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2.xml" ContentType="application/vnd.openxmlformats-officedocument.presentationml.notesSlide+xml"/>
  <Override PartName="/ppt/charts/chart3.xml" ContentType="application/vnd.openxmlformats-officedocument.drawingml.chart+xml"/>
  <Override PartName="/ppt/notesSlides/notesSlide3.xml" ContentType="application/vnd.openxmlformats-officedocument.presentationml.notesSl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theme/themeOverride1.xml" ContentType="application/vnd.openxmlformats-officedocument.themeOverride+xml"/>
  <Override PartName="/ppt/charts/chart8.xml" ContentType="application/vnd.openxmlformats-officedocument.drawingml.chart+xml"/>
  <Override PartName="/ppt/notesSlides/notesSlide4.xml" ContentType="application/vnd.openxmlformats-officedocument.presentationml.notesSlide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2.xml" ContentType="application/vnd.openxmlformats-officedocument.drawingml.chart+xml"/>
  <Override PartName="/ppt/notesSlides/notesSlide7.xml" ContentType="application/vnd.openxmlformats-officedocument.presentationml.notesSlide+xml"/>
  <Override PartName="/ppt/charts/chart13.xml" ContentType="application/vnd.openxmlformats-officedocument.drawingml.chart+xml"/>
  <Override PartName="/ppt/notesSlides/notesSlide8.xml" ContentType="application/vnd.openxmlformats-officedocument.presentationml.notesSlide+xml"/>
  <Override PartName="/ppt/charts/chart14.xml" ContentType="application/vnd.openxmlformats-officedocument.drawingml.chart+xml"/>
  <Override PartName="/ppt/theme/themeOverride2.xml" ContentType="application/vnd.openxmlformats-officedocument.themeOverride+xml"/>
  <Override PartName="/ppt/notesSlides/notesSlide9.xml" ContentType="application/vnd.openxmlformats-officedocument.presentationml.notesSlide+xml"/>
  <Override PartName="/ppt/charts/chart15.xml" ContentType="application/vnd.openxmlformats-officedocument.drawingml.chart+xml"/>
  <Override PartName="/ppt/notesSlides/notesSlide10.xml" ContentType="application/vnd.openxmlformats-officedocument.presentationml.notesSlide+xml"/>
  <Override PartName="/ppt/charts/chart16.xml" ContentType="application/vnd.openxmlformats-officedocument.drawingml.chart+xml"/>
  <Override PartName="/ppt/notesSlides/notesSlide11.xml" ContentType="application/vnd.openxmlformats-officedocument.presentationml.notesSlide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theme/themeOverride3.xml" ContentType="application/vnd.openxmlformats-officedocument.themeOverride+xml"/>
  <Override PartName="/ppt/charts/chart19.xml" ContentType="application/vnd.openxmlformats-officedocument.drawingml.chart+xml"/>
  <Override PartName="/ppt/theme/themeOverride4.xml" ContentType="application/vnd.openxmlformats-officedocument.themeOverride+xml"/>
  <Override PartName="/ppt/charts/chart20.xml" ContentType="application/vnd.openxmlformats-officedocument.drawingml.chart+xml"/>
  <Override PartName="/ppt/theme/themeOverride5.xml" ContentType="application/vnd.openxmlformats-officedocument.themeOverride+xml"/>
  <Override PartName="/ppt/charts/chart21.xml" ContentType="application/vnd.openxmlformats-officedocument.drawingml.chart+xml"/>
  <Override PartName="/ppt/theme/themeOverride6.xml" ContentType="application/vnd.openxmlformats-officedocument.themeOverride+xml"/>
  <Override PartName="/ppt/notesSlides/notesSlide12.xml" ContentType="application/vnd.openxmlformats-officedocument.presentationml.notesSlide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32"/>
  </p:notesMasterIdLst>
  <p:handoutMasterIdLst>
    <p:handoutMasterId r:id="rId33"/>
  </p:handoutMasterIdLst>
  <p:sldIdLst>
    <p:sldId id="266" r:id="rId2"/>
    <p:sldId id="297" r:id="rId3"/>
    <p:sldId id="268" r:id="rId4"/>
    <p:sldId id="267" r:id="rId5"/>
    <p:sldId id="300" r:id="rId6"/>
    <p:sldId id="337" r:id="rId7"/>
    <p:sldId id="338" r:id="rId8"/>
    <p:sldId id="339" r:id="rId9"/>
    <p:sldId id="340" r:id="rId10"/>
    <p:sldId id="341" r:id="rId11"/>
    <p:sldId id="315" r:id="rId12"/>
    <p:sldId id="323" r:id="rId13"/>
    <p:sldId id="349" r:id="rId14"/>
    <p:sldId id="332" r:id="rId15"/>
    <p:sldId id="330" r:id="rId16"/>
    <p:sldId id="331" r:id="rId17"/>
    <p:sldId id="334" r:id="rId18"/>
    <p:sldId id="328" r:id="rId19"/>
    <p:sldId id="329" r:id="rId20"/>
    <p:sldId id="350" r:id="rId21"/>
    <p:sldId id="345" r:id="rId22"/>
    <p:sldId id="346" r:id="rId23"/>
    <p:sldId id="347" r:id="rId24"/>
    <p:sldId id="348" r:id="rId25"/>
    <p:sldId id="343" r:id="rId26"/>
    <p:sldId id="314" r:id="rId27"/>
    <p:sldId id="344" r:id="rId28"/>
    <p:sldId id="262" r:id="rId29"/>
    <p:sldId id="272" r:id="rId30"/>
    <p:sldId id="342" r:id="rId31"/>
  </p:sldIdLst>
  <p:sldSz cx="9144000" cy="6858000" type="screen4x3"/>
  <p:notesSz cx="6805613" cy="99393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2B02E"/>
    <a:srgbClr val="0000FF"/>
    <a:srgbClr val="8BCE42"/>
    <a:srgbClr val="00FF00"/>
    <a:srgbClr val="95D252"/>
    <a:srgbClr val="639828"/>
    <a:srgbClr val="4F7A20"/>
    <a:srgbClr val="273C10"/>
    <a:srgbClr val="6BA42C"/>
    <a:srgbClr val="CC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45" autoAdjust="0"/>
    <p:restoredTop sz="88475" autoAdjust="0"/>
  </p:normalViewPr>
  <p:slideViewPr>
    <p:cSldViewPr>
      <p:cViewPr varScale="1">
        <p:scale>
          <a:sx n="78" d="100"/>
          <a:sy n="78" d="100"/>
        </p:scale>
        <p:origin x="-143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10"/>
    </p:cViewPr>
  </p:sorterViewPr>
  <p:notesViewPr>
    <p:cSldViewPr>
      <p:cViewPr varScale="1">
        <p:scale>
          <a:sx n="88" d="100"/>
          <a:sy n="88" d="100"/>
        </p:scale>
        <p:origin x="-3804" y="-114"/>
      </p:cViewPr>
      <p:guideLst>
        <p:guide orient="horz" pos="3130"/>
        <p:guide pos="2143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E:\Lab%20Difference\stress%20path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\\sintef.no\users\mbh\Mohammad\Master%20Thesis\Thesis%20NTNU\data\Hydrostatic%20data\analysis%20tri\Ko\Ko-sand.xls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\\sintef.no\users\mbh\Mohammad\Master%20Thesis\Thesis%20NTNU\data\Hydrostatic%20data\analysis%20tri\Ko\Ko-sand.xls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F:\Projects\Lab%20Difference\k0_comparison.xlsx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E:\Lab%20Difference\Effect%20of%20loading,%20unloading%20and%20reloading.xlsx" TargetMode="External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oleObject" Target="Book1" TargetMode="External"/><Relationship Id="rId1" Type="http://schemas.openxmlformats.org/officeDocument/2006/relationships/themeOverride" Target="../theme/themeOverride2.xm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file:///E:\Lab%20Difference\Lab%20Test\Static%20data%20set.xlsx" TargetMode="Externa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oleObject" Target="file:///E:\Lab%20Difference\Lab%20Test\Dynamic%20data%20set.xlsx" TargetMode="External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oleObject" Target="file:///E:\Lab%20Difference\Lab%20Test\Dynamic%20data%20set.xlsx" TargetMode="External"/></Relationships>
</file>

<file path=ppt/charts/_rels/chart18.xml.rels><?xml version="1.0" encoding="UTF-8" standalone="yes"?>
<Relationships xmlns="http://schemas.openxmlformats.org/package/2006/relationships"><Relationship Id="rId2" Type="http://schemas.openxmlformats.org/officeDocument/2006/relationships/oleObject" Target="file:///\\sintef.no\users\mbh\Mohammad\PhD\Projects\Lab%20Difference\Journal%20paper\pure%20sand\analysis\new%20processing\static%20analysis%20(oedo-tri(old)-tri%20(new)).xlsx" TargetMode="External"/><Relationship Id="rId1" Type="http://schemas.openxmlformats.org/officeDocument/2006/relationships/themeOverride" Target="../theme/themeOverride3.xml"/></Relationships>
</file>

<file path=ppt/charts/_rels/chart19.xml.rels><?xml version="1.0" encoding="UTF-8" standalone="yes"?>
<Relationships xmlns="http://schemas.openxmlformats.org/package/2006/relationships"><Relationship Id="rId2" Type="http://schemas.openxmlformats.org/officeDocument/2006/relationships/oleObject" Target="file:///\\sintef.no\users\mbh\Mohammad\PhD\Projects\Lab%20Difference\Journal%20paper\pure%20sand\analysis\new%20processing\new%20comparison%20dynamic%20(5-2-12).xlsx" TargetMode="External"/><Relationship Id="rId1" Type="http://schemas.openxmlformats.org/officeDocument/2006/relationships/themeOverride" Target="../theme/themeOverride4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sintef.no\users\mbh\Mohammad\Master%20Thesis\Thesis%20NTNU\data\Uniaxial\Analysis\For%20Stress%20path%20figures\stress%20path%20for%20Ode%20snad.xls" TargetMode="External"/></Relationships>
</file>

<file path=ppt/charts/_rels/chart20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mbh\Desktop\Lab%20Difference\Journal%20paper\pure%20sand\analysis\new%20processing\new%20comparison%20dynamic%20(5-2-12).xlsx" TargetMode="External"/><Relationship Id="rId1" Type="http://schemas.openxmlformats.org/officeDocument/2006/relationships/themeOverride" Target="../theme/themeOverride5.xml"/></Relationships>
</file>

<file path=ppt/charts/_rels/chart2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mbh\Desktop\Lab%20Difference\Journal%20paper\pure%20sand\analysis\new%20processing\static%20analysis%20(oedo-tri(old)-tri%20(new)).xlsx" TargetMode="External"/><Relationship Id="rId1" Type="http://schemas.openxmlformats.org/officeDocument/2006/relationships/themeOverride" Target="../theme/themeOverride6.xml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oleObject" Target="file:///\\sintef.no\users\mbh\Mohammad\PhD\Projects\Lab%20Difference\Walton%20for%20sand_Tri.xls" TargetMode="External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oleObject" Target="file:///\\sintef.no\users\mbh\Mohammad\PhD\Projects\Lab%20Difference\Walton\Walton%20for%20sand_oEDO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mbh\Desktop\Lab%20Difference\Lab%20Test\Static%20data%20set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mbh\Desktop\Lab%20Difference\Lab%20Test\Static%20data%20set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\\sintef.no\users\mbh\Mohammad\Master%20Thesis\Thesis%20NTNU\data\Hydrostatic%20data\analysis%20tri\Ko\Ko-sand.xls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\\sintef.no\users\mbh\Mohammad\Master%20Thesis\Thesis%20NTNU\data\Hydrostatic%20data\analysis%20tri\Ko\Ko-sand.xls" TargetMode="Externa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oleObject" Target="file:///\\sintef.no\users\mbh\Mohammad\Master%20Thesis\Thesis%20NTNU\data\Hydrostatic%20data\analysis%20tri\Ko\Ko-sand.xls" TargetMode="External"/><Relationship Id="rId1" Type="http://schemas.openxmlformats.org/officeDocument/2006/relationships/themeOverride" Target="../theme/themeOverride1.xm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\\sintef.no\users\mbh\Mohammad\Master%20Thesis\Thesis%20NTNU\data\Hydrostatic%20data\data\Pure%20kaolinite\data%20sorted.xls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\\sintef.no\users\mbh\Mohammad\Master%20Thesis\Thesis%20NTNU\data\Hydrostatic%20data\analysis%20tri\Ko\Ko-sand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3562083585705634"/>
          <c:y val="2.5716593573353208E-2"/>
          <c:w val="0.78656925095901453"/>
          <c:h val="0.75692639494720049"/>
        </c:manualLayout>
      </c:layout>
      <c:scatterChart>
        <c:scatterStyle val="lineMarker"/>
        <c:varyColors val="0"/>
        <c:ser>
          <c:idx val="0"/>
          <c:order val="0"/>
          <c:tx>
            <c:strRef>
              <c:f>'E:\Thesis NTNU\data\Hydrostatic data\data\sand\[ML281_01_301.xls]DataMech'!$N$5</c:f>
              <c:strCache>
                <c:ptCount val="1"/>
                <c:pt idx="0">
                  <c:v>Temperature</c:v>
                </c:pt>
              </c:strCache>
            </c:strRef>
          </c:tx>
          <c:spPr>
            <a:ln w="25400">
              <a:solidFill>
                <a:srgbClr val="000080"/>
              </a:solidFill>
              <a:prstDash val="solid"/>
            </a:ln>
          </c:spPr>
          <c:marker>
            <c:symbol val="none"/>
          </c:marker>
          <c:xVal>
            <c:numRef>
              <c:f>'E:\Thesis NTNU\data\Hydrostatic data\data\sand\[ML281_01_301.xls]DataMech'!$A$6:$A$30001</c:f>
              <c:numCache>
                <c:formatCode>General</c:formatCode>
                <c:ptCount val="29996"/>
                <c:pt idx="0">
                  <c:v>30.024902000000001</c:v>
                </c:pt>
                <c:pt idx="1">
                  <c:v>60.024902000000012</c:v>
                </c:pt>
                <c:pt idx="2">
                  <c:v>90.024901999999983</c:v>
                </c:pt>
                <c:pt idx="3">
                  <c:v>120.0249</c:v>
                </c:pt>
                <c:pt idx="4">
                  <c:v>150.0249</c:v>
                </c:pt>
                <c:pt idx="5">
                  <c:v>180.0249</c:v>
                </c:pt>
                <c:pt idx="6">
                  <c:v>210.0249</c:v>
                </c:pt>
                <c:pt idx="7">
                  <c:v>240.0249</c:v>
                </c:pt>
                <c:pt idx="8">
                  <c:v>270.0249</c:v>
                </c:pt>
                <c:pt idx="9">
                  <c:v>300.0249</c:v>
                </c:pt>
                <c:pt idx="10">
                  <c:v>330.0249</c:v>
                </c:pt>
                <c:pt idx="11">
                  <c:v>360.0249</c:v>
                </c:pt>
                <c:pt idx="12">
                  <c:v>390.0249</c:v>
                </c:pt>
                <c:pt idx="13">
                  <c:v>420.0249</c:v>
                </c:pt>
                <c:pt idx="14">
                  <c:v>450.0249</c:v>
                </c:pt>
                <c:pt idx="15">
                  <c:v>480.0249</c:v>
                </c:pt>
                <c:pt idx="16">
                  <c:v>510.0249</c:v>
                </c:pt>
                <c:pt idx="17">
                  <c:v>540.0249</c:v>
                </c:pt>
                <c:pt idx="18">
                  <c:v>570.0249</c:v>
                </c:pt>
                <c:pt idx="19">
                  <c:v>600.0249</c:v>
                </c:pt>
                <c:pt idx="20">
                  <c:v>630.0249</c:v>
                </c:pt>
                <c:pt idx="21">
                  <c:v>660.0249</c:v>
                </c:pt>
                <c:pt idx="22">
                  <c:v>690.0249</c:v>
                </c:pt>
                <c:pt idx="23">
                  <c:v>720.0249</c:v>
                </c:pt>
                <c:pt idx="24">
                  <c:v>750.0249</c:v>
                </c:pt>
                <c:pt idx="25">
                  <c:v>780.0249</c:v>
                </c:pt>
                <c:pt idx="26">
                  <c:v>810.0249</c:v>
                </c:pt>
                <c:pt idx="27">
                  <c:v>840.0249</c:v>
                </c:pt>
                <c:pt idx="28">
                  <c:v>870.0249</c:v>
                </c:pt>
                <c:pt idx="29">
                  <c:v>900.0249</c:v>
                </c:pt>
                <c:pt idx="30">
                  <c:v>930.0249</c:v>
                </c:pt>
                <c:pt idx="31">
                  <c:v>960.0249</c:v>
                </c:pt>
                <c:pt idx="32">
                  <c:v>990.0249</c:v>
                </c:pt>
                <c:pt idx="33">
                  <c:v>1020.0249</c:v>
                </c:pt>
                <c:pt idx="34">
                  <c:v>1050.0248999999999</c:v>
                </c:pt>
                <c:pt idx="35">
                  <c:v>1080.0248999999999</c:v>
                </c:pt>
                <c:pt idx="36">
                  <c:v>1110.0248999999999</c:v>
                </c:pt>
                <c:pt idx="37">
                  <c:v>1140.0248999999999</c:v>
                </c:pt>
                <c:pt idx="38">
                  <c:v>1170.0248999999999</c:v>
                </c:pt>
                <c:pt idx="39">
                  <c:v>1200.0248999999999</c:v>
                </c:pt>
                <c:pt idx="40">
                  <c:v>1226.0648999999999</c:v>
                </c:pt>
                <c:pt idx="41">
                  <c:v>1228.0648999999999</c:v>
                </c:pt>
                <c:pt idx="42">
                  <c:v>1230.0648999999999</c:v>
                </c:pt>
                <c:pt idx="43">
                  <c:v>1232.0648999999999</c:v>
                </c:pt>
                <c:pt idx="44">
                  <c:v>1234.0648999999999</c:v>
                </c:pt>
                <c:pt idx="45">
                  <c:v>1236.0648999999999</c:v>
                </c:pt>
                <c:pt idx="46">
                  <c:v>1238.0648999999999</c:v>
                </c:pt>
                <c:pt idx="47">
                  <c:v>1240.0648999999999</c:v>
                </c:pt>
                <c:pt idx="48">
                  <c:v>1242.0648999999999</c:v>
                </c:pt>
                <c:pt idx="49">
                  <c:v>1244.0648999999999</c:v>
                </c:pt>
                <c:pt idx="50">
                  <c:v>1246.0648999999999</c:v>
                </c:pt>
                <c:pt idx="51">
                  <c:v>1248.0648999999999</c:v>
                </c:pt>
                <c:pt idx="52">
                  <c:v>1250.0648999999999</c:v>
                </c:pt>
                <c:pt idx="53">
                  <c:v>1252.0648999999999</c:v>
                </c:pt>
                <c:pt idx="54">
                  <c:v>1254.0648999999999</c:v>
                </c:pt>
                <c:pt idx="55">
                  <c:v>1256.0648999999999</c:v>
                </c:pt>
                <c:pt idx="56">
                  <c:v>1258.0648999999999</c:v>
                </c:pt>
                <c:pt idx="57">
                  <c:v>1260.0648999999999</c:v>
                </c:pt>
                <c:pt idx="58">
                  <c:v>1262.0648999999999</c:v>
                </c:pt>
                <c:pt idx="59">
                  <c:v>1264.0648999999999</c:v>
                </c:pt>
                <c:pt idx="60">
                  <c:v>1266.0648999999999</c:v>
                </c:pt>
                <c:pt idx="61">
                  <c:v>1268.0648999999999</c:v>
                </c:pt>
                <c:pt idx="62">
                  <c:v>1270.0648999999999</c:v>
                </c:pt>
                <c:pt idx="63">
                  <c:v>1272.0648999999999</c:v>
                </c:pt>
                <c:pt idx="64">
                  <c:v>1274.0648999999999</c:v>
                </c:pt>
                <c:pt idx="65">
                  <c:v>1276.0648999999999</c:v>
                </c:pt>
                <c:pt idx="66">
                  <c:v>1278.0648999999999</c:v>
                </c:pt>
                <c:pt idx="67">
                  <c:v>1280.0648999999999</c:v>
                </c:pt>
                <c:pt idx="68">
                  <c:v>1282.0648999999999</c:v>
                </c:pt>
                <c:pt idx="69">
                  <c:v>1284.0648999999999</c:v>
                </c:pt>
                <c:pt idx="70">
                  <c:v>1286.0648999999999</c:v>
                </c:pt>
                <c:pt idx="71">
                  <c:v>1288.0648999999999</c:v>
                </c:pt>
                <c:pt idx="72">
                  <c:v>1290.0648999999999</c:v>
                </c:pt>
                <c:pt idx="73">
                  <c:v>1292.0648999999999</c:v>
                </c:pt>
                <c:pt idx="74">
                  <c:v>1294.0648999999999</c:v>
                </c:pt>
                <c:pt idx="75">
                  <c:v>1296.0648999999999</c:v>
                </c:pt>
                <c:pt idx="76">
                  <c:v>1298.0648999999999</c:v>
                </c:pt>
                <c:pt idx="77">
                  <c:v>1300.0648999999999</c:v>
                </c:pt>
                <c:pt idx="78">
                  <c:v>1302.0648999999999</c:v>
                </c:pt>
                <c:pt idx="79">
                  <c:v>1304.0648999999999</c:v>
                </c:pt>
                <c:pt idx="80">
                  <c:v>1306.0648999999999</c:v>
                </c:pt>
                <c:pt idx="81">
                  <c:v>1308.0648999999999</c:v>
                </c:pt>
                <c:pt idx="82">
                  <c:v>1310.0648999999999</c:v>
                </c:pt>
                <c:pt idx="83">
                  <c:v>1312.0648999999999</c:v>
                </c:pt>
                <c:pt idx="84">
                  <c:v>1314.0648999999999</c:v>
                </c:pt>
                <c:pt idx="85">
                  <c:v>1316.0648999999999</c:v>
                </c:pt>
                <c:pt idx="86">
                  <c:v>1318.0648999999999</c:v>
                </c:pt>
                <c:pt idx="87">
                  <c:v>1320.0648999999999</c:v>
                </c:pt>
                <c:pt idx="88">
                  <c:v>1322.0648999999999</c:v>
                </c:pt>
                <c:pt idx="89">
                  <c:v>1324.0648999999999</c:v>
                </c:pt>
                <c:pt idx="90">
                  <c:v>1326.0648999999999</c:v>
                </c:pt>
                <c:pt idx="91">
                  <c:v>1328.0648999999999</c:v>
                </c:pt>
                <c:pt idx="92">
                  <c:v>1330.0648999999999</c:v>
                </c:pt>
                <c:pt idx="93">
                  <c:v>1332.0648999999999</c:v>
                </c:pt>
                <c:pt idx="94">
                  <c:v>1334.0648999999999</c:v>
                </c:pt>
                <c:pt idx="95">
                  <c:v>1336.0648999999999</c:v>
                </c:pt>
                <c:pt idx="96">
                  <c:v>1338.0648999999999</c:v>
                </c:pt>
                <c:pt idx="97">
                  <c:v>1340.0648999999999</c:v>
                </c:pt>
                <c:pt idx="98">
                  <c:v>1342.0648999999999</c:v>
                </c:pt>
                <c:pt idx="99">
                  <c:v>1344.0648999999999</c:v>
                </c:pt>
                <c:pt idx="100">
                  <c:v>1346.0648999999999</c:v>
                </c:pt>
                <c:pt idx="101">
                  <c:v>1348.0648999999999</c:v>
                </c:pt>
                <c:pt idx="102">
                  <c:v>1350.0648999999999</c:v>
                </c:pt>
                <c:pt idx="103">
                  <c:v>1352.0648999999999</c:v>
                </c:pt>
                <c:pt idx="104">
                  <c:v>1354.0648999999999</c:v>
                </c:pt>
                <c:pt idx="105">
                  <c:v>1356.0648999999999</c:v>
                </c:pt>
                <c:pt idx="106">
                  <c:v>1358.0648999999999</c:v>
                </c:pt>
                <c:pt idx="107">
                  <c:v>1360.0648999999999</c:v>
                </c:pt>
                <c:pt idx="108">
                  <c:v>1362.0648999999999</c:v>
                </c:pt>
                <c:pt idx="109">
                  <c:v>1364.0648999999999</c:v>
                </c:pt>
                <c:pt idx="110">
                  <c:v>1366.0648999999999</c:v>
                </c:pt>
                <c:pt idx="111">
                  <c:v>1368.0648999999999</c:v>
                </c:pt>
                <c:pt idx="112">
                  <c:v>1370.0648999999999</c:v>
                </c:pt>
                <c:pt idx="113">
                  <c:v>1372.0648999999999</c:v>
                </c:pt>
                <c:pt idx="114">
                  <c:v>1374.0648999999999</c:v>
                </c:pt>
                <c:pt idx="115">
                  <c:v>1376.0648999999999</c:v>
                </c:pt>
                <c:pt idx="116">
                  <c:v>1378.0648999999999</c:v>
                </c:pt>
                <c:pt idx="117">
                  <c:v>1380.0648999999999</c:v>
                </c:pt>
                <c:pt idx="118">
                  <c:v>1382.0648999999999</c:v>
                </c:pt>
                <c:pt idx="119">
                  <c:v>1384.0648999999999</c:v>
                </c:pt>
                <c:pt idx="120">
                  <c:v>1386.0648999999999</c:v>
                </c:pt>
                <c:pt idx="121">
                  <c:v>1388.0648999999999</c:v>
                </c:pt>
                <c:pt idx="122">
                  <c:v>1390.0648999999999</c:v>
                </c:pt>
                <c:pt idx="123">
                  <c:v>1392.0648999999999</c:v>
                </c:pt>
                <c:pt idx="124">
                  <c:v>1394.0648999999999</c:v>
                </c:pt>
                <c:pt idx="125">
                  <c:v>1396.0648999999999</c:v>
                </c:pt>
                <c:pt idx="126">
                  <c:v>1398.0648999999999</c:v>
                </c:pt>
                <c:pt idx="127">
                  <c:v>1400.0648999999999</c:v>
                </c:pt>
                <c:pt idx="128">
                  <c:v>1402.0648999999999</c:v>
                </c:pt>
                <c:pt idx="129">
                  <c:v>1404.0648999999999</c:v>
                </c:pt>
                <c:pt idx="130">
                  <c:v>1406.0648999999999</c:v>
                </c:pt>
                <c:pt idx="131">
                  <c:v>1408.0648999999999</c:v>
                </c:pt>
                <c:pt idx="132">
                  <c:v>1410.0648999999999</c:v>
                </c:pt>
                <c:pt idx="133">
                  <c:v>1412.0648999999999</c:v>
                </c:pt>
                <c:pt idx="134">
                  <c:v>1414.0648999999999</c:v>
                </c:pt>
                <c:pt idx="135">
                  <c:v>1416.0648999999999</c:v>
                </c:pt>
                <c:pt idx="136">
                  <c:v>1418.0648999999999</c:v>
                </c:pt>
                <c:pt idx="137">
                  <c:v>1420.0648999999999</c:v>
                </c:pt>
                <c:pt idx="138">
                  <c:v>1422.0648999999999</c:v>
                </c:pt>
                <c:pt idx="139">
                  <c:v>1424.0648999999999</c:v>
                </c:pt>
                <c:pt idx="140">
                  <c:v>1426.0648999999999</c:v>
                </c:pt>
                <c:pt idx="141">
                  <c:v>1428.0648999999999</c:v>
                </c:pt>
                <c:pt idx="142">
                  <c:v>1430.0648999999999</c:v>
                </c:pt>
                <c:pt idx="143">
                  <c:v>1432.0648999999999</c:v>
                </c:pt>
                <c:pt idx="144">
                  <c:v>1434.0648999999999</c:v>
                </c:pt>
                <c:pt idx="145">
                  <c:v>1436.0648999999999</c:v>
                </c:pt>
                <c:pt idx="146">
                  <c:v>1438.0648999999999</c:v>
                </c:pt>
                <c:pt idx="147">
                  <c:v>1440.0648999999999</c:v>
                </c:pt>
                <c:pt idx="148">
                  <c:v>1442.0648999999999</c:v>
                </c:pt>
                <c:pt idx="149">
                  <c:v>1444.0648999999999</c:v>
                </c:pt>
                <c:pt idx="150">
                  <c:v>1446.0648999999999</c:v>
                </c:pt>
                <c:pt idx="151">
                  <c:v>1448.0648999999999</c:v>
                </c:pt>
                <c:pt idx="152">
                  <c:v>1450.0648999999999</c:v>
                </c:pt>
                <c:pt idx="153">
                  <c:v>1452.0648999999999</c:v>
                </c:pt>
                <c:pt idx="154">
                  <c:v>1454.0648999999999</c:v>
                </c:pt>
                <c:pt idx="155">
                  <c:v>1456.0648999999999</c:v>
                </c:pt>
                <c:pt idx="156">
                  <c:v>1458.0648999999999</c:v>
                </c:pt>
                <c:pt idx="157">
                  <c:v>1460.0648999999999</c:v>
                </c:pt>
                <c:pt idx="158">
                  <c:v>1462.0648999999999</c:v>
                </c:pt>
                <c:pt idx="159">
                  <c:v>1464.0648999999999</c:v>
                </c:pt>
                <c:pt idx="160">
                  <c:v>1466.0648999999999</c:v>
                </c:pt>
                <c:pt idx="161">
                  <c:v>1468.0648999999999</c:v>
                </c:pt>
                <c:pt idx="162">
                  <c:v>1470.0648999999999</c:v>
                </c:pt>
                <c:pt idx="163">
                  <c:v>1472.0648999999999</c:v>
                </c:pt>
                <c:pt idx="164">
                  <c:v>1474.0648999999999</c:v>
                </c:pt>
                <c:pt idx="165">
                  <c:v>1476.0648999999999</c:v>
                </c:pt>
                <c:pt idx="166">
                  <c:v>1478.0648999999999</c:v>
                </c:pt>
                <c:pt idx="167">
                  <c:v>1480.0648999999999</c:v>
                </c:pt>
                <c:pt idx="168">
                  <c:v>1482.0648999999999</c:v>
                </c:pt>
                <c:pt idx="169">
                  <c:v>1484.0648999999999</c:v>
                </c:pt>
                <c:pt idx="170">
                  <c:v>1488.0648999999999</c:v>
                </c:pt>
                <c:pt idx="171">
                  <c:v>1490.0648999999999</c:v>
                </c:pt>
                <c:pt idx="172">
                  <c:v>1492.0648999999999</c:v>
                </c:pt>
                <c:pt idx="173">
                  <c:v>1494.0648999999999</c:v>
                </c:pt>
                <c:pt idx="174">
                  <c:v>1496.0648999999999</c:v>
                </c:pt>
                <c:pt idx="175">
                  <c:v>1498.0648999999999</c:v>
                </c:pt>
                <c:pt idx="176">
                  <c:v>1500.0648999999999</c:v>
                </c:pt>
                <c:pt idx="177">
                  <c:v>1502.0648999999999</c:v>
                </c:pt>
                <c:pt idx="178">
                  <c:v>1504.0648999999999</c:v>
                </c:pt>
                <c:pt idx="179">
                  <c:v>1506.0648999999999</c:v>
                </c:pt>
                <c:pt idx="180">
                  <c:v>1508.0648999999999</c:v>
                </c:pt>
                <c:pt idx="181">
                  <c:v>1510.0648999999999</c:v>
                </c:pt>
                <c:pt idx="182">
                  <c:v>1512.0648999999999</c:v>
                </c:pt>
                <c:pt idx="183">
                  <c:v>1514.0648999999999</c:v>
                </c:pt>
                <c:pt idx="184">
                  <c:v>1516.0648999999999</c:v>
                </c:pt>
                <c:pt idx="185">
                  <c:v>1518.0648999999999</c:v>
                </c:pt>
                <c:pt idx="186">
                  <c:v>1520.0648999999999</c:v>
                </c:pt>
                <c:pt idx="187">
                  <c:v>1522.0648999999999</c:v>
                </c:pt>
                <c:pt idx="188">
                  <c:v>1524.0648999999999</c:v>
                </c:pt>
                <c:pt idx="189">
                  <c:v>1526.0648999999999</c:v>
                </c:pt>
                <c:pt idx="190">
                  <c:v>1528.0648999999999</c:v>
                </c:pt>
                <c:pt idx="191">
                  <c:v>1530.0648999999999</c:v>
                </c:pt>
                <c:pt idx="192">
                  <c:v>1532.0648999999999</c:v>
                </c:pt>
                <c:pt idx="193">
                  <c:v>1534.0648999999999</c:v>
                </c:pt>
                <c:pt idx="194">
                  <c:v>1536.0648999999999</c:v>
                </c:pt>
                <c:pt idx="195">
                  <c:v>1538.0648999999999</c:v>
                </c:pt>
                <c:pt idx="196">
                  <c:v>1540.0648999999999</c:v>
                </c:pt>
                <c:pt idx="197">
                  <c:v>1542.0648999999999</c:v>
                </c:pt>
                <c:pt idx="198">
                  <c:v>1544.0648999999999</c:v>
                </c:pt>
                <c:pt idx="199">
                  <c:v>1546.0648999999999</c:v>
                </c:pt>
                <c:pt idx="200">
                  <c:v>1548.0648999999999</c:v>
                </c:pt>
                <c:pt idx="201">
                  <c:v>1550.0648999999999</c:v>
                </c:pt>
                <c:pt idx="202">
                  <c:v>1552.0648999999999</c:v>
                </c:pt>
                <c:pt idx="203">
                  <c:v>1554.0648999999999</c:v>
                </c:pt>
                <c:pt idx="204">
                  <c:v>1556.0648999999999</c:v>
                </c:pt>
                <c:pt idx="205">
                  <c:v>1558.0648999999999</c:v>
                </c:pt>
                <c:pt idx="206">
                  <c:v>1560.0648999999999</c:v>
                </c:pt>
                <c:pt idx="207">
                  <c:v>1562.0648999999999</c:v>
                </c:pt>
                <c:pt idx="208">
                  <c:v>1564.0648999999999</c:v>
                </c:pt>
                <c:pt idx="209">
                  <c:v>1566.0648999999999</c:v>
                </c:pt>
                <c:pt idx="210">
                  <c:v>1568.0648999999999</c:v>
                </c:pt>
                <c:pt idx="211">
                  <c:v>1570.0648999999999</c:v>
                </c:pt>
                <c:pt idx="212">
                  <c:v>1572.0648999999999</c:v>
                </c:pt>
                <c:pt idx="213">
                  <c:v>1574.0648999999999</c:v>
                </c:pt>
                <c:pt idx="214">
                  <c:v>1576.0648999999999</c:v>
                </c:pt>
                <c:pt idx="215">
                  <c:v>1578.0648999999999</c:v>
                </c:pt>
                <c:pt idx="216">
                  <c:v>1580.0648999999999</c:v>
                </c:pt>
                <c:pt idx="217">
                  <c:v>1582.0648999999999</c:v>
                </c:pt>
                <c:pt idx="218">
                  <c:v>1584.0648999999999</c:v>
                </c:pt>
                <c:pt idx="219">
                  <c:v>1586.0648999999999</c:v>
                </c:pt>
                <c:pt idx="220">
                  <c:v>1588.0648999999999</c:v>
                </c:pt>
                <c:pt idx="221">
                  <c:v>1590.0648999999999</c:v>
                </c:pt>
                <c:pt idx="222">
                  <c:v>1592.0648999999999</c:v>
                </c:pt>
                <c:pt idx="223">
                  <c:v>1594.0648999999999</c:v>
                </c:pt>
                <c:pt idx="224">
                  <c:v>1596.0648999999999</c:v>
                </c:pt>
                <c:pt idx="225">
                  <c:v>1598.0648999999999</c:v>
                </c:pt>
                <c:pt idx="226">
                  <c:v>1600.0648999999999</c:v>
                </c:pt>
                <c:pt idx="227">
                  <c:v>1602.0648999999999</c:v>
                </c:pt>
                <c:pt idx="228">
                  <c:v>1604.0648999999999</c:v>
                </c:pt>
                <c:pt idx="229">
                  <c:v>1606.0648999999999</c:v>
                </c:pt>
                <c:pt idx="230">
                  <c:v>1608.0648999999999</c:v>
                </c:pt>
                <c:pt idx="231">
                  <c:v>1610.0648999999999</c:v>
                </c:pt>
                <c:pt idx="232">
                  <c:v>1612.0648999999999</c:v>
                </c:pt>
                <c:pt idx="233">
                  <c:v>1614.0648999999999</c:v>
                </c:pt>
                <c:pt idx="234">
                  <c:v>1616.0648999999999</c:v>
                </c:pt>
                <c:pt idx="235">
                  <c:v>1618.0648999999999</c:v>
                </c:pt>
                <c:pt idx="236">
                  <c:v>1620.0648999999999</c:v>
                </c:pt>
                <c:pt idx="237">
                  <c:v>1622.0648999999999</c:v>
                </c:pt>
                <c:pt idx="238">
                  <c:v>1624.0648999999999</c:v>
                </c:pt>
                <c:pt idx="239">
                  <c:v>1626.0648999999999</c:v>
                </c:pt>
                <c:pt idx="240">
                  <c:v>1628.0648999999999</c:v>
                </c:pt>
                <c:pt idx="241">
                  <c:v>1630.0648999999999</c:v>
                </c:pt>
                <c:pt idx="242">
                  <c:v>1632.0648999999999</c:v>
                </c:pt>
                <c:pt idx="243">
                  <c:v>1634.0648999999999</c:v>
                </c:pt>
                <c:pt idx="244">
                  <c:v>1636.0648999999999</c:v>
                </c:pt>
                <c:pt idx="245">
                  <c:v>1638.0648999999999</c:v>
                </c:pt>
                <c:pt idx="246">
                  <c:v>1640.0648999999999</c:v>
                </c:pt>
                <c:pt idx="247">
                  <c:v>1642.0648999999999</c:v>
                </c:pt>
                <c:pt idx="248">
                  <c:v>1644.0648999999999</c:v>
                </c:pt>
                <c:pt idx="249">
                  <c:v>1646.0648999999999</c:v>
                </c:pt>
                <c:pt idx="250">
                  <c:v>1648.0648999999999</c:v>
                </c:pt>
                <c:pt idx="251">
                  <c:v>1650.0648999999999</c:v>
                </c:pt>
                <c:pt idx="252">
                  <c:v>1652.0648999999999</c:v>
                </c:pt>
                <c:pt idx="253">
                  <c:v>1654.0648999999999</c:v>
                </c:pt>
                <c:pt idx="254">
                  <c:v>1656.0648999999999</c:v>
                </c:pt>
                <c:pt idx="255">
                  <c:v>1658.0648999999999</c:v>
                </c:pt>
                <c:pt idx="256">
                  <c:v>1660.0648999999999</c:v>
                </c:pt>
                <c:pt idx="257">
                  <c:v>1662.0648999999999</c:v>
                </c:pt>
                <c:pt idx="258">
                  <c:v>1664.0648999999999</c:v>
                </c:pt>
                <c:pt idx="259">
                  <c:v>1666.0648999999999</c:v>
                </c:pt>
                <c:pt idx="260">
                  <c:v>1668.0648999999999</c:v>
                </c:pt>
                <c:pt idx="261">
                  <c:v>1670.0648999999999</c:v>
                </c:pt>
                <c:pt idx="262">
                  <c:v>1672.0648999999999</c:v>
                </c:pt>
                <c:pt idx="263">
                  <c:v>1674.0648999999999</c:v>
                </c:pt>
                <c:pt idx="264">
                  <c:v>1676.0648999999999</c:v>
                </c:pt>
                <c:pt idx="265">
                  <c:v>1678.0648999999999</c:v>
                </c:pt>
                <c:pt idx="266">
                  <c:v>1680.0648999999999</c:v>
                </c:pt>
                <c:pt idx="267">
                  <c:v>1682.0648999999999</c:v>
                </c:pt>
                <c:pt idx="268">
                  <c:v>1684.0648999999999</c:v>
                </c:pt>
                <c:pt idx="269">
                  <c:v>1686.0648999999999</c:v>
                </c:pt>
                <c:pt idx="270">
                  <c:v>1688.0648999999999</c:v>
                </c:pt>
                <c:pt idx="271">
                  <c:v>1690.0648999999999</c:v>
                </c:pt>
                <c:pt idx="272">
                  <c:v>1692.0648999999999</c:v>
                </c:pt>
                <c:pt idx="273">
                  <c:v>1694.0648999999999</c:v>
                </c:pt>
                <c:pt idx="274">
                  <c:v>1696.0648999999999</c:v>
                </c:pt>
                <c:pt idx="275">
                  <c:v>1698.0648999999999</c:v>
                </c:pt>
                <c:pt idx="276">
                  <c:v>1700.0648999999999</c:v>
                </c:pt>
                <c:pt idx="277">
                  <c:v>1702.1225999999999</c:v>
                </c:pt>
                <c:pt idx="278">
                  <c:v>1704.1225999999999</c:v>
                </c:pt>
                <c:pt idx="279">
                  <c:v>1706.1225999999999</c:v>
                </c:pt>
                <c:pt idx="280">
                  <c:v>1708.1225999999999</c:v>
                </c:pt>
                <c:pt idx="281">
                  <c:v>1710.1225999999999</c:v>
                </c:pt>
                <c:pt idx="282">
                  <c:v>1712.1225999999999</c:v>
                </c:pt>
                <c:pt idx="283">
                  <c:v>1714.1225999999999</c:v>
                </c:pt>
                <c:pt idx="284">
                  <c:v>1716.1225999999999</c:v>
                </c:pt>
                <c:pt idx="285">
                  <c:v>1718.1225999999999</c:v>
                </c:pt>
                <c:pt idx="286">
                  <c:v>1720.1225999999999</c:v>
                </c:pt>
                <c:pt idx="287">
                  <c:v>1722.1225999999999</c:v>
                </c:pt>
                <c:pt idx="288">
                  <c:v>1724.1225999999999</c:v>
                </c:pt>
                <c:pt idx="289">
                  <c:v>1726.1225999999999</c:v>
                </c:pt>
                <c:pt idx="290">
                  <c:v>1728.1225999999999</c:v>
                </c:pt>
                <c:pt idx="291">
                  <c:v>1730.1225999999999</c:v>
                </c:pt>
                <c:pt idx="292">
                  <c:v>1732.1225999999999</c:v>
                </c:pt>
                <c:pt idx="293">
                  <c:v>1734.1225999999999</c:v>
                </c:pt>
                <c:pt idx="294">
                  <c:v>1736.1225999999999</c:v>
                </c:pt>
                <c:pt idx="295">
                  <c:v>1738.1225999999999</c:v>
                </c:pt>
                <c:pt idx="296">
                  <c:v>1740.1225999999999</c:v>
                </c:pt>
                <c:pt idx="297">
                  <c:v>1742.1225999999999</c:v>
                </c:pt>
                <c:pt idx="298">
                  <c:v>1744.1225999999999</c:v>
                </c:pt>
                <c:pt idx="299">
                  <c:v>1746.1225999999999</c:v>
                </c:pt>
                <c:pt idx="300">
                  <c:v>1748.1225999999999</c:v>
                </c:pt>
                <c:pt idx="301">
                  <c:v>1750.1225999999999</c:v>
                </c:pt>
                <c:pt idx="302">
                  <c:v>1752.1225999999999</c:v>
                </c:pt>
                <c:pt idx="303">
                  <c:v>1754.1225999999999</c:v>
                </c:pt>
                <c:pt idx="304">
                  <c:v>1756.1225999999999</c:v>
                </c:pt>
                <c:pt idx="305">
                  <c:v>1758.1225999999999</c:v>
                </c:pt>
                <c:pt idx="306">
                  <c:v>1760.1225999999999</c:v>
                </c:pt>
                <c:pt idx="307">
                  <c:v>1762.1225999999999</c:v>
                </c:pt>
                <c:pt idx="308">
                  <c:v>1764.1225999999999</c:v>
                </c:pt>
                <c:pt idx="309">
                  <c:v>1766.1225999999999</c:v>
                </c:pt>
                <c:pt idx="310">
                  <c:v>1768.1225999999999</c:v>
                </c:pt>
                <c:pt idx="311">
                  <c:v>1770.1225999999999</c:v>
                </c:pt>
                <c:pt idx="312">
                  <c:v>1772.1225999999999</c:v>
                </c:pt>
                <c:pt idx="313">
                  <c:v>1774.1225999999999</c:v>
                </c:pt>
                <c:pt idx="314">
                  <c:v>1776.1225999999999</c:v>
                </c:pt>
                <c:pt idx="315">
                  <c:v>1778.1225999999999</c:v>
                </c:pt>
                <c:pt idx="316">
                  <c:v>1780.1225999999999</c:v>
                </c:pt>
                <c:pt idx="317">
                  <c:v>1784.1225999999999</c:v>
                </c:pt>
                <c:pt idx="318">
                  <c:v>1786.1225999999999</c:v>
                </c:pt>
                <c:pt idx="319">
                  <c:v>1788.1225999999999</c:v>
                </c:pt>
                <c:pt idx="320">
                  <c:v>1790.1225999999999</c:v>
                </c:pt>
                <c:pt idx="321">
                  <c:v>1792.1225999999999</c:v>
                </c:pt>
                <c:pt idx="322">
                  <c:v>1794.1225999999999</c:v>
                </c:pt>
                <c:pt idx="323">
                  <c:v>1796.1225999999999</c:v>
                </c:pt>
                <c:pt idx="324">
                  <c:v>1798.1225999999999</c:v>
                </c:pt>
                <c:pt idx="325">
                  <c:v>1800.1225999999999</c:v>
                </c:pt>
                <c:pt idx="326">
                  <c:v>1802.1225999999999</c:v>
                </c:pt>
                <c:pt idx="327">
                  <c:v>1804.1225999999999</c:v>
                </c:pt>
                <c:pt idx="328">
                  <c:v>1806.1225999999999</c:v>
                </c:pt>
                <c:pt idx="329">
                  <c:v>1808.1225999999999</c:v>
                </c:pt>
                <c:pt idx="330">
                  <c:v>1810.1225999999999</c:v>
                </c:pt>
                <c:pt idx="331">
                  <c:v>1812.1225999999999</c:v>
                </c:pt>
                <c:pt idx="332">
                  <c:v>1814.1225999999999</c:v>
                </c:pt>
                <c:pt idx="333">
                  <c:v>1816.1225999999999</c:v>
                </c:pt>
                <c:pt idx="334">
                  <c:v>1818.1225999999999</c:v>
                </c:pt>
                <c:pt idx="335">
                  <c:v>1820.1225999999999</c:v>
                </c:pt>
                <c:pt idx="336">
                  <c:v>1822.1225999999999</c:v>
                </c:pt>
                <c:pt idx="337">
                  <c:v>1824.1225999999999</c:v>
                </c:pt>
                <c:pt idx="338">
                  <c:v>1826.1225999999999</c:v>
                </c:pt>
                <c:pt idx="339">
                  <c:v>1828.1225999999999</c:v>
                </c:pt>
                <c:pt idx="340">
                  <c:v>1830.1225999999999</c:v>
                </c:pt>
                <c:pt idx="341">
                  <c:v>1832.1225999999999</c:v>
                </c:pt>
                <c:pt idx="342">
                  <c:v>1834.1225999999999</c:v>
                </c:pt>
                <c:pt idx="343">
                  <c:v>1836.1225999999999</c:v>
                </c:pt>
                <c:pt idx="344">
                  <c:v>1838.1225999999999</c:v>
                </c:pt>
                <c:pt idx="345">
                  <c:v>1840.1225999999999</c:v>
                </c:pt>
                <c:pt idx="346">
                  <c:v>1842.1225999999999</c:v>
                </c:pt>
                <c:pt idx="347">
                  <c:v>1844.1225999999999</c:v>
                </c:pt>
                <c:pt idx="348">
                  <c:v>1846.1225999999999</c:v>
                </c:pt>
                <c:pt idx="349">
                  <c:v>1848.1225999999999</c:v>
                </c:pt>
                <c:pt idx="350">
                  <c:v>1850.1225999999999</c:v>
                </c:pt>
                <c:pt idx="351">
                  <c:v>1852.1225999999999</c:v>
                </c:pt>
                <c:pt idx="352">
                  <c:v>1854.1225999999999</c:v>
                </c:pt>
                <c:pt idx="353">
                  <c:v>1856.1225999999999</c:v>
                </c:pt>
                <c:pt idx="354">
                  <c:v>1858.1225999999999</c:v>
                </c:pt>
                <c:pt idx="355">
                  <c:v>1860.1225999999999</c:v>
                </c:pt>
                <c:pt idx="356">
                  <c:v>1862.1225999999999</c:v>
                </c:pt>
                <c:pt idx="357">
                  <c:v>1864.1225999999999</c:v>
                </c:pt>
                <c:pt idx="358">
                  <c:v>1866.1225999999999</c:v>
                </c:pt>
                <c:pt idx="359">
                  <c:v>1868.1225999999999</c:v>
                </c:pt>
                <c:pt idx="360">
                  <c:v>1870.1225999999999</c:v>
                </c:pt>
                <c:pt idx="361">
                  <c:v>1872.1225999999999</c:v>
                </c:pt>
                <c:pt idx="362">
                  <c:v>1874.1225999999999</c:v>
                </c:pt>
                <c:pt idx="363">
                  <c:v>1876.1225999999999</c:v>
                </c:pt>
                <c:pt idx="364">
                  <c:v>1878.1225999999999</c:v>
                </c:pt>
                <c:pt idx="365">
                  <c:v>1880.1225999999999</c:v>
                </c:pt>
                <c:pt idx="366">
                  <c:v>1882.1225999999999</c:v>
                </c:pt>
                <c:pt idx="367">
                  <c:v>1884.1225999999999</c:v>
                </c:pt>
                <c:pt idx="368">
                  <c:v>1886.1225999999999</c:v>
                </c:pt>
                <c:pt idx="369">
                  <c:v>1888.1225999999999</c:v>
                </c:pt>
                <c:pt idx="370">
                  <c:v>1890.1225999999999</c:v>
                </c:pt>
                <c:pt idx="371">
                  <c:v>1892.1225999999999</c:v>
                </c:pt>
                <c:pt idx="372">
                  <c:v>1894.1225999999999</c:v>
                </c:pt>
                <c:pt idx="373">
                  <c:v>1896.1225999999999</c:v>
                </c:pt>
                <c:pt idx="374">
                  <c:v>1898.1225999999999</c:v>
                </c:pt>
                <c:pt idx="375">
                  <c:v>1900.1225999999999</c:v>
                </c:pt>
                <c:pt idx="376">
                  <c:v>1902.1225999999999</c:v>
                </c:pt>
                <c:pt idx="377">
                  <c:v>1904.1225999999999</c:v>
                </c:pt>
                <c:pt idx="378">
                  <c:v>1906.1225999999999</c:v>
                </c:pt>
                <c:pt idx="379">
                  <c:v>1908.1225999999999</c:v>
                </c:pt>
                <c:pt idx="380">
                  <c:v>1910.1225999999999</c:v>
                </c:pt>
                <c:pt idx="381">
                  <c:v>1912.1225999999999</c:v>
                </c:pt>
                <c:pt idx="382">
                  <c:v>1914.1225999999999</c:v>
                </c:pt>
                <c:pt idx="383">
                  <c:v>1916.1225999999999</c:v>
                </c:pt>
                <c:pt idx="384">
                  <c:v>1918.1225999999999</c:v>
                </c:pt>
                <c:pt idx="385">
                  <c:v>1920.1225999999999</c:v>
                </c:pt>
                <c:pt idx="386">
                  <c:v>1922.1225999999999</c:v>
                </c:pt>
                <c:pt idx="387">
                  <c:v>1924.1225999999999</c:v>
                </c:pt>
                <c:pt idx="388">
                  <c:v>1926.1225999999999</c:v>
                </c:pt>
                <c:pt idx="389">
                  <c:v>1928.1225999999999</c:v>
                </c:pt>
                <c:pt idx="390">
                  <c:v>1930.1225999999999</c:v>
                </c:pt>
                <c:pt idx="391">
                  <c:v>1932.1225999999999</c:v>
                </c:pt>
                <c:pt idx="392">
                  <c:v>1934.1225999999999</c:v>
                </c:pt>
                <c:pt idx="393">
                  <c:v>1936.1225999999999</c:v>
                </c:pt>
                <c:pt idx="394">
                  <c:v>1938.1225999999999</c:v>
                </c:pt>
                <c:pt idx="395">
                  <c:v>1940.1225999999999</c:v>
                </c:pt>
                <c:pt idx="396">
                  <c:v>1942.1225999999999</c:v>
                </c:pt>
                <c:pt idx="397">
                  <c:v>1944.1225999999999</c:v>
                </c:pt>
                <c:pt idx="398">
                  <c:v>1946.1225999999999</c:v>
                </c:pt>
                <c:pt idx="399">
                  <c:v>1948.1225999999999</c:v>
                </c:pt>
                <c:pt idx="400">
                  <c:v>1950.1225999999999</c:v>
                </c:pt>
                <c:pt idx="401">
                  <c:v>1952.1225999999999</c:v>
                </c:pt>
                <c:pt idx="402">
                  <c:v>1954.1225999999999</c:v>
                </c:pt>
                <c:pt idx="403">
                  <c:v>1956.1225999999999</c:v>
                </c:pt>
                <c:pt idx="404">
                  <c:v>1958.1225999999999</c:v>
                </c:pt>
                <c:pt idx="405">
                  <c:v>1960.1225999999999</c:v>
                </c:pt>
                <c:pt idx="406">
                  <c:v>1962.1225999999999</c:v>
                </c:pt>
                <c:pt idx="407">
                  <c:v>1964.1225999999999</c:v>
                </c:pt>
                <c:pt idx="408">
                  <c:v>1966.1225999999999</c:v>
                </c:pt>
                <c:pt idx="409">
                  <c:v>1968.1225999999999</c:v>
                </c:pt>
                <c:pt idx="410">
                  <c:v>1970.1225999999999</c:v>
                </c:pt>
                <c:pt idx="411">
                  <c:v>1972.1225999999999</c:v>
                </c:pt>
                <c:pt idx="412">
                  <c:v>1974.1225999999999</c:v>
                </c:pt>
                <c:pt idx="413">
                  <c:v>1976.1225999999999</c:v>
                </c:pt>
                <c:pt idx="414">
                  <c:v>1978.1225999999999</c:v>
                </c:pt>
                <c:pt idx="415">
                  <c:v>1980.1225999999999</c:v>
                </c:pt>
                <c:pt idx="416">
                  <c:v>1982.1225999999999</c:v>
                </c:pt>
                <c:pt idx="417">
                  <c:v>1984.1225999999999</c:v>
                </c:pt>
                <c:pt idx="418">
                  <c:v>1986.1225999999999</c:v>
                </c:pt>
                <c:pt idx="419">
                  <c:v>1988.1225999999999</c:v>
                </c:pt>
                <c:pt idx="420">
                  <c:v>1990.1225999999999</c:v>
                </c:pt>
                <c:pt idx="421">
                  <c:v>1992.1225999999999</c:v>
                </c:pt>
                <c:pt idx="422">
                  <c:v>1994.1225999999999</c:v>
                </c:pt>
                <c:pt idx="423">
                  <c:v>1996.1225999999999</c:v>
                </c:pt>
                <c:pt idx="424">
                  <c:v>1998.1225999999999</c:v>
                </c:pt>
                <c:pt idx="425">
                  <c:v>2000.1225999999999</c:v>
                </c:pt>
                <c:pt idx="426">
                  <c:v>2002.1225999999999</c:v>
                </c:pt>
                <c:pt idx="427">
                  <c:v>2004.1225999999999</c:v>
                </c:pt>
                <c:pt idx="428">
                  <c:v>2006.1225999999999</c:v>
                </c:pt>
                <c:pt idx="429">
                  <c:v>2008.1225999999999</c:v>
                </c:pt>
                <c:pt idx="430">
                  <c:v>2010.1225999999999</c:v>
                </c:pt>
                <c:pt idx="431">
                  <c:v>2012.1225999999999</c:v>
                </c:pt>
                <c:pt idx="432">
                  <c:v>2014.1225999999999</c:v>
                </c:pt>
                <c:pt idx="433">
                  <c:v>2016.1225999999999</c:v>
                </c:pt>
                <c:pt idx="434">
                  <c:v>2018.1225999999999</c:v>
                </c:pt>
                <c:pt idx="435">
                  <c:v>2020.1225999999999</c:v>
                </c:pt>
                <c:pt idx="436">
                  <c:v>2022.1225999999999</c:v>
                </c:pt>
                <c:pt idx="437">
                  <c:v>2024.1225999999999</c:v>
                </c:pt>
                <c:pt idx="438">
                  <c:v>2026.1225999999999</c:v>
                </c:pt>
                <c:pt idx="439">
                  <c:v>2028.1225999999999</c:v>
                </c:pt>
                <c:pt idx="440">
                  <c:v>2030.1225999999999</c:v>
                </c:pt>
                <c:pt idx="441">
                  <c:v>2032.1225999999999</c:v>
                </c:pt>
                <c:pt idx="442">
                  <c:v>2034.1225999999999</c:v>
                </c:pt>
                <c:pt idx="443">
                  <c:v>2036.1225999999999</c:v>
                </c:pt>
                <c:pt idx="444">
                  <c:v>2038.1225999999999</c:v>
                </c:pt>
                <c:pt idx="445">
                  <c:v>2040.1225999999999</c:v>
                </c:pt>
                <c:pt idx="446">
                  <c:v>2042.1225999999999</c:v>
                </c:pt>
                <c:pt idx="447">
                  <c:v>2044.1225999999999</c:v>
                </c:pt>
                <c:pt idx="448">
                  <c:v>2046.1225999999999</c:v>
                </c:pt>
                <c:pt idx="449">
                  <c:v>2048.1225999999997</c:v>
                </c:pt>
                <c:pt idx="450">
                  <c:v>2050.1225999999997</c:v>
                </c:pt>
                <c:pt idx="451">
                  <c:v>2052.1225999999997</c:v>
                </c:pt>
                <c:pt idx="452">
                  <c:v>2054.1225999999997</c:v>
                </c:pt>
                <c:pt idx="453">
                  <c:v>2056.1225999999997</c:v>
                </c:pt>
                <c:pt idx="454">
                  <c:v>2058.1225999999997</c:v>
                </c:pt>
                <c:pt idx="455">
                  <c:v>2060.1225999999997</c:v>
                </c:pt>
                <c:pt idx="456">
                  <c:v>2062.1225999999997</c:v>
                </c:pt>
                <c:pt idx="457">
                  <c:v>2064.1225999999997</c:v>
                </c:pt>
                <c:pt idx="458">
                  <c:v>2066.1225999999997</c:v>
                </c:pt>
                <c:pt idx="459">
                  <c:v>2068.1225999999997</c:v>
                </c:pt>
                <c:pt idx="460">
                  <c:v>2070.1225999999997</c:v>
                </c:pt>
                <c:pt idx="461">
                  <c:v>2072.1225999999997</c:v>
                </c:pt>
                <c:pt idx="462">
                  <c:v>2074.1225999999997</c:v>
                </c:pt>
                <c:pt idx="463">
                  <c:v>2076.1225999999997</c:v>
                </c:pt>
                <c:pt idx="464">
                  <c:v>2078.1225999999997</c:v>
                </c:pt>
                <c:pt idx="465">
                  <c:v>2080.1225999999997</c:v>
                </c:pt>
                <c:pt idx="466">
                  <c:v>2084.1225999999997</c:v>
                </c:pt>
                <c:pt idx="467">
                  <c:v>2086.1225999999997</c:v>
                </c:pt>
                <c:pt idx="468">
                  <c:v>2088.1225999999997</c:v>
                </c:pt>
                <c:pt idx="469">
                  <c:v>2090.1225999999997</c:v>
                </c:pt>
                <c:pt idx="470">
                  <c:v>2092.1225999999997</c:v>
                </c:pt>
                <c:pt idx="471">
                  <c:v>2094.1225999999997</c:v>
                </c:pt>
                <c:pt idx="472">
                  <c:v>2096.1225999999997</c:v>
                </c:pt>
                <c:pt idx="473">
                  <c:v>2098.1225999999997</c:v>
                </c:pt>
                <c:pt idx="474">
                  <c:v>2100.1225999999997</c:v>
                </c:pt>
                <c:pt idx="475">
                  <c:v>2102.1225999999997</c:v>
                </c:pt>
                <c:pt idx="476">
                  <c:v>2104.1225999999997</c:v>
                </c:pt>
                <c:pt idx="477">
                  <c:v>2106.1225999999997</c:v>
                </c:pt>
                <c:pt idx="478">
                  <c:v>2108.1225999999997</c:v>
                </c:pt>
                <c:pt idx="479">
                  <c:v>2110.1225999999997</c:v>
                </c:pt>
                <c:pt idx="480">
                  <c:v>2112.1225999999997</c:v>
                </c:pt>
                <c:pt idx="481">
                  <c:v>2114.1225999999997</c:v>
                </c:pt>
                <c:pt idx="482">
                  <c:v>2116.1225999999997</c:v>
                </c:pt>
                <c:pt idx="483">
                  <c:v>2118.1225999999997</c:v>
                </c:pt>
                <c:pt idx="484">
                  <c:v>2120.1225999999997</c:v>
                </c:pt>
                <c:pt idx="485">
                  <c:v>2122.1225999999997</c:v>
                </c:pt>
                <c:pt idx="486">
                  <c:v>2124.1225999999997</c:v>
                </c:pt>
                <c:pt idx="487">
                  <c:v>2126.1225999999997</c:v>
                </c:pt>
                <c:pt idx="488">
                  <c:v>2128.1225999999997</c:v>
                </c:pt>
                <c:pt idx="489">
                  <c:v>2130.1225999999997</c:v>
                </c:pt>
                <c:pt idx="490">
                  <c:v>2132.1225999999997</c:v>
                </c:pt>
                <c:pt idx="491">
                  <c:v>2134.1225999999997</c:v>
                </c:pt>
                <c:pt idx="492">
                  <c:v>2136.1225999999997</c:v>
                </c:pt>
                <c:pt idx="493">
                  <c:v>2138.1225999999997</c:v>
                </c:pt>
                <c:pt idx="494">
                  <c:v>2140.1225999999997</c:v>
                </c:pt>
                <c:pt idx="495">
                  <c:v>2142.1225999999997</c:v>
                </c:pt>
                <c:pt idx="496">
                  <c:v>2144.1225999999997</c:v>
                </c:pt>
                <c:pt idx="497">
                  <c:v>2146.1225999999997</c:v>
                </c:pt>
                <c:pt idx="498">
                  <c:v>2148.1225999999997</c:v>
                </c:pt>
                <c:pt idx="499">
                  <c:v>2150.1225999999997</c:v>
                </c:pt>
                <c:pt idx="500">
                  <c:v>2152.1225999999997</c:v>
                </c:pt>
                <c:pt idx="501">
                  <c:v>2154.1225999999997</c:v>
                </c:pt>
                <c:pt idx="502">
                  <c:v>2156.1225999999997</c:v>
                </c:pt>
                <c:pt idx="503">
                  <c:v>2158.1225999999997</c:v>
                </c:pt>
                <c:pt idx="504">
                  <c:v>2160.1225999999997</c:v>
                </c:pt>
                <c:pt idx="505">
                  <c:v>2162.1225999999997</c:v>
                </c:pt>
                <c:pt idx="506">
                  <c:v>2164.1225999999997</c:v>
                </c:pt>
                <c:pt idx="507">
                  <c:v>2166.1225999999997</c:v>
                </c:pt>
                <c:pt idx="508">
                  <c:v>2168.1225999999997</c:v>
                </c:pt>
                <c:pt idx="509">
                  <c:v>2170.1225999999997</c:v>
                </c:pt>
                <c:pt idx="510">
                  <c:v>2172.1225999999997</c:v>
                </c:pt>
                <c:pt idx="511">
                  <c:v>2174.1225999999997</c:v>
                </c:pt>
                <c:pt idx="512">
                  <c:v>2176.1225999999997</c:v>
                </c:pt>
                <c:pt idx="513">
                  <c:v>2178.1225999999997</c:v>
                </c:pt>
                <c:pt idx="514">
                  <c:v>2180.1225999999997</c:v>
                </c:pt>
                <c:pt idx="515">
                  <c:v>2182.1225999999997</c:v>
                </c:pt>
                <c:pt idx="516">
                  <c:v>2184.1225999999997</c:v>
                </c:pt>
                <c:pt idx="517">
                  <c:v>2186.1225999999997</c:v>
                </c:pt>
                <c:pt idx="518">
                  <c:v>2188.1225999999997</c:v>
                </c:pt>
                <c:pt idx="519">
                  <c:v>2190.1225999999997</c:v>
                </c:pt>
                <c:pt idx="520">
                  <c:v>2192.1225999999997</c:v>
                </c:pt>
                <c:pt idx="521">
                  <c:v>2194.1225999999997</c:v>
                </c:pt>
                <c:pt idx="522">
                  <c:v>2196.1225999999997</c:v>
                </c:pt>
                <c:pt idx="523">
                  <c:v>2199.9834000000001</c:v>
                </c:pt>
                <c:pt idx="524">
                  <c:v>2201.9834000000001</c:v>
                </c:pt>
                <c:pt idx="525">
                  <c:v>2203.9834000000001</c:v>
                </c:pt>
                <c:pt idx="526">
                  <c:v>2205.9834000000001</c:v>
                </c:pt>
                <c:pt idx="527">
                  <c:v>2207.9834000000001</c:v>
                </c:pt>
                <c:pt idx="528">
                  <c:v>2209.9834000000001</c:v>
                </c:pt>
                <c:pt idx="529">
                  <c:v>2211.9834000000001</c:v>
                </c:pt>
                <c:pt idx="530">
                  <c:v>2213.9834000000001</c:v>
                </c:pt>
                <c:pt idx="531">
                  <c:v>2215.9834000000001</c:v>
                </c:pt>
                <c:pt idx="532">
                  <c:v>2217.9834000000001</c:v>
                </c:pt>
                <c:pt idx="533">
                  <c:v>2219.9834000000001</c:v>
                </c:pt>
                <c:pt idx="534">
                  <c:v>2221.9834000000001</c:v>
                </c:pt>
                <c:pt idx="535">
                  <c:v>2223.9834000000001</c:v>
                </c:pt>
                <c:pt idx="536">
                  <c:v>2225.9834000000001</c:v>
                </c:pt>
                <c:pt idx="537">
                  <c:v>2227.9834000000001</c:v>
                </c:pt>
                <c:pt idx="538">
                  <c:v>2229.9834000000001</c:v>
                </c:pt>
                <c:pt idx="539">
                  <c:v>2231.9834000000001</c:v>
                </c:pt>
                <c:pt idx="540">
                  <c:v>2233.9834000000001</c:v>
                </c:pt>
                <c:pt idx="541">
                  <c:v>2235.9834000000001</c:v>
                </c:pt>
                <c:pt idx="542">
                  <c:v>2237.9834000000001</c:v>
                </c:pt>
                <c:pt idx="543">
                  <c:v>2239.9834000000001</c:v>
                </c:pt>
                <c:pt idx="544">
                  <c:v>2241.9834000000001</c:v>
                </c:pt>
                <c:pt idx="545">
                  <c:v>2243.9834000000001</c:v>
                </c:pt>
                <c:pt idx="546">
                  <c:v>2245.9834000000001</c:v>
                </c:pt>
                <c:pt idx="547">
                  <c:v>2247.9834000000001</c:v>
                </c:pt>
                <c:pt idx="548">
                  <c:v>2249.9834000000001</c:v>
                </c:pt>
                <c:pt idx="549">
                  <c:v>2251.9834000000001</c:v>
                </c:pt>
                <c:pt idx="550">
                  <c:v>2253.9834000000001</c:v>
                </c:pt>
                <c:pt idx="551">
                  <c:v>2255.9834000000001</c:v>
                </c:pt>
                <c:pt idx="552">
                  <c:v>2257.9834000000001</c:v>
                </c:pt>
                <c:pt idx="553">
                  <c:v>2259.9834000000001</c:v>
                </c:pt>
                <c:pt idx="554">
                  <c:v>2261.9834000000001</c:v>
                </c:pt>
                <c:pt idx="555">
                  <c:v>2263.9834000000001</c:v>
                </c:pt>
                <c:pt idx="556">
                  <c:v>2265.9834000000001</c:v>
                </c:pt>
                <c:pt idx="557">
                  <c:v>2267.9834000000001</c:v>
                </c:pt>
                <c:pt idx="558">
                  <c:v>2269.9834000000001</c:v>
                </c:pt>
                <c:pt idx="559">
                  <c:v>2271.9834000000001</c:v>
                </c:pt>
                <c:pt idx="560">
                  <c:v>2273.9834000000001</c:v>
                </c:pt>
                <c:pt idx="561">
                  <c:v>2275.9834000000001</c:v>
                </c:pt>
                <c:pt idx="562">
                  <c:v>2277.9834000000001</c:v>
                </c:pt>
                <c:pt idx="563">
                  <c:v>2279.9834000000001</c:v>
                </c:pt>
                <c:pt idx="564">
                  <c:v>2281.9834000000001</c:v>
                </c:pt>
                <c:pt idx="565">
                  <c:v>2283.9834000000001</c:v>
                </c:pt>
                <c:pt idx="566">
                  <c:v>2285.9834000000001</c:v>
                </c:pt>
                <c:pt idx="567">
                  <c:v>2287.9834000000001</c:v>
                </c:pt>
                <c:pt idx="568">
                  <c:v>2289.9834000000001</c:v>
                </c:pt>
                <c:pt idx="569">
                  <c:v>2291.9834000000001</c:v>
                </c:pt>
                <c:pt idx="570">
                  <c:v>2293.9834000000001</c:v>
                </c:pt>
                <c:pt idx="571">
                  <c:v>2295.9834000000001</c:v>
                </c:pt>
                <c:pt idx="572">
                  <c:v>2297.9834000000001</c:v>
                </c:pt>
                <c:pt idx="573">
                  <c:v>2299.9834000000001</c:v>
                </c:pt>
                <c:pt idx="574">
                  <c:v>2301.9834000000001</c:v>
                </c:pt>
                <c:pt idx="575">
                  <c:v>2303.9834000000001</c:v>
                </c:pt>
                <c:pt idx="576">
                  <c:v>2305.9834000000001</c:v>
                </c:pt>
                <c:pt idx="577">
                  <c:v>2307.9834000000001</c:v>
                </c:pt>
                <c:pt idx="578">
                  <c:v>2309.9834000000001</c:v>
                </c:pt>
                <c:pt idx="579">
                  <c:v>2311.9834000000001</c:v>
                </c:pt>
                <c:pt idx="580">
                  <c:v>2313.9834000000001</c:v>
                </c:pt>
                <c:pt idx="581">
                  <c:v>2315.9834000000001</c:v>
                </c:pt>
                <c:pt idx="582">
                  <c:v>2317.9834000000001</c:v>
                </c:pt>
                <c:pt idx="583">
                  <c:v>2319.9834000000001</c:v>
                </c:pt>
                <c:pt idx="584">
                  <c:v>2321.9834000000001</c:v>
                </c:pt>
                <c:pt idx="585">
                  <c:v>2323.9834000000001</c:v>
                </c:pt>
                <c:pt idx="586">
                  <c:v>2325.9834000000001</c:v>
                </c:pt>
                <c:pt idx="587">
                  <c:v>2327.9834000000001</c:v>
                </c:pt>
                <c:pt idx="588">
                  <c:v>2329.9834000000001</c:v>
                </c:pt>
                <c:pt idx="589">
                  <c:v>2331.9834000000001</c:v>
                </c:pt>
                <c:pt idx="590">
                  <c:v>2333.9834000000001</c:v>
                </c:pt>
                <c:pt idx="591">
                  <c:v>2335.9834000000001</c:v>
                </c:pt>
                <c:pt idx="592">
                  <c:v>2337.9834000000001</c:v>
                </c:pt>
                <c:pt idx="593">
                  <c:v>2339.9834000000001</c:v>
                </c:pt>
                <c:pt idx="594">
                  <c:v>2341.9834000000001</c:v>
                </c:pt>
                <c:pt idx="595">
                  <c:v>2343.9834000000001</c:v>
                </c:pt>
                <c:pt idx="596">
                  <c:v>2345.9834000000001</c:v>
                </c:pt>
                <c:pt idx="597">
                  <c:v>2347.9834000000001</c:v>
                </c:pt>
                <c:pt idx="598">
                  <c:v>2349.9834000000001</c:v>
                </c:pt>
                <c:pt idx="599">
                  <c:v>2351.9834000000001</c:v>
                </c:pt>
                <c:pt idx="600">
                  <c:v>2353.9834000000001</c:v>
                </c:pt>
                <c:pt idx="601">
                  <c:v>2355.9834000000001</c:v>
                </c:pt>
                <c:pt idx="602">
                  <c:v>2357.9834000000001</c:v>
                </c:pt>
                <c:pt idx="603">
                  <c:v>2359.9834000000001</c:v>
                </c:pt>
                <c:pt idx="604">
                  <c:v>2361.9834000000001</c:v>
                </c:pt>
                <c:pt idx="605">
                  <c:v>2363.9834000000001</c:v>
                </c:pt>
                <c:pt idx="606">
                  <c:v>2365.9834000000001</c:v>
                </c:pt>
                <c:pt idx="607">
                  <c:v>2367.9834000000001</c:v>
                </c:pt>
                <c:pt idx="608">
                  <c:v>2369.9834000000001</c:v>
                </c:pt>
                <c:pt idx="609">
                  <c:v>2371.9834000000001</c:v>
                </c:pt>
                <c:pt idx="610">
                  <c:v>2373.9834000000001</c:v>
                </c:pt>
                <c:pt idx="611">
                  <c:v>2375.9834000000001</c:v>
                </c:pt>
                <c:pt idx="612">
                  <c:v>2377.9834000000001</c:v>
                </c:pt>
                <c:pt idx="613">
                  <c:v>2379.9834000000001</c:v>
                </c:pt>
                <c:pt idx="614">
                  <c:v>2381.9834000000001</c:v>
                </c:pt>
                <c:pt idx="615">
                  <c:v>2383.9834000000001</c:v>
                </c:pt>
                <c:pt idx="616">
                  <c:v>2385.9834000000001</c:v>
                </c:pt>
                <c:pt idx="617">
                  <c:v>2387.9834000000001</c:v>
                </c:pt>
                <c:pt idx="618">
                  <c:v>2389.9834000000001</c:v>
                </c:pt>
                <c:pt idx="619">
                  <c:v>2391.9834000000001</c:v>
                </c:pt>
                <c:pt idx="620">
                  <c:v>2393.9834000000001</c:v>
                </c:pt>
                <c:pt idx="621">
                  <c:v>2395.9834000000001</c:v>
                </c:pt>
                <c:pt idx="622">
                  <c:v>2397.9834000000001</c:v>
                </c:pt>
                <c:pt idx="623">
                  <c:v>2401.9834000000001</c:v>
                </c:pt>
                <c:pt idx="624">
                  <c:v>2403.9834000000001</c:v>
                </c:pt>
                <c:pt idx="625">
                  <c:v>2405.9834000000001</c:v>
                </c:pt>
                <c:pt idx="626">
                  <c:v>2407.9834000000001</c:v>
                </c:pt>
                <c:pt idx="627">
                  <c:v>2409.9834000000001</c:v>
                </c:pt>
                <c:pt idx="628">
                  <c:v>2411.9834000000001</c:v>
                </c:pt>
                <c:pt idx="629">
                  <c:v>2413.9834000000001</c:v>
                </c:pt>
                <c:pt idx="630">
                  <c:v>2415.9834000000001</c:v>
                </c:pt>
                <c:pt idx="631">
                  <c:v>2417.9834000000001</c:v>
                </c:pt>
                <c:pt idx="632">
                  <c:v>2419.9834000000001</c:v>
                </c:pt>
                <c:pt idx="633">
                  <c:v>2421.9834000000001</c:v>
                </c:pt>
                <c:pt idx="634">
                  <c:v>2423.9834000000001</c:v>
                </c:pt>
                <c:pt idx="635">
                  <c:v>2425.9834000000001</c:v>
                </c:pt>
                <c:pt idx="636">
                  <c:v>2427.9834000000001</c:v>
                </c:pt>
                <c:pt idx="637">
                  <c:v>2429.9834000000001</c:v>
                </c:pt>
                <c:pt idx="638">
                  <c:v>2431.9834000000001</c:v>
                </c:pt>
                <c:pt idx="639">
                  <c:v>2433.9834000000001</c:v>
                </c:pt>
                <c:pt idx="640">
                  <c:v>2435.9834000000001</c:v>
                </c:pt>
                <c:pt idx="641">
                  <c:v>2437.9834000000001</c:v>
                </c:pt>
                <c:pt idx="642">
                  <c:v>2439.9834000000001</c:v>
                </c:pt>
                <c:pt idx="643">
                  <c:v>2441.9834000000001</c:v>
                </c:pt>
                <c:pt idx="644">
                  <c:v>2443.9834000000001</c:v>
                </c:pt>
                <c:pt idx="645">
                  <c:v>2445.9834000000001</c:v>
                </c:pt>
                <c:pt idx="646">
                  <c:v>2447.9834000000001</c:v>
                </c:pt>
                <c:pt idx="647">
                  <c:v>2449.9834000000001</c:v>
                </c:pt>
                <c:pt idx="648">
                  <c:v>2451.9834000000001</c:v>
                </c:pt>
                <c:pt idx="649">
                  <c:v>2453.9834000000001</c:v>
                </c:pt>
                <c:pt idx="650">
                  <c:v>2455.9834000000001</c:v>
                </c:pt>
                <c:pt idx="651">
                  <c:v>2457.9834000000001</c:v>
                </c:pt>
                <c:pt idx="652">
                  <c:v>2459.9834000000001</c:v>
                </c:pt>
                <c:pt idx="653">
                  <c:v>2461.9834000000001</c:v>
                </c:pt>
                <c:pt idx="654">
                  <c:v>2463.9834000000001</c:v>
                </c:pt>
                <c:pt idx="655">
                  <c:v>2465.9834000000001</c:v>
                </c:pt>
                <c:pt idx="656">
                  <c:v>2467.9834000000001</c:v>
                </c:pt>
                <c:pt idx="657">
                  <c:v>2469.9834000000001</c:v>
                </c:pt>
                <c:pt idx="658">
                  <c:v>2471.9834000000001</c:v>
                </c:pt>
                <c:pt idx="659">
                  <c:v>2473.9834000000001</c:v>
                </c:pt>
                <c:pt idx="660">
                  <c:v>2475.9834000000001</c:v>
                </c:pt>
                <c:pt idx="661">
                  <c:v>2477.9834000000001</c:v>
                </c:pt>
                <c:pt idx="662">
                  <c:v>2479.9834000000001</c:v>
                </c:pt>
                <c:pt idx="663">
                  <c:v>2481.9834000000001</c:v>
                </c:pt>
                <c:pt idx="664">
                  <c:v>2483.9834000000001</c:v>
                </c:pt>
                <c:pt idx="665">
                  <c:v>2485.9834000000001</c:v>
                </c:pt>
                <c:pt idx="666">
                  <c:v>2487.9834000000001</c:v>
                </c:pt>
                <c:pt idx="667">
                  <c:v>2489.9834000000001</c:v>
                </c:pt>
                <c:pt idx="668">
                  <c:v>2491.9834000000001</c:v>
                </c:pt>
                <c:pt idx="669">
                  <c:v>2493.9834000000001</c:v>
                </c:pt>
                <c:pt idx="670">
                  <c:v>2495.9834000000001</c:v>
                </c:pt>
                <c:pt idx="671">
                  <c:v>2497.9834000000001</c:v>
                </c:pt>
                <c:pt idx="672">
                  <c:v>2499.9834000000001</c:v>
                </c:pt>
                <c:pt idx="673">
                  <c:v>2501.9834000000001</c:v>
                </c:pt>
                <c:pt idx="674">
                  <c:v>2503.9834000000001</c:v>
                </c:pt>
                <c:pt idx="675">
                  <c:v>2505.9834000000001</c:v>
                </c:pt>
                <c:pt idx="676">
                  <c:v>2507.9834000000001</c:v>
                </c:pt>
                <c:pt idx="677">
                  <c:v>2509.9834000000001</c:v>
                </c:pt>
                <c:pt idx="678">
                  <c:v>2511.9834000000001</c:v>
                </c:pt>
                <c:pt idx="679">
                  <c:v>2513.9834000000001</c:v>
                </c:pt>
                <c:pt idx="680">
                  <c:v>2515.9834000000001</c:v>
                </c:pt>
                <c:pt idx="681">
                  <c:v>2517.9834000000001</c:v>
                </c:pt>
                <c:pt idx="682">
                  <c:v>2519.9834000000001</c:v>
                </c:pt>
                <c:pt idx="683">
                  <c:v>2521.9834000000001</c:v>
                </c:pt>
                <c:pt idx="684">
                  <c:v>2523.9834000000001</c:v>
                </c:pt>
                <c:pt idx="685">
                  <c:v>2525.9834000000001</c:v>
                </c:pt>
                <c:pt idx="686">
                  <c:v>2527.9834000000001</c:v>
                </c:pt>
                <c:pt idx="687">
                  <c:v>2529.9834000000001</c:v>
                </c:pt>
                <c:pt idx="688">
                  <c:v>2531.9834000000001</c:v>
                </c:pt>
                <c:pt idx="689">
                  <c:v>2533.9834000000001</c:v>
                </c:pt>
                <c:pt idx="690">
                  <c:v>2535.9834000000001</c:v>
                </c:pt>
                <c:pt idx="691">
                  <c:v>2537.9834000000001</c:v>
                </c:pt>
                <c:pt idx="692">
                  <c:v>2539.9834000000001</c:v>
                </c:pt>
                <c:pt idx="693">
                  <c:v>2541.9834000000001</c:v>
                </c:pt>
                <c:pt idx="694">
                  <c:v>2543.9834000000001</c:v>
                </c:pt>
                <c:pt idx="695">
                  <c:v>2545.9834000000001</c:v>
                </c:pt>
                <c:pt idx="696">
                  <c:v>2547.9834000000001</c:v>
                </c:pt>
                <c:pt idx="697">
                  <c:v>2549.9834000000001</c:v>
                </c:pt>
                <c:pt idx="698">
                  <c:v>2551.9834000000001</c:v>
                </c:pt>
                <c:pt idx="699">
                  <c:v>2553.9834000000001</c:v>
                </c:pt>
                <c:pt idx="700">
                  <c:v>2555.9834000000001</c:v>
                </c:pt>
                <c:pt idx="701">
                  <c:v>2557.9834000000001</c:v>
                </c:pt>
                <c:pt idx="702">
                  <c:v>2559.9834000000001</c:v>
                </c:pt>
                <c:pt idx="703">
                  <c:v>2561.9834000000001</c:v>
                </c:pt>
                <c:pt idx="704">
                  <c:v>2563.9834000000001</c:v>
                </c:pt>
                <c:pt idx="705">
                  <c:v>2565.9834000000001</c:v>
                </c:pt>
                <c:pt idx="706">
                  <c:v>2567.9834000000001</c:v>
                </c:pt>
                <c:pt idx="707">
                  <c:v>2569.9834000000001</c:v>
                </c:pt>
                <c:pt idx="708">
                  <c:v>2571.9834000000001</c:v>
                </c:pt>
                <c:pt idx="709">
                  <c:v>2573.9834000000001</c:v>
                </c:pt>
                <c:pt idx="710">
                  <c:v>2575.9834000000001</c:v>
                </c:pt>
                <c:pt idx="711">
                  <c:v>2577.9834000000001</c:v>
                </c:pt>
                <c:pt idx="712">
                  <c:v>2579.9834000000001</c:v>
                </c:pt>
                <c:pt idx="713">
                  <c:v>2581.9834000000001</c:v>
                </c:pt>
                <c:pt idx="714">
                  <c:v>2583.9834000000001</c:v>
                </c:pt>
                <c:pt idx="715">
                  <c:v>2585.9834000000001</c:v>
                </c:pt>
                <c:pt idx="716">
                  <c:v>2587.9834000000001</c:v>
                </c:pt>
                <c:pt idx="717">
                  <c:v>2589.9834000000001</c:v>
                </c:pt>
                <c:pt idx="718">
                  <c:v>2591.9834000000001</c:v>
                </c:pt>
                <c:pt idx="719">
                  <c:v>2593.9834000000001</c:v>
                </c:pt>
                <c:pt idx="720">
                  <c:v>2595.9834000000001</c:v>
                </c:pt>
                <c:pt idx="721">
                  <c:v>2597.9834000000001</c:v>
                </c:pt>
                <c:pt idx="722">
                  <c:v>2599.9834000000001</c:v>
                </c:pt>
                <c:pt idx="723">
                  <c:v>2601.9834000000001</c:v>
                </c:pt>
                <c:pt idx="724">
                  <c:v>2603.9834000000001</c:v>
                </c:pt>
                <c:pt idx="725">
                  <c:v>2605.9834000000001</c:v>
                </c:pt>
                <c:pt idx="726">
                  <c:v>2607.9834000000001</c:v>
                </c:pt>
                <c:pt idx="727">
                  <c:v>2609.9834000000001</c:v>
                </c:pt>
                <c:pt idx="728">
                  <c:v>2611.9834000000001</c:v>
                </c:pt>
                <c:pt idx="729">
                  <c:v>2613.9834000000001</c:v>
                </c:pt>
                <c:pt idx="730">
                  <c:v>2615.9834000000001</c:v>
                </c:pt>
                <c:pt idx="731">
                  <c:v>2617.9834000000001</c:v>
                </c:pt>
                <c:pt idx="732">
                  <c:v>2619.9834000000001</c:v>
                </c:pt>
                <c:pt idx="733">
                  <c:v>2621.9834000000001</c:v>
                </c:pt>
                <c:pt idx="734">
                  <c:v>2623.9834000000001</c:v>
                </c:pt>
                <c:pt idx="735">
                  <c:v>2625.9834000000001</c:v>
                </c:pt>
                <c:pt idx="736">
                  <c:v>2627.9834000000001</c:v>
                </c:pt>
                <c:pt idx="737">
                  <c:v>2629.9834000000001</c:v>
                </c:pt>
                <c:pt idx="738">
                  <c:v>2631.9834000000001</c:v>
                </c:pt>
                <c:pt idx="739">
                  <c:v>2633.9834000000001</c:v>
                </c:pt>
                <c:pt idx="740">
                  <c:v>2635.9834000000001</c:v>
                </c:pt>
                <c:pt idx="741">
                  <c:v>2637.9834000000001</c:v>
                </c:pt>
                <c:pt idx="742">
                  <c:v>2639.9834000000001</c:v>
                </c:pt>
                <c:pt idx="743">
                  <c:v>2641.9834000000001</c:v>
                </c:pt>
                <c:pt idx="744">
                  <c:v>2643.9834000000001</c:v>
                </c:pt>
                <c:pt idx="745">
                  <c:v>2645.9834000000001</c:v>
                </c:pt>
                <c:pt idx="746">
                  <c:v>2647.9834000000001</c:v>
                </c:pt>
                <c:pt idx="747">
                  <c:v>2649.9834000000001</c:v>
                </c:pt>
                <c:pt idx="748">
                  <c:v>2651.9834000000001</c:v>
                </c:pt>
                <c:pt idx="749">
                  <c:v>2653.9834000000001</c:v>
                </c:pt>
                <c:pt idx="750">
                  <c:v>2655.9834000000001</c:v>
                </c:pt>
                <c:pt idx="751">
                  <c:v>2657.9834000000001</c:v>
                </c:pt>
                <c:pt idx="752">
                  <c:v>2659.9834000000001</c:v>
                </c:pt>
                <c:pt idx="753">
                  <c:v>2661.9834000000001</c:v>
                </c:pt>
                <c:pt idx="754">
                  <c:v>2663.9834000000001</c:v>
                </c:pt>
                <c:pt idx="755">
                  <c:v>2665.9834000000001</c:v>
                </c:pt>
                <c:pt idx="756">
                  <c:v>2667.9834000000001</c:v>
                </c:pt>
                <c:pt idx="757">
                  <c:v>2669.9834000000001</c:v>
                </c:pt>
                <c:pt idx="758">
                  <c:v>2671.9834000000001</c:v>
                </c:pt>
                <c:pt idx="759">
                  <c:v>2673.9834000000001</c:v>
                </c:pt>
                <c:pt idx="760">
                  <c:v>2675.9834000000001</c:v>
                </c:pt>
                <c:pt idx="761">
                  <c:v>2677.9834000000001</c:v>
                </c:pt>
                <c:pt idx="762">
                  <c:v>2679.9834000000001</c:v>
                </c:pt>
                <c:pt idx="763">
                  <c:v>2681.9834000000001</c:v>
                </c:pt>
                <c:pt idx="764">
                  <c:v>2683.9834000000001</c:v>
                </c:pt>
                <c:pt idx="765">
                  <c:v>2685.9834000000001</c:v>
                </c:pt>
                <c:pt idx="766">
                  <c:v>2687.9834000000001</c:v>
                </c:pt>
                <c:pt idx="767">
                  <c:v>2689.9834000000001</c:v>
                </c:pt>
                <c:pt idx="768">
                  <c:v>2691.9834000000001</c:v>
                </c:pt>
                <c:pt idx="769">
                  <c:v>2693.9834000000001</c:v>
                </c:pt>
                <c:pt idx="770">
                  <c:v>2695.9834000000001</c:v>
                </c:pt>
                <c:pt idx="771">
                  <c:v>2697.9834000000001</c:v>
                </c:pt>
                <c:pt idx="772">
                  <c:v>2701.9834000000001</c:v>
                </c:pt>
                <c:pt idx="773">
                  <c:v>2703.9834000000001</c:v>
                </c:pt>
                <c:pt idx="774">
                  <c:v>2705.9834000000001</c:v>
                </c:pt>
                <c:pt idx="775">
                  <c:v>2707.9834000000001</c:v>
                </c:pt>
                <c:pt idx="776">
                  <c:v>2709.9834000000001</c:v>
                </c:pt>
                <c:pt idx="777">
                  <c:v>2711.9834000000001</c:v>
                </c:pt>
                <c:pt idx="778">
                  <c:v>2713.9834000000001</c:v>
                </c:pt>
                <c:pt idx="779">
                  <c:v>2715.9834000000001</c:v>
                </c:pt>
                <c:pt idx="780">
                  <c:v>2717.9834000000001</c:v>
                </c:pt>
                <c:pt idx="781">
                  <c:v>2719.9834000000001</c:v>
                </c:pt>
                <c:pt idx="782">
                  <c:v>2721.9834000000001</c:v>
                </c:pt>
                <c:pt idx="783">
                  <c:v>2723.9834000000001</c:v>
                </c:pt>
                <c:pt idx="784">
                  <c:v>2725.9834000000001</c:v>
                </c:pt>
                <c:pt idx="785">
                  <c:v>2727.9834000000001</c:v>
                </c:pt>
                <c:pt idx="786">
                  <c:v>2729.9834000000001</c:v>
                </c:pt>
                <c:pt idx="787">
                  <c:v>2731.9834000000001</c:v>
                </c:pt>
                <c:pt idx="788">
                  <c:v>2733.9834000000001</c:v>
                </c:pt>
                <c:pt idx="789">
                  <c:v>2735.9834000000001</c:v>
                </c:pt>
                <c:pt idx="790">
                  <c:v>2737.9834000000001</c:v>
                </c:pt>
                <c:pt idx="791">
                  <c:v>2739.9834000000001</c:v>
                </c:pt>
                <c:pt idx="792">
                  <c:v>2741.9834000000001</c:v>
                </c:pt>
                <c:pt idx="793">
                  <c:v>2743.9834000000001</c:v>
                </c:pt>
                <c:pt idx="794">
                  <c:v>2745.9834000000001</c:v>
                </c:pt>
                <c:pt idx="795">
                  <c:v>2747.9834000000001</c:v>
                </c:pt>
                <c:pt idx="796">
                  <c:v>2749.9834000000001</c:v>
                </c:pt>
                <c:pt idx="797">
                  <c:v>2751.9834000000001</c:v>
                </c:pt>
                <c:pt idx="798">
                  <c:v>2753.9834000000001</c:v>
                </c:pt>
                <c:pt idx="799">
                  <c:v>2755.9834000000001</c:v>
                </c:pt>
                <c:pt idx="800">
                  <c:v>2757.9834000000001</c:v>
                </c:pt>
                <c:pt idx="801">
                  <c:v>2759.9834000000001</c:v>
                </c:pt>
                <c:pt idx="802">
                  <c:v>2761.9834000000001</c:v>
                </c:pt>
                <c:pt idx="803">
                  <c:v>2763.9834000000001</c:v>
                </c:pt>
                <c:pt idx="804">
                  <c:v>2765.9834000000001</c:v>
                </c:pt>
                <c:pt idx="805">
                  <c:v>2767.9834000000001</c:v>
                </c:pt>
                <c:pt idx="806">
                  <c:v>2769.9834000000001</c:v>
                </c:pt>
                <c:pt idx="807">
                  <c:v>2771.9834000000001</c:v>
                </c:pt>
                <c:pt idx="808">
                  <c:v>2773.9834000000001</c:v>
                </c:pt>
                <c:pt idx="809">
                  <c:v>2775.9834000000001</c:v>
                </c:pt>
                <c:pt idx="810">
                  <c:v>2777.9834000000001</c:v>
                </c:pt>
                <c:pt idx="811">
                  <c:v>2779.9834000000001</c:v>
                </c:pt>
                <c:pt idx="812">
                  <c:v>2781.9834000000001</c:v>
                </c:pt>
                <c:pt idx="813">
                  <c:v>2783.9834000000001</c:v>
                </c:pt>
                <c:pt idx="814">
                  <c:v>2785.9834000000001</c:v>
                </c:pt>
                <c:pt idx="815">
                  <c:v>2787.9834000000001</c:v>
                </c:pt>
                <c:pt idx="816">
                  <c:v>2789.9834000000001</c:v>
                </c:pt>
                <c:pt idx="817">
                  <c:v>2791.9834000000001</c:v>
                </c:pt>
                <c:pt idx="818">
                  <c:v>2793.9834000000001</c:v>
                </c:pt>
                <c:pt idx="819">
                  <c:v>2795.9834000000001</c:v>
                </c:pt>
                <c:pt idx="820">
                  <c:v>2797.9834000000001</c:v>
                </c:pt>
                <c:pt idx="821">
                  <c:v>2799.9834000000001</c:v>
                </c:pt>
                <c:pt idx="822">
                  <c:v>2801.9834000000001</c:v>
                </c:pt>
                <c:pt idx="823">
                  <c:v>2803.9834000000001</c:v>
                </c:pt>
                <c:pt idx="824">
                  <c:v>2805.9834000000001</c:v>
                </c:pt>
                <c:pt idx="825">
                  <c:v>2807.9834000000001</c:v>
                </c:pt>
                <c:pt idx="826">
                  <c:v>2809.9834000000001</c:v>
                </c:pt>
                <c:pt idx="827">
                  <c:v>2811.9834000000001</c:v>
                </c:pt>
                <c:pt idx="828">
                  <c:v>2813.9834000000001</c:v>
                </c:pt>
                <c:pt idx="829">
                  <c:v>2815.9834000000001</c:v>
                </c:pt>
                <c:pt idx="830">
                  <c:v>2817.9834000000001</c:v>
                </c:pt>
                <c:pt idx="831">
                  <c:v>2819.9834000000001</c:v>
                </c:pt>
                <c:pt idx="832">
                  <c:v>2821.9834000000001</c:v>
                </c:pt>
                <c:pt idx="833">
                  <c:v>2823.9834000000001</c:v>
                </c:pt>
                <c:pt idx="834">
                  <c:v>2825.9834000000001</c:v>
                </c:pt>
                <c:pt idx="835">
                  <c:v>2827.9834000000001</c:v>
                </c:pt>
                <c:pt idx="836">
                  <c:v>2829.9834000000001</c:v>
                </c:pt>
                <c:pt idx="837">
                  <c:v>2831.9834000000001</c:v>
                </c:pt>
                <c:pt idx="838">
                  <c:v>2833.9834000000001</c:v>
                </c:pt>
                <c:pt idx="839">
                  <c:v>2835.9834000000001</c:v>
                </c:pt>
                <c:pt idx="840">
                  <c:v>2837.9834000000001</c:v>
                </c:pt>
                <c:pt idx="841">
                  <c:v>2839.9834000000001</c:v>
                </c:pt>
                <c:pt idx="842">
                  <c:v>2841.9834000000001</c:v>
                </c:pt>
                <c:pt idx="843">
                  <c:v>2843.9834000000001</c:v>
                </c:pt>
                <c:pt idx="844">
                  <c:v>2845.9834000000001</c:v>
                </c:pt>
                <c:pt idx="845">
                  <c:v>2847.9834000000001</c:v>
                </c:pt>
                <c:pt idx="846">
                  <c:v>2849.9834000000001</c:v>
                </c:pt>
                <c:pt idx="847">
                  <c:v>2851.9834000000001</c:v>
                </c:pt>
                <c:pt idx="848">
                  <c:v>2853.9834000000001</c:v>
                </c:pt>
                <c:pt idx="849">
                  <c:v>2855.9834000000001</c:v>
                </c:pt>
                <c:pt idx="850">
                  <c:v>2857.9834000000001</c:v>
                </c:pt>
                <c:pt idx="851">
                  <c:v>2859.9834000000001</c:v>
                </c:pt>
                <c:pt idx="852">
                  <c:v>2861.9834000000001</c:v>
                </c:pt>
                <c:pt idx="853">
                  <c:v>2863.9834000000001</c:v>
                </c:pt>
                <c:pt idx="854">
                  <c:v>2865.9834000000001</c:v>
                </c:pt>
                <c:pt idx="855">
                  <c:v>2867.9834000000001</c:v>
                </c:pt>
                <c:pt idx="856">
                  <c:v>2869.9834000000001</c:v>
                </c:pt>
                <c:pt idx="857">
                  <c:v>2871.9834000000001</c:v>
                </c:pt>
                <c:pt idx="858">
                  <c:v>2873.9834000000001</c:v>
                </c:pt>
                <c:pt idx="859">
                  <c:v>2875.9834000000001</c:v>
                </c:pt>
                <c:pt idx="860">
                  <c:v>2877.9834000000001</c:v>
                </c:pt>
                <c:pt idx="861">
                  <c:v>2879.9834000000001</c:v>
                </c:pt>
                <c:pt idx="862">
                  <c:v>2881.9834000000001</c:v>
                </c:pt>
                <c:pt idx="863">
                  <c:v>2883.9834000000001</c:v>
                </c:pt>
                <c:pt idx="864">
                  <c:v>2885.9834000000001</c:v>
                </c:pt>
                <c:pt idx="865">
                  <c:v>2887.9834000000001</c:v>
                </c:pt>
                <c:pt idx="866">
                  <c:v>2889.9834000000001</c:v>
                </c:pt>
                <c:pt idx="867">
                  <c:v>2891.9834000000001</c:v>
                </c:pt>
                <c:pt idx="868">
                  <c:v>2893.9834000000001</c:v>
                </c:pt>
                <c:pt idx="869">
                  <c:v>2895.9834000000001</c:v>
                </c:pt>
                <c:pt idx="870">
                  <c:v>2897.9834000000001</c:v>
                </c:pt>
                <c:pt idx="871">
                  <c:v>2899.9834000000001</c:v>
                </c:pt>
                <c:pt idx="872">
                  <c:v>2901.9834000000001</c:v>
                </c:pt>
                <c:pt idx="873">
                  <c:v>2903.9834000000001</c:v>
                </c:pt>
                <c:pt idx="874">
                  <c:v>2905.9834000000001</c:v>
                </c:pt>
                <c:pt idx="875">
                  <c:v>2907.9834000000001</c:v>
                </c:pt>
                <c:pt idx="876">
                  <c:v>2909.9834000000001</c:v>
                </c:pt>
                <c:pt idx="877">
                  <c:v>2911.9834000000001</c:v>
                </c:pt>
                <c:pt idx="878">
                  <c:v>2913.9834000000001</c:v>
                </c:pt>
                <c:pt idx="879">
                  <c:v>2915.9834000000001</c:v>
                </c:pt>
                <c:pt idx="880">
                  <c:v>2917.9834000000001</c:v>
                </c:pt>
                <c:pt idx="881">
                  <c:v>2919.9834000000001</c:v>
                </c:pt>
                <c:pt idx="882">
                  <c:v>2921.9834000000001</c:v>
                </c:pt>
                <c:pt idx="883">
                  <c:v>2923.9834000000001</c:v>
                </c:pt>
                <c:pt idx="884">
                  <c:v>2925.9834000000001</c:v>
                </c:pt>
                <c:pt idx="885">
                  <c:v>2927.9834000000001</c:v>
                </c:pt>
                <c:pt idx="886">
                  <c:v>2929.9834000000001</c:v>
                </c:pt>
                <c:pt idx="887">
                  <c:v>2931.9834000000001</c:v>
                </c:pt>
                <c:pt idx="888">
                  <c:v>2933.9834000000001</c:v>
                </c:pt>
                <c:pt idx="889">
                  <c:v>2935.9834000000001</c:v>
                </c:pt>
                <c:pt idx="890">
                  <c:v>2937.9834000000001</c:v>
                </c:pt>
                <c:pt idx="891">
                  <c:v>2939.9834000000001</c:v>
                </c:pt>
                <c:pt idx="892">
                  <c:v>2941.9834000000001</c:v>
                </c:pt>
                <c:pt idx="893">
                  <c:v>2943.9834000000001</c:v>
                </c:pt>
                <c:pt idx="894">
                  <c:v>2945.9834000000001</c:v>
                </c:pt>
                <c:pt idx="895">
                  <c:v>2947.9834000000001</c:v>
                </c:pt>
                <c:pt idx="896">
                  <c:v>2949.9834000000001</c:v>
                </c:pt>
                <c:pt idx="897">
                  <c:v>2951.9834000000001</c:v>
                </c:pt>
                <c:pt idx="898">
                  <c:v>2953.9834000000001</c:v>
                </c:pt>
                <c:pt idx="899">
                  <c:v>2955.9834000000001</c:v>
                </c:pt>
                <c:pt idx="900">
                  <c:v>2957.9834000000001</c:v>
                </c:pt>
                <c:pt idx="901">
                  <c:v>2959.9834000000001</c:v>
                </c:pt>
                <c:pt idx="902">
                  <c:v>2961.9834000000001</c:v>
                </c:pt>
                <c:pt idx="903">
                  <c:v>2963.9834000000001</c:v>
                </c:pt>
                <c:pt idx="904">
                  <c:v>2965.9834000000001</c:v>
                </c:pt>
                <c:pt idx="905">
                  <c:v>2967.9834000000001</c:v>
                </c:pt>
                <c:pt idx="906">
                  <c:v>2969.9834000000001</c:v>
                </c:pt>
                <c:pt idx="907">
                  <c:v>2971.9834000000001</c:v>
                </c:pt>
                <c:pt idx="908">
                  <c:v>2973.9834000000001</c:v>
                </c:pt>
                <c:pt idx="909">
                  <c:v>2975.9834000000001</c:v>
                </c:pt>
                <c:pt idx="910">
                  <c:v>2977.9834000000001</c:v>
                </c:pt>
                <c:pt idx="911">
                  <c:v>2979.9834000000001</c:v>
                </c:pt>
                <c:pt idx="912">
                  <c:v>2981.9834000000001</c:v>
                </c:pt>
                <c:pt idx="913">
                  <c:v>2983.9834000000001</c:v>
                </c:pt>
                <c:pt idx="914">
                  <c:v>2985.9834000000001</c:v>
                </c:pt>
                <c:pt idx="915">
                  <c:v>2987.9834000000001</c:v>
                </c:pt>
                <c:pt idx="916">
                  <c:v>2989.9834000000001</c:v>
                </c:pt>
                <c:pt idx="917">
                  <c:v>2991.9834000000001</c:v>
                </c:pt>
                <c:pt idx="918">
                  <c:v>2993.9834000000001</c:v>
                </c:pt>
                <c:pt idx="919">
                  <c:v>2995.9834000000001</c:v>
                </c:pt>
                <c:pt idx="920">
                  <c:v>2997.9834000000001</c:v>
                </c:pt>
                <c:pt idx="921">
                  <c:v>2999.9834000000001</c:v>
                </c:pt>
                <c:pt idx="922">
                  <c:v>3001.9834000000001</c:v>
                </c:pt>
                <c:pt idx="923">
                  <c:v>3003.9834000000001</c:v>
                </c:pt>
                <c:pt idx="924">
                  <c:v>3005.9834000000001</c:v>
                </c:pt>
                <c:pt idx="925">
                  <c:v>3007.9834000000001</c:v>
                </c:pt>
                <c:pt idx="926">
                  <c:v>3009.9834000000001</c:v>
                </c:pt>
                <c:pt idx="927">
                  <c:v>3011.9834000000001</c:v>
                </c:pt>
                <c:pt idx="928">
                  <c:v>3013.9834000000001</c:v>
                </c:pt>
                <c:pt idx="929">
                  <c:v>3015.9834000000001</c:v>
                </c:pt>
                <c:pt idx="930">
                  <c:v>3017.9834000000001</c:v>
                </c:pt>
                <c:pt idx="931">
                  <c:v>3020.2719999999999</c:v>
                </c:pt>
                <c:pt idx="932">
                  <c:v>3022.2719999999999</c:v>
                </c:pt>
                <c:pt idx="933">
                  <c:v>3024.2719999999999</c:v>
                </c:pt>
                <c:pt idx="934">
                  <c:v>3026.2719999999999</c:v>
                </c:pt>
                <c:pt idx="935">
                  <c:v>3028.2719999999999</c:v>
                </c:pt>
                <c:pt idx="936">
                  <c:v>3030.2719999999999</c:v>
                </c:pt>
                <c:pt idx="937">
                  <c:v>3032.2719999999999</c:v>
                </c:pt>
                <c:pt idx="938">
                  <c:v>3034.2719999999999</c:v>
                </c:pt>
                <c:pt idx="939">
                  <c:v>3036.2719999999999</c:v>
                </c:pt>
                <c:pt idx="940">
                  <c:v>3038.2719999999999</c:v>
                </c:pt>
                <c:pt idx="941">
                  <c:v>3040.2719999999999</c:v>
                </c:pt>
                <c:pt idx="942">
                  <c:v>3042.2719999999999</c:v>
                </c:pt>
                <c:pt idx="943">
                  <c:v>3044.2719999999999</c:v>
                </c:pt>
                <c:pt idx="944">
                  <c:v>3046.2719999999999</c:v>
                </c:pt>
                <c:pt idx="945">
                  <c:v>3048.2719999999999</c:v>
                </c:pt>
                <c:pt idx="946">
                  <c:v>3050.2719999999999</c:v>
                </c:pt>
                <c:pt idx="947">
                  <c:v>3052.2719999999999</c:v>
                </c:pt>
                <c:pt idx="948">
                  <c:v>3054.2719999999999</c:v>
                </c:pt>
                <c:pt idx="949">
                  <c:v>3056.2719999999999</c:v>
                </c:pt>
                <c:pt idx="950">
                  <c:v>3058.2719999999999</c:v>
                </c:pt>
                <c:pt idx="951">
                  <c:v>3060.2719999999999</c:v>
                </c:pt>
                <c:pt idx="952">
                  <c:v>3062.2719999999999</c:v>
                </c:pt>
                <c:pt idx="953">
                  <c:v>3064.2719999999999</c:v>
                </c:pt>
                <c:pt idx="954">
                  <c:v>3066.2719999999999</c:v>
                </c:pt>
                <c:pt idx="955">
                  <c:v>3068.2719999999999</c:v>
                </c:pt>
                <c:pt idx="956">
                  <c:v>3070.2719999999999</c:v>
                </c:pt>
                <c:pt idx="957">
                  <c:v>3072.2719999999999</c:v>
                </c:pt>
                <c:pt idx="958">
                  <c:v>3074.2719999999999</c:v>
                </c:pt>
                <c:pt idx="959">
                  <c:v>3076.2719999999999</c:v>
                </c:pt>
                <c:pt idx="960">
                  <c:v>3078.2719999999999</c:v>
                </c:pt>
                <c:pt idx="961">
                  <c:v>3080.2719999999999</c:v>
                </c:pt>
                <c:pt idx="962">
                  <c:v>3082.2719999999999</c:v>
                </c:pt>
                <c:pt idx="963">
                  <c:v>3084.2719999999999</c:v>
                </c:pt>
                <c:pt idx="964">
                  <c:v>3086.2719999999999</c:v>
                </c:pt>
                <c:pt idx="965">
                  <c:v>3088.2719999999999</c:v>
                </c:pt>
                <c:pt idx="966">
                  <c:v>3090.2719999999999</c:v>
                </c:pt>
                <c:pt idx="967">
                  <c:v>3092.2719999999999</c:v>
                </c:pt>
                <c:pt idx="968">
                  <c:v>3094.2719999999999</c:v>
                </c:pt>
                <c:pt idx="969">
                  <c:v>3096.2719999999999</c:v>
                </c:pt>
                <c:pt idx="970">
                  <c:v>3098.2719999999999</c:v>
                </c:pt>
                <c:pt idx="971">
                  <c:v>3100.2719999999999</c:v>
                </c:pt>
                <c:pt idx="972">
                  <c:v>3102.2719999999999</c:v>
                </c:pt>
                <c:pt idx="973">
                  <c:v>3104.2719999999999</c:v>
                </c:pt>
                <c:pt idx="974">
                  <c:v>3106.2719999999999</c:v>
                </c:pt>
                <c:pt idx="975">
                  <c:v>3108.2719999999999</c:v>
                </c:pt>
                <c:pt idx="976">
                  <c:v>3110.2719999999999</c:v>
                </c:pt>
                <c:pt idx="977">
                  <c:v>3112.2719999999999</c:v>
                </c:pt>
                <c:pt idx="978">
                  <c:v>3114.2719999999999</c:v>
                </c:pt>
                <c:pt idx="979">
                  <c:v>3116.2719999999999</c:v>
                </c:pt>
                <c:pt idx="980">
                  <c:v>3118.2719999999999</c:v>
                </c:pt>
                <c:pt idx="981">
                  <c:v>3120.2719999999999</c:v>
                </c:pt>
                <c:pt idx="982">
                  <c:v>3122.2719999999999</c:v>
                </c:pt>
                <c:pt idx="983">
                  <c:v>3124.2719999999999</c:v>
                </c:pt>
                <c:pt idx="984">
                  <c:v>3126.2719999999999</c:v>
                </c:pt>
                <c:pt idx="985">
                  <c:v>3128.2719999999999</c:v>
                </c:pt>
                <c:pt idx="986">
                  <c:v>3130.2719999999999</c:v>
                </c:pt>
                <c:pt idx="987">
                  <c:v>3132.2719999999999</c:v>
                </c:pt>
                <c:pt idx="988">
                  <c:v>3134.2719999999999</c:v>
                </c:pt>
                <c:pt idx="989">
                  <c:v>3136.2719999999999</c:v>
                </c:pt>
                <c:pt idx="990">
                  <c:v>3138.2719999999999</c:v>
                </c:pt>
                <c:pt idx="991">
                  <c:v>3140.2719999999999</c:v>
                </c:pt>
                <c:pt idx="992">
                  <c:v>3142.2719999999999</c:v>
                </c:pt>
                <c:pt idx="993">
                  <c:v>3144.2719999999999</c:v>
                </c:pt>
                <c:pt idx="994">
                  <c:v>3146.2719999999999</c:v>
                </c:pt>
                <c:pt idx="995">
                  <c:v>3148.2719999999999</c:v>
                </c:pt>
                <c:pt idx="996">
                  <c:v>3150.2719999999999</c:v>
                </c:pt>
                <c:pt idx="997">
                  <c:v>3152.2719999999999</c:v>
                </c:pt>
                <c:pt idx="998">
                  <c:v>3154.2719999999999</c:v>
                </c:pt>
                <c:pt idx="999">
                  <c:v>3156.2719999999999</c:v>
                </c:pt>
                <c:pt idx="1000">
                  <c:v>3158.2719999999999</c:v>
                </c:pt>
                <c:pt idx="1001">
                  <c:v>3160.2719999999999</c:v>
                </c:pt>
                <c:pt idx="1002">
                  <c:v>3162.2719999999999</c:v>
                </c:pt>
                <c:pt idx="1003">
                  <c:v>3164.2719999999999</c:v>
                </c:pt>
                <c:pt idx="1004">
                  <c:v>3166.2719999999999</c:v>
                </c:pt>
                <c:pt idx="1005">
                  <c:v>3168.2719999999999</c:v>
                </c:pt>
                <c:pt idx="1006">
                  <c:v>3170.2719999999999</c:v>
                </c:pt>
                <c:pt idx="1007">
                  <c:v>3172.2719999999999</c:v>
                </c:pt>
                <c:pt idx="1008">
                  <c:v>3174.2719999999999</c:v>
                </c:pt>
                <c:pt idx="1009">
                  <c:v>3176.2719999999999</c:v>
                </c:pt>
                <c:pt idx="1010">
                  <c:v>3178.2719999999999</c:v>
                </c:pt>
                <c:pt idx="1011">
                  <c:v>3180.2719999999999</c:v>
                </c:pt>
                <c:pt idx="1012">
                  <c:v>3182.2719999999999</c:v>
                </c:pt>
                <c:pt idx="1013">
                  <c:v>3184.2719999999999</c:v>
                </c:pt>
                <c:pt idx="1014">
                  <c:v>3186.2719999999999</c:v>
                </c:pt>
                <c:pt idx="1015">
                  <c:v>3188.2719999999999</c:v>
                </c:pt>
                <c:pt idx="1016">
                  <c:v>3190.2719999999999</c:v>
                </c:pt>
                <c:pt idx="1017">
                  <c:v>3192.2719999999999</c:v>
                </c:pt>
                <c:pt idx="1018">
                  <c:v>3194.2719999999999</c:v>
                </c:pt>
                <c:pt idx="1019">
                  <c:v>3196.2719999999999</c:v>
                </c:pt>
                <c:pt idx="1020">
                  <c:v>3198.2719999999999</c:v>
                </c:pt>
                <c:pt idx="1021">
                  <c:v>3200.2719999999999</c:v>
                </c:pt>
                <c:pt idx="1022">
                  <c:v>3202.2719999999999</c:v>
                </c:pt>
                <c:pt idx="1023">
                  <c:v>3204.2719999999999</c:v>
                </c:pt>
                <c:pt idx="1024">
                  <c:v>3206.2719999999999</c:v>
                </c:pt>
                <c:pt idx="1025">
                  <c:v>3208.2719999999999</c:v>
                </c:pt>
                <c:pt idx="1026">
                  <c:v>3210.2719999999999</c:v>
                </c:pt>
                <c:pt idx="1027">
                  <c:v>3212.2719999999999</c:v>
                </c:pt>
                <c:pt idx="1028">
                  <c:v>3214.2719999999999</c:v>
                </c:pt>
                <c:pt idx="1029">
                  <c:v>3216.2719999999999</c:v>
                </c:pt>
                <c:pt idx="1030">
                  <c:v>3218.2719999999999</c:v>
                </c:pt>
                <c:pt idx="1031">
                  <c:v>3220.2719999999999</c:v>
                </c:pt>
                <c:pt idx="1032">
                  <c:v>3222.2719999999999</c:v>
                </c:pt>
                <c:pt idx="1033">
                  <c:v>3224.2719999999999</c:v>
                </c:pt>
                <c:pt idx="1034">
                  <c:v>3226.2719999999999</c:v>
                </c:pt>
                <c:pt idx="1035">
                  <c:v>3228.2719999999999</c:v>
                </c:pt>
                <c:pt idx="1036">
                  <c:v>3230.2719999999999</c:v>
                </c:pt>
                <c:pt idx="1037">
                  <c:v>3232.2719999999999</c:v>
                </c:pt>
                <c:pt idx="1038">
                  <c:v>3234.2719999999999</c:v>
                </c:pt>
                <c:pt idx="1039">
                  <c:v>3236.2719999999999</c:v>
                </c:pt>
                <c:pt idx="1040">
                  <c:v>3238.2719999999999</c:v>
                </c:pt>
                <c:pt idx="1041">
                  <c:v>3240.2719999999999</c:v>
                </c:pt>
                <c:pt idx="1042">
                  <c:v>3242.2719999999999</c:v>
                </c:pt>
                <c:pt idx="1043">
                  <c:v>3244.2719999999999</c:v>
                </c:pt>
                <c:pt idx="1044">
                  <c:v>3246.2719999999999</c:v>
                </c:pt>
                <c:pt idx="1045">
                  <c:v>3248.2719999999999</c:v>
                </c:pt>
                <c:pt idx="1046">
                  <c:v>3250.2719999999999</c:v>
                </c:pt>
                <c:pt idx="1047">
                  <c:v>3252.2719999999999</c:v>
                </c:pt>
                <c:pt idx="1048">
                  <c:v>3254.2719999999999</c:v>
                </c:pt>
                <c:pt idx="1049">
                  <c:v>3256.2719999999999</c:v>
                </c:pt>
                <c:pt idx="1050">
                  <c:v>3258.2719999999999</c:v>
                </c:pt>
                <c:pt idx="1051">
                  <c:v>3260.2719999999999</c:v>
                </c:pt>
                <c:pt idx="1052">
                  <c:v>3262.2719999999999</c:v>
                </c:pt>
                <c:pt idx="1053">
                  <c:v>3264.2719999999999</c:v>
                </c:pt>
                <c:pt idx="1054">
                  <c:v>3266.2719999999999</c:v>
                </c:pt>
                <c:pt idx="1055">
                  <c:v>3268.2719999999999</c:v>
                </c:pt>
                <c:pt idx="1056">
                  <c:v>3270.2719999999999</c:v>
                </c:pt>
                <c:pt idx="1057">
                  <c:v>3272.2719999999999</c:v>
                </c:pt>
                <c:pt idx="1058">
                  <c:v>3274.2719999999999</c:v>
                </c:pt>
                <c:pt idx="1059">
                  <c:v>3276.2719999999999</c:v>
                </c:pt>
                <c:pt idx="1060">
                  <c:v>3278.2719999999999</c:v>
                </c:pt>
                <c:pt idx="1061">
                  <c:v>3280.2719999999999</c:v>
                </c:pt>
                <c:pt idx="1062">
                  <c:v>3282.2719999999999</c:v>
                </c:pt>
                <c:pt idx="1063">
                  <c:v>3284.2719999999999</c:v>
                </c:pt>
                <c:pt idx="1064">
                  <c:v>3286.2719999999999</c:v>
                </c:pt>
                <c:pt idx="1065">
                  <c:v>3288.2719999999999</c:v>
                </c:pt>
                <c:pt idx="1066">
                  <c:v>3290.2719999999999</c:v>
                </c:pt>
                <c:pt idx="1067">
                  <c:v>3292.2719999999999</c:v>
                </c:pt>
                <c:pt idx="1068">
                  <c:v>3294.2719999999999</c:v>
                </c:pt>
                <c:pt idx="1069">
                  <c:v>3296.2719999999999</c:v>
                </c:pt>
                <c:pt idx="1070">
                  <c:v>3298.2719999999999</c:v>
                </c:pt>
                <c:pt idx="1071">
                  <c:v>3302.2719999999999</c:v>
                </c:pt>
                <c:pt idx="1072">
                  <c:v>3304.2719999999999</c:v>
                </c:pt>
                <c:pt idx="1073">
                  <c:v>3306.2719999999999</c:v>
                </c:pt>
                <c:pt idx="1074">
                  <c:v>3308.2719999999999</c:v>
                </c:pt>
                <c:pt idx="1075">
                  <c:v>3310.2719999999999</c:v>
                </c:pt>
                <c:pt idx="1076">
                  <c:v>3312.2719999999999</c:v>
                </c:pt>
                <c:pt idx="1077">
                  <c:v>3314.2719999999999</c:v>
                </c:pt>
                <c:pt idx="1078">
                  <c:v>3316.2719999999999</c:v>
                </c:pt>
                <c:pt idx="1079">
                  <c:v>3318.2719999999999</c:v>
                </c:pt>
                <c:pt idx="1080">
                  <c:v>3320.2719999999999</c:v>
                </c:pt>
                <c:pt idx="1081">
                  <c:v>3322.2719999999999</c:v>
                </c:pt>
                <c:pt idx="1082">
                  <c:v>3324.2719999999999</c:v>
                </c:pt>
                <c:pt idx="1083">
                  <c:v>3326.2719999999999</c:v>
                </c:pt>
                <c:pt idx="1084">
                  <c:v>3328.2719999999999</c:v>
                </c:pt>
                <c:pt idx="1085">
                  <c:v>3330.2719999999999</c:v>
                </c:pt>
                <c:pt idx="1086">
                  <c:v>3332.2719999999999</c:v>
                </c:pt>
                <c:pt idx="1087">
                  <c:v>3334.2719999999999</c:v>
                </c:pt>
                <c:pt idx="1088">
                  <c:v>3336.2719999999999</c:v>
                </c:pt>
                <c:pt idx="1089">
                  <c:v>3338.2719999999999</c:v>
                </c:pt>
                <c:pt idx="1090">
                  <c:v>3340.2719999999999</c:v>
                </c:pt>
                <c:pt idx="1091">
                  <c:v>3342.2719999999999</c:v>
                </c:pt>
                <c:pt idx="1092">
                  <c:v>3344.2719999999999</c:v>
                </c:pt>
                <c:pt idx="1093">
                  <c:v>3346.2719999999999</c:v>
                </c:pt>
                <c:pt idx="1094">
                  <c:v>3348.2719999999999</c:v>
                </c:pt>
                <c:pt idx="1095">
                  <c:v>3350.2719999999999</c:v>
                </c:pt>
                <c:pt idx="1096">
                  <c:v>3352.2719999999999</c:v>
                </c:pt>
                <c:pt idx="1097">
                  <c:v>3354.2719999999999</c:v>
                </c:pt>
                <c:pt idx="1098">
                  <c:v>3356.2719999999999</c:v>
                </c:pt>
                <c:pt idx="1099">
                  <c:v>3358.2719999999999</c:v>
                </c:pt>
                <c:pt idx="1100">
                  <c:v>3360.2719999999999</c:v>
                </c:pt>
                <c:pt idx="1101">
                  <c:v>3362.2719999999999</c:v>
                </c:pt>
                <c:pt idx="1102">
                  <c:v>3364.2719999999999</c:v>
                </c:pt>
                <c:pt idx="1103">
                  <c:v>3366.2719999999999</c:v>
                </c:pt>
                <c:pt idx="1104">
                  <c:v>3368.2719999999999</c:v>
                </c:pt>
                <c:pt idx="1105">
                  <c:v>3370.2719999999999</c:v>
                </c:pt>
                <c:pt idx="1106">
                  <c:v>3372.2719999999999</c:v>
                </c:pt>
                <c:pt idx="1107">
                  <c:v>3374.2719999999999</c:v>
                </c:pt>
                <c:pt idx="1108">
                  <c:v>3376.2719999999999</c:v>
                </c:pt>
                <c:pt idx="1109">
                  <c:v>3378.2719999999999</c:v>
                </c:pt>
                <c:pt idx="1110">
                  <c:v>3380.2719999999999</c:v>
                </c:pt>
                <c:pt idx="1111">
                  <c:v>3382.2719999999999</c:v>
                </c:pt>
                <c:pt idx="1112">
                  <c:v>3384.2719999999999</c:v>
                </c:pt>
                <c:pt idx="1113">
                  <c:v>3386.2719999999999</c:v>
                </c:pt>
                <c:pt idx="1114">
                  <c:v>3388.2719999999999</c:v>
                </c:pt>
                <c:pt idx="1115">
                  <c:v>3390.2719999999999</c:v>
                </c:pt>
                <c:pt idx="1116">
                  <c:v>3392.2719999999999</c:v>
                </c:pt>
                <c:pt idx="1117">
                  <c:v>3394.2719999999999</c:v>
                </c:pt>
                <c:pt idx="1118">
                  <c:v>3396.2719999999999</c:v>
                </c:pt>
                <c:pt idx="1119">
                  <c:v>3398.2719999999999</c:v>
                </c:pt>
                <c:pt idx="1120">
                  <c:v>3400.2719999999999</c:v>
                </c:pt>
                <c:pt idx="1121">
                  <c:v>3402.2719999999999</c:v>
                </c:pt>
                <c:pt idx="1122">
                  <c:v>3404.2719999999999</c:v>
                </c:pt>
                <c:pt idx="1123">
                  <c:v>3406.2719999999999</c:v>
                </c:pt>
                <c:pt idx="1124">
                  <c:v>3408.2719999999999</c:v>
                </c:pt>
                <c:pt idx="1125">
                  <c:v>3410.2719999999999</c:v>
                </c:pt>
                <c:pt idx="1126">
                  <c:v>3412.2719999999999</c:v>
                </c:pt>
                <c:pt idx="1127">
                  <c:v>3414.2719999999999</c:v>
                </c:pt>
                <c:pt idx="1128">
                  <c:v>3416.2719999999999</c:v>
                </c:pt>
                <c:pt idx="1129">
                  <c:v>3418.2719999999999</c:v>
                </c:pt>
                <c:pt idx="1130">
                  <c:v>3420.2719999999999</c:v>
                </c:pt>
                <c:pt idx="1131">
                  <c:v>3422.2719999999999</c:v>
                </c:pt>
                <c:pt idx="1132">
                  <c:v>3424.2719999999999</c:v>
                </c:pt>
                <c:pt idx="1133">
                  <c:v>3426.2719999999999</c:v>
                </c:pt>
                <c:pt idx="1134">
                  <c:v>3428.2719999999999</c:v>
                </c:pt>
                <c:pt idx="1135">
                  <c:v>3430.2719999999999</c:v>
                </c:pt>
                <c:pt idx="1136">
                  <c:v>3432.2719999999999</c:v>
                </c:pt>
                <c:pt idx="1137">
                  <c:v>3434.2719999999999</c:v>
                </c:pt>
                <c:pt idx="1138">
                  <c:v>3436.2719999999999</c:v>
                </c:pt>
                <c:pt idx="1139">
                  <c:v>3438.2719999999999</c:v>
                </c:pt>
                <c:pt idx="1140">
                  <c:v>3440.2719999999999</c:v>
                </c:pt>
                <c:pt idx="1141">
                  <c:v>3442.2719999999999</c:v>
                </c:pt>
                <c:pt idx="1142">
                  <c:v>3444.2719999999999</c:v>
                </c:pt>
                <c:pt idx="1143">
                  <c:v>3446.2719999999999</c:v>
                </c:pt>
                <c:pt idx="1144">
                  <c:v>3448.2719999999999</c:v>
                </c:pt>
                <c:pt idx="1145">
                  <c:v>3450.2719999999999</c:v>
                </c:pt>
                <c:pt idx="1146">
                  <c:v>3452.2719999999999</c:v>
                </c:pt>
                <c:pt idx="1147">
                  <c:v>3454.2719999999999</c:v>
                </c:pt>
                <c:pt idx="1148">
                  <c:v>3456.2719999999999</c:v>
                </c:pt>
                <c:pt idx="1149">
                  <c:v>3458.2719999999999</c:v>
                </c:pt>
                <c:pt idx="1150">
                  <c:v>3460.2719999999999</c:v>
                </c:pt>
                <c:pt idx="1151">
                  <c:v>3462.2719999999999</c:v>
                </c:pt>
                <c:pt idx="1152">
                  <c:v>3464.2719999999999</c:v>
                </c:pt>
                <c:pt idx="1153">
                  <c:v>3466.2719999999999</c:v>
                </c:pt>
                <c:pt idx="1154">
                  <c:v>3468.2719999999999</c:v>
                </c:pt>
                <c:pt idx="1155">
                  <c:v>3470.2719999999999</c:v>
                </c:pt>
                <c:pt idx="1156">
                  <c:v>3472.2719999999999</c:v>
                </c:pt>
                <c:pt idx="1157">
                  <c:v>3474.2719999999999</c:v>
                </c:pt>
                <c:pt idx="1158">
                  <c:v>3476.2719999999999</c:v>
                </c:pt>
                <c:pt idx="1159">
                  <c:v>3478.2719999999999</c:v>
                </c:pt>
                <c:pt idx="1160">
                  <c:v>3480.2719999999999</c:v>
                </c:pt>
                <c:pt idx="1161">
                  <c:v>3482.2719999999999</c:v>
                </c:pt>
                <c:pt idx="1162">
                  <c:v>3484.2719999999999</c:v>
                </c:pt>
                <c:pt idx="1163">
                  <c:v>3486.2719999999999</c:v>
                </c:pt>
                <c:pt idx="1164">
                  <c:v>3488.2719999999999</c:v>
                </c:pt>
                <c:pt idx="1165">
                  <c:v>3490.2719999999999</c:v>
                </c:pt>
                <c:pt idx="1166">
                  <c:v>3492.2719999999999</c:v>
                </c:pt>
                <c:pt idx="1167">
                  <c:v>3494.2719999999999</c:v>
                </c:pt>
                <c:pt idx="1168">
                  <c:v>3496.2719999999999</c:v>
                </c:pt>
                <c:pt idx="1169">
                  <c:v>3498.2719999999999</c:v>
                </c:pt>
                <c:pt idx="1170">
                  <c:v>3500.2719999999999</c:v>
                </c:pt>
                <c:pt idx="1171">
                  <c:v>3502.2719999999999</c:v>
                </c:pt>
                <c:pt idx="1172">
                  <c:v>3504.2719999999999</c:v>
                </c:pt>
                <c:pt idx="1173">
                  <c:v>3506.2719999999999</c:v>
                </c:pt>
                <c:pt idx="1174">
                  <c:v>3508.2719999999999</c:v>
                </c:pt>
                <c:pt idx="1175">
                  <c:v>3510.2719999999999</c:v>
                </c:pt>
                <c:pt idx="1176">
                  <c:v>3512.2719999999999</c:v>
                </c:pt>
                <c:pt idx="1177">
                  <c:v>3514.2719999999999</c:v>
                </c:pt>
                <c:pt idx="1178">
                  <c:v>3516.2719999999999</c:v>
                </c:pt>
                <c:pt idx="1179">
                  <c:v>3518.2719999999999</c:v>
                </c:pt>
                <c:pt idx="1180">
                  <c:v>3520.2719999999999</c:v>
                </c:pt>
                <c:pt idx="1181">
                  <c:v>3522.2719999999999</c:v>
                </c:pt>
                <c:pt idx="1182">
                  <c:v>3524.2719999999999</c:v>
                </c:pt>
                <c:pt idx="1183">
                  <c:v>3526.2719999999999</c:v>
                </c:pt>
                <c:pt idx="1184">
                  <c:v>3528.2719999999999</c:v>
                </c:pt>
                <c:pt idx="1185">
                  <c:v>3530.2719999999999</c:v>
                </c:pt>
                <c:pt idx="1186">
                  <c:v>3532.2719999999999</c:v>
                </c:pt>
                <c:pt idx="1187">
                  <c:v>3534.2719999999999</c:v>
                </c:pt>
                <c:pt idx="1188">
                  <c:v>3536.2719999999999</c:v>
                </c:pt>
                <c:pt idx="1189">
                  <c:v>3538.2719999999999</c:v>
                </c:pt>
                <c:pt idx="1190">
                  <c:v>3540.2719999999999</c:v>
                </c:pt>
                <c:pt idx="1191">
                  <c:v>3542.2719999999999</c:v>
                </c:pt>
                <c:pt idx="1192">
                  <c:v>3544.2719999999999</c:v>
                </c:pt>
                <c:pt idx="1193">
                  <c:v>3546.2719999999999</c:v>
                </c:pt>
                <c:pt idx="1194">
                  <c:v>3548.2719999999999</c:v>
                </c:pt>
                <c:pt idx="1195">
                  <c:v>3550.2719999999999</c:v>
                </c:pt>
                <c:pt idx="1196">
                  <c:v>3552.2719999999999</c:v>
                </c:pt>
                <c:pt idx="1197">
                  <c:v>3554.2719999999999</c:v>
                </c:pt>
                <c:pt idx="1198">
                  <c:v>3556.2719999999999</c:v>
                </c:pt>
                <c:pt idx="1199">
                  <c:v>3558.2719999999999</c:v>
                </c:pt>
                <c:pt idx="1200">
                  <c:v>3560.2719999999999</c:v>
                </c:pt>
                <c:pt idx="1201">
                  <c:v>3562.2719999999999</c:v>
                </c:pt>
                <c:pt idx="1202">
                  <c:v>3564.2719999999999</c:v>
                </c:pt>
                <c:pt idx="1203">
                  <c:v>3566.2719999999999</c:v>
                </c:pt>
                <c:pt idx="1204">
                  <c:v>3568.2719999999999</c:v>
                </c:pt>
                <c:pt idx="1205">
                  <c:v>3570.2719999999999</c:v>
                </c:pt>
                <c:pt idx="1206">
                  <c:v>3572.2719999999999</c:v>
                </c:pt>
                <c:pt idx="1207">
                  <c:v>3574.2719999999999</c:v>
                </c:pt>
                <c:pt idx="1208">
                  <c:v>3576.2719999999999</c:v>
                </c:pt>
                <c:pt idx="1209">
                  <c:v>3578.2719999999999</c:v>
                </c:pt>
                <c:pt idx="1210">
                  <c:v>3580.2719999999999</c:v>
                </c:pt>
                <c:pt idx="1211">
                  <c:v>3582.2719999999999</c:v>
                </c:pt>
                <c:pt idx="1212">
                  <c:v>3584.2719999999999</c:v>
                </c:pt>
                <c:pt idx="1213">
                  <c:v>3586.2719999999999</c:v>
                </c:pt>
                <c:pt idx="1214">
                  <c:v>3588.2719999999999</c:v>
                </c:pt>
                <c:pt idx="1215">
                  <c:v>3590.2719999999999</c:v>
                </c:pt>
                <c:pt idx="1216">
                  <c:v>3592.2719999999999</c:v>
                </c:pt>
                <c:pt idx="1217">
                  <c:v>3594.2719999999999</c:v>
                </c:pt>
                <c:pt idx="1218">
                  <c:v>3596.2719999999999</c:v>
                </c:pt>
                <c:pt idx="1219">
                  <c:v>3598.2719999999999</c:v>
                </c:pt>
                <c:pt idx="1220">
                  <c:v>3600.2719999999999</c:v>
                </c:pt>
                <c:pt idx="1221">
                  <c:v>3602.2719999999999</c:v>
                </c:pt>
                <c:pt idx="1222">
                  <c:v>3604.2719999999999</c:v>
                </c:pt>
                <c:pt idx="1223">
                  <c:v>3606.2719999999999</c:v>
                </c:pt>
                <c:pt idx="1224">
                  <c:v>3608.2719999999999</c:v>
                </c:pt>
                <c:pt idx="1225">
                  <c:v>3610.2719999999999</c:v>
                </c:pt>
                <c:pt idx="1226">
                  <c:v>3612.2719999999999</c:v>
                </c:pt>
                <c:pt idx="1227">
                  <c:v>3614.2719999999999</c:v>
                </c:pt>
                <c:pt idx="1228">
                  <c:v>3616.2719999999999</c:v>
                </c:pt>
                <c:pt idx="1229">
                  <c:v>3618.2719999999999</c:v>
                </c:pt>
                <c:pt idx="1230">
                  <c:v>3620.2719999999999</c:v>
                </c:pt>
                <c:pt idx="1231">
                  <c:v>3622.2719999999999</c:v>
                </c:pt>
                <c:pt idx="1232">
                  <c:v>3624.2719999999999</c:v>
                </c:pt>
                <c:pt idx="1233">
                  <c:v>3626.2719999999999</c:v>
                </c:pt>
                <c:pt idx="1234">
                  <c:v>3628.2719999999999</c:v>
                </c:pt>
                <c:pt idx="1235">
                  <c:v>3630.2719999999999</c:v>
                </c:pt>
                <c:pt idx="1236">
                  <c:v>3632.2719999999999</c:v>
                </c:pt>
                <c:pt idx="1237">
                  <c:v>3634.2719999999999</c:v>
                </c:pt>
                <c:pt idx="1238">
                  <c:v>3636.2719999999999</c:v>
                </c:pt>
                <c:pt idx="1239">
                  <c:v>3638.2719999999999</c:v>
                </c:pt>
                <c:pt idx="1240">
                  <c:v>3640.2719999999999</c:v>
                </c:pt>
                <c:pt idx="1241">
                  <c:v>3642.2719999999999</c:v>
                </c:pt>
                <c:pt idx="1242">
                  <c:v>3644.2719999999999</c:v>
                </c:pt>
                <c:pt idx="1243">
                  <c:v>3646.2719999999999</c:v>
                </c:pt>
                <c:pt idx="1244">
                  <c:v>3648.2719999999999</c:v>
                </c:pt>
                <c:pt idx="1245">
                  <c:v>3650.2719999999999</c:v>
                </c:pt>
                <c:pt idx="1246">
                  <c:v>3652.2719999999999</c:v>
                </c:pt>
                <c:pt idx="1247">
                  <c:v>3654.2719999999999</c:v>
                </c:pt>
                <c:pt idx="1248">
                  <c:v>3656.2719999999999</c:v>
                </c:pt>
                <c:pt idx="1249">
                  <c:v>3658.2719999999999</c:v>
                </c:pt>
                <c:pt idx="1250">
                  <c:v>3660.2719999999999</c:v>
                </c:pt>
                <c:pt idx="1251">
                  <c:v>3662.2719999999999</c:v>
                </c:pt>
                <c:pt idx="1252">
                  <c:v>3664.2719999999999</c:v>
                </c:pt>
                <c:pt idx="1253">
                  <c:v>3666.2719999999999</c:v>
                </c:pt>
                <c:pt idx="1254">
                  <c:v>3668.2719999999999</c:v>
                </c:pt>
                <c:pt idx="1255">
                  <c:v>3670.2719999999999</c:v>
                </c:pt>
                <c:pt idx="1256">
                  <c:v>3672.2719999999999</c:v>
                </c:pt>
                <c:pt idx="1257">
                  <c:v>3674.2719999999999</c:v>
                </c:pt>
                <c:pt idx="1258">
                  <c:v>3676.2719999999999</c:v>
                </c:pt>
                <c:pt idx="1259">
                  <c:v>3678.2719999999999</c:v>
                </c:pt>
                <c:pt idx="1260">
                  <c:v>3680.2719999999999</c:v>
                </c:pt>
                <c:pt idx="1261">
                  <c:v>3682.2719999999999</c:v>
                </c:pt>
                <c:pt idx="1262">
                  <c:v>3684.2719999999999</c:v>
                </c:pt>
                <c:pt idx="1263">
                  <c:v>3686.2719999999999</c:v>
                </c:pt>
                <c:pt idx="1264">
                  <c:v>3688.2719999999999</c:v>
                </c:pt>
                <c:pt idx="1265">
                  <c:v>3690.2719999999999</c:v>
                </c:pt>
                <c:pt idx="1266">
                  <c:v>3692.2719999999999</c:v>
                </c:pt>
                <c:pt idx="1267">
                  <c:v>3694.2719999999999</c:v>
                </c:pt>
                <c:pt idx="1268">
                  <c:v>3696.2719999999999</c:v>
                </c:pt>
                <c:pt idx="1269">
                  <c:v>3698.2719999999999</c:v>
                </c:pt>
                <c:pt idx="1270">
                  <c:v>3700.2719999999999</c:v>
                </c:pt>
                <c:pt idx="1271">
                  <c:v>3702.2719999999999</c:v>
                </c:pt>
                <c:pt idx="1272">
                  <c:v>3704.2719999999999</c:v>
                </c:pt>
                <c:pt idx="1273">
                  <c:v>3706.2719999999999</c:v>
                </c:pt>
                <c:pt idx="1274">
                  <c:v>3708.2719999999999</c:v>
                </c:pt>
                <c:pt idx="1275">
                  <c:v>3710.2719999999999</c:v>
                </c:pt>
                <c:pt idx="1276">
                  <c:v>3712.2719999999999</c:v>
                </c:pt>
                <c:pt idx="1277">
                  <c:v>3714.2719999999999</c:v>
                </c:pt>
                <c:pt idx="1278">
                  <c:v>3716.2719999999999</c:v>
                </c:pt>
                <c:pt idx="1279">
                  <c:v>3718.2719999999999</c:v>
                </c:pt>
                <c:pt idx="1280">
                  <c:v>3720.2719999999999</c:v>
                </c:pt>
                <c:pt idx="1281">
                  <c:v>3722.2719999999999</c:v>
                </c:pt>
                <c:pt idx="1282">
                  <c:v>3724.2719999999999</c:v>
                </c:pt>
                <c:pt idx="1283">
                  <c:v>3726.2719999999999</c:v>
                </c:pt>
                <c:pt idx="1284">
                  <c:v>3728.2719999999999</c:v>
                </c:pt>
                <c:pt idx="1285">
                  <c:v>3730.2719999999999</c:v>
                </c:pt>
                <c:pt idx="1286">
                  <c:v>3732.2719999999999</c:v>
                </c:pt>
                <c:pt idx="1287">
                  <c:v>3734.2719999999999</c:v>
                </c:pt>
                <c:pt idx="1288">
                  <c:v>3736.2719999999999</c:v>
                </c:pt>
                <c:pt idx="1289">
                  <c:v>3738.2719999999999</c:v>
                </c:pt>
                <c:pt idx="1290">
                  <c:v>3740.2719999999999</c:v>
                </c:pt>
                <c:pt idx="1291">
                  <c:v>3742.2719999999999</c:v>
                </c:pt>
                <c:pt idx="1292">
                  <c:v>3744.2719999999999</c:v>
                </c:pt>
                <c:pt idx="1293">
                  <c:v>3746.2719999999999</c:v>
                </c:pt>
                <c:pt idx="1294">
                  <c:v>3748.2719999999999</c:v>
                </c:pt>
                <c:pt idx="1295">
                  <c:v>3750.2719999999999</c:v>
                </c:pt>
                <c:pt idx="1296">
                  <c:v>3752.2719999999999</c:v>
                </c:pt>
                <c:pt idx="1297">
                  <c:v>3754.2719999999999</c:v>
                </c:pt>
                <c:pt idx="1298">
                  <c:v>3756.2719999999999</c:v>
                </c:pt>
                <c:pt idx="1299">
                  <c:v>3758.2719999999999</c:v>
                </c:pt>
                <c:pt idx="1300">
                  <c:v>3760.2719999999999</c:v>
                </c:pt>
                <c:pt idx="1301">
                  <c:v>3762.2719999999999</c:v>
                </c:pt>
                <c:pt idx="1302">
                  <c:v>3764.2719999999999</c:v>
                </c:pt>
                <c:pt idx="1303">
                  <c:v>3766.2719999999999</c:v>
                </c:pt>
                <c:pt idx="1304">
                  <c:v>3768.2719999999999</c:v>
                </c:pt>
                <c:pt idx="1305">
                  <c:v>3770.2719999999999</c:v>
                </c:pt>
                <c:pt idx="1306">
                  <c:v>3772.2719999999999</c:v>
                </c:pt>
                <c:pt idx="1307">
                  <c:v>3774.2719999999999</c:v>
                </c:pt>
                <c:pt idx="1308">
                  <c:v>3776.2719999999999</c:v>
                </c:pt>
                <c:pt idx="1309">
                  <c:v>3778.2719999999999</c:v>
                </c:pt>
                <c:pt idx="1310">
                  <c:v>3780.2719999999999</c:v>
                </c:pt>
                <c:pt idx="1311">
                  <c:v>3782.2719999999999</c:v>
                </c:pt>
                <c:pt idx="1312">
                  <c:v>3784.2719999999999</c:v>
                </c:pt>
                <c:pt idx="1313">
                  <c:v>3786.2719999999999</c:v>
                </c:pt>
                <c:pt idx="1314">
                  <c:v>3788.2719999999999</c:v>
                </c:pt>
                <c:pt idx="1315">
                  <c:v>3790.2719999999999</c:v>
                </c:pt>
                <c:pt idx="1316">
                  <c:v>3792.2719999999999</c:v>
                </c:pt>
                <c:pt idx="1317">
                  <c:v>3794.2719999999999</c:v>
                </c:pt>
                <c:pt idx="1318">
                  <c:v>3796.2719999999999</c:v>
                </c:pt>
                <c:pt idx="1319">
                  <c:v>3798.2719999999999</c:v>
                </c:pt>
                <c:pt idx="1320">
                  <c:v>3800.2719999999999</c:v>
                </c:pt>
                <c:pt idx="1321">
                  <c:v>3802.2719999999999</c:v>
                </c:pt>
                <c:pt idx="1322">
                  <c:v>3804.2719999999999</c:v>
                </c:pt>
                <c:pt idx="1323">
                  <c:v>3806.2719999999999</c:v>
                </c:pt>
                <c:pt idx="1324">
                  <c:v>3808.2719999999999</c:v>
                </c:pt>
                <c:pt idx="1325">
                  <c:v>3810.2719999999999</c:v>
                </c:pt>
                <c:pt idx="1326">
                  <c:v>3812.2719999999999</c:v>
                </c:pt>
                <c:pt idx="1327">
                  <c:v>3814.2719999999999</c:v>
                </c:pt>
                <c:pt idx="1328">
                  <c:v>3816.2719999999999</c:v>
                </c:pt>
                <c:pt idx="1329">
                  <c:v>3818.2719999999999</c:v>
                </c:pt>
                <c:pt idx="1330">
                  <c:v>3820.2719999999999</c:v>
                </c:pt>
                <c:pt idx="1331">
                  <c:v>3822.2719999999999</c:v>
                </c:pt>
                <c:pt idx="1332">
                  <c:v>3824.2719999999999</c:v>
                </c:pt>
                <c:pt idx="1333">
                  <c:v>3826.2719999999999</c:v>
                </c:pt>
                <c:pt idx="1334">
                  <c:v>3828.2719999999999</c:v>
                </c:pt>
                <c:pt idx="1335">
                  <c:v>3830.2719999999999</c:v>
                </c:pt>
                <c:pt idx="1336">
                  <c:v>3832.2719999999999</c:v>
                </c:pt>
                <c:pt idx="1337">
                  <c:v>3834.2719999999999</c:v>
                </c:pt>
                <c:pt idx="1338">
                  <c:v>3836.2719999999999</c:v>
                </c:pt>
                <c:pt idx="1339">
                  <c:v>3838.2719999999999</c:v>
                </c:pt>
                <c:pt idx="1340">
                  <c:v>3840.2719999999999</c:v>
                </c:pt>
                <c:pt idx="1341">
                  <c:v>3842.2719999999999</c:v>
                </c:pt>
                <c:pt idx="1342">
                  <c:v>3844.2719999999999</c:v>
                </c:pt>
                <c:pt idx="1343">
                  <c:v>3846.2719999999999</c:v>
                </c:pt>
                <c:pt idx="1344">
                  <c:v>3848.2719999999999</c:v>
                </c:pt>
                <c:pt idx="1345">
                  <c:v>3850.2719999999999</c:v>
                </c:pt>
                <c:pt idx="1346">
                  <c:v>3852.2719999999999</c:v>
                </c:pt>
                <c:pt idx="1347">
                  <c:v>3854.2719999999999</c:v>
                </c:pt>
                <c:pt idx="1348">
                  <c:v>3856.2719999999999</c:v>
                </c:pt>
                <c:pt idx="1349">
                  <c:v>3858.2719999999999</c:v>
                </c:pt>
                <c:pt idx="1350">
                  <c:v>3860.2719999999999</c:v>
                </c:pt>
                <c:pt idx="1351">
                  <c:v>3862.2719999999999</c:v>
                </c:pt>
                <c:pt idx="1352">
                  <c:v>3864.2719999999999</c:v>
                </c:pt>
                <c:pt idx="1353">
                  <c:v>3866.2719999999999</c:v>
                </c:pt>
                <c:pt idx="1354">
                  <c:v>3868.2719999999999</c:v>
                </c:pt>
                <c:pt idx="1355">
                  <c:v>3870.2719999999999</c:v>
                </c:pt>
                <c:pt idx="1356">
                  <c:v>3872.2719999999999</c:v>
                </c:pt>
                <c:pt idx="1357">
                  <c:v>3874.2719999999999</c:v>
                </c:pt>
                <c:pt idx="1358">
                  <c:v>3876.2719999999999</c:v>
                </c:pt>
                <c:pt idx="1359">
                  <c:v>3878.2719999999999</c:v>
                </c:pt>
                <c:pt idx="1360">
                  <c:v>3880.2719999999999</c:v>
                </c:pt>
                <c:pt idx="1361">
                  <c:v>3882.2719999999999</c:v>
                </c:pt>
                <c:pt idx="1362">
                  <c:v>3884.2719999999999</c:v>
                </c:pt>
                <c:pt idx="1363">
                  <c:v>3886.2719999999999</c:v>
                </c:pt>
                <c:pt idx="1364">
                  <c:v>3888.2719999999999</c:v>
                </c:pt>
                <c:pt idx="1365">
                  <c:v>3890.2719999999999</c:v>
                </c:pt>
                <c:pt idx="1366">
                  <c:v>3892.2719999999999</c:v>
                </c:pt>
                <c:pt idx="1367">
                  <c:v>3894.2719999999999</c:v>
                </c:pt>
                <c:pt idx="1368">
                  <c:v>3896.2719999999999</c:v>
                </c:pt>
                <c:pt idx="1369">
                  <c:v>3898.2719999999999</c:v>
                </c:pt>
                <c:pt idx="1370">
                  <c:v>3902.2719999999999</c:v>
                </c:pt>
                <c:pt idx="1371">
                  <c:v>3904.2719999999999</c:v>
                </c:pt>
                <c:pt idx="1372">
                  <c:v>3906.2719999999999</c:v>
                </c:pt>
                <c:pt idx="1373">
                  <c:v>3908.2719999999999</c:v>
                </c:pt>
                <c:pt idx="1374">
                  <c:v>3910.2719999999999</c:v>
                </c:pt>
                <c:pt idx="1375">
                  <c:v>3912.2719999999999</c:v>
                </c:pt>
                <c:pt idx="1376">
                  <c:v>3914.2719999999999</c:v>
                </c:pt>
                <c:pt idx="1377">
                  <c:v>3916.2719999999999</c:v>
                </c:pt>
                <c:pt idx="1378">
                  <c:v>3918.2719999999999</c:v>
                </c:pt>
                <c:pt idx="1379">
                  <c:v>3920.2719999999999</c:v>
                </c:pt>
                <c:pt idx="1380">
                  <c:v>3922.2719999999999</c:v>
                </c:pt>
                <c:pt idx="1381">
                  <c:v>3924.2719999999999</c:v>
                </c:pt>
                <c:pt idx="1382">
                  <c:v>3926.2719999999999</c:v>
                </c:pt>
                <c:pt idx="1383">
                  <c:v>3928.2719999999999</c:v>
                </c:pt>
                <c:pt idx="1384">
                  <c:v>3930.2719999999999</c:v>
                </c:pt>
                <c:pt idx="1385">
                  <c:v>3932.2719999999999</c:v>
                </c:pt>
                <c:pt idx="1386">
                  <c:v>3934.2719999999999</c:v>
                </c:pt>
                <c:pt idx="1387">
                  <c:v>3936.2719999999999</c:v>
                </c:pt>
                <c:pt idx="1388">
                  <c:v>3938.2719999999999</c:v>
                </c:pt>
                <c:pt idx="1389">
                  <c:v>3940.2719999999999</c:v>
                </c:pt>
                <c:pt idx="1390">
                  <c:v>3942.2719999999999</c:v>
                </c:pt>
                <c:pt idx="1391">
                  <c:v>3944.2719999999999</c:v>
                </c:pt>
                <c:pt idx="1392">
                  <c:v>3946.2719999999999</c:v>
                </c:pt>
                <c:pt idx="1393">
                  <c:v>3948.2719999999999</c:v>
                </c:pt>
                <c:pt idx="1394">
                  <c:v>3950.2719999999999</c:v>
                </c:pt>
                <c:pt idx="1395">
                  <c:v>3952.2719999999999</c:v>
                </c:pt>
                <c:pt idx="1396">
                  <c:v>3954.2719999999999</c:v>
                </c:pt>
                <c:pt idx="1397">
                  <c:v>3956.2719999999999</c:v>
                </c:pt>
                <c:pt idx="1398">
                  <c:v>3958.2719999999999</c:v>
                </c:pt>
                <c:pt idx="1399">
                  <c:v>3960.2719999999999</c:v>
                </c:pt>
                <c:pt idx="1400">
                  <c:v>3962.2719999999999</c:v>
                </c:pt>
                <c:pt idx="1401">
                  <c:v>3964.2719999999999</c:v>
                </c:pt>
                <c:pt idx="1402">
                  <c:v>3966.2719999999999</c:v>
                </c:pt>
                <c:pt idx="1403">
                  <c:v>3968.2719999999999</c:v>
                </c:pt>
                <c:pt idx="1404">
                  <c:v>3970.2719999999999</c:v>
                </c:pt>
                <c:pt idx="1405">
                  <c:v>3972.2719999999999</c:v>
                </c:pt>
                <c:pt idx="1406">
                  <c:v>3974.2719999999999</c:v>
                </c:pt>
                <c:pt idx="1407">
                  <c:v>3976.2719999999999</c:v>
                </c:pt>
                <c:pt idx="1408">
                  <c:v>3978.2719999999999</c:v>
                </c:pt>
                <c:pt idx="1409">
                  <c:v>3980.2719999999999</c:v>
                </c:pt>
                <c:pt idx="1410">
                  <c:v>3982.2719999999999</c:v>
                </c:pt>
                <c:pt idx="1411">
                  <c:v>3984.2719999999999</c:v>
                </c:pt>
                <c:pt idx="1412">
                  <c:v>3986.2719999999999</c:v>
                </c:pt>
                <c:pt idx="1413">
                  <c:v>3988.2719999999999</c:v>
                </c:pt>
                <c:pt idx="1414">
                  <c:v>3990.2719999999999</c:v>
                </c:pt>
                <c:pt idx="1415">
                  <c:v>3992.2719999999999</c:v>
                </c:pt>
                <c:pt idx="1416">
                  <c:v>3994.2719999999999</c:v>
                </c:pt>
                <c:pt idx="1417">
                  <c:v>3996.2719999999999</c:v>
                </c:pt>
                <c:pt idx="1418">
                  <c:v>3998.2719999999999</c:v>
                </c:pt>
                <c:pt idx="1419">
                  <c:v>4000.2719999999999</c:v>
                </c:pt>
                <c:pt idx="1420">
                  <c:v>4002.2719999999999</c:v>
                </c:pt>
                <c:pt idx="1421">
                  <c:v>4004.2719999999999</c:v>
                </c:pt>
                <c:pt idx="1422">
                  <c:v>4006.2719999999999</c:v>
                </c:pt>
                <c:pt idx="1423">
                  <c:v>4008.6704</c:v>
                </c:pt>
                <c:pt idx="1424">
                  <c:v>4010.6704</c:v>
                </c:pt>
                <c:pt idx="1425">
                  <c:v>4012.6704</c:v>
                </c:pt>
                <c:pt idx="1426">
                  <c:v>4014.6704</c:v>
                </c:pt>
                <c:pt idx="1427">
                  <c:v>4016.6704</c:v>
                </c:pt>
                <c:pt idx="1428">
                  <c:v>4018.6704</c:v>
                </c:pt>
                <c:pt idx="1429">
                  <c:v>4020.6704</c:v>
                </c:pt>
                <c:pt idx="1430">
                  <c:v>4022.6704</c:v>
                </c:pt>
                <c:pt idx="1431">
                  <c:v>4024.6704</c:v>
                </c:pt>
                <c:pt idx="1432">
                  <c:v>4026.6704</c:v>
                </c:pt>
                <c:pt idx="1433">
                  <c:v>4028.6704</c:v>
                </c:pt>
                <c:pt idx="1434">
                  <c:v>4030.6704</c:v>
                </c:pt>
                <c:pt idx="1435">
                  <c:v>4032.6704</c:v>
                </c:pt>
                <c:pt idx="1436">
                  <c:v>4034.6704</c:v>
                </c:pt>
                <c:pt idx="1437">
                  <c:v>4036.6704</c:v>
                </c:pt>
                <c:pt idx="1438">
                  <c:v>4038.6704</c:v>
                </c:pt>
                <c:pt idx="1439">
                  <c:v>4040.6704</c:v>
                </c:pt>
                <c:pt idx="1440">
                  <c:v>4042.6704</c:v>
                </c:pt>
                <c:pt idx="1441">
                  <c:v>4044.6704</c:v>
                </c:pt>
                <c:pt idx="1442">
                  <c:v>4046.6704</c:v>
                </c:pt>
                <c:pt idx="1443">
                  <c:v>4048.6704</c:v>
                </c:pt>
                <c:pt idx="1444">
                  <c:v>4050.6704</c:v>
                </c:pt>
                <c:pt idx="1445">
                  <c:v>4052.6704</c:v>
                </c:pt>
                <c:pt idx="1446">
                  <c:v>4054.6704</c:v>
                </c:pt>
                <c:pt idx="1447">
                  <c:v>4056.6704</c:v>
                </c:pt>
                <c:pt idx="1448">
                  <c:v>4058.6704</c:v>
                </c:pt>
                <c:pt idx="1449">
                  <c:v>4060.6704</c:v>
                </c:pt>
                <c:pt idx="1450">
                  <c:v>4062.6704</c:v>
                </c:pt>
                <c:pt idx="1451">
                  <c:v>4064.6704</c:v>
                </c:pt>
                <c:pt idx="1452">
                  <c:v>4066.6704</c:v>
                </c:pt>
                <c:pt idx="1453">
                  <c:v>4068.6704</c:v>
                </c:pt>
                <c:pt idx="1454">
                  <c:v>4070.6704</c:v>
                </c:pt>
                <c:pt idx="1455">
                  <c:v>4072.6704</c:v>
                </c:pt>
                <c:pt idx="1456">
                  <c:v>4074.6704</c:v>
                </c:pt>
                <c:pt idx="1457">
                  <c:v>4076.6704</c:v>
                </c:pt>
                <c:pt idx="1458">
                  <c:v>4078.6704</c:v>
                </c:pt>
                <c:pt idx="1459">
                  <c:v>4080.6704</c:v>
                </c:pt>
                <c:pt idx="1460">
                  <c:v>4082.6704</c:v>
                </c:pt>
                <c:pt idx="1461">
                  <c:v>4084.6704</c:v>
                </c:pt>
                <c:pt idx="1462">
                  <c:v>4086.6704</c:v>
                </c:pt>
                <c:pt idx="1463">
                  <c:v>4088.6704</c:v>
                </c:pt>
                <c:pt idx="1464">
                  <c:v>4090.6704</c:v>
                </c:pt>
                <c:pt idx="1465">
                  <c:v>4092.6704</c:v>
                </c:pt>
                <c:pt idx="1466">
                  <c:v>4094.6704</c:v>
                </c:pt>
                <c:pt idx="1467">
                  <c:v>4096.6704</c:v>
                </c:pt>
                <c:pt idx="1468">
                  <c:v>4098.6704</c:v>
                </c:pt>
                <c:pt idx="1469">
                  <c:v>4100.6704</c:v>
                </c:pt>
                <c:pt idx="1470">
                  <c:v>4102.6704</c:v>
                </c:pt>
                <c:pt idx="1471">
                  <c:v>4104.6704</c:v>
                </c:pt>
                <c:pt idx="1472">
                  <c:v>4106.6704</c:v>
                </c:pt>
                <c:pt idx="1473">
                  <c:v>4108.6704</c:v>
                </c:pt>
                <c:pt idx="1474">
                  <c:v>4110.6704</c:v>
                </c:pt>
                <c:pt idx="1475">
                  <c:v>4112.6704</c:v>
                </c:pt>
                <c:pt idx="1476">
                  <c:v>4114.6704</c:v>
                </c:pt>
                <c:pt idx="1477">
                  <c:v>4116.6704</c:v>
                </c:pt>
                <c:pt idx="1478">
                  <c:v>4118.6704</c:v>
                </c:pt>
                <c:pt idx="1479">
                  <c:v>4120.6704</c:v>
                </c:pt>
                <c:pt idx="1480">
                  <c:v>4122.6704</c:v>
                </c:pt>
                <c:pt idx="1481">
                  <c:v>4124.6704</c:v>
                </c:pt>
                <c:pt idx="1482">
                  <c:v>4126.6704</c:v>
                </c:pt>
                <c:pt idx="1483">
                  <c:v>4128.6704</c:v>
                </c:pt>
                <c:pt idx="1484">
                  <c:v>4130.6704</c:v>
                </c:pt>
                <c:pt idx="1485">
                  <c:v>4132.6704</c:v>
                </c:pt>
                <c:pt idx="1486">
                  <c:v>4134.6704</c:v>
                </c:pt>
                <c:pt idx="1487">
                  <c:v>4136.6704</c:v>
                </c:pt>
                <c:pt idx="1488">
                  <c:v>4138.6704</c:v>
                </c:pt>
                <c:pt idx="1489">
                  <c:v>4140.6704</c:v>
                </c:pt>
                <c:pt idx="1490">
                  <c:v>4142.6704</c:v>
                </c:pt>
                <c:pt idx="1491">
                  <c:v>4144.6704</c:v>
                </c:pt>
                <c:pt idx="1492">
                  <c:v>4146.6704</c:v>
                </c:pt>
                <c:pt idx="1493">
                  <c:v>4148.6704</c:v>
                </c:pt>
                <c:pt idx="1494">
                  <c:v>4150.6704</c:v>
                </c:pt>
                <c:pt idx="1495">
                  <c:v>4152.6704</c:v>
                </c:pt>
                <c:pt idx="1496">
                  <c:v>4154.6704</c:v>
                </c:pt>
                <c:pt idx="1497">
                  <c:v>4156.6704</c:v>
                </c:pt>
                <c:pt idx="1498">
                  <c:v>4158.6704</c:v>
                </c:pt>
                <c:pt idx="1499">
                  <c:v>4160.6704</c:v>
                </c:pt>
                <c:pt idx="1500">
                  <c:v>4162.6704</c:v>
                </c:pt>
                <c:pt idx="1501">
                  <c:v>4164.6704</c:v>
                </c:pt>
                <c:pt idx="1502">
                  <c:v>4166.6704</c:v>
                </c:pt>
                <c:pt idx="1503">
                  <c:v>4168.6704</c:v>
                </c:pt>
                <c:pt idx="1504">
                  <c:v>4170.6704</c:v>
                </c:pt>
                <c:pt idx="1505">
                  <c:v>4172.6704</c:v>
                </c:pt>
                <c:pt idx="1506">
                  <c:v>4174.6704</c:v>
                </c:pt>
                <c:pt idx="1507">
                  <c:v>4176.6704</c:v>
                </c:pt>
                <c:pt idx="1508">
                  <c:v>4178.6704</c:v>
                </c:pt>
                <c:pt idx="1509">
                  <c:v>4180.6704</c:v>
                </c:pt>
                <c:pt idx="1510">
                  <c:v>4182.6704</c:v>
                </c:pt>
                <c:pt idx="1511">
                  <c:v>4184.6704</c:v>
                </c:pt>
                <c:pt idx="1512">
                  <c:v>4186.6704</c:v>
                </c:pt>
                <c:pt idx="1513">
                  <c:v>4190.6704</c:v>
                </c:pt>
                <c:pt idx="1514">
                  <c:v>4192.6704</c:v>
                </c:pt>
                <c:pt idx="1515">
                  <c:v>4194.6704</c:v>
                </c:pt>
                <c:pt idx="1516">
                  <c:v>4196.6704</c:v>
                </c:pt>
                <c:pt idx="1517">
                  <c:v>4198.6704</c:v>
                </c:pt>
                <c:pt idx="1518">
                  <c:v>4200.6704</c:v>
                </c:pt>
                <c:pt idx="1519">
                  <c:v>4202.6704</c:v>
                </c:pt>
                <c:pt idx="1520">
                  <c:v>4204.6704</c:v>
                </c:pt>
                <c:pt idx="1521">
                  <c:v>4206.6704</c:v>
                </c:pt>
                <c:pt idx="1522">
                  <c:v>4208.6704</c:v>
                </c:pt>
                <c:pt idx="1523">
                  <c:v>4210.6704</c:v>
                </c:pt>
                <c:pt idx="1524">
                  <c:v>4212.6704</c:v>
                </c:pt>
                <c:pt idx="1525">
                  <c:v>4214.6704</c:v>
                </c:pt>
                <c:pt idx="1526">
                  <c:v>4216.6704</c:v>
                </c:pt>
                <c:pt idx="1527">
                  <c:v>4218.6704</c:v>
                </c:pt>
                <c:pt idx="1528">
                  <c:v>4220.6704</c:v>
                </c:pt>
                <c:pt idx="1529">
                  <c:v>4222.6704</c:v>
                </c:pt>
                <c:pt idx="1530">
                  <c:v>4224.6704</c:v>
                </c:pt>
                <c:pt idx="1531">
                  <c:v>4226.6704</c:v>
                </c:pt>
                <c:pt idx="1532">
                  <c:v>4228.6704</c:v>
                </c:pt>
                <c:pt idx="1533">
                  <c:v>4230.6704</c:v>
                </c:pt>
                <c:pt idx="1534">
                  <c:v>4232.6704</c:v>
                </c:pt>
                <c:pt idx="1535">
                  <c:v>4234.6704</c:v>
                </c:pt>
                <c:pt idx="1536">
                  <c:v>4236.6704</c:v>
                </c:pt>
                <c:pt idx="1537">
                  <c:v>4238.6704</c:v>
                </c:pt>
                <c:pt idx="1538">
                  <c:v>4240.6704</c:v>
                </c:pt>
                <c:pt idx="1539">
                  <c:v>4242.6704</c:v>
                </c:pt>
                <c:pt idx="1540">
                  <c:v>4244.6704</c:v>
                </c:pt>
                <c:pt idx="1541">
                  <c:v>4246.6704</c:v>
                </c:pt>
                <c:pt idx="1542">
                  <c:v>4248.6704</c:v>
                </c:pt>
                <c:pt idx="1543">
                  <c:v>4250.6704</c:v>
                </c:pt>
                <c:pt idx="1544">
                  <c:v>4252.6704</c:v>
                </c:pt>
                <c:pt idx="1545">
                  <c:v>4254.6704</c:v>
                </c:pt>
                <c:pt idx="1546">
                  <c:v>4256.6704</c:v>
                </c:pt>
                <c:pt idx="1547">
                  <c:v>4258.6704</c:v>
                </c:pt>
                <c:pt idx="1548">
                  <c:v>4260.6704</c:v>
                </c:pt>
                <c:pt idx="1549">
                  <c:v>4262.6704</c:v>
                </c:pt>
                <c:pt idx="1550">
                  <c:v>4264.6704</c:v>
                </c:pt>
                <c:pt idx="1551">
                  <c:v>4266.6704</c:v>
                </c:pt>
                <c:pt idx="1552">
                  <c:v>4268.6704</c:v>
                </c:pt>
                <c:pt idx="1553">
                  <c:v>4270.6704</c:v>
                </c:pt>
                <c:pt idx="1554">
                  <c:v>4272.6704</c:v>
                </c:pt>
                <c:pt idx="1555">
                  <c:v>4274.6704</c:v>
                </c:pt>
                <c:pt idx="1556">
                  <c:v>4276.6704</c:v>
                </c:pt>
                <c:pt idx="1557">
                  <c:v>4278.6704</c:v>
                </c:pt>
                <c:pt idx="1558">
                  <c:v>4280.6704</c:v>
                </c:pt>
                <c:pt idx="1559">
                  <c:v>4282.6704</c:v>
                </c:pt>
                <c:pt idx="1560">
                  <c:v>4284.6704</c:v>
                </c:pt>
                <c:pt idx="1561">
                  <c:v>4286.6704</c:v>
                </c:pt>
                <c:pt idx="1562">
                  <c:v>4288.6704</c:v>
                </c:pt>
                <c:pt idx="1563">
                  <c:v>4290.6704</c:v>
                </c:pt>
                <c:pt idx="1564">
                  <c:v>4292.6704</c:v>
                </c:pt>
                <c:pt idx="1565">
                  <c:v>4294.6704</c:v>
                </c:pt>
                <c:pt idx="1566">
                  <c:v>4296.6704</c:v>
                </c:pt>
                <c:pt idx="1567">
                  <c:v>4298.6704</c:v>
                </c:pt>
                <c:pt idx="1568">
                  <c:v>4300.6704</c:v>
                </c:pt>
                <c:pt idx="1569">
                  <c:v>4302.6704</c:v>
                </c:pt>
                <c:pt idx="1570">
                  <c:v>4304.6704</c:v>
                </c:pt>
                <c:pt idx="1571">
                  <c:v>4306.6704</c:v>
                </c:pt>
                <c:pt idx="1572">
                  <c:v>4308.6704</c:v>
                </c:pt>
                <c:pt idx="1573">
                  <c:v>4310.6704</c:v>
                </c:pt>
                <c:pt idx="1574">
                  <c:v>4312.6704</c:v>
                </c:pt>
                <c:pt idx="1575">
                  <c:v>4314.6704</c:v>
                </c:pt>
                <c:pt idx="1576">
                  <c:v>4316.6704</c:v>
                </c:pt>
                <c:pt idx="1577">
                  <c:v>4318.6704</c:v>
                </c:pt>
                <c:pt idx="1578">
                  <c:v>4320.6704</c:v>
                </c:pt>
                <c:pt idx="1579">
                  <c:v>4322.6704</c:v>
                </c:pt>
                <c:pt idx="1580">
                  <c:v>4324.6704</c:v>
                </c:pt>
                <c:pt idx="1581">
                  <c:v>4326.6704</c:v>
                </c:pt>
                <c:pt idx="1582">
                  <c:v>4328.6704</c:v>
                </c:pt>
                <c:pt idx="1583">
                  <c:v>4330.6704</c:v>
                </c:pt>
                <c:pt idx="1584">
                  <c:v>4332.6704</c:v>
                </c:pt>
                <c:pt idx="1585">
                  <c:v>4334.6704</c:v>
                </c:pt>
                <c:pt idx="1586">
                  <c:v>4336.6704</c:v>
                </c:pt>
                <c:pt idx="1587">
                  <c:v>4338.6704</c:v>
                </c:pt>
                <c:pt idx="1588">
                  <c:v>4340.6704</c:v>
                </c:pt>
                <c:pt idx="1589">
                  <c:v>4342.6704</c:v>
                </c:pt>
                <c:pt idx="1590">
                  <c:v>4344.6704</c:v>
                </c:pt>
                <c:pt idx="1591">
                  <c:v>4346.6704</c:v>
                </c:pt>
                <c:pt idx="1592">
                  <c:v>4348.6704</c:v>
                </c:pt>
                <c:pt idx="1593">
                  <c:v>4350.6704</c:v>
                </c:pt>
                <c:pt idx="1594">
                  <c:v>4352.6704</c:v>
                </c:pt>
                <c:pt idx="1595">
                  <c:v>4354.6704</c:v>
                </c:pt>
                <c:pt idx="1596">
                  <c:v>4356.6704</c:v>
                </c:pt>
                <c:pt idx="1597">
                  <c:v>4358.6704</c:v>
                </c:pt>
                <c:pt idx="1598">
                  <c:v>4360.6704</c:v>
                </c:pt>
                <c:pt idx="1599">
                  <c:v>4362.6704</c:v>
                </c:pt>
                <c:pt idx="1600">
                  <c:v>4364.6704</c:v>
                </c:pt>
                <c:pt idx="1601">
                  <c:v>4366.6704</c:v>
                </c:pt>
                <c:pt idx="1602">
                  <c:v>4368.6704</c:v>
                </c:pt>
                <c:pt idx="1603">
                  <c:v>4370.6704</c:v>
                </c:pt>
                <c:pt idx="1604">
                  <c:v>4372.6704</c:v>
                </c:pt>
                <c:pt idx="1605">
                  <c:v>4374.6704</c:v>
                </c:pt>
                <c:pt idx="1606">
                  <c:v>4376.6704</c:v>
                </c:pt>
                <c:pt idx="1607">
                  <c:v>4378.6704</c:v>
                </c:pt>
                <c:pt idx="1608">
                  <c:v>4380.6704</c:v>
                </c:pt>
                <c:pt idx="1609">
                  <c:v>4382.6704</c:v>
                </c:pt>
                <c:pt idx="1610">
                  <c:v>4384.6704</c:v>
                </c:pt>
                <c:pt idx="1611">
                  <c:v>4386.6704</c:v>
                </c:pt>
                <c:pt idx="1612">
                  <c:v>4388.6704</c:v>
                </c:pt>
                <c:pt idx="1613">
                  <c:v>4390.6704</c:v>
                </c:pt>
                <c:pt idx="1614">
                  <c:v>4392.6704</c:v>
                </c:pt>
                <c:pt idx="1615">
                  <c:v>4394.6704</c:v>
                </c:pt>
                <c:pt idx="1616">
                  <c:v>4396.6704</c:v>
                </c:pt>
                <c:pt idx="1617">
                  <c:v>4398.6704</c:v>
                </c:pt>
                <c:pt idx="1618">
                  <c:v>4400.6704</c:v>
                </c:pt>
                <c:pt idx="1619">
                  <c:v>4402.6704</c:v>
                </c:pt>
                <c:pt idx="1620">
                  <c:v>4404.6704</c:v>
                </c:pt>
                <c:pt idx="1621">
                  <c:v>4406.6704</c:v>
                </c:pt>
                <c:pt idx="1622">
                  <c:v>4408.6704</c:v>
                </c:pt>
                <c:pt idx="1623">
                  <c:v>4410.6704</c:v>
                </c:pt>
                <c:pt idx="1624">
                  <c:v>4412.6704</c:v>
                </c:pt>
                <c:pt idx="1625">
                  <c:v>4414.6704</c:v>
                </c:pt>
                <c:pt idx="1626">
                  <c:v>4416.6704</c:v>
                </c:pt>
                <c:pt idx="1627">
                  <c:v>4418.6704</c:v>
                </c:pt>
                <c:pt idx="1628">
                  <c:v>4420.6704</c:v>
                </c:pt>
                <c:pt idx="1629">
                  <c:v>4422.6704</c:v>
                </c:pt>
                <c:pt idx="1630">
                  <c:v>4424.6704</c:v>
                </c:pt>
                <c:pt idx="1631">
                  <c:v>4426.6704</c:v>
                </c:pt>
                <c:pt idx="1632">
                  <c:v>4428.6704</c:v>
                </c:pt>
                <c:pt idx="1633">
                  <c:v>4430.6704</c:v>
                </c:pt>
                <c:pt idx="1634">
                  <c:v>4432.6704</c:v>
                </c:pt>
                <c:pt idx="1635">
                  <c:v>4434.6704</c:v>
                </c:pt>
                <c:pt idx="1636">
                  <c:v>4436.6704</c:v>
                </c:pt>
                <c:pt idx="1637">
                  <c:v>4438.6704</c:v>
                </c:pt>
                <c:pt idx="1638">
                  <c:v>4440.6704</c:v>
                </c:pt>
                <c:pt idx="1639">
                  <c:v>4442.6704</c:v>
                </c:pt>
                <c:pt idx="1640">
                  <c:v>4444.6704</c:v>
                </c:pt>
                <c:pt idx="1641">
                  <c:v>4446.6704</c:v>
                </c:pt>
                <c:pt idx="1642">
                  <c:v>4448.6704</c:v>
                </c:pt>
                <c:pt idx="1643">
                  <c:v>4450.6704</c:v>
                </c:pt>
                <c:pt idx="1644">
                  <c:v>4452.6704</c:v>
                </c:pt>
                <c:pt idx="1645">
                  <c:v>4454.6704</c:v>
                </c:pt>
                <c:pt idx="1646">
                  <c:v>4456.6704</c:v>
                </c:pt>
                <c:pt idx="1647">
                  <c:v>4458.6704</c:v>
                </c:pt>
                <c:pt idx="1648">
                  <c:v>4460.6704</c:v>
                </c:pt>
                <c:pt idx="1649">
                  <c:v>4462.6704</c:v>
                </c:pt>
                <c:pt idx="1650">
                  <c:v>4464.6704</c:v>
                </c:pt>
                <c:pt idx="1651">
                  <c:v>4466.6704</c:v>
                </c:pt>
                <c:pt idx="1652">
                  <c:v>4468.6704</c:v>
                </c:pt>
                <c:pt idx="1653">
                  <c:v>4470.6704</c:v>
                </c:pt>
                <c:pt idx="1654">
                  <c:v>4472.6704</c:v>
                </c:pt>
                <c:pt idx="1655">
                  <c:v>4474.6704</c:v>
                </c:pt>
                <c:pt idx="1656">
                  <c:v>4476.6704</c:v>
                </c:pt>
                <c:pt idx="1657">
                  <c:v>4478.6704</c:v>
                </c:pt>
                <c:pt idx="1658">
                  <c:v>4480.6704</c:v>
                </c:pt>
                <c:pt idx="1659">
                  <c:v>4482.6704</c:v>
                </c:pt>
                <c:pt idx="1660">
                  <c:v>4484.6704</c:v>
                </c:pt>
                <c:pt idx="1661">
                  <c:v>4486.6704</c:v>
                </c:pt>
                <c:pt idx="1662">
                  <c:v>4490.6704</c:v>
                </c:pt>
                <c:pt idx="1663">
                  <c:v>4492.6704</c:v>
                </c:pt>
                <c:pt idx="1664">
                  <c:v>4494.6704</c:v>
                </c:pt>
                <c:pt idx="1665">
                  <c:v>4496.6704</c:v>
                </c:pt>
                <c:pt idx="1666">
                  <c:v>4498.6704</c:v>
                </c:pt>
                <c:pt idx="1667">
                  <c:v>4500.6704</c:v>
                </c:pt>
                <c:pt idx="1668">
                  <c:v>4502.6704</c:v>
                </c:pt>
                <c:pt idx="1669">
                  <c:v>4504.6704</c:v>
                </c:pt>
                <c:pt idx="1670">
                  <c:v>4506.6704</c:v>
                </c:pt>
                <c:pt idx="1671">
                  <c:v>4508.6704</c:v>
                </c:pt>
                <c:pt idx="1672">
                  <c:v>4510.6704</c:v>
                </c:pt>
                <c:pt idx="1673">
                  <c:v>4512.6704</c:v>
                </c:pt>
                <c:pt idx="1674">
                  <c:v>4514.6704</c:v>
                </c:pt>
                <c:pt idx="1675">
                  <c:v>4516.6704</c:v>
                </c:pt>
                <c:pt idx="1676">
                  <c:v>4518.6704</c:v>
                </c:pt>
                <c:pt idx="1677">
                  <c:v>4520.6704</c:v>
                </c:pt>
                <c:pt idx="1678">
                  <c:v>4522.6704</c:v>
                </c:pt>
                <c:pt idx="1679">
                  <c:v>4524.6704</c:v>
                </c:pt>
                <c:pt idx="1680">
                  <c:v>4526.6704</c:v>
                </c:pt>
                <c:pt idx="1681">
                  <c:v>4528.6704</c:v>
                </c:pt>
                <c:pt idx="1682">
                  <c:v>4530.6704</c:v>
                </c:pt>
                <c:pt idx="1683">
                  <c:v>4532.6704</c:v>
                </c:pt>
                <c:pt idx="1684">
                  <c:v>4534.6704</c:v>
                </c:pt>
                <c:pt idx="1685">
                  <c:v>4536.6704</c:v>
                </c:pt>
                <c:pt idx="1686">
                  <c:v>4538.6704</c:v>
                </c:pt>
                <c:pt idx="1687">
                  <c:v>4540.6704</c:v>
                </c:pt>
                <c:pt idx="1688">
                  <c:v>4542.6704</c:v>
                </c:pt>
                <c:pt idx="1689">
                  <c:v>4544.6704</c:v>
                </c:pt>
                <c:pt idx="1690">
                  <c:v>4546.6704</c:v>
                </c:pt>
                <c:pt idx="1691">
                  <c:v>4548.6704</c:v>
                </c:pt>
                <c:pt idx="1692">
                  <c:v>4550.6704</c:v>
                </c:pt>
                <c:pt idx="1693">
                  <c:v>4552.6704</c:v>
                </c:pt>
                <c:pt idx="1694">
                  <c:v>4554.6704</c:v>
                </c:pt>
                <c:pt idx="1695">
                  <c:v>4556.6704</c:v>
                </c:pt>
                <c:pt idx="1696">
                  <c:v>4558.6704</c:v>
                </c:pt>
                <c:pt idx="1697">
                  <c:v>4560.6704</c:v>
                </c:pt>
                <c:pt idx="1698">
                  <c:v>4562.6704</c:v>
                </c:pt>
                <c:pt idx="1699">
                  <c:v>4564.6704</c:v>
                </c:pt>
                <c:pt idx="1700">
                  <c:v>4566.6704</c:v>
                </c:pt>
                <c:pt idx="1701">
                  <c:v>4568.6704</c:v>
                </c:pt>
                <c:pt idx="1702">
                  <c:v>4570.6704</c:v>
                </c:pt>
                <c:pt idx="1703">
                  <c:v>4572.6704</c:v>
                </c:pt>
                <c:pt idx="1704">
                  <c:v>4574.6704</c:v>
                </c:pt>
                <c:pt idx="1705">
                  <c:v>4576.6704</c:v>
                </c:pt>
                <c:pt idx="1706">
                  <c:v>4578.6704</c:v>
                </c:pt>
                <c:pt idx="1707">
                  <c:v>4580.6704</c:v>
                </c:pt>
                <c:pt idx="1708">
                  <c:v>4582.6704</c:v>
                </c:pt>
                <c:pt idx="1709">
                  <c:v>4584.6704</c:v>
                </c:pt>
                <c:pt idx="1710">
                  <c:v>4586.6704</c:v>
                </c:pt>
                <c:pt idx="1711">
                  <c:v>4588.6704</c:v>
                </c:pt>
                <c:pt idx="1712">
                  <c:v>4590.6704</c:v>
                </c:pt>
                <c:pt idx="1713">
                  <c:v>4592.6704</c:v>
                </c:pt>
                <c:pt idx="1714">
                  <c:v>4594.6704</c:v>
                </c:pt>
                <c:pt idx="1715">
                  <c:v>4596.6704</c:v>
                </c:pt>
                <c:pt idx="1716">
                  <c:v>4598.6704</c:v>
                </c:pt>
                <c:pt idx="1717">
                  <c:v>4600.6704</c:v>
                </c:pt>
                <c:pt idx="1718">
                  <c:v>4602.6704</c:v>
                </c:pt>
                <c:pt idx="1719">
                  <c:v>4604.6704</c:v>
                </c:pt>
                <c:pt idx="1720">
                  <c:v>4606.6704</c:v>
                </c:pt>
                <c:pt idx="1721">
                  <c:v>4608.6704</c:v>
                </c:pt>
                <c:pt idx="1722">
                  <c:v>4610.6704</c:v>
                </c:pt>
                <c:pt idx="1723">
                  <c:v>4612.6704</c:v>
                </c:pt>
                <c:pt idx="1724">
                  <c:v>4614.6704</c:v>
                </c:pt>
                <c:pt idx="1725">
                  <c:v>4616.6704</c:v>
                </c:pt>
                <c:pt idx="1726">
                  <c:v>4618.6704</c:v>
                </c:pt>
                <c:pt idx="1727">
                  <c:v>4620.6704</c:v>
                </c:pt>
                <c:pt idx="1728">
                  <c:v>4622.6704</c:v>
                </c:pt>
                <c:pt idx="1729">
                  <c:v>4624.6704</c:v>
                </c:pt>
                <c:pt idx="1730">
                  <c:v>4626.6704</c:v>
                </c:pt>
                <c:pt idx="1731">
                  <c:v>4628.6704</c:v>
                </c:pt>
                <c:pt idx="1732">
                  <c:v>4630.6704</c:v>
                </c:pt>
                <c:pt idx="1733">
                  <c:v>4632.6704</c:v>
                </c:pt>
                <c:pt idx="1734">
                  <c:v>4634.6704</c:v>
                </c:pt>
                <c:pt idx="1735">
                  <c:v>4636.6704</c:v>
                </c:pt>
                <c:pt idx="1736">
                  <c:v>4638.6704</c:v>
                </c:pt>
                <c:pt idx="1737">
                  <c:v>4640.6704</c:v>
                </c:pt>
                <c:pt idx="1738">
                  <c:v>4642.6704</c:v>
                </c:pt>
                <c:pt idx="1739">
                  <c:v>4644.6704</c:v>
                </c:pt>
                <c:pt idx="1740">
                  <c:v>4646.6704</c:v>
                </c:pt>
                <c:pt idx="1741">
                  <c:v>4648.6704</c:v>
                </c:pt>
                <c:pt idx="1742">
                  <c:v>4650.6704</c:v>
                </c:pt>
                <c:pt idx="1743">
                  <c:v>4652.6704</c:v>
                </c:pt>
                <c:pt idx="1744">
                  <c:v>4654.6704</c:v>
                </c:pt>
                <c:pt idx="1745">
                  <c:v>4656.6704</c:v>
                </c:pt>
                <c:pt idx="1746">
                  <c:v>4658.6704</c:v>
                </c:pt>
                <c:pt idx="1747">
                  <c:v>4660.6704</c:v>
                </c:pt>
                <c:pt idx="1748">
                  <c:v>4662.6704</c:v>
                </c:pt>
                <c:pt idx="1749">
                  <c:v>4664.6704</c:v>
                </c:pt>
                <c:pt idx="1750">
                  <c:v>4666.6704</c:v>
                </c:pt>
                <c:pt idx="1751">
                  <c:v>4668.6704</c:v>
                </c:pt>
                <c:pt idx="1752">
                  <c:v>4670.6704</c:v>
                </c:pt>
                <c:pt idx="1753">
                  <c:v>4672.6704</c:v>
                </c:pt>
                <c:pt idx="1754">
                  <c:v>4674.6704</c:v>
                </c:pt>
                <c:pt idx="1755">
                  <c:v>4676.6704</c:v>
                </c:pt>
                <c:pt idx="1756">
                  <c:v>4678.6704</c:v>
                </c:pt>
                <c:pt idx="1757">
                  <c:v>4680.6704</c:v>
                </c:pt>
                <c:pt idx="1758">
                  <c:v>4682.6704</c:v>
                </c:pt>
                <c:pt idx="1759">
                  <c:v>4684.6704</c:v>
                </c:pt>
                <c:pt idx="1760">
                  <c:v>4686.6704</c:v>
                </c:pt>
                <c:pt idx="1761">
                  <c:v>4688.6704</c:v>
                </c:pt>
                <c:pt idx="1762">
                  <c:v>4690.6704</c:v>
                </c:pt>
                <c:pt idx="1763">
                  <c:v>4692.6704</c:v>
                </c:pt>
                <c:pt idx="1764">
                  <c:v>4694.6704</c:v>
                </c:pt>
                <c:pt idx="1765">
                  <c:v>4696.6704</c:v>
                </c:pt>
                <c:pt idx="1766">
                  <c:v>4698.6704</c:v>
                </c:pt>
                <c:pt idx="1767">
                  <c:v>4700.6704</c:v>
                </c:pt>
                <c:pt idx="1768">
                  <c:v>4702.6704</c:v>
                </c:pt>
                <c:pt idx="1769">
                  <c:v>4704.6704</c:v>
                </c:pt>
                <c:pt idx="1770">
                  <c:v>4706.6704</c:v>
                </c:pt>
                <c:pt idx="1771">
                  <c:v>4708.6704</c:v>
                </c:pt>
                <c:pt idx="1772">
                  <c:v>4710.6704</c:v>
                </c:pt>
                <c:pt idx="1773">
                  <c:v>4712.6704</c:v>
                </c:pt>
                <c:pt idx="1774">
                  <c:v>4714.6704</c:v>
                </c:pt>
                <c:pt idx="1775">
                  <c:v>4716.6704</c:v>
                </c:pt>
                <c:pt idx="1776">
                  <c:v>4718.6704</c:v>
                </c:pt>
                <c:pt idx="1777">
                  <c:v>4720.6704</c:v>
                </c:pt>
                <c:pt idx="1778">
                  <c:v>4722.6704</c:v>
                </c:pt>
                <c:pt idx="1779">
                  <c:v>4724.6704</c:v>
                </c:pt>
                <c:pt idx="1780">
                  <c:v>4726.6704</c:v>
                </c:pt>
                <c:pt idx="1781">
                  <c:v>4728.6704</c:v>
                </c:pt>
                <c:pt idx="1782">
                  <c:v>4730.6704</c:v>
                </c:pt>
                <c:pt idx="1783">
                  <c:v>4732.6704</c:v>
                </c:pt>
                <c:pt idx="1784">
                  <c:v>4734.6704</c:v>
                </c:pt>
                <c:pt idx="1785">
                  <c:v>4736.6704</c:v>
                </c:pt>
                <c:pt idx="1786">
                  <c:v>4738.6704</c:v>
                </c:pt>
                <c:pt idx="1787">
                  <c:v>4740.6704</c:v>
                </c:pt>
                <c:pt idx="1788">
                  <c:v>4742.6704</c:v>
                </c:pt>
                <c:pt idx="1789">
                  <c:v>4744.6704</c:v>
                </c:pt>
                <c:pt idx="1790">
                  <c:v>4746.6704</c:v>
                </c:pt>
                <c:pt idx="1791">
                  <c:v>4748.6704</c:v>
                </c:pt>
                <c:pt idx="1792">
                  <c:v>4750.6704</c:v>
                </c:pt>
                <c:pt idx="1793">
                  <c:v>4752.6704</c:v>
                </c:pt>
                <c:pt idx="1794">
                  <c:v>4754.6704</c:v>
                </c:pt>
                <c:pt idx="1795">
                  <c:v>4756.6704</c:v>
                </c:pt>
                <c:pt idx="1796">
                  <c:v>4758.6704</c:v>
                </c:pt>
                <c:pt idx="1797">
                  <c:v>4760.6704</c:v>
                </c:pt>
                <c:pt idx="1798">
                  <c:v>4762.6704</c:v>
                </c:pt>
                <c:pt idx="1799">
                  <c:v>4764.6704</c:v>
                </c:pt>
                <c:pt idx="1800">
                  <c:v>4766.6704</c:v>
                </c:pt>
                <c:pt idx="1801">
                  <c:v>4768.6704</c:v>
                </c:pt>
                <c:pt idx="1802">
                  <c:v>4770.6704</c:v>
                </c:pt>
                <c:pt idx="1803">
                  <c:v>4772.6704</c:v>
                </c:pt>
                <c:pt idx="1804">
                  <c:v>4774.6704</c:v>
                </c:pt>
                <c:pt idx="1805">
                  <c:v>4776.6704</c:v>
                </c:pt>
                <c:pt idx="1806">
                  <c:v>4778.6704</c:v>
                </c:pt>
                <c:pt idx="1807">
                  <c:v>4780.6704</c:v>
                </c:pt>
                <c:pt idx="1808">
                  <c:v>4782.6704</c:v>
                </c:pt>
                <c:pt idx="1809">
                  <c:v>4784.6704</c:v>
                </c:pt>
                <c:pt idx="1810">
                  <c:v>4786.6704</c:v>
                </c:pt>
                <c:pt idx="1811">
                  <c:v>4788.6704</c:v>
                </c:pt>
                <c:pt idx="1812">
                  <c:v>4790.6704</c:v>
                </c:pt>
                <c:pt idx="1813">
                  <c:v>4792.6704</c:v>
                </c:pt>
                <c:pt idx="1814">
                  <c:v>4794.6704</c:v>
                </c:pt>
                <c:pt idx="1815">
                  <c:v>4796.6704</c:v>
                </c:pt>
                <c:pt idx="1816">
                  <c:v>4798.6704</c:v>
                </c:pt>
                <c:pt idx="1817">
                  <c:v>4800.6704</c:v>
                </c:pt>
                <c:pt idx="1818">
                  <c:v>4802.6704</c:v>
                </c:pt>
                <c:pt idx="1819">
                  <c:v>4804.6704</c:v>
                </c:pt>
                <c:pt idx="1820">
                  <c:v>4806.6704</c:v>
                </c:pt>
                <c:pt idx="1821">
                  <c:v>4808.6704</c:v>
                </c:pt>
                <c:pt idx="1822">
                  <c:v>4810.6704</c:v>
                </c:pt>
                <c:pt idx="1823">
                  <c:v>4812.6704</c:v>
                </c:pt>
                <c:pt idx="1824">
                  <c:v>4814.6704</c:v>
                </c:pt>
                <c:pt idx="1825">
                  <c:v>4816.6704</c:v>
                </c:pt>
                <c:pt idx="1826">
                  <c:v>4818.6704</c:v>
                </c:pt>
                <c:pt idx="1827">
                  <c:v>4820.6704</c:v>
                </c:pt>
                <c:pt idx="1828">
                  <c:v>4822.6704</c:v>
                </c:pt>
                <c:pt idx="1829">
                  <c:v>4824.6704</c:v>
                </c:pt>
                <c:pt idx="1830">
                  <c:v>4826.6704</c:v>
                </c:pt>
                <c:pt idx="1831">
                  <c:v>4828.6704</c:v>
                </c:pt>
                <c:pt idx="1832">
                  <c:v>4830.6704</c:v>
                </c:pt>
                <c:pt idx="1833">
                  <c:v>4832.6704</c:v>
                </c:pt>
                <c:pt idx="1834">
                  <c:v>4834.6704</c:v>
                </c:pt>
                <c:pt idx="1835">
                  <c:v>4836.6704</c:v>
                </c:pt>
                <c:pt idx="1836">
                  <c:v>4838.6704</c:v>
                </c:pt>
                <c:pt idx="1837">
                  <c:v>4840.6704</c:v>
                </c:pt>
                <c:pt idx="1838">
                  <c:v>4842.6704</c:v>
                </c:pt>
                <c:pt idx="1839">
                  <c:v>4844.6704</c:v>
                </c:pt>
                <c:pt idx="1840">
                  <c:v>4846.6704</c:v>
                </c:pt>
                <c:pt idx="1841">
                  <c:v>4848.6704</c:v>
                </c:pt>
                <c:pt idx="1842">
                  <c:v>4850.6704</c:v>
                </c:pt>
                <c:pt idx="1843">
                  <c:v>4852.6704</c:v>
                </c:pt>
                <c:pt idx="1844">
                  <c:v>4854.6704</c:v>
                </c:pt>
                <c:pt idx="1845">
                  <c:v>4856.6704</c:v>
                </c:pt>
                <c:pt idx="1846">
                  <c:v>4858.6704</c:v>
                </c:pt>
                <c:pt idx="1847">
                  <c:v>4860.6704</c:v>
                </c:pt>
                <c:pt idx="1848">
                  <c:v>4862.6704</c:v>
                </c:pt>
                <c:pt idx="1849">
                  <c:v>4864.6704</c:v>
                </c:pt>
                <c:pt idx="1850">
                  <c:v>4866.6704</c:v>
                </c:pt>
                <c:pt idx="1851">
                  <c:v>4868.6704</c:v>
                </c:pt>
                <c:pt idx="1852">
                  <c:v>4870.6704</c:v>
                </c:pt>
                <c:pt idx="1853">
                  <c:v>4872.6704</c:v>
                </c:pt>
                <c:pt idx="1854">
                  <c:v>4874.6704</c:v>
                </c:pt>
                <c:pt idx="1855">
                  <c:v>4876.6704</c:v>
                </c:pt>
                <c:pt idx="1856">
                  <c:v>4878.6704</c:v>
                </c:pt>
                <c:pt idx="1857">
                  <c:v>4880.6704</c:v>
                </c:pt>
                <c:pt idx="1858">
                  <c:v>4882.6704</c:v>
                </c:pt>
                <c:pt idx="1859">
                  <c:v>4884.6704</c:v>
                </c:pt>
                <c:pt idx="1860">
                  <c:v>4886.6704</c:v>
                </c:pt>
                <c:pt idx="1861">
                  <c:v>4888.6704</c:v>
                </c:pt>
                <c:pt idx="1862">
                  <c:v>4890.6704</c:v>
                </c:pt>
                <c:pt idx="1863">
                  <c:v>4892.6704</c:v>
                </c:pt>
                <c:pt idx="1864">
                  <c:v>4894.6704</c:v>
                </c:pt>
                <c:pt idx="1865">
                  <c:v>4896.6704</c:v>
                </c:pt>
                <c:pt idx="1866">
                  <c:v>4898.6704</c:v>
                </c:pt>
                <c:pt idx="1867">
                  <c:v>4900.6704</c:v>
                </c:pt>
                <c:pt idx="1868">
                  <c:v>4902.6704</c:v>
                </c:pt>
                <c:pt idx="1869">
                  <c:v>4904.6704</c:v>
                </c:pt>
                <c:pt idx="1870">
                  <c:v>4906.6704</c:v>
                </c:pt>
                <c:pt idx="1871">
                  <c:v>4908.6704</c:v>
                </c:pt>
                <c:pt idx="1872">
                  <c:v>4910.6704</c:v>
                </c:pt>
                <c:pt idx="1873">
                  <c:v>4912.6704</c:v>
                </c:pt>
                <c:pt idx="1874">
                  <c:v>4914.6704</c:v>
                </c:pt>
                <c:pt idx="1875">
                  <c:v>4916.6704</c:v>
                </c:pt>
                <c:pt idx="1876">
                  <c:v>4918.6704</c:v>
                </c:pt>
                <c:pt idx="1877">
                  <c:v>4920.6704</c:v>
                </c:pt>
                <c:pt idx="1878">
                  <c:v>4922.6704</c:v>
                </c:pt>
                <c:pt idx="1879">
                  <c:v>4924.6704</c:v>
                </c:pt>
                <c:pt idx="1880">
                  <c:v>4926.6704</c:v>
                </c:pt>
                <c:pt idx="1881">
                  <c:v>4928.6704</c:v>
                </c:pt>
                <c:pt idx="1882">
                  <c:v>4930.6704</c:v>
                </c:pt>
                <c:pt idx="1883">
                  <c:v>4932.6704</c:v>
                </c:pt>
                <c:pt idx="1884">
                  <c:v>4934.6704</c:v>
                </c:pt>
                <c:pt idx="1885">
                  <c:v>4936.6704</c:v>
                </c:pt>
                <c:pt idx="1886">
                  <c:v>4938.6704</c:v>
                </c:pt>
                <c:pt idx="1887">
                  <c:v>4940.6704</c:v>
                </c:pt>
                <c:pt idx="1888">
                  <c:v>4942.6704</c:v>
                </c:pt>
                <c:pt idx="1889">
                  <c:v>4944.6704</c:v>
                </c:pt>
                <c:pt idx="1890">
                  <c:v>4946.6704</c:v>
                </c:pt>
                <c:pt idx="1891">
                  <c:v>4948.6704</c:v>
                </c:pt>
                <c:pt idx="1892">
                  <c:v>4950.6704</c:v>
                </c:pt>
                <c:pt idx="1893">
                  <c:v>4952.6704</c:v>
                </c:pt>
                <c:pt idx="1894">
                  <c:v>4954.6704</c:v>
                </c:pt>
                <c:pt idx="1895">
                  <c:v>4956.6704</c:v>
                </c:pt>
                <c:pt idx="1896">
                  <c:v>4958.6704</c:v>
                </c:pt>
                <c:pt idx="1897">
                  <c:v>4960.6704</c:v>
                </c:pt>
                <c:pt idx="1898">
                  <c:v>4962.6704</c:v>
                </c:pt>
                <c:pt idx="1899">
                  <c:v>4964.6704</c:v>
                </c:pt>
                <c:pt idx="1900">
                  <c:v>4966.6704</c:v>
                </c:pt>
                <c:pt idx="1901">
                  <c:v>4968.6704</c:v>
                </c:pt>
                <c:pt idx="1902">
                  <c:v>4970.6704</c:v>
                </c:pt>
                <c:pt idx="1903">
                  <c:v>4972.6704</c:v>
                </c:pt>
                <c:pt idx="1904">
                  <c:v>4974.6704</c:v>
                </c:pt>
                <c:pt idx="1905">
                  <c:v>4976.6704</c:v>
                </c:pt>
                <c:pt idx="1906">
                  <c:v>4978.6704</c:v>
                </c:pt>
                <c:pt idx="1907">
                  <c:v>4980.6704</c:v>
                </c:pt>
                <c:pt idx="1908">
                  <c:v>4982.6704</c:v>
                </c:pt>
                <c:pt idx="1909">
                  <c:v>4984.6704</c:v>
                </c:pt>
                <c:pt idx="1910">
                  <c:v>4986.6704</c:v>
                </c:pt>
                <c:pt idx="1911">
                  <c:v>4988.6704</c:v>
                </c:pt>
                <c:pt idx="1912">
                  <c:v>4990.6704</c:v>
                </c:pt>
                <c:pt idx="1913">
                  <c:v>4992.6704</c:v>
                </c:pt>
                <c:pt idx="1914">
                  <c:v>4994.6704</c:v>
                </c:pt>
                <c:pt idx="1915">
                  <c:v>4996.6704</c:v>
                </c:pt>
                <c:pt idx="1916">
                  <c:v>4998.6704</c:v>
                </c:pt>
                <c:pt idx="1917">
                  <c:v>5000.6704</c:v>
                </c:pt>
                <c:pt idx="1918">
                  <c:v>5002.6704</c:v>
                </c:pt>
                <c:pt idx="1919">
                  <c:v>5004.6704</c:v>
                </c:pt>
                <c:pt idx="1920">
                  <c:v>5006.6704</c:v>
                </c:pt>
                <c:pt idx="1921">
                  <c:v>5049.4902000000002</c:v>
                </c:pt>
                <c:pt idx="1922">
                  <c:v>5053.4902000000002</c:v>
                </c:pt>
                <c:pt idx="1923">
                  <c:v>5055.4902000000002</c:v>
                </c:pt>
                <c:pt idx="1924">
                  <c:v>5057.4902000000002</c:v>
                </c:pt>
                <c:pt idx="1925">
                  <c:v>5059.4902000000002</c:v>
                </c:pt>
                <c:pt idx="1926">
                  <c:v>5061.4902000000002</c:v>
                </c:pt>
                <c:pt idx="1927">
                  <c:v>5063.4902000000002</c:v>
                </c:pt>
                <c:pt idx="1928">
                  <c:v>5065.4902000000002</c:v>
                </c:pt>
                <c:pt idx="1929">
                  <c:v>5067.4902000000002</c:v>
                </c:pt>
                <c:pt idx="1930">
                  <c:v>5069.4902000000002</c:v>
                </c:pt>
                <c:pt idx="1931">
                  <c:v>5071.4902000000002</c:v>
                </c:pt>
                <c:pt idx="1932">
                  <c:v>5073.4902000000002</c:v>
                </c:pt>
                <c:pt idx="1933">
                  <c:v>5075.4902000000002</c:v>
                </c:pt>
                <c:pt idx="1934">
                  <c:v>5077.4902000000002</c:v>
                </c:pt>
                <c:pt idx="1935">
                  <c:v>5079.4902000000002</c:v>
                </c:pt>
                <c:pt idx="1936">
                  <c:v>5081.4902000000002</c:v>
                </c:pt>
                <c:pt idx="1937">
                  <c:v>5083.4902000000002</c:v>
                </c:pt>
                <c:pt idx="1938">
                  <c:v>5085.4902000000002</c:v>
                </c:pt>
                <c:pt idx="1939">
                  <c:v>5087.4902000000002</c:v>
                </c:pt>
                <c:pt idx="1940">
                  <c:v>5089.4902000000002</c:v>
                </c:pt>
                <c:pt idx="1941">
                  <c:v>5091.4902000000002</c:v>
                </c:pt>
                <c:pt idx="1942">
                  <c:v>5093.4902000000002</c:v>
                </c:pt>
                <c:pt idx="1943">
                  <c:v>5095.4902000000002</c:v>
                </c:pt>
                <c:pt idx="1944">
                  <c:v>5097.4902000000002</c:v>
                </c:pt>
                <c:pt idx="1945">
                  <c:v>5099.4902000000002</c:v>
                </c:pt>
                <c:pt idx="1946">
                  <c:v>5101.4902000000002</c:v>
                </c:pt>
                <c:pt idx="1947">
                  <c:v>5103.4902000000002</c:v>
                </c:pt>
                <c:pt idx="1948">
                  <c:v>5105.4902000000002</c:v>
                </c:pt>
                <c:pt idx="1949">
                  <c:v>5107.4902000000002</c:v>
                </c:pt>
                <c:pt idx="1950">
                  <c:v>5109.4902000000002</c:v>
                </c:pt>
                <c:pt idx="1951">
                  <c:v>5111.4902000000002</c:v>
                </c:pt>
                <c:pt idx="1952">
                  <c:v>5113.4902000000002</c:v>
                </c:pt>
                <c:pt idx="1953">
                  <c:v>5115.4902000000002</c:v>
                </c:pt>
                <c:pt idx="1954">
                  <c:v>5117.4902000000002</c:v>
                </c:pt>
                <c:pt idx="1955">
                  <c:v>5119.4902000000002</c:v>
                </c:pt>
                <c:pt idx="1956">
                  <c:v>5121.4902000000002</c:v>
                </c:pt>
                <c:pt idx="1957">
                  <c:v>5123.4902000000002</c:v>
                </c:pt>
                <c:pt idx="1958">
                  <c:v>5125.4902000000002</c:v>
                </c:pt>
                <c:pt idx="1959">
                  <c:v>5127.4902000000002</c:v>
                </c:pt>
                <c:pt idx="1960">
                  <c:v>5129.4902000000002</c:v>
                </c:pt>
                <c:pt idx="1961">
                  <c:v>5131.4902000000002</c:v>
                </c:pt>
                <c:pt idx="1962">
                  <c:v>5133.4902000000002</c:v>
                </c:pt>
                <c:pt idx="1963">
                  <c:v>5135.4902000000002</c:v>
                </c:pt>
                <c:pt idx="1964">
                  <c:v>5137.4902000000002</c:v>
                </c:pt>
                <c:pt idx="1965">
                  <c:v>5139.4902000000002</c:v>
                </c:pt>
                <c:pt idx="1966">
                  <c:v>5141.4902000000002</c:v>
                </c:pt>
                <c:pt idx="1967">
                  <c:v>5143.4902000000002</c:v>
                </c:pt>
                <c:pt idx="1968">
                  <c:v>5145.4902000000002</c:v>
                </c:pt>
                <c:pt idx="1969">
                  <c:v>5147.4902000000002</c:v>
                </c:pt>
                <c:pt idx="1970">
                  <c:v>5149.4902000000002</c:v>
                </c:pt>
                <c:pt idx="1971">
                  <c:v>5151.4902000000002</c:v>
                </c:pt>
                <c:pt idx="1972">
                  <c:v>5153.4902000000002</c:v>
                </c:pt>
                <c:pt idx="1973">
                  <c:v>5155.4902000000002</c:v>
                </c:pt>
                <c:pt idx="1974">
                  <c:v>5157.4902000000002</c:v>
                </c:pt>
                <c:pt idx="1975">
                  <c:v>5159.4902000000002</c:v>
                </c:pt>
                <c:pt idx="1976">
                  <c:v>5161.4902000000002</c:v>
                </c:pt>
                <c:pt idx="1977">
                  <c:v>5163.4902000000002</c:v>
                </c:pt>
                <c:pt idx="1978">
                  <c:v>5165.4902000000002</c:v>
                </c:pt>
                <c:pt idx="1979">
                  <c:v>5167.4902000000002</c:v>
                </c:pt>
                <c:pt idx="1980">
                  <c:v>5169.4902000000002</c:v>
                </c:pt>
                <c:pt idx="1981">
                  <c:v>5171.4902000000002</c:v>
                </c:pt>
                <c:pt idx="1982">
                  <c:v>5173.4902000000002</c:v>
                </c:pt>
                <c:pt idx="1983">
                  <c:v>5175.4902000000002</c:v>
                </c:pt>
                <c:pt idx="1984">
                  <c:v>5177.4902000000002</c:v>
                </c:pt>
                <c:pt idx="1985">
                  <c:v>5179.4902000000002</c:v>
                </c:pt>
                <c:pt idx="1986">
                  <c:v>5181.4902000000002</c:v>
                </c:pt>
                <c:pt idx="1987">
                  <c:v>5183.4902000000002</c:v>
                </c:pt>
                <c:pt idx="1988">
                  <c:v>5185.4902000000002</c:v>
                </c:pt>
                <c:pt idx="1989">
                  <c:v>5187.4902000000002</c:v>
                </c:pt>
                <c:pt idx="1990">
                  <c:v>5189.4902000000002</c:v>
                </c:pt>
                <c:pt idx="1991">
                  <c:v>5191.4902000000002</c:v>
                </c:pt>
                <c:pt idx="1992">
                  <c:v>5193.4902000000002</c:v>
                </c:pt>
                <c:pt idx="1993">
                  <c:v>5195.4902000000002</c:v>
                </c:pt>
                <c:pt idx="1994">
                  <c:v>5197.4902000000002</c:v>
                </c:pt>
                <c:pt idx="1995">
                  <c:v>5199.4902000000002</c:v>
                </c:pt>
                <c:pt idx="1996">
                  <c:v>5201.4902000000002</c:v>
                </c:pt>
                <c:pt idx="1997">
                  <c:v>5203.4902000000002</c:v>
                </c:pt>
                <c:pt idx="1998">
                  <c:v>5207.4902000000002</c:v>
                </c:pt>
                <c:pt idx="1999">
                  <c:v>5209.4902000000002</c:v>
                </c:pt>
                <c:pt idx="2000">
                  <c:v>5211.4902000000002</c:v>
                </c:pt>
                <c:pt idx="2001">
                  <c:v>5213.4902000000002</c:v>
                </c:pt>
                <c:pt idx="2002">
                  <c:v>5215.4902000000002</c:v>
                </c:pt>
                <c:pt idx="2003">
                  <c:v>5217.4902000000002</c:v>
                </c:pt>
                <c:pt idx="2004">
                  <c:v>5219.4902000000002</c:v>
                </c:pt>
                <c:pt idx="2005">
                  <c:v>5228.7212000000054</c:v>
                </c:pt>
                <c:pt idx="2006">
                  <c:v>5230.7212000000054</c:v>
                </c:pt>
                <c:pt idx="2007">
                  <c:v>5232.7212000000054</c:v>
                </c:pt>
                <c:pt idx="2008">
                  <c:v>5234.7212000000054</c:v>
                </c:pt>
                <c:pt idx="2009">
                  <c:v>5236.7212000000054</c:v>
                </c:pt>
                <c:pt idx="2010">
                  <c:v>5238.7212000000054</c:v>
                </c:pt>
                <c:pt idx="2011">
                  <c:v>5240.7212000000054</c:v>
                </c:pt>
                <c:pt idx="2012">
                  <c:v>5242.7212000000054</c:v>
                </c:pt>
                <c:pt idx="2013">
                  <c:v>5244.7212000000054</c:v>
                </c:pt>
                <c:pt idx="2014">
                  <c:v>5246.7212000000054</c:v>
                </c:pt>
                <c:pt idx="2015">
                  <c:v>5248.7212000000054</c:v>
                </c:pt>
                <c:pt idx="2016">
                  <c:v>5250.7212000000054</c:v>
                </c:pt>
                <c:pt idx="2017">
                  <c:v>5252.7212000000054</c:v>
                </c:pt>
                <c:pt idx="2018">
                  <c:v>5254.7212000000054</c:v>
                </c:pt>
                <c:pt idx="2019">
                  <c:v>5256.7212000000054</c:v>
                </c:pt>
                <c:pt idx="2020">
                  <c:v>5258.7212000000054</c:v>
                </c:pt>
                <c:pt idx="2021">
                  <c:v>5260.7212000000054</c:v>
                </c:pt>
                <c:pt idx="2022">
                  <c:v>5262.7212000000054</c:v>
                </c:pt>
                <c:pt idx="2023">
                  <c:v>5264.7212000000054</c:v>
                </c:pt>
                <c:pt idx="2024">
                  <c:v>5266.7212000000054</c:v>
                </c:pt>
                <c:pt idx="2025">
                  <c:v>5268.7212000000054</c:v>
                </c:pt>
                <c:pt idx="2026">
                  <c:v>5270.7212000000054</c:v>
                </c:pt>
                <c:pt idx="2027">
                  <c:v>5272.7212000000054</c:v>
                </c:pt>
                <c:pt idx="2028">
                  <c:v>5274.7212000000054</c:v>
                </c:pt>
                <c:pt idx="2029">
                  <c:v>5276.7212000000054</c:v>
                </c:pt>
                <c:pt idx="2030">
                  <c:v>5278.7212000000054</c:v>
                </c:pt>
                <c:pt idx="2031">
                  <c:v>5280.7212000000054</c:v>
                </c:pt>
                <c:pt idx="2032">
                  <c:v>5282.7212000000054</c:v>
                </c:pt>
                <c:pt idx="2033">
                  <c:v>5284.7212000000054</c:v>
                </c:pt>
                <c:pt idx="2034">
                  <c:v>5286.7212000000054</c:v>
                </c:pt>
                <c:pt idx="2035">
                  <c:v>5288.7212000000054</c:v>
                </c:pt>
                <c:pt idx="2036">
                  <c:v>5290.7212000000054</c:v>
                </c:pt>
                <c:pt idx="2037">
                  <c:v>5292.7212000000054</c:v>
                </c:pt>
                <c:pt idx="2038">
                  <c:v>5294.7212000000054</c:v>
                </c:pt>
                <c:pt idx="2039">
                  <c:v>5296.7212000000054</c:v>
                </c:pt>
                <c:pt idx="2040">
                  <c:v>5298.7212000000054</c:v>
                </c:pt>
                <c:pt idx="2041">
                  <c:v>5300.7212000000054</c:v>
                </c:pt>
                <c:pt idx="2042">
                  <c:v>5302.7212000000054</c:v>
                </c:pt>
                <c:pt idx="2043">
                  <c:v>5304.7212000000054</c:v>
                </c:pt>
                <c:pt idx="2044">
                  <c:v>5306.7212000000054</c:v>
                </c:pt>
                <c:pt idx="2045">
                  <c:v>5308.7212000000054</c:v>
                </c:pt>
                <c:pt idx="2046">
                  <c:v>5310.7212000000054</c:v>
                </c:pt>
                <c:pt idx="2047">
                  <c:v>5312.7212000000054</c:v>
                </c:pt>
                <c:pt idx="2048">
                  <c:v>5314.7212000000054</c:v>
                </c:pt>
                <c:pt idx="2049">
                  <c:v>5316.7212000000054</c:v>
                </c:pt>
                <c:pt idx="2050">
                  <c:v>5318.7212000000054</c:v>
                </c:pt>
                <c:pt idx="2051">
                  <c:v>5320.7212000000054</c:v>
                </c:pt>
                <c:pt idx="2052">
                  <c:v>5322.7212000000054</c:v>
                </c:pt>
                <c:pt idx="2053">
                  <c:v>5324.7212000000054</c:v>
                </c:pt>
                <c:pt idx="2054">
                  <c:v>5326.7212000000054</c:v>
                </c:pt>
                <c:pt idx="2055">
                  <c:v>5328.7212000000054</c:v>
                </c:pt>
                <c:pt idx="2056">
                  <c:v>5330.7212000000054</c:v>
                </c:pt>
                <c:pt idx="2057">
                  <c:v>5332.7212000000054</c:v>
                </c:pt>
                <c:pt idx="2058">
                  <c:v>5334.7212000000054</c:v>
                </c:pt>
                <c:pt idx="2059">
                  <c:v>5336.7212000000054</c:v>
                </c:pt>
                <c:pt idx="2060">
                  <c:v>5338.7212000000054</c:v>
                </c:pt>
                <c:pt idx="2061">
                  <c:v>5340.7212000000054</c:v>
                </c:pt>
                <c:pt idx="2062">
                  <c:v>5342.7212000000054</c:v>
                </c:pt>
                <c:pt idx="2063">
                  <c:v>5344.7212000000054</c:v>
                </c:pt>
                <c:pt idx="2064">
                  <c:v>5346.7212000000054</c:v>
                </c:pt>
                <c:pt idx="2065">
                  <c:v>5348.7212000000054</c:v>
                </c:pt>
                <c:pt idx="2066">
                  <c:v>5350.7212000000054</c:v>
                </c:pt>
                <c:pt idx="2067">
                  <c:v>5352.7212000000054</c:v>
                </c:pt>
                <c:pt idx="2068">
                  <c:v>5354.7212000000054</c:v>
                </c:pt>
                <c:pt idx="2069">
                  <c:v>5356.7212000000054</c:v>
                </c:pt>
                <c:pt idx="2070">
                  <c:v>5358.7212000000054</c:v>
                </c:pt>
                <c:pt idx="2071">
                  <c:v>5360.7212000000054</c:v>
                </c:pt>
                <c:pt idx="2072">
                  <c:v>5362.7212000000054</c:v>
                </c:pt>
                <c:pt idx="2073">
                  <c:v>5364.7212000000054</c:v>
                </c:pt>
                <c:pt idx="2074">
                  <c:v>5366.7212000000054</c:v>
                </c:pt>
                <c:pt idx="2075">
                  <c:v>5368.7212000000054</c:v>
                </c:pt>
                <c:pt idx="2076">
                  <c:v>5370.7212000000054</c:v>
                </c:pt>
                <c:pt idx="2077">
                  <c:v>5372.7212000000054</c:v>
                </c:pt>
                <c:pt idx="2078">
                  <c:v>5374.7212000000054</c:v>
                </c:pt>
                <c:pt idx="2079">
                  <c:v>5376.7212000000054</c:v>
                </c:pt>
                <c:pt idx="2080">
                  <c:v>5378.7212000000054</c:v>
                </c:pt>
                <c:pt idx="2081">
                  <c:v>5380.7212000000054</c:v>
                </c:pt>
                <c:pt idx="2082">
                  <c:v>5382.7212000000054</c:v>
                </c:pt>
                <c:pt idx="2083">
                  <c:v>5384.7212000000054</c:v>
                </c:pt>
                <c:pt idx="2084">
                  <c:v>5386.7212000000054</c:v>
                </c:pt>
                <c:pt idx="2085">
                  <c:v>5388.7212000000054</c:v>
                </c:pt>
                <c:pt idx="2086">
                  <c:v>5390.7212000000054</c:v>
                </c:pt>
                <c:pt idx="2087">
                  <c:v>5392.7212000000054</c:v>
                </c:pt>
                <c:pt idx="2088">
                  <c:v>5394.7212000000054</c:v>
                </c:pt>
                <c:pt idx="2089">
                  <c:v>5396.7212000000054</c:v>
                </c:pt>
                <c:pt idx="2090">
                  <c:v>5398.7212000000054</c:v>
                </c:pt>
                <c:pt idx="2091">
                  <c:v>5400.7212000000054</c:v>
                </c:pt>
                <c:pt idx="2092">
                  <c:v>5402.7212000000054</c:v>
                </c:pt>
                <c:pt idx="2093">
                  <c:v>5404.7212000000054</c:v>
                </c:pt>
                <c:pt idx="2094">
                  <c:v>5406.7212000000054</c:v>
                </c:pt>
                <c:pt idx="2095">
                  <c:v>5408.7212000000054</c:v>
                </c:pt>
                <c:pt idx="2096">
                  <c:v>5410.7212000000054</c:v>
                </c:pt>
                <c:pt idx="2097">
                  <c:v>5412.7212000000054</c:v>
                </c:pt>
                <c:pt idx="2098">
                  <c:v>5414.7212000000054</c:v>
                </c:pt>
                <c:pt idx="2099">
                  <c:v>5416.7212000000054</c:v>
                </c:pt>
                <c:pt idx="2100">
                  <c:v>5418.7212000000054</c:v>
                </c:pt>
                <c:pt idx="2101">
                  <c:v>5420.7212000000054</c:v>
                </c:pt>
                <c:pt idx="2102">
                  <c:v>5422.7212000000054</c:v>
                </c:pt>
                <c:pt idx="2103">
                  <c:v>5424.7212000000054</c:v>
                </c:pt>
                <c:pt idx="2104">
                  <c:v>5426.7212000000054</c:v>
                </c:pt>
                <c:pt idx="2105">
                  <c:v>5428.7212000000054</c:v>
                </c:pt>
                <c:pt idx="2106">
                  <c:v>5430.7212000000054</c:v>
                </c:pt>
                <c:pt idx="2107">
                  <c:v>5432.7212000000054</c:v>
                </c:pt>
                <c:pt idx="2108">
                  <c:v>5434.7212000000054</c:v>
                </c:pt>
                <c:pt idx="2109">
                  <c:v>5436.7212000000054</c:v>
                </c:pt>
                <c:pt idx="2110">
                  <c:v>5438.7212000000054</c:v>
                </c:pt>
                <c:pt idx="2111">
                  <c:v>5440.7212000000054</c:v>
                </c:pt>
                <c:pt idx="2112">
                  <c:v>5442.7212000000054</c:v>
                </c:pt>
                <c:pt idx="2113">
                  <c:v>5444.7212000000054</c:v>
                </c:pt>
                <c:pt idx="2114">
                  <c:v>5446.7212000000054</c:v>
                </c:pt>
                <c:pt idx="2115">
                  <c:v>5448.7212000000054</c:v>
                </c:pt>
                <c:pt idx="2116">
                  <c:v>5450.7212000000054</c:v>
                </c:pt>
                <c:pt idx="2117">
                  <c:v>5452.7212000000054</c:v>
                </c:pt>
                <c:pt idx="2118">
                  <c:v>5454.7212000000054</c:v>
                </c:pt>
                <c:pt idx="2119">
                  <c:v>5456.7212000000054</c:v>
                </c:pt>
                <c:pt idx="2120">
                  <c:v>5458.7212000000054</c:v>
                </c:pt>
                <c:pt idx="2121">
                  <c:v>5460.7212000000054</c:v>
                </c:pt>
                <c:pt idx="2122">
                  <c:v>5462.7212000000054</c:v>
                </c:pt>
                <c:pt idx="2123">
                  <c:v>5464.7212000000054</c:v>
                </c:pt>
                <c:pt idx="2124">
                  <c:v>5466.7212000000054</c:v>
                </c:pt>
                <c:pt idx="2125">
                  <c:v>5468.7212000000054</c:v>
                </c:pt>
                <c:pt idx="2126">
                  <c:v>5470.7212000000054</c:v>
                </c:pt>
                <c:pt idx="2127">
                  <c:v>5472.7212000000054</c:v>
                </c:pt>
                <c:pt idx="2128">
                  <c:v>5474.7212000000054</c:v>
                </c:pt>
                <c:pt idx="2129">
                  <c:v>5476.7212000000054</c:v>
                </c:pt>
                <c:pt idx="2130">
                  <c:v>5478.7212000000054</c:v>
                </c:pt>
                <c:pt idx="2131">
                  <c:v>5480.7212000000054</c:v>
                </c:pt>
                <c:pt idx="2132">
                  <c:v>5482.7212000000054</c:v>
                </c:pt>
                <c:pt idx="2133">
                  <c:v>5484.7212000000054</c:v>
                </c:pt>
                <c:pt idx="2134">
                  <c:v>5486.7212000000054</c:v>
                </c:pt>
                <c:pt idx="2135">
                  <c:v>5488.7212000000054</c:v>
                </c:pt>
                <c:pt idx="2136">
                  <c:v>5490.7212000000054</c:v>
                </c:pt>
                <c:pt idx="2137">
                  <c:v>5492.7212000000054</c:v>
                </c:pt>
                <c:pt idx="2138">
                  <c:v>5494.7212000000054</c:v>
                </c:pt>
                <c:pt idx="2139">
                  <c:v>5496.7212000000054</c:v>
                </c:pt>
                <c:pt idx="2140">
                  <c:v>5498.7212000000054</c:v>
                </c:pt>
                <c:pt idx="2141">
                  <c:v>5500.7212000000054</c:v>
                </c:pt>
                <c:pt idx="2142">
                  <c:v>5502.7212000000054</c:v>
                </c:pt>
                <c:pt idx="2143">
                  <c:v>5504.7212000000054</c:v>
                </c:pt>
                <c:pt idx="2144">
                  <c:v>5506.7212000000054</c:v>
                </c:pt>
                <c:pt idx="2145">
                  <c:v>5585.7549000000008</c:v>
                </c:pt>
                <c:pt idx="2146">
                  <c:v>5587.7549000000008</c:v>
                </c:pt>
                <c:pt idx="2147">
                  <c:v>5589.7549000000008</c:v>
                </c:pt>
                <c:pt idx="2148">
                  <c:v>5591.7549000000008</c:v>
                </c:pt>
                <c:pt idx="2149">
                  <c:v>5593.7549000000008</c:v>
                </c:pt>
                <c:pt idx="2150">
                  <c:v>5595.7549000000008</c:v>
                </c:pt>
                <c:pt idx="2151">
                  <c:v>5597.7549000000008</c:v>
                </c:pt>
                <c:pt idx="2152">
                  <c:v>5599.7549000000008</c:v>
                </c:pt>
                <c:pt idx="2153">
                  <c:v>5601.7549000000008</c:v>
                </c:pt>
                <c:pt idx="2154">
                  <c:v>5603.7549000000008</c:v>
                </c:pt>
                <c:pt idx="2155">
                  <c:v>5605.7549000000008</c:v>
                </c:pt>
                <c:pt idx="2156">
                  <c:v>5607.7549000000008</c:v>
                </c:pt>
                <c:pt idx="2157">
                  <c:v>5609.7549000000008</c:v>
                </c:pt>
                <c:pt idx="2158">
                  <c:v>5611.7549000000008</c:v>
                </c:pt>
                <c:pt idx="2159">
                  <c:v>5613.7549000000008</c:v>
                </c:pt>
                <c:pt idx="2160">
                  <c:v>5615.7549000000008</c:v>
                </c:pt>
                <c:pt idx="2161">
                  <c:v>5617.7549000000008</c:v>
                </c:pt>
                <c:pt idx="2162">
                  <c:v>5619.7549000000008</c:v>
                </c:pt>
                <c:pt idx="2163">
                  <c:v>5621.7549000000008</c:v>
                </c:pt>
                <c:pt idx="2164">
                  <c:v>5623.7549000000008</c:v>
                </c:pt>
                <c:pt idx="2165">
                  <c:v>5625.7549000000008</c:v>
                </c:pt>
                <c:pt idx="2166">
                  <c:v>5627.7549000000008</c:v>
                </c:pt>
                <c:pt idx="2167">
                  <c:v>5629.7549000000008</c:v>
                </c:pt>
                <c:pt idx="2168">
                  <c:v>5631.7549000000008</c:v>
                </c:pt>
                <c:pt idx="2169">
                  <c:v>5633.7549000000008</c:v>
                </c:pt>
                <c:pt idx="2170">
                  <c:v>5635.7549000000008</c:v>
                </c:pt>
                <c:pt idx="2171">
                  <c:v>5637.7549000000008</c:v>
                </c:pt>
                <c:pt idx="2172">
                  <c:v>5639.7549000000008</c:v>
                </c:pt>
                <c:pt idx="2173">
                  <c:v>5641.7549000000008</c:v>
                </c:pt>
                <c:pt idx="2174">
                  <c:v>5643.7549000000008</c:v>
                </c:pt>
                <c:pt idx="2175">
                  <c:v>5645.7549000000008</c:v>
                </c:pt>
                <c:pt idx="2176">
                  <c:v>5647.7549000000008</c:v>
                </c:pt>
                <c:pt idx="2177">
                  <c:v>5649.7549000000008</c:v>
                </c:pt>
                <c:pt idx="2178">
                  <c:v>5651.7549000000008</c:v>
                </c:pt>
                <c:pt idx="2179">
                  <c:v>5653.7549000000008</c:v>
                </c:pt>
                <c:pt idx="2180">
                  <c:v>5655.7549000000008</c:v>
                </c:pt>
                <c:pt idx="2181">
                  <c:v>5657.7549000000008</c:v>
                </c:pt>
                <c:pt idx="2182">
                  <c:v>5659.7549000000008</c:v>
                </c:pt>
                <c:pt idx="2183">
                  <c:v>5661.7549000000008</c:v>
                </c:pt>
                <c:pt idx="2184">
                  <c:v>5663.7549000000008</c:v>
                </c:pt>
                <c:pt idx="2185">
                  <c:v>5665.7549000000008</c:v>
                </c:pt>
                <c:pt idx="2186">
                  <c:v>5667.7549000000008</c:v>
                </c:pt>
                <c:pt idx="2187">
                  <c:v>5669.7549000000008</c:v>
                </c:pt>
                <c:pt idx="2188">
                  <c:v>5671.7549000000008</c:v>
                </c:pt>
                <c:pt idx="2189">
                  <c:v>5673.7549000000008</c:v>
                </c:pt>
                <c:pt idx="2190">
                  <c:v>5675.7549000000008</c:v>
                </c:pt>
                <c:pt idx="2191">
                  <c:v>5677.7549000000008</c:v>
                </c:pt>
                <c:pt idx="2192">
                  <c:v>5679.7549000000008</c:v>
                </c:pt>
                <c:pt idx="2193">
                  <c:v>5681.7549000000008</c:v>
                </c:pt>
                <c:pt idx="2194">
                  <c:v>5683.7549000000008</c:v>
                </c:pt>
                <c:pt idx="2195">
                  <c:v>5685.7549000000008</c:v>
                </c:pt>
                <c:pt idx="2196">
                  <c:v>5687.7549000000008</c:v>
                </c:pt>
                <c:pt idx="2197">
                  <c:v>5689.7549000000008</c:v>
                </c:pt>
                <c:pt idx="2198">
                  <c:v>5691.7549000000008</c:v>
                </c:pt>
                <c:pt idx="2199">
                  <c:v>5693.7549000000008</c:v>
                </c:pt>
                <c:pt idx="2200">
                  <c:v>5695.7549000000008</c:v>
                </c:pt>
                <c:pt idx="2201">
                  <c:v>5697.7549000000008</c:v>
                </c:pt>
                <c:pt idx="2202">
                  <c:v>5699.7549000000008</c:v>
                </c:pt>
                <c:pt idx="2203">
                  <c:v>5701.7549000000008</c:v>
                </c:pt>
                <c:pt idx="2204">
                  <c:v>5703.7549000000008</c:v>
                </c:pt>
                <c:pt idx="2205">
                  <c:v>5705.7549000000008</c:v>
                </c:pt>
                <c:pt idx="2206">
                  <c:v>5707.7549000000008</c:v>
                </c:pt>
                <c:pt idx="2207">
                  <c:v>5709.7549000000008</c:v>
                </c:pt>
                <c:pt idx="2208">
                  <c:v>5711.7549000000008</c:v>
                </c:pt>
                <c:pt idx="2209">
                  <c:v>5713.7549000000008</c:v>
                </c:pt>
                <c:pt idx="2210">
                  <c:v>5715.7549000000008</c:v>
                </c:pt>
                <c:pt idx="2211">
                  <c:v>5717.7549000000008</c:v>
                </c:pt>
                <c:pt idx="2212">
                  <c:v>5719.7549000000008</c:v>
                </c:pt>
                <c:pt idx="2213">
                  <c:v>5721.7549000000008</c:v>
                </c:pt>
                <c:pt idx="2214">
                  <c:v>5723.7549000000008</c:v>
                </c:pt>
                <c:pt idx="2215">
                  <c:v>5725.7549000000008</c:v>
                </c:pt>
                <c:pt idx="2216">
                  <c:v>5727.7549000000008</c:v>
                </c:pt>
                <c:pt idx="2217">
                  <c:v>5729.7549000000008</c:v>
                </c:pt>
                <c:pt idx="2218">
                  <c:v>5731.7549000000008</c:v>
                </c:pt>
                <c:pt idx="2219">
                  <c:v>5733.7549000000008</c:v>
                </c:pt>
                <c:pt idx="2220">
                  <c:v>5735.7549000000008</c:v>
                </c:pt>
                <c:pt idx="2221">
                  <c:v>5737.7549000000008</c:v>
                </c:pt>
                <c:pt idx="2222">
                  <c:v>5739.7549000000008</c:v>
                </c:pt>
                <c:pt idx="2223">
                  <c:v>5741.7549000000008</c:v>
                </c:pt>
                <c:pt idx="2224">
                  <c:v>5743.7549000000008</c:v>
                </c:pt>
                <c:pt idx="2225">
                  <c:v>5745.7549000000008</c:v>
                </c:pt>
                <c:pt idx="2226">
                  <c:v>5747.7549000000008</c:v>
                </c:pt>
                <c:pt idx="2227">
                  <c:v>5749.7549000000008</c:v>
                </c:pt>
                <c:pt idx="2228">
                  <c:v>5751.7549000000008</c:v>
                </c:pt>
                <c:pt idx="2229">
                  <c:v>5753.7549000000008</c:v>
                </c:pt>
                <c:pt idx="2230">
                  <c:v>5755.7549000000008</c:v>
                </c:pt>
                <c:pt idx="2231">
                  <c:v>5757.7549000000008</c:v>
                </c:pt>
                <c:pt idx="2232">
                  <c:v>5759.7549000000008</c:v>
                </c:pt>
                <c:pt idx="2233">
                  <c:v>5761.7549000000008</c:v>
                </c:pt>
                <c:pt idx="2234">
                  <c:v>5763.7549000000008</c:v>
                </c:pt>
                <c:pt idx="2235">
                  <c:v>5765.7549000000008</c:v>
                </c:pt>
                <c:pt idx="2236">
                  <c:v>5767.7549000000008</c:v>
                </c:pt>
                <c:pt idx="2237">
                  <c:v>5769.7549000000008</c:v>
                </c:pt>
                <c:pt idx="2238">
                  <c:v>5771.7549000000008</c:v>
                </c:pt>
                <c:pt idx="2239">
                  <c:v>5773.7549000000008</c:v>
                </c:pt>
                <c:pt idx="2240">
                  <c:v>5775.7549000000008</c:v>
                </c:pt>
                <c:pt idx="2241">
                  <c:v>5777.7549000000008</c:v>
                </c:pt>
                <c:pt idx="2242">
                  <c:v>5779.7549000000008</c:v>
                </c:pt>
                <c:pt idx="2243">
                  <c:v>5781.7549000000008</c:v>
                </c:pt>
                <c:pt idx="2244">
                  <c:v>5783.7549000000008</c:v>
                </c:pt>
                <c:pt idx="2245">
                  <c:v>5785.7549000000008</c:v>
                </c:pt>
                <c:pt idx="2246">
                  <c:v>5787.7549000000008</c:v>
                </c:pt>
                <c:pt idx="2247">
                  <c:v>5789.7549000000008</c:v>
                </c:pt>
                <c:pt idx="2248">
                  <c:v>5791.7549000000008</c:v>
                </c:pt>
                <c:pt idx="2249">
                  <c:v>5793.7549000000008</c:v>
                </c:pt>
                <c:pt idx="2250">
                  <c:v>5795.7549000000008</c:v>
                </c:pt>
                <c:pt idx="2251">
                  <c:v>5797.7549000000008</c:v>
                </c:pt>
                <c:pt idx="2252">
                  <c:v>5799.7549000000008</c:v>
                </c:pt>
                <c:pt idx="2253">
                  <c:v>5801.7549000000008</c:v>
                </c:pt>
                <c:pt idx="2254">
                  <c:v>5803.7549000000008</c:v>
                </c:pt>
                <c:pt idx="2255">
                  <c:v>5805.7549000000008</c:v>
                </c:pt>
                <c:pt idx="2256">
                  <c:v>5807.7549000000008</c:v>
                </c:pt>
                <c:pt idx="2257">
                  <c:v>5809.7549000000008</c:v>
                </c:pt>
                <c:pt idx="2258">
                  <c:v>5811.7549000000008</c:v>
                </c:pt>
                <c:pt idx="2259">
                  <c:v>5813.7549000000008</c:v>
                </c:pt>
                <c:pt idx="2260">
                  <c:v>5815.7549000000008</c:v>
                </c:pt>
                <c:pt idx="2261">
                  <c:v>5817.7549000000008</c:v>
                </c:pt>
                <c:pt idx="2262">
                  <c:v>5819.7549000000008</c:v>
                </c:pt>
                <c:pt idx="2263">
                  <c:v>5821.7549000000008</c:v>
                </c:pt>
                <c:pt idx="2264">
                  <c:v>5823.7549000000008</c:v>
                </c:pt>
                <c:pt idx="2265">
                  <c:v>5825.7549000000008</c:v>
                </c:pt>
                <c:pt idx="2266">
                  <c:v>5827.7549000000008</c:v>
                </c:pt>
                <c:pt idx="2267">
                  <c:v>5829.7549000000008</c:v>
                </c:pt>
                <c:pt idx="2268">
                  <c:v>5831.7549000000008</c:v>
                </c:pt>
                <c:pt idx="2269">
                  <c:v>5833.7549000000008</c:v>
                </c:pt>
                <c:pt idx="2270">
                  <c:v>5835.7549000000008</c:v>
                </c:pt>
                <c:pt idx="2271">
                  <c:v>5837.7549000000008</c:v>
                </c:pt>
                <c:pt idx="2272">
                  <c:v>5839.7549000000008</c:v>
                </c:pt>
                <c:pt idx="2273">
                  <c:v>5841.7549000000008</c:v>
                </c:pt>
                <c:pt idx="2274">
                  <c:v>5843.7549000000008</c:v>
                </c:pt>
                <c:pt idx="2275">
                  <c:v>5845.7549000000008</c:v>
                </c:pt>
                <c:pt idx="2276">
                  <c:v>5847.7549000000008</c:v>
                </c:pt>
                <c:pt idx="2277">
                  <c:v>5849.7549000000008</c:v>
                </c:pt>
                <c:pt idx="2278">
                  <c:v>5851.7549000000008</c:v>
                </c:pt>
                <c:pt idx="2279">
                  <c:v>5853.7549000000008</c:v>
                </c:pt>
                <c:pt idx="2280">
                  <c:v>5855.7549000000008</c:v>
                </c:pt>
                <c:pt idx="2281">
                  <c:v>5857.7549000000008</c:v>
                </c:pt>
                <c:pt idx="2282">
                  <c:v>5859.7549000000008</c:v>
                </c:pt>
                <c:pt idx="2283">
                  <c:v>5861.7549000000008</c:v>
                </c:pt>
                <c:pt idx="2284">
                  <c:v>5863.7549000000008</c:v>
                </c:pt>
                <c:pt idx="2285">
                  <c:v>5865.7549000000008</c:v>
                </c:pt>
                <c:pt idx="2286">
                  <c:v>5867.7549000000008</c:v>
                </c:pt>
                <c:pt idx="2287">
                  <c:v>5869.7549000000008</c:v>
                </c:pt>
                <c:pt idx="2288">
                  <c:v>5871.7549000000008</c:v>
                </c:pt>
                <c:pt idx="2289">
                  <c:v>5873.7549000000008</c:v>
                </c:pt>
                <c:pt idx="2290">
                  <c:v>5875.7549000000008</c:v>
                </c:pt>
                <c:pt idx="2291">
                  <c:v>5877.7549000000008</c:v>
                </c:pt>
                <c:pt idx="2292">
                  <c:v>5879.7549000000008</c:v>
                </c:pt>
                <c:pt idx="2293">
                  <c:v>5881.7549000000008</c:v>
                </c:pt>
                <c:pt idx="2294">
                  <c:v>5883.7549000000008</c:v>
                </c:pt>
                <c:pt idx="2295">
                  <c:v>5885.7549000000008</c:v>
                </c:pt>
                <c:pt idx="2296">
                  <c:v>5887.7549000000008</c:v>
                </c:pt>
                <c:pt idx="2297">
                  <c:v>5889.7549000000008</c:v>
                </c:pt>
                <c:pt idx="2298">
                  <c:v>5891.7549000000008</c:v>
                </c:pt>
                <c:pt idx="2299">
                  <c:v>5893.7549000000008</c:v>
                </c:pt>
                <c:pt idx="2300">
                  <c:v>5895.7549000000008</c:v>
                </c:pt>
                <c:pt idx="2301">
                  <c:v>5897.7549000000008</c:v>
                </c:pt>
                <c:pt idx="2302">
                  <c:v>5899.7549000000008</c:v>
                </c:pt>
                <c:pt idx="2303">
                  <c:v>5901.7549000000008</c:v>
                </c:pt>
                <c:pt idx="2304">
                  <c:v>5903.7549000000008</c:v>
                </c:pt>
                <c:pt idx="2305">
                  <c:v>5905.7549000000008</c:v>
                </c:pt>
                <c:pt idx="2306">
                  <c:v>5907.7549000000008</c:v>
                </c:pt>
                <c:pt idx="2307">
                  <c:v>5909.7549000000008</c:v>
                </c:pt>
                <c:pt idx="2308">
                  <c:v>5911.7549000000008</c:v>
                </c:pt>
                <c:pt idx="2309">
                  <c:v>5913.7549000000008</c:v>
                </c:pt>
                <c:pt idx="2310">
                  <c:v>5915.7549000000008</c:v>
                </c:pt>
                <c:pt idx="2311">
                  <c:v>5917.7549000000008</c:v>
                </c:pt>
                <c:pt idx="2312">
                  <c:v>5919.7549000000008</c:v>
                </c:pt>
                <c:pt idx="2313">
                  <c:v>5921.7549000000008</c:v>
                </c:pt>
                <c:pt idx="2314">
                  <c:v>5923.7549000000008</c:v>
                </c:pt>
                <c:pt idx="2315">
                  <c:v>5925.7549000000008</c:v>
                </c:pt>
                <c:pt idx="2316">
                  <c:v>5927.7549000000008</c:v>
                </c:pt>
                <c:pt idx="2317">
                  <c:v>5929.7549000000008</c:v>
                </c:pt>
                <c:pt idx="2318">
                  <c:v>5931.7549000000008</c:v>
                </c:pt>
                <c:pt idx="2319">
                  <c:v>5933.7549000000008</c:v>
                </c:pt>
                <c:pt idx="2320">
                  <c:v>5935.7549000000008</c:v>
                </c:pt>
                <c:pt idx="2321">
                  <c:v>5937.7549000000008</c:v>
                </c:pt>
                <c:pt idx="2322">
                  <c:v>5939.7549000000008</c:v>
                </c:pt>
                <c:pt idx="2323">
                  <c:v>5941.7549000000008</c:v>
                </c:pt>
                <c:pt idx="2324">
                  <c:v>5943.7549000000008</c:v>
                </c:pt>
                <c:pt idx="2325">
                  <c:v>5945.7549000000008</c:v>
                </c:pt>
                <c:pt idx="2326">
                  <c:v>5947.7549000000008</c:v>
                </c:pt>
                <c:pt idx="2327">
                  <c:v>5949.7549000000008</c:v>
                </c:pt>
                <c:pt idx="2328">
                  <c:v>5951.7549000000008</c:v>
                </c:pt>
                <c:pt idx="2329">
                  <c:v>5953.7549000000008</c:v>
                </c:pt>
                <c:pt idx="2330">
                  <c:v>5955.7549000000008</c:v>
                </c:pt>
                <c:pt idx="2331">
                  <c:v>5957.7549000000008</c:v>
                </c:pt>
                <c:pt idx="2332">
                  <c:v>5959.7549000000008</c:v>
                </c:pt>
                <c:pt idx="2333">
                  <c:v>5961.7549000000008</c:v>
                </c:pt>
                <c:pt idx="2334">
                  <c:v>5963.7549000000008</c:v>
                </c:pt>
                <c:pt idx="2335">
                  <c:v>5965.7549000000008</c:v>
                </c:pt>
                <c:pt idx="2336">
                  <c:v>5967.7549000000008</c:v>
                </c:pt>
                <c:pt idx="2337">
                  <c:v>5969.7549000000008</c:v>
                </c:pt>
                <c:pt idx="2338">
                  <c:v>5971.7549000000008</c:v>
                </c:pt>
                <c:pt idx="2339">
                  <c:v>5973.7549000000008</c:v>
                </c:pt>
                <c:pt idx="2340">
                  <c:v>5975.7549000000008</c:v>
                </c:pt>
                <c:pt idx="2341">
                  <c:v>5977.7549000000008</c:v>
                </c:pt>
                <c:pt idx="2342">
                  <c:v>5979.7549000000008</c:v>
                </c:pt>
                <c:pt idx="2343">
                  <c:v>5981.7549000000008</c:v>
                </c:pt>
                <c:pt idx="2344">
                  <c:v>5983.7549000000008</c:v>
                </c:pt>
                <c:pt idx="2345">
                  <c:v>5985.7549000000008</c:v>
                </c:pt>
                <c:pt idx="2346">
                  <c:v>5987.7549000000008</c:v>
                </c:pt>
                <c:pt idx="2347">
                  <c:v>5989.7549000000008</c:v>
                </c:pt>
                <c:pt idx="2348">
                  <c:v>5991.7549000000008</c:v>
                </c:pt>
                <c:pt idx="2349">
                  <c:v>5993.7549000000008</c:v>
                </c:pt>
                <c:pt idx="2350">
                  <c:v>5995.7549000000008</c:v>
                </c:pt>
                <c:pt idx="2351">
                  <c:v>5997.7549000000008</c:v>
                </c:pt>
                <c:pt idx="2352">
                  <c:v>5999.7549000000008</c:v>
                </c:pt>
                <c:pt idx="2353">
                  <c:v>6001.7549000000008</c:v>
                </c:pt>
                <c:pt idx="2354">
                  <c:v>6003.7549000000008</c:v>
                </c:pt>
                <c:pt idx="2355">
                  <c:v>6005.7549000000008</c:v>
                </c:pt>
                <c:pt idx="2356">
                  <c:v>6007.7549000000008</c:v>
                </c:pt>
                <c:pt idx="2357">
                  <c:v>6009.7549000000008</c:v>
                </c:pt>
                <c:pt idx="2358">
                  <c:v>6011.7549000000008</c:v>
                </c:pt>
                <c:pt idx="2359">
                  <c:v>6013.7549000000008</c:v>
                </c:pt>
                <c:pt idx="2360">
                  <c:v>6015.7549000000008</c:v>
                </c:pt>
                <c:pt idx="2361">
                  <c:v>6017.7549000000008</c:v>
                </c:pt>
                <c:pt idx="2362">
                  <c:v>6019.7549000000008</c:v>
                </c:pt>
                <c:pt idx="2363">
                  <c:v>6021.7549000000008</c:v>
                </c:pt>
                <c:pt idx="2364">
                  <c:v>6023.7549000000008</c:v>
                </c:pt>
                <c:pt idx="2365">
                  <c:v>6025.7549000000008</c:v>
                </c:pt>
                <c:pt idx="2366">
                  <c:v>6027.7549000000008</c:v>
                </c:pt>
                <c:pt idx="2367">
                  <c:v>6029.7549000000008</c:v>
                </c:pt>
                <c:pt idx="2368">
                  <c:v>6031.7549000000008</c:v>
                </c:pt>
                <c:pt idx="2369">
                  <c:v>6033.7549000000008</c:v>
                </c:pt>
                <c:pt idx="2370">
                  <c:v>6035.7549000000008</c:v>
                </c:pt>
                <c:pt idx="2371">
                  <c:v>6037.7549000000008</c:v>
                </c:pt>
                <c:pt idx="2372">
                  <c:v>6039.7549000000008</c:v>
                </c:pt>
                <c:pt idx="2373">
                  <c:v>6041.7549000000008</c:v>
                </c:pt>
                <c:pt idx="2374">
                  <c:v>6043.7549000000008</c:v>
                </c:pt>
                <c:pt idx="2375">
                  <c:v>6045.7549000000008</c:v>
                </c:pt>
                <c:pt idx="2376">
                  <c:v>6047.7549000000008</c:v>
                </c:pt>
                <c:pt idx="2377">
                  <c:v>6049.7549000000008</c:v>
                </c:pt>
                <c:pt idx="2378">
                  <c:v>6051.7549000000008</c:v>
                </c:pt>
                <c:pt idx="2379">
                  <c:v>6053.7549000000008</c:v>
                </c:pt>
                <c:pt idx="2380">
                  <c:v>6055.7549000000008</c:v>
                </c:pt>
                <c:pt idx="2381">
                  <c:v>6057.7549000000008</c:v>
                </c:pt>
                <c:pt idx="2382">
                  <c:v>6059.7549000000008</c:v>
                </c:pt>
                <c:pt idx="2383">
                  <c:v>6061.7549000000008</c:v>
                </c:pt>
                <c:pt idx="2384">
                  <c:v>6063.7549000000008</c:v>
                </c:pt>
                <c:pt idx="2385">
                  <c:v>6065.7549000000008</c:v>
                </c:pt>
                <c:pt idx="2386">
                  <c:v>6067.7549000000008</c:v>
                </c:pt>
                <c:pt idx="2387">
                  <c:v>6069.7549000000008</c:v>
                </c:pt>
                <c:pt idx="2388">
                  <c:v>6071.7549000000008</c:v>
                </c:pt>
                <c:pt idx="2389">
                  <c:v>6073.7549000000008</c:v>
                </c:pt>
                <c:pt idx="2390">
                  <c:v>6075.7549000000008</c:v>
                </c:pt>
                <c:pt idx="2391">
                  <c:v>6077.7549000000008</c:v>
                </c:pt>
                <c:pt idx="2392">
                  <c:v>6079.7549000000008</c:v>
                </c:pt>
                <c:pt idx="2393">
                  <c:v>6081.7549000000008</c:v>
                </c:pt>
                <c:pt idx="2394">
                  <c:v>6083.7549000000008</c:v>
                </c:pt>
                <c:pt idx="2395">
                  <c:v>6085.7549000000008</c:v>
                </c:pt>
                <c:pt idx="2396">
                  <c:v>6087.7549000000008</c:v>
                </c:pt>
                <c:pt idx="2397">
                  <c:v>6089.7549000000008</c:v>
                </c:pt>
                <c:pt idx="2398">
                  <c:v>6091.7549000000008</c:v>
                </c:pt>
                <c:pt idx="2399">
                  <c:v>6093.7549000000008</c:v>
                </c:pt>
                <c:pt idx="2400">
                  <c:v>6095.7549000000008</c:v>
                </c:pt>
                <c:pt idx="2401">
                  <c:v>6097.7549000000008</c:v>
                </c:pt>
                <c:pt idx="2402">
                  <c:v>6099.7549000000008</c:v>
                </c:pt>
                <c:pt idx="2403">
                  <c:v>6101.7549000000008</c:v>
                </c:pt>
                <c:pt idx="2404">
                  <c:v>6103.7549000000008</c:v>
                </c:pt>
                <c:pt idx="2405">
                  <c:v>6105.7549000000008</c:v>
                </c:pt>
                <c:pt idx="2406">
                  <c:v>6107.7549000000008</c:v>
                </c:pt>
                <c:pt idx="2407">
                  <c:v>6109.7549000000008</c:v>
                </c:pt>
                <c:pt idx="2408">
                  <c:v>6111.7549000000008</c:v>
                </c:pt>
                <c:pt idx="2409">
                  <c:v>6113.7549000000008</c:v>
                </c:pt>
                <c:pt idx="2410">
                  <c:v>6115.7549000000008</c:v>
                </c:pt>
                <c:pt idx="2411">
                  <c:v>6117.7549000000008</c:v>
                </c:pt>
                <c:pt idx="2412">
                  <c:v>6119.7549000000008</c:v>
                </c:pt>
                <c:pt idx="2413">
                  <c:v>6121.7549000000008</c:v>
                </c:pt>
                <c:pt idx="2414">
                  <c:v>6123.7549000000008</c:v>
                </c:pt>
                <c:pt idx="2415">
                  <c:v>6125.7549000000008</c:v>
                </c:pt>
                <c:pt idx="2416">
                  <c:v>6127.7549000000008</c:v>
                </c:pt>
                <c:pt idx="2417">
                  <c:v>6129.7549000000008</c:v>
                </c:pt>
                <c:pt idx="2418">
                  <c:v>6131.7549000000008</c:v>
                </c:pt>
                <c:pt idx="2419">
                  <c:v>6133.7549000000008</c:v>
                </c:pt>
                <c:pt idx="2420">
                  <c:v>6135.7549000000008</c:v>
                </c:pt>
                <c:pt idx="2421">
                  <c:v>6137.7549000000008</c:v>
                </c:pt>
                <c:pt idx="2422">
                  <c:v>6139.7549000000008</c:v>
                </c:pt>
                <c:pt idx="2423">
                  <c:v>6141.7549000000008</c:v>
                </c:pt>
                <c:pt idx="2424">
                  <c:v>6143.7549000000008</c:v>
                </c:pt>
                <c:pt idx="2425">
                  <c:v>6145.7549000000008</c:v>
                </c:pt>
                <c:pt idx="2426">
                  <c:v>6147.7549000000008</c:v>
                </c:pt>
                <c:pt idx="2427">
                  <c:v>6149.7549000000008</c:v>
                </c:pt>
                <c:pt idx="2428">
                  <c:v>6151.7549000000008</c:v>
                </c:pt>
                <c:pt idx="2429">
                  <c:v>6153.7549000000008</c:v>
                </c:pt>
                <c:pt idx="2430">
                  <c:v>6155.7549000000008</c:v>
                </c:pt>
                <c:pt idx="2431">
                  <c:v>6157.7549000000008</c:v>
                </c:pt>
                <c:pt idx="2432">
                  <c:v>6159.7549000000008</c:v>
                </c:pt>
                <c:pt idx="2433">
                  <c:v>6161.7549000000008</c:v>
                </c:pt>
                <c:pt idx="2434">
                  <c:v>6163.7549000000008</c:v>
                </c:pt>
                <c:pt idx="2435">
                  <c:v>6165.7549000000008</c:v>
                </c:pt>
                <c:pt idx="2436">
                  <c:v>6167.7549000000008</c:v>
                </c:pt>
                <c:pt idx="2437">
                  <c:v>6169.7549000000008</c:v>
                </c:pt>
                <c:pt idx="2438">
                  <c:v>6171.7549000000008</c:v>
                </c:pt>
                <c:pt idx="2439">
                  <c:v>6173.7549000000008</c:v>
                </c:pt>
                <c:pt idx="2440">
                  <c:v>6175.7549000000008</c:v>
                </c:pt>
                <c:pt idx="2441">
                  <c:v>6177.7549000000008</c:v>
                </c:pt>
                <c:pt idx="2442">
                  <c:v>6179.7549000000008</c:v>
                </c:pt>
                <c:pt idx="2443">
                  <c:v>6181.7549000000008</c:v>
                </c:pt>
                <c:pt idx="2444">
                  <c:v>6183.7549000000008</c:v>
                </c:pt>
                <c:pt idx="2445">
                  <c:v>6185.7549000000008</c:v>
                </c:pt>
                <c:pt idx="2446">
                  <c:v>6187.7549000000008</c:v>
                </c:pt>
                <c:pt idx="2447">
                  <c:v>6189.7549000000008</c:v>
                </c:pt>
                <c:pt idx="2448">
                  <c:v>6191.7549000000008</c:v>
                </c:pt>
                <c:pt idx="2449">
                  <c:v>6193.7549000000008</c:v>
                </c:pt>
                <c:pt idx="2450">
                  <c:v>6195.7549000000008</c:v>
                </c:pt>
                <c:pt idx="2451">
                  <c:v>6197.7549000000008</c:v>
                </c:pt>
                <c:pt idx="2452">
                  <c:v>6199.7549000000008</c:v>
                </c:pt>
                <c:pt idx="2453">
                  <c:v>6201.7549000000008</c:v>
                </c:pt>
                <c:pt idx="2454">
                  <c:v>6203.7549000000008</c:v>
                </c:pt>
                <c:pt idx="2455">
                  <c:v>6205.7549000000008</c:v>
                </c:pt>
                <c:pt idx="2456">
                  <c:v>6207.7549000000008</c:v>
                </c:pt>
                <c:pt idx="2457">
                  <c:v>6209.7549000000008</c:v>
                </c:pt>
                <c:pt idx="2458">
                  <c:v>6211.7549000000008</c:v>
                </c:pt>
                <c:pt idx="2459">
                  <c:v>6213.7549000000008</c:v>
                </c:pt>
                <c:pt idx="2460">
                  <c:v>6215.7549000000008</c:v>
                </c:pt>
                <c:pt idx="2461">
                  <c:v>6217.7549000000008</c:v>
                </c:pt>
                <c:pt idx="2462">
                  <c:v>6219.7549000000008</c:v>
                </c:pt>
                <c:pt idx="2463">
                  <c:v>6221.7549000000008</c:v>
                </c:pt>
                <c:pt idx="2464">
                  <c:v>6223.7549000000008</c:v>
                </c:pt>
                <c:pt idx="2465">
                  <c:v>6225.7549000000008</c:v>
                </c:pt>
                <c:pt idx="2466">
                  <c:v>6227.7549000000008</c:v>
                </c:pt>
                <c:pt idx="2467">
                  <c:v>6229.7549000000008</c:v>
                </c:pt>
                <c:pt idx="2468">
                  <c:v>6231.7549000000008</c:v>
                </c:pt>
                <c:pt idx="2469">
                  <c:v>6233.7549000000008</c:v>
                </c:pt>
                <c:pt idx="2470">
                  <c:v>6235.7549000000008</c:v>
                </c:pt>
                <c:pt idx="2471">
                  <c:v>6237.7549000000008</c:v>
                </c:pt>
                <c:pt idx="2472">
                  <c:v>6239.7549000000008</c:v>
                </c:pt>
                <c:pt idx="2473">
                  <c:v>6241.7549000000008</c:v>
                </c:pt>
                <c:pt idx="2474">
                  <c:v>6243.7549000000008</c:v>
                </c:pt>
                <c:pt idx="2475">
                  <c:v>6273.7861000000003</c:v>
                </c:pt>
                <c:pt idx="2476">
                  <c:v>6303.7861000000003</c:v>
                </c:pt>
                <c:pt idx="2477">
                  <c:v>6333.7861000000003</c:v>
                </c:pt>
                <c:pt idx="2478">
                  <c:v>6363.7861000000003</c:v>
                </c:pt>
                <c:pt idx="2479">
                  <c:v>6393.7861000000003</c:v>
                </c:pt>
                <c:pt idx="2480">
                  <c:v>6423.7861000000003</c:v>
                </c:pt>
                <c:pt idx="2481">
                  <c:v>6453.7861000000003</c:v>
                </c:pt>
                <c:pt idx="2482">
                  <c:v>6483.7861000000003</c:v>
                </c:pt>
                <c:pt idx="2483">
                  <c:v>6513.7861000000003</c:v>
                </c:pt>
                <c:pt idx="2484">
                  <c:v>6543.7861000000003</c:v>
                </c:pt>
                <c:pt idx="2485">
                  <c:v>6573.7861000000003</c:v>
                </c:pt>
                <c:pt idx="2486">
                  <c:v>6603.7861000000003</c:v>
                </c:pt>
                <c:pt idx="2487">
                  <c:v>6633.7861000000003</c:v>
                </c:pt>
                <c:pt idx="2488">
                  <c:v>6663.7861000000003</c:v>
                </c:pt>
                <c:pt idx="2489">
                  <c:v>6693.7861000000003</c:v>
                </c:pt>
                <c:pt idx="2490">
                  <c:v>6723.7861000000003</c:v>
                </c:pt>
                <c:pt idx="2491">
                  <c:v>6753.7861000000003</c:v>
                </c:pt>
                <c:pt idx="2492">
                  <c:v>6783.7861000000003</c:v>
                </c:pt>
                <c:pt idx="2493">
                  <c:v>6813.7861000000003</c:v>
                </c:pt>
                <c:pt idx="2494">
                  <c:v>6843.7861000000003</c:v>
                </c:pt>
                <c:pt idx="2495">
                  <c:v>6873.7861000000003</c:v>
                </c:pt>
                <c:pt idx="2496">
                  <c:v>6903.7861000000003</c:v>
                </c:pt>
                <c:pt idx="2497">
                  <c:v>6933.7861000000003</c:v>
                </c:pt>
                <c:pt idx="2498">
                  <c:v>6963.7861000000003</c:v>
                </c:pt>
                <c:pt idx="2499">
                  <c:v>6993.7861000000003</c:v>
                </c:pt>
                <c:pt idx="2500">
                  <c:v>7023.7861000000003</c:v>
                </c:pt>
                <c:pt idx="2501">
                  <c:v>7053.7861000000003</c:v>
                </c:pt>
                <c:pt idx="2502">
                  <c:v>7083.7861000000003</c:v>
                </c:pt>
                <c:pt idx="2503">
                  <c:v>7113.7861000000003</c:v>
                </c:pt>
                <c:pt idx="2504">
                  <c:v>7143.7861000000003</c:v>
                </c:pt>
                <c:pt idx="2505">
                  <c:v>7173.7861000000003</c:v>
                </c:pt>
                <c:pt idx="2506">
                  <c:v>7203.7861000000003</c:v>
                </c:pt>
                <c:pt idx="2507">
                  <c:v>7233.7861000000003</c:v>
                </c:pt>
                <c:pt idx="2508">
                  <c:v>7263.7861000000003</c:v>
                </c:pt>
                <c:pt idx="2509">
                  <c:v>7293.7861000000003</c:v>
                </c:pt>
                <c:pt idx="2510">
                  <c:v>7323.7861000000003</c:v>
                </c:pt>
                <c:pt idx="2511">
                  <c:v>7353.7861000000003</c:v>
                </c:pt>
                <c:pt idx="2512">
                  <c:v>7383.7861000000003</c:v>
                </c:pt>
                <c:pt idx="2513">
                  <c:v>7413.7861000000003</c:v>
                </c:pt>
                <c:pt idx="2514">
                  <c:v>7443.7861000000003</c:v>
                </c:pt>
                <c:pt idx="2515">
                  <c:v>7473.7861000000003</c:v>
                </c:pt>
                <c:pt idx="2516">
                  <c:v>7503.7861000000003</c:v>
                </c:pt>
                <c:pt idx="2517">
                  <c:v>7533.7861000000003</c:v>
                </c:pt>
                <c:pt idx="2518">
                  <c:v>7563.7861000000003</c:v>
                </c:pt>
                <c:pt idx="2519">
                  <c:v>7593.7861000000003</c:v>
                </c:pt>
                <c:pt idx="2520">
                  <c:v>7623.7861000000003</c:v>
                </c:pt>
                <c:pt idx="2521">
                  <c:v>7653.7861000000003</c:v>
                </c:pt>
                <c:pt idx="2522">
                  <c:v>7683.7861000000003</c:v>
                </c:pt>
                <c:pt idx="2523">
                  <c:v>7713.7861000000003</c:v>
                </c:pt>
                <c:pt idx="2524">
                  <c:v>7743.7861000000003</c:v>
                </c:pt>
                <c:pt idx="2525">
                  <c:v>7773.7861000000003</c:v>
                </c:pt>
                <c:pt idx="2526">
                  <c:v>7803.7861000000003</c:v>
                </c:pt>
                <c:pt idx="2527">
                  <c:v>7833.7861000000003</c:v>
                </c:pt>
                <c:pt idx="2528">
                  <c:v>7863.7861000000003</c:v>
                </c:pt>
                <c:pt idx="2529">
                  <c:v>7893.7861000000003</c:v>
                </c:pt>
                <c:pt idx="2530">
                  <c:v>7923.7861000000003</c:v>
                </c:pt>
                <c:pt idx="2531">
                  <c:v>7953.7861000000003</c:v>
                </c:pt>
                <c:pt idx="2532">
                  <c:v>7983.7861000000003</c:v>
                </c:pt>
                <c:pt idx="2533">
                  <c:v>8013.7861000000003</c:v>
                </c:pt>
                <c:pt idx="2534">
                  <c:v>8043.7861000000003</c:v>
                </c:pt>
                <c:pt idx="2535">
                  <c:v>8073.7861000000003</c:v>
                </c:pt>
                <c:pt idx="2536">
                  <c:v>8103.7861000000003</c:v>
                </c:pt>
                <c:pt idx="2537">
                  <c:v>8133.7861000000003</c:v>
                </c:pt>
                <c:pt idx="2538">
                  <c:v>8163.7861000000003</c:v>
                </c:pt>
                <c:pt idx="2539">
                  <c:v>8193.786099999983</c:v>
                </c:pt>
                <c:pt idx="2540">
                  <c:v>8223.786099999983</c:v>
                </c:pt>
                <c:pt idx="2541">
                  <c:v>8253.786099999983</c:v>
                </c:pt>
                <c:pt idx="2542">
                  <c:v>8283.786099999983</c:v>
                </c:pt>
                <c:pt idx="2543">
                  <c:v>8313.786099999983</c:v>
                </c:pt>
                <c:pt idx="2544">
                  <c:v>8343.786099999983</c:v>
                </c:pt>
                <c:pt idx="2545">
                  <c:v>8373.786099999983</c:v>
                </c:pt>
                <c:pt idx="2546">
                  <c:v>8403.786099999983</c:v>
                </c:pt>
                <c:pt idx="2547">
                  <c:v>8433.786099999983</c:v>
                </c:pt>
                <c:pt idx="2548">
                  <c:v>8463.786099999983</c:v>
                </c:pt>
                <c:pt idx="2549">
                  <c:v>8493.786099999983</c:v>
                </c:pt>
                <c:pt idx="2550">
                  <c:v>8523.786099999983</c:v>
                </c:pt>
                <c:pt idx="2551">
                  <c:v>8553.786099999983</c:v>
                </c:pt>
                <c:pt idx="2552">
                  <c:v>8583.786099999983</c:v>
                </c:pt>
                <c:pt idx="2553">
                  <c:v>8613.786099999983</c:v>
                </c:pt>
                <c:pt idx="2554">
                  <c:v>8643.786099999983</c:v>
                </c:pt>
                <c:pt idx="2555">
                  <c:v>8673.786099999983</c:v>
                </c:pt>
                <c:pt idx="2556">
                  <c:v>8703.786099999983</c:v>
                </c:pt>
                <c:pt idx="2557">
                  <c:v>8733.786099999983</c:v>
                </c:pt>
                <c:pt idx="2558">
                  <c:v>8763.786099999983</c:v>
                </c:pt>
                <c:pt idx="2559">
                  <c:v>8793.786099999983</c:v>
                </c:pt>
                <c:pt idx="2560">
                  <c:v>8823.786099999983</c:v>
                </c:pt>
                <c:pt idx="2561">
                  <c:v>8853.786099999983</c:v>
                </c:pt>
                <c:pt idx="2562">
                  <c:v>8883.786099999983</c:v>
                </c:pt>
                <c:pt idx="2563">
                  <c:v>8913.786099999983</c:v>
                </c:pt>
                <c:pt idx="2564">
                  <c:v>8943.786099999983</c:v>
                </c:pt>
                <c:pt idx="2565">
                  <c:v>8973.786099999983</c:v>
                </c:pt>
                <c:pt idx="2566">
                  <c:v>9003.786099999983</c:v>
                </c:pt>
                <c:pt idx="2567">
                  <c:v>9033.786099999983</c:v>
                </c:pt>
                <c:pt idx="2568">
                  <c:v>9063.786099999983</c:v>
                </c:pt>
                <c:pt idx="2569">
                  <c:v>9093.786099999983</c:v>
                </c:pt>
                <c:pt idx="2570">
                  <c:v>9123.786099999983</c:v>
                </c:pt>
                <c:pt idx="2571">
                  <c:v>9153.786099999983</c:v>
                </c:pt>
                <c:pt idx="2572">
                  <c:v>9183.786099999983</c:v>
                </c:pt>
                <c:pt idx="2573">
                  <c:v>9213.786099999983</c:v>
                </c:pt>
                <c:pt idx="2574">
                  <c:v>9243.786099999983</c:v>
                </c:pt>
                <c:pt idx="2575">
                  <c:v>9273.786099999983</c:v>
                </c:pt>
                <c:pt idx="2576">
                  <c:v>9303.786099999983</c:v>
                </c:pt>
                <c:pt idx="2577">
                  <c:v>9333.786099999983</c:v>
                </c:pt>
                <c:pt idx="2578">
                  <c:v>9363.786099999983</c:v>
                </c:pt>
                <c:pt idx="2579">
                  <c:v>9393.786099999983</c:v>
                </c:pt>
                <c:pt idx="2580">
                  <c:v>9423.786099999983</c:v>
                </c:pt>
                <c:pt idx="2581">
                  <c:v>9453.786099999983</c:v>
                </c:pt>
                <c:pt idx="2582">
                  <c:v>9483.786099999983</c:v>
                </c:pt>
                <c:pt idx="2583">
                  <c:v>9513.786099999983</c:v>
                </c:pt>
                <c:pt idx="2584">
                  <c:v>9543.786099999983</c:v>
                </c:pt>
                <c:pt idx="2585">
                  <c:v>9573.786099999983</c:v>
                </c:pt>
                <c:pt idx="2586">
                  <c:v>9603.786099999983</c:v>
                </c:pt>
                <c:pt idx="2587">
                  <c:v>9633.786099999983</c:v>
                </c:pt>
                <c:pt idx="2588">
                  <c:v>9663.786099999983</c:v>
                </c:pt>
                <c:pt idx="2589">
                  <c:v>9693.786099999983</c:v>
                </c:pt>
                <c:pt idx="2590">
                  <c:v>9723.786099999983</c:v>
                </c:pt>
                <c:pt idx="2591">
                  <c:v>9753.786099999983</c:v>
                </c:pt>
                <c:pt idx="2592">
                  <c:v>9783.786099999983</c:v>
                </c:pt>
                <c:pt idx="2593">
                  <c:v>9813.786099999983</c:v>
                </c:pt>
                <c:pt idx="2594">
                  <c:v>9843.786099999983</c:v>
                </c:pt>
                <c:pt idx="2595">
                  <c:v>9873.786099999983</c:v>
                </c:pt>
                <c:pt idx="2596">
                  <c:v>9903.786099999983</c:v>
                </c:pt>
                <c:pt idx="2597">
                  <c:v>9933.786099999983</c:v>
                </c:pt>
                <c:pt idx="2598">
                  <c:v>9963.786099999983</c:v>
                </c:pt>
                <c:pt idx="2599">
                  <c:v>9993.786099999983</c:v>
                </c:pt>
                <c:pt idx="2600">
                  <c:v>10023.786</c:v>
                </c:pt>
                <c:pt idx="2601">
                  <c:v>10053.786</c:v>
                </c:pt>
                <c:pt idx="2602">
                  <c:v>10083.786</c:v>
                </c:pt>
                <c:pt idx="2603">
                  <c:v>10113.786</c:v>
                </c:pt>
                <c:pt idx="2604">
                  <c:v>10143.786</c:v>
                </c:pt>
                <c:pt idx="2605">
                  <c:v>10173.786</c:v>
                </c:pt>
                <c:pt idx="2606">
                  <c:v>10203.786</c:v>
                </c:pt>
                <c:pt idx="2607">
                  <c:v>10233.786</c:v>
                </c:pt>
                <c:pt idx="2608">
                  <c:v>10263.786</c:v>
                </c:pt>
                <c:pt idx="2609">
                  <c:v>10293.786</c:v>
                </c:pt>
                <c:pt idx="2610">
                  <c:v>10323.786</c:v>
                </c:pt>
                <c:pt idx="2611">
                  <c:v>10353.786</c:v>
                </c:pt>
                <c:pt idx="2612">
                  <c:v>10383.786</c:v>
                </c:pt>
                <c:pt idx="2613">
                  <c:v>10413.786</c:v>
                </c:pt>
                <c:pt idx="2614">
                  <c:v>10443.786</c:v>
                </c:pt>
                <c:pt idx="2615">
                  <c:v>10473.786</c:v>
                </c:pt>
                <c:pt idx="2616">
                  <c:v>10503.786</c:v>
                </c:pt>
                <c:pt idx="2617">
                  <c:v>10533.786</c:v>
                </c:pt>
                <c:pt idx="2618">
                  <c:v>10563.786</c:v>
                </c:pt>
                <c:pt idx="2619">
                  <c:v>10593.786</c:v>
                </c:pt>
                <c:pt idx="2620">
                  <c:v>10623.786</c:v>
                </c:pt>
                <c:pt idx="2621">
                  <c:v>10653.786</c:v>
                </c:pt>
                <c:pt idx="2622">
                  <c:v>10683.786</c:v>
                </c:pt>
                <c:pt idx="2623">
                  <c:v>10713.786</c:v>
                </c:pt>
                <c:pt idx="2624">
                  <c:v>10743.786</c:v>
                </c:pt>
                <c:pt idx="2625">
                  <c:v>10773.786</c:v>
                </c:pt>
                <c:pt idx="2626">
                  <c:v>10803.786</c:v>
                </c:pt>
                <c:pt idx="2627">
                  <c:v>10833.786</c:v>
                </c:pt>
                <c:pt idx="2628">
                  <c:v>10863.786</c:v>
                </c:pt>
                <c:pt idx="2629">
                  <c:v>10893.786</c:v>
                </c:pt>
                <c:pt idx="2630">
                  <c:v>10923.786</c:v>
                </c:pt>
                <c:pt idx="2631">
                  <c:v>10953.786</c:v>
                </c:pt>
                <c:pt idx="2632">
                  <c:v>10983.786</c:v>
                </c:pt>
                <c:pt idx="2633">
                  <c:v>11013.786</c:v>
                </c:pt>
                <c:pt idx="2634">
                  <c:v>11043.786</c:v>
                </c:pt>
                <c:pt idx="2635">
                  <c:v>11073.786</c:v>
                </c:pt>
                <c:pt idx="2636">
                  <c:v>11103.786</c:v>
                </c:pt>
                <c:pt idx="2637">
                  <c:v>11133.786</c:v>
                </c:pt>
                <c:pt idx="2638">
                  <c:v>11163.786</c:v>
                </c:pt>
                <c:pt idx="2639">
                  <c:v>11193.786</c:v>
                </c:pt>
                <c:pt idx="2640">
                  <c:v>11223.786</c:v>
                </c:pt>
                <c:pt idx="2641">
                  <c:v>11253.786</c:v>
                </c:pt>
                <c:pt idx="2642">
                  <c:v>11283.786</c:v>
                </c:pt>
                <c:pt idx="2643">
                  <c:v>11313.786</c:v>
                </c:pt>
                <c:pt idx="2644">
                  <c:v>11343.786</c:v>
                </c:pt>
                <c:pt idx="2645">
                  <c:v>11373.786</c:v>
                </c:pt>
                <c:pt idx="2646">
                  <c:v>11403.786</c:v>
                </c:pt>
                <c:pt idx="2647">
                  <c:v>11433.786</c:v>
                </c:pt>
                <c:pt idx="2648">
                  <c:v>11463.786</c:v>
                </c:pt>
                <c:pt idx="2649">
                  <c:v>11493.786</c:v>
                </c:pt>
                <c:pt idx="2650">
                  <c:v>11523.786</c:v>
                </c:pt>
                <c:pt idx="2651">
                  <c:v>11553.786</c:v>
                </c:pt>
                <c:pt idx="2652">
                  <c:v>11583.786</c:v>
                </c:pt>
                <c:pt idx="2653">
                  <c:v>11613.786</c:v>
                </c:pt>
                <c:pt idx="2654">
                  <c:v>11643.786</c:v>
                </c:pt>
                <c:pt idx="2655">
                  <c:v>11673.786</c:v>
                </c:pt>
                <c:pt idx="2656">
                  <c:v>11703.786</c:v>
                </c:pt>
                <c:pt idx="2657">
                  <c:v>11733.786</c:v>
                </c:pt>
                <c:pt idx="2658">
                  <c:v>11763.786</c:v>
                </c:pt>
                <c:pt idx="2659">
                  <c:v>11793.786</c:v>
                </c:pt>
                <c:pt idx="2660">
                  <c:v>11823.786</c:v>
                </c:pt>
                <c:pt idx="2661">
                  <c:v>11853.786</c:v>
                </c:pt>
                <c:pt idx="2662">
                  <c:v>11883.786</c:v>
                </c:pt>
                <c:pt idx="2663">
                  <c:v>11913.786</c:v>
                </c:pt>
                <c:pt idx="2664">
                  <c:v>11943.786</c:v>
                </c:pt>
                <c:pt idx="2665">
                  <c:v>11973.786</c:v>
                </c:pt>
                <c:pt idx="2666">
                  <c:v>12003.786</c:v>
                </c:pt>
                <c:pt idx="2667">
                  <c:v>12033.786</c:v>
                </c:pt>
                <c:pt idx="2668">
                  <c:v>12063.786</c:v>
                </c:pt>
                <c:pt idx="2669">
                  <c:v>12093.786</c:v>
                </c:pt>
                <c:pt idx="2670">
                  <c:v>12123.786</c:v>
                </c:pt>
                <c:pt idx="2671">
                  <c:v>12153.786</c:v>
                </c:pt>
                <c:pt idx="2672">
                  <c:v>12183.786</c:v>
                </c:pt>
                <c:pt idx="2673">
                  <c:v>12213.786</c:v>
                </c:pt>
                <c:pt idx="2674">
                  <c:v>12243.786</c:v>
                </c:pt>
                <c:pt idx="2675">
                  <c:v>12273.786</c:v>
                </c:pt>
                <c:pt idx="2676">
                  <c:v>12303.786</c:v>
                </c:pt>
                <c:pt idx="2677">
                  <c:v>12333.786</c:v>
                </c:pt>
                <c:pt idx="2678">
                  <c:v>12363.786</c:v>
                </c:pt>
                <c:pt idx="2679">
                  <c:v>12393.786</c:v>
                </c:pt>
                <c:pt idx="2680">
                  <c:v>12423.786</c:v>
                </c:pt>
                <c:pt idx="2681">
                  <c:v>12453.786</c:v>
                </c:pt>
                <c:pt idx="2682">
                  <c:v>12483.786</c:v>
                </c:pt>
                <c:pt idx="2683">
                  <c:v>12513.786</c:v>
                </c:pt>
                <c:pt idx="2684">
                  <c:v>12543.786</c:v>
                </c:pt>
                <c:pt idx="2685">
                  <c:v>12573.786</c:v>
                </c:pt>
                <c:pt idx="2686">
                  <c:v>12603.786</c:v>
                </c:pt>
                <c:pt idx="2687">
                  <c:v>12633.786</c:v>
                </c:pt>
                <c:pt idx="2688">
                  <c:v>12663.786</c:v>
                </c:pt>
                <c:pt idx="2689">
                  <c:v>12693.786</c:v>
                </c:pt>
                <c:pt idx="2690">
                  <c:v>12723.786</c:v>
                </c:pt>
                <c:pt idx="2691">
                  <c:v>12753.786</c:v>
                </c:pt>
                <c:pt idx="2692">
                  <c:v>12783.786</c:v>
                </c:pt>
                <c:pt idx="2693">
                  <c:v>12813.786</c:v>
                </c:pt>
                <c:pt idx="2694">
                  <c:v>12843.786</c:v>
                </c:pt>
                <c:pt idx="2695">
                  <c:v>12873.786</c:v>
                </c:pt>
                <c:pt idx="2696">
                  <c:v>12903.786</c:v>
                </c:pt>
                <c:pt idx="2697">
                  <c:v>12933.786</c:v>
                </c:pt>
                <c:pt idx="2698">
                  <c:v>12963.786</c:v>
                </c:pt>
                <c:pt idx="2699">
                  <c:v>12993.786</c:v>
                </c:pt>
                <c:pt idx="2700">
                  <c:v>13023.786</c:v>
                </c:pt>
                <c:pt idx="2701">
                  <c:v>13053.786</c:v>
                </c:pt>
                <c:pt idx="2702">
                  <c:v>13083.786</c:v>
                </c:pt>
                <c:pt idx="2703">
                  <c:v>13113.786</c:v>
                </c:pt>
                <c:pt idx="2704">
                  <c:v>13143.786</c:v>
                </c:pt>
                <c:pt idx="2705">
                  <c:v>13173.786</c:v>
                </c:pt>
                <c:pt idx="2706">
                  <c:v>13203.786</c:v>
                </c:pt>
                <c:pt idx="2707">
                  <c:v>13233.786</c:v>
                </c:pt>
                <c:pt idx="2708">
                  <c:v>13263.786</c:v>
                </c:pt>
                <c:pt idx="2709">
                  <c:v>13293.786</c:v>
                </c:pt>
                <c:pt idx="2710">
                  <c:v>13323.786</c:v>
                </c:pt>
                <c:pt idx="2711">
                  <c:v>13353.786</c:v>
                </c:pt>
                <c:pt idx="2712">
                  <c:v>13383.786</c:v>
                </c:pt>
                <c:pt idx="2713">
                  <c:v>13413.786</c:v>
                </c:pt>
                <c:pt idx="2714">
                  <c:v>13443.786</c:v>
                </c:pt>
                <c:pt idx="2715">
                  <c:v>13473.786</c:v>
                </c:pt>
                <c:pt idx="2716">
                  <c:v>13503.786</c:v>
                </c:pt>
                <c:pt idx="2717">
                  <c:v>13533.786</c:v>
                </c:pt>
                <c:pt idx="2718">
                  <c:v>13563.786</c:v>
                </c:pt>
                <c:pt idx="2719">
                  <c:v>13593.786</c:v>
                </c:pt>
                <c:pt idx="2720">
                  <c:v>13623.786</c:v>
                </c:pt>
                <c:pt idx="2721">
                  <c:v>13653.786</c:v>
                </c:pt>
                <c:pt idx="2722">
                  <c:v>13683.786</c:v>
                </c:pt>
                <c:pt idx="2723">
                  <c:v>13713.786</c:v>
                </c:pt>
                <c:pt idx="2724">
                  <c:v>13743.786</c:v>
                </c:pt>
                <c:pt idx="2725">
                  <c:v>13773.786</c:v>
                </c:pt>
                <c:pt idx="2726">
                  <c:v>13803.786</c:v>
                </c:pt>
                <c:pt idx="2727">
                  <c:v>13833.786</c:v>
                </c:pt>
                <c:pt idx="2728">
                  <c:v>13863.786</c:v>
                </c:pt>
                <c:pt idx="2729">
                  <c:v>13893.786</c:v>
                </c:pt>
                <c:pt idx="2730">
                  <c:v>13923.786</c:v>
                </c:pt>
                <c:pt idx="2731">
                  <c:v>13953.786</c:v>
                </c:pt>
                <c:pt idx="2732">
                  <c:v>13983.786</c:v>
                </c:pt>
                <c:pt idx="2733">
                  <c:v>14013.786</c:v>
                </c:pt>
                <c:pt idx="2734">
                  <c:v>14043.786</c:v>
                </c:pt>
                <c:pt idx="2735">
                  <c:v>14073.786</c:v>
                </c:pt>
                <c:pt idx="2736">
                  <c:v>14103.786</c:v>
                </c:pt>
                <c:pt idx="2737">
                  <c:v>14133.786</c:v>
                </c:pt>
                <c:pt idx="2738">
                  <c:v>14163.786</c:v>
                </c:pt>
                <c:pt idx="2739">
                  <c:v>14193.786</c:v>
                </c:pt>
                <c:pt idx="2740">
                  <c:v>14223.786</c:v>
                </c:pt>
                <c:pt idx="2741">
                  <c:v>14253.786</c:v>
                </c:pt>
                <c:pt idx="2742">
                  <c:v>14283.786</c:v>
                </c:pt>
                <c:pt idx="2743">
                  <c:v>14313.786</c:v>
                </c:pt>
                <c:pt idx="2744">
                  <c:v>14343.786</c:v>
                </c:pt>
                <c:pt idx="2745">
                  <c:v>14373.786</c:v>
                </c:pt>
                <c:pt idx="2746">
                  <c:v>14403.786</c:v>
                </c:pt>
                <c:pt idx="2747">
                  <c:v>14433.786</c:v>
                </c:pt>
                <c:pt idx="2748">
                  <c:v>14463.786</c:v>
                </c:pt>
                <c:pt idx="2749">
                  <c:v>14493.786</c:v>
                </c:pt>
                <c:pt idx="2750">
                  <c:v>14523.786</c:v>
                </c:pt>
                <c:pt idx="2751">
                  <c:v>14553.786</c:v>
                </c:pt>
                <c:pt idx="2752">
                  <c:v>14583.786</c:v>
                </c:pt>
                <c:pt idx="2753">
                  <c:v>14613.786</c:v>
                </c:pt>
                <c:pt idx="2754">
                  <c:v>14643.786</c:v>
                </c:pt>
                <c:pt idx="2755">
                  <c:v>14673.786</c:v>
                </c:pt>
                <c:pt idx="2756">
                  <c:v>14703.786</c:v>
                </c:pt>
                <c:pt idx="2757">
                  <c:v>14733.786</c:v>
                </c:pt>
                <c:pt idx="2758">
                  <c:v>14763.786</c:v>
                </c:pt>
                <c:pt idx="2759">
                  <c:v>14793.786</c:v>
                </c:pt>
                <c:pt idx="2760">
                  <c:v>14823.786</c:v>
                </c:pt>
                <c:pt idx="2761">
                  <c:v>14853.786</c:v>
                </c:pt>
                <c:pt idx="2762">
                  <c:v>14883.786</c:v>
                </c:pt>
                <c:pt idx="2763">
                  <c:v>14913.786</c:v>
                </c:pt>
                <c:pt idx="2764">
                  <c:v>14943.786</c:v>
                </c:pt>
                <c:pt idx="2765">
                  <c:v>14973.786</c:v>
                </c:pt>
                <c:pt idx="2766">
                  <c:v>15003.786</c:v>
                </c:pt>
                <c:pt idx="2767">
                  <c:v>15033.786</c:v>
                </c:pt>
                <c:pt idx="2768">
                  <c:v>15063.786</c:v>
                </c:pt>
                <c:pt idx="2769">
                  <c:v>15093.786</c:v>
                </c:pt>
                <c:pt idx="2770">
                  <c:v>15123.786</c:v>
                </c:pt>
                <c:pt idx="2771">
                  <c:v>15153.786</c:v>
                </c:pt>
                <c:pt idx="2772">
                  <c:v>15183.786</c:v>
                </c:pt>
                <c:pt idx="2773">
                  <c:v>15213.786</c:v>
                </c:pt>
                <c:pt idx="2774">
                  <c:v>15243.786</c:v>
                </c:pt>
                <c:pt idx="2775">
                  <c:v>15273.786</c:v>
                </c:pt>
                <c:pt idx="2776">
                  <c:v>15303.786</c:v>
                </c:pt>
                <c:pt idx="2777">
                  <c:v>15333.786</c:v>
                </c:pt>
                <c:pt idx="2778">
                  <c:v>15363.786</c:v>
                </c:pt>
                <c:pt idx="2779">
                  <c:v>15393.786</c:v>
                </c:pt>
                <c:pt idx="2780">
                  <c:v>15423.786</c:v>
                </c:pt>
                <c:pt idx="2781">
                  <c:v>15453.786</c:v>
                </c:pt>
                <c:pt idx="2782">
                  <c:v>15483.786</c:v>
                </c:pt>
                <c:pt idx="2783">
                  <c:v>15513.786</c:v>
                </c:pt>
                <c:pt idx="2784">
                  <c:v>15543.786</c:v>
                </c:pt>
                <c:pt idx="2785">
                  <c:v>15573.786</c:v>
                </c:pt>
                <c:pt idx="2786">
                  <c:v>15603.786</c:v>
                </c:pt>
                <c:pt idx="2787">
                  <c:v>15633.786</c:v>
                </c:pt>
                <c:pt idx="2788">
                  <c:v>15663.786</c:v>
                </c:pt>
                <c:pt idx="2789">
                  <c:v>15693.786</c:v>
                </c:pt>
                <c:pt idx="2790">
                  <c:v>15723.786</c:v>
                </c:pt>
                <c:pt idx="2791">
                  <c:v>15753.786</c:v>
                </c:pt>
                <c:pt idx="2792">
                  <c:v>15783.786</c:v>
                </c:pt>
                <c:pt idx="2793">
                  <c:v>15813.786</c:v>
                </c:pt>
                <c:pt idx="2794">
                  <c:v>15843.786</c:v>
                </c:pt>
                <c:pt idx="2795">
                  <c:v>15873.786</c:v>
                </c:pt>
                <c:pt idx="2796">
                  <c:v>15903.786</c:v>
                </c:pt>
                <c:pt idx="2797">
                  <c:v>15933.786</c:v>
                </c:pt>
                <c:pt idx="2798">
                  <c:v>15963.786</c:v>
                </c:pt>
                <c:pt idx="2799">
                  <c:v>15993.786</c:v>
                </c:pt>
                <c:pt idx="2800">
                  <c:v>16023.786</c:v>
                </c:pt>
                <c:pt idx="2801">
                  <c:v>16053.786</c:v>
                </c:pt>
                <c:pt idx="2802">
                  <c:v>16083.786</c:v>
                </c:pt>
                <c:pt idx="2803">
                  <c:v>16113.786</c:v>
                </c:pt>
                <c:pt idx="2804">
                  <c:v>16143.786</c:v>
                </c:pt>
                <c:pt idx="2805">
                  <c:v>16173.786</c:v>
                </c:pt>
                <c:pt idx="2806">
                  <c:v>16203.786</c:v>
                </c:pt>
                <c:pt idx="2807">
                  <c:v>16233.786</c:v>
                </c:pt>
                <c:pt idx="2808">
                  <c:v>16263.786</c:v>
                </c:pt>
                <c:pt idx="2809">
                  <c:v>16293.786</c:v>
                </c:pt>
                <c:pt idx="2810">
                  <c:v>16323.786</c:v>
                </c:pt>
                <c:pt idx="2811">
                  <c:v>16353.786</c:v>
                </c:pt>
                <c:pt idx="2812">
                  <c:v>16383.786</c:v>
                </c:pt>
                <c:pt idx="2813">
                  <c:v>16413.785000000025</c:v>
                </c:pt>
                <c:pt idx="2814">
                  <c:v>16443.785000000025</c:v>
                </c:pt>
                <c:pt idx="2815">
                  <c:v>16473.785000000025</c:v>
                </c:pt>
                <c:pt idx="2816">
                  <c:v>16503.785000000025</c:v>
                </c:pt>
                <c:pt idx="2817">
                  <c:v>16533.785000000025</c:v>
                </c:pt>
                <c:pt idx="2818">
                  <c:v>16563.785000000025</c:v>
                </c:pt>
                <c:pt idx="2819">
                  <c:v>16593.785000000025</c:v>
                </c:pt>
                <c:pt idx="2820">
                  <c:v>16623.785000000025</c:v>
                </c:pt>
                <c:pt idx="2821">
                  <c:v>16653.785000000025</c:v>
                </c:pt>
                <c:pt idx="2822">
                  <c:v>16683.785000000025</c:v>
                </c:pt>
                <c:pt idx="2823">
                  <c:v>16713.785000000025</c:v>
                </c:pt>
                <c:pt idx="2824">
                  <c:v>16743.785000000025</c:v>
                </c:pt>
                <c:pt idx="2825">
                  <c:v>16773.785000000025</c:v>
                </c:pt>
                <c:pt idx="2826">
                  <c:v>16803.785000000025</c:v>
                </c:pt>
                <c:pt idx="2827">
                  <c:v>16833.785000000025</c:v>
                </c:pt>
                <c:pt idx="2828">
                  <c:v>16863.785000000025</c:v>
                </c:pt>
                <c:pt idx="2829">
                  <c:v>16893.785000000025</c:v>
                </c:pt>
                <c:pt idx="2830">
                  <c:v>16923.785000000025</c:v>
                </c:pt>
                <c:pt idx="2831">
                  <c:v>16953.785000000025</c:v>
                </c:pt>
                <c:pt idx="2832">
                  <c:v>16983.785000000025</c:v>
                </c:pt>
                <c:pt idx="2833">
                  <c:v>17013.785000000025</c:v>
                </c:pt>
                <c:pt idx="2834">
                  <c:v>17043.785000000025</c:v>
                </c:pt>
                <c:pt idx="2835">
                  <c:v>17073.785000000025</c:v>
                </c:pt>
                <c:pt idx="2836">
                  <c:v>17103.785000000025</c:v>
                </c:pt>
                <c:pt idx="2837">
                  <c:v>17133.785000000025</c:v>
                </c:pt>
                <c:pt idx="2838">
                  <c:v>17163.785000000025</c:v>
                </c:pt>
                <c:pt idx="2839">
                  <c:v>17193.785000000025</c:v>
                </c:pt>
                <c:pt idx="2840">
                  <c:v>17223.785000000025</c:v>
                </c:pt>
                <c:pt idx="2841">
                  <c:v>17253.785000000025</c:v>
                </c:pt>
                <c:pt idx="2842">
                  <c:v>17283.785000000025</c:v>
                </c:pt>
                <c:pt idx="2843">
                  <c:v>17313.785000000025</c:v>
                </c:pt>
                <c:pt idx="2844">
                  <c:v>17343.785000000025</c:v>
                </c:pt>
                <c:pt idx="2845">
                  <c:v>17373.785000000025</c:v>
                </c:pt>
                <c:pt idx="2846">
                  <c:v>17403.785000000025</c:v>
                </c:pt>
                <c:pt idx="2847">
                  <c:v>17433.785000000025</c:v>
                </c:pt>
                <c:pt idx="2848">
                  <c:v>17463.785000000025</c:v>
                </c:pt>
                <c:pt idx="2849">
                  <c:v>17493.785000000025</c:v>
                </c:pt>
                <c:pt idx="2850">
                  <c:v>17523.785000000025</c:v>
                </c:pt>
                <c:pt idx="2851">
                  <c:v>17553.785000000025</c:v>
                </c:pt>
                <c:pt idx="2852">
                  <c:v>17583.785000000025</c:v>
                </c:pt>
                <c:pt idx="2853">
                  <c:v>17613.785000000025</c:v>
                </c:pt>
                <c:pt idx="2854">
                  <c:v>17643.785000000025</c:v>
                </c:pt>
                <c:pt idx="2855">
                  <c:v>17673.785000000025</c:v>
                </c:pt>
                <c:pt idx="2856">
                  <c:v>17703.785000000025</c:v>
                </c:pt>
                <c:pt idx="2857">
                  <c:v>17733.785000000025</c:v>
                </c:pt>
                <c:pt idx="2858">
                  <c:v>17763.785000000025</c:v>
                </c:pt>
                <c:pt idx="2859">
                  <c:v>17793.785000000025</c:v>
                </c:pt>
                <c:pt idx="2860">
                  <c:v>17823.785000000025</c:v>
                </c:pt>
                <c:pt idx="2861">
                  <c:v>17853.785000000025</c:v>
                </c:pt>
                <c:pt idx="2862">
                  <c:v>17883.785000000025</c:v>
                </c:pt>
                <c:pt idx="2863">
                  <c:v>17913.785000000025</c:v>
                </c:pt>
                <c:pt idx="2864">
                  <c:v>17943.785000000025</c:v>
                </c:pt>
                <c:pt idx="2865">
                  <c:v>17973.785000000025</c:v>
                </c:pt>
                <c:pt idx="2866">
                  <c:v>18003.785000000025</c:v>
                </c:pt>
                <c:pt idx="2867">
                  <c:v>18033.785000000025</c:v>
                </c:pt>
                <c:pt idx="2868">
                  <c:v>18063.785000000025</c:v>
                </c:pt>
                <c:pt idx="2869">
                  <c:v>18093.785000000025</c:v>
                </c:pt>
                <c:pt idx="2870">
                  <c:v>18123.785000000025</c:v>
                </c:pt>
                <c:pt idx="2871">
                  <c:v>18153.785000000025</c:v>
                </c:pt>
                <c:pt idx="2872">
                  <c:v>18183.785000000025</c:v>
                </c:pt>
                <c:pt idx="2873">
                  <c:v>18213.785000000025</c:v>
                </c:pt>
                <c:pt idx="2874">
                  <c:v>18243.785000000025</c:v>
                </c:pt>
                <c:pt idx="2875">
                  <c:v>18273.785000000025</c:v>
                </c:pt>
                <c:pt idx="2876">
                  <c:v>18303.785000000025</c:v>
                </c:pt>
                <c:pt idx="2877">
                  <c:v>18333.785000000025</c:v>
                </c:pt>
                <c:pt idx="2878">
                  <c:v>18363.785000000025</c:v>
                </c:pt>
                <c:pt idx="2879">
                  <c:v>18393.785000000025</c:v>
                </c:pt>
                <c:pt idx="2880">
                  <c:v>18423.785000000025</c:v>
                </c:pt>
                <c:pt idx="2881">
                  <c:v>18453.785000000025</c:v>
                </c:pt>
                <c:pt idx="2882">
                  <c:v>18483.785000000025</c:v>
                </c:pt>
                <c:pt idx="2883">
                  <c:v>18513.785000000025</c:v>
                </c:pt>
                <c:pt idx="2884">
                  <c:v>18543.785000000025</c:v>
                </c:pt>
                <c:pt idx="2885">
                  <c:v>18573.785000000025</c:v>
                </c:pt>
                <c:pt idx="2886">
                  <c:v>18603.785000000025</c:v>
                </c:pt>
                <c:pt idx="2887">
                  <c:v>18633.785000000025</c:v>
                </c:pt>
                <c:pt idx="2888">
                  <c:v>18663.785000000025</c:v>
                </c:pt>
                <c:pt idx="2889">
                  <c:v>18693.785000000025</c:v>
                </c:pt>
                <c:pt idx="2890">
                  <c:v>18723.785000000025</c:v>
                </c:pt>
                <c:pt idx="2891">
                  <c:v>18753.785000000025</c:v>
                </c:pt>
                <c:pt idx="2892">
                  <c:v>18783.785000000025</c:v>
                </c:pt>
                <c:pt idx="2893">
                  <c:v>18813.785000000025</c:v>
                </c:pt>
                <c:pt idx="2894">
                  <c:v>18843.785000000025</c:v>
                </c:pt>
                <c:pt idx="2895">
                  <c:v>18873.785000000025</c:v>
                </c:pt>
                <c:pt idx="2896">
                  <c:v>18903.785000000025</c:v>
                </c:pt>
                <c:pt idx="2897">
                  <c:v>18933.785000000025</c:v>
                </c:pt>
                <c:pt idx="2898">
                  <c:v>18963.785000000025</c:v>
                </c:pt>
                <c:pt idx="2899">
                  <c:v>18993.785000000025</c:v>
                </c:pt>
                <c:pt idx="2900">
                  <c:v>19023.785000000025</c:v>
                </c:pt>
                <c:pt idx="2901">
                  <c:v>19053.785000000025</c:v>
                </c:pt>
                <c:pt idx="2902">
                  <c:v>19083.785000000025</c:v>
                </c:pt>
                <c:pt idx="2903">
                  <c:v>19113.785000000025</c:v>
                </c:pt>
                <c:pt idx="2904">
                  <c:v>19143.785000000025</c:v>
                </c:pt>
                <c:pt idx="2905">
                  <c:v>19173.785000000025</c:v>
                </c:pt>
                <c:pt idx="2906">
                  <c:v>19203.785000000025</c:v>
                </c:pt>
                <c:pt idx="2907">
                  <c:v>19233.785000000025</c:v>
                </c:pt>
                <c:pt idx="2908">
                  <c:v>19263.785000000025</c:v>
                </c:pt>
                <c:pt idx="2909">
                  <c:v>19293.785000000025</c:v>
                </c:pt>
                <c:pt idx="2910">
                  <c:v>19323.785000000025</c:v>
                </c:pt>
                <c:pt idx="2911">
                  <c:v>19353.785000000025</c:v>
                </c:pt>
                <c:pt idx="2912">
                  <c:v>19383.785000000025</c:v>
                </c:pt>
                <c:pt idx="2913">
                  <c:v>19413.785000000025</c:v>
                </c:pt>
                <c:pt idx="2914">
                  <c:v>19443.785000000025</c:v>
                </c:pt>
                <c:pt idx="2915">
                  <c:v>19473.785000000025</c:v>
                </c:pt>
                <c:pt idx="2916">
                  <c:v>19503.785000000025</c:v>
                </c:pt>
                <c:pt idx="2917">
                  <c:v>19533.785000000025</c:v>
                </c:pt>
                <c:pt idx="2918">
                  <c:v>19563.785000000025</c:v>
                </c:pt>
                <c:pt idx="2919">
                  <c:v>19593.785000000025</c:v>
                </c:pt>
                <c:pt idx="2920">
                  <c:v>19623.785000000025</c:v>
                </c:pt>
                <c:pt idx="2921">
                  <c:v>19653.785000000025</c:v>
                </c:pt>
                <c:pt idx="2922">
                  <c:v>19683.785000000025</c:v>
                </c:pt>
                <c:pt idx="2923">
                  <c:v>19713.785000000025</c:v>
                </c:pt>
                <c:pt idx="2924">
                  <c:v>19743.785000000025</c:v>
                </c:pt>
                <c:pt idx="2925">
                  <c:v>19773.785000000025</c:v>
                </c:pt>
                <c:pt idx="2926">
                  <c:v>19803.785000000025</c:v>
                </c:pt>
                <c:pt idx="2927">
                  <c:v>19833.785000000025</c:v>
                </c:pt>
                <c:pt idx="2928">
                  <c:v>19863.785000000025</c:v>
                </c:pt>
                <c:pt idx="2929">
                  <c:v>19893.785000000025</c:v>
                </c:pt>
                <c:pt idx="2930">
                  <c:v>19923.785000000025</c:v>
                </c:pt>
                <c:pt idx="2931">
                  <c:v>19953.785000000025</c:v>
                </c:pt>
                <c:pt idx="2932">
                  <c:v>19983.785000000025</c:v>
                </c:pt>
                <c:pt idx="2933">
                  <c:v>20013.785000000025</c:v>
                </c:pt>
                <c:pt idx="2934">
                  <c:v>20043.785000000025</c:v>
                </c:pt>
                <c:pt idx="2935">
                  <c:v>20073.785000000025</c:v>
                </c:pt>
                <c:pt idx="2936">
                  <c:v>20103.785000000025</c:v>
                </c:pt>
                <c:pt idx="2937">
                  <c:v>20133.785000000025</c:v>
                </c:pt>
                <c:pt idx="2938">
                  <c:v>20163.785000000025</c:v>
                </c:pt>
                <c:pt idx="2939">
                  <c:v>20193.785000000025</c:v>
                </c:pt>
                <c:pt idx="2940">
                  <c:v>20223.785000000025</c:v>
                </c:pt>
                <c:pt idx="2941">
                  <c:v>20253.785000000025</c:v>
                </c:pt>
                <c:pt idx="2942">
                  <c:v>20283.785000000025</c:v>
                </c:pt>
                <c:pt idx="2943">
                  <c:v>20313.785000000025</c:v>
                </c:pt>
                <c:pt idx="2944">
                  <c:v>20343.785000000025</c:v>
                </c:pt>
                <c:pt idx="2945">
                  <c:v>20373.785000000025</c:v>
                </c:pt>
                <c:pt idx="2946">
                  <c:v>20403.785000000025</c:v>
                </c:pt>
                <c:pt idx="2947">
                  <c:v>20433.785000000025</c:v>
                </c:pt>
                <c:pt idx="2948">
                  <c:v>20463.785000000025</c:v>
                </c:pt>
                <c:pt idx="2949">
                  <c:v>20493.785000000025</c:v>
                </c:pt>
                <c:pt idx="2950">
                  <c:v>20523.785000000025</c:v>
                </c:pt>
                <c:pt idx="2951">
                  <c:v>20553.785000000025</c:v>
                </c:pt>
                <c:pt idx="2952">
                  <c:v>20583.785000000025</c:v>
                </c:pt>
                <c:pt idx="2953">
                  <c:v>20613.785000000025</c:v>
                </c:pt>
                <c:pt idx="2954">
                  <c:v>20643.785000000025</c:v>
                </c:pt>
                <c:pt idx="2955">
                  <c:v>20673.785000000025</c:v>
                </c:pt>
                <c:pt idx="2956">
                  <c:v>20703.785000000025</c:v>
                </c:pt>
                <c:pt idx="2957">
                  <c:v>20733.785000000025</c:v>
                </c:pt>
                <c:pt idx="2958">
                  <c:v>20763.785000000025</c:v>
                </c:pt>
                <c:pt idx="2959">
                  <c:v>20793.785000000025</c:v>
                </c:pt>
                <c:pt idx="2960">
                  <c:v>20823.785000000025</c:v>
                </c:pt>
                <c:pt idx="2961">
                  <c:v>20853.785000000025</c:v>
                </c:pt>
                <c:pt idx="2962">
                  <c:v>20883.785000000025</c:v>
                </c:pt>
                <c:pt idx="2963">
                  <c:v>20913.785000000025</c:v>
                </c:pt>
                <c:pt idx="2964">
                  <c:v>20943.785000000025</c:v>
                </c:pt>
                <c:pt idx="2965">
                  <c:v>20973.785000000025</c:v>
                </c:pt>
                <c:pt idx="2966">
                  <c:v>21003.785000000025</c:v>
                </c:pt>
                <c:pt idx="2967">
                  <c:v>21033.785000000025</c:v>
                </c:pt>
                <c:pt idx="2968">
                  <c:v>21063.785000000025</c:v>
                </c:pt>
                <c:pt idx="2969">
                  <c:v>21093.785000000025</c:v>
                </c:pt>
                <c:pt idx="2970">
                  <c:v>21123.785000000025</c:v>
                </c:pt>
                <c:pt idx="2971">
                  <c:v>21153.785000000025</c:v>
                </c:pt>
                <c:pt idx="2972">
                  <c:v>21183.785000000025</c:v>
                </c:pt>
                <c:pt idx="2973">
                  <c:v>21213.785000000025</c:v>
                </c:pt>
                <c:pt idx="2974">
                  <c:v>21243.785000000025</c:v>
                </c:pt>
                <c:pt idx="2975">
                  <c:v>21273.785000000025</c:v>
                </c:pt>
                <c:pt idx="2976">
                  <c:v>21303.785000000025</c:v>
                </c:pt>
                <c:pt idx="2977">
                  <c:v>21333.785000000025</c:v>
                </c:pt>
                <c:pt idx="2978">
                  <c:v>21363.785000000025</c:v>
                </c:pt>
                <c:pt idx="2979">
                  <c:v>21393.785000000025</c:v>
                </c:pt>
                <c:pt idx="2980">
                  <c:v>21423.785000000025</c:v>
                </c:pt>
                <c:pt idx="2981">
                  <c:v>21453.785000000025</c:v>
                </c:pt>
                <c:pt idx="2982">
                  <c:v>21483.785000000025</c:v>
                </c:pt>
                <c:pt idx="2983">
                  <c:v>21513.785000000025</c:v>
                </c:pt>
                <c:pt idx="2984">
                  <c:v>21543.785000000025</c:v>
                </c:pt>
                <c:pt idx="2985">
                  <c:v>21573.785000000025</c:v>
                </c:pt>
                <c:pt idx="2986">
                  <c:v>21603.785000000025</c:v>
                </c:pt>
                <c:pt idx="2987">
                  <c:v>21633.785000000025</c:v>
                </c:pt>
                <c:pt idx="2988">
                  <c:v>21663.785000000025</c:v>
                </c:pt>
                <c:pt idx="2989">
                  <c:v>21693.785000000025</c:v>
                </c:pt>
                <c:pt idx="2990">
                  <c:v>21723.785000000025</c:v>
                </c:pt>
                <c:pt idx="2991">
                  <c:v>21753.785000000025</c:v>
                </c:pt>
                <c:pt idx="2992">
                  <c:v>21783.785000000025</c:v>
                </c:pt>
                <c:pt idx="2993">
                  <c:v>21813.785000000025</c:v>
                </c:pt>
                <c:pt idx="2994">
                  <c:v>21843.785000000025</c:v>
                </c:pt>
                <c:pt idx="2995">
                  <c:v>21873.785000000025</c:v>
                </c:pt>
                <c:pt idx="2996">
                  <c:v>21903.785000000025</c:v>
                </c:pt>
                <c:pt idx="2997">
                  <c:v>21933.785000000025</c:v>
                </c:pt>
                <c:pt idx="2998">
                  <c:v>21963.785000000025</c:v>
                </c:pt>
                <c:pt idx="2999">
                  <c:v>21993.785000000025</c:v>
                </c:pt>
                <c:pt idx="3000">
                  <c:v>22023.785000000025</c:v>
                </c:pt>
                <c:pt idx="3001">
                  <c:v>22053.785000000025</c:v>
                </c:pt>
                <c:pt idx="3002">
                  <c:v>22083.785000000025</c:v>
                </c:pt>
                <c:pt idx="3003">
                  <c:v>22113.785000000025</c:v>
                </c:pt>
                <c:pt idx="3004">
                  <c:v>22143.785000000025</c:v>
                </c:pt>
                <c:pt idx="3005">
                  <c:v>22173.785000000025</c:v>
                </c:pt>
                <c:pt idx="3006">
                  <c:v>22203.785000000025</c:v>
                </c:pt>
                <c:pt idx="3007">
                  <c:v>22233.785000000025</c:v>
                </c:pt>
                <c:pt idx="3008">
                  <c:v>22263.785000000025</c:v>
                </c:pt>
                <c:pt idx="3009">
                  <c:v>22293.785000000025</c:v>
                </c:pt>
                <c:pt idx="3010">
                  <c:v>22323.785000000025</c:v>
                </c:pt>
                <c:pt idx="3011">
                  <c:v>22353.785000000025</c:v>
                </c:pt>
                <c:pt idx="3012">
                  <c:v>22383.785000000025</c:v>
                </c:pt>
                <c:pt idx="3013">
                  <c:v>22413.785000000025</c:v>
                </c:pt>
                <c:pt idx="3014">
                  <c:v>22443.785000000025</c:v>
                </c:pt>
                <c:pt idx="3015">
                  <c:v>22473.785000000025</c:v>
                </c:pt>
                <c:pt idx="3016">
                  <c:v>22503.785000000025</c:v>
                </c:pt>
                <c:pt idx="3017">
                  <c:v>22533.785000000025</c:v>
                </c:pt>
                <c:pt idx="3018">
                  <c:v>22563.785000000025</c:v>
                </c:pt>
                <c:pt idx="3019">
                  <c:v>22593.785000000025</c:v>
                </c:pt>
                <c:pt idx="3020">
                  <c:v>22623.785000000025</c:v>
                </c:pt>
                <c:pt idx="3021">
                  <c:v>22653.785000000025</c:v>
                </c:pt>
                <c:pt idx="3022">
                  <c:v>22683.785000000025</c:v>
                </c:pt>
                <c:pt idx="3023">
                  <c:v>22713.785000000025</c:v>
                </c:pt>
                <c:pt idx="3024">
                  <c:v>22743.785000000025</c:v>
                </c:pt>
                <c:pt idx="3025">
                  <c:v>22773.785000000025</c:v>
                </c:pt>
                <c:pt idx="3026">
                  <c:v>22803.785000000025</c:v>
                </c:pt>
                <c:pt idx="3027">
                  <c:v>22833.785000000025</c:v>
                </c:pt>
                <c:pt idx="3028">
                  <c:v>22863.785000000025</c:v>
                </c:pt>
                <c:pt idx="3029">
                  <c:v>22893.785000000025</c:v>
                </c:pt>
                <c:pt idx="3030">
                  <c:v>22923.785000000025</c:v>
                </c:pt>
                <c:pt idx="3031">
                  <c:v>22953.785000000025</c:v>
                </c:pt>
                <c:pt idx="3032">
                  <c:v>22983.785000000025</c:v>
                </c:pt>
                <c:pt idx="3033">
                  <c:v>23013.785000000025</c:v>
                </c:pt>
                <c:pt idx="3034">
                  <c:v>23043.785000000025</c:v>
                </c:pt>
                <c:pt idx="3035">
                  <c:v>23073.785000000025</c:v>
                </c:pt>
                <c:pt idx="3036">
                  <c:v>23103.785000000025</c:v>
                </c:pt>
                <c:pt idx="3037">
                  <c:v>23133.785000000025</c:v>
                </c:pt>
                <c:pt idx="3038">
                  <c:v>23163.785000000025</c:v>
                </c:pt>
                <c:pt idx="3039">
                  <c:v>23193.785000000025</c:v>
                </c:pt>
                <c:pt idx="3040">
                  <c:v>23223.785000000025</c:v>
                </c:pt>
                <c:pt idx="3041">
                  <c:v>23253.785000000025</c:v>
                </c:pt>
                <c:pt idx="3042">
                  <c:v>23283.785000000025</c:v>
                </c:pt>
                <c:pt idx="3043">
                  <c:v>23313.785000000025</c:v>
                </c:pt>
                <c:pt idx="3044">
                  <c:v>23343.785000000025</c:v>
                </c:pt>
                <c:pt idx="3045">
                  <c:v>23373.785000000025</c:v>
                </c:pt>
                <c:pt idx="3046">
                  <c:v>23403.785000000025</c:v>
                </c:pt>
                <c:pt idx="3047">
                  <c:v>23433.785000000025</c:v>
                </c:pt>
                <c:pt idx="3048">
                  <c:v>23463.785000000025</c:v>
                </c:pt>
                <c:pt idx="3049">
                  <c:v>23493.785000000025</c:v>
                </c:pt>
                <c:pt idx="3050">
                  <c:v>23523.785000000025</c:v>
                </c:pt>
                <c:pt idx="3051">
                  <c:v>23553.785000000025</c:v>
                </c:pt>
                <c:pt idx="3052">
                  <c:v>23583.785000000025</c:v>
                </c:pt>
                <c:pt idx="3053">
                  <c:v>23613.785000000025</c:v>
                </c:pt>
                <c:pt idx="3054">
                  <c:v>23643.785000000025</c:v>
                </c:pt>
                <c:pt idx="3055">
                  <c:v>23673.785000000025</c:v>
                </c:pt>
                <c:pt idx="3056">
                  <c:v>23703.785000000025</c:v>
                </c:pt>
                <c:pt idx="3057">
                  <c:v>23733.785000000025</c:v>
                </c:pt>
                <c:pt idx="3058">
                  <c:v>23763.785000000025</c:v>
                </c:pt>
                <c:pt idx="3059">
                  <c:v>23793.785000000025</c:v>
                </c:pt>
                <c:pt idx="3060">
                  <c:v>23823.785000000025</c:v>
                </c:pt>
                <c:pt idx="3061">
                  <c:v>23853.785000000025</c:v>
                </c:pt>
                <c:pt idx="3062">
                  <c:v>23883.785000000025</c:v>
                </c:pt>
                <c:pt idx="3063">
                  <c:v>23913.785000000025</c:v>
                </c:pt>
                <c:pt idx="3064">
                  <c:v>23943.785000000025</c:v>
                </c:pt>
                <c:pt idx="3065">
                  <c:v>23973.785000000025</c:v>
                </c:pt>
                <c:pt idx="3066">
                  <c:v>24003.785000000025</c:v>
                </c:pt>
                <c:pt idx="3067">
                  <c:v>24033.785000000025</c:v>
                </c:pt>
                <c:pt idx="3068">
                  <c:v>24063.785000000025</c:v>
                </c:pt>
                <c:pt idx="3069">
                  <c:v>24093.785000000025</c:v>
                </c:pt>
                <c:pt idx="3070">
                  <c:v>24123.785000000025</c:v>
                </c:pt>
                <c:pt idx="3071">
                  <c:v>24153.785000000025</c:v>
                </c:pt>
                <c:pt idx="3072">
                  <c:v>24183.785000000025</c:v>
                </c:pt>
                <c:pt idx="3073">
                  <c:v>24213.785000000025</c:v>
                </c:pt>
                <c:pt idx="3074">
                  <c:v>24243.785000000025</c:v>
                </c:pt>
                <c:pt idx="3075">
                  <c:v>24273.785000000025</c:v>
                </c:pt>
                <c:pt idx="3076">
                  <c:v>24303.785000000025</c:v>
                </c:pt>
                <c:pt idx="3077">
                  <c:v>24333.785000000025</c:v>
                </c:pt>
                <c:pt idx="3078">
                  <c:v>24363.785000000025</c:v>
                </c:pt>
                <c:pt idx="3079">
                  <c:v>24393.785000000025</c:v>
                </c:pt>
                <c:pt idx="3080">
                  <c:v>24423.785000000025</c:v>
                </c:pt>
                <c:pt idx="3081">
                  <c:v>24453.785000000025</c:v>
                </c:pt>
                <c:pt idx="3082">
                  <c:v>24483.785000000025</c:v>
                </c:pt>
                <c:pt idx="3083">
                  <c:v>24513.785000000025</c:v>
                </c:pt>
                <c:pt idx="3084">
                  <c:v>24543.785000000025</c:v>
                </c:pt>
                <c:pt idx="3085">
                  <c:v>24573.785000000025</c:v>
                </c:pt>
                <c:pt idx="3086">
                  <c:v>24603.785000000025</c:v>
                </c:pt>
                <c:pt idx="3087">
                  <c:v>24633.785000000025</c:v>
                </c:pt>
                <c:pt idx="3088">
                  <c:v>24663.785000000025</c:v>
                </c:pt>
                <c:pt idx="3089">
                  <c:v>24693.785000000025</c:v>
                </c:pt>
                <c:pt idx="3090">
                  <c:v>24723.785000000025</c:v>
                </c:pt>
                <c:pt idx="3091">
                  <c:v>24753.785000000025</c:v>
                </c:pt>
                <c:pt idx="3092">
                  <c:v>24783.785000000025</c:v>
                </c:pt>
                <c:pt idx="3093">
                  <c:v>24813.785000000025</c:v>
                </c:pt>
                <c:pt idx="3094">
                  <c:v>24843.785000000025</c:v>
                </c:pt>
                <c:pt idx="3095">
                  <c:v>24873.785000000025</c:v>
                </c:pt>
                <c:pt idx="3096">
                  <c:v>24903.785000000025</c:v>
                </c:pt>
                <c:pt idx="3097">
                  <c:v>24933.785000000025</c:v>
                </c:pt>
                <c:pt idx="3098">
                  <c:v>24963.785000000025</c:v>
                </c:pt>
                <c:pt idx="3099">
                  <c:v>24993.785000000025</c:v>
                </c:pt>
                <c:pt idx="3100">
                  <c:v>25023.785000000025</c:v>
                </c:pt>
                <c:pt idx="3101">
                  <c:v>25053.785000000025</c:v>
                </c:pt>
                <c:pt idx="3102">
                  <c:v>25083.785000000025</c:v>
                </c:pt>
                <c:pt idx="3103">
                  <c:v>25113.785000000025</c:v>
                </c:pt>
                <c:pt idx="3104">
                  <c:v>25143.785000000025</c:v>
                </c:pt>
                <c:pt idx="3105">
                  <c:v>25173.785000000025</c:v>
                </c:pt>
                <c:pt idx="3106">
                  <c:v>25203.785000000025</c:v>
                </c:pt>
                <c:pt idx="3107">
                  <c:v>25233.785000000025</c:v>
                </c:pt>
                <c:pt idx="3108">
                  <c:v>25263.785000000025</c:v>
                </c:pt>
                <c:pt idx="3109">
                  <c:v>25293.785000000025</c:v>
                </c:pt>
                <c:pt idx="3110">
                  <c:v>25323.785000000025</c:v>
                </c:pt>
                <c:pt idx="3111">
                  <c:v>25353.785000000025</c:v>
                </c:pt>
                <c:pt idx="3112">
                  <c:v>25383.785000000025</c:v>
                </c:pt>
                <c:pt idx="3113">
                  <c:v>25413.785000000025</c:v>
                </c:pt>
                <c:pt idx="3114">
                  <c:v>25443.785000000025</c:v>
                </c:pt>
                <c:pt idx="3115">
                  <c:v>25473.785000000025</c:v>
                </c:pt>
                <c:pt idx="3116">
                  <c:v>25503.785000000025</c:v>
                </c:pt>
                <c:pt idx="3117">
                  <c:v>25533.785000000025</c:v>
                </c:pt>
                <c:pt idx="3118">
                  <c:v>25563.785000000025</c:v>
                </c:pt>
                <c:pt idx="3119">
                  <c:v>25593.785000000025</c:v>
                </c:pt>
                <c:pt idx="3120">
                  <c:v>25623.785000000025</c:v>
                </c:pt>
                <c:pt idx="3121">
                  <c:v>25653.785000000025</c:v>
                </c:pt>
                <c:pt idx="3122">
                  <c:v>25683.785000000025</c:v>
                </c:pt>
                <c:pt idx="3123">
                  <c:v>25713.785000000025</c:v>
                </c:pt>
                <c:pt idx="3124">
                  <c:v>25743.785000000025</c:v>
                </c:pt>
                <c:pt idx="3125">
                  <c:v>25773.785000000025</c:v>
                </c:pt>
                <c:pt idx="3126">
                  <c:v>25803.785000000025</c:v>
                </c:pt>
                <c:pt idx="3127">
                  <c:v>25833.785000000025</c:v>
                </c:pt>
                <c:pt idx="3128">
                  <c:v>25863.785000000025</c:v>
                </c:pt>
                <c:pt idx="3129">
                  <c:v>25893.785000000025</c:v>
                </c:pt>
                <c:pt idx="3130">
                  <c:v>25923.785000000025</c:v>
                </c:pt>
                <c:pt idx="3131">
                  <c:v>25953.785000000025</c:v>
                </c:pt>
                <c:pt idx="3132">
                  <c:v>25983.785000000025</c:v>
                </c:pt>
                <c:pt idx="3133">
                  <c:v>26013.785000000025</c:v>
                </c:pt>
                <c:pt idx="3134">
                  <c:v>26043.785000000025</c:v>
                </c:pt>
                <c:pt idx="3135">
                  <c:v>26073.785000000025</c:v>
                </c:pt>
                <c:pt idx="3136">
                  <c:v>26103.785000000025</c:v>
                </c:pt>
                <c:pt idx="3137">
                  <c:v>26133.785000000025</c:v>
                </c:pt>
                <c:pt idx="3138">
                  <c:v>26163.785000000025</c:v>
                </c:pt>
                <c:pt idx="3139">
                  <c:v>26193.785000000025</c:v>
                </c:pt>
                <c:pt idx="3140">
                  <c:v>26223.785000000025</c:v>
                </c:pt>
                <c:pt idx="3141">
                  <c:v>26253.785000000025</c:v>
                </c:pt>
                <c:pt idx="3142">
                  <c:v>26283.785000000025</c:v>
                </c:pt>
                <c:pt idx="3143">
                  <c:v>26313.785000000025</c:v>
                </c:pt>
                <c:pt idx="3144">
                  <c:v>26343.785000000025</c:v>
                </c:pt>
                <c:pt idx="3145">
                  <c:v>26373.785000000025</c:v>
                </c:pt>
                <c:pt idx="3146">
                  <c:v>26403.785000000025</c:v>
                </c:pt>
                <c:pt idx="3147">
                  <c:v>26433.785000000025</c:v>
                </c:pt>
                <c:pt idx="3148">
                  <c:v>26463.785000000025</c:v>
                </c:pt>
                <c:pt idx="3149">
                  <c:v>26493.785000000025</c:v>
                </c:pt>
                <c:pt idx="3150">
                  <c:v>26523.785000000025</c:v>
                </c:pt>
                <c:pt idx="3151">
                  <c:v>26553.785000000025</c:v>
                </c:pt>
                <c:pt idx="3152">
                  <c:v>26583.785000000025</c:v>
                </c:pt>
                <c:pt idx="3153">
                  <c:v>26613.785000000025</c:v>
                </c:pt>
                <c:pt idx="3154">
                  <c:v>26643.785000000025</c:v>
                </c:pt>
                <c:pt idx="3155">
                  <c:v>26673.785000000025</c:v>
                </c:pt>
                <c:pt idx="3156">
                  <c:v>26703.785000000025</c:v>
                </c:pt>
                <c:pt idx="3157">
                  <c:v>26733.785000000025</c:v>
                </c:pt>
                <c:pt idx="3158">
                  <c:v>26763.785000000025</c:v>
                </c:pt>
                <c:pt idx="3159">
                  <c:v>26793.785000000025</c:v>
                </c:pt>
                <c:pt idx="3160">
                  <c:v>26823.785000000025</c:v>
                </c:pt>
                <c:pt idx="3161">
                  <c:v>26853.785000000025</c:v>
                </c:pt>
                <c:pt idx="3162">
                  <c:v>26883.785000000025</c:v>
                </c:pt>
                <c:pt idx="3163">
                  <c:v>26913.785000000025</c:v>
                </c:pt>
                <c:pt idx="3164">
                  <c:v>26943.785000000025</c:v>
                </c:pt>
                <c:pt idx="3165">
                  <c:v>26973.785000000025</c:v>
                </c:pt>
                <c:pt idx="3166">
                  <c:v>27003.785000000025</c:v>
                </c:pt>
                <c:pt idx="3167">
                  <c:v>27033.785000000025</c:v>
                </c:pt>
                <c:pt idx="3168">
                  <c:v>27063.785000000025</c:v>
                </c:pt>
                <c:pt idx="3169">
                  <c:v>27093.785000000025</c:v>
                </c:pt>
                <c:pt idx="3170">
                  <c:v>27123.785000000025</c:v>
                </c:pt>
                <c:pt idx="3171">
                  <c:v>27153.785000000025</c:v>
                </c:pt>
                <c:pt idx="3172">
                  <c:v>27183.785000000025</c:v>
                </c:pt>
                <c:pt idx="3173">
                  <c:v>27213.785000000025</c:v>
                </c:pt>
                <c:pt idx="3174">
                  <c:v>27243.785000000025</c:v>
                </c:pt>
                <c:pt idx="3175">
                  <c:v>27273.785000000025</c:v>
                </c:pt>
                <c:pt idx="3176">
                  <c:v>27303.785000000025</c:v>
                </c:pt>
                <c:pt idx="3177">
                  <c:v>27333.785000000025</c:v>
                </c:pt>
                <c:pt idx="3178">
                  <c:v>27363.785000000025</c:v>
                </c:pt>
                <c:pt idx="3179">
                  <c:v>27393.785000000025</c:v>
                </c:pt>
                <c:pt idx="3180">
                  <c:v>27423.785000000025</c:v>
                </c:pt>
                <c:pt idx="3181">
                  <c:v>27453.785000000025</c:v>
                </c:pt>
                <c:pt idx="3182">
                  <c:v>27483.785000000025</c:v>
                </c:pt>
                <c:pt idx="3183">
                  <c:v>27513.785000000025</c:v>
                </c:pt>
                <c:pt idx="3184">
                  <c:v>27543.785000000025</c:v>
                </c:pt>
                <c:pt idx="3185">
                  <c:v>27573.785000000025</c:v>
                </c:pt>
                <c:pt idx="3186">
                  <c:v>27603.785000000025</c:v>
                </c:pt>
                <c:pt idx="3187">
                  <c:v>27633.785000000025</c:v>
                </c:pt>
                <c:pt idx="3188">
                  <c:v>27663.785000000025</c:v>
                </c:pt>
                <c:pt idx="3189">
                  <c:v>27693.785000000025</c:v>
                </c:pt>
                <c:pt idx="3190">
                  <c:v>27723.785000000025</c:v>
                </c:pt>
                <c:pt idx="3191">
                  <c:v>27753.785000000025</c:v>
                </c:pt>
                <c:pt idx="3192">
                  <c:v>27783.785000000025</c:v>
                </c:pt>
                <c:pt idx="3193">
                  <c:v>27813.785000000025</c:v>
                </c:pt>
                <c:pt idx="3194">
                  <c:v>27843.785000000025</c:v>
                </c:pt>
                <c:pt idx="3195">
                  <c:v>27873.785000000025</c:v>
                </c:pt>
                <c:pt idx="3196">
                  <c:v>27903.785000000025</c:v>
                </c:pt>
                <c:pt idx="3197">
                  <c:v>27933.785000000025</c:v>
                </c:pt>
                <c:pt idx="3198">
                  <c:v>27963.785000000025</c:v>
                </c:pt>
                <c:pt idx="3199">
                  <c:v>27993.785000000025</c:v>
                </c:pt>
                <c:pt idx="3200">
                  <c:v>28023.785000000025</c:v>
                </c:pt>
                <c:pt idx="3201">
                  <c:v>28053.785000000025</c:v>
                </c:pt>
                <c:pt idx="3202">
                  <c:v>28083.785000000025</c:v>
                </c:pt>
                <c:pt idx="3203">
                  <c:v>28113.785000000025</c:v>
                </c:pt>
                <c:pt idx="3204">
                  <c:v>28143.785000000025</c:v>
                </c:pt>
                <c:pt idx="3205">
                  <c:v>28173.785000000025</c:v>
                </c:pt>
                <c:pt idx="3206">
                  <c:v>28203.785000000025</c:v>
                </c:pt>
                <c:pt idx="3207">
                  <c:v>28233.785000000025</c:v>
                </c:pt>
                <c:pt idx="3208">
                  <c:v>28263.785000000025</c:v>
                </c:pt>
                <c:pt idx="3209">
                  <c:v>28293.785000000025</c:v>
                </c:pt>
                <c:pt idx="3210">
                  <c:v>28323.785000000025</c:v>
                </c:pt>
                <c:pt idx="3211">
                  <c:v>28353.785000000025</c:v>
                </c:pt>
                <c:pt idx="3212">
                  <c:v>28383.785000000025</c:v>
                </c:pt>
                <c:pt idx="3213">
                  <c:v>28413.785000000025</c:v>
                </c:pt>
                <c:pt idx="3214">
                  <c:v>28443.785000000025</c:v>
                </c:pt>
                <c:pt idx="3215">
                  <c:v>28473.785000000025</c:v>
                </c:pt>
                <c:pt idx="3216">
                  <c:v>28503.785000000025</c:v>
                </c:pt>
                <c:pt idx="3217">
                  <c:v>28533.785000000025</c:v>
                </c:pt>
                <c:pt idx="3218">
                  <c:v>28563.785000000025</c:v>
                </c:pt>
                <c:pt idx="3219">
                  <c:v>28593.785000000025</c:v>
                </c:pt>
                <c:pt idx="3220">
                  <c:v>28623.785000000025</c:v>
                </c:pt>
                <c:pt idx="3221">
                  <c:v>28653.785000000025</c:v>
                </c:pt>
                <c:pt idx="3222">
                  <c:v>28683.785000000025</c:v>
                </c:pt>
                <c:pt idx="3223">
                  <c:v>28713.785000000025</c:v>
                </c:pt>
                <c:pt idx="3224">
                  <c:v>28743.785000000025</c:v>
                </c:pt>
                <c:pt idx="3225">
                  <c:v>28773.785000000025</c:v>
                </c:pt>
                <c:pt idx="3226">
                  <c:v>28803.785000000025</c:v>
                </c:pt>
                <c:pt idx="3227">
                  <c:v>28833.785000000025</c:v>
                </c:pt>
                <c:pt idx="3228">
                  <c:v>28863.785000000025</c:v>
                </c:pt>
                <c:pt idx="3229">
                  <c:v>28893.785000000025</c:v>
                </c:pt>
                <c:pt idx="3230">
                  <c:v>28923.785000000025</c:v>
                </c:pt>
                <c:pt idx="3231">
                  <c:v>28953.785000000025</c:v>
                </c:pt>
                <c:pt idx="3232">
                  <c:v>28983.785000000025</c:v>
                </c:pt>
                <c:pt idx="3233">
                  <c:v>29013.785000000025</c:v>
                </c:pt>
                <c:pt idx="3234">
                  <c:v>29043.785000000025</c:v>
                </c:pt>
                <c:pt idx="3235">
                  <c:v>29073.785000000025</c:v>
                </c:pt>
                <c:pt idx="3236">
                  <c:v>29103.785000000025</c:v>
                </c:pt>
                <c:pt idx="3237">
                  <c:v>29133.785000000025</c:v>
                </c:pt>
                <c:pt idx="3238">
                  <c:v>29163.785000000025</c:v>
                </c:pt>
                <c:pt idx="3239">
                  <c:v>29193.785000000025</c:v>
                </c:pt>
                <c:pt idx="3240">
                  <c:v>29223.785000000025</c:v>
                </c:pt>
                <c:pt idx="3241">
                  <c:v>29253.785000000025</c:v>
                </c:pt>
                <c:pt idx="3242">
                  <c:v>29283.785000000025</c:v>
                </c:pt>
                <c:pt idx="3243">
                  <c:v>29313.785000000025</c:v>
                </c:pt>
                <c:pt idx="3244">
                  <c:v>29343.785000000025</c:v>
                </c:pt>
                <c:pt idx="3245">
                  <c:v>29373.785000000025</c:v>
                </c:pt>
                <c:pt idx="3246">
                  <c:v>29403.785000000025</c:v>
                </c:pt>
                <c:pt idx="3247">
                  <c:v>29433.785000000025</c:v>
                </c:pt>
                <c:pt idx="3248">
                  <c:v>29463.785000000025</c:v>
                </c:pt>
                <c:pt idx="3249">
                  <c:v>29493.785000000025</c:v>
                </c:pt>
                <c:pt idx="3250">
                  <c:v>29523.785000000025</c:v>
                </c:pt>
                <c:pt idx="3251">
                  <c:v>29553.785000000025</c:v>
                </c:pt>
                <c:pt idx="3252">
                  <c:v>29583.785000000025</c:v>
                </c:pt>
                <c:pt idx="3253">
                  <c:v>29613.785000000025</c:v>
                </c:pt>
                <c:pt idx="3254">
                  <c:v>29643.785000000025</c:v>
                </c:pt>
                <c:pt idx="3255">
                  <c:v>29673.785000000025</c:v>
                </c:pt>
                <c:pt idx="3256">
                  <c:v>29703.785000000025</c:v>
                </c:pt>
                <c:pt idx="3257">
                  <c:v>29733.785000000025</c:v>
                </c:pt>
                <c:pt idx="3258">
                  <c:v>29763.785000000025</c:v>
                </c:pt>
                <c:pt idx="3259">
                  <c:v>29793.785000000025</c:v>
                </c:pt>
                <c:pt idx="3260">
                  <c:v>29823.785000000025</c:v>
                </c:pt>
                <c:pt idx="3261">
                  <c:v>29853.785000000025</c:v>
                </c:pt>
                <c:pt idx="3262">
                  <c:v>29883.785000000025</c:v>
                </c:pt>
                <c:pt idx="3263">
                  <c:v>29913.785000000025</c:v>
                </c:pt>
                <c:pt idx="3264">
                  <c:v>29943.785000000025</c:v>
                </c:pt>
                <c:pt idx="3265">
                  <c:v>29973.785000000025</c:v>
                </c:pt>
                <c:pt idx="3266">
                  <c:v>30003.785000000025</c:v>
                </c:pt>
                <c:pt idx="3267">
                  <c:v>30033.785000000025</c:v>
                </c:pt>
                <c:pt idx="3268">
                  <c:v>30063.785000000025</c:v>
                </c:pt>
                <c:pt idx="3269">
                  <c:v>30093.785000000025</c:v>
                </c:pt>
                <c:pt idx="3270">
                  <c:v>30123.785000000025</c:v>
                </c:pt>
                <c:pt idx="3271">
                  <c:v>30153.785000000025</c:v>
                </c:pt>
                <c:pt idx="3272">
                  <c:v>30183.785000000025</c:v>
                </c:pt>
                <c:pt idx="3273">
                  <c:v>30213.785000000025</c:v>
                </c:pt>
                <c:pt idx="3274">
                  <c:v>30243.785000000025</c:v>
                </c:pt>
                <c:pt idx="3275">
                  <c:v>30273.785000000025</c:v>
                </c:pt>
                <c:pt idx="3276">
                  <c:v>30303.785000000025</c:v>
                </c:pt>
                <c:pt idx="3277">
                  <c:v>30333.785000000025</c:v>
                </c:pt>
                <c:pt idx="3278">
                  <c:v>30363.785000000025</c:v>
                </c:pt>
                <c:pt idx="3279">
                  <c:v>30393.785000000025</c:v>
                </c:pt>
                <c:pt idx="3280">
                  <c:v>30423.785000000025</c:v>
                </c:pt>
                <c:pt idx="3281">
                  <c:v>30453.785000000025</c:v>
                </c:pt>
                <c:pt idx="3282">
                  <c:v>30483.785000000025</c:v>
                </c:pt>
                <c:pt idx="3283">
                  <c:v>30513.785000000025</c:v>
                </c:pt>
                <c:pt idx="3284">
                  <c:v>30543.785000000025</c:v>
                </c:pt>
                <c:pt idx="3285">
                  <c:v>30573.785000000025</c:v>
                </c:pt>
                <c:pt idx="3286">
                  <c:v>30603.785000000025</c:v>
                </c:pt>
                <c:pt idx="3287">
                  <c:v>30633.785000000025</c:v>
                </c:pt>
                <c:pt idx="3288">
                  <c:v>30663.785000000025</c:v>
                </c:pt>
                <c:pt idx="3289">
                  <c:v>30693.785000000025</c:v>
                </c:pt>
                <c:pt idx="3290">
                  <c:v>30723.785000000025</c:v>
                </c:pt>
                <c:pt idx="3291">
                  <c:v>30753.785000000025</c:v>
                </c:pt>
                <c:pt idx="3292">
                  <c:v>30783.785000000025</c:v>
                </c:pt>
                <c:pt idx="3293">
                  <c:v>30813.785000000025</c:v>
                </c:pt>
                <c:pt idx="3294">
                  <c:v>30843.785000000025</c:v>
                </c:pt>
                <c:pt idx="3295">
                  <c:v>30873.785000000025</c:v>
                </c:pt>
                <c:pt idx="3296">
                  <c:v>30903.785000000025</c:v>
                </c:pt>
                <c:pt idx="3297">
                  <c:v>30933.785000000025</c:v>
                </c:pt>
                <c:pt idx="3298">
                  <c:v>30963.785000000025</c:v>
                </c:pt>
                <c:pt idx="3299">
                  <c:v>30993.785000000025</c:v>
                </c:pt>
                <c:pt idx="3300">
                  <c:v>31023.785000000025</c:v>
                </c:pt>
                <c:pt idx="3301">
                  <c:v>31053.785000000025</c:v>
                </c:pt>
                <c:pt idx="3302">
                  <c:v>31083.785000000025</c:v>
                </c:pt>
                <c:pt idx="3303">
                  <c:v>31113.785000000025</c:v>
                </c:pt>
                <c:pt idx="3304">
                  <c:v>31143.785000000025</c:v>
                </c:pt>
                <c:pt idx="3305">
                  <c:v>31173.785000000025</c:v>
                </c:pt>
                <c:pt idx="3306">
                  <c:v>31203.785000000025</c:v>
                </c:pt>
                <c:pt idx="3307">
                  <c:v>31233.785000000025</c:v>
                </c:pt>
                <c:pt idx="3308">
                  <c:v>31263.785000000025</c:v>
                </c:pt>
                <c:pt idx="3309">
                  <c:v>31293.785000000025</c:v>
                </c:pt>
                <c:pt idx="3310">
                  <c:v>31323.785000000025</c:v>
                </c:pt>
                <c:pt idx="3311">
                  <c:v>31353.785000000025</c:v>
                </c:pt>
                <c:pt idx="3312">
                  <c:v>31383.785000000025</c:v>
                </c:pt>
                <c:pt idx="3313">
                  <c:v>31413.785000000025</c:v>
                </c:pt>
                <c:pt idx="3314">
                  <c:v>31443.785000000025</c:v>
                </c:pt>
                <c:pt idx="3315">
                  <c:v>31473.785000000025</c:v>
                </c:pt>
                <c:pt idx="3316">
                  <c:v>31503.785000000025</c:v>
                </c:pt>
                <c:pt idx="3317">
                  <c:v>31533.785000000025</c:v>
                </c:pt>
                <c:pt idx="3318">
                  <c:v>31563.785000000025</c:v>
                </c:pt>
                <c:pt idx="3319">
                  <c:v>31593.785000000025</c:v>
                </c:pt>
                <c:pt idx="3320">
                  <c:v>31623.785000000025</c:v>
                </c:pt>
                <c:pt idx="3321">
                  <c:v>31653.785000000025</c:v>
                </c:pt>
                <c:pt idx="3322">
                  <c:v>31683.785000000025</c:v>
                </c:pt>
                <c:pt idx="3323">
                  <c:v>31713.785000000025</c:v>
                </c:pt>
                <c:pt idx="3324">
                  <c:v>31743.785000000025</c:v>
                </c:pt>
                <c:pt idx="3325">
                  <c:v>31773.785000000025</c:v>
                </c:pt>
                <c:pt idx="3326">
                  <c:v>31803.785000000025</c:v>
                </c:pt>
                <c:pt idx="3327">
                  <c:v>31833.785000000025</c:v>
                </c:pt>
                <c:pt idx="3328">
                  <c:v>31863.785000000025</c:v>
                </c:pt>
                <c:pt idx="3329">
                  <c:v>31893.785000000025</c:v>
                </c:pt>
                <c:pt idx="3330">
                  <c:v>31923.785000000025</c:v>
                </c:pt>
                <c:pt idx="3331">
                  <c:v>31953.785000000025</c:v>
                </c:pt>
                <c:pt idx="3332">
                  <c:v>31983.785000000025</c:v>
                </c:pt>
                <c:pt idx="3333">
                  <c:v>32013.785000000025</c:v>
                </c:pt>
                <c:pt idx="3334">
                  <c:v>32043.785000000025</c:v>
                </c:pt>
                <c:pt idx="3335">
                  <c:v>32073.785000000025</c:v>
                </c:pt>
                <c:pt idx="3336">
                  <c:v>32103.785000000025</c:v>
                </c:pt>
                <c:pt idx="3337">
                  <c:v>32133.785000000025</c:v>
                </c:pt>
                <c:pt idx="3338">
                  <c:v>32163.785000000025</c:v>
                </c:pt>
                <c:pt idx="3339">
                  <c:v>32193.785000000025</c:v>
                </c:pt>
                <c:pt idx="3340">
                  <c:v>32223.785000000025</c:v>
                </c:pt>
                <c:pt idx="3341">
                  <c:v>32253.785000000025</c:v>
                </c:pt>
                <c:pt idx="3342">
                  <c:v>32283.785000000025</c:v>
                </c:pt>
                <c:pt idx="3343">
                  <c:v>32313.785000000025</c:v>
                </c:pt>
                <c:pt idx="3344">
                  <c:v>32343.785000000025</c:v>
                </c:pt>
                <c:pt idx="3345">
                  <c:v>32373.785000000025</c:v>
                </c:pt>
                <c:pt idx="3346">
                  <c:v>32403.785000000025</c:v>
                </c:pt>
                <c:pt idx="3347">
                  <c:v>32433.785000000025</c:v>
                </c:pt>
                <c:pt idx="3348">
                  <c:v>32463.785000000025</c:v>
                </c:pt>
                <c:pt idx="3349">
                  <c:v>32493.785000000025</c:v>
                </c:pt>
                <c:pt idx="3350">
                  <c:v>32523.785000000025</c:v>
                </c:pt>
                <c:pt idx="3351">
                  <c:v>32553.785000000025</c:v>
                </c:pt>
                <c:pt idx="3352">
                  <c:v>32583.785000000025</c:v>
                </c:pt>
                <c:pt idx="3353">
                  <c:v>32613.785000000025</c:v>
                </c:pt>
                <c:pt idx="3354">
                  <c:v>32643.785000000025</c:v>
                </c:pt>
                <c:pt idx="3355">
                  <c:v>32673.785000000025</c:v>
                </c:pt>
                <c:pt idx="3356">
                  <c:v>32703.785000000025</c:v>
                </c:pt>
                <c:pt idx="3357">
                  <c:v>32733.785000000025</c:v>
                </c:pt>
                <c:pt idx="3358">
                  <c:v>32763.785000000025</c:v>
                </c:pt>
                <c:pt idx="3359">
                  <c:v>32793.784999999996</c:v>
                </c:pt>
                <c:pt idx="3360">
                  <c:v>32823.784999999996</c:v>
                </c:pt>
                <c:pt idx="3361">
                  <c:v>32853.784999999996</c:v>
                </c:pt>
                <c:pt idx="3362">
                  <c:v>32883.784999999996</c:v>
                </c:pt>
                <c:pt idx="3363">
                  <c:v>32913.784999999996</c:v>
                </c:pt>
                <c:pt idx="3364">
                  <c:v>32943.784999999996</c:v>
                </c:pt>
                <c:pt idx="3365">
                  <c:v>32973.784999999996</c:v>
                </c:pt>
                <c:pt idx="3366">
                  <c:v>33003.784999999996</c:v>
                </c:pt>
                <c:pt idx="3367">
                  <c:v>33033.784999999996</c:v>
                </c:pt>
                <c:pt idx="3368">
                  <c:v>33063.784999999996</c:v>
                </c:pt>
                <c:pt idx="3369">
                  <c:v>33093.784999999996</c:v>
                </c:pt>
                <c:pt idx="3370">
                  <c:v>33123.784999999996</c:v>
                </c:pt>
                <c:pt idx="3371">
                  <c:v>33153.784999999996</c:v>
                </c:pt>
                <c:pt idx="3372">
                  <c:v>33183.784999999996</c:v>
                </c:pt>
                <c:pt idx="3373">
                  <c:v>33213.784999999996</c:v>
                </c:pt>
                <c:pt idx="3374">
                  <c:v>33243.784999999996</c:v>
                </c:pt>
                <c:pt idx="3375">
                  <c:v>33273.784999999996</c:v>
                </c:pt>
                <c:pt idx="3376">
                  <c:v>33303.784999999996</c:v>
                </c:pt>
                <c:pt idx="3377">
                  <c:v>33333.784999999996</c:v>
                </c:pt>
                <c:pt idx="3378">
                  <c:v>33363.784999999996</c:v>
                </c:pt>
                <c:pt idx="3379">
                  <c:v>33393.784999999996</c:v>
                </c:pt>
                <c:pt idx="3380">
                  <c:v>33423.784999999996</c:v>
                </c:pt>
                <c:pt idx="3381">
                  <c:v>33453.784999999996</c:v>
                </c:pt>
                <c:pt idx="3382">
                  <c:v>33483.784999999996</c:v>
                </c:pt>
                <c:pt idx="3383">
                  <c:v>33513.784999999996</c:v>
                </c:pt>
                <c:pt idx="3384">
                  <c:v>33543.784999999996</c:v>
                </c:pt>
                <c:pt idx="3385">
                  <c:v>33573.784999999996</c:v>
                </c:pt>
                <c:pt idx="3386">
                  <c:v>33603.784999999996</c:v>
                </c:pt>
                <c:pt idx="3387">
                  <c:v>33633.784999999996</c:v>
                </c:pt>
                <c:pt idx="3388">
                  <c:v>33663.784999999996</c:v>
                </c:pt>
                <c:pt idx="3389">
                  <c:v>33693.784999999996</c:v>
                </c:pt>
                <c:pt idx="3390">
                  <c:v>33723.784999999996</c:v>
                </c:pt>
                <c:pt idx="3391">
                  <c:v>33753.784999999996</c:v>
                </c:pt>
                <c:pt idx="3392">
                  <c:v>33783.784999999996</c:v>
                </c:pt>
                <c:pt idx="3393">
                  <c:v>33813.784999999996</c:v>
                </c:pt>
                <c:pt idx="3394">
                  <c:v>33843.784999999996</c:v>
                </c:pt>
                <c:pt idx="3395">
                  <c:v>33873.784999999996</c:v>
                </c:pt>
                <c:pt idx="3396">
                  <c:v>33903.784999999996</c:v>
                </c:pt>
                <c:pt idx="3397">
                  <c:v>33933.784999999996</c:v>
                </c:pt>
                <c:pt idx="3398">
                  <c:v>33963.784999999996</c:v>
                </c:pt>
                <c:pt idx="3399">
                  <c:v>33993.784999999996</c:v>
                </c:pt>
                <c:pt idx="3400">
                  <c:v>34023.784999999996</c:v>
                </c:pt>
                <c:pt idx="3401">
                  <c:v>34053.784999999996</c:v>
                </c:pt>
                <c:pt idx="3402">
                  <c:v>34083.784999999996</c:v>
                </c:pt>
                <c:pt idx="3403">
                  <c:v>34113.784999999996</c:v>
                </c:pt>
                <c:pt idx="3404">
                  <c:v>34143.784999999996</c:v>
                </c:pt>
                <c:pt idx="3405">
                  <c:v>34173.784999999996</c:v>
                </c:pt>
                <c:pt idx="3406">
                  <c:v>34203.784999999996</c:v>
                </c:pt>
                <c:pt idx="3407">
                  <c:v>34233.784999999996</c:v>
                </c:pt>
                <c:pt idx="3408">
                  <c:v>34263.784999999996</c:v>
                </c:pt>
                <c:pt idx="3409">
                  <c:v>34293.784999999996</c:v>
                </c:pt>
                <c:pt idx="3410">
                  <c:v>34323.784999999996</c:v>
                </c:pt>
                <c:pt idx="3411">
                  <c:v>34353.784999999996</c:v>
                </c:pt>
                <c:pt idx="3412">
                  <c:v>34383.784999999996</c:v>
                </c:pt>
                <c:pt idx="3413">
                  <c:v>34413.784999999996</c:v>
                </c:pt>
                <c:pt idx="3414">
                  <c:v>34443.784999999996</c:v>
                </c:pt>
                <c:pt idx="3415">
                  <c:v>34473.784999999996</c:v>
                </c:pt>
                <c:pt idx="3416">
                  <c:v>34503.784999999996</c:v>
                </c:pt>
                <c:pt idx="3417">
                  <c:v>34533.784999999996</c:v>
                </c:pt>
                <c:pt idx="3418">
                  <c:v>34563.784999999996</c:v>
                </c:pt>
                <c:pt idx="3419">
                  <c:v>34593.784999999996</c:v>
                </c:pt>
                <c:pt idx="3420">
                  <c:v>34623.784999999996</c:v>
                </c:pt>
                <c:pt idx="3421">
                  <c:v>34653.784999999996</c:v>
                </c:pt>
                <c:pt idx="3422">
                  <c:v>34683.784999999996</c:v>
                </c:pt>
                <c:pt idx="3423">
                  <c:v>34713.784999999996</c:v>
                </c:pt>
                <c:pt idx="3424">
                  <c:v>34743.784999999996</c:v>
                </c:pt>
                <c:pt idx="3425">
                  <c:v>34773.784999999996</c:v>
                </c:pt>
                <c:pt idx="3426">
                  <c:v>34803.784999999996</c:v>
                </c:pt>
                <c:pt idx="3427">
                  <c:v>34833.784999999996</c:v>
                </c:pt>
                <c:pt idx="3428">
                  <c:v>34863.784999999996</c:v>
                </c:pt>
                <c:pt idx="3429">
                  <c:v>34893.784999999996</c:v>
                </c:pt>
                <c:pt idx="3430">
                  <c:v>34923.784999999996</c:v>
                </c:pt>
                <c:pt idx="3431">
                  <c:v>34953.784999999996</c:v>
                </c:pt>
                <c:pt idx="3432">
                  <c:v>34983.784999999996</c:v>
                </c:pt>
                <c:pt idx="3433">
                  <c:v>35013.784999999996</c:v>
                </c:pt>
                <c:pt idx="3434">
                  <c:v>35043.784999999996</c:v>
                </c:pt>
                <c:pt idx="3435">
                  <c:v>35073.784999999996</c:v>
                </c:pt>
                <c:pt idx="3436">
                  <c:v>35103.784999999996</c:v>
                </c:pt>
                <c:pt idx="3437">
                  <c:v>35133.784999999996</c:v>
                </c:pt>
                <c:pt idx="3438">
                  <c:v>35163.784999999996</c:v>
                </c:pt>
                <c:pt idx="3439">
                  <c:v>35193.784999999996</c:v>
                </c:pt>
                <c:pt idx="3440">
                  <c:v>35223.784999999996</c:v>
                </c:pt>
                <c:pt idx="3441">
                  <c:v>35253.784999999996</c:v>
                </c:pt>
                <c:pt idx="3442">
                  <c:v>35283.784999999996</c:v>
                </c:pt>
                <c:pt idx="3443">
                  <c:v>35313.784999999996</c:v>
                </c:pt>
                <c:pt idx="3444">
                  <c:v>35343.784999999996</c:v>
                </c:pt>
                <c:pt idx="3445">
                  <c:v>35373.784999999996</c:v>
                </c:pt>
                <c:pt idx="3446">
                  <c:v>35403.784999999996</c:v>
                </c:pt>
                <c:pt idx="3447">
                  <c:v>35433.784999999996</c:v>
                </c:pt>
                <c:pt idx="3448">
                  <c:v>35463.784999999996</c:v>
                </c:pt>
                <c:pt idx="3449">
                  <c:v>35493.784999999996</c:v>
                </c:pt>
                <c:pt idx="3450">
                  <c:v>35523.784999999996</c:v>
                </c:pt>
                <c:pt idx="3451">
                  <c:v>35553.784999999996</c:v>
                </c:pt>
                <c:pt idx="3452">
                  <c:v>35583.784999999996</c:v>
                </c:pt>
                <c:pt idx="3453">
                  <c:v>35613.784999999996</c:v>
                </c:pt>
                <c:pt idx="3454">
                  <c:v>35643.784999999996</c:v>
                </c:pt>
                <c:pt idx="3455">
                  <c:v>35673.784999999996</c:v>
                </c:pt>
                <c:pt idx="3456">
                  <c:v>35703.784999999996</c:v>
                </c:pt>
                <c:pt idx="3457">
                  <c:v>35733.784999999996</c:v>
                </c:pt>
                <c:pt idx="3458">
                  <c:v>35763.784999999996</c:v>
                </c:pt>
                <c:pt idx="3459">
                  <c:v>35793.784999999996</c:v>
                </c:pt>
                <c:pt idx="3460">
                  <c:v>35823.784999999996</c:v>
                </c:pt>
                <c:pt idx="3461">
                  <c:v>35853.784999999996</c:v>
                </c:pt>
                <c:pt idx="3462">
                  <c:v>35883.784999999996</c:v>
                </c:pt>
                <c:pt idx="3463">
                  <c:v>35913.784999999996</c:v>
                </c:pt>
                <c:pt idx="3464">
                  <c:v>35943.784999999996</c:v>
                </c:pt>
                <c:pt idx="3465">
                  <c:v>35973.784999999996</c:v>
                </c:pt>
                <c:pt idx="3466">
                  <c:v>36003.784999999996</c:v>
                </c:pt>
                <c:pt idx="3467">
                  <c:v>36033.784999999996</c:v>
                </c:pt>
                <c:pt idx="3468">
                  <c:v>36063.784999999996</c:v>
                </c:pt>
                <c:pt idx="3469">
                  <c:v>36093.784999999996</c:v>
                </c:pt>
                <c:pt idx="3470">
                  <c:v>36123.784999999996</c:v>
                </c:pt>
                <c:pt idx="3471">
                  <c:v>36153.784999999996</c:v>
                </c:pt>
                <c:pt idx="3472">
                  <c:v>36183.784999999996</c:v>
                </c:pt>
                <c:pt idx="3473">
                  <c:v>36213.784999999996</c:v>
                </c:pt>
                <c:pt idx="3474">
                  <c:v>36243.784999999996</c:v>
                </c:pt>
                <c:pt idx="3475">
                  <c:v>36273.784999999996</c:v>
                </c:pt>
                <c:pt idx="3476">
                  <c:v>36303.784999999996</c:v>
                </c:pt>
                <c:pt idx="3477">
                  <c:v>36333.784999999996</c:v>
                </c:pt>
                <c:pt idx="3478">
                  <c:v>36363.784999999996</c:v>
                </c:pt>
                <c:pt idx="3479">
                  <c:v>36393.784999999996</c:v>
                </c:pt>
                <c:pt idx="3480">
                  <c:v>36423.784999999996</c:v>
                </c:pt>
                <c:pt idx="3481">
                  <c:v>36453.784999999996</c:v>
                </c:pt>
                <c:pt idx="3482">
                  <c:v>36483.784999999996</c:v>
                </c:pt>
                <c:pt idx="3483">
                  <c:v>36513.784999999996</c:v>
                </c:pt>
                <c:pt idx="3484">
                  <c:v>36543.784999999996</c:v>
                </c:pt>
                <c:pt idx="3485">
                  <c:v>36573.784999999996</c:v>
                </c:pt>
                <c:pt idx="3486">
                  <c:v>36603.784999999996</c:v>
                </c:pt>
                <c:pt idx="3487">
                  <c:v>36633.784999999996</c:v>
                </c:pt>
                <c:pt idx="3488">
                  <c:v>36663.784999999996</c:v>
                </c:pt>
                <c:pt idx="3489">
                  <c:v>36693.784999999996</c:v>
                </c:pt>
                <c:pt idx="3490">
                  <c:v>36723.784999999996</c:v>
                </c:pt>
                <c:pt idx="3491">
                  <c:v>36753.784999999996</c:v>
                </c:pt>
                <c:pt idx="3492">
                  <c:v>36783.784999999996</c:v>
                </c:pt>
                <c:pt idx="3493">
                  <c:v>36813.784999999996</c:v>
                </c:pt>
                <c:pt idx="3494">
                  <c:v>36843.784999999996</c:v>
                </c:pt>
                <c:pt idx="3495">
                  <c:v>36873.784999999996</c:v>
                </c:pt>
                <c:pt idx="3496">
                  <c:v>36903.784999999996</c:v>
                </c:pt>
                <c:pt idx="3497">
                  <c:v>36933.784999999996</c:v>
                </c:pt>
                <c:pt idx="3498">
                  <c:v>36963.784999999996</c:v>
                </c:pt>
                <c:pt idx="3499">
                  <c:v>36993.784999999996</c:v>
                </c:pt>
                <c:pt idx="3500">
                  <c:v>37023.784999999996</c:v>
                </c:pt>
                <c:pt idx="3501">
                  <c:v>37053.784999999996</c:v>
                </c:pt>
                <c:pt idx="3502">
                  <c:v>37083.784999999996</c:v>
                </c:pt>
                <c:pt idx="3503">
                  <c:v>37113.784999999996</c:v>
                </c:pt>
                <c:pt idx="3504">
                  <c:v>37143.784999999996</c:v>
                </c:pt>
                <c:pt idx="3505">
                  <c:v>37173.784999999996</c:v>
                </c:pt>
                <c:pt idx="3506">
                  <c:v>37203.784999999996</c:v>
                </c:pt>
                <c:pt idx="3507">
                  <c:v>37233.784999999996</c:v>
                </c:pt>
                <c:pt idx="3508">
                  <c:v>37263.784999999996</c:v>
                </c:pt>
                <c:pt idx="3509">
                  <c:v>37293.784999999996</c:v>
                </c:pt>
                <c:pt idx="3510">
                  <c:v>37323.784999999996</c:v>
                </c:pt>
                <c:pt idx="3511">
                  <c:v>37353.784999999996</c:v>
                </c:pt>
                <c:pt idx="3512">
                  <c:v>37383.784999999996</c:v>
                </c:pt>
                <c:pt idx="3513">
                  <c:v>37413.784999999996</c:v>
                </c:pt>
                <c:pt idx="3514">
                  <c:v>37443.784999999996</c:v>
                </c:pt>
                <c:pt idx="3515">
                  <c:v>37473.784999999996</c:v>
                </c:pt>
                <c:pt idx="3516">
                  <c:v>37503.784999999996</c:v>
                </c:pt>
                <c:pt idx="3517">
                  <c:v>37533.784999999996</c:v>
                </c:pt>
                <c:pt idx="3518">
                  <c:v>37563.784999999996</c:v>
                </c:pt>
                <c:pt idx="3519">
                  <c:v>37593.784999999996</c:v>
                </c:pt>
                <c:pt idx="3520">
                  <c:v>37623.784999999996</c:v>
                </c:pt>
                <c:pt idx="3521">
                  <c:v>37653.784999999996</c:v>
                </c:pt>
                <c:pt idx="3522">
                  <c:v>37683.784999999996</c:v>
                </c:pt>
                <c:pt idx="3523">
                  <c:v>37713.784999999996</c:v>
                </c:pt>
                <c:pt idx="3524">
                  <c:v>37743.784999999996</c:v>
                </c:pt>
                <c:pt idx="3525">
                  <c:v>37773.784999999996</c:v>
                </c:pt>
                <c:pt idx="3526">
                  <c:v>37803.784999999996</c:v>
                </c:pt>
                <c:pt idx="3527">
                  <c:v>37833.784999999996</c:v>
                </c:pt>
                <c:pt idx="3528">
                  <c:v>37863.784999999996</c:v>
                </c:pt>
                <c:pt idx="3529">
                  <c:v>37893.784999999996</c:v>
                </c:pt>
                <c:pt idx="3530">
                  <c:v>37923.784999999996</c:v>
                </c:pt>
                <c:pt idx="3531">
                  <c:v>37953.784999999996</c:v>
                </c:pt>
                <c:pt idx="3532">
                  <c:v>37983.784999999996</c:v>
                </c:pt>
                <c:pt idx="3533">
                  <c:v>38013.784999999996</c:v>
                </c:pt>
                <c:pt idx="3534">
                  <c:v>38043.784999999996</c:v>
                </c:pt>
                <c:pt idx="3535">
                  <c:v>38073.784999999996</c:v>
                </c:pt>
                <c:pt idx="3536">
                  <c:v>38103.784999999996</c:v>
                </c:pt>
                <c:pt idx="3537">
                  <c:v>38133.784999999996</c:v>
                </c:pt>
                <c:pt idx="3538">
                  <c:v>38163.784999999996</c:v>
                </c:pt>
                <c:pt idx="3539">
                  <c:v>38193.784999999996</c:v>
                </c:pt>
                <c:pt idx="3540">
                  <c:v>38223.784999999996</c:v>
                </c:pt>
                <c:pt idx="3541">
                  <c:v>38253.784999999996</c:v>
                </c:pt>
                <c:pt idx="3542">
                  <c:v>38283.784999999996</c:v>
                </c:pt>
                <c:pt idx="3543">
                  <c:v>38313.784999999996</c:v>
                </c:pt>
                <c:pt idx="3544">
                  <c:v>38343.784999999996</c:v>
                </c:pt>
                <c:pt idx="3545">
                  <c:v>38373.784999999996</c:v>
                </c:pt>
                <c:pt idx="3546">
                  <c:v>38403.784999999996</c:v>
                </c:pt>
                <c:pt idx="3547">
                  <c:v>38433.784999999996</c:v>
                </c:pt>
                <c:pt idx="3548">
                  <c:v>38463.784999999996</c:v>
                </c:pt>
                <c:pt idx="3549">
                  <c:v>38493.784999999996</c:v>
                </c:pt>
                <c:pt idx="3550">
                  <c:v>38523.784999999996</c:v>
                </c:pt>
                <c:pt idx="3551">
                  <c:v>38553.784999999996</c:v>
                </c:pt>
                <c:pt idx="3552">
                  <c:v>38583.784999999996</c:v>
                </c:pt>
                <c:pt idx="3553">
                  <c:v>38613.784999999996</c:v>
                </c:pt>
                <c:pt idx="3554">
                  <c:v>38643.784999999996</c:v>
                </c:pt>
                <c:pt idx="3555">
                  <c:v>38673.784999999996</c:v>
                </c:pt>
                <c:pt idx="3556">
                  <c:v>38703.784999999996</c:v>
                </c:pt>
                <c:pt idx="3557">
                  <c:v>38733.784999999996</c:v>
                </c:pt>
                <c:pt idx="3558">
                  <c:v>38763.784999999996</c:v>
                </c:pt>
                <c:pt idx="3559">
                  <c:v>38793.784999999996</c:v>
                </c:pt>
                <c:pt idx="3560">
                  <c:v>38823.784999999996</c:v>
                </c:pt>
                <c:pt idx="3561">
                  <c:v>38853.784999999996</c:v>
                </c:pt>
                <c:pt idx="3562">
                  <c:v>38883.784999999996</c:v>
                </c:pt>
                <c:pt idx="3563">
                  <c:v>38913.784999999996</c:v>
                </c:pt>
                <c:pt idx="3564">
                  <c:v>38943.784999999996</c:v>
                </c:pt>
                <c:pt idx="3565">
                  <c:v>38973.784999999996</c:v>
                </c:pt>
                <c:pt idx="3566">
                  <c:v>39003.784999999996</c:v>
                </c:pt>
                <c:pt idx="3567">
                  <c:v>39033.784999999996</c:v>
                </c:pt>
                <c:pt idx="3568">
                  <c:v>39063.784999999996</c:v>
                </c:pt>
                <c:pt idx="3569">
                  <c:v>39093.784999999996</c:v>
                </c:pt>
                <c:pt idx="3570">
                  <c:v>39123.784999999996</c:v>
                </c:pt>
                <c:pt idx="3571">
                  <c:v>39153.784999999996</c:v>
                </c:pt>
                <c:pt idx="3572">
                  <c:v>39183.784999999996</c:v>
                </c:pt>
                <c:pt idx="3573">
                  <c:v>39213.784999999996</c:v>
                </c:pt>
                <c:pt idx="3574">
                  <c:v>39243.784999999996</c:v>
                </c:pt>
                <c:pt idx="3575">
                  <c:v>39273.784999999996</c:v>
                </c:pt>
                <c:pt idx="3576">
                  <c:v>39303.784999999996</c:v>
                </c:pt>
                <c:pt idx="3577">
                  <c:v>39333.784999999996</c:v>
                </c:pt>
                <c:pt idx="3578">
                  <c:v>39363.784999999996</c:v>
                </c:pt>
                <c:pt idx="3579">
                  <c:v>39393.784999999996</c:v>
                </c:pt>
                <c:pt idx="3580">
                  <c:v>39423.784999999996</c:v>
                </c:pt>
                <c:pt idx="3581">
                  <c:v>39453.784999999996</c:v>
                </c:pt>
                <c:pt idx="3582">
                  <c:v>39483.784999999996</c:v>
                </c:pt>
                <c:pt idx="3583">
                  <c:v>39513.784999999996</c:v>
                </c:pt>
                <c:pt idx="3584">
                  <c:v>39543.784999999996</c:v>
                </c:pt>
                <c:pt idx="3585">
                  <c:v>39573.784999999996</c:v>
                </c:pt>
                <c:pt idx="3586">
                  <c:v>39603.784999999996</c:v>
                </c:pt>
                <c:pt idx="3587">
                  <c:v>39633.784999999996</c:v>
                </c:pt>
                <c:pt idx="3588">
                  <c:v>39663.784999999996</c:v>
                </c:pt>
                <c:pt idx="3589">
                  <c:v>39693.784999999996</c:v>
                </c:pt>
                <c:pt idx="3590">
                  <c:v>39723.784999999996</c:v>
                </c:pt>
                <c:pt idx="3591">
                  <c:v>39753.784999999996</c:v>
                </c:pt>
                <c:pt idx="3592">
                  <c:v>39783.784999999996</c:v>
                </c:pt>
                <c:pt idx="3593">
                  <c:v>39813.784999999996</c:v>
                </c:pt>
                <c:pt idx="3594">
                  <c:v>39843.784999999996</c:v>
                </c:pt>
                <c:pt idx="3595">
                  <c:v>39873.784999999996</c:v>
                </c:pt>
                <c:pt idx="3596">
                  <c:v>39903.784999999996</c:v>
                </c:pt>
                <c:pt idx="3597">
                  <c:v>39933.784999999996</c:v>
                </c:pt>
                <c:pt idx="3598">
                  <c:v>39963.784999999996</c:v>
                </c:pt>
                <c:pt idx="3599">
                  <c:v>39993.784999999996</c:v>
                </c:pt>
                <c:pt idx="3600">
                  <c:v>40023.784999999996</c:v>
                </c:pt>
                <c:pt idx="3601">
                  <c:v>40053.784999999996</c:v>
                </c:pt>
                <c:pt idx="3602">
                  <c:v>40083.784999999996</c:v>
                </c:pt>
                <c:pt idx="3603">
                  <c:v>40113.784999999996</c:v>
                </c:pt>
                <c:pt idx="3604">
                  <c:v>40143.784999999996</c:v>
                </c:pt>
                <c:pt idx="3605">
                  <c:v>40173.784999999996</c:v>
                </c:pt>
                <c:pt idx="3606">
                  <c:v>40203.784999999996</c:v>
                </c:pt>
                <c:pt idx="3607">
                  <c:v>40233.784999999996</c:v>
                </c:pt>
                <c:pt idx="3608">
                  <c:v>40263.784999999996</c:v>
                </c:pt>
                <c:pt idx="3609">
                  <c:v>40293.784999999996</c:v>
                </c:pt>
                <c:pt idx="3610">
                  <c:v>40323.784999999996</c:v>
                </c:pt>
                <c:pt idx="3611">
                  <c:v>40353.784999999996</c:v>
                </c:pt>
                <c:pt idx="3612">
                  <c:v>40383.784999999996</c:v>
                </c:pt>
                <c:pt idx="3613">
                  <c:v>40413.784999999996</c:v>
                </c:pt>
                <c:pt idx="3614">
                  <c:v>40443.784999999996</c:v>
                </c:pt>
                <c:pt idx="3615">
                  <c:v>40473.784999999996</c:v>
                </c:pt>
                <c:pt idx="3616">
                  <c:v>40503.784999999996</c:v>
                </c:pt>
                <c:pt idx="3617">
                  <c:v>40533.784999999996</c:v>
                </c:pt>
                <c:pt idx="3618">
                  <c:v>40563.784999999996</c:v>
                </c:pt>
                <c:pt idx="3619">
                  <c:v>40593.784999999996</c:v>
                </c:pt>
                <c:pt idx="3620">
                  <c:v>40623.784999999996</c:v>
                </c:pt>
                <c:pt idx="3621">
                  <c:v>40653.784999999996</c:v>
                </c:pt>
                <c:pt idx="3622">
                  <c:v>40683.784999999996</c:v>
                </c:pt>
                <c:pt idx="3623">
                  <c:v>40713.784999999996</c:v>
                </c:pt>
                <c:pt idx="3624">
                  <c:v>40743.784999999996</c:v>
                </c:pt>
                <c:pt idx="3625">
                  <c:v>40773.784999999996</c:v>
                </c:pt>
                <c:pt idx="3626">
                  <c:v>40803.784999999996</c:v>
                </c:pt>
                <c:pt idx="3627">
                  <c:v>40833.784999999996</c:v>
                </c:pt>
                <c:pt idx="3628">
                  <c:v>40863.784999999996</c:v>
                </c:pt>
                <c:pt idx="3629">
                  <c:v>40893.784999999996</c:v>
                </c:pt>
                <c:pt idx="3630">
                  <c:v>40923.784999999996</c:v>
                </c:pt>
                <c:pt idx="3631">
                  <c:v>40953.784999999996</c:v>
                </c:pt>
                <c:pt idx="3632">
                  <c:v>40983.784999999996</c:v>
                </c:pt>
                <c:pt idx="3633">
                  <c:v>41013.784999999996</c:v>
                </c:pt>
                <c:pt idx="3634">
                  <c:v>41043.784999999996</c:v>
                </c:pt>
                <c:pt idx="3635">
                  <c:v>41073.784999999996</c:v>
                </c:pt>
                <c:pt idx="3636">
                  <c:v>41103.784999999996</c:v>
                </c:pt>
                <c:pt idx="3637">
                  <c:v>41133.784999999996</c:v>
                </c:pt>
                <c:pt idx="3638">
                  <c:v>41163.784999999996</c:v>
                </c:pt>
                <c:pt idx="3639">
                  <c:v>41193.784999999996</c:v>
                </c:pt>
                <c:pt idx="3640">
                  <c:v>41223.784999999996</c:v>
                </c:pt>
                <c:pt idx="3641">
                  <c:v>41253.784999999996</c:v>
                </c:pt>
                <c:pt idx="3642">
                  <c:v>41283.784999999996</c:v>
                </c:pt>
                <c:pt idx="3643">
                  <c:v>41313.784999999996</c:v>
                </c:pt>
                <c:pt idx="3644">
                  <c:v>41343.784999999996</c:v>
                </c:pt>
                <c:pt idx="3645">
                  <c:v>41373.784999999996</c:v>
                </c:pt>
                <c:pt idx="3646">
                  <c:v>41403.784999999996</c:v>
                </c:pt>
                <c:pt idx="3647">
                  <c:v>41433.784999999996</c:v>
                </c:pt>
                <c:pt idx="3648">
                  <c:v>41463.784999999996</c:v>
                </c:pt>
                <c:pt idx="3649">
                  <c:v>41493.784999999996</c:v>
                </c:pt>
                <c:pt idx="3650">
                  <c:v>41523.784999999996</c:v>
                </c:pt>
                <c:pt idx="3651">
                  <c:v>41553.784999999996</c:v>
                </c:pt>
                <c:pt idx="3652">
                  <c:v>41583.784999999996</c:v>
                </c:pt>
                <c:pt idx="3653">
                  <c:v>41613.784999999996</c:v>
                </c:pt>
                <c:pt idx="3654">
                  <c:v>41643.784999999996</c:v>
                </c:pt>
                <c:pt idx="3655">
                  <c:v>41673.784999999996</c:v>
                </c:pt>
                <c:pt idx="3656">
                  <c:v>41703.784999999996</c:v>
                </c:pt>
                <c:pt idx="3657">
                  <c:v>41733.784999999996</c:v>
                </c:pt>
                <c:pt idx="3658">
                  <c:v>41763.784999999996</c:v>
                </c:pt>
                <c:pt idx="3659">
                  <c:v>41793.784999999996</c:v>
                </c:pt>
                <c:pt idx="3660">
                  <c:v>41823.784999999996</c:v>
                </c:pt>
                <c:pt idx="3661">
                  <c:v>41853.784999999996</c:v>
                </c:pt>
                <c:pt idx="3662">
                  <c:v>41883.784999999996</c:v>
                </c:pt>
                <c:pt idx="3663">
                  <c:v>41913.784999999996</c:v>
                </c:pt>
                <c:pt idx="3664">
                  <c:v>41943.784999999996</c:v>
                </c:pt>
                <c:pt idx="3665">
                  <c:v>41973.784999999996</c:v>
                </c:pt>
                <c:pt idx="3666">
                  <c:v>42003.784999999996</c:v>
                </c:pt>
                <c:pt idx="3667">
                  <c:v>42033.784999999996</c:v>
                </c:pt>
                <c:pt idx="3668">
                  <c:v>42063.784999999996</c:v>
                </c:pt>
                <c:pt idx="3669">
                  <c:v>42093.784999999996</c:v>
                </c:pt>
                <c:pt idx="3670">
                  <c:v>42123.784999999996</c:v>
                </c:pt>
                <c:pt idx="3671">
                  <c:v>42153.784999999996</c:v>
                </c:pt>
                <c:pt idx="3672">
                  <c:v>42183.784999999996</c:v>
                </c:pt>
                <c:pt idx="3673">
                  <c:v>42213.784999999996</c:v>
                </c:pt>
                <c:pt idx="3674">
                  <c:v>42243.784999999996</c:v>
                </c:pt>
                <c:pt idx="3675">
                  <c:v>42273.784999999996</c:v>
                </c:pt>
                <c:pt idx="3676">
                  <c:v>42303.784999999996</c:v>
                </c:pt>
                <c:pt idx="3677">
                  <c:v>42333.784999999996</c:v>
                </c:pt>
                <c:pt idx="3678">
                  <c:v>42363.784999999996</c:v>
                </c:pt>
                <c:pt idx="3679">
                  <c:v>42393.784999999996</c:v>
                </c:pt>
                <c:pt idx="3680">
                  <c:v>42423.784999999996</c:v>
                </c:pt>
                <c:pt idx="3681">
                  <c:v>42453.784999999996</c:v>
                </c:pt>
                <c:pt idx="3682">
                  <c:v>42483.784999999996</c:v>
                </c:pt>
                <c:pt idx="3683">
                  <c:v>42513.784999999996</c:v>
                </c:pt>
                <c:pt idx="3684">
                  <c:v>42543.784999999996</c:v>
                </c:pt>
                <c:pt idx="3685">
                  <c:v>42573.784999999996</c:v>
                </c:pt>
                <c:pt idx="3686">
                  <c:v>42603.784999999996</c:v>
                </c:pt>
                <c:pt idx="3687">
                  <c:v>42633.784999999996</c:v>
                </c:pt>
                <c:pt idx="3688">
                  <c:v>42663.784999999996</c:v>
                </c:pt>
                <c:pt idx="3689">
                  <c:v>42693.784999999996</c:v>
                </c:pt>
                <c:pt idx="3690">
                  <c:v>42723.784999999996</c:v>
                </c:pt>
                <c:pt idx="3691">
                  <c:v>42753.784999999996</c:v>
                </c:pt>
                <c:pt idx="3692">
                  <c:v>42783.784999999996</c:v>
                </c:pt>
                <c:pt idx="3693">
                  <c:v>42813.784999999996</c:v>
                </c:pt>
                <c:pt idx="3694">
                  <c:v>42843.784999999996</c:v>
                </c:pt>
                <c:pt idx="3695">
                  <c:v>42873.784999999996</c:v>
                </c:pt>
                <c:pt idx="3696">
                  <c:v>42903.784999999996</c:v>
                </c:pt>
                <c:pt idx="3697">
                  <c:v>42933.784999999996</c:v>
                </c:pt>
                <c:pt idx="3698">
                  <c:v>42963.784999999996</c:v>
                </c:pt>
                <c:pt idx="3699">
                  <c:v>42993.784999999996</c:v>
                </c:pt>
                <c:pt idx="3700">
                  <c:v>43023.784999999996</c:v>
                </c:pt>
                <c:pt idx="3701">
                  <c:v>43053.784999999996</c:v>
                </c:pt>
                <c:pt idx="3702">
                  <c:v>43083.784999999996</c:v>
                </c:pt>
                <c:pt idx="3703">
                  <c:v>43113.784999999996</c:v>
                </c:pt>
                <c:pt idx="3704">
                  <c:v>43143.784999999996</c:v>
                </c:pt>
                <c:pt idx="3705">
                  <c:v>43173.784999999996</c:v>
                </c:pt>
                <c:pt idx="3706">
                  <c:v>43203.784999999996</c:v>
                </c:pt>
                <c:pt idx="3707">
                  <c:v>43233.784999999996</c:v>
                </c:pt>
                <c:pt idx="3708">
                  <c:v>43263.784999999996</c:v>
                </c:pt>
                <c:pt idx="3709">
                  <c:v>43293.784999999996</c:v>
                </c:pt>
                <c:pt idx="3710">
                  <c:v>43323.784999999996</c:v>
                </c:pt>
                <c:pt idx="3711">
                  <c:v>43353.784999999996</c:v>
                </c:pt>
                <c:pt idx="3712">
                  <c:v>43383.784999999996</c:v>
                </c:pt>
                <c:pt idx="3713">
                  <c:v>43413.784999999996</c:v>
                </c:pt>
                <c:pt idx="3714">
                  <c:v>43443.784999999996</c:v>
                </c:pt>
                <c:pt idx="3715">
                  <c:v>43473.784999999996</c:v>
                </c:pt>
                <c:pt idx="3716">
                  <c:v>43503.784999999996</c:v>
                </c:pt>
                <c:pt idx="3717">
                  <c:v>43533.784999999996</c:v>
                </c:pt>
                <c:pt idx="3718">
                  <c:v>43563.784999999996</c:v>
                </c:pt>
                <c:pt idx="3719">
                  <c:v>43593.784999999996</c:v>
                </c:pt>
                <c:pt idx="3720">
                  <c:v>43623.784999999996</c:v>
                </c:pt>
                <c:pt idx="3721">
                  <c:v>43653.784999999996</c:v>
                </c:pt>
                <c:pt idx="3722">
                  <c:v>43683.784999999996</c:v>
                </c:pt>
                <c:pt idx="3723">
                  <c:v>43713.784999999996</c:v>
                </c:pt>
                <c:pt idx="3724">
                  <c:v>43743.784999999996</c:v>
                </c:pt>
                <c:pt idx="3725">
                  <c:v>43773.784999999996</c:v>
                </c:pt>
                <c:pt idx="3726">
                  <c:v>43803.784999999996</c:v>
                </c:pt>
                <c:pt idx="3727">
                  <c:v>43833.784999999996</c:v>
                </c:pt>
                <c:pt idx="3728">
                  <c:v>43863.784999999996</c:v>
                </c:pt>
                <c:pt idx="3729">
                  <c:v>43893.784999999996</c:v>
                </c:pt>
                <c:pt idx="3730">
                  <c:v>43923.784999999996</c:v>
                </c:pt>
                <c:pt idx="3731">
                  <c:v>43953.784999999996</c:v>
                </c:pt>
                <c:pt idx="3732">
                  <c:v>43983.784999999996</c:v>
                </c:pt>
                <c:pt idx="3733">
                  <c:v>44013.784999999996</c:v>
                </c:pt>
                <c:pt idx="3734">
                  <c:v>44043.784999999996</c:v>
                </c:pt>
                <c:pt idx="3735">
                  <c:v>44073.784999999996</c:v>
                </c:pt>
                <c:pt idx="3736">
                  <c:v>44103.784999999996</c:v>
                </c:pt>
                <c:pt idx="3737">
                  <c:v>44133.784999999996</c:v>
                </c:pt>
                <c:pt idx="3738">
                  <c:v>44163.784999999996</c:v>
                </c:pt>
                <c:pt idx="3739">
                  <c:v>44193.784999999996</c:v>
                </c:pt>
                <c:pt idx="3740">
                  <c:v>44223.784999999996</c:v>
                </c:pt>
                <c:pt idx="3741">
                  <c:v>44253.784999999996</c:v>
                </c:pt>
                <c:pt idx="3742">
                  <c:v>44283.784999999996</c:v>
                </c:pt>
                <c:pt idx="3743">
                  <c:v>44313.784999999996</c:v>
                </c:pt>
                <c:pt idx="3744">
                  <c:v>44343.784999999996</c:v>
                </c:pt>
                <c:pt idx="3745">
                  <c:v>44373.784999999996</c:v>
                </c:pt>
                <c:pt idx="3746">
                  <c:v>44403.784999999996</c:v>
                </c:pt>
                <c:pt idx="3747">
                  <c:v>44433.784999999996</c:v>
                </c:pt>
                <c:pt idx="3748">
                  <c:v>44463.784999999996</c:v>
                </c:pt>
                <c:pt idx="3749">
                  <c:v>44493.784999999996</c:v>
                </c:pt>
                <c:pt idx="3750">
                  <c:v>44523.784999999996</c:v>
                </c:pt>
                <c:pt idx="3751">
                  <c:v>44553.784999999996</c:v>
                </c:pt>
                <c:pt idx="3752">
                  <c:v>44583.784999999996</c:v>
                </c:pt>
                <c:pt idx="3753">
                  <c:v>44613.784999999996</c:v>
                </c:pt>
                <c:pt idx="3754">
                  <c:v>44643.784999999996</c:v>
                </c:pt>
                <c:pt idx="3755">
                  <c:v>44673.784999999996</c:v>
                </c:pt>
                <c:pt idx="3756">
                  <c:v>44703.784999999996</c:v>
                </c:pt>
                <c:pt idx="3757">
                  <c:v>44733.784999999996</c:v>
                </c:pt>
                <c:pt idx="3758">
                  <c:v>44763.784999999996</c:v>
                </c:pt>
                <c:pt idx="3759">
                  <c:v>44793.784999999996</c:v>
                </c:pt>
                <c:pt idx="3760">
                  <c:v>44823.784999999996</c:v>
                </c:pt>
                <c:pt idx="3761">
                  <c:v>44853.784999999996</c:v>
                </c:pt>
                <c:pt idx="3762">
                  <c:v>44883.784999999996</c:v>
                </c:pt>
                <c:pt idx="3763">
                  <c:v>44913.784999999996</c:v>
                </c:pt>
                <c:pt idx="3764">
                  <c:v>44943.784999999996</c:v>
                </c:pt>
                <c:pt idx="3765">
                  <c:v>44973.784999999996</c:v>
                </c:pt>
                <c:pt idx="3766">
                  <c:v>45003.784999999996</c:v>
                </c:pt>
                <c:pt idx="3767">
                  <c:v>45033.784999999996</c:v>
                </c:pt>
                <c:pt idx="3768">
                  <c:v>45063.784999999996</c:v>
                </c:pt>
                <c:pt idx="3769">
                  <c:v>45093.784999999996</c:v>
                </c:pt>
                <c:pt idx="3770">
                  <c:v>45123.784999999996</c:v>
                </c:pt>
                <c:pt idx="3771">
                  <c:v>45153.784999999996</c:v>
                </c:pt>
                <c:pt idx="3772">
                  <c:v>45183.784999999996</c:v>
                </c:pt>
                <c:pt idx="3773">
                  <c:v>45213.784999999996</c:v>
                </c:pt>
                <c:pt idx="3774">
                  <c:v>45243.784999999996</c:v>
                </c:pt>
                <c:pt idx="3775">
                  <c:v>45273.784999999996</c:v>
                </c:pt>
                <c:pt idx="3776">
                  <c:v>45303.784999999996</c:v>
                </c:pt>
                <c:pt idx="3777">
                  <c:v>45333.784999999996</c:v>
                </c:pt>
                <c:pt idx="3778">
                  <c:v>45363.784999999996</c:v>
                </c:pt>
                <c:pt idx="3779">
                  <c:v>45393.784999999996</c:v>
                </c:pt>
                <c:pt idx="3780">
                  <c:v>45423.784999999996</c:v>
                </c:pt>
                <c:pt idx="3781">
                  <c:v>45453.784999999996</c:v>
                </c:pt>
                <c:pt idx="3782">
                  <c:v>45483.784999999996</c:v>
                </c:pt>
                <c:pt idx="3783">
                  <c:v>45513.784999999996</c:v>
                </c:pt>
                <c:pt idx="3784">
                  <c:v>45543.784999999996</c:v>
                </c:pt>
                <c:pt idx="3785">
                  <c:v>45573.784999999996</c:v>
                </c:pt>
                <c:pt idx="3786">
                  <c:v>45603.784999999996</c:v>
                </c:pt>
                <c:pt idx="3787">
                  <c:v>45633.784999999996</c:v>
                </c:pt>
                <c:pt idx="3788">
                  <c:v>45663.784999999996</c:v>
                </c:pt>
                <c:pt idx="3789">
                  <c:v>45693.784999999996</c:v>
                </c:pt>
                <c:pt idx="3790">
                  <c:v>45723.784999999996</c:v>
                </c:pt>
                <c:pt idx="3791">
                  <c:v>45753.784999999996</c:v>
                </c:pt>
                <c:pt idx="3792">
                  <c:v>45783.784999999996</c:v>
                </c:pt>
                <c:pt idx="3793">
                  <c:v>45813.784999999996</c:v>
                </c:pt>
                <c:pt idx="3794">
                  <c:v>45843.784999999996</c:v>
                </c:pt>
                <c:pt idx="3795">
                  <c:v>45873.784999999996</c:v>
                </c:pt>
                <c:pt idx="3796">
                  <c:v>45903.784999999996</c:v>
                </c:pt>
                <c:pt idx="3797">
                  <c:v>45933.784999999996</c:v>
                </c:pt>
                <c:pt idx="3798">
                  <c:v>45963.784999999996</c:v>
                </c:pt>
                <c:pt idx="3799">
                  <c:v>45993.784999999996</c:v>
                </c:pt>
                <c:pt idx="3800">
                  <c:v>46023.784999999996</c:v>
                </c:pt>
                <c:pt idx="3801">
                  <c:v>46053.784999999996</c:v>
                </c:pt>
                <c:pt idx="3802">
                  <c:v>46083.784999999996</c:v>
                </c:pt>
                <c:pt idx="3803">
                  <c:v>46113.784999999996</c:v>
                </c:pt>
                <c:pt idx="3804">
                  <c:v>46143.784999999996</c:v>
                </c:pt>
                <c:pt idx="3805">
                  <c:v>46173.784999999996</c:v>
                </c:pt>
                <c:pt idx="3806">
                  <c:v>46203.784999999996</c:v>
                </c:pt>
                <c:pt idx="3807">
                  <c:v>46233.784999999996</c:v>
                </c:pt>
                <c:pt idx="3808">
                  <c:v>46263.784999999996</c:v>
                </c:pt>
                <c:pt idx="3809">
                  <c:v>46293.784999999996</c:v>
                </c:pt>
                <c:pt idx="3810">
                  <c:v>46323.784999999996</c:v>
                </c:pt>
                <c:pt idx="3811">
                  <c:v>46353.784999999996</c:v>
                </c:pt>
                <c:pt idx="3812">
                  <c:v>46383.784999999996</c:v>
                </c:pt>
                <c:pt idx="3813">
                  <c:v>46413.784999999996</c:v>
                </c:pt>
                <c:pt idx="3814">
                  <c:v>46443.784999999996</c:v>
                </c:pt>
                <c:pt idx="3815">
                  <c:v>46473.784999999996</c:v>
                </c:pt>
                <c:pt idx="3816">
                  <c:v>46503.784999999996</c:v>
                </c:pt>
                <c:pt idx="3817">
                  <c:v>46533.784999999996</c:v>
                </c:pt>
                <c:pt idx="3818">
                  <c:v>46563.784999999996</c:v>
                </c:pt>
                <c:pt idx="3819">
                  <c:v>46593.784999999996</c:v>
                </c:pt>
                <c:pt idx="3820">
                  <c:v>46623.784999999996</c:v>
                </c:pt>
                <c:pt idx="3821">
                  <c:v>46653.784999999996</c:v>
                </c:pt>
                <c:pt idx="3822">
                  <c:v>46683.784999999996</c:v>
                </c:pt>
                <c:pt idx="3823">
                  <c:v>46713.784999999996</c:v>
                </c:pt>
                <c:pt idx="3824">
                  <c:v>46743.784999999996</c:v>
                </c:pt>
                <c:pt idx="3825">
                  <c:v>46773.784999999996</c:v>
                </c:pt>
                <c:pt idx="3826">
                  <c:v>46803.784999999996</c:v>
                </c:pt>
                <c:pt idx="3827">
                  <c:v>46833.784999999996</c:v>
                </c:pt>
                <c:pt idx="3828">
                  <c:v>46863.784999999996</c:v>
                </c:pt>
                <c:pt idx="3829">
                  <c:v>46893.784999999996</c:v>
                </c:pt>
                <c:pt idx="3830">
                  <c:v>46923.784999999996</c:v>
                </c:pt>
                <c:pt idx="3831">
                  <c:v>46953.784999999996</c:v>
                </c:pt>
                <c:pt idx="3832">
                  <c:v>46983.784999999996</c:v>
                </c:pt>
                <c:pt idx="3833">
                  <c:v>47013.784999999996</c:v>
                </c:pt>
                <c:pt idx="3834">
                  <c:v>47043.784999999996</c:v>
                </c:pt>
                <c:pt idx="3835">
                  <c:v>47073.784999999996</c:v>
                </c:pt>
                <c:pt idx="3836">
                  <c:v>47103.784999999996</c:v>
                </c:pt>
                <c:pt idx="3837">
                  <c:v>47133.784999999996</c:v>
                </c:pt>
                <c:pt idx="3838">
                  <c:v>47163.784999999996</c:v>
                </c:pt>
                <c:pt idx="3839">
                  <c:v>47193.784999999996</c:v>
                </c:pt>
                <c:pt idx="3840">
                  <c:v>47223.784999999996</c:v>
                </c:pt>
                <c:pt idx="3841">
                  <c:v>47253.784999999996</c:v>
                </c:pt>
                <c:pt idx="3842">
                  <c:v>47283.784999999996</c:v>
                </c:pt>
                <c:pt idx="3843">
                  <c:v>47313.784999999996</c:v>
                </c:pt>
                <c:pt idx="3844">
                  <c:v>47343.784999999996</c:v>
                </c:pt>
                <c:pt idx="3845">
                  <c:v>47373.784999999996</c:v>
                </c:pt>
                <c:pt idx="3846">
                  <c:v>47403.784999999996</c:v>
                </c:pt>
                <c:pt idx="3847">
                  <c:v>47433.784999999996</c:v>
                </c:pt>
                <c:pt idx="3848">
                  <c:v>47463.784999999996</c:v>
                </c:pt>
                <c:pt idx="3849">
                  <c:v>47493.784999999996</c:v>
                </c:pt>
                <c:pt idx="3850">
                  <c:v>47523.784999999996</c:v>
                </c:pt>
                <c:pt idx="3851">
                  <c:v>47553.784999999996</c:v>
                </c:pt>
                <c:pt idx="3852">
                  <c:v>47583.784999999996</c:v>
                </c:pt>
                <c:pt idx="3853">
                  <c:v>47613.784999999996</c:v>
                </c:pt>
                <c:pt idx="3854">
                  <c:v>47643.784999999996</c:v>
                </c:pt>
                <c:pt idx="3855">
                  <c:v>47673.784999999996</c:v>
                </c:pt>
                <c:pt idx="3856">
                  <c:v>47703.784999999996</c:v>
                </c:pt>
                <c:pt idx="3857">
                  <c:v>47733.784999999996</c:v>
                </c:pt>
                <c:pt idx="3858">
                  <c:v>47763.784999999996</c:v>
                </c:pt>
                <c:pt idx="3859">
                  <c:v>47793.784999999996</c:v>
                </c:pt>
                <c:pt idx="3860">
                  <c:v>47823.784999999996</c:v>
                </c:pt>
                <c:pt idx="3861">
                  <c:v>47853.784999999996</c:v>
                </c:pt>
                <c:pt idx="3862">
                  <c:v>47883.784999999996</c:v>
                </c:pt>
                <c:pt idx="3863">
                  <c:v>47913.784999999996</c:v>
                </c:pt>
                <c:pt idx="3864">
                  <c:v>47943.784999999996</c:v>
                </c:pt>
                <c:pt idx="3865">
                  <c:v>47973.784999999996</c:v>
                </c:pt>
                <c:pt idx="3866">
                  <c:v>48003.784999999996</c:v>
                </c:pt>
                <c:pt idx="3867">
                  <c:v>48033.784999999996</c:v>
                </c:pt>
                <c:pt idx="3868">
                  <c:v>48063.784999999996</c:v>
                </c:pt>
                <c:pt idx="3869">
                  <c:v>48093.784999999996</c:v>
                </c:pt>
                <c:pt idx="3870">
                  <c:v>48123.784999999996</c:v>
                </c:pt>
                <c:pt idx="3871">
                  <c:v>48153.784999999996</c:v>
                </c:pt>
                <c:pt idx="3872">
                  <c:v>48183.784999999996</c:v>
                </c:pt>
                <c:pt idx="3873">
                  <c:v>48213.784999999996</c:v>
                </c:pt>
                <c:pt idx="3874">
                  <c:v>48243.784999999996</c:v>
                </c:pt>
                <c:pt idx="3875">
                  <c:v>48273.784999999996</c:v>
                </c:pt>
                <c:pt idx="3876">
                  <c:v>48303.784999999996</c:v>
                </c:pt>
                <c:pt idx="3877">
                  <c:v>48333.784999999996</c:v>
                </c:pt>
                <c:pt idx="3878">
                  <c:v>48363.784999999996</c:v>
                </c:pt>
                <c:pt idx="3879">
                  <c:v>48393.784999999996</c:v>
                </c:pt>
                <c:pt idx="3880">
                  <c:v>48423.784999999996</c:v>
                </c:pt>
                <c:pt idx="3881">
                  <c:v>48453.784999999996</c:v>
                </c:pt>
                <c:pt idx="3882">
                  <c:v>48483.784999999996</c:v>
                </c:pt>
                <c:pt idx="3883">
                  <c:v>48513.784999999996</c:v>
                </c:pt>
                <c:pt idx="3884">
                  <c:v>48543.784999999996</c:v>
                </c:pt>
                <c:pt idx="3885">
                  <c:v>48573.784999999996</c:v>
                </c:pt>
                <c:pt idx="3886">
                  <c:v>48603.784999999996</c:v>
                </c:pt>
                <c:pt idx="3887">
                  <c:v>48633.784999999996</c:v>
                </c:pt>
                <c:pt idx="3888">
                  <c:v>48663.784999999996</c:v>
                </c:pt>
                <c:pt idx="3889">
                  <c:v>48693.784999999996</c:v>
                </c:pt>
                <c:pt idx="3890">
                  <c:v>48723.784999999996</c:v>
                </c:pt>
                <c:pt idx="3891">
                  <c:v>48753.784999999996</c:v>
                </c:pt>
                <c:pt idx="3892">
                  <c:v>48783.784999999996</c:v>
                </c:pt>
                <c:pt idx="3893">
                  <c:v>48813.784999999996</c:v>
                </c:pt>
                <c:pt idx="3894">
                  <c:v>48843.784999999996</c:v>
                </c:pt>
                <c:pt idx="3895">
                  <c:v>48873.784999999996</c:v>
                </c:pt>
                <c:pt idx="3896">
                  <c:v>48903.784999999996</c:v>
                </c:pt>
                <c:pt idx="3897">
                  <c:v>48933.784999999996</c:v>
                </c:pt>
                <c:pt idx="3898">
                  <c:v>48963.784999999996</c:v>
                </c:pt>
                <c:pt idx="3899">
                  <c:v>48993.784999999996</c:v>
                </c:pt>
                <c:pt idx="3900">
                  <c:v>49023.784999999996</c:v>
                </c:pt>
                <c:pt idx="3901">
                  <c:v>49053.784999999996</c:v>
                </c:pt>
                <c:pt idx="3902">
                  <c:v>49083.784999999996</c:v>
                </c:pt>
                <c:pt idx="3903">
                  <c:v>49113.784999999996</c:v>
                </c:pt>
                <c:pt idx="3904">
                  <c:v>49143.784999999996</c:v>
                </c:pt>
                <c:pt idx="3905">
                  <c:v>49173.784999999996</c:v>
                </c:pt>
                <c:pt idx="3906">
                  <c:v>49203.784999999996</c:v>
                </c:pt>
                <c:pt idx="3907">
                  <c:v>49233.784999999996</c:v>
                </c:pt>
                <c:pt idx="3908">
                  <c:v>49263.784999999996</c:v>
                </c:pt>
                <c:pt idx="3909">
                  <c:v>49293.784999999996</c:v>
                </c:pt>
                <c:pt idx="3910">
                  <c:v>49323.784999999996</c:v>
                </c:pt>
                <c:pt idx="3911">
                  <c:v>49353.784999999996</c:v>
                </c:pt>
                <c:pt idx="3912">
                  <c:v>49383.784999999996</c:v>
                </c:pt>
                <c:pt idx="3913">
                  <c:v>49413.784999999996</c:v>
                </c:pt>
                <c:pt idx="3914">
                  <c:v>49443.784999999996</c:v>
                </c:pt>
                <c:pt idx="3915">
                  <c:v>49473.784999999996</c:v>
                </c:pt>
                <c:pt idx="3916">
                  <c:v>49503.784999999996</c:v>
                </c:pt>
                <c:pt idx="3917">
                  <c:v>49533.784999999996</c:v>
                </c:pt>
                <c:pt idx="3918">
                  <c:v>49563.784999999996</c:v>
                </c:pt>
                <c:pt idx="3919">
                  <c:v>49593.784999999996</c:v>
                </c:pt>
                <c:pt idx="3920">
                  <c:v>49623.784999999996</c:v>
                </c:pt>
                <c:pt idx="3921">
                  <c:v>49653.784999999996</c:v>
                </c:pt>
                <c:pt idx="3922">
                  <c:v>49683.784999999996</c:v>
                </c:pt>
                <c:pt idx="3923">
                  <c:v>49713.784999999996</c:v>
                </c:pt>
                <c:pt idx="3924">
                  <c:v>49743.784999999996</c:v>
                </c:pt>
                <c:pt idx="3925">
                  <c:v>49773.784999999996</c:v>
                </c:pt>
                <c:pt idx="3926">
                  <c:v>49803.784999999996</c:v>
                </c:pt>
                <c:pt idx="3927">
                  <c:v>49833.784999999996</c:v>
                </c:pt>
                <c:pt idx="3928">
                  <c:v>49863.784999999996</c:v>
                </c:pt>
                <c:pt idx="3929">
                  <c:v>49893.784999999996</c:v>
                </c:pt>
                <c:pt idx="3930">
                  <c:v>49923.784999999996</c:v>
                </c:pt>
                <c:pt idx="3931">
                  <c:v>49953.784999999996</c:v>
                </c:pt>
                <c:pt idx="3932">
                  <c:v>49983.784999999996</c:v>
                </c:pt>
                <c:pt idx="3933">
                  <c:v>50013.784999999996</c:v>
                </c:pt>
                <c:pt idx="3934">
                  <c:v>50043.784999999996</c:v>
                </c:pt>
                <c:pt idx="3935">
                  <c:v>50073.784999999996</c:v>
                </c:pt>
                <c:pt idx="3936">
                  <c:v>50103.784999999996</c:v>
                </c:pt>
                <c:pt idx="3937">
                  <c:v>50133.784999999996</c:v>
                </c:pt>
                <c:pt idx="3938">
                  <c:v>50163.784999999996</c:v>
                </c:pt>
                <c:pt idx="3939">
                  <c:v>50193.784999999996</c:v>
                </c:pt>
                <c:pt idx="3940">
                  <c:v>50223.784999999996</c:v>
                </c:pt>
                <c:pt idx="3941">
                  <c:v>50253.784999999996</c:v>
                </c:pt>
                <c:pt idx="3942">
                  <c:v>50283.784999999996</c:v>
                </c:pt>
                <c:pt idx="3943">
                  <c:v>50313.784999999996</c:v>
                </c:pt>
                <c:pt idx="3944">
                  <c:v>50343.784999999996</c:v>
                </c:pt>
                <c:pt idx="3945">
                  <c:v>50373.784999999996</c:v>
                </c:pt>
                <c:pt idx="3946">
                  <c:v>50403.784999999996</c:v>
                </c:pt>
                <c:pt idx="3947">
                  <c:v>50433.784999999996</c:v>
                </c:pt>
                <c:pt idx="3948">
                  <c:v>50463.784999999996</c:v>
                </c:pt>
                <c:pt idx="3949">
                  <c:v>50493.784999999996</c:v>
                </c:pt>
                <c:pt idx="3950">
                  <c:v>50523.784999999996</c:v>
                </c:pt>
                <c:pt idx="3951">
                  <c:v>50553.784999999996</c:v>
                </c:pt>
                <c:pt idx="3952">
                  <c:v>50583.784999999996</c:v>
                </c:pt>
                <c:pt idx="3953">
                  <c:v>50613.784999999996</c:v>
                </c:pt>
                <c:pt idx="3954">
                  <c:v>50643.784999999996</c:v>
                </c:pt>
                <c:pt idx="3955">
                  <c:v>50673.784999999996</c:v>
                </c:pt>
                <c:pt idx="3956">
                  <c:v>50703.784999999996</c:v>
                </c:pt>
                <c:pt idx="3957">
                  <c:v>50733.784999999996</c:v>
                </c:pt>
                <c:pt idx="3958">
                  <c:v>50763.784999999996</c:v>
                </c:pt>
                <c:pt idx="3959">
                  <c:v>50793.784999999996</c:v>
                </c:pt>
                <c:pt idx="3960">
                  <c:v>50823.784999999996</c:v>
                </c:pt>
                <c:pt idx="3961">
                  <c:v>50853.784999999996</c:v>
                </c:pt>
                <c:pt idx="3962">
                  <c:v>50883.784999999996</c:v>
                </c:pt>
                <c:pt idx="3963">
                  <c:v>50913.784999999996</c:v>
                </c:pt>
                <c:pt idx="3964">
                  <c:v>50943.784999999996</c:v>
                </c:pt>
                <c:pt idx="3965">
                  <c:v>50973.784999999996</c:v>
                </c:pt>
                <c:pt idx="3966">
                  <c:v>51003.784999999996</c:v>
                </c:pt>
                <c:pt idx="3967">
                  <c:v>51033.784999999996</c:v>
                </c:pt>
                <c:pt idx="3968">
                  <c:v>51063.784999999996</c:v>
                </c:pt>
                <c:pt idx="3969">
                  <c:v>51093.784999999996</c:v>
                </c:pt>
                <c:pt idx="3970">
                  <c:v>51123.784999999996</c:v>
                </c:pt>
                <c:pt idx="3971">
                  <c:v>51153.784999999996</c:v>
                </c:pt>
                <c:pt idx="3972">
                  <c:v>51183.784999999996</c:v>
                </c:pt>
                <c:pt idx="3973">
                  <c:v>51213.784999999996</c:v>
                </c:pt>
                <c:pt idx="3974">
                  <c:v>51243.784999999996</c:v>
                </c:pt>
                <c:pt idx="3975">
                  <c:v>51273.784999999996</c:v>
                </c:pt>
                <c:pt idx="3976">
                  <c:v>51303.784999999996</c:v>
                </c:pt>
                <c:pt idx="3977">
                  <c:v>51333.784999999996</c:v>
                </c:pt>
                <c:pt idx="3978">
                  <c:v>51363.784999999996</c:v>
                </c:pt>
                <c:pt idx="3979">
                  <c:v>51393.784999999996</c:v>
                </c:pt>
                <c:pt idx="3980">
                  <c:v>51423.784999999996</c:v>
                </c:pt>
                <c:pt idx="3981">
                  <c:v>51453.784999999996</c:v>
                </c:pt>
                <c:pt idx="3982">
                  <c:v>51483.784999999996</c:v>
                </c:pt>
                <c:pt idx="3983">
                  <c:v>51513.784999999996</c:v>
                </c:pt>
                <c:pt idx="3984">
                  <c:v>51543.784999999996</c:v>
                </c:pt>
                <c:pt idx="3985">
                  <c:v>51573.784999999996</c:v>
                </c:pt>
                <c:pt idx="3986">
                  <c:v>51603.784999999996</c:v>
                </c:pt>
                <c:pt idx="3987">
                  <c:v>51633.784999999996</c:v>
                </c:pt>
                <c:pt idx="3988">
                  <c:v>51663.784999999996</c:v>
                </c:pt>
                <c:pt idx="3989">
                  <c:v>51693.784999999996</c:v>
                </c:pt>
                <c:pt idx="3990">
                  <c:v>51723.784999999996</c:v>
                </c:pt>
                <c:pt idx="3991">
                  <c:v>51753.784999999996</c:v>
                </c:pt>
                <c:pt idx="3992">
                  <c:v>51783.784999999996</c:v>
                </c:pt>
                <c:pt idx="3993">
                  <c:v>51813.784999999996</c:v>
                </c:pt>
                <c:pt idx="3994">
                  <c:v>51843.784999999996</c:v>
                </c:pt>
                <c:pt idx="3995">
                  <c:v>51873.784999999996</c:v>
                </c:pt>
                <c:pt idx="3996">
                  <c:v>51903.784999999996</c:v>
                </c:pt>
                <c:pt idx="3997">
                  <c:v>51933.784999999996</c:v>
                </c:pt>
                <c:pt idx="3998">
                  <c:v>51963.784999999996</c:v>
                </c:pt>
                <c:pt idx="3999">
                  <c:v>51993.784999999996</c:v>
                </c:pt>
                <c:pt idx="4000">
                  <c:v>52023.784999999996</c:v>
                </c:pt>
                <c:pt idx="4001">
                  <c:v>52053.784999999996</c:v>
                </c:pt>
                <c:pt idx="4002">
                  <c:v>52083.784999999996</c:v>
                </c:pt>
                <c:pt idx="4003">
                  <c:v>52113.784999999996</c:v>
                </c:pt>
                <c:pt idx="4004">
                  <c:v>52143.784999999996</c:v>
                </c:pt>
                <c:pt idx="4005">
                  <c:v>52173.784999999996</c:v>
                </c:pt>
                <c:pt idx="4006">
                  <c:v>52203.784999999996</c:v>
                </c:pt>
                <c:pt idx="4007">
                  <c:v>52233.784999999996</c:v>
                </c:pt>
                <c:pt idx="4008">
                  <c:v>52263.784999999996</c:v>
                </c:pt>
                <c:pt idx="4009">
                  <c:v>52293.784999999996</c:v>
                </c:pt>
                <c:pt idx="4010">
                  <c:v>52323.784999999996</c:v>
                </c:pt>
                <c:pt idx="4011">
                  <c:v>52353.784999999996</c:v>
                </c:pt>
                <c:pt idx="4012">
                  <c:v>52383.784999999996</c:v>
                </c:pt>
                <c:pt idx="4013">
                  <c:v>52413.784999999996</c:v>
                </c:pt>
                <c:pt idx="4014">
                  <c:v>52443.784999999996</c:v>
                </c:pt>
                <c:pt idx="4015">
                  <c:v>52473.784999999996</c:v>
                </c:pt>
                <c:pt idx="4016">
                  <c:v>52503.784999999996</c:v>
                </c:pt>
                <c:pt idx="4017">
                  <c:v>52533.784999999996</c:v>
                </c:pt>
                <c:pt idx="4018">
                  <c:v>52563.784999999996</c:v>
                </c:pt>
                <c:pt idx="4019">
                  <c:v>52593.784999999996</c:v>
                </c:pt>
                <c:pt idx="4020">
                  <c:v>52623.784999999996</c:v>
                </c:pt>
                <c:pt idx="4021">
                  <c:v>52653.784999999996</c:v>
                </c:pt>
                <c:pt idx="4022">
                  <c:v>52683.784999999996</c:v>
                </c:pt>
                <c:pt idx="4023">
                  <c:v>52713.784999999996</c:v>
                </c:pt>
                <c:pt idx="4024">
                  <c:v>52743.784999999996</c:v>
                </c:pt>
                <c:pt idx="4025">
                  <c:v>52773.784999999996</c:v>
                </c:pt>
                <c:pt idx="4026">
                  <c:v>52803.784999999996</c:v>
                </c:pt>
                <c:pt idx="4027">
                  <c:v>52833.784999999996</c:v>
                </c:pt>
                <c:pt idx="4028">
                  <c:v>52863.784999999996</c:v>
                </c:pt>
                <c:pt idx="4029">
                  <c:v>52893.784999999996</c:v>
                </c:pt>
                <c:pt idx="4030">
                  <c:v>52923.784999999996</c:v>
                </c:pt>
                <c:pt idx="4031">
                  <c:v>52953.784999999996</c:v>
                </c:pt>
                <c:pt idx="4032">
                  <c:v>52983.784999999996</c:v>
                </c:pt>
                <c:pt idx="4033">
                  <c:v>53013.784999999996</c:v>
                </c:pt>
                <c:pt idx="4034">
                  <c:v>53043.784999999996</c:v>
                </c:pt>
                <c:pt idx="4035">
                  <c:v>53073.784999999996</c:v>
                </c:pt>
                <c:pt idx="4036">
                  <c:v>53103.784999999996</c:v>
                </c:pt>
                <c:pt idx="4037">
                  <c:v>53133.784999999996</c:v>
                </c:pt>
                <c:pt idx="4038">
                  <c:v>53163.784999999996</c:v>
                </c:pt>
                <c:pt idx="4039">
                  <c:v>53193.784999999996</c:v>
                </c:pt>
                <c:pt idx="4040">
                  <c:v>53223.784999999996</c:v>
                </c:pt>
                <c:pt idx="4041">
                  <c:v>53253.784999999996</c:v>
                </c:pt>
                <c:pt idx="4042">
                  <c:v>53283.784999999996</c:v>
                </c:pt>
                <c:pt idx="4043">
                  <c:v>53313.784999999996</c:v>
                </c:pt>
                <c:pt idx="4044">
                  <c:v>53343.784999999996</c:v>
                </c:pt>
                <c:pt idx="4045">
                  <c:v>53373.784999999996</c:v>
                </c:pt>
                <c:pt idx="4046">
                  <c:v>53403.784999999996</c:v>
                </c:pt>
                <c:pt idx="4047">
                  <c:v>53433.784999999996</c:v>
                </c:pt>
                <c:pt idx="4048">
                  <c:v>53463.784999999996</c:v>
                </c:pt>
                <c:pt idx="4049">
                  <c:v>53493.784999999996</c:v>
                </c:pt>
                <c:pt idx="4050">
                  <c:v>53523.784999999996</c:v>
                </c:pt>
                <c:pt idx="4051">
                  <c:v>53553.784999999996</c:v>
                </c:pt>
                <c:pt idx="4052">
                  <c:v>53583.784999999996</c:v>
                </c:pt>
                <c:pt idx="4053">
                  <c:v>53613.784999999996</c:v>
                </c:pt>
                <c:pt idx="4054">
                  <c:v>53643.784999999996</c:v>
                </c:pt>
                <c:pt idx="4055">
                  <c:v>53673.784999999996</c:v>
                </c:pt>
                <c:pt idx="4056">
                  <c:v>53703.784999999996</c:v>
                </c:pt>
                <c:pt idx="4057">
                  <c:v>53733.784999999996</c:v>
                </c:pt>
                <c:pt idx="4058">
                  <c:v>53763.784999999996</c:v>
                </c:pt>
                <c:pt idx="4059">
                  <c:v>53793.784999999996</c:v>
                </c:pt>
                <c:pt idx="4060">
                  <c:v>53823.784999999996</c:v>
                </c:pt>
                <c:pt idx="4061">
                  <c:v>53853.784999999996</c:v>
                </c:pt>
                <c:pt idx="4062">
                  <c:v>53883.784999999996</c:v>
                </c:pt>
                <c:pt idx="4063">
                  <c:v>53913.784999999996</c:v>
                </c:pt>
                <c:pt idx="4064">
                  <c:v>53943.784999999996</c:v>
                </c:pt>
                <c:pt idx="4065">
                  <c:v>53973.784999999996</c:v>
                </c:pt>
                <c:pt idx="4066">
                  <c:v>54003.784999999996</c:v>
                </c:pt>
                <c:pt idx="4067">
                  <c:v>54033.784999999996</c:v>
                </c:pt>
                <c:pt idx="4068">
                  <c:v>54063.784999999996</c:v>
                </c:pt>
                <c:pt idx="4069">
                  <c:v>54093.784999999996</c:v>
                </c:pt>
                <c:pt idx="4070">
                  <c:v>54123.784999999996</c:v>
                </c:pt>
                <c:pt idx="4071">
                  <c:v>54153.784999999996</c:v>
                </c:pt>
                <c:pt idx="4072">
                  <c:v>54183.784999999996</c:v>
                </c:pt>
                <c:pt idx="4073">
                  <c:v>54213.784999999996</c:v>
                </c:pt>
                <c:pt idx="4074">
                  <c:v>54243.784999999996</c:v>
                </c:pt>
                <c:pt idx="4075">
                  <c:v>54273.784999999996</c:v>
                </c:pt>
                <c:pt idx="4076">
                  <c:v>54303.784999999996</c:v>
                </c:pt>
                <c:pt idx="4077">
                  <c:v>54333.784999999996</c:v>
                </c:pt>
                <c:pt idx="4078">
                  <c:v>54363.784999999996</c:v>
                </c:pt>
                <c:pt idx="4079">
                  <c:v>54393.784999999996</c:v>
                </c:pt>
                <c:pt idx="4080">
                  <c:v>54423.784999999996</c:v>
                </c:pt>
                <c:pt idx="4081">
                  <c:v>54453.784999999996</c:v>
                </c:pt>
                <c:pt idx="4082">
                  <c:v>54483.784999999996</c:v>
                </c:pt>
                <c:pt idx="4083">
                  <c:v>54513.784999999996</c:v>
                </c:pt>
                <c:pt idx="4084">
                  <c:v>54543.784999999996</c:v>
                </c:pt>
                <c:pt idx="4085">
                  <c:v>54573.784999999996</c:v>
                </c:pt>
                <c:pt idx="4086">
                  <c:v>54603.784999999996</c:v>
                </c:pt>
                <c:pt idx="4087">
                  <c:v>54633.784999999996</c:v>
                </c:pt>
                <c:pt idx="4088">
                  <c:v>54663.784999999996</c:v>
                </c:pt>
                <c:pt idx="4089">
                  <c:v>54693.784999999996</c:v>
                </c:pt>
                <c:pt idx="4090">
                  <c:v>54723.784999999996</c:v>
                </c:pt>
                <c:pt idx="4091">
                  <c:v>54753.784999999996</c:v>
                </c:pt>
                <c:pt idx="4092">
                  <c:v>54783.784999999996</c:v>
                </c:pt>
                <c:pt idx="4093">
                  <c:v>54813.784999999996</c:v>
                </c:pt>
                <c:pt idx="4094">
                  <c:v>54843.784999999996</c:v>
                </c:pt>
                <c:pt idx="4095">
                  <c:v>54873.784999999996</c:v>
                </c:pt>
                <c:pt idx="4096">
                  <c:v>54903.784999999996</c:v>
                </c:pt>
                <c:pt idx="4097">
                  <c:v>54933.784999999996</c:v>
                </c:pt>
                <c:pt idx="4098">
                  <c:v>54963.784999999996</c:v>
                </c:pt>
                <c:pt idx="4099">
                  <c:v>54993.784999999996</c:v>
                </c:pt>
                <c:pt idx="4100">
                  <c:v>55023.784999999996</c:v>
                </c:pt>
                <c:pt idx="4101">
                  <c:v>55053.784999999996</c:v>
                </c:pt>
                <c:pt idx="4102">
                  <c:v>55083.784999999996</c:v>
                </c:pt>
                <c:pt idx="4103">
                  <c:v>55113.784999999996</c:v>
                </c:pt>
                <c:pt idx="4104">
                  <c:v>55143.784999999996</c:v>
                </c:pt>
                <c:pt idx="4105">
                  <c:v>55173.784999999996</c:v>
                </c:pt>
                <c:pt idx="4106">
                  <c:v>55203.784999999996</c:v>
                </c:pt>
                <c:pt idx="4107">
                  <c:v>55233.784999999996</c:v>
                </c:pt>
                <c:pt idx="4108">
                  <c:v>55263.784999999996</c:v>
                </c:pt>
                <c:pt idx="4109">
                  <c:v>55293.784999999996</c:v>
                </c:pt>
                <c:pt idx="4110">
                  <c:v>55323.784999999996</c:v>
                </c:pt>
                <c:pt idx="4111">
                  <c:v>55353.784999999996</c:v>
                </c:pt>
                <c:pt idx="4112">
                  <c:v>55383.784999999996</c:v>
                </c:pt>
                <c:pt idx="4113">
                  <c:v>55413.784999999996</c:v>
                </c:pt>
                <c:pt idx="4114">
                  <c:v>55443.784999999996</c:v>
                </c:pt>
                <c:pt idx="4115">
                  <c:v>55473.784999999996</c:v>
                </c:pt>
                <c:pt idx="4116">
                  <c:v>55503.784999999996</c:v>
                </c:pt>
                <c:pt idx="4117">
                  <c:v>55533.784999999996</c:v>
                </c:pt>
                <c:pt idx="4118">
                  <c:v>55563.784999999996</c:v>
                </c:pt>
                <c:pt idx="4119">
                  <c:v>55593.784999999996</c:v>
                </c:pt>
                <c:pt idx="4120">
                  <c:v>55623.784999999996</c:v>
                </c:pt>
                <c:pt idx="4121">
                  <c:v>55653.784999999996</c:v>
                </c:pt>
                <c:pt idx="4122">
                  <c:v>55683.784999999996</c:v>
                </c:pt>
                <c:pt idx="4123">
                  <c:v>55713.784999999996</c:v>
                </c:pt>
                <c:pt idx="4124">
                  <c:v>55743.784999999996</c:v>
                </c:pt>
                <c:pt idx="4125">
                  <c:v>55773.784999999996</c:v>
                </c:pt>
                <c:pt idx="4126">
                  <c:v>55803.784999999996</c:v>
                </c:pt>
                <c:pt idx="4127">
                  <c:v>55833.784999999996</c:v>
                </c:pt>
                <c:pt idx="4128">
                  <c:v>55863.784999999996</c:v>
                </c:pt>
                <c:pt idx="4129">
                  <c:v>55893.784999999996</c:v>
                </c:pt>
                <c:pt idx="4130">
                  <c:v>55923.784999999996</c:v>
                </c:pt>
                <c:pt idx="4131">
                  <c:v>55953.784999999996</c:v>
                </c:pt>
                <c:pt idx="4132">
                  <c:v>55983.784999999996</c:v>
                </c:pt>
                <c:pt idx="4133">
                  <c:v>56013.784999999996</c:v>
                </c:pt>
                <c:pt idx="4134">
                  <c:v>56043.784999999996</c:v>
                </c:pt>
                <c:pt idx="4135">
                  <c:v>56073.784999999996</c:v>
                </c:pt>
                <c:pt idx="4136">
                  <c:v>56103.784999999996</c:v>
                </c:pt>
                <c:pt idx="4137">
                  <c:v>56133.784999999996</c:v>
                </c:pt>
                <c:pt idx="4138">
                  <c:v>56163.784999999996</c:v>
                </c:pt>
                <c:pt idx="4139">
                  <c:v>56193.784999999996</c:v>
                </c:pt>
                <c:pt idx="4140">
                  <c:v>56223.784999999996</c:v>
                </c:pt>
                <c:pt idx="4141">
                  <c:v>56253.784999999996</c:v>
                </c:pt>
                <c:pt idx="4142">
                  <c:v>56283.784999999996</c:v>
                </c:pt>
                <c:pt idx="4143">
                  <c:v>56313.784999999996</c:v>
                </c:pt>
                <c:pt idx="4144">
                  <c:v>56343.784999999996</c:v>
                </c:pt>
                <c:pt idx="4145">
                  <c:v>56373.784999999996</c:v>
                </c:pt>
                <c:pt idx="4146">
                  <c:v>56403.784999999996</c:v>
                </c:pt>
                <c:pt idx="4147">
                  <c:v>56433.784999999996</c:v>
                </c:pt>
                <c:pt idx="4148">
                  <c:v>56463.784999999996</c:v>
                </c:pt>
                <c:pt idx="4149">
                  <c:v>56493.784999999996</c:v>
                </c:pt>
                <c:pt idx="4150">
                  <c:v>56523.784999999996</c:v>
                </c:pt>
                <c:pt idx="4151">
                  <c:v>56553.784999999996</c:v>
                </c:pt>
                <c:pt idx="4152">
                  <c:v>56583.784999999996</c:v>
                </c:pt>
                <c:pt idx="4153">
                  <c:v>56613.784999999996</c:v>
                </c:pt>
                <c:pt idx="4154">
                  <c:v>56643.784999999996</c:v>
                </c:pt>
                <c:pt idx="4155">
                  <c:v>56673.784999999996</c:v>
                </c:pt>
                <c:pt idx="4156">
                  <c:v>56703.784999999996</c:v>
                </c:pt>
                <c:pt idx="4157">
                  <c:v>56733.784999999996</c:v>
                </c:pt>
                <c:pt idx="4158">
                  <c:v>56763.784999999996</c:v>
                </c:pt>
                <c:pt idx="4159">
                  <c:v>56793.784999999996</c:v>
                </c:pt>
                <c:pt idx="4160">
                  <c:v>56823.784999999996</c:v>
                </c:pt>
                <c:pt idx="4161">
                  <c:v>56853.784999999996</c:v>
                </c:pt>
                <c:pt idx="4162">
                  <c:v>56883.784999999996</c:v>
                </c:pt>
                <c:pt idx="4163">
                  <c:v>56913.784999999996</c:v>
                </c:pt>
                <c:pt idx="4164">
                  <c:v>56943.784999999996</c:v>
                </c:pt>
                <c:pt idx="4165">
                  <c:v>56973.784999999996</c:v>
                </c:pt>
                <c:pt idx="4166">
                  <c:v>57003.784999999996</c:v>
                </c:pt>
                <c:pt idx="4167">
                  <c:v>57033.784999999996</c:v>
                </c:pt>
                <c:pt idx="4168">
                  <c:v>57063.784999999996</c:v>
                </c:pt>
                <c:pt idx="4169">
                  <c:v>57093.784999999996</c:v>
                </c:pt>
                <c:pt idx="4170">
                  <c:v>57123.784999999996</c:v>
                </c:pt>
                <c:pt idx="4171">
                  <c:v>57153.784999999996</c:v>
                </c:pt>
                <c:pt idx="4172">
                  <c:v>57183.784999999996</c:v>
                </c:pt>
                <c:pt idx="4173">
                  <c:v>57213.784999999996</c:v>
                </c:pt>
                <c:pt idx="4174">
                  <c:v>57243.784999999996</c:v>
                </c:pt>
                <c:pt idx="4175">
                  <c:v>57273.784999999996</c:v>
                </c:pt>
                <c:pt idx="4176">
                  <c:v>57303.784999999996</c:v>
                </c:pt>
                <c:pt idx="4177">
                  <c:v>57333.784999999996</c:v>
                </c:pt>
                <c:pt idx="4178">
                  <c:v>57363.784999999996</c:v>
                </c:pt>
                <c:pt idx="4179">
                  <c:v>57393.784999999996</c:v>
                </c:pt>
                <c:pt idx="4180">
                  <c:v>57423.784999999996</c:v>
                </c:pt>
                <c:pt idx="4181">
                  <c:v>57453.784999999996</c:v>
                </c:pt>
                <c:pt idx="4182">
                  <c:v>57483.784999999996</c:v>
                </c:pt>
                <c:pt idx="4183">
                  <c:v>57513.784999999996</c:v>
                </c:pt>
                <c:pt idx="4184">
                  <c:v>57543.784999999996</c:v>
                </c:pt>
                <c:pt idx="4185">
                  <c:v>57573.784999999996</c:v>
                </c:pt>
                <c:pt idx="4186">
                  <c:v>57603.784999999996</c:v>
                </c:pt>
                <c:pt idx="4187">
                  <c:v>57633.784999999996</c:v>
                </c:pt>
                <c:pt idx="4188">
                  <c:v>57663.784999999996</c:v>
                </c:pt>
                <c:pt idx="4189">
                  <c:v>57693.784999999996</c:v>
                </c:pt>
                <c:pt idx="4190">
                  <c:v>57723.784999999996</c:v>
                </c:pt>
                <c:pt idx="4191">
                  <c:v>57753.784999999996</c:v>
                </c:pt>
                <c:pt idx="4192">
                  <c:v>57783.784999999996</c:v>
                </c:pt>
                <c:pt idx="4193">
                  <c:v>57813.784999999996</c:v>
                </c:pt>
                <c:pt idx="4194">
                  <c:v>57843.784999999996</c:v>
                </c:pt>
                <c:pt idx="4195">
                  <c:v>57873.784999999996</c:v>
                </c:pt>
                <c:pt idx="4196">
                  <c:v>57903.784999999996</c:v>
                </c:pt>
                <c:pt idx="4197">
                  <c:v>57933.784999999996</c:v>
                </c:pt>
                <c:pt idx="4198">
                  <c:v>57963.784999999996</c:v>
                </c:pt>
                <c:pt idx="4199">
                  <c:v>57993.784999999996</c:v>
                </c:pt>
                <c:pt idx="4200">
                  <c:v>58023.784999999996</c:v>
                </c:pt>
                <c:pt idx="4201">
                  <c:v>58053.784999999996</c:v>
                </c:pt>
                <c:pt idx="4202">
                  <c:v>58083.784999999996</c:v>
                </c:pt>
                <c:pt idx="4203">
                  <c:v>58113.784999999996</c:v>
                </c:pt>
                <c:pt idx="4204">
                  <c:v>58143.784999999996</c:v>
                </c:pt>
                <c:pt idx="4205">
                  <c:v>58173.784999999996</c:v>
                </c:pt>
                <c:pt idx="4206">
                  <c:v>58203.784999999996</c:v>
                </c:pt>
                <c:pt idx="4207">
                  <c:v>58233.784999999996</c:v>
                </c:pt>
                <c:pt idx="4208">
                  <c:v>58263.784999999996</c:v>
                </c:pt>
                <c:pt idx="4209">
                  <c:v>58293.784999999996</c:v>
                </c:pt>
                <c:pt idx="4210">
                  <c:v>58323.784999999996</c:v>
                </c:pt>
                <c:pt idx="4211">
                  <c:v>58353.784999999996</c:v>
                </c:pt>
                <c:pt idx="4212">
                  <c:v>58383.784999999996</c:v>
                </c:pt>
                <c:pt idx="4213">
                  <c:v>58413.784999999996</c:v>
                </c:pt>
                <c:pt idx="4214">
                  <c:v>58443.784999999996</c:v>
                </c:pt>
                <c:pt idx="4215">
                  <c:v>58473.784999999996</c:v>
                </c:pt>
                <c:pt idx="4216">
                  <c:v>58503.784999999996</c:v>
                </c:pt>
                <c:pt idx="4217">
                  <c:v>58533.784999999996</c:v>
                </c:pt>
                <c:pt idx="4218">
                  <c:v>58563.784999999996</c:v>
                </c:pt>
                <c:pt idx="4219">
                  <c:v>58593.784999999996</c:v>
                </c:pt>
                <c:pt idx="4220">
                  <c:v>58623.784999999996</c:v>
                </c:pt>
                <c:pt idx="4221">
                  <c:v>58653.784999999996</c:v>
                </c:pt>
                <c:pt idx="4222">
                  <c:v>58683.784999999996</c:v>
                </c:pt>
                <c:pt idx="4223">
                  <c:v>58713.784999999996</c:v>
                </c:pt>
                <c:pt idx="4224">
                  <c:v>58743.784999999996</c:v>
                </c:pt>
                <c:pt idx="4225">
                  <c:v>58773.784999999996</c:v>
                </c:pt>
                <c:pt idx="4226">
                  <c:v>58803.784999999996</c:v>
                </c:pt>
                <c:pt idx="4227">
                  <c:v>58833.784999999996</c:v>
                </c:pt>
                <c:pt idx="4228">
                  <c:v>58863.784999999996</c:v>
                </c:pt>
                <c:pt idx="4229">
                  <c:v>58893.784999999996</c:v>
                </c:pt>
                <c:pt idx="4230">
                  <c:v>58923.784999999996</c:v>
                </c:pt>
                <c:pt idx="4231">
                  <c:v>58953.784999999996</c:v>
                </c:pt>
                <c:pt idx="4232">
                  <c:v>58983.784999999996</c:v>
                </c:pt>
                <c:pt idx="4233">
                  <c:v>59013.784999999996</c:v>
                </c:pt>
                <c:pt idx="4234">
                  <c:v>59043.784999999996</c:v>
                </c:pt>
                <c:pt idx="4235">
                  <c:v>59073.784999999996</c:v>
                </c:pt>
                <c:pt idx="4236">
                  <c:v>59103.784999999996</c:v>
                </c:pt>
                <c:pt idx="4237">
                  <c:v>59133.784999999996</c:v>
                </c:pt>
                <c:pt idx="4238">
                  <c:v>59163.784999999996</c:v>
                </c:pt>
                <c:pt idx="4239">
                  <c:v>59193.784999999996</c:v>
                </c:pt>
                <c:pt idx="4240">
                  <c:v>59223.784999999996</c:v>
                </c:pt>
                <c:pt idx="4241">
                  <c:v>59253.784999999996</c:v>
                </c:pt>
                <c:pt idx="4242">
                  <c:v>59283.784999999996</c:v>
                </c:pt>
                <c:pt idx="4243">
                  <c:v>59313.784999999996</c:v>
                </c:pt>
                <c:pt idx="4244">
                  <c:v>59343.784999999996</c:v>
                </c:pt>
                <c:pt idx="4245">
                  <c:v>59373.784999999996</c:v>
                </c:pt>
                <c:pt idx="4246">
                  <c:v>59403.784999999996</c:v>
                </c:pt>
                <c:pt idx="4247">
                  <c:v>59433.784999999996</c:v>
                </c:pt>
                <c:pt idx="4248">
                  <c:v>59463.784999999996</c:v>
                </c:pt>
                <c:pt idx="4249">
                  <c:v>59493.784999999996</c:v>
                </c:pt>
                <c:pt idx="4250">
                  <c:v>59523.784999999996</c:v>
                </c:pt>
                <c:pt idx="4251">
                  <c:v>59553.784999999996</c:v>
                </c:pt>
                <c:pt idx="4252">
                  <c:v>59583.784999999996</c:v>
                </c:pt>
                <c:pt idx="4253">
                  <c:v>59613.784999999996</c:v>
                </c:pt>
                <c:pt idx="4254">
                  <c:v>59643.784999999996</c:v>
                </c:pt>
                <c:pt idx="4255">
                  <c:v>59673.784999999996</c:v>
                </c:pt>
                <c:pt idx="4256">
                  <c:v>59703.784999999996</c:v>
                </c:pt>
                <c:pt idx="4257">
                  <c:v>59733.784999999996</c:v>
                </c:pt>
                <c:pt idx="4258">
                  <c:v>59763.784999999996</c:v>
                </c:pt>
                <c:pt idx="4259">
                  <c:v>59793.784999999996</c:v>
                </c:pt>
                <c:pt idx="4260">
                  <c:v>59823.784999999996</c:v>
                </c:pt>
                <c:pt idx="4261">
                  <c:v>59853.784999999996</c:v>
                </c:pt>
                <c:pt idx="4262">
                  <c:v>59883.784999999996</c:v>
                </c:pt>
                <c:pt idx="4263">
                  <c:v>59913.784999999996</c:v>
                </c:pt>
                <c:pt idx="4264">
                  <c:v>59943.784999999996</c:v>
                </c:pt>
                <c:pt idx="4265">
                  <c:v>59973.784999999996</c:v>
                </c:pt>
                <c:pt idx="4266">
                  <c:v>60003.784999999996</c:v>
                </c:pt>
                <c:pt idx="4267">
                  <c:v>60033.784999999996</c:v>
                </c:pt>
                <c:pt idx="4268">
                  <c:v>60063.784999999996</c:v>
                </c:pt>
                <c:pt idx="4269">
                  <c:v>60093.784999999996</c:v>
                </c:pt>
                <c:pt idx="4270">
                  <c:v>60123.784999999996</c:v>
                </c:pt>
                <c:pt idx="4271">
                  <c:v>60153.784999999996</c:v>
                </c:pt>
                <c:pt idx="4272">
                  <c:v>60183.784999999996</c:v>
                </c:pt>
                <c:pt idx="4273">
                  <c:v>60213.784999999996</c:v>
                </c:pt>
                <c:pt idx="4274">
                  <c:v>60243.784999999996</c:v>
                </c:pt>
                <c:pt idx="4275">
                  <c:v>60273.784999999996</c:v>
                </c:pt>
                <c:pt idx="4276">
                  <c:v>60303.784999999996</c:v>
                </c:pt>
                <c:pt idx="4277">
                  <c:v>60333.784999999996</c:v>
                </c:pt>
                <c:pt idx="4278">
                  <c:v>60363.784999999996</c:v>
                </c:pt>
                <c:pt idx="4279">
                  <c:v>60393.784999999996</c:v>
                </c:pt>
                <c:pt idx="4280">
                  <c:v>60423.784999999996</c:v>
                </c:pt>
                <c:pt idx="4281">
                  <c:v>60453.784999999996</c:v>
                </c:pt>
                <c:pt idx="4282">
                  <c:v>60483.784999999996</c:v>
                </c:pt>
                <c:pt idx="4283">
                  <c:v>60513.784999999996</c:v>
                </c:pt>
                <c:pt idx="4284">
                  <c:v>60543.784999999996</c:v>
                </c:pt>
                <c:pt idx="4285">
                  <c:v>60573.784999999996</c:v>
                </c:pt>
                <c:pt idx="4286">
                  <c:v>60603.784999999996</c:v>
                </c:pt>
                <c:pt idx="4287">
                  <c:v>60633.784999999996</c:v>
                </c:pt>
                <c:pt idx="4288">
                  <c:v>60663.784999999996</c:v>
                </c:pt>
                <c:pt idx="4289">
                  <c:v>60693.784999999996</c:v>
                </c:pt>
                <c:pt idx="4290">
                  <c:v>60723.784999999996</c:v>
                </c:pt>
                <c:pt idx="4291">
                  <c:v>60753.784999999996</c:v>
                </c:pt>
                <c:pt idx="4292">
                  <c:v>60783.784999999996</c:v>
                </c:pt>
                <c:pt idx="4293">
                  <c:v>60813.784999999996</c:v>
                </c:pt>
                <c:pt idx="4294">
                  <c:v>60843.784999999996</c:v>
                </c:pt>
                <c:pt idx="4295">
                  <c:v>60873.784999999996</c:v>
                </c:pt>
                <c:pt idx="4296">
                  <c:v>60903.784999999996</c:v>
                </c:pt>
                <c:pt idx="4297">
                  <c:v>60933.784999999996</c:v>
                </c:pt>
                <c:pt idx="4298">
                  <c:v>60963.784999999996</c:v>
                </c:pt>
                <c:pt idx="4299">
                  <c:v>60993.784999999996</c:v>
                </c:pt>
                <c:pt idx="4300">
                  <c:v>61023.784999999996</c:v>
                </c:pt>
                <c:pt idx="4301">
                  <c:v>61053.784999999996</c:v>
                </c:pt>
                <c:pt idx="4302">
                  <c:v>61083.784999999996</c:v>
                </c:pt>
                <c:pt idx="4303">
                  <c:v>61113.784999999996</c:v>
                </c:pt>
                <c:pt idx="4304">
                  <c:v>61143.784999999996</c:v>
                </c:pt>
                <c:pt idx="4305">
                  <c:v>61173.784999999996</c:v>
                </c:pt>
                <c:pt idx="4306">
                  <c:v>61203.784999999996</c:v>
                </c:pt>
                <c:pt idx="4307">
                  <c:v>61233.784999999996</c:v>
                </c:pt>
                <c:pt idx="4308">
                  <c:v>61263.784999999996</c:v>
                </c:pt>
                <c:pt idx="4309">
                  <c:v>61293.784999999996</c:v>
                </c:pt>
                <c:pt idx="4310">
                  <c:v>61323.784999999996</c:v>
                </c:pt>
                <c:pt idx="4311">
                  <c:v>61353.784999999996</c:v>
                </c:pt>
                <c:pt idx="4312">
                  <c:v>61383.784999999996</c:v>
                </c:pt>
                <c:pt idx="4313">
                  <c:v>61413.784999999996</c:v>
                </c:pt>
                <c:pt idx="4314">
                  <c:v>61443.784999999996</c:v>
                </c:pt>
                <c:pt idx="4315">
                  <c:v>61473.784999999996</c:v>
                </c:pt>
                <c:pt idx="4316">
                  <c:v>61503.784999999996</c:v>
                </c:pt>
                <c:pt idx="4317">
                  <c:v>61533.784999999996</c:v>
                </c:pt>
                <c:pt idx="4318">
                  <c:v>61563.784999999996</c:v>
                </c:pt>
                <c:pt idx="4319">
                  <c:v>61593.784999999996</c:v>
                </c:pt>
                <c:pt idx="4320">
                  <c:v>61623.784999999996</c:v>
                </c:pt>
                <c:pt idx="4321">
                  <c:v>61653.784999999996</c:v>
                </c:pt>
                <c:pt idx="4322">
                  <c:v>61683.784999999996</c:v>
                </c:pt>
                <c:pt idx="4323">
                  <c:v>61713.784999999996</c:v>
                </c:pt>
                <c:pt idx="4324">
                  <c:v>61743.784999999996</c:v>
                </c:pt>
                <c:pt idx="4325">
                  <c:v>61773.784999999996</c:v>
                </c:pt>
                <c:pt idx="4326">
                  <c:v>61803.784999999996</c:v>
                </c:pt>
                <c:pt idx="4327">
                  <c:v>61833.784999999996</c:v>
                </c:pt>
                <c:pt idx="4328">
                  <c:v>61863.784999999996</c:v>
                </c:pt>
                <c:pt idx="4329">
                  <c:v>61893.784999999996</c:v>
                </c:pt>
                <c:pt idx="4330">
                  <c:v>61923.784999999996</c:v>
                </c:pt>
                <c:pt idx="4331">
                  <c:v>61953.784999999996</c:v>
                </c:pt>
                <c:pt idx="4332">
                  <c:v>61983.784999999996</c:v>
                </c:pt>
                <c:pt idx="4333">
                  <c:v>62013.784999999996</c:v>
                </c:pt>
                <c:pt idx="4334">
                  <c:v>62043.784999999996</c:v>
                </c:pt>
                <c:pt idx="4335">
                  <c:v>62073.784999999996</c:v>
                </c:pt>
                <c:pt idx="4336">
                  <c:v>62103.784999999996</c:v>
                </c:pt>
                <c:pt idx="4337">
                  <c:v>62133.784999999996</c:v>
                </c:pt>
                <c:pt idx="4338">
                  <c:v>62163.784999999996</c:v>
                </c:pt>
                <c:pt idx="4339">
                  <c:v>62193.784999999996</c:v>
                </c:pt>
                <c:pt idx="4340">
                  <c:v>62223.784999999996</c:v>
                </c:pt>
                <c:pt idx="4341">
                  <c:v>62253.784999999996</c:v>
                </c:pt>
                <c:pt idx="4342">
                  <c:v>62283.784999999996</c:v>
                </c:pt>
                <c:pt idx="4343">
                  <c:v>62313.784999999996</c:v>
                </c:pt>
                <c:pt idx="4344">
                  <c:v>62343.784999999996</c:v>
                </c:pt>
                <c:pt idx="4345">
                  <c:v>62373.784999999996</c:v>
                </c:pt>
                <c:pt idx="4346">
                  <c:v>62403.784999999996</c:v>
                </c:pt>
                <c:pt idx="4347">
                  <c:v>62433.784999999996</c:v>
                </c:pt>
                <c:pt idx="4348">
                  <c:v>62463.784999999996</c:v>
                </c:pt>
                <c:pt idx="4349">
                  <c:v>62493.784999999996</c:v>
                </c:pt>
                <c:pt idx="4350">
                  <c:v>62523.784999999996</c:v>
                </c:pt>
                <c:pt idx="4351">
                  <c:v>62553.784999999996</c:v>
                </c:pt>
                <c:pt idx="4352">
                  <c:v>62583.784999999996</c:v>
                </c:pt>
                <c:pt idx="4353">
                  <c:v>62613.784999999996</c:v>
                </c:pt>
                <c:pt idx="4354">
                  <c:v>62643.784999999996</c:v>
                </c:pt>
                <c:pt idx="4355">
                  <c:v>62673.784999999996</c:v>
                </c:pt>
                <c:pt idx="4356">
                  <c:v>62703.784999999996</c:v>
                </c:pt>
                <c:pt idx="4357">
                  <c:v>62733.784999999996</c:v>
                </c:pt>
                <c:pt idx="4358">
                  <c:v>62763.784999999996</c:v>
                </c:pt>
                <c:pt idx="4359">
                  <c:v>62793.784999999996</c:v>
                </c:pt>
                <c:pt idx="4360">
                  <c:v>62823.784999999996</c:v>
                </c:pt>
                <c:pt idx="4361">
                  <c:v>62853.784999999996</c:v>
                </c:pt>
                <c:pt idx="4362">
                  <c:v>62883.784999999996</c:v>
                </c:pt>
                <c:pt idx="4363">
                  <c:v>62913.784999999996</c:v>
                </c:pt>
                <c:pt idx="4364">
                  <c:v>62943.784999999996</c:v>
                </c:pt>
                <c:pt idx="4365">
                  <c:v>62973.784999999996</c:v>
                </c:pt>
                <c:pt idx="4366">
                  <c:v>63003.784999999996</c:v>
                </c:pt>
                <c:pt idx="4367">
                  <c:v>63033.784999999996</c:v>
                </c:pt>
                <c:pt idx="4368">
                  <c:v>63063.784999999996</c:v>
                </c:pt>
                <c:pt idx="4369">
                  <c:v>63093.784999999996</c:v>
                </c:pt>
                <c:pt idx="4370">
                  <c:v>63123.784999999996</c:v>
                </c:pt>
                <c:pt idx="4371">
                  <c:v>63153.784999999996</c:v>
                </c:pt>
                <c:pt idx="4372">
                  <c:v>63183.784999999996</c:v>
                </c:pt>
                <c:pt idx="4373">
                  <c:v>63213.784999999996</c:v>
                </c:pt>
                <c:pt idx="4374">
                  <c:v>63243.784999999996</c:v>
                </c:pt>
                <c:pt idx="4375">
                  <c:v>63273.784999999996</c:v>
                </c:pt>
                <c:pt idx="4376">
                  <c:v>63303.784999999996</c:v>
                </c:pt>
                <c:pt idx="4377">
                  <c:v>63333.784999999996</c:v>
                </c:pt>
                <c:pt idx="4378">
                  <c:v>63363.784999999996</c:v>
                </c:pt>
                <c:pt idx="4379">
                  <c:v>63393.784999999996</c:v>
                </c:pt>
                <c:pt idx="4380">
                  <c:v>63423.784999999996</c:v>
                </c:pt>
                <c:pt idx="4381">
                  <c:v>63453.784999999996</c:v>
                </c:pt>
                <c:pt idx="4382">
                  <c:v>63483.784999999996</c:v>
                </c:pt>
                <c:pt idx="4383">
                  <c:v>63513.784999999996</c:v>
                </c:pt>
                <c:pt idx="4384">
                  <c:v>63543.784999999996</c:v>
                </c:pt>
                <c:pt idx="4385">
                  <c:v>63573.784999999996</c:v>
                </c:pt>
                <c:pt idx="4386">
                  <c:v>63603.784999999996</c:v>
                </c:pt>
                <c:pt idx="4387">
                  <c:v>63633.784999999996</c:v>
                </c:pt>
                <c:pt idx="4388">
                  <c:v>63663.784999999996</c:v>
                </c:pt>
                <c:pt idx="4389">
                  <c:v>63693.784999999996</c:v>
                </c:pt>
                <c:pt idx="4390">
                  <c:v>63723.784999999996</c:v>
                </c:pt>
                <c:pt idx="4391">
                  <c:v>63753.784999999996</c:v>
                </c:pt>
                <c:pt idx="4392">
                  <c:v>63783.784999999996</c:v>
                </c:pt>
                <c:pt idx="4393">
                  <c:v>63813.784999999996</c:v>
                </c:pt>
                <c:pt idx="4394">
                  <c:v>63843.784999999996</c:v>
                </c:pt>
                <c:pt idx="4395">
                  <c:v>63873.784999999996</c:v>
                </c:pt>
                <c:pt idx="4396">
                  <c:v>63903.784999999996</c:v>
                </c:pt>
                <c:pt idx="4397">
                  <c:v>63933.784999999996</c:v>
                </c:pt>
                <c:pt idx="4398">
                  <c:v>63963.784999999996</c:v>
                </c:pt>
                <c:pt idx="4399">
                  <c:v>63993.784999999996</c:v>
                </c:pt>
                <c:pt idx="4400">
                  <c:v>64023.784999999996</c:v>
                </c:pt>
                <c:pt idx="4401">
                  <c:v>64053.784999999996</c:v>
                </c:pt>
                <c:pt idx="4402">
                  <c:v>64083.784999999996</c:v>
                </c:pt>
                <c:pt idx="4403">
                  <c:v>64113.784999999996</c:v>
                </c:pt>
                <c:pt idx="4404">
                  <c:v>64143.784999999996</c:v>
                </c:pt>
                <c:pt idx="4405">
                  <c:v>64173.784999999996</c:v>
                </c:pt>
                <c:pt idx="4406">
                  <c:v>64203.784999999996</c:v>
                </c:pt>
                <c:pt idx="4407">
                  <c:v>64233.784999999996</c:v>
                </c:pt>
                <c:pt idx="4408">
                  <c:v>64263.784999999996</c:v>
                </c:pt>
                <c:pt idx="4409">
                  <c:v>64293.784999999996</c:v>
                </c:pt>
                <c:pt idx="4410">
                  <c:v>64323.784999999996</c:v>
                </c:pt>
                <c:pt idx="4411">
                  <c:v>64353.784999999996</c:v>
                </c:pt>
                <c:pt idx="4412">
                  <c:v>64383.784999999996</c:v>
                </c:pt>
                <c:pt idx="4413">
                  <c:v>64413.784999999996</c:v>
                </c:pt>
                <c:pt idx="4414">
                  <c:v>64443.784999999996</c:v>
                </c:pt>
                <c:pt idx="4415">
                  <c:v>64473.784999999996</c:v>
                </c:pt>
                <c:pt idx="4416">
                  <c:v>64503.784999999996</c:v>
                </c:pt>
                <c:pt idx="4417">
                  <c:v>64533.784999999996</c:v>
                </c:pt>
                <c:pt idx="4418">
                  <c:v>64563.784999999996</c:v>
                </c:pt>
                <c:pt idx="4419">
                  <c:v>64593.784999999996</c:v>
                </c:pt>
                <c:pt idx="4420">
                  <c:v>64623.784999999996</c:v>
                </c:pt>
                <c:pt idx="4421">
                  <c:v>64653.784999999996</c:v>
                </c:pt>
                <c:pt idx="4422">
                  <c:v>64683.784999999996</c:v>
                </c:pt>
                <c:pt idx="4423">
                  <c:v>64713.784999999996</c:v>
                </c:pt>
                <c:pt idx="4424">
                  <c:v>64743.784999999996</c:v>
                </c:pt>
                <c:pt idx="4425">
                  <c:v>64773.784999999996</c:v>
                </c:pt>
                <c:pt idx="4426">
                  <c:v>64803.784999999996</c:v>
                </c:pt>
                <c:pt idx="4427">
                  <c:v>64833.784999999996</c:v>
                </c:pt>
                <c:pt idx="4428">
                  <c:v>64863.784999999996</c:v>
                </c:pt>
                <c:pt idx="4429">
                  <c:v>64893.784999999996</c:v>
                </c:pt>
                <c:pt idx="4430">
                  <c:v>64923.784999999996</c:v>
                </c:pt>
                <c:pt idx="4431">
                  <c:v>64953.784999999996</c:v>
                </c:pt>
                <c:pt idx="4432">
                  <c:v>64983.784999999996</c:v>
                </c:pt>
                <c:pt idx="4433">
                  <c:v>65013.784999999996</c:v>
                </c:pt>
                <c:pt idx="4434">
                  <c:v>65043.784999999996</c:v>
                </c:pt>
                <c:pt idx="4435">
                  <c:v>65073.784999999996</c:v>
                </c:pt>
                <c:pt idx="4436">
                  <c:v>65103.784999999996</c:v>
                </c:pt>
                <c:pt idx="4437">
                  <c:v>65133.784999999996</c:v>
                </c:pt>
                <c:pt idx="4438">
                  <c:v>65163.784999999996</c:v>
                </c:pt>
                <c:pt idx="4439">
                  <c:v>65193.784999999996</c:v>
                </c:pt>
                <c:pt idx="4440">
                  <c:v>65223.784999999996</c:v>
                </c:pt>
                <c:pt idx="4441">
                  <c:v>65253.784999999996</c:v>
                </c:pt>
                <c:pt idx="4442">
                  <c:v>65283.784999999996</c:v>
                </c:pt>
                <c:pt idx="4443">
                  <c:v>65313.784999999996</c:v>
                </c:pt>
                <c:pt idx="4444">
                  <c:v>65343.784999999996</c:v>
                </c:pt>
                <c:pt idx="4445">
                  <c:v>65373.784999999996</c:v>
                </c:pt>
                <c:pt idx="4446">
                  <c:v>65403.784999999996</c:v>
                </c:pt>
                <c:pt idx="4447">
                  <c:v>65433.784999999996</c:v>
                </c:pt>
                <c:pt idx="4448">
                  <c:v>65463.784999999996</c:v>
                </c:pt>
                <c:pt idx="4449">
                  <c:v>65493.784999999996</c:v>
                </c:pt>
                <c:pt idx="4450">
                  <c:v>65523.784999999996</c:v>
                </c:pt>
                <c:pt idx="4451">
                  <c:v>65553.789000000004</c:v>
                </c:pt>
                <c:pt idx="4452">
                  <c:v>65583.789000000004</c:v>
                </c:pt>
                <c:pt idx="4453">
                  <c:v>65613.789000000004</c:v>
                </c:pt>
                <c:pt idx="4454">
                  <c:v>65643.789000000004</c:v>
                </c:pt>
                <c:pt idx="4455">
                  <c:v>65673.789000000004</c:v>
                </c:pt>
                <c:pt idx="4456">
                  <c:v>65703.789000000004</c:v>
                </c:pt>
                <c:pt idx="4457">
                  <c:v>65733.789000000004</c:v>
                </c:pt>
                <c:pt idx="4458">
                  <c:v>65763.789000000004</c:v>
                </c:pt>
                <c:pt idx="4459">
                  <c:v>65793.789000000004</c:v>
                </c:pt>
                <c:pt idx="4460">
                  <c:v>65823.789000000004</c:v>
                </c:pt>
                <c:pt idx="4461">
                  <c:v>65853.789000000004</c:v>
                </c:pt>
                <c:pt idx="4462">
                  <c:v>65883.789000000004</c:v>
                </c:pt>
                <c:pt idx="4463">
                  <c:v>65913.789000000004</c:v>
                </c:pt>
                <c:pt idx="4464">
                  <c:v>65943.789000000004</c:v>
                </c:pt>
                <c:pt idx="4465">
                  <c:v>65973.789000000004</c:v>
                </c:pt>
                <c:pt idx="4466">
                  <c:v>66003.789000000004</c:v>
                </c:pt>
                <c:pt idx="4467">
                  <c:v>66033.789000000004</c:v>
                </c:pt>
                <c:pt idx="4468">
                  <c:v>66063.789000000004</c:v>
                </c:pt>
                <c:pt idx="4469">
                  <c:v>66093.789000000004</c:v>
                </c:pt>
                <c:pt idx="4470">
                  <c:v>66123.789000000004</c:v>
                </c:pt>
                <c:pt idx="4471">
                  <c:v>66153.789000000004</c:v>
                </c:pt>
                <c:pt idx="4472">
                  <c:v>66183.789000000004</c:v>
                </c:pt>
                <c:pt idx="4473">
                  <c:v>66213.789000000004</c:v>
                </c:pt>
                <c:pt idx="4474">
                  <c:v>66243.789000000004</c:v>
                </c:pt>
                <c:pt idx="4475">
                  <c:v>66273.789000000004</c:v>
                </c:pt>
                <c:pt idx="4476">
                  <c:v>66303.789000000004</c:v>
                </c:pt>
                <c:pt idx="4477">
                  <c:v>66333.789000000004</c:v>
                </c:pt>
                <c:pt idx="4478">
                  <c:v>66363.789000000004</c:v>
                </c:pt>
                <c:pt idx="4479">
                  <c:v>66393.789000000004</c:v>
                </c:pt>
                <c:pt idx="4480">
                  <c:v>66423.789000000004</c:v>
                </c:pt>
                <c:pt idx="4481">
                  <c:v>66453.789000000004</c:v>
                </c:pt>
                <c:pt idx="4482">
                  <c:v>66483.789000000004</c:v>
                </c:pt>
                <c:pt idx="4483">
                  <c:v>66513.789000000004</c:v>
                </c:pt>
                <c:pt idx="4484">
                  <c:v>66543.789000000004</c:v>
                </c:pt>
                <c:pt idx="4485">
                  <c:v>66573.789000000004</c:v>
                </c:pt>
                <c:pt idx="4486">
                  <c:v>66603.789000000004</c:v>
                </c:pt>
                <c:pt idx="4487">
                  <c:v>66633.789000000004</c:v>
                </c:pt>
                <c:pt idx="4488">
                  <c:v>66663.789000000004</c:v>
                </c:pt>
                <c:pt idx="4489">
                  <c:v>66693.789000000004</c:v>
                </c:pt>
                <c:pt idx="4490">
                  <c:v>66723.789000000004</c:v>
                </c:pt>
                <c:pt idx="4491">
                  <c:v>66753.789000000004</c:v>
                </c:pt>
                <c:pt idx="4492">
                  <c:v>66783.789000000004</c:v>
                </c:pt>
                <c:pt idx="4493">
                  <c:v>66813.789000000004</c:v>
                </c:pt>
                <c:pt idx="4494">
                  <c:v>66843.789000000004</c:v>
                </c:pt>
                <c:pt idx="4495">
                  <c:v>66873.789000000004</c:v>
                </c:pt>
                <c:pt idx="4496">
                  <c:v>66903.789000000004</c:v>
                </c:pt>
                <c:pt idx="4497">
                  <c:v>66933.789000000004</c:v>
                </c:pt>
                <c:pt idx="4498">
                  <c:v>66963.789000000004</c:v>
                </c:pt>
                <c:pt idx="4499">
                  <c:v>66993.789000000004</c:v>
                </c:pt>
                <c:pt idx="4500">
                  <c:v>67023.789000000004</c:v>
                </c:pt>
                <c:pt idx="4501">
                  <c:v>67053.789000000004</c:v>
                </c:pt>
                <c:pt idx="4502">
                  <c:v>67083.789000000004</c:v>
                </c:pt>
                <c:pt idx="4503">
                  <c:v>67113.789000000004</c:v>
                </c:pt>
                <c:pt idx="4504">
                  <c:v>67143.789000000004</c:v>
                </c:pt>
                <c:pt idx="4505">
                  <c:v>67173.789000000004</c:v>
                </c:pt>
                <c:pt idx="4506">
                  <c:v>67203.789000000004</c:v>
                </c:pt>
                <c:pt idx="4507">
                  <c:v>67233.789000000004</c:v>
                </c:pt>
                <c:pt idx="4508">
                  <c:v>67263.789000000004</c:v>
                </c:pt>
                <c:pt idx="4509">
                  <c:v>67293.789000000004</c:v>
                </c:pt>
                <c:pt idx="4510">
                  <c:v>67323.789000000004</c:v>
                </c:pt>
                <c:pt idx="4511">
                  <c:v>67353.789000000004</c:v>
                </c:pt>
                <c:pt idx="4512">
                  <c:v>67383.789000000004</c:v>
                </c:pt>
                <c:pt idx="4513">
                  <c:v>67413.789000000004</c:v>
                </c:pt>
                <c:pt idx="4514">
                  <c:v>67443.789000000004</c:v>
                </c:pt>
                <c:pt idx="4515">
                  <c:v>67473.789000000004</c:v>
                </c:pt>
                <c:pt idx="4516">
                  <c:v>67503.789000000004</c:v>
                </c:pt>
                <c:pt idx="4517">
                  <c:v>67533.789000000004</c:v>
                </c:pt>
                <c:pt idx="4518">
                  <c:v>67563.789000000004</c:v>
                </c:pt>
                <c:pt idx="4519">
                  <c:v>67593.789000000004</c:v>
                </c:pt>
                <c:pt idx="4520">
                  <c:v>67623.789000000004</c:v>
                </c:pt>
                <c:pt idx="4521">
                  <c:v>67653.789000000004</c:v>
                </c:pt>
                <c:pt idx="4522">
                  <c:v>67683.789000000004</c:v>
                </c:pt>
                <c:pt idx="4523">
                  <c:v>67713.789000000004</c:v>
                </c:pt>
                <c:pt idx="4524">
                  <c:v>67743.789000000004</c:v>
                </c:pt>
                <c:pt idx="4525">
                  <c:v>67773.789000000004</c:v>
                </c:pt>
                <c:pt idx="4526">
                  <c:v>67803.789000000004</c:v>
                </c:pt>
                <c:pt idx="4527">
                  <c:v>67833.789000000004</c:v>
                </c:pt>
                <c:pt idx="4528">
                  <c:v>67863.789000000004</c:v>
                </c:pt>
                <c:pt idx="4529">
                  <c:v>67893.789000000004</c:v>
                </c:pt>
                <c:pt idx="4530">
                  <c:v>67923.789000000004</c:v>
                </c:pt>
                <c:pt idx="4531">
                  <c:v>67953.789000000004</c:v>
                </c:pt>
                <c:pt idx="4532">
                  <c:v>67983.789000000004</c:v>
                </c:pt>
                <c:pt idx="4533">
                  <c:v>68013.789000000004</c:v>
                </c:pt>
                <c:pt idx="4534">
                  <c:v>68043.789000000004</c:v>
                </c:pt>
                <c:pt idx="4535">
                  <c:v>68073.789000000004</c:v>
                </c:pt>
                <c:pt idx="4536">
                  <c:v>68103.789000000004</c:v>
                </c:pt>
                <c:pt idx="4537">
                  <c:v>68133.789000000004</c:v>
                </c:pt>
                <c:pt idx="4538">
                  <c:v>68163.789000000004</c:v>
                </c:pt>
                <c:pt idx="4539">
                  <c:v>68193.789000000004</c:v>
                </c:pt>
                <c:pt idx="4540">
                  <c:v>68223.789000000004</c:v>
                </c:pt>
                <c:pt idx="4541">
                  <c:v>68253.789000000004</c:v>
                </c:pt>
                <c:pt idx="4542">
                  <c:v>68283.789000000004</c:v>
                </c:pt>
                <c:pt idx="4543">
                  <c:v>68313.789000000004</c:v>
                </c:pt>
                <c:pt idx="4544">
                  <c:v>68343.789000000004</c:v>
                </c:pt>
                <c:pt idx="4545">
                  <c:v>68373.789000000004</c:v>
                </c:pt>
                <c:pt idx="4546">
                  <c:v>68403.789000000004</c:v>
                </c:pt>
                <c:pt idx="4547">
                  <c:v>68433.789000000004</c:v>
                </c:pt>
                <c:pt idx="4548">
                  <c:v>68463.789000000004</c:v>
                </c:pt>
                <c:pt idx="4549">
                  <c:v>68493.789000000004</c:v>
                </c:pt>
                <c:pt idx="4550">
                  <c:v>68523.789000000004</c:v>
                </c:pt>
                <c:pt idx="4551">
                  <c:v>68553.789000000004</c:v>
                </c:pt>
                <c:pt idx="4552">
                  <c:v>68583.789000000004</c:v>
                </c:pt>
                <c:pt idx="4553">
                  <c:v>68613.789000000004</c:v>
                </c:pt>
                <c:pt idx="4554">
                  <c:v>68643.789000000004</c:v>
                </c:pt>
                <c:pt idx="4555">
                  <c:v>68673.789000000004</c:v>
                </c:pt>
                <c:pt idx="4556">
                  <c:v>68703.789000000004</c:v>
                </c:pt>
                <c:pt idx="4557">
                  <c:v>68733.789000000004</c:v>
                </c:pt>
                <c:pt idx="4558">
                  <c:v>68763.789000000004</c:v>
                </c:pt>
                <c:pt idx="4559">
                  <c:v>68793.789000000004</c:v>
                </c:pt>
                <c:pt idx="4560">
                  <c:v>68823.789000000004</c:v>
                </c:pt>
                <c:pt idx="4561">
                  <c:v>68853.789000000004</c:v>
                </c:pt>
                <c:pt idx="4562">
                  <c:v>68892.891000000003</c:v>
                </c:pt>
                <c:pt idx="4563">
                  <c:v>68922.891000000003</c:v>
                </c:pt>
                <c:pt idx="4564">
                  <c:v>68952.891000000003</c:v>
                </c:pt>
                <c:pt idx="4565">
                  <c:v>68982.891000000003</c:v>
                </c:pt>
                <c:pt idx="4566">
                  <c:v>69012.891000000003</c:v>
                </c:pt>
                <c:pt idx="4567">
                  <c:v>69042.891000000003</c:v>
                </c:pt>
                <c:pt idx="4568">
                  <c:v>69078.141000000003</c:v>
                </c:pt>
                <c:pt idx="4569">
                  <c:v>69080.141000000003</c:v>
                </c:pt>
                <c:pt idx="4570">
                  <c:v>69082.141000000003</c:v>
                </c:pt>
                <c:pt idx="4571">
                  <c:v>69084.141000000003</c:v>
                </c:pt>
                <c:pt idx="4572">
                  <c:v>69086.141000000003</c:v>
                </c:pt>
                <c:pt idx="4573">
                  <c:v>69088.141000000003</c:v>
                </c:pt>
                <c:pt idx="4574">
                  <c:v>69090.141000000003</c:v>
                </c:pt>
                <c:pt idx="4575">
                  <c:v>69092.141000000003</c:v>
                </c:pt>
                <c:pt idx="4576">
                  <c:v>69094.141000000003</c:v>
                </c:pt>
                <c:pt idx="4577">
                  <c:v>69096.141000000003</c:v>
                </c:pt>
                <c:pt idx="4578">
                  <c:v>69098.141000000003</c:v>
                </c:pt>
                <c:pt idx="4579">
                  <c:v>69100.141000000003</c:v>
                </c:pt>
                <c:pt idx="4580">
                  <c:v>69102.141000000003</c:v>
                </c:pt>
                <c:pt idx="4581">
                  <c:v>69104.141000000003</c:v>
                </c:pt>
                <c:pt idx="4582">
                  <c:v>69106.141000000003</c:v>
                </c:pt>
                <c:pt idx="4583">
                  <c:v>69108.141000000003</c:v>
                </c:pt>
                <c:pt idx="4584">
                  <c:v>69110.141000000003</c:v>
                </c:pt>
                <c:pt idx="4585">
                  <c:v>69112.141000000003</c:v>
                </c:pt>
                <c:pt idx="4586">
                  <c:v>69114.141000000003</c:v>
                </c:pt>
                <c:pt idx="4587">
                  <c:v>69116.141000000003</c:v>
                </c:pt>
                <c:pt idx="4588">
                  <c:v>69118.141000000003</c:v>
                </c:pt>
                <c:pt idx="4589">
                  <c:v>69120.141000000003</c:v>
                </c:pt>
                <c:pt idx="4590">
                  <c:v>69122.141000000003</c:v>
                </c:pt>
                <c:pt idx="4591">
                  <c:v>69124.141000000003</c:v>
                </c:pt>
                <c:pt idx="4592">
                  <c:v>69126.141000000003</c:v>
                </c:pt>
                <c:pt idx="4593">
                  <c:v>69128.141000000003</c:v>
                </c:pt>
                <c:pt idx="4594">
                  <c:v>69131.585999999996</c:v>
                </c:pt>
                <c:pt idx="4595">
                  <c:v>69133.585999999996</c:v>
                </c:pt>
                <c:pt idx="4596">
                  <c:v>69135.585999999996</c:v>
                </c:pt>
                <c:pt idx="4597">
                  <c:v>69137.585999999996</c:v>
                </c:pt>
                <c:pt idx="4598">
                  <c:v>69139.585999999996</c:v>
                </c:pt>
                <c:pt idx="4599">
                  <c:v>69141.585999999996</c:v>
                </c:pt>
                <c:pt idx="4600">
                  <c:v>69143.585999999996</c:v>
                </c:pt>
                <c:pt idx="4601">
                  <c:v>69145.585999999996</c:v>
                </c:pt>
                <c:pt idx="4602">
                  <c:v>69147.585999999996</c:v>
                </c:pt>
                <c:pt idx="4603">
                  <c:v>69149.585999999996</c:v>
                </c:pt>
                <c:pt idx="4604">
                  <c:v>69151.585999999996</c:v>
                </c:pt>
                <c:pt idx="4605">
                  <c:v>69153.585999999996</c:v>
                </c:pt>
                <c:pt idx="4606">
                  <c:v>69155.585999999996</c:v>
                </c:pt>
                <c:pt idx="4607">
                  <c:v>69157.585999999996</c:v>
                </c:pt>
                <c:pt idx="4608">
                  <c:v>69159.585999999996</c:v>
                </c:pt>
                <c:pt idx="4609">
                  <c:v>69161.585999999996</c:v>
                </c:pt>
                <c:pt idx="4610">
                  <c:v>69163.585999999996</c:v>
                </c:pt>
                <c:pt idx="4611">
                  <c:v>69165.585999999996</c:v>
                </c:pt>
                <c:pt idx="4612">
                  <c:v>69167.585999999996</c:v>
                </c:pt>
                <c:pt idx="4613">
                  <c:v>69169.585999999996</c:v>
                </c:pt>
                <c:pt idx="4614">
                  <c:v>69171.585999999996</c:v>
                </c:pt>
                <c:pt idx="4615">
                  <c:v>69173.585999999996</c:v>
                </c:pt>
                <c:pt idx="4616">
                  <c:v>69175.585999999996</c:v>
                </c:pt>
                <c:pt idx="4617">
                  <c:v>69177.585999999996</c:v>
                </c:pt>
                <c:pt idx="4618">
                  <c:v>69179.585999999996</c:v>
                </c:pt>
                <c:pt idx="4619">
                  <c:v>69181.585999999996</c:v>
                </c:pt>
                <c:pt idx="4620">
                  <c:v>69183.585999999996</c:v>
                </c:pt>
                <c:pt idx="4621">
                  <c:v>69185.585999999996</c:v>
                </c:pt>
                <c:pt idx="4622">
                  <c:v>69187.585999999996</c:v>
                </c:pt>
                <c:pt idx="4623">
                  <c:v>69189.585999999996</c:v>
                </c:pt>
                <c:pt idx="4624">
                  <c:v>69191.585999999996</c:v>
                </c:pt>
                <c:pt idx="4625">
                  <c:v>69193.585999999996</c:v>
                </c:pt>
                <c:pt idx="4626">
                  <c:v>69195.585999999996</c:v>
                </c:pt>
                <c:pt idx="4627">
                  <c:v>69197.585999999996</c:v>
                </c:pt>
                <c:pt idx="4628">
                  <c:v>69199.585999999996</c:v>
                </c:pt>
                <c:pt idx="4629">
                  <c:v>69201.585999999996</c:v>
                </c:pt>
                <c:pt idx="4630">
                  <c:v>69203.585999999996</c:v>
                </c:pt>
                <c:pt idx="4631">
                  <c:v>69205.585999999996</c:v>
                </c:pt>
                <c:pt idx="4632">
                  <c:v>69207.585999999996</c:v>
                </c:pt>
                <c:pt idx="4633">
                  <c:v>69209.585999999996</c:v>
                </c:pt>
                <c:pt idx="4634">
                  <c:v>69211.585999999996</c:v>
                </c:pt>
                <c:pt idx="4635">
                  <c:v>69213.585999999996</c:v>
                </c:pt>
                <c:pt idx="4636">
                  <c:v>69215.585999999996</c:v>
                </c:pt>
                <c:pt idx="4637">
                  <c:v>69217.585999999996</c:v>
                </c:pt>
                <c:pt idx="4638">
                  <c:v>69219.585999999996</c:v>
                </c:pt>
                <c:pt idx="4639">
                  <c:v>69221.585999999996</c:v>
                </c:pt>
                <c:pt idx="4640">
                  <c:v>69223.585999999996</c:v>
                </c:pt>
                <c:pt idx="4641">
                  <c:v>69225.585999999996</c:v>
                </c:pt>
                <c:pt idx="4642">
                  <c:v>69227.585999999996</c:v>
                </c:pt>
                <c:pt idx="4643">
                  <c:v>69229.585999999996</c:v>
                </c:pt>
                <c:pt idx="4644">
                  <c:v>69231.585999999996</c:v>
                </c:pt>
                <c:pt idx="4645">
                  <c:v>69233.585999999996</c:v>
                </c:pt>
                <c:pt idx="4646">
                  <c:v>69235.585999999996</c:v>
                </c:pt>
                <c:pt idx="4647">
                  <c:v>69237.585999999996</c:v>
                </c:pt>
                <c:pt idx="4648">
                  <c:v>69239.585999999996</c:v>
                </c:pt>
                <c:pt idx="4649">
                  <c:v>69241.585999999996</c:v>
                </c:pt>
                <c:pt idx="4650">
                  <c:v>69243.585999999996</c:v>
                </c:pt>
                <c:pt idx="4651">
                  <c:v>69245.585999999996</c:v>
                </c:pt>
                <c:pt idx="4652">
                  <c:v>69247.585999999996</c:v>
                </c:pt>
                <c:pt idx="4653">
                  <c:v>69249.585999999996</c:v>
                </c:pt>
                <c:pt idx="4654">
                  <c:v>69251.585999999996</c:v>
                </c:pt>
                <c:pt idx="4655">
                  <c:v>69253.585999999996</c:v>
                </c:pt>
                <c:pt idx="4656">
                  <c:v>69255.585999999996</c:v>
                </c:pt>
                <c:pt idx="4657">
                  <c:v>69257.585999999996</c:v>
                </c:pt>
                <c:pt idx="4658">
                  <c:v>69259.585999999996</c:v>
                </c:pt>
                <c:pt idx="4659">
                  <c:v>69261.585999999996</c:v>
                </c:pt>
                <c:pt idx="4660">
                  <c:v>69263.585999999996</c:v>
                </c:pt>
                <c:pt idx="4661">
                  <c:v>69265.585999999996</c:v>
                </c:pt>
                <c:pt idx="4662">
                  <c:v>69267.585999999996</c:v>
                </c:pt>
                <c:pt idx="4663">
                  <c:v>69269.585999999996</c:v>
                </c:pt>
                <c:pt idx="4664">
                  <c:v>69271.585999999996</c:v>
                </c:pt>
                <c:pt idx="4665">
                  <c:v>69273.585999999996</c:v>
                </c:pt>
                <c:pt idx="4666">
                  <c:v>69275.585999999996</c:v>
                </c:pt>
                <c:pt idx="4667">
                  <c:v>69277.585999999996</c:v>
                </c:pt>
                <c:pt idx="4668">
                  <c:v>69279.585999999996</c:v>
                </c:pt>
                <c:pt idx="4669">
                  <c:v>69281.585999999996</c:v>
                </c:pt>
                <c:pt idx="4670">
                  <c:v>69283.585999999996</c:v>
                </c:pt>
                <c:pt idx="4671">
                  <c:v>69285.585999999996</c:v>
                </c:pt>
                <c:pt idx="4672">
                  <c:v>69287.585999999996</c:v>
                </c:pt>
                <c:pt idx="4673">
                  <c:v>69289.585999999996</c:v>
                </c:pt>
                <c:pt idx="4674">
                  <c:v>69291.585999999996</c:v>
                </c:pt>
                <c:pt idx="4675">
                  <c:v>69293.585999999996</c:v>
                </c:pt>
                <c:pt idx="4676">
                  <c:v>69295.585999999996</c:v>
                </c:pt>
                <c:pt idx="4677">
                  <c:v>69297.585999999996</c:v>
                </c:pt>
                <c:pt idx="4678">
                  <c:v>69299.585999999996</c:v>
                </c:pt>
                <c:pt idx="4679">
                  <c:v>69301.585999999996</c:v>
                </c:pt>
                <c:pt idx="4680">
                  <c:v>69303.585999999996</c:v>
                </c:pt>
                <c:pt idx="4681">
                  <c:v>69305.585999999996</c:v>
                </c:pt>
                <c:pt idx="4682">
                  <c:v>69307.585999999996</c:v>
                </c:pt>
                <c:pt idx="4683">
                  <c:v>69309.585999999996</c:v>
                </c:pt>
                <c:pt idx="4684">
                  <c:v>69311.585999999996</c:v>
                </c:pt>
                <c:pt idx="4685">
                  <c:v>69313.585999999996</c:v>
                </c:pt>
                <c:pt idx="4686">
                  <c:v>69315.585999999996</c:v>
                </c:pt>
                <c:pt idx="4687">
                  <c:v>69317.585999999996</c:v>
                </c:pt>
                <c:pt idx="4688">
                  <c:v>69319.585999999996</c:v>
                </c:pt>
                <c:pt idx="4689">
                  <c:v>69321.585999999996</c:v>
                </c:pt>
                <c:pt idx="4690">
                  <c:v>69323.585999999996</c:v>
                </c:pt>
                <c:pt idx="4691">
                  <c:v>69325.585999999996</c:v>
                </c:pt>
                <c:pt idx="4692">
                  <c:v>69327.585999999996</c:v>
                </c:pt>
                <c:pt idx="4693">
                  <c:v>69329.585999999996</c:v>
                </c:pt>
                <c:pt idx="4694">
                  <c:v>69331.585999999996</c:v>
                </c:pt>
                <c:pt idx="4695">
                  <c:v>69333.585999999996</c:v>
                </c:pt>
                <c:pt idx="4696">
                  <c:v>69335.585999999996</c:v>
                </c:pt>
                <c:pt idx="4697">
                  <c:v>69337.585999999996</c:v>
                </c:pt>
                <c:pt idx="4698">
                  <c:v>69339.585999999996</c:v>
                </c:pt>
                <c:pt idx="4699">
                  <c:v>69341.585999999996</c:v>
                </c:pt>
                <c:pt idx="4700">
                  <c:v>69343.585999999996</c:v>
                </c:pt>
                <c:pt idx="4701">
                  <c:v>69345.585999999996</c:v>
                </c:pt>
                <c:pt idx="4702">
                  <c:v>69347.585999999996</c:v>
                </c:pt>
                <c:pt idx="4703">
                  <c:v>69349.585999999996</c:v>
                </c:pt>
                <c:pt idx="4704">
                  <c:v>69351.585999999996</c:v>
                </c:pt>
                <c:pt idx="4705">
                  <c:v>69353.585999999996</c:v>
                </c:pt>
                <c:pt idx="4706">
                  <c:v>69355.585999999996</c:v>
                </c:pt>
                <c:pt idx="4707">
                  <c:v>69357.585999999996</c:v>
                </c:pt>
                <c:pt idx="4708">
                  <c:v>69359.585999999996</c:v>
                </c:pt>
                <c:pt idx="4709">
                  <c:v>69361.585999999996</c:v>
                </c:pt>
                <c:pt idx="4710">
                  <c:v>69363.585999999996</c:v>
                </c:pt>
                <c:pt idx="4711">
                  <c:v>69365.585999999996</c:v>
                </c:pt>
                <c:pt idx="4712">
                  <c:v>69367.585999999996</c:v>
                </c:pt>
                <c:pt idx="4713">
                  <c:v>69369.585999999996</c:v>
                </c:pt>
                <c:pt idx="4714">
                  <c:v>69371.585999999996</c:v>
                </c:pt>
                <c:pt idx="4715">
                  <c:v>69373.585999999996</c:v>
                </c:pt>
                <c:pt idx="4716">
                  <c:v>69375.585999999996</c:v>
                </c:pt>
                <c:pt idx="4717">
                  <c:v>69377.585999999996</c:v>
                </c:pt>
                <c:pt idx="4718">
                  <c:v>69379.585999999996</c:v>
                </c:pt>
                <c:pt idx="4719">
                  <c:v>69381.585999999996</c:v>
                </c:pt>
                <c:pt idx="4720">
                  <c:v>69383.585999999996</c:v>
                </c:pt>
                <c:pt idx="4721">
                  <c:v>69385.585999999996</c:v>
                </c:pt>
                <c:pt idx="4722">
                  <c:v>69387.585999999996</c:v>
                </c:pt>
                <c:pt idx="4723">
                  <c:v>69389.585999999996</c:v>
                </c:pt>
                <c:pt idx="4724">
                  <c:v>69391.585999999996</c:v>
                </c:pt>
                <c:pt idx="4725">
                  <c:v>69393.585999999996</c:v>
                </c:pt>
                <c:pt idx="4726">
                  <c:v>69395.585999999996</c:v>
                </c:pt>
                <c:pt idx="4727">
                  <c:v>69397.585999999996</c:v>
                </c:pt>
                <c:pt idx="4728">
                  <c:v>69399.585999999996</c:v>
                </c:pt>
                <c:pt idx="4729">
                  <c:v>69401.585999999996</c:v>
                </c:pt>
                <c:pt idx="4730">
                  <c:v>69403.585999999996</c:v>
                </c:pt>
                <c:pt idx="4731">
                  <c:v>69405.585999999996</c:v>
                </c:pt>
                <c:pt idx="4732">
                  <c:v>69407.585999999996</c:v>
                </c:pt>
                <c:pt idx="4733">
                  <c:v>69409.585999999996</c:v>
                </c:pt>
                <c:pt idx="4734">
                  <c:v>69411.585999999996</c:v>
                </c:pt>
                <c:pt idx="4735">
                  <c:v>69413.585999999996</c:v>
                </c:pt>
                <c:pt idx="4736">
                  <c:v>69415.585999999996</c:v>
                </c:pt>
                <c:pt idx="4737">
                  <c:v>69417.585999999996</c:v>
                </c:pt>
                <c:pt idx="4738">
                  <c:v>69419.585999999996</c:v>
                </c:pt>
                <c:pt idx="4739">
                  <c:v>69421.585999999996</c:v>
                </c:pt>
                <c:pt idx="4740">
                  <c:v>69423.585999999996</c:v>
                </c:pt>
                <c:pt idx="4741">
                  <c:v>69425.585999999996</c:v>
                </c:pt>
                <c:pt idx="4742">
                  <c:v>69427.585999999996</c:v>
                </c:pt>
                <c:pt idx="4743">
                  <c:v>69429.585999999996</c:v>
                </c:pt>
                <c:pt idx="4744">
                  <c:v>69431.585999999996</c:v>
                </c:pt>
                <c:pt idx="4745">
                  <c:v>69433.585999999996</c:v>
                </c:pt>
                <c:pt idx="4746">
                  <c:v>69435.585999999996</c:v>
                </c:pt>
                <c:pt idx="4747">
                  <c:v>69437.585999999996</c:v>
                </c:pt>
                <c:pt idx="4748">
                  <c:v>69439.585999999996</c:v>
                </c:pt>
                <c:pt idx="4749">
                  <c:v>69441.585999999996</c:v>
                </c:pt>
                <c:pt idx="4750">
                  <c:v>69443.585999999996</c:v>
                </c:pt>
                <c:pt idx="4751">
                  <c:v>69445.585999999996</c:v>
                </c:pt>
                <c:pt idx="4752">
                  <c:v>69447.585999999996</c:v>
                </c:pt>
                <c:pt idx="4753">
                  <c:v>69449.585999999996</c:v>
                </c:pt>
                <c:pt idx="4754">
                  <c:v>69451.585999999996</c:v>
                </c:pt>
                <c:pt idx="4755">
                  <c:v>69453.585999999996</c:v>
                </c:pt>
                <c:pt idx="4756">
                  <c:v>69455.585999999996</c:v>
                </c:pt>
                <c:pt idx="4757">
                  <c:v>69457.585999999996</c:v>
                </c:pt>
                <c:pt idx="4758">
                  <c:v>69459.585999999996</c:v>
                </c:pt>
                <c:pt idx="4759">
                  <c:v>69461.585999999996</c:v>
                </c:pt>
                <c:pt idx="4760">
                  <c:v>69463.585999999996</c:v>
                </c:pt>
                <c:pt idx="4761">
                  <c:v>69465.585999999996</c:v>
                </c:pt>
                <c:pt idx="4762">
                  <c:v>69467.585999999996</c:v>
                </c:pt>
                <c:pt idx="4763">
                  <c:v>69469.585999999996</c:v>
                </c:pt>
                <c:pt idx="4764">
                  <c:v>69471.585999999996</c:v>
                </c:pt>
                <c:pt idx="4765">
                  <c:v>69473.585999999996</c:v>
                </c:pt>
                <c:pt idx="4766">
                  <c:v>69475.585999999996</c:v>
                </c:pt>
                <c:pt idx="4767">
                  <c:v>69477.585999999996</c:v>
                </c:pt>
                <c:pt idx="4768">
                  <c:v>69479.585999999996</c:v>
                </c:pt>
                <c:pt idx="4769">
                  <c:v>69481.585999999996</c:v>
                </c:pt>
                <c:pt idx="4770">
                  <c:v>69483.585999999996</c:v>
                </c:pt>
                <c:pt idx="4771">
                  <c:v>69485.585999999996</c:v>
                </c:pt>
                <c:pt idx="4772">
                  <c:v>69487.585999999996</c:v>
                </c:pt>
                <c:pt idx="4773">
                  <c:v>69489.585999999996</c:v>
                </c:pt>
                <c:pt idx="4774">
                  <c:v>69491.585999999996</c:v>
                </c:pt>
                <c:pt idx="4775">
                  <c:v>69493.585999999996</c:v>
                </c:pt>
                <c:pt idx="4776">
                  <c:v>69495.585999999996</c:v>
                </c:pt>
                <c:pt idx="4777">
                  <c:v>69497.585999999996</c:v>
                </c:pt>
                <c:pt idx="4778">
                  <c:v>69499.585999999996</c:v>
                </c:pt>
                <c:pt idx="4779">
                  <c:v>69501.585999999996</c:v>
                </c:pt>
                <c:pt idx="4780">
                  <c:v>69503.585999999996</c:v>
                </c:pt>
                <c:pt idx="4781">
                  <c:v>69505.585999999996</c:v>
                </c:pt>
                <c:pt idx="4782">
                  <c:v>69507.585999999996</c:v>
                </c:pt>
                <c:pt idx="4783">
                  <c:v>69509.585999999996</c:v>
                </c:pt>
                <c:pt idx="4784">
                  <c:v>69511.585999999996</c:v>
                </c:pt>
                <c:pt idx="4785">
                  <c:v>69513.585999999996</c:v>
                </c:pt>
                <c:pt idx="4786">
                  <c:v>69515.585999999996</c:v>
                </c:pt>
                <c:pt idx="4787">
                  <c:v>69517.585999999996</c:v>
                </c:pt>
                <c:pt idx="4788">
                  <c:v>69519.585999999996</c:v>
                </c:pt>
                <c:pt idx="4789">
                  <c:v>69521.585999999996</c:v>
                </c:pt>
                <c:pt idx="4790">
                  <c:v>69523.585999999996</c:v>
                </c:pt>
                <c:pt idx="4791">
                  <c:v>69525.585999999996</c:v>
                </c:pt>
                <c:pt idx="4792">
                  <c:v>69527.585999999996</c:v>
                </c:pt>
                <c:pt idx="4793">
                  <c:v>69529.585999999996</c:v>
                </c:pt>
                <c:pt idx="4794">
                  <c:v>69531.585999999996</c:v>
                </c:pt>
                <c:pt idx="4795">
                  <c:v>69533.585999999996</c:v>
                </c:pt>
                <c:pt idx="4796">
                  <c:v>69535.585999999996</c:v>
                </c:pt>
                <c:pt idx="4797">
                  <c:v>69537.585999999996</c:v>
                </c:pt>
                <c:pt idx="4798">
                  <c:v>69539.585999999996</c:v>
                </c:pt>
                <c:pt idx="4799">
                  <c:v>69541.585999999996</c:v>
                </c:pt>
                <c:pt idx="4800">
                  <c:v>69543.585999999996</c:v>
                </c:pt>
                <c:pt idx="4801">
                  <c:v>69545.585999999996</c:v>
                </c:pt>
                <c:pt idx="4802">
                  <c:v>69547.585999999996</c:v>
                </c:pt>
                <c:pt idx="4803">
                  <c:v>69549.585999999996</c:v>
                </c:pt>
                <c:pt idx="4804">
                  <c:v>69551.585999999996</c:v>
                </c:pt>
                <c:pt idx="4805">
                  <c:v>69553.585999999996</c:v>
                </c:pt>
                <c:pt idx="4806">
                  <c:v>69555.585999999996</c:v>
                </c:pt>
                <c:pt idx="4807">
                  <c:v>69557.585999999996</c:v>
                </c:pt>
                <c:pt idx="4808">
                  <c:v>69559.585999999996</c:v>
                </c:pt>
                <c:pt idx="4809">
                  <c:v>69561.585999999996</c:v>
                </c:pt>
                <c:pt idx="4810">
                  <c:v>69563.585999999996</c:v>
                </c:pt>
                <c:pt idx="4811">
                  <c:v>69565.585999999996</c:v>
                </c:pt>
                <c:pt idx="4812">
                  <c:v>69567.585999999996</c:v>
                </c:pt>
                <c:pt idx="4813">
                  <c:v>69569.585999999996</c:v>
                </c:pt>
                <c:pt idx="4814">
                  <c:v>69571.585999999996</c:v>
                </c:pt>
                <c:pt idx="4815">
                  <c:v>69573.585999999996</c:v>
                </c:pt>
                <c:pt idx="4816">
                  <c:v>69575.585999999996</c:v>
                </c:pt>
                <c:pt idx="4817">
                  <c:v>69577.585999999996</c:v>
                </c:pt>
                <c:pt idx="4818">
                  <c:v>69579.585999999996</c:v>
                </c:pt>
                <c:pt idx="4819">
                  <c:v>69581.585999999996</c:v>
                </c:pt>
                <c:pt idx="4820">
                  <c:v>69583.585999999996</c:v>
                </c:pt>
                <c:pt idx="4821">
                  <c:v>69585.585999999996</c:v>
                </c:pt>
                <c:pt idx="4822">
                  <c:v>69587.585999999996</c:v>
                </c:pt>
                <c:pt idx="4823">
                  <c:v>69589.585999999996</c:v>
                </c:pt>
                <c:pt idx="4824">
                  <c:v>69591.585999999996</c:v>
                </c:pt>
                <c:pt idx="4825">
                  <c:v>69593.585999999996</c:v>
                </c:pt>
                <c:pt idx="4826">
                  <c:v>69595.585999999996</c:v>
                </c:pt>
                <c:pt idx="4827">
                  <c:v>69597.585999999996</c:v>
                </c:pt>
                <c:pt idx="4828">
                  <c:v>69599.585999999996</c:v>
                </c:pt>
                <c:pt idx="4829">
                  <c:v>69601.585999999996</c:v>
                </c:pt>
                <c:pt idx="4830">
                  <c:v>69603.585999999996</c:v>
                </c:pt>
                <c:pt idx="4831">
                  <c:v>69605.585999999996</c:v>
                </c:pt>
                <c:pt idx="4832">
                  <c:v>69607.585999999996</c:v>
                </c:pt>
                <c:pt idx="4833">
                  <c:v>69609.585999999996</c:v>
                </c:pt>
                <c:pt idx="4834">
                  <c:v>69611.585999999996</c:v>
                </c:pt>
                <c:pt idx="4835">
                  <c:v>69613.585999999996</c:v>
                </c:pt>
                <c:pt idx="4836">
                  <c:v>69615.585999999996</c:v>
                </c:pt>
                <c:pt idx="4837">
                  <c:v>69617.585999999996</c:v>
                </c:pt>
                <c:pt idx="4838">
                  <c:v>69619.585999999996</c:v>
                </c:pt>
                <c:pt idx="4839">
                  <c:v>69621.585999999996</c:v>
                </c:pt>
                <c:pt idx="4840">
                  <c:v>69623.585999999996</c:v>
                </c:pt>
                <c:pt idx="4841">
                  <c:v>69625.585999999996</c:v>
                </c:pt>
                <c:pt idx="4842">
                  <c:v>69627.585999999996</c:v>
                </c:pt>
                <c:pt idx="4843">
                  <c:v>69629.585999999996</c:v>
                </c:pt>
                <c:pt idx="4844">
                  <c:v>69631.585999999996</c:v>
                </c:pt>
                <c:pt idx="4845">
                  <c:v>69633.585999999996</c:v>
                </c:pt>
                <c:pt idx="4846">
                  <c:v>69635.585999999996</c:v>
                </c:pt>
                <c:pt idx="4847">
                  <c:v>69637.585999999996</c:v>
                </c:pt>
                <c:pt idx="4848">
                  <c:v>69639.585999999996</c:v>
                </c:pt>
                <c:pt idx="4849">
                  <c:v>69641.585999999996</c:v>
                </c:pt>
                <c:pt idx="4850">
                  <c:v>69643.585999999996</c:v>
                </c:pt>
                <c:pt idx="4851">
                  <c:v>69645.585999999996</c:v>
                </c:pt>
                <c:pt idx="4852">
                  <c:v>69647.585999999996</c:v>
                </c:pt>
                <c:pt idx="4853">
                  <c:v>69649.585999999996</c:v>
                </c:pt>
                <c:pt idx="4854">
                  <c:v>69651.585999999996</c:v>
                </c:pt>
                <c:pt idx="4855">
                  <c:v>69653.585999999996</c:v>
                </c:pt>
                <c:pt idx="4856">
                  <c:v>69655.585999999996</c:v>
                </c:pt>
                <c:pt idx="4857">
                  <c:v>69657.585999999996</c:v>
                </c:pt>
                <c:pt idx="4858">
                  <c:v>69659.585999999996</c:v>
                </c:pt>
                <c:pt idx="4859">
                  <c:v>69661.585999999996</c:v>
                </c:pt>
                <c:pt idx="4860">
                  <c:v>69663.585999999996</c:v>
                </c:pt>
                <c:pt idx="4861">
                  <c:v>69665.585999999996</c:v>
                </c:pt>
                <c:pt idx="4862">
                  <c:v>69667.585999999996</c:v>
                </c:pt>
                <c:pt idx="4863">
                  <c:v>69669.585999999996</c:v>
                </c:pt>
                <c:pt idx="4864">
                  <c:v>69671.585999999996</c:v>
                </c:pt>
                <c:pt idx="4865">
                  <c:v>69673.585999999996</c:v>
                </c:pt>
                <c:pt idx="4866">
                  <c:v>69675.585999999996</c:v>
                </c:pt>
                <c:pt idx="4867">
                  <c:v>69677.585999999996</c:v>
                </c:pt>
                <c:pt idx="4868">
                  <c:v>69679.585999999996</c:v>
                </c:pt>
                <c:pt idx="4869">
                  <c:v>69681.585999999996</c:v>
                </c:pt>
                <c:pt idx="4870">
                  <c:v>69683.585999999996</c:v>
                </c:pt>
                <c:pt idx="4871">
                  <c:v>69685.585999999996</c:v>
                </c:pt>
                <c:pt idx="4872">
                  <c:v>69687.585999999996</c:v>
                </c:pt>
                <c:pt idx="4873">
                  <c:v>69689.585999999996</c:v>
                </c:pt>
                <c:pt idx="4874">
                  <c:v>69691.585999999996</c:v>
                </c:pt>
                <c:pt idx="4875">
                  <c:v>69693.585999999996</c:v>
                </c:pt>
                <c:pt idx="4876">
                  <c:v>69695.585999999996</c:v>
                </c:pt>
                <c:pt idx="4877">
                  <c:v>69697.585999999996</c:v>
                </c:pt>
                <c:pt idx="4878">
                  <c:v>69699.585999999996</c:v>
                </c:pt>
                <c:pt idx="4879">
                  <c:v>69701.585999999996</c:v>
                </c:pt>
                <c:pt idx="4880">
                  <c:v>69703.585999999996</c:v>
                </c:pt>
                <c:pt idx="4881">
                  <c:v>69705.585999999996</c:v>
                </c:pt>
                <c:pt idx="4882">
                  <c:v>69707.585999999996</c:v>
                </c:pt>
                <c:pt idx="4883">
                  <c:v>69709.585999999996</c:v>
                </c:pt>
                <c:pt idx="4884">
                  <c:v>69711.585999999996</c:v>
                </c:pt>
                <c:pt idx="4885">
                  <c:v>69713.585999999996</c:v>
                </c:pt>
                <c:pt idx="4886">
                  <c:v>69715.585999999996</c:v>
                </c:pt>
                <c:pt idx="4887">
                  <c:v>69717.585999999996</c:v>
                </c:pt>
                <c:pt idx="4888">
                  <c:v>69719.585999999996</c:v>
                </c:pt>
                <c:pt idx="4889">
                  <c:v>69721.585999999996</c:v>
                </c:pt>
                <c:pt idx="4890">
                  <c:v>69723.585999999996</c:v>
                </c:pt>
                <c:pt idx="4891">
                  <c:v>69725.585999999996</c:v>
                </c:pt>
                <c:pt idx="4892">
                  <c:v>69727.585999999996</c:v>
                </c:pt>
                <c:pt idx="4893">
                  <c:v>69729.585999999996</c:v>
                </c:pt>
                <c:pt idx="4894">
                  <c:v>69731.585999999996</c:v>
                </c:pt>
                <c:pt idx="4895">
                  <c:v>69733.585999999996</c:v>
                </c:pt>
                <c:pt idx="4896">
                  <c:v>69735.585999999996</c:v>
                </c:pt>
                <c:pt idx="4897">
                  <c:v>69737.585999999996</c:v>
                </c:pt>
                <c:pt idx="4898">
                  <c:v>69739.585999999996</c:v>
                </c:pt>
                <c:pt idx="4899">
                  <c:v>69741.585999999996</c:v>
                </c:pt>
                <c:pt idx="4900">
                  <c:v>69743.585999999996</c:v>
                </c:pt>
                <c:pt idx="4901">
                  <c:v>69745.585999999996</c:v>
                </c:pt>
                <c:pt idx="4902">
                  <c:v>69747.585999999996</c:v>
                </c:pt>
                <c:pt idx="4903">
                  <c:v>69749.585999999996</c:v>
                </c:pt>
                <c:pt idx="4904">
                  <c:v>69751.585999999996</c:v>
                </c:pt>
                <c:pt idx="4905">
                  <c:v>69753.585999999996</c:v>
                </c:pt>
                <c:pt idx="4906">
                  <c:v>69755.585999999996</c:v>
                </c:pt>
                <c:pt idx="4907">
                  <c:v>69757.585999999996</c:v>
                </c:pt>
                <c:pt idx="4908">
                  <c:v>69759.585999999996</c:v>
                </c:pt>
                <c:pt idx="4909">
                  <c:v>69761.585999999996</c:v>
                </c:pt>
                <c:pt idx="4910">
                  <c:v>69763.585999999996</c:v>
                </c:pt>
                <c:pt idx="4911">
                  <c:v>69765.585999999996</c:v>
                </c:pt>
                <c:pt idx="4912">
                  <c:v>69767.585999999996</c:v>
                </c:pt>
                <c:pt idx="4913">
                  <c:v>69769.585999999996</c:v>
                </c:pt>
                <c:pt idx="4914">
                  <c:v>69771.585999999996</c:v>
                </c:pt>
                <c:pt idx="4915">
                  <c:v>69773.585999999996</c:v>
                </c:pt>
                <c:pt idx="4916">
                  <c:v>69775.585999999996</c:v>
                </c:pt>
                <c:pt idx="4917">
                  <c:v>69777.585999999996</c:v>
                </c:pt>
                <c:pt idx="4918">
                  <c:v>69779.585999999996</c:v>
                </c:pt>
                <c:pt idx="4919">
                  <c:v>69781.585999999996</c:v>
                </c:pt>
                <c:pt idx="4920">
                  <c:v>69783.585999999996</c:v>
                </c:pt>
                <c:pt idx="4921">
                  <c:v>69785.585999999996</c:v>
                </c:pt>
                <c:pt idx="4922">
                  <c:v>69787.585999999996</c:v>
                </c:pt>
                <c:pt idx="4923">
                  <c:v>69789.585999999996</c:v>
                </c:pt>
                <c:pt idx="4924">
                  <c:v>69791.585999999996</c:v>
                </c:pt>
                <c:pt idx="4925">
                  <c:v>69793.585999999996</c:v>
                </c:pt>
                <c:pt idx="4926">
                  <c:v>69795.585999999996</c:v>
                </c:pt>
                <c:pt idx="4927">
                  <c:v>69797.585999999996</c:v>
                </c:pt>
                <c:pt idx="4928">
                  <c:v>69799.585999999996</c:v>
                </c:pt>
                <c:pt idx="4929">
                  <c:v>69801.585999999996</c:v>
                </c:pt>
                <c:pt idx="4930">
                  <c:v>69803.585999999996</c:v>
                </c:pt>
                <c:pt idx="4931">
                  <c:v>69805.585999999996</c:v>
                </c:pt>
                <c:pt idx="4932">
                  <c:v>69807.585999999996</c:v>
                </c:pt>
                <c:pt idx="4933">
                  <c:v>69809.585999999996</c:v>
                </c:pt>
                <c:pt idx="4934">
                  <c:v>69811.585999999996</c:v>
                </c:pt>
                <c:pt idx="4935">
                  <c:v>69813.585999999996</c:v>
                </c:pt>
                <c:pt idx="4936">
                  <c:v>69815.585999999996</c:v>
                </c:pt>
                <c:pt idx="4937">
                  <c:v>69817.585999999996</c:v>
                </c:pt>
                <c:pt idx="4938">
                  <c:v>69819.585999999996</c:v>
                </c:pt>
                <c:pt idx="4939">
                  <c:v>69821.585999999996</c:v>
                </c:pt>
                <c:pt idx="4940">
                  <c:v>69823.585999999996</c:v>
                </c:pt>
                <c:pt idx="4941">
                  <c:v>69825.585999999996</c:v>
                </c:pt>
                <c:pt idx="4942">
                  <c:v>69827.585999999996</c:v>
                </c:pt>
                <c:pt idx="4943">
                  <c:v>69829.585999999996</c:v>
                </c:pt>
                <c:pt idx="4944">
                  <c:v>69831.585999999996</c:v>
                </c:pt>
                <c:pt idx="4945">
                  <c:v>69833.585999999996</c:v>
                </c:pt>
                <c:pt idx="4946">
                  <c:v>69835.585999999996</c:v>
                </c:pt>
                <c:pt idx="4947">
                  <c:v>69837.585999999996</c:v>
                </c:pt>
                <c:pt idx="4948">
                  <c:v>69839.585999999996</c:v>
                </c:pt>
                <c:pt idx="4949">
                  <c:v>69841.585999999996</c:v>
                </c:pt>
                <c:pt idx="4950">
                  <c:v>69843.585999999996</c:v>
                </c:pt>
                <c:pt idx="4951">
                  <c:v>69845.585999999996</c:v>
                </c:pt>
                <c:pt idx="4952">
                  <c:v>69847.585999999996</c:v>
                </c:pt>
                <c:pt idx="4953">
                  <c:v>69849.585999999996</c:v>
                </c:pt>
                <c:pt idx="4954">
                  <c:v>69851.585999999996</c:v>
                </c:pt>
                <c:pt idx="4955">
                  <c:v>69853.585999999996</c:v>
                </c:pt>
                <c:pt idx="4956">
                  <c:v>69855.585999999996</c:v>
                </c:pt>
                <c:pt idx="4957">
                  <c:v>69857.585999999996</c:v>
                </c:pt>
                <c:pt idx="4958">
                  <c:v>69859.585999999996</c:v>
                </c:pt>
                <c:pt idx="4959">
                  <c:v>69861.585999999996</c:v>
                </c:pt>
                <c:pt idx="4960">
                  <c:v>69863.585999999996</c:v>
                </c:pt>
                <c:pt idx="4961">
                  <c:v>69865.585999999996</c:v>
                </c:pt>
                <c:pt idx="4962">
                  <c:v>69867.585999999996</c:v>
                </c:pt>
                <c:pt idx="4963">
                  <c:v>69869.585999999996</c:v>
                </c:pt>
                <c:pt idx="4964">
                  <c:v>69871.585999999996</c:v>
                </c:pt>
                <c:pt idx="4965">
                  <c:v>69873.585999999996</c:v>
                </c:pt>
                <c:pt idx="4966">
                  <c:v>69875.585999999996</c:v>
                </c:pt>
                <c:pt idx="4967">
                  <c:v>69877.585999999996</c:v>
                </c:pt>
                <c:pt idx="4968">
                  <c:v>69879.585999999996</c:v>
                </c:pt>
                <c:pt idx="4969">
                  <c:v>69882.468999999968</c:v>
                </c:pt>
                <c:pt idx="4970">
                  <c:v>69884.468999999968</c:v>
                </c:pt>
                <c:pt idx="4971">
                  <c:v>69886.468999999968</c:v>
                </c:pt>
                <c:pt idx="4972">
                  <c:v>69888.468999999968</c:v>
                </c:pt>
                <c:pt idx="4973">
                  <c:v>69890.468999999968</c:v>
                </c:pt>
                <c:pt idx="4974">
                  <c:v>69892.468999999968</c:v>
                </c:pt>
                <c:pt idx="4975">
                  <c:v>69894.468999999968</c:v>
                </c:pt>
                <c:pt idx="4976">
                  <c:v>69896.468999999968</c:v>
                </c:pt>
                <c:pt idx="4977">
                  <c:v>69898.468999999968</c:v>
                </c:pt>
                <c:pt idx="4978">
                  <c:v>69900.468999999968</c:v>
                </c:pt>
                <c:pt idx="4979">
                  <c:v>69902.468999999968</c:v>
                </c:pt>
                <c:pt idx="4980">
                  <c:v>69904.468999999968</c:v>
                </c:pt>
                <c:pt idx="4981">
                  <c:v>69906.468999999968</c:v>
                </c:pt>
                <c:pt idx="4982">
                  <c:v>69908.468999999968</c:v>
                </c:pt>
                <c:pt idx="4983">
                  <c:v>69910.468999999968</c:v>
                </c:pt>
                <c:pt idx="4984">
                  <c:v>69912.468999999968</c:v>
                </c:pt>
                <c:pt idx="4985">
                  <c:v>69914.468999999968</c:v>
                </c:pt>
                <c:pt idx="4986">
                  <c:v>69916.468999999968</c:v>
                </c:pt>
                <c:pt idx="4987">
                  <c:v>69918.468999999968</c:v>
                </c:pt>
                <c:pt idx="4988">
                  <c:v>69920.468999999968</c:v>
                </c:pt>
                <c:pt idx="4989">
                  <c:v>69922.468999999968</c:v>
                </c:pt>
                <c:pt idx="4990">
                  <c:v>69924.468999999968</c:v>
                </c:pt>
                <c:pt idx="4991">
                  <c:v>69926.468999999968</c:v>
                </c:pt>
                <c:pt idx="4992">
                  <c:v>69928.468999999968</c:v>
                </c:pt>
                <c:pt idx="4993">
                  <c:v>69930.468999999968</c:v>
                </c:pt>
                <c:pt idx="4994">
                  <c:v>69932.468999999968</c:v>
                </c:pt>
                <c:pt idx="4995">
                  <c:v>69934.468999999968</c:v>
                </c:pt>
                <c:pt idx="4996">
                  <c:v>69936.468999999968</c:v>
                </c:pt>
                <c:pt idx="4997">
                  <c:v>69938.468999999968</c:v>
                </c:pt>
                <c:pt idx="4998">
                  <c:v>69940.468999999968</c:v>
                </c:pt>
                <c:pt idx="4999">
                  <c:v>69942.983999999968</c:v>
                </c:pt>
                <c:pt idx="5000">
                  <c:v>69944.983999999968</c:v>
                </c:pt>
                <c:pt idx="5001">
                  <c:v>69946.983999999968</c:v>
                </c:pt>
                <c:pt idx="5002">
                  <c:v>69948.983999999968</c:v>
                </c:pt>
                <c:pt idx="5003">
                  <c:v>69950.983999999968</c:v>
                </c:pt>
                <c:pt idx="5004">
                  <c:v>69952.983999999968</c:v>
                </c:pt>
                <c:pt idx="5005">
                  <c:v>69954.983999999968</c:v>
                </c:pt>
                <c:pt idx="5006">
                  <c:v>69956.983999999968</c:v>
                </c:pt>
                <c:pt idx="5007">
                  <c:v>69958.983999999968</c:v>
                </c:pt>
                <c:pt idx="5008">
                  <c:v>69960.983999999968</c:v>
                </c:pt>
                <c:pt idx="5009">
                  <c:v>69962.983999999968</c:v>
                </c:pt>
                <c:pt idx="5010">
                  <c:v>69964.983999999968</c:v>
                </c:pt>
                <c:pt idx="5011">
                  <c:v>69966.983999999968</c:v>
                </c:pt>
                <c:pt idx="5012">
                  <c:v>69968.983999999968</c:v>
                </c:pt>
                <c:pt idx="5013">
                  <c:v>69970.983999999968</c:v>
                </c:pt>
                <c:pt idx="5014">
                  <c:v>69972.983999999968</c:v>
                </c:pt>
                <c:pt idx="5015">
                  <c:v>69974.983999999968</c:v>
                </c:pt>
                <c:pt idx="5016">
                  <c:v>69976.983999999968</c:v>
                </c:pt>
                <c:pt idx="5017">
                  <c:v>69978.983999999968</c:v>
                </c:pt>
                <c:pt idx="5018">
                  <c:v>69980.983999999968</c:v>
                </c:pt>
                <c:pt idx="5019">
                  <c:v>69982.983999999968</c:v>
                </c:pt>
                <c:pt idx="5020">
                  <c:v>69984.983999999968</c:v>
                </c:pt>
                <c:pt idx="5021">
                  <c:v>69986.983999999968</c:v>
                </c:pt>
                <c:pt idx="5022">
                  <c:v>69988.983999999968</c:v>
                </c:pt>
                <c:pt idx="5023">
                  <c:v>69990.983999999968</c:v>
                </c:pt>
                <c:pt idx="5024">
                  <c:v>69992.983999999968</c:v>
                </c:pt>
                <c:pt idx="5025">
                  <c:v>69994.983999999968</c:v>
                </c:pt>
                <c:pt idx="5026">
                  <c:v>69996.983999999968</c:v>
                </c:pt>
                <c:pt idx="5027">
                  <c:v>69998.983999999968</c:v>
                </c:pt>
                <c:pt idx="5028">
                  <c:v>70000.983999999968</c:v>
                </c:pt>
                <c:pt idx="5029">
                  <c:v>70002.983999999968</c:v>
                </c:pt>
                <c:pt idx="5030">
                  <c:v>70004.983999999968</c:v>
                </c:pt>
                <c:pt idx="5031">
                  <c:v>70006.983999999968</c:v>
                </c:pt>
                <c:pt idx="5032">
                  <c:v>70008.983999999968</c:v>
                </c:pt>
                <c:pt idx="5033">
                  <c:v>70010.983999999968</c:v>
                </c:pt>
                <c:pt idx="5034">
                  <c:v>70012.983999999968</c:v>
                </c:pt>
                <c:pt idx="5035">
                  <c:v>70014.983999999968</c:v>
                </c:pt>
                <c:pt idx="5036">
                  <c:v>70016.983999999968</c:v>
                </c:pt>
                <c:pt idx="5037">
                  <c:v>70018.983999999968</c:v>
                </c:pt>
                <c:pt idx="5038">
                  <c:v>70020.983999999968</c:v>
                </c:pt>
                <c:pt idx="5039">
                  <c:v>70022.983999999968</c:v>
                </c:pt>
                <c:pt idx="5040">
                  <c:v>70024.983999999968</c:v>
                </c:pt>
                <c:pt idx="5041">
                  <c:v>70026.983999999968</c:v>
                </c:pt>
                <c:pt idx="5042">
                  <c:v>70028.983999999968</c:v>
                </c:pt>
                <c:pt idx="5043">
                  <c:v>70030.983999999968</c:v>
                </c:pt>
                <c:pt idx="5044">
                  <c:v>70032.983999999968</c:v>
                </c:pt>
                <c:pt idx="5045">
                  <c:v>70034.983999999968</c:v>
                </c:pt>
                <c:pt idx="5046">
                  <c:v>70036.983999999968</c:v>
                </c:pt>
                <c:pt idx="5047">
                  <c:v>70038.983999999968</c:v>
                </c:pt>
                <c:pt idx="5048">
                  <c:v>70040.983999999968</c:v>
                </c:pt>
                <c:pt idx="5049">
                  <c:v>70042.983999999968</c:v>
                </c:pt>
                <c:pt idx="5050">
                  <c:v>70044.983999999968</c:v>
                </c:pt>
                <c:pt idx="5051">
                  <c:v>70046.983999999968</c:v>
                </c:pt>
                <c:pt idx="5052">
                  <c:v>70048.983999999968</c:v>
                </c:pt>
                <c:pt idx="5053">
                  <c:v>70050.983999999968</c:v>
                </c:pt>
                <c:pt idx="5054">
                  <c:v>70052.983999999968</c:v>
                </c:pt>
                <c:pt idx="5055">
                  <c:v>70054.983999999968</c:v>
                </c:pt>
                <c:pt idx="5056">
                  <c:v>70056.983999999968</c:v>
                </c:pt>
                <c:pt idx="5057">
                  <c:v>70058.983999999968</c:v>
                </c:pt>
                <c:pt idx="5058">
                  <c:v>70060.983999999968</c:v>
                </c:pt>
                <c:pt idx="5059">
                  <c:v>70062.983999999968</c:v>
                </c:pt>
                <c:pt idx="5060">
                  <c:v>70064.983999999968</c:v>
                </c:pt>
                <c:pt idx="5061">
                  <c:v>70066.983999999968</c:v>
                </c:pt>
                <c:pt idx="5062">
                  <c:v>70068.983999999968</c:v>
                </c:pt>
                <c:pt idx="5063">
                  <c:v>70070.983999999968</c:v>
                </c:pt>
                <c:pt idx="5064">
                  <c:v>70072.983999999968</c:v>
                </c:pt>
                <c:pt idx="5065">
                  <c:v>70074.983999999968</c:v>
                </c:pt>
                <c:pt idx="5066">
                  <c:v>70076.983999999968</c:v>
                </c:pt>
                <c:pt idx="5067">
                  <c:v>70078.983999999968</c:v>
                </c:pt>
                <c:pt idx="5068">
                  <c:v>70080.983999999968</c:v>
                </c:pt>
                <c:pt idx="5069">
                  <c:v>70082.983999999968</c:v>
                </c:pt>
                <c:pt idx="5070">
                  <c:v>70084.983999999968</c:v>
                </c:pt>
                <c:pt idx="5071">
                  <c:v>70086.983999999968</c:v>
                </c:pt>
                <c:pt idx="5072">
                  <c:v>70088.983999999968</c:v>
                </c:pt>
                <c:pt idx="5073">
                  <c:v>70090.983999999968</c:v>
                </c:pt>
                <c:pt idx="5074">
                  <c:v>70092.983999999968</c:v>
                </c:pt>
                <c:pt idx="5075">
                  <c:v>70094.983999999968</c:v>
                </c:pt>
                <c:pt idx="5076">
                  <c:v>70096.983999999968</c:v>
                </c:pt>
                <c:pt idx="5077">
                  <c:v>70098.983999999968</c:v>
                </c:pt>
                <c:pt idx="5078">
                  <c:v>70100.983999999968</c:v>
                </c:pt>
                <c:pt idx="5079">
                  <c:v>70102.983999999968</c:v>
                </c:pt>
                <c:pt idx="5080">
                  <c:v>70104.983999999968</c:v>
                </c:pt>
                <c:pt idx="5081">
                  <c:v>70106.983999999968</c:v>
                </c:pt>
                <c:pt idx="5082">
                  <c:v>70108.983999999968</c:v>
                </c:pt>
                <c:pt idx="5083">
                  <c:v>70110.983999999968</c:v>
                </c:pt>
                <c:pt idx="5084">
                  <c:v>70112.983999999968</c:v>
                </c:pt>
                <c:pt idx="5085">
                  <c:v>70114.983999999968</c:v>
                </c:pt>
                <c:pt idx="5086">
                  <c:v>70116.983999999968</c:v>
                </c:pt>
                <c:pt idx="5087">
                  <c:v>70118.983999999968</c:v>
                </c:pt>
                <c:pt idx="5088">
                  <c:v>70120.983999999968</c:v>
                </c:pt>
                <c:pt idx="5089">
                  <c:v>70122.983999999968</c:v>
                </c:pt>
                <c:pt idx="5090">
                  <c:v>70124.983999999968</c:v>
                </c:pt>
                <c:pt idx="5091">
                  <c:v>70126.983999999968</c:v>
                </c:pt>
                <c:pt idx="5092">
                  <c:v>70128.983999999968</c:v>
                </c:pt>
                <c:pt idx="5093">
                  <c:v>70130.983999999968</c:v>
                </c:pt>
                <c:pt idx="5094">
                  <c:v>70132.983999999968</c:v>
                </c:pt>
                <c:pt idx="5095">
                  <c:v>70134.983999999968</c:v>
                </c:pt>
                <c:pt idx="5096">
                  <c:v>70136.983999999968</c:v>
                </c:pt>
                <c:pt idx="5097">
                  <c:v>70138.983999999968</c:v>
                </c:pt>
                <c:pt idx="5098">
                  <c:v>70140.983999999968</c:v>
                </c:pt>
                <c:pt idx="5099">
                  <c:v>70142.983999999968</c:v>
                </c:pt>
                <c:pt idx="5100">
                  <c:v>70144.983999999968</c:v>
                </c:pt>
                <c:pt idx="5101">
                  <c:v>70146.983999999968</c:v>
                </c:pt>
                <c:pt idx="5102">
                  <c:v>70148.983999999968</c:v>
                </c:pt>
                <c:pt idx="5103">
                  <c:v>70150.983999999968</c:v>
                </c:pt>
                <c:pt idx="5104">
                  <c:v>70152.983999999968</c:v>
                </c:pt>
                <c:pt idx="5105">
                  <c:v>70154.983999999968</c:v>
                </c:pt>
                <c:pt idx="5106">
                  <c:v>70156.983999999968</c:v>
                </c:pt>
                <c:pt idx="5107">
                  <c:v>70158.983999999968</c:v>
                </c:pt>
                <c:pt idx="5108">
                  <c:v>70160.983999999968</c:v>
                </c:pt>
                <c:pt idx="5109">
                  <c:v>70162.983999999968</c:v>
                </c:pt>
                <c:pt idx="5110">
                  <c:v>70164.983999999968</c:v>
                </c:pt>
                <c:pt idx="5111">
                  <c:v>70166.983999999968</c:v>
                </c:pt>
                <c:pt idx="5112">
                  <c:v>70168.983999999968</c:v>
                </c:pt>
                <c:pt idx="5113">
                  <c:v>70170.983999999968</c:v>
                </c:pt>
                <c:pt idx="5114">
                  <c:v>70172.983999999968</c:v>
                </c:pt>
                <c:pt idx="5115">
                  <c:v>70174.983999999968</c:v>
                </c:pt>
                <c:pt idx="5116">
                  <c:v>70176.983999999968</c:v>
                </c:pt>
                <c:pt idx="5117">
                  <c:v>70178.983999999968</c:v>
                </c:pt>
                <c:pt idx="5118">
                  <c:v>70180.983999999968</c:v>
                </c:pt>
                <c:pt idx="5119">
                  <c:v>70182.983999999968</c:v>
                </c:pt>
                <c:pt idx="5120">
                  <c:v>70184.983999999968</c:v>
                </c:pt>
                <c:pt idx="5121">
                  <c:v>70186.983999999968</c:v>
                </c:pt>
                <c:pt idx="5122">
                  <c:v>70188.983999999968</c:v>
                </c:pt>
                <c:pt idx="5123">
                  <c:v>70190.983999999968</c:v>
                </c:pt>
                <c:pt idx="5124">
                  <c:v>70192.983999999968</c:v>
                </c:pt>
                <c:pt idx="5125">
                  <c:v>70194.983999999968</c:v>
                </c:pt>
                <c:pt idx="5126">
                  <c:v>70196.983999999968</c:v>
                </c:pt>
                <c:pt idx="5127">
                  <c:v>70198.983999999968</c:v>
                </c:pt>
                <c:pt idx="5128">
                  <c:v>70200.983999999968</c:v>
                </c:pt>
                <c:pt idx="5129">
                  <c:v>70202.983999999968</c:v>
                </c:pt>
                <c:pt idx="5130">
                  <c:v>70204.983999999968</c:v>
                </c:pt>
                <c:pt idx="5131">
                  <c:v>70206.983999999968</c:v>
                </c:pt>
                <c:pt idx="5132">
                  <c:v>70208.983999999968</c:v>
                </c:pt>
                <c:pt idx="5133">
                  <c:v>70210.983999999968</c:v>
                </c:pt>
                <c:pt idx="5134">
                  <c:v>70212.983999999968</c:v>
                </c:pt>
                <c:pt idx="5135">
                  <c:v>70214.983999999968</c:v>
                </c:pt>
                <c:pt idx="5136">
                  <c:v>70216.983999999968</c:v>
                </c:pt>
                <c:pt idx="5137">
                  <c:v>70218.983999999968</c:v>
                </c:pt>
                <c:pt idx="5138">
                  <c:v>70220.983999999968</c:v>
                </c:pt>
                <c:pt idx="5139">
                  <c:v>70222.983999999968</c:v>
                </c:pt>
                <c:pt idx="5140">
                  <c:v>70224.983999999968</c:v>
                </c:pt>
                <c:pt idx="5141">
                  <c:v>70226.983999999968</c:v>
                </c:pt>
                <c:pt idx="5142">
                  <c:v>70228.983999999968</c:v>
                </c:pt>
                <c:pt idx="5143">
                  <c:v>70230.983999999968</c:v>
                </c:pt>
                <c:pt idx="5144">
                  <c:v>70232.983999999968</c:v>
                </c:pt>
                <c:pt idx="5145">
                  <c:v>70234.983999999968</c:v>
                </c:pt>
                <c:pt idx="5146">
                  <c:v>70236.983999999968</c:v>
                </c:pt>
                <c:pt idx="5147">
                  <c:v>70238.983999999968</c:v>
                </c:pt>
                <c:pt idx="5148">
                  <c:v>70240.983999999968</c:v>
                </c:pt>
                <c:pt idx="5149">
                  <c:v>70242.983999999968</c:v>
                </c:pt>
                <c:pt idx="5150">
                  <c:v>70244.983999999968</c:v>
                </c:pt>
                <c:pt idx="5151">
                  <c:v>70246.983999999968</c:v>
                </c:pt>
                <c:pt idx="5152">
                  <c:v>70248.983999999968</c:v>
                </c:pt>
                <c:pt idx="5153">
                  <c:v>70250.983999999968</c:v>
                </c:pt>
                <c:pt idx="5154">
                  <c:v>70252.983999999968</c:v>
                </c:pt>
                <c:pt idx="5155">
                  <c:v>70254.983999999968</c:v>
                </c:pt>
                <c:pt idx="5156">
                  <c:v>70256.983999999968</c:v>
                </c:pt>
                <c:pt idx="5157">
                  <c:v>70258.983999999968</c:v>
                </c:pt>
                <c:pt idx="5158">
                  <c:v>70260.983999999968</c:v>
                </c:pt>
                <c:pt idx="5159">
                  <c:v>70262.983999999968</c:v>
                </c:pt>
                <c:pt idx="5160">
                  <c:v>70264.983999999968</c:v>
                </c:pt>
                <c:pt idx="5161">
                  <c:v>70266.983999999968</c:v>
                </c:pt>
                <c:pt idx="5162">
                  <c:v>70268.983999999968</c:v>
                </c:pt>
                <c:pt idx="5163">
                  <c:v>70270.983999999968</c:v>
                </c:pt>
                <c:pt idx="5164">
                  <c:v>70272.983999999968</c:v>
                </c:pt>
                <c:pt idx="5165">
                  <c:v>70274.983999999968</c:v>
                </c:pt>
                <c:pt idx="5166">
                  <c:v>70276.983999999968</c:v>
                </c:pt>
                <c:pt idx="5167">
                  <c:v>70278.983999999968</c:v>
                </c:pt>
                <c:pt idx="5168">
                  <c:v>70280.983999999968</c:v>
                </c:pt>
                <c:pt idx="5169">
                  <c:v>70282.983999999968</c:v>
                </c:pt>
                <c:pt idx="5170">
                  <c:v>70284.983999999968</c:v>
                </c:pt>
                <c:pt idx="5171">
                  <c:v>70286.983999999968</c:v>
                </c:pt>
                <c:pt idx="5172">
                  <c:v>70288.983999999968</c:v>
                </c:pt>
                <c:pt idx="5173">
                  <c:v>70290.983999999968</c:v>
                </c:pt>
                <c:pt idx="5174">
                  <c:v>70292.983999999968</c:v>
                </c:pt>
                <c:pt idx="5175">
                  <c:v>70294.983999999968</c:v>
                </c:pt>
                <c:pt idx="5176">
                  <c:v>70296.983999999968</c:v>
                </c:pt>
                <c:pt idx="5177">
                  <c:v>70298.983999999968</c:v>
                </c:pt>
                <c:pt idx="5178">
                  <c:v>70300.983999999968</c:v>
                </c:pt>
                <c:pt idx="5179">
                  <c:v>70302.983999999968</c:v>
                </c:pt>
                <c:pt idx="5180">
                  <c:v>70304.983999999968</c:v>
                </c:pt>
                <c:pt idx="5181">
                  <c:v>70306.983999999968</c:v>
                </c:pt>
                <c:pt idx="5182">
                  <c:v>70308.983999999968</c:v>
                </c:pt>
                <c:pt idx="5183">
                  <c:v>70310.983999999968</c:v>
                </c:pt>
                <c:pt idx="5184">
                  <c:v>70312.983999999968</c:v>
                </c:pt>
                <c:pt idx="5185">
                  <c:v>70314.983999999968</c:v>
                </c:pt>
                <c:pt idx="5186">
                  <c:v>70316.983999999968</c:v>
                </c:pt>
                <c:pt idx="5187">
                  <c:v>70318.983999999968</c:v>
                </c:pt>
                <c:pt idx="5188">
                  <c:v>70320.983999999968</c:v>
                </c:pt>
                <c:pt idx="5189">
                  <c:v>70322.983999999968</c:v>
                </c:pt>
                <c:pt idx="5190">
                  <c:v>70324.983999999968</c:v>
                </c:pt>
                <c:pt idx="5191">
                  <c:v>70326.983999999968</c:v>
                </c:pt>
                <c:pt idx="5192">
                  <c:v>70328.983999999968</c:v>
                </c:pt>
                <c:pt idx="5193">
                  <c:v>70330.983999999968</c:v>
                </c:pt>
                <c:pt idx="5194">
                  <c:v>70332.983999999968</c:v>
                </c:pt>
                <c:pt idx="5195">
                  <c:v>70334.983999999968</c:v>
                </c:pt>
                <c:pt idx="5196">
                  <c:v>70336.983999999968</c:v>
                </c:pt>
                <c:pt idx="5197">
                  <c:v>70338.983999999968</c:v>
                </c:pt>
                <c:pt idx="5198">
                  <c:v>70340.983999999968</c:v>
                </c:pt>
                <c:pt idx="5199">
                  <c:v>70342.983999999968</c:v>
                </c:pt>
                <c:pt idx="5200">
                  <c:v>70344.983999999968</c:v>
                </c:pt>
                <c:pt idx="5201">
                  <c:v>70346.983999999968</c:v>
                </c:pt>
                <c:pt idx="5202">
                  <c:v>70348.983999999968</c:v>
                </c:pt>
                <c:pt idx="5203">
                  <c:v>70350.983999999968</c:v>
                </c:pt>
                <c:pt idx="5204">
                  <c:v>70352.983999999968</c:v>
                </c:pt>
                <c:pt idx="5205">
                  <c:v>70354.983999999968</c:v>
                </c:pt>
                <c:pt idx="5206">
                  <c:v>70356.983999999968</c:v>
                </c:pt>
                <c:pt idx="5207">
                  <c:v>70358.983999999968</c:v>
                </c:pt>
                <c:pt idx="5208">
                  <c:v>70360.983999999968</c:v>
                </c:pt>
                <c:pt idx="5209">
                  <c:v>70362.983999999968</c:v>
                </c:pt>
                <c:pt idx="5210">
                  <c:v>70364.983999999968</c:v>
                </c:pt>
                <c:pt idx="5211">
                  <c:v>70366.983999999968</c:v>
                </c:pt>
                <c:pt idx="5212">
                  <c:v>70368.983999999968</c:v>
                </c:pt>
                <c:pt idx="5213">
                  <c:v>70370.983999999968</c:v>
                </c:pt>
                <c:pt idx="5214">
                  <c:v>70372.983999999968</c:v>
                </c:pt>
                <c:pt idx="5215">
                  <c:v>70374.983999999968</c:v>
                </c:pt>
                <c:pt idx="5216">
                  <c:v>70376.983999999968</c:v>
                </c:pt>
                <c:pt idx="5217">
                  <c:v>70378.983999999968</c:v>
                </c:pt>
                <c:pt idx="5218">
                  <c:v>70380.983999999968</c:v>
                </c:pt>
                <c:pt idx="5219">
                  <c:v>70382.983999999968</c:v>
                </c:pt>
                <c:pt idx="5220">
                  <c:v>70384.983999999968</c:v>
                </c:pt>
                <c:pt idx="5221">
                  <c:v>70386.983999999968</c:v>
                </c:pt>
                <c:pt idx="5222">
                  <c:v>70388.983999999968</c:v>
                </c:pt>
                <c:pt idx="5223">
                  <c:v>70390.983999999968</c:v>
                </c:pt>
                <c:pt idx="5224">
                  <c:v>70392.983999999968</c:v>
                </c:pt>
                <c:pt idx="5225">
                  <c:v>70394.983999999968</c:v>
                </c:pt>
                <c:pt idx="5226">
                  <c:v>70396.983999999968</c:v>
                </c:pt>
                <c:pt idx="5227">
                  <c:v>70398.983999999968</c:v>
                </c:pt>
                <c:pt idx="5228">
                  <c:v>70400.983999999968</c:v>
                </c:pt>
                <c:pt idx="5229">
                  <c:v>70402.983999999968</c:v>
                </c:pt>
                <c:pt idx="5230">
                  <c:v>70404.983999999968</c:v>
                </c:pt>
                <c:pt idx="5231">
                  <c:v>70406.983999999968</c:v>
                </c:pt>
                <c:pt idx="5232">
                  <c:v>70408.983999999968</c:v>
                </c:pt>
                <c:pt idx="5233">
                  <c:v>70410.983999999968</c:v>
                </c:pt>
                <c:pt idx="5234">
                  <c:v>70412.983999999968</c:v>
                </c:pt>
                <c:pt idx="5235">
                  <c:v>70414.983999999968</c:v>
                </c:pt>
                <c:pt idx="5236">
                  <c:v>70416.983999999968</c:v>
                </c:pt>
                <c:pt idx="5237">
                  <c:v>70418.983999999968</c:v>
                </c:pt>
                <c:pt idx="5238">
                  <c:v>70420.983999999968</c:v>
                </c:pt>
                <c:pt idx="5239">
                  <c:v>70422.983999999968</c:v>
                </c:pt>
                <c:pt idx="5240">
                  <c:v>70424.983999999968</c:v>
                </c:pt>
                <c:pt idx="5241">
                  <c:v>70426.983999999968</c:v>
                </c:pt>
                <c:pt idx="5242">
                  <c:v>70428.983999999968</c:v>
                </c:pt>
                <c:pt idx="5243">
                  <c:v>70430.983999999968</c:v>
                </c:pt>
                <c:pt idx="5244">
                  <c:v>70432.983999999968</c:v>
                </c:pt>
                <c:pt idx="5245">
                  <c:v>70434.983999999968</c:v>
                </c:pt>
                <c:pt idx="5246">
                  <c:v>70436.983999999968</c:v>
                </c:pt>
                <c:pt idx="5247">
                  <c:v>70438.983999999968</c:v>
                </c:pt>
                <c:pt idx="5248">
                  <c:v>70440.983999999968</c:v>
                </c:pt>
                <c:pt idx="5249">
                  <c:v>70442.983999999968</c:v>
                </c:pt>
                <c:pt idx="5250">
                  <c:v>70444.983999999968</c:v>
                </c:pt>
                <c:pt idx="5251">
                  <c:v>70446.983999999968</c:v>
                </c:pt>
                <c:pt idx="5252">
                  <c:v>70448.983999999968</c:v>
                </c:pt>
                <c:pt idx="5253">
                  <c:v>70450.983999999968</c:v>
                </c:pt>
                <c:pt idx="5254">
                  <c:v>70452.983999999968</c:v>
                </c:pt>
                <c:pt idx="5255">
                  <c:v>70454.983999999968</c:v>
                </c:pt>
                <c:pt idx="5256">
                  <c:v>70456.983999999968</c:v>
                </c:pt>
                <c:pt idx="5257">
                  <c:v>70458.983999999968</c:v>
                </c:pt>
                <c:pt idx="5258">
                  <c:v>70460.983999999968</c:v>
                </c:pt>
                <c:pt idx="5259">
                  <c:v>70462.983999999968</c:v>
                </c:pt>
                <c:pt idx="5260">
                  <c:v>70464.983999999968</c:v>
                </c:pt>
                <c:pt idx="5261">
                  <c:v>70466.983999999968</c:v>
                </c:pt>
                <c:pt idx="5262">
                  <c:v>70468.983999999968</c:v>
                </c:pt>
                <c:pt idx="5263">
                  <c:v>70470.983999999968</c:v>
                </c:pt>
                <c:pt idx="5264">
                  <c:v>70472.983999999968</c:v>
                </c:pt>
                <c:pt idx="5265">
                  <c:v>70474.983999999968</c:v>
                </c:pt>
                <c:pt idx="5266">
                  <c:v>70476.983999999968</c:v>
                </c:pt>
                <c:pt idx="5267">
                  <c:v>70478.983999999968</c:v>
                </c:pt>
                <c:pt idx="5268">
                  <c:v>70480.983999999968</c:v>
                </c:pt>
                <c:pt idx="5269">
                  <c:v>70482.983999999968</c:v>
                </c:pt>
                <c:pt idx="5270">
                  <c:v>70484.983999999968</c:v>
                </c:pt>
                <c:pt idx="5271">
                  <c:v>70486.983999999968</c:v>
                </c:pt>
                <c:pt idx="5272">
                  <c:v>70488.983999999968</c:v>
                </c:pt>
                <c:pt idx="5273">
                  <c:v>70490.983999999968</c:v>
                </c:pt>
                <c:pt idx="5274">
                  <c:v>70492.983999999968</c:v>
                </c:pt>
                <c:pt idx="5275">
                  <c:v>70494.983999999968</c:v>
                </c:pt>
                <c:pt idx="5276">
                  <c:v>70496.983999999968</c:v>
                </c:pt>
                <c:pt idx="5277">
                  <c:v>70498.983999999968</c:v>
                </c:pt>
                <c:pt idx="5278">
                  <c:v>70500.983999999968</c:v>
                </c:pt>
                <c:pt idx="5279">
                  <c:v>70502.983999999968</c:v>
                </c:pt>
                <c:pt idx="5280">
                  <c:v>70504.983999999968</c:v>
                </c:pt>
                <c:pt idx="5281">
                  <c:v>70506.983999999968</c:v>
                </c:pt>
                <c:pt idx="5282">
                  <c:v>70508.983999999968</c:v>
                </c:pt>
                <c:pt idx="5283">
                  <c:v>70510.983999999968</c:v>
                </c:pt>
                <c:pt idx="5284">
                  <c:v>70512.983999999968</c:v>
                </c:pt>
                <c:pt idx="5285">
                  <c:v>70514.983999999968</c:v>
                </c:pt>
                <c:pt idx="5286">
                  <c:v>70516.983999999968</c:v>
                </c:pt>
                <c:pt idx="5287">
                  <c:v>70518.983999999968</c:v>
                </c:pt>
                <c:pt idx="5288">
                  <c:v>70520.983999999968</c:v>
                </c:pt>
                <c:pt idx="5289">
                  <c:v>70522.983999999968</c:v>
                </c:pt>
                <c:pt idx="5290">
                  <c:v>70524.983999999968</c:v>
                </c:pt>
                <c:pt idx="5291">
                  <c:v>70526.983999999968</c:v>
                </c:pt>
                <c:pt idx="5292">
                  <c:v>70528.983999999968</c:v>
                </c:pt>
                <c:pt idx="5293">
                  <c:v>70530.983999999968</c:v>
                </c:pt>
                <c:pt idx="5294">
                  <c:v>70532.983999999968</c:v>
                </c:pt>
                <c:pt idx="5295">
                  <c:v>70534.983999999968</c:v>
                </c:pt>
                <c:pt idx="5296">
                  <c:v>70536.983999999968</c:v>
                </c:pt>
                <c:pt idx="5297">
                  <c:v>70538.983999999968</c:v>
                </c:pt>
                <c:pt idx="5298">
                  <c:v>70540.983999999968</c:v>
                </c:pt>
                <c:pt idx="5299">
                  <c:v>70542.983999999968</c:v>
                </c:pt>
                <c:pt idx="5300">
                  <c:v>70544.983999999968</c:v>
                </c:pt>
                <c:pt idx="5301">
                  <c:v>70546.983999999968</c:v>
                </c:pt>
                <c:pt idx="5302">
                  <c:v>70548.983999999968</c:v>
                </c:pt>
                <c:pt idx="5303">
                  <c:v>70550.983999999968</c:v>
                </c:pt>
                <c:pt idx="5304">
                  <c:v>70552.983999999968</c:v>
                </c:pt>
                <c:pt idx="5305">
                  <c:v>70554.983999999968</c:v>
                </c:pt>
                <c:pt idx="5306">
                  <c:v>70556.983999999968</c:v>
                </c:pt>
                <c:pt idx="5307">
                  <c:v>70558.983999999968</c:v>
                </c:pt>
                <c:pt idx="5308">
                  <c:v>70560.983999999968</c:v>
                </c:pt>
                <c:pt idx="5309">
                  <c:v>70562.983999999968</c:v>
                </c:pt>
                <c:pt idx="5310">
                  <c:v>70564.983999999968</c:v>
                </c:pt>
                <c:pt idx="5311">
                  <c:v>70566.983999999968</c:v>
                </c:pt>
                <c:pt idx="5312">
                  <c:v>70568.983999999968</c:v>
                </c:pt>
                <c:pt idx="5313">
                  <c:v>70570.983999999968</c:v>
                </c:pt>
                <c:pt idx="5314">
                  <c:v>70572.983999999968</c:v>
                </c:pt>
                <c:pt idx="5315">
                  <c:v>70574.983999999968</c:v>
                </c:pt>
                <c:pt idx="5316">
                  <c:v>70576.983999999968</c:v>
                </c:pt>
                <c:pt idx="5317">
                  <c:v>70578.983999999968</c:v>
                </c:pt>
                <c:pt idx="5318">
                  <c:v>70580.983999999968</c:v>
                </c:pt>
                <c:pt idx="5319">
                  <c:v>70582.983999999968</c:v>
                </c:pt>
                <c:pt idx="5320">
                  <c:v>70584.983999999968</c:v>
                </c:pt>
                <c:pt idx="5321">
                  <c:v>70586.983999999968</c:v>
                </c:pt>
                <c:pt idx="5322">
                  <c:v>70588.983999999968</c:v>
                </c:pt>
                <c:pt idx="5323">
                  <c:v>70590.983999999968</c:v>
                </c:pt>
                <c:pt idx="5324">
                  <c:v>70592.983999999968</c:v>
                </c:pt>
                <c:pt idx="5325">
                  <c:v>70594.983999999968</c:v>
                </c:pt>
                <c:pt idx="5326">
                  <c:v>70596.983999999968</c:v>
                </c:pt>
                <c:pt idx="5327">
                  <c:v>70598.983999999968</c:v>
                </c:pt>
                <c:pt idx="5328">
                  <c:v>70600.983999999968</c:v>
                </c:pt>
                <c:pt idx="5329">
                  <c:v>70602.983999999968</c:v>
                </c:pt>
                <c:pt idx="5330">
                  <c:v>70604.983999999968</c:v>
                </c:pt>
                <c:pt idx="5331">
                  <c:v>70606.983999999968</c:v>
                </c:pt>
                <c:pt idx="5332">
                  <c:v>70608.983999999968</c:v>
                </c:pt>
                <c:pt idx="5333">
                  <c:v>70610.983999999968</c:v>
                </c:pt>
                <c:pt idx="5334">
                  <c:v>70612.983999999968</c:v>
                </c:pt>
                <c:pt idx="5335">
                  <c:v>70614.983999999968</c:v>
                </c:pt>
                <c:pt idx="5336">
                  <c:v>70616.983999999968</c:v>
                </c:pt>
                <c:pt idx="5337">
                  <c:v>70618.983999999968</c:v>
                </c:pt>
                <c:pt idx="5338">
                  <c:v>70620.983999999968</c:v>
                </c:pt>
                <c:pt idx="5339">
                  <c:v>70622.983999999968</c:v>
                </c:pt>
                <c:pt idx="5340">
                  <c:v>70624.983999999968</c:v>
                </c:pt>
                <c:pt idx="5341">
                  <c:v>70626.983999999968</c:v>
                </c:pt>
                <c:pt idx="5342">
                  <c:v>70628.983999999968</c:v>
                </c:pt>
                <c:pt idx="5343">
                  <c:v>70630.983999999968</c:v>
                </c:pt>
                <c:pt idx="5344">
                  <c:v>70632.983999999968</c:v>
                </c:pt>
                <c:pt idx="5345">
                  <c:v>70634.983999999968</c:v>
                </c:pt>
                <c:pt idx="5346">
                  <c:v>70636.983999999968</c:v>
                </c:pt>
                <c:pt idx="5347">
                  <c:v>70638.983999999968</c:v>
                </c:pt>
                <c:pt idx="5348">
                  <c:v>70640.983999999968</c:v>
                </c:pt>
                <c:pt idx="5349">
                  <c:v>70642.983999999968</c:v>
                </c:pt>
                <c:pt idx="5350">
                  <c:v>70644.983999999968</c:v>
                </c:pt>
                <c:pt idx="5351">
                  <c:v>70646.983999999968</c:v>
                </c:pt>
                <c:pt idx="5352">
                  <c:v>70648.983999999968</c:v>
                </c:pt>
                <c:pt idx="5353">
                  <c:v>70650.983999999968</c:v>
                </c:pt>
                <c:pt idx="5354">
                  <c:v>70652.983999999968</c:v>
                </c:pt>
                <c:pt idx="5355">
                  <c:v>70654.983999999968</c:v>
                </c:pt>
                <c:pt idx="5356">
                  <c:v>70656.983999999968</c:v>
                </c:pt>
                <c:pt idx="5357">
                  <c:v>70658.983999999968</c:v>
                </c:pt>
                <c:pt idx="5358">
                  <c:v>70660.983999999968</c:v>
                </c:pt>
                <c:pt idx="5359">
                  <c:v>70662.983999999968</c:v>
                </c:pt>
                <c:pt idx="5360">
                  <c:v>70664.983999999968</c:v>
                </c:pt>
                <c:pt idx="5361">
                  <c:v>70666.983999999968</c:v>
                </c:pt>
                <c:pt idx="5362">
                  <c:v>70668.983999999968</c:v>
                </c:pt>
                <c:pt idx="5363">
                  <c:v>70670.983999999968</c:v>
                </c:pt>
                <c:pt idx="5364">
                  <c:v>70672.983999999968</c:v>
                </c:pt>
                <c:pt idx="5365">
                  <c:v>70674.983999999968</c:v>
                </c:pt>
                <c:pt idx="5366">
                  <c:v>70676.983999999968</c:v>
                </c:pt>
                <c:pt idx="5367">
                  <c:v>70678.983999999968</c:v>
                </c:pt>
                <c:pt idx="5368">
                  <c:v>70682.937999999878</c:v>
                </c:pt>
                <c:pt idx="5369">
                  <c:v>70684.937999999878</c:v>
                </c:pt>
                <c:pt idx="5370">
                  <c:v>70686.937999999878</c:v>
                </c:pt>
                <c:pt idx="5371">
                  <c:v>70688.937999999878</c:v>
                </c:pt>
                <c:pt idx="5372">
                  <c:v>70690.937999999878</c:v>
                </c:pt>
                <c:pt idx="5373">
                  <c:v>70692.937999999878</c:v>
                </c:pt>
                <c:pt idx="5374">
                  <c:v>70694.937999999878</c:v>
                </c:pt>
                <c:pt idx="5375">
                  <c:v>70696.937999999878</c:v>
                </c:pt>
                <c:pt idx="5376">
                  <c:v>70698.937999999878</c:v>
                </c:pt>
                <c:pt idx="5377">
                  <c:v>70700.937999999878</c:v>
                </c:pt>
                <c:pt idx="5378">
                  <c:v>70702.937999999878</c:v>
                </c:pt>
                <c:pt idx="5379">
                  <c:v>70704.937999999878</c:v>
                </c:pt>
                <c:pt idx="5380">
                  <c:v>70706.937999999878</c:v>
                </c:pt>
                <c:pt idx="5381">
                  <c:v>70708.937999999878</c:v>
                </c:pt>
                <c:pt idx="5382">
                  <c:v>70710.937999999878</c:v>
                </c:pt>
                <c:pt idx="5383">
                  <c:v>70712.937999999878</c:v>
                </c:pt>
                <c:pt idx="5384">
                  <c:v>70714.937999999878</c:v>
                </c:pt>
                <c:pt idx="5385">
                  <c:v>70716.937999999878</c:v>
                </c:pt>
                <c:pt idx="5386">
                  <c:v>70718.937999999878</c:v>
                </c:pt>
                <c:pt idx="5387">
                  <c:v>70720.937999999878</c:v>
                </c:pt>
                <c:pt idx="5388">
                  <c:v>70722.937999999878</c:v>
                </c:pt>
                <c:pt idx="5389">
                  <c:v>70724.937999999878</c:v>
                </c:pt>
                <c:pt idx="5390">
                  <c:v>70726.937999999878</c:v>
                </c:pt>
                <c:pt idx="5391">
                  <c:v>70728.937999999878</c:v>
                </c:pt>
                <c:pt idx="5392">
                  <c:v>70730.937999999878</c:v>
                </c:pt>
                <c:pt idx="5393">
                  <c:v>70735.710999999908</c:v>
                </c:pt>
                <c:pt idx="5394">
                  <c:v>70737.710999999908</c:v>
                </c:pt>
                <c:pt idx="5395">
                  <c:v>70739.710999999908</c:v>
                </c:pt>
                <c:pt idx="5396">
                  <c:v>70741.710999999908</c:v>
                </c:pt>
                <c:pt idx="5397">
                  <c:v>70743.710999999908</c:v>
                </c:pt>
                <c:pt idx="5398">
                  <c:v>70745.710999999908</c:v>
                </c:pt>
                <c:pt idx="5399">
                  <c:v>70747.710999999908</c:v>
                </c:pt>
                <c:pt idx="5400">
                  <c:v>70749.710999999908</c:v>
                </c:pt>
                <c:pt idx="5401">
                  <c:v>70751.710999999908</c:v>
                </c:pt>
                <c:pt idx="5402">
                  <c:v>70753.710999999908</c:v>
                </c:pt>
                <c:pt idx="5403">
                  <c:v>70755.710999999908</c:v>
                </c:pt>
                <c:pt idx="5404">
                  <c:v>70757.710999999908</c:v>
                </c:pt>
                <c:pt idx="5405">
                  <c:v>70759.710999999908</c:v>
                </c:pt>
                <c:pt idx="5406">
                  <c:v>70761.710999999908</c:v>
                </c:pt>
                <c:pt idx="5407">
                  <c:v>70763.710999999908</c:v>
                </c:pt>
                <c:pt idx="5408">
                  <c:v>70765.710999999908</c:v>
                </c:pt>
                <c:pt idx="5409">
                  <c:v>70767.710999999908</c:v>
                </c:pt>
                <c:pt idx="5410">
                  <c:v>70769.710999999908</c:v>
                </c:pt>
                <c:pt idx="5411">
                  <c:v>70771.710999999908</c:v>
                </c:pt>
                <c:pt idx="5412">
                  <c:v>70773.710999999908</c:v>
                </c:pt>
                <c:pt idx="5413">
                  <c:v>70775.710999999908</c:v>
                </c:pt>
                <c:pt idx="5414">
                  <c:v>70777.710999999908</c:v>
                </c:pt>
                <c:pt idx="5415">
                  <c:v>70779.710999999908</c:v>
                </c:pt>
                <c:pt idx="5416">
                  <c:v>70781.710999999908</c:v>
                </c:pt>
                <c:pt idx="5417">
                  <c:v>70783.710999999908</c:v>
                </c:pt>
                <c:pt idx="5418">
                  <c:v>70785.710999999908</c:v>
                </c:pt>
                <c:pt idx="5419">
                  <c:v>70787.710999999908</c:v>
                </c:pt>
                <c:pt idx="5420">
                  <c:v>70789.710999999908</c:v>
                </c:pt>
                <c:pt idx="5421">
                  <c:v>70791.710999999908</c:v>
                </c:pt>
                <c:pt idx="5422">
                  <c:v>70793.710999999908</c:v>
                </c:pt>
                <c:pt idx="5423">
                  <c:v>70795.710999999908</c:v>
                </c:pt>
                <c:pt idx="5424">
                  <c:v>70797.710999999908</c:v>
                </c:pt>
                <c:pt idx="5425">
                  <c:v>70799.710999999908</c:v>
                </c:pt>
                <c:pt idx="5426">
                  <c:v>70801.710999999908</c:v>
                </c:pt>
                <c:pt idx="5427">
                  <c:v>70803.710999999908</c:v>
                </c:pt>
                <c:pt idx="5428">
                  <c:v>70805.710999999908</c:v>
                </c:pt>
                <c:pt idx="5429">
                  <c:v>70807.710999999908</c:v>
                </c:pt>
                <c:pt idx="5430">
                  <c:v>70809.710999999908</c:v>
                </c:pt>
                <c:pt idx="5431">
                  <c:v>70811.710999999908</c:v>
                </c:pt>
                <c:pt idx="5432">
                  <c:v>70813.710999999908</c:v>
                </c:pt>
                <c:pt idx="5433">
                  <c:v>70815.710999999908</c:v>
                </c:pt>
                <c:pt idx="5434">
                  <c:v>70817.710999999908</c:v>
                </c:pt>
                <c:pt idx="5435">
                  <c:v>70819.710999999908</c:v>
                </c:pt>
                <c:pt idx="5436">
                  <c:v>70821.710999999908</c:v>
                </c:pt>
                <c:pt idx="5437">
                  <c:v>70823.710999999908</c:v>
                </c:pt>
                <c:pt idx="5438">
                  <c:v>70825.710999999908</c:v>
                </c:pt>
                <c:pt idx="5439">
                  <c:v>70827.710999999908</c:v>
                </c:pt>
                <c:pt idx="5440">
                  <c:v>70829.710999999908</c:v>
                </c:pt>
                <c:pt idx="5441">
                  <c:v>70831.710999999908</c:v>
                </c:pt>
                <c:pt idx="5442">
                  <c:v>70833.710999999908</c:v>
                </c:pt>
                <c:pt idx="5443">
                  <c:v>70835.710999999908</c:v>
                </c:pt>
                <c:pt idx="5444">
                  <c:v>70837.710999999908</c:v>
                </c:pt>
                <c:pt idx="5445">
                  <c:v>70839.710999999908</c:v>
                </c:pt>
                <c:pt idx="5446">
                  <c:v>70841.710999999908</c:v>
                </c:pt>
                <c:pt idx="5447">
                  <c:v>70843.710999999908</c:v>
                </c:pt>
                <c:pt idx="5448">
                  <c:v>70845.710999999908</c:v>
                </c:pt>
                <c:pt idx="5449">
                  <c:v>70847.710999999908</c:v>
                </c:pt>
                <c:pt idx="5450">
                  <c:v>70849.710999999908</c:v>
                </c:pt>
                <c:pt idx="5451">
                  <c:v>70851.710999999908</c:v>
                </c:pt>
                <c:pt idx="5452">
                  <c:v>70853.710999999908</c:v>
                </c:pt>
                <c:pt idx="5453">
                  <c:v>70855.710999999908</c:v>
                </c:pt>
                <c:pt idx="5454">
                  <c:v>70857.710999999908</c:v>
                </c:pt>
                <c:pt idx="5455">
                  <c:v>70859.710999999908</c:v>
                </c:pt>
                <c:pt idx="5456">
                  <c:v>70861.710999999908</c:v>
                </c:pt>
                <c:pt idx="5457">
                  <c:v>70863.710999999908</c:v>
                </c:pt>
                <c:pt idx="5458">
                  <c:v>70865.710999999908</c:v>
                </c:pt>
                <c:pt idx="5459">
                  <c:v>70867.710999999908</c:v>
                </c:pt>
                <c:pt idx="5460">
                  <c:v>70869.710999999908</c:v>
                </c:pt>
                <c:pt idx="5461">
                  <c:v>70871.710999999908</c:v>
                </c:pt>
                <c:pt idx="5462">
                  <c:v>70873.710999999908</c:v>
                </c:pt>
                <c:pt idx="5463">
                  <c:v>70875.710999999908</c:v>
                </c:pt>
                <c:pt idx="5464">
                  <c:v>70877.710999999908</c:v>
                </c:pt>
                <c:pt idx="5465">
                  <c:v>70879.710999999908</c:v>
                </c:pt>
                <c:pt idx="5466">
                  <c:v>70881.710999999908</c:v>
                </c:pt>
                <c:pt idx="5467">
                  <c:v>70883.710999999908</c:v>
                </c:pt>
                <c:pt idx="5468">
                  <c:v>70885.710999999908</c:v>
                </c:pt>
                <c:pt idx="5469">
                  <c:v>70887.710999999908</c:v>
                </c:pt>
                <c:pt idx="5470">
                  <c:v>70889.710999999908</c:v>
                </c:pt>
                <c:pt idx="5471">
                  <c:v>70891.710999999908</c:v>
                </c:pt>
                <c:pt idx="5472">
                  <c:v>70893.710999999908</c:v>
                </c:pt>
                <c:pt idx="5473">
                  <c:v>70895.710999999908</c:v>
                </c:pt>
                <c:pt idx="5474">
                  <c:v>70897.710999999908</c:v>
                </c:pt>
                <c:pt idx="5475">
                  <c:v>70899.710999999908</c:v>
                </c:pt>
                <c:pt idx="5476">
                  <c:v>70901.710999999908</c:v>
                </c:pt>
                <c:pt idx="5477">
                  <c:v>70903.710999999908</c:v>
                </c:pt>
                <c:pt idx="5478">
                  <c:v>70905.710999999908</c:v>
                </c:pt>
                <c:pt idx="5479">
                  <c:v>70907.710999999908</c:v>
                </c:pt>
                <c:pt idx="5480">
                  <c:v>70909.710999999908</c:v>
                </c:pt>
                <c:pt idx="5481">
                  <c:v>70911.710999999908</c:v>
                </c:pt>
                <c:pt idx="5482">
                  <c:v>70913.710999999908</c:v>
                </c:pt>
                <c:pt idx="5483">
                  <c:v>70915.710999999908</c:v>
                </c:pt>
                <c:pt idx="5484">
                  <c:v>70917.710999999908</c:v>
                </c:pt>
                <c:pt idx="5485">
                  <c:v>70919.710999999908</c:v>
                </c:pt>
                <c:pt idx="5486">
                  <c:v>70921.710999999908</c:v>
                </c:pt>
                <c:pt idx="5487">
                  <c:v>70923.710999999908</c:v>
                </c:pt>
                <c:pt idx="5488">
                  <c:v>70925.710999999908</c:v>
                </c:pt>
                <c:pt idx="5489">
                  <c:v>70927.710999999908</c:v>
                </c:pt>
                <c:pt idx="5490">
                  <c:v>70929.710999999908</c:v>
                </c:pt>
                <c:pt idx="5491">
                  <c:v>70931.710999999908</c:v>
                </c:pt>
                <c:pt idx="5492">
                  <c:v>70933.710999999908</c:v>
                </c:pt>
                <c:pt idx="5493">
                  <c:v>70935.710999999908</c:v>
                </c:pt>
                <c:pt idx="5494">
                  <c:v>70937.710999999908</c:v>
                </c:pt>
                <c:pt idx="5495">
                  <c:v>70939.710999999908</c:v>
                </c:pt>
                <c:pt idx="5496">
                  <c:v>70941.710999999908</c:v>
                </c:pt>
                <c:pt idx="5497">
                  <c:v>70943.710999999908</c:v>
                </c:pt>
                <c:pt idx="5498">
                  <c:v>70945.710999999908</c:v>
                </c:pt>
                <c:pt idx="5499">
                  <c:v>70947.710999999908</c:v>
                </c:pt>
                <c:pt idx="5500">
                  <c:v>70949.710999999908</c:v>
                </c:pt>
                <c:pt idx="5501">
                  <c:v>70951.710999999908</c:v>
                </c:pt>
                <c:pt idx="5502">
                  <c:v>70953.710999999908</c:v>
                </c:pt>
                <c:pt idx="5503">
                  <c:v>70955.710999999908</c:v>
                </c:pt>
                <c:pt idx="5504">
                  <c:v>70957.710999999908</c:v>
                </c:pt>
                <c:pt idx="5505">
                  <c:v>70959.710999999908</c:v>
                </c:pt>
                <c:pt idx="5506">
                  <c:v>70961.710999999908</c:v>
                </c:pt>
                <c:pt idx="5507">
                  <c:v>70963.710999999908</c:v>
                </c:pt>
                <c:pt idx="5508">
                  <c:v>70965.710999999908</c:v>
                </c:pt>
                <c:pt idx="5509">
                  <c:v>70967.710999999908</c:v>
                </c:pt>
                <c:pt idx="5510">
                  <c:v>70969.710999999908</c:v>
                </c:pt>
                <c:pt idx="5511">
                  <c:v>70971.710999999908</c:v>
                </c:pt>
                <c:pt idx="5512">
                  <c:v>70973.710999999908</c:v>
                </c:pt>
                <c:pt idx="5513">
                  <c:v>70975.710999999908</c:v>
                </c:pt>
                <c:pt idx="5514">
                  <c:v>70977.710999999908</c:v>
                </c:pt>
                <c:pt idx="5515">
                  <c:v>70979.710999999908</c:v>
                </c:pt>
                <c:pt idx="5516">
                  <c:v>70981.710999999908</c:v>
                </c:pt>
                <c:pt idx="5517">
                  <c:v>70983.710999999908</c:v>
                </c:pt>
                <c:pt idx="5518">
                  <c:v>70985.710999999908</c:v>
                </c:pt>
                <c:pt idx="5519">
                  <c:v>70987.710999999908</c:v>
                </c:pt>
                <c:pt idx="5520">
                  <c:v>70989.710999999908</c:v>
                </c:pt>
                <c:pt idx="5521">
                  <c:v>70991.710999999908</c:v>
                </c:pt>
                <c:pt idx="5522">
                  <c:v>70993.710999999908</c:v>
                </c:pt>
                <c:pt idx="5523">
                  <c:v>70995.710999999908</c:v>
                </c:pt>
                <c:pt idx="5524">
                  <c:v>70997.710999999908</c:v>
                </c:pt>
                <c:pt idx="5525">
                  <c:v>70999.710999999908</c:v>
                </c:pt>
                <c:pt idx="5526">
                  <c:v>71001.710999999908</c:v>
                </c:pt>
                <c:pt idx="5527">
                  <c:v>71003.710999999908</c:v>
                </c:pt>
                <c:pt idx="5528">
                  <c:v>71005.710999999908</c:v>
                </c:pt>
                <c:pt idx="5529">
                  <c:v>71007.710999999908</c:v>
                </c:pt>
                <c:pt idx="5530">
                  <c:v>71009.710999999908</c:v>
                </c:pt>
                <c:pt idx="5531">
                  <c:v>71011.710999999908</c:v>
                </c:pt>
                <c:pt idx="5532">
                  <c:v>71013.710999999908</c:v>
                </c:pt>
                <c:pt idx="5533">
                  <c:v>71015.710999999908</c:v>
                </c:pt>
                <c:pt idx="5534">
                  <c:v>71017.710999999908</c:v>
                </c:pt>
                <c:pt idx="5535">
                  <c:v>71019.710999999908</c:v>
                </c:pt>
                <c:pt idx="5536">
                  <c:v>71021.710999999908</c:v>
                </c:pt>
                <c:pt idx="5537">
                  <c:v>71023.710999999908</c:v>
                </c:pt>
                <c:pt idx="5538">
                  <c:v>71025.710999999908</c:v>
                </c:pt>
                <c:pt idx="5539">
                  <c:v>71027.710999999908</c:v>
                </c:pt>
                <c:pt idx="5540">
                  <c:v>71029.710999999908</c:v>
                </c:pt>
                <c:pt idx="5541">
                  <c:v>71031.710999999908</c:v>
                </c:pt>
                <c:pt idx="5542">
                  <c:v>71033.710999999908</c:v>
                </c:pt>
                <c:pt idx="5543">
                  <c:v>71035.710999999908</c:v>
                </c:pt>
                <c:pt idx="5544">
                  <c:v>71037.710999999908</c:v>
                </c:pt>
                <c:pt idx="5545">
                  <c:v>71039.710999999908</c:v>
                </c:pt>
                <c:pt idx="5546">
                  <c:v>71041.710999999908</c:v>
                </c:pt>
                <c:pt idx="5547">
                  <c:v>71043.710999999908</c:v>
                </c:pt>
                <c:pt idx="5548">
                  <c:v>71045.710999999908</c:v>
                </c:pt>
                <c:pt idx="5549">
                  <c:v>71047.710999999908</c:v>
                </c:pt>
                <c:pt idx="5550">
                  <c:v>71049.710999999908</c:v>
                </c:pt>
                <c:pt idx="5551">
                  <c:v>71051.710999999908</c:v>
                </c:pt>
                <c:pt idx="5552">
                  <c:v>71053.710999999908</c:v>
                </c:pt>
                <c:pt idx="5553">
                  <c:v>71055.710999999908</c:v>
                </c:pt>
                <c:pt idx="5554">
                  <c:v>71057.710999999908</c:v>
                </c:pt>
                <c:pt idx="5555">
                  <c:v>71059.710999999908</c:v>
                </c:pt>
                <c:pt idx="5556">
                  <c:v>71061.710999999908</c:v>
                </c:pt>
                <c:pt idx="5557">
                  <c:v>71063.710999999908</c:v>
                </c:pt>
                <c:pt idx="5558">
                  <c:v>71065.710999999908</c:v>
                </c:pt>
                <c:pt idx="5559">
                  <c:v>71067.710999999908</c:v>
                </c:pt>
                <c:pt idx="5560">
                  <c:v>71069.710999999908</c:v>
                </c:pt>
                <c:pt idx="5561">
                  <c:v>71071.710999999908</c:v>
                </c:pt>
                <c:pt idx="5562">
                  <c:v>71073.710999999908</c:v>
                </c:pt>
                <c:pt idx="5563">
                  <c:v>71075.710999999908</c:v>
                </c:pt>
                <c:pt idx="5564">
                  <c:v>71077.710999999908</c:v>
                </c:pt>
                <c:pt idx="5565">
                  <c:v>71079.710999999908</c:v>
                </c:pt>
                <c:pt idx="5566">
                  <c:v>71081.710999999908</c:v>
                </c:pt>
                <c:pt idx="5567">
                  <c:v>71083.710999999908</c:v>
                </c:pt>
                <c:pt idx="5568">
                  <c:v>71085.710999999908</c:v>
                </c:pt>
                <c:pt idx="5569">
                  <c:v>71087.710999999908</c:v>
                </c:pt>
                <c:pt idx="5570">
                  <c:v>71089.710999999908</c:v>
                </c:pt>
                <c:pt idx="5571">
                  <c:v>71091.710999999908</c:v>
                </c:pt>
                <c:pt idx="5572">
                  <c:v>71093.710999999908</c:v>
                </c:pt>
                <c:pt idx="5573">
                  <c:v>71095.710999999908</c:v>
                </c:pt>
                <c:pt idx="5574">
                  <c:v>71097.710999999908</c:v>
                </c:pt>
                <c:pt idx="5575">
                  <c:v>71099.710999999908</c:v>
                </c:pt>
                <c:pt idx="5576">
                  <c:v>71101.710999999908</c:v>
                </c:pt>
                <c:pt idx="5577">
                  <c:v>71103.710999999908</c:v>
                </c:pt>
                <c:pt idx="5578">
                  <c:v>71105.710999999908</c:v>
                </c:pt>
                <c:pt idx="5579">
                  <c:v>71107.710999999908</c:v>
                </c:pt>
                <c:pt idx="5580">
                  <c:v>71109.710999999908</c:v>
                </c:pt>
                <c:pt idx="5581">
                  <c:v>71111.710999999908</c:v>
                </c:pt>
                <c:pt idx="5582">
                  <c:v>71113.710999999908</c:v>
                </c:pt>
                <c:pt idx="5583">
                  <c:v>71115.710999999908</c:v>
                </c:pt>
                <c:pt idx="5584">
                  <c:v>71117.710999999908</c:v>
                </c:pt>
                <c:pt idx="5585">
                  <c:v>71119.710999999908</c:v>
                </c:pt>
                <c:pt idx="5586">
                  <c:v>71121.710999999908</c:v>
                </c:pt>
                <c:pt idx="5587">
                  <c:v>71123.710999999908</c:v>
                </c:pt>
                <c:pt idx="5588">
                  <c:v>71125.710999999908</c:v>
                </c:pt>
                <c:pt idx="5589">
                  <c:v>71127.710999999908</c:v>
                </c:pt>
                <c:pt idx="5590">
                  <c:v>71129.710999999908</c:v>
                </c:pt>
                <c:pt idx="5591">
                  <c:v>71131.710999999908</c:v>
                </c:pt>
                <c:pt idx="5592">
                  <c:v>71133.710999999908</c:v>
                </c:pt>
                <c:pt idx="5593">
                  <c:v>71135.710999999908</c:v>
                </c:pt>
                <c:pt idx="5594">
                  <c:v>71137.710999999908</c:v>
                </c:pt>
                <c:pt idx="5595">
                  <c:v>71139.710999999908</c:v>
                </c:pt>
                <c:pt idx="5596">
                  <c:v>71141.710999999908</c:v>
                </c:pt>
                <c:pt idx="5597">
                  <c:v>71143.710999999908</c:v>
                </c:pt>
                <c:pt idx="5598">
                  <c:v>71145.710999999908</c:v>
                </c:pt>
                <c:pt idx="5599">
                  <c:v>71147.710999999908</c:v>
                </c:pt>
                <c:pt idx="5600">
                  <c:v>71149.710999999908</c:v>
                </c:pt>
                <c:pt idx="5601">
                  <c:v>71151.710999999908</c:v>
                </c:pt>
                <c:pt idx="5602">
                  <c:v>71153.710999999908</c:v>
                </c:pt>
                <c:pt idx="5603">
                  <c:v>71155.710999999908</c:v>
                </c:pt>
                <c:pt idx="5604">
                  <c:v>71157.710999999908</c:v>
                </c:pt>
                <c:pt idx="5605">
                  <c:v>71159.710999999908</c:v>
                </c:pt>
                <c:pt idx="5606">
                  <c:v>71161.710999999908</c:v>
                </c:pt>
                <c:pt idx="5607">
                  <c:v>71163.710999999908</c:v>
                </c:pt>
                <c:pt idx="5608">
                  <c:v>71165.710999999908</c:v>
                </c:pt>
                <c:pt idx="5609">
                  <c:v>71167.710999999908</c:v>
                </c:pt>
                <c:pt idx="5610">
                  <c:v>71169.710999999908</c:v>
                </c:pt>
                <c:pt idx="5611">
                  <c:v>71171.710999999908</c:v>
                </c:pt>
                <c:pt idx="5612">
                  <c:v>71173.710999999908</c:v>
                </c:pt>
                <c:pt idx="5613">
                  <c:v>71175.710999999908</c:v>
                </c:pt>
                <c:pt idx="5614">
                  <c:v>71177.710999999908</c:v>
                </c:pt>
                <c:pt idx="5615">
                  <c:v>71179.710999999908</c:v>
                </c:pt>
                <c:pt idx="5616">
                  <c:v>71181.710999999908</c:v>
                </c:pt>
                <c:pt idx="5617">
                  <c:v>71183.710999999908</c:v>
                </c:pt>
                <c:pt idx="5618">
                  <c:v>71185.710999999908</c:v>
                </c:pt>
                <c:pt idx="5619">
                  <c:v>71187.710999999908</c:v>
                </c:pt>
                <c:pt idx="5620">
                  <c:v>71189.710999999908</c:v>
                </c:pt>
                <c:pt idx="5621">
                  <c:v>71191.710999999908</c:v>
                </c:pt>
                <c:pt idx="5622">
                  <c:v>71193.710999999908</c:v>
                </c:pt>
                <c:pt idx="5623">
                  <c:v>71195.710999999908</c:v>
                </c:pt>
                <c:pt idx="5624">
                  <c:v>71197.710999999908</c:v>
                </c:pt>
                <c:pt idx="5625">
                  <c:v>71199.710999999908</c:v>
                </c:pt>
                <c:pt idx="5626">
                  <c:v>71201.710999999908</c:v>
                </c:pt>
                <c:pt idx="5627">
                  <c:v>71203.710999999908</c:v>
                </c:pt>
                <c:pt idx="5628">
                  <c:v>71205.710999999908</c:v>
                </c:pt>
                <c:pt idx="5629">
                  <c:v>71207.710999999908</c:v>
                </c:pt>
                <c:pt idx="5630">
                  <c:v>71209.710999999908</c:v>
                </c:pt>
                <c:pt idx="5631">
                  <c:v>71211.710999999908</c:v>
                </c:pt>
                <c:pt idx="5632">
                  <c:v>71213.710999999908</c:v>
                </c:pt>
                <c:pt idx="5633">
                  <c:v>71215.710999999908</c:v>
                </c:pt>
                <c:pt idx="5634">
                  <c:v>71217.710999999908</c:v>
                </c:pt>
                <c:pt idx="5635">
                  <c:v>71219.710999999908</c:v>
                </c:pt>
                <c:pt idx="5636">
                  <c:v>71221.710999999908</c:v>
                </c:pt>
                <c:pt idx="5637">
                  <c:v>71223.710999999908</c:v>
                </c:pt>
                <c:pt idx="5638">
                  <c:v>71225.710999999908</c:v>
                </c:pt>
                <c:pt idx="5639">
                  <c:v>71227.710999999908</c:v>
                </c:pt>
                <c:pt idx="5640">
                  <c:v>71229.710999999908</c:v>
                </c:pt>
                <c:pt idx="5641">
                  <c:v>71231.710999999908</c:v>
                </c:pt>
                <c:pt idx="5642">
                  <c:v>71233.710999999908</c:v>
                </c:pt>
                <c:pt idx="5643">
                  <c:v>71235.710999999908</c:v>
                </c:pt>
                <c:pt idx="5644">
                  <c:v>71237.710999999908</c:v>
                </c:pt>
                <c:pt idx="5645">
                  <c:v>71239.710999999908</c:v>
                </c:pt>
                <c:pt idx="5646">
                  <c:v>71241.710999999908</c:v>
                </c:pt>
                <c:pt idx="5647">
                  <c:v>71243.710999999908</c:v>
                </c:pt>
                <c:pt idx="5648">
                  <c:v>71245.710999999908</c:v>
                </c:pt>
                <c:pt idx="5649">
                  <c:v>71247.710999999908</c:v>
                </c:pt>
                <c:pt idx="5650">
                  <c:v>71249.710999999908</c:v>
                </c:pt>
                <c:pt idx="5651">
                  <c:v>71251.710999999908</c:v>
                </c:pt>
                <c:pt idx="5652">
                  <c:v>71253.710999999908</c:v>
                </c:pt>
                <c:pt idx="5653">
                  <c:v>71255.710999999908</c:v>
                </c:pt>
                <c:pt idx="5654">
                  <c:v>71257.710999999908</c:v>
                </c:pt>
                <c:pt idx="5655">
                  <c:v>71259.710999999908</c:v>
                </c:pt>
                <c:pt idx="5656">
                  <c:v>71261.710999999908</c:v>
                </c:pt>
                <c:pt idx="5657">
                  <c:v>71263.710999999908</c:v>
                </c:pt>
                <c:pt idx="5658">
                  <c:v>71265.710999999908</c:v>
                </c:pt>
                <c:pt idx="5659">
                  <c:v>71267.710999999908</c:v>
                </c:pt>
                <c:pt idx="5660">
                  <c:v>71269.710999999908</c:v>
                </c:pt>
                <c:pt idx="5661">
                  <c:v>71271.710999999908</c:v>
                </c:pt>
                <c:pt idx="5662">
                  <c:v>71273.710999999908</c:v>
                </c:pt>
                <c:pt idx="5663">
                  <c:v>71275.710999999908</c:v>
                </c:pt>
                <c:pt idx="5664">
                  <c:v>71277.710999999908</c:v>
                </c:pt>
                <c:pt idx="5665">
                  <c:v>71279.710999999908</c:v>
                </c:pt>
                <c:pt idx="5666">
                  <c:v>71281.710999999908</c:v>
                </c:pt>
                <c:pt idx="5667">
                  <c:v>71283.710999999908</c:v>
                </c:pt>
                <c:pt idx="5668">
                  <c:v>71285.710999999908</c:v>
                </c:pt>
                <c:pt idx="5669">
                  <c:v>71287.710999999908</c:v>
                </c:pt>
                <c:pt idx="5670">
                  <c:v>71289.710999999908</c:v>
                </c:pt>
                <c:pt idx="5671">
                  <c:v>71291.710999999908</c:v>
                </c:pt>
                <c:pt idx="5672">
                  <c:v>71293.710999999908</c:v>
                </c:pt>
                <c:pt idx="5673">
                  <c:v>71295.710999999908</c:v>
                </c:pt>
                <c:pt idx="5674">
                  <c:v>71297.710999999908</c:v>
                </c:pt>
                <c:pt idx="5675">
                  <c:v>71299.710999999908</c:v>
                </c:pt>
                <c:pt idx="5676">
                  <c:v>71301.710999999908</c:v>
                </c:pt>
                <c:pt idx="5677">
                  <c:v>71303.710999999908</c:v>
                </c:pt>
                <c:pt idx="5678">
                  <c:v>71305.710999999908</c:v>
                </c:pt>
                <c:pt idx="5679">
                  <c:v>71307.710999999908</c:v>
                </c:pt>
                <c:pt idx="5680">
                  <c:v>71309.710999999908</c:v>
                </c:pt>
                <c:pt idx="5681">
                  <c:v>71311.710999999908</c:v>
                </c:pt>
                <c:pt idx="5682">
                  <c:v>71313.710999999908</c:v>
                </c:pt>
                <c:pt idx="5683">
                  <c:v>71315.710999999908</c:v>
                </c:pt>
                <c:pt idx="5684">
                  <c:v>71317.710999999908</c:v>
                </c:pt>
                <c:pt idx="5685">
                  <c:v>71319.710999999908</c:v>
                </c:pt>
                <c:pt idx="5686">
                  <c:v>71321.710999999908</c:v>
                </c:pt>
                <c:pt idx="5687">
                  <c:v>71323.710999999908</c:v>
                </c:pt>
                <c:pt idx="5688">
                  <c:v>71325.710999999908</c:v>
                </c:pt>
                <c:pt idx="5689">
                  <c:v>71327.710999999908</c:v>
                </c:pt>
                <c:pt idx="5690">
                  <c:v>71329.710999999908</c:v>
                </c:pt>
                <c:pt idx="5691">
                  <c:v>71331.710999999908</c:v>
                </c:pt>
                <c:pt idx="5692">
                  <c:v>71333.710999999908</c:v>
                </c:pt>
                <c:pt idx="5693">
                  <c:v>71335.710999999908</c:v>
                </c:pt>
                <c:pt idx="5694">
                  <c:v>71337.710999999908</c:v>
                </c:pt>
                <c:pt idx="5695">
                  <c:v>71339.710999999908</c:v>
                </c:pt>
                <c:pt idx="5696">
                  <c:v>71341.710999999908</c:v>
                </c:pt>
                <c:pt idx="5697">
                  <c:v>71343.710999999908</c:v>
                </c:pt>
                <c:pt idx="5698">
                  <c:v>71345.710999999908</c:v>
                </c:pt>
                <c:pt idx="5699">
                  <c:v>71347.710999999908</c:v>
                </c:pt>
                <c:pt idx="5700">
                  <c:v>71349.710999999908</c:v>
                </c:pt>
                <c:pt idx="5701">
                  <c:v>71351.710999999908</c:v>
                </c:pt>
                <c:pt idx="5702">
                  <c:v>71353.710999999908</c:v>
                </c:pt>
                <c:pt idx="5703">
                  <c:v>71355.710999999908</c:v>
                </c:pt>
                <c:pt idx="5704">
                  <c:v>71357.710999999908</c:v>
                </c:pt>
                <c:pt idx="5705">
                  <c:v>71359.710999999908</c:v>
                </c:pt>
                <c:pt idx="5706">
                  <c:v>71361.710999999908</c:v>
                </c:pt>
                <c:pt idx="5707">
                  <c:v>71363.710999999908</c:v>
                </c:pt>
                <c:pt idx="5708">
                  <c:v>71365.710999999908</c:v>
                </c:pt>
                <c:pt idx="5709">
                  <c:v>71367.710999999908</c:v>
                </c:pt>
                <c:pt idx="5710">
                  <c:v>71369.710999999908</c:v>
                </c:pt>
                <c:pt idx="5711">
                  <c:v>71371.710999999908</c:v>
                </c:pt>
                <c:pt idx="5712">
                  <c:v>71373.710999999908</c:v>
                </c:pt>
                <c:pt idx="5713">
                  <c:v>71375.710999999908</c:v>
                </c:pt>
                <c:pt idx="5714">
                  <c:v>71377.710999999908</c:v>
                </c:pt>
                <c:pt idx="5715">
                  <c:v>71379.710999999908</c:v>
                </c:pt>
                <c:pt idx="5716">
                  <c:v>71381.710999999908</c:v>
                </c:pt>
                <c:pt idx="5717">
                  <c:v>71383.710999999908</c:v>
                </c:pt>
                <c:pt idx="5718">
                  <c:v>71385.710999999908</c:v>
                </c:pt>
                <c:pt idx="5719">
                  <c:v>71387.710999999908</c:v>
                </c:pt>
                <c:pt idx="5720">
                  <c:v>71389.710999999908</c:v>
                </c:pt>
                <c:pt idx="5721">
                  <c:v>71391.710999999908</c:v>
                </c:pt>
                <c:pt idx="5722">
                  <c:v>71393.710999999908</c:v>
                </c:pt>
                <c:pt idx="5723">
                  <c:v>71395.710999999908</c:v>
                </c:pt>
                <c:pt idx="5724">
                  <c:v>71397.710999999908</c:v>
                </c:pt>
                <c:pt idx="5725">
                  <c:v>71399.710999999908</c:v>
                </c:pt>
                <c:pt idx="5726">
                  <c:v>71401.710999999908</c:v>
                </c:pt>
                <c:pt idx="5727">
                  <c:v>71403.710999999908</c:v>
                </c:pt>
                <c:pt idx="5728">
                  <c:v>71405.710999999908</c:v>
                </c:pt>
                <c:pt idx="5729">
                  <c:v>71407.710999999908</c:v>
                </c:pt>
                <c:pt idx="5730">
                  <c:v>71409.710999999908</c:v>
                </c:pt>
                <c:pt idx="5731">
                  <c:v>71411.710999999908</c:v>
                </c:pt>
                <c:pt idx="5732">
                  <c:v>71413.710999999908</c:v>
                </c:pt>
                <c:pt idx="5733">
                  <c:v>71415.710999999908</c:v>
                </c:pt>
                <c:pt idx="5734">
                  <c:v>71417.710999999908</c:v>
                </c:pt>
                <c:pt idx="5735">
                  <c:v>71419.710999999908</c:v>
                </c:pt>
                <c:pt idx="5736">
                  <c:v>71421.710999999908</c:v>
                </c:pt>
                <c:pt idx="5737">
                  <c:v>71423.710999999908</c:v>
                </c:pt>
                <c:pt idx="5738">
                  <c:v>71425.710999999908</c:v>
                </c:pt>
                <c:pt idx="5739">
                  <c:v>71427.710999999908</c:v>
                </c:pt>
                <c:pt idx="5740">
                  <c:v>71429.710999999908</c:v>
                </c:pt>
                <c:pt idx="5741">
                  <c:v>71431.710999999908</c:v>
                </c:pt>
                <c:pt idx="5742">
                  <c:v>71433.710999999908</c:v>
                </c:pt>
                <c:pt idx="5743">
                  <c:v>71435.710999999908</c:v>
                </c:pt>
                <c:pt idx="5744">
                  <c:v>71437.710999999908</c:v>
                </c:pt>
                <c:pt idx="5745">
                  <c:v>71439.710999999908</c:v>
                </c:pt>
                <c:pt idx="5746">
                  <c:v>71441.710999999908</c:v>
                </c:pt>
                <c:pt idx="5747">
                  <c:v>71443.710999999908</c:v>
                </c:pt>
                <c:pt idx="5748">
                  <c:v>71445.710999999908</c:v>
                </c:pt>
                <c:pt idx="5749">
                  <c:v>71447.710999999908</c:v>
                </c:pt>
                <c:pt idx="5750">
                  <c:v>71449.710999999908</c:v>
                </c:pt>
                <c:pt idx="5751">
                  <c:v>71451.710999999908</c:v>
                </c:pt>
                <c:pt idx="5752">
                  <c:v>71453.710999999908</c:v>
                </c:pt>
                <c:pt idx="5753">
                  <c:v>71455.710999999908</c:v>
                </c:pt>
                <c:pt idx="5754">
                  <c:v>71457.710999999908</c:v>
                </c:pt>
                <c:pt idx="5755">
                  <c:v>71459.710999999908</c:v>
                </c:pt>
                <c:pt idx="5756">
                  <c:v>71461.710999999908</c:v>
                </c:pt>
                <c:pt idx="5757">
                  <c:v>71463.710999999908</c:v>
                </c:pt>
                <c:pt idx="5758">
                  <c:v>71465.710999999908</c:v>
                </c:pt>
                <c:pt idx="5759">
                  <c:v>71467.710999999908</c:v>
                </c:pt>
                <c:pt idx="5760">
                  <c:v>71469.710999999908</c:v>
                </c:pt>
                <c:pt idx="5761">
                  <c:v>71471.710999999908</c:v>
                </c:pt>
                <c:pt idx="5762">
                  <c:v>71473.710999999908</c:v>
                </c:pt>
                <c:pt idx="5763">
                  <c:v>71475.710999999908</c:v>
                </c:pt>
                <c:pt idx="5764">
                  <c:v>71477.710999999908</c:v>
                </c:pt>
                <c:pt idx="5765">
                  <c:v>71479.710999999908</c:v>
                </c:pt>
                <c:pt idx="5766">
                  <c:v>71481.710999999908</c:v>
                </c:pt>
                <c:pt idx="5767">
                  <c:v>71483.710999999908</c:v>
                </c:pt>
                <c:pt idx="5768">
                  <c:v>71485.710999999908</c:v>
                </c:pt>
                <c:pt idx="5769">
                  <c:v>71487.710999999908</c:v>
                </c:pt>
                <c:pt idx="5770">
                  <c:v>71489.710999999908</c:v>
                </c:pt>
                <c:pt idx="5771">
                  <c:v>71491.710999999908</c:v>
                </c:pt>
                <c:pt idx="5772">
                  <c:v>71493.710999999908</c:v>
                </c:pt>
                <c:pt idx="5773">
                  <c:v>71495.710999999908</c:v>
                </c:pt>
                <c:pt idx="5774">
                  <c:v>71497.710999999908</c:v>
                </c:pt>
                <c:pt idx="5775">
                  <c:v>71499.710999999908</c:v>
                </c:pt>
                <c:pt idx="5776">
                  <c:v>71501.710999999908</c:v>
                </c:pt>
                <c:pt idx="5777">
                  <c:v>71503.710999999908</c:v>
                </c:pt>
                <c:pt idx="5778">
                  <c:v>71505.710999999908</c:v>
                </c:pt>
                <c:pt idx="5779">
                  <c:v>71507.710999999908</c:v>
                </c:pt>
                <c:pt idx="5780">
                  <c:v>71509.710999999908</c:v>
                </c:pt>
                <c:pt idx="5781">
                  <c:v>71511.710999999908</c:v>
                </c:pt>
                <c:pt idx="5782">
                  <c:v>71513.710999999908</c:v>
                </c:pt>
                <c:pt idx="5783">
                  <c:v>71515.710999999908</c:v>
                </c:pt>
                <c:pt idx="5784">
                  <c:v>71517.710999999908</c:v>
                </c:pt>
                <c:pt idx="5785">
                  <c:v>71519.710999999908</c:v>
                </c:pt>
                <c:pt idx="5786">
                  <c:v>71521.710999999908</c:v>
                </c:pt>
                <c:pt idx="5787">
                  <c:v>71523.710999999908</c:v>
                </c:pt>
                <c:pt idx="5788">
                  <c:v>71525.710999999908</c:v>
                </c:pt>
                <c:pt idx="5789">
                  <c:v>71527.710999999908</c:v>
                </c:pt>
                <c:pt idx="5790">
                  <c:v>71529.710999999908</c:v>
                </c:pt>
                <c:pt idx="5791">
                  <c:v>71531.710999999908</c:v>
                </c:pt>
                <c:pt idx="5792">
                  <c:v>71533.710999999908</c:v>
                </c:pt>
                <c:pt idx="5793">
                  <c:v>71535.710999999908</c:v>
                </c:pt>
                <c:pt idx="5794">
                  <c:v>71537.710999999908</c:v>
                </c:pt>
                <c:pt idx="5795">
                  <c:v>71539.710999999908</c:v>
                </c:pt>
                <c:pt idx="5796">
                  <c:v>71541.710999999908</c:v>
                </c:pt>
                <c:pt idx="5797">
                  <c:v>71543.710999999908</c:v>
                </c:pt>
                <c:pt idx="5798">
                  <c:v>71545.710999999908</c:v>
                </c:pt>
                <c:pt idx="5799">
                  <c:v>71547.710999999908</c:v>
                </c:pt>
                <c:pt idx="5800">
                  <c:v>71549.710999999908</c:v>
                </c:pt>
                <c:pt idx="5801">
                  <c:v>71551.710999999908</c:v>
                </c:pt>
                <c:pt idx="5802">
                  <c:v>71553.710999999908</c:v>
                </c:pt>
                <c:pt idx="5803">
                  <c:v>71555.710999999908</c:v>
                </c:pt>
                <c:pt idx="5804">
                  <c:v>71557.710999999908</c:v>
                </c:pt>
                <c:pt idx="5805">
                  <c:v>71559.710999999908</c:v>
                </c:pt>
                <c:pt idx="5806">
                  <c:v>71561.710999999908</c:v>
                </c:pt>
                <c:pt idx="5807">
                  <c:v>71563.710999999908</c:v>
                </c:pt>
                <c:pt idx="5808">
                  <c:v>71565.710999999908</c:v>
                </c:pt>
                <c:pt idx="5809">
                  <c:v>71567.710999999908</c:v>
                </c:pt>
                <c:pt idx="5810">
                  <c:v>71569.710999999908</c:v>
                </c:pt>
                <c:pt idx="5811">
                  <c:v>71571.710999999908</c:v>
                </c:pt>
                <c:pt idx="5812">
                  <c:v>71573.710999999908</c:v>
                </c:pt>
                <c:pt idx="5813">
                  <c:v>71575.710999999908</c:v>
                </c:pt>
                <c:pt idx="5814">
                  <c:v>71577.710999999908</c:v>
                </c:pt>
                <c:pt idx="5815">
                  <c:v>71579.710999999908</c:v>
                </c:pt>
                <c:pt idx="5816">
                  <c:v>71581.710999999908</c:v>
                </c:pt>
                <c:pt idx="5817">
                  <c:v>71583.710999999908</c:v>
                </c:pt>
                <c:pt idx="5818">
                  <c:v>71585.710999999908</c:v>
                </c:pt>
                <c:pt idx="5819">
                  <c:v>71587.710999999908</c:v>
                </c:pt>
                <c:pt idx="5820">
                  <c:v>71589.710999999908</c:v>
                </c:pt>
                <c:pt idx="5821">
                  <c:v>71591.710999999908</c:v>
                </c:pt>
                <c:pt idx="5822">
                  <c:v>71593.710999999908</c:v>
                </c:pt>
                <c:pt idx="5823">
                  <c:v>71595.710999999908</c:v>
                </c:pt>
                <c:pt idx="5824">
                  <c:v>71597.710999999908</c:v>
                </c:pt>
                <c:pt idx="5825">
                  <c:v>71599.710999999908</c:v>
                </c:pt>
                <c:pt idx="5826">
                  <c:v>71601.710999999908</c:v>
                </c:pt>
                <c:pt idx="5827">
                  <c:v>71603.710999999908</c:v>
                </c:pt>
                <c:pt idx="5828">
                  <c:v>71605.710999999908</c:v>
                </c:pt>
                <c:pt idx="5829">
                  <c:v>71607.710999999908</c:v>
                </c:pt>
                <c:pt idx="5830">
                  <c:v>71609.710999999908</c:v>
                </c:pt>
                <c:pt idx="5831">
                  <c:v>71611.710999999908</c:v>
                </c:pt>
                <c:pt idx="5832">
                  <c:v>71613.710999999908</c:v>
                </c:pt>
                <c:pt idx="5833">
                  <c:v>71615.710999999908</c:v>
                </c:pt>
                <c:pt idx="5834">
                  <c:v>71617.710999999908</c:v>
                </c:pt>
                <c:pt idx="5835">
                  <c:v>71619.710999999908</c:v>
                </c:pt>
                <c:pt idx="5836">
                  <c:v>71621.710999999908</c:v>
                </c:pt>
                <c:pt idx="5837">
                  <c:v>71623.710999999908</c:v>
                </c:pt>
                <c:pt idx="5838">
                  <c:v>71626.218999999968</c:v>
                </c:pt>
                <c:pt idx="5839">
                  <c:v>71628.218999999968</c:v>
                </c:pt>
                <c:pt idx="5840">
                  <c:v>71630.218999999968</c:v>
                </c:pt>
                <c:pt idx="5841">
                  <c:v>71632.218999999968</c:v>
                </c:pt>
                <c:pt idx="5842">
                  <c:v>71634.218999999968</c:v>
                </c:pt>
                <c:pt idx="5843">
                  <c:v>71636.218999999968</c:v>
                </c:pt>
                <c:pt idx="5844">
                  <c:v>71638.218999999968</c:v>
                </c:pt>
                <c:pt idx="5845">
                  <c:v>71640.218999999968</c:v>
                </c:pt>
                <c:pt idx="5846">
                  <c:v>71642.218999999968</c:v>
                </c:pt>
                <c:pt idx="5847">
                  <c:v>71644.218999999968</c:v>
                </c:pt>
                <c:pt idx="5848">
                  <c:v>71646.218999999968</c:v>
                </c:pt>
                <c:pt idx="5849">
                  <c:v>71648.218999999968</c:v>
                </c:pt>
                <c:pt idx="5850">
                  <c:v>71650.218999999968</c:v>
                </c:pt>
                <c:pt idx="5851">
                  <c:v>71652.218999999968</c:v>
                </c:pt>
                <c:pt idx="5852">
                  <c:v>71654.218999999968</c:v>
                </c:pt>
                <c:pt idx="5853">
                  <c:v>71656.218999999968</c:v>
                </c:pt>
                <c:pt idx="5854">
                  <c:v>71658.218999999968</c:v>
                </c:pt>
                <c:pt idx="5855">
                  <c:v>71660.218999999968</c:v>
                </c:pt>
                <c:pt idx="5856">
                  <c:v>71662.218999999968</c:v>
                </c:pt>
                <c:pt idx="5857">
                  <c:v>71664.218999999968</c:v>
                </c:pt>
                <c:pt idx="5858">
                  <c:v>71666.218999999968</c:v>
                </c:pt>
                <c:pt idx="5859">
                  <c:v>71668.218999999968</c:v>
                </c:pt>
                <c:pt idx="5860">
                  <c:v>71670.218999999968</c:v>
                </c:pt>
                <c:pt idx="5861">
                  <c:v>71672.218999999968</c:v>
                </c:pt>
                <c:pt idx="5862">
                  <c:v>71674.218999999968</c:v>
                </c:pt>
                <c:pt idx="5863">
                  <c:v>71677.148000000001</c:v>
                </c:pt>
                <c:pt idx="5864">
                  <c:v>71679.148000000001</c:v>
                </c:pt>
                <c:pt idx="5865">
                  <c:v>71681.148000000001</c:v>
                </c:pt>
                <c:pt idx="5866">
                  <c:v>71683.148000000001</c:v>
                </c:pt>
                <c:pt idx="5867">
                  <c:v>71685.148000000001</c:v>
                </c:pt>
                <c:pt idx="5868">
                  <c:v>71687.148000000001</c:v>
                </c:pt>
                <c:pt idx="5869">
                  <c:v>71689.148000000001</c:v>
                </c:pt>
                <c:pt idx="5870">
                  <c:v>71691.148000000001</c:v>
                </c:pt>
                <c:pt idx="5871">
                  <c:v>71693.148000000001</c:v>
                </c:pt>
                <c:pt idx="5872">
                  <c:v>71695.148000000001</c:v>
                </c:pt>
                <c:pt idx="5873">
                  <c:v>71697.148000000001</c:v>
                </c:pt>
                <c:pt idx="5874">
                  <c:v>71699.148000000001</c:v>
                </c:pt>
                <c:pt idx="5875">
                  <c:v>71701.148000000001</c:v>
                </c:pt>
                <c:pt idx="5876">
                  <c:v>71703.148000000001</c:v>
                </c:pt>
                <c:pt idx="5877">
                  <c:v>71705.148000000001</c:v>
                </c:pt>
                <c:pt idx="5878">
                  <c:v>71707.148000000001</c:v>
                </c:pt>
                <c:pt idx="5879">
                  <c:v>71709.148000000001</c:v>
                </c:pt>
                <c:pt idx="5880">
                  <c:v>71711.148000000001</c:v>
                </c:pt>
                <c:pt idx="5881">
                  <c:v>71713.148000000001</c:v>
                </c:pt>
                <c:pt idx="5882">
                  <c:v>71715.148000000001</c:v>
                </c:pt>
                <c:pt idx="5883">
                  <c:v>71717.148000000001</c:v>
                </c:pt>
                <c:pt idx="5884">
                  <c:v>71719.148000000001</c:v>
                </c:pt>
                <c:pt idx="5885">
                  <c:v>71721.148000000001</c:v>
                </c:pt>
                <c:pt idx="5886">
                  <c:v>71723.148000000001</c:v>
                </c:pt>
                <c:pt idx="5887">
                  <c:v>71725.148000000001</c:v>
                </c:pt>
                <c:pt idx="5888">
                  <c:v>71727.148000000001</c:v>
                </c:pt>
                <c:pt idx="5889">
                  <c:v>71729.148000000001</c:v>
                </c:pt>
                <c:pt idx="5890">
                  <c:v>71731.148000000001</c:v>
                </c:pt>
                <c:pt idx="5891">
                  <c:v>71733.148000000001</c:v>
                </c:pt>
                <c:pt idx="5892">
                  <c:v>71735.148000000001</c:v>
                </c:pt>
                <c:pt idx="5893">
                  <c:v>71737.148000000001</c:v>
                </c:pt>
                <c:pt idx="5894">
                  <c:v>71739.148000000001</c:v>
                </c:pt>
                <c:pt idx="5895">
                  <c:v>71741.148000000001</c:v>
                </c:pt>
                <c:pt idx="5896">
                  <c:v>71743.148000000001</c:v>
                </c:pt>
                <c:pt idx="5897">
                  <c:v>71745.148000000001</c:v>
                </c:pt>
                <c:pt idx="5898">
                  <c:v>71747.148000000001</c:v>
                </c:pt>
                <c:pt idx="5899">
                  <c:v>71749.148000000001</c:v>
                </c:pt>
                <c:pt idx="5900">
                  <c:v>71751.148000000001</c:v>
                </c:pt>
                <c:pt idx="5901">
                  <c:v>71753.148000000001</c:v>
                </c:pt>
                <c:pt idx="5902">
                  <c:v>71755.148000000001</c:v>
                </c:pt>
                <c:pt idx="5903">
                  <c:v>71757.148000000001</c:v>
                </c:pt>
                <c:pt idx="5904">
                  <c:v>71759.148000000001</c:v>
                </c:pt>
                <c:pt idx="5905">
                  <c:v>71761.148000000001</c:v>
                </c:pt>
                <c:pt idx="5906">
                  <c:v>71763.148000000001</c:v>
                </c:pt>
                <c:pt idx="5907">
                  <c:v>71765.148000000001</c:v>
                </c:pt>
                <c:pt idx="5908">
                  <c:v>71767.148000000001</c:v>
                </c:pt>
                <c:pt idx="5909">
                  <c:v>71769.148000000001</c:v>
                </c:pt>
                <c:pt idx="5910">
                  <c:v>71771.148000000001</c:v>
                </c:pt>
                <c:pt idx="5911">
                  <c:v>71773.148000000001</c:v>
                </c:pt>
                <c:pt idx="5912">
                  <c:v>71775.148000000001</c:v>
                </c:pt>
                <c:pt idx="5913">
                  <c:v>71777.148000000001</c:v>
                </c:pt>
                <c:pt idx="5914">
                  <c:v>71779.148000000001</c:v>
                </c:pt>
                <c:pt idx="5915">
                  <c:v>71781.148000000001</c:v>
                </c:pt>
                <c:pt idx="5916">
                  <c:v>71783.148000000001</c:v>
                </c:pt>
                <c:pt idx="5917">
                  <c:v>71785.148000000001</c:v>
                </c:pt>
                <c:pt idx="5918">
                  <c:v>71787.148000000001</c:v>
                </c:pt>
                <c:pt idx="5919">
                  <c:v>71789.148000000001</c:v>
                </c:pt>
                <c:pt idx="5920">
                  <c:v>71791.148000000001</c:v>
                </c:pt>
                <c:pt idx="5921">
                  <c:v>71793.148000000001</c:v>
                </c:pt>
                <c:pt idx="5922">
                  <c:v>71795.148000000001</c:v>
                </c:pt>
                <c:pt idx="5923">
                  <c:v>71797.148000000001</c:v>
                </c:pt>
                <c:pt idx="5924">
                  <c:v>71799.148000000001</c:v>
                </c:pt>
                <c:pt idx="5925">
                  <c:v>71801.148000000001</c:v>
                </c:pt>
                <c:pt idx="5926">
                  <c:v>71803.148000000001</c:v>
                </c:pt>
                <c:pt idx="5927">
                  <c:v>71805.148000000001</c:v>
                </c:pt>
                <c:pt idx="5928">
                  <c:v>71807.148000000001</c:v>
                </c:pt>
                <c:pt idx="5929">
                  <c:v>71809.148000000001</c:v>
                </c:pt>
                <c:pt idx="5930">
                  <c:v>71811.148000000001</c:v>
                </c:pt>
                <c:pt idx="5931">
                  <c:v>71813.148000000001</c:v>
                </c:pt>
                <c:pt idx="5932">
                  <c:v>71815.148000000001</c:v>
                </c:pt>
                <c:pt idx="5933">
                  <c:v>71817.148000000001</c:v>
                </c:pt>
                <c:pt idx="5934">
                  <c:v>71819.148000000001</c:v>
                </c:pt>
                <c:pt idx="5935">
                  <c:v>71821.148000000001</c:v>
                </c:pt>
                <c:pt idx="5936">
                  <c:v>71823.148000000001</c:v>
                </c:pt>
                <c:pt idx="5937">
                  <c:v>71825.148000000001</c:v>
                </c:pt>
                <c:pt idx="5938">
                  <c:v>71827.148000000001</c:v>
                </c:pt>
                <c:pt idx="5939">
                  <c:v>71829.148000000001</c:v>
                </c:pt>
                <c:pt idx="5940">
                  <c:v>71831.148000000001</c:v>
                </c:pt>
                <c:pt idx="5941">
                  <c:v>71833.148000000001</c:v>
                </c:pt>
                <c:pt idx="5942">
                  <c:v>71835.148000000001</c:v>
                </c:pt>
                <c:pt idx="5943">
                  <c:v>71837.148000000001</c:v>
                </c:pt>
                <c:pt idx="5944">
                  <c:v>71839.148000000001</c:v>
                </c:pt>
                <c:pt idx="5945">
                  <c:v>71841.148000000001</c:v>
                </c:pt>
                <c:pt idx="5946">
                  <c:v>71843.148000000001</c:v>
                </c:pt>
                <c:pt idx="5947">
                  <c:v>71845.148000000001</c:v>
                </c:pt>
                <c:pt idx="5948">
                  <c:v>71847.148000000001</c:v>
                </c:pt>
                <c:pt idx="5949">
                  <c:v>71849.148000000001</c:v>
                </c:pt>
                <c:pt idx="5950">
                  <c:v>71851.148000000001</c:v>
                </c:pt>
                <c:pt idx="5951">
                  <c:v>71853.148000000001</c:v>
                </c:pt>
                <c:pt idx="5952">
                  <c:v>71855.148000000001</c:v>
                </c:pt>
                <c:pt idx="5953">
                  <c:v>71857.148000000001</c:v>
                </c:pt>
                <c:pt idx="5954">
                  <c:v>71859.148000000001</c:v>
                </c:pt>
                <c:pt idx="5955">
                  <c:v>71861.148000000001</c:v>
                </c:pt>
                <c:pt idx="5956">
                  <c:v>71863.148000000001</c:v>
                </c:pt>
                <c:pt idx="5957">
                  <c:v>71865.148000000001</c:v>
                </c:pt>
                <c:pt idx="5958">
                  <c:v>71867.148000000001</c:v>
                </c:pt>
                <c:pt idx="5959">
                  <c:v>71869.148000000001</c:v>
                </c:pt>
                <c:pt idx="5960">
                  <c:v>71871.148000000001</c:v>
                </c:pt>
                <c:pt idx="5961">
                  <c:v>71873.148000000001</c:v>
                </c:pt>
                <c:pt idx="5962">
                  <c:v>71875.148000000001</c:v>
                </c:pt>
                <c:pt idx="5963">
                  <c:v>71877.148000000001</c:v>
                </c:pt>
                <c:pt idx="5964">
                  <c:v>71879.148000000001</c:v>
                </c:pt>
                <c:pt idx="5965">
                  <c:v>71881.148000000001</c:v>
                </c:pt>
                <c:pt idx="5966">
                  <c:v>71883.148000000001</c:v>
                </c:pt>
                <c:pt idx="5967">
                  <c:v>71885.148000000001</c:v>
                </c:pt>
                <c:pt idx="5968">
                  <c:v>71887.148000000001</c:v>
                </c:pt>
                <c:pt idx="5969">
                  <c:v>71889.148000000001</c:v>
                </c:pt>
                <c:pt idx="5970">
                  <c:v>71891.148000000001</c:v>
                </c:pt>
                <c:pt idx="5971">
                  <c:v>71893.148000000001</c:v>
                </c:pt>
                <c:pt idx="5972">
                  <c:v>71895.148000000001</c:v>
                </c:pt>
                <c:pt idx="5973">
                  <c:v>71897.148000000001</c:v>
                </c:pt>
                <c:pt idx="5974">
                  <c:v>71899.148000000001</c:v>
                </c:pt>
                <c:pt idx="5975">
                  <c:v>71901.148000000001</c:v>
                </c:pt>
                <c:pt idx="5976">
                  <c:v>71903.148000000001</c:v>
                </c:pt>
                <c:pt idx="5977">
                  <c:v>71905.148000000001</c:v>
                </c:pt>
                <c:pt idx="5978">
                  <c:v>71907.148000000001</c:v>
                </c:pt>
                <c:pt idx="5979">
                  <c:v>71909.148000000001</c:v>
                </c:pt>
                <c:pt idx="5980">
                  <c:v>71911.148000000001</c:v>
                </c:pt>
                <c:pt idx="5981">
                  <c:v>71913.148000000001</c:v>
                </c:pt>
                <c:pt idx="5982">
                  <c:v>71915.148000000001</c:v>
                </c:pt>
                <c:pt idx="5983">
                  <c:v>71917.148000000001</c:v>
                </c:pt>
                <c:pt idx="5984">
                  <c:v>71919.148000000001</c:v>
                </c:pt>
                <c:pt idx="5985">
                  <c:v>71921.148000000001</c:v>
                </c:pt>
                <c:pt idx="5986">
                  <c:v>71923.148000000001</c:v>
                </c:pt>
                <c:pt idx="5987">
                  <c:v>71925.148000000001</c:v>
                </c:pt>
                <c:pt idx="5988">
                  <c:v>71927.148000000001</c:v>
                </c:pt>
                <c:pt idx="5989">
                  <c:v>71929.148000000001</c:v>
                </c:pt>
                <c:pt idx="5990">
                  <c:v>71931.148000000001</c:v>
                </c:pt>
                <c:pt idx="5991">
                  <c:v>71933.148000000001</c:v>
                </c:pt>
                <c:pt idx="5992">
                  <c:v>71935.148000000001</c:v>
                </c:pt>
                <c:pt idx="5993">
                  <c:v>71937.148000000001</c:v>
                </c:pt>
                <c:pt idx="5994">
                  <c:v>71939.148000000001</c:v>
                </c:pt>
                <c:pt idx="5995">
                  <c:v>71941.148000000001</c:v>
                </c:pt>
                <c:pt idx="5996">
                  <c:v>71943.148000000001</c:v>
                </c:pt>
                <c:pt idx="5997">
                  <c:v>71945.148000000001</c:v>
                </c:pt>
                <c:pt idx="5998">
                  <c:v>71947.148000000001</c:v>
                </c:pt>
                <c:pt idx="5999">
                  <c:v>71949.148000000001</c:v>
                </c:pt>
                <c:pt idx="6000">
                  <c:v>71951.148000000001</c:v>
                </c:pt>
                <c:pt idx="6001">
                  <c:v>71953.148000000001</c:v>
                </c:pt>
                <c:pt idx="6002">
                  <c:v>71955.148000000001</c:v>
                </c:pt>
                <c:pt idx="6003">
                  <c:v>71957.148000000001</c:v>
                </c:pt>
                <c:pt idx="6004">
                  <c:v>71959.148000000001</c:v>
                </c:pt>
                <c:pt idx="6005">
                  <c:v>71961.148000000001</c:v>
                </c:pt>
                <c:pt idx="6006">
                  <c:v>71963.148000000001</c:v>
                </c:pt>
                <c:pt idx="6007">
                  <c:v>71965.148000000001</c:v>
                </c:pt>
                <c:pt idx="6008">
                  <c:v>71967.148000000001</c:v>
                </c:pt>
                <c:pt idx="6009">
                  <c:v>71969.148000000001</c:v>
                </c:pt>
                <c:pt idx="6010">
                  <c:v>71971.148000000001</c:v>
                </c:pt>
                <c:pt idx="6011">
                  <c:v>71973.148000000001</c:v>
                </c:pt>
                <c:pt idx="6012">
                  <c:v>71975.148000000001</c:v>
                </c:pt>
                <c:pt idx="6013">
                  <c:v>71977.148000000001</c:v>
                </c:pt>
                <c:pt idx="6014">
                  <c:v>71979.148000000001</c:v>
                </c:pt>
                <c:pt idx="6015">
                  <c:v>71981.148000000001</c:v>
                </c:pt>
                <c:pt idx="6016">
                  <c:v>71983.148000000001</c:v>
                </c:pt>
                <c:pt idx="6017">
                  <c:v>71985.148000000001</c:v>
                </c:pt>
                <c:pt idx="6018">
                  <c:v>71987.148000000001</c:v>
                </c:pt>
                <c:pt idx="6019">
                  <c:v>71989.148000000001</c:v>
                </c:pt>
                <c:pt idx="6020">
                  <c:v>71991.148000000001</c:v>
                </c:pt>
                <c:pt idx="6021">
                  <c:v>71993.148000000001</c:v>
                </c:pt>
                <c:pt idx="6022">
                  <c:v>71995.148000000001</c:v>
                </c:pt>
                <c:pt idx="6023">
                  <c:v>71997.148000000001</c:v>
                </c:pt>
                <c:pt idx="6024">
                  <c:v>71999.148000000001</c:v>
                </c:pt>
                <c:pt idx="6025">
                  <c:v>72001.148000000001</c:v>
                </c:pt>
                <c:pt idx="6026">
                  <c:v>72003.148000000001</c:v>
                </c:pt>
                <c:pt idx="6027">
                  <c:v>72005.148000000001</c:v>
                </c:pt>
                <c:pt idx="6028">
                  <c:v>72007.148000000001</c:v>
                </c:pt>
                <c:pt idx="6029">
                  <c:v>72009.148000000001</c:v>
                </c:pt>
                <c:pt idx="6030">
                  <c:v>72011.148000000001</c:v>
                </c:pt>
                <c:pt idx="6031">
                  <c:v>72013.148000000001</c:v>
                </c:pt>
                <c:pt idx="6032">
                  <c:v>72015.148000000001</c:v>
                </c:pt>
                <c:pt idx="6033">
                  <c:v>72017.148000000001</c:v>
                </c:pt>
                <c:pt idx="6034">
                  <c:v>72019.148000000001</c:v>
                </c:pt>
                <c:pt idx="6035">
                  <c:v>72021.148000000001</c:v>
                </c:pt>
                <c:pt idx="6036">
                  <c:v>72023.148000000001</c:v>
                </c:pt>
                <c:pt idx="6037">
                  <c:v>72025.148000000001</c:v>
                </c:pt>
                <c:pt idx="6038">
                  <c:v>72027.148000000001</c:v>
                </c:pt>
                <c:pt idx="6039">
                  <c:v>72029.148000000001</c:v>
                </c:pt>
                <c:pt idx="6040">
                  <c:v>72031.148000000001</c:v>
                </c:pt>
                <c:pt idx="6041">
                  <c:v>72033.148000000001</c:v>
                </c:pt>
                <c:pt idx="6042">
                  <c:v>72035.148000000001</c:v>
                </c:pt>
                <c:pt idx="6043">
                  <c:v>72037.148000000001</c:v>
                </c:pt>
                <c:pt idx="6044">
                  <c:v>72039.148000000001</c:v>
                </c:pt>
                <c:pt idx="6045">
                  <c:v>72041.148000000001</c:v>
                </c:pt>
                <c:pt idx="6046">
                  <c:v>72043.148000000001</c:v>
                </c:pt>
                <c:pt idx="6047">
                  <c:v>72045.148000000001</c:v>
                </c:pt>
                <c:pt idx="6048">
                  <c:v>72047.148000000001</c:v>
                </c:pt>
                <c:pt idx="6049">
                  <c:v>72049.148000000001</c:v>
                </c:pt>
                <c:pt idx="6050">
                  <c:v>72051.148000000001</c:v>
                </c:pt>
                <c:pt idx="6051">
                  <c:v>72053.148000000001</c:v>
                </c:pt>
                <c:pt idx="6052">
                  <c:v>72055.148000000001</c:v>
                </c:pt>
                <c:pt idx="6053">
                  <c:v>72057.148000000001</c:v>
                </c:pt>
                <c:pt idx="6054">
                  <c:v>72059.148000000001</c:v>
                </c:pt>
                <c:pt idx="6055">
                  <c:v>72061.148000000001</c:v>
                </c:pt>
                <c:pt idx="6056">
                  <c:v>72063.148000000001</c:v>
                </c:pt>
                <c:pt idx="6057">
                  <c:v>72065.148000000001</c:v>
                </c:pt>
                <c:pt idx="6058">
                  <c:v>72067.148000000001</c:v>
                </c:pt>
                <c:pt idx="6059">
                  <c:v>72069.148000000001</c:v>
                </c:pt>
                <c:pt idx="6060">
                  <c:v>72071.148000000001</c:v>
                </c:pt>
                <c:pt idx="6061">
                  <c:v>72073.148000000001</c:v>
                </c:pt>
                <c:pt idx="6062">
                  <c:v>72075.148000000001</c:v>
                </c:pt>
                <c:pt idx="6063">
                  <c:v>72077.148000000001</c:v>
                </c:pt>
                <c:pt idx="6064">
                  <c:v>72079.148000000001</c:v>
                </c:pt>
                <c:pt idx="6065">
                  <c:v>72081.148000000001</c:v>
                </c:pt>
                <c:pt idx="6066">
                  <c:v>72083.148000000001</c:v>
                </c:pt>
                <c:pt idx="6067">
                  <c:v>72085.148000000001</c:v>
                </c:pt>
                <c:pt idx="6068">
                  <c:v>72087.148000000001</c:v>
                </c:pt>
                <c:pt idx="6069">
                  <c:v>72089.148000000001</c:v>
                </c:pt>
                <c:pt idx="6070">
                  <c:v>72091.148000000001</c:v>
                </c:pt>
                <c:pt idx="6071">
                  <c:v>72093.148000000001</c:v>
                </c:pt>
                <c:pt idx="6072">
                  <c:v>72095.148000000001</c:v>
                </c:pt>
                <c:pt idx="6073">
                  <c:v>72097.148000000001</c:v>
                </c:pt>
                <c:pt idx="6074">
                  <c:v>72099.148000000001</c:v>
                </c:pt>
                <c:pt idx="6075">
                  <c:v>72101.148000000001</c:v>
                </c:pt>
                <c:pt idx="6076">
                  <c:v>72103.148000000001</c:v>
                </c:pt>
                <c:pt idx="6077">
                  <c:v>72105.148000000001</c:v>
                </c:pt>
                <c:pt idx="6078">
                  <c:v>72107.148000000001</c:v>
                </c:pt>
                <c:pt idx="6079">
                  <c:v>72109.148000000001</c:v>
                </c:pt>
                <c:pt idx="6080">
                  <c:v>72111.148000000001</c:v>
                </c:pt>
                <c:pt idx="6081">
                  <c:v>72113.148000000001</c:v>
                </c:pt>
                <c:pt idx="6082">
                  <c:v>72115.148000000001</c:v>
                </c:pt>
                <c:pt idx="6083">
                  <c:v>72117.148000000001</c:v>
                </c:pt>
                <c:pt idx="6084">
                  <c:v>72119.148000000001</c:v>
                </c:pt>
                <c:pt idx="6085">
                  <c:v>72121.148000000001</c:v>
                </c:pt>
                <c:pt idx="6086">
                  <c:v>72123.148000000001</c:v>
                </c:pt>
                <c:pt idx="6087">
                  <c:v>72125.148000000001</c:v>
                </c:pt>
                <c:pt idx="6088">
                  <c:v>72127.148000000001</c:v>
                </c:pt>
                <c:pt idx="6089">
                  <c:v>72129.148000000001</c:v>
                </c:pt>
                <c:pt idx="6090">
                  <c:v>72131.148000000001</c:v>
                </c:pt>
                <c:pt idx="6091">
                  <c:v>72133.148000000001</c:v>
                </c:pt>
                <c:pt idx="6092">
                  <c:v>72135.148000000001</c:v>
                </c:pt>
                <c:pt idx="6093">
                  <c:v>72137.148000000001</c:v>
                </c:pt>
                <c:pt idx="6094">
                  <c:v>72139.148000000001</c:v>
                </c:pt>
                <c:pt idx="6095">
                  <c:v>72141.148000000001</c:v>
                </c:pt>
                <c:pt idx="6096">
                  <c:v>72143.148000000001</c:v>
                </c:pt>
                <c:pt idx="6097">
                  <c:v>72145.148000000001</c:v>
                </c:pt>
                <c:pt idx="6098">
                  <c:v>72147.148000000001</c:v>
                </c:pt>
                <c:pt idx="6099">
                  <c:v>72149.148000000001</c:v>
                </c:pt>
                <c:pt idx="6100">
                  <c:v>72151.148000000001</c:v>
                </c:pt>
                <c:pt idx="6101">
                  <c:v>72153.148000000001</c:v>
                </c:pt>
                <c:pt idx="6102">
                  <c:v>72155.148000000001</c:v>
                </c:pt>
                <c:pt idx="6103">
                  <c:v>72157.148000000001</c:v>
                </c:pt>
                <c:pt idx="6104">
                  <c:v>72159.148000000001</c:v>
                </c:pt>
                <c:pt idx="6105">
                  <c:v>72161.148000000001</c:v>
                </c:pt>
                <c:pt idx="6106">
                  <c:v>72163.148000000001</c:v>
                </c:pt>
                <c:pt idx="6107">
                  <c:v>72165.148000000001</c:v>
                </c:pt>
                <c:pt idx="6108">
                  <c:v>72167.148000000001</c:v>
                </c:pt>
                <c:pt idx="6109">
                  <c:v>72169.148000000001</c:v>
                </c:pt>
                <c:pt idx="6110">
                  <c:v>72171.148000000001</c:v>
                </c:pt>
                <c:pt idx="6111">
                  <c:v>72173.148000000001</c:v>
                </c:pt>
                <c:pt idx="6112">
                  <c:v>72175.148000000001</c:v>
                </c:pt>
                <c:pt idx="6113">
                  <c:v>72177.148000000001</c:v>
                </c:pt>
                <c:pt idx="6114">
                  <c:v>72179.148000000001</c:v>
                </c:pt>
                <c:pt idx="6115">
                  <c:v>72181.148000000001</c:v>
                </c:pt>
                <c:pt idx="6116">
                  <c:v>72183.148000000001</c:v>
                </c:pt>
                <c:pt idx="6117">
                  <c:v>72185.148000000001</c:v>
                </c:pt>
                <c:pt idx="6118">
                  <c:v>72187.148000000001</c:v>
                </c:pt>
                <c:pt idx="6119">
                  <c:v>72189.148000000001</c:v>
                </c:pt>
                <c:pt idx="6120">
                  <c:v>72191.148000000001</c:v>
                </c:pt>
                <c:pt idx="6121">
                  <c:v>72193.148000000001</c:v>
                </c:pt>
                <c:pt idx="6122">
                  <c:v>72195.148000000001</c:v>
                </c:pt>
                <c:pt idx="6123">
                  <c:v>72197.148000000001</c:v>
                </c:pt>
                <c:pt idx="6124">
                  <c:v>72199.148000000001</c:v>
                </c:pt>
                <c:pt idx="6125">
                  <c:v>72201.148000000001</c:v>
                </c:pt>
                <c:pt idx="6126">
                  <c:v>72203.148000000001</c:v>
                </c:pt>
                <c:pt idx="6127">
                  <c:v>72205.148000000001</c:v>
                </c:pt>
                <c:pt idx="6128">
                  <c:v>72207.148000000001</c:v>
                </c:pt>
                <c:pt idx="6129">
                  <c:v>72209.148000000001</c:v>
                </c:pt>
                <c:pt idx="6130">
                  <c:v>72211.148000000001</c:v>
                </c:pt>
                <c:pt idx="6131">
                  <c:v>72213.148000000001</c:v>
                </c:pt>
                <c:pt idx="6132">
                  <c:v>72215.148000000001</c:v>
                </c:pt>
                <c:pt idx="6133">
                  <c:v>72217.148000000001</c:v>
                </c:pt>
                <c:pt idx="6134">
                  <c:v>72219.148000000001</c:v>
                </c:pt>
                <c:pt idx="6135">
                  <c:v>72221.148000000001</c:v>
                </c:pt>
                <c:pt idx="6136">
                  <c:v>72223.148000000001</c:v>
                </c:pt>
                <c:pt idx="6137">
                  <c:v>72225.148000000001</c:v>
                </c:pt>
                <c:pt idx="6138">
                  <c:v>72227.148000000001</c:v>
                </c:pt>
                <c:pt idx="6139">
                  <c:v>72229.148000000001</c:v>
                </c:pt>
                <c:pt idx="6140">
                  <c:v>72231.148000000001</c:v>
                </c:pt>
                <c:pt idx="6141">
                  <c:v>72233.148000000001</c:v>
                </c:pt>
                <c:pt idx="6142">
                  <c:v>72235.148000000001</c:v>
                </c:pt>
                <c:pt idx="6143">
                  <c:v>72237.148000000001</c:v>
                </c:pt>
                <c:pt idx="6144">
                  <c:v>72239.148000000001</c:v>
                </c:pt>
                <c:pt idx="6145">
                  <c:v>72241.148000000001</c:v>
                </c:pt>
                <c:pt idx="6146">
                  <c:v>72243.148000000001</c:v>
                </c:pt>
                <c:pt idx="6147">
                  <c:v>72245.148000000001</c:v>
                </c:pt>
                <c:pt idx="6148">
                  <c:v>72247.148000000001</c:v>
                </c:pt>
                <c:pt idx="6149">
                  <c:v>72249.148000000001</c:v>
                </c:pt>
                <c:pt idx="6150">
                  <c:v>72251.148000000001</c:v>
                </c:pt>
                <c:pt idx="6151">
                  <c:v>72253.148000000001</c:v>
                </c:pt>
                <c:pt idx="6152">
                  <c:v>72255.148000000001</c:v>
                </c:pt>
                <c:pt idx="6153">
                  <c:v>72257.148000000001</c:v>
                </c:pt>
                <c:pt idx="6154">
                  <c:v>72259.148000000001</c:v>
                </c:pt>
                <c:pt idx="6155">
                  <c:v>72261.148000000001</c:v>
                </c:pt>
                <c:pt idx="6156">
                  <c:v>72263.148000000001</c:v>
                </c:pt>
                <c:pt idx="6157">
                  <c:v>72265.148000000001</c:v>
                </c:pt>
                <c:pt idx="6158">
                  <c:v>72267.148000000001</c:v>
                </c:pt>
                <c:pt idx="6159">
                  <c:v>72269.148000000001</c:v>
                </c:pt>
                <c:pt idx="6160">
                  <c:v>72271.148000000001</c:v>
                </c:pt>
                <c:pt idx="6161">
                  <c:v>72273.148000000001</c:v>
                </c:pt>
                <c:pt idx="6162">
                  <c:v>72275.148000000001</c:v>
                </c:pt>
                <c:pt idx="6163">
                  <c:v>72277.148000000001</c:v>
                </c:pt>
                <c:pt idx="6164">
                  <c:v>72279.148000000001</c:v>
                </c:pt>
                <c:pt idx="6165">
                  <c:v>72281.148000000001</c:v>
                </c:pt>
                <c:pt idx="6166">
                  <c:v>72283.148000000001</c:v>
                </c:pt>
                <c:pt idx="6167">
                  <c:v>72285.148000000001</c:v>
                </c:pt>
                <c:pt idx="6168">
                  <c:v>72287.148000000001</c:v>
                </c:pt>
                <c:pt idx="6169">
                  <c:v>72289.148000000001</c:v>
                </c:pt>
                <c:pt idx="6170">
                  <c:v>72291.148000000001</c:v>
                </c:pt>
                <c:pt idx="6171">
                  <c:v>72293.148000000001</c:v>
                </c:pt>
                <c:pt idx="6172">
                  <c:v>72295.148000000001</c:v>
                </c:pt>
                <c:pt idx="6173">
                  <c:v>72297.148000000001</c:v>
                </c:pt>
                <c:pt idx="6174">
                  <c:v>72299.148000000001</c:v>
                </c:pt>
                <c:pt idx="6175">
                  <c:v>72301.148000000001</c:v>
                </c:pt>
                <c:pt idx="6176">
                  <c:v>72303.148000000001</c:v>
                </c:pt>
                <c:pt idx="6177">
                  <c:v>72305.148000000001</c:v>
                </c:pt>
                <c:pt idx="6178">
                  <c:v>72307.148000000001</c:v>
                </c:pt>
                <c:pt idx="6179">
                  <c:v>72309.148000000001</c:v>
                </c:pt>
                <c:pt idx="6180">
                  <c:v>72311.148000000001</c:v>
                </c:pt>
                <c:pt idx="6181">
                  <c:v>72313.148000000001</c:v>
                </c:pt>
                <c:pt idx="6182">
                  <c:v>72315.148000000001</c:v>
                </c:pt>
                <c:pt idx="6183">
                  <c:v>72317.148000000001</c:v>
                </c:pt>
                <c:pt idx="6184">
                  <c:v>72319.148000000001</c:v>
                </c:pt>
                <c:pt idx="6185">
                  <c:v>72321.148000000001</c:v>
                </c:pt>
                <c:pt idx="6186">
                  <c:v>72323.148000000001</c:v>
                </c:pt>
                <c:pt idx="6187">
                  <c:v>72325.148000000001</c:v>
                </c:pt>
                <c:pt idx="6188">
                  <c:v>72327.148000000001</c:v>
                </c:pt>
                <c:pt idx="6189">
                  <c:v>72329.148000000001</c:v>
                </c:pt>
                <c:pt idx="6190">
                  <c:v>72331.148000000001</c:v>
                </c:pt>
                <c:pt idx="6191">
                  <c:v>72333.148000000001</c:v>
                </c:pt>
                <c:pt idx="6192">
                  <c:v>72335.148000000001</c:v>
                </c:pt>
                <c:pt idx="6193">
                  <c:v>72337.148000000001</c:v>
                </c:pt>
                <c:pt idx="6194">
                  <c:v>72339.148000000001</c:v>
                </c:pt>
                <c:pt idx="6195">
                  <c:v>72341.148000000001</c:v>
                </c:pt>
                <c:pt idx="6196">
                  <c:v>72343.148000000001</c:v>
                </c:pt>
                <c:pt idx="6197">
                  <c:v>72345.148000000001</c:v>
                </c:pt>
                <c:pt idx="6198">
                  <c:v>72347.148000000001</c:v>
                </c:pt>
                <c:pt idx="6199">
                  <c:v>72349.148000000001</c:v>
                </c:pt>
                <c:pt idx="6200">
                  <c:v>72351.148000000001</c:v>
                </c:pt>
                <c:pt idx="6201">
                  <c:v>72353.148000000001</c:v>
                </c:pt>
                <c:pt idx="6202">
                  <c:v>72355.148000000001</c:v>
                </c:pt>
                <c:pt idx="6203">
                  <c:v>72357.148000000001</c:v>
                </c:pt>
                <c:pt idx="6204">
                  <c:v>72359.148000000001</c:v>
                </c:pt>
                <c:pt idx="6205">
                  <c:v>72361.148000000001</c:v>
                </c:pt>
                <c:pt idx="6206">
                  <c:v>72363.148000000001</c:v>
                </c:pt>
                <c:pt idx="6207">
                  <c:v>72365.148000000001</c:v>
                </c:pt>
                <c:pt idx="6208">
                  <c:v>72367.148000000001</c:v>
                </c:pt>
                <c:pt idx="6209">
                  <c:v>72369.148000000001</c:v>
                </c:pt>
                <c:pt idx="6210">
                  <c:v>72371.148000000001</c:v>
                </c:pt>
                <c:pt idx="6211">
                  <c:v>72373.148000000001</c:v>
                </c:pt>
                <c:pt idx="6212">
                  <c:v>72375.148000000001</c:v>
                </c:pt>
                <c:pt idx="6213">
                  <c:v>72377.148000000001</c:v>
                </c:pt>
                <c:pt idx="6214">
                  <c:v>72379.148000000001</c:v>
                </c:pt>
                <c:pt idx="6215">
                  <c:v>72381.148000000001</c:v>
                </c:pt>
                <c:pt idx="6216">
                  <c:v>72383.148000000001</c:v>
                </c:pt>
                <c:pt idx="6217">
                  <c:v>72385.148000000001</c:v>
                </c:pt>
                <c:pt idx="6218">
                  <c:v>72387.148000000001</c:v>
                </c:pt>
                <c:pt idx="6219">
                  <c:v>72389.148000000001</c:v>
                </c:pt>
                <c:pt idx="6220">
                  <c:v>72391.148000000001</c:v>
                </c:pt>
                <c:pt idx="6221">
                  <c:v>72393.148000000001</c:v>
                </c:pt>
                <c:pt idx="6222">
                  <c:v>72395.148000000001</c:v>
                </c:pt>
                <c:pt idx="6223">
                  <c:v>72397.148000000001</c:v>
                </c:pt>
                <c:pt idx="6224">
                  <c:v>72399.148000000001</c:v>
                </c:pt>
                <c:pt idx="6225">
                  <c:v>72401.148000000001</c:v>
                </c:pt>
                <c:pt idx="6226">
                  <c:v>72403.148000000001</c:v>
                </c:pt>
                <c:pt idx="6227">
                  <c:v>72405.148000000001</c:v>
                </c:pt>
                <c:pt idx="6228">
                  <c:v>72407.148000000001</c:v>
                </c:pt>
                <c:pt idx="6229">
                  <c:v>72409.148000000001</c:v>
                </c:pt>
                <c:pt idx="6230">
                  <c:v>72411.148000000001</c:v>
                </c:pt>
                <c:pt idx="6231">
                  <c:v>72413.148000000001</c:v>
                </c:pt>
                <c:pt idx="6232">
                  <c:v>72415.148000000001</c:v>
                </c:pt>
                <c:pt idx="6233">
                  <c:v>72417.148000000001</c:v>
                </c:pt>
                <c:pt idx="6234">
                  <c:v>72419.148000000001</c:v>
                </c:pt>
                <c:pt idx="6235">
                  <c:v>72421.148000000001</c:v>
                </c:pt>
                <c:pt idx="6236">
                  <c:v>72423.148000000001</c:v>
                </c:pt>
                <c:pt idx="6237">
                  <c:v>72425.148000000001</c:v>
                </c:pt>
                <c:pt idx="6238">
                  <c:v>72427.148000000001</c:v>
                </c:pt>
                <c:pt idx="6239">
                  <c:v>72429.148000000001</c:v>
                </c:pt>
                <c:pt idx="6240">
                  <c:v>72431.148000000001</c:v>
                </c:pt>
                <c:pt idx="6241">
                  <c:v>72433.148000000001</c:v>
                </c:pt>
                <c:pt idx="6242">
                  <c:v>72435.148000000001</c:v>
                </c:pt>
                <c:pt idx="6243">
                  <c:v>72437.148000000001</c:v>
                </c:pt>
                <c:pt idx="6244">
                  <c:v>72439.148000000001</c:v>
                </c:pt>
                <c:pt idx="6245">
                  <c:v>72441.148000000001</c:v>
                </c:pt>
                <c:pt idx="6246">
                  <c:v>72443.148000000001</c:v>
                </c:pt>
                <c:pt idx="6247">
                  <c:v>72445.148000000001</c:v>
                </c:pt>
                <c:pt idx="6248">
                  <c:v>72447.148000000001</c:v>
                </c:pt>
                <c:pt idx="6249">
                  <c:v>72449.148000000001</c:v>
                </c:pt>
                <c:pt idx="6250">
                  <c:v>72451.148000000001</c:v>
                </c:pt>
                <c:pt idx="6251">
                  <c:v>72453.148000000001</c:v>
                </c:pt>
                <c:pt idx="6252">
                  <c:v>72455.148000000001</c:v>
                </c:pt>
                <c:pt idx="6253">
                  <c:v>72457.148000000001</c:v>
                </c:pt>
                <c:pt idx="6254">
                  <c:v>72459.148000000001</c:v>
                </c:pt>
                <c:pt idx="6255">
                  <c:v>72461.148000000001</c:v>
                </c:pt>
                <c:pt idx="6256">
                  <c:v>72463.148000000001</c:v>
                </c:pt>
                <c:pt idx="6257">
                  <c:v>72465.148000000001</c:v>
                </c:pt>
                <c:pt idx="6258">
                  <c:v>72467.148000000001</c:v>
                </c:pt>
                <c:pt idx="6259">
                  <c:v>72469.148000000001</c:v>
                </c:pt>
                <c:pt idx="6260">
                  <c:v>72499.937999999878</c:v>
                </c:pt>
                <c:pt idx="6261">
                  <c:v>72529.937999999878</c:v>
                </c:pt>
                <c:pt idx="6262">
                  <c:v>72559.937999999878</c:v>
                </c:pt>
                <c:pt idx="6263">
                  <c:v>72582.398000000001</c:v>
                </c:pt>
                <c:pt idx="6264">
                  <c:v>72584.398000000001</c:v>
                </c:pt>
                <c:pt idx="6265">
                  <c:v>72586.398000000001</c:v>
                </c:pt>
                <c:pt idx="6266">
                  <c:v>72588.398000000001</c:v>
                </c:pt>
                <c:pt idx="6267">
                  <c:v>72590.398000000001</c:v>
                </c:pt>
                <c:pt idx="6268">
                  <c:v>72592.398000000001</c:v>
                </c:pt>
                <c:pt idx="6269">
                  <c:v>72594.398000000001</c:v>
                </c:pt>
                <c:pt idx="6270">
                  <c:v>72596.398000000001</c:v>
                </c:pt>
                <c:pt idx="6271">
                  <c:v>72598.398000000001</c:v>
                </c:pt>
                <c:pt idx="6272">
                  <c:v>72600.398000000001</c:v>
                </c:pt>
                <c:pt idx="6273">
                  <c:v>72602.398000000001</c:v>
                </c:pt>
                <c:pt idx="6274">
                  <c:v>72604.398000000001</c:v>
                </c:pt>
                <c:pt idx="6275">
                  <c:v>72606.398000000001</c:v>
                </c:pt>
                <c:pt idx="6276">
                  <c:v>72608.398000000001</c:v>
                </c:pt>
                <c:pt idx="6277">
                  <c:v>72610.398000000001</c:v>
                </c:pt>
                <c:pt idx="6278">
                  <c:v>72612.398000000001</c:v>
                </c:pt>
                <c:pt idx="6279">
                  <c:v>72614.398000000001</c:v>
                </c:pt>
                <c:pt idx="6280">
                  <c:v>72616.398000000001</c:v>
                </c:pt>
                <c:pt idx="6281">
                  <c:v>72618.398000000001</c:v>
                </c:pt>
                <c:pt idx="6282">
                  <c:v>72620.398000000001</c:v>
                </c:pt>
                <c:pt idx="6283">
                  <c:v>72622.398000000001</c:v>
                </c:pt>
                <c:pt idx="6284">
                  <c:v>72624.398000000001</c:v>
                </c:pt>
                <c:pt idx="6285">
                  <c:v>72626.398000000001</c:v>
                </c:pt>
                <c:pt idx="6286">
                  <c:v>72628.398000000001</c:v>
                </c:pt>
                <c:pt idx="6287">
                  <c:v>72630.398000000001</c:v>
                </c:pt>
                <c:pt idx="6288">
                  <c:v>72632.398000000001</c:v>
                </c:pt>
                <c:pt idx="6289">
                  <c:v>72635.648000000001</c:v>
                </c:pt>
                <c:pt idx="6290">
                  <c:v>72637.648000000001</c:v>
                </c:pt>
                <c:pt idx="6291">
                  <c:v>72639.648000000001</c:v>
                </c:pt>
                <c:pt idx="6292">
                  <c:v>72641.648000000001</c:v>
                </c:pt>
                <c:pt idx="6293">
                  <c:v>72643.648000000001</c:v>
                </c:pt>
                <c:pt idx="6294">
                  <c:v>72645.648000000001</c:v>
                </c:pt>
                <c:pt idx="6295">
                  <c:v>72647.648000000001</c:v>
                </c:pt>
                <c:pt idx="6296">
                  <c:v>72649.648000000001</c:v>
                </c:pt>
                <c:pt idx="6297">
                  <c:v>72651.648000000001</c:v>
                </c:pt>
                <c:pt idx="6298">
                  <c:v>72653.648000000001</c:v>
                </c:pt>
                <c:pt idx="6299">
                  <c:v>72655.648000000001</c:v>
                </c:pt>
                <c:pt idx="6300">
                  <c:v>72657.648000000001</c:v>
                </c:pt>
                <c:pt idx="6301">
                  <c:v>72659.648000000001</c:v>
                </c:pt>
                <c:pt idx="6302">
                  <c:v>72661.648000000001</c:v>
                </c:pt>
                <c:pt idx="6303">
                  <c:v>72663.648000000001</c:v>
                </c:pt>
                <c:pt idx="6304">
                  <c:v>72665.648000000001</c:v>
                </c:pt>
                <c:pt idx="6305">
                  <c:v>72667.648000000001</c:v>
                </c:pt>
                <c:pt idx="6306">
                  <c:v>72669.648000000001</c:v>
                </c:pt>
                <c:pt idx="6307">
                  <c:v>72671.648000000001</c:v>
                </c:pt>
                <c:pt idx="6308">
                  <c:v>72673.648000000001</c:v>
                </c:pt>
                <c:pt idx="6309">
                  <c:v>72675.648000000001</c:v>
                </c:pt>
                <c:pt idx="6310">
                  <c:v>72677.648000000001</c:v>
                </c:pt>
                <c:pt idx="6311">
                  <c:v>72679.648000000001</c:v>
                </c:pt>
                <c:pt idx="6312">
                  <c:v>72681.648000000001</c:v>
                </c:pt>
                <c:pt idx="6313">
                  <c:v>72683.648000000001</c:v>
                </c:pt>
                <c:pt idx="6314">
                  <c:v>72685.648000000001</c:v>
                </c:pt>
                <c:pt idx="6315">
                  <c:v>72687.648000000001</c:v>
                </c:pt>
                <c:pt idx="6316">
                  <c:v>72689.648000000001</c:v>
                </c:pt>
                <c:pt idx="6317">
                  <c:v>72691.648000000001</c:v>
                </c:pt>
                <c:pt idx="6318">
                  <c:v>72693.648000000001</c:v>
                </c:pt>
                <c:pt idx="6319">
                  <c:v>72695.648000000001</c:v>
                </c:pt>
                <c:pt idx="6320">
                  <c:v>72697.648000000001</c:v>
                </c:pt>
                <c:pt idx="6321">
                  <c:v>72699.648000000001</c:v>
                </c:pt>
                <c:pt idx="6322">
                  <c:v>72701.648000000001</c:v>
                </c:pt>
                <c:pt idx="6323">
                  <c:v>72703.648000000001</c:v>
                </c:pt>
                <c:pt idx="6324">
                  <c:v>72705.648000000001</c:v>
                </c:pt>
                <c:pt idx="6325">
                  <c:v>72707.648000000001</c:v>
                </c:pt>
                <c:pt idx="6326">
                  <c:v>72709.648000000001</c:v>
                </c:pt>
                <c:pt idx="6327">
                  <c:v>72711.648000000001</c:v>
                </c:pt>
                <c:pt idx="6328">
                  <c:v>72713.648000000001</c:v>
                </c:pt>
                <c:pt idx="6329">
                  <c:v>72715.648000000001</c:v>
                </c:pt>
                <c:pt idx="6330">
                  <c:v>72717.648000000001</c:v>
                </c:pt>
                <c:pt idx="6331">
                  <c:v>72719.648000000001</c:v>
                </c:pt>
                <c:pt idx="6332">
                  <c:v>72721.648000000001</c:v>
                </c:pt>
                <c:pt idx="6333">
                  <c:v>72723.648000000001</c:v>
                </c:pt>
                <c:pt idx="6334">
                  <c:v>72725.648000000001</c:v>
                </c:pt>
                <c:pt idx="6335">
                  <c:v>72727.648000000001</c:v>
                </c:pt>
                <c:pt idx="6336">
                  <c:v>72729.648000000001</c:v>
                </c:pt>
                <c:pt idx="6337">
                  <c:v>72731.648000000001</c:v>
                </c:pt>
                <c:pt idx="6338">
                  <c:v>72733.648000000001</c:v>
                </c:pt>
                <c:pt idx="6339">
                  <c:v>72735.648000000001</c:v>
                </c:pt>
                <c:pt idx="6340">
                  <c:v>72737.648000000001</c:v>
                </c:pt>
                <c:pt idx="6341">
                  <c:v>72739.648000000001</c:v>
                </c:pt>
                <c:pt idx="6342">
                  <c:v>72741.648000000001</c:v>
                </c:pt>
                <c:pt idx="6343">
                  <c:v>72743.648000000001</c:v>
                </c:pt>
                <c:pt idx="6344">
                  <c:v>72745.648000000001</c:v>
                </c:pt>
                <c:pt idx="6345">
                  <c:v>72747.648000000001</c:v>
                </c:pt>
                <c:pt idx="6346">
                  <c:v>72749.648000000001</c:v>
                </c:pt>
                <c:pt idx="6347">
                  <c:v>72751.648000000001</c:v>
                </c:pt>
                <c:pt idx="6348">
                  <c:v>72753.648000000001</c:v>
                </c:pt>
                <c:pt idx="6349">
                  <c:v>72755.648000000001</c:v>
                </c:pt>
                <c:pt idx="6350">
                  <c:v>72757.648000000001</c:v>
                </c:pt>
                <c:pt idx="6351">
                  <c:v>72759.648000000001</c:v>
                </c:pt>
                <c:pt idx="6352">
                  <c:v>72761.648000000001</c:v>
                </c:pt>
                <c:pt idx="6353">
                  <c:v>72763.648000000001</c:v>
                </c:pt>
                <c:pt idx="6354">
                  <c:v>72765.648000000001</c:v>
                </c:pt>
                <c:pt idx="6355">
                  <c:v>72767.648000000001</c:v>
                </c:pt>
                <c:pt idx="6356">
                  <c:v>72769.648000000001</c:v>
                </c:pt>
                <c:pt idx="6357">
                  <c:v>72771.648000000001</c:v>
                </c:pt>
                <c:pt idx="6358">
                  <c:v>72773.648000000001</c:v>
                </c:pt>
                <c:pt idx="6359">
                  <c:v>72775.648000000001</c:v>
                </c:pt>
                <c:pt idx="6360">
                  <c:v>72777.648000000001</c:v>
                </c:pt>
                <c:pt idx="6361">
                  <c:v>72779.648000000001</c:v>
                </c:pt>
                <c:pt idx="6362">
                  <c:v>72781.648000000001</c:v>
                </c:pt>
                <c:pt idx="6363">
                  <c:v>72783.648000000001</c:v>
                </c:pt>
                <c:pt idx="6364">
                  <c:v>72785.648000000001</c:v>
                </c:pt>
                <c:pt idx="6365">
                  <c:v>72787.648000000001</c:v>
                </c:pt>
                <c:pt idx="6366">
                  <c:v>72789.648000000001</c:v>
                </c:pt>
                <c:pt idx="6367">
                  <c:v>72791.648000000001</c:v>
                </c:pt>
                <c:pt idx="6368">
                  <c:v>72793.648000000001</c:v>
                </c:pt>
                <c:pt idx="6369">
                  <c:v>72795.648000000001</c:v>
                </c:pt>
                <c:pt idx="6370">
                  <c:v>72797.648000000001</c:v>
                </c:pt>
                <c:pt idx="6371">
                  <c:v>72799.648000000001</c:v>
                </c:pt>
                <c:pt idx="6372">
                  <c:v>72801.648000000001</c:v>
                </c:pt>
                <c:pt idx="6373">
                  <c:v>72803.648000000001</c:v>
                </c:pt>
                <c:pt idx="6374">
                  <c:v>72805.648000000001</c:v>
                </c:pt>
                <c:pt idx="6375">
                  <c:v>72807.648000000001</c:v>
                </c:pt>
                <c:pt idx="6376">
                  <c:v>72809.648000000001</c:v>
                </c:pt>
                <c:pt idx="6377">
                  <c:v>72811.648000000001</c:v>
                </c:pt>
                <c:pt idx="6378">
                  <c:v>72813.648000000001</c:v>
                </c:pt>
                <c:pt idx="6379">
                  <c:v>72815.648000000001</c:v>
                </c:pt>
                <c:pt idx="6380">
                  <c:v>72817.648000000001</c:v>
                </c:pt>
                <c:pt idx="6381">
                  <c:v>72819.648000000001</c:v>
                </c:pt>
                <c:pt idx="6382">
                  <c:v>72821.648000000001</c:v>
                </c:pt>
                <c:pt idx="6383">
                  <c:v>72823.648000000001</c:v>
                </c:pt>
                <c:pt idx="6384">
                  <c:v>72825.648000000001</c:v>
                </c:pt>
                <c:pt idx="6385">
                  <c:v>72827.648000000001</c:v>
                </c:pt>
                <c:pt idx="6386">
                  <c:v>72829.648000000001</c:v>
                </c:pt>
                <c:pt idx="6387">
                  <c:v>72831.648000000001</c:v>
                </c:pt>
                <c:pt idx="6388">
                  <c:v>72833.648000000001</c:v>
                </c:pt>
                <c:pt idx="6389">
                  <c:v>72835.648000000001</c:v>
                </c:pt>
                <c:pt idx="6390">
                  <c:v>72837.648000000001</c:v>
                </c:pt>
                <c:pt idx="6391">
                  <c:v>72839.648000000001</c:v>
                </c:pt>
                <c:pt idx="6392">
                  <c:v>72841.648000000001</c:v>
                </c:pt>
                <c:pt idx="6393">
                  <c:v>72843.648000000001</c:v>
                </c:pt>
                <c:pt idx="6394">
                  <c:v>72845.648000000001</c:v>
                </c:pt>
                <c:pt idx="6395">
                  <c:v>72847.648000000001</c:v>
                </c:pt>
                <c:pt idx="6396">
                  <c:v>72849.648000000001</c:v>
                </c:pt>
                <c:pt idx="6397">
                  <c:v>72851.648000000001</c:v>
                </c:pt>
                <c:pt idx="6398">
                  <c:v>72853.648000000001</c:v>
                </c:pt>
                <c:pt idx="6399">
                  <c:v>72855.648000000001</c:v>
                </c:pt>
                <c:pt idx="6400">
                  <c:v>72857.648000000001</c:v>
                </c:pt>
                <c:pt idx="6401">
                  <c:v>72859.648000000001</c:v>
                </c:pt>
                <c:pt idx="6402">
                  <c:v>72861.648000000001</c:v>
                </c:pt>
                <c:pt idx="6403">
                  <c:v>72863.648000000001</c:v>
                </c:pt>
                <c:pt idx="6404">
                  <c:v>72865.648000000001</c:v>
                </c:pt>
                <c:pt idx="6405">
                  <c:v>72867.648000000001</c:v>
                </c:pt>
                <c:pt idx="6406">
                  <c:v>72869.648000000001</c:v>
                </c:pt>
                <c:pt idx="6407">
                  <c:v>72871.648000000001</c:v>
                </c:pt>
                <c:pt idx="6408">
                  <c:v>72873.648000000001</c:v>
                </c:pt>
                <c:pt idx="6409">
                  <c:v>72875.648000000001</c:v>
                </c:pt>
                <c:pt idx="6410">
                  <c:v>72877.648000000001</c:v>
                </c:pt>
                <c:pt idx="6411">
                  <c:v>72879.648000000001</c:v>
                </c:pt>
                <c:pt idx="6412">
                  <c:v>72881.648000000001</c:v>
                </c:pt>
                <c:pt idx="6413">
                  <c:v>72883.648000000001</c:v>
                </c:pt>
                <c:pt idx="6414">
                  <c:v>72885.648000000001</c:v>
                </c:pt>
                <c:pt idx="6415">
                  <c:v>72887.648000000001</c:v>
                </c:pt>
                <c:pt idx="6416">
                  <c:v>72889.648000000001</c:v>
                </c:pt>
                <c:pt idx="6417">
                  <c:v>72891.648000000001</c:v>
                </c:pt>
                <c:pt idx="6418">
                  <c:v>72893.648000000001</c:v>
                </c:pt>
                <c:pt idx="6419">
                  <c:v>72895.648000000001</c:v>
                </c:pt>
                <c:pt idx="6420">
                  <c:v>72897.648000000001</c:v>
                </c:pt>
                <c:pt idx="6421">
                  <c:v>72899.648000000001</c:v>
                </c:pt>
                <c:pt idx="6422">
                  <c:v>72901.648000000001</c:v>
                </c:pt>
                <c:pt idx="6423">
                  <c:v>72903.648000000001</c:v>
                </c:pt>
                <c:pt idx="6424">
                  <c:v>72905.648000000001</c:v>
                </c:pt>
                <c:pt idx="6425">
                  <c:v>72907.648000000001</c:v>
                </c:pt>
                <c:pt idx="6426">
                  <c:v>72909.648000000001</c:v>
                </c:pt>
                <c:pt idx="6427">
                  <c:v>72911.648000000001</c:v>
                </c:pt>
                <c:pt idx="6428">
                  <c:v>72913.648000000001</c:v>
                </c:pt>
                <c:pt idx="6429">
                  <c:v>72915.648000000001</c:v>
                </c:pt>
                <c:pt idx="6430">
                  <c:v>72917.648000000001</c:v>
                </c:pt>
                <c:pt idx="6431">
                  <c:v>72919.648000000001</c:v>
                </c:pt>
                <c:pt idx="6432">
                  <c:v>72921.648000000001</c:v>
                </c:pt>
                <c:pt idx="6433">
                  <c:v>72923.648000000001</c:v>
                </c:pt>
                <c:pt idx="6434">
                  <c:v>72925.648000000001</c:v>
                </c:pt>
                <c:pt idx="6435">
                  <c:v>72927.648000000001</c:v>
                </c:pt>
                <c:pt idx="6436">
                  <c:v>72929.648000000001</c:v>
                </c:pt>
                <c:pt idx="6437">
                  <c:v>72931.648000000001</c:v>
                </c:pt>
                <c:pt idx="6438">
                  <c:v>72933.648000000001</c:v>
                </c:pt>
                <c:pt idx="6439">
                  <c:v>72935.648000000001</c:v>
                </c:pt>
                <c:pt idx="6440">
                  <c:v>72937.648000000001</c:v>
                </c:pt>
                <c:pt idx="6441">
                  <c:v>72939.648000000001</c:v>
                </c:pt>
                <c:pt idx="6442">
                  <c:v>72941.648000000001</c:v>
                </c:pt>
                <c:pt idx="6443">
                  <c:v>72943.648000000001</c:v>
                </c:pt>
                <c:pt idx="6444">
                  <c:v>72945.648000000001</c:v>
                </c:pt>
                <c:pt idx="6445">
                  <c:v>72947.648000000001</c:v>
                </c:pt>
                <c:pt idx="6446">
                  <c:v>72949.648000000001</c:v>
                </c:pt>
                <c:pt idx="6447">
                  <c:v>72951.648000000001</c:v>
                </c:pt>
                <c:pt idx="6448">
                  <c:v>72953.648000000001</c:v>
                </c:pt>
                <c:pt idx="6449">
                  <c:v>72955.648000000001</c:v>
                </c:pt>
                <c:pt idx="6450">
                  <c:v>72957.648000000001</c:v>
                </c:pt>
                <c:pt idx="6451">
                  <c:v>72959.648000000001</c:v>
                </c:pt>
                <c:pt idx="6452">
                  <c:v>72961.648000000001</c:v>
                </c:pt>
                <c:pt idx="6453">
                  <c:v>72963.648000000001</c:v>
                </c:pt>
                <c:pt idx="6454">
                  <c:v>72965.648000000001</c:v>
                </c:pt>
                <c:pt idx="6455">
                  <c:v>72967.648000000001</c:v>
                </c:pt>
                <c:pt idx="6456">
                  <c:v>72969.648000000001</c:v>
                </c:pt>
                <c:pt idx="6457">
                  <c:v>72971.648000000001</c:v>
                </c:pt>
                <c:pt idx="6458">
                  <c:v>72973.648000000001</c:v>
                </c:pt>
                <c:pt idx="6459">
                  <c:v>72975.648000000001</c:v>
                </c:pt>
                <c:pt idx="6460">
                  <c:v>72977.648000000001</c:v>
                </c:pt>
                <c:pt idx="6461">
                  <c:v>72979.648000000001</c:v>
                </c:pt>
                <c:pt idx="6462">
                  <c:v>72981.648000000001</c:v>
                </c:pt>
                <c:pt idx="6463">
                  <c:v>72983.648000000001</c:v>
                </c:pt>
                <c:pt idx="6464">
                  <c:v>72985.648000000001</c:v>
                </c:pt>
                <c:pt idx="6465">
                  <c:v>72987.648000000001</c:v>
                </c:pt>
                <c:pt idx="6466">
                  <c:v>72989.648000000001</c:v>
                </c:pt>
                <c:pt idx="6467">
                  <c:v>72991.648000000001</c:v>
                </c:pt>
                <c:pt idx="6468">
                  <c:v>72993.648000000001</c:v>
                </c:pt>
                <c:pt idx="6469">
                  <c:v>72995.648000000001</c:v>
                </c:pt>
                <c:pt idx="6470">
                  <c:v>72997.648000000001</c:v>
                </c:pt>
                <c:pt idx="6471">
                  <c:v>72999.648000000001</c:v>
                </c:pt>
                <c:pt idx="6472">
                  <c:v>73001.648000000001</c:v>
                </c:pt>
                <c:pt idx="6473">
                  <c:v>73003.648000000001</c:v>
                </c:pt>
                <c:pt idx="6474">
                  <c:v>73005.648000000001</c:v>
                </c:pt>
                <c:pt idx="6475">
                  <c:v>73007.648000000001</c:v>
                </c:pt>
                <c:pt idx="6476">
                  <c:v>73009.648000000001</c:v>
                </c:pt>
                <c:pt idx="6477">
                  <c:v>73011.648000000001</c:v>
                </c:pt>
                <c:pt idx="6478">
                  <c:v>73013.648000000001</c:v>
                </c:pt>
                <c:pt idx="6479">
                  <c:v>73015.648000000001</c:v>
                </c:pt>
                <c:pt idx="6480">
                  <c:v>73017.648000000001</c:v>
                </c:pt>
                <c:pt idx="6481">
                  <c:v>73019.648000000001</c:v>
                </c:pt>
                <c:pt idx="6482">
                  <c:v>73021.648000000001</c:v>
                </c:pt>
                <c:pt idx="6483">
                  <c:v>73023.648000000001</c:v>
                </c:pt>
                <c:pt idx="6484">
                  <c:v>73025.648000000001</c:v>
                </c:pt>
                <c:pt idx="6485">
                  <c:v>73027.648000000001</c:v>
                </c:pt>
                <c:pt idx="6486">
                  <c:v>73029.648000000001</c:v>
                </c:pt>
                <c:pt idx="6487">
                  <c:v>73031.648000000001</c:v>
                </c:pt>
                <c:pt idx="6488">
                  <c:v>73033.648000000001</c:v>
                </c:pt>
                <c:pt idx="6489">
                  <c:v>73035.648000000001</c:v>
                </c:pt>
                <c:pt idx="6490">
                  <c:v>73037.648000000001</c:v>
                </c:pt>
                <c:pt idx="6491">
                  <c:v>73039.648000000001</c:v>
                </c:pt>
                <c:pt idx="6492">
                  <c:v>73041.648000000001</c:v>
                </c:pt>
                <c:pt idx="6493">
                  <c:v>73043.648000000001</c:v>
                </c:pt>
                <c:pt idx="6494">
                  <c:v>73045.648000000001</c:v>
                </c:pt>
                <c:pt idx="6495">
                  <c:v>73047.648000000001</c:v>
                </c:pt>
                <c:pt idx="6496">
                  <c:v>73049.648000000001</c:v>
                </c:pt>
                <c:pt idx="6497">
                  <c:v>73051.648000000001</c:v>
                </c:pt>
                <c:pt idx="6498">
                  <c:v>73053.648000000001</c:v>
                </c:pt>
                <c:pt idx="6499">
                  <c:v>73055.648000000001</c:v>
                </c:pt>
                <c:pt idx="6500">
                  <c:v>73057.648000000001</c:v>
                </c:pt>
                <c:pt idx="6501">
                  <c:v>73059.648000000001</c:v>
                </c:pt>
                <c:pt idx="6502">
                  <c:v>73061.648000000001</c:v>
                </c:pt>
                <c:pt idx="6503">
                  <c:v>73063.648000000001</c:v>
                </c:pt>
                <c:pt idx="6504">
                  <c:v>73065.648000000001</c:v>
                </c:pt>
                <c:pt idx="6505">
                  <c:v>73067.648000000001</c:v>
                </c:pt>
                <c:pt idx="6506">
                  <c:v>73069.648000000001</c:v>
                </c:pt>
                <c:pt idx="6507">
                  <c:v>73071.648000000001</c:v>
                </c:pt>
                <c:pt idx="6508">
                  <c:v>73073.648000000001</c:v>
                </c:pt>
                <c:pt idx="6509">
                  <c:v>73075.648000000001</c:v>
                </c:pt>
                <c:pt idx="6510">
                  <c:v>73077.648000000001</c:v>
                </c:pt>
                <c:pt idx="6511">
                  <c:v>73079.648000000001</c:v>
                </c:pt>
                <c:pt idx="6512">
                  <c:v>73081.648000000001</c:v>
                </c:pt>
                <c:pt idx="6513">
                  <c:v>73083.648000000001</c:v>
                </c:pt>
                <c:pt idx="6514">
                  <c:v>73085.648000000001</c:v>
                </c:pt>
                <c:pt idx="6515">
                  <c:v>73087.648000000001</c:v>
                </c:pt>
                <c:pt idx="6516">
                  <c:v>73089.648000000001</c:v>
                </c:pt>
                <c:pt idx="6517">
                  <c:v>73091.648000000001</c:v>
                </c:pt>
                <c:pt idx="6518">
                  <c:v>73093.648000000001</c:v>
                </c:pt>
                <c:pt idx="6519">
                  <c:v>73095.648000000001</c:v>
                </c:pt>
                <c:pt idx="6520">
                  <c:v>73097.648000000001</c:v>
                </c:pt>
                <c:pt idx="6521">
                  <c:v>73099.648000000001</c:v>
                </c:pt>
                <c:pt idx="6522">
                  <c:v>73101.648000000001</c:v>
                </c:pt>
                <c:pt idx="6523">
                  <c:v>73103.648000000001</c:v>
                </c:pt>
                <c:pt idx="6524">
                  <c:v>73105.648000000001</c:v>
                </c:pt>
                <c:pt idx="6525">
                  <c:v>73107.648000000001</c:v>
                </c:pt>
                <c:pt idx="6526">
                  <c:v>73109.648000000001</c:v>
                </c:pt>
                <c:pt idx="6527">
                  <c:v>73111.648000000001</c:v>
                </c:pt>
                <c:pt idx="6528">
                  <c:v>73113.648000000001</c:v>
                </c:pt>
                <c:pt idx="6529">
                  <c:v>73115.648000000001</c:v>
                </c:pt>
                <c:pt idx="6530">
                  <c:v>73117.648000000001</c:v>
                </c:pt>
                <c:pt idx="6531">
                  <c:v>73119.648000000001</c:v>
                </c:pt>
                <c:pt idx="6532">
                  <c:v>73121.648000000001</c:v>
                </c:pt>
                <c:pt idx="6533">
                  <c:v>73123.648000000001</c:v>
                </c:pt>
                <c:pt idx="6534">
                  <c:v>73125.648000000001</c:v>
                </c:pt>
                <c:pt idx="6535">
                  <c:v>73127.648000000001</c:v>
                </c:pt>
                <c:pt idx="6536">
                  <c:v>73129.648000000001</c:v>
                </c:pt>
                <c:pt idx="6537">
                  <c:v>73131.648000000001</c:v>
                </c:pt>
                <c:pt idx="6538">
                  <c:v>73133.648000000001</c:v>
                </c:pt>
                <c:pt idx="6539">
                  <c:v>73135.648000000001</c:v>
                </c:pt>
                <c:pt idx="6540">
                  <c:v>73137.648000000001</c:v>
                </c:pt>
                <c:pt idx="6541">
                  <c:v>73139.648000000001</c:v>
                </c:pt>
                <c:pt idx="6542">
                  <c:v>73141.648000000001</c:v>
                </c:pt>
                <c:pt idx="6543">
                  <c:v>73143.648000000001</c:v>
                </c:pt>
                <c:pt idx="6544">
                  <c:v>73145.648000000001</c:v>
                </c:pt>
                <c:pt idx="6545">
                  <c:v>73147.648000000001</c:v>
                </c:pt>
                <c:pt idx="6546">
                  <c:v>73149.648000000001</c:v>
                </c:pt>
                <c:pt idx="6547">
                  <c:v>73151.648000000001</c:v>
                </c:pt>
                <c:pt idx="6548">
                  <c:v>73153.648000000001</c:v>
                </c:pt>
                <c:pt idx="6549">
                  <c:v>73155.648000000001</c:v>
                </c:pt>
                <c:pt idx="6550">
                  <c:v>73157.648000000001</c:v>
                </c:pt>
                <c:pt idx="6551">
                  <c:v>73159.648000000001</c:v>
                </c:pt>
                <c:pt idx="6552">
                  <c:v>73161.648000000001</c:v>
                </c:pt>
                <c:pt idx="6553">
                  <c:v>73163.648000000001</c:v>
                </c:pt>
                <c:pt idx="6554">
                  <c:v>73165.648000000001</c:v>
                </c:pt>
                <c:pt idx="6555">
                  <c:v>73167.648000000001</c:v>
                </c:pt>
                <c:pt idx="6556">
                  <c:v>73169.648000000001</c:v>
                </c:pt>
                <c:pt idx="6557">
                  <c:v>73171.648000000001</c:v>
                </c:pt>
                <c:pt idx="6558">
                  <c:v>73173.648000000001</c:v>
                </c:pt>
                <c:pt idx="6559">
                  <c:v>73175.648000000001</c:v>
                </c:pt>
                <c:pt idx="6560">
                  <c:v>73177.648000000001</c:v>
                </c:pt>
                <c:pt idx="6561">
                  <c:v>73179.648000000001</c:v>
                </c:pt>
                <c:pt idx="6562">
                  <c:v>73181.648000000001</c:v>
                </c:pt>
                <c:pt idx="6563">
                  <c:v>73183.648000000001</c:v>
                </c:pt>
                <c:pt idx="6564">
                  <c:v>73185.648000000001</c:v>
                </c:pt>
                <c:pt idx="6565">
                  <c:v>73187.648000000001</c:v>
                </c:pt>
                <c:pt idx="6566">
                  <c:v>73189.648000000001</c:v>
                </c:pt>
                <c:pt idx="6567">
                  <c:v>73191.648000000001</c:v>
                </c:pt>
                <c:pt idx="6568">
                  <c:v>73193.648000000001</c:v>
                </c:pt>
                <c:pt idx="6569">
                  <c:v>73195.648000000001</c:v>
                </c:pt>
                <c:pt idx="6570">
                  <c:v>73197.648000000001</c:v>
                </c:pt>
                <c:pt idx="6571">
                  <c:v>73199.648000000001</c:v>
                </c:pt>
                <c:pt idx="6572">
                  <c:v>73201.648000000001</c:v>
                </c:pt>
                <c:pt idx="6573">
                  <c:v>73203.648000000001</c:v>
                </c:pt>
                <c:pt idx="6574">
                  <c:v>73205.648000000001</c:v>
                </c:pt>
                <c:pt idx="6575">
                  <c:v>73207.648000000001</c:v>
                </c:pt>
                <c:pt idx="6576">
                  <c:v>73209.648000000001</c:v>
                </c:pt>
                <c:pt idx="6577">
                  <c:v>73211.648000000001</c:v>
                </c:pt>
                <c:pt idx="6578">
                  <c:v>73213.648000000001</c:v>
                </c:pt>
                <c:pt idx="6579">
                  <c:v>73215.648000000001</c:v>
                </c:pt>
                <c:pt idx="6580">
                  <c:v>73217.648000000001</c:v>
                </c:pt>
                <c:pt idx="6581">
                  <c:v>73219.648000000001</c:v>
                </c:pt>
                <c:pt idx="6582">
                  <c:v>73221.648000000001</c:v>
                </c:pt>
                <c:pt idx="6583">
                  <c:v>73223.648000000001</c:v>
                </c:pt>
                <c:pt idx="6584">
                  <c:v>73225.648000000001</c:v>
                </c:pt>
                <c:pt idx="6585">
                  <c:v>73227.648000000001</c:v>
                </c:pt>
                <c:pt idx="6586">
                  <c:v>73229.648000000001</c:v>
                </c:pt>
                <c:pt idx="6587">
                  <c:v>73231.648000000001</c:v>
                </c:pt>
                <c:pt idx="6588">
                  <c:v>73233.648000000001</c:v>
                </c:pt>
                <c:pt idx="6589">
                  <c:v>73235.648000000001</c:v>
                </c:pt>
                <c:pt idx="6590">
                  <c:v>73237.648000000001</c:v>
                </c:pt>
                <c:pt idx="6591">
                  <c:v>73239.648000000001</c:v>
                </c:pt>
                <c:pt idx="6592">
                  <c:v>73241.648000000001</c:v>
                </c:pt>
                <c:pt idx="6593">
                  <c:v>73243.648000000001</c:v>
                </c:pt>
                <c:pt idx="6594">
                  <c:v>73245.648000000001</c:v>
                </c:pt>
                <c:pt idx="6595">
                  <c:v>73247.648000000001</c:v>
                </c:pt>
                <c:pt idx="6596">
                  <c:v>73249.648000000001</c:v>
                </c:pt>
                <c:pt idx="6597">
                  <c:v>73251.648000000001</c:v>
                </c:pt>
                <c:pt idx="6598">
                  <c:v>73253.648000000001</c:v>
                </c:pt>
                <c:pt idx="6599">
                  <c:v>73255.648000000001</c:v>
                </c:pt>
                <c:pt idx="6600">
                  <c:v>73257.648000000001</c:v>
                </c:pt>
                <c:pt idx="6601">
                  <c:v>73259.648000000001</c:v>
                </c:pt>
                <c:pt idx="6602">
                  <c:v>73261.648000000001</c:v>
                </c:pt>
                <c:pt idx="6603">
                  <c:v>73263.648000000001</c:v>
                </c:pt>
                <c:pt idx="6604">
                  <c:v>73265.648000000001</c:v>
                </c:pt>
                <c:pt idx="6605">
                  <c:v>73267.648000000001</c:v>
                </c:pt>
                <c:pt idx="6606">
                  <c:v>73269.648000000001</c:v>
                </c:pt>
                <c:pt idx="6607">
                  <c:v>73271.648000000001</c:v>
                </c:pt>
                <c:pt idx="6608">
                  <c:v>73273.648000000001</c:v>
                </c:pt>
                <c:pt idx="6609">
                  <c:v>73275.648000000001</c:v>
                </c:pt>
                <c:pt idx="6610">
                  <c:v>73277.648000000001</c:v>
                </c:pt>
                <c:pt idx="6611">
                  <c:v>73279.648000000001</c:v>
                </c:pt>
                <c:pt idx="6612">
                  <c:v>73281.648000000001</c:v>
                </c:pt>
                <c:pt idx="6613">
                  <c:v>73283.648000000001</c:v>
                </c:pt>
                <c:pt idx="6614">
                  <c:v>73285.648000000001</c:v>
                </c:pt>
                <c:pt idx="6615">
                  <c:v>73287.648000000001</c:v>
                </c:pt>
                <c:pt idx="6616">
                  <c:v>73289.648000000001</c:v>
                </c:pt>
                <c:pt idx="6617">
                  <c:v>73291.648000000001</c:v>
                </c:pt>
                <c:pt idx="6618">
                  <c:v>73293.648000000001</c:v>
                </c:pt>
                <c:pt idx="6619">
                  <c:v>73295.648000000001</c:v>
                </c:pt>
                <c:pt idx="6620">
                  <c:v>73297.648000000001</c:v>
                </c:pt>
                <c:pt idx="6621">
                  <c:v>73299.648000000001</c:v>
                </c:pt>
                <c:pt idx="6622">
                  <c:v>73301.648000000001</c:v>
                </c:pt>
                <c:pt idx="6623">
                  <c:v>73303.648000000001</c:v>
                </c:pt>
                <c:pt idx="6624">
                  <c:v>73305.648000000001</c:v>
                </c:pt>
                <c:pt idx="6625">
                  <c:v>73307.648000000001</c:v>
                </c:pt>
                <c:pt idx="6626">
                  <c:v>73309.648000000001</c:v>
                </c:pt>
                <c:pt idx="6627">
                  <c:v>73311.648000000001</c:v>
                </c:pt>
                <c:pt idx="6628">
                  <c:v>73313.648000000001</c:v>
                </c:pt>
                <c:pt idx="6629">
                  <c:v>73315.648000000001</c:v>
                </c:pt>
                <c:pt idx="6630">
                  <c:v>73317.648000000001</c:v>
                </c:pt>
                <c:pt idx="6631">
                  <c:v>73319.648000000001</c:v>
                </c:pt>
                <c:pt idx="6632">
                  <c:v>73321.648000000001</c:v>
                </c:pt>
                <c:pt idx="6633">
                  <c:v>73323.648000000001</c:v>
                </c:pt>
                <c:pt idx="6634">
                  <c:v>73325.648000000001</c:v>
                </c:pt>
                <c:pt idx="6635">
                  <c:v>73327.648000000001</c:v>
                </c:pt>
                <c:pt idx="6636">
                  <c:v>73329.648000000001</c:v>
                </c:pt>
                <c:pt idx="6637">
                  <c:v>73331.648000000001</c:v>
                </c:pt>
                <c:pt idx="6638">
                  <c:v>73333.648000000001</c:v>
                </c:pt>
                <c:pt idx="6639">
                  <c:v>73335.648000000001</c:v>
                </c:pt>
                <c:pt idx="6640">
                  <c:v>73337.648000000001</c:v>
                </c:pt>
                <c:pt idx="6641">
                  <c:v>73339.648000000001</c:v>
                </c:pt>
                <c:pt idx="6642">
                  <c:v>73341.648000000001</c:v>
                </c:pt>
                <c:pt idx="6643">
                  <c:v>73343.648000000001</c:v>
                </c:pt>
                <c:pt idx="6644">
                  <c:v>73345.648000000001</c:v>
                </c:pt>
                <c:pt idx="6645">
                  <c:v>73347.648000000001</c:v>
                </c:pt>
                <c:pt idx="6646">
                  <c:v>73349.648000000001</c:v>
                </c:pt>
                <c:pt idx="6647">
                  <c:v>73351.648000000001</c:v>
                </c:pt>
                <c:pt idx="6648">
                  <c:v>73353.648000000001</c:v>
                </c:pt>
                <c:pt idx="6649">
                  <c:v>73355.648000000001</c:v>
                </c:pt>
                <c:pt idx="6650">
                  <c:v>73357.648000000001</c:v>
                </c:pt>
                <c:pt idx="6651">
                  <c:v>73359.648000000001</c:v>
                </c:pt>
                <c:pt idx="6652">
                  <c:v>73361.648000000001</c:v>
                </c:pt>
                <c:pt idx="6653">
                  <c:v>73363.648000000001</c:v>
                </c:pt>
                <c:pt idx="6654">
                  <c:v>73365.648000000001</c:v>
                </c:pt>
                <c:pt idx="6655">
                  <c:v>73367.648000000001</c:v>
                </c:pt>
                <c:pt idx="6656">
                  <c:v>73369.648000000001</c:v>
                </c:pt>
                <c:pt idx="6657">
                  <c:v>73371.648000000001</c:v>
                </c:pt>
                <c:pt idx="6658">
                  <c:v>73373.648000000001</c:v>
                </c:pt>
                <c:pt idx="6659">
                  <c:v>73375.648000000001</c:v>
                </c:pt>
                <c:pt idx="6660">
                  <c:v>73377.648000000001</c:v>
                </c:pt>
                <c:pt idx="6661">
                  <c:v>73379.648000000001</c:v>
                </c:pt>
                <c:pt idx="6662">
                  <c:v>73381.648000000001</c:v>
                </c:pt>
                <c:pt idx="6663">
                  <c:v>73383.648000000001</c:v>
                </c:pt>
                <c:pt idx="6664">
                  <c:v>73385.648000000001</c:v>
                </c:pt>
                <c:pt idx="6665">
                  <c:v>73387.648000000001</c:v>
                </c:pt>
                <c:pt idx="6666">
                  <c:v>73389.648000000001</c:v>
                </c:pt>
                <c:pt idx="6667">
                  <c:v>73391.648000000001</c:v>
                </c:pt>
                <c:pt idx="6668">
                  <c:v>73393.648000000001</c:v>
                </c:pt>
                <c:pt idx="6669">
                  <c:v>73395.648000000001</c:v>
                </c:pt>
                <c:pt idx="6670">
                  <c:v>73397.648000000001</c:v>
                </c:pt>
                <c:pt idx="6671">
                  <c:v>73399.648000000001</c:v>
                </c:pt>
                <c:pt idx="6672">
                  <c:v>73401.648000000001</c:v>
                </c:pt>
                <c:pt idx="6673">
                  <c:v>73403.648000000001</c:v>
                </c:pt>
                <c:pt idx="6674">
                  <c:v>73405.648000000001</c:v>
                </c:pt>
                <c:pt idx="6675">
                  <c:v>73407.648000000001</c:v>
                </c:pt>
                <c:pt idx="6676">
                  <c:v>73409.648000000001</c:v>
                </c:pt>
                <c:pt idx="6677">
                  <c:v>73411.648000000001</c:v>
                </c:pt>
                <c:pt idx="6678">
                  <c:v>73413.648000000001</c:v>
                </c:pt>
                <c:pt idx="6679">
                  <c:v>73415.648000000001</c:v>
                </c:pt>
                <c:pt idx="6680">
                  <c:v>73417.648000000001</c:v>
                </c:pt>
                <c:pt idx="6681">
                  <c:v>73419.648000000001</c:v>
                </c:pt>
                <c:pt idx="6682">
                  <c:v>73421.648000000001</c:v>
                </c:pt>
                <c:pt idx="6683">
                  <c:v>73423.648000000001</c:v>
                </c:pt>
                <c:pt idx="6684">
                  <c:v>73425.648000000001</c:v>
                </c:pt>
                <c:pt idx="6685">
                  <c:v>73427.648000000001</c:v>
                </c:pt>
                <c:pt idx="6686">
                  <c:v>73429.648000000001</c:v>
                </c:pt>
                <c:pt idx="6687">
                  <c:v>73431.648000000001</c:v>
                </c:pt>
                <c:pt idx="6688">
                  <c:v>73433.648000000001</c:v>
                </c:pt>
                <c:pt idx="6689">
                  <c:v>73435.648000000001</c:v>
                </c:pt>
                <c:pt idx="6690">
                  <c:v>73437.648000000001</c:v>
                </c:pt>
                <c:pt idx="6691">
                  <c:v>73439.648000000001</c:v>
                </c:pt>
                <c:pt idx="6692">
                  <c:v>73441.648000000001</c:v>
                </c:pt>
                <c:pt idx="6693">
                  <c:v>73443.648000000001</c:v>
                </c:pt>
                <c:pt idx="6694">
                  <c:v>73445.648000000001</c:v>
                </c:pt>
                <c:pt idx="6695">
                  <c:v>73447.648000000001</c:v>
                </c:pt>
                <c:pt idx="6696">
                  <c:v>73449.648000000001</c:v>
                </c:pt>
                <c:pt idx="6697">
                  <c:v>73451.648000000001</c:v>
                </c:pt>
                <c:pt idx="6698">
                  <c:v>73453.648000000001</c:v>
                </c:pt>
                <c:pt idx="6699">
                  <c:v>73455.648000000001</c:v>
                </c:pt>
                <c:pt idx="6700">
                  <c:v>73457.648000000001</c:v>
                </c:pt>
                <c:pt idx="6701">
                  <c:v>73459.648000000001</c:v>
                </c:pt>
                <c:pt idx="6702">
                  <c:v>73461.648000000001</c:v>
                </c:pt>
                <c:pt idx="6703">
                  <c:v>73463.648000000001</c:v>
                </c:pt>
                <c:pt idx="6704">
                  <c:v>73465.648000000001</c:v>
                </c:pt>
                <c:pt idx="6705">
                  <c:v>73467.648000000001</c:v>
                </c:pt>
                <c:pt idx="6706">
                  <c:v>73469.648000000001</c:v>
                </c:pt>
                <c:pt idx="6707">
                  <c:v>73471.648000000001</c:v>
                </c:pt>
                <c:pt idx="6708">
                  <c:v>73473.648000000001</c:v>
                </c:pt>
                <c:pt idx="6709">
                  <c:v>73475.648000000001</c:v>
                </c:pt>
                <c:pt idx="6710">
                  <c:v>73477.648000000001</c:v>
                </c:pt>
                <c:pt idx="6711">
                  <c:v>73479.648000000001</c:v>
                </c:pt>
                <c:pt idx="6712">
                  <c:v>73481.648000000001</c:v>
                </c:pt>
                <c:pt idx="6713">
                  <c:v>73483.648000000001</c:v>
                </c:pt>
                <c:pt idx="6714">
                  <c:v>73485.648000000001</c:v>
                </c:pt>
                <c:pt idx="6715">
                  <c:v>73487.648000000001</c:v>
                </c:pt>
                <c:pt idx="6716">
                  <c:v>73489.648000000001</c:v>
                </c:pt>
                <c:pt idx="6717">
                  <c:v>73491.648000000001</c:v>
                </c:pt>
                <c:pt idx="6718">
                  <c:v>73493.648000000001</c:v>
                </c:pt>
                <c:pt idx="6719">
                  <c:v>73495.648000000001</c:v>
                </c:pt>
                <c:pt idx="6720">
                  <c:v>73497.648000000001</c:v>
                </c:pt>
                <c:pt idx="6721">
                  <c:v>73499.648000000001</c:v>
                </c:pt>
                <c:pt idx="6722">
                  <c:v>73501.648000000001</c:v>
                </c:pt>
                <c:pt idx="6723">
                  <c:v>73503.648000000001</c:v>
                </c:pt>
                <c:pt idx="6724">
                  <c:v>73505.648000000001</c:v>
                </c:pt>
                <c:pt idx="6725">
                  <c:v>73507.648000000001</c:v>
                </c:pt>
                <c:pt idx="6726">
                  <c:v>73509.648000000001</c:v>
                </c:pt>
                <c:pt idx="6727">
                  <c:v>73511.648000000001</c:v>
                </c:pt>
                <c:pt idx="6728">
                  <c:v>73513.648000000001</c:v>
                </c:pt>
                <c:pt idx="6729">
                  <c:v>73515.648000000001</c:v>
                </c:pt>
                <c:pt idx="6730">
                  <c:v>73517.648000000001</c:v>
                </c:pt>
                <c:pt idx="6731">
                  <c:v>73519.648000000001</c:v>
                </c:pt>
                <c:pt idx="6732">
                  <c:v>73521.648000000001</c:v>
                </c:pt>
                <c:pt idx="6733">
                  <c:v>73523.648000000001</c:v>
                </c:pt>
                <c:pt idx="6734">
                  <c:v>73525.648000000001</c:v>
                </c:pt>
                <c:pt idx="6735">
                  <c:v>73528.546999999948</c:v>
                </c:pt>
                <c:pt idx="6736">
                  <c:v>73530.546999999948</c:v>
                </c:pt>
                <c:pt idx="6737">
                  <c:v>73532.546999999948</c:v>
                </c:pt>
                <c:pt idx="6738">
                  <c:v>73534.546999999948</c:v>
                </c:pt>
                <c:pt idx="6739">
                  <c:v>73536.546999999948</c:v>
                </c:pt>
                <c:pt idx="6740">
                  <c:v>73538.546999999948</c:v>
                </c:pt>
                <c:pt idx="6741">
                  <c:v>73540.546999999948</c:v>
                </c:pt>
                <c:pt idx="6742">
                  <c:v>73542.546999999948</c:v>
                </c:pt>
                <c:pt idx="6743">
                  <c:v>73544.546999999948</c:v>
                </c:pt>
                <c:pt idx="6744">
                  <c:v>73546.546999999948</c:v>
                </c:pt>
                <c:pt idx="6745">
                  <c:v>73548.546999999948</c:v>
                </c:pt>
                <c:pt idx="6746">
                  <c:v>73550.546999999948</c:v>
                </c:pt>
                <c:pt idx="6747">
                  <c:v>73552.546999999948</c:v>
                </c:pt>
                <c:pt idx="6748">
                  <c:v>73554.546999999948</c:v>
                </c:pt>
                <c:pt idx="6749">
                  <c:v>73556.546999999948</c:v>
                </c:pt>
                <c:pt idx="6750">
                  <c:v>73558.546999999948</c:v>
                </c:pt>
                <c:pt idx="6751">
                  <c:v>73560.546999999948</c:v>
                </c:pt>
                <c:pt idx="6752">
                  <c:v>73562.546999999948</c:v>
                </c:pt>
                <c:pt idx="6753">
                  <c:v>73564.546999999948</c:v>
                </c:pt>
                <c:pt idx="6754">
                  <c:v>73566.546999999948</c:v>
                </c:pt>
                <c:pt idx="6755">
                  <c:v>73568.546999999948</c:v>
                </c:pt>
                <c:pt idx="6756">
                  <c:v>73570.546999999948</c:v>
                </c:pt>
                <c:pt idx="6757">
                  <c:v>73572.546999999948</c:v>
                </c:pt>
                <c:pt idx="6758">
                  <c:v>73574.546999999948</c:v>
                </c:pt>
                <c:pt idx="6759">
                  <c:v>73576.546999999948</c:v>
                </c:pt>
                <c:pt idx="6760">
                  <c:v>73578.546999999948</c:v>
                </c:pt>
                <c:pt idx="6761">
                  <c:v>73580.546999999948</c:v>
                </c:pt>
                <c:pt idx="6762">
                  <c:v>73582.546999999948</c:v>
                </c:pt>
                <c:pt idx="6763">
                  <c:v>73584.546999999948</c:v>
                </c:pt>
                <c:pt idx="6764">
                  <c:v>73586.546999999948</c:v>
                </c:pt>
                <c:pt idx="6765">
                  <c:v>73588.546999999948</c:v>
                </c:pt>
                <c:pt idx="6766">
                  <c:v>73590.546999999948</c:v>
                </c:pt>
                <c:pt idx="6767">
                  <c:v>73592.546999999948</c:v>
                </c:pt>
                <c:pt idx="6768">
                  <c:v>73596</c:v>
                </c:pt>
                <c:pt idx="6769">
                  <c:v>73598</c:v>
                </c:pt>
                <c:pt idx="6770">
                  <c:v>73600</c:v>
                </c:pt>
                <c:pt idx="6771">
                  <c:v>73602</c:v>
                </c:pt>
                <c:pt idx="6772">
                  <c:v>73604</c:v>
                </c:pt>
                <c:pt idx="6773">
                  <c:v>73606</c:v>
                </c:pt>
                <c:pt idx="6774">
                  <c:v>73608</c:v>
                </c:pt>
                <c:pt idx="6775">
                  <c:v>73610</c:v>
                </c:pt>
                <c:pt idx="6776">
                  <c:v>73612</c:v>
                </c:pt>
                <c:pt idx="6777">
                  <c:v>73614</c:v>
                </c:pt>
                <c:pt idx="6778">
                  <c:v>73616</c:v>
                </c:pt>
                <c:pt idx="6779">
                  <c:v>73618</c:v>
                </c:pt>
                <c:pt idx="6780">
                  <c:v>73620</c:v>
                </c:pt>
                <c:pt idx="6781">
                  <c:v>73622</c:v>
                </c:pt>
                <c:pt idx="6782">
                  <c:v>73624</c:v>
                </c:pt>
                <c:pt idx="6783">
                  <c:v>73626</c:v>
                </c:pt>
                <c:pt idx="6784">
                  <c:v>73628</c:v>
                </c:pt>
                <c:pt idx="6785">
                  <c:v>73630</c:v>
                </c:pt>
                <c:pt idx="6786">
                  <c:v>73632</c:v>
                </c:pt>
                <c:pt idx="6787">
                  <c:v>73634</c:v>
                </c:pt>
                <c:pt idx="6788">
                  <c:v>73636</c:v>
                </c:pt>
                <c:pt idx="6789">
                  <c:v>73638</c:v>
                </c:pt>
                <c:pt idx="6790">
                  <c:v>73640</c:v>
                </c:pt>
                <c:pt idx="6791">
                  <c:v>73642</c:v>
                </c:pt>
                <c:pt idx="6792">
                  <c:v>73644</c:v>
                </c:pt>
                <c:pt idx="6793">
                  <c:v>73646</c:v>
                </c:pt>
                <c:pt idx="6794">
                  <c:v>73648</c:v>
                </c:pt>
                <c:pt idx="6795">
                  <c:v>73650</c:v>
                </c:pt>
                <c:pt idx="6796">
                  <c:v>73652</c:v>
                </c:pt>
                <c:pt idx="6797">
                  <c:v>73654</c:v>
                </c:pt>
                <c:pt idx="6798">
                  <c:v>73656</c:v>
                </c:pt>
                <c:pt idx="6799">
                  <c:v>73658</c:v>
                </c:pt>
                <c:pt idx="6800">
                  <c:v>73660</c:v>
                </c:pt>
                <c:pt idx="6801">
                  <c:v>73662</c:v>
                </c:pt>
                <c:pt idx="6802">
                  <c:v>73664</c:v>
                </c:pt>
                <c:pt idx="6803">
                  <c:v>73666</c:v>
                </c:pt>
                <c:pt idx="6804">
                  <c:v>73668</c:v>
                </c:pt>
                <c:pt idx="6805">
                  <c:v>73670</c:v>
                </c:pt>
                <c:pt idx="6806">
                  <c:v>73672</c:v>
                </c:pt>
                <c:pt idx="6807">
                  <c:v>73674</c:v>
                </c:pt>
                <c:pt idx="6808">
                  <c:v>73676</c:v>
                </c:pt>
                <c:pt idx="6809">
                  <c:v>73678</c:v>
                </c:pt>
                <c:pt idx="6810">
                  <c:v>73680</c:v>
                </c:pt>
                <c:pt idx="6811">
                  <c:v>73682</c:v>
                </c:pt>
                <c:pt idx="6812">
                  <c:v>73684</c:v>
                </c:pt>
                <c:pt idx="6813">
                  <c:v>73686</c:v>
                </c:pt>
                <c:pt idx="6814">
                  <c:v>73688</c:v>
                </c:pt>
                <c:pt idx="6815">
                  <c:v>73690</c:v>
                </c:pt>
                <c:pt idx="6816">
                  <c:v>73692</c:v>
                </c:pt>
                <c:pt idx="6817">
                  <c:v>73694</c:v>
                </c:pt>
                <c:pt idx="6818">
                  <c:v>73696</c:v>
                </c:pt>
                <c:pt idx="6819">
                  <c:v>73698</c:v>
                </c:pt>
                <c:pt idx="6820">
                  <c:v>73700</c:v>
                </c:pt>
                <c:pt idx="6821">
                  <c:v>73702</c:v>
                </c:pt>
                <c:pt idx="6822">
                  <c:v>73704</c:v>
                </c:pt>
                <c:pt idx="6823">
                  <c:v>73706</c:v>
                </c:pt>
                <c:pt idx="6824">
                  <c:v>73708</c:v>
                </c:pt>
                <c:pt idx="6825">
                  <c:v>73710</c:v>
                </c:pt>
                <c:pt idx="6826">
                  <c:v>73712</c:v>
                </c:pt>
                <c:pt idx="6827">
                  <c:v>73714</c:v>
                </c:pt>
                <c:pt idx="6828">
                  <c:v>73716</c:v>
                </c:pt>
                <c:pt idx="6829">
                  <c:v>73718</c:v>
                </c:pt>
                <c:pt idx="6830">
                  <c:v>73720</c:v>
                </c:pt>
                <c:pt idx="6831">
                  <c:v>73722</c:v>
                </c:pt>
                <c:pt idx="6832">
                  <c:v>73724</c:v>
                </c:pt>
                <c:pt idx="6833">
                  <c:v>73726</c:v>
                </c:pt>
                <c:pt idx="6834">
                  <c:v>73728</c:v>
                </c:pt>
                <c:pt idx="6835">
                  <c:v>73730</c:v>
                </c:pt>
                <c:pt idx="6836">
                  <c:v>73732</c:v>
                </c:pt>
                <c:pt idx="6837">
                  <c:v>73734</c:v>
                </c:pt>
                <c:pt idx="6838">
                  <c:v>73736</c:v>
                </c:pt>
                <c:pt idx="6839">
                  <c:v>73738</c:v>
                </c:pt>
                <c:pt idx="6840">
                  <c:v>73740</c:v>
                </c:pt>
                <c:pt idx="6841">
                  <c:v>73742</c:v>
                </c:pt>
                <c:pt idx="6842">
                  <c:v>73744</c:v>
                </c:pt>
                <c:pt idx="6843">
                  <c:v>73746</c:v>
                </c:pt>
                <c:pt idx="6844">
                  <c:v>73748</c:v>
                </c:pt>
                <c:pt idx="6845">
                  <c:v>73750</c:v>
                </c:pt>
                <c:pt idx="6846">
                  <c:v>73752</c:v>
                </c:pt>
                <c:pt idx="6847">
                  <c:v>73754</c:v>
                </c:pt>
                <c:pt idx="6848">
                  <c:v>73756</c:v>
                </c:pt>
                <c:pt idx="6849">
                  <c:v>73758</c:v>
                </c:pt>
                <c:pt idx="6850">
                  <c:v>73760</c:v>
                </c:pt>
                <c:pt idx="6851">
                  <c:v>73762</c:v>
                </c:pt>
                <c:pt idx="6852">
                  <c:v>73764</c:v>
                </c:pt>
                <c:pt idx="6853">
                  <c:v>73766</c:v>
                </c:pt>
                <c:pt idx="6854">
                  <c:v>73768</c:v>
                </c:pt>
                <c:pt idx="6855">
                  <c:v>73770</c:v>
                </c:pt>
                <c:pt idx="6856">
                  <c:v>73772</c:v>
                </c:pt>
                <c:pt idx="6857">
                  <c:v>73774</c:v>
                </c:pt>
                <c:pt idx="6858">
                  <c:v>73776</c:v>
                </c:pt>
                <c:pt idx="6859">
                  <c:v>73778</c:v>
                </c:pt>
                <c:pt idx="6860">
                  <c:v>73780</c:v>
                </c:pt>
                <c:pt idx="6861">
                  <c:v>73782</c:v>
                </c:pt>
                <c:pt idx="6862">
                  <c:v>73784</c:v>
                </c:pt>
                <c:pt idx="6863">
                  <c:v>73786</c:v>
                </c:pt>
                <c:pt idx="6864">
                  <c:v>73788</c:v>
                </c:pt>
                <c:pt idx="6865">
                  <c:v>73790</c:v>
                </c:pt>
                <c:pt idx="6866">
                  <c:v>73792</c:v>
                </c:pt>
                <c:pt idx="6867">
                  <c:v>73794</c:v>
                </c:pt>
                <c:pt idx="6868">
                  <c:v>73796</c:v>
                </c:pt>
                <c:pt idx="6869">
                  <c:v>73798</c:v>
                </c:pt>
                <c:pt idx="6870">
                  <c:v>73800</c:v>
                </c:pt>
                <c:pt idx="6871">
                  <c:v>73802</c:v>
                </c:pt>
                <c:pt idx="6872">
                  <c:v>73804</c:v>
                </c:pt>
                <c:pt idx="6873">
                  <c:v>73806</c:v>
                </c:pt>
                <c:pt idx="6874">
                  <c:v>73808</c:v>
                </c:pt>
                <c:pt idx="6875">
                  <c:v>73810</c:v>
                </c:pt>
                <c:pt idx="6876">
                  <c:v>73812</c:v>
                </c:pt>
                <c:pt idx="6877">
                  <c:v>73814</c:v>
                </c:pt>
                <c:pt idx="6878">
                  <c:v>73816</c:v>
                </c:pt>
                <c:pt idx="6879">
                  <c:v>73818</c:v>
                </c:pt>
                <c:pt idx="6880">
                  <c:v>73820</c:v>
                </c:pt>
                <c:pt idx="6881">
                  <c:v>73822</c:v>
                </c:pt>
                <c:pt idx="6882">
                  <c:v>73824</c:v>
                </c:pt>
                <c:pt idx="6883">
                  <c:v>73826</c:v>
                </c:pt>
                <c:pt idx="6884">
                  <c:v>73828</c:v>
                </c:pt>
                <c:pt idx="6885">
                  <c:v>73830</c:v>
                </c:pt>
                <c:pt idx="6886">
                  <c:v>73832</c:v>
                </c:pt>
                <c:pt idx="6887">
                  <c:v>73834</c:v>
                </c:pt>
                <c:pt idx="6888">
                  <c:v>73836</c:v>
                </c:pt>
                <c:pt idx="6889">
                  <c:v>73838</c:v>
                </c:pt>
                <c:pt idx="6890">
                  <c:v>73840</c:v>
                </c:pt>
                <c:pt idx="6891">
                  <c:v>73842</c:v>
                </c:pt>
                <c:pt idx="6892">
                  <c:v>73844</c:v>
                </c:pt>
                <c:pt idx="6893">
                  <c:v>73846</c:v>
                </c:pt>
                <c:pt idx="6894">
                  <c:v>73848</c:v>
                </c:pt>
                <c:pt idx="6895">
                  <c:v>73850</c:v>
                </c:pt>
                <c:pt idx="6896">
                  <c:v>73852</c:v>
                </c:pt>
                <c:pt idx="6897">
                  <c:v>73854</c:v>
                </c:pt>
                <c:pt idx="6898">
                  <c:v>73856</c:v>
                </c:pt>
                <c:pt idx="6899">
                  <c:v>73858</c:v>
                </c:pt>
                <c:pt idx="6900">
                  <c:v>73860</c:v>
                </c:pt>
                <c:pt idx="6901">
                  <c:v>73862</c:v>
                </c:pt>
                <c:pt idx="6902">
                  <c:v>73864</c:v>
                </c:pt>
                <c:pt idx="6903">
                  <c:v>73866</c:v>
                </c:pt>
                <c:pt idx="6904">
                  <c:v>73868</c:v>
                </c:pt>
                <c:pt idx="6905">
                  <c:v>73870</c:v>
                </c:pt>
                <c:pt idx="6906">
                  <c:v>73872</c:v>
                </c:pt>
                <c:pt idx="6907">
                  <c:v>73874</c:v>
                </c:pt>
                <c:pt idx="6908">
                  <c:v>73876</c:v>
                </c:pt>
                <c:pt idx="6909">
                  <c:v>73878</c:v>
                </c:pt>
                <c:pt idx="6910">
                  <c:v>73880</c:v>
                </c:pt>
                <c:pt idx="6911">
                  <c:v>73882</c:v>
                </c:pt>
                <c:pt idx="6912">
                  <c:v>73884</c:v>
                </c:pt>
                <c:pt idx="6913">
                  <c:v>73886</c:v>
                </c:pt>
                <c:pt idx="6914">
                  <c:v>73888</c:v>
                </c:pt>
                <c:pt idx="6915">
                  <c:v>73890</c:v>
                </c:pt>
                <c:pt idx="6916">
                  <c:v>73892</c:v>
                </c:pt>
                <c:pt idx="6917">
                  <c:v>73894</c:v>
                </c:pt>
                <c:pt idx="6918">
                  <c:v>73896</c:v>
                </c:pt>
                <c:pt idx="6919">
                  <c:v>73898</c:v>
                </c:pt>
                <c:pt idx="6920">
                  <c:v>73900</c:v>
                </c:pt>
                <c:pt idx="6921">
                  <c:v>73902</c:v>
                </c:pt>
                <c:pt idx="6922">
                  <c:v>73904</c:v>
                </c:pt>
                <c:pt idx="6923">
                  <c:v>73906</c:v>
                </c:pt>
                <c:pt idx="6924">
                  <c:v>73908</c:v>
                </c:pt>
                <c:pt idx="6925">
                  <c:v>73910</c:v>
                </c:pt>
                <c:pt idx="6926">
                  <c:v>73912</c:v>
                </c:pt>
                <c:pt idx="6927">
                  <c:v>73914</c:v>
                </c:pt>
                <c:pt idx="6928">
                  <c:v>73916</c:v>
                </c:pt>
                <c:pt idx="6929">
                  <c:v>73918</c:v>
                </c:pt>
                <c:pt idx="6930">
                  <c:v>73920</c:v>
                </c:pt>
                <c:pt idx="6931">
                  <c:v>73922</c:v>
                </c:pt>
                <c:pt idx="6932">
                  <c:v>73924</c:v>
                </c:pt>
                <c:pt idx="6933">
                  <c:v>73926</c:v>
                </c:pt>
                <c:pt idx="6934">
                  <c:v>73928</c:v>
                </c:pt>
                <c:pt idx="6935">
                  <c:v>73930</c:v>
                </c:pt>
                <c:pt idx="6936">
                  <c:v>73932</c:v>
                </c:pt>
                <c:pt idx="6937">
                  <c:v>73934</c:v>
                </c:pt>
                <c:pt idx="6938">
                  <c:v>73936</c:v>
                </c:pt>
                <c:pt idx="6939">
                  <c:v>73938</c:v>
                </c:pt>
                <c:pt idx="6940">
                  <c:v>73940</c:v>
                </c:pt>
                <c:pt idx="6941">
                  <c:v>73942</c:v>
                </c:pt>
                <c:pt idx="6942">
                  <c:v>73944</c:v>
                </c:pt>
                <c:pt idx="6943">
                  <c:v>73946</c:v>
                </c:pt>
                <c:pt idx="6944">
                  <c:v>73948</c:v>
                </c:pt>
                <c:pt idx="6945">
                  <c:v>73950</c:v>
                </c:pt>
                <c:pt idx="6946">
                  <c:v>73952</c:v>
                </c:pt>
                <c:pt idx="6947">
                  <c:v>73954</c:v>
                </c:pt>
                <c:pt idx="6948">
                  <c:v>73956</c:v>
                </c:pt>
                <c:pt idx="6949">
                  <c:v>73958</c:v>
                </c:pt>
                <c:pt idx="6950">
                  <c:v>73960</c:v>
                </c:pt>
                <c:pt idx="6951">
                  <c:v>73962</c:v>
                </c:pt>
                <c:pt idx="6952">
                  <c:v>73964</c:v>
                </c:pt>
                <c:pt idx="6953">
                  <c:v>73966</c:v>
                </c:pt>
                <c:pt idx="6954">
                  <c:v>73968</c:v>
                </c:pt>
                <c:pt idx="6955">
                  <c:v>73970</c:v>
                </c:pt>
                <c:pt idx="6956">
                  <c:v>73972</c:v>
                </c:pt>
                <c:pt idx="6957">
                  <c:v>73974</c:v>
                </c:pt>
                <c:pt idx="6958">
                  <c:v>73976</c:v>
                </c:pt>
                <c:pt idx="6959">
                  <c:v>73978</c:v>
                </c:pt>
                <c:pt idx="6960">
                  <c:v>73980</c:v>
                </c:pt>
                <c:pt idx="6961">
                  <c:v>73982</c:v>
                </c:pt>
                <c:pt idx="6962">
                  <c:v>73984</c:v>
                </c:pt>
                <c:pt idx="6963">
                  <c:v>73986</c:v>
                </c:pt>
                <c:pt idx="6964">
                  <c:v>73988</c:v>
                </c:pt>
                <c:pt idx="6965">
                  <c:v>73990</c:v>
                </c:pt>
                <c:pt idx="6966">
                  <c:v>73992</c:v>
                </c:pt>
                <c:pt idx="6967">
                  <c:v>73994</c:v>
                </c:pt>
                <c:pt idx="6968">
                  <c:v>73996</c:v>
                </c:pt>
                <c:pt idx="6969">
                  <c:v>73998</c:v>
                </c:pt>
                <c:pt idx="6970">
                  <c:v>74000</c:v>
                </c:pt>
                <c:pt idx="6971">
                  <c:v>74002</c:v>
                </c:pt>
                <c:pt idx="6972">
                  <c:v>74004</c:v>
                </c:pt>
                <c:pt idx="6973">
                  <c:v>74006</c:v>
                </c:pt>
                <c:pt idx="6974">
                  <c:v>74008</c:v>
                </c:pt>
                <c:pt idx="6975">
                  <c:v>74010</c:v>
                </c:pt>
                <c:pt idx="6976">
                  <c:v>74012</c:v>
                </c:pt>
                <c:pt idx="6977">
                  <c:v>74014</c:v>
                </c:pt>
                <c:pt idx="6978">
                  <c:v>74016</c:v>
                </c:pt>
                <c:pt idx="6979">
                  <c:v>74018</c:v>
                </c:pt>
                <c:pt idx="6980">
                  <c:v>74020</c:v>
                </c:pt>
                <c:pt idx="6981">
                  <c:v>74022</c:v>
                </c:pt>
                <c:pt idx="6982">
                  <c:v>74024</c:v>
                </c:pt>
                <c:pt idx="6983">
                  <c:v>74026</c:v>
                </c:pt>
                <c:pt idx="6984">
                  <c:v>74028</c:v>
                </c:pt>
                <c:pt idx="6985">
                  <c:v>74030</c:v>
                </c:pt>
                <c:pt idx="6986">
                  <c:v>74032</c:v>
                </c:pt>
                <c:pt idx="6987">
                  <c:v>74034</c:v>
                </c:pt>
                <c:pt idx="6988">
                  <c:v>74036</c:v>
                </c:pt>
                <c:pt idx="6989">
                  <c:v>74038</c:v>
                </c:pt>
                <c:pt idx="6990">
                  <c:v>74040</c:v>
                </c:pt>
                <c:pt idx="6991">
                  <c:v>74042</c:v>
                </c:pt>
                <c:pt idx="6992">
                  <c:v>74044</c:v>
                </c:pt>
                <c:pt idx="6993">
                  <c:v>74046</c:v>
                </c:pt>
                <c:pt idx="6994">
                  <c:v>74048</c:v>
                </c:pt>
                <c:pt idx="6995">
                  <c:v>74050</c:v>
                </c:pt>
                <c:pt idx="6996">
                  <c:v>74052</c:v>
                </c:pt>
                <c:pt idx="6997">
                  <c:v>74054</c:v>
                </c:pt>
                <c:pt idx="6998">
                  <c:v>74056</c:v>
                </c:pt>
                <c:pt idx="6999">
                  <c:v>74058</c:v>
                </c:pt>
                <c:pt idx="7000">
                  <c:v>74060</c:v>
                </c:pt>
                <c:pt idx="7001">
                  <c:v>74062</c:v>
                </c:pt>
                <c:pt idx="7002">
                  <c:v>74064</c:v>
                </c:pt>
                <c:pt idx="7003">
                  <c:v>74066</c:v>
                </c:pt>
                <c:pt idx="7004">
                  <c:v>74068</c:v>
                </c:pt>
                <c:pt idx="7005">
                  <c:v>74070</c:v>
                </c:pt>
                <c:pt idx="7006">
                  <c:v>74072</c:v>
                </c:pt>
                <c:pt idx="7007">
                  <c:v>74074</c:v>
                </c:pt>
                <c:pt idx="7008">
                  <c:v>74076</c:v>
                </c:pt>
                <c:pt idx="7009">
                  <c:v>74078</c:v>
                </c:pt>
                <c:pt idx="7010">
                  <c:v>74080</c:v>
                </c:pt>
                <c:pt idx="7011">
                  <c:v>74082</c:v>
                </c:pt>
                <c:pt idx="7012">
                  <c:v>74084</c:v>
                </c:pt>
                <c:pt idx="7013">
                  <c:v>74086</c:v>
                </c:pt>
                <c:pt idx="7014">
                  <c:v>74088</c:v>
                </c:pt>
                <c:pt idx="7015">
                  <c:v>74090</c:v>
                </c:pt>
                <c:pt idx="7016">
                  <c:v>74092</c:v>
                </c:pt>
                <c:pt idx="7017">
                  <c:v>74094</c:v>
                </c:pt>
                <c:pt idx="7018">
                  <c:v>74096</c:v>
                </c:pt>
                <c:pt idx="7019">
                  <c:v>74098</c:v>
                </c:pt>
                <c:pt idx="7020">
                  <c:v>74100</c:v>
                </c:pt>
                <c:pt idx="7021">
                  <c:v>74102</c:v>
                </c:pt>
                <c:pt idx="7022">
                  <c:v>74104</c:v>
                </c:pt>
                <c:pt idx="7023">
                  <c:v>74106</c:v>
                </c:pt>
                <c:pt idx="7024">
                  <c:v>74108</c:v>
                </c:pt>
                <c:pt idx="7025">
                  <c:v>74110</c:v>
                </c:pt>
                <c:pt idx="7026">
                  <c:v>74112</c:v>
                </c:pt>
                <c:pt idx="7027">
                  <c:v>74114</c:v>
                </c:pt>
                <c:pt idx="7028">
                  <c:v>74116</c:v>
                </c:pt>
                <c:pt idx="7029">
                  <c:v>74118</c:v>
                </c:pt>
                <c:pt idx="7030">
                  <c:v>74120</c:v>
                </c:pt>
                <c:pt idx="7031">
                  <c:v>74122</c:v>
                </c:pt>
                <c:pt idx="7032">
                  <c:v>74124</c:v>
                </c:pt>
                <c:pt idx="7033">
                  <c:v>74126</c:v>
                </c:pt>
                <c:pt idx="7034">
                  <c:v>74128</c:v>
                </c:pt>
                <c:pt idx="7035">
                  <c:v>74130</c:v>
                </c:pt>
                <c:pt idx="7036">
                  <c:v>74132</c:v>
                </c:pt>
                <c:pt idx="7037">
                  <c:v>74134</c:v>
                </c:pt>
                <c:pt idx="7038">
                  <c:v>74136</c:v>
                </c:pt>
                <c:pt idx="7039">
                  <c:v>74138</c:v>
                </c:pt>
                <c:pt idx="7040">
                  <c:v>74140</c:v>
                </c:pt>
                <c:pt idx="7041">
                  <c:v>74142</c:v>
                </c:pt>
                <c:pt idx="7042">
                  <c:v>74144</c:v>
                </c:pt>
                <c:pt idx="7043">
                  <c:v>74146</c:v>
                </c:pt>
                <c:pt idx="7044">
                  <c:v>74148</c:v>
                </c:pt>
                <c:pt idx="7045">
                  <c:v>74150</c:v>
                </c:pt>
                <c:pt idx="7046">
                  <c:v>74152</c:v>
                </c:pt>
                <c:pt idx="7047">
                  <c:v>74154</c:v>
                </c:pt>
                <c:pt idx="7048">
                  <c:v>74156</c:v>
                </c:pt>
                <c:pt idx="7049">
                  <c:v>74158</c:v>
                </c:pt>
                <c:pt idx="7050">
                  <c:v>74160</c:v>
                </c:pt>
                <c:pt idx="7051">
                  <c:v>74162</c:v>
                </c:pt>
                <c:pt idx="7052">
                  <c:v>74164</c:v>
                </c:pt>
                <c:pt idx="7053">
                  <c:v>74166</c:v>
                </c:pt>
                <c:pt idx="7054">
                  <c:v>74168</c:v>
                </c:pt>
                <c:pt idx="7055">
                  <c:v>74170</c:v>
                </c:pt>
                <c:pt idx="7056">
                  <c:v>74172</c:v>
                </c:pt>
                <c:pt idx="7057">
                  <c:v>74174</c:v>
                </c:pt>
                <c:pt idx="7058">
                  <c:v>74176</c:v>
                </c:pt>
                <c:pt idx="7059">
                  <c:v>74178</c:v>
                </c:pt>
                <c:pt idx="7060">
                  <c:v>74180</c:v>
                </c:pt>
                <c:pt idx="7061">
                  <c:v>74182</c:v>
                </c:pt>
                <c:pt idx="7062">
                  <c:v>74184</c:v>
                </c:pt>
                <c:pt idx="7063">
                  <c:v>74186</c:v>
                </c:pt>
                <c:pt idx="7064">
                  <c:v>74188</c:v>
                </c:pt>
                <c:pt idx="7065">
                  <c:v>74190</c:v>
                </c:pt>
                <c:pt idx="7066">
                  <c:v>74192</c:v>
                </c:pt>
                <c:pt idx="7067">
                  <c:v>74194</c:v>
                </c:pt>
                <c:pt idx="7068">
                  <c:v>74196</c:v>
                </c:pt>
                <c:pt idx="7069">
                  <c:v>74198</c:v>
                </c:pt>
                <c:pt idx="7070">
                  <c:v>74200</c:v>
                </c:pt>
                <c:pt idx="7071">
                  <c:v>74202</c:v>
                </c:pt>
                <c:pt idx="7072">
                  <c:v>74204</c:v>
                </c:pt>
                <c:pt idx="7073">
                  <c:v>74206</c:v>
                </c:pt>
                <c:pt idx="7074">
                  <c:v>74208</c:v>
                </c:pt>
                <c:pt idx="7075">
                  <c:v>74210</c:v>
                </c:pt>
                <c:pt idx="7076">
                  <c:v>74212</c:v>
                </c:pt>
                <c:pt idx="7077">
                  <c:v>74214</c:v>
                </c:pt>
                <c:pt idx="7078">
                  <c:v>74216</c:v>
                </c:pt>
                <c:pt idx="7079">
                  <c:v>74218</c:v>
                </c:pt>
                <c:pt idx="7080">
                  <c:v>74220</c:v>
                </c:pt>
                <c:pt idx="7081">
                  <c:v>74222</c:v>
                </c:pt>
                <c:pt idx="7082">
                  <c:v>74224</c:v>
                </c:pt>
                <c:pt idx="7083">
                  <c:v>74226</c:v>
                </c:pt>
                <c:pt idx="7084">
                  <c:v>74228</c:v>
                </c:pt>
                <c:pt idx="7085">
                  <c:v>74230</c:v>
                </c:pt>
                <c:pt idx="7086">
                  <c:v>74232</c:v>
                </c:pt>
                <c:pt idx="7087">
                  <c:v>74234</c:v>
                </c:pt>
                <c:pt idx="7088">
                  <c:v>74236</c:v>
                </c:pt>
                <c:pt idx="7089">
                  <c:v>74238</c:v>
                </c:pt>
                <c:pt idx="7090">
                  <c:v>74240</c:v>
                </c:pt>
                <c:pt idx="7091">
                  <c:v>74242</c:v>
                </c:pt>
                <c:pt idx="7092">
                  <c:v>74244</c:v>
                </c:pt>
                <c:pt idx="7093">
                  <c:v>74246</c:v>
                </c:pt>
                <c:pt idx="7094">
                  <c:v>74248</c:v>
                </c:pt>
                <c:pt idx="7095">
                  <c:v>74250</c:v>
                </c:pt>
                <c:pt idx="7096">
                  <c:v>74252</c:v>
                </c:pt>
                <c:pt idx="7097">
                  <c:v>74254</c:v>
                </c:pt>
                <c:pt idx="7098">
                  <c:v>74256</c:v>
                </c:pt>
                <c:pt idx="7099">
                  <c:v>74258</c:v>
                </c:pt>
                <c:pt idx="7100">
                  <c:v>74260</c:v>
                </c:pt>
                <c:pt idx="7101">
                  <c:v>74262</c:v>
                </c:pt>
                <c:pt idx="7102">
                  <c:v>74264</c:v>
                </c:pt>
                <c:pt idx="7103">
                  <c:v>74266</c:v>
                </c:pt>
                <c:pt idx="7104">
                  <c:v>74268</c:v>
                </c:pt>
                <c:pt idx="7105">
                  <c:v>74270</c:v>
                </c:pt>
                <c:pt idx="7106">
                  <c:v>74272</c:v>
                </c:pt>
                <c:pt idx="7107">
                  <c:v>74274</c:v>
                </c:pt>
                <c:pt idx="7108">
                  <c:v>74276</c:v>
                </c:pt>
                <c:pt idx="7109">
                  <c:v>74278</c:v>
                </c:pt>
                <c:pt idx="7110">
                  <c:v>74280</c:v>
                </c:pt>
                <c:pt idx="7111">
                  <c:v>74282</c:v>
                </c:pt>
                <c:pt idx="7112">
                  <c:v>74284</c:v>
                </c:pt>
                <c:pt idx="7113">
                  <c:v>74286</c:v>
                </c:pt>
                <c:pt idx="7114">
                  <c:v>74288</c:v>
                </c:pt>
                <c:pt idx="7115">
                  <c:v>74290</c:v>
                </c:pt>
                <c:pt idx="7116">
                  <c:v>74292</c:v>
                </c:pt>
                <c:pt idx="7117">
                  <c:v>74294</c:v>
                </c:pt>
                <c:pt idx="7118">
                  <c:v>74296</c:v>
                </c:pt>
                <c:pt idx="7119">
                  <c:v>74298</c:v>
                </c:pt>
                <c:pt idx="7120">
                  <c:v>74300</c:v>
                </c:pt>
                <c:pt idx="7121">
                  <c:v>74302</c:v>
                </c:pt>
                <c:pt idx="7122">
                  <c:v>74304</c:v>
                </c:pt>
                <c:pt idx="7123">
                  <c:v>74306</c:v>
                </c:pt>
                <c:pt idx="7124">
                  <c:v>74308</c:v>
                </c:pt>
                <c:pt idx="7125">
                  <c:v>74310</c:v>
                </c:pt>
                <c:pt idx="7126">
                  <c:v>74312</c:v>
                </c:pt>
                <c:pt idx="7127">
                  <c:v>74314</c:v>
                </c:pt>
                <c:pt idx="7128">
                  <c:v>74316</c:v>
                </c:pt>
                <c:pt idx="7129">
                  <c:v>74318</c:v>
                </c:pt>
                <c:pt idx="7130">
                  <c:v>74320</c:v>
                </c:pt>
                <c:pt idx="7131">
                  <c:v>74322</c:v>
                </c:pt>
                <c:pt idx="7132">
                  <c:v>74324</c:v>
                </c:pt>
                <c:pt idx="7133">
                  <c:v>74326</c:v>
                </c:pt>
                <c:pt idx="7134">
                  <c:v>74328</c:v>
                </c:pt>
                <c:pt idx="7135">
                  <c:v>74330</c:v>
                </c:pt>
                <c:pt idx="7136">
                  <c:v>74332</c:v>
                </c:pt>
                <c:pt idx="7137">
                  <c:v>74334</c:v>
                </c:pt>
                <c:pt idx="7138">
                  <c:v>74336</c:v>
                </c:pt>
                <c:pt idx="7139">
                  <c:v>74338</c:v>
                </c:pt>
                <c:pt idx="7140">
                  <c:v>74340</c:v>
                </c:pt>
                <c:pt idx="7141">
                  <c:v>74342</c:v>
                </c:pt>
                <c:pt idx="7142">
                  <c:v>74344</c:v>
                </c:pt>
                <c:pt idx="7143">
                  <c:v>74346</c:v>
                </c:pt>
                <c:pt idx="7144">
                  <c:v>74348</c:v>
                </c:pt>
                <c:pt idx="7145">
                  <c:v>74350</c:v>
                </c:pt>
                <c:pt idx="7146">
                  <c:v>74352</c:v>
                </c:pt>
                <c:pt idx="7147">
                  <c:v>74354</c:v>
                </c:pt>
                <c:pt idx="7148">
                  <c:v>74356</c:v>
                </c:pt>
                <c:pt idx="7149">
                  <c:v>74358</c:v>
                </c:pt>
                <c:pt idx="7150">
                  <c:v>74360</c:v>
                </c:pt>
                <c:pt idx="7151">
                  <c:v>74362</c:v>
                </c:pt>
                <c:pt idx="7152">
                  <c:v>74364</c:v>
                </c:pt>
                <c:pt idx="7153">
                  <c:v>74366</c:v>
                </c:pt>
                <c:pt idx="7154">
                  <c:v>74368</c:v>
                </c:pt>
                <c:pt idx="7155">
                  <c:v>74370</c:v>
                </c:pt>
                <c:pt idx="7156">
                  <c:v>74372</c:v>
                </c:pt>
                <c:pt idx="7157">
                  <c:v>74374</c:v>
                </c:pt>
                <c:pt idx="7158">
                  <c:v>74376</c:v>
                </c:pt>
                <c:pt idx="7159">
                  <c:v>74378</c:v>
                </c:pt>
                <c:pt idx="7160">
                  <c:v>74380</c:v>
                </c:pt>
                <c:pt idx="7161">
                  <c:v>74382</c:v>
                </c:pt>
                <c:pt idx="7162">
                  <c:v>74384</c:v>
                </c:pt>
                <c:pt idx="7163">
                  <c:v>74386</c:v>
                </c:pt>
                <c:pt idx="7164">
                  <c:v>74388</c:v>
                </c:pt>
                <c:pt idx="7165">
                  <c:v>74390</c:v>
                </c:pt>
                <c:pt idx="7166">
                  <c:v>74392</c:v>
                </c:pt>
                <c:pt idx="7167">
                  <c:v>74394</c:v>
                </c:pt>
                <c:pt idx="7168">
                  <c:v>74396</c:v>
                </c:pt>
                <c:pt idx="7169">
                  <c:v>74398</c:v>
                </c:pt>
                <c:pt idx="7170">
                  <c:v>74400</c:v>
                </c:pt>
                <c:pt idx="7171">
                  <c:v>74402</c:v>
                </c:pt>
                <c:pt idx="7172">
                  <c:v>74404</c:v>
                </c:pt>
                <c:pt idx="7173">
                  <c:v>74406</c:v>
                </c:pt>
                <c:pt idx="7174">
                  <c:v>74408</c:v>
                </c:pt>
                <c:pt idx="7175">
                  <c:v>74410</c:v>
                </c:pt>
                <c:pt idx="7176">
                  <c:v>74412</c:v>
                </c:pt>
                <c:pt idx="7177">
                  <c:v>74414</c:v>
                </c:pt>
                <c:pt idx="7178">
                  <c:v>74416</c:v>
                </c:pt>
                <c:pt idx="7179">
                  <c:v>74418</c:v>
                </c:pt>
                <c:pt idx="7180">
                  <c:v>74420</c:v>
                </c:pt>
                <c:pt idx="7181">
                  <c:v>74422</c:v>
                </c:pt>
                <c:pt idx="7182">
                  <c:v>74424</c:v>
                </c:pt>
                <c:pt idx="7183">
                  <c:v>74426</c:v>
                </c:pt>
                <c:pt idx="7184">
                  <c:v>74428</c:v>
                </c:pt>
                <c:pt idx="7185">
                  <c:v>74430</c:v>
                </c:pt>
                <c:pt idx="7186">
                  <c:v>74432</c:v>
                </c:pt>
                <c:pt idx="7187">
                  <c:v>74434</c:v>
                </c:pt>
                <c:pt idx="7188">
                  <c:v>74436</c:v>
                </c:pt>
                <c:pt idx="7189">
                  <c:v>74438</c:v>
                </c:pt>
                <c:pt idx="7190">
                  <c:v>74440</c:v>
                </c:pt>
                <c:pt idx="7191">
                  <c:v>74442</c:v>
                </c:pt>
                <c:pt idx="7192">
                  <c:v>74444</c:v>
                </c:pt>
                <c:pt idx="7193">
                  <c:v>74446</c:v>
                </c:pt>
                <c:pt idx="7194">
                  <c:v>74448</c:v>
                </c:pt>
                <c:pt idx="7195">
                  <c:v>74450</c:v>
                </c:pt>
                <c:pt idx="7196">
                  <c:v>74452</c:v>
                </c:pt>
                <c:pt idx="7197">
                  <c:v>74454</c:v>
                </c:pt>
                <c:pt idx="7198">
                  <c:v>74456</c:v>
                </c:pt>
                <c:pt idx="7199">
                  <c:v>74458</c:v>
                </c:pt>
                <c:pt idx="7200">
                  <c:v>74460</c:v>
                </c:pt>
                <c:pt idx="7201">
                  <c:v>74462</c:v>
                </c:pt>
                <c:pt idx="7202">
                  <c:v>74464</c:v>
                </c:pt>
                <c:pt idx="7203">
                  <c:v>74466</c:v>
                </c:pt>
                <c:pt idx="7204">
                  <c:v>74468</c:v>
                </c:pt>
                <c:pt idx="7205">
                  <c:v>74470</c:v>
                </c:pt>
                <c:pt idx="7206">
                  <c:v>74472</c:v>
                </c:pt>
                <c:pt idx="7207">
                  <c:v>74474</c:v>
                </c:pt>
                <c:pt idx="7208">
                  <c:v>74476</c:v>
                </c:pt>
                <c:pt idx="7209">
                  <c:v>74478</c:v>
                </c:pt>
                <c:pt idx="7210">
                  <c:v>74480</c:v>
                </c:pt>
                <c:pt idx="7211">
                  <c:v>74482</c:v>
                </c:pt>
                <c:pt idx="7212">
                  <c:v>74484</c:v>
                </c:pt>
                <c:pt idx="7213">
                  <c:v>74486</c:v>
                </c:pt>
                <c:pt idx="7214">
                  <c:v>74488</c:v>
                </c:pt>
                <c:pt idx="7215">
                  <c:v>74490</c:v>
                </c:pt>
                <c:pt idx="7216">
                  <c:v>74492</c:v>
                </c:pt>
                <c:pt idx="7217">
                  <c:v>74494</c:v>
                </c:pt>
                <c:pt idx="7218">
                  <c:v>74496.413999999379</c:v>
                </c:pt>
                <c:pt idx="7219">
                  <c:v>74498.413999999379</c:v>
                </c:pt>
                <c:pt idx="7220">
                  <c:v>74500.413999999379</c:v>
                </c:pt>
                <c:pt idx="7221">
                  <c:v>74502.413999999379</c:v>
                </c:pt>
                <c:pt idx="7222">
                  <c:v>74504.413999999379</c:v>
                </c:pt>
                <c:pt idx="7223">
                  <c:v>74506.413999999379</c:v>
                </c:pt>
                <c:pt idx="7224">
                  <c:v>74508.413999999379</c:v>
                </c:pt>
                <c:pt idx="7225">
                  <c:v>74510.413999999379</c:v>
                </c:pt>
                <c:pt idx="7226">
                  <c:v>74512.413999999379</c:v>
                </c:pt>
                <c:pt idx="7227">
                  <c:v>74514.413999999379</c:v>
                </c:pt>
                <c:pt idx="7228">
                  <c:v>74516.413999999379</c:v>
                </c:pt>
                <c:pt idx="7229">
                  <c:v>74518.413999999379</c:v>
                </c:pt>
                <c:pt idx="7230">
                  <c:v>74520.413999999379</c:v>
                </c:pt>
                <c:pt idx="7231">
                  <c:v>74522.413999999379</c:v>
                </c:pt>
                <c:pt idx="7232">
                  <c:v>74524.413999999379</c:v>
                </c:pt>
                <c:pt idx="7233">
                  <c:v>74526.413999999379</c:v>
                </c:pt>
                <c:pt idx="7234">
                  <c:v>74528.413999999379</c:v>
                </c:pt>
                <c:pt idx="7235">
                  <c:v>74530.413999999379</c:v>
                </c:pt>
                <c:pt idx="7236">
                  <c:v>74532.413999999379</c:v>
                </c:pt>
                <c:pt idx="7237">
                  <c:v>74534.413999999379</c:v>
                </c:pt>
                <c:pt idx="7238">
                  <c:v>74536.413999999379</c:v>
                </c:pt>
                <c:pt idx="7239">
                  <c:v>74538.413999999379</c:v>
                </c:pt>
                <c:pt idx="7240">
                  <c:v>74540.413999999379</c:v>
                </c:pt>
                <c:pt idx="7241">
                  <c:v>74542.413999999379</c:v>
                </c:pt>
                <c:pt idx="7242">
                  <c:v>74544.413999999379</c:v>
                </c:pt>
                <c:pt idx="7243">
                  <c:v>74547.070000000007</c:v>
                </c:pt>
                <c:pt idx="7244">
                  <c:v>74549.070000000007</c:v>
                </c:pt>
                <c:pt idx="7245">
                  <c:v>74551.070000000007</c:v>
                </c:pt>
                <c:pt idx="7246">
                  <c:v>74553.070000000007</c:v>
                </c:pt>
                <c:pt idx="7247">
                  <c:v>74555.070000000007</c:v>
                </c:pt>
                <c:pt idx="7248">
                  <c:v>74557.070000000007</c:v>
                </c:pt>
                <c:pt idx="7249">
                  <c:v>74559.070000000007</c:v>
                </c:pt>
                <c:pt idx="7250">
                  <c:v>74561.070000000007</c:v>
                </c:pt>
                <c:pt idx="7251">
                  <c:v>74563.070000000007</c:v>
                </c:pt>
                <c:pt idx="7252">
                  <c:v>74565.070000000007</c:v>
                </c:pt>
                <c:pt idx="7253">
                  <c:v>74567.070000000007</c:v>
                </c:pt>
                <c:pt idx="7254">
                  <c:v>74569.070000000007</c:v>
                </c:pt>
                <c:pt idx="7255">
                  <c:v>74571.070000000007</c:v>
                </c:pt>
                <c:pt idx="7256">
                  <c:v>74573.070000000007</c:v>
                </c:pt>
                <c:pt idx="7257">
                  <c:v>74575.070000000007</c:v>
                </c:pt>
                <c:pt idx="7258">
                  <c:v>74577.070000000007</c:v>
                </c:pt>
                <c:pt idx="7259">
                  <c:v>74579.070000000007</c:v>
                </c:pt>
                <c:pt idx="7260">
                  <c:v>74581.070000000007</c:v>
                </c:pt>
                <c:pt idx="7261">
                  <c:v>74583.070000000007</c:v>
                </c:pt>
                <c:pt idx="7262">
                  <c:v>74585.070000000007</c:v>
                </c:pt>
                <c:pt idx="7263">
                  <c:v>74587.070000000007</c:v>
                </c:pt>
                <c:pt idx="7264">
                  <c:v>74589.070000000007</c:v>
                </c:pt>
                <c:pt idx="7265">
                  <c:v>74591.070000000007</c:v>
                </c:pt>
                <c:pt idx="7266">
                  <c:v>74593.070000000007</c:v>
                </c:pt>
                <c:pt idx="7267">
                  <c:v>74595.070000000007</c:v>
                </c:pt>
                <c:pt idx="7268">
                  <c:v>74597.070000000007</c:v>
                </c:pt>
                <c:pt idx="7269">
                  <c:v>74599.070000000007</c:v>
                </c:pt>
                <c:pt idx="7270">
                  <c:v>74601.070000000007</c:v>
                </c:pt>
                <c:pt idx="7271">
                  <c:v>74603.070000000007</c:v>
                </c:pt>
                <c:pt idx="7272">
                  <c:v>74605.070000000007</c:v>
                </c:pt>
                <c:pt idx="7273">
                  <c:v>74607.070000000007</c:v>
                </c:pt>
                <c:pt idx="7274">
                  <c:v>74609.070000000007</c:v>
                </c:pt>
                <c:pt idx="7275">
                  <c:v>74611.070000000007</c:v>
                </c:pt>
                <c:pt idx="7276">
                  <c:v>74613.070000000007</c:v>
                </c:pt>
                <c:pt idx="7277">
                  <c:v>74615.070000000007</c:v>
                </c:pt>
                <c:pt idx="7278">
                  <c:v>74617.070000000007</c:v>
                </c:pt>
                <c:pt idx="7279">
                  <c:v>74619.070000000007</c:v>
                </c:pt>
                <c:pt idx="7280">
                  <c:v>74621.070000000007</c:v>
                </c:pt>
                <c:pt idx="7281">
                  <c:v>74623.070000000007</c:v>
                </c:pt>
                <c:pt idx="7282">
                  <c:v>74625.070000000007</c:v>
                </c:pt>
                <c:pt idx="7283">
                  <c:v>74627.070000000007</c:v>
                </c:pt>
                <c:pt idx="7284">
                  <c:v>74629.070000000007</c:v>
                </c:pt>
                <c:pt idx="7285">
                  <c:v>74631.070000000007</c:v>
                </c:pt>
                <c:pt idx="7286">
                  <c:v>74633.070000000007</c:v>
                </c:pt>
                <c:pt idx="7287">
                  <c:v>74635.070000000007</c:v>
                </c:pt>
                <c:pt idx="7288">
                  <c:v>74637.070000000007</c:v>
                </c:pt>
                <c:pt idx="7289">
                  <c:v>74639.070000000007</c:v>
                </c:pt>
                <c:pt idx="7290">
                  <c:v>74641.070000000007</c:v>
                </c:pt>
                <c:pt idx="7291">
                  <c:v>74643.070000000007</c:v>
                </c:pt>
                <c:pt idx="7292">
                  <c:v>74645.070000000007</c:v>
                </c:pt>
                <c:pt idx="7293">
                  <c:v>74647.070000000007</c:v>
                </c:pt>
                <c:pt idx="7294">
                  <c:v>74649.070000000007</c:v>
                </c:pt>
                <c:pt idx="7295">
                  <c:v>74651.070000000007</c:v>
                </c:pt>
                <c:pt idx="7296">
                  <c:v>74653.070000000007</c:v>
                </c:pt>
                <c:pt idx="7297">
                  <c:v>74655.070000000007</c:v>
                </c:pt>
                <c:pt idx="7298">
                  <c:v>74657.070000000007</c:v>
                </c:pt>
                <c:pt idx="7299">
                  <c:v>74659.070000000007</c:v>
                </c:pt>
                <c:pt idx="7300">
                  <c:v>74661.070000000007</c:v>
                </c:pt>
                <c:pt idx="7301">
                  <c:v>74663.070000000007</c:v>
                </c:pt>
                <c:pt idx="7302">
                  <c:v>74665.070000000007</c:v>
                </c:pt>
                <c:pt idx="7303">
                  <c:v>74667.070000000007</c:v>
                </c:pt>
                <c:pt idx="7304">
                  <c:v>74669.070000000007</c:v>
                </c:pt>
                <c:pt idx="7305">
                  <c:v>74671.070000000007</c:v>
                </c:pt>
                <c:pt idx="7306">
                  <c:v>74673.070000000007</c:v>
                </c:pt>
                <c:pt idx="7307">
                  <c:v>74675.070000000007</c:v>
                </c:pt>
                <c:pt idx="7308">
                  <c:v>74677.070000000007</c:v>
                </c:pt>
                <c:pt idx="7309">
                  <c:v>74679.070000000007</c:v>
                </c:pt>
                <c:pt idx="7310">
                  <c:v>74681.070000000007</c:v>
                </c:pt>
                <c:pt idx="7311">
                  <c:v>74683.070000000007</c:v>
                </c:pt>
                <c:pt idx="7312">
                  <c:v>74685.070000000007</c:v>
                </c:pt>
                <c:pt idx="7313">
                  <c:v>74687.070000000007</c:v>
                </c:pt>
                <c:pt idx="7314">
                  <c:v>74689.070000000007</c:v>
                </c:pt>
                <c:pt idx="7315">
                  <c:v>74691.070000000007</c:v>
                </c:pt>
                <c:pt idx="7316">
                  <c:v>74693.070000000007</c:v>
                </c:pt>
                <c:pt idx="7317">
                  <c:v>74695.070000000007</c:v>
                </c:pt>
                <c:pt idx="7318">
                  <c:v>74697.070000000007</c:v>
                </c:pt>
                <c:pt idx="7319">
                  <c:v>74699.070000000007</c:v>
                </c:pt>
                <c:pt idx="7320">
                  <c:v>74701.070000000007</c:v>
                </c:pt>
                <c:pt idx="7321">
                  <c:v>74703.070000000007</c:v>
                </c:pt>
                <c:pt idx="7322">
                  <c:v>74705.070000000007</c:v>
                </c:pt>
                <c:pt idx="7323">
                  <c:v>74707.070000000007</c:v>
                </c:pt>
                <c:pt idx="7324">
                  <c:v>74709.070000000007</c:v>
                </c:pt>
                <c:pt idx="7325">
                  <c:v>74711.070000000007</c:v>
                </c:pt>
                <c:pt idx="7326">
                  <c:v>74713.070000000007</c:v>
                </c:pt>
                <c:pt idx="7327">
                  <c:v>74715.070000000007</c:v>
                </c:pt>
                <c:pt idx="7328">
                  <c:v>74717.070000000007</c:v>
                </c:pt>
                <c:pt idx="7329">
                  <c:v>74719.070000000007</c:v>
                </c:pt>
                <c:pt idx="7330">
                  <c:v>74721.070000000007</c:v>
                </c:pt>
                <c:pt idx="7331">
                  <c:v>74723.070000000007</c:v>
                </c:pt>
                <c:pt idx="7332">
                  <c:v>74725.070000000007</c:v>
                </c:pt>
                <c:pt idx="7333">
                  <c:v>74727.070000000007</c:v>
                </c:pt>
                <c:pt idx="7334">
                  <c:v>74729.070000000007</c:v>
                </c:pt>
                <c:pt idx="7335">
                  <c:v>74731.070000000007</c:v>
                </c:pt>
                <c:pt idx="7336">
                  <c:v>74733.070000000007</c:v>
                </c:pt>
                <c:pt idx="7337">
                  <c:v>74735.070000000007</c:v>
                </c:pt>
                <c:pt idx="7338">
                  <c:v>74737.070000000007</c:v>
                </c:pt>
                <c:pt idx="7339">
                  <c:v>74739.070000000007</c:v>
                </c:pt>
                <c:pt idx="7340">
                  <c:v>74741.070000000007</c:v>
                </c:pt>
                <c:pt idx="7341">
                  <c:v>74743.070000000007</c:v>
                </c:pt>
                <c:pt idx="7342">
                  <c:v>74745.070000000007</c:v>
                </c:pt>
                <c:pt idx="7343">
                  <c:v>74747.070000000007</c:v>
                </c:pt>
                <c:pt idx="7344">
                  <c:v>74749.070000000007</c:v>
                </c:pt>
                <c:pt idx="7345">
                  <c:v>74751.070000000007</c:v>
                </c:pt>
                <c:pt idx="7346">
                  <c:v>74753.070000000007</c:v>
                </c:pt>
                <c:pt idx="7347">
                  <c:v>74755.070000000007</c:v>
                </c:pt>
                <c:pt idx="7348">
                  <c:v>74757.070000000007</c:v>
                </c:pt>
                <c:pt idx="7349">
                  <c:v>74759.070000000007</c:v>
                </c:pt>
                <c:pt idx="7350">
                  <c:v>74761.070000000007</c:v>
                </c:pt>
                <c:pt idx="7351">
                  <c:v>74763.070000000007</c:v>
                </c:pt>
                <c:pt idx="7352">
                  <c:v>74765.070000000007</c:v>
                </c:pt>
                <c:pt idx="7353">
                  <c:v>74767.070000000007</c:v>
                </c:pt>
                <c:pt idx="7354">
                  <c:v>74769.070000000007</c:v>
                </c:pt>
                <c:pt idx="7355">
                  <c:v>74771.070000000007</c:v>
                </c:pt>
                <c:pt idx="7356">
                  <c:v>74773.070000000007</c:v>
                </c:pt>
                <c:pt idx="7357">
                  <c:v>74775.070000000007</c:v>
                </c:pt>
                <c:pt idx="7358">
                  <c:v>74777.070000000007</c:v>
                </c:pt>
                <c:pt idx="7359">
                  <c:v>74779.070000000007</c:v>
                </c:pt>
                <c:pt idx="7360">
                  <c:v>74781.070000000007</c:v>
                </c:pt>
                <c:pt idx="7361">
                  <c:v>74783.070000000007</c:v>
                </c:pt>
                <c:pt idx="7362">
                  <c:v>74785.070000000007</c:v>
                </c:pt>
                <c:pt idx="7363">
                  <c:v>74787.070000000007</c:v>
                </c:pt>
                <c:pt idx="7364">
                  <c:v>74789.070000000007</c:v>
                </c:pt>
                <c:pt idx="7365">
                  <c:v>74791.070000000007</c:v>
                </c:pt>
                <c:pt idx="7366">
                  <c:v>74793.070000000007</c:v>
                </c:pt>
                <c:pt idx="7367">
                  <c:v>74795.070000000007</c:v>
                </c:pt>
                <c:pt idx="7368">
                  <c:v>74797.070000000007</c:v>
                </c:pt>
                <c:pt idx="7369">
                  <c:v>74799.070000000007</c:v>
                </c:pt>
                <c:pt idx="7370">
                  <c:v>74801.070000000007</c:v>
                </c:pt>
                <c:pt idx="7371">
                  <c:v>74803.070000000007</c:v>
                </c:pt>
                <c:pt idx="7372">
                  <c:v>74805.070000000007</c:v>
                </c:pt>
                <c:pt idx="7373">
                  <c:v>74807.070000000007</c:v>
                </c:pt>
                <c:pt idx="7374">
                  <c:v>74809.070000000007</c:v>
                </c:pt>
                <c:pt idx="7375">
                  <c:v>74811.070000000007</c:v>
                </c:pt>
                <c:pt idx="7376">
                  <c:v>74813.070000000007</c:v>
                </c:pt>
                <c:pt idx="7377">
                  <c:v>74815.070000000007</c:v>
                </c:pt>
                <c:pt idx="7378">
                  <c:v>74817.070000000007</c:v>
                </c:pt>
                <c:pt idx="7379">
                  <c:v>74819.070000000007</c:v>
                </c:pt>
                <c:pt idx="7380">
                  <c:v>74821.070000000007</c:v>
                </c:pt>
                <c:pt idx="7381">
                  <c:v>74823.070000000007</c:v>
                </c:pt>
                <c:pt idx="7382">
                  <c:v>74825.070000000007</c:v>
                </c:pt>
                <c:pt idx="7383">
                  <c:v>74827.070000000007</c:v>
                </c:pt>
                <c:pt idx="7384">
                  <c:v>74829.070000000007</c:v>
                </c:pt>
                <c:pt idx="7385">
                  <c:v>74831.070000000007</c:v>
                </c:pt>
                <c:pt idx="7386">
                  <c:v>74833.070000000007</c:v>
                </c:pt>
                <c:pt idx="7387">
                  <c:v>74835.070000000007</c:v>
                </c:pt>
                <c:pt idx="7388">
                  <c:v>74837.070000000007</c:v>
                </c:pt>
                <c:pt idx="7389">
                  <c:v>74839.070000000007</c:v>
                </c:pt>
                <c:pt idx="7390">
                  <c:v>74841.070000000007</c:v>
                </c:pt>
                <c:pt idx="7391">
                  <c:v>74843.070000000007</c:v>
                </c:pt>
                <c:pt idx="7392">
                  <c:v>74845.070000000007</c:v>
                </c:pt>
                <c:pt idx="7393">
                  <c:v>74847.070000000007</c:v>
                </c:pt>
                <c:pt idx="7394">
                  <c:v>74849.070000000007</c:v>
                </c:pt>
                <c:pt idx="7395">
                  <c:v>74851.070000000007</c:v>
                </c:pt>
                <c:pt idx="7396">
                  <c:v>74853.070000000007</c:v>
                </c:pt>
                <c:pt idx="7397">
                  <c:v>74855.070000000007</c:v>
                </c:pt>
                <c:pt idx="7398">
                  <c:v>74857.070000000007</c:v>
                </c:pt>
                <c:pt idx="7399">
                  <c:v>74859.070000000007</c:v>
                </c:pt>
                <c:pt idx="7400">
                  <c:v>74861.070000000007</c:v>
                </c:pt>
                <c:pt idx="7401">
                  <c:v>74863.070000000007</c:v>
                </c:pt>
                <c:pt idx="7402">
                  <c:v>74865.070000000007</c:v>
                </c:pt>
                <c:pt idx="7403">
                  <c:v>74867.070000000007</c:v>
                </c:pt>
                <c:pt idx="7404">
                  <c:v>74869.070000000007</c:v>
                </c:pt>
                <c:pt idx="7405">
                  <c:v>74871.070000000007</c:v>
                </c:pt>
                <c:pt idx="7406">
                  <c:v>74873.070000000007</c:v>
                </c:pt>
                <c:pt idx="7407">
                  <c:v>74875.070000000007</c:v>
                </c:pt>
                <c:pt idx="7408">
                  <c:v>74877.070000000007</c:v>
                </c:pt>
                <c:pt idx="7409">
                  <c:v>74879.070000000007</c:v>
                </c:pt>
                <c:pt idx="7410">
                  <c:v>74881.070000000007</c:v>
                </c:pt>
                <c:pt idx="7411">
                  <c:v>74883.070000000007</c:v>
                </c:pt>
                <c:pt idx="7412">
                  <c:v>74885.070000000007</c:v>
                </c:pt>
                <c:pt idx="7413">
                  <c:v>74887.070000000007</c:v>
                </c:pt>
                <c:pt idx="7414">
                  <c:v>74889.070000000007</c:v>
                </c:pt>
                <c:pt idx="7415">
                  <c:v>74891.070000000007</c:v>
                </c:pt>
                <c:pt idx="7416">
                  <c:v>74893.070000000007</c:v>
                </c:pt>
                <c:pt idx="7417">
                  <c:v>74895.070000000007</c:v>
                </c:pt>
                <c:pt idx="7418">
                  <c:v>74897.070000000007</c:v>
                </c:pt>
                <c:pt idx="7419">
                  <c:v>74899.070000000007</c:v>
                </c:pt>
                <c:pt idx="7420">
                  <c:v>74901.070000000007</c:v>
                </c:pt>
                <c:pt idx="7421">
                  <c:v>74903.070000000007</c:v>
                </c:pt>
                <c:pt idx="7422">
                  <c:v>74905.070000000007</c:v>
                </c:pt>
                <c:pt idx="7423">
                  <c:v>74907.070000000007</c:v>
                </c:pt>
                <c:pt idx="7424">
                  <c:v>74909.070000000007</c:v>
                </c:pt>
                <c:pt idx="7425">
                  <c:v>74911.070000000007</c:v>
                </c:pt>
                <c:pt idx="7426">
                  <c:v>74913.070000000007</c:v>
                </c:pt>
                <c:pt idx="7427">
                  <c:v>74915.070000000007</c:v>
                </c:pt>
                <c:pt idx="7428">
                  <c:v>74917.070000000007</c:v>
                </c:pt>
                <c:pt idx="7429">
                  <c:v>74919.070000000007</c:v>
                </c:pt>
                <c:pt idx="7430">
                  <c:v>74921.070000000007</c:v>
                </c:pt>
                <c:pt idx="7431">
                  <c:v>74923.070000000007</c:v>
                </c:pt>
                <c:pt idx="7432">
                  <c:v>74925.070000000007</c:v>
                </c:pt>
                <c:pt idx="7433">
                  <c:v>74927.070000000007</c:v>
                </c:pt>
                <c:pt idx="7434">
                  <c:v>74929.070000000007</c:v>
                </c:pt>
                <c:pt idx="7435">
                  <c:v>74931.070000000007</c:v>
                </c:pt>
                <c:pt idx="7436">
                  <c:v>74933.070000000007</c:v>
                </c:pt>
                <c:pt idx="7437">
                  <c:v>74935.070000000007</c:v>
                </c:pt>
                <c:pt idx="7438">
                  <c:v>74937.070000000007</c:v>
                </c:pt>
                <c:pt idx="7439">
                  <c:v>74939.070000000007</c:v>
                </c:pt>
                <c:pt idx="7440">
                  <c:v>74941.070000000007</c:v>
                </c:pt>
                <c:pt idx="7441">
                  <c:v>74943.070000000007</c:v>
                </c:pt>
                <c:pt idx="7442">
                  <c:v>74945.070000000007</c:v>
                </c:pt>
                <c:pt idx="7443">
                  <c:v>74947.070000000007</c:v>
                </c:pt>
                <c:pt idx="7444">
                  <c:v>74949.070000000007</c:v>
                </c:pt>
                <c:pt idx="7445">
                  <c:v>74951.070000000007</c:v>
                </c:pt>
                <c:pt idx="7446">
                  <c:v>74953.070000000007</c:v>
                </c:pt>
                <c:pt idx="7447">
                  <c:v>74955.070000000007</c:v>
                </c:pt>
                <c:pt idx="7448">
                  <c:v>74957.070000000007</c:v>
                </c:pt>
                <c:pt idx="7449">
                  <c:v>74959.070000000007</c:v>
                </c:pt>
                <c:pt idx="7450">
                  <c:v>74961.070000000007</c:v>
                </c:pt>
                <c:pt idx="7451">
                  <c:v>74963.070000000007</c:v>
                </c:pt>
                <c:pt idx="7452">
                  <c:v>74965.070000000007</c:v>
                </c:pt>
                <c:pt idx="7453">
                  <c:v>74967.070000000007</c:v>
                </c:pt>
                <c:pt idx="7454">
                  <c:v>74969.070000000007</c:v>
                </c:pt>
                <c:pt idx="7455">
                  <c:v>74971.070000000007</c:v>
                </c:pt>
                <c:pt idx="7456">
                  <c:v>74973.070000000007</c:v>
                </c:pt>
                <c:pt idx="7457">
                  <c:v>74975.070000000007</c:v>
                </c:pt>
                <c:pt idx="7458">
                  <c:v>74977.070000000007</c:v>
                </c:pt>
                <c:pt idx="7459">
                  <c:v>74979.070000000007</c:v>
                </c:pt>
                <c:pt idx="7460">
                  <c:v>74981.070000000007</c:v>
                </c:pt>
                <c:pt idx="7461">
                  <c:v>74983.070000000007</c:v>
                </c:pt>
                <c:pt idx="7462">
                  <c:v>74985.070000000007</c:v>
                </c:pt>
                <c:pt idx="7463">
                  <c:v>74987.070000000007</c:v>
                </c:pt>
                <c:pt idx="7464">
                  <c:v>74989.070000000007</c:v>
                </c:pt>
                <c:pt idx="7465">
                  <c:v>74991.070000000007</c:v>
                </c:pt>
                <c:pt idx="7466">
                  <c:v>74993.070000000007</c:v>
                </c:pt>
                <c:pt idx="7467">
                  <c:v>74995.070000000007</c:v>
                </c:pt>
                <c:pt idx="7468">
                  <c:v>74997.070000000007</c:v>
                </c:pt>
                <c:pt idx="7469">
                  <c:v>74999.070000000007</c:v>
                </c:pt>
                <c:pt idx="7470">
                  <c:v>75001.070000000007</c:v>
                </c:pt>
                <c:pt idx="7471">
                  <c:v>75003.070000000007</c:v>
                </c:pt>
                <c:pt idx="7472">
                  <c:v>75005.070000000007</c:v>
                </c:pt>
                <c:pt idx="7473">
                  <c:v>75007.070000000007</c:v>
                </c:pt>
                <c:pt idx="7474">
                  <c:v>75009.070000000007</c:v>
                </c:pt>
                <c:pt idx="7475">
                  <c:v>75011.070000000007</c:v>
                </c:pt>
                <c:pt idx="7476">
                  <c:v>75013.070000000007</c:v>
                </c:pt>
                <c:pt idx="7477">
                  <c:v>75015.070000000007</c:v>
                </c:pt>
                <c:pt idx="7478">
                  <c:v>75017.070000000007</c:v>
                </c:pt>
                <c:pt idx="7479">
                  <c:v>75019.070000000007</c:v>
                </c:pt>
                <c:pt idx="7480">
                  <c:v>75021.070000000007</c:v>
                </c:pt>
                <c:pt idx="7481">
                  <c:v>75023.070000000007</c:v>
                </c:pt>
                <c:pt idx="7482">
                  <c:v>75025.070000000007</c:v>
                </c:pt>
                <c:pt idx="7483">
                  <c:v>75027.070000000007</c:v>
                </c:pt>
                <c:pt idx="7484">
                  <c:v>75029.070000000007</c:v>
                </c:pt>
                <c:pt idx="7485">
                  <c:v>75031.070000000007</c:v>
                </c:pt>
                <c:pt idx="7486">
                  <c:v>75033.070000000007</c:v>
                </c:pt>
                <c:pt idx="7487">
                  <c:v>75035.070000000007</c:v>
                </c:pt>
                <c:pt idx="7488">
                  <c:v>75037.070000000007</c:v>
                </c:pt>
                <c:pt idx="7489">
                  <c:v>75039.070000000007</c:v>
                </c:pt>
                <c:pt idx="7490">
                  <c:v>75041.070000000007</c:v>
                </c:pt>
                <c:pt idx="7491">
                  <c:v>75043.070000000007</c:v>
                </c:pt>
                <c:pt idx="7492">
                  <c:v>75045.070000000007</c:v>
                </c:pt>
                <c:pt idx="7493">
                  <c:v>75047.070000000007</c:v>
                </c:pt>
                <c:pt idx="7494">
                  <c:v>75049.070000000007</c:v>
                </c:pt>
                <c:pt idx="7495">
                  <c:v>75051.070000000007</c:v>
                </c:pt>
                <c:pt idx="7496">
                  <c:v>75053.070000000007</c:v>
                </c:pt>
                <c:pt idx="7497">
                  <c:v>75055.070000000007</c:v>
                </c:pt>
                <c:pt idx="7498">
                  <c:v>75057.070000000007</c:v>
                </c:pt>
                <c:pt idx="7499">
                  <c:v>75059.070000000007</c:v>
                </c:pt>
                <c:pt idx="7500">
                  <c:v>75061.070000000007</c:v>
                </c:pt>
                <c:pt idx="7501">
                  <c:v>75063.070000000007</c:v>
                </c:pt>
                <c:pt idx="7502">
                  <c:v>75065.070000000007</c:v>
                </c:pt>
                <c:pt idx="7503">
                  <c:v>75067.070000000007</c:v>
                </c:pt>
                <c:pt idx="7504">
                  <c:v>75069.070000000007</c:v>
                </c:pt>
                <c:pt idx="7505">
                  <c:v>75071.070000000007</c:v>
                </c:pt>
                <c:pt idx="7506">
                  <c:v>75073.070000000007</c:v>
                </c:pt>
                <c:pt idx="7507">
                  <c:v>75075.070000000007</c:v>
                </c:pt>
                <c:pt idx="7508">
                  <c:v>75077.070000000007</c:v>
                </c:pt>
                <c:pt idx="7509">
                  <c:v>75079.070000000007</c:v>
                </c:pt>
                <c:pt idx="7510">
                  <c:v>75081.070000000007</c:v>
                </c:pt>
                <c:pt idx="7511">
                  <c:v>75083.070000000007</c:v>
                </c:pt>
                <c:pt idx="7512">
                  <c:v>75085.070000000007</c:v>
                </c:pt>
                <c:pt idx="7513">
                  <c:v>75087.070000000007</c:v>
                </c:pt>
                <c:pt idx="7514">
                  <c:v>75089.070000000007</c:v>
                </c:pt>
                <c:pt idx="7515">
                  <c:v>75091.070000000007</c:v>
                </c:pt>
                <c:pt idx="7516">
                  <c:v>75093.070000000007</c:v>
                </c:pt>
                <c:pt idx="7517">
                  <c:v>75095.070000000007</c:v>
                </c:pt>
                <c:pt idx="7518">
                  <c:v>75097.070000000007</c:v>
                </c:pt>
                <c:pt idx="7519">
                  <c:v>75099.070000000007</c:v>
                </c:pt>
                <c:pt idx="7520">
                  <c:v>75101.070000000007</c:v>
                </c:pt>
                <c:pt idx="7521">
                  <c:v>75103.070000000007</c:v>
                </c:pt>
                <c:pt idx="7522">
                  <c:v>75105.070000000007</c:v>
                </c:pt>
                <c:pt idx="7523">
                  <c:v>75107.070000000007</c:v>
                </c:pt>
                <c:pt idx="7524">
                  <c:v>75109.070000000007</c:v>
                </c:pt>
                <c:pt idx="7525">
                  <c:v>75111.070000000007</c:v>
                </c:pt>
                <c:pt idx="7526">
                  <c:v>75113.070000000007</c:v>
                </c:pt>
                <c:pt idx="7527">
                  <c:v>75115.070000000007</c:v>
                </c:pt>
                <c:pt idx="7528">
                  <c:v>75117.070000000007</c:v>
                </c:pt>
                <c:pt idx="7529">
                  <c:v>75119.070000000007</c:v>
                </c:pt>
                <c:pt idx="7530">
                  <c:v>75121.070000000007</c:v>
                </c:pt>
                <c:pt idx="7531">
                  <c:v>75123.070000000007</c:v>
                </c:pt>
                <c:pt idx="7532">
                  <c:v>75125.070000000007</c:v>
                </c:pt>
                <c:pt idx="7533">
                  <c:v>75127.070000000007</c:v>
                </c:pt>
                <c:pt idx="7534">
                  <c:v>75129.070000000007</c:v>
                </c:pt>
                <c:pt idx="7535">
                  <c:v>75131.070000000007</c:v>
                </c:pt>
                <c:pt idx="7536">
                  <c:v>75133.070000000007</c:v>
                </c:pt>
                <c:pt idx="7537">
                  <c:v>75135.070000000007</c:v>
                </c:pt>
                <c:pt idx="7538">
                  <c:v>75137.070000000007</c:v>
                </c:pt>
                <c:pt idx="7539">
                  <c:v>75139.070000000007</c:v>
                </c:pt>
                <c:pt idx="7540">
                  <c:v>75141.070000000007</c:v>
                </c:pt>
                <c:pt idx="7541">
                  <c:v>75143.070000000007</c:v>
                </c:pt>
                <c:pt idx="7542">
                  <c:v>75145.070000000007</c:v>
                </c:pt>
                <c:pt idx="7543">
                  <c:v>75147.070000000007</c:v>
                </c:pt>
                <c:pt idx="7544">
                  <c:v>75149.070000000007</c:v>
                </c:pt>
                <c:pt idx="7545">
                  <c:v>75151.070000000007</c:v>
                </c:pt>
                <c:pt idx="7546">
                  <c:v>75153.070000000007</c:v>
                </c:pt>
                <c:pt idx="7547">
                  <c:v>75155.070000000007</c:v>
                </c:pt>
                <c:pt idx="7548">
                  <c:v>75157.070000000007</c:v>
                </c:pt>
                <c:pt idx="7549">
                  <c:v>75159.070000000007</c:v>
                </c:pt>
                <c:pt idx="7550">
                  <c:v>75161.070000000007</c:v>
                </c:pt>
                <c:pt idx="7551">
                  <c:v>75163.070000000007</c:v>
                </c:pt>
                <c:pt idx="7552">
                  <c:v>75165.070000000007</c:v>
                </c:pt>
                <c:pt idx="7553">
                  <c:v>75167.070000000007</c:v>
                </c:pt>
                <c:pt idx="7554">
                  <c:v>75169.070000000007</c:v>
                </c:pt>
                <c:pt idx="7555">
                  <c:v>75171.070000000007</c:v>
                </c:pt>
                <c:pt idx="7556">
                  <c:v>75173.070000000007</c:v>
                </c:pt>
                <c:pt idx="7557">
                  <c:v>75175.070000000007</c:v>
                </c:pt>
                <c:pt idx="7558">
                  <c:v>75177.070000000007</c:v>
                </c:pt>
                <c:pt idx="7559">
                  <c:v>75179.070000000007</c:v>
                </c:pt>
                <c:pt idx="7560">
                  <c:v>75181.070000000007</c:v>
                </c:pt>
                <c:pt idx="7561">
                  <c:v>75183.070000000007</c:v>
                </c:pt>
                <c:pt idx="7562">
                  <c:v>75185.070000000007</c:v>
                </c:pt>
                <c:pt idx="7563">
                  <c:v>75187.070000000007</c:v>
                </c:pt>
                <c:pt idx="7564">
                  <c:v>75189.070000000007</c:v>
                </c:pt>
                <c:pt idx="7565">
                  <c:v>75191.070000000007</c:v>
                </c:pt>
                <c:pt idx="7566">
                  <c:v>75193.070000000007</c:v>
                </c:pt>
                <c:pt idx="7567">
                  <c:v>75195.070000000007</c:v>
                </c:pt>
                <c:pt idx="7568">
                  <c:v>75197.070000000007</c:v>
                </c:pt>
                <c:pt idx="7569">
                  <c:v>75199.070000000007</c:v>
                </c:pt>
                <c:pt idx="7570">
                  <c:v>75201.070000000007</c:v>
                </c:pt>
                <c:pt idx="7571">
                  <c:v>75203.070000000007</c:v>
                </c:pt>
                <c:pt idx="7572">
                  <c:v>75205.070000000007</c:v>
                </c:pt>
                <c:pt idx="7573">
                  <c:v>75207.070000000007</c:v>
                </c:pt>
                <c:pt idx="7574">
                  <c:v>75209.070000000007</c:v>
                </c:pt>
                <c:pt idx="7575">
                  <c:v>75211.070000000007</c:v>
                </c:pt>
                <c:pt idx="7576">
                  <c:v>75213.070000000007</c:v>
                </c:pt>
                <c:pt idx="7577">
                  <c:v>75215.070000000007</c:v>
                </c:pt>
                <c:pt idx="7578">
                  <c:v>75217.070000000007</c:v>
                </c:pt>
                <c:pt idx="7579">
                  <c:v>75219.070000000007</c:v>
                </c:pt>
                <c:pt idx="7580">
                  <c:v>75221.070000000007</c:v>
                </c:pt>
                <c:pt idx="7581">
                  <c:v>75223.070000000007</c:v>
                </c:pt>
                <c:pt idx="7582">
                  <c:v>75225.070000000007</c:v>
                </c:pt>
                <c:pt idx="7583">
                  <c:v>75227.070000000007</c:v>
                </c:pt>
                <c:pt idx="7584">
                  <c:v>75229.070000000007</c:v>
                </c:pt>
                <c:pt idx="7585">
                  <c:v>75231.070000000007</c:v>
                </c:pt>
                <c:pt idx="7586">
                  <c:v>75233.070000000007</c:v>
                </c:pt>
                <c:pt idx="7587">
                  <c:v>75235.070000000007</c:v>
                </c:pt>
                <c:pt idx="7588">
                  <c:v>75237.070000000007</c:v>
                </c:pt>
                <c:pt idx="7589">
                  <c:v>75239.070000000007</c:v>
                </c:pt>
                <c:pt idx="7590">
                  <c:v>75241.070000000007</c:v>
                </c:pt>
                <c:pt idx="7591">
                  <c:v>75243.070000000007</c:v>
                </c:pt>
                <c:pt idx="7592">
                  <c:v>75245.070000000007</c:v>
                </c:pt>
                <c:pt idx="7593">
                  <c:v>75247.070000000007</c:v>
                </c:pt>
                <c:pt idx="7594">
                  <c:v>75249.070000000007</c:v>
                </c:pt>
                <c:pt idx="7595">
                  <c:v>75251.070000000007</c:v>
                </c:pt>
                <c:pt idx="7596">
                  <c:v>75253.070000000007</c:v>
                </c:pt>
                <c:pt idx="7597">
                  <c:v>75255.070000000007</c:v>
                </c:pt>
                <c:pt idx="7598">
                  <c:v>75257.070000000007</c:v>
                </c:pt>
                <c:pt idx="7599">
                  <c:v>75259.070000000007</c:v>
                </c:pt>
                <c:pt idx="7600">
                  <c:v>75261.070000000007</c:v>
                </c:pt>
                <c:pt idx="7601">
                  <c:v>75263.070000000007</c:v>
                </c:pt>
                <c:pt idx="7602">
                  <c:v>75265.070000000007</c:v>
                </c:pt>
                <c:pt idx="7603">
                  <c:v>75267.070000000007</c:v>
                </c:pt>
                <c:pt idx="7604">
                  <c:v>75269.070000000007</c:v>
                </c:pt>
                <c:pt idx="7605">
                  <c:v>75271.070000000007</c:v>
                </c:pt>
                <c:pt idx="7606">
                  <c:v>75273.070000000007</c:v>
                </c:pt>
                <c:pt idx="7607">
                  <c:v>75275.070000000007</c:v>
                </c:pt>
                <c:pt idx="7608">
                  <c:v>75277.070000000007</c:v>
                </c:pt>
                <c:pt idx="7609">
                  <c:v>75279.070000000007</c:v>
                </c:pt>
                <c:pt idx="7610">
                  <c:v>75281.070000000007</c:v>
                </c:pt>
                <c:pt idx="7611">
                  <c:v>75283.070000000007</c:v>
                </c:pt>
                <c:pt idx="7612">
                  <c:v>75285.070000000007</c:v>
                </c:pt>
                <c:pt idx="7613">
                  <c:v>75287.070000000007</c:v>
                </c:pt>
                <c:pt idx="7614">
                  <c:v>75289.070000000007</c:v>
                </c:pt>
                <c:pt idx="7615">
                  <c:v>75291.070000000007</c:v>
                </c:pt>
                <c:pt idx="7616">
                  <c:v>75293.070000000007</c:v>
                </c:pt>
                <c:pt idx="7617">
                  <c:v>75295.070000000007</c:v>
                </c:pt>
                <c:pt idx="7618">
                  <c:v>75297.070000000007</c:v>
                </c:pt>
                <c:pt idx="7619">
                  <c:v>75299.070000000007</c:v>
                </c:pt>
                <c:pt idx="7620">
                  <c:v>75301.070000000007</c:v>
                </c:pt>
                <c:pt idx="7621">
                  <c:v>75303.070000000007</c:v>
                </c:pt>
                <c:pt idx="7622">
                  <c:v>75305.070000000007</c:v>
                </c:pt>
                <c:pt idx="7623">
                  <c:v>75307.070000000007</c:v>
                </c:pt>
                <c:pt idx="7624">
                  <c:v>75309.070000000007</c:v>
                </c:pt>
                <c:pt idx="7625">
                  <c:v>75311.070000000007</c:v>
                </c:pt>
                <c:pt idx="7626">
                  <c:v>75313.070000000007</c:v>
                </c:pt>
                <c:pt idx="7627">
                  <c:v>75315.070000000007</c:v>
                </c:pt>
                <c:pt idx="7628">
                  <c:v>75317.070000000007</c:v>
                </c:pt>
                <c:pt idx="7629">
                  <c:v>75319.070000000007</c:v>
                </c:pt>
                <c:pt idx="7630">
                  <c:v>75321.070000000007</c:v>
                </c:pt>
                <c:pt idx="7631">
                  <c:v>75323.070000000007</c:v>
                </c:pt>
                <c:pt idx="7632">
                  <c:v>75325.070000000007</c:v>
                </c:pt>
                <c:pt idx="7633">
                  <c:v>75327.070000000007</c:v>
                </c:pt>
                <c:pt idx="7634">
                  <c:v>75329.070000000007</c:v>
                </c:pt>
                <c:pt idx="7635">
                  <c:v>75331.070000000007</c:v>
                </c:pt>
                <c:pt idx="7636">
                  <c:v>75333.070000000007</c:v>
                </c:pt>
                <c:pt idx="7637">
                  <c:v>75335.070000000007</c:v>
                </c:pt>
                <c:pt idx="7638">
                  <c:v>75337.070000000007</c:v>
                </c:pt>
                <c:pt idx="7639">
                  <c:v>75339.070000000007</c:v>
                </c:pt>
                <c:pt idx="7640">
                  <c:v>75341.070000000007</c:v>
                </c:pt>
                <c:pt idx="7641">
                  <c:v>75343.070000000007</c:v>
                </c:pt>
                <c:pt idx="7642">
                  <c:v>75345.070000000007</c:v>
                </c:pt>
                <c:pt idx="7643">
                  <c:v>75347.070000000007</c:v>
                </c:pt>
                <c:pt idx="7644">
                  <c:v>75349.070000000007</c:v>
                </c:pt>
                <c:pt idx="7645">
                  <c:v>75351.070000000007</c:v>
                </c:pt>
                <c:pt idx="7646">
                  <c:v>75353.070000000007</c:v>
                </c:pt>
                <c:pt idx="7647">
                  <c:v>75355.070000000007</c:v>
                </c:pt>
                <c:pt idx="7648">
                  <c:v>75357.070000000007</c:v>
                </c:pt>
                <c:pt idx="7649">
                  <c:v>75359.070000000007</c:v>
                </c:pt>
                <c:pt idx="7650">
                  <c:v>75361.070000000007</c:v>
                </c:pt>
                <c:pt idx="7651">
                  <c:v>75363.070000000007</c:v>
                </c:pt>
                <c:pt idx="7652">
                  <c:v>75365.070000000007</c:v>
                </c:pt>
                <c:pt idx="7653">
                  <c:v>75367.070000000007</c:v>
                </c:pt>
                <c:pt idx="7654">
                  <c:v>75369.070000000007</c:v>
                </c:pt>
                <c:pt idx="7655">
                  <c:v>75371.070000000007</c:v>
                </c:pt>
                <c:pt idx="7656">
                  <c:v>75373.070000000007</c:v>
                </c:pt>
                <c:pt idx="7657">
                  <c:v>75375.070000000007</c:v>
                </c:pt>
                <c:pt idx="7658">
                  <c:v>75377.070000000007</c:v>
                </c:pt>
                <c:pt idx="7659">
                  <c:v>75379.070000000007</c:v>
                </c:pt>
                <c:pt idx="7660">
                  <c:v>75381.070000000007</c:v>
                </c:pt>
                <c:pt idx="7661">
                  <c:v>75383.070000000007</c:v>
                </c:pt>
                <c:pt idx="7662">
                  <c:v>75385.070000000007</c:v>
                </c:pt>
                <c:pt idx="7663">
                  <c:v>75387.070000000007</c:v>
                </c:pt>
                <c:pt idx="7664">
                  <c:v>75389.070000000007</c:v>
                </c:pt>
                <c:pt idx="7665">
                  <c:v>75391.070000000007</c:v>
                </c:pt>
                <c:pt idx="7666">
                  <c:v>75393.070000000007</c:v>
                </c:pt>
                <c:pt idx="7667">
                  <c:v>75395.070000000007</c:v>
                </c:pt>
                <c:pt idx="7668">
                  <c:v>75397.070000000007</c:v>
                </c:pt>
                <c:pt idx="7669">
                  <c:v>75399.070000000007</c:v>
                </c:pt>
                <c:pt idx="7670">
                  <c:v>75401.070000000007</c:v>
                </c:pt>
                <c:pt idx="7671">
                  <c:v>75403.070000000007</c:v>
                </c:pt>
                <c:pt idx="7672">
                  <c:v>75405.070000000007</c:v>
                </c:pt>
                <c:pt idx="7673">
                  <c:v>75407.070000000007</c:v>
                </c:pt>
                <c:pt idx="7674">
                  <c:v>75409.070000000007</c:v>
                </c:pt>
                <c:pt idx="7675">
                  <c:v>75411.070000000007</c:v>
                </c:pt>
                <c:pt idx="7676">
                  <c:v>75413.070000000007</c:v>
                </c:pt>
                <c:pt idx="7677">
                  <c:v>75415.070000000007</c:v>
                </c:pt>
                <c:pt idx="7678">
                  <c:v>75417.070000000007</c:v>
                </c:pt>
                <c:pt idx="7679">
                  <c:v>75419.070000000007</c:v>
                </c:pt>
                <c:pt idx="7680">
                  <c:v>75421.070000000007</c:v>
                </c:pt>
                <c:pt idx="7681">
                  <c:v>75423.070000000007</c:v>
                </c:pt>
                <c:pt idx="7682">
                  <c:v>75425.070000000007</c:v>
                </c:pt>
                <c:pt idx="7683">
                  <c:v>75427.070000000007</c:v>
                </c:pt>
                <c:pt idx="7684">
                  <c:v>75429.070000000007</c:v>
                </c:pt>
                <c:pt idx="7685">
                  <c:v>75431.070000000007</c:v>
                </c:pt>
                <c:pt idx="7686">
                  <c:v>75433.070000000007</c:v>
                </c:pt>
                <c:pt idx="7687">
                  <c:v>75435.070000000007</c:v>
                </c:pt>
                <c:pt idx="7688">
                  <c:v>75437.070000000007</c:v>
                </c:pt>
                <c:pt idx="7689">
                  <c:v>75439.070000000007</c:v>
                </c:pt>
                <c:pt idx="7690">
                  <c:v>75441.108999999997</c:v>
                </c:pt>
                <c:pt idx="7691">
                  <c:v>75443.108999999997</c:v>
                </c:pt>
                <c:pt idx="7692">
                  <c:v>75445.108999999997</c:v>
                </c:pt>
                <c:pt idx="7693">
                  <c:v>75447.108999999997</c:v>
                </c:pt>
                <c:pt idx="7694">
                  <c:v>75449.108999999997</c:v>
                </c:pt>
                <c:pt idx="7695">
                  <c:v>75451.108999999997</c:v>
                </c:pt>
                <c:pt idx="7696">
                  <c:v>75453.108999999997</c:v>
                </c:pt>
                <c:pt idx="7697">
                  <c:v>75455.108999999997</c:v>
                </c:pt>
                <c:pt idx="7698">
                  <c:v>75457.108999999997</c:v>
                </c:pt>
                <c:pt idx="7699">
                  <c:v>75459.108999999997</c:v>
                </c:pt>
                <c:pt idx="7700">
                  <c:v>75461.108999999997</c:v>
                </c:pt>
                <c:pt idx="7701">
                  <c:v>75463.108999999997</c:v>
                </c:pt>
                <c:pt idx="7702">
                  <c:v>75465.108999999997</c:v>
                </c:pt>
                <c:pt idx="7703">
                  <c:v>75467.108999999997</c:v>
                </c:pt>
                <c:pt idx="7704">
                  <c:v>75469.108999999997</c:v>
                </c:pt>
                <c:pt idx="7705">
                  <c:v>75471.108999999997</c:v>
                </c:pt>
                <c:pt idx="7706">
                  <c:v>75473.108999999997</c:v>
                </c:pt>
                <c:pt idx="7707">
                  <c:v>75475.108999999997</c:v>
                </c:pt>
                <c:pt idx="7708">
                  <c:v>75477.108999999997</c:v>
                </c:pt>
                <c:pt idx="7709">
                  <c:v>75479.108999999997</c:v>
                </c:pt>
                <c:pt idx="7710">
                  <c:v>75481.108999999997</c:v>
                </c:pt>
                <c:pt idx="7711">
                  <c:v>75483.108999999997</c:v>
                </c:pt>
                <c:pt idx="7712">
                  <c:v>75485.108999999997</c:v>
                </c:pt>
                <c:pt idx="7713">
                  <c:v>75487.108999999997</c:v>
                </c:pt>
                <c:pt idx="7714">
                  <c:v>75489.108999999997</c:v>
                </c:pt>
                <c:pt idx="7715">
                  <c:v>75491.108999999997</c:v>
                </c:pt>
                <c:pt idx="7716">
                  <c:v>75493.108999999997</c:v>
                </c:pt>
                <c:pt idx="7717">
                  <c:v>75495.108999999997</c:v>
                </c:pt>
                <c:pt idx="7718">
                  <c:v>75497.108999999997</c:v>
                </c:pt>
                <c:pt idx="7719">
                  <c:v>75499.108999999997</c:v>
                </c:pt>
                <c:pt idx="7720">
                  <c:v>75501.108999999997</c:v>
                </c:pt>
                <c:pt idx="7721">
                  <c:v>75503.108999999997</c:v>
                </c:pt>
                <c:pt idx="7722">
                  <c:v>75505.108999999997</c:v>
                </c:pt>
                <c:pt idx="7723">
                  <c:v>75507.108999999997</c:v>
                </c:pt>
                <c:pt idx="7724">
                  <c:v>75510.633000000002</c:v>
                </c:pt>
                <c:pt idx="7725">
                  <c:v>75512.633000000002</c:v>
                </c:pt>
                <c:pt idx="7726">
                  <c:v>75514.633000000002</c:v>
                </c:pt>
                <c:pt idx="7727">
                  <c:v>75516.633000000002</c:v>
                </c:pt>
                <c:pt idx="7728">
                  <c:v>75518.633000000002</c:v>
                </c:pt>
                <c:pt idx="7729">
                  <c:v>75520.633000000002</c:v>
                </c:pt>
                <c:pt idx="7730">
                  <c:v>75522.633000000002</c:v>
                </c:pt>
                <c:pt idx="7731">
                  <c:v>75524.633000000002</c:v>
                </c:pt>
                <c:pt idx="7732">
                  <c:v>75526.633000000002</c:v>
                </c:pt>
                <c:pt idx="7733">
                  <c:v>75528.633000000002</c:v>
                </c:pt>
                <c:pt idx="7734">
                  <c:v>75530.633000000002</c:v>
                </c:pt>
                <c:pt idx="7735">
                  <c:v>75532.633000000002</c:v>
                </c:pt>
                <c:pt idx="7736">
                  <c:v>75534.633000000002</c:v>
                </c:pt>
                <c:pt idx="7737">
                  <c:v>75536.633000000002</c:v>
                </c:pt>
                <c:pt idx="7738">
                  <c:v>75538.633000000002</c:v>
                </c:pt>
                <c:pt idx="7739">
                  <c:v>75540.633000000002</c:v>
                </c:pt>
                <c:pt idx="7740">
                  <c:v>75542.633000000002</c:v>
                </c:pt>
                <c:pt idx="7741">
                  <c:v>75544.633000000002</c:v>
                </c:pt>
                <c:pt idx="7742">
                  <c:v>75546.633000000002</c:v>
                </c:pt>
                <c:pt idx="7743">
                  <c:v>75548.633000000002</c:v>
                </c:pt>
                <c:pt idx="7744">
                  <c:v>75550.633000000002</c:v>
                </c:pt>
                <c:pt idx="7745">
                  <c:v>75552.633000000002</c:v>
                </c:pt>
                <c:pt idx="7746">
                  <c:v>75554.633000000002</c:v>
                </c:pt>
                <c:pt idx="7747">
                  <c:v>75556.633000000002</c:v>
                </c:pt>
                <c:pt idx="7748">
                  <c:v>75558.633000000002</c:v>
                </c:pt>
                <c:pt idx="7749">
                  <c:v>75560.633000000002</c:v>
                </c:pt>
                <c:pt idx="7750">
                  <c:v>75562.633000000002</c:v>
                </c:pt>
                <c:pt idx="7751">
                  <c:v>75564.633000000002</c:v>
                </c:pt>
                <c:pt idx="7752">
                  <c:v>75566.633000000002</c:v>
                </c:pt>
                <c:pt idx="7753">
                  <c:v>75568.633000000002</c:v>
                </c:pt>
                <c:pt idx="7754">
                  <c:v>75570.633000000002</c:v>
                </c:pt>
                <c:pt idx="7755">
                  <c:v>75572.633000000002</c:v>
                </c:pt>
                <c:pt idx="7756">
                  <c:v>75574.633000000002</c:v>
                </c:pt>
                <c:pt idx="7757">
                  <c:v>75576.633000000002</c:v>
                </c:pt>
                <c:pt idx="7758">
                  <c:v>75578.633000000002</c:v>
                </c:pt>
                <c:pt idx="7759">
                  <c:v>75580.633000000002</c:v>
                </c:pt>
                <c:pt idx="7760">
                  <c:v>75582.633000000002</c:v>
                </c:pt>
                <c:pt idx="7761">
                  <c:v>75584.633000000002</c:v>
                </c:pt>
                <c:pt idx="7762">
                  <c:v>75586.633000000002</c:v>
                </c:pt>
                <c:pt idx="7763">
                  <c:v>75588.633000000002</c:v>
                </c:pt>
                <c:pt idx="7764">
                  <c:v>75590.633000000002</c:v>
                </c:pt>
                <c:pt idx="7765">
                  <c:v>75592.633000000002</c:v>
                </c:pt>
                <c:pt idx="7766">
                  <c:v>75594.633000000002</c:v>
                </c:pt>
                <c:pt idx="7767">
                  <c:v>75596.633000000002</c:v>
                </c:pt>
                <c:pt idx="7768">
                  <c:v>75598.633000000002</c:v>
                </c:pt>
                <c:pt idx="7769">
                  <c:v>75600.633000000002</c:v>
                </c:pt>
                <c:pt idx="7770">
                  <c:v>75602.633000000002</c:v>
                </c:pt>
                <c:pt idx="7771">
                  <c:v>75604.633000000002</c:v>
                </c:pt>
                <c:pt idx="7772">
                  <c:v>75606.633000000002</c:v>
                </c:pt>
                <c:pt idx="7773">
                  <c:v>75608.633000000002</c:v>
                </c:pt>
                <c:pt idx="7774">
                  <c:v>75610.633000000002</c:v>
                </c:pt>
                <c:pt idx="7775">
                  <c:v>75612.633000000002</c:v>
                </c:pt>
                <c:pt idx="7776">
                  <c:v>75614.633000000002</c:v>
                </c:pt>
                <c:pt idx="7777">
                  <c:v>75616.633000000002</c:v>
                </c:pt>
                <c:pt idx="7778">
                  <c:v>75618.633000000002</c:v>
                </c:pt>
                <c:pt idx="7779">
                  <c:v>75620.633000000002</c:v>
                </c:pt>
                <c:pt idx="7780">
                  <c:v>75622.633000000002</c:v>
                </c:pt>
                <c:pt idx="7781">
                  <c:v>75624.633000000002</c:v>
                </c:pt>
                <c:pt idx="7782">
                  <c:v>75626.633000000002</c:v>
                </c:pt>
                <c:pt idx="7783">
                  <c:v>75628.633000000002</c:v>
                </c:pt>
                <c:pt idx="7784">
                  <c:v>75630.633000000002</c:v>
                </c:pt>
                <c:pt idx="7785">
                  <c:v>75632.633000000002</c:v>
                </c:pt>
                <c:pt idx="7786">
                  <c:v>75634.633000000002</c:v>
                </c:pt>
                <c:pt idx="7787">
                  <c:v>75636.633000000002</c:v>
                </c:pt>
                <c:pt idx="7788">
                  <c:v>75638.633000000002</c:v>
                </c:pt>
                <c:pt idx="7789">
                  <c:v>75640.633000000002</c:v>
                </c:pt>
                <c:pt idx="7790">
                  <c:v>75642.633000000002</c:v>
                </c:pt>
                <c:pt idx="7791">
                  <c:v>75644.633000000002</c:v>
                </c:pt>
                <c:pt idx="7792">
                  <c:v>75646.633000000002</c:v>
                </c:pt>
                <c:pt idx="7793">
                  <c:v>75648.633000000002</c:v>
                </c:pt>
                <c:pt idx="7794">
                  <c:v>75650.633000000002</c:v>
                </c:pt>
                <c:pt idx="7795">
                  <c:v>75652.633000000002</c:v>
                </c:pt>
                <c:pt idx="7796">
                  <c:v>75654.633000000002</c:v>
                </c:pt>
                <c:pt idx="7797">
                  <c:v>75656.633000000002</c:v>
                </c:pt>
                <c:pt idx="7798">
                  <c:v>75658.633000000002</c:v>
                </c:pt>
                <c:pt idx="7799">
                  <c:v>75660.633000000002</c:v>
                </c:pt>
                <c:pt idx="7800">
                  <c:v>75662.633000000002</c:v>
                </c:pt>
                <c:pt idx="7801">
                  <c:v>75664.633000000002</c:v>
                </c:pt>
                <c:pt idx="7802">
                  <c:v>75666.633000000002</c:v>
                </c:pt>
                <c:pt idx="7803">
                  <c:v>75668.633000000002</c:v>
                </c:pt>
                <c:pt idx="7804">
                  <c:v>75670.633000000002</c:v>
                </c:pt>
                <c:pt idx="7805">
                  <c:v>75672.633000000002</c:v>
                </c:pt>
                <c:pt idx="7806">
                  <c:v>75674.633000000002</c:v>
                </c:pt>
                <c:pt idx="7807">
                  <c:v>75676.633000000002</c:v>
                </c:pt>
                <c:pt idx="7808">
                  <c:v>75678.633000000002</c:v>
                </c:pt>
                <c:pt idx="7809">
                  <c:v>75680.633000000002</c:v>
                </c:pt>
                <c:pt idx="7810">
                  <c:v>75682.633000000002</c:v>
                </c:pt>
                <c:pt idx="7811">
                  <c:v>75684.633000000002</c:v>
                </c:pt>
                <c:pt idx="7812">
                  <c:v>75686.633000000002</c:v>
                </c:pt>
                <c:pt idx="7813">
                  <c:v>75688.633000000002</c:v>
                </c:pt>
                <c:pt idx="7814">
                  <c:v>75690.633000000002</c:v>
                </c:pt>
                <c:pt idx="7815">
                  <c:v>75692.633000000002</c:v>
                </c:pt>
                <c:pt idx="7816">
                  <c:v>75694.633000000002</c:v>
                </c:pt>
                <c:pt idx="7817">
                  <c:v>75696.633000000002</c:v>
                </c:pt>
                <c:pt idx="7818">
                  <c:v>75698.633000000002</c:v>
                </c:pt>
                <c:pt idx="7819">
                  <c:v>75700.633000000002</c:v>
                </c:pt>
                <c:pt idx="7820">
                  <c:v>75702.633000000002</c:v>
                </c:pt>
                <c:pt idx="7821">
                  <c:v>75704.633000000002</c:v>
                </c:pt>
                <c:pt idx="7822">
                  <c:v>75706.633000000002</c:v>
                </c:pt>
                <c:pt idx="7823">
                  <c:v>75708.633000000002</c:v>
                </c:pt>
                <c:pt idx="7824">
                  <c:v>75710.633000000002</c:v>
                </c:pt>
                <c:pt idx="7825">
                  <c:v>75712.633000000002</c:v>
                </c:pt>
                <c:pt idx="7826">
                  <c:v>75714.633000000002</c:v>
                </c:pt>
                <c:pt idx="7827">
                  <c:v>75716.633000000002</c:v>
                </c:pt>
                <c:pt idx="7828">
                  <c:v>75718.633000000002</c:v>
                </c:pt>
                <c:pt idx="7829">
                  <c:v>75720.633000000002</c:v>
                </c:pt>
                <c:pt idx="7830">
                  <c:v>75722.633000000002</c:v>
                </c:pt>
                <c:pt idx="7831">
                  <c:v>75724.633000000002</c:v>
                </c:pt>
                <c:pt idx="7832">
                  <c:v>75726.633000000002</c:v>
                </c:pt>
                <c:pt idx="7833">
                  <c:v>75728.633000000002</c:v>
                </c:pt>
                <c:pt idx="7834">
                  <c:v>75730.633000000002</c:v>
                </c:pt>
                <c:pt idx="7835">
                  <c:v>75732.633000000002</c:v>
                </c:pt>
                <c:pt idx="7836">
                  <c:v>75734.633000000002</c:v>
                </c:pt>
                <c:pt idx="7837">
                  <c:v>75736.633000000002</c:v>
                </c:pt>
                <c:pt idx="7838">
                  <c:v>75738.633000000002</c:v>
                </c:pt>
                <c:pt idx="7839">
                  <c:v>75740.633000000002</c:v>
                </c:pt>
                <c:pt idx="7840">
                  <c:v>75742.633000000002</c:v>
                </c:pt>
                <c:pt idx="7841">
                  <c:v>75744.633000000002</c:v>
                </c:pt>
                <c:pt idx="7842">
                  <c:v>75746.633000000002</c:v>
                </c:pt>
                <c:pt idx="7843">
                  <c:v>75748.633000000002</c:v>
                </c:pt>
                <c:pt idx="7844">
                  <c:v>75750.633000000002</c:v>
                </c:pt>
                <c:pt idx="7845">
                  <c:v>75752.633000000002</c:v>
                </c:pt>
                <c:pt idx="7846">
                  <c:v>75754.633000000002</c:v>
                </c:pt>
                <c:pt idx="7847">
                  <c:v>75756.633000000002</c:v>
                </c:pt>
                <c:pt idx="7848">
                  <c:v>75758.633000000002</c:v>
                </c:pt>
                <c:pt idx="7849">
                  <c:v>75760.633000000002</c:v>
                </c:pt>
                <c:pt idx="7850">
                  <c:v>75762.633000000002</c:v>
                </c:pt>
                <c:pt idx="7851">
                  <c:v>75764.633000000002</c:v>
                </c:pt>
                <c:pt idx="7852">
                  <c:v>75766.633000000002</c:v>
                </c:pt>
                <c:pt idx="7853">
                  <c:v>75768.633000000002</c:v>
                </c:pt>
                <c:pt idx="7854">
                  <c:v>75770.633000000002</c:v>
                </c:pt>
                <c:pt idx="7855">
                  <c:v>75772.633000000002</c:v>
                </c:pt>
                <c:pt idx="7856">
                  <c:v>75774.633000000002</c:v>
                </c:pt>
                <c:pt idx="7857">
                  <c:v>75776.633000000002</c:v>
                </c:pt>
                <c:pt idx="7858">
                  <c:v>75778.633000000002</c:v>
                </c:pt>
                <c:pt idx="7859">
                  <c:v>75780.633000000002</c:v>
                </c:pt>
                <c:pt idx="7860">
                  <c:v>75782.633000000002</c:v>
                </c:pt>
                <c:pt idx="7861">
                  <c:v>75784.633000000002</c:v>
                </c:pt>
                <c:pt idx="7862">
                  <c:v>75786.633000000002</c:v>
                </c:pt>
                <c:pt idx="7863">
                  <c:v>75788.633000000002</c:v>
                </c:pt>
                <c:pt idx="7864">
                  <c:v>75790.633000000002</c:v>
                </c:pt>
                <c:pt idx="7865">
                  <c:v>75792.633000000002</c:v>
                </c:pt>
                <c:pt idx="7866">
                  <c:v>75794.633000000002</c:v>
                </c:pt>
                <c:pt idx="7867">
                  <c:v>75796.633000000002</c:v>
                </c:pt>
                <c:pt idx="7868">
                  <c:v>75798.633000000002</c:v>
                </c:pt>
                <c:pt idx="7869">
                  <c:v>75800.633000000002</c:v>
                </c:pt>
                <c:pt idx="7870">
                  <c:v>75802.633000000002</c:v>
                </c:pt>
                <c:pt idx="7871">
                  <c:v>75804.633000000002</c:v>
                </c:pt>
                <c:pt idx="7872">
                  <c:v>75806.633000000002</c:v>
                </c:pt>
                <c:pt idx="7873">
                  <c:v>75808.633000000002</c:v>
                </c:pt>
                <c:pt idx="7874">
                  <c:v>75810.633000000002</c:v>
                </c:pt>
                <c:pt idx="7875">
                  <c:v>75812.633000000002</c:v>
                </c:pt>
                <c:pt idx="7876">
                  <c:v>75814.633000000002</c:v>
                </c:pt>
                <c:pt idx="7877">
                  <c:v>75816.633000000002</c:v>
                </c:pt>
                <c:pt idx="7878">
                  <c:v>75818.633000000002</c:v>
                </c:pt>
                <c:pt idx="7879">
                  <c:v>75820.633000000002</c:v>
                </c:pt>
                <c:pt idx="7880">
                  <c:v>75822.633000000002</c:v>
                </c:pt>
                <c:pt idx="7881">
                  <c:v>75824.633000000002</c:v>
                </c:pt>
                <c:pt idx="7882">
                  <c:v>75826.633000000002</c:v>
                </c:pt>
                <c:pt idx="7883">
                  <c:v>75828.633000000002</c:v>
                </c:pt>
                <c:pt idx="7884">
                  <c:v>75830.633000000002</c:v>
                </c:pt>
                <c:pt idx="7885">
                  <c:v>75832.633000000002</c:v>
                </c:pt>
                <c:pt idx="7886">
                  <c:v>75834.633000000002</c:v>
                </c:pt>
                <c:pt idx="7887">
                  <c:v>75836.633000000002</c:v>
                </c:pt>
                <c:pt idx="7888">
                  <c:v>75838.633000000002</c:v>
                </c:pt>
                <c:pt idx="7889">
                  <c:v>75840.633000000002</c:v>
                </c:pt>
                <c:pt idx="7890">
                  <c:v>75842.633000000002</c:v>
                </c:pt>
                <c:pt idx="7891">
                  <c:v>75844.633000000002</c:v>
                </c:pt>
                <c:pt idx="7892">
                  <c:v>75846.633000000002</c:v>
                </c:pt>
                <c:pt idx="7893">
                  <c:v>75848.633000000002</c:v>
                </c:pt>
                <c:pt idx="7894">
                  <c:v>75850.633000000002</c:v>
                </c:pt>
                <c:pt idx="7895">
                  <c:v>75852.633000000002</c:v>
                </c:pt>
                <c:pt idx="7896">
                  <c:v>75854.633000000002</c:v>
                </c:pt>
                <c:pt idx="7897">
                  <c:v>75856.633000000002</c:v>
                </c:pt>
                <c:pt idx="7898">
                  <c:v>75858.633000000002</c:v>
                </c:pt>
                <c:pt idx="7899">
                  <c:v>75860.633000000002</c:v>
                </c:pt>
                <c:pt idx="7900">
                  <c:v>75862.633000000002</c:v>
                </c:pt>
                <c:pt idx="7901">
                  <c:v>75864.633000000002</c:v>
                </c:pt>
                <c:pt idx="7902">
                  <c:v>75866.633000000002</c:v>
                </c:pt>
                <c:pt idx="7903">
                  <c:v>75868.633000000002</c:v>
                </c:pt>
                <c:pt idx="7904">
                  <c:v>75870.633000000002</c:v>
                </c:pt>
                <c:pt idx="7905">
                  <c:v>75872.633000000002</c:v>
                </c:pt>
                <c:pt idx="7906">
                  <c:v>75874.633000000002</c:v>
                </c:pt>
                <c:pt idx="7907">
                  <c:v>75876.633000000002</c:v>
                </c:pt>
                <c:pt idx="7908">
                  <c:v>75878.633000000002</c:v>
                </c:pt>
                <c:pt idx="7909">
                  <c:v>75880.633000000002</c:v>
                </c:pt>
                <c:pt idx="7910">
                  <c:v>75882.633000000002</c:v>
                </c:pt>
                <c:pt idx="7911">
                  <c:v>75884.633000000002</c:v>
                </c:pt>
                <c:pt idx="7912">
                  <c:v>75886.633000000002</c:v>
                </c:pt>
                <c:pt idx="7913">
                  <c:v>75888.633000000002</c:v>
                </c:pt>
                <c:pt idx="7914">
                  <c:v>75890.633000000002</c:v>
                </c:pt>
                <c:pt idx="7915">
                  <c:v>75892.633000000002</c:v>
                </c:pt>
                <c:pt idx="7916">
                  <c:v>75894.633000000002</c:v>
                </c:pt>
                <c:pt idx="7917">
                  <c:v>75896.633000000002</c:v>
                </c:pt>
                <c:pt idx="7918">
                  <c:v>75898.633000000002</c:v>
                </c:pt>
                <c:pt idx="7919">
                  <c:v>75900.633000000002</c:v>
                </c:pt>
                <c:pt idx="7920">
                  <c:v>75902.633000000002</c:v>
                </c:pt>
                <c:pt idx="7921">
                  <c:v>75904.633000000002</c:v>
                </c:pt>
                <c:pt idx="7922">
                  <c:v>75906.633000000002</c:v>
                </c:pt>
                <c:pt idx="7923">
                  <c:v>75908.633000000002</c:v>
                </c:pt>
                <c:pt idx="7924">
                  <c:v>75910.633000000002</c:v>
                </c:pt>
                <c:pt idx="7925">
                  <c:v>75912.633000000002</c:v>
                </c:pt>
                <c:pt idx="7926">
                  <c:v>75914.633000000002</c:v>
                </c:pt>
                <c:pt idx="7927">
                  <c:v>75916.633000000002</c:v>
                </c:pt>
                <c:pt idx="7928">
                  <c:v>75918.633000000002</c:v>
                </c:pt>
                <c:pt idx="7929">
                  <c:v>75920.633000000002</c:v>
                </c:pt>
                <c:pt idx="7930">
                  <c:v>75922.633000000002</c:v>
                </c:pt>
                <c:pt idx="7931">
                  <c:v>75924.633000000002</c:v>
                </c:pt>
                <c:pt idx="7932">
                  <c:v>75926.633000000002</c:v>
                </c:pt>
                <c:pt idx="7933">
                  <c:v>75928.633000000002</c:v>
                </c:pt>
                <c:pt idx="7934">
                  <c:v>75930.633000000002</c:v>
                </c:pt>
                <c:pt idx="7935">
                  <c:v>75932.633000000002</c:v>
                </c:pt>
                <c:pt idx="7936">
                  <c:v>75934.633000000002</c:v>
                </c:pt>
                <c:pt idx="7937">
                  <c:v>75936.633000000002</c:v>
                </c:pt>
                <c:pt idx="7938">
                  <c:v>75938.633000000002</c:v>
                </c:pt>
                <c:pt idx="7939">
                  <c:v>75940.633000000002</c:v>
                </c:pt>
                <c:pt idx="7940">
                  <c:v>75942.633000000002</c:v>
                </c:pt>
                <c:pt idx="7941">
                  <c:v>75944.633000000002</c:v>
                </c:pt>
                <c:pt idx="7942">
                  <c:v>75946.633000000002</c:v>
                </c:pt>
                <c:pt idx="7943">
                  <c:v>75948.633000000002</c:v>
                </c:pt>
                <c:pt idx="7944">
                  <c:v>75950.633000000002</c:v>
                </c:pt>
                <c:pt idx="7945">
                  <c:v>75952.633000000002</c:v>
                </c:pt>
                <c:pt idx="7946">
                  <c:v>75954.633000000002</c:v>
                </c:pt>
                <c:pt idx="7947">
                  <c:v>75956.633000000002</c:v>
                </c:pt>
                <c:pt idx="7948">
                  <c:v>75958.633000000002</c:v>
                </c:pt>
                <c:pt idx="7949">
                  <c:v>75960.633000000002</c:v>
                </c:pt>
                <c:pt idx="7950">
                  <c:v>75962.633000000002</c:v>
                </c:pt>
                <c:pt idx="7951">
                  <c:v>75964.633000000002</c:v>
                </c:pt>
                <c:pt idx="7952">
                  <c:v>75966.633000000002</c:v>
                </c:pt>
                <c:pt idx="7953">
                  <c:v>75968.633000000002</c:v>
                </c:pt>
                <c:pt idx="7954">
                  <c:v>75970.633000000002</c:v>
                </c:pt>
                <c:pt idx="7955">
                  <c:v>75972.633000000002</c:v>
                </c:pt>
                <c:pt idx="7956">
                  <c:v>75974.633000000002</c:v>
                </c:pt>
                <c:pt idx="7957">
                  <c:v>75976.633000000002</c:v>
                </c:pt>
                <c:pt idx="7958">
                  <c:v>75978.633000000002</c:v>
                </c:pt>
                <c:pt idx="7959">
                  <c:v>75980.633000000002</c:v>
                </c:pt>
                <c:pt idx="7960">
                  <c:v>75982.633000000002</c:v>
                </c:pt>
                <c:pt idx="7961">
                  <c:v>75984.633000000002</c:v>
                </c:pt>
                <c:pt idx="7962">
                  <c:v>75986.633000000002</c:v>
                </c:pt>
                <c:pt idx="7963">
                  <c:v>75988.633000000002</c:v>
                </c:pt>
                <c:pt idx="7964">
                  <c:v>75990.633000000002</c:v>
                </c:pt>
                <c:pt idx="7965">
                  <c:v>75992.633000000002</c:v>
                </c:pt>
                <c:pt idx="7966">
                  <c:v>75994.633000000002</c:v>
                </c:pt>
                <c:pt idx="7967">
                  <c:v>75996.633000000002</c:v>
                </c:pt>
                <c:pt idx="7968">
                  <c:v>75998.633000000002</c:v>
                </c:pt>
                <c:pt idx="7969">
                  <c:v>76000.633000000002</c:v>
                </c:pt>
                <c:pt idx="7970">
                  <c:v>76002.633000000002</c:v>
                </c:pt>
                <c:pt idx="7971">
                  <c:v>76004.633000000002</c:v>
                </c:pt>
                <c:pt idx="7972">
                  <c:v>76006.633000000002</c:v>
                </c:pt>
                <c:pt idx="7973">
                  <c:v>76008.633000000002</c:v>
                </c:pt>
                <c:pt idx="7974">
                  <c:v>76010.633000000002</c:v>
                </c:pt>
                <c:pt idx="7975">
                  <c:v>76012.633000000002</c:v>
                </c:pt>
                <c:pt idx="7976">
                  <c:v>76014.633000000002</c:v>
                </c:pt>
                <c:pt idx="7977">
                  <c:v>76016.633000000002</c:v>
                </c:pt>
                <c:pt idx="7978">
                  <c:v>76018.633000000002</c:v>
                </c:pt>
                <c:pt idx="7979">
                  <c:v>76020.633000000002</c:v>
                </c:pt>
                <c:pt idx="7980">
                  <c:v>76022.633000000002</c:v>
                </c:pt>
                <c:pt idx="7981">
                  <c:v>76024.633000000002</c:v>
                </c:pt>
                <c:pt idx="7982">
                  <c:v>76026.633000000002</c:v>
                </c:pt>
                <c:pt idx="7983">
                  <c:v>76028.633000000002</c:v>
                </c:pt>
                <c:pt idx="7984">
                  <c:v>76030.633000000002</c:v>
                </c:pt>
                <c:pt idx="7985">
                  <c:v>76032.633000000002</c:v>
                </c:pt>
                <c:pt idx="7986">
                  <c:v>76034.633000000002</c:v>
                </c:pt>
                <c:pt idx="7987">
                  <c:v>76036.633000000002</c:v>
                </c:pt>
                <c:pt idx="7988">
                  <c:v>76038.633000000002</c:v>
                </c:pt>
                <c:pt idx="7989">
                  <c:v>76040.633000000002</c:v>
                </c:pt>
                <c:pt idx="7990">
                  <c:v>76042.633000000002</c:v>
                </c:pt>
                <c:pt idx="7991">
                  <c:v>76044.633000000002</c:v>
                </c:pt>
                <c:pt idx="7992">
                  <c:v>76046.633000000002</c:v>
                </c:pt>
                <c:pt idx="7993">
                  <c:v>76048.633000000002</c:v>
                </c:pt>
                <c:pt idx="7994">
                  <c:v>76050.633000000002</c:v>
                </c:pt>
                <c:pt idx="7995">
                  <c:v>76052.633000000002</c:v>
                </c:pt>
                <c:pt idx="7996">
                  <c:v>76054.633000000002</c:v>
                </c:pt>
                <c:pt idx="7997">
                  <c:v>76056.633000000002</c:v>
                </c:pt>
                <c:pt idx="7998">
                  <c:v>76058.633000000002</c:v>
                </c:pt>
                <c:pt idx="7999">
                  <c:v>76060.633000000002</c:v>
                </c:pt>
                <c:pt idx="8000">
                  <c:v>76062.633000000002</c:v>
                </c:pt>
                <c:pt idx="8001">
                  <c:v>76064.633000000002</c:v>
                </c:pt>
                <c:pt idx="8002">
                  <c:v>76066.633000000002</c:v>
                </c:pt>
                <c:pt idx="8003">
                  <c:v>76068.633000000002</c:v>
                </c:pt>
                <c:pt idx="8004">
                  <c:v>76070.633000000002</c:v>
                </c:pt>
                <c:pt idx="8005">
                  <c:v>76072.633000000002</c:v>
                </c:pt>
                <c:pt idx="8006">
                  <c:v>76074.633000000002</c:v>
                </c:pt>
                <c:pt idx="8007">
                  <c:v>76076.633000000002</c:v>
                </c:pt>
                <c:pt idx="8008">
                  <c:v>76078.633000000002</c:v>
                </c:pt>
                <c:pt idx="8009">
                  <c:v>76080.633000000002</c:v>
                </c:pt>
                <c:pt idx="8010">
                  <c:v>76082.633000000002</c:v>
                </c:pt>
                <c:pt idx="8011">
                  <c:v>76084.633000000002</c:v>
                </c:pt>
                <c:pt idx="8012">
                  <c:v>76086.633000000002</c:v>
                </c:pt>
                <c:pt idx="8013">
                  <c:v>76088.633000000002</c:v>
                </c:pt>
                <c:pt idx="8014">
                  <c:v>76090.633000000002</c:v>
                </c:pt>
                <c:pt idx="8015">
                  <c:v>76092.633000000002</c:v>
                </c:pt>
                <c:pt idx="8016">
                  <c:v>76094.633000000002</c:v>
                </c:pt>
                <c:pt idx="8017">
                  <c:v>76096.633000000002</c:v>
                </c:pt>
                <c:pt idx="8018">
                  <c:v>76098.633000000002</c:v>
                </c:pt>
                <c:pt idx="8019">
                  <c:v>76100.633000000002</c:v>
                </c:pt>
                <c:pt idx="8020">
                  <c:v>76102.633000000002</c:v>
                </c:pt>
                <c:pt idx="8021">
                  <c:v>76104.633000000002</c:v>
                </c:pt>
                <c:pt idx="8022">
                  <c:v>76106.633000000002</c:v>
                </c:pt>
                <c:pt idx="8023">
                  <c:v>76108.633000000002</c:v>
                </c:pt>
                <c:pt idx="8024">
                  <c:v>76110.633000000002</c:v>
                </c:pt>
                <c:pt idx="8025">
                  <c:v>76112.633000000002</c:v>
                </c:pt>
                <c:pt idx="8026">
                  <c:v>76114.633000000002</c:v>
                </c:pt>
                <c:pt idx="8027">
                  <c:v>76116.633000000002</c:v>
                </c:pt>
                <c:pt idx="8028">
                  <c:v>76118.633000000002</c:v>
                </c:pt>
                <c:pt idx="8029">
                  <c:v>76120.633000000002</c:v>
                </c:pt>
                <c:pt idx="8030">
                  <c:v>76122.633000000002</c:v>
                </c:pt>
                <c:pt idx="8031">
                  <c:v>76124.633000000002</c:v>
                </c:pt>
                <c:pt idx="8032">
                  <c:v>76126.633000000002</c:v>
                </c:pt>
                <c:pt idx="8033">
                  <c:v>76128.633000000002</c:v>
                </c:pt>
                <c:pt idx="8034">
                  <c:v>76130.633000000002</c:v>
                </c:pt>
                <c:pt idx="8035">
                  <c:v>76132.633000000002</c:v>
                </c:pt>
                <c:pt idx="8036">
                  <c:v>76134.633000000002</c:v>
                </c:pt>
                <c:pt idx="8037">
                  <c:v>76136.633000000002</c:v>
                </c:pt>
                <c:pt idx="8038">
                  <c:v>76138.633000000002</c:v>
                </c:pt>
                <c:pt idx="8039">
                  <c:v>76140.633000000002</c:v>
                </c:pt>
                <c:pt idx="8040">
                  <c:v>76142.633000000002</c:v>
                </c:pt>
                <c:pt idx="8041">
                  <c:v>76144.633000000002</c:v>
                </c:pt>
                <c:pt idx="8042">
                  <c:v>76146.633000000002</c:v>
                </c:pt>
                <c:pt idx="8043">
                  <c:v>76148.633000000002</c:v>
                </c:pt>
                <c:pt idx="8044">
                  <c:v>76150.633000000002</c:v>
                </c:pt>
                <c:pt idx="8045">
                  <c:v>76152.633000000002</c:v>
                </c:pt>
                <c:pt idx="8046">
                  <c:v>76154.633000000002</c:v>
                </c:pt>
                <c:pt idx="8047">
                  <c:v>76156.633000000002</c:v>
                </c:pt>
                <c:pt idx="8048">
                  <c:v>76158.633000000002</c:v>
                </c:pt>
                <c:pt idx="8049">
                  <c:v>76160.633000000002</c:v>
                </c:pt>
                <c:pt idx="8050">
                  <c:v>76162.633000000002</c:v>
                </c:pt>
                <c:pt idx="8051">
                  <c:v>76164.633000000002</c:v>
                </c:pt>
                <c:pt idx="8052">
                  <c:v>76166.633000000002</c:v>
                </c:pt>
                <c:pt idx="8053">
                  <c:v>76168.633000000002</c:v>
                </c:pt>
                <c:pt idx="8054">
                  <c:v>76170.633000000002</c:v>
                </c:pt>
                <c:pt idx="8055">
                  <c:v>76172.633000000002</c:v>
                </c:pt>
                <c:pt idx="8056">
                  <c:v>76174.633000000002</c:v>
                </c:pt>
                <c:pt idx="8057">
                  <c:v>76176.633000000002</c:v>
                </c:pt>
                <c:pt idx="8058">
                  <c:v>76178.633000000002</c:v>
                </c:pt>
                <c:pt idx="8059">
                  <c:v>76180.633000000002</c:v>
                </c:pt>
                <c:pt idx="8060">
                  <c:v>76182.633000000002</c:v>
                </c:pt>
                <c:pt idx="8061">
                  <c:v>76184.633000000002</c:v>
                </c:pt>
                <c:pt idx="8062">
                  <c:v>76186.633000000002</c:v>
                </c:pt>
                <c:pt idx="8063">
                  <c:v>76188.633000000002</c:v>
                </c:pt>
                <c:pt idx="8064">
                  <c:v>76190.633000000002</c:v>
                </c:pt>
                <c:pt idx="8065">
                  <c:v>76192.633000000002</c:v>
                </c:pt>
                <c:pt idx="8066">
                  <c:v>76194.633000000002</c:v>
                </c:pt>
                <c:pt idx="8067">
                  <c:v>76196.633000000002</c:v>
                </c:pt>
                <c:pt idx="8068">
                  <c:v>76198.633000000002</c:v>
                </c:pt>
                <c:pt idx="8069">
                  <c:v>76200.633000000002</c:v>
                </c:pt>
                <c:pt idx="8070">
                  <c:v>76202.633000000002</c:v>
                </c:pt>
                <c:pt idx="8071">
                  <c:v>76204.633000000002</c:v>
                </c:pt>
                <c:pt idx="8072">
                  <c:v>76206.633000000002</c:v>
                </c:pt>
                <c:pt idx="8073">
                  <c:v>76208.633000000002</c:v>
                </c:pt>
                <c:pt idx="8074">
                  <c:v>76210.633000000002</c:v>
                </c:pt>
                <c:pt idx="8075">
                  <c:v>76212.633000000002</c:v>
                </c:pt>
                <c:pt idx="8076">
                  <c:v>76214.633000000002</c:v>
                </c:pt>
                <c:pt idx="8077">
                  <c:v>76216.633000000002</c:v>
                </c:pt>
                <c:pt idx="8078">
                  <c:v>76218.633000000002</c:v>
                </c:pt>
                <c:pt idx="8079">
                  <c:v>76220.633000000002</c:v>
                </c:pt>
                <c:pt idx="8080">
                  <c:v>76222.633000000002</c:v>
                </c:pt>
                <c:pt idx="8081">
                  <c:v>76224.633000000002</c:v>
                </c:pt>
                <c:pt idx="8082">
                  <c:v>76226.633000000002</c:v>
                </c:pt>
                <c:pt idx="8083">
                  <c:v>76228.633000000002</c:v>
                </c:pt>
                <c:pt idx="8084">
                  <c:v>76230.633000000002</c:v>
                </c:pt>
                <c:pt idx="8085">
                  <c:v>76232.633000000002</c:v>
                </c:pt>
                <c:pt idx="8086">
                  <c:v>76234.633000000002</c:v>
                </c:pt>
                <c:pt idx="8087">
                  <c:v>76236.633000000002</c:v>
                </c:pt>
                <c:pt idx="8088">
                  <c:v>76238.633000000002</c:v>
                </c:pt>
                <c:pt idx="8089">
                  <c:v>76240.633000000002</c:v>
                </c:pt>
                <c:pt idx="8090">
                  <c:v>76242.633000000002</c:v>
                </c:pt>
                <c:pt idx="8091">
                  <c:v>76244.633000000002</c:v>
                </c:pt>
                <c:pt idx="8092">
                  <c:v>76246.633000000002</c:v>
                </c:pt>
                <c:pt idx="8093">
                  <c:v>76248.633000000002</c:v>
                </c:pt>
                <c:pt idx="8094">
                  <c:v>76250.633000000002</c:v>
                </c:pt>
                <c:pt idx="8095">
                  <c:v>76252.633000000002</c:v>
                </c:pt>
                <c:pt idx="8096">
                  <c:v>76254.633000000002</c:v>
                </c:pt>
                <c:pt idx="8097">
                  <c:v>76256.633000000002</c:v>
                </c:pt>
                <c:pt idx="8098">
                  <c:v>76258.633000000002</c:v>
                </c:pt>
                <c:pt idx="8099">
                  <c:v>76260.633000000002</c:v>
                </c:pt>
                <c:pt idx="8100">
                  <c:v>76262.633000000002</c:v>
                </c:pt>
                <c:pt idx="8101">
                  <c:v>76264.633000000002</c:v>
                </c:pt>
                <c:pt idx="8102">
                  <c:v>76266.633000000002</c:v>
                </c:pt>
                <c:pt idx="8103">
                  <c:v>76268.633000000002</c:v>
                </c:pt>
                <c:pt idx="8104">
                  <c:v>76270.633000000002</c:v>
                </c:pt>
                <c:pt idx="8105">
                  <c:v>76272.633000000002</c:v>
                </c:pt>
                <c:pt idx="8106">
                  <c:v>76274.633000000002</c:v>
                </c:pt>
                <c:pt idx="8107">
                  <c:v>76276.633000000002</c:v>
                </c:pt>
                <c:pt idx="8108">
                  <c:v>76278.633000000002</c:v>
                </c:pt>
                <c:pt idx="8109">
                  <c:v>76280.633000000002</c:v>
                </c:pt>
                <c:pt idx="8110">
                  <c:v>76282.633000000002</c:v>
                </c:pt>
                <c:pt idx="8111">
                  <c:v>76284.633000000002</c:v>
                </c:pt>
                <c:pt idx="8112">
                  <c:v>76286.633000000002</c:v>
                </c:pt>
                <c:pt idx="8113">
                  <c:v>76288.633000000002</c:v>
                </c:pt>
                <c:pt idx="8114">
                  <c:v>76290.633000000002</c:v>
                </c:pt>
                <c:pt idx="8115">
                  <c:v>76292.633000000002</c:v>
                </c:pt>
                <c:pt idx="8116">
                  <c:v>76294.633000000002</c:v>
                </c:pt>
                <c:pt idx="8117">
                  <c:v>76296.633000000002</c:v>
                </c:pt>
                <c:pt idx="8118">
                  <c:v>76298.633000000002</c:v>
                </c:pt>
                <c:pt idx="8119">
                  <c:v>76300.633000000002</c:v>
                </c:pt>
                <c:pt idx="8120">
                  <c:v>76302.633000000002</c:v>
                </c:pt>
                <c:pt idx="8121">
                  <c:v>76304.633000000002</c:v>
                </c:pt>
                <c:pt idx="8122">
                  <c:v>76306.633000000002</c:v>
                </c:pt>
                <c:pt idx="8123">
                  <c:v>76308.633000000002</c:v>
                </c:pt>
                <c:pt idx="8124">
                  <c:v>76310.633000000002</c:v>
                </c:pt>
                <c:pt idx="8125">
                  <c:v>76312.633000000002</c:v>
                </c:pt>
                <c:pt idx="8126">
                  <c:v>76314.633000000002</c:v>
                </c:pt>
                <c:pt idx="8127">
                  <c:v>76316.633000000002</c:v>
                </c:pt>
                <c:pt idx="8128">
                  <c:v>76318.633000000002</c:v>
                </c:pt>
                <c:pt idx="8129">
                  <c:v>76320.633000000002</c:v>
                </c:pt>
                <c:pt idx="8130">
                  <c:v>76322.633000000002</c:v>
                </c:pt>
                <c:pt idx="8131">
                  <c:v>76324.633000000002</c:v>
                </c:pt>
                <c:pt idx="8132">
                  <c:v>76326.633000000002</c:v>
                </c:pt>
                <c:pt idx="8133">
                  <c:v>76328.633000000002</c:v>
                </c:pt>
                <c:pt idx="8134">
                  <c:v>76330.633000000002</c:v>
                </c:pt>
                <c:pt idx="8135">
                  <c:v>76332.633000000002</c:v>
                </c:pt>
                <c:pt idx="8136">
                  <c:v>76334.633000000002</c:v>
                </c:pt>
                <c:pt idx="8137">
                  <c:v>76336.633000000002</c:v>
                </c:pt>
                <c:pt idx="8138">
                  <c:v>76338.633000000002</c:v>
                </c:pt>
                <c:pt idx="8139">
                  <c:v>76340.633000000002</c:v>
                </c:pt>
                <c:pt idx="8140">
                  <c:v>76342.633000000002</c:v>
                </c:pt>
                <c:pt idx="8141">
                  <c:v>76344.633000000002</c:v>
                </c:pt>
                <c:pt idx="8142">
                  <c:v>76346.633000000002</c:v>
                </c:pt>
                <c:pt idx="8143">
                  <c:v>76348.633000000002</c:v>
                </c:pt>
                <c:pt idx="8144">
                  <c:v>76350.633000000002</c:v>
                </c:pt>
                <c:pt idx="8145">
                  <c:v>76352.633000000002</c:v>
                </c:pt>
                <c:pt idx="8146">
                  <c:v>76354.633000000002</c:v>
                </c:pt>
                <c:pt idx="8147">
                  <c:v>76356.633000000002</c:v>
                </c:pt>
                <c:pt idx="8148">
                  <c:v>76358.633000000002</c:v>
                </c:pt>
                <c:pt idx="8149">
                  <c:v>76360.633000000002</c:v>
                </c:pt>
                <c:pt idx="8150">
                  <c:v>76362.633000000002</c:v>
                </c:pt>
                <c:pt idx="8151">
                  <c:v>76364.633000000002</c:v>
                </c:pt>
                <c:pt idx="8152">
                  <c:v>76396.633000000002</c:v>
                </c:pt>
                <c:pt idx="8153">
                  <c:v>76426.633000000002</c:v>
                </c:pt>
                <c:pt idx="8154">
                  <c:v>76456.633000000002</c:v>
                </c:pt>
                <c:pt idx="8155">
                  <c:v>76486.633000000002</c:v>
                </c:pt>
                <c:pt idx="8156">
                  <c:v>76516.633000000002</c:v>
                </c:pt>
                <c:pt idx="8157">
                  <c:v>76546.633000000002</c:v>
                </c:pt>
                <c:pt idx="8158">
                  <c:v>76576.633000000002</c:v>
                </c:pt>
                <c:pt idx="8159">
                  <c:v>76580.015999999989</c:v>
                </c:pt>
                <c:pt idx="8160">
                  <c:v>76582.015999999989</c:v>
                </c:pt>
                <c:pt idx="8161">
                  <c:v>76584.015999999989</c:v>
                </c:pt>
                <c:pt idx="8162">
                  <c:v>76586.015999999989</c:v>
                </c:pt>
                <c:pt idx="8163">
                  <c:v>76588.015999999989</c:v>
                </c:pt>
                <c:pt idx="8164">
                  <c:v>76590.015999999989</c:v>
                </c:pt>
                <c:pt idx="8165">
                  <c:v>76592.015999999989</c:v>
                </c:pt>
                <c:pt idx="8166">
                  <c:v>76594.015999999989</c:v>
                </c:pt>
                <c:pt idx="8167">
                  <c:v>76596.015999999989</c:v>
                </c:pt>
                <c:pt idx="8168">
                  <c:v>76598.015999999989</c:v>
                </c:pt>
                <c:pt idx="8169">
                  <c:v>76600.015999999989</c:v>
                </c:pt>
                <c:pt idx="8170">
                  <c:v>76602.015999999989</c:v>
                </c:pt>
                <c:pt idx="8171">
                  <c:v>76604.015999999989</c:v>
                </c:pt>
                <c:pt idx="8172">
                  <c:v>76606.015999999989</c:v>
                </c:pt>
                <c:pt idx="8173">
                  <c:v>76608.015999999989</c:v>
                </c:pt>
                <c:pt idx="8174">
                  <c:v>76610.015999999989</c:v>
                </c:pt>
                <c:pt idx="8175">
                  <c:v>76612.015999999989</c:v>
                </c:pt>
                <c:pt idx="8176">
                  <c:v>76614.015999999989</c:v>
                </c:pt>
                <c:pt idx="8177">
                  <c:v>76616.015999999989</c:v>
                </c:pt>
                <c:pt idx="8178">
                  <c:v>76618.015999999989</c:v>
                </c:pt>
                <c:pt idx="8179">
                  <c:v>76620.015999999989</c:v>
                </c:pt>
                <c:pt idx="8180">
                  <c:v>76622.015999999989</c:v>
                </c:pt>
                <c:pt idx="8181">
                  <c:v>76624.015999999989</c:v>
                </c:pt>
                <c:pt idx="8182">
                  <c:v>76626.015999999989</c:v>
                </c:pt>
                <c:pt idx="8183">
                  <c:v>76628.015999999989</c:v>
                </c:pt>
                <c:pt idx="8184">
                  <c:v>76630.015999999989</c:v>
                </c:pt>
                <c:pt idx="8185">
                  <c:v>76632.015999999989</c:v>
                </c:pt>
                <c:pt idx="8186">
                  <c:v>76634.015999999989</c:v>
                </c:pt>
                <c:pt idx="8187">
                  <c:v>76636.015999999989</c:v>
                </c:pt>
                <c:pt idx="8188">
                  <c:v>76638.015999999989</c:v>
                </c:pt>
                <c:pt idx="8189">
                  <c:v>76640.015999999989</c:v>
                </c:pt>
                <c:pt idx="8190">
                  <c:v>76642.015999999989</c:v>
                </c:pt>
                <c:pt idx="8191">
                  <c:v>76644.015999999989</c:v>
                </c:pt>
                <c:pt idx="8192">
                  <c:v>76646.015999999989</c:v>
                </c:pt>
                <c:pt idx="8193">
                  <c:v>76648.015999999989</c:v>
                </c:pt>
                <c:pt idx="8194">
                  <c:v>76650.015999999989</c:v>
                </c:pt>
                <c:pt idx="8195">
                  <c:v>76652.015999999989</c:v>
                </c:pt>
                <c:pt idx="8196">
                  <c:v>76654.015999999989</c:v>
                </c:pt>
                <c:pt idx="8197">
                  <c:v>76656.015999999989</c:v>
                </c:pt>
                <c:pt idx="8198">
                  <c:v>76658.015999999989</c:v>
                </c:pt>
                <c:pt idx="8199">
                  <c:v>76660.015999999989</c:v>
                </c:pt>
                <c:pt idx="8200">
                  <c:v>76662.015999999989</c:v>
                </c:pt>
                <c:pt idx="8201">
                  <c:v>76664.015999999989</c:v>
                </c:pt>
                <c:pt idx="8202">
                  <c:v>76666.015999999989</c:v>
                </c:pt>
                <c:pt idx="8203">
                  <c:v>76668.015999999989</c:v>
                </c:pt>
                <c:pt idx="8204">
                  <c:v>76670.015999999989</c:v>
                </c:pt>
                <c:pt idx="8205">
                  <c:v>76672.015999999989</c:v>
                </c:pt>
                <c:pt idx="8206">
                  <c:v>76674.015999999989</c:v>
                </c:pt>
                <c:pt idx="8207">
                  <c:v>76676.015999999989</c:v>
                </c:pt>
                <c:pt idx="8208">
                  <c:v>76678.015999999989</c:v>
                </c:pt>
                <c:pt idx="8209">
                  <c:v>76680.015999999989</c:v>
                </c:pt>
                <c:pt idx="8210">
                  <c:v>76682.015999999989</c:v>
                </c:pt>
                <c:pt idx="8211">
                  <c:v>76684.015999999989</c:v>
                </c:pt>
                <c:pt idx="8212">
                  <c:v>76686.015999999989</c:v>
                </c:pt>
                <c:pt idx="8213">
                  <c:v>76688.015999999989</c:v>
                </c:pt>
                <c:pt idx="8214">
                  <c:v>76690.015999999989</c:v>
                </c:pt>
                <c:pt idx="8215">
                  <c:v>76692.015999999989</c:v>
                </c:pt>
                <c:pt idx="8216">
                  <c:v>76694.015999999989</c:v>
                </c:pt>
                <c:pt idx="8217">
                  <c:v>76696.015999999989</c:v>
                </c:pt>
                <c:pt idx="8218">
                  <c:v>76698.015999999989</c:v>
                </c:pt>
                <c:pt idx="8219">
                  <c:v>76700.015999999989</c:v>
                </c:pt>
                <c:pt idx="8220">
                  <c:v>76702.015999999989</c:v>
                </c:pt>
                <c:pt idx="8221">
                  <c:v>76704.015999999989</c:v>
                </c:pt>
                <c:pt idx="8222">
                  <c:v>76706.015999999989</c:v>
                </c:pt>
                <c:pt idx="8223">
                  <c:v>76708.015999999989</c:v>
                </c:pt>
                <c:pt idx="8224">
                  <c:v>76710.015999999989</c:v>
                </c:pt>
                <c:pt idx="8225">
                  <c:v>76712.015999999989</c:v>
                </c:pt>
                <c:pt idx="8226">
                  <c:v>76714.015999999989</c:v>
                </c:pt>
                <c:pt idx="8227">
                  <c:v>76716.015999999989</c:v>
                </c:pt>
                <c:pt idx="8228">
                  <c:v>76718.015999999989</c:v>
                </c:pt>
                <c:pt idx="8229">
                  <c:v>76720.015999999989</c:v>
                </c:pt>
                <c:pt idx="8230">
                  <c:v>76722.015999999989</c:v>
                </c:pt>
                <c:pt idx="8231">
                  <c:v>76724.015999999989</c:v>
                </c:pt>
                <c:pt idx="8232">
                  <c:v>76726.015999999989</c:v>
                </c:pt>
                <c:pt idx="8233">
                  <c:v>76728.015999999989</c:v>
                </c:pt>
                <c:pt idx="8234">
                  <c:v>76730.015999999989</c:v>
                </c:pt>
                <c:pt idx="8235">
                  <c:v>76732.015999999989</c:v>
                </c:pt>
                <c:pt idx="8236">
                  <c:v>76734.015999999989</c:v>
                </c:pt>
                <c:pt idx="8237">
                  <c:v>76736.015999999989</c:v>
                </c:pt>
                <c:pt idx="8238">
                  <c:v>76738.015999999989</c:v>
                </c:pt>
                <c:pt idx="8239">
                  <c:v>76740.015999999989</c:v>
                </c:pt>
                <c:pt idx="8240">
                  <c:v>76742.015999999989</c:v>
                </c:pt>
                <c:pt idx="8241">
                  <c:v>76744.015999999989</c:v>
                </c:pt>
                <c:pt idx="8242">
                  <c:v>76746.015999999989</c:v>
                </c:pt>
                <c:pt idx="8243">
                  <c:v>76748.015999999989</c:v>
                </c:pt>
                <c:pt idx="8244">
                  <c:v>76750.015999999989</c:v>
                </c:pt>
                <c:pt idx="8245">
                  <c:v>76752.015999999989</c:v>
                </c:pt>
                <c:pt idx="8246">
                  <c:v>76754.015999999989</c:v>
                </c:pt>
                <c:pt idx="8247">
                  <c:v>76756.015999999989</c:v>
                </c:pt>
                <c:pt idx="8248">
                  <c:v>76758.015999999989</c:v>
                </c:pt>
                <c:pt idx="8249">
                  <c:v>76760.015999999989</c:v>
                </c:pt>
                <c:pt idx="8250">
                  <c:v>76762.015999999989</c:v>
                </c:pt>
                <c:pt idx="8251">
                  <c:v>76764.015999999989</c:v>
                </c:pt>
                <c:pt idx="8252">
                  <c:v>76766.015999999989</c:v>
                </c:pt>
                <c:pt idx="8253">
                  <c:v>76768.015999999989</c:v>
                </c:pt>
                <c:pt idx="8254">
                  <c:v>76770.015999999989</c:v>
                </c:pt>
                <c:pt idx="8255">
                  <c:v>76772.015999999989</c:v>
                </c:pt>
                <c:pt idx="8256">
                  <c:v>76774.015999999989</c:v>
                </c:pt>
                <c:pt idx="8257">
                  <c:v>76776.015999999989</c:v>
                </c:pt>
                <c:pt idx="8258">
                  <c:v>76778.015999999989</c:v>
                </c:pt>
                <c:pt idx="8259">
                  <c:v>76780.015999999989</c:v>
                </c:pt>
                <c:pt idx="8260">
                  <c:v>76782.015999999989</c:v>
                </c:pt>
                <c:pt idx="8261">
                  <c:v>76784.015999999989</c:v>
                </c:pt>
                <c:pt idx="8262">
                  <c:v>76786.015999999989</c:v>
                </c:pt>
                <c:pt idx="8263">
                  <c:v>76788.015999999989</c:v>
                </c:pt>
                <c:pt idx="8264">
                  <c:v>76790.015999999989</c:v>
                </c:pt>
                <c:pt idx="8265">
                  <c:v>76792.015999999989</c:v>
                </c:pt>
                <c:pt idx="8266">
                  <c:v>76794.015999999989</c:v>
                </c:pt>
                <c:pt idx="8267">
                  <c:v>76796.015999999989</c:v>
                </c:pt>
                <c:pt idx="8268">
                  <c:v>76798.015999999989</c:v>
                </c:pt>
                <c:pt idx="8269">
                  <c:v>76800.015999999989</c:v>
                </c:pt>
                <c:pt idx="8270">
                  <c:v>76802.015999999989</c:v>
                </c:pt>
                <c:pt idx="8271">
                  <c:v>76804.015999999989</c:v>
                </c:pt>
                <c:pt idx="8272">
                  <c:v>76806.015999999989</c:v>
                </c:pt>
                <c:pt idx="8273">
                  <c:v>76808.015999999989</c:v>
                </c:pt>
                <c:pt idx="8274">
                  <c:v>76810.015999999989</c:v>
                </c:pt>
                <c:pt idx="8275">
                  <c:v>76812.015999999989</c:v>
                </c:pt>
                <c:pt idx="8276">
                  <c:v>76814.015999999989</c:v>
                </c:pt>
                <c:pt idx="8277">
                  <c:v>76816.015999999989</c:v>
                </c:pt>
                <c:pt idx="8278">
                  <c:v>76818.015999999989</c:v>
                </c:pt>
                <c:pt idx="8279">
                  <c:v>76820.015999999989</c:v>
                </c:pt>
                <c:pt idx="8280">
                  <c:v>76822.015999999989</c:v>
                </c:pt>
                <c:pt idx="8281">
                  <c:v>76824.015999999989</c:v>
                </c:pt>
                <c:pt idx="8282">
                  <c:v>76826.015999999989</c:v>
                </c:pt>
                <c:pt idx="8283">
                  <c:v>76828.015999999989</c:v>
                </c:pt>
                <c:pt idx="8284">
                  <c:v>76830.015999999989</c:v>
                </c:pt>
                <c:pt idx="8285">
                  <c:v>76832.015999999989</c:v>
                </c:pt>
                <c:pt idx="8286">
                  <c:v>76834.015999999989</c:v>
                </c:pt>
                <c:pt idx="8287">
                  <c:v>76836.015999999989</c:v>
                </c:pt>
                <c:pt idx="8288">
                  <c:v>76838.015999999989</c:v>
                </c:pt>
                <c:pt idx="8289">
                  <c:v>76840.015999999989</c:v>
                </c:pt>
                <c:pt idx="8290">
                  <c:v>76842.015999999989</c:v>
                </c:pt>
                <c:pt idx="8291">
                  <c:v>76844.015999999989</c:v>
                </c:pt>
                <c:pt idx="8292">
                  <c:v>76846.015999999989</c:v>
                </c:pt>
                <c:pt idx="8293">
                  <c:v>76848.015999999989</c:v>
                </c:pt>
                <c:pt idx="8294">
                  <c:v>76850.015999999989</c:v>
                </c:pt>
                <c:pt idx="8295">
                  <c:v>76852.015999999989</c:v>
                </c:pt>
                <c:pt idx="8296">
                  <c:v>76854.015999999989</c:v>
                </c:pt>
                <c:pt idx="8297">
                  <c:v>76856.015999999989</c:v>
                </c:pt>
                <c:pt idx="8298">
                  <c:v>76858.015999999989</c:v>
                </c:pt>
                <c:pt idx="8299">
                  <c:v>76860.015999999989</c:v>
                </c:pt>
                <c:pt idx="8300">
                  <c:v>76862.015999999989</c:v>
                </c:pt>
                <c:pt idx="8301">
                  <c:v>76864.015999999989</c:v>
                </c:pt>
                <c:pt idx="8302">
                  <c:v>76866.015999999989</c:v>
                </c:pt>
                <c:pt idx="8303">
                  <c:v>76868.015999999989</c:v>
                </c:pt>
                <c:pt idx="8304">
                  <c:v>76870.015999999989</c:v>
                </c:pt>
                <c:pt idx="8305">
                  <c:v>76872.015999999989</c:v>
                </c:pt>
                <c:pt idx="8306">
                  <c:v>76874.015999999989</c:v>
                </c:pt>
                <c:pt idx="8307">
                  <c:v>76876.015999999989</c:v>
                </c:pt>
                <c:pt idx="8308">
                  <c:v>76878.015999999989</c:v>
                </c:pt>
                <c:pt idx="8309">
                  <c:v>76880.015999999989</c:v>
                </c:pt>
                <c:pt idx="8310">
                  <c:v>76882.015999999989</c:v>
                </c:pt>
                <c:pt idx="8311">
                  <c:v>76884.015999999989</c:v>
                </c:pt>
                <c:pt idx="8312">
                  <c:v>76886.015999999989</c:v>
                </c:pt>
                <c:pt idx="8313">
                  <c:v>76888.015999999989</c:v>
                </c:pt>
                <c:pt idx="8314">
                  <c:v>76890.015999999989</c:v>
                </c:pt>
                <c:pt idx="8315">
                  <c:v>76892.015999999989</c:v>
                </c:pt>
                <c:pt idx="8316">
                  <c:v>76894.015999999989</c:v>
                </c:pt>
                <c:pt idx="8317">
                  <c:v>76896.015999999989</c:v>
                </c:pt>
                <c:pt idx="8318">
                  <c:v>76898.015999999989</c:v>
                </c:pt>
                <c:pt idx="8319">
                  <c:v>76900.015999999989</c:v>
                </c:pt>
                <c:pt idx="8320">
                  <c:v>76902.015999999989</c:v>
                </c:pt>
                <c:pt idx="8321">
                  <c:v>76904.015999999989</c:v>
                </c:pt>
                <c:pt idx="8322">
                  <c:v>76906.015999999989</c:v>
                </c:pt>
                <c:pt idx="8323">
                  <c:v>76908.015999999989</c:v>
                </c:pt>
                <c:pt idx="8324">
                  <c:v>76910.015999999989</c:v>
                </c:pt>
                <c:pt idx="8325">
                  <c:v>76912.015999999989</c:v>
                </c:pt>
                <c:pt idx="8326">
                  <c:v>76914.015999999989</c:v>
                </c:pt>
                <c:pt idx="8327">
                  <c:v>76916.015999999989</c:v>
                </c:pt>
                <c:pt idx="8328">
                  <c:v>76918.015999999989</c:v>
                </c:pt>
                <c:pt idx="8329">
                  <c:v>76920.015999999989</c:v>
                </c:pt>
                <c:pt idx="8330">
                  <c:v>76922.015999999989</c:v>
                </c:pt>
                <c:pt idx="8331">
                  <c:v>76924.015999999989</c:v>
                </c:pt>
                <c:pt idx="8332">
                  <c:v>76926.015999999989</c:v>
                </c:pt>
                <c:pt idx="8333">
                  <c:v>76928.015999999989</c:v>
                </c:pt>
                <c:pt idx="8334">
                  <c:v>76930.015999999989</c:v>
                </c:pt>
                <c:pt idx="8335">
                  <c:v>76932.015999999989</c:v>
                </c:pt>
                <c:pt idx="8336">
                  <c:v>76934.015999999989</c:v>
                </c:pt>
                <c:pt idx="8337">
                  <c:v>76936.015999999989</c:v>
                </c:pt>
                <c:pt idx="8338">
                  <c:v>76938.015999999989</c:v>
                </c:pt>
                <c:pt idx="8339">
                  <c:v>76940.015999999989</c:v>
                </c:pt>
                <c:pt idx="8340">
                  <c:v>76942.015999999989</c:v>
                </c:pt>
                <c:pt idx="8341">
                  <c:v>76944.015999999989</c:v>
                </c:pt>
                <c:pt idx="8342">
                  <c:v>76946.015999999989</c:v>
                </c:pt>
                <c:pt idx="8343">
                  <c:v>76948.015999999989</c:v>
                </c:pt>
                <c:pt idx="8344">
                  <c:v>76950.015999999989</c:v>
                </c:pt>
                <c:pt idx="8345">
                  <c:v>76952.015999999989</c:v>
                </c:pt>
                <c:pt idx="8346">
                  <c:v>76954.015999999989</c:v>
                </c:pt>
                <c:pt idx="8347">
                  <c:v>76956.015999999989</c:v>
                </c:pt>
                <c:pt idx="8348">
                  <c:v>76958.015999999989</c:v>
                </c:pt>
                <c:pt idx="8349">
                  <c:v>76960.015999999989</c:v>
                </c:pt>
                <c:pt idx="8350">
                  <c:v>76962.015999999989</c:v>
                </c:pt>
                <c:pt idx="8351">
                  <c:v>76964.015999999989</c:v>
                </c:pt>
                <c:pt idx="8352">
                  <c:v>76966.015999999989</c:v>
                </c:pt>
                <c:pt idx="8353">
                  <c:v>76968.015999999989</c:v>
                </c:pt>
                <c:pt idx="8354">
                  <c:v>76970.015999999989</c:v>
                </c:pt>
                <c:pt idx="8355">
                  <c:v>76972.015999999989</c:v>
                </c:pt>
                <c:pt idx="8356">
                  <c:v>76974.015999999989</c:v>
                </c:pt>
                <c:pt idx="8357">
                  <c:v>76976.015999999989</c:v>
                </c:pt>
                <c:pt idx="8358">
                  <c:v>76978.015999999989</c:v>
                </c:pt>
                <c:pt idx="8359">
                  <c:v>76980.015999999989</c:v>
                </c:pt>
                <c:pt idx="8360">
                  <c:v>76982.015999999989</c:v>
                </c:pt>
                <c:pt idx="8361">
                  <c:v>76984.015999999989</c:v>
                </c:pt>
                <c:pt idx="8362">
                  <c:v>76986.015999999989</c:v>
                </c:pt>
                <c:pt idx="8363">
                  <c:v>76988.015999999989</c:v>
                </c:pt>
                <c:pt idx="8364">
                  <c:v>76990.015999999989</c:v>
                </c:pt>
                <c:pt idx="8365">
                  <c:v>76992.015999999989</c:v>
                </c:pt>
                <c:pt idx="8366">
                  <c:v>76994.015999999989</c:v>
                </c:pt>
                <c:pt idx="8367">
                  <c:v>76996.015999999989</c:v>
                </c:pt>
                <c:pt idx="8368">
                  <c:v>76998.015999999989</c:v>
                </c:pt>
                <c:pt idx="8369">
                  <c:v>77000.015999999989</c:v>
                </c:pt>
                <c:pt idx="8370">
                  <c:v>77002.015999999989</c:v>
                </c:pt>
                <c:pt idx="8371">
                  <c:v>77004.015999999989</c:v>
                </c:pt>
                <c:pt idx="8372">
                  <c:v>77006.015999999989</c:v>
                </c:pt>
                <c:pt idx="8373">
                  <c:v>77008.015999999989</c:v>
                </c:pt>
                <c:pt idx="8374">
                  <c:v>77010.015999999989</c:v>
                </c:pt>
                <c:pt idx="8375">
                  <c:v>77012.015999999989</c:v>
                </c:pt>
                <c:pt idx="8376">
                  <c:v>77014.015999999989</c:v>
                </c:pt>
                <c:pt idx="8377">
                  <c:v>77016.015999999989</c:v>
                </c:pt>
                <c:pt idx="8378">
                  <c:v>77018.015999999989</c:v>
                </c:pt>
                <c:pt idx="8379">
                  <c:v>77020.015999999989</c:v>
                </c:pt>
                <c:pt idx="8380">
                  <c:v>77022.015999999989</c:v>
                </c:pt>
                <c:pt idx="8381">
                  <c:v>77024.015999999989</c:v>
                </c:pt>
                <c:pt idx="8382">
                  <c:v>77026.015999999989</c:v>
                </c:pt>
                <c:pt idx="8383">
                  <c:v>77028.015999999989</c:v>
                </c:pt>
                <c:pt idx="8384">
                  <c:v>77030.015999999989</c:v>
                </c:pt>
                <c:pt idx="8385">
                  <c:v>77032.015999999989</c:v>
                </c:pt>
                <c:pt idx="8386">
                  <c:v>77034.015999999989</c:v>
                </c:pt>
                <c:pt idx="8387">
                  <c:v>77036.015999999989</c:v>
                </c:pt>
                <c:pt idx="8388">
                  <c:v>77038.015999999989</c:v>
                </c:pt>
                <c:pt idx="8389">
                  <c:v>77040.015999999989</c:v>
                </c:pt>
                <c:pt idx="8390">
                  <c:v>77042.015999999989</c:v>
                </c:pt>
                <c:pt idx="8391">
                  <c:v>77044.015999999989</c:v>
                </c:pt>
                <c:pt idx="8392">
                  <c:v>77046.015999999989</c:v>
                </c:pt>
                <c:pt idx="8393">
                  <c:v>77048.015999999989</c:v>
                </c:pt>
                <c:pt idx="8394">
                  <c:v>77050.015999999989</c:v>
                </c:pt>
                <c:pt idx="8395">
                  <c:v>77052.015999999989</c:v>
                </c:pt>
                <c:pt idx="8396">
                  <c:v>77054.015999999989</c:v>
                </c:pt>
                <c:pt idx="8397">
                  <c:v>77056.015999999989</c:v>
                </c:pt>
                <c:pt idx="8398">
                  <c:v>77058.015999999989</c:v>
                </c:pt>
                <c:pt idx="8399">
                  <c:v>77060.015999999989</c:v>
                </c:pt>
                <c:pt idx="8400">
                  <c:v>77062.015999999989</c:v>
                </c:pt>
                <c:pt idx="8401">
                  <c:v>77064.015999999989</c:v>
                </c:pt>
                <c:pt idx="8402">
                  <c:v>77066.015999999989</c:v>
                </c:pt>
                <c:pt idx="8403">
                  <c:v>77068.015999999989</c:v>
                </c:pt>
                <c:pt idx="8404">
                  <c:v>77070.015999999989</c:v>
                </c:pt>
                <c:pt idx="8405">
                  <c:v>77072.015999999989</c:v>
                </c:pt>
                <c:pt idx="8406">
                  <c:v>77074.015999999989</c:v>
                </c:pt>
                <c:pt idx="8407">
                  <c:v>77076.015999999989</c:v>
                </c:pt>
                <c:pt idx="8408">
                  <c:v>77078.015999999989</c:v>
                </c:pt>
                <c:pt idx="8409">
                  <c:v>77080.015999999989</c:v>
                </c:pt>
                <c:pt idx="8410">
                  <c:v>77082.015999999989</c:v>
                </c:pt>
                <c:pt idx="8411">
                  <c:v>77084.015999999989</c:v>
                </c:pt>
                <c:pt idx="8412">
                  <c:v>77086.015999999989</c:v>
                </c:pt>
                <c:pt idx="8413">
                  <c:v>77088.015999999989</c:v>
                </c:pt>
                <c:pt idx="8414">
                  <c:v>77090.015999999989</c:v>
                </c:pt>
                <c:pt idx="8415">
                  <c:v>77092.015999999989</c:v>
                </c:pt>
                <c:pt idx="8416">
                  <c:v>77094.015999999989</c:v>
                </c:pt>
                <c:pt idx="8417">
                  <c:v>77096.015999999989</c:v>
                </c:pt>
                <c:pt idx="8418">
                  <c:v>77098.015999999989</c:v>
                </c:pt>
                <c:pt idx="8419">
                  <c:v>77100.015999999989</c:v>
                </c:pt>
                <c:pt idx="8420">
                  <c:v>77102.015999999989</c:v>
                </c:pt>
                <c:pt idx="8421">
                  <c:v>77104.015999999989</c:v>
                </c:pt>
                <c:pt idx="8422">
                  <c:v>77106.015999999989</c:v>
                </c:pt>
                <c:pt idx="8423">
                  <c:v>77108.015999999989</c:v>
                </c:pt>
                <c:pt idx="8424">
                  <c:v>77110.015999999989</c:v>
                </c:pt>
                <c:pt idx="8425">
                  <c:v>77112.015999999989</c:v>
                </c:pt>
                <c:pt idx="8426">
                  <c:v>77114.015999999989</c:v>
                </c:pt>
                <c:pt idx="8427">
                  <c:v>77116.015999999989</c:v>
                </c:pt>
                <c:pt idx="8428">
                  <c:v>77118.015999999989</c:v>
                </c:pt>
                <c:pt idx="8429">
                  <c:v>77120.015999999989</c:v>
                </c:pt>
                <c:pt idx="8430">
                  <c:v>77122.015999999989</c:v>
                </c:pt>
                <c:pt idx="8431">
                  <c:v>77124.015999999989</c:v>
                </c:pt>
                <c:pt idx="8432">
                  <c:v>77126.015999999989</c:v>
                </c:pt>
                <c:pt idx="8433">
                  <c:v>77128.015999999989</c:v>
                </c:pt>
                <c:pt idx="8434">
                  <c:v>77130.015999999989</c:v>
                </c:pt>
                <c:pt idx="8435">
                  <c:v>77132.015999999989</c:v>
                </c:pt>
                <c:pt idx="8436">
                  <c:v>77134.015999999989</c:v>
                </c:pt>
                <c:pt idx="8437">
                  <c:v>77136.015999999989</c:v>
                </c:pt>
                <c:pt idx="8438">
                  <c:v>77138.015999999989</c:v>
                </c:pt>
                <c:pt idx="8439">
                  <c:v>77140.015999999989</c:v>
                </c:pt>
                <c:pt idx="8440">
                  <c:v>77142.015999999989</c:v>
                </c:pt>
                <c:pt idx="8441">
                  <c:v>77144.015999999989</c:v>
                </c:pt>
                <c:pt idx="8442">
                  <c:v>77146.015999999989</c:v>
                </c:pt>
                <c:pt idx="8443">
                  <c:v>77148.015999999989</c:v>
                </c:pt>
                <c:pt idx="8444">
                  <c:v>77150.015999999989</c:v>
                </c:pt>
                <c:pt idx="8445">
                  <c:v>77152.015999999989</c:v>
                </c:pt>
                <c:pt idx="8446">
                  <c:v>77154.015999999989</c:v>
                </c:pt>
                <c:pt idx="8447">
                  <c:v>77156.015999999989</c:v>
                </c:pt>
                <c:pt idx="8448">
                  <c:v>77158.015999999989</c:v>
                </c:pt>
                <c:pt idx="8449">
                  <c:v>77160.015999999989</c:v>
                </c:pt>
                <c:pt idx="8450">
                  <c:v>77162.015999999989</c:v>
                </c:pt>
                <c:pt idx="8451">
                  <c:v>77164.015999999989</c:v>
                </c:pt>
                <c:pt idx="8452">
                  <c:v>77166.015999999989</c:v>
                </c:pt>
                <c:pt idx="8453">
                  <c:v>77168.015999999989</c:v>
                </c:pt>
                <c:pt idx="8454">
                  <c:v>77170.015999999989</c:v>
                </c:pt>
                <c:pt idx="8455">
                  <c:v>77172.015999999989</c:v>
                </c:pt>
                <c:pt idx="8456">
                  <c:v>77174.015999999989</c:v>
                </c:pt>
                <c:pt idx="8457">
                  <c:v>77176.015999999989</c:v>
                </c:pt>
                <c:pt idx="8458">
                  <c:v>77178.015999999989</c:v>
                </c:pt>
                <c:pt idx="8459">
                  <c:v>77180.015999999989</c:v>
                </c:pt>
                <c:pt idx="8460">
                  <c:v>77182.015999999989</c:v>
                </c:pt>
                <c:pt idx="8461">
                  <c:v>77184.015999999989</c:v>
                </c:pt>
                <c:pt idx="8462">
                  <c:v>77186.015999999989</c:v>
                </c:pt>
                <c:pt idx="8463">
                  <c:v>77188.015999999989</c:v>
                </c:pt>
                <c:pt idx="8464">
                  <c:v>77190.015999999989</c:v>
                </c:pt>
                <c:pt idx="8465">
                  <c:v>77192.015999999989</c:v>
                </c:pt>
                <c:pt idx="8466">
                  <c:v>77194.015999999989</c:v>
                </c:pt>
                <c:pt idx="8467">
                  <c:v>77196.015999999989</c:v>
                </c:pt>
                <c:pt idx="8468">
                  <c:v>77198.015999999989</c:v>
                </c:pt>
                <c:pt idx="8469">
                  <c:v>77200.015999999989</c:v>
                </c:pt>
                <c:pt idx="8470">
                  <c:v>77202.015999999989</c:v>
                </c:pt>
                <c:pt idx="8471">
                  <c:v>77204.015999999989</c:v>
                </c:pt>
                <c:pt idx="8472">
                  <c:v>77206.015999999989</c:v>
                </c:pt>
                <c:pt idx="8473">
                  <c:v>77208.015999999989</c:v>
                </c:pt>
                <c:pt idx="8474">
                  <c:v>77210.015999999989</c:v>
                </c:pt>
                <c:pt idx="8475">
                  <c:v>77212.015999999989</c:v>
                </c:pt>
                <c:pt idx="8476">
                  <c:v>77214.015999999989</c:v>
                </c:pt>
                <c:pt idx="8477">
                  <c:v>77216.015999999989</c:v>
                </c:pt>
                <c:pt idx="8478">
                  <c:v>77218.015999999989</c:v>
                </c:pt>
                <c:pt idx="8479">
                  <c:v>77220.015999999989</c:v>
                </c:pt>
                <c:pt idx="8480">
                  <c:v>77222.015999999989</c:v>
                </c:pt>
                <c:pt idx="8481">
                  <c:v>77224.015999999989</c:v>
                </c:pt>
                <c:pt idx="8482">
                  <c:v>77226.015999999989</c:v>
                </c:pt>
                <c:pt idx="8483">
                  <c:v>77228.015999999989</c:v>
                </c:pt>
                <c:pt idx="8484">
                  <c:v>77230.015999999989</c:v>
                </c:pt>
                <c:pt idx="8485">
                  <c:v>77232.015999999989</c:v>
                </c:pt>
                <c:pt idx="8486">
                  <c:v>77234.015999999989</c:v>
                </c:pt>
                <c:pt idx="8487">
                  <c:v>77236.015999999989</c:v>
                </c:pt>
                <c:pt idx="8488">
                  <c:v>77238.015999999989</c:v>
                </c:pt>
                <c:pt idx="8489">
                  <c:v>77240.015999999989</c:v>
                </c:pt>
                <c:pt idx="8490">
                  <c:v>77242.015999999989</c:v>
                </c:pt>
                <c:pt idx="8491">
                  <c:v>77244.015999999989</c:v>
                </c:pt>
                <c:pt idx="8492">
                  <c:v>77246.015999999989</c:v>
                </c:pt>
                <c:pt idx="8493">
                  <c:v>77248.015999999989</c:v>
                </c:pt>
                <c:pt idx="8494">
                  <c:v>77250.015999999989</c:v>
                </c:pt>
                <c:pt idx="8495">
                  <c:v>77252.015999999989</c:v>
                </c:pt>
                <c:pt idx="8496">
                  <c:v>77254.015999999989</c:v>
                </c:pt>
                <c:pt idx="8497">
                  <c:v>77256.015999999989</c:v>
                </c:pt>
                <c:pt idx="8498">
                  <c:v>77258.015999999989</c:v>
                </c:pt>
                <c:pt idx="8499">
                  <c:v>77260.015999999989</c:v>
                </c:pt>
                <c:pt idx="8500">
                  <c:v>77262.015999999989</c:v>
                </c:pt>
                <c:pt idx="8501">
                  <c:v>77264.015999999989</c:v>
                </c:pt>
                <c:pt idx="8502">
                  <c:v>77266.015999999989</c:v>
                </c:pt>
                <c:pt idx="8503">
                  <c:v>77268.015999999989</c:v>
                </c:pt>
                <c:pt idx="8504">
                  <c:v>77270.015999999989</c:v>
                </c:pt>
                <c:pt idx="8505">
                  <c:v>77272.015999999989</c:v>
                </c:pt>
                <c:pt idx="8506">
                  <c:v>77274.015999999989</c:v>
                </c:pt>
                <c:pt idx="8507">
                  <c:v>77276.015999999989</c:v>
                </c:pt>
                <c:pt idx="8508">
                  <c:v>77278.015999999989</c:v>
                </c:pt>
                <c:pt idx="8509">
                  <c:v>77280.015999999989</c:v>
                </c:pt>
                <c:pt idx="8510">
                  <c:v>77282.015999999989</c:v>
                </c:pt>
                <c:pt idx="8511">
                  <c:v>77284.015999999989</c:v>
                </c:pt>
                <c:pt idx="8512">
                  <c:v>77286.015999999989</c:v>
                </c:pt>
                <c:pt idx="8513">
                  <c:v>77288.015999999989</c:v>
                </c:pt>
                <c:pt idx="8514">
                  <c:v>77290.015999999989</c:v>
                </c:pt>
                <c:pt idx="8515">
                  <c:v>77292.015999999989</c:v>
                </c:pt>
                <c:pt idx="8516">
                  <c:v>77294.015999999989</c:v>
                </c:pt>
                <c:pt idx="8517">
                  <c:v>77296.015999999989</c:v>
                </c:pt>
                <c:pt idx="8518">
                  <c:v>77298.015999999989</c:v>
                </c:pt>
                <c:pt idx="8519">
                  <c:v>77300.015999999989</c:v>
                </c:pt>
                <c:pt idx="8520">
                  <c:v>77302.015999999989</c:v>
                </c:pt>
                <c:pt idx="8521">
                  <c:v>77304.015999999989</c:v>
                </c:pt>
                <c:pt idx="8522">
                  <c:v>77306.015999999989</c:v>
                </c:pt>
                <c:pt idx="8523">
                  <c:v>77308.015999999989</c:v>
                </c:pt>
                <c:pt idx="8524">
                  <c:v>77310.015999999989</c:v>
                </c:pt>
                <c:pt idx="8525">
                  <c:v>77312.015999999989</c:v>
                </c:pt>
                <c:pt idx="8526">
                  <c:v>77314.015999999989</c:v>
                </c:pt>
                <c:pt idx="8527">
                  <c:v>77316.015999999989</c:v>
                </c:pt>
                <c:pt idx="8528">
                  <c:v>77318.015999999989</c:v>
                </c:pt>
                <c:pt idx="8529">
                  <c:v>77320.015999999989</c:v>
                </c:pt>
                <c:pt idx="8530">
                  <c:v>77322.015999999989</c:v>
                </c:pt>
                <c:pt idx="8531">
                  <c:v>77324.015999999989</c:v>
                </c:pt>
                <c:pt idx="8532">
                  <c:v>77326.015999999989</c:v>
                </c:pt>
                <c:pt idx="8533">
                  <c:v>77328.015999999989</c:v>
                </c:pt>
                <c:pt idx="8534">
                  <c:v>77330.015999999989</c:v>
                </c:pt>
                <c:pt idx="8535">
                  <c:v>77332.015999999989</c:v>
                </c:pt>
                <c:pt idx="8536">
                  <c:v>77334.015999999989</c:v>
                </c:pt>
                <c:pt idx="8537">
                  <c:v>77336.015999999989</c:v>
                </c:pt>
                <c:pt idx="8538">
                  <c:v>77338.015999999989</c:v>
                </c:pt>
                <c:pt idx="8539">
                  <c:v>77340.015999999989</c:v>
                </c:pt>
                <c:pt idx="8540">
                  <c:v>77342.015999999989</c:v>
                </c:pt>
                <c:pt idx="8541">
                  <c:v>77344.015999999989</c:v>
                </c:pt>
                <c:pt idx="8542">
                  <c:v>77346.015999999989</c:v>
                </c:pt>
                <c:pt idx="8543">
                  <c:v>77348.015999999989</c:v>
                </c:pt>
                <c:pt idx="8544">
                  <c:v>77350.015999999989</c:v>
                </c:pt>
                <c:pt idx="8545">
                  <c:v>77352.015999999989</c:v>
                </c:pt>
                <c:pt idx="8546">
                  <c:v>77354.015999999989</c:v>
                </c:pt>
                <c:pt idx="8547">
                  <c:v>77356.015999999989</c:v>
                </c:pt>
                <c:pt idx="8548">
                  <c:v>77358.015999999989</c:v>
                </c:pt>
                <c:pt idx="8549">
                  <c:v>77360.015999999989</c:v>
                </c:pt>
                <c:pt idx="8550">
                  <c:v>77362.015999999989</c:v>
                </c:pt>
                <c:pt idx="8551">
                  <c:v>77364.015999999989</c:v>
                </c:pt>
                <c:pt idx="8552">
                  <c:v>77366.015999999989</c:v>
                </c:pt>
                <c:pt idx="8553">
                  <c:v>77368.015999999989</c:v>
                </c:pt>
                <c:pt idx="8554">
                  <c:v>77370.015999999989</c:v>
                </c:pt>
                <c:pt idx="8555">
                  <c:v>77372.015999999989</c:v>
                </c:pt>
                <c:pt idx="8556">
                  <c:v>77374.015999999989</c:v>
                </c:pt>
                <c:pt idx="8557">
                  <c:v>77376.015999999989</c:v>
                </c:pt>
                <c:pt idx="8558">
                  <c:v>77378.015999999989</c:v>
                </c:pt>
                <c:pt idx="8559">
                  <c:v>77380.015999999989</c:v>
                </c:pt>
                <c:pt idx="8560">
                  <c:v>77382.015999999989</c:v>
                </c:pt>
                <c:pt idx="8561">
                  <c:v>77384.015999999989</c:v>
                </c:pt>
                <c:pt idx="8562">
                  <c:v>77386.015999999989</c:v>
                </c:pt>
                <c:pt idx="8563">
                  <c:v>77388.015999999989</c:v>
                </c:pt>
                <c:pt idx="8564">
                  <c:v>77390.015999999989</c:v>
                </c:pt>
                <c:pt idx="8565">
                  <c:v>77392.015999999989</c:v>
                </c:pt>
                <c:pt idx="8566">
                  <c:v>77394.015999999989</c:v>
                </c:pt>
                <c:pt idx="8567">
                  <c:v>77396.015999999989</c:v>
                </c:pt>
                <c:pt idx="8568">
                  <c:v>77398.015999999989</c:v>
                </c:pt>
                <c:pt idx="8569">
                  <c:v>77400.015999999989</c:v>
                </c:pt>
                <c:pt idx="8570">
                  <c:v>77402.015999999989</c:v>
                </c:pt>
                <c:pt idx="8571">
                  <c:v>77404.015999999989</c:v>
                </c:pt>
                <c:pt idx="8572">
                  <c:v>77406.015999999989</c:v>
                </c:pt>
                <c:pt idx="8573">
                  <c:v>77408.015999999989</c:v>
                </c:pt>
                <c:pt idx="8574">
                  <c:v>77410.015999999989</c:v>
                </c:pt>
                <c:pt idx="8575">
                  <c:v>77412.015999999989</c:v>
                </c:pt>
                <c:pt idx="8576">
                  <c:v>77414.015999999989</c:v>
                </c:pt>
                <c:pt idx="8577">
                  <c:v>77416.015999999989</c:v>
                </c:pt>
                <c:pt idx="8578">
                  <c:v>77418.015999999989</c:v>
                </c:pt>
                <c:pt idx="8579">
                  <c:v>77420.015999999989</c:v>
                </c:pt>
                <c:pt idx="8580">
                  <c:v>77422.015999999989</c:v>
                </c:pt>
                <c:pt idx="8581">
                  <c:v>77424.015999999989</c:v>
                </c:pt>
                <c:pt idx="8582">
                  <c:v>77426.015999999989</c:v>
                </c:pt>
                <c:pt idx="8583">
                  <c:v>77428.015999999989</c:v>
                </c:pt>
                <c:pt idx="8584">
                  <c:v>77430.015999999989</c:v>
                </c:pt>
                <c:pt idx="8585">
                  <c:v>77432.015999999989</c:v>
                </c:pt>
                <c:pt idx="8586">
                  <c:v>77434.015999999989</c:v>
                </c:pt>
                <c:pt idx="8587">
                  <c:v>77436.015999999989</c:v>
                </c:pt>
                <c:pt idx="8588">
                  <c:v>77438.015999999989</c:v>
                </c:pt>
                <c:pt idx="8589">
                  <c:v>77440.015999999989</c:v>
                </c:pt>
                <c:pt idx="8590">
                  <c:v>77442.015999999989</c:v>
                </c:pt>
                <c:pt idx="8591">
                  <c:v>77444.015999999989</c:v>
                </c:pt>
                <c:pt idx="8592">
                  <c:v>77446.015999999989</c:v>
                </c:pt>
                <c:pt idx="8593">
                  <c:v>77448.015999999989</c:v>
                </c:pt>
                <c:pt idx="8594">
                  <c:v>77450.015999999989</c:v>
                </c:pt>
                <c:pt idx="8595">
                  <c:v>77452.015999999989</c:v>
                </c:pt>
                <c:pt idx="8596">
                  <c:v>77454.015999999989</c:v>
                </c:pt>
                <c:pt idx="8597">
                  <c:v>77456.015999999989</c:v>
                </c:pt>
                <c:pt idx="8598">
                  <c:v>77458.015999999989</c:v>
                </c:pt>
                <c:pt idx="8599">
                  <c:v>77460.015999999989</c:v>
                </c:pt>
                <c:pt idx="8600">
                  <c:v>77462.015999999989</c:v>
                </c:pt>
                <c:pt idx="8601">
                  <c:v>77464.015999999989</c:v>
                </c:pt>
                <c:pt idx="8602">
                  <c:v>77466.015999999989</c:v>
                </c:pt>
                <c:pt idx="8603">
                  <c:v>77468.015999999989</c:v>
                </c:pt>
                <c:pt idx="8604">
                  <c:v>77470.015999999989</c:v>
                </c:pt>
                <c:pt idx="8605">
                  <c:v>77472.015999999989</c:v>
                </c:pt>
                <c:pt idx="8606">
                  <c:v>77474.015999999989</c:v>
                </c:pt>
                <c:pt idx="8607">
                  <c:v>77476.015999999989</c:v>
                </c:pt>
                <c:pt idx="8608">
                  <c:v>77478.015999999989</c:v>
                </c:pt>
                <c:pt idx="8609">
                  <c:v>77480.015999999989</c:v>
                </c:pt>
                <c:pt idx="8610">
                  <c:v>77482.015999999989</c:v>
                </c:pt>
                <c:pt idx="8611">
                  <c:v>77484.015999999989</c:v>
                </c:pt>
                <c:pt idx="8612">
                  <c:v>77486.015999999989</c:v>
                </c:pt>
                <c:pt idx="8613">
                  <c:v>77488.015999999989</c:v>
                </c:pt>
                <c:pt idx="8614">
                  <c:v>77490.015999999989</c:v>
                </c:pt>
                <c:pt idx="8615">
                  <c:v>77492.015999999989</c:v>
                </c:pt>
                <c:pt idx="8616">
                  <c:v>77494.015999999989</c:v>
                </c:pt>
                <c:pt idx="8617">
                  <c:v>77496.015999999989</c:v>
                </c:pt>
                <c:pt idx="8618">
                  <c:v>77498.015999999989</c:v>
                </c:pt>
                <c:pt idx="8619">
                  <c:v>77500.015999999989</c:v>
                </c:pt>
                <c:pt idx="8620">
                  <c:v>77502.015999999989</c:v>
                </c:pt>
                <c:pt idx="8621">
                  <c:v>77504.015999999989</c:v>
                </c:pt>
                <c:pt idx="8622">
                  <c:v>77506.015999999989</c:v>
                </c:pt>
                <c:pt idx="8623">
                  <c:v>77508.015999999989</c:v>
                </c:pt>
                <c:pt idx="8624">
                  <c:v>77510.015999999989</c:v>
                </c:pt>
                <c:pt idx="8625">
                  <c:v>77512.015999999989</c:v>
                </c:pt>
                <c:pt idx="8626">
                  <c:v>77514.015999999989</c:v>
                </c:pt>
                <c:pt idx="8627">
                  <c:v>77516.015999999989</c:v>
                </c:pt>
                <c:pt idx="8628">
                  <c:v>77518.015999999989</c:v>
                </c:pt>
                <c:pt idx="8629">
                  <c:v>77520.015999999989</c:v>
                </c:pt>
                <c:pt idx="8630">
                  <c:v>77522.015999999989</c:v>
                </c:pt>
                <c:pt idx="8631">
                  <c:v>77524.015999999989</c:v>
                </c:pt>
                <c:pt idx="8632">
                  <c:v>77526.015999999989</c:v>
                </c:pt>
                <c:pt idx="8633">
                  <c:v>77528.015999999989</c:v>
                </c:pt>
                <c:pt idx="8634">
                  <c:v>77530.015999999989</c:v>
                </c:pt>
                <c:pt idx="8635">
                  <c:v>77532.015999999989</c:v>
                </c:pt>
                <c:pt idx="8636">
                  <c:v>77534.015999999989</c:v>
                </c:pt>
                <c:pt idx="8637">
                  <c:v>77536.015999999989</c:v>
                </c:pt>
                <c:pt idx="8638">
                  <c:v>77538.015999999989</c:v>
                </c:pt>
                <c:pt idx="8639">
                  <c:v>77540.015999999989</c:v>
                </c:pt>
                <c:pt idx="8640">
                  <c:v>77542.015999999989</c:v>
                </c:pt>
                <c:pt idx="8641">
                  <c:v>77544.015999999989</c:v>
                </c:pt>
                <c:pt idx="8642">
                  <c:v>77546.015999999989</c:v>
                </c:pt>
                <c:pt idx="8643">
                  <c:v>77548.015999999989</c:v>
                </c:pt>
                <c:pt idx="8644">
                  <c:v>77550.015999999989</c:v>
                </c:pt>
                <c:pt idx="8645">
                  <c:v>77552.015999999989</c:v>
                </c:pt>
                <c:pt idx="8646">
                  <c:v>77554.015999999989</c:v>
                </c:pt>
                <c:pt idx="8647">
                  <c:v>77556.015999999989</c:v>
                </c:pt>
                <c:pt idx="8648">
                  <c:v>77558.015999999989</c:v>
                </c:pt>
                <c:pt idx="8649">
                  <c:v>77560.015999999989</c:v>
                </c:pt>
                <c:pt idx="8650">
                  <c:v>77562.015999999989</c:v>
                </c:pt>
                <c:pt idx="8651">
                  <c:v>77564.015999999989</c:v>
                </c:pt>
                <c:pt idx="8652">
                  <c:v>77566.015999999989</c:v>
                </c:pt>
                <c:pt idx="8653">
                  <c:v>77568.015999999989</c:v>
                </c:pt>
                <c:pt idx="8654">
                  <c:v>77570.015999999989</c:v>
                </c:pt>
                <c:pt idx="8655">
                  <c:v>77572.015999999989</c:v>
                </c:pt>
                <c:pt idx="8656">
                  <c:v>77574.015999999989</c:v>
                </c:pt>
                <c:pt idx="8657">
                  <c:v>77576.015999999989</c:v>
                </c:pt>
                <c:pt idx="8658">
                  <c:v>77578.015999999989</c:v>
                </c:pt>
                <c:pt idx="8659">
                  <c:v>77580.015999999989</c:v>
                </c:pt>
                <c:pt idx="8660">
                  <c:v>77582.015999999989</c:v>
                </c:pt>
                <c:pt idx="8661">
                  <c:v>77584.015999999989</c:v>
                </c:pt>
                <c:pt idx="8662">
                  <c:v>77586.015999999989</c:v>
                </c:pt>
                <c:pt idx="8663">
                  <c:v>77588.015999999989</c:v>
                </c:pt>
                <c:pt idx="8664">
                  <c:v>77590.015999999989</c:v>
                </c:pt>
                <c:pt idx="8665">
                  <c:v>77592.015999999989</c:v>
                </c:pt>
                <c:pt idx="8666">
                  <c:v>77594.015999999989</c:v>
                </c:pt>
                <c:pt idx="8667">
                  <c:v>77596.015999999989</c:v>
                </c:pt>
                <c:pt idx="8668">
                  <c:v>77598.015999999989</c:v>
                </c:pt>
                <c:pt idx="8669">
                  <c:v>77600.015999999989</c:v>
                </c:pt>
                <c:pt idx="8670">
                  <c:v>77602.015999999989</c:v>
                </c:pt>
                <c:pt idx="8671">
                  <c:v>77604.015999999989</c:v>
                </c:pt>
                <c:pt idx="8672">
                  <c:v>77606.015999999989</c:v>
                </c:pt>
                <c:pt idx="8673">
                  <c:v>77608.015999999989</c:v>
                </c:pt>
                <c:pt idx="8674">
                  <c:v>77610.015999999989</c:v>
                </c:pt>
                <c:pt idx="8675">
                  <c:v>77612.015999999989</c:v>
                </c:pt>
                <c:pt idx="8676">
                  <c:v>77614.015999999989</c:v>
                </c:pt>
                <c:pt idx="8677">
                  <c:v>77616.015999999989</c:v>
                </c:pt>
                <c:pt idx="8678">
                  <c:v>77618.015999999989</c:v>
                </c:pt>
                <c:pt idx="8679">
                  <c:v>77620.015999999989</c:v>
                </c:pt>
                <c:pt idx="8680">
                  <c:v>77622.015999999989</c:v>
                </c:pt>
                <c:pt idx="8681">
                  <c:v>77624.015999999989</c:v>
                </c:pt>
                <c:pt idx="8682">
                  <c:v>77626.015999999989</c:v>
                </c:pt>
                <c:pt idx="8683">
                  <c:v>77628.015999999989</c:v>
                </c:pt>
                <c:pt idx="8684">
                  <c:v>77630.015999999989</c:v>
                </c:pt>
                <c:pt idx="8685">
                  <c:v>77632.015999999989</c:v>
                </c:pt>
                <c:pt idx="8686">
                  <c:v>77634.015999999989</c:v>
                </c:pt>
                <c:pt idx="8687">
                  <c:v>77636.015999999989</c:v>
                </c:pt>
                <c:pt idx="8688">
                  <c:v>77638.015999999989</c:v>
                </c:pt>
                <c:pt idx="8689">
                  <c:v>77640.015999999989</c:v>
                </c:pt>
                <c:pt idx="8690">
                  <c:v>77642.015999999989</c:v>
                </c:pt>
                <c:pt idx="8691">
                  <c:v>77644.015999999989</c:v>
                </c:pt>
                <c:pt idx="8692">
                  <c:v>77646.015999999989</c:v>
                </c:pt>
                <c:pt idx="8693">
                  <c:v>77648.015999999989</c:v>
                </c:pt>
                <c:pt idx="8694">
                  <c:v>77650.015999999989</c:v>
                </c:pt>
                <c:pt idx="8695">
                  <c:v>77652.015999999989</c:v>
                </c:pt>
                <c:pt idx="8696">
                  <c:v>77654.015999999989</c:v>
                </c:pt>
                <c:pt idx="8697">
                  <c:v>77656.015999999989</c:v>
                </c:pt>
                <c:pt idx="8698">
                  <c:v>77658.015999999989</c:v>
                </c:pt>
                <c:pt idx="8699">
                  <c:v>77660.015999999989</c:v>
                </c:pt>
                <c:pt idx="8700">
                  <c:v>77662.015999999989</c:v>
                </c:pt>
                <c:pt idx="8701">
                  <c:v>77664.015999999989</c:v>
                </c:pt>
                <c:pt idx="8702">
                  <c:v>77666.015999999989</c:v>
                </c:pt>
                <c:pt idx="8703">
                  <c:v>77668.015999999989</c:v>
                </c:pt>
                <c:pt idx="8704">
                  <c:v>77670.015999999989</c:v>
                </c:pt>
                <c:pt idx="8705">
                  <c:v>77672.015999999989</c:v>
                </c:pt>
                <c:pt idx="8706">
                  <c:v>77674.015999999989</c:v>
                </c:pt>
                <c:pt idx="8707">
                  <c:v>77676.015999999989</c:v>
                </c:pt>
                <c:pt idx="8708">
                  <c:v>77678.015999999989</c:v>
                </c:pt>
                <c:pt idx="8709">
                  <c:v>77680.015999999989</c:v>
                </c:pt>
                <c:pt idx="8710">
                  <c:v>77682.015999999989</c:v>
                </c:pt>
                <c:pt idx="8711">
                  <c:v>77684.015999999989</c:v>
                </c:pt>
                <c:pt idx="8712">
                  <c:v>77686.015999999989</c:v>
                </c:pt>
                <c:pt idx="8713">
                  <c:v>77688.015999999989</c:v>
                </c:pt>
                <c:pt idx="8714">
                  <c:v>77690.015999999989</c:v>
                </c:pt>
                <c:pt idx="8715">
                  <c:v>77692.015999999989</c:v>
                </c:pt>
                <c:pt idx="8716">
                  <c:v>77694.015999999989</c:v>
                </c:pt>
                <c:pt idx="8717">
                  <c:v>77696.015999999989</c:v>
                </c:pt>
                <c:pt idx="8718">
                  <c:v>77698.015999999989</c:v>
                </c:pt>
                <c:pt idx="8719">
                  <c:v>77700.015999999989</c:v>
                </c:pt>
                <c:pt idx="8720">
                  <c:v>77702.015999999989</c:v>
                </c:pt>
                <c:pt idx="8721">
                  <c:v>77704.015999999989</c:v>
                </c:pt>
                <c:pt idx="8722">
                  <c:v>77706.015999999989</c:v>
                </c:pt>
                <c:pt idx="8723">
                  <c:v>77708.015999999989</c:v>
                </c:pt>
                <c:pt idx="8724">
                  <c:v>77710.015999999989</c:v>
                </c:pt>
                <c:pt idx="8725">
                  <c:v>77712.015999999989</c:v>
                </c:pt>
                <c:pt idx="8726">
                  <c:v>77714.015999999989</c:v>
                </c:pt>
                <c:pt idx="8727">
                  <c:v>77716.015999999989</c:v>
                </c:pt>
                <c:pt idx="8728">
                  <c:v>77718.015999999989</c:v>
                </c:pt>
                <c:pt idx="8729">
                  <c:v>77720.015999999989</c:v>
                </c:pt>
                <c:pt idx="8730">
                  <c:v>77722.015999999989</c:v>
                </c:pt>
                <c:pt idx="8731">
                  <c:v>77724.015999999989</c:v>
                </c:pt>
                <c:pt idx="8732">
                  <c:v>77726.015999999989</c:v>
                </c:pt>
                <c:pt idx="8733">
                  <c:v>77728.015999999989</c:v>
                </c:pt>
                <c:pt idx="8734">
                  <c:v>77730.015999999989</c:v>
                </c:pt>
                <c:pt idx="8735">
                  <c:v>77732.015999999989</c:v>
                </c:pt>
                <c:pt idx="8736">
                  <c:v>77734.015999999989</c:v>
                </c:pt>
                <c:pt idx="8737">
                  <c:v>77736.015999999989</c:v>
                </c:pt>
                <c:pt idx="8738">
                  <c:v>77738.015999999989</c:v>
                </c:pt>
                <c:pt idx="8739">
                  <c:v>77740.015999999989</c:v>
                </c:pt>
                <c:pt idx="8740">
                  <c:v>77742.015999999989</c:v>
                </c:pt>
                <c:pt idx="8741">
                  <c:v>77744.015999999989</c:v>
                </c:pt>
                <c:pt idx="8742">
                  <c:v>77746.015999999989</c:v>
                </c:pt>
                <c:pt idx="8743">
                  <c:v>77748.015999999989</c:v>
                </c:pt>
                <c:pt idx="8744">
                  <c:v>77750.015999999989</c:v>
                </c:pt>
                <c:pt idx="8745">
                  <c:v>77752.015999999989</c:v>
                </c:pt>
                <c:pt idx="8746">
                  <c:v>77754.015999999989</c:v>
                </c:pt>
                <c:pt idx="8747">
                  <c:v>77756.015999999989</c:v>
                </c:pt>
                <c:pt idx="8748">
                  <c:v>77758.015999999989</c:v>
                </c:pt>
                <c:pt idx="8749">
                  <c:v>77760.015999999989</c:v>
                </c:pt>
                <c:pt idx="8750">
                  <c:v>77762.015999999989</c:v>
                </c:pt>
                <c:pt idx="8751">
                  <c:v>77764.015999999989</c:v>
                </c:pt>
                <c:pt idx="8752">
                  <c:v>77766.015999999989</c:v>
                </c:pt>
                <c:pt idx="8753">
                  <c:v>77768.015999999989</c:v>
                </c:pt>
                <c:pt idx="8754">
                  <c:v>77770.015999999989</c:v>
                </c:pt>
                <c:pt idx="8755">
                  <c:v>77772.015999999989</c:v>
                </c:pt>
                <c:pt idx="8756">
                  <c:v>77774.015999999989</c:v>
                </c:pt>
                <c:pt idx="8757">
                  <c:v>77776.015999999989</c:v>
                </c:pt>
                <c:pt idx="8758">
                  <c:v>77778.015999999989</c:v>
                </c:pt>
                <c:pt idx="8759">
                  <c:v>77780.015999999989</c:v>
                </c:pt>
                <c:pt idx="8760">
                  <c:v>77782.015999999989</c:v>
                </c:pt>
                <c:pt idx="8761">
                  <c:v>77784.015999999989</c:v>
                </c:pt>
                <c:pt idx="8762">
                  <c:v>77786.015999999989</c:v>
                </c:pt>
                <c:pt idx="8763">
                  <c:v>77788.015999999989</c:v>
                </c:pt>
                <c:pt idx="8764">
                  <c:v>77790.015999999989</c:v>
                </c:pt>
                <c:pt idx="8765">
                  <c:v>77792.015999999989</c:v>
                </c:pt>
                <c:pt idx="8766">
                  <c:v>77794.015999999989</c:v>
                </c:pt>
                <c:pt idx="8767">
                  <c:v>77796.015999999989</c:v>
                </c:pt>
                <c:pt idx="8768">
                  <c:v>77798.015999999989</c:v>
                </c:pt>
                <c:pt idx="8769">
                  <c:v>77800.015999999989</c:v>
                </c:pt>
                <c:pt idx="8770">
                  <c:v>77802.015999999989</c:v>
                </c:pt>
                <c:pt idx="8771">
                  <c:v>77804.015999999989</c:v>
                </c:pt>
                <c:pt idx="8772">
                  <c:v>77806.015999999989</c:v>
                </c:pt>
                <c:pt idx="8773">
                  <c:v>77808.015999999989</c:v>
                </c:pt>
                <c:pt idx="8774">
                  <c:v>77810.015999999989</c:v>
                </c:pt>
                <c:pt idx="8775">
                  <c:v>77812.015999999989</c:v>
                </c:pt>
                <c:pt idx="8776">
                  <c:v>77814.015999999989</c:v>
                </c:pt>
                <c:pt idx="8777">
                  <c:v>77816.015999999989</c:v>
                </c:pt>
                <c:pt idx="8778">
                  <c:v>77818.015999999989</c:v>
                </c:pt>
                <c:pt idx="8779">
                  <c:v>77820.015999999989</c:v>
                </c:pt>
                <c:pt idx="8780">
                  <c:v>77822.015999999989</c:v>
                </c:pt>
                <c:pt idx="8781">
                  <c:v>77824.015999999989</c:v>
                </c:pt>
                <c:pt idx="8782">
                  <c:v>77826.015999999989</c:v>
                </c:pt>
                <c:pt idx="8783">
                  <c:v>77828.015999999989</c:v>
                </c:pt>
                <c:pt idx="8784">
                  <c:v>77830.015999999989</c:v>
                </c:pt>
                <c:pt idx="8785">
                  <c:v>77832.015999999989</c:v>
                </c:pt>
                <c:pt idx="8786">
                  <c:v>77834.015999999989</c:v>
                </c:pt>
                <c:pt idx="8787">
                  <c:v>77836.015999999989</c:v>
                </c:pt>
                <c:pt idx="8788">
                  <c:v>77838.015999999989</c:v>
                </c:pt>
                <c:pt idx="8789">
                  <c:v>77840.015999999989</c:v>
                </c:pt>
                <c:pt idx="8790">
                  <c:v>77842.015999999989</c:v>
                </c:pt>
                <c:pt idx="8791">
                  <c:v>77844.015999999989</c:v>
                </c:pt>
                <c:pt idx="8792">
                  <c:v>77846.015999999989</c:v>
                </c:pt>
                <c:pt idx="8793">
                  <c:v>77848.015999999989</c:v>
                </c:pt>
                <c:pt idx="8794">
                  <c:v>77850.015999999989</c:v>
                </c:pt>
                <c:pt idx="8795">
                  <c:v>77852.015999999989</c:v>
                </c:pt>
                <c:pt idx="8796">
                  <c:v>77854.015999999989</c:v>
                </c:pt>
                <c:pt idx="8797">
                  <c:v>77856.015999999989</c:v>
                </c:pt>
                <c:pt idx="8798">
                  <c:v>77858.015999999989</c:v>
                </c:pt>
                <c:pt idx="8799">
                  <c:v>77860.015999999989</c:v>
                </c:pt>
                <c:pt idx="8800">
                  <c:v>77862.015999999989</c:v>
                </c:pt>
                <c:pt idx="8801">
                  <c:v>77864.015999999989</c:v>
                </c:pt>
                <c:pt idx="8802">
                  <c:v>77866.015999999989</c:v>
                </c:pt>
                <c:pt idx="8803">
                  <c:v>77868.015999999989</c:v>
                </c:pt>
                <c:pt idx="8804">
                  <c:v>77870.015999999989</c:v>
                </c:pt>
                <c:pt idx="8805">
                  <c:v>77872.015999999989</c:v>
                </c:pt>
                <c:pt idx="8806">
                  <c:v>77874.015999999989</c:v>
                </c:pt>
                <c:pt idx="8807">
                  <c:v>77876.015999999989</c:v>
                </c:pt>
                <c:pt idx="8808">
                  <c:v>77878.015999999989</c:v>
                </c:pt>
                <c:pt idx="8809">
                  <c:v>77880.015999999989</c:v>
                </c:pt>
                <c:pt idx="8810">
                  <c:v>77882.015999999989</c:v>
                </c:pt>
                <c:pt idx="8811">
                  <c:v>77884.015999999989</c:v>
                </c:pt>
                <c:pt idx="8812">
                  <c:v>77886.015999999989</c:v>
                </c:pt>
                <c:pt idx="8813">
                  <c:v>77888.015999999989</c:v>
                </c:pt>
                <c:pt idx="8814">
                  <c:v>77890.015999999989</c:v>
                </c:pt>
                <c:pt idx="8815">
                  <c:v>77892.015999999989</c:v>
                </c:pt>
                <c:pt idx="8816">
                  <c:v>77894.015999999989</c:v>
                </c:pt>
                <c:pt idx="8817">
                  <c:v>77896.015999999989</c:v>
                </c:pt>
                <c:pt idx="8818">
                  <c:v>77898.015999999989</c:v>
                </c:pt>
                <c:pt idx="8819">
                  <c:v>77900.015999999989</c:v>
                </c:pt>
                <c:pt idx="8820">
                  <c:v>77902.015999999989</c:v>
                </c:pt>
                <c:pt idx="8821">
                  <c:v>77904.015999999989</c:v>
                </c:pt>
                <c:pt idx="8822">
                  <c:v>77906.015999999989</c:v>
                </c:pt>
                <c:pt idx="8823">
                  <c:v>77908.015999999989</c:v>
                </c:pt>
                <c:pt idx="8824">
                  <c:v>77910.015999999989</c:v>
                </c:pt>
                <c:pt idx="8825">
                  <c:v>77912.015999999989</c:v>
                </c:pt>
                <c:pt idx="8826">
                  <c:v>77914.015999999989</c:v>
                </c:pt>
                <c:pt idx="8827">
                  <c:v>77916.015999999989</c:v>
                </c:pt>
                <c:pt idx="8828">
                  <c:v>77918.015999999989</c:v>
                </c:pt>
                <c:pt idx="8829">
                  <c:v>77920.015999999989</c:v>
                </c:pt>
                <c:pt idx="8830">
                  <c:v>77922.015999999989</c:v>
                </c:pt>
                <c:pt idx="8831">
                  <c:v>77924.015999999989</c:v>
                </c:pt>
                <c:pt idx="8832">
                  <c:v>77926.015999999989</c:v>
                </c:pt>
                <c:pt idx="8833">
                  <c:v>77928.015999999989</c:v>
                </c:pt>
                <c:pt idx="8834">
                  <c:v>77930.015999999989</c:v>
                </c:pt>
                <c:pt idx="8835">
                  <c:v>77932.015999999989</c:v>
                </c:pt>
                <c:pt idx="8836">
                  <c:v>77934.015999999989</c:v>
                </c:pt>
                <c:pt idx="8837">
                  <c:v>77936.015999999989</c:v>
                </c:pt>
                <c:pt idx="8838">
                  <c:v>77938.015999999989</c:v>
                </c:pt>
                <c:pt idx="8839">
                  <c:v>77940.015999999989</c:v>
                </c:pt>
                <c:pt idx="8840">
                  <c:v>77942.015999999989</c:v>
                </c:pt>
                <c:pt idx="8841">
                  <c:v>77944.015999999989</c:v>
                </c:pt>
                <c:pt idx="8842">
                  <c:v>77946.015999999989</c:v>
                </c:pt>
                <c:pt idx="8843">
                  <c:v>77948.015999999989</c:v>
                </c:pt>
                <c:pt idx="8844">
                  <c:v>77950.015999999989</c:v>
                </c:pt>
                <c:pt idx="8845">
                  <c:v>77952.015999999989</c:v>
                </c:pt>
                <c:pt idx="8846">
                  <c:v>77954.015999999989</c:v>
                </c:pt>
                <c:pt idx="8847">
                  <c:v>77956.015999999989</c:v>
                </c:pt>
                <c:pt idx="8848">
                  <c:v>77958.015999999989</c:v>
                </c:pt>
                <c:pt idx="8849">
                  <c:v>77960.015999999989</c:v>
                </c:pt>
                <c:pt idx="8850">
                  <c:v>77962.015999999989</c:v>
                </c:pt>
                <c:pt idx="8851">
                  <c:v>77964.015999999989</c:v>
                </c:pt>
                <c:pt idx="8852">
                  <c:v>77966.015999999989</c:v>
                </c:pt>
                <c:pt idx="8853">
                  <c:v>77968.015999999989</c:v>
                </c:pt>
                <c:pt idx="8854">
                  <c:v>77970.015999999989</c:v>
                </c:pt>
                <c:pt idx="8855">
                  <c:v>77972.015999999989</c:v>
                </c:pt>
                <c:pt idx="8856">
                  <c:v>77974.015999999989</c:v>
                </c:pt>
                <c:pt idx="8857">
                  <c:v>77976.015999999989</c:v>
                </c:pt>
                <c:pt idx="8858">
                  <c:v>77978.015999999989</c:v>
                </c:pt>
                <c:pt idx="8859">
                  <c:v>77980.015999999989</c:v>
                </c:pt>
                <c:pt idx="8860">
                  <c:v>77982.015999999989</c:v>
                </c:pt>
                <c:pt idx="8861">
                  <c:v>77984.015999999989</c:v>
                </c:pt>
                <c:pt idx="8862">
                  <c:v>77986.015999999989</c:v>
                </c:pt>
                <c:pt idx="8863">
                  <c:v>77988.015999999989</c:v>
                </c:pt>
                <c:pt idx="8864">
                  <c:v>77990.015999999989</c:v>
                </c:pt>
                <c:pt idx="8865">
                  <c:v>77992.015999999989</c:v>
                </c:pt>
                <c:pt idx="8866">
                  <c:v>77994.015999999989</c:v>
                </c:pt>
                <c:pt idx="8867">
                  <c:v>77996.015999999989</c:v>
                </c:pt>
                <c:pt idx="8868">
                  <c:v>77998.015999999989</c:v>
                </c:pt>
                <c:pt idx="8869">
                  <c:v>78000.015999999989</c:v>
                </c:pt>
                <c:pt idx="8870">
                  <c:v>78002.015999999989</c:v>
                </c:pt>
                <c:pt idx="8871">
                  <c:v>78004.015999999989</c:v>
                </c:pt>
                <c:pt idx="8872">
                  <c:v>78006.015999999989</c:v>
                </c:pt>
                <c:pt idx="8873">
                  <c:v>78008.015999999989</c:v>
                </c:pt>
                <c:pt idx="8874">
                  <c:v>78010.015999999989</c:v>
                </c:pt>
                <c:pt idx="8875">
                  <c:v>78012.015999999989</c:v>
                </c:pt>
                <c:pt idx="8876">
                  <c:v>78014.015999999989</c:v>
                </c:pt>
                <c:pt idx="8877">
                  <c:v>78016.015999999989</c:v>
                </c:pt>
                <c:pt idx="8878">
                  <c:v>78018.015999999989</c:v>
                </c:pt>
                <c:pt idx="8879">
                  <c:v>78020.015999999989</c:v>
                </c:pt>
                <c:pt idx="8880">
                  <c:v>78022.015999999989</c:v>
                </c:pt>
                <c:pt idx="8881">
                  <c:v>78024.015999999989</c:v>
                </c:pt>
                <c:pt idx="8882">
                  <c:v>78026.015999999989</c:v>
                </c:pt>
                <c:pt idx="8883">
                  <c:v>78028.015999999989</c:v>
                </c:pt>
                <c:pt idx="8884">
                  <c:v>78030.015999999989</c:v>
                </c:pt>
                <c:pt idx="8885">
                  <c:v>78032.015999999989</c:v>
                </c:pt>
                <c:pt idx="8886">
                  <c:v>78034.015999999989</c:v>
                </c:pt>
                <c:pt idx="8887">
                  <c:v>78036.015999999989</c:v>
                </c:pt>
                <c:pt idx="8888">
                  <c:v>78038.015999999989</c:v>
                </c:pt>
                <c:pt idx="8889">
                  <c:v>78040.015999999989</c:v>
                </c:pt>
                <c:pt idx="8890">
                  <c:v>78042.015999999989</c:v>
                </c:pt>
                <c:pt idx="8891">
                  <c:v>78044.015999999989</c:v>
                </c:pt>
                <c:pt idx="8892">
                  <c:v>78046.015999999989</c:v>
                </c:pt>
                <c:pt idx="8893">
                  <c:v>78048.015999999989</c:v>
                </c:pt>
                <c:pt idx="8894">
                  <c:v>78050.015999999989</c:v>
                </c:pt>
                <c:pt idx="8895">
                  <c:v>78052.015999999989</c:v>
                </c:pt>
                <c:pt idx="8896">
                  <c:v>78054.015999999989</c:v>
                </c:pt>
                <c:pt idx="8897">
                  <c:v>78056.015999999989</c:v>
                </c:pt>
                <c:pt idx="8898">
                  <c:v>78058.015999999989</c:v>
                </c:pt>
                <c:pt idx="8899">
                  <c:v>78060.015999999989</c:v>
                </c:pt>
                <c:pt idx="8900">
                  <c:v>78062.015999999989</c:v>
                </c:pt>
                <c:pt idx="8901">
                  <c:v>78064.015999999989</c:v>
                </c:pt>
                <c:pt idx="8902">
                  <c:v>78066.015999999989</c:v>
                </c:pt>
                <c:pt idx="8903">
                  <c:v>78068.015999999989</c:v>
                </c:pt>
                <c:pt idx="8904">
                  <c:v>78070.015999999989</c:v>
                </c:pt>
                <c:pt idx="8905">
                  <c:v>78072.015999999989</c:v>
                </c:pt>
                <c:pt idx="8906">
                  <c:v>78074.015999999989</c:v>
                </c:pt>
                <c:pt idx="8907">
                  <c:v>78076.015999999989</c:v>
                </c:pt>
                <c:pt idx="8908">
                  <c:v>78078.015999999989</c:v>
                </c:pt>
                <c:pt idx="8909">
                  <c:v>78080.015999999989</c:v>
                </c:pt>
                <c:pt idx="8910">
                  <c:v>78082.015999999989</c:v>
                </c:pt>
                <c:pt idx="8911">
                  <c:v>78084.015999999989</c:v>
                </c:pt>
                <c:pt idx="8912">
                  <c:v>78086.015999999989</c:v>
                </c:pt>
                <c:pt idx="8913">
                  <c:v>78088.015999999989</c:v>
                </c:pt>
                <c:pt idx="8914">
                  <c:v>78090.015999999989</c:v>
                </c:pt>
                <c:pt idx="8915">
                  <c:v>78092.015999999989</c:v>
                </c:pt>
                <c:pt idx="8916">
                  <c:v>78094.015999999989</c:v>
                </c:pt>
                <c:pt idx="8917">
                  <c:v>78096.015999999989</c:v>
                </c:pt>
                <c:pt idx="8918">
                  <c:v>78098.015999999989</c:v>
                </c:pt>
                <c:pt idx="8919">
                  <c:v>78100.015999999989</c:v>
                </c:pt>
                <c:pt idx="8920">
                  <c:v>78102.015999999989</c:v>
                </c:pt>
                <c:pt idx="8921">
                  <c:v>78104.015999999989</c:v>
                </c:pt>
                <c:pt idx="8922">
                  <c:v>78106.015999999989</c:v>
                </c:pt>
                <c:pt idx="8923">
                  <c:v>78108.015999999989</c:v>
                </c:pt>
                <c:pt idx="8924">
                  <c:v>78110.015999999989</c:v>
                </c:pt>
                <c:pt idx="8925">
                  <c:v>78112.015999999989</c:v>
                </c:pt>
                <c:pt idx="8926">
                  <c:v>78114.015999999989</c:v>
                </c:pt>
                <c:pt idx="8927">
                  <c:v>78116.015999999989</c:v>
                </c:pt>
                <c:pt idx="8928">
                  <c:v>78118.015999999989</c:v>
                </c:pt>
                <c:pt idx="8929">
                  <c:v>78120.015999999989</c:v>
                </c:pt>
                <c:pt idx="8930">
                  <c:v>78122.015999999989</c:v>
                </c:pt>
                <c:pt idx="8931">
                  <c:v>78124.015999999989</c:v>
                </c:pt>
                <c:pt idx="8932">
                  <c:v>78126.015999999989</c:v>
                </c:pt>
                <c:pt idx="8933">
                  <c:v>78128.015999999989</c:v>
                </c:pt>
                <c:pt idx="8934">
                  <c:v>78130.015999999989</c:v>
                </c:pt>
                <c:pt idx="8935">
                  <c:v>78132.015999999989</c:v>
                </c:pt>
                <c:pt idx="8936">
                  <c:v>78134.015999999989</c:v>
                </c:pt>
                <c:pt idx="8937">
                  <c:v>78136.015999999989</c:v>
                </c:pt>
                <c:pt idx="8938">
                  <c:v>78138.015999999989</c:v>
                </c:pt>
                <c:pt idx="8939">
                  <c:v>78140.015999999989</c:v>
                </c:pt>
                <c:pt idx="8940">
                  <c:v>78142.015999999989</c:v>
                </c:pt>
                <c:pt idx="8941">
                  <c:v>78144.015999999989</c:v>
                </c:pt>
                <c:pt idx="8942">
                  <c:v>78146.015999999989</c:v>
                </c:pt>
                <c:pt idx="8943">
                  <c:v>78148.015999999989</c:v>
                </c:pt>
                <c:pt idx="8944">
                  <c:v>78150.015999999989</c:v>
                </c:pt>
                <c:pt idx="8945">
                  <c:v>78152.015999999989</c:v>
                </c:pt>
                <c:pt idx="8946">
                  <c:v>78154.015999999989</c:v>
                </c:pt>
                <c:pt idx="8947">
                  <c:v>78156.015999999989</c:v>
                </c:pt>
                <c:pt idx="8948">
                  <c:v>78158.015999999989</c:v>
                </c:pt>
                <c:pt idx="8949">
                  <c:v>78160.015999999989</c:v>
                </c:pt>
                <c:pt idx="8950">
                  <c:v>78162.015999999989</c:v>
                </c:pt>
                <c:pt idx="8951">
                  <c:v>78164.015999999989</c:v>
                </c:pt>
                <c:pt idx="8952">
                  <c:v>78166.015999999989</c:v>
                </c:pt>
                <c:pt idx="8953">
                  <c:v>78168.015999999989</c:v>
                </c:pt>
                <c:pt idx="8954">
                  <c:v>78170.015999999989</c:v>
                </c:pt>
                <c:pt idx="8955">
                  <c:v>78172.015999999989</c:v>
                </c:pt>
                <c:pt idx="8956">
                  <c:v>78174.015999999989</c:v>
                </c:pt>
                <c:pt idx="8957">
                  <c:v>78176.015999999989</c:v>
                </c:pt>
                <c:pt idx="8958">
                  <c:v>78178.015999999989</c:v>
                </c:pt>
                <c:pt idx="8959">
                  <c:v>78180.015999999989</c:v>
                </c:pt>
                <c:pt idx="8960">
                  <c:v>78182.015999999989</c:v>
                </c:pt>
                <c:pt idx="8961">
                  <c:v>78184.015999999989</c:v>
                </c:pt>
                <c:pt idx="8962">
                  <c:v>78186.015999999989</c:v>
                </c:pt>
                <c:pt idx="8963">
                  <c:v>78188.015999999989</c:v>
                </c:pt>
                <c:pt idx="8964">
                  <c:v>78190.015999999989</c:v>
                </c:pt>
                <c:pt idx="8965">
                  <c:v>78192.015999999989</c:v>
                </c:pt>
                <c:pt idx="8966">
                  <c:v>78194.015999999989</c:v>
                </c:pt>
                <c:pt idx="8967">
                  <c:v>78196.015999999989</c:v>
                </c:pt>
                <c:pt idx="8968">
                  <c:v>78198.015999999989</c:v>
                </c:pt>
                <c:pt idx="8969">
                  <c:v>78200.015999999989</c:v>
                </c:pt>
                <c:pt idx="8970">
                  <c:v>78202.015999999989</c:v>
                </c:pt>
                <c:pt idx="8971">
                  <c:v>78204.015999999989</c:v>
                </c:pt>
                <c:pt idx="8972">
                  <c:v>78206.015999999989</c:v>
                </c:pt>
                <c:pt idx="8973">
                  <c:v>78208.015999999989</c:v>
                </c:pt>
                <c:pt idx="8974">
                  <c:v>78210.015999999989</c:v>
                </c:pt>
                <c:pt idx="8975">
                  <c:v>78212.015999999989</c:v>
                </c:pt>
                <c:pt idx="8976">
                  <c:v>78214.015999999989</c:v>
                </c:pt>
                <c:pt idx="8977">
                  <c:v>78216.015999999989</c:v>
                </c:pt>
                <c:pt idx="8978">
                  <c:v>78218.015999999989</c:v>
                </c:pt>
                <c:pt idx="8979">
                  <c:v>78220.015999999989</c:v>
                </c:pt>
                <c:pt idx="8980">
                  <c:v>78222.015999999989</c:v>
                </c:pt>
                <c:pt idx="8981">
                  <c:v>78224.015999999989</c:v>
                </c:pt>
                <c:pt idx="8982">
                  <c:v>78226.015999999989</c:v>
                </c:pt>
                <c:pt idx="8983">
                  <c:v>78228.015999999989</c:v>
                </c:pt>
                <c:pt idx="8984">
                  <c:v>78230.015999999989</c:v>
                </c:pt>
                <c:pt idx="8985">
                  <c:v>78232.015999999989</c:v>
                </c:pt>
                <c:pt idx="8986">
                  <c:v>78234.015999999989</c:v>
                </c:pt>
                <c:pt idx="8987">
                  <c:v>78236.015999999989</c:v>
                </c:pt>
                <c:pt idx="8988">
                  <c:v>78238.015999999989</c:v>
                </c:pt>
                <c:pt idx="8989">
                  <c:v>78240.015999999989</c:v>
                </c:pt>
                <c:pt idx="8990">
                  <c:v>78242.015999999989</c:v>
                </c:pt>
                <c:pt idx="8991">
                  <c:v>78244.015999999989</c:v>
                </c:pt>
                <c:pt idx="8992">
                  <c:v>78246.015999999989</c:v>
                </c:pt>
                <c:pt idx="8993">
                  <c:v>78248.015999999989</c:v>
                </c:pt>
                <c:pt idx="8994">
                  <c:v>78250.015999999989</c:v>
                </c:pt>
                <c:pt idx="8995">
                  <c:v>78252.015999999989</c:v>
                </c:pt>
                <c:pt idx="8996">
                  <c:v>78254.015999999989</c:v>
                </c:pt>
                <c:pt idx="8997">
                  <c:v>78256.015999999989</c:v>
                </c:pt>
                <c:pt idx="8998">
                  <c:v>78258.015999999989</c:v>
                </c:pt>
                <c:pt idx="8999">
                  <c:v>78260.015999999989</c:v>
                </c:pt>
                <c:pt idx="9000">
                  <c:v>78262.015999999989</c:v>
                </c:pt>
                <c:pt idx="9001">
                  <c:v>78264.015999999989</c:v>
                </c:pt>
                <c:pt idx="9002">
                  <c:v>78266.015999999989</c:v>
                </c:pt>
                <c:pt idx="9003">
                  <c:v>78268.015999999989</c:v>
                </c:pt>
                <c:pt idx="9004">
                  <c:v>78270.015999999989</c:v>
                </c:pt>
                <c:pt idx="9005">
                  <c:v>78272.015999999989</c:v>
                </c:pt>
                <c:pt idx="9006">
                  <c:v>78274.015999999989</c:v>
                </c:pt>
                <c:pt idx="9007">
                  <c:v>78276.015999999989</c:v>
                </c:pt>
                <c:pt idx="9008">
                  <c:v>78278.015999999989</c:v>
                </c:pt>
                <c:pt idx="9009">
                  <c:v>78280.015999999989</c:v>
                </c:pt>
                <c:pt idx="9010">
                  <c:v>78282.015999999989</c:v>
                </c:pt>
                <c:pt idx="9011">
                  <c:v>78284.015999999989</c:v>
                </c:pt>
                <c:pt idx="9012">
                  <c:v>78286.015999999989</c:v>
                </c:pt>
                <c:pt idx="9013">
                  <c:v>78288.015999999989</c:v>
                </c:pt>
                <c:pt idx="9014">
                  <c:v>78290.015999999989</c:v>
                </c:pt>
                <c:pt idx="9015">
                  <c:v>78292.015999999989</c:v>
                </c:pt>
                <c:pt idx="9016">
                  <c:v>78294.015999999989</c:v>
                </c:pt>
                <c:pt idx="9017">
                  <c:v>78296.015999999989</c:v>
                </c:pt>
                <c:pt idx="9018">
                  <c:v>78298.015999999989</c:v>
                </c:pt>
                <c:pt idx="9019">
                  <c:v>78300.015999999989</c:v>
                </c:pt>
                <c:pt idx="9020">
                  <c:v>78302.015999999989</c:v>
                </c:pt>
                <c:pt idx="9021">
                  <c:v>78304.015999999989</c:v>
                </c:pt>
                <c:pt idx="9022">
                  <c:v>78306.015999999989</c:v>
                </c:pt>
                <c:pt idx="9023">
                  <c:v>78308.015999999989</c:v>
                </c:pt>
                <c:pt idx="9024">
                  <c:v>78310.015999999989</c:v>
                </c:pt>
                <c:pt idx="9025">
                  <c:v>78312.015999999989</c:v>
                </c:pt>
                <c:pt idx="9026">
                  <c:v>78314.015999999989</c:v>
                </c:pt>
                <c:pt idx="9027">
                  <c:v>78316.015999999989</c:v>
                </c:pt>
                <c:pt idx="9028">
                  <c:v>78318.015999999989</c:v>
                </c:pt>
                <c:pt idx="9029">
                  <c:v>78320.015999999989</c:v>
                </c:pt>
                <c:pt idx="9030">
                  <c:v>78322.015999999989</c:v>
                </c:pt>
                <c:pt idx="9031">
                  <c:v>78324.015999999989</c:v>
                </c:pt>
                <c:pt idx="9032">
                  <c:v>78326.015999999989</c:v>
                </c:pt>
                <c:pt idx="9033">
                  <c:v>78328.015999999989</c:v>
                </c:pt>
                <c:pt idx="9034">
                  <c:v>78330.015999999989</c:v>
                </c:pt>
                <c:pt idx="9035">
                  <c:v>78332.015999999989</c:v>
                </c:pt>
                <c:pt idx="9036">
                  <c:v>78334.015999999989</c:v>
                </c:pt>
                <c:pt idx="9037">
                  <c:v>78336.015999999989</c:v>
                </c:pt>
                <c:pt idx="9038">
                  <c:v>78338.015999999989</c:v>
                </c:pt>
                <c:pt idx="9039">
                  <c:v>78340.015999999989</c:v>
                </c:pt>
                <c:pt idx="9040">
                  <c:v>78342.015999999989</c:v>
                </c:pt>
                <c:pt idx="9041">
                  <c:v>78344.015999999989</c:v>
                </c:pt>
                <c:pt idx="9042">
                  <c:v>78346.015999999989</c:v>
                </c:pt>
                <c:pt idx="9043">
                  <c:v>78348.015999999989</c:v>
                </c:pt>
                <c:pt idx="9044">
                  <c:v>78350.015999999989</c:v>
                </c:pt>
                <c:pt idx="9045">
                  <c:v>78352.015999999989</c:v>
                </c:pt>
                <c:pt idx="9046">
                  <c:v>78354.015999999989</c:v>
                </c:pt>
                <c:pt idx="9047">
                  <c:v>78356.015999999989</c:v>
                </c:pt>
                <c:pt idx="9048">
                  <c:v>78358.015999999989</c:v>
                </c:pt>
                <c:pt idx="9049">
                  <c:v>78360.015999999989</c:v>
                </c:pt>
                <c:pt idx="9050">
                  <c:v>78362.015999999989</c:v>
                </c:pt>
                <c:pt idx="9051">
                  <c:v>78364.015999999989</c:v>
                </c:pt>
                <c:pt idx="9052">
                  <c:v>78366.015999999989</c:v>
                </c:pt>
                <c:pt idx="9053">
                  <c:v>78368.015999999989</c:v>
                </c:pt>
                <c:pt idx="9054">
                  <c:v>78370.015999999989</c:v>
                </c:pt>
                <c:pt idx="9055">
                  <c:v>78372.015999999989</c:v>
                </c:pt>
                <c:pt idx="9056">
                  <c:v>78374.015999999989</c:v>
                </c:pt>
                <c:pt idx="9057">
                  <c:v>78376.015999999989</c:v>
                </c:pt>
                <c:pt idx="9058">
                  <c:v>78378.015999999989</c:v>
                </c:pt>
                <c:pt idx="9059">
                  <c:v>78380.015999999989</c:v>
                </c:pt>
                <c:pt idx="9060">
                  <c:v>78382.015999999989</c:v>
                </c:pt>
                <c:pt idx="9061">
                  <c:v>78384.015999999989</c:v>
                </c:pt>
                <c:pt idx="9062">
                  <c:v>78386.015999999989</c:v>
                </c:pt>
                <c:pt idx="9063">
                  <c:v>78388.015999999989</c:v>
                </c:pt>
                <c:pt idx="9064">
                  <c:v>78390.015999999989</c:v>
                </c:pt>
                <c:pt idx="9065">
                  <c:v>78392.015999999989</c:v>
                </c:pt>
                <c:pt idx="9066">
                  <c:v>78394.015999999989</c:v>
                </c:pt>
                <c:pt idx="9067">
                  <c:v>78396.015999999989</c:v>
                </c:pt>
                <c:pt idx="9068">
                  <c:v>78398.015999999989</c:v>
                </c:pt>
                <c:pt idx="9069">
                  <c:v>78400.015999999989</c:v>
                </c:pt>
                <c:pt idx="9070">
                  <c:v>78402.015999999989</c:v>
                </c:pt>
                <c:pt idx="9071">
                  <c:v>78404.015999999989</c:v>
                </c:pt>
                <c:pt idx="9072">
                  <c:v>78406.015999999989</c:v>
                </c:pt>
                <c:pt idx="9073">
                  <c:v>78408.015999999989</c:v>
                </c:pt>
                <c:pt idx="9074">
                  <c:v>78410.015999999989</c:v>
                </c:pt>
                <c:pt idx="9075">
                  <c:v>78412.015999999989</c:v>
                </c:pt>
                <c:pt idx="9076">
                  <c:v>78414.015999999989</c:v>
                </c:pt>
                <c:pt idx="9077">
                  <c:v>78416.015999999989</c:v>
                </c:pt>
                <c:pt idx="9078">
                  <c:v>78418.015999999989</c:v>
                </c:pt>
                <c:pt idx="9079">
                  <c:v>78420.015999999989</c:v>
                </c:pt>
                <c:pt idx="9080">
                  <c:v>78422.015999999989</c:v>
                </c:pt>
                <c:pt idx="9081">
                  <c:v>78424.015999999989</c:v>
                </c:pt>
                <c:pt idx="9082">
                  <c:v>78426.015999999989</c:v>
                </c:pt>
                <c:pt idx="9083">
                  <c:v>78428.015999999989</c:v>
                </c:pt>
                <c:pt idx="9084">
                  <c:v>78430.015999999989</c:v>
                </c:pt>
                <c:pt idx="9085">
                  <c:v>78432.015999999989</c:v>
                </c:pt>
                <c:pt idx="9086">
                  <c:v>78434.015999999989</c:v>
                </c:pt>
                <c:pt idx="9087">
                  <c:v>78436.015999999989</c:v>
                </c:pt>
                <c:pt idx="9088">
                  <c:v>78438.015999999989</c:v>
                </c:pt>
                <c:pt idx="9089">
                  <c:v>78440.015999999989</c:v>
                </c:pt>
                <c:pt idx="9090">
                  <c:v>78442.015999999989</c:v>
                </c:pt>
                <c:pt idx="9091">
                  <c:v>78444.015999999989</c:v>
                </c:pt>
                <c:pt idx="9092">
                  <c:v>78446.015999999989</c:v>
                </c:pt>
                <c:pt idx="9093">
                  <c:v>78448.015999999989</c:v>
                </c:pt>
                <c:pt idx="9094">
                  <c:v>78450.015999999989</c:v>
                </c:pt>
                <c:pt idx="9095">
                  <c:v>78452.015999999989</c:v>
                </c:pt>
                <c:pt idx="9096">
                  <c:v>78454.015999999989</c:v>
                </c:pt>
                <c:pt idx="9097">
                  <c:v>78456.015999999989</c:v>
                </c:pt>
                <c:pt idx="9098">
                  <c:v>78458.015999999989</c:v>
                </c:pt>
                <c:pt idx="9099">
                  <c:v>78460.015999999989</c:v>
                </c:pt>
                <c:pt idx="9100">
                  <c:v>78462.015999999989</c:v>
                </c:pt>
                <c:pt idx="9101">
                  <c:v>78464.015999999989</c:v>
                </c:pt>
                <c:pt idx="9102">
                  <c:v>78466.015999999989</c:v>
                </c:pt>
                <c:pt idx="9103">
                  <c:v>78468.015999999989</c:v>
                </c:pt>
                <c:pt idx="9104">
                  <c:v>78470.015999999989</c:v>
                </c:pt>
                <c:pt idx="9105">
                  <c:v>78472.015999999989</c:v>
                </c:pt>
                <c:pt idx="9106">
                  <c:v>78474.015999999989</c:v>
                </c:pt>
                <c:pt idx="9107">
                  <c:v>78476.015999999989</c:v>
                </c:pt>
                <c:pt idx="9108">
                  <c:v>78478.015999999989</c:v>
                </c:pt>
                <c:pt idx="9109">
                  <c:v>78480.015999999989</c:v>
                </c:pt>
                <c:pt idx="9110">
                  <c:v>78482.015999999989</c:v>
                </c:pt>
                <c:pt idx="9111">
                  <c:v>78484.015999999989</c:v>
                </c:pt>
                <c:pt idx="9112">
                  <c:v>78486.015999999989</c:v>
                </c:pt>
                <c:pt idx="9113">
                  <c:v>78488.015999999989</c:v>
                </c:pt>
                <c:pt idx="9114">
                  <c:v>78490.015999999989</c:v>
                </c:pt>
                <c:pt idx="9115">
                  <c:v>78492.015999999989</c:v>
                </c:pt>
                <c:pt idx="9116">
                  <c:v>78494.015999999989</c:v>
                </c:pt>
                <c:pt idx="9117">
                  <c:v>78496.015999999989</c:v>
                </c:pt>
                <c:pt idx="9118">
                  <c:v>78498.015999999989</c:v>
                </c:pt>
                <c:pt idx="9119">
                  <c:v>78500.015999999989</c:v>
                </c:pt>
                <c:pt idx="9120">
                  <c:v>78502.015999999989</c:v>
                </c:pt>
                <c:pt idx="9121">
                  <c:v>78504.015999999989</c:v>
                </c:pt>
                <c:pt idx="9122">
                  <c:v>78506.015999999989</c:v>
                </c:pt>
                <c:pt idx="9123">
                  <c:v>78508.015999999989</c:v>
                </c:pt>
                <c:pt idx="9124">
                  <c:v>78510.015999999989</c:v>
                </c:pt>
                <c:pt idx="9125">
                  <c:v>78512.015999999989</c:v>
                </c:pt>
                <c:pt idx="9126">
                  <c:v>78514.015999999989</c:v>
                </c:pt>
                <c:pt idx="9127">
                  <c:v>78516.015999999989</c:v>
                </c:pt>
                <c:pt idx="9128">
                  <c:v>78518.015999999989</c:v>
                </c:pt>
                <c:pt idx="9129">
                  <c:v>78520.015999999989</c:v>
                </c:pt>
                <c:pt idx="9130">
                  <c:v>78522.015999999989</c:v>
                </c:pt>
                <c:pt idx="9131">
                  <c:v>78524.015999999989</c:v>
                </c:pt>
                <c:pt idx="9132">
                  <c:v>78526.015999999989</c:v>
                </c:pt>
                <c:pt idx="9133">
                  <c:v>78528.015999999989</c:v>
                </c:pt>
                <c:pt idx="9134">
                  <c:v>78530.015999999989</c:v>
                </c:pt>
                <c:pt idx="9135">
                  <c:v>78532.015999999989</c:v>
                </c:pt>
                <c:pt idx="9136">
                  <c:v>78534.015999999989</c:v>
                </c:pt>
                <c:pt idx="9137">
                  <c:v>78536.015999999989</c:v>
                </c:pt>
                <c:pt idx="9138">
                  <c:v>78538.015999999989</c:v>
                </c:pt>
                <c:pt idx="9139">
                  <c:v>78540.015999999989</c:v>
                </c:pt>
                <c:pt idx="9140">
                  <c:v>78542.015999999989</c:v>
                </c:pt>
                <c:pt idx="9141">
                  <c:v>78544.015999999989</c:v>
                </c:pt>
                <c:pt idx="9142">
                  <c:v>78546.015999999989</c:v>
                </c:pt>
                <c:pt idx="9143">
                  <c:v>78548.015999999989</c:v>
                </c:pt>
                <c:pt idx="9144">
                  <c:v>78550.015999999989</c:v>
                </c:pt>
                <c:pt idx="9145">
                  <c:v>78552.015999999989</c:v>
                </c:pt>
                <c:pt idx="9146">
                  <c:v>78554.015999999989</c:v>
                </c:pt>
                <c:pt idx="9147">
                  <c:v>78556.015999999989</c:v>
                </c:pt>
                <c:pt idx="9148">
                  <c:v>78558.015999999989</c:v>
                </c:pt>
                <c:pt idx="9149">
                  <c:v>78560.015999999989</c:v>
                </c:pt>
                <c:pt idx="9150">
                  <c:v>78562.015999999989</c:v>
                </c:pt>
                <c:pt idx="9151">
                  <c:v>78564.015999999989</c:v>
                </c:pt>
                <c:pt idx="9152">
                  <c:v>78566.015999999989</c:v>
                </c:pt>
                <c:pt idx="9153">
                  <c:v>78568.015999999989</c:v>
                </c:pt>
                <c:pt idx="9154">
                  <c:v>78570.015999999989</c:v>
                </c:pt>
                <c:pt idx="9155">
                  <c:v>78572.015999999989</c:v>
                </c:pt>
                <c:pt idx="9156">
                  <c:v>78574.015999999989</c:v>
                </c:pt>
                <c:pt idx="9157">
                  <c:v>78576.015999999989</c:v>
                </c:pt>
                <c:pt idx="9158">
                  <c:v>78578.015999999989</c:v>
                </c:pt>
                <c:pt idx="9159">
                  <c:v>78580.015999999989</c:v>
                </c:pt>
                <c:pt idx="9160">
                  <c:v>78582.015999999989</c:v>
                </c:pt>
                <c:pt idx="9161">
                  <c:v>78584.015999999989</c:v>
                </c:pt>
                <c:pt idx="9162">
                  <c:v>78586.015999999989</c:v>
                </c:pt>
                <c:pt idx="9163">
                  <c:v>78588.015999999989</c:v>
                </c:pt>
                <c:pt idx="9164">
                  <c:v>78590.015999999989</c:v>
                </c:pt>
                <c:pt idx="9165">
                  <c:v>78592.015999999989</c:v>
                </c:pt>
                <c:pt idx="9166">
                  <c:v>78594.015999999989</c:v>
                </c:pt>
                <c:pt idx="9167">
                  <c:v>78596.015999999989</c:v>
                </c:pt>
                <c:pt idx="9168">
                  <c:v>78598.015999999989</c:v>
                </c:pt>
                <c:pt idx="9169">
                  <c:v>78600.015999999989</c:v>
                </c:pt>
                <c:pt idx="9170">
                  <c:v>78602.015999999989</c:v>
                </c:pt>
                <c:pt idx="9171">
                  <c:v>78604.015999999989</c:v>
                </c:pt>
                <c:pt idx="9172">
                  <c:v>78606.015999999989</c:v>
                </c:pt>
                <c:pt idx="9173">
                  <c:v>78608.015999999989</c:v>
                </c:pt>
                <c:pt idx="9174">
                  <c:v>78610.015999999989</c:v>
                </c:pt>
                <c:pt idx="9175">
                  <c:v>78612.015999999989</c:v>
                </c:pt>
                <c:pt idx="9176">
                  <c:v>78614.015999999989</c:v>
                </c:pt>
                <c:pt idx="9177">
                  <c:v>78616.015999999989</c:v>
                </c:pt>
                <c:pt idx="9178">
                  <c:v>78618.015999999989</c:v>
                </c:pt>
                <c:pt idx="9179">
                  <c:v>78620.015999999989</c:v>
                </c:pt>
                <c:pt idx="9180">
                  <c:v>78622.015999999989</c:v>
                </c:pt>
                <c:pt idx="9181">
                  <c:v>78624.015999999989</c:v>
                </c:pt>
                <c:pt idx="9182">
                  <c:v>78626.015999999989</c:v>
                </c:pt>
                <c:pt idx="9183">
                  <c:v>78628.015999999989</c:v>
                </c:pt>
                <c:pt idx="9184">
                  <c:v>78630.015999999989</c:v>
                </c:pt>
                <c:pt idx="9185">
                  <c:v>78632.015999999989</c:v>
                </c:pt>
                <c:pt idx="9186">
                  <c:v>78634.015999999989</c:v>
                </c:pt>
                <c:pt idx="9187">
                  <c:v>78636.015999999989</c:v>
                </c:pt>
                <c:pt idx="9188">
                  <c:v>78638.015999999989</c:v>
                </c:pt>
                <c:pt idx="9189">
                  <c:v>78640.015999999989</c:v>
                </c:pt>
                <c:pt idx="9190">
                  <c:v>78642.015999999989</c:v>
                </c:pt>
                <c:pt idx="9191">
                  <c:v>78644.015999999989</c:v>
                </c:pt>
                <c:pt idx="9192">
                  <c:v>78646.015999999989</c:v>
                </c:pt>
                <c:pt idx="9193">
                  <c:v>78648.015999999989</c:v>
                </c:pt>
                <c:pt idx="9194">
                  <c:v>78650.015999999989</c:v>
                </c:pt>
                <c:pt idx="9195">
                  <c:v>78652.015999999989</c:v>
                </c:pt>
                <c:pt idx="9196">
                  <c:v>78654.015999999989</c:v>
                </c:pt>
                <c:pt idx="9197">
                  <c:v>78656.015999999989</c:v>
                </c:pt>
                <c:pt idx="9198">
                  <c:v>78658.015999999989</c:v>
                </c:pt>
                <c:pt idx="9199">
                  <c:v>78660.015999999989</c:v>
                </c:pt>
                <c:pt idx="9200">
                  <c:v>78662.015999999989</c:v>
                </c:pt>
                <c:pt idx="9201">
                  <c:v>78664.015999999989</c:v>
                </c:pt>
                <c:pt idx="9202">
                  <c:v>78666.015999999989</c:v>
                </c:pt>
                <c:pt idx="9203">
                  <c:v>78668.015999999989</c:v>
                </c:pt>
                <c:pt idx="9204">
                  <c:v>78670.015999999989</c:v>
                </c:pt>
                <c:pt idx="9205">
                  <c:v>78672.015999999989</c:v>
                </c:pt>
                <c:pt idx="9206">
                  <c:v>78674.015999999989</c:v>
                </c:pt>
                <c:pt idx="9207">
                  <c:v>78676.015999999989</c:v>
                </c:pt>
                <c:pt idx="9208">
                  <c:v>78678.015999999989</c:v>
                </c:pt>
                <c:pt idx="9209">
                  <c:v>78680.015999999989</c:v>
                </c:pt>
                <c:pt idx="9210">
                  <c:v>78682.015999999989</c:v>
                </c:pt>
                <c:pt idx="9211">
                  <c:v>78684.015999999989</c:v>
                </c:pt>
                <c:pt idx="9212">
                  <c:v>78686.015999999989</c:v>
                </c:pt>
                <c:pt idx="9213">
                  <c:v>78688.015999999989</c:v>
                </c:pt>
                <c:pt idx="9214">
                  <c:v>78690.015999999989</c:v>
                </c:pt>
                <c:pt idx="9215">
                  <c:v>78692.015999999989</c:v>
                </c:pt>
                <c:pt idx="9216">
                  <c:v>78694.015999999989</c:v>
                </c:pt>
                <c:pt idx="9217">
                  <c:v>78696.015999999989</c:v>
                </c:pt>
                <c:pt idx="9218">
                  <c:v>78698.015999999989</c:v>
                </c:pt>
                <c:pt idx="9219">
                  <c:v>78700.015999999989</c:v>
                </c:pt>
                <c:pt idx="9220">
                  <c:v>78702.015999999989</c:v>
                </c:pt>
                <c:pt idx="9221">
                  <c:v>78704.015999999989</c:v>
                </c:pt>
                <c:pt idx="9222">
                  <c:v>78706.015999999989</c:v>
                </c:pt>
                <c:pt idx="9223">
                  <c:v>78708.015999999989</c:v>
                </c:pt>
                <c:pt idx="9224">
                  <c:v>78710.015999999989</c:v>
                </c:pt>
                <c:pt idx="9225">
                  <c:v>78712.015999999989</c:v>
                </c:pt>
                <c:pt idx="9226">
                  <c:v>78714.015999999989</c:v>
                </c:pt>
                <c:pt idx="9227">
                  <c:v>78716.015999999989</c:v>
                </c:pt>
                <c:pt idx="9228">
                  <c:v>78718.015999999989</c:v>
                </c:pt>
                <c:pt idx="9229">
                  <c:v>78720.015999999989</c:v>
                </c:pt>
                <c:pt idx="9230">
                  <c:v>78722.015999999989</c:v>
                </c:pt>
                <c:pt idx="9231">
                  <c:v>78724.015999999989</c:v>
                </c:pt>
                <c:pt idx="9232">
                  <c:v>78726.015999999989</c:v>
                </c:pt>
                <c:pt idx="9233">
                  <c:v>78728.015999999989</c:v>
                </c:pt>
                <c:pt idx="9234">
                  <c:v>78730.015999999989</c:v>
                </c:pt>
                <c:pt idx="9235">
                  <c:v>78732.015999999989</c:v>
                </c:pt>
                <c:pt idx="9236">
                  <c:v>78734.015999999989</c:v>
                </c:pt>
                <c:pt idx="9237">
                  <c:v>78736.015999999989</c:v>
                </c:pt>
                <c:pt idx="9238">
                  <c:v>78738.015999999989</c:v>
                </c:pt>
                <c:pt idx="9239">
                  <c:v>78740.015999999989</c:v>
                </c:pt>
                <c:pt idx="9240">
                  <c:v>78742.015999999989</c:v>
                </c:pt>
                <c:pt idx="9241">
                  <c:v>78744.015999999989</c:v>
                </c:pt>
                <c:pt idx="9242">
                  <c:v>78746.015999999989</c:v>
                </c:pt>
                <c:pt idx="9243">
                  <c:v>78748.015999999989</c:v>
                </c:pt>
                <c:pt idx="9244">
                  <c:v>78750.015999999989</c:v>
                </c:pt>
                <c:pt idx="9245">
                  <c:v>78752.015999999989</c:v>
                </c:pt>
                <c:pt idx="9246">
                  <c:v>78754.015999999989</c:v>
                </c:pt>
                <c:pt idx="9247">
                  <c:v>78756.015999999989</c:v>
                </c:pt>
                <c:pt idx="9248">
                  <c:v>78758.015999999989</c:v>
                </c:pt>
                <c:pt idx="9249">
                  <c:v>78760.015999999989</c:v>
                </c:pt>
                <c:pt idx="9250">
                  <c:v>78762.015999999989</c:v>
                </c:pt>
                <c:pt idx="9251">
                  <c:v>78764.015999999989</c:v>
                </c:pt>
                <c:pt idx="9252">
                  <c:v>78766.015999999989</c:v>
                </c:pt>
                <c:pt idx="9253">
                  <c:v>78768.015999999989</c:v>
                </c:pt>
                <c:pt idx="9254">
                  <c:v>78770.015999999989</c:v>
                </c:pt>
                <c:pt idx="9255">
                  <c:v>78772.015999999989</c:v>
                </c:pt>
                <c:pt idx="9256">
                  <c:v>78774.015999999989</c:v>
                </c:pt>
                <c:pt idx="9257">
                  <c:v>78776.015999999989</c:v>
                </c:pt>
                <c:pt idx="9258">
                  <c:v>78778.015999999989</c:v>
                </c:pt>
                <c:pt idx="9259">
                  <c:v>78780.015999999989</c:v>
                </c:pt>
                <c:pt idx="9260">
                  <c:v>78782.015999999989</c:v>
                </c:pt>
                <c:pt idx="9261">
                  <c:v>78784.015999999989</c:v>
                </c:pt>
                <c:pt idx="9262">
                  <c:v>78786.015999999989</c:v>
                </c:pt>
                <c:pt idx="9263">
                  <c:v>78788.015999999989</c:v>
                </c:pt>
                <c:pt idx="9264">
                  <c:v>78790.015999999989</c:v>
                </c:pt>
                <c:pt idx="9265">
                  <c:v>78792.015999999989</c:v>
                </c:pt>
                <c:pt idx="9266">
                  <c:v>78794.015999999989</c:v>
                </c:pt>
                <c:pt idx="9267">
                  <c:v>78796.015999999989</c:v>
                </c:pt>
                <c:pt idx="9268">
                  <c:v>78798.015999999989</c:v>
                </c:pt>
                <c:pt idx="9269">
                  <c:v>78800.015999999989</c:v>
                </c:pt>
                <c:pt idx="9270">
                  <c:v>78802.015999999989</c:v>
                </c:pt>
                <c:pt idx="9271">
                  <c:v>78804.015999999989</c:v>
                </c:pt>
                <c:pt idx="9272">
                  <c:v>78806.015999999989</c:v>
                </c:pt>
                <c:pt idx="9273">
                  <c:v>78808.015999999989</c:v>
                </c:pt>
                <c:pt idx="9274">
                  <c:v>78810.015999999989</c:v>
                </c:pt>
                <c:pt idx="9275">
                  <c:v>78812.015999999989</c:v>
                </c:pt>
                <c:pt idx="9276">
                  <c:v>78814.015999999989</c:v>
                </c:pt>
                <c:pt idx="9277">
                  <c:v>78816.015999999989</c:v>
                </c:pt>
                <c:pt idx="9278">
                  <c:v>78818.015999999989</c:v>
                </c:pt>
                <c:pt idx="9279">
                  <c:v>78820.015999999989</c:v>
                </c:pt>
                <c:pt idx="9280">
                  <c:v>78822.015999999989</c:v>
                </c:pt>
                <c:pt idx="9281">
                  <c:v>78824.015999999989</c:v>
                </c:pt>
                <c:pt idx="9282">
                  <c:v>78826.015999999989</c:v>
                </c:pt>
                <c:pt idx="9283">
                  <c:v>78828.015999999989</c:v>
                </c:pt>
                <c:pt idx="9284">
                  <c:v>78830.015999999989</c:v>
                </c:pt>
                <c:pt idx="9285">
                  <c:v>78832.015999999989</c:v>
                </c:pt>
                <c:pt idx="9286">
                  <c:v>78834.015999999989</c:v>
                </c:pt>
                <c:pt idx="9287">
                  <c:v>78836.015999999989</c:v>
                </c:pt>
                <c:pt idx="9288">
                  <c:v>78838.015999999989</c:v>
                </c:pt>
                <c:pt idx="9289">
                  <c:v>78840.015999999989</c:v>
                </c:pt>
                <c:pt idx="9290">
                  <c:v>78842.015999999989</c:v>
                </c:pt>
                <c:pt idx="9291">
                  <c:v>78844.015999999989</c:v>
                </c:pt>
                <c:pt idx="9292">
                  <c:v>78846.015999999989</c:v>
                </c:pt>
                <c:pt idx="9293">
                  <c:v>78848.015999999989</c:v>
                </c:pt>
                <c:pt idx="9294">
                  <c:v>78850.015999999989</c:v>
                </c:pt>
                <c:pt idx="9295">
                  <c:v>78852.015999999989</c:v>
                </c:pt>
                <c:pt idx="9296">
                  <c:v>78854.015999999989</c:v>
                </c:pt>
                <c:pt idx="9297">
                  <c:v>78856.015999999989</c:v>
                </c:pt>
                <c:pt idx="9298">
                  <c:v>78858.015999999989</c:v>
                </c:pt>
                <c:pt idx="9299">
                  <c:v>78860.015999999989</c:v>
                </c:pt>
                <c:pt idx="9300">
                  <c:v>78862.015999999989</c:v>
                </c:pt>
                <c:pt idx="9301">
                  <c:v>78864.015999999989</c:v>
                </c:pt>
                <c:pt idx="9302">
                  <c:v>78866.015999999989</c:v>
                </c:pt>
                <c:pt idx="9303">
                  <c:v>78868.015999999989</c:v>
                </c:pt>
                <c:pt idx="9304">
                  <c:v>78870.015999999989</c:v>
                </c:pt>
                <c:pt idx="9305">
                  <c:v>78872.015999999989</c:v>
                </c:pt>
                <c:pt idx="9306">
                  <c:v>78874.015999999989</c:v>
                </c:pt>
                <c:pt idx="9307">
                  <c:v>78876.015999999989</c:v>
                </c:pt>
                <c:pt idx="9308">
                  <c:v>78878.015999999989</c:v>
                </c:pt>
                <c:pt idx="9309">
                  <c:v>78880.015999999989</c:v>
                </c:pt>
                <c:pt idx="9310">
                  <c:v>78882.015999999989</c:v>
                </c:pt>
                <c:pt idx="9311">
                  <c:v>78884.015999999989</c:v>
                </c:pt>
                <c:pt idx="9312">
                  <c:v>78886.015999999989</c:v>
                </c:pt>
                <c:pt idx="9313">
                  <c:v>78888.015999999989</c:v>
                </c:pt>
                <c:pt idx="9314">
                  <c:v>78890.015999999989</c:v>
                </c:pt>
                <c:pt idx="9315">
                  <c:v>78892.015999999989</c:v>
                </c:pt>
                <c:pt idx="9316">
                  <c:v>78894.015999999989</c:v>
                </c:pt>
                <c:pt idx="9317">
                  <c:v>78896.015999999989</c:v>
                </c:pt>
                <c:pt idx="9318">
                  <c:v>78898.015999999989</c:v>
                </c:pt>
                <c:pt idx="9319">
                  <c:v>78900.015999999989</c:v>
                </c:pt>
                <c:pt idx="9320">
                  <c:v>78902.015999999989</c:v>
                </c:pt>
                <c:pt idx="9321">
                  <c:v>78904.015999999989</c:v>
                </c:pt>
                <c:pt idx="9322">
                  <c:v>78906.015999999989</c:v>
                </c:pt>
                <c:pt idx="9323">
                  <c:v>78908.015999999989</c:v>
                </c:pt>
                <c:pt idx="9324">
                  <c:v>78910.015999999989</c:v>
                </c:pt>
                <c:pt idx="9325">
                  <c:v>78912.015999999989</c:v>
                </c:pt>
                <c:pt idx="9326">
                  <c:v>78914.015999999989</c:v>
                </c:pt>
                <c:pt idx="9327">
                  <c:v>78916.015999999989</c:v>
                </c:pt>
                <c:pt idx="9328">
                  <c:v>78918.015999999989</c:v>
                </c:pt>
                <c:pt idx="9329">
                  <c:v>78920.015999999989</c:v>
                </c:pt>
                <c:pt idx="9330">
                  <c:v>78922.015999999989</c:v>
                </c:pt>
                <c:pt idx="9331">
                  <c:v>78924.015999999989</c:v>
                </c:pt>
                <c:pt idx="9332">
                  <c:v>78926.015999999989</c:v>
                </c:pt>
                <c:pt idx="9333">
                  <c:v>78928.015999999989</c:v>
                </c:pt>
                <c:pt idx="9334">
                  <c:v>78930.015999999989</c:v>
                </c:pt>
                <c:pt idx="9335">
                  <c:v>78932.015999999989</c:v>
                </c:pt>
                <c:pt idx="9336">
                  <c:v>78934.015999999989</c:v>
                </c:pt>
                <c:pt idx="9337">
                  <c:v>78936.015999999989</c:v>
                </c:pt>
                <c:pt idx="9338">
                  <c:v>78938.015999999989</c:v>
                </c:pt>
                <c:pt idx="9339">
                  <c:v>78940.015999999989</c:v>
                </c:pt>
                <c:pt idx="9340">
                  <c:v>78942.015999999989</c:v>
                </c:pt>
                <c:pt idx="9341">
                  <c:v>78944.015999999989</c:v>
                </c:pt>
                <c:pt idx="9342">
                  <c:v>78946.015999999989</c:v>
                </c:pt>
                <c:pt idx="9343">
                  <c:v>78948.015999999989</c:v>
                </c:pt>
                <c:pt idx="9344">
                  <c:v>78950.015999999989</c:v>
                </c:pt>
                <c:pt idx="9345">
                  <c:v>78952.015999999989</c:v>
                </c:pt>
                <c:pt idx="9346">
                  <c:v>78954.015999999989</c:v>
                </c:pt>
                <c:pt idx="9347">
                  <c:v>78956.015999999989</c:v>
                </c:pt>
                <c:pt idx="9348">
                  <c:v>78958.015999999989</c:v>
                </c:pt>
                <c:pt idx="9349">
                  <c:v>78960.015999999989</c:v>
                </c:pt>
                <c:pt idx="9350">
                  <c:v>78962.015999999989</c:v>
                </c:pt>
                <c:pt idx="9351">
                  <c:v>78964.015999999989</c:v>
                </c:pt>
                <c:pt idx="9352">
                  <c:v>78966.015999999989</c:v>
                </c:pt>
                <c:pt idx="9353">
                  <c:v>78968.015999999989</c:v>
                </c:pt>
                <c:pt idx="9354">
                  <c:v>78970.015999999989</c:v>
                </c:pt>
                <c:pt idx="9355">
                  <c:v>78972.015999999989</c:v>
                </c:pt>
                <c:pt idx="9356">
                  <c:v>78974.015999999989</c:v>
                </c:pt>
                <c:pt idx="9357">
                  <c:v>78976.015999999989</c:v>
                </c:pt>
                <c:pt idx="9358">
                  <c:v>78978.015999999989</c:v>
                </c:pt>
                <c:pt idx="9359">
                  <c:v>78980.015999999989</c:v>
                </c:pt>
                <c:pt idx="9360">
                  <c:v>78982.015999999989</c:v>
                </c:pt>
                <c:pt idx="9361">
                  <c:v>78984.015999999989</c:v>
                </c:pt>
                <c:pt idx="9362">
                  <c:v>78986.015999999989</c:v>
                </c:pt>
                <c:pt idx="9363">
                  <c:v>78988.015999999989</c:v>
                </c:pt>
                <c:pt idx="9364">
                  <c:v>78990.015999999989</c:v>
                </c:pt>
                <c:pt idx="9365">
                  <c:v>78992.015999999989</c:v>
                </c:pt>
                <c:pt idx="9366">
                  <c:v>78994.015999999989</c:v>
                </c:pt>
                <c:pt idx="9367">
                  <c:v>78996.015999999989</c:v>
                </c:pt>
                <c:pt idx="9368">
                  <c:v>78998.015999999989</c:v>
                </c:pt>
                <c:pt idx="9369">
                  <c:v>79000.015999999989</c:v>
                </c:pt>
                <c:pt idx="9370">
                  <c:v>79002.015999999989</c:v>
                </c:pt>
                <c:pt idx="9371">
                  <c:v>79004.015999999989</c:v>
                </c:pt>
                <c:pt idx="9372">
                  <c:v>79006.015999999989</c:v>
                </c:pt>
                <c:pt idx="9373">
                  <c:v>79008.015999999989</c:v>
                </c:pt>
                <c:pt idx="9374">
                  <c:v>79010.015999999989</c:v>
                </c:pt>
                <c:pt idx="9375">
                  <c:v>79012.015999999989</c:v>
                </c:pt>
                <c:pt idx="9376">
                  <c:v>79014.015999999989</c:v>
                </c:pt>
                <c:pt idx="9377">
                  <c:v>79016.015999999989</c:v>
                </c:pt>
                <c:pt idx="9378">
                  <c:v>79018.015999999989</c:v>
                </c:pt>
                <c:pt idx="9379">
                  <c:v>79020.015999999989</c:v>
                </c:pt>
                <c:pt idx="9380">
                  <c:v>79022.015999999989</c:v>
                </c:pt>
                <c:pt idx="9381">
                  <c:v>79024.015999999989</c:v>
                </c:pt>
                <c:pt idx="9382">
                  <c:v>79026.015999999989</c:v>
                </c:pt>
                <c:pt idx="9383">
                  <c:v>79028.015999999989</c:v>
                </c:pt>
                <c:pt idx="9384">
                  <c:v>79030.015999999989</c:v>
                </c:pt>
                <c:pt idx="9385">
                  <c:v>79032.015999999989</c:v>
                </c:pt>
                <c:pt idx="9386">
                  <c:v>79034.015999999989</c:v>
                </c:pt>
                <c:pt idx="9387">
                  <c:v>79036.015999999989</c:v>
                </c:pt>
                <c:pt idx="9388">
                  <c:v>79038.015999999989</c:v>
                </c:pt>
                <c:pt idx="9389">
                  <c:v>79040.015999999989</c:v>
                </c:pt>
                <c:pt idx="9390">
                  <c:v>79042.015999999989</c:v>
                </c:pt>
                <c:pt idx="9391">
                  <c:v>79044.015999999989</c:v>
                </c:pt>
                <c:pt idx="9392">
                  <c:v>79046.015999999989</c:v>
                </c:pt>
                <c:pt idx="9393">
                  <c:v>79048.015999999989</c:v>
                </c:pt>
                <c:pt idx="9394">
                  <c:v>79050.015999999989</c:v>
                </c:pt>
                <c:pt idx="9395">
                  <c:v>79052.015999999989</c:v>
                </c:pt>
                <c:pt idx="9396">
                  <c:v>79054.015999999989</c:v>
                </c:pt>
                <c:pt idx="9397">
                  <c:v>79056.015999999989</c:v>
                </c:pt>
                <c:pt idx="9398">
                  <c:v>79058.015999999989</c:v>
                </c:pt>
                <c:pt idx="9399">
                  <c:v>79060.015999999989</c:v>
                </c:pt>
                <c:pt idx="9400">
                  <c:v>79062.015999999989</c:v>
                </c:pt>
                <c:pt idx="9401">
                  <c:v>79064.015999999989</c:v>
                </c:pt>
                <c:pt idx="9402">
                  <c:v>79066.015999999989</c:v>
                </c:pt>
                <c:pt idx="9403">
                  <c:v>79068.015999999989</c:v>
                </c:pt>
                <c:pt idx="9404">
                  <c:v>79070.015999999989</c:v>
                </c:pt>
                <c:pt idx="9405">
                  <c:v>79072.015999999989</c:v>
                </c:pt>
                <c:pt idx="9406">
                  <c:v>79074.015999999989</c:v>
                </c:pt>
                <c:pt idx="9407">
                  <c:v>79076.015999999989</c:v>
                </c:pt>
                <c:pt idx="9408">
                  <c:v>79078.015999999989</c:v>
                </c:pt>
                <c:pt idx="9409">
                  <c:v>79080.015999999989</c:v>
                </c:pt>
                <c:pt idx="9410">
                  <c:v>79082.015999999989</c:v>
                </c:pt>
                <c:pt idx="9411">
                  <c:v>79084.015999999989</c:v>
                </c:pt>
                <c:pt idx="9412">
                  <c:v>79086.015999999989</c:v>
                </c:pt>
                <c:pt idx="9413">
                  <c:v>79088.015999999989</c:v>
                </c:pt>
                <c:pt idx="9414">
                  <c:v>79090.015999999989</c:v>
                </c:pt>
                <c:pt idx="9415">
                  <c:v>79092.015999999989</c:v>
                </c:pt>
                <c:pt idx="9416">
                  <c:v>79094.015999999989</c:v>
                </c:pt>
                <c:pt idx="9417">
                  <c:v>79096.015999999989</c:v>
                </c:pt>
                <c:pt idx="9418">
                  <c:v>79098.015999999989</c:v>
                </c:pt>
                <c:pt idx="9419">
                  <c:v>79100.015999999989</c:v>
                </c:pt>
                <c:pt idx="9420">
                  <c:v>79102.015999999989</c:v>
                </c:pt>
                <c:pt idx="9421">
                  <c:v>79104.015999999989</c:v>
                </c:pt>
                <c:pt idx="9422">
                  <c:v>79106.015999999989</c:v>
                </c:pt>
                <c:pt idx="9423">
                  <c:v>79108.015999999989</c:v>
                </c:pt>
                <c:pt idx="9424">
                  <c:v>79110.015999999989</c:v>
                </c:pt>
                <c:pt idx="9425">
                  <c:v>79112.015999999989</c:v>
                </c:pt>
                <c:pt idx="9426">
                  <c:v>79114.015999999989</c:v>
                </c:pt>
                <c:pt idx="9427">
                  <c:v>79116.015999999989</c:v>
                </c:pt>
                <c:pt idx="9428">
                  <c:v>79118.015999999989</c:v>
                </c:pt>
                <c:pt idx="9429">
                  <c:v>79120.015999999989</c:v>
                </c:pt>
                <c:pt idx="9430">
                  <c:v>79122.015999999989</c:v>
                </c:pt>
                <c:pt idx="9431">
                  <c:v>79124.015999999989</c:v>
                </c:pt>
                <c:pt idx="9432">
                  <c:v>79126.015999999989</c:v>
                </c:pt>
                <c:pt idx="9433">
                  <c:v>79128.015999999989</c:v>
                </c:pt>
                <c:pt idx="9434">
                  <c:v>79130.015999999989</c:v>
                </c:pt>
                <c:pt idx="9435">
                  <c:v>79132.015999999989</c:v>
                </c:pt>
                <c:pt idx="9436">
                  <c:v>79134.015999999989</c:v>
                </c:pt>
                <c:pt idx="9437">
                  <c:v>79136.015999999989</c:v>
                </c:pt>
                <c:pt idx="9438">
                  <c:v>79138.015999999989</c:v>
                </c:pt>
                <c:pt idx="9439">
                  <c:v>79140.015999999989</c:v>
                </c:pt>
                <c:pt idx="9440">
                  <c:v>79142.015999999989</c:v>
                </c:pt>
                <c:pt idx="9441">
                  <c:v>79144.015999999989</c:v>
                </c:pt>
                <c:pt idx="9442">
                  <c:v>79146.015999999989</c:v>
                </c:pt>
                <c:pt idx="9443">
                  <c:v>79148.015999999989</c:v>
                </c:pt>
                <c:pt idx="9444">
                  <c:v>79150.015999999989</c:v>
                </c:pt>
                <c:pt idx="9445">
                  <c:v>79152.015999999989</c:v>
                </c:pt>
                <c:pt idx="9446">
                  <c:v>79154.015999999989</c:v>
                </c:pt>
                <c:pt idx="9447">
                  <c:v>79156.015999999989</c:v>
                </c:pt>
                <c:pt idx="9448">
                  <c:v>79158.015999999989</c:v>
                </c:pt>
                <c:pt idx="9449">
                  <c:v>79160.015999999989</c:v>
                </c:pt>
                <c:pt idx="9450">
                  <c:v>79162.015999999989</c:v>
                </c:pt>
                <c:pt idx="9451">
                  <c:v>79164.015999999989</c:v>
                </c:pt>
                <c:pt idx="9452">
                  <c:v>79166.015999999989</c:v>
                </c:pt>
                <c:pt idx="9453">
                  <c:v>79168.015999999989</c:v>
                </c:pt>
                <c:pt idx="9454">
                  <c:v>79170.015999999989</c:v>
                </c:pt>
                <c:pt idx="9455">
                  <c:v>79172.015999999989</c:v>
                </c:pt>
                <c:pt idx="9456">
                  <c:v>79174.015999999989</c:v>
                </c:pt>
                <c:pt idx="9457">
                  <c:v>79176.015999999989</c:v>
                </c:pt>
                <c:pt idx="9458">
                  <c:v>79178.015999999989</c:v>
                </c:pt>
                <c:pt idx="9459">
                  <c:v>79180.015999999989</c:v>
                </c:pt>
                <c:pt idx="9460">
                  <c:v>79182.015999999989</c:v>
                </c:pt>
                <c:pt idx="9461">
                  <c:v>79184.015999999989</c:v>
                </c:pt>
                <c:pt idx="9462">
                  <c:v>79186.015999999989</c:v>
                </c:pt>
                <c:pt idx="9463">
                  <c:v>79188.015999999989</c:v>
                </c:pt>
                <c:pt idx="9464">
                  <c:v>79190.015999999989</c:v>
                </c:pt>
                <c:pt idx="9465">
                  <c:v>79192.015999999989</c:v>
                </c:pt>
                <c:pt idx="9466">
                  <c:v>79194.015999999989</c:v>
                </c:pt>
                <c:pt idx="9467">
                  <c:v>79196.015999999989</c:v>
                </c:pt>
                <c:pt idx="9468">
                  <c:v>79198.015999999989</c:v>
                </c:pt>
                <c:pt idx="9469">
                  <c:v>79200.015999999989</c:v>
                </c:pt>
                <c:pt idx="9470">
                  <c:v>79202.015999999989</c:v>
                </c:pt>
                <c:pt idx="9471">
                  <c:v>79204.015999999989</c:v>
                </c:pt>
                <c:pt idx="9472">
                  <c:v>79206.015999999989</c:v>
                </c:pt>
                <c:pt idx="9473">
                  <c:v>79208.015999999989</c:v>
                </c:pt>
                <c:pt idx="9474">
                  <c:v>79210.015999999989</c:v>
                </c:pt>
                <c:pt idx="9475">
                  <c:v>79212.015999999989</c:v>
                </c:pt>
                <c:pt idx="9476">
                  <c:v>79214.015999999989</c:v>
                </c:pt>
                <c:pt idx="9477">
                  <c:v>79216.015999999989</c:v>
                </c:pt>
                <c:pt idx="9478">
                  <c:v>79218.015999999989</c:v>
                </c:pt>
                <c:pt idx="9479">
                  <c:v>79220.015999999989</c:v>
                </c:pt>
                <c:pt idx="9480">
                  <c:v>79222.015999999989</c:v>
                </c:pt>
                <c:pt idx="9481">
                  <c:v>79224.015999999989</c:v>
                </c:pt>
                <c:pt idx="9482">
                  <c:v>79226.015999999989</c:v>
                </c:pt>
                <c:pt idx="9483">
                  <c:v>79228.015999999989</c:v>
                </c:pt>
                <c:pt idx="9484">
                  <c:v>79230.015999999989</c:v>
                </c:pt>
                <c:pt idx="9485">
                  <c:v>79232.015999999989</c:v>
                </c:pt>
                <c:pt idx="9486">
                  <c:v>79234.015999999989</c:v>
                </c:pt>
                <c:pt idx="9487">
                  <c:v>79236.015999999989</c:v>
                </c:pt>
                <c:pt idx="9488">
                  <c:v>79238.015999999989</c:v>
                </c:pt>
                <c:pt idx="9489">
                  <c:v>79240.015999999989</c:v>
                </c:pt>
                <c:pt idx="9490">
                  <c:v>79242.015999999989</c:v>
                </c:pt>
                <c:pt idx="9491">
                  <c:v>79244.015999999989</c:v>
                </c:pt>
                <c:pt idx="9492">
                  <c:v>79246.015999999989</c:v>
                </c:pt>
                <c:pt idx="9493">
                  <c:v>79248.015999999989</c:v>
                </c:pt>
                <c:pt idx="9494">
                  <c:v>79250.015999999989</c:v>
                </c:pt>
                <c:pt idx="9495">
                  <c:v>79252.015999999989</c:v>
                </c:pt>
                <c:pt idx="9496">
                  <c:v>79254.015999999989</c:v>
                </c:pt>
                <c:pt idx="9497">
                  <c:v>79256.015999999989</c:v>
                </c:pt>
                <c:pt idx="9498">
                  <c:v>79258.015999999989</c:v>
                </c:pt>
                <c:pt idx="9499">
                  <c:v>79260.015999999989</c:v>
                </c:pt>
                <c:pt idx="9500">
                  <c:v>79262.015999999989</c:v>
                </c:pt>
                <c:pt idx="9501">
                  <c:v>79264.015999999989</c:v>
                </c:pt>
                <c:pt idx="9502">
                  <c:v>79266.015999999989</c:v>
                </c:pt>
                <c:pt idx="9503">
                  <c:v>79268.015999999989</c:v>
                </c:pt>
                <c:pt idx="9504">
                  <c:v>79270.015999999989</c:v>
                </c:pt>
                <c:pt idx="9505">
                  <c:v>79272.015999999989</c:v>
                </c:pt>
                <c:pt idx="9506">
                  <c:v>79274.015999999989</c:v>
                </c:pt>
                <c:pt idx="9507">
                  <c:v>79276.015999999989</c:v>
                </c:pt>
                <c:pt idx="9508">
                  <c:v>79278.015999999989</c:v>
                </c:pt>
                <c:pt idx="9509">
                  <c:v>79280.015999999989</c:v>
                </c:pt>
                <c:pt idx="9510">
                  <c:v>79282.015999999989</c:v>
                </c:pt>
                <c:pt idx="9511">
                  <c:v>79284.015999999989</c:v>
                </c:pt>
                <c:pt idx="9512">
                  <c:v>79286.015999999989</c:v>
                </c:pt>
                <c:pt idx="9513">
                  <c:v>79288.015999999989</c:v>
                </c:pt>
                <c:pt idx="9514">
                  <c:v>79290.015999999989</c:v>
                </c:pt>
                <c:pt idx="9515">
                  <c:v>79292.015999999989</c:v>
                </c:pt>
                <c:pt idx="9516">
                  <c:v>79294.015999999989</c:v>
                </c:pt>
                <c:pt idx="9517">
                  <c:v>79296.015999999989</c:v>
                </c:pt>
                <c:pt idx="9518">
                  <c:v>79298.015999999989</c:v>
                </c:pt>
                <c:pt idx="9519">
                  <c:v>79300.015999999989</c:v>
                </c:pt>
                <c:pt idx="9520">
                  <c:v>79302.015999999989</c:v>
                </c:pt>
                <c:pt idx="9521">
                  <c:v>79304.015999999989</c:v>
                </c:pt>
                <c:pt idx="9522">
                  <c:v>79306.015999999989</c:v>
                </c:pt>
                <c:pt idx="9523">
                  <c:v>79308.015999999989</c:v>
                </c:pt>
                <c:pt idx="9524">
                  <c:v>79310.015999999989</c:v>
                </c:pt>
                <c:pt idx="9525">
                  <c:v>79312.015999999989</c:v>
                </c:pt>
                <c:pt idx="9526">
                  <c:v>79314.015999999989</c:v>
                </c:pt>
                <c:pt idx="9527">
                  <c:v>79316.015999999989</c:v>
                </c:pt>
                <c:pt idx="9528">
                  <c:v>79318.015999999989</c:v>
                </c:pt>
                <c:pt idx="9529">
                  <c:v>79320.015999999989</c:v>
                </c:pt>
                <c:pt idx="9530">
                  <c:v>79322.015999999989</c:v>
                </c:pt>
                <c:pt idx="9531">
                  <c:v>79324.015999999989</c:v>
                </c:pt>
                <c:pt idx="9532">
                  <c:v>79326.015999999989</c:v>
                </c:pt>
                <c:pt idx="9533">
                  <c:v>79328.015999999989</c:v>
                </c:pt>
                <c:pt idx="9534">
                  <c:v>79330.015999999989</c:v>
                </c:pt>
                <c:pt idx="9535">
                  <c:v>79332.015999999989</c:v>
                </c:pt>
                <c:pt idx="9536">
                  <c:v>79334.015999999989</c:v>
                </c:pt>
                <c:pt idx="9537">
                  <c:v>79336.015999999989</c:v>
                </c:pt>
                <c:pt idx="9538">
                  <c:v>79338.015999999989</c:v>
                </c:pt>
                <c:pt idx="9539">
                  <c:v>79340.015999999989</c:v>
                </c:pt>
                <c:pt idx="9540">
                  <c:v>79342.015999999989</c:v>
                </c:pt>
                <c:pt idx="9541">
                  <c:v>79344.015999999989</c:v>
                </c:pt>
                <c:pt idx="9542">
                  <c:v>79346.015999999989</c:v>
                </c:pt>
                <c:pt idx="9543">
                  <c:v>79348.015999999989</c:v>
                </c:pt>
                <c:pt idx="9544">
                  <c:v>79350.015999999989</c:v>
                </c:pt>
                <c:pt idx="9545">
                  <c:v>79352.015999999989</c:v>
                </c:pt>
                <c:pt idx="9546">
                  <c:v>79354.015999999989</c:v>
                </c:pt>
                <c:pt idx="9547">
                  <c:v>79356.015999999989</c:v>
                </c:pt>
                <c:pt idx="9548">
                  <c:v>79358.015999999989</c:v>
                </c:pt>
                <c:pt idx="9549">
                  <c:v>79360.015999999989</c:v>
                </c:pt>
                <c:pt idx="9550">
                  <c:v>79362.015999999989</c:v>
                </c:pt>
                <c:pt idx="9551">
                  <c:v>79364.015999999989</c:v>
                </c:pt>
                <c:pt idx="9552">
                  <c:v>79366.015999999989</c:v>
                </c:pt>
                <c:pt idx="9553">
                  <c:v>79368.015999999989</c:v>
                </c:pt>
                <c:pt idx="9554">
                  <c:v>79370.015999999989</c:v>
                </c:pt>
                <c:pt idx="9555">
                  <c:v>79372.015999999989</c:v>
                </c:pt>
                <c:pt idx="9556">
                  <c:v>79374.015999999989</c:v>
                </c:pt>
                <c:pt idx="9557">
                  <c:v>79376.015999999989</c:v>
                </c:pt>
                <c:pt idx="9558">
                  <c:v>79378.015999999989</c:v>
                </c:pt>
                <c:pt idx="9559">
                  <c:v>79380.015999999989</c:v>
                </c:pt>
                <c:pt idx="9560">
                  <c:v>79382.015999999989</c:v>
                </c:pt>
                <c:pt idx="9561">
                  <c:v>79384.015999999989</c:v>
                </c:pt>
                <c:pt idx="9562">
                  <c:v>79386.015999999989</c:v>
                </c:pt>
                <c:pt idx="9563">
                  <c:v>79388.015999999989</c:v>
                </c:pt>
                <c:pt idx="9564">
                  <c:v>79390.015999999989</c:v>
                </c:pt>
                <c:pt idx="9565">
                  <c:v>79392.015999999989</c:v>
                </c:pt>
                <c:pt idx="9566">
                  <c:v>79394.015999999989</c:v>
                </c:pt>
                <c:pt idx="9567">
                  <c:v>79396.015999999989</c:v>
                </c:pt>
                <c:pt idx="9568">
                  <c:v>79398.015999999989</c:v>
                </c:pt>
                <c:pt idx="9569">
                  <c:v>79400.015999999989</c:v>
                </c:pt>
                <c:pt idx="9570">
                  <c:v>79402.015999999989</c:v>
                </c:pt>
                <c:pt idx="9571">
                  <c:v>79404.015999999989</c:v>
                </c:pt>
                <c:pt idx="9572">
                  <c:v>79406.015999999989</c:v>
                </c:pt>
                <c:pt idx="9573">
                  <c:v>79408.015999999989</c:v>
                </c:pt>
                <c:pt idx="9574">
                  <c:v>79410.015999999989</c:v>
                </c:pt>
                <c:pt idx="9575">
                  <c:v>79412.015999999989</c:v>
                </c:pt>
                <c:pt idx="9576">
                  <c:v>79414.015999999989</c:v>
                </c:pt>
                <c:pt idx="9577">
                  <c:v>79416.015999999989</c:v>
                </c:pt>
                <c:pt idx="9578">
                  <c:v>79418.015999999989</c:v>
                </c:pt>
                <c:pt idx="9579">
                  <c:v>79420.015999999989</c:v>
                </c:pt>
                <c:pt idx="9580">
                  <c:v>79422.015999999989</c:v>
                </c:pt>
                <c:pt idx="9581">
                  <c:v>79424.015999999989</c:v>
                </c:pt>
                <c:pt idx="9582">
                  <c:v>79426.015999999989</c:v>
                </c:pt>
                <c:pt idx="9583">
                  <c:v>79428.015999999989</c:v>
                </c:pt>
                <c:pt idx="9584">
                  <c:v>79430.015999999989</c:v>
                </c:pt>
                <c:pt idx="9585">
                  <c:v>79432.015999999989</c:v>
                </c:pt>
                <c:pt idx="9586">
                  <c:v>79434.015999999989</c:v>
                </c:pt>
                <c:pt idx="9587">
                  <c:v>79436.015999999989</c:v>
                </c:pt>
                <c:pt idx="9588">
                  <c:v>79438.015999999989</c:v>
                </c:pt>
                <c:pt idx="9589">
                  <c:v>79440.015999999989</c:v>
                </c:pt>
                <c:pt idx="9590">
                  <c:v>79442.015999999989</c:v>
                </c:pt>
                <c:pt idx="9591">
                  <c:v>79444.015999999989</c:v>
                </c:pt>
                <c:pt idx="9592">
                  <c:v>79446.015999999989</c:v>
                </c:pt>
                <c:pt idx="9593">
                  <c:v>79448.015999999989</c:v>
                </c:pt>
                <c:pt idx="9594">
                  <c:v>79450.015999999989</c:v>
                </c:pt>
                <c:pt idx="9595">
                  <c:v>79452.015999999989</c:v>
                </c:pt>
                <c:pt idx="9596">
                  <c:v>79454.015999999989</c:v>
                </c:pt>
                <c:pt idx="9597">
                  <c:v>79456.015999999989</c:v>
                </c:pt>
                <c:pt idx="9598">
                  <c:v>79458.015999999989</c:v>
                </c:pt>
                <c:pt idx="9599">
                  <c:v>79460.015999999989</c:v>
                </c:pt>
                <c:pt idx="9600">
                  <c:v>79462.015999999989</c:v>
                </c:pt>
                <c:pt idx="9601">
                  <c:v>79464.015999999989</c:v>
                </c:pt>
                <c:pt idx="9602">
                  <c:v>79466.015999999989</c:v>
                </c:pt>
                <c:pt idx="9603">
                  <c:v>79468.015999999989</c:v>
                </c:pt>
                <c:pt idx="9604">
                  <c:v>79470.015999999989</c:v>
                </c:pt>
                <c:pt idx="9605">
                  <c:v>79472.015999999989</c:v>
                </c:pt>
                <c:pt idx="9606">
                  <c:v>79474.015999999989</c:v>
                </c:pt>
                <c:pt idx="9607">
                  <c:v>79476.015999999989</c:v>
                </c:pt>
                <c:pt idx="9608">
                  <c:v>79478.015999999989</c:v>
                </c:pt>
                <c:pt idx="9609">
                  <c:v>79480.015999999989</c:v>
                </c:pt>
                <c:pt idx="9610">
                  <c:v>79482.015999999989</c:v>
                </c:pt>
                <c:pt idx="9611">
                  <c:v>79484.015999999989</c:v>
                </c:pt>
                <c:pt idx="9612">
                  <c:v>79486.015999999989</c:v>
                </c:pt>
                <c:pt idx="9613">
                  <c:v>79488.015999999989</c:v>
                </c:pt>
                <c:pt idx="9614">
                  <c:v>79490.015999999989</c:v>
                </c:pt>
                <c:pt idx="9615">
                  <c:v>79492.015999999989</c:v>
                </c:pt>
                <c:pt idx="9616">
                  <c:v>79494.015999999989</c:v>
                </c:pt>
                <c:pt idx="9617">
                  <c:v>79496.015999999989</c:v>
                </c:pt>
                <c:pt idx="9618">
                  <c:v>79498.015999999989</c:v>
                </c:pt>
                <c:pt idx="9619">
                  <c:v>79500.015999999989</c:v>
                </c:pt>
                <c:pt idx="9620">
                  <c:v>79502.015999999989</c:v>
                </c:pt>
                <c:pt idx="9621">
                  <c:v>79504.015999999989</c:v>
                </c:pt>
                <c:pt idx="9622">
                  <c:v>79506.015999999989</c:v>
                </c:pt>
                <c:pt idx="9623">
                  <c:v>79508.015999999989</c:v>
                </c:pt>
                <c:pt idx="9624">
                  <c:v>79510.015999999989</c:v>
                </c:pt>
                <c:pt idx="9625">
                  <c:v>79512.015999999989</c:v>
                </c:pt>
                <c:pt idx="9626">
                  <c:v>79514.015999999989</c:v>
                </c:pt>
                <c:pt idx="9627">
                  <c:v>79516.015999999989</c:v>
                </c:pt>
                <c:pt idx="9628">
                  <c:v>79518.015999999989</c:v>
                </c:pt>
                <c:pt idx="9629">
                  <c:v>79520.015999999989</c:v>
                </c:pt>
                <c:pt idx="9630">
                  <c:v>79522.015999999989</c:v>
                </c:pt>
                <c:pt idx="9631">
                  <c:v>79524.015999999989</c:v>
                </c:pt>
                <c:pt idx="9632">
                  <c:v>79526.015999999989</c:v>
                </c:pt>
                <c:pt idx="9633">
                  <c:v>79528.015999999989</c:v>
                </c:pt>
                <c:pt idx="9634">
                  <c:v>79530.015999999989</c:v>
                </c:pt>
                <c:pt idx="9635">
                  <c:v>79532.015999999989</c:v>
                </c:pt>
                <c:pt idx="9636">
                  <c:v>79534.015999999989</c:v>
                </c:pt>
                <c:pt idx="9637">
                  <c:v>79536.015999999989</c:v>
                </c:pt>
                <c:pt idx="9638">
                  <c:v>79538.015999999989</c:v>
                </c:pt>
                <c:pt idx="9639">
                  <c:v>79540.015999999989</c:v>
                </c:pt>
                <c:pt idx="9640">
                  <c:v>79542.015999999989</c:v>
                </c:pt>
                <c:pt idx="9641">
                  <c:v>79544.015999999989</c:v>
                </c:pt>
                <c:pt idx="9642">
                  <c:v>79546.015999999989</c:v>
                </c:pt>
                <c:pt idx="9643">
                  <c:v>79548.015999999989</c:v>
                </c:pt>
                <c:pt idx="9644">
                  <c:v>79550.015999999989</c:v>
                </c:pt>
                <c:pt idx="9645">
                  <c:v>79552.015999999989</c:v>
                </c:pt>
                <c:pt idx="9646">
                  <c:v>79554.015999999989</c:v>
                </c:pt>
                <c:pt idx="9647">
                  <c:v>79556.015999999989</c:v>
                </c:pt>
                <c:pt idx="9648">
                  <c:v>79558.015999999989</c:v>
                </c:pt>
                <c:pt idx="9649">
                  <c:v>79560.015999999989</c:v>
                </c:pt>
                <c:pt idx="9650">
                  <c:v>79562.015999999989</c:v>
                </c:pt>
                <c:pt idx="9651">
                  <c:v>79564.015999999989</c:v>
                </c:pt>
                <c:pt idx="9652">
                  <c:v>79566.015999999989</c:v>
                </c:pt>
                <c:pt idx="9653">
                  <c:v>79568.015999999989</c:v>
                </c:pt>
                <c:pt idx="9654">
                  <c:v>79570.015999999989</c:v>
                </c:pt>
                <c:pt idx="9655">
                  <c:v>79572.015999999989</c:v>
                </c:pt>
                <c:pt idx="9656">
                  <c:v>79574.015999999989</c:v>
                </c:pt>
                <c:pt idx="9657">
                  <c:v>79576.015999999989</c:v>
                </c:pt>
                <c:pt idx="9658">
                  <c:v>79578.015999999989</c:v>
                </c:pt>
                <c:pt idx="9659">
                  <c:v>79580.015999999989</c:v>
                </c:pt>
                <c:pt idx="9660">
                  <c:v>79582.015999999989</c:v>
                </c:pt>
                <c:pt idx="9661">
                  <c:v>79584.015999999989</c:v>
                </c:pt>
                <c:pt idx="9662">
                  <c:v>79586.015999999989</c:v>
                </c:pt>
                <c:pt idx="9663">
                  <c:v>79588.015999999989</c:v>
                </c:pt>
                <c:pt idx="9664">
                  <c:v>79590.015999999989</c:v>
                </c:pt>
                <c:pt idx="9665">
                  <c:v>79592.015999999989</c:v>
                </c:pt>
                <c:pt idx="9666">
                  <c:v>79594.015999999989</c:v>
                </c:pt>
                <c:pt idx="9667">
                  <c:v>79596.015999999989</c:v>
                </c:pt>
                <c:pt idx="9668">
                  <c:v>79598.015999999989</c:v>
                </c:pt>
                <c:pt idx="9669">
                  <c:v>79600.015999999989</c:v>
                </c:pt>
                <c:pt idx="9670">
                  <c:v>79602.015999999989</c:v>
                </c:pt>
                <c:pt idx="9671">
                  <c:v>79604.015999999989</c:v>
                </c:pt>
                <c:pt idx="9672">
                  <c:v>79606.015999999989</c:v>
                </c:pt>
                <c:pt idx="9673">
                  <c:v>79608.015999999989</c:v>
                </c:pt>
                <c:pt idx="9674">
                  <c:v>79610.015999999989</c:v>
                </c:pt>
                <c:pt idx="9675">
                  <c:v>79612.015999999989</c:v>
                </c:pt>
                <c:pt idx="9676">
                  <c:v>79614.015999999989</c:v>
                </c:pt>
                <c:pt idx="9677">
                  <c:v>79616.015999999989</c:v>
                </c:pt>
                <c:pt idx="9678">
                  <c:v>79618.015999999989</c:v>
                </c:pt>
                <c:pt idx="9679">
                  <c:v>79620.015999999989</c:v>
                </c:pt>
                <c:pt idx="9680">
                  <c:v>79622.015999999989</c:v>
                </c:pt>
                <c:pt idx="9681">
                  <c:v>79624.015999999989</c:v>
                </c:pt>
                <c:pt idx="9682">
                  <c:v>79626.015999999989</c:v>
                </c:pt>
                <c:pt idx="9683">
                  <c:v>79628.015999999989</c:v>
                </c:pt>
                <c:pt idx="9684">
                  <c:v>79630.015999999989</c:v>
                </c:pt>
                <c:pt idx="9685">
                  <c:v>79632.015999999989</c:v>
                </c:pt>
                <c:pt idx="9686">
                  <c:v>79634.015999999989</c:v>
                </c:pt>
                <c:pt idx="9687">
                  <c:v>79636.015999999989</c:v>
                </c:pt>
                <c:pt idx="9688">
                  <c:v>79638.015999999989</c:v>
                </c:pt>
                <c:pt idx="9689">
                  <c:v>79640.015999999989</c:v>
                </c:pt>
                <c:pt idx="9690">
                  <c:v>79642.015999999989</c:v>
                </c:pt>
                <c:pt idx="9691">
                  <c:v>79644.015999999989</c:v>
                </c:pt>
                <c:pt idx="9692">
                  <c:v>79646.015999999989</c:v>
                </c:pt>
                <c:pt idx="9693">
                  <c:v>79648.015999999989</c:v>
                </c:pt>
                <c:pt idx="9694">
                  <c:v>79650.015999999989</c:v>
                </c:pt>
                <c:pt idx="9695">
                  <c:v>79652.015999999989</c:v>
                </c:pt>
                <c:pt idx="9696">
                  <c:v>79654.015999999989</c:v>
                </c:pt>
                <c:pt idx="9697">
                  <c:v>79656.015999999989</c:v>
                </c:pt>
                <c:pt idx="9698">
                  <c:v>79658.015999999989</c:v>
                </c:pt>
                <c:pt idx="9699">
                  <c:v>79660.015999999989</c:v>
                </c:pt>
                <c:pt idx="9700">
                  <c:v>79662.015999999989</c:v>
                </c:pt>
                <c:pt idx="9701">
                  <c:v>79664.015999999989</c:v>
                </c:pt>
                <c:pt idx="9702">
                  <c:v>79666.015999999989</c:v>
                </c:pt>
                <c:pt idx="9703">
                  <c:v>79668.015999999989</c:v>
                </c:pt>
                <c:pt idx="9704">
                  <c:v>79670.015999999989</c:v>
                </c:pt>
                <c:pt idx="9705">
                  <c:v>79672.015999999989</c:v>
                </c:pt>
                <c:pt idx="9706">
                  <c:v>79674.015999999989</c:v>
                </c:pt>
                <c:pt idx="9707">
                  <c:v>79676.015999999989</c:v>
                </c:pt>
                <c:pt idx="9708">
                  <c:v>79678.015999999989</c:v>
                </c:pt>
                <c:pt idx="9709">
                  <c:v>79680.015999999989</c:v>
                </c:pt>
                <c:pt idx="9710">
                  <c:v>79682.015999999989</c:v>
                </c:pt>
                <c:pt idx="9711">
                  <c:v>79684.015999999989</c:v>
                </c:pt>
                <c:pt idx="9712">
                  <c:v>79686.015999999989</c:v>
                </c:pt>
                <c:pt idx="9713">
                  <c:v>79688.015999999989</c:v>
                </c:pt>
                <c:pt idx="9714">
                  <c:v>79690.015999999989</c:v>
                </c:pt>
                <c:pt idx="9715">
                  <c:v>79692.015999999989</c:v>
                </c:pt>
                <c:pt idx="9716">
                  <c:v>79694.015999999989</c:v>
                </c:pt>
                <c:pt idx="9717">
                  <c:v>79696.015999999989</c:v>
                </c:pt>
                <c:pt idx="9718">
                  <c:v>79698.015999999989</c:v>
                </c:pt>
                <c:pt idx="9719">
                  <c:v>79700.015999999989</c:v>
                </c:pt>
                <c:pt idx="9720">
                  <c:v>79702.015999999989</c:v>
                </c:pt>
                <c:pt idx="9721">
                  <c:v>79704.015999999989</c:v>
                </c:pt>
                <c:pt idx="9722">
                  <c:v>79706.015999999989</c:v>
                </c:pt>
                <c:pt idx="9723">
                  <c:v>79708.015999999989</c:v>
                </c:pt>
                <c:pt idx="9724">
                  <c:v>79710.015999999989</c:v>
                </c:pt>
                <c:pt idx="9725">
                  <c:v>79712.015999999989</c:v>
                </c:pt>
                <c:pt idx="9726">
                  <c:v>79714.015999999989</c:v>
                </c:pt>
                <c:pt idx="9727">
                  <c:v>79716.015999999989</c:v>
                </c:pt>
                <c:pt idx="9728">
                  <c:v>79718.015999999989</c:v>
                </c:pt>
                <c:pt idx="9729">
                  <c:v>79720.015999999989</c:v>
                </c:pt>
                <c:pt idx="9730">
                  <c:v>79722.015999999989</c:v>
                </c:pt>
                <c:pt idx="9731">
                  <c:v>79724.015999999989</c:v>
                </c:pt>
                <c:pt idx="9732">
                  <c:v>79726.015999999989</c:v>
                </c:pt>
                <c:pt idx="9733">
                  <c:v>79728.015999999989</c:v>
                </c:pt>
                <c:pt idx="9734">
                  <c:v>79730.015999999989</c:v>
                </c:pt>
                <c:pt idx="9735">
                  <c:v>79732.015999999989</c:v>
                </c:pt>
                <c:pt idx="9736">
                  <c:v>79734.015999999989</c:v>
                </c:pt>
                <c:pt idx="9737">
                  <c:v>79736.015999999989</c:v>
                </c:pt>
                <c:pt idx="9738">
                  <c:v>79738.015999999989</c:v>
                </c:pt>
                <c:pt idx="9739">
                  <c:v>79740.015999999989</c:v>
                </c:pt>
                <c:pt idx="9740">
                  <c:v>79742.015999999989</c:v>
                </c:pt>
                <c:pt idx="9741">
                  <c:v>79744.015999999989</c:v>
                </c:pt>
                <c:pt idx="9742">
                  <c:v>79746.015999999989</c:v>
                </c:pt>
                <c:pt idx="9743">
                  <c:v>79748.015999999989</c:v>
                </c:pt>
                <c:pt idx="9744">
                  <c:v>79750.015999999989</c:v>
                </c:pt>
                <c:pt idx="9745">
                  <c:v>79752.015999999989</c:v>
                </c:pt>
                <c:pt idx="9746">
                  <c:v>79754.015999999989</c:v>
                </c:pt>
                <c:pt idx="9747">
                  <c:v>79756.015999999989</c:v>
                </c:pt>
                <c:pt idx="9748">
                  <c:v>79758.015999999989</c:v>
                </c:pt>
                <c:pt idx="9749">
                  <c:v>79760.015999999989</c:v>
                </c:pt>
                <c:pt idx="9750">
                  <c:v>79762.015999999989</c:v>
                </c:pt>
                <c:pt idx="9751">
                  <c:v>79764.015999999989</c:v>
                </c:pt>
                <c:pt idx="9752">
                  <c:v>79766.015999999989</c:v>
                </c:pt>
                <c:pt idx="9753">
                  <c:v>79768.015999999989</c:v>
                </c:pt>
                <c:pt idx="9754">
                  <c:v>79770.015999999989</c:v>
                </c:pt>
                <c:pt idx="9755">
                  <c:v>79772.015999999989</c:v>
                </c:pt>
                <c:pt idx="9756">
                  <c:v>79774.015999999989</c:v>
                </c:pt>
                <c:pt idx="9757">
                  <c:v>79776.015999999989</c:v>
                </c:pt>
                <c:pt idx="9758">
                  <c:v>79778.015999999989</c:v>
                </c:pt>
                <c:pt idx="9759">
                  <c:v>79780.015999999989</c:v>
                </c:pt>
                <c:pt idx="9760">
                  <c:v>79782.015999999989</c:v>
                </c:pt>
                <c:pt idx="9761">
                  <c:v>79784.015999999989</c:v>
                </c:pt>
                <c:pt idx="9762">
                  <c:v>79786.015999999989</c:v>
                </c:pt>
                <c:pt idx="9763">
                  <c:v>79788.015999999989</c:v>
                </c:pt>
                <c:pt idx="9764">
                  <c:v>79790.015999999989</c:v>
                </c:pt>
                <c:pt idx="9765">
                  <c:v>79792.015999999989</c:v>
                </c:pt>
                <c:pt idx="9766">
                  <c:v>79794.015999999989</c:v>
                </c:pt>
                <c:pt idx="9767">
                  <c:v>79796.015999999989</c:v>
                </c:pt>
                <c:pt idx="9768">
                  <c:v>79798.015999999989</c:v>
                </c:pt>
                <c:pt idx="9769">
                  <c:v>79800.015999999989</c:v>
                </c:pt>
                <c:pt idx="9770">
                  <c:v>79802.015999999989</c:v>
                </c:pt>
                <c:pt idx="9771">
                  <c:v>79804.015999999989</c:v>
                </c:pt>
                <c:pt idx="9772">
                  <c:v>79806.015999999989</c:v>
                </c:pt>
                <c:pt idx="9773">
                  <c:v>79808.015999999989</c:v>
                </c:pt>
                <c:pt idx="9774">
                  <c:v>79810.015999999989</c:v>
                </c:pt>
                <c:pt idx="9775">
                  <c:v>79812.015999999989</c:v>
                </c:pt>
                <c:pt idx="9776">
                  <c:v>79814.015999999989</c:v>
                </c:pt>
                <c:pt idx="9777">
                  <c:v>79816.015999999989</c:v>
                </c:pt>
                <c:pt idx="9778">
                  <c:v>79818.015999999989</c:v>
                </c:pt>
                <c:pt idx="9779">
                  <c:v>79820.015999999989</c:v>
                </c:pt>
                <c:pt idx="9780">
                  <c:v>79822.015999999989</c:v>
                </c:pt>
                <c:pt idx="9781">
                  <c:v>79824.015999999989</c:v>
                </c:pt>
                <c:pt idx="9782">
                  <c:v>79826.015999999989</c:v>
                </c:pt>
                <c:pt idx="9783">
                  <c:v>79828.015999999989</c:v>
                </c:pt>
                <c:pt idx="9784">
                  <c:v>79830.015999999989</c:v>
                </c:pt>
                <c:pt idx="9785">
                  <c:v>79832.015999999989</c:v>
                </c:pt>
                <c:pt idx="9786">
                  <c:v>79834.015999999989</c:v>
                </c:pt>
                <c:pt idx="9787">
                  <c:v>79836.015999999989</c:v>
                </c:pt>
                <c:pt idx="9788">
                  <c:v>79838.015999999989</c:v>
                </c:pt>
                <c:pt idx="9789">
                  <c:v>79840.015999999989</c:v>
                </c:pt>
                <c:pt idx="9790">
                  <c:v>79842.015999999989</c:v>
                </c:pt>
                <c:pt idx="9791">
                  <c:v>79844.015999999989</c:v>
                </c:pt>
                <c:pt idx="9792">
                  <c:v>79846.015999999989</c:v>
                </c:pt>
                <c:pt idx="9793">
                  <c:v>79848.015999999989</c:v>
                </c:pt>
                <c:pt idx="9794">
                  <c:v>79850.015999999989</c:v>
                </c:pt>
                <c:pt idx="9795">
                  <c:v>79852.015999999989</c:v>
                </c:pt>
                <c:pt idx="9796">
                  <c:v>79854.015999999989</c:v>
                </c:pt>
                <c:pt idx="9797">
                  <c:v>79856.015999999989</c:v>
                </c:pt>
                <c:pt idx="9798">
                  <c:v>79858.015999999989</c:v>
                </c:pt>
                <c:pt idx="9799">
                  <c:v>79860.015999999989</c:v>
                </c:pt>
                <c:pt idx="9800">
                  <c:v>79862.015999999989</c:v>
                </c:pt>
                <c:pt idx="9801">
                  <c:v>79864.015999999989</c:v>
                </c:pt>
                <c:pt idx="9802">
                  <c:v>79866.015999999989</c:v>
                </c:pt>
                <c:pt idx="9803">
                  <c:v>79868.015999999989</c:v>
                </c:pt>
                <c:pt idx="9804">
                  <c:v>79870.015999999989</c:v>
                </c:pt>
                <c:pt idx="9805">
                  <c:v>79872.015999999989</c:v>
                </c:pt>
                <c:pt idx="9806">
                  <c:v>79874.015999999989</c:v>
                </c:pt>
                <c:pt idx="9807">
                  <c:v>79876.015999999989</c:v>
                </c:pt>
                <c:pt idx="9808">
                  <c:v>79878.015999999989</c:v>
                </c:pt>
                <c:pt idx="9809">
                  <c:v>79880.015999999989</c:v>
                </c:pt>
                <c:pt idx="9810">
                  <c:v>79882.015999999989</c:v>
                </c:pt>
                <c:pt idx="9811">
                  <c:v>79884.015999999989</c:v>
                </c:pt>
                <c:pt idx="9812">
                  <c:v>79886.015999999989</c:v>
                </c:pt>
                <c:pt idx="9813">
                  <c:v>79888.015999999989</c:v>
                </c:pt>
                <c:pt idx="9814">
                  <c:v>79890.015999999989</c:v>
                </c:pt>
                <c:pt idx="9815">
                  <c:v>79892.015999999989</c:v>
                </c:pt>
                <c:pt idx="9816">
                  <c:v>79894.015999999989</c:v>
                </c:pt>
                <c:pt idx="9817">
                  <c:v>79896.015999999989</c:v>
                </c:pt>
                <c:pt idx="9818">
                  <c:v>79898.015999999989</c:v>
                </c:pt>
                <c:pt idx="9819">
                  <c:v>79900.015999999989</c:v>
                </c:pt>
                <c:pt idx="9820">
                  <c:v>79902.015999999989</c:v>
                </c:pt>
                <c:pt idx="9821">
                  <c:v>79904.015999999989</c:v>
                </c:pt>
                <c:pt idx="9822">
                  <c:v>79906.015999999989</c:v>
                </c:pt>
                <c:pt idx="9823">
                  <c:v>79908.015999999989</c:v>
                </c:pt>
                <c:pt idx="9824">
                  <c:v>79910.015999999989</c:v>
                </c:pt>
                <c:pt idx="9825">
                  <c:v>79912.015999999989</c:v>
                </c:pt>
                <c:pt idx="9826">
                  <c:v>79914.015999999989</c:v>
                </c:pt>
                <c:pt idx="9827">
                  <c:v>79916.015999999989</c:v>
                </c:pt>
                <c:pt idx="9828">
                  <c:v>79918.015999999989</c:v>
                </c:pt>
                <c:pt idx="9829">
                  <c:v>79920.015999999989</c:v>
                </c:pt>
                <c:pt idx="9830">
                  <c:v>79922.015999999989</c:v>
                </c:pt>
                <c:pt idx="9831">
                  <c:v>79924.015999999989</c:v>
                </c:pt>
                <c:pt idx="9832">
                  <c:v>79926.015999999989</c:v>
                </c:pt>
                <c:pt idx="9833">
                  <c:v>79928.015999999989</c:v>
                </c:pt>
                <c:pt idx="9834">
                  <c:v>79930.015999999989</c:v>
                </c:pt>
                <c:pt idx="9835">
                  <c:v>79932.015999999989</c:v>
                </c:pt>
                <c:pt idx="9836">
                  <c:v>79934.015999999989</c:v>
                </c:pt>
                <c:pt idx="9837">
                  <c:v>79936.015999999989</c:v>
                </c:pt>
                <c:pt idx="9838">
                  <c:v>79938.015999999989</c:v>
                </c:pt>
                <c:pt idx="9839">
                  <c:v>79940.015999999989</c:v>
                </c:pt>
                <c:pt idx="9840">
                  <c:v>79942.015999999989</c:v>
                </c:pt>
                <c:pt idx="9841">
                  <c:v>79944.015999999989</c:v>
                </c:pt>
                <c:pt idx="9842">
                  <c:v>79946.015999999989</c:v>
                </c:pt>
                <c:pt idx="9843">
                  <c:v>79948.015999999989</c:v>
                </c:pt>
                <c:pt idx="9844">
                  <c:v>79950.015999999989</c:v>
                </c:pt>
                <c:pt idx="9845">
                  <c:v>79952.015999999989</c:v>
                </c:pt>
                <c:pt idx="9846">
                  <c:v>79954.015999999989</c:v>
                </c:pt>
                <c:pt idx="9847">
                  <c:v>79956.015999999989</c:v>
                </c:pt>
                <c:pt idx="9848">
                  <c:v>79958.015999999989</c:v>
                </c:pt>
                <c:pt idx="9849">
                  <c:v>79960.015999999989</c:v>
                </c:pt>
                <c:pt idx="9850">
                  <c:v>79962.015999999989</c:v>
                </c:pt>
                <c:pt idx="9851">
                  <c:v>79964.015999999989</c:v>
                </c:pt>
                <c:pt idx="9852">
                  <c:v>79966.015999999989</c:v>
                </c:pt>
                <c:pt idx="9853">
                  <c:v>79968.015999999989</c:v>
                </c:pt>
                <c:pt idx="9854">
                  <c:v>79970.015999999989</c:v>
                </c:pt>
                <c:pt idx="9855">
                  <c:v>79972.015999999989</c:v>
                </c:pt>
                <c:pt idx="9856">
                  <c:v>79974.015999999989</c:v>
                </c:pt>
                <c:pt idx="9857">
                  <c:v>79976.015999999989</c:v>
                </c:pt>
                <c:pt idx="9858">
                  <c:v>79978.015999999989</c:v>
                </c:pt>
                <c:pt idx="9859">
                  <c:v>79980.015999999989</c:v>
                </c:pt>
                <c:pt idx="9860">
                  <c:v>79982.015999999989</c:v>
                </c:pt>
                <c:pt idx="9861">
                  <c:v>79984.015999999989</c:v>
                </c:pt>
                <c:pt idx="9862">
                  <c:v>79986.015999999989</c:v>
                </c:pt>
                <c:pt idx="9863">
                  <c:v>79988.015999999989</c:v>
                </c:pt>
                <c:pt idx="9864">
                  <c:v>79990.015999999989</c:v>
                </c:pt>
                <c:pt idx="9865">
                  <c:v>79992.015999999989</c:v>
                </c:pt>
                <c:pt idx="9866">
                  <c:v>79994.015999999989</c:v>
                </c:pt>
                <c:pt idx="9867">
                  <c:v>79996.015999999989</c:v>
                </c:pt>
                <c:pt idx="9868">
                  <c:v>79998.015999999989</c:v>
                </c:pt>
                <c:pt idx="9869">
                  <c:v>80000.015999999989</c:v>
                </c:pt>
                <c:pt idx="9870">
                  <c:v>80002.015999999989</c:v>
                </c:pt>
                <c:pt idx="9871">
                  <c:v>80004.015999999989</c:v>
                </c:pt>
                <c:pt idx="9872">
                  <c:v>80006.015999999989</c:v>
                </c:pt>
                <c:pt idx="9873">
                  <c:v>80008.015999999989</c:v>
                </c:pt>
                <c:pt idx="9874">
                  <c:v>80010.015999999989</c:v>
                </c:pt>
                <c:pt idx="9875">
                  <c:v>80012.015999999989</c:v>
                </c:pt>
                <c:pt idx="9876">
                  <c:v>80014.015999999989</c:v>
                </c:pt>
                <c:pt idx="9877">
                  <c:v>80016.015999999989</c:v>
                </c:pt>
                <c:pt idx="9878">
                  <c:v>80018.015999999989</c:v>
                </c:pt>
                <c:pt idx="9879">
                  <c:v>80020.015999999989</c:v>
                </c:pt>
                <c:pt idx="9880">
                  <c:v>80022.015999999989</c:v>
                </c:pt>
                <c:pt idx="9881">
                  <c:v>80024.015999999989</c:v>
                </c:pt>
                <c:pt idx="9882">
                  <c:v>80026.015999999989</c:v>
                </c:pt>
                <c:pt idx="9883">
                  <c:v>80028.015999999989</c:v>
                </c:pt>
                <c:pt idx="9884">
                  <c:v>80030.015999999989</c:v>
                </c:pt>
                <c:pt idx="9885">
                  <c:v>80032.015999999989</c:v>
                </c:pt>
                <c:pt idx="9886">
                  <c:v>80034.015999999989</c:v>
                </c:pt>
                <c:pt idx="9887">
                  <c:v>80036.015999999989</c:v>
                </c:pt>
                <c:pt idx="9888">
                  <c:v>80038.015999999989</c:v>
                </c:pt>
                <c:pt idx="9889">
                  <c:v>80040.015999999989</c:v>
                </c:pt>
                <c:pt idx="9890">
                  <c:v>80042.015999999989</c:v>
                </c:pt>
                <c:pt idx="9891">
                  <c:v>80044.015999999989</c:v>
                </c:pt>
                <c:pt idx="9892">
                  <c:v>80046.015999999989</c:v>
                </c:pt>
                <c:pt idx="9893">
                  <c:v>80048.015999999989</c:v>
                </c:pt>
                <c:pt idx="9894">
                  <c:v>80050.015999999989</c:v>
                </c:pt>
                <c:pt idx="9895">
                  <c:v>80052.015999999989</c:v>
                </c:pt>
                <c:pt idx="9896">
                  <c:v>80054.015999999989</c:v>
                </c:pt>
                <c:pt idx="9897">
                  <c:v>80056.015999999989</c:v>
                </c:pt>
                <c:pt idx="9898">
                  <c:v>80058.015999999989</c:v>
                </c:pt>
                <c:pt idx="9899">
                  <c:v>80060.015999999989</c:v>
                </c:pt>
                <c:pt idx="9900">
                  <c:v>80062.015999999989</c:v>
                </c:pt>
                <c:pt idx="9901">
                  <c:v>80064.015999999989</c:v>
                </c:pt>
                <c:pt idx="9902">
                  <c:v>80066.015999999989</c:v>
                </c:pt>
                <c:pt idx="9903">
                  <c:v>80068.015999999989</c:v>
                </c:pt>
                <c:pt idx="9904">
                  <c:v>80070.015999999989</c:v>
                </c:pt>
                <c:pt idx="9905">
                  <c:v>80072.015999999989</c:v>
                </c:pt>
                <c:pt idx="9906">
                  <c:v>80074.015999999989</c:v>
                </c:pt>
                <c:pt idx="9907">
                  <c:v>80076.015999999989</c:v>
                </c:pt>
                <c:pt idx="9908">
                  <c:v>80078.015999999989</c:v>
                </c:pt>
                <c:pt idx="9909">
                  <c:v>80080.015999999989</c:v>
                </c:pt>
                <c:pt idx="9910">
                  <c:v>80082.015999999989</c:v>
                </c:pt>
                <c:pt idx="9911">
                  <c:v>80084.015999999989</c:v>
                </c:pt>
                <c:pt idx="9912">
                  <c:v>80086.015999999989</c:v>
                </c:pt>
                <c:pt idx="9913">
                  <c:v>80088.015999999989</c:v>
                </c:pt>
                <c:pt idx="9914">
                  <c:v>80090.015999999989</c:v>
                </c:pt>
                <c:pt idx="9915">
                  <c:v>80092.015999999989</c:v>
                </c:pt>
                <c:pt idx="9916">
                  <c:v>80094.015999999989</c:v>
                </c:pt>
                <c:pt idx="9917">
                  <c:v>80096.015999999989</c:v>
                </c:pt>
                <c:pt idx="9918">
                  <c:v>80098.015999999989</c:v>
                </c:pt>
                <c:pt idx="9919">
                  <c:v>80100.015999999989</c:v>
                </c:pt>
                <c:pt idx="9920">
                  <c:v>80102.015999999989</c:v>
                </c:pt>
                <c:pt idx="9921">
                  <c:v>80104.015999999989</c:v>
                </c:pt>
                <c:pt idx="9922">
                  <c:v>80106.015999999989</c:v>
                </c:pt>
                <c:pt idx="9923">
                  <c:v>80108.015999999989</c:v>
                </c:pt>
                <c:pt idx="9924">
                  <c:v>80110.015999999989</c:v>
                </c:pt>
                <c:pt idx="9925">
                  <c:v>80112.015999999989</c:v>
                </c:pt>
                <c:pt idx="9926">
                  <c:v>80114.015999999989</c:v>
                </c:pt>
                <c:pt idx="9927">
                  <c:v>80116.015999999989</c:v>
                </c:pt>
                <c:pt idx="9928">
                  <c:v>80118.015999999989</c:v>
                </c:pt>
                <c:pt idx="9929">
                  <c:v>80120.015999999989</c:v>
                </c:pt>
                <c:pt idx="9930">
                  <c:v>80122.015999999989</c:v>
                </c:pt>
                <c:pt idx="9931">
                  <c:v>80124.015999999989</c:v>
                </c:pt>
                <c:pt idx="9932">
                  <c:v>80126.015999999989</c:v>
                </c:pt>
                <c:pt idx="9933">
                  <c:v>80128.015999999989</c:v>
                </c:pt>
                <c:pt idx="9934">
                  <c:v>80130.015999999989</c:v>
                </c:pt>
                <c:pt idx="9935">
                  <c:v>80132.015999999989</c:v>
                </c:pt>
                <c:pt idx="9936">
                  <c:v>80134.015999999989</c:v>
                </c:pt>
                <c:pt idx="9937">
                  <c:v>80136.015999999989</c:v>
                </c:pt>
                <c:pt idx="9938">
                  <c:v>80138.015999999989</c:v>
                </c:pt>
                <c:pt idx="9939">
                  <c:v>80140.015999999989</c:v>
                </c:pt>
                <c:pt idx="9940">
                  <c:v>80142.015999999989</c:v>
                </c:pt>
                <c:pt idx="9941">
                  <c:v>80144.015999999989</c:v>
                </c:pt>
                <c:pt idx="9942">
                  <c:v>80146.015999999989</c:v>
                </c:pt>
                <c:pt idx="9943">
                  <c:v>80148.015999999989</c:v>
                </c:pt>
                <c:pt idx="9944">
                  <c:v>80150.015999999989</c:v>
                </c:pt>
                <c:pt idx="9945">
                  <c:v>80152.015999999989</c:v>
                </c:pt>
                <c:pt idx="9946">
                  <c:v>80154.015999999989</c:v>
                </c:pt>
                <c:pt idx="9947">
                  <c:v>80156.015999999989</c:v>
                </c:pt>
                <c:pt idx="9948">
                  <c:v>80158.015999999989</c:v>
                </c:pt>
                <c:pt idx="9949">
                  <c:v>80160.015999999989</c:v>
                </c:pt>
                <c:pt idx="9950">
                  <c:v>80162.015999999989</c:v>
                </c:pt>
                <c:pt idx="9951">
                  <c:v>80164.015999999989</c:v>
                </c:pt>
                <c:pt idx="9952">
                  <c:v>80166.015999999989</c:v>
                </c:pt>
                <c:pt idx="9953">
                  <c:v>80168.015999999989</c:v>
                </c:pt>
                <c:pt idx="9954">
                  <c:v>80170.015999999989</c:v>
                </c:pt>
                <c:pt idx="9955">
                  <c:v>80172.015999999989</c:v>
                </c:pt>
                <c:pt idx="9956">
                  <c:v>80174.015999999989</c:v>
                </c:pt>
                <c:pt idx="9957">
                  <c:v>80176.015999999989</c:v>
                </c:pt>
                <c:pt idx="9958">
                  <c:v>80178.015999999989</c:v>
                </c:pt>
                <c:pt idx="9959">
                  <c:v>80180.015999999989</c:v>
                </c:pt>
                <c:pt idx="9960">
                  <c:v>80182.015999999989</c:v>
                </c:pt>
                <c:pt idx="9961">
                  <c:v>80184.015999999989</c:v>
                </c:pt>
                <c:pt idx="9962">
                  <c:v>80186.015999999989</c:v>
                </c:pt>
                <c:pt idx="9963">
                  <c:v>80188.015999999989</c:v>
                </c:pt>
                <c:pt idx="9964">
                  <c:v>80190.015999999989</c:v>
                </c:pt>
                <c:pt idx="9965">
                  <c:v>80192.015999999989</c:v>
                </c:pt>
                <c:pt idx="9966">
                  <c:v>80194.015999999989</c:v>
                </c:pt>
                <c:pt idx="9967">
                  <c:v>80196.015999999989</c:v>
                </c:pt>
                <c:pt idx="9968">
                  <c:v>80198.015999999989</c:v>
                </c:pt>
                <c:pt idx="9969">
                  <c:v>80200.015999999989</c:v>
                </c:pt>
                <c:pt idx="9970">
                  <c:v>80202.015999999989</c:v>
                </c:pt>
                <c:pt idx="9971">
                  <c:v>80204.015999999989</c:v>
                </c:pt>
                <c:pt idx="9972">
                  <c:v>80206.015999999989</c:v>
                </c:pt>
                <c:pt idx="9973">
                  <c:v>80208.015999999989</c:v>
                </c:pt>
                <c:pt idx="9974">
                  <c:v>80210.015999999989</c:v>
                </c:pt>
                <c:pt idx="9975">
                  <c:v>80212.015999999989</c:v>
                </c:pt>
                <c:pt idx="9976">
                  <c:v>80214.015999999989</c:v>
                </c:pt>
                <c:pt idx="9977">
                  <c:v>80216.015999999989</c:v>
                </c:pt>
                <c:pt idx="9978">
                  <c:v>80218.015999999989</c:v>
                </c:pt>
                <c:pt idx="9979">
                  <c:v>80220.015999999989</c:v>
                </c:pt>
                <c:pt idx="9980">
                  <c:v>80222.015999999989</c:v>
                </c:pt>
                <c:pt idx="9981">
                  <c:v>80224.015999999989</c:v>
                </c:pt>
                <c:pt idx="9982">
                  <c:v>80226.015999999989</c:v>
                </c:pt>
                <c:pt idx="9983">
                  <c:v>80228.015999999989</c:v>
                </c:pt>
                <c:pt idx="9984">
                  <c:v>80230.015999999989</c:v>
                </c:pt>
                <c:pt idx="9985">
                  <c:v>80232.015999999989</c:v>
                </c:pt>
                <c:pt idx="9986">
                  <c:v>80234.015999999989</c:v>
                </c:pt>
                <c:pt idx="9987">
                  <c:v>80236.015999999989</c:v>
                </c:pt>
                <c:pt idx="9988">
                  <c:v>80238.015999999989</c:v>
                </c:pt>
                <c:pt idx="9989">
                  <c:v>80240.015999999989</c:v>
                </c:pt>
                <c:pt idx="9990">
                  <c:v>80242.015999999989</c:v>
                </c:pt>
                <c:pt idx="9991">
                  <c:v>80244.015999999989</c:v>
                </c:pt>
                <c:pt idx="9992">
                  <c:v>80246.015999999989</c:v>
                </c:pt>
                <c:pt idx="9993">
                  <c:v>80248.015999999989</c:v>
                </c:pt>
                <c:pt idx="9994">
                  <c:v>80250.015999999989</c:v>
                </c:pt>
                <c:pt idx="9995">
                  <c:v>80252.015999999989</c:v>
                </c:pt>
                <c:pt idx="9996">
                  <c:v>80254.015999999989</c:v>
                </c:pt>
                <c:pt idx="9997">
                  <c:v>80256.015999999989</c:v>
                </c:pt>
                <c:pt idx="9998">
                  <c:v>80258.015999999989</c:v>
                </c:pt>
                <c:pt idx="9999">
                  <c:v>80260.015999999989</c:v>
                </c:pt>
                <c:pt idx="10000">
                  <c:v>80262.015999999989</c:v>
                </c:pt>
                <c:pt idx="10001">
                  <c:v>80264.015999999989</c:v>
                </c:pt>
                <c:pt idx="10002">
                  <c:v>80266.015999999989</c:v>
                </c:pt>
                <c:pt idx="10003">
                  <c:v>80268.015999999989</c:v>
                </c:pt>
                <c:pt idx="10004">
                  <c:v>80270.015999999989</c:v>
                </c:pt>
                <c:pt idx="10005">
                  <c:v>80272.015999999989</c:v>
                </c:pt>
                <c:pt idx="10006">
                  <c:v>80274.015999999989</c:v>
                </c:pt>
                <c:pt idx="10007">
                  <c:v>80276.015999999989</c:v>
                </c:pt>
                <c:pt idx="10008">
                  <c:v>80278.015999999989</c:v>
                </c:pt>
                <c:pt idx="10009">
                  <c:v>80280.015999999989</c:v>
                </c:pt>
                <c:pt idx="10010">
                  <c:v>80282.015999999989</c:v>
                </c:pt>
                <c:pt idx="10011">
                  <c:v>80284.015999999989</c:v>
                </c:pt>
                <c:pt idx="10012">
                  <c:v>80286.015999999989</c:v>
                </c:pt>
                <c:pt idx="10013">
                  <c:v>80288.015999999989</c:v>
                </c:pt>
                <c:pt idx="10014">
                  <c:v>80290.015999999989</c:v>
                </c:pt>
                <c:pt idx="10015">
                  <c:v>80292.015999999989</c:v>
                </c:pt>
                <c:pt idx="10016">
                  <c:v>80294.015999999989</c:v>
                </c:pt>
                <c:pt idx="10017">
                  <c:v>80296.015999999989</c:v>
                </c:pt>
                <c:pt idx="10018">
                  <c:v>80298.015999999989</c:v>
                </c:pt>
                <c:pt idx="10019">
                  <c:v>80300.015999999989</c:v>
                </c:pt>
                <c:pt idx="10020">
                  <c:v>80302.015999999989</c:v>
                </c:pt>
                <c:pt idx="10021">
                  <c:v>80304.015999999989</c:v>
                </c:pt>
                <c:pt idx="10022">
                  <c:v>80306.015999999989</c:v>
                </c:pt>
                <c:pt idx="10023">
                  <c:v>80308.015999999989</c:v>
                </c:pt>
                <c:pt idx="10024">
                  <c:v>80310.015999999989</c:v>
                </c:pt>
                <c:pt idx="10025">
                  <c:v>80312.015999999989</c:v>
                </c:pt>
                <c:pt idx="10026">
                  <c:v>80314.015999999989</c:v>
                </c:pt>
                <c:pt idx="10027">
                  <c:v>80316.015999999989</c:v>
                </c:pt>
                <c:pt idx="10028">
                  <c:v>80318.015999999989</c:v>
                </c:pt>
                <c:pt idx="10029">
                  <c:v>80320.015999999989</c:v>
                </c:pt>
                <c:pt idx="10030">
                  <c:v>80322.015999999989</c:v>
                </c:pt>
                <c:pt idx="10031">
                  <c:v>80324.015999999989</c:v>
                </c:pt>
                <c:pt idx="10032">
                  <c:v>80326.015999999989</c:v>
                </c:pt>
                <c:pt idx="10033">
                  <c:v>80328.015999999989</c:v>
                </c:pt>
                <c:pt idx="10034">
                  <c:v>80330.015999999989</c:v>
                </c:pt>
                <c:pt idx="10035">
                  <c:v>80332.015999999989</c:v>
                </c:pt>
                <c:pt idx="10036">
                  <c:v>80334.015999999989</c:v>
                </c:pt>
                <c:pt idx="10037">
                  <c:v>80336.015999999989</c:v>
                </c:pt>
                <c:pt idx="10038">
                  <c:v>80338.015999999989</c:v>
                </c:pt>
                <c:pt idx="10039">
                  <c:v>80340.015999999989</c:v>
                </c:pt>
                <c:pt idx="10040">
                  <c:v>80342.015999999989</c:v>
                </c:pt>
                <c:pt idx="10041">
                  <c:v>80344.015999999989</c:v>
                </c:pt>
                <c:pt idx="10042">
                  <c:v>80346.015999999989</c:v>
                </c:pt>
                <c:pt idx="10043">
                  <c:v>80348.015999999989</c:v>
                </c:pt>
                <c:pt idx="10044">
                  <c:v>80350.015999999989</c:v>
                </c:pt>
                <c:pt idx="10045">
                  <c:v>80352.015999999989</c:v>
                </c:pt>
                <c:pt idx="10046">
                  <c:v>80354.015999999989</c:v>
                </c:pt>
                <c:pt idx="10047">
                  <c:v>80356.015999999989</c:v>
                </c:pt>
                <c:pt idx="10048">
                  <c:v>80358.015999999989</c:v>
                </c:pt>
                <c:pt idx="10049">
                  <c:v>80360.015999999989</c:v>
                </c:pt>
                <c:pt idx="10050">
                  <c:v>80362.015999999989</c:v>
                </c:pt>
                <c:pt idx="10051">
                  <c:v>80364.015999999989</c:v>
                </c:pt>
                <c:pt idx="10052">
                  <c:v>80366.015999999989</c:v>
                </c:pt>
                <c:pt idx="10053">
                  <c:v>80368.015999999989</c:v>
                </c:pt>
                <c:pt idx="10054">
                  <c:v>80370.015999999989</c:v>
                </c:pt>
                <c:pt idx="10055">
                  <c:v>80372.015999999989</c:v>
                </c:pt>
                <c:pt idx="10056">
                  <c:v>80374.015999999989</c:v>
                </c:pt>
                <c:pt idx="10057">
                  <c:v>80376.015999999989</c:v>
                </c:pt>
                <c:pt idx="10058">
                  <c:v>80378.015999999989</c:v>
                </c:pt>
                <c:pt idx="10059">
                  <c:v>80380.015999999989</c:v>
                </c:pt>
                <c:pt idx="10060">
                  <c:v>80382.015999999989</c:v>
                </c:pt>
                <c:pt idx="10061">
                  <c:v>80384.015999999989</c:v>
                </c:pt>
                <c:pt idx="10062">
                  <c:v>80386.015999999989</c:v>
                </c:pt>
                <c:pt idx="10063">
                  <c:v>80388.015999999989</c:v>
                </c:pt>
                <c:pt idx="10064">
                  <c:v>80390.015999999989</c:v>
                </c:pt>
                <c:pt idx="10065">
                  <c:v>80392.015999999989</c:v>
                </c:pt>
                <c:pt idx="10066">
                  <c:v>80394.015999999989</c:v>
                </c:pt>
                <c:pt idx="10067">
                  <c:v>80396.015999999989</c:v>
                </c:pt>
                <c:pt idx="10068">
                  <c:v>80398.015999999989</c:v>
                </c:pt>
                <c:pt idx="10069">
                  <c:v>80400.015999999989</c:v>
                </c:pt>
                <c:pt idx="10070">
                  <c:v>80402.015999999989</c:v>
                </c:pt>
                <c:pt idx="10071">
                  <c:v>80404.015999999989</c:v>
                </c:pt>
                <c:pt idx="10072">
                  <c:v>80406.015999999989</c:v>
                </c:pt>
                <c:pt idx="10073">
                  <c:v>80408.015999999989</c:v>
                </c:pt>
                <c:pt idx="10074">
                  <c:v>80410.015999999989</c:v>
                </c:pt>
                <c:pt idx="10075">
                  <c:v>80412.015999999989</c:v>
                </c:pt>
                <c:pt idx="10076">
                  <c:v>80414.015999999989</c:v>
                </c:pt>
                <c:pt idx="10077">
                  <c:v>80416.015999999989</c:v>
                </c:pt>
                <c:pt idx="10078">
                  <c:v>80418.015999999989</c:v>
                </c:pt>
                <c:pt idx="10079">
                  <c:v>80420.015999999989</c:v>
                </c:pt>
                <c:pt idx="10080">
                  <c:v>80422.015999999989</c:v>
                </c:pt>
                <c:pt idx="10081">
                  <c:v>80424.015999999989</c:v>
                </c:pt>
                <c:pt idx="10082">
                  <c:v>80426.015999999989</c:v>
                </c:pt>
                <c:pt idx="10083">
                  <c:v>80428.015999999989</c:v>
                </c:pt>
                <c:pt idx="10084">
                  <c:v>80430.015999999989</c:v>
                </c:pt>
                <c:pt idx="10085">
                  <c:v>80432.015999999989</c:v>
                </c:pt>
                <c:pt idx="10086">
                  <c:v>80434.015999999989</c:v>
                </c:pt>
                <c:pt idx="10087">
                  <c:v>80436.015999999989</c:v>
                </c:pt>
                <c:pt idx="10088">
                  <c:v>80438.015999999989</c:v>
                </c:pt>
                <c:pt idx="10089">
                  <c:v>80440.015999999989</c:v>
                </c:pt>
                <c:pt idx="10090">
                  <c:v>80442.015999999989</c:v>
                </c:pt>
                <c:pt idx="10091">
                  <c:v>80444.015999999989</c:v>
                </c:pt>
                <c:pt idx="10092">
                  <c:v>80446.015999999989</c:v>
                </c:pt>
                <c:pt idx="10093">
                  <c:v>80448.015999999989</c:v>
                </c:pt>
                <c:pt idx="10094">
                  <c:v>80450.015999999989</c:v>
                </c:pt>
                <c:pt idx="10095">
                  <c:v>80452.015999999989</c:v>
                </c:pt>
                <c:pt idx="10096">
                  <c:v>80454.015999999989</c:v>
                </c:pt>
                <c:pt idx="10097">
                  <c:v>80456.015999999989</c:v>
                </c:pt>
                <c:pt idx="10098">
                  <c:v>80458.015999999989</c:v>
                </c:pt>
                <c:pt idx="10099">
                  <c:v>80460.015999999989</c:v>
                </c:pt>
                <c:pt idx="10100">
                  <c:v>80462.015999999989</c:v>
                </c:pt>
                <c:pt idx="10101">
                  <c:v>80464.015999999989</c:v>
                </c:pt>
                <c:pt idx="10102">
                  <c:v>80466.015999999989</c:v>
                </c:pt>
                <c:pt idx="10103">
                  <c:v>80468.015999999989</c:v>
                </c:pt>
                <c:pt idx="10104">
                  <c:v>80470.015999999989</c:v>
                </c:pt>
                <c:pt idx="10105">
                  <c:v>80472.015999999989</c:v>
                </c:pt>
                <c:pt idx="10106">
                  <c:v>80474.015999999989</c:v>
                </c:pt>
                <c:pt idx="10107">
                  <c:v>80476.015999999989</c:v>
                </c:pt>
                <c:pt idx="10108">
                  <c:v>80478.015999999989</c:v>
                </c:pt>
                <c:pt idx="10109">
                  <c:v>80480.015999999989</c:v>
                </c:pt>
                <c:pt idx="10110">
                  <c:v>80482.015999999989</c:v>
                </c:pt>
                <c:pt idx="10111">
                  <c:v>80484.015999999989</c:v>
                </c:pt>
                <c:pt idx="10112">
                  <c:v>80486.015999999989</c:v>
                </c:pt>
                <c:pt idx="10113">
                  <c:v>80488.015999999989</c:v>
                </c:pt>
                <c:pt idx="10114">
                  <c:v>80490.015999999989</c:v>
                </c:pt>
                <c:pt idx="10115">
                  <c:v>80492.015999999989</c:v>
                </c:pt>
                <c:pt idx="10116">
                  <c:v>80494.015999999989</c:v>
                </c:pt>
                <c:pt idx="10117">
                  <c:v>80496.015999999989</c:v>
                </c:pt>
                <c:pt idx="10118">
                  <c:v>80498.015999999989</c:v>
                </c:pt>
                <c:pt idx="10119">
                  <c:v>80500.015999999989</c:v>
                </c:pt>
                <c:pt idx="10120">
                  <c:v>80502.015999999989</c:v>
                </c:pt>
                <c:pt idx="10121">
                  <c:v>80504.015999999989</c:v>
                </c:pt>
                <c:pt idx="10122">
                  <c:v>80506.015999999989</c:v>
                </c:pt>
                <c:pt idx="10123">
                  <c:v>80508.015999999989</c:v>
                </c:pt>
                <c:pt idx="10124">
                  <c:v>80510.015999999989</c:v>
                </c:pt>
                <c:pt idx="10125">
                  <c:v>80512.015999999989</c:v>
                </c:pt>
                <c:pt idx="10126">
                  <c:v>80514.015999999989</c:v>
                </c:pt>
                <c:pt idx="10127">
                  <c:v>80516.015999999989</c:v>
                </c:pt>
                <c:pt idx="10128">
                  <c:v>80518.015999999989</c:v>
                </c:pt>
                <c:pt idx="10129">
                  <c:v>80520.015999999989</c:v>
                </c:pt>
                <c:pt idx="10130">
                  <c:v>80522.015999999989</c:v>
                </c:pt>
                <c:pt idx="10131">
                  <c:v>80524.015999999989</c:v>
                </c:pt>
                <c:pt idx="10132">
                  <c:v>80526.015999999989</c:v>
                </c:pt>
                <c:pt idx="10133">
                  <c:v>80528.015999999989</c:v>
                </c:pt>
                <c:pt idx="10134">
                  <c:v>80530.015999999989</c:v>
                </c:pt>
                <c:pt idx="10135">
                  <c:v>80532.015999999989</c:v>
                </c:pt>
                <c:pt idx="10136">
                  <c:v>80534.015999999989</c:v>
                </c:pt>
                <c:pt idx="10137">
                  <c:v>80536.015999999989</c:v>
                </c:pt>
                <c:pt idx="10138">
                  <c:v>80538.015999999989</c:v>
                </c:pt>
                <c:pt idx="10139">
                  <c:v>80540.015999999989</c:v>
                </c:pt>
                <c:pt idx="10140">
                  <c:v>80542.015999999989</c:v>
                </c:pt>
                <c:pt idx="10141">
                  <c:v>80544.015999999989</c:v>
                </c:pt>
                <c:pt idx="10142">
                  <c:v>80546.015999999989</c:v>
                </c:pt>
                <c:pt idx="10143">
                  <c:v>80548.015999999989</c:v>
                </c:pt>
                <c:pt idx="10144">
                  <c:v>80550.015999999989</c:v>
                </c:pt>
                <c:pt idx="10145">
                  <c:v>80552.015999999989</c:v>
                </c:pt>
                <c:pt idx="10146">
                  <c:v>80554.015999999989</c:v>
                </c:pt>
                <c:pt idx="10147">
                  <c:v>80556.015999999989</c:v>
                </c:pt>
                <c:pt idx="10148">
                  <c:v>80558.015999999989</c:v>
                </c:pt>
                <c:pt idx="10149">
                  <c:v>80560.015999999989</c:v>
                </c:pt>
                <c:pt idx="10150">
                  <c:v>80562.015999999989</c:v>
                </c:pt>
                <c:pt idx="10151">
                  <c:v>80564.015999999989</c:v>
                </c:pt>
                <c:pt idx="10152">
                  <c:v>80566.015999999989</c:v>
                </c:pt>
                <c:pt idx="10153">
                  <c:v>80568.015999999989</c:v>
                </c:pt>
                <c:pt idx="10154">
                  <c:v>80570.015999999989</c:v>
                </c:pt>
                <c:pt idx="10155">
                  <c:v>80572.015999999989</c:v>
                </c:pt>
                <c:pt idx="10156">
                  <c:v>80574.015999999989</c:v>
                </c:pt>
                <c:pt idx="10157">
                  <c:v>80576.015999999989</c:v>
                </c:pt>
                <c:pt idx="10158">
                  <c:v>80578.015999999989</c:v>
                </c:pt>
                <c:pt idx="10159">
                  <c:v>80580.015999999989</c:v>
                </c:pt>
                <c:pt idx="10160">
                  <c:v>80582.015999999989</c:v>
                </c:pt>
                <c:pt idx="10161">
                  <c:v>80584.015999999989</c:v>
                </c:pt>
                <c:pt idx="10162">
                  <c:v>80586.015999999989</c:v>
                </c:pt>
                <c:pt idx="10163">
                  <c:v>80588.015999999989</c:v>
                </c:pt>
                <c:pt idx="10164">
                  <c:v>80590.015999999989</c:v>
                </c:pt>
                <c:pt idx="10165">
                  <c:v>80592.015999999989</c:v>
                </c:pt>
                <c:pt idx="10166">
                  <c:v>80594.015999999989</c:v>
                </c:pt>
                <c:pt idx="10167">
                  <c:v>80596.015999999989</c:v>
                </c:pt>
                <c:pt idx="10168">
                  <c:v>80598.015999999989</c:v>
                </c:pt>
                <c:pt idx="10169">
                  <c:v>80600.015999999989</c:v>
                </c:pt>
                <c:pt idx="10170">
                  <c:v>80602.015999999989</c:v>
                </c:pt>
                <c:pt idx="10171">
                  <c:v>80604.015999999989</c:v>
                </c:pt>
                <c:pt idx="10172">
                  <c:v>80606.015999999989</c:v>
                </c:pt>
                <c:pt idx="10173">
                  <c:v>80608.015999999989</c:v>
                </c:pt>
                <c:pt idx="10174">
                  <c:v>80610.015999999989</c:v>
                </c:pt>
                <c:pt idx="10175">
                  <c:v>80612.015999999989</c:v>
                </c:pt>
                <c:pt idx="10176">
                  <c:v>80614.015999999989</c:v>
                </c:pt>
                <c:pt idx="10177">
                  <c:v>80616.015999999989</c:v>
                </c:pt>
                <c:pt idx="10178">
                  <c:v>80618.015999999989</c:v>
                </c:pt>
                <c:pt idx="10179">
                  <c:v>80620.015999999989</c:v>
                </c:pt>
                <c:pt idx="10180">
                  <c:v>80622.015999999989</c:v>
                </c:pt>
                <c:pt idx="10181">
                  <c:v>80624.015999999989</c:v>
                </c:pt>
                <c:pt idx="10182">
                  <c:v>80626.015999999989</c:v>
                </c:pt>
                <c:pt idx="10183">
                  <c:v>80628.015999999989</c:v>
                </c:pt>
                <c:pt idx="10184">
                  <c:v>80630.015999999989</c:v>
                </c:pt>
                <c:pt idx="10185">
                  <c:v>80632.015999999989</c:v>
                </c:pt>
                <c:pt idx="10186">
                  <c:v>80634.015999999989</c:v>
                </c:pt>
                <c:pt idx="10187">
                  <c:v>80636.015999999989</c:v>
                </c:pt>
                <c:pt idx="10188">
                  <c:v>80638.015999999989</c:v>
                </c:pt>
                <c:pt idx="10189">
                  <c:v>80640.015999999989</c:v>
                </c:pt>
                <c:pt idx="10190">
                  <c:v>80642.015999999989</c:v>
                </c:pt>
                <c:pt idx="10191">
                  <c:v>80644.015999999989</c:v>
                </c:pt>
                <c:pt idx="10192">
                  <c:v>80646.015999999989</c:v>
                </c:pt>
                <c:pt idx="10193">
                  <c:v>80648.015999999989</c:v>
                </c:pt>
                <c:pt idx="10194">
                  <c:v>80650.015999999989</c:v>
                </c:pt>
                <c:pt idx="10195">
                  <c:v>80652.015999999989</c:v>
                </c:pt>
                <c:pt idx="10196">
                  <c:v>80654.015999999989</c:v>
                </c:pt>
                <c:pt idx="10197">
                  <c:v>80656.015999999989</c:v>
                </c:pt>
                <c:pt idx="10198">
                  <c:v>80658.015999999989</c:v>
                </c:pt>
                <c:pt idx="10199">
                  <c:v>80660.015999999989</c:v>
                </c:pt>
                <c:pt idx="10200">
                  <c:v>80662.015999999989</c:v>
                </c:pt>
                <c:pt idx="10201">
                  <c:v>80664.015999999989</c:v>
                </c:pt>
                <c:pt idx="10202">
                  <c:v>80666.015999999989</c:v>
                </c:pt>
                <c:pt idx="10203">
                  <c:v>80668.015999999989</c:v>
                </c:pt>
                <c:pt idx="10204">
                  <c:v>80670.015999999989</c:v>
                </c:pt>
                <c:pt idx="10205">
                  <c:v>80672.015999999989</c:v>
                </c:pt>
                <c:pt idx="10206">
                  <c:v>80674.015999999989</c:v>
                </c:pt>
                <c:pt idx="10207">
                  <c:v>80676.015999999989</c:v>
                </c:pt>
                <c:pt idx="10208">
                  <c:v>80678.015999999989</c:v>
                </c:pt>
                <c:pt idx="10209">
                  <c:v>80680.015999999989</c:v>
                </c:pt>
                <c:pt idx="10210">
                  <c:v>80682.015999999989</c:v>
                </c:pt>
                <c:pt idx="10211">
                  <c:v>80684.015999999989</c:v>
                </c:pt>
                <c:pt idx="10212">
                  <c:v>80686.015999999989</c:v>
                </c:pt>
                <c:pt idx="10213">
                  <c:v>80688.015999999989</c:v>
                </c:pt>
                <c:pt idx="10214">
                  <c:v>80690.015999999989</c:v>
                </c:pt>
                <c:pt idx="10215">
                  <c:v>80692.015999999989</c:v>
                </c:pt>
                <c:pt idx="10216">
                  <c:v>80694.015999999989</c:v>
                </c:pt>
                <c:pt idx="10217">
                  <c:v>80696.015999999989</c:v>
                </c:pt>
                <c:pt idx="10218">
                  <c:v>80698.015999999989</c:v>
                </c:pt>
                <c:pt idx="10219">
                  <c:v>80700.015999999989</c:v>
                </c:pt>
                <c:pt idx="10220">
                  <c:v>80702.015999999989</c:v>
                </c:pt>
                <c:pt idx="10221">
                  <c:v>80704.015999999989</c:v>
                </c:pt>
                <c:pt idx="10222">
                  <c:v>80706.015999999989</c:v>
                </c:pt>
                <c:pt idx="10223">
                  <c:v>80708.015999999989</c:v>
                </c:pt>
                <c:pt idx="10224">
                  <c:v>80710.015999999989</c:v>
                </c:pt>
                <c:pt idx="10225">
                  <c:v>80712.015999999989</c:v>
                </c:pt>
                <c:pt idx="10226">
                  <c:v>80714.015999999989</c:v>
                </c:pt>
                <c:pt idx="10227">
                  <c:v>80716.015999999989</c:v>
                </c:pt>
                <c:pt idx="10228">
                  <c:v>80718.015999999989</c:v>
                </c:pt>
                <c:pt idx="10229">
                  <c:v>80720.015999999989</c:v>
                </c:pt>
                <c:pt idx="10230">
                  <c:v>80722.015999999989</c:v>
                </c:pt>
                <c:pt idx="10231">
                  <c:v>80724.015999999989</c:v>
                </c:pt>
                <c:pt idx="10232">
                  <c:v>80726.015999999989</c:v>
                </c:pt>
                <c:pt idx="10233">
                  <c:v>80728.015999999989</c:v>
                </c:pt>
                <c:pt idx="10234">
                  <c:v>80730.015999999989</c:v>
                </c:pt>
                <c:pt idx="10235">
                  <c:v>80732.015999999989</c:v>
                </c:pt>
                <c:pt idx="10236">
                  <c:v>80734.015999999989</c:v>
                </c:pt>
                <c:pt idx="10237">
                  <c:v>80736.015999999989</c:v>
                </c:pt>
                <c:pt idx="10238">
                  <c:v>80738.015999999989</c:v>
                </c:pt>
                <c:pt idx="10239">
                  <c:v>80740.015999999989</c:v>
                </c:pt>
                <c:pt idx="10240">
                  <c:v>80742.015999999989</c:v>
                </c:pt>
                <c:pt idx="10241">
                  <c:v>80744.015999999989</c:v>
                </c:pt>
                <c:pt idx="10242">
                  <c:v>80746.015999999989</c:v>
                </c:pt>
                <c:pt idx="10243">
                  <c:v>80748.015999999989</c:v>
                </c:pt>
                <c:pt idx="10244">
                  <c:v>80750.015999999989</c:v>
                </c:pt>
                <c:pt idx="10245">
                  <c:v>80752.015999999989</c:v>
                </c:pt>
                <c:pt idx="10246">
                  <c:v>80754.015999999989</c:v>
                </c:pt>
                <c:pt idx="10247">
                  <c:v>80756.015999999989</c:v>
                </c:pt>
                <c:pt idx="10248">
                  <c:v>80758.015999999989</c:v>
                </c:pt>
                <c:pt idx="10249">
                  <c:v>80760.015999999989</c:v>
                </c:pt>
                <c:pt idx="10250">
                  <c:v>80762.015999999989</c:v>
                </c:pt>
                <c:pt idx="10251">
                  <c:v>80764.015999999989</c:v>
                </c:pt>
                <c:pt idx="10252">
                  <c:v>80766.015999999989</c:v>
                </c:pt>
                <c:pt idx="10253">
                  <c:v>80768.015999999989</c:v>
                </c:pt>
                <c:pt idx="10254">
                  <c:v>80770.015999999989</c:v>
                </c:pt>
                <c:pt idx="10255">
                  <c:v>80772.015999999989</c:v>
                </c:pt>
                <c:pt idx="10256">
                  <c:v>80774.015999999989</c:v>
                </c:pt>
                <c:pt idx="10257">
                  <c:v>80776.015999999989</c:v>
                </c:pt>
                <c:pt idx="10258">
                  <c:v>80778.015999999989</c:v>
                </c:pt>
                <c:pt idx="10259">
                  <c:v>80780.015999999989</c:v>
                </c:pt>
                <c:pt idx="10260">
                  <c:v>80782.015999999989</c:v>
                </c:pt>
                <c:pt idx="10261">
                  <c:v>80784.015999999989</c:v>
                </c:pt>
                <c:pt idx="10262">
                  <c:v>80786.015999999989</c:v>
                </c:pt>
                <c:pt idx="10263">
                  <c:v>80788.015999999989</c:v>
                </c:pt>
                <c:pt idx="10264">
                  <c:v>80790.015999999989</c:v>
                </c:pt>
                <c:pt idx="10265">
                  <c:v>80792.015999999989</c:v>
                </c:pt>
                <c:pt idx="10266">
                  <c:v>80794.015999999989</c:v>
                </c:pt>
                <c:pt idx="10267">
                  <c:v>80796.015999999989</c:v>
                </c:pt>
                <c:pt idx="10268">
                  <c:v>80798.015999999989</c:v>
                </c:pt>
                <c:pt idx="10269">
                  <c:v>80800.015999999989</c:v>
                </c:pt>
                <c:pt idx="10270">
                  <c:v>80802.015999999989</c:v>
                </c:pt>
                <c:pt idx="10271">
                  <c:v>80804.015999999989</c:v>
                </c:pt>
                <c:pt idx="10272">
                  <c:v>80806.015999999989</c:v>
                </c:pt>
                <c:pt idx="10273">
                  <c:v>80808.015999999989</c:v>
                </c:pt>
                <c:pt idx="10274">
                  <c:v>80810.015999999989</c:v>
                </c:pt>
                <c:pt idx="10275">
                  <c:v>80812.015999999989</c:v>
                </c:pt>
                <c:pt idx="10276">
                  <c:v>80814.015999999989</c:v>
                </c:pt>
                <c:pt idx="10277">
                  <c:v>80816.015999999989</c:v>
                </c:pt>
                <c:pt idx="10278">
                  <c:v>80818.015999999989</c:v>
                </c:pt>
                <c:pt idx="10279">
                  <c:v>80820.015999999989</c:v>
                </c:pt>
                <c:pt idx="10280">
                  <c:v>80822.015999999989</c:v>
                </c:pt>
                <c:pt idx="10281">
                  <c:v>80824.015999999989</c:v>
                </c:pt>
                <c:pt idx="10282">
                  <c:v>80826.015999999989</c:v>
                </c:pt>
                <c:pt idx="10283">
                  <c:v>80828.015999999989</c:v>
                </c:pt>
                <c:pt idx="10284">
                  <c:v>80830.015999999989</c:v>
                </c:pt>
                <c:pt idx="10285">
                  <c:v>80832.015999999989</c:v>
                </c:pt>
                <c:pt idx="10286">
                  <c:v>80834.015999999989</c:v>
                </c:pt>
                <c:pt idx="10287">
                  <c:v>80836.015999999989</c:v>
                </c:pt>
                <c:pt idx="10288">
                  <c:v>80838.015999999989</c:v>
                </c:pt>
                <c:pt idx="10289">
                  <c:v>80840.015999999989</c:v>
                </c:pt>
                <c:pt idx="10290">
                  <c:v>80842.015999999989</c:v>
                </c:pt>
                <c:pt idx="10291">
                  <c:v>80844.015999999989</c:v>
                </c:pt>
                <c:pt idx="10292">
                  <c:v>80846.015999999989</c:v>
                </c:pt>
                <c:pt idx="10293">
                  <c:v>80848.015999999989</c:v>
                </c:pt>
                <c:pt idx="10294">
                  <c:v>80850.015999999989</c:v>
                </c:pt>
                <c:pt idx="10295">
                  <c:v>80852.015999999989</c:v>
                </c:pt>
                <c:pt idx="10296">
                  <c:v>80854.015999999989</c:v>
                </c:pt>
                <c:pt idx="10297">
                  <c:v>80856.015999999989</c:v>
                </c:pt>
                <c:pt idx="10298">
                  <c:v>80858.015999999989</c:v>
                </c:pt>
                <c:pt idx="10299">
                  <c:v>80860.015999999989</c:v>
                </c:pt>
                <c:pt idx="10300">
                  <c:v>80862.015999999989</c:v>
                </c:pt>
                <c:pt idx="10301">
                  <c:v>80864.015999999989</c:v>
                </c:pt>
                <c:pt idx="10302">
                  <c:v>80866.015999999989</c:v>
                </c:pt>
                <c:pt idx="10303">
                  <c:v>80868.015999999989</c:v>
                </c:pt>
                <c:pt idx="10304">
                  <c:v>80870.015999999989</c:v>
                </c:pt>
                <c:pt idx="10305">
                  <c:v>80872.015999999989</c:v>
                </c:pt>
                <c:pt idx="10306">
                  <c:v>80874.015999999989</c:v>
                </c:pt>
                <c:pt idx="10307">
                  <c:v>80876.015999999989</c:v>
                </c:pt>
                <c:pt idx="10308">
                  <c:v>80878.015999999989</c:v>
                </c:pt>
                <c:pt idx="10309">
                  <c:v>80880.015999999989</c:v>
                </c:pt>
                <c:pt idx="10310">
                  <c:v>80882.015999999989</c:v>
                </c:pt>
                <c:pt idx="10311">
                  <c:v>80884.015999999989</c:v>
                </c:pt>
                <c:pt idx="10312">
                  <c:v>80886.015999999989</c:v>
                </c:pt>
                <c:pt idx="10313">
                  <c:v>80888.015999999989</c:v>
                </c:pt>
                <c:pt idx="10314">
                  <c:v>80890.015999999989</c:v>
                </c:pt>
                <c:pt idx="10315">
                  <c:v>80892.015999999989</c:v>
                </c:pt>
                <c:pt idx="10316">
                  <c:v>80894.015999999989</c:v>
                </c:pt>
                <c:pt idx="10317">
                  <c:v>80896.015999999989</c:v>
                </c:pt>
                <c:pt idx="10318">
                  <c:v>80898.015999999989</c:v>
                </c:pt>
                <c:pt idx="10319">
                  <c:v>80900.015999999989</c:v>
                </c:pt>
                <c:pt idx="10320">
                  <c:v>80902.015999999989</c:v>
                </c:pt>
                <c:pt idx="10321">
                  <c:v>80904.015999999989</c:v>
                </c:pt>
                <c:pt idx="10322">
                  <c:v>80906.015999999989</c:v>
                </c:pt>
                <c:pt idx="10323">
                  <c:v>80908.015999999989</c:v>
                </c:pt>
                <c:pt idx="10324">
                  <c:v>80910.015999999989</c:v>
                </c:pt>
                <c:pt idx="10325">
                  <c:v>80912.015999999989</c:v>
                </c:pt>
                <c:pt idx="10326">
                  <c:v>80914.015999999989</c:v>
                </c:pt>
                <c:pt idx="10327">
                  <c:v>80916.015999999989</c:v>
                </c:pt>
                <c:pt idx="10328">
                  <c:v>80918.015999999989</c:v>
                </c:pt>
                <c:pt idx="10329">
                  <c:v>80920.015999999989</c:v>
                </c:pt>
                <c:pt idx="10330">
                  <c:v>80922.015999999989</c:v>
                </c:pt>
                <c:pt idx="10331">
                  <c:v>80924.015999999989</c:v>
                </c:pt>
                <c:pt idx="10332">
                  <c:v>80926.015999999989</c:v>
                </c:pt>
                <c:pt idx="10333">
                  <c:v>80928.015999999989</c:v>
                </c:pt>
                <c:pt idx="10334">
                  <c:v>80930.015999999989</c:v>
                </c:pt>
                <c:pt idx="10335">
                  <c:v>80932.015999999989</c:v>
                </c:pt>
                <c:pt idx="10336">
                  <c:v>80934.015999999989</c:v>
                </c:pt>
                <c:pt idx="10337">
                  <c:v>80936.015999999989</c:v>
                </c:pt>
                <c:pt idx="10338">
                  <c:v>80938.015999999989</c:v>
                </c:pt>
                <c:pt idx="10339">
                  <c:v>80940.015999999989</c:v>
                </c:pt>
                <c:pt idx="10340">
                  <c:v>80942.015999999989</c:v>
                </c:pt>
                <c:pt idx="10341">
                  <c:v>80944.015999999989</c:v>
                </c:pt>
                <c:pt idx="10342">
                  <c:v>80946.015999999989</c:v>
                </c:pt>
                <c:pt idx="10343">
                  <c:v>80948.015999999989</c:v>
                </c:pt>
                <c:pt idx="10344">
                  <c:v>80950.015999999989</c:v>
                </c:pt>
                <c:pt idx="10345">
                  <c:v>80952.015999999989</c:v>
                </c:pt>
                <c:pt idx="10346">
                  <c:v>80954.015999999989</c:v>
                </c:pt>
                <c:pt idx="10347">
                  <c:v>80956.015999999989</c:v>
                </c:pt>
                <c:pt idx="10348">
                  <c:v>80958.015999999989</c:v>
                </c:pt>
                <c:pt idx="10349">
                  <c:v>80960.015999999989</c:v>
                </c:pt>
                <c:pt idx="10350">
                  <c:v>80962.015999999989</c:v>
                </c:pt>
                <c:pt idx="10351">
                  <c:v>80964.015999999989</c:v>
                </c:pt>
                <c:pt idx="10352">
                  <c:v>80966.015999999989</c:v>
                </c:pt>
                <c:pt idx="10353">
                  <c:v>80968.015999999989</c:v>
                </c:pt>
                <c:pt idx="10354">
                  <c:v>80970.015999999989</c:v>
                </c:pt>
                <c:pt idx="10355">
                  <c:v>80972.015999999989</c:v>
                </c:pt>
                <c:pt idx="10356">
                  <c:v>80974.015999999989</c:v>
                </c:pt>
                <c:pt idx="10357">
                  <c:v>80976.015999999989</c:v>
                </c:pt>
                <c:pt idx="10358">
                  <c:v>80978.015999999989</c:v>
                </c:pt>
                <c:pt idx="10359">
                  <c:v>80980.015999999989</c:v>
                </c:pt>
                <c:pt idx="10360">
                  <c:v>80982.015999999989</c:v>
                </c:pt>
                <c:pt idx="10361">
                  <c:v>80984.015999999989</c:v>
                </c:pt>
                <c:pt idx="10362">
                  <c:v>80986.015999999989</c:v>
                </c:pt>
                <c:pt idx="10363">
                  <c:v>80988.015999999989</c:v>
                </c:pt>
                <c:pt idx="10364">
                  <c:v>80990.015999999989</c:v>
                </c:pt>
                <c:pt idx="10365">
                  <c:v>80992.015999999989</c:v>
                </c:pt>
                <c:pt idx="10366">
                  <c:v>80994.015999999989</c:v>
                </c:pt>
                <c:pt idx="10367">
                  <c:v>80996.015999999989</c:v>
                </c:pt>
                <c:pt idx="10368">
                  <c:v>80998.015999999989</c:v>
                </c:pt>
                <c:pt idx="10369">
                  <c:v>81000.015999999989</c:v>
                </c:pt>
                <c:pt idx="10370">
                  <c:v>81002.015999999989</c:v>
                </c:pt>
                <c:pt idx="10371">
                  <c:v>81004.015999999989</c:v>
                </c:pt>
                <c:pt idx="10372">
                  <c:v>81006.015999999989</c:v>
                </c:pt>
                <c:pt idx="10373">
                  <c:v>81008.015999999989</c:v>
                </c:pt>
                <c:pt idx="10374">
                  <c:v>81010.015999999989</c:v>
                </c:pt>
                <c:pt idx="10375">
                  <c:v>81012.015999999989</c:v>
                </c:pt>
                <c:pt idx="10376">
                  <c:v>81014.015999999989</c:v>
                </c:pt>
                <c:pt idx="10377">
                  <c:v>81016.015999999989</c:v>
                </c:pt>
                <c:pt idx="10378">
                  <c:v>81018.015999999989</c:v>
                </c:pt>
                <c:pt idx="10379">
                  <c:v>81020.015999999989</c:v>
                </c:pt>
                <c:pt idx="10380">
                  <c:v>81022.015999999989</c:v>
                </c:pt>
                <c:pt idx="10381">
                  <c:v>81024.015999999989</c:v>
                </c:pt>
                <c:pt idx="10382">
                  <c:v>81026.015999999989</c:v>
                </c:pt>
                <c:pt idx="10383">
                  <c:v>81028.015999999989</c:v>
                </c:pt>
                <c:pt idx="10384">
                  <c:v>81030.015999999989</c:v>
                </c:pt>
                <c:pt idx="10385">
                  <c:v>81032.015999999989</c:v>
                </c:pt>
                <c:pt idx="10386">
                  <c:v>81034.015999999989</c:v>
                </c:pt>
                <c:pt idx="10387">
                  <c:v>81036.015999999989</c:v>
                </c:pt>
                <c:pt idx="10388">
                  <c:v>81038.015999999989</c:v>
                </c:pt>
                <c:pt idx="10389">
                  <c:v>81040.015999999989</c:v>
                </c:pt>
                <c:pt idx="10390">
                  <c:v>81042.015999999989</c:v>
                </c:pt>
                <c:pt idx="10391">
                  <c:v>81044.015999999989</c:v>
                </c:pt>
                <c:pt idx="10392">
                  <c:v>81046.015999999989</c:v>
                </c:pt>
                <c:pt idx="10393">
                  <c:v>81048.015999999989</c:v>
                </c:pt>
                <c:pt idx="10394">
                  <c:v>81050.015999999989</c:v>
                </c:pt>
                <c:pt idx="10395">
                  <c:v>81052.015999999989</c:v>
                </c:pt>
                <c:pt idx="10396">
                  <c:v>81054.015999999989</c:v>
                </c:pt>
                <c:pt idx="10397">
                  <c:v>81056.015999999989</c:v>
                </c:pt>
                <c:pt idx="10398">
                  <c:v>81058.015999999989</c:v>
                </c:pt>
                <c:pt idx="10399">
                  <c:v>81060.015999999989</c:v>
                </c:pt>
                <c:pt idx="10400">
                  <c:v>81062.015999999989</c:v>
                </c:pt>
                <c:pt idx="10401">
                  <c:v>81064.015999999989</c:v>
                </c:pt>
                <c:pt idx="10402">
                  <c:v>81066.015999999989</c:v>
                </c:pt>
                <c:pt idx="10403">
                  <c:v>81068.015999999989</c:v>
                </c:pt>
                <c:pt idx="10404">
                  <c:v>81070.015999999989</c:v>
                </c:pt>
                <c:pt idx="10405">
                  <c:v>81072.015999999989</c:v>
                </c:pt>
                <c:pt idx="10406">
                  <c:v>81074.015999999989</c:v>
                </c:pt>
                <c:pt idx="10407">
                  <c:v>81104.827999999994</c:v>
                </c:pt>
                <c:pt idx="10408">
                  <c:v>81134.827999999994</c:v>
                </c:pt>
                <c:pt idx="10409">
                  <c:v>81164.827999999994</c:v>
                </c:pt>
                <c:pt idx="10410">
                  <c:v>81194.827999999994</c:v>
                </c:pt>
                <c:pt idx="10411">
                  <c:v>81224.827999999994</c:v>
                </c:pt>
                <c:pt idx="10412">
                  <c:v>81254.827999999994</c:v>
                </c:pt>
                <c:pt idx="10413">
                  <c:v>81284.827999999994</c:v>
                </c:pt>
                <c:pt idx="10414">
                  <c:v>81314.827999999994</c:v>
                </c:pt>
                <c:pt idx="10415">
                  <c:v>81344.827999999994</c:v>
                </c:pt>
                <c:pt idx="10416">
                  <c:v>81374.827999999994</c:v>
                </c:pt>
                <c:pt idx="10417">
                  <c:v>81404.827999999994</c:v>
                </c:pt>
                <c:pt idx="10418">
                  <c:v>81434.827999999994</c:v>
                </c:pt>
                <c:pt idx="10419">
                  <c:v>81464.827999999994</c:v>
                </c:pt>
                <c:pt idx="10420">
                  <c:v>81494.827999999994</c:v>
                </c:pt>
                <c:pt idx="10421">
                  <c:v>81524.827999999994</c:v>
                </c:pt>
                <c:pt idx="10422">
                  <c:v>81554.827999999994</c:v>
                </c:pt>
                <c:pt idx="10423">
                  <c:v>81584.827999999994</c:v>
                </c:pt>
                <c:pt idx="10424">
                  <c:v>81614.827999999994</c:v>
                </c:pt>
                <c:pt idx="10425">
                  <c:v>81644.827999999994</c:v>
                </c:pt>
                <c:pt idx="10426">
                  <c:v>81674.827999999994</c:v>
                </c:pt>
                <c:pt idx="10427">
                  <c:v>81704.827999999994</c:v>
                </c:pt>
                <c:pt idx="10428">
                  <c:v>81734.827999999994</c:v>
                </c:pt>
                <c:pt idx="10429">
                  <c:v>81764.827999999994</c:v>
                </c:pt>
                <c:pt idx="10430">
                  <c:v>81794.827999999994</c:v>
                </c:pt>
                <c:pt idx="10431">
                  <c:v>81824.827999999994</c:v>
                </c:pt>
                <c:pt idx="10432">
                  <c:v>81854.827999999994</c:v>
                </c:pt>
                <c:pt idx="10433">
                  <c:v>81884.827999999994</c:v>
                </c:pt>
                <c:pt idx="10434">
                  <c:v>81914.827999999994</c:v>
                </c:pt>
                <c:pt idx="10435">
                  <c:v>81944.827999999994</c:v>
                </c:pt>
                <c:pt idx="10436">
                  <c:v>81974.827999999994</c:v>
                </c:pt>
                <c:pt idx="10437">
                  <c:v>81984.031000000003</c:v>
                </c:pt>
                <c:pt idx="10438">
                  <c:v>81986.031000000003</c:v>
                </c:pt>
                <c:pt idx="10439">
                  <c:v>81988.031000000003</c:v>
                </c:pt>
                <c:pt idx="10440">
                  <c:v>81990.031000000003</c:v>
                </c:pt>
                <c:pt idx="10441">
                  <c:v>81992.031000000003</c:v>
                </c:pt>
                <c:pt idx="10442">
                  <c:v>81994.031000000003</c:v>
                </c:pt>
                <c:pt idx="10443">
                  <c:v>81996.031000000003</c:v>
                </c:pt>
                <c:pt idx="10444">
                  <c:v>81998.031000000003</c:v>
                </c:pt>
                <c:pt idx="10445">
                  <c:v>82000.031000000003</c:v>
                </c:pt>
                <c:pt idx="10446">
                  <c:v>82002.031000000003</c:v>
                </c:pt>
                <c:pt idx="10447">
                  <c:v>82004.031000000003</c:v>
                </c:pt>
                <c:pt idx="10448">
                  <c:v>82006.031000000003</c:v>
                </c:pt>
                <c:pt idx="10449">
                  <c:v>82008.031000000003</c:v>
                </c:pt>
                <c:pt idx="10450">
                  <c:v>82010.031000000003</c:v>
                </c:pt>
                <c:pt idx="10451">
                  <c:v>82012.031000000003</c:v>
                </c:pt>
                <c:pt idx="10452">
                  <c:v>82014.031000000003</c:v>
                </c:pt>
                <c:pt idx="10453">
                  <c:v>82016.031000000003</c:v>
                </c:pt>
                <c:pt idx="10454">
                  <c:v>82018.031000000003</c:v>
                </c:pt>
                <c:pt idx="10455">
                  <c:v>82020.031000000003</c:v>
                </c:pt>
                <c:pt idx="10456">
                  <c:v>82022.031000000003</c:v>
                </c:pt>
                <c:pt idx="10457">
                  <c:v>82024.031000000003</c:v>
                </c:pt>
                <c:pt idx="10458">
                  <c:v>82026.031000000003</c:v>
                </c:pt>
                <c:pt idx="10459">
                  <c:v>82028.031000000003</c:v>
                </c:pt>
                <c:pt idx="10460">
                  <c:v>82030.031000000003</c:v>
                </c:pt>
                <c:pt idx="10461">
                  <c:v>82032.031000000003</c:v>
                </c:pt>
                <c:pt idx="10462">
                  <c:v>82034.031000000003</c:v>
                </c:pt>
                <c:pt idx="10463">
                  <c:v>82036.031000000003</c:v>
                </c:pt>
                <c:pt idx="10464">
                  <c:v>82038.031000000003</c:v>
                </c:pt>
                <c:pt idx="10465">
                  <c:v>82040.031000000003</c:v>
                </c:pt>
                <c:pt idx="10466">
                  <c:v>82042.031000000003</c:v>
                </c:pt>
                <c:pt idx="10467">
                  <c:v>82044.031000000003</c:v>
                </c:pt>
                <c:pt idx="10468">
                  <c:v>82046.031000000003</c:v>
                </c:pt>
                <c:pt idx="10469">
                  <c:v>82048.031000000003</c:v>
                </c:pt>
                <c:pt idx="10470">
                  <c:v>82050.031000000003</c:v>
                </c:pt>
                <c:pt idx="10471">
                  <c:v>82052.031000000003</c:v>
                </c:pt>
                <c:pt idx="10472">
                  <c:v>82054.031000000003</c:v>
                </c:pt>
                <c:pt idx="10473">
                  <c:v>82056.031000000003</c:v>
                </c:pt>
                <c:pt idx="10474">
                  <c:v>82058.031000000003</c:v>
                </c:pt>
                <c:pt idx="10475">
                  <c:v>82060.031000000003</c:v>
                </c:pt>
                <c:pt idx="10476">
                  <c:v>82062.031000000003</c:v>
                </c:pt>
                <c:pt idx="10477">
                  <c:v>82064.031000000003</c:v>
                </c:pt>
                <c:pt idx="10478">
                  <c:v>82066.031000000003</c:v>
                </c:pt>
                <c:pt idx="10479">
                  <c:v>82068.031000000003</c:v>
                </c:pt>
                <c:pt idx="10480">
                  <c:v>82070.031000000003</c:v>
                </c:pt>
                <c:pt idx="10481">
                  <c:v>82072.031000000003</c:v>
                </c:pt>
                <c:pt idx="10482">
                  <c:v>82074.031000000003</c:v>
                </c:pt>
                <c:pt idx="10483">
                  <c:v>82076.031000000003</c:v>
                </c:pt>
                <c:pt idx="10484">
                  <c:v>82078.031000000003</c:v>
                </c:pt>
                <c:pt idx="10485">
                  <c:v>82080.031000000003</c:v>
                </c:pt>
                <c:pt idx="10486">
                  <c:v>82082.031000000003</c:v>
                </c:pt>
                <c:pt idx="10487">
                  <c:v>82084.031000000003</c:v>
                </c:pt>
                <c:pt idx="10488">
                  <c:v>82086.031000000003</c:v>
                </c:pt>
                <c:pt idx="10489">
                  <c:v>82088.031000000003</c:v>
                </c:pt>
                <c:pt idx="10490">
                  <c:v>82090.031000000003</c:v>
                </c:pt>
                <c:pt idx="10491">
                  <c:v>82092.031000000003</c:v>
                </c:pt>
                <c:pt idx="10492">
                  <c:v>82094.031000000003</c:v>
                </c:pt>
                <c:pt idx="10493">
                  <c:v>82096.031000000003</c:v>
                </c:pt>
                <c:pt idx="10494">
                  <c:v>82098.031000000003</c:v>
                </c:pt>
                <c:pt idx="10495">
                  <c:v>82100.031000000003</c:v>
                </c:pt>
                <c:pt idx="10496">
                  <c:v>82102.031000000003</c:v>
                </c:pt>
                <c:pt idx="10497">
                  <c:v>82104.031000000003</c:v>
                </c:pt>
                <c:pt idx="10498">
                  <c:v>82106.031000000003</c:v>
                </c:pt>
                <c:pt idx="10499">
                  <c:v>82108.031000000003</c:v>
                </c:pt>
                <c:pt idx="10500">
                  <c:v>82110.031000000003</c:v>
                </c:pt>
                <c:pt idx="10501">
                  <c:v>82112.031000000003</c:v>
                </c:pt>
                <c:pt idx="10502">
                  <c:v>82114.031000000003</c:v>
                </c:pt>
                <c:pt idx="10503">
                  <c:v>82116.031000000003</c:v>
                </c:pt>
                <c:pt idx="10504">
                  <c:v>82118.031000000003</c:v>
                </c:pt>
                <c:pt idx="10505">
                  <c:v>82120.031000000003</c:v>
                </c:pt>
                <c:pt idx="10506">
                  <c:v>82122.031000000003</c:v>
                </c:pt>
                <c:pt idx="10507">
                  <c:v>82124.031000000003</c:v>
                </c:pt>
                <c:pt idx="10508">
                  <c:v>82126.031000000003</c:v>
                </c:pt>
                <c:pt idx="10509">
                  <c:v>82128.031000000003</c:v>
                </c:pt>
                <c:pt idx="10510">
                  <c:v>82130.031000000003</c:v>
                </c:pt>
                <c:pt idx="10511">
                  <c:v>82132.031000000003</c:v>
                </c:pt>
                <c:pt idx="10512">
                  <c:v>82134.031000000003</c:v>
                </c:pt>
                <c:pt idx="10513">
                  <c:v>82136.031000000003</c:v>
                </c:pt>
                <c:pt idx="10514">
                  <c:v>82138.031000000003</c:v>
                </c:pt>
                <c:pt idx="10515">
                  <c:v>82140.031000000003</c:v>
                </c:pt>
                <c:pt idx="10516">
                  <c:v>82142.031000000003</c:v>
                </c:pt>
                <c:pt idx="10517">
                  <c:v>82144.031000000003</c:v>
                </c:pt>
                <c:pt idx="10518">
                  <c:v>82146.031000000003</c:v>
                </c:pt>
                <c:pt idx="10519">
                  <c:v>82148.031000000003</c:v>
                </c:pt>
                <c:pt idx="10520">
                  <c:v>82150.031000000003</c:v>
                </c:pt>
                <c:pt idx="10521">
                  <c:v>82152.031000000003</c:v>
                </c:pt>
                <c:pt idx="10522">
                  <c:v>82154.031000000003</c:v>
                </c:pt>
                <c:pt idx="10523">
                  <c:v>82156.031000000003</c:v>
                </c:pt>
                <c:pt idx="10524">
                  <c:v>82158.031000000003</c:v>
                </c:pt>
                <c:pt idx="10525">
                  <c:v>82160.031000000003</c:v>
                </c:pt>
                <c:pt idx="10526">
                  <c:v>82162.031000000003</c:v>
                </c:pt>
                <c:pt idx="10527">
                  <c:v>82164.031000000003</c:v>
                </c:pt>
                <c:pt idx="10528">
                  <c:v>82166.031000000003</c:v>
                </c:pt>
                <c:pt idx="10529">
                  <c:v>82168.031000000003</c:v>
                </c:pt>
                <c:pt idx="10530">
                  <c:v>82170.031000000003</c:v>
                </c:pt>
                <c:pt idx="10531">
                  <c:v>82172.031000000003</c:v>
                </c:pt>
                <c:pt idx="10532">
                  <c:v>82174.031000000003</c:v>
                </c:pt>
                <c:pt idx="10533">
                  <c:v>82176.031000000003</c:v>
                </c:pt>
                <c:pt idx="10534">
                  <c:v>82178.031000000003</c:v>
                </c:pt>
                <c:pt idx="10535">
                  <c:v>82180.031000000003</c:v>
                </c:pt>
                <c:pt idx="10536">
                  <c:v>82182.031000000003</c:v>
                </c:pt>
                <c:pt idx="10537">
                  <c:v>82184.031000000003</c:v>
                </c:pt>
                <c:pt idx="10538">
                  <c:v>82186.031000000003</c:v>
                </c:pt>
                <c:pt idx="10539">
                  <c:v>82188.031000000003</c:v>
                </c:pt>
                <c:pt idx="10540">
                  <c:v>82190.031000000003</c:v>
                </c:pt>
                <c:pt idx="10541">
                  <c:v>82192.031000000003</c:v>
                </c:pt>
                <c:pt idx="10542">
                  <c:v>82194.031000000003</c:v>
                </c:pt>
                <c:pt idx="10543">
                  <c:v>82196.031000000003</c:v>
                </c:pt>
                <c:pt idx="10544">
                  <c:v>82198.031000000003</c:v>
                </c:pt>
                <c:pt idx="10545">
                  <c:v>82200.031000000003</c:v>
                </c:pt>
                <c:pt idx="10546">
                  <c:v>82202.031000000003</c:v>
                </c:pt>
                <c:pt idx="10547">
                  <c:v>82204.031000000003</c:v>
                </c:pt>
                <c:pt idx="10548">
                  <c:v>82206.031000000003</c:v>
                </c:pt>
                <c:pt idx="10549">
                  <c:v>82208.031000000003</c:v>
                </c:pt>
                <c:pt idx="10550">
                  <c:v>82210.031000000003</c:v>
                </c:pt>
                <c:pt idx="10551">
                  <c:v>82212.031000000003</c:v>
                </c:pt>
                <c:pt idx="10552">
                  <c:v>82214.031000000003</c:v>
                </c:pt>
                <c:pt idx="10553">
                  <c:v>82216.031000000003</c:v>
                </c:pt>
                <c:pt idx="10554">
                  <c:v>82218.031000000003</c:v>
                </c:pt>
                <c:pt idx="10555">
                  <c:v>82220.031000000003</c:v>
                </c:pt>
                <c:pt idx="10556">
                  <c:v>82222.031000000003</c:v>
                </c:pt>
                <c:pt idx="10557">
                  <c:v>82224.031000000003</c:v>
                </c:pt>
                <c:pt idx="10558">
                  <c:v>82226.031000000003</c:v>
                </c:pt>
                <c:pt idx="10559">
                  <c:v>82228.031000000003</c:v>
                </c:pt>
                <c:pt idx="10560">
                  <c:v>82230.031000000003</c:v>
                </c:pt>
                <c:pt idx="10561">
                  <c:v>82232.031000000003</c:v>
                </c:pt>
                <c:pt idx="10562">
                  <c:v>82234.031000000003</c:v>
                </c:pt>
                <c:pt idx="10563">
                  <c:v>82236.031000000003</c:v>
                </c:pt>
                <c:pt idx="10564">
                  <c:v>82238.031000000003</c:v>
                </c:pt>
                <c:pt idx="10565">
                  <c:v>82240.031000000003</c:v>
                </c:pt>
                <c:pt idx="10566">
                  <c:v>82242.031000000003</c:v>
                </c:pt>
                <c:pt idx="10567">
                  <c:v>82244.031000000003</c:v>
                </c:pt>
                <c:pt idx="10568">
                  <c:v>82246.031000000003</c:v>
                </c:pt>
                <c:pt idx="10569">
                  <c:v>82248.031000000003</c:v>
                </c:pt>
                <c:pt idx="10570">
                  <c:v>82250.031000000003</c:v>
                </c:pt>
                <c:pt idx="10571">
                  <c:v>82252.031000000003</c:v>
                </c:pt>
                <c:pt idx="10572">
                  <c:v>82254.031000000003</c:v>
                </c:pt>
                <c:pt idx="10573">
                  <c:v>82256.031000000003</c:v>
                </c:pt>
                <c:pt idx="10574">
                  <c:v>82258.031000000003</c:v>
                </c:pt>
                <c:pt idx="10575">
                  <c:v>82260.031000000003</c:v>
                </c:pt>
                <c:pt idx="10576">
                  <c:v>82262.031000000003</c:v>
                </c:pt>
                <c:pt idx="10577">
                  <c:v>82264.031000000003</c:v>
                </c:pt>
                <c:pt idx="10578">
                  <c:v>82266.031000000003</c:v>
                </c:pt>
                <c:pt idx="10579">
                  <c:v>82268.031000000003</c:v>
                </c:pt>
                <c:pt idx="10580">
                  <c:v>82270.031000000003</c:v>
                </c:pt>
                <c:pt idx="10581">
                  <c:v>82272.031000000003</c:v>
                </c:pt>
                <c:pt idx="10582">
                  <c:v>82274.031000000003</c:v>
                </c:pt>
                <c:pt idx="10583">
                  <c:v>82276.031000000003</c:v>
                </c:pt>
                <c:pt idx="10584">
                  <c:v>82278.031000000003</c:v>
                </c:pt>
                <c:pt idx="10585">
                  <c:v>82280.031000000003</c:v>
                </c:pt>
                <c:pt idx="10586">
                  <c:v>82282.031000000003</c:v>
                </c:pt>
                <c:pt idx="10587">
                  <c:v>82284.031000000003</c:v>
                </c:pt>
                <c:pt idx="10588">
                  <c:v>82286.031000000003</c:v>
                </c:pt>
                <c:pt idx="10589">
                  <c:v>82288.031000000003</c:v>
                </c:pt>
                <c:pt idx="10590">
                  <c:v>82290.031000000003</c:v>
                </c:pt>
                <c:pt idx="10591">
                  <c:v>82292.031000000003</c:v>
                </c:pt>
                <c:pt idx="10592">
                  <c:v>82294.031000000003</c:v>
                </c:pt>
                <c:pt idx="10593">
                  <c:v>82296.031000000003</c:v>
                </c:pt>
                <c:pt idx="10594">
                  <c:v>82298.031000000003</c:v>
                </c:pt>
                <c:pt idx="10595">
                  <c:v>82300.031000000003</c:v>
                </c:pt>
                <c:pt idx="10596">
                  <c:v>82302.031000000003</c:v>
                </c:pt>
                <c:pt idx="10597">
                  <c:v>82304.031000000003</c:v>
                </c:pt>
                <c:pt idx="10598">
                  <c:v>82306.031000000003</c:v>
                </c:pt>
                <c:pt idx="10599">
                  <c:v>82308.031000000003</c:v>
                </c:pt>
                <c:pt idx="10600">
                  <c:v>82310.031000000003</c:v>
                </c:pt>
                <c:pt idx="10601">
                  <c:v>82312.031000000003</c:v>
                </c:pt>
                <c:pt idx="10602">
                  <c:v>82314.031000000003</c:v>
                </c:pt>
                <c:pt idx="10603">
                  <c:v>82316.031000000003</c:v>
                </c:pt>
                <c:pt idx="10604">
                  <c:v>82318.031000000003</c:v>
                </c:pt>
                <c:pt idx="10605">
                  <c:v>82320.031000000003</c:v>
                </c:pt>
                <c:pt idx="10606">
                  <c:v>82322.031000000003</c:v>
                </c:pt>
                <c:pt idx="10607">
                  <c:v>82324.031000000003</c:v>
                </c:pt>
                <c:pt idx="10608">
                  <c:v>82326.031000000003</c:v>
                </c:pt>
                <c:pt idx="10609">
                  <c:v>82328.031000000003</c:v>
                </c:pt>
                <c:pt idx="10610">
                  <c:v>82330.031000000003</c:v>
                </c:pt>
                <c:pt idx="10611">
                  <c:v>82332.031000000003</c:v>
                </c:pt>
                <c:pt idx="10612">
                  <c:v>82334.031000000003</c:v>
                </c:pt>
                <c:pt idx="10613">
                  <c:v>82336.031000000003</c:v>
                </c:pt>
                <c:pt idx="10614">
                  <c:v>82338.031000000003</c:v>
                </c:pt>
                <c:pt idx="10615">
                  <c:v>82340.031000000003</c:v>
                </c:pt>
                <c:pt idx="10616">
                  <c:v>82342.031000000003</c:v>
                </c:pt>
                <c:pt idx="10617">
                  <c:v>82344.031000000003</c:v>
                </c:pt>
                <c:pt idx="10618">
                  <c:v>82346.031000000003</c:v>
                </c:pt>
                <c:pt idx="10619">
                  <c:v>82348.031000000003</c:v>
                </c:pt>
                <c:pt idx="10620">
                  <c:v>82350.031000000003</c:v>
                </c:pt>
                <c:pt idx="10621">
                  <c:v>82352.031000000003</c:v>
                </c:pt>
                <c:pt idx="10622">
                  <c:v>82354.031000000003</c:v>
                </c:pt>
                <c:pt idx="10623">
                  <c:v>82356.031000000003</c:v>
                </c:pt>
                <c:pt idx="10624">
                  <c:v>82358.031000000003</c:v>
                </c:pt>
                <c:pt idx="10625">
                  <c:v>82360.031000000003</c:v>
                </c:pt>
                <c:pt idx="10626">
                  <c:v>82362.031000000003</c:v>
                </c:pt>
                <c:pt idx="10627">
                  <c:v>82364.031000000003</c:v>
                </c:pt>
                <c:pt idx="10628">
                  <c:v>82366.031000000003</c:v>
                </c:pt>
                <c:pt idx="10629">
                  <c:v>82368.031000000003</c:v>
                </c:pt>
                <c:pt idx="10630">
                  <c:v>82370.031000000003</c:v>
                </c:pt>
                <c:pt idx="10631">
                  <c:v>82372.031000000003</c:v>
                </c:pt>
                <c:pt idx="10632">
                  <c:v>82374.031000000003</c:v>
                </c:pt>
                <c:pt idx="10633">
                  <c:v>82376.031000000003</c:v>
                </c:pt>
                <c:pt idx="10634">
                  <c:v>82378.031000000003</c:v>
                </c:pt>
                <c:pt idx="10635">
                  <c:v>82380.031000000003</c:v>
                </c:pt>
                <c:pt idx="10636">
                  <c:v>82382.031000000003</c:v>
                </c:pt>
                <c:pt idx="10637">
                  <c:v>82384.031000000003</c:v>
                </c:pt>
                <c:pt idx="10638">
                  <c:v>82386.031000000003</c:v>
                </c:pt>
                <c:pt idx="10639">
                  <c:v>82388.031000000003</c:v>
                </c:pt>
                <c:pt idx="10640">
                  <c:v>82390.031000000003</c:v>
                </c:pt>
                <c:pt idx="10641">
                  <c:v>82392.031000000003</c:v>
                </c:pt>
                <c:pt idx="10642">
                  <c:v>82394.031000000003</c:v>
                </c:pt>
                <c:pt idx="10643">
                  <c:v>82396.031000000003</c:v>
                </c:pt>
                <c:pt idx="10644">
                  <c:v>82398.031000000003</c:v>
                </c:pt>
                <c:pt idx="10645">
                  <c:v>82400.031000000003</c:v>
                </c:pt>
                <c:pt idx="10646">
                  <c:v>82402.031000000003</c:v>
                </c:pt>
                <c:pt idx="10647">
                  <c:v>82404.031000000003</c:v>
                </c:pt>
                <c:pt idx="10648">
                  <c:v>82406.031000000003</c:v>
                </c:pt>
                <c:pt idx="10649">
                  <c:v>82408.031000000003</c:v>
                </c:pt>
                <c:pt idx="10650">
                  <c:v>82410.031000000003</c:v>
                </c:pt>
                <c:pt idx="10651">
                  <c:v>82412.031000000003</c:v>
                </c:pt>
                <c:pt idx="10652">
                  <c:v>82414.031000000003</c:v>
                </c:pt>
                <c:pt idx="10653">
                  <c:v>82416.031000000003</c:v>
                </c:pt>
                <c:pt idx="10654">
                  <c:v>82418.031000000003</c:v>
                </c:pt>
                <c:pt idx="10655">
                  <c:v>82420.031000000003</c:v>
                </c:pt>
                <c:pt idx="10656">
                  <c:v>82422.031000000003</c:v>
                </c:pt>
                <c:pt idx="10657">
                  <c:v>82424.031000000003</c:v>
                </c:pt>
                <c:pt idx="10658">
                  <c:v>82426.031000000003</c:v>
                </c:pt>
                <c:pt idx="10659">
                  <c:v>82428.031000000003</c:v>
                </c:pt>
                <c:pt idx="10660">
                  <c:v>82430.031000000003</c:v>
                </c:pt>
                <c:pt idx="10661">
                  <c:v>82432.031000000003</c:v>
                </c:pt>
                <c:pt idx="10662">
                  <c:v>82434.031000000003</c:v>
                </c:pt>
                <c:pt idx="10663">
                  <c:v>82436.031000000003</c:v>
                </c:pt>
                <c:pt idx="10664">
                  <c:v>82438.031000000003</c:v>
                </c:pt>
                <c:pt idx="10665">
                  <c:v>82440.031000000003</c:v>
                </c:pt>
                <c:pt idx="10666">
                  <c:v>82442.031000000003</c:v>
                </c:pt>
                <c:pt idx="10667">
                  <c:v>82444.031000000003</c:v>
                </c:pt>
                <c:pt idx="10668">
                  <c:v>82446.031000000003</c:v>
                </c:pt>
                <c:pt idx="10669">
                  <c:v>82448.031000000003</c:v>
                </c:pt>
                <c:pt idx="10670">
                  <c:v>82450.031000000003</c:v>
                </c:pt>
                <c:pt idx="10671">
                  <c:v>82452.031000000003</c:v>
                </c:pt>
                <c:pt idx="10672">
                  <c:v>82454.031000000003</c:v>
                </c:pt>
                <c:pt idx="10673">
                  <c:v>82456.031000000003</c:v>
                </c:pt>
                <c:pt idx="10674">
                  <c:v>82458.031000000003</c:v>
                </c:pt>
                <c:pt idx="10675">
                  <c:v>82460.031000000003</c:v>
                </c:pt>
                <c:pt idx="10676">
                  <c:v>82462.031000000003</c:v>
                </c:pt>
                <c:pt idx="10677">
                  <c:v>82464.031000000003</c:v>
                </c:pt>
                <c:pt idx="10678">
                  <c:v>82466.031000000003</c:v>
                </c:pt>
                <c:pt idx="10679">
                  <c:v>82468.031000000003</c:v>
                </c:pt>
                <c:pt idx="10680">
                  <c:v>82470.031000000003</c:v>
                </c:pt>
                <c:pt idx="10681">
                  <c:v>82472.031000000003</c:v>
                </c:pt>
                <c:pt idx="10682">
                  <c:v>82474.031000000003</c:v>
                </c:pt>
                <c:pt idx="10683">
                  <c:v>82476.031000000003</c:v>
                </c:pt>
                <c:pt idx="10684">
                  <c:v>82478.031000000003</c:v>
                </c:pt>
                <c:pt idx="10685">
                  <c:v>82480.031000000003</c:v>
                </c:pt>
                <c:pt idx="10686">
                  <c:v>82482.031000000003</c:v>
                </c:pt>
                <c:pt idx="10687">
                  <c:v>82484.031000000003</c:v>
                </c:pt>
                <c:pt idx="10688">
                  <c:v>82486.031000000003</c:v>
                </c:pt>
                <c:pt idx="10689">
                  <c:v>82488.031000000003</c:v>
                </c:pt>
                <c:pt idx="10690">
                  <c:v>82490.031000000003</c:v>
                </c:pt>
                <c:pt idx="10691">
                  <c:v>82492.031000000003</c:v>
                </c:pt>
                <c:pt idx="10692">
                  <c:v>82494.031000000003</c:v>
                </c:pt>
                <c:pt idx="10693">
                  <c:v>82496.031000000003</c:v>
                </c:pt>
                <c:pt idx="10694">
                  <c:v>82498.031000000003</c:v>
                </c:pt>
                <c:pt idx="10695">
                  <c:v>82500.031000000003</c:v>
                </c:pt>
                <c:pt idx="10696">
                  <c:v>82502.031000000003</c:v>
                </c:pt>
                <c:pt idx="10697">
                  <c:v>82504.031000000003</c:v>
                </c:pt>
                <c:pt idx="10698">
                  <c:v>82506.031000000003</c:v>
                </c:pt>
                <c:pt idx="10699">
                  <c:v>82508.031000000003</c:v>
                </c:pt>
                <c:pt idx="10700">
                  <c:v>82510.031000000003</c:v>
                </c:pt>
                <c:pt idx="10701">
                  <c:v>82512.031000000003</c:v>
                </c:pt>
                <c:pt idx="10702">
                  <c:v>82514.031000000003</c:v>
                </c:pt>
                <c:pt idx="10703">
                  <c:v>82516.031000000003</c:v>
                </c:pt>
                <c:pt idx="10704">
                  <c:v>82518.031000000003</c:v>
                </c:pt>
                <c:pt idx="10705">
                  <c:v>82520.031000000003</c:v>
                </c:pt>
                <c:pt idx="10706">
                  <c:v>82522.031000000003</c:v>
                </c:pt>
                <c:pt idx="10707">
                  <c:v>82524.031000000003</c:v>
                </c:pt>
                <c:pt idx="10708">
                  <c:v>82526.031000000003</c:v>
                </c:pt>
                <c:pt idx="10709">
                  <c:v>82528.031000000003</c:v>
                </c:pt>
                <c:pt idx="10710">
                  <c:v>82530.031000000003</c:v>
                </c:pt>
                <c:pt idx="10711">
                  <c:v>82532.031000000003</c:v>
                </c:pt>
                <c:pt idx="10712">
                  <c:v>82534.031000000003</c:v>
                </c:pt>
                <c:pt idx="10713">
                  <c:v>82536.031000000003</c:v>
                </c:pt>
                <c:pt idx="10714">
                  <c:v>82538.031000000003</c:v>
                </c:pt>
                <c:pt idx="10715">
                  <c:v>82540.031000000003</c:v>
                </c:pt>
                <c:pt idx="10716">
                  <c:v>82542.031000000003</c:v>
                </c:pt>
                <c:pt idx="10717">
                  <c:v>82544.031000000003</c:v>
                </c:pt>
                <c:pt idx="10718">
                  <c:v>82546.031000000003</c:v>
                </c:pt>
                <c:pt idx="10719">
                  <c:v>82548.031000000003</c:v>
                </c:pt>
                <c:pt idx="10720">
                  <c:v>82550.031000000003</c:v>
                </c:pt>
                <c:pt idx="10721">
                  <c:v>82552.031000000003</c:v>
                </c:pt>
                <c:pt idx="10722">
                  <c:v>82554.031000000003</c:v>
                </c:pt>
                <c:pt idx="10723">
                  <c:v>82556.031000000003</c:v>
                </c:pt>
                <c:pt idx="10724">
                  <c:v>82558.031000000003</c:v>
                </c:pt>
                <c:pt idx="10725">
                  <c:v>82560.031000000003</c:v>
                </c:pt>
                <c:pt idx="10726">
                  <c:v>82562.031000000003</c:v>
                </c:pt>
                <c:pt idx="10727">
                  <c:v>82564.031000000003</c:v>
                </c:pt>
                <c:pt idx="10728">
                  <c:v>82566.031000000003</c:v>
                </c:pt>
                <c:pt idx="10729">
                  <c:v>82568.031000000003</c:v>
                </c:pt>
                <c:pt idx="10730">
                  <c:v>82570.031000000003</c:v>
                </c:pt>
                <c:pt idx="10731">
                  <c:v>82572.031000000003</c:v>
                </c:pt>
                <c:pt idx="10732">
                  <c:v>82574.031000000003</c:v>
                </c:pt>
                <c:pt idx="10733">
                  <c:v>82576.031000000003</c:v>
                </c:pt>
                <c:pt idx="10734">
                  <c:v>82578.031000000003</c:v>
                </c:pt>
                <c:pt idx="10735">
                  <c:v>82580.031000000003</c:v>
                </c:pt>
                <c:pt idx="10736">
                  <c:v>82582.031000000003</c:v>
                </c:pt>
                <c:pt idx="10737">
                  <c:v>82584.031000000003</c:v>
                </c:pt>
                <c:pt idx="10738">
                  <c:v>82586.031000000003</c:v>
                </c:pt>
                <c:pt idx="10739">
                  <c:v>82588.031000000003</c:v>
                </c:pt>
                <c:pt idx="10740">
                  <c:v>82590.031000000003</c:v>
                </c:pt>
                <c:pt idx="10741">
                  <c:v>82592.031000000003</c:v>
                </c:pt>
                <c:pt idx="10742">
                  <c:v>82594.031000000003</c:v>
                </c:pt>
                <c:pt idx="10743">
                  <c:v>82596.031000000003</c:v>
                </c:pt>
                <c:pt idx="10744">
                  <c:v>82598.031000000003</c:v>
                </c:pt>
                <c:pt idx="10745">
                  <c:v>82600.031000000003</c:v>
                </c:pt>
                <c:pt idx="10746">
                  <c:v>82602.031000000003</c:v>
                </c:pt>
                <c:pt idx="10747">
                  <c:v>82604.031000000003</c:v>
                </c:pt>
                <c:pt idx="10748">
                  <c:v>82606.031000000003</c:v>
                </c:pt>
                <c:pt idx="10749">
                  <c:v>82608.031000000003</c:v>
                </c:pt>
                <c:pt idx="10750">
                  <c:v>82610.031000000003</c:v>
                </c:pt>
                <c:pt idx="10751">
                  <c:v>82612.031000000003</c:v>
                </c:pt>
                <c:pt idx="10752">
                  <c:v>82614.031000000003</c:v>
                </c:pt>
                <c:pt idx="10753">
                  <c:v>82616.031000000003</c:v>
                </c:pt>
                <c:pt idx="10754">
                  <c:v>82618.031000000003</c:v>
                </c:pt>
                <c:pt idx="10755">
                  <c:v>82620.031000000003</c:v>
                </c:pt>
                <c:pt idx="10756">
                  <c:v>82622.031000000003</c:v>
                </c:pt>
                <c:pt idx="10757">
                  <c:v>82624.031000000003</c:v>
                </c:pt>
                <c:pt idx="10758">
                  <c:v>82626.031000000003</c:v>
                </c:pt>
                <c:pt idx="10759">
                  <c:v>82628.031000000003</c:v>
                </c:pt>
                <c:pt idx="10760">
                  <c:v>82630.031000000003</c:v>
                </c:pt>
                <c:pt idx="10761">
                  <c:v>82632.031000000003</c:v>
                </c:pt>
                <c:pt idx="10762">
                  <c:v>82634.031000000003</c:v>
                </c:pt>
                <c:pt idx="10763">
                  <c:v>82636.031000000003</c:v>
                </c:pt>
                <c:pt idx="10764">
                  <c:v>82638.031000000003</c:v>
                </c:pt>
                <c:pt idx="10765">
                  <c:v>82640.031000000003</c:v>
                </c:pt>
                <c:pt idx="10766">
                  <c:v>82642.031000000003</c:v>
                </c:pt>
                <c:pt idx="10767">
                  <c:v>82644.031000000003</c:v>
                </c:pt>
                <c:pt idx="10768">
                  <c:v>82646.031000000003</c:v>
                </c:pt>
                <c:pt idx="10769">
                  <c:v>82648.031000000003</c:v>
                </c:pt>
                <c:pt idx="10770">
                  <c:v>82650.031000000003</c:v>
                </c:pt>
                <c:pt idx="10771">
                  <c:v>82652.031000000003</c:v>
                </c:pt>
                <c:pt idx="10772">
                  <c:v>82654.031000000003</c:v>
                </c:pt>
                <c:pt idx="10773">
                  <c:v>82656.031000000003</c:v>
                </c:pt>
                <c:pt idx="10774">
                  <c:v>82658.031000000003</c:v>
                </c:pt>
                <c:pt idx="10775">
                  <c:v>82660.031000000003</c:v>
                </c:pt>
                <c:pt idx="10776">
                  <c:v>82662.031000000003</c:v>
                </c:pt>
                <c:pt idx="10777">
                  <c:v>82664.031000000003</c:v>
                </c:pt>
                <c:pt idx="10778">
                  <c:v>82666.031000000003</c:v>
                </c:pt>
                <c:pt idx="10779">
                  <c:v>82668.031000000003</c:v>
                </c:pt>
                <c:pt idx="10780">
                  <c:v>82670.031000000003</c:v>
                </c:pt>
                <c:pt idx="10781">
                  <c:v>82672.031000000003</c:v>
                </c:pt>
                <c:pt idx="10782">
                  <c:v>82674.031000000003</c:v>
                </c:pt>
                <c:pt idx="10783">
                  <c:v>82676.031000000003</c:v>
                </c:pt>
                <c:pt idx="10784">
                  <c:v>82678.031000000003</c:v>
                </c:pt>
                <c:pt idx="10785">
                  <c:v>82680.031000000003</c:v>
                </c:pt>
                <c:pt idx="10786">
                  <c:v>82682.031000000003</c:v>
                </c:pt>
                <c:pt idx="10787">
                  <c:v>82684.031000000003</c:v>
                </c:pt>
                <c:pt idx="10788">
                  <c:v>82686.031000000003</c:v>
                </c:pt>
                <c:pt idx="10789">
                  <c:v>82688.031000000003</c:v>
                </c:pt>
                <c:pt idx="10790">
                  <c:v>82690.031000000003</c:v>
                </c:pt>
                <c:pt idx="10791">
                  <c:v>82692.031000000003</c:v>
                </c:pt>
                <c:pt idx="10792">
                  <c:v>82694.031000000003</c:v>
                </c:pt>
                <c:pt idx="10793">
                  <c:v>82696.031000000003</c:v>
                </c:pt>
                <c:pt idx="10794">
                  <c:v>82698.031000000003</c:v>
                </c:pt>
                <c:pt idx="10795">
                  <c:v>82700.031000000003</c:v>
                </c:pt>
                <c:pt idx="10796">
                  <c:v>82702.031000000003</c:v>
                </c:pt>
                <c:pt idx="10797">
                  <c:v>82704.031000000003</c:v>
                </c:pt>
                <c:pt idx="10798">
                  <c:v>82706.031000000003</c:v>
                </c:pt>
                <c:pt idx="10799">
                  <c:v>82708.031000000003</c:v>
                </c:pt>
                <c:pt idx="10800">
                  <c:v>82710.031000000003</c:v>
                </c:pt>
                <c:pt idx="10801">
                  <c:v>82712.031000000003</c:v>
                </c:pt>
                <c:pt idx="10802">
                  <c:v>82714.031000000003</c:v>
                </c:pt>
                <c:pt idx="10803">
                  <c:v>82716.031000000003</c:v>
                </c:pt>
                <c:pt idx="10804">
                  <c:v>82718.031000000003</c:v>
                </c:pt>
                <c:pt idx="10805">
                  <c:v>82720.031000000003</c:v>
                </c:pt>
                <c:pt idx="10806">
                  <c:v>82722.031000000003</c:v>
                </c:pt>
                <c:pt idx="10807">
                  <c:v>82724.031000000003</c:v>
                </c:pt>
                <c:pt idx="10808">
                  <c:v>82726.031000000003</c:v>
                </c:pt>
                <c:pt idx="10809">
                  <c:v>82728.031000000003</c:v>
                </c:pt>
                <c:pt idx="10810">
                  <c:v>82730.031000000003</c:v>
                </c:pt>
                <c:pt idx="10811">
                  <c:v>82732.031000000003</c:v>
                </c:pt>
                <c:pt idx="10812">
                  <c:v>82734.031000000003</c:v>
                </c:pt>
                <c:pt idx="10813">
                  <c:v>82736.031000000003</c:v>
                </c:pt>
                <c:pt idx="10814">
                  <c:v>82738.031000000003</c:v>
                </c:pt>
                <c:pt idx="10815">
                  <c:v>82740.031000000003</c:v>
                </c:pt>
                <c:pt idx="10816">
                  <c:v>82742.031000000003</c:v>
                </c:pt>
                <c:pt idx="10817">
                  <c:v>82744.031000000003</c:v>
                </c:pt>
                <c:pt idx="10818">
                  <c:v>82746.031000000003</c:v>
                </c:pt>
                <c:pt idx="10819">
                  <c:v>82748.031000000003</c:v>
                </c:pt>
                <c:pt idx="10820">
                  <c:v>82750.031000000003</c:v>
                </c:pt>
                <c:pt idx="10821">
                  <c:v>82752.031000000003</c:v>
                </c:pt>
                <c:pt idx="10822">
                  <c:v>82754.031000000003</c:v>
                </c:pt>
                <c:pt idx="10823">
                  <c:v>82756.031000000003</c:v>
                </c:pt>
                <c:pt idx="10824">
                  <c:v>82758.031000000003</c:v>
                </c:pt>
                <c:pt idx="10825">
                  <c:v>82760.031000000003</c:v>
                </c:pt>
                <c:pt idx="10826">
                  <c:v>82762.031000000003</c:v>
                </c:pt>
                <c:pt idx="10827">
                  <c:v>82764.031000000003</c:v>
                </c:pt>
                <c:pt idx="10828">
                  <c:v>82766.031000000003</c:v>
                </c:pt>
                <c:pt idx="10829">
                  <c:v>82768.031000000003</c:v>
                </c:pt>
                <c:pt idx="10830">
                  <c:v>82770.031000000003</c:v>
                </c:pt>
                <c:pt idx="10831">
                  <c:v>82772.031000000003</c:v>
                </c:pt>
                <c:pt idx="10832">
                  <c:v>82774.031000000003</c:v>
                </c:pt>
                <c:pt idx="10833">
                  <c:v>82776.031000000003</c:v>
                </c:pt>
                <c:pt idx="10834">
                  <c:v>82778.031000000003</c:v>
                </c:pt>
                <c:pt idx="10835">
                  <c:v>82780.031000000003</c:v>
                </c:pt>
                <c:pt idx="10836">
                  <c:v>82782.031000000003</c:v>
                </c:pt>
                <c:pt idx="10837">
                  <c:v>82784.031000000003</c:v>
                </c:pt>
                <c:pt idx="10838">
                  <c:v>82786.031000000003</c:v>
                </c:pt>
                <c:pt idx="10839">
                  <c:v>82788.031000000003</c:v>
                </c:pt>
                <c:pt idx="10840">
                  <c:v>82790.031000000003</c:v>
                </c:pt>
                <c:pt idx="10841">
                  <c:v>82792.031000000003</c:v>
                </c:pt>
                <c:pt idx="10842">
                  <c:v>82794.031000000003</c:v>
                </c:pt>
                <c:pt idx="10843">
                  <c:v>82796.031000000003</c:v>
                </c:pt>
                <c:pt idx="10844">
                  <c:v>82798.031000000003</c:v>
                </c:pt>
                <c:pt idx="10845">
                  <c:v>82800.031000000003</c:v>
                </c:pt>
                <c:pt idx="10846">
                  <c:v>82802.031000000003</c:v>
                </c:pt>
                <c:pt idx="10847">
                  <c:v>82804.031000000003</c:v>
                </c:pt>
                <c:pt idx="10848">
                  <c:v>82806.031000000003</c:v>
                </c:pt>
                <c:pt idx="10849">
                  <c:v>82808.031000000003</c:v>
                </c:pt>
                <c:pt idx="10850">
                  <c:v>82810.031000000003</c:v>
                </c:pt>
                <c:pt idx="10851">
                  <c:v>82812.031000000003</c:v>
                </c:pt>
                <c:pt idx="10852">
                  <c:v>82814.031000000003</c:v>
                </c:pt>
                <c:pt idx="10853">
                  <c:v>82816.031000000003</c:v>
                </c:pt>
                <c:pt idx="10854">
                  <c:v>82818.031000000003</c:v>
                </c:pt>
                <c:pt idx="10855">
                  <c:v>82820.031000000003</c:v>
                </c:pt>
                <c:pt idx="10856">
                  <c:v>82822.031000000003</c:v>
                </c:pt>
                <c:pt idx="10857">
                  <c:v>82824.031000000003</c:v>
                </c:pt>
                <c:pt idx="10858">
                  <c:v>82826.031000000003</c:v>
                </c:pt>
                <c:pt idx="10859">
                  <c:v>82828.031000000003</c:v>
                </c:pt>
                <c:pt idx="10860">
                  <c:v>82830.031000000003</c:v>
                </c:pt>
                <c:pt idx="10861">
                  <c:v>82832.031000000003</c:v>
                </c:pt>
                <c:pt idx="10862">
                  <c:v>82834.031000000003</c:v>
                </c:pt>
                <c:pt idx="10863">
                  <c:v>82836.031000000003</c:v>
                </c:pt>
                <c:pt idx="10864">
                  <c:v>82838.031000000003</c:v>
                </c:pt>
                <c:pt idx="10865">
                  <c:v>82840.031000000003</c:v>
                </c:pt>
                <c:pt idx="10866">
                  <c:v>82842.031000000003</c:v>
                </c:pt>
                <c:pt idx="10867">
                  <c:v>82844.031000000003</c:v>
                </c:pt>
                <c:pt idx="10868">
                  <c:v>82846.031000000003</c:v>
                </c:pt>
                <c:pt idx="10869">
                  <c:v>82848.031000000003</c:v>
                </c:pt>
                <c:pt idx="10870">
                  <c:v>82850.031000000003</c:v>
                </c:pt>
                <c:pt idx="10871">
                  <c:v>82852.031000000003</c:v>
                </c:pt>
                <c:pt idx="10872">
                  <c:v>82854.031000000003</c:v>
                </c:pt>
                <c:pt idx="10873">
                  <c:v>82856.031000000003</c:v>
                </c:pt>
                <c:pt idx="10874">
                  <c:v>82858.031000000003</c:v>
                </c:pt>
                <c:pt idx="10875">
                  <c:v>82860.031000000003</c:v>
                </c:pt>
                <c:pt idx="10876">
                  <c:v>82862.031000000003</c:v>
                </c:pt>
                <c:pt idx="10877">
                  <c:v>82864.031000000003</c:v>
                </c:pt>
                <c:pt idx="10878">
                  <c:v>82866.031000000003</c:v>
                </c:pt>
                <c:pt idx="10879">
                  <c:v>82868.031000000003</c:v>
                </c:pt>
                <c:pt idx="10880">
                  <c:v>82870.031000000003</c:v>
                </c:pt>
                <c:pt idx="10881">
                  <c:v>82872.031000000003</c:v>
                </c:pt>
                <c:pt idx="10882">
                  <c:v>82874.031000000003</c:v>
                </c:pt>
                <c:pt idx="10883">
                  <c:v>82876.031000000003</c:v>
                </c:pt>
                <c:pt idx="10884">
                  <c:v>82878.031000000003</c:v>
                </c:pt>
                <c:pt idx="10885">
                  <c:v>82880.031000000003</c:v>
                </c:pt>
                <c:pt idx="10886">
                  <c:v>82882.031000000003</c:v>
                </c:pt>
                <c:pt idx="10887">
                  <c:v>82884.031000000003</c:v>
                </c:pt>
                <c:pt idx="10888">
                  <c:v>82886.031000000003</c:v>
                </c:pt>
                <c:pt idx="10889">
                  <c:v>82888.031000000003</c:v>
                </c:pt>
                <c:pt idx="10890">
                  <c:v>82890.031000000003</c:v>
                </c:pt>
                <c:pt idx="10891">
                  <c:v>82892.031000000003</c:v>
                </c:pt>
                <c:pt idx="10892">
                  <c:v>82894.031000000003</c:v>
                </c:pt>
                <c:pt idx="10893">
                  <c:v>82896.031000000003</c:v>
                </c:pt>
                <c:pt idx="10894">
                  <c:v>82898.031000000003</c:v>
                </c:pt>
                <c:pt idx="10895">
                  <c:v>82900.031000000003</c:v>
                </c:pt>
                <c:pt idx="10896">
                  <c:v>82902.031000000003</c:v>
                </c:pt>
                <c:pt idx="10897">
                  <c:v>82904.031000000003</c:v>
                </c:pt>
                <c:pt idx="10898">
                  <c:v>82906.031000000003</c:v>
                </c:pt>
                <c:pt idx="10899">
                  <c:v>82908.031000000003</c:v>
                </c:pt>
                <c:pt idx="10900">
                  <c:v>82910.031000000003</c:v>
                </c:pt>
                <c:pt idx="10901">
                  <c:v>82912.031000000003</c:v>
                </c:pt>
                <c:pt idx="10902">
                  <c:v>82914.031000000003</c:v>
                </c:pt>
                <c:pt idx="10903">
                  <c:v>82916.031000000003</c:v>
                </c:pt>
                <c:pt idx="10904">
                  <c:v>82918.031000000003</c:v>
                </c:pt>
                <c:pt idx="10905">
                  <c:v>82920.031000000003</c:v>
                </c:pt>
                <c:pt idx="10906">
                  <c:v>82922.031000000003</c:v>
                </c:pt>
                <c:pt idx="10907">
                  <c:v>82924.172000000006</c:v>
                </c:pt>
                <c:pt idx="10908">
                  <c:v>82926.172000000006</c:v>
                </c:pt>
                <c:pt idx="10909">
                  <c:v>82928.172000000006</c:v>
                </c:pt>
                <c:pt idx="10910">
                  <c:v>82930.172000000006</c:v>
                </c:pt>
                <c:pt idx="10911">
                  <c:v>82932.172000000006</c:v>
                </c:pt>
                <c:pt idx="10912">
                  <c:v>82934.172000000006</c:v>
                </c:pt>
                <c:pt idx="10913">
                  <c:v>82936.172000000006</c:v>
                </c:pt>
                <c:pt idx="10914">
                  <c:v>82938.172000000006</c:v>
                </c:pt>
                <c:pt idx="10915">
                  <c:v>82940.172000000006</c:v>
                </c:pt>
                <c:pt idx="10916">
                  <c:v>82942.172000000006</c:v>
                </c:pt>
                <c:pt idx="10917">
                  <c:v>82944.172000000006</c:v>
                </c:pt>
                <c:pt idx="10918">
                  <c:v>82946.172000000006</c:v>
                </c:pt>
                <c:pt idx="10919">
                  <c:v>82948.172000000006</c:v>
                </c:pt>
                <c:pt idx="10920">
                  <c:v>82950.172000000006</c:v>
                </c:pt>
                <c:pt idx="10921">
                  <c:v>82952.172000000006</c:v>
                </c:pt>
                <c:pt idx="10922">
                  <c:v>82954.172000000006</c:v>
                </c:pt>
                <c:pt idx="10923">
                  <c:v>82956.172000000006</c:v>
                </c:pt>
                <c:pt idx="10924">
                  <c:v>82958.172000000006</c:v>
                </c:pt>
                <c:pt idx="10925">
                  <c:v>82960.172000000006</c:v>
                </c:pt>
                <c:pt idx="10926">
                  <c:v>82962.172000000006</c:v>
                </c:pt>
                <c:pt idx="10927">
                  <c:v>82964.172000000006</c:v>
                </c:pt>
                <c:pt idx="10928">
                  <c:v>82966.172000000006</c:v>
                </c:pt>
                <c:pt idx="10929">
                  <c:v>82968.172000000006</c:v>
                </c:pt>
                <c:pt idx="10930">
                  <c:v>82970.172000000006</c:v>
                </c:pt>
                <c:pt idx="10931">
                  <c:v>82972.172000000006</c:v>
                </c:pt>
                <c:pt idx="10932">
                  <c:v>82974.172000000006</c:v>
                </c:pt>
                <c:pt idx="10933">
                  <c:v>82976.172000000006</c:v>
                </c:pt>
                <c:pt idx="10934">
                  <c:v>82978.172000000006</c:v>
                </c:pt>
                <c:pt idx="10935">
                  <c:v>82980.172000000006</c:v>
                </c:pt>
                <c:pt idx="10936">
                  <c:v>82982.172000000006</c:v>
                </c:pt>
                <c:pt idx="10937">
                  <c:v>82984.172000000006</c:v>
                </c:pt>
                <c:pt idx="10938">
                  <c:v>82986.172000000006</c:v>
                </c:pt>
                <c:pt idx="10939">
                  <c:v>82988.172000000006</c:v>
                </c:pt>
                <c:pt idx="10940">
                  <c:v>82990.172000000006</c:v>
                </c:pt>
                <c:pt idx="10941">
                  <c:v>82992.172000000006</c:v>
                </c:pt>
                <c:pt idx="10942">
                  <c:v>82994.172000000006</c:v>
                </c:pt>
                <c:pt idx="10943">
                  <c:v>82996.172000000006</c:v>
                </c:pt>
                <c:pt idx="10944">
                  <c:v>82998.172000000006</c:v>
                </c:pt>
                <c:pt idx="10945">
                  <c:v>83000.172000000006</c:v>
                </c:pt>
                <c:pt idx="10946">
                  <c:v>83002.172000000006</c:v>
                </c:pt>
                <c:pt idx="10947">
                  <c:v>83004.172000000006</c:v>
                </c:pt>
                <c:pt idx="10948">
                  <c:v>83006.172000000006</c:v>
                </c:pt>
                <c:pt idx="10949">
                  <c:v>83008.172000000006</c:v>
                </c:pt>
                <c:pt idx="10950">
                  <c:v>83010.172000000006</c:v>
                </c:pt>
                <c:pt idx="10951">
                  <c:v>83012.172000000006</c:v>
                </c:pt>
                <c:pt idx="10952">
                  <c:v>83014.172000000006</c:v>
                </c:pt>
                <c:pt idx="10953">
                  <c:v>83016.172000000006</c:v>
                </c:pt>
                <c:pt idx="10954">
                  <c:v>83018.172000000006</c:v>
                </c:pt>
                <c:pt idx="10955">
                  <c:v>83020.172000000006</c:v>
                </c:pt>
                <c:pt idx="10956">
                  <c:v>83022.172000000006</c:v>
                </c:pt>
                <c:pt idx="10957">
                  <c:v>83024.172000000006</c:v>
                </c:pt>
                <c:pt idx="10958">
                  <c:v>83026.172000000006</c:v>
                </c:pt>
                <c:pt idx="10959">
                  <c:v>83028.172000000006</c:v>
                </c:pt>
                <c:pt idx="10960">
                  <c:v>83030.172000000006</c:v>
                </c:pt>
                <c:pt idx="10961">
                  <c:v>83032.172000000006</c:v>
                </c:pt>
                <c:pt idx="10962">
                  <c:v>83034.172000000006</c:v>
                </c:pt>
                <c:pt idx="10963">
                  <c:v>83036.172000000006</c:v>
                </c:pt>
                <c:pt idx="10964">
                  <c:v>83038.172000000006</c:v>
                </c:pt>
                <c:pt idx="10965">
                  <c:v>83040.172000000006</c:v>
                </c:pt>
                <c:pt idx="10966">
                  <c:v>83042.172000000006</c:v>
                </c:pt>
                <c:pt idx="10967">
                  <c:v>83044.172000000006</c:v>
                </c:pt>
                <c:pt idx="10968">
                  <c:v>83046.172000000006</c:v>
                </c:pt>
                <c:pt idx="10969">
                  <c:v>83048.172000000006</c:v>
                </c:pt>
                <c:pt idx="10970">
                  <c:v>83050.172000000006</c:v>
                </c:pt>
                <c:pt idx="10971">
                  <c:v>83052.172000000006</c:v>
                </c:pt>
                <c:pt idx="10972">
                  <c:v>83054.172000000006</c:v>
                </c:pt>
                <c:pt idx="10973">
                  <c:v>83056.172000000006</c:v>
                </c:pt>
                <c:pt idx="10974">
                  <c:v>83058.172000000006</c:v>
                </c:pt>
                <c:pt idx="10975">
                  <c:v>83060.172000000006</c:v>
                </c:pt>
                <c:pt idx="10976">
                  <c:v>83062.172000000006</c:v>
                </c:pt>
                <c:pt idx="10977">
                  <c:v>83064.172000000006</c:v>
                </c:pt>
                <c:pt idx="10978">
                  <c:v>83066.172000000006</c:v>
                </c:pt>
                <c:pt idx="10979">
                  <c:v>83068.172000000006</c:v>
                </c:pt>
                <c:pt idx="10980">
                  <c:v>83070.172000000006</c:v>
                </c:pt>
                <c:pt idx="10981">
                  <c:v>83072.172000000006</c:v>
                </c:pt>
                <c:pt idx="10982">
                  <c:v>83074.172000000006</c:v>
                </c:pt>
                <c:pt idx="10983">
                  <c:v>83076.172000000006</c:v>
                </c:pt>
                <c:pt idx="10984">
                  <c:v>83078.172000000006</c:v>
                </c:pt>
                <c:pt idx="10985">
                  <c:v>83080.172000000006</c:v>
                </c:pt>
                <c:pt idx="10986">
                  <c:v>83082.172000000006</c:v>
                </c:pt>
                <c:pt idx="10987">
                  <c:v>83084.172000000006</c:v>
                </c:pt>
                <c:pt idx="10988">
                  <c:v>83086.172000000006</c:v>
                </c:pt>
                <c:pt idx="10989">
                  <c:v>83088.172000000006</c:v>
                </c:pt>
                <c:pt idx="10990">
                  <c:v>83090.172000000006</c:v>
                </c:pt>
                <c:pt idx="10991">
                  <c:v>83092.172000000006</c:v>
                </c:pt>
                <c:pt idx="10992">
                  <c:v>83094.172000000006</c:v>
                </c:pt>
                <c:pt idx="10993">
                  <c:v>83096.172000000006</c:v>
                </c:pt>
                <c:pt idx="10994">
                  <c:v>83098.172000000006</c:v>
                </c:pt>
                <c:pt idx="10995">
                  <c:v>83100.172000000006</c:v>
                </c:pt>
                <c:pt idx="10996">
                  <c:v>83102.172000000006</c:v>
                </c:pt>
                <c:pt idx="10997">
                  <c:v>83104.172000000006</c:v>
                </c:pt>
                <c:pt idx="10998">
                  <c:v>83106.172000000006</c:v>
                </c:pt>
                <c:pt idx="10999">
                  <c:v>83108.172000000006</c:v>
                </c:pt>
                <c:pt idx="11000">
                  <c:v>83110.172000000006</c:v>
                </c:pt>
                <c:pt idx="11001">
                  <c:v>83112.172000000006</c:v>
                </c:pt>
                <c:pt idx="11002">
                  <c:v>83114.172000000006</c:v>
                </c:pt>
                <c:pt idx="11003">
                  <c:v>83116.172000000006</c:v>
                </c:pt>
                <c:pt idx="11004">
                  <c:v>83118.172000000006</c:v>
                </c:pt>
                <c:pt idx="11005">
                  <c:v>83120.172000000006</c:v>
                </c:pt>
                <c:pt idx="11006">
                  <c:v>83122.172000000006</c:v>
                </c:pt>
                <c:pt idx="11007">
                  <c:v>83124.172000000006</c:v>
                </c:pt>
                <c:pt idx="11008">
                  <c:v>83126.172000000006</c:v>
                </c:pt>
                <c:pt idx="11009">
                  <c:v>83128.172000000006</c:v>
                </c:pt>
                <c:pt idx="11010">
                  <c:v>83130.172000000006</c:v>
                </c:pt>
                <c:pt idx="11011">
                  <c:v>83132.172000000006</c:v>
                </c:pt>
                <c:pt idx="11012">
                  <c:v>83134.172000000006</c:v>
                </c:pt>
                <c:pt idx="11013">
                  <c:v>83136.172000000006</c:v>
                </c:pt>
                <c:pt idx="11014">
                  <c:v>83138.172000000006</c:v>
                </c:pt>
                <c:pt idx="11015">
                  <c:v>83140.172000000006</c:v>
                </c:pt>
                <c:pt idx="11016">
                  <c:v>83142.172000000006</c:v>
                </c:pt>
                <c:pt idx="11017">
                  <c:v>83144.172000000006</c:v>
                </c:pt>
                <c:pt idx="11018">
                  <c:v>83146.172000000006</c:v>
                </c:pt>
                <c:pt idx="11019">
                  <c:v>83148.172000000006</c:v>
                </c:pt>
                <c:pt idx="11020">
                  <c:v>83150.172000000006</c:v>
                </c:pt>
                <c:pt idx="11021">
                  <c:v>83152.172000000006</c:v>
                </c:pt>
                <c:pt idx="11022">
                  <c:v>83154.172000000006</c:v>
                </c:pt>
                <c:pt idx="11023">
                  <c:v>83156.172000000006</c:v>
                </c:pt>
                <c:pt idx="11024">
                  <c:v>83158.172000000006</c:v>
                </c:pt>
                <c:pt idx="11025">
                  <c:v>83160.172000000006</c:v>
                </c:pt>
                <c:pt idx="11026">
                  <c:v>83162.172000000006</c:v>
                </c:pt>
                <c:pt idx="11027">
                  <c:v>83164.172000000006</c:v>
                </c:pt>
                <c:pt idx="11028">
                  <c:v>83166.172000000006</c:v>
                </c:pt>
                <c:pt idx="11029">
                  <c:v>83168.172000000006</c:v>
                </c:pt>
                <c:pt idx="11030">
                  <c:v>83170.172000000006</c:v>
                </c:pt>
                <c:pt idx="11031">
                  <c:v>83172.172000000006</c:v>
                </c:pt>
                <c:pt idx="11032">
                  <c:v>83174.172000000006</c:v>
                </c:pt>
                <c:pt idx="11033">
                  <c:v>83176.172000000006</c:v>
                </c:pt>
                <c:pt idx="11034">
                  <c:v>83178.172000000006</c:v>
                </c:pt>
                <c:pt idx="11035">
                  <c:v>83180.172000000006</c:v>
                </c:pt>
                <c:pt idx="11036">
                  <c:v>83182.172000000006</c:v>
                </c:pt>
                <c:pt idx="11037">
                  <c:v>83184.172000000006</c:v>
                </c:pt>
                <c:pt idx="11038">
                  <c:v>83186.172000000006</c:v>
                </c:pt>
                <c:pt idx="11039">
                  <c:v>83188.172000000006</c:v>
                </c:pt>
                <c:pt idx="11040">
                  <c:v>83190.172000000006</c:v>
                </c:pt>
                <c:pt idx="11041">
                  <c:v>83192.172000000006</c:v>
                </c:pt>
                <c:pt idx="11042">
                  <c:v>83194.172000000006</c:v>
                </c:pt>
                <c:pt idx="11043">
                  <c:v>83196.172000000006</c:v>
                </c:pt>
                <c:pt idx="11044">
                  <c:v>83198.172000000006</c:v>
                </c:pt>
                <c:pt idx="11045">
                  <c:v>83200.172000000006</c:v>
                </c:pt>
                <c:pt idx="11046">
                  <c:v>83202.172000000006</c:v>
                </c:pt>
                <c:pt idx="11047">
                  <c:v>83204.172000000006</c:v>
                </c:pt>
                <c:pt idx="11048">
                  <c:v>83206.172000000006</c:v>
                </c:pt>
                <c:pt idx="11049">
                  <c:v>83208.172000000006</c:v>
                </c:pt>
                <c:pt idx="11050">
                  <c:v>83210.172000000006</c:v>
                </c:pt>
                <c:pt idx="11051">
                  <c:v>83212.172000000006</c:v>
                </c:pt>
                <c:pt idx="11052">
                  <c:v>83214.172000000006</c:v>
                </c:pt>
                <c:pt idx="11053">
                  <c:v>83216.172000000006</c:v>
                </c:pt>
                <c:pt idx="11054">
                  <c:v>83218.172000000006</c:v>
                </c:pt>
                <c:pt idx="11055">
                  <c:v>83220.172000000006</c:v>
                </c:pt>
                <c:pt idx="11056">
                  <c:v>83222.172000000006</c:v>
                </c:pt>
                <c:pt idx="11057">
                  <c:v>83224.172000000006</c:v>
                </c:pt>
                <c:pt idx="11058">
                  <c:v>83226.172000000006</c:v>
                </c:pt>
                <c:pt idx="11059">
                  <c:v>83228.172000000006</c:v>
                </c:pt>
                <c:pt idx="11060">
                  <c:v>83230.172000000006</c:v>
                </c:pt>
                <c:pt idx="11061">
                  <c:v>83232.172000000006</c:v>
                </c:pt>
                <c:pt idx="11062">
                  <c:v>83234.172000000006</c:v>
                </c:pt>
                <c:pt idx="11063">
                  <c:v>83236.172000000006</c:v>
                </c:pt>
                <c:pt idx="11064">
                  <c:v>83238.172000000006</c:v>
                </c:pt>
                <c:pt idx="11065">
                  <c:v>83240.172000000006</c:v>
                </c:pt>
                <c:pt idx="11066">
                  <c:v>83242.172000000006</c:v>
                </c:pt>
                <c:pt idx="11067">
                  <c:v>83244.172000000006</c:v>
                </c:pt>
                <c:pt idx="11068">
                  <c:v>83246.172000000006</c:v>
                </c:pt>
                <c:pt idx="11069">
                  <c:v>83248.172000000006</c:v>
                </c:pt>
                <c:pt idx="11070">
                  <c:v>83250.172000000006</c:v>
                </c:pt>
                <c:pt idx="11071">
                  <c:v>83252.172000000006</c:v>
                </c:pt>
                <c:pt idx="11072">
                  <c:v>83254.172000000006</c:v>
                </c:pt>
                <c:pt idx="11073">
                  <c:v>83256.172000000006</c:v>
                </c:pt>
                <c:pt idx="11074">
                  <c:v>83258.172000000006</c:v>
                </c:pt>
                <c:pt idx="11075">
                  <c:v>83260.172000000006</c:v>
                </c:pt>
                <c:pt idx="11076">
                  <c:v>83262.172000000006</c:v>
                </c:pt>
                <c:pt idx="11077">
                  <c:v>83264.172000000006</c:v>
                </c:pt>
                <c:pt idx="11078">
                  <c:v>83266.172000000006</c:v>
                </c:pt>
                <c:pt idx="11079">
                  <c:v>83268.172000000006</c:v>
                </c:pt>
                <c:pt idx="11080">
                  <c:v>83270.172000000006</c:v>
                </c:pt>
                <c:pt idx="11081">
                  <c:v>83272.172000000006</c:v>
                </c:pt>
                <c:pt idx="11082">
                  <c:v>83274.172000000006</c:v>
                </c:pt>
                <c:pt idx="11083">
                  <c:v>83276.172000000006</c:v>
                </c:pt>
                <c:pt idx="11084">
                  <c:v>83278.172000000006</c:v>
                </c:pt>
                <c:pt idx="11085">
                  <c:v>83280.172000000006</c:v>
                </c:pt>
                <c:pt idx="11086">
                  <c:v>83282.172000000006</c:v>
                </c:pt>
                <c:pt idx="11087">
                  <c:v>83284.172000000006</c:v>
                </c:pt>
                <c:pt idx="11088">
                  <c:v>83286.172000000006</c:v>
                </c:pt>
                <c:pt idx="11089">
                  <c:v>83288.172000000006</c:v>
                </c:pt>
                <c:pt idx="11090">
                  <c:v>83290.172000000006</c:v>
                </c:pt>
                <c:pt idx="11091">
                  <c:v>83292.172000000006</c:v>
                </c:pt>
                <c:pt idx="11092">
                  <c:v>83294.172000000006</c:v>
                </c:pt>
                <c:pt idx="11093">
                  <c:v>83296.172000000006</c:v>
                </c:pt>
                <c:pt idx="11094">
                  <c:v>83298.172000000006</c:v>
                </c:pt>
                <c:pt idx="11095">
                  <c:v>83300.172000000006</c:v>
                </c:pt>
                <c:pt idx="11096">
                  <c:v>83302.172000000006</c:v>
                </c:pt>
                <c:pt idx="11097">
                  <c:v>83304.172000000006</c:v>
                </c:pt>
                <c:pt idx="11098">
                  <c:v>83306.172000000006</c:v>
                </c:pt>
                <c:pt idx="11099">
                  <c:v>83308.172000000006</c:v>
                </c:pt>
                <c:pt idx="11100">
                  <c:v>83310.172000000006</c:v>
                </c:pt>
                <c:pt idx="11101">
                  <c:v>83312.172000000006</c:v>
                </c:pt>
                <c:pt idx="11102">
                  <c:v>83314.172000000006</c:v>
                </c:pt>
                <c:pt idx="11103">
                  <c:v>83316.172000000006</c:v>
                </c:pt>
                <c:pt idx="11104">
                  <c:v>83318.172000000006</c:v>
                </c:pt>
                <c:pt idx="11105">
                  <c:v>83320.172000000006</c:v>
                </c:pt>
                <c:pt idx="11106">
                  <c:v>83322.172000000006</c:v>
                </c:pt>
                <c:pt idx="11107">
                  <c:v>83324.172000000006</c:v>
                </c:pt>
                <c:pt idx="11108">
                  <c:v>83326.172000000006</c:v>
                </c:pt>
                <c:pt idx="11109">
                  <c:v>83328.172000000006</c:v>
                </c:pt>
                <c:pt idx="11110">
                  <c:v>83330.172000000006</c:v>
                </c:pt>
                <c:pt idx="11111">
                  <c:v>83332.172000000006</c:v>
                </c:pt>
                <c:pt idx="11112">
                  <c:v>83334.172000000006</c:v>
                </c:pt>
                <c:pt idx="11113">
                  <c:v>83336.172000000006</c:v>
                </c:pt>
                <c:pt idx="11114">
                  <c:v>83338.172000000006</c:v>
                </c:pt>
                <c:pt idx="11115">
                  <c:v>83340.172000000006</c:v>
                </c:pt>
                <c:pt idx="11116">
                  <c:v>83342.172000000006</c:v>
                </c:pt>
                <c:pt idx="11117">
                  <c:v>83344.172000000006</c:v>
                </c:pt>
                <c:pt idx="11118">
                  <c:v>83346.172000000006</c:v>
                </c:pt>
                <c:pt idx="11119">
                  <c:v>83348.172000000006</c:v>
                </c:pt>
                <c:pt idx="11120">
                  <c:v>83350.172000000006</c:v>
                </c:pt>
                <c:pt idx="11121">
                  <c:v>83352.172000000006</c:v>
                </c:pt>
                <c:pt idx="11122">
                  <c:v>83354.172000000006</c:v>
                </c:pt>
                <c:pt idx="11123">
                  <c:v>83356.172000000006</c:v>
                </c:pt>
                <c:pt idx="11124">
                  <c:v>83358.172000000006</c:v>
                </c:pt>
                <c:pt idx="11125">
                  <c:v>83360.172000000006</c:v>
                </c:pt>
                <c:pt idx="11126">
                  <c:v>83362.172000000006</c:v>
                </c:pt>
                <c:pt idx="11127">
                  <c:v>83364.172000000006</c:v>
                </c:pt>
                <c:pt idx="11128">
                  <c:v>83366.172000000006</c:v>
                </c:pt>
                <c:pt idx="11129">
                  <c:v>83368.172000000006</c:v>
                </c:pt>
                <c:pt idx="11130">
                  <c:v>83370.172000000006</c:v>
                </c:pt>
                <c:pt idx="11131">
                  <c:v>83372.172000000006</c:v>
                </c:pt>
                <c:pt idx="11132">
                  <c:v>83374.172000000006</c:v>
                </c:pt>
                <c:pt idx="11133">
                  <c:v>83376.172000000006</c:v>
                </c:pt>
                <c:pt idx="11134">
                  <c:v>83378.172000000006</c:v>
                </c:pt>
                <c:pt idx="11135">
                  <c:v>83380.172000000006</c:v>
                </c:pt>
                <c:pt idx="11136">
                  <c:v>83382.172000000006</c:v>
                </c:pt>
                <c:pt idx="11137">
                  <c:v>83384.172000000006</c:v>
                </c:pt>
                <c:pt idx="11138">
                  <c:v>83386.172000000006</c:v>
                </c:pt>
                <c:pt idx="11139">
                  <c:v>83388.172000000006</c:v>
                </c:pt>
                <c:pt idx="11140">
                  <c:v>83390.172000000006</c:v>
                </c:pt>
                <c:pt idx="11141">
                  <c:v>83392.172000000006</c:v>
                </c:pt>
                <c:pt idx="11142">
                  <c:v>83394.172000000006</c:v>
                </c:pt>
                <c:pt idx="11143">
                  <c:v>83396.172000000006</c:v>
                </c:pt>
                <c:pt idx="11144">
                  <c:v>83398.172000000006</c:v>
                </c:pt>
                <c:pt idx="11145">
                  <c:v>83400.172000000006</c:v>
                </c:pt>
                <c:pt idx="11146">
                  <c:v>83402.172000000006</c:v>
                </c:pt>
                <c:pt idx="11147">
                  <c:v>83404.172000000006</c:v>
                </c:pt>
                <c:pt idx="11148">
                  <c:v>83406.172000000006</c:v>
                </c:pt>
                <c:pt idx="11149">
                  <c:v>83408.172000000006</c:v>
                </c:pt>
                <c:pt idx="11150">
                  <c:v>83410.172000000006</c:v>
                </c:pt>
                <c:pt idx="11151">
                  <c:v>83412.172000000006</c:v>
                </c:pt>
                <c:pt idx="11152">
                  <c:v>83414.172000000006</c:v>
                </c:pt>
                <c:pt idx="11153">
                  <c:v>83416.172000000006</c:v>
                </c:pt>
                <c:pt idx="11154">
                  <c:v>83418.172000000006</c:v>
                </c:pt>
                <c:pt idx="11155">
                  <c:v>83420.172000000006</c:v>
                </c:pt>
                <c:pt idx="11156">
                  <c:v>83422.172000000006</c:v>
                </c:pt>
                <c:pt idx="11157">
                  <c:v>83424.172000000006</c:v>
                </c:pt>
                <c:pt idx="11158">
                  <c:v>83426.172000000006</c:v>
                </c:pt>
                <c:pt idx="11159">
                  <c:v>83428.172000000006</c:v>
                </c:pt>
                <c:pt idx="11160">
                  <c:v>83430.172000000006</c:v>
                </c:pt>
                <c:pt idx="11161">
                  <c:v>83432.172000000006</c:v>
                </c:pt>
                <c:pt idx="11162">
                  <c:v>83434.172000000006</c:v>
                </c:pt>
                <c:pt idx="11163">
                  <c:v>83436.172000000006</c:v>
                </c:pt>
                <c:pt idx="11164">
                  <c:v>83438.172000000006</c:v>
                </c:pt>
                <c:pt idx="11165">
                  <c:v>83440.172000000006</c:v>
                </c:pt>
                <c:pt idx="11166">
                  <c:v>83442.172000000006</c:v>
                </c:pt>
                <c:pt idx="11167">
                  <c:v>83444.172000000006</c:v>
                </c:pt>
                <c:pt idx="11168">
                  <c:v>83446.172000000006</c:v>
                </c:pt>
                <c:pt idx="11169">
                  <c:v>83448.172000000006</c:v>
                </c:pt>
                <c:pt idx="11170">
                  <c:v>83450.172000000006</c:v>
                </c:pt>
                <c:pt idx="11171">
                  <c:v>83452.172000000006</c:v>
                </c:pt>
                <c:pt idx="11172">
                  <c:v>83454.172000000006</c:v>
                </c:pt>
                <c:pt idx="11173">
                  <c:v>83456.172000000006</c:v>
                </c:pt>
                <c:pt idx="11174">
                  <c:v>83458.172000000006</c:v>
                </c:pt>
                <c:pt idx="11175">
                  <c:v>83460.172000000006</c:v>
                </c:pt>
                <c:pt idx="11176">
                  <c:v>83462.172000000006</c:v>
                </c:pt>
                <c:pt idx="11177">
                  <c:v>83464.172000000006</c:v>
                </c:pt>
                <c:pt idx="11178">
                  <c:v>83466.172000000006</c:v>
                </c:pt>
                <c:pt idx="11179">
                  <c:v>83468.172000000006</c:v>
                </c:pt>
                <c:pt idx="11180">
                  <c:v>83470.172000000006</c:v>
                </c:pt>
                <c:pt idx="11181">
                  <c:v>83472.172000000006</c:v>
                </c:pt>
                <c:pt idx="11182">
                  <c:v>83474.172000000006</c:v>
                </c:pt>
                <c:pt idx="11183">
                  <c:v>83476.172000000006</c:v>
                </c:pt>
                <c:pt idx="11184">
                  <c:v>83478.172000000006</c:v>
                </c:pt>
                <c:pt idx="11185">
                  <c:v>83480.172000000006</c:v>
                </c:pt>
                <c:pt idx="11186">
                  <c:v>83482.172000000006</c:v>
                </c:pt>
                <c:pt idx="11187">
                  <c:v>83484.172000000006</c:v>
                </c:pt>
                <c:pt idx="11188">
                  <c:v>83486.172000000006</c:v>
                </c:pt>
                <c:pt idx="11189">
                  <c:v>83488.172000000006</c:v>
                </c:pt>
                <c:pt idx="11190">
                  <c:v>83490.172000000006</c:v>
                </c:pt>
                <c:pt idx="11191">
                  <c:v>83492.172000000006</c:v>
                </c:pt>
                <c:pt idx="11192">
                  <c:v>83494.172000000006</c:v>
                </c:pt>
                <c:pt idx="11193">
                  <c:v>83496.172000000006</c:v>
                </c:pt>
                <c:pt idx="11194">
                  <c:v>83498.172000000006</c:v>
                </c:pt>
                <c:pt idx="11195">
                  <c:v>83500.172000000006</c:v>
                </c:pt>
                <c:pt idx="11196">
                  <c:v>83502.172000000006</c:v>
                </c:pt>
                <c:pt idx="11197">
                  <c:v>83504.172000000006</c:v>
                </c:pt>
                <c:pt idx="11198">
                  <c:v>83506.172000000006</c:v>
                </c:pt>
                <c:pt idx="11199">
                  <c:v>83508.172000000006</c:v>
                </c:pt>
                <c:pt idx="11200">
                  <c:v>83510.172000000006</c:v>
                </c:pt>
                <c:pt idx="11201">
                  <c:v>83512.172000000006</c:v>
                </c:pt>
                <c:pt idx="11202">
                  <c:v>83514.172000000006</c:v>
                </c:pt>
                <c:pt idx="11203">
                  <c:v>83516.172000000006</c:v>
                </c:pt>
                <c:pt idx="11204">
                  <c:v>83518.172000000006</c:v>
                </c:pt>
                <c:pt idx="11205">
                  <c:v>83520.172000000006</c:v>
                </c:pt>
                <c:pt idx="11206">
                  <c:v>83522.172000000006</c:v>
                </c:pt>
                <c:pt idx="11207">
                  <c:v>83524.172000000006</c:v>
                </c:pt>
                <c:pt idx="11208">
                  <c:v>83526.172000000006</c:v>
                </c:pt>
                <c:pt idx="11209">
                  <c:v>83528.172000000006</c:v>
                </c:pt>
                <c:pt idx="11210">
                  <c:v>83530.172000000006</c:v>
                </c:pt>
                <c:pt idx="11211">
                  <c:v>83532.172000000006</c:v>
                </c:pt>
                <c:pt idx="11212">
                  <c:v>83534.172000000006</c:v>
                </c:pt>
                <c:pt idx="11213">
                  <c:v>83536.172000000006</c:v>
                </c:pt>
                <c:pt idx="11214">
                  <c:v>83538.172000000006</c:v>
                </c:pt>
                <c:pt idx="11215">
                  <c:v>83540.172000000006</c:v>
                </c:pt>
                <c:pt idx="11216">
                  <c:v>83542.172000000006</c:v>
                </c:pt>
                <c:pt idx="11217">
                  <c:v>83544.172000000006</c:v>
                </c:pt>
                <c:pt idx="11218">
                  <c:v>83546.172000000006</c:v>
                </c:pt>
                <c:pt idx="11219">
                  <c:v>83548.172000000006</c:v>
                </c:pt>
                <c:pt idx="11220">
                  <c:v>83550.172000000006</c:v>
                </c:pt>
                <c:pt idx="11221">
                  <c:v>83552.172000000006</c:v>
                </c:pt>
                <c:pt idx="11222">
                  <c:v>83554.172000000006</c:v>
                </c:pt>
                <c:pt idx="11223">
                  <c:v>83556.172000000006</c:v>
                </c:pt>
                <c:pt idx="11224">
                  <c:v>83558.172000000006</c:v>
                </c:pt>
                <c:pt idx="11225">
                  <c:v>83560.172000000006</c:v>
                </c:pt>
                <c:pt idx="11226">
                  <c:v>83562.172000000006</c:v>
                </c:pt>
                <c:pt idx="11227">
                  <c:v>83564.172000000006</c:v>
                </c:pt>
                <c:pt idx="11228">
                  <c:v>83566.172000000006</c:v>
                </c:pt>
                <c:pt idx="11229">
                  <c:v>83568.172000000006</c:v>
                </c:pt>
                <c:pt idx="11230">
                  <c:v>83570.172000000006</c:v>
                </c:pt>
                <c:pt idx="11231">
                  <c:v>83572.172000000006</c:v>
                </c:pt>
                <c:pt idx="11232">
                  <c:v>83574.172000000006</c:v>
                </c:pt>
                <c:pt idx="11233">
                  <c:v>83576.172000000006</c:v>
                </c:pt>
                <c:pt idx="11234">
                  <c:v>83578.172000000006</c:v>
                </c:pt>
                <c:pt idx="11235">
                  <c:v>83580.172000000006</c:v>
                </c:pt>
                <c:pt idx="11236">
                  <c:v>83582.172000000006</c:v>
                </c:pt>
                <c:pt idx="11237">
                  <c:v>83584.172000000006</c:v>
                </c:pt>
                <c:pt idx="11238">
                  <c:v>83586.172000000006</c:v>
                </c:pt>
                <c:pt idx="11239">
                  <c:v>83588.172000000006</c:v>
                </c:pt>
                <c:pt idx="11240">
                  <c:v>83590.172000000006</c:v>
                </c:pt>
                <c:pt idx="11241">
                  <c:v>83592.172000000006</c:v>
                </c:pt>
                <c:pt idx="11242">
                  <c:v>83594.172000000006</c:v>
                </c:pt>
                <c:pt idx="11243">
                  <c:v>83596.172000000006</c:v>
                </c:pt>
                <c:pt idx="11244">
                  <c:v>83598.172000000006</c:v>
                </c:pt>
                <c:pt idx="11245">
                  <c:v>83600.172000000006</c:v>
                </c:pt>
                <c:pt idx="11246">
                  <c:v>83602.172000000006</c:v>
                </c:pt>
                <c:pt idx="11247">
                  <c:v>83604.172000000006</c:v>
                </c:pt>
                <c:pt idx="11248">
                  <c:v>83606.172000000006</c:v>
                </c:pt>
                <c:pt idx="11249">
                  <c:v>83608.172000000006</c:v>
                </c:pt>
                <c:pt idx="11250">
                  <c:v>83610.172000000006</c:v>
                </c:pt>
                <c:pt idx="11251">
                  <c:v>83612.172000000006</c:v>
                </c:pt>
                <c:pt idx="11252">
                  <c:v>83614.172000000006</c:v>
                </c:pt>
                <c:pt idx="11253">
                  <c:v>83616.172000000006</c:v>
                </c:pt>
                <c:pt idx="11254">
                  <c:v>83618.172000000006</c:v>
                </c:pt>
                <c:pt idx="11255">
                  <c:v>83620.172000000006</c:v>
                </c:pt>
                <c:pt idx="11256">
                  <c:v>83622.172000000006</c:v>
                </c:pt>
                <c:pt idx="11257">
                  <c:v>83624.172000000006</c:v>
                </c:pt>
                <c:pt idx="11258">
                  <c:v>83626.172000000006</c:v>
                </c:pt>
                <c:pt idx="11259">
                  <c:v>83628.172000000006</c:v>
                </c:pt>
                <c:pt idx="11260">
                  <c:v>83630.172000000006</c:v>
                </c:pt>
                <c:pt idx="11261">
                  <c:v>83632.172000000006</c:v>
                </c:pt>
                <c:pt idx="11262">
                  <c:v>83634.172000000006</c:v>
                </c:pt>
                <c:pt idx="11263">
                  <c:v>83636.172000000006</c:v>
                </c:pt>
                <c:pt idx="11264">
                  <c:v>83638.172000000006</c:v>
                </c:pt>
                <c:pt idx="11265">
                  <c:v>83640.172000000006</c:v>
                </c:pt>
                <c:pt idx="11266">
                  <c:v>83642.172000000006</c:v>
                </c:pt>
                <c:pt idx="11267">
                  <c:v>83644.172000000006</c:v>
                </c:pt>
                <c:pt idx="11268">
                  <c:v>83646.172000000006</c:v>
                </c:pt>
                <c:pt idx="11269">
                  <c:v>83648.172000000006</c:v>
                </c:pt>
                <c:pt idx="11270">
                  <c:v>83650.172000000006</c:v>
                </c:pt>
                <c:pt idx="11271">
                  <c:v>83652.172000000006</c:v>
                </c:pt>
                <c:pt idx="11272">
                  <c:v>83654.172000000006</c:v>
                </c:pt>
                <c:pt idx="11273">
                  <c:v>83656.172000000006</c:v>
                </c:pt>
                <c:pt idx="11274">
                  <c:v>83658.172000000006</c:v>
                </c:pt>
                <c:pt idx="11275">
                  <c:v>83660.172000000006</c:v>
                </c:pt>
                <c:pt idx="11276">
                  <c:v>83662.172000000006</c:v>
                </c:pt>
                <c:pt idx="11277">
                  <c:v>83664.172000000006</c:v>
                </c:pt>
                <c:pt idx="11278">
                  <c:v>83666.172000000006</c:v>
                </c:pt>
                <c:pt idx="11279">
                  <c:v>83668.172000000006</c:v>
                </c:pt>
                <c:pt idx="11280">
                  <c:v>83670.172000000006</c:v>
                </c:pt>
                <c:pt idx="11281">
                  <c:v>83672.172000000006</c:v>
                </c:pt>
                <c:pt idx="11282">
                  <c:v>83674.172000000006</c:v>
                </c:pt>
                <c:pt idx="11283">
                  <c:v>83676.172000000006</c:v>
                </c:pt>
                <c:pt idx="11284">
                  <c:v>83678.172000000006</c:v>
                </c:pt>
                <c:pt idx="11285">
                  <c:v>83680.172000000006</c:v>
                </c:pt>
                <c:pt idx="11286">
                  <c:v>83682.172000000006</c:v>
                </c:pt>
                <c:pt idx="11287">
                  <c:v>83684.172000000006</c:v>
                </c:pt>
                <c:pt idx="11288">
                  <c:v>83686.172000000006</c:v>
                </c:pt>
                <c:pt idx="11289">
                  <c:v>83688.172000000006</c:v>
                </c:pt>
                <c:pt idx="11290">
                  <c:v>83690.172000000006</c:v>
                </c:pt>
                <c:pt idx="11291">
                  <c:v>83692.172000000006</c:v>
                </c:pt>
                <c:pt idx="11292">
                  <c:v>83694.172000000006</c:v>
                </c:pt>
                <c:pt idx="11293">
                  <c:v>83696.172000000006</c:v>
                </c:pt>
                <c:pt idx="11294">
                  <c:v>83698.172000000006</c:v>
                </c:pt>
                <c:pt idx="11295">
                  <c:v>83700.172000000006</c:v>
                </c:pt>
                <c:pt idx="11296">
                  <c:v>83702.172000000006</c:v>
                </c:pt>
                <c:pt idx="11297">
                  <c:v>83704.172000000006</c:v>
                </c:pt>
                <c:pt idx="11298">
                  <c:v>83706.172000000006</c:v>
                </c:pt>
                <c:pt idx="11299">
                  <c:v>83708.172000000006</c:v>
                </c:pt>
                <c:pt idx="11300">
                  <c:v>83710.172000000006</c:v>
                </c:pt>
                <c:pt idx="11301">
                  <c:v>83712.172000000006</c:v>
                </c:pt>
                <c:pt idx="11302">
                  <c:v>83714.172000000006</c:v>
                </c:pt>
                <c:pt idx="11303">
                  <c:v>83716.172000000006</c:v>
                </c:pt>
                <c:pt idx="11304">
                  <c:v>83718.172000000006</c:v>
                </c:pt>
                <c:pt idx="11305">
                  <c:v>83720.172000000006</c:v>
                </c:pt>
                <c:pt idx="11306">
                  <c:v>83722.172000000006</c:v>
                </c:pt>
                <c:pt idx="11307">
                  <c:v>83724.172000000006</c:v>
                </c:pt>
                <c:pt idx="11308">
                  <c:v>83726.172000000006</c:v>
                </c:pt>
                <c:pt idx="11309">
                  <c:v>83728.172000000006</c:v>
                </c:pt>
                <c:pt idx="11310">
                  <c:v>83730.172000000006</c:v>
                </c:pt>
                <c:pt idx="11311">
                  <c:v>83732.172000000006</c:v>
                </c:pt>
                <c:pt idx="11312">
                  <c:v>83734.172000000006</c:v>
                </c:pt>
                <c:pt idx="11313">
                  <c:v>83736.172000000006</c:v>
                </c:pt>
                <c:pt idx="11314">
                  <c:v>83738.172000000006</c:v>
                </c:pt>
                <c:pt idx="11315">
                  <c:v>83740.172000000006</c:v>
                </c:pt>
                <c:pt idx="11316">
                  <c:v>83742.172000000006</c:v>
                </c:pt>
                <c:pt idx="11317">
                  <c:v>83744.172000000006</c:v>
                </c:pt>
                <c:pt idx="11318">
                  <c:v>83746.172000000006</c:v>
                </c:pt>
                <c:pt idx="11319">
                  <c:v>83748.172000000006</c:v>
                </c:pt>
                <c:pt idx="11320">
                  <c:v>83750.172000000006</c:v>
                </c:pt>
                <c:pt idx="11321">
                  <c:v>83752.952999999878</c:v>
                </c:pt>
                <c:pt idx="11322">
                  <c:v>83754.952999999878</c:v>
                </c:pt>
                <c:pt idx="11323">
                  <c:v>83756.952999999878</c:v>
                </c:pt>
                <c:pt idx="11324">
                  <c:v>83758.952999999878</c:v>
                </c:pt>
                <c:pt idx="11325">
                  <c:v>83760.952999999878</c:v>
                </c:pt>
                <c:pt idx="11326">
                  <c:v>83762.952999999878</c:v>
                </c:pt>
                <c:pt idx="11327">
                  <c:v>83764.952999999878</c:v>
                </c:pt>
                <c:pt idx="11328">
                  <c:v>83766.952999999878</c:v>
                </c:pt>
                <c:pt idx="11329">
                  <c:v>83768.952999999878</c:v>
                </c:pt>
                <c:pt idx="11330">
                  <c:v>83770.952999999878</c:v>
                </c:pt>
                <c:pt idx="11331">
                  <c:v>83772.952999999878</c:v>
                </c:pt>
                <c:pt idx="11332">
                  <c:v>83774.952999999878</c:v>
                </c:pt>
                <c:pt idx="11333">
                  <c:v>83776.952999999878</c:v>
                </c:pt>
                <c:pt idx="11334">
                  <c:v>83778.952999999878</c:v>
                </c:pt>
                <c:pt idx="11335">
                  <c:v>83780.952999999878</c:v>
                </c:pt>
                <c:pt idx="11336">
                  <c:v>83782.952999999878</c:v>
                </c:pt>
                <c:pt idx="11337">
                  <c:v>83784.952999999878</c:v>
                </c:pt>
                <c:pt idx="11338">
                  <c:v>83786.952999999878</c:v>
                </c:pt>
                <c:pt idx="11339">
                  <c:v>83788.952999999878</c:v>
                </c:pt>
                <c:pt idx="11340">
                  <c:v>83790.952999999878</c:v>
                </c:pt>
                <c:pt idx="11341">
                  <c:v>83792.952999999878</c:v>
                </c:pt>
                <c:pt idx="11342">
                  <c:v>83794.952999999878</c:v>
                </c:pt>
                <c:pt idx="11343">
                  <c:v>83796.952999999878</c:v>
                </c:pt>
                <c:pt idx="11344">
                  <c:v>83798.952999999878</c:v>
                </c:pt>
                <c:pt idx="11345">
                  <c:v>83800.952999999878</c:v>
                </c:pt>
                <c:pt idx="11346">
                  <c:v>83802.952999999878</c:v>
                </c:pt>
                <c:pt idx="11347">
                  <c:v>83804.952999999878</c:v>
                </c:pt>
                <c:pt idx="11348">
                  <c:v>83806.952999999878</c:v>
                </c:pt>
                <c:pt idx="11349">
                  <c:v>83808.952999999878</c:v>
                </c:pt>
                <c:pt idx="11350">
                  <c:v>83810.952999999878</c:v>
                </c:pt>
                <c:pt idx="11351">
                  <c:v>83812.952999999878</c:v>
                </c:pt>
                <c:pt idx="11352">
                  <c:v>83814.952999999878</c:v>
                </c:pt>
                <c:pt idx="11353">
                  <c:v>83816.952999999878</c:v>
                </c:pt>
                <c:pt idx="11354">
                  <c:v>83818.952999999878</c:v>
                </c:pt>
                <c:pt idx="11355">
                  <c:v>83820.952999999878</c:v>
                </c:pt>
                <c:pt idx="11356">
                  <c:v>83822.952999999878</c:v>
                </c:pt>
                <c:pt idx="11357">
                  <c:v>83824.952999999878</c:v>
                </c:pt>
                <c:pt idx="11358">
                  <c:v>83826.952999999878</c:v>
                </c:pt>
                <c:pt idx="11359">
                  <c:v>83828.952999999878</c:v>
                </c:pt>
                <c:pt idx="11360">
                  <c:v>83830.952999999878</c:v>
                </c:pt>
                <c:pt idx="11361">
                  <c:v>83832.952999999878</c:v>
                </c:pt>
                <c:pt idx="11362">
                  <c:v>83834.952999999878</c:v>
                </c:pt>
                <c:pt idx="11363">
                  <c:v>83836.952999999878</c:v>
                </c:pt>
                <c:pt idx="11364">
                  <c:v>83838.952999999878</c:v>
                </c:pt>
                <c:pt idx="11365">
                  <c:v>83840.952999999878</c:v>
                </c:pt>
                <c:pt idx="11366">
                  <c:v>83842.952999999878</c:v>
                </c:pt>
                <c:pt idx="11367">
                  <c:v>83844.952999999878</c:v>
                </c:pt>
                <c:pt idx="11368">
                  <c:v>83846.952999999878</c:v>
                </c:pt>
                <c:pt idx="11369">
                  <c:v>83848.952999999878</c:v>
                </c:pt>
                <c:pt idx="11370">
                  <c:v>83850.952999999878</c:v>
                </c:pt>
                <c:pt idx="11371">
                  <c:v>83852.952999999878</c:v>
                </c:pt>
                <c:pt idx="11372">
                  <c:v>83854.952999999878</c:v>
                </c:pt>
                <c:pt idx="11373">
                  <c:v>83856.952999999878</c:v>
                </c:pt>
                <c:pt idx="11374">
                  <c:v>83858.952999999878</c:v>
                </c:pt>
                <c:pt idx="11375">
                  <c:v>83860.952999999878</c:v>
                </c:pt>
                <c:pt idx="11376">
                  <c:v>83862.952999999878</c:v>
                </c:pt>
                <c:pt idx="11377">
                  <c:v>83864.952999999878</c:v>
                </c:pt>
                <c:pt idx="11378">
                  <c:v>83866.952999999878</c:v>
                </c:pt>
                <c:pt idx="11379">
                  <c:v>83868.952999999878</c:v>
                </c:pt>
                <c:pt idx="11380">
                  <c:v>83870.952999999878</c:v>
                </c:pt>
                <c:pt idx="11381">
                  <c:v>83872.952999999878</c:v>
                </c:pt>
                <c:pt idx="11382">
                  <c:v>83874.952999999878</c:v>
                </c:pt>
                <c:pt idx="11383">
                  <c:v>83876.952999999878</c:v>
                </c:pt>
                <c:pt idx="11384">
                  <c:v>83878.952999999878</c:v>
                </c:pt>
                <c:pt idx="11385">
                  <c:v>83880.952999999878</c:v>
                </c:pt>
                <c:pt idx="11386">
                  <c:v>83882.952999999878</c:v>
                </c:pt>
                <c:pt idx="11387">
                  <c:v>83884.952999999878</c:v>
                </c:pt>
                <c:pt idx="11388">
                  <c:v>83886.952999999878</c:v>
                </c:pt>
                <c:pt idx="11389">
                  <c:v>83888.952999999878</c:v>
                </c:pt>
                <c:pt idx="11390">
                  <c:v>83890.952999999878</c:v>
                </c:pt>
                <c:pt idx="11391">
                  <c:v>83892.952999999878</c:v>
                </c:pt>
                <c:pt idx="11392">
                  <c:v>83894.952999999878</c:v>
                </c:pt>
                <c:pt idx="11393">
                  <c:v>83896.952999999878</c:v>
                </c:pt>
                <c:pt idx="11394">
                  <c:v>83898.952999999878</c:v>
                </c:pt>
                <c:pt idx="11395">
                  <c:v>83900.952999999878</c:v>
                </c:pt>
                <c:pt idx="11396">
                  <c:v>83902.952999999878</c:v>
                </c:pt>
                <c:pt idx="11397">
                  <c:v>83904.952999999878</c:v>
                </c:pt>
                <c:pt idx="11398">
                  <c:v>83906.952999999878</c:v>
                </c:pt>
                <c:pt idx="11399">
                  <c:v>83908.952999999878</c:v>
                </c:pt>
                <c:pt idx="11400">
                  <c:v>83910.952999999878</c:v>
                </c:pt>
                <c:pt idx="11401">
                  <c:v>83912.952999999878</c:v>
                </c:pt>
                <c:pt idx="11402">
                  <c:v>83914.952999999878</c:v>
                </c:pt>
                <c:pt idx="11403">
                  <c:v>83916.952999999878</c:v>
                </c:pt>
                <c:pt idx="11404">
                  <c:v>83918.952999999878</c:v>
                </c:pt>
                <c:pt idx="11405">
                  <c:v>83920.952999999878</c:v>
                </c:pt>
                <c:pt idx="11406">
                  <c:v>83922.952999999878</c:v>
                </c:pt>
                <c:pt idx="11407">
                  <c:v>83924.952999999878</c:v>
                </c:pt>
                <c:pt idx="11408">
                  <c:v>83926.952999999878</c:v>
                </c:pt>
                <c:pt idx="11409">
                  <c:v>83928.952999999878</c:v>
                </c:pt>
                <c:pt idx="11410">
                  <c:v>83930.952999999878</c:v>
                </c:pt>
                <c:pt idx="11411">
                  <c:v>83932.952999999878</c:v>
                </c:pt>
                <c:pt idx="11412">
                  <c:v>83934.952999999878</c:v>
                </c:pt>
                <c:pt idx="11413">
                  <c:v>83936.952999999878</c:v>
                </c:pt>
                <c:pt idx="11414">
                  <c:v>83938.952999999878</c:v>
                </c:pt>
                <c:pt idx="11415">
                  <c:v>83940.952999999878</c:v>
                </c:pt>
                <c:pt idx="11416">
                  <c:v>83942.952999999878</c:v>
                </c:pt>
                <c:pt idx="11417">
                  <c:v>83944.952999999878</c:v>
                </c:pt>
                <c:pt idx="11418">
                  <c:v>83946.952999999878</c:v>
                </c:pt>
                <c:pt idx="11419">
                  <c:v>83948.952999999878</c:v>
                </c:pt>
                <c:pt idx="11420">
                  <c:v>83950.952999999878</c:v>
                </c:pt>
                <c:pt idx="11421">
                  <c:v>83952.952999999878</c:v>
                </c:pt>
                <c:pt idx="11422">
                  <c:v>83954.952999999878</c:v>
                </c:pt>
                <c:pt idx="11423">
                  <c:v>83956.952999999878</c:v>
                </c:pt>
                <c:pt idx="11424">
                  <c:v>83958.952999999878</c:v>
                </c:pt>
                <c:pt idx="11425">
                  <c:v>83960.952999999878</c:v>
                </c:pt>
                <c:pt idx="11426">
                  <c:v>83962.952999999878</c:v>
                </c:pt>
                <c:pt idx="11427">
                  <c:v>83964.952999999878</c:v>
                </c:pt>
                <c:pt idx="11428">
                  <c:v>83966.952999999878</c:v>
                </c:pt>
                <c:pt idx="11429">
                  <c:v>83968.952999999878</c:v>
                </c:pt>
                <c:pt idx="11430">
                  <c:v>83970.952999999878</c:v>
                </c:pt>
                <c:pt idx="11431">
                  <c:v>83972.952999999878</c:v>
                </c:pt>
                <c:pt idx="11432">
                  <c:v>83974.952999999878</c:v>
                </c:pt>
                <c:pt idx="11433">
                  <c:v>83976.952999999878</c:v>
                </c:pt>
                <c:pt idx="11434">
                  <c:v>83978.952999999878</c:v>
                </c:pt>
                <c:pt idx="11435">
                  <c:v>83980.952999999878</c:v>
                </c:pt>
                <c:pt idx="11436">
                  <c:v>83982.952999999878</c:v>
                </c:pt>
                <c:pt idx="11437">
                  <c:v>83984.952999999878</c:v>
                </c:pt>
                <c:pt idx="11438">
                  <c:v>83986.952999999878</c:v>
                </c:pt>
                <c:pt idx="11439">
                  <c:v>83988.952999999878</c:v>
                </c:pt>
                <c:pt idx="11440">
                  <c:v>83990.952999999878</c:v>
                </c:pt>
                <c:pt idx="11441">
                  <c:v>83992.952999999878</c:v>
                </c:pt>
                <c:pt idx="11442">
                  <c:v>83994.952999999878</c:v>
                </c:pt>
                <c:pt idx="11443">
                  <c:v>83996.952999999878</c:v>
                </c:pt>
                <c:pt idx="11444">
                  <c:v>83998.952999999878</c:v>
                </c:pt>
                <c:pt idx="11445">
                  <c:v>84000.952999999878</c:v>
                </c:pt>
                <c:pt idx="11446">
                  <c:v>84002.952999999878</c:v>
                </c:pt>
                <c:pt idx="11447">
                  <c:v>84004.952999999878</c:v>
                </c:pt>
                <c:pt idx="11448">
                  <c:v>84006.952999999878</c:v>
                </c:pt>
                <c:pt idx="11449">
                  <c:v>84008.952999999878</c:v>
                </c:pt>
                <c:pt idx="11450">
                  <c:v>84010.952999999878</c:v>
                </c:pt>
                <c:pt idx="11451">
                  <c:v>84012.952999999878</c:v>
                </c:pt>
                <c:pt idx="11452">
                  <c:v>84014.952999999878</c:v>
                </c:pt>
                <c:pt idx="11453">
                  <c:v>84016.952999999878</c:v>
                </c:pt>
                <c:pt idx="11454">
                  <c:v>84018.952999999878</c:v>
                </c:pt>
                <c:pt idx="11455">
                  <c:v>84020.952999999878</c:v>
                </c:pt>
                <c:pt idx="11456">
                  <c:v>84022.952999999878</c:v>
                </c:pt>
                <c:pt idx="11457">
                  <c:v>84024.952999999878</c:v>
                </c:pt>
                <c:pt idx="11458">
                  <c:v>84026.952999999878</c:v>
                </c:pt>
                <c:pt idx="11459">
                  <c:v>84028.952999999878</c:v>
                </c:pt>
                <c:pt idx="11460">
                  <c:v>84030.952999999878</c:v>
                </c:pt>
                <c:pt idx="11461">
                  <c:v>84032.952999999878</c:v>
                </c:pt>
                <c:pt idx="11462">
                  <c:v>84034.952999999878</c:v>
                </c:pt>
                <c:pt idx="11463">
                  <c:v>84036.952999999878</c:v>
                </c:pt>
                <c:pt idx="11464">
                  <c:v>84038.952999999878</c:v>
                </c:pt>
                <c:pt idx="11465">
                  <c:v>84040.952999999878</c:v>
                </c:pt>
                <c:pt idx="11466">
                  <c:v>84042.952999999878</c:v>
                </c:pt>
                <c:pt idx="11467">
                  <c:v>84044.952999999878</c:v>
                </c:pt>
                <c:pt idx="11468">
                  <c:v>84046.952999999878</c:v>
                </c:pt>
                <c:pt idx="11469">
                  <c:v>84048.952999999878</c:v>
                </c:pt>
                <c:pt idx="11470">
                  <c:v>84050.952999999878</c:v>
                </c:pt>
                <c:pt idx="11471">
                  <c:v>84052.952999999878</c:v>
                </c:pt>
                <c:pt idx="11472">
                  <c:v>84054.952999999878</c:v>
                </c:pt>
                <c:pt idx="11473">
                  <c:v>84056.952999999878</c:v>
                </c:pt>
                <c:pt idx="11474">
                  <c:v>84058.952999999878</c:v>
                </c:pt>
                <c:pt idx="11475">
                  <c:v>84060.952999999878</c:v>
                </c:pt>
                <c:pt idx="11476">
                  <c:v>84062.952999999878</c:v>
                </c:pt>
                <c:pt idx="11477">
                  <c:v>84064.952999999878</c:v>
                </c:pt>
                <c:pt idx="11478">
                  <c:v>84066.952999999878</c:v>
                </c:pt>
                <c:pt idx="11479">
                  <c:v>84068.952999999878</c:v>
                </c:pt>
                <c:pt idx="11480">
                  <c:v>84070.952999999878</c:v>
                </c:pt>
                <c:pt idx="11481">
                  <c:v>84072.952999999878</c:v>
                </c:pt>
                <c:pt idx="11482">
                  <c:v>84074.952999999878</c:v>
                </c:pt>
                <c:pt idx="11483">
                  <c:v>84076.952999999878</c:v>
                </c:pt>
                <c:pt idx="11484">
                  <c:v>84078.952999999878</c:v>
                </c:pt>
                <c:pt idx="11485">
                  <c:v>84080.952999999878</c:v>
                </c:pt>
                <c:pt idx="11486">
                  <c:v>84082.952999999878</c:v>
                </c:pt>
                <c:pt idx="11487">
                  <c:v>84084.952999999878</c:v>
                </c:pt>
                <c:pt idx="11488">
                  <c:v>84086.952999999878</c:v>
                </c:pt>
                <c:pt idx="11489">
                  <c:v>84088.952999999878</c:v>
                </c:pt>
                <c:pt idx="11490">
                  <c:v>84090.952999999878</c:v>
                </c:pt>
                <c:pt idx="11491">
                  <c:v>84092.952999999878</c:v>
                </c:pt>
                <c:pt idx="11492">
                  <c:v>84094.952999999878</c:v>
                </c:pt>
                <c:pt idx="11493">
                  <c:v>84096.952999999878</c:v>
                </c:pt>
                <c:pt idx="11494">
                  <c:v>84098.952999999878</c:v>
                </c:pt>
                <c:pt idx="11495">
                  <c:v>84100.952999999878</c:v>
                </c:pt>
                <c:pt idx="11496">
                  <c:v>84102.952999999878</c:v>
                </c:pt>
                <c:pt idx="11497">
                  <c:v>84104.952999999878</c:v>
                </c:pt>
                <c:pt idx="11498">
                  <c:v>84106.952999999878</c:v>
                </c:pt>
                <c:pt idx="11499">
                  <c:v>84108.952999999878</c:v>
                </c:pt>
                <c:pt idx="11500">
                  <c:v>84110.952999999878</c:v>
                </c:pt>
                <c:pt idx="11501">
                  <c:v>84112.952999999878</c:v>
                </c:pt>
                <c:pt idx="11502">
                  <c:v>84114.952999999878</c:v>
                </c:pt>
                <c:pt idx="11503">
                  <c:v>84116.952999999878</c:v>
                </c:pt>
                <c:pt idx="11504">
                  <c:v>84118.952999999878</c:v>
                </c:pt>
                <c:pt idx="11505">
                  <c:v>84120.952999999878</c:v>
                </c:pt>
                <c:pt idx="11506">
                  <c:v>84122.952999999878</c:v>
                </c:pt>
                <c:pt idx="11507">
                  <c:v>84124.952999999878</c:v>
                </c:pt>
                <c:pt idx="11508">
                  <c:v>84126.952999999878</c:v>
                </c:pt>
                <c:pt idx="11509">
                  <c:v>84128.952999999878</c:v>
                </c:pt>
                <c:pt idx="11510">
                  <c:v>84130.952999999878</c:v>
                </c:pt>
                <c:pt idx="11511">
                  <c:v>84132.952999999878</c:v>
                </c:pt>
                <c:pt idx="11512">
                  <c:v>84134.952999999878</c:v>
                </c:pt>
                <c:pt idx="11513">
                  <c:v>84136.952999999878</c:v>
                </c:pt>
                <c:pt idx="11514">
                  <c:v>84138.952999999878</c:v>
                </c:pt>
                <c:pt idx="11515">
                  <c:v>84140.952999999878</c:v>
                </c:pt>
                <c:pt idx="11516">
                  <c:v>84142.952999999878</c:v>
                </c:pt>
                <c:pt idx="11517">
                  <c:v>84144.952999999878</c:v>
                </c:pt>
                <c:pt idx="11518">
                  <c:v>84146.952999999878</c:v>
                </c:pt>
                <c:pt idx="11519">
                  <c:v>84148.952999999878</c:v>
                </c:pt>
                <c:pt idx="11520">
                  <c:v>84150.952999999878</c:v>
                </c:pt>
                <c:pt idx="11521">
                  <c:v>84152.952999999878</c:v>
                </c:pt>
                <c:pt idx="11522">
                  <c:v>84154.952999999878</c:v>
                </c:pt>
                <c:pt idx="11523">
                  <c:v>84156.952999999878</c:v>
                </c:pt>
                <c:pt idx="11524">
                  <c:v>84158.952999999878</c:v>
                </c:pt>
                <c:pt idx="11525">
                  <c:v>84160.952999999878</c:v>
                </c:pt>
                <c:pt idx="11526">
                  <c:v>84162.952999999878</c:v>
                </c:pt>
                <c:pt idx="11527">
                  <c:v>84164.952999999878</c:v>
                </c:pt>
                <c:pt idx="11528">
                  <c:v>84166.952999999878</c:v>
                </c:pt>
                <c:pt idx="11529">
                  <c:v>84168.952999999878</c:v>
                </c:pt>
                <c:pt idx="11530">
                  <c:v>84170.952999999878</c:v>
                </c:pt>
                <c:pt idx="11531">
                  <c:v>84172.952999999878</c:v>
                </c:pt>
                <c:pt idx="11532">
                  <c:v>84174.952999999878</c:v>
                </c:pt>
                <c:pt idx="11533">
                  <c:v>84176.952999999878</c:v>
                </c:pt>
                <c:pt idx="11534">
                  <c:v>84178.952999999878</c:v>
                </c:pt>
                <c:pt idx="11535">
                  <c:v>84180.952999999878</c:v>
                </c:pt>
                <c:pt idx="11536">
                  <c:v>84182.952999999878</c:v>
                </c:pt>
                <c:pt idx="11537">
                  <c:v>84184.952999999878</c:v>
                </c:pt>
                <c:pt idx="11538">
                  <c:v>84186.952999999878</c:v>
                </c:pt>
                <c:pt idx="11539">
                  <c:v>84188.952999999878</c:v>
                </c:pt>
                <c:pt idx="11540">
                  <c:v>84190.952999999878</c:v>
                </c:pt>
                <c:pt idx="11541">
                  <c:v>84192.952999999878</c:v>
                </c:pt>
                <c:pt idx="11542">
                  <c:v>84194.952999999878</c:v>
                </c:pt>
                <c:pt idx="11543">
                  <c:v>84196.952999999878</c:v>
                </c:pt>
                <c:pt idx="11544">
                  <c:v>84198.952999999878</c:v>
                </c:pt>
                <c:pt idx="11545">
                  <c:v>84200.952999999878</c:v>
                </c:pt>
                <c:pt idx="11546">
                  <c:v>84202.952999999878</c:v>
                </c:pt>
                <c:pt idx="11547">
                  <c:v>84204.952999999878</c:v>
                </c:pt>
                <c:pt idx="11548">
                  <c:v>84206.952999999878</c:v>
                </c:pt>
                <c:pt idx="11549">
                  <c:v>84208.952999999878</c:v>
                </c:pt>
                <c:pt idx="11550">
                  <c:v>84210.952999999878</c:v>
                </c:pt>
                <c:pt idx="11551">
                  <c:v>84212.952999999878</c:v>
                </c:pt>
                <c:pt idx="11552">
                  <c:v>84214.952999999878</c:v>
                </c:pt>
                <c:pt idx="11553">
                  <c:v>84216.952999999878</c:v>
                </c:pt>
                <c:pt idx="11554">
                  <c:v>84218.952999999878</c:v>
                </c:pt>
                <c:pt idx="11555">
                  <c:v>84220.952999999878</c:v>
                </c:pt>
                <c:pt idx="11556">
                  <c:v>84222.952999999878</c:v>
                </c:pt>
                <c:pt idx="11557">
                  <c:v>84224.952999999878</c:v>
                </c:pt>
                <c:pt idx="11558">
                  <c:v>84226.952999999878</c:v>
                </c:pt>
                <c:pt idx="11559">
                  <c:v>84228.952999999878</c:v>
                </c:pt>
                <c:pt idx="11560">
                  <c:v>84230.952999999878</c:v>
                </c:pt>
                <c:pt idx="11561">
                  <c:v>84232.952999999878</c:v>
                </c:pt>
                <c:pt idx="11562">
                  <c:v>84234.952999999878</c:v>
                </c:pt>
                <c:pt idx="11563">
                  <c:v>84236.952999999878</c:v>
                </c:pt>
                <c:pt idx="11564">
                  <c:v>84238.952999999878</c:v>
                </c:pt>
                <c:pt idx="11565">
                  <c:v>84240.952999999878</c:v>
                </c:pt>
                <c:pt idx="11566">
                  <c:v>84242.952999999878</c:v>
                </c:pt>
                <c:pt idx="11567">
                  <c:v>84244.952999999878</c:v>
                </c:pt>
                <c:pt idx="11568">
                  <c:v>84246.952999999878</c:v>
                </c:pt>
                <c:pt idx="11569">
                  <c:v>84248.952999999878</c:v>
                </c:pt>
                <c:pt idx="11570">
                  <c:v>84250.952999999878</c:v>
                </c:pt>
                <c:pt idx="11571">
                  <c:v>84252.952999999878</c:v>
                </c:pt>
                <c:pt idx="11572">
                  <c:v>84254.952999999878</c:v>
                </c:pt>
                <c:pt idx="11573">
                  <c:v>84256.952999999878</c:v>
                </c:pt>
                <c:pt idx="11574">
                  <c:v>84258.952999999878</c:v>
                </c:pt>
                <c:pt idx="11575">
                  <c:v>84260.952999999878</c:v>
                </c:pt>
                <c:pt idx="11576">
                  <c:v>84262.952999999878</c:v>
                </c:pt>
                <c:pt idx="11577">
                  <c:v>84264.952999999878</c:v>
                </c:pt>
                <c:pt idx="11578">
                  <c:v>84266.952999999878</c:v>
                </c:pt>
                <c:pt idx="11579">
                  <c:v>84268.952999999878</c:v>
                </c:pt>
                <c:pt idx="11580">
                  <c:v>84270.952999999878</c:v>
                </c:pt>
                <c:pt idx="11581">
                  <c:v>84272.952999999878</c:v>
                </c:pt>
                <c:pt idx="11582">
                  <c:v>84274.952999999878</c:v>
                </c:pt>
                <c:pt idx="11583">
                  <c:v>84276.952999999878</c:v>
                </c:pt>
                <c:pt idx="11584">
                  <c:v>84278.952999999878</c:v>
                </c:pt>
                <c:pt idx="11585">
                  <c:v>84280.952999999878</c:v>
                </c:pt>
                <c:pt idx="11586">
                  <c:v>84282.952999999878</c:v>
                </c:pt>
                <c:pt idx="11587">
                  <c:v>84284.952999999878</c:v>
                </c:pt>
                <c:pt idx="11588">
                  <c:v>84286.952999999878</c:v>
                </c:pt>
                <c:pt idx="11589">
                  <c:v>84288.952999999878</c:v>
                </c:pt>
                <c:pt idx="11590">
                  <c:v>84290.952999999878</c:v>
                </c:pt>
                <c:pt idx="11591">
                  <c:v>84292.952999999878</c:v>
                </c:pt>
                <c:pt idx="11592">
                  <c:v>84294.952999999878</c:v>
                </c:pt>
                <c:pt idx="11593">
                  <c:v>84296.952999999878</c:v>
                </c:pt>
                <c:pt idx="11594">
                  <c:v>84298.952999999878</c:v>
                </c:pt>
                <c:pt idx="11595">
                  <c:v>84300.952999999878</c:v>
                </c:pt>
                <c:pt idx="11596">
                  <c:v>84302.952999999878</c:v>
                </c:pt>
                <c:pt idx="11597">
                  <c:v>84304.952999999878</c:v>
                </c:pt>
                <c:pt idx="11598">
                  <c:v>84306.952999999878</c:v>
                </c:pt>
                <c:pt idx="11599">
                  <c:v>84308.952999999878</c:v>
                </c:pt>
                <c:pt idx="11600">
                  <c:v>84310.952999999878</c:v>
                </c:pt>
                <c:pt idx="11601">
                  <c:v>84312.952999999878</c:v>
                </c:pt>
                <c:pt idx="11602">
                  <c:v>84314.952999999878</c:v>
                </c:pt>
                <c:pt idx="11603">
                  <c:v>84316.952999999878</c:v>
                </c:pt>
                <c:pt idx="11604">
                  <c:v>84318.952999999878</c:v>
                </c:pt>
                <c:pt idx="11605">
                  <c:v>84320.952999999878</c:v>
                </c:pt>
                <c:pt idx="11606">
                  <c:v>84322.952999999878</c:v>
                </c:pt>
                <c:pt idx="11607">
                  <c:v>84324.952999999878</c:v>
                </c:pt>
                <c:pt idx="11608">
                  <c:v>84326.952999999878</c:v>
                </c:pt>
                <c:pt idx="11609">
                  <c:v>84328.952999999878</c:v>
                </c:pt>
                <c:pt idx="11610">
                  <c:v>84330.952999999878</c:v>
                </c:pt>
                <c:pt idx="11611">
                  <c:v>84332.952999999878</c:v>
                </c:pt>
                <c:pt idx="11612">
                  <c:v>84334.952999999878</c:v>
                </c:pt>
                <c:pt idx="11613">
                  <c:v>84336.952999999878</c:v>
                </c:pt>
                <c:pt idx="11614">
                  <c:v>84338.952999999878</c:v>
                </c:pt>
                <c:pt idx="11615">
                  <c:v>84340.952999999878</c:v>
                </c:pt>
                <c:pt idx="11616">
                  <c:v>84342.952999999878</c:v>
                </c:pt>
                <c:pt idx="11617">
                  <c:v>84344.952999999878</c:v>
                </c:pt>
                <c:pt idx="11618">
                  <c:v>84346.952999999878</c:v>
                </c:pt>
                <c:pt idx="11619">
                  <c:v>84348.952999999878</c:v>
                </c:pt>
                <c:pt idx="11620">
                  <c:v>84350.952999999878</c:v>
                </c:pt>
                <c:pt idx="11621">
                  <c:v>84352.952999999878</c:v>
                </c:pt>
                <c:pt idx="11622">
                  <c:v>84354.952999999878</c:v>
                </c:pt>
                <c:pt idx="11623">
                  <c:v>84356.952999999878</c:v>
                </c:pt>
                <c:pt idx="11624">
                  <c:v>84358.952999999878</c:v>
                </c:pt>
                <c:pt idx="11625">
                  <c:v>84360.952999999878</c:v>
                </c:pt>
                <c:pt idx="11626">
                  <c:v>84362.952999999878</c:v>
                </c:pt>
                <c:pt idx="11627">
                  <c:v>84364.952999999878</c:v>
                </c:pt>
                <c:pt idx="11628">
                  <c:v>84366.952999999878</c:v>
                </c:pt>
                <c:pt idx="11629">
                  <c:v>84368.952999999878</c:v>
                </c:pt>
                <c:pt idx="11630">
                  <c:v>84370.952999999878</c:v>
                </c:pt>
                <c:pt idx="11631">
                  <c:v>84372.952999999878</c:v>
                </c:pt>
                <c:pt idx="11632">
                  <c:v>84374.952999999878</c:v>
                </c:pt>
                <c:pt idx="11633">
                  <c:v>84376.952999999878</c:v>
                </c:pt>
                <c:pt idx="11634">
                  <c:v>84378.952999999878</c:v>
                </c:pt>
                <c:pt idx="11635">
                  <c:v>84380.952999999878</c:v>
                </c:pt>
                <c:pt idx="11636">
                  <c:v>84382.952999999878</c:v>
                </c:pt>
                <c:pt idx="11637">
                  <c:v>84384.952999999878</c:v>
                </c:pt>
                <c:pt idx="11638">
                  <c:v>84386.952999999878</c:v>
                </c:pt>
                <c:pt idx="11639">
                  <c:v>84388.952999999878</c:v>
                </c:pt>
                <c:pt idx="11640">
                  <c:v>84390.952999999878</c:v>
                </c:pt>
                <c:pt idx="11641">
                  <c:v>84392.952999999878</c:v>
                </c:pt>
                <c:pt idx="11642">
                  <c:v>84394.952999999878</c:v>
                </c:pt>
                <c:pt idx="11643">
                  <c:v>84396.952999999878</c:v>
                </c:pt>
                <c:pt idx="11644">
                  <c:v>84398.952999999878</c:v>
                </c:pt>
                <c:pt idx="11645">
                  <c:v>84400.952999999878</c:v>
                </c:pt>
                <c:pt idx="11646">
                  <c:v>84402.952999999878</c:v>
                </c:pt>
                <c:pt idx="11647">
                  <c:v>84404.952999999878</c:v>
                </c:pt>
                <c:pt idx="11648">
                  <c:v>84406.952999999878</c:v>
                </c:pt>
                <c:pt idx="11649">
                  <c:v>84408.952999999878</c:v>
                </c:pt>
                <c:pt idx="11650">
                  <c:v>84410.952999999878</c:v>
                </c:pt>
                <c:pt idx="11651">
                  <c:v>84412.952999999878</c:v>
                </c:pt>
                <c:pt idx="11652">
                  <c:v>84414.952999999878</c:v>
                </c:pt>
                <c:pt idx="11653">
                  <c:v>84416.952999999878</c:v>
                </c:pt>
                <c:pt idx="11654">
                  <c:v>84418.952999999878</c:v>
                </c:pt>
                <c:pt idx="11655">
                  <c:v>84420.952999999878</c:v>
                </c:pt>
                <c:pt idx="11656">
                  <c:v>84422.952999999878</c:v>
                </c:pt>
                <c:pt idx="11657">
                  <c:v>84424.952999999878</c:v>
                </c:pt>
                <c:pt idx="11658">
                  <c:v>84426.952999999878</c:v>
                </c:pt>
                <c:pt idx="11659">
                  <c:v>84428.952999999878</c:v>
                </c:pt>
                <c:pt idx="11660">
                  <c:v>84430.952999999878</c:v>
                </c:pt>
                <c:pt idx="11661">
                  <c:v>84432.952999999878</c:v>
                </c:pt>
                <c:pt idx="11662">
                  <c:v>84434.952999999878</c:v>
                </c:pt>
                <c:pt idx="11663">
                  <c:v>84436.952999999878</c:v>
                </c:pt>
                <c:pt idx="11664">
                  <c:v>84438.952999999878</c:v>
                </c:pt>
                <c:pt idx="11665">
                  <c:v>84440.952999999878</c:v>
                </c:pt>
                <c:pt idx="11666">
                  <c:v>84442.952999999878</c:v>
                </c:pt>
                <c:pt idx="11667">
                  <c:v>84444.952999999878</c:v>
                </c:pt>
                <c:pt idx="11668">
                  <c:v>84446.952999999878</c:v>
                </c:pt>
                <c:pt idx="11669">
                  <c:v>84448.952999999878</c:v>
                </c:pt>
                <c:pt idx="11670">
                  <c:v>84450.952999999878</c:v>
                </c:pt>
                <c:pt idx="11671">
                  <c:v>84452.952999999878</c:v>
                </c:pt>
                <c:pt idx="11672">
                  <c:v>84454.952999999878</c:v>
                </c:pt>
                <c:pt idx="11673">
                  <c:v>84456.952999999878</c:v>
                </c:pt>
                <c:pt idx="11674">
                  <c:v>84458.952999999878</c:v>
                </c:pt>
                <c:pt idx="11675">
                  <c:v>84460.952999999878</c:v>
                </c:pt>
                <c:pt idx="11676">
                  <c:v>84462.952999999878</c:v>
                </c:pt>
                <c:pt idx="11677">
                  <c:v>84464.952999999878</c:v>
                </c:pt>
                <c:pt idx="11678">
                  <c:v>84466.952999999878</c:v>
                </c:pt>
                <c:pt idx="11679">
                  <c:v>84468.952999999878</c:v>
                </c:pt>
                <c:pt idx="11680">
                  <c:v>84470.952999999878</c:v>
                </c:pt>
                <c:pt idx="11681">
                  <c:v>84472.952999999878</c:v>
                </c:pt>
                <c:pt idx="11682">
                  <c:v>84474.952999999878</c:v>
                </c:pt>
                <c:pt idx="11683">
                  <c:v>84476.952999999878</c:v>
                </c:pt>
                <c:pt idx="11684">
                  <c:v>84478.952999999878</c:v>
                </c:pt>
                <c:pt idx="11685">
                  <c:v>84480.952999999878</c:v>
                </c:pt>
                <c:pt idx="11686">
                  <c:v>84482.952999999878</c:v>
                </c:pt>
                <c:pt idx="11687">
                  <c:v>84484.952999999878</c:v>
                </c:pt>
                <c:pt idx="11688">
                  <c:v>84486.952999999878</c:v>
                </c:pt>
                <c:pt idx="11689">
                  <c:v>84488.952999999878</c:v>
                </c:pt>
                <c:pt idx="11690">
                  <c:v>84490.952999999878</c:v>
                </c:pt>
                <c:pt idx="11691">
                  <c:v>84492.952999999878</c:v>
                </c:pt>
                <c:pt idx="11692">
                  <c:v>84494.952999999878</c:v>
                </c:pt>
                <c:pt idx="11693">
                  <c:v>84496.952999999878</c:v>
                </c:pt>
                <c:pt idx="11694">
                  <c:v>84498.952999999878</c:v>
                </c:pt>
                <c:pt idx="11695">
                  <c:v>84500.952999999878</c:v>
                </c:pt>
                <c:pt idx="11696">
                  <c:v>84502.952999999878</c:v>
                </c:pt>
                <c:pt idx="11697">
                  <c:v>84504.952999999878</c:v>
                </c:pt>
                <c:pt idx="11698">
                  <c:v>84506.952999999878</c:v>
                </c:pt>
                <c:pt idx="11699">
                  <c:v>84508.952999999878</c:v>
                </c:pt>
                <c:pt idx="11700">
                  <c:v>84510.952999999878</c:v>
                </c:pt>
                <c:pt idx="11701">
                  <c:v>84512.952999999878</c:v>
                </c:pt>
                <c:pt idx="11702">
                  <c:v>84514.952999999878</c:v>
                </c:pt>
                <c:pt idx="11703">
                  <c:v>84516.952999999878</c:v>
                </c:pt>
                <c:pt idx="11704">
                  <c:v>84518.952999999878</c:v>
                </c:pt>
                <c:pt idx="11705">
                  <c:v>84520.952999999878</c:v>
                </c:pt>
                <c:pt idx="11706">
                  <c:v>84522.952999999878</c:v>
                </c:pt>
                <c:pt idx="11707">
                  <c:v>84524.952999999878</c:v>
                </c:pt>
                <c:pt idx="11708">
                  <c:v>84526.952999999878</c:v>
                </c:pt>
                <c:pt idx="11709">
                  <c:v>84528.952999999878</c:v>
                </c:pt>
                <c:pt idx="11710">
                  <c:v>84530.952999999878</c:v>
                </c:pt>
                <c:pt idx="11711">
                  <c:v>84532.952999999878</c:v>
                </c:pt>
                <c:pt idx="11712">
                  <c:v>84534.952999999878</c:v>
                </c:pt>
                <c:pt idx="11713">
                  <c:v>84536.952999999878</c:v>
                </c:pt>
                <c:pt idx="11714">
                  <c:v>84538.952999999878</c:v>
                </c:pt>
                <c:pt idx="11715">
                  <c:v>84540.952999999878</c:v>
                </c:pt>
                <c:pt idx="11716">
                  <c:v>84542.952999999878</c:v>
                </c:pt>
                <c:pt idx="11717">
                  <c:v>84544.952999999878</c:v>
                </c:pt>
                <c:pt idx="11718">
                  <c:v>84546.952999999878</c:v>
                </c:pt>
                <c:pt idx="11719">
                  <c:v>84548.952999999878</c:v>
                </c:pt>
                <c:pt idx="11720">
                  <c:v>84550.952999999878</c:v>
                </c:pt>
                <c:pt idx="11721">
                  <c:v>84552.952999999878</c:v>
                </c:pt>
                <c:pt idx="11722">
                  <c:v>84554.952999999878</c:v>
                </c:pt>
                <c:pt idx="11723">
                  <c:v>84556.952999999878</c:v>
                </c:pt>
                <c:pt idx="11724">
                  <c:v>84558.952999999878</c:v>
                </c:pt>
                <c:pt idx="11725">
                  <c:v>84560.952999999878</c:v>
                </c:pt>
                <c:pt idx="11726">
                  <c:v>84562.952999999878</c:v>
                </c:pt>
                <c:pt idx="11727">
                  <c:v>84564.952999999878</c:v>
                </c:pt>
                <c:pt idx="11728">
                  <c:v>84566.952999999878</c:v>
                </c:pt>
                <c:pt idx="11729">
                  <c:v>84568.952999999878</c:v>
                </c:pt>
                <c:pt idx="11730">
                  <c:v>84570.952999999878</c:v>
                </c:pt>
                <c:pt idx="11731">
                  <c:v>84572.952999999878</c:v>
                </c:pt>
                <c:pt idx="11732">
                  <c:v>84574.952999999878</c:v>
                </c:pt>
                <c:pt idx="11733">
                  <c:v>84576.952999999878</c:v>
                </c:pt>
                <c:pt idx="11734">
                  <c:v>84578.952999999878</c:v>
                </c:pt>
                <c:pt idx="11735">
                  <c:v>84580.952999999878</c:v>
                </c:pt>
                <c:pt idx="11736">
                  <c:v>84582.952999999878</c:v>
                </c:pt>
                <c:pt idx="11737">
                  <c:v>84584.952999999878</c:v>
                </c:pt>
                <c:pt idx="11738">
                  <c:v>84586.952999999878</c:v>
                </c:pt>
                <c:pt idx="11739">
                  <c:v>84590.008000000002</c:v>
                </c:pt>
                <c:pt idx="11740">
                  <c:v>84592.008000000002</c:v>
                </c:pt>
                <c:pt idx="11741">
                  <c:v>84594.008000000002</c:v>
                </c:pt>
                <c:pt idx="11742">
                  <c:v>84596.008000000002</c:v>
                </c:pt>
                <c:pt idx="11743">
                  <c:v>84598.008000000002</c:v>
                </c:pt>
                <c:pt idx="11744">
                  <c:v>84600.008000000002</c:v>
                </c:pt>
                <c:pt idx="11745">
                  <c:v>84602.008000000002</c:v>
                </c:pt>
                <c:pt idx="11746">
                  <c:v>84604.008000000002</c:v>
                </c:pt>
                <c:pt idx="11747">
                  <c:v>84606.008000000002</c:v>
                </c:pt>
                <c:pt idx="11748">
                  <c:v>84608.008000000002</c:v>
                </c:pt>
                <c:pt idx="11749">
                  <c:v>84610.008000000002</c:v>
                </c:pt>
                <c:pt idx="11750">
                  <c:v>84612.008000000002</c:v>
                </c:pt>
                <c:pt idx="11751">
                  <c:v>84614.008000000002</c:v>
                </c:pt>
                <c:pt idx="11752">
                  <c:v>84616.008000000002</c:v>
                </c:pt>
                <c:pt idx="11753">
                  <c:v>84618.008000000002</c:v>
                </c:pt>
                <c:pt idx="11754">
                  <c:v>84620.008000000002</c:v>
                </c:pt>
                <c:pt idx="11755">
                  <c:v>84622.008000000002</c:v>
                </c:pt>
                <c:pt idx="11756">
                  <c:v>84624.008000000002</c:v>
                </c:pt>
                <c:pt idx="11757">
                  <c:v>84626.008000000002</c:v>
                </c:pt>
                <c:pt idx="11758">
                  <c:v>84628.008000000002</c:v>
                </c:pt>
                <c:pt idx="11759">
                  <c:v>84630.008000000002</c:v>
                </c:pt>
                <c:pt idx="11760">
                  <c:v>84632.008000000002</c:v>
                </c:pt>
                <c:pt idx="11761">
                  <c:v>84634.008000000002</c:v>
                </c:pt>
                <c:pt idx="11762">
                  <c:v>84636.008000000002</c:v>
                </c:pt>
                <c:pt idx="11763">
                  <c:v>84638.008000000002</c:v>
                </c:pt>
                <c:pt idx="11764">
                  <c:v>84640.008000000002</c:v>
                </c:pt>
                <c:pt idx="11765">
                  <c:v>84642.008000000002</c:v>
                </c:pt>
                <c:pt idx="11766">
                  <c:v>84644.008000000002</c:v>
                </c:pt>
                <c:pt idx="11767">
                  <c:v>84646.008000000002</c:v>
                </c:pt>
                <c:pt idx="11768">
                  <c:v>84648.008000000002</c:v>
                </c:pt>
                <c:pt idx="11769">
                  <c:v>84650.008000000002</c:v>
                </c:pt>
                <c:pt idx="11770">
                  <c:v>84652.008000000002</c:v>
                </c:pt>
                <c:pt idx="11771">
                  <c:v>84654.008000000002</c:v>
                </c:pt>
                <c:pt idx="11772">
                  <c:v>84656.008000000002</c:v>
                </c:pt>
                <c:pt idx="11773">
                  <c:v>84658.008000000002</c:v>
                </c:pt>
                <c:pt idx="11774">
                  <c:v>84660.008000000002</c:v>
                </c:pt>
                <c:pt idx="11775">
                  <c:v>84662.008000000002</c:v>
                </c:pt>
                <c:pt idx="11776">
                  <c:v>84664.008000000002</c:v>
                </c:pt>
                <c:pt idx="11777">
                  <c:v>84666.008000000002</c:v>
                </c:pt>
                <c:pt idx="11778">
                  <c:v>84668.008000000002</c:v>
                </c:pt>
                <c:pt idx="11779">
                  <c:v>84670.008000000002</c:v>
                </c:pt>
                <c:pt idx="11780">
                  <c:v>84672.008000000002</c:v>
                </c:pt>
                <c:pt idx="11781">
                  <c:v>84674.008000000002</c:v>
                </c:pt>
                <c:pt idx="11782">
                  <c:v>84676.008000000002</c:v>
                </c:pt>
                <c:pt idx="11783">
                  <c:v>84678.008000000002</c:v>
                </c:pt>
                <c:pt idx="11784">
                  <c:v>84680.008000000002</c:v>
                </c:pt>
                <c:pt idx="11785">
                  <c:v>84682.008000000002</c:v>
                </c:pt>
                <c:pt idx="11786">
                  <c:v>84684.008000000002</c:v>
                </c:pt>
                <c:pt idx="11787">
                  <c:v>84686.008000000002</c:v>
                </c:pt>
                <c:pt idx="11788">
                  <c:v>84688.008000000002</c:v>
                </c:pt>
                <c:pt idx="11789">
                  <c:v>84690.008000000002</c:v>
                </c:pt>
                <c:pt idx="11790">
                  <c:v>84692.008000000002</c:v>
                </c:pt>
                <c:pt idx="11791">
                  <c:v>84694.008000000002</c:v>
                </c:pt>
                <c:pt idx="11792">
                  <c:v>84696.008000000002</c:v>
                </c:pt>
                <c:pt idx="11793">
                  <c:v>84698.008000000002</c:v>
                </c:pt>
                <c:pt idx="11794">
                  <c:v>84700.008000000002</c:v>
                </c:pt>
                <c:pt idx="11795">
                  <c:v>84702.008000000002</c:v>
                </c:pt>
                <c:pt idx="11796">
                  <c:v>84704.008000000002</c:v>
                </c:pt>
                <c:pt idx="11797">
                  <c:v>84706.008000000002</c:v>
                </c:pt>
                <c:pt idx="11798">
                  <c:v>84708.008000000002</c:v>
                </c:pt>
                <c:pt idx="11799">
                  <c:v>84710.008000000002</c:v>
                </c:pt>
                <c:pt idx="11800">
                  <c:v>84712.008000000002</c:v>
                </c:pt>
                <c:pt idx="11801">
                  <c:v>84714.008000000002</c:v>
                </c:pt>
                <c:pt idx="11802">
                  <c:v>84716.008000000002</c:v>
                </c:pt>
                <c:pt idx="11803">
                  <c:v>84718.008000000002</c:v>
                </c:pt>
                <c:pt idx="11804">
                  <c:v>84720.008000000002</c:v>
                </c:pt>
                <c:pt idx="11805">
                  <c:v>84722.008000000002</c:v>
                </c:pt>
                <c:pt idx="11806">
                  <c:v>84724.008000000002</c:v>
                </c:pt>
                <c:pt idx="11807">
                  <c:v>84726.008000000002</c:v>
                </c:pt>
                <c:pt idx="11808">
                  <c:v>84728.008000000002</c:v>
                </c:pt>
                <c:pt idx="11809">
                  <c:v>84730.008000000002</c:v>
                </c:pt>
                <c:pt idx="11810">
                  <c:v>84732.008000000002</c:v>
                </c:pt>
                <c:pt idx="11811">
                  <c:v>84734.008000000002</c:v>
                </c:pt>
                <c:pt idx="11812">
                  <c:v>84736.008000000002</c:v>
                </c:pt>
                <c:pt idx="11813">
                  <c:v>84738.008000000002</c:v>
                </c:pt>
                <c:pt idx="11814">
                  <c:v>84740.008000000002</c:v>
                </c:pt>
                <c:pt idx="11815">
                  <c:v>84742.008000000002</c:v>
                </c:pt>
                <c:pt idx="11816">
                  <c:v>84744.008000000002</c:v>
                </c:pt>
                <c:pt idx="11817">
                  <c:v>84746.008000000002</c:v>
                </c:pt>
                <c:pt idx="11818">
                  <c:v>84748.008000000002</c:v>
                </c:pt>
                <c:pt idx="11819">
                  <c:v>84750.008000000002</c:v>
                </c:pt>
                <c:pt idx="11820">
                  <c:v>84752.008000000002</c:v>
                </c:pt>
                <c:pt idx="11821">
                  <c:v>84754.008000000002</c:v>
                </c:pt>
                <c:pt idx="11822">
                  <c:v>84756.008000000002</c:v>
                </c:pt>
                <c:pt idx="11823">
                  <c:v>84758.008000000002</c:v>
                </c:pt>
                <c:pt idx="11824">
                  <c:v>84760.008000000002</c:v>
                </c:pt>
                <c:pt idx="11825">
                  <c:v>84762.008000000002</c:v>
                </c:pt>
                <c:pt idx="11826">
                  <c:v>84764.008000000002</c:v>
                </c:pt>
                <c:pt idx="11827">
                  <c:v>84766.008000000002</c:v>
                </c:pt>
                <c:pt idx="11828">
                  <c:v>84768.008000000002</c:v>
                </c:pt>
                <c:pt idx="11829">
                  <c:v>84770.008000000002</c:v>
                </c:pt>
                <c:pt idx="11830">
                  <c:v>84772.008000000002</c:v>
                </c:pt>
                <c:pt idx="11831">
                  <c:v>84774.008000000002</c:v>
                </c:pt>
                <c:pt idx="11832">
                  <c:v>84776.008000000002</c:v>
                </c:pt>
                <c:pt idx="11833">
                  <c:v>84778.008000000002</c:v>
                </c:pt>
                <c:pt idx="11834">
                  <c:v>84780.008000000002</c:v>
                </c:pt>
                <c:pt idx="11835">
                  <c:v>84782.008000000002</c:v>
                </c:pt>
                <c:pt idx="11836">
                  <c:v>84784.008000000002</c:v>
                </c:pt>
                <c:pt idx="11837">
                  <c:v>84786.008000000002</c:v>
                </c:pt>
                <c:pt idx="11838">
                  <c:v>84788.008000000002</c:v>
                </c:pt>
                <c:pt idx="11839">
                  <c:v>84790.008000000002</c:v>
                </c:pt>
                <c:pt idx="11840">
                  <c:v>84792.008000000002</c:v>
                </c:pt>
                <c:pt idx="11841">
                  <c:v>84794.008000000002</c:v>
                </c:pt>
                <c:pt idx="11842">
                  <c:v>84796.008000000002</c:v>
                </c:pt>
                <c:pt idx="11843">
                  <c:v>84798.008000000002</c:v>
                </c:pt>
                <c:pt idx="11844">
                  <c:v>84800.008000000002</c:v>
                </c:pt>
                <c:pt idx="11845">
                  <c:v>84802.008000000002</c:v>
                </c:pt>
                <c:pt idx="11846">
                  <c:v>84804.008000000002</c:v>
                </c:pt>
                <c:pt idx="11847">
                  <c:v>84806.008000000002</c:v>
                </c:pt>
                <c:pt idx="11848">
                  <c:v>84808.008000000002</c:v>
                </c:pt>
                <c:pt idx="11849">
                  <c:v>84810.008000000002</c:v>
                </c:pt>
                <c:pt idx="11850">
                  <c:v>84812.008000000002</c:v>
                </c:pt>
                <c:pt idx="11851">
                  <c:v>84814.008000000002</c:v>
                </c:pt>
                <c:pt idx="11852">
                  <c:v>84816.008000000002</c:v>
                </c:pt>
                <c:pt idx="11853">
                  <c:v>84818.008000000002</c:v>
                </c:pt>
                <c:pt idx="11854">
                  <c:v>84820.008000000002</c:v>
                </c:pt>
                <c:pt idx="11855">
                  <c:v>84822.008000000002</c:v>
                </c:pt>
                <c:pt idx="11856">
                  <c:v>84824.008000000002</c:v>
                </c:pt>
                <c:pt idx="11857">
                  <c:v>84826.008000000002</c:v>
                </c:pt>
                <c:pt idx="11858">
                  <c:v>84828.008000000002</c:v>
                </c:pt>
                <c:pt idx="11859">
                  <c:v>84830.008000000002</c:v>
                </c:pt>
                <c:pt idx="11860">
                  <c:v>84832.008000000002</c:v>
                </c:pt>
                <c:pt idx="11861">
                  <c:v>84834.008000000002</c:v>
                </c:pt>
                <c:pt idx="11862">
                  <c:v>84836.008000000002</c:v>
                </c:pt>
                <c:pt idx="11863">
                  <c:v>84838.008000000002</c:v>
                </c:pt>
                <c:pt idx="11864">
                  <c:v>84840.008000000002</c:v>
                </c:pt>
                <c:pt idx="11865">
                  <c:v>84842.008000000002</c:v>
                </c:pt>
                <c:pt idx="11866">
                  <c:v>84844.008000000002</c:v>
                </c:pt>
                <c:pt idx="11867">
                  <c:v>84846.008000000002</c:v>
                </c:pt>
                <c:pt idx="11868">
                  <c:v>84848.008000000002</c:v>
                </c:pt>
                <c:pt idx="11869">
                  <c:v>84850.008000000002</c:v>
                </c:pt>
                <c:pt idx="11870">
                  <c:v>84852.008000000002</c:v>
                </c:pt>
                <c:pt idx="11871">
                  <c:v>84854.008000000002</c:v>
                </c:pt>
                <c:pt idx="11872">
                  <c:v>84856.008000000002</c:v>
                </c:pt>
                <c:pt idx="11873">
                  <c:v>84858.008000000002</c:v>
                </c:pt>
                <c:pt idx="11874">
                  <c:v>84860.008000000002</c:v>
                </c:pt>
                <c:pt idx="11875">
                  <c:v>84862.008000000002</c:v>
                </c:pt>
                <c:pt idx="11876">
                  <c:v>84864.008000000002</c:v>
                </c:pt>
                <c:pt idx="11877">
                  <c:v>84866.008000000002</c:v>
                </c:pt>
                <c:pt idx="11878">
                  <c:v>84868.008000000002</c:v>
                </c:pt>
                <c:pt idx="11879">
                  <c:v>84870.008000000002</c:v>
                </c:pt>
                <c:pt idx="11880">
                  <c:v>84872.008000000002</c:v>
                </c:pt>
                <c:pt idx="11881">
                  <c:v>84874.008000000002</c:v>
                </c:pt>
                <c:pt idx="11882">
                  <c:v>84876.008000000002</c:v>
                </c:pt>
                <c:pt idx="11883">
                  <c:v>84878.008000000002</c:v>
                </c:pt>
                <c:pt idx="11884">
                  <c:v>84880.008000000002</c:v>
                </c:pt>
                <c:pt idx="11885">
                  <c:v>84882.008000000002</c:v>
                </c:pt>
                <c:pt idx="11886">
                  <c:v>84884.008000000002</c:v>
                </c:pt>
                <c:pt idx="11887">
                  <c:v>84886.008000000002</c:v>
                </c:pt>
                <c:pt idx="11888">
                  <c:v>84888.008000000002</c:v>
                </c:pt>
                <c:pt idx="11889">
                  <c:v>84890.008000000002</c:v>
                </c:pt>
                <c:pt idx="11890">
                  <c:v>84892.008000000002</c:v>
                </c:pt>
                <c:pt idx="11891">
                  <c:v>84894.008000000002</c:v>
                </c:pt>
                <c:pt idx="11892">
                  <c:v>84896.008000000002</c:v>
                </c:pt>
                <c:pt idx="11893">
                  <c:v>84898.008000000002</c:v>
                </c:pt>
                <c:pt idx="11894">
                  <c:v>84900.008000000002</c:v>
                </c:pt>
                <c:pt idx="11895">
                  <c:v>84902.008000000002</c:v>
                </c:pt>
                <c:pt idx="11896">
                  <c:v>84904.008000000002</c:v>
                </c:pt>
                <c:pt idx="11897">
                  <c:v>84906.008000000002</c:v>
                </c:pt>
                <c:pt idx="11898">
                  <c:v>84908.008000000002</c:v>
                </c:pt>
                <c:pt idx="11899">
                  <c:v>84910.008000000002</c:v>
                </c:pt>
                <c:pt idx="11900">
                  <c:v>84912.008000000002</c:v>
                </c:pt>
                <c:pt idx="11901">
                  <c:v>84914.008000000002</c:v>
                </c:pt>
                <c:pt idx="11902">
                  <c:v>84916.008000000002</c:v>
                </c:pt>
                <c:pt idx="11903">
                  <c:v>84918.008000000002</c:v>
                </c:pt>
                <c:pt idx="11904">
                  <c:v>84920.008000000002</c:v>
                </c:pt>
                <c:pt idx="11905">
                  <c:v>84922.008000000002</c:v>
                </c:pt>
                <c:pt idx="11906">
                  <c:v>84924.008000000002</c:v>
                </c:pt>
                <c:pt idx="11907">
                  <c:v>84926.008000000002</c:v>
                </c:pt>
                <c:pt idx="11908">
                  <c:v>84928.008000000002</c:v>
                </c:pt>
                <c:pt idx="11909">
                  <c:v>84930.008000000002</c:v>
                </c:pt>
                <c:pt idx="11910">
                  <c:v>84932.008000000002</c:v>
                </c:pt>
                <c:pt idx="11911">
                  <c:v>84934.008000000002</c:v>
                </c:pt>
                <c:pt idx="11912">
                  <c:v>84936.008000000002</c:v>
                </c:pt>
                <c:pt idx="11913">
                  <c:v>84938.008000000002</c:v>
                </c:pt>
                <c:pt idx="11914">
                  <c:v>84940.008000000002</c:v>
                </c:pt>
                <c:pt idx="11915">
                  <c:v>84942.008000000002</c:v>
                </c:pt>
                <c:pt idx="11916">
                  <c:v>84944.008000000002</c:v>
                </c:pt>
                <c:pt idx="11917">
                  <c:v>84946.008000000002</c:v>
                </c:pt>
                <c:pt idx="11918">
                  <c:v>84948.008000000002</c:v>
                </c:pt>
                <c:pt idx="11919">
                  <c:v>84950.008000000002</c:v>
                </c:pt>
                <c:pt idx="11920">
                  <c:v>84952.008000000002</c:v>
                </c:pt>
                <c:pt idx="11921">
                  <c:v>84954.008000000002</c:v>
                </c:pt>
                <c:pt idx="11922">
                  <c:v>84956.008000000002</c:v>
                </c:pt>
                <c:pt idx="11923">
                  <c:v>84958.008000000002</c:v>
                </c:pt>
                <c:pt idx="11924">
                  <c:v>84960.008000000002</c:v>
                </c:pt>
                <c:pt idx="11925">
                  <c:v>84962.008000000002</c:v>
                </c:pt>
                <c:pt idx="11926">
                  <c:v>84964.008000000002</c:v>
                </c:pt>
                <c:pt idx="11927">
                  <c:v>84966.008000000002</c:v>
                </c:pt>
                <c:pt idx="11928">
                  <c:v>84968.008000000002</c:v>
                </c:pt>
                <c:pt idx="11929">
                  <c:v>84970.008000000002</c:v>
                </c:pt>
                <c:pt idx="11930">
                  <c:v>84972.008000000002</c:v>
                </c:pt>
                <c:pt idx="11931">
                  <c:v>84974.008000000002</c:v>
                </c:pt>
                <c:pt idx="11932">
                  <c:v>84976.008000000002</c:v>
                </c:pt>
                <c:pt idx="11933">
                  <c:v>84978.008000000002</c:v>
                </c:pt>
                <c:pt idx="11934">
                  <c:v>84980.008000000002</c:v>
                </c:pt>
                <c:pt idx="11935">
                  <c:v>84982.008000000002</c:v>
                </c:pt>
                <c:pt idx="11936">
                  <c:v>84984.008000000002</c:v>
                </c:pt>
                <c:pt idx="11937">
                  <c:v>84986.008000000002</c:v>
                </c:pt>
                <c:pt idx="11938">
                  <c:v>84988.008000000002</c:v>
                </c:pt>
                <c:pt idx="11939">
                  <c:v>84990.008000000002</c:v>
                </c:pt>
                <c:pt idx="11940">
                  <c:v>84992.008000000002</c:v>
                </c:pt>
                <c:pt idx="11941">
                  <c:v>84994.008000000002</c:v>
                </c:pt>
                <c:pt idx="11942">
                  <c:v>84996.008000000002</c:v>
                </c:pt>
                <c:pt idx="11943">
                  <c:v>84998.008000000002</c:v>
                </c:pt>
                <c:pt idx="11944">
                  <c:v>85000.008000000002</c:v>
                </c:pt>
                <c:pt idx="11945">
                  <c:v>85002.008000000002</c:v>
                </c:pt>
                <c:pt idx="11946">
                  <c:v>85004.008000000002</c:v>
                </c:pt>
                <c:pt idx="11947">
                  <c:v>85006.008000000002</c:v>
                </c:pt>
                <c:pt idx="11948">
                  <c:v>85008.008000000002</c:v>
                </c:pt>
                <c:pt idx="11949">
                  <c:v>85010.008000000002</c:v>
                </c:pt>
                <c:pt idx="11950">
                  <c:v>85012.008000000002</c:v>
                </c:pt>
                <c:pt idx="11951">
                  <c:v>85014.008000000002</c:v>
                </c:pt>
                <c:pt idx="11952">
                  <c:v>85016.008000000002</c:v>
                </c:pt>
                <c:pt idx="11953">
                  <c:v>85018.008000000002</c:v>
                </c:pt>
                <c:pt idx="11954">
                  <c:v>85020.008000000002</c:v>
                </c:pt>
                <c:pt idx="11955">
                  <c:v>85022.008000000002</c:v>
                </c:pt>
                <c:pt idx="11956">
                  <c:v>85024.008000000002</c:v>
                </c:pt>
                <c:pt idx="11957">
                  <c:v>85026.008000000002</c:v>
                </c:pt>
                <c:pt idx="11958">
                  <c:v>85028.008000000002</c:v>
                </c:pt>
                <c:pt idx="11959">
                  <c:v>85030.008000000002</c:v>
                </c:pt>
                <c:pt idx="11960">
                  <c:v>85032.008000000002</c:v>
                </c:pt>
                <c:pt idx="11961">
                  <c:v>85034.008000000002</c:v>
                </c:pt>
                <c:pt idx="11962">
                  <c:v>85036.008000000002</c:v>
                </c:pt>
                <c:pt idx="11963">
                  <c:v>85038.008000000002</c:v>
                </c:pt>
                <c:pt idx="11964">
                  <c:v>85040.008000000002</c:v>
                </c:pt>
                <c:pt idx="11965">
                  <c:v>85042.008000000002</c:v>
                </c:pt>
                <c:pt idx="11966">
                  <c:v>85044.008000000002</c:v>
                </c:pt>
                <c:pt idx="11967">
                  <c:v>85046.008000000002</c:v>
                </c:pt>
                <c:pt idx="11968">
                  <c:v>85048.008000000002</c:v>
                </c:pt>
                <c:pt idx="11969">
                  <c:v>85050.008000000002</c:v>
                </c:pt>
                <c:pt idx="11970">
                  <c:v>85052.008000000002</c:v>
                </c:pt>
                <c:pt idx="11971">
                  <c:v>85054.008000000002</c:v>
                </c:pt>
                <c:pt idx="11972">
                  <c:v>85056.008000000002</c:v>
                </c:pt>
                <c:pt idx="11973">
                  <c:v>85058.008000000002</c:v>
                </c:pt>
                <c:pt idx="11974">
                  <c:v>85060.008000000002</c:v>
                </c:pt>
                <c:pt idx="11975">
                  <c:v>85062.008000000002</c:v>
                </c:pt>
                <c:pt idx="11976">
                  <c:v>85064.008000000002</c:v>
                </c:pt>
                <c:pt idx="11977">
                  <c:v>85066.008000000002</c:v>
                </c:pt>
                <c:pt idx="11978">
                  <c:v>85068.008000000002</c:v>
                </c:pt>
                <c:pt idx="11979">
                  <c:v>85070.008000000002</c:v>
                </c:pt>
                <c:pt idx="11980">
                  <c:v>85072.008000000002</c:v>
                </c:pt>
                <c:pt idx="11981">
                  <c:v>85074.008000000002</c:v>
                </c:pt>
                <c:pt idx="11982">
                  <c:v>85076.008000000002</c:v>
                </c:pt>
                <c:pt idx="11983">
                  <c:v>85078.008000000002</c:v>
                </c:pt>
                <c:pt idx="11984">
                  <c:v>85080.008000000002</c:v>
                </c:pt>
                <c:pt idx="11985">
                  <c:v>85082.008000000002</c:v>
                </c:pt>
                <c:pt idx="11986">
                  <c:v>85084.008000000002</c:v>
                </c:pt>
                <c:pt idx="11987">
                  <c:v>85086.008000000002</c:v>
                </c:pt>
                <c:pt idx="11988">
                  <c:v>85088.008000000002</c:v>
                </c:pt>
                <c:pt idx="11989">
                  <c:v>85090.008000000002</c:v>
                </c:pt>
                <c:pt idx="11990">
                  <c:v>85092.008000000002</c:v>
                </c:pt>
                <c:pt idx="11991">
                  <c:v>85094.008000000002</c:v>
                </c:pt>
                <c:pt idx="11992">
                  <c:v>85096.008000000002</c:v>
                </c:pt>
                <c:pt idx="11993">
                  <c:v>85098.008000000002</c:v>
                </c:pt>
                <c:pt idx="11994">
                  <c:v>85100.008000000002</c:v>
                </c:pt>
                <c:pt idx="11995">
                  <c:v>85102.008000000002</c:v>
                </c:pt>
                <c:pt idx="11996">
                  <c:v>85104.008000000002</c:v>
                </c:pt>
                <c:pt idx="11997">
                  <c:v>85106.008000000002</c:v>
                </c:pt>
                <c:pt idx="11998">
                  <c:v>85108.008000000002</c:v>
                </c:pt>
                <c:pt idx="11999">
                  <c:v>85110.008000000002</c:v>
                </c:pt>
                <c:pt idx="12000">
                  <c:v>85112.008000000002</c:v>
                </c:pt>
                <c:pt idx="12001">
                  <c:v>85114.008000000002</c:v>
                </c:pt>
                <c:pt idx="12002">
                  <c:v>85116.008000000002</c:v>
                </c:pt>
                <c:pt idx="12003">
                  <c:v>85118.008000000002</c:v>
                </c:pt>
                <c:pt idx="12004">
                  <c:v>85120.008000000002</c:v>
                </c:pt>
                <c:pt idx="12005">
                  <c:v>85122.008000000002</c:v>
                </c:pt>
                <c:pt idx="12006">
                  <c:v>85124.008000000002</c:v>
                </c:pt>
                <c:pt idx="12007">
                  <c:v>85126.008000000002</c:v>
                </c:pt>
                <c:pt idx="12008">
                  <c:v>85128.008000000002</c:v>
                </c:pt>
                <c:pt idx="12009">
                  <c:v>85130.008000000002</c:v>
                </c:pt>
                <c:pt idx="12010">
                  <c:v>85132.008000000002</c:v>
                </c:pt>
                <c:pt idx="12011">
                  <c:v>85134.008000000002</c:v>
                </c:pt>
                <c:pt idx="12012">
                  <c:v>85136.008000000002</c:v>
                </c:pt>
                <c:pt idx="12013">
                  <c:v>85138.008000000002</c:v>
                </c:pt>
                <c:pt idx="12014">
                  <c:v>85140.008000000002</c:v>
                </c:pt>
                <c:pt idx="12015">
                  <c:v>85142.008000000002</c:v>
                </c:pt>
                <c:pt idx="12016">
                  <c:v>85144.008000000002</c:v>
                </c:pt>
                <c:pt idx="12017">
                  <c:v>85146.008000000002</c:v>
                </c:pt>
                <c:pt idx="12018">
                  <c:v>85148.008000000002</c:v>
                </c:pt>
                <c:pt idx="12019">
                  <c:v>85150.008000000002</c:v>
                </c:pt>
                <c:pt idx="12020">
                  <c:v>85152.008000000002</c:v>
                </c:pt>
                <c:pt idx="12021">
                  <c:v>85154.008000000002</c:v>
                </c:pt>
                <c:pt idx="12022">
                  <c:v>85156.008000000002</c:v>
                </c:pt>
                <c:pt idx="12023">
                  <c:v>85158.008000000002</c:v>
                </c:pt>
                <c:pt idx="12024">
                  <c:v>85160.008000000002</c:v>
                </c:pt>
                <c:pt idx="12025">
                  <c:v>85162.008000000002</c:v>
                </c:pt>
                <c:pt idx="12026">
                  <c:v>85164.008000000002</c:v>
                </c:pt>
                <c:pt idx="12027">
                  <c:v>85166.008000000002</c:v>
                </c:pt>
                <c:pt idx="12028">
                  <c:v>85168.008000000002</c:v>
                </c:pt>
                <c:pt idx="12029">
                  <c:v>85170.008000000002</c:v>
                </c:pt>
                <c:pt idx="12030">
                  <c:v>85172.008000000002</c:v>
                </c:pt>
                <c:pt idx="12031">
                  <c:v>85174.008000000002</c:v>
                </c:pt>
                <c:pt idx="12032">
                  <c:v>85176.008000000002</c:v>
                </c:pt>
                <c:pt idx="12033">
                  <c:v>85178.008000000002</c:v>
                </c:pt>
                <c:pt idx="12034">
                  <c:v>85180.008000000002</c:v>
                </c:pt>
                <c:pt idx="12035">
                  <c:v>85182.008000000002</c:v>
                </c:pt>
                <c:pt idx="12036">
                  <c:v>85184.008000000002</c:v>
                </c:pt>
                <c:pt idx="12037">
                  <c:v>85186.008000000002</c:v>
                </c:pt>
                <c:pt idx="12038">
                  <c:v>85188.008000000002</c:v>
                </c:pt>
                <c:pt idx="12039">
                  <c:v>85190.008000000002</c:v>
                </c:pt>
                <c:pt idx="12040">
                  <c:v>85192.008000000002</c:v>
                </c:pt>
                <c:pt idx="12041">
                  <c:v>85194.008000000002</c:v>
                </c:pt>
                <c:pt idx="12042">
                  <c:v>85196.008000000002</c:v>
                </c:pt>
                <c:pt idx="12043">
                  <c:v>85198.008000000002</c:v>
                </c:pt>
                <c:pt idx="12044">
                  <c:v>85200.008000000002</c:v>
                </c:pt>
                <c:pt idx="12045">
                  <c:v>85202.008000000002</c:v>
                </c:pt>
                <c:pt idx="12046">
                  <c:v>85204.008000000002</c:v>
                </c:pt>
                <c:pt idx="12047">
                  <c:v>85206.008000000002</c:v>
                </c:pt>
                <c:pt idx="12048">
                  <c:v>85208.008000000002</c:v>
                </c:pt>
                <c:pt idx="12049">
                  <c:v>85210.008000000002</c:v>
                </c:pt>
                <c:pt idx="12050">
                  <c:v>85212.008000000002</c:v>
                </c:pt>
                <c:pt idx="12051">
                  <c:v>85214.008000000002</c:v>
                </c:pt>
                <c:pt idx="12052">
                  <c:v>85216.008000000002</c:v>
                </c:pt>
                <c:pt idx="12053">
                  <c:v>85218.008000000002</c:v>
                </c:pt>
                <c:pt idx="12054">
                  <c:v>85220.008000000002</c:v>
                </c:pt>
                <c:pt idx="12055">
                  <c:v>85222.008000000002</c:v>
                </c:pt>
                <c:pt idx="12056">
                  <c:v>85224.008000000002</c:v>
                </c:pt>
                <c:pt idx="12057">
                  <c:v>85226.008000000002</c:v>
                </c:pt>
                <c:pt idx="12058">
                  <c:v>85228.008000000002</c:v>
                </c:pt>
                <c:pt idx="12059">
                  <c:v>85230.008000000002</c:v>
                </c:pt>
                <c:pt idx="12060">
                  <c:v>85232.008000000002</c:v>
                </c:pt>
                <c:pt idx="12061">
                  <c:v>85234.008000000002</c:v>
                </c:pt>
                <c:pt idx="12062">
                  <c:v>85236.008000000002</c:v>
                </c:pt>
                <c:pt idx="12063">
                  <c:v>85238.008000000002</c:v>
                </c:pt>
                <c:pt idx="12064">
                  <c:v>85240.008000000002</c:v>
                </c:pt>
                <c:pt idx="12065">
                  <c:v>85242.008000000002</c:v>
                </c:pt>
                <c:pt idx="12066">
                  <c:v>85244.008000000002</c:v>
                </c:pt>
                <c:pt idx="12067">
                  <c:v>85246.008000000002</c:v>
                </c:pt>
                <c:pt idx="12068">
                  <c:v>85248.008000000002</c:v>
                </c:pt>
                <c:pt idx="12069">
                  <c:v>85250.008000000002</c:v>
                </c:pt>
                <c:pt idx="12070">
                  <c:v>85252.008000000002</c:v>
                </c:pt>
                <c:pt idx="12071">
                  <c:v>85254.008000000002</c:v>
                </c:pt>
                <c:pt idx="12072">
                  <c:v>85256.008000000002</c:v>
                </c:pt>
                <c:pt idx="12073">
                  <c:v>85258.008000000002</c:v>
                </c:pt>
                <c:pt idx="12074">
                  <c:v>85260.008000000002</c:v>
                </c:pt>
                <c:pt idx="12075">
                  <c:v>85262.008000000002</c:v>
                </c:pt>
                <c:pt idx="12076">
                  <c:v>85264.008000000002</c:v>
                </c:pt>
                <c:pt idx="12077">
                  <c:v>85266.008000000002</c:v>
                </c:pt>
                <c:pt idx="12078">
                  <c:v>85268.008000000002</c:v>
                </c:pt>
                <c:pt idx="12079">
                  <c:v>85270.008000000002</c:v>
                </c:pt>
                <c:pt idx="12080">
                  <c:v>85272.008000000002</c:v>
                </c:pt>
                <c:pt idx="12081">
                  <c:v>85274.008000000002</c:v>
                </c:pt>
                <c:pt idx="12082">
                  <c:v>85276.008000000002</c:v>
                </c:pt>
                <c:pt idx="12083">
                  <c:v>85278.008000000002</c:v>
                </c:pt>
                <c:pt idx="12084">
                  <c:v>85280.008000000002</c:v>
                </c:pt>
                <c:pt idx="12085">
                  <c:v>85282.008000000002</c:v>
                </c:pt>
                <c:pt idx="12086">
                  <c:v>85284.008000000002</c:v>
                </c:pt>
                <c:pt idx="12087">
                  <c:v>85286.008000000002</c:v>
                </c:pt>
                <c:pt idx="12088">
                  <c:v>85288.008000000002</c:v>
                </c:pt>
                <c:pt idx="12089">
                  <c:v>85290.008000000002</c:v>
                </c:pt>
                <c:pt idx="12090">
                  <c:v>85292.008000000002</c:v>
                </c:pt>
                <c:pt idx="12091">
                  <c:v>85294.008000000002</c:v>
                </c:pt>
                <c:pt idx="12092">
                  <c:v>85296.008000000002</c:v>
                </c:pt>
                <c:pt idx="12093">
                  <c:v>85298.008000000002</c:v>
                </c:pt>
                <c:pt idx="12094">
                  <c:v>85300.008000000002</c:v>
                </c:pt>
                <c:pt idx="12095">
                  <c:v>85302.008000000002</c:v>
                </c:pt>
                <c:pt idx="12096">
                  <c:v>85304.008000000002</c:v>
                </c:pt>
                <c:pt idx="12097">
                  <c:v>85306.008000000002</c:v>
                </c:pt>
                <c:pt idx="12098">
                  <c:v>85308.008000000002</c:v>
                </c:pt>
                <c:pt idx="12099">
                  <c:v>85310.008000000002</c:v>
                </c:pt>
                <c:pt idx="12100">
                  <c:v>85312.008000000002</c:v>
                </c:pt>
                <c:pt idx="12101">
                  <c:v>85314.008000000002</c:v>
                </c:pt>
                <c:pt idx="12102">
                  <c:v>85316.008000000002</c:v>
                </c:pt>
                <c:pt idx="12103">
                  <c:v>85318.008000000002</c:v>
                </c:pt>
                <c:pt idx="12104">
                  <c:v>85320.008000000002</c:v>
                </c:pt>
                <c:pt idx="12105">
                  <c:v>85322.008000000002</c:v>
                </c:pt>
                <c:pt idx="12106">
                  <c:v>85324.008000000002</c:v>
                </c:pt>
                <c:pt idx="12107">
                  <c:v>85326.008000000002</c:v>
                </c:pt>
                <c:pt idx="12108">
                  <c:v>85328.008000000002</c:v>
                </c:pt>
                <c:pt idx="12109">
                  <c:v>85330.008000000002</c:v>
                </c:pt>
                <c:pt idx="12110">
                  <c:v>85332.008000000002</c:v>
                </c:pt>
                <c:pt idx="12111">
                  <c:v>85334.008000000002</c:v>
                </c:pt>
                <c:pt idx="12112">
                  <c:v>85336.008000000002</c:v>
                </c:pt>
                <c:pt idx="12113">
                  <c:v>85338.008000000002</c:v>
                </c:pt>
                <c:pt idx="12114">
                  <c:v>85340.008000000002</c:v>
                </c:pt>
                <c:pt idx="12115">
                  <c:v>85342.008000000002</c:v>
                </c:pt>
                <c:pt idx="12116">
                  <c:v>85344.008000000002</c:v>
                </c:pt>
                <c:pt idx="12117">
                  <c:v>85346.008000000002</c:v>
                </c:pt>
                <c:pt idx="12118">
                  <c:v>85348.008000000002</c:v>
                </c:pt>
                <c:pt idx="12119">
                  <c:v>85350.008000000002</c:v>
                </c:pt>
                <c:pt idx="12120">
                  <c:v>85352.008000000002</c:v>
                </c:pt>
                <c:pt idx="12121">
                  <c:v>85354.008000000002</c:v>
                </c:pt>
                <c:pt idx="12122">
                  <c:v>85356.008000000002</c:v>
                </c:pt>
                <c:pt idx="12123">
                  <c:v>85358.008000000002</c:v>
                </c:pt>
                <c:pt idx="12124">
                  <c:v>85360.008000000002</c:v>
                </c:pt>
                <c:pt idx="12125">
                  <c:v>85362.008000000002</c:v>
                </c:pt>
                <c:pt idx="12126">
                  <c:v>85364.008000000002</c:v>
                </c:pt>
                <c:pt idx="12127">
                  <c:v>85366.008000000002</c:v>
                </c:pt>
                <c:pt idx="12128">
                  <c:v>85368.008000000002</c:v>
                </c:pt>
                <c:pt idx="12129">
                  <c:v>85370.008000000002</c:v>
                </c:pt>
                <c:pt idx="12130">
                  <c:v>85372.008000000002</c:v>
                </c:pt>
                <c:pt idx="12131">
                  <c:v>85374.008000000002</c:v>
                </c:pt>
                <c:pt idx="12132">
                  <c:v>85376.008000000002</c:v>
                </c:pt>
                <c:pt idx="12133">
                  <c:v>85378.008000000002</c:v>
                </c:pt>
                <c:pt idx="12134">
                  <c:v>85380.008000000002</c:v>
                </c:pt>
                <c:pt idx="12135">
                  <c:v>85382.008000000002</c:v>
                </c:pt>
                <c:pt idx="12136">
                  <c:v>85384.008000000002</c:v>
                </c:pt>
                <c:pt idx="12137">
                  <c:v>85386.008000000002</c:v>
                </c:pt>
                <c:pt idx="12138">
                  <c:v>85388.008000000002</c:v>
                </c:pt>
                <c:pt idx="12139">
                  <c:v>85390.008000000002</c:v>
                </c:pt>
                <c:pt idx="12140">
                  <c:v>85392.008000000002</c:v>
                </c:pt>
                <c:pt idx="12141">
                  <c:v>85394.008000000002</c:v>
                </c:pt>
                <c:pt idx="12142">
                  <c:v>85396.008000000002</c:v>
                </c:pt>
                <c:pt idx="12143">
                  <c:v>85398.008000000002</c:v>
                </c:pt>
                <c:pt idx="12144">
                  <c:v>85400.008000000002</c:v>
                </c:pt>
                <c:pt idx="12145">
                  <c:v>85402.008000000002</c:v>
                </c:pt>
                <c:pt idx="12146">
                  <c:v>85404.008000000002</c:v>
                </c:pt>
                <c:pt idx="12147">
                  <c:v>85406.008000000002</c:v>
                </c:pt>
                <c:pt idx="12148">
                  <c:v>85408.008000000002</c:v>
                </c:pt>
                <c:pt idx="12149">
                  <c:v>85410.008000000002</c:v>
                </c:pt>
                <c:pt idx="12150">
                  <c:v>85412.008000000002</c:v>
                </c:pt>
                <c:pt idx="12151">
                  <c:v>85414.008000000002</c:v>
                </c:pt>
                <c:pt idx="12152">
                  <c:v>85416.008000000002</c:v>
                </c:pt>
                <c:pt idx="12153">
                  <c:v>85418.008000000002</c:v>
                </c:pt>
                <c:pt idx="12154">
                  <c:v>85420.008000000002</c:v>
                </c:pt>
                <c:pt idx="12155">
                  <c:v>85422.008000000002</c:v>
                </c:pt>
                <c:pt idx="12156">
                  <c:v>85424.008000000002</c:v>
                </c:pt>
                <c:pt idx="12157">
                  <c:v>85426.008000000002</c:v>
                </c:pt>
                <c:pt idx="12158">
                  <c:v>85428.008000000002</c:v>
                </c:pt>
                <c:pt idx="12159">
                  <c:v>85430.008000000002</c:v>
                </c:pt>
                <c:pt idx="12160">
                  <c:v>85432.008000000002</c:v>
                </c:pt>
                <c:pt idx="12161">
                  <c:v>85434.008000000002</c:v>
                </c:pt>
                <c:pt idx="12162">
                  <c:v>85436.008000000002</c:v>
                </c:pt>
                <c:pt idx="12163">
                  <c:v>85438.008000000002</c:v>
                </c:pt>
                <c:pt idx="12164">
                  <c:v>85440.008000000002</c:v>
                </c:pt>
                <c:pt idx="12165">
                  <c:v>85442.008000000002</c:v>
                </c:pt>
                <c:pt idx="12166">
                  <c:v>85444.008000000002</c:v>
                </c:pt>
                <c:pt idx="12167">
                  <c:v>85446.008000000002</c:v>
                </c:pt>
                <c:pt idx="12168">
                  <c:v>85448.008000000002</c:v>
                </c:pt>
                <c:pt idx="12169">
                  <c:v>85450.008000000002</c:v>
                </c:pt>
                <c:pt idx="12170">
                  <c:v>85452.008000000002</c:v>
                </c:pt>
                <c:pt idx="12171">
                  <c:v>85454.008000000002</c:v>
                </c:pt>
                <c:pt idx="12172">
                  <c:v>85457.125000000087</c:v>
                </c:pt>
                <c:pt idx="12173">
                  <c:v>85459.125000000087</c:v>
                </c:pt>
                <c:pt idx="12174">
                  <c:v>85461.125000000087</c:v>
                </c:pt>
                <c:pt idx="12175">
                  <c:v>85463.125000000087</c:v>
                </c:pt>
                <c:pt idx="12176">
                  <c:v>85465.125000000087</c:v>
                </c:pt>
                <c:pt idx="12177">
                  <c:v>85467.125000000087</c:v>
                </c:pt>
                <c:pt idx="12178">
                  <c:v>85469.125000000087</c:v>
                </c:pt>
                <c:pt idx="12179">
                  <c:v>85471.125000000087</c:v>
                </c:pt>
                <c:pt idx="12180">
                  <c:v>85473.125000000087</c:v>
                </c:pt>
                <c:pt idx="12181">
                  <c:v>85475.125000000087</c:v>
                </c:pt>
                <c:pt idx="12182">
                  <c:v>85477.125000000087</c:v>
                </c:pt>
                <c:pt idx="12183">
                  <c:v>85479.125000000087</c:v>
                </c:pt>
                <c:pt idx="12184">
                  <c:v>85481.125000000087</c:v>
                </c:pt>
                <c:pt idx="12185">
                  <c:v>85503.562999999878</c:v>
                </c:pt>
                <c:pt idx="12186">
                  <c:v>85505.562999999878</c:v>
                </c:pt>
                <c:pt idx="12187">
                  <c:v>85507.562999999878</c:v>
                </c:pt>
                <c:pt idx="12188">
                  <c:v>85509.562999999878</c:v>
                </c:pt>
                <c:pt idx="12189">
                  <c:v>85511.562999999878</c:v>
                </c:pt>
                <c:pt idx="12190">
                  <c:v>85513.562999999878</c:v>
                </c:pt>
                <c:pt idx="12191">
                  <c:v>85515.562999999878</c:v>
                </c:pt>
                <c:pt idx="12192">
                  <c:v>85517.562999999878</c:v>
                </c:pt>
                <c:pt idx="12193">
                  <c:v>85519.562999999878</c:v>
                </c:pt>
                <c:pt idx="12194">
                  <c:v>85521.562999999878</c:v>
                </c:pt>
                <c:pt idx="12195">
                  <c:v>85523.562999999878</c:v>
                </c:pt>
                <c:pt idx="12196">
                  <c:v>85525.562999999878</c:v>
                </c:pt>
                <c:pt idx="12197">
                  <c:v>85527.562999999878</c:v>
                </c:pt>
                <c:pt idx="12198">
                  <c:v>85529.562999999878</c:v>
                </c:pt>
                <c:pt idx="12199">
                  <c:v>85531.562999999878</c:v>
                </c:pt>
                <c:pt idx="12200">
                  <c:v>85533.562999999878</c:v>
                </c:pt>
                <c:pt idx="12201">
                  <c:v>85535.562999999878</c:v>
                </c:pt>
                <c:pt idx="12202">
                  <c:v>85537.562999999878</c:v>
                </c:pt>
                <c:pt idx="12203">
                  <c:v>85539.562999999878</c:v>
                </c:pt>
                <c:pt idx="12204">
                  <c:v>85541.562999999878</c:v>
                </c:pt>
                <c:pt idx="12205">
                  <c:v>85543.562999999878</c:v>
                </c:pt>
                <c:pt idx="12206">
                  <c:v>85545.562999999878</c:v>
                </c:pt>
                <c:pt idx="12207">
                  <c:v>85547.562999999878</c:v>
                </c:pt>
                <c:pt idx="12208">
                  <c:v>85549.562999999878</c:v>
                </c:pt>
                <c:pt idx="12209">
                  <c:v>85551.562999999878</c:v>
                </c:pt>
                <c:pt idx="12210">
                  <c:v>85553.562999999878</c:v>
                </c:pt>
                <c:pt idx="12211">
                  <c:v>85555.562999999878</c:v>
                </c:pt>
                <c:pt idx="12212">
                  <c:v>85557.562999999878</c:v>
                </c:pt>
                <c:pt idx="12213">
                  <c:v>85559.562999999878</c:v>
                </c:pt>
                <c:pt idx="12214">
                  <c:v>85561.562999999878</c:v>
                </c:pt>
                <c:pt idx="12215">
                  <c:v>85563.562999999878</c:v>
                </c:pt>
                <c:pt idx="12216">
                  <c:v>85572.539000000004</c:v>
                </c:pt>
                <c:pt idx="12217">
                  <c:v>85574.539000000004</c:v>
                </c:pt>
                <c:pt idx="12218">
                  <c:v>85576.539000000004</c:v>
                </c:pt>
                <c:pt idx="12219">
                  <c:v>85578.539000000004</c:v>
                </c:pt>
                <c:pt idx="12220">
                  <c:v>85580.539000000004</c:v>
                </c:pt>
                <c:pt idx="12221">
                  <c:v>85582.539000000004</c:v>
                </c:pt>
                <c:pt idx="12222">
                  <c:v>85584.539000000004</c:v>
                </c:pt>
                <c:pt idx="12223">
                  <c:v>85586.539000000004</c:v>
                </c:pt>
                <c:pt idx="12224">
                  <c:v>85588.539000000004</c:v>
                </c:pt>
                <c:pt idx="12225">
                  <c:v>85590.539000000004</c:v>
                </c:pt>
                <c:pt idx="12226">
                  <c:v>85592.539000000004</c:v>
                </c:pt>
                <c:pt idx="12227">
                  <c:v>85594.539000000004</c:v>
                </c:pt>
                <c:pt idx="12228">
                  <c:v>85596.539000000004</c:v>
                </c:pt>
                <c:pt idx="12229">
                  <c:v>85598.539000000004</c:v>
                </c:pt>
                <c:pt idx="12230">
                  <c:v>85600.539000000004</c:v>
                </c:pt>
                <c:pt idx="12231">
                  <c:v>85602.539000000004</c:v>
                </c:pt>
                <c:pt idx="12232">
                  <c:v>85604.539000000004</c:v>
                </c:pt>
                <c:pt idx="12233">
                  <c:v>85606.539000000004</c:v>
                </c:pt>
                <c:pt idx="12234">
                  <c:v>85608.539000000004</c:v>
                </c:pt>
                <c:pt idx="12235">
                  <c:v>85610.539000000004</c:v>
                </c:pt>
                <c:pt idx="12236">
                  <c:v>85612.539000000004</c:v>
                </c:pt>
                <c:pt idx="12237">
                  <c:v>85614.539000000004</c:v>
                </c:pt>
                <c:pt idx="12238">
                  <c:v>85616.539000000004</c:v>
                </c:pt>
                <c:pt idx="12239">
                  <c:v>85618.539000000004</c:v>
                </c:pt>
                <c:pt idx="12240">
                  <c:v>85620.539000000004</c:v>
                </c:pt>
                <c:pt idx="12241">
                  <c:v>85622.539000000004</c:v>
                </c:pt>
                <c:pt idx="12242">
                  <c:v>85624.539000000004</c:v>
                </c:pt>
                <c:pt idx="12243">
                  <c:v>85626.539000000004</c:v>
                </c:pt>
                <c:pt idx="12244">
                  <c:v>85628.539000000004</c:v>
                </c:pt>
                <c:pt idx="12245">
                  <c:v>85630.539000000004</c:v>
                </c:pt>
                <c:pt idx="12246">
                  <c:v>85632.539000000004</c:v>
                </c:pt>
                <c:pt idx="12247">
                  <c:v>85634.539000000004</c:v>
                </c:pt>
                <c:pt idx="12248">
                  <c:v>85636.539000000004</c:v>
                </c:pt>
                <c:pt idx="12249">
                  <c:v>85638.539000000004</c:v>
                </c:pt>
                <c:pt idx="12250">
                  <c:v>85640.539000000004</c:v>
                </c:pt>
                <c:pt idx="12251">
                  <c:v>85642.539000000004</c:v>
                </c:pt>
                <c:pt idx="12252">
                  <c:v>85644.539000000004</c:v>
                </c:pt>
                <c:pt idx="12253">
                  <c:v>85646.539000000004</c:v>
                </c:pt>
                <c:pt idx="12254">
                  <c:v>85648.539000000004</c:v>
                </c:pt>
                <c:pt idx="12255">
                  <c:v>85650.539000000004</c:v>
                </c:pt>
                <c:pt idx="12256">
                  <c:v>85652.539000000004</c:v>
                </c:pt>
                <c:pt idx="12257">
                  <c:v>85654.539000000004</c:v>
                </c:pt>
                <c:pt idx="12258">
                  <c:v>85656.539000000004</c:v>
                </c:pt>
                <c:pt idx="12259">
                  <c:v>85658.539000000004</c:v>
                </c:pt>
                <c:pt idx="12260">
                  <c:v>85660.539000000004</c:v>
                </c:pt>
                <c:pt idx="12261">
                  <c:v>85662.539000000004</c:v>
                </c:pt>
                <c:pt idx="12262">
                  <c:v>85664.539000000004</c:v>
                </c:pt>
                <c:pt idx="12263">
                  <c:v>85666.539000000004</c:v>
                </c:pt>
                <c:pt idx="12264">
                  <c:v>85668.539000000004</c:v>
                </c:pt>
                <c:pt idx="12265">
                  <c:v>85670.539000000004</c:v>
                </c:pt>
                <c:pt idx="12266">
                  <c:v>85672.539000000004</c:v>
                </c:pt>
                <c:pt idx="12267">
                  <c:v>85674.539000000004</c:v>
                </c:pt>
                <c:pt idx="12268">
                  <c:v>85676.539000000004</c:v>
                </c:pt>
                <c:pt idx="12269">
                  <c:v>85678.539000000004</c:v>
                </c:pt>
                <c:pt idx="12270">
                  <c:v>85680.539000000004</c:v>
                </c:pt>
                <c:pt idx="12271">
                  <c:v>85682.539000000004</c:v>
                </c:pt>
                <c:pt idx="12272">
                  <c:v>85684.539000000004</c:v>
                </c:pt>
                <c:pt idx="12273">
                  <c:v>85686.539000000004</c:v>
                </c:pt>
                <c:pt idx="12274">
                  <c:v>85688.539000000004</c:v>
                </c:pt>
                <c:pt idx="12275">
                  <c:v>85690.539000000004</c:v>
                </c:pt>
                <c:pt idx="12276">
                  <c:v>85692.539000000004</c:v>
                </c:pt>
                <c:pt idx="12277">
                  <c:v>85694.539000000004</c:v>
                </c:pt>
                <c:pt idx="12278">
                  <c:v>85696.539000000004</c:v>
                </c:pt>
                <c:pt idx="12279">
                  <c:v>85698.539000000004</c:v>
                </c:pt>
                <c:pt idx="12280">
                  <c:v>85700.539000000004</c:v>
                </c:pt>
                <c:pt idx="12281">
                  <c:v>85702.539000000004</c:v>
                </c:pt>
                <c:pt idx="12282">
                  <c:v>85704.539000000004</c:v>
                </c:pt>
                <c:pt idx="12283">
                  <c:v>85706.539000000004</c:v>
                </c:pt>
                <c:pt idx="12284">
                  <c:v>85708.539000000004</c:v>
                </c:pt>
                <c:pt idx="12285">
                  <c:v>85710.539000000004</c:v>
                </c:pt>
                <c:pt idx="12286">
                  <c:v>85712.539000000004</c:v>
                </c:pt>
                <c:pt idx="12287">
                  <c:v>85714.539000000004</c:v>
                </c:pt>
                <c:pt idx="12288">
                  <c:v>85716.539000000004</c:v>
                </c:pt>
                <c:pt idx="12289">
                  <c:v>85718.539000000004</c:v>
                </c:pt>
                <c:pt idx="12290">
                  <c:v>85720.539000000004</c:v>
                </c:pt>
                <c:pt idx="12291">
                  <c:v>85722.539000000004</c:v>
                </c:pt>
                <c:pt idx="12292">
                  <c:v>85724.539000000004</c:v>
                </c:pt>
                <c:pt idx="12293">
                  <c:v>85726.539000000004</c:v>
                </c:pt>
                <c:pt idx="12294">
                  <c:v>85728.539000000004</c:v>
                </c:pt>
                <c:pt idx="12295">
                  <c:v>85730.539000000004</c:v>
                </c:pt>
                <c:pt idx="12296">
                  <c:v>85732.539000000004</c:v>
                </c:pt>
                <c:pt idx="12297">
                  <c:v>85734.539000000004</c:v>
                </c:pt>
                <c:pt idx="12298">
                  <c:v>85736.539000000004</c:v>
                </c:pt>
                <c:pt idx="12299">
                  <c:v>85738.539000000004</c:v>
                </c:pt>
                <c:pt idx="12300">
                  <c:v>85740.539000000004</c:v>
                </c:pt>
                <c:pt idx="12301">
                  <c:v>85742.539000000004</c:v>
                </c:pt>
                <c:pt idx="12302">
                  <c:v>85744.539000000004</c:v>
                </c:pt>
                <c:pt idx="12303">
                  <c:v>85746.539000000004</c:v>
                </c:pt>
                <c:pt idx="12304">
                  <c:v>85748.539000000004</c:v>
                </c:pt>
                <c:pt idx="12305">
                  <c:v>85750.539000000004</c:v>
                </c:pt>
                <c:pt idx="12306">
                  <c:v>85752.539000000004</c:v>
                </c:pt>
                <c:pt idx="12307">
                  <c:v>85754.539000000004</c:v>
                </c:pt>
                <c:pt idx="12308">
                  <c:v>85756.539000000004</c:v>
                </c:pt>
                <c:pt idx="12309">
                  <c:v>85758.539000000004</c:v>
                </c:pt>
                <c:pt idx="12310">
                  <c:v>85760.539000000004</c:v>
                </c:pt>
                <c:pt idx="12311">
                  <c:v>85762.539000000004</c:v>
                </c:pt>
                <c:pt idx="12312">
                  <c:v>85764.539000000004</c:v>
                </c:pt>
                <c:pt idx="12313">
                  <c:v>85766.539000000004</c:v>
                </c:pt>
                <c:pt idx="12314">
                  <c:v>85768.539000000004</c:v>
                </c:pt>
                <c:pt idx="12315">
                  <c:v>85770.539000000004</c:v>
                </c:pt>
                <c:pt idx="12316">
                  <c:v>85772.539000000004</c:v>
                </c:pt>
                <c:pt idx="12317">
                  <c:v>85774.539000000004</c:v>
                </c:pt>
                <c:pt idx="12318">
                  <c:v>85776.539000000004</c:v>
                </c:pt>
                <c:pt idx="12319">
                  <c:v>85778.539000000004</c:v>
                </c:pt>
                <c:pt idx="12320">
                  <c:v>85780.539000000004</c:v>
                </c:pt>
                <c:pt idx="12321">
                  <c:v>85782.539000000004</c:v>
                </c:pt>
                <c:pt idx="12322">
                  <c:v>85784.539000000004</c:v>
                </c:pt>
                <c:pt idx="12323">
                  <c:v>85786.539000000004</c:v>
                </c:pt>
                <c:pt idx="12324">
                  <c:v>85788.539000000004</c:v>
                </c:pt>
                <c:pt idx="12325">
                  <c:v>85790.539000000004</c:v>
                </c:pt>
                <c:pt idx="12326">
                  <c:v>85792.539000000004</c:v>
                </c:pt>
                <c:pt idx="12327">
                  <c:v>85794.539000000004</c:v>
                </c:pt>
                <c:pt idx="12328">
                  <c:v>85796.539000000004</c:v>
                </c:pt>
                <c:pt idx="12329">
                  <c:v>85798.539000000004</c:v>
                </c:pt>
                <c:pt idx="12330">
                  <c:v>85800.539000000004</c:v>
                </c:pt>
                <c:pt idx="12331">
                  <c:v>85802.539000000004</c:v>
                </c:pt>
                <c:pt idx="12332">
                  <c:v>85804.539000000004</c:v>
                </c:pt>
                <c:pt idx="12333">
                  <c:v>85806.539000000004</c:v>
                </c:pt>
                <c:pt idx="12334">
                  <c:v>85808.539000000004</c:v>
                </c:pt>
                <c:pt idx="12335">
                  <c:v>85810.539000000004</c:v>
                </c:pt>
                <c:pt idx="12336">
                  <c:v>85812.539000000004</c:v>
                </c:pt>
                <c:pt idx="12337">
                  <c:v>85814.539000000004</c:v>
                </c:pt>
                <c:pt idx="12338">
                  <c:v>85816.539000000004</c:v>
                </c:pt>
                <c:pt idx="12339">
                  <c:v>85818.539000000004</c:v>
                </c:pt>
                <c:pt idx="12340">
                  <c:v>85820.539000000004</c:v>
                </c:pt>
                <c:pt idx="12341">
                  <c:v>85822.539000000004</c:v>
                </c:pt>
                <c:pt idx="12342">
                  <c:v>85824.539000000004</c:v>
                </c:pt>
                <c:pt idx="12343">
                  <c:v>85826.539000000004</c:v>
                </c:pt>
                <c:pt idx="12344">
                  <c:v>85828.539000000004</c:v>
                </c:pt>
                <c:pt idx="12345">
                  <c:v>85830.539000000004</c:v>
                </c:pt>
                <c:pt idx="12346">
                  <c:v>85832.539000000004</c:v>
                </c:pt>
                <c:pt idx="12347">
                  <c:v>85834.539000000004</c:v>
                </c:pt>
                <c:pt idx="12348">
                  <c:v>85836.539000000004</c:v>
                </c:pt>
                <c:pt idx="12349">
                  <c:v>85838.539000000004</c:v>
                </c:pt>
                <c:pt idx="12350">
                  <c:v>85840.539000000004</c:v>
                </c:pt>
                <c:pt idx="12351">
                  <c:v>85842.539000000004</c:v>
                </c:pt>
                <c:pt idx="12352">
                  <c:v>85844.539000000004</c:v>
                </c:pt>
                <c:pt idx="12353">
                  <c:v>85846.539000000004</c:v>
                </c:pt>
                <c:pt idx="12354">
                  <c:v>85848.539000000004</c:v>
                </c:pt>
                <c:pt idx="12355">
                  <c:v>85850.539000000004</c:v>
                </c:pt>
                <c:pt idx="12356">
                  <c:v>85852.539000000004</c:v>
                </c:pt>
                <c:pt idx="12357">
                  <c:v>85854.539000000004</c:v>
                </c:pt>
                <c:pt idx="12358">
                  <c:v>85856.539000000004</c:v>
                </c:pt>
                <c:pt idx="12359">
                  <c:v>85858.539000000004</c:v>
                </c:pt>
                <c:pt idx="12360">
                  <c:v>85860.539000000004</c:v>
                </c:pt>
                <c:pt idx="12361">
                  <c:v>85862.539000000004</c:v>
                </c:pt>
                <c:pt idx="12362">
                  <c:v>85864.539000000004</c:v>
                </c:pt>
                <c:pt idx="12363">
                  <c:v>85866.539000000004</c:v>
                </c:pt>
                <c:pt idx="12364">
                  <c:v>85868.539000000004</c:v>
                </c:pt>
                <c:pt idx="12365">
                  <c:v>85870.539000000004</c:v>
                </c:pt>
                <c:pt idx="12366">
                  <c:v>85872.539000000004</c:v>
                </c:pt>
                <c:pt idx="12367">
                  <c:v>85874.539000000004</c:v>
                </c:pt>
                <c:pt idx="12368">
                  <c:v>85876.539000000004</c:v>
                </c:pt>
                <c:pt idx="12369">
                  <c:v>85878.539000000004</c:v>
                </c:pt>
                <c:pt idx="12370">
                  <c:v>85880.539000000004</c:v>
                </c:pt>
                <c:pt idx="12371">
                  <c:v>85882.539000000004</c:v>
                </c:pt>
                <c:pt idx="12372">
                  <c:v>85884.539000000004</c:v>
                </c:pt>
                <c:pt idx="12373">
                  <c:v>85886.539000000004</c:v>
                </c:pt>
                <c:pt idx="12374">
                  <c:v>85888.539000000004</c:v>
                </c:pt>
                <c:pt idx="12375">
                  <c:v>85890.539000000004</c:v>
                </c:pt>
                <c:pt idx="12376">
                  <c:v>85892.539000000004</c:v>
                </c:pt>
                <c:pt idx="12377">
                  <c:v>85894.539000000004</c:v>
                </c:pt>
                <c:pt idx="12378">
                  <c:v>85896.539000000004</c:v>
                </c:pt>
                <c:pt idx="12379">
                  <c:v>85898.539000000004</c:v>
                </c:pt>
                <c:pt idx="12380">
                  <c:v>85900.539000000004</c:v>
                </c:pt>
                <c:pt idx="12381">
                  <c:v>85902.539000000004</c:v>
                </c:pt>
                <c:pt idx="12382">
                  <c:v>85904.539000000004</c:v>
                </c:pt>
                <c:pt idx="12383">
                  <c:v>85906.539000000004</c:v>
                </c:pt>
                <c:pt idx="12384">
                  <c:v>85908.539000000004</c:v>
                </c:pt>
                <c:pt idx="12385">
                  <c:v>85910.539000000004</c:v>
                </c:pt>
                <c:pt idx="12386">
                  <c:v>85912.539000000004</c:v>
                </c:pt>
                <c:pt idx="12387">
                  <c:v>85914.539000000004</c:v>
                </c:pt>
                <c:pt idx="12388">
                  <c:v>85916.539000000004</c:v>
                </c:pt>
                <c:pt idx="12389">
                  <c:v>85918.539000000004</c:v>
                </c:pt>
                <c:pt idx="12390">
                  <c:v>85920.539000000004</c:v>
                </c:pt>
                <c:pt idx="12391">
                  <c:v>85922.539000000004</c:v>
                </c:pt>
                <c:pt idx="12392">
                  <c:v>85924.539000000004</c:v>
                </c:pt>
                <c:pt idx="12393">
                  <c:v>85926.539000000004</c:v>
                </c:pt>
                <c:pt idx="12394">
                  <c:v>85928.539000000004</c:v>
                </c:pt>
                <c:pt idx="12395">
                  <c:v>85930.539000000004</c:v>
                </c:pt>
                <c:pt idx="12396">
                  <c:v>85932.539000000004</c:v>
                </c:pt>
                <c:pt idx="12397">
                  <c:v>85934.539000000004</c:v>
                </c:pt>
                <c:pt idx="12398">
                  <c:v>85936.539000000004</c:v>
                </c:pt>
                <c:pt idx="12399">
                  <c:v>85938.539000000004</c:v>
                </c:pt>
                <c:pt idx="12400">
                  <c:v>85940.539000000004</c:v>
                </c:pt>
                <c:pt idx="12401">
                  <c:v>85942.539000000004</c:v>
                </c:pt>
                <c:pt idx="12402">
                  <c:v>85944.539000000004</c:v>
                </c:pt>
                <c:pt idx="12403">
                  <c:v>85946.539000000004</c:v>
                </c:pt>
                <c:pt idx="12404">
                  <c:v>85948.539000000004</c:v>
                </c:pt>
                <c:pt idx="12405">
                  <c:v>85950.539000000004</c:v>
                </c:pt>
                <c:pt idx="12406">
                  <c:v>85952.539000000004</c:v>
                </c:pt>
                <c:pt idx="12407">
                  <c:v>85954.539000000004</c:v>
                </c:pt>
                <c:pt idx="12408">
                  <c:v>85956.539000000004</c:v>
                </c:pt>
                <c:pt idx="12409">
                  <c:v>85958.539000000004</c:v>
                </c:pt>
                <c:pt idx="12410">
                  <c:v>85960.539000000004</c:v>
                </c:pt>
                <c:pt idx="12411">
                  <c:v>85962.539000000004</c:v>
                </c:pt>
                <c:pt idx="12412">
                  <c:v>85964.539000000004</c:v>
                </c:pt>
                <c:pt idx="12413">
                  <c:v>85966.539000000004</c:v>
                </c:pt>
                <c:pt idx="12414">
                  <c:v>85968.539000000004</c:v>
                </c:pt>
                <c:pt idx="12415">
                  <c:v>85970.539000000004</c:v>
                </c:pt>
                <c:pt idx="12416">
                  <c:v>85972.539000000004</c:v>
                </c:pt>
                <c:pt idx="12417">
                  <c:v>85974.539000000004</c:v>
                </c:pt>
                <c:pt idx="12418">
                  <c:v>85976.539000000004</c:v>
                </c:pt>
                <c:pt idx="12419">
                  <c:v>85978.539000000004</c:v>
                </c:pt>
                <c:pt idx="12420">
                  <c:v>85980.539000000004</c:v>
                </c:pt>
                <c:pt idx="12421">
                  <c:v>85982.539000000004</c:v>
                </c:pt>
                <c:pt idx="12422">
                  <c:v>85984.539000000004</c:v>
                </c:pt>
                <c:pt idx="12423">
                  <c:v>85986.539000000004</c:v>
                </c:pt>
                <c:pt idx="12424">
                  <c:v>85988.539000000004</c:v>
                </c:pt>
                <c:pt idx="12425">
                  <c:v>85990.539000000004</c:v>
                </c:pt>
                <c:pt idx="12426">
                  <c:v>85992.539000000004</c:v>
                </c:pt>
                <c:pt idx="12427">
                  <c:v>85994.539000000004</c:v>
                </c:pt>
                <c:pt idx="12428">
                  <c:v>85996.539000000004</c:v>
                </c:pt>
                <c:pt idx="12429">
                  <c:v>85998.539000000004</c:v>
                </c:pt>
                <c:pt idx="12430">
                  <c:v>86000.539000000004</c:v>
                </c:pt>
                <c:pt idx="12431">
                  <c:v>86002.539000000004</c:v>
                </c:pt>
                <c:pt idx="12432">
                  <c:v>86004.539000000004</c:v>
                </c:pt>
                <c:pt idx="12433">
                  <c:v>86006.539000000004</c:v>
                </c:pt>
                <c:pt idx="12434">
                  <c:v>86008.539000000004</c:v>
                </c:pt>
                <c:pt idx="12435">
                  <c:v>86010.539000000004</c:v>
                </c:pt>
                <c:pt idx="12436">
                  <c:v>86012.539000000004</c:v>
                </c:pt>
                <c:pt idx="12437">
                  <c:v>86014.539000000004</c:v>
                </c:pt>
                <c:pt idx="12438">
                  <c:v>86016.539000000004</c:v>
                </c:pt>
                <c:pt idx="12439">
                  <c:v>86018.539000000004</c:v>
                </c:pt>
                <c:pt idx="12440">
                  <c:v>86020.539000000004</c:v>
                </c:pt>
                <c:pt idx="12441">
                  <c:v>86022.539000000004</c:v>
                </c:pt>
                <c:pt idx="12442">
                  <c:v>86024.539000000004</c:v>
                </c:pt>
                <c:pt idx="12443">
                  <c:v>86026.539000000004</c:v>
                </c:pt>
                <c:pt idx="12444">
                  <c:v>86028.539000000004</c:v>
                </c:pt>
                <c:pt idx="12445">
                  <c:v>86030.539000000004</c:v>
                </c:pt>
                <c:pt idx="12446">
                  <c:v>86032.539000000004</c:v>
                </c:pt>
                <c:pt idx="12447">
                  <c:v>86034.539000000004</c:v>
                </c:pt>
                <c:pt idx="12448">
                  <c:v>86036.539000000004</c:v>
                </c:pt>
                <c:pt idx="12449">
                  <c:v>86038.539000000004</c:v>
                </c:pt>
                <c:pt idx="12450">
                  <c:v>86040.539000000004</c:v>
                </c:pt>
                <c:pt idx="12451">
                  <c:v>86042.539000000004</c:v>
                </c:pt>
                <c:pt idx="12452">
                  <c:v>86044.539000000004</c:v>
                </c:pt>
                <c:pt idx="12453">
                  <c:v>86046.539000000004</c:v>
                </c:pt>
                <c:pt idx="12454">
                  <c:v>86048.539000000004</c:v>
                </c:pt>
                <c:pt idx="12455">
                  <c:v>86050.539000000004</c:v>
                </c:pt>
                <c:pt idx="12456">
                  <c:v>86052.539000000004</c:v>
                </c:pt>
                <c:pt idx="12457">
                  <c:v>86054.539000000004</c:v>
                </c:pt>
                <c:pt idx="12458">
                  <c:v>86056.539000000004</c:v>
                </c:pt>
                <c:pt idx="12459">
                  <c:v>86058.539000000004</c:v>
                </c:pt>
                <c:pt idx="12460">
                  <c:v>86060.539000000004</c:v>
                </c:pt>
                <c:pt idx="12461">
                  <c:v>86062.539000000004</c:v>
                </c:pt>
                <c:pt idx="12462">
                  <c:v>86064.539000000004</c:v>
                </c:pt>
                <c:pt idx="12463">
                  <c:v>86066.539000000004</c:v>
                </c:pt>
                <c:pt idx="12464">
                  <c:v>86068.539000000004</c:v>
                </c:pt>
                <c:pt idx="12465">
                  <c:v>86070.539000000004</c:v>
                </c:pt>
                <c:pt idx="12466">
                  <c:v>86072.539000000004</c:v>
                </c:pt>
                <c:pt idx="12467">
                  <c:v>86074.539000000004</c:v>
                </c:pt>
                <c:pt idx="12468">
                  <c:v>86076.539000000004</c:v>
                </c:pt>
                <c:pt idx="12469">
                  <c:v>86078.539000000004</c:v>
                </c:pt>
                <c:pt idx="12470">
                  <c:v>86080.539000000004</c:v>
                </c:pt>
                <c:pt idx="12471">
                  <c:v>86082.539000000004</c:v>
                </c:pt>
                <c:pt idx="12472">
                  <c:v>86084.539000000004</c:v>
                </c:pt>
                <c:pt idx="12473">
                  <c:v>86086.539000000004</c:v>
                </c:pt>
                <c:pt idx="12474">
                  <c:v>86088.539000000004</c:v>
                </c:pt>
                <c:pt idx="12475">
                  <c:v>86090.539000000004</c:v>
                </c:pt>
                <c:pt idx="12476">
                  <c:v>86092.539000000004</c:v>
                </c:pt>
                <c:pt idx="12477">
                  <c:v>86094.539000000004</c:v>
                </c:pt>
                <c:pt idx="12478">
                  <c:v>86096.539000000004</c:v>
                </c:pt>
                <c:pt idx="12479">
                  <c:v>86098.539000000004</c:v>
                </c:pt>
                <c:pt idx="12480">
                  <c:v>86100.539000000004</c:v>
                </c:pt>
                <c:pt idx="12481">
                  <c:v>86102.539000000004</c:v>
                </c:pt>
                <c:pt idx="12482">
                  <c:v>86104.539000000004</c:v>
                </c:pt>
                <c:pt idx="12483">
                  <c:v>86106.539000000004</c:v>
                </c:pt>
                <c:pt idx="12484">
                  <c:v>86108.539000000004</c:v>
                </c:pt>
                <c:pt idx="12485">
                  <c:v>86110.539000000004</c:v>
                </c:pt>
                <c:pt idx="12486">
                  <c:v>86112.539000000004</c:v>
                </c:pt>
                <c:pt idx="12487">
                  <c:v>86114.539000000004</c:v>
                </c:pt>
                <c:pt idx="12488">
                  <c:v>86116.539000000004</c:v>
                </c:pt>
                <c:pt idx="12489">
                  <c:v>86118.539000000004</c:v>
                </c:pt>
                <c:pt idx="12490">
                  <c:v>86120.539000000004</c:v>
                </c:pt>
                <c:pt idx="12491">
                  <c:v>86122.539000000004</c:v>
                </c:pt>
                <c:pt idx="12492">
                  <c:v>86124.539000000004</c:v>
                </c:pt>
                <c:pt idx="12493">
                  <c:v>86126.539000000004</c:v>
                </c:pt>
                <c:pt idx="12494">
                  <c:v>86128.539000000004</c:v>
                </c:pt>
                <c:pt idx="12495">
                  <c:v>86130.539000000004</c:v>
                </c:pt>
                <c:pt idx="12496">
                  <c:v>86132.539000000004</c:v>
                </c:pt>
                <c:pt idx="12497">
                  <c:v>86134.539000000004</c:v>
                </c:pt>
                <c:pt idx="12498">
                  <c:v>86136.539000000004</c:v>
                </c:pt>
                <c:pt idx="12499">
                  <c:v>86138.539000000004</c:v>
                </c:pt>
                <c:pt idx="12500">
                  <c:v>86140.539000000004</c:v>
                </c:pt>
                <c:pt idx="12501">
                  <c:v>86142.539000000004</c:v>
                </c:pt>
                <c:pt idx="12502">
                  <c:v>86144.539000000004</c:v>
                </c:pt>
                <c:pt idx="12503">
                  <c:v>86146.539000000004</c:v>
                </c:pt>
                <c:pt idx="12504">
                  <c:v>86148.539000000004</c:v>
                </c:pt>
                <c:pt idx="12505">
                  <c:v>86150.539000000004</c:v>
                </c:pt>
                <c:pt idx="12506">
                  <c:v>86152.539000000004</c:v>
                </c:pt>
                <c:pt idx="12507">
                  <c:v>86154.539000000004</c:v>
                </c:pt>
                <c:pt idx="12508">
                  <c:v>86156.539000000004</c:v>
                </c:pt>
                <c:pt idx="12509">
                  <c:v>86158.539000000004</c:v>
                </c:pt>
                <c:pt idx="12510">
                  <c:v>86160.539000000004</c:v>
                </c:pt>
                <c:pt idx="12511">
                  <c:v>86162.539000000004</c:v>
                </c:pt>
                <c:pt idx="12512">
                  <c:v>86164.539000000004</c:v>
                </c:pt>
                <c:pt idx="12513">
                  <c:v>86166.539000000004</c:v>
                </c:pt>
                <c:pt idx="12514">
                  <c:v>86168.539000000004</c:v>
                </c:pt>
                <c:pt idx="12515">
                  <c:v>86170.539000000004</c:v>
                </c:pt>
                <c:pt idx="12516">
                  <c:v>86172.539000000004</c:v>
                </c:pt>
                <c:pt idx="12517">
                  <c:v>86174.539000000004</c:v>
                </c:pt>
                <c:pt idx="12518">
                  <c:v>86176.539000000004</c:v>
                </c:pt>
                <c:pt idx="12519">
                  <c:v>86178.539000000004</c:v>
                </c:pt>
                <c:pt idx="12520">
                  <c:v>86180.539000000004</c:v>
                </c:pt>
                <c:pt idx="12521">
                  <c:v>86182.539000000004</c:v>
                </c:pt>
                <c:pt idx="12522">
                  <c:v>86184.539000000004</c:v>
                </c:pt>
                <c:pt idx="12523">
                  <c:v>86186.539000000004</c:v>
                </c:pt>
                <c:pt idx="12524">
                  <c:v>86188.539000000004</c:v>
                </c:pt>
                <c:pt idx="12525">
                  <c:v>86190.539000000004</c:v>
                </c:pt>
                <c:pt idx="12526">
                  <c:v>86192.539000000004</c:v>
                </c:pt>
                <c:pt idx="12527">
                  <c:v>86194.539000000004</c:v>
                </c:pt>
                <c:pt idx="12528">
                  <c:v>86196.539000000004</c:v>
                </c:pt>
                <c:pt idx="12529">
                  <c:v>86198.539000000004</c:v>
                </c:pt>
                <c:pt idx="12530">
                  <c:v>86200.539000000004</c:v>
                </c:pt>
                <c:pt idx="12531">
                  <c:v>86202.539000000004</c:v>
                </c:pt>
                <c:pt idx="12532">
                  <c:v>86204.539000000004</c:v>
                </c:pt>
                <c:pt idx="12533">
                  <c:v>86206.539000000004</c:v>
                </c:pt>
                <c:pt idx="12534">
                  <c:v>86208.539000000004</c:v>
                </c:pt>
                <c:pt idx="12535">
                  <c:v>86210.539000000004</c:v>
                </c:pt>
                <c:pt idx="12536">
                  <c:v>86212.539000000004</c:v>
                </c:pt>
                <c:pt idx="12537">
                  <c:v>86214.539000000004</c:v>
                </c:pt>
                <c:pt idx="12538">
                  <c:v>86216.539000000004</c:v>
                </c:pt>
                <c:pt idx="12539">
                  <c:v>86218.539000000004</c:v>
                </c:pt>
                <c:pt idx="12540">
                  <c:v>86220.539000000004</c:v>
                </c:pt>
                <c:pt idx="12541">
                  <c:v>86222.539000000004</c:v>
                </c:pt>
                <c:pt idx="12542">
                  <c:v>86224.539000000004</c:v>
                </c:pt>
                <c:pt idx="12543">
                  <c:v>86226.539000000004</c:v>
                </c:pt>
                <c:pt idx="12544">
                  <c:v>86228.539000000004</c:v>
                </c:pt>
                <c:pt idx="12545">
                  <c:v>86230.539000000004</c:v>
                </c:pt>
                <c:pt idx="12546">
                  <c:v>86232.539000000004</c:v>
                </c:pt>
                <c:pt idx="12547">
                  <c:v>86234.539000000004</c:v>
                </c:pt>
                <c:pt idx="12548">
                  <c:v>86236.539000000004</c:v>
                </c:pt>
                <c:pt idx="12549">
                  <c:v>86238.539000000004</c:v>
                </c:pt>
                <c:pt idx="12550">
                  <c:v>86240.539000000004</c:v>
                </c:pt>
                <c:pt idx="12551">
                  <c:v>86242.539000000004</c:v>
                </c:pt>
                <c:pt idx="12552">
                  <c:v>86244.539000000004</c:v>
                </c:pt>
                <c:pt idx="12553">
                  <c:v>86246.539000000004</c:v>
                </c:pt>
                <c:pt idx="12554">
                  <c:v>86248.539000000004</c:v>
                </c:pt>
                <c:pt idx="12555">
                  <c:v>86250.539000000004</c:v>
                </c:pt>
                <c:pt idx="12556">
                  <c:v>86252.539000000004</c:v>
                </c:pt>
                <c:pt idx="12557">
                  <c:v>86254.539000000004</c:v>
                </c:pt>
                <c:pt idx="12558">
                  <c:v>86256.539000000004</c:v>
                </c:pt>
                <c:pt idx="12559">
                  <c:v>86258.539000000004</c:v>
                </c:pt>
                <c:pt idx="12560">
                  <c:v>86260.539000000004</c:v>
                </c:pt>
                <c:pt idx="12561">
                  <c:v>86262.539000000004</c:v>
                </c:pt>
                <c:pt idx="12562">
                  <c:v>86264.539000000004</c:v>
                </c:pt>
                <c:pt idx="12563">
                  <c:v>86266.539000000004</c:v>
                </c:pt>
                <c:pt idx="12564">
                  <c:v>86268.539000000004</c:v>
                </c:pt>
                <c:pt idx="12565">
                  <c:v>86270.539000000004</c:v>
                </c:pt>
                <c:pt idx="12566">
                  <c:v>86272.539000000004</c:v>
                </c:pt>
                <c:pt idx="12567">
                  <c:v>86274.539000000004</c:v>
                </c:pt>
                <c:pt idx="12568">
                  <c:v>86276.539000000004</c:v>
                </c:pt>
                <c:pt idx="12569">
                  <c:v>86278.539000000004</c:v>
                </c:pt>
                <c:pt idx="12570">
                  <c:v>86280.539000000004</c:v>
                </c:pt>
                <c:pt idx="12571">
                  <c:v>86282.539000000004</c:v>
                </c:pt>
                <c:pt idx="12572">
                  <c:v>86284.539000000004</c:v>
                </c:pt>
                <c:pt idx="12573">
                  <c:v>86286.539000000004</c:v>
                </c:pt>
                <c:pt idx="12574">
                  <c:v>86288.539000000004</c:v>
                </c:pt>
                <c:pt idx="12575">
                  <c:v>86290.539000000004</c:v>
                </c:pt>
                <c:pt idx="12576">
                  <c:v>86292.539000000004</c:v>
                </c:pt>
                <c:pt idx="12577">
                  <c:v>86294.539000000004</c:v>
                </c:pt>
                <c:pt idx="12578">
                  <c:v>86296.539000000004</c:v>
                </c:pt>
                <c:pt idx="12579">
                  <c:v>86298.539000000004</c:v>
                </c:pt>
                <c:pt idx="12580">
                  <c:v>86300.539000000004</c:v>
                </c:pt>
                <c:pt idx="12581">
                  <c:v>86302.539000000004</c:v>
                </c:pt>
                <c:pt idx="12582">
                  <c:v>86304.539000000004</c:v>
                </c:pt>
                <c:pt idx="12583">
                  <c:v>86306.539000000004</c:v>
                </c:pt>
                <c:pt idx="12584">
                  <c:v>86308.539000000004</c:v>
                </c:pt>
                <c:pt idx="12585">
                  <c:v>86310.539000000004</c:v>
                </c:pt>
                <c:pt idx="12586">
                  <c:v>86312.539000000004</c:v>
                </c:pt>
                <c:pt idx="12587">
                  <c:v>86314.539000000004</c:v>
                </c:pt>
                <c:pt idx="12588">
                  <c:v>86316.539000000004</c:v>
                </c:pt>
                <c:pt idx="12589">
                  <c:v>86318.539000000004</c:v>
                </c:pt>
                <c:pt idx="12590">
                  <c:v>86320.539000000004</c:v>
                </c:pt>
                <c:pt idx="12591">
                  <c:v>86322.539000000004</c:v>
                </c:pt>
                <c:pt idx="12592">
                  <c:v>86324.539000000004</c:v>
                </c:pt>
                <c:pt idx="12593">
                  <c:v>86326.539000000004</c:v>
                </c:pt>
                <c:pt idx="12594">
                  <c:v>86328.539000000004</c:v>
                </c:pt>
                <c:pt idx="12595">
                  <c:v>86330.539000000004</c:v>
                </c:pt>
                <c:pt idx="12596">
                  <c:v>86332.539000000004</c:v>
                </c:pt>
                <c:pt idx="12597">
                  <c:v>86334.539000000004</c:v>
                </c:pt>
                <c:pt idx="12598">
                  <c:v>86336.539000000004</c:v>
                </c:pt>
                <c:pt idx="12599">
                  <c:v>86338.539000000004</c:v>
                </c:pt>
                <c:pt idx="12600">
                  <c:v>86340.539000000004</c:v>
                </c:pt>
                <c:pt idx="12601">
                  <c:v>86342.539000000004</c:v>
                </c:pt>
                <c:pt idx="12602">
                  <c:v>86344.539000000004</c:v>
                </c:pt>
                <c:pt idx="12603">
                  <c:v>86346.539000000004</c:v>
                </c:pt>
                <c:pt idx="12604">
                  <c:v>86348.539000000004</c:v>
                </c:pt>
                <c:pt idx="12605">
                  <c:v>86350.539000000004</c:v>
                </c:pt>
                <c:pt idx="12606">
                  <c:v>86352.539000000004</c:v>
                </c:pt>
                <c:pt idx="12607">
                  <c:v>86354.539000000004</c:v>
                </c:pt>
                <c:pt idx="12608">
                  <c:v>86356.539000000004</c:v>
                </c:pt>
                <c:pt idx="12609">
                  <c:v>86358.539000000004</c:v>
                </c:pt>
                <c:pt idx="12610">
                  <c:v>86360.539000000004</c:v>
                </c:pt>
                <c:pt idx="12611">
                  <c:v>86362.539000000004</c:v>
                </c:pt>
                <c:pt idx="12612">
                  <c:v>86364.539000000004</c:v>
                </c:pt>
                <c:pt idx="12613">
                  <c:v>86366.539000000004</c:v>
                </c:pt>
                <c:pt idx="12614">
                  <c:v>86368.539000000004</c:v>
                </c:pt>
                <c:pt idx="12615">
                  <c:v>86370.539000000004</c:v>
                </c:pt>
                <c:pt idx="12616">
                  <c:v>86372.539000000004</c:v>
                </c:pt>
                <c:pt idx="12617">
                  <c:v>86374.539000000004</c:v>
                </c:pt>
                <c:pt idx="12618">
                  <c:v>86376.539000000004</c:v>
                </c:pt>
                <c:pt idx="12619">
                  <c:v>86378.539000000004</c:v>
                </c:pt>
                <c:pt idx="12620">
                  <c:v>86380.539000000004</c:v>
                </c:pt>
                <c:pt idx="12621">
                  <c:v>86382.539000000004</c:v>
                </c:pt>
                <c:pt idx="12622">
                  <c:v>86384.539000000004</c:v>
                </c:pt>
                <c:pt idx="12623">
                  <c:v>86386.539000000004</c:v>
                </c:pt>
                <c:pt idx="12624">
                  <c:v>86388.539000000004</c:v>
                </c:pt>
                <c:pt idx="12625">
                  <c:v>86390.539000000004</c:v>
                </c:pt>
                <c:pt idx="12626">
                  <c:v>86392.539000000004</c:v>
                </c:pt>
                <c:pt idx="12627">
                  <c:v>86394.539000000004</c:v>
                </c:pt>
                <c:pt idx="12628">
                  <c:v>86396.539000000004</c:v>
                </c:pt>
                <c:pt idx="12629">
                  <c:v>86398.539000000004</c:v>
                </c:pt>
                <c:pt idx="12630">
                  <c:v>86400.539000000004</c:v>
                </c:pt>
                <c:pt idx="12631">
                  <c:v>86402.539000000004</c:v>
                </c:pt>
                <c:pt idx="12632">
                  <c:v>86404.539000000004</c:v>
                </c:pt>
                <c:pt idx="12633">
                  <c:v>86406.539000000004</c:v>
                </c:pt>
                <c:pt idx="12634">
                  <c:v>86408.539000000004</c:v>
                </c:pt>
                <c:pt idx="12635">
                  <c:v>86410.539000000004</c:v>
                </c:pt>
                <c:pt idx="12636">
                  <c:v>86412.539000000004</c:v>
                </c:pt>
                <c:pt idx="12637">
                  <c:v>86414.539000000004</c:v>
                </c:pt>
                <c:pt idx="12638">
                  <c:v>86416.539000000004</c:v>
                </c:pt>
                <c:pt idx="12639">
                  <c:v>86418.539000000004</c:v>
                </c:pt>
                <c:pt idx="12640">
                  <c:v>86420.539000000004</c:v>
                </c:pt>
                <c:pt idx="12641">
                  <c:v>86422.539000000004</c:v>
                </c:pt>
                <c:pt idx="12642">
                  <c:v>86424.539000000004</c:v>
                </c:pt>
                <c:pt idx="12643">
                  <c:v>86426.539000000004</c:v>
                </c:pt>
                <c:pt idx="12644">
                  <c:v>86428.539000000004</c:v>
                </c:pt>
                <c:pt idx="12645">
                  <c:v>86430.539000000004</c:v>
                </c:pt>
                <c:pt idx="12646">
                  <c:v>86432.539000000004</c:v>
                </c:pt>
                <c:pt idx="12647">
                  <c:v>86434.539000000004</c:v>
                </c:pt>
                <c:pt idx="12648">
                  <c:v>86436.539000000004</c:v>
                </c:pt>
                <c:pt idx="12649">
                  <c:v>86438.539000000004</c:v>
                </c:pt>
                <c:pt idx="12650">
                  <c:v>86440.539000000004</c:v>
                </c:pt>
                <c:pt idx="12651">
                  <c:v>86442.539000000004</c:v>
                </c:pt>
                <c:pt idx="12652">
                  <c:v>86444.539000000004</c:v>
                </c:pt>
                <c:pt idx="12653">
                  <c:v>86446.539000000004</c:v>
                </c:pt>
                <c:pt idx="12654">
                  <c:v>86448.539000000004</c:v>
                </c:pt>
                <c:pt idx="12655">
                  <c:v>86450.539000000004</c:v>
                </c:pt>
                <c:pt idx="12656">
                  <c:v>86452.539000000004</c:v>
                </c:pt>
                <c:pt idx="12657">
                  <c:v>86454.539000000004</c:v>
                </c:pt>
                <c:pt idx="12658">
                  <c:v>86456.539000000004</c:v>
                </c:pt>
                <c:pt idx="12659">
                  <c:v>86458.539000000004</c:v>
                </c:pt>
                <c:pt idx="12660">
                  <c:v>86460.539000000004</c:v>
                </c:pt>
                <c:pt idx="12661">
                  <c:v>86462.539000000004</c:v>
                </c:pt>
                <c:pt idx="12662">
                  <c:v>86464.539000000004</c:v>
                </c:pt>
                <c:pt idx="12663">
                  <c:v>86466.539000000004</c:v>
                </c:pt>
                <c:pt idx="12664">
                  <c:v>86468.539000000004</c:v>
                </c:pt>
                <c:pt idx="12665">
                  <c:v>86470.539000000004</c:v>
                </c:pt>
                <c:pt idx="12666">
                  <c:v>86472.539000000004</c:v>
                </c:pt>
                <c:pt idx="12667">
                  <c:v>86474.539000000004</c:v>
                </c:pt>
                <c:pt idx="12668">
                  <c:v>86476.539000000004</c:v>
                </c:pt>
                <c:pt idx="12669">
                  <c:v>86478.539000000004</c:v>
                </c:pt>
                <c:pt idx="12670">
                  <c:v>86480.539000000004</c:v>
                </c:pt>
                <c:pt idx="12671">
                  <c:v>86482.539000000004</c:v>
                </c:pt>
                <c:pt idx="12672">
                  <c:v>86484.539000000004</c:v>
                </c:pt>
                <c:pt idx="12673">
                  <c:v>86486.539000000004</c:v>
                </c:pt>
                <c:pt idx="12674">
                  <c:v>86488.539000000004</c:v>
                </c:pt>
                <c:pt idx="12675">
                  <c:v>86490.539000000004</c:v>
                </c:pt>
                <c:pt idx="12676">
                  <c:v>86492.539000000004</c:v>
                </c:pt>
                <c:pt idx="12677">
                  <c:v>86494.539000000004</c:v>
                </c:pt>
                <c:pt idx="12678">
                  <c:v>86496.539000000004</c:v>
                </c:pt>
                <c:pt idx="12679">
                  <c:v>86498.539000000004</c:v>
                </c:pt>
                <c:pt idx="12680">
                  <c:v>86500.539000000004</c:v>
                </c:pt>
                <c:pt idx="12681">
                  <c:v>86502.539000000004</c:v>
                </c:pt>
                <c:pt idx="12682">
                  <c:v>86504.539000000004</c:v>
                </c:pt>
                <c:pt idx="12683">
                  <c:v>86506.539000000004</c:v>
                </c:pt>
                <c:pt idx="12684">
                  <c:v>86508.539000000004</c:v>
                </c:pt>
                <c:pt idx="12685">
                  <c:v>86510.539000000004</c:v>
                </c:pt>
                <c:pt idx="12686">
                  <c:v>86512.539000000004</c:v>
                </c:pt>
                <c:pt idx="12687">
                  <c:v>86514.539000000004</c:v>
                </c:pt>
                <c:pt idx="12688">
                  <c:v>86516.539000000004</c:v>
                </c:pt>
                <c:pt idx="12689">
                  <c:v>86518.539000000004</c:v>
                </c:pt>
                <c:pt idx="12690">
                  <c:v>86520.539000000004</c:v>
                </c:pt>
                <c:pt idx="12691">
                  <c:v>86522.539000000004</c:v>
                </c:pt>
                <c:pt idx="12692">
                  <c:v>86524.539000000004</c:v>
                </c:pt>
                <c:pt idx="12693">
                  <c:v>86526.539000000004</c:v>
                </c:pt>
                <c:pt idx="12694">
                  <c:v>86528.539000000004</c:v>
                </c:pt>
                <c:pt idx="12695">
                  <c:v>86530.539000000004</c:v>
                </c:pt>
                <c:pt idx="12696">
                  <c:v>86532.539000000004</c:v>
                </c:pt>
                <c:pt idx="12697">
                  <c:v>86534.539000000004</c:v>
                </c:pt>
                <c:pt idx="12698">
                  <c:v>86536.539000000004</c:v>
                </c:pt>
                <c:pt idx="12699">
                  <c:v>86538.539000000004</c:v>
                </c:pt>
                <c:pt idx="12700">
                  <c:v>86540.539000000004</c:v>
                </c:pt>
                <c:pt idx="12701">
                  <c:v>86542.539000000004</c:v>
                </c:pt>
                <c:pt idx="12702">
                  <c:v>86544.539000000004</c:v>
                </c:pt>
                <c:pt idx="12703">
                  <c:v>86546.539000000004</c:v>
                </c:pt>
                <c:pt idx="12704">
                  <c:v>86548.539000000004</c:v>
                </c:pt>
                <c:pt idx="12705">
                  <c:v>86550.539000000004</c:v>
                </c:pt>
                <c:pt idx="12706">
                  <c:v>86552.539000000004</c:v>
                </c:pt>
                <c:pt idx="12707">
                  <c:v>86554.539000000004</c:v>
                </c:pt>
                <c:pt idx="12708">
                  <c:v>86556.539000000004</c:v>
                </c:pt>
                <c:pt idx="12709">
                  <c:v>86558.539000000004</c:v>
                </c:pt>
                <c:pt idx="12710">
                  <c:v>86560.539000000004</c:v>
                </c:pt>
                <c:pt idx="12711">
                  <c:v>86562.539000000004</c:v>
                </c:pt>
                <c:pt idx="12712">
                  <c:v>86564.539000000004</c:v>
                </c:pt>
                <c:pt idx="12713">
                  <c:v>86566.539000000004</c:v>
                </c:pt>
                <c:pt idx="12714">
                  <c:v>86568.539000000004</c:v>
                </c:pt>
                <c:pt idx="12715">
                  <c:v>86570.539000000004</c:v>
                </c:pt>
                <c:pt idx="12716">
                  <c:v>86572.539000000004</c:v>
                </c:pt>
                <c:pt idx="12717">
                  <c:v>86574.539000000004</c:v>
                </c:pt>
                <c:pt idx="12718">
                  <c:v>86576.539000000004</c:v>
                </c:pt>
                <c:pt idx="12719">
                  <c:v>86578.539000000004</c:v>
                </c:pt>
                <c:pt idx="12720">
                  <c:v>86580.539000000004</c:v>
                </c:pt>
                <c:pt idx="12721">
                  <c:v>86582.539000000004</c:v>
                </c:pt>
                <c:pt idx="12722">
                  <c:v>86584.539000000004</c:v>
                </c:pt>
                <c:pt idx="12723">
                  <c:v>86586.539000000004</c:v>
                </c:pt>
                <c:pt idx="12724">
                  <c:v>86588.539000000004</c:v>
                </c:pt>
                <c:pt idx="12725">
                  <c:v>86590.539000000004</c:v>
                </c:pt>
                <c:pt idx="12726">
                  <c:v>86592.539000000004</c:v>
                </c:pt>
                <c:pt idx="12727">
                  <c:v>86594.539000000004</c:v>
                </c:pt>
                <c:pt idx="12728">
                  <c:v>86596.539000000004</c:v>
                </c:pt>
                <c:pt idx="12729">
                  <c:v>86598.539000000004</c:v>
                </c:pt>
                <c:pt idx="12730">
                  <c:v>86600.539000000004</c:v>
                </c:pt>
                <c:pt idx="12731">
                  <c:v>86602.539000000004</c:v>
                </c:pt>
                <c:pt idx="12732">
                  <c:v>86604.539000000004</c:v>
                </c:pt>
                <c:pt idx="12733">
                  <c:v>86606.539000000004</c:v>
                </c:pt>
                <c:pt idx="12734">
                  <c:v>86608.539000000004</c:v>
                </c:pt>
                <c:pt idx="12735">
                  <c:v>86610.539000000004</c:v>
                </c:pt>
                <c:pt idx="12736">
                  <c:v>86612.539000000004</c:v>
                </c:pt>
                <c:pt idx="12737">
                  <c:v>86614.539000000004</c:v>
                </c:pt>
                <c:pt idx="12738">
                  <c:v>86616.539000000004</c:v>
                </c:pt>
                <c:pt idx="12739">
                  <c:v>86618.539000000004</c:v>
                </c:pt>
                <c:pt idx="12740">
                  <c:v>86620.539000000004</c:v>
                </c:pt>
                <c:pt idx="12741">
                  <c:v>86622.539000000004</c:v>
                </c:pt>
                <c:pt idx="12742">
                  <c:v>86624.539000000004</c:v>
                </c:pt>
                <c:pt idx="12743">
                  <c:v>86626.539000000004</c:v>
                </c:pt>
                <c:pt idx="12744">
                  <c:v>86628.539000000004</c:v>
                </c:pt>
                <c:pt idx="12745">
                  <c:v>86630.539000000004</c:v>
                </c:pt>
                <c:pt idx="12746">
                  <c:v>86632.539000000004</c:v>
                </c:pt>
                <c:pt idx="12747">
                  <c:v>86634.539000000004</c:v>
                </c:pt>
                <c:pt idx="12748">
                  <c:v>86636.539000000004</c:v>
                </c:pt>
                <c:pt idx="12749">
                  <c:v>86638.539000000004</c:v>
                </c:pt>
                <c:pt idx="12750">
                  <c:v>86640.539000000004</c:v>
                </c:pt>
                <c:pt idx="12751">
                  <c:v>86642.539000000004</c:v>
                </c:pt>
                <c:pt idx="12752">
                  <c:v>86644.539000000004</c:v>
                </c:pt>
                <c:pt idx="12753">
                  <c:v>86646.539000000004</c:v>
                </c:pt>
                <c:pt idx="12754">
                  <c:v>86648.539000000004</c:v>
                </c:pt>
                <c:pt idx="12755">
                  <c:v>86650.539000000004</c:v>
                </c:pt>
                <c:pt idx="12756">
                  <c:v>86652.539000000004</c:v>
                </c:pt>
                <c:pt idx="12757">
                  <c:v>86654.539000000004</c:v>
                </c:pt>
                <c:pt idx="12758">
                  <c:v>86656.539000000004</c:v>
                </c:pt>
                <c:pt idx="12759">
                  <c:v>86658.539000000004</c:v>
                </c:pt>
                <c:pt idx="12760">
                  <c:v>86660.539000000004</c:v>
                </c:pt>
                <c:pt idx="12761">
                  <c:v>86662.539000000004</c:v>
                </c:pt>
                <c:pt idx="12762">
                  <c:v>86664.539000000004</c:v>
                </c:pt>
                <c:pt idx="12763">
                  <c:v>86666.539000000004</c:v>
                </c:pt>
                <c:pt idx="12764">
                  <c:v>86668.539000000004</c:v>
                </c:pt>
                <c:pt idx="12765">
                  <c:v>86670.539000000004</c:v>
                </c:pt>
                <c:pt idx="12766">
                  <c:v>86672.539000000004</c:v>
                </c:pt>
                <c:pt idx="12767">
                  <c:v>86674.539000000004</c:v>
                </c:pt>
                <c:pt idx="12768">
                  <c:v>86676.539000000004</c:v>
                </c:pt>
                <c:pt idx="12769">
                  <c:v>86678.539000000004</c:v>
                </c:pt>
                <c:pt idx="12770">
                  <c:v>86680.539000000004</c:v>
                </c:pt>
                <c:pt idx="12771">
                  <c:v>86682.539000000004</c:v>
                </c:pt>
                <c:pt idx="12772">
                  <c:v>86684.539000000004</c:v>
                </c:pt>
                <c:pt idx="12773">
                  <c:v>86686.539000000004</c:v>
                </c:pt>
                <c:pt idx="12774">
                  <c:v>86688.539000000004</c:v>
                </c:pt>
                <c:pt idx="12775">
                  <c:v>86690.539000000004</c:v>
                </c:pt>
                <c:pt idx="12776">
                  <c:v>86692.539000000004</c:v>
                </c:pt>
                <c:pt idx="12777">
                  <c:v>86694.539000000004</c:v>
                </c:pt>
                <c:pt idx="12778">
                  <c:v>86696.539000000004</c:v>
                </c:pt>
                <c:pt idx="12779">
                  <c:v>86698.539000000004</c:v>
                </c:pt>
                <c:pt idx="12780">
                  <c:v>86700.539000000004</c:v>
                </c:pt>
                <c:pt idx="12781">
                  <c:v>86702.539000000004</c:v>
                </c:pt>
                <c:pt idx="12782">
                  <c:v>86704.539000000004</c:v>
                </c:pt>
                <c:pt idx="12783">
                  <c:v>86706.539000000004</c:v>
                </c:pt>
                <c:pt idx="12784">
                  <c:v>86708.539000000004</c:v>
                </c:pt>
                <c:pt idx="12785">
                  <c:v>86710.539000000004</c:v>
                </c:pt>
                <c:pt idx="12786">
                  <c:v>86712.539000000004</c:v>
                </c:pt>
                <c:pt idx="12787">
                  <c:v>86714.539000000004</c:v>
                </c:pt>
                <c:pt idx="12788">
                  <c:v>86716.539000000004</c:v>
                </c:pt>
                <c:pt idx="12789">
                  <c:v>86718.539000000004</c:v>
                </c:pt>
                <c:pt idx="12790">
                  <c:v>86720.539000000004</c:v>
                </c:pt>
                <c:pt idx="12791">
                  <c:v>86722.539000000004</c:v>
                </c:pt>
                <c:pt idx="12792">
                  <c:v>86724.539000000004</c:v>
                </c:pt>
                <c:pt idx="12793">
                  <c:v>86726.539000000004</c:v>
                </c:pt>
                <c:pt idx="12794">
                  <c:v>86728.539000000004</c:v>
                </c:pt>
                <c:pt idx="12795">
                  <c:v>86730.539000000004</c:v>
                </c:pt>
                <c:pt idx="12796">
                  <c:v>86732.539000000004</c:v>
                </c:pt>
                <c:pt idx="12797">
                  <c:v>86734.539000000004</c:v>
                </c:pt>
                <c:pt idx="12798">
                  <c:v>86736.539000000004</c:v>
                </c:pt>
                <c:pt idx="12799">
                  <c:v>86738.539000000004</c:v>
                </c:pt>
                <c:pt idx="12800">
                  <c:v>86740.539000000004</c:v>
                </c:pt>
                <c:pt idx="12801">
                  <c:v>86742.539000000004</c:v>
                </c:pt>
                <c:pt idx="12802">
                  <c:v>86744.539000000004</c:v>
                </c:pt>
                <c:pt idx="12803">
                  <c:v>86746.539000000004</c:v>
                </c:pt>
                <c:pt idx="12804">
                  <c:v>86748.539000000004</c:v>
                </c:pt>
                <c:pt idx="12805">
                  <c:v>86750.539000000004</c:v>
                </c:pt>
                <c:pt idx="12806">
                  <c:v>86752.539000000004</c:v>
                </c:pt>
                <c:pt idx="12807">
                  <c:v>86754.539000000004</c:v>
                </c:pt>
                <c:pt idx="12808">
                  <c:v>86756.539000000004</c:v>
                </c:pt>
                <c:pt idx="12809">
                  <c:v>86758.539000000004</c:v>
                </c:pt>
                <c:pt idx="12810">
                  <c:v>86760.539000000004</c:v>
                </c:pt>
                <c:pt idx="12811">
                  <c:v>86762.539000000004</c:v>
                </c:pt>
                <c:pt idx="12812">
                  <c:v>86764.539000000004</c:v>
                </c:pt>
                <c:pt idx="12813">
                  <c:v>86766.539000000004</c:v>
                </c:pt>
                <c:pt idx="12814">
                  <c:v>86768.539000000004</c:v>
                </c:pt>
                <c:pt idx="12815">
                  <c:v>86770.539000000004</c:v>
                </c:pt>
                <c:pt idx="12816">
                  <c:v>86772.539000000004</c:v>
                </c:pt>
                <c:pt idx="12817">
                  <c:v>86774.539000000004</c:v>
                </c:pt>
                <c:pt idx="12818">
                  <c:v>86776.539000000004</c:v>
                </c:pt>
                <c:pt idx="12819">
                  <c:v>86778.539000000004</c:v>
                </c:pt>
                <c:pt idx="12820">
                  <c:v>86780.539000000004</c:v>
                </c:pt>
                <c:pt idx="12821">
                  <c:v>86782.539000000004</c:v>
                </c:pt>
                <c:pt idx="12822">
                  <c:v>86784.539000000004</c:v>
                </c:pt>
                <c:pt idx="12823">
                  <c:v>86786.539000000004</c:v>
                </c:pt>
                <c:pt idx="12824">
                  <c:v>86788.539000000004</c:v>
                </c:pt>
                <c:pt idx="12825">
                  <c:v>86790.539000000004</c:v>
                </c:pt>
                <c:pt idx="12826">
                  <c:v>86792.539000000004</c:v>
                </c:pt>
                <c:pt idx="12827">
                  <c:v>86794.539000000004</c:v>
                </c:pt>
                <c:pt idx="12828">
                  <c:v>86796.539000000004</c:v>
                </c:pt>
                <c:pt idx="12829">
                  <c:v>86798.539000000004</c:v>
                </c:pt>
                <c:pt idx="12830">
                  <c:v>86800.539000000004</c:v>
                </c:pt>
                <c:pt idx="12831">
                  <c:v>86802.539000000004</c:v>
                </c:pt>
                <c:pt idx="12832">
                  <c:v>86804.539000000004</c:v>
                </c:pt>
                <c:pt idx="12833">
                  <c:v>86806.539000000004</c:v>
                </c:pt>
                <c:pt idx="12834">
                  <c:v>86808.539000000004</c:v>
                </c:pt>
                <c:pt idx="12835">
                  <c:v>86810.539000000004</c:v>
                </c:pt>
                <c:pt idx="12836">
                  <c:v>86812.539000000004</c:v>
                </c:pt>
                <c:pt idx="12837">
                  <c:v>86814.539000000004</c:v>
                </c:pt>
                <c:pt idx="12838">
                  <c:v>86816.539000000004</c:v>
                </c:pt>
                <c:pt idx="12839">
                  <c:v>86818.539000000004</c:v>
                </c:pt>
                <c:pt idx="12840">
                  <c:v>86820.539000000004</c:v>
                </c:pt>
                <c:pt idx="12841">
                  <c:v>86822.539000000004</c:v>
                </c:pt>
                <c:pt idx="12842">
                  <c:v>86824.539000000004</c:v>
                </c:pt>
                <c:pt idx="12843">
                  <c:v>86826.539000000004</c:v>
                </c:pt>
                <c:pt idx="12844">
                  <c:v>86828.539000000004</c:v>
                </c:pt>
                <c:pt idx="12845">
                  <c:v>86830.539000000004</c:v>
                </c:pt>
                <c:pt idx="12846">
                  <c:v>86832.539000000004</c:v>
                </c:pt>
                <c:pt idx="12847">
                  <c:v>86834.539000000004</c:v>
                </c:pt>
                <c:pt idx="12848">
                  <c:v>86836.539000000004</c:v>
                </c:pt>
                <c:pt idx="12849">
                  <c:v>86838.539000000004</c:v>
                </c:pt>
                <c:pt idx="12850">
                  <c:v>86840.539000000004</c:v>
                </c:pt>
                <c:pt idx="12851">
                  <c:v>86842.539000000004</c:v>
                </c:pt>
                <c:pt idx="12852">
                  <c:v>86844.539000000004</c:v>
                </c:pt>
                <c:pt idx="12853">
                  <c:v>86846.539000000004</c:v>
                </c:pt>
                <c:pt idx="12854">
                  <c:v>86848.539000000004</c:v>
                </c:pt>
                <c:pt idx="12855">
                  <c:v>86850.539000000004</c:v>
                </c:pt>
                <c:pt idx="12856">
                  <c:v>86852.539000000004</c:v>
                </c:pt>
                <c:pt idx="12857">
                  <c:v>86854.539000000004</c:v>
                </c:pt>
                <c:pt idx="12858">
                  <c:v>86856.539000000004</c:v>
                </c:pt>
                <c:pt idx="12859">
                  <c:v>86858.539000000004</c:v>
                </c:pt>
                <c:pt idx="12860">
                  <c:v>86860.539000000004</c:v>
                </c:pt>
                <c:pt idx="12861">
                  <c:v>86862.539000000004</c:v>
                </c:pt>
                <c:pt idx="12862">
                  <c:v>86864.539000000004</c:v>
                </c:pt>
                <c:pt idx="12863">
                  <c:v>86866.539000000004</c:v>
                </c:pt>
                <c:pt idx="12864">
                  <c:v>86868.539000000004</c:v>
                </c:pt>
                <c:pt idx="12865">
                  <c:v>86870.539000000004</c:v>
                </c:pt>
                <c:pt idx="12866">
                  <c:v>86872.539000000004</c:v>
                </c:pt>
                <c:pt idx="12867">
                  <c:v>86874.539000000004</c:v>
                </c:pt>
                <c:pt idx="12868">
                  <c:v>86876.539000000004</c:v>
                </c:pt>
                <c:pt idx="12869">
                  <c:v>86878.539000000004</c:v>
                </c:pt>
                <c:pt idx="12870">
                  <c:v>86880.539000000004</c:v>
                </c:pt>
                <c:pt idx="12871">
                  <c:v>86882.539000000004</c:v>
                </c:pt>
                <c:pt idx="12872">
                  <c:v>86884.539000000004</c:v>
                </c:pt>
                <c:pt idx="12873">
                  <c:v>86886.539000000004</c:v>
                </c:pt>
                <c:pt idx="12874">
                  <c:v>86888.539000000004</c:v>
                </c:pt>
                <c:pt idx="12875">
                  <c:v>86890.539000000004</c:v>
                </c:pt>
                <c:pt idx="12876">
                  <c:v>86892.539000000004</c:v>
                </c:pt>
                <c:pt idx="12877">
                  <c:v>86894.539000000004</c:v>
                </c:pt>
                <c:pt idx="12878">
                  <c:v>86896.539000000004</c:v>
                </c:pt>
                <c:pt idx="12879">
                  <c:v>86898.539000000004</c:v>
                </c:pt>
                <c:pt idx="12880">
                  <c:v>86900.539000000004</c:v>
                </c:pt>
                <c:pt idx="12881">
                  <c:v>86902.539000000004</c:v>
                </c:pt>
                <c:pt idx="12882">
                  <c:v>86904.539000000004</c:v>
                </c:pt>
                <c:pt idx="12883">
                  <c:v>86906.539000000004</c:v>
                </c:pt>
                <c:pt idx="12884">
                  <c:v>86908.539000000004</c:v>
                </c:pt>
                <c:pt idx="12885">
                  <c:v>86910.539000000004</c:v>
                </c:pt>
                <c:pt idx="12886">
                  <c:v>86912.539000000004</c:v>
                </c:pt>
                <c:pt idx="12887">
                  <c:v>86914.539000000004</c:v>
                </c:pt>
                <c:pt idx="12888">
                  <c:v>86916.539000000004</c:v>
                </c:pt>
                <c:pt idx="12889">
                  <c:v>86918.539000000004</c:v>
                </c:pt>
                <c:pt idx="12890">
                  <c:v>86920.539000000004</c:v>
                </c:pt>
                <c:pt idx="12891">
                  <c:v>86922.539000000004</c:v>
                </c:pt>
                <c:pt idx="12892">
                  <c:v>86924.539000000004</c:v>
                </c:pt>
                <c:pt idx="12893">
                  <c:v>86926.539000000004</c:v>
                </c:pt>
                <c:pt idx="12894">
                  <c:v>86928.539000000004</c:v>
                </c:pt>
                <c:pt idx="12895">
                  <c:v>86930.539000000004</c:v>
                </c:pt>
                <c:pt idx="12896">
                  <c:v>86932.539000000004</c:v>
                </c:pt>
                <c:pt idx="12897">
                  <c:v>86934.539000000004</c:v>
                </c:pt>
                <c:pt idx="12898">
                  <c:v>86936.539000000004</c:v>
                </c:pt>
                <c:pt idx="12899">
                  <c:v>86938.539000000004</c:v>
                </c:pt>
                <c:pt idx="12900">
                  <c:v>86940.539000000004</c:v>
                </c:pt>
                <c:pt idx="12901">
                  <c:v>86942.539000000004</c:v>
                </c:pt>
                <c:pt idx="12902">
                  <c:v>86944.539000000004</c:v>
                </c:pt>
                <c:pt idx="12903">
                  <c:v>86946.539000000004</c:v>
                </c:pt>
                <c:pt idx="12904">
                  <c:v>86948.539000000004</c:v>
                </c:pt>
                <c:pt idx="12905">
                  <c:v>86950.539000000004</c:v>
                </c:pt>
                <c:pt idx="12906">
                  <c:v>86952.539000000004</c:v>
                </c:pt>
                <c:pt idx="12907">
                  <c:v>86954.539000000004</c:v>
                </c:pt>
                <c:pt idx="12908">
                  <c:v>86956.539000000004</c:v>
                </c:pt>
                <c:pt idx="12909">
                  <c:v>86958.539000000004</c:v>
                </c:pt>
                <c:pt idx="12910">
                  <c:v>86960.539000000004</c:v>
                </c:pt>
                <c:pt idx="12911">
                  <c:v>86962.539000000004</c:v>
                </c:pt>
                <c:pt idx="12912">
                  <c:v>86964.539000000004</c:v>
                </c:pt>
                <c:pt idx="12913">
                  <c:v>86966.539000000004</c:v>
                </c:pt>
                <c:pt idx="12914">
                  <c:v>86968.539000000004</c:v>
                </c:pt>
                <c:pt idx="12915">
                  <c:v>86970.539000000004</c:v>
                </c:pt>
                <c:pt idx="12916">
                  <c:v>86972.539000000004</c:v>
                </c:pt>
                <c:pt idx="12917">
                  <c:v>86974.539000000004</c:v>
                </c:pt>
                <c:pt idx="12918">
                  <c:v>86976.539000000004</c:v>
                </c:pt>
                <c:pt idx="12919">
                  <c:v>86978.539000000004</c:v>
                </c:pt>
                <c:pt idx="12920">
                  <c:v>86980.539000000004</c:v>
                </c:pt>
                <c:pt idx="12921">
                  <c:v>86982.539000000004</c:v>
                </c:pt>
                <c:pt idx="12922">
                  <c:v>86984.539000000004</c:v>
                </c:pt>
                <c:pt idx="12923">
                  <c:v>86986.539000000004</c:v>
                </c:pt>
                <c:pt idx="12924">
                  <c:v>86988.539000000004</c:v>
                </c:pt>
                <c:pt idx="12925">
                  <c:v>86990.539000000004</c:v>
                </c:pt>
                <c:pt idx="12926">
                  <c:v>86992.539000000004</c:v>
                </c:pt>
                <c:pt idx="12927">
                  <c:v>86994.539000000004</c:v>
                </c:pt>
                <c:pt idx="12928">
                  <c:v>86996.539000000004</c:v>
                </c:pt>
                <c:pt idx="12929">
                  <c:v>86998.539000000004</c:v>
                </c:pt>
                <c:pt idx="12930">
                  <c:v>87000.539000000004</c:v>
                </c:pt>
                <c:pt idx="12931">
                  <c:v>87002.539000000004</c:v>
                </c:pt>
                <c:pt idx="12932">
                  <c:v>87004.539000000004</c:v>
                </c:pt>
                <c:pt idx="12933">
                  <c:v>87006.539000000004</c:v>
                </c:pt>
                <c:pt idx="12934">
                  <c:v>87008.539000000004</c:v>
                </c:pt>
                <c:pt idx="12935">
                  <c:v>87010.539000000004</c:v>
                </c:pt>
                <c:pt idx="12936">
                  <c:v>87012.539000000004</c:v>
                </c:pt>
                <c:pt idx="12937">
                  <c:v>87014.539000000004</c:v>
                </c:pt>
                <c:pt idx="12938">
                  <c:v>87016.539000000004</c:v>
                </c:pt>
                <c:pt idx="12939">
                  <c:v>87018.539000000004</c:v>
                </c:pt>
                <c:pt idx="12940">
                  <c:v>87020.539000000004</c:v>
                </c:pt>
                <c:pt idx="12941">
                  <c:v>87022.539000000004</c:v>
                </c:pt>
                <c:pt idx="12942">
                  <c:v>87024.539000000004</c:v>
                </c:pt>
                <c:pt idx="12943">
                  <c:v>87026.539000000004</c:v>
                </c:pt>
                <c:pt idx="12944">
                  <c:v>87028.539000000004</c:v>
                </c:pt>
                <c:pt idx="12945">
                  <c:v>87030.539000000004</c:v>
                </c:pt>
                <c:pt idx="12946">
                  <c:v>87032.539000000004</c:v>
                </c:pt>
                <c:pt idx="12947">
                  <c:v>87034.539000000004</c:v>
                </c:pt>
                <c:pt idx="12948">
                  <c:v>87036.539000000004</c:v>
                </c:pt>
                <c:pt idx="12949">
                  <c:v>87038.539000000004</c:v>
                </c:pt>
                <c:pt idx="12950">
                  <c:v>87040.539000000004</c:v>
                </c:pt>
                <c:pt idx="12951">
                  <c:v>87042.539000000004</c:v>
                </c:pt>
                <c:pt idx="12952">
                  <c:v>87044.539000000004</c:v>
                </c:pt>
                <c:pt idx="12953">
                  <c:v>87046.539000000004</c:v>
                </c:pt>
                <c:pt idx="12954">
                  <c:v>87048.539000000004</c:v>
                </c:pt>
                <c:pt idx="12955">
                  <c:v>87050.539000000004</c:v>
                </c:pt>
                <c:pt idx="12956">
                  <c:v>87052.539000000004</c:v>
                </c:pt>
                <c:pt idx="12957">
                  <c:v>87054.539000000004</c:v>
                </c:pt>
                <c:pt idx="12958">
                  <c:v>87056.539000000004</c:v>
                </c:pt>
                <c:pt idx="12959">
                  <c:v>87058.539000000004</c:v>
                </c:pt>
                <c:pt idx="12960">
                  <c:v>87060.539000000004</c:v>
                </c:pt>
                <c:pt idx="12961">
                  <c:v>87062.539000000004</c:v>
                </c:pt>
                <c:pt idx="12962">
                  <c:v>87064.539000000004</c:v>
                </c:pt>
                <c:pt idx="12963">
                  <c:v>87066.539000000004</c:v>
                </c:pt>
                <c:pt idx="12964">
                  <c:v>87068.539000000004</c:v>
                </c:pt>
                <c:pt idx="12965">
                  <c:v>87070.539000000004</c:v>
                </c:pt>
                <c:pt idx="12966">
                  <c:v>87072.539000000004</c:v>
                </c:pt>
                <c:pt idx="12967">
                  <c:v>87074.539000000004</c:v>
                </c:pt>
                <c:pt idx="12968">
                  <c:v>87076.539000000004</c:v>
                </c:pt>
                <c:pt idx="12969">
                  <c:v>87078.539000000004</c:v>
                </c:pt>
                <c:pt idx="12970">
                  <c:v>87080.539000000004</c:v>
                </c:pt>
                <c:pt idx="12971">
                  <c:v>87082.539000000004</c:v>
                </c:pt>
                <c:pt idx="12972">
                  <c:v>87084.539000000004</c:v>
                </c:pt>
                <c:pt idx="12973">
                  <c:v>87086.539000000004</c:v>
                </c:pt>
                <c:pt idx="12974">
                  <c:v>87088.539000000004</c:v>
                </c:pt>
                <c:pt idx="12975">
                  <c:v>87090.539000000004</c:v>
                </c:pt>
                <c:pt idx="12976">
                  <c:v>87092.539000000004</c:v>
                </c:pt>
                <c:pt idx="12977">
                  <c:v>87094.539000000004</c:v>
                </c:pt>
                <c:pt idx="12978">
                  <c:v>87096.539000000004</c:v>
                </c:pt>
                <c:pt idx="12979">
                  <c:v>87098.539000000004</c:v>
                </c:pt>
                <c:pt idx="12980">
                  <c:v>87100.539000000004</c:v>
                </c:pt>
                <c:pt idx="12981">
                  <c:v>87102.539000000004</c:v>
                </c:pt>
                <c:pt idx="12982">
                  <c:v>87104.539000000004</c:v>
                </c:pt>
                <c:pt idx="12983">
                  <c:v>87106.539000000004</c:v>
                </c:pt>
                <c:pt idx="12984">
                  <c:v>87108.539000000004</c:v>
                </c:pt>
                <c:pt idx="12985">
                  <c:v>87110.539000000004</c:v>
                </c:pt>
                <c:pt idx="12986">
                  <c:v>87112.539000000004</c:v>
                </c:pt>
                <c:pt idx="12987">
                  <c:v>87114.539000000004</c:v>
                </c:pt>
                <c:pt idx="12988">
                  <c:v>87116.539000000004</c:v>
                </c:pt>
                <c:pt idx="12989">
                  <c:v>87118.539000000004</c:v>
                </c:pt>
                <c:pt idx="12990">
                  <c:v>87120.539000000004</c:v>
                </c:pt>
                <c:pt idx="12991">
                  <c:v>87122.539000000004</c:v>
                </c:pt>
                <c:pt idx="12992">
                  <c:v>87124.539000000004</c:v>
                </c:pt>
                <c:pt idx="12993">
                  <c:v>87126.539000000004</c:v>
                </c:pt>
                <c:pt idx="12994">
                  <c:v>87128.539000000004</c:v>
                </c:pt>
                <c:pt idx="12995">
                  <c:v>87130.539000000004</c:v>
                </c:pt>
                <c:pt idx="12996">
                  <c:v>87132.539000000004</c:v>
                </c:pt>
                <c:pt idx="12997">
                  <c:v>87134.539000000004</c:v>
                </c:pt>
                <c:pt idx="12998">
                  <c:v>87136.539000000004</c:v>
                </c:pt>
                <c:pt idx="12999">
                  <c:v>87138.539000000004</c:v>
                </c:pt>
                <c:pt idx="13000">
                  <c:v>87140.539000000004</c:v>
                </c:pt>
                <c:pt idx="13001">
                  <c:v>87142.539000000004</c:v>
                </c:pt>
                <c:pt idx="13002">
                  <c:v>87144.539000000004</c:v>
                </c:pt>
                <c:pt idx="13003">
                  <c:v>87146.539000000004</c:v>
                </c:pt>
                <c:pt idx="13004">
                  <c:v>87148.539000000004</c:v>
                </c:pt>
                <c:pt idx="13005">
                  <c:v>87150.539000000004</c:v>
                </c:pt>
                <c:pt idx="13006">
                  <c:v>87152.539000000004</c:v>
                </c:pt>
                <c:pt idx="13007">
                  <c:v>87154.539000000004</c:v>
                </c:pt>
                <c:pt idx="13008">
                  <c:v>87156.539000000004</c:v>
                </c:pt>
                <c:pt idx="13009">
                  <c:v>87158.539000000004</c:v>
                </c:pt>
                <c:pt idx="13010">
                  <c:v>87160.539000000004</c:v>
                </c:pt>
                <c:pt idx="13011">
                  <c:v>87162.539000000004</c:v>
                </c:pt>
                <c:pt idx="13012">
                  <c:v>87164.539000000004</c:v>
                </c:pt>
                <c:pt idx="13013">
                  <c:v>87166.539000000004</c:v>
                </c:pt>
                <c:pt idx="13014">
                  <c:v>87168.539000000004</c:v>
                </c:pt>
                <c:pt idx="13015">
                  <c:v>87170.539000000004</c:v>
                </c:pt>
                <c:pt idx="13016">
                  <c:v>87172.539000000004</c:v>
                </c:pt>
                <c:pt idx="13017">
                  <c:v>87174.539000000004</c:v>
                </c:pt>
                <c:pt idx="13018">
                  <c:v>87176.539000000004</c:v>
                </c:pt>
                <c:pt idx="13019">
                  <c:v>87178.539000000004</c:v>
                </c:pt>
                <c:pt idx="13020">
                  <c:v>87180.539000000004</c:v>
                </c:pt>
                <c:pt idx="13021">
                  <c:v>87182.539000000004</c:v>
                </c:pt>
                <c:pt idx="13022">
                  <c:v>87184.539000000004</c:v>
                </c:pt>
                <c:pt idx="13023">
                  <c:v>87186.539000000004</c:v>
                </c:pt>
                <c:pt idx="13024">
                  <c:v>87188.539000000004</c:v>
                </c:pt>
                <c:pt idx="13025">
                  <c:v>87190.539000000004</c:v>
                </c:pt>
                <c:pt idx="13026">
                  <c:v>87192.539000000004</c:v>
                </c:pt>
                <c:pt idx="13027">
                  <c:v>87194.539000000004</c:v>
                </c:pt>
                <c:pt idx="13028">
                  <c:v>87196.539000000004</c:v>
                </c:pt>
                <c:pt idx="13029">
                  <c:v>87198.539000000004</c:v>
                </c:pt>
                <c:pt idx="13030">
                  <c:v>87200.539000000004</c:v>
                </c:pt>
                <c:pt idx="13031">
                  <c:v>87202.539000000004</c:v>
                </c:pt>
                <c:pt idx="13032">
                  <c:v>87204.539000000004</c:v>
                </c:pt>
                <c:pt idx="13033">
                  <c:v>87206.539000000004</c:v>
                </c:pt>
                <c:pt idx="13034">
                  <c:v>87208.539000000004</c:v>
                </c:pt>
                <c:pt idx="13035">
                  <c:v>87210.539000000004</c:v>
                </c:pt>
                <c:pt idx="13036">
                  <c:v>87212.539000000004</c:v>
                </c:pt>
                <c:pt idx="13037">
                  <c:v>87214.539000000004</c:v>
                </c:pt>
                <c:pt idx="13038">
                  <c:v>87216.539000000004</c:v>
                </c:pt>
                <c:pt idx="13039">
                  <c:v>87218.539000000004</c:v>
                </c:pt>
                <c:pt idx="13040">
                  <c:v>87220.539000000004</c:v>
                </c:pt>
                <c:pt idx="13041">
                  <c:v>87222.539000000004</c:v>
                </c:pt>
                <c:pt idx="13042">
                  <c:v>87224.539000000004</c:v>
                </c:pt>
                <c:pt idx="13043">
                  <c:v>87226.539000000004</c:v>
                </c:pt>
                <c:pt idx="13044">
                  <c:v>87228.539000000004</c:v>
                </c:pt>
                <c:pt idx="13045">
                  <c:v>87230.539000000004</c:v>
                </c:pt>
                <c:pt idx="13046">
                  <c:v>87232.539000000004</c:v>
                </c:pt>
                <c:pt idx="13047">
                  <c:v>87234.539000000004</c:v>
                </c:pt>
                <c:pt idx="13048">
                  <c:v>87236.539000000004</c:v>
                </c:pt>
                <c:pt idx="13049">
                  <c:v>87238.539000000004</c:v>
                </c:pt>
                <c:pt idx="13050">
                  <c:v>87240.539000000004</c:v>
                </c:pt>
                <c:pt idx="13051">
                  <c:v>87242.539000000004</c:v>
                </c:pt>
                <c:pt idx="13052">
                  <c:v>87244.539000000004</c:v>
                </c:pt>
                <c:pt idx="13053">
                  <c:v>87246.539000000004</c:v>
                </c:pt>
                <c:pt idx="13054">
                  <c:v>87248.539000000004</c:v>
                </c:pt>
                <c:pt idx="13055">
                  <c:v>87250.539000000004</c:v>
                </c:pt>
                <c:pt idx="13056">
                  <c:v>87252.539000000004</c:v>
                </c:pt>
                <c:pt idx="13057">
                  <c:v>87254.539000000004</c:v>
                </c:pt>
                <c:pt idx="13058">
                  <c:v>87256.539000000004</c:v>
                </c:pt>
                <c:pt idx="13059">
                  <c:v>87258.539000000004</c:v>
                </c:pt>
                <c:pt idx="13060">
                  <c:v>87260.539000000004</c:v>
                </c:pt>
                <c:pt idx="13061">
                  <c:v>87262.539000000004</c:v>
                </c:pt>
                <c:pt idx="13062">
                  <c:v>87264.539000000004</c:v>
                </c:pt>
                <c:pt idx="13063">
                  <c:v>87266.539000000004</c:v>
                </c:pt>
                <c:pt idx="13064">
                  <c:v>87268.539000000004</c:v>
                </c:pt>
                <c:pt idx="13065">
                  <c:v>87270.539000000004</c:v>
                </c:pt>
                <c:pt idx="13066">
                  <c:v>87272.539000000004</c:v>
                </c:pt>
                <c:pt idx="13067">
                  <c:v>87274.539000000004</c:v>
                </c:pt>
                <c:pt idx="13068">
                  <c:v>87276.539000000004</c:v>
                </c:pt>
                <c:pt idx="13069">
                  <c:v>87278.539000000004</c:v>
                </c:pt>
                <c:pt idx="13070">
                  <c:v>87280.539000000004</c:v>
                </c:pt>
                <c:pt idx="13071">
                  <c:v>87282.539000000004</c:v>
                </c:pt>
                <c:pt idx="13072">
                  <c:v>87284.539000000004</c:v>
                </c:pt>
                <c:pt idx="13073">
                  <c:v>87286.539000000004</c:v>
                </c:pt>
                <c:pt idx="13074">
                  <c:v>87288.539000000004</c:v>
                </c:pt>
                <c:pt idx="13075">
                  <c:v>87290.539000000004</c:v>
                </c:pt>
                <c:pt idx="13076">
                  <c:v>87292.539000000004</c:v>
                </c:pt>
                <c:pt idx="13077">
                  <c:v>87294.539000000004</c:v>
                </c:pt>
                <c:pt idx="13078">
                  <c:v>87296.539000000004</c:v>
                </c:pt>
                <c:pt idx="13079">
                  <c:v>87298.539000000004</c:v>
                </c:pt>
                <c:pt idx="13080">
                  <c:v>87300.539000000004</c:v>
                </c:pt>
                <c:pt idx="13081">
                  <c:v>87302.539000000004</c:v>
                </c:pt>
                <c:pt idx="13082">
                  <c:v>87304.539000000004</c:v>
                </c:pt>
                <c:pt idx="13083">
                  <c:v>87306.539000000004</c:v>
                </c:pt>
                <c:pt idx="13084">
                  <c:v>87308.539000000004</c:v>
                </c:pt>
                <c:pt idx="13085">
                  <c:v>87310.539000000004</c:v>
                </c:pt>
                <c:pt idx="13086">
                  <c:v>87312.539000000004</c:v>
                </c:pt>
                <c:pt idx="13087">
                  <c:v>87314.539000000004</c:v>
                </c:pt>
                <c:pt idx="13088">
                  <c:v>87316.539000000004</c:v>
                </c:pt>
                <c:pt idx="13089">
                  <c:v>87318.539000000004</c:v>
                </c:pt>
                <c:pt idx="13090">
                  <c:v>87320.539000000004</c:v>
                </c:pt>
                <c:pt idx="13091">
                  <c:v>87322.539000000004</c:v>
                </c:pt>
                <c:pt idx="13092">
                  <c:v>87324.539000000004</c:v>
                </c:pt>
                <c:pt idx="13093">
                  <c:v>87326.539000000004</c:v>
                </c:pt>
                <c:pt idx="13094">
                  <c:v>87328.539000000004</c:v>
                </c:pt>
                <c:pt idx="13095">
                  <c:v>87330.539000000004</c:v>
                </c:pt>
                <c:pt idx="13096">
                  <c:v>87332.539000000004</c:v>
                </c:pt>
                <c:pt idx="13097">
                  <c:v>87334.539000000004</c:v>
                </c:pt>
                <c:pt idx="13098">
                  <c:v>87336.539000000004</c:v>
                </c:pt>
                <c:pt idx="13099">
                  <c:v>87338.539000000004</c:v>
                </c:pt>
                <c:pt idx="13100">
                  <c:v>87340.539000000004</c:v>
                </c:pt>
                <c:pt idx="13101">
                  <c:v>87342.539000000004</c:v>
                </c:pt>
                <c:pt idx="13102">
                  <c:v>87344.539000000004</c:v>
                </c:pt>
                <c:pt idx="13103">
                  <c:v>87346.539000000004</c:v>
                </c:pt>
                <c:pt idx="13104">
                  <c:v>87348.539000000004</c:v>
                </c:pt>
                <c:pt idx="13105">
                  <c:v>87350.539000000004</c:v>
                </c:pt>
                <c:pt idx="13106">
                  <c:v>87352.539000000004</c:v>
                </c:pt>
                <c:pt idx="13107">
                  <c:v>87354.539000000004</c:v>
                </c:pt>
                <c:pt idx="13108">
                  <c:v>87356.539000000004</c:v>
                </c:pt>
                <c:pt idx="13109">
                  <c:v>87358.539000000004</c:v>
                </c:pt>
                <c:pt idx="13110">
                  <c:v>87360.539000000004</c:v>
                </c:pt>
                <c:pt idx="13111">
                  <c:v>87362.539000000004</c:v>
                </c:pt>
                <c:pt idx="13112">
                  <c:v>87364.539000000004</c:v>
                </c:pt>
                <c:pt idx="13113">
                  <c:v>87366.539000000004</c:v>
                </c:pt>
                <c:pt idx="13114">
                  <c:v>87368.539000000004</c:v>
                </c:pt>
                <c:pt idx="13115">
                  <c:v>87370.539000000004</c:v>
                </c:pt>
                <c:pt idx="13116">
                  <c:v>87372.539000000004</c:v>
                </c:pt>
                <c:pt idx="13117">
                  <c:v>87374.539000000004</c:v>
                </c:pt>
                <c:pt idx="13118">
                  <c:v>87376.539000000004</c:v>
                </c:pt>
                <c:pt idx="13119">
                  <c:v>87378.539000000004</c:v>
                </c:pt>
                <c:pt idx="13120">
                  <c:v>87380.539000000004</c:v>
                </c:pt>
                <c:pt idx="13121">
                  <c:v>87382.539000000004</c:v>
                </c:pt>
                <c:pt idx="13122">
                  <c:v>87384.539000000004</c:v>
                </c:pt>
                <c:pt idx="13123">
                  <c:v>87386.539000000004</c:v>
                </c:pt>
                <c:pt idx="13124">
                  <c:v>87388.539000000004</c:v>
                </c:pt>
                <c:pt idx="13125">
                  <c:v>87390.539000000004</c:v>
                </c:pt>
                <c:pt idx="13126">
                  <c:v>87392.539000000004</c:v>
                </c:pt>
                <c:pt idx="13127">
                  <c:v>87394.539000000004</c:v>
                </c:pt>
                <c:pt idx="13128">
                  <c:v>87396.539000000004</c:v>
                </c:pt>
                <c:pt idx="13129">
                  <c:v>87398.539000000004</c:v>
                </c:pt>
                <c:pt idx="13130">
                  <c:v>87400.539000000004</c:v>
                </c:pt>
                <c:pt idx="13131">
                  <c:v>87402.539000000004</c:v>
                </c:pt>
                <c:pt idx="13132">
                  <c:v>87404.539000000004</c:v>
                </c:pt>
                <c:pt idx="13133">
                  <c:v>87406.539000000004</c:v>
                </c:pt>
                <c:pt idx="13134">
                  <c:v>87408.539000000004</c:v>
                </c:pt>
                <c:pt idx="13135">
                  <c:v>87410.539000000004</c:v>
                </c:pt>
                <c:pt idx="13136">
                  <c:v>87412.539000000004</c:v>
                </c:pt>
                <c:pt idx="13137">
                  <c:v>87414.539000000004</c:v>
                </c:pt>
                <c:pt idx="13138">
                  <c:v>87416.539000000004</c:v>
                </c:pt>
                <c:pt idx="13139">
                  <c:v>87418.539000000004</c:v>
                </c:pt>
                <c:pt idx="13140">
                  <c:v>87420.539000000004</c:v>
                </c:pt>
                <c:pt idx="13141">
                  <c:v>87422.539000000004</c:v>
                </c:pt>
                <c:pt idx="13142">
                  <c:v>87424.539000000004</c:v>
                </c:pt>
                <c:pt idx="13143">
                  <c:v>87426.539000000004</c:v>
                </c:pt>
                <c:pt idx="13144">
                  <c:v>87428.539000000004</c:v>
                </c:pt>
                <c:pt idx="13145">
                  <c:v>87430.539000000004</c:v>
                </c:pt>
                <c:pt idx="13146">
                  <c:v>87432.539000000004</c:v>
                </c:pt>
                <c:pt idx="13147">
                  <c:v>87434.539000000004</c:v>
                </c:pt>
                <c:pt idx="13148">
                  <c:v>87436.539000000004</c:v>
                </c:pt>
                <c:pt idx="13149">
                  <c:v>87438.539000000004</c:v>
                </c:pt>
                <c:pt idx="13150">
                  <c:v>87440.539000000004</c:v>
                </c:pt>
                <c:pt idx="13151">
                  <c:v>87442.539000000004</c:v>
                </c:pt>
                <c:pt idx="13152">
                  <c:v>87444.539000000004</c:v>
                </c:pt>
                <c:pt idx="13153">
                  <c:v>87446.539000000004</c:v>
                </c:pt>
                <c:pt idx="13154">
                  <c:v>87448.539000000004</c:v>
                </c:pt>
                <c:pt idx="13155">
                  <c:v>87450.539000000004</c:v>
                </c:pt>
                <c:pt idx="13156">
                  <c:v>87452.539000000004</c:v>
                </c:pt>
                <c:pt idx="13157">
                  <c:v>87454.539000000004</c:v>
                </c:pt>
                <c:pt idx="13158">
                  <c:v>87456.539000000004</c:v>
                </c:pt>
                <c:pt idx="13159">
                  <c:v>87458.539000000004</c:v>
                </c:pt>
                <c:pt idx="13160">
                  <c:v>87460.539000000004</c:v>
                </c:pt>
                <c:pt idx="13161">
                  <c:v>87462.539000000004</c:v>
                </c:pt>
                <c:pt idx="13162">
                  <c:v>87464.539000000004</c:v>
                </c:pt>
                <c:pt idx="13163">
                  <c:v>87466.539000000004</c:v>
                </c:pt>
                <c:pt idx="13164">
                  <c:v>87468.539000000004</c:v>
                </c:pt>
                <c:pt idx="13165">
                  <c:v>87470.539000000004</c:v>
                </c:pt>
                <c:pt idx="13166">
                  <c:v>87472.539000000004</c:v>
                </c:pt>
                <c:pt idx="13167">
                  <c:v>87474.539000000004</c:v>
                </c:pt>
                <c:pt idx="13168">
                  <c:v>87476.539000000004</c:v>
                </c:pt>
                <c:pt idx="13169">
                  <c:v>87478.539000000004</c:v>
                </c:pt>
                <c:pt idx="13170">
                  <c:v>87480.539000000004</c:v>
                </c:pt>
                <c:pt idx="13171">
                  <c:v>87482.539000000004</c:v>
                </c:pt>
                <c:pt idx="13172">
                  <c:v>87484.539000000004</c:v>
                </c:pt>
                <c:pt idx="13173">
                  <c:v>87486.539000000004</c:v>
                </c:pt>
                <c:pt idx="13174">
                  <c:v>87488.539000000004</c:v>
                </c:pt>
                <c:pt idx="13175">
                  <c:v>87490.539000000004</c:v>
                </c:pt>
                <c:pt idx="13176">
                  <c:v>87492.539000000004</c:v>
                </c:pt>
                <c:pt idx="13177">
                  <c:v>87494.539000000004</c:v>
                </c:pt>
                <c:pt idx="13178">
                  <c:v>87496.539000000004</c:v>
                </c:pt>
                <c:pt idx="13179">
                  <c:v>87498.539000000004</c:v>
                </c:pt>
                <c:pt idx="13180">
                  <c:v>87500.539000000004</c:v>
                </c:pt>
                <c:pt idx="13181">
                  <c:v>87502.539000000004</c:v>
                </c:pt>
                <c:pt idx="13182">
                  <c:v>87504.539000000004</c:v>
                </c:pt>
                <c:pt idx="13183">
                  <c:v>87506.539000000004</c:v>
                </c:pt>
                <c:pt idx="13184">
                  <c:v>87508.539000000004</c:v>
                </c:pt>
                <c:pt idx="13185">
                  <c:v>87510.539000000004</c:v>
                </c:pt>
                <c:pt idx="13186">
                  <c:v>87512.539000000004</c:v>
                </c:pt>
                <c:pt idx="13187">
                  <c:v>87514.539000000004</c:v>
                </c:pt>
                <c:pt idx="13188">
                  <c:v>87516.539000000004</c:v>
                </c:pt>
                <c:pt idx="13189">
                  <c:v>87518.539000000004</c:v>
                </c:pt>
                <c:pt idx="13190">
                  <c:v>87520.539000000004</c:v>
                </c:pt>
                <c:pt idx="13191">
                  <c:v>87522.539000000004</c:v>
                </c:pt>
                <c:pt idx="13192">
                  <c:v>87524.539000000004</c:v>
                </c:pt>
                <c:pt idx="13193">
                  <c:v>87526.539000000004</c:v>
                </c:pt>
                <c:pt idx="13194">
                  <c:v>87528.539000000004</c:v>
                </c:pt>
                <c:pt idx="13195">
                  <c:v>87530.539000000004</c:v>
                </c:pt>
                <c:pt idx="13196">
                  <c:v>87532.539000000004</c:v>
                </c:pt>
                <c:pt idx="13197">
                  <c:v>87534.539000000004</c:v>
                </c:pt>
                <c:pt idx="13198">
                  <c:v>87536.539000000004</c:v>
                </c:pt>
                <c:pt idx="13199">
                  <c:v>87538.539000000004</c:v>
                </c:pt>
                <c:pt idx="13200">
                  <c:v>87540.539000000004</c:v>
                </c:pt>
                <c:pt idx="13201">
                  <c:v>87542.539000000004</c:v>
                </c:pt>
                <c:pt idx="13202">
                  <c:v>87544.539000000004</c:v>
                </c:pt>
                <c:pt idx="13203">
                  <c:v>87546.539000000004</c:v>
                </c:pt>
                <c:pt idx="13204">
                  <c:v>87548.539000000004</c:v>
                </c:pt>
                <c:pt idx="13205">
                  <c:v>87550.539000000004</c:v>
                </c:pt>
                <c:pt idx="13206">
                  <c:v>87552.539000000004</c:v>
                </c:pt>
                <c:pt idx="13207">
                  <c:v>87554.539000000004</c:v>
                </c:pt>
                <c:pt idx="13208">
                  <c:v>87556.539000000004</c:v>
                </c:pt>
                <c:pt idx="13209">
                  <c:v>87558.539000000004</c:v>
                </c:pt>
                <c:pt idx="13210">
                  <c:v>87560.539000000004</c:v>
                </c:pt>
                <c:pt idx="13211">
                  <c:v>87562.539000000004</c:v>
                </c:pt>
                <c:pt idx="13212">
                  <c:v>87564.539000000004</c:v>
                </c:pt>
                <c:pt idx="13213">
                  <c:v>87566.539000000004</c:v>
                </c:pt>
                <c:pt idx="13214">
                  <c:v>87568.539000000004</c:v>
                </c:pt>
                <c:pt idx="13215">
                  <c:v>87570.539000000004</c:v>
                </c:pt>
                <c:pt idx="13216">
                  <c:v>87572.539000000004</c:v>
                </c:pt>
                <c:pt idx="13217">
                  <c:v>87574.539000000004</c:v>
                </c:pt>
                <c:pt idx="13218">
                  <c:v>87576.539000000004</c:v>
                </c:pt>
                <c:pt idx="13219">
                  <c:v>87578.539000000004</c:v>
                </c:pt>
                <c:pt idx="13220">
                  <c:v>87580.539000000004</c:v>
                </c:pt>
                <c:pt idx="13221">
                  <c:v>87582.539000000004</c:v>
                </c:pt>
                <c:pt idx="13222">
                  <c:v>87584.539000000004</c:v>
                </c:pt>
                <c:pt idx="13223">
                  <c:v>87586.539000000004</c:v>
                </c:pt>
                <c:pt idx="13224">
                  <c:v>87588.539000000004</c:v>
                </c:pt>
                <c:pt idx="13225">
                  <c:v>87590.539000000004</c:v>
                </c:pt>
                <c:pt idx="13226">
                  <c:v>87592.539000000004</c:v>
                </c:pt>
                <c:pt idx="13227">
                  <c:v>87594.539000000004</c:v>
                </c:pt>
                <c:pt idx="13228">
                  <c:v>87596.539000000004</c:v>
                </c:pt>
                <c:pt idx="13229">
                  <c:v>87598.539000000004</c:v>
                </c:pt>
                <c:pt idx="13230">
                  <c:v>87600.539000000004</c:v>
                </c:pt>
                <c:pt idx="13231">
                  <c:v>87602.539000000004</c:v>
                </c:pt>
                <c:pt idx="13232">
                  <c:v>87604.539000000004</c:v>
                </c:pt>
                <c:pt idx="13233">
                  <c:v>87606.539000000004</c:v>
                </c:pt>
                <c:pt idx="13234">
                  <c:v>87608.539000000004</c:v>
                </c:pt>
                <c:pt idx="13235">
                  <c:v>87610.539000000004</c:v>
                </c:pt>
                <c:pt idx="13236">
                  <c:v>87612.539000000004</c:v>
                </c:pt>
                <c:pt idx="13237">
                  <c:v>87614.539000000004</c:v>
                </c:pt>
                <c:pt idx="13238">
                  <c:v>87616.539000000004</c:v>
                </c:pt>
                <c:pt idx="13239">
                  <c:v>87618.539000000004</c:v>
                </c:pt>
                <c:pt idx="13240">
                  <c:v>87620.539000000004</c:v>
                </c:pt>
                <c:pt idx="13241">
                  <c:v>87622.539000000004</c:v>
                </c:pt>
                <c:pt idx="13242">
                  <c:v>87624.539000000004</c:v>
                </c:pt>
                <c:pt idx="13243">
                  <c:v>87626.539000000004</c:v>
                </c:pt>
                <c:pt idx="13244">
                  <c:v>87628.539000000004</c:v>
                </c:pt>
                <c:pt idx="13245">
                  <c:v>87630.539000000004</c:v>
                </c:pt>
                <c:pt idx="13246">
                  <c:v>87632.539000000004</c:v>
                </c:pt>
                <c:pt idx="13247">
                  <c:v>87634.539000000004</c:v>
                </c:pt>
                <c:pt idx="13248">
                  <c:v>87636.539000000004</c:v>
                </c:pt>
                <c:pt idx="13249">
                  <c:v>87638.539000000004</c:v>
                </c:pt>
                <c:pt idx="13250">
                  <c:v>87640.539000000004</c:v>
                </c:pt>
                <c:pt idx="13251">
                  <c:v>87642.539000000004</c:v>
                </c:pt>
                <c:pt idx="13252">
                  <c:v>87644.539000000004</c:v>
                </c:pt>
                <c:pt idx="13253">
                  <c:v>87646.539000000004</c:v>
                </c:pt>
                <c:pt idx="13254">
                  <c:v>87648.539000000004</c:v>
                </c:pt>
                <c:pt idx="13255">
                  <c:v>87650.539000000004</c:v>
                </c:pt>
                <c:pt idx="13256">
                  <c:v>87652.539000000004</c:v>
                </c:pt>
                <c:pt idx="13257">
                  <c:v>87654.539000000004</c:v>
                </c:pt>
                <c:pt idx="13258">
                  <c:v>87656.539000000004</c:v>
                </c:pt>
                <c:pt idx="13259">
                  <c:v>87658.539000000004</c:v>
                </c:pt>
                <c:pt idx="13260">
                  <c:v>87660.539000000004</c:v>
                </c:pt>
                <c:pt idx="13261">
                  <c:v>87662.539000000004</c:v>
                </c:pt>
                <c:pt idx="13262">
                  <c:v>87664.539000000004</c:v>
                </c:pt>
                <c:pt idx="13263">
                  <c:v>87666.539000000004</c:v>
                </c:pt>
                <c:pt idx="13264">
                  <c:v>87668.539000000004</c:v>
                </c:pt>
                <c:pt idx="13265">
                  <c:v>87670.539000000004</c:v>
                </c:pt>
                <c:pt idx="13266">
                  <c:v>87672.539000000004</c:v>
                </c:pt>
                <c:pt idx="13267">
                  <c:v>87674.539000000004</c:v>
                </c:pt>
                <c:pt idx="13268">
                  <c:v>87676.539000000004</c:v>
                </c:pt>
                <c:pt idx="13269">
                  <c:v>87678.539000000004</c:v>
                </c:pt>
                <c:pt idx="13270">
                  <c:v>87680.539000000004</c:v>
                </c:pt>
                <c:pt idx="13271">
                  <c:v>87682.539000000004</c:v>
                </c:pt>
                <c:pt idx="13272">
                  <c:v>87684.539000000004</c:v>
                </c:pt>
                <c:pt idx="13273">
                  <c:v>87686.539000000004</c:v>
                </c:pt>
                <c:pt idx="13274">
                  <c:v>87688.539000000004</c:v>
                </c:pt>
                <c:pt idx="13275">
                  <c:v>87690.539000000004</c:v>
                </c:pt>
                <c:pt idx="13276">
                  <c:v>87692.539000000004</c:v>
                </c:pt>
                <c:pt idx="13277">
                  <c:v>87694.539000000004</c:v>
                </c:pt>
                <c:pt idx="13278">
                  <c:v>87696.539000000004</c:v>
                </c:pt>
                <c:pt idx="13279">
                  <c:v>87698.539000000004</c:v>
                </c:pt>
                <c:pt idx="13280">
                  <c:v>87700.539000000004</c:v>
                </c:pt>
                <c:pt idx="13281">
                  <c:v>87702.539000000004</c:v>
                </c:pt>
                <c:pt idx="13282">
                  <c:v>87704.539000000004</c:v>
                </c:pt>
                <c:pt idx="13283">
                  <c:v>87706.539000000004</c:v>
                </c:pt>
                <c:pt idx="13284">
                  <c:v>87708.539000000004</c:v>
                </c:pt>
                <c:pt idx="13285">
                  <c:v>87710.539000000004</c:v>
                </c:pt>
                <c:pt idx="13286">
                  <c:v>87712.539000000004</c:v>
                </c:pt>
                <c:pt idx="13287">
                  <c:v>87714.539000000004</c:v>
                </c:pt>
                <c:pt idx="13288">
                  <c:v>87716.539000000004</c:v>
                </c:pt>
                <c:pt idx="13289">
                  <c:v>87718.539000000004</c:v>
                </c:pt>
                <c:pt idx="13290">
                  <c:v>87720.539000000004</c:v>
                </c:pt>
                <c:pt idx="13291">
                  <c:v>87722.539000000004</c:v>
                </c:pt>
                <c:pt idx="13292">
                  <c:v>87724.539000000004</c:v>
                </c:pt>
                <c:pt idx="13293">
                  <c:v>87726.539000000004</c:v>
                </c:pt>
                <c:pt idx="13294">
                  <c:v>87728.539000000004</c:v>
                </c:pt>
                <c:pt idx="13295">
                  <c:v>87730.539000000004</c:v>
                </c:pt>
                <c:pt idx="13296">
                  <c:v>87732.539000000004</c:v>
                </c:pt>
                <c:pt idx="13297">
                  <c:v>87734.539000000004</c:v>
                </c:pt>
                <c:pt idx="13298">
                  <c:v>87736.539000000004</c:v>
                </c:pt>
                <c:pt idx="13299">
                  <c:v>87738.539000000004</c:v>
                </c:pt>
                <c:pt idx="13300">
                  <c:v>87740.539000000004</c:v>
                </c:pt>
                <c:pt idx="13301">
                  <c:v>87742.539000000004</c:v>
                </c:pt>
                <c:pt idx="13302">
                  <c:v>87744.539000000004</c:v>
                </c:pt>
                <c:pt idx="13303">
                  <c:v>87746.539000000004</c:v>
                </c:pt>
                <c:pt idx="13304">
                  <c:v>87748.539000000004</c:v>
                </c:pt>
                <c:pt idx="13305">
                  <c:v>87750.539000000004</c:v>
                </c:pt>
                <c:pt idx="13306">
                  <c:v>87752.539000000004</c:v>
                </c:pt>
                <c:pt idx="13307">
                  <c:v>87754.539000000004</c:v>
                </c:pt>
                <c:pt idx="13308">
                  <c:v>87756.539000000004</c:v>
                </c:pt>
                <c:pt idx="13309">
                  <c:v>87758.539000000004</c:v>
                </c:pt>
                <c:pt idx="13310">
                  <c:v>87760.539000000004</c:v>
                </c:pt>
                <c:pt idx="13311">
                  <c:v>87762.539000000004</c:v>
                </c:pt>
                <c:pt idx="13312">
                  <c:v>87764.539000000004</c:v>
                </c:pt>
                <c:pt idx="13313">
                  <c:v>87766.539000000004</c:v>
                </c:pt>
                <c:pt idx="13314">
                  <c:v>87768.539000000004</c:v>
                </c:pt>
                <c:pt idx="13315">
                  <c:v>87770.539000000004</c:v>
                </c:pt>
                <c:pt idx="13316">
                  <c:v>87772.539000000004</c:v>
                </c:pt>
                <c:pt idx="13317">
                  <c:v>87774.539000000004</c:v>
                </c:pt>
                <c:pt idx="13318">
                  <c:v>87776.539000000004</c:v>
                </c:pt>
                <c:pt idx="13319">
                  <c:v>87778.539000000004</c:v>
                </c:pt>
                <c:pt idx="13320">
                  <c:v>87780.539000000004</c:v>
                </c:pt>
                <c:pt idx="13321">
                  <c:v>87782.539000000004</c:v>
                </c:pt>
                <c:pt idx="13322">
                  <c:v>87784.539000000004</c:v>
                </c:pt>
                <c:pt idx="13323">
                  <c:v>87786.539000000004</c:v>
                </c:pt>
                <c:pt idx="13324">
                  <c:v>87788.539000000004</c:v>
                </c:pt>
                <c:pt idx="13325">
                  <c:v>87790.539000000004</c:v>
                </c:pt>
                <c:pt idx="13326">
                  <c:v>87792.539000000004</c:v>
                </c:pt>
                <c:pt idx="13327">
                  <c:v>87794.539000000004</c:v>
                </c:pt>
                <c:pt idx="13328">
                  <c:v>87796.539000000004</c:v>
                </c:pt>
                <c:pt idx="13329">
                  <c:v>87798.539000000004</c:v>
                </c:pt>
                <c:pt idx="13330">
                  <c:v>87800.539000000004</c:v>
                </c:pt>
                <c:pt idx="13331">
                  <c:v>87802.539000000004</c:v>
                </c:pt>
                <c:pt idx="13332">
                  <c:v>87804.539000000004</c:v>
                </c:pt>
                <c:pt idx="13333">
                  <c:v>87806.539000000004</c:v>
                </c:pt>
                <c:pt idx="13334">
                  <c:v>87808.539000000004</c:v>
                </c:pt>
                <c:pt idx="13335">
                  <c:v>87810.539000000004</c:v>
                </c:pt>
                <c:pt idx="13336">
                  <c:v>87812.539000000004</c:v>
                </c:pt>
                <c:pt idx="13337">
                  <c:v>87814.539000000004</c:v>
                </c:pt>
                <c:pt idx="13338">
                  <c:v>87816.539000000004</c:v>
                </c:pt>
                <c:pt idx="13339">
                  <c:v>87818.539000000004</c:v>
                </c:pt>
                <c:pt idx="13340">
                  <c:v>87820.539000000004</c:v>
                </c:pt>
                <c:pt idx="13341">
                  <c:v>87822.539000000004</c:v>
                </c:pt>
                <c:pt idx="13342">
                  <c:v>87824.539000000004</c:v>
                </c:pt>
                <c:pt idx="13343">
                  <c:v>87826.539000000004</c:v>
                </c:pt>
                <c:pt idx="13344">
                  <c:v>87828.539000000004</c:v>
                </c:pt>
                <c:pt idx="13345">
                  <c:v>87830.539000000004</c:v>
                </c:pt>
                <c:pt idx="13346">
                  <c:v>87832.539000000004</c:v>
                </c:pt>
                <c:pt idx="13347">
                  <c:v>87834.539000000004</c:v>
                </c:pt>
                <c:pt idx="13348">
                  <c:v>87836.539000000004</c:v>
                </c:pt>
                <c:pt idx="13349">
                  <c:v>87838.539000000004</c:v>
                </c:pt>
                <c:pt idx="13350">
                  <c:v>87840.539000000004</c:v>
                </c:pt>
                <c:pt idx="13351">
                  <c:v>87842.539000000004</c:v>
                </c:pt>
                <c:pt idx="13352">
                  <c:v>87844.539000000004</c:v>
                </c:pt>
                <c:pt idx="13353">
                  <c:v>87846.539000000004</c:v>
                </c:pt>
                <c:pt idx="13354">
                  <c:v>87848.539000000004</c:v>
                </c:pt>
                <c:pt idx="13355">
                  <c:v>87850.539000000004</c:v>
                </c:pt>
                <c:pt idx="13356">
                  <c:v>87852.539000000004</c:v>
                </c:pt>
                <c:pt idx="13357">
                  <c:v>87854.539000000004</c:v>
                </c:pt>
                <c:pt idx="13358">
                  <c:v>87856.539000000004</c:v>
                </c:pt>
                <c:pt idx="13359">
                  <c:v>87858.539000000004</c:v>
                </c:pt>
                <c:pt idx="13360">
                  <c:v>87860.539000000004</c:v>
                </c:pt>
                <c:pt idx="13361">
                  <c:v>87862.539000000004</c:v>
                </c:pt>
                <c:pt idx="13362">
                  <c:v>87864.539000000004</c:v>
                </c:pt>
                <c:pt idx="13363">
                  <c:v>87866.539000000004</c:v>
                </c:pt>
                <c:pt idx="13364">
                  <c:v>87868.539000000004</c:v>
                </c:pt>
                <c:pt idx="13365">
                  <c:v>87870.539000000004</c:v>
                </c:pt>
                <c:pt idx="13366">
                  <c:v>87872.539000000004</c:v>
                </c:pt>
                <c:pt idx="13367">
                  <c:v>87874.539000000004</c:v>
                </c:pt>
                <c:pt idx="13368">
                  <c:v>87876.539000000004</c:v>
                </c:pt>
                <c:pt idx="13369">
                  <c:v>87878.539000000004</c:v>
                </c:pt>
                <c:pt idx="13370">
                  <c:v>87880.539000000004</c:v>
                </c:pt>
                <c:pt idx="13371">
                  <c:v>87882.539000000004</c:v>
                </c:pt>
                <c:pt idx="13372">
                  <c:v>87884.539000000004</c:v>
                </c:pt>
                <c:pt idx="13373">
                  <c:v>87886.539000000004</c:v>
                </c:pt>
                <c:pt idx="13374">
                  <c:v>87888.539000000004</c:v>
                </c:pt>
                <c:pt idx="13375">
                  <c:v>87890.539000000004</c:v>
                </c:pt>
                <c:pt idx="13376">
                  <c:v>87892.539000000004</c:v>
                </c:pt>
                <c:pt idx="13377">
                  <c:v>87894.539000000004</c:v>
                </c:pt>
                <c:pt idx="13378">
                  <c:v>87896.539000000004</c:v>
                </c:pt>
                <c:pt idx="13379">
                  <c:v>87898.539000000004</c:v>
                </c:pt>
                <c:pt idx="13380">
                  <c:v>87900.539000000004</c:v>
                </c:pt>
                <c:pt idx="13381">
                  <c:v>87902.539000000004</c:v>
                </c:pt>
                <c:pt idx="13382">
                  <c:v>87904.539000000004</c:v>
                </c:pt>
                <c:pt idx="13383">
                  <c:v>87906.539000000004</c:v>
                </c:pt>
                <c:pt idx="13384">
                  <c:v>87908.539000000004</c:v>
                </c:pt>
                <c:pt idx="13385">
                  <c:v>87910.539000000004</c:v>
                </c:pt>
                <c:pt idx="13386">
                  <c:v>87912.539000000004</c:v>
                </c:pt>
                <c:pt idx="13387">
                  <c:v>87914.539000000004</c:v>
                </c:pt>
                <c:pt idx="13388">
                  <c:v>87916.539000000004</c:v>
                </c:pt>
                <c:pt idx="13389">
                  <c:v>87918.539000000004</c:v>
                </c:pt>
                <c:pt idx="13390">
                  <c:v>87920.539000000004</c:v>
                </c:pt>
                <c:pt idx="13391">
                  <c:v>87922.539000000004</c:v>
                </c:pt>
                <c:pt idx="13392">
                  <c:v>87924.539000000004</c:v>
                </c:pt>
                <c:pt idx="13393">
                  <c:v>87926.539000000004</c:v>
                </c:pt>
                <c:pt idx="13394">
                  <c:v>87928.539000000004</c:v>
                </c:pt>
                <c:pt idx="13395">
                  <c:v>87930.539000000004</c:v>
                </c:pt>
                <c:pt idx="13396">
                  <c:v>87932.539000000004</c:v>
                </c:pt>
                <c:pt idx="13397">
                  <c:v>87934.539000000004</c:v>
                </c:pt>
                <c:pt idx="13398">
                  <c:v>87936.539000000004</c:v>
                </c:pt>
                <c:pt idx="13399">
                  <c:v>87938.539000000004</c:v>
                </c:pt>
                <c:pt idx="13400">
                  <c:v>87940.539000000004</c:v>
                </c:pt>
                <c:pt idx="13401">
                  <c:v>87942.539000000004</c:v>
                </c:pt>
                <c:pt idx="13402">
                  <c:v>87944.539000000004</c:v>
                </c:pt>
                <c:pt idx="13403">
                  <c:v>87946.539000000004</c:v>
                </c:pt>
                <c:pt idx="13404">
                  <c:v>87948.539000000004</c:v>
                </c:pt>
                <c:pt idx="13405">
                  <c:v>87950.539000000004</c:v>
                </c:pt>
                <c:pt idx="13406">
                  <c:v>87952.539000000004</c:v>
                </c:pt>
                <c:pt idx="13407">
                  <c:v>87954.539000000004</c:v>
                </c:pt>
                <c:pt idx="13408">
                  <c:v>87956.539000000004</c:v>
                </c:pt>
                <c:pt idx="13409">
                  <c:v>87958.539000000004</c:v>
                </c:pt>
                <c:pt idx="13410">
                  <c:v>87960.539000000004</c:v>
                </c:pt>
                <c:pt idx="13411">
                  <c:v>87962.539000000004</c:v>
                </c:pt>
                <c:pt idx="13412">
                  <c:v>87964.539000000004</c:v>
                </c:pt>
                <c:pt idx="13413">
                  <c:v>87966.539000000004</c:v>
                </c:pt>
                <c:pt idx="13414">
                  <c:v>87968.539000000004</c:v>
                </c:pt>
                <c:pt idx="13415">
                  <c:v>87970.539000000004</c:v>
                </c:pt>
                <c:pt idx="13416">
                  <c:v>87972.539000000004</c:v>
                </c:pt>
                <c:pt idx="13417">
                  <c:v>87974.539000000004</c:v>
                </c:pt>
                <c:pt idx="13418">
                  <c:v>87976.539000000004</c:v>
                </c:pt>
                <c:pt idx="13419">
                  <c:v>87978.539000000004</c:v>
                </c:pt>
                <c:pt idx="13420">
                  <c:v>87980.539000000004</c:v>
                </c:pt>
                <c:pt idx="13421">
                  <c:v>87982.539000000004</c:v>
                </c:pt>
                <c:pt idx="13422">
                  <c:v>87984.539000000004</c:v>
                </c:pt>
                <c:pt idx="13423">
                  <c:v>87986.539000000004</c:v>
                </c:pt>
                <c:pt idx="13424">
                  <c:v>88016.648000000001</c:v>
                </c:pt>
                <c:pt idx="13425">
                  <c:v>88046.648000000001</c:v>
                </c:pt>
                <c:pt idx="13426">
                  <c:v>88076.648000000001</c:v>
                </c:pt>
                <c:pt idx="13427">
                  <c:v>88106.648000000001</c:v>
                </c:pt>
                <c:pt idx="13428">
                  <c:v>88136.648000000001</c:v>
                </c:pt>
                <c:pt idx="13429">
                  <c:v>88151.781000000003</c:v>
                </c:pt>
                <c:pt idx="13430">
                  <c:v>88153.781000000003</c:v>
                </c:pt>
                <c:pt idx="13431">
                  <c:v>88155.781000000003</c:v>
                </c:pt>
                <c:pt idx="13432">
                  <c:v>88157.781000000003</c:v>
                </c:pt>
                <c:pt idx="13433">
                  <c:v>88159.781000000003</c:v>
                </c:pt>
                <c:pt idx="13434">
                  <c:v>88161.781000000003</c:v>
                </c:pt>
                <c:pt idx="13435">
                  <c:v>88163.781000000003</c:v>
                </c:pt>
                <c:pt idx="13436">
                  <c:v>88165.781000000003</c:v>
                </c:pt>
                <c:pt idx="13437">
                  <c:v>88167.781000000003</c:v>
                </c:pt>
                <c:pt idx="13438">
                  <c:v>88169.781000000003</c:v>
                </c:pt>
                <c:pt idx="13439">
                  <c:v>88171.781000000003</c:v>
                </c:pt>
                <c:pt idx="13440">
                  <c:v>88173.781000000003</c:v>
                </c:pt>
                <c:pt idx="13441">
                  <c:v>88175.781000000003</c:v>
                </c:pt>
                <c:pt idx="13442">
                  <c:v>88177.781000000003</c:v>
                </c:pt>
                <c:pt idx="13443">
                  <c:v>88179.781000000003</c:v>
                </c:pt>
                <c:pt idx="13444">
                  <c:v>88181.781000000003</c:v>
                </c:pt>
                <c:pt idx="13445">
                  <c:v>88183.781000000003</c:v>
                </c:pt>
                <c:pt idx="13446">
                  <c:v>88185.781000000003</c:v>
                </c:pt>
                <c:pt idx="13447">
                  <c:v>88187.781000000003</c:v>
                </c:pt>
                <c:pt idx="13448">
                  <c:v>88189.781000000003</c:v>
                </c:pt>
                <c:pt idx="13449">
                  <c:v>88191.781000000003</c:v>
                </c:pt>
                <c:pt idx="13450">
                  <c:v>88193.781000000003</c:v>
                </c:pt>
                <c:pt idx="13451">
                  <c:v>88195.781000000003</c:v>
                </c:pt>
                <c:pt idx="13452">
                  <c:v>88197.781000000003</c:v>
                </c:pt>
                <c:pt idx="13453">
                  <c:v>88199.781000000003</c:v>
                </c:pt>
                <c:pt idx="13454">
                  <c:v>88201.781000000003</c:v>
                </c:pt>
                <c:pt idx="13455">
                  <c:v>88203.781000000003</c:v>
                </c:pt>
                <c:pt idx="13456">
                  <c:v>88205.781000000003</c:v>
                </c:pt>
                <c:pt idx="13457">
                  <c:v>88207.781000000003</c:v>
                </c:pt>
                <c:pt idx="13458">
                  <c:v>88209.781000000003</c:v>
                </c:pt>
                <c:pt idx="13459">
                  <c:v>88211.781000000003</c:v>
                </c:pt>
                <c:pt idx="13460">
                  <c:v>88213.781000000003</c:v>
                </c:pt>
                <c:pt idx="13461">
                  <c:v>88215.781000000003</c:v>
                </c:pt>
                <c:pt idx="13462">
                  <c:v>88217.781000000003</c:v>
                </c:pt>
                <c:pt idx="13463">
                  <c:v>88219.781000000003</c:v>
                </c:pt>
                <c:pt idx="13464">
                  <c:v>88221.781000000003</c:v>
                </c:pt>
                <c:pt idx="13465">
                  <c:v>88223.781000000003</c:v>
                </c:pt>
                <c:pt idx="13466">
                  <c:v>88225.781000000003</c:v>
                </c:pt>
                <c:pt idx="13467">
                  <c:v>88227.781000000003</c:v>
                </c:pt>
                <c:pt idx="13468">
                  <c:v>88229.781000000003</c:v>
                </c:pt>
                <c:pt idx="13469">
                  <c:v>88231.781000000003</c:v>
                </c:pt>
                <c:pt idx="13470">
                  <c:v>88233.781000000003</c:v>
                </c:pt>
                <c:pt idx="13471">
                  <c:v>88235.781000000003</c:v>
                </c:pt>
                <c:pt idx="13472">
                  <c:v>88237.781000000003</c:v>
                </c:pt>
                <c:pt idx="13473">
                  <c:v>88239.781000000003</c:v>
                </c:pt>
                <c:pt idx="13474">
                  <c:v>88241.781000000003</c:v>
                </c:pt>
                <c:pt idx="13475">
                  <c:v>88243.781000000003</c:v>
                </c:pt>
                <c:pt idx="13476">
                  <c:v>88245.781000000003</c:v>
                </c:pt>
                <c:pt idx="13477">
                  <c:v>88247.781000000003</c:v>
                </c:pt>
                <c:pt idx="13478">
                  <c:v>88249.781000000003</c:v>
                </c:pt>
                <c:pt idx="13479">
                  <c:v>88251.781000000003</c:v>
                </c:pt>
                <c:pt idx="13480">
                  <c:v>88253.781000000003</c:v>
                </c:pt>
                <c:pt idx="13481">
                  <c:v>88255.781000000003</c:v>
                </c:pt>
                <c:pt idx="13482">
                  <c:v>88257.781000000003</c:v>
                </c:pt>
                <c:pt idx="13483">
                  <c:v>88259.781000000003</c:v>
                </c:pt>
                <c:pt idx="13484">
                  <c:v>88261.781000000003</c:v>
                </c:pt>
                <c:pt idx="13485">
                  <c:v>88263.781000000003</c:v>
                </c:pt>
                <c:pt idx="13486">
                  <c:v>88265.781000000003</c:v>
                </c:pt>
                <c:pt idx="13487">
                  <c:v>88267.781000000003</c:v>
                </c:pt>
                <c:pt idx="13488">
                  <c:v>88269.781000000003</c:v>
                </c:pt>
                <c:pt idx="13489">
                  <c:v>88271.781000000003</c:v>
                </c:pt>
                <c:pt idx="13490">
                  <c:v>88273.781000000003</c:v>
                </c:pt>
                <c:pt idx="13491">
                  <c:v>88275.781000000003</c:v>
                </c:pt>
                <c:pt idx="13492">
                  <c:v>88277.781000000003</c:v>
                </c:pt>
                <c:pt idx="13493">
                  <c:v>88279.781000000003</c:v>
                </c:pt>
                <c:pt idx="13494">
                  <c:v>88281.781000000003</c:v>
                </c:pt>
                <c:pt idx="13495">
                  <c:v>88283.781000000003</c:v>
                </c:pt>
                <c:pt idx="13496">
                  <c:v>88285.781000000003</c:v>
                </c:pt>
                <c:pt idx="13497">
                  <c:v>88287.781000000003</c:v>
                </c:pt>
                <c:pt idx="13498">
                  <c:v>88289.781000000003</c:v>
                </c:pt>
                <c:pt idx="13499">
                  <c:v>88291.781000000003</c:v>
                </c:pt>
                <c:pt idx="13500">
                  <c:v>88293.781000000003</c:v>
                </c:pt>
                <c:pt idx="13501">
                  <c:v>88295.781000000003</c:v>
                </c:pt>
                <c:pt idx="13502">
                  <c:v>88297.781000000003</c:v>
                </c:pt>
                <c:pt idx="13503">
                  <c:v>88299.781000000003</c:v>
                </c:pt>
                <c:pt idx="13504">
                  <c:v>88301.781000000003</c:v>
                </c:pt>
                <c:pt idx="13505">
                  <c:v>88303.781000000003</c:v>
                </c:pt>
                <c:pt idx="13506">
                  <c:v>88305.781000000003</c:v>
                </c:pt>
                <c:pt idx="13507">
                  <c:v>88307.781000000003</c:v>
                </c:pt>
                <c:pt idx="13508">
                  <c:v>88309.781000000003</c:v>
                </c:pt>
                <c:pt idx="13509">
                  <c:v>88311.781000000003</c:v>
                </c:pt>
                <c:pt idx="13510">
                  <c:v>88313.781000000003</c:v>
                </c:pt>
                <c:pt idx="13511">
                  <c:v>88315.781000000003</c:v>
                </c:pt>
                <c:pt idx="13512">
                  <c:v>88317.781000000003</c:v>
                </c:pt>
                <c:pt idx="13513">
                  <c:v>88319.781000000003</c:v>
                </c:pt>
                <c:pt idx="13514">
                  <c:v>88321.781000000003</c:v>
                </c:pt>
                <c:pt idx="13515">
                  <c:v>88323.781000000003</c:v>
                </c:pt>
                <c:pt idx="13516">
                  <c:v>88325.781000000003</c:v>
                </c:pt>
                <c:pt idx="13517">
                  <c:v>88327.781000000003</c:v>
                </c:pt>
                <c:pt idx="13518">
                  <c:v>88329.781000000003</c:v>
                </c:pt>
                <c:pt idx="13519">
                  <c:v>88331.781000000003</c:v>
                </c:pt>
                <c:pt idx="13520">
                  <c:v>88333.781000000003</c:v>
                </c:pt>
                <c:pt idx="13521">
                  <c:v>88335.781000000003</c:v>
                </c:pt>
                <c:pt idx="13522">
                  <c:v>88337.781000000003</c:v>
                </c:pt>
                <c:pt idx="13523">
                  <c:v>88339.781000000003</c:v>
                </c:pt>
                <c:pt idx="13524">
                  <c:v>88341.781000000003</c:v>
                </c:pt>
                <c:pt idx="13525">
                  <c:v>88343.781000000003</c:v>
                </c:pt>
                <c:pt idx="13526">
                  <c:v>88345.781000000003</c:v>
                </c:pt>
                <c:pt idx="13527">
                  <c:v>88347.781000000003</c:v>
                </c:pt>
                <c:pt idx="13528">
                  <c:v>88349.781000000003</c:v>
                </c:pt>
                <c:pt idx="13529">
                  <c:v>88351.781000000003</c:v>
                </c:pt>
                <c:pt idx="13530">
                  <c:v>88353.781000000003</c:v>
                </c:pt>
                <c:pt idx="13531">
                  <c:v>88355.781000000003</c:v>
                </c:pt>
                <c:pt idx="13532">
                  <c:v>88357.781000000003</c:v>
                </c:pt>
                <c:pt idx="13533">
                  <c:v>88359.781000000003</c:v>
                </c:pt>
                <c:pt idx="13534">
                  <c:v>88361.781000000003</c:v>
                </c:pt>
                <c:pt idx="13535">
                  <c:v>88363.781000000003</c:v>
                </c:pt>
                <c:pt idx="13536">
                  <c:v>88365.781000000003</c:v>
                </c:pt>
                <c:pt idx="13537">
                  <c:v>88367.781000000003</c:v>
                </c:pt>
                <c:pt idx="13538">
                  <c:v>88369.781000000003</c:v>
                </c:pt>
                <c:pt idx="13539">
                  <c:v>88371.781000000003</c:v>
                </c:pt>
                <c:pt idx="13540">
                  <c:v>88373.781000000003</c:v>
                </c:pt>
                <c:pt idx="13541">
                  <c:v>88375.781000000003</c:v>
                </c:pt>
                <c:pt idx="13542">
                  <c:v>88377.781000000003</c:v>
                </c:pt>
                <c:pt idx="13543">
                  <c:v>88379.781000000003</c:v>
                </c:pt>
                <c:pt idx="13544">
                  <c:v>88381.781000000003</c:v>
                </c:pt>
                <c:pt idx="13545">
                  <c:v>88383.781000000003</c:v>
                </c:pt>
                <c:pt idx="13546">
                  <c:v>88385.781000000003</c:v>
                </c:pt>
                <c:pt idx="13547">
                  <c:v>88387.781000000003</c:v>
                </c:pt>
                <c:pt idx="13548">
                  <c:v>88389.781000000003</c:v>
                </c:pt>
                <c:pt idx="13549">
                  <c:v>88391.781000000003</c:v>
                </c:pt>
                <c:pt idx="13550">
                  <c:v>88393.781000000003</c:v>
                </c:pt>
                <c:pt idx="13551">
                  <c:v>88395.781000000003</c:v>
                </c:pt>
                <c:pt idx="13552">
                  <c:v>88397.781000000003</c:v>
                </c:pt>
                <c:pt idx="13553">
                  <c:v>88399.781000000003</c:v>
                </c:pt>
                <c:pt idx="13554">
                  <c:v>88401.781000000003</c:v>
                </c:pt>
                <c:pt idx="13555">
                  <c:v>88403.781000000003</c:v>
                </c:pt>
                <c:pt idx="13556">
                  <c:v>88405.781000000003</c:v>
                </c:pt>
                <c:pt idx="13557">
                  <c:v>88407.781000000003</c:v>
                </c:pt>
                <c:pt idx="13558">
                  <c:v>88409.781000000003</c:v>
                </c:pt>
                <c:pt idx="13559">
                  <c:v>88411.781000000003</c:v>
                </c:pt>
                <c:pt idx="13560">
                  <c:v>88413.781000000003</c:v>
                </c:pt>
                <c:pt idx="13561">
                  <c:v>88415.781000000003</c:v>
                </c:pt>
                <c:pt idx="13562">
                  <c:v>88417.781000000003</c:v>
                </c:pt>
                <c:pt idx="13563">
                  <c:v>88419.781000000003</c:v>
                </c:pt>
                <c:pt idx="13564">
                  <c:v>88421.781000000003</c:v>
                </c:pt>
                <c:pt idx="13565">
                  <c:v>88423.781000000003</c:v>
                </c:pt>
                <c:pt idx="13566">
                  <c:v>88425.781000000003</c:v>
                </c:pt>
                <c:pt idx="13567">
                  <c:v>88427.781000000003</c:v>
                </c:pt>
                <c:pt idx="13568">
                  <c:v>88429.781000000003</c:v>
                </c:pt>
                <c:pt idx="13569">
                  <c:v>88431.781000000003</c:v>
                </c:pt>
                <c:pt idx="13570">
                  <c:v>88433.781000000003</c:v>
                </c:pt>
                <c:pt idx="13571">
                  <c:v>88435.781000000003</c:v>
                </c:pt>
                <c:pt idx="13572">
                  <c:v>88437.781000000003</c:v>
                </c:pt>
                <c:pt idx="13573">
                  <c:v>88439.781000000003</c:v>
                </c:pt>
                <c:pt idx="13574">
                  <c:v>88441.781000000003</c:v>
                </c:pt>
                <c:pt idx="13575">
                  <c:v>88443.781000000003</c:v>
                </c:pt>
                <c:pt idx="13576">
                  <c:v>88445.781000000003</c:v>
                </c:pt>
                <c:pt idx="13577">
                  <c:v>88447.781000000003</c:v>
                </c:pt>
                <c:pt idx="13578">
                  <c:v>88449.781000000003</c:v>
                </c:pt>
                <c:pt idx="13579">
                  <c:v>88451.781000000003</c:v>
                </c:pt>
                <c:pt idx="13580">
                  <c:v>88453.781000000003</c:v>
                </c:pt>
                <c:pt idx="13581">
                  <c:v>88455.781000000003</c:v>
                </c:pt>
                <c:pt idx="13582">
                  <c:v>88457.781000000003</c:v>
                </c:pt>
                <c:pt idx="13583">
                  <c:v>88459.781000000003</c:v>
                </c:pt>
                <c:pt idx="13584">
                  <c:v>88461.781000000003</c:v>
                </c:pt>
                <c:pt idx="13585">
                  <c:v>88463.781000000003</c:v>
                </c:pt>
                <c:pt idx="13586">
                  <c:v>88465.781000000003</c:v>
                </c:pt>
                <c:pt idx="13587">
                  <c:v>88467.781000000003</c:v>
                </c:pt>
                <c:pt idx="13588">
                  <c:v>88469.781000000003</c:v>
                </c:pt>
                <c:pt idx="13589">
                  <c:v>88471.781000000003</c:v>
                </c:pt>
                <c:pt idx="13590">
                  <c:v>88473.781000000003</c:v>
                </c:pt>
                <c:pt idx="13591">
                  <c:v>88475.781000000003</c:v>
                </c:pt>
                <c:pt idx="13592">
                  <c:v>88477.781000000003</c:v>
                </c:pt>
                <c:pt idx="13593">
                  <c:v>88479.781000000003</c:v>
                </c:pt>
                <c:pt idx="13594">
                  <c:v>88481.781000000003</c:v>
                </c:pt>
                <c:pt idx="13595">
                  <c:v>88483.781000000003</c:v>
                </c:pt>
                <c:pt idx="13596">
                  <c:v>88485.781000000003</c:v>
                </c:pt>
                <c:pt idx="13597">
                  <c:v>88487.781000000003</c:v>
                </c:pt>
                <c:pt idx="13598">
                  <c:v>88489.781000000003</c:v>
                </c:pt>
                <c:pt idx="13599">
                  <c:v>88491.781000000003</c:v>
                </c:pt>
                <c:pt idx="13600">
                  <c:v>88493.781000000003</c:v>
                </c:pt>
                <c:pt idx="13601">
                  <c:v>88495.781000000003</c:v>
                </c:pt>
                <c:pt idx="13602">
                  <c:v>88497.781000000003</c:v>
                </c:pt>
                <c:pt idx="13603">
                  <c:v>88499.781000000003</c:v>
                </c:pt>
                <c:pt idx="13604">
                  <c:v>88501.781000000003</c:v>
                </c:pt>
                <c:pt idx="13605">
                  <c:v>88503.781000000003</c:v>
                </c:pt>
                <c:pt idx="13606">
                  <c:v>88505.781000000003</c:v>
                </c:pt>
                <c:pt idx="13607">
                  <c:v>88507.781000000003</c:v>
                </c:pt>
                <c:pt idx="13608">
                  <c:v>88509.781000000003</c:v>
                </c:pt>
                <c:pt idx="13609">
                  <c:v>88511.781000000003</c:v>
                </c:pt>
                <c:pt idx="13610">
                  <c:v>88513.781000000003</c:v>
                </c:pt>
                <c:pt idx="13611">
                  <c:v>88515.781000000003</c:v>
                </c:pt>
                <c:pt idx="13612">
                  <c:v>88517.781000000003</c:v>
                </c:pt>
                <c:pt idx="13613">
                  <c:v>88519.781000000003</c:v>
                </c:pt>
                <c:pt idx="13614">
                  <c:v>88521.781000000003</c:v>
                </c:pt>
                <c:pt idx="13615">
                  <c:v>88523.781000000003</c:v>
                </c:pt>
                <c:pt idx="13616">
                  <c:v>88525.781000000003</c:v>
                </c:pt>
                <c:pt idx="13617">
                  <c:v>88527.781000000003</c:v>
                </c:pt>
                <c:pt idx="13618">
                  <c:v>88529.781000000003</c:v>
                </c:pt>
                <c:pt idx="13619">
                  <c:v>88531.781000000003</c:v>
                </c:pt>
                <c:pt idx="13620">
                  <c:v>88533.781000000003</c:v>
                </c:pt>
                <c:pt idx="13621">
                  <c:v>88535.781000000003</c:v>
                </c:pt>
                <c:pt idx="13622">
                  <c:v>88537.781000000003</c:v>
                </c:pt>
                <c:pt idx="13623">
                  <c:v>88539.781000000003</c:v>
                </c:pt>
                <c:pt idx="13624">
                  <c:v>88541.781000000003</c:v>
                </c:pt>
                <c:pt idx="13625">
                  <c:v>88543.781000000003</c:v>
                </c:pt>
                <c:pt idx="13626">
                  <c:v>88545.781000000003</c:v>
                </c:pt>
                <c:pt idx="13627">
                  <c:v>88547.781000000003</c:v>
                </c:pt>
                <c:pt idx="13628">
                  <c:v>88549.781000000003</c:v>
                </c:pt>
                <c:pt idx="13629">
                  <c:v>88551.781000000003</c:v>
                </c:pt>
                <c:pt idx="13630">
                  <c:v>88553.781000000003</c:v>
                </c:pt>
                <c:pt idx="13631">
                  <c:v>88555.781000000003</c:v>
                </c:pt>
                <c:pt idx="13632">
                  <c:v>88557.781000000003</c:v>
                </c:pt>
                <c:pt idx="13633">
                  <c:v>88559.781000000003</c:v>
                </c:pt>
                <c:pt idx="13634">
                  <c:v>88561.781000000003</c:v>
                </c:pt>
                <c:pt idx="13635">
                  <c:v>88563.781000000003</c:v>
                </c:pt>
                <c:pt idx="13636">
                  <c:v>88565.781000000003</c:v>
                </c:pt>
                <c:pt idx="13637">
                  <c:v>88567.781000000003</c:v>
                </c:pt>
                <c:pt idx="13638">
                  <c:v>88569.781000000003</c:v>
                </c:pt>
                <c:pt idx="13639">
                  <c:v>88571.781000000003</c:v>
                </c:pt>
                <c:pt idx="13640">
                  <c:v>88573.781000000003</c:v>
                </c:pt>
                <c:pt idx="13641">
                  <c:v>88575.781000000003</c:v>
                </c:pt>
                <c:pt idx="13642">
                  <c:v>88577.781000000003</c:v>
                </c:pt>
                <c:pt idx="13643">
                  <c:v>88579.781000000003</c:v>
                </c:pt>
                <c:pt idx="13644">
                  <c:v>88581.781000000003</c:v>
                </c:pt>
                <c:pt idx="13645">
                  <c:v>88583.781000000003</c:v>
                </c:pt>
                <c:pt idx="13646">
                  <c:v>88585.781000000003</c:v>
                </c:pt>
                <c:pt idx="13647">
                  <c:v>88587.781000000003</c:v>
                </c:pt>
                <c:pt idx="13648">
                  <c:v>88589.781000000003</c:v>
                </c:pt>
                <c:pt idx="13649">
                  <c:v>88591.781000000003</c:v>
                </c:pt>
                <c:pt idx="13650">
                  <c:v>88593.781000000003</c:v>
                </c:pt>
                <c:pt idx="13651">
                  <c:v>88595.781000000003</c:v>
                </c:pt>
                <c:pt idx="13652">
                  <c:v>88597.781000000003</c:v>
                </c:pt>
                <c:pt idx="13653">
                  <c:v>88599.781000000003</c:v>
                </c:pt>
                <c:pt idx="13654">
                  <c:v>88601.781000000003</c:v>
                </c:pt>
                <c:pt idx="13655">
                  <c:v>88603.781000000003</c:v>
                </c:pt>
                <c:pt idx="13656">
                  <c:v>88605.781000000003</c:v>
                </c:pt>
                <c:pt idx="13657">
                  <c:v>88607.781000000003</c:v>
                </c:pt>
                <c:pt idx="13658">
                  <c:v>88609.781000000003</c:v>
                </c:pt>
                <c:pt idx="13659">
                  <c:v>88611.781000000003</c:v>
                </c:pt>
                <c:pt idx="13660">
                  <c:v>88613.781000000003</c:v>
                </c:pt>
                <c:pt idx="13661">
                  <c:v>88615.781000000003</c:v>
                </c:pt>
                <c:pt idx="13662">
                  <c:v>88617.781000000003</c:v>
                </c:pt>
                <c:pt idx="13663">
                  <c:v>88619.781000000003</c:v>
                </c:pt>
                <c:pt idx="13664">
                  <c:v>88621.781000000003</c:v>
                </c:pt>
                <c:pt idx="13665">
                  <c:v>88623.781000000003</c:v>
                </c:pt>
                <c:pt idx="13666">
                  <c:v>88625.781000000003</c:v>
                </c:pt>
                <c:pt idx="13667">
                  <c:v>88627.781000000003</c:v>
                </c:pt>
                <c:pt idx="13668">
                  <c:v>88629.781000000003</c:v>
                </c:pt>
                <c:pt idx="13669">
                  <c:v>88631.781000000003</c:v>
                </c:pt>
                <c:pt idx="13670">
                  <c:v>88633.781000000003</c:v>
                </c:pt>
                <c:pt idx="13671">
                  <c:v>88635.781000000003</c:v>
                </c:pt>
                <c:pt idx="13672">
                  <c:v>88637.781000000003</c:v>
                </c:pt>
                <c:pt idx="13673">
                  <c:v>88639.781000000003</c:v>
                </c:pt>
                <c:pt idx="13674">
                  <c:v>88641.781000000003</c:v>
                </c:pt>
                <c:pt idx="13675">
                  <c:v>88643.781000000003</c:v>
                </c:pt>
                <c:pt idx="13676">
                  <c:v>88645.781000000003</c:v>
                </c:pt>
                <c:pt idx="13677">
                  <c:v>88647.781000000003</c:v>
                </c:pt>
                <c:pt idx="13678">
                  <c:v>88649.781000000003</c:v>
                </c:pt>
                <c:pt idx="13679">
                  <c:v>88651.781000000003</c:v>
                </c:pt>
                <c:pt idx="13680">
                  <c:v>88653.781000000003</c:v>
                </c:pt>
                <c:pt idx="13681">
                  <c:v>88655.781000000003</c:v>
                </c:pt>
                <c:pt idx="13682">
                  <c:v>88657.781000000003</c:v>
                </c:pt>
                <c:pt idx="13683">
                  <c:v>88659.781000000003</c:v>
                </c:pt>
                <c:pt idx="13684">
                  <c:v>88661.781000000003</c:v>
                </c:pt>
                <c:pt idx="13685">
                  <c:v>88663.781000000003</c:v>
                </c:pt>
                <c:pt idx="13686">
                  <c:v>88665.781000000003</c:v>
                </c:pt>
                <c:pt idx="13687">
                  <c:v>88667.781000000003</c:v>
                </c:pt>
                <c:pt idx="13688">
                  <c:v>88669.781000000003</c:v>
                </c:pt>
                <c:pt idx="13689">
                  <c:v>88671.781000000003</c:v>
                </c:pt>
                <c:pt idx="13690">
                  <c:v>88673.781000000003</c:v>
                </c:pt>
                <c:pt idx="13691">
                  <c:v>88675.781000000003</c:v>
                </c:pt>
                <c:pt idx="13692">
                  <c:v>88677.781000000003</c:v>
                </c:pt>
                <c:pt idx="13693">
                  <c:v>88679.781000000003</c:v>
                </c:pt>
                <c:pt idx="13694">
                  <c:v>88681.781000000003</c:v>
                </c:pt>
                <c:pt idx="13695">
                  <c:v>88683.781000000003</c:v>
                </c:pt>
                <c:pt idx="13696">
                  <c:v>88685.781000000003</c:v>
                </c:pt>
                <c:pt idx="13697">
                  <c:v>88687.781000000003</c:v>
                </c:pt>
                <c:pt idx="13698">
                  <c:v>88689.781000000003</c:v>
                </c:pt>
                <c:pt idx="13699">
                  <c:v>88691.781000000003</c:v>
                </c:pt>
                <c:pt idx="13700">
                  <c:v>88693.781000000003</c:v>
                </c:pt>
                <c:pt idx="13701">
                  <c:v>88695.781000000003</c:v>
                </c:pt>
                <c:pt idx="13702">
                  <c:v>88697.781000000003</c:v>
                </c:pt>
                <c:pt idx="13703">
                  <c:v>88699.781000000003</c:v>
                </c:pt>
                <c:pt idx="13704">
                  <c:v>88701.781000000003</c:v>
                </c:pt>
                <c:pt idx="13705">
                  <c:v>88703.781000000003</c:v>
                </c:pt>
                <c:pt idx="13706">
                  <c:v>88705.781000000003</c:v>
                </c:pt>
                <c:pt idx="13707">
                  <c:v>88707.781000000003</c:v>
                </c:pt>
                <c:pt idx="13708">
                  <c:v>88709.781000000003</c:v>
                </c:pt>
                <c:pt idx="13709">
                  <c:v>88711.781000000003</c:v>
                </c:pt>
                <c:pt idx="13710">
                  <c:v>88713.781000000003</c:v>
                </c:pt>
                <c:pt idx="13711">
                  <c:v>88715.781000000003</c:v>
                </c:pt>
                <c:pt idx="13712">
                  <c:v>88717.781000000003</c:v>
                </c:pt>
                <c:pt idx="13713">
                  <c:v>88719.781000000003</c:v>
                </c:pt>
                <c:pt idx="13714">
                  <c:v>88721.781000000003</c:v>
                </c:pt>
                <c:pt idx="13715">
                  <c:v>88723.781000000003</c:v>
                </c:pt>
                <c:pt idx="13716">
                  <c:v>88725.781000000003</c:v>
                </c:pt>
                <c:pt idx="13717">
                  <c:v>88727.781000000003</c:v>
                </c:pt>
                <c:pt idx="13718">
                  <c:v>88729.781000000003</c:v>
                </c:pt>
                <c:pt idx="13719">
                  <c:v>88731.781000000003</c:v>
                </c:pt>
                <c:pt idx="13720">
                  <c:v>88733.781000000003</c:v>
                </c:pt>
                <c:pt idx="13721">
                  <c:v>88735.781000000003</c:v>
                </c:pt>
                <c:pt idx="13722">
                  <c:v>88737.781000000003</c:v>
                </c:pt>
                <c:pt idx="13723">
                  <c:v>88739.781000000003</c:v>
                </c:pt>
                <c:pt idx="13724">
                  <c:v>88741.781000000003</c:v>
                </c:pt>
                <c:pt idx="13725">
                  <c:v>88743.781000000003</c:v>
                </c:pt>
                <c:pt idx="13726">
                  <c:v>88745.781000000003</c:v>
                </c:pt>
                <c:pt idx="13727">
                  <c:v>88747.781000000003</c:v>
                </c:pt>
                <c:pt idx="13728">
                  <c:v>88749.781000000003</c:v>
                </c:pt>
                <c:pt idx="13729">
                  <c:v>88751.781000000003</c:v>
                </c:pt>
                <c:pt idx="13730">
                  <c:v>88753.781000000003</c:v>
                </c:pt>
                <c:pt idx="13731">
                  <c:v>88755.781000000003</c:v>
                </c:pt>
                <c:pt idx="13732">
                  <c:v>88757.781000000003</c:v>
                </c:pt>
                <c:pt idx="13733">
                  <c:v>88759.781000000003</c:v>
                </c:pt>
                <c:pt idx="13734">
                  <c:v>88761.781000000003</c:v>
                </c:pt>
                <c:pt idx="13735">
                  <c:v>88763.781000000003</c:v>
                </c:pt>
                <c:pt idx="13736">
                  <c:v>88765.781000000003</c:v>
                </c:pt>
                <c:pt idx="13737">
                  <c:v>88767.781000000003</c:v>
                </c:pt>
                <c:pt idx="13738">
                  <c:v>88769.781000000003</c:v>
                </c:pt>
                <c:pt idx="13739">
                  <c:v>88771.781000000003</c:v>
                </c:pt>
                <c:pt idx="13740">
                  <c:v>88773.781000000003</c:v>
                </c:pt>
                <c:pt idx="13741">
                  <c:v>88775.781000000003</c:v>
                </c:pt>
                <c:pt idx="13742">
                  <c:v>88777.781000000003</c:v>
                </c:pt>
                <c:pt idx="13743">
                  <c:v>88779.781000000003</c:v>
                </c:pt>
                <c:pt idx="13744">
                  <c:v>88781.781000000003</c:v>
                </c:pt>
                <c:pt idx="13745">
                  <c:v>88783.781000000003</c:v>
                </c:pt>
                <c:pt idx="13746">
                  <c:v>88785.781000000003</c:v>
                </c:pt>
                <c:pt idx="13747">
                  <c:v>88787.781000000003</c:v>
                </c:pt>
                <c:pt idx="13748">
                  <c:v>88789.781000000003</c:v>
                </c:pt>
                <c:pt idx="13749">
                  <c:v>88791.781000000003</c:v>
                </c:pt>
                <c:pt idx="13750">
                  <c:v>88793.781000000003</c:v>
                </c:pt>
                <c:pt idx="13751">
                  <c:v>88795.781000000003</c:v>
                </c:pt>
                <c:pt idx="13752">
                  <c:v>88797.781000000003</c:v>
                </c:pt>
                <c:pt idx="13753">
                  <c:v>88799.781000000003</c:v>
                </c:pt>
                <c:pt idx="13754">
                  <c:v>88801.781000000003</c:v>
                </c:pt>
                <c:pt idx="13755">
                  <c:v>88803.781000000003</c:v>
                </c:pt>
                <c:pt idx="13756">
                  <c:v>88805.781000000003</c:v>
                </c:pt>
                <c:pt idx="13757">
                  <c:v>88807.781000000003</c:v>
                </c:pt>
                <c:pt idx="13758">
                  <c:v>88809.781000000003</c:v>
                </c:pt>
                <c:pt idx="13759">
                  <c:v>88811.781000000003</c:v>
                </c:pt>
                <c:pt idx="13760">
                  <c:v>88813.781000000003</c:v>
                </c:pt>
                <c:pt idx="13761">
                  <c:v>88815.781000000003</c:v>
                </c:pt>
                <c:pt idx="13762">
                  <c:v>88817.781000000003</c:v>
                </c:pt>
                <c:pt idx="13763">
                  <c:v>88819.781000000003</c:v>
                </c:pt>
                <c:pt idx="13764">
                  <c:v>88821.781000000003</c:v>
                </c:pt>
                <c:pt idx="13765">
                  <c:v>88823.781000000003</c:v>
                </c:pt>
                <c:pt idx="13766">
                  <c:v>88825.781000000003</c:v>
                </c:pt>
                <c:pt idx="13767">
                  <c:v>88827.781000000003</c:v>
                </c:pt>
                <c:pt idx="13768">
                  <c:v>88829.781000000003</c:v>
                </c:pt>
                <c:pt idx="13769">
                  <c:v>88831.781000000003</c:v>
                </c:pt>
                <c:pt idx="13770">
                  <c:v>88833.781000000003</c:v>
                </c:pt>
                <c:pt idx="13771">
                  <c:v>88835.781000000003</c:v>
                </c:pt>
                <c:pt idx="13772">
                  <c:v>88837.781000000003</c:v>
                </c:pt>
                <c:pt idx="13773">
                  <c:v>88839.781000000003</c:v>
                </c:pt>
                <c:pt idx="13774">
                  <c:v>88841.781000000003</c:v>
                </c:pt>
                <c:pt idx="13775">
                  <c:v>88843.781000000003</c:v>
                </c:pt>
                <c:pt idx="13776">
                  <c:v>88845.781000000003</c:v>
                </c:pt>
                <c:pt idx="13777">
                  <c:v>88847.781000000003</c:v>
                </c:pt>
                <c:pt idx="13778">
                  <c:v>88849.781000000003</c:v>
                </c:pt>
                <c:pt idx="13779">
                  <c:v>88851.781000000003</c:v>
                </c:pt>
                <c:pt idx="13780">
                  <c:v>88853.781000000003</c:v>
                </c:pt>
                <c:pt idx="13781">
                  <c:v>88855.781000000003</c:v>
                </c:pt>
                <c:pt idx="13782">
                  <c:v>88857.781000000003</c:v>
                </c:pt>
                <c:pt idx="13783">
                  <c:v>88859.781000000003</c:v>
                </c:pt>
                <c:pt idx="13784">
                  <c:v>88861.781000000003</c:v>
                </c:pt>
                <c:pt idx="13785">
                  <c:v>88863.781000000003</c:v>
                </c:pt>
                <c:pt idx="13786">
                  <c:v>88865.781000000003</c:v>
                </c:pt>
                <c:pt idx="13787">
                  <c:v>88867.781000000003</c:v>
                </c:pt>
                <c:pt idx="13788">
                  <c:v>88869.781000000003</c:v>
                </c:pt>
                <c:pt idx="13789">
                  <c:v>88871.781000000003</c:v>
                </c:pt>
                <c:pt idx="13790">
                  <c:v>88873.781000000003</c:v>
                </c:pt>
                <c:pt idx="13791">
                  <c:v>88875.781000000003</c:v>
                </c:pt>
                <c:pt idx="13792">
                  <c:v>88877.781000000003</c:v>
                </c:pt>
                <c:pt idx="13793">
                  <c:v>88879.781000000003</c:v>
                </c:pt>
                <c:pt idx="13794">
                  <c:v>88881.781000000003</c:v>
                </c:pt>
                <c:pt idx="13795">
                  <c:v>88883.781000000003</c:v>
                </c:pt>
                <c:pt idx="13796">
                  <c:v>88885.781000000003</c:v>
                </c:pt>
                <c:pt idx="13797">
                  <c:v>88887.781000000003</c:v>
                </c:pt>
                <c:pt idx="13798">
                  <c:v>88889.781000000003</c:v>
                </c:pt>
                <c:pt idx="13799">
                  <c:v>88891.781000000003</c:v>
                </c:pt>
                <c:pt idx="13800">
                  <c:v>88893.781000000003</c:v>
                </c:pt>
                <c:pt idx="13801">
                  <c:v>88895.781000000003</c:v>
                </c:pt>
                <c:pt idx="13802">
                  <c:v>88897.781000000003</c:v>
                </c:pt>
                <c:pt idx="13803">
                  <c:v>88899.781000000003</c:v>
                </c:pt>
                <c:pt idx="13804">
                  <c:v>88901.781000000003</c:v>
                </c:pt>
                <c:pt idx="13805">
                  <c:v>88903.781000000003</c:v>
                </c:pt>
                <c:pt idx="13806">
                  <c:v>88905.781000000003</c:v>
                </c:pt>
                <c:pt idx="13807">
                  <c:v>88907.781000000003</c:v>
                </c:pt>
                <c:pt idx="13808">
                  <c:v>88909.781000000003</c:v>
                </c:pt>
                <c:pt idx="13809">
                  <c:v>88911.781000000003</c:v>
                </c:pt>
                <c:pt idx="13810">
                  <c:v>88913.781000000003</c:v>
                </c:pt>
                <c:pt idx="13811">
                  <c:v>88915.781000000003</c:v>
                </c:pt>
                <c:pt idx="13812">
                  <c:v>88917.781000000003</c:v>
                </c:pt>
                <c:pt idx="13813">
                  <c:v>88919.781000000003</c:v>
                </c:pt>
                <c:pt idx="13814">
                  <c:v>88921.781000000003</c:v>
                </c:pt>
                <c:pt idx="13815">
                  <c:v>88923.781000000003</c:v>
                </c:pt>
                <c:pt idx="13816">
                  <c:v>88925.781000000003</c:v>
                </c:pt>
                <c:pt idx="13817">
                  <c:v>88927.781000000003</c:v>
                </c:pt>
                <c:pt idx="13818">
                  <c:v>88929.781000000003</c:v>
                </c:pt>
                <c:pt idx="13819">
                  <c:v>88931.781000000003</c:v>
                </c:pt>
                <c:pt idx="13820">
                  <c:v>88933.781000000003</c:v>
                </c:pt>
                <c:pt idx="13821">
                  <c:v>88935.781000000003</c:v>
                </c:pt>
                <c:pt idx="13822">
                  <c:v>88937.781000000003</c:v>
                </c:pt>
                <c:pt idx="13823">
                  <c:v>88939.781000000003</c:v>
                </c:pt>
                <c:pt idx="13824">
                  <c:v>88941.781000000003</c:v>
                </c:pt>
                <c:pt idx="13825">
                  <c:v>88943.781000000003</c:v>
                </c:pt>
                <c:pt idx="13826">
                  <c:v>88945.781000000003</c:v>
                </c:pt>
                <c:pt idx="13827">
                  <c:v>88947.781000000003</c:v>
                </c:pt>
                <c:pt idx="13828">
                  <c:v>88949.781000000003</c:v>
                </c:pt>
                <c:pt idx="13829">
                  <c:v>88951.781000000003</c:v>
                </c:pt>
                <c:pt idx="13830">
                  <c:v>88953.781000000003</c:v>
                </c:pt>
                <c:pt idx="13831">
                  <c:v>88955.781000000003</c:v>
                </c:pt>
                <c:pt idx="13832">
                  <c:v>88957.781000000003</c:v>
                </c:pt>
                <c:pt idx="13833">
                  <c:v>88959.781000000003</c:v>
                </c:pt>
                <c:pt idx="13834">
                  <c:v>88961.781000000003</c:v>
                </c:pt>
                <c:pt idx="13835">
                  <c:v>88963.781000000003</c:v>
                </c:pt>
                <c:pt idx="13836">
                  <c:v>88967.218999999968</c:v>
                </c:pt>
                <c:pt idx="13837">
                  <c:v>88969.218999999968</c:v>
                </c:pt>
                <c:pt idx="13838">
                  <c:v>88971.218999999968</c:v>
                </c:pt>
                <c:pt idx="13839">
                  <c:v>88973.218999999968</c:v>
                </c:pt>
                <c:pt idx="13840">
                  <c:v>88975.218999999968</c:v>
                </c:pt>
                <c:pt idx="13841">
                  <c:v>88977.218999999968</c:v>
                </c:pt>
                <c:pt idx="13842">
                  <c:v>88979.218999999968</c:v>
                </c:pt>
                <c:pt idx="13843">
                  <c:v>88981.218999999968</c:v>
                </c:pt>
                <c:pt idx="13844">
                  <c:v>88983.218999999968</c:v>
                </c:pt>
                <c:pt idx="13845">
                  <c:v>88985.218999999968</c:v>
                </c:pt>
                <c:pt idx="13846">
                  <c:v>88987.218999999968</c:v>
                </c:pt>
                <c:pt idx="13847">
                  <c:v>88989.218999999968</c:v>
                </c:pt>
                <c:pt idx="13848">
                  <c:v>88991.218999999968</c:v>
                </c:pt>
                <c:pt idx="13849">
                  <c:v>88993.218999999968</c:v>
                </c:pt>
                <c:pt idx="13850">
                  <c:v>88995.218999999968</c:v>
                </c:pt>
                <c:pt idx="13851">
                  <c:v>88997.218999999968</c:v>
                </c:pt>
                <c:pt idx="13852">
                  <c:v>88999.218999999968</c:v>
                </c:pt>
                <c:pt idx="13853">
                  <c:v>89001.218999999968</c:v>
                </c:pt>
                <c:pt idx="13854">
                  <c:v>89003.218999999968</c:v>
                </c:pt>
                <c:pt idx="13855">
                  <c:v>89005.218999999968</c:v>
                </c:pt>
                <c:pt idx="13856">
                  <c:v>89007.218999999968</c:v>
                </c:pt>
                <c:pt idx="13857">
                  <c:v>89009.218999999968</c:v>
                </c:pt>
                <c:pt idx="13858">
                  <c:v>89011.218999999968</c:v>
                </c:pt>
                <c:pt idx="13859">
                  <c:v>89013.218999999968</c:v>
                </c:pt>
                <c:pt idx="13860">
                  <c:v>89015.218999999968</c:v>
                </c:pt>
                <c:pt idx="13861">
                  <c:v>89017.218999999968</c:v>
                </c:pt>
                <c:pt idx="13862">
                  <c:v>89019.218999999968</c:v>
                </c:pt>
                <c:pt idx="13863">
                  <c:v>89021.218999999968</c:v>
                </c:pt>
                <c:pt idx="13864">
                  <c:v>89023.218999999968</c:v>
                </c:pt>
                <c:pt idx="13865">
                  <c:v>89025.218999999968</c:v>
                </c:pt>
                <c:pt idx="13866">
                  <c:v>89027.218999999968</c:v>
                </c:pt>
                <c:pt idx="13867">
                  <c:v>89029.218999999968</c:v>
                </c:pt>
                <c:pt idx="13868">
                  <c:v>89031.218999999968</c:v>
                </c:pt>
                <c:pt idx="13869">
                  <c:v>89033.218999999968</c:v>
                </c:pt>
                <c:pt idx="13870">
                  <c:v>89035.218999999968</c:v>
                </c:pt>
                <c:pt idx="13871">
                  <c:v>89037.218999999968</c:v>
                </c:pt>
                <c:pt idx="13872">
                  <c:v>89039.218999999968</c:v>
                </c:pt>
                <c:pt idx="13873">
                  <c:v>89041.218999999968</c:v>
                </c:pt>
                <c:pt idx="13874">
                  <c:v>89043.218999999968</c:v>
                </c:pt>
                <c:pt idx="13875">
                  <c:v>89045.218999999968</c:v>
                </c:pt>
                <c:pt idx="13876">
                  <c:v>89047.218999999968</c:v>
                </c:pt>
                <c:pt idx="13877">
                  <c:v>89049.218999999968</c:v>
                </c:pt>
                <c:pt idx="13878">
                  <c:v>89051.218999999968</c:v>
                </c:pt>
                <c:pt idx="13879">
                  <c:v>89053.218999999968</c:v>
                </c:pt>
                <c:pt idx="13880">
                  <c:v>89055.218999999968</c:v>
                </c:pt>
                <c:pt idx="13881">
                  <c:v>89057.218999999968</c:v>
                </c:pt>
                <c:pt idx="13882">
                  <c:v>89059.218999999968</c:v>
                </c:pt>
                <c:pt idx="13883">
                  <c:v>89061.218999999968</c:v>
                </c:pt>
                <c:pt idx="13884">
                  <c:v>89063.218999999968</c:v>
                </c:pt>
                <c:pt idx="13885">
                  <c:v>89065.218999999968</c:v>
                </c:pt>
                <c:pt idx="13886">
                  <c:v>89067.218999999968</c:v>
                </c:pt>
                <c:pt idx="13887">
                  <c:v>89069.218999999968</c:v>
                </c:pt>
                <c:pt idx="13888">
                  <c:v>89071.218999999968</c:v>
                </c:pt>
                <c:pt idx="13889">
                  <c:v>89073.218999999968</c:v>
                </c:pt>
                <c:pt idx="13890">
                  <c:v>89075.218999999968</c:v>
                </c:pt>
                <c:pt idx="13891">
                  <c:v>89077.218999999968</c:v>
                </c:pt>
                <c:pt idx="13892">
                  <c:v>89079.218999999968</c:v>
                </c:pt>
                <c:pt idx="13893">
                  <c:v>89081.218999999968</c:v>
                </c:pt>
                <c:pt idx="13894">
                  <c:v>89083.218999999968</c:v>
                </c:pt>
                <c:pt idx="13895">
                  <c:v>89085.218999999968</c:v>
                </c:pt>
                <c:pt idx="13896">
                  <c:v>89087.218999999968</c:v>
                </c:pt>
                <c:pt idx="13897">
                  <c:v>89089.218999999968</c:v>
                </c:pt>
                <c:pt idx="13898">
                  <c:v>89091.218999999968</c:v>
                </c:pt>
                <c:pt idx="13899">
                  <c:v>89093.218999999968</c:v>
                </c:pt>
                <c:pt idx="13900">
                  <c:v>89095.218999999968</c:v>
                </c:pt>
                <c:pt idx="13901">
                  <c:v>89097.218999999968</c:v>
                </c:pt>
                <c:pt idx="13902">
                  <c:v>89099.218999999968</c:v>
                </c:pt>
                <c:pt idx="13903">
                  <c:v>89101.218999999968</c:v>
                </c:pt>
                <c:pt idx="13904">
                  <c:v>89103.218999999968</c:v>
                </c:pt>
                <c:pt idx="13905">
                  <c:v>89105.218999999968</c:v>
                </c:pt>
                <c:pt idx="13906">
                  <c:v>89107.218999999968</c:v>
                </c:pt>
                <c:pt idx="13907">
                  <c:v>89109.218999999968</c:v>
                </c:pt>
                <c:pt idx="13908">
                  <c:v>89111.218999999968</c:v>
                </c:pt>
                <c:pt idx="13909">
                  <c:v>89113.218999999968</c:v>
                </c:pt>
                <c:pt idx="13910">
                  <c:v>89115.218999999968</c:v>
                </c:pt>
                <c:pt idx="13911">
                  <c:v>89117.218999999968</c:v>
                </c:pt>
                <c:pt idx="13912">
                  <c:v>89119.218999999968</c:v>
                </c:pt>
                <c:pt idx="13913">
                  <c:v>89121.218999999968</c:v>
                </c:pt>
                <c:pt idx="13914">
                  <c:v>89123.218999999968</c:v>
                </c:pt>
                <c:pt idx="13915">
                  <c:v>89125.218999999968</c:v>
                </c:pt>
                <c:pt idx="13916">
                  <c:v>89127.218999999968</c:v>
                </c:pt>
                <c:pt idx="13917">
                  <c:v>89129.218999999968</c:v>
                </c:pt>
                <c:pt idx="13918">
                  <c:v>89131.218999999968</c:v>
                </c:pt>
                <c:pt idx="13919">
                  <c:v>89133.218999999968</c:v>
                </c:pt>
                <c:pt idx="13920">
                  <c:v>89135.218999999968</c:v>
                </c:pt>
                <c:pt idx="13921">
                  <c:v>89137.218999999968</c:v>
                </c:pt>
                <c:pt idx="13922">
                  <c:v>89139.218999999968</c:v>
                </c:pt>
                <c:pt idx="13923">
                  <c:v>89141.218999999968</c:v>
                </c:pt>
                <c:pt idx="13924">
                  <c:v>89143.218999999968</c:v>
                </c:pt>
                <c:pt idx="13925">
                  <c:v>89145.218999999968</c:v>
                </c:pt>
                <c:pt idx="13926">
                  <c:v>89147.218999999968</c:v>
                </c:pt>
                <c:pt idx="13927">
                  <c:v>89149.218999999968</c:v>
                </c:pt>
                <c:pt idx="13928">
                  <c:v>89151.218999999968</c:v>
                </c:pt>
                <c:pt idx="13929">
                  <c:v>89153.218999999968</c:v>
                </c:pt>
                <c:pt idx="13930">
                  <c:v>89155.218999999968</c:v>
                </c:pt>
                <c:pt idx="13931">
                  <c:v>89157.218999999968</c:v>
                </c:pt>
                <c:pt idx="13932">
                  <c:v>89159.218999999968</c:v>
                </c:pt>
                <c:pt idx="13933">
                  <c:v>89161.218999999968</c:v>
                </c:pt>
                <c:pt idx="13934">
                  <c:v>89163.218999999968</c:v>
                </c:pt>
                <c:pt idx="13935">
                  <c:v>89165.218999999968</c:v>
                </c:pt>
                <c:pt idx="13936">
                  <c:v>89167.218999999968</c:v>
                </c:pt>
                <c:pt idx="13937">
                  <c:v>89169.218999999968</c:v>
                </c:pt>
                <c:pt idx="13938">
                  <c:v>89171.218999999968</c:v>
                </c:pt>
                <c:pt idx="13939">
                  <c:v>89173.218999999968</c:v>
                </c:pt>
                <c:pt idx="13940">
                  <c:v>89175.218999999968</c:v>
                </c:pt>
                <c:pt idx="13941">
                  <c:v>89177.218999999968</c:v>
                </c:pt>
                <c:pt idx="13942">
                  <c:v>89179.218999999968</c:v>
                </c:pt>
                <c:pt idx="13943">
                  <c:v>89181.218999999968</c:v>
                </c:pt>
                <c:pt idx="13944">
                  <c:v>89183.218999999968</c:v>
                </c:pt>
                <c:pt idx="13945">
                  <c:v>89185.218999999968</c:v>
                </c:pt>
                <c:pt idx="13946">
                  <c:v>89187.218999999968</c:v>
                </c:pt>
                <c:pt idx="13947">
                  <c:v>89189.218999999968</c:v>
                </c:pt>
                <c:pt idx="13948">
                  <c:v>89191.218999999968</c:v>
                </c:pt>
                <c:pt idx="13949">
                  <c:v>89193.218999999968</c:v>
                </c:pt>
                <c:pt idx="13950">
                  <c:v>89195.218999999968</c:v>
                </c:pt>
                <c:pt idx="13951">
                  <c:v>89197.218999999968</c:v>
                </c:pt>
                <c:pt idx="13952">
                  <c:v>89199.218999999968</c:v>
                </c:pt>
                <c:pt idx="13953">
                  <c:v>89201.218999999968</c:v>
                </c:pt>
                <c:pt idx="13954">
                  <c:v>89203.218999999968</c:v>
                </c:pt>
                <c:pt idx="13955">
                  <c:v>89205.218999999968</c:v>
                </c:pt>
                <c:pt idx="13956">
                  <c:v>89207.218999999968</c:v>
                </c:pt>
                <c:pt idx="13957">
                  <c:v>89209.218999999968</c:v>
                </c:pt>
                <c:pt idx="13958">
                  <c:v>89211.218999999968</c:v>
                </c:pt>
                <c:pt idx="13959">
                  <c:v>89213.218999999968</c:v>
                </c:pt>
                <c:pt idx="13960">
                  <c:v>89215.218999999968</c:v>
                </c:pt>
                <c:pt idx="13961">
                  <c:v>89217.218999999968</c:v>
                </c:pt>
                <c:pt idx="13962">
                  <c:v>89219.218999999968</c:v>
                </c:pt>
                <c:pt idx="13963">
                  <c:v>89221.218999999968</c:v>
                </c:pt>
                <c:pt idx="13964">
                  <c:v>89223.218999999968</c:v>
                </c:pt>
                <c:pt idx="13965">
                  <c:v>89225.218999999968</c:v>
                </c:pt>
                <c:pt idx="13966">
                  <c:v>89227.218999999968</c:v>
                </c:pt>
                <c:pt idx="13967">
                  <c:v>89229.218999999968</c:v>
                </c:pt>
                <c:pt idx="13968">
                  <c:v>89231.218999999968</c:v>
                </c:pt>
                <c:pt idx="13969">
                  <c:v>89233.218999999968</c:v>
                </c:pt>
                <c:pt idx="13970">
                  <c:v>89235.218999999968</c:v>
                </c:pt>
                <c:pt idx="13971">
                  <c:v>89237.218999999968</c:v>
                </c:pt>
                <c:pt idx="13972">
                  <c:v>89239.218999999968</c:v>
                </c:pt>
                <c:pt idx="13973">
                  <c:v>89241.218999999968</c:v>
                </c:pt>
                <c:pt idx="13974">
                  <c:v>89243.218999999968</c:v>
                </c:pt>
                <c:pt idx="13975">
                  <c:v>89245.218999999968</c:v>
                </c:pt>
                <c:pt idx="13976">
                  <c:v>89247.218999999968</c:v>
                </c:pt>
                <c:pt idx="13977">
                  <c:v>89249.218999999968</c:v>
                </c:pt>
                <c:pt idx="13978">
                  <c:v>89251.218999999968</c:v>
                </c:pt>
                <c:pt idx="13979">
                  <c:v>89253.218999999968</c:v>
                </c:pt>
                <c:pt idx="13980">
                  <c:v>89255.218999999968</c:v>
                </c:pt>
                <c:pt idx="13981">
                  <c:v>89257.218999999968</c:v>
                </c:pt>
                <c:pt idx="13982">
                  <c:v>89259.218999999968</c:v>
                </c:pt>
                <c:pt idx="13983">
                  <c:v>89261.218999999968</c:v>
                </c:pt>
                <c:pt idx="13984">
                  <c:v>89263.218999999968</c:v>
                </c:pt>
                <c:pt idx="13985">
                  <c:v>89265.218999999968</c:v>
                </c:pt>
                <c:pt idx="13986">
                  <c:v>89267.218999999968</c:v>
                </c:pt>
                <c:pt idx="13987">
                  <c:v>89269.218999999968</c:v>
                </c:pt>
                <c:pt idx="13988">
                  <c:v>89271.218999999968</c:v>
                </c:pt>
                <c:pt idx="13989">
                  <c:v>89273.218999999968</c:v>
                </c:pt>
                <c:pt idx="13990">
                  <c:v>89275.218999999968</c:v>
                </c:pt>
                <c:pt idx="13991">
                  <c:v>89277.218999999968</c:v>
                </c:pt>
                <c:pt idx="13992">
                  <c:v>89279.218999999968</c:v>
                </c:pt>
                <c:pt idx="13993">
                  <c:v>89281.218999999968</c:v>
                </c:pt>
                <c:pt idx="13994">
                  <c:v>89283.218999999968</c:v>
                </c:pt>
                <c:pt idx="13995">
                  <c:v>89285.218999999968</c:v>
                </c:pt>
                <c:pt idx="13996">
                  <c:v>89287.218999999968</c:v>
                </c:pt>
                <c:pt idx="13997">
                  <c:v>89289.218999999968</c:v>
                </c:pt>
                <c:pt idx="13998">
                  <c:v>89291.218999999968</c:v>
                </c:pt>
                <c:pt idx="13999">
                  <c:v>89293.218999999968</c:v>
                </c:pt>
                <c:pt idx="14000">
                  <c:v>89295.218999999968</c:v>
                </c:pt>
                <c:pt idx="14001">
                  <c:v>89297.218999999968</c:v>
                </c:pt>
                <c:pt idx="14002">
                  <c:v>89299.218999999968</c:v>
                </c:pt>
                <c:pt idx="14003">
                  <c:v>89301.218999999968</c:v>
                </c:pt>
                <c:pt idx="14004">
                  <c:v>89303.218999999968</c:v>
                </c:pt>
                <c:pt idx="14005">
                  <c:v>89305.218999999968</c:v>
                </c:pt>
                <c:pt idx="14006">
                  <c:v>89307.218999999968</c:v>
                </c:pt>
                <c:pt idx="14007">
                  <c:v>89309.218999999968</c:v>
                </c:pt>
                <c:pt idx="14008">
                  <c:v>89311.218999999968</c:v>
                </c:pt>
                <c:pt idx="14009">
                  <c:v>89313.218999999968</c:v>
                </c:pt>
                <c:pt idx="14010">
                  <c:v>89315.218999999968</c:v>
                </c:pt>
                <c:pt idx="14011">
                  <c:v>89317.218999999968</c:v>
                </c:pt>
                <c:pt idx="14012">
                  <c:v>89319.218999999968</c:v>
                </c:pt>
                <c:pt idx="14013">
                  <c:v>89321.218999999968</c:v>
                </c:pt>
                <c:pt idx="14014">
                  <c:v>89323.218999999968</c:v>
                </c:pt>
                <c:pt idx="14015">
                  <c:v>89325.218999999968</c:v>
                </c:pt>
                <c:pt idx="14016">
                  <c:v>89327.218999999968</c:v>
                </c:pt>
                <c:pt idx="14017">
                  <c:v>89329.218999999968</c:v>
                </c:pt>
                <c:pt idx="14018">
                  <c:v>89331.218999999968</c:v>
                </c:pt>
                <c:pt idx="14019">
                  <c:v>89333.218999999968</c:v>
                </c:pt>
                <c:pt idx="14020">
                  <c:v>89335.218999999968</c:v>
                </c:pt>
                <c:pt idx="14021">
                  <c:v>89337.218999999968</c:v>
                </c:pt>
                <c:pt idx="14022">
                  <c:v>89339.218999999968</c:v>
                </c:pt>
                <c:pt idx="14023">
                  <c:v>89341.218999999968</c:v>
                </c:pt>
                <c:pt idx="14024">
                  <c:v>89343.218999999968</c:v>
                </c:pt>
                <c:pt idx="14025">
                  <c:v>89345.218999999968</c:v>
                </c:pt>
                <c:pt idx="14026">
                  <c:v>89347.218999999968</c:v>
                </c:pt>
                <c:pt idx="14027">
                  <c:v>89349.218999999968</c:v>
                </c:pt>
                <c:pt idx="14028">
                  <c:v>89351.218999999968</c:v>
                </c:pt>
                <c:pt idx="14029">
                  <c:v>89353.218999999968</c:v>
                </c:pt>
                <c:pt idx="14030">
                  <c:v>89355.218999999968</c:v>
                </c:pt>
                <c:pt idx="14031">
                  <c:v>89357.218999999968</c:v>
                </c:pt>
                <c:pt idx="14032">
                  <c:v>89359.218999999968</c:v>
                </c:pt>
                <c:pt idx="14033">
                  <c:v>89361.218999999968</c:v>
                </c:pt>
                <c:pt idx="14034">
                  <c:v>89363.218999999968</c:v>
                </c:pt>
                <c:pt idx="14035">
                  <c:v>89365.218999999968</c:v>
                </c:pt>
                <c:pt idx="14036">
                  <c:v>89367.218999999968</c:v>
                </c:pt>
                <c:pt idx="14037">
                  <c:v>89369.218999999968</c:v>
                </c:pt>
                <c:pt idx="14038">
                  <c:v>89371.218999999968</c:v>
                </c:pt>
                <c:pt idx="14039">
                  <c:v>89373.218999999968</c:v>
                </c:pt>
                <c:pt idx="14040">
                  <c:v>89375.218999999968</c:v>
                </c:pt>
                <c:pt idx="14041">
                  <c:v>89377.218999999968</c:v>
                </c:pt>
                <c:pt idx="14042">
                  <c:v>89379.218999999968</c:v>
                </c:pt>
                <c:pt idx="14043">
                  <c:v>89381.218999999968</c:v>
                </c:pt>
                <c:pt idx="14044">
                  <c:v>89383.218999999968</c:v>
                </c:pt>
                <c:pt idx="14045">
                  <c:v>89385.218999999968</c:v>
                </c:pt>
                <c:pt idx="14046">
                  <c:v>89387.218999999968</c:v>
                </c:pt>
                <c:pt idx="14047">
                  <c:v>89389.218999999968</c:v>
                </c:pt>
                <c:pt idx="14048">
                  <c:v>89391.218999999968</c:v>
                </c:pt>
                <c:pt idx="14049">
                  <c:v>89393.218999999968</c:v>
                </c:pt>
                <c:pt idx="14050">
                  <c:v>89395.218999999968</c:v>
                </c:pt>
                <c:pt idx="14051">
                  <c:v>89397.218999999968</c:v>
                </c:pt>
                <c:pt idx="14052">
                  <c:v>89399.218999999968</c:v>
                </c:pt>
                <c:pt idx="14053">
                  <c:v>89401.218999999968</c:v>
                </c:pt>
                <c:pt idx="14054">
                  <c:v>89403.218999999968</c:v>
                </c:pt>
                <c:pt idx="14055">
                  <c:v>89405.218999999968</c:v>
                </c:pt>
                <c:pt idx="14056">
                  <c:v>89407.218999999968</c:v>
                </c:pt>
                <c:pt idx="14057">
                  <c:v>89409.218999999968</c:v>
                </c:pt>
                <c:pt idx="14058">
                  <c:v>89411.218999999968</c:v>
                </c:pt>
                <c:pt idx="14059">
                  <c:v>89413.218999999968</c:v>
                </c:pt>
                <c:pt idx="14060">
                  <c:v>89415.218999999968</c:v>
                </c:pt>
                <c:pt idx="14061">
                  <c:v>89417.218999999968</c:v>
                </c:pt>
                <c:pt idx="14062">
                  <c:v>89419.218999999968</c:v>
                </c:pt>
                <c:pt idx="14063">
                  <c:v>89421.218999999968</c:v>
                </c:pt>
                <c:pt idx="14064">
                  <c:v>89423.218999999968</c:v>
                </c:pt>
                <c:pt idx="14065">
                  <c:v>89425.218999999968</c:v>
                </c:pt>
                <c:pt idx="14066">
                  <c:v>89427.218999999968</c:v>
                </c:pt>
                <c:pt idx="14067">
                  <c:v>89429.218999999968</c:v>
                </c:pt>
                <c:pt idx="14068">
                  <c:v>89431.218999999968</c:v>
                </c:pt>
                <c:pt idx="14069">
                  <c:v>89433.218999999968</c:v>
                </c:pt>
                <c:pt idx="14070">
                  <c:v>89435.218999999968</c:v>
                </c:pt>
                <c:pt idx="14071">
                  <c:v>89437.218999999968</c:v>
                </c:pt>
                <c:pt idx="14072">
                  <c:v>89439.218999999968</c:v>
                </c:pt>
                <c:pt idx="14073">
                  <c:v>89441.218999999968</c:v>
                </c:pt>
                <c:pt idx="14074">
                  <c:v>89443.218999999968</c:v>
                </c:pt>
                <c:pt idx="14075">
                  <c:v>89445.218999999968</c:v>
                </c:pt>
                <c:pt idx="14076">
                  <c:v>89447.218999999968</c:v>
                </c:pt>
                <c:pt idx="14077">
                  <c:v>89449.218999999968</c:v>
                </c:pt>
                <c:pt idx="14078">
                  <c:v>89451.218999999968</c:v>
                </c:pt>
                <c:pt idx="14079">
                  <c:v>89453.218999999968</c:v>
                </c:pt>
                <c:pt idx="14080">
                  <c:v>89455.218999999968</c:v>
                </c:pt>
                <c:pt idx="14081">
                  <c:v>89457.218999999968</c:v>
                </c:pt>
                <c:pt idx="14082">
                  <c:v>89459.218999999968</c:v>
                </c:pt>
                <c:pt idx="14083">
                  <c:v>89461.218999999968</c:v>
                </c:pt>
                <c:pt idx="14084">
                  <c:v>89463.218999999968</c:v>
                </c:pt>
                <c:pt idx="14085">
                  <c:v>89465.218999999968</c:v>
                </c:pt>
                <c:pt idx="14086">
                  <c:v>89467.218999999968</c:v>
                </c:pt>
                <c:pt idx="14087">
                  <c:v>89469.218999999968</c:v>
                </c:pt>
                <c:pt idx="14088">
                  <c:v>89471.218999999968</c:v>
                </c:pt>
                <c:pt idx="14089">
                  <c:v>89473.218999999968</c:v>
                </c:pt>
                <c:pt idx="14090">
                  <c:v>89475.218999999968</c:v>
                </c:pt>
                <c:pt idx="14091">
                  <c:v>89477.218999999968</c:v>
                </c:pt>
                <c:pt idx="14092">
                  <c:v>89479.218999999968</c:v>
                </c:pt>
                <c:pt idx="14093">
                  <c:v>89481.218999999968</c:v>
                </c:pt>
                <c:pt idx="14094">
                  <c:v>89483.218999999968</c:v>
                </c:pt>
                <c:pt idx="14095">
                  <c:v>89485.218999999968</c:v>
                </c:pt>
                <c:pt idx="14096">
                  <c:v>89487.218999999968</c:v>
                </c:pt>
                <c:pt idx="14097">
                  <c:v>89489.218999999968</c:v>
                </c:pt>
                <c:pt idx="14098">
                  <c:v>89491.218999999968</c:v>
                </c:pt>
                <c:pt idx="14099">
                  <c:v>89493.218999999968</c:v>
                </c:pt>
                <c:pt idx="14100">
                  <c:v>89495.218999999968</c:v>
                </c:pt>
                <c:pt idx="14101">
                  <c:v>89497.218999999968</c:v>
                </c:pt>
                <c:pt idx="14102">
                  <c:v>89499.218999999968</c:v>
                </c:pt>
                <c:pt idx="14103">
                  <c:v>89501.218999999968</c:v>
                </c:pt>
                <c:pt idx="14104">
                  <c:v>89503.218999999968</c:v>
                </c:pt>
                <c:pt idx="14105">
                  <c:v>89505.218999999968</c:v>
                </c:pt>
                <c:pt idx="14106">
                  <c:v>89507.218999999968</c:v>
                </c:pt>
                <c:pt idx="14107">
                  <c:v>89509.218999999968</c:v>
                </c:pt>
                <c:pt idx="14108">
                  <c:v>89511.218999999968</c:v>
                </c:pt>
                <c:pt idx="14109">
                  <c:v>89513.218999999968</c:v>
                </c:pt>
                <c:pt idx="14110">
                  <c:v>89515.218999999968</c:v>
                </c:pt>
                <c:pt idx="14111">
                  <c:v>89517.218999999968</c:v>
                </c:pt>
                <c:pt idx="14112">
                  <c:v>89519.218999999968</c:v>
                </c:pt>
                <c:pt idx="14113">
                  <c:v>89521.218999999968</c:v>
                </c:pt>
                <c:pt idx="14114">
                  <c:v>89523.218999999968</c:v>
                </c:pt>
                <c:pt idx="14115">
                  <c:v>89525.218999999968</c:v>
                </c:pt>
                <c:pt idx="14116">
                  <c:v>89527.218999999968</c:v>
                </c:pt>
                <c:pt idx="14117">
                  <c:v>89529.218999999968</c:v>
                </c:pt>
                <c:pt idx="14118">
                  <c:v>89531.218999999968</c:v>
                </c:pt>
                <c:pt idx="14119">
                  <c:v>89533.218999999968</c:v>
                </c:pt>
                <c:pt idx="14120">
                  <c:v>89535.218999999968</c:v>
                </c:pt>
                <c:pt idx="14121">
                  <c:v>89537.218999999968</c:v>
                </c:pt>
                <c:pt idx="14122">
                  <c:v>89539.218999999968</c:v>
                </c:pt>
                <c:pt idx="14123">
                  <c:v>89541.218999999968</c:v>
                </c:pt>
                <c:pt idx="14124">
                  <c:v>89543.218999999968</c:v>
                </c:pt>
                <c:pt idx="14125">
                  <c:v>89545.218999999968</c:v>
                </c:pt>
                <c:pt idx="14126">
                  <c:v>89547.218999999968</c:v>
                </c:pt>
                <c:pt idx="14127">
                  <c:v>89549.218999999968</c:v>
                </c:pt>
                <c:pt idx="14128">
                  <c:v>89551.218999999968</c:v>
                </c:pt>
                <c:pt idx="14129">
                  <c:v>89553.218999999968</c:v>
                </c:pt>
                <c:pt idx="14130">
                  <c:v>89555.218999999968</c:v>
                </c:pt>
                <c:pt idx="14131">
                  <c:v>89557.218999999968</c:v>
                </c:pt>
                <c:pt idx="14132">
                  <c:v>89559.218999999968</c:v>
                </c:pt>
                <c:pt idx="14133">
                  <c:v>89561.218999999968</c:v>
                </c:pt>
                <c:pt idx="14134">
                  <c:v>89563.218999999968</c:v>
                </c:pt>
                <c:pt idx="14135">
                  <c:v>89565.218999999968</c:v>
                </c:pt>
                <c:pt idx="14136">
                  <c:v>89567.218999999968</c:v>
                </c:pt>
                <c:pt idx="14137">
                  <c:v>89569.218999999968</c:v>
                </c:pt>
                <c:pt idx="14138">
                  <c:v>89571.218999999968</c:v>
                </c:pt>
                <c:pt idx="14139">
                  <c:v>89573.218999999968</c:v>
                </c:pt>
                <c:pt idx="14140">
                  <c:v>89575.218999999968</c:v>
                </c:pt>
                <c:pt idx="14141">
                  <c:v>89577.218999999968</c:v>
                </c:pt>
                <c:pt idx="14142">
                  <c:v>89579.218999999968</c:v>
                </c:pt>
                <c:pt idx="14143">
                  <c:v>89581.218999999968</c:v>
                </c:pt>
                <c:pt idx="14144">
                  <c:v>89583.218999999968</c:v>
                </c:pt>
                <c:pt idx="14145">
                  <c:v>89585.218999999968</c:v>
                </c:pt>
                <c:pt idx="14146">
                  <c:v>89587.218999999968</c:v>
                </c:pt>
                <c:pt idx="14147">
                  <c:v>89589.218999999968</c:v>
                </c:pt>
                <c:pt idx="14148">
                  <c:v>89591.218999999968</c:v>
                </c:pt>
                <c:pt idx="14149">
                  <c:v>89593.218999999968</c:v>
                </c:pt>
                <c:pt idx="14150">
                  <c:v>89595.218999999968</c:v>
                </c:pt>
                <c:pt idx="14151">
                  <c:v>89597.218999999968</c:v>
                </c:pt>
                <c:pt idx="14152">
                  <c:v>89599.218999999968</c:v>
                </c:pt>
                <c:pt idx="14153">
                  <c:v>89601.218999999968</c:v>
                </c:pt>
                <c:pt idx="14154">
                  <c:v>89603.218999999968</c:v>
                </c:pt>
                <c:pt idx="14155">
                  <c:v>89605.218999999968</c:v>
                </c:pt>
                <c:pt idx="14156">
                  <c:v>89607.218999999968</c:v>
                </c:pt>
                <c:pt idx="14157">
                  <c:v>89609.218999999968</c:v>
                </c:pt>
                <c:pt idx="14158">
                  <c:v>89611.218999999968</c:v>
                </c:pt>
                <c:pt idx="14159">
                  <c:v>89613.218999999968</c:v>
                </c:pt>
                <c:pt idx="14160">
                  <c:v>89615.218999999968</c:v>
                </c:pt>
                <c:pt idx="14161">
                  <c:v>89617.218999999968</c:v>
                </c:pt>
                <c:pt idx="14162">
                  <c:v>89619.218999999968</c:v>
                </c:pt>
                <c:pt idx="14163">
                  <c:v>89621.218999999968</c:v>
                </c:pt>
                <c:pt idx="14164">
                  <c:v>89623.218999999968</c:v>
                </c:pt>
                <c:pt idx="14165">
                  <c:v>89625.218999999968</c:v>
                </c:pt>
                <c:pt idx="14166">
                  <c:v>89627.218999999968</c:v>
                </c:pt>
                <c:pt idx="14167">
                  <c:v>89629.218999999968</c:v>
                </c:pt>
                <c:pt idx="14168">
                  <c:v>89631.218999999968</c:v>
                </c:pt>
                <c:pt idx="14169">
                  <c:v>89633.218999999968</c:v>
                </c:pt>
                <c:pt idx="14170">
                  <c:v>89635.218999999968</c:v>
                </c:pt>
                <c:pt idx="14171">
                  <c:v>89637.218999999968</c:v>
                </c:pt>
                <c:pt idx="14172">
                  <c:v>89639.218999999968</c:v>
                </c:pt>
                <c:pt idx="14173">
                  <c:v>89641.218999999968</c:v>
                </c:pt>
                <c:pt idx="14174">
                  <c:v>89643.218999999968</c:v>
                </c:pt>
                <c:pt idx="14175">
                  <c:v>89645.218999999968</c:v>
                </c:pt>
                <c:pt idx="14176">
                  <c:v>89647.218999999968</c:v>
                </c:pt>
                <c:pt idx="14177">
                  <c:v>89649.218999999968</c:v>
                </c:pt>
                <c:pt idx="14178">
                  <c:v>89651.218999999968</c:v>
                </c:pt>
                <c:pt idx="14179">
                  <c:v>89653.218999999968</c:v>
                </c:pt>
                <c:pt idx="14180">
                  <c:v>89655.218999999968</c:v>
                </c:pt>
                <c:pt idx="14181">
                  <c:v>89657.218999999968</c:v>
                </c:pt>
                <c:pt idx="14182">
                  <c:v>89659.218999999968</c:v>
                </c:pt>
                <c:pt idx="14183">
                  <c:v>89661.218999999968</c:v>
                </c:pt>
                <c:pt idx="14184">
                  <c:v>89663.218999999968</c:v>
                </c:pt>
                <c:pt idx="14185">
                  <c:v>89665.218999999968</c:v>
                </c:pt>
                <c:pt idx="14186">
                  <c:v>89667.218999999968</c:v>
                </c:pt>
                <c:pt idx="14187">
                  <c:v>89669.218999999968</c:v>
                </c:pt>
                <c:pt idx="14188">
                  <c:v>89671.218999999968</c:v>
                </c:pt>
                <c:pt idx="14189">
                  <c:v>89673.218999999968</c:v>
                </c:pt>
                <c:pt idx="14190">
                  <c:v>89675.218999999968</c:v>
                </c:pt>
                <c:pt idx="14191">
                  <c:v>89677.218999999968</c:v>
                </c:pt>
                <c:pt idx="14192">
                  <c:v>89679.218999999968</c:v>
                </c:pt>
                <c:pt idx="14193">
                  <c:v>89681.218999999968</c:v>
                </c:pt>
                <c:pt idx="14194">
                  <c:v>89683.218999999968</c:v>
                </c:pt>
                <c:pt idx="14195">
                  <c:v>89685.218999999968</c:v>
                </c:pt>
                <c:pt idx="14196">
                  <c:v>89687.218999999968</c:v>
                </c:pt>
                <c:pt idx="14197">
                  <c:v>89689.218999999968</c:v>
                </c:pt>
                <c:pt idx="14198">
                  <c:v>89691.218999999968</c:v>
                </c:pt>
                <c:pt idx="14199">
                  <c:v>89693.218999999968</c:v>
                </c:pt>
                <c:pt idx="14200">
                  <c:v>89695.218999999968</c:v>
                </c:pt>
                <c:pt idx="14201">
                  <c:v>89697.218999999968</c:v>
                </c:pt>
                <c:pt idx="14202">
                  <c:v>89699.218999999968</c:v>
                </c:pt>
                <c:pt idx="14203">
                  <c:v>89701.218999999968</c:v>
                </c:pt>
                <c:pt idx="14204">
                  <c:v>89703.218999999968</c:v>
                </c:pt>
                <c:pt idx="14205">
                  <c:v>89705.218999999968</c:v>
                </c:pt>
                <c:pt idx="14206">
                  <c:v>89707.218999999968</c:v>
                </c:pt>
                <c:pt idx="14207">
                  <c:v>89709.218999999968</c:v>
                </c:pt>
                <c:pt idx="14208">
                  <c:v>89711.218999999968</c:v>
                </c:pt>
                <c:pt idx="14209">
                  <c:v>89713.218999999968</c:v>
                </c:pt>
                <c:pt idx="14210">
                  <c:v>89715.218999999968</c:v>
                </c:pt>
                <c:pt idx="14211">
                  <c:v>89717.218999999968</c:v>
                </c:pt>
                <c:pt idx="14212">
                  <c:v>89719.218999999968</c:v>
                </c:pt>
                <c:pt idx="14213">
                  <c:v>89721.218999999968</c:v>
                </c:pt>
                <c:pt idx="14214">
                  <c:v>89723.218999999968</c:v>
                </c:pt>
                <c:pt idx="14215">
                  <c:v>89725.218999999968</c:v>
                </c:pt>
                <c:pt idx="14216">
                  <c:v>89727.218999999968</c:v>
                </c:pt>
                <c:pt idx="14217">
                  <c:v>89729.218999999968</c:v>
                </c:pt>
                <c:pt idx="14218">
                  <c:v>89731.218999999968</c:v>
                </c:pt>
                <c:pt idx="14219">
                  <c:v>89733.218999999968</c:v>
                </c:pt>
                <c:pt idx="14220">
                  <c:v>89735.218999999968</c:v>
                </c:pt>
                <c:pt idx="14221">
                  <c:v>89737.218999999968</c:v>
                </c:pt>
                <c:pt idx="14222">
                  <c:v>89739.218999999968</c:v>
                </c:pt>
                <c:pt idx="14223">
                  <c:v>89741.218999999968</c:v>
                </c:pt>
                <c:pt idx="14224">
                  <c:v>89743.218999999968</c:v>
                </c:pt>
                <c:pt idx="14225">
                  <c:v>89745.218999999968</c:v>
                </c:pt>
                <c:pt idx="14226">
                  <c:v>89747.218999999968</c:v>
                </c:pt>
                <c:pt idx="14227">
                  <c:v>89749.218999999968</c:v>
                </c:pt>
                <c:pt idx="14228">
                  <c:v>89751.218999999968</c:v>
                </c:pt>
                <c:pt idx="14229">
                  <c:v>89753.218999999968</c:v>
                </c:pt>
                <c:pt idx="14230">
                  <c:v>89755.218999999968</c:v>
                </c:pt>
                <c:pt idx="14231">
                  <c:v>89757.218999999968</c:v>
                </c:pt>
                <c:pt idx="14232">
                  <c:v>89759.218999999968</c:v>
                </c:pt>
                <c:pt idx="14233">
                  <c:v>89761.218999999968</c:v>
                </c:pt>
                <c:pt idx="14234">
                  <c:v>89763.218999999968</c:v>
                </c:pt>
                <c:pt idx="14235">
                  <c:v>89765.218999999968</c:v>
                </c:pt>
                <c:pt idx="14236">
                  <c:v>89767.218999999968</c:v>
                </c:pt>
                <c:pt idx="14237">
                  <c:v>89769.218999999968</c:v>
                </c:pt>
                <c:pt idx="14238">
                  <c:v>89771.218999999968</c:v>
                </c:pt>
                <c:pt idx="14239">
                  <c:v>89773.218999999968</c:v>
                </c:pt>
                <c:pt idx="14240">
                  <c:v>89775.218999999968</c:v>
                </c:pt>
                <c:pt idx="14241">
                  <c:v>89777.218999999968</c:v>
                </c:pt>
                <c:pt idx="14242">
                  <c:v>89779.218999999968</c:v>
                </c:pt>
                <c:pt idx="14243">
                  <c:v>89781.218999999968</c:v>
                </c:pt>
                <c:pt idx="14244">
                  <c:v>89783.218999999968</c:v>
                </c:pt>
                <c:pt idx="14245">
                  <c:v>89785.218999999968</c:v>
                </c:pt>
                <c:pt idx="14246">
                  <c:v>89787.218999999968</c:v>
                </c:pt>
                <c:pt idx="14247">
                  <c:v>89789.218999999968</c:v>
                </c:pt>
                <c:pt idx="14248">
                  <c:v>89791.218999999968</c:v>
                </c:pt>
                <c:pt idx="14249">
                  <c:v>89793.218999999968</c:v>
                </c:pt>
                <c:pt idx="14250">
                  <c:v>89795.218999999968</c:v>
                </c:pt>
                <c:pt idx="14251">
                  <c:v>89797.218999999968</c:v>
                </c:pt>
                <c:pt idx="14252">
                  <c:v>89799.218999999968</c:v>
                </c:pt>
                <c:pt idx="14253">
                  <c:v>89801.218999999968</c:v>
                </c:pt>
                <c:pt idx="14254">
                  <c:v>89803.218999999968</c:v>
                </c:pt>
                <c:pt idx="14255">
                  <c:v>89805.218999999968</c:v>
                </c:pt>
                <c:pt idx="14256">
                  <c:v>89807.218999999968</c:v>
                </c:pt>
                <c:pt idx="14257">
                  <c:v>89809.218999999968</c:v>
                </c:pt>
                <c:pt idx="14258">
                  <c:v>89811.218999999968</c:v>
                </c:pt>
                <c:pt idx="14259">
                  <c:v>89813.218999999968</c:v>
                </c:pt>
                <c:pt idx="14260">
                  <c:v>89815.218999999968</c:v>
                </c:pt>
                <c:pt idx="14261">
                  <c:v>89817.218999999968</c:v>
                </c:pt>
                <c:pt idx="14262">
                  <c:v>89819.218999999968</c:v>
                </c:pt>
                <c:pt idx="14263">
                  <c:v>89821.218999999968</c:v>
                </c:pt>
                <c:pt idx="14264">
                  <c:v>89823.218999999968</c:v>
                </c:pt>
                <c:pt idx="14265">
                  <c:v>89825.218999999968</c:v>
                </c:pt>
                <c:pt idx="14266">
                  <c:v>89827.218999999968</c:v>
                </c:pt>
                <c:pt idx="14267">
                  <c:v>89829.218999999968</c:v>
                </c:pt>
                <c:pt idx="14268">
                  <c:v>89831.218999999968</c:v>
                </c:pt>
                <c:pt idx="14269">
                  <c:v>89833.218999999968</c:v>
                </c:pt>
                <c:pt idx="14270">
                  <c:v>89835.218999999968</c:v>
                </c:pt>
                <c:pt idx="14271">
                  <c:v>89837.218999999968</c:v>
                </c:pt>
                <c:pt idx="14272">
                  <c:v>89839.218999999968</c:v>
                </c:pt>
                <c:pt idx="14273">
                  <c:v>89841.218999999968</c:v>
                </c:pt>
                <c:pt idx="14274">
                  <c:v>89843.218999999968</c:v>
                </c:pt>
                <c:pt idx="14275">
                  <c:v>89845.218999999968</c:v>
                </c:pt>
                <c:pt idx="14276">
                  <c:v>89847.218999999968</c:v>
                </c:pt>
                <c:pt idx="14277">
                  <c:v>89849.218999999968</c:v>
                </c:pt>
                <c:pt idx="14278">
                  <c:v>89851.218999999968</c:v>
                </c:pt>
                <c:pt idx="14279">
                  <c:v>89853.218999999968</c:v>
                </c:pt>
                <c:pt idx="14280">
                  <c:v>89855.218999999968</c:v>
                </c:pt>
                <c:pt idx="14281">
                  <c:v>89857.218999999968</c:v>
                </c:pt>
                <c:pt idx="14282">
                  <c:v>89859.218999999968</c:v>
                </c:pt>
                <c:pt idx="14283">
                  <c:v>89861.218999999968</c:v>
                </c:pt>
                <c:pt idx="14284">
                  <c:v>89863.218999999968</c:v>
                </c:pt>
                <c:pt idx="14285">
                  <c:v>89865.218999999968</c:v>
                </c:pt>
                <c:pt idx="14286">
                  <c:v>89867.218999999968</c:v>
                </c:pt>
                <c:pt idx="14287">
                  <c:v>89869.218999999968</c:v>
                </c:pt>
                <c:pt idx="14288">
                  <c:v>89871.218999999968</c:v>
                </c:pt>
                <c:pt idx="14289">
                  <c:v>89873.218999999968</c:v>
                </c:pt>
                <c:pt idx="14290">
                  <c:v>89875.218999999968</c:v>
                </c:pt>
                <c:pt idx="14291">
                  <c:v>89877.218999999968</c:v>
                </c:pt>
                <c:pt idx="14292">
                  <c:v>89879.218999999968</c:v>
                </c:pt>
                <c:pt idx="14293">
                  <c:v>89881.218999999968</c:v>
                </c:pt>
                <c:pt idx="14294">
                  <c:v>89883.218999999968</c:v>
                </c:pt>
                <c:pt idx="14295">
                  <c:v>89885.218999999968</c:v>
                </c:pt>
                <c:pt idx="14296">
                  <c:v>89887.218999999968</c:v>
                </c:pt>
                <c:pt idx="14297">
                  <c:v>89889.218999999968</c:v>
                </c:pt>
                <c:pt idx="14298">
                  <c:v>89891.218999999968</c:v>
                </c:pt>
                <c:pt idx="14299">
                  <c:v>89893.218999999968</c:v>
                </c:pt>
                <c:pt idx="14300">
                  <c:v>89895.218999999968</c:v>
                </c:pt>
                <c:pt idx="14301">
                  <c:v>89897.218999999968</c:v>
                </c:pt>
                <c:pt idx="14302">
                  <c:v>89900.952999999878</c:v>
                </c:pt>
                <c:pt idx="14303">
                  <c:v>89902.952999999878</c:v>
                </c:pt>
                <c:pt idx="14304">
                  <c:v>89904.952999999878</c:v>
                </c:pt>
                <c:pt idx="14305">
                  <c:v>89906.952999999878</c:v>
                </c:pt>
                <c:pt idx="14306">
                  <c:v>89908.952999999878</c:v>
                </c:pt>
                <c:pt idx="14307">
                  <c:v>89910.952999999878</c:v>
                </c:pt>
                <c:pt idx="14308">
                  <c:v>89912.952999999878</c:v>
                </c:pt>
                <c:pt idx="14309">
                  <c:v>89914.952999999878</c:v>
                </c:pt>
                <c:pt idx="14310">
                  <c:v>89916.952999999878</c:v>
                </c:pt>
                <c:pt idx="14311">
                  <c:v>89918.952999999878</c:v>
                </c:pt>
                <c:pt idx="14312">
                  <c:v>89920.952999999878</c:v>
                </c:pt>
                <c:pt idx="14313">
                  <c:v>89922.952999999878</c:v>
                </c:pt>
                <c:pt idx="14314">
                  <c:v>89924.952999999878</c:v>
                </c:pt>
                <c:pt idx="14315">
                  <c:v>89926.952999999878</c:v>
                </c:pt>
                <c:pt idx="14316">
                  <c:v>89928.952999999878</c:v>
                </c:pt>
                <c:pt idx="14317">
                  <c:v>89930.952999999878</c:v>
                </c:pt>
                <c:pt idx="14318">
                  <c:v>89932.952999999878</c:v>
                </c:pt>
                <c:pt idx="14319">
                  <c:v>89934.952999999878</c:v>
                </c:pt>
                <c:pt idx="14320">
                  <c:v>89936.952999999878</c:v>
                </c:pt>
                <c:pt idx="14321">
                  <c:v>89938.952999999878</c:v>
                </c:pt>
                <c:pt idx="14322">
                  <c:v>89940.952999999878</c:v>
                </c:pt>
                <c:pt idx="14323">
                  <c:v>89942.952999999878</c:v>
                </c:pt>
                <c:pt idx="14324">
                  <c:v>89944.952999999878</c:v>
                </c:pt>
                <c:pt idx="14325">
                  <c:v>89946.952999999878</c:v>
                </c:pt>
                <c:pt idx="14326">
                  <c:v>89948.952999999878</c:v>
                </c:pt>
                <c:pt idx="14327">
                  <c:v>89950.952999999878</c:v>
                </c:pt>
                <c:pt idx="14328">
                  <c:v>89952.952999999878</c:v>
                </c:pt>
                <c:pt idx="14329">
                  <c:v>89954.952999999878</c:v>
                </c:pt>
                <c:pt idx="14330">
                  <c:v>89956.952999999878</c:v>
                </c:pt>
                <c:pt idx="14331">
                  <c:v>89958.952999999878</c:v>
                </c:pt>
                <c:pt idx="14332">
                  <c:v>89960.952999999878</c:v>
                </c:pt>
                <c:pt idx="14333">
                  <c:v>89962.952999999878</c:v>
                </c:pt>
                <c:pt idx="14334">
                  <c:v>89964.952999999878</c:v>
                </c:pt>
                <c:pt idx="14335">
                  <c:v>89966.952999999878</c:v>
                </c:pt>
                <c:pt idx="14336">
                  <c:v>89968.952999999878</c:v>
                </c:pt>
                <c:pt idx="14337">
                  <c:v>89970.952999999878</c:v>
                </c:pt>
                <c:pt idx="14338">
                  <c:v>89972.952999999878</c:v>
                </c:pt>
                <c:pt idx="14339">
                  <c:v>89974.952999999878</c:v>
                </c:pt>
                <c:pt idx="14340">
                  <c:v>89976.952999999878</c:v>
                </c:pt>
                <c:pt idx="14341">
                  <c:v>89978.952999999878</c:v>
                </c:pt>
                <c:pt idx="14342">
                  <c:v>89980.952999999878</c:v>
                </c:pt>
                <c:pt idx="14343">
                  <c:v>89982.952999999878</c:v>
                </c:pt>
                <c:pt idx="14344">
                  <c:v>89984.952999999878</c:v>
                </c:pt>
                <c:pt idx="14345">
                  <c:v>89986.952999999878</c:v>
                </c:pt>
                <c:pt idx="14346">
                  <c:v>89988.952999999878</c:v>
                </c:pt>
                <c:pt idx="14347">
                  <c:v>89990.952999999878</c:v>
                </c:pt>
                <c:pt idx="14348">
                  <c:v>89992.952999999878</c:v>
                </c:pt>
                <c:pt idx="14349">
                  <c:v>89994.952999999878</c:v>
                </c:pt>
                <c:pt idx="14350">
                  <c:v>89996.952999999878</c:v>
                </c:pt>
                <c:pt idx="14351">
                  <c:v>89998.952999999878</c:v>
                </c:pt>
                <c:pt idx="14352">
                  <c:v>90000.952999999878</c:v>
                </c:pt>
                <c:pt idx="14353">
                  <c:v>90002.952999999878</c:v>
                </c:pt>
                <c:pt idx="14354">
                  <c:v>90004.952999999878</c:v>
                </c:pt>
                <c:pt idx="14355">
                  <c:v>90006.952999999878</c:v>
                </c:pt>
                <c:pt idx="14356">
                  <c:v>90008.952999999878</c:v>
                </c:pt>
                <c:pt idx="14357">
                  <c:v>90010.952999999878</c:v>
                </c:pt>
                <c:pt idx="14358">
                  <c:v>90012.952999999878</c:v>
                </c:pt>
                <c:pt idx="14359">
                  <c:v>90014.952999999878</c:v>
                </c:pt>
                <c:pt idx="14360">
                  <c:v>90016.952999999878</c:v>
                </c:pt>
                <c:pt idx="14361">
                  <c:v>90018.952999999878</c:v>
                </c:pt>
                <c:pt idx="14362">
                  <c:v>90020.952999999878</c:v>
                </c:pt>
                <c:pt idx="14363">
                  <c:v>90022.952999999878</c:v>
                </c:pt>
                <c:pt idx="14364">
                  <c:v>90024.952999999878</c:v>
                </c:pt>
                <c:pt idx="14365">
                  <c:v>90026.952999999878</c:v>
                </c:pt>
                <c:pt idx="14366">
                  <c:v>90028.952999999878</c:v>
                </c:pt>
                <c:pt idx="14367">
                  <c:v>90030.952999999878</c:v>
                </c:pt>
                <c:pt idx="14368">
                  <c:v>90032.952999999878</c:v>
                </c:pt>
                <c:pt idx="14369">
                  <c:v>90034.952999999878</c:v>
                </c:pt>
                <c:pt idx="14370">
                  <c:v>90036.952999999878</c:v>
                </c:pt>
                <c:pt idx="14371">
                  <c:v>90038.952999999878</c:v>
                </c:pt>
                <c:pt idx="14372">
                  <c:v>90040.952999999878</c:v>
                </c:pt>
                <c:pt idx="14373">
                  <c:v>90042.952999999878</c:v>
                </c:pt>
                <c:pt idx="14374">
                  <c:v>90044.952999999878</c:v>
                </c:pt>
                <c:pt idx="14375">
                  <c:v>90046.952999999878</c:v>
                </c:pt>
                <c:pt idx="14376">
                  <c:v>90048.952999999878</c:v>
                </c:pt>
                <c:pt idx="14377">
                  <c:v>90050.952999999878</c:v>
                </c:pt>
                <c:pt idx="14378">
                  <c:v>90052.952999999878</c:v>
                </c:pt>
                <c:pt idx="14379">
                  <c:v>90054.952999999878</c:v>
                </c:pt>
                <c:pt idx="14380">
                  <c:v>90056.952999999878</c:v>
                </c:pt>
                <c:pt idx="14381">
                  <c:v>90058.952999999878</c:v>
                </c:pt>
                <c:pt idx="14382">
                  <c:v>90060.952999999878</c:v>
                </c:pt>
                <c:pt idx="14383">
                  <c:v>90062.952999999878</c:v>
                </c:pt>
                <c:pt idx="14384">
                  <c:v>90064.952999999878</c:v>
                </c:pt>
                <c:pt idx="14385">
                  <c:v>90066.952999999878</c:v>
                </c:pt>
                <c:pt idx="14386">
                  <c:v>90068.952999999878</c:v>
                </c:pt>
                <c:pt idx="14387">
                  <c:v>90070.952999999878</c:v>
                </c:pt>
                <c:pt idx="14388">
                  <c:v>90072.952999999878</c:v>
                </c:pt>
                <c:pt idx="14389">
                  <c:v>90074.952999999878</c:v>
                </c:pt>
                <c:pt idx="14390">
                  <c:v>90076.952999999878</c:v>
                </c:pt>
                <c:pt idx="14391">
                  <c:v>90078.952999999878</c:v>
                </c:pt>
                <c:pt idx="14392">
                  <c:v>90080.952999999878</c:v>
                </c:pt>
                <c:pt idx="14393">
                  <c:v>90082.952999999878</c:v>
                </c:pt>
                <c:pt idx="14394">
                  <c:v>90084.952999999878</c:v>
                </c:pt>
                <c:pt idx="14395">
                  <c:v>90086.952999999878</c:v>
                </c:pt>
                <c:pt idx="14396">
                  <c:v>90088.952999999878</c:v>
                </c:pt>
                <c:pt idx="14397">
                  <c:v>90090.952999999878</c:v>
                </c:pt>
                <c:pt idx="14398">
                  <c:v>90092.952999999878</c:v>
                </c:pt>
                <c:pt idx="14399">
                  <c:v>90094.952999999878</c:v>
                </c:pt>
                <c:pt idx="14400">
                  <c:v>90096.952999999878</c:v>
                </c:pt>
                <c:pt idx="14401">
                  <c:v>90098.952999999878</c:v>
                </c:pt>
                <c:pt idx="14402">
                  <c:v>90100.952999999878</c:v>
                </c:pt>
                <c:pt idx="14403">
                  <c:v>90102.952999999878</c:v>
                </c:pt>
                <c:pt idx="14404">
                  <c:v>90104.952999999878</c:v>
                </c:pt>
                <c:pt idx="14405">
                  <c:v>90106.952999999878</c:v>
                </c:pt>
                <c:pt idx="14406">
                  <c:v>90108.952999999878</c:v>
                </c:pt>
                <c:pt idx="14407">
                  <c:v>90110.952999999878</c:v>
                </c:pt>
                <c:pt idx="14408">
                  <c:v>90112.952999999878</c:v>
                </c:pt>
                <c:pt idx="14409">
                  <c:v>90114.952999999878</c:v>
                </c:pt>
                <c:pt idx="14410">
                  <c:v>90116.952999999878</c:v>
                </c:pt>
                <c:pt idx="14411">
                  <c:v>90118.952999999878</c:v>
                </c:pt>
                <c:pt idx="14412">
                  <c:v>90120.952999999878</c:v>
                </c:pt>
                <c:pt idx="14413">
                  <c:v>90122.952999999878</c:v>
                </c:pt>
                <c:pt idx="14414">
                  <c:v>90124.952999999878</c:v>
                </c:pt>
                <c:pt idx="14415">
                  <c:v>90126.952999999878</c:v>
                </c:pt>
                <c:pt idx="14416">
                  <c:v>90128.952999999878</c:v>
                </c:pt>
                <c:pt idx="14417">
                  <c:v>90130.952999999878</c:v>
                </c:pt>
                <c:pt idx="14418">
                  <c:v>90132.952999999878</c:v>
                </c:pt>
                <c:pt idx="14419">
                  <c:v>90134.952999999878</c:v>
                </c:pt>
                <c:pt idx="14420">
                  <c:v>90136.952999999878</c:v>
                </c:pt>
                <c:pt idx="14421">
                  <c:v>90138.952999999878</c:v>
                </c:pt>
                <c:pt idx="14422">
                  <c:v>90140.952999999878</c:v>
                </c:pt>
                <c:pt idx="14423">
                  <c:v>90142.952999999878</c:v>
                </c:pt>
                <c:pt idx="14424">
                  <c:v>90144.952999999878</c:v>
                </c:pt>
                <c:pt idx="14425">
                  <c:v>90146.952999999878</c:v>
                </c:pt>
                <c:pt idx="14426">
                  <c:v>90148.952999999878</c:v>
                </c:pt>
                <c:pt idx="14427">
                  <c:v>90150.952999999878</c:v>
                </c:pt>
                <c:pt idx="14428">
                  <c:v>90152.952999999878</c:v>
                </c:pt>
                <c:pt idx="14429">
                  <c:v>90154.952999999878</c:v>
                </c:pt>
                <c:pt idx="14430">
                  <c:v>90156.952999999878</c:v>
                </c:pt>
                <c:pt idx="14431">
                  <c:v>90158.952999999878</c:v>
                </c:pt>
                <c:pt idx="14432">
                  <c:v>90160.952999999878</c:v>
                </c:pt>
                <c:pt idx="14433">
                  <c:v>90162.952999999878</c:v>
                </c:pt>
                <c:pt idx="14434">
                  <c:v>90164.952999999878</c:v>
                </c:pt>
                <c:pt idx="14435">
                  <c:v>90166.952999999878</c:v>
                </c:pt>
                <c:pt idx="14436">
                  <c:v>90168.952999999878</c:v>
                </c:pt>
                <c:pt idx="14437">
                  <c:v>90170.952999999878</c:v>
                </c:pt>
                <c:pt idx="14438">
                  <c:v>90172.952999999878</c:v>
                </c:pt>
                <c:pt idx="14439">
                  <c:v>90174.952999999878</c:v>
                </c:pt>
                <c:pt idx="14440">
                  <c:v>90176.952999999878</c:v>
                </c:pt>
                <c:pt idx="14441">
                  <c:v>90178.952999999878</c:v>
                </c:pt>
                <c:pt idx="14442">
                  <c:v>90180.952999999878</c:v>
                </c:pt>
                <c:pt idx="14443">
                  <c:v>90182.952999999878</c:v>
                </c:pt>
                <c:pt idx="14444">
                  <c:v>90184.952999999878</c:v>
                </c:pt>
                <c:pt idx="14445">
                  <c:v>90186.952999999878</c:v>
                </c:pt>
                <c:pt idx="14446">
                  <c:v>90188.952999999878</c:v>
                </c:pt>
                <c:pt idx="14447">
                  <c:v>90190.952999999878</c:v>
                </c:pt>
                <c:pt idx="14448">
                  <c:v>90192.952999999878</c:v>
                </c:pt>
                <c:pt idx="14449">
                  <c:v>90194.952999999878</c:v>
                </c:pt>
                <c:pt idx="14450">
                  <c:v>90196.952999999878</c:v>
                </c:pt>
                <c:pt idx="14451">
                  <c:v>90198.952999999878</c:v>
                </c:pt>
                <c:pt idx="14452">
                  <c:v>90200.952999999878</c:v>
                </c:pt>
                <c:pt idx="14453">
                  <c:v>90202.952999999878</c:v>
                </c:pt>
                <c:pt idx="14454">
                  <c:v>90204.952999999878</c:v>
                </c:pt>
                <c:pt idx="14455">
                  <c:v>90206.952999999878</c:v>
                </c:pt>
                <c:pt idx="14456">
                  <c:v>90208.952999999878</c:v>
                </c:pt>
                <c:pt idx="14457">
                  <c:v>90210.952999999878</c:v>
                </c:pt>
                <c:pt idx="14458">
                  <c:v>90212.952999999878</c:v>
                </c:pt>
                <c:pt idx="14459">
                  <c:v>90214.952999999878</c:v>
                </c:pt>
                <c:pt idx="14460">
                  <c:v>90216.952999999878</c:v>
                </c:pt>
                <c:pt idx="14461">
                  <c:v>90218.952999999878</c:v>
                </c:pt>
                <c:pt idx="14462">
                  <c:v>90220.952999999878</c:v>
                </c:pt>
                <c:pt idx="14463">
                  <c:v>90222.952999999878</c:v>
                </c:pt>
                <c:pt idx="14464">
                  <c:v>90224.952999999878</c:v>
                </c:pt>
                <c:pt idx="14465">
                  <c:v>90226.952999999878</c:v>
                </c:pt>
                <c:pt idx="14466">
                  <c:v>90228.952999999878</c:v>
                </c:pt>
                <c:pt idx="14467">
                  <c:v>90230.952999999878</c:v>
                </c:pt>
                <c:pt idx="14468">
                  <c:v>90232.952999999878</c:v>
                </c:pt>
                <c:pt idx="14469">
                  <c:v>90234.952999999878</c:v>
                </c:pt>
                <c:pt idx="14470">
                  <c:v>90236.952999999878</c:v>
                </c:pt>
                <c:pt idx="14471">
                  <c:v>90238.952999999878</c:v>
                </c:pt>
                <c:pt idx="14472">
                  <c:v>90240.952999999878</c:v>
                </c:pt>
                <c:pt idx="14473">
                  <c:v>90242.952999999878</c:v>
                </c:pt>
                <c:pt idx="14474">
                  <c:v>90244.952999999878</c:v>
                </c:pt>
                <c:pt idx="14475">
                  <c:v>90246.952999999878</c:v>
                </c:pt>
                <c:pt idx="14476">
                  <c:v>90248.952999999878</c:v>
                </c:pt>
                <c:pt idx="14477">
                  <c:v>90250.952999999878</c:v>
                </c:pt>
                <c:pt idx="14478">
                  <c:v>90252.952999999878</c:v>
                </c:pt>
                <c:pt idx="14479">
                  <c:v>90254.952999999878</c:v>
                </c:pt>
                <c:pt idx="14480">
                  <c:v>90256.952999999878</c:v>
                </c:pt>
                <c:pt idx="14481">
                  <c:v>90258.952999999878</c:v>
                </c:pt>
                <c:pt idx="14482">
                  <c:v>90260.952999999878</c:v>
                </c:pt>
                <c:pt idx="14483">
                  <c:v>90262.952999999878</c:v>
                </c:pt>
                <c:pt idx="14484">
                  <c:v>90264.952999999878</c:v>
                </c:pt>
                <c:pt idx="14485">
                  <c:v>90266.952999999878</c:v>
                </c:pt>
                <c:pt idx="14486">
                  <c:v>90268.952999999878</c:v>
                </c:pt>
                <c:pt idx="14487">
                  <c:v>90270.952999999878</c:v>
                </c:pt>
                <c:pt idx="14488">
                  <c:v>90272.952999999878</c:v>
                </c:pt>
                <c:pt idx="14489">
                  <c:v>90274.952999999878</c:v>
                </c:pt>
                <c:pt idx="14490">
                  <c:v>90276.952999999878</c:v>
                </c:pt>
                <c:pt idx="14491">
                  <c:v>90278.952999999878</c:v>
                </c:pt>
                <c:pt idx="14492">
                  <c:v>90280.952999999878</c:v>
                </c:pt>
                <c:pt idx="14493">
                  <c:v>90282.952999999878</c:v>
                </c:pt>
                <c:pt idx="14494">
                  <c:v>90284.952999999878</c:v>
                </c:pt>
                <c:pt idx="14495">
                  <c:v>90286.952999999878</c:v>
                </c:pt>
                <c:pt idx="14496">
                  <c:v>90288.952999999878</c:v>
                </c:pt>
                <c:pt idx="14497">
                  <c:v>90290.952999999878</c:v>
                </c:pt>
                <c:pt idx="14498">
                  <c:v>90292.952999999878</c:v>
                </c:pt>
                <c:pt idx="14499">
                  <c:v>90294.952999999878</c:v>
                </c:pt>
                <c:pt idx="14500">
                  <c:v>90296.952999999878</c:v>
                </c:pt>
                <c:pt idx="14501">
                  <c:v>90298.952999999878</c:v>
                </c:pt>
                <c:pt idx="14502">
                  <c:v>90300.952999999878</c:v>
                </c:pt>
                <c:pt idx="14503">
                  <c:v>90302.952999999878</c:v>
                </c:pt>
                <c:pt idx="14504">
                  <c:v>90304.952999999878</c:v>
                </c:pt>
                <c:pt idx="14505">
                  <c:v>90306.952999999878</c:v>
                </c:pt>
                <c:pt idx="14506">
                  <c:v>90308.952999999878</c:v>
                </c:pt>
                <c:pt idx="14507">
                  <c:v>90310.952999999878</c:v>
                </c:pt>
                <c:pt idx="14508">
                  <c:v>90312.952999999878</c:v>
                </c:pt>
                <c:pt idx="14509">
                  <c:v>90314.952999999878</c:v>
                </c:pt>
                <c:pt idx="14510">
                  <c:v>90316.952999999878</c:v>
                </c:pt>
                <c:pt idx="14511">
                  <c:v>90318.952999999878</c:v>
                </c:pt>
                <c:pt idx="14512">
                  <c:v>90320.952999999878</c:v>
                </c:pt>
                <c:pt idx="14513">
                  <c:v>90322.952999999878</c:v>
                </c:pt>
                <c:pt idx="14514">
                  <c:v>90324.952999999878</c:v>
                </c:pt>
                <c:pt idx="14515">
                  <c:v>90326.952999999878</c:v>
                </c:pt>
                <c:pt idx="14516">
                  <c:v>90328.952999999878</c:v>
                </c:pt>
                <c:pt idx="14517">
                  <c:v>90330.952999999878</c:v>
                </c:pt>
                <c:pt idx="14518">
                  <c:v>90332.952999999878</c:v>
                </c:pt>
                <c:pt idx="14519">
                  <c:v>90334.952999999878</c:v>
                </c:pt>
                <c:pt idx="14520">
                  <c:v>90336.952999999878</c:v>
                </c:pt>
                <c:pt idx="14521">
                  <c:v>90338.952999999878</c:v>
                </c:pt>
                <c:pt idx="14522">
                  <c:v>90340.952999999878</c:v>
                </c:pt>
                <c:pt idx="14523">
                  <c:v>90342.952999999878</c:v>
                </c:pt>
                <c:pt idx="14524">
                  <c:v>90344.952999999878</c:v>
                </c:pt>
                <c:pt idx="14525">
                  <c:v>90346.952999999878</c:v>
                </c:pt>
                <c:pt idx="14526">
                  <c:v>90348.952999999878</c:v>
                </c:pt>
                <c:pt idx="14527">
                  <c:v>90350.952999999878</c:v>
                </c:pt>
                <c:pt idx="14528">
                  <c:v>90352.952999999878</c:v>
                </c:pt>
                <c:pt idx="14529">
                  <c:v>90354.952999999878</c:v>
                </c:pt>
                <c:pt idx="14530">
                  <c:v>90356.952999999878</c:v>
                </c:pt>
                <c:pt idx="14531">
                  <c:v>90358.952999999878</c:v>
                </c:pt>
                <c:pt idx="14532">
                  <c:v>90360.952999999878</c:v>
                </c:pt>
                <c:pt idx="14533">
                  <c:v>90362.952999999878</c:v>
                </c:pt>
                <c:pt idx="14534">
                  <c:v>90364.952999999878</c:v>
                </c:pt>
                <c:pt idx="14535">
                  <c:v>90366.952999999878</c:v>
                </c:pt>
                <c:pt idx="14536">
                  <c:v>90368.952999999878</c:v>
                </c:pt>
                <c:pt idx="14537">
                  <c:v>90370.952999999878</c:v>
                </c:pt>
                <c:pt idx="14538">
                  <c:v>90372.952999999878</c:v>
                </c:pt>
                <c:pt idx="14539">
                  <c:v>90374.952999999878</c:v>
                </c:pt>
                <c:pt idx="14540">
                  <c:v>90376.952999999878</c:v>
                </c:pt>
                <c:pt idx="14541">
                  <c:v>90378.952999999878</c:v>
                </c:pt>
                <c:pt idx="14542">
                  <c:v>90380.952999999878</c:v>
                </c:pt>
                <c:pt idx="14543">
                  <c:v>90382.952999999878</c:v>
                </c:pt>
                <c:pt idx="14544">
                  <c:v>90384.952999999878</c:v>
                </c:pt>
                <c:pt idx="14545">
                  <c:v>90386.952999999878</c:v>
                </c:pt>
                <c:pt idx="14546">
                  <c:v>90388.952999999878</c:v>
                </c:pt>
                <c:pt idx="14547">
                  <c:v>90390.952999999878</c:v>
                </c:pt>
                <c:pt idx="14548">
                  <c:v>90392.952999999878</c:v>
                </c:pt>
                <c:pt idx="14549">
                  <c:v>90394.952999999878</c:v>
                </c:pt>
                <c:pt idx="14550">
                  <c:v>90396.952999999878</c:v>
                </c:pt>
                <c:pt idx="14551">
                  <c:v>90398.952999999878</c:v>
                </c:pt>
                <c:pt idx="14552">
                  <c:v>90400.952999999878</c:v>
                </c:pt>
                <c:pt idx="14553">
                  <c:v>90402.952999999878</c:v>
                </c:pt>
                <c:pt idx="14554">
                  <c:v>90404.952999999878</c:v>
                </c:pt>
                <c:pt idx="14555">
                  <c:v>90406.952999999878</c:v>
                </c:pt>
                <c:pt idx="14556">
                  <c:v>90408.952999999878</c:v>
                </c:pt>
                <c:pt idx="14557">
                  <c:v>90410.952999999878</c:v>
                </c:pt>
                <c:pt idx="14558">
                  <c:v>90412.952999999878</c:v>
                </c:pt>
                <c:pt idx="14559">
                  <c:v>90414.952999999878</c:v>
                </c:pt>
                <c:pt idx="14560">
                  <c:v>90416.952999999878</c:v>
                </c:pt>
                <c:pt idx="14561">
                  <c:v>90418.952999999878</c:v>
                </c:pt>
                <c:pt idx="14562">
                  <c:v>90420.952999999878</c:v>
                </c:pt>
                <c:pt idx="14563">
                  <c:v>90422.952999999878</c:v>
                </c:pt>
                <c:pt idx="14564">
                  <c:v>90424.952999999878</c:v>
                </c:pt>
                <c:pt idx="14565">
                  <c:v>90426.952999999878</c:v>
                </c:pt>
                <c:pt idx="14566">
                  <c:v>90428.952999999878</c:v>
                </c:pt>
                <c:pt idx="14567">
                  <c:v>90430.952999999878</c:v>
                </c:pt>
                <c:pt idx="14568">
                  <c:v>90432.952999999878</c:v>
                </c:pt>
                <c:pt idx="14569">
                  <c:v>90434.952999999878</c:v>
                </c:pt>
                <c:pt idx="14570">
                  <c:v>90436.952999999878</c:v>
                </c:pt>
                <c:pt idx="14571">
                  <c:v>90438.952999999878</c:v>
                </c:pt>
                <c:pt idx="14572">
                  <c:v>90440.952999999878</c:v>
                </c:pt>
                <c:pt idx="14573">
                  <c:v>90442.952999999878</c:v>
                </c:pt>
                <c:pt idx="14574">
                  <c:v>90444.952999999878</c:v>
                </c:pt>
                <c:pt idx="14575">
                  <c:v>90446.952999999878</c:v>
                </c:pt>
                <c:pt idx="14576">
                  <c:v>90448.952999999878</c:v>
                </c:pt>
                <c:pt idx="14577">
                  <c:v>90450.952999999878</c:v>
                </c:pt>
                <c:pt idx="14578">
                  <c:v>90452.952999999878</c:v>
                </c:pt>
                <c:pt idx="14579">
                  <c:v>90454.952999999878</c:v>
                </c:pt>
                <c:pt idx="14580">
                  <c:v>90456.952999999878</c:v>
                </c:pt>
                <c:pt idx="14581">
                  <c:v>90458.952999999878</c:v>
                </c:pt>
                <c:pt idx="14582">
                  <c:v>90460.952999999878</c:v>
                </c:pt>
                <c:pt idx="14583">
                  <c:v>90462.952999999878</c:v>
                </c:pt>
                <c:pt idx="14584">
                  <c:v>90464.952999999878</c:v>
                </c:pt>
                <c:pt idx="14585">
                  <c:v>90466.952999999878</c:v>
                </c:pt>
                <c:pt idx="14586">
                  <c:v>90468.952999999878</c:v>
                </c:pt>
                <c:pt idx="14587">
                  <c:v>90470.952999999878</c:v>
                </c:pt>
                <c:pt idx="14588">
                  <c:v>90472.952999999878</c:v>
                </c:pt>
                <c:pt idx="14589">
                  <c:v>90474.952999999878</c:v>
                </c:pt>
                <c:pt idx="14590">
                  <c:v>90476.952999999878</c:v>
                </c:pt>
                <c:pt idx="14591">
                  <c:v>90478.952999999878</c:v>
                </c:pt>
                <c:pt idx="14592">
                  <c:v>90480.952999999878</c:v>
                </c:pt>
                <c:pt idx="14593">
                  <c:v>90482.952999999878</c:v>
                </c:pt>
                <c:pt idx="14594">
                  <c:v>90484.952999999878</c:v>
                </c:pt>
                <c:pt idx="14595">
                  <c:v>90486.952999999878</c:v>
                </c:pt>
                <c:pt idx="14596">
                  <c:v>90488.952999999878</c:v>
                </c:pt>
                <c:pt idx="14597">
                  <c:v>90490.952999999878</c:v>
                </c:pt>
                <c:pt idx="14598">
                  <c:v>90492.952999999878</c:v>
                </c:pt>
                <c:pt idx="14599">
                  <c:v>90494.952999999878</c:v>
                </c:pt>
                <c:pt idx="14600">
                  <c:v>90496.952999999878</c:v>
                </c:pt>
                <c:pt idx="14601">
                  <c:v>90498.952999999878</c:v>
                </c:pt>
                <c:pt idx="14602">
                  <c:v>90500.952999999878</c:v>
                </c:pt>
                <c:pt idx="14603">
                  <c:v>90502.952999999878</c:v>
                </c:pt>
                <c:pt idx="14604">
                  <c:v>90504.952999999878</c:v>
                </c:pt>
                <c:pt idx="14605">
                  <c:v>90506.952999999878</c:v>
                </c:pt>
                <c:pt idx="14606">
                  <c:v>90508.952999999878</c:v>
                </c:pt>
                <c:pt idx="14607">
                  <c:v>90510.952999999878</c:v>
                </c:pt>
                <c:pt idx="14608">
                  <c:v>90512.952999999878</c:v>
                </c:pt>
                <c:pt idx="14609">
                  <c:v>90514.952999999878</c:v>
                </c:pt>
                <c:pt idx="14610">
                  <c:v>90516.952999999878</c:v>
                </c:pt>
                <c:pt idx="14611">
                  <c:v>90518.952999999878</c:v>
                </c:pt>
                <c:pt idx="14612">
                  <c:v>90520.952999999878</c:v>
                </c:pt>
                <c:pt idx="14613">
                  <c:v>90522.952999999878</c:v>
                </c:pt>
                <c:pt idx="14614">
                  <c:v>90524.952999999878</c:v>
                </c:pt>
                <c:pt idx="14615">
                  <c:v>90526.952999999878</c:v>
                </c:pt>
                <c:pt idx="14616">
                  <c:v>90528.952999999878</c:v>
                </c:pt>
                <c:pt idx="14617">
                  <c:v>90530.952999999878</c:v>
                </c:pt>
                <c:pt idx="14618">
                  <c:v>90532.952999999878</c:v>
                </c:pt>
                <c:pt idx="14619">
                  <c:v>90534.952999999878</c:v>
                </c:pt>
                <c:pt idx="14620">
                  <c:v>90536.952999999878</c:v>
                </c:pt>
                <c:pt idx="14621">
                  <c:v>90538.952999999878</c:v>
                </c:pt>
                <c:pt idx="14622">
                  <c:v>90540.952999999878</c:v>
                </c:pt>
                <c:pt idx="14623">
                  <c:v>90542.952999999878</c:v>
                </c:pt>
                <c:pt idx="14624">
                  <c:v>90544.952999999878</c:v>
                </c:pt>
                <c:pt idx="14625">
                  <c:v>90546.952999999878</c:v>
                </c:pt>
                <c:pt idx="14626">
                  <c:v>90548.952999999878</c:v>
                </c:pt>
                <c:pt idx="14627">
                  <c:v>90550.952999999878</c:v>
                </c:pt>
                <c:pt idx="14628">
                  <c:v>90552.952999999878</c:v>
                </c:pt>
                <c:pt idx="14629">
                  <c:v>90554.952999999878</c:v>
                </c:pt>
                <c:pt idx="14630">
                  <c:v>90556.952999999878</c:v>
                </c:pt>
                <c:pt idx="14631">
                  <c:v>90558.952999999878</c:v>
                </c:pt>
                <c:pt idx="14632">
                  <c:v>90560.952999999878</c:v>
                </c:pt>
                <c:pt idx="14633">
                  <c:v>90562.952999999878</c:v>
                </c:pt>
                <c:pt idx="14634">
                  <c:v>90564.952999999878</c:v>
                </c:pt>
                <c:pt idx="14635">
                  <c:v>90566.952999999878</c:v>
                </c:pt>
                <c:pt idx="14636">
                  <c:v>90568.952999999878</c:v>
                </c:pt>
                <c:pt idx="14637">
                  <c:v>90570.952999999878</c:v>
                </c:pt>
                <c:pt idx="14638">
                  <c:v>90572.952999999878</c:v>
                </c:pt>
                <c:pt idx="14639">
                  <c:v>90574.952999999878</c:v>
                </c:pt>
                <c:pt idx="14640">
                  <c:v>90576.952999999878</c:v>
                </c:pt>
                <c:pt idx="14641">
                  <c:v>90578.952999999878</c:v>
                </c:pt>
                <c:pt idx="14642">
                  <c:v>90580.952999999878</c:v>
                </c:pt>
                <c:pt idx="14643">
                  <c:v>90582.952999999878</c:v>
                </c:pt>
                <c:pt idx="14644">
                  <c:v>90584.952999999878</c:v>
                </c:pt>
                <c:pt idx="14645">
                  <c:v>90586.952999999878</c:v>
                </c:pt>
                <c:pt idx="14646">
                  <c:v>90588.952999999878</c:v>
                </c:pt>
                <c:pt idx="14647">
                  <c:v>90590.952999999878</c:v>
                </c:pt>
                <c:pt idx="14648">
                  <c:v>90592.952999999878</c:v>
                </c:pt>
                <c:pt idx="14649">
                  <c:v>90594.952999999878</c:v>
                </c:pt>
                <c:pt idx="14650">
                  <c:v>90596.952999999878</c:v>
                </c:pt>
                <c:pt idx="14651">
                  <c:v>90598.952999999878</c:v>
                </c:pt>
                <c:pt idx="14652">
                  <c:v>90600.952999999878</c:v>
                </c:pt>
                <c:pt idx="14653">
                  <c:v>90602.952999999878</c:v>
                </c:pt>
                <c:pt idx="14654">
                  <c:v>90604.952999999878</c:v>
                </c:pt>
                <c:pt idx="14655">
                  <c:v>90606.952999999878</c:v>
                </c:pt>
                <c:pt idx="14656">
                  <c:v>90608.952999999878</c:v>
                </c:pt>
                <c:pt idx="14657">
                  <c:v>90610.952999999878</c:v>
                </c:pt>
                <c:pt idx="14658">
                  <c:v>90612.952999999878</c:v>
                </c:pt>
                <c:pt idx="14659">
                  <c:v>90614.952999999878</c:v>
                </c:pt>
                <c:pt idx="14660">
                  <c:v>90616.952999999878</c:v>
                </c:pt>
                <c:pt idx="14661">
                  <c:v>90618.952999999878</c:v>
                </c:pt>
                <c:pt idx="14662">
                  <c:v>90620.952999999878</c:v>
                </c:pt>
                <c:pt idx="14663">
                  <c:v>90622.952999999878</c:v>
                </c:pt>
                <c:pt idx="14664">
                  <c:v>90624.952999999878</c:v>
                </c:pt>
                <c:pt idx="14665">
                  <c:v>90626.952999999878</c:v>
                </c:pt>
                <c:pt idx="14666">
                  <c:v>90628.952999999878</c:v>
                </c:pt>
                <c:pt idx="14667">
                  <c:v>90630.952999999878</c:v>
                </c:pt>
                <c:pt idx="14668">
                  <c:v>90632.952999999878</c:v>
                </c:pt>
                <c:pt idx="14669">
                  <c:v>90634.952999999878</c:v>
                </c:pt>
                <c:pt idx="14670">
                  <c:v>90636.952999999878</c:v>
                </c:pt>
                <c:pt idx="14671">
                  <c:v>90638.952999999878</c:v>
                </c:pt>
                <c:pt idx="14672">
                  <c:v>90640.952999999878</c:v>
                </c:pt>
                <c:pt idx="14673">
                  <c:v>90642.952999999878</c:v>
                </c:pt>
                <c:pt idx="14674">
                  <c:v>90644.952999999878</c:v>
                </c:pt>
                <c:pt idx="14675">
                  <c:v>90646.952999999878</c:v>
                </c:pt>
                <c:pt idx="14676">
                  <c:v>90648.952999999878</c:v>
                </c:pt>
                <c:pt idx="14677">
                  <c:v>90650.952999999878</c:v>
                </c:pt>
                <c:pt idx="14678">
                  <c:v>90652.952999999878</c:v>
                </c:pt>
                <c:pt idx="14679">
                  <c:v>90654.952999999878</c:v>
                </c:pt>
                <c:pt idx="14680">
                  <c:v>90656.952999999878</c:v>
                </c:pt>
                <c:pt idx="14681">
                  <c:v>90658.952999999878</c:v>
                </c:pt>
                <c:pt idx="14682">
                  <c:v>90660.952999999878</c:v>
                </c:pt>
                <c:pt idx="14683">
                  <c:v>90662.952999999878</c:v>
                </c:pt>
                <c:pt idx="14684">
                  <c:v>90664.952999999878</c:v>
                </c:pt>
                <c:pt idx="14685">
                  <c:v>90666.952999999878</c:v>
                </c:pt>
                <c:pt idx="14686">
                  <c:v>90668.952999999878</c:v>
                </c:pt>
                <c:pt idx="14687">
                  <c:v>90670.952999999878</c:v>
                </c:pt>
                <c:pt idx="14688">
                  <c:v>90672.952999999878</c:v>
                </c:pt>
                <c:pt idx="14689">
                  <c:v>90674.952999999878</c:v>
                </c:pt>
                <c:pt idx="14690">
                  <c:v>90676.952999999878</c:v>
                </c:pt>
                <c:pt idx="14691">
                  <c:v>90678.952999999878</c:v>
                </c:pt>
                <c:pt idx="14692">
                  <c:v>90680.952999999878</c:v>
                </c:pt>
                <c:pt idx="14693">
                  <c:v>90682.952999999878</c:v>
                </c:pt>
                <c:pt idx="14694">
                  <c:v>90684.952999999878</c:v>
                </c:pt>
                <c:pt idx="14695">
                  <c:v>90686.952999999878</c:v>
                </c:pt>
                <c:pt idx="14696">
                  <c:v>90688.952999999878</c:v>
                </c:pt>
                <c:pt idx="14697">
                  <c:v>90690.952999999878</c:v>
                </c:pt>
                <c:pt idx="14698">
                  <c:v>90692.952999999878</c:v>
                </c:pt>
                <c:pt idx="14699">
                  <c:v>90694.952999999878</c:v>
                </c:pt>
                <c:pt idx="14700">
                  <c:v>90696.952999999878</c:v>
                </c:pt>
                <c:pt idx="14701">
                  <c:v>90698.952999999878</c:v>
                </c:pt>
                <c:pt idx="14702">
                  <c:v>90700.952999999878</c:v>
                </c:pt>
                <c:pt idx="14703">
                  <c:v>90702.952999999878</c:v>
                </c:pt>
                <c:pt idx="14704">
                  <c:v>90704.952999999878</c:v>
                </c:pt>
                <c:pt idx="14705">
                  <c:v>90706.952999999878</c:v>
                </c:pt>
                <c:pt idx="14706">
                  <c:v>90708.952999999878</c:v>
                </c:pt>
                <c:pt idx="14707">
                  <c:v>90710.952999999878</c:v>
                </c:pt>
                <c:pt idx="14708">
                  <c:v>90712.952999999878</c:v>
                </c:pt>
                <c:pt idx="14709">
                  <c:v>90714.952999999878</c:v>
                </c:pt>
                <c:pt idx="14710">
                  <c:v>90716.952999999878</c:v>
                </c:pt>
                <c:pt idx="14711">
                  <c:v>90718.952999999878</c:v>
                </c:pt>
                <c:pt idx="14712">
                  <c:v>90720.952999999878</c:v>
                </c:pt>
                <c:pt idx="14713">
                  <c:v>90722.952999999878</c:v>
                </c:pt>
                <c:pt idx="14714">
                  <c:v>90724.952999999878</c:v>
                </c:pt>
                <c:pt idx="14715">
                  <c:v>90726.952999999878</c:v>
                </c:pt>
                <c:pt idx="14716">
                  <c:v>90728.952999999878</c:v>
                </c:pt>
                <c:pt idx="14717">
                  <c:v>90730.952999999878</c:v>
                </c:pt>
                <c:pt idx="14718">
                  <c:v>90732.952999999878</c:v>
                </c:pt>
                <c:pt idx="14719">
                  <c:v>90734.952999999878</c:v>
                </c:pt>
                <c:pt idx="14720">
                  <c:v>90736.952999999878</c:v>
                </c:pt>
                <c:pt idx="14721">
                  <c:v>90738.952999999878</c:v>
                </c:pt>
                <c:pt idx="14722">
                  <c:v>90742.133000000002</c:v>
                </c:pt>
                <c:pt idx="14723">
                  <c:v>90744.133000000002</c:v>
                </c:pt>
                <c:pt idx="14724">
                  <c:v>90746.133000000002</c:v>
                </c:pt>
                <c:pt idx="14725">
                  <c:v>90748.133000000002</c:v>
                </c:pt>
                <c:pt idx="14726">
                  <c:v>90750.133000000002</c:v>
                </c:pt>
                <c:pt idx="14727">
                  <c:v>90752.133000000002</c:v>
                </c:pt>
                <c:pt idx="14728">
                  <c:v>90754.133000000002</c:v>
                </c:pt>
                <c:pt idx="14729">
                  <c:v>90756.133000000002</c:v>
                </c:pt>
                <c:pt idx="14730">
                  <c:v>90758.133000000002</c:v>
                </c:pt>
                <c:pt idx="14731">
                  <c:v>90760.133000000002</c:v>
                </c:pt>
                <c:pt idx="14732">
                  <c:v>90762.133000000002</c:v>
                </c:pt>
                <c:pt idx="14733">
                  <c:v>90764.133000000002</c:v>
                </c:pt>
                <c:pt idx="14734">
                  <c:v>90766.133000000002</c:v>
                </c:pt>
                <c:pt idx="14735">
                  <c:v>90768.133000000002</c:v>
                </c:pt>
                <c:pt idx="14736">
                  <c:v>90770.133000000002</c:v>
                </c:pt>
                <c:pt idx="14737">
                  <c:v>90772.133000000002</c:v>
                </c:pt>
                <c:pt idx="14738">
                  <c:v>90774.133000000002</c:v>
                </c:pt>
                <c:pt idx="14739">
                  <c:v>90776.133000000002</c:v>
                </c:pt>
                <c:pt idx="14740">
                  <c:v>90778.133000000002</c:v>
                </c:pt>
                <c:pt idx="14741">
                  <c:v>90780.133000000002</c:v>
                </c:pt>
                <c:pt idx="14742">
                  <c:v>90782.133000000002</c:v>
                </c:pt>
                <c:pt idx="14743">
                  <c:v>90784.133000000002</c:v>
                </c:pt>
                <c:pt idx="14744">
                  <c:v>90786.133000000002</c:v>
                </c:pt>
                <c:pt idx="14745">
                  <c:v>90788.133000000002</c:v>
                </c:pt>
                <c:pt idx="14746">
                  <c:v>90790.133000000002</c:v>
                </c:pt>
                <c:pt idx="14747">
                  <c:v>90792.133000000002</c:v>
                </c:pt>
                <c:pt idx="14748">
                  <c:v>90794.133000000002</c:v>
                </c:pt>
                <c:pt idx="14749">
                  <c:v>90796.133000000002</c:v>
                </c:pt>
                <c:pt idx="14750">
                  <c:v>90798.133000000002</c:v>
                </c:pt>
                <c:pt idx="14751">
                  <c:v>90800.133000000002</c:v>
                </c:pt>
                <c:pt idx="14752">
                  <c:v>90802.133000000002</c:v>
                </c:pt>
                <c:pt idx="14753">
                  <c:v>90804.133000000002</c:v>
                </c:pt>
                <c:pt idx="14754">
                  <c:v>90806.133000000002</c:v>
                </c:pt>
                <c:pt idx="14755">
                  <c:v>90808.133000000002</c:v>
                </c:pt>
                <c:pt idx="14756">
                  <c:v>90810.133000000002</c:v>
                </c:pt>
                <c:pt idx="14757">
                  <c:v>90812.133000000002</c:v>
                </c:pt>
                <c:pt idx="14758">
                  <c:v>90814.133000000002</c:v>
                </c:pt>
                <c:pt idx="14759">
                  <c:v>90816.133000000002</c:v>
                </c:pt>
                <c:pt idx="14760">
                  <c:v>90818.133000000002</c:v>
                </c:pt>
                <c:pt idx="14761">
                  <c:v>90820.133000000002</c:v>
                </c:pt>
                <c:pt idx="14762">
                  <c:v>90822.133000000002</c:v>
                </c:pt>
                <c:pt idx="14763">
                  <c:v>90824.133000000002</c:v>
                </c:pt>
                <c:pt idx="14764">
                  <c:v>90826.133000000002</c:v>
                </c:pt>
                <c:pt idx="14765">
                  <c:v>90828.133000000002</c:v>
                </c:pt>
                <c:pt idx="14766">
                  <c:v>90830.133000000002</c:v>
                </c:pt>
                <c:pt idx="14767">
                  <c:v>90832.133000000002</c:v>
                </c:pt>
                <c:pt idx="14768">
                  <c:v>90834.133000000002</c:v>
                </c:pt>
                <c:pt idx="14769">
                  <c:v>90836.133000000002</c:v>
                </c:pt>
                <c:pt idx="14770">
                  <c:v>90838.133000000002</c:v>
                </c:pt>
                <c:pt idx="14771">
                  <c:v>90840.133000000002</c:v>
                </c:pt>
                <c:pt idx="14772">
                  <c:v>90842.133000000002</c:v>
                </c:pt>
                <c:pt idx="14773">
                  <c:v>90844.133000000002</c:v>
                </c:pt>
                <c:pt idx="14774">
                  <c:v>90846.133000000002</c:v>
                </c:pt>
                <c:pt idx="14775">
                  <c:v>90848.133000000002</c:v>
                </c:pt>
                <c:pt idx="14776">
                  <c:v>90850.133000000002</c:v>
                </c:pt>
                <c:pt idx="14777">
                  <c:v>90852.133000000002</c:v>
                </c:pt>
                <c:pt idx="14778">
                  <c:v>90854.133000000002</c:v>
                </c:pt>
                <c:pt idx="14779">
                  <c:v>90856.133000000002</c:v>
                </c:pt>
                <c:pt idx="14780">
                  <c:v>90858.133000000002</c:v>
                </c:pt>
                <c:pt idx="14781">
                  <c:v>90860.133000000002</c:v>
                </c:pt>
                <c:pt idx="14782">
                  <c:v>90862.133000000002</c:v>
                </c:pt>
                <c:pt idx="14783">
                  <c:v>90864.133000000002</c:v>
                </c:pt>
                <c:pt idx="14784">
                  <c:v>90866.133000000002</c:v>
                </c:pt>
                <c:pt idx="14785">
                  <c:v>90868.133000000002</c:v>
                </c:pt>
                <c:pt idx="14786">
                  <c:v>90870.133000000002</c:v>
                </c:pt>
                <c:pt idx="14787">
                  <c:v>90872.133000000002</c:v>
                </c:pt>
                <c:pt idx="14788">
                  <c:v>90874.133000000002</c:v>
                </c:pt>
                <c:pt idx="14789">
                  <c:v>90876.133000000002</c:v>
                </c:pt>
                <c:pt idx="14790">
                  <c:v>90878.133000000002</c:v>
                </c:pt>
                <c:pt idx="14791">
                  <c:v>90880.133000000002</c:v>
                </c:pt>
                <c:pt idx="14792">
                  <c:v>90882.133000000002</c:v>
                </c:pt>
                <c:pt idx="14793">
                  <c:v>90884.133000000002</c:v>
                </c:pt>
                <c:pt idx="14794">
                  <c:v>90886.133000000002</c:v>
                </c:pt>
                <c:pt idx="14795">
                  <c:v>90888.133000000002</c:v>
                </c:pt>
                <c:pt idx="14796">
                  <c:v>90890.133000000002</c:v>
                </c:pt>
                <c:pt idx="14797">
                  <c:v>90892.133000000002</c:v>
                </c:pt>
                <c:pt idx="14798">
                  <c:v>90894.133000000002</c:v>
                </c:pt>
                <c:pt idx="14799">
                  <c:v>90896.133000000002</c:v>
                </c:pt>
                <c:pt idx="14800">
                  <c:v>90898.133000000002</c:v>
                </c:pt>
                <c:pt idx="14801">
                  <c:v>90900.133000000002</c:v>
                </c:pt>
                <c:pt idx="14802">
                  <c:v>90902.133000000002</c:v>
                </c:pt>
                <c:pt idx="14803">
                  <c:v>90904.133000000002</c:v>
                </c:pt>
                <c:pt idx="14804">
                  <c:v>90906.133000000002</c:v>
                </c:pt>
                <c:pt idx="14805">
                  <c:v>90908.133000000002</c:v>
                </c:pt>
                <c:pt idx="14806">
                  <c:v>90910.133000000002</c:v>
                </c:pt>
                <c:pt idx="14807">
                  <c:v>90912.133000000002</c:v>
                </c:pt>
                <c:pt idx="14808">
                  <c:v>90914.133000000002</c:v>
                </c:pt>
                <c:pt idx="14809">
                  <c:v>90916.133000000002</c:v>
                </c:pt>
                <c:pt idx="14810">
                  <c:v>90918.133000000002</c:v>
                </c:pt>
                <c:pt idx="14811">
                  <c:v>90920.133000000002</c:v>
                </c:pt>
                <c:pt idx="14812">
                  <c:v>90922.133000000002</c:v>
                </c:pt>
                <c:pt idx="14813">
                  <c:v>90924.133000000002</c:v>
                </c:pt>
                <c:pt idx="14814">
                  <c:v>90926.133000000002</c:v>
                </c:pt>
                <c:pt idx="14815">
                  <c:v>90928.133000000002</c:v>
                </c:pt>
                <c:pt idx="14816">
                  <c:v>90930.133000000002</c:v>
                </c:pt>
                <c:pt idx="14817">
                  <c:v>90932.133000000002</c:v>
                </c:pt>
                <c:pt idx="14818">
                  <c:v>90934.133000000002</c:v>
                </c:pt>
                <c:pt idx="14819">
                  <c:v>90936.133000000002</c:v>
                </c:pt>
                <c:pt idx="14820">
                  <c:v>90938.133000000002</c:v>
                </c:pt>
                <c:pt idx="14821">
                  <c:v>90940.133000000002</c:v>
                </c:pt>
                <c:pt idx="14822">
                  <c:v>90942.133000000002</c:v>
                </c:pt>
                <c:pt idx="14823">
                  <c:v>90944.133000000002</c:v>
                </c:pt>
                <c:pt idx="14824">
                  <c:v>90946.133000000002</c:v>
                </c:pt>
                <c:pt idx="14825">
                  <c:v>90948.133000000002</c:v>
                </c:pt>
                <c:pt idx="14826">
                  <c:v>90950.133000000002</c:v>
                </c:pt>
                <c:pt idx="14827">
                  <c:v>90952.133000000002</c:v>
                </c:pt>
                <c:pt idx="14828">
                  <c:v>90954.133000000002</c:v>
                </c:pt>
                <c:pt idx="14829">
                  <c:v>90956.133000000002</c:v>
                </c:pt>
                <c:pt idx="14830">
                  <c:v>90958.133000000002</c:v>
                </c:pt>
                <c:pt idx="14831">
                  <c:v>90960.133000000002</c:v>
                </c:pt>
                <c:pt idx="14832">
                  <c:v>90962.133000000002</c:v>
                </c:pt>
                <c:pt idx="14833">
                  <c:v>90964.133000000002</c:v>
                </c:pt>
                <c:pt idx="14834">
                  <c:v>90966.133000000002</c:v>
                </c:pt>
                <c:pt idx="14835">
                  <c:v>90968.133000000002</c:v>
                </c:pt>
                <c:pt idx="14836">
                  <c:v>90970.133000000002</c:v>
                </c:pt>
                <c:pt idx="14837">
                  <c:v>90972.133000000002</c:v>
                </c:pt>
                <c:pt idx="14838">
                  <c:v>90974.133000000002</c:v>
                </c:pt>
                <c:pt idx="14839">
                  <c:v>90976.133000000002</c:v>
                </c:pt>
                <c:pt idx="14840">
                  <c:v>90978.133000000002</c:v>
                </c:pt>
                <c:pt idx="14841">
                  <c:v>90980.133000000002</c:v>
                </c:pt>
                <c:pt idx="14842">
                  <c:v>90982.133000000002</c:v>
                </c:pt>
                <c:pt idx="14843">
                  <c:v>90984.133000000002</c:v>
                </c:pt>
                <c:pt idx="14844">
                  <c:v>90986.133000000002</c:v>
                </c:pt>
                <c:pt idx="14845">
                  <c:v>90988.133000000002</c:v>
                </c:pt>
                <c:pt idx="14846">
                  <c:v>90990.133000000002</c:v>
                </c:pt>
                <c:pt idx="14847">
                  <c:v>90992.133000000002</c:v>
                </c:pt>
                <c:pt idx="14848">
                  <c:v>90994.133000000002</c:v>
                </c:pt>
                <c:pt idx="14849">
                  <c:v>90996.133000000002</c:v>
                </c:pt>
                <c:pt idx="14850">
                  <c:v>90998.133000000002</c:v>
                </c:pt>
                <c:pt idx="14851">
                  <c:v>91000.133000000002</c:v>
                </c:pt>
                <c:pt idx="14852">
                  <c:v>91002.133000000002</c:v>
                </c:pt>
                <c:pt idx="14853">
                  <c:v>91004.133000000002</c:v>
                </c:pt>
                <c:pt idx="14854">
                  <c:v>91006.133000000002</c:v>
                </c:pt>
                <c:pt idx="14855">
                  <c:v>91008.133000000002</c:v>
                </c:pt>
                <c:pt idx="14856">
                  <c:v>91010.133000000002</c:v>
                </c:pt>
                <c:pt idx="14857">
                  <c:v>91012.133000000002</c:v>
                </c:pt>
                <c:pt idx="14858">
                  <c:v>91014.133000000002</c:v>
                </c:pt>
                <c:pt idx="14859">
                  <c:v>91016.133000000002</c:v>
                </c:pt>
                <c:pt idx="14860">
                  <c:v>91018.133000000002</c:v>
                </c:pt>
                <c:pt idx="14861">
                  <c:v>91020.133000000002</c:v>
                </c:pt>
                <c:pt idx="14862">
                  <c:v>91022.133000000002</c:v>
                </c:pt>
                <c:pt idx="14863">
                  <c:v>91024.133000000002</c:v>
                </c:pt>
                <c:pt idx="14864">
                  <c:v>91026.133000000002</c:v>
                </c:pt>
                <c:pt idx="14865">
                  <c:v>91028.133000000002</c:v>
                </c:pt>
                <c:pt idx="14866">
                  <c:v>91030.133000000002</c:v>
                </c:pt>
                <c:pt idx="14867">
                  <c:v>91032.133000000002</c:v>
                </c:pt>
                <c:pt idx="14868">
                  <c:v>91034.133000000002</c:v>
                </c:pt>
                <c:pt idx="14869">
                  <c:v>91036.133000000002</c:v>
                </c:pt>
                <c:pt idx="14870">
                  <c:v>91038.133000000002</c:v>
                </c:pt>
                <c:pt idx="14871">
                  <c:v>91040.133000000002</c:v>
                </c:pt>
                <c:pt idx="14872">
                  <c:v>91042.133000000002</c:v>
                </c:pt>
                <c:pt idx="14873">
                  <c:v>91044.133000000002</c:v>
                </c:pt>
                <c:pt idx="14874">
                  <c:v>91046.133000000002</c:v>
                </c:pt>
                <c:pt idx="14875">
                  <c:v>91048.133000000002</c:v>
                </c:pt>
                <c:pt idx="14876">
                  <c:v>91050.133000000002</c:v>
                </c:pt>
                <c:pt idx="14877">
                  <c:v>91052.133000000002</c:v>
                </c:pt>
                <c:pt idx="14878">
                  <c:v>91054.133000000002</c:v>
                </c:pt>
                <c:pt idx="14879">
                  <c:v>91056.133000000002</c:v>
                </c:pt>
                <c:pt idx="14880">
                  <c:v>91058.133000000002</c:v>
                </c:pt>
                <c:pt idx="14881">
                  <c:v>91060.133000000002</c:v>
                </c:pt>
                <c:pt idx="14882">
                  <c:v>91062.133000000002</c:v>
                </c:pt>
                <c:pt idx="14883">
                  <c:v>91064.133000000002</c:v>
                </c:pt>
                <c:pt idx="14884">
                  <c:v>91066.133000000002</c:v>
                </c:pt>
                <c:pt idx="14885">
                  <c:v>91068.133000000002</c:v>
                </c:pt>
                <c:pt idx="14886">
                  <c:v>91070.133000000002</c:v>
                </c:pt>
                <c:pt idx="14887">
                  <c:v>91072.133000000002</c:v>
                </c:pt>
                <c:pt idx="14888">
                  <c:v>91074.133000000002</c:v>
                </c:pt>
                <c:pt idx="14889">
                  <c:v>91076.133000000002</c:v>
                </c:pt>
                <c:pt idx="14890">
                  <c:v>91078.133000000002</c:v>
                </c:pt>
                <c:pt idx="14891">
                  <c:v>91080.133000000002</c:v>
                </c:pt>
                <c:pt idx="14892">
                  <c:v>91082.133000000002</c:v>
                </c:pt>
                <c:pt idx="14893">
                  <c:v>91084.133000000002</c:v>
                </c:pt>
                <c:pt idx="14894">
                  <c:v>91086.133000000002</c:v>
                </c:pt>
                <c:pt idx="14895">
                  <c:v>91088.133000000002</c:v>
                </c:pt>
                <c:pt idx="14896">
                  <c:v>91090.133000000002</c:v>
                </c:pt>
                <c:pt idx="14897">
                  <c:v>91092.133000000002</c:v>
                </c:pt>
                <c:pt idx="14898">
                  <c:v>91094.133000000002</c:v>
                </c:pt>
                <c:pt idx="14899">
                  <c:v>91096.133000000002</c:v>
                </c:pt>
                <c:pt idx="14900">
                  <c:v>91098.133000000002</c:v>
                </c:pt>
                <c:pt idx="14901">
                  <c:v>91100.133000000002</c:v>
                </c:pt>
                <c:pt idx="14902">
                  <c:v>91102.133000000002</c:v>
                </c:pt>
                <c:pt idx="14903">
                  <c:v>91104.133000000002</c:v>
                </c:pt>
                <c:pt idx="14904">
                  <c:v>91106.133000000002</c:v>
                </c:pt>
                <c:pt idx="14905">
                  <c:v>91108.133000000002</c:v>
                </c:pt>
                <c:pt idx="14906">
                  <c:v>91110.133000000002</c:v>
                </c:pt>
                <c:pt idx="14907">
                  <c:v>91112.133000000002</c:v>
                </c:pt>
                <c:pt idx="14908">
                  <c:v>91114.133000000002</c:v>
                </c:pt>
                <c:pt idx="14909">
                  <c:v>91116.133000000002</c:v>
                </c:pt>
                <c:pt idx="14910">
                  <c:v>91118.133000000002</c:v>
                </c:pt>
                <c:pt idx="14911">
                  <c:v>91120.133000000002</c:v>
                </c:pt>
                <c:pt idx="14912">
                  <c:v>91122.133000000002</c:v>
                </c:pt>
                <c:pt idx="14913">
                  <c:v>91124.133000000002</c:v>
                </c:pt>
                <c:pt idx="14914">
                  <c:v>91126.133000000002</c:v>
                </c:pt>
                <c:pt idx="14915">
                  <c:v>91128.133000000002</c:v>
                </c:pt>
                <c:pt idx="14916">
                  <c:v>91130.133000000002</c:v>
                </c:pt>
                <c:pt idx="14917">
                  <c:v>91132.133000000002</c:v>
                </c:pt>
                <c:pt idx="14918">
                  <c:v>91134.133000000002</c:v>
                </c:pt>
                <c:pt idx="14919">
                  <c:v>91136.133000000002</c:v>
                </c:pt>
                <c:pt idx="14920">
                  <c:v>91138.133000000002</c:v>
                </c:pt>
                <c:pt idx="14921">
                  <c:v>91140.133000000002</c:v>
                </c:pt>
                <c:pt idx="14922">
                  <c:v>91142.133000000002</c:v>
                </c:pt>
                <c:pt idx="14923">
                  <c:v>91144.133000000002</c:v>
                </c:pt>
                <c:pt idx="14924">
                  <c:v>91146.133000000002</c:v>
                </c:pt>
                <c:pt idx="14925">
                  <c:v>91148.133000000002</c:v>
                </c:pt>
                <c:pt idx="14926">
                  <c:v>91150.133000000002</c:v>
                </c:pt>
                <c:pt idx="14927">
                  <c:v>91152.133000000002</c:v>
                </c:pt>
                <c:pt idx="14928">
                  <c:v>91154.133000000002</c:v>
                </c:pt>
                <c:pt idx="14929">
                  <c:v>91156.133000000002</c:v>
                </c:pt>
                <c:pt idx="14930">
                  <c:v>91158.133000000002</c:v>
                </c:pt>
                <c:pt idx="14931">
                  <c:v>91160.133000000002</c:v>
                </c:pt>
                <c:pt idx="14932">
                  <c:v>91162.133000000002</c:v>
                </c:pt>
                <c:pt idx="14933">
                  <c:v>91164.133000000002</c:v>
                </c:pt>
                <c:pt idx="14934">
                  <c:v>91166.133000000002</c:v>
                </c:pt>
                <c:pt idx="14935">
                  <c:v>91168.133000000002</c:v>
                </c:pt>
                <c:pt idx="14936">
                  <c:v>91170.133000000002</c:v>
                </c:pt>
                <c:pt idx="14937">
                  <c:v>91172.133000000002</c:v>
                </c:pt>
                <c:pt idx="14938">
                  <c:v>91174.133000000002</c:v>
                </c:pt>
                <c:pt idx="14939">
                  <c:v>91176.133000000002</c:v>
                </c:pt>
                <c:pt idx="14940">
                  <c:v>91178.133000000002</c:v>
                </c:pt>
                <c:pt idx="14941">
                  <c:v>91180.133000000002</c:v>
                </c:pt>
                <c:pt idx="14942">
                  <c:v>91182.133000000002</c:v>
                </c:pt>
                <c:pt idx="14943">
                  <c:v>91184.133000000002</c:v>
                </c:pt>
                <c:pt idx="14944">
                  <c:v>91186.133000000002</c:v>
                </c:pt>
                <c:pt idx="14945">
                  <c:v>91188.133000000002</c:v>
                </c:pt>
                <c:pt idx="14946">
                  <c:v>91190.133000000002</c:v>
                </c:pt>
                <c:pt idx="14947">
                  <c:v>91192.133000000002</c:v>
                </c:pt>
                <c:pt idx="14948">
                  <c:v>91194.133000000002</c:v>
                </c:pt>
                <c:pt idx="14949">
                  <c:v>91196.133000000002</c:v>
                </c:pt>
                <c:pt idx="14950">
                  <c:v>91198.133000000002</c:v>
                </c:pt>
                <c:pt idx="14951">
                  <c:v>91200.133000000002</c:v>
                </c:pt>
                <c:pt idx="14952">
                  <c:v>91202.133000000002</c:v>
                </c:pt>
                <c:pt idx="14953">
                  <c:v>91204.133000000002</c:v>
                </c:pt>
                <c:pt idx="14954">
                  <c:v>91206.133000000002</c:v>
                </c:pt>
                <c:pt idx="14955">
                  <c:v>91208.133000000002</c:v>
                </c:pt>
                <c:pt idx="14956">
                  <c:v>91210.133000000002</c:v>
                </c:pt>
                <c:pt idx="14957">
                  <c:v>91212.133000000002</c:v>
                </c:pt>
                <c:pt idx="14958">
                  <c:v>91214.133000000002</c:v>
                </c:pt>
                <c:pt idx="14959">
                  <c:v>91216.133000000002</c:v>
                </c:pt>
                <c:pt idx="14960">
                  <c:v>91218.133000000002</c:v>
                </c:pt>
                <c:pt idx="14961">
                  <c:v>91220.133000000002</c:v>
                </c:pt>
                <c:pt idx="14962">
                  <c:v>91222.133000000002</c:v>
                </c:pt>
                <c:pt idx="14963">
                  <c:v>91224.133000000002</c:v>
                </c:pt>
                <c:pt idx="14964">
                  <c:v>91226.133000000002</c:v>
                </c:pt>
                <c:pt idx="14965">
                  <c:v>91228.133000000002</c:v>
                </c:pt>
                <c:pt idx="14966">
                  <c:v>91230.133000000002</c:v>
                </c:pt>
                <c:pt idx="14967">
                  <c:v>91232.133000000002</c:v>
                </c:pt>
                <c:pt idx="14968">
                  <c:v>91234.133000000002</c:v>
                </c:pt>
                <c:pt idx="14969">
                  <c:v>91236.133000000002</c:v>
                </c:pt>
                <c:pt idx="14970">
                  <c:v>91238.133000000002</c:v>
                </c:pt>
                <c:pt idx="14971">
                  <c:v>91240.133000000002</c:v>
                </c:pt>
                <c:pt idx="14972">
                  <c:v>91242.133000000002</c:v>
                </c:pt>
                <c:pt idx="14973">
                  <c:v>91244.133000000002</c:v>
                </c:pt>
                <c:pt idx="14974">
                  <c:v>91246.133000000002</c:v>
                </c:pt>
                <c:pt idx="14975">
                  <c:v>91248.133000000002</c:v>
                </c:pt>
                <c:pt idx="14976">
                  <c:v>91250.133000000002</c:v>
                </c:pt>
                <c:pt idx="14977">
                  <c:v>91252.133000000002</c:v>
                </c:pt>
                <c:pt idx="14978">
                  <c:v>91254.133000000002</c:v>
                </c:pt>
                <c:pt idx="14979">
                  <c:v>91256.133000000002</c:v>
                </c:pt>
                <c:pt idx="14980">
                  <c:v>91258.133000000002</c:v>
                </c:pt>
                <c:pt idx="14981">
                  <c:v>91260.133000000002</c:v>
                </c:pt>
                <c:pt idx="14982">
                  <c:v>91262.133000000002</c:v>
                </c:pt>
                <c:pt idx="14983">
                  <c:v>91264.133000000002</c:v>
                </c:pt>
                <c:pt idx="14984">
                  <c:v>91266.133000000002</c:v>
                </c:pt>
                <c:pt idx="14985">
                  <c:v>91268.133000000002</c:v>
                </c:pt>
                <c:pt idx="14986">
                  <c:v>91270.133000000002</c:v>
                </c:pt>
                <c:pt idx="14987">
                  <c:v>91272.133000000002</c:v>
                </c:pt>
                <c:pt idx="14988">
                  <c:v>91274.133000000002</c:v>
                </c:pt>
                <c:pt idx="14989">
                  <c:v>91276.133000000002</c:v>
                </c:pt>
                <c:pt idx="14990">
                  <c:v>91278.133000000002</c:v>
                </c:pt>
                <c:pt idx="14991">
                  <c:v>91280.133000000002</c:v>
                </c:pt>
                <c:pt idx="14992">
                  <c:v>91282.133000000002</c:v>
                </c:pt>
                <c:pt idx="14993">
                  <c:v>91284.133000000002</c:v>
                </c:pt>
                <c:pt idx="14994">
                  <c:v>91286.133000000002</c:v>
                </c:pt>
                <c:pt idx="14995">
                  <c:v>91288.133000000002</c:v>
                </c:pt>
                <c:pt idx="14996">
                  <c:v>91290.133000000002</c:v>
                </c:pt>
                <c:pt idx="14997">
                  <c:v>91292.133000000002</c:v>
                </c:pt>
                <c:pt idx="14998">
                  <c:v>91294.133000000002</c:v>
                </c:pt>
                <c:pt idx="14999">
                  <c:v>91296.133000000002</c:v>
                </c:pt>
                <c:pt idx="15000">
                  <c:v>91298.133000000002</c:v>
                </c:pt>
                <c:pt idx="15001">
                  <c:v>91300.133000000002</c:v>
                </c:pt>
                <c:pt idx="15002">
                  <c:v>91302.133000000002</c:v>
                </c:pt>
                <c:pt idx="15003">
                  <c:v>91304.133000000002</c:v>
                </c:pt>
                <c:pt idx="15004">
                  <c:v>91306.133000000002</c:v>
                </c:pt>
                <c:pt idx="15005">
                  <c:v>91308.133000000002</c:v>
                </c:pt>
                <c:pt idx="15006">
                  <c:v>91310.133000000002</c:v>
                </c:pt>
                <c:pt idx="15007">
                  <c:v>91312.133000000002</c:v>
                </c:pt>
                <c:pt idx="15008">
                  <c:v>91314.133000000002</c:v>
                </c:pt>
                <c:pt idx="15009">
                  <c:v>91316.133000000002</c:v>
                </c:pt>
                <c:pt idx="15010">
                  <c:v>91318.133000000002</c:v>
                </c:pt>
                <c:pt idx="15011">
                  <c:v>91320.133000000002</c:v>
                </c:pt>
                <c:pt idx="15012">
                  <c:v>91322.133000000002</c:v>
                </c:pt>
                <c:pt idx="15013">
                  <c:v>91324.133000000002</c:v>
                </c:pt>
                <c:pt idx="15014">
                  <c:v>91326.133000000002</c:v>
                </c:pt>
                <c:pt idx="15015">
                  <c:v>91328.133000000002</c:v>
                </c:pt>
                <c:pt idx="15016">
                  <c:v>91330.133000000002</c:v>
                </c:pt>
                <c:pt idx="15017">
                  <c:v>91332.133000000002</c:v>
                </c:pt>
                <c:pt idx="15018">
                  <c:v>91334.133000000002</c:v>
                </c:pt>
                <c:pt idx="15019">
                  <c:v>91336.133000000002</c:v>
                </c:pt>
                <c:pt idx="15020">
                  <c:v>91338.133000000002</c:v>
                </c:pt>
                <c:pt idx="15021">
                  <c:v>91340.133000000002</c:v>
                </c:pt>
                <c:pt idx="15022">
                  <c:v>91342.133000000002</c:v>
                </c:pt>
                <c:pt idx="15023">
                  <c:v>91344.133000000002</c:v>
                </c:pt>
                <c:pt idx="15024">
                  <c:v>91346.133000000002</c:v>
                </c:pt>
                <c:pt idx="15025">
                  <c:v>91348.133000000002</c:v>
                </c:pt>
                <c:pt idx="15026">
                  <c:v>91350.133000000002</c:v>
                </c:pt>
                <c:pt idx="15027">
                  <c:v>91352.133000000002</c:v>
                </c:pt>
                <c:pt idx="15028">
                  <c:v>91354.133000000002</c:v>
                </c:pt>
                <c:pt idx="15029">
                  <c:v>91356.133000000002</c:v>
                </c:pt>
                <c:pt idx="15030">
                  <c:v>91358.133000000002</c:v>
                </c:pt>
                <c:pt idx="15031">
                  <c:v>91360.133000000002</c:v>
                </c:pt>
                <c:pt idx="15032">
                  <c:v>91362.133000000002</c:v>
                </c:pt>
                <c:pt idx="15033">
                  <c:v>91364.133000000002</c:v>
                </c:pt>
                <c:pt idx="15034">
                  <c:v>91366.133000000002</c:v>
                </c:pt>
                <c:pt idx="15035">
                  <c:v>91368.133000000002</c:v>
                </c:pt>
                <c:pt idx="15036">
                  <c:v>91370.133000000002</c:v>
                </c:pt>
                <c:pt idx="15037">
                  <c:v>91372.133000000002</c:v>
                </c:pt>
                <c:pt idx="15038">
                  <c:v>91374.133000000002</c:v>
                </c:pt>
                <c:pt idx="15039">
                  <c:v>91376.133000000002</c:v>
                </c:pt>
                <c:pt idx="15040">
                  <c:v>91378.133000000002</c:v>
                </c:pt>
                <c:pt idx="15041">
                  <c:v>91380.133000000002</c:v>
                </c:pt>
                <c:pt idx="15042">
                  <c:v>91382.133000000002</c:v>
                </c:pt>
                <c:pt idx="15043">
                  <c:v>91384.133000000002</c:v>
                </c:pt>
                <c:pt idx="15044">
                  <c:v>91386.133000000002</c:v>
                </c:pt>
                <c:pt idx="15045">
                  <c:v>91388.133000000002</c:v>
                </c:pt>
                <c:pt idx="15046">
                  <c:v>91390.133000000002</c:v>
                </c:pt>
                <c:pt idx="15047">
                  <c:v>91392.133000000002</c:v>
                </c:pt>
                <c:pt idx="15048">
                  <c:v>91394.133000000002</c:v>
                </c:pt>
                <c:pt idx="15049">
                  <c:v>91396.133000000002</c:v>
                </c:pt>
                <c:pt idx="15050">
                  <c:v>91398.133000000002</c:v>
                </c:pt>
                <c:pt idx="15051">
                  <c:v>91400.133000000002</c:v>
                </c:pt>
                <c:pt idx="15052">
                  <c:v>91402.133000000002</c:v>
                </c:pt>
                <c:pt idx="15053">
                  <c:v>91404.133000000002</c:v>
                </c:pt>
                <c:pt idx="15054">
                  <c:v>91406.133000000002</c:v>
                </c:pt>
                <c:pt idx="15055">
                  <c:v>91408.133000000002</c:v>
                </c:pt>
                <c:pt idx="15056">
                  <c:v>91410.133000000002</c:v>
                </c:pt>
                <c:pt idx="15057">
                  <c:v>91412.133000000002</c:v>
                </c:pt>
                <c:pt idx="15058">
                  <c:v>91414.133000000002</c:v>
                </c:pt>
                <c:pt idx="15059">
                  <c:v>91416.133000000002</c:v>
                </c:pt>
                <c:pt idx="15060">
                  <c:v>91418.133000000002</c:v>
                </c:pt>
                <c:pt idx="15061">
                  <c:v>91420.133000000002</c:v>
                </c:pt>
                <c:pt idx="15062">
                  <c:v>91422.133000000002</c:v>
                </c:pt>
                <c:pt idx="15063">
                  <c:v>91424.133000000002</c:v>
                </c:pt>
                <c:pt idx="15064">
                  <c:v>91426.133000000002</c:v>
                </c:pt>
                <c:pt idx="15065">
                  <c:v>91428.133000000002</c:v>
                </c:pt>
                <c:pt idx="15066">
                  <c:v>91430.133000000002</c:v>
                </c:pt>
                <c:pt idx="15067">
                  <c:v>91432.133000000002</c:v>
                </c:pt>
                <c:pt idx="15068">
                  <c:v>91434.133000000002</c:v>
                </c:pt>
                <c:pt idx="15069">
                  <c:v>91436.133000000002</c:v>
                </c:pt>
                <c:pt idx="15070">
                  <c:v>91438.133000000002</c:v>
                </c:pt>
                <c:pt idx="15071">
                  <c:v>91440.133000000002</c:v>
                </c:pt>
                <c:pt idx="15072">
                  <c:v>91442.133000000002</c:v>
                </c:pt>
                <c:pt idx="15073">
                  <c:v>91444.133000000002</c:v>
                </c:pt>
                <c:pt idx="15074">
                  <c:v>91446.133000000002</c:v>
                </c:pt>
                <c:pt idx="15075">
                  <c:v>91448.133000000002</c:v>
                </c:pt>
                <c:pt idx="15076">
                  <c:v>91450.133000000002</c:v>
                </c:pt>
                <c:pt idx="15077">
                  <c:v>91452.133000000002</c:v>
                </c:pt>
                <c:pt idx="15078">
                  <c:v>91454.133000000002</c:v>
                </c:pt>
                <c:pt idx="15079">
                  <c:v>91456.133000000002</c:v>
                </c:pt>
                <c:pt idx="15080">
                  <c:v>91458.133000000002</c:v>
                </c:pt>
                <c:pt idx="15081">
                  <c:v>91460.133000000002</c:v>
                </c:pt>
                <c:pt idx="15082">
                  <c:v>91462.133000000002</c:v>
                </c:pt>
                <c:pt idx="15083">
                  <c:v>91464.133000000002</c:v>
                </c:pt>
                <c:pt idx="15084">
                  <c:v>91466.133000000002</c:v>
                </c:pt>
                <c:pt idx="15085">
                  <c:v>91468.133000000002</c:v>
                </c:pt>
                <c:pt idx="15086">
                  <c:v>91470.133000000002</c:v>
                </c:pt>
                <c:pt idx="15087">
                  <c:v>91472.133000000002</c:v>
                </c:pt>
                <c:pt idx="15088">
                  <c:v>91474.133000000002</c:v>
                </c:pt>
                <c:pt idx="15089">
                  <c:v>91476.133000000002</c:v>
                </c:pt>
                <c:pt idx="15090">
                  <c:v>91478.133000000002</c:v>
                </c:pt>
                <c:pt idx="15091">
                  <c:v>91480.133000000002</c:v>
                </c:pt>
                <c:pt idx="15092">
                  <c:v>91482.133000000002</c:v>
                </c:pt>
                <c:pt idx="15093">
                  <c:v>91484.133000000002</c:v>
                </c:pt>
                <c:pt idx="15094">
                  <c:v>91486.133000000002</c:v>
                </c:pt>
                <c:pt idx="15095">
                  <c:v>91488.133000000002</c:v>
                </c:pt>
                <c:pt idx="15096">
                  <c:v>91490.133000000002</c:v>
                </c:pt>
                <c:pt idx="15097">
                  <c:v>91492.133000000002</c:v>
                </c:pt>
                <c:pt idx="15098">
                  <c:v>91494.133000000002</c:v>
                </c:pt>
                <c:pt idx="15099">
                  <c:v>91496.133000000002</c:v>
                </c:pt>
                <c:pt idx="15100">
                  <c:v>91498.133000000002</c:v>
                </c:pt>
                <c:pt idx="15101">
                  <c:v>91500.133000000002</c:v>
                </c:pt>
                <c:pt idx="15102">
                  <c:v>91502.133000000002</c:v>
                </c:pt>
                <c:pt idx="15103">
                  <c:v>91504.133000000002</c:v>
                </c:pt>
                <c:pt idx="15104">
                  <c:v>91506.133000000002</c:v>
                </c:pt>
                <c:pt idx="15105">
                  <c:v>91508.133000000002</c:v>
                </c:pt>
                <c:pt idx="15106">
                  <c:v>91510.133000000002</c:v>
                </c:pt>
                <c:pt idx="15107">
                  <c:v>91512.133000000002</c:v>
                </c:pt>
                <c:pt idx="15108">
                  <c:v>91514.133000000002</c:v>
                </c:pt>
                <c:pt idx="15109">
                  <c:v>91516.133000000002</c:v>
                </c:pt>
                <c:pt idx="15110">
                  <c:v>91518.133000000002</c:v>
                </c:pt>
                <c:pt idx="15111">
                  <c:v>91520.133000000002</c:v>
                </c:pt>
                <c:pt idx="15112">
                  <c:v>91522.133000000002</c:v>
                </c:pt>
                <c:pt idx="15113">
                  <c:v>91524.133000000002</c:v>
                </c:pt>
                <c:pt idx="15114">
                  <c:v>91526.133000000002</c:v>
                </c:pt>
                <c:pt idx="15115">
                  <c:v>91528.133000000002</c:v>
                </c:pt>
                <c:pt idx="15116">
                  <c:v>91530.133000000002</c:v>
                </c:pt>
                <c:pt idx="15117">
                  <c:v>91532.133000000002</c:v>
                </c:pt>
                <c:pt idx="15118">
                  <c:v>91534.133000000002</c:v>
                </c:pt>
                <c:pt idx="15119">
                  <c:v>91536.133000000002</c:v>
                </c:pt>
                <c:pt idx="15120">
                  <c:v>91538.133000000002</c:v>
                </c:pt>
                <c:pt idx="15121">
                  <c:v>91540.133000000002</c:v>
                </c:pt>
                <c:pt idx="15122">
                  <c:v>91542.133000000002</c:v>
                </c:pt>
                <c:pt idx="15123">
                  <c:v>91544.133000000002</c:v>
                </c:pt>
                <c:pt idx="15124">
                  <c:v>91546.133000000002</c:v>
                </c:pt>
                <c:pt idx="15125">
                  <c:v>91548.133000000002</c:v>
                </c:pt>
                <c:pt idx="15126">
                  <c:v>91550.133000000002</c:v>
                </c:pt>
                <c:pt idx="15127">
                  <c:v>91552.133000000002</c:v>
                </c:pt>
                <c:pt idx="15128">
                  <c:v>91554.133000000002</c:v>
                </c:pt>
                <c:pt idx="15129">
                  <c:v>91556.133000000002</c:v>
                </c:pt>
                <c:pt idx="15130">
                  <c:v>91558.133000000002</c:v>
                </c:pt>
                <c:pt idx="15131">
                  <c:v>91560.133000000002</c:v>
                </c:pt>
                <c:pt idx="15132">
                  <c:v>91562.789000000004</c:v>
                </c:pt>
                <c:pt idx="15133">
                  <c:v>91564.789000000004</c:v>
                </c:pt>
                <c:pt idx="15134">
                  <c:v>91566.789000000004</c:v>
                </c:pt>
                <c:pt idx="15135">
                  <c:v>91568.789000000004</c:v>
                </c:pt>
                <c:pt idx="15136">
                  <c:v>91570.789000000004</c:v>
                </c:pt>
                <c:pt idx="15137">
                  <c:v>91572.789000000004</c:v>
                </c:pt>
                <c:pt idx="15138">
                  <c:v>91574.789000000004</c:v>
                </c:pt>
                <c:pt idx="15139">
                  <c:v>91576.789000000004</c:v>
                </c:pt>
                <c:pt idx="15140">
                  <c:v>91578.789000000004</c:v>
                </c:pt>
                <c:pt idx="15141">
                  <c:v>91580.789000000004</c:v>
                </c:pt>
                <c:pt idx="15142">
                  <c:v>91582.789000000004</c:v>
                </c:pt>
                <c:pt idx="15143">
                  <c:v>91584.789000000004</c:v>
                </c:pt>
                <c:pt idx="15144">
                  <c:v>91586.789000000004</c:v>
                </c:pt>
                <c:pt idx="15145">
                  <c:v>91588.789000000004</c:v>
                </c:pt>
                <c:pt idx="15146">
                  <c:v>91590.789000000004</c:v>
                </c:pt>
                <c:pt idx="15147">
                  <c:v>91592.789000000004</c:v>
                </c:pt>
                <c:pt idx="15148">
                  <c:v>91594.789000000004</c:v>
                </c:pt>
                <c:pt idx="15149">
                  <c:v>91596.789000000004</c:v>
                </c:pt>
                <c:pt idx="15150">
                  <c:v>91598.789000000004</c:v>
                </c:pt>
                <c:pt idx="15151">
                  <c:v>91600.789000000004</c:v>
                </c:pt>
                <c:pt idx="15152">
                  <c:v>91602.789000000004</c:v>
                </c:pt>
                <c:pt idx="15153">
                  <c:v>91604.789000000004</c:v>
                </c:pt>
                <c:pt idx="15154">
                  <c:v>91606.789000000004</c:v>
                </c:pt>
                <c:pt idx="15155">
                  <c:v>91608.789000000004</c:v>
                </c:pt>
                <c:pt idx="15156">
                  <c:v>91610.789000000004</c:v>
                </c:pt>
                <c:pt idx="15157">
                  <c:v>91612.789000000004</c:v>
                </c:pt>
                <c:pt idx="15158">
                  <c:v>91614.789000000004</c:v>
                </c:pt>
                <c:pt idx="15159">
                  <c:v>91616.789000000004</c:v>
                </c:pt>
                <c:pt idx="15160">
                  <c:v>91618.789000000004</c:v>
                </c:pt>
                <c:pt idx="15161">
                  <c:v>91620.789000000004</c:v>
                </c:pt>
                <c:pt idx="15162">
                  <c:v>91622.789000000004</c:v>
                </c:pt>
                <c:pt idx="15163">
                  <c:v>91624.789000000004</c:v>
                </c:pt>
                <c:pt idx="15164">
                  <c:v>91626.789000000004</c:v>
                </c:pt>
                <c:pt idx="15165">
                  <c:v>91628.789000000004</c:v>
                </c:pt>
                <c:pt idx="15166">
                  <c:v>91630.789000000004</c:v>
                </c:pt>
                <c:pt idx="15167">
                  <c:v>91632.789000000004</c:v>
                </c:pt>
                <c:pt idx="15168">
                  <c:v>91634.789000000004</c:v>
                </c:pt>
                <c:pt idx="15169">
                  <c:v>91636.789000000004</c:v>
                </c:pt>
                <c:pt idx="15170">
                  <c:v>91638.789000000004</c:v>
                </c:pt>
                <c:pt idx="15171">
                  <c:v>91640.789000000004</c:v>
                </c:pt>
                <c:pt idx="15172">
                  <c:v>91642.789000000004</c:v>
                </c:pt>
                <c:pt idx="15173">
                  <c:v>91644.789000000004</c:v>
                </c:pt>
                <c:pt idx="15174">
                  <c:v>91646.789000000004</c:v>
                </c:pt>
                <c:pt idx="15175">
                  <c:v>91648.789000000004</c:v>
                </c:pt>
                <c:pt idx="15176">
                  <c:v>91650.789000000004</c:v>
                </c:pt>
                <c:pt idx="15177">
                  <c:v>91652.789000000004</c:v>
                </c:pt>
                <c:pt idx="15178">
                  <c:v>91654.789000000004</c:v>
                </c:pt>
                <c:pt idx="15179">
                  <c:v>91656.789000000004</c:v>
                </c:pt>
                <c:pt idx="15180">
                  <c:v>91658.789000000004</c:v>
                </c:pt>
                <c:pt idx="15181">
                  <c:v>91660.789000000004</c:v>
                </c:pt>
                <c:pt idx="15182">
                  <c:v>91662.789000000004</c:v>
                </c:pt>
                <c:pt idx="15183">
                  <c:v>91664.789000000004</c:v>
                </c:pt>
                <c:pt idx="15184">
                  <c:v>91666.789000000004</c:v>
                </c:pt>
                <c:pt idx="15185">
                  <c:v>91668.789000000004</c:v>
                </c:pt>
                <c:pt idx="15186">
                  <c:v>91670.789000000004</c:v>
                </c:pt>
                <c:pt idx="15187">
                  <c:v>91672.789000000004</c:v>
                </c:pt>
                <c:pt idx="15188">
                  <c:v>91674.789000000004</c:v>
                </c:pt>
                <c:pt idx="15189">
                  <c:v>91676.789000000004</c:v>
                </c:pt>
                <c:pt idx="15190">
                  <c:v>91678.789000000004</c:v>
                </c:pt>
                <c:pt idx="15191">
                  <c:v>91680.789000000004</c:v>
                </c:pt>
                <c:pt idx="15192">
                  <c:v>91682.789000000004</c:v>
                </c:pt>
                <c:pt idx="15193">
                  <c:v>91684.789000000004</c:v>
                </c:pt>
                <c:pt idx="15194">
                  <c:v>91686.789000000004</c:v>
                </c:pt>
                <c:pt idx="15195">
                  <c:v>91688.789000000004</c:v>
                </c:pt>
                <c:pt idx="15196">
                  <c:v>91690.789000000004</c:v>
                </c:pt>
                <c:pt idx="15197">
                  <c:v>91692.789000000004</c:v>
                </c:pt>
                <c:pt idx="15198">
                  <c:v>91694.789000000004</c:v>
                </c:pt>
                <c:pt idx="15199">
                  <c:v>91696.789000000004</c:v>
                </c:pt>
                <c:pt idx="15200">
                  <c:v>91698.789000000004</c:v>
                </c:pt>
                <c:pt idx="15201">
                  <c:v>91700.789000000004</c:v>
                </c:pt>
                <c:pt idx="15202">
                  <c:v>91702.789000000004</c:v>
                </c:pt>
                <c:pt idx="15203">
                  <c:v>91704.789000000004</c:v>
                </c:pt>
                <c:pt idx="15204">
                  <c:v>91706.789000000004</c:v>
                </c:pt>
                <c:pt idx="15205">
                  <c:v>91708.789000000004</c:v>
                </c:pt>
                <c:pt idx="15206">
                  <c:v>91710.789000000004</c:v>
                </c:pt>
                <c:pt idx="15207">
                  <c:v>91712.789000000004</c:v>
                </c:pt>
                <c:pt idx="15208">
                  <c:v>91714.789000000004</c:v>
                </c:pt>
                <c:pt idx="15209">
                  <c:v>91716.789000000004</c:v>
                </c:pt>
                <c:pt idx="15210">
                  <c:v>91718.789000000004</c:v>
                </c:pt>
                <c:pt idx="15211">
                  <c:v>91720.789000000004</c:v>
                </c:pt>
                <c:pt idx="15212">
                  <c:v>91722.789000000004</c:v>
                </c:pt>
                <c:pt idx="15213">
                  <c:v>91724.789000000004</c:v>
                </c:pt>
                <c:pt idx="15214">
                  <c:v>91726.789000000004</c:v>
                </c:pt>
                <c:pt idx="15215">
                  <c:v>91728.789000000004</c:v>
                </c:pt>
                <c:pt idx="15216">
                  <c:v>91730.789000000004</c:v>
                </c:pt>
                <c:pt idx="15217">
                  <c:v>91732.789000000004</c:v>
                </c:pt>
                <c:pt idx="15218">
                  <c:v>91734.789000000004</c:v>
                </c:pt>
                <c:pt idx="15219">
                  <c:v>91736.789000000004</c:v>
                </c:pt>
                <c:pt idx="15220">
                  <c:v>91738.789000000004</c:v>
                </c:pt>
                <c:pt idx="15221">
                  <c:v>91740.789000000004</c:v>
                </c:pt>
                <c:pt idx="15222">
                  <c:v>91742.789000000004</c:v>
                </c:pt>
                <c:pt idx="15223">
                  <c:v>91744.789000000004</c:v>
                </c:pt>
                <c:pt idx="15224">
                  <c:v>91746.789000000004</c:v>
                </c:pt>
                <c:pt idx="15225">
                  <c:v>91748.789000000004</c:v>
                </c:pt>
                <c:pt idx="15226">
                  <c:v>91750.789000000004</c:v>
                </c:pt>
                <c:pt idx="15227">
                  <c:v>91752.789000000004</c:v>
                </c:pt>
                <c:pt idx="15228">
                  <c:v>91754.789000000004</c:v>
                </c:pt>
                <c:pt idx="15229">
                  <c:v>91756.789000000004</c:v>
                </c:pt>
                <c:pt idx="15230">
                  <c:v>91758.789000000004</c:v>
                </c:pt>
                <c:pt idx="15231">
                  <c:v>91760.789000000004</c:v>
                </c:pt>
                <c:pt idx="15232">
                  <c:v>91762.789000000004</c:v>
                </c:pt>
                <c:pt idx="15233">
                  <c:v>91764.789000000004</c:v>
                </c:pt>
                <c:pt idx="15234">
                  <c:v>91766.789000000004</c:v>
                </c:pt>
                <c:pt idx="15235">
                  <c:v>91768.789000000004</c:v>
                </c:pt>
                <c:pt idx="15236">
                  <c:v>91770.789000000004</c:v>
                </c:pt>
                <c:pt idx="15237">
                  <c:v>91772.789000000004</c:v>
                </c:pt>
                <c:pt idx="15238">
                  <c:v>91774.789000000004</c:v>
                </c:pt>
                <c:pt idx="15239">
                  <c:v>91776.789000000004</c:v>
                </c:pt>
                <c:pt idx="15240">
                  <c:v>91778.789000000004</c:v>
                </c:pt>
                <c:pt idx="15241">
                  <c:v>91780.789000000004</c:v>
                </c:pt>
                <c:pt idx="15242">
                  <c:v>91782.789000000004</c:v>
                </c:pt>
                <c:pt idx="15243">
                  <c:v>91784.789000000004</c:v>
                </c:pt>
                <c:pt idx="15244">
                  <c:v>91786.789000000004</c:v>
                </c:pt>
                <c:pt idx="15245">
                  <c:v>91788.789000000004</c:v>
                </c:pt>
                <c:pt idx="15246">
                  <c:v>91790.789000000004</c:v>
                </c:pt>
                <c:pt idx="15247">
                  <c:v>91792.789000000004</c:v>
                </c:pt>
                <c:pt idx="15248">
                  <c:v>91794.789000000004</c:v>
                </c:pt>
                <c:pt idx="15249">
                  <c:v>91796.789000000004</c:v>
                </c:pt>
                <c:pt idx="15250">
                  <c:v>91798.789000000004</c:v>
                </c:pt>
                <c:pt idx="15251">
                  <c:v>91800.789000000004</c:v>
                </c:pt>
                <c:pt idx="15252">
                  <c:v>91802.789000000004</c:v>
                </c:pt>
                <c:pt idx="15253">
                  <c:v>91804.789000000004</c:v>
                </c:pt>
                <c:pt idx="15254">
                  <c:v>91806.789000000004</c:v>
                </c:pt>
                <c:pt idx="15255">
                  <c:v>91808.789000000004</c:v>
                </c:pt>
                <c:pt idx="15256">
                  <c:v>91810.789000000004</c:v>
                </c:pt>
                <c:pt idx="15257">
                  <c:v>91812.789000000004</c:v>
                </c:pt>
                <c:pt idx="15258">
                  <c:v>91814.789000000004</c:v>
                </c:pt>
                <c:pt idx="15259">
                  <c:v>91816.789000000004</c:v>
                </c:pt>
                <c:pt idx="15260">
                  <c:v>91818.789000000004</c:v>
                </c:pt>
                <c:pt idx="15261">
                  <c:v>91820.789000000004</c:v>
                </c:pt>
                <c:pt idx="15262">
                  <c:v>91822.789000000004</c:v>
                </c:pt>
                <c:pt idx="15263">
                  <c:v>91824.789000000004</c:v>
                </c:pt>
                <c:pt idx="15264">
                  <c:v>91826.789000000004</c:v>
                </c:pt>
                <c:pt idx="15265">
                  <c:v>91828.789000000004</c:v>
                </c:pt>
                <c:pt idx="15266">
                  <c:v>91830.789000000004</c:v>
                </c:pt>
                <c:pt idx="15267">
                  <c:v>91832.789000000004</c:v>
                </c:pt>
                <c:pt idx="15268">
                  <c:v>91834.789000000004</c:v>
                </c:pt>
                <c:pt idx="15269">
                  <c:v>91836.789000000004</c:v>
                </c:pt>
                <c:pt idx="15270">
                  <c:v>91838.789000000004</c:v>
                </c:pt>
                <c:pt idx="15271">
                  <c:v>91840.789000000004</c:v>
                </c:pt>
                <c:pt idx="15272">
                  <c:v>91842.789000000004</c:v>
                </c:pt>
                <c:pt idx="15273">
                  <c:v>91844.789000000004</c:v>
                </c:pt>
                <c:pt idx="15274">
                  <c:v>91846.789000000004</c:v>
                </c:pt>
                <c:pt idx="15275">
                  <c:v>91848.789000000004</c:v>
                </c:pt>
                <c:pt idx="15276">
                  <c:v>91850.789000000004</c:v>
                </c:pt>
                <c:pt idx="15277">
                  <c:v>91852.789000000004</c:v>
                </c:pt>
                <c:pt idx="15278">
                  <c:v>91854.789000000004</c:v>
                </c:pt>
                <c:pt idx="15279">
                  <c:v>91856.789000000004</c:v>
                </c:pt>
                <c:pt idx="15280">
                  <c:v>91858.789000000004</c:v>
                </c:pt>
                <c:pt idx="15281">
                  <c:v>91860.789000000004</c:v>
                </c:pt>
                <c:pt idx="15282">
                  <c:v>91862.789000000004</c:v>
                </c:pt>
                <c:pt idx="15283">
                  <c:v>91864.789000000004</c:v>
                </c:pt>
                <c:pt idx="15284">
                  <c:v>91866.789000000004</c:v>
                </c:pt>
                <c:pt idx="15285">
                  <c:v>91868.789000000004</c:v>
                </c:pt>
                <c:pt idx="15286">
                  <c:v>91870.789000000004</c:v>
                </c:pt>
                <c:pt idx="15287">
                  <c:v>91872.789000000004</c:v>
                </c:pt>
                <c:pt idx="15288">
                  <c:v>91874.789000000004</c:v>
                </c:pt>
                <c:pt idx="15289">
                  <c:v>91876.789000000004</c:v>
                </c:pt>
                <c:pt idx="15290">
                  <c:v>91878.789000000004</c:v>
                </c:pt>
                <c:pt idx="15291">
                  <c:v>91880.789000000004</c:v>
                </c:pt>
                <c:pt idx="15292">
                  <c:v>91882.789000000004</c:v>
                </c:pt>
                <c:pt idx="15293">
                  <c:v>91884.789000000004</c:v>
                </c:pt>
                <c:pt idx="15294">
                  <c:v>91886.789000000004</c:v>
                </c:pt>
                <c:pt idx="15295">
                  <c:v>91888.789000000004</c:v>
                </c:pt>
                <c:pt idx="15296">
                  <c:v>91890.789000000004</c:v>
                </c:pt>
                <c:pt idx="15297">
                  <c:v>91892.789000000004</c:v>
                </c:pt>
                <c:pt idx="15298">
                  <c:v>91894.789000000004</c:v>
                </c:pt>
                <c:pt idx="15299">
                  <c:v>91896.789000000004</c:v>
                </c:pt>
                <c:pt idx="15300">
                  <c:v>91898.789000000004</c:v>
                </c:pt>
                <c:pt idx="15301">
                  <c:v>91900.789000000004</c:v>
                </c:pt>
                <c:pt idx="15302">
                  <c:v>91902.789000000004</c:v>
                </c:pt>
                <c:pt idx="15303">
                  <c:v>91904.789000000004</c:v>
                </c:pt>
                <c:pt idx="15304">
                  <c:v>91906.789000000004</c:v>
                </c:pt>
                <c:pt idx="15305">
                  <c:v>91908.789000000004</c:v>
                </c:pt>
                <c:pt idx="15306">
                  <c:v>91910.789000000004</c:v>
                </c:pt>
                <c:pt idx="15307">
                  <c:v>91912.789000000004</c:v>
                </c:pt>
                <c:pt idx="15308">
                  <c:v>91914.789000000004</c:v>
                </c:pt>
                <c:pt idx="15309">
                  <c:v>91916.789000000004</c:v>
                </c:pt>
                <c:pt idx="15310">
                  <c:v>91918.789000000004</c:v>
                </c:pt>
                <c:pt idx="15311">
                  <c:v>91920.789000000004</c:v>
                </c:pt>
                <c:pt idx="15312">
                  <c:v>91922.789000000004</c:v>
                </c:pt>
                <c:pt idx="15313">
                  <c:v>91924.789000000004</c:v>
                </c:pt>
                <c:pt idx="15314">
                  <c:v>91926.789000000004</c:v>
                </c:pt>
                <c:pt idx="15315">
                  <c:v>91928.789000000004</c:v>
                </c:pt>
                <c:pt idx="15316">
                  <c:v>91930.789000000004</c:v>
                </c:pt>
                <c:pt idx="15317">
                  <c:v>91932.789000000004</c:v>
                </c:pt>
                <c:pt idx="15318">
                  <c:v>91934.789000000004</c:v>
                </c:pt>
                <c:pt idx="15319">
                  <c:v>91936.789000000004</c:v>
                </c:pt>
                <c:pt idx="15320">
                  <c:v>91938.789000000004</c:v>
                </c:pt>
                <c:pt idx="15321">
                  <c:v>91940.789000000004</c:v>
                </c:pt>
                <c:pt idx="15322">
                  <c:v>91942.789000000004</c:v>
                </c:pt>
                <c:pt idx="15323">
                  <c:v>91944.789000000004</c:v>
                </c:pt>
                <c:pt idx="15324">
                  <c:v>91946.789000000004</c:v>
                </c:pt>
                <c:pt idx="15325">
                  <c:v>91948.789000000004</c:v>
                </c:pt>
                <c:pt idx="15326">
                  <c:v>91950.789000000004</c:v>
                </c:pt>
                <c:pt idx="15327">
                  <c:v>91952.789000000004</c:v>
                </c:pt>
                <c:pt idx="15328">
                  <c:v>91954.789000000004</c:v>
                </c:pt>
                <c:pt idx="15329">
                  <c:v>91956.789000000004</c:v>
                </c:pt>
                <c:pt idx="15330">
                  <c:v>91958.789000000004</c:v>
                </c:pt>
                <c:pt idx="15331">
                  <c:v>91960.789000000004</c:v>
                </c:pt>
                <c:pt idx="15332">
                  <c:v>91962.789000000004</c:v>
                </c:pt>
                <c:pt idx="15333">
                  <c:v>91964.789000000004</c:v>
                </c:pt>
                <c:pt idx="15334">
                  <c:v>91966.789000000004</c:v>
                </c:pt>
                <c:pt idx="15335">
                  <c:v>91968.789000000004</c:v>
                </c:pt>
                <c:pt idx="15336">
                  <c:v>91970.789000000004</c:v>
                </c:pt>
                <c:pt idx="15337">
                  <c:v>91972.789000000004</c:v>
                </c:pt>
                <c:pt idx="15338">
                  <c:v>91974.789000000004</c:v>
                </c:pt>
                <c:pt idx="15339">
                  <c:v>91976.789000000004</c:v>
                </c:pt>
                <c:pt idx="15340">
                  <c:v>91978.789000000004</c:v>
                </c:pt>
                <c:pt idx="15341">
                  <c:v>91980.789000000004</c:v>
                </c:pt>
                <c:pt idx="15342">
                  <c:v>91982.789000000004</c:v>
                </c:pt>
                <c:pt idx="15343">
                  <c:v>91984.789000000004</c:v>
                </c:pt>
                <c:pt idx="15344">
                  <c:v>91986.789000000004</c:v>
                </c:pt>
                <c:pt idx="15345">
                  <c:v>91988.789000000004</c:v>
                </c:pt>
                <c:pt idx="15346">
                  <c:v>91990.789000000004</c:v>
                </c:pt>
                <c:pt idx="15347">
                  <c:v>91992.789000000004</c:v>
                </c:pt>
                <c:pt idx="15348">
                  <c:v>91994.789000000004</c:v>
                </c:pt>
                <c:pt idx="15349">
                  <c:v>91996.789000000004</c:v>
                </c:pt>
                <c:pt idx="15350">
                  <c:v>91998.789000000004</c:v>
                </c:pt>
                <c:pt idx="15351">
                  <c:v>92000.789000000004</c:v>
                </c:pt>
                <c:pt idx="15352">
                  <c:v>92002.789000000004</c:v>
                </c:pt>
                <c:pt idx="15353">
                  <c:v>92004.789000000004</c:v>
                </c:pt>
                <c:pt idx="15354">
                  <c:v>92006.789000000004</c:v>
                </c:pt>
                <c:pt idx="15355">
                  <c:v>92008.789000000004</c:v>
                </c:pt>
                <c:pt idx="15356">
                  <c:v>92010.789000000004</c:v>
                </c:pt>
                <c:pt idx="15357">
                  <c:v>92012.789000000004</c:v>
                </c:pt>
                <c:pt idx="15358">
                  <c:v>92014.789000000004</c:v>
                </c:pt>
                <c:pt idx="15359">
                  <c:v>92016.789000000004</c:v>
                </c:pt>
                <c:pt idx="15360">
                  <c:v>92018.789000000004</c:v>
                </c:pt>
                <c:pt idx="15361">
                  <c:v>92020.789000000004</c:v>
                </c:pt>
                <c:pt idx="15362">
                  <c:v>92022.789000000004</c:v>
                </c:pt>
                <c:pt idx="15363">
                  <c:v>92024.789000000004</c:v>
                </c:pt>
                <c:pt idx="15364">
                  <c:v>92026.789000000004</c:v>
                </c:pt>
                <c:pt idx="15365">
                  <c:v>92028.789000000004</c:v>
                </c:pt>
                <c:pt idx="15366">
                  <c:v>92030.789000000004</c:v>
                </c:pt>
                <c:pt idx="15367">
                  <c:v>92032.789000000004</c:v>
                </c:pt>
                <c:pt idx="15368">
                  <c:v>92034.789000000004</c:v>
                </c:pt>
                <c:pt idx="15369">
                  <c:v>92036.789000000004</c:v>
                </c:pt>
                <c:pt idx="15370">
                  <c:v>92038.789000000004</c:v>
                </c:pt>
                <c:pt idx="15371">
                  <c:v>92040.789000000004</c:v>
                </c:pt>
                <c:pt idx="15372">
                  <c:v>92042.789000000004</c:v>
                </c:pt>
                <c:pt idx="15373">
                  <c:v>92044.789000000004</c:v>
                </c:pt>
                <c:pt idx="15374">
                  <c:v>92046.789000000004</c:v>
                </c:pt>
                <c:pt idx="15375">
                  <c:v>92048.789000000004</c:v>
                </c:pt>
                <c:pt idx="15376">
                  <c:v>92050.789000000004</c:v>
                </c:pt>
                <c:pt idx="15377">
                  <c:v>92052.789000000004</c:v>
                </c:pt>
                <c:pt idx="15378">
                  <c:v>92054.789000000004</c:v>
                </c:pt>
                <c:pt idx="15379">
                  <c:v>92056.789000000004</c:v>
                </c:pt>
                <c:pt idx="15380">
                  <c:v>92058.789000000004</c:v>
                </c:pt>
                <c:pt idx="15381">
                  <c:v>92060.789000000004</c:v>
                </c:pt>
                <c:pt idx="15382">
                  <c:v>92062.789000000004</c:v>
                </c:pt>
                <c:pt idx="15383">
                  <c:v>92064.789000000004</c:v>
                </c:pt>
                <c:pt idx="15384">
                  <c:v>92066.789000000004</c:v>
                </c:pt>
                <c:pt idx="15385">
                  <c:v>92068.789000000004</c:v>
                </c:pt>
                <c:pt idx="15386">
                  <c:v>92070.789000000004</c:v>
                </c:pt>
                <c:pt idx="15387">
                  <c:v>92072.789000000004</c:v>
                </c:pt>
                <c:pt idx="15388">
                  <c:v>92074.789000000004</c:v>
                </c:pt>
                <c:pt idx="15389">
                  <c:v>92076.789000000004</c:v>
                </c:pt>
                <c:pt idx="15390">
                  <c:v>92078.789000000004</c:v>
                </c:pt>
                <c:pt idx="15391">
                  <c:v>92080.789000000004</c:v>
                </c:pt>
                <c:pt idx="15392">
                  <c:v>92082.789000000004</c:v>
                </c:pt>
                <c:pt idx="15393">
                  <c:v>92084.789000000004</c:v>
                </c:pt>
                <c:pt idx="15394">
                  <c:v>92086.789000000004</c:v>
                </c:pt>
                <c:pt idx="15395">
                  <c:v>92088.789000000004</c:v>
                </c:pt>
                <c:pt idx="15396">
                  <c:v>92090.789000000004</c:v>
                </c:pt>
                <c:pt idx="15397">
                  <c:v>92092.789000000004</c:v>
                </c:pt>
                <c:pt idx="15398">
                  <c:v>92094.789000000004</c:v>
                </c:pt>
                <c:pt idx="15399">
                  <c:v>92096.789000000004</c:v>
                </c:pt>
                <c:pt idx="15400">
                  <c:v>92098.789000000004</c:v>
                </c:pt>
                <c:pt idx="15401">
                  <c:v>92100.789000000004</c:v>
                </c:pt>
                <c:pt idx="15402">
                  <c:v>92102.789000000004</c:v>
                </c:pt>
                <c:pt idx="15403">
                  <c:v>92104.789000000004</c:v>
                </c:pt>
                <c:pt idx="15404">
                  <c:v>92106.789000000004</c:v>
                </c:pt>
                <c:pt idx="15405">
                  <c:v>92108.789000000004</c:v>
                </c:pt>
                <c:pt idx="15406">
                  <c:v>92110.789000000004</c:v>
                </c:pt>
                <c:pt idx="15407">
                  <c:v>92112.789000000004</c:v>
                </c:pt>
                <c:pt idx="15408">
                  <c:v>92114.789000000004</c:v>
                </c:pt>
                <c:pt idx="15409">
                  <c:v>92116.789000000004</c:v>
                </c:pt>
                <c:pt idx="15410">
                  <c:v>92118.789000000004</c:v>
                </c:pt>
                <c:pt idx="15411">
                  <c:v>92120.789000000004</c:v>
                </c:pt>
                <c:pt idx="15412">
                  <c:v>92122.789000000004</c:v>
                </c:pt>
                <c:pt idx="15413">
                  <c:v>92124.789000000004</c:v>
                </c:pt>
                <c:pt idx="15414">
                  <c:v>92126.789000000004</c:v>
                </c:pt>
                <c:pt idx="15415">
                  <c:v>92128.789000000004</c:v>
                </c:pt>
                <c:pt idx="15416">
                  <c:v>92130.789000000004</c:v>
                </c:pt>
                <c:pt idx="15417">
                  <c:v>92132.789000000004</c:v>
                </c:pt>
                <c:pt idx="15418">
                  <c:v>92134.789000000004</c:v>
                </c:pt>
                <c:pt idx="15419">
                  <c:v>92136.789000000004</c:v>
                </c:pt>
                <c:pt idx="15420">
                  <c:v>92138.789000000004</c:v>
                </c:pt>
                <c:pt idx="15421">
                  <c:v>92140.789000000004</c:v>
                </c:pt>
                <c:pt idx="15422">
                  <c:v>92142.789000000004</c:v>
                </c:pt>
                <c:pt idx="15423">
                  <c:v>92144.789000000004</c:v>
                </c:pt>
                <c:pt idx="15424">
                  <c:v>92146.789000000004</c:v>
                </c:pt>
                <c:pt idx="15425">
                  <c:v>92148.789000000004</c:v>
                </c:pt>
                <c:pt idx="15426">
                  <c:v>92150.789000000004</c:v>
                </c:pt>
                <c:pt idx="15427">
                  <c:v>92152.789000000004</c:v>
                </c:pt>
                <c:pt idx="15428">
                  <c:v>92154.789000000004</c:v>
                </c:pt>
                <c:pt idx="15429">
                  <c:v>92156.789000000004</c:v>
                </c:pt>
                <c:pt idx="15430">
                  <c:v>92158.789000000004</c:v>
                </c:pt>
                <c:pt idx="15431">
                  <c:v>92160.789000000004</c:v>
                </c:pt>
                <c:pt idx="15432">
                  <c:v>92162.789000000004</c:v>
                </c:pt>
                <c:pt idx="15433">
                  <c:v>92164.789000000004</c:v>
                </c:pt>
                <c:pt idx="15434">
                  <c:v>92166.789000000004</c:v>
                </c:pt>
                <c:pt idx="15435">
                  <c:v>92168.789000000004</c:v>
                </c:pt>
                <c:pt idx="15436">
                  <c:v>92170.789000000004</c:v>
                </c:pt>
                <c:pt idx="15437">
                  <c:v>92172.789000000004</c:v>
                </c:pt>
                <c:pt idx="15438">
                  <c:v>92174.789000000004</c:v>
                </c:pt>
                <c:pt idx="15439">
                  <c:v>92176.789000000004</c:v>
                </c:pt>
                <c:pt idx="15440">
                  <c:v>92178.789000000004</c:v>
                </c:pt>
                <c:pt idx="15441">
                  <c:v>92180.789000000004</c:v>
                </c:pt>
                <c:pt idx="15442">
                  <c:v>92182.789000000004</c:v>
                </c:pt>
                <c:pt idx="15443">
                  <c:v>92184.789000000004</c:v>
                </c:pt>
                <c:pt idx="15444">
                  <c:v>92186.789000000004</c:v>
                </c:pt>
                <c:pt idx="15445">
                  <c:v>92188.789000000004</c:v>
                </c:pt>
                <c:pt idx="15446">
                  <c:v>92190.789000000004</c:v>
                </c:pt>
                <c:pt idx="15447">
                  <c:v>92192.789000000004</c:v>
                </c:pt>
                <c:pt idx="15448">
                  <c:v>92194.789000000004</c:v>
                </c:pt>
                <c:pt idx="15449">
                  <c:v>92196.789000000004</c:v>
                </c:pt>
                <c:pt idx="15450">
                  <c:v>92198.789000000004</c:v>
                </c:pt>
                <c:pt idx="15451">
                  <c:v>92200.789000000004</c:v>
                </c:pt>
                <c:pt idx="15452">
                  <c:v>92202.789000000004</c:v>
                </c:pt>
                <c:pt idx="15453">
                  <c:v>92204.789000000004</c:v>
                </c:pt>
                <c:pt idx="15454">
                  <c:v>92206.789000000004</c:v>
                </c:pt>
                <c:pt idx="15455">
                  <c:v>92208.789000000004</c:v>
                </c:pt>
                <c:pt idx="15456">
                  <c:v>92210.789000000004</c:v>
                </c:pt>
                <c:pt idx="15457">
                  <c:v>92212.789000000004</c:v>
                </c:pt>
                <c:pt idx="15458">
                  <c:v>92214.789000000004</c:v>
                </c:pt>
                <c:pt idx="15459">
                  <c:v>92216.789000000004</c:v>
                </c:pt>
                <c:pt idx="15460">
                  <c:v>92218.789000000004</c:v>
                </c:pt>
                <c:pt idx="15461">
                  <c:v>92220.789000000004</c:v>
                </c:pt>
                <c:pt idx="15462">
                  <c:v>92222.789000000004</c:v>
                </c:pt>
                <c:pt idx="15463">
                  <c:v>92224.789000000004</c:v>
                </c:pt>
                <c:pt idx="15464">
                  <c:v>92226.789000000004</c:v>
                </c:pt>
                <c:pt idx="15465">
                  <c:v>92228.789000000004</c:v>
                </c:pt>
                <c:pt idx="15466">
                  <c:v>92230.789000000004</c:v>
                </c:pt>
                <c:pt idx="15467">
                  <c:v>92232.789000000004</c:v>
                </c:pt>
                <c:pt idx="15468">
                  <c:v>92234.789000000004</c:v>
                </c:pt>
                <c:pt idx="15469">
                  <c:v>92236.789000000004</c:v>
                </c:pt>
                <c:pt idx="15470">
                  <c:v>92238.789000000004</c:v>
                </c:pt>
                <c:pt idx="15471">
                  <c:v>92240.789000000004</c:v>
                </c:pt>
                <c:pt idx="15472">
                  <c:v>92242.789000000004</c:v>
                </c:pt>
                <c:pt idx="15473">
                  <c:v>92244.789000000004</c:v>
                </c:pt>
                <c:pt idx="15474">
                  <c:v>92246.789000000004</c:v>
                </c:pt>
                <c:pt idx="15475">
                  <c:v>92248.789000000004</c:v>
                </c:pt>
                <c:pt idx="15476">
                  <c:v>92250.789000000004</c:v>
                </c:pt>
                <c:pt idx="15477">
                  <c:v>92252.789000000004</c:v>
                </c:pt>
                <c:pt idx="15478">
                  <c:v>92254.789000000004</c:v>
                </c:pt>
                <c:pt idx="15479">
                  <c:v>92256.789000000004</c:v>
                </c:pt>
                <c:pt idx="15480">
                  <c:v>92258.789000000004</c:v>
                </c:pt>
                <c:pt idx="15481">
                  <c:v>92260.789000000004</c:v>
                </c:pt>
                <c:pt idx="15482">
                  <c:v>92262.789000000004</c:v>
                </c:pt>
                <c:pt idx="15483">
                  <c:v>92264.789000000004</c:v>
                </c:pt>
                <c:pt idx="15484">
                  <c:v>92266.789000000004</c:v>
                </c:pt>
                <c:pt idx="15485">
                  <c:v>92268.789000000004</c:v>
                </c:pt>
                <c:pt idx="15486">
                  <c:v>92270.789000000004</c:v>
                </c:pt>
                <c:pt idx="15487">
                  <c:v>92272.789000000004</c:v>
                </c:pt>
                <c:pt idx="15488">
                  <c:v>92274.789000000004</c:v>
                </c:pt>
                <c:pt idx="15489">
                  <c:v>92276.789000000004</c:v>
                </c:pt>
                <c:pt idx="15490">
                  <c:v>92278.789000000004</c:v>
                </c:pt>
                <c:pt idx="15491">
                  <c:v>92280.789000000004</c:v>
                </c:pt>
                <c:pt idx="15492">
                  <c:v>92282.789000000004</c:v>
                </c:pt>
                <c:pt idx="15493">
                  <c:v>92284.789000000004</c:v>
                </c:pt>
                <c:pt idx="15494">
                  <c:v>92286.789000000004</c:v>
                </c:pt>
                <c:pt idx="15495">
                  <c:v>92288.789000000004</c:v>
                </c:pt>
                <c:pt idx="15496">
                  <c:v>92290.789000000004</c:v>
                </c:pt>
                <c:pt idx="15497">
                  <c:v>92292.789000000004</c:v>
                </c:pt>
                <c:pt idx="15498">
                  <c:v>92294.789000000004</c:v>
                </c:pt>
                <c:pt idx="15499">
                  <c:v>92296.789000000004</c:v>
                </c:pt>
                <c:pt idx="15500">
                  <c:v>92298.789000000004</c:v>
                </c:pt>
                <c:pt idx="15501">
                  <c:v>92300.789000000004</c:v>
                </c:pt>
                <c:pt idx="15502">
                  <c:v>92302.789000000004</c:v>
                </c:pt>
                <c:pt idx="15503">
                  <c:v>92304.789000000004</c:v>
                </c:pt>
                <c:pt idx="15504">
                  <c:v>92306.789000000004</c:v>
                </c:pt>
                <c:pt idx="15505">
                  <c:v>92308.789000000004</c:v>
                </c:pt>
                <c:pt idx="15506">
                  <c:v>92310.789000000004</c:v>
                </c:pt>
                <c:pt idx="15507">
                  <c:v>92312.789000000004</c:v>
                </c:pt>
                <c:pt idx="15508">
                  <c:v>92314.789000000004</c:v>
                </c:pt>
                <c:pt idx="15509">
                  <c:v>92316.789000000004</c:v>
                </c:pt>
                <c:pt idx="15510">
                  <c:v>92318.789000000004</c:v>
                </c:pt>
                <c:pt idx="15511">
                  <c:v>92320.789000000004</c:v>
                </c:pt>
                <c:pt idx="15512">
                  <c:v>92322.789000000004</c:v>
                </c:pt>
                <c:pt idx="15513">
                  <c:v>92324.789000000004</c:v>
                </c:pt>
                <c:pt idx="15514">
                  <c:v>92326.789000000004</c:v>
                </c:pt>
                <c:pt idx="15515">
                  <c:v>92328.789000000004</c:v>
                </c:pt>
                <c:pt idx="15516">
                  <c:v>92330.789000000004</c:v>
                </c:pt>
                <c:pt idx="15517">
                  <c:v>92332.789000000004</c:v>
                </c:pt>
                <c:pt idx="15518">
                  <c:v>92334.789000000004</c:v>
                </c:pt>
                <c:pt idx="15519">
                  <c:v>92336.789000000004</c:v>
                </c:pt>
                <c:pt idx="15520">
                  <c:v>92338.789000000004</c:v>
                </c:pt>
                <c:pt idx="15521">
                  <c:v>92340.789000000004</c:v>
                </c:pt>
                <c:pt idx="15522">
                  <c:v>92342.789000000004</c:v>
                </c:pt>
                <c:pt idx="15523">
                  <c:v>92344.789000000004</c:v>
                </c:pt>
                <c:pt idx="15524">
                  <c:v>92346.789000000004</c:v>
                </c:pt>
                <c:pt idx="15525">
                  <c:v>92348.789000000004</c:v>
                </c:pt>
                <c:pt idx="15526">
                  <c:v>92350.789000000004</c:v>
                </c:pt>
                <c:pt idx="15527">
                  <c:v>92352.789000000004</c:v>
                </c:pt>
                <c:pt idx="15528">
                  <c:v>92354.789000000004</c:v>
                </c:pt>
                <c:pt idx="15529">
                  <c:v>92356.789000000004</c:v>
                </c:pt>
                <c:pt idx="15530">
                  <c:v>92358.789000000004</c:v>
                </c:pt>
                <c:pt idx="15531">
                  <c:v>92360.789000000004</c:v>
                </c:pt>
                <c:pt idx="15532">
                  <c:v>92362.789000000004</c:v>
                </c:pt>
                <c:pt idx="15533">
                  <c:v>92364.789000000004</c:v>
                </c:pt>
                <c:pt idx="15534">
                  <c:v>92366.789000000004</c:v>
                </c:pt>
                <c:pt idx="15535">
                  <c:v>92368.789000000004</c:v>
                </c:pt>
                <c:pt idx="15536">
                  <c:v>92370.789000000004</c:v>
                </c:pt>
                <c:pt idx="15537">
                  <c:v>92372.789000000004</c:v>
                </c:pt>
                <c:pt idx="15538">
                  <c:v>92374.789000000004</c:v>
                </c:pt>
                <c:pt idx="15539">
                  <c:v>92376.789000000004</c:v>
                </c:pt>
                <c:pt idx="15540">
                  <c:v>92378.789000000004</c:v>
                </c:pt>
                <c:pt idx="15541">
                  <c:v>92380.789000000004</c:v>
                </c:pt>
                <c:pt idx="15542">
                  <c:v>92382.789000000004</c:v>
                </c:pt>
                <c:pt idx="15543">
                  <c:v>92384.789000000004</c:v>
                </c:pt>
                <c:pt idx="15544">
                  <c:v>92386.789000000004</c:v>
                </c:pt>
                <c:pt idx="15545">
                  <c:v>92388.789000000004</c:v>
                </c:pt>
                <c:pt idx="15546">
                  <c:v>92390.789000000004</c:v>
                </c:pt>
                <c:pt idx="15547">
                  <c:v>92392.789000000004</c:v>
                </c:pt>
                <c:pt idx="15548">
                  <c:v>92394.789000000004</c:v>
                </c:pt>
                <c:pt idx="15549">
                  <c:v>92396.789000000004</c:v>
                </c:pt>
                <c:pt idx="15550">
                  <c:v>92398.789000000004</c:v>
                </c:pt>
                <c:pt idx="15551">
                  <c:v>92400.789000000004</c:v>
                </c:pt>
                <c:pt idx="15552">
                  <c:v>92402.789000000004</c:v>
                </c:pt>
                <c:pt idx="15553">
                  <c:v>92404.789000000004</c:v>
                </c:pt>
                <c:pt idx="15554">
                  <c:v>92406.789000000004</c:v>
                </c:pt>
                <c:pt idx="15555">
                  <c:v>92408.789000000004</c:v>
                </c:pt>
                <c:pt idx="15556">
                  <c:v>92410.789000000004</c:v>
                </c:pt>
                <c:pt idx="15557">
                  <c:v>92414.75</c:v>
                </c:pt>
                <c:pt idx="15558">
                  <c:v>92416.75</c:v>
                </c:pt>
                <c:pt idx="15559">
                  <c:v>92418.75</c:v>
                </c:pt>
                <c:pt idx="15560">
                  <c:v>92420.75</c:v>
                </c:pt>
                <c:pt idx="15561">
                  <c:v>92422.75</c:v>
                </c:pt>
                <c:pt idx="15562">
                  <c:v>92424.75</c:v>
                </c:pt>
                <c:pt idx="15563">
                  <c:v>92426.75</c:v>
                </c:pt>
                <c:pt idx="15564">
                  <c:v>92428.75</c:v>
                </c:pt>
                <c:pt idx="15565">
                  <c:v>92430.75</c:v>
                </c:pt>
                <c:pt idx="15566">
                  <c:v>92432.75</c:v>
                </c:pt>
                <c:pt idx="15567">
                  <c:v>92434.75</c:v>
                </c:pt>
                <c:pt idx="15568">
                  <c:v>92436.75</c:v>
                </c:pt>
                <c:pt idx="15569">
                  <c:v>92438.75</c:v>
                </c:pt>
                <c:pt idx="15570">
                  <c:v>92440.75</c:v>
                </c:pt>
                <c:pt idx="15571">
                  <c:v>92442.75</c:v>
                </c:pt>
                <c:pt idx="15572">
                  <c:v>92444.75</c:v>
                </c:pt>
                <c:pt idx="15573">
                  <c:v>92446.75</c:v>
                </c:pt>
                <c:pt idx="15574">
                  <c:v>92448.75</c:v>
                </c:pt>
                <c:pt idx="15575">
                  <c:v>92450.75</c:v>
                </c:pt>
                <c:pt idx="15576">
                  <c:v>92452.75</c:v>
                </c:pt>
                <c:pt idx="15577">
                  <c:v>92454.75</c:v>
                </c:pt>
                <c:pt idx="15578">
                  <c:v>92456.75</c:v>
                </c:pt>
                <c:pt idx="15579">
                  <c:v>92458.75</c:v>
                </c:pt>
                <c:pt idx="15580">
                  <c:v>92460.75</c:v>
                </c:pt>
                <c:pt idx="15581">
                  <c:v>92462.75</c:v>
                </c:pt>
                <c:pt idx="15582">
                  <c:v>92464.75</c:v>
                </c:pt>
                <c:pt idx="15583">
                  <c:v>92466.75</c:v>
                </c:pt>
                <c:pt idx="15584">
                  <c:v>92468.75</c:v>
                </c:pt>
                <c:pt idx="15585">
                  <c:v>92470.75</c:v>
                </c:pt>
                <c:pt idx="15586">
                  <c:v>92472.75</c:v>
                </c:pt>
                <c:pt idx="15587">
                  <c:v>92474.75</c:v>
                </c:pt>
                <c:pt idx="15588">
                  <c:v>92476.75</c:v>
                </c:pt>
                <c:pt idx="15589">
                  <c:v>92478.75</c:v>
                </c:pt>
                <c:pt idx="15590">
                  <c:v>92480.75</c:v>
                </c:pt>
                <c:pt idx="15591">
                  <c:v>92482.75</c:v>
                </c:pt>
                <c:pt idx="15592">
                  <c:v>92484.75</c:v>
                </c:pt>
                <c:pt idx="15593">
                  <c:v>92486.75</c:v>
                </c:pt>
                <c:pt idx="15594">
                  <c:v>92488.75</c:v>
                </c:pt>
                <c:pt idx="15595">
                  <c:v>92490.75</c:v>
                </c:pt>
                <c:pt idx="15596">
                  <c:v>92492.75</c:v>
                </c:pt>
                <c:pt idx="15597">
                  <c:v>92494.75</c:v>
                </c:pt>
                <c:pt idx="15598">
                  <c:v>92496.75</c:v>
                </c:pt>
                <c:pt idx="15599">
                  <c:v>92498.75</c:v>
                </c:pt>
                <c:pt idx="15600">
                  <c:v>92500.75</c:v>
                </c:pt>
                <c:pt idx="15601">
                  <c:v>92502.75</c:v>
                </c:pt>
                <c:pt idx="15602">
                  <c:v>92504.75</c:v>
                </c:pt>
                <c:pt idx="15603">
                  <c:v>92506.75</c:v>
                </c:pt>
                <c:pt idx="15604">
                  <c:v>92508.75</c:v>
                </c:pt>
                <c:pt idx="15605">
                  <c:v>92510.75</c:v>
                </c:pt>
                <c:pt idx="15606">
                  <c:v>92512.75</c:v>
                </c:pt>
                <c:pt idx="15607">
                  <c:v>92514.75</c:v>
                </c:pt>
                <c:pt idx="15608">
                  <c:v>92516.75</c:v>
                </c:pt>
                <c:pt idx="15609">
                  <c:v>92518.75</c:v>
                </c:pt>
                <c:pt idx="15610">
                  <c:v>92520.75</c:v>
                </c:pt>
                <c:pt idx="15611">
                  <c:v>92522.75</c:v>
                </c:pt>
                <c:pt idx="15612">
                  <c:v>92524.75</c:v>
                </c:pt>
                <c:pt idx="15613">
                  <c:v>92526.75</c:v>
                </c:pt>
                <c:pt idx="15614">
                  <c:v>92528.75</c:v>
                </c:pt>
                <c:pt idx="15615">
                  <c:v>92530.75</c:v>
                </c:pt>
                <c:pt idx="15616">
                  <c:v>92532.75</c:v>
                </c:pt>
                <c:pt idx="15617">
                  <c:v>92534.75</c:v>
                </c:pt>
                <c:pt idx="15618">
                  <c:v>92536.75</c:v>
                </c:pt>
                <c:pt idx="15619">
                  <c:v>92538.75</c:v>
                </c:pt>
                <c:pt idx="15620">
                  <c:v>92540.75</c:v>
                </c:pt>
                <c:pt idx="15621">
                  <c:v>92542.75</c:v>
                </c:pt>
                <c:pt idx="15622">
                  <c:v>92544.75</c:v>
                </c:pt>
                <c:pt idx="15623">
                  <c:v>92546.75</c:v>
                </c:pt>
                <c:pt idx="15624">
                  <c:v>92548.75</c:v>
                </c:pt>
                <c:pt idx="15625">
                  <c:v>92550.75</c:v>
                </c:pt>
                <c:pt idx="15626">
                  <c:v>92552.75</c:v>
                </c:pt>
                <c:pt idx="15627">
                  <c:v>92554.75</c:v>
                </c:pt>
                <c:pt idx="15628">
                  <c:v>92556.75</c:v>
                </c:pt>
                <c:pt idx="15629">
                  <c:v>92558.75</c:v>
                </c:pt>
                <c:pt idx="15630">
                  <c:v>92560.75</c:v>
                </c:pt>
                <c:pt idx="15631">
                  <c:v>92562.75</c:v>
                </c:pt>
                <c:pt idx="15632">
                  <c:v>92564.75</c:v>
                </c:pt>
                <c:pt idx="15633">
                  <c:v>92566.75</c:v>
                </c:pt>
                <c:pt idx="15634">
                  <c:v>92568.75</c:v>
                </c:pt>
                <c:pt idx="15635">
                  <c:v>92570.75</c:v>
                </c:pt>
                <c:pt idx="15636">
                  <c:v>92572.75</c:v>
                </c:pt>
                <c:pt idx="15637">
                  <c:v>92574.75</c:v>
                </c:pt>
                <c:pt idx="15638">
                  <c:v>92576.75</c:v>
                </c:pt>
                <c:pt idx="15639">
                  <c:v>92578.75</c:v>
                </c:pt>
                <c:pt idx="15640">
                  <c:v>92580.75</c:v>
                </c:pt>
                <c:pt idx="15641">
                  <c:v>92582.75</c:v>
                </c:pt>
                <c:pt idx="15642">
                  <c:v>92584.75</c:v>
                </c:pt>
                <c:pt idx="15643">
                  <c:v>92586.75</c:v>
                </c:pt>
                <c:pt idx="15644">
                  <c:v>92588.75</c:v>
                </c:pt>
                <c:pt idx="15645">
                  <c:v>92590.75</c:v>
                </c:pt>
                <c:pt idx="15646">
                  <c:v>92592.75</c:v>
                </c:pt>
                <c:pt idx="15647">
                  <c:v>92594.75</c:v>
                </c:pt>
                <c:pt idx="15648">
                  <c:v>92596.75</c:v>
                </c:pt>
                <c:pt idx="15649">
                  <c:v>92598.75</c:v>
                </c:pt>
                <c:pt idx="15650">
                  <c:v>92600.75</c:v>
                </c:pt>
                <c:pt idx="15651">
                  <c:v>92602.75</c:v>
                </c:pt>
                <c:pt idx="15652">
                  <c:v>92604.75</c:v>
                </c:pt>
                <c:pt idx="15653">
                  <c:v>92606.75</c:v>
                </c:pt>
                <c:pt idx="15654">
                  <c:v>92608.75</c:v>
                </c:pt>
                <c:pt idx="15655">
                  <c:v>92610.75</c:v>
                </c:pt>
                <c:pt idx="15656">
                  <c:v>92612.75</c:v>
                </c:pt>
                <c:pt idx="15657">
                  <c:v>92614.75</c:v>
                </c:pt>
                <c:pt idx="15658">
                  <c:v>92616.75</c:v>
                </c:pt>
                <c:pt idx="15659">
                  <c:v>92618.75</c:v>
                </c:pt>
                <c:pt idx="15660">
                  <c:v>92620.75</c:v>
                </c:pt>
                <c:pt idx="15661">
                  <c:v>92622.75</c:v>
                </c:pt>
                <c:pt idx="15662">
                  <c:v>92624.75</c:v>
                </c:pt>
                <c:pt idx="15663">
                  <c:v>92626.75</c:v>
                </c:pt>
                <c:pt idx="15664">
                  <c:v>92628.75</c:v>
                </c:pt>
                <c:pt idx="15665">
                  <c:v>92630.75</c:v>
                </c:pt>
                <c:pt idx="15666">
                  <c:v>92632.75</c:v>
                </c:pt>
                <c:pt idx="15667">
                  <c:v>92634.75</c:v>
                </c:pt>
                <c:pt idx="15668">
                  <c:v>92636.75</c:v>
                </c:pt>
                <c:pt idx="15669">
                  <c:v>92638.75</c:v>
                </c:pt>
                <c:pt idx="15670">
                  <c:v>92640.75</c:v>
                </c:pt>
                <c:pt idx="15671">
                  <c:v>92642.75</c:v>
                </c:pt>
                <c:pt idx="15672">
                  <c:v>92644.75</c:v>
                </c:pt>
                <c:pt idx="15673">
                  <c:v>92646.75</c:v>
                </c:pt>
                <c:pt idx="15674">
                  <c:v>92648.75</c:v>
                </c:pt>
                <c:pt idx="15675">
                  <c:v>92650.75</c:v>
                </c:pt>
                <c:pt idx="15676">
                  <c:v>92652.75</c:v>
                </c:pt>
                <c:pt idx="15677">
                  <c:v>92654.75</c:v>
                </c:pt>
                <c:pt idx="15678">
                  <c:v>92656.75</c:v>
                </c:pt>
                <c:pt idx="15679">
                  <c:v>92658.75</c:v>
                </c:pt>
                <c:pt idx="15680">
                  <c:v>92660.75</c:v>
                </c:pt>
                <c:pt idx="15681">
                  <c:v>92662.75</c:v>
                </c:pt>
                <c:pt idx="15682">
                  <c:v>92664.75</c:v>
                </c:pt>
                <c:pt idx="15683">
                  <c:v>92666.75</c:v>
                </c:pt>
                <c:pt idx="15684">
                  <c:v>92668.75</c:v>
                </c:pt>
                <c:pt idx="15685">
                  <c:v>92670.75</c:v>
                </c:pt>
                <c:pt idx="15686">
                  <c:v>92672.75</c:v>
                </c:pt>
                <c:pt idx="15687">
                  <c:v>92674.75</c:v>
                </c:pt>
                <c:pt idx="15688">
                  <c:v>92676.75</c:v>
                </c:pt>
                <c:pt idx="15689">
                  <c:v>92678.75</c:v>
                </c:pt>
                <c:pt idx="15690">
                  <c:v>92680.75</c:v>
                </c:pt>
                <c:pt idx="15691">
                  <c:v>92682.75</c:v>
                </c:pt>
                <c:pt idx="15692">
                  <c:v>92684.75</c:v>
                </c:pt>
                <c:pt idx="15693">
                  <c:v>92686.75</c:v>
                </c:pt>
                <c:pt idx="15694">
                  <c:v>92688.75</c:v>
                </c:pt>
                <c:pt idx="15695">
                  <c:v>92690.75</c:v>
                </c:pt>
                <c:pt idx="15696">
                  <c:v>92692.75</c:v>
                </c:pt>
                <c:pt idx="15697">
                  <c:v>92694.75</c:v>
                </c:pt>
                <c:pt idx="15698">
                  <c:v>92696.75</c:v>
                </c:pt>
                <c:pt idx="15699">
                  <c:v>92698.75</c:v>
                </c:pt>
                <c:pt idx="15700">
                  <c:v>92700.75</c:v>
                </c:pt>
                <c:pt idx="15701">
                  <c:v>92702.75</c:v>
                </c:pt>
                <c:pt idx="15702">
                  <c:v>92704.75</c:v>
                </c:pt>
                <c:pt idx="15703">
                  <c:v>92706.75</c:v>
                </c:pt>
                <c:pt idx="15704">
                  <c:v>92708.75</c:v>
                </c:pt>
                <c:pt idx="15705">
                  <c:v>92710.75</c:v>
                </c:pt>
                <c:pt idx="15706">
                  <c:v>92712.75</c:v>
                </c:pt>
                <c:pt idx="15707">
                  <c:v>92714.75</c:v>
                </c:pt>
                <c:pt idx="15708">
                  <c:v>92716.75</c:v>
                </c:pt>
                <c:pt idx="15709">
                  <c:v>92718.75</c:v>
                </c:pt>
                <c:pt idx="15710">
                  <c:v>92720.75</c:v>
                </c:pt>
                <c:pt idx="15711">
                  <c:v>92722.75</c:v>
                </c:pt>
                <c:pt idx="15712">
                  <c:v>92724.75</c:v>
                </c:pt>
                <c:pt idx="15713">
                  <c:v>92726.75</c:v>
                </c:pt>
                <c:pt idx="15714">
                  <c:v>92728.75</c:v>
                </c:pt>
                <c:pt idx="15715">
                  <c:v>92730.75</c:v>
                </c:pt>
                <c:pt idx="15716">
                  <c:v>92732.75</c:v>
                </c:pt>
                <c:pt idx="15717">
                  <c:v>92734.75</c:v>
                </c:pt>
                <c:pt idx="15718">
                  <c:v>92736.75</c:v>
                </c:pt>
                <c:pt idx="15719">
                  <c:v>92738.75</c:v>
                </c:pt>
                <c:pt idx="15720">
                  <c:v>92740.75</c:v>
                </c:pt>
                <c:pt idx="15721">
                  <c:v>92742.75</c:v>
                </c:pt>
                <c:pt idx="15722">
                  <c:v>92744.75</c:v>
                </c:pt>
                <c:pt idx="15723">
                  <c:v>92746.75</c:v>
                </c:pt>
                <c:pt idx="15724">
                  <c:v>92748.75</c:v>
                </c:pt>
                <c:pt idx="15725">
                  <c:v>92750.75</c:v>
                </c:pt>
                <c:pt idx="15726">
                  <c:v>92752.75</c:v>
                </c:pt>
                <c:pt idx="15727">
                  <c:v>92754.75</c:v>
                </c:pt>
                <c:pt idx="15728">
                  <c:v>92756.75</c:v>
                </c:pt>
                <c:pt idx="15729">
                  <c:v>92758.75</c:v>
                </c:pt>
                <c:pt idx="15730">
                  <c:v>92760.75</c:v>
                </c:pt>
                <c:pt idx="15731">
                  <c:v>92762.75</c:v>
                </c:pt>
                <c:pt idx="15732">
                  <c:v>92764.75</c:v>
                </c:pt>
                <c:pt idx="15733">
                  <c:v>92766.75</c:v>
                </c:pt>
                <c:pt idx="15734">
                  <c:v>92768.75</c:v>
                </c:pt>
                <c:pt idx="15735">
                  <c:v>92770.75</c:v>
                </c:pt>
                <c:pt idx="15736">
                  <c:v>92772.75</c:v>
                </c:pt>
                <c:pt idx="15737">
                  <c:v>92774.75</c:v>
                </c:pt>
                <c:pt idx="15738">
                  <c:v>92776.75</c:v>
                </c:pt>
                <c:pt idx="15739">
                  <c:v>92778.75</c:v>
                </c:pt>
                <c:pt idx="15740">
                  <c:v>92780.75</c:v>
                </c:pt>
                <c:pt idx="15741">
                  <c:v>92782.75</c:v>
                </c:pt>
                <c:pt idx="15742">
                  <c:v>92784.75</c:v>
                </c:pt>
                <c:pt idx="15743">
                  <c:v>92786.75</c:v>
                </c:pt>
                <c:pt idx="15744">
                  <c:v>92788.75</c:v>
                </c:pt>
                <c:pt idx="15745">
                  <c:v>92790.75</c:v>
                </c:pt>
                <c:pt idx="15746">
                  <c:v>92792.75</c:v>
                </c:pt>
                <c:pt idx="15747">
                  <c:v>92794.75</c:v>
                </c:pt>
                <c:pt idx="15748">
                  <c:v>92796.75</c:v>
                </c:pt>
                <c:pt idx="15749">
                  <c:v>92798.75</c:v>
                </c:pt>
                <c:pt idx="15750">
                  <c:v>92800.75</c:v>
                </c:pt>
                <c:pt idx="15751">
                  <c:v>92802.75</c:v>
                </c:pt>
                <c:pt idx="15752">
                  <c:v>92804.75</c:v>
                </c:pt>
                <c:pt idx="15753">
                  <c:v>92806.75</c:v>
                </c:pt>
                <c:pt idx="15754">
                  <c:v>92808.75</c:v>
                </c:pt>
                <c:pt idx="15755">
                  <c:v>92810.75</c:v>
                </c:pt>
                <c:pt idx="15756">
                  <c:v>92812.75</c:v>
                </c:pt>
                <c:pt idx="15757">
                  <c:v>92814.75</c:v>
                </c:pt>
                <c:pt idx="15758">
                  <c:v>92816.75</c:v>
                </c:pt>
                <c:pt idx="15759">
                  <c:v>92818.75</c:v>
                </c:pt>
                <c:pt idx="15760">
                  <c:v>92820.75</c:v>
                </c:pt>
                <c:pt idx="15761">
                  <c:v>92822.75</c:v>
                </c:pt>
                <c:pt idx="15762">
                  <c:v>92824.75</c:v>
                </c:pt>
                <c:pt idx="15763">
                  <c:v>92826.75</c:v>
                </c:pt>
                <c:pt idx="15764">
                  <c:v>92828.75</c:v>
                </c:pt>
                <c:pt idx="15765">
                  <c:v>92830.75</c:v>
                </c:pt>
                <c:pt idx="15766">
                  <c:v>92832.75</c:v>
                </c:pt>
                <c:pt idx="15767">
                  <c:v>92834.75</c:v>
                </c:pt>
                <c:pt idx="15768">
                  <c:v>92836.75</c:v>
                </c:pt>
                <c:pt idx="15769">
                  <c:v>92838.75</c:v>
                </c:pt>
                <c:pt idx="15770">
                  <c:v>92840.75</c:v>
                </c:pt>
                <c:pt idx="15771">
                  <c:v>92842.75</c:v>
                </c:pt>
                <c:pt idx="15772">
                  <c:v>92844.75</c:v>
                </c:pt>
                <c:pt idx="15773">
                  <c:v>92846.75</c:v>
                </c:pt>
                <c:pt idx="15774">
                  <c:v>92848.75</c:v>
                </c:pt>
                <c:pt idx="15775">
                  <c:v>92850.75</c:v>
                </c:pt>
                <c:pt idx="15776">
                  <c:v>92852.75</c:v>
                </c:pt>
                <c:pt idx="15777">
                  <c:v>92854.75</c:v>
                </c:pt>
                <c:pt idx="15778">
                  <c:v>92856.75</c:v>
                </c:pt>
                <c:pt idx="15779">
                  <c:v>92858.75</c:v>
                </c:pt>
                <c:pt idx="15780">
                  <c:v>92860.75</c:v>
                </c:pt>
                <c:pt idx="15781">
                  <c:v>92862.75</c:v>
                </c:pt>
                <c:pt idx="15782">
                  <c:v>92864.75</c:v>
                </c:pt>
                <c:pt idx="15783">
                  <c:v>92866.75</c:v>
                </c:pt>
                <c:pt idx="15784">
                  <c:v>92868.75</c:v>
                </c:pt>
                <c:pt idx="15785">
                  <c:v>92870.75</c:v>
                </c:pt>
                <c:pt idx="15786">
                  <c:v>92872.75</c:v>
                </c:pt>
                <c:pt idx="15787">
                  <c:v>92874.75</c:v>
                </c:pt>
                <c:pt idx="15788">
                  <c:v>92876.75</c:v>
                </c:pt>
                <c:pt idx="15789">
                  <c:v>92878.75</c:v>
                </c:pt>
                <c:pt idx="15790">
                  <c:v>92880.75</c:v>
                </c:pt>
                <c:pt idx="15791">
                  <c:v>92882.75</c:v>
                </c:pt>
                <c:pt idx="15792">
                  <c:v>92884.75</c:v>
                </c:pt>
                <c:pt idx="15793">
                  <c:v>92886.75</c:v>
                </c:pt>
                <c:pt idx="15794">
                  <c:v>92888.75</c:v>
                </c:pt>
                <c:pt idx="15795">
                  <c:v>92890.75</c:v>
                </c:pt>
                <c:pt idx="15796">
                  <c:v>92892.75</c:v>
                </c:pt>
                <c:pt idx="15797">
                  <c:v>92894.75</c:v>
                </c:pt>
                <c:pt idx="15798">
                  <c:v>92896.75</c:v>
                </c:pt>
                <c:pt idx="15799">
                  <c:v>92898.75</c:v>
                </c:pt>
                <c:pt idx="15800">
                  <c:v>92900.75</c:v>
                </c:pt>
                <c:pt idx="15801">
                  <c:v>92902.75</c:v>
                </c:pt>
                <c:pt idx="15802">
                  <c:v>92904.75</c:v>
                </c:pt>
                <c:pt idx="15803">
                  <c:v>92906.75</c:v>
                </c:pt>
                <c:pt idx="15804">
                  <c:v>92908.75</c:v>
                </c:pt>
                <c:pt idx="15805">
                  <c:v>92910.75</c:v>
                </c:pt>
                <c:pt idx="15806">
                  <c:v>92912.75</c:v>
                </c:pt>
                <c:pt idx="15807">
                  <c:v>92914.75</c:v>
                </c:pt>
                <c:pt idx="15808">
                  <c:v>92916.75</c:v>
                </c:pt>
                <c:pt idx="15809">
                  <c:v>92918.75</c:v>
                </c:pt>
                <c:pt idx="15810">
                  <c:v>92920.75</c:v>
                </c:pt>
                <c:pt idx="15811">
                  <c:v>92922.75</c:v>
                </c:pt>
                <c:pt idx="15812">
                  <c:v>92924.75</c:v>
                </c:pt>
                <c:pt idx="15813">
                  <c:v>92926.75</c:v>
                </c:pt>
                <c:pt idx="15814">
                  <c:v>92928.75</c:v>
                </c:pt>
                <c:pt idx="15815">
                  <c:v>92930.75</c:v>
                </c:pt>
                <c:pt idx="15816">
                  <c:v>92932.75</c:v>
                </c:pt>
                <c:pt idx="15817">
                  <c:v>92934.75</c:v>
                </c:pt>
                <c:pt idx="15818">
                  <c:v>92936.75</c:v>
                </c:pt>
                <c:pt idx="15819">
                  <c:v>92938.75</c:v>
                </c:pt>
                <c:pt idx="15820">
                  <c:v>92940.75</c:v>
                </c:pt>
                <c:pt idx="15821">
                  <c:v>92942.75</c:v>
                </c:pt>
                <c:pt idx="15822">
                  <c:v>92944.75</c:v>
                </c:pt>
                <c:pt idx="15823">
                  <c:v>92946.75</c:v>
                </c:pt>
                <c:pt idx="15824">
                  <c:v>92948.75</c:v>
                </c:pt>
                <c:pt idx="15825">
                  <c:v>92950.75</c:v>
                </c:pt>
                <c:pt idx="15826">
                  <c:v>92952.75</c:v>
                </c:pt>
                <c:pt idx="15827">
                  <c:v>92954.75</c:v>
                </c:pt>
                <c:pt idx="15828">
                  <c:v>92956.75</c:v>
                </c:pt>
                <c:pt idx="15829">
                  <c:v>92958.75</c:v>
                </c:pt>
                <c:pt idx="15830">
                  <c:v>92960.75</c:v>
                </c:pt>
                <c:pt idx="15831">
                  <c:v>92962.75</c:v>
                </c:pt>
                <c:pt idx="15832">
                  <c:v>92964.75</c:v>
                </c:pt>
                <c:pt idx="15833">
                  <c:v>92966.75</c:v>
                </c:pt>
                <c:pt idx="15834">
                  <c:v>92968.75</c:v>
                </c:pt>
                <c:pt idx="15835">
                  <c:v>92970.75</c:v>
                </c:pt>
                <c:pt idx="15836">
                  <c:v>92972.75</c:v>
                </c:pt>
                <c:pt idx="15837">
                  <c:v>92974.75</c:v>
                </c:pt>
                <c:pt idx="15838">
                  <c:v>92976.75</c:v>
                </c:pt>
                <c:pt idx="15839">
                  <c:v>92978.75</c:v>
                </c:pt>
                <c:pt idx="15840">
                  <c:v>92980.75</c:v>
                </c:pt>
                <c:pt idx="15841">
                  <c:v>92982.75</c:v>
                </c:pt>
                <c:pt idx="15842">
                  <c:v>92984.75</c:v>
                </c:pt>
                <c:pt idx="15843">
                  <c:v>92986.75</c:v>
                </c:pt>
                <c:pt idx="15844">
                  <c:v>92988.75</c:v>
                </c:pt>
                <c:pt idx="15845">
                  <c:v>92990.75</c:v>
                </c:pt>
                <c:pt idx="15846">
                  <c:v>92992.75</c:v>
                </c:pt>
                <c:pt idx="15847">
                  <c:v>92994.75</c:v>
                </c:pt>
                <c:pt idx="15848">
                  <c:v>92996.75</c:v>
                </c:pt>
                <c:pt idx="15849">
                  <c:v>92998.75</c:v>
                </c:pt>
                <c:pt idx="15850">
                  <c:v>93000.75</c:v>
                </c:pt>
                <c:pt idx="15851">
                  <c:v>93002.75</c:v>
                </c:pt>
                <c:pt idx="15852">
                  <c:v>93004.75</c:v>
                </c:pt>
                <c:pt idx="15853">
                  <c:v>93006.75</c:v>
                </c:pt>
                <c:pt idx="15854">
                  <c:v>93008.75</c:v>
                </c:pt>
                <c:pt idx="15855">
                  <c:v>93010.75</c:v>
                </c:pt>
                <c:pt idx="15856">
                  <c:v>93012.75</c:v>
                </c:pt>
                <c:pt idx="15857">
                  <c:v>93014.75</c:v>
                </c:pt>
                <c:pt idx="15858">
                  <c:v>93016.75</c:v>
                </c:pt>
                <c:pt idx="15859">
                  <c:v>93018.75</c:v>
                </c:pt>
                <c:pt idx="15860">
                  <c:v>93020.75</c:v>
                </c:pt>
                <c:pt idx="15861">
                  <c:v>93022.75</c:v>
                </c:pt>
                <c:pt idx="15862">
                  <c:v>93024.75</c:v>
                </c:pt>
                <c:pt idx="15863">
                  <c:v>93026.75</c:v>
                </c:pt>
                <c:pt idx="15864">
                  <c:v>93028.75</c:v>
                </c:pt>
                <c:pt idx="15865">
                  <c:v>93030.75</c:v>
                </c:pt>
                <c:pt idx="15866">
                  <c:v>93032.75</c:v>
                </c:pt>
                <c:pt idx="15867">
                  <c:v>93034.75</c:v>
                </c:pt>
                <c:pt idx="15868">
                  <c:v>93036.75</c:v>
                </c:pt>
                <c:pt idx="15869">
                  <c:v>93038.75</c:v>
                </c:pt>
                <c:pt idx="15870">
                  <c:v>93040.75</c:v>
                </c:pt>
                <c:pt idx="15871">
                  <c:v>93042.75</c:v>
                </c:pt>
                <c:pt idx="15872">
                  <c:v>93044.75</c:v>
                </c:pt>
                <c:pt idx="15873">
                  <c:v>93046.75</c:v>
                </c:pt>
                <c:pt idx="15874">
                  <c:v>93048.75</c:v>
                </c:pt>
                <c:pt idx="15875">
                  <c:v>93050.75</c:v>
                </c:pt>
                <c:pt idx="15876">
                  <c:v>93052.75</c:v>
                </c:pt>
                <c:pt idx="15877">
                  <c:v>93054.75</c:v>
                </c:pt>
                <c:pt idx="15878">
                  <c:v>93056.75</c:v>
                </c:pt>
                <c:pt idx="15879">
                  <c:v>93058.75</c:v>
                </c:pt>
                <c:pt idx="15880">
                  <c:v>93060.75</c:v>
                </c:pt>
                <c:pt idx="15881">
                  <c:v>93062.75</c:v>
                </c:pt>
                <c:pt idx="15882">
                  <c:v>93064.75</c:v>
                </c:pt>
                <c:pt idx="15883">
                  <c:v>93066.75</c:v>
                </c:pt>
                <c:pt idx="15884">
                  <c:v>93068.75</c:v>
                </c:pt>
                <c:pt idx="15885">
                  <c:v>93070.75</c:v>
                </c:pt>
                <c:pt idx="15886">
                  <c:v>93072.75</c:v>
                </c:pt>
                <c:pt idx="15887">
                  <c:v>93074.75</c:v>
                </c:pt>
                <c:pt idx="15888">
                  <c:v>93076.75</c:v>
                </c:pt>
                <c:pt idx="15889">
                  <c:v>93078.75</c:v>
                </c:pt>
                <c:pt idx="15890">
                  <c:v>93080.75</c:v>
                </c:pt>
                <c:pt idx="15891">
                  <c:v>93082.75</c:v>
                </c:pt>
                <c:pt idx="15892">
                  <c:v>93084.75</c:v>
                </c:pt>
                <c:pt idx="15893">
                  <c:v>93086.75</c:v>
                </c:pt>
                <c:pt idx="15894">
                  <c:v>93088.75</c:v>
                </c:pt>
                <c:pt idx="15895">
                  <c:v>93090.75</c:v>
                </c:pt>
                <c:pt idx="15896">
                  <c:v>93092.75</c:v>
                </c:pt>
                <c:pt idx="15897">
                  <c:v>93094.75</c:v>
                </c:pt>
                <c:pt idx="15898">
                  <c:v>93096.75</c:v>
                </c:pt>
                <c:pt idx="15899">
                  <c:v>93098.75</c:v>
                </c:pt>
                <c:pt idx="15900">
                  <c:v>93100.75</c:v>
                </c:pt>
                <c:pt idx="15901">
                  <c:v>93102.75</c:v>
                </c:pt>
                <c:pt idx="15902">
                  <c:v>93104.75</c:v>
                </c:pt>
                <c:pt idx="15903">
                  <c:v>93106.75</c:v>
                </c:pt>
                <c:pt idx="15904">
                  <c:v>93108.75</c:v>
                </c:pt>
                <c:pt idx="15905">
                  <c:v>93110.75</c:v>
                </c:pt>
                <c:pt idx="15906">
                  <c:v>93112.75</c:v>
                </c:pt>
                <c:pt idx="15907">
                  <c:v>93114.75</c:v>
                </c:pt>
                <c:pt idx="15908">
                  <c:v>93116.75</c:v>
                </c:pt>
                <c:pt idx="15909">
                  <c:v>93118.75</c:v>
                </c:pt>
                <c:pt idx="15910">
                  <c:v>93120.75</c:v>
                </c:pt>
                <c:pt idx="15911">
                  <c:v>93122.75</c:v>
                </c:pt>
                <c:pt idx="15912">
                  <c:v>93124.75</c:v>
                </c:pt>
                <c:pt idx="15913">
                  <c:v>93126.75</c:v>
                </c:pt>
                <c:pt idx="15914">
                  <c:v>93128.75</c:v>
                </c:pt>
                <c:pt idx="15915">
                  <c:v>93130.75</c:v>
                </c:pt>
                <c:pt idx="15916">
                  <c:v>93132.75</c:v>
                </c:pt>
                <c:pt idx="15917">
                  <c:v>93134.75</c:v>
                </c:pt>
                <c:pt idx="15918">
                  <c:v>93136.75</c:v>
                </c:pt>
                <c:pt idx="15919">
                  <c:v>93138.75</c:v>
                </c:pt>
                <c:pt idx="15920">
                  <c:v>93140.75</c:v>
                </c:pt>
                <c:pt idx="15921">
                  <c:v>93142.75</c:v>
                </c:pt>
                <c:pt idx="15922">
                  <c:v>93144.75</c:v>
                </c:pt>
                <c:pt idx="15923">
                  <c:v>93146.75</c:v>
                </c:pt>
                <c:pt idx="15924">
                  <c:v>93148.75</c:v>
                </c:pt>
                <c:pt idx="15925">
                  <c:v>93150.75</c:v>
                </c:pt>
                <c:pt idx="15926">
                  <c:v>93152.75</c:v>
                </c:pt>
                <c:pt idx="15927">
                  <c:v>93154.75</c:v>
                </c:pt>
                <c:pt idx="15928">
                  <c:v>93156.75</c:v>
                </c:pt>
                <c:pt idx="15929">
                  <c:v>93158.75</c:v>
                </c:pt>
                <c:pt idx="15930">
                  <c:v>93160.75</c:v>
                </c:pt>
                <c:pt idx="15931">
                  <c:v>93162.75</c:v>
                </c:pt>
                <c:pt idx="15932">
                  <c:v>93164.75</c:v>
                </c:pt>
                <c:pt idx="15933">
                  <c:v>93166.75</c:v>
                </c:pt>
                <c:pt idx="15934">
                  <c:v>93168.75</c:v>
                </c:pt>
                <c:pt idx="15935">
                  <c:v>93170.75</c:v>
                </c:pt>
                <c:pt idx="15936">
                  <c:v>93172.75</c:v>
                </c:pt>
                <c:pt idx="15937">
                  <c:v>93174.75</c:v>
                </c:pt>
                <c:pt idx="15938">
                  <c:v>93176.75</c:v>
                </c:pt>
                <c:pt idx="15939">
                  <c:v>93178.75</c:v>
                </c:pt>
                <c:pt idx="15940">
                  <c:v>93180.75</c:v>
                </c:pt>
                <c:pt idx="15941">
                  <c:v>93182.75</c:v>
                </c:pt>
                <c:pt idx="15942">
                  <c:v>93184.75</c:v>
                </c:pt>
                <c:pt idx="15943">
                  <c:v>93186.75</c:v>
                </c:pt>
                <c:pt idx="15944">
                  <c:v>93188.75</c:v>
                </c:pt>
                <c:pt idx="15945">
                  <c:v>93190.75</c:v>
                </c:pt>
                <c:pt idx="15946">
                  <c:v>93192.75</c:v>
                </c:pt>
                <c:pt idx="15947">
                  <c:v>93194.75</c:v>
                </c:pt>
                <c:pt idx="15948">
                  <c:v>93196.75</c:v>
                </c:pt>
                <c:pt idx="15949">
                  <c:v>93198.75</c:v>
                </c:pt>
                <c:pt idx="15950">
                  <c:v>93200.75</c:v>
                </c:pt>
                <c:pt idx="15951">
                  <c:v>93202.75</c:v>
                </c:pt>
                <c:pt idx="15952">
                  <c:v>93204.75</c:v>
                </c:pt>
                <c:pt idx="15953">
                  <c:v>93206.75</c:v>
                </c:pt>
                <c:pt idx="15954">
                  <c:v>93208.75</c:v>
                </c:pt>
                <c:pt idx="15955">
                  <c:v>93210.75</c:v>
                </c:pt>
                <c:pt idx="15956">
                  <c:v>93212.75</c:v>
                </c:pt>
                <c:pt idx="15957">
                  <c:v>93214.75</c:v>
                </c:pt>
                <c:pt idx="15958">
                  <c:v>93216.75</c:v>
                </c:pt>
                <c:pt idx="15959">
                  <c:v>93218.75</c:v>
                </c:pt>
                <c:pt idx="15960">
                  <c:v>93220.75</c:v>
                </c:pt>
                <c:pt idx="15961">
                  <c:v>93222.75</c:v>
                </c:pt>
                <c:pt idx="15962">
                  <c:v>93224.75</c:v>
                </c:pt>
                <c:pt idx="15963">
                  <c:v>93226.75</c:v>
                </c:pt>
                <c:pt idx="15964">
                  <c:v>93228.75</c:v>
                </c:pt>
                <c:pt idx="15965">
                  <c:v>93230.75</c:v>
                </c:pt>
                <c:pt idx="15966">
                  <c:v>93232.75</c:v>
                </c:pt>
                <c:pt idx="15967">
                  <c:v>93234.75</c:v>
                </c:pt>
                <c:pt idx="15968">
                  <c:v>93236.75</c:v>
                </c:pt>
                <c:pt idx="15969">
                  <c:v>93238.75</c:v>
                </c:pt>
                <c:pt idx="15970">
                  <c:v>93240.75</c:v>
                </c:pt>
                <c:pt idx="15971">
                  <c:v>93242.75</c:v>
                </c:pt>
                <c:pt idx="15972">
                  <c:v>93244.75</c:v>
                </c:pt>
                <c:pt idx="15973">
                  <c:v>93246.75</c:v>
                </c:pt>
                <c:pt idx="15974">
                  <c:v>93248.75</c:v>
                </c:pt>
                <c:pt idx="15975">
                  <c:v>93250.75</c:v>
                </c:pt>
                <c:pt idx="15976">
                  <c:v>93252.75</c:v>
                </c:pt>
                <c:pt idx="15977">
                  <c:v>93254.75</c:v>
                </c:pt>
                <c:pt idx="15978">
                  <c:v>93256.75</c:v>
                </c:pt>
                <c:pt idx="15979">
                  <c:v>93258.75</c:v>
                </c:pt>
                <c:pt idx="15980">
                  <c:v>93260.75</c:v>
                </c:pt>
                <c:pt idx="15981">
                  <c:v>93262.75</c:v>
                </c:pt>
                <c:pt idx="15982">
                  <c:v>93264.75</c:v>
                </c:pt>
                <c:pt idx="15983">
                  <c:v>93266.75</c:v>
                </c:pt>
                <c:pt idx="15984">
                  <c:v>93268.75</c:v>
                </c:pt>
                <c:pt idx="15985">
                  <c:v>93270.75</c:v>
                </c:pt>
                <c:pt idx="15986">
                  <c:v>93272.75</c:v>
                </c:pt>
                <c:pt idx="15987">
                  <c:v>93274.75</c:v>
                </c:pt>
                <c:pt idx="15988">
                  <c:v>93276.75</c:v>
                </c:pt>
                <c:pt idx="15989">
                  <c:v>93278.75</c:v>
                </c:pt>
                <c:pt idx="15990">
                  <c:v>93280.75</c:v>
                </c:pt>
                <c:pt idx="15991">
                  <c:v>93282.75</c:v>
                </c:pt>
                <c:pt idx="15992">
                  <c:v>93284.75</c:v>
                </c:pt>
                <c:pt idx="15993">
                  <c:v>93286.75</c:v>
                </c:pt>
                <c:pt idx="15994">
                  <c:v>93288.75</c:v>
                </c:pt>
                <c:pt idx="15995">
                  <c:v>93290.75</c:v>
                </c:pt>
                <c:pt idx="15996">
                  <c:v>93292.75</c:v>
                </c:pt>
                <c:pt idx="15997">
                  <c:v>93294.75</c:v>
                </c:pt>
                <c:pt idx="15998">
                  <c:v>93296.75</c:v>
                </c:pt>
                <c:pt idx="15999">
                  <c:v>93298.75</c:v>
                </c:pt>
                <c:pt idx="16000">
                  <c:v>93300.75</c:v>
                </c:pt>
                <c:pt idx="16001">
                  <c:v>93304.062999999878</c:v>
                </c:pt>
                <c:pt idx="16002">
                  <c:v>93306.062999999878</c:v>
                </c:pt>
                <c:pt idx="16003">
                  <c:v>93308.062999999878</c:v>
                </c:pt>
                <c:pt idx="16004">
                  <c:v>93310.062999999878</c:v>
                </c:pt>
                <c:pt idx="16005">
                  <c:v>93312.062999999878</c:v>
                </c:pt>
                <c:pt idx="16006">
                  <c:v>93314.062999999878</c:v>
                </c:pt>
                <c:pt idx="16007">
                  <c:v>93316.062999999878</c:v>
                </c:pt>
                <c:pt idx="16008">
                  <c:v>93318.062999999878</c:v>
                </c:pt>
                <c:pt idx="16009">
                  <c:v>93320.062999999878</c:v>
                </c:pt>
                <c:pt idx="16010">
                  <c:v>93322.062999999878</c:v>
                </c:pt>
                <c:pt idx="16011">
                  <c:v>93324.062999999878</c:v>
                </c:pt>
                <c:pt idx="16012">
                  <c:v>93326.062999999878</c:v>
                </c:pt>
                <c:pt idx="16013">
                  <c:v>93328.062999999878</c:v>
                </c:pt>
                <c:pt idx="16014">
                  <c:v>93330.062999999878</c:v>
                </c:pt>
                <c:pt idx="16015">
                  <c:v>93332.062999999878</c:v>
                </c:pt>
                <c:pt idx="16016">
                  <c:v>93334.062999999878</c:v>
                </c:pt>
                <c:pt idx="16017">
                  <c:v>93336.062999999878</c:v>
                </c:pt>
                <c:pt idx="16018">
                  <c:v>93338.062999999878</c:v>
                </c:pt>
                <c:pt idx="16019">
                  <c:v>93340.062999999878</c:v>
                </c:pt>
                <c:pt idx="16020">
                  <c:v>93342.062999999878</c:v>
                </c:pt>
                <c:pt idx="16021">
                  <c:v>93344.062999999878</c:v>
                </c:pt>
                <c:pt idx="16022">
                  <c:v>93346.062999999878</c:v>
                </c:pt>
                <c:pt idx="16023">
                  <c:v>93348.062999999878</c:v>
                </c:pt>
                <c:pt idx="16024">
                  <c:v>93350.062999999878</c:v>
                </c:pt>
                <c:pt idx="16025">
                  <c:v>93352.062999999878</c:v>
                </c:pt>
                <c:pt idx="16026">
                  <c:v>93354.062999999878</c:v>
                </c:pt>
                <c:pt idx="16027">
                  <c:v>93356.062999999878</c:v>
                </c:pt>
                <c:pt idx="16028">
                  <c:v>93358.062999999878</c:v>
                </c:pt>
                <c:pt idx="16029">
                  <c:v>93360.062999999878</c:v>
                </c:pt>
                <c:pt idx="16030">
                  <c:v>93362.062999999878</c:v>
                </c:pt>
                <c:pt idx="16031">
                  <c:v>93364.062999999878</c:v>
                </c:pt>
                <c:pt idx="16032">
                  <c:v>93366.062999999878</c:v>
                </c:pt>
                <c:pt idx="16033">
                  <c:v>93368.062999999878</c:v>
                </c:pt>
                <c:pt idx="16034">
                  <c:v>93370.062999999878</c:v>
                </c:pt>
                <c:pt idx="16035">
                  <c:v>93372.062999999878</c:v>
                </c:pt>
                <c:pt idx="16036">
                  <c:v>93374.062999999878</c:v>
                </c:pt>
                <c:pt idx="16037">
                  <c:v>93376.062999999878</c:v>
                </c:pt>
                <c:pt idx="16038">
                  <c:v>93378.062999999878</c:v>
                </c:pt>
                <c:pt idx="16039">
                  <c:v>93380.062999999878</c:v>
                </c:pt>
                <c:pt idx="16040">
                  <c:v>93382.062999999878</c:v>
                </c:pt>
                <c:pt idx="16041">
                  <c:v>93384.062999999878</c:v>
                </c:pt>
                <c:pt idx="16042">
                  <c:v>93386.062999999878</c:v>
                </c:pt>
                <c:pt idx="16043">
                  <c:v>93388.062999999878</c:v>
                </c:pt>
                <c:pt idx="16044">
                  <c:v>93390.062999999878</c:v>
                </c:pt>
                <c:pt idx="16045">
                  <c:v>93392.062999999878</c:v>
                </c:pt>
                <c:pt idx="16046">
                  <c:v>93394.062999999878</c:v>
                </c:pt>
                <c:pt idx="16047">
                  <c:v>93396.062999999878</c:v>
                </c:pt>
                <c:pt idx="16048">
                  <c:v>93398.062999999878</c:v>
                </c:pt>
                <c:pt idx="16049">
                  <c:v>93400.062999999878</c:v>
                </c:pt>
                <c:pt idx="16050">
                  <c:v>93402.062999999878</c:v>
                </c:pt>
                <c:pt idx="16051">
                  <c:v>93404.062999999878</c:v>
                </c:pt>
                <c:pt idx="16052">
                  <c:v>93406.062999999878</c:v>
                </c:pt>
                <c:pt idx="16053">
                  <c:v>93408.062999999878</c:v>
                </c:pt>
                <c:pt idx="16054">
                  <c:v>93410.062999999878</c:v>
                </c:pt>
                <c:pt idx="16055">
                  <c:v>93412.062999999878</c:v>
                </c:pt>
                <c:pt idx="16056">
                  <c:v>93414.062999999878</c:v>
                </c:pt>
                <c:pt idx="16057">
                  <c:v>93416.062999999878</c:v>
                </c:pt>
                <c:pt idx="16058">
                  <c:v>93418.062999999878</c:v>
                </c:pt>
                <c:pt idx="16059">
                  <c:v>93420.062999999878</c:v>
                </c:pt>
                <c:pt idx="16060">
                  <c:v>93422.062999999878</c:v>
                </c:pt>
                <c:pt idx="16061">
                  <c:v>93424.062999999878</c:v>
                </c:pt>
                <c:pt idx="16062">
                  <c:v>93426.062999999878</c:v>
                </c:pt>
                <c:pt idx="16063">
                  <c:v>93428.062999999878</c:v>
                </c:pt>
                <c:pt idx="16064">
                  <c:v>93430.062999999878</c:v>
                </c:pt>
                <c:pt idx="16065">
                  <c:v>93432.062999999878</c:v>
                </c:pt>
                <c:pt idx="16066">
                  <c:v>93434.062999999878</c:v>
                </c:pt>
                <c:pt idx="16067">
                  <c:v>93436.062999999878</c:v>
                </c:pt>
                <c:pt idx="16068">
                  <c:v>93438.062999999878</c:v>
                </c:pt>
                <c:pt idx="16069">
                  <c:v>93440.062999999878</c:v>
                </c:pt>
                <c:pt idx="16070">
                  <c:v>93442.062999999878</c:v>
                </c:pt>
                <c:pt idx="16071">
                  <c:v>93444.062999999878</c:v>
                </c:pt>
                <c:pt idx="16072">
                  <c:v>93446.062999999878</c:v>
                </c:pt>
                <c:pt idx="16073">
                  <c:v>93448.062999999878</c:v>
                </c:pt>
                <c:pt idx="16074">
                  <c:v>93450.062999999878</c:v>
                </c:pt>
                <c:pt idx="16075">
                  <c:v>93452.062999999878</c:v>
                </c:pt>
                <c:pt idx="16076">
                  <c:v>93454.062999999878</c:v>
                </c:pt>
                <c:pt idx="16077">
                  <c:v>93456.062999999878</c:v>
                </c:pt>
                <c:pt idx="16078">
                  <c:v>93458.062999999878</c:v>
                </c:pt>
                <c:pt idx="16079">
                  <c:v>93460.062999999878</c:v>
                </c:pt>
                <c:pt idx="16080">
                  <c:v>93462.062999999878</c:v>
                </c:pt>
                <c:pt idx="16081">
                  <c:v>93464.062999999878</c:v>
                </c:pt>
                <c:pt idx="16082">
                  <c:v>93466.062999999878</c:v>
                </c:pt>
                <c:pt idx="16083">
                  <c:v>93468.062999999878</c:v>
                </c:pt>
                <c:pt idx="16084">
                  <c:v>93470.062999999878</c:v>
                </c:pt>
                <c:pt idx="16085">
                  <c:v>93472.062999999878</c:v>
                </c:pt>
                <c:pt idx="16086">
                  <c:v>93474.062999999878</c:v>
                </c:pt>
                <c:pt idx="16087">
                  <c:v>93476.062999999878</c:v>
                </c:pt>
                <c:pt idx="16088">
                  <c:v>93478.062999999878</c:v>
                </c:pt>
                <c:pt idx="16089">
                  <c:v>93480.062999999878</c:v>
                </c:pt>
                <c:pt idx="16090">
                  <c:v>93482.062999999878</c:v>
                </c:pt>
                <c:pt idx="16091">
                  <c:v>93484.062999999878</c:v>
                </c:pt>
                <c:pt idx="16092">
                  <c:v>93486.062999999878</c:v>
                </c:pt>
                <c:pt idx="16093">
                  <c:v>93488.062999999878</c:v>
                </c:pt>
                <c:pt idx="16094">
                  <c:v>93490.062999999878</c:v>
                </c:pt>
                <c:pt idx="16095">
                  <c:v>93492.062999999878</c:v>
                </c:pt>
                <c:pt idx="16096">
                  <c:v>93494.062999999878</c:v>
                </c:pt>
                <c:pt idx="16097">
                  <c:v>93496.062999999878</c:v>
                </c:pt>
                <c:pt idx="16098">
                  <c:v>93498.062999999878</c:v>
                </c:pt>
                <c:pt idx="16099">
                  <c:v>93500.062999999878</c:v>
                </c:pt>
                <c:pt idx="16100">
                  <c:v>93502.062999999878</c:v>
                </c:pt>
                <c:pt idx="16101">
                  <c:v>93504.062999999878</c:v>
                </c:pt>
                <c:pt idx="16102">
                  <c:v>93506.062999999878</c:v>
                </c:pt>
                <c:pt idx="16103">
                  <c:v>93508.062999999878</c:v>
                </c:pt>
                <c:pt idx="16104">
                  <c:v>93510.062999999878</c:v>
                </c:pt>
                <c:pt idx="16105">
                  <c:v>93512.062999999878</c:v>
                </c:pt>
                <c:pt idx="16106">
                  <c:v>93514.062999999878</c:v>
                </c:pt>
                <c:pt idx="16107">
                  <c:v>93516.062999999878</c:v>
                </c:pt>
                <c:pt idx="16108">
                  <c:v>93518.062999999878</c:v>
                </c:pt>
                <c:pt idx="16109">
                  <c:v>93520.062999999878</c:v>
                </c:pt>
                <c:pt idx="16110">
                  <c:v>93522.062999999878</c:v>
                </c:pt>
                <c:pt idx="16111">
                  <c:v>93524.062999999878</c:v>
                </c:pt>
                <c:pt idx="16112">
                  <c:v>93526.062999999878</c:v>
                </c:pt>
                <c:pt idx="16113">
                  <c:v>93528.062999999878</c:v>
                </c:pt>
                <c:pt idx="16114">
                  <c:v>93530.062999999878</c:v>
                </c:pt>
                <c:pt idx="16115">
                  <c:v>93532.062999999878</c:v>
                </c:pt>
                <c:pt idx="16116">
                  <c:v>93534.062999999878</c:v>
                </c:pt>
                <c:pt idx="16117">
                  <c:v>93536.062999999878</c:v>
                </c:pt>
                <c:pt idx="16118">
                  <c:v>93538.062999999878</c:v>
                </c:pt>
                <c:pt idx="16119">
                  <c:v>93540.062999999878</c:v>
                </c:pt>
                <c:pt idx="16120">
                  <c:v>93542.062999999878</c:v>
                </c:pt>
                <c:pt idx="16121">
                  <c:v>93544.062999999878</c:v>
                </c:pt>
                <c:pt idx="16122">
                  <c:v>93546.062999999878</c:v>
                </c:pt>
                <c:pt idx="16123">
                  <c:v>93548.062999999878</c:v>
                </c:pt>
                <c:pt idx="16124">
                  <c:v>93550.062999999878</c:v>
                </c:pt>
                <c:pt idx="16125">
                  <c:v>93552.062999999878</c:v>
                </c:pt>
                <c:pt idx="16126">
                  <c:v>93554.062999999878</c:v>
                </c:pt>
                <c:pt idx="16127">
                  <c:v>93556.062999999878</c:v>
                </c:pt>
                <c:pt idx="16128">
                  <c:v>93558.062999999878</c:v>
                </c:pt>
                <c:pt idx="16129">
                  <c:v>93560.062999999878</c:v>
                </c:pt>
                <c:pt idx="16130">
                  <c:v>93562.062999999878</c:v>
                </c:pt>
                <c:pt idx="16131">
                  <c:v>93564.062999999878</c:v>
                </c:pt>
                <c:pt idx="16132">
                  <c:v>93566.062999999878</c:v>
                </c:pt>
                <c:pt idx="16133">
                  <c:v>93568.062999999878</c:v>
                </c:pt>
                <c:pt idx="16134">
                  <c:v>93570.062999999878</c:v>
                </c:pt>
                <c:pt idx="16135">
                  <c:v>93572.062999999878</c:v>
                </c:pt>
                <c:pt idx="16136">
                  <c:v>93574.062999999878</c:v>
                </c:pt>
                <c:pt idx="16137">
                  <c:v>93576.062999999878</c:v>
                </c:pt>
                <c:pt idx="16138">
                  <c:v>93578.062999999878</c:v>
                </c:pt>
                <c:pt idx="16139">
                  <c:v>93580.062999999878</c:v>
                </c:pt>
                <c:pt idx="16140">
                  <c:v>93582.062999999878</c:v>
                </c:pt>
                <c:pt idx="16141">
                  <c:v>93584.062999999878</c:v>
                </c:pt>
                <c:pt idx="16142">
                  <c:v>93586.062999999878</c:v>
                </c:pt>
                <c:pt idx="16143">
                  <c:v>93588.062999999878</c:v>
                </c:pt>
                <c:pt idx="16144">
                  <c:v>93590.062999999878</c:v>
                </c:pt>
                <c:pt idx="16145">
                  <c:v>93592.062999999878</c:v>
                </c:pt>
                <c:pt idx="16146">
                  <c:v>93594.062999999878</c:v>
                </c:pt>
                <c:pt idx="16147">
                  <c:v>93596.062999999878</c:v>
                </c:pt>
                <c:pt idx="16148">
                  <c:v>93598.062999999878</c:v>
                </c:pt>
                <c:pt idx="16149">
                  <c:v>93600.062999999878</c:v>
                </c:pt>
                <c:pt idx="16150">
                  <c:v>93602.062999999878</c:v>
                </c:pt>
                <c:pt idx="16151">
                  <c:v>93604.062999999878</c:v>
                </c:pt>
                <c:pt idx="16152">
                  <c:v>93606.062999999878</c:v>
                </c:pt>
                <c:pt idx="16153">
                  <c:v>93608.062999999878</c:v>
                </c:pt>
                <c:pt idx="16154">
                  <c:v>93610.062999999878</c:v>
                </c:pt>
                <c:pt idx="16155">
                  <c:v>93612.062999999878</c:v>
                </c:pt>
                <c:pt idx="16156">
                  <c:v>93614.062999999878</c:v>
                </c:pt>
                <c:pt idx="16157">
                  <c:v>93616.062999999878</c:v>
                </c:pt>
                <c:pt idx="16158">
                  <c:v>93618.062999999878</c:v>
                </c:pt>
                <c:pt idx="16159">
                  <c:v>93620.062999999878</c:v>
                </c:pt>
                <c:pt idx="16160">
                  <c:v>93622.062999999878</c:v>
                </c:pt>
                <c:pt idx="16161">
                  <c:v>93624.062999999878</c:v>
                </c:pt>
                <c:pt idx="16162">
                  <c:v>93626.062999999878</c:v>
                </c:pt>
                <c:pt idx="16163">
                  <c:v>93628.062999999878</c:v>
                </c:pt>
                <c:pt idx="16164">
                  <c:v>93630.062999999878</c:v>
                </c:pt>
                <c:pt idx="16165">
                  <c:v>93632.062999999878</c:v>
                </c:pt>
                <c:pt idx="16166">
                  <c:v>93634.062999999878</c:v>
                </c:pt>
                <c:pt idx="16167">
                  <c:v>93636.062999999878</c:v>
                </c:pt>
                <c:pt idx="16168">
                  <c:v>93638.062999999878</c:v>
                </c:pt>
                <c:pt idx="16169">
                  <c:v>93640.062999999878</c:v>
                </c:pt>
                <c:pt idx="16170">
                  <c:v>93642.062999999878</c:v>
                </c:pt>
                <c:pt idx="16171">
                  <c:v>93644.062999999878</c:v>
                </c:pt>
                <c:pt idx="16172">
                  <c:v>93646.062999999878</c:v>
                </c:pt>
                <c:pt idx="16173">
                  <c:v>93648.062999999878</c:v>
                </c:pt>
                <c:pt idx="16174">
                  <c:v>93650.062999999878</c:v>
                </c:pt>
                <c:pt idx="16175">
                  <c:v>93652.062999999878</c:v>
                </c:pt>
                <c:pt idx="16176">
                  <c:v>93654.062999999878</c:v>
                </c:pt>
                <c:pt idx="16177">
                  <c:v>93656.062999999878</c:v>
                </c:pt>
                <c:pt idx="16178">
                  <c:v>93658.062999999878</c:v>
                </c:pt>
                <c:pt idx="16179">
                  <c:v>93660.062999999878</c:v>
                </c:pt>
                <c:pt idx="16180">
                  <c:v>93662.062999999878</c:v>
                </c:pt>
                <c:pt idx="16181">
                  <c:v>93664.062999999878</c:v>
                </c:pt>
                <c:pt idx="16182">
                  <c:v>93666.062999999878</c:v>
                </c:pt>
                <c:pt idx="16183">
                  <c:v>93668.062999999878</c:v>
                </c:pt>
                <c:pt idx="16184">
                  <c:v>93670.062999999878</c:v>
                </c:pt>
                <c:pt idx="16185">
                  <c:v>93672.062999999878</c:v>
                </c:pt>
                <c:pt idx="16186">
                  <c:v>93674.062999999878</c:v>
                </c:pt>
                <c:pt idx="16187">
                  <c:v>93676.062999999878</c:v>
                </c:pt>
                <c:pt idx="16188">
                  <c:v>93678.062999999878</c:v>
                </c:pt>
                <c:pt idx="16189">
                  <c:v>93680.062999999878</c:v>
                </c:pt>
                <c:pt idx="16190">
                  <c:v>93682.062999999878</c:v>
                </c:pt>
                <c:pt idx="16191">
                  <c:v>93684.062999999878</c:v>
                </c:pt>
                <c:pt idx="16192">
                  <c:v>93686.062999999878</c:v>
                </c:pt>
                <c:pt idx="16193">
                  <c:v>93688.062999999878</c:v>
                </c:pt>
                <c:pt idx="16194">
                  <c:v>93690.062999999878</c:v>
                </c:pt>
                <c:pt idx="16195">
                  <c:v>93692.062999999878</c:v>
                </c:pt>
                <c:pt idx="16196">
                  <c:v>93694.062999999878</c:v>
                </c:pt>
                <c:pt idx="16197">
                  <c:v>93696.062999999878</c:v>
                </c:pt>
                <c:pt idx="16198">
                  <c:v>93698.062999999878</c:v>
                </c:pt>
                <c:pt idx="16199">
                  <c:v>93700.062999999878</c:v>
                </c:pt>
                <c:pt idx="16200">
                  <c:v>93702.062999999878</c:v>
                </c:pt>
                <c:pt idx="16201">
                  <c:v>93704.062999999878</c:v>
                </c:pt>
                <c:pt idx="16202">
                  <c:v>93706.062999999878</c:v>
                </c:pt>
                <c:pt idx="16203">
                  <c:v>93708.062999999878</c:v>
                </c:pt>
                <c:pt idx="16204">
                  <c:v>93710.062999999878</c:v>
                </c:pt>
                <c:pt idx="16205">
                  <c:v>93712.062999999878</c:v>
                </c:pt>
                <c:pt idx="16206">
                  <c:v>93714.062999999878</c:v>
                </c:pt>
                <c:pt idx="16207">
                  <c:v>93716.062999999878</c:v>
                </c:pt>
                <c:pt idx="16208">
                  <c:v>93718.062999999878</c:v>
                </c:pt>
                <c:pt idx="16209">
                  <c:v>93720.062999999878</c:v>
                </c:pt>
                <c:pt idx="16210">
                  <c:v>93722.062999999878</c:v>
                </c:pt>
                <c:pt idx="16211">
                  <c:v>93724.062999999878</c:v>
                </c:pt>
                <c:pt idx="16212">
                  <c:v>93726.062999999878</c:v>
                </c:pt>
                <c:pt idx="16213">
                  <c:v>93728.062999999878</c:v>
                </c:pt>
                <c:pt idx="16214">
                  <c:v>93730.062999999878</c:v>
                </c:pt>
                <c:pt idx="16215">
                  <c:v>93732.062999999878</c:v>
                </c:pt>
                <c:pt idx="16216">
                  <c:v>93734.062999999878</c:v>
                </c:pt>
                <c:pt idx="16217">
                  <c:v>93736.062999999878</c:v>
                </c:pt>
                <c:pt idx="16218">
                  <c:v>93738.062999999878</c:v>
                </c:pt>
                <c:pt idx="16219">
                  <c:v>93740.062999999878</c:v>
                </c:pt>
                <c:pt idx="16220">
                  <c:v>93742.062999999878</c:v>
                </c:pt>
                <c:pt idx="16221">
                  <c:v>93744.062999999878</c:v>
                </c:pt>
                <c:pt idx="16222">
                  <c:v>93746.062999999878</c:v>
                </c:pt>
                <c:pt idx="16223">
                  <c:v>93748.062999999878</c:v>
                </c:pt>
                <c:pt idx="16224">
                  <c:v>93750.062999999878</c:v>
                </c:pt>
                <c:pt idx="16225">
                  <c:v>93752.062999999878</c:v>
                </c:pt>
                <c:pt idx="16226">
                  <c:v>93754.062999999878</c:v>
                </c:pt>
                <c:pt idx="16227">
                  <c:v>93756.062999999878</c:v>
                </c:pt>
                <c:pt idx="16228">
                  <c:v>93758.062999999878</c:v>
                </c:pt>
                <c:pt idx="16229">
                  <c:v>93760.062999999878</c:v>
                </c:pt>
                <c:pt idx="16230">
                  <c:v>93762.062999999878</c:v>
                </c:pt>
                <c:pt idx="16231">
                  <c:v>93764.062999999878</c:v>
                </c:pt>
                <c:pt idx="16232">
                  <c:v>93766.062999999878</c:v>
                </c:pt>
                <c:pt idx="16233">
                  <c:v>93768.062999999878</c:v>
                </c:pt>
                <c:pt idx="16234">
                  <c:v>93770.062999999878</c:v>
                </c:pt>
                <c:pt idx="16235">
                  <c:v>93772.062999999878</c:v>
                </c:pt>
                <c:pt idx="16236">
                  <c:v>93774.062999999878</c:v>
                </c:pt>
                <c:pt idx="16237">
                  <c:v>93776.062999999878</c:v>
                </c:pt>
                <c:pt idx="16238">
                  <c:v>93778.062999999878</c:v>
                </c:pt>
                <c:pt idx="16239">
                  <c:v>93780.062999999878</c:v>
                </c:pt>
                <c:pt idx="16240">
                  <c:v>93782.062999999878</c:v>
                </c:pt>
                <c:pt idx="16241">
                  <c:v>93784.062999999878</c:v>
                </c:pt>
                <c:pt idx="16242">
                  <c:v>93786.062999999878</c:v>
                </c:pt>
                <c:pt idx="16243">
                  <c:v>93788.062999999878</c:v>
                </c:pt>
                <c:pt idx="16244">
                  <c:v>93790.062999999878</c:v>
                </c:pt>
                <c:pt idx="16245">
                  <c:v>93792.062999999878</c:v>
                </c:pt>
                <c:pt idx="16246">
                  <c:v>93794.062999999878</c:v>
                </c:pt>
                <c:pt idx="16247">
                  <c:v>93796.062999999878</c:v>
                </c:pt>
                <c:pt idx="16248">
                  <c:v>93798.062999999878</c:v>
                </c:pt>
                <c:pt idx="16249">
                  <c:v>93800.062999999878</c:v>
                </c:pt>
                <c:pt idx="16250">
                  <c:v>93802.062999999878</c:v>
                </c:pt>
                <c:pt idx="16251">
                  <c:v>93804.062999999878</c:v>
                </c:pt>
                <c:pt idx="16252">
                  <c:v>93806.062999999878</c:v>
                </c:pt>
                <c:pt idx="16253">
                  <c:v>93808.062999999878</c:v>
                </c:pt>
                <c:pt idx="16254">
                  <c:v>93810.062999999878</c:v>
                </c:pt>
                <c:pt idx="16255">
                  <c:v>93812.062999999878</c:v>
                </c:pt>
                <c:pt idx="16256">
                  <c:v>93814.062999999878</c:v>
                </c:pt>
                <c:pt idx="16257">
                  <c:v>93816.062999999878</c:v>
                </c:pt>
                <c:pt idx="16258">
                  <c:v>93818.062999999878</c:v>
                </c:pt>
                <c:pt idx="16259">
                  <c:v>93820.062999999878</c:v>
                </c:pt>
                <c:pt idx="16260">
                  <c:v>93822.062999999878</c:v>
                </c:pt>
                <c:pt idx="16261">
                  <c:v>93824.062999999878</c:v>
                </c:pt>
                <c:pt idx="16262">
                  <c:v>93826.062999999878</c:v>
                </c:pt>
                <c:pt idx="16263">
                  <c:v>93828.062999999878</c:v>
                </c:pt>
                <c:pt idx="16264">
                  <c:v>93830.062999999878</c:v>
                </c:pt>
                <c:pt idx="16265">
                  <c:v>93832.062999999878</c:v>
                </c:pt>
                <c:pt idx="16266">
                  <c:v>93834.062999999878</c:v>
                </c:pt>
                <c:pt idx="16267">
                  <c:v>93836.062999999878</c:v>
                </c:pt>
                <c:pt idx="16268">
                  <c:v>93838.062999999878</c:v>
                </c:pt>
                <c:pt idx="16269">
                  <c:v>93840.062999999878</c:v>
                </c:pt>
                <c:pt idx="16270">
                  <c:v>93842.062999999878</c:v>
                </c:pt>
                <c:pt idx="16271">
                  <c:v>93844.062999999878</c:v>
                </c:pt>
                <c:pt idx="16272">
                  <c:v>93846.062999999878</c:v>
                </c:pt>
                <c:pt idx="16273">
                  <c:v>93848.062999999878</c:v>
                </c:pt>
                <c:pt idx="16274">
                  <c:v>93850.062999999878</c:v>
                </c:pt>
                <c:pt idx="16275">
                  <c:v>93852.062999999878</c:v>
                </c:pt>
                <c:pt idx="16276">
                  <c:v>93854.062999999878</c:v>
                </c:pt>
                <c:pt idx="16277">
                  <c:v>93856.062999999878</c:v>
                </c:pt>
                <c:pt idx="16278">
                  <c:v>93858.062999999878</c:v>
                </c:pt>
                <c:pt idx="16279">
                  <c:v>93860.062999999878</c:v>
                </c:pt>
                <c:pt idx="16280">
                  <c:v>93862.062999999878</c:v>
                </c:pt>
                <c:pt idx="16281">
                  <c:v>93864.062999999878</c:v>
                </c:pt>
                <c:pt idx="16282">
                  <c:v>93866.062999999878</c:v>
                </c:pt>
                <c:pt idx="16283">
                  <c:v>93868.062999999878</c:v>
                </c:pt>
                <c:pt idx="16284">
                  <c:v>93870.062999999878</c:v>
                </c:pt>
                <c:pt idx="16285">
                  <c:v>93872.062999999878</c:v>
                </c:pt>
                <c:pt idx="16286">
                  <c:v>93874.062999999878</c:v>
                </c:pt>
                <c:pt idx="16287">
                  <c:v>93876.062999999878</c:v>
                </c:pt>
                <c:pt idx="16288">
                  <c:v>93878.062999999878</c:v>
                </c:pt>
                <c:pt idx="16289">
                  <c:v>93880.062999999878</c:v>
                </c:pt>
                <c:pt idx="16290">
                  <c:v>93882.062999999878</c:v>
                </c:pt>
                <c:pt idx="16291">
                  <c:v>93884.062999999878</c:v>
                </c:pt>
                <c:pt idx="16292">
                  <c:v>93886.062999999878</c:v>
                </c:pt>
                <c:pt idx="16293">
                  <c:v>93888.062999999878</c:v>
                </c:pt>
                <c:pt idx="16294">
                  <c:v>93890.062999999878</c:v>
                </c:pt>
                <c:pt idx="16295">
                  <c:v>93892.062999999878</c:v>
                </c:pt>
                <c:pt idx="16296">
                  <c:v>93894.062999999878</c:v>
                </c:pt>
                <c:pt idx="16297">
                  <c:v>93896.062999999878</c:v>
                </c:pt>
                <c:pt idx="16298">
                  <c:v>93898.062999999878</c:v>
                </c:pt>
                <c:pt idx="16299">
                  <c:v>93900.062999999878</c:v>
                </c:pt>
                <c:pt idx="16300">
                  <c:v>93902.062999999878</c:v>
                </c:pt>
                <c:pt idx="16301">
                  <c:v>93904.062999999878</c:v>
                </c:pt>
                <c:pt idx="16302">
                  <c:v>93906.062999999878</c:v>
                </c:pt>
                <c:pt idx="16303">
                  <c:v>93908.062999999878</c:v>
                </c:pt>
                <c:pt idx="16304">
                  <c:v>93910.062999999878</c:v>
                </c:pt>
                <c:pt idx="16305">
                  <c:v>93912.062999999878</c:v>
                </c:pt>
                <c:pt idx="16306">
                  <c:v>93914.062999999878</c:v>
                </c:pt>
                <c:pt idx="16307">
                  <c:v>93916.062999999878</c:v>
                </c:pt>
                <c:pt idx="16308">
                  <c:v>93918.062999999878</c:v>
                </c:pt>
                <c:pt idx="16309">
                  <c:v>93920.062999999878</c:v>
                </c:pt>
                <c:pt idx="16310">
                  <c:v>93922.062999999878</c:v>
                </c:pt>
                <c:pt idx="16311">
                  <c:v>93924.062999999878</c:v>
                </c:pt>
                <c:pt idx="16312">
                  <c:v>93926.062999999878</c:v>
                </c:pt>
                <c:pt idx="16313">
                  <c:v>93928.062999999878</c:v>
                </c:pt>
                <c:pt idx="16314">
                  <c:v>93930.062999999878</c:v>
                </c:pt>
                <c:pt idx="16315">
                  <c:v>93932.062999999878</c:v>
                </c:pt>
                <c:pt idx="16316">
                  <c:v>93934.062999999878</c:v>
                </c:pt>
                <c:pt idx="16317">
                  <c:v>93936.062999999878</c:v>
                </c:pt>
                <c:pt idx="16318">
                  <c:v>93938.062999999878</c:v>
                </c:pt>
                <c:pt idx="16319">
                  <c:v>93940.062999999878</c:v>
                </c:pt>
                <c:pt idx="16320">
                  <c:v>93942.062999999878</c:v>
                </c:pt>
                <c:pt idx="16321">
                  <c:v>93944.062999999878</c:v>
                </c:pt>
                <c:pt idx="16322">
                  <c:v>93946.062999999878</c:v>
                </c:pt>
                <c:pt idx="16323">
                  <c:v>93948.062999999878</c:v>
                </c:pt>
                <c:pt idx="16324">
                  <c:v>93950.062999999878</c:v>
                </c:pt>
                <c:pt idx="16325">
                  <c:v>93952.062999999878</c:v>
                </c:pt>
                <c:pt idx="16326">
                  <c:v>93954.062999999878</c:v>
                </c:pt>
                <c:pt idx="16327">
                  <c:v>93956.062999999878</c:v>
                </c:pt>
                <c:pt idx="16328">
                  <c:v>93958.062999999878</c:v>
                </c:pt>
                <c:pt idx="16329">
                  <c:v>93960.062999999878</c:v>
                </c:pt>
                <c:pt idx="16330">
                  <c:v>93962.062999999878</c:v>
                </c:pt>
                <c:pt idx="16331">
                  <c:v>93964.062999999878</c:v>
                </c:pt>
                <c:pt idx="16332">
                  <c:v>93966.062999999878</c:v>
                </c:pt>
                <c:pt idx="16333">
                  <c:v>93968.062999999878</c:v>
                </c:pt>
                <c:pt idx="16334">
                  <c:v>93970.062999999878</c:v>
                </c:pt>
                <c:pt idx="16335">
                  <c:v>93972.062999999878</c:v>
                </c:pt>
                <c:pt idx="16336">
                  <c:v>93974.062999999878</c:v>
                </c:pt>
                <c:pt idx="16337">
                  <c:v>93976.062999999878</c:v>
                </c:pt>
                <c:pt idx="16338">
                  <c:v>93978.062999999878</c:v>
                </c:pt>
                <c:pt idx="16339">
                  <c:v>93980.062999999878</c:v>
                </c:pt>
                <c:pt idx="16340">
                  <c:v>93982.062999999878</c:v>
                </c:pt>
                <c:pt idx="16341">
                  <c:v>93984.062999999878</c:v>
                </c:pt>
                <c:pt idx="16342">
                  <c:v>93986.062999999878</c:v>
                </c:pt>
                <c:pt idx="16343">
                  <c:v>93988.062999999878</c:v>
                </c:pt>
                <c:pt idx="16344">
                  <c:v>93990.062999999878</c:v>
                </c:pt>
                <c:pt idx="16345">
                  <c:v>93992.062999999878</c:v>
                </c:pt>
                <c:pt idx="16346">
                  <c:v>93994.062999999878</c:v>
                </c:pt>
                <c:pt idx="16347">
                  <c:v>93996.062999999878</c:v>
                </c:pt>
                <c:pt idx="16348">
                  <c:v>93998.062999999878</c:v>
                </c:pt>
                <c:pt idx="16349">
                  <c:v>94000.062999999878</c:v>
                </c:pt>
                <c:pt idx="16350">
                  <c:v>94002.062999999878</c:v>
                </c:pt>
                <c:pt idx="16351">
                  <c:v>94004.062999999878</c:v>
                </c:pt>
                <c:pt idx="16352">
                  <c:v>94006.062999999878</c:v>
                </c:pt>
                <c:pt idx="16353">
                  <c:v>94008.062999999878</c:v>
                </c:pt>
                <c:pt idx="16354">
                  <c:v>94010.062999999878</c:v>
                </c:pt>
                <c:pt idx="16355">
                  <c:v>94012.062999999878</c:v>
                </c:pt>
                <c:pt idx="16356">
                  <c:v>94014.062999999878</c:v>
                </c:pt>
                <c:pt idx="16357">
                  <c:v>94016.062999999878</c:v>
                </c:pt>
                <c:pt idx="16358">
                  <c:v>94018.062999999878</c:v>
                </c:pt>
                <c:pt idx="16359">
                  <c:v>94020.062999999878</c:v>
                </c:pt>
                <c:pt idx="16360">
                  <c:v>94022.062999999878</c:v>
                </c:pt>
                <c:pt idx="16361">
                  <c:v>94024.062999999878</c:v>
                </c:pt>
                <c:pt idx="16362">
                  <c:v>94026.062999999878</c:v>
                </c:pt>
                <c:pt idx="16363">
                  <c:v>94028.062999999878</c:v>
                </c:pt>
                <c:pt idx="16364">
                  <c:v>94030.062999999878</c:v>
                </c:pt>
                <c:pt idx="16365">
                  <c:v>94032.062999999878</c:v>
                </c:pt>
                <c:pt idx="16366">
                  <c:v>94034.062999999878</c:v>
                </c:pt>
                <c:pt idx="16367">
                  <c:v>94036.062999999878</c:v>
                </c:pt>
                <c:pt idx="16368">
                  <c:v>94038.062999999878</c:v>
                </c:pt>
                <c:pt idx="16369">
                  <c:v>94040.062999999878</c:v>
                </c:pt>
                <c:pt idx="16370">
                  <c:v>94042.062999999878</c:v>
                </c:pt>
                <c:pt idx="16371">
                  <c:v>94044.062999999878</c:v>
                </c:pt>
                <c:pt idx="16372">
                  <c:v>94046.062999999878</c:v>
                </c:pt>
                <c:pt idx="16373">
                  <c:v>94048.062999999878</c:v>
                </c:pt>
                <c:pt idx="16374">
                  <c:v>94050.062999999878</c:v>
                </c:pt>
                <c:pt idx="16375">
                  <c:v>94052.062999999878</c:v>
                </c:pt>
                <c:pt idx="16376">
                  <c:v>94054.062999999878</c:v>
                </c:pt>
                <c:pt idx="16377">
                  <c:v>94056.062999999878</c:v>
                </c:pt>
                <c:pt idx="16378">
                  <c:v>94058.062999999878</c:v>
                </c:pt>
                <c:pt idx="16379">
                  <c:v>94060.062999999878</c:v>
                </c:pt>
                <c:pt idx="16380">
                  <c:v>94062.062999999878</c:v>
                </c:pt>
                <c:pt idx="16381">
                  <c:v>94064.062999999878</c:v>
                </c:pt>
                <c:pt idx="16382">
                  <c:v>94066.062999999878</c:v>
                </c:pt>
                <c:pt idx="16383">
                  <c:v>94068.062999999878</c:v>
                </c:pt>
                <c:pt idx="16384">
                  <c:v>94070.062999999878</c:v>
                </c:pt>
                <c:pt idx="16385">
                  <c:v>94072.062999999878</c:v>
                </c:pt>
                <c:pt idx="16386">
                  <c:v>94074.062999999878</c:v>
                </c:pt>
                <c:pt idx="16387">
                  <c:v>94076.062999999878</c:v>
                </c:pt>
                <c:pt idx="16388">
                  <c:v>94078.062999999878</c:v>
                </c:pt>
                <c:pt idx="16389">
                  <c:v>94080.062999999878</c:v>
                </c:pt>
                <c:pt idx="16390">
                  <c:v>94082.062999999878</c:v>
                </c:pt>
                <c:pt idx="16391">
                  <c:v>94084.062999999878</c:v>
                </c:pt>
                <c:pt idx="16392">
                  <c:v>94086.062999999878</c:v>
                </c:pt>
                <c:pt idx="16393">
                  <c:v>94088.062999999878</c:v>
                </c:pt>
                <c:pt idx="16394">
                  <c:v>94090.062999999878</c:v>
                </c:pt>
                <c:pt idx="16395">
                  <c:v>94092.062999999878</c:v>
                </c:pt>
                <c:pt idx="16396">
                  <c:v>94094.062999999878</c:v>
                </c:pt>
                <c:pt idx="16397">
                  <c:v>94096.062999999878</c:v>
                </c:pt>
                <c:pt idx="16398">
                  <c:v>94098.062999999878</c:v>
                </c:pt>
                <c:pt idx="16399">
                  <c:v>94100.062999999878</c:v>
                </c:pt>
                <c:pt idx="16400">
                  <c:v>94102.062999999878</c:v>
                </c:pt>
                <c:pt idx="16401">
                  <c:v>94104.062999999878</c:v>
                </c:pt>
                <c:pt idx="16402">
                  <c:v>94106.062999999878</c:v>
                </c:pt>
                <c:pt idx="16403">
                  <c:v>94108.062999999878</c:v>
                </c:pt>
                <c:pt idx="16404">
                  <c:v>94110.062999999878</c:v>
                </c:pt>
                <c:pt idx="16405">
                  <c:v>94112.062999999878</c:v>
                </c:pt>
                <c:pt idx="16406">
                  <c:v>94114.062999999878</c:v>
                </c:pt>
                <c:pt idx="16407">
                  <c:v>94116.062999999878</c:v>
                </c:pt>
                <c:pt idx="16408">
                  <c:v>94118.062999999878</c:v>
                </c:pt>
                <c:pt idx="16409">
                  <c:v>94120.062999999878</c:v>
                </c:pt>
                <c:pt idx="16410">
                  <c:v>94122.062999999878</c:v>
                </c:pt>
                <c:pt idx="16411">
                  <c:v>94124.062999999878</c:v>
                </c:pt>
                <c:pt idx="16412">
                  <c:v>94126.062999999878</c:v>
                </c:pt>
                <c:pt idx="16413">
                  <c:v>94128.062999999878</c:v>
                </c:pt>
                <c:pt idx="16414">
                  <c:v>94130.062999999878</c:v>
                </c:pt>
                <c:pt idx="16415">
                  <c:v>94133.852000000014</c:v>
                </c:pt>
                <c:pt idx="16416">
                  <c:v>94135.852000000014</c:v>
                </c:pt>
                <c:pt idx="16417">
                  <c:v>94137.852000000014</c:v>
                </c:pt>
                <c:pt idx="16418">
                  <c:v>94139.852000000014</c:v>
                </c:pt>
                <c:pt idx="16419">
                  <c:v>94141.852000000014</c:v>
                </c:pt>
                <c:pt idx="16420">
                  <c:v>94143.852000000014</c:v>
                </c:pt>
                <c:pt idx="16421">
                  <c:v>94145.852000000014</c:v>
                </c:pt>
                <c:pt idx="16422">
                  <c:v>94147.852000000014</c:v>
                </c:pt>
                <c:pt idx="16423">
                  <c:v>94149.852000000014</c:v>
                </c:pt>
                <c:pt idx="16424">
                  <c:v>94151.852000000014</c:v>
                </c:pt>
                <c:pt idx="16425">
                  <c:v>94153.852000000014</c:v>
                </c:pt>
                <c:pt idx="16426">
                  <c:v>94155.852000000014</c:v>
                </c:pt>
                <c:pt idx="16427">
                  <c:v>94157.852000000014</c:v>
                </c:pt>
                <c:pt idx="16428">
                  <c:v>94159.852000000014</c:v>
                </c:pt>
                <c:pt idx="16429">
                  <c:v>94161.852000000014</c:v>
                </c:pt>
                <c:pt idx="16430">
                  <c:v>94163.852000000014</c:v>
                </c:pt>
                <c:pt idx="16431">
                  <c:v>94165.852000000014</c:v>
                </c:pt>
                <c:pt idx="16432">
                  <c:v>94167.852000000014</c:v>
                </c:pt>
                <c:pt idx="16433">
                  <c:v>94169.852000000014</c:v>
                </c:pt>
                <c:pt idx="16434">
                  <c:v>94171.852000000014</c:v>
                </c:pt>
                <c:pt idx="16435">
                  <c:v>94173.852000000014</c:v>
                </c:pt>
                <c:pt idx="16436">
                  <c:v>94175.852000000014</c:v>
                </c:pt>
                <c:pt idx="16437">
                  <c:v>94177.852000000014</c:v>
                </c:pt>
                <c:pt idx="16438">
                  <c:v>94179.852000000014</c:v>
                </c:pt>
                <c:pt idx="16439">
                  <c:v>94181.852000000014</c:v>
                </c:pt>
                <c:pt idx="16440">
                  <c:v>94183.852000000014</c:v>
                </c:pt>
                <c:pt idx="16441">
                  <c:v>94185.852000000014</c:v>
                </c:pt>
                <c:pt idx="16442">
                  <c:v>94187.852000000014</c:v>
                </c:pt>
                <c:pt idx="16443">
                  <c:v>94189.852000000014</c:v>
                </c:pt>
                <c:pt idx="16444">
                  <c:v>94191.852000000014</c:v>
                </c:pt>
                <c:pt idx="16445">
                  <c:v>94193.852000000014</c:v>
                </c:pt>
                <c:pt idx="16446">
                  <c:v>94195.852000000014</c:v>
                </c:pt>
                <c:pt idx="16447">
                  <c:v>94197.852000000014</c:v>
                </c:pt>
                <c:pt idx="16448">
                  <c:v>94199.852000000014</c:v>
                </c:pt>
                <c:pt idx="16449">
                  <c:v>94201.852000000014</c:v>
                </c:pt>
                <c:pt idx="16450">
                  <c:v>94203.852000000014</c:v>
                </c:pt>
                <c:pt idx="16451">
                  <c:v>94205.852000000014</c:v>
                </c:pt>
                <c:pt idx="16452">
                  <c:v>94207.852000000014</c:v>
                </c:pt>
                <c:pt idx="16453">
                  <c:v>94209.852000000014</c:v>
                </c:pt>
                <c:pt idx="16454">
                  <c:v>94211.852000000014</c:v>
                </c:pt>
                <c:pt idx="16455">
                  <c:v>94213.852000000014</c:v>
                </c:pt>
                <c:pt idx="16456">
                  <c:v>94215.852000000014</c:v>
                </c:pt>
                <c:pt idx="16457">
                  <c:v>94217.852000000014</c:v>
                </c:pt>
                <c:pt idx="16458">
                  <c:v>94219.852000000014</c:v>
                </c:pt>
                <c:pt idx="16459">
                  <c:v>94221.852000000014</c:v>
                </c:pt>
                <c:pt idx="16460">
                  <c:v>94223.852000000014</c:v>
                </c:pt>
                <c:pt idx="16461">
                  <c:v>94225.852000000014</c:v>
                </c:pt>
                <c:pt idx="16462">
                  <c:v>94227.852000000014</c:v>
                </c:pt>
                <c:pt idx="16463">
                  <c:v>94229.852000000014</c:v>
                </c:pt>
                <c:pt idx="16464">
                  <c:v>94231.852000000014</c:v>
                </c:pt>
                <c:pt idx="16465">
                  <c:v>94233.852000000014</c:v>
                </c:pt>
                <c:pt idx="16466">
                  <c:v>94235.852000000014</c:v>
                </c:pt>
                <c:pt idx="16467">
                  <c:v>94237.852000000014</c:v>
                </c:pt>
                <c:pt idx="16468">
                  <c:v>94239.852000000014</c:v>
                </c:pt>
                <c:pt idx="16469">
                  <c:v>94241.852000000014</c:v>
                </c:pt>
                <c:pt idx="16470">
                  <c:v>94243.852000000014</c:v>
                </c:pt>
                <c:pt idx="16471">
                  <c:v>94245.852000000014</c:v>
                </c:pt>
                <c:pt idx="16472">
                  <c:v>94247.852000000014</c:v>
                </c:pt>
                <c:pt idx="16473">
                  <c:v>94249.852000000014</c:v>
                </c:pt>
                <c:pt idx="16474">
                  <c:v>94251.852000000014</c:v>
                </c:pt>
                <c:pt idx="16475">
                  <c:v>94253.852000000014</c:v>
                </c:pt>
                <c:pt idx="16476">
                  <c:v>94255.852000000014</c:v>
                </c:pt>
                <c:pt idx="16477">
                  <c:v>94257.852000000014</c:v>
                </c:pt>
                <c:pt idx="16478">
                  <c:v>94259.852000000014</c:v>
                </c:pt>
                <c:pt idx="16479">
                  <c:v>94261.852000000014</c:v>
                </c:pt>
                <c:pt idx="16480">
                  <c:v>94263.852000000014</c:v>
                </c:pt>
                <c:pt idx="16481">
                  <c:v>94265.852000000014</c:v>
                </c:pt>
                <c:pt idx="16482">
                  <c:v>94267.852000000014</c:v>
                </c:pt>
                <c:pt idx="16483">
                  <c:v>94269.852000000014</c:v>
                </c:pt>
                <c:pt idx="16484">
                  <c:v>94271.852000000014</c:v>
                </c:pt>
                <c:pt idx="16485">
                  <c:v>94273.852000000014</c:v>
                </c:pt>
                <c:pt idx="16486">
                  <c:v>94275.852000000014</c:v>
                </c:pt>
                <c:pt idx="16487">
                  <c:v>94277.852000000014</c:v>
                </c:pt>
                <c:pt idx="16488">
                  <c:v>94279.852000000014</c:v>
                </c:pt>
                <c:pt idx="16489">
                  <c:v>94281.852000000014</c:v>
                </c:pt>
                <c:pt idx="16490">
                  <c:v>94283.852000000014</c:v>
                </c:pt>
                <c:pt idx="16491">
                  <c:v>94285.852000000014</c:v>
                </c:pt>
                <c:pt idx="16492">
                  <c:v>94287.852000000014</c:v>
                </c:pt>
                <c:pt idx="16493">
                  <c:v>94289.852000000014</c:v>
                </c:pt>
                <c:pt idx="16494">
                  <c:v>94291.852000000014</c:v>
                </c:pt>
                <c:pt idx="16495">
                  <c:v>94293.852000000014</c:v>
                </c:pt>
                <c:pt idx="16496">
                  <c:v>94295.852000000014</c:v>
                </c:pt>
                <c:pt idx="16497">
                  <c:v>94297.852000000014</c:v>
                </c:pt>
                <c:pt idx="16498">
                  <c:v>94299.852000000014</c:v>
                </c:pt>
                <c:pt idx="16499">
                  <c:v>94301.852000000014</c:v>
                </c:pt>
                <c:pt idx="16500">
                  <c:v>94303.852000000014</c:v>
                </c:pt>
                <c:pt idx="16501">
                  <c:v>94305.852000000014</c:v>
                </c:pt>
                <c:pt idx="16502">
                  <c:v>94307.852000000014</c:v>
                </c:pt>
                <c:pt idx="16503">
                  <c:v>94309.852000000014</c:v>
                </c:pt>
                <c:pt idx="16504">
                  <c:v>94311.852000000014</c:v>
                </c:pt>
                <c:pt idx="16505">
                  <c:v>94313.852000000014</c:v>
                </c:pt>
                <c:pt idx="16506">
                  <c:v>94315.852000000014</c:v>
                </c:pt>
                <c:pt idx="16507">
                  <c:v>94317.852000000014</c:v>
                </c:pt>
                <c:pt idx="16508">
                  <c:v>94319.852000000014</c:v>
                </c:pt>
                <c:pt idx="16509">
                  <c:v>94321.852000000014</c:v>
                </c:pt>
                <c:pt idx="16510">
                  <c:v>94323.852000000014</c:v>
                </c:pt>
                <c:pt idx="16511">
                  <c:v>94325.852000000014</c:v>
                </c:pt>
                <c:pt idx="16512">
                  <c:v>94327.852000000014</c:v>
                </c:pt>
                <c:pt idx="16513">
                  <c:v>94329.852000000014</c:v>
                </c:pt>
                <c:pt idx="16514">
                  <c:v>94331.852000000014</c:v>
                </c:pt>
                <c:pt idx="16515">
                  <c:v>94333.852000000014</c:v>
                </c:pt>
                <c:pt idx="16516">
                  <c:v>94335.852000000014</c:v>
                </c:pt>
                <c:pt idx="16517">
                  <c:v>94337.852000000014</c:v>
                </c:pt>
                <c:pt idx="16518">
                  <c:v>94339.852000000014</c:v>
                </c:pt>
                <c:pt idx="16519">
                  <c:v>94341.852000000014</c:v>
                </c:pt>
                <c:pt idx="16520">
                  <c:v>94343.852000000014</c:v>
                </c:pt>
                <c:pt idx="16521">
                  <c:v>94345.852000000014</c:v>
                </c:pt>
                <c:pt idx="16522">
                  <c:v>94347.852000000014</c:v>
                </c:pt>
                <c:pt idx="16523">
                  <c:v>94349.852000000014</c:v>
                </c:pt>
                <c:pt idx="16524">
                  <c:v>94351.852000000014</c:v>
                </c:pt>
                <c:pt idx="16525">
                  <c:v>94353.852000000014</c:v>
                </c:pt>
                <c:pt idx="16526">
                  <c:v>94355.852000000014</c:v>
                </c:pt>
                <c:pt idx="16527">
                  <c:v>94357.852000000014</c:v>
                </c:pt>
                <c:pt idx="16528">
                  <c:v>94359.852000000014</c:v>
                </c:pt>
                <c:pt idx="16529">
                  <c:v>94361.852000000014</c:v>
                </c:pt>
                <c:pt idx="16530">
                  <c:v>94363.852000000014</c:v>
                </c:pt>
                <c:pt idx="16531">
                  <c:v>94365.852000000014</c:v>
                </c:pt>
                <c:pt idx="16532">
                  <c:v>94367.852000000014</c:v>
                </c:pt>
                <c:pt idx="16533">
                  <c:v>94369.852000000014</c:v>
                </c:pt>
                <c:pt idx="16534">
                  <c:v>94371.852000000014</c:v>
                </c:pt>
                <c:pt idx="16535">
                  <c:v>94373.852000000014</c:v>
                </c:pt>
                <c:pt idx="16536">
                  <c:v>94375.852000000014</c:v>
                </c:pt>
                <c:pt idx="16537">
                  <c:v>94377.852000000014</c:v>
                </c:pt>
                <c:pt idx="16538">
                  <c:v>94379.852000000014</c:v>
                </c:pt>
                <c:pt idx="16539">
                  <c:v>94381.852000000014</c:v>
                </c:pt>
                <c:pt idx="16540">
                  <c:v>94383.852000000014</c:v>
                </c:pt>
                <c:pt idx="16541">
                  <c:v>94385.852000000014</c:v>
                </c:pt>
                <c:pt idx="16542">
                  <c:v>94387.852000000014</c:v>
                </c:pt>
                <c:pt idx="16543">
                  <c:v>94389.852000000014</c:v>
                </c:pt>
                <c:pt idx="16544">
                  <c:v>94391.852000000014</c:v>
                </c:pt>
                <c:pt idx="16545">
                  <c:v>94393.852000000014</c:v>
                </c:pt>
                <c:pt idx="16546">
                  <c:v>94395.852000000014</c:v>
                </c:pt>
                <c:pt idx="16547">
                  <c:v>94397.852000000014</c:v>
                </c:pt>
                <c:pt idx="16548">
                  <c:v>94399.852000000014</c:v>
                </c:pt>
                <c:pt idx="16549">
                  <c:v>94401.852000000014</c:v>
                </c:pt>
                <c:pt idx="16550">
                  <c:v>94403.852000000014</c:v>
                </c:pt>
                <c:pt idx="16551">
                  <c:v>94405.852000000014</c:v>
                </c:pt>
                <c:pt idx="16552">
                  <c:v>94407.852000000014</c:v>
                </c:pt>
                <c:pt idx="16553">
                  <c:v>94409.852000000014</c:v>
                </c:pt>
                <c:pt idx="16554">
                  <c:v>94411.852000000014</c:v>
                </c:pt>
                <c:pt idx="16555">
                  <c:v>94413.852000000014</c:v>
                </c:pt>
                <c:pt idx="16556">
                  <c:v>94415.852000000014</c:v>
                </c:pt>
                <c:pt idx="16557">
                  <c:v>94417.852000000014</c:v>
                </c:pt>
                <c:pt idx="16558">
                  <c:v>94419.852000000014</c:v>
                </c:pt>
                <c:pt idx="16559">
                  <c:v>94421.852000000014</c:v>
                </c:pt>
                <c:pt idx="16560">
                  <c:v>94423.852000000014</c:v>
                </c:pt>
                <c:pt idx="16561">
                  <c:v>94425.852000000014</c:v>
                </c:pt>
                <c:pt idx="16562">
                  <c:v>94427.852000000014</c:v>
                </c:pt>
                <c:pt idx="16563">
                  <c:v>94429.852000000014</c:v>
                </c:pt>
                <c:pt idx="16564">
                  <c:v>94431.852000000014</c:v>
                </c:pt>
                <c:pt idx="16565">
                  <c:v>94433.852000000014</c:v>
                </c:pt>
                <c:pt idx="16566">
                  <c:v>94435.852000000014</c:v>
                </c:pt>
                <c:pt idx="16567">
                  <c:v>94437.852000000014</c:v>
                </c:pt>
                <c:pt idx="16568">
                  <c:v>94439.852000000014</c:v>
                </c:pt>
                <c:pt idx="16569">
                  <c:v>94441.852000000014</c:v>
                </c:pt>
                <c:pt idx="16570">
                  <c:v>94443.852000000014</c:v>
                </c:pt>
                <c:pt idx="16571">
                  <c:v>94445.852000000014</c:v>
                </c:pt>
                <c:pt idx="16572">
                  <c:v>94447.852000000014</c:v>
                </c:pt>
                <c:pt idx="16573">
                  <c:v>94449.852000000014</c:v>
                </c:pt>
                <c:pt idx="16574">
                  <c:v>94451.852000000014</c:v>
                </c:pt>
                <c:pt idx="16575">
                  <c:v>94453.852000000014</c:v>
                </c:pt>
                <c:pt idx="16576">
                  <c:v>94455.852000000014</c:v>
                </c:pt>
                <c:pt idx="16577">
                  <c:v>94457.852000000014</c:v>
                </c:pt>
                <c:pt idx="16578">
                  <c:v>94459.852000000014</c:v>
                </c:pt>
                <c:pt idx="16579">
                  <c:v>94461.852000000014</c:v>
                </c:pt>
                <c:pt idx="16580">
                  <c:v>94463.852000000014</c:v>
                </c:pt>
                <c:pt idx="16581">
                  <c:v>94465.852000000014</c:v>
                </c:pt>
                <c:pt idx="16582">
                  <c:v>94467.852000000014</c:v>
                </c:pt>
                <c:pt idx="16583">
                  <c:v>94469.852000000014</c:v>
                </c:pt>
                <c:pt idx="16584">
                  <c:v>94471.852000000014</c:v>
                </c:pt>
                <c:pt idx="16585">
                  <c:v>94473.852000000014</c:v>
                </c:pt>
                <c:pt idx="16586">
                  <c:v>94475.852000000014</c:v>
                </c:pt>
                <c:pt idx="16587">
                  <c:v>94477.852000000014</c:v>
                </c:pt>
                <c:pt idx="16588">
                  <c:v>94479.852000000014</c:v>
                </c:pt>
                <c:pt idx="16589">
                  <c:v>94481.852000000014</c:v>
                </c:pt>
                <c:pt idx="16590">
                  <c:v>94483.852000000014</c:v>
                </c:pt>
                <c:pt idx="16591">
                  <c:v>94485.852000000014</c:v>
                </c:pt>
                <c:pt idx="16592">
                  <c:v>94487.852000000014</c:v>
                </c:pt>
                <c:pt idx="16593">
                  <c:v>94489.852000000014</c:v>
                </c:pt>
                <c:pt idx="16594">
                  <c:v>94491.852000000014</c:v>
                </c:pt>
                <c:pt idx="16595">
                  <c:v>94493.852000000014</c:v>
                </c:pt>
                <c:pt idx="16596">
                  <c:v>94495.852000000014</c:v>
                </c:pt>
                <c:pt idx="16597">
                  <c:v>94497.852000000014</c:v>
                </c:pt>
                <c:pt idx="16598">
                  <c:v>94499.852000000014</c:v>
                </c:pt>
                <c:pt idx="16599">
                  <c:v>94501.852000000014</c:v>
                </c:pt>
                <c:pt idx="16600">
                  <c:v>94503.852000000014</c:v>
                </c:pt>
                <c:pt idx="16601">
                  <c:v>94505.852000000014</c:v>
                </c:pt>
                <c:pt idx="16602">
                  <c:v>94507.852000000014</c:v>
                </c:pt>
                <c:pt idx="16603">
                  <c:v>94509.852000000014</c:v>
                </c:pt>
                <c:pt idx="16604">
                  <c:v>94511.852000000014</c:v>
                </c:pt>
                <c:pt idx="16605">
                  <c:v>94513.852000000014</c:v>
                </c:pt>
                <c:pt idx="16606">
                  <c:v>94515.852000000014</c:v>
                </c:pt>
                <c:pt idx="16607">
                  <c:v>94517.852000000014</c:v>
                </c:pt>
                <c:pt idx="16608">
                  <c:v>94519.852000000014</c:v>
                </c:pt>
                <c:pt idx="16609">
                  <c:v>94521.852000000014</c:v>
                </c:pt>
                <c:pt idx="16610">
                  <c:v>94523.852000000014</c:v>
                </c:pt>
                <c:pt idx="16611">
                  <c:v>94525.852000000014</c:v>
                </c:pt>
                <c:pt idx="16612">
                  <c:v>94527.852000000014</c:v>
                </c:pt>
                <c:pt idx="16613">
                  <c:v>94529.852000000014</c:v>
                </c:pt>
                <c:pt idx="16614">
                  <c:v>94531.852000000014</c:v>
                </c:pt>
                <c:pt idx="16615">
                  <c:v>94533.852000000014</c:v>
                </c:pt>
                <c:pt idx="16616">
                  <c:v>94535.852000000014</c:v>
                </c:pt>
                <c:pt idx="16617">
                  <c:v>94537.852000000014</c:v>
                </c:pt>
                <c:pt idx="16618">
                  <c:v>94539.852000000014</c:v>
                </c:pt>
                <c:pt idx="16619">
                  <c:v>94541.852000000014</c:v>
                </c:pt>
                <c:pt idx="16620">
                  <c:v>94543.852000000014</c:v>
                </c:pt>
                <c:pt idx="16621">
                  <c:v>94545.852000000014</c:v>
                </c:pt>
                <c:pt idx="16622">
                  <c:v>94547.852000000014</c:v>
                </c:pt>
                <c:pt idx="16623">
                  <c:v>94549.852000000014</c:v>
                </c:pt>
                <c:pt idx="16624">
                  <c:v>94551.852000000014</c:v>
                </c:pt>
                <c:pt idx="16625">
                  <c:v>94553.852000000014</c:v>
                </c:pt>
                <c:pt idx="16626">
                  <c:v>94555.852000000014</c:v>
                </c:pt>
                <c:pt idx="16627">
                  <c:v>94557.852000000014</c:v>
                </c:pt>
                <c:pt idx="16628">
                  <c:v>94559.852000000014</c:v>
                </c:pt>
                <c:pt idx="16629">
                  <c:v>94561.852000000014</c:v>
                </c:pt>
                <c:pt idx="16630">
                  <c:v>94563.852000000014</c:v>
                </c:pt>
                <c:pt idx="16631">
                  <c:v>94565.852000000014</c:v>
                </c:pt>
                <c:pt idx="16632">
                  <c:v>94567.852000000014</c:v>
                </c:pt>
                <c:pt idx="16633">
                  <c:v>94569.852000000014</c:v>
                </c:pt>
                <c:pt idx="16634">
                  <c:v>94571.852000000014</c:v>
                </c:pt>
                <c:pt idx="16635">
                  <c:v>94573.852000000014</c:v>
                </c:pt>
                <c:pt idx="16636">
                  <c:v>94575.852000000014</c:v>
                </c:pt>
                <c:pt idx="16637">
                  <c:v>94577.852000000014</c:v>
                </c:pt>
                <c:pt idx="16638">
                  <c:v>94579.852000000014</c:v>
                </c:pt>
                <c:pt idx="16639">
                  <c:v>94581.852000000014</c:v>
                </c:pt>
                <c:pt idx="16640">
                  <c:v>94583.852000000014</c:v>
                </c:pt>
                <c:pt idx="16641">
                  <c:v>94585.852000000014</c:v>
                </c:pt>
                <c:pt idx="16642">
                  <c:v>94587.852000000014</c:v>
                </c:pt>
                <c:pt idx="16643">
                  <c:v>94589.852000000014</c:v>
                </c:pt>
                <c:pt idx="16644">
                  <c:v>94591.852000000014</c:v>
                </c:pt>
                <c:pt idx="16645">
                  <c:v>94593.852000000014</c:v>
                </c:pt>
                <c:pt idx="16646">
                  <c:v>94595.852000000014</c:v>
                </c:pt>
                <c:pt idx="16647">
                  <c:v>94597.852000000014</c:v>
                </c:pt>
                <c:pt idx="16648">
                  <c:v>94599.852000000014</c:v>
                </c:pt>
                <c:pt idx="16649">
                  <c:v>94601.852000000014</c:v>
                </c:pt>
                <c:pt idx="16650">
                  <c:v>94603.852000000014</c:v>
                </c:pt>
                <c:pt idx="16651">
                  <c:v>94605.852000000014</c:v>
                </c:pt>
                <c:pt idx="16652">
                  <c:v>94607.852000000014</c:v>
                </c:pt>
                <c:pt idx="16653">
                  <c:v>94609.852000000014</c:v>
                </c:pt>
                <c:pt idx="16654">
                  <c:v>94611.852000000014</c:v>
                </c:pt>
                <c:pt idx="16655">
                  <c:v>94613.852000000014</c:v>
                </c:pt>
                <c:pt idx="16656">
                  <c:v>94615.852000000014</c:v>
                </c:pt>
                <c:pt idx="16657">
                  <c:v>94617.852000000014</c:v>
                </c:pt>
                <c:pt idx="16658">
                  <c:v>94619.852000000014</c:v>
                </c:pt>
                <c:pt idx="16659">
                  <c:v>94621.852000000014</c:v>
                </c:pt>
                <c:pt idx="16660">
                  <c:v>94623.852000000014</c:v>
                </c:pt>
                <c:pt idx="16661">
                  <c:v>94625.852000000014</c:v>
                </c:pt>
                <c:pt idx="16662">
                  <c:v>94627.852000000014</c:v>
                </c:pt>
                <c:pt idx="16663">
                  <c:v>94629.852000000014</c:v>
                </c:pt>
                <c:pt idx="16664">
                  <c:v>94631.852000000014</c:v>
                </c:pt>
                <c:pt idx="16665">
                  <c:v>94633.852000000014</c:v>
                </c:pt>
                <c:pt idx="16666">
                  <c:v>94635.852000000014</c:v>
                </c:pt>
                <c:pt idx="16667">
                  <c:v>94637.852000000014</c:v>
                </c:pt>
                <c:pt idx="16668">
                  <c:v>94639.852000000014</c:v>
                </c:pt>
                <c:pt idx="16669">
                  <c:v>94641.852000000014</c:v>
                </c:pt>
                <c:pt idx="16670">
                  <c:v>94643.852000000014</c:v>
                </c:pt>
                <c:pt idx="16671">
                  <c:v>94645.852000000014</c:v>
                </c:pt>
                <c:pt idx="16672">
                  <c:v>94647.852000000014</c:v>
                </c:pt>
                <c:pt idx="16673">
                  <c:v>94649.852000000014</c:v>
                </c:pt>
                <c:pt idx="16674">
                  <c:v>94651.852000000014</c:v>
                </c:pt>
                <c:pt idx="16675">
                  <c:v>94653.852000000014</c:v>
                </c:pt>
                <c:pt idx="16676">
                  <c:v>94655.852000000014</c:v>
                </c:pt>
                <c:pt idx="16677">
                  <c:v>94657.852000000014</c:v>
                </c:pt>
                <c:pt idx="16678">
                  <c:v>94659.852000000014</c:v>
                </c:pt>
                <c:pt idx="16679">
                  <c:v>94661.852000000014</c:v>
                </c:pt>
                <c:pt idx="16680">
                  <c:v>94663.852000000014</c:v>
                </c:pt>
                <c:pt idx="16681">
                  <c:v>94665.852000000014</c:v>
                </c:pt>
                <c:pt idx="16682">
                  <c:v>94667.852000000014</c:v>
                </c:pt>
                <c:pt idx="16683">
                  <c:v>94669.852000000014</c:v>
                </c:pt>
                <c:pt idx="16684">
                  <c:v>94671.852000000014</c:v>
                </c:pt>
                <c:pt idx="16685">
                  <c:v>94673.852000000014</c:v>
                </c:pt>
                <c:pt idx="16686">
                  <c:v>94675.852000000014</c:v>
                </c:pt>
                <c:pt idx="16687">
                  <c:v>94677.852000000014</c:v>
                </c:pt>
                <c:pt idx="16688">
                  <c:v>94679.852000000014</c:v>
                </c:pt>
                <c:pt idx="16689">
                  <c:v>94681.852000000014</c:v>
                </c:pt>
                <c:pt idx="16690">
                  <c:v>94683.852000000014</c:v>
                </c:pt>
                <c:pt idx="16691">
                  <c:v>94685.852000000014</c:v>
                </c:pt>
                <c:pt idx="16692">
                  <c:v>94687.852000000014</c:v>
                </c:pt>
                <c:pt idx="16693">
                  <c:v>94689.852000000014</c:v>
                </c:pt>
                <c:pt idx="16694">
                  <c:v>94691.852000000014</c:v>
                </c:pt>
                <c:pt idx="16695">
                  <c:v>94693.852000000014</c:v>
                </c:pt>
                <c:pt idx="16696">
                  <c:v>94695.852000000014</c:v>
                </c:pt>
                <c:pt idx="16697">
                  <c:v>94697.852000000014</c:v>
                </c:pt>
                <c:pt idx="16698">
                  <c:v>94699.852000000014</c:v>
                </c:pt>
                <c:pt idx="16699">
                  <c:v>94701.852000000014</c:v>
                </c:pt>
                <c:pt idx="16700">
                  <c:v>94703.852000000014</c:v>
                </c:pt>
                <c:pt idx="16701">
                  <c:v>94705.852000000014</c:v>
                </c:pt>
                <c:pt idx="16702">
                  <c:v>94707.852000000014</c:v>
                </c:pt>
                <c:pt idx="16703">
                  <c:v>94709.852000000014</c:v>
                </c:pt>
                <c:pt idx="16704">
                  <c:v>94711.852000000014</c:v>
                </c:pt>
                <c:pt idx="16705">
                  <c:v>94713.852000000014</c:v>
                </c:pt>
                <c:pt idx="16706">
                  <c:v>94715.852000000014</c:v>
                </c:pt>
                <c:pt idx="16707">
                  <c:v>94717.852000000014</c:v>
                </c:pt>
                <c:pt idx="16708">
                  <c:v>94719.852000000014</c:v>
                </c:pt>
                <c:pt idx="16709">
                  <c:v>94721.852000000014</c:v>
                </c:pt>
                <c:pt idx="16710">
                  <c:v>94723.852000000014</c:v>
                </c:pt>
                <c:pt idx="16711">
                  <c:v>94725.852000000014</c:v>
                </c:pt>
                <c:pt idx="16712">
                  <c:v>94727.852000000014</c:v>
                </c:pt>
                <c:pt idx="16713">
                  <c:v>94729.852000000014</c:v>
                </c:pt>
                <c:pt idx="16714">
                  <c:v>94731.852000000014</c:v>
                </c:pt>
                <c:pt idx="16715">
                  <c:v>94733.852000000014</c:v>
                </c:pt>
                <c:pt idx="16716">
                  <c:v>94735.852000000014</c:v>
                </c:pt>
                <c:pt idx="16717">
                  <c:v>94737.852000000014</c:v>
                </c:pt>
                <c:pt idx="16718">
                  <c:v>94739.852000000014</c:v>
                </c:pt>
                <c:pt idx="16719">
                  <c:v>94741.852000000014</c:v>
                </c:pt>
                <c:pt idx="16720">
                  <c:v>94743.852000000014</c:v>
                </c:pt>
                <c:pt idx="16721">
                  <c:v>94745.852000000014</c:v>
                </c:pt>
                <c:pt idx="16722">
                  <c:v>94747.852000000014</c:v>
                </c:pt>
                <c:pt idx="16723">
                  <c:v>94749.852000000014</c:v>
                </c:pt>
                <c:pt idx="16724">
                  <c:v>94751.852000000014</c:v>
                </c:pt>
                <c:pt idx="16725">
                  <c:v>94753.852000000014</c:v>
                </c:pt>
                <c:pt idx="16726">
                  <c:v>94755.852000000014</c:v>
                </c:pt>
                <c:pt idx="16727">
                  <c:v>94757.852000000014</c:v>
                </c:pt>
                <c:pt idx="16728">
                  <c:v>94759.852000000014</c:v>
                </c:pt>
                <c:pt idx="16729">
                  <c:v>94761.852000000014</c:v>
                </c:pt>
                <c:pt idx="16730">
                  <c:v>94763.852000000014</c:v>
                </c:pt>
                <c:pt idx="16731">
                  <c:v>94765.852000000014</c:v>
                </c:pt>
                <c:pt idx="16732">
                  <c:v>94767.852000000014</c:v>
                </c:pt>
                <c:pt idx="16733">
                  <c:v>94769.852000000014</c:v>
                </c:pt>
                <c:pt idx="16734">
                  <c:v>94771.852000000014</c:v>
                </c:pt>
                <c:pt idx="16735">
                  <c:v>94773.852000000014</c:v>
                </c:pt>
                <c:pt idx="16736">
                  <c:v>94775.852000000014</c:v>
                </c:pt>
                <c:pt idx="16737">
                  <c:v>94777.852000000014</c:v>
                </c:pt>
                <c:pt idx="16738">
                  <c:v>94779.852000000014</c:v>
                </c:pt>
                <c:pt idx="16739">
                  <c:v>94781.852000000014</c:v>
                </c:pt>
                <c:pt idx="16740">
                  <c:v>94783.852000000014</c:v>
                </c:pt>
                <c:pt idx="16741">
                  <c:v>94785.852000000014</c:v>
                </c:pt>
                <c:pt idx="16742">
                  <c:v>94787.852000000014</c:v>
                </c:pt>
                <c:pt idx="16743">
                  <c:v>94789.852000000014</c:v>
                </c:pt>
                <c:pt idx="16744">
                  <c:v>94791.852000000014</c:v>
                </c:pt>
                <c:pt idx="16745">
                  <c:v>94793.852000000014</c:v>
                </c:pt>
                <c:pt idx="16746">
                  <c:v>94795.852000000014</c:v>
                </c:pt>
                <c:pt idx="16747">
                  <c:v>94797.852000000014</c:v>
                </c:pt>
                <c:pt idx="16748">
                  <c:v>94799.852000000014</c:v>
                </c:pt>
                <c:pt idx="16749">
                  <c:v>94801.852000000014</c:v>
                </c:pt>
                <c:pt idx="16750">
                  <c:v>94803.852000000014</c:v>
                </c:pt>
                <c:pt idx="16751">
                  <c:v>94805.852000000014</c:v>
                </c:pt>
                <c:pt idx="16752">
                  <c:v>94807.852000000014</c:v>
                </c:pt>
                <c:pt idx="16753">
                  <c:v>94809.852000000014</c:v>
                </c:pt>
                <c:pt idx="16754">
                  <c:v>94811.852000000014</c:v>
                </c:pt>
                <c:pt idx="16755">
                  <c:v>94813.852000000014</c:v>
                </c:pt>
                <c:pt idx="16756">
                  <c:v>94815.852000000014</c:v>
                </c:pt>
                <c:pt idx="16757">
                  <c:v>94817.852000000014</c:v>
                </c:pt>
                <c:pt idx="16758">
                  <c:v>94819.852000000014</c:v>
                </c:pt>
                <c:pt idx="16759">
                  <c:v>94821.852000000014</c:v>
                </c:pt>
                <c:pt idx="16760">
                  <c:v>94823.852000000014</c:v>
                </c:pt>
                <c:pt idx="16761">
                  <c:v>94825.852000000014</c:v>
                </c:pt>
                <c:pt idx="16762">
                  <c:v>94827.852000000014</c:v>
                </c:pt>
                <c:pt idx="16763">
                  <c:v>94829.852000000014</c:v>
                </c:pt>
                <c:pt idx="16764">
                  <c:v>94831.852000000014</c:v>
                </c:pt>
                <c:pt idx="16765">
                  <c:v>94833.852000000014</c:v>
                </c:pt>
                <c:pt idx="16766">
                  <c:v>94835.852000000014</c:v>
                </c:pt>
                <c:pt idx="16767">
                  <c:v>94837.852000000014</c:v>
                </c:pt>
                <c:pt idx="16768">
                  <c:v>94839.852000000014</c:v>
                </c:pt>
                <c:pt idx="16769">
                  <c:v>94841.852000000014</c:v>
                </c:pt>
                <c:pt idx="16770">
                  <c:v>94843.852000000014</c:v>
                </c:pt>
                <c:pt idx="16771">
                  <c:v>94845.852000000014</c:v>
                </c:pt>
                <c:pt idx="16772">
                  <c:v>94847.852000000014</c:v>
                </c:pt>
                <c:pt idx="16773">
                  <c:v>94849.852000000014</c:v>
                </c:pt>
                <c:pt idx="16774">
                  <c:v>94851.852000000014</c:v>
                </c:pt>
                <c:pt idx="16775">
                  <c:v>94853.852000000014</c:v>
                </c:pt>
                <c:pt idx="16776">
                  <c:v>94855.852000000014</c:v>
                </c:pt>
                <c:pt idx="16777">
                  <c:v>94857.852000000014</c:v>
                </c:pt>
                <c:pt idx="16778">
                  <c:v>94859.852000000014</c:v>
                </c:pt>
                <c:pt idx="16779">
                  <c:v>94861.852000000014</c:v>
                </c:pt>
                <c:pt idx="16780">
                  <c:v>94863.852000000014</c:v>
                </c:pt>
                <c:pt idx="16781">
                  <c:v>94865.852000000014</c:v>
                </c:pt>
                <c:pt idx="16782">
                  <c:v>94867.852000000014</c:v>
                </c:pt>
                <c:pt idx="16783">
                  <c:v>94869.852000000014</c:v>
                </c:pt>
                <c:pt idx="16784">
                  <c:v>94871.852000000014</c:v>
                </c:pt>
                <c:pt idx="16785">
                  <c:v>94873.852000000014</c:v>
                </c:pt>
                <c:pt idx="16786">
                  <c:v>94875.852000000014</c:v>
                </c:pt>
                <c:pt idx="16787">
                  <c:v>94877.852000000014</c:v>
                </c:pt>
                <c:pt idx="16788">
                  <c:v>94879.852000000014</c:v>
                </c:pt>
                <c:pt idx="16789">
                  <c:v>94881.852000000014</c:v>
                </c:pt>
                <c:pt idx="16790">
                  <c:v>94883.852000000014</c:v>
                </c:pt>
                <c:pt idx="16791">
                  <c:v>94885.852000000014</c:v>
                </c:pt>
                <c:pt idx="16792">
                  <c:v>94887.852000000014</c:v>
                </c:pt>
                <c:pt idx="16793">
                  <c:v>94889.852000000014</c:v>
                </c:pt>
                <c:pt idx="16794">
                  <c:v>94891.852000000014</c:v>
                </c:pt>
                <c:pt idx="16795">
                  <c:v>94893.852000000014</c:v>
                </c:pt>
                <c:pt idx="16796">
                  <c:v>94895.852000000014</c:v>
                </c:pt>
                <c:pt idx="16797">
                  <c:v>94897.852000000014</c:v>
                </c:pt>
                <c:pt idx="16798">
                  <c:v>94899.852000000014</c:v>
                </c:pt>
                <c:pt idx="16799">
                  <c:v>94901.852000000014</c:v>
                </c:pt>
                <c:pt idx="16800">
                  <c:v>94903.852000000014</c:v>
                </c:pt>
                <c:pt idx="16801">
                  <c:v>94905.852000000014</c:v>
                </c:pt>
                <c:pt idx="16802">
                  <c:v>94907.852000000014</c:v>
                </c:pt>
                <c:pt idx="16803">
                  <c:v>94909.852000000014</c:v>
                </c:pt>
                <c:pt idx="16804">
                  <c:v>94911.852000000014</c:v>
                </c:pt>
                <c:pt idx="16805">
                  <c:v>94913.852000000014</c:v>
                </c:pt>
                <c:pt idx="16806">
                  <c:v>94915.852000000014</c:v>
                </c:pt>
                <c:pt idx="16807">
                  <c:v>94917.852000000014</c:v>
                </c:pt>
                <c:pt idx="16808">
                  <c:v>94919.852000000014</c:v>
                </c:pt>
                <c:pt idx="16809">
                  <c:v>94921.852000000014</c:v>
                </c:pt>
                <c:pt idx="16810">
                  <c:v>94923.852000000014</c:v>
                </c:pt>
                <c:pt idx="16811">
                  <c:v>94925.852000000014</c:v>
                </c:pt>
                <c:pt idx="16812">
                  <c:v>94927.852000000014</c:v>
                </c:pt>
                <c:pt idx="16813">
                  <c:v>94929.852000000014</c:v>
                </c:pt>
                <c:pt idx="16814">
                  <c:v>94931.852000000014</c:v>
                </c:pt>
                <c:pt idx="16815">
                  <c:v>94933.852000000014</c:v>
                </c:pt>
                <c:pt idx="16816">
                  <c:v>94935.852000000014</c:v>
                </c:pt>
                <c:pt idx="16817">
                  <c:v>94937.852000000014</c:v>
                </c:pt>
                <c:pt idx="16818">
                  <c:v>94939.852000000014</c:v>
                </c:pt>
                <c:pt idx="16819">
                  <c:v>94941.852000000014</c:v>
                </c:pt>
                <c:pt idx="16820">
                  <c:v>94943.852000000014</c:v>
                </c:pt>
                <c:pt idx="16821">
                  <c:v>94945.852000000014</c:v>
                </c:pt>
                <c:pt idx="16822">
                  <c:v>94947.852000000014</c:v>
                </c:pt>
                <c:pt idx="16823">
                  <c:v>94949.852000000014</c:v>
                </c:pt>
                <c:pt idx="16824">
                  <c:v>94951.852000000014</c:v>
                </c:pt>
                <c:pt idx="16825">
                  <c:v>94953.852000000014</c:v>
                </c:pt>
                <c:pt idx="16826">
                  <c:v>94955.852000000014</c:v>
                </c:pt>
                <c:pt idx="16827">
                  <c:v>94957.852000000014</c:v>
                </c:pt>
                <c:pt idx="16828">
                  <c:v>94959.852000000014</c:v>
                </c:pt>
                <c:pt idx="16829">
                  <c:v>94961.852000000014</c:v>
                </c:pt>
                <c:pt idx="16830">
                  <c:v>94963.852000000014</c:v>
                </c:pt>
                <c:pt idx="16831">
                  <c:v>94965.852000000014</c:v>
                </c:pt>
                <c:pt idx="16832">
                  <c:v>94967.852000000014</c:v>
                </c:pt>
                <c:pt idx="16833">
                  <c:v>94969.852000000014</c:v>
                </c:pt>
                <c:pt idx="16834">
                  <c:v>94971.852000000014</c:v>
                </c:pt>
                <c:pt idx="16835">
                  <c:v>94973.852000000014</c:v>
                </c:pt>
                <c:pt idx="16836">
                  <c:v>94975.852000000014</c:v>
                </c:pt>
                <c:pt idx="16837">
                  <c:v>94977.852000000014</c:v>
                </c:pt>
                <c:pt idx="16838">
                  <c:v>94979.852000000014</c:v>
                </c:pt>
                <c:pt idx="16839">
                  <c:v>94981.852000000014</c:v>
                </c:pt>
                <c:pt idx="16840">
                  <c:v>94983.852000000014</c:v>
                </c:pt>
                <c:pt idx="16841">
                  <c:v>94985.852000000014</c:v>
                </c:pt>
                <c:pt idx="16842">
                  <c:v>94987.852000000014</c:v>
                </c:pt>
                <c:pt idx="16843">
                  <c:v>94989.852000000014</c:v>
                </c:pt>
                <c:pt idx="16844">
                  <c:v>94991.852000000014</c:v>
                </c:pt>
                <c:pt idx="16845">
                  <c:v>94993.852000000014</c:v>
                </c:pt>
                <c:pt idx="16846">
                  <c:v>94995.852000000014</c:v>
                </c:pt>
                <c:pt idx="16847">
                  <c:v>94997.852000000014</c:v>
                </c:pt>
                <c:pt idx="16848">
                  <c:v>94999.852000000014</c:v>
                </c:pt>
                <c:pt idx="16849">
                  <c:v>95001.852000000014</c:v>
                </c:pt>
                <c:pt idx="16850">
                  <c:v>95003.852000000014</c:v>
                </c:pt>
                <c:pt idx="16851">
                  <c:v>95005.852000000014</c:v>
                </c:pt>
                <c:pt idx="16852">
                  <c:v>95007.852000000014</c:v>
                </c:pt>
                <c:pt idx="16853">
                  <c:v>95009.852000000014</c:v>
                </c:pt>
                <c:pt idx="16854">
                  <c:v>95011.852000000014</c:v>
                </c:pt>
                <c:pt idx="16855">
                  <c:v>95013.852000000014</c:v>
                </c:pt>
                <c:pt idx="16856">
                  <c:v>95015.852000000014</c:v>
                </c:pt>
                <c:pt idx="16857">
                  <c:v>95018.195000000007</c:v>
                </c:pt>
                <c:pt idx="16858">
                  <c:v>95020.195000000007</c:v>
                </c:pt>
                <c:pt idx="16859">
                  <c:v>95022.195000000007</c:v>
                </c:pt>
                <c:pt idx="16860">
                  <c:v>95024.195000000007</c:v>
                </c:pt>
                <c:pt idx="16861">
                  <c:v>95026.195000000007</c:v>
                </c:pt>
                <c:pt idx="16862">
                  <c:v>95028.195000000007</c:v>
                </c:pt>
                <c:pt idx="16863">
                  <c:v>95030.195000000007</c:v>
                </c:pt>
                <c:pt idx="16864">
                  <c:v>95032.195000000007</c:v>
                </c:pt>
                <c:pt idx="16865">
                  <c:v>95034.195000000007</c:v>
                </c:pt>
                <c:pt idx="16866">
                  <c:v>95036.195000000007</c:v>
                </c:pt>
                <c:pt idx="16867">
                  <c:v>95038.195000000007</c:v>
                </c:pt>
                <c:pt idx="16868">
                  <c:v>95040.195000000007</c:v>
                </c:pt>
                <c:pt idx="16869">
                  <c:v>95042.195000000007</c:v>
                </c:pt>
                <c:pt idx="16870">
                  <c:v>95044.195000000007</c:v>
                </c:pt>
                <c:pt idx="16871">
                  <c:v>95046.195000000007</c:v>
                </c:pt>
                <c:pt idx="16872">
                  <c:v>95048.195000000007</c:v>
                </c:pt>
                <c:pt idx="16873">
                  <c:v>95050.195000000007</c:v>
                </c:pt>
                <c:pt idx="16874">
                  <c:v>95052.195000000007</c:v>
                </c:pt>
                <c:pt idx="16875">
                  <c:v>95054.195000000007</c:v>
                </c:pt>
                <c:pt idx="16876">
                  <c:v>95056.195000000007</c:v>
                </c:pt>
                <c:pt idx="16877">
                  <c:v>95058.195000000007</c:v>
                </c:pt>
                <c:pt idx="16878">
                  <c:v>95060.195000000007</c:v>
                </c:pt>
                <c:pt idx="16879">
                  <c:v>95062.195000000007</c:v>
                </c:pt>
                <c:pt idx="16880">
                  <c:v>95064.195000000007</c:v>
                </c:pt>
                <c:pt idx="16881">
                  <c:v>95066.195000000007</c:v>
                </c:pt>
                <c:pt idx="16882">
                  <c:v>95068.195000000007</c:v>
                </c:pt>
                <c:pt idx="16883">
                  <c:v>95070.195000000007</c:v>
                </c:pt>
                <c:pt idx="16884">
                  <c:v>95072.195000000007</c:v>
                </c:pt>
                <c:pt idx="16885">
                  <c:v>95074.195000000007</c:v>
                </c:pt>
                <c:pt idx="16886">
                  <c:v>95076.195000000007</c:v>
                </c:pt>
                <c:pt idx="16887">
                  <c:v>95078.195000000007</c:v>
                </c:pt>
                <c:pt idx="16888">
                  <c:v>95080.195000000007</c:v>
                </c:pt>
                <c:pt idx="16889">
                  <c:v>95082.195000000007</c:v>
                </c:pt>
                <c:pt idx="16890">
                  <c:v>95084.195000000007</c:v>
                </c:pt>
                <c:pt idx="16891">
                  <c:v>95086.195000000007</c:v>
                </c:pt>
                <c:pt idx="16892">
                  <c:v>95088.195000000007</c:v>
                </c:pt>
                <c:pt idx="16893">
                  <c:v>95090.195000000007</c:v>
                </c:pt>
                <c:pt idx="16894">
                  <c:v>95092.195000000007</c:v>
                </c:pt>
                <c:pt idx="16895">
                  <c:v>95094.195000000007</c:v>
                </c:pt>
                <c:pt idx="16896">
                  <c:v>95096.195000000007</c:v>
                </c:pt>
                <c:pt idx="16897">
                  <c:v>95098.195000000007</c:v>
                </c:pt>
                <c:pt idx="16898">
                  <c:v>95100.195000000007</c:v>
                </c:pt>
                <c:pt idx="16899">
                  <c:v>95102.195000000007</c:v>
                </c:pt>
                <c:pt idx="16900">
                  <c:v>95104.195000000007</c:v>
                </c:pt>
                <c:pt idx="16901">
                  <c:v>95106.195000000007</c:v>
                </c:pt>
                <c:pt idx="16902">
                  <c:v>95108.195000000007</c:v>
                </c:pt>
                <c:pt idx="16903">
                  <c:v>95110.195000000007</c:v>
                </c:pt>
                <c:pt idx="16904">
                  <c:v>95112.195000000007</c:v>
                </c:pt>
                <c:pt idx="16905">
                  <c:v>95114.195000000007</c:v>
                </c:pt>
                <c:pt idx="16906">
                  <c:v>95116.195000000007</c:v>
                </c:pt>
                <c:pt idx="16907">
                  <c:v>95118.195000000007</c:v>
                </c:pt>
                <c:pt idx="16908">
                  <c:v>95120.195000000007</c:v>
                </c:pt>
                <c:pt idx="16909">
                  <c:v>95122.195000000007</c:v>
                </c:pt>
                <c:pt idx="16910">
                  <c:v>95124.195000000007</c:v>
                </c:pt>
                <c:pt idx="16911">
                  <c:v>95126.195000000007</c:v>
                </c:pt>
                <c:pt idx="16912">
                  <c:v>95128.195000000007</c:v>
                </c:pt>
                <c:pt idx="16913">
                  <c:v>95130.195000000007</c:v>
                </c:pt>
                <c:pt idx="16914">
                  <c:v>95132.195000000007</c:v>
                </c:pt>
                <c:pt idx="16915">
                  <c:v>95134.195000000007</c:v>
                </c:pt>
                <c:pt idx="16916">
                  <c:v>95136.195000000007</c:v>
                </c:pt>
                <c:pt idx="16917">
                  <c:v>95138.195000000007</c:v>
                </c:pt>
                <c:pt idx="16918">
                  <c:v>95140.195000000007</c:v>
                </c:pt>
                <c:pt idx="16919">
                  <c:v>95142.195000000007</c:v>
                </c:pt>
                <c:pt idx="16920">
                  <c:v>95144.195000000007</c:v>
                </c:pt>
                <c:pt idx="16921">
                  <c:v>95146.195000000007</c:v>
                </c:pt>
                <c:pt idx="16922">
                  <c:v>95148.195000000007</c:v>
                </c:pt>
                <c:pt idx="16923">
                  <c:v>95150.195000000007</c:v>
                </c:pt>
                <c:pt idx="16924">
                  <c:v>95152.195000000007</c:v>
                </c:pt>
                <c:pt idx="16925">
                  <c:v>95154.195000000007</c:v>
                </c:pt>
                <c:pt idx="16926">
                  <c:v>95156.195000000007</c:v>
                </c:pt>
                <c:pt idx="16927">
                  <c:v>95158.195000000007</c:v>
                </c:pt>
                <c:pt idx="16928">
                  <c:v>95160.195000000007</c:v>
                </c:pt>
                <c:pt idx="16929">
                  <c:v>95162.195000000007</c:v>
                </c:pt>
                <c:pt idx="16930">
                  <c:v>95164.195000000007</c:v>
                </c:pt>
                <c:pt idx="16931">
                  <c:v>95166.195000000007</c:v>
                </c:pt>
                <c:pt idx="16932">
                  <c:v>95168.195000000007</c:v>
                </c:pt>
                <c:pt idx="16933">
                  <c:v>95170.195000000007</c:v>
                </c:pt>
                <c:pt idx="16934">
                  <c:v>95172.195000000007</c:v>
                </c:pt>
                <c:pt idx="16935">
                  <c:v>95174.195000000007</c:v>
                </c:pt>
                <c:pt idx="16936">
                  <c:v>95176.195000000007</c:v>
                </c:pt>
                <c:pt idx="16937">
                  <c:v>95178.195000000007</c:v>
                </c:pt>
                <c:pt idx="16938">
                  <c:v>95180.195000000007</c:v>
                </c:pt>
                <c:pt idx="16939">
                  <c:v>95182.195000000007</c:v>
                </c:pt>
                <c:pt idx="16940">
                  <c:v>95184.195000000007</c:v>
                </c:pt>
                <c:pt idx="16941">
                  <c:v>95186.195000000007</c:v>
                </c:pt>
                <c:pt idx="16942">
                  <c:v>95188.195000000007</c:v>
                </c:pt>
                <c:pt idx="16943">
                  <c:v>95190.195000000007</c:v>
                </c:pt>
                <c:pt idx="16944">
                  <c:v>95192.195000000007</c:v>
                </c:pt>
                <c:pt idx="16945">
                  <c:v>95194.195000000007</c:v>
                </c:pt>
                <c:pt idx="16946">
                  <c:v>95196.195000000007</c:v>
                </c:pt>
                <c:pt idx="16947">
                  <c:v>95198.195000000007</c:v>
                </c:pt>
                <c:pt idx="16948">
                  <c:v>95200.195000000007</c:v>
                </c:pt>
                <c:pt idx="16949">
                  <c:v>95202.195000000007</c:v>
                </c:pt>
                <c:pt idx="16950">
                  <c:v>95204.195000000007</c:v>
                </c:pt>
                <c:pt idx="16951">
                  <c:v>95206.195000000007</c:v>
                </c:pt>
                <c:pt idx="16952">
                  <c:v>95208.195000000007</c:v>
                </c:pt>
                <c:pt idx="16953">
                  <c:v>95210.195000000007</c:v>
                </c:pt>
                <c:pt idx="16954">
                  <c:v>95212.195000000007</c:v>
                </c:pt>
                <c:pt idx="16955">
                  <c:v>95214.195000000007</c:v>
                </c:pt>
                <c:pt idx="16956">
                  <c:v>95216.195000000007</c:v>
                </c:pt>
                <c:pt idx="16957">
                  <c:v>95218.195000000007</c:v>
                </c:pt>
                <c:pt idx="16958">
                  <c:v>95220.195000000007</c:v>
                </c:pt>
                <c:pt idx="16959">
                  <c:v>95222.195000000007</c:v>
                </c:pt>
                <c:pt idx="16960">
                  <c:v>95224.195000000007</c:v>
                </c:pt>
                <c:pt idx="16961">
                  <c:v>95226.195000000007</c:v>
                </c:pt>
                <c:pt idx="16962">
                  <c:v>95228.195000000007</c:v>
                </c:pt>
                <c:pt idx="16963">
                  <c:v>95230.195000000007</c:v>
                </c:pt>
                <c:pt idx="16964">
                  <c:v>95232.195000000007</c:v>
                </c:pt>
                <c:pt idx="16965">
                  <c:v>95234.195000000007</c:v>
                </c:pt>
                <c:pt idx="16966">
                  <c:v>95236.195000000007</c:v>
                </c:pt>
                <c:pt idx="16967">
                  <c:v>95238.195000000007</c:v>
                </c:pt>
                <c:pt idx="16968">
                  <c:v>95240.195000000007</c:v>
                </c:pt>
                <c:pt idx="16969">
                  <c:v>95242.195000000007</c:v>
                </c:pt>
                <c:pt idx="16970">
                  <c:v>95244.195000000007</c:v>
                </c:pt>
                <c:pt idx="16971">
                  <c:v>95246.195000000007</c:v>
                </c:pt>
                <c:pt idx="16972">
                  <c:v>95248.195000000007</c:v>
                </c:pt>
                <c:pt idx="16973">
                  <c:v>95250.195000000007</c:v>
                </c:pt>
                <c:pt idx="16974">
                  <c:v>95252.195000000007</c:v>
                </c:pt>
                <c:pt idx="16975">
                  <c:v>95254.195000000007</c:v>
                </c:pt>
                <c:pt idx="16976">
                  <c:v>95256.195000000007</c:v>
                </c:pt>
                <c:pt idx="16977">
                  <c:v>95258.195000000007</c:v>
                </c:pt>
                <c:pt idx="16978">
                  <c:v>95260.195000000007</c:v>
                </c:pt>
                <c:pt idx="16979">
                  <c:v>95262.195000000007</c:v>
                </c:pt>
                <c:pt idx="16980">
                  <c:v>95264.195000000007</c:v>
                </c:pt>
                <c:pt idx="16981">
                  <c:v>95266.195000000007</c:v>
                </c:pt>
                <c:pt idx="16982">
                  <c:v>95268.195000000007</c:v>
                </c:pt>
                <c:pt idx="16983">
                  <c:v>95270.195000000007</c:v>
                </c:pt>
                <c:pt idx="16984">
                  <c:v>95272.195000000007</c:v>
                </c:pt>
                <c:pt idx="16985">
                  <c:v>95274.195000000007</c:v>
                </c:pt>
                <c:pt idx="16986">
                  <c:v>95276.195000000007</c:v>
                </c:pt>
                <c:pt idx="16987">
                  <c:v>95278.195000000007</c:v>
                </c:pt>
                <c:pt idx="16988">
                  <c:v>95280.195000000007</c:v>
                </c:pt>
                <c:pt idx="16989">
                  <c:v>95282.195000000007</c:v>
                </c:pt>
                <c:pt idx="16990">
                  <c:v>95284.195000000007</c:v>
                </c:pt>
                <c:pt idx="16991">
                  <c:v>95286.195000000007</c:v>
                </c:pt>
                <c:pt idx="16992">
                  <c:v>95288.195000000007</c:v>
                </c:pt>
                <c:pt idx="16993">
                  <c:v>95290.195000000007</c:v>
                </c:pt>
                <c:pt idx="16994">
                  <c:v>95292.195000000007</c:v>
                </c:pt>
                <c:pt idx="16995">
                  <c:v>95294.195000000007</c:v>
                </c:pt>
                <c:pt idx="16996">
                  <c:v>95296.195000000007</c:v>
                </c:pt>
                <c:pt idx="16997">
                  <c:v>95298.195000000007</c:v>
                </c:pt>
                <c:pt idx="16998">
                  <c:v>95300.195000000007</c:v>
                </c:pt>
                <c:pt idx="16999">
                  <c:v>95302.195000000007</c:v>
                </c:pt>
                <c:pt idx="17000">
                  <c:v>95304.195000000007</c:v>
                </c:pt>
                <c:pt idx="17001">
                  <c:v>95306.195000000007</c:v>
                </c:pt>
                <c:pt idx="17002">
                  <c:v>95308.195000000007</c:v>
                </c:pt>
                <c:pt idx="17003">
                  <c:v>95310.195000000007</c:v>
                </c:pt>
                <c:pt idx="17004">
                  <c:v>95312.195000000007</c:v>
                </c:pt>
                <c:pt idx="17005">
                  <c:v>95314.195000000007</c:v>
                </c:pt>
                <c:pt idx="17006">
                  <c:v>95316.195000000007</c:v>
                </c:pt>
                <c:pt idx="17007">
                  <c:v>95318.195000000007</c:v>
                </c:pt>
                <c:pt idx="17008">
                  <c:v>95320.195000000007</c:v>
                </c:pt>
                <c:pt idx="17009">
                  <c:v>95322.195000000007</c:v>
                </c:pt>
                <c:pt idx="17010">
                  <c:v>95324.195000000007</c:v>
                </c:pt>
                <c:pt idx="17011">
                  <c:v>95326.195000000007</c:v>
                </c:pt>
                <c:pt idx="17012">
                  <c:v>95328.195000000007</c:v>
                </c:pt>
                <c:pt idx="17013">
                  <c:v>95330.195000000007</c:v>
                </c:pt>
                <c:pt idx="17014">
                  <c:v>95332.195000000007</c:v>
                </c:pt>
                <c:pt idx="17015">
                  <c:v>95334.195000000007</c:v>
                </c:pt>
                <c:pt idx="17016">
                  <c:v>95336.195000000007</c:v>
                </c:pt>
                <c:pt idx="17017">
                  <c:v>95338.195000000007</c:v>
                </c:pt>
                <c:pt idx="17018">
                  <c:v>95340.195000000007</c:v>
                </c:pt>
                <c:pt idx="17019">
                  <c:v>95342.195000000007</c:v>
                </c:pt>
                <c:pt idx="17020">
                  <c:v>95344.195000000007</c:v>
                </c:pt>
                <c:pt idx="17021">
                  <c:v>95346.195000000007</c:v>
                </c:pt>
                <c:pt idx="17022">
                  <c:v>95348.195000000007</c:v>
                </c:pt>
                <c:pt idx="17023">
                  <c:v>95350.195000000007</c:v>
                </c:pt>
                <c:pt idx="17024">
                  <c:v>95352.195000000007</c:v>
                </c:pt>
                <c:pt idx="17025">
                  <c:v>95354.195000000007</c:v>
                </c:pt>
                <c:pt idx="17026">
                  <c:v>95356.195000000007</c:v>
                </c:pt>
                <c:pt idx="17027">
                  <c:v>95358.195000000007</c:v>
                </c:pt>
                <c:pt idx="17028">
                  <c:v>95360.195000000007</c:v>
                </c:pt>
                <c:pt idx="17029">
                  <c:v>95362.195000000007</c:v>
                </c:pt>
                <c:pt idx="17030">
                  <c:v>95364.195000000007</c:v>
                </c:pt>
                <c:pt idx="17031">
                  <c:v>95366.195000000007</c:v>
                </c:pt>
                <c:pt idx="17032">
                  <c:v>95368.195000000007</c:v>
                </c:pt>
                <c:pt idx="17033">
                  <c:v>95370.195000000007</c:v>
                </c:pt>
                <c:pt idx="17034">
                  <c:v>95372.195000000007</c:v>
                </c:pt>
                <c:pt idx="17035">
                  <c:v>95374.195000000007</c:v>
                </c:pt>
                <c:pt idx="17036">
                  <c:v>95376.195000000007</c:v>
                </c:pt>
                <c:pt idx="17037">
                  <c:v>95378.195000000007</c:v>
                </c:pt>
                <c:pt idx="17038">
                  <c:v>95380.195000000007</c:v>
                </c:pt>
                <c:pt idx="17039">
                  <c:v>95382.195000000007</c:v>
                </c:pt>
                <c:pt idx="17040">
                  <c:v>95384.195000000007</c:v>
                </c:pt>
                <c:pt idx="17041">
                  <c:v>95386.195000000007</c:v>
                </c:pt>
                <c:pt idx="17042">
                  <c:v>95388.195000000007</c:v>
                </c:pt>
                <c:pt idx="17043">
                  <c:v>95390.195000000007</c:v>
                </c:pt>
                <c:pt idx="17044">
                  <c:v>95392.195000000007</c:v>
                </c:pt>
                <c:pt idx="17045">
                  <c:v>95394.195000000007</c:v>
                </c:pt>
                <c:pt idx="17046">
                  <c:v>95396.195000000007</c:v>
                </c:pt>
                <c:pt idx="17047">
                  <c:v>95398.195000000007</c:v>
                </c:pt>
                <c:pt idx="17048">
                  <c:v>95400.195000000007</c:v>
                </c:pt>
                <c:pt idx="17049">
                  <c:v>95402.195000000007</c:v>
                </c:pt>
                <c:pt idx="17050">
                  <c:v>95404.195000000007</c:v>
                </c:pt>
                <c:pt idx="17051">
                  <c:v>95406.195000000007</c:v>
                </c:pt>
                <c:pt idx="17052">
                  <c:v>95408.195000000007</c:v>
                </c:pt>
                <c:pt idx="17053">
                  <c:v>95410.195000000007</c:v>
                </c:pt>
                <c:pt idx="17054">
                  <c:v>95412.195000000007</c:v>
                </c:pt>
                <c:pt idx="17055">
                  <c:v>95414.195000000007</c:v>
                </c:pt>
                <c:pt idx="17056">
                  <c:v>95416.195000000007</c:v>
                </c:pt>
                <c:pt idx="17057">
                  <c:v>95418.195000000007</c:v>
                </c:pt>
                <c:pt idx="17058">
                  <c:v>95420.195000000007</c:v>
                </c:pt>
                <c:pt idx="17059">
                  <c:v>95422.195000000007</c:v>
                </c:pt>
                <c:pt idx="17060">
                  <c:v>95424.195000000007</c:v>
                </c:pt>
                <c:pt idx="17061">
                  <c:v>95426.195000000007</c:v>
                </c:pt>
                <c:pt idx="17062">
                  <c:v>95428.195000000007</c:v>
                </c:pt>
                <c:pt idx="17063">
                  <c:v>95430.195000000007</c:v>
                </c:pt>
                <c:pt idx="17064">
                  <c:v>95432.195000000007</c:v>
                </c:pt>
                <c:pt idx="17065">
                  <c:v>95434.195000000007</c:v>
                </c:pt>
                <c:pt idx="17066">
                  <c:v>95436.195000000007</c:v>
                </c:pt>
                <c:pt idx="17067">
                  <c:v>95438.195000000007</c:v>
                </c:pt>
                <c:pt idx="17068">
                  <c:v>95440.195000000007</c:v>
                </c:pt>
                <c:pt idx="17069">
                  <c:v>95442.195000000007</c:v>
                </c:pt>
                <c:pt idx="17070">
                  <c:v>95444.195000000007</c:v>
                </c:pt>
                <c:pt idx="17071">
                  <c:v>95446.195000000007</c:v>
                </c:pt>
                <c:pt idx="17072">
                  <c:v>95448.195000000007</c:v>
                </c:pt>
                <c:pt idx="17073">
                  <c:v>95450.195000000007</c:v>
                </c:pt>
                <c:pt idx="17074">
                  <c:v>95452.195000000007</c:v>
                </c:pt>
                <c:pt idx="17075">
                  <c:v>95454.195000000007</c:v>
                </c:pt>
                <c:pt idx="17076">
                  <c:v>95456.195000000007</c:v>
                </c:pt>
                <c:pt idx="17077">
                  <c:v>95458.195000000007</c:v>
                </c:pt>
                <c:pt idx="17078">
                  <c:v>95460.195000000007</c:v>
                </c:pt>
                <c:pt idx="17079">
                  <c:v>95462.195000000007</c:v>
                </c:pt>
                <c:pt idx="17080">
                  <c:v>95464.195000000007</c:v>
                </c:pt>
                <c:pt idx="17081">
                  <c:v>95466.195000000007</c:v>
                </c:pt>
                <c:pt idx="17082">
                  <c:v>95468.195000000007</c:v>
                </c:pt>
                <c:pt idx="17083">
                  <c:v>95470.195000000007</c:v>
                </c:pt>
                <c:pt idx="17084">
                  <c:v>95472.195000000007</c:v>
                </c:pt>
                <c:pt idx="17085">
                  <c:v>95474.195000000007</c:v>
                </c:pt>
                <c:pt idx="17086">
                  <c:v>95476.195000000007</c:v>
                </c:pt>
                <c:pt idx="17087">
                  <c:v>95478.195000000007</c:v>
                </c:pt>
                <c:pt idx="17088">
                  <c:v>95480.195000000007</c:v>
                </c:pt>
                <c:pt idx="17089">
                  <c:v>95482.195000000007</c:v>
                </c:pt>
                <c:pt idx="17090">
                  <c:v>95484.195000000007</c:v>
                </c:pt>
                <c:pt idx="17091">
                  <c:v>95486.195000000007</c:v>
                </c:pt>
                <c:pt idx="17092">
                  <c:v>95488.195000000007</c:v>
                </c:pt>
                <c:pt idx="17093">
                  <c:v>95490.195000000007</c:v>
                </c:pt>
                <c:pt idx="17094">
                  <c:v>95492.195000000007</c:v>
                </c:pt>
                <c:pt idx="17095">
                  <c:v>95494.195000000007</c:v>
                </c:pt>
                <c:pt idx="17096">
                  <c:v>95496.195000000007</c:v>
                </c:pt>
                <c:pt idx="17097">
                  <c:v>95498.195000000007</c:v>
                </c:pt>
                <c:pt idx="17098">
                  <c:v>95500.195000000007</c:v>
                </c:pt>
                <c:pt idx="17099">
                  <c:v>95502.195000000007</c:v>
                </c:pt>
                <c:pt idx="17100">
                  <c:v>95504.195000000007</c:v>
                </c:pt>
                <c:pt idx="17101">
                  <c:v>95506.195000000007</c:v>
                </c:pt>
                <c:pt idx="17102">
                  <c:v>95508.195000000007</c:v>
                </c:pt>
                <c:pt idx="17103">
                  <c:v>95510.195000000007</c:v>
                </c:pt>
                <c:pt idx="17104">
                  <c:v>95512.195000000007</c:v>
                </c:pt>
                <c:pt idx="17105">
                  <c:v>95514.195000000007</c:v>
                </c:pt>
                <c:pt idx="17106">
                  <c:v>95516.195000000007</c:v>
                </c:pt>
                <c:pt idx="17107">
                  <c:v>95518.195000000007</c:v>
                </c:pt>
                <c:pt idx="17108">
                  <c:v>95520.195000000007</c:v>
                </c:pt>
                <c:pt idx="17109">
                  <c:v>95522.195000000007</c:v>
                </c:pt>
                <c:pt idx="17110">
                  <c:v>95524.195000000007</c:v>
                </c:pt>
                <c:pt idx="17111">
                  <c:v>95526.195000000007</c:v>
                </c:pt>
                <c:pt idx="17112">
                  <c:v>95528.195000000007</c:v>
                </c:pt>
                <c:pt idx="17113">
                  <c:v>95530.195000000007</c:v>
                </c:pt>
                <c:pt idx="17114">
                  <c:v>95532.195000000007</c:v>
                </c:pt>
                <c:pt idx="17115">
                  <c:v>95534.195000000007</c:v>
                </c:pt>
                <c:pt idx="17116">
                  <c:v>95536.195000000007</c:v>
                </c:pt>
                <c:pt idx="17117">
                  <c:v>95538.195000000007</c:v>
                </c:pt>
                <c:pt idx="17118">
                  <c:v>95540.195000000007</c:v>
                </c:pt>
                <c:pt idx="17119">
                  <c:v>95542.195000000007</c:v>
                </c:pt>
                <c:pt idx="17120">
                  <c:v>95544.195000000007</c:v>
                </c:pt>
                <c:pt idx="17121">
                  <c:v>95546.195000000007</c:v>
                </c:pt>
                <c:pt idx="17122">
                  <c:v>95548.195000000007</c:v>
                </c:pt>
                <c:pt idx="17123">
                  <c:v>95550.195000000007</c:v>
                </c:pt>
                <c:pt idx="17124">
                  <c:v>95552.195000000007</c:v>
                </c:pt>
                <c:pt idx="17125">
                  <c:v>95554.195000000007</c:v>
                </c:pt>
                <c:pt idx="17126">
                  <c:v>95556.195000000007</c:v>
                </c:pt>
                <c:pt idx="17127">
                  <c:v>95558.195000000007</c:v>
                </c:pt>
                <c:pt idx="17128">
                  <c:v>95560.195000000007</c:v>
                </c:pt>
                <c:pt idx="17129">
                  <c:v>95562.195000000007</c:v>
                </c:pt>
                <c:pt idx="17130">
                  <c:v>95564.195000000007</c:v>
                </c:pt>
                <c:pt idx="17131">
                  <c:v>95566.195000000007</c:v>
                </c:pt>
                <c:pt idx="17132">
                  <c:v>95568.195000000007</c:v>
                </c:pt>
                <c:pt idx="17133">
                  <c:v>95570.195000000007</c:v>
                </c:pt>
                <c:pt idx="17134">
                  <c:v>95572.195000000007</c:v>
                </c:pt>
                <c:pt idx="17135">
                  <c:v>95574.195000000007</c:v>
                </c:pt>
                <c:pt idx="17136">
                  <c:v>95576.195000000007</c:v>
                </c:pt>
                <c:pt idx="17137">
                  <c:v>95578.195000000007</c:v>
                </c:pt>
                <c:pt idx="17138">
                  <c:v>95580.195000000007</c:v>
                </c:pt>
                <c:pt idx="17139">
                  <c:v>95582.195000000007</c:v>
                </c:pt>
                <c:pt idx="17140">
                  <c:v>95584.195000000007</c:v>
                </c:pt>
                <c:pt idx="17141">
                  <c:v>95586.195000000007</c:v>
                </c:pt>
                <c:pt idx="17142">
                  <c:v>95588.195000000007</c:v>
                </c:pt>
                <c:pt idx="17143">
                  <c:v>95590.195000000007</c:v>
                </c:pt>
                <c:pt idx="17144">
                  <c:v>95592.195000000007</c:v>
                </c:pt>
                <c:pt idx="17145">
                  <c:v>95594.195000000007</c:v>
                </c:pt>
                <c:pt idx="17146">
                  <c:v>95596.195000000007</c:v>
                </c:pt>
                <c:pt idx="17147">
                  <c:v>95598.195000000007</c:v>
                </c:pt>
                <c:pt idx="17148">
                  <c:v>95600.195000000007</c:v>
                </c:pt>
                <c:pt idx="17149">
                  <c:v>95602.195000000007</c:v>
                </c:pt>
                <c:pt idx="17150">
                  <c:v>95604.195000000007</c:v>
                </c:pt>
                <c:pt idx="17151">
                  <c:v>95606.195000000007</c:v>
                </c:pt>
                <c:pt idx="17152">
                  <c:v>95608.195000000007</c:v>
                </c:pt>
                <c:pt idx="17153">
                  <c:v>95610.195000000007</c:v>
                </c:pt>
                <c:pt idx="17154">
                  <c:v>95612.195000000007</c:v>
                </c:pt>
                <c:pt idx="17155">
                  <c:v>95614.195000000007</c:v>
                </c:pt>
                <c:pt idx="17156">
                  <c:v>95616.195000000007</c:v>
                </c:pt>
                <c:pt idx="17157">
                  <c:v>95618.195000000007</c:v>
                </c:pt>
                <c:pt idx="17158">
                  <c:v>95620.195000000007</c:v>
                </c:pt>
                <c:pt idx="17159">
                  <c:v>95622.195000000007</c:v>
                </c:pt>
                <c:pt idx="17160">
                  <c:v>95624.195000000007</c:v>
                </c:pt>
                <c:pt idx="17161">
                  <c:v>95626.195000000007</c:v>
                </c:pt>
                <c:pt idx="17162">
                  <c:v>95628.195000000007</c:v>
                </c:pt>
                <c:pt idx="17163">
                  <c:v>95630.195000000007</c:v>
                </c:pt>
                <c:pt idx="17164">
                  <c:v>95632.195000000007</c:v>
                </c:pt>
                <c:pt idx="17165">
                  <c:v>95634.195000000007</c:v>
                </c:pt>
                <c:pt idx="17166">
                  <c:v>95636.195000000007</c:v>
                </c:pt>
                <c:pt idx="17167">
                  <c:v>95638.195000000007</c:v>
                </c:pt>
                <c:pt idx="17168">
                  <c:v>95640.195000000007</c:v>
                </c:pt>
                <c:pt idx="17169">
                  <c:v>95642.195000000007</c:v>
                </c:pt>
                <c:pt idx="17170">
                  <c:v>95644.195000000007</c:v>
                </c:pt>
                <c:pt idx="17171">
                  <c:v>95646.195000000007</c:v>
                </c:pt>
                <c:pt idx="17172">
                  <c:v>95648.195000000007</c:v>
                </c:pt>
                <c:pt idx="17173">
                  <c:v>95650.195000000007</c:v>
                </c:pt>
                <c:pt idx="17174">
                  <c:v>95652.195000000007</c:v>
                </c:pt>
                <c:pt idx="17175">
                  <c:v>95654.195000000007</c:v>
                </c:pt>
                <c:pt idx="17176">
                  <c:v>95656.195000000007</c:v>
                </c:pt>
                <c:pt idx="17177">
                  <c:v>95658.195000000007</c:v>
                </c:pt>
                <c:pt idx="17178">
                  <c:v>95660.195000000007</c:v>
                </c:pt>
                <c:pt idx="17179">
                  <c:v>95662.195000000007</c:v>
                </c:pt>
                <c:pt idx="17180">
                  <c:v>95664.195000000007</c:v>
                </c:pt>
                <c:pt idx="17181">
                  <c:v>95666.195000000007</c:v>
                </c:pt>
                <c:pt idx="17182">
                  <c:v>95668.195000000007</c:v>
                </c:pt>
                <c:pt idx="17183">
                  <c:v>95670.195000000007</c:v>
                </c:pt>
                <c:pt idx="17184">
                  <c:v>95672.195000000007</c:v>
                </c:pt>
                <c:pt idx="17185">
                  <c:v>95674.195000000007</c:v>
                </c:pt>
                <c:pt idx="17186">
                  <c:v>95676.195000000007</c:v>
                </c:pt>
                <c:pt idx="17187">
                  <c:v>95678.195000000007</c:v>
                </c:pt>
                <c:pt idx="17188">
                  <c:v>95680.195000000007</c:v>
                </c:pt>
                <c:pt idx="17189">
                  <c:v>95682.195000000007</c:v>
                </c:pt>
                <c:pt idx="17190">
                  <c:v>95684.195000000007</c:v>
                </c:pt>
                <c:pt idx="17191">
                  <c:v>95686.195000000007</c:v>
                </c:pt>
                <c:pt idx="17192">
                  <c:v>95688.195000000007</c:v>
                </c:pt>
                <c:pt idx="17193">
                  <c:v>95690.195000000007</c:v>
                </c:pt>
                <c:pt idx="17194">
                  <c:v>95692.195000000007</c:v>
                </c:pt>
                <c:pt idx="17195">
                  <c:v>95694.195000000007</c:v>
                </c:pt>
                <c:pt idx="17196">
                  <c:v>95696.195000000007</c:v>
                </c:pt>
                <c:pt idx="17197">
                  <c:v>95698.195000000007</c:v>
                </c:pt>
                <c:pt idx="17198">
                  <c:v>95700.195000000007</c:v>
                </c:pt>
                <c:pt idx="17199">
                  <c:v>95702.195000000007</c:v>
                </c:pt>
                <c:pt idx="17200">
                  <c:v>95704.195000000007</c:v>
                </c:pt>
                <c:pt idx="17201">
                  <c:v>95706.195000000007</c:v>
                </c:pt>
                <c:pt idx="17202">
                  <c:v>95708.195000000007</c:v>
                </c:pt>
                <c:pt idx="17203">
                  <c:v>95710.195000000007</c:v>
                </c:pt>
                <c:pt idx="17204">
                  <c:v>95712.195000000007</c:v>
                </c:pt>
                <c:pt idx="17205">
                  <c:v>95714.195000000007</c:v>
                </c:pt>
                <c:pt idx="17206">
                  <c:v>95716.195000000007</c:v>
                </c:pt>
                <c:pt idx="17207">
                  <c:v>95718.195000000007</c:v>
                </c:pt>
                <c:pt idx="17208">
                  <c:v>95720.195000000007</c:v>
                </c:pt>
                <c:pt idx="17209">
                  <c:v>95722.195000000007</c:v>
                </c:pt>
                <c:pt idx="17210">
                  <c:v>95724.195000000007</c:v>
                </c:pt>
                <c:pt idx="17211">
                  <c:v>95726.195000000007</c:v>
                </c:pt>
                <c:pt idx="17212">
                  <c:v>95728.195000000007</c:v>
                </c:pt>
                <c:pt idx="17213">
                  <c:v>95730.195000000007</c:v>
                </c:pt>
                <c:pt idx="17214">
                  <c:v>95732.195000000007</c:v>
                </c:pt>
                <c:pt idx="17215">
                  <c:v>95734.195000000007</c:v>
                </c:pt>
                <c:pt idx="17216">
                  <c:v>95736.195000000007</c:v>
                </c:pt>
                <c:pt idx="17217">
                  <c:v>95738.195000000007</c:v>
                </c:pt>
                <c:pt idx="17218">
                  <c:v>95740.195000000007</c:v>
                </c:pt>
                <c:pt idx="17219">
                  <c:v>95742.195000000007</c:v>
                </c:pt>
                <c:pt idx="17220">
                  <c:v>95744.195000000007</c:v>
                </c:pt>
                <c:pt idx="17221">
                  <c:v>95746.195000000007</c:v>
                </c:pt>
                <c:pt idx="17222">
                  <c:v>95748.195000000007</c:v>
                </c:pt>
                <c:pt idx="17223">
                  <c:v>95750.195000000007</c:v>
                </c:pt>
                <c:pt idx="17224">
                  <c:v>95752.195000000007</c:v>
                </c:pt>
                <c:pt idx="17225">
                  <c:v>95754.195000000007</c:v>
                </c:pt>
                <c:pt idx="17226">
                  <c:v>95756.195000000007</c:v>
                </c:pt>
                <c:pt idx="17227">
                  <c:v>95758.195000000007</c:v>
                </c:pt>
                <c:pt idx="17228">
                  <c:v>95760.195000000007</c:v>
                </c:pt>
                <c:pt idx="17229">
                  <c:v>95762.195000000007</c:v>
                </c:pt>
                <c:pt idx="17230">
                  <c:v>95764.195000000007</c:v>
                </c:pt>
                <c:pt idx="17231">
                  <c:v>95766.195000000007</c:v>
                </c:pt>
                <c:pt idx="17232">
                  <c:v>95768.195000000007</c:v>
                </c:pt>
                <c:pt idx="17233">
                  <c:v>95770.195000000007</c:v>
                </c:pt>
                <c:pt idx="17234">
                  <c:v>95772.195000000007</c:v>
                </c:pt>
                <c:pt idx="17235">
                  <c:v>95774.195000000007</c:v>
                </c:pt>
                <c:pt idx="17236">
                  <c:v>95776.195000000007</c:v>
                </c:pt>
                <c:pt idx="17237">
                  <c:v>95778.195000000007</c:v>
                </c:pt>
                <c:pt idx="17238">
                  <c:v>95780.195000000007</c:v>
                </c:pt>
                <c:pt idx="17239">
                  <c:v>95782.195000000007</c:v>
                </c:pt>
                <c:pt idx="17240">
                  <c:v>95784.195000000007</c:v>
                </c:pt>
                <c:pt idx="17241">
                  <c:v>95786.195000000007</c:v>
                </c:pt>
                <c:pt idx="17242">
                  <c:v>95788.195000000007</c:v>
                </c:pt>
                <c:pt idx="17243">
                  <c:v>95790.195000000007</c:v>
                </c:pt>
                <c:pt idx="17244">
                  <c:v>95792.195000000007</c:v>
                </c:pt>
                <c:pt idx="17245">
                  <c:v>95794.195000000007</c:v>
                </c:pt>
                <c:pt idx="17246">
                  <c:v>95796.195000000007</c:v>
                </c:pt>
                <c:pt idx="17247">
                  <c:v>95798.195000000007</c:v>
                </c:pt>
                <c:pt idx="17248">
                  <c:v>95800.195000000007</c:v>
                </c:pt>
                <c:pt idx="17249">
                  <c:v>95802.195000000007</c:v>
                </c:pt>
                <c:pt idx="17250">
                  <c:v>95804.195000000007</c:v>
                </c:pt>
                <c:pt idx="17251">
                  <c:v>95806.195000000007</c:v>
                </c:pt>
                <c:pt idx="17252">
                  <c:v>95808.195000000007</c:v>
                </c:pt>
                <c:pt idx="17253">
                  <c:v>95810.195000000007</c:v>
                </c:pt>
                <c:pt idx="17254">
                  <c:v>95812.195000000007</c:v>
                </c:pt>
                <c:pt idx="17255">
                  <c:v>95814.195000000007</c:v>
                </c:pt>
                <c:pt idx="17256">
                  <c:v>95816.195000000007</c:v>
                </c:pt>
                <c:pt idx="17257">
                  <c:v>95818.195000000007</c:v>
                </c:pt>
                <c:pt idx="17258">
                  <c:v>95820.195000000007</c:v>
                </c:pt>
                <c:pt idx="17259">
                  <c:v>95822.195000000007</c:v>
                </c:pt>
                <c:pt idx="17260">
                  <c:v>95824.195000000007</c:v>
                </c:pt>
                <c:pt idx="17261">
                  <c:v>95826.195000000007</c:v>
                </c:pt>
                <c:pt idx="17262">
                  <c:v>95828.195000000007</c:v>
                </c:pt>
                <c:pt idx="17263">
                  <c:v>95830.195000000007</c:v>
                </c:pt>
                <c:pt idx="17264">
                  <c:v>95832.195000000007</c:v>
                </c:pt>
                <c:pt idx="17265">
                  <c:v>95834.195000000007</c:v>
                </c:pt>
                <c:pt idx="17266">
                  <c:v>95836.195000000007</c:v>
                </c:pt>
                <c:pt idx="17267">
                  <c:v>95838.195000000007</c:v>
                </c:pt>
                <c:pt idx="17268">
                  <c:v>95840.195000000007</c:v>
                </c:pt>
                <c:pt idx="17269">
                  <c:v>95842.195000000007</c:v>
                </c:pt>
                <c:pt idx="17270">
                  <c:v>95844.195000000007</c:v>
                </c:pt>
                <c:pt idx="17271">
                  <c:v>95846.195000000007</c:v>
                </c:pt>
                <c:pt idx="17272">
                  <c:v>95848.195000000007</c:v>
                </c:pt>
                <c:pt idx="17273">
                  <c:v>95850.195000000007</c:v>
                </c:pt>
                <c:pt idx="17274">
                  <c:v>95852.195000000007</c:v>
                </c:pt>
                <c:pt idx="17275">
                  <c:v>95854.195000000007</c:v>
                </c:pt>
                <c:pt idx="17276">
                  <c:v>95856.195000000007</c:v>
                </c:pt>
                <c:pt idx="17277">
                  <c:v>95858.195000000007</c:v>
                </c:pt>
                <c:pt idx="17278">
                  <c:v>95860.195000000007</c:v>
                </c:pt>
                <c:pt idx="17279">
                  <c:v>95862.195000000007</c:v>
                </c:pt>
                <c:pt idx="17280">
                  <c:v>95864.195000000007</c:v>
                </c:pt>
                <c:pt idx="17281">
                  <c:v>95866.195000000007</c:v>
                </c:pt>
                <c:pt idx="17282">
                  <c:v>95868.195000000007</c:v>
                </c:pt>
                <c:pt idx="17283">
                  <c:v>95870.195000000007</c:v>
                </c:pt>
                <c:pt idx="17284">
                  <c:v>95872.195000000007</c:v>
                </c:pt>
                <c:pt idx="17285">
                  <c:v>95874.195000000007</c:v>
                </c:pt>
                <c:pt idx="17286">
                  <c:v>95878.077999999994</c:v>
                </c:pt>
                <c:pt idx="17287">
                  <c:v>95880.077999999994</c:v>
                </c:pt>
                <c:pt idx="17288">
                  <c:v>95882.077999999994</c:v>
                </c:pt>
                <c:pt idx="17289">
                  <c:v>95884.077999999994</c:v>
                </c:pt>
                <c:pt idx="17290">
                  <c:v>95886.077999999994</c:v>
                </c:pt>
                <c:pt idx="17291">
                  <c:v>95888.077999999994</c:v>
                </c:pt>
                <c:pt idx="17292">
                  <c:v>95890.077999999994</c:v>
                </c:pt>
                <c:pt idx="17293">
                  <c:v>95892.077999999994</c:v>
                </c:pt>
                <c:pt idx="17294">
                  <c:v>95894.077999999994</c:v>
                </c:pt>
                <c:pt idx="17295">
                  <c:v>95896.077999999994</c:v>
                </c:pt>
                <c:pt idx="17296">
                  <c:v>95898.077999999994</c:v>
                </c:pt>
                <c:pt idx="17297">
                  <c:v>95900.077999999994</c:v>
                </c:pt>
                <c:pt idx="17298">
                  <c:v>95902.077999999994</c:v>
                </c:pt>
                <c:pt idx="17299">
                  <c:v>95904.077999999994</c:v>
                </c:pt>
                <c:pt idx="17300">
                  <c:v>95906.077999999994</c:v>
                </c:pt>
                <c:pt idx="17301">
                  <c:v>95908.077999999994</c:v>
                </c:pt>
                <c:pt idx="17302">
                  <c:v>95910.077999999994</c:v>
                </c:pt>
                <c:pt idx="17303">
                  <c:v>95912.077999999994</c:v>
                </c:pt>
                <c:pt idx="17304">
                  <c:v>95914.077999999994</c:v>
                </c:pt>
                <c:pt idx="17305">
                  <c:v>95916.077999999994</c:v>
                </c:pt>
                <c:pt idx="17306">
                  <c:v>95918.077999999994</c:v>
                </c:pt>
                <c:pt idx="17307">
                  <c:v>95920.077999999994</c:v>
                </c:pt>
                <c:pt idx="17308">
                  <c:v>95922.077999999994</c:v>
                </c:pt>
                <c:pt idx="17309">
                  <c:v>95924.077999999994</c:v>
                </c:pt>
                <c:pt idx="17310">
                  <c:v>95926.077999999994</c:v>
                </c:pt>
                <c:pt idx="17311">
                  <c:v>95928.077999999994</c:v>
                </c:pt>
                <c:pt idx="17312">
                  <c:v>95930.077999999994</c:v>
                </c:pt>
                <c:pt idx="17313">
                  <c:v>95932.077999999994</c:v>
                </c:pt>
                <c:pt idx="17314">
                  <c:v>95934.077999999994</c:v>
                </c:pt>
                <c:pt idx="17315">
                  <c:v>95936.077999999994</c:v>
                </c:pt>
                <c:pt idx="17316">
                  <c:v>95938.077999999994</c:v>
                </c:pt>
                <c:pt idx="17317">
                  <c:v>95940.077999999994</c:v>
                </c:pt>
                <c:pt idx="17318">
                  <c:v>95942.077999999994</c:v>
                </c:pt>
                <c:pt idx="17319">
                  <c:v>95944.077999999994</c:v>
                </c:pt>
                <c:pt idx="17320">
                  <c:v>95946.077999999994</c:v>
                </c:pt>
                <c:pt idx="17321">
                  <c:v>95948.077999999994</c:v>
                </c:pt>
                <c:pt idx="17322">
                  <c:v>95950.077999999994</c:v>
                </c:pt>
                <c:pt idx="17323">
                  <c:v>95952.077999999994</c:v>
                </c:pt>
                <c:pt idx="17324">
                  <c:v>95954.077999999994</c:v>
                </c:pt>
                <c:pt idx="17325">
                  <c:v>95956.077999999994</c:v>
                </c:pt>
                <c:pt idx="17326">
                  <c:v>95958.077999999994</c:v>
                </c:pt>
                <c:pt idx="17327">
                  <c:v>95960.077999999994</c:v>
                </c:pt>
                <c:pt idx="17328">
                  <c:v>95962.077999999994</c:v>
                </c:pt>
                <c:pt idx="17329">
                  <c:v>95964.077999999994</c:v>
                </c:pt>
                <c:pt idx="17330">
                  <c:v>95966.077999999994</c:v>
                </c:pt>
                <c:pt idx="17331">
                  <c:v>95968.077999999994</c:v>
                </c:pt>
                <c:pt idx="17332">
                  <c:v>95970.077999999994</c:v>
                </c:pt>
                <c:pt idx="17333">
                  <c:v>95972.077999999994</c:v>
                </c:pt>
                <c:pt idx="17334">
                  <c:v>95974.077999999994</c:v>
                </c:pt>
                <c:pt idx="17335">
                  <c:v>95976.077999999994</c:v>
                </c:pt>
                <c:pt idx="17336">
                  <c:v>95978.077999999994</c:v>
                </c:pt>
                <c:pt idx="17337">
                  <c:v>95980.077999999994</c:v>
                </c:pt>
                <c:pt idx="17338">
                  <c:v>95982.077999999994</c:v>
                </c:pt>
                <c:pt idx="17339">
                  <c:v>95984.077999999994</c:v>
                </c:pt>
                <c:pt idx="17340">
                  <c:v>95986.077999999994</c:v>
                </c:pt>
                <c:pt idx="17341">
                  <c:v>95988.077999999994</c:v>
                </c:pt>
                <c:pt idx="17342">
                  <c:v>95990.077999999994</c:v>
                </c:pt>
                <c:pt idx="17343">
                  <c:v>95992.077999999994</c:v>
                </c:pt>
                <c:pt idx="17344">
                  <c:v>95994.077999999994</c:v>
                </c:pt>
                <c:pt idx="17345">
                  <c:v>95996.077999999994</c:v>
                </c:pt>
                <c:pt idx="17346">
                  <c:v>95998.077999999994</c:v>
                </c:pt>
                <c:pt idx="17347">
                  <c:v>96000.077999999994</c:v>
                </c:pt>
                <c:pt idx="17348">
                  <c:v>96002.077999999994</c:v>
                </c:pt>
                <c:pt idx="17349">
                  <c:v>96004.077999999994</c:v>
                </c:pt>
                <c:pt idx="17350">
                  <c:v>96006.077999999994</c:v>
                </c:pt>
                <c:pt idx="17351">
                  <c:v>96008.077999999994</c:v>
                </c:pt>
                <c:pt idx="17352">
                  <c:v>96010.077999999994</c:v>
                </c:pt>
                <c:pt idx="17353">
                  <c:v>96012.077999999994</c:v>
                </c:pt>
                <c:pt idx="17354">
                  <c:v>96014.077999999994</c:v>
                </c:pt>
                <c:pt idx="17355">
                  <c:v>96016.077999999994</c:v>
                </c:pt>
                <c:pt idx="17356">
                  <c:v>96018.077999999994</c:v>
                </c:pt>
                <c:pt idx="17357">
                  <c:v>96020.077999999994</c:v>
                </c:pt>
                <c:pt idx="17358">
                  <c:v>96022.077999999994</c:v>
                </c:pt>
                <c:pt idx="17359">
                  <c:v>96024.077999999994</c:v>
                </c:pt>
                <c:pt idx="17360">
                  <c:v>96026.077999999994</c:v>
                </c:pt>
                <c:pt idx="17361">
                  <c:v>96028.077999999994</c:v>
                </c:pt>
                <c:pt idx="17362">
                  <c:v>96030.077999999994</c:v>
                </c:pt>
                <c:pt idx="17363">
                  <c:v>96032.077999999994</c:v>
                </c:pt>
                <c:pt idx="17364">
                  <c:v>96034.077999999994</c:v>
                </c:pt>
                <c:pt idx="17365">
                  <c:v>96036.077999999994</c:v>
                </c:pt>
                <c:pt idx="17366">
                  <c:v>96038.077999999994</c:v>
                </c:pt>
                <c:pt idx="17367">
                  <c:v>96040.077999999994</c:v>
                </c:pt>
                <c:pt idx="17368">
                  <c:v>96042.077999999994</c:v>
                </c:pt>
                <c:pt idx="17369">
                  <c:v>96044.077999999994</c:v>
                </c:pt>
                <c:pt idx="17370">
                  <c:v>96046.077999999994</c:v>
                </c:pt>
                <c:pt idx="17371">
                  <c:v>96048.077999999994</c:v>
                </c:pt>
                <c:pt idx="17372">
                  <c:v>96050.077999999994</c:v>
                </c:pt>
                <c:pt idx="17373">
                  <c:v>96052.077999999994</c:v>
                </c:pt>
                <c:pt idx="17374">
                  <c:v>96054.077999999994</c:v>
                </c:pt>
                <c:pt idx="17375">
                  <c:v>96056.077999999994</c:v>
                </c:pt>
                <c:pt idx="17376">
                  <c:v>96058.077999999994</c:v>
                </c:pt>
                <c:pt idx="17377">
                  <c:v>96060.077999999994</c:v>
                </c:pt>
                <c:pt idx="17378">
                  <c:v>96062.077999999994</c:v>
                </c:pt>
                <c:pt idx="17379">
                  <c:v>96064.077999999994</c:v>
                </c:pt>
                <c:pt idx="17380">
                  <c:v>96066.077999999994</c:v>
                </c:pt>
                <c:pt idx="17381">
                  <c:v>96068.077999999994</c:v>
                </c:pt>
                <c:pt idx="17382">
                  <c:v>96070.077999999994</c:v>
                </c:pt>
                <c:pt idx="17383">
                  <c:v>96072.077999999994</c:v>
                </c:pt>
                <c:pt idx="17384">
                  <c:v>96074.077999999994</c:v>
                </c:pt>
                <c:pt idx="17385">
                  <c:v>96076.077999999994</c:v>
                </c:pt>
                <c:pt idx="17386">
                  <c:v>96078.077999999994</c:v>
                </c:pt>
                <c:pt idx="17387">
                  <c:v>96080.077999999994</c:v>
                </c:pt>
                <c:pt idx="17388">
                  <c:v>96082.077999999994</c:v>
                </c:pt>
                <c:pt idx="17389">
                  <c:v>96084.077999999994</c:v>
                </c:pt>
                <c:pt idx="17390">
                  <c:v>96086.077999999994</c:v>
                </c:pt>
                <c:pt idx="17391">
                  <c:v>96088.077999999994</c:v>
                </c:pt>
                <c:pt idx="17392">
                  <c:v>96090.077999999994</c:v>
                </c:pt>
                <c:pt idx="17393">
                  <c:v>96092.077999999994</c:v>
                </c:pt>
                <c:pt idx="17394">
                  <c:v>96094.077999999994</c:v>
                </c:pt>
                <c:pt idx="17395">
                  <c:v>96096.077999999994</c:v>
                </c:pt>
                <c:pt idx="17396">
                  <c:v>96098.077999999994</c:v>
                </c:pt>
                <c:pt idx="17397">
                  <c:v>96100.077999999994</c:v>
                </c:pt>
                <c:pt idx="17398">
                  <c:v>96102.077999999994</c:v>
                </c:pt>
                <c:pt idx="17399">
                  <c:v>96104.077999999994</c:v>
                </c:pt>
                <c:pt idx="17400">
                  <c:v>96106.077999999994</c:v>
                </c:pt>
                <c:pt idx="17401">
                  <c:v>96108.077999999994</c:v>
                </c:pt>
                <c:pt idx="17402">
                  <c:v>96110.077999999994</c:v>
                </c:pt>
                <c:pt idx="17403">
                  <c:v>96112.077999999994</c:v>
                </c:pt>
                <c:pt idx="17404">
                  <c:v>96114.077999999994</c:v>
                </c:pt>
                <c:pt idx="17405">
                  <c:v>96116.077999999994</c:v>
                </c:pt>
                <c:pt idx="17406">
                  <c:v>96118.077999999994</c:v>
                </c:pt>
                <c:pt idx="17407">
                  <c:v>96120.077999999994</c:v>
                </c:pt>
                <c:pt idx="17408">
                  <c:v>96122.077999999994</c:v>
                </c:pt>
                <c:pt idx="17409">
                  <c:v>96124.077999999994</c:v>
                </c:pt>
                <c:pt idx="17410">
                  <c:v>96126.077999999994</c:v>
                </c:pt>
                <c:pt idx="17411">
                  <c:v>96128.077999999994</c:v>
                </c:pt>
                <c:pt idx="17412">
                  <c:v>96130.077999999994</c:v>
                </c:pt>
                <c:pt idx="17413">
                  <c:v>96132.077999999994</c:v>
                </c:pt>
                <c:pt idx="17414">
                  <c:v>96134.077999999994</c:v>
                </c:pt>
                <c:pt idx="17415">
                  <c:v>96136.077999999994</c:v>
                </c:pt>
                <c:pt idx="17416">
                  <c:v>96138.077999999994</c:v>
                </c:pt>
                <c:pt idx="17417">
                  <c:v>96140.077999999994</c:v>
                </c:pt>
                <c:pt idx="17418">
                  <c:v>96142.077999999994</c:v>
                </c:pt>
                <c:pt idx="17419">
                  <c:v>96144.077999999994</c:v>
                </c:pt>
                <c:pt idx="17420">
                  <c:v>96146.077999999994</c:v>
                </c:pt>
                <c:pt idx="17421">
                  <c:v>96148.077999999994</c:v>
                </c:pt>
                <c:pt idx="17422">
                  <c:v>96150.077999999994</c:v>
                </c:pt>
                <c:pt idx="17423">
                  <c:v>96152.077999999994</c:v>
                </c:pt>
                <c:pt idx="17424">
                  <c:v>96154.077999999994</c:v>
                </c:pt>
                <c:pt idx="17425">
                  <c:v>96156.077999999994</c:v>
                </c:pt>
                <c:pt idx="17426">
                  <c:v>96158.077999999994</c:v>
                </c:pt>
                <c:pt idx="17427">
                  <c:v>96160.077999999994</c:v>
                </c:pt>
                <c:pt idx="17428">
                  <c:v>96162.077999999994</c:v>
                </c:pt>
                <c:pt idx="17429">
                  <c:v>96164.077999999994</c:v>
                </c:pt>
                <c:pt idx="17430">
                  <c:v>96166.077999999994</c:v>
                </c:pt>
                <c:pt idx="17431">
                  <c:v>96168.077999999994</c:v>
                </c:pt>
                <c:pt idx="17432">
                  <c:v>96170.077999999994</c:v>
                </c:pt>
                <c:pt idx="17433">
                  <c:v>96172.077999999994</c:v>
                </c:pt>
                <c:pt idx="17434">
                  <c:v>96174.077999999994</c:v>
                </c:pt>
                <c:pt idx="17435">
                  <c:v>96176.077999999994</c:v>
                </c:pt>
                <c:pt idx="17436">
                  <c:v>96178.077999999994</c:v>
                </c:pt>
                <c:pt idx="17437">
                  <c:v>96180.077999999994</c:v>
                </c:pt>
                <c:pt idx="17438">
                  <c:v>96182.077999999994</c:v>
                </c:pt>
                <c:pt idx="17439">
                  <c:v>96184.077999999994</c:v>
                </c:pt>
                <c:pt idx="17440">
                  <c:v>96186.077999999994</c:v>
                </c:pt>
                <c:pt idx="17441">
                  <c:v>96188.077999999994</c:v>
                </c:pt>
                <c:pt idx="17442">
                  <c:v>96190.077999999994</c:v>
                </c:pt>
                <c:pt idx="17443">
                  <c:v>96192.077999999994</c:v>
                </c:pt>
                <c:pt idx="17444">
                  <c:v>96194.077999999994</c:v>
                </c:pt>
                <c:pt idx="17445">
                  <c:v>96196.077999999994</c:v>
                </c:pt>
                <c:pt idx="17446">
                  <c:v>96198.077999999994</c:v>
                </c:pt>
                <c:pt idx="17447">
                  <c:v>96200.077999999994</c:v>
                </c:pt>
                <c:pt idx="17448">
                  <c:v>96202.077999999994</c:v>
                </c:pt>
                <c:pt idx="17449">
                  <c:v>96204.077999999994</c:v>
                </c:pt>
                <c:pt idx="17450">
                  <c:v>96206.077999999994</c:v>
                </c:pt>
                <c:pt idx="17451">
                  <c:v>96208.077999999994</c:v>
                </c:pt>
                <c:pt idx="17452">
                  <c:v>96210.077999999994</c:v>
                </c:pt>
                <c:pt idx="17453">
                  <c:v>96212.077999999994</c:v>
                </c:pt>
                <c:pt idx="17454">
                  <c:v>96214.077999999994</c:v>
                </c:pt>
                <c:pt idx="17455">
                  <c:v>96216.077999999994</c:v>
                </c:pt>
                <c:pt idx="17456">
                  <c:v>96218.077999999994</c:v>
                </c:pt>
                <c:pt idx="17457">
                  <c:v>96220.077999999994</c:v>
                </c:pt>
                <c:pt idx="17458">
                  <c:v>96222.077999999994</c:v>
                </c:pt>
                <c:pt idx="17459">
                  <c:v>96224.077999999994</c:v>
                </c:pt>
                <c:pt idx="17460">
                  <c:v>96226.077999999994</c:v>
                </c:pt>
                <c:pt idx="17461">
                  <c:v>96228.077999999994</c:v>
                </c:pt>
                <c:pt idx="17462">
                  <c:v>96230.077999999994</c:v>
                </c:pt>
                <c:pt idx="17463">
                  <c:v>96232.077999999994</c:v>
                </c:pt>
                <c:pt idx="17464">
                  <c:v>96234.077999999994</c:v>
                </c:pt>
                <c:pt idx="17465">
                  <c:v>96236.077999999994</c:v>
                </c:pt>
                <c:pt idx="17466">
                  <c:v>96238.077999999994</c:v>
                </c:pt>
                <c:pt idx="17467">
                  <c:v>96240.077999999994</c:v>
                </c:pt>
                <c:pt idx="17468">
                  <c:v>96242.077999999994</c:v>
                </c:pt>
                <c:pt idx="17469">
                  <c:v>96244.077999999994</c:v>
                </c:pt>
                <c:pt idx="17470">
                  <c:v>96246.077999999994</c:v>
                </c:pt>
                <c:pt idx="17471">
                  <c:v>96248.077999999994</c:v>
                </c:pt>
                <c:pt idx="17472">
                  <c:v>96250.077999999994</c:v>
                </c:pt>
                <c:pt idx="17473">
                  <c:v>96252.077999999994</c:v>
                </c:pt>
                <c:pt idx="17474">
                  <c:v>96254.077999999994</c:v>
                </c:pt>
                <c:pt idx="17475">
                  <c:v>96256.077999999994</c:v>
                </c:pt>
                <c:pt idx="17476">
                  <c:v>96258.077999999994</c:v>
                </c:pt>
                <c:pt idx="17477">
                  <c:v>96260.077999999994</c:v>
                </c:pt>
                <c:pt idx="17478">
                  <c:v>96262.077999999994</c:v>
                </c:pt>
                <c:pt idx="17479">
                  <c:v>96264.077999999994</c:v>
                </c:pt>
                <c:pt idx="17480">
                  <c:v>96266.077999999994</c:v>
                </c:pt>
                <c:pt idx="17481">
                  <c:v>96268.077999999994</c:v>
                </c:pt>
                <c:pt idx="17482">
                  <c:v>96270.077999999994</c:v>
                </c:pt>
                <c:pt idx="17483">
                  <c:v>96272.077999999994</c:v>
                </c:pt>
                <c:pt idx="17484">
                  <c:v>96274.077999999994</c:v>
                </c:pt>
                <c:pt idx="17485">
                  <c:v>96276.077999999994</c:v>
                </c:pt>
                <c:pt idx="17486">
                  <c:v>96278.077999999994</c:v>
                </c:pt>
                <c:pt idx="17487">
                  <c:v>96280.077999999994</c:v>
                </c:pt>
                <c:pt idx="17488">
                  <c:v>96282.077999999994</c:v>
                </c:pt>
                <c:pt idx="17489">
                  <c:v>96284.077999999994</c:v>
                </c:pt>
                <c:pt idx="17490">
                  <c:v>96286.077999999994</c:v>
                </c:pt>
                <c:pt idx="17491">
                  <c:v>96288.077999999994</c:v>
                </c:pt>
                <c:pt idx="17492">
                  <c:v>96290.077999999994</c:v>
                </c:pt>
                <c:pt idx="17493">
                  <c:v>96292.077999999994</c:v>
                </c:pt>
                <c:pt idx="17494">
                  <c:v>96294.077999999994</c:v>
                </c:pt>
                <c:pt idx="17495">
                  <c:v>96296.077999999994</c:v>
                </c:pt>
                <c:pt idx="17496">
                  <c:v>96298.077999999994</c:v>
                </c:pt>
                <c:pt idx="17497">
                  <c:v>96300.077999999994</c:v>
                </c:pt>
                <c:pt idx="17498">
                  <c:v>96302.077999999994</c:v>
                </c:pt>
                <c:pt idx="17499">
                  <c:v>96304.077999999994</c:v>
                </c:pt>
                <c:pt idx="17500">
                  <c:v>96306.077999999994</c:v>
                </c:pt>
                <c:pt idx="17501">
                  <c:v>96308.077999999994</c:v>
                </c:pt>
                <c:pt idx="17502">
                  <c:v>96310.077999999994</c:v>
                </c:pt>
                <c:pt idx="17503">
                  <c:v>96312.077999999994</c:v>
                </c:pt>
                <c:pt idx="17504">
                  <c:v>96314.077999999994</c:v>
                </c:pt>
                <c:pt idx="17505">
                  <c:v>96316.077999999994</c:v>
                </c:pt>
                <c:pt idx="17506">
                  <c:v>96318.077999999994</c:v>
                </c:pt>
                <c:pt idx="17507">
                  <c:v>96320.077999999994</c:v>
                </c:pt>
                <c:pt idx="17508">
                  <c:v>96322.077999999994</c:v>
                </c:pt>
                <c:pt idx="17509">
                  <c:v>96324.077999999994</c:v>
                </c:pt>
                <c:pt idx="17510">
                  <c:v>96326.077999999994</c:v>
                </c:pt>
                <c:pt idx="17511">
                  <c:v>96328.077999999994</c:v>
                </c:pt>
                <c:pt idx="17512">
                  <c:v>96330.077999999994</c:v>
                </c:pt>
                <c:pt idx="17513">
                  <c:v>96332.077999999994</c:v>
                </c:pt>
                <c:pt idx="17514">
                  <c:v>96334.077999999994</c:v>
                </c:pt>
                <c:pt idx="17515">
                  <c:v>96336.077999999994</c:v>
                </c:pt>
                <c:pt idx="17516">
                  <c:v>96338.077999999994</c:v>
                </c:pt>
                <c:pt idx="17517">
                  <c:v>96340.077999999994</c:v>
                </c:pt>
                <c:pt idx="17518">
                  <c:v>96342.077999999994</c:v>
                </c:pt>
                <c:pt idx="17519">
                  <c:v>96344.077999999994</c:v>
                </c:pt>
                <c:pt idx="17520">
                  <c:v>96346.077999999994</c:v>
                </c:pt>
                <c:pt idx="17521">
                  <c:v>96348.077999999994</c:v>
                </c:pt>
                <c:pt idx="17522">
                  <c:v>96350.077999999994</c:v>
                </c:pt>
                <c:pt idx="17523">
                  <c:v>96352.077999999994</c:v>
                </c:pt>
                <c:pt idx="17524">
                  <c:v>96354.077999999994</c:v>
                </c:pt>
                <c:pt idx="17525">
                  <c:v>96356.077999999994</c:v>
                </c:pt>
                <c:pt idx="17526">
                  <c:v>96358.077999999994</c:v>
                </c:pt>
                <c:pt idx="17527">
                  <c:v>96360.077999999994</c:v>
                </c:pt>
                <c:pt idx="17528">
                  <c:v>96362.077999999994</c:v>
                </c:pt>
                <c:pt idx="17529">
                  <c:v>96364.077999999994</c:v>
                </c:pt>
                <c:pt idx="17530">
                  <c:v>96366.077999999994</c:v>
                </c:pt>
                <c:pt idx="17531">
                  <c:v>96368.077999999994</c:v>
                </c:pt>
                <c:pt idx="17532">
                  <c:v>96370.077999999994</c:v>
                </c:pt>
                <c:pt idx="17533">
                  <c:v>96372.077999999994</c:v>
                </c:pt>
                <c:pt idx="17534">
                  <c:v>96374.077999999994</c:v>
                </c:pt>
                <c:pt idx="17535">
                  <c:v>96376.077999999994</c:v>
                </c:pt>
                <c:pt idx="17536">
                  <c:v>96378.077999999994</c:v>
                </c:pt>
                <c:pt idx="17537">
                  <c:v>96380.077999999994</c:v>
                </c:pt>
                <c:pt idx="17538">
                  <c:v>96382.077999999994</c:v>
                </c:pt>
                <c:pt idx="17539">
                  <c:v>96384.077999999994</c:v>
                </c:pt>
                <c:pt idx="17540">
                  <c:v>96386.077999999994</c:v>
                </c:pt>
                <c:pt idx="17541">
                  <c:v>96388.077999999994</c:v>
                </c:pt>
                <c:pt idx="17542">
                  <c:v>96390.077999999994</c:v>
                </c:pt>
                <c:pt idx="17543">
                  <c:v>96392.077999999994</c:v>
                </c:pt>
                <c:pt idx="17544">
                  <c:v>96394.077999999994</c:v>
                </c:pt>
                <c:pt idx="17545">
                  <c:v>96396.077999999994</c:v>
                </c:pt>
                <c:pt idx="17546">
                  <c:v>96398.077999999994</c:v>
                </c:pt>
                <c:pt idx="17547">
                  <c:v>96400.077999999994</c:v>
                </c:pt>
                <c:pt idx="17548">
                  <c:v>96402.077999999994</c:v>
                </c:pt>
                <c:pt idx="17549">
                  <c:v>96404.077999999994</c:v>
                </c:pt>
                <c:pt idx="17550">
                  <c:v>96406.077999999994</c:v>
                </c:pt>
                <c:pt idx="17551">
                  <c:v>96408.077999999994</c:v>
                </c:pt>
                <c:pt idx="17552">
                  <c:v>96410.077999999994</c:v>
                </c:pt>
                <c:pt idx="17553">
                  <c:v>96412.077999999994</c:v>
                </c:pt>
                <c:pt idx="17554">
                  <c:v>96414.077999999994</c:v>
                </c:pt>
                <c:pt idx="17555">
                  <c:v>96416.077999999994</c:v>
                </c:pt>
                <c:pt idx="17556">
                  <c:v>96418.077999999994</c:v>
                </c:pt>
                <c:pt idx="17557">
                  <c:v>96420.077999999994</c:v>
                </c:pt>
                <c:pt idx="17558">
                  <c:v>96422.077999999994</c:v>
                </c:pt>
                <c:pt idx="17559">
                  <c:v>96424.077999999994</c:v>
                </c:pt>
                <c:pt idx="17560">
                  <c:v>96426.077999999994</c:v>
                </c:pt>
                <c:pt idx="17561">
                  <c:v>96428.077999999994</c:v>
                </c:pt>
                <c:pt idx="17562">
                  <c:v>96430.077999999994</c:v>
                </c:pt>
                <c:pt idx="17563">
                  <c:v>96432.077999999994</c:v>
                </c:pt>
                <c:pt idx="17564">
                  <c:v>96434.077999999994</c:v>
                </c:pt>
                <c:pt idx="17565">
                  <c:v>96436.077999999994</c:v>
                </c:pt>
                <c:pt idx="17566">
                  <c:v>96438.077999999994</c:v>
                </c:pt>
                <c:pt idx="17567">
                  <c:v>96440.077999999994</c:v>
                </c:pt>
                <c:pt idx="17568">
                  <c:v>96442.077999999994</c:v>
                </c:pt>
                <c:pt idx="17569">
                  <c:v>96444.077999999994</c:v>
                </c:pt>
                <c:pt idx="17570">
                  <c:v>96446.077999999994</c:v>
                </c:pt>
                <c:pt idx="17571">
                  <c:v>96448.077999999994</c:v>
                </c:pt>
                <c:pt idx="17572">
                  <c:v>96450.077999999994</c:v>
                </c:pt>
                <c:pt idx="17573">
                  <c:v>96452.077999999994</c:v>
                </c:pt>
                <c:pt idx="17574">
                  <c:v>96454.077999999994</c:v>
                </c:pt>
                <c:pt idx="17575">
                  <c:v>96456.077999999994</c:v>
                </c:pt>
                <c:pt idx="17576">
                  <c:v>96458.077999999994</c:v>
                </c:pt>
                <c:pt idx="17577">
                  <c:v>96460.077999999994</c:v>
                </c:pt>
                <c:pt idx="17578">
                  <c:v>96462.077999999994</c:v>
                </c:pt>
                <c:pt idx="17579">
                  <c:v>96464.077999999994</c:v>
                </c:pt>
                <c:pt idx="17580">
                  <c:v>96466.077999999994</c:v>
                </c:pt>
                <c:pt idx="17581">
                  <c:v>96468.077999999994</c:v>
                </c:pt>
                <c:pt idx="17582">
                  <c:v>96470.077999999994</c:v>
                </c:pt>
                <c:pt idx="17583">
                  <c:v>96472.077999999994</c:v>
                </c:pt>
                <c:pt idx="17584">
                  <c:v>96474.077999999994</c:v>
                </c:pt>
                <c:pt idx="17585">
                  <c:v>96476.077999999994</c:v>
                </c:pt>
                <c:pt idx="17586">
                  <c:v>96478.077999999994</c:v>
                </c:pt>
                <c:pt idx="17587">
                  <c:v>96480.077999999994</c:v>
                </c:pt>
                <c:pt idx="17588">
                  <c:v>96482.077999999994</c:v>
                </c:pt>
                <c:pt idx="17589">
                  <c:v>96484.077999999994</c:v>
                </c:pt>
                <c:pt idx="17590">
                  <c:v>96486.077999999994</c:v>
                </c:pt>
                <c:pt idx="17591">
                  <c:v>96488.077999999994</c:v>
                </c:pt>
                <c:pt idx="17592">
                  <c:v>96490.077999999994</c:v>
                </c:pt>
                <c:pt idx="17593">
                  <c:v>96492.077999999994</c:v>
                </c:pt>
                <c:pt idx="17594">
                  <c:v>96494.077999999994</c:v>
                </c:pt>
                <c:pt idx="17595">
                  <c:v>96496.077999999994</c:v>
                </c:pt>
                <c:pt idx="17596">
                  <c:v>96498.077999999994</c:v>
                </c:pt>
                <c:pt idx="17597">
                  <c:v>96500.077999999994</c:v>
                </c:pt>
                <c:pt idx="17598">
                  <c:v>96502.077999999994</c:v>
                </c:pt>
                <c:pt idx="17599">
                  <c:v>96504.077999999994</c:v>
                </c:pt>
                <c:pt idx="17600">
                  <c:v>96506.077999999994</c:v>
                </c:pt>
                <c:pt idx="17601">
                  <c:v>96508.077999999994</c:v>
                </c:pt>
                <c:pt idx="17602">
                  <c:v>96510.077999999994</c:v>
                </c:pt>
                <c:pt idx="17603">
                  <c:v>96512.077999999994</c:v>
                </c:pt>
                <c:pt idx="17604">
                  <c:v>96514.077999999994</c:v>
                </c:pt>
                <c:pt idx="17605">
                  <c:v>96516.077999999994</c:v>
                </c:pt>
                <c:pt idx="17606">
                  <c:v>96518.077999999994</c:v>
                </c:pt>
                <c:pt idx="17607">
                  <c:v>96520.077999999994</c:v>
                </c:pt>
                <c:pt idx="17608">
                  <c:v>96522.077999999994</c:v>
                </c:pt>
                <c:pt idx="17609">
                  <c:v>96524.077999999994</c:v>
                </c:pt>
                <c:pt idx="17610">
                  <c:v>96526.077999999994</c:v>
                </c:pt>
                <c:pt idx="17611">
                  <c:v>96528.077999999994</c:v>
                </c:pt>
                <c:pt idx="17612">
                  <c:v>96530.077999999994</c:v>
                </c:pt>
                <c:pt idx="17613">
                  <c:v>96532.077999999994</c:v>
                </c:pt>
                <c:pt idx="17614">
                  <c:v>96534.077999999994</c:v>
                </c:pt>
                <c:pt idx="17615">
                  <c:v>96536.077999999994</c:v>
                </c:pt>
                <c:pt idx="17616">
                  <c:v>96538.077999999994</c:v>
                </c:pt>
                <c:pt idx="17617">
                  <c:v>96540.077999999994</c:v>
                </c:pt>
                <c:pt idx="17618">
                  <c:v>96542.077999999994</c:v>
                </c:pt>
                <c:pt idx="17619">
                  <c:v>96544.077999999994</c:v>
                </c:pt>
                <c:pt idx="17620">
                  <c:v>96546.077999999994</c:v>
                </c:pt>
                <c:pt idx="17621">
                  <c:v>96548.077999999994</c:v>
                </c:pt>
                <c:pt idx="17622">
                  <c:v>96550.077999999994</c:v>
                </c:pt>
                <c:pt idx="17623">
                  <c:v>96552.077999999994</c:v>
                </c:pt>
                <c:pt idx="17624">
                  <c:v>96554.077999999994</c:v>
                </c:pt>
                <c:pt idx="17625">
                  <c:v>96556.077999999994</c:v>
                </c:pt>
                <c:pt idx="17626">
                  <c:v>96558.077999999994</c:v>
                </c:pt>
                <c:pt idx="17627">
                  <c:v>96560.077999999994</c:v>
                </c:pt>
                <c:pt idx="17628">
                  <c:v>96562.077999999994</c:v>
                </c:pt>
                <c:pt idx="17629">
                  <c:v>96564.077999999994</c:v>
                </c:pt>
                <c:pt idx="17630">
                  <c:v>96566.077999999994</c:v>
                </c:pt>
                <c:pt idx="17631">
                  <c:v>96568.077999999994</c:v>
                </c:pt>
                <c:pt idx="17632">
                  <c:v>96570.077999999994</c:v>
                </c:pt>
                <c:pt idx="17633">
                  <c:v>96572.077999999994</c:v>
                </c:pt>
                <c:pt idx="17634">
                  <c:v>96574.077999999994</c:v>
                </c:pt>
                <c:pt idx="17635">
                  <c:v>96576.077999999994</c:v>
                </c:pt>
                <c:pt idx="17636">
                  <c:v>96578.077999999994</c:v>
                </c:pt>
                <c:pt idx="17637">
                  <c:v>96580.077999999994</c:v>
                </c:pt>
                <c:pt idx="17638">
                  <c:v>96582.077999999994</c:v>
                </c:pt>
                <c:pt idx="17639">
                  <c:v>96584.077999999994</c:v>
                </c:pt>
                <c:pt idx="17640">
                  <c:v>96586.077999999994</c:v>
                </c:pt>
                <c:pt idx="17641">
                  <c:v>96588.077999999994</c:v>
                </c:pt>
                <c:pt idx="17642">
                  <c:v>96590.077999999994</c:v>
                </c:pt>
                <c:pt idx="17643">
                  <c:v>96592.077999999994</c:v>
                </c:pt>
                <c:pt idx="17644">
                  <c:v>96594.077999999994</c:v>
                </c:pt>
                <c:pt idx="17645">
                  <c:v>96596.077999999994</c:v>
                </c:pt>
                <c:pt idx="17646">
                  <c:v>96598.077999999994</c:v>
                </c:pt>
                <c:pt idx="17647">
                  <c:v>96600.077999999994</c:v>
                </c:pt>
                <c:pt idx="17648">
                  <c:v>96602.077999999994</c:v>
                </c:pt>
                <c:pt idx="17649">
                  <c:v>96604.077999999994</c:v>
                </c:pt>
                <c:pt idx="17650">
                  <c:v>96606.077999999994</c:v>
                </c:pt>
                <c:pt idx="17651">
                  <c:v>96608.077999999994</c:v>
                </c:pt>
                <c:pt idx="17652">
                  <c:v>96610.077999999994</c:v>
                </c:pt>
                <c:pt idx="17653">
                  <c:v>96612.077999999994</c:v>
                </c:pt>
                <c:pt idx="17654">
                  <c:v>96614.077999999994</c:v>
                </c:pt>
                <c:pt idx="17655">
                  <c:v>96616.077999999994</c:v>
                </c:pt>
                <c:pt idx="17656">
                  <c:v>96618.077999999994</c:v>
                </c:pt>
                <c:pt idx="17657">
                  <c:v>96620.077999999994</c:v>
                </c:pt>
                <c:pt idx="17658">
                  <c:v>96622.077999999994</c:v>
                </c:pt>
                <c:pt idx="17659">
                  <c:v>96624.077999999994</c:v>
                </c:pt>
                <c:pt idx="17660">
                  <c:v>96626.077999999994</c:v>
                </c:pt>
                <c:pt idx="17661">
                  <c:v>96628.077999999994</c:v>
                </c:pt>
                <c:pt idx="17662">
                  <c:v>96630.077999999994</c:v>
                </c:pt>
                <c:pt idx="17663">
                  <c:v>96632.077999999994</c:v>
                </c:pt>
                <c:pt idx="17664">
                  <c:v>96634.077999999994</c:v>
                </c:pt>
                <c:pt idx="17665">
                  <c:v>96636.077999999994</c:v>
                </c:pt>
                <c:pt idx="17666">
                  <c:v>96638.077999999994</c:v>
                </c:pt>
                <c:pt idx="17667">
                  <c:v>96640.077999999994</c:v>
                </c:pt>
                <c:pt idx="17668">
                  <c:v>96642.077999999994</c:v>
                </c:pt>
                <c:pt idx="17669">
                  <c:v>96644.077999999994</c:v>
                </c:pt>
                <c:pt idx="17670">
                  <c:v>96646.077999999994</c:v>
                </c:pt>
                <c:pt idx="17671">
                  <c:v>96648.077999999994</c:v>
                </c:pt>
                <c:pt idx="17672">
                  <c:v>96650.077999999994</c:v>
                </c:pt>
                <c:pt idx="17673">
                  <c:v>96652.077999999994</c:v>
                </c:pt>
                <c:pt idx="17674">
                  <c:v>96654.077999999994</c:v>
                </c:pt>
                <c:pt idx="17675">
                  <c:v>96656.077999999994</c:v>
                </c:pt>
                <c:pt idx="17676">
                  <c:v>96658.077999999994</c:v>
                </c:pt>
                <c:pt idx="17677">
                  <c:v>96660.077999999994</c:v>
                </c:pt>
                <c:pt idx="17678">
                  <c:v>96662.077999999994</c:v>
                </c:pt>
                <c:pt idx="17679">
                  <c:v>96664.077999999994</c:v>
                </c:pt>
                <c:pt idx="17680">
                  <c:v>96666.077999999994</c:v>
                </c:pt>
                <c:pt idx="17681">
                  <c:v>96668.077999999994</c:v>
                </c:pt>
                <c:pt idx="17682">
                  <c:v>96670.077999999994</c:v>
                </c:pt>
                <c:pt idx="17683">
                  <c:v>96672.077999999994</c:v>
                </c:pt>
                <c:pt idx="17684">
                  <c:v>96674.077999999994</c:v>
                </c:pt>
                <c:pt idx="17685">
                  <c:v>96676.077999999994</c:v>
                </c:pt>
                <c:pt idx="17686">
                  <c:v>96678.077999999994</c:v>
                </c:pt>
                <c:pt idx="17687">
                  <c:v>96680.077999999994</c:v>
                </c:pt>
                <c:pt idx="17688">
                  <c:v>96682.077999999994</c:v>
                </c:pt>
                <c:pt idx="17689">
                  <c:v>96684.077999999994</c:v>
                </c:pt>
                <c:pt idx="17690">
                  <c:v>96686.077999999994</c:v>
                </c:pt>
                <c:pt idx="17691">
                  <c:v>96688.077999999994</c:v>
                </c:pt>
                <c:pt idx="17692">
                  <c:v>96690.077999999994</c:v>
                </c:pt>
                <c:pt idx="17693">
                  <c:v>96692.077999999994</c:v>
                </c:pt>
                <c:pt idx="17694">
                  <c:v>96694.077999999994</c:v>
                </c:pt>
                <c:pt idx="17695">
                  <c:v>96696.077999999994</c:v>
                </c:pt>
                <c:pt idx="17696">
                  <c:v>96698.077999999994</c:v>
                </c:pt>
                <c:pt idx="17697">
                  <c:v>96700.077999999994</c:v>
                </c:pt>
                <c:pt idx="17698">
                  <c:v>96702.077999999994</c:v>
                </c:pt>
                <c:pt idx="17699">
                  <c:v>96704.077999999994</c:v>
                </c:pt>
                <c:pt idx="17700">
                  <c:v>96706.077999999994</c:v>
                </c:pt>
                <c:pt idx="17701">
                  <c:v>96708.077999999994</c:v>
                </c:pt>
                <c:pt idx="17702">
                  <c:v>96710.077999999994</c:v>
                </c:pt>
                <c:pt idx="17703">
                  <c:v>96712.077999999994</c:v>
                </c:pt>
                <c:pt idx="17704">
                  <c:v>96714.077999999994</c:v>
                </c:pt>
                <c:pt idx="17705">
                  <c:v>96716.077999999994</c:v>
                </c:pt>
                <c:pt idx="17706">
                  <c:v>96718.077999999994</c:v>
                </c:pt>
                <c:pt idx="17707">
                  <c:v>96720.077999999994</c:v>
                </c:pt>
                <c:pt idx="17708">
                  <c:v>96722.077999999994</c:v>
                </c:pt>
                <c:pt idx="17709">
                  <c:v>96724.077999999994</c:v>
                </c:pt>
                <c:pt idx="17710">
                  <c:v>96726.077999999994</c:v>
                </c:pt>
                <c:pt idx="17711">
                  <c:v>96728.077999999994</c:v>
                </c:pt>
                <c:pt idx="17712">
                  <c:v>96730.077999999994</c:v>
                </c:pt>
                <c:pt idx="17713">
                  <c:v>96732.077999999994</c:v>
                </c:pt>
                <c:pt idx="17714">
                  <c:v>96734.077999999994</c:v>
                </c:pt>
                <c:pt idx="17715">
                  <c:v>96736.077999999994</c:v>
                </c:pt>
                <c:pt idx="17716">
                  <c:v>96738.077999999994</c:v>
                </c:pt>
                <c:pt idx="17717">
                  <c:v>96740.077999999994</c:v>
                </c:pt>
                <c:pt idx="17718">
                  <c:v>96742.077999999994</c:v>
                </c:pt>
                <c:pt idx="17719">
                  <c:v>96744.077999999994</c:v>
                </c:pt>
                <c:pt idx="17720">
                  <c:v>96746.546999999948</c:v>
                </c:pt>
                <c:pt idx="17721">
                  <c:v>96748.546999999948</c:v>
                </c:pt>
                <c:pt idx="17722">
                  <c:v>96750.546999999948</c:v>
                </c:pt>
                <c:pt idx="17723">
                  <c:v>96752.546999999948</c:v>
                </c:pt>
                <c:pt idx="17724">
                  <c:v>96754.546999999948</c:v>
                </c:pt>
                <c:pt idx="17725">
                  <c:v>96756.546999999948</c:v>
                </c:pt>
                <c:pt idx="17726">
                  <c:v>96758.546999999948</c:v>
                </c:pt>
                <c:pt idx="17727">
                  <c:v>96760.546999999948</c:v>
                </c:pt>
                <c:pt idx="17728">
                  <c:v>96762.546999999948</c:v>
                </c:pt>
                <c:pt idx="17729">
                  <c:v>96764.546999999948</c:v>
                </c:pt>
                <c:pt idx="17730">
                  <c:v>96766.546999999948</c:v>
                </c:pt>
                <c:pt idx="17731">
                  <c:v>96768.546999999948</c:v>
                </c:pt>
                <c:pt idx="17732">
                  <c:v>96770.546999999948</c:v>
                </c:pt>
                <c:pt idx="17733">
                  <c:v>96772.546999999948</c:v>
                </c:pt>
                <c:pt idx="17734">
                  <c:v>96774.546999999948</c:v>
                </c:pt>
                <c:pt idx="17735">
                  <c:v>96776.546999999948</c:v>
                </c:pt>
                <c:pt idx="17736">
                  <c:v>96778.546999999948</c:v>
                </c:pt>
                <c:pt idx="17737">
                  <c:v>96780.546999999948</c:v>
                </c:pt>
                <c:pt idx="17738">
                  <c:v>96782.546999999948</c:v>
                </c:pt>
                <c:pt idx="17739">
                  <c:v>96784.546999999948</c:v>
                </c:pt>
                <c:pt idx="17740">
                  <c:v>96786.546999999948</c:v>
                </c:pt>
                <c:pt idx="17741">
                  <c:v>96788.546999999948</c:v>
                </c:pt>
                <c:pt idx="17742">
                  <c:v>96790.546999999948</c:v>
                </c:pt>
                <c:pt idx="17743">
                  <c:v>96792.546999999948</c:v>
                </c:pt>
                <c:pt idx="17744">
                  <c:v>96794.546999999948</c:v>
                </c:pt>
                <c:pt idx="17745">
                  <c:v>96796.546999999948</c:v>
                </c:pt>
                <c:pt idx="17746">
                  <c:v>96798.546999999948</c:v>
                </c:pt>
                <c:pt idx="17747">
                  <c:v>96800.546999999948</c:v>
                </c:pt>
                <c:pt idx="17748">
                  <c:v>96802.546999999948</c:v>
                </c:pt>
                <c:pt idx="17749">
                  <c:v>96804.546999999948</c:v>
                </c:pt>
                <c:pt idx="17750">
                  <c:v>96806.546999999948</c:v>
                </c:pt>
                <c:pt idx="17751">
                  <c:v>96808.546999999948</c:v>
                </c:pt>
                <c:pt idx="17752">
                  <c:v>96810.546999999948</c:v>
                </c:pt>
                <c:pt idx="17753">
                  <c:v>96812.546999999948</c:v>
                </c:pt>
                <c:pt idx="17754">
                  <c:v>96814.546999999948</c:v>
                </c:pt>
                <c:pt idx="17755">
                  <c:v>96816.546999999948</c:v>
                </c:pt>
                <c:pt idx="17756">
                  <c:v>96818.546999999948</c:v>
                </c:pt>
                <c:pt idx="17757">
                  <c:v>96820.546999999948</c:v>
                </c:pt>
                <c:pt idx="17758">
                  <c:v>96822.546999999948</c:v>
                </c:pt>
                <c:pt idx="17759">
                  <c:v>96824.546999999948</c:v>
                </c:pt>
                <c:pt idx="17760">
                  <c:v>96826.546999999948</c:v>
                </c:pt>
                <c:pt idx="17761">
                  <c:v>96828.546999999948</c:v>
                </c:pt>
                <c:pt idx="17762">
                  <c:v>96830.546999999948</c:v>
                </c:pt>
                <c:pt idx="17763">
                  <c:v>96832.546999999948</c:v>
                </c:pt>
                <c:pt idx="17764">
                  <c:v>96834.546999999948</c:v>
                </c:pt>
                <c:pt idx="17765">
                  <c:v>96836.546999999948</c:v>
                </c:pt>
                <c:pt idx="17766">
                  <c:v>96838.546999999948</c:v>
                </c:pt>
                <c:pt idx="17767">
                  <c:v>96840.546999999948</c:v>
                </c:pt>
                <c:pt idx="17768">
                  <c:v>96842.546999999948</c:v>
                </c:pt>
                <c:pt idx="17769">
                  <c:v>96844.546999999948</c:v>
                </c:pt>
                <c:pt idx="17770">
                  <c:v>96846.546999999948</c:v>
                </c:pt>
                <c:pt idx="17771">
                  <c:v>96848.546999999948</c:v>
                </c:pt>
                <c:pt idx="17772">
                  <c:v>96850.546999999948</c:v>
                </c:pt>
                <c:pt idx="17773">
                  <c:v>96852.546999999948</c:v>
                </c:pt>
                <c:pt idx="17774">
                  <c:v>96854.546999999948</c:v>
                </c:pt>
                <c:pt idx="17775">
                  <c:v>96856.546999999948</c:v>
                </c:pt>
                <c:pt idx="17776">
                  <c:v>96858.546999999948</c:v>
                </c:pt>
                <c:pt idx="17777">
                  <c:v>96860.546999999948</c:v>
                </c:pt>
                <c:pt idx="17778">
                  <c:v>96862.546999999948</c:v>
                </c:pt>
                <c:pt idx="17779">
                  <c:v>96864.546999999948</c:v>
                </c:pt>
                <c:pt idx="17780">
                  <c:v>96866.546999999948</c:v>
                </c:pt>
                <c:pt idx="17781">
                  <c:v>96868.546999999948</c:v>
                </c:pt>
                <c:pt idx="17782">
                  <c:v>96870.546999999948</c:v>
                </c:pt>
                <c:pt idx="17783">
                  <c:v>96872.546999999948</c:v>
                </c:pt>
                <c:pt idx="17784">
                  <c:v>96874.546999999948</c:v>
                </c:pt>
                <c:pt idx="17785">
                  <c:v>96876.546999999948</c:v>
                </c:pt>
                <c:pt idx="17786">
                  <c:v>96878.546999999948</c:v>
                </c:pt>
                <c:pt idx="17787">
                  <c:v>96880.546999999948</c:v>
                </c:pt>
                <c:pt idx="17788">
                  <c:v>96882.546999999948</c:v>
                </c:pt>
                <c:pt idx="17789">
                  <c:v>96884.546999999948</c:v>
                </c:pt>
                <c:pt idx="17790">
                  <c:v>96886.546999999948</c:v>
                </c:pt>
                <c:pt idx="17791">
                  <c:v>96888.546999999948</c:v>
                </c:pt>
                <c:pt idx="17792">
                  <c:v>96890.546999999948</c:v>
                </c:pt>
                <c:pt idx="17793">
                  <c:v>96892.546999999948</c:v>
                </c:pt>
                <c:pt idx="17794">
                  <c:v>96894.546999999948</c:v>
                </c:pt>
                <c:pt idx="17795">
                  <c:v>96896.546999999948</c:v>
                </c:pt>
                <c:pt idx="17796">
                  <c:v>96898.546999999948</c:v>
                </c:pt>
                <c:pt idx="17797">
                  <c:v>96900.546999999948</c:v>
                </c:pt>
                <c:pt idx="17798">
                  <c:v>96902.546999999948</c:v>
                </c:pt>
                <c:pt idx="17799">
                  <c:v>96904.546999999948</c:v>
                </c:pt>
                <c:pt idx="17800">
                  <c:v>96906.546999999948</c:v>
                </c:pt>
                <c:pt idx="17801">
                  <c:v>96908.546999999948</c:v>
                </c:pt>
                <c:pt idx="17802">
                  <c:v>96910.546999999948</c:v>
                </c:pt>
                <c:pt idx="17803">
                  <c:v>96912.546999999948</c:v>
                </c:pt>
                <c:pt idx="17804">
                  <c:v>96914.546999999948</c:v>
                </c:pt>
                <c:pt idx="17805">
                  <c:v>96916.546999999948</c:v>
                </c:pt>
                <c:pt idx="17806">
                  <c:v>96918.546999999948</c:v>
                </c:pt>
                <c:pt idx="17807">
                  <c:v>96920.546999999948</c:v>
                </c:pt>
                <c:pt idx="17808">
                  <c:v>96922.546999999948</c:v>
                </c:pt>
                <c:pt idx="17809">
                  <c:v>96924.546999999948</c:v>
                </c:pt>
                <c:pt idx="17810">
                  <c:v>96926.546999999948</c:v>
                </c:pt>
                <c:pt idx="17811">
                  <c:v>96928.546999999948</c:v>
                </c:pt>
                <c:pt idx="17812">
                  <c:v>96930.546999999948</c:v>
                </c:pt>
                <c:pt idx="17813">
                  <c:v>96932.546999999948</c:v>
                </c:pt>
                <c:pt idx="17814">
                  <c:v>96934.546999999948</c:v>
                </c:pt>
                <c:pt idx="17815">
                  <c:v>96936.546999999948</c:v>
                </c:pt>
                <c:pt idx="17816">
                  <c:v>96938.546999999948</c:v>
                </c:pt>
                <c:pt idx="17817">
                  <c:v>96940.546999999948</c:v>
                </c:pt>
                <c:pt idx="17818">
                  <c:v>96942.546999999948</c:v>
                </c:pt>
                <c:pt idx="17819">
                  <c:v>96944.546999999948</c:v>
                </c:pt>
                <c:pt idx="17820">
                  <c:v>96946.546999999948</c:v>
                </c:pt>
                <c:pt idx="17821">
                  <c:v>96948.546999999948</c:v>
                </c:pt>
                <c:pt idx="17822">
                  <c:v>96950.546999999948</c:v>
                </c:pt>
                <c:pt idx="17823">
                  <c:v>96952.546999999948</c:v>
                </c:pt>
                <c:pt idx="17824">
                  <c:v>96954.546999999948</c:v>
                </c:pt>
                <c:pt idx="17825">
                  <c:v>96956.546999999948</c:v>
                </c:pt>
                <c:pt idx="17826">
                  <c:v>96958.546999999948</c:v>
                </c:pt>
                <c:pt idx="17827">
                  <c:v>96960.546999999948</c:v>
                </c:pt>
                <c:pt idx="17828">
                  <c:v>96962.546999999948</c:v>
                </c:pt>
                <c:pt idx="17829">
                  <c:v>96964.546999999948</c:v>
                </c:pt>
                <c:pt idx="17830">
                  <c:v>96966.546999999948</c:v>
                </c:pt>
                <c:pt idx="17831">
                  <c:v>96968.546999999948</c:v>
                </c:pt>
                <c:pt idx="17832">
                  <c:v>96970.546999999948</c:v>
                </c:pt>
                <c:pt idx="17833">
                  <c:v>96972.546999999948</c:v>
                </c:pt>
                <c:pt idx="17834">
                  <c:v>96974.546999999948</c:v>
                </c:pt>
                <c:pt idx="17835">
                  <c:v>96976.546999999948</c:v>
                </c:pt>
                <c:pt idx="17836">
                  <c:v>96978.546999999948</c:v>
                </c:pt>
                <c:pt idx="17837">
                  <c:v>96980.546999999948</c:v>
                </c:pt>
                <c:pt idx="17838">
                  <c:v>96982.546999999948</c:v>
                </c:pt>
                <c:pt idx="17839">
                  <c:v>96984.546999999948</c:v>
                </c:pt>
                <c:pt idx="17840">
                  <c:v>96986.546999999948</c:v>
                </c:pt>
                <c:pt idx="17841">
                  <c:v>96988.546999999948</c:v>
                </c:pt>
                <c:pt idx="17842">
                  <c:v>96990.546999999948</c:v>
                </c:pt>
                <c:pt idx="17843">
                  <c:v>96992.546999999948</c:v>
                </c:pt>
                <c:pt idx="17844">
                  <c:v>96994.546999999948</c:v>
                </c:pt>
                <c:pt idx="17845">
                  <c:v>96996.546999999948</c:v>
                </c:pt>
                <c:pt idx="17846">
                  <c:v>96998.546999999948</c:v>
                </c:pt>
                <c:pt idx="17847">
                  <c:v>97000.546999999948</c:v>
                </c:pt>
                <c:pt idx="17848">
                  <c:v>97002.546999999948</c:v>
                </c:pt>
                <c:pt idx="17849">
                  <c:v>97004.546999999948</c:v>
                </c:pt>
                <c:pt idx="17850">
                  <c:v>97006.546999999948</c:v>
                </c:pt>
                <c:pt idx="17851">
                  <c:v>97008.546999999948</c:v>
                </c:pt>
                <c:pt idx="17852">
                  <c:v>97010.546999999948</c:v>
                </c:pt>
                <c:pt idx="17853">
                  <c:v>97012.546999999948</c:v>
                </c:pt>
                <c:pt idx="17854">
                  <c:v>97014.546999999948</c:v>
                </c:pt>
                <c:pt idx="17855">
                  <c:v>97016.546999999948</c:v>
                </c:pt>
                <c:pt idx="17856">
                  <c:v>97018.546999999948</c:v>
                </c:pt>
                <c:pt idx="17857">
                  <c:v>97020.546999999948</c:v>
                </c:pt>
                <c:pt idx="17858">
                  <c:v>97022.546999999948</c:v>
                </c:pt>
                <c:pt idx="17859">
                  <c:v>97024.546999999948</c:v>
                </c:pt>
                <c:pt idx="17860">
                  <c:v>97026.546999999948</c:v>
                </c:pt>
                <c:pt idx="17861">
                  <c:v>97028.546999999948</c:v>
                </c:pt>
                <c:pt idx="17862">
                  <c:v>97030.546999999948</c:v>
                </c:pt>
                <c:pt idx="17863">
                  <c:v>97032.546999999948</c:v>
                </c:pt>
                <c:pt idx="17864">
                  <c:v>97034.546999999948</c:v>
                </c:pt>
                <c:pt idx="17865">
                  <c:v>97036.546999999948</c:v>
                </c:pt>
                <c:pt idx="17866">
                  <c:v>97038.546999999948</c:v>
                </c:pt>
                <c:pt idx="17867">
                  <c:v>97040.546999999948</c:v>
                </c:pt>
                <c:pt idx="17868">
                  <c:v>97042.546999999948</c:v>
                </c:pt>
                <c:pt idx="17869">
                  <c:v>97044.546999999948</c:v>
                </c:pt>
                <c:pt idx="17870">
                  <c:v>97046.546999999948</c:v>
                </c:pt>
                <c:pt idx="17871">
                  <c:v>97048.546999999948</c:v>
                </c:pt>
                <c:pt idx="17872">
                  <c:v>97050.546999999948</c:v>
                </c:pt>
                <c:pt idx="17873">
                  <c:v>97052.546999999948</c:v>
                </c:pt>
                <c:pt idx="17874">
                  <c:v>97054.546999999948</c:v>
                </c:pt>
                <c:pt idx="17875">
                  <c:v>97056.546999999948</c:v>
                </c:pt>
                <c:pt idx="17876">
                  <c:v>97058.546999999948</c:v>
                </c:pt>
                <c:pt idx="17877">
                  <c:v>97060.546999999948</c:v>
                </c:pt>
                <c:pt idx="17878">
                  <c:v>97062.546999999948</c:v>
                </c:pt>
                <c:pt idx="17879">
                  <c:v>97064.546999999948</c:v>
                </c:pt>
                <c:pt idx="17880">
                  <c:v>97066.546999999948</c:v>
                </c:pt>
                <c:pt idx="17881">
                  <c:v>97068.546999999948</c:v>
                </c:pt>
                <c:pt idx="17882">
                  <c:v>97070.546999999948</c:v>
                </c:pt>
                <c:pt idx="17883">
                  <c:v>97072.546999999948</c:v>
                </c:pt>
                <c:pt idx="17884">
                  <c:v>97074.546999999948</c:v>
                </c:pt>
                <c:pt idx="17885">
                  <c:v>97076.546999999948</c:v>
                </c:pt>
                <c:pt idx="17886">
                  <c:v>97078.546999999948</c:v>
                </c:pt>
                <c:pt idx="17887">
                  <c:v>97080.546999999948</c:v>
                </c:pt>
                <c:pt idx="17888">
                  <c:v>97082.546999999948</c:v>
                </c:pt>
                <c:pt idx="17889">
                  <c:v>97084.546999999948</c:v>
                </c:pt>
                <c:pt idx="17890">
                  <c:v>97086.546999999948</c:v>
                </c:pt>
                <c:pt idx="17891">
                  <c:v>97088.546999999948</c:v>
                </c:pt>
                <c:pt idx="17892">
                  <c:v>97090.546999999948</c:v>
                </c:pt>
                <c:pt idx="17893">
                  <c:v>97092.546999999948</c:v>
                </c:pt>
                <c:pt idx="17894">
                  <c:v>97094.546999999948</c:v>
                </c:pt>
                <c:pt idx="17895">
                  <c:v>97096.546999999948</c:v>
                </c:pt>
                <c:pt idx="17896">
                  <c:v>97098.546999999948</c:v>
                </c:pt>
                <c:pt idx="17897">
                  <c:v>97100.546999999948</c:v>
                </c:pt>
                <c:pt idx="17898">
                  <c:v>97102.546999999948</c:v>
                </c:pt>
                <c:pt idx="17899">
                  <c:v>97104.546999999948</c:v>
                </c:pt>
                <c:pt idx="17900">
                  <c:v>97106.546999999948</c:v>
                </c:pt>
                <c:pt idx="17901">
                  <c:v>97108.546999999948</c:v>
                </c:pt>
                <c:pt idx="17902">
                  <c:v>97110.546999999948</c:v>
                </c:pt>
                <c:pt idx="17903">
                  <c:v>97112.546999999948</c:v>
                </c:pt>
                <c:pt idx="17904">
                  <c:v>97114.546999999948</c:v>
                </c:pt>
                <c:pt idx="17905">
                  <c:v>97116.546999999948</c:v>
                </c:pt>
                <c:pt idx="17906">
                  <c:v>97118.546999999948</c:v>
                </c:pt>
                <c:pt idx="17907">
                  <c:v>97120.546999999948</c:v>
                </c:pt>
                <c:pt idx="17908">
                  <c:v>97122.546999999948</c:v>
                </c:pt>
                <c:pt idx="17909">
                  <c:v>97124.546999999948</c:v>
                </c:pt>
                <c:pt idx="17910">
                  <c:v>97126.546999999948</c:v>
                </c:pt>
                <c:pt idx="17911">
                  <c:v>97128.546999999948</c:v>
                </c:pt>
                <c:pt idx="17912">
                  <c:v>97130.546999999948</c:v>
                </c:pt>
                <c:pt idx="17913">
                  <c:v>97132.546999999948</c:v>
                </c:pt>
                <c:pt idx="17914">
                  <c:v>97134.546999999948</c:v>
                </c:pt>
                <c:pt idx="17915">
                  <c:v>97136.546999999948</c:v>
                </c:pt>
                <c:pt idx="17916">
                  <c:v>97138.546999999948</c:v>
                </c:pt>
                <c:pt idx="17917">
                  <c:v>97140.546999999948</c:v>
                </c:pt>
                <c:pt idx="17918">
                  <c:v>97142.546999999948</c:v>
                </c:pt>
                <c:pt idx="17919">
                  <c:v>97144.546999999948</c:v>
                </c:pt>
                <c:pt idx="17920">
                  <c:v>97146.546999999948</c:v>
                </c:pt>
                <c:pt idx="17921">
                  <c:v>97148.546999999948</c:v>
                </c:pt>
                <c:pt idx="17922">
                  <c:v>97150.546999999948</c:v>
                </c:pt>
                <c:pt idx="17923">
                  <c:v>97152.546999999948</c:v>
                </c:pt>
                <c:pt idx="17924">
                  <c:v>97154.546999999948</c:v>
                </c:pt>
                <c:pt idx="17925">
                  <c:v>97156.546999999948</c:v>
                </c:pt>
                <c:pt idx="17926">
                  <c:v>97158.546999999948</c:v>
                </c:pt>
                <c:pt idx="17927">
                  <c:v>97160.546999999948</c:v>
                </c:pt>
                <c:pt idx="17928">
                  <c:v>97162.546999999948</c:v>
                </c:pt>
                <c:pt idx="17929">
                  <c:v>97164.546999999948</c:v>
                </c:pt>
                <c:pt idx="17930">
                  <c:v>97166.546999999948</c:v>
                </c:pt>
                <c:pt idx="17931">
                  <c:v>97168.546999999948</c:v>
                </c:pt>
                <c:pt idx="17932">
                  <c:v>97170.546999999948</c:v>
                </c:pt>
                <c:pt idx="17933">
                  <c:v>97172.546999999948</c:v>
                </c:pt>
                <c:pt idx="17934">
                  <c:v>97174.546999999948</c:v>
                </c:pt>
                <c:pt idx="17935">
                  <c:v>97176.546999999948</c:v>
                </c:pt>
                <c:pt idx="17936">
                  <c:v>97178.546999999948</c:v>
                </c:pt>
                <c:pt idx="17937">
                  <c:v>97180.546999999948</c:v>
                </c:pt>
                <c:pt idx="17938">
                  <c:v>97182.546999999948</c:v>
                </c:pt>
                <c:pt idx="17939">
                  <c:v>97184.546999999948</c:v>
                </c:pt>
                <c:pt idx="17940">
                  <c:v>97186.546999999948</c:v>
                </c:pt>
                <c:pt idx="17941">
                  <c:v>97188.546999999948</c:v>
                </c:pt>
                <c:pt idx="17942">
                  <c:v>97190.546999999948</c:v>
                </c:pt>
                <c:pt idx="17943">
                  <c:v>97192.546999999948</c:v>
                </c:pt>
                <c:pt idx="17944">
                  <c:v>97194.546999999948</c:v>
                </c:pt>
                <c:pt idx="17945">
                  <c:v>97196.546999999948</c:v>
                </c:pt>
                <c:pt idx="17946">
                  <c:v>97198.546999999948</c:v>
                </c:pt>
                <c:pt idx="17947">
                  <c:v>97200.546999999948</c:v>
                </c:pt>
                <c:pt idx="17948">
                  <c:v>97202.546999999948</c:v>
                </c:pt>
                <c:pt idx="17949">
                  <c:v>97204.546999999948</c:v>
                </c:pt>
                <c:pt idx="17950">
                  <c:v>97206.546999999948</c:v>
                </c:pt>
                <c:pt idx="17951">
                  <c:v>97208.546999999948</c:v>
                </c:pt>
                <c:pt idx="17952">
                  <c:v>97210.546999999948</c:v>
                </c:pt>
                <c:pt idx="17953">
                  <c:v>97212.546999999948</c:v>
                </c:pt>
                <c:pt idx="17954">
                  <c:v>97214.546999999948</c:v>
                </c:pt>
                <c:pt idx="17955">
                  <c:v>97216.546999999948</c:v>
                </c:pt>
                <c:pt idx="17956">
                  <c:v>97218.546999999948</c:v>
                </c:pt>
                <c:pt idx="17957">
                  <c:v>97220.546999999948</c:v>
                </c:pt>
                <c:pt idx="17958">
                  <c:v>97222.546999999948</c:v>
                </c:pt>
                <c:pt idx="17959">
                  <c:v>97224.546999999948</c:v>
                </c:pt>
                <c:pt idx="17960">
                  <c:v>97226.546999999948</c:v>
                </c:pt>
                <c:pt idx="17961">
                  <c:v>97228.546999999948</c:v>
                </c:pt>
                <c:pt idx="17962">
                  <c:v>97230.546999999948</c:v>
                </c:pt>
                <c:pt idx="17963">
                  <c:v>97232.546999999948</c:v>
                </c:pt>
                <c:pt idx="17964">
                  <c:v>97234.546999999948</c:v>
                </c:pt>
                <c:pt idx="17965">
                  <c:v>97236.546999999948</c:v>
                </c:pt>
                <c:pt idx="17966">
                  <c:v>97238.546999999948</c:v>
                </c:pt>
                <c:pt idx="17967">
                  <c:v>97240.546999999948</c:v>
                </c:pt>
                <c:pt idx="17968">
                  <c:v>97242.546999999948</c:v>
                </c:pt>
                <c:pt idx="17969">
                  <c:v>97244.546999999948</c:v>
                </c:pt>
                <c:pt idx="17970">
                  <c:v>97246.546999999948</c:v>
                </c:pt>
                <c:pt idx="17971">
                  <c:v>97248.546999999948</c:v>
                </c:pt>
                <c:pt idx="17972">
                  <c:v>97250.546999999948</c:v>
                </c:pt>
                <c:pt idx="17973">
                  <c:v>97252.546999999948</c:v>
                </c:pt>
                <c:pt idx="17974">
                  <c:v>97254.546999999948</c:v>
                </c:pt>
                <c:pt idx="17975">
                  <c:v>97256.546999999948</c:v>
                </c:pt>
                <c:pt idx="17976">
                  <c:v>97258.546999999948</c:v>
                </c:pt>
                <c:pt idx="17977">
                  <c:v>97260.546999999948</c:v>
                </c:pt>
                <c:pt idx="17978">
                  <c:v>97262.546999999948</c:v>
                </c:pt>
                <c:pt idx="17979">
                  <c:v>97264.546999999948</c:v>
                </c:pt>
                <c:pt idx="17980">
                  <c:v>97266.546999999948</c:v>
                </c:pt>
                <c:pt idx="17981">
                  <c:v>97268.546999999948</c:v>
                </c:pt>
                <c:pt idx="17982">
                  <c:v>97270.546999999948</c:v>
                </c:pt>
                <c:pt idx="17983">
                  <c:v>97272.546999999948</c:v>
                </c:pt>
                <c:pt idx="17984">
                  <c:v>97274.546999999948</c:v>
                </c:pt>
                <c:pt idx="17985">
                  <c:v>97276.546999999948</c:v>
                </c:pt>
                <c:pt idx="17986">
                  <c:v>97278.546999999948</c:v>
                </c:pt>
                <c:pt idx="17987">
                  <c:v>97280.546999999948</c:v>
                </c:pt>
                <c:pt idx="17988">
                  <c:v>97282.546999999948</c:v>
                </c:pt>
                <c:pt idx="17989">
                  <c:v>97284.546999999948</c:v>
                </c:pt>
                <c:pt idx="17990">
                  <c:v>97286.546999999948</c:v>
                </c:pt>
                <c:pt idx="17991">
                  <c:v>97288.546999999948</c:v>
                </c:pt>
                <c:pt idx="17992">
                  <c:v>97290.546999999948</c:v>
                </c:pt>
                <c:pt idx="17993">
                  <c:v>97292.546999999948</c:v>
                </c:pt>
                <c:pt idx="17994">
                  <c:v>97294.546999999948</c:v>
                </c:pt>
                <c:pt idx="17995">
                  <c:v>97296.546999999948</c:v>
                </c:pt>
                <c:pt idx="17996">
                  <c:v>97298.546999999948</c:v>
                </c:pt>
                <c:pt idx="17997">
                  <c:v>97300.546999999948</c:v>
                </c:pt>
                <c:pt idx="17998">
                  <c:v>97302.546999999948</c:v>
                </c:pt>
                <c:pt idx="17999">
                  <c:v>97304.546999999948</c:v>
                </c:pt>
                <c:pt idx="18000">
                  <c:v>97306.546999999948</c:v>
                </c:pt>
                <c:pt idx="18001">
                  <c:v>97308.546999999948</c:v>
                </c:pt>
                <c:pt idx="18002">
                  <c:v>97310.546999999948</c:v>
                </c:pt>
                <c:pt idx="18003">
                  <c:v>97312.546999999948</c:v>
                </c:pt>
                <c:pt idx="18004">
                  <c:v>97314.546999999948</c:v>
                </c:pt>
                <c:pt idx="18005">
                  <c:v>97316.546999999948</c:v>
                </c:pt>
                <c:pt idx="18006">
                  <c:v>97318.546999999948</c:v>
                </c:pt>
                <c:pt idx="18007">
                  <c:v>97320.546999999948</c:v>
                </c:pt>
                <c:pt idx="18008">
                  <c:v>97322.546999999948</c:v>
                </c:pt>
                <c:pt idx="18009">
                  <c:v>97324.546999999948</c:v>
                </c:pt>
                <c:pt idx="18010">
                  <c:v>97326.546999999948</c:v>
                </c:pt>
                <c:pt idx="18011">
                  <c:v>97328.546999999948</c:v>
                </c:pt>
                <c:pt idx="18012">
                  <c:v>97330.546999999948</c:v>
                </c:pt>
                <c:pt idx="18013">
                  <c:v>97332.546999999948</c:v>
                </c:pt>
                <c:pt idx="18014">
                  <c:v>97334.546999999948</c:v>
                </c:pt>
                <c:pt idx="18015">
                  <c:v>97336.546999999948</c:v>
                </c:pt>
                <c:pt idx="18016">
                  <c:v>97338.546999999948</c:v>
                </c:pt>
                <c:pt idx="18017">
                  <c:v>97340.546999999948</c:v>
                </c:pt>
                <c:pt idx="18018">
                  <c:v>97342.546999999948</c:v>
                </c:pt>
                <c:pt idx="18019">
                  <c:v>97344.546999999948</c:v>
                </c:pt>
                <c:pt idx="18020">
                  <c:v>97346.546999999948</c:v>
                </c:pt>
                <c:pt idx="18021">
                  <c:v>97348.546999999948</c:v>
                </c:pt>
                <c:pt idx="18022">
                  <c:v>97350.546999999948</c:v>
                </c:pt>
                <c:pt idx="18023">
                  <c:v>97352.546999999948</c:v>
                </c:pt>
                <c:pt idx="18024">
                  <c:v>97354.546999999948</c:v>
                </c:pt>
                <c:pt idx="18025">
                  <c:v>97356.546999999948</c:v>
                </c:pt>
                <c:pt idx="18026">
                  <c:v>97358.546999999948</c:v>
                </c:pt>
                <c:pt idx="18027">
                  <c:v>97360.546999999948</c:v>
                </c:pt>
                <c:pt idx="18028">
                  <c:v>97362.546999999948</c:v>
                </c:pt>
                <c:pt idx="18029">
                  <c:v>97364.546999999948</c:v>
                </c:pt>
                <c:pt idx="18030">
                  <c:v>97366.546999999948</c:v>
                </c:pt>
                <c:pt idx="18031">
                  <c:v>97368.546999999948</c:v>
                </c:pt>
                <c:pt idx="18032">
                  <c:v>97370.546999999948</c:v>
                </c:pt>
                <c:pt idx="18033">
                  <c:v>97372.546999999948</c:v>
                </c:pt>
                <c:pt idx="18034">
                  <c:v>97374.546999999948</c:v>
                </c:pt>
                <c:pt idx="18035">
                  <c:v>97376.546999999948</c:v>
                </c:pt>
                <c:pt idx="18036">
                  <c:v>97378.546999999948</c:v>
                </c:pt>
                <c:pt idx="18037">
                  <c:v>97380.546999999948</c:v>
                </c:pt>
                <c:pt idx="18038">
                  <c:v>97382.546999999948</c:v>
                </c:pt>
                <c:pt idx="18039">
                  <c:v>97384.546999999948</c:v>
                </c:pt>
                <c:pt idx="18040">
                  <c:v>97386.546999999948</c:v>
                </c:pt>
                <c:pt idx="18041">
                  <c:v>97388.546999999948</c:v>
                </c:pt>
                <c:pt idx="18042">
                  <c:v>97390.546999999948</c:v>
                </c:pt>
                <c:pt idx="18043">
                  <c:v>97392.546999999948</c:v>
                </c:pt>
                <c:pt idx="18044">
                  <c:v>97394.546999999948</c:v>
                </c:pt>
                <c:pt idx="18045">
                  <c:v>97396.546999999948</c:v>
                </c:pt>
                <c:pt idx="18046">
                  <c:v>97398.546999999948</c:v>
                </c:pt>
                <c:pt idx="18047">
                  <c:v>97400.546999999948</c:v>
                </c:pt>
                <c:pt idx="18048">
                  <c:v>97402.546999999948</c:v>
                </c:pt>
                <c:pt idx="18049">
                  <c:v>97404.546999999948</c:v>
                </c:pt>
                <c:pt idx="18050">
                  <c:v>97406.546999999948</c:v>
                </c:pt>
                <c:pt idx="18051">
                  <c:v>97408.546999999948</c:v>
                </c:pt>
                <c:pt idx="18052">
                  <c:v>97410.546999999948</c:v>
                </c:pt>
                <c:pt idx="18053">
                  <c:v>97412.546999999948</c:v>
                </c:pt>
                <c:pt idx="18054">
                  <c:v>97414.546999999948</c:v>
                </c:pt>
                <c:pt idx="18055">
                  <c:v>97416.546999999948</c:v>
                </c:pt>
                <c:pt idx="18056">
                  <c:v>97418.546999999948</c:v>
                </c:pt>
                <c:pt idx="18057">
                  <c:v>97420.546999999948</c:v>
                </c:pt>
                <c:pt idx="18058">
                  <c:v>97422.546999999948</c:v>
                </c:pt>
                <c:pt idx="18059">
                  <c:v>97424.546999999948</c:v>
                </c:pt>
                <c:pt idx="18060">
                  <c:v>97426.546999999948</c:v>
                </c:pt>
                <c:pt idx="18061">
                  <c:v>97428.546999999948</c:v>
                </c:pt>
                <c:pt idx="18062">
                  <c:v>97430.546999999948</c:v>
                </c:pt>
                <c:pt idx="18063">
                  <c:v>97432.546999999948</c:v>
                </c:pt>
                <c:pt idx="18064">
                  <c:v>97434.546999999948</c:v>
                </c:pt>
                <c:pt idx="18065">
                  <c:v>97436.546999999948</c:v>
                </c:pt>
                <c:pt idx="18066">
                  <c:v>97438.546999999948</c:v>
                </c:pt>
                <c:pt idx="18067">
                  <c:v>97440.546999999948</c:v>
                </c:pt>
                <c:pt idx="18068">
                  <c:v>97442.546999999948</c:v>
                </c:pt>
                <c:pt idx="18069">
                  <c:v>97444.546999999948</c:v>
                </c:pt>
                <c:pt idx="18070">
                  <c:v>97446.546999999948</c:v>
                </c:pt>
                <c:pt idx="18071">
                  <c:v>97448.546999999948</c:v>
                </c:pt>
                <c:pt idx="18072">
                  <c:v>97450.546999999948</c:v>
                </c:pt>
                <c:pt idx="18073">
                  <c:v>97452.546999999948</c:v>
                </c:pt>
                <c:pt idx="18074">
                  <c:v>97454.546999999948</c:v>
                </c:pt>
                <c:pt idx="18075">
                  <c:v>97456.546999999948</c:v>
                </c:pt>
                <c:pt idx="18076">
                  <c:v>97458.546999999948</c:v>
                </c:pt>
                <c:pt idx="18077">
                  <c:v>97460.546999999948</c:v>
                </c:pt>
                <c:pt idx="18078">
                  <c:v>97462.546999999948</c:v>
                </c:pt>
                <c:pt idx="18079">
                  <c:v>97464.546999999948</c:v>
                </c:pt>
                <c:pt idx="18080">
                  <c:v>97466.546999999948</c:v>
                </c:pt>
                <c:pt idx="18081">
                  <c:v>97468.546999999948</c:v>
                </c:pt>
                <c:pt idx="18082">
                  <c:v>97470.546999999948</c:v>
                </c:pt>
                <c:pt idx="18083">
                  <c:v>97472.546999999948</c:v>
                </c:pt>
                <c:pt idx="18084">
                  <c:v>97474.546999999948</c:v>
                </c:pt>
                <c:pt idx="18085">
                  <c:v>97476.546999999948</c:v>
                </c:pt>
                <c:pt idx="18086">
                  <c:v>97478.546999999948</c:v>
                </c:pt>
                <c:pt idx="18087">
                  <c:v>97480.546999999948</c:v>
                </c:pt>
                <c:pt idx="18088">
                  <c:v>97482.546999999948</c:v>
                </c:pt>
                <c:pt idx="18089">
                  <c:v>97484.546999999948</c:v>
                </c:pt>
                <c:pt idx="18090">
                  <c:v>97486.546999999948</c:v>
                </c:pt>
                <c:pt idx="18091">
                  <c:v>97488.546999999948</c:v>
                </c:pt>
                <c:pt idx="18092">
                  <c:v>97490.546999999948</c:v>
                </c:pt>
                <c:pt idx="18093">
                  <c:v>97492.546999999948</c:v>
                </c:pt>
                <c:pt idx="18094">
                  <c:v>97494.546999999948</c:v>
                </c:pt>
                <c:pt idx="18095">
                  <c:v>97496.546999999948</c:v>
                </c:pt>
                <c:pt idx="18096">
                  <c:v>97498.546999999948</c:v>
                </c:pt>
                <c:pt idx="18097">
                  <c:v>97500.546999999948</c:v>
                </c:pt>
                <c:pt idx="18098">
                  <c:v>97502.546999999948</c:v>
                </c:pt>
                <c:pt idx="18099">
                  <c:v>97504.546999999948</c:v>
                </c:pt>
                <c:pt idx="18100">
                  <c:v>97506.546999999948</c:v>
                </c:pt>
                <c:pt idx="18101">
                  <c:v>97508.546999999948</c:v>
                </c:pt>
                <c:pt idx="18102">
                  <c:v>97510.546999999948</c:v>
                </c:pt>
                <c:pt idx="18103">
                  <c:v>97512.546999999948</c:v>
                </c:pt>
                <c:pt idx="18104">
                  <c:v>97514.546999999948</c:v>
                </c:pt>
                <c:pt idx="18105">
                  <c:v>97516.546999999948</c:v>
                </c:pt>
                <c:pt idx="18106">
                  <c:v>97518.546999999948</c:v>
                </c:pt>
                <c:pt idx="18107">
                  <c:v>97520.546999999948</c:v>
                </c:pt>
                <c:pt idx="18108">
                  <c:v>97522.546999999948</c:v>
                </c:pt>
                <c:pt idx="18109">
                  <c:v>97524.546999999948</c:v>
                </c:pt>
                <c:pt idx="18110">
                  <c:v>97526.546999999948</c:v>
                </c:pt>
                <c:pt idx="18111">
                  <c:v>97528.546999999948</c:v>
                </c:pt>
                <c:pt idx="18112">
                  <c:v>97530.546999999948</c:v>
                </c:pt>
                <c:pt idx="18113">
                  <c:v>97532.546999999948</c:v>
                </c:pt>
                <c:pt idx="18114">
                  <c:v>97534.546999999948</c:v>
                </c:pt>
                <c:pt idx="18115">
                  <c:v>97536.546999999948</c:v>
                </c:pt>
                <c:pt idx="18116">
                  <c:v>97538.546999999948</c:v>
                </c:pt>
                <c:pt idx="18117">
                  <c:v>97540.546999999948</c:v>
                </c:pt>
                <c:pt idx="18118">
                  <c:v>97542.546999999948</c:v>
                </c:pt>
                <c:pt idx="18119">
                  <c:v>97544.546999999948</c:v>
                </c:pt>
                <c:pt idx="18120">
                  <c:v>97546.546999999948</c:v>
                </c:pt>
                <c:pt idx="18121">
                  <c:v>97548.546999999948</c:v>
                </c:pt>
                <c:pt idx="18122">
                  <c:v>97550.546999999948</c:v>
                </c:pt>
                <c:pt idx="18123">
                  <c:v>97552.546999999948</c:v>
                </c:pt>
                <c:pt idx="18124">
                  <c:v>97554.546999999948</c:v>
                </c:pt>
                <c:pt idx="18125">
                  <c:v>97556.546999999948</c:v>
                </c:pt>
                <c:pt idx="18126">
                  <c:v>97558.546999999948</c:v>
                </c:pt>
                <c:pt idx="18127">
                  <c:v>97560.546999999948</c:v>
                </c:pt>
                <c:pt idx="18128">
                  <c:v>97562.546999999948</c:v>
                </c:pt>
                <c:pt idx="18129">
                  <c:v>97564.546999999948</c:v>
                </c:pt>
                <c:pt idx="18130">
                  <c:v>97566.546999999948</c:v>
                </c:pt>
                <c:pt idx="18131">
                  <c:v>97568.546999999948</c:v>
                </c:pt>
                <c:pt idx="18132">
                  <c:v>97570.546999999948</c:v>
                </c:pt>
                <c:pt idx="18133">
                  <c:v>97572.546999999948</c:v>
                </c:pt>
                <c:pt idx="18134">
                  <c:v>97574.546999999948</c:v>
                </c:pt>
                <c:pt idx="18135">
                  <c:v>97576.546999999948</c:v>
                </c:pt>
                <c:pt idx="18136">
                  <c:v>97578.546999999948</c:v>
                </c:pt>
                <c:pt idx="18137">
                  <c:v>97580.546999999948</c:v>
                </c:pt>
                <c:pt idx="18138">
                  <c:v>97582.546999999948</c:v>
                </c:pt>
                <c:pt idx="18139">
                  <c:v>97584.546999999948</c:v>
                </c:pt>
                <c:pt idx="18140">
                  <c:v>97586.546999999948</c:v>
                </c:pt>
                <c:pt idx="18141">
                  <c:v>97588.546999999948</c:v>
                </c:pt>
                <c:pt idx="18142">
                  <c:v>97590.546999999948</c:v>
                </c:pt>
                <c:pt idx="18143">
                  <c:v>97592.546999999948</c:v>
                </c:pt>
                <c:pt idx="18144">
                  <c:v>97594.546999999948</c:v>
                </c:pt>
                <c:pt idx="18145">
                  <c:v>97596.546999999948</c:v>
                </c:pt>
                <c:pt idx="18146">
                  <c:v>97598.546999999948</c:v>
                </c:pt>
                <c:pt idx="18147">
                  <c:v>97600.546999999948</c:v>
                </c:pt>
                <c:pt idx="18148">
                  <c:v>97602.546999999948</c:v>
                </c:pt>
                <c:pt idx="18149">
                  <c:v>97604.546999999948</c:v>
                </c:pt>
                <c:pt idx="18150">
                  <c:v>97606.546999999948</c:v>
                </c:pt>
                <c:pt idx="18151">
                  <c:v>97608.546999999948</c:v>
                </c:pt>
                <c:pt idx="18152">
                  <c:v>97610.546999999948</c:v>
                </c:pt>
                <c:pt idx="18153">
                  <c:v>97612.546999999948</c:v>
                </c:pt>
                <c:pt idx="18154">
                  <c:v>97614.546999999948</c:v>
                </c:pt>
                <c:pt idx="18155">
                  <c:v>97616.546999999948</c:v>
                </c:pt>
                <c:pt idx="18156">
                  <c:v>97618.546999999948</c:v>
                </c:pt>
                <c:pt idx="18157">
                  <c:v>97620.546999999948</c:v>
                </c:pt>
                <c:pt idx="18158">
                  <c:v>97622.546999999948</c:v>
                </c:pt>
                <c:pt idx="18159">
                  <c:v>97624.546999999948</c:v>
                </c:pt>
                <c:pt idx="18160">
                  <c:v>97626.546999999948</c:v>
                </c:pt>
                <c:pt idx="18161">
                  <c:v>97628.546999999948</c:v>
                </c:pt>
                <c:pt idx="18162">
                  <c:v>97630.546999999948</c:v>
                </c:pt>
                <c:pt idx="18163">
                  <c:v>97632.546999999948</c:v>
                </c:pt>
                <c:pt idx="18164">
                  <c:v>97634.546999999948</c:v>
                </c:pt>
                <c:pt idx="18165">
                  <c:v>97636.546999999948</c:v>
                </c:pt>
                <c:pt idx="18166">
                  <c:v>97638.546999999948</c:v>
                </c:pt>
                <c:pt idx="18167">
                  <c:v>97640.546999999948</c:v>
                </c:pt>
                <c:pt idx="18168">
                  <c:v>97642.546999999948</c:v>
                </c:pt>
                <c:pt idx="18169">
                  <c:v>97644.546999999948</c:v>
                </c:pt>
                <c:pt idx="18170">
                  <c:v>97646.546999999948</c:v>
                </c:pt>
                <c:pt idx="18171">
                  <c:v>97648.546999999948</c:v>
                </c:pt>
                <c:pt idx="18172">
                  <c:v>97650.546999999948</c:v>
                </c:pt>
                <c:pt idx="18173">
                  <c:v>97652.546999999948</c:v>
                </c:pt>
                <c:pt idx="18174">
                  <c:v>97654.546999999948</c:v>
                </c:pt>
                <c:pt idx="18175">
                  <c:v>97656.546999999948</c:v>
                </c:pt>
                <c:pt idx="18176">
                  <c:v>97658.546999999948</c:v>
                </c:pt>
                <c:pt idx="18177">
                  <c:v>97660.546999999948</c:v>
                </c:pt>
                <c:pt idx="18178">
                  <c:v>97662.546999999948</c:v>
                </c:pt>
                <c:pt idx="18179">
                  <c:v>97664.546999999948</c:v>
                </c:pt>
                <c:pt idx="18180">
                  <c:v>97666.616999999998</c:v>
                </c:pt>
                <c:pt idx="18181">
                  <c:v>97668.616999999998</c:v>
                </c:pt>
                <c:pt idx="18182">
                  <c:v>97670.616999999998</c:v>
                </c:pt>
                <c:pt idx="18183">
                  <c:v>97672.616999999998</c:v>
                </c:pt>
                <c:pt idx="18184">
                  <c:v>97674.616999999998</c:v>
                </c:pt>
                <c:pt idx="18185">
                  <c:v>97676.616999999998</c:v>
                </c:pt>
                <c:pt idx="18186">
                  <c:v>97678.616999999998</c:v>
                </c:pt>
                <c:pt idx="18187">
                  <c:v>97680.616999999998</c:v>
                </c:pt>
                <c:pt idx="18188">
                  <c:v>97682.616999999998</c:v>
                </c:pt>
                <c:pt idx="18189">
                  <c:v>97684.616999999998</c:v>
                </c:pt>
                <c:pt idx="18190">
                  <c:v>97686.616999999998</c:v>
                </c:pt>
                <c:pt idx="18191">
                  <c:v>97688.616999999998</c:v>
                </c:pt>
                <c:pt idx="18192">
                  <c:v>97690.616999999998</c:v>
                </c:pt>
                <c:pt idx="18193">
                  <c:v>97692.616999999998</c:v>
                </c:pt>
                <c:pt idx="18194">
                  <c:v>97694.616999999998</c:v>
                </c:pt>
                <c:pt idx="18195">
                  <c:v>97696.616999999998</c:v>
                </c:pt>
                <c:pt idx="18196">
                  <c:v>97698.616999999998</c:v>
                </c:pt>
                <c:pt idx="18197">
                  <c:v>97700.616999999998</c:v>
                </c:pt>
                <c:pt idx="18198">
                  <c:v>97702.616999999998</c:v>
                </c:pt>
                <c:pt idx="18199">
                  <c:v>97704.616999999998</c:v>
                </c:pt>
                <c:pt idx="18200">
                  <c:v>97706.616999999998</c:v>
                </c:pt>
                <c:pt idx="18201">
                  <c:v>97708.616999999998</c:v>
                </c:pt>
                <c:pt idx="18202">
                  <c:v>97710.616999999998</c:v>
                </c:pt>
                <c:pt idx="18203">
                  <c:v>97712.616999999998</c:v>
                </c:pt>
                <c:pt idx="18204">
                  <c:v>97714.616999999998</c:v>
                </c:pt>
                <c:pt idx="18205">
                  <c:v>97716.616999999998</c:v>
                </c:pt>
                <c:pt idx="18206">
                  <c:v>97718.616999999998</c:v>
                </c:pt>
                <c:pt idx="18207">
                  <c:v>97720.616999999998</c:v>
                </c:pt>
                <c:pt idx="18208">
                  <c:v>97722.616999999998</c:v>
                </c:pt>
                <c:pt idx="18209">
                  <c:v>97724.616999999998</c:v>
                </c:pt>
                <c:pt idx="18210">
                  <c:v>97726.616999999998</c:v>
                </c:pt>
                <c:pt idx="18211">
                  <c:v>97728.616999999998</c:v>
                </c:pt>
                <c:pt idx="18212">
                  <c:v>97730.616999999998</c:v>
                </c:pt>
                <c:pt idx="18213">
                  <c:v>97732.616999999998</c:v>
                </c:pt>
                <c:pt idx="18214">
                  <c:v>97734.616999999998</c:v>
                </c:pt>
                <c:pt idx="18215">
                  <c:v>97736.616999999998</c:v>
                </c:pt>
                <c:pt idx="18216">
                  <c:v>97738.616999999998</c:v>
                </c:pt>
                <c:pt idx="18217">
                  <c:v>97740.616999999998</c:v>
                </c:pt>
                <c:pt idx="18218">
                  <c:v>97742.616999999998</c:v>
                </c:pt>
                <c:pt idx="18219">
                  <c:v>97744.616999999998</c:v>
                </c:pt>
                <c:pt idx="18220">
                  <c:v>97746.616999999998</c:v>
                </c:pt>
                <c:pt idx="18221">
                  <c:v>97748.616999999998</c:v>
                </c:pt>
                <c:pt idx="18222">
                  <c:v>97750.616999999998</c:v>
                </c:pt>
                <c:pt idx="18223">
                  <c:v>97752.616999999998</c:v>
                </c:pt>
                <c:pt idx="18224">
                  <c:v>97754.616999999998</c:v>
                </c:pt>
                <c:pt idx="18225">
                  <c:v>97756.616999999998</c:v>
                </c:pt>
                <c:pt idx="18226">
                  <c:v>97758.616999999998</c:v>
                </c:pt>
                <c:pt idx="18227">
                  <c:v>97760.616999999998</c:v>
                </c:pt>
                <c:pt idx="18228">
                  <c:v>97762.616999999998</c:v>
                </c:pt>
                <c:pt idx="18229">
                  <c:v>97764.616999999998</c:v>
                </c:pt>
                <c:pt idx="18230">
                  <c:v>97766.616999999998</c:v>
                </c:pt>
                <c:pt idx="18231">
                  <c:v>97768.616999999998</c:v>
                </c:pt>
                <c:pt idx="18232">
                  <c:v>97770.616999999998</c:v>
                </c:pt>
                <c:pt idx="18233">
                  <c:v>97772.616999999998</c:v>
                </c:pt>
                <c:pt idx="18234">
                  <c:v>97774.616999999998</c:v>
                </c:pt>
                <c:pt idx="18235">
                  <c:v>97776.616999999998</c:v>
                </c:pt>
                <c:pt idx="18236">
                  <c:v>97778.616999999998</c:v>
                </c:pt>
                <c:pt idx="18237">
                  <c:v>97780.616999999998</c:v>
                </c:pt>
                <c:pt idx="18238">
                  <c:v>97782.616999999998</c:v>
                </c:pt>
                <c:pt idx="18239">
                  <c:v>97784.616999999998</c:v>
                </c:pt>
                <c:pt idx="18240">
                  <c:v>97786.616999999998</c:v>
                </c:pt>
                <c:pt idx="18241">
                  <c:v>97788.616999999998</c:v>
                </c:pt>
                <c:pt idx="18242">
                  <c:v>97790.616999999998</c:v>
                </c:pt>
                <c:pt idx="18243">
                  <c:v>97792.616999999998</c:v>
                </c:pt>
                <c:pt idx="18244">
                  <c:v>97794.616999999998</c:v>
                </c:pt>
                <c:pt idx="18245">
                  <c:v>97796.616999999998</c:v>
                </c:pt>
                <c:pt idx="18246">
                  <c:v>97798.616999999998</c:v>
                </c:pt>
                <c:pt idx="18247">
                  <c:v>97800.616999999998</c:v>
                </c:pt>
                <c:pt idx="18248">
                  <c:v>97802.616999999998</c:v>
                </c:pt>
                <c:pt idx="18249">
                  <c:v>97804.616999999998</c:v>
                </c:pt>
                <c:pt idx="18250">
                  <c:v>97806.616999999998</c:v>
                </c:pt>
                <c:pt idx="18251">
                  <c:v>97808.616999999998</c:v>
                </c:pt>
                <c:pt idx="18252">
                  <c:v>97810.616999999998</c:v>
                </c:pt>
                <c:pt idx="18253">
                  <c:v>97812.616999999998</c:v>
                </c:pt>
                <c:pt idx="18254">
                  <c:v>97814.616999999998</c:v>
                </c:pt>
                <c:pt idx="18255">
                  <c:v>97816.616999999998</c:v>
                </c:pt>
                <c:pt idx="18256">
                  <c:v>97818.616999999998</c:v>
                </c:pt>
                <c:pt idx="18257">
                  <c:v>97820.616999999998</c:v>
                </c:pt>
                <c:pt idx="18258">
                  <c:v>97822.616999999998</c:v>
                </c:pt>
                <c:pt idx="18259">
                  <c:v>97824.616999999998</c:v>
                </c:pt>
                <c:pt idx="18260">
                  <c:v>97826.616999999998</c:v>
                </c:pt>
                <c:pt idx="18261">
                  <c:v>97828.616999999998</c:v>
                </c:pt>
                <c:pt idx="18262">
                  <c:v>97830.616999999998</c:v>
                </c:pt>
                <c:pt idx="18263">
                  <c:v>97832.616999999998</c:v>
                </c:pt>
                <c:pt idx="18264">
                  <c:v>97834.616999999998</c:v>
                </c:pt>
                <c:pt idx="18265">
                  <c:v>97836.616999999998</c:v>
                </c:pt>
                <c:pt idx="18266">
                  <c:v>97838.616999999998</c:v>
                </c:pt>
                <c:pt idx="18267">
                  <c:v>97840.616999999998</c:v>
                </c:pt>
                <c:pt idx="18268">
                  <c:v>97842.616999999998</c:v>
                </c:pt>
                <c:pt idx="18269">
                  <c:v>97844.616999999998</c:v>
                </c:pt>
                <c:pt idx="18270">
                  <c:v>97846.616999999998</c:v>
                </c:pt>
                <c:pt idx="18271">
                  <c:v>97848.616999999998</c:v>
                </c:pt>
                <c:pt idx="18272">
                  <c:v>97850.616999999998</c:v>
                </c:pt>
                <c:pt idx="18273">
                  <c:v>97852.616999999998</c:v>
                </c:pt>
                <c:pt idx="18274">
                  <c:v>97854.616999999998</c:v>
                </c:pt>
                <c:pt idx="18275">
                  <c:v>97856.616999999998</c:v>
                </c:pt>
                <c:pt idx="18276">
                  <c:v>97858.616999999998</c:v>
                </c:pt>
                <c:pt idx="18277">
                  <c:v>97860.616999999998</c:v>
                </c:pt>
                <c:pt idx="18278">
                  <c:v>97862.616999999998</c:v>
                </c:pt>
                <c:pt idx="18279">
                  <c:v>97864.616999999998</c:v>
                </c:pt>
                <c:pt idx="18280">
                  <c:v>97866.616999999998</c:v>
                </c:pt>
                <c:pt idx="18281">
                  <c:v>97868.616999999998</c:v>
                </c:pt>
                <c:pt idx="18282">
                  <c:v>97870.616999999998</c:v>
                </c:pt>
                <c:pt idx="18283">
                  <c:v>97872.616999999998</c:v>
                </c:pt>
                <c:pt idx="18284">
                  <c:v>97874.616999999998</c:v>
                </c:pt>
                <c:pt idx="18285">
                  <c:v>97876.616999999998</c:v>
                </c:pt>
                <c:pt idx="18286">
                  <c:v>97878.616999999998</c:v>
                </c:pt>
                <c:pt idx="18287">
                  <c:v>97880.616999999998</c:v>
                </c:pt>
                <c:pt idx="18288">
                  <c:v>97882.616999999998</c:v>
                </c:pt>
                <c:pt idx="18289">
                  <c:v>97884.616999999998</c:v>
                </c:pt>
                <c:pt idx="18290">
                  <c:v>97886.616999999998</c:v>
                </c:pt>
                <c:pt idx="18291">
                  <c:v>97888.616999999998</c:v>
                </c:pt>
                <c:pt idx="18292">
                  <c:v>97890.616999999998</c:v>
                </c:pt>
                <c:pt idx="18293">
                  <c:v>97892.616999999998</c:v>
                </c:pt>
                <c:pt idx="18294">
                  <c:v>97894.616999999998</c:v>
                </c:pt>
                <c:pt idx="18295">
                  <c:v>97896.616999999998</c:v>
                </c:pt>
                <c:pt idx="18296">
                  <c:v>97898.616999999998</c:v>
                </c:pt>
                <c:pt idx="18297">
                  <c:v>97900.616999999998</c:v>
                </c:pt>
                <c:pt idx="18298">
                  <c:v>97902.616999999998</c:v>
                </c:pt>
                <c:pt idx="18299">
                  <c:v>97904.616999999998</c:v>
                </c:pt>
                <c:pt idx="18300">
                  <c:v>97906.616999999998</c:v>
                </c:pt>
                <c:pt idx="18301">
                  <c:v>97908.616999999998</c:v>
                </c:pt>
                <c:pt idx="18302">
                  <c:v>97910.616999999998</c:v>
                </c:pt>
                <c:pt idx="18303">
                  <c:v>97912.616999999998</c:v>
                </c:pt>
                <c:pt idx="18304">
                  <c:v>97914.616999999998</c:v>
                </c:pt>
                <c:pt idx="18305">
                  <c:v>97916.616999999998</c:v>
                </c:pt>
                <c:pt idx="18306">
                  <c:v>97918.616999999998</c:v>
                </c:pt>
                <c:pt idx="18307">
                  <c:v>97920.616999999998</c:v>
                </c:pt>
                <c:pt idx="18308">
                  <c:v>97922.616999999998</c:v>
                </c:pt>
                <c:pt idx="18309">
                  <c:v>97924.616999999998</c:v>
                </c:pt>
                <c:pt idx="18310">
                  <c:v>97926.616999999998</c:v>
                </c:pt>
                <c:pt idx="18311">
                  <c:v>97928.616999999998</c:v>
                </c:pt>
                <c:pt idx="18312">
                  <c:v>97930.616999999998</c:v>
                </c:pt>
                <c:pt idx="18313">
                  <c:v>97932.616999999998</c:v>
                </c:pt>
                <c:pt idx="18314">
                  <c:v>97934.616999999998</c:v>
                </c:pt>
                <c:pt idx="18315">
                  <c:v>97936.616999999998</c:v>
                </c:pt>
                <c:pt idx="18316">
                  <c:v>97938.616999999998</c:v>
                </c:pt>
                <c:pt idx="18317">
                  <c:v>97940.616999999998</c:v>
                </c:pt>
                <c:pt idx="18318">
                  <c:v>97942.616999999998</c:v>
                </c:pt>
                <c:pt idx="18319">
                  <c:v>97944.616999999998</c:v>
                </c:pt>
                <c:pt idx="18320">
                  <c:v>97946.616999999998</c:v>
                </c:pt>
                <c:pt idx="18321">
                  <c:v>97948.616999999998</c:v>
                </c:pt>
                <c:pt idx="18322">
                  <c:v>97950.616999999998</c:v>
                </c:pt>
                <c:pt idx="18323">
                  <c:v>97952.616999999998</c:v>
                </c:pt>
                <c:pt idx="18324">
                  <c:v>97954.616999999998</c:v>
                </c:pt>
                <c:pt idx="18325">
                  <c:v>97956.616999999998</c:v>
                </c:pt>
                <c:pt idx="18326">
                  <c:v>97958.616999999998</c:v>
                </c:pt>
                <c:pt idx="18327">
                  <c:v>97960.616999999998</c:v>
                </c:pt>
                <c:pt idx="18328">
                  <c:v>97962.616999999998</c:v>
                </c:pt>
                <c:pt idx="18329">
                  <c:v>97964.616999999998</c:v>
                </c:pt>
                <c:pt idx="18330">
                  <c:v>97966.616999999998</c:v>
                </c:pt>
                <c:pt idx="18331">
                  <c:v>97968.616999999998</c:v>
                </c:pt>
                <c:pt idx="18332">
                  <c:v>97970.616999999998</c:v>
                </c:pt>
                <c:pt idx="18333">
                  <c:v>97972.616999999998</c:v>
                </c:pt>
                <c:pt idx="18334">
                  <c:v>97974.616999999998</c:v>
                </c:pt>
                <c:pt idx="18335">
                  <c:v>97976.616999999998</c:v>
                </c:pt>
                <c:pt idx="18336">
                  <c:v>97978.616999999998</c:v>
                </c:pt>
                <c:pt idx="18337">
                  <c:v>97980.616999999998</c:v>
                </c:pt>
                <c:pt idx="18338">
                  <c:v>97982.616999999998</c:v>
                </c:pt>
                <c:pt idx="18339">
                  <c:v>97984.616999999998</c:v>
                </c:pt>
                <c:pt idx="18340">
                  <c:v>97986.616999999998</c:v>
                </c:pt>
                <c:pt idx="18341">
                  <c:v>97988.616999999998</c:v>
                </c:pt>
                <c:pt idx="18342">
                  <c:v>97990.616999999998</c:v>
                </c:pt>
                <c:pt idx="18343">
                  <c:v>97992.616999999998</c:v>
                </c:pt>
                <c:pt idx="18344">
                  <c:v>97994.616999999998</c:v>
                </c:pt>
                <c:pt idx="18345">
                  <c:v>97996.616999999998</c:v>
                </c:pt>
                <c:pt idx="18346">
                  <c:v>97998.616999999998</c:v>
                </c:pt>
                <c:pt idx="18347">
                  <c:v>98000.616999999998</c:v>
                </c:pt>
                <c:pt idx="18348">
                  <c:v>98002.616999999998</c:v>
                </c:pt>
                <c:pt idx="18349">
                  <c:v>98004.616999999998</c:v>
                </c:pt>
                <c:pt idx="18350">
                  <c:v>98006.616999999998</c:v>
                </c:pt>
                <c:pt idx="18351">
                  <c:v>98008.616999999998</c:v>
                </c:pt>
                <c:pt idx="18352">
                  <c:v>98010.616999999998</c:v>
                </c:pt>
                <c:pt idx="18353">
                  <c:v>98012.616999999998</c:v>
                </c:pt>
                <c:pt idx="18354">
                  <c:v>98014.616999999998</c:v>
                </c:pt>
                <c:pt idx="18355">
                  <c:v>98016.616999999998</c:v>
                </c:pt>
                <c:pt idx="18356">
                  <c:v>98018.616999999998</c:v>
                </c:pt>
                <c:pt idx="18357">
                  <c:v>98020.616999999998</c:v>
                </c:pt>
                <c:pt idx="18358">
                  <c:v>98022.616999999998</c:v>
                </c:pt>
                <c:pt idx="18359">
                  <c:v>98024.616999999998</c:v>
                </c:pt>
                <c:pt idx="18360">
                  <c:v>98026.616999999998</c:v>
                </c:pt>
                <c:pt idx="18361">
                  <c:v>98028.616999999998</c:v>
                </c:pt>
                <c:pt idx="18362">
                  <c:v>98030.616999999998</c:v>
                </c:pt>
                <c:pt idx="18363">
                  <c:v>98032.616999999998</c:v>
                </c:pt>
                <c:pt idx="18364">
                  <c:v>98034.616999999998</c:v>
                </c:pt>
                <c:pt idx="18365">
                  <c:v>98036.616999999998</c:v>
                </c:pt>
                <c:pt idx="18366">
                  <c:v>98038.616999999998</c:v>
                </c:pt>
                <c:pt idx="18367">
                  <c:v>98040.616999999998</c:v>
                </c:pt>
                <c:pt idx="18368">
                  <c:v>98042.616999999998</c:v>
                </c:pt>
                <c:pt idx="18369">
                  <c:v>98044.616999999998</c:v>
                </c:pt>
                <c:pt idx="18370">
                  <c:v>98046.616999999998</c:v>
                </c:pt>
                <c:pt idx="18371">
                  <c:v>98048.616999999998</c:v>
                </c:pt>
                <c:pt idx="18372">
                  <c:v>98050.616999999998</c:v>
                </c:pt>
                <c:pt idx="18373">
                  <c:v>98052.616999999998</c:v>
                </c:pt>
                <c:pt idx="18374">
                  <c:v>98054.616999999998</c:v>
                </c:pt>
                <c:pt idx="18375">
                  <c:v>98056.616999999998</c:v>
                </c:pt>
                <c:pt idx="18376">
                  <c:v>98058.616999999998</c:v>
                </c:pt>
                <c:pt idx="18377">
                  <c:v>98060.616999999998</c:v>
                </c:pt>
                <c:pt idx="18378">
                  <c:v>98062.616999999998</c:v>
                </c:pt>
                <c:pt idx="18379">
                  <c:v>98064.616999999998</c:v>
                </c:pt>
                <c:pt idx="18380">
                  <c:v>98066.616999999998</c:v>
                </c:pt>
                <c:pt idx="18381">
                  <c:v>98068.616999999998</c:v>
                </c:pt>
                <c:pt idx="18382">
                  <c:v>98070.616999999998</c:v>
                </c:pt>
                <c:pt idx="18383">
                  <c:v>98072.616999999998</c:v>
                </c:pt>
                <c:pt idx="18384">
                  <c:v>98074.616999999998</c:v>
                </c:pt>
                <c:pt idx="18385">
                  <c:v>98076.616999999998</c:v>
                </c:pt>
                <c:pt idx="18386">
                  <c:v>98078.616999999998</c:v>
                </c:pt>
                <c:pt idx="18387">
                  <c:v>98080.616999999998</c:v>
                </c:pt>
                <c:pt idx="18388">
                  <c:v>98082.616999999998</c:v>
                </c:pt>
                <c:pt idx="18389">
                  <c:v>98084.616999999998</c:v>
                </c:pt>
                <c:pt idx="18390">
                  <c:v>98086.616999999998</c:v>
                </c:pt>
                <c:pt idx="18391">
                  <c:v>98088.616999999998</c:v>
                </c:pt>
                <c:pt idx="18392">
                  <c:v>98090.616999999998</c:v>
                </c:pt>
                <c:pt idx="18393">
                  <c:v>98092.616999999998</c:v>
                </c:pt>
                <c:pt idx="18394">
                  <c:v>98094.616999999998</c:v>
                </c:pt>
                <c:pt idx="18395">
                  <c:v>98096.616999999998</c:v>
                </c:pt>
                <c:pt idx="18396">
                  <c:v>98098.616999999998</c:v>
                </c:pt>
                <c:pt idx="18397">
                  <c:v>98100.616999999998</c:v>
                </c:pt>
                <c:pt idx="18398">
                  <c:v>98102.616999999998</c:v>
                </c:pt>
                <c:pt idx="18399">
                  <c:v>98104.616999999998</c:v>
                </c:pt>
                <c:pt idx="18400">
                  <c:v>98106.616999999998</c:v>
                </c:pt>
                <c:pt idx="18401">
                  <c:v>98108.616999999998</c:v>
                </c:pt>
                <c:pt idx="18402">
                  <c:v>98110.616999999998</c:v>
                </c:pt>
                <c:pt idx="18403">
                  <c:v>98112.616999999998</c:v>
                </c:pt>
                <c:pt idx="18404">
                  <c:v>98114.616999999998</c:v>
                </c:pt>
                <c:pt idx="18405">
                  <c:v>98116.616999999998</c:v>
                </c:pt>
                <c:pt idx="18406">
                  <c:v>98118.616999999998</c:v>
                </c:pt>
                <c:pt idx="18407">
                  <c:v>98120.616999999998</c:v>
                </c:pt>
                <c:pt idx="18408">
                  <c:v>98122.616999999998</c:v>
                </c:pt>
                <c:pt idx="18409">
                  <c:v>98124.616999999998</c:v>
                </c:pt>
                <c:pt idx="18410">
                  <c:v>98126.616999999998</c:v>
                </c:pt>
                <c:pt idx="18411">
                  <c:v>98128.616999999998</c:v>
                </c:pt>
                <c:pt idx="18412">
                  <c:v>98130.616999999998</c:v>
                </c:pt>
                <c:pt idx="18413">
                  <c:v>98132.616999999998</c:v>
                </c:pt>
                <c:pt idx="18414">
                  <c:v>98134.616999999998</c:v>
                </c:pt>
                <c:pt idx="18415">
                  <c:v>98136.616999999998</c:v>
                </c:pt>
                <c:pt idx="18416">
                  <c:v>98138.616999999998</c:v>
                </c:pt>
                <c:pt idx="18417">
                  <c:v>98140.616999999998</c:v>
                </c:pt>
                <c:pt idx="18418">
                  <c:v>98142.616999999998</c:v>
                </c:pt>
                <c:pt idx="18419">
                  <c:v>98144.616999999998</c:v>
                </c:pt>
                <c:pt idx="18420">
                  <c:v>98146.616999999998</c:v>
                </c:pt>
                <c:pt idx="18421">
                  <c:v>98148.616999999998</c:v>
                </c:pt>
                <c:pt idx="18422">
                  <c:v>98150.616999999998</c:v>
                </c:pt>
                <c:pt idx="18423">
                  <c:v>98152.616999999998</c:v>
                </c:pt>
                <c:pt idx="18424">
                  <c:v>98154.616999999998</c:v>
                </c:pt>
                <c:pt idx="18425">
                  <c:v>98156.616999999998</c:v>
                </c:pt>
                <c:pt idx="18426">
                  <c:v>98158.616999999998</c:v>
                </c:pt>
                <c:pt idx="18427">
                  <c:v>98160.616999999998</c:v>
                </c:pt>
                <c:pt idx="18428">
                  <c:v>98162.616999999998</c:v>
                </c:pt>
                <c:pt idx="18429">
                  <c:v>98164.616999999998</c:v>
                </c:pt>
                <c:pt idx="18430">
                  <c:v>98166.616999999998</c:v>
                </c:pt>
                <c:pt idx="18431">
                  <c:v>98168.616999999998</c:v>
                </c:pt>
                <c:pt idx="18432">
                  <c:v>98170.616999999998</c:v>
                </c:pt>
                <c:pt idx="18433">
                  <c:v>98172.616999999998</c:v>
                </c:pt>
                <c:pt idx="18434">
                  <c:v>98174.616999999998</c:v>
                </c:pt>
                <c:pt idx="18435">
                  <c:v>98176.616999999998</c:v>
                </c:pt>
                <c:pt idx="18436">
                  <c:v>98178.616999999998</c:v>
                </c:pt>
                <c:pt idx="18437">
                  <c:v>98180.616999999998</c:v>
                </c:pt>
                <c:pt idx="18438">
                  <c:v>98182.616999999998</c:v>
                </c:pt>
                <c:pt idx="18439">
                  <c:v>98184.616999999998</c:v>
                </c:pt>
                <c:pt idx="18440">
                  <c:v>98186.616999999998</c:v>
                </c:pt>
                <c:pt idx="18441">
                  <c:v>98188.616999999998</c:v>
                </c:pt>
                <c:pt idx="18442">
                  <c:v>98190.616999999998</c:v>
                </c:pt>
                <c:pt idx="18443">
                  <c:v>98192.616999999998</c:v>
                </c:pt>
                <c:pt idx="18444">
                  <c:v>98194.616999999998</c:v>
                </c:pt>
                <c:pt idx="18445">
                  <c:v>98196.616999999998</c:v>
                </c:pt>
                <c:pt idx="18446">
                  <c:v>98198.616999999998</c:v>
                </c:pt>
                <c:pt idx="18447">
                  <c:v>98200.616999999998</c:v>
                </c:pt>
                <c:pt idx="18448">
                  <c:v>98202.616999999998</c:v>
                </c:pt>
                <c:pt idx="18449">
                  <c:v>98204.616999999998</c:v>
                </c:pt>
                <c:pt idx="18450">
                  <c:v>98206.616999999998</c:v>
                </c:pt>
                <c:pt idx="18451">
                  <c:v>98208.616999999998</c:v>
                </c:pt>
                <c:pt idx="18452">
                  <c:v>98210.616999999998</c:v>
                </c:pt>
                <c:pt idx="18453">
                  <c:v>98212.616999999998</c:v>
                </c:pt>
                <c:pt idx="18454">
                  <c:v>98214.616999999998</c:v>
                </c:pt>
                <c:pt idx="18455">
                  <c:v>98216.616999999998</c:v>
                </c:pt>
                <c:pt idx="18456">
                  <c:v>98218.616999999998</c:v>
                </c:pt>
                <c:pt idx="18457">
                  <c:v>98220.616999999998</c:v>
                </c:pt>
                <c:pt idx="18458">
                  <c:v>98222.616999999998</c:v>
                </c:pt>
                <c:pt idx="18459">
                  <c:v>98224.616999999998</c:v>
                </c:pt>
                <c:pt idx="18460">
                  <c:v>98226.616999999998</c:v>
                </c:pt>
                <c:pt idx="18461">
                  <c:v>98228.616999999998</c:v>
                </c:pt>
                <c:pt idx="18462">
                  <c:v>98230.616999999998</c:v>
                </c:pt>
                <c:pt idx="18463">
                  <c:v>98232.616999999998</c:v>
                </c:pt>
                <c:pt idx="18464">
                  <c:v>98234.616999999998</c:v>
                </c:pt>
                <c:pt idx="18465">
                  <c:v>98236.616999999998</c:v>
                </c:pt>
                <c:pt idx="18466">
                  <c:v>98238.616999999998</c:v>
                </c:pt>
                <c:pt idx="18467">
                  <c:v>98240.616999999998</c:v>
                </c:pt>
                <c:pt idx="18468">
                  <c:v>98242.616999999998</c:v>
                </c:pt>
                <c:pt idx="18469">
                  <c:v>98244.616999999998</c:v>
                </c:pt>
                <c:pt idx="18470">
                  <c:v>98246.616999999998</c:v>
                </c:pt>
                <c:pt idx="18471">
                  <c:v>98248.616999999998</c:v>
                </c:pt>
                <c:pt idx="18472">
                  <c:v>98250.616999999998</c:v>
                </c:pt>
                <c:pt idx="18473">
                  <c:v>98252.616999999998</c:v>
                </c:pt>
                <c:pt idx="18474">
                  <c:v>98254.616999999998</c:v>
                </c:pt>
                <c:pt idx="18475">
                  <c:v>98256.616999999998</c:v>
                </c:pt>
                <c:pt idx="18476">
                  <c:v>98258.616999999998</c:v>
                </c:pt>
                <c:pt idx="18477">
                  <c:v>98260.616999999998</c:v>
                </c:pt>
                <c:pt idx="18478">
                  <c:v>98262.616999999998</c:v>
                </c:pt>
                <c:pt idx="18479">
                  <c:v>98264.616999999998</c:v>
                </c:pt>
                <c:pt idx="18480">
                  <c:v>98266.616999999998</c:v>
                </c:pt>
                <c:pt idx="18481">
                  <c:v>98268.616999999998</c:v>
                </c:pt>
                <c:pt idx="18482">
                  <c:v>98270.616999999998</c:v>
                </c:pt>
                <c:pt idx="18483">
                  <c:v>98272.616999999998</c:v>
                </c:pt>
                <c:pt idx="18484">
                  <c:v>98274.616999999998</c:v>
                </c:pt>
                <c:pt idx="18485">
                  <c:v>98276.616999999998</c:v>
                </c:pt>
                <c:pt idx="18486">
                  <c:v>98278.616999999998</c:v>
                </c:pt>
                <c:pt idx="18487">
                  <c:v>98280.616999999998</c:v>
                </c:pt>
                <c:pt idx="18488">
                  <c:v>98282.616999999998</c:v>
                </c:pt>
                <c:pt idx="18489">
                  <c:v>98284.616999999998</c:v>
                </c:pt>
                <c:pt idx="18490">
                  <c:v>98286.616999999998</c:v>
                </c:pt>
                <c:pt idx="18491">
                  <c:v>98288.616999999998</c:v>
                </c:pt>
                <c:pt idx="18492">
                  <c:v>98290.616999999998</c:v>
                </c:pt>
                <c:pt idx="18493">
                  <c:v>98292.616999999998</c:v>
                </c:pt>
                <c:pt idx="18494">
                  <c:v>98294.616999999998</c:v>
                </c:pt>
                <c:pt idx="18495">
                  <c:v>98296.616999999998</c:v>
                </c:pt>
                <c:pt idx="18496">
                  <c:v>98298.616999999998</c:v>
                </c:pt>
                <c:pt idx="18497">
                  <c:v>98300.616999999998</c:v>
                </c:pt>
                <c:pt idx="18498">
                  <c:v>98302.616999999998</c:v>
                </c:pt>
                <c:pt idx="18499">
                  <c:v>98304.616999999998</c:v>
                </c:pt>
                <c:pt idx="18500">
                  <c:v>98306.616999999998</c:v>
                </c:pt>
                <c:pt idx="18501">
                  <c:v>98308.616999999998</c:v>
                </c:pt>
                <c:pt idx="18502">
                  <c:v>98310.616999999998</c:v>
                </c:pt>
                <c:pt idx="18503">
                  <c:v>98312.616999999998</c:v>
                </c:pt>
                <c:pt idx="18504">
                  <c:v>98314.616999999998</c:v>
                </c:pt>
                <c:pt idx="18505">
                  <c:v>98316.616999999998</c:v>
                </c:pt>
                <c:pt idx="18506">
                  <c:v>98318.616999999998</c:v>
                </c:pt>
                <c:pt idx="18507">
                  <c:v>98320.616999999998</c:v>
                </c:pt>
                <c:pt idx="18508">
                  <c:v>98322.616999999998</c:v>
                </c:pt>
                <c:pt idx="18509">
                  <c:v>98324.616999999998</c:v>
                </c:pt>
                <c:pt idx="18510">
                  <c:v>98326.616999999998</c:v>
                </c:pt>
                <c:pt idx="18511">
                  <c:v>98328.616999999998</c:v>
                </c:pt>
                <c:pt idx="18512">
                  <c:v>98330.616999999998</c:v>
                </c:pt>
                <c:pt idx="18513">
                  <c:v>98332.616999999998</c:v>
                </c:pt>
                <c:pt idx="18514">
                  <c:v>98334.616999999998</c:v>
                </c:pt>
                <c:pt idx="18515">
                  <c:v>98336.616999999998</c:v>
                </c:pt>
                <c:pt idx="18516">
                  <c:v>98338.616999999998</c:v>
                </c:pt>
                <c:pt idx="18517">
                  <c:v>98340.616999999998</c:v>
                </c:pt>
                <c:pt idx="18518">
                  <c:v>98342.616999999998</c:v>
                </c:pt>
                <c:pt idx="18519">
                  <c:v>98344.616999999998</c:v>
                </c:pt>
                <c:pt idx="18520">
                  <c:v>98346.616999999998</c:v>
                </c:pt>
                <c:pt idx="18521">
                  <c:v>98348.616999999998</c:v>
                </c:pt>
                <c:pt idx="18522">
                  <c:v>98350.616999999998</c:v>
                </c:pt>
                <c:pt idx="18523">
                  <c:v>98352.616999999998</c:v>
                </c:pt>
                <c:pt idx="18524">
                  <c:v>98354.616999999998</c:v>
                </c:pt>
                <c:pt idx="18525">
                  <c:v>98356.616999999998</c:v>
                </c:pt>
                <c:pt idx="18526">
                  <c:v>98358.616999999998</c:v>
                </c:pt>
                <c:pt idx="18527">
                  <c:v>98360.616999999998</c:v>
                </c:pt>
                <c:pt idx="18528">
                  <c:v>98362.616999999998</c:v>
                </c:pt>
                <c:pt idx="18529">
                  <c:v>98364.616999999998</c:v>
                </c:pt>
                <c:pt idx="18530">
                  <c:v>98366.616999999998</c:v>
                </c:pt>
                <c:pt idx="18531">
                  <c:v>98368.616999999998</c:v>
                </c:pt>
                <c:pt idx="18532">
                  <c:v>98370.616999999998</c:v>
                </c:pt>
                <c:pt idx="18533">
                  <c:v>98372.616999999998</c:v>
                </c:pt>
                <c:pt idx="18534">
                  <c:v>98374.616999999998</c:v>
                </c:pt>
                <c:pt idx="18535">
                  <c:v>98376.616999999998</c:v>
                </c:pt>
                <c:pt idx="18536">
                  <c:v>98378.616999999998</c:v>
                </c:pt>
                <c:pt idx="18537">
                  <c:v>98380.616999999998</c:v>
                </c:pt>
                <c:pt idx="18538">
                  <c:v>98382.616999999998</c:v>
                </c:pt>
                <c:pt idx="18539">
                  <c:v>98384.616999999998</c:v>
                </c:pt>
                <c:pt idx="18540">
                  <c:v>98386.616999999998</c:v>
                </c:pt>
                <c:pt idx="18541">
                  <c:v>98388.616999999998</c:v>
                </c:pt>
                <c:pt idx="18542">
                  <c:v>98390.616999999998</c:v>
                </c:pt>
                <c:pt idx="18543">
                  <c:v>98392.616999999998</c:v>
                </c:pt>
                <c:pt idx="18544">
                  <c:v>98394.616999999998</c:v>
                </c:pt>
                <c:pt idx="18545">
                  <c:v>98396.616999999998</c:v>
                </c:pt>
                <c:pt idx="18546">
                  <c:v>98398.616999999998</c:v>
                </c:pt>
                <c:pt idx="18547">
                  <c:v>98400.616999999998</c:v>
                </c:pt>
                <c:pt idx="18548">
                  <c:v>98402.616999999998</c:v>
                </c:pt>
                <c:pt idx="18549">
                  <c:v>98404.616999999998</c:v>
                </c:pt>
                <c:pt idx="18550">
                  <c:v>98406.616999999998</c:v>
                </c:pt>
                <c:pt idx="18551">
                  <c:v>98408.616999999998</c:v>
                </c:pt>
                <c:pt idx="18552">
                  <c:v>98410.616999999998</c:v>
                </c:pt>
                <c:pt idx="18553">
                  <c:v>98412.616999999998</c:v>
                </c:pt>
                <c:pt idx="18554">
                  <c:v>98414.616999999998</c:v>
                </c:pt>
                <c:pt idx="18555">
                  <c:v>98416.616999999998</c:v>
                </c:pt>
                <c:pt idx="18556">
                  <c:v>98418.616999999998</c:v>
                </c:pt>
                <c:pt idx="18557">
                  <c:v>98420.616999999998</c:v>
                </c:pt>
                <c:pt idx="18558">
                  <c:v>98422.616999999998</c:v>
                </c:pt>
                <c:pt idx="18559">
                  <c:v>98424.616999999998</c:v>
                </c:pt>
                <c:pt idx="18560">
                  <c:v>98426.616999999998</c:v>
                </c:pt>
                <c:pt idx="18561">
                  <c:v>98428.616999999998</c:v>
                </c:pt>
                <c:pt idx="18562">
                  <c:v>98430.616999999998</c:v>
                </c:pt>
                <c:pt idx="18563">
                  <c:v>98432.616999999998</c:v>
                </c:pt>
                <c:pt idx="18564">
                  <c:v>98434.616999999998</c:v>
                </c:pt>
                <c:pt idx="18565">
                  <c:v>98436.616999999998</c:v>
                </c:pt>
                <c:pt idx="18566">
                  <c:v>98438.616999999998</c:v>
                </c:pt>
                <c:pt idx="18567">
                  <c:v>98440.616999999998</c:v>
                </c:pt>
                <c:pt idx="18568">
                  <c:v>98442.616999999998</c:v>
                </c:pt>
                <c:pt idx="18569">
                  <c:v>98444.616999999998</c:v>
                </c:pt>
                <c:pt idx="18570">
                  <c:v>98446.616999999998</c:v>
                </c:pt>
                <c:pt idx="18571">
                  <c:v>98448.616999999998</c:v>
                </c:pt>
                <c:pt idx="18572">
                  <c:v>98450.616999999998</c:v>
                </c:pt>
                <c:pt idx="18573">
                  <c:v>98452.616999999998</c:v>
                </c:pt>
                <c:pt idx="18574">
                  <c:v>98454.616999999998</c:v>
                </c:pt>
                <c:pt idx="18575">
                  <c:v>98456.616999999998</c:v>
                </c:pt>
                <c:pt idx="18576">
                  <c:v>98458.616999999998</c:v>
                </c:pt>
                <c:pt idx="18577">
                  <c:v>98460.616999999998</c:v>
                </c:pt>
                <c:pt idx="18578">
                  <c:v>98462.616999999998</c:v>
                </c:pt>
                <c:pt idx="18579">
                  <c:v>98464.616999999998</c:v>
                </c:pt>
                <c:pt idx="18580">
                  <c:v>98466.616999999998</c:v>
                </c:pt>
                <c:pt idx="18581">
                  <c:v>98468.616999999998</c:v>
                </c:pt>
                <c:pt idx="18582">
                  <c:v>98470.616999999998</c:v>
                </c:pt>
                <c:pt idx="18583">
                  <c:v>98472.616999999998</c:v>
                </c:pt>
                <c:pt idx="18584">
                  <c:v>98474.616999999998</c:v>
                </c:pt>
                <c:pt idx="18585">
                  <c:v>98476.616999999998</c:v>
                </c:pt>
                <c:pt idx="18586">
                  <c:v>98478.616999999998</c:v>
                </c:pt>
                <c:pt idx="18587">
                  <c:v>98480.616999999998</c:v>
                </c:pt>
                <c:pt idx="18588">
                  <c:v>98482.616999999998</c:v>
                </c:pt>
                <c:pt idx="18589">
                  <c:v>98484.616999999998</c:v>
                </c:pt>
                <c:pt idx="18590">
                  <c:v>98486.616999999998</c:v>
                </c:pt>
                <c:pt idx="18591">
                  <c:v>98488.616999999998</c:v>
                </c:pt>
                <c:pt idx="18592">
                  <c:v>98490.616999999998</c:v>
                </c:pt>
                <c:pt idx="18593">
                  <c:v>98492.616999999998</c:v>
                </c:pt>
                <c:pt idx="18594">
                  <c:v>98494.616999999998</c:v>
                </c:pt>
                <c:pt idx="18595">
                  <c:v>98496.616999999998</c:v>
                </c:pt>
                <c:pt idx="18596">
                  <c:v>98498.616999999998</c:v>
                </c:pt>
                <c:pt idx="18597">
                  <c:v>98500.616999999998</c:v>
                </c:pt>
                <c:pt idx="18598">
                  <c:v>98502.616999999998</c:v>
                </c:pt>
                <c:pt idx="18599">
                  <c:v>98504.616999999998</c:v>
                </c:pt>
                <c:pt idx="18600">
                  <c:v>98506.616999999998</c:v>
                </c:pt>
                <c:pt idx="18601">
                  <c:v>98508.616999999998</c:v>
                </c:pt>
                <c:pt idx="18602">
                  <c:v>98510.616999999998</c:v>
                </c:pt>
                <c:pt idx="18603">
                  <c:v>98512.616999999998</c:v>
                </c:pt>
                <c:pt idx="18604">
                  <c:v>98514.616999999998</c:v>
                </c:pt>
                <c:pt idx="18605">
                  <c:v>98516.616999999998</c:v>
                </c:pt>
                <c:pt idx="18606">
                  <c:v>98518.616999999998</c:v>
                </c:pt>
                <c:pt idx="18607">
                  <c:v>98520.616999999998</c:v>
                </c:pt>
                <c:pt idx="18608">
                  <c:v>98522.616999999998</c:v>
                </c:pt>
                <c:pt idx="18609">
                  <c:v>98524.616999999998</c:v>
                </c:pt>
                <c:pt idx="18610">
                  <c:v>98526.616999999998</c:v>
                </c:pt>
                <c:pt idx="18611">
                  <c:v>98528.616999999998</c:v>
                </c:pt>
                <c:pt idx="18612">
                  <c:v>98530.616999999998</c:v>
                </c:pt>
                <c:pt idx="18613">
                  <c:v>98532.616999999998</c:v>
                </c:pt>
                <c:pt idx="18614">
                  <c:v>98534.616999999998</c:v>
                </c:pt>
                <c:pt idx="18615">
                  <c:v>98536.616999999998</c:v>
                </c:pt>
                <c:pt idx="18616">
                  <c:v>98538.616999999998</c:v>
                </c:pt>
                <c:pt idx="18617">
                  <c:v>98540.616999999998</c:v>
                </c:pt>
                <c:pt idx="18618">
                  <c:v>98542.616999999998</c:v>
                </c:pt>
                <c:pt idx="18619">
                  <c:v>98544.616999999998</c:v>
                </c:pt>
                <c:pt idx="18620">
                  <c:v>98546.616999999998</c:v>
                </c:pt>
                <c:pt idx="18621">
                  <c:v>98548.616999999998</c:v>
                </c:pt>
                <c:pt idx="18622">
                  <c:v>98550.616999999998</c:v>
                </c:pt>
                <c:pt idx="18623">
                  <c:v>98552.616999999998</c:v>
                </c:pt>
                <c:pt idx="18624">
                  <c:v>98554.616999999998</c:v>
                </c:pt>
                <c:pt idx="18625">
                  <c:v>98556.616999999998</c:v>
                </c:pt>
                <c:pt idx="18626">
                  <c:v>98558.616999999998</c:v>
                </c:pt>
                <c:pt idx="18627">
                  <c:v>98560.616999999998</c:v>
                </c:pt>
                <c:pt idx="18628">
                  <c:v>98562.616999999998</c:v>
                </c:pt>
                <c:pt idx="18629">
                  <c:v>98564.616999999998</c:v>
                </c:pt>
                <c:pt idx="18630">
                  <c:v>98566.616999999998</c:v>
                </c:pt>
                <c:pt idx="18631">
                  <c:v>98568.616999999998</c:v>
                </c:pt>
                <c:pt idx="18632">
                  <c:v>98570.616999999998</c:v>
                </c:pt>
                <c:pt idx="18633">
                  <c:v>98572.616999999998</c:v>
                </c:pt>
                <c:pt idx="18634">
                  <c:v>98574.616999999998</c:v>
                </c:pt>
                <c:pt idx="18635">
                  <c:v>98576.616999999998</c:v>
                </c:pt>
                <c:pt idx="18636">
                  <c:v>98578.616999999998</c:v>
                </c:pt>
                <c:pt idx="18637">
                  <c:v>98580.616999999998</c:v>
                </c:pt>
                <c:pt idx="18638">
                  <c:v>98582.616999999998</c:v>
                </c:pt>
                <c:pt idx="18639">
                  <c:v>98584.616999999998</c:v>
                </c:pt>
                <c:pt idx="18640">
                  <c:v>98586.616999999998</c:v>
                </c:pt>
                <c:pt idx="18641">
                  <c:v>98588.616999999998</c:v>
                </c:pt>
                <c:pt idx="18642">
                  <c:v>98590.616999999998</c:v>
                </c:pt>
                <c:pt idx="18643">
                  <c:v>98592.616999999998</c:v>
                </c:pt>
                <c:pt idx="18644">
                  <c:v>98594.616999999998</c:v>
                </c:pt>
                <c:pt idx="18645">
                  <c:v>98596.616999999998</c:v>
                </c:pt>
                <c:pt idx="18646">
                  <c:v>98598.616999999998</c:v>
                </c:pt>
                <c:pt idx="18647">
                  <c:v>98600.616999999998</c:v>
                </c:pt>
                <c:pt idx="18648">
                  <c:v>98602.616999999998</c:v>
                </c:pt>
                <c:pt idx="18649">
                  <c:v>98604.616999999998</c:v>
                </c:pt>
                <c:pt idx="18650">
                  <c:v>98634.515999999989</c:v>
                </c:pt>
                <c:pt idx="18651">
                  <c:v>98636.515999999989</c:v>
                </c:pt>
                <c:pt idx="18652">
                  <c:v>98638.515999999989</c:v>
                </c:pt>
                <c:pt idx="18653">
                  <c:v>98640.515999999989</c:v>
                </c:pt>
                <c:pt idx="18654">
                  <c:v>98642.515999999989</c:v>
                </c:pt>
                <c:pt idx="18655">
                  <c:v>98644.515999999989</c:v>
                </c:pt>
                <c:pt idx="18656">
                  <c:v>98646.515999999989</c:v>
                </c:pt>
                <c:pt idx="18657">
                  <c:v>98648.515999999989</c:v>
                </c:pt>
                <c:pt idx="18658">
                  <c:v>98650.515999999989</c:v>
                </c:pt>
                <c:pt idx="18659">
                  <c:v>98652.515999999989</c:v>
                </c:pt>
                <c:pt idx="18660">
                  <c:v>98654.515999999989</c:v>
                </c:pt>
                <c:pt idx="18661">
                  <c:v>98656.515999999989</c:v>
                </c:pt>
                <c:pt idx="18662">
                  <c:v>98658.515999999989</c:v>
                </c:pt>
                <c:pt idx="18663">
                  <c:v>98660.515999999989</c:v>
                </c:pt>
                <c:pt idx="18664">
                  <c:v>98662.515999999989</c:v>
                </c:pt>
                <c:pt idx="18665">
                  <c:v>98664.515999999989</c:v>
                </c:pt>
                <c:pt idx="18666">
                  <c:v>98666.515999999989</c:v>
                </c:pt>
                <c:pt idx="18667">
                  <c:v>98668.515999999989</c:v>
                </c:pt>
                <c:pt idx="18668">
                  <c:v>98670.515999999989</c:v>
                </c:pt>
                <c:pt idx="18669">
                  <c:v>98672.515999999989</c:v>
                </c:pt>
                <c:pt idx="18670">
                  <c:v>98674.515999999989</c:v>
                </c:pt>
                <c:pt idx="18671">
                  <c:v>98676.515999999989</c:v>
                </c:pt>
                <c:pt idx="18672">
                  <c:v>98678.515999999989</c:v>
                </c:pt>
                <c:pt idx="18673">
                  <c:v>98680.515999999989</c:v>
                </c:pt>
                <c:pt idx="18674">
                  <c:v>98682.515999999989</c:v>
                </c:pt>
                <c:pt idx="18675">
                  <c:v>98684.515999999989</c:v>
                </c:pt>
                <c:pt idx="18676">
                  <c:v>98686.515999999989</c:v>
                </c:pt>
                <c:pt idx="18677">
                  <c:v>98688.515999999989</c:v>
                </c:pt>
                <c:pt idx="18678">
                  <c:v>98690.515999999989</c:v>
                </c:pt>
                <c:pt idx="18679">
                  <c:v>98692.515999999989</c:v>
                </c:pt>
                <c:pt idx="18680">
                  <c:v>98694.515999999989</c:v>
                </c:pt>
                <c:pt idx="18681">
                  <c:v>98696.515999999989</c:v>
                </c:pt>
                <c:pt idx="18682">
                  <c:v>98698.515999999989</c:v>
                </c:pt>
                <c:pt idx="18683">
                  <c:v>98700.515999999989</c:v>
                </c:pt>
                <c:pt idx="18684">
                  <c:v>98702.515999999989</c:v>
                </c:pt>
                <c:pt idx="18685">
                  <c:v>98704.515999999989</c:v>
                </c:pt>
                <c:pt idx="18686">
                  <c:v>98706.515999999989</c:v>
                </c:pt>
                <c:pt idx="18687">
                  <c:v>98708.515999999989</c:v>
                </c:pt>
                <c:pt idx="18688">
                  <c:v>98710.515999999989</c:v>
                </c:pt>
                <c:pt idx="18689">
                  <c:v>98712.515999999989</c:v>
                </c:pt>
                <c:pt idx="18690">
                  <c:v>98714.515999999989</c:v>
                </c:pt>
                <c:pt idx="18691">
                  <c:v>98716.515999999989</c:v>
                </c:pt>
                <c:pt idx="18692">
                  <c:v>98718.515999999989</c:v>
                </c:pt>
                <c:pt idx="18693">
                  <c:v>98720.515999999989</c:v>
                </c:pt>
                <c:pt idx="18694">
                  <c:v>98722.515999999989</c:v>
                </c:pt>
                <c:pt idx="18695">
                  <c:v>98724.515999999989</c:v>
                </c:pt>
                <c:pt idx="18696">
                  <c:v>98726.515999999989</c:v>
                </c:pt>
                <c:pt idx="18697">
                  <c:v>98728.515999999989</c:v>
                </c:pt>
                <c:pt idx="18698">
                  <c:v>98730.515999999989</c:v>
                </c:pt>
                <c:pt idx="18699">
                  <c:v>98732.515999999989</c:v>
                </c:pt>
                <c:pt idx="18700">
                  <c:v>98734.515999999989</c:v>
                </c:pt>
                <c:pt idx="18701">
                  <c:v>98736.515999999989</c:v>
                </c:pt>
                <c:pt idx="18702">
                  <c:v>98738.515999999989</c:v>
                </c:pt>
                <c:pt idx="18703">
                  <c:v>98740.515999999989</c:v>
                </c:pt>
                <c:pt idx="18704">
                  <c:v>98742.515999999989</c:v>
                </c:pt>
                <c:pt idx="18705">
                  <c:v>98744.515999999989</c:v>
                </c:pt>
                <c:pt idx="18706">
                  <c:v>98746.515999999989</c:v>
                </c:pt>
                <c:pt idx="18707">
                  <c:v>98748.515999999989</c:v>
                </c:pt>
                <c:pt idx="18708">
                  <c:v>98750.515999999989</c:v>
                </c:pt>
                <c:pt idx="18709">
                  <c:v>98752.515999999989</c:v>
                </c:pt>
                <c:pt idx="18710">
                  <c:v>98754.515999999989</c:v>
                </c:pt>
                <c:pt idx="18711">
                  <c:v>98756.515999999989</c:v>
                </c:pt>
                <c:pt idx="18712">
                  <c:v>98758.515999999989</c:v>
                </c:pt>
                <c:pt idx="18713">
                  <c:v>98760.515999999989</c:v>
                </c:pt>
                <c:pt idx="18714">
                  <c:v>98762.515999999989</c:v>
                </c:pt>
                <c:pt idx="18715">
                  <c:v>98764.515999999989</c:v>
                </c:pt>
                <c:pt idx="18716">
                  <c:v>98766.515999999989</c:v>
                </c:pt>
                <c:pt idx="18717">
                  <c:v>98768.515999999989</c:v>
                </c:pt>
                <c:pt idx="18718">
                  <c:v>98770.515999999989</c:v>
                </c:pt>
                <c:pt idx="18719">
                  <c:v>98772.515999999989</c:v>
                </c:pt>
                <c:pt idx="18720">
                  <c:v>98774.515999999989</c:v>
                </c:pt>
                <c:pt idx="18721">
                  <c:v>98776.515999999989</c:v>
                </c:pt>
                <c:pt idx="18722">
                  <c:v>98778.515999999989</c:v>
                </c:pt>
                <c:pt idx="18723">
                  <c:v>98780.515999999989</c:v>
                </c:pt>
                <c:pt idx="18724">
                  <c:v>98782.515999999989</c:v>
                </c:pt>
                <c:pt idx="18725">
                  <c:v>98784.515999999989</c:v>
                </c:pt>
                <c:pt idx="18726">
                  <c:v>98786.515999999989</c:v>
                </c:pt>
                <c:pt idx="18727">
                  <c:v>98788.515999999989</c:v>
                </c:pt>
                <c:pt idx="18728">
                  <c:v>98790.515999999989</c:v>
                </c:pt>
                <c:pt idx="18729">
                  <c:v>98792.515999999989</c:v>
                </c:pt>
                <c:pt idx="18730">
                  <c:v>98794.515999999989</c:v>
                </c:pt>
                <c:pt idx="18731">
                  <c:v>98796.515999999989</c:v>
                </c:pt>
                <c:pt idx="18732">
                  <c:v>98798.515999999989</c:v>
                </c:pt>
                <c:pt idx="18733">
                  <c:v>98800.515999999989</c:v>
                </c:pt>
                <c:pt idx="18734">
                  <c:v>98802.515999999989</c:v>
                </c:pt>
                <c:pt idx="18735">
                  <c:v>98804.515999999989</c:v>
                </c:pt>
                <c:pt idx="18736">
                  <c:v>98806.515999999989</c:v>
                </c:pt>
                <c:pt idx="18737">
                  <c:v>98808.515999999989</c:v>
                </c:pt>
                <c:pt idx="18738">
                  <c:v>98810.515999999989</c:v>
                </c:pt>
                <c:pt idx="18739">
                  <c:v>98812.515999999989</c:v>
                </c:pt>
                <c:pt idx="18740">
                  <c:v>98814.515999999989</c:v>
                </c:pt>
                <c:pt idx="18741">
                  <c:v>98816.515999999989</c:v>
                </c:pt>
                <c:pt idx="18742">
                  <c:v>98818.515999999989</c:v>
                </c:pt>
                <c:pt idx="18743">
                  <c:v>98820.515999999989</c:v>
                </c:pt>
                <c:pt idx="18744">
                  <c:v>98822.515999999989</c:v>
                </c:pt>
                <c:pt idx="18745">
                  <c:v>98824.515999999989</c:v>
                </c:pt>
                <c:pt idx="18746">
                  <c:v>98826.515999999989</c:v>
                </c:pt>
                <c:pt idx="18747">
                  <c:v>98828.515999999989</c:v>
                </c:pt>
                <c:pt idx="18748">
                  <c:v>98830.515999999989</c:v>
                </c:pt>
                <c:pt idx="18749">
                  <c:v>98832.515999999989</c:v>
                </c:pt>
                <c:pt idx="18750">
                  <c:v>98834.515999999989</c:v>
                </c:pt>
                <c:pt idx="18751">
                  <c:v>98836.515999999989</c:v>
                </c:pt>
                <c:pt idx="18752">
                  <c:v>98838.515999999989</c:v>
                </c:pt>
                <c:pt idx="18753">
                  <c:v>98840.515999999989</c:v>
                </c:pt>
                <c:pt idx="18754">
                  <c:v>98842.515999999989</c:v>
                </c:pt>
                <c:pt idx="18755">
                  <c:v>98844.515999999989</c:v>
                </c:pt>
                <c:pt idx="18756">
                  <c:v>98846.515999999989</c:v>
                </c:pt>
                <c:pt idx="18757">
                  <c:v>98848.515999999989</c:v>
                </c:pt>
                <c:pt idx="18758">
                  <c:v>98850.515999999989</c:v>
                </c:pt>
                <c:pt idx="18759">
                  <c:v>98852.515999999989</c:v>
                </c:pt>
                <c:pt idx="18760">
                  <c:v>98854.515999999989</c:v>
                </c:pt>
                <c:pt idx="18761">
                  <c:v>98856.515999999989</c:v>
                </c:pt>
                <c:pt idx="18762">
                  <c:v>98858.515999999989</c:v>
                </c:pt>
                <c:pt idx="18763">
                  <c:v>98860.515999999989</c:v>
                </c:pt>
                <c:pt idx="18764">
                  <c:v>98862.515999999989</c:v>
                </c:pt>
                <c:pt idx="18765">
                  <c:v>98864.515999999989</c:v>
                </c:pt>
                <c:pt idx="18766">
                  <c:v>98866.515999999989</c:v>
                </c:pt>
                <c:pt idx="18767">
                  <c:v>98868.515999999989</c:v>
                </c:pt>
                <c:pt idx="18768">
                  <c:v>98870.515999999989</c:v>
                </c:pt>
                <c:pt idx="18769">
                  <c:v>98872.515999999989</c:v>
                </c:pt>
                <c:pt idx="18770">
                  <c:v>98874.515999999989</c:v>
                </c:pt>
                <c:pt idx="18771">
                  <c:v>98876.515999999989</c:v>
                </c:pt>
                <c:pt idx="18772">
                  <c:v>98878.515999999989</c:v>
                </c:pt>
                <c:pt idx="18773">
                  <c:v>98880.515999999989</c:v>
                </c:pt>
                <c:pt idx="18774">
                  <c:v>98882.515999999989</c:v>
                </c:pt>
                <c:pt idx="18775">
                  <c:v>98884.515999999989</c:v>
                </c:pt>
                <c:pt idx="18776">
                  <c:v>98886.515999999989</c:v>
                </c:pt>
                <c:pt idx="18777">
                  <c:v>98888.515999999989</c:v>
                </c:pt>
                <c:pt idx="18778">
                  <c:v>98890.515999999989</c:v>
                </c:pt>
                <c:pt idx="18779">
                  <c:v>98892.515999999989</c:v>
                </c:pt>
                <c:pt idx="18780">
                  <c:v>98894.515999999989</c:v>
                </c:pt>
                <c:pt idx="18781">
                  <c:v>98896.515999999989</c:v>
                </c:pt>
                <c:pt idx="18782">
                  <c:v>98898.515999999989</c:v>
                </c:pt>
                <c:pt idx="18783">
                  <c:v>98900.515999999989</c:v>
                </c:pt>
                <c:pt idx="18784">
                  <c:v>98902.515999999989</c:v>
                </c:pt>
                <c:pt idx="18785">
                  <c:v>98904.515999999989</c:v>
                </c:pt>
                <c:pt idx="18786">
                  <c:v>98906.515999999989</c:v>
                </c:pt>
                <c:pt idx="18787">
                  <c:v>98908.515999999989</c:v>
                </c:pt>
                <c:pt idx="18788">
                  <c:v>98910.515999999989</c:v>
                </c:pt>
                <c:pt idx="18789">
                  <c:v>98912.515999999989</c:v>
                </c:pt>
                <c:pt idx="18790">
                  <c:v>98914.515999999989</c:v>
                </c:pt>
                <c:pt idx="18791">
                  <c:v>98916.515999999989</c:v>
                </c:pt>
                <c:pt idx="18792">
                  <c:v>98918.515999999989</c:v>
                </c:pt>
                <c:pt idx="18793">
                  <c:v>98920.515999999989</c:v>
                </c:pt>
                <c:pt idx="18794">
                  <c:v>98922.515999999989</c:v>
                </c:pt>
                <c:pt idx="18795">
                  <c:v>98924.515999999989</c:v>
                </c:pt>
                <c:pt idx="18796">
                  <c:v>98926.515999999989</c:v>
                </c:pt>
                <c:pt idx="18797">
                  <c:v>98928.515999999989</c:v>
                </c:pt>
                <c:pt idx="18798">
                  <c:v>98930.515999999989</c:v>
                </c:pt>
                <c:pt idx="18799">
                  <c:v>98932.515999999989</c:v>
                </c:pt>
                <c:pt idx="18800">
                  <c:v>98934.515999999989</c:v>
                </c:pt>
                <c:pt idx="18801">
                  <c:v>98936.515999999989</c:v>
                </c:pt>
                <c:pt idx="18802">
                  <c:v>98938.515999999989</c:v>
                </c:pt>
                <c:pt idx="18803">
                  <c:v>98940.515999999989</c:v>
                </c:pt>
                <c:pt idx="18804">
                  <c:v>98942.515999999989</c:v>
                </c:pt>
                <c:pt idx="18805">
                  <c:v>98944.515999999989</c:v>
                </c:pt>
                <c:pt idx="18806">
                  <c:v>98946.515999999989</c:v>
                </c:pt>
                <c:pt idx="18807">
                  <c:v>98948.515999999989</c:v>
                </c:pt>
                <c:pt idx="18808">
                  <c:v>98950.515999999989</c:v>
                </c:pt>
                <c:pt idx="18809">
                  <c:v>98952.515999999989</c:v>
                </c:pt>
                <c:pt idx="18810">
                  <c:v>98954.515999999989</c:v>
                </c:pt>
                <c:pt idx="18811">
                  <c:v>98956.515999999989</c:v>
                </c:pt>
                <c:pt idx="18812">
                  <c:v>98958.515999999989</c:v>
                </c:pt>
                <c:pt idx="18813">
                  <c:v>98960.515999999989</c:v>
                </c:pt>
                <c:pt idx="18814">
                  <c:v>98962.515999999989</c:v>
                </c:pt>
                <c:pt idx="18815">
                  <c:v>98964.515999999989</c:v>
                </c:pt>
                <c:pt idx="18816">
                  <c:v>98966.515999999989</c:v>
                </c:pt>
                <c:pt idx="18817">
                  <c:v>98968.515999999989</c:v>
                </c:pt>
                <c:pt idx="18818">
                  <c:v>98970.515999999989</c:v>
                </c:pt>
                <c:pt idx="18819">
                  <c:v>98972.515999999989</c:v>
                </c:pt>
                <c:pt idx="18820">
                  <c:v>98974.515999999989</c:v>
                </c:pt>
                <c:pt idx="18821">
                  <c:v>98976.515999999989</c:v>
                </c:pt>
                <c:pt idx="18822">
                  <c:v>98978.515999999989</c:v>
                </c:pt>
                <c:pt idx="18823">
                  <c:v>98980.515999999989</c:v>
                </c:pt>
                <c:pt idx="18824">
                  <c:v>98982.515999999989</c:v>
                </c:pt>
                <c:pt idx="18825">
                  <c:v>98984.515999999989</c:v>
                </c:pt>
                <c:pt idx="18826">
                  <c:v>98986.515999999989</c:v>
                </c:pt>
                <c:pt idx="18827">
                  <c:v>98988.515999999989</c:v>
                </c:pt>
                <c:pt idx="18828">
                  <c:v>98990.515999999989</c:v>
                </c:pt>
                <c:pt idx="18829">
                  <c:v>98992.515999999989</c:v>
                </c:pt>
                <c:pt idx="18830">
                  <c:v>98994.515999999989</c:v>
                </c:pt>
                <c:pt idx="18831">
                  <c:v>98996.515999999989</c:v>
                </c:pt>
                <c:pt idx="18832">
                  <c:v>98998.515999999989</c:v>
                </c:pt>
                <c:pt idx="18833">
                  <c:v>99000.515999999989</c:v>
                </c:pt>
                <c:pt idx="18834">
                  <c:v>99002.515999999989</c:v>
                </c:pt>
                <c:pt idx="18835">
                  <c:v>99004.515999999989</c:v>
                </c:pt>
                <c:pt idx="18836">
                  <c:v>99006.515999999989</c:v>
                </c:pt>
                <c:pt idx="18837">
                  <c:v>99008.515999999989</c:v>
                </c:pt>
                <c:pt idx="18838">
                  <c:v>99010.515999999989</c:v>
                </c:pt>
                <c:pt idx="18839">
                  <c:v>99012.515999999989</c:v>
                </c:pt>
                <c:pt idx="18840">
                  <c:v>99014.515999999989</c:v>
                </c:pt>
                <c:pt idx="18841">
                  <c:v>99016.515999999989</c:v>
                </c:pt>
                <c:pt idx="18842">
                  <c:v>99018.515999999989</c:v>
                </c:pt>
                <c:pt idx="18843">
                  <c:v>99020.515999999989</c:v>
                </c:pt>
                <c:pt idx="18844">
                  <c:v>99022.515999999989</c:v>
                </c:pt>
                <c:pt idx="18845">
                  <c:v>99024.515999999989</c:v>
                </c:pt>
                <c:pt idx="18846">
                  <c:v>99026.515999999989</c:v>
                </c:pt>
                <c:pt idx="18847">
                  <c:v>99028.515999999989</c:v>
                </c:pt>
                <c:pt idx="18848">
                  <c:v>99030.515999999989</c:v>
                </c:pt>
                <c:pt idx="18849">
                  <c:v>99032.515999999989</c:v>
                </c:pt>
                <c:pt idx="18850">
                  <c:v>99034.515999999989</c:v>
                </c:pt>
                <c:pt idx="18851">
                  <c:v>99036.515999999989</c:v>
                </c:pt>
                <c:pt idx="18852">
                  <c:v>99038.515999999989</c:v>
                </c:pt>
                <c:pt idx="18853">
                  <c:v>99040.515999999989</c:v>
                </c:pt>
                <c:pt idx="18854">
                  <c:v>99042.515999999989</c:v>
                </c:pt>
                <c:pt idx="18855">
                  <c:v>99044.515999999989</c:v>
                </c:pt>
                <c:pt idx="18856">
                  <c:v>99046.515999999989</c:v>
                </c:pt>
                <c:pt idx="18857">
                  <c:v>99048.515999999989</c:v>
                </c:pt>
                <c:pt idx="18858">
                  <c:v>99050.515999999989</c:v>
                </c:pt>
                <c:pt idx="18859">
                  <c:v>99052.515999999989</c:v>
                </c:pt>
                <c:pt idx="18860">
                  <c:v>99054.515999999989</c:v>
                </c:pt>
                <c:pt idx="18861">
                  <c:v>99056.515999999989</c:v>
                </c:pt>
                <c:pt idx="18862">
                  <c:v>99058.515999999989</c:v>
                </c:pt>
                <c:pt idx="18863">
                  <c:v>99060.515999999989</c:v>
                </c:pt>
                <c:pt idx="18864">
                  <c:v>99062.515999999989</c:v>
                </c:pt>
                <c:pt idx="18865">
                  <c:v>99064.515999999989</c:v>
                </c:pt>
                <c:pt idx="18866">
                  <c:v>99066.515999999989</c:v>
                </c:pt>
                <c:pt idx="18867">
                  <c:v>99068.515999999989</c:v>
                </c:pt>
                <c:pt idx="18868">
                  <c:v>99070.515999999989</c:v>
                </c:pt>
                <c:pt idx="18869">
                  <c:v>99072.515999999989</c:v>
                </c:pt>
                <c:pt idx="18870">
                  <c:v>99074.515999999989</c:v>
                </c:pt>
                <c:pt idx="18871">
                  <c:v>99076.515999999989</c:v>
                </c:pt>
                <c:pt idx="18872">
                  <c:v>99078.515999999989</c:v>
                </c:pt>
                <c:pt idx="18873">
                  <c:v>99080.515999999989</c:v>
                </c:pt>
                <c:pt idx="18874">
                  <c:v>99082.515999999989</c:v>
                </c:pt>
                <c:pt idx="18875">
                  <c:v>99084.515999999989</c:v>
                </c:pt>
                <c:pt idx="18876">
                  <c:v>99086.515999999989</c:v>
                </c:pt>
                <c:pt idx="18877">
                  <c:v>99088.515999999989</c:v>
                </c:pt>
                <c:pt idx="18878">
                  <c:v>99090.515999999989</c:v>
                </c:pt>
                <c:pt idx="18879">
                  <c:v>99092.515999999989</c:v>
                </c:pt>
                <c:pt idx="18880">
                  <c:v>99094.515999999989</c:v>
                </c:pt>
                <c:pt idx="18881">
                  <c:v>99096.515999999989</c:v>
                </c:pt>
                <c:pt idx="18882">
                  <c:v>99098.515999999989</c:v>
                </c:pt>
                <c:pt idx="18883">
                  <c:v>99100.515999999989</c:v>
                </c:pt>
                <c:pt idx="18884">
                  <c:v>99102.515999999989</c:v>
                </c:pt>
                <c:pt idx="18885">
                  <c:v>99104.515999999989</c:v>
                </c:pt>
                <c:pt idx="18886">
                  <c:v>99106.515999999989</c:v>
                </c:pt>
                <c:pt idx="18887">
                  <c:v>99108.515999999989</c:v>
                </c:pt>
                <c:pt idx="18888">
                  <c:v>99110.515999999989</c:v>
                </c:pt>
                <c:pt idx="18889">
                  <c:v>99112.515999999989</c:v>
                </c:pt>
                <c:pt idx="18890">
                  <c:v>99114.515999999989</c:v>
                </c:pt>
                <c:pt idx="18891">
                  <c:v>99116.515999999989</c:v>
                </c:pt>
                <c:pt idx="18892">
                  <c:v>99118.515999999989</c:v>
                </c:pt>
                <c:pt idx="18893">
                  <c:v>99120.515999999989</c:v>
                </c:pt>
                <c:pt idx="18894">
                  <c:v>99122.515999999989</c:v>
                </c:pt>
                <c:pt idx="18895">
                  <c:v>99124.515999999989</c:v>
                </c:pt>
                <c:pt idx="18896">
                  <c:v>99126.515999999989</c:v>
                </c:pt>
                <c:pt idx="18897">
                  <c:v>99128.515999999989</c:v>
                </c:pt>
                <c:pt idx="18898">
                  <c:v>99130.515999999989</c:v>
                </c:pt>
                <c:pt idx="18899">
                  <c:v>99132.515999999989</c:v>
                </c:pt>
                <c:pt idx="18900">
                  <c:v>99134.515999999989</c:v>
                </c:pt>
                <c:pt idx="18901">
                  <c:v>99136.515999999989</c:v>
                </c:pt>
                <c:pt idx="18902">
                  <c:v>99138.515999999989</c:v>
                </c:pt>
                <c:pt idx="18903">
                  <c:v>99140.515999999989</c:v>
                </c:pt>
                <c:pt idx="18904">
                  <c:v>99142.515999999989</c:v>
                </c:pt>
                <c:pt idx="18905">
                  <c:v>99144.515999999989</c:v>
                </c:pt>
                <c:pt idx="18906">
                  <c:v>99146.515999999989</c:v>
                </c:pt>
                <c:pt idx="18907">
                  <c:v>99148.515999999989</c:v>
                </c:pt>
                <c:pt idx="18908">
                  <c:v>99150.515999999989</c:v>
                </c:pt>
                <c:pt idx="18909">
                  <c:v>99152.515999999989</c:v>
                </c:pt>
                <c:pt idx="18910">
                  <c:v>99154.515999999989</c:v>
                </c:pt>
                <c:pt idx="18911">
                  <c:v>99156.515999999989</c:v>
                </c:pt>
                <c:pt idx="18912">
                  <c:v>99158.515999999989</c:v>
                </c:pt>
                <c:pt idx="18913">
                  <c:v>99160.515999999989</c:v>
                </c:pt>
                <c:pt idx="18914">
                  <c:v>99162.515999999989</c:v>
                </c:pt>
                <c:pt idx="18915">
                  <c:v>99164.515999999989</c:v>
                </c:pt>
                <c:pt idx="18916">
                  <c:v>99166.515999999989</c:v>
                </c:pt>
                <c:pt idx="18917">
                  <c:v>99168.515999999989</c:v>
                </c:pt>
                <c:pt idx="18918">
                  <c:v>99170.515999999989</c:v>
                </c:pt>
                <c:pt idx="18919">
                  <c:v>99172.515999999989</c:v>
                </c:pt>
                <c:pt idx="18920">
                  <c:v>99174.515999999989</c:v>
                </c:pt>
                <c:pt idx="18921">
                  <c:v>99176.515999999989</c:v>
                </c:pt>
                <c:pt idx="18922">
                  <c:v>99178.515999999989</c:v>
                </c:pt>
                <c:pt idx="18923">
                  <c:v>99180.515999999989</c:v>
                </c:pt>
                <c:pt idx="18924">
                  <c:v>99182.515999999989</c:v>
                </c:pt>
                <c:pt idx="18925">
                  <c:v>99184.515999999989</c:v>
                </c:pt>
                <c:pt idx="18926">
                  <c:v>99186.515999999989</c:v>
                </c:pt>
                <c:pt idx="18927">
                  <c:v>99188.515999999989</c:v>
                </c:pt>
                <c:pt idx="18928">
                  <c:v>99190.515999999989</c:v>
                </c:pt>
                <c:pt idx="18929">
                  <c:v>99192.515999999989</c:v>
                </c:pt>
                <c:pt idx="18930">
                  <c:v>99194.515999999989</c:v>
                </c:pt>
                <c:pt idx="18931">
                  <c:v>99196.515999999989</c:v>
                </c:pt>
                <c:pt idx="18932">
                  <c:v>99198.515999999989</c:v>
                </c:pt>
                <c:pt idx="18933">
                  <c:v>99200.515999999989</c:v>
                </c:pt>
                <c:pt idx="18934">
                  <c:v>99202.515999999989</c:v>
                </c:pt>
                <c:pt idx="18935">
                  <c:v>99204.515999999989</c:v>
                </c:pt>
                <c:pt idx="18936">
                  <c:v>99206.515999999989</c:v>
                </c:pt>
                <c:pt idx="18937">
                  <c:v>99208.515999999989</c:v>
                </c:pt>
                <c:pt idx="18938">
                  <c:v>99210.515999999989</c:v>
                </c:pt>
                <c:pt idx="18939">
                  <c:v>99212.515999999989</c:v>
                </c:pt>
                <c:pt idx="18940">
                  <c:v>99214.515999999989</c:v>
                </c:pt>
                <c:pt idx="18941">
                  <c:v>99216.515999999989</c:v>
                </c:pt>
                <c:pt idx="18942">
                  <c:v>99218.515999999989</c:v>
                </c:pt>
                <c:pt idx="18943">
                  <c:v>99220.515999999989</c:v>
                </c:pt>
                <c:pt idx="18944">
                  <c:v>99222.515999999989</c:v>
                </c:pt>
                <c:pt idx="18945">
                  <c:v>99224.515999999989</c:v>
                </c:pt>
                <c:pt idx="18946">
                  <c:v>99226.515999999989</c:v>
                </c:pt>
                <c:pt idx="18947">
                  <c:v>99228.515999999989</c:v>
                </c:pt>
                <c:pt idx="18948">
                  <c:v>99230.515999999989</c:v>
                </c:pt>
                <c:pt idx="18949">
                  <c:v>99232.515999999989</c:v>
                </c:pt>
                <c:pt idx="18950">
                  <c:v>99234.515999999989</c:v>
                </c:pt>
                <c:pt idx="18951">
                  <c:v>99236.515999999989</c:v>
                </c:pt>
                <c:pt idx="18952">
                  <c:v>99238.515999999989</c:v>
                </c:pt>
                <c:pt idx="18953">
                  <c:v>99240.515999999989</c:v>
                </c:pt>
                <c:pt idx="18954">
                  <c:v>99242.515999999989</c:v>
                </c:pt>
                <c:pt idx="18955">
                  <c:v>99244.515999999989</c:v>
                </c:pt>
                <c:pt idx="18956">
                  <c:v>99246.515999999989</c:v>
                </c:pt>
                <c:pt idx="18957">
                  <c:v>99248.515999999989</c:v>
                </c:pt>
                <c:pt idx="18958">
                  <c:v>99250.515999999989</c:v>
                </c:pt>
                <c:pt idx="18959">
                  <c:v>99252.515999999989</c:v>
                </c:pt>
                <c:pt idx="18960">
                  <c:v>99254.515999999989</c:v>
                </c:pt>
                <c:pt idx="18961">
                  <c:v>99256.515999999989</c:v>
                </c:pt>
                <c:pt idx="18962">
                  <c:v>99258.515999999989</c:v>
                </c:pt>
                <c:pt idx="18963">
                  <c:v>99260.515999999989</c:v>
                </c:pt>
                <c:pt idx="18964">
                  <c:v>99262.515999999989</c:v>
                </c:pt>
                <c:pt idx="18965">
                  <c:v>99264.515999999989</c:v>
                </c:pt>
                <c:pt idx="18966">
                  <c:v>99266.515999999989</c:v>
                </c:pt>
                <c:pt idx="18967">
                  <c:v>99268.515999999989</c:v>
                </c:pt>
                <c:pt idx="18968">
                  <c:v>99270.515999999989</c:v>
                </c:pt>
                <c:pt idx="18969">
                  <c:v>99272.515999999989</c:v>
                </c:pt>
                <c:pt idx="18970">
                  <c:v>99274.515999999989</c:v>
                </c:pt>
                <c:pt idx="18971">
                  <c:v>99276.515999999989</c:v>
                </c:pt>
                <c:pt idx="18972">
                  <c:v>99278.515999999989</c:v>
                </c:pt>
                <c:pt idx="18973">
                  <c:v>99280.515999999989</c:v>
                </c:pt>
                <c:pt idx="18974">
                  <c:v>99282.515999999989</c:v>
                </c:pt>
                <c:pt idx="18975">
                  <c:v>99284.515999999989</c:v>
                </c:pt>
                <c:pt idx="18976">
                  <c:v>99286.515999999989</c:v>
                </c:pt>
                <c:pt idx="18977">
                  <c:v>99288.515999999989</c:v>
                </c:pt>
                <c:pt idx="18978">
                  <c:v>99290.515999999989</c:v>
                </c:pt>
                <c:pt idx="18979">
                  <c:v>99292.515999999989</c:v>
                </c:pt>
                <c:pt idx="18980">
                  <c:v>99294.515999999989</c:v>
                </c:pt>
                <c:pt idx="18981">
                  <c:v>99296.515999999989</c:v>
                </c:pt>
                <c:pt idx="18982">
                  <c:v>99298.515999999989</c:v>
                </c:pt>
                <c:pt idx="18983">
                  <c:v>99300.515999999989</c:v>
                </c:pt>
                <c:pt idx="18984">
                  <c:v>99302.515999999989</c:v>
                </c:pt>
                <c:pt idx="18985">
                  <c:v>99304.515999999989</c:v>
                </c:pt>
                <c:pt idx="18986">
                  <c:v>99306.515999999989</c:v>
                </c:pt>
                <c:pt idx="18987">
                  <c:v>99308.515999999989</c:v>
                </c:pt>
                <c:pt idx="18988">
                  <c:v>99310.515999999989</c:v>
                </c:pt>
                <c:pt idx="18989">
                  <c:v>99312.515999999989</c:v>
                </c:pt>
                <c:pt idx="18990">
                  <c:v>99314.515999999989</c:v>
                </c:pt>
                <c:pt idx="18991">
                  <c:v>99316.515999999989</c:v>
                </c:pt>
                <c:pt idx="18992">
                  <c:v>99318.515999999989</c:v>
                </c:pt>
                <c:pt idx="18993">
                  <c:v>99320.515999999989</c:v>
                </c:pt>
                <c:pt idx="18994">
                  <c:v>99322.515999999989</c:v>
                </c:pt>
                <c:pt idx="18995">
                  <c:v>99324.515999999989</c:v>
                </c:pt>
                <c:pt idx="18996">
                  <c:v>99326.515999999989</c:v>
                </c:pt>
                <c:pt idx="18997">
                  <c:v>99328.515999999989</c:v>
                </c:pt>
                <c:pt idx="18998">
                  <c:v>99330.515999999989</c:v>
                </c:pt>
                <c:pt idx="18999">
                  <c:v>99332.515999999989</c:v>
                </c:pt>
                <c:pt idx="19000">
                  <c:v>99334.515999999989</c:v>
                </c:pt>
                <c:pt idx="19001">
                  <c:v>99336.515999999989</c:v>
                </c:pt>
                <c:pt idx="19002">
                  <c:v>99338.515999999989</c:v>
                </c:pt>
                <c:pt idx="19003">
                  <c:v>99340.515999999989</c:v>
                </c:pt>
                <c:pt idx="19004">
                  <c:v>99342.515999999989</c:v>
                </c:pt>
                <c:pt idx="19005">
                  <c:v>99344.515999999989</c:v>
                </c:pt>
                <c:pt idx="19006">
                  <c:v>99346.515999999989</c:v>
                </c:pt>
                <c:pt idx="19007">
                  <c:v>99348.515999999989</c:v>
                </c:pt>
                <c:pt idx="19008">
                  <c:v>99350.515999999989</c:v>
                </c:pt>
                <c:pt idx="19009">
                  <c:v>99352.515999999989</c:v>
                </c:pt>
                <c:pt idx="19010">
                  <c:v>99354.515999999989</c:v>
                </c:pt>
                <c:pt idx="19011">
                  <c:v>99356.515999999989</c:v>
                </c:pt>
                <c:pt idx="19012">
                  <c:v>99358.515999999989</c:v>
                </c:pt>
                <c:pt idx="19013">
                  <c:v>99360.515999999989</c:v>
                </c:pt>
                <c:pt idx="19014">
                  <c:v>99362.515999999989</c:v>
                </c:pt>
                <c:pt idx="19015">
                  <c:v>99364.515999999989</c:v>
                </c:pt>
                <c:pt idx="19016">
                  <c:v>99366.515999999989</c:v>
                </c:pt>
                <c:pt idx="19017">
                  <c:v>99368.515999999989</c:v>
                </c:pt>
                <c:pt idx="19018">
                  <c:v>99370.515999999989</c:v>
                </c:pt>
                <c:pt idx="19019">
                  <c:v>99372.515999999989</c:v>
                </c:pt>
                <c:pt idx="19020">
                  <c:v>99374.515999999989</c:v>
                </c:pt>
                <c:pt idx="19021">
                  <c:v>99376.515999999989</c:v>
                </c:pt>
                <c:pt idx="19022">
                  <c:v>99378.515999999989</c:v>
                </c:pt>
                <c:pt idx="19023">
                  <c:v>99380.515999999989</c:v>
                </c:pt>
                <c:pt idx="19024">
                  <c:v>99382.515999999989</c:v>
                </c:pt>
                <c:pt idx="19025">
                  <c:v>99384.515999999989</c:v>
                </c:pt>
                <c:pt idx="19026">
                  <c:v>99386.515999999989</c:v>
                </c:pt>
                <c:pt idx="19027">
                  <c:v>99388.515999999989</c:v>
                </c:pt>
                <c:pt idx="19028">
                  <c:v>99390.515999999989</c:v>
                </c:pt>
                <c:pt idx="19029">
                  <c:v>99392.515999999989</c:v>
                </c:pt>
                <c:pt idx="19030">
                  <c:v>99394.515999999989</c:v>
                </c:pt>
                <c:pt idx="19031">
                  <c:v>99396.515999999989</c:v>
                </c:pt>
                <c:pt idx="19032">
                  <c:v>99398.515999999989</c:v>
                </c:pt>
                <c:pt idx="19033">
                  <c:v>99400.515999999989</c:v>
                </c:pt>
                <c:pt idx="19034">
                  <c:v>99402.515999999989</c:v>
                </c:pt>
                <c:pt idx="19035">
                  <c:v>99404.515999999989</c:v>
                </c:pt>
                <c:pt idx="19036">
                  <c:v>99406.515999999989</c:v>
                </c:pt>
                <c:pt idx="19037">
                  <c:v>99408.515999999989</c:v>
                </c:pt>
                <c:pt idx="19038">
                  <c:v>99410.515999999989</c:v>
                </c:pt>
                <c:pt idx="19039">
                  <c:v>99412.515999999989</c:v>
                </c:pt>
                <c:pt idx="19040">
                  <c:v>99414.515999999989</c:v>
                </c:pt>
                <c:pt idx="19041">
                  <c:v>99416.515999999989</c:v>
                </c:pt>
                <c:pt idx="19042">
                  <c:v>99418.515999999989</c:v>
                </c:pt>
                <c:pt idx="19043">
                  <c:v>99420.515999999989</c:v>
                </c:pt>
                <c:pt idx="19044">
                  <c:v>99422.515999999989</c:v>
                </c:pt>
                <c:pt idx="19045">
                  <c:v>99424.515999999989</c:v>
                </c:pt>
                <c:pt idx="19046">
                  <c:v>99426.515999999989</c:v>
                </c:pt>
                <c:pt idx="19047">
                  <c:v>99428.515999999989</c:v>
                </c:pt>
                <c:pt idx="19048">
                  <c:v>99430.515999999989</c:v>
                </c:pt>
                <c:pt idx="19049">
                  <c:v>99432.515999999989</c:v>
                </c:pt>
                <c:pt idx="19050">
                  <c:v>99434.515999999989</c:v>
                </c:pt>
                <c:pt idx="19051">
                  <c:v>99436.515999999989</c:v>
                </c:pt>
                <c:pt idx="19052">
                  <c:v>99438.515999999989</c:v>
                </c:pt>
                <c:pt idx="19053">
                  <c:v>99440.515999999989</c:v>
                </c:pt>
                <c:pt idx="19054">
                  <c:v>99442.515999999989</c:v>
                </c:pt>
                <c:pt idx="19055">
                  <c:v>99444.515999999989</c:v>
                </c:pt>
                <c:pt idx="19056">
                  <c:v>99446.515999999989</c:v>
                </c:pt>
                <c:pt idx="19057">
                  <c:v>99448.515999999989</c:v>
                </c:pt>
                <c:pt idx="19058">
                  <c:v>99450.515999999989</c:v>
                </c:pt>
                <c:pt idx="19059">
                  <c:v>99452.515999999989</c:v>
                </c:pt>
                <c:pt idx="19060">
                  <c:v>99454.515999999989</c:v>
                </c:pt>
                <c:pt idx="19061">
                  <c:v>99456.515999999989</c:v>
                </c:pt>
                <c:pt idx="19062">
                  <c:v>99458.515999999989</c:v>
                </c:pt>
                <c:pt idx="19063">
                  <c:v>99460.515999999989</c:v>
                </c:pt>
                <c:pt idx="19064">
                  <c:v>99462.515999999989</c:v>
                </c:pt>
                <c:pt idx="19065">
                  <c:v>99464.515999999989</c:v>
                </c:pt>
                <c:pt idx="19066">
                  <c:v>99466.515999999989</c:v>
                </c:pt>
                <c:pt idx="19067">
                  <c:v>99468.515999999989</c:v>
                </c:pt>
                <c:pt idx="19068">
                  <c:v>99470.515999999989</c:v>
                </c:pt>
                <c:pt idx="19069">
                  <c:v>99472.515999999989</c:v>
                </c:pt>
                <c:pt idx="19070">
                  <c:v>99474.515999999989</c:v>
                </c:pt>
                <c:pt idx="19071">
                  <c:v>99476.515999999989</c:v>
                </c:pt>
                <c:pt idx="19072">
                  <c:v>99478.515999999989</c:v>
                </c:pt>
                <c:pt idx="19073">
                  <c:v>99480.515999999989</c:v>
                </c:pt>
                <c:pt idx="19074">
                  <c:v>99482.515999999989</c:v>
                </c:pt>
                <c:pt idx="19075">
                  <c:v>99484.515999999989</c:v>
                </c:pt>
                <c:pt idx="19076">
                  <c:v>99486.515999999989</c:v>
                </c:pt>
                <c:pt idx="19077">
                  <c:v>99488.515999999989</c:v>
                </c:pt>
                <c:pt idx="19078">
                  <c:v>99490.515999999989</c:v>
                </c:pt>
                <c:pt idx="19079">
                  <c:v>99492.515999999989</c:v>
                </c:pt>
                <c:pt idx="19080">
                  <c:v>99494.515999999989</c:v>
                </c:pt>
                <c:pt idx="19081">
                  <c:v>99496.515999999989</c:v>
                </c:pt>
                <c:pt idx="19082">
                  <c:v>99498.515999999989</c:v>
                </c:pt>
                <c:pt idx="19083">
                  <c:v>99500.515999999989</c:v>
                </c:pt>
                <c:pt idx="19084">
                  <c:v>99502.515999999989</c:v>
                </c:pt>
                <c:pt idx="19085">
                  <c:v>99504.515999999989</c:v>
                </c:pt>
                <c:pt idx="19086">
                  <c:v>99506.515999999989</c:v>
                </c:pt>
                <c:pt idx="19087">
                  <c:v>99508.515999999989</c:v>
                </c:pt>
                <c:pt idx="19088">
                  <c:v>99510.515999999989</c:v>
                </c:pt>
                <c:pt idx="19089">
                  <c:v>99512.515999999989</c:v>
                </c:pt>
                <c:pt idx="19090">
                  <c:v>99514.515999999989</c:v>
                </c:pt>
                <c:pt idx="19091">
                  <c:v>99516.515999999989</c:v>
                </c:pt>
                <c:pt idx="19092">
                  <c:v>99518.515999999989</c:v>
                </c:pt>
                <c:pt idx="19093">
                  <c:v>99520.515999999989</c:v>
                </c:pt>
                <c:pt idx="19094">
                  <c:v>99522.515999999989</c:v>
                </c:pt>
                <c:pt idx="19095">
                  <c:v>99524.515999999989</c:v>
                </c:pt>
                <c:pt idx="19096">
                  <c:v>99527.102000000014</c:v>
                </c:pt>
                <c:pt idx="19097">
                  <c:v>99529.102000000014</c:v>
                </c:pt>
                <c:pt idx="19098">
                  <c:v>99531.102000000014</c:v>
                </c:pt>
                <c:pt idx="19099">
                  <c:v>99533.102000000014</c:v>
                </c:pt>
                <c:pt idx="19100">
                  <c:v>99535.102000000014</c:v>
                </c:pt>
                <c:pt idx="19101">
                  <c:v>99537.102000000014</c:v>
                </c:pt>
                <c:pt idx="19102">
                  <c:v>99539.102000000014</c:v>
                </c:pt>
                <c:pt idx="19103">
                  <c:v>99541.102000000014</c:v>
                </c:pt>
                <c:pt idx="19104">
                  <c:v>99543.102000000014</c:v>
                </c:pt>
                <c:pt idx="19105">
                  <c:v>99545.102000000014</c:v>
                </c:pt>
                <c:pt idx="19106">
                  <c:v>99547.102000000014</c:v>
                </c:pt>
                <c:pt idx="19107">
                  <c:v>99549.102000000014</c:v>
                </c:pt>
                <c:pt idx="19108">
                  <c:v>99551.102000000014</c:v>
                </c:pt>
                <c:pt idx="19109">
                  <c:v>99553.102000000014</c:v>
                </c:pt>
                <c:pt idx="19110">
                  <c:v>99555.102000000014</c:v>
                </c:pt>
                <c:pt idx="19111">
                  <c:v>99557.102000000014</c:v>
                </c:pt>
                <c:pt idx="19112">
                  <c:v>99559.102000000014</c:v>
                </c:pt>
                <c:pt idx="19113">
                  <c:v>99561.102000000014</c:v>
                </c:pt>
                <c:pt idx="19114">
                  <c:v>99563.102000000014</c:v>
                </c:pt>
                <c:pt idx="19115">
                  <c:v>99565.102000000014</c:v>
                </c:pt>
                <c:pt idx="19116">
                  <c:v>99567.102000000014</c:v>
                </c:pt>
                <c:pt idx="19117">
                  <c:v>99569.102000000014</c:v>
                </c:pt>
                <c:pt idx="19118">
                  <c:v>99571.102000000014</c:v>
                </c:pt>
                <c:pt idx="19119">
                  <c:v>99573.102000000014</c:v>
                </c:pt>
                <c:pt idx="19120">
                  <c:v>99575.102000000014</c:v>
                </c:pt>
                <c:pt idx="19121">
                  <c:v>99577.102000000014</c:v>
                </c:pt>
                <c:pt idx="19122">
                  <c:v>99579.102000000014</c:v>
                </c:pt>
                <c:pt idx="19123">
                  <c:v>99581.102000000014</c:v>
                </c:pt>
                <c:pt idx="19124">
                  <c:v>99583.102000000014</c:v>
                </c:pt>
                <c:pt idx="19125">
                  <c:v>99585.102000000014</c:v>
                </c:pt>
                <c:pt idx="19126">
                  <c:v>99587.102000000014</c:v>
                </c:pt>
                <c:pt idx="19127">
                  <c:v>99589.102000000014</c:v>
                </c:pt>
                <c:pt idx="19128">
                  <c:v>99591.102000000014</c:v>
                </c:pt>
                <c:pt idx="19129">
                  <c:v>99593.102000000014</c:v>
                </c:pt>
                <c:pt idx="19130">
                  <c:v>99595.102000000014</c:v>
                </c:pt>
                <c:pt idx="19131">
                  <c:v>99597.102000000014</c:v>
                </c:pt>
                <c:pt idx="19132">
                  <c:v>99599.102000000014</c:v>
                </c:pt>
                <c:pt idx="19133">
                  <c:v>99601.102000000014</c:v>
                </c:pt>
                <c:pt idx="19134">
                  <c:v>99603.102000000014</c:v>
                </c:pt>
                <c:pt idx="19135">
                  <c:v>99605.102000000014</c:v>
                </c:pt>
                <c:pt idx="19136">
                  <c:v>99607.102000000014</c:v>
                </c:pt>
                <c:pt idx="19137">
                  <c:v>99609.102000000014</c:v>
                </c:pt>
                <c:pt idx="19138">
                  <c:v>99611.102000000014</c:v>
                </c:pt>
                <c:pt idx="19139">
                  <c:v>99613.102000000014</c:v>
                </c:pt>
                <c:pt idx="19140">
                  <c:v>99615.102000000014</c:v>
                </c:pt>
                <c:pt idx="19141">
                  <c:v>99617.102000000014</c:v>
                </c:pt>
                <c:pt idx="19142">
                  <c:v>99619.102000000014</c:v>
                </c:pt>
                <c:pt idx="19143">
                  <c:v>99621.102000000014</c:v>
                </c:pt>
                <c:pt idx="19144">
                  <c:v>99623.102000000014</c:v>
                </c:pt>
                <c:pt idx="19145">
                  <c:v>99625.102000000014</c:v>
                </c:pt>
                <c:pt idx="19146">
                  <c:v>99627.102000000014</c:v>
                </c:pt>
                <c:pt idx="19147">
                  <c:v>99629.102000000014</c:v>
                </c:pt>
                <c:pt idx="19148">
                  <c:v>99631.102000000014</c:v>
                </c:pt>
                <c:pt idx="19149">
                  <c:v>99633.102000000014</c:v>
                </c:pt>
                <c:pt idx="19150">
                  <c:v>99635.102000000014</c:v>
                </c:pt>
                <c:pt idx="19151">
                  <c:v>99637.102000000014</c:v>
                </c:pt>
                <c:pt idx="19152">
                  <c:v>99639.102000000014</c:v>
                </c:pt>
                <c:pt idx="19153">
                  <c:v>99641.102000000014</c:v>
                </c:pt>
                <c:pt idx="19154">
                  <c:v>99643.102000000014</c:v>
                </c:pt>
                <c:pt idx="19155">
                  <c:v>99645.102000000014</c:v>
                </c:pt>
                <c:pt idx="19156">
                  <c:v>99647.102000000014</c:v>
                </c:pt>
                <c:pt idx="19157">
                  <c:v>99649.102000000014</c:v>
                </c:pt>
                <c:pt idx="19158">
                  <c:v>99651.102000000014</c:v>
                </c:pt>
                <c:pt idx="19159">
                  <c:v>99653.102000000014</c:v>
                </c:pt>
                <c:pt idx="19160">
                  <c:v>99655.102000000014</c:v>
                </c:pt>
                <c:pt idx="19161">
                  <c:v>99657.102000000014</c:v>
                </c:pt>
                <c:pt idx="19162">
                  <c:v>99659.102000000014</c:v>
                </c:pt>
                <c:pt idx="19163">
                  <c:v>99661.102000000014</c:v>
                </c:pt>
                <c:pt idx="19164">
                  <c:v>99663.102000000014</c:v>
                </c:pt>
                <c:pt idx="19165">
                  <c:v>99665.102000000014</c:v>
                </c:pt>
                <c:pt idx="19166">
                  <c:v>99667.102000000014</c:v>
                </c:pt>
                <c:pt idx="19167">
                  <c:v>99669.102000000014</c:v>
                </c:pt>
                <c:pt idx="19168">
                  <c:v>99671.102000000014</c:v>
                </c:pt>
                <c:pt idx="19169">
                  <c:v>99673.102000000014</c:v>
                </c:pt>
                <c:pt idx="19170">
                  <c:v>99675.102000000014</c:v>
                </c:pt>
                <c:pt idx="19171">
                  <c:v>99677.102000000014</c:v>
                </c:pt>
                <c:pt idx="19172">
                  <c:v>99679.102000000014</c:v>
                </c:pt>
                <c:pt idx="19173">
                  <c:v>99681.102000000014</c:v>
                </c:pt>
                <c:pt idx="19174">
                  <c:v>99683.102000000014</c:v>
                </c:pt>
                <c:pt idx="19175">
                  <c:v>99685.102000000014</c:v>
                </c:pt>
                <c:pt idx="19176">
                  <c:v>99687.102000000014</c:v>
                </c:pt>
                <c:pt idx="19177">
                  <c:v>99689.102000000014</c:v>
                </c:pt>
                <c:pt idx="19178">
                  <c:v>99691.102000000014</c:v>
                </c:pt>
                <c:pt idx="19179">
                  <c:v>99693.102000000014</c:v>
                </c:pt>
                <c:pt idx="19180">
                  <c:v>99695.102000000014</c:v>
                </c:pt>
                <c:pt idx="19181">
                  <c:v>99697.102000000014</c:v>
                </c:pt>
                <c:pt idx="19182">
                  <c:v>99699.102000000014</c:v>
                </c:pt>
                <c:pt idx="19183">
                  <c:v>99701.102000000014</c:v>
                </c:pt>
                <c:pt idx="19184">
                  <c:v>99703.102000000014</c:v>
                </c:pt>
                <c:pt idx="19185">
                  <c:v>99705.102000000014</c:v>
                </c:pt>
                <c:pt idx="19186">
                  <c:v>99707.102000000014</c:v>
                </c:pt>
                <c:pt idx="19187">
                  <c:v>99709.102000000014</c:v>
                </c:pt>
                <c:pt idx="19188">
                  <c:v>99711.102000000014</c:v>
                </c:pt>
                <c:pt idx="19189">
                  <c:v>99713.102000000014</c:v>
                </c:pt>
                <c:pt idx="19190">
                  <c:v>99715.102000000014</c:v>
                </c:pt>
                <c:pt idx="19191">
                  <c:v>99717.102000000014</c:v>
                </c:pt>
                <c:pt idx="19192">
                  <c:v>99719.102000000014</c:v>
                </c:pt>
                <c:pt idx="19193">
                  <c:v>99721.102000000014</c:v>
                </c:pt>
                <c:pt idx="19194">
                  <c:v>99723.102000000014</c:v>
                </c:pt>
                <c:pt idx="19195">
                  <c:v>99725.102000000014</c:v>
                </c:pt>
                <c:pt idx="19196">
                  <c:v>99727.102000000014</c:v>
                </c:pt>
                <c:pt idx="19197">
                  <c:v>99729.102000000014</c:v>
                </c:pt>
                <c:pt idx="19198">
                  <c:v>99731.102000000014</c:v>
                </c:pt>
                <c:pt idx="19199">
                  <c:v>99733.102000000014</c:v>
                </c:pt>
                <c:pt idx="19200">
                  <c:v>99735.102000000014</c:v>
                </c:pt>
                <c:pt idx="19201">
                  <c:v>99737.102000000014</c:v>
                </c:pt>
                <c:pt idx="19202">
                  <c:v>99739.102000000014</c:v>
                </c:pt>
                <c:pt idx="19203">
                  <c:v>99741.102000000014</c:v>
                </c:pt>
                <c:pt idx="19204">
                  <c:v>99743.102000000014</c:v>
                </c:pt>
                <c:pt idx="19205">
                  <c:v>99745.102000000014</c:v>
                </c:pt>
                <c:pt idx="19206">
                  <c:v>99747.102000000014</c:v>
                </c:pt>
                <c:pt idx="19207">
                  <c:v>99749.102000000014</c:v>
                </c:pt>
                <c:pt idx="19208">
                  <c:v>99751.102000000014</c:v>
                </c:pt>
                <c:pt idx="19209">
                  <c:v>99753.102000000014</c:v>
                </c:pt>
                <c:pt idx="19210">
                  <c:v>99755.102000000014</c:v>
                </c:pt>
                <c:pt idx="19211">
                  <c:v>99757.102000000014</c:v>
                </c:pt>
                <c:pt idx="19212">
                  <c:v>99759.102000000014</c:v>
                </c:pt>
                <c:pt idx="19213">
                  <c:v>99761.102000000014</c:v>
                </c:pt>
                <c:pt idx="19214">
                  <c:v>99763.102000000014</c:v>
                </c:pt>
                <c:pt idx="19215">
                  <c:v>99765.102000000014</c:v>
                </c:pt>
                <c:pt idx="19216">
                  <c:v>99767.102000000014</c:v>
                </c:pt>
                <c:pt idx="19217">
                  <c:v>99769.102000000014</c:v>
                </c:pt>
                <c:pt idx="19218">
                  <c:v>99771.102000000014</c:v>
                </c:pt>
                <c:pt idx="19219">
                  <c:v>99773.102000000014</c:v>
                </c:pt>
                <c:pt idx="19220">
                  <c:v>99775.102000000014</c:v>
                </c:pt>
                <c:pt idx="19221">
                  <c:v>99777.102000000014</c:v>
                </c:pt>
                <c:pt idx="19222">
                  <c:v>99779.102000000014</c:v>
                </c:pt>
                <c:pt idx="19223">
                  <c:v>99781.102000000014</c:v>
                </c:pt>
                <c:pt idx="19224">
                  <c:v>99783.102000000014</c:v>
                </c:pt>
                <c:pt idx="19225">
                  <c:v>99785.102000000014</c:v>
                </c:pt>
                <c:pt idx="19226">
                  <c:v>99787.102000000014</c:v>
                </c:pt>
                <c:pt idx="19227">
                  <c:v>99789.102000000014</c:v>
                </c:pt>
                <c:pt idx="19228">
                  <c:v>99791.102000000014</c:v>
                </c:pt>
                <c:pt idx="19229">
                  <c:v>99793.102000000014</c:v>
                </c:pt>
                <c:pt idx="19230">
                  <c:v>99795.102000000014</c:v>
                </c:pt>
                <c:pt idx="19231">
                  <c:v>99797.102000000014</c:v>
                </c:pt>
                <c:pt idx="19232">
                  <c:v>99799.102000000014</c:v>
                </c:pt>
                <c:pt idx="19233">
                  <c:v>99801.102000000014</c:v>
                </c:pt>
                <c:pt idx="19234">
                  <c:v>99803.102000000014</c:v>
                </c:pt>
                <c:pt idx="19235">
                  <c:v>99805.102000000014</c:v>
                </c:pt>
                <c:pt idx="19236">
                  <c:v>99807.102000000014</c:v>
                </c:pt>
                <c:pt idx="19237">
                  <c:v>99809.102000000014</c:v>
                </c:pt>
                <c:pt idx="19238">
                  <c:v>99811.102000000014</c:v>
                </c:pt>
                <c:pt idx="19239">
                  <c:v>99813.102000000014</c:v>
                </c:pt>
                <c:pt idx="19240">
                  <c:v>99815.102000000014</c:v>
                </c:pt>
                <c:pt idx="19241">
                  <c:v>99817.102000000014</c:v>
                </c:pt>
                <c:pt idx="19242">
                  <c:v>99819.102000000014</c:v>
                </c:pt>
                <c:pt idx="19243">
                  <c:v>99821.102000000014</c:v>
                </c:pt>
                <c:pt idx="19244">
                  <c:v>99823.102000000014</c:v>
                </c:pt>
                <c:pt idx="19245">
                  <c:v>99825.102000000014</c:v>
                </c:pt>
                <c:pt idx="19246">
                  <c:v>99827.102000000014</c:v>
                </c:pt>
                <c:pt idx="19247">
                  <c:v>99829.102000000014</c:v>
                </c:pt>
                <c:pt idx="19248">
                  <c:v>99831.102000000014</c:v>
                </c:pt>
                <c:pt idx="19249">
                  <c:v>99833.102000000014</c:v>
                </c:pt>
                <c:pt idx="19250">
                  <c:v>99835.102000000014</c:v>
                </c:pt>
                <c:pt idx="19251">
                  <c:v>99837.102000000014</c:v>
                </c:pt>
                <c:pt idx="19252">
                  <c:v>99839.102000000014</c:v>
                </c:pt>
                <c:pt idx="19253">
                  <c:v>99841.102000000014</c:v>
                </c:pt>
                <c:pt idx="19254">
                  <c:v>99843.102000000014</c:v>
                </c:pt>
                <c:pt idx="19255">
                  <c:v>99845.102000000014</c:v>
                </c:pt>
                <c:pt idx="19256">
                  <c:v>99847.102000000014</c:v>
                </c:pt>
                <c:pt idx="19257">
                  <c:v>99849.102000000014</c:v>
                </c:pt>
                <c:pt idx="19258">
                  <c:v>99851.102000000014</c:v>
                </c:pt>
                <c:pt idx="19259">
                  <c:v>99853.102000000014</c:v>
                </c:pt>
                <c:pt idx="19260">
                  <c:v>99855.102000000014</c:v>
                </c:pt>
                <c:pt idx="19261">
                  <c:v>99857.102000000014</c:v>
                </c:pt>
                <c:pt idx="19262">
                  <c:v>99859.102000000014</c:v>
                </c:pt>
                <c:pt idx="19263">
                  <c:v>99861.102000000014</c:v>
                </c:pt>
                <c:pt idx="19264">
                  <c:v>99863.102000000014</c:v>
                </c:pt>
                <c:pt idx="19265">
                  <c:v>99865.102000000014</c:v>
                </c:pt>
                <c:pt idx="19266">
                  <c:v>99867.102000000014</c:v>
                </c:pt>
                <c:pt idx="19267">
                  <c:v>99869.102000000014</c:v>
                </c:pt>
                <c:pt idx="19268">
                  <c:v>99871.102000000014</c:v>
                </c:pt>
                <c:pt idx="19269">
                  <c:v>99873.102000000014</c:v>
                </c:pt>
                <c:pt idx="19270">
                  <c:v>99875.102000000014</c:v>
                </c:pt>
                <c:pt idx="19271">
                  <c:v>99877.102000000014</c:v>
                </c:pt>
                <c:pt idx="19272">
                  <c:v>99879.102000000014</c:v>
                </c:pt>
                <c:pt idx="19273">
                  <c:v>99881.102000000014</c:v>
                </c:pt>
                <c:pt idx="19274">
                  <c:v>99883.102000000014</c:v>
                </c:pt>
                <c:pt idx="19275">
                  <c:v>99885.102000000014</c:v>
                </c:pt>
                <c:pt idx="19276">
                  <c:v>99887.102000000014</c:v>
                </c:pt>
                <c:pt idx="19277">
                  <c:v>99889.102000000014</c:v>
                </c:pt>
                <c:pt idx="19278">
                  <c:v>99891.102000000014</c:v>
                </c:pt>
                <c:pt idx="19279">
                  <c:v>99893.102000000014</c:v>
                </c:pt>
                <c:pt idx="19280">
                  <c:v>99895.102000000014</c:v>
                </c:pt>
                <c:pt idx="19281">
                  <c:v>99897.102000000014</c:v>
                </c:pt>
                <c:pt idx="19282">
                  <c:v>99899.102000000014</c:v>
                </c:pt>
                <c:pt idx="19283">
                  <c:v>99901.102000000014</c:v>
                </c:pt>
                <c:pt idx="19284">
                  <c:v>99903.102000000014</c:v>
                </c:pt>
                <c:pt idx="19285">
                  <c:v>99905.102000000014</c:v>
                </c:pt>
                <c:pt idx="19286">
                  <c:v>99907.102000000014</c:v>
                </c:pt>
                <c:pt idx="19287">
                  <c:v>99909.102000000014</c:v>
                </c:pt>
                <c:pt idx="19288">
                  <c:v>99911.102000000014</c:v>
                </c:pt>
                <c:pt idx="19289">
                  <c:v>99913.102000000014</c:v>
                </c:pt>
                <c:pt idx="19290">
                  <c:v>99915.102000000014</c:v>
                </c:pt>
                <c:pt idx="19291">
                  <c:v>99917.102000000014</c:v>
                </c:pt>
                <c:pt idx="19292">
                  <c:v>99919.102000000014</c:v>
                </c:pt>
                <c:pt idx="19293">
                  <c:v>99921.102000000014</c:v>
                </c:pt>
                <c:pt idx="19294">
                  <c:v>99923.102000000014</c:v>
                </c:pt>
                <c:pt idx="19295">
                  <c:v>99925.102000000014</c:v>
                </c:pt>
                <c:pt idx="19296">
                  <c:v>99927.102000000014</c:v>
                </c:pt>
                <c:pt idx="19297">
                  <c:v>99929.102000000014</c:v>
                </c:pt>
                <c:pt idx="19298">
                  <c:v>99931.102000000014</c:v>
                </c:pt>
                <c:pt idx="19299">
                  <c:v>99933.102000000014</c:v>
                </c:pt>
                <c:pt idx="19300">
                  <c:v>99935.102000000014</c:v>
                </c:pt>
                <c:pt idx="19301">
                  <c:v>99937.102000000014</c:v>
                </c:pt>
                <c:pt idx="19302">
                  <c:v>99939.102000000014</c:v>
                </c:pt>
                <c:pt idx="19303">
                  <c:v>99941.102000000014</c:v>
                </c:pt>
                <c:pt idx="19304">
                  <c:v>99943.102000000014</c:v>
                </c:pt>
                <c:pt idx="19305">
                  <c:v>99945.102000000014</c:v>
                </c:pt>
                <c:pt idx="19306">
                  <c:v>99947.102000000014</c:v>
                </c:pt>
                <c:pt idx="19307">
                  <c:v>99949.102000000014</c:v>
                </c:pt>
                <c:pt idx="19308">
                  <c:v>99951.102000000014</c:v>
                </c:pt>
                <c:pt idx="19309">
                  <c:v>99953.102000000014</c:v>
                </c:pt>
                <c:pt idx="19310">
                  <c:v>99955.102000000014</c:v>
                </c:pt>
                <c:pt idx="19311">
                  <c:v>99957.102000000014</c:v>
                </c:pt>
                <c:pt idx="19312">
                  <c:v>99959.102000000014</c:v>
                </c:pt>
                <c:pt idx="19313">
                  <c:v>99961.102000000014</c:v>
                </c:pt>
                <c:pt idx="19314">
                  <c:v>99963.102000000014</c:v>
                </c:pt>
                <c:pt idx="19315">
                  <c:v>99965.102000000014</c:v>
                </c:pt>
                <c:pt idx="19316">
                  <c:v>99967.102000000014</c:v>
                </c:pt>
                <c:pt idx="19317">
                  <c:v>99969.102000000014</c:v>
                </c:pt>
                <c:pt idx="19318">
                  <c:v>99971.102000000014</c:v>
                </c:pt>
                <c:pt idx="19319">
                  <c:v>99973.102000000014</c:v>
                </c:pt>
                <c:pt idx="19320">
                  <c:v>99975.102000000014</c:v>
                </c:pt>
                <c:pt idx="19321">
                  <c:v>99977.102000000014</c:v>
                </c:pt>
                <c:pt idx="19322">
                  <c:v>99979.102000000014</c:v>
                </c:pt>
                <c:pt idx="19323">
                  <c:v>99981.102000000014</c:v>
                </c:pt>
                <c:pt idx="19324">
                  <c:v>99983.102000000014</c:v>
                </c:pt>
                <c:pt idx="19325">
                  <c:v>99985.102000000014</c:v>
                </c:pt>
                <c:pt idx="19326">
                  <c:v>99987.102000000014</c:v>
                </c:pt>
                <c:pt idx="19327">
                  <c:v>99989.102000000014</c:v>
                </c:pt>
                <c:pt idx="19328">
                  <c:v>99991.102000000014</c:v>
                </c:pt>
                <c:pt idx="19329">
                  <c:v>99993.102000000014</c:v>
                </c:pt>
                <c:pt idx="19330">
                  <c:v>99995.102000000014</c:v>
                </c:pt>
                <c:pt idx="19331">
                  <c:v>99997.102000000014</c:v>
                </c:pt>
                <c:pt idx="19332">
                  <c:v>99999.102000000014</c:v>
                </c:pt>
                <c:pt idx="19333">
                  <c:v>100001.1</c:v>
                </c:pt>
                <c:pt idx="19334">
                  <c:v>100003.1</c:v>
                </c:pt>
                <c:pt idx="19335">
                  <c:v>100005.1</c:v>
                </c:pt>
                <c:pt idx="19336">
                  <c:v>100007.1</c:v>
                </c:pt>
                <c:pt idx="19337">
                  <c:v>100009.1</c:v>
                </c:pt>
                <c:pt idx="19338">
                  <c:v>100011.1</c:v>
                </c:pt>
                <c:pt idx="19339">
                  <c:v>100013.1</c:v>
                </c:pt>
                <c:pt idx="19340">
                  <c:v>100015.1</c:v>
                </c:pt>
                <c:pt idx="19341">
                  <c:v>100017.1</c:v>
                </c:pt>
                <c:pt idx="19342">
                  <c:v>100019.1</c:v>
                </c:pt>
                <c:pt idx="19343">
                  <c:v>100021.1</c:v>
                </c:pt>
                <c:pt idx="19344">
                  <c:v>100023.1</c:v>
                </c:pt>
                <c:pt idx="19345">
                  <c:v>100025.1</c:v>
                </c:pt>
                <c:pt idx="19346">
                  <c:v>100027.1</c:v>
                </c:pt>
                <c:pt idx="19347">
                  <c:v>100029.1</c:v>
                </c:pt>
                <c:pt idx="19348">
                  <c:v>100031.1</c:v>
                </c:pt>
                <c:pt idx="19349">
                  <c:v>100033.1</c:v>
                </c:pt>
                <c:pt idx="19350">
                  <c:v>100035.1</c:v>
                </c:pt>
                <c:pt idx="19351">
                  <c:v>100037.1</c:v>
                </c:pt>
                <c:pt idx="19352">
                  <c:v>100039.1</c:v>
                </c:pt>
                <c:pt idx="19353">
                  <c:v>100041.1</c:v>
                </c:pt>
                <c:pt idx="19354">
                  <c:v>100043.1</c:v>
                </c:pt>
                <c:pt idx="19355">
                  <c:v>100045.1</c:v>
                </c:pt>
                <c:pt idx="19356">
                  <c:v>100047.1</c:v>
                </c:pt>
                <c:pt idx="19357">
                  <c:v>100049.1</c:v>
                </c:pt>
                <c:pt idx="19358">
                  <c:v>100051.1</c:v>
                </c:pt>
                <c:pt idx="19359">
                  <c:v>100053.1</c:v>
                </c:pt>
                <c:pt idx="19360">
                  <c:v>100055.1</c:v>
                </c:pt>
                <c:pt idx="19361">
                  <c:v>100057.1</c:v>
                </c:pt>
                <c:pt idx="19362">
                  <c:v>100059.1</c:v>
                </c:pt>
                <c:pt idx="19363">
                  <c:v>100061.1</c:v>
                </c:pt>
                <c:pt idx="19364">
                  <c:v>100063.1</c:v>
                </c:pt>
                <c:pt idx="19365">
                  <c:v>100065.1</c:v>
                </c:pt>
                <c:pt idx="19366">
                  <c:v>100067.1</c:v>
                </c:pt>
                <c:pt idx="19367">
                  <c:v>100069.1</c:v>
                </c:pt>
                <c:pt idx="19368">
                  <c:v>100071.1</c:v>
                </c:pt>
                <c:pt idx="19369">
                  <c:v>100073.1</c:v>
                </c:pt>
                <c:pt idx="19370">
                  <c:v>100075.1</c:v>
                </c:pt>
                <c:pt idx="19371">
                  <c:v>100077.1</c:v>
                </c:pt>
                <c:pt idx="19372">
                  <c:v>100079.1</c:v>
                </c:pt>
                <c:pt idx="19373">
                  <c:v>100081.1</c:v>
                </c:pt>
                <c:pt idx="19374">
                  <c:v>100083.1</c:v>
                </c:pt>
                <c:pt idx="19375">
                  <c:v>100085.1</c:v>
                </c:pt>
                <c:pt idx="19376">
                  <c:v>100087.1</c:v>
                </c:pt>
                <c:pt idx="19377">
                  <c:v>100089.1</c:v>
                </c:pt>
                <c:pt idx="19378">
                  <c:v>100091.1</c:v>
                </c:pt>
                <c:pt idx="19379">
                  <c:v>100093.1</c:v>
                </c:pt>
                <c:pt idx="19380">
                  <c:v>100095.1</c:v>
                </c:pt>
                <c:pt idx="19381">
                  <c:v>100097.1</c:v>
                </c:pt>
                <c:pt idx="19382">
                  <c:v>100099.1</c:v>
                </c:pt>
                <c:pt idx="19383">
                  <c:v>100101.1</c:v>
                </c:pt>
                <c:pt idx="19384">
                  <c:v>100103.1</c:v>
                </c:pt>
                <c:pt idx="19385">
                  <c:v>100105.1</c:v>
                </c:pt>
                <c:pt idx="19386">
                  <c:v>100107.1</c:v>
                </c:pt>
                <c:pt idx="19387">
                  <c:v>100109.1</c:v>
                </c:pt>
                <c:pt idx="19388">
                  <c:v>100111.1</c:v>
                </c:pt>
                <c:pt idx="19389">
                  <c:v>100113.1</c:v>
                </c:pt>
                <c:pt idx="19390">
                  <c:v>100115.1</c:v>
                </c:pt>
                <c:pt idx="19391">
                  <c:v>100117.1</c:v>
                </c:pt>
                <c:pt idx="19392">
                  <c:v>100119.1</c:v>
                </c:pt>
                <c:pt idx="19393">
                  <c:v>100121.1</c:v>
                </c:pt>
                <c:pt idx="19394">
                  <c:v>100123.1</c:v>
                </c:pt>
                <c:pt idx="19395">
                  <c:v>100125.1</c:v>
                </c:pt>
                <c:pt idx="19396">
                  <c:v>100127.1</c:v>
                </c:pt>
                <c:pt idx="19397">
                  <c:v>100129.1</c:v>
                </c:pt>
                <c:pt idx="19398">
                  <c:v>100131.1</c:v>
                </c:pt>
                <c:pt idx="19399">
                  <c:v>100133.1</c:v>
                </c:pt>
                <c:pt idx="19400">
                  <c:v>100135.1</c:v>
                </c:pt>
                <c:pt idx="19401">
                  <c:v>100137.1</c:v>
                </c:pt>
                <c:pt idx="19402">
                  <c:v>100139.1</c:v>
                </c:pt>
                <c:pt idx="19403">
                  <c:v>100141.1</c:v>
                </c:pt>
                <c:pt idx="19404">
                  <c:v>100143.1</c:v>
                </c:pt>
                <c:pt idx="19405">
                  <c:v>100145.1</c:v>
                </c:pt>
                <c:pt idx="19406">
                  <c:v>100147.1</c:v>
                </c:pt>
                <c:pt idx="19407">
                  <c:v>100149.1</c:v>
                </c:pt>
                <c:pt idx="19408">
                  <c:v>100151.1</c:v>
                </c:pt>
                <c:pt idx="19409">
                  <c:v>100153.1</c:v>
                </c:pt>
                <c:pt idx="19410">
                  <c:v>100155.1</c:v>
                </c:pt>
                <c:pt idx="19411">
                  <c:v>100157.1</c:v>
                </c:pt>
                <c:pt idx="19412">
                  <c:v>100159.1</c:v>
                </c:pt>
                <c:pt idx="19413">
                  <c:v>100161.1</c:v>
                </c:pt>
                <c:pt idx="19414">
                  <c:v>100163.1</c:v>
                </c:pt>
                <c:pt idx="19415">
                  <c:v>100165.1</c:v>
                </c:pt>
                <c:pt idx="19416">
                  <c:v>100167.1</c:v>
                </c:pt>
                <c:pt idx="19417">
                  <c:v>100169.1</c:v>
                </c:pt>
                <c:pt idx="19418">
                  <c:v>100171.1</c:v>
                </c:pt>
                <c:pt idx="19419">
                  <c:v>100173.1</c:v>
                </c:pt>
                <c:pt idx="19420">
                  <c:v>100175.1</c:v>
                </c:pt>
                <c:pt idx="19421">
                  <c:v>100177.1</c:v>
                </c:pt>
                <c:pt idx="19422">
                  <c:v>100179.1</c:v>
                </c:pt>
                <c:pt idx="19423">
                  <c:v>100181.1</c:v>
                </c:pt>
                <c:pt idx="19424">
                  <c:v>100183.1</c:v>
                </c:pt>
                <c:pt idx="19425">
                  <c:v>100185.1</c:v>
                </c:pt>
                <c:pt idx="19426">
                  <c:v>100187.1</c:v>
                </c:pt>
                <c:pt idx="19427">
                  <c:v>100189.1</c:v>
                </c:pt>
                <c:pt idx="19428">
                  <c:v>100191.1</c:v>
                </c:pt>
                <c:pt idx="19429">
                  <c:v>100193.1</c:v>
                </c:pt>
                <c:pt idx="19430">
                  <c:v>100195.1</c:v>
                </c:pt>
                <c:pt idx="19431">
                  <c:v>100197.1</c:v>
                </c:pt>
                <c:pt idx="19432">
                  <c:v>100199.1</c:v>
                </c:pt>
                <c:pt idx="19433">
                  <c:v>100201.1</c:v>
                </c:pt>
                <c:pt idx="19434">
                  <c:v>100203.1</c:v>
                </c:pt>
                <c:pt idx="19435">
                  <c:v>100205.1</c:v>
                </c:pt>
                <c:pt idx="19436">
                  <c:v>100207.1</c:v>
                </c:pt>
                <c:pt idx="19437">
                  <c:v>100209.1</c:v>
                </c:pt>
                <c:pt idx="19438">
                  <c:v>100211.1</c:v>
                </c:pt>
                <c:pt idx="19439">
                  <c:v>100213.1</c:v>
                </c:pt>
                <c:pt idx="19440">
                  <c:v>100215.1</c:v>
                </c:pt>
                <c:pt idx="19441">
                  <c:v>100217.1</c:v>
                </c:pt>
                <c:pt idx="19442">
                  <c:v>100219.1</c:v>
                </c:pt>
                <c:pt idx="19443">
                  <c:v>100221.1</c:v>
                </c:pt>
                <c:pt idx="19444">
                  <c:v>100223.1</c:v>
                </c:pt>
                <c:pt idx="19445">
                  <c:v>100225.1</c:v>
                </c:pt>
                <c:pt idx="19446">
                  <c:v>100227.1</c:v>
                </c:pt>
                <c:pt idx="19447">
                  <c:v>100229.1</c:v>
                </c:pt>
                <c:pt idx="19448">
                  <c:v>100231.1</c:v>
                </c:pt>
                <c:pt idx="19449">
                  <c:v>100233.1</c:v>
                </c:pt>
                <c:pt idx="19450">
                  <c:v>100235.1</c:v>
                </c:pt>
                <c:pt idx="19451">
                  <c:v>100237.1</c:v>
                </c:pt>
                <c:pt idx="19452">
                  <c:v>100239.1</c:v>
                </c:pt>
                <c:pt idx="19453">
                  <c:v>100241.1</c:v>
                </c:pt>
                <c:pt idx="19454">
                  <c:v>100243.1</c:v>
                </c:pt>
                <c:pt idx="19455">
                  <c:v>100245.1</c:v>
                </c:pt>
                <c:pt idx="19456">
                  <c:v>100247.1</c:v>
                </c:pt>
                <c:pt idx="19457">
                  <c:v>100249.1</c:v>
                </c:pt>
                <c:pt idx="19458">
                  <c:v>100251.1</c:v>
                </c:pt>
                <c:pt idx="19459">
                  <c:v>100253.1</c:v>
                </c:pt>
                <c:pt idx="19460">
                  <c:v>100255.1</c:v>
                </c:pt>
                <c:pt idx="19461">
                  <c:v>100257.1</c:v>
                </c:pt>
                <c:pt idx="19462">
                  <c:v>100259.1</c:v>
                </c:pt>
                <c:pt idx="19463">
                  <c:v>100261.1</c:v>
                </c:pt>
                <c:pt idx="19464">
                  <c:v>100263.1</c:v>
                </c:pt>
                <c:pt idx="19465">
                  <c:v>100265.1</c:v>
                </c:pt>
                <c:pt idx="19466">
                  <c:v>100267.1</c:v>
                </c:pt>
                <c:pt idx="19467">
                  <c:v>100269.1</c:v>
                </c:pt>
                <c:pt idx="19468">
                  <c:v>100271.1</c:v>
                </c:pt>
                <c:pt idx="19469">
                  <c:v>100273.1</c:v>
                </c:pt>
                <c:pt idx="19470">
                  <c:v>100275.1</c:v>
                </c:pt>
                <c:pt idx="19471">
                  <c:v>100277.1</c:v>
                </c:pt>
                <c:pt idx="19472">
                  <c:v>100279.1</c:v>
                </c:pt>
                <c:pt idx="19473">
                  <c:v>100281.1</c:v>
                </c:pt>
                <c:pt idx="19474">
                  <c:v>100283.1</c:v>
                </c:pt>
                <c:pt idx="19475">
                  <c:v>100285.1</c:v>
                </c:pt>
                <c:pt idx="19476">
                  <c:v>100287.1</c:v>
                </c:pt>
                <c:pt idx="19477">
                  <c:v>100289.1</c:v>
                </c:pt>
                <c:pt idx="19478">
                  <c:v>100291.1</c:v>
                </c:pt>
                <c:pt idx="19479">
                  <c:v>100293.1</c:v>
                </c:pt>
                <c:pt idx="19480">
                  <c:v>100295.1</c:v>
                </c:pt>
                <c:pt idx="19481">
                  <c:v>100297.1</c:v>
                </c:pt>
                <c:pt idx="19482">
                  <c:v>100299.1</c:v>
                </c:pt>
                <c:pt idx="19483">
                  <c:v>100301.1</c:v>
                </c:pt>
                <c:pt idx="19484">
                  <c:v>100303.1</c:v>
                </c:pt>
                <c:pt idx="19485">
                  <c:v>100305.1</c:v>
                </c:pt>
                <c:pt idx="19486">
                  <c:v>100307.1</c:v>
                </c:pt>
                <c:pt idx="19487">
                  <c:v>100309.1</c:v>
                </c:pt>
                <c:pt idx="19488">
                  <c:v>100311.1</c:v>
                </c:pt>
                <c:pt idx="19489">
                  <c:v>100313.1</c:v>
                </c:pt>
                <c:pt idx="19490">
                  <c:v>100315.1</c:v>
                </c:pt>
                <c:pt idx="19491">
                  <c:v>100317.1</c:v>
                </c:pt>
                <c:pt idx="19492">
                  <c:v>100319.1</c:v>
                </c:pt>
                <c:pt idx="19493">
                  <c:v>100321.1</c:v>
                </c:pt>
                <c:pt idx="19494">
                  <c:v>100323.1</c:v>
                </c:pt>
                <c:pt idx="19495">
                  <c:v>100325.1</c:v>
                </c:pt>
                <c:pt idx="19496">
                  <c:v>100327.1</c:v>
                </c:pt>
                <c:pt idx="19497">
                  <c:v>100329.1</c:v>
                </c:pt>
                <c:pt idx="19498">
                  <c:v>100331.1</c:v>
                </c:pt>
                <c:pt idx="19499">
                  <c:v>100333.1</c:v>
                </c:pt>
                <c:pt idx="19500">
                  <c:v>100335.1</c:v>
                </c:pt>
                <c:pt idx="19501">
                  <c:v>100337.1</c:v>
                </c:pt>
                <c:pt idx="19502">
                  <c:v>100339.1</c:v>
                </c:pt>
                <c:pt idx="19503">
                  <c:v>100341.1</c:v>
                </c:pt>
                <c:pt idx="19504">
                  <c:v>100343.1</c:v>
                </c:pt>
                <c:pt idx="19505">
                  <c:v>100345.1</c:v>
                </c:pt>
                <c:pt idx="19506">
                  <c:v>100347.1</c:v>
                </c:pt>
                <c:pt idx="19507">
                  <c:v>100349.1</c:v>
                </c:pt>
                <c:pt idx="19508">
                  <c:v>100351.1</c:v>
                </c:pt>
                <c:pt idx="19509">
                  <c:v>100353.1</c:v>
                </c:pt>
                <c:pt idx="19510">
                  <c:v>100355.1</c:v>
                </c:pt>
                <c:pt idx="19511">
                  <c:v>100357.1</c:v>
                </c:pt>
                <c:pt idx="19512">
                  <c:v>100359.1</c:v>
                </c:pt>
                <c:pt idx="19513">
                  <c:v>100361.1</c:v>
                </c:pt>
                <c:pt idx="19514">
                  <c:v>100363.1</c:v>
                </c:pt>
                <c:pt idx="19515">
                  <c:v>100365.1</c:v>
                </c:pt>
                <c:pt idx="19516">
                  <c:v>100367.1</c:v>
                </c:pt>
                <c:pt idx="19517">
                  <c:v>100369.1</c:v>
                </c:pt>
                <c:pt idx="19518">
                  <c:v>100371.1</c:v>
                </c:pt>
                <c:pt idx="19519">
                  <c:v>100373.1</c:v>
                </c:pt>
                <c:pt idx="19520">
                  <c:v>100375.1</c:v>
                </c:pt>
                <c:pt idx="19521">
                  <c:v>100377.1</c:v>
                </c:pt>
                <c:pt idx="19522">
                  <c:v>100379.1</c:v>
                </c:pt>
                <c:pt idx="19523">
                  <c:v>100381.1</c:v>
                </c:pt>
                <c:pt idx="19524">
                  <c:v>100383.1</c:v>
                </c:pt>
                <c:pt idx="19525">
                  <c:v>100385.1</c:v>
                </c:pt>
                <c:pt idx="19526">
                  <c:v>100387.1</c:v>
                </c:pt>
                <c:pt idx="19527">
                  <c:v>100389.1</c:v>
                </c:pt>
                <c:pt idx="19528">
                  <c:v>100391.1</c:v>
                </c:pt>
                <c:pt idx="19529">
                  <c:v>100393.1</c:v>
                </c:pt>
                <c:pt idx="19530">
                  <c:v>100395.1</c:v>
                </c:pt>
                <c:pt idx="19531">
                  <c:v>100397.1</c:v>
                </c:pt>
                <c:pt idx="19532">
                  <c:v>100399.1</c:v>
                </c:pt>
                <c:pt idx="19533">
                  <c:v>100401.1</c:v>
                </c:pt>
                <c:pt idx="19534">
                  <c:v>100403.1</c:v>
                </c:pt>
                <c:pt idx="19535">
                  <c:v>100405.1</c:v>
                </c:pt>
                <c:pt idx="19536">
                  <c:v>100407.1</c:v>
                </c:pt>
                <c:pt idx="19537">
                  <c:v>100409.1</c:v>
                </c:pt>
                <c:pt idx="19538">
                  <c:v>100411.1</c:v>
                </c:pt>
                <c:pt idx="19539">
                  <c:v>100413.1</c:v>
                </c:pt>
                <c:pt idx="19540">
                  <c:v>100415.1</c:v>
                </c:pt>
                <c:pt idx="19541">
                  <c:v>100417.1</c:v>
                </c:pt>
                <c:pt idx="19542">
                  <c:v>100419.1</c:v>
                </c:pt>
                <c:pt idx="19543">
                  <c:v>100421.1</c:v>
                </c:pt>
                <c:pt idx="19544">
                  <c:v>100423.1</c:v>
                </c:pt>
                <c:pt idx="19545">
                  <c:v>100426.73</c:v>
                </c:pt>
                <c:pt idx="19546">
                  <c:v>100428.73</c:v>
                </c:pt>
                <c:pt idx="19547">
                  <c:v>100430.73</c:v>
                </c:pt>
                <c:pt idx="19548">
                  <c:v>100432.73</c:v>
                </c:pt>
                <c:pt idx="19549">
                  <c:v>100434.73</c:v>
                </c:pt>
                <c:pt idx="19550">
                  <c:v>100436.73</c:v>
                </c:pt>
                <c:pt idx="19551">
                  <c:v>100438.73</c:v>
                </c:pt>
                <c:pt idx="19552">
                  <c:v>100440.73</c:v>
                </c:pt>
                <c:pt idx="19553">
                  <c:v>100442.73</c:v>
                </c:pt>
                <c:pt idx="19554">
                  <c:v>100444.73</c:v>
                </c:pt>
                <c:pt idx="19555">
                  <c:v>100446.73</c:v>
                </c:pt>
                <c:pt idx="19556">
                  <c:v>100448.73</c:v>
                </c:pt>
                <c:pt idx="19557">
                  <c:v>100450.73</c:v>
                </c:pt>
                <c:pt idx="19558">
                  <c:v>100452.73</c:v>
                </c:pt>
                <c:pt idx="19559">
                  <c:v>100454.73</c:v>
                </c:pt>
                <c:pt idx="19560">
                  <c:v>100456.73</c:v>
                </c:pt>
                <c:pt idx="19561">
                  <c:v>100458.73</c:v>
                </c:pt>
                <c:pt idx="19562">
                  <c:v>100460.73</c:v>
                </c:pt>
                <c:pt idx="19563">
                  <c:v>100462.73</c:v>
                </c:pt>
                <c:pt idx="19564">
                  <c:v>100464.73</c:v>
                </c:pt>
                <c:pt idx="19565">
                  <c:v>100466.73</c:v>
                </c:pt>
                <c:pt idx="19566">
                  <c:v>100468.73</c:v>
                </c:pt>
                <c:pt idx="19567">
                  <c:v>100470.73</c:v>
                </c:pt>
                <c:pt idx="19568">
                  <c:v>100472.73</c:v>
                </c:pt>
                <c:pt idx="19569">
                  <c:v>100474.73</c:v>
                </c:pt>
                <c:pt idx="19570">
                  <c:v>100476.73</c:v>
                </c:pt>
                <c:pt idx="19571">
                  <c:v>100478.73</c:v>
                </c:pt>
                <c:pt idx="19572">
                  <c:v>100480.73</c:v>
                </c:pt>
                <c:pt idx="19573">
                  <c:v>100482.73</c:v>
                </c:pt>
                <c:pt idx="19574">
                  <c:v>100484.73</c:v>
                </c:pt>
                <c:pt idx="19575">
                  <c:v>100486.73</c:v>
                </c:pt>
                <c:pt idx="19576">
                  <c:v>100488.73</c:v>
                </c:pt>
                <c:pt idx="19577">
                  <c:v>100490.73</c:v>
                </c:pt>
                <c:pt idx="19578">
                  <c:v>100492.73</c:v>
                </c:pt>
                <c:pt idx="19579">
                  <c:v>100494.73</c:v>
                </c:pt>
                <c:pt idx="19580">
                  <c:v>100496.73</c:v>
                </c:pt>
                <c:pt idx="19581">
                  <c:v>100498.73</c:v>
                </c:pt>
                <c:pt idx="19582">
                  <c:v>100500.73</c:v>
                </c:pt>
                <c:pt idx="19583">
                  <c:v>100502.73</c:v>
                </c:pt>
                <c:pt idx="19584">
                  <c:v>100504.73</c:v>
                </c:pt>
                <c:pt idx="19585">
                  <c:v>100506.73</c:v>
                </c:pt>
                <c:pt idx="19586">
                  <c:v>100508.73</c:v>
                </c:pt>
                <c:pt idx="19587">
                  <c:v>100510.73</c:v>
                </c:pt>
                <c:pt idx="19588">
                  <c:v>100512.73</c:v>
                </c:pt>
                <c:pt idx="19589">
                  <c:v>100514.73</c:v>
                </c:pt>
                <c:pt idx="19590">
                  <c:v>100516.73</c:v>
                </c:pt>
                <c:pt idx="19591">
                  <c:v>100518.73</c:v>
                </c:pt>
                <c:pt idx="19592">
                  <c:v>100520.73</c:v>
                </c:pt>
                <c:pt idx="19593">
                  <c:v>100522.73</c:v>
                </c:pt>
                <c:pt idx="19594">
                  <c:v>100524.73</c:v>
                </c:pt>
                <c:pt idx="19595">
                  <c:v>100526.73</c:v>
                </c:pt>
                <c:pt idx="19596">
                  <c:v>100528.73</c:v>
                </c:pt>
                <c:pt idx="19597">
                  <c:v>100530.73</c:v>
                </c:pt>
                <c:pt idx="19598">
                  <c:v>100532.73</c:v>
                </c:pt>
                <c:pt idx="19599">
                  <c:v>100534.73</c:v>
                </c:pt>
                <c:pt idx="19600">
                  <c:v>100536.73</c:v>
                </c:pt>
                <c:pt idx="19601">
                  <c:v>100538.73</c:v>
                </c:pt>
                <c:pt idx="19602">
                  <c:v>100540.73</c:v>
                </c:pt>
                <c:pt idx="19603">
                  <c:v>100542.73</c:v>
                </c:pt>
                <c:pt idx="19604">
                  <c:v>100544.73</c:v>
                </c:pt>
                <c:pt idx="19605">
                  <c:v>100546.73</c:v>
                </c:pt>
                <c:pt idx="19606">
                  <c:v>100548.73</c:v>
                </c:pt>
                <c:pt idx="19607">
                  <c:v>100550.73</c:v>
                </c:pt>
                <c:pt idx="19608">
                  <c:v>100552.73</c:v>
                </c:pt>
                <c:pt idx="19609">
                  <c:v>100554.73</c:v>
                </c:pt>
                <c:pt idx="19610">
                  <c:v>100556.73</c:v>
                </c:pt>
                <c:pt idx="19611">
                  <c:v>100558.73</c:v>
                </c:pt>
                <c:pt idx="19612">
                  <c:v>100560.73</c:v>
                </c:pt>
                <c:pt idx="19613">
                  <c:v>100562.73</c:v>
                </c:pt>
                <c:pt idx="19614">
                  <c:v>100564.73</c:v>
                </c:pt>
                <c:pt idx="19615">
                  <c:v>100566.73</c:v>
                </c:pt>
                <c:pt idx="19616">
                  <c:v>100568.73</c:v>
                </c:pt>
                <c:pt idx="19617">
                  <c:v>100570.73</c:v>
                </c:pt>
                <c:pt idx="19618">
                  <c:v>100572.73</c:v>
                </c:pt>
                <c:pt idx="19619">
                  <c:v>100574.73</c:v>
                </c:pt>
                <c:pt idx="19620">
                  <c:v>100576.73</c:v>
                </c:pt>
                <c:pt idx="19621">
                  <c:v>100578.73</c:v>
                </c:pt>
                <c:pt idx="19622">
                  <c:v>100580.73</c:v>
                </c:pt>
                <c:pt idx="19623">
                  <c:v>100582.73</c:v>
                </c:pt>
                <c:pt idx="19624">
                  <c:v>100584.73</c:v>
                </c:pt>
                <c:pt idx="19625">
                  <c:v>100586.73</c:v>
                </c:pt>
                <c:pt idx="19626">
                  <c:v>100588.73</c:v>
                </c:pt>
                <c:pt idx="19627">
                  <c:v>100590.73</c:v>
                </c:pt>
                <c:pt idx="19628">
                  <c:v>100592.73</c:v>
                </c:pt>
                <c:pt idx="19629">
                  <c:v>100594.73</c:v>
                </c:pt>
                <c:pt idx="19630">
                  <c:v>100596.73</c:v>
                </c:pt>
                <c:pt idx="19631">
                  <c:v>100598.73</c:v>
                </c:pt>
                <c:pt idx="19632">
                  <c:v>100600.73</c:v>
                </c:pt>
                <c:pt idx="19633">
                  <c:v>100602.73</c:v>
                </c:pt>
                <c:pt idx="19634">
                  <c:v>100604.73</c:v>
                </c:pt>
                <c:pt idx="19635">
                  <c:v>100606.73</c:v>
                </c:pt>
                <c:pt idx="19636">
                  <c:v>100608.73</c:v>
                </c:pt>
                <c:pt idx="19637">
                  <c:v>100610.73</c:v>
                </c:pt>
                <c:pt idx="19638">
                  <c:v>100612.73</c:v>
                </c:pt>
                <c:pt idx="19639">
                  <c:v>100614.73</c:v>
                </c:pt>
                <c:pt idx="19640">
                  <c:v>100616.73</c:v>
                </c:pt>
                <c:pt idx="19641">
                  <c:v>100618.73</c:v>
                </c:pt>
                <c:pt idx="19642">
                  <c:v>100620.73</c:v>
                </c:pt>
                <c:pt idx="19643">
                  <c:v>100622.73</c:v>
                </c:pt>
                <c:pt idx="19644">
                  <c:v>100624.73</c:v>
                </c:pt>
                <c:pt idx="19645">
                  <c:v>100626.73</c:v>
                </c:pt>
                <c:pt idx="19646">
                  <c:v>100628.73</c:v>
                </c:pt>
                <c:pt idx="19647">
                  <c:v>100630.73</c:v>
                </c:pt>
                <c:pt idx="19648">
                  <c:v>100632.73</c:v>
                </c:pt>
                <c:pt idx="19649">
                  <c:v>100634.73</c:v>
                </c:pt>
                <c:pt idx="19650">
                  <c:v>100636.73</c:v>
                </c:pt>
                <c:pt idx="19651">
                  <c:v>100638.73</c:v>
                </c:pt>
                <c:pt idx="19652">
                  <c:v>100640.73</c:v>
                </c:pt>
                <c:pt idx="19653">
                  <c:v>100642.73</c:v>
                </c:pt>
                <c:pt idx="19654">
                  <c:v>100644.73</c:v>
                </c:pt>
                <c:pt idx="19655">
                  <c:v>100646.73</c:v>
                </c:pt>
                <c:pt idx="19656">
                  <c:v>100648.73</c:v>
                </c:pt>
                <c:pt idx="19657">
                  <c:v>100650.73</c:v>
                </c:pt>
                <c:pt idx="19658">
                  <c:v>100652.73</c:v>
                </c:pt>
                <c:pt idx="19659">
                  <c:v>100654.73</c:v>
                </c:pt>
                <c:pt idx="19660">
                  <c:v>100656.73</c:v>
                </c:pt>
                <c:pt idx="19661">
                  <c:v>100658.73</c:v>
                </c:pt>
                <c:pt idx="19662">
                  <c:v>100660.73</c:v>
                </c:pt>
                <c:pt idx="19663">
                  <c:v>100662.73</c:v>
                </c:pt>
                <c:pt idx="19664">
                  <c:v>100664.73</c:v>
                </c:pt>
                <c:pt idx="19665">
                  <c:v>100666.73</c:v>
                </c:pt>
                <c:pt idx="19666">
                  <c:v>100668.73</c:v>
                </c:pt>
                <c:pt idx="19667">
                  <c:v>100670.73</c:v>
                </c:pt>
                <c:pt idx="19668">
                  <c:v>100672.73</c:v>
                </c:pt>
                <c:pt idx="19669">
                  <c:v>100674.73</c:v>
                </c:pt>
                <c:pt idx="19670">
                  <c:v>100676.73</c:v>
                </c:pt>
                <c:pt idx="19671">
                  <c:v>100678.73</c:v>
                </c:pt>
                <c:pt idx="19672">
                  <c:v>100680.73</c:v>
                </c:pt>
                <c:pt idx="19673">
                  <c:v>100682.73</c:v>
                </c:pt>
                <c:pt idx="19674">
                  <c:v>100684.73</c:v>
                </c:pt>
                <c:pt idx="19675">
                  <c:v>100686.73</c:v>
                </c:pt>
                <c:pt idx="19676">
                  <c:v>100688.73</c:v>
                </c:pt>
                <c:pt idx="19677">
                  <c:v>100690.73</c:v>
                </c:pt>
                <c:pt idx="19678">
                  <c:v>100692.73</c:v>
                </c:pt>
                <c:pt idx="19679">
                  <c:v>100694.73</c:v>
                </c:pt>
                <c:pt idx="19680">
                  <c:v>100696.73</c:v>
                </c:pt>
                <c:pt idx="19681">
                  <c:v>100698.73</c:v>
                </c:pt>
                <c:pt idx="19682">
                  <c:v>100700.73</c:v>
                </c:pt>
                <c:pt idx="19683">
                  <c:v>100702.73</c:v>
                </c:pt>
                <c:pt idx="19684">
                  <c:v>100704.73</c:v>
                </c:pt>
                <c:pt idx="19685">
                  <c:v>100706.73</c:v>
                </c:pt>
                <c:pt idx="19686">
                  <c:v>100708.73</c:v>
                </c:pt>
                <c:pt idx="19687">
                  <c:v>100710.73</c:v>
                </c:pt>
                <c:pt idx="19688">
                  <c:v>100712.73</c:v>
                </c:pt>
                <c:pt idx="19689">
                  <c:v>100714.73</c:v>
                </c:pt>
                <c:pt idx="19690">
                  <c:v>100716.73</c:v>
                </c:pt>
                <c:pt idx="19691">
                  <c:v>100718.73</c:v>
                </c:pt>
                <c:pt idx="19692">
                  <c:v>100720.73</c:v>
                </c:pt>
                <c:pt idx="19693">
                  <c:v>100722.73</c:v>
                </c:pt>
                <c:pt idx="19694">
                  <c:v>100724.73</c:v>
                </c:pt>
                <c:pt idx="19695">
                  <c:v>100726.73</c:v>
                </c:pt>
                <c:pt idx="19696">
                  <c:v>100728.73</c:v>
                </c:pt>
                <c:pt idx="19697">
                  <c:v>100730.73</c:v>
                </c:pt>
                <c:pt idx="19698">
                  <c:v>100732.73</c:v>
                </c:pt>
                <c:pt idx="19699">
                  <c:v>100734.73</c:v>
                </c:pt>
                <c:pt idx="19700">
                  <c:v>100736.73</c:v>
                </c:pt>
                <c:pt idx="19701">
                  <c:v>100738.73</c:v>
                </c:pt>
                <c:pt idx="19702">
                  <c:v>100740.73</c:v>
                </c:pt>
                <c:pt idx="19703">
                  <c:v>100742.73</c:v>
                </c:pt>
                <c:pt idx="19704">
                  <c:v>100744.73</c:v>
                </c:pt>
                <c:pt idx="19705">
                  <c:v>100746.73</c:v>
                </c:pt>
                <c:pt idx="19706">
                  <c:v>100748.73</c:v>
                </c:pt>
                <c:pt idx="19707">
                  <c:v>100750.73</c:v>
                </c:pt>
                <c:pt idx="19708">
                  <c:v>100752.73</c:v>
                </c:pt>
                <c:pt idx="19709">
                  <c:v>100754.73</c:v>
                </c:pt>
                <c:pt idx="19710">
                  <c:v>100756.73</c:v>
                </c:pt>
                <c:pt idx="19711">
                  <c:v>100758.73</c:v>
                </c:pt>
                <c:pt idx="19712">
                  <c:v>100760.73</c:v>
                </c:pt>
                <c:pt idx="19713">
                  <c:v>100762.73</c:v>
                </c:pt>
                <c:pt idx="19714">
                  <c:v>100764.73</c:v>
                </c:pt>
                <c:pt idx="19715">
                  <c:v>100766.73</c:v>
                </c:pt>
                <c:pt idx="19716">
                  <c:v>100768.73</c:v>
                </c:pt>
                <c:pt idx="19717">
                  <c:v>100770.73</c:v>
                </c:pt>
                <c:pt idx="19718">
                  <c:v>100772.73</c:v>
                </c:pt>
                <c:pt idx="19719">
                  <c:v>100774.73</c:v>
                </c:pt>
                <c:pt idx="19720">
                  <c:v>100776.73</c:v>
                </c:pt>
                <c:pt idx="19721">
                  <c:v>100778.73</c:v>
                </c:pt>
                <c:pt idx="19722">
                  <c:v>100780.73</c:v>
                </c:pt>
                <c:pt idx="19723">
                  <c:v>100782.73</c:v>
                </c:pt>
                <c:pt idx="19724">
                  <c:v>100784.73</c:v>
                </c:pt>
                <c:pt idx="19725">
                  <c:v>100786.73</c:v>
                </c:pt>
                <c:pt idx="19726">
                  <c:v>100788.73</c:v>
                </c:pt>
                <c:pt idx="19727">
                  <c:v>100790.73</c:v>
                </c:pt>
                <c:pt idx="19728">
                  <c:v>100792.73</c:v>
                </c:pt>
                <c:pt idx="19729">
                  <c:v>100794.73</c:v>
                </c:pt>
                <c:pt idx="19730">
                  <c:v>100796.73</c:v>
                </c:pt>
                <c:pt idx="19731">
                  <c:v>100798.73</c:v>
                </c:pt>
                <c:pt idx="19732">
                  <c:v>100800.73</c:v>
                </c:pt>
                <c:pt idx="19733">
                  <c:v>100802.73</c:v>
                </c:pt>
                <c:pt idx="19734">
                  <c:v>100804.73</c:v>
                </c:pt>
                <c:pt idx="19735">
                  <c:v>100806.73</c:v>
                </c:pt>
                <c:pt idx="19736">
                  <c:v>100808.73</c:v>
                </c:pt>
                <c:pt idx="19737">
                  <c:v>100810.73</c:v>
                </c:pt>
                <c:pt idx="19738">
                  <c:v>100812.73</c:v>
                </c:pt>
                <c:pt idx="19739">
                  <c:v>100814.73</c:v>
                </c:pt>
                <c:pt idx="19740">
                  <c:v>100816.73</c:v>
                </c:pt>
                <c:pt idx="19741">
                  <c:v>100818.73</c:v>
                </c:pt>
                <c:pt idx="19742">
                  <c:v>100820.73</c:v>
                </c:pt>
                <c:pt idx="19743">
                  <c:v>100822.73</c:v>
                </c:pt>
                <c:pt idx="19744">
                  <c:v>100824.73</c:v>
                </c:pt>
                <c:pt idx="19745">
                  <c:v>100826.73</c:v>
                </c:pt>
                <c:pt idx="19746">
                  <c:v>100828.73</c:v>
                </c:pt>
                <c:pt idx="19747">
                  <c:v>100830.73</c:v>
                </c:pt>
                <c:pt idx="19748">
                  <c:v>100832.73</c:v>
                </c:pt>
                <c:pt idx="19749">
                  <c:v>100834.73</c:v>
                </c:pt>
                <c:pt idx="19750">
                  <c:v>100836.73</c:v>
                </c:pt>
                <c:pt idx="19751">
                  <c:v>100838.73</c:v>
                </c:pt>
                <c:pt idx="19752">
                  <c:v>100840.73</c:v>
                </c:pt>
                <c:pt idx="19753">
                  <c:v>100842.73</c:v>
                </c:pt>
                <c:pt idx="19754">
                  <c:v>100844.73</c:v>
                </c:pt>
                <c:pt idx="19755">
                  <c:v>100846.73</c:v>
                </c:pt>
                <c:pt idx="19756">
                  <c:v>100848.73</c:v>
                </c:pt>
                <c:pt idx="19757">
                  <c:v>100850.73</c:v>
                </c:pt>
                <c:pt idx="19758">
                  <c:v>100852.73</c:v>
                </c:pt>
                <c:pt idx="19759">
                  <c:v>100854.73</c:v>
                </c:pt>
                <c:pt idx="19760">
                  <c:v>100856.73</c:v>
                </c:pt>
                <c:pt idx="19761">
                  <c:v>100858.73</c:v>
                </c:pt>
                <c:pt idx="19762">
                  <c:v>100860.73</c:v>
                </c:pt>
                <c:pt idx="19763">
                  <c:v>100862.73</c:v>
                </c:pt>
                <c:pt idx="19764">
                  <c:v>100864.73</c:v>
                </c:pt>
                <c:pt idx="19765">
                  <c:v>100866.73</c:v>
                </c:pt>
                <c:pt idx="19766">
                  <c:v>100868.73</c:v>
                </c:pt>
                <c:pt idx="19767">
                  <c:v>100870.73</c:v>
                </c:pt>
                <c:pt idx="19768">
                  <c:v>100872.73</c:v>
                </c:pt>
                <c:pt idx="19769">
                  <c:v>100874.73</c:v>
                </c:pt>
                <c:pt idx="19770">
                  <c:v>100876.73</c:v>
                </c:pt>
                <c:pt idx="19771">
                  <c:v>100878.73</c:v>
                </c:pt>
                <c:pt idx="19772">
                  <c:v>100880.73</c:v>
                </c:pt>
                <c:pt idx="19773">
                  <c:v>100882.73</c:v>
                </c:pt>
                <c:pt idx="19774">
                  <c:v>100884.73</c:v>
                </c:pt>
                <c:pt idx="19775">
                  <c:v>100886.73</c:v>
                </c:pt>
                <c:pt idx="19776">
                  <c:v>100888.73</c:v>
                </c:pt>
                <c:pt idx="19777">
                  <c:v>100890.73</c:v>
                </c:pt>
                <c:pt idx="19778">
                  <c:v>100892.73</c:v>
                </c:pt>
                <c:pt idx="19779">
                  <c:v>100894.73</c:v>
                </c:pt>
                <c:pt idx="19780">
                  <c:v>100896.73</c:v>
                </c:pt>
                <c:pt idx="19781">
                  <c:v>100898.73</c:v>
                </c:pt>
                <c:pt idx="19782">
                  <c:v>100900.73</c:v>
                </c:pt>
                <c:pt idx="19783">
                  <c:v>100902.73</c:v>
                </c:pt>
                <c:pt idx="19784">
                  <c:v>100904.73</c:v>
                </c:pt>
                <c:pt idx="19785">
                  <c:v>100906.73</c:v>
                </c:pt>
                <c:pt idx="19786">
                  <c:v>100908.73</c:v>
                </c:pt>
                <c:pt idx="19787">
                  <c:v>100910.73</c:v>
                </c:pt>
                <c:pt idx="19788">
                  <c:v>100912.73</c:v>
                </c:pt>
                <c:pt idx="19789">
                  <c:v>100914.73</c:v>
                </c:pt>
                <c:pt idx="19790">
                  <c:v>100916.73</c:v>
                </c:pt>
                <c:pt idx="19791">
                  <c:v>100918.73</c:v>
                </c:pt>
                <c:pt idx="19792">
                  <c:v>100920.73</c:v>
                </c:pt>
                <c:pt idx="19793">
                  <c:v>100922.73</c:v>
                </c:pt>
                <c:pt idx="19794">
                  <c:v>100924.73</c:v>
                </c:pt>
                <c:pt idx="19795">
                  <c:v>100926.73</c:v>
                </c:pt>
                <c:pt idx="19796">
                  <c:v>100928.73</c:v>
                </c:pt>
                <c:pt idx="19797">
                  <c:v>100930.73</c:v>
                </c:pt>
                <c:pt idx="19798">
                  <c:v>100932.73</c:v>
                </c:pt>
                <c:pt idx="19799">
                  <c:v>100934.73</c:v>
                </c:pt>
                <c:pt idx="19800">
                  <c:v>100936.73</c:v>
                </c:pt>
                <c:pt idx="19801">
                  <c:v>100938.73</c:v>
                </c:pt>
                <c:pt idx="19802">
                  <c:v>100940.73</c:v>
                </c:pt>
                <c:pt idx="19803">
                  <c:v>100942.73</c:v>
                </c:pt>
                <c:pt idx="19804">
                  <c:v>100944.73</c:v>
                </c:pt>
                <c:pt idx="19805">
                  <c:v>100946.73</c:v>
                </c:pt>
                <c:pt idx="19806">
                  <c:v>100948.73</c:v>
                </c:pt>
                <c:pt idx="19807">
                  <c:v>100950.73</c:v>
                </c:pt>
                <c:pt idx="19808">
                  <c:v>100952.73</c:v>
                </c:pt>
                <c:pt idx="19809">
                  <c:v>100954.73</c:v>
                </c:pt>
                <c:pt idx="19810">
                  <c:v>100956.73</c:v>
                </c:pt>
                <c:pt idx="19811">
                  <c:v>100958.73</c:v>
                </c:pt>
                <c:pt idx="19812">
                  <c:v>100960.73</c:v>
                </c:pt>
                <c:pt idx="19813">
                  <c:v>100962.73</c:v>
                </c:pt>
                <c:pt idx="19814">
                  <c:v>100964.73</c:v>
                </c:pt>
                <c:pt idx="19815">
                  <c:v>100966.73</c:v>
                </c:pt>
                <c:pt idx="19816">
                  <c:v>100968.73</c:v>
                </c:pt>
                <c:pt idx="19817">
                  <c:v>100970.73</c:v>
                </c:pt>
                <c:pt idx="19818">
                  <c:v>100972.73</c:v>
                </c:pt>
                <c:pt idx="19819">
                  <c:v>100974.73</c:v>
                </c:pt>
                <c:pt idx="19820">
                  <c:v>100976.73</c:v>
                </c:pt>
                <c:pt idx="19821">
                  <c:v>100978.73</c:v>
                </c:pt>
                <c:pt idx="19822">
                  <c:v>100980.73</c:v>
                </c:pt>
                <c:pt idx="19823">
                  <c:v>100982.73</c:v>
                </c:pt>
                <c:pt idx="19824">
                  <c:v>100984.73</c:v>
                </c:pt>
                <c:pt idx="19825">
                  <c:v>100986.73</c:v>
                </c:pt>
                <c:pt idx="19826">
                  <c:v>100988.73</c:v>
                </c:pt>
                <c:pt idx="19827">
                  <c:v>100990.73</c:v>
                </c:pt>
                <c:pt idx="19828">
                  <c:v>100992.73</c:v>
                </c:pt>
                <c:pt idx="19829">
                  <c:v>100994.73</c:v>
                </c:pt>
                <c:pt idx="19830">
                  <c:v>100996.73</c:v>
                </c:pt>
                <c:pt idx="19831">
                  <c:v>100998.73</c:v>
                </c:pt>
                <c:pt idx="19832">
                  <c:v>101000.73</c:v>
                </c:pt>
                <c:pt idx="19833">
                  <c:v>101002.73</c:v>
                </c:pt>
                <c:pt idx="19834">
                  <c:v>101004.73</c:v>
                </c:pt>
                <c:pt idx="19835">
                  <c:v>101006.73</c:v>
                </c:pt>
                <c:pt idx="19836">
                  <c:v>101008.73</c:v>
                </c:pt>
                <c:pt idx="19837">
                  <c:v>101010.73</c:v>
                </c:pt>
                <c:pt idx="19838">
                  <c:v>101012.73</c:v>
                </c:pt>
                <c:pt idx="19839">
                  <c:v>101014.73</c:v>
                </c:pt>
                <c:pt idx="19840">
                  <c:v>101016.73</c:v>
                </c:pt>
                <c:pt idx="19841">
                  <c:v>101018.73</c:v>
                </c:pt>
                <c:pt idx="19842">
                  <c:v>101020.73</c:v>
                </c:pt>
                <c:pt idx="19843">
                  <c:v>101022.73</c:v>
                </c:pt>
                <c:pt idx="19844">
                  <c:v>101024.73</c:v>
                </c:pt>
                <c:pt idx="19845">
                  <c:v>101026.73</c:v>
                </c:pt>
                <c:pt idx="19846">
                  <c:v>101028.73</c:v>
                </c:pt>
                <c:pt idx="19847">
                  <c:v>101030.73</c:v>
                </c:pt>
                <c:pt idx="19848">
                  <c:v>101032.73</c:v>
                </c:pt>
                <c:pt idx="19849">
                  <c:v>101034.73</c:v>
                </c:pt>
                <c:pt idx="19850">
                  <c:v>101036.73</c:v>
                </c:pt>
                <c:pt idx="19851">
                  <c:v>101038.73</c:v>
                </c:pt>
                <c:pt idx="19852">
                  <c:v>101040.73</c:v>
                </c:pt>
                <c:pt idx="19853">
                  <c:v>101042.73</c:v>
                </c:pt>
                <c:pt idx="19854">
                  <c:v>101044.73</c:v>
                </c:pt>
                <c:pt idx="19855">
                  <c:v>101046.73</c:v>
                </c:pt>
                <c:pt idx="19856">
                  <c:v>101048.73</c:v>
                </c:pt>
                <c:pt idx="19857">
                  <c:v>101050.73</c:v>
                </c:pt>
                <c:pt idx="19858">
                  <c:v>101052.73</c:v>
                </c:pt>
                <c:pt idx="19859">
                  <c:v>101054.73</c:v>
                </c:pt>
                <c:pt idx="19860">
                  <c:v>101056.73</c:v>
                </c:pt>
                <c:pt idx="19861">
                  <c:v>101058.73</c:v>
                </c:pt>
                <c:pt idx="19862">
                  <c:v>101060.73</c:v>
                </c:pt>
                <c:pt idx="19863">
                  <c:v>101062.73</c:v>
                </c:pt>
                <c:pt idx="19864">
                  <c:v>101064.73</c:v>
                </c:pt>
                <c:pt idx="19865">
                  <c:v>101066.73</c:v>
                </c:pt>
                <c:pt idx="19866">
                  <c:v>101068.73</c:v>
                </c:pt>
                <c:pt idx="19867">
                  <c:v>101070.73</c:v>
                </c:pt>
                <c:pt idx="19868">
                  <c:v>101072.73</c:v>
                </c:pt>
                <c:pt idx="19869">
                  <c:v>101074.73</c:v>
                </c:pt>
                <c:pt idx="19870">
                  <c:v>101076.73</c:v>
                </c:pt>
                <c:pt idx="19871">
                  <c:v>101078.73</c:v>
                </c:pt>
                <c:pt idx="19872">
                  <c:v>101080.73</c:v>
                </c:pt>
                <c:pt idx="19873">
                  <c:v>101082.73</c:v>
                </c:pt>
                <c:pt idx="19874">
                  <c:v>101084.73</c:v>
                </c:pt>
                <c:pt idx="19875">
                  <c:v>101086.73</c:v>
                </c:pt>
                <c:pt idx="19876">
                  <c:v>101088.73</c:v>
                </c:pt>
                <c:pt idx="19877">
                  <c:v>101090.73</c:v>
                </c:pt>
                <c:pt idx="19878">
                  <c:v>101092.73</c:v>
                </c:pt>
                <c:pt idx="19879">
                  <c:v>101094.73</c:v>
                </c:pt>
                <c:pt idx="19880">
                  <c:v>101096.73</c:v>
                </c:pt>
                <c:pt idx="19881">
                  <c:v>101098.73</c:v>
                </c:pt>
                <c:pt idx="19882">
                  <c:v>101100.73</c:v>
                </c:pt>
                <c:pt idx="19883">
                  <c:v>101102.73</c:v>
                </c:pt>
                <c:pt idx="19884">
                  <c:v>101104.73</c:v>
                </c:pt>
                <c:pt idx="19885">
                  <c:v>101106.73</c:v>
                </c:pt>
                <c:pt idx="19886">
                  <c:v>101108.73</c:v>
                </c:pt>
                <c:pt idx="19887">
                  <c:v>101110.73</c:v>
                </c:pt>
                <c:pt idx="19888">
                  <c:v>101112.73</c:v>
                </c:pt>
                <c:pt idx="19889">
                  <c:v>101114.73</c:v>
                </c:pt>
                <c:pt idx="19890">
                  <c:v>101116.73</c:v>
                </c:pt>
                <c:pt idx="19891">
                  <c:v>101118.73</c:v>
                </c:pt>
                <c:pt idx="19892">
                  <c:v>101120.73</c:v>
                </c:pt>
                <c:pt idx="19893">
                  <c:v>101122.73</c:v>
                </c:pt>
                <c:pt idx="19894">
                  <c:v>101124.73</c:v>
                </c:pt>
                <c:pt idx="19895">
                  <c:v>101126.73</c:v>
                </c:pt>
                <c:pt idx="19896">
                  <c:v>101128.73</c:v>
                </c:pt>
                <c:pt idx="19897">
                  <c:v>101130.73</c:v>
                </c:pt>
                <c:pt idx="19898">
                  <c:v>101132.73</c:v>
                </c:pt>
                <c:pt idx="19899">
                  <c:v>101134.73</c:v>
                </c:pt>
                <c:pt idx="19900">
                  <c:v>101136.73</c:v>
                </c:pt>
                <c:pt idx="19901">
                  <c:v>101138.73</c:v>
                </c:pt>
                <c:pt idx="19902">
                  <c:v>101140.73</c:v>
                </c:pt>
                <c:pt idx="19903">
                  <c:v>101142.73</c:v>
                </c:pt>
                <c:pt idx="19904">
                  <c:v>101144.73</c:v>
                </c:pt>
                <c:pt idx="19905">
                  <c:v>101146.73</c:v>
                </c:pt>
                <c:pt idx="19906">
                  <c:v>101148.73</c:v>
                </c:pt>
                <c:pt idx="19907">
                  <c:v>101150.73</c:v>
                </c:pt>
                <c:pt idx="19908">
                  <c:v>101152.73</c:v>
                </c:pt>
                <c:pt idx="19909">
                  <c:v>101154.73</c:v>
                </c:pt>
                <c:pt idx="19910">
                  <c:v>101156.73</c:v>
                </c:pt>
                <c:pt idx="19911">
                  <c:v>101158.73</c:v>
                </c:pt>
                <c:pt idx="19912">
                  <c:v>101160.73</c:v>
                </c:pt>
                <c:pt idx="19913">
                  <c:v>101162.73</c:v>
                </c:pt>
                <c:pt idx="19914">
                  <c:v>101164.73</c:v>
                </c:pt>
                <c:pt idx="19915">
                  <c:v>101166.73</c:v>
                </c:pt>
                <c:pt idx="19916">
                  <c:v>101168.73</c:v>
                </c:pt>
                <c:pt idx="19917">
                  <c:v>101170.73</c:v>
                </c:pt>
                <c:pt idx="19918">
                  <c:v>101172.73</c:v>
                </c:pt>
                <c:pt idx="19919">
                  <c:v>101174.73</c:v>
                </c:pt>
                <c:pt idx="19920">
                  <c:v>101176.73</c:v>
                </c:pt>
                <c:pt idx="19921">
                  <c:v>101178.73</c:v>
                </c:pt>
                <c:pt idx="19922">
                  <c:v>101180.73</c:v>
                </c:pt>
                <c:pt idx="19923">
                  <c:v>101182.73</c:v>
                </c:pt>
                <c:pt idx="19924">
                  <c:v>101184.73</c:v>
                </c:pt>
                <c:pt idx="19925">
                  <c:v>101186.73</c:v>
                </c:pt>
                <c:pt idx="19926">
                  <c:v>101188.73</c:v>
                </c:pt>
                <c:pt idx="19927">
                  <c:v>101190.73</c:v>
                </c:pt>
                <c:pt idx="19928">
                  <c:v>101192.73</c:v>
                </c:pt>
                <c:pt idx="19929">
                  <c:v>101194.73</c:v>
                </c:pt>
                <c:pt idx="19930">
                  <c:v>101196.73</c:v>
                </c:pt>
                <c:pt idx="19931">
                  <c:v>101198.73</c:v>
                </c:pt>
                <c:pt idx="19932">
                  <c:v>101200.73</c:v>
                </c:pt>
                <c:pt idx="19933">
                  <c:v>101202.73</c:v>
                </c:pt>
                <c:pt idx="19934">
                  <c:v>101204.73</c:v>
                </c:pt>
                <c:pt idx="19935">
                  <c:v>101206.73</c:v>
                </c:pt>
                <c:pt idx="19936">
                  <c:v>101208.73</c:v>
                </c:pt>
                <c:pt idx="19937">
                  <c:v>101210.73</c:v>
                </c:pt>
                <c:pt idx="19938">
                  <c:v>101212.73</c:v>
                </c:pt>
                <c:pt idx="19939">
                  <c:v>101214.73</c:v>
                </c:pt>
                <c:pt idx="19940">
                  <c:v>101216.73</c:v>
                </c:pt>
                <c:pt idx="19941">
                  <c:v>101218.73</c:v>
                </c:pt>
                <c:pt idx="19942">
                  <c:v>101220.73</c:v>
                </c:pt>
                <c:pt idx="19943">
                  <c:v>101222.73</c:v>
                </c:pt>
                <c:pt idx="19944">
                  <c:v>101224.73</c:v>
                </c:pt>
                <c:pt idx="19945">
                  <c:v>101226.73</c:v>
                </c:pt>
                <c:pt idx="19946">
                  <c:v>101228.73</c:v>
                </c:pt>
                <c:pt idx="19947">
                  <c:v>101230.73</c:v>
                </c:pt>
                <c:pt idx="19948">
                  <c:v>101232.73</c:v>
                </c:pt>
                <c:pt idx="19949">
                  <c:v>101234.73</c:v>
                </c:pt>
                <c:pt idx="19950">
                  <c:v>101236.73</c:v>
                </c:pt>
                <c:pt idx="19951">
                  <c:v>101238.73</c:v>
                </c:pt>
                <c:pt idx="19952">
                  <c:v>101240.73</c:v>
                </c:pt>
                <c:pt idx="19953">
                  <c:v>101242.73</c:v>
                </c:pt>
                <c:pt idx="19954">
                  <c:v>101244.73</c:v>
                </c:pt>
                <c:pt idx="19955">
                  <c:v>101246.73</c:v>
                </c:pt>
                <c:pt idx="19956">
                  <c:v>101248.73</c:v>
                </c:pt>
                <c:pt idx="19957">
                  <c:v>101250.73</c:v>
                </c:pt>
                <c:pt idx="19958">
                  <c:v>101252.73</c:v>
                </c:pt>
                <c:pt idx="19959">
                  <c:v>101254.73</c:v>
                </c:pt>
                <c:pt idx="19960">
                  <c:v>101256.73</c:v>
                </c:pt>
                <c:pt idx="19961">
                  <c:v>101258.73</c:v>
                </c:pt>
                <c:pt idx="19962">
                  <c:v>101260.73</c:v>
                </c:pt>
                <c:pt idx="19963">
                  <c:v>101262.73</c:v>
                </c:pt>
                <c:pt idx="19964">
                  <c:v>101264.73</c:v>
                </c:pt>
                <c:pt idx="19965">
                  <c:v>101266.73</c:v>
                </c:pt>
                <c:pt idx="19966">
                  <c:v>101268.73</c:v>
                </c:pt>
                <c:pt idx="19967">
                  <c:v>101270.73</c:v>
                </c:pt>
                <c:pt idx="19968">
                  <c:v>101272.73</c:v>
                </c:pt>
                <c:pt idx="19969">
                  <c:v>101274.73</c:v>
                </c:pt>
                <c:pt idx="19970">
                  <c:v>101276.73</c:v>
                </c:pt>
                <c:pt idx="19971">
                  <c:v>101278.73</c:v>
                </c:pt>
                <c:pt idx="19972">
                  <c:v>101280.73</c:v>
                </c:pt>
                <c:pt idx="19973">
                  <c:v>101282.73</c:v>
                </c:pt>
                <c:pt idx="19974">
                  <c:v>101284.73</c:v>
                </c:pt>
                <c:pt idx="19975">
                  <c:v>101286.73</c:v>
                </c:pt>
                <c:pt idx="19976">
                  <c:v>101288.73</c:v>
                </c:pt>
                <c:pt idx="19977">
                  <c:v>101290.73</c:v>
                </c:pt>
                <c:pt idx="19978">
                  <c:v>101292.73</c:v>
                </c:pt>
                <c:pt idx="19979">
                  <c:v>101294.73</c:v>
                </c:pt>
                <c:pt idx="19980">
                  <c:v>101296.73</c:v>
                </c:pt>
                <c:pt idx="19981">
                  <c:v>101298.73</c:v>
                </c:pt>
                <c:pt idx="19982">
                  <c:v>101300.73</c:v>
                </c:pt>
                <c:pt idx="19983">
                  <c:v>101302.73</c:v>
                </c:pt>
                <c:pt idx="19984">
                  <c:v>101304.73</c:v>
                </c:pt>
                <c:pt idx="19985">
                  <c:v>101306.73</c:v>
                </c:pt>
                <c:pt idx="19986">
                  <c:v>101308.73</c:v>
                </c:pt>
                <c:pt idx="19987">
                  <c:v>101310.73</c:v>
                </c:pt>
                <c:pt idx="19988">
                  <c:v>101313.13</c:v>
                </c:pt>
                <c:pt idx="19989">
                  <c:v>101315.13</c:v>
                </c:pt>
                <c:pt idx="19990">
                  <c:v>101317.13</c:v>
                </c:pt>
                <c:pt idx="19991">
                  <c:v>101319.13</c:v>
                </c:pt>
                <c:pt idx="19992">
                  <c:v>101321.13</c:v>
                </c:pt>
                <c:pt idx="19993">
                  <c:v>101323.13</c:v>
                </c:pt>
                <c:pt idx="19994">
                  <c:v>101325.13</c:v>
                </c:pt>
                <c:pt idx="19995">
                  <c:v>101327.13</c:v>
                </c:pt>
                <c:pt idx="19996">
                  <c:v>101329.13</c:v>
                </c:pt>
                <c:pt idx="19997">
                  <c:v>101331.13</c:v>
                </c:pt>
                <c:pt idx="19998">
                  <c:v>101333.13</c:v>
                </c:pt>
                <c:pt idx="19999">
                  <c:v>101335.13</c:v>
                </c:pt>
                <c:pt idx="20000">
                  <c:v>101337.13</c:v>
                </c:pt>
                <c:pt idx="20001">
                  <c:v>101339.13</c:v>
                </c:pt>
                <c:pt idx="20002">
                  <c:v>101341.13</c:v>
                </c:pt>
                <c:pt idx="20003">
                  <c:v>101343.13</c:v>
                </c:pt>
                <c:pt idx="20004">
                  <c:v>101345.13</c:v>
                </c:pt>
                <c:pt idx="20005">
                  <c:v>101347.13</c:v>
                </c:pt>
                <c:pt idx="20006">
                  <c:v>101349.13</c:v>
                </c:pt>
                <c:pt idx="20007">
                  <c:v>101351.13</c:v>
                </c:pt>
                <c:pt idx="20008">
                  <c:v>101353.13</c:v>
                </c:pt>
                <c:pt idx="20009">
                  <c:v>101355.13</c:v>
                </c:pt>
                <c:pt idx="20010">
                  <c:v>101357.13</c:v>
                </c:pt>
                <c:pt idx="20011">
                  <c:v>101359.13</c:v>
                </c:pt>
                <c:pt idx="20012">
                  <c:v>101361.13</c:v>
                </c:pt>
                <c:pt idx="20013">
                  <c:v>101363.13</c:v>
                </c:pt>
                <c:pt idx="20014">
                  <c:v>101365.13</c:v>
                </c:pt>
                <c:pt idx="20015">
                  <c:v>101367.13</c:v>
                </c:pt>
                <c:pt idx="20016">
                  <c:v>101369.13</c:v>
                </c:pt>
                <c:pt idx="20017">
                  <c:v>101371.13</c:v>
                </c:pt>
                <c:pt idx="20018">
                  <c:v>101373.13</c:v>
                </c:pt>
                <c:pt idx="20019">
                  <c:v>101375.13</c:v>
                </c:pt>
                <c:pt idx="20020">
                  <c:v>101377.13</c:v>
                </c:pt>
                <c:pt idx="20021">
                  <c:v>101379.13</c:v>
                </c:pt>
                <c:pt idx="20022">
                  <c:v>101381.13</c:v>
                </c:pt>
                <c:pt idx="20023">
                  <c:v>101383.13</c:v>
                </c:pt>
                <c:pt idx="20024">
                  <c:v>101385.13</c:v>
                </c:pt>
                <c:pt idx="20025">
                  <c:v>101387.13</c:v>
                </c:pt>
                <c:pt idx="20026">
                  <c:v>101389.13</c:v>
                </c:pt>
                <c:pt idx="20027">
                  <c:v>101391.13</c:v>
                </c:pt>
                <c:pt idx="20028">
                  <c:v>101393.13</c:v>
                </c:pt>
                <c:pt idx="20029">
                  <c:v>101395.13</c:v>
                </c:pt>
                <c:pt idx="20030">
                  <c:v>101397.13</c:v>
                </c:pt>
                <c:pt idx="20031">
                  <c:v>101399.13</c:v>
                </c:pt>
                <c:pt idx="20032">
                  <c:v>101401.13</c:v>
                </c:pt>
                <c:pt idx="20033">
                  <c:v>101403.13</c:v>
                </c:pt>
                <c:pt idx="20034">
                  <c:v>101405.13</c:v>
                </c:pt>
                <c:pt idx="20035">
                  <c:v>101407.13</c:v>
                </c:pt>
                <c:pt idx="20036">
                  <c:v>101409.13</c:v>
                </c:pt>
                <c:pt idx="20037">
                  <c:v>101411.13</c:v>
                </c:pt>
                <c:pt idx="20038">
                  <c:v>101413.13</c:v>
                </c:pt>
                <c:pt idx="20039">
                  <c:v>101415.13</c:v>
                </c:pt>
                <c:pt idx="20040">
                  <c:v>101417.13</c:v>
                </c:pt>
                <c:pt idx="20041">
                  <c:v>101419.13</c:v>
                </c:pt>
                <c:pt idx="20042">
                  <c:v>101421.13</c:v>
                </c:pt>
                <c:pt idx="20043">
                  <c:v>101423.13</c:v>
                </c:pt>
                <c:pt idx="20044">
                  <c:v>101425.13</c:v>
                </c:pt>
                <c:pt idx="20045">
                  <c:v>101427.13</c:v>
                </c:pt>
                <c:pt idx="20046">
                  <c:v>101429.13</c:v>
                </c:pt>
                <c:pt idx="20047">
                  <c:v>101431.13</c:v>
                </c:pt>
                <c:pt idx="20048">
                  <c:v>101433.13</c:v>
                </c:pt>
                <c:pt idx="20049">
                  <c:v>101435.13</c:v>
                </c:pt>
                <c:pt idx="20050">
                  <c:v>101437.13</c:v>
                </c:pt>
                <c:pt idx="20051">
                  <c:v>101439.13</c:v>
                </c:pt>
                <c:pt idx="20052">
                  <c:v>101441.13</c:v>
                </c:pt>
                <c:pt idx="20053">
                  <c:v>101443.13</c:v>
                </c:pt>
                <c:pt idx="20054">
                  <c:v>101445.13</c:v>
                </c:pt>
                <c:pt idx="20055">
                  <c:v>101447.13</c:v>
                </c:pt>
                <c:pt idx="20056">
                  <c:v>101449.13</c:v>
                </c:pt>
                <c:pt idx="20057">
                  <c:v>101451.13</c:v>
                </c:pt>
                <c:pt idx="20058">
                  <c:v>101453.13</c:v>
                </c:pt>
                <c:pt idx="20059">
                  <c:v>101455.13</c:v>
                </c:pt>
                <c:pt idx="20060">
                  <c:v>101457.13</c:v>
                </c:pt>
                <c:pt idx="20061">
                  <c:v>101459.13</c:v>
                </c:pt>
                <c:pt idx="20062">
                  <c:v>101461.13</c:v>
                </c:pt>
                <c:pt idx="20063">
                  <c:v>101463.13</c:v>
                </c:pt>
                <c:pt idx="20064">
                  <c:v>101465.13</c:v>
                </c:pt>
                <c:pt idx="20065">
                  <c:v>101467.13</c:v>
                </c:pt>
                <c:pt idx="20066">
                  <c:v>101469.13</c:v>
                </c:pt>
                <c:pt idx="20067">
                  <c:v>101471.13</c:v>
                </c:pt>
                <c:pt idx="20068">
                  <c:v>101473.13</c:v>
                </c:pt>
                <c:pt idx="20069">
                  <c:v>101475.13</c:v>
                </c:pt>
                <c:pt idx="20070">
                  <c:v>101477.13</c:v>
                </c:pt>
                <c:pt idx="20071">
                  <c:v>101479.13</c:v>
                </c:pt>
                <c:pt idx="20072">
                  <c:v>101481.13</c:v>
                </c:pt>
                <c:pt idx="20073">
                  <c:v>101483.13</c:v>
                </c:pt>
                <c:pt idx="20074">
                  <c:v>101485.13</c:v>
                </c:pt>
                <c:pt idx="20075">
                  <c:v>101487.13</c:v>
                </c:pt>
                <c:pt idx="20076">
                  <c:v>101489.13</c:v>
                </c:pt>
                <c:pt idx="20077">
                  <c:v>101491.13</c:v>
                </c:pt>
                <c:pt idx="20078">
                  <c:v>101493.13</c:v>
                </c:pt>
                <c:pt idx="20079">
                  <c:v>101495.13</c:v>
                </c:pt>
                <c:pt idx="20080">
                  <c:v>101497.13</c:v>
                </c:pt>
                <c:pt idx="20081">
                  <c:v>101499.13</c:v>
                </c:pt>
                <c:pt idx="20082">
                  <c:v>101501.13</c:v>
                </c:pt>
                <c:pt idx="20083">
                  <c:v>101503.13</c:v>
                </c:pt>
                <c:pt idx="20084">
                  <c:v>101505.13</c:v>
                </c:pt>
                <c:pt idx="20085">
                  <c:v>101507.13</c:v>
                </c:pt>
                <c:pt idx="20086">
                  <c:v>101509.13</c:v>
                </c:pt>
                <c:pt idx="20087">
                  <c:v>101511.13</c:v>
                </c:pt>
                <c:pt idx="20088">
                  <c:v>101513.13</c:v>
                </c:pt>
                <c:pt idx="20089">
                  <c:v>101515.13</c:v>
                </c:pt>
                <c:pt idx="20090">
                  <c:v>101517.13</c:v>
                </c:pt>
                <c:pt idx="20091">
                  <c:v>101519.13</c:v>
                </c:pt>
                <c:pt idx="20092">
                  <c:v>101521.13</c:v>
                </c:pt>
                <c:pt idx="20093">
                  <c:v>101523.13</c:v>
                </c:pt>
                <c:pt idx="20094">
                  <c:v>101525.13</c:v>
                </c:pt>
                <c:pt idx="20095">
                  <c:v>101527.13</c:v>
                </c:pt>
                <c:pt idx="20096">
                  <c:v>101529.13</c:v>
                </c:pt>
                <c:pt idx="20097">
                  <c:v>101531.13</c:v>
                </c:pt>
                <c:pt idx="20098">
                  <c:v>101533.13</c:v>
                </c:pt>
                <c:pt idx="20099">
                  <c:v>101535.13</c:v>
                </c:pt>
                <c:pt idx="20100">
                  <c:v>101537.13</c:v>
                </c:pt>
                <c:pt idx="20101">
                  <c:v>101539.13</c:v>
                </c:pt>
                <c:pt idx="20102">
                  <c:v>101541.13</c:v>
                </c:pt>
                <c:pt idx="20103">
                  <c:v>101543.13</c:v>
                </c:pt>
                <c:pt idx="20104">
                  <c:v>101545.13</c:v>
                </c:pt>
                <c:pt idx="20105">
                  <c:v>101547.13</c:v>
                </c:pt>
                <c:pt idx="20106">
                  <c:v>101549.13</c:v>
                </c:pt>
                <c:pt idx="20107">
                  <c:v>101551.13</c:v>
                </c:pt>
                <c:pt idx="20108">
                  <c:v>101553.13</c:v>
                </c:pt>
                <c:pt idx="20109">
                  <c:v>101555.13</c:v>
                </c:pt>
                <c:pt idx="20110">
                  <c:v>101557.13</c:v>
                </c:pt>
                <c:pt idx="20111">
                  <c:v>101559.13</c:v>
                </c:pt>
                <c:pt idx="20112">
                  <c:v>101561.13</c:v>
                </c:pt>
                <c:pt idx="20113">
                  <c:v>101563.13</c:v>
                </c:pt>
                <c:pt idx="20114">
                  <c:v>101565.13</c:v>
                </c:pt>
                <c:pt idx="20115">
                  <c:v>101567.13</c:v>
                </c:pt>
                <c:pt idx="20116">
                  <c:v>101569.13</c:v>
                </c:pt>
                <c:pt idx="20117">
                  <c:v>101571.13</c:v>
                </c:pt>
                <c:pt idx="20118">
                  <c:v>101573.13</c:v>
                </c:pt>
                <c:pt idx="20119">
                  <c:v>101575.13</c:v>
                </c:pt>
                <c:pt idx="20120">
                  <c:v>101577.13</c:v>
                </c:pt>
                <c:pt idx="20121">
                  <c:v>101579.13</c:v>
                </c:pt>
                <c:pt idx="20122">
                  <c:v>101581.13</c:v>
                </c:pt>
                <c:pt idx="20123">
                  <c:v>101583.13</c:v>
                </c:pt>
                <c:pt idx="20124">
                  <c:v>101585.13</c:v>
                </c:pt>
                <c:pt idx="20125">
                  <c:v>101587.13</c:v>
                </c:pt>
                <c:pt idx="20126">
                  <c:v>101589.13</c:v>
                </c:pt>
                <c:pt idx="20127">
                  <c:v>101591.13</c:v>
                </c:pt>
                <c:pt idx="20128">
                  <c:v>101593.13</c:v>
                </c:pt>
                <c:pt idx="20129">
                  <c:v>101595.13</c:v>
                </c:pt>
                <c:pt idx="20130">
                  <c:v>101597.13</c:v>
                </c:pt>
                <c:pt idx="20131">
                  <c:v>101599.13</c:v>
                </c:pt>
                <c:pt idx="20132">
                  <c:v>101601.13</c:v>
                </c:pt>
                <c:pt idx="20133">
                  <c:v>101603.13</c:v>
                </c:pt>
                <c:pt idx="20134">
                  <c:v>101605.13</c:v>
                </c:pt>
                <c:pt idx="20135">
                  <c:v>101607.13</c:v>
                </c:pt>
                <c:pt idx="20136">
                  <c:v>101609.13</c:v>
                </c:pt>
                <c:pt idx="20137">
                  <c:v>101611.13</c:v>
                </c:pt>
                <c:pt idx="20138">
                  <c:v>101613.13</c:v>
                </c:pt>
                <c:pt idx="20139">
                  <c:v>101615.13</c:v>
                </c:pt>
                <c:pt idx="20140">
                  <c:v>101617.13</c:v>
                </c:pt>
                <c:pt idx="20141">
                  <c:v>101619.13</c:v>
                </c:pt>
                <c:pt idx="20142">
                  <c:v>101621.13</c:v>
                </c:pt>
                <c:pt idx="20143">
                  <c:v>101623.13</c:v>
                </c:pt>
                <c:pt idx="20144">
                  <c:v>101625.13</c:v>
                </c:pt>
                <c:pt idx="20145">
                  <c:v>101627.13</c:v>
                </c:pt>
                <c:pt idx="20146">
                  <c:v>101629.13</c:v>
                </c:pt>
                <c:pt idx="20147">
                  <c:v>101631.13</c:v>
                </c:pt>
                <c:pt idx="20148">
                  <c:v>101633.13</c:v>
                </c:pt>
                <c:pt idx="20149">
                  <c:v>101635.13</c:v>
                </c:pt>
                <c:pt idx="20150">
                  <c:v>101637.13</c:v>
                </c:pt>
                <c:pt idx="20151">
                  <c:v>101639.13</c:v>
                </c:pt>
                <c:pt idx="20152">
                  <c:v>101641.13</c:v>
                </c:pt>
                <c:pt idx="20153">
                  <c:v>101643.13</c:v>
                </c:pt>
                <c:pt idx="20154">
                  <c:v>101645.13</c:v>
                </c:pt>
                <c:pt idx="20155">
                  <c:v>101647.13</c:v>
                </c:pt>
                <c:pt idx="20156">
                  <c:v>101649.13</c:v>
                </c:pt>
                <c:pt idx="20157">
                  <c:v>101651.13</c:v>
                </c:pt>
                <c:pt idx="20158">
                  <c:v>101653.13</c:v>
                </c:pt>
                <c:pt idx="20159">
                  <c:v>101655.13</c:v>
                </c:pt>
                <c:pt idx="20160">
                  <c:v>101657.13</c:v>
                </c:pt>
                <c:pt idx="20161">
                  <c:v>101659.13</c:v>
                </c:pt>
                <c:pt idx="20162">
                  <c:v>101661.13</c:v>
                </c:pt>
                <c:pt idx="20163">
                  <c:v>101663.13</c:v>
                </c:pt>
                <c:pt idx="20164">
                  <c:v>101665.13</c:v>
                </c:pt>
                <c:pt idx="20165">
                  <c:v>101667.13</c:v>
                </c:pt>
                <c:pt idx="20166">
                  <c:v>101669.13</c:v>
                </c:pt>
                <c:pt idx="20167">
                  <c:v>101671.13</c:v>
                </c:pt>
                <c:pt idx="20168">
                  <c:v>101673.13</c:v>
                </c:pt>
                <c:pt idx="20169">
                  <c:v>101675.13</c:v>
                </c:pt>
                <c:pt idx="20170">
                  <c:v>101677.13</c:v>
                </c:pt>
                <c:pt idx="20171">
                  <c:v>101679.13</c:v>
                </c:pt>
                <c:pt idx="20172">
                  <c:v>101681.13</c:v>
                </c:pt>
                <c:pt idx="20173">
                  <c:v>101683.13</c:v>
                </c:pt>
                <c:pt idx="20174">
                  <c:v>101685.13</c:v>
                </c:pt>
                <c:pt idx="20175">
                  <c:v>101687.13</c:v>
                </c:pt>
                <c:pt idx="20176">
                  <c:v>101689.13</c:v>
                </c:pt>
                <c:pt idx="20177">
                  <c:v>101691.13</c:v>
                </c:pt>
                <c:pt idx="20178">
                  <c:v>101693.13</c:v>
                </c:pt>
                <c:pt idx="20179">
                  <c:v>101695.13</c:v>
                </c:pt>
                <c:pt idx="20180">
                  <c:v>101697.13</c:v>
                </c:pt>
                <c:pt idx="20181">
                  <c:v>101699.13</c:v>
                </c:pt>
                <c:pt idx="20182">
                  <c:v>101701.13</c:v>
                </c:pt>
                <c:pt idx="20183">
                  <c:v>101703.13</c:v>
                </c:pt>
                <c:pt idx="20184">
                  <c:v>101705.13</c:v>
                </c:pt>
                <c:pt idx="20185">
                  <c:v>101707.13</c:v>
                </c:pt>
                <c:pt idx="20186">
                  <c:v>101709.13</c:v>
                </c:pt>
                <c:pt idx="20187">
                  <c:v>101711.13</c:v>
                </c:pt>
                <c:pt idx="20188">
                  <c:v>101713.13</c:v>
                </c:pt>
                <c:pt idx="20189">
                  <c:v>101715.13</c:v>
                </c:pt>
                <c:pt idx="20190">
                  <c:v>101717.13</c:v>
                </c:pt>
                <c:pt idx="20191">
                  <c:v>101719.13</c:v>
                </c:pt>
                <c:pt idx="20192">
                  <c:v>101721.13</c:v>
                </c:pt>
                <c:pt idx="20193">
                  <c:v>101723.13</c:v>
                </c:pt>
                <c:pt idx="20194">
                  <c:v>101725.13</c:v>
                </c:pt>
                <c:pt idx="20195">
                  <c:v>101727.13</c:v>
                </c:pt>
                <c:pt idx="20196">
                  <c:v>101729.13</c:v>
                </c:pt>
                <c:pt idx="20197">
                  <c:v>101731.13</c:v>
                </c:pt>
                <c:pt idx="20198">
                  <c:v>101733.13</c:v>
                </c:pt>
                <c:pt idx="20199">
                  <c:v>101735.13</c:v>
                </c:pt>
                <c:pt idx="20200">
                  <c:v>101737.13</c:v>
                </c:pt>
                <c:pt idx="20201">
                  <c:v>101739.13</c:v>
                </c:pt>
                <c:pt idx="20202">
                  <c:v>101741.13</c:v>
                </c:pt>
                <c:pt idx="20203">
                  <c:v>101743.13</c:v>
                </c:pt>
                <c:pt idx="20204">
                  <c:v>101745.13</c:v>
                </c:pt>
                <c:pt idx="20205">
                  <c:v>101747.13</c:v>
                </c:pt>
                <c:pt idx="20206">
                  <c:v>101749.13</c:v>
                </c:pt>
                <c:pt idx="20207">
                  <c:v>101751.13</c:v>
                </c:pt>
                <c:pt idx="20208">
                  <c:v>101753.13</c:v>
                </c:pt>
                <c:pt idx="20209">
                  <c:v>101755.13</c:v>
                </c:pt>
                <c:pt idx="20210">
                  <c:v>101757.13</c:v>
                </c:pt>
                <c:pt idx="20211">
                  <c:v>101759.13</c:v>
                </c:pt>
                <c:pt idx="20212">
                  <c:v>101761.13</c:v>
                </c:pt>
                <c:pt idx="20213">
                  <c:v>101763.13</c:v>
                </c:pt>
                <c:pt idx="20214">
                  <c:v>101765.13</c:v>
                </c:pt>
                <c:pt idx="20215">
                  <c:v>101767.13</c:v>
                </c:pt>
                <c:pt idx="20216">
                  <c:v>101769.13</c:v>
                </c:pt>
                <c:pt idx="20217">
                  <c:v>101771.13</c:v>
                </c:pt>
                <c:pt idx="20218">
                  <c:v>101773.13</c:v>
                </c:pt>
                <c:pt idx="20219">
                  <c:v>101775.13</c:v>
                </c:pt>
                <c:pt idx="20220">
                  <c:v>101777.13</c:v>
                </c:pt>
                <c:pt idx="20221">
                  <c:v>101779.13</c:v>
                </c:pt>
                <c:pt idx="20222">
                  <c:v>101781.13</c:v>
                </c:pt>
                <c:pt idx="20223">
                  <c:v>101783.13</c:v>
                </c:pt>
                <c:pt idx="20224">
                  <c:v>101785.13</c:v>
                </c:pt>
                <c:pt idx="20225">
                  <c:v>101787.13</c:v>
                </c:pt>
                <c:pt idx="20226">
                  <c:v>101789.13</c:v>
                </c:pt>
                <c:pt idx="20227">
                  <c:v>101791.13</c:v>
                </c:pt>
                <c:pt idx="20228">
                  <c:v>101793.13</c:v>
                </c:pt>
                <c:pt idx="20229">
                  <c:v>101795.13</c:v>
                </c:pt>
                <c:pt idx="20230">
                  <c:v>101797.13</c:v>
                </c:pt>
                <c:pt idx="20231">
                  <c:v>101799.13</c:v>
                </c:pt>
                <c:pt idx="20232">
                  <c:v>101801.13</c:v>
                </c:pt>
                <c:pt idx="20233">
                  <c:v>101803.13</c:v>
                </c:pt>
                <c:pt idx="20234">
                  <c:v>101805.13</c:v>
                </c:pt>
                <c:pt idx="20235">
                  <c:v>101807.13</c:v>
                </c:pt>
                <c:pt idx="20236">
                  <c:v>101809.13</c:v>
                </c:pt>
                <c:pt idx="20237">
                  <c:v>101811.13</c:v>
                </c:pt>
                <c:pt idx="20238">
                  <c:v>101813.13</c:v>
                </c:pt>
                <c:pt idx="20239">
                  <c:v>101815.13</c:v>
                </c:pt>
                <c:pt idx="20240">
                  <c:v>101817.13</c:v>
                </c:pt>
                <c:pt idx="20241">
                  <c:v>101819.13</c:v>
                </c:pt>
                <c:pt idx="20242">
                  <c:v>101821.13</c:v>
                </c:pt>
                <c:pt idx="20243">
                  <c:v>101823.13</c:v>
                </c:pt>
                <c:pt idx="20244">
                  <c:v>101825.13</c:v>
                </c:pt>
                <c:pt idx="20245">
                  <c:v>101827.13</c:v>
                </c:pt>
                <c:pt idx="20246">
                  <c:v>101829.13</c:v>
                </c:pt>
                <c:pt idx="20247">
                  <c:v>101831.13</c:v>
                </c:pt>
                <c:pt idx="20248">
                  <c:v>101833.13</c:v>
                </c:pt>
                <c:pt idx="20249">
                  <c:v>101835.13</c:v>
                </c:pt>
                <c:pt idx="20250">
                  <c:v>101837.13</c:v>
                </c:pt>
                <c:pt idx="20251">
                  <c:v>101839.13</c:v>
                </c:pt>
                <c:pt idx="20252">
                  <c:v>101841.13</c:v>
                </c:pt>
                <c:pt idx="20253">
                  <c:v>101843.13</c:v>
                </c:pt>
                <c:pt idx="20254">
                  <c:v>101845.13</c:v>
                </c:pt>
                <c:pt idx="20255">
                  <c:v>101847.13</c:v>
                </c:pt>
                <c:pt idx="20256">
                  <c:v>101849.13</c:v>
                </c:pt>
                <c:pt idx="20257">
                  <c:v>101851.13</c:v>
                </c:pt>
                <c:pt idx="20258">
                  <c:v>101853.13</c:v>
                </c:pt>
                <c:pt idx="20259">
                  <c:v>101855.13</c:v>
                </c:pt>
                <c:pt idx="20260">
                  <c:v>101857.13</c:v>
                </c:pt>
                <c:pt idx="20261">
                  <c:v>101859.13</c:v>
                </c:pt>
                <c:pt idx="20262">
                  <c:v>101861.13</c:v>
                </c:pt>
                <c:pt idx="20263">
                  <c:v>101863.13</c:v>
                </c:pt>
                <c:pt idx="20264">
                  <c:v>101865.13</c:v>
                </c:pt>
                <c:pt idx="20265">
                  <c:v>101867.13</c:v>
                </c:pt>
                <c:pt idx="20266">
                  <c:v>101869.13</c:v>
                </c:pt>
                <c:pt idx="20267">
                  <c:v>101871.13</c:v>
                </c:pt>
                <c:pt idx="20268">
                  <c:v>101873.13</c:v>
                </c:pt>
                <c:pt idx="20269">
                  <c:v>101875.13</c:v>
                </c:pt>
                <c:pt idx="20270">
                  <c:v>101877.13</c:v>
                </c:pt>
                <c:pt idx="20271">
                  <c:v>101879.13</c:v>
                </c:pt>
                <c:pt idx="20272">
                  <c:v>101881.13</c:v>
                </c:pt>
                <c:pt idx="20273">
                  <c:v>101883.13</c:v>
                </c:pt>
                <c:pt idx="20274">
                  <c:v>101885.13</c:v>
                </c:pt>
                <c:pt idx="20275">
                  <c:v>101887.13</c:v>
                </c:pt>
                <c:pt idx="20276">
                  <c:v>101889.13</c:v>
                </c:pt>
                <c:pt idx="20277">
                  <c:v>101891.13</c:v>
                </c:pt>
                <c:pt idx="20278">
                  <c:v>101893.13</c:v>
                </c:pt>
                <c:pt idx="20279">
                  <c:v>101895.13</c:v>
                </c:pt>
                <c:pt idx="20280">
                  <c:v>101897.13</c:v>
                </c:pt>
                <c:pt idx="20281">
                  <c:v>101899.13</c:v>
                </c:pt>
                <c:pt idx="20282">
                  <c:v>101901.13</c:v>
                </c:pt>
                <c:pt idx="20283">
                  <c:v>101903.13</c:v>
                </c:pt>
                <c:pt idx="20284">
                  <c:v>101905.13</c:v>
                </c:pt>
                <c:pt idx="20285">
                  <c:v>101907.13</c:v>
                </c:pt>
                <c:pt idx="20286">
                  <c:v>101909.13</c:v>
                </c:pt>
                <c:pt idx="20287">
                  <c:v>101911.13</c:v>
                </c:pt>
                <c:pt idx="20288">
                  <c:v>101913.13</c:v>
                </c:pt>
                <c:pt idx="20289">
                  <c:v>101915.13</c:v>
                </c:pt>
                <c:pt idx="20290">
                  <c:v>101917.13</c:v>
                </c:pt>
                <c:pt idx="20291">
                  <c:v>101919.13</c:v>
                </c:pt>
                <c:pt idx="20292">
                  <c:v>101921.13</c:v>
                </c:pt>
                <c:pt idx="20293">
                  <c:v>101923.13</c:v>
                </c:pt>
                <c:pt idx="20294">
                  <c:v>101925.13</c:v>
                </c:pt>
                <c:pt idx="20295">
                  <c:v>101927.13</c:v>
                </c:pt>
                <c:pt idx="20296">
                  <c:v>101929.13</c:v>
                </c:pt>
                <c:pt idx="20297">
                  <c:v>101931.13</c:v>
                </c:pt>
                <c:pt idx="20298">
                  <c:v>101933.13</c:v>
                </c:pt>
                <c:pt idx="20299">
                  <c:v>101935.13</c:v>
                </c:pt>
                <c:pt idx="20300">
                  <c:v>101937.13</c:v>
                </c:pt>
                <c:pt idx="20301">
                  <c:v>101939.13</c:v>
                </c:pt>
                <c:pt idx="20302">
                  <c:v>101941.13</c:v>
                </c:pt>
                <c:pt idx="20303">
                  <c:v>101943.13</c:v>
                </c:pt>
                <c:pt idx="20304">
                  <c:v>101945.13</c:v>
                </c:pt>
                <c:pt idx="20305">
                  <c:v>101947.13</c:v>
                </c:pt>
                <c:pt idx="20306">
                  <c:v>101949.13</c:v>
                </c:pt>
                <c:pt idx="20307">
                  <c:v>101951.13</c:v>
                </c:pt>
                <c:pt idx="20308">
                  <c:v>101953.13</c:v>
                </c:pt>
                <c:pt idx="20309">
                  <c:v>101955.13</c:v>
                </c:pt>
                <c:pt idx="20310">
                  <c:v>101957.13</c:v>
                </c:pt>
                <c:pt idx="20311">
                  <c:v>101959.13</c:v>
                </c:pt>
                <c:pt idx="20312">
                  <c:v>101961.13</c:v>
                </c:pt>
                <c:pt idx="20313">
                  <c:v>101963.13</c:v>
                </c:pt>
                <c:pt idx="20314">
                  <c:v>101965.13</c:v>
                </c:pt>
                <c:pt idx="20315">
                  <c:v>101967.13</c:v>
                </c:pt>
                <c:pt idx="20316">
                  <c:v>101969.13</c:v>
                </c:pt>
                <c:pt idx="20317">
                  <c:v>101971.13</c:v>
                </c:pt>
                <c:pt idx="20318">
                  <c:v>101973.13</c:v>
                </c:pt>
                <c:pt idx="20319">
                  <c:v>101975.13</c:v>
                </c:pt>
                <c:pt idx="20320">
                  <c:v>101977.13</c:v>
                </c:pt>
                <c:pt idx="20321">
                  <c:v>101979.13</c:v>
                </c:pt>
                <c:pt idx="20322">
                  <c:v>101981.13</c:v>
                </c:pt>
                <c:pt idx="20323">
                  <c:v>101983.13</c:v>
                </c:pt>
                <c:pt idx="20324">
                  <c:v>101985.13</c:v>
                </c:pt>
                <c:pt idx="20325">
                  <c:v>101987.13</c:v>
                </c:pt>
                <c:pt idx="20326">
                  <c:v>101989.13</c:v>
                </c:pt>
                <c:pt idx="20327">
                  <c:v>101991.13</c:v>
                </c:pt>
                <c:pt idx="20328">
                  <c:v>101993.13</c:v>
                </c:pt>
                <c:pt idx="20329">
                  <c:v>101995.13</c:v>
                </c:pt>
                <c:pt idx="20330">
                  <c:v>101997.13</c:v>
                </c:pt>
                <c:pt idx="20331">
                  <c:v>101999.13</c:v>
                </c:pt>
                <c:pt idx="20332">
                  <c:v>102001.13</c:v>
                </c:pt>
                <c:pt idx="20333">
                  <c:v>102003.13</c:v>
                </c:pt>
                <c:pt idx="20334">
                  <c:v>102005.13</c:v>
                </c:pt>
                <c:pt idx="20335">
                  <c:v>102007.13</c:v>
                </c:pt>
                <c:pt idx="20336">
                  <c:v>102009.13</c:v>
                </c:pt>
                <c:pt idx="20337">
                  <c:v>102011.13</c:v>
                </c:pt>
                <c:pt idx="20338">
                  <c:v>102013.13</c:v>
                </c:pt>
                <c:pt idx="20339">
                  <c:v>102015.13</c:v>
                </c:pt>
                <c:pt idx="20340">
                  <c:v>102017.13</c:v>
                </c:pt>
                <c:pt idx="20341">
                  <c:v>102019.13</c:v>
                </c:pt>
                <c:pt idx="20342">
                  <c:v>102021.13</c:v>
                </c:pt>
                <c:pt idx="20343">
                  <c:v>102023.13</c:v>
                </c:pt>
                <c:pt idx="20344">
                  <c:v>102025.13</c:v>
                </c:pt>
                <c:pt idx="20345">
                  <c:v>102027.13</c:v>
                </c:pt>
                <c:pt idx="20346">
                  <c:v>102029.13</c:v>
                </c:pt>
                <c:pt idx="20347">
                  <c:v>102031.13</c:v>
                </c:pt>
                <c:pt idx="20348">
                  <c:v>102033.13</c:v>
                </c:pt>
                <c:pt idx="20349">
                  <c:v>102035.13</c:v>
                </c:pt>
                <c:pt idx="20350">
                  <c:v>102037.13</c:v>
                </c:pt>
                <c:pt idx="20351">
                  <c:v>102039.13</c:v>
                </c:pt>
                <c:pt idx="20352">
                  <c:v>102041.13</c:v>
                </c:pt>
                <c:pt idx="20353">
                  <c:v>102043.13</c:v>
                </c:pt>
                <c:pt idx="20354">
                  <c:v>102045.13</c:v>
                </c:pt>
                <c:pt idx="20355">
                  <c:v>102047.13</c:v>
                </c:pt>
                <c:pt idx="20356">
                  <c:v>102049.13</c:v>
                </c:pt>
                <c:pt idx="20357">
                  <c:v>102051.13</c:v>
                </c:pt>
                <c:pt idx="20358">
                  <c:v>102053.13</c:v>
                </c:pt>
                <c:pt idx="20359">
                  <c:v>102055.13</c:v>
                </c:pt>
                <c:pt idx="20360">
                  <c:v>102057.13</c:v>
                </c:pt>
                <c:pt idx="20361">
                  <c:v>102059.13</c:v>
                </c:pt>
                <c:pt idx="20362">
                  <c:v>102061.13</c:v>
                </c:pt>
                <c:pt idx="20363">
                  <c:v>102063.13</c:v>
                </c:pt>
                <c:pt idx="20364">
                  <c:v>102065.13</c:v>
                </c:pt>
                <c:pt idx="20365">
                  <c:v>102067.13</c:v>
                </c:pt>
                <c:pt idx="20366">
                  <c:v>102069.13</c:v>
                </c:pt>
                <c:pt idx="20367">
                  <c:v>102071.13</c:v>
                </c:pt>
                <c:pt idx="20368">
                  <c:v>102073.13</c:v>
                </c:pt>
                <c:pt idx="20369">
                  <c:v>102075.13</c:v>
                </c:pt>
                <c:pt idx="20370">
                  <c:v>102077.13</c:v>
                </c:pt>
                <c:pt idx="20371">
                  <c:v>102079.13</c:v>
                </c:pt>
                <c:pt idx="20372">
                  <c:v>102081.13</c:v>
                </c:pt>
                <c:pt idx="20373">
                  <c:v>102083.13</c:v>
                </c:pt>
                <c:pt idx="20374">
                  <c:v>102085.13</c:v>
                </c:pt>
                <c:pt idx="20375">
                  <c:v>102087.13</c:v>
                </c:pt>
                <c:pt idx="20376">
                  <c:v>102089.13</c:v>
                </c:pt>
                <c:pt idx="20377">
                  <c:v>102091.13</c:v>
                </c:pt>
                <c:pt idx="20378">
                  <c:v>102093.13</c:v>
                </c:pt>
                <c:pt idx="20379">
                  <c:v>102095.13</c:v>
                </c:pt>
                <c:pt idx="20380">
                  <c:v>102097.13</c:v>
                </c:pt>
                <c:pt idx="20381">
                  <c:v>102099.13</c:v>
                </c:pt>
                <c:pt idx="20382">
                  <c:v>102101.13</c:v>
                </c:pt>
                <c:pt idx="20383">
                  <c:v>102103.13</c:v>
                </c:pt>
                <c:pt idx="20384">
                  <c:v>102105.13</c:v>
                </c:pt>
                <c:pt idx="20385">
                  <c:v>102107.13</c:v>
                </c:pt>
                <c:pt idx="20386">
                  <c:v>102109.13</c:v>
                </c:pt>
                <c:pt idx="20387">
                  <c:v>102111.13</c:v>
                </c:pt>
                <c:pt idx="20388">
                  <c:v>102113.13</c:v>
                </c:pt>
                <c:pt idx="20389">
                  <c:v>102115.13</c:v>
                </c:pt>
                <c:pt idx="20390">
                  <c:v>102117.13</c:v>
                </c:pt>
                <c:pt idx="20391">
                  <c:v>102119.13</c:v>
                </c:pt>
                <c:pt idx="20392">
                  <c:v>102121.13</c:v>
                </c:pt>
                <c:pt idx="20393">
                  <c:v>102123.13</c:v>
                </c:pt>
                <c:pt idx="20394">
                  <c:v>102125.13</c:v>
                </c:pt>
                <c:pt idx="20395">
                  <c:v>102127.13</c:v>
                </c:pt>
                <c:pt idx="20396">
                  <c:v>102129.13</c:v>
                </c:pt>
                <c:pt idx="20397">
                  <c:v>102131.13</c:v>
                </c:pt>
                <c:pt idx="20398">
                  <c:v>102133.13</c:v>
                </c:pt>
                <c:pt idx="20399">
                  <c:v>102135.13</c:v>
                </c:pt>
                <c:pt idx="20400">
                  <c:v>102137.13</c:v>
                </c:pt>
                <c:pt idx="20401">
                  <c:v>102139.13</c:v>
                </c:pt>
                <c:pt idx="20402">
                  <c:v>102141.13</c:v>
                </c:pt>
                <c:pt idx="20403">
                  <c:v>102143.13</c:v>
                </c:pt>
                <c:pt idx="20404">
                  <c:v>102145.13</c:v>
                </c:pt>
                <c:pt idx="20405">
                  <c:v>102147.13</c:v>
                </c:pt>
                <c:pt idx="20406">
                  <c:v>102149.13</c:v>
                </c:pt>
                <c:pt idx="20407">
                  <c:v>102151.13</c:v>
                </c:pt>
                <c:pt idx="20408">
                  <c:v>102153.13</c:v>
                </c:pt>
                <c:pt idx="20409">
                  <c:v>102155.13</c:v>
                </c:pt>
                <c:pt idx="20410">
                  <c:v>102157.13</c:v>
                </c:pt>
                <c:pt idx="20411">
                  <c:v>102159.13</c:v>
                </c:pt>
                <c:pt idx="20412">
                  <c:v>102161.13</c:v>
                </c:pt>
                <c:pt idx="20413">
                  <c:v>102163.13</c:v>
                </c:pt>
                <c:pt idx="20414">
                  <c:v>102165.13</c:v>
                </c:pt>
                <c:pt idx="20415">
                  <c:v>102167.13</c:v>
                </c:pt>
                <c:pt idx="20416">
                  <c:v>102169.13</c:v>
                </c:pt>
                <c:pt idx="20417">
                  <c:v>102171.13</c:v>
                </c:pt>
                <c:pt idx="20418">
                  <c:v>102173.13</c:v>
                </c:pt>
                <c:pt idx="20419">
                  <c:v>102175.13</c:v>
                </c:pt>
                <c:pt idx="20420">
                  <c:v>102177.13</c:v>
                </c:pt>
                <c:pt idx="20421">
                  <c:v>102179.13</c:v>
                </c:pt>
                <c:pt idx="20422">
                  <c:v>102181.13</c:v>
                </c:pt>
                <c:pt idx="20423">
                  <c:v>102183.13</c:v>
                </c:pt>
                <c:pt idx="20424">
                  <c:v>102185.13</c:v>
                </c:pt>
                <c:pt idx="20425">
                  <c:v>102187.13</c:v>
                </c:pt>
                <c:pt idx="20426">
                  <c:v>102189.13</c:v>
                </c:pt>
                <c:pt idx="20427">
                  <c:v>102191.13</c:v>
                </c:pt>
                <c:pt idx="20428">
                  <c:v>102193.13</c:v>
                </c:pt>
                <c:pt idx="20429">
                  <c:v>102196.95</c:v>
                </c:pt>
                <c:pt idx="20430">
                  <c:v>102198.95</c:v>
                </c:pt>
                <c:pt idx="20431">
                  <c:v>102200.95</c:v>
                </c:pt>
                <c:pt idx="20432">
                  <c:v>102202.95</c:v>
                </c:pt>
                <c:pt idx="20433">
                  <c:v>102204.95</c:v>
                </c:pt>
                <c:pt idx="20434">
                  <c:v>102206.95</c:v>
                </c:pt>
                <c:pt idx="20435">
                  <c:v>102208.95</c:v>
                </c:pt>
                <c:pt idx="20436">
                  <c:v>102210.95</c:v>
                </c:pt>
                <c:pt idx="20437">
                  <c:v>102212.95</c:v>
                </c:pt>
                <c:pt idx="20438">
                  <c:v>102214.95</c:v>
                </c:pt>
                <c:pt idx="20439">
                  <c:v>102216.95</c:v>
                </c:pt>
                <c:pt idx="20440">
                  <c:v>102218.95</c:v>
                </c:pt>
                <c:pt idx="20441">
                  <c:v>102220.95</c:v>
                </c:pt>
                <c:pt idx="20442">
                  <c:v>102222.95</c:v>
                </c:pt>
                <c:pt idx="20443">
                  <c:v>102224.95</c:v>
                </c:pt>
                <c:pt idx="20444">
                  <c:v>102226.95</c:v>
                </c:pt>
                <c:pt idx="20445">
                  <c:v>102228.95</c:v>
                </c:pt>
                <c:pt idx="20446">
                  <c:v>102230.95</c:v>
                </c:pt>
                <c:pt idx="20447">
                  <c:v>102232.95</c:v>
                </c:pt>
                <c:pt idx="20448">
                  <c:v>102234.95</c:v>
                </c:pt>
                <c:pt idx="20449">
                  <c:v>102236.95</c:v>
                </c:pt>
                <c:pt idx="20450">
                  <c:v>102238.95</c:v>
                </c:pt>
                <c:pt idx="20451">
                  <c:v>102240.95</c:v>
                </c:pt>
                <c:pt idx="20452">
                  <c:v>102242.95</c:v>
                </c:pt>
                <c:pt idx="20453">
                  <c:v>102244.95</c:v>
                </c:pt>
                <c:pt idx="20454">
                  <c:v>102246.95</c:v>
                </c:pt>
                <c:pt idx="20455">
                  <c:v>102248.95</c:v>
                </c:pt>
                <c:pt idx="20456">
                  <c:v>102250.95</c:v>
                </c:pt>
                <c:pt idx="20457">
                  <c:v>102252.95</c:v>
                </c:pt>
                <c:pt idx="20458">
                  <c:v>102254.95</c:v>
                </c:pt>
                <c:pt idx="20459">
                  <c:v>102256.95</c:v>
                </c:pt>
                <c:pt idx="20460">
                  <c:v>102258.95</c:v>
                </c:pt>
                <c:pt idx="20461">
                  <c:v>102260.95</c:v>
                </c:pt>
                <c:pt idx="20462">
                  <c:v>102262.95</c:v>
                </c:pt>
                <c:pt idx="20463">
                  <c:v>102264.95</c:v>
                </c:pt>
                <c:pt idx="20464">
                  <c:v>102266.95</c:v>
                </c:pt>
                <c:pt idx="20465">
                  <c:v>102268.95</c:v>
                </c:pt>
                <c:pt idx="20466">
                  <c:v>102270.95</c:v>
                </c:pt>
                <c:pt idx="20467">
                  <c:v>102272.95</c:v>
                </c:pt>
                <c:pt idx="20468">
                  <c:v>102274.95</c:v>
                </c:pt>
                <c:pt idx="20469">
                  <c:v>102276.95</c:v>
                </c:pt>
                <c:pt idx="20470">
                  <c:v>102278.95</c:v>
                </c:pt>
                <c:pt idx="20471">
                  <c:v>102280.95</c:v>
                </c:pt>
                <c:pt idx="20472">
                  <c:v>102282.95</c:v>
                </c:pt>
                <c:pt idx="20473">
                  <c:v>102284.95</c:v>
                </c:pt>
                <c:pt idx="20474">
                  <c:v>102286.95</c:v>
                </c:pt>
                <c:pt idx="20475">
                  <c:v>102288.95</c:v>
                </c:pt>
                <c:pt idx="20476">
                  <c:v>102290.95</c:v>
                </c:pt>
                <c:pt idx="20477">
                  <c:v>102292.95</c:v>
                </c:pt>
                <c:pt idx="20478">
                  <c:v>102294.95</c:v>
                </c:pt>
                <c:pt idx="20479">
                  <c:v>102296.95</c:v>
                </c:pt>
                <c:pt idx="20480">
                  <c:v>102298.95</c:v>
                </c:pt>
                <c:pt idx="20481">
                  <c:v>102300.95</c:v>
                </c:pt>
                <c:pt idx="20482">
                  <c:v>102302.95</c:v>
                </c:pt>
                <c:pt idx="20483">
                  <c:v>102304.95</c:v>
                </c:pt>
                <c:pt idx="20484">
                  <c:v>102306.95</c:v>
                </c:pt>
                <c:pt idx="20485">
                  <c:v>102308.95</c:v>
                </c:pt>
                <c:pt idx="20486">
                  <c:v>102310.95</c:v>
                </c:pt>
                <c:pt idx="20487">
                  <c:v>102312.95</c:v>
                </c:pt>
                <c:pt idx="20488">
                  <c:v>102314.95</c:v>
                </c:pt>
                <c:pt idx="20489">
                  <c:v>102316.95</c:v>
                </c:pt>
                <c:pt idx="20490">
                  <c:v>102318.95</c:v>
                </c:pt>
                <c:pt idx="20491">
                  <c:v>102320.95</c:v>
                </c:pt>
                <c:pt idx="20492">
                  <c:v>102322.95</c:v>
                </c:pt>
                <c:pt idx="20493">
                  <c:v>102324.95</c:v>
                </c:pt>
                <c:pt idx="20494">
                  <c:v>102326.95</c:v>
                </c:pt>
                <c:pt idx="20495">
                  <c:v>102328.95</c:v>
                </c:pt>
                <c:pt idx="20496">
                  <c:v>102330.95</c:v>
                </c:pt>
                <c:pt idx="20497">
                  <c:v>102332.95</c:v>
                </c:pt>
                <c:pt idx="20498">
                  <c:v>102334.95</c:v>
                </c:pt>
                <c:pt idx="20499">
                  <c:v>102336.95</c:v>
                </c:pt>
                <c:pt idx="20500">
                  <c:v>102338.95</c:v>
                </c:pt>
                <c:pt idx="20501">
                  <c:v>102340.95</c:v>
                </c:pt>
                <c:pt idx="20502">
                  <c:v>102342.95</c:v>
                </c:pt>
                <c:pt idx="20503">
                  <c:v>102344.95</c:v>
                </c:pt>
                <c:pt idx="20504">
                  <c:v>102346.95</c:v>
                </c:pt>
                <c:pt idx="20505">
                  <c:v>102348.95</c:v>
                </c:pt>
                <c:pt idx="20506">
                  <c:v>102350.95</c:v>
                </c:pt>
                <c:pt idx="20507">
                  <c:v>102352.95</c:v>
                </c:pt>
                <c:pt idx="20508">
                  <c:v>102354.95</c:v>
                </c:pt>
                <c:pt idx="20509">
                  <c:v>102356.95</c:v>
                </c:pt>
                <c:pt idx="20510">
                  <c:v>102358.95</c:v>
                </c:pt>
                <c:pt idx="20511">
                  <c:v>102360.95</c:v>
                </c:pt>
                <c:pt idx="20512">
                  <c:v>102362.95</c:v>
                </c:pt>
                <c:pt idx="20513">
                  <c:v>102364.95</c:v>
                </c:pt>
                <c:pt idx="20514">
                  <c:v>102366.95</c:v>
                </c:pt>
                <c:pt idx="20515">
                  <c:v>102368.95</c:v>
                </c:pt>
                <c:pt idx="20516">
                  <c:v>102370.95</c:v>
                </c:pt>
                <c:pt idx="20517">
                  <c:v>102372.95</c:v>
                </c:pt>
                <c:pt idx="20518">
                  <c:v>102374.95</c:v>
                </c:pt>
                <c:pt idx="20519">
                  <c:v>102376.95</c:v>
                </c:pt>
                <c:pt idx="20520">
                  <c:v>102378.95</c:v>
                </c:pt>
                <c:pt idx="20521">
                  <c:v>102380.95</c:v>
                </c:pt>
                <c:pt idx="20522">
                  <c:v>102382.95</c:v>
                </c:pt>
                <c:pt idx="20523">
                  <c:v>102384.95</c:v>
                </c:pt>
                <c:pt idx="20524">
                  <c:v>102386.95</c:v>
                </c:pt>
                <c:pt idx="20525">
                  <c:v>102388.95</c:v>
                </c:pt>
                <c:pt idx="20526">
                  <c:v>102390.95</c:v>
                </c:pt>
                <c:pt idx="20527">
                  <c:v>102392.95</c:v>
                </c:pt>
                <c:pt idx="20528">
                  <c:v>102394.95</c:v>
                </c:pt>
                <c:pt idx="20529">
                  <c:v>102396.95</c:v>
                </c:pt>
                <c:pt idx="20530">
                  <c:v>102398.95</c:v>
                </c:pt>
                <c:pt idx="20531">
                  <c:v>102400.95</c:v>
                </c:pt>
                <c:pt idx="20532">
                  <c:v>102402.95</c:v>
                </c:pt>
                <c:pt idx="20533">
                  <c:v>102404.95</c:v>
                </c:pt>
                <c:pt idx="20534">
                  <c:v>102406.95</c:v>
                </c:pt>
                <c:pt idx="20535">
                  <c:v>102408.95</c:v>
                </c:pt>
                <c:pt idx="20536">
                  <c:v>102410.95</c:v>
                </c:pt>
                <c:pt idx="20537">
                  <c:v>102412.95</c:v>
                </c:pt>
                <c:pt idx="20538">
                  <c:v>102414.95</c:v>
                </c:pt>
                <c:pt idx="20539">
                  <c:v>102416.95</c:v>
                </c:pt>
                <c:pt idx="20540">
                  <c:v>102418.95</c:v>
                </c:pt>
                <c:pt idx="20541">
                  <c:v>102420.95</c:v>
                </c:pt>
                <c:pt idx="20542">
                  <c:v>102422.95</c:v>
                </c:pt>
                <c:pt idx="20543">
                  <c:v>102424.95</c:v>
                </c:pt>
                <c:pt idx="20544">
                  <c:v>102426.95</c:v>
                </c:pt>
                <c:pt idx="20545">
                  <c:v>102428.95</c:v>
                </c:pt>
                <c:pt idx="20546">
                  <c:v>102430.95</c:v>
                </c:pt>
                <c:pt idx="20547">
                  <c:v>102432.95</c:v>
                </c:pt>
                <c:pt idx="20548">
                  <c:v>102434.95</c:v>
                </c:pt>
                <c:pt idx="20549">
                  <c:v>102436.95</c:v>
                </c:pt>
                <c:pt idx="20550">
                  <c:v>102438.95</c:v>
                </c:pt>
                <c:pt idx="20551">
                  <c:v>102440.95</c:v>
                </c:pt>
                <c:pt idx="20552">
                  <c:v>102442.95</c:v>
                </c:pt>
                <c:pt idx="20553">
                  <c:v>102444.95</c:v>
                </c:pt>
                <c:pt idx="20554">
                  <c:v>102446.95</c:v>
                </c:pt>
                <c:pt idx="20555">
                  <c:v>102448.95</c:v>
                </c:pt>
                <c:pt idx="20556">
                  <c:v>102450.95</c:v>
                </c:pt>
                <c:pt idx="20557">
                  <c:v>102452.95</c:v>
                </c:pt>
                <c:pt idx="20558">
                  <c:v>102454.95</c:v>
                </c:pt>
                <c:pt idx="20559">
                  <c:v>102456.95</c:v>
                </c:pt>
                <c:pt idx="20560">
                  <c:v>102458.95</c:v>
                </c:pt>
                <c:pt idx="20561">
                  <c:v>102460.95</c:v>
                </c:pt>
                <c:pt idx="20562">
                  <c:v>102462.95</c:v>
                </c:pt>
                <c:pt idx="20563">
                  <c:v>102464.95</c:v>
                </c:pt>
                <c:pt idx="20564">
                  <c:v>102466.95</c:v>
                </c:pt>
                <c:pt idx="20565">
                  <c:v>102468.95</c:v>
                </c:pt>
                <c:pt idx="20566">
                  <c:v>102470.95</c:v>
                </c:pt>
                <c:pt idx="20567">
                  <c:v>102472.95</c:v>
                </c:pt>
                <c:pt idx="20568">
                  <c:v>102474.95</c:v>
                </c:pt>
                <c:pt idx="20569">
                  <c:v>102476.95</c:v>
                </c:pt>
                <c:pt idx="20570">
                  <c:v>102478.95</c:v>
                </c:pt>
                <c:pt idx="20571">
                  <c:v>102480.95</c:v>
                </c:pt>
                <c:pt idx="20572">
                  <c:v>102482.95</c:v>
                </c:pt>
                <c:pt idx="20573">
                  <c:v>102484.95</c:v>
                </c:pt>
                <c:pt idx="20574">
                  <c:v>102486.95</c:v>
                </c:pt>
                <c:pt idx="20575">
                  <c:v>102488.95</c:v>
                </c:pt>
                <c:pt idx="20576">
                  <c:v>102490.95</c:v>
                </c:pt>
                <c:pt idx="20577">
                  <c:v>102492.95</c:v>
                </c:pt>
                <c:pt idx="20578">
                  <c:v>102494.95</c:v>
                </c:pt>
                <c:pt idx="20579">
                  <c:v>102496.95</c:v>
                </c:pt>
                <c:pt idx="20580">
                  <c:v>102498.95</c:v>
                </c:pt>
                <c:pt idx="20581">
                  <c:v>102500.95</c:v>
                </c:pt>
                <c:pt idx="20582">
                  <c:v>102502.95</c:v>
                </c:pt>
                <c:pt idx="20583">
                  <c:v>102504.95</c:v>
                </c:pt>
                <c:pt idx="20584">
                  <c:v>102506.95</c:v>
                </c:pt>
                <c:pt idx="20585">
                  <c:v>102508.95</c:v>
                </c:pt>
                <c:pt idx="20586">
                  <c:v>102510.95</c:v>
                </c:pt>
                <c:pt idx="20587">
                  <c:v>102512.95</c:v>
                </c:pt>
                <c:pt idx="20588">
                  <c:v>102514.95</c:v>
                </c:pt>
                <c:pt idx="20589">
                  <c:v>102516.95</c:v>
                </c:pt>
                <c:pt idx="20590">
                  <c:v>102518.95</c:v>
                </c:pt>
                <c:pt idx="20591">
                  <c:v>102520.95</c:v>
                </c:pt>
                <c:pt idx="20592">
                  <c:v>102522.95</c:v>
                </c:pt>
                <c:pt idx="20593">
                  <c:v>102524.95</c:v>
                </c:pt>
                <c:pt idx="20594">
                  <c:v>102526.95</c:v>
                </c:pt>
                <c:pt idx="20595">
                  <c:v>102528.95</c:v>
                </c:pt>
                <c:pt idx="20596">
                  <c:v>102530.95</c:v>
                </c:pt>
                <c:pt idx="20597">
                  <c:v>102532.95</c:v>
                </c:pt>
                <c:pt idx="20598">
                  <c:v>102534.95</c:v>
                </c:pt>
                <c:pt idx="20599">
                  <c:v>102536.95</c:v>
                </c:pt>
                <c:pt idx="20600">
                  <c:v>102538.95</c:v>
                </c:pt>
                <c:pt idx="20601">
                  <c:v>102540.95</c:v>
                </c:pt>
                <c:pt idx="20602">
                  <c:v>102542.95</c:v>
                </c:pt>
                <c:pt idx="20603">
                  <c:v>102544.95</c:v>
                </c:pt>
                <c:pt idx="20604">
                  <c:v>102546.95</c:v>
                </c:pt>
                <c:pt idx="20605">
                  <c:v>102548.95</c:v>
                </c:pt>
                <c:pt idx="20606">
                  <c:v>102550.95</c:v>
                </c:pt>
                <c:pt idx="20607">
                  <c:v>102552.95</c:v>
                </c:pt>
                <c:pt idx="20608">
                  <c:v>102554.95</c:v>
                </c:pt>
                <c:pt idx="20609">
                  <c:v>102556.95</c:v>
                </c:pt>
                <c:pt idx="20610">
                  <c:v>102558.95</c:v>
                </c:pt>
                <c:pt idx="20611">
                  <c:v>102560.95</c:v>
                </c:pt>
                <c:pt idx="20612">
                  <c:v>102562.95</c:v>
                </c:pt>
                <c:pt idx="20613">
                  <c:v>102564.95</c:v>
                </c:pt>
                <c:pt idx="20614">
                  <c:v>102566.95</c:v>
                </c:pt>
                <c:pt idx="20615">
                  <c:v>102568.95</c:v>
                </c:pt>
                <c:pt idx="20616">
                  <c:v>102570.95</c:v>
                </c:pt>
                <c:pt idx="20617">
                  <c:v>102572.95</c:v>
                </c:pt>
                <c:pt idx="20618">
                  <c:v>102574.95</c:v>
                </c:pt>
                <c:pt idx="20619">
                  <c:v>102576.95</c:v>
                </c:pt>
                <c:pt idx="20620">
                  <c:v>102578.95</c:v>
                </c:pt>
                <c:pt idx="20621">
                  <c:v>102580.95</c:v>
                </c:pt>
                <c:pt idx="20622">
                  <c:v>102582.95</c:v>
                </c:pt>
                <c:pt idx="20623">
                  <c:v>102584.95</c:v>
                </c:pt>
                <c:pt idx="20624">
                  <c:v>102586.95</c:v>
                </c:pt>
                <c:pt idx="20625">
                  <c:v>102588.95</c:v>
                </c:pt>
                <c:pt idx="20626">
                  <c:v>102590.95</c:v>
                </c:pt>
                <c:pt idx="20627">
                  <c:v>102592.95</c:v>
                </c:pt>
                <c:pt idx="20628">
                  <c:v>102594.95</c:v>
                </c:pt>
                <c:pt idx="20629">
                  <c:v>102596.95</c:v>
                </c:pt>
                <c:pt idx="20630">
                  <c:v>102598.95</c:v>
                </c:pt>
                <c:pt idx="20631">
                  <c:v>102600.95</c:v>
                </c:pt>
                <c:pt idx="20632">
                  <c:v>102602.95</c:v>
                </c:pt>
                <c:pt idx="20633">
                  <c:v>102604.95</c:v>
                </c:pt>
                <c:pt idx="20634">
                  <c:v>102606.95</c:v>
                </c:pt>
                <c:pt idx="20635">
                  <c:v>102608.95</c:v>
                </c:pt>
                <c:pt idx="20636">
                  <c:v>102610.95</c:v>
                </c:pt>
                <c:pt idx="20637">
                  <c:v>102612.95</c:v>
                </c:pt>
                <c:pt idx="20638">
                  <c:v>102614.95</c:v>
                </c:pt>
                <c:pt idx="20639">
                  <c:v>102616.95</c:v>
                </c:pt>
                <c:pt idx="20640">
                  <c:v>102618.95</c:v>
                </c:pt>
                <c:pt idx="20641">
                  <c:v>102620.95</c:v>
                </c:pt>
                <c:pt idx="20642">
                  <c:v>102622.95</c:v>
                </c:pt>
                <c:pt idx="20643">
                  <c:v>102624.95</c:v>
                </c:pt>
                <c:pt idx="20644">
                  <c:v>102626.95</c:v>
                </c:pt>
                <c:pt idx="20645">
                  <c:v>102628.95</c:v>
                </c:pt>
                <c:pt idx="20646">
                  <c:v>102630.95</c:v>
                </c:pt>
                <c:pt idx="20647">
                  <c:v>102632.95</c:v>
                </c:pt>
                <c:pt idx="20648">
                  <c:v>102634.95</c:v>
                </c:pt>
                <c:pt idx="20649">
                  <c:v>102636.95</c:v>
                </c:pt>
                <c:pt idx="20650">
                  <c:v>102638.95</c:v>
                </c:pt>
                <c:pt idx="20651">
                  <c:v>102640.95</c:v>
                </c:pt>
                <c:pt idx="20652">
                  <c:v>102642.95</c:v>
                </c:pt>
                <c:pt idx="20653">
                  <c:v>102644.95</c:v>
                </c:pt>
                <c:pt idx="20654">
                  <c:v>102646.95</c:v>
                </c:pt>
                <c:pt idx="20655">
                  <c:v>102648.95</c:v>
                </c:pt>
                <c:pt idx="20656">
                  <c:v>102650.95</c:v>
                </c:pt>
                <c:pt idx="20657">
                  <c:v>102652.95</c:v>
                </c:pt>
                <c:pt idx="20658">
                  <c:v>102654.95</c:v>
                </c:pt>
                <c:pt idx="20659">
                  <c:v>102656.95</c:v>
                </c:pt>
                <c:pt idx="20660">
                  <c:v>102658.95</c:v>
                </c:pt>
                <c:pt idx="20661">
                  <c:v>102660.95</c:v>
                </c:pt>
                <c:pt idx="20662">
                  <c:v>102662.95</c:v>
                </c:pt>
                <c:pt idx="20663">
                  <c:v>102664.95</c:v>
                </c:pt>
                <c:pt idx="20664">
                  <c:v>102666.95</c:v>
                </c:pt>
                <c:pt idx="20665">
                  <c:v>102668.95</c:v>
                </c:pt>
                <c:pt idx="20666">
                  <c:v>102670.95</c:v>
                </c:pt>
                <c:pt idx="20667">
                  <c:v>102672.95</c:v>
                </c:pt>
                <c:pt idx="20668">
                  <c:v>102674.95</c:v>
                </c:pt>
                <c:pt idx="20669">
                  <c:v>102676.95</c:v>
                </c:pt>
                <c:pt idx="20670">
                  <c:v>102678.95</c:v>
                </c:pt>
                <c:pt idx="20671">
                  <c:v>102680.95</c:v>
                </c:pt>
                <c:pt idx="20672">
                  <c:v>102682.95</c:v>
                </c:pt>
                <c:pt idx="20673">
                  <c:v>102684.95</c:v>
                </c:pt>
                <c:pt idx="20674">
                  <c:v>102686.95</c:v>
                </c:pt>
                <c:pt idx="20675">
                  <c:v>102688.95</c:v>
                </c:pt>
                <c:pt idx="20676">
                  <c:v>102690.95</c:v>
                </c:pt>
                <c:pt idx="20677">
                  <c:v>102692.95</c:v>
                </c:pt>
                <c:pt idx="20678">
                  <c:v>102694.95</c:v>
                </c:pt>
                <c:pt idx="20679">
                  <c:v>102696.95</c:v>
                </c:pt>
                <c:pt idx="20680">
                  <c:v>102698.95</c:v>
                </c:pt>
                <c:pt idx="20681">
                  <c:v>102700.95</c:v>
                </c:pt>
                <c:pt idx="20682">
                  <c:v>102702.95</c:v>
                </c:pt>
                <c:pt idx="20683">
                  <c:v>102704.95</c:v>
                </c:pt>
                <c:pt idx="20684">
                  <c:v>102706.95</c:v>
                </c:pt>
                <c:pt idx="20685">
                  <c:v>102708.95</c:v>
                </c:pt>
                <c:pt idx="20686">
                  <c:v>102710.95</c:v>
                </c:pt>
                <c:pt idx="20687">
                  <c:v>102712.95</c:v>
                </c:pt>
                <c:pt idx="20688">
                  <c:v>102714.95</c:v>
                </c:pt>
                <c:pt idx="20689">
                  <c:v>102716.95</c:v>
                </c:pt>
                <c:pt idx="20690">
                  <c:v>102718.95</c:v>
                </c:pt>
                <c:pt idx="20691">
                  <c:v>102720.95</c:v>
                </c:pt>
                <c:pt idx="20692">
                  <c:v>102722.95</c:v>
                </c:pt>
                <c:pt idx="20693">
                  <c:v>102724.95</c:v>
                </c:pt>
                <c:pt idx="20694">
                  <c:v>102726.95</c:v>
                </c:pt>
                <c:pt idx="20695">
                  <c:v>102728.95</c:v>
                </c:pt>
                <c:pt idx="20696">
                  <c:v>102730.95</c:v>
                </c:pt>
                <c:pt idx="20697">
                  <c:v>102732.95</c:v>
                </c:pt>
                <c:pt idx="20698">
                  <c:v>102734.95</c:v>
                </c:pt>
                <c:pt idx="20699">
                  <c:v>102736.95</c:v>
                </c:pt>
                <c:pt idx="20700">
                  <c:v>102738.95</c:v>
                </c:pt>
                <c:pt idx="20701">
                  <c:v>102740.95</c:v>
                </c:pt>
                <c:pt idx="20702">
                  <c:v>102742.95</c:v>
                </c:pt>
                <c:pt idx="20703">
                  <c:v>102744.95</c:v>
                </c:pt>
                <c:pt idx="20704">
                  <c:v>102746.95</c:v>
                </c:pt>
                <c:pt idx="20705">
                  <c:v>102748.95</c:v>
                </c:pt>
                <c:pt idx="20706">
                  <c:v>102750.95</c:v>
                </c:pt>
                <c:pt idx="20707">
                  <c:v>102752.95</c:v>
                </c:pt>
                <c:pt idx="20708">
                  <c:v>102754.95</c:v>
                </c:pt>
                <c:pt idx="20709">
                  <c:v>102756.95</c:v>
                </c:pt>
                <c:pt idx="20710">
                  <c:v>102758.95</c:v>
                </c:pt>
                <c:pt idx="20711">
                  <c:v>102760.95</c:v>
                </c:pt>
                <c:pt idx="20712">
                  <c:v>102762.95</c:v>
                </c:pt>
                <c:pt idx="20713">
                  <c:v>102764.95</c:v>
                </c:pt>
                <c:pt idx="20714">
                  <c:v>102766.95</c:v>
                </c:pt>
                <c:pt idx="20715">
                  <c:v>102768.95</c:v>
                </c:pt>
                <c:pt idx="20716">
                  <c:v>102770.95</c:v>
                </c:pt>
                <c:pt idx="20717">
                  <c:v>102772.95</c:v>
                </c:pt>
                <c:pt idx="20718">
                  <c:v>102774.95</c:v>
                </c:pt>
                <c:pt idx="20719">
                  <c:v>102776.95</c:v>
                </c:pt>
                <c:pt idx="20720">
                  <c:v>102778.95</c:v>
                </c:pt>
                <c:pt idx="20721">
                  <c:v>102780.95</c:v>
                </c:pt>
                <c:pt idx="20722">
                  <c:v>102782.95</c:v>
                </c:pt>
                <c:pt idx="20723">
                  <c:v>102784.95</c:v>
                </c:pt>
                <c:pt idx="20724">
                  <c:v>102786.95</c:v>
                </c:pt>
                <c:pt idx="20725">
                  <c:v>102788.95</c:v>
                </c:pt>
                <c:pt idx="20726">
                  <c:v>102790.95</c:v>
                </c:pt>
                <c:pt idx="20727">
                  <c:v>102792.95</c:v>
                </c:pt>
                <c:pt idx="20728">
                  <c:v>102794.95</c:v>
                </c:pt>
                <c:pt idx="20729">
                  <c:v>102796.95</c:v>
                </c:pt>
                <c:pt idx="20730">
                  <c:v>102798.95</c:v>
                </c:pt>
                <c:pt idx="20731">
                  <c:v>102800.95</c:v>
                </c:pt>
                <c:pt idx="20732">
                  <c:v>102802.95</c:v>
                </c:pt>
                <c:pt idx="20733">
                  <c:v>102804.95</c:v>
                </c:pt>
                <c:pt idx="20734">
                  <c:v>102806.95</c:v>
                </c:pt>
                <c:pt idx="20735">
                  <c:v>102808.95</c:v>
                </c:pt>
                <c:pt idx="20736">
                  <c:v>102810.95</c:v>
                </c:pt>
                <c:pt idx="20737">
                  <c:v>102812.95</c:v>
                </c:pt>
                <c:pt idx="20738">
                  <c:v>102814.95</c:v>
                </c:pt>
                <c:pt idx="20739">
                  <c:v>102816.95</c:v>
                </c:pt>
                <c:pt idx="20740">
                  <c:v>102818.95</c:v>
                </c:pt>
                <c:pt idx="20741">
                  <c:v>102820.95</c:v>
                </c:pt>
                <c:pt idx="20742">
                  <c:v>102822.95</c:v>
                </c:pt>
                <c:pt idx="20743">
                  <c:v>102824.95</c:v>
                </c:pt>
                <c:pt idx="20744">
                  <c:v>102826.95</c:v>
                </c:pt>
                <c:pt idx="20745">
                  <c:v>102828.95</c:v>
                </c:pt>
                <c:pt idx="20746">
                  <c:v>102830.95</c:v>
                </c:pt>
                <c:pt idx="20747">
                  <c:v>102832.95</c:v>
                </c:pt>
                <c:pt idx="20748">
                  <c:v>102834.95</c:v>
                </c:pt>
                <c:pt idx="20749">
                  <c:v>102836.95</c:v>
                </c:pt>
                <c:pt idx="20750">
                  <c:v>102838.95</c:v>
                </c:pt>
                <c:pt idx="20751">
                  <c:v>102840.95</c:v>
                </c:pt>
                <c:pt idx="20752">
                  <c:v>102842.95</c:v>
                </c:pt>
                <c:pt idx="20753">
                  <c:v>102844.95</c:v>
                </c:pt>
                <c:pt idx="20754">
                  <c:v>102846.95</c:v>
                </c:pt>
                <c:pt idx="20755">
                  <c:v>102848.95</c:v>
                </c:pt>
                <c:pt idx="20756">
                  <c:v>102850.95</c:v>
                </c:pt>
                <c:pt idx="20757">
                  <c:v>102852.95</c:v>
                </c:pt>
                <c:pt idx="20758">
                  <c:v>102854.95</c:v>
                </c:pt>
                <c:pt idx="20759">
                  <c:v>102856.95</c:v>
                </c:pt>
                <c:pt idx="20760">
                  <c:v>102858.95</c:v>
                </c:pt>
                <c:pt idx="20761">
                  <c:v>102860.95</c:v>
                </c:pt>
                <c:pt idx="20762">
                  <c:v>102862.95</c:v>
                </c:pt>
                <c:pt idx="20763">
                  <c:v>102864.95</c:v>
                </c:pt>
                <c:pt idx="20764">
                  <c:v>102866.95</c:v>
                </c:pt>
                <c:pt idx="20765">
                  <c:v>102868.95</c:v>
                </c:pt>
                <c:pt idx="20766">
                  <c:v>102870.95</c:v>
                </c:pt>
                <c:pt idx="20767">
                  <c:v>102872.95</c:v>
                </c:pt>
                <c:pt idx="20768">
                  <c:v>102874.95</c:v>
                </c:pt>
                <c:pt idx="20769">
                  <c:v>102876.95</c:v>
                </c:pt>
                <c:pt idx="20770">
                  <c:v>102878.95</c:v>
                </c:pt>
                <c:pt idx="20771">
                  <c:v>102880.95</c:v>
                </c:pt>
                <c:pt idx="20772">
                  <c:v>102882.95</c:v>
                </c:pt>
                <c:pt idx="20773">
                  <c:v>102884.95</c:v>
                </c:pt>
                <c:pt idx="20774">
                  <c:v>102886.95</c:v>
                </c:pt>
                <c:pt idx="20775">
                  <c:v>102888.95</c:v>
                </c:pt>
                <c:pt idx="20776">
                  <c:v>102890.95</c:v>
                </c:pt>
                <c:pt idx="20777">
                  <c:v>102892.95</c:v>
                </c:pt>
                <c:pt idx="20778">
                  <c:v>102894.95</c:v>
                </c:pt>
                <c:pt idx="20779">
                  <c:v>102896.95</c:v>
                </c:pt>
                <c:pt idx="20780">
                  <c:v>102898.95</c:v>
                </c:pt>
                <c:pt idx="20781">
                  <c:v>102900.95</c:v>
                </c:pt>
                <c:pt idx="20782">
                  <c:v>102902.95</c:v>
                </c:pt>
                <c:pt idx="20783">
                  <c:v>102904.95</c:v>
                </c:pt>
                <c:pt idx="20784">
                  <c:v>102906.95</c:v>
                </c:pt>
                <c:pt idx="20785">
                  <c:v>102908.95</c:v>
                </c:pt>
                <c:pt idx="20786">
                  <c:v>102910.95</c:v>
                </c:pt>
                <c:pt idx="20787">
                  <c:v>102912.95</c:v>
                </c:pt>
                <c:pt idx="20788">
                  <c:v>102914.95</c:v>
                </c:pt>
                <c:pt idx="20789">
                  <c:v>102916.95</c:v>
                </c:pt>
                <c:pt idx="20790">
                  <c:v>102918.95</c:v>
                </c:pt>
                <c:pt idx="20791">
                  <c:v>102920.95</c:v>
                </c:pt>
                <c:pt idx="20792">
                  <c:v>102922.95</c:v>
                </c:pt>
                <c:pt idx="20793">
                  <c:v>102924.95</c:v>
                </c:pt>
                <c:pt idx="20794">
                  <c:v>102926.95</c:v>
                </c:pt>
                <c:pt idx="20795">
                  <c:v>102928.95</c:v>
                </c:pt>
                <c:pt idx="20796">
                  <c:v>102930.95</c:v>
                </c:pt>
                <c:pt idx="20797">
                  <c:v>102932.95</c:v>
                </c:pt>
                <c:pt idx="20798">
                  <c:v>102934.95</c:v>
                </c:pt>
                <c:pt idx="20799">
                  <c:v>102936.95</c:v>
                </c:pt>
                <c:pt idx="20800">
                  <c:v>102938.95</c:v>
                </c:pt>
                <c:pt idx="20801">
                  <c:v>102940.95</c:v>
                </c:pt>
                <c:pt idx="20802">
                  <c:v>102942.95</c:v>
                </c:pt>
                <c:pt idx="20803">
                  <c:v>102944.95</c:v>
                </c:pt>
                <c:pt idx="20804">
                  <c:v>102946.95</c:v>
                </c:pt>
                <c:pt idx="20805">
                  <c:v>102948.95</c:v>
                </c:pt>
                <c:pt idx="20806">
                  <c:v>102950.95</c:v>
                </c:pt>
                <c:pt idx="20807">
                  <c:v>102952.95</c:v>
                </c:pt>
                <c:pt idx="20808">
                  <c:v>102954.95</c:v>
                </c:pt>
                <c:pt idx="20809">
                  <c:v>102956.95</c:v>
                </c:pt>
                <c:pt idx="20810">
                  <c:v>102958.95</c:v>
                </c:pt>
                <c:pt idx="20811">
                  <c:v>102960.95</c:v>
                </c:pt>
                <c:pt idx="20812">
                  <c:v>102962.95</c:v>
                </c:pt>
                <c:pt idx="20813">
                  <c:v>102964.95</c:v>
                </c:pt>
                <c:pt idx="20814">
                  <c:v>102966.95</c:v>
                </c:pt>
                <c:pt idx="20815">
                  <c:v>102968.95</c:v>
                </c:pt>
                <c:pt idx="20816">
                  <c:v>102970.95</c:v>
                </c:pt>
                <c:pt idx="20817">
                  <c:v>102972.95</c:v>
                </c:pt>
                <c:pt idx="20818">
                  <c:v>102974.95</c:v>
                </c:pt>
                <c:pt idx="20819">
                  <c:v>102976.95</c:v>
                </c:pt>
                <c:pt idx="20820">
                  <c:v>102978.95</c:v>
                </c:pt>
                <c:pt idx="20821">
                  <c:v>102980.95</c:v>
                </c:pt>
                <c:pt idx="20822">
                  <c:v>102982.95</c:v>
                </c:pt>
                <c:pt idx="20823">
                  <c:v>102984.95</c:v>
                </c:pt>
                <c:pt idx="20824">
                  <c:v>102986.95</c:v>
                </c:pt>
                <c:pt idx="20825">
                  <c:v>102988.95</c:v>
                </c:pt>
                <c:pt idx="20826">
                  <c:v>102990.95</c:v>
                </c:pt>
                <c:pt idx="20827">
                  <c:v>102992.95</c:v>
                </c:pt>
                <c:pt idx="20828">
                  <c:v>102994.95</c:v>
                </c:pt>
                <c:pt idx="20829">
                  <c:v>102996.95</c:v>
                </c:pt>
                <c:pt idx="20830">
                  <c:v>102998.95</c:v>
                </c:pt>
                <c:pt idx="20831">
                  <c:v>103000.95</c:v>
                </c:pt>
                <c:pt idx="20832">
                  <c:v>103002.95</c:v>
                </c:pt>
                <c:pt idx="20833">
                  <c:v>103004.95</c:v>
                </c:pt>
                <c:pt idx="20834">
                  <c:v>103006.95</c:v>
                </c:pt>
                <c:pt idx="20835">
                  <c:v>103008.95</c:v>
                </c:pt>
                <c:pt idx="20836">
                  <c:v>103010.95</c:v>
                </c:pt>
                <c:pt idx="20837">
                  <c:v>103012.95</c:v>
                </c:pt>
                <c:pt idx="20838">
                  <c:v>103014.95</c:v>
                </c:pt>
                <c:pt idx="20839">
                  <c:v>103016.95</c:v>
                </c:pt>
                <c:pt idx="20840">
                  <c:v>103018.95</c:v>
                </c:pt>
                <c:pt idx="20841">
                  <c:v>103020.95</c:v>
                </c:pt>
                <c:pt idx="20842">
                  <c:v>103022.95</c:v>
                </c:pt>
                <c:pt idx="20843">
                  <c:v>103024.95</c:v>
                </c:pt>
                <c:pt idx="20844">
                  <c:v>103026.95</c:v>
                </c:pt>
                <c:pt idx="20845">
                  <c:v>103028.95</c:v>
                </c:pt>
                <c:pt idx="20846">
                  <c:v>103030.95</c:v>
                </c:pt>
                <c:pt idx="20847">
                  <c:v>103032.95</c:v>
                </c:pt>
                <c:pt idx="20848">
                  <c:v>103034.95</c:v>
                </c:pt>
                <c:pt idx="20849">
                  <c:v>103036.95</c:v>
                </c:pt>
                <c:pt idx="20850">
                  <c:v>103038.95</c:v>
                </c:pt>
                <c:pt idx="20851">
                  <c:v>103040.95</c:v>
                </c:pt>
                <c:pt idx="20852">
                  <c:v>103042.95</c:v>
                </c:pt>
                <c:pt idx="20853">
                  <c:v>103044.95</c:v>
                </c:pt>
                <c:pt idx="20854">
                  <c:v>103046.95</c:v>
                </c:pt>
                <c:pt idx="20855">
                  <c:v>103048.95</c:v>
                </c:pt>
                <c:pt idx="20856">
                  <c:v>103050.95</c:v>
                </c:pt>
                <c:pt idx="20857">
                  <c:v>103052.95</c:v>
                </c:pt>
                <c:pt idx="20858">
                  <c:v>103054.95</c:v>
                </c:pt>
                <c:pt idx="20859">
                  <c:v>103056.95</c:v>
                </c:pt>
                <c:pt idx="20860">
                  <c:v>103058.95</c:v>
                </c:pt>
                <c:pt idx="20861">
                  <c:v>103060.95</c:v>
                </c:pt>
                <c:pt idx="20862">
                  <c:v>103062.95</c:v>
                </c:pt>
                <c:pt idx="20863">
                  <c:v>103064.95</c:v>
                </c:pt>
                <c:pt idx="20864">
                  <c:v>103066.95</c:v>
                </c:pt>
                <c:pt idx="20865">
                  <c:v>103068.95</c:v>
                </c:pt>
                <c:pt idx="20866">
                  <c:v>103070.95</c:v>
                </c:pt>
                <c:pt idx="20867">
                  <c:v>103072.95</c:v>
                </c:pt>
                <c:pt idx="20868">
                  <c:v>103074.95</c:v>
                </c:pt>
                <c:pt idx="20869">
                  <c:v>103076.95</c:v>
                </c:pt>
                <c:pt idx="20870">
                  <c:v>103078.95</c:v>
                </c:pt>
                <c:pt idx="20871">
                  <c:v>103080.95</c:v>
                </c:pt>
                <c:pt idx="20872">
                  <c:v>103082.95</c:v>
                </c:pt>
                <c:pt idx="20873">
                  <c:v>103084.95</c:v>
                </c:pt>
                <c:pt idx="20874">
                  <c:v>103086.95</c:v>
                </c:pt>
                <c:pt idx="20875">
                  <c:v>103088.95</c:v>
                </c:pt>
                <c:pt idx="20876">
                  <c:v>103090.95</c:v>
                </c:pt>
                <c:pt idx="20877">
                  <c:v>103092.95</c:v>
                </c:pt>
                <c:pt idx="20878">
                  <c:v>103094.95</c:v>
                </c:pt>
                <c:pt idx="20879">
                  <c:v>103096.95</c:v>
                </c:pt>
                <c:pt idx="20880">
                  <c:v>103098.95</c:v>
                </c:pt>
                <c:pt idx="20881">
                  <c:v>103100.95</c:v>
                </c:pt>
                <c:pt idx="20882">
                  <c:v>103104.88</c:v>
                </c:pt>
                <c:pt idx="20883">
                  <c:v>103106.88</c:v>
                </c:pt>
                <c:pt idx="20884">
                  <c:v>103108.88</c:v>
                </c:pt>
                <c:pt idx="20885">
                  <c:v>103110.88</c:v>
                </c:pt>
                <c:pt idx="20886">
                  <c:v>103112.88</c:v>
                </c:pt>
                <c:pt idx="20887">
                  <c:v>103114.88</c:v>
                </c:pt>
                <c:pt idx="20888">
                  <c:v>103116.88</c:v>
                </c:pt>
                <c:pt idx="20889">
                  <c:v>103118.88</c:v>
                </c:pt>
                <c:pt idx="20890">
                  <c:v>103120.88</c:v>
                </c:pt>
                <c:pt idx="20891">
                  <c:v>103122.88</c:v>
                </c:pt>
                <c:pt idx="20892">
                  <c:v>103124.88</c:v>
                </c:pt>
                <c:pt idx="20893">
                  <c:v>103126.88</c:v>
                </c:pt>
                <c:pt idx="20894">
                  <c:v>103128.88</c:v>
                </c:pt>
                <c:pt idx="20895">
                  <c:v>103130.88</c:v>
                </c:pt>
                <c:pt idx="20896">
                  <c:v>103132.88</c:v>
                </c:pt>
                <c:pt idx="20897">
                  <c:v>103134.88</c:v>
                </c:pt>
                <c:pt idx="20898">
                  <c:v>103136.88</c:v>
                </c:pt>
                <c:pt idx="20899">
                  <c:v>103138.88</c:v>
                </c:pt>
                <c:pt idx="20900">
                  <c:v>103140.88</c:v>
                </c:pt>
                <c:pt idx="20901">
                  <c:v>103142.88</c:v>
                </c:pt>
                <c:pt idx="20902">
                  <c:v>103144.88</c:v>
                </c:pt>
                <c:pt idx="20903">
                  <c:v>103146.88</c:v>
                </c:pt>
                <c:pt idx="20904">
                  <c:v>103148.88</c:v>
                </c:pt>
                <c:pt idx="20905">
                  <c:v>103150.88</c:v>
                </c:pt>
                <c:pt idx="20906">
                  <c:v>103152.88</c:v>
                </c:pt>
                <c:pt idx="20907">
                  <c:v>103154.88</c:v>
                </c:pt>
                <c:pt idx="20908">
                  <c:v>103156.88</c:v>
                </c:pt>
                <c:pt idx="20909">
                  <c:v>103158.88</c:v>
                </c:pt>
                <c:pt idx="20910">
                  <c:v>103160.88</c:v>
                </c:pt>
                <c:pt idx="20911">
                  <c:v>103162.88</c:v>
                </c:pt>
                <c:pt idx="20912">
                  <c:v>103164.88</c:v>
                </c:pt>
                <c:pt idx="20913">
                  <c:v>103166.88</c:v>
                </c:pt>
                <c:pt idx="20914">
                  <c:v>103168.88</c:v>
                </c:pt>
                <c:pt idx="20915">
                  <c:v>103170.88</c:v>
                </c:pt>
                <c:pt idx="20916">
                  <c:v>103172.88</c:v>
                </c:pt>
                <c:pt idx="20917">
                  <c:v>103174.88</c:v>
                </c:pt>
                <c:pt idx="20918">
                  <c:v>103176.88</c:v>
                </c:pt>
                <c:pt idx="20919">
                  <c:v>103178.88</c:v>
                </c:pt>
                <c:pt idx="20920">
                  <c:v>103180.88</c:v>
                </c:pt>
                <c:pt idx="20921">
                  <c:v>103182.88</c:v>
                </c:pt>
                <c:pt idx="20922">
                  <c:v>103184.88</c:v>
                </c:pt>
                <c:pt idx="20923">
                  <c:v>103186.88</c:v>
                </c:pt>
                <c:pt idx="20924">
                  <c:v>103188.88</c:v>
                </c:pt>
                <c:pt idx="20925">
                  <c:v>103190.88</c:v>
                </c:pt>
                <c:pt idx="20926">
                  <c:v>103192.88</c:v>
                </c:pt>
                <c:pt idx="20927">
                  <c:v>103194.88</c:v>
                </c:pt>
                <c:pt idx="20928">
                  <c:v>103196.88</c:v>
                </c:pt>
                <c:pt idx="20929">
                  <c:v>103198.88</c:v>
                </c:pt>
                <c:pt idx="20930">
                  <c:v>103200.88</c:v>
                </c:pt>
                <c:pt idx="20931">
                  <c:v>103202.88</c:v>
                </c:pt>
                <c:pt idx="20932">
                  <c:v>103204.88</c:v>
                </c:pt>
                <c:pt idx="20933">
                  <c:v>103206.88</c:v>
                </c:pt>
                <c:pt idx="20934">
                  <c:v>103208.88</c:v>
                </c:pt>
                <c:pt idx="20935">
                  <c:v>103210.88</c:v>
                </c:pt>
                <c:pt idx="20936">
                  <c:v>103212.88</c:v>
                </c:pt>
                <c:pt idx="20937">
                  <c:v>103214.88</c:v>
                </c:pt>
                <c:pt idx="20938">
                  <c:v>103216.88</c:v>
                </c:pt>
                <c:pt idx="20939">
                  <c:v>103218.88</c:v>
                </c:pt>
                <c:pt idx="20940">
                  <c:v>103220.88</c:v>
                </c:pt>
                <c:pt idx="20941">
                  <c:v>103222.88</c:v>
                </c:pt>
                <c:pt idx="20942">
                  <c:v>103224.88</c:v>
                </c:pt>
                <c:pt idx="20943">
                  <c:v>103226.88</c:v>
                </c:pt>
                <c:pt idx="20944">
                  <c:v>103228.88</c:v>
                </c:pt>
                <c:pt idx="20945">
                  <c:v>103230.88</c:v>
                </c:pt>
                <c:pt idx="20946">
                  <c:v>103232.88</c:v>
                </c:pt>
                <c:pt idx="20947">
                  <c:v>103234.88</c:v>
                </c:pt>
                <c:pt idx="20948">
                  <c:v>103236.88</c:v>
                </c:pt>
                <c:pt idx="20949">
                  <c:v>103238.88</c:v>
                </c:pt>
                <c:pt idx="20950">
                  <c:v>103240.88</c:v>
                </c:pt>
                <c:pt idx="20951">
                  <c:v>103242.88</c:v>
                </c:pt>
                <c:pt idx="20952">
                  <c:v>103244.88</c:v>
                </c:pt>
                <c:pt idx="20953">
                  <c:v>103246.88</c:v>
                </c:pt>
                <c:pt idx="20954">
                  <c:v>103248.88</c:v>
                </c:pt>
                <c:pt idx="20955">
                  <c:v>103250.88</c:v>
                </c:pt>
                <c:pt idx="20956">
                  <c:v>103252.88</c:v>
                </c:pt>
                <c:pt idx="20957">
                  <c:v>103254.88</c:v>
                </c:pt>
                <c:pt idx="20958">
                  <c:v>103256.88</c:v>
                </c:pt>
                <c:pt idx="20959">
                  <c:v>103258.88</c:v>
                </c:pt>
                <c:pt idx="20960">
                  <c:v>103260.88</c:v>
                </c:pt>
                <c:pt idx="20961">
                  <c:v>103262.88</c:v>
                </c:pt>
                <c:pt idx="20962">
                  <c:v>103264.88</c:v>
                </c:pt>
                <c:pt idx="20963">
                  <c:v>103266.88</c:v>
                </c:pt>
                <c:pt idx="20964">
                  <c:v>103268.88</c:v>
                </c:pt>
                <c:pt idx="20965">
                  <c:v>103270.88</c:v>
                </c:pt>
                <c:pt idx="20966">
                  <c:v>103272.88</c:v>
                </c:pt>
                <c:pt idx="20967">
                  <c:v>103274.88</c:v>
                </c:pt>
                <c:pt idx="20968">
                  <c:v>103276.88</c:v>
                </c:pt>
                <c:pt idx="20969">
                  <c:v>103278.88</c:v>
                </c:pt>
                <c:pt idx="20970">
                  <c:v>103280.88</c:v>
                </c:pt>
                <c:pt idx="20971">
                  <c:v>103282.88</c:v>
                </c:pt>
                <c:pt idx="20972">
                  <c:v>103284.88</c:v>
                </c:pt>
                <c:pt idx="20973">
                  <c:v>103286.88</c:v>
                </c:pt>
                <c:pt idx="20974">
                  <c:v>103288.88</c:v>
                </c:pt>
                <c:pt idx="20975">
                  <c:v>103290.88</c:v>
                </c:pt>
                <c:pt idx="20976">
                  <c:v>103292.88</c:v>
                </c:pt>
                <c:pt idx="20977">
                  <c:v>103294.88</c:v>
                </c:pt>
                <c:pt idx="20978">
                  <c:v>103296.88</c:v>
                </c:pt>
                <c:pt idx="20979">
                  <c:v>103298.88</c:v>
                </c:pt>
                <c:pt idx="20980">
                  <c:v>103300.88</c:v>
                </c:pt>
                <c:pt idx="20981">
                  <c:v>103302.88</c:v>
                </c:pt>
                <c:pt idx="20982">
                  <c:v>103304.88</c:v>
                </c:pt>
                <c:pt idx="20983">
                  <c:v>103306.88</c:v>
                </c:pt>
                <c:pt idx="20984">
                  <c:v>103308.88</c:v>
                </c:pt>
                <c:pt idx="20985">
                  <c:v>103310.88</c:v>
                </c:pt>
                <c:pt idx="20986">
                  <c:v>103312.88</c:v>
                </c:pt>
                <c:pt idx="20987">
                  <c:v>103314.88</c:v>
                </c:pt>
                <c:pt idx="20988">
                  <c:v>103316.88</c:v>
                </c:pt>
                <c:pt idx="20989">
                  <c:v>103318.88</c:v>
                </c:pt>
                <c:pt idx="20990">
                  <c:v>103320.88</c:v>
                </c:pt>
                <c:pt idx="20991">
                  <c:v>103322.88</c:v>
                </c:pt>
                <c:pt idx="20992">
                  <c:v>103324.88</c:v>
                </c:pt>
                <c:pt idx="20993">
                  <c:v>103326.88</c:v>
                </c:pt>
                <c:pt idx="20994">
                  <c:v>103328.88</c:v>
                </c:pt>
                <c:pt idx="20995">
                  <c:v>103330.88</c:v>
                </c:pt>
                <c:pt idx="20996">
                  <c:v>103332.88</c:v>
                </c:pt>
                <c:pt idx="20997">
                  <c:v>103334.88</c:v>
                </c:pt>
                <c:pt idx="20998">
                  <c:v>103336.88</c:v>
                </c:pt>
                <c:pt idx="20999">
                  <c:v>103338.88</c:v>
                </c:pt>
                <c:pt idx="21000">
                  <c:v>103340.88</c:v>
                </c:pt>
                <c:pt idx="21001">
                  <c:v>103342.88</c:v>
                </c:pt>
                <c:pt idx="21002">
                  <c:v>103344.88</c:v>
                </c:pt>
                <c:pt idx="21003">
                  <c:v>103346.88</c:v>
                </c:pt>
                <c:pt idx="21004">
                  <c:v>103348.88</c:v>
                </c:pt>
                <c:pt idx="21005">
                  <c:v>103350.88</c:v>
                </c:pt>
                <c:pt idx="21006">
                  <c:v>103352.88</c:v>
                </c:pt>
                <c:pt idx="21007">
                  <c:v>103354.88</c:v>
                </c:pt>
                <c:pt idx="21008">
                  <c:v>103356.88</c:v>
                </c:pt>
                <c:pt idx="21009">
                  <c:v>103358.88</c:v>
                </c:pt>
                <c:pt idx="21010">
                  <c:v>103360.88</c:v>
                </c:pt>
                <c:pt idx="21011">
                  <c:v>103362.88</c:v>
                </c:pt>
                <c:pt idx="21012">
                  <c:v>103364.88</c:v>
                </c:pt>
                <c:pt idx="21013">
                  <c:v>103366.88</c:v>
                </c:pt>
                <c:pt idx="21014">
                  <c:v>103368.88</c:v>
                </c:pt>
                <c:pt idx="21015">
                  <c:v>103370.88</c:v>
                </c:pt>
                <c:pt idx="21016">
                  <c:v>103372.88</c:v>
                </c:pt>
                <c:pt idx="21017">
                  <c:v>103374.88</c:v>
                </c:pt>
                <c:pt idx="21018">
                  <c:v>103376.88</c:v>
                </c:pt>
                <c:pt idx="21019">
                  <c:v>103378.88</c:v>
                </c:pt>
                <c:pt idx="21020">
                  <c:v>103380.88</c:v>
                </c:pt>
                <c:pt idx="21021">
                  <c:v>103382.88</c:v>
                </c:pt>
                <c:pt idx="21022">
                  <c:v>103384.88</c:v>
                </c:pt>
                <c:pt idx="21023">
                  <c:v>103386.88</c:v>
                </c:pt>
                <c:pt idx="21024">
                  <c:v>103388.88</c:v>
                </c:pt>
                <c:pt idx="21025">
                  <c:v>103390.88</c:v>
                </c:pt>
                <c:pt idx="21026">
                  <c:v>103392.88</c:v>
                </c:pt>
                <c:pt idx="21027">
                  <c:v>103394.88</c:v>
                </c:pt>
                <c:pt idx="21028">
                  <c:v>103396.88</c:v>
                </c:pt>
                <c:pt idx="21029">
                  <c:v>103398.88</c:v>
                </c:pt>
                <c:pt idx="21030">
                  <c:v>103400.88</c:v>
                </c:pt>
                <c:pt idx="21031">
                  <c:v>103402.88</c:v>
                </c:pt>
                <c:pt idx="21032">
                  <c:v>103404.88</c:v>
                </c:pt>
                <c:pt idx="21033">
                  <c:v>103406.88</c:v>
                </c:pt>
                <c:pt idx="21034">
                  <c:v>103408.88</c:v>
                </c:pt>
                <c:pt idx="21035">
                  <c:v>103410.88</c:v>
                </c:pt>
                <c:pt idx="21036">
                  <c:v>103412.88</c:v>
                </c:pt>
                <c:pt idx="21037">
                  <c:v>103414.88</c:v>
                </c:pt>
                <c:pt idx="21038">
                  <c:v>103416.88</c:v>
                </c:pt>
                <c:pt idx="21039">
                  <c:v>103418.88</c:v>
                </c:pt>
                <c:pt idx="21040">
                  <c:v>103420.88</c:v>
                </c:pt>
                <c:pt idx="21041">
                  <c:v>103422.88</c:v>
                </c:pt>
                <c:pt idx="21042">
                  <c:v>103424.88</c:v>
                </c:pt>
                <c:pt idx="21043">
                  <c:v>103426.88</c:v>
                </c:pt>
                <c:pt idx="21044">
                  <c:v>103428.88</c:v>
                </c:pt>
                <c:pt idx="21045">
                  <c:v>103430.88</c:v>
                </c:pt>
                <c:pt idx="21046">
                  <c:v>103432.88</c:v>
                </c:pt>
                <c:pt idx="21047">
                  <c:v>103434.88</c:v>
                </c:pt>
                <c:pt idx="21048">
                  <c:v>103436.88</c:v>
                </c:pt>
                <c:pt idx="21049">
                  <c:v>103438.88</c:v>
                </c:pt>
                <c:pt idx="21050">
                  <c:v>103440.88</c:v>
                </c:pt>
                <c:pt idx="21051">
                  <c:v>103442.88</c:v>
                </c:pt>
                <c:pt idx="21052">
                  <c:v>103444.88</c:v>
                </c:pt>
                <c:pt idx="21053">
                  <c:v>103446.88</c:v>
                </c:pt>
                <c:pt idx="21054">
                  <c:v>103448.88</c:v>
                </c:pt>
                <c:pt idx="21055">
                  <c:v>103450.88</c:v>
                </c:pt>
                <c:pt idx="21056">
                  <c:v>103452.88</c:v>
                </c:pt>
                <c:pt idx="21057">
                  <c:v>103454.88</c:v>
                </c:pt>
                <c:pt idx="21058">
                  <c:v>103456.88</c:v>
                </c:pt>
                <c:pt idx="21059">
                  <c:v>103458.88</c:v>
                </c:pt>
                <c:pt idx="21060">
                  <c:v>103460.88</c:v>
                </c:pt>
                <c:pt idx="21061">
                  <c:v>103462.88</c:v>
                </c:pt>
                <c:pt idx="21062">
                  <c:v>103464.88</c:v>
                </c:pt>
                <c:pt idx="21063">
                  <c:v>103466.88</c:v>
                </c:pt>
                <c:pt idx="21064">
                  <c:v>103468.88</c:v>
                </c:pt>
                <c:pt idx="21065">
                  <c:v>103470.88</c:v>
                </c:pt>
                <c:pt idx="21066">
                  <c:v>103472.88</c:v>
                </c:pt>
                <c:pt idx="21067">
                  <c:v>103474.88</c:v>
                </c:pt>
                <c:pt idx="21068">
                  <c:v>103476.88</c:v>
                </c:pt>
                <c:pt idx="21069">
                  <c:v>103478.88</c:v>
                </c:pt>
                <c:pt idx="21070">
                  <c:v>103480.88</c:v>
                </c:pt>
                <c:pt idx="21071">
                  <c:v>103482.88</c:v>
                </c:pt>
                <c:pt idx="21072">
                  <c:v>103484.88</c:v>
                </c:pt>
                <c:pt idx="21073">
                  <c:v>103486.88</c:v>
                </c:pt>
                <c:pt idx="21074">
                  <c:v>103488.88</c:v>
                </c:pt>
                <c:pt idx="21075">
                  <c:v>103490.88</c:v>
                </c:pt>
                <c:pt idx="21076">
                  <c:v>103492.88</c:v>
                </c:pt>
                <c:pt idx="21077">
                  <c:v>103494.88</c:v>
                </c:pt>
                <c:pt idx="21078">
                  <c:v>103496.88</c:v>
                </c:pt>
                <c:pt idx="21079">
                  <c:v>103498.88</c:v>
                </c:pt>
                <c:pt idx="21080">
                  <c:v>103500.88</c:v>
                </c:pt>
                <c:pt idx="21081">
                  <c:v>103502.88</c:v>
                </c:pt>
                <c:pt idx="21082">
                  <c:v>103504.88</c:v>
                </c:pt>
                <c:pt idx="21083">
                  <c:v>103506.88</c:v>
                </c:pt>
                <c:pt idx="21084">
                  <c:v>103508.88</c:v>
                </c:pt>
                <c:pt idx="21085">
                  <c:v>103510.88</c:v>
                </c:pt>
                <c:pt idx="21086">
                  <c:v>103512.88</c:v>
                </c:pt>
                <c:pt idx="21087">
                  <c:v>103514.88</c:v>
                </c:pt>
                <c:pt idx="21088">
                  <c:v>103516.88</c:v>
                </c:pt>
                <c:pt idx="21089">
                  <c:v>103518.88</c:v>
                </c:pt>
                <c:pt idx="21090">
                  <c:v>103520.88</c:v>
                </c:pt>
                <c:pt idx="21091">
                  <c:v>103522.88</c:v>
                </c:pt>
                <c:pt idx="21092">
                  <c:v>103524.88</c:v>
                </c:pt>
                <c:pt idx="21093">
                  <c:v>103526.88</c:v>
                </c:pt>
                <c:pt idx="21094">
                  <c:v>103528.88</c:v>
                </c:pt>
                <c:pt idx="21095">
                  <c:v>103530.88</c:v>
                </c:pt>
                <c:pt idx="21096">
                  <c:v>103532.88</c:v>
                </c:pt>
                <c:pt idx="21097">
                  <c:v>103534.88</c:v>
                </c:pt>
                <c:pt idx="21098">
                  <c:v>103536.88</c:v>
                </c:pt>
                <c:pt idx="21099">
                  <c:v>103538.88</c:v>
                </c:pt>
                <c:pt idx="21100">
                  <c:v>103540.88</c:v>
                </c:pt>
                <c:pt idx="21101">
                  <c:v>103542.88</c:v>
                </c:pt>
                <c:pt idx="21102">
                  <c:v>103544.88</c:v>
                </c:pt>
                <c:pt idx="21103">
                  <c:v>103546.88</c:v>
                </c:pt>
                <c:pt idx="21104">
                  <c:v>103548.88</c:v>
                </c:pt>
                <c:pt idx="21105">
                  <c:v>103550.88</c:v>
                </c:pt>
                <c:pt idx="21106">
                  <c:v>103552.88</c:v>
                </c:pt>
                <c:pt idx="21107">
                  <c:v>103554.88</c:v>
                </c:pt>
                <c:pt idx="21108">
                  <c:v>103556.88</c:v>
                </c:pt>
                <c:pt idx="21109">
                  <c:v>103558.88</c:v>
                </c:pt>
                <c:pt idx="21110">
                  <c:v>103560.88</c:v>
                </c:pt>
                <c:pt idx="21111">
                  <c:v>103562.88</c:v>
                </c:pt>
                <c:pt idx="21112">
                  <c:v>103564.88</c:v>
                </c:pt>
                <c:pt idx="21113">
                  <c:v>103566.88</c:v>
                </c:pt>
                <c:pt idx="21114">
                  <c:v>103568.88</c:v>
                </c:pt>
                <c:pt idx="21115">
                  <c:v>103570.88</c:v>
                </c:pt>
                <c:pt idx="21116">
                  <c:v>103572.88</c:v>
                </c:pt>
                <c:pt idx="21117">
                  <c:v>103574.88</c:v>
                </c:pt>
                <c:pt idx="21118">
                  <c:v>103576.88</c:v>
                </c:pt>
                <c:pt idx="21119">
                  <c:v>103578.88</c:v>
                </c:pt>
                <c:pt idx="21120">
                  <c:v>103580.88</c:v>
                </c:pt>
                <c:pt idx="21121">
                  <c:v>103582.88</c:v>
                </c:pt>
                <c:pt idx="21122">
                  <c:v>103584.88</c:v>
                </c:pt>
                <c:pt idx="21123">
                  <c:v>103586.88</c:v>
                </c:pt>
                <c:pt idx="21124">
                  <c:v>103588.88</c:v>
                </c:pt>
                <c:pt idx="21125">
                  <c:v>103590.88</c:v>
                </c:pt>
                <c:pt idx="21126">
                  <c:v>103592.88</c:v>
                </c:pt>
                <c:pt idx="21127">
                  <c:v>103594.88</c:v>
                </c:pt>
                <c:pt idx="21128">
                  <c:v>103596.88</c:v>
                </c:pt>
                <c:pt idx="21129">
                  <c:v>103598.88</c:v>
                </c:pt>
                <c:pt idx="21130">
                  <c:v>103600.88</c:v>
                </c:pt>
                <c:pt idx="21131">
                  <c:v>103602.88</c:v>
                </c:pt>
                <c:pt idx="21132">
                  <c:v>103604.88</c:v>
                </c:pt>
                <c:pt idx="21133">
                  <c:v>103606.88</c:v>
                </c:pt>
                <c:pt idx="21134">
                  <c:v>103608.88</c:v>
                </c:pt>
                <c:pt idx="21135">
                  <c:v>103610.88</c:v>
                </c:pt>
                <c:pt idx="21136">
                  <c:v>103612.88</c:v>
                </c:pt>
                <c:pt idx="21137">
                  <c:v>103614.88</c:v>
                </c:pt>
                <c:pt idx="21138">
                  <c:v>103616.88</c:v>
                </c:pt>
                <c:pt idx="21139">
                  <c:v>103618.88</c:v>
                </c:pt>
                <c:pt idx="21140">
                  <c:v>103620.88</c:v>
                </c:pt>
                <c:pt idx="21141">
                  <c:v>103622.88</c:v>
                </c:pt>
                <c:pt idx="21142">
                  <c:v>103624.88</c:v>
                </c:pt>
                <c:pt idx="21143">
                  <c:v>103626.88</c:v>
                </c:pt>
                <c:pt idx="21144">
                  <c:v>103628.88</c:v>
                </c:pt>
                <c:pt idx="21145">
                  <c:v>103630.88</c:v>
                </c:pt>
                <c:pt idx="21146">
                  <c:v>103632.88</c:v>
                </c:pt>
                <c:pt idx="21147">
                  <c:v>103634.88</c:v>
                </c:pt>
                <c:pt idx="21148">
                  <c:v>103636.88</c:v>
                </c:pt>
                <c:pt idx="21149">
                  <c:v>103638.88</c:v>
                </c:pt>
                <c:pt idx="21150">
                  <c:v>103640.88</c:v>
                </c:pt>
                <c:pt idx="21151">
                  <c:v>103642.88</c:v>
                </c:pt>
                <c:pt idx="21152">
                  <c:v>103644.88</c:v>
                </c:pt>
                <c:pt idx="21153">
                  <c:v>103646.88</c:v>
                </c:pt>
                <c:pt idx="21154">
                  <c:v>103648.88</c:v>
                </c:pt>
                <c:pt idx="21155">
                  <c:v>103650.88</c:v>
                </c:pt>
                <c:pt idx="21156">
                  <c:v>103652.88</c:v>
                </c:pt>
                <c:pt idx="21157">
                  <c:v>103654.88</c:v>
                </c:pt>
                <c:pt idx="21158">
                  <c:v>103656.88</c:v>
                </c:pt>
                <c:pt idx="21159">
                  <c:v>103658.88</c:v>
                </c:pt>
                <c:pt idx="21160">
                  <c:v>103660.88</c:v>
                </c:pt>
                <c:pt idx="21161">
                  <c:v>103662.88</c:v>
                </c:pt>
                <c:pt idx="21162">
                  <c:v>103664.88</c:v>
                </c:pt>
                <c:pt idx="21163">
                  <c:v>103666.88</c:v>
                </c:pt>
                <c:pt idx="21164">
                  <c:v>103668.88</c:v>
                </c:pt>
                <c:pt idx="21165">
                  <c:v>103670.88</c:v>
                </c:pt>
                <c:pt idx="21166">
                  <c:v>103672.88</c:v>
                </c:pt>
                <c:pt idx="21167">
                  <c:v>103674.88</c:v>
                </c:pt>
                <c:pt idx="21168">
                  <c:v>103676.88</c:v>
                </c:pt>
                <c:pt idx="21169">
                  <c:v>103678.88</c:v>
                </c:pt>
                <c:pt idx="21170">
                  <c:v>103680.88</c:v>
                </c:pt>
                <c:pt idx="21171">
                  <c:v>103682.88</c:v>
                </c:pt>
                <c:pt idx="21172">
                  <c:v>103684.88</c:v>
                </c:pt>
                <c:pt idx="21173">
                  <c:v>103686.88</c:v>
                </c:pt>
                <c:pt idx="21174">
                  <c:v>103688.88</c:v>
                </c:pt>
                <c:pt idx="21175">
                  <c:v>103690.88</c:v>
                </c:pt>
                <c:pt idx="21176">
                  <c:v>103692.88</c:v>
                </c:pt>
                <c:pt idx="21177">
                  <c:v>103694.88</c:v>
                </c:pt>
                <c:pt idx="21178">
                  <c:v>103696.88</c:v>
                </c:pt>
                <c:pt idx="21179">
                  <c:v>103698.88</c:v>
                </c:pt>
                <c:pt idx="21180">
                  <c:v>103700.88</c:v>
                </c:pt>
                <c:pt idx="21181">
                  <c:v>103702.88</c:v>
                </c:pt>
                <c:pt idx="21182">
                  <c:v>103704.88</c:v>
                </c:pt>
                <c:pt idx="21183">
                  <c:v>103706.88</c:v>
                </c:pt>
                <c:pt idx="21184">
                  <c:v>103708.88</c:v>
                </c:pt>
                <c:pt idx="21185">
                  <c:v>103710.88</c:v>
                </c:pt>
                <c:pt idx="21186">
                  <c:v>103712.88</c:v>
                </c:pt>
                <c:pt idx="21187">
                  <c:v>103714.88</c:v>
                </c:pt>
                <c:pt idx="21188">
                  <c:v>103716.88</c:v>
                </c:pt>
                <c:pt idx="21189">
                  <c:v>103718.88</c:v>
                </c:pt>
                <c:pt idx="21190">
                  <c:v>103720.88</c:v>
                </c:pt>
                <c:pt idx="21191">
                  <c:v>103722.88</c:v>
                </c:pt>
                <c:pt idx="21192">
                  <c:v>103724.88</c:v>
                </c:pt>
                <c:pt idx="21193">
                  <c:v>103726.88</c:v>
                </c:pt>
                <c:pt idx="21194">
                  <c:v>103728.88</c:v>
                </c:pt>
                <c:pt idx="21195">
                  <c:v>103730.88</c:v>
                </c:pt>
                <c:pt idx="21196">
                  <c:v>103732.88</c:v>
                </c:pt>
                <c:pt idx="21197">
                  <c:v>103734.88</c:v>
                </c:pt>
                <c:pt idx="21198">
                  <c:v>103736.88</c:v>
                </c:pt>
                <c:pt idx="21199">
                  <c:v>103738.88</c:v>
                </c:pt>
                <c:pt idx="21200">
                  <c:v>103740.88</c:v>
                </c:pt>
                <c:pt idx="21201">
                  <c:v>103742.88</c:v>
                </c:pt>
                <c:pt idx="21202">
                  <c:v>103744.88</c:v>
                </c:pt>
                <c:pt idx="21203">
                  <c:v>103746.88</c:v>
                </c:pt>
                <c:pt idx="21204">
                  <c:v>103748.88</c:v>
                </c:pt>
                <c:pt idx="21205">
                  <c:v>103750.88</c:v>
                </c:pt>
                <c:pt idx="21206">
                  <c:v>103752.88</c:v>
                </c:pt>
                <c:pt idx="21207">
                  <c:v>103754.88</c:v>
                </c:pt>
                <c:pt idx="21208">
                  <c:v>103756.88</c:v>
                </c:pt>
                <c:pt idx="21209">
                  <c:v>103758.88</c:v>
                </c:pt>
                <c:pt idx="21210">
                  <c:v>103760.88</c:v>
                </c:pt>
                <c:pt idx="21211">
                  <c:v>103762.88</c:v>
                </c:pt>
                <c:pt idx="21212">
                  <c:v>103764.88</c:v>
                </c:pt>
                <c:pt idx="21213">
                  <c:v>103766.88</c:v>
                </c:pt>
                <c:pt idx="21214">
                  <c:v>103768.88</c:v>
                </c:pt>
                <c:pt idx="21215">
                  <c:v>103770.88</c:v>
                </c:pt>
                <c:pt idx="21216">
                  <c:v>103772.88</c:v>
                </c:pt>
                <c:pt idx="21217">
                  <c:v>103774.88</c:v>
                </c:pt>
                <c:pt idx="21218">
                  <c:v>103776.88</c:v>
                </c:pt>
                <c:pt idx="21219">
                  <c:v>103778.88</c:v>
                </c:pt>
                <c:pt idx="21220">
                  <c:v>103780.88</c:v>
                </c:pt>
                <c:pt idx="21221">
                  <c:v>103782.88</c:v>
                </c:pt>
                <c:pt idx="21222">
                  <c:v>103784.88</c:v>
                </c:pt>
                <c:pt idx="21223">
                  <c:v>103786.88</c:v>
                </c:pt>
                <c:pt idx="21224">
                  <c:v>103788.88</c:v>
                </c:pt>
                <c:pt idx="21225">
                  <c:v>103790.88</c:v>
                </c:pt>
                <c:pt idx="21226">
                  <c:v>103792.88</c:v>
                </c:pt>
                <c:pt idx="21227">
                  <c:v>103794.88</c:v>
                </c:pt>
                <c:pt idx="21228">
                  <c:v>103796.88</c:v>
                </c:pt>
                <c:pt idx="21229">
                  <c:v>103798.88</c:v>
                </c:pt>
                <c:pt idx="21230">
                  <c:v>103800.88</c:v>
                </c:pt>
                <c:pt idx="21231">
                  <c:v>103802.88</c:v>
                </c:pt>
                <c:pt idx="21232">
                  <c:v>103804.88</c:v>
                </c:pt>
                <c:pt idx="21233">
                  <c:v>103806.88</c:v>
                </c:pt>
                <c:pt idx="21234">
                  <c:v>103808.88</c:v>
                </c:pt>
                <c:pt idx="21235">
                  <c:v>103810.88</c:v>
                </c:pt>
                <c:pt idx="21236">
                  <c:v>103812.88</c:v>
                </c:pt>
                <c:pt idx="21237">
                  <c:v>103814.88</c:v>
                </c:pt>
                <c:pt idx="21238">
                  <c:v>103816.88</c:v>
                </c:pt>
                <c:pt idx="21239">
                  <c:v>103818.88</c:v>
                </c:pt>
                <c:pt idx="21240">
                  <c:v>103820.88</c:v>
                </c:pt>
                <c:pt idx="21241">
                  <c:v>103822.88</c:v>
                </c:pt>
                <c:pt idx="21242">
                  <c:v>103824.88</c:v>
                </c:pt>
                <c:pt idx="21243">
                  <c:v>103826.88</c:v>
                </c:pt>
                <c:pt idx="21244">
                  <c:v>103828.88</c:v>
                </c:pt>
                <c:pt idx="21245">
                  <c:v>103830.88</c:v>
                </c:pt>
                <c:pt idx="21246">
                  <c:v>103832.88</c:v>
                </c:pt>
                <c:pt idx="21247">
                  <c:v>103834.88</c:v>
                </c:pt>
                <c:pt idx="21248">
                  <c:v>103836.88</c:v>
                </c:pt>
                <c:pt idx="21249">
                  <c:v>103838.88</c:v>
                </c:pt>
                <c:pt idx="21250">
                  <c:v>103840.88</c:v>
                </c:pt>
                <c:pt idx="21251">
                  <c:v>103842.88</c:v>
                </c:pt>
                <c:pt idx="21252">
                  <c:v>103844.88</c:v>
                </c:pt>
                <c:pt idx="21253">
                  <c:v>103846.88</c:v>
                </c:pt>
                <c:pt idx="21254">
                  <c:v>103848.88</c:v>
                </c:pt>
                <c:pt idx="21255">
                  <c:v>103850.88</c:v>
                </c:pt>
                <c:pt idx="21256">
                  <c:v>103852.88</c:v>
                </c:pt>
                <c:pt idx="21257">
                  <c:v>103854.88</c:v>
                </c:pt>
                <c:pt idx="21258">
                  <c:v>103856.88</c:v>
                </c:pt>
                <c:pt idx="21259">
                  <c:v>103858.88</c:v>
                </c:pt>
                <c:pt idx="21260">
                  <c:v>103860.88</c:v>
                </c:pt>
                <c:pt idx="21261">
                  <c:v>103862.88</c:v>
                </c:pt>
                <c:pt idx="21262">
                  <c:v>103864.88</c:v>
                </c:pt>
                <c:pt idx="21263">
                  <c:v>103866.88</c:v>
                </c:pt>
                <c:pt idx="21264">
                  <c:v>103868.88</c:v>
                </c:pt>
                <c:pt idx="21265">
                  <c:v>103870.88</c:v>
                </c:pt>
                <c:pt idx="21266">
                  <c:v>103872.88</c:v>
                </c:pt>
                <c:pt idx="21267">
                  <c:v>103874.88</c:v>
                </c:pt>
                <c:pt idx="21268">
                  <c:v>103876.88</c:v>
                </c:pt>
                <c:pt idx="21269">
                  <c:v>103878.88</c:v>
                </c:pt>
                <c:pt idx="21270">
                  <c:v>103880.88</c:v>
                </c:pt>
                <c:pt idx="21271">
                  <c:v>103882.88</c:v>
                </c:pt>
                <c:pt idx="21272">
                  <c:v>103884.88</c:v>
                </c:pt>
                <c:pt idx="21273">
                  <c:v>103886.88</c:v>
                </c:pt>
                <c:pt idx="21274">
                  <c:v>103888.88</c:v>
                </c:pt>
                <c:pt idx="21275">
                  <c:v>103890.88</c:v>
                </c:pt>
                <c:pt idx="21276">
                  <c:v>103892.88</c:v>
                </c:pt>
                <c:pt idx="21277">
                  <c:v>103894.88</c:v>
                </c:pt>
                <c:pt idx="21278">
                  <c:v>103896.88</c:v>
                </c:pt>
                <c:pt idx="21279">
                  <c:v>103898.88</c:v>
                </c:pt>
                <c:pt idx="21280">
                  <c:v>103900.88</c:v>
                </c:pt>
                <c:pt idx="21281">
                  <c:v>103902.88</c:v>
                </c:pt>
                <c:pt idx="21282">
                  <c:v>103904.88</c:v>
                </c:pt>
                <c:pt idx="21283">
                  <c:v>103906.88</c:v>
                </c:pt>
                <c:pt idx="21284">
                  <c:v>103908.88</c:v>
                </c:pt>
                <c:pt idx="21285">
                  <c:v>103910.88</c:v>
                </c:pt>
                <c:pt idx="21286">
                  <c:v>103912.88</c:v>
                </c:pt>
                <c:pt idx="21287">
                  <c:v>103914.88</c:v>
                </c:pt>
                <c:pt idx="21288">
                  <c:v>103916.88</c:v>
                </c:pt>
                <c:pt idx="21289">
                  <c:v>103918.88</c:v>
                </c:pt>
                <c:pt idx="21290">
                  <c:v>103920.88</c:v>
                </c:pt>
                <c:pt idx="21291">
                  <c:v>103922.88</c:v>
                </c:pt>
                <c:pt idx="21292">
                  <c:v>103924.88</c:v>
                </c:pt>
                <c:pt idx="21293">
                  <c:v>103926.88</c:v>
                </c:pt>
                <c:pt idx="21294">
                  <c:v>103928.88</c:v>
                </c:pt>
                <c:pt idx="21295">
                  <c:v>103930.88</c:v>
                </c:pt>
                <c:pt idx="21296">
                  <c:v>103932.88</c:v>
                </c:pt>
                <c:pt idx="21297">
                  <c:v>103934.88</c:v>
                </c:pt>
                <c:pt idx="21298">
                  <c:v>103936.88</c:v>
                </c:pt>
                <c:pt idx="21299">
                  <c:v>103938.88</c:v>
                </c:pt>
                <c:pt idx="21300">
                  <c:v>103940.88</c:v>
                </c:pt>
                <c:pt idx="21301">
                  <c:v>103942.88</c:v>
                </c:pt>
                <c:pt idx="21302">
                  <c:v>103944.88</c:v>
                </c:pt>
                <c:pt idx="21303">
                  <c:v>103946.88</c:v>
                </c:pt>
                <c:pt idx="21304">
                  <c:v>103948.88</c:v>
                </c:pt>
                <c:pt idx="21305">
                  <c:v>103950.88</c:v>
                </c:pt>
                <c:pt idx="21306">
                  <c:v>103952.88</c:v>
                </c:pt>
                <c:pt idx="21307">
                  <c:v>103954.88</c:v>
                </c:pt>
                <c:pt idx="21308">
                  <c:v>103956.88</c:v>
                </c:pt>
                <c:pt idx="21309">
                  <c:v>103958.88</c:v>
                </c:pt>
                <c:pt idx="21310">
                  <c:v>103960.88</c:v>
                </c:pt>
                <c:pt idx="21311">
                  <c:v>103962.88</c:v>
                </c:pt>
                <c:pt idx="21312">
                  <c:v>103964.88</c:v>
                </c:pt>
                <c:pt idx="21313">
                  <c:v>103966.88</c:v>
                </c:pt>
                <c:pt idx="21314">
                  <c:v>103968.88</c:v>
                </c:pt>
                <c:pt idx="21315">
                  <c:v>103970.88</c:v>
                </c:pt>
                <c:pt idx="21316">
                  <c:v>103972.88</c:v>
                </c:pt>
                <c:pt idx="21317">
                  <c:v>103974.88</c:v>
                </c:pt>
                <c:pt idx="21318">
                  <c:v>103976.88</c:v>
                </c:pt>
                <c:pt idx="21319">
                  <c:v>103978.88</c:v>
                </c:pt>
                <c:pt idx="21320">
                  <c:v>103980.88</c:v>
                </c:pt>
                <c:pt idx="21321">
                  <c:v>103982.88</c:v>
                </c:pt>
                <c:pt idx="21322">
                  <c:v>103984.88</c:v>
                </c:pt>
                <c:pt idx="21323">
                  <c:v>103986.88</c:v>
                </c:pt>
                <c:pt idx="21324">
                  <c:v>103988.88</c:v>
                </c:pt>
                <c:pt idx="21325">
                  <c:v>103990.88</c:v>
                </c:pt>
                <c:pt idx="21326">
                  <c:v>103992.88</c:v>
                </c:pt>
                <c:pt idx="21327">
                  <c:v>103994.88</c:v>
                </c:pt>
                <c:pt idx="21328">
                  <c:v>103996.88</c:v>
                </c:pt>
                <c:pt idx="21329">
                  <c:v>103998.88</c:v>
                </c:pt>
                <c:pt idx="21330">
                  <c:v>104000.88</c:v>
                </c:pt>
                <c:pt idx="21331">
                  <c:v>104002.88</c:v>
                </c:pt>
                <c:pt idx="21332">
                  <c:v>104004.88</c:v>
                </c:pt>
                <c:pt idx="21333">
                  <c:v>104006.88</c:v>
                </c:pt>
                <c:pt idx="21334">
                  <c:v>104008.88</c:v>
                </c:pt>
                <c:pt idx="21335">
                  <c:v>104010.88</c:v>
                </c:pt>
                <c:pt idx="21336">
                  <c:v>104012.88</c:v>
                </c:pt>
                <c:pt idx="21337">
                  <c:v>104014.88</c:v>
                </c:pt>
                <c:pt idx="21338">
                  <c:v>104016.88</c:v>
                </c:pt>
                <c:pt idx="21339">
                  <c:v>104018.88</c:v>
                </c:pt>
                <c:pt idx="21340">
                  <c:v>104020.88</c:v>
                </c:pt>
                <c:pt idx="21341">
                  <c:v>104022.88</c:v>
                </c:pt>
                <c:pt idx="21342">
                  <c:v>104024.88</c:v>
                </c:pt>
                <c:pt idx="21343">
                  <c:v>104026.88</c:v>
                </c:pt>
                <c:pt idx="21344">
                  <c:v>104028.88</c:v>
                </c:pt>
                <c:pt idx="21345">
                  <c:v>104030.88</c:v>
                </c:pt>
                <c:pt idx="21346">
                  <c:v>104032.88</c:v>
                </c:pt>
                <c:pt idx="21347">
                  <c:v>104034.88</c:v>
                </c:pt>
                <c:pt idx="21348">
                  <c:v>104036.88</c:v>
                </c:pt>
                <c:pt idx="21349">
                  <c:v>104038.88</c:v>
                </c:pt>
                <c:pt idx="21350">
                  <c:v>104040.88</c:v>
                </c:pt>
                <c:pt idx="21351">
                  <c:v>104042.88</c:v>
                </c:pt>
                <c:pt idx="21352">
                  <c:v>104102.90999999999</c:v>
                </c:pt>
                <c:pt idx="21353">
                  <c:v>104118.98</c:v>
                </c:pt>
                <c:pt idx="21354">
                  <c:v>104120.98</c:v>
                </c:pt>
                <c:pt idx="21355">
                  <c:v>104122.98</c:v>
                </c:pt>
                <c:pt idx="21356">
                  <c:v>104124.98</c:v>
                </c:pt>
                <c:pt idx="21357">
                  <c:v>104126.98</c:v>
                </c:pt>
                <c:pt idx="21358">
                  <c:v>104128.98</c:v>
                </c:pt>
                <c:pt idx="21359">
                  <c:v>104130.98</c:v>
                </c:pt>
                <c:pt idx="21360">
                  <c:v>104132.98</c:v>
                </c:pt>
                <c:pt idx="21361">
                  <c:v>104134.98</c:v>
                </c:pt>
                <c:pt idx="21362">
                  <c:v>104136.98</c:v>
                </c:pt>
                <c:pt idx="21363">
                  <c:v>104138.98</c:v>
                </c:pt>
                <c:pt idx="21364">
                  <c:v>104140.98</c:v>
                </c:pt>
                <c:pt idx="21365">
                  <c:v>104142.98</c:v>
                </c:pt>
                <c:pt idx="21366">
                  <c:v>104144.98</c:v>
                </c:pt>
                <c:pt idx="21367">
                  <c:v>104146.98</c:v>
                </c:pt>
                <c:pt idx="21368">
                  <c:v>104148.98</c:v>
                </c:pt>
                <c:pt idx="21369">
                  <c:v>104150.98</c:v>
                </c:pt>
                <c:pt idx="21370">
                  <c:v>104152.98</c:v>
                </c:pt>
                <c:pt idx="21371">
                  <c:v>104154.98</c:v>
                </c:pt>
                <c:pt idx="21372">
                  <c:v>104156.98</c:v>
                </c:pt>
                <c:pt idx="21373">
                  <c:v>104158.98</c:v>
                </c:pt>
                <c:pt idx="21374">
                  <c:v>104160.98</c:v>
                </c:pt>
                <c:pt idx="21375">
                  <c:v>104162.98</c:v>
                </c:pt>
                <c:pt idx="21376">
                  <c:v>104164.98</c:v>
                </c:pt>
                <c:pt idx="21377">
                  <c:v>104166.98</c:v>
                </c:pt>
                <c:pt idx="21378">
                  <c:v>104168.98</c:v>
                </c:pt>
                <c:pt idx="21379">
                  <c:v>104170.98</c:v>
                </c:pt>
                <c:pt idx="21380">
                  <c:v>104172.98</c:v>
                </c:pt>
                <c:pt idx="21381">
                  <c:v>104174.98</c:v>
                </c:pt>
                <c:pt idx="21382">
                  <c:v>104176.98</c:v>
                </c:pt>
                <c:pt idx="21383">
                  <c:v>104178.98</c:v>
                </c:pt>
                <c:pt idx="21384">
                  <c:v>104180.98</c:v>
                </c:pt>
                <c:pt idx="21385">
                  <c:v>104182.98</c:v>
                </c:pt>
                <c:pt idx="21386">
                  <c:v>104184.98</c:v>
                </c:pt>
                <c:pt idx="21387">
                  <c:v>104186.98</c:v>
                </c:pt>
                <c:pt idx="21388">
                  <c:v>104188.98</c:v>
                </c:pt>
                <c:pt idx="21389">
                  <c:v>104190.98</c:v>
                </c:pt>
                <c:pt idx="21390">
                  <c:v>104192.98</c:v>
                </c:pt>
                <c:pt idx="21391">
                  <c:v>104194.98</c:v>
                </c:pt>
                <c:pt idx="21392">
                  <c:v>104196.98</c:v>
                </c:pt>
                <c:pt idx="21393">
                  <c:v>104198.98</c:v>
                </c:pt>
                <c:pt idx="21394">
                  <c:v>104200.98</c:v>
                </c:pt>
                <c:pt idx="21395">
                  <c:v>104202.98</c:v>
                </c:pt>
                <c:pt idx="21396">
                  <c:v>104204.98</c:v>
                </c:pt>
                <c:pt idx="21397">
                  <c:v>104206.98</c:v>
                </c:pt>
                <c:pt idx="21398">
                  <c:v>104208.98</c:v>
                </c:pt>
                <c:pt idx="21399">
                  <c:v>104210.98</c:v>
                </c:pt>
                <c:pt idx="21400">
                  <c:v>104212.98</c:v>
                </c:pt>
                <c:pt idx="21401">
                  <c:v>104214.98</c:v>
                </c:pt>
                <c:pt idx="21402">
                  <c:v>104216.98</c:v>
                </c:pt>
                <c:pt idx="21403">
                  <c:v>104218.98</c:v>
                </c:pt>
                <c:pt idx="21404">
                  <c:v>104220.98</c:v>
                </c:pt>
                <c:pt idx="21405">
                  <c:v>104222.98</c:v>
                </c:pt>
                <c:pt idx="21406">
                  <c:v>104224.98</c:v>
                </c:pt>
                <c:pt idx="21407">
                  <c:v>104226.98</c:v>
                </c:pt>
                <c:pt idx="21408">
                  <c:v>104228.98</c:v>
                </c:pt>
                <c:pt idx="21409">
                  <c:v>104230.98</c:v>
                </c:pt>
                <c:pt idx="21410">
                  <c:v>104232.98</c:v>
                </c:pt>
                <c:pt idx="21411">
                  <c:v>104234.98</c:v>
                </c:pt>
                <c:pt idx="21412">
                  <c:v>104236.98</c:v>
                </c:pt>
                <c:pt idx="21413">
                  <c:v>104238.98</c:v>
                </c:pt>
                <c:pt idx="21414">
                  <c:v>104240.98</c:v>
                </c:pt>
                <c:pt idx="21415">
                  <c:v>104242.98</c:v>
                </c:pt>
                <c:pt idx="21416">
                  <c:v>104244.98</c:v>
                </c:pt>
                <c:pt idx="21417">
                  <c:v>104246.98</c:v>
                </c:pt>
                <c:pt idx="21418">
                  <c:v>104248.98</c:v>
                </c:pt>
                <c:pt idx="21419">
                  <c:v>104250.98</c:v>
                </c:pt>
                <c:pt idx="21420">
                  <c:v>104252.98</c:v>
                </c:pt>
                <c:pt idx="21421">
                  <c:v>104254.98</c:v>
                </c:pt>
                <c:pt idx="21422">
                  <c:v>104256.98</c:v>
                </c:pt>
                <c:pt idx="21423">
                  <c:v>104258.98</c:v>
                </c:pt>
                <c:pt idx="21424">
                  <c:v>104260.98</c:v>
                </c:pt>
                <c:pt idx="21425">
                  <c:v>104262.98</c:v>
                </c:pt>
                <c:pt idx="21426">
                  <c:v>104264.98</c:v>
                </c:pt>
                <c:pt idx="21427">
                  <c:v>104266.98</c:v>
                </c:pt>
                <c:pt idx="21428">
                  <c:v>104268.98</c:v>
                </c:pt>
                <c:pt idx="21429">
                  <c:v>104270.98</c:v>
                </c:pt>
                <c:pt idx="21430">
                  <c:v>104272.98</c:v>
                </c:pt>
                <c:pt idx="21431">
                  <c:v>104274.98</c:v>
                </c:pt>
                <c:pt idx="21432">
                  <c:v>104276.98</c:v>
                </c:pt>
                <c:pt idx="21433">
                  <c:v>104278.98</c:v>
                </c:pt>
                <c:pt idx="21434">
                  <c:v>104280.98</c:v>
                </c:pt>
                <c:pt idx="21435">
                  <c:v>104282.98</c:v>
                </c:pt>
                <c:pt idx="21436">
                  <c:v>104284.98</c:v>
                </c:pt>
                <c:pt idx="21437">
                  <c:v>104286.98</c:v>
                </c:pt>
                <c:pt idx="21438">
                  <c:v>104288.98</c:v>
                </c:pt>
                <c:pt idx="21439">
                  <c:v>104290.98</c:v>
                </c:pt>
                <c:pt idx="21440">
                  <c:v>104292.98</c:v>
                </c:pt>
                <c:pt idx="21441">
                  <c:v>104294.98</c:v>
                </c:pt>
                <c:pt idx="21442">
                  <c:v>104296.98</c:v>
                </c:pt>
                <c:pt idx="21443">
                  <c:v>104298.98</c:v>
                </c:pt>
                <c:pt idx="21444">
                  <c:v>104300.98</c:v>
                </c:pt>
                <c:pt idx="21445">
                  <c:v>104302.98</c:v>
                </c:pt>
                <c:pt idx="21446">
                  <c:v>104304.98</c:v>
                </c:pt>
                <c:pt idx="21447">
                  <c:v>104306.98</c:v>
                </c:pt>
                <c:pt idx="21448">
                  <c:v>104308.98</c:v>
                </c:pt>
                <c:pt idx="21449">
                  <c:v>104310.98</c:v>
                </c:pt>
                <c:pt idx="21450">
                  <c:v>104312.98</c:v>
                </c:pt>
                <c:pt idx="21451">
                  <c:v>104314.98</c:v>
                </c:pt>
                <c:pt idx="21452">
                  <c:v>104316.98</c:v>
                </c:pt>
                <c:pt idx="21453">
                  <c:v>104318.98</c:v>
                </c:pt>
                <c:pt idx="21454">
                  <c:v>104320.98</c:v>
                </c:pt>
                <c:pt idx="21455">
                  <c:v>104322.98</c:v>
                </c:pt>
                <c:pt idx="21456">
                  <c:v>104324.98</c:v>
                </c:pt>
                <c:pt idx="21457">
                  <c:v>104326.98</c:v>
                </c:pt>
                <c:pt idx="21458">
                  <c:v>104328.98</c:v>
                </c:pt>
                <c:pt idx="21459">
                  <c:v>104330.98</c:v>
                </c:pt>
                <c:pt idx="21460">
                  <c:v>104332.98</c:v>
                </c:pt>
                <c:pt idx="21461">
                  <c:v>104334.98</c:v>
                </c:pt>
                <c:pt idx="21462">
                  <c:v>104336.98</c:v>
                </c:pt>
                <c:pt idx="21463">
                  <c:v>104338.98</c:v>
                </c:pt>
                <c:pt idx="21464">
                  <c:v>104340.98</c:v>
                </c:pt>
                <c:pt idx="21465">
                  <c:v>104342.98</c:v>
                </c:pt>
                <c:pt idx="21466">
                  <c:v>104344.98</c:v>
                </c:pt>
                <c:pt idx="21467">
                  <c:v>104346.98</c:v>
                </c:pt>
                <c:pt idx="21468">
                  <c:v>104348.98</c:v>
                </c:pt>
                <c:pt idx="21469">
                  <c:v>104350.98</c:v>
                </c:pt>
                <c:pt idx="21470">
                  <c:v>104352.98</c:v>
                </c:pt>
                <c:pt idx="21471">
                  <c:v>104354.98</c:v>
                </c:pt>
                <c:pt idx="21472">
                  <c:v>104356.98</c:v>
                </c:pt>
                <c:pt idx="21473">
                  <c:v>104358.98</c:v>
                </c:pt>
                <c:pt idx="21474">
                  <c:v>104360.98</c:v>
                </c:pt>
                <c:pt idx="21475">
                  <c:v>104362.98</c:v>
                </c:pt>
                <c:pt idx="21476">
                  <c:v>104364.98</c:v>
                </c:pt>
                <c:pt idx="21477">
                  <c:v>104366.98</c:v>
                </c:pt>
                <c:pt idx="21478">
                  <c:v>104368.98</c:v>
                </c:pt>
                <c:pt idx="21479">
                  <c:v>104370.98</c:v>
                </c:pt>
                <c:pt idx="21480">
                  <c:v>104372.98</c:v>
                </c:pt>
                <c:pt idx="21481">
                  <c:v>104374.98</c:v>
                </c:pt>
                <c:pt idx="21482">
                  <c:v>104376.98</c:v>
                </c:pt>
                <c:pt idx="21483">
                  <c:v>104378.98</c:v>
                </c:pt>
                <c:pt idx="21484">
                  <c:v>104380.98</c:v>
                </c:pt>
                <c:pt idx="21485">
                  <c:v>104382.98</c:v>
                </c:pt>
                <c:pt idx="21486">
                  <c:v>104384.98</c:v>
                </c:pt>
                <c:pt idx="21487">
                  <c:v>104386.98</c:v>
                </c:pt>
                <c:pt idx="21488">
                  <c:v>104388.98</c:v>
                </c:pt>
                <c:pt idx="21489">
                  <c:v>104390.98</c:v>
                </c:pt>
                <c:pt idx="21490">
                  <c:v>104392.98</c:v>
                </c:pt>
                <c:pt idx="21491">
                  <c:v>104394.98</c:v>
                </c:pt>
                <c:pt idx="21492">
                  <c:v>104396.98</c:v>
                </c:pt>
                <c:pt idx="21493">
                  <c:v>104398.98</c:v>
                </c:pt>
                <c:pt idx="21494">
                  <c:v>104400.98</c:v>
                </c:pt>
                <c:pt idx="21495">
                  <c:v>104402.98</c:v>
                </c:pt>
                <c:pt idx="21496">
                  <c:v>104404.98</c:v>
                </c:pt>
                <c:pt idx="21497">
                  <c:v>104406.98</c:v>
                </c:pt>
                <c:pt idx="21498">
                  <c:v>104408.98</c:v>
                </c:pt>
                <c:pt idx="21499">
                  <c:v>104410.98</c:v>
                </c:pt>
                <c:pt idx="21500">
                  <c:v>104412.98</c:v>
                </c:pt>
                <c:pt idx="21501">
                  <c:v>104414.98</c:v>
                </c:pt>
                <c:pt idx="21502">
                  <c:v>104416.98</c:v>
                </c:pt>
                <c:pt idx="21503">
                  <c:v>104418.98</c:v>
                </c:pt>
                <c:pt idx="21504">
                  <c:v>104420.98</c:v>
                </c:pt>
                <c:pt idx="21505">
                  <c:v>104422.98</c:v>
                </c:pt>
                <c:pt idx="21506">
                  <c:v>104424.98</c:v>
                </c:pt>
                <c:pt idx="21507">
                  <c:v>104426.98</c:v>
                </c:pt>
                <c:pt idx="21508">
                  <c:v>104428.98</c:v>
                </c:pt>
                <c:pt idx="21509">
                  <c:v>104430.98</c:v>
                </c:pt>
                <c:pt idx="21510">
                  <c:v>104432.98</c:v>
                </c:pt>
                <c:pt idx="21511">
                  <c:v>104434.98</c:v>
                </c:pt>
                <c:pt idx="21512">
                  <c:v>104436.98</c:v>
                </c:pt>
                <c:pt idx="21513">
                  <c:v>104438.98</c:v>
                </c:pt>
                <c:pt idx="21514">
                  <c:v>104440.98</c:v>
                </c:pt>
                <c:pt idx="21515">
                  <c:v>104442.98</c:v>
                </c:pt>
                <c:pt idx="21516">
                  <c:v>104444.98</c:v>
                </c:pt>
                <c:pt idx="21517">
                  <c:v>104446.98</c:v>
                </c:pt>
                <c:pt idx="21518">
                  <c:v>104448.98</c:v>
                </c:pt>
                <c:pt idx="21519">
                  <c:v>104450.98</c:v>
                </c:pt>
                <c:pt idx="21520">
                  <c:v>104452.98</c:v>
                </c:pt>
                <c:pt idx="21521">
                  <c:v>104454.98</c:v>
                </c:pt>
                <c:pt idx="21522">
                  <c:v>104456.98</c:v>
                </c:pt>
                <c:pt idx="21523">
                  <c:v>104458.98</c:v>
                </c:pt>
                <c:pt idx="21524">
                  <c:v>104460.98</c:v>
                </c:pt>
                <c:pt idx="21525">
                  <c:v>104462.98</c:v>
                </c:pt>
                <c:pt idx="21526">
                  <c:v>104464.98</c:v>
                </c:pt>
                <c:pt idx="21527">
                  <c:v>104466.98</c:v>
                </c:pt>
                <c:pt idx="21528">
                  <c:v>104468.98</c:v>
                </c:pt>
                <c:pt idx="21529">
                  <c:v>104470.98</c:v>
                </c:pt>
                <c:pt idx="21530">
                  <c:v>104472.98</c:v>
                </c:pt>
                <c:pt idx="21531">
                  <c:v>104474.98</c:v>
                </c:pt>
                <c:pt idx="21532">
                  <c:v>104476.98</c:v>
                </c:pt>
                <c:pt idx="21533">
                  <c:v>104478.98</c:v>
                </c:pt>
                <c:pt idx="21534">
                  <c:v>104480.98</c:v>
                </c:pt>
                <c:pt idx="21535">
                  <c:v>104482.98</c:v>
                </c:pt>
                <c:pt idx="21536">
                  <c:v>104484.98</c:v>
                </c:pt>
                <c:pt idx="21537">
                  <c:v>104486.98</c:v>
                </c:pt>
                <c:pt idx="21538">
                  <c:v>104488.98</c:v>
                </c:pt>
                <c:pt idx="21539">
                  <c:v>104490.98</c:v>
                </c:pt>
                <c:pt idx="21540">
                  <c:v>104492.98</c:v>
                </c:pt>
                <c:pt idx="21541">
                  <c:v>104494.98</c:v>
                </c:pt>
                <c:pt idx="21542">
                  <c:v>104496.98</c:v>
                </c:pt>
                <c:pt idx="21543">
                  <c:v>104498.98</c:v>
                </c:pt>
                <c:pt idx="21544">
                  <c:v>104500.98</c:v>
                </c:pt>
                <c:pt idx="21545">
                  <c:v>104502.98</c:v>
                </c:pt>
                <c:pt idx="21546">
                  <c:v>104504.98</c:v>
                </c:pt>
                <c:pt idx="21547">
                  <c:v>104506.98</c:v>
                </c:pt>
                <c:pt idx="21548">
                  <c:v>104508.98</c:v>
                </c:pt>
                <c:pt idx="21549">
                  <c:v>104510.98</c:v>
                </c:pt>
                <c:pt idx="21550">
                  <c:v>104512.98</c:v>
                </c:pt>
                <c:pt idx="21551">
                  <c:v>104514.98</c:v>
                </c:pt>
                <c:pt idx="21552">
                  <c:v>104516.98</c:v>
                </c:pt>
                <c:pt idx="21553">
                  <c:v>104518.98</c:v>
                </c:pt>
                <c:pt idx="21554">
                  <c:v>104520.98</c:v>
                </c:pt>
                <c:pt idx="21555">
                  <c:v>104522.98</c:v>
                </c:pt>
                <c:pt idx="21556">
                  <c:v>104524.98</c:v>
                </c:pt>
                <c:pt idx="21557">
                  <c:v>104526.98</c:v>
                </c:pt>
                <c:pt idx="21558">
                  <c:v>104528.98</c:v>
                </c:pt>
                <c:pt idx="21559">
                  <c:v>104530.98</c:v>
                </c:pt>
                <c:pt idx="21560">
                  <c:v>104532.98</c:v>
                </c:pt>
                <c:pt idx="21561">
                  <c:v>104534.98</c:v>
                </c:pt>
                <c:pt idx="21562">
                  <c:v>104536.98</c:v>
                </c:pt>
                <c:pt idx="21563">
                  <c:v>104538.98</c:v>
                </c:pt>
                <c:pt idx="21564">
                  <c:v>104540.98</c:v>
                </c:pt>
                <c:pt idx="21565">
                  <c:v>104542.98</c:v>
                </c:pt>
                <c:pt idx="21566">
                  <c:v>104544.98</c:v>
                </c:pt>
                <c:pt idx="21567">
                  <c:v>104546.98</c:v>
                </c:pt>
                <c:pt idx="21568">
                  <c:v>104548.98</c:v>
                </c:pt>
                <c:pt idx="21569">
                  <c:v>104550.98</c:v>
                </c:pt>
                <c:pt idx="21570">
                  <c:v>104552.98</c:v>
                </c:pt>
                <c:pt idx="21571">
                  <c:v>104554.98</c:v>
                </c:pt>
                <c:pt idx="21572">
                  <c:v>104556.98</c:v>
                </c:pt>
                <c:pt idx="21573">
                  <c:v>104558.98</c:v>
                </c:pt>
                <c:pt idx="21574">
                  <c:v>104560.98</c:v>
                </c:pt>
                <c:pt idx="21575">
                  <c:v>104562.98</c:v>
                </c:pt>
                <c:pt idx="21576">
                  <c:v>104564.98</c:v>
                </c:pt>
                <c:pt idx="21577">
                  <c:v>104566.98</c:v>
                </c:pt>
                <c:pt idx="21578">
                  <c:v>104568.98</c:v>
                </c:pt>
                <c:pt idx="21579">
                  <c:v>104570.98</c:v>
                </c:pt>
                <c:pt idx="21580">
                  <c:v>104572.98</c:v>
                </c:pt>
                <c:pt idx="21581">
                  <c:v>104574.98</c:v>
                </c:pt>
                <c:pt idx="21582">
                  <c:v>104576.98</c:v>
                </c:pt>
                <c:pt idx="21583">
                  <c:v>104578.98</c:v>
                </c:pt>
                <c:pt idx="21584">
                  <c:v>104580.98</c:v>
                </c:pt>
                <c:pt idx="21585">
                  <c:v>104582.98</c:v>
                </c:pt>
                <c:pt idx="21586">
                  <c:v>104584.98</c:v>
                </c:pt>
                <c:pt idx="21587">
                  <c:v>104586.98</c:v>
                </c:pt>
                <c:pt idx="21588">
                  <c:v>104588.98</c:v>
                </c:pt>
                <c:pt idx="21589">
                  <c:v>104590.98</c:v>
                </c:pt>
                <c:pt idx="21590">
                  <c:v>104592.98</c:v>
                </c:pt>
                <c:pt idx="21591">
                  <c:v>104594.98</c:v>
                </c:pt>
                <c:pt idx="21592">
                  <c:v>104596.98</c:v>
                </c:pt>
                <c:pt idx="21593">
                  <c:v>104598.98</c:v>
                </c:pt>
                <c:pt idx="21594">
                  <c:v>104600.98</c:v>
                </c:pt>
                <c:pt idx="21595">
                  <c:v>104602.98</c:v>
                </c:pt>
                <c:pt idx="21596">
                  <c:v>104604.98</c:v>
                </c:pt>
                <c:pt idx="21597">
                  <c:v>104606.98</c:v>
                </c:pt>
                <c:pt idx="21598">
                  <c:v>104608.98</c:v>
                </c:pt>
                <c:pt idx="21599">
                  <c:v>104610.98</c:v>
                </c:pt>
                <c:pt idx="21600">
                  <c:v>104612.98</c:v>
                </c:pt>
                <c:pt idx="21601">
                  <c:v>104614.98</c:v>
                </c:pt>
                <c:pt idx="21602">
                  <c:v>104616.98</c:v>
                </c:pt>
                <c:pt idx="21603">
                  <c:v>104618.98</c:v>
                </c:pt>
                <c:pt idx="21604">
                  <c:v>104620.98</c:v>
                </c:pt>
                <c:pt idx="21605">
                  <c:v>104622.98</c:v>
                </c:pt>
                <c:pt idx="21606">
                  <c:v>104624.98</c:v>
                </c:pt>
                <c:pt idx="21607">
                  <c:v>104626.98</c:v>
                </c:pt>
                <c:pt idx="21608">
                  <c:v>104628.98</c:v>
                </c:pt>
                <c:pt idx="21609">
                  <c:v>104630.98</c:v>
                </c:pt>
                <c:pt idx="21610">
                  <c:v>104632.98</c:v>
                </c:pt>
                <c:pt idx="21611">
                  <c:v>104634.98</c:v>
                </c:pt>
                <c:pt idx="21612">
                  <c:v>104636.98</c:v>
                </c:pt>
                <c:pt idx="21613">
                  <c:v>104638.98</c:v>
                </c:pt>
                <c:pt idx="21614">
                  <c:v>104640.98</c:v>
                </c:pt>
                <c:pt idx="21615">
                  <c:v>104642.98</c:v>
                </c:pt>
                <c:pt idx="21616">
                  <c:v>104644.98</c:v>
                </c:pt>
                <c:pt idx="21617">
                  <c:v>104646.98</c:v>
                </c:pt>
                <c:pt idx="21618">
                  <c:v>104648.98</c:v>
                </c:pt>
                <c:pt idx="21619">
                  <c:v>104650.98</c:v>
                </c:pt>
                <c:pt idx="21620">
                  <c:v>104652.98</c:v>
                </c:pt>
                <c:pt idx="21621">
                  <c:v>104654.98</c:v>
                </c:pt>
                <c:pt idx="21622">
                  <c:v>104656.98</c:v>
                </c:pt>
                <c:pt idx="21623">
                  <c:v>104658.98</c:v>
                </c:pt>
                <c:pt idx="21624">
                  <c:v>104660.98</c:v>
                </c:pt>
                <c:pt idx="21625">
                  <c:v>104662.98</c:v>
                </c:pt>
                <c:pt idx="21626">
                  <c:v>104664.98</c:v>
                </c:pt>
                <c:pt idx="21627">
                  <c:v>104666.98</c:v>
                </c:pt>
                <c:pt idx="21628">
                  <c:v>104668.98</c:v>
                </c:pt>
                <c:pt idx="21629">
                  <c:v>104670.98</c:v>
                </c:pt>
                <c:pt idx="21630">
                  <c:v>104672.98</c:v>
                </c:pt>
                <c:pt idx="21631">
                  <c:v>104674.98</c:v>
                </c:pt>
                <c:pt idx="21632">
                  <c:v>104676.98</c:v>
                </c:pt>
                <c:pt idx="21633">
                  <c:v>104678.98</c:v>
                </c:pt>
                <c:pt idx="21634">
                  <c:v>104680.98</c:v>
                </c:pt>
                <c:pt idx="21635">
                  <c:v>104682.98</c:v>
                </c:pt>
                <c:pt idx="21636">
                  <c:v>104684.98</c:v>
                </c:pt>
                <c:pt idx="21637">
                  <c:v>104686.98</c:v>
                </c:pt>
                <c:pt idx="21638">
                  <c:v>104688.98</c:v>
                </c:pt>
                <c:pt idx="21639">
                  <c:v>104690.98</c:v>
                </c:pt>
                <c:pt idx="21640">
                  <c:v>104692.98</c:v>
                </c:pt>
                <c:pt idx="21641">
                  <c:v>104694.98</c:v>
                </c:pt>
                <c:pt idx="21642">
                  <c:v>104696.98</c:v>
                </c:pt>
                <c:pt idx="21643">
                  <c:v>104698.98</c:v>
                </c:pt>
                <c:pt idx="21644">
                  <c:v>104700.98</c:v>
                </c:pt>
                <c:pt idx="21645">
                  <c:v>104702.98</c:v>
                </c:pt>
                <c:pt idx="21646">
                  <c:v>104704.98</c:v>
                </c:pt>
                <c:pt idx="21647">
                  <c:v>104706.98</c:v>
                </c:pt>
                <c:pt idx="21648">
                  <c:v>104708.98</c:v>
                </c:pt>
                <c:pt idx="21649">
                  <c:v>104710.98</c:v>
                </c:pt>
                <c:pt idx="21650">
                  <c:v>104712.98</c:v>
                </c:pt>
                <c:pt idx="21651">
                  <c:v>104714.98</c:v>
                </c:pt>
                <c:pt idx="21652">
                  <c:v>104716.98</c:v>
                </c:pt>
                <c:pt idx="21653">
                  <c:v>104718.98</c:v>
                </c:pt>
                <c:pt idx="21654">
                  <c:v>104720.98</c:v>
                </c:pt>
                <c:pt idx="21655">
                  <c:v>104722.98</c:v>
                </c:pt>
                <c:pt idx="21656">
                  <c:v>104724.98</c:v>
                </c:pt>
                <c:pt idx="21657">
                  <c:v>104726.98</c:v>
                </c:pt>
                <c:pt idx="21658">
                  <c:v>104728.98</c:v>
                </c:pt>
                <c:pt idx="21659">
                  <c:v>104730.98</c:v>
                </c:pt>
                <c:pt idx="21660">
                  <c:v>104732.98</c:v>
                </c:pt>
                <c:pt idx="21661">
                  <c:v>104734.98</c:v>
                </c:pt>
                <c:pt idx="21662">
                  <c:v>104736.98</c:v>
                </c:pt>
                <c:pt idx="21663">
                  <c:v>104738.98</c:v>
                </c:pt>
                <c:pt idx="21664">
                  <c:v>104740.98</c:v>
                </c:pt>
                <c:pt idx="21665">
                  <c:v>104742.98</c:v>
                </c:pt>
                <c:pt idx="21666">
                  <c:v>104744.98</c:v>
                </c:pt>
                <c:pt idx="21667">
                  <c:v>104746.98</c:v>
                </c:pt>
                <c:pt idx="21668">
                  <c:v>104748.98</c:v>
                </c:pt>
                <c:pt idx="21669">
                  <c:v>104750.98</c:v>
                </c:pt>
                <c:pt idx="21670">
                  <c:v>104752.98</c:v>
                </c:pt>
                <c:pt idx="21671">
                  <c:v>104754.98</c:v>
                </c:pt>
                <c:pt idx="21672">
                  <c:v>104756.98</c:v>
                </c:pt>
                <c:pt idx="21673">
                  <c:v>104758.98</c:v>
                </c:pt>
                <c:pt idx="21674">
                  <c:v>104760.98</c:v>
                </c:pt>
                <c:pt idx="21675">
                  <c:v>104762.98</c:v>
                </c:pt>
                <c:pt idx="21676">
                  <c:v>104764.98</c:v>
                </c:pt>
                <c:pt idx="21677">
                  <c:v>104766.98</c:v>
                </c:pt>
                <c:pt idx="21678">
                  <c:v>104768.98</c:v>
                </c:pt>
                <c:pt idx="21679">
                  <c:v>104770.98</c:v>
                </c:pt>
                <c:pt idx="21680">
                  <c:v>104772.98</c:v>
                </c:pt>
                <c:pt idx="21681">
                  <c:v>104774.98</c:v>
                </c:pt>
                <c:pt idx="21682">
                  <c:v>104776.98</c:v>
                </c:pt>
                <c:pt idx="21683">
                  <c:v>104778.98</c:v>
                </c:pt>
                <c:pt idx="21684">
                  <c:v>104780.98</c:v>
                </c:pt>
                <c:pt idx="21685">
                  <c:v>104782.98</c:v>
                </c:pt>
                <c:pt idx="21686">
                  <c:v>104784.98</c:v>
                </c:pt>
                <c:pt idx="21687">
                  <c:v>104786.98</c:v>
                </c:pt>
                <c:pt idx="21688">
                  <c:v>104788.98</c:v>
                </c:pt>
                <c:pt idx="21689">
                  <c:v>104790.98</c:v>
                </c:pt>
                <c:pt idx="21690">
                  <c:v>104792.98</c:v>
                </c:pt>
                <c:pt idx="21691">
                  <c:v>104794.98</c:v>
                </c:pt>
                <c:pt idx="21692">
                  <c:v>104796.98</c:v>
                </c:pt>
                <c:pt idx="21693">
                  <c:v>104798.98</c:v>
                </c:pt>
                <c:pt idx="21694">
                  <c:v>104800.98</c:v>
                </c:pt>
                <c:pt idx="21695">
                  <c:v>104802.98</c:v>
                </c:pt>
                <c:pt idx="21696">
                  <c:v>104804.98</c:v>
                </c:pt>
                <c:pt idx="21697">
                  <c:v>104806.98</c:v>
                </c:pt>
                <c:pt idx="21698">
                  <c:v>104808.98</c:v>
                </c:pt>
                <c:pt idx="21699">
                  <c:v>104810.98</c:v>
                </c:pt>
                <c:pt idx="21700">
                  <c:v>104812.98</c:v>
                </c:pt>
                <c:pt idx="21701">
                  <c:v>104814.98</c:v>
                </c:pt>
                <c:pt idx="21702">
                  <c:v>104816.98</c:v>
                </c:pt>
                <c:pt idx="21703">
                  <c:v>104818.98</c:v>
                </c:pt>
                <c:pt idx="21704">
                  <c:v>104820.98</c:v>
                </c:pt>
                <c:pt idx="21705">
                  <c:v>104822.98</c:v>
                </c:pt>
                <c:pt idx="21706">
                  <c:v>104824.98</c:v>
                </c:pt>
                <c:pt idx="21707">
                  <c:v>104826.98</c:v>
                </c:pt>
                <c:pt idx="21708">
                  <c:v>104828.98</c:v>
                </c:pt>
                <c:pt idx="21709">
                  <c:v>104830.98</c:v>
                </c:pt>
                <c:pt idx="21710">
                  <c:v>104832.98</c:v>
                </c:pt>
                <c:pt idx="21711">
                  <c:v>104834.98</c:v>
                </c:pt>
                <c:pt idx="21712">
                  <c:v>104836.98</c:v>
                </c:pt>
                <c:pt idx="21713">
                  <c:v>104838.98</c:v>
                </c:pt>
                <c:pt idx="21714">
                  <c:v>104840.98</c:v>
                </c:pt>
                <c:pt idx="21715">
                  <c:v>104842.98</c:v>
                </c:pt>
                <c:pt idx="21716">
                  <c:v>104844.98</c:v>
                </c:pt>
                <c:pt idx="21717">
                  <c:v>104846.98</c:v>
                </c:pt>
                <c:pt idx="21718">
                  <c:v>104848.98</c:v>
                </c:pt>
                <c:pt idx="21719">
                  <c:v>104850.98</c:v>
                </c:pt>
                <c:pt idx="21720">
                  <c:v>104852.98</c:v>
                </c:pt>
                <c:pt idx="21721">
                  <c:v>104854.98</c:v>
                </c:pt>
                <c:pt idx="21722">
                  <c:v>104856.98</c:v>
                </c:pt>
                <c:pt idx="21723">
                  <c:v>104858.98</c:v>
                </c:pt>
                <c:pt idx="21724">
                  <c:v>104860.98</c:v>
                </c:pt>
                <c:pt idx="21725">
                  <c:v>104862.98</c:v>
                </c:pt>
                <c:pt idx="21726">
                  <c:v>104864.98</c:v>
                </c:pt>
                <c:pt idx="21727">
                  <c:v>104866.98</c:v>
                </c:pt>
                <c:pt idx="21728">
                  <c:v>104868.98</c:v>
                </c:pt>
                <c:pt idx="21729">
                  <c:v>104870.98</c:v>
                </c:pt>
                <c:pt idx="21730">
                  <c:v>104872.98</c:v>
                </c:pt>
                <c:pt idx="21731">
                  <c:v>104874.98</c:v>
                </c:pt>
                <c:pt idx="21732">
                  <c:v>104876.98</c:v>
                </c:pt>
                <c:pt idx="21733">
                  <c:v>104878.98</c:v>
                </c:pt>
                <c:pt idx="21734">
                  <c:v>104880.98</c:v>
                </c:pt>
                <c:pt idx="21735">
                  <c:v>104882.98</c:v>
                </c:pt>
                <c:pt idx="21736">
                  <c:v>104884.98</c:v>
                </c:pt>
                <c:pt idx="21737">
                  <c:v>104886.98</c:v>
                </c:pt>
                <c:pt idx="21738">
                  <c:v>104888.98</c:v>
                </c:pt>
                <c:pt idx="21739">
                  <c:v>104890.98</c:v>
                </c:pt>
                <c:pt idx="21740">
                  <c:v>104892.98</c:v>
                </c:pt>
                <c:pt idx="21741">
                  <c:v>104894.98</c:v>
                </c:pt>
                <c:pt idx="21742">
                  <c:v>104896.98</c:v>
                </c:pt>
                <c:pt idx="21743">
                  <c:v>104898.98</c:v>
                </c:pt>
                <c:pt idx="21744">
                  <c:v>104900.98</c:v>
                </c:pt>
                <c:pt idx="21745">
                  <c:v>104902.98</c:v>
                </c:pt>
                <c:pt idx="21746">
                  <c:v>104904.98</c:v>
                </c:pt>
                <c:pt idx="21747">
                  <c:v>104906.98</c:v>
                </c:pt>
                <c:pt idx="21748">
                  <c:v>104908.98</c:v>
                </c:pt>
                <c:pt idx="21749">
                  <c:v>104910.98</c:v>
                </c:pt>
                <c:pt idx="21750">
                  <c:v>104912.98</c:v>
                </c:pt>
                <c:pt idx="21751">
                  <c:v>104914.98</c:v>
                </c:pt>
                <c:pt idx="21752">
                  <c:v>104916.98</c:v>
                </c:pt>
                <c:pt idx="21753">
                  <c:v>104918.98</c:v>
                </c:pt>
                <c:pt idx="21754">
                  <c:v>104920.98</c:v>
                </c:pt>
                <c:pt idx="21755">
                  <c:v>104922.98</c:v>
                </c:pt>
                <c:pt idx="21756">
                  <c:v>104924.98</c:v>
                </c:pt>
                <c:pt idx="21757">
                  <c:v>104926.98</c:v>
                </c:pt>
                <c:pt idx="21758">
                  <c:v>104928.98</c:v>
                </c:pt>
                <c:pt idx="21759">
                  <c:v>104930.98</c:v>
                </c:pt>
                <c:pt idx="21760">
                  <c:v>104932.98</c:v>
                </c:pt>
                <c:pt idx="21761">
                  <c:v>104934.98</c:v>
                </c:pt>
                <c:pt idx="21762">
                  <c:v>104936.98</c:v>
                </c:pt>
                <c:pt idx="21763">
                  <c:v>104938.98</c:v>
                </c:pt>
                <c:pt idx="21764">
                  <c:v>104940.98</c:v>
                </c:pt>
                <c:pt idx="21765">
                  <c:v>104942.98</c:v>
                </c:pt>
                <c:pt idx="21766">
                  <c:v>104944.98</c:v>
                </c:pt>
                <c:pt idx="21767">
                  <c:v>104946.98</c:v>
                </c:pt>
                <c:pt idx="21768">
                  <c:v>104948.98</c:v>
                </c:pt>
                <c:pt idx="21769">
                  <c:v>104950.98</c:v>
                </c:pt>
                <c:pt idx="21770">
                  <c:v>104952.98</c:v>
                </c:pt>
                <c:pt idx="21771">
                  <c:v>104954.98</c:v>
                </c:pt>
                <c:pt idx="21772">
                  <c:v>104956.98</c:v>
                </c:pt>
                <c:pt idx="21773">
                  <c:v>104958.98</c:v>
                </c:pt>
                <c:pt idx="21774">
                  <c:v>104960.98</c:v>
                </c:pt>
                <c:pt idx="21775">
                  <c:v>104962.98</c:v>
                </c:pt>
                <c:pt idx="21776">
                  <c:v>104964.98</c:v>
                </c:pt>
                <c:pt idx="21777">
                  <c:v>104966.98</c:v>
                </c:pt>
                <c:pt idx="21778">
                  <c:v>104968.98</c:v>
                </c:pt>
                <c:pt idx="21779">
                  <c:v>104970.98</c:v>
                </c:pt>
                <c:pt idx="21780">
                  <c:v>104972.98</c:v>
                </c:pt>
                <c:pt idx="21781">
                  <c:v>104974.98</c:v>
                </c:pt>
                <c:pt idx="21782">
                  <c:v>104976.98</c:v>
                </c:pt>
                <c:pt idx="21783">
                  <c:v>104978.98</c:v>
                </c:pt>
                <c:pt idx="21784">
                  <c:v>104980.98</c:v>
                </c:pt>
                <c:pt idx="21785">
                  <c:v>104982.98</c:v>
                </c:pt>
                <c:pt idx="21786">
                  <c:v>104984.98</c:v>
                </c:pt>
                <c:pt idx="21787">
                  <c:v>104986.98</c:v>
                </c:pt>
                <c:pt idx="21788">
                  <c:v>104988.98</c:v>
                </c:pt>
                <c:pt idx="21789">
                  <c:v>104990.98</c:v>
                </c:pt>
                <c:pt idx="21790">
                  <c:v>104992.98</c:v>
                </c:pt>
                <c:pt idx="21791">
                  <c:v>104994.98</c:v>
                </c:pt>
                <c:pt idx="21792">
                  <c:v>104996.98</c:v>
                </c:pt>
                <c:pt idx="21793">
                  <c:v>104998.98</c:v>
                </c:pt>
                <c:pt idx="21794">
                  <c:v>105000.98</c:v>
                </c:pt>
                <c:pt idx="21795">
                  <c:v>105002.98</c:v>
                </c:pt>
                <c:pt idx="21796">
                  <c:v>105004.98</c:v>
                </c:pt>
                <c:pt idx="21797">
                  <c:v>105006.98</c:v>
                </c:pt>
                <c:pt idx="21798">
                  <c:v>105008.98</c:v>
                </c:pt>
                <c:pt idx="21799">
                  <c:v>105010.98</c:v>
                </c:pt>
                <c:pt idx="21800">
                  <c:v>105012.98</c:v>
                </c:pt>
                <c:pt idx="21801">
                  <c:v>105014.98</c:v>
                </c:pt>
                <c:pt idx="21802">
                  <c:v>105016.98</c:v>
                </c:pt>
                <c:pt idx="21803">
                  <c:v>105018.98</c:v>
                </c:pt>
                <c:pt idx="21804">
                  <c:v>105020.98</c:v>
                </c:pt>
                <c:pt idx="21805">
                  <c:v>105022.98</c:v>
                </c:pt>
                <c:pt idx="21806">
                  <c:v>105024.98</c:v>
                </c:pt>
                <c:pt idx="21807">
                  <c:v>105026.98</c:v>
                </c:pt>
                <c:pt idx="21808">
                  <c:v>105028.98</c:v>
                </c:pt>
                <c:pt idx="21809">
                  <c:v>105030.98</c:v>
                </c:pt>
                <c:pt idx="21810">
                  <c:v>105032.98</c:v>
                </c:pt>
                <c:pt idx="21811">
                  <c:v>105034.98</c:v>
                </c:pt>
                <c:pt idx="21812">
                  <c:v>105036.98</c:v>
                </c:pt>
                <c:pt idx="21813">
                  <c:v>105038.98</c:v>
                </c:pt>
                <c:pt idx="21814">
                  <c:v>105040.98</c:v>
                </c:pt>
                <c:pt idx="21815">
                  <c:v>105042.98</c:v>
                </c:pt>
                <c:pt idx="21816">
                  <c:v>105044.98</c:v>
                </c:pt>
                <c:pt idx="21817">
                  <c:v>105046.98</c:v>
                </c:pt>
                <c:pt idx="21818">
                  <c:v>105048.98</c:v>
                </c:pt>
                <c:pt idx="21819">
                  <c:v>105050.98</c:v>
                </c:pt>
                <c:pt idx="21820">
                  <c:v>105052.98</c:v>
                </c:pt>
                <c:pt idx="21821">
                  <c:v>105054.98</c:v>
                </c:pt>
                <c:pt idx="21822">
                  <c:v>105056.98</c:v>
                </c:pt>
                <c:pt idx="21823">
                  <c:v>105059.17000000042</c:v>
                </c:pt>
                <c:pt idx="21824">
                  <c:v>105061.17000000042</c:v>
                </c:pt>
                <c:pt idx="21825">
                  <c:v>105063.17000000042</c:v>
                </c:pt>
                <c:pt idx="21826">
                  <c:v>105065.17000000042</c:v>
                </c:pt>
                <c:pt idx="21827">
                  <c:v>105067.17000000042</c:v>
                </c:pt>
                <c:pt idx="21828">
                  <c:v>105069.17000000042</c:v>
                </c:pt>
                <c:pt idx="21829">
                  <c:v>105071.17000000042</c:v>
                </c:pt>
                <c:pt idx="21830">
                  <c:v>105073.17000000042</c:v>
                </c:pt>
                <c:pt idx="21831">
                  <c:v>105075.17000000042</c:v>
                </c:pt>
                <c:pt idx="21832">
                  <c:v>105077.17000000042</c:v>
                </c:pt>
                <c:pt idx="21833">
                  <c:v>105079.17000000042</c:v>
                </c:pt>
                <c:pt idx="21834">
                  <c:v>105081.17000000042</c:v>
                </c:pt>
                <c:pt idx="21835">
                  <c:v>105083.17000000042</c:v>
                </c:pt>
                <c:pt idx="21836">
                  <c:v>105085.17000000042</c:v>
                </c:pt>
                <c:pt idx="21837">
                  <c:v>105087.17000000042</c:v>
                </c:pt>
                <c:pt idx="21838">
                  <c:v>105089.17000000042</c:v>
                </c:pt>
                <c:pt idx="21839">
                  <c:v>105091.17000000042</c:v>
                </c:pt>
                <c:pt idx="21840">
                  <c:v>105093.17000000042</c:v>
                </c:pt>
                <c:pt idx="21841">
                  <c:v>105095.17000000042</c:v>
                </c:pt>
                <c:pt idx="21842">
                  <c:v>105097.17000000042</c:v>
                </c:pt>
                <c:pt idx="21843">
                  <c:v>105099.17000000042</c:v>
                </c:pt>
                <c:pt idx="21844">
                  <c:v>105101.17000000042</c:v>
                </c:pt>
                <c:pt idx="21845">
                  <c:v>105103.17000000042</c:v>
                </c:pt>
                <c:pt idx="21846">
                  <c:v>105105.17000000042</c:v>
                </c:pt>
                <c:pt idx="21847">
                  <c:v>105107.17000000042</c:v>
                </c:pt>
                <c:pt idx="21848">
                  <c:v>105109.17000000042</c:v>
                </c:pt>
                <c:pt idx="21849">
                  <c:v>105111.17000000042</c:v>
                </c:pt>
                <c:pt idx="21850">
                  <c:v>105113.17000000042</c:v>
                </c:pt>
                <c:pt idx="21851">
                  <c:v>105115.17000000042</c:v>
                </c:pt>
                <c:pt idx="21852">
                  <c:v>105117.17000000042</c:v>
                </c:pt>
                <c:pt idx="21853">
                  <c:v>105119.17000000042</c:v>
                </c:pt>
                <c:pt idx="21854">
                  <c:v>105121.17000000042</c:v>
                </c:pt>
                <c:pt idx="21855">
                  <c:v>105123.17000000042</c:v>
                </c:pt>
                <c:pt idx="21856">
                  <c:v>105125.17000000042</c:v>
                </c:pt>
                <c:pt idx="21857">
                  <c:v>105127.17000000042</c:v>
                </c:pt>
                <c:pt idx="21858">
                  <c:v>105129.17000000042</c:v>
                </c:pt>
                <c:pt idx="21859">
                  <c:v>105131.17000000042</c:v>
                </c:pt>
                <c:pt idx="21860">
                  <c:v>105133.17000000042</c:v>
                </c:pt>
                <c:pt idx="21861">
                  <c:v>105135.17000000042</c:v>
                </c:pt>
                <c:pt idx="21862">
                  <c:v>105137.17000000042</c:v>
                </c:pt>
                <c:pt idx="21863">
                  <c:v>105139.17000000042</c:v>
                </c:pt>
                <c:pt idx="21864">
                  <c:v>105141.17000000042</c:v>
                </c:pt>
                <c:pt idx="21865">
                  <c:v>105143.17000000042</c:v>
                </c:pt>
                <c:pt idx="21866">
                  <c:v>105145.17000000042</c:v>
                </c:pt>
                <c:pt idx="21867">
                  <c:v>105147.17000000042</c:v>
                </c:pt>
                <c:pt idx="21868">
                  <c:v>105149.17000000042</c:v>
                </c:pt>
                <c:pt idx="21869">
                  <c:v>105151.17000000042</c:v>
                </c:pt>
                <c:pt idx="21870">
                  <c:v>105153.17000000042</c:v>
                </c:pt>
                <c:pt idx="21871">
                  <c:v>105155.17000000042</c:v>
                </c:pt>
                <c:pt idx="21872">
                  <c:v>105157.17000000042</c:v>
                </c:pt>
                <c:pt idx="21873">
                  <c:v>105159.17000000042</c:v>
                </c:pt>
                <c:pt idx="21874">
                  <c:v>105161.17000000042</c:v>
                </c:pt>
                <c:pt idx="21875">
                  <c:v>105163.17000000042</c:v>
                </c:pt>
                <c:pt idx="21876">
                  <c:v>105165.17000000042</c:v>
                </c:pt>
                <c:pt idx="21877">
                  <c:v>105167.17000000042</c:v>
                </c:pt>
                <c:pt idx="21878">
                  <c:v>105169.17000000042</c:v>
                </c:pt>
                <c:pt idx="21879">
                  <c:v>105171.17000000042</c:v>
                </c:pt>
                <c:pt idx="21880">
                  <c:v>105173.17000000042</c:v>
                </c:pt>
                <c:pt idx="21881">
                  <c:v>105175.17000000042</c:v>
                </c:pt>
                <c:pt idx="21882">
                  <c:v>105177.17000000042</c:v>
                </c:pt>
                <c:pt idx="21883">
                  <c:v>105179.17000000042</c:v>
                </c:pt>
                <c:pt idx="21884">
                  <c:v>105181.17000000042</c:v>
                </c:pt>
                <c:pt idx="21885">
                  <c:v>105183.17000000042</c:v>
                </c:pt>
                <c:pt idx="21886">
                  <c:v>105185.17000000042</c:v>
                </c:pt>
                <c:pt idx="21887">
                  <c:v>105187.17000000042</c:v>
                </c:pt>
                <c:pt idx="21888">
                  <c:v>105189.17000000042</c:v>
                </c:pt>
                <c:pt idx="21889">
                  <c:v>105191.17000000042</c:v>
                </c:pt>
                <c:pt idx="21890">
                  <c:v>105193.17000000042</c:v>
                </c:pt>
                <c:pt idx="21891">
                  <c:v>105195.17000000042</c:v>
                </c:pt>
                <c:pt idx="21892">
                  <c:v>105197.17000000042</c:v>
                </c:pt>
                <c:pt idx="21893">
                  <c:v>105199.17000000042</c:v>
                </c:pt>
                <c:pt idx="21894">
                  <c:v>105201.17000000042</c:v>
                </c:pt>
                <c:pt idx="21895">
                  <c:v>105203.17000000042</c:v>
                </c:pt>
                <c:pt idx="21896">
                  <c:v>105205.17000000042</c:v>
                </c:pt>
                <c:pt idx="21897">
                  <c:v>105207.17000000042</c:v>
                </c:pt>
                <c:pt idx="21898">
                  <c:v>105209.17000000042</c:v>
                </c:pt>
                <c:pt idx="21899">
                  <c:v>105211.17000000042</c:v>
                </c:pt>
                <c:pt idx="21900">
                  <c:v>105213.17000000042</c:v>
                </c:pt>
                <c:pt idx="21901">
                  <c:v>105215.17000000042</c:v>
                </c:pt>
                <c:pt idx="21902">
                  <c:v>105217.17000000042</c:v>
                </c:pt>
                <c:pt idx="21903">
                  <c:v>105219.17000000042</c:v>
                </c:pt>
                <c:pt idx="21904">
                  <c:v>105221.17000000042</c:v>
                </c:pt>
                <c:pt idx="21905">
                  <c:v>105223.17000000042</c:v>
                </c:pt>
                <c:pt idx="21906">
                  <c:v>105225.17000000042</c:v>
                </c:pt>
                <c:pt idx="21907">
                  <c:v>105227.17000000042</c:v>
                </c:pt>
                <c:pt idx="21908">
                  <c:v>105229.17000000042</c:v>
                </c:pt>
                <c:pt idx="21909">
                  <c:v>105231.17000000042</c:v>
                </c:pt>
                <c:pt idx="21910">
                  <c:v>105233.17000000042</c:v>
                </c:pt>
                <c:pt idx="21911">
                  <c:v>105235.17000000042</c:v>
                </c:pt>
                <c:pt idx="21912">
                  <c:v>105237.17000000042</c:v>
                </c:pt>
                <c:pt idx="21913">
                  <c:v>105239.17000000042</c:v>
                </c:pt>
                <c:pt idx="21914">
                  <c:v>105241.17000000042</c:v>
                </c:pt>
                <c:pt idx="21915">
                  <c:v>105243.17000000042</c:v>
                </c:pt>
                <c:pt idx="21916">
                  <c:v>105245.17000000042</c:v>
                </c:pt>
                <c:pt idx="21917">
                  <c:v>105247.17000000042</c:v>
                </c:pt>
                <c:pt idx="21918">
                  <c:v>105249.17000000042</c:v>
                </c:pt>
                <c:pt idx="21919">
                  <c:v>105251.17000000042</c:v>
                </c:pt>
                <c:pt idx="21920">
                  <c:v>105253.17000000042</c:v>
                </c:pt>
                <c:pt idx="21921">
                  <c:v>105255.17000000042</c:v>
                </c:pt>
                <c:pt idx="21922">
                  <c:v>105257.17000000042</c:v>
                </c:pt>
                <c:pt idx="21923">
                  <c:v>105259.17000000042</c:v>
                </c:pt>
                <c:pt idx="21924">
                  <c:v>105261.17000000042</c:v>
                </c:pt>
                <c:pt idx="21925">
                  <c:v>105263.17000000042</c:v>
                </c:pt>
                <c:pt idx="21926">
                  <c:v>105265.17000000042</c:v>
                </c:pt>
                <c:pt idx="21927">
                  <c:v>105267.17000000042</c:v>
                </c:pt>
                <c:pt idx="21928">
                  <c:v>105269.17000000042</c:v>
                </c:pt>
                <c:pt idx="21929">
                  <c:v>105271.17000000042</c:v>
                </c:pt>
                <c:pt idx="21930">
                  <c:v>105273.17000000042</c:v>
                </c:pt>
                <c:pt idx="21931">
                  <c:v>105275.17000000042</c:v>
                </c:pt>
                <c:pt idx="21932">
                  <c:v>105277.17000000042</c:v>
                </c:pt>
                <c:pt idx="21933">
                  <c:v>105279.17000000042</c:v>
                </c:pt>
                <c:pt idx="21934">
                  <c:v>105281.17000000042</c:v>
                </c:pt>
                <c:pt idx="21935">
                  <c:v>105283.17000000042</c:v>
                </c:pt>
                <c:pt idx="21936">
                  <c:v>105285.17000000042</c:v>
                </c:pt>
                <c:pt idx="21937">
                  <c:v>105287.17000000042</c:v>
                </c:pt>
                <c:pt idx="21938">
                  <c:v>105289.17000000042</c:v>
                </c:pt>
                <c:pt idx="21939">
                  <c:v>105291.17000000042</c:v>
                </c:pt>
                <c:pt idx="21940">
                  <c:v>105293.17000000042</c:v>
                </c:pt>
                <c:pt idx="21941">
                  <c:v>105295.17000000042</c:v>
                </c:pt>
                <c:pt idx="21942">
                  <c:v>105297.17000000042</c:v>
                </c:pt>
                <c:pt idx="21943">
                  <c:v>105299.17000000042</c:v>
                </c:pt>
                <c:pt idx="21944">
                  <c:v>105301.17000000042</c:v>
                </c:pt>
                <c:pt idx="21945">
                  <c:v>105303.17000000042</c:v>
                </c:pt>
                <c:pt idx="21946">
                  <c:v>105305.17000000042</c:v>
                </c:pt>
                <c:pt idx="21947">
                  <c:v>105307.17000000042</c:v>
                </c:pt>
                <c:pt idx="21948">
                  <c:v>105309.17000000042</c:v>
                </c:pt>
                <c:pt idx="21949">
                  <c:v>105311.17000000042</c:v>
                </c:pt>
                <c:pt idx="21950">
                  <c:v>105313.17000000042</c:v>
                </c:pt>
                <c:pt idx="21951">
                  <c:v>105315.17000000042</c:v>
                </c:pt>
                <c:pt idx="21952">
                  <c:v>105317.17000000042</c:v>
                </c:pt>
                <c:pt idx="21953">
                  <c:v>105319.17000000042</c:v>
                </c:pt>
                <c:pt idx="21954">
                  <c:v>105321.17000000042</c:v>
                </c:pt>
                <c:pt idx="21955">
                  <c:v>105323.17000000042</c:v>
                </c:pt>
                <c:pt idx="21956">
                  <c:v>105325.17000000042</c:v>
                </c:pt>
                <c:pt idx="21957">
                  <c:v>105327.17000000042</c:v>
                </c:pt>
                <c:pt idx="21958">
                  <c:v>105329.17000000042</c:v>
                </c:pt>
                <c:pt idx="21959">
                  <c:v>105331.17000000042</c:v>
                </c:pt>
                <c:pt idx="21960">
                  <c:v>105333.17000000042</c:v>
                </c:pt>
                <c:pt idx="21961">
                  <c:v>105335.17000000042</c:v>
                </c:pt>
                <c:pt idx="21962">
                  <c:v>105337.17000000042</c:v>
                </c:pt>
                <c:pt idx="21963">
                  <c:v>105339.17000000042</c:v>
                </c:pt>
                <c:pt idx="21964">
                  <c:v>105341.17000000042</c:v>
                </c:pt>
                <c:pt idx="21965">
                  <c:v>105343.17000000042</c:v>
                </c:pt>
                <c:pt idx="21966">
                  <c:v>105345.17000000042</c:v>
                </c:pt>
                <c:pt idx="21967">
                  <c:v>105347.17000000042</c:v>
                </c:pt>
                <c:pt idx="21968">
                  <c:v>105349.17000000042</c:v>
                </c:pt>
                <c:pt idx="21969">
                  <c:v>105351.17000000042</c:v>
                </c:pt>
                <c:pt idx="21970">
                  <c:v>105353.17000000042</c:v>
                </c:pt>
                <c:pt idx="21971">
                  <c:v>105355.17000000042</c:v>
                </c:pt>
                <c:pt idx="21972">
                  <c:v>105357.17000000042</c:v>
                </c:pt>
                <c:pt idx="21973">
                  <c:v>105359.17000000042</c:v>
                </c:pt>
                <c:pt idx="21974">
                  <c:v>105361.17000000042</c:v>
                </c:pt>
                <c:pt idx="21975">
                  <c:v>105363.17000000042</c:v>
                </c:pt>
                <c:pt idx="21976">
                  <c:v>105365.17000000042</c:v>
                </c:pt>
                <c:pt idx="21977">
                  <c:v>105367.17000000042</c:v>
                </c:pt>
                <c:pt idx="21978">
                  <c:v>105369.17000000042</c:v>
                </c:pt>
                <c:pt idx="21979">
                  <c:v>105371.17000000042</c:v>
                </c:pt>
                <c:pt idx="21980">
                  <c:v>105373.17000000042</c:v>
                </c:pt>
                <c:pt idx="21981">
                  <c:v>105375.17000000042</c:v>
                </c:pt>
                <c:pt idx="21982">
                  <c:v>105377.17000000042</c:v>
                </c:pt>
                <c:pt idx="21983">
                  <c:v>105379.17000000042</c:v>
                </c:pt>
                <c:pt idx="21984">
                  <c:v>105381.17000000042</c:v>
                </c:pt>
                <c:pt idx="21985">
                  <c:v>105383.17000000042</c:v>
                </c:pt>
                <c:pt idx="21986">
                  <c:v>105385.17000000042</c:v>
                </c:pt>
                <c:pt idx="21987">
                  <c:v>105387.17000000042</c:v>
                </c:pt>
                <c:pt idx="21988">
                  <c:v>105389.17000000042</c:v>
                </c:pt>
                <c:pt idx="21989">
                  <c:v>105391.17000000042</c:v>
                </c:pt>
                <c:pt idx="21990">
                  <c:v>105393.17000000042</c:v>
                </c:pt>
                <c:pt idx="21991">
                  <c:v>105395.17000000042</c:v>
                </c:pt>
                <c:pt idx="21992">
                  <c:v>105397.17000000042</c:v>
                </c:pt>
                <c:pt idx="21993">
                  <c:v>105399.17000000042</c:v>
                </c:pt>
                <c:pt idx="21994">
                  <c:v>105401.17000000042</c:v>
                </c:pt>
                <c:pt idx="21995">
                  <c:v>105403.17000000042</c:v>
                </c:pt>
                <c:pt idx="21996">
                  <c:v>105405.17000000042</c:v>
                </c:pt>
                <c:pt idx="21997">
                  <c:v>105407.17000000042</c:v>
                </c:pt>
                <c:pt idx="21998">
                  <c:v>105409.17000000042</c:v>
                </c:pt>
                <c:pt idx="21999">
                  <c:v>105411.17000000042</c:v>
                </c:pt>
                <c:pt idx="22000">
                  <c:v>105413.17000000042</c:v>
                </c:pt>
                <c:pt idx="22001">
                  <c:v>105415.17000000042</c:v>
                </c:pt>
                <c:pt idx="22002">
                  <c:v>105417.17000000042</c:v>
                </c:pt>
                <c:pt idx="22003">
                  <c:v>105419.17000000042</c:v>
                </c:pt>
                <c:pt idx="22004">
                  <c:v>105421.17000000042</c:v>
                </c:pt>
                <c:pt idx="22005">
                  <c:v>105423.17000000042</c:v>
                </c:pt>
                <c:pt idx="22006">
                  <c:v>105425.17000000042</c:v>
                </c:pt>
                <c:pt idx="22007">
                  <c:v>105427.17000000042</c:v>
                </c:pt>
                <c:pt idx="22008">
                  <c:v>105429.17000000042</c:v>
                </c:pt>
                <c:pt idx="22009">
                  <c:v>105431.17000000042</c:v>
                </c:pt>
                <c:pt idx="22010">
                  <c:v>105433.17000000042</c:v>
                </c:pt>
                <c:pt idx="22011">
                  <c:v>105435.17000000042</c:v>
                </c:pt>
                <c:pt idx="22012">
                  <c:v>105437.17000000042</c:v>
                </c:pt>
                <c:pt idx="22013">
                  <c:v>105439.17000000042</c:v>
                </c:pt>
                <c:pt idx="22014">
                  <c:v>105441.17000000042</c:v>
                </c:pt>
                <c:pt idx="22015">
                  <c:v>105443.17000000042</c:v>
                </c:pt>
                <c:pt idx="22016">
                  <c:v>105445.17000000042</c:v>
                </c:pt>
                <c:pt idx="22017">
                  <c:v>105447.17000000042</c:v>
                </c:pt>
                <c:pt idx="22018">
                  <c:v>105449.17000000042</c:v>
                </c:pt>
                <c:pt idx="22019">
                  <c:v>105451.17000000042</c:v>
                </c:pt>
                <c:pt idx="22020">
                  <c:v>105453.17000000042</c:v>
                </c:pt>
                <c:pt idx="22021">
                  <c:v>105455.17000000042</c:v>
                </c:pt>
                <c:pt idx="22022">
                  <c:v>105457.17000000042</c:v>
                </c:pt>
                <c:pt idx="22023">
                  <c:v>105459.17000000042</c:v>
                </c:pt>
                <c:pt idx="22024">
                  <c:v>105461.17000000042</c:v>
                </c:pt>
                <c:pt idx="22025">
                  <c:v>105463.17000000042</c:v>
                </c:pt>
                <c:pt idx="22026">
                  <c:v>105465.17000000042</c:v>
                </c:pt>
                <c:pt idx="22027">
                  <c:v>105467.17000000042</c:v>
                </c:pt>
                <c:pt idx="22028">
                  <c:v>105469.17000000042</c:v>
                </c:pt>
                <c:pt idx="22029">
                  <c:v>105471.17000000042</c:v>
                </c:pt>
                <c:pt idx="22030">
                  <c:v>105473.17000000042</c:v>
                </c:pt>
                <c:pt idx="22031">
                  <c:v>105475.17000000042</c:v>
                </c:pt>
                <c:pt idx="22032">
                  <c:v>105477.17000000042</c:v>
                </c:pt>
                <c:pt idx="22033">
                  <c:v>105479.17000000042</c:v>
                </c:pt>
                <c:pt idx="22034">
                  <c:v>105481.17000000042</c:v>
                </c:pt>
                <c:pt idx="22035">
                  <c:v>105483.17000000042</c:v>
                </c:pt>
                <c:pt idx="22036">
                  <c:v>105485.17000000042</c:v>
                </c:pt>
                <c:pt idx="22037">
                  <c:v>105487.17000000042</c:v>
                </c:pt>
                <c:pt idx="22038">
                  <c:v>105489.17000000042</c:v>
                </c:pt>
                <c:pt idx="22039">
                  <c:v>105491.17000000042</c:v>
                </c:pt>
                <c:pt idx="22040">
                  <c:v>105493.17000000042</c:v>
                </c:pt>
                <c:pt idx="22041">
                  <c:v>105495.17000000042</c:v>
                </c:pt>
                <c:pt idx="22042">
                  <c:v>105497.17000000042</c:v>
                </c:pt>
                <c:pt idx="22043">
                  <c:v>105499.17000000042</c:v>
                </c:pt>
                <c:pt idx="22044">
                  <c:v>105501.17000000042</c:v>
                </c:pt>
                <c:pt idx="22045">
                  <c:v>105503.17000000042</c:v>
                </c:pt>
                <c:pt idx="22046">
                  <c:v>105505.17000000042</c:v>
                </c:pt>
                <c:pt idx="22047">
                  <c:v>105507.17000000042</c:v>
                </c:pt>
                <c:pt idx="22048">
                  <c:v>105509.17000000042</c:v>
                </c:pt>
                <c:pt idx="22049">
                  <c:v>105511.17000000042</c:v>
                </c:pt>
                <c:pt idx="22050">
                  <c:v>105513.17000000042</c:v>
                </c:pt>
                <c:pt idx="22051">
                  <c:v>105515.17000000042</c:v>
                </c:pt>
                <c:pt idx="22052">
                  <c:v>105517.17000000042</c:v>
                </c:pt>
                <c:pt idx="22053">
                  <c:v>105519.17000000042</c:v>
                </c:pt>
                <c:pt idx="22054">
                  <c:v>105521.17000000042</c:v>
                </c:pt>
                <c:pt idx="22055">
                  <c:v>105523.17000000042</c:v>
                </c:pt>
                <c:pt idx="22056">
                  <c:v>105525.17000000042</c:v>
                </c:pt>
                <c:pt idx="22057">
                  <c:v>105527.17000000042</c:v>
                </c:pt>
                <c:pt idx="22058">
                  <c:v>105529.17000000042</c:v>
                </c:pt>
                <c:pt idx="22059">
                  <c:v>105531.17000000042</c:v>
                </c:pt>
                <c:pt idx="22060">
                  <c:v>105533.17000000042</c:v>
                </c:pt>
                <c:pt idx="22061">
                  <c:v>105535.17000000042</c:v>
                </c:pt>
                <c:pt idx="22062">
                  <c:v>105537.17000000042</c:v>
                </c:pt>
                <c:pt idx="22063">
                  <c:v>105539.17000000042</c:v>
                </c:pt>
                <c:pt idx="22064">
                  <c:v>105541.17000000042</c:v>
                </c:pt>
                <c:pt idx="22065">
                  <c:v>105543.17000000042</c:v>
                </c:pt>
                <c:pt idx="22066">
                  <c:v>105545.17000000042</c:v>
                </c:pt>
                <c:pt idx="22067">
                  <c:v>105547.17000000042</c:v>
                </c:pt>
                <c:pt idx="22068">
                  <c:v>105549.17000000042</c:v>
                </c:pt>
                <c:pt idx="22069">
                  <c:v>105551.17000000042</c:v>
                </c:pt>
                <c:pt idx="22070">
                  <c:v>105553.17000000042</c:v>
                </c:pt>
                <c:pt idx="22071">
                  <c:v>105555.17000000042</c:v>
                </c:pt>
                <c:pt idx="22072">
                  <c:v>105557.17000000042</c:v>
                </c:pt>
                <c:pt idx="22073">
                  <c:v>105559.17000000042</c:v>
                </c:pt>
                <c:pt idx="22074">
                  <c:v>105561.17000000042</c:v>
                </c:pt>
                <c:pt idx="22075">
                  <c:v>105563.17000000042</c:v>
                </c:pt>
                <c:pt idx="22076">
                  <c:v>105565.17000000042</c:v>
                </c:pt>
                <c:pt idx="22077">
                  <c:v>105567.17000000042</c:v>
                </c:pt>
                <c:pt idx="22078">
                  <c:v>105569.17000000042</c:v>
                </c:pt>
                <c:pt idx="22079">
                  <c:v>105571.17000000042</c:v>
                </c:pt>
                <c:pt idx="22080">
                  <c:v>105573.17000000042</c:v>
                </c:pt>
                <c:pt idx="22081">
                  <c:v>105575.17000000042</c:v>
                </c:pt>
                <c:pt idx="22082">
                  <c:v>105577.17000000042</c:v>
                </c:pt>
                <c:pt idx="22083">
                  <c:v>105579.17000000042</c:v>
                </c:pt>
                <c:pt idx="22084">
                  <c:v>105581.17000000042</c:v>
                </c:pt>
                <c:pt idx="22085">
                  <c:v>105583.17000000042</c:v>
                </c:pt>
                <c:pt idx="22086">
                  <c:v>105585.17000000042</c:v>
                </c:pt>
                <c:pt idx="22087">
                  <c:v>105587.17000000042</c:v>
                </c:pt>
                <c:pt idx="22088">
                  <c:v>105589.17000000042</c:v>
                </c:pt>
                <c:pt idx="22089">
                  <c:v>105591.17000000042</c:v>
                </c:pt>
                <c:pt idx="22090">
                  <c:v>105593.17000000042</c:v>
                </c:pt>
                <c:pt idx="22091">
                  <c:v>105595.17000000042</c:v>
                </c:pt>
                <c:pt idx="22092">
                  <c:v>105597.17000000042</c:v>
                </c:pt>
                <c:pt idx="22093">
                  <c:v>105599.17000000042</c:v>
                </c:pt>
                <c:pt idx="22094">
                  <c:v>105601.17000000042</c:v>
                </c:pt>
                <c:pt idx="22095">
                  <c:v>105603.17000000042</c:v>
                </c:pt>
                <c:pt idx="22096">
                  <c:v>105605.17000000042</c:v>
                </c:pt>
                <c:pt idx="22097">
                  <c:v>105607.17000000042</c:v>
                </c:pt>
                <c:pt idx="22098">
                  <c:v>105609.17000000042</c:v>
                </c:pt>
                <c:pt idx="22099">
                  <c:v>105611.17000000042</c:v>
                </c:pt>
                <c:pt idx="22100">
                  <c:v>105613.17000000042</c:v>
                </c:pt>
                <c:pt idx="22101">
                  <c:v>105615.17000000042</c:v>
                </c:pt>
                <c:pt idx="22102">
                  <c:v>105617.17000000042</c:v>
                </c:pt>
                <c:pt idx="22103">
                  <c:v>105619.17000000042</c:v>
                </c:pt>
                <c:pt idx="22104">
                  <c:v>105621.17000000042</c:v>
                </c:pt>
                <c:pt idx="22105">
                  <c:v>105623.17000000042</c:v>
                </c:pt>
                <c:pt idx="22106">
                  <c:v>105625.17000000042</c:v>
                </c:pt>
                <c:pt idx="22107">
                  <c:v>105627.17000000042</c:v>
                </c:pt>
                <c:pt idx="22108">
                  <c:v>105629.17000000042</c:v>
                </c:pt>
                <c:pt idx="22109">
                  <c:v>105631.17000000042</c:v>
                </c:pt>
                <c:pt idx="22110">
                  <c:v>105633.17000000042</c:v>
                </c:pt>
                <c:pt idx="22111">
                  <c:v>105635.17000000042</c:v>
                </c:pt>
                <c:pt idx="22112">
                  <c:v>105637.17000000042</c:v>
                </c:pt>
                <c:pt idx="22113">
                  <c:v>105639.17000000042</c:v>
                </c:pt>
                <c:pt idx="22114">
                  <c:v>105641.17000000042</c:v>
                </c:pt>
                <c:pt idx="22115">
                  <c:v>105643.17000000042</c:v>
                </c:pt>
                <c:pt idx="22116">
                  <c:v>105645.17000000042</c:v>
                </c:pt>
                <c:pt idx="22117">
                  <c:v>105647.17000000042</c:v>
                </c:pt>
                <c:pt idx="22118">
                  <c:v>105649.17000000042</c:v>
                </c:pt>
                <c:pt idx="22119">
                  <c:v>105651.17000000042</c:v>
                </c:pt>
                <c:pt idx="22120">
                  <c:v>105653.17000000042</c:v>
                </c:pt>
                <c:pt idx="22121">
                  <c:v>105655.17000000042</c:v>
                </c:pt>
                <c:pt idx="22122">
                  <c:v>105657.17000000042</c:v>
                </c:pt>
                <c:pt idx="22123">
                  <c:v>105659.17000000042</c:v>
                </c:pt>
                <c:pt idx="22124">
                  <c:v>105661.17000000042</c:v>
                </c:pt>
                <c:pt idx="22125">
                  <c:v>105663.17000000042</c:v>
                </c:pt>
                <c:pt idx="22126">
                  <c:v>105665.17000000042</c:v>
                </c:pt>
                <c:pt idx="22127">
                  <c:v>105667.17000000042</c:v>
                </c:pt>
                <c:pt idx="22128">
                  <c:v>105669.17000000042</c:v>
                </c:pt>
                <c:pt idx="22129">
                  <c:v>105671.17000000042</c:v>
                </c:pt>
                <c:pt idx="22130">
                  <c:v>105673.17000000042</c:v>
                </c:pt>
                <c:pt idx="22131">
                  <c:v>105675.17000000042</c:v>
                </c:pt>
                <c:pt idx="22132">
                  <c:v>105677.17000000042</c:v>
                </c:pt>
                <c:pt idx="22133">
                  <c:v>105679.17000000042</c:v>
                </c:pt>
                <c:pt idx="22134">
                  <c:v>105681.17000000042</c:v>
                </c:pt>
                <c:pt idx="22135">
                  <c:v>105683.17000000042</c:v>
                </c:pt>
                <c:pt idx="22136">
                  <c:v>105685.17000000042</c:v>
                </c:pt>
                <c:pt idx="22137">
                  <c:v>105687.17000000042</c:v>
                </c:pt>
                <c:pt idx="22138">
                  <c:v>105689.17000000042</c:v>
                </c:pt>
                <c:pt idx="22139">
                  <c:v>105691.17000000042</c:v>
                </c:pt>
                <c:pt idx="22140">
                  <c:v>105693.17000000042</c:v>
                </c:pt>
                <c:pt idx="22141">
                  <c:v>105695.17000000042</c:v>
                </c:pt>
                <c:pt idx="22142">
                  <c:v>105697.17000000042</c:v>
                </c:pt>
                <c:pt idx="22143">
                  <c:v>105699.17000000042</c:v>
                </c:pt>
                <c:pt idx="22144">
                  <c:v>105701.17000000042</c:v>
                </c:pt>
                <c:pt idx="22145">
                  <c:v>105703.17000000042</c:v>
                </c:pt>
                <c:pt idx="22146">
                  <c:v>105705.17000000042</c:v>
                </c:pt>
                <c:pt idx="22147">
                  <c:v>105707.17000000042</c:v>
                </c:pt>
                <c:pt idx="22148">
                  <c:v>105709.17000000042</c:v>
                </c:pt>
                <c:pt idx="22149">
                  <c:v>105711.17000000042</c:v>
                </c:pt>
                <c:pt idx="22150">
                  <c:v>105713.17000000042</c:v>
                </c:pt>
                <c:pt idx="22151">
                  <c:v>105715.17000000042</c:v>
                </c:pt>
                <c:pt idx="22152">
                  <c:v>105717.17000000042</c:v>
                </c:pt>
                <c:pt idx="22153">
                  <c:v>105719.17000000042</c:v>
                </c:pt>
                <c:pt idx="22154">
                  <c:v>105721.17000000042</c:v>
                </c:pt>
                <c:pt idx="22155">
                  <c:v>105723.17000000042</c:v>
                </c:pt>
                <c:pt idx="22156">
                  <c:v>105725.17000000042</c:v>
                </c:pt>
                <c:pt idx="22157">
                  <c:v>105727.17000000042</c:v>
                </c:pt>
                <c:pt idx="22158">
                  <c:v>105729.17000000042</c:v>
                </c:pt>
                <c:pt idx="22159">
                  <c:v>105731.17000000042</c:v>
                </c:pt>
                <c:pt idx="22160">
                  <c:v>105733.17000000042</c:v>
                </c:pt>
                <c:pt idx="22161">
                  <c:v>105735.17000000042</c:v>
                </c:pt>
                <c:pt idx="22162">
                  <c:v>105737.17000000042</c:v>
                </c:pt>
                <c:pt idx="22163">
                  <c:v>105739.17000000042</c:v>
                </c:pt>
                <c:pt idx="22164">
                  <c:v>105741.17000000042</c:v>
                </c:pt>
                <c:pt idx="22165">
                  <c:v>105743.17000000042</c:v>
                </c:pt>
                <c:pt idx="22166">
                  <c:v>105745.17000000042</c:v>
                </c:pt>
                <c:pt idx="22167">
                  <c:v>105747.17000000042</c:v>
                </c:pt>
                <c:pt idx="22168">
                  <c:v>105749.17000000042</c:v>
                </c:pt>
                <c:pt idx="22169">
                  <c:v>105751.17000000042</c:v>
                </c:pt>
                <c:pt idx="22170">
                  <c:v>105753.17000000042</c:v>
                </c:pt>
                <c:pt idx="22171">
                  <c:v>105755.17000000042</c:v>
                </c:pt>
                <c:pt idx="22172">
                  <c:v>105757.17000000042</c:v>
                </c:pt>
                <c:pt idx="22173">
                  <c:v>105759.17000000042</c:v>
                </c:pt>
                <c:pt idx="22174">
                  <c:v>105761.17000000042</c:v>
                </c:pt>
                <c:pt idx="22175">
                  <c:v>105763.17000000042</c:v>
                </c:pt>
                <c:pt idx="22176">
                  <c:v>105765.17000000042</c:v>
                </c:pt>
                <c:pt idx="22177">
                  <c:v>105767.17000000042</c:v>
                </c:pt>
                <c:pt idx="22178">
                  <c:v>105769.17000000042</c:v>
                </c:pt>
                <c:pt idx="22179">
                  <c:v>105771.17000000042</c:v>
                </c:pt>
                <c:pt idx="22180">
                  <c:v>105773.17000000042</c:v>
                </c:pt>
                <c:pt idx="22181">
                  <c:v>105775.17000000042</c:v>
                </c:pt>
                <c:pt idx="22182">
                  <c:v>105777.17000000042</c:v>
                </c:pt>
                <c:pt idx="22183">
                  <c:v>105779.17000000042</c:v>
                </c:pt>
                <c:pt idx="22184">
                  <c:v>105781.17000000042</c:v>
                </c:pt>
                <c:pt idx="22185">
                  <c:v>105783.17000000042</c:v>
                </c:pt>
                <c:pt idx="22186">
                  <c:v>105785.17000000042</c:v>
                </c:pt>
                <c:pt idx="22187">
                  <c:v>105787.17000000042</c:v>
                </c:pt>
                <c:pt idx="22188">
                  <c:v>105789.17000000042</c:v>
                </c:pt>
                <c:pt idx="22189">
                  <c:v>105791.17000000042</c:v>
                </c:pt>
                <c:pt idx="22190">
                  <c:v>105793.17000000042</c:v>
                </c:pt>
                <c:pt idx="22191">
                  <c:v>105795.17000000042</c:v>
                </c:pt>
                <c:pt idx="22192">
                  <c:v>105797.17000000042</c:v>
                </c:pt>
                <c:pt idx="22193">
                  <c:v>105799.17000000042</c:v>
                </c:pt>
                <c:pt idx="22194">
                  <c:v>105801.17000000042</c:v>
                </c:pt>
                <c:pt idx="22195">
                  <c:v>105803.17000000042</c:v>
                </c:pt>
                <c:pt idx="22196">
                  <c:v>105805.17000000042</c:v>
                </c:pt>
                <c:pt idx="22197">
                  <c:v>105807.17000000042</c:v>
                </c:pt>
                <c:pt idx="22198">
                  <c:v>105809.17000000042</c:v>
                </c:pt>
                <c:pt idx="22199">
                  <c:v>105811.17000000042</c:v>
                </c:pt>
                <c:pt idx="22200">
                  <c:v>105813.17000000042</c:v>
                </c:pt>
                <c:pt idx="22201">
                  <c:v>105815.17000000042</c:v>
                </c:pt>
                <c:pt idx="22202">
                  <c:v>105817.17000000042</c:v>
                </c:pt>
                <c:pt idx="22203">
                  <c:v>105819.17000000042</c:v>
                </c:pt>
                <c:pt idx="22204">
                  <c:v>105821.17000000042</c:v>
                </c:pt>
                <c:pt idx="22205">
                  <c:v>105823.17000000042</c:v>
                </c:pt>
                <c:pt idx="22206">
                  <c:v>105825.17000000042</c:v>
                </c:pt>
                <c:pt idx="22207">
                  <c:v>105827.17000000042</c:v>
                </c:pt>
                <c:pt idx="22208">
                  <c:v>105829.17000000042</c:v>
                </c:pt>
                <c:pt idx="22209">
                  <c:v>105831.17000000042</c:v>
                </c:pt>
                <c:pt idx="22210">
                  <c:v>105833.17000000042</c:v>
                </c:pt>
                <c:pt idx="22211">
                  <c:v>105835.17000000042</c:v>
                </c:pt>
                <c:pt idx="22212">
                  <c:v>105837.17000000042</c:v>
                </c:pt>
                <c:pt idx="22213">
                  <c:v>105839.17000000042</c:v>
                </c:pt>
                <c:pt idx="22214">
                  <c:v>105841.17000000042</c:v>
                </c:pt>
                <c:pt idx="22215">
                  <c:v>105843.17000000042</c:v>
                </c:pt>
                <c:pt idx="22216">
                  <c:v>105845.17000000042</c:v>
                </c:pt>
                <c:pt idx="22217">
                  <c:v>105847.17000000042</c:v>
                </c:pt>
                <c:pt idx="22218">
                  <c:v>105849.17000000042</c:v>
                </c:pt>
                <c:pt idx="22219">
                  <c:v>105851.17000000042</c:v>
                </c:pt>
                <c:pt idx="22220">
                  <c:v>105853.17000000042</c:v>
                </c:pt>
                <c:pt idx="22221">
                  <c:v>105855.17000000042</c:v>
                </c:pt>
                <c:pt idx="22222">
                  <c:v>105857.17000000042</c:v>
                </c:pt>
                <c:pt idx="22223">
                  <c:v>105859.17000000042</c:v>
                </c:pt>
                <c:pt idx="22224">
                  <c:v>105861.17000000042</c:v>
                </c:pt>
                <c:pt idx="22225">
                  <c:v>105863.17000000042</c:v>
                </c:pt>
                <c:pt idx="22226">
                  <c:v>105865.17000000042</c:v>
                </c:pt>
                <c:pt idx="22227">
                  <c:v>105867.17000000042</c:v>
                </c:pt>
                <c:pt idx="22228">
                  <c:v>105869.17000000042</c:v>
                </c:pt>
                <c:pt idx="22229">
                  <c:v>105871.17000000042</c:v>
                </c:pt>
                <c:pt idx="22230">
                  <c:v>105873.17000000042</c:v>
                </c:pt>
                <c:pt idx="22231">
                  <c:v>105875.17000000042</c:v>
                </c:pt>
                <c:pt idx="22232">
                  <c:v>105877.17000000042</c:v>
                </c:pt>
                <c:pt idx="22233">
                  <c:v>105879.17000000042</c:v>
                </c:pt>
                <c:pt idx="22234">
                  <c:v>105881.17000000042</c:v>
                </c:pt>
                <c:pt idx="22235">
                  <c:v>105883.17000000042</c:v>
                </c:pt>
                <c:pt idx="22236">
                  <c:v>105885.17000000042</c:v>
                </c:pt>
                <c:pt idx="22237">
                  <c:v>105887.17000000042</c:v>
                </c:pt>
                <c:pt idx="22238">
                  <c:v>105889.17000000042</c:v>
                </c:pt>
                <c:pt idx="22239">
                  <c:v>105891.17000000042</c:v>
                </c:pt>
                <c:pt idx="22240">
                  <c:v>105893.17000000042</c:v>
                </c:pt>
                <c:pt idx="22241">
                  <c:v>105895.17000000042</c:v>
                </c:pt>
                <c:pt idx="22242">
                  <c:v>105897.17000000042</c:v>
                </c:pt>
                <c:pt idx="22243">
                  <c:v>105899.17000000042</c:v>
                </c:pt>
                <c:pt idx="22244">
                  <c:v>105901.17000000042</c:v>
                </c:pt>
                <c:pt idx="22245">
                  <c:v>105903.17000000042</c:v>
                </c:pt>
                <c:pt idx="22246">
                  <c:v>105905.17000000042</c:v>
                </c:pt>
                <c:pt idx="22247">
                  <c:v>105907.17000000042</c:v>
                </c:pt>
                <c:pt idx="22248">
                  <c:v>105909.17000000042</c:v>
                </c:pt>
                <c:pt idx="22249">
                  <c:v>105911.17000000042</c:v>
                </c:pt>
                <c:pt idx="22250">
                  <c:v>105913.17000000042</c:v>
                </c:pt>
                <c:pt idx="22251">
                  <c:v>105915.17000000042</c:v>
                </c:pt>
                <c:pt idx="22252">
                  <c:v>105917.17000000042</c:v>
                </c:pt>
                <c:pt idx="22253">
                  <c:v>105919.17000000042</c:v>
                </c:pt>
                <c:pt idx="22254">
                  <c:v>105921.17000000042</c:v>
                </c:pt>
                <c:pt idx="22255">
                  <c:v>105923.17000000042</c:v>
                </c:pt>
                <c:pt idx="22256">
                  <c:v>105925.17000000042</c:v>
                </c:pt>
                <c:pt idx="22257">
                  <c:v>105927.17000000042</c:v>
                </c:pt>
                <c:pt idx="22258">
                  <c:v>105929.17000000042</c:v>
                </c:pt>
                <c:pt idx="22259">
                  <c:v>105931.17000000042</c:v>
                </c:pt>
                <c:pt idx="22260">
                  <c:v>105933.17000000042</c:v>
                </c:pt>
                <c:pt idx="22261">
                  <c:v>105935.17000000042</c:v>
                </c:pt>
                <c:pt idx="22262">
                  <c:v>105937.17000000042</c:v>
                </c:pt>
                <c:pt idx="22263">
                  <c:v>105939.17000000042</c:v>
                </c:pt>
                <c:pt idx="22264">
                  <c:v>105941.17000000042</c:v>
                </c:pt>
                <c:pt idx="22265">
                  <c:v>105943.17000000042</c:v>
                </c:pt>
                <c:pt idx="22266">
                  <c:v>105945.17000000042</c:v>
                </c:pt>
                <c:pt idx="22267">
                  <c:v>105947.17000000042</c:v>
                </c:pt>
                <c:pt idx="22268">
                  <c:v>105949.17000000042</c:v>
                </c:pt>
                <c:pt idx="22269">
                  <c:v>105951.17000000042</c:v>
                </c:pt>
                <c:pt idx="22270">
                  <c:v>105953.17000000042</c:v>
                </c:pt>
                <c:pt idx="22271">
                  <c:v>105955.17000000042</c:v>
                </c:pt>
                <c:pt idx="22272">
                  <c:v>105957.17000000042</c:v>
                </c:pt>
                <c:pt idx="22273">
                  <c:v>105959.17000000042</c:v>
                </c:pt>
                <c:pt idx="22274">
                  <c:v>105961.17000000042</c:v>
                </c:pt>
                <c:pt idx="22275">
                  <c:v>105963.17000000042</c:v>
                </c:pt>
                <c:pt idx="22276">
                  <c:v>105965.17000000042</c:v>
                </c:pt>
                <c:pt idx="22277">
                  <c:v>105967.17000000042</c:v>
                </c:pt>
                <c:pt idx="22278">
                  <c:v>105969.17000000042</c:v>
                </c:pt>
                <c:pt idx="22279">
                  <c:v>105971.17000000042</c:v>
                </c:pt>
                <c:pt idx="22280">
                  <c:v>105973.17000000042</c:v>
                </c:pt>
                <c:pt idx="22281">
                  <c:v>105975.17000000042</c:v>
                </c:pt>
                <c:pt idx="22282">
                  <c:v>105977.17000000042</c:v>
                </c:pt>
                <c:pt idx="22283">
                  <c:v>105980.48</c:v>
                </c:pt>
                <c:pt idx="22284">
                  <c:v>105982.48</c:v>
                </c:pt>
                <c:pt idx="22285">
                  <c:v>105984.48</c:v>
                </c:pt>
                <c:pt idx="22286">
                  <c:v>105986.48</c:v>
                </c:pt>
                <c:pt idx="22287">
                  <c:v>105988.48</c:v>
                </c:pt>
                <c:pt idx="22288">
                  <c:v>105990.48</c:v>
                </c:pt>
                <c:pt idx="22289">
                  <c:v>105992.48</c:v>
                </c:pt>
                <c:pt idx="22290">
                  <c:v>105994.48</c:v>
                </c:pt>
                <c:pt idx="22291">
                  <c:v>105996.48</c:v>
                </c:pt>
                <c:pt idx="22292">
                  <c:v>105998.48</c:v>
                </c:pt>
                <c:pt idx="22293">
                  <c:v>106000.48</c:v>
                </c:pt>
                <c:pt idx="22294">
                  <c:v>106002.48</c:v>
                </c:pt>
                <c:pt idx="22295">
                  <c:v>106004.48</c:v>
                </c:pt>
                <c:pt idx="22296">
                  <c:v>106006.48</c:v>
                </c:pt>
                <c:pt idx="22297">
                  <c:v>106008.48</c:v>
                </c:pt>
                <c:pt idx="22298">
                  <c:v>106010.48</c:v>
                </c:pt>
                <c:pt idx="22299">
                  <c:v>106012.48</c:v>
                </c:pt>
                <c:pt idx="22300">
                  <c:v>106014.48</c:v>
                </c:pt>
                <c:pt idx="22301">
                  <c:v>106016.48</c:v>
                </c:pt>
                <c:pt idx="22302">
                  <c:v>106018.48</c:v>
                </c:pt>
                <c:pt idx="22303">
                  <c:v>106020.48</c:v>
                </c:pt>
                <c:pt idx="22304">
                  <c:v>106022.48</c:v>
                </c:pt>
                <c:pt idx="22305">
                  <c:v>106024.48</c:v>
                </c:pt>
                <c:pt idx="22306">
                  <c:v>106026.48</c:v>
                </c:pt>
                <c:pt idx="22307">
                  <c:v>106028.48</c:v>
                </c:pt>
                <c:pt idx="22308">
                  <c:v>106030.48</c:v>
                </c:pt>
                <c:pt idx="22309">
                  <c:v>106032.48</c:v>
                </c:pt>
                <c:pt idx="22310">
                  <c:v>106034.48</c:v>
                </c:pt>
                <c:pt idx="22311">
                  <c:v>106036.48</c:v>
                </c:pt>
                <c:pt idx="22312">
                  <c:v>106038.48</c:v>
                </c:pt>
                <c:pt idx="22313">
                  <c:v>106040.48</c:v>
                </c:pt>
                <c:pt idx="22314">
                  <c:v>106042.48</c:v>
                </c:pt>
                <c:pt idx="22315">
                  <c:v>106044.48</c:v>
                </c:pt>
                <c:pt idx="22316">
                  <c:v>106046.48</c:v>
                </c:pt>
                <c:pt idx="22317">
                  <c:v>106048.48</c:v>
                </c:pt>
                <c:pt idx="22318">
                  <c:v>106050.48</c:v>
                </c:pt>
                <c:pt idx="22319">
                  <c:v>106052.48</c:v>
                </c:pt>
                <c:pt idx="22320">
                  <c:v>106054.48</c:v>
                </c:pt>
                <c:pt idx="22321">
                  <c:v>106056.48</c:v>
                </c:pt>
                <c:pt idx="22322">
                  <c:v>106058.48</c:v>
                </c:pt>
                <c:pt idx="22323">
                  <c:v>106060.48</c:v>
                </c:pt>
                <c:pt idx="22324">
                  <c:v>106062.48</c:v>
                </c:pt>
                <c:pt idx="22325">
                  <c:v>106064.48</c:v>
                </c:pt>
                <c:pt idx="22326">
                  <c:v>106066.48</c:v>
                </c:pt>
                <c:pt idx="22327">
                  <c:v>106068.48</c:v>
                </c:pt>
                <c:pt idx="22328">
                  <c:v>106070.48</c:v>
                </c:pt>
                <c:pt idx="22329">
                  <c:v>106072.48</c:v>
                </c:pt>
                <c:pt idx="22330">
                  <c:v>106074.48</c:v>
                </c:pt>
                <c:pt idx="22331">
                  <c:v>106076.48</c:v>
                </c:pt>
                <c:pt idx="22332">
                  <c:v>106078.48</c:v>
                </c:pt>
                <c:pt idx="22333">
                  <c:v>106080.48</c:v>
                </c:pt>
                <c:pt idx="22334">
                  <c:v>106082.48</c:v>
                </c:pt>
                <c:pt idx="22335">
                  <c:v>106084.48</c:v>
                </c:pt>
                <c:pt idx="22336">
                  <c:v>106086.48</c:v>
                </c:pt>
                <c:pt idx="22337">
                  <c:v>106088.48</c:v>
                </c:pt>
                <c:pt idx="22338">
                  <c:v>106090.48</c:v>
                </c:pt>
                <c:pt idx="22339">
                  <c:v>106092.48</c:v>
                </c:pt>
                <c:pt idx="22340">
                  <c:v>106094.48</c:v>
                </c:pt>
                <c:pt idx="22341">
                  <c:v>106096.48</c:v>
                </c:pt>
                <c:pt idx="22342">
                  <c:v>106098.48</c:v>
                </c:pt>
                <c:pt idx="22343">
                  <c:v>106100.48</c:v>
                </c:pt>
                <c:pt idx="22344">
                  <c:v>106102.48</c:v>
                </c:pt>
                <c:pt idx="22345">
                  <c:v>106104.48</c:v>
                </c:pt>
                <c:pt idx="22346">
                  <c:v>106106.48</c:v>
                </c:pt>
                <c:pt idx="22347">
                  <c:v>106108.48</c:v>
                </c:pt>
                <c:pt idx="22348">
                  <c:v>106110.48</c:v>
                </c:pt>
                <c:pt idx="22349">
                  <c:v>106112.48</c:v>
                </c:pt>
                <c:pt idx="22350">
                  <c:v>106114.48</c:v>
                </c:pt>
                <c:pt idx="22351">
                  <c:v>106116.48</c:v>
                </c:pt>
                <c:pt idx="22352">
                  <c:v>106118.48</c:v>
                </c:pt>
                <c:pt idx="22353">
                  <c:v>106120.48</c:v>
                </c:pt>
                <c:pt idx="22354">
                  <c:v>106122.48</c:v>
                </c:pt>
                <c:pt idx="22355">
                  <c:v>106124.48</c:v>
                </c:pt>
                <c:pt idx="22356">
                  <c:v>106126.48</c:v>
                </c:pt>
                <c:pt idx="22357">
                  <c:v>106128.48</c:v>
                </c:pt>
                <c:pt idx="22358">
                  <c:v>106130.48</c:v>
                </c:pt>
                <c:pt idx="22359">
                  <c:v>106132.48</c:v>
                </c:pt>
                <c:pt idx="22360">
                  <c:v>106134.48</c:v>
                </c:pt>
                <c:pt idx="22361">
                  <c:v>106136.48</c:v>
                </c:pt>
                <c:pt idx="22362">
                  <c:v>106138.48</c:v>
                </c:pt>
                <c:pt idx="22363">
                  <c:v>106140.48</c:v>
                </c:pt>
                <c:pt idx="22364">
                  <c:v>106142.48</c:v>
                </c:pt>
                <c:pt idx="22365">
                  <c:v>106144.48</c:v>
                </c:pt>
                <c:pt idx="22366">
                  <c:v>106146.48</c:v>
                </c:pt>
                <c:pt idx="22367">
                  <c:v>106148.48</c:v>
                </c:pt>
                <c:pt idx="22368">
                  <c:v>106150.48</c:v>
                </c:pt>
                <c:pt idx="22369">
                  <c:v>106152.48</c:v>
                </c:pt>
                <c:pt idx="22370">
                  <c:v>106154.48</c:v>
                </c:pt>
                <c:pt idx="22371">
                  <c:v>106156.48</c:v>
                </c:pt>
                <c:pt idx="22372">
                  <c:v>106158.48</c:v>
                </c:pt>
                <c:pt idx="22373">
                  <c:v>106160.48</c:v>
                </c:pt>
                <c:pt idx="22374">
                  <c:v>106162.48</c:v>
                </c:pt>
                <c:pt idx="22375">
                  <c:v>106164.48</c:v>
                </c:pt>
                <c:pt idx="22376">
                  <c:v>106166.48</c:v>
                </c:pt>
                <c:pt idx="22377">
                  <c:v>106168.48</c:v>
                </c:pt>
                <c:pt idx="22378">
                  <c:v>106170.48</c:v>
                </c:pt>
                <c:pt idx="22379">
                  <c:v>106172.48</c:v>
                </c:pt>
                <c:pt idx="22380">
                  <c:v>106174.48</c:v>
                </c:pt>
                <c:pt idx="22381">
                  <c:v>106176.48</c:v>
                </c:pt>
                <c:pt idx="22382">
                  <c:v>106178.48</c:v>
                </c:pt>
                <c:pt idx="22383">
                  <c:v>106180.48</c:v>
                </c:pt>
                <c:pt idx="22384">
                  <c:v>106182.48</c:v>
                </c:pt>
                <c:pt idx="22385">
                  <c:v>106184.48</c:v>
                </c:pt>
                <c:pt idx="22386">
                  <c:v>106186.48</c:v>
                </c:pt>
                <c:pt idx="22387">
                  <c:v>106188.48</c:v>
                </c:pt>
                <c:pt idx="22388">
                  <c:v>106190.48</c:v>
                </c:pt>
                <c:pt idx="22389">
                  <c:v>106192.48</c:v>
                </c:pt>
                <c:pt idx="22390">
                  <c:v>106194.48</c:v>
                </c:pt>
                <c:pt idx="22391">
                  <c:v>106196.48</c:v>
                </c:pt>
                <c:pt idx="22392">
                  <c:v>106198.48</c:v>
                </c:pt>
                <c:pt idx="22393">
                  <c:v>106200.48</c:v>
                </c:pt>
                <c:pt idx="22394">
                  <c:v>106202.48</c:v>
                </c:pt>
                <c:pt idx="22395">
                  <c:v>106204.48</c:v>
                </c:pt>
                <c:pt idx="22396">
                  <c:v>106206.48</c:v>
                </c:pt>
                <c:pt idx="22397">
                  <c:v>106208.48</c:v>
                </c:pt>
                <c:pt idx="22398">
                  <c:v>106210.48</c:v>
                </c:pt>
                <c:pt idx="22399">
                  <c:v>106212.48</c:v>
                </c:pt>
                <c:pt idx="22400">
                  <c:v>106214.48</c:v>
                </c:pt>
                <c:pt idx="22401">
                  <c:v>106216.48</c:v>
                </c:pt>
                <c:pt idx="22402">
                  <c:v>106218.48</c:v>
                </c:pt>
                <c:pt idx="22403">
                  <c:v>106220.48</c:v>
                </c:pt>
                <c:pt idx="22404">
                  <c:v>106222.48</c:v>
                </c:pt>
                <c:pt idx="22405">
                  <c:v>106224.48</c:v>
                </c:pt>
                <c:pt idx="22406">
                  <c:v>106226.48</c:v>
                </c:pt>
                <c:pt idx="22407">
                  <c:v>106228.48</c:v>
                </c:pt>
                <c:pt idx="22408">
                  <c:v>106230.48</c:v>
                </c:pt>
                <c:pt idx="22409">
                  <c:v>106232.48</c:v>
                </c:pt>
                <c:pt idx="22410">
                  <c:v>106234.48</c:v>
                </c:pt>
                <c:pt idx="22411">
                  <c:v>106236.48</c:v>
                </c:pt>
                <c:pt idx="22412">
                  <c:v>106238.48</c:v>
                </c:pt>
                <c:pt idx="22413">
                  <c:v>106240.48</c:v>
                </c:pt>
                <c:pt idx="22414">
                  <c:v>106242.48</c:v>
                </c:pt>
                <c:pt idx="22415">
                  <c:v>106244.48</c:v>
                </c:pt>
                <c:pt idx="22416">
                  <c:v>106246.48</c:v>
                </c:pt>
                <c:pt idx="22417">
                  <c:v>106248.48</c:v>
                </c:pt>
                <c:pt idx="22418">
                  <c:v>106250.48</c:v>
                </c:pt>
                <c:pt idx="22419">
                  <c:v>106252.48</c:v>
                </c:pt>
                <c:pt idx="22420">
                  <c:v>106254.48</c:v>
                </c:pt>
                <c:pt idx="22421">
                  <c:v>106256.48</c:v>
                </c:pt>
                <c:pt idx="22422">
                  <c:v>106258.48</c:v>
                </c:pt>
                <c:pt idx="22423">
                  <c:v>106260.48</c:v>
                </c:pt>
                <c:pt idx="22424">
                  <c:v>106262.48</c:v>
                </c:pt>
                <c:pt idx="22425">
                  <c:v>106264.48</c:v>
                </c:pt>
                <c:pt idx="22426">
                  <c:v>106266.48</c:v>
                </c:pt>
                <c:pt idx="22427">
                  <c:v>106268.48</c:v>
                </c:pt>
                <c:pt idx="22428">
                  <c:v>106270.48</c:v>
                </c:pt>
                <c:pt idx="22429">
                  <c:v>106272.48</c:v>
                </c:pt>
                <c:pt idx="22430">
                  <c:v>106274.48</c:v>
                </c:pt>
                <c:pt idx="22431">
                  <c:v>106276.48</c:v>
                </c:pt>
                <c:pt idx="22432">
                  <c:v>106278.48</c:v>
                </c:pt>
                <c:pt idx="22433">
                  <c:v>106280.48</c:v>
                </c:pt>
                <c:pt idx="22434">
                  <c:v>106282.48</c:v>
                </c:pt>
                <c:pt idx="22435">
                  <c:v>106284.48</c:v>
                </c:pt>
                <c:pt idx="22436">
                  <c:v>106286.48</c:v>
                </c:pt>
                <c:pt idx="22437">
                  <c:v>106288.48</c:v>
                </c:pt>
                <c:pt idx="22438">
                  <c:v>106290.48</c:v>
                </c:pt>
                <c:pt idx="22439">
                  <c:v>106292.48</c:v>
                </c:pt>
                <c:pt idx="22440">
                  <c:v>106294.48</c:v>
                </c:pt>
                <c:pt idx="22441">
                  <c:v>106296.48</c:v>
                </c:pt>
                <c:pt idx="22442">
                  <c:v>106298.48</c:v>
                </c:pt>
                <c:pt idx="22443">
                  <c:v>106300.48</c:v>
                </c:pt>
                <c:pt idx="22444">
                  <c:v>106302.48</c:v>
                </c:pt>
                <c:pt idx="22445">
                  <c:v>106304.48</c:v>
                </c:pt>
                <c:pt idx="22446">
                  <c:v>106306.48</c:v>
                </c:pt>
                <c:pt idx="22447">
                  <c:v>106308.48</c:v>
                </c:pt>
                <c:pt idx="22448">
                  <c:v>106310.48</c:v>
                </c:pt>
                <c:pt idx="22449">
                  <c:v>106312.48</c:v>
                </c:pt>
                <c:pt idx="22450">
                  <c:v>106314.48</c:v>
                </c:pt>
                <c:pt idx="22451">
                  <c:v>106316.48</c:v>
                </c:pt>
                <c:pt idx="22452">
                  <c:v>106318.48</c:v>
                </c:pt>
                <c:pt idx="22453">
                  <c:v>106320.48</c:v>
                </c:pt>
                <c:pt idx="22454">
                  <c:v>106322.48</c:v>
                </c:pt>
                <c:pt idx="22455">
                  <c:v>106324.48</c:v>
                </c:pt>
                <c:pt idx="22456">
                  <c:v>106326.48</c:v>
                </c:pt>
                <c:pt idx="22457">
                  <c:v>106328.48</c:v>
                </c:pt>
                <c:pt idx="22458">
                  <c:v>106330.48</c:v>
                </c:pt>
                <c:pt idx="22459">
                  <c:v>106332.48</c:v>
                </c:pt>
                <c:pt idx="22460">
                  <c:v>106334.48</c:v>
                </c:pt>
                <c:pt idx="22461">
                  <c:v>106336.48</c:v>
                </c:pt>
                <c:pt idx="22462">
                  <c:v>106338.48</c:v>
                </c:pt>
                <c:pt idx="22463">
                  <c:v>106340.48</c:v>
                </c:pt>
                <c:pt idx="22464">
                  <c:v>106342.48</c:v>
                </c:pt>
                <c:pt idx="22465">
                  <c:v>106344.48</c:v>
                </c:pt>
                <c:pt idx="22466">
                  <c:v>106346.48</c:v>
                </c:pt>
                <c:pt idx="22467">
                  <c:v>106348.48</c:v>
                </c:pt>
                <c:pt idx="22468">
                  <c:v>106350.48</c:v>
                </c:pt>
                <c:pt idx="22469">
                  <c:v>106352.48</c:v>
                </c:pt>
                <c:pt idx="22470">
                  <c:v>106354.48</c:v>
                </c:pt>
                <c:pt idx="22471">
                  <c:v>106356.48</c:v>
                </c:pt>
                <c:pt idx="22472">
                  <c:v>106358.48</c:v>
                </c:pt>
                <c:pt idx="22473">
                  <c:v>106360.48</c:v>
                </c:pt>
                <c:pt idx="22474">
                  <c:v>106362.48</c:v>
                </c:pt>
                <c:pt idx="22475">
                  <c:v>106364.48</c:v>
                </c:pt>
                <c:pt idx="22476">
                  <c:v>106366.48</c:v>
                </c:pt>
                <c:pt idx="22477">
                  <c:v>106368.48</c:v>
                </c:pt>
                <c:pt idx="22478">
                  <c:v>106370.48</c:v>
                </c:pt>
                <c:pt idx="22479">
                  <c:v>106372.48</c:v>
                </c:pt>
                <c:pt idx="22480">
                  <c:v>106374.48</c:v>
                </c:pt>
                <c:pt idx="22481">
                  <c:v>106376.48</c:v>
                </c:pt>
                <c:pt idx="22482">
                  <c:v>106378.48</c:v>
                </c:pt>
                <c:pt idx="22483">
                  <c:v>106380.48</c:v>
                </c:pt>
                <c:pt idx="22484">
                  <c:v>106382.48</c:v>
                </c:pt>
                <c:pt idx="22485">
                  <c:v>106384.48</c:v>
                </c:pt>
                <c:pt idx="22486">
                  <c:v>106386.48</c:v>
                </c:pt>
                <c:pt idx="22487">
                  <c:v>106388.48</c:v>
                </c:pt>
                <c:pt idx="22488">
                  <c:v>106390.48</c:v>
                </c:pt>
                <c:pt idx="22489">
                  <c:v>106392.48</c:v>
                </c:pt>
                <c:pt idx="22490">
                  <c:v>106394.48</c:v>
                </c:pt>
                <c:pt idx="22491">
                  <c:v>106396.48</c:v>
                </c:pt>
                <c:pt idx="22492">
                  <c:v>106398.48</c:v>
                </c:pt>
                <c:pt idx="22493">
                  <c:v>106400.48</c:v>
                </c:pt>
                <c:pt idx="22494">
                  <c:v>106402.48</c:v>
                </c:pt>
                <c:pt idx="22495">
                  <c:v>106404.48</c:v>
                </c:pt>
                <c:pt idx="22496">
                  <c:v>106406.48</c:v>
                </c:pt>
                <c:pt idx="22497">
                  <c:v>106408.48</c:v>
                </c:pt>
                <c:pt idx="22498">
                  <c:v>106410.48</c:v>
                </c:pt>
                <c:pt idx="22499">
                  <c:v>106412.48</c:v>
                </c:pt>
                <c:pt idx="22500">
                  <c:v>106414.48</c:v>
                </c:pt>
                <c:pt idx="22501">
                  <c:v>106416.48</c:v>
                </c:pt>
                <c:pt idx="22502">
                  <c:v>106418.48</c:v>
                </c:pt>
                <c:pt idx="22503">
                  <c:v>106420.48</c:v>
                </c:pt>
                <c:pt idx="22504">
                  <c:v>106422.48</c:v>
                </c:pt>
                <c:pt idx="22505">
                  <c:v>106424.48</c:v>
                </c:pt>
                <c:pt idx="22506">
                  <c:v>106426.48</c:v>
                </c:pt>
                <c:pt idx="22507">
                  <c:v>106428.48</c:v>
                </c:pt>
                <c:pt idx="22508">
                  <c:v>106430.48</c:v>
                </c:pt>
                <c:pt idx="22509">
                  <c:v>106432.48</c:v>
                </c:pt>
                <c:pt idx="22510">
                  <c:v>106434.48</c:v>
                </c:pt>
                <c:pt idx="22511">
                  <c:v>106436.48</c:v>
                </c:pt>
                <c:pt idx="22512">
                  <c:v>106438.48</c:v>
                </c:pt>
                <c:pt idx="22513">
                  <c:v>106440.48</c:v>
                </c:pt>
                <c:pt idx="22514">
                  <c:v>106442.48</c:v>
                </c:pt>
                <c:pt idx="22515">
                  <c:v>106444.48</c:v>
                </c:pt>
                <c:pt idx="22516">
                  <c:v>106446.48</c:v>
                </c:pt>
                <c:pt idx="22517">
                  <c:v>106448.48</c:v>
                </c:pt>
                <c:pt idx="22518">
                  <c:v>106450.48</c:v>
                </c:pt>
                <c:pt idx="22519">
                  <c:v>106452.48</c:v>
                </c:pt>
                <c:pt idx="22520">
                  <c:v>106454.48</c:v>
                </c:pt>
                <c:pt idx="22521">
                  <c:v>106456.48</c:v>
                </c:pt>
                <c:pt idx="22522">
                  <c:v>106458.48</c:v>
                </c:pt>
                <c:pt idx="22523">
                  <c:v>106460.48</c:v>
                </c:pt>
                <c:pt idx="22524">
                  <c:v>106462.48</c:v>
                </c:pt>
                <c:pt idx="22525">
                  <c:v>106464.48</c:v>
                </c:pt>
                <c:pt idx="22526">
                  <c:v>106466.48</c:v>
                </c:pt>
                <c:pt idx="22527">
                  <c:v>106468.48</c:v>
                </c:pt>
                <c:pt idx="22528">
                  <c:v>106470.48</c:v>
                </c:pt>
                <c:pt idx="22529">
                  <c:v>106472.48</c:v>
                </c:pt>
                <c:pt idx="22530">
                  <c:v>106474.48</c:v>
                </c:pt>
                <c:pt idx="22531">
                  <c:v>106476.48</c:v>
                </c:pt>
                <c:pt idx="22532">
                  <c:v>106478.48</c:v>
                </c:pt>
                <c:pt idx="22533">
                  <c:v>106480.48</c:v>
                </c:pt>
                <c:pt idx="22534">
                  <c:v>106482.48</c:v>
                </c:pt>
                <c:pt idx="22535">
                  <c:v>106484.48</c:v>
                </c:pt>
                <c:pt idx="22536">
                  <c:v>106486.48</c:v>
                </c:pt>
                <c:pt idx="22537">
                  <c:v>106488.48</c:v>
                </c:pt>
                <c:pt idx="22538">
                  <c:v>106490.48</c:v>
                </c:pt>
                <c:pt idx="22539">
                  <c:v>106492.48</c:v>
                </c:pt>
                <c:pt idx="22540">
                  <c:v>106494.48</c:v>
                </c:pt>
                <c:pt idx="22541">
                  <c:v>106496.48</c:v>
                </c:pt>
                <c:pt idx="22542">
                  <c:v>106498.48</c:v>
                </c:pt>
                <c:pt idx="22543">
                  <c:v>106500.48</c:v>
                </c:pt>
                <c:pt idx="22544">
                  <c:v>106502.48</c:v>
                </c:pt>
                <c:pt idx="22545">
                  <c:v>106504.48</c:v>
                </c:pt>
                <c:pt idx="22546">
                  <c:v>106506.48</c:v>
                </c:pt>
                <c:pt idx="22547">
                  <c:v>106508.48</c:v>
                </c:pt>
                <c:pt idx="22548">
                  <c:v>106510.48</c:v>
                </c:pt>
                <c:pt idx="22549">
                  <c:v>106512.48</c:v>
                </c:pt>
                <c:pt idx="22550">
                  <c:v>106514.48</c:v>
                </c:pt>
                <c:pt idx="22551">
                  <c:v>106516.48</c:v>
                </c:pt>
                <c:pt idx="22552">
                  <c:v>106518.48</c:v>
                </c:pt>
                <c:pt idx="22553">
                  <c:v>106520.48</c:v>
                </c:pt>
                <c:pt idx="22554">
                  <c:v>106522.48</c:v>
                </c:pt>
                <c:pt idx="22555">
                  <c:v>106524.48</c:v>
                </c:pt>
                <c:pt idx="22556">
                  <c:v>106526.48</c:v>
                </c:pt>
                <c:pt idx="22557">
                  <c:v>106528.48</c:v>
                </c:pt>
                <c:pt idx="22558">
                  <c:v>106530.48</c:v>
                </c:pt>
                <c:pt idx="22559">
                  <c:v>106532.48</c:v>
                </c:pt>
                <c:pt idx="22560">
                  <c:v>106534.48</c:v>
                </c:pt>
                <c:pt idx="22561">
                  <c:v>106536.48</c:v>
                </c:pt>
                <c:pt idx="22562">
                  <c:v>106538.48</c:v>
                </c:pt>
                <c:pt idx="22563">
                  <c:v>106540.48</c:v>
                </c:pt>
                <c:pt idx="22564">
                  <c:v>106542.48</c:v>
                </c:pt>
                <c:pt idx="22565">
                  <c:v>106544.48</c:v>
                </c:pt>
                <c:pt idx="22566">
                  <c:v>106546.48</c:v>
                </c:pt>
                <c:pt idx="22567">
                  <c:v>106548.48</c:v>
                </c:pt>
                <c:pt idx="22568">
                  <c:v>106550.48</c:v>
                </c:pt>
                <c:pt idx="22569">
                  <c:v>106552.48</c:v>
                </c:pt>
                <c:pt idx="22570">
                  <c:v>106554.48</c:v>
                </c:pt>
                <c:pt idx="22571">
                  <c:v>106556.48</c:v>
                </c:pt>
                <c:pt idx="22572">
                  <c:v>106558.48</c:v>
                </c:pt>
                <c:pt idx="22573">
                  <c:v>106560.48</c:v>
                </c:pt>
                <c:pt idx="22574">
                  <c:v>106562.48</c:v>
                </c:pt>
                <c:pt idx="22575">
                  <c:v>106564.48</c:v>
                </c:pt>
                <c:pt idx="22576">
                  <c:v>106566.48</c:v>
                </c:pt>
                <c:pt idx="22577">
                  <c:v>106568.48</c:v>
                </c:pt>
                <c:pt idx="22578">
                  <c:v>106570.48</c:v>
                </c:pt>
                <c:pt idx="22579">
                  <c:v>106572.48</c:v>
                </c:pt>
                <c:pt idx="22580">
                  <c:v>106574.48</c:v>
                </c:pt>
                <c:pt idx="22581">
                  <c:v>106576.48</c:v>
                </c:pt>
                <c:pt idx="22582">
                  <c:v>106578.48</c:v>
                </c:pt>
                <c:pt idx="22583">
                  <c:v>106580.48</c:v>
                </c:pt>
                <c:pt idx="22584">
                  <c:v>106582.48</c:v>
                </c:pt>
                <c:pt idx="22585">
                  <c:v>106584.48</c:v>
                </c:pt>
                <c:pt idx="22586">
                  <c:v>106586.48</c:v>
                </c:pt>
                <c:pt idx="22587">
                  <c:v>106588.48</c:v>
                </c:pt>
                <c:pt idx="22588">
                  <c:v>106590.48</c:v>
                </c:pt>
                <c:pt idx="22589">
                  <c:v>106592.48</c:v>
                </c:pt>
                <c:pt idx="22590">
                  <c:v>106594.48</c:v>
                </c:pt>
                <c:pt idx="22591">
                  <c:v>106596.48</c:v>
                </c:pt>
                <c:pt idx="22592">
                  <c:v>106598.48</c:v>
                </c:pt>
                <c:pt idx="22593">
                  <c:v>106600.48</c:v>
                </c:pt>
                <c:pt idx="22594">
                  <c:v>106602.48</c:v>
                </c:pt>
                <c:pt idx="22595">
                  <c:v>106604.48</c:v>
                </c:pt>
                <c:pt idx="22596">
                  <c:v>106606.48</c:v>
                </c:pt>
                <c:pt idx="22597">
                  <c:v>106608.48</c:v>
                </c:pt>
                <c:pt idx="22598">
                  <c:v>106610.48</c:v>
                </c:pt>
                <c:pt idx="22599">
                  <c:v>106612.48</c:v>
                </c:pt>
                <c:pt idx="22600">
                  <c:v>106614.48</c:v>
                </c:pt>
                <c:pt idx="22601">
                  <c:v>106616.48</c:v>
                </c:pt>
                <c:pt idx="22602">
                  <c:v>106618.48</c:v>
                </c:pt>
                <c:pt idx="22603">
                  <c:v>106620.48</c:v>
                </c:pt>
                <c:pt idx="22604">
                  <c:v>106622.48</c:v>
                </c:pt>
                <c:pt idx="22605">
                  <c:v>106624.48</c:v>
                </c:pt>
                <c:pt idx="22606">
                  <c:v>106626.48</c:v>
                </c:pt>
                <c:pt idx="22607">
                  <c:v>106628.48</c:v>
                </c:pt>
                <c:pt idx="22608">
                  <c:v>106630.48</c:v>
                </c:pt>
                <c:pt idx="22609">
                  <c:v>106632.48</c:v>
                </c:pt>
                <c:pt idx="22610">
                  <c:v>106634.48</c:v>
                </c:pt>
                <c:pt idx="22611">
                  <c:v>106636.48</c:v>
                </c:pt>
                <c:pt idx="22612">
                  <c:v>106638.48</c:v>
                </c:pt>
                <c:pt idx="22613">
                  <c:v>106640.48</c:v>
                </c:pt>
                <c:pt idx="22614">
                  <c:v>106642.48</c:v>
                </c:pt>
                <c:pt idx="22615">
                  <c:v>106644.48</c:v>
                </c:pt>
                <c:pt idx="22616">
                  <c:v>106646.48</c:v>
                </c:pt>
                <c:pt idx="22617">
                  <c:v>106648.48</c:v>
                </c:pt>
                <c:pt idx="22618">
                  <c:v>106650.48</c:v>
                </c:pt>
                <c:pt idx="22619">
                  <c:v>106652.48</c:v>
                </c:pt>
                <c:pt idx="22620">
                  <c:v>106654.48</c:v>
                </c:pt>
                <c:pt idx="22621">
                  <c:v>106656.48</c:v>
                </c:pt>
                <c:pt idx="22622">
                  <c:v>106658.48</c:v>
                </c:pt>
                <c:pt idx="22623">
                  <c:v>106660.48</c:v>
                </c:pt>
                <c:pt idx="22624">
                  <c:v>106662.48</c:v>
                </c:pt>
                <c:pt idx="22625">
                  <c:v>106664.48</c:v>
                </c:pt>
                <c:pt idx="22626">
                  <c:v>106666.48</c:v>
                </c:pt>
                <c:pt idx="22627">
                  <c:v>106668.48</c:v>
                </c:pt>
                <c:pt idx="22628">
                  <c:v>106670.48</c:v>
                </c:pt>
                <c:pt idx="22629">
                  <c:v>106672.48</c:v>
                </c:pt>
                <c:pt idx="22630">
                  <c:v>106674.48</c:v>
                </c:pt>
                <c:pt idx="22631">
                  <c:v>106676.48</c:v>
                </c:pt>
                <c:pt idx="22632">
                  <c:v>106678.48</c:v>
                </c:pt>
                <c:pt idx="22633">
                  <c:v>106680.48</c:v>
                </c:pt>
                <c:pt idx="22634">
                  <c:v>106682.48</c:v>
                </c:pt>
                <c:pt idx="22635">
                  <c:v>106684.48</c:v>
                </c:pt>
                <c:pt idx="22636">
                  <c:v>106686.48</c:v>
                </c:pt>
                <c:pt idx="22637">
                  <c:v>106688.48</c:v>
                </c:pt>
                <c:pt idx="22638">
                  <c:v>106690.48</c:v>
                </c:pt>
                <c:pt idx="22639">
                  <c:v>106692.48</c:v>
                </c:pt>
                <c:pt idx="22640">
                  <c:v>106694.48</c:v>
                </c:pt>
                <c:pt idx="22641">
                  <c:v>106696.48</c:v>
                </c:pt>
                <c:pt idx="22642">
                  <c:v>106698.48</c:v>
                </c:pt>
                <c:pt idx="22643">
                  <c:v>106700.48</c:v>
                </c:pt>
                <c:pt idx="22644">
                  <c:v>106702.48</c:v>
                </c:pt>
                <c:pt idx="22645">
                  <c:v>106704.48</c:v>
                </c:pt>
                <c:pt idx="22646">
                  <c:v>106706.48</c:v>
                </c:pt>
                <c:pt idx="22647">
                  <c:v>106708.48</c:v>
                </c:pt>
                <c:pt idx="22648">
                  <c:v>106710.48</c:v>
                </c:pt>
                <c:pt idx="22649">
                  <c:v>106712.48</c:v>
                </c:pt>
                <c:pt idx="22650">
                  <c:v>106714.48</c:v>
                </c:pt>
                <c:pt idx="22651">
                  <c:v>106716.48</c:v>
                </c:pt>
                <c:pt idx="22652">
                  <c:v>106718.48</c:v>
                </c:pt>
                <c:pt idx="22653">
                  <c:v>106720.48</c:v>
                </c:pt>
                <c:pt idx="22654">
                  <c:v>106722.48</c:v>
                </c:pt>
                <c:pt idx="22655">
                  <c:v>106724.48</c:v>
                </c:pt>
                <c:pt idx="22656">
                  <c:v>106726.48</c:v>
                </c:pt>
                <c:pt idx="22657">
                  <c:v>106728.48</c:v>
                </c:pt>
                <c:pt idx="22658">
                  <c:v>106730.48</c:v>
                </c:pt>
                <c:pt idx="22659">
                  <c:v>106732.48</c:v>
                </c:pt>
                <c:pt idx="22660">
                  <c:v>106734.48</c:v>
                </c:pt>
                <c:pt idx="22661">
                  <c:v>106736.48</c:v>
                </c:pt>
                <c:pt idx="22662">
                  <c:v>106738.48</c:v>
                </c:pt>
                <c:pt idx="22663">
                  <c:v>106740.48</c:v>
                </c:pt>
                <c:pt idx="22664">
                  <c:v>106742.48</c:v>
                </c:pt>
                <c:pt idx="22665">
                  <c:v>106744.48</c:v>
                </c:pt>
                <c:pt idx="22666">
                  <c:v>106746.48</c:v>
                </c:pt>
                <c:pt idx="22667">
                  <c:v>106748.48</c:v>
                </c:pt>
                <c:pt idx="22668">
                  <c:v>106750.48</c:v>
                </c:pt>
                <c:pt idx="22669">
                  <c:v>106752.48</c:v>
                </c:pt>
                <c:pt idx="22670">
                  <c:v>106754.48</c:v>
                </c:pt>
                <c:pt idx="22671">
                  <c:v>106756.48</c:v>
                </c:pt>
                <c:pt idx="22672">
                  <c:v>106758.48</c:v>
                </c:pt>
                <c:pt idx="22673">
                  <c:v>106760.48</c:v>
                </c:pt>
                <c:pt idx="22674">
                  <c:v>106762.48</c:v>
                </c:pt>
                <c:pt idx="22675">
                  <c:v>106764.48</c:v>
                </c:pt>
                <c:pt idx="22676">
                  <c:v>106766.48</c:v>
                </c:pt>
                <c:pt idx="22677">
                  <c:v>106768.48</c:v>
                </c:pt>
                <c:pt idx="22678">
                  <c:v>106770.48</c:v>
                </c:pt>
                <c:pt idx="22679">
                  <c:v>106772.48</c:v>
                </c:pt>
                <c:pt idx="22680">
                  <c:v>106774.48</c:v>
                </c:pt>
                <c:pt idx="22681">
                  <c:v>106776.48</c:v>
                </c:pt>
                <c:pt idx="22682">
                  <c:v>106778.48</c:v>
                </c:pt>
                <c:pt idx="22683">
                  <c:v>106780.48</c:v>
                </c:pt>
                <c:pt idx="22684">
                  <c:v>106782.48</c:v>
                </c:pt>
                <c:pt idx="22685">
                  <c:v>106784.48</c:v>
                </c:pt>
                <c:pt idx="22686">
                  <c:v>106786.48</c:v>
                </c:pt>
                <c:pt idx="22687">
                  <c:v>106788.48</c:v>
                </c:pt>
                <c:pt idx="22688">
                  <c:v>106790.48</c:v>
                </c:pt>
                <c:pt idx="22689">
                  <c:v>106792.48</c:v>
                </c:pt>
                <c:pt idx="22690">
                  <c:v>106794.48</c:v>
                </c:pt>
                <c:pt idx="22691">
                  <c:v>106796.48</c:v>
                </c:pt>
                <c:pt idx="22692">
                  <c:v>106798.48</c:v>
                </c:pt>
                <c:pt idx="22693">
                  <c:v>106800.48</c:v>
                </c:pt>
                <c:pt idx="22694">
                  <c:v>106802.48</c:v>
                </c:pt>
                <c:pt idx="22695">
                  <c:v>106804.48</c:v>
                </c:pt>
                <c:pt idx="22696">
                  <c:v>106806.48</c:v>
                </c:pt>
                <c:pt idx="22697">
                  <c:v>106808.48</c:v>
                </c:pt>
                <c:pt idx="22698">
                  <c:v>106810.48</c:v>
                </c:pt>
                <c:pt idx="22699">
                  <c:v>106812.48</c:v>
                </c:pt>
                <c:pt idx="22700">
                  <c:v>106814.48</c:v>
                </c:pt>
                <c:pt idx="22701">
                  <c:v>106816.48</c:v>
                </c:pt>
                <c:pt idx="22702">
                  <c:v>106818.48</c:v>
                </c:pt>
                <c:pt idx="22703">
                  <c:v>106820.48</c:v>
                </c:pt>
                <c:pt idx="22704">
                  <c:v>106822.48</c:v>
                </c:pt>
                <c:pt idx="22705">
                  <c:v>106824.48</c:v>
                </c:pt>
                <c:pt idx="22706">
                  <c:v>106826.48</c:v>
                </c:pt>
                <c:pt idx="22707">
                  <c:v>106828.48</c:v>
                </c:pt>
                <c:pt idx="22708">
                  <c:v>106830.48</c:v>
                </c:pt>
                <c:pt idx="22709">
                  <c:v>106832.48</c:v>
                </c:pt>
                <c:pt idx="22710">
                  <c:v>106834.48</c:v>
                </c:pt>
                <c:pt idx="22711">
                  <c:v>106836.48</c:v>
                </c:pt>
                <c:pt idx="22712">
                  <c:v>106838.48</c:v>
                </c:pt>
                <c:pt idx="22713">
                  <c:v>106840.48</c:v>
                </c:pt>
                <c:pt idx="22714">
                  <c:v>106842.48</c:v>
                </c:pt>
                <c:pt idx="22715">
                  <c:v>106844.48</c:v>
                </c:pt>
                <c:pt idx="22716">
                  <c:v>106846.48</c:v>
                </c:pt>
                <c:pt idx="22717">
                  <c:v>106848.48</c:v>
                </c:pt>
                <c:pt idx="22718">
                  <c:v>106850.48</c:v>
                </c:pt>
                <c:pt idx="22719">
                  <c:v>106852.48</c:v>
                </c:pt>
                <c:pt idx="22720">
                  <c:v>106854.48</c:v>
                </c:pt>
                <c:pt idx="22721">
                  <c:v>106856.48</c:v>
                </c:pt>
                <c:pt idx="22722">
                  <c:v>106858.48</c:v>
                </c:pt>
                <c:pt idx="22723">
                  <c:v>106860.48</c:v>
                </c:pt>
                <c:pt idx="22724">
                  <c:v>106862.48</c:v>
                </c:pt>
                <c:pt idx="22725">
                  <c:v>106864.48</c:v>
                </c:pt>
                <c:pt idx="22726">
                  <c:v>106866.48</c:v>
                </c:pt>
                <c:pt idx="22727">
                  <c:v>106868.48</c:v>
                </c:pt>
                <c:pt idx="22728">
                  <c:v>106870.48</c:v>
                </c:pt>
                <c:pt idx="22729">
                  <c:v>106872.48</c:v>
                </c:pt>
                <c:pt idx="22730">
                  <c:v>106874.48</c:v>
                </c:pt>
                <c:pt idx="22731">
                  <c:v>106876.48</c:v>
                </c:pt>
                <c:pt idx="22732">
                  <c:v>106878.48</c:v>
                </c:pt>
                <c:pt idx="22733">
                  <c:v>106880.48</c:v>
                </c:pt>
                <c:pt idx="22734">
                  <c:v>106882.48</c:v>
                </c:pt>
                <c:pt idx="22735">
                  <c:v>106884.48</c:v>
                </c:pt>
                <c:pt idx="22736">
                  <c:v>106886.48</c:v>
                </c:pt>
                <c:pt idx="22737">
                  <c:v>106888.48</c:v>
                </c:pt>
                <c:pt idx="22738">
                  <c:v>106890.48</c:v>
                </c:pt>
                <c:pt idx="22739">
                  <c:v>106892.48</c:v>
                </c:pt>
                <c:pt idx="22740">
                  <c:v>106894.48</c:v>
                </c:pt>
                <c:pt idx="22741">
                  <c:v>106896.48</c:v>
                </c:pt>
                <c:pt idx="22742">
                  <c:v>106898.48</c:v>
                </c:pt>
                <c:pt idx="22743">
                  <c:v>106900.48</c:v>
                </c:pt>
                <c:pt idx="22744">
                  <c:v>106902.48</c:v>
                </c:pt>
                <c:pt idx="22745">
                  <c:v>106904.48</c:v>
                </c:pt>
                <c:pt idx="22746">
                  <c:v>106906.48</c:v>
                </c:pt>
                <c:pt idx="22747">
                  <c:v>106908.48</c:v>
                </c:pt>
                <c:pt idx="22748">
                  <c:v>106910.48</c:v>
                </c:pt>
                <c:pt idx="22749">
                  <c:v>106912.48</c:v>
                </c:pt>
                <c:pt idx="22750">
                  <c:v>106914.48</c:v>
                </c:pt>
                <c:pt idx="22751">
                  <c:v>106916.48</c:v>
                </c:pt>
                <c:pt idx="22752">
                  <c:v>106919.09</c:v>
                </c:pt>
                <c:pt idx="22753">
                  <c:v>106921.09</c:v>
                </c:pt>
                <c:pt idx="22754">
                  <c:v>106923.09</c:v>
                </c:pt>
                <c:pt idx="22755">
                  <c:v>106925.09</c:v>
                </c:pt>
                <c:pt idx="22756">
                  <c:v>106927.09</c:v>
                </c:pt>
                <c:pt idx="22757">
                  <c:v>106929.09</c:v>
                </c:pt>
                <c:pt idx="22758">
                  <c:v>106931.09</c:v>
                </c:pt>
                <c:pt idx="22759">
                  <c:v>106933.09</c:v>
                </c:pt>
                <c:pt idx="22760">
                  <c:v>106935.09</c:v>
                </c:pt>
                <c:pt idx="22761">
                  <c:v>106937.09</c:v>
                </c:pt>
                <c:pt idx="22762">
                  <c:v>106939.09</c:v>
                </c:pt>
                <c:pt idx="22763">
                  <c:v>106941.09</c:v>
                </c:pt>
                <c:pt idx="22764">
                  <c:v>106943.09</c:v>
                </c:pt>
                <c:pt idx="22765">
                  <c:v>106945.09</c:v>
                </c:pt>
                <c:pt idx="22766">
                  <c:v>106947.09</c:v>
                </c:pt>
                <c:pt idx="22767">
                  <c:v>106949.09</c:v>
                </c:pt>
                <c:pt idx="22768">
                  <c:v>106951.09</c:v>
                </c:pt>
                <c:pt idx="22769">
                  <c:v>106953.09</c:v>
                </c:pt>
                <c:pt idx="22770">
                  <c:v>106955.09</c:v>
                </c:pt>
                <c:pt idx="22771">
                  <c:v>106957.09</c:v>
                </c:pt>
                <c:pt idx="22772">
                  <c:v>106959.09</c:v>
                </c:pt>
                <c:pt idx="22773">
                  <c:v>106961.09</c:v>
                </c:pt>
                <c:pt idx="22774">
                  <c:v>106963.09</c:v>
                </c:pt>
                <c:pt idx="22775">
                  <c:v>106965.09</c:v>
                </c:pt>
                <c:pt idx="22776">
                  <c:v>106967.09</c:v>
                </c:pt>
                <c:pt idx="22777">
                  <c:v>106969.09</c:v>
                </c:pt>
                <c:pt idx="22778">
                  <c:v>106971.09</c:v>
                </c:pt>
                <c:pt idx="22779">
                  <c:v>106973.09</c:v>
                </c:pt>
                <c:pt idx="22780">
                  <c:v>106975.09</c:v>
                </c:pt>
                <c:pt idx="22781">
                  <c:v>106977.09</c:v>
                </c:pt>
                <c:pt idx="22782">
                  <c:v>106979.09</c:v>
                </c:pt>
                <c:pt idx="22783">
                  <c:v>106981.09</c:v>
                </c:pt>
                <c:pt idx="22784">
                  <c:v>106983.09</c:v>
                </c:pt>
                <c:pt idx="22785">
                  <c:v>106985.09</c:v>
                </c:pt>
                <c:pt idx="22786">
                  <c:v>106987.09</c:v>
                </c:pt>
                <c:pt idx="22787">
                  <c:v>106989.09</c:v>
                </c:pt>
                <c:pt idx="22788">
                  <c:v>106991.09</c:v>
                </c:pt>
                <c:pt idx="22789">
                  <c:v>106993.09</c:v>
                </c:pt>
                <c:pt idx="22790">
                  <c:v>106995.09</c:v>
                </c:pt>
                <c:pt idx="22791">
                  <c:v>106997.09</c:v>
                </c:pt>
                <c:pt idx="22792">
                  <c:v>106999.09</c:v>
                </c:pt>
                <c:pt idx="22793">
                  <c:v>107001.09</c:v>
                </c:pt>
                <c:pt idx="22794">
                  <c:v>107003.09</c:v>
                </c:pt>
                <c:pt idx="22795">
                  <c:v>107005.09</c:v>
                </c:pt>
                <c:pt idx="22796">
                  <c:v>107007.09</c:v>
                </c:pt>
                <c:pt idx="22797">
                  <c:v>107009.09</c:v>
                </c:pt>
                <c:pt idx="22798">
                  <c:v>107011.09</c:v>
                </c:pt>
                <c:pt idx="22799">
                  <c:v>107013.09</c:v>
                </c:pt>
                <c:pt idx="22800">
                  <c:v>107015.09</c:v>
                </c:pt>
                <c:pt idx="22801">
                  <c:v>107017.09</c:v>
                </c:pt>
                <c:pt idx="22802">
                  <c:v>107019.09</c:v>
                </c:pt>
                <c:pt idx="22803">
                  <c:v>107021.09</c:v>
                </c:pt>
                <c:pt idx="22804">
                  <c:v>107023.09</c:v>
                </c:pt>
                <c:pt idx="22805">
                  <c:v>107025.09</c:v>
                </c:pt>
                <c:pt idx="22806">
                  <c:v>107027.09</c:v>
                </c:pt>
                <c:pt idx="22807">
                  <c:v>107029.09</c:v>
                </c:pt>
                <c:pt idx="22808">
                  <c:v>107031.09</c:v>
                </c:pt>
                <c:pt idx="22809">
                  <c:v>107033.09</c:v>
                </c:pt>
                <c:pt idx="22810">
                  <c:v>107035.09</c:v>
                </c:pt>
                <c:pt idx="22811">
                  <c:v>107037.09</c:v>
                </c:pt>
                <c:pt idx="22812">
                  <c:v>107039.09</c:v>
                </c:pt>
                <c:pt idx="22813">
                  <c:v>107041.09</c:v>
                </c:pt>
                <c:pt idx="22814">
                  <c:v>107043.09</c:v>
                </c:pt>
                <c:pt idx="22815">
                  <c:v>107045.09</c:v>
                </c:pt>
                <c:pt idx="22816">
                  <c:v>107047.09</c:v>
                </c:pt>
                <c:pt idx="22817">
                  <c:v>107049.09</c:v>
                </c:pt>
                <c:pt idx="22818">
                  <c:v>107051.09</c:v>
                </c:pt>
                <c:pt idx="22819">
                  <c:v>107053.09</c:v>
                </c:pt>
                <c:pt idx="22820">
                  <c:v>107055.09</c:v>
                </c:pt>
                <c:pt idx="22821">
                  <c:v>107057.09</c:v>
                </c:pt>
                <c:pt idx="22822">
                  <c:v>107059.09</c:v>
                </c:pt>
                <c:pt idx="22823">
                  <c:v>107061.09</c:v>
                </c:pt>
                <c:pt idx="22824">
                  <c:v>107063.09</c:v>
                </c:pt>
                <c:pt idx="22825">
                  <c:v>107065.09</c:v>
                </c:pt>
                <c:pt idx="22826">
                  <c:v>107067.09</c:v>
                </c:pt>
                <c:pt idx="22827">
                  <c:v>107069.09</c:v>
                </c:pt>
                <c:pt idx="22828">
                  <c:v>107071.09</c:v>
                </c:pt>
                <c:pt idx="22829">
                  <c:v>107073.09</c:v>
                </c:pt>
                <c:pt idx="22830">
                  <c:v>107075.09</c:v>
                </c:pt>
                <c:pt idx="22831">
                  <c:v>107077.09</c:v>
                </c:pt>
                <c:pt idx="22832">
                  <c:v>107079.09</c:v>
                </c:pt>
                <c:pt idx="22833">
                  <c:v>107081.09</c:v>
                </c:pt>
                <c:pt idx="22834">
                  <c:v>107083.09</c:v>
                </c:pt>
                <c:pt idx="22835">
                  <c:v>107085.09</c:v>
                </c:pt>
                <c:pt idx="22836">
                  <c:v>107087.09</c:v>
                </c:pt>
                <c:pt idx="22837">
                  <c:v>107089.09</c:v>
                </c:pt>
                <c:pt idx="22838">
                  <c:v>107091.09</c:v>
                </c:pt>
                <c:pt idx="22839">
                  <c:v>107093.09</c:v>
                </c:pt>
                <c:pt idx="22840">
                  <c:v>107095.09</c:v>
                </c:pt>
                <c:pt idx="22841">
                  <c:v>107097.09</c:v>
                </c:pt>
                <c:pt idx="22842">
                  <c:v>107099.09</c:v>
                </c:pt>
                <c:pt idx="22843">
                  <c:v>107101.09</c:v>
                </c:pt>
                <c:pt idx="22844">
                  <c:v>107103.09</c:v>
                </c:pt>
                <c:pt idx="22845">
                  <c:v>107105.09</c:v>
                </c:pt>
                <c:pt idx="22846">
                  <c:v>107107.09</c:v>
                </c:pt>
                <c:pt idx="22847">
                  <c:v>107109.09</c:v>
                </c:pt>
                <c:pt idx="22848">
                  <c:v>107111.09</c:v>
                </c:pt>
                <c:pt idx="22849">
                  <c:v>107113.09</c:v>
                </c:pt>
                <c:pt idx="22850">
                  <c:v>107115.09</c:v>
                </c:pt>
                <c:pt idx="22851">
                  <c:v>107117.09</c:v>
                </c:pt>
                <c:pt idx="22852">
                  <c:v>107119.09</c:v>
                </c:pt>
                <c:pt idx="22853">
                  <c:v>107121.09</c:v>
                </c:pt>
                <c:pt idx="22854">
                  <c:v>107123.09</c:v>
                </c:pt>
                <c:pt idx="22855">
                  <c:v>107125.09</c:v>
                </c:pt>
                <c:pt idx="22856">
                  <c:v>107127.09</c:v>
                </c:pt>
                <c:pt idx="22857">
                  <c:v>107129.09</c:v>
                </c:pt>
                <c:pt idx="22858">
                  <c:v>107131.09</c:v>
                </c:pt>
                <c:pt idx="22859">
                  <c:v>107133.09</c:v>
                </c:pt>
                <c:pt idx="22860">
                  <c:v>107135.09</c:v>
                </c:pt>
                <c:pt idx="22861">
                  <c:v>107137.09</c:v>
                </c:pt>
                <c:pt idx="22862">
                  <c:v>107139.09</c:v>
                </c:pt>
                <c:pt idx="22863">
                  <c:v>107141.09</c:v>
                </c:pt>
                <c:pt idx="22864">
                  <c:v>107143.09</c:v>
                </c:pt>
                <c:pt idx="22865">
                  <c:v>107145.09</c:v>
                </c:pt>
                <c:pt idx="22866">
                  <c:v>107147.09</c:v>
                </c:pt>
                <c:pt idx="22867">
                  <c:v>107149.09</c:v>
                </c:pt>
                <c:pt idx="22868">
                  <c:v>107151.09</c:v>
                </c:pt>
                <c:pt idx="22869">
                  <c:v>107153.09</c:v>
                </c:pt>
                <c:pt idx="22870">
                  <c:v>107155.09</c:v>
                </c:pt>
                <c:pt idx="22871">
                  <c:v>107157.09</c:v>
                </c:pt>
                <c:pt idx="22872">
                  <c:v>107159.09</c:v>
                </c:pt>
                <c:pt idx="22873">
                  <c:v>107161.09</c:v>
                </c:pt>
                <c:pt idx="22874">
                  <c:v>107163.09</c:v>
                </c:pt>
                <c:pt idx="22875">
                  <c:v>107165.09</c:v>
                </c:pt>
                <c:pt idx="22876">
                  <c:v>107167.09</c:v>
                </c:pt>
                <c:pt idx="22877">
                  <c:v>107169.09</c:v>
                </c:pt>
                <c:pt idx="22878">
                  <c:v>107171.09</c:v>
                </c:pt>
                <c:pt idx="22879">
                  <c:v>107173.09</c:v>
                </c:pt>
                <c:pt idx="22880">
                  <c:v>107175.09</c:v>
                </c:pt>
                <c:pt idx="22881">
                  <c:v>107177.09</c:v>
                </c:pt>
                <c:pt idx="22882">
                  <c:v>107179.09</c:v>
                </c:pt>
                <c:pt idx="22883">
                  <c:v>107181.09</c:v>
                </c:pt>
                <c:pt idx="22884">
                  <c:v>107183.09</c:v>
                </c:pt>
                <c:pt idx="22885">
                  <c:v>107185.09</c:v>
                </c:pt>
                <c:pt idx="22886">
                  <c:v>107187.09</c:v>
                </c:pt>
                <c:pt idx="22887">
                  <c:v>107189.09</c:v>
                </c:pt>
                <c:pt idx="22888">
                  <c:v>107191.09</c:v>
                </c:pt>
                <c:pt idx="22889">
                  <c:v>107193.09</c:v>
                </c:pt>
                <c:pt idx="22890">
                  <c:v>107195.09</c:v>
                </c:pt>
                <c:pt idx="22891">
                  <c:v>107197.09</c:v>
                </c:pt>
                <c:pt idx="22892">
                  <c:v>107199.09</c:v>
                </c:pt>
                <c:pt idx="22893">
                  <c:v>107201.09</c:v>
                </c:pt>
                <c:pt idx="22894">
                  <c:v>107203.09</c:v>
                </c:pt>
                <c:pt idx="22895">
                  <c:v>107205.09</c:v>
                </c:pt>
                <c:pt idx="22896">
                  <c:v>107207.09</c:v>
                </c:pt>
                <c:pt idx="22897">
                  <c:v>107209.09</c:v>
                </c:pt>
                <c:pt idx="22898">
                  <c:v>107211.09</c:v>
                </c:pt>
                <c:pt idx="22899">
                  <c:v>107213.09</c:v>
                </c:pt>
                <c:pt idx="22900">
                  <c:v>107215.09</c:v>
                </c:pt>
                <c:pt idx="22901">
                  <c:v>107217.09</c:v>
                </c:pt>
                <c:pt idx="22902">
                  <c:v>107219.09</c:v>
                </c:pt>
                <c:pt idx="22903">
                  <c:v>107221.09</c:v>
                </c:pt>
                <c:pt idx="22904">
                  <c:v>107223.09</c:v>
                </c:pt>
                <c:pt idx="22905">
                  <c:v>107225.09</c:v>
                </c:pt>
                <c:pt idx="22906">
                  <c:v>107227.09</c:v>
                </c:pt>
                <c:pt idx="22907">
                  <c:v>107229.09</c:v>
                </c:pt>
                <c:pt idx="22908">
                  <c:v>107231.09</c:v>
                </c:pt>
                <c:pt idx="22909">
                  <c:v>107233.09</c:v>
                </c:pt>
                <c:pt idx="22910">
                  <c:v>107235.09</c:v>
                </c:pt>
                <c:pt idx="22911">
                  <c:v>107237.09</c:v>
                </c:pt>
                <c:pt idx="22912">
                  <c:v>107239.09</c:v>
                </c:pt>
                <c:pt idx="22913">
                  <c:v>107241.09</c:v>
                </c:pt>
                <c:pt idx="22914">
                  <c:v>107243.09</c:v>
                </c:pt>
                <c:pt idx="22915">
                  <c:v>107245.09</c:v>
                </c:pt>
                <c:pt idx="22916">
                  <c:v>107247.09</c:v>
                </c:pt>
                <c:pt idx="22917">
                  <c:v>107249.09</c:v>
                </c:pt>
                <c:pt idx="22918">
                  <c:v>107251.09</c:v>
                </c:pt>
                <c:pt idx="22919">
                  <c:v>107253.09</c:v>
                </c:pt>
                <c:pt idx="22920">
                  <c:v>107255.09</c:v>
                </c:pt>
                <c:pt idx="22921">
                  <c:v>107257.09</c:v>
                </c:pt>
                <c:pt idx="22922">
                  <c:v>107259.09</c:v>
                </c:pt>
                <c:pt idx="22923">
                  <c:v>107261.09</c:v>
                </c:pt>
                <c:pt idx="22924">
                  <c:v>107263.09</c:v>
                </c:pt>
                <c:pt idx="22925">
                  <c:v>107265.09</c:v>
                </c:pt>
                <c:pt idx="22926">
                  <c:v>107267.09</c:v>
                </c:pt>
                <c:pt idx="22927">
                  <c:v>107269.09</c:v>
                </c:pt>
                <c:pt idx="22928">
                  <c:v>107271.09</c:v>
                </c:pt>
                <c:pt idx="22929">
                  <c:v>107273.09</c:v>
                </c:pt>
                <c:pt idx="22930">
                  <c:v>107275.09</c:v>
                </c:pt>
                <c:pt idx="22931">
                  <c:v>107277.09</c:v>
                </c:pt>
                <c:pt idx="22932">
                  <c:v>107279.09</c:v>
                </c:pt>
                <c:pt idx="22933">
                  <c:v>107281.09</c:v>
                </c:pt>
                <c:pt idx="22934">
                  <c:v>107283.09</c:v>
                </c:pt>
                <c:pt idx="22935">
                  <c:v>107285.09</c:v>
                </c:pt>
                <c:pt idx="22936">
                  <c:v>107287.09</c:v>
                </c:pt>
                <c:pt idx="22937">
                  <c:v>107289.09</c:v>
                </c:pt>
                <c:pt idx="22938">
                  <c:v>107291.09</c:v>
                </c:pt>
                <c:pt idx="22939">
                  <c:v>107293.09</c:v>
                </c:pt>
                <c:pt idx="22940">
                  <c:v>107295.09</c:v>
                </c:pt>
                <c:pt idx="22941">
                  <c:v>107297.09</c:v>
                </c:pt>
                <c:pt idx="22942">
                  <c:v>107299.09</c:v>
                </c:pt>
                <c:pt idx="22943">
                  <c:v>107301.09</c:v>
                </c:pt>
                <c:pt idx="22944">
                  <c:v>107303.09</c:v>
                </c:pt>
                <c:pt idx="22945">
                  <c:v>107305.09</c:v>
                </c:pt>
                <c:pt idx="22946">
                  <c:v>107307.09</c:v>
                </c:pt>
                <c:pt idx="22947">
                  <c:v>107309.09</c:v>
                </c:pt>
                <c:pt idx="22948">
                  <c:v>107311.09</c:v>
                </c:pt>
                <c:pt idx="22949">
                  <c:v>107313.09</c:v>
                </c:pt>
                <c:pt idx="22950">
                  <c:v>107315.09</c:v>
                </c:pt>
                <c:pt idx="22951">
                  <c:v>107317.09</c:v>
                </c:pt>
                <c:pt idx="22952">
                  <c:v>107319.09</c:v>
                </c:pt>
                <c:pt idx="22953">
                  <c:v>107321.09</c:v>
                </c:pt>
                <c:pt idx="22954">
                  <c:v>107323.09</c:v>
                </c:pt>
                <c:pt idx="22955">
                  <c:v>107325.09</c:v>
                </c:pt>
                <c:pt idx="22956">
                  <c:v>107327.09</c:v>
                </c:pt>
                <c:pt idx="22957">
                  <c:v>107329.09</c:v>
                </c:pt>
                <c:pt idx="22958">
                  <c:v>107331.09</c:v>
                </c:pt>
                <c:pt idx="22959">
                  <c:v>107333.09</c:v>
                </c:pt>
                <c:pt idx="22960">
                  <c:v>107335.09</c:v>
                </c:pt>
                <c:pt idx="22961">
                  <c:v>107337.09</c:v>
                </c:pt>
                <c:pt idx="22962">
                  <c:v>107339.09</c:v>
                </c:pt>
                <c:pt idx="22963">
                  <c:v>107341.09</c:v>
                </c:pt>
                <c:pt idx="22964">
                  <c:v>107343.09</c:v>
                </c:pt>
                <c:pt idx="22965">
                  <c:v>107345.09</c:v>
                </c:pt>
                <c:pt idx="22966">
                  <c:v>107347.09</c:v>
                </c:pt>
                <c:pt idx="22967">
                  <c:v>107349.09</c:v>
                </c:pt>
                <c:pt idx="22968">
                  <c:v>107351.09</c:v>
                </c:pt>
                <c:pt idx="22969">
                  <c:v>107353.09</c:v>
                </c:pt>
                <c:pt idx="22970">
                  <c:v>107355.09</c:v>
                </c:pt>
                <c:pt idx="22971">
                  <c:v>107357.09</c:v>
                </c:pt>
                <c:pt idx="22972">
                  <c:v>107359.09</c:v>
                </c:pt>
                <c:pt idx="22973">
                  <c:v>107361.09</c:v>
                </c:pt>
                <c:pt idx="22974">
                  <c:v>107363.09</c:v>
                </c:pt>
                <c:pt idx="22975">
                  <c:v>107365.09</c:v>
                </c:pt>
                <c:pt idx="22976">
                  <c:v>107367.09</c:v>
                </c:pt>
                <c:pt idx="22977">
                  <c:v>107369.09</c:v>
                </c:pt>
                <c:pt idx="22978">
                  <c:v>107371.09</c:v>
                </c:pt>
                <c:pt idx="22979">
                  <c:v>107373.09</c:v>
                </c:pt>
                <c:pt idx="22980">
                  <c:v>107375.09</c:v>
                </c:pt>
                <c:pt idx="22981">
                  <c:v>107377.09</c:v>
                </c:pt>
                <c:pt idx="22982">
                  <c:v>107379.09</c:v>
                </c:pt>
                <c:pt idx="22983">
                  <c:v>107381.09</c:v>
                </c:pt>
                <c:pt idx="22984">
                  <c:v>107383.09</c:v>
                </c:pt>
                <c:pt idx="22985">
                  <c:v>107385.09</c:v>
                </c:pt>
                <c:pt idx="22986">
                  <c:v>107387.09</c:v>
                </c:pt>
                <c:pt idx="22987">
                  <c:v>107389.09</c:v>
                </c:pt>
                <c:pt idx="22988">
                  <c:v>107391.09</c:v>
                </c:pt>
                <c:pt idx="22989">
                  <c:v>107393.09</c:v>
                </c:pt>
                <c:pt idx="22990">
                  <c:v>107395.09</c:v>
                </c:pt>
                <c:pt idx="22991">
                  <c:v>107397.09</c:v>
                </c:pt>
                <c:pt idx="22992">
                  <c:v>107399.09</c:v>
                </c:pt>
                <c:pt idx="22993">
                  <c:v>107401.09</c:v>
                </c:pt>
                <c:pt idx="22994">
                  <c:v>107403.09</c:v>
                </c:pt>
                <c:pt idx="22995">
                  <c:v>107405.09</c:v>
                </c:pt>
                <c:pt idx="22996">
                  <c:v>107407.09</c:v>
                </c:pt>
                <c:pt idx="22997">
                  <c:v>107409.09</c:v>
                </c:pt>
                <c:pt idx="22998">
                  <c:v>107411.09</c:v>
                </c:pt>
                <c:pt idx="22999">
                  <c:v>107413.09</c:v>
                </c:pt>
                <c:pt idx="23000">
                  <c:v>107415.09</c:v>
                </c:pt>
                <c:pt idx="23001">
                  <c:v>107417.09</c:v>
                </c:pt>
                <c:pt idx="23002">
                  <c:v>107419.09</c:v>
                </c:pt>
                <c:pt idx="23003">
                  <c:v>107421.09</c:v>
                </c:pt>
                <c:pt idx="23004">
                  <c:v>107423.09</c:v>
                </c:pt>
                <c:pt idx="23005">
                  <c:v>107425.09</c:v>
                </c:pt>
                <c:pt idx="23006">
                  <c:v>107427.09</c:v>
                </c:pt>
                <c:pt idx="23007">
                  <c:v>107429.09</c:v>
                </c:pt>
                <c:pt idx="23008">
                  <c:v>107431.09</c:v>
                </c:pt>
                <c:pt idx="23009">
                  <c:v>107433.09</c:v>
                </c:pt>
                <c:pt idx="23010">
                  <c:v>107435.09</c:v>
                </c:pt>
                <c:pt idx="23011">
                  <c:v>107437.09</c:v>
                </c:pt>
                <c:pt idx="23012">
                  <c:v>107439.09</c:v>
                </c:pt>
                <c:pt idx="23013">
                  <c:v>107441.09</c:v>
                </c:pt>
                <c:pt idx="23014">
                  <c:v>107443.09</c:v>
                </c:pt>
                <c:pt idx="23015">
                  <c:v>107445.09</c:v>
                </c:pt>
                <c:pt idx="23016">
                  <c:v>107447.09</c:v>
                </c:pt>
                <c:pt idx="23017">
                  <c:v>107449.09</c:v>
                </c:pt>
                <c:pt idx="23018">
                  <c:v>107451.09</c:v>
                </c:pt>
                <c:pt idx="23019">
                  <c:v>107453.09</c:v>
                </c:pt>
                <c:pt idx="23020">
                  <c:v>107455.09</c:v>
                </c:pt>
                <c:pt idx="23021">
                  <c:v>107457.09</c:v>
                </c:pt>
                <c:pt idx="23022">
                  <c:v>107459.09</c:v>
                </c:pt>
                <c:pt idx="23023">
                  <c:v>107461.09</c:v>
                </c:pt>
                <c:pt idx="23024">
                  <c:v>107463.09</c:v>
                </c:pt>
                <c:pt idx="23025">
                  <c:v>107465.09</c:v>
                </c:pt>
                <c:pt idx="23026">
                  <c:v>107467.09</c:v>
                </c:pt>
                <c:pt idx="23027">
                  <c:v>107469.09</c:v>
                </c:pt>
                <c:pt idx="23028">
                  <c:v>107471.09</c:v>
                </c:pt>
                <c:pt idx="23029">
                  <c:v>107473.09</c:v>
                </c:pt>
                <c:pt idx="23030">
                  <c:v>107475.09</c:v>
                </c:pt>
                <c:pt idx="23031">
                  <c:v>107477.09</c:v>
                </c:pt>
                <c:pt idx="23032">
                  <c:v>107479.09</c:v>
                </c:pt>
                <c:pt idx="23033">
                  <c:v>107481.09</c:v>
                </c:pt>
                <c:pt idx="23034">
                  <c:v>107483.09</c:v>
                </c:pt>
                <c:pt idx="23035">
                  <c:v>107485.09</c:v>
                </c:pt>
                <c:pt idx="23036">
                  <c:v>107487.09</c:v>
                </c:pt>
                <c:pt idx="23037">
                  <c:v>107489.09</c:v>
                </c:pt>
                <c:pt idx="23038">
                  <c:v>107491.09</c:v>
                </c:pt>
                <c:pt idx="23039">
                  <c:v>107493.09</c:v>
                </c:pt>
                <c:pt idx="23040">
                  <c:v>107495.09</c:v>
                </c:pt>
                <c:pt idx="23041">
                  <c:v>107497.09</c:v>
                </c:pt>
                <c:pt idx="23042">
                  <c:v>107499.09</c:v>
                </c:pt>
                <c:pt idx="23043">
                  <c:v>107501.09</c:v>
                </c:pt>
                <c:pt idx="23044">
                  <c:v>107503.09</c:v>
                </c:pt>
                <c:pt idx="23045">
                  <c:v>107505.09</c:v>
                </c:pt>
                <c:pt idx="23046">
                  <c:v>107507.09</c:v>
                </c:pt>
                <c:pt idx="23047">
                  <c:v>107509.09</c:v>
                </c:pt>
                <c:pt idx="23048">
                  <c:v>107511.09</c:v>
                </c:pt>
                <c:pt idx="23049">
                  <c:v>107513.09</c:v>
                </c:pt>
                <c:pt idx="23050">
                  <c:v>107515.09</c:v>
                </c:pt>
                <c:pt idx="23051">
                  <c:v>107517.09</c:v>
                </c:pt>
                <c:pt idx="23052">
                  <c:v>107519.09</c:v>
                </c:pt>
                <c:pt idx="23053">
                  <c:v>107521.09</c:v>
                </c:pt>
                <c:pt idx="23054">
                  <c:v>107523.09</c:v>
                </c:pt>
                <c:pt idx="23055">
                  <c:v>107525.09</c:v>
                </c:pt>
                <c:pt idx="23056">
                  <c:v>107527.09</c:v>
                </c:pt>
                <c:pt idx="23057">
                  <c:v>107529.09</c:v>
                </c:pt>
                <c:pt idx="23058">
                  <c:v>107531.09</c:v>
                </c:pt>
                <c:pt idx="23059">
                  <c:v>107533.09</c:v>
                </c:pt>
                <c:pt idx="23060">
                  <c:v>107535.09</c:v>
                </c:pt>
                <c:pt idx="23061">
                  <c:v>107537.09</c:v>
                </c:pt>
                <c:pt idx="23062">
                  <c:v>107539.09</c:v>
                </c:pt>
                <c:pt idx="23063">
                  <c:v>107541.09</c:v>
                </c:pt>
                <c:pt idx="23064">
                  <c:v>107543.09</c:v>
                </c:pt>
                <c:pt idx="23065">
                  <c:v>107545.09</c:v>
                </c:pt>
                <c:pt idx="23066">
                  <c:v>107547.09</c:v>
                </c:pt>
                <c:pt idx="23067">
                  <c:v>107549.09</c:v>
                </c:pt>
                <c:pt idx="23068">
                  <c:v>107551.09</c:v>
                </c:pt>
                <c:pt idx="23069">
                  <c:v>107553.09</c:v>
                </c:pt>
                <c:pt idx="23070">
                  <c:v>107555.09</c:v>
                </c:pt>
                <c:pt idx="23071">
                  <c:v>107557.09</c:v>
                </c:pt>
                <c:pt idx="23072">
                  <c:v>107559.09</c:v>
                </c:pt>
                <c:pt idx="23073">
                  <c:v>107561.09</c:v>
                </c:pt>
                <c:pt idx="23074">
                  <c:v>107563.09</c:v>
                </c:pt>
                <c:pt idx="23075">
                  <c:v>107565.09</c:v>
                </c:pt>
                <c:pt idx="23076">
                  <c:v>107567.09</c:v>
                </c:pt>
                <c:pt idx="23077">
                  <c:v>107569.09</c:v>
                </c:pt>
                <c:pt idx="23078">
                  <c:v>107571.09</c:v>
                </c:pt>
                <c:pt idx="23079">
                  <c:v>107573.09</c:v>
                </c:pt>
                <c:pt idx="23080">
                  <c:v>107575.09</c:v>
                </c:pt>
                <c:pt idx="23081">
                  <c:v>107577.09</c:v>
                </c:pt>
                <c:pt idx="23082">
                  <c:v>107579.09</c:v>
                </c:pt>
                <c:pt idx="23083">
                  <c:v>107581.09</c:v>
                </c:pt>
                <c:pt idx="23084">
                  <c:v>107583.09</c:v>
                </c:pt>
                <c:pt idx="23085">
                  <c:v>107585.09</c:v>
                </c:pt>
                <c:pt idx="23086">
                  <c:v>107587.09</c:v>
                </c:pt>
                <c:pt idx="23087">
                  <c:v>107589.09</c:v>
                </c:pt>
                <c:pt idx="23088">
                  <c:v>107591.09</c:v>
                </c:pt>
                <c:pt idx="23089">
                  <c:v>107593.09</c:v>
                </c:pt>
                <c:pt idx="23090">
                  <c:v>107595.09</c:v>
                </c:pt>
                <c:pt idx="23091">
                  <c:v>107597.09</c:v>
                </c:pt>
                <c:pt idx="23092">
                  <c:v>107599.09</c:v>
                </c:pt>
                <c:pt idx="23093">
                  <c:v>107601.09</c:v>
                </c:pt>
                <c:pt idx="23094">
                  <c:v>107603.09</c:v>
                </c:pt>
                <c:pt idx="23095">
                  <c:v>107605.09</c:v>
                </c:pt>
                <c:pt idx="23096">
                  <c:v>107607.09</c:v>
                </c:pt>
                <c:pt idx="23097">
                  <c:v>107609.09</c:v>
                </c:pt>
                <c:pt idx="23098">
                  <c:v>107611.09</c:v>
                </c:pt>
                <c:pt idx="23099">
                  <c:v>107613.09</c:v>
                </c:pt>
                <c:pt idx="23100">
                  <c:v>107615.09</c:v>
                </c:pt>
                <c:pt idx="23101">
                  <c:v>107617.09</c:v>
                </c:pt>
                <c:pt idx="23102">
                  <c:v>107619.09</c:v>
                </c:pt>
                <c:pt idx="23103">
                  <c:v>107621.09</c:v>
                </c:pt>
                <c:pt idx="23104">
                  <c:v>107623.09</c:v>
                </c:pt>
                <c:pt idx="23105">
                  <c:v>107625.09</c:v>
                </c:pt>
                <c:pt idx="23106">
                  <c:v>107627.09</c:v>
                </c:pt>
                <c:pt idx="23107">
                  <c:v>107629.09</c:v>
                </c:pt>
                <c:pt idx="23108">
                  <c:v>107631.09</c:v>
                </c:pt>
                <c:pt idx="23109">
                  <c:v>107633.09</c:v>
                </c:pt>
                <c:pt idx="23110">
                  <c:v>107635.09</c:v>
                </c:pt>
                <c:pt idx="23111">
                  <c:v>107637.09</c:v>
                </c:pt>
                <c:pt idx="23112">
                  <c:v>107639.09</c:v>
                </c:pt>
                <c:pt idx="23113">
                  <c:v>107641.09</c:v>
                </c:pt>
                <c:pt idx="23114">
                  <c:v>107643.09</c:v>
                </c:pt>
                <c:pt idx="23115">
                  <c:v>107645.09</c:v>
                </c:pt>
                <c:pt idx="23116">
                  <c:v>107647.09</c:v>
                </c:pt>
                <c:pt idx="23117">
                  <c:v>107649.09</c:v>
                </c:pt>
                <c:pt idx="23118">
                  <c:v>107651.09</c:v>
                </c:pt>
                <c:pt idx="23119">
                  <c:v>107653.09</c:v>
                </c:pt>
                <c:pt idx="23120">
                  <c:v>107655.09</c:v>
                </c:pt>
                <c:pt idx="23121">
                  <c:v>107657.09</c:v>
                </c:pt>
                <c:pt idx="23122">
                  <c:v>107659.09</c:v>
                </c:pt>
                <c:pt idx="23123">
                  <c:v>107661.09</c:v>
                </c:pt>
                <c:pt idx="23124">
                  <c:v>107663.09</c:v>
                </c:pt>
                <c:pt idx="23125">
                  <c:v>107665.09</c:v>
                </c:pt>
                <c:pt idx="23126">
                  <c:v>107667.09</c:v>
                </c:pt>
                <c:pt idx="23127">
                  <c:v>107669.09</c:v>
                </c:pt>
                <c:pt idx="23128">
                  <c:v>107671.09</c:v>
                </c:pt>
                <c:pt idx="23129">
                  <c:v>107673.09</c:v>
                </c:pt>
                <c:pt idx="23130">
                  <c:v>107675.09</c:v>
                </c:pt>
                <c:pt idx="23131">
                  <c:v>107677.09</c:v>
                </c:pt>
                <c:pt idx="23132">
                  <c:v>107679.09</c:v>
                </c:pt>
                <c:pt idx="23133">
                  <c:v>107681.09</c:v>
                </c:pt>
                <c:pt idx="23134">
                  <c:v>107683.09</c:v>
                </c:pt>
                <c:pt idx="23135">
                  <c:v>107685.09</c:v>
                </c:pt>
                <c:pt idx="23136">
                  <c:v>107687.09</c:v>
                </c:pt>
                <c:pt idx="23137">
                  <c:v>107689.09</c:v>
                </c:pt>
                <c:pt idx="23138">
                  <c:v>107691.09</c:v>
                </c:pt>
                <c:pt idx="23139">
                  <c:v>107693.09</c:v>
                </c:pt>
                <c:pt idx="23140">
                  <c:v>107695.09</c:v>
                </c:pt>
                <c:pt idx="23141">
                  <c:v>107697.09</c:v>
                </c:pt>
                <c:pt idx="23142">
                  <c:v>107699.09</c:v>
                </c:pt>
                <c:pt idx="23143">
                  <c:v>107701.09</c:v>
                </c:pt>
                <c:pt idx="23144">
                  <c:v>107703.09</c:v>
                </c:pt>
                <c:pt idx="23145">
                  <c:v>107705.09</c:v>
                </c:pt>
                <c:pt idx="23146">
                  <c:v>107707.09</c:v>
                </c:pt>
                <c:pt idx="23147">
                  <c:v>107709.09</c:v>
                </c:pt>
                <c:pt idx="23148">
                  <c:v>107711.09</c:v>
                </c:pt>
                <c:pt idx="23149">
                  <c:v>107713.09</c:v>
                </c:pt>
                <c:pt idx="23150">
                  <c:v>107715.09</c:v>
                </c:pt>
                <c:pt idx="23151">
                  <c:v>107717.09</c:v>
                </c:pt>
                <c:pt idx="23152">
                  <c:v>107719.09</c:v>
                </c:pt>
                <c:pt idx="23153">
                  <c:v>107721.09</c:v>
                </c:pt>
                <c:pt idx="23154">
                  <c:v>107723.09</c:v>
                </c:pt>
                <c:pt idx="23155">
                  <c:v>107725.09</c:v>
                </c:pt>
                <c:pt idx="23156">
                  <c:v>107727.09</c:v>
                </c:pt>
                <c:pt idx="23157">
                  <c:v>107729.09</c:v>
                </c:pt>
                <c:pt idx="23158">
                  <c:v>107731.09</c:v>
                </c:pt>
                <c:pt idx="23159">
                  <c:v>107733.09</c:v>
                </c:pt>
                <c:pt idx="23160">
                  <c:v>107735.09</c:v>
                </c:pt>
                <c:pt idx="23161">
                  <c:v>107737.09</c:v>
                </c:pt>
                <c:pt idx="23162">
                  <c:v>107739.09</c:v>
                </c:pt>
                <c:pt idx="23163">
                  <c:v>107741.09</c:v>
                </c:pt>
                <c:pt idx="23164">
                  <c:v>107743.09</c:v>
                </c:pt>
                <c:pt idx="23165">
                  <c:v>107745.09</c:v>
                </c:pt>
                <c:pt idx="23166">
                  <c:v>107747.09</c:v>
                </c:pt>
                <c:pt idx="23167">
                  <c:v>107749.09</c:v>
                </c:pt>
                <c:pt idx="23168">
                  <c:v>107751.09</c:v>
                </c:pt>
                <c:pt idx="23169">
                  <c:v>107753.09</c:v>
                </c:pt>
                <c:pt idx="23170">
                  <c:v>107755.09</c:v>
                </c:pt>
                <c:pt idx="23171">
                  <c:v>107757.09</c:v>
                </c:pt>
                <c:pt idx="23172">
                  <c:v>107759.09</c:v>
                </c:pt>
                <c:pt idx="23173">
                  <c:v>107761.09</c:v>
                </c:pt>
                <c:pt idx="23174">
                  <c:v>107763.09</c:v>
                </c:pt>
                <c:pt idx="23175">
                  <c:v>107765.09</c:v>
                </c:pt>
                <c:pt idx="23176">
                  <c:v>107767.09</c:v>
                </c:pt>
                <c:pt idx="23177">
                  <c:v>107769.09</c:v>
                </c:pt>
                <c:pt idx="23178">
                  <c:v>107771.09</c:v>
                </c:pt>
                <c:pt idx="23179">
                  <c:v>107773.09</c:v>
                </c:pt>
                <c:pt idx="23180">
                  <c:v>107775.09</c:v>
                </c:pt>
                <c:pt idx="23181">
                  <c:v>107777.09</c:v>
                </c:pt>
                <c:pt idx="23182">
                  <c:v>107779.09</c:v>
                </c:pt>
                <c:pt idx="23183">
                  <c:v>107781.09</c:v>
                </c:pt>
                <c:pt idx="23184">
                  <c:v>107783.09</c:v>
                </c:pt>
                <c:pt idx="23185">
                  <c:v>107785.09</c:v>
                </c:pt>
                <c:pt idx="23186">
                  <c:v>107787.09</c:v>
                </c:pt>
                <c:pt idx="23187">
                  <c:v>107789.09</c:v>
                </c:pt>
                <c:pt idx="23188">
                  <c:v>107791.09</c:v>
                </c:pt>
                <c:pt idx="23189">
                  <c:v>107793.09</c:v>
                </c:pt>
                <c:pt idx="23190">
                  <c:v>107795.09</c:v>
                </c:pt>
                <c:pt idx="23191">
                  <c:v>107797.09</c:v>
                </c:pt>
                <c:pt idx="23192">
                  <c:v>107799.09</c:v>
                </c:pt>
                <c:pt idx="23193">
                  <c:v>107801.09</c:v>
                </c:pt>
                <c:pt idx="23194">
                  <c:v>107803.09</c:v>
                </c:pt>
                <c:pt idx="23195">
                  <c:v>107805.09</c:v>
                </c:pt>
                <c:pt idx="23196">
                  <c:v>107807.09</c:v>
                </c:pt>
                <c:pt idx="23197">
                  <c:v>107809.09</c:v>
                </c:pt>
                <c:pt idx="23198">
                  <c:v>107811.09</c:v>
                </c:pt>
                <c:pt idx="23199">
                  <c:v>107813.09</c:v>
                </c:pt>
                <c:pt idx="23200">
                  <c:v>107815.09</c:v>
                </c:pt>
                <c:pt idx="23201">
                  <c:v>107817.09</c:v>
                </c:pt>
                <c:pt idx="23202">
                  <c:v>107819.09</c:v>
                </c:pt>
                <c:pt idx="23203">
                  <c:v>107821.09</c:v>
                </c:pt>
                <c:pt idx="23204">
                  <c:v>107823.09</c:v>
                </c:pt>
                <c:pt idx="23205">
                  <c:v>107825.09</c:v>
                </c:pt>
                <c:pt idx="23206">
                  <c:v>107827.09</c:v>
                </c:pt>
                <c:pt idx="23207">
                  <c:v>107829.09</c:v>
                </c:pt>
                <c:pt idx="23208">
                  <c:v>107831.09</c:v>
                </c:pt>
                <c:pt idx="23209">
                  <c:v>107833.09</c:v>
                </c:pt>
                <c:pt idx="23210">
                  <c:v>107835.09</c:v>
                </c:pt>
                <c:pt idx="23211">
                  <c:v>107837.09</c:v>
                </c:pt>
                <c:pt idx="23212">
                  <c:v>107839.09</c:v>
                </c:pt>
                <c:pt idx="23213">
                  <c:v>107841.09</c:v>
                </c:pt>
                <c:pt idx="23214">
                  <c:v>107843.09</c:v>
                </c:pt>
                <c:pt idx="23215">
                  <c:v>107845.09</c:v>
                </c:pt>
                <c:pt idx="23216">
                  <c:v>107847.09</c:v>
                </c:pt>
                <c:pt idx="23217">
                  <c:v>107849.09</c:v>
                </c:pt>
                <c:pt idx="23218">
                  <c:v>107851.09</c:v>
                </c:pt>
                <c:pt idx="23219">
                  <c:v>107853.09</c:v>
                </c:pt>
                <c:pt idx="23220">
                  <c:v>107855.09</c:v>
                </c:pt>
                <c:pt idx="23221">
                  <c:v>107857.09</c:v>
                </c:pt>
                <c:pt idx="23222">
                  <c:v>107887.11</c:v>
                </c:pt>
                <c:pt idx="23223">
                  <c:v>107917.11</c:v>
                </c:pt>
                <c:pt idx="23224">
                  <c:v>107947.11</c:v>
                </c:pt>
                <c:pt idx="23225">
                  <c:v>107956.52</c:v>
                </c:pt>
                <c:pt idx="23226">
                  <c:v>107958.52</c:v>
                </c:pt>
                <c:pt idx="23227">
                  <c:v>107960.52</c:v>
                </c:pt>
                <c:pt idx="23228">
                  <c:v>107962.52</c:v>
                </c:pt>
                <c:pt idx="23229">
                  <c:v>107964.52</c:v>
                </c:pt>
                <c:pt idx="23230">
                  <c:v>107966.52</c:v>
                </c:pt>
                <c:pt idx="23231">
                  <c:v>107968.52</c:v>
                </c:pt>
                <c:pt idx="23232">
                  <c:v>107970.52</c:v>
                </c:pt>
                <c:pt idx="23233">
                  <c:v>107972.52</c:v>
                </c:pt>
                <c:pt idx="23234">
                  <c:v>107974.52</c:v>
                </c:pt>
                <c:pt idx="23235">
                  <c:v>107976.52</c:v>
                </c:pt>
                <c:pt idx="23236">
                  <c:v>107978.52</c:v>
                </c:pt>
                <c:pt idx="23237">
                  <c:v>107980.52</c:v>
                </c:pt>
                <c:pt idx="23238">
                  <c:v>107982.52</c:v>
                </c:pt>
                <c:pt idx="23239">
                  <c:v>107984.52</c:v>
                </c:pt>
                <c:pt idx="23240">
                  <c:v>107986.52</c:v>
                </c:pt>
                <c:pt idx="23241">
                  <c:v>107988.52</c:v>
                </c:pt>
                <c:pt idx="23242">
                  <c:v>107990.52</c:v>
                </c:pt>
                <c:pt idx="23243">
                  <c:v>107992.52</c:v>
                </c:pt>
                <c:pt idx="23244">
                  <c:v>107994.52</c:v>
                </c:pt>
                <c:pt idx="23245">
                  <c:v>107996.52</c:v>
                </c:pt>
                <c:pt idx="23246">
                  <c:v>107998.52</c:v>
                </c:pt>
                <c:pt idx="23247">
                  <c:v>108000.52</c:v>
                </c:pt>
                <c:pt idx="23248">
                  <c:v>108002.52</c:v>
                </c:pt>
                <c:pt idx="23249">
                  <c:v>108004.52</c:v>
                </c:pt>
                <c:pt idx="23250">
                  <c:v>108006.52</c:v>
                </c:pt>
                <c:pt idx="23251">
                  <c:v>108008.52</c:v>
                </c:pt>
                <c:pt idx="23252">
                  <c:v>108010.52</c:v>
                </c:pt>
                <c:pt idx="23253">
                  <c:v>108012.52</c:v>
                </c:pt>
                <c:pt idx="23254">
                  <c:v>108014.52</c:v>
                </c:pt>
                <c:pt idx="23255">
                  <c:v>108016.52</c:v>
                </c:pt>
                <c:pt idx="23256">
                  <c:v>108018.52</c:v>
                </c:pt>
                <c:pt idx="23257">
                  <c:v>108020.52</c:v>
                </c:pt>
                <c:pt idx="23258">
                  <c:v>108022.52</c:v>
                </c:pt>
                <c:pt idx="23259">
                  <c:v>108024.52</c:v>
                </c:pt>
                <c:pt idx="23260">
                  <c:v>108026.52</c:v>
                </c:pt>
                <c:pt idx="23261">
                  <c:v>108028.52</c:v>
                </c:pt>
                <c:pt idx="23262">
                  <c:v>108030.52</c:v>
                </c:pt>
                <c:pt idx="23263">
                  <c:v>108032.52</c:v>
                </c:pt>
                <c:pt idx="23264">
                  <c:v>108034.52</c:v>
                </c:pt>
                <c:pt idx="23265">
                  <c:v>108036.52</c:v>
                </c:pt>
                <c:pt idx="23266">
                  <c:v>108038.52</c:v>
                </c:pt>
                <c:pt idx="23267">
                  <c:v>108040.52</c:v>
                </c:pt>
                <c:pt idx="23268">
                  <c:v>108042.52</c:v>
                </c:pt>
                <c:pt idx="23269">
                  <c:v>108044.52</c:v>
                </c:pt>
                <c:pt idx="23270">
                  <c:v>108046.52</c:v>
                </c:pt>
                <c:pt idx="23271">
                  <c:v>108048.52</c:v>
                </c:pt>
                <c:pt idx="23272">
                  <c:v>108050.52</c:v>
                </c:pt>
                <c:pt idx="23273">
                  <c:v>108052.52</c:v>
                </c:pt>
                <c:pt idx="23274">
                  <c:v>108054.52</c:v>
                </c:pt>
                <c:pt idx="23275">
                  <c:v>108056.52</c:v>
                </c:pt>
                <c:pt idx="23276">
                  <c:v>108058.52</c:v>
                </c:pt>
                <c:pt idx="23277">
                  <c:v>108060.52</c:v>
                </c:pt>
                <c:pt idx="23278">
                  <c:v>108062.52</c:v>
                </c:pt>
                <c:pt idx="23279">
                  <c:v>108064.52</c:v>
                </c:pt>
                <c:pt idx="23280">
                  <c:v>108066.52</c:v>
                </c:pt>
                <c:pt idx="23281">
                  <c:v>108068.52</c:v>
                </c:pt>
                <c:pt idx="23282">
                  <c:v>108070.52</c:v>
                </c:pt>
                <c:pt idx="23283">
                  <c:v>108072.52</c:v>
                </c:pt>
                <c:pt idx="23284">
                  <c:v>108074.52</c:v>
                </c:pt>
                <c:pt idx="23285">
                  <c:v>108076.52</c:v>
                </c:pt>
                <c:pt idx="23286">
                  <c:v>108078.52</c:v>
                </c:pt>
                <c:pt idx="23287">
                  <c:v>108080.52</c:v>
                </c:pt>
                <c:pt idx="23288">
                  <c:v>108082.52</c:v>
                </c:pt>
                <c:pt idx="23289">
                  <c:v>108084.52</c:v>
                </c:pt>
                <c:pt idx="23290">
                  <c:v>108086.52</c:v>
                </c:pt>
                <c:pt idx="23291">
                  <c:v>108088.52</c:v>
                </c:pt>
                <c:pt idx="23292">
                  <c:v>108090.52</c:v>
                </c:pt>
                <c:pt idx="23293">
                  <c:v>108092.52</c:v>
                </c:pt>
                <c:pt idx="23294">
                  <c:v>108094.52</c:v>
                </c:pt>
                <c:pt idx="23295">
                  <c:v>108096.52</c:v>
                </c:pt>
                <c:pt idx="23296">
                  <c:v>108098.52</c:v>
                </c:pt>
                <c:pt idx="23297">
                  <c:v>108100.52</c:v>
                </c:pt>
                <c:pt idx="23298">
                  <c:v>108102.52</c:v>
                </c:pt>
                <c:pt idx="23299">
                  <c:v>108104.52</c:v>
                </c:pt>
                <c:pt idx="23300">
                  <c:v>108106.52</c:v>
                </c:pt>
                <c:pt idx="23301">
                  <c:v>108108.52</c:v>
                </c:pt>
                <c:pt idx="23302">
                  <c:v>108110.52</c:v>
                </c:pt>
                <c:pt idx="23303">
                  <c:v>108112.52</c:v>
                </c:pt>
                <c:pt idx="23304">
                  <c:v>108114.52</c:v>
                </c:pt>
                <c:pt idx="23305">
                  <c:v>108116.52</c:v>
                </c:pt>
                <c:pt idx="23306">
                  <c:v>108118.52</c:v>
                </c:pt>
                <c:pt idx="23307">
                  <c:v>108120.52</c:v>
                </c:pt>
                <c:pt idx="23308">
                  <c:v>108122.52</c:v>
                </c:pt>
                <c:pt idx="23309">
                  <c:v>108124.52</c:v>
                </c:pt>
                <c:pt idx="23310">
                  <c:v>108126.52</c:v>
                </c:pt>
                <c:pt idx="23311">
                  <c:v>108128.52</c:v>
                </c:pt>
                <c:pt idx="23312">
                  <c:v>108130.52</c:v>
                </c:pt>
                <c:pt idx="23313">
                  <c:v>108132.52</c:v>
                </c:pt>
                <c:pt idx="23314">
                  <c:v>108134.52</c:v>
                </c:pt>
                <c:pt idx="23315">
                  <c:v>108136.52</c:v>
                </c:pt>
                <c:pt idx="23316">
                  <c:v>108138.52</c:v>
                </c:pt>
                <c:pt idx="23317">
                  <c:v>108140.52</c:v>
                </c:pt>
                <c:pt idx="23318">
                  <c:v>108142.52</c:v>
                </c:pt>
                <c:pt idx="23319">
                  <c:v>108144.52</c:v>
                </c:pt>
                <c:pt idx="23320">
                  <c:v>108146.52</c:v>
                </c:pt>
                <c:pt idx="23321">
                  <c:v>108148.52</c:v>
                </c:pt>
                <c:pt idx="23322">
                  <c:v>108150.52</c:v>
                </c:pt>
                <c:pt idx="23323">
                  <c:v>108152.52</c:v>
                </c:pt>
                <c:pt idx="23324">
                  <c:v>108154.52</c:v>
                </c:pt>
                <c:pt idx="23325">
                  <c:v>108156.52</c:v>
                </c:pt>
                <c:pt idx="23326">
                  <c:v>108158.52</c:v>
                </c:pt>
                <c:pt idx="23327">
                  <c:v>108160.52</c:v>
                </c:pt>
                <c:pt idx="23328">
                  <c:v>108162.52</c:v>
                </c:pt>
                <c:pt idx="23329">
                  <c:v>108164.52</c:v>
                </c:pt>
                <c:pt idx="23330">
                  <c:v>108166.52</c:v>
                </c:pt>
                <c:pt idx="23331">
                  <c:v>108168.52</c:v>
                </c:pt>
                <c:pt idx="23332">
                  <c:v>108170.52</c:v>
                </c:pt>
                <c:pt idx="23333">
                  <c:v>108172.52</c:v>
                </c:pt>
                <c:pt idx="23334">
                  <c:v>108174.52</c:v>
                </c:pt>
                <c:pt idx="23335">
                  <c:v>108176.52</c:v>
                </c:pt>
                <c:pt idx="23336">
                  <c:v>108178.52</c:v>
                </c:pt>
                <c:pt idx="23337">
                  <c:v>108180.52</c:v>
                </c:pt>
                <c:pt idx="23338">
                  <c:v>108182.52</c:v>
                </c:pt>
                <c:pt idx="23339">
                  <c:v>108184.52</c:v>
                </c:pt>
                <c:pt idx="23340">
                  <c:v>108186.52</c:v>
                </c:pt>
                <c:pt idx="23341">
                  <c:v>108188.52</c:v>
                </c:pt>
                <c:pt idx="23342">
                  <c:v>108190.52</c:v>
                </c:pt>
                <c:pt idx="23343">
                  <c:v>108192.52</c:v>
                </c:pt>
                <c:pt idx="23344">
                  <c:v>108194.52</c:v>
                </c:pt>
                <c:pt idx="23345">
                  <c:v>108196.52</c:v>
                </c:pt>
                <c:pt idx="23346">
                  <c:v>108198.52</c:v>
                </c:pt>
                <c:pt idx="23347">
                  <c:v>108200.52</c:v>
                </c:pt>
                <c:pt idx="23348">
                  <c:v>108202.52</c:v>
                </c:pt>
                <c:pt idx="23349">
                  <c:v>108204.52</c:v>
                </c:pt>
                <c:pt idx="23350">
                  <c:v>108206.52</c:v>
                </c:pt>
                <c:pt idx="23351">
                  <c:v>108208.52</c:v>
                </c:pt>
                <c:pt idx="23352">
                  <c:v>108210.52</c:v>
                </c:pt>
                <c:pt idx="23353">
                  <c:v>108212.52</c:v>
                </c:pt>
                <c:pt idx="23354">
                  <c:v>108214.52</c:v>
                </c:pt>
                <c:pt idx="23355">
                  <c:v>108216.52</c:v>
                </c:pt>
                <c:pt idx="23356">
                  <c:v>108218.52</c:v>
                </c:pt>
                <c:pt idx="23357">
                  <c:v>108220.52</c:v>
                </c:pt>
                <c:pt idx="23358">
                  <c:v>108222.52</c:v>
                </c:pt>
                <c:pt idx="23359">
                  <c:v>108224.52</c:v>
                </c:pt>
                <c:pt idx="23360">
                  <c:v>108226.52</c:v>
                </c:pt>
                <c:pt idx="23361">
                  <c:v>108228.52</c:v>
                </c:pt>
                <c:pt idx="23362">
                  <c:v>108230.52</c:v>
                </c:pt>
                <c:pt idx="23363">
                  <c:v>108232.52</c:v>
                </c:pt>
                <c:pt idx="23364">
                  <c:v>108234.52</c:v>
                </c:pt>
                <c:pt idx="23365">
                  <c:v>108236.52</c:v>
                </c:pt>
                <c:pt idx="23366">
                  <c:v>108238.52</c:v>
                </c:pt>
                <c:pt idx="23367">
                  <c:v>108240.52</c:v>
                </c:pt>
                <c:pt idx="23368">
                  <c:v>108242.52</c:v>
                </c:pt>
                <c:pt idx="23369">
                  <c:v>108244.52</c:v>
                </c:pt>
                <c:pt idx="23370">
                  <c:v>108246.52</c:v>
                </c:pt>
                <c:pt idx="23371">
                  <c:v>108248.52</c:v>
                </c:pt>
                <c:pt idx="23372">
                  <c:v>108250.52</c:v>
                </c:pt>
                <c:pt idx="23373">
                  <c:v>108252.52</c:v>
                </c:pt>
                <c:pt idx="23374">
                  <c:v>108254.52</c:v>
                </c:pt>
                <c:pt idx="23375">
                  <c:v>108256.52</c:v>
                </c:pt>
                <c:pt idx="23376">
                  <c:v>108258.52</c:v>
                </c:pt>
                <c:pt idx="23377">
                  <c:v>108260.52</c:v>
                </c:pt>
                <c:pt idx="23378">
                  <c:v>108262.52</c:v>
                </c:pt>
                <c:pt idx="23379">
                  <c:v>108264.52</c:v>
                </c:pt>
                <c:pt idx="23380">
                  <c:v>108266.52</c:v>
                </c:pt>
                <c:pt idx="23381">
                  <c:v>108268.52</c:v>
                </c:pt>
                <c:pt idx="23382">
                  <c:v>108270.52</c:v>
                </c:pt>
                <c:pt idx="23383">
                  <c:v>108272.52</c:v>
                </c:pt>
                <c:pt idx="23384">
                  <c:v>108274.52</c:v>
                </c:pt>
                <c:pt idx="23385">
                  <c:v>108276.52</c:v>
                </c:pt>
                <c:pt idx="23386">
                  <c:v>108278.52</c:v>
                </c:pt>
                <c:pt idx="23387">
                  <c:v>108280.52</c:v>
                </c:pt>
                <c:pt idx="23388">
                  <c:v>108282.52</c:v>
                </c:pt>
                <c:pt idx="23389">
                  <c:v>108284.52</c:v>
                </c:pt>
                <c:pt idx="23390">
                  <c:v>108286.52</c:v>
                </c:pt>
                <c:pt idx="23391">
                  <c:v>108288.52</c:v>
                </c:pt>
                <c:pt idx="23392">
                  <c:v>108290.52</c:v>
                </c:pt>
                <c:pt idx="23393">
                  <c:v>108292.52</c:v>
                </c:pt>
                <c:pt idx="23394">
                  <c:v>108294.52</c:v>
                </c:pt>
                <c:pt idx="23395">
                  <c:v>108296.52</c:v>
                </c:pt>
                <c:pt idx="23396">
                  <c:v>108298.52</c:v>
                </c:pt>
                <c:pt idx="23397">
                  <c:v>108300.52</c:v>
                </c:pt>
                <c:pt idx="23398">
                  <c:v>108302.52</c:v>
                </c:pt>
                <c:pt idx="23399">
                  <c:v>108304.52</c:v>
                </c:pt>
                <c:pt idx="23400">
                  <c:v>108306.52</c:v>
                </c:pt>
                <c:pt idx="23401">
                  <c:v>108308.52</c:v>
                </c:pt>
                <c:pt idx="23402">
                  <c:v>108310.52</c:v>
                </c:pt>
                <c:pt idx="23403">
                  <c:v>108312.52</c:v>
                </c:pt>
                <c:pt idx="23404">
                  <c:v>108314.52</c:v>
                </c:pt>
                <c:pt idx="23405">
                  <c:v>108316.52</c:v>
                </c:pt>
                <c:pt idx="23406">
                  <c:v>108318.52</c:v>
                </c:pt>
                <c:pt idx="23407">
                  <c:v>108320.52</c:v>
                </c:pt>
                <c:pt idx="23408">
                  <c:v>108322.52</c:v>
                </c:pt>
                <c:pt idx="23409">
                  <c:v>108324.52</c:v>
                </c:pt>
                <c:pt idx="23410">
                  <c:v>108326.52</c:v>
                </c:pt>
                <c:pt idx="23411">
                  <c:v>108328.52</c:v>
                </c:pt>
                <c:pt idx="23412">
                  <c:v>108330.52</c:v>
                </c:pt>
                <c:pt idx="23413">
                  <c:v>108332.52</c:v>
                </c:pt>
                <c:pt idx="23414">
                  <c:v>108334.52</c:v>
                </c:pt>
                <c:pt idx="23415">
                  <c:v>108336.52</c:v>
                </c:pt>
                <c:pt idx="23416">
                  <c:v>108338.52</c:v>
                </c:pt>
                <c:pt idx="23417">
                  <c:v>108340.52</c:v>
                </c:pt>
                <c:pt idx="23418">
                  <c:v>108342.52</c:v>
                </c:pt>
                <c:pt idx="23419">
                  <c:v>108344.52</c:v>
                </c:pt>
                <c:pt idx="23420">
                  <c:v>108346.52</c:v>
                </c:pt>
                <c:pt idx="23421">
                  <c:v>108348.52</c:v>
                </c:pt>
                <c:pt idx="23422">
                  <c:v>108350.52</c:v>
                </c:pt>
                <c:pt idx="23423">
                  <c:v>108352.52</c:v>
                </c:pt>
                <c:pt idx="23424">
                  <c:v>108354.52</c:v>
                </c:pt>
                <c:pt idx="23425">
                  <c:v>108356.52</c:v>
                </c:pt>
                <c:pt idx="23426">
                  <c:v>108358.52</c:v>
                </c:pt>
                <c:pt idx="23427">
                  <c:v>108360.52</c:v>
                </c:pt>
                <c:pt idx="23428">
                  <c:v>108362.52</c:v>
                </c:pt>
                <c:pt idx="23429">
                  <c:v>108364.52</c:v>
                </c:pt>
                <c:pt idx="23430">
                  <c:v>108366.52</c:v>
                </c:pt>
                <c:pt idx="23431">
                  <c:v>108368.52</c:v>
                </c:pt>
                <c:pt idx="23432">
                  <c:v>108370.52</c:v>
                </c:pt>
                <c:pt idx="23433">
                  <c:v>108372.52</c:v>
                </c:pt>
                <c:pt idx="23434">
                  <c:v>108374.52</c:v>
                </c:pt>
                <c:pt idx="23435">
                  <c:v>108376.52</c:v>
                </c:pt>
                <c:pt idx="23436">
                  <c:v>108378.52</c:v>
                </c:pt>
                <c:pt idx="23437">
                  <c:v>108380.52</c:v>
                </c:pt>
                <c:pt idx="23438">
                  <c:v>108382.52</c:v>
                </c:pt>
                <c:pt idx="23439">
                  <c:v>108384.52</c:v>
                </c:pt>
                <c:pt idx="23440">
                  <c:v>108386.52</c:v>
                </c:pt>
                <c:pt idx="23441">
                  <c:v>108388.52</c:v>
                </c:pt>
                <c:pt idx="23442">
                  <c:v>108390.52</c:v>
                </c:pt>
                <c:pt idx="23443">
                  <c:v>108392.52</c:v>
                </c:pt>
                <c:pt idx="23444">
                  <c:v>108394.52</c:v>
                </c:pt>
                <c:pt idx="23445">
                  <c:v>108396.52</c:v>
                </c:pt>
                <c:pt idx="23446">
                  <c:v>108398.52</c:v>
                </c:pt>
                <c:pt idx="23447">
                  <c:v>108400.52</c:v>
                </c:pt>
                <c:pt idx="23448">
                  <c:v>108402.52</c:v>
                </c:pt>
                <c:pt idx="23449">
                  <c:v>108404.52</c:v>
                </c:pt>
                <c:pt idx="23450">
                  <c:v>108406.52</c:v>
                </c:pt>
                <c:pt idx="23451">
                  <c:v>108408.52</c:v>
                </c:pt>
                <c:pt idx="23452">
                  <c:v>108410.52</c:v>
                </c:pt>
                <c:pt idx="23453">
                  <c:v>108412.52</c:v>
                </c:pt>
                <c:pt idx="23454">
                  <c:v>108414.52</c:v>
                </c:pt>
                <c:pt idx="23455">
                  <c:v>108416.52</c:v>
                </c:pt>
                <c:pt idx="23456">
                  <c:v>108418.52</c:v>
                </c:pt>
                <c:pt idx="23457">
                  <c:v>108420.52</c:v>
                </c:pt>
                <c:pt idx="23458">
                  <c:v>108422.52</c:v>
                </c:pt>
                <c:pt idx="23459">
                  <c:v>108424.52</c:v>
                </c:pt>
                <c:pt idx="23460">
                  <c:v>108426.52</c:v>
                </c:pt>
                <c:pt idx="23461">
                  <c:v>108428.52</c:v>
                </c:pt>
                <c:pt idx="23462">
                  <c:v>108430.52</c:v>
                </c:pt>
                <c:pt idx="23463">
                  <c:v>108432.52</c:v>
                </c:pt>
                <c:pt idx="23464">
                  <c:v>108434.52</c:v>
                </c:pt>
                <c:pt idx="23465">
                  <c:v>108436.52</c:v>
                </c:pt>
                <c:pt idx="23466">
                  <c:v>108438.52</c:v>
                </c:pt>
                <c:pt idx="23467">
                  <c:v>108440.52</c:v>
                </c:pt>
                <c:pt idx="23468">
                  <c:v>108442.52</c:v>
                </c:pt>
                <c:pt idx="23469">
                  <c:v>108444.52</c:v>
                </c:pt>
                <c:pt idx="23470">
                  <c:v>108446.52</c:v>
                </c:pt>
                <c:pt idx="23471">
                  <c:v>108448.52</c:v>
                </c:pt>
                <c:pt idx="23472">
                  <c:v>108450.52</c:v>
                </c:pt>
                <c:pt idx="23473">
                  <c:v>108452.52</c:v>
                </c:pt>
                <c:pt idx="23474">
                  <c:v>108454.52</c:v>
                </c:pt>
                <c:pt idx="23475">
                  <c:v>108456.52</c:v>
                </c:pt>
                <c:pt idx="23476">
                  <c:v>108458.52</c:v>
                </c:pt>
                <c:pt idx="23477">
                  <c:v>108460.52</c:v>
                </c:pt>
                <c:pt idx="23478">
                  <c:v>108462.52</c:v>
                </c:pt>
                <c:pt idx="23479">
                  <c:v>108464.52</c:v>
                </c:pt>
                <c:pt idx="23480">
                  <c:v>108466.52</c:v>
                </c:pt>
                <c:pt idx="23481">
                  <c:v>108468.52</c:v>
                </c:pt>
                <c:pt idx="23482">
                  <c:v>108470.52</c:v>
                </c:pt>
                <c:pt idx="23483">
                  <c:v>108472.52</c:v>
                </c:pt>
                <c:pt idx="23484">
                  <c:v>108474.52</c:v>
                </c:pt>
                <c:pt idx="23485">
                  <c:v>108476.52</c:v>
                </c:pt>
                <c:pt idx="23486">
                  <c:v>108478.52</c:v>
                </c:pt>
                <c:pt idx="23487">
                  <c:v>108480.52</c:v>
                </c:pt>
                <c:pt idx="23488">
                  <c:v>108482.52</c:v>
                </c:pt>
                <c:pt idx="23489">
                  <c:v>108484.52</c:v>
                </c:pt>
                <c:pt idx="23490">
                  <c:v>108486.52</c:v>
                </c:pt>
                <c:pt idx="23491">
                  <c:v>108488.52</c:v>
                </c:pt>
                <c:pt idx="23492">
                  <c:v>108490.52</c:v>
                </c:pt>
                <c:pt idx="23493">
                  <c:v>108492.52</c:v>
                </c:pt>
                <c:pt idx="23494">
                  <c:v>108494.52</c:v>
                </c:pt>
                <c:pt idx="23495">
                  <c:v>108496.52</c:v>
                </c:pt>
                <c:pt idx="23496">
                  <c:v>108498.52</c:v>
                </c:pt>
                <c:pt idx="23497">
                  <c:v>108500.52</c:v>
                </c:pt>
                <c:pt idx="23498">
                  <c:v>108502.52</c:v>
                </c:pt>
                <c:pt idx="23499">
                  <c:v>108504.52</c:v>
                </c:pt>
                <c:pt idx="23500">
                  <c:v>108506.52</c:v>
                </c:pt>
                <c:pt idx="23501">
                  <c:v>108508.52</c:v>
                </c:pt>
                <c:pt idx="23502">
                  <c:v>108510.52</c:v>
                </c:pt>
                <c:pt idx="23503">
                  <c:v>108512.52</c:v>
                </c:pt>
                <c:pt idx="23504">
                  <c:v>108514.52</c:v>
                </c:pt>
                <c:pt idx="23505">
                  <c:v>108516.52</c:v>
                </c:pt>
                <c:pt idx="23506">
                  <c:v>108518.52</c:v>
                </c:pt>
                <c:pt idx="23507">
                  <c:v>108520.52</c:v>
                </c:pt>
                <c:pt idx="23508">
                  <c:v>108522.52</c:v>
                </c:pt>
                <c:pt idx="23509">
                  <c:v>108524.52</c:v>
                </c:pt>
                <c:pt idx="23510">
                  <c:v>108526.52</c:v>
                </c:pt>
                <c:pt idx="23511">
                  <c:v>108528.52</c:v>
                </c:pt>
                <c:pt idx="23512">
                  <c:v>108530.52</c:v>
                </c:pt>
                <c:pt idx="23513">
                  <c:v>108532.52</c:v>
                </c:pt>
                <c:pt idx="23514">
                  <c:v>108534.52</c:v>
                </c:pt>
                <c:pt idx="23515">
                  <c:v>108536.52</c:v>
                </c:pt>
                <c:pt idx="23516">
                  <c:v>108538.52</c:v>
                </c:pt>
                <c:pt idx="23517">
                  <c:v>108540.52</c:v>
                </c:pt>
                <c:pt idx="23518">
                  <c:v>108542.52</c:v>
                </c:pt>
                <c:pt idx="23519">
                  <c:v>108544.52</c:v>
                </c:pt>
                <c:pt idx="23520">
                  <c:v>108546.52</c:v>
                </c:pt>
                <c:pt idx="23521">
                  <c:v>108548.52</c:v>
                </c:pt>
                <c:pt idx="23522">
                  <c:v>108550.52</c:v>
                </c:pt>
                <c:pt idx="23523">
                  <c:v>108552.52</c:v>
                </c:pt>
                <c:pt idx="23524">
                  <c:v>108554.52</c:v>
                </c:pt>
                <c:pt idx="23525">
                  <c:v>108556.52</c:v>
                </c:pt>
                <c:pt idx="23526">
                  <c:v>108558.52</c:v>
                </c:pt>
                <c:pt idx="23527">
                  <c:v>108560.52</c:v>
                </c:pt>
                <c:pt idx="23528">
                  <c:v>108562.52</c:v>
                </c:pt>
                <c:pt idx="23529">
                  <c:v>108564.52</c:v>
                </c:pt>
                <c:pt idx="23530">
                  <c:v>108566.52</c:v>
                </c:pt>
                <c:pt idx="23531">
                  <c:v>108568.52</c:v>
                </c:pt>
                <c:pt idx="23532">
                  <c:v>108570.52</c:v>
                </c:pt>
                <c:pt idx="23533">
                  <c:v>108572.52</c:v>
                </c:pt>
                <c:pt idx="23534">
                  <c:v>108574.52</c:v>
                </c:pt>
                <c:pt idx="23535">
                  <c:v>108576.52</c:v>
                </c:pt>
                <c:pt idx="23536">
                  <c:v>108578.52</c:v>
                </c:pt>
                <c:pt idx="23537">
                  <c:v>108580.52</c:v>
                </c:pt>
                <c:pt idx="23538">
                  <c:v>108582.52</c:v>
                </c:pt>
                <c:pt idx="23539">
                  <c:v>108584.52</c:v>
                </c:pt>
                <c:pt idx="23540">
                  <c:v>108586.52</c:v>
                </c:pt>
                <c:pt idx="23541">
                  <c:v>108588.52</c:v>
                </c:pt>
                <c:pt idx="23542">
                  <c:v>108590.52</c:v>
                </c:pt>
                <c:pt idx="23543">
                  <c:v>108592.52</c:v>
                </c:pt>
                <c:pt idx="23544">
                  <c:v>108594.52</c:v>
                </c:pt>
                <c:pt idx="23545">
                  <c:v>108596.52</c:v>
                </c:pt>
                <c:pt idx="23546">
                  <c:v>108598.52</c:v>
                </c:pt>
                <c:pt idx="23547">
                  <c:v>108600.52</c:v>
                </c:pt>
                <c:pt idx="23548">
                  <c:v>108602.52</c:v>
                </c:pt>
                <c:pt idx="23549">
                  <c:v>108604.52</c:v>
                </c:pt>
                <c:pt idx="23550">
                  <c:v>108606.52</c:v>
                </c:pt>
                <c:pt idx="23551">
                  <c:v>108608.52</c:v>
                </c:pt>
                <c:pt idx="23552">
                  <c:v>108610.52</c:v>
                </c:pt>
                <c:pt idx="23553">
                  <c:v>108612.52</c:v>
                </c:pt>
                <c:pt idx="23554">
                  <c:v>108614.52</c:v>
                </c:pt>
                <c:pt idx="23555">
                  <c:v>108616.52</c:v>
                </c:pt>
                <c:pt idx="23556">
                  <c:v>108618.52</c:v>
                </c:pt>
                <c:pt idx="23557">
                  <c:v>108620.52</c:v>
                </c:pt>
                <c:pt idx="23558">
                  <c:v>108622.52</c:v>
                </c:pt>
                <c:pt idx="23559">
                  <c:v>108624.52</c:v>
                </c:pt>
                <c:pt idx="23560">
                  <c:v>108626.52</c:v>
                </c:pt>
                <c:pt idx="23561">
                  <c:v>108628.52</c:v>
                </c:pt>
                <c:pt idx="23562">
                  <c:v>108630.52</c:v>
                </c:pt>
                <c:pt idx="23563">
                  <c:v>108632.52</c:v>
                </c:pt>
                <c:pt idx="23564">
                  <c:v>108634.52</c:v>
                </c:pt>
                <c:pt idx="23565">
                  <c:v>108636.52</c:v>
                </c:pt>
                <c:pt idx="23566">
                  <c:v>108638.52</c:v>
                </c:pt>
                <c:pt idx="23567">
                  <c:v>108640.52</c:v>
                </c:pt>
                <c:pt idx="23568">
                  <c:v>108642.52</c:v>
                </c:pt>
                <c:pt idx="23569">
                  <c:v>108644.52</c:v>
                </c:pt>
                <c:pt idx="23570">
                  <c:v>108646.52</c:v>
                </c:pt>
                <c:pt idx="23571">
                  <c:v>108648.52</c:v>
                </c:pt>
                <c:pt idx="23572">
                  <c:v>108650.52</c:v>
                </c:pt>
                <c:pt idx="23573">
                  <c:v>108652.52</c:v>
                </c:pt>
                <c:pt idx="23574">
                  <c:v>108654.52</c:v>
                </c:pt>
                <c:pt idx="23575">
                  <c:v>108656.52</c:v>
                </c:pt>
                <c:pt idx="23576">
                  <c:v>108658.52</c:v>
                </c:pt>
                <c:pt idx="23577">
                  <c:v>108660.52</c:v>
                </c:pt>
                <c:pt idx="23578">
                  <c:v>108662.52</c:v>
                </c:pt>
                <c:pt idx="23579">
                  <c:v>108664.52</c:v>
                </c:pt>
                <c:pt idx="23580">
                  <c:v>108666.52</c:v>
                </c:pt>
                <c:pt idx="23581">
                  <c:v>108668.52</c:v>
                </c:pt>
                <c:pt idx="23582">
                  <c:v>108670.52</c:v>
                </c:pt>
                <c:pt idx="23583">
                  <c:v>108672.52</c:v>
                </c:pt>
                <c:pt idx="23584">
                  <c:v>108674.52</c:v>
                </c:pt>
                <c:pt idx="23585">
                  <c:v>108676.52</c:v>
                </c:pt>
                <c:pt idx="23586">
                  <c:v>108678.52</c:v>
                </c:pt>
                <c:pt idx="23587">
                  <c:v>108680.52</c:v>
                </c:pt>
                <c:pt idx="23588">
                  <c:v>108682.52</c:v>
                </c:pt>
                <c:pt idx="23589">
                  <c:v>108684.52</c:v>
                </c:pt>
                <c:pt idx="23590">
                  <c:v>108686.52</c:v>
                </c:pt>
                <c:pt idx="23591">
                  <c:v>108688.52</c:v>
                </c:pt>
                <c:pt idx="23592">
                  <c:v>108690.52</c:v>
                </c:pt>
                <c:pt idx="23593">
                  <c:v>108692.52</c:v>
                </c:pt>
                <c:pt idx="23594">
                  <c:v>108694.52</c:v>
                </c:pt>
                <c:pt idx="23595">
                  <c:v>108696.52</c:v>
                </c:pt>
                <c:pt idx="23596">
                  <c:v>108698.52</c:v>
                </c:pt>
                <c:pt idx="23597">
                  <c:v>108700.52</c:v>
                </c:pt>
                <c:pt idx="23598">
                  <c:v>108702.52</c:v>
                </c:pt>
                <c:pt idx="23599">
                  <c:v>108704.52</c:v>
                </c:pt>
                <c:pt idx="23600">
                  <c:v>108706.52</c:v>
                </c:pt>
                <c:pt idx="23601">
                  <c:v>108708.52</c:v>
                </c:pt>
                <c:pt idx="23602">
                  <c:v>108710.52</c:v>
                </c:pt>
                <c:pt idx="23603">
                  <c:v>108712.52</c:v>
                </c:pt>
                <c:pt idx="23604">
                  <c:v>108714.52</c:v>
                </c:pt>
                <c:pt idx="23605">
                  <c:v>108716.52</c:v>
                </c:pt>
                <c:pt idx="23606">
                  <c:v>108718.52</c:v>
                </c:pt>
                <c:pt idx="23607">
                  <c:v>108720.52</c:v>
                </c:pt>
                <c:pt idx="23608">
                  <c:v>108722.52</c:v>
                </c:pt>
                <c:pt idx="23609">
                  <c:v>108724.52</c:v>
                </c:pt>
                <c:pt idx="23610">
                  <c:v>108726.52</c:v>
                </c:pt>
                <c:pt idx="23611">
                  <c:v>108728.52</c:v>
                </c:pt>
                <c:pt idx="23612">
                  <c:v>108730.52</c:v>
                </c:pt>
                <c:pt idx="23613">
                  <c:v>108732.52</c:v>
                </c:pt>
                <c:pt idx="23614">
                  <c:v>108734.52</c:v>
                </c:pt>
                <c:pt idx="23615">
                  <c:v>108736.52</c:v>
                </c:pt>
                <c:pt idx="23616">
                  <c:v>108738.52</c:v>
                </c:pt>
                <c:pt idx="23617">
                  <c:v>108740.52</c:v>
                </c:pt>
                <c:pt idx="23618">
                  <c:v>108742.52</c:v>
                </c:pt>
                <c:pt idx="23619">
                  <c:v>108744.52</c:v>
                </c:pt>
                <c:pt idx="23620">
                  <c:v>108746.52</c:v>
                </c:pt>
                <c:pt idx="23621">
                  <c:v>108748.52</c:v>
                </c:pt>
                <c:pt idx="23622">
                  <c:v>108750.52</c:v>
                </c:pt>
                <c:pt idx="23623">
                  <c:v>108752.52</c:v>
                </c:pt>
                <c:pt idx="23624">
                  <c:v>108754.52</c:v>
                </c:pt>
                <c:pt idx="23625">
                  <c:v>108756.52</c:v>
                </c:pt>
                <c:pt idx="23626">
                  <c:v>108758.52</c:v>
                </c:pt>
                <c:pt idx="23627">
                  <c:v>108760.52</c:v>
                </c:pt>
                <c:pt idx="23628">
                  <c:v>108762.52</c:v>
                </c:pt>
                <c:pt idx="23629">
                  <c:v>108764.52</c:v>
                </c:pt>
                <c:pt idx="23630">
                  <c:v>108766.52</c:v>
                </c:pt>
                <c:pt idx="23631">
                  <c:v>108768.52</c:v>
                </c:pt>
                <c:pt idx="23632">
                  <c:v>108770.52</c:v>
                </c:pt>
                <c:pt idx="23633">
                  <c:v>108772.52</c:v>
                </c:pt>
                <c:pt idx="23634">
                  <c:v>108774.52</c:v>
                </c:pt>
                <c:pt idx="23635">
                  <c:v>108776.52</c:v>
                </c:pt>
                <c:pt idx="23636">
                  <c:v>108778.52</c:v>
                </c:pt>
                <c:pt idx="23637">
                  <c:v>108780.52</c:v>
                </c:pt>
                <c:pt idx="23638">
                  <c:v>108782.52</c:v>
                </c:pt>
                <c:pt idx="23639">
                  <c:v>108784.52</c:v>
                </c:pt>
                <c:pt idx="23640">
                  <c:v>108786.52</c:v>
                </c:pt>
                <c:pt idx="23641">
                  <c:v>108788.52</c:v>
                </c:pt>
                <c:pt idx="23642">
                  <c:v>108790.52</c:v>
                </c:pt>
                <c:pt idx="23643">
                  <c:v>108792.52</c:v>
                </c:pt>
                <c:pt idx="23644">
                  <c:v>108794.52</c:v>
                </c:pt>
                <c:pt idx="23645">
                  <c:v>108796.52</c:v>
                </c:pt>
                <c:pt idx="23646">
                  <c:v>108798.52</c:v>
                </c:pt>
                <c:pt idx="23647">
                  <c:v>108800.52</c:v>
                </c:pt>
                <c:pt idx="23648">
                  <c:v>108802.52</c:v>
                </c:pt>
                <c:pt idx="23649">
                  <c:v>108804.52</c:v>
                </c:pt>
                <c:pt idx="23650">
                  <c:v>108806.52</c:v>
                </c:pt>
                <c:pt idx="23651">
                  <c:v>108808.52</c:v>
                </c:pt>
                <c:pt idx="23652">
                  <c:v>108810.52</c:v>
                </c:pt>
                <c:pt idx="23653">
                  <c:v>108812.52</c:v>
                </c:pt>
                <c:pt idx="23654">
                  <c:v>108814.52</c:v>
                </c:pt>
                <c:pt idx="23655">
                  <c:v>108816.52</c:v>
                </c:pt>
                <c:pt idx="23656">
                  <c:v>108818.52</c:v>
                </c:pt>
                <c:pt idx="23657">
                  <c:v>108820.52</c:v>
                </c:pt>
                <c:pt idx="23658">
                  <c:v>108822.52</c:v>
                </c:pt>
                <c:pt idx="23659">
                  <c:v>108824.52</c:v>
                </c:pt>
                <c:pt idx="23660">
                  <c:v>108826.52</c:v>
                </c:pt>
                <c:pt idx="23661">
                  <c:v>108828.52</c:v>
                </c:pt>
                <c:pt idx="23662">
                  <c:v>108830.52</c:v>
                </c:pt>
                <c:pt idx="23663">
                  <c:v>108832.52</c:v>
                </c:pt>
                <c:pt idx="23664">
                  <c:v>108834.52</c:v>
                </c:pt>
                <c:pt idx="23665">
                  <c:v>108836.52</c:v>
                </c:pt>
                <c:pt idx="23666">
                  <c:v>108838.52</c:v>
                </c:pt>
                <c:pt idx="23667">
                  <c:v>108840.52</c:v>
                </c:pt>
                <c:pt idx="23668">
                  <c:v>108842.52</c:v>
                </c:pt>
                <c:pt idx="23669">
                  <c:v>108844.52</c:v>
                </c:pt>
                <c:pt idx="23670">
                  <c:v>108846.52</c:v>
                </c:pt>
                <c:pt idx="23671">
                  <c:v>108848.52</c:v>
                </c:pt>
                <c:pt idx="23672">
                  <c:v>108850.52</c:v>
                </c:pt>
                <c:pt idx="23673">
                  <c:v>108852.52</c:v>
                </c:pt>
                <c:pt idx="23674">
                  <c:v>108854.52</c:v>
                </c:pt>
                <c:pt idx="23675">
                  <c:v>108856.52</c:v>
                </c:pt>
                <c:pt idx="23676">
                  <c:v>108858.52</c:v>
                </c:pt>
                <c:pt idx="23677">
                  <c:v>108860.52</c:v>
                </c:pt>
                <c:pt idx="23678">
                  <c:v>108862.52</c:v>
                </c:pt>
                <c:pt idx="23679">
                  <c:v>108864.52</c:v>
                </c:pt>
                <c:pt idx="23680">
                  <c:v>108866.52</c:v>
                </c:pt>
                <c:pt idx="23681">
                  <c:v>108868.52</c:v>
                </c:pt>
                <c:pt idx="23682">
                  <c:v>108870.52</c:v>
                </c:pt>
                <c:pt idx="23683">
                  <c:v>108872.52</c:v>
                </c:pt>
                <c:pt idx="23684">
                  <c:v>108874.52</c:v>
                </c:pt>
                <c:pt idx="23685">
                  <c:v>108876.52</c:v>
                </c:pt>
                <c:pt idx="23686">
                  <c:v>108878.52</c:v>
                </c:pt>
                <c:pt idx="23687">
                  <c:v>108880.52</c:v>
                </c:pt>
                <c:pt idx="23688">
                  <c:v>108882.52</c:v>
                </c:pt>
                <c:pt idx="23689">
                  <c:v>108884.52</c:v>
                </c:pt>
                <c:pt idx="23690">
                  <c:v>108886.52</c:v>
                </c:pt>
                <c:pt idx="23691">
                  <c:v>108888.52</c:v>
                </c:pt>
                <c:pt idx="23692">
                  <c:v>108890.52</c:v>
                </c:pt>
                <c:pt idx="23693">
                  <c:v>108892.52</c:v>
                </c:pt>
                <c:pt idx="23694">
                  <c:v>108894.52</c:v>
                </c:pt>
                <c:pt idx="23695">
                  <c:v>108924.55</c:v>
                </c:pt>
                <c:pt idx="23696">
                  <c:v>108948.55</c:v>
                </c:pt>
                <c:pt idx="23697">
                  <c:v>108950.55</c:v>
                </c:pt>
                <c:pt idx="23698">
                  <c:v>108952.55</c:v>
                </c:pt>
                <c:pt idx="23699">
                  <c:v>108954.55</c:v>
                </c:pt>
                <c:pt idx="23700">
                  <c:v>108956.55</c:v>
                </c:pt>
                <c:pt idx="23701">
                  <c:v>108958.55</c:v>
                </c:pt>
                <c:pt idx="23702">
                  <c:v>108960.55</c:v>
                </c:pt>
                <c:pt idx="23703">
                  <c:v>108962.55</c:v>
                </c:pt>
                <c:pt idx="23704">
                  <c:v>108964.55</c:v>
                </c:pt>
                <c:pt idx="23705">
                  <c:v>108966.55</c:v>
                </c:pt>
                <c:pt idx="23706">
                  <c:v>108968.55</c:v>
                </c:pt>
                <c:pt idx="23707">
                  <c:v>108970.55</c:v>
                </c:pt>
                <c:pt idx="23708">
                  <c:v>108972.55</c:v>
                </c:pt>
                <c:pt idx="23709">
                  <c:v>108974.55</c:v>
                </c:pt>
                <c:pt idx="23710">
                  <c:v>108976.55</c:v>
                </c:pt>
                <c:pt idx="23711">
                  <c:v>108978.55</c:v>
                </c:pt>
                <c:pt idx="23712">
                  <c:v>108980.55</c:v>
                </c:pt>
                <c:pt idx="23713">
                  <c:v>108982.55</c:v>
                </c:pt>
                <c:pt idx="23714">
                  <c:v>108984.55</c:v>
                </c:pt>
                <c:pt idx="23715">
                  <c:v>108986.55</c:v>
                </c:pt>
                <c:pt idx="23716">
                  <c:v>108988.55</c:v>
                </c:pt>
                <c:pt idx="23717">
                  <c:v>108990.55</c:v>
                </c:pt>
                <c:pt idx="23718">
                  <c:v>108992.55</c:v>
                </c:pt>
                <c:pt idx="23719">
                  <c:v>108994.55</c:v>
                </c:pt>
                <c:pt idx="23720">
                  <c:v>108996.55</c:v>
                </c:pt>
                <c:pt idx="23721">
                  <c:v>108998.55</c:v>
                </c:pt>
                <c:pt idx="23722">
                  <c:v>109000.55</c:v>
                </c:pt>
                <c:pt idx="23723">
                  <c:v>109002.55</c:v>
                </c:pt>
                <c:pt idx="23724">
                  <c:v>109004.55</c:v>
                </c:pt>
                <c:pt idx="23725">
                  <c:v>109006.55</c:v>
                </c:pt>
                <c:pt idx="23726">
                  <c:v>109008.55</c:v>
                </c:pt>
                <c:pt idx="23727">
                  <c:v>109010.55</c:v>
                </c:pt>
                <c:pt idx="23728">
                  <c:v>109012.55</c:v>
                </c:pt>
                <c:pt idx="23729">
                  <c:v>109014.55</c:v>
                </c:pt>
                <c:pt idx="23730">
                  <c:v>109016.55</c:v>
                </c:pt>
                <c:pt idx="23731">
                  <c:v>109018.55</c:v>
                </c:pt>
                <c:pt idx="23732">
                  <c:v>109020.55</c:v>
                </c:pt>
                <c:pt idx="23733">
                  <c:v>109022.55</c:v>
                </c:pt>
                <c:pt idx="23734">
                  <c:v>109024.55</c:v>
                </c:pt>
                <c:pt idx="23735">
                  <c:v>109026.55</c:v>
                </c:pt>
                <c:pt idx="23736">
                  <c:v>109028.55</c:v>
                </c:pt>
                <c:pt idx="23737">
                  <c:v>109030.55</c:v>
                </c:pt>
                <c:pt idx="23738">
                  <c:v>109032.55</c:v>
                </c:pt>
                <c:pt idx="23739">
                  <c:v>109034.55</c:v>
                </c:pt>
                <c:pt idx="23740">
                  <c:v>109036.55</c:v>
                </c:pt>
                <c:pt idx="23741">
                  <c:v>109038.55</c:v>
                </c:pt>
                <c:pt idx="23742">
                  <c:v>109040.55</c:v>
                </c:pt>
                <c:pt idx="23743">
                  <c:v>109042.55</c:v>
                </c:pt>
                <c:pt idx="23744">
                  <c:v>109044.55</c:v>
                </c:pt>
                <c:pt idx="23745">
                  <c:v>109046.55</c:v>
                </c:pt>
                <c:pt idx="23746">
                  <c:v>109048.55</c:v>
                </c:pt>
                <c:pt idx="23747">
                  <c:v>109050.55</c:v>
                </c:pt>
                <c:pt idx="23748">
                  <c:v>109052.55</c:v>
                </c:pt>
                <c:pt idx="23749">
                  <c:v>109054.55</c:v>
                </c:pt>
                <c:pt idx="23750">
                  <c:v>109056.55</c:v>
                </c:pt>
                <c:pt idx="23751">
                  <c:v>109058.55</c:v>
                </c:pt>
                <c:pt idx="23752">
                  <c:v>109060.55</c:v>
                </c:pt>
                <c:pt idx="23753">
                  <c:v>109062.55</c:v>
                </c:pt>
                <c:pt idx="23754">
                  <c:v>109064.55</c:v>
                </c:pt>
                <c:pt idx="23755">
                  <c:v>109066.55</c:v>
                </c:pt>
                <c:pt idx="23756">
                  <c:v>109068.55</c:v>
                </c:pt>
                <c:pt idx="23757">
                  <c:v>109070.55</c:v>
                </c:pt>
                <c:pt idx="23758">
                  <c:v>109072.55</c:v>
                </c:pt>
                <c:pt idx="23759">
                  <c:v>109074.55</c:v>
                </c:pt>
                <c:pt idx="23760">
                  <c:v>109076.55</c:v>
                </c:pt>
                <c:pt idx="23761">
                  <c:v>109078.55</c:v>
                </c:pt>
                <c:pt idx="23762">
                  <c:v>109080.55</c:v>
                </c:pt>
                <c:pt idx="23763">
                  <c:v>109082.55</c:v>
                </c:pt>
                <c:pt idx="23764">
                  <c:v>109084.55</c:v>
                </c:pt>
                <c:pt idx="23765">
                  <c:v>109086.55</c:v>
                </c:pt>
                <c:pt idx="23766">
                  <c:v>109088.55</c:v>
                </c:pt>
                <c:pt idx="23767">
                  <c:v>109090.55</c:v>
                </c:pt>
                <c:pt idx="23768">
                  <c:v>109092.55</c:v>
                </c:pt>
                <c:pt idx="23769">
                  <c:v>109094.55</c:v>
                </c:pt>
                <c:pt idx="23770">
                  <c:v>109096.55</c:v>
                </c:pt>
                <c:pt idx="23771">
                  <c:v>109098.55</c:v>
                </c:pt>
                <c:pt idx="23772">
                  <c:v>109100.55</c:v>
                </c:pt>
                <c:pt idx="23773">
                  <c:v>109102.55</c:v>
                </c:pt>
                <c:pt idx="23774">
                  <c:v>109104.55</c:v>
                </c:pt>
                <c:pt idx="23775">
                  <c:v>109106.55</c:v>
                </c:pt>
                <c:pt idx="23776">
                  <c:v>109108.55</c:v>
                </c:pt>
                <c:pt idx="23777">
                  <c:v>109110.55</c:v>
                </c:pt>
                <c:pt idx="23778">
                  <c:v>109112.55</c:v>
                </c:pt>
                <c:pt idx="23779">
                  <c:v>109114.55</c:v>
                </c:pt>
                <c:pt idx="23780">
                  <c:v>109116.55</c:v>
                </c:pt>
                <c:pt idx="23781">
                  <c:v>109118.55</c:v>
                </c:pt>
                <c:pt idx="23782">
                  <c:v>109120.55</c:v>
                </c:pt>
                <c:pt idx="23783">
                  <c:v>109122.55</c:v>
                </c:pt>
                <c:pt idx="23784">
                  <c:v>109124.55</c:v>
                </c:pt>
                <c:pt idx="23785">
                  <c:v>109126.55</c:v>
                </c:pt>
                <c:pt idx="23786">
                  <c:v>109128.55</c:v>
                </c:pt>
                <c:pt idx="23787">
                  <c:v>109130.55</c:v>
                </c:pt>
                <c:pt idx="23788">
                  <c:v>109132.55</c:v>
                </c:pt>
                <c:pt idx="23789">
                  <c:v>109134.55</c:v>
                </c:pt>
                <c:pt idx="23790">
                  <c:v>109136.55</c:v>
                </c:pt>
                <c:pt idx="23791">
                  <c:v>109138.55</c:v>
                </c:pt>
                <c:pt idx="23792">
                  <c:v>109140.55</c:v>
                </c:pt>
                <c:pt idx="23793">
                  <c:v>109142.55</c:v>
                </c:pt>
                <c:pt idx="23794">
                  <c:v>109144.55</c:v>
                </c:pt>
                <c:pt idx="23795">
                  <c:v>109146.55</c:v>
                </c:pt>
                <c:pt idx="23796">
                  <c:v>109148.55</c:v>
                </c:pt>
                <c:pt idx="23797">
                  <c:v>109150.55</c:v>
                </c:pt>
                <c:pt idx="23798">
                  <c:v>109152.55</c:v>
                </c:pt>
                <c:pt idx="23799">
                  <c:v>109154.55</c:v>
                </c:pt>
                <c:pt idx="23800">
                  <c:v>109156.55</c:v>
                </c:pt>
                <c:pt idx="23801">
                  <c:v>109158.55</c:v>
                </c:pt>
                <c:pt idx="23802">
                  <c:v>109160.55</c:v>
                </c:pt>
                <c:pt idx="23803">
                  <c:v>109162.55</c:v>
                </c:pt>
                <c:pt idx="23804">
                  <c:v>109164.55</c:v>
                </c:pt>
                <c:pt idx="23805">
                  <c:v>109166.55</c:v>
                </c:pt>
                <c:pt idx="23806">
                  <c:v>109168.55</c:v>
                </c:pt>
                <c:pt idx="23807">
                  <c:v>109170.55</c:v>
                </c:pt>
                <c:pt idx="23808">
                  <c:v>109172.55</c:v>
                </c:pt>
                <c:pt idx="23809">
                  <c:v>109174.55</c:v>
                </c:pt>
                <c:pt idx="23810">
                  <c:v>109176.55</c:v>
                </c:pt>
                <c:pt idx="23811">
                  <c:v>109178.55</c:v>
                </c:pt>
                <c:pt idx="23812">
                  <c:v>109180.55</c:v>
                </c:pt>
                <c:pt idx="23813">
                  <c:v>109182.55</c:v>
                </c:pt>
                <c:pt idx="23814">
                  <c:v>109184.55</c:v>
                </c:pt>
                <c:pt idx="23815">
                  <c:v>109186.55</c:v>
                </c:pt>
                <c:pt idx="23816">
                  <c:v>109188.55</c:v>
                </c:pt>
                <c:pt idx="23817">
                  <c:v>109190.55</c:v>
                </c:pt>
                <c:pt idx="23818">
                  <c:v>109192.55</c:v>
                </c:pt>
                <c:pt idx="23819">
                  <c:v>109194.55</c:v>
                </c:pt>
                <c:pt idx="23820">
                  <c:v>109196.55</c:v>
                </c:pt>
                <c:pt idx="23821">
                  <c:v>109198.55</c:v>
                </c:pt>
                <c:pt idx="23822">
                  <c:v>109200.55</c:v>
                </c:pt>
                <c:pt idx="23823">
                  <c:v>109202.55</c:v>
                </c:pt>
                <c:pt idx="23824">
                  <c:v>109204.55</c:v>
                </c:pt>
                <c:pt idx="23825">
                  <c:v>109206.55</c:v>
                </c:pt>
                <c:pt idx="23826">
                  <c:v>109208.55</c:v>
                </c:pt>
                <c:pt idx="23827">
                  <c:v>109210.55</c:v>
                </c:pt>
                <c:pt idx="23828">
                  <c:v>109212.55</c:v>
                </c:pt>
                <c:pt idx="23829">
                  <c:v>109214.55</c:v>
                </c:pt>
                <c:pt idx="23830">
                  <c:v>109216.55</c:v>
                </c:pt>
                <c:pt idx="23831">
                  <c:v>109218.55</c:v>
                </c:pt>
                <c:pt idx="23832">
                  <c:v>109220.55</c:v>
                </c:pt>
                <c:pt idx="23833">
                  <c:v>109222.55</c:v>
                </c:pt>
                <c:pt idx="23834">
                  <c:v>109224.55</c:v>
                </c:pt>
                <c:pt idx="23835">
                  <c:v>109226.55</c:v>
                </c:pt>
                <c:pt idx="23836">
                  <c:v>109228.55</c:v>
                </c:pt>
                <c:pt idx="23837">
                  <c:v>109230.55</c:v>
                </c:pt>
                <c:pt idx="23838">
                  <c:v>109232.55</c:v>
                </c:pt>
                <c:pt idx="23839">
                  <c:v>109234.55</c:v>
                </c:pt>
                <c:pt idx="23840">
                  <c:v>109236.55</c:v>
                </c:pt>
                <c:pt idx="23841">
                  <c:v>109238.55</c:v>
                </c:pt>
                <c:pt idx="23842">
                  <c:v>109240.55</c:v>
                </c:pt>
                <c:pt idx="23843">
                  <c:v>109242.55</c:v>
                </c:pt>
                <c:pt idx="23844">
                  <c:v>109244.55</c:v>
                </c:pt>
                <c:pt idx="23845">
                  <c:v>109246.55</c:v>
                </c:pt>
                <c:pt idx="23846">
                  <c:v>109248.55</c:v>
                </c:pt>
                <c:pt idx="23847">
                  <c:v>109250.55</c:v>
                </c:pt>
                <c:pt idx="23848">
                  <c:v>109252.55</c:v>
                </c:pt>
                <c:pt idx="23849">
                  <c:v>109254.55</c:v>
                </c:pt>
                <c:pt idx="23850">
                  <c:v>109256.55</c:v>
                </c:pt>
                <c:pt idx="23851">
                  <c:v>109258.55</c:v>
                </c:pt>
                <c:pt idx="23852">
                  <c:v>109260.55</c:v>
                </c:pt>
                <c:pt idx="23853">
                  <c:v>109262.55</c:v>
                </c:pt>
                <c:pt idx="23854">
                  <c:v>109264.55</c:v>
                </c:pt>
                <c:pt idx="23855">
                  <c:v>109266.55</c:v>
                </c:pt>
                <c:pt idx="23856">
                  <c:v>109268.55</c:v>
                </c:pt>
                <c:pt idx="23857">
                  <c:v>109270.55</c:v>
                </c:pt>
                <c:pt idx="23858">
                  <c:v>109272.55</c:v>
                </c:pt>
                <c:pt idx="23859">
                  <c:v>109274.55</c:v>
                </c:pt>
                <c:pt idx="23860">
                  <c:v>109276.55</c:v>
                </c:pt>
                <c:pt idx="23861">
                  <c:v>109278.55</c:v>
                </c:pt>
                <c:pt idx="23862">
                  <c:v>109280.55</c:v>
                </c:pt>
                <c:pt idx="23863">
                  <c:v>109282.55</c:v>
                </c:pt>
                <c:pt idx="23864">
                  <c:v>109284.55</c:v>
                </c:pt>
                <c:pt idx="23865">
                  <c:v>109286.55</c:v>
                </c:pt>
                <c:pt idx="23866">
                  <c:v>109288.55</c:v>
                </c:pt>
                <c:pt idx="23867">
                  <c:v>109290.55</c:v>
                </c:pt>
                <c:pt idx="23868">
                  <c:v>109292.55</c:v>
                </c:pt>
                <c:pt idx="23869">
                  <c:v>109294.55</c:v>
                </c:pt>
                <c:pt idx="23870">
                  <c:v>109296.55</c:v>
                </c:pt>
                <c:pt idx="23871">
                  <c:v>109298.55</c:v>
                </c:pt>
                <c:pt idx="23872">
                  <c:v>109300.55</c:v>
                </c:pt>
                <c:pt idx="23873">
                  <c:v>109302.55</c:v>
                </c:pt>
                <c:pt idx="23874">
                  <c:v>109304.55</c:v>
                </c:pt>
                <c:pt idx="23875">
                  <c:v>109306.55</c:v>
                </c:pt>
                <c:pt idx="23876">
                  <c:v>109308.55</c:v>
                </c:pt>
                <c:pt idx="23877">
                  <c:v>109310.55</c:v>
                </c:pt>
                <c:pt idx="23878">
                  <c:v>109312.55</c:v>
                </c:pt>
                <c:pt idx="23879">
                  <c:v>109314.55</c:v>
                </c:pt>
                <c:pt idx="23880">
                  <c:v>109316.55</c:v>
                </c:pt>
                <c:pt idx="23881">
                  <c:v>109318.55</c:v>
                </c:pt>
                <c:pt idx="23882">
                  <c:v>109320.55</c:v>
                </c:pt>
                <c:pt idx="23883">
                  <c:v>109322.55</c:v>
                </c:pt>
                <c:pt idx="23884">
                  <c:v>109324.55</c:v>
                </c:pt>
                <c:pt idx="23885">
                  <c:v>109326.55</c:v>
                </c:pt>
                <c:pt idx="23886">
                  <c:v>109328.55</c:v>
                </c:pt>
                <c:pt idx="23887">
                  <c:v>109330.55</c:v>
                </c:pt>
                <c:pt idx="23888">
                  <c:v>109332.55</c:v>
                </c:pt>
                <c:pt idx="23889">
                  <c:v>109334.55</c:v>
                </c:pt>
                <c:pt idx="23890">
                  <c:v>109336.55</c:v>
                </c:pt>
                <c:pt idx="23891">
                  <c:v>109338.55</c:v>
                </c:pt>
                <c:pt idx="23892">
                  <c:v>109340.55</c:v>
                </c:pt>
                <c:pt idx="23893">
                  <c:v>109342.55</c:v>
                </c:pt>
                <c:pt idx="23894">
                  <c:v>109344.55</c:v>
                </c:pt>
                <c:pt idx="23895">
                  <c:v>109346.55</c:v>
                </c:pt>
                <c:pt idx="23896">
                  <c:v>109348.55</c:v>
                </c:pt>
                <c:pt idx="23897">
                  <c:v>109350.55</c:v>
                </c:pt>
                <c:pt idx="23898">
                  <c:v>109352.55</c:v>
                </c:pt>
                <c:pt idx="23899">
                  <c:v>109354.55</c:v>
                </c:pt>
                <c:pt idx="23900">
                  <c:v>109356.55</c:v>
                </c:pt>
                <c:pt idx="23901">
                  <c:v>109358.55</c:v>
                </c:pt>
                <c:pt idx="23902">
                  <c:v>109360.55</c:v>
                </c:pt>
                <c:pt idx="23903">
                  <c:v>109362.55</c:v>
                </c:pt>
                <c:pt idx="23904">
                  <c:v>109364.55</c:v>
                </c:pt>
                <c:pt idx="23905">
                  <c:v>109366.55</c:v>
                </c:pt>
                <c:pt idx="23906">
                  <c:v>109368.55</c:v>
                </c:pt>
                <c:pt idx="23907">
                  <c:v>109370.55</c:v>
                </c:pt>
                <c:pt idx="23908">
                  <c:v>109372.55</c:v>
                </c:pt>
                <c:pt idx="23909">
                  <c:v>109374.55</c:v>
                </c:pt>
                <c:pt idx="23910">
                  <c:v>109376.55</c:v>
                </c:pt>
                <c:pt idx="23911">
                  <c:v>109378.55</c:v>
                </c:pt>
                <c:pt idx="23912">
                  <c:v>109380.55</c:v>
                </c:pt>
                <c:pt idx="23913">
                  <c:v>109382.55</c:v>
                </c:pt>
                <c:pt idx="23914">
                  <c:v>109384.55</c:v>
                </c:pt>
                <c:pt idx="23915">
                  <c:v>109386.55</c:v>
                </c:pt>
                <c:pt idx="23916">
                  <c:v>109388.55</c:v>
                </c:pt>
                <c:pt idx="23917">
                  <c:v>109390.55</c:v>
                </c:pt>
                <c:pt idx="23918">
                  <c:v>109392.55</c:v>
                </c:pt>
                <c:pt idx="23919">
                  <c:v>109394.55</c:v>
                </c:pt>
                <c:pt idx="23920">
                  <c:v>109396.55</c:v>
                </c:pt>
                <c:pt idx="23921">
                  <c:v>109398.55</c:v>
                </c:pt>
              </c:numCache>
            </c:numRef>
          </c:xVal>
          <c:yVal>
            <c:numRef>
              <c:f>'E:\Thesis NTNU\data\Hydrostatic data\data\sand\[ML281_01_301.xls]DataMech'!$N$6:$N$30001</c:f>
              <c:numCache>
                <c:formatCode>General</c:formatCode>
                <c:ptCount val="29996"/>
                <c:pt idx="0">
                  <c:v>22</c:v>
                </c:pt>
                <c:pt idx="1">
                  <c:v>22</c:v>
                </c:pt>
                <c:pt idx="2">
                  <c:v>22</c:v>
                </c:pt>
                <c:pt idx="3">
                  <c:v>22</c:v>
                </c:pt>
                <c:pt idx="4">
                  <c:v>22</c:v>
                </c:pt>
                <c:pt idx="5">
                  <c:v>22</c:v>
                </c:pt>
                <c:pt idx="6">
                  <c:v>22</c:v>
                </c:pt>
                <c:pt idx="7">
                  <c:v>22</c:v>
                </c:pt>
                <c:pt idx="8">
                  <c:v>22</c:v>
                </c:pt>
                <c:pt idx="9">
                  <c:v>22</c:v>
                </c:pt>
                <c:pt idx="10">
                  <c:v>22</c:v>
                </c:pt>
                <c:pt idx="11">
                  <c:v>22</c:v>
                </c:pt>
                <c:pt idx="12">
                  <c:v>22</c:v>
                </c:pt>
                <c:pt idx="13">
                  <c:v>22</c:v>
                </c:pt>
                <c:pt idx="14">
                  <c:v>22.1</c:v>
                </c:pt>
                <c:pt idx="15">
                  <c:v>22</c:v>
                </c:pt>
                <c:pt idx="16">
                  <c:v>22.1</c:v>
                </c:pt>
                <c:pt idx="17">
                  <c:v>22.1</c:v>
                </c:pt>
                <c:pt idx="18">
                  <c:v>22.1</c:v>
                </c:pt>
                <c:pt idx="19">
                  <c:v>22.1</c:v>
                </c:pt>
                <c:pt idx="20">
                  <c:v>22.1</c:v>
                </c:pt>
                <c:pt idx="21">
                  <c:v>22</c:v>
                </c:pt>
                <c:pt idx="22">
                  <c:v>22.1</c:v>
                </c:pt>
                <c:pt idx="23">
                  <c:v>22.1</c:v>
                </c:pt>
                <c:pt idx="24">
                  <c:v>22.1</c:v>
                </c:pt>
                <c:pt idx="25">
                  <c:v>22.1</c:v>
                </c:pt>
                <c:pt idx="26">
                  <c:v>22.1</c:v>
                </c:pt>
                <c:pt idx="27">
                  <c:v>22.1</c:v>
                </c:pt>
                <c:pt idx="28">
                  <c:v>22.1</c:v>
                </c:pt>
                <c:pt idx="29">
                  <c:v>22.1</c:v>
                </c:pt>
                <c:pt idx="30">
                  <c:v>22.1</c:v>
                </c:pt>
                <c:pt idx="31">
                  <c:v>22.1</c:v>
                </c:pt>
                <c:pt idx="32">
                  <c:v>22.1</c:v>
                </c:pt>
                <c:pt idx="33">
                  <c:v>22.1</c:v>
                </c:pt>
                <c:pt idx="34">
                  <c:v>22.1</c:v>
                </c:pt>
                <c:pt idx="35">
                  <c:v>22.1</c:v>
                </c:pt>
                <c:pt idx="36">
                  <c:v>22.1</c:v>
                </c:pt>
                <c:pt idx="37">
                  <c:v>22.1</c:v>
                </c:pt>
                <c:pt idx="38">
                  <c:v>22.1</c:v>
                </c:pt>
                <c:pt idx="39">
                  <c:v>22.1</c:v>
                </c:pt>
                <c:pt idx="40">
                  <c:v>22.1</c:v>
                </c:pt>
                <c:pt idx="41">
                  <c:v>22.1</c:v>
                </c:pt>
                <c:pt idx="42">
                  <c:v>22.1</c:v>
                </c:pt>
                <c:pt idx="43">
                  <c:v>22.1</c:v>
                </c:pt>
                <c:pt idx="44">
                  <c:v>22.1</c:v>
                </c:pt>
                <c:pt idx="45">
                  <c:v>22.1</c:v>
                </c:pt>
                <c:pt idx="46">
                  <c:v>22.1</c:v>
                </c:pt>
                <c:pt idx="47">
                  <c:v>22.1</c:v>
                </c:pt>
                <c:pt idx="48">
                  <c:v>22.1</c:v>
                </c:pt>
                <c:pt idx="49">
                  <c:v>22.1</c:v>
                </c:pt>
                <c:pt idx="50">
                  <c:v>22.1</c:v>
                </c:pt>
                <c:pt idx="51">
                  <c:v>22.1</c:v>
                </c:pt>
                <c:pt idx="52">
                  <c:v>22.1</c:v>
                </c:pt>
                <c:pt idx="53">
                  <c:v>22.1</c:v>
                </c:pt>
                <c:pt idx="54">
                  <c:v>22.1</c:v>
                </c:pt>
                <c:pt idx="55">
                  <c:v>22.1</c:v>
                </c:pt>
                <c:pt idx="56">
                  <c:v>22.1</c:v>
                </c:pt>
                <c:pt idx="57">
                  <c:v>22.1</c:v>
                </c:pt>
                <c:pt idx="58">
                  <c:v>22.1</c:v>
                </c:pt>
                <c:pt idx="59">
                  <c:v>22.1</c:v>
                </c:pt>
                <c:pt idx="60">
                  <c:v>22.1</c:v>
                </c:pt>
                <c:pt idx="61">
                  <c:v>22.1</c:v>
                </c:pt>
                <c:pt idx="62">
                  <c:v>22.1</c:v>
                </c:pt>
                <c:pt idx="63">
                  <c:v>22.1</c:v>
                </c:pt>
                <c:pt idx="64">
                  <c:v>22.1</c:v>
                </c:pt>
                <c:pt idx="65">
                  <c:v>22.1</c:v>
                </c:pt>
                <c:pt idx="66">
                  <c:v>22.1</c:v>
                </c:pt>
                <c:pt idx="67">
                  <c:v>22.1</c:v>
                </c:pt>
                <c:pt idx="68">
                  <c:v>22.1</c:v>
                </c:pt>
                <c:pt idx="69">
                  <c:v>22.1</c:v>
                </c:pt>
                <c:pt idx="70">
                  <c:v>22.1</c:v>
                </c:pt>
                <c:pt idx="71">
                  <c:v>22.1</c:v>
                </c:pt>
                <c:pt idx="72">
                  <c:v>22.1</c:v>
                </c:pt>
                <c:pt idx="73">
                  <c:v>22.1</c:v>
                </c:pt>
                <c:pt idx="74">
                  <c:v>22.1</c:v>
                </c:pt>
                <c:pt idx="75">
                  <c:v>22.1</c:v>
                </c:pt>
                <c:pt idx="76">
                  <c:v>22.1</c:v>
                </c:pt>
                <c:pt idx="77">
                  <c:v>22.1</c:v>
                </c:pt>
                <c:pt idx="78">
                  <c:v>22.1</c:v>
                </c:pt>
                <c:pt idx="79">
                  <c:v>22.1</c:v>
                </c:pt>
                <c:pt idx="80">
                  <c:v>22.1</c:v>
                </c:pt>
                <c:pt idx="81">
                  <c:v>22.1</c:v>
                </c:pt>
                <c:pt idx="82">
                  <c:v>22.200001</c:v>
                </c:pt>
                <c:pt idx="83">
                  <c:v>22.1</c:v>
                </c:pt>
                <c:pt idx="84">
                  <c:v>22.1</c:v>
                </c:pt>
                <c:pt idx="85">
                  <c:v>22.1</c:v>
                </c:pt>
                <c:pt idx="86">
                  <c:v>22.1</c:v>
                </c:pt>
                <c:pt idx="87">
                  <c:v>22.1</c:v>
                </c:pt>
                <c:pt idx="88">
                  <c:v>22.1</c:v>
                </c:pt>
                <c:pt idx="89">
                  <c:v>22.1</c:v>
                </c:pt>
                <c:pt idx="90">
                  <c:v>22.1</c:v>
                </c:pt>
                <c:pt idx="91">
                  <c:v>22.1</c:v>
                </c:pt>
                <c:pt idx="92">
                  <c:v>22.1</c:v>
                </c:pt>
                <c:pt idx="93">
                  <c:v>22.1</c:v>
                </c:pt>
                <c:pt idx="94">
                  <c:v>22.1</c:v>
                </c:pt>
                <c:pt idx="95">
                  <c:v>22.1</c:v>
                </c:pt>
                <c:pt idx="96">
                  <c:v>22.1</c:v>
                </c:pt>
                <c:pt idx="97">
                  <c:v>22.1</c:v>
                </c:pt>
                <c:pt idx="98">
                  <c:v>22.1</c:v>
                </c:pt>
                <c:pt idx="99">
                  <c:v>22.1</c:v>
                </c:pt>
                <c:pt idx="100">
                  <c:v>22.1</c:v>
                </c:pt>
                <c:pt idx="101">
                  <c:v>22.1</c:v>
                </c:pt>
                <c:pt idx="102">
                  <c:v>22.1</c:v>
                </c:pt>
                <c:pt idx="103">
                  <c:v>22.1</c:v>
                </c:pt>
                <c:pt idx="104">
                  <c:v>22.1</c:v>
                </c:pt>
                <c:pt idx="105">
                  <c:v>22.1</c:v>
                </c:pt>
                <c:pt idx="106">
                  <c:v>22.1</c:v>
                </c:pt>
                <c:pt idx="107">
                  <c:v>22.1</c:v>
                </c:pt>
                <c:pt idx="108">
                  <c:v>22.1</c:v>
                </c:pt>
                <c:pt idx="109">
                  <c:v>22.200001</c:v>
                </c:pt>
                <c:pt idx="110">
                  <c:v>22.1</c:v>
                </c:pt>
                <c:pt idx="111">
                  <c:v>22.1</c:v>
                </c:pt>
                <c:pt idx="112">
                  <c:v>22.1</c:v>
                </c:pt>
                <c:pt idx="113">
                  <c:v>22.1</c:v>
                </c:pt>
                <c:pt idx="114">
                  <c:v>22.1</c:v>
                </c:pt>
                <c:pt idx="115">
                  <c:v>22.200001</c:v>
                </c:pt>
                <c:pt idx="116">
                  <c:v>22.200001</c:v>
                </c:pt>
                <c:pt idx="117">
                  <c:v>22.1</c:v>
                </c:pt>
                <c:pt idx="118">
                  <c:v>22.1</c:v>
                </c:pt>
                <c:pt idx="119">
                  <c:v>22.1</c:v>
                </c:pt>
                <c:pt idx="120">
                  <c:v>22.1</c:v>
                </c:pt>
                <c:pt idx="121">
                  <c:v>22.1</c:v>
                </c:pt>
                <c:pt idx="122">
                  <c:v>22.1</c:v>
                </c:pt>
                <c:pt idx="123">
                  <c:v>22.1</c:v>
                </c:pt>
                <c:pt idx="124">
                  <c:v>22.1</c:v>
                </c:pt>
                <c:pt idx="125">
                  <c:v>22.1</c:v>
                </c:pt>
                <c:pt idx="126">
                  <c:v>22.1</c:v>
                </c:pt>
                <c:pt idx="127">
                  <c:v>22.1</c:v>
                </c:pt>
                <c:pt idx="128">
                  <c:v>22.1</c:v>
                </c:pt>
                <c:pt idx="129">
                  <c:v>22.1</c:v>
                </c:pt>
                <c:pt idx="130">
                  <c:v>22.1</c:v>
                </c:pt>
                <c:pt idx="131">
                  <c:v>22.1</c:v>
                </c:pt>
                <c:pt idx="132">
                  <c:v>22.1</c:v>
                </c:pt>
                <c:pt idx="133">
                  <c:v>22.200001</c:v>
                </c:pt>
                <c:pt idx="134">
                  <c:v>22.1</c:v>
                </c:pt>
                <c:pt idx="135">
                  <c:v>22.1</c:v>
                </c:pt>
                <c:pt idx="136">
                  <c:v>22.1</c:v>
                </c:pt>
                <c:pt idx="137">
                  <c:v>22.200001</c:v>
                </c:pt>
                <c:pt idx="138">
                  <c:v>22.200001</c:v>
                </c:pt>
                <c:pt idx="139">
                  <c:v>22.200001</c:v>
                </c:pt>
                <c:pt idx="140">
                  <c:v>22.1</c:v>
                </c:pt>
                <c:pt idx="141">
                  <c:v>22.1</c:v>
                </c:pt>
                <c:pt idx="142">
                  <c:v>22.1</c:v>
                </c:pt>
                <c:pt idx="143">
                  <c:v>22.1</c:v>
                </c:pt>
                <c:pt idx="144">
                  <c:v>22.1</c:v>
                </c:pt>
                <c:pt idx="145">
                  <c:v>22.1</c:v>
                </c:pt>
                <c:pt idx="146">
                  <c:v>22.1</c:v>
                </c:pt>
                <c:pt idx="147">
                  <c:v>22.1</c:v>
                </c:pt>
                <c:pt idx="148">
                  <c:v>22.1</c:v>
                </c:pt>
                <c:pt idx="149">
                  <c:v>22.1</c:v>
                </c:pt>
                <c:pt idx="150">
                  <c:v>22.1</c:v>
                </c:pt>
                <c:pt idx="151">
                  <c:v>22.1</c:v>
                </c:pt>
                <c:pt idx="152">
                  <c:v>22.1</c:v>
                </c:pt>
                <c:pt idx="153">
                  <c:v>22.1</c:v>
                </c:pt>
                <c:pt idx="154">
                  <c:v>22.1</c:v>
                </c:pt>
                <c:pt idx="155">
                  <c:v>22.1</c:v>
                </c:pt>
                <c:pt idx="156">
                  <c:v>22.1</c:v>
                </c:pt>
                <c:pt idx="157">
                  <c:v>22.1</c:v>
                </c:pt>
                <c:pt idx="158">
                  <c:v>22.1</c:v>
                </c:pt>
                <c:pt idx="159">
                  <c:v>22.200001</c:v>
                </c:pt>
                <c:pt idx="160">
                  <c:v>22.200001</c:v>
                </c:pt>
                <c:pt idx="161">
                  <c:v>22.1</c:v>
                </c:pt>
                <c:pt idx="162">
                  <c:v>22.1</c:v>
                </c:pt>
                <c:pt idx="163">
                  <c:v>22.200001</c:v>
                </c:pt>
                <c:pt idx="164">
                  <c:v>22.1</c:v>
                </c:pt>
                <c:pt idx="165">
                  <c:v>22.1</c:v>
                </c:pt>
                <c:pt idx="166">
                  <c:v>22.1</c:v>
                </c:pt>
                <c:pt idx="167">
                  <c:v>22.1</c:v>
                </c:pt>
                <c:pt idx="168">
                  <c:v>22.1</c:v>
                </c:pt>
                <c:pt idx="169">
                  <c:v>22.1</c:v>
                </c:pt>
                <c:pt idx="170">
                  <c:v>22.1</c:v>
                </c:pt>
                <c:pt idx="171">
                  <c:v>22.1</c:v>
                </c:pt>
                <c:pt idx="172">
                  <c:v>22.1</c:v>
                </c:pt>
                <c:pt idx="173">
                  <c:v>22.1</c:v>
                </c:pt>
                <c:pt idx="174">
                  <c:v>22.1</c:v>
                </c:pt>
                <c:pt idx="175">
                  <c:v>22.1</c:v>
                </c:pt>
                <c:pt idx="176">
                  <c:v>22.1</c:v>
                </c:pt>
                <c:pt idx="177">
                  <c:v>22.1</c:v>
                </c:pt>
                <c:pt idx="178">
                  <c:v>22.1</c:v>
                </c:pt>
                <c:pt idx="179">
                  <c:v>22.1</c:v>
                </c:pt>
                <c:pt idx="180">
                  <c:v>22.1</c:v>
                </c:pt>
                <c:pt idx="181">
                  <c:v>22.1</c:v>
                </c:pt>
                <c:pt idx="182">
                  <c:v>22.1</c:v>
                </c:pt>
                <c:pt idx="183">
                  <c:v>22.1</c:v>
                </c:pt>
                <c:pt idx="184">
                  <c:v>22.200001</c:v>
                </c:pt>
                <c:pt idx="185">
                  <c:v>22.200001</c:v>
                </c:pt>
                <c:pt idx="186">
                  <c:v>22.200001</c:v>
                </c:pt>
                <c:pt idx="187">
                  <c:v>22.200001</c:v>
                </c:pt>
                <c:pt idx="188">
                  <c:v>22.200001</c:v>
                </c:pt>
                <c:pt idx="189">
                  <c:v>22.1</c:v>
                </c:pt>
                <c:pt idx="190">
                  <c:v>22.1</c:v>
                </c:pt>
                <c:pt idx="191">
                  <c:v>22.200001</c:v>
                </c:pt>
                <c:pt idx="192">
                  <c:v>22.200001</c:v>
                </c:pt>
                <c:pt idx="193">
                  <c:v>22.1</c:v>
                </c:pt>
                <c:pt idx="194">
                  <c:v>22.200001</c:v>
                </c:pt>
                <c:pt idx="195">
                  <c:v>22.200001</c:v>
                </c:pt>
                <c:pt idx="196">
                  <c:v>22.1</c:v>
                </c:pt>
                <c:pt idx="197">
                  <c:v>22.1</c:v>
                </c:pt>
                <c:pt idx="198">
                  <c:v>22.1</c:v>
                </c:pt>
                <c:pt idx="199">
                  <c:v>22.1</c:v>
                </c:pt>
                <c:pt idx="200">
                  <c:v>22.1</c:v>
                </c:pt>
                <c:pt idx="201">
                  <c:v>22.1</c:v>
                </c:pt>
                <c:pt idx="202">
                  <c:v>22.1</c:v>
                </c:pt>
                <c:pt idx="203">
                  <c:v>22.1</c:v>
                </c:pt>
                <c:pt idx="204">
                  <c:v>22.200001</c:v>
                </c:pt>
                <c:pt idx="205">
                  <c:v>22.200001</c:v>
                </c:pt>
                <c:pt idx="206">
                  <c:v>22.200001</c:v>
                </c:pt>
                <c:pt idx="207">
                  <c:v>22.1</c:v>
                </c:pt>
                <c:pt idx="208">
                  <c:v>22.1</c:v>
                </c:pt>
                <c:pt idx="209">
                  <c:v>22.1</c:v>
                </c:pt>
                <c:pt idx="210">
                  <c:v>22.1</c:v>
                </c:pt>
                <c:pt idx="211">
                  <c:v>22.200001</c:v>
                </c:pt>
                <c:pt idx="212">
                  <c:v>22.200001</c:v>
                </c:pt>
                <c:pt idx="213">
                  <c:v>22.200001</c:v>
                </c:pt>
                <c:pt idx="214">
                  <c:v>22.200001</c:v>
                </c:pt>
                <c:pt idx="215">
                  <c:v>22.200001</c:v>
                </c:pt>
                <c:pt idx="216">
                  <c:v>22.200001</c:v>
                </c:pt>
                <c:pt idx="217">
                  <c:v>22.200001</c:v>
                </c:pt>
                <c:pt idx="218">
                  <c:v>22.1</c:v>
                </c:pt>
                <c:pt idx="219">
                  <c:v>22.200001</c:v>
                </c:pt>
                <c:pt idx="220">
                  <c:v>22.200001</c:v>
                </c:pt>
                <c:pt idx="221">
                  <c:v>22.200001</c:v>
                </c:pt>
                <c:pt idx="222">
                  <c:v>22.200001</c:v>
                </c:pt>
                <c:pt idx="223">
                  <c:v>22.200001</c:v>
                </c:pt>
                <c:pt idx="224">
                  <c:v>22.200001</c:v>
                </c:pt>
                <c:pt idx="225">
                  <c:v>22.200001</c:v>
                </c:pt>
                <c:pt idx="226">
                  <c:v>22.200001</c:v>
                </c:pt>
                <c:pt idx="227">
                  <c:v>22.200001</c:v>
                </c:pt>
                <c:pt idx="228">
                  <c:v>22.200001</c:v>
                </c:pt>
                <c:pt idx="229">
                  <c:v>22.1</c:v>
                </c:pt>
                <c:pt idx="230">
                  <c:v>22.200001</c:v>
                </c:pt>
                <c:pt idx="231">
                  <c:v>22.200001</c:v>
                </c:pt>
                <c:pt idx="232">
                  <c:v>22.200001</c:v>
                </c:pt>
                <c:pt idx="233">
                  <c:v>22.1</c:v>
                </c:pt>
                <c:pt idx="234">
                  <c:v>22.200001</c:v>
                </c:pt>
                <c:pt idx="235">
                  <c:v>22.200001</c:v>
                </c:pt>
                <c:pt idx="236">
                  <c:v>22.200001</c:v>
                </c:pt>
                <c:pt idx="237">
                  <c:v>22.200001</c:v>
                </c:pt>
                <c:pt idx="238">
                  <c:v>22.200001</c:v>
                </c:pt>
                <c:pt idx="239">
                  <c:v>22.200001</c:v>
                </c:pt>
                <c:pt idx="240">
                  <c:v>22.200001</c:v>
                </c:pt>
                <c:pt idx="241">
                  <c:v>22.200001</c:v>
                </c:pt>
                <c:pt idx="242">
                  <c:v>22.1</c:v>
                </c:pt>
                <c:pt idx="243">
                  <c:v>22.1</c:v>
                </c:pt>
                <c:pt idx="244">
                  <c:v>22.1</c:v>
                </c:pt>
                <c:pt idx="245">
                  <c:v>22.1</c:v>
                </c:pt>
                <c:pt idx="246">
                  <c:v>22.1</c:v>
                </c:pt>
                <c:pt idx="247">
                  <c:v>22.1</c:v>
                </c:pt>
                <c:pt idx="248">
                  <c:v>22.1</c:v>
                </c:pt>
                <c:pt idx="249">
                  <c:v>22.1</c:v>
                </c:pt>
                <c:pt idx="250">
                  <c:v>22.1</c:v>
                </c:pt>
                <c:pt idx="251">
                  <c:v>22.200001</c:v>
                </c:pt>
                <c:pt idx="252">
                  <c:v>22.200001</c:v>
                </c:pt>
                <c:pt idx="253">
                  <c:v>22.1</c:v>
                </c:pt>
                <c:pt idx="254">
                  <c:v>22.1</c:v>
                </c:pt>
                <c:pt idx="255">
                  <c:v>22.1</c:v>
                </c:pt>
                <c:pt idx="256">
                  <c:v>22.1</c:v>
                </c:pt>
                <c:pt idx="257">
                  <c:v>22.1</c:v>
                </c:pt>
                <c:pt idx="258">
                  <c:v>22.1</c:v>
                </c:pt>
                <c:pt idx="259">
                  <c:v>22.1</c:v>
                </c:pt>
                <c:pt idx="260">
                  <c:v>22.1</c:v>
                </c:pt>
                <c:pt idx="261">
                  <c:v>22.1</c:v>
                </c:pt>
                <c:pt idx="262">
                  <c:v>22.200001</c:v>
                </c:pt>
                <c:pt idx="263">
                  <c:v>22.1</c:v>
                </c:pt>
                <c:pt idx="264">
                  <c:v>22.200001</c:v>
                </c:pt>
                <c:pt idx="265">
                  <c:v>22.200001</c:v>
                </c:pt>
                <c:pt idx="266">
                  <c:v>22.200001</c:v>
                </c:pt>
                <c:pt idx="267">
                  <c:v>22.200001</c:v>
                </c:pt>
                <c:pt idx="268">
                  <c:v>22.200001</c:v>
                </c:pt>
                <c:pt idx="269">
                  <c:v>22.1</c:v>
                </c:pt>
                <c:pt idx="270">
                  <c:v>22.200001</c:v>
                </c:pt>
                <c:pt idx="271">
                  <c:v>22.200001</c:v>
                </c:pt>
                <c:pt idx="272">
                  <c:v>22.200001</c:v>
                </c:pt>
                <c:pt idx="273">
                  <c:v>22.200001</c:v>
                </c:pt>
                <c:pt idx="274">
                  <c:v>22.1</c:v>
                </c:pt>
                <c:pt idx="275">
                  <c:v>22.200001</c:v>
                </c:pt>
                <c:pt idx="276">
                  <c:v>22.1</c:v>
                </c:pt>
                <c:pt idx="277">
                  <c:v>22.1</c:v>
                </c:pt>
                <c:pt idx="278">
                  <c:v>22.1</c:v>
                </c:pt>
                <c:pt idx="279">
                  <c:v>22.200001</c:v>
                </c:pt>
                <c:pt idx="280">
                  <c:v>22.200001</c:v>
                </c:pt>
                <c:pt idx="281">
                  <c:v>22.200001</c:v>
                </c:pt>
                <c:pt idx="282">
                  <c:v>22.1</c:v>
                </c:pt>
                <c:pt idx="283">
                  <c:v>22.200001</c:v>
                </c:pt>
                <c:pt idx="284">
                  <c:v>22.200001</c:v>
                </c:pt>
                <c:pt idx="285">
                  <c:v>22.200001</c:v>
                </c:pt>
                <c:pt idx="286">
                  <c:v>22.200001</c:v>
                </c:pt>
                <c:pt idx="287">
                  <c:v>22.1</c:v>
                </c:pt>
                <c:pt idx="288">
                  <c:v>22.200001</c:v>
                </c:pt>
                <c:pt idx="289">
                  <c:v>22.1</c:v>
                </c:pt>
                <c:pt idx="290">
                  <c:v>22.200001</c:v>
                </c:pt>
                <c:pt idx="291">
                  <c:v>22.200001</c:v>
                </c:pt>
                <c:pt idx="292">
                  <c:v>22.200001</c:v>
                </c:pt>
                <c:pt idx="293">
                  <c:v>22.200001</c:v>
                </c:pt>
                <c:pt idx="294">
                  <c:v>22.200001</c:v>
                </c:pt>
                <c:pt idx="295">
                  <c:v>22.200001</c:v>
                </c:pt>
                <c:pt idx="296">
                  <c:v>22.200001</c:v>
                </c:pt>
                <c:pt idx="297">
                  <c:v>22.200001</c:v>
                </c:pt>
                <c:pt idx="298">
                  <c:v>22.200001</c:v>
                </c:pt>
                <c:pt idx="299">
                  <c:v>22.200001</c:v>
                </c:pt>
                <c:pt idx="300">
                  <c:v>22.200001</c:v>
                </c:pt>
                <c:pt idx="301">
                  <c:v>22.1</c:v>
                </c:pt>
                <c:pt idx="302">
                  <c:v>22.200001</c:v>
                </c:pt>
                <c:pt idx="303">
                  <c:v>22.200001</c:v>
                </c:pt>
                <c:pt idx="304">
                  <c:v>22.200001</c:v>
                </c:pt>
                <c:pt idx="305">
                  <c:v>22.200001</c:v>
                </c:pt>
                <c:pt idx="306">
                  <c:v>22.200001</c:v>
                </c:pt>
                <c:pt idx="307">
                  <c:v>22.200001</c:v>
                </c:pt>
                <c:pt idx="308">
                  <c:v>22.1</c:v>
                </c:pt>
                <c:pt idx="309">
                  <c:v>22.200001</c:v>
                </c:pt>
                <c:pt idx="310">
                  <c:v>22.200001</c:v>
                </c:pt>
                <c:pt idx="311">
                  <c:v>22.200001</c:v>
                </c:pt>
                <c:pt idx="312">
                  <c:v>22.200001</c:v>
                </c:pt>
                <c:pt idx="313">
                  <c:v>22.200001</c:v>
                </c:pt>
                <c:pt idx="314">
                  <c:v>22.200001</c:v>
                </c:pt>
                <c:pt idx="315">
                  <c:v>22.200001</c:v>
                </c:pt>
                <c:pt idx="316">
                  <c:v>22.200001</c:v>
                </c:pt>
                <c:pt idx="317">
                  <c:v>22.200001</c:v>
                </c:pt>
                <c:pt idx="318">
                  <c:v>22.200001</c:v>
                </c:pt>
                <c:pt idx="319">
                  <c:v>22.200001</c:v>
                </c:pt>
                <c:pt idx="320">
                  <c:v>22.200001</c:v>
                </c:pt>
                <c:pt idx="321">
                  <c:v>22.200001</c:v>
                </c:pt>
                <c:pt idx="322">
                  <c:v>22.200001</c:v>
                </c:pt>
                <c:pt idx="323">
                  <c:v>22.200001</c:v>
                </c:pt>
                <c:pt idx="324">
                  <c:v>22.200001</c:v>
                </c:pt>
                <c:pt idx="325">
                  <c:v>22.200001</c:v>
                </c:pt>
                <c:pt idx="326">
                  <c:v>22.200001</c:v>
                </c:pt>
                <c:pt idx="327">
                  <c:v>22.200001</c:v>
                </c:pt>
                <c:pt idx="328">
                  <c:v>22.200001</c:v>
                </c:pt>
                <c:pt idx="329">
                  <c:v>22.200001</c:v>
                </c:pt>
                <c:pt idx="330">
                  <c:v>22.200001</c:v>
                </c:pt>
                <c:pt idx="331">
                  <c:v>22.200001</c:v>
                </c:pt>
                <c:pt idx="332">
                  <c:v>22.200001</c:v>
                </c:pt>
                <c:pt idx="333">
                  <c:v>22.200001</c:v>
                </c:pt>
                <c:pt idx="334">
                  <c:v>22.200001</c:v>
                </c:pt>
                <c:pt idx="335">
                  <c:v>22.200001</c:v>
                </c:pt>
                <c:pt idx="336">
                  <c:v>22.200001</c:v>
                </c:pt>
                <c:pt idx="337">
                  <c:v>22.200001</c:v>
                </c:pt>
                <c:pt idx="338">
                  <c:v>22.200001</c:v>
                </c:pt>
                <c:pt idx="339">
                  <c:v>22.200001</c:v>
                </c:pt>
                <c:pt idx="340">
                  <c:v>22.200001</c:v>
                </c:pt>
                <c:pt idx="341">
                  <c:v>22.200001</c:v>
                </c:pt>
                <c:pt idx="342">
                  <c:v>22.200001</c:v>
                </c:pt>
                <c:pt idx="343">
                  <c:v>22.200001</c:v>
                </c:pt>
                <c:pt idx="344">
                  <c:v>22.200001</c:v>
                </c:pt>
                <c:pt idx="345">
                  <c:v>22.200001</c:v>
                </c:pt>
                <c:pt idx="346">
                  <c:v>22.200001</c:v>
                </c:pt>
                <c:pt idx="347">
                  <c:v>22.200001</c:v>
                </c:pt>
                <c:pt idx="348">
                  <c:v>22.200001</c:v>
                </c:pt>
                <c:pt idx="349">
                  <c:v>22.200001</c:v>
                </c:pt>
                <c:pt idx="350">
                  <c:v>22.200001</c:v>
                </c:pt>
                <c:pt idx="351">
                  <c:v>22.200001</c:v>
                </c:pt>
                <c:pt idx="352">
                  <c:v>22.200001</c:v>
                </c:pt>
                <c:pt idx="353">
                  <c:v>22.200001</c:v>
                </c:pt>
                <c:pt idx="354">
                  <c:v>22.200001</c:v>
                </c:pt>
                <c:pt idx="355">
                  <c:v>22.200001</c:v>
                </c:pt>
                <c:pt idx="356">
                  <c:v>22.200001</c:v>
                </c:pt>
                <c:pt idx="357">
                  <c:v>22.200001</c:v>
                </c:pt>
                <c:pt idx="358">
                  <c:v>22.200001</c:v>
                </c:pt>
                <c:pt idx="359">
                  <c:v>22.200001</c:v>
                </c:pt>
                <c:pt idx="360">
                  <c:v>22.200001</c:v>
                </c:pt>
                <c:pt idx="361">
                  <c:v>22.200001</c:v>
                </c:pt>
                <c:pt idx="362">
                  <c:v>22.200001</c:v>
                </c:pt>
                <c:pt idx="363">
                  <c:v>22.200001</c:v>
                </c:pt>
                <c:pt idx="364">
                  <c:v>22.200001</c:v>
                </c:pt>
                <c:pt idx="365">
                  <c:v>22.200001</c:v>
                </c:pt>
                <c:pt idx="366">
                  <c:v>22.200001</c:v>
                </c:pt>
                <c:pt idx="367">
                  <c:v>22.200001</c:v>
                </c:pt>
                <c:pt idx="368">
                  <c:v>22.200001</c:v>
                </c:pt>
                <c:pt idx="369">
                  <c:v>22.200001</c:v>
                </c:pt>
                <c:pt idx="370">
                  <c:v>22.200001</c:v>
                </c:pt>
                <c:pt idx="371">
                  <c:v>22.200001</c:v>
                </c:pt>
                <c:pt idx="372">
                  <c:v>22.200001</c:v>
                </c:pt>
                <c:pt idx="373">
                  <c:v>22.200001</c:v>
                </c:pt>
                <c:pt idx="374">
                  <c:v>22.200001</c:v>
                </c:pt>
                <c:pt idx="375">
                  <c:v>22.200001</c:v>
                </c:pt>
                <c:pt idx="376">
                  <c:v>22.200001</c:v>
                </c:pt>
                <c:pt idx="377">
                  <c:v>22.200001</c:v>
                </c:pt>
                <c:pt idx="378">
                  <c:v>22.200001</c:v>
                </c:pt>
                <c:pt idx="379">
                  <c:v>22.200001</c:v>
                </c:pt>
                <c:pt idx="380">
                  <c:v>22.200001</c:v>
                </c:pt>
                <c:pt idx="381">
                  <c:v>22.200001</c:v>
                </c:pt>
                <c:pt idx="382">
                  <c:v>22.200001</c:v>
                </c:pt>
                <c:pt idx="383">
                  <c:v>22.200001</c:v>
                </c:pt>
                <c:pt idx="384">
                  <c:v>22.200001</c:v>
                </c:pt>
                <c:pt idx="385">
                  <c:v>22.200001</c:v>
                </c:pt>
                <c:pt idx="386">
                  <c:v>22.200001</c:v>
                </c:pt>
                <c:pt idx="387">
                  <c:v>22.200001</c:v>
                </c:pt>
                <c:pt idx="388">
                  <c:v>22.200001</c:v>
                </c:pt>
                <c:pt idx="389">
                  <c:v>22.200001</c:v>
                </c:pt>
                <c:pt idx="390">
                  <c:v>22.200001</c:v>
                </c:pt>
                <c:pt idx="391">
                  <c:v>22.200001</c:v>
                </c:pt>
                <c:pt idx="392">
                  <c:v>22.200001</c:v>
                </c:pt>
                <c:pt idx="393">
                  <c:v>22.200001</c:v>
                </c:pt>
                <c:pt idx="394">
                  <c:v>22.200001</c:v>
                </c:pt>
                <c:pt idx="395">
                  <c:v>22.200001</c:v>
                </c:pt>
                <c:pt idx="396">
                  <c:v>22.200001</c:v>
                </c:pt>
                <c:pt idx="397">
                  <c:v>22.200001</c:v>
                </c:pt>
                <c:pt idx="398">
                  <c:v>22.200001</c:v>
                </c:pt>
                <c:pt idx="399">
                  <c:v>22.200001</c:v>
                </c:pt>
                <c:pt idx="400">
                  <c:v>22.200001</c:v>
                </c:pt>
                <c:pt idx="401">
                  <c:v>22.200001</c:v>
                </c:pt>
                <c:pt idx="402">
                  <c:v>22.200001</c:v>
                </c:pt>
                <c:pt idx="403">
                  <c:v>22.200001</c:v>
                </c:pt>
                <c:pt idx="404">
                  <c:v>22.200001</c:v>
                </c:pt>
                <c:pt idx="405">
                  <c:v>22.200001</c:v>
                </c:pt>
                <c:pt idx="406">
                  <c:v>22.200001</c:v>
                </c:pt>
                <c:pt idx="407">
                  <c:v>22.200001</c:v>
                </c:pt>
                <c:pt idx="408">
                  <c:v>22.200001</c:v>
                </c:pt>
                <c:pt idx="409">
                  <c:v>22.200001</c:v>
                </c:pt>
                <c:pt idx="410">
                  <c:v>22.200001</c:v>
                </c:pt>
                <c:pt idx="411">
                  <c:v>22.200001</c:v>
                </c:pt>
                <c:pt idx="412">
                  <c:v>22.200001</c:v>
                </c:pt>
                <c:pt idx="413">
                  <c:v>22.200001</c:v>
                </c:pt>
                <c:pt idx="414">
                  <c:v>22.200001</c:v>
                </c:pt>
                <c:pt idx="415">
                  <c:v>22.200001</c:v>
                </c:pt>
                <c:pt idx="416">
                  <c:v>22.200001</c:v>
                </c:pt>
                <c:pt idx="417">
                  <c:v>22.200001</c:v>
                </c:pt>
                <c:pt idx="418">
                  <c:v>22.200001</c:v>
                </c:pt>
                <c:pt idx="419">
                  <c:v>22.200001</c:v>
                </c:pt>
                <c:pt idx="420">
                  <c:v>22.200001</c:v>
                </c:pt>
                <c:pt idx="421">
                  <c:v>22.200001</c:v>
                </c:pt>
                <c:pt idx="422">
                  <c:v>22.200001</c:v>
                </c:pt>
                <c:pt idx="423">
                  <c:v>22.200001</c:v>
                </c:pt>
                <c:pt idx="424">
                  <c:v>22.200001</c:v>
                </c:pt>
                <c:pt idx="425">
                  <c:v>22.200001</c:v>
                </c:pt>
                <c:pt idx="426">
                  <c:v>22.200001</c:v>
                </c:pt>
                <c:pt idx="427">
                  <c:v>22.200001</c:v>
                </c:pt>
                <c:pt idx="428">
                  <c:v>22.200001</c:v>
                </c:pt>
                <c:pt idx="429">
                  <c:v>22.200001</c:v>
                </c:pt>
                <c:pt idx="430">
                  <c:v>22.200001</c:v>
                </c:pt>
                <c:pt idx="431">
                  <c:v>22.200001</c:v>
                </c:pt>
                <c:pt idx="432">
                  <c:v>22.200001</c:v>
                </c:pt>
                <c:pt idx="433">
                  <c:v>22.200001</c:v>
                </c:pt>
                <c:pt idx="434">
                  <c:v>22.200001</c:v>
                </c:pt>
                <c:pt idx="435">
                  <c:v>22.200001</c:v>
                </c:pt>
                <c:pt idx="436">
                  <c:v>22.200001</c:v>
                </c:pt>
                <c:pt idx="437">
                  <c:v>22.200001</c:v>
                </c:pt>
                <c:pt idx="438">
                  <c:v>22.200001</c:v>
                </c:pt>
                <c:pt idx="439">
                  <c:v>22.200001</c:v>
                </c:pt>
                <c:pt idx="440">
                  <c:v>22.200001</c:v>
                </c:pt>
                <c:pt idx="441">
                  <c:v>22.200001</c:v>
                </c:pt>
                <c:pt idx="442">
                  <c:v>22.200001</c:v>
                </c:pt>
                <c:pt idx="443">
                  <c:v>22.200001</c:v>
                </c:pt>
                <c:pt idx="444">
                  <c:v>22.200001</c:v>
                </c:pt>
                <c:pt idx="445">
                  <c:v>22.200001</c:v>
                </c:pt>
                <c:pt idx="446">
                  <c:v>22.200001</c:v>
                </c:pt>
                <c:pt idx="447">
                  <c:v>22.200001</c:v>
                </c:pt>
                <c:pt idx="448">
                  <c:v>22.200001</c:v>
                </c:pt>
                <c:pt idx="449">
                  <c:v>22.200001</c:v>
                </c:pt>
                <c:pt idx="450">
                  <c:v>22.200001</c:v>
                </c:pt>
                <c:pt idx="451">
                  <c:v>22.200001</c:v>
                </c:pt>
                <c:pt idx="452">
                  <c:v>22.200001</c:v>
                </c:pt>
                <c:pt idx="453">
                  <c:v>22.200001</c:v>
                </c:pt>
                <c:pt idx="454">
                  <c:v>22.200001</c:v>
                </c:pt>
                <c:pt idx="455">
                  <c:v>22.200001</c:v>
                </c:pt>
                <c:pt idx="456">
                  <c:v>22.200001</c:v>
                </c:pt>
                <c:pt idx="457">
                  <c:v>22.200001</c:v>
                </c:pt>
                <c:pt idx="458">
                  <c:v>22.200001</c:v>
                </c:pt>
                <c:pt idx="459">
                  <c:v>22.200001</c:v>
                </c:pt>
                <c:pt idx="460">
                  <c:v>22.200001</c:v>
                </c:pt>
                <c:pt idx="461">
                  <c:v>22.200001</c:v>
                </c:pt>
                <c:pt idx="462">
                  <c:v>22.200001</c:v>
                </c:pt>
                <c:pt idx="463">
                  <c:v>22.200001</c:v>
                </c:pt>
                <c:pt idx="464">
                  <c:v>22.200001</c:v>
                </c:pt>
                <c:pt idx="465">
                  <c:v>22.200001</c:v>
                </c:pt>
                <c:pt idx="466">
                  <c:v>22.200001</c:v>
                </c:pt>
                <c:pt idx="467">
                  <c:v>22.200001</c:v>
                </c:pt>
                <c:pt idx="468">
                  <c:v>22.200001</c:v>
                </c:pt>
                <c:pt idx="469">
                  <c:v>22.200001</c:v>
                </c:pt>
                <c:pt idx="470">
                  <c:v>22.200001</c:v>
                </c:pt>
                <c:pt idx="471">
                  <c:v>22.200001</c:v>
                </c:pt>
                <c:pt idx="472">
                  <c:v>22.200001</c:v>
                </c:pt>
                <c:pt idx="473">
                  <c:v>22.200001</c:v>
                </c:pt>
                <c:pt idx="474">
                  <c:v>22.200001</c:v>
                </c:pt>
                <c:pt idx="475">
                  <c:v>22.200001</c:v>
                </c:pt>
                <c:pt idx="476">
                  <c:v>22.200001</c:v>
                </c:pt>
                <c:pt idx="477">
                  <c:v>22.200001</c:v>
                </c:pt>
                <c:pt idx="478">
                  <c:v>22.200001</c:v>
                </c:pt>
                <c:pt idx="479">
                  <c:v>22.200001</c:v>
                </c:pt>
                <c:pt idx="480">
                  <c:v>22.200001</c:v>
                </c:pt>
                <c:pt idx="481">
                  <c:v>22.200001</c:v>
                </c:pt>
                <c:pt idx="482">
                  <c:v>22.200001</c:v>
                </c:pt>
                <c:pt idx="483">
                  <c:v>22.200001</c:v>
                </c:pt>
                <c:pt idx="484">
                  <c:v>22.200001</c:v>
                </c:pt>
                <c:pt idx="485">
                  <c:v>22.200001</c:v>
                </c:pt>
                <c:pt idx="486">
                  <c:v>22.200001</c:v>
                </c:pt>
                <c:pt idx="487">
                  <c:v>22.200001</c:v>
                </c:pt>
                <c:pt idx="488">
                  <c:v>22.200001</c:v>
                </c:pt>
                <c:pt idx="489">
                  <c:v>22.200001</c:v>
                </c:pt>
                <c:pt idx="490">
                  <c:v>22.200001</c:v>
                </c:pt>
                <c:pt idx="491">
                  <c:v>22.200001</c:v>
                </c:pt>
                <c:pt idx="492">
                  <c:v>22.200001</c:v>
                </c:pt>
                <c:pt idx="493">
                  <c:v>22.200001</c:v>
                </c:pt>
                <c:pt idx="494">
                  <c:v>22.200001</c:v>
                </c:pt>
                <c:pt idx="495">
                  <c:v>22.200001</c:v>
                </c:pt>
                <c:pt idx="496">
                  <c:v>22.200001</c:v>
                </c:pt>
                <c:pt idx="497">
                  <c:v>22.200001</c:v>
                </c:pt>
                <c:pt idx="498">
                  <c:v>22.200001</c:v>
                </c:pt>
                <c:pt idx="499">
                  <c:v>22.200001</c:v>
                </c:pt>
                <c:pt idx="500">
                  <c:v>22.200001</c:v>
                </c:pt>
                <c:pt idx="501">
                  <c:v>22.200001</c:v>
                </c:pt>
                <c:pt idx="502">
                  <c:v>22.200001</c:v>
                </c:pt>
                <c:pt idx="503">
                  <c:v>22.200001</c:v>
                </c:pt>
                <c:pt idx="504">
                  <c:v>22.200001</c:v>
                </c:pt>
                <c:pt idx="505">
                  <c:v>22.200001</c:v>
                </c:pt>
                <c:pt idx="506">
                  <c:v>22.200001</c:v>
                </c:pt>
                <c:pt idx="507">
                  <c:v>22.200001</c:v>
                </c:pt>
                <c:pt idx="508">
                  <c:v>22.200001</c:v>
                </c:pt>
                <c:pt idx="509">
                  <c:v>22.200001</c:v>
                </c:pt>
                <c:pt idx="510">
                  <c:v>22.200001</c:v>
                </c:pt>
                <c:pt idx="511">
                  <c:v>22.200001</c:v>
                </c:pt>
                <c:pt idx="512">
                  <c:v>22.200001</c:v>
                </c:pt>
                <c:pt idx="513">
                  <c:v>22.200001</c:v>
                </c:pt>
                <c:pt idx="514">
                  <c:v>22.200001</c:v>
                </c:pt>
                <c:pt idx="515">
                  <c:v>22.200001</c:v>
                </c:pt>
                <c:pt idx="516">
                  <c:v>22.200001</c:v>
                </c:pt>
                <c:pt idx="517">
                  <c:v>22.200001</c:v>
                </c:pt>
                <c:pt idx="518">
                  <c:v>22.200001</c:v>
                </c:pt>
                <c:pt idx="519">
                  <c:v>22.200001</c:v>
                </c:pt>
                <c:pt idx="520">
                  <c:v>22.200001</c:v>
                </c:pt>
                <c:pt idx="521">
                  <c:v>22.200001</c:v>
                </c:pt>
                <c:pt idx="522">
                  <c:v>22.200001</c:v>
                </c:pt>
                <c:pt idx="523">
                  <c:v>22.200001</c:v>
                </c:pt>
                <c:pt idx="524">
                  <c:v>22.200001</c:v>
                </c:pt>
                <c:pt idx="525">
                  <c:v>22.200001</c:v>
                </c:pt>
                <c:pt idx="526">
                  <c:v>22.200001</c:v>
                </c:pt>
                <c:pt idx="527">
                  <c:v>22.200001</c:v>
                </c:pt>
                <c:pt idx="528">
                  <c:v>22.200001</c:v>
                </c:pt>
                <c:pt idx="529">
                  <c:v>22.200001</c:v>
                </c:pt>
                <c:pt idx="530">
                  <c:v>22.200001</c:v>
                </c:pt>
                <c:pt idx="531">
                  <c:v>22.200001</c:v>
                </c:pt>
                <c:pt idx="532">
                  <c:v>22.200001</c:v>
                </c:pt>
                <c:pt idx="533">
                  <c:v>22.200001</c:v>
                </c:pt>
                <c:pt idx="534">
                  <c:v>22.200001</c:v>
                </c:pt>
                <c:pt idx="535">
                  <c:v>22.200001</c:v>
                </c:pt>
                <c:pt idx="536">
                  <c:v>22.200001</c:v>
                </c:pt>
                <c:pt idx="537">
                  <c:v>22.200001</c:v>
                </c:pt>
                <c:pt idx="538">
                  <c:v>22.200001</c:v>
                </c:pt>
                <c:pt idx="539">
                  <c:v>22.200001</c:v>
                </c:pt>
                <c:pt idx="540">
                  <c:v>22.200001</c:v>
                </c:pt>
                <c:pt idx="541">
                  <c:v>22.200001</c:v>
                </c:pt>
                <c:pt idx="542">
                  <c:v>22.200001</c:v>
                </c:pt>
                <c:pt idx="543">
                  <c:v>22.200001</c:v>
                </c:pt>
                <c:pt idx="544">
                  <c:v>22.200001</c:v>
                </c:pt>
                <c:pt idx="545">
                  <c:v>22.200001</c:v>
                </c:pt>
                <c:pt idx="546">
                  <c:v>22.200001</c:v>
                </c:pt>
                <c:pt idx="547">
                  <c:v>22.200001</c:v>
                </c:pt>
                <c:pt idx="548">
                  <c:v>22.200001</c:v>
                </c:pt>
                <c:pt idx="549">
                  <c:v>22.200001</c:v>
                </c:pt>
                <c:pt idx="550">
                  <c:v>22.200001</c:v>
                </c:pt>
                <c:pt idx="551">
                  <c:v>22.200001</c:v>
                </c:pt>
                <c:pt idx="552">
                  <c:v>22.200001</c:v>
                </c:pt>
                <c:pt idx="553">
                  <c:v>22.200001</c:v>
                </c:pt>
                <c:pt idx="554">
                  <c:v>22.200001</c:v>
                </c:pt>
                <c:pt idx="555">
                  <c:v>22.200001</c:v>
                </c:pt>
                <c:pt idx="556">
                  <c:v>22.200001</c:v>
                </c:pt>
                <c:pt idx="557">
                  <c:v>22.200001</c:v>
                </c:pt>
                <c:pt idx="558">
                  <c:v>22.200001</c:v>
                </c:pt>
                <c:pt idx="559">
                  <c:v>22.200001</c:v>
                </c:pt>
                <c:pt idx="560">
                  <c:v>22.200001</c:v>
                </c:pt>
                <c:pt idx="561">
                  <c:v>22.200001</c:v>
                </c:pt>
                <c:pt idx="562">
                  <c:v>22.200001</c:v>
                </c:pt>
                <c:pt idx="563">
                  <c:v>22.200001</c:v>
                </c:pt>
                <c:pt idx="564">
                  <c:v>22.200001</c:v>
                </c:pt>
                <c:pt idx="565">
                  <c:v>22.200001</c:v>
                </c:pt>
                <c:pt idx="566">
                  <c:v>22.200001</c:v>
                </c:pt>
                <c:pt idx="567">
                  <c:v>22.200001</c:v>
                </c:pt>
                <c:pt idx="568">
                  <c:v>22.200001</c:v>
                </c:pt>
                <c:pt idx="569">
                  <c:v>22.200001</c:v>
                </c:pt>
                <c:pt idx="570">
                  <c:v>22.200001</c:v>
                </c:pt>
                <c:pt idx="571">
                  <c:v>22.200001</c:v>
                </c:pt>
                <c:pt idx="572">
                  <c:v>22.200001</c:v>
                </c:pt>
                <c:pt idx="573">
                  <c:v>22.200001</c:v>
                </c:pt>
                <c:pt idx="574">
                  <c:v>22.200001</c:v>
                </c:pt>
                <c:pt idx="575">
                  <c:v>22.200001</c:v>
                </c:pt>
                <c:pt idx="576">
                  <c:v>22.200001</c:v>
                </c:pt>
                <c:pt idx="577">
                  <c:v>22.200001</c:v>
                </c:pt>
                <c:pt idx="578">
                  <c:v>22.200001</c:v>
                </c:pt>
                <c:pt idx="579">
                  <c:v>22.200001</c:v>
                </c:pt>
                <c:pt idx="580">
                  <c:v>22.200001</c:v>
                </c:pt>
                <c:pt idx="581">
                  <c:v>22.200001</c:v>
                </c:pt>
                <c:pt idx="582">
                  <c:v>22.200001</c:v>
                </c:pt>
                <c:pt idx="583">
                  <c:v>22.200001</c:v>
                </c:pt>
                <c:pt idx="584">
                  <c:v>22.200001</c:v>
                </c:pt>
                <c:pt idx="585">
                  <c:v>22.200001</c:v>
                </c:pt>
                <c:pt idx="586">
                  <c:v>22.200001</c:v>
                </c:pt>
                <c:pt idx="587">
                  <c:v>22.200001</c:v>
                </c:pt>
                <c:pt idx="588">
                  <c:v>22.200001</c:v>
                </c:pt>
                <c:pt idx="589">
                  <c:v>22.200001</c:v>
                </c:pt>
                <c:pt idx="590">
                  <c:v>22.299999</c:v>
                </c:pt>
                <c:pt idx="591">
                  <c:v>22.200001</c:v>
                </c:pt>
                <c:pt idx="592">
                  <c:v>22.200001</c:v>
                </c:pt>
                <c:pt idx="593">
                  <c:v>22.200001</c:v>
                </c:pt>
                <c:pt idx="594">
                  <c:v>22.200001</c:v>
                </c:pt>
                <c:pt idx="595">
                  <c:v>22.200001</c:v>
                </c:pt>
                <c:pt idx="596">
                  <c:v>22.299999</c:v>
                </c:pt>
                <c:pt idx="597">
                  <c:v>22.200001</c:v>
                </c:pt>
                <c:pt idx="598">
                  <c:v>22.299999</c:v>
                </c:pt>
                <c:pt idx="599">
                  <c:v>22.299999</c:v>
                </c:pt>
                <c:pt idx="600">
                  <c:v>22.299999</c:v>
                </c:pt>
                <c:pt idx="601">
                  <c:v>22.200001</c:v>
                </c:pt>
                <c:pt idx="602">
                  <c:v>22.200001</c:v>
                </c:pt>
                <c:pt idx="603">
                  <c:v>22.200001</c:v>
                </c:pt>
                <c:pt idx="604">
                  <c:v>22.200001</c:v>
                </c:pt>
                <c:pt idx="605">
                  <c:v>22.200001</c:v>
                </c:pt>
                <c:pt idx="606">
                  <c:v>22.200001</c:v>
                </c:pt>
                <c:pt idx="607">
                  <c:v>22.200001</c:v>
                </c:pt>
                <c:pt idx="608">
                  <c:v>22.200001</c:v>
                </c:pt>
                <c:pt idx="609">
                  <c:v>22.200001</c:v>
                </c:pt>
                <c:pt idx="610">
                  <c:v>22.200001</c:v>
                </c:pt>
                <c:pt idx="611">
                  <c:v>22.200001</c:v>
                </c:pt>
                <c:pt idx="612">
                  <c:v>22.200001</c:v>
                </c:pt>
                <c:pt idx="613">
                  <c:v>22.200001</c:v>
                </c:pt>
                <c:pt idx="614">
                  <c:v>22.200001</c:v>
                </c:pt>
                <c:pt idx="615">
                  <c:v>22.200001</c:v>
                </c:pt>
                <c:pt idx="616">
                  <c:v>22.200001</c:v>
                </c:pt>
                <c:pt idx="617">
                  <c:v>22.200001</c:v>
                </c:pt>
                <c:pt idx="618">
                  <c:v>22.200001</c:v>
                </c:pt>
                <c:pt idx="619">
                  <c:v>22.200001</c:v>
                </c:pt>
                <c:pt idx="620">
                  <c:v>22.200001</c:v>
                </c:pt>
                <c:pt idx="621">
                  <c:v>22.200001</c:v>
                </c:pt>
                <c:pt idx="622">
                  <c:v>22.200001</c:v>
                </c:pt>
                <c:pt idx="623">
                  <c:v>22.200001</c:v>
                </c:pt>
                <c:pt idx="624">
                  <c:v>22.200001</c:v>
                </c:pt>
                <c:pt idx="625">
                  <c:v>22.200001</c:v>
                </c:pt>
                <c:pt idx="626">
                  <c:v>22.200001</c:v>
                </c:pt>
                <c:pt idx="627">
                  <c:v>22.200001</c:v>
                </c:pt>
                <c:pt idx="628">
                  <c:v>22.200001</c:v>
                </c:pt>
                <c:pt idx="629">
                  <c:v>22.200001</c:v>
                </c:pt>
                <c:pt idx="630">
                  <c:v>22.200001</c:v>
                </c:pt>
                <c:pt idx="631">
                  <c:v>22.200001</c:v>
                </c:pt>
                <c:pt idx="632">
                  <c:v>22.200001</c:v>
                </c:pt>
                <c:pt idx="633">
                  <c:v>22.200001</c:v>
                </c:pt>
                <c:pt idx="634">
                  <c:v>22.200001</c:v>
                </c:pt>
                <c:pt idx="635">
                  <c:v>22.200001</c:v>
                </c:pt>
                <c:pt idx="636">
                  <c:v>22.200001</c:v>
                </c:pt>
                <c:pt idx="637">
                  <c:v>22.200001</c:v>
                </c:pt>
                <c:pt idx="638">
                  <c:v>22.200001</c:v>
                </c:pt>
                <c:pt idx="639">
                  <c:v>22.200001</c:v>
                </c:pt>
                <c:pt idx="640">
                  <c:v>22.299999</c:v>
                </c:pt>
                <c:pt idx="641">
                  <c:v>22.299999</c:v>
                </c:pt>
                <c:pt idx="642">
                  <c:v>22.200001</c:v>
                </c:pt>
                <c:pt idx="643">
                  <c:v>22.200001</c:v>
                </c:pt>
                <c:pt idx="644">
                  <c:v>22.299999</c:v>
                </c:pt>
                <c:pt idx="645">
                  <c:v>22.200001</c:v>
                </c:pt>
                <c:pt idx="646">
                  <c:v>22.200001</c:v>
                </c:pt>
                <c:pt idx="647">
                  <c:v>22.200001</c:v>
                </c:pt>
                <c:pt idx="648">
                  <c:v>22.299999</c:v>
                </c:pt>
                <c:pt idx="649">
                  <c:v>22.299999</c:v>
                </c:pt>
                <c:pt idx="650">
                  <c:v>22.200001</c:v>
                </c:pt>
                <c:pt idx="651">
                  <c:v>22.299999</c:v>
                </c:pt>
                <c:pt idx="652">
                  <c:v>22.299999</c:v>
                </c:pt>
                <c:pt idx="653">
                  <c:v>22.299999</c:v>
                </c:pt>
                <c:pt idx="654">
                  <c:v>22.200001</c:v>
                </c:pt>
                <c:pt idx="655">
                  <c:v>22.200001</c:v>
                </c:pt>
                <c:pt idx="656">
                  <c:v>22.299999</c:v>
                </c:pt>
                <c:pt idx="657">
                  <c:v>22.299999</c:v>
                </c:pt>
                <c:pt idx="658">
                  <c:v>22.299999</c:v>
                </c:pt>
                <c:pt idx="659">
                  <c:v>22.299999</c:v>
                </c:pt>
                <c:pt idx="660">
                  <c:v>22.200001</c:v>
                </c:pt>
                <c:pt idx="661">
                  <c:v>22.200001</c:v>
                </c:pt>
                <c:pt idx="662">
                  <c:v>22.200001</c:v>
                </c:pt>
                <c:pt idx="663">
                  <c:v>22.299999</c:v>
                </c:pt>
                <c:pt idx="664">
                  <c:v>22.299999</c:v>
                </c:pt>
                <c:pt idx="665">
                  <c:v>22.200001</c:v>
                </c:pt>
                <c:pt idx="666">
                  <c:v>22.200001</c:v>
                </c:pt>
                <c:pt idx="667">
                  <c:v>22.200001</c:v>
                </c:pt>
                <c:pt idx="668">
                  <c:v>22.299999</c:v>
                </c:pt>
                <c:pt idx="669">
                  <c:v>22.299999</c:v>
                </c:pt>
                <c:pt idx="670">
                  <c:v>22.299999</c:v>
                </c:pt>
                <c:pt idx="671">
                  <c:v>22.299999</c:v>
                </c:pt>
                <c:pt idx="672">
                  <c:v>22.200001</c:v>
                </c:pt>
                <c:pt idx="673">
                  <c:v>22.200001</c:v>
                </c:pt>
                <c:pt idx="674">
                  <c:v>22.200001</c:v>
                </c:pt>
                <c:pt idx="675">
                  <c:v>22.299999</c:v>
                </c:pt>
                <c:pt idx="676">
                  <c:v>22.200001</c:v>
                </c:pt>
                <c:pt idx="677">
                  <c:v>22.200001</c:v>
                </c:pt>
                <c:pt idx="678">
                  <c:v>22.200001</c:v>
                </c:pt>
                <c:pt idx="679">
                  <c:v>22.200001</c:v>
                </c:pt>
                <c:pt idx="680">
                  <c:v>22.200001</c:v>
                </c:pt>
                <c:pt idx="681">
                  <c:v>22.200001</c:v>
                </c:pt>
                <c:pt idx="682">
                  <c:v>22.200001</c:v>
                </c:pt>
                <c:pt idx="683">
                  <c:v>22.200001</c:v>
                </c:pt>
                <c:pt idx="684">
                  <c:v>22.200001</c:v>
                </c:pt>
                <c:pt idx="685">
                  <c:v>22.200001</c:v>
                </c:pt>
                <c:pt idx="686">
                  <c:v>22.200001</c:v>
                </c:pt>
                <c:pt idx="687">
                  <c:v>22.200001</c:v>
                </c:pt>
                <c:pt idx="688">
                  <c:v>22.299999</c:v>
                </c:pt>
                <c:pt idx="689">
                  <c:v>22.200001</c:v>
                </c:pt>
                <c:pt idx="690">
                  <c:v>22.200001</c:v>
                </c:pt>
                <c:pt idx="691">
                  <c:v>22.299999</c:v>
                </c:pt>
                <c:pt idx="692">
                  <c:v>22.200001</c:v>
                </c:pt>
                <c:pt idx="693">
                  <c:v>22.200001</c:v>
                </c:pt>
                <c:pt idx="694">
                  <c:v>22.299999</c:v>
                </c:pt>
                <c:pt idx="695">
                  <c:v>22.299999</c:v>
                </c:pt>
                <c:pt idx="696">
                  <c:v>22.200001</c:v>
                </c:pt>
                <c:pt idx="697">
                  <c:v>22.200001</c:v>
                </c:pt>
                <c:pt idx="698">
                  <c:v>22.299999</c:v>
                </c:pt>
                <c:pt idx="699">
                  <c:v>22.299999</c:v>
                </c:pt>
                <c:pt idx="700">
                  <c:v>22.200001</c:v>
                </c:pt>
                <c:pt idx="701">
                  <c:v>22.299999</c:v>
                </c:pt>
                <c:pt idx="702">
                  <c:v>22.299999</c:v>
                </c:pt>
                <c:pt idx="703">
                  <c:v>22.200001</c:v>
                </c:pt>
                <c:pt idx="704">
                  <c:v>22.200001</c:v>
                </c:pt>
                <c:pt idx="705">
                  <c:v>22.200001</c:v>
                </c:pt>
                <c:pt idx="706">
                  <c:v>22.200001</c:v>
                </c:pt>
                <c:pt idx="707">
                  <c:v>22.200001</c:v>
                </c:pt>
                <c:pt idx="708">
                  <c:v>22.200001</c:v>
                </c:pt>
                <c:pt idx="709">
                  <c:v>22.200001</c:v>
                </c:pt>
                <c:pt idx="710">
                  <c:v>22.200001</c:v>
                </c:pt>
                <c:pt idx="711">
                  <c:v>22.200001</c:v>
                </c:pt>
                <c:pt idx="712">
                  <c:v>22.200001</c:v>
                </c:pt>
                <c:pt idx="713">
                  <c:v>22.200001</c:v>
                </c:pt>
                <c:pt idx="714">
                  <c:v>22.200001</c:v>
                </c:pt>
                <c:pt idx="715">
                  <c:v>22.200001</c:v>
                </c:pt>
                <c:pt idx="716">
                  <c:v>22.200001</c:v>
                </c:pt>
                <c:pt idx="717">
                  <c:v>22.200001</c:v>
                </c:pt>
                <c:pt idx="718">
                  <c:v>22.200001</c:v>
                </c:pt>
                <c:pt idx="719">
                  <c:v>22.200001</c:v>
                </c:pt>
                <c:pt idx="720">
                  <c:v>22.200001</c:v>
                </c:pt>
                <c:pt idx="721">
                  <c:v>22.200001</c:v>
                </c:pt>
                <c:pt idx="722">
                  <c:v>22.200001</c:v>
                </c:pt>
                <c:pt idx="723">
                  <c:v>22.200001</c:v>
                </c:pt>
                <c:pt idx="724">
                  <c:v>22.200001</c:v>
                </c:pt>
                <c:pt idx="725">
                  <c:v>22.200001</c:v>
                </c:pt>
                <c:pt idx="726">
                  <c:v>22.200001</c:v>
                </c:pt>
                <c:pt idx="727">
                  <c:v>22.200001</c:v>
                </c:pt>
                <c:pt idx="728">
                  <c:v>22.200001</c:v>
                </c:pt>
                <c:pt idx="729">
                  <c:v>22.200001</c:v>
                </c:pt>
                <c:pt idx="730">
                  <c:v>22.200001</c:v>
                </c:pt>
                <c:pt idx="731">
                  <c:v>22.200001</c:v>
                </c:pt>
                <c:pt idx="732">
                  <c:v>22.200001</c:v>
                </c:pt>
                <c:pt idx="733">
                  <c:v>22.200001</c:v>
                </c:pt>
                <c:pt idx="734">
                  <c:v>22.200001</c:v>
                </c:pt>
                <c:pt idx="735">
                  <c:v>22.200001</c:v>
                </c:pt>
                <c:pt idx="736">
                  <c:v>22.200001</c:v>
                </c:pt>
                <c:pt idx="737">
                  <c:v>22.200001</c:v>
                </c:pt>
                <c:pt idx="738">
                  <c:v>22.200001</c:v>
                </c:pt>
                <c:pt idx="739">
                  <c:v>22.200001</c:v>
                </c:pt>
                <c:pt idx="740">
                  <c:v>22.200001</c:v>
                </c:pt>
                <c:pt idx="741">
                  <c:v>22.200001</c:v>
                </c:pt>
                <c:pt idx="742">
                  <c:v>22.200001</c:v>
                </c:pt>
                <c:pt idx="743">
                  <c:v>22.299999</c:v>
                </c:pt>
                <c:pt idx="744">
                  <c:v>22.200001</c:v>
                </c:pt>
                <c:pt idx="745">
                  <c:v>22.200001</c:v>
                </c:pt>
                <c:pt idx="746">
                  <c:v>22.200001</c:v>
                </c:pt>
                <c:pt idx="747">
                  <c:v>22.200001</c:v>
                </c:pt>
                <c:pt idx="748">
                  <c:v>22.200001</c:v>
                </c:pt>
                <c:pt idx="749">
                  <c:v>22.200001</c:v>
                </c:pt>
                <c:pt idx="750">
                  <c:v>22.200001</c:v>
                </c:pt>
                <c:pt idx="751">
                  <c:v>22.200001</c:v>
                </c:pt>
                <c:pt idx="752">
                  <c:v>22.200001</c:v>
                </c:pt>
                <c:pt idx="753">
                  <c:v>22.200001</c:v>
                </c:pt>
                <c:pt idx="754">
                  <c:v>22.200001</c:v>
                </c:pt>
                <c:pt idx="755">
                  <c:v>22.200001</c:v>
                </c:pt>
                <c:pt idx="756">
                  <c:v>22.200001</c:v>
                </c:pt>
                <c:pt idx="757">
                  <c:v>22.200001</c:v>
                </c:pt>
                <c:pt idx="758">
                  <c:v>22.200001</c:v>
                </c:pt>
                <c:pt idx="759">
                  <c:v>22.200001</c:v>
                </c:pt>
                <c:pt idx="760">
                  <c:v>22.200001</c:v>
                </c:pt>
                <c:pt idx="761">
                  <c:v>22.200001</c:v>
                </c:pt>
                <c:pt idx="762">
                  <c:v>22.200001</c:v>
                </c:pt>
                <c:pt idx="763">
                  <c:v>22.200001</c:v>
                </c:pt>
                <c:pt idx="764">
                  <c:v>22.299999</c:v>
                </c:pt>
                <c:pt idx="765">
                  <c:v>22.200001</c:v>
                </c:pt>
                <c:pt idx="766">
                  <c:v>22.299999</c:v>
                </c:pt>
                <c:pt idx="767">
                  <c:v>22.299999</c:v>
                </c:pt>
                <c:pt idx="768">
                  <c:v>22.299999</c:v>
                </c:pt>
                <c:pt idx="769">
                  <c:v>22.299999</c:v>
                </c:pt>
                <c:pt idx="770">
                  <c:v>22.299999</c:v>
                </c:pt>
                <c:pt idx="771">
                  <c:v>22.200001</c:v>
                </c:pt>
                <c:pt idx="772">
                  <c:v>22.200001</c:v>
                </c:pt>
                <c:pt idx="773">
                  <c:v>22.200001</c:v>
                </c:pt>
                <c:pt idx="774">
                  <c:v>22.200001</c:v>
                </c:pt>
                <c:pt idx="775">
                  <c:v>22.299999</c:v>
                </c:pt>
                <c:pt idx="776">
                  <c:v>22.200001</c:v>
                </c:pt>
                <c:pt idx="777">
                  <c:v>22.299999</c:v>
                </c:pt>
                <c:pt idx="778">
                  <c:v>22.299999</c:v>
                </c:pt>
                <c:pt idx="779">
                  <c:v>22.200001</c:v>
                </c:pt>
                <c:pt idx="780">
                  <c:v>22.200001</c:v>
                </c:pt>
                <c:pt idx="781">
                  <c:v>22.299999</c:v>
                </c:pt>
                <c:pt idx="782">
                  <c:v>22.200001</c:v>
                </c:pt>
                <c:pt idx="783">
                  <c:v>22.200001</c:v>
                </c:pt>
                <c:pt idx="784">
                  <c:v>22.200001</c:v>
                </c:pt>
                <c:pt idx="785">
                  <c:v>22.299999</c:v>
                </c:pt>
                <c:pt idx="786">
                  <c:v>22.299999</c:v>
                </c:pt>
                <c:pt idx="787">
                  <c:v>22.200001</c:v>
                </c:pt>
                <c:pt idx="788">
                  <c:v>22.200001</c:v>
                </c:pt>
                <c:pt idx="789">
                  <c:v>22.299999</c:v>
                </c:pt>
                <c:pt idx="790">
                  <c:v>22.200001</c:v>
                </c:pt>
                <c:pt idx="791">
                  <c:v>22.200001</c:v>
                </c:pt>
                <c:pt idx="792">
                  <c:v>22.200001</c:v>
                </c:pt>
                <c:pt idx="793">
                  <c:v>22.200001</c:v>
                </c:pt>
                <c:pt idx="794">
                  <c:v>22.200001</c:v>
                </c:pt>
                <c:pt idx="795">
                  <c:v>22.200001</c:v>
                </c:pt>
                <c:pt idx="796">
                  <c:v>22.200001</c:v>
                </c:pt>
                <c:pt idx="797">
                  <c:v>22.200001</c:v>
                </c:pt>
                <c:pt idx="798">
                  <c:v>22.299999</c:v>
                </c:pt>
                <c:pt idx="799">
                  <c:v>22.299999</c:v>
                </c:pt>
                <c:pt idx="800">
                  <c:v>22.299999</c:v>
                </c:pt>
                <c:pt idx="801">
                  <c:v>22.299999</c:v>
                </c:pt>
                <c:pt idx="802">
                  <c:v>22.200001</c:v>
                </c:pt>
                <c:pt idx="803">
                  <c:v>22.200001</c:v>
                </c:pt>
                <c:pt idx="804">
                  <c:v>22.200001</c:v>
                </c:pt>
                <c:pt idx="805">
                  <c:v>22.200001</c:v>
                </c:pt>
                <c:pt idx="806">
                  <c:v>22.200001</c:v>
                </c:pt>
                <c:pt idx="807">
                  <c:v>22.299999</c:v>
                </c:pt>
                <c:pt idx="808">
                  <c:v>22.200001</c:v>
                </c:pt>
                <c:pt idx="809">
                  <c:v>22.299999</c:v>
                </c:pt>
                <c:pt idx="810">
                  <c:v>22.299999</c:v>
                </c:pt>
                <c:pt idx="811">
                  <c:v>22.200001</c:v>
                </c:pt>
                <c:pt idx="812">
                  <c:v>22.299999</c:v>
                </c:pt>
                <c:pt idx="813">
                  <c:v>22.200001</c:v>
                </c:pt>
                <c:pt idx="814">
                  <c:v>22.200001</c:v>
                </c:pt>
                <c:pt idx="815">
                  <c:v>22.299999</c:v>
                </c:pt>
                <c:pt idx="816">
                  <c:v>22.299999</c:v>
                </c:pt>
                <c:pt idx="817">
                  <c:v>22.299999</c:v>
                </c:pt>
                <c:pt idx="818">
                  <c:v>22.200001</c:v>
                </c:pt>
                <c:pt idx="819">
                  <c:v>22.200001</c:v>
                </c:pt>
                <c:pt idx="820">
                  <c:v>22.299999</c:v>
                </c:pt>
                <c:pt idx="821">
                  <c:v>22.200001</c:v>
                </c:pt>
                <c:pt idx="822">
                  <c:v>22.200001</c:v>
                </c:pt>
                <c:pt idx="823">
                  <c:v>22.200001</c:v>
                </c:pt>
                <c:pt idx="824">
                  <c:v>22.200001</c:v>
                </c:pt>
                <c:pt idx="825">
                  <c:v>22.200001</c:v>
                </c:pt>
                <c:pt idx="826">
                  <c:v>22.200001</c:v>
                </c:pt>
                <c:pt idx="827">
                  <c:v>22.200001</c:v>
                </c:pt>
                <c:pt idx="828">
                  <c:v>22.200001</c:v>
                </c:pt>
                <c:pt idx="829">
                  <c:v>22.299999</c:v>
                </c:pt>
                <c:pt idx="830">
                  <c:v>22.200001</c:v>
                </c:pt>
                <c:pt idx="831">
                  <c:v>22.200001</c:v>
                </c:pt>
                <c:pt idx="832">
                  <c:v>22.200001</c:v>
                </c:pt>
                <c:pt idx="833">
                  <c:v>22.299999</c:v>
                </c:pt>
                <c:pt idx="834">
                  <c:v>22.200001</c:v>
                </c:pt>
                <c:pt idx="835">
                  <c:v>22.200001</c:v>
                </c:pt>
                <c:pt idx="836">
                  <c:v>22.299999</c:v>
                </c:pt>
                <c:pt idx="837">
                  <c:v>22.299999</c:v>
                </c:pt>
                <c:pt idx="838">
                  <c:v>22.299999</c:v>
                </c:pt>
                <c:pt idx="839">
                  <c:v>22.299999</c:v>
                </c:pt>
                <c:pt idx="840">
                  <c:v>22.299999</c:v>
                </c:pt>
                <c:pt idx="841">
                  <c:v>22.200001</c:v>
                </c:pt>
                <c:pt idx="842">
                  <c:v>22.299999</c:v>
                </c:pt>
                <c:pt idx="843">
                  <c:v>22.200001</c:v>
                </c:pt>
                <c:pt idx="844">
                  <c:v>22.200001</c:v>
                </c:pt>
                <c:pt idx="845">
                  <c:v>22.200001</c:v>
                </c:pt>
                <c:pt idx="846">
                  <c:v>22.299999</c:v>
                </c:pt>
                <c:pt idx="847">
                  <c:v>22.200001</c:v>
                </c:pt>
                <c:pt idx="848">
                  <c:v>22.200001</c:v>
                </c:pt>
                <c:pt idx="849">
                  <c:v>22.299999</c:v>
                </c:pt>
                <c:pt idx="850">
                  <c:v>22.200001</c:v>
                </c:pt>
                <c:pt idx="851">
                  <c:v>22.200001</c:v>
                </c:pt>
                <c:pt idx="852">
                  <c:v>22.200001</c:v>
                </c:pt>
                <c:pt idx="853">
                  <c:v>22.200001</c:v>
                </c:pt>
                <c:pt idx="854">
                  <c:v>22.299999</c:v>
                </c:pt>
                <c:pt idx="855">
                  <c:v>22.299999</c:v>
                </c:pt>
                <c:pt idx="856">
                  <c:v>22.299999</c:v>
                </c:pt>
                <c:pt idx="857">
                  <c:v>22.200001</c:v>
                </c:pt>
                <c:pt idx="858">
                  <c:v>22.200001</c:v>
                </c:pt>
                <c:pt idx="859">
                  <c:v>22.200001</c:v>
                </c:pt>
                <c:pt idx="860">
                  <c:v>22.299999</c:v>
                </c:pt>
                <c:pt idx="861">
                  <c:v>22.299999</c:v>
                </c:pt>
                <c:pt idx="862">
                  <c:v>22.200001</c:v>
                </c:pt>
                <c:pt idx="863">
                  <c:v>22.299999</c:v>
                </c:pt>
                <c:pt idx="864">
                  <c:v>22.299999</c:v>
                </c:pt>
                <c:pt idx="865">
                  <c:v>22.200001</c:v>
                </c:pt>
                <c:pt idx="866">
                  <c:v>22.200001</c:v>
                </c:pt>
                <c:pt idx="867">
                  <c:v>22.200001</c:v>
                </c:pt>
                <c:pt idx="868">
                  <c:v>22.200001</c:v>
                </c:pt>
                <c:pt idx="869">
                  <c:v>22.299999</c:v>
                </c:pt>
                <c:pt idx="870">
                  <c:v>22.200001</c:v>
                </c:pt>
                <c:pt idx="871">
                  <c:v>22.299999</c:v>
                </c:pt>
                <c:pt idx="872">
                  <c:v>22.299999</c:v>
                </c:pt>
                <c:pt idx="873">
                  <c:v>22.200001</c:v>
                </c:pt>
                <c:pt idx="874">
                  <c:v>22.200001</c:v>
                </c:pt>
                <c:pt idx="875">
                  <c:v>22.200001</c:v>
                </c:pt>
                <c:pt idx="876">
                  <c:v>22.299999</c:v>
                </c:pt>
                <c:pt idx="877">
                  <c:v>22.200001</c:v>
                </c:pt>
                <c:pt idx="878">
                  <c:v>22.299999</c:v>
                </c:pt>
                <c:pt idx="879">
                  <c:v>22.299999</c:v>
                </c:pt>
                <c:pt idx="880">
                  <c:v>22.299999</c:v>
                </c:pt>
                <c:pt idx="881">
                  <c:v>22.299999</c:v>
                </c:pt>
                <c:pt idx="882">
                  <c:v>22.299999</c:v>
                </c:pt>
                <c:pt idx="883">
                  <c:v>22.200001</c:v>
                </c:pt>
                <c:pt idx="884">
                  <c:v>22.200001</c:v>
                </c:pt>
                <c:pt idx="885">
                  <c:v>22.200001</c:v>
                </c:pt>
                <c:pt idx="886">
                  <c:v>22.200001</c:v>
                </c:pt>
                <c:pt idx="887">
                  <c:v>22.200001</c:v>
                </c:pt>
                <c:pt idx="888">
                  <c:v>22.200001</c:v>
                </c:pt>
                <c:pt idx="889">
                  <c:v>22.299999</c:v>
                </c:pt>
                <c:pt idx="890">
                  <c:v>22.200001</c:v>
                </c:pt>
                <c:pt idx="891">
                  <c:v>22.200001</c:v>
                </c:pt>
                <c:pt idx="892">
                  <c:v>22.200001</c:v>
                </c:pt>
                <c:pt idx="893">
                  <c:v>22.299999</c:v>
                </c:pt>
                <c:pt idx="894">
                  <c:v>22.200001</c:v>
                </c:pt>
                <c:pt idx="895">
                  <c:v>22.200001</c:v>
                </c:pt>
                <c:pt idx="896">
                  <c:v>22.200001</c:v>
                </c:pt>
                <c:pt idx="897">
                  <c:v>22.200001</c:v>
                </c:pt>
                <c:pt idx="898">
                  <c:v>22.200001</c:v>
                </c:pt>
                <c:pt idx="899">
                  <c:v>22.299999</c:v>
                </c:pt>
                <c:pt idx="900">
                  <c:v>22.200001</c:v>
                </c:pt>
                <c:pt idx="901">
                  <c:v>22.200001</c:v>
                </c:pt>
                <c:pt idx="902">
                  <c:v>22.200001</c:v>
                </c:pt>
                <c:pt idx="903">
                  <c:v>22.299999</c:v>
                </c:pt>
                <c:pt idx="904">
                  <c:v>22.299999</c:v>
                </c:pt>
                <c:pt idx="905">
                  <c:v>22.200001</c:v>
                </c:pt>
                <c:pt idx="906">
                  <c:v>22.200001</c:v>
                </c:pt>
                <c:pt idx="907">
                  <c:v>22.200001</c:v>
                </c:pt>
                <c:pt idx="908">
                  <c:v>22.299999</c:v>
                </c:pt>
                <c:pt idx="909">
                  <c:v>22.200001</c:v>
                </c:pt>
                <c:pt idx="910">
                  <c:v>22.200001</c:v>
                </c:pt>
                <c:pt idx="911">
                  <c:v>22.299999</c:v>
                </c:pt>
                <c:pt idx="912">
                  <c:v>22.299999</c:v>
                </c:pt>
                <c:pt idx="913">
                  <c:v>22.299999</c:v>
                </c:pt>
                <c:pt idx="914">
                  <c:v>22.200001</c:v>
                </c:pt>
                <c:pt idx="915">
                  <c:v>22.200001</c:v>
                </c:pt>
                <c:pt idx="916">
                  <c:v>22.200001</c:v>
                </c:pt>
                <c:pt idx="917">
                  <c:v>22.299999</c:v>
                </c:pt>
                <c:pt idx="918">
                  <c:v>22.299999</c:v>
                </c:pt>
                <c:pt idx="919">
                  <c:v>22.299999</c:v>
                </c:pt>
                <c:pt idx="920">
                  <c:v>22.299999</c:v>
                </c:pt>
                <c:pt idx="921">
                  <c:v>22.299999</c:v>
                </c:pt>
                <c:pt idx="922">
                  <c:v>22.200001</c:v>
                </c:pt>
                <c:pt idx="923">
                  <c:v>22.299999</c:v>
                </c:pt>
                <c:pt idx="924">
                  <c:v>22.299999</c:v>
                </c:pt>
                <c:pt idx="925">
                  <c:v>22.299999</c:v>
                </c:pt>
                <c:pt idx="926">
                  <c:v>22.299999</c:v>
                </c:pt>
                <c:pt idx="927">
                  <c:v>22.200001</c:v>
                </c:pt>
                <c:pt idx="928">
                  <c:v>22.200001</c:v>
                </c:pt>
                <c:pt idx="929">
                  <c:v>22.200001</c:v>
                </c:pt>
                <c:pt idx="930">
                  <c:v>22.200001</c:v>
                </c:pt>
                <c:pt idx="931">
                  <c:v>22.200001</c:v>
                </c:pt>
                <c:pt idx="932">
                  <c:v>22.200001</c:v>
                </c:pt>
                <c:pt idx="933">
                  <c:v>22.200001</c:v>
                </c:pt>
                <c:pt idx="934">
                  <c:v>22.200001</c:v>
                </c:pt>
                <c:pt idx="935">
                  <c:v>22.299999</c:v>
                </c:pt>
                <c:pt idx="936">
                  <c:v>22.200001</c:v>
                </c:pt>
                <c:pt idx="937">
                  <c:v>22.200001</c:v>
                </c:pt>
                <c:pt idx="938">
                  <c:v>22.200001</c:v>
                </c:pt>
                <c:pt idx="939">
                  <c:v>22.200001</c:v>
                </c:pt>
                <c:pt idx="940">
                  <c:v>22.200001</c:v>
                </c:pt>
                <c:pt idx="941">
                  <c:v>22.200001</c:v>
                </c:pt>
                <c:pt idx="942">
                  <c:v>22.200001</c:v>
                </c:pt>
                <c:pt idx="943">
                  <c:v>22.200001</c:v>
                </c:pt>
                <c:pt idx="944">
                  <c:v>22.200001</c:v>
                </c:pt>
                <c:pt idx="945">
                  <c:v>22.200001</c:v>
                </c:pt>
                <c:pt idx="946">
                  <c:v>22.200001</c:v>
                </c:pt>
                <c:pt idx="947">
                  <c:v>22.200001</c:v>
                </c:pt>
                <c:pt idx="948">
                  <c:v>22.200001</c:v>
                </c:pt>
                <c:pt idx="949">
                  <c:v>22.200001</c:v>
                </c:pt>
                <c:pt idx="950">
                  <c:v>22.200001</c:v>
                </c:pt>
                <c:pt idx="951">
                  <c:v>22.200001</c:v>
                </c:pt>
                <c:pt idx="952">
                  <c:v>22.200001</c:v>
                </c:pt>
                <c:pt idx="953">
                  <c:v>22.299999</c:v>
                </c:pt>
                <c:pt idx="954">
                  <c:v>22.299999</c:v>
                </c:pt>
                <c:pt idx="955">
                  <c:v>22.299999</c:v>
                </c:pt>
                <c:pt idx="956">
                  <c:v>22.299999</c:v>
                </c:pt>
                <c:pt idx="957">
                  <c:v>22.200001</c:v>
                </c:pt>
                <c:pt idx="958">
                  <c:v>22.299999</c:v>
                </c:pt>
                <c:pt idx="959">
                  <c:v>22.299999</c:v>
                </c:pt>
                <c:pt idx="960">
                  <c:v>22.299999</c:v>
                </c:pt>
                <c:pt idx="961">
                  <c:v>22.299999</c:v>
                </c:pt>
                <c:pt idx="962">
                  <c:v>22.299999</c:v>
                </c:pt>
                <c:pt idx="963">
                  <c:v>22.299999</c:v>
                </c:pt>
                <c:pt idx="964">
                  <c:v>22.299999</c:v>
                </c:pt>
                <c:pt idx="965">
                  <c:v>22.299999</c:v>
                </c:pt>
                <c:pt idx="966">
                  <c:v>22.299999</c:v>
                </c:pt>
                <c:pt idx="967">
                  <c:v>22.299999</c:v>
                </c:pt>
                <c:pt idx="968">
                  <c:v>22.299999</c:v>
                </c:pt>
                <c:pt idx="969">
                  <c:v>22.299999</c:v>
                </c:pt>
                <c:pt idx="970">
                  <c:v>22.299999</c:v>
                </c:pt>
                <c:pt idx="971">
                  <c:v>22.299999</c:v>
                </c:pt>
                <c:pt idx="972">
                  <c:v>22.299999</c:v>
                </c:pt>
                <c:pt idx="973">
                  <c:v>22.299999</c:v>
                </c:pt>
                <c:pt idx="974">
                  <c:v>22.299999</c:v>
                </c:pt>
                <c:pt idx="975">
                  <c:v>22.299999</c:v>
                </c:pt>
                <c:pt idx="976">
                  <c:v>22.299999</c:v>
                </c:pt>
                <c:pt idx="977">
                  <c:v>22.299999</c:v>
                </c:pt>
                <c:pt idx="978">
                  <c:v>22.299999</c:v>
                </c:pt>
                <c:pt idx="979">
                  <c:v>22.299999</c:v>
                </c:pt>
                <c:pt idx="980">
                  <c:v>22.299999</c:v>
                </c:pt>
                <c:pt idx="981">
                  <c:v>22.299999</c:v>
                </c:pt>
                <c:pt idx="982">
                  <c:v>22.200001</c:v>
                </c:pt>
                <c:pt idx="983">
                  <c:v>22.299999</c:v>
                </c:pt>
                <c:pt idx="984">
                  <c:v>22.299999</c:v>
                </c:pt>
                <c:pt idx="985">
                  <c:v>22.299999</c:v>
                </c:pt>
                <c:pt idx="986">
                  <c:v>22.299999</c:v>
                </c:pt>
                <c:pt idx="987">
                  <c:v>22.299999</c:v>
                </c:pt>
                <c:pt idx="988">
                  <c:v>22.299999</c:v>
                </c:pt>
                <c:pt idx="989">
                  <c:v>22.299999</c:v>
                </c:pt>
                <c:pt idx="990">
                  <c:v>22.299999</c:v>
                </c:pt>
                <c:pt idx="991">
                  <c:v>22.299999</c:v>
                </c:pt>
                <c:pt idx="992">
                  <c:v>22.299999</c:v>
                </c:pt>
                <c:pt idx="993">
                  <c:v>22.299999</c:v>
                </c:pt>
                <c:pt idx="994">
                  <c:v>22.299999</c:v>
                </c:pt>
                <c:pt idx="995">
                  <c:v>22.299999</c:v>
                </c:pt>
                <c:pt idx="996">
                  <c:v>22.299999</c:v>
                </c:pt>
                <c:pt idx="997">
                  <c:v>22.299999</c:v>
                </c:pt>
                <c:pt idx="998">
                  <c:v>22.299999</c:v>
                </c:pt>
                <c:pt idx="999">
                  <c:v>22.299999</c:v>
                </c:pt>
                <c:pt idx="1000">
                  <c:v>22.299999</c:v>
                </c:pt>
                <c:pt idx="1001">
                  <c:v>22.299999</c:v>
                </c:pt>
                <c:pt idx="1002">
                  <c:v>22.299999</c:v>
                </c:pt>
                <c:pt idx="1003">
                  <c:v>22.299999</c:v>
                </c:pt>
                <c:pt idx="1004">
                  <c:v>22.299999</c:v>
                </c:pt>
                <c:pt idx="1005">
                  <c:v>22.299999</c:v>
                </c:pt>
                <c:pt idx="1006">
                  <c:v>22.299999</c:v>
                </c:pt>
                <c:pt idx="1007">
                  <c:v>22.299999</c:v>
                </c:pt>
                <c:pt idx="1008">
                  <c:v>22.299999</c:v>
                </c:pt>
                <c:pt idx="1009">
                  <c:v>22.299999</c:v>
                </c:pt>
                <c:pt idx="1010">
                  <c:v>22.299999</c:v>
                </c:pt>
                <c:pt idx="1011">
                  <c:v>22.299999</c:v>
                </c:pt>
                <c:pt idx="1012">
                  <c:v>22.299999</c:v>
                </c:pt>
                <c:pt idx="1013">
                  <c:v>22.299999</c:v>
                </c:pt>
                <c:pt idx="1014">
                  <c:v>22.299999</c:v>
                </c:pt>
                <c:pt idx="1015">
                  <c:v>22.299999</c:v>
                </c:pt>
                <c:pt idx="1016">
                  <c:v>22.299999</c:v>
                </c:pt>
                <c:pt idx="1017">
                  <c:v>22.299999</c:v>
                </c:pt>
                <c:pt idx="1018">
                  <c:v>22.299999</c:v>
                </c:pt>
                <c:pt idx="1019">
                  <c:v>22.299999</c:v>
                </c:pt>
                <c:pt idx="1020">
                  <c:v>22.299999</c:v>
                </c:pt>
                <c:pt idx="1021">
                  <c:v>22.299999</c:v>
                </c:pt>
                <c:pt idx="1022">
                  <c:v>22.299999</c:v>
                </c:pt>
                <c:pt idx="1023">
                  <c:v>22.299999</c:v>
                </c:pt>
                <c:pt idx="1024">
                  <c:v>22.299999</c:v>
                </c:pt>
                <c:pt idx="1025">
                  <c:v>22.299999</c:v>
                </c:pt>
                <c:pt idx="1026">
                  <c:v>22.299999</c:v>
                </c:pt>
                <c:pt idx="1027">
                  <c:v>22.299999</c:v>
                </c:pt>
                <c:pt idx="1028">
                  <c:v>22.299999</c:v>
                </c:pt>
                <c:pt idx="1029">
                  <c:v>22.299999</c:v>
                </c:pt>
                <c:pt idx="1030">
                  <c:v>22.299999</c:v>
                </c:pt>
                <c:pt idx="1031">
                  <c:v>22.299999</c:v>
                </c:pt>
                <c:pt idx="1032">
                  <c:v>22.299999</c:v>
                </c:pt>
                <c:pt idx="1033">
                  <c:v>22.299999</c:v>
                </c:pt>
                <c:pt idx="1034">
                  <c:v>22.299999</c:v>
                </c:pt>
                <c:pt idx="1035">
                  <c:v>22.299999</c:v>
                </c:pt>
                <c:pt idx="1036">
                  <c:v>22.299999</c:v>
                </c:pt>
                <c:pt idx="1037">
                  <c:v>22.299999</c:v>
                </c:pt>
                <c:pt idx="1038">
                  <c:v>22.299999</c:v>
                </c:pt>
                <c:pt idx="1039">
                  <c:v>22.299999</c:v>
                </c:pt>
                <c:pt idx="1040">
                  <c:v>22.299999</c:v>
                </c:pt>
                <c:pt idx="1041">
                  <c:v>22.299999</c:v>
                </c:pt>
                <c:pt idx="1042">
                  <c:v>22.299999</c:v>
                </c:pt>
                <c:pt idx="1043">
                  <c:v>22.299999</c:v>
                </c:pt>
                <c:pt idx="1044">
                  <c:v>22.299999</c:v>
                </c:pt>
                <c:pt idx="1045">
                  <c:v>22.299999</c:v>
                </c:pt>
                <c:pt idx="1046">
                  <c:v>22.299999</c:v>
                </c:pt>
                <c:pt idx="1047">
                  <c:v>22.299999</c:v>
                </c:pt>
                <c:pt idx="1048">
                  <c:v>22.299999</c:v>
                </c:pt>
                <c:pt idx="1049">
                  <c:v>22.299999</c:v>
                </c:pt>
                <c:pt idx="1050">
                  <c:v>22.299999</c:v>
                </c:pt>
                <c:pt idx="1051">
                  <c:v>22.299999</c:v>
                </c:pt>
                <c:pt idx="1052">
                  <c:v>22.299999</c:v>
                </c:pt>
                <c:pt idx="1053">
                  <c:v>22.299999</c:v>
                </c:pt>
                <c:pt idx="1054">
                  <c:v>22.299999</c:v>
                </c:pt>
                <c:pt idx="1055">
                  <c:v>22.299999</c:v>
                </c:pt>
                <c:pt idx="1056">
                  <c:v>22.299999</c:v>
                </c:pt>
                <c:pt idx="1057">
                  <c:v>22.299999</c:v>
                </c:pt>
                <c:pt idx="1058">
                  <c:v>22.299999</c:v>
                </c:pt>
                <c:pt idx="1059">
                  <c:v>22.299999</c:v>
                </c:pt>
                <c:pt idx="1060">
                  <c:v>22.299999</c:v>
                </c:pt>
                <c:pt idx="1061">
                  <c:v>22.299999</c:v>
                </c:pt>
                <c:pt idx="1062">
                  <c:v>22.299999</c:v>
                </c:pt>
                <c:pt idx="1063">
                  <c:v>22.299999</c:v>
                </c:pt>
                <c:pt idx="1064">
                  <c:v>22.299999</c:v>
                </c:pt>
                <c:pt idx="1065">
                  <c:v>22.299999</c:v>
                </c:pt>
                <c:pt idx="1066">
                  <c:v>22.299999</c:v>
                </c:pt>
                <c:pt idx="1067">
                  <c:v>22.299999</c:v>
                </c:pt>
                <c:pt idx="1068">
                  <c:v>22.299999</c:v>
                </c:pt>
                <c:pt idx="1069">
                  <c:v>22.299999</c:v>
                </c:pt>
                <c:pt idx="1070">
                  <c:v>22.299999</c:v>
                </c:pt>
                <c:pt idx="1071">
                  <c:v>22.299999</c:v>
                </c:pt>
                <c:pt idx="1072">
                  <c:v>22.299999</c:v>
                </c:pt>
                <c:pt idx="1073">
                  <c:v>22.299999</c:v>
                </c:pt>
                <c:pt idx="1074">
                  <c:v>22.299999</c:v>
                </c:pt>
                <c:pt idx="1075">
                  <c:v>22.299999</c:v>
                </c:pt>
                <c:pt idx="1076">
                  <c:v>22.299999</c:v>
                </c:pt>
                <c:pt idx="1077">
                  <c:v>22.299999</c:v>
                </c:pt>
                <c:pt idx="1078">
                  <c:v>22.299999</c:v>
                </c:pt>
                <c:pt idx="1079">
                  <c:v>22.299999</c:v>
                </c:pt>
                <c:pt idx="1080">
                  <c:v>22.299999</c:v>
                </c:pt>
                <c:pt idx="1081">
                  <c:v>22.299999</c:v>
                </c:pt>
                <c:pt idx="1082">
                  <c:v>22.299999</c:v>
                </c:pt>
                <c:pt idx="1083">
                  <c:v>22.299999</c:v>
                </c:pt>
                <c:pt idx="1084">
                  <c:v>22.299999</c:v>
                </c:pt>
                <c:pt idx="1085">
                  <c:v>22.299999</c:v>
                </c:pt>
                <c:pt idx="1086">
                  <c:v>22.299999</c:v>
                </c:pt>
                <c:pt idx="1087">
                  <c:v>22.299999</c:v>
                </c:pt>
                <c:pt idx="1088">
                  <c:v>22.299999</c:v>
                </c:pt>
                <c:pt idx="1089">
                  <c:v>22.299999</c:v>
                </c:pt>
                <c:pt idx="1090">
                  <c:v>22.299999</c:v>
                </c:pt>
                <c:pt idx="1091">
                  <c:v>22.299999</c:v>
                </c:pt>
                <c:pt idx="1092">
                  <c:v>22.299999</c:v>
                </c:pt>
                <c:pt idx="1093">
                  <c:v>22.299999</c:v>
                </c:pt>
                <c:pt idx="1094">
                  <c:v>22.299999</c:v>
                </c:pt>
                <c:pt idx="1095">
                  <c:v>22.299999</c:v>
                </c:pt>
                <c:pt idx="1096">
                  <c:v>22.299999</c:v>
                </c:pt>
                <c:pt idx="1097">
                  <c:v>22.299999</c:v>
                </c:pt>
                <c:pt idx="1098">
                  <c:v>22.299999</c:v>
                </c:pt>
                <c:pt idx="1099">
                  <c:v>22.299999</c:v>
                </c:pt>
                <c:pt idx="1100">
                  <c:v>22.299999</c:v>
                </c:pt>
                <c:pt idx="1101">
                  <c:v>22.299999</c:v>
                </c:pt>
                <c:pt idx="1102">
                  <c:v>22.299999</c:v>
                </c:pt>
                <c:pt idx="1103">
                  <c:v>22.299999</c:v>
                </c:pt>
                <c:pt idx="1104">
                  <c:v>22.299999</c:v>
                </c:pt>
                <c:pt idx="1105">
                  <c:v>22.299999</c:v>
                </c:pt>
                <c:pt idx="1106">
                  <c:v>22.299999</c:v>
                </c:pt>
                <c:pt idx="1107">
                  <c:v>22.299999</c:v>
                </c:pt>
                <c:pt idx="1108">
                  <c:v>22.299999</c:v>
                </c:pt>
                <c:pt idx="1109">
                  <c:v>22.299999</c:v>
                </c:pt>
                <c:pt idx="1110">
                  <c:v>22.299999</c:v>
                </c:pt>
                <c:pt idx="1111">
                  <c:v>22.299999</c:v>
                </c:pt>
                <c:pt idx="1112">
                  <c:v>22.299999</c:v>
                </c:pt>
                <c:pt idx="1113">
                  <c:v>22.299999</c:v>
                </c:pt>
                <c:pt idx="1114">
                  <c:v>22.299999</c:v>
                </c:pt>
                <c:pt idx="1115">
                  <c:v>22.299999</c:v>
                </c:pt>
                <c:pt idx="1116">
                  <c:v>22.299999</c:v>
                </c:pt>
                <c:pt idx="1117">
                  <c:v>22.299999</c:v>
                </c:pt>
                <c:pt idx="1118">
                  <c:v>22.299999</c:v>
                </c:pt>
                <c:pt idx="1119">
                  <c:v>22.299999</c:v>
                </c:pt>
                <c:pt idx="1120">
                  <c:v>22.299999</c:v>
                </c:pt>
                <c:pt idx="1121">
                  <c:v>22.299999</c:v>
                </c:pt>
                <c:pt idx="1122">
                  <c:v>22.299999</c:v>
                </c:pt>
                <c:pt idx="1123">
                  <c:v>22.299999</c:v>
                </c:pt>
                <c:pt idx="1124">
                  <c:v>22.299999</c:v>
                </c:pt>
                <c:pt idx="1125">
                  <c:v>22.299999</c:v>
                </c:pt>
                <c:pt idx="1126">
                  <c:v>22.299999</c:v>
                </c:pt>
                <c:pt idx="1127">
                  <c:v>22.299999</c:v>
                </c:pt>
                <c:pt idx="1128">
                  <c:v>22.299999</c:v>
                </c:pt>
                <c:pt idx="1129">
                  <c:v>22.299999</c:v>
                </c:pt>
                <c:pt idx="1130">
                  <c:v>22.299999</c:v>
                </c:pt>
                <c:pt idx="1131">
                  <c:v>22.299999</c:v>
                </c:pt>
                <c:pt idx="1132">
                  <c:v>22.299999</c:v>
                </c:pt>
                <c:pt idx="1133">
                  <c:v>22.299999</c:v>
                </c:pt>
                <c:pt idx="1134">
                  <c:v>22.299999</c:v>
                </c:pt>
                <c:pt idx="1135">
                  <c:v>22.299999</c:v>
                </c:pt>
                <c:pt idx="1136">
                  <c:v>22.299999</c:v>
                </c:pt>
                <c:pt idx="1137">
                  <c:v>22.299999</c:v>
                </c:pt>
                <c:pt idx="1138">
                  <c:v>22.299999</c:v>
                </c:pt>
                <c:pt idx="1139">
                  <c:v>22.299999</c:v>
                </c:pt>
                <c:pt idx="1140">
                  <c:v>22.299999</c:v>
                </c:pt>
                <c:pt idx="1141">
                  <c:v>22.299999</c:v>
                </c:pt>
                <c:pt idx="1142">
                  <c:v>22.299999</c:v>
                </c:pt>
                <c:pt idx="1143">
                  <c:v>22.299999</c:v>
                </c:pt>
                <c:pt idx="1144">
                  <c:v>22.299999</c:v>
                </c:pt>
                <c:pt idx="1145">
                  <c:v>22.299999</c:v>
                </c:pt>
                <c:pt idx="1146">
                  <c:v>22.299999</c:v>
                </c:pt>
                <c:pt idx="1147">
                  <c:v>22.299999</c:v>
                </c:pt>
                <c:pt idx="1148">
                  <c:v>22.299999</c:v>
                </c:pt>
                <c:pt idx="1149">
                  <c:v>22.299999</c:v>
                </c:pt>
                <c:pt idx="1150">
                  <c:v>22.299999</c:v>
                </c:pt>
                <c:pt idx="1151">
                  <c:v>22.299999</c:v>
                </c:pt>
                <c:pt idx="1152">
                  <c:v>22.299999</c:v>
                </c:pt>
                <c:pt idx="1153">
                  <c:v>22.299999</c:v>
                </c:pt>
                <c:pt idx="1154">
                  <c:v>22.299999</c:v>
                </c:pt>
                <c:pt idx="1155">
                  <c:v>22.299999</c:v>
                </c:pt>
                <c:pt idx="1156">
                  <c:v>22.299999</c:v>
                </c:pt>
                <c:pt idx="1157">
                  <c:v>22.299999</c:v>
                </c:pt>
                <c:pt idx="1158">
                  <c:v>22.299999</c:v>
                </c:pt>
                <c:pt idx="1159">
                  <c:v>22.299999</c:v>
                </c:pt>
                <c:pt idx="1160">
                  <c:v>22.299999</c:v>
                </c:pt>
                <c:pt idx="1161">
                  <c:v>22.299999</c:v>
                </c:pt>
                <c:pt idx="1162">
                  <c:v>22.299999</c:v>
                </c:pt>
                <c:pt idx="1163">
                  <c:v>22.299999</c:v>
                </c:pt>
                <c:pt idx="1164">
                  <c:v>22.299999</c:v>
                </c:pt>
                <c:pt idx="1165">
                  <c:v>22.299999</c:v>
                </c:pt>
                <c:pt idx="1166">
                  <c:v>22.299999</c:v>
                </c:pt>
                <c:pt idx="1167">
                  <c:v>22.299999</c:v>
                </c:pt>
                <c:pt idx="1168">
                  <c:v>22.299999</c:v>
                </c:pt>
                <c:pt idx="1169">
                  <c:v>22.299999</c:v>
                </c:pt>
                <c:pt idx="1170">
                  <c:v>22.299999</c:v>
                </c:pt>
                <c:pt idx="1171">
                  <c:v>22.299999</c:v>
                </c:pt>
                <c:pt idx="1172">
                  <c:v>22.299999</c:v>
                </c:pt>
                <c:pt idx="1173">
                  <c:v>22.299999</c:v>
                </c:pt>
                <c:pt idx="1174">
                  <c:v>22.299999</c:v>
                </c:pt>
                <c:pt idx="1175">
                  <c:v>22.299999</c:v>
                </c:pt>
                <c:pt idx="1176">
                  <c:v>22.299999</c:v>
                </c:pt>
                <c:pt idx="1177">
                  <c:v>22.299999</c:v>
                </c:pt>
                <c:pt idx="1178">
                  <c:v>22.299999</c:v>
                </c:pt>
                <c:pt idx="1179">
                  <c:v>22.299999</c:v>
                </c:pt>
                <c:pt idx="1180">
                  <c:v>22.299999</c:v>
                </c:pt>
                <c:pt idx="1181">
                  <c:v>22.299999</c:v>
                </c:pt>
                <c:pt idx="1182">
                  <c:v>22.299999</c:v>
                </c:pt>
                <c:pt idx="1183">
                  <c:v>22.299999</c:v>
                </c:pt>
                <c:pt idx="1184">
                  <c:v>22.299999</c:v>
                </c:pt>
                <c:pt idx="1185">
                  <c:v>22.299999</c:v>
                </c:pt>
                <c:pt idx="1186">
                  <c:v>22.299999</c:v>
                </c:pt>
                <c:pt idx="1187">
                  <c:v>22.299999</c:v>
                </c:pt>
                <c:pt idx="1188">
                  <c:v>22.299999</c:v>
                </c:pt>
                <c:pt idx="1189">
                  <c:v>22.299999</c:v>
                </c:pt>
                <c:pt idx="1190">
                  <c:v>22.299999</c:v>
                </c:pt>
                <c:pt idx="1191">
                  <c:v>22.299999</c:v>
                </c:pt>
                <c:pt idx="1192">
                  <c:v>22.299999</c:v>
                </c:pt>
                <c:pt idx="1193">
                  <c:v>22.299999</c:v>
                </c:pt>
                <c:pt idx="1194">
                  <c:v>22.299999</c:v>
                </c:pt>
                <c:pt idx="1195">
                  <c:v>22.299999</c:v>
                </c:pt>
                <c:pt idx="1196">
                  <c:v>22.299999</c:v>
                </c:pt>
                <c:pt idx="1197">
                  <c:v>22.299999</c:v>
                </c:pt>
                <c:pt idx="1198">
                  <c:v>22.299999</c:v>
                </c:pt>
                <c:pt idx="1199">
                  <c:v>22.299999</c:v>
                </c:pt>
                <c:pt idx="1200">
                  <c:v>22.299999</c:v>
                </c:pt>
                <c:pt idx="1201">
                  <c:v>22.299999</c:v>
                </c:pt>
                <c:pt idx="1202">
                  <c:v>22.299999</c:v>
                </c:pt>
                <c:pt idx="1203">
                  <c:v>22.299999</c:v>
                </c:pt>
                <c:pt idx="1204">
                  <c:v>22.299999</c:v>
                </c:pt>
                <c:pt idx="1205">
                  <c:v>22.299999</c:v>
                </c:pt>
                <c:pt idx="1206">
                  <c:v>22.299999</c:v>
                </c:pt>
                <c:pt idx="1207">
                  <c:v>22.299999</c:v>
                </c:pt>
                <c:pt idx="1208">
                  <c:v>22.299999</c:v>
                </c:pt>
                <c:pt idx="1209">
                  <c:v>22.299999</c:v>
                </c:pt>
                <c:pt idx="1210">
                  <c:v>22.299999</c:v>
                </c:pt>
                <c:pt idx="1211">
                  <c:v>22.299999</c:v>
                </c:pt>
                <c:pt idx="1212">
                  <c:v>22.299999</c:v>
                </c:pt>
                <c:pt idx="1213">
                  <c:v>22.299999</c:v>
                </c:pt>
                <c:pt idx="1214">
                  <c:v>22.299999</c:v>
                </c:pt>
                <c:pt idx="1215">
                  <c:v>22.299999</c:v>
                </c:pt>
                <c:pt idx="1216">
                  <c:v>22.299999</c:v>
                </c:pt>
                <c:pt idx="1217">
                  <c:v>22.299999</c:v>
                </c:pt>
                <c:pt idx="1218">
                  <c:v>22.299999</c:v>
                </c:pt>
                <c:pt idx="1219">
                  <c:v>22.299999</c:v>
                </c:pt>
                <c:pt idx="1220">
                  <c:v>22.299999</c:v>
                </c:pt>
                <c:pt idx="1221">
                  <c:v>22.299999</c:v>
                </c:pt>
                <c:pt idx="1222">
                  <c:v>22.299999</c:v>
                </c:pt>
                <c:pt idx="1223">
                  <c:v>22.299999</c:v>
                </c:pt>
                <c:pt idx="1224">
                  <c:v>22.299999</c:v>
                </c:pt>
                <c:pt idx="1225">
                  <c:v>22.299999</c:v>
                </c:pt>
                <c:pt idx="1226">
                  <c:v>22.299999</c:v>
                </c:pt>
                <c:pt idx="1227">
                  <c:v>22.299999</c:v>
                </c:pt>
                <c:pt idx="1228">
                  <c:v>22.299999</c:v>
                </c:pt>
                <c:pt idx="1229">
                  <c:v>22.299999</c:v>
                </c:pt>
                <c:pt idx="1230">
                  <c:v>22.299999</c:v>
                </c:pt>
                <c:pt idx="1231">
                  <c:v>22.299999</c:v>
                </c:pt>
                <c:pt idx="1232">
                  <c:v>22.299999</c:v>
                </c:pt>
                <c:pt idx="1233">
                  <c:v>22.299999</c:v>
                </c:pt>
                <c:pt idx="1234">
                  <c:v>22.299999</c:v>
                </c:pt>
                <c:pt idx="1235">
                  <c:v>22.299999</c:v>
                </c:pt>
                <c:pt idx="1236">
                  <c:v>22.299999</c:v>
                </c:pt>
                <c:pt idx="1237">
                  <c:v>22.299999</c:v>
                </c:pt>
                <c:pt idx="1238">
                  <c:v>22.299999</c:v>
                </c:pt>
                <c:pt idx="1239">
                  <c:v>22.299999</c:v>
                </c:pt>
                <c:pt idx="1240">
                  <c:v>22.299999</c:v>
                </c:pt>
                <c:pt idx="1241">
                  <c:v>22.299999</c:v>
                </c:pt>
                <c:pt idx="1242">
                  <c:v>22.299999</c:v>
                </c:pt>
                <c:pt idx="1243">
                  <c:v>22.299999</c:v>
                </c:pt>
                <c:pt idx="1244">
                  <c:v>22.299999</c:v>
                </c:pt>
                <c:pt idx="1245">
                  <c:v>22.299999</c:v>
                </c:pt>
                <c:pt idx="1246">
                  <c:v>22.299999</c:v>
                </c:pt>
                <c:pt idx="1247">
                  <c:v>22.299999</c:v>
                </c:pt>
                <c:pt idx="1248">
                  <c:v>22.299999</c:v>
                </c:pt>
                <c:pt idx="1249">
                  <c:v>22.299999</c:v>
                </c:pt>
                <c:pt idx="1250">
                  <c:v>22.299999</c:v>
                </c:pt>
                <c:pt idx="1251">
                  <c:v>22.299999</c:v>
                </c:pt>
                <c:pt idx="1252">
                  <c:v>22.299999</c:v>
                </c:pt>
                <c:pt idx="1253">
                  <c:v>22.299999</c:v>
                </c:pt>
                <c:pt idx="1254">
                  <c:v>22.299999</c:v>
                </c:pt>
                <c:pt idx="1255">
                  <c:v>22.299999</c:v>
                </c:pt>
                <c:pt idx="1256">
                  <c:v>22.299999</c:v>
                </c:pt>
                <c:pt idx="1257">
                  <c:v>22.299999</c:v>
                </c:pt>
                <c:pt idx="1258">
                  <c:v>22.299999</c:v>
                </c:pt>
                <c:pt idx="1259">
                  <c:v>22.299999</c:v>
                </c:pt>
                <c:pt idx="1260">
                  <c:v>22.299999</c:v>
                </c:pt>
                <c:pt idx="1261">
                  <c:v>22.299999</c:v>
                </c:pt>
                <c:pt idx="1262">
                  <c:v>22.299999</c:v>
                </c:pt>
                <c:pt idx="1263">
                  <c:v>22.299999</c:v>
                </c:pt>
                <c:pt idx="1264">
                  <c:v>22.299999</c:v>
                </c:pt>
                <c:pt idx="1265">
                  <c:v>22.299999</c:v>
                </c:pt>
                <c:pt idx="1266">
                  <c:v>22.299999</c:v>
                </c:pt>
                <c:pt idx="1267">
                  <c:v>22.299999</c:v>
                </c:pt>
                <c:pt idx="1268">
                  <c:v>22.299999</c:v>
                </c:pt>
                <c:pt idx="1269">
                  <c:v>22.299999</c:v>
                </c:pt>
                <c:pt idx="1270">
                  <c:v>22.299999</c:v>
                </c:pt>
                <c:pt idx="1271">
                  <c:v>22.299999</c:v>
                </c:pt>
                <c:pt idx="1272">
                  <c:v>22.299999</c:v>
                </c:pt>
                <c:pt idx="1273">
                  <c:v>22.299999</c:v>
                </c:pt>
                <c:pt idx="1274">
                  <c:v>22.299999</c:v>
                </c:pt>
                <c:pt idx="1275">
                  <c:v>22.299999</c:v>
                </c:pt>
                <c:pt idx="1276">
                  <c:v>22.299999</c:v>
                </c:pt>
                <c:pt idx="1277">
                  <c:v>22.299999</c:v>
                </c:pt>
                <c:pt idx="1278">
                  <c:v>22.299999</c:v>
                </c:pt>
                <c:pt idx="1279">
                  <c:v>22.299999</c:v>
                </c:pt>
                <c:pt idx="1280">
                  <c:v>22.299999</c:v>
                </c:pt>
                <c:pt idx="1281">
                  <c:v>22.299999</c:v>
                </c:pt>
                <c:pt idx="1282">
                  <c:v>22.299999</c:v>
                </c:pt>
                <c:pt idx="1283">
                  <c:v>22.299999</c:v>
                </c:pt>
                <c:pt idx="1284">
                  <c:v>22.299999</c:v>
                </c:pt>
                <c:pt idx="1285">
                  <c:v>22.299999</c:v>
                </c:pt>
                <c:pt idx="1286">
                  <c:v>22.299999</c:v>
                </c:pt>
                <c:pt idx="1287">
                  <c:v>22.299999</c:v>
                </c:pt>
                <c:pt idx="1288">
                  <c:v>22.299999</c:v>
                </c:pt>
                <c:pt idx="1289">
                  <c:v>22.299999</c:v>
                </c:pt>
                <c:pt idx="1290">
                  <c:v>22.299999</c:v>
                </c:pt>
                <c:pt idx="1291">
                  <c:v>22.299999</c:v>
                </c:pt>
                <c:pt idx="1292">
                  <c:v>22.299999</c:v>
                </c:pt>
                <c:pt idx="1293">
                  <c:v>22.299999</c:v>
                </c:pt>
                <c:pt idx="1294">
                  <c:v>22.299999</c:v>
                </c:pt>
                <c:pt idx="1295">
                  <c:v>22.299999</c:v>
                </c:pt>
                <c:pt idx="1296">
                  <c:v>22.299999</c:v>
                </c:pt>
                <c:pt idx="1297">
                  <c:v>22.299999</c:v>
                </c:pt>
                <c:pt idx="1298">
                  <c:v>22.299999</c:v>
                </c:pt>
                <c:pt idx="1299">
                  <c:v>22.299999</c:v>
                </c:pt>
                <c:pt idx="1300">
                  <c:v>22.299999</c:v>
                </c:pt>
                <c:pt idx="1301">
                  <c:v>22.299999</c:v>
                </c:pt>
                <c:pt idx="1302">
                  <c:v>22.299999</c:v>
                </c:pt>
                <c:pt idx="1303">
                  <c:v>22.299999</c:v>
                </c:pt>
                <c:pt idx="1304">
                  <c:v>22.299999</c:v>
                </c:pt>
                <c:pt idx="1305">
                  <c:v>22.299999</c:v>
                </c:pt>
                <c:pt idx="1306">
                  <c:v>22.299999</c:v>
                </c:pt>
                <c:pt idx="1307">
                  <c:v>22.299999</c:v>
                </c:pt>
                <c:pt idx="1308">
                  <c:v>22.299999</c:v>
                </c:pt>
                <c:pt idx="1309">
                  <c:v>22.299999</c:v>
                </c:pt>
                <c:pt idx="1310">
                  <c:v>22.299999</c:v>
                </c:pt>
                <c:pt idx="1311">
                  <c:v>22.299999</c:v>
                </c:pt>
                <c:pt idx="1312">
                  <c:v>22.299999</c:v>
                </c:pt>
                <c:pt idx="1313">
                  <c:v>22.299999</c:v>
                </c:pt>
                <c:pt idx="1314">
                  <c:v>22.299999</c:v>
                </c:pt>
                <c:pt idx="1315">
                  <c:v>22.299999</c:v>
                </c:pt>
                <c:pt idx="1316">
                  <c:v>22.299999</c:v>
                </c:pt>
                <c:pt idx="1317">
                  <c:v>22.299999</c:v>
                </c:pt>
                <c:pt idx="1318">
                  <c:v>22.299999</c:v>
                </c:pt>
                <c:pt idx="1319">
                  <c:v>22.299999</c:v>
                </c:pt>
                <c:pt idx="1320">
                  <c:v>22.299999</c:v>
                </c:pt>
                <c:pt idx="1321">
                  <c:v>22.299999</c:v>
                </c:pt>
                <c:pt idx="1322">
                  <c:v>22.299999</c:v>
                </c:pt>
                <c:pt idx="1323">
                  <c:v>22.299999</c:v>
                </c:pt>
                <c:pt idx="1324">
                  <c:v>22.299999</c:v>
                </c:pt>
                <c:pt idx="1325">
                  <c:v>22.299999</c:v>
                </c:pt>
                <c:pt idx="1326">
                  <c:v>22.299999</c:v>
                </c:pt>
                <c:pt idx="1327">
                  <c:v>22.299999</c:v>
                </c:pt>
                <c:pt idx="1328">
                  <c:v>22.299999</c:v>
                </c:pt>
                <c:pt idx="1329">
                  <c:v>22.299999</c:v>
                </c:pt>
                <c:pt idx="1330">
                  <c:v>22.299999</c:v>
                </c:pt>
                <c:pt idx="1331">
                  <c:v>22.299999</c:v>
                </c:pt>
                <c:pt idx="1332">
                  <c:v>22.299999</c:v>
                </c:pt>
                <c:pt idx="1333">
                  <c:v>22.299999</c:v>
                </c:pt>
                <c:pt idx="1334">
                  <c:v>22.299999</c:v>
                </c:pt>
                <c:pt idx="1335">
                  <c:v>22.299999</c:v>
                </c:pt>
                <c:pt idx="1336">
                  <c:v>22.299999</c:v>
                </c:pt>
                <c:pt idx="1337">
                  <c:v>22.299999</c:v>
                </c:pt>
                <c:pt idx="1338">
                  <c:v>22.299999</c:v>
                </c:pt>
                <c:pt idx="1339">
                  <c:v>22.299999</c:v>
                </c:pt>
                <c:pt idx="1340">
                  <c:v>22.299999</c:v>
                </c:pt>
                <c:pt idx="1341">
                  <c:v>22.299999</c:v>
                </c:pt>
                <c:pt idx="1342">
                  <c:v>22.299999</c:v>
                </c:pt>
                <c:pt idx="1343">
                  <c:v>22.299999</c:v>
                </c:pt>
                <c:pt idx="1344">
                  <c:v>22.299999</c:v>
                </c:pt>
                <c:pt idx="1345">
                  <c:v>22.299999</c:v>
                </c:pt>
                <c:pt idx="1346">
                  <c:v>22.299999</c:v>
                </c:pt>
                <c:pt idx="1347">
                  <c:v>22.299999</c:v>
                </c:pt>
                <c:pt idx="1348">
                  <c:v>22.299999</c:v>
                </c:pt>
                <c:pt idx="1349">
                  <c:v>22.299999</c:v>
                </c:pt>
                <c:pt idx="1350">
                  <c:v>22.299999</c:v>
                </c:pt>
                <c:pt idx="1351">
                  <c:v>22.299999</c:v>
                </c:pt>
                <c:pt idx="1352">
                  <c:v>22.299999</c:v>
                </c:pt>
                <c:pt idx="1353">
                  <c:v>22.299999</c:v>
                </c:pt>
                <c:pt idx="1354">
                  <c:v>22.299999</c:v>
                </c:pt>
                <c:pt idx="1355">
                  <c:v>22.299999</c:v>
                </c:pt>
                <c:pt idx="1356">
                  <c:v>22.299999</c:v>
                </c:pt>
                <c:pt idx="1357">
                  <c:v>22.299999</c:v>
                </c:pt>
                <c:pt idx="1358">
                  <c:v>22.299999</c:v>
                </c:pt>
                <c:pt idx="1359">
                  <c:v>22.299999</c:v>
                </c:pt>
                <c:pt idx="1360">
                  <c:v>22.299999</c:v>
                </c:pt>
                <c:pt idx="1361">
                  <c:v>22.299999</c:v>
                </c:pt>
                <c:pt idx="1362">
                  <c:v>22.299999</c:v>
                </c:pt>
                <c:pt idx="1363">
                  <c:v>22.299999</c:v>
                </c:pt>
                <c:pt idx="1364">
                  <c:v>22.299999</c:v>
                </c:pt>
                <c:pt idx="1365">
                  <c:v>22.299999</c:v>
                </c:pt>
                <c:pt idx="1366">
                  <c:v>22.299999</c:v>
                </c:pt>
                <c:pt idx="1367">
                  <c:v>22.299999</c:v>
                </c:pt>
                <c:pt idx="1368">
                  <c:v>22.299999</c:v>
                </c:pt>
                <c:pt idx="1369">
                  <c:v>22.299999</c:v>
                </c:pt>
                <c:pt idx="1370">
                  <c:v>22.200001</c:v>
                </c:pt>
                <c:pt idx="1371">
                  <c:v>22.299999</c:v>
                </c:pt>
                <c:pt idx="1372">
                  <c:v>22.299999</c:v>
                </c:pt>
                <c:pt idx="1373">
                  <c:v>22.299999</c:v>
                </c:pt>
                <c:pt idx="1374">
                  <c:v>22.299999</c:v>
                </c:pt>
                <c:pt idx="1375">
                  <c:v>22.299999</c:v>
                </c:pt>
                <c:pt idx="1376">
                  <c:v>22.299999</c:v>
                </c:pt>
                <c:pt idx="1377">
                  <c:v>22.299999</c:v>
                </c:pt>
                <c:pt idx="1378">
                  <c:v>22.299999</c:v>
                </c:pt>
                <c:pt idx="1379">
                  <c:v>22.299999</c:v>
                </c:pt>
                <c:pt idx="1380">
                  <c:v>22.200001</c:v>
                </c:pt>
                <c:pt idx="1381">
                  <c:v>22.200001</c:v>
                </c:pt>
                <c:pt idx="1382">
                  <c:v>22.299999</c:v>
                </c:pt>
                <c:pt idx="1383">
                  <c:v>22.299999</c:v>
                </c:pt>
                <c:pt idx="1384">
                  <c:v>22.299999</c:v>
                </c:pt>
                <c:pt idx="1385">
                  <c:v>22.299999</c:v>
                </c:pt>
                <c:pt idx="1386">
                  <c:v>22.299999</c:v>
                </c:pt>
                <c:pt idx="1387">
                  <c:v>22.299999</c:v>
                </c:pt>
                <c:pt idx="1388">
                  <c:v>22.200001</c:v>
                </c:pt>
                <c:pt idx="1389">
                  <c:v>22.299999</c:v>
                </c:pt>
                <c:pt idx="1390">
                  <c:v>22.299999</c:v>
                </c:pt>
                <c:pt idx="1391">
                  <c:v>22.299999</c:v>
                </c:pt>
                <c:pt idx="1392">
                  <c:v>22.299999</c:v>
                </c:pt>
                <c:pt idx="1393">
                  <c:v>22.299999</c:v>
                </c:pt>
                <c:pt idx="1394">
                  <c:v>22.299999</c:v>
                </c:pt>
                <c:pt idx="1395">
                  <c:v>22.299999</c:v>
                </c:pt>
                <c:pt idx="1396">
                  <c:v>22.299999</c:v>
                </c:pt>
                <c:pt idx="1397">
                  <c:v>22.299999</c:v>
                </c:pt>
                <c:pt idx="1398">
                  <c:v>22.299999</c:v>
                </c:pt>
                <c:pt idx="1399">
                  <c:v>22.299999</c:v>
                </c:pt>
                <c:pt idx="1400">
                  <c:v>22.200001</c:v>
                </c:pt>
                <c:pt idx="1401">
                  <c:v>22.299999</c:v>
                </c:pt>
                <c:pt idx="1402">
                  <c:v>22.299999</c:v>
                </c:pt>
                <c:pt idx="1403">
                  <c:v>22.299999</c:v>
                </c:pt>
                <c:pt idx="1404">
                  <c:v>22.299999</c:v>
                </c:pt>
                <c:pt idx="1405">
                  <c:v>22.299999</c:v>
                </c:pt>
                <c:pt idx="1406">
                  <c:v>22.299999</c:v>
                </c:pt>
                <c:pt idx="1407">
                  <c:v>22.299999</c:v>
                </c:pt>
                <c:pt idx="1408">
                  <c:v>22.299999</c:v>
                </c:pt>
                <c:pt idx="1409">
                  <c:v>22.299999</c:v>
                </c:pt>
                <c:pt idx="1410">
                  <c:v>22.299999</c:v>
                </c:pt>
                <c:pt idx="1411">
                  <c:v>22.299999</c:v>
                </c:pt>
                <c:pt idx="1412">
                  <c:v>22.299999</c:v>
                </c:pt>
                <c:pt idx="1413">
                  <c:v>22.299999</c:v>
                </c:pt>
                <c:pt idx="1414">
                  <c:v>22.299999</c:v>
                </c:pt>
                <c:pt idx="1415">
                  <c:v>22.299999</c:v>
                </c:pt>
                <c:pt idx="1416">
                  <c:v>22.299999</c:v>
                </c:pt>
                <c:pt idx="1417">
                  <c:v>22.299999</c:v>
                </c:pt>
                <c:pt idx="1418">
                  <c:v>22.299999</c:v>
                </c:pt>
                <c:pt idx="1419">
                  <c:v>22.299999</c:v>
                </c:pt>
                <c:pt idx="1420">
                  <c:v>22.299999</c:v>
                </c:pt>
                <c:pt idx="1421">
                  <c:v>22.299999</c:v>
                </c:pt>
                <c:pt idx="1422">
                  <c:v>22.299999</c:v>
                </c:pt>
                <c:pt idx="1423">
                  <c:v>22.299999</c:v>
                </c:pt>
                <c:pt idx="1424">
                  <c:v>22.299999</c:v>
                </c:pt>
                <c:pt idx="1425">
                  <c:v>22.299999</c:v>
                </c:pt>
                <c:pt idx="1426">
                  <c:v>22.299999</c:v>
                </c:pt>
                <c:pt idx="1427">
                  <c:v>22.299999</c:v>
                </c:pt>
                <c:pt idx="1428">
                  <c:v>22.299999</c:v>
                </c:pt>
                <c:pt idx="1429">
                  <c:v>22.299999</c:v>
                </c:pt>
                <c:pt idx="1430">
                  <c:v>22.299999</c:v>
                </c:pt>
                <c:pt idx="1431">
                  <c:v>22.299999</c:v>
                </c:pt>
                <c:pt idx="1432">
                  <c:v>22.299999</c:v>
                </c:pt>
                <c:pt idx="1433">
                  <c:v>22.299999</c:v>
                </c:pt>
                <c:pt idx="1434">
                  <c:v>22.299999</c:v>
                </c:pt>
                <c:pt idx="1435">
                  <c:v>22.299999</c:v>
                </c:pt>
                <c:pt idx="1436">
                  <c:v>22.299999</c:v>
                </c:pt>
                <c:pt idx="1437">
                  <c:v>22.299999</c:v>
                </c:pt>
                <c:pt idx="1438">
                  <c:v>22.299999</c:v>
                </c:pt>
                <c:pt idx="1439">
                  <c:v>22.299999</c:v>
                </c:pt>
                <c:pt idx="1440">
                  <c:v>22.299999</c:v>
                </c:pt>
                <c:pt idx="1441">
                  <c:v>22.299999</c:v>
                </c:pt>
                <c:pt idx="1442">
                  <c:v>22.299999</c:v>
                </c:pt>
                <c:pt idx="1443">
                  <c:v>22.299999</c:v>
                </c:pt>
                <c:pt idx="1444">
                  <c:v>22.299999</c:v>
                </c:pt>
                <c:pt idx="1445">
                  <c:v>22.299999</c:v>
                </c:pt>
                <c:pt idx="1446">
                  <c:v>22.299999</c:v>
                </c:pt>
                <c:pt idx="1447">
                  <c:v>22.299999</c:v>
                </c:pt>
                <c:pt idx="1448">
                  <c:v>22.299999</c:v>
                </c:pt>
                <c:pt idx="1449">
                  <c:v>22.299999</c:v>
                </c:pt>
                <c:pt idx="1450">
                  <c:v>22.299999</c:v>
                </c:pt>
                <c:pt idx="1451">
                  <c:v>22.299999</c:v>
                </c:pt>
                <c:pt idx="1452">
                  <c:v>22.299999</c:v>
                </c:pt>
                <c:pt idx="1453">
                  <c:v>22.299999</c:v>
                </c:pt>
                <c:pt idx="1454">
                  <c:v>22.299999</c:v>
                </c:pt>
                <c:pt idx="1455">
                  <c:v>22.299999</c:v>
                </c:pt>
                <c:pt idx="1456">
                  <c:v>22.299999</c:v>
                </c:pt>
                <c:pt idx="1457">
                  <c:v>22.299999</c:v>
                </c:pt>
                <c:pt idx="1458">
                  <c:v>22.299999</c:v>
                </c:pt>
                <c:pt idx="1459">
                  <c:v>22.299999</c:v>
                </c:pt>
                <c:pt idx="1460">
                  <c:v>22.299999</c:v>
                </c:pt>
                <c:pt idx="1461">
                  <c:v>22.299999</c:v>
                </c:pt>
                <c:pt idx="1462">
                  <c:v>22.299999</c:v>
                </c:pt>
                <c:pt idx="1463">
                  <c:v>22.299999</c:v>
                </c:pt>
                <c:pt idx="1464">
                  <c:v>22.299999</c:v>
                </c:pt>
                <c:pt idx="1465">
                  <c:v>22.299999</c:v>
                </c:pt>
                <c:pt idx="1466">
                  <c:v>22.299999</c:v>
                </c:pt>
                <c:pt idx="1467">
                  <c:v>22.299999</c:v>
                </c:pt>
                <c:pt idx="1468">
                  <c:v>22.299999</c:v>
                </c:pt>
                <c:pt idx="1469">
                  <c:v>22.299999</c:v>
                </c:pt>
                <c:pt idx="1470">
                  <c:v>22.299999</c:v>
                </c:pt>
                <c:pt idx="1471">
                  <c:v>22.299999</c:v>
                </c:pt>
                <c:pt idx="1472">
                  <c:v>22.299999</c:v>
                </c:pt>
                <c:pt idx="1473">
                  <c:v>22.299999</c:v>
                </c:pt>
                <c:pt idx="1474">
                  <c:v>22.299999</c:v>
                </c:pt>
                <c:pt idx="1475">
                  <c:v>22.299999</c:v>
                </c:pt>
                <c:pt idx="1476">
                  <c:v>22.299999</c:v>
                </c:pt>
                <c:pt idx="1477">
                  <c:v>22.299999</c:v>
                </c:pt>
                <c:pt idx="1478">
                  <c:v>22.299999</c:v>
                </c:pt>
                <c:pt idx="1479">
                  <c:v>22.299999</c:v>
                </c:pt>
                <c:pt idx="1480">
                  <c:v>22.299999</c:v>
                </c:pt>
                <c:pt idx="1481">
                  <c:v>22.299999</c:v>
                </c:pt>
                <c:pt idx="1482">
                  <c:v>22.299999</c:v>
                </c:pt>
                <c:pt idx="1483">
                  <c:v>22.299999</c:v>
                </c:pt>
                <c:pt idx="1484">
                  <c:v>22.299999</c:v>
                </c:pt>
                <c:pt idx="1485">
                  <c:v>22.299999</c:v>
                </c:pt>
                <c:pt idx="1486">
                  <c:v>22.299999</c:v>
                </c:pt>
                <c:pt idx="1487">
                  <c:v>22.299999</c:v>
                </c:pt>
                <c:pt idx="1488">
                  <c:v>22.299999</c:v>
                </c:pt>
                <c:pt idx="1489">
                  <c:v>22.299999</c:v>
                </c:pt>
                <c:pt idx="1490">
                  <c:v>22.299999</c:v>
                </c:pt>
                <c:pt idx="1491">
                  <c:v>22.299999</c:v>
                </c:pt>
                <c:pt idx="1492">
                  <c:v>22.299999</c:v>
                </c:pt>
                <c:pt idx="1493">
                  <c:v>22.299999</c:v>
                </c:pt>
                <c:pt idx="1494">
                  <c:v>22.299999</c:v>
                </c:pt>
                <c:pt idx="1495">
                  <c:v>22.299999</c:v>
                </c:pt>
                <c:pt idx="1496">
                  <c:v>22.299999</c:v>
                </c:pt>
                <c:pt idx="1497">
                  <c:v>22.299999</c:v>
                </c:pt>
                <c:pt idx="1498">
                  <c:v>22.299999</c:v>
                </c:pt>
                <c:pt idx="1499">
                  <c:v>22.299999</c:v>
                </c:pt>
                <c:pt idx="1500">
                  <c:v>22.299999</c:v>
                </c:pt>
                <c:pt idx="1501">
                  <c:v>22.299999</c:v>
                </c:pt>
                <c:pt idx="1502">
                  <c:v>22.299999</c:v>
                </c:pt>
                <c:pt idx="1503">
                  <c:v>22.299999</c:v>
                </c:pt>
                <c:pt idx="1504">
                  <c:v>22.299999</c:v>
                </c:pt>
                <c:pt idx="1505">
                  <c:v>22.299999</c:v>
                </c:pt>
                <c:pt idx="1506">
                  <c:v>22.299999</c:v>
                </c:pt>
                <c:pt idx="1507">
                  <c:v>22.299999</c:v>
                </c:pt>
                <c:pt idx="1508">
                  <c:v>22.299999</c:v>
                </c:pt>
                <c:pt idx="1509">
                  <c:v>22.299999</c:v>
                </c:pt>
                <c:pt idx="1510">
                  <c:v>22.299999</c:v>
                </c:pt>
                <c:pt idx="1511">
                  <c:v>22.299999</c:v>
                </c:pt>
                <c:pt idx="1512">
                  <c:v>22.299999</c:v>
                </c:pt>
                <c:pt idx="1513">
                  <c:v>22.299999</c:v>
                </c:pt>
                <c:pt idx="1514">
                  <c:v>22.299999</c:v>
                </c:pt>
                <c:pt idx="1515">
                  <c:v>22.299999</c:v>
                </c:pt>
                <c:pt idx="1516">
                  <c:v>22.299999</c:v>
                </c:pt>
                <c:pt idx="1517">
                  <c:v>22.299999</c:v>
                </c:pt>
                <c:pt idx="1518">
                  <c:v>22.299999</c:v>
                </c:pt>
                <c:pt idx="1519">
                  <c:v>22.299999</c:v>
                </c:pt>
                <c:pt idx="1520">
                  <c:v>22.299999</c:v>
                </c:pt>
                <c:pt idx="1521">
                  <c:v>22.299999</c:v>
                </c:pt>
                <c:pt idx="1522">
                  <c:v>22.299999</c:v>
                </c:pt>
                <c:pt idx="1523">
                  <c:v>22.299999</c:v>
                </c:pt>
                <c:pt idx="1524">
                  <c:v>22.299999</c:v>
                </c:pt>
                <c:pt idx="1525">
                  <c:v>22.299999</c:v>
                </c:pt>
                <c:pt idx="1526">
                  <c:v>22.299999</c:v>
                </c:pt>
                <c:pt idx="1527">
                  <c:v>22.299999</c:v>
                </c:pt>
                <c:pt idx="1528">
                  <c:v>22.299999</c:v>
                </c:pt>
                <c:pt idx="1529">
                  <c:v>22.299999</c:v>
                </c:pt>
                <c:pt idx="1530">
                  <c:v>22.299999</c:v>
                </c:pt>
                <c:pt idx="1531">
                  <c:v>22.299999</c:v>
                </c:pt>
                <c:pt idx="1532">
                  <c:v>22.299999</c:v>
                </c:pt>
                <c:pt idx="1533">
                  <c:v>22.299999</c:v>
                </c:pt>
                <c:pt idx="1534">
                  <c:v>22.4</c:v>
                </c:pt>
                <c:pt idx="1535">
                  <c:v>22.299999</c:v>
                </c:pt>
                <c:pt idx="1536">
                  <c:v>22.299999</c:v>
                </c:pt>
                <c:pt idx="1537">
                  <c:v>22.299999</c:v>
                </c:pt>
                <c:pt idx="1538">
                  <c:v>22.299999</c:v>
                </c:pt>
                <c:pt idx="1539">
                  <c:v>22.299999</c:v>
                </c:pt>
                <c:pt idx="1540">
                  <c:v>22.299999</c:v>
                </c:pt>
                <c:pt idx="1541">
                  <c:v>22.299999</c:v>
                </c:pt>
                <c:pt idx="1542">
                  <c:v>22.299999</c:v>
                </c:pt>
                <c:pt idx="1543">
                  <c:v>22.299999</c:v>
                </c:pt>
                <c:pt idx="1544">
                  <c:v>22.299999</c:v>
                </c:pt>
                <c:pt idx="1545">
                  <c:v>22.299999</c:v>
                </c:pt>
                <c:pt idx="1546">
                  <c:v>22.299999</c:v>
                </c:pt>
                <c:pt idx="1547">
                  <c:v>22.299999</c:v>
                </c:pt>
                <c:pt idx="1548">
                  <c:v>22.299999</c:v>
                </c:pt>
                <c:pt idx="1549">
                  <c:v>22.299999</c:v>
                </c:pt>
                <c:pt idx="1550">
                  <c:v>22.299999</c:v>
                </c:pt>
                <c:pt idx="1551">
                  <c:v>22.299999</c:v>
                </c:pt>
                <c:pt idx="1552">
                  <c:v>22.4</c:v>
                </c:pt>
                <c:pt idx="1553">
                  <c:v>22.299999</c:v>
                </c:pt>
                <c:pt idx="1554">
                  <c:v>22.4</c:v>
                </c:pt>
                <c:pt idx="1555">
                  <c:v>22.299999</c:v>
                </c:pt>
                <c:pt idx="1556">
                  <c:v>22.299999</c:v>
                </c:pt>
                <c:pt idx="1557">
                  <c:v>22.4</c:v>
                </c:pt>
                <c:pt idx="1558">
                  <c:v>22.4</c:v>
                </c:pt>
                <c:pt idx="1559">
                  <c:v>22.4</c:v>
                </c:pt>
                <c:pt idx="1560">
                  <c:v>22.4</c:v>
                </c:pt>
                <c:pt idx="1561">
                  <c:v>22.299999</c:v>
                </c:pt>
                <c:pt idx="1562">
                  <c:v>22.4</c:v>
                </c:pt>
                <c:pt idx="1563">
                  <c:v>22.4</c:v>
                </c:pt>
                <c:pt idx="1564">
                  <c:v>22.4</c:v>
                </c:pt>
                <c:pt idx="1565">
                  <c:v>22.4</c:v>
                </c:pt>
                <c:pt idx="1566">
                  <c:v>22.4</c:v>
                </c:pt>
                <c:pt idx="1567">
                  <c:v>22.4</c:v>
                </c:pt>
                <c:pt idx="1568">
                  <c:v>22.4</c:v>
                </c:pt>
                <c:pt idx="1569">
                  <c:v>22.4</c:v>
                </c:pt>
                <c:pt idx="1570">
                  <c:v>22.4</c:v>
                </c:pt>
                <c:pt idx="1571">
                  <c:v>22.4</c:v>
                </c:pt>
                <c:pt idx="1572">
                  <c:v>22.4</c:v>
                </c:pt>
                <c:pt idx="1573">
                  <c:v>22.4</c:v>
                </c:pt>
                <c:pt idx="1574">
                  <c:v>22.4</c:v>
                </c:pt>
                <c:pt idx="1575">
                  <c:v>22.4</c:v>
                </c:pt>
                <c:pt idx="1576">
                  <c:v>22.4</c:v>
                </c:pt>
                <c:pt idx="1577">
                  <c:v>22.4</c:v>
                </c:pt>
                <c:pt idx="1578">
                  <c:v>22.299999</c:v>
                </c:pt>
                <c:pt idx="1579">
                  <c:v>22.4</c:v>
                </c:pt>
                <c:pt idx="1580">
                  <c:v>22.4</c:v>
                </c:pt>
                <c:pt idx="1581">
                  <c:v>22.4</c:v>
                </c:pt>
                <c:pt idx="1582">
                  <c:v>22.4</c:v>
                </c:pt>
                <c:pt idx="1583">
                  <c:v>22.4</c:v>
                </c:pt>
                <c:pt idx="1584">
                  <c:v>22.4</c:v>
                </c:pt>
                <c:pt idx="1585">
                  <c:v>22.299999</c:v>
                </c:pt>
                <c:pt idx="1586">
                  <c:v>22.299999</c:v>
                </c:pt>
                <c:pt idx="1587">
                  <c:v>22.299999</c:v>
                </c:pt>
                <c:pt idx="1588">
                  <c:v>22.4</c:v>
                </c:pt>
                <c:pt idx="1589">
                  <c:v>22.4</c:v>
                </c:pt>
                <c:pt idx="1590">
                  <c:v>22.4</c:v>
                </c:pt>
                <c:pt idx="1591">
                  <c:v>22.4</c:v>
                </c:pt>
                <c:pt idx="1592">
                  <c:v>22.4</c:v>
                </c:pt>
                <c:pt idx="1593">
                  <c:v>22.4</c:v>
                </c:pt>
                <c:pt idx="1594">
                  <c:v>22.4</c:v>
                </c:pt>
                <c:pt idx="1595">
                  <c:v>22.4</c:v>
                </c:pt>
                <c:pt idx="1596">
                  <c:v>22.4</c:v>
                </c:pt>
                <c:pt idx="1597">
                  <c:v>22.4</c:v>
                </c:pt>
                <c:pt idx="1598">
                  <c:v>22.4</c:v>
                </c:pt>
                <c:pt idx="1599">
                  <c:v>22.4</c:v>
                </c:pt>
                <c:pt idx="1600">
                  <c:v>22.4</c:v>
                </c:pt>
                <c:pt idx="1601">
                  <c:v>22.4</c:v>
                </c:pt>
                <c:pt idx="1602">
                  <c:v>22.4</c:v>
                </c:pt>
                <c:pt idx="1603">
                  <c:v>22.4</c:v>
                </c:pt>
                <c:pt idx="1604">
                  <c:v>22.299999</c:v>
                </c:pt>
                <c:pt idx="1605">
                  <c:v>22.4</c:v>
                </c:pt>
                <c:pt idx="1606">
                  <c:v>22.4</c:v>
                </c:pt>
                <c:pt idx="1607">
                  <c:v>22.4</c:v>
                </c:pt>
                <c:pt idx="1608">
                  <c:v>22.4</c:v>
                </c:pt>
                <c:pt idx="1609">
                  <c:v>22.299999</c:v>
                </c:pt>
                <c:pt idx="1610">
                  <c:v>22.4</c:v>
                </c:pt>
                <c:pt idx="1611">
                  <c:v>22.4</c:v>
                </c:pt>
                <c:pt idx="1612">
                  <c:v>22.4</c:v>
                </c:pt>
                <c:pt idx="1613">
                  <c:v>22.4</c:v>
                </c:pt>
                <c:pt idx="1614">
                  <c:v>22.4</c:v>
                </c:pt>
                <c:pt idx="1615">
                  <c:v>22.4</c:v>
                </c:pt>
                <c:pt idx="1616">
                  <c:v>22.4</c:v>
                </c:pt>
                <c:pt idx="1617">
                  <c:v>22.4</c:v>
                </c:pt>
                <c:pt idx="1618">
                  <c:v>22.4</c:v>
                </c:pt>
                <c:pt idx="1619">
                  <c:v>22.4</c:v>
                </c:pt>
                <c:pt idx="1620">
                  <c:v>22.4</c:v>
                </c:pt>
                <c:pt idx="1621">
                  <c:v>22.4</c:v>
                </c:pt>
                <c:pt idx="1622">
                  <c:v>22.299999</c:v>
                </c:pt>
                <c:pt idx="1623">
                  <c:v>22.299999</c:v>
                </c:pt>
                <c:pt idx="1624">
                  <c:v>22.299999</c:v>
                </c:pt>
                <c:pt idx="1625">
                  <c:v>22.4</c:v>
                </c:pt>
                <c:pt idx="1626">
                  <c:v>22.4</c:v>
                </c:pt>
                <c:pt idx="1627">
                  <c:v>22.4</c:v>
                </c:pt>
                <c:pt idx="1628">
                  <c:v>22.299999</c:v>
                </c:pt>
                <c:pt idx="1629">
                  <c:v>22.299999</c:v>
                </c:pt>
                <c:pt idx="1630">
                  <c:v>22.4</c:v>
                </c:pt>
                <c:pt idx="1631">
                  <c:v>22.4</c:v>
                </c:pt>
                <c:pt idx="1632">
                  <c:v>22.299999</c:v>
                </c:pt>
                <c:pt idx="1633">
                  <c:v>22.299999</c:v>
                </c:pt>
                <c:pt idx="1634">
                  <c:v>22.299999</c:v>
                </c:pt>
                <c:pt idx="1635">
                  <c:v>22.4</c:v>
                </c:pt>
                <c:pt idx="1636">
                  <c:v>22.299999</c:v>
                </c:pt>
                <c:pt idx="1637">
                  <c:v>22.299999</c:v>
                </c:pt>
                <c:pt idx="1638">
                  <c:v>22.299999</c:v>
                </c:pt>
                <c:pt idx="1639">
                  <c:v>22.4</c:v>
                </c:pt>
                <c:pt idx="1640">
                  <c:v>22.299999</c:v>
                </c:pt>
                <c:pt idx="1641">
                  <c:v>22.4</c:v>
                </c:pt>
                <c:pt idx="1642">
                  <c:v>22.4</c:v>
                </c:pt>
                <c:pt idx="1643">
                  <c:v>22.299999</c:v>
                </c:pt>
                <c:pt idx="1644">
                  <c:v>22.4</c:v>
                </c:pt>
                <c:pt idx="1645">
                  <c:v>22.299999</c:v>
                </c:pt>
                <c:pt idx="1646">
                  <c:v>22.299999</c:v>
                </c:pt>
                <c:pt idx="1647">
                  <c:v>22.299999</c:v>
                </c:pt>
                <c:pt idx="1648">
                  <c:v>22.299999</c:v>
                </c:pt>
                <c:pt idx="1649">
                  <c:v>22.299999</c:v>
                </c:pt>
                <c:pt idx="1650">
                  <c:v>22.299999</c:v>
                </c:pt>
                <c:pt idx="1651">
                  <c:v>22.299999</c:v>
                </c:pt>
                <c:pt idx="1652">
                  <c:v>22.4</c:v>
                </c:pt>
                <c:pt idx="1653">
                  <c:v>22.299999</c:v>
                </c:pt>
                <c:pt idx="1654">
                  <c:v>22.299999</c:v>
                </c:pt>
                <c:pt idx="1655">
                  <c:v>22.299999</c:v>
                </c:pt>
                <c:pt idx="1656">
                  <c:v>22.4</c:v>
                </c:pt>
                <c:pt idx="1657">
                  <c:v>22.4</c:v>
                </c:pt>
                <c:pt idx="1658">
                  <c:v>22.299999</c:v>
                </c:pt>
                <c:pt idx="1659">
                  <c:v>22.299999</c:v>
                </c:pt>
                <c:pt idx="1660">
                  <c:v>22.299999</c:v>
                </c:pt>
                <c:pt idx="1661">
                  <c:v>22.299999</c:v>
                </c:pt>
                <c:pt idx="1662">
                  <c:v>22.299999</c:v>
                </c:pt>
                <c:pt idx="1663">
                  <c:v>22.4</c:v>
                </c:pt>
                <c:pt idx="1664">
                  <c:v>22.299999</c:v>
                </c:pt>
                <c:pt idx="1665">
                  <c:v>22.299999</c:v>
                </c:pt>
                <c:pt idx="1666">
                  <c:v>22.299999</c:v>
                </c:pt>
                <c:pt idx="1667">
                  <c:v>22.299999</c:v>
                </c:pt>
                <c:pt idx="1668">
                  <c:v>22.299999</c:v>
                </c:pt>
                <c:pt idx="1669">
                  <c:v>22.4</c:v>
                </c:pt>
                <c:pt idx="1670">
                  <c:v>22.299999</c:v>
                </c:pt>
                <c:pt idx="1671">
                  <c:v>22.299999</c:v>
                </c:pt>
                <c:pt idx="1672">
                  <c:v>22.299999</c:v>
                </c:pt>
                <c:pt idx="1673">
                  <c:v>22.299999</c:v>
                </c:pt>
                <c:pt idx="1674">
                  <c:v>22.299999</c:v>
                </c:pt>
                <c:pt idx="1675">
                  <c:v>22.299999</c:v>
                </c:pt>
                <c:pt idx="1676">
                  <c:v>22.299999</c:v>
                </c:pt>
                <c:pt idx="1677">
                  <c:v>22.299999</c:v>
                </c:pt>
                <c:pt idx="1678">
                  <c:v>22.299999</c:v>
                </c:pt>
                <c:pt idx="1679">
                  <c:v>22.299999</c:v>
                </c:pt>
                <c:pt idx="1680">
                  <c:v>22.299999</c:v>
                </c:pt>
                <c:pt idx="1681">
                  <c:v>22.299999</c:v>
                </c:pt>
                <c:pt idx="1682">
                  <c:v>22.4</c:v>
                </c:pt>
                <c:pt idx="1683">
                  <c:v>22.4</c:v>
                </c:pt>
                <c:pt idx="1684">
                  <c:v>22.4</c:v>
                </c:pt>
                <c:pt idx="1685">
                  <c:v>22.299999</c:v>
                </c:pt>
                <c:pt idx="1686">
                  <c:v>22.4</c:v>
                </c:pt>
                <c:pt idx="1687">
                  <c:v>22.4</c:v>
                </c:pt>
                <c:pt idx="1688">
                  <c:v>22.4</c:v>
                </c:pt>
                <c:pt idx="1689">
                  <c:v>22.4</c:v>
                </c:pt>
                <c:pt idx="1690">
                  <c:v>22.4</c:v>
                </c:pt>
                <c:pt idx="1691">
                  <c:v>22.4</c:v>
                </c:pt>
                <c:pt idx="1692">
                  <c:v>22.4</c:v>
                </c:pt>
                <c:pt idx="1693">
                  <c:v>22.299999</c:v>
                </c:pt>
                <c:pt idx="1694">
                  <c:v>22.4</c:v>
                </c:pt>
                <c:pt idx="1695">
                  <c:v>22.4</c:v>
                </c:pt>
                <c:pt idx="1696">
                  <c:v>22.4</c:v>
                </c:pt>
                <c:pt idx="1697">
                  <c:v>22.4</c:v>
                </c:pt>
                <c:pt idx="1698">
                  <c:v>22.4</c:v>
                </c:pt>
                <c:pt idx="1699">
                  <c:v>22.4</c:v>
                </c:pt>
                <c:pt idx="1700">
                  <c:v>22.4</c:v>
                </c:pt>
                <c:pt idx="1701">
                  <c:v>22.4</c:v>
                </c:pt>
                <c:pt idx="1702">
                  <c:v>22.4</c:v>
                </c:pt>
                <c:pt idx="1703">
                  <c:v>22.299999</c:v>
                </c:pt>
                <c:pt idx="1704">
                  <c:v>22.4</c:v>
                </c:pt>
                <c:pt idx="1705">
                  <c:v>22.4</c:v>
                </c:pt>
                <c:pt idx="1706">
                  <c:v>22.4</c:v>
                </c:pt>
                <c:pt idx="1707">
                  <c:v>22.4</c:v>
                </c:pt>
                <c:pt idx="1708">
                  <c:v>22.4</c:v>
                </c:pt>
                <c:pt idx="1709">
                  <c:v>22.299999</c:v>
                </c:pt>
                <c:pt idx="1710">
                  <c:v>22.4</c:v>
                </c:pt>
                <c:pt idx="1711">
                  <c:v>22.4</c:v>
                </c:pt>
                <c:pt idx="1712">
                  <c:v>22.4</c:v>
                </c:pt>
                <c:pt idx="1713">
                  <c:v>22.4</c:v>
                </c:pt>
                <c:pt idx="1714">
                  <c:v>22.4</c:v>
                </c:pt>
                <c:pt idx="1715">
                  <c:v>22.4</c:v>
                </c:pt>
                <c:pt idx="1716">
                  <c:v>22.4</c:v>
                </c:pt>
                <c:pt idx="1717">
                  <c:v>22.299999</c:v>
                </c:pt>
                <c:pt idx="1718">
                  <c:v>22.4</c:v>
                </c:pt>
                <c:pt idx="1719">
                  <c:v>22.4</c:v>
                </c:pt>
                <c:pt idx="1720">
                  <c:v>22.4</c:v>
                </c:pt>
                <c:pt idx="1721">
                  <c:v>22.4</c:v>
                </c:pt>
                <c:pt idx="1722">
                  <c:v>22.4</c:v>
                </c:pt>
                <c:pt idx="1723">
                  <c:v>22.4</c:v>
                </c:pt>
                <c:pt idx="1724">
                  <c:v>22.4</c:v>
                </c:pt>
                <c:pt idx="1725">
                  <c:v>22.4</c:v>
                </c:pt>
                <c:pt idx="1726">
                  <c:v>22.4</c:v>
                </c:pt>
                <c:pt idx="1727">
                  <c:v>22.4</c:v>
                </c:pt>
                <c:pt idx="1728">
                  <c:v>22.4</c:v>
                </c:pt>
                <c:pt idx="1729">
                  <c:v>22.4</c:v>
                </c:pt>
                <c:pt idx="1730">
                  <c:v>22.4</c:v>
                </c:pt>
                <c:pt idx="1731">
                  <c:v>22.299999</c:v>
                </c:pt>
                <c:pt idx="1732">
                  <c:v>22.4</c:v>
                </c:pt>
                <c:pt idx="1733">
                  <c:v>22.4</c:v>
                </c:pt>
                <c:pt idx="1734">
                  <c:v>22.4</c:v>
                </c:pt>
                <c:pt idx="1735">
                  <c:v>22.4</c:v>
                </c:pt>
                <c:pt idx="1736">
                  <c:v>22.4</c:v>
                </c:pt>
                <c:pt idx="1737">
                  <c:v>22.4</c:v>
                </c:pt>
                <c:pt idx="1738">
                  <c:v>22.4</c:v>
                </c:pt>
                <c:pt idx="1739">
                  <c:v>22.4</c:v>
                </c:pt>
                <c:pt idx="1740">
                  <c:v>22.4</c:v>
                </c:pt>
                <c:pt idx="1741">
                  <c:v>22.4</c:v>
                </c:pt>
                <c:pt idx="1742">
                  <c:v>22.4</c:v>
                </c:pt>
                <c:pt idx="1743">
                  <c:v>22.4</c:v>
                </c:pt>
                <c:pt idx="1744">
                  <c:v>22.299999</c:v>
                </c:pt>
                <c:pt idx="1745">
                  <c:v>22.299999</c:v>
                </c:pt>
                <c:pt idx="1746">
                  <c:v>22.4</c:v>
                </c:pt>
                <c:pt idx="1747">
                  <c:v>22.4</c:v>
                </c:pt>
                <c:pt idx="1748">
                  <c:v>22.299999</c:v>
                </c:pt>
                <c:pt idx="1749">
                  <c:v>22.299999</c:v>
                </c:pt>
                <c:pt idx="1750">
                  <c:v>22.4</c:v>
                </c:pt>
                <c:pt idx="1751">
                  <c:v>22.4</c:v>
                </c:pt>
                <c:pt idx="1752">
                  <c:v>22.4</c:v>
                </c:pt>
                <c:pt idx="1753">
                  <c:v>22.4</c:v>
                </c:pt>
                <c:pt idx="1754">
                  <c:v>22.299999</c:v>
                </c:pt>
                <c:pt idx="1755">
                  <c:v>22.299999</c:v>
                </c:pt>
                <c:pt idx="1756">
                  <c:v>22.4</c:v>
                </c:pt>
                <c:pt idx="1757">
                  <c:v>22.4</c:v>
                </c:pt>
                <c:pt idx="1758">
                  <c:v>22.4</c:v>
                </c:pt>
                <c:pt idx="1759">
                  <c:v>22.4</c:v>
                </c:pt>
                <c:pt idx="1760">
                  <c:v>22.4</c:v>
                </c:pt>
                <c:pt idx="1761">
                  <c:v>22.299999</c:v>
                </c:pt>
                <c:pt idx="1762">
                  <c:v>22.4</c:v>
                </c:pt>
                <c:pt idx="1763">
                  <c:v>22.4</c:v>
                </c:pt>
                <c:pt idx="1764">
                  <c:v>22.4</c:v>
                </c:pt>
                <c:pt idx="1765">
                  <c:v>22.4</c:v>
                </c:pt>
                <c:pt idx="1766">
                  <c:v>22.299999</c:v>
                </c:pt>
                <c:pt idx="1767">
                  <c:v>22.4</c:v>
                </c:pt>
                <c:pt idx="1768">
                  <c:v>22.4</c:v>
                </c:pt>
                <c:pt idx="1769">
                  <c:v>22.299999</c:v>
                </c:pt>
                <c:pt idx="1770">
                  <c:v>22.4</c:v>
                </c:pt>
                <c:pt idx="1771">
                  <c:v>22.4</c:v>
                </c:pt>
                <c:pt idx="1772">
                  <c:v>22.299999</c:v>
                </c:pt>
                <c:pt idx="1773">
                  <c:v>22.4</c:v>
                </c:pt>
                <c:pt idx="1774">
                  <c:v>22.4</c:v>
                </c:pt>
                <c:pt idx="1775">
                  <c:v>22.299999</c:v>
                </c:pt>
                <c:pt idx="1776">
                  <c:v>22.4</c:v>
                </c:pt>
                <c:pt idx="1777">
                  <c:v>22.4</c:v>
                </c:pt>
                <c:pt idx="1778">
                  <c:v>22.4</c:v>
                </c:pt>
                <c:pt idx="1779">
                  <c:v>22.4</c:v>
                </c:pt>
                <c:pt idx="1780">
                  <c:v>22.4</c:v>
                </c:pt>
                <c:pt idx="1781">
                  <c:v>22.4</c:v>
                </c:pt>
                <c:pt idx="1782">
                  <c:v>22.4</c:v>
                </c:pt>
                <c:pt idx="1783">
                  <c:v>22.4</c:v>
                </c:pt>
                <c:pt idx="1784">
                  <c:v>22.4</c:v>
                </c:pt>
                <c:pt idx="1785">
                  <c:v>22.4</c:v>
                </c:pt>
                <c:pt idx="1786">
                  <c:v>22.4</c:v>
                </c:pt>
                <c:pt idx="1787">
                  <c:v>22.4</c:v>
                </c:pt>
                <c:pt idx="1788">
                  <c:v>22.299999</c:v>
                </c:pt>
                <c:pt idx="1789">
                  <c:v>22.299999</c:v>
                </c:pt>
                <c:pt idx="1790">
                  <c:v>22.4</c:v>
                </c:pt>
                <c:pt idx="1791">
                  <c:v>22.4</c:v>
                </c:pt>
                <c:pt idx="1792">
                  <c:v>22.4</c:v>
                </c:pt>
                <c:pt idx="1793">
                  <c:v>22.4</c:v>
                </c:pt>
                <c:pt idx="1794">
                  <c:v>22.4</c:v>
                </c:pt>
                <c:pt idx="1795">
                  <c:v>22.4</c:v>
                </c:pt>
                <c:pt idx="1796">
                  <c:v>22.4</c:v>
                </c:pt>
                <c:pt idx="1797">
                  <c:v>22.4</c:v>
                </c:pt>
                <c:pt idx="1798">
                  <c:v>22.4</c:v>
                </c:pt>
                <c:pt idx="1799">
                  <c:v>22.4</c:v>
                </c:pt>
                <c:pt idx="1800">
                  <c:v>22.4</c:v>
                </c:pt>
                <c:pt idx="1801">
                  <c:v>22.4</c:v>
                </c:pt>
                <c:pt idx="1802">
                  <c:v>22.4</c:v>
                </c:pt>
                <c:pt idx="1803">
                  <c:v>22.4</c:v>
                </c:pt>
                <c:pt idx="1804">
                  <c:v>22.4</c:v>
                </c:pt>
                <c:pt idx="1805">
                  <c:v>22.4</c:v>
                </c:pt>
                <c:pt idx="1806">
                  <c:v>22.4</c:v>
                </c:pt>
                <c:pt idx="1807">
                  <c:v>22.4</c:v>
                </c:pt>
                <c:pt idx="1808">
                  <c:v>22.299999</c:v>
                </c:pt>
                <c:pt idx="1809">
                  <c:v>22.299999</c:v>
                </c:pt>
                <c:pt idx="1810">
                  <c:v>22.4</c:v>
                </c:pt>
                <c:pt idx="1811">
                  <c:v>22.4</c:v>
                </c:pt>
                <c:pt idx="1812">
                  <c:v>22.4</c:v>
                </c:pt>
                <c:pt idx="1813">
                  <c:v>22.299999</c:v>
                </c:pt>
                <c:pt idx="1814">
                  <c:v>22.4</c:v>
                </c:pt>
                <c:pt idx="1815">
                  <c:v>22.299999</c:v>
                </c:pt>
                <c:pt idx="1816">
                  <c:v>22.299999</c:v>
                </c:pt>
                <c:pt idx="1817">
                  <c:v>22.4</c:v>
                </c:pt>
                <c:pt idx="1818">
                  <c:v>22.4</c:v>
                </c:pt>
                <c:pt idx="1819">
                  <c:v>22.4</c:v>
                </c:pt>
                <c:pt idx="1820">
                  <c:v>22.4</c:v>
                </c:pt>
                <c:pt idx="1821">
                  <c:v>22.4</c:v>
                </c:pt>
                <c:pt idx="1822">
                  <c:v>22.4</c:v>
                </c:pt>
                <c:pt idx="1823">
                  <c:v>22.299999</c:v>
                </c:pt>
                <c:pt idx="1824">
                  <c:v>22.4</c:v>
                </c:pt>
                <c:pt idx="1825">
                  <c:v>22.4</c:v>
                </c:pt>
                <c:pt idx="1826">
                  <c:v>22.299999</c:v>
                </c:pt>
                <c:pt idx="1827">
                  <c:v>22.4</c:v>
                </c:pt>
                <c:pt idx="1828">
                  <c:v>22.4</c:v>
                </c:pt>
                <c:pt idx="1829">
                  <c:v>22.4</c:v>
                </c:pt>
                <c:pt idx="1830">
                  <c:v>22.4</c:v>
                </c:pt>
                <c:pt idx="1831">
                  <c:v>22.4</c:v>
                </c:pt>
                <c:pt idx="1832">
                  <c:v>22.4</c:v>
                </c:pt>
                <c:pt idx="1833">
                  <c:v>22.4</c:v>
                </c:pt>
                <c:pt idx="1834">
                  <c:v>22.4</c:v>
                </c:pt>
                <c:pt idx="1835">
                  <c:v>22.299999</c:v>
                </c:pt>
                <c:pt idx="1836">
                  <c:v>22.4</c:v>
                </c:pt>
                <c:pt idx="1837">
                  <c:v>22.4</c:v>
                </c:pt>
                <c:pt idx="1838">
                  <c:v>22.4</c:v>
                </c:pt>
                <c:pt idx="1839">
                  <c:v>22.4</c:v>
                </c:pt>
                <c:pt idx="1840">
                  <c:v>22.4</c:v>
                </c:pt>
                <c:pt idx="1841">
                  <c:v>22.4</c:v>
                </c:pt>
                <c:pt idx="1842">
                  <c:v>22.4</c:v>
                </c:pt>
                <c:pt idx="1843">
                  <c:v>22.4</c:v>
                </c:pt>
                <c:pt idx="1844">
                  <c:v>22.4</c:v>
                </c:pt>
                <c:pt idx="1845">
                  <c:v>22.4</c:v>
                </c:pt>
                <c:pt idx="1846">
                  <c:v>22.4</c:v>
                </c:pt>
                <c:pt idx="1847">
                  <c:v>22.4</c:v>
                </c:pt>
                <c:pt idx="1848">
                  <c:v>22.4</c:v>
                </c:pt>
                <c:pt idx="1849">
                  <c:v>22.4</c:v>
                </c:pt>
                <c:pt idx="1850">
                  <c:v>22.4</c:v>
                </c:pt>
                <c:pt idx="1851">
                  <c:v>22.4</c:v>
                </c:pt>
                <c:pt idx="1852">
                  <c:v>22.299999</c:v>
                </c:pt>
                <c:pt idx="1853">
                  <c:v>22.4</c:v>
                </c:pt>
                <c:pt idx="1854">
                  <c:v>22.4</c:v>
                </c:pt>
                <c:pt idx="1855">
                  <c:v>22.299999</c:v>
                </c:pt>
                <c:pt idx="1856">
                  <c:v>22.299999</c:v>
                </c:pt>
                <c:pt idx="1857">
                  <c:v>22.299999</c:v>
                </c:pt>
                <c:pt idx="1858">
                  <c:v>22.299999</c:v>
                </c:pt>
                <c:pt idx="1859">
                  <c:v>22.4</c:v>
                </c:pt>
                <c:pt idx="1860">
                  <c:v>22.4</c:v>
                </c:pt>
                <c:pt idx="1861">
                  <c:v>22.4</c:v>
                </c:pt>
                <c:pt idx="1862">
                  <c:v>22.4</c:v>
                </c:pt>
                <c:pt idx="1863">
                  <c:v>22.299999</c:v>
                </c:pt>
                <c:pt idx="1864">
                  <c:v>22.299999</c:v>
                </c:pt>
                <c:pt idx="1865">
                  <c:v>22.299999</c:v>
                </c:pt>
                <c:pt idx="1866">
                  <c:v>22.299999</c:v>
                </c:pt>
                <c:pt idx="1867">
                  <c:v>22.299999</c:v>
                </c:pt>
                <c:pt idx="1868">
                  <c:v>22.299999</c:v>
                </c:pt>
                <c:pt idx="1869">
                  <c:v>22.299999</c:v>
                </c:pt>
                <c:pt idx="1870">
                  <c:v>22.4</c:v>
                </c:pt>
                <c:pt idx="1871">
                  <c:v>22.299999</c:v>
                </c:pt>
                <c:pt idx="1872">
                  <c:v>22.299999</c:v>
                </c:pt>
                <c:pt idx="1873">
                  <c:v>22.4</c:v>
                </c:pt>
                <c:pt idx="1874">
                  <c:v>22.299999</c:v>
                </c:pt>
                <c:pt idx="1875">
                  <c:v>22.299999</c:v>
                </c:pt>
                <c:pt idx="1876">
                  <c:v>22.4</c:v>
                </c:pt>
                <c:pt idx="1877">
                  <c:v>22.299999</c:v>
                </c:pt>
                <c:pt idx="1878">
                  <c:v>22.299999</c:v>
                </c:pt>
                <c:pt idx="1879">
                  <c:v>22.299999</c:v>
                </c:pt>
                <c:pt idx="1880">
                  <c:v>22.4</c:v>
                </c:pt>
                <c:pt idx="1881">
                  <c:v>22.299999</c:v>
                </c:pt>
                <c:pt idx="1882">
                  <c:v>22.4</c:v>
                </c:pt>
                <c:pt idx="1883">
                  <c:v>22.299999</c:v>
                </c:pt>
                <c:pt idx="1884">
                  <c:v>22.299999</c:v>
                </c:pt>
                <c:pt idx="1885">
                  <c:v>22.4</c:v>
                </c:pt>
                <c:pt idx="1886">
                  <c:v>22.299999</c:v>
                </c:pt>
                <c:pt idx="1887">
                  <c:v>22.299999</c:v>
                </c:pt>
                <c:pt idx="1888">
                  <c:v>22.4</c:v>
                </c:pt>
                <c:pt idx="1889">
                  <c:v>22.299999</c:v>
                </c:pt>
                <c:pt idx="1890">
                  <c:v>22.299999</c:v>
                </c:pt>
                <c:pt idx="1891">
                  <c:v>22.299999</c:v>
                </c:pt>
                <c:pt idx="1892">
                  <c:v>22.299999</c:v>
                </c:pt>
                <c:pt idx="1893">
                  <c:v>22.299999</c:v>
                </c:pt>
                <c:pt idx="1894">
                  <c:v>22.299999</c:v>
                </c:pt>
                <c:pt idx="1895">
                  <c:v>22.299999</c:v>
                </c:pt>
                <c:pt idx="1896">
                  <c:v>22.299999</c:v>
                </c:pt>
                <c:pt idx="1897">
                  <c:v>22.299999</c:v>
                </c:pt>
                <c:pt idx="1898">
                  <c:v>22.299999</c:v>
                </c:pt>
                <c:pt idx="1899">
                  <c:v>22.299999</c:v>
                </c:pt>
                <c:pt idx="1900">
                  <c:v>22.299999</c:v>
                </c:pt>
                <c:pt idx="1901">
                  <c:v>22.299999</c:v>
                </c:pt>
                <c:pt idx="1902">
                  <c:v>22.299999</c:v>
                </c:pt>
                <c:pt idx="1903">
                  <c:v>22.299999</c:v>
                </c:pt>
                <c:pt idx="1904">
                  <c:v>22.299999</c:v>
                </c:pt>
                <c:pt idx="1905">
                  <c:v>22.299999</c:v>
                </c:pt>
                <c:pt idx="1906">
                  <c:v>22.299999</c:v>
                </c:pt>
                <c:pt idx="1907">
                  <c:v>22.299999</c:v>
                </c:pt>
                <c:pt idx="1908">
                  <c:v>22.299999</c:v>
                </c:pt>
                <c:pt idx="1909">
                  <c:v>22.299999</c:v>
                </c:pt>
                <c:pt idx="1910">
                  <c:v>22.299999</c:v>
                </c:pt>
                <c:pt idx="1911">
                  <c:v>22.299999</c:v>
                </c:pt>
                <c:pt idx="1912">
                  <c:v>22.299999</c:v>
                </c:pt>
                <c:pt idx="1913">
                  <c:v>22.4</c:v>
                </c:pt>
                <c:pt idx="1914">
                  <c:v>22.4</c:v>
                </c:pt>
                <c:pt idx="1915">
                  <c:v>22.4</c:v>
                </c:pt>
                <c:pt idx="1916">
                  <c:v>22.4</c:v>
                </c:pt>
                <c:pt idx="1917">
                  <c:v>22.4</c:v>
                </c:pt>
                <c:pt idx="1918">
                  <c:v>22.4</c:v>
                </c:pt>
                <c:pt idx="1919">
                  <c:v>22.4</c:v>
                </c:pt>
                <c:pt idx="1920">
                  <c:v>22.4</c:v>
                </c:pt>
                <c:pt idx="1921">
                  <c:v>22.4</c:v>
                </c:pt>
                <c:pt idx="1922">
                  <c:v>22.4</c:v>
                </c:pt>
                <c:pt idx="1923">
                  <c:v>22.4</c:v>
                </c:pt>
                <c:pt idx="1924">
                  <c:v>22.299999</c:v>
                </c:pt>
                <c:pt idx="1925">
                  <c:v>22.4</c:v>
                </c:pt>
                <c:pt idx="1926">
                  <c:v>22.4</c:v>
                </c:pt>
                <c:pt idx="1927">
                  <c:v>22.4</c:v>
                </c:pt>
                <c:pt idx="1928">
                  <c:v>22.299999</c:v>
                </c:pt>
                <c:pt idx="1929">
                  <c:v>22.299999</c:v>
                </c:pt>
                <c:pt idx="1930">
                  <c:v>22.299999</c:v>
                </c:pt>
                <c:pt idx="1931">
                  <c:v>22.4</c:v>
                </c:pt>
                <c:pt idx="1932">
                  <c:v>22.299999</c:v>
                </c:pt>
                <c:pt idx="1933">
                  <c:v>22.299999</c:v>
                </c:pt>
                <c:pt idx="1934">
                  <c:v>22.4</c:v>
                </c:pt>
                <c:pt idx="1935">
                  <c:v>22.299999</c:v>
                </c:pt>
                <c:pt idx="1936">
                  <c:v>22.4</c:v>
                </c:pt>
                <c:pt idx="1937">
                  <c:v>22.299999</c:v>
                </c:pt>
                <c:pt idx="1938">
                  <c:v>22.4</c:v>
                </c:pt>
                <c:pt idx="1939">
                  <c:v>22.4</c:v>
                </c:pt>
                <c:pt idx="1940">
                  <c:v>22.299999</c:v>
                </c:pt>
                <c:pt idx="1941">
                  <c:v>22.4</c:v>
                </c:pt>
                <c:pt idx="1942">
                  <c:v>22.299999</c:v>
                </c:pt>
                <c:pt idx="1943">
                  <c:v>22.299999</c:v>
                </c:pt>
                <c:pt idx="1944">
                  <c:v>22.4</c:v>
                </c:pt>
                <c:pt idx="1945">
                  <c:v>22.4</c:v>
                </c:pt>
                <c:pt idx="1946">
                  <c:v>22.299999</c:v>
                </c:pt>
                <c:pt idx="1947">
                  <c:v>22.4</c:v>
                </c:pt>
                <c:pt idx="1948">
                  <c:v>22.299999</c:v>
                </c:pt>
                <c:pt idx="1949">
                  <c:v>22.299999</c:v>
                </c:pt>
                <c:pt idx="1950">
                  <c:v>22.4</c:v>
                </c:pt>
                <c:pt idx="1951">
                  <c:v>22.4</c:v>
                </c:pt>
                <c:pt idx="1952">
                  <c:v>22.4</c:v>
                </c:pt>
                <c:pt idx="1953">
                  <c:v>22.4</c:v>
                </c:pt>
                <c:pt idx="1954">
                  <c:v>22.4</c:v>
                </c:pt>
                <c:pt idx="1955">
                  <c:v>22.4</c:v>
                </c:pt>
                <c:pt idx="1956">
                  <c:v>22.4</c:v>
                </c:pt>
                <c:pt idx="1957">
                  <c:v>22.4</c:v>
                </c:pt>
                <c:pt idx="1958">
                  <c:v>22.4</c:v>
                </c:pt>
                <c:pt idx="1959">
                  <c:v>22.4</c:v>
                </c:pt>
                <c:pt idx="1960">
                  <c:v>22.4</c:v>
                </c:pt>
                <c:pt idx="1961">
                  <c:v>22.4</c:v>
                </c:pt>
                <c:pt idx="1962">
                  <c:v>22.4</c:v>
                </c:pt>
                <c:pt idx="1963">
                  <c:v>22.4</c:v>
                </c:pt>
                <c:pt idx="1964">
                  <c:v>22.4</c:v>
                </c:pt>
                <c:pt idx="1965">
                  <c:v>22.4</c:v>
                </c:pt>
                <c:pt idx="1966">
                  <c:v>22.4</c:v>
                </c:pt>
                <c:pt idx="1967">
                  <c:v>22.4</c:v>
                </c:pt>
                <c:pt idx="1968">
                  <c:v>22.4</c:v>
                </c:pt>
                <c:pt idx="1969">
                  <c:v>22.4</c:v>
                </c:pt>
                <c:pt idx="1970">
                  <c:v>22.4</c:v>
                </c:pt>
                <c:pt idx="1971">
                  <c:v>22.4</c:v>
                </c:pt>
                <c:pt idx="1972">
                  <c:v>22.4</c:v>
                </c:pt>
                <c:pt idx="1973">
                  <c:v>22.4</c:v>
                </c:pt>
                <c:pt idx="1974">
                  <c:v>22.4</c:v>
                </c:pt>
                <c:pt idx="1975">
                  <c:v>22.4</c:v>
                </c:pt>
                <c:pt idx="1976">
                  <c:v>22.4</c:v>
                </c:pt>
                <c:pt idx="1977">
                  <c:v>22.4</c:v>
                </c:pt>
                <c:pt idx="1978">
                  <c:v>22.4</c:v>
                </c:pt>
                <c:pt idx="1979">
                  <c:v>22.4</c:v>
                </c:pt>
                <c:pt idx="1980">
                  <c:v>22.4</c:v>
                </c:pt>
                <c:pt idx="1981">
                  <c:v>22.4</c:v>
                </c:pt>
                <c:pt idx="1982">
                  <c:v>22.4</c:v>
                </c:pt>
                <c:pt idx="1983">
                  <c:v>22.4</c:v>
                </c:pt>
                <c:pt idx="1984">
                  <c:v>22.4</c:v>
                </c:pt>
                <c:pt idx="1985">
                  <c:v>22.4</c:v>
                </c:pt>
                <c:pt idx="1986">
                  <c:v>22.4</c:v>
                </c:pt>
                <c:pt idx="1987">
                  <c:v>22.4</c:v>
                </c:pt>
                <c:pt idx="1988">
                  <c:v>22.4</c:v>
                </c:pt>
                <c:pt idx="1989">
                  <c:v>22.4</c:v>
                </c:pt>
                <c:pt idx="1990">
                  <c:v>22.4</c:v>
                </c:pt>
                <c:pt idx="1991">
                  <c:v>22.4</c:v>
                </c:pt>
                <c:pt idx="1992">
                  <c:v>22.4</c:v>
                </c:pt>
                <c:pt idx="1993">
                  <c:v>22.4</c:v>
                </c:pt>
                <c:pt idx="1994">
                  <c:v>22.4</c:v>
                </c:pt>
                <c:pt idx="1995">
                  <c:v>22.4</c:v>
                </c:pt>
                <c:pt idx="1996">
                  <c:v>22.4</c:v>
                </c:pt>
                <c:pt idx="1997">
                  <c:v>22.4</c:v>
                </c:pt>
                <c:pt idx="1998">
                  <c:v>22.4</c:v>
                </c:pt>
                <c:pt idx="1999">
                  <c:v>22.4</c:v>
                </c:pt>
                <c:pt idx="2000">
                  <c:v>22.4</c:v>
                </c:pt>
                <c:pt idx="2001">
                  <c:v>22.4</c:v>
                </c:pt>
                <c:pt idx="2002">
                  <c:v>22.4</c:v>
                </c:pt>
                <c:pt idx="2003">
                  <c:v>22.4</c:v>
                </c:pt>
                <c:pt idx="2004">
                  <c:v>22.4</c:v>
                </c:pt>
                <c:pt idx="2005">
                  <c:v>22.4</c:v>
                </c:pt>
                <c:pt idx="2006">
                  <c:v>22.299999</c:v>
                </c:pt>
                <c:pt idx="2007">
                  <c:v>22.4</c:v>
                </c:pt>
                <c:pt idx="2008">
                  <c:v>22.4</c:v>
                </c:pt>
                <c:pt idx="2009">
                  <c:v>22.4</c:v>
                </c:pt>
                <c:pt idx="2010">
                  <c:v>22.4</c:v>
                </c:pt>
                <c:pt idx="2011">
                  <c:v>22.4</c:v>
                </c:pt>
                <c:pt idx="2012">
                  <c:v>22.4</c:v>
                </c:pt>
                <c:pt idx="2013">
                  <c:v>22.4</c:v>
                </c:pt>
                <c:pt idx="2014">
                  <c:v>22.4</c:v>
                </c:pt>
                <c:pt idx="2015">
                  <c:v>22.4</c:v>
                </c:pt>
                <c:pt idx="2016">
                  <c:v>22.299999</c:v>
                </c:pt>
                <c:pt idx="2017">
                  <c:v>22.4</c:v>
                </c:pt>
                <c:pt idx="2018">
                  <c:v>22.4</c:v>
                </c:pt>
                <c:pt idx="2019">
                  <c:v>22.4</c:v>
                </c:pt>
                <c:pt idx="2020">
                  <c:v>22.4</c:v>
                </c:pt>
                <c:pt idx="2021">
                  <c:v>22.4</c:v>
                </c:pt>
                <c:pt idx="2022">
                  <c:v>22.4</c:v>
                </c:pt>
                <c:pt idx="2023">
                  <c:v>22.4</c:v>
                </c:pt>
                <c:pt idx="2024">
                  <c:v>22.4</c:v>
                </c:pt>
                <c:pt idx="2025">
                  <c:v>22.4</c:v>
                </c:pt>
                <c:pt idx="2026">
                  <c:v>22.4</c:v>
                </c:pt>
                <c:pt idx="2027">
                  <c:v>22.4</c:v>
                </c:pt>
                <c:pt idx="2028">
                  <c:v>22.4</c:v>
                </c:pt>
                <c:pt idx="2029">
                  <c:v>22.4</c:v>
                </c:pt>
                <c:pt idx="2030">
                  <c:v>22.4</c:v>
                </c:pt>
                <c:pt idx="2031">
                  <c:v>22.4</c:v>
                </c:pt>
                <c:pt idx="2032">
                  <c:v>22.4</c:v>
                </c:pt>
                <c:pt idx="2033">
                  <c:v>22.4</c:v>
                </c:pt>
                <c:pt idx="2034">
                  <c:v>22.4</c:v>
                </c:pt>
                <c:pt idx="2035">
                  <c:v>22.4</c:v>
                </c:pt>
                <c:pt idx="2036">
                  <c:v>22.4</c:v>
                </c:pt>
                <c:pt idx="2037">
                  <c:v>22.4</c:v>
                </c:pt>
                <c:pt idx="2038">
                  <c:v>22.4</c:v>
                </c:pt>
                <c:pt idx="2039">
                  <c:v>22.4</c:v>
                </c:pt>
                <c:pt idx="2040">
                  <c:v>22.4</c:v>
                </c:pt>
                <c:pt idx="2041">
                  <c:v>22.4</c:v>
                </c:pt>
                <c:pt idx="2042">
                  <c:v>22.299999</c:v>
                </c:pt>
                <c:pt idx="2043">
                  <c:v>22.4</c:v>
                </c:pt>
                <c:pt idx="2044">
                  <c:v>22.4</c:v>
                </c:pt>
                <c:pt idx="2045">
                  <c:v>22.4</c:v>
                </c:pt>
                <c:pt idx="2046">
                  <c:v>22.4</c:v>
                </c:pt>
                <c:pt idx="2047">
                  <c:v>22.4</c:v>
                </c:pt>
                <c:pt idx="2048">
                  <c:v>22.4</c:v>
                </c:pt>
                <c:pt idx="2049">
                  <c:v>22.4</c:v>
                </c:pt>
                <c:pt idx="2050">
                  <c:v>22.4</c:v>
                </c:pt>
                <c:pt idx="2051">
                  <c:v>22.4</c:v>
                </c:pt>
                <c:pt idx="2052">
                  <c:v>22.299999</c:v>
                </c:pt>
                <c:pt idx="2053">
                  <c:v>22.299999</c:v>
                </c:pt>
                <c:pt idx="2054">
                  <c:v>22.4</c:v>
                </c:pt>
                <c:pt idx="2055">
                  <c:v>22.4</c:v>
                </c:pt>
                <c:pt idx="2056">
                  <c:v>22.4</c:v>
                </c:pt>
                <c:pt idx="2057">
                  <c:v>22.4</c:v>
                </c:pt>
                <c:pt idx="2058">
                  <c:v>22.4</c:v>
                </c:pt>
                <c:pt idx="2059">
                  <c:v>22.4</c:v>
                </c:pt>
                <c:pt idx="2060">
                  <c:v>22.4</c:v>
                </c:pt>
                <c:pt idx="2061">
                  <c:v>22.4</c:v>
                </c:pt>
                <c:pt idx="2062">
                  <c:v>22.4</c:v>
                </c:pt>
                <c:pt idx="2063">
                  <c:v>22.4</c:v>
                </c:pt>
                <c:pt idx="2064">
                  <c:v>22.4</c:v>
                </c:pt>
                <c:pt idx="2065">
                  <c:v>22.4</c:v>
                </c:pt>
                <c:pt idx="2066">
                  <c:v>22.4</c:v>
                </c:pt>
                <c:pt idx="2067">
                  <c:v>22.4</c:v>
                </c:pt>
                <c:pt idx="2068">
                  <c:v>22.4</c:v>
                </c:pt>
                <c:pt idx="2069">
                  <c:v>22.4</c:v>
                </c:pt>
                <c:pt idx="2070">
                  <c:v>22.4</c:v>
                </c:pt>
                <c:pt idx="2071">
                  <c:v>22.4</c:v>
                </c:pt>
                <c:pt idx="2072">
                  <c:v>22.4</c:v>
                </c:pt>
                <c:pt idx="2073">
                  <c:v>22.4</c:v>
                </c:pt>
                <c:pt idx="2074">
                  <c:v>22.4</c:v>
                </c:pt>
                <c:pt idx="2075">
                  <c:v>22.4</c:v>
                </c:pt>
                <c:pt idx="2076">
                  <c:v>22.4</c:v>
                </c:pt>
                <c:pt idx="2077">
                  <c:v>22.4</c:v>
                </c:pt>
                <c:pt idx="2078">
                  <c:v>22.4</c:v>
                </c:pt>
                <c:pt idx="2079">
                  <c:v>22.4</c:v>
                </c:pt>
                <c:pt idx="2080">
                  <c:v>22.4</c:v>
                </c:pt>
                <c:pt idx="2081">
                  <c:v>22.4</c:v>
                </c:pt>
                <c:pt idx="2082">
                  <c:v>22.4</c:v>
                </c:pt>
                <c:pt idx="2083">
                  <c:v>22.4</c:v>
                </c:pt>
                <c:pt idx="2084">
                  <c:v>22.4</c:v>
                </c:pt>
                <c:pt idx="2085">
                  <c:v>22.4</c:v>
                </c:pt>
                <c:pt idx="2086">
                  <c:v>22.299999</c:v>
                </c:pt>
                <c:pt idx="2087">
                  <c:v>22.299999</c:v>
                </c:pt>
                <c:pt idx="2088">
                  <c:v>22.299999</c:v>
                </c:pt>
                <c:pt idx="2089">
                  <c:v>22.299999</c:v>
                </c:pt>
                <c:pt idx="2090">
                  <c:v>22.299999</c:v>
                </c:pt>
                <c:pt idx="2091">
                  <c:v>22.4</c:v>
                </c:pt>
                <c:pt idx="2092">
                  <c:v>22.299999</c:v>
                </c:pt>
                <c:pt idx="2093">
                  <c:v>22.299999</c:v>
                </c:pt>
                <c:pt idx="2094">
                  <c:v>22.4</c:v>
                </c:pt>
                <c:pt idx="2095">
                  <c:v>22.299999</c:v>
                </c:pt>
                <c:pt idx="2096">
                  <c:v>22.4</c:v>
                </c:pt>
                <c:pt idx="2097">
                  <c:v>22.4</c:v>
                </c:pt>
                <c:pt idx="2098">
                  <c:v>22.4</c:v>
                </c:pt>
                <c:pt idx="2099">
                  <c:v>22.299999</c:v>
                </c:pt>
                <c:pt idx="2100">
                  <c:v>22.4</c:v>
                </c:pt>
                <c:pt idx="2101">
                  <c:v>22.299999</c:v>
                </c:pt>
                <c:pt idx="2102">
                  <c:v>22.299999</c:v>
                </c:pt>
                <c:pt idx="2103">
                  <c:v>22.4</c:v>
                </c:pt>
                <c:pt idx="2104">
                  <c:v>22.4</c:v>
                </c:pt>
                <c:pt idx="2105">
                  <c:v>22.4</c:v>
                </c:pt>
                <c:pt idx="2106">
                  <c:v>22.4</c:v>
                </c:pt>
                <c:pt idx="2107">
                  <c:v>22.4</c:v>
                </c:pt>
                <c:pt idx="2108">
                  <c:v>22.4</c:v>
                </c:pt>
                <c:pt idx="2109">
                  <c:v>22.4</c:v>
                </c:pt>
                <c:pt idx="2110">
                  <c:v>22.4</c:v>
                </c:pt>
                <c:pt idx="2111">
                  <c:v>22.4</c:v>
                </c:pt>
                <c:pt idx="2112">
                  <c:v>22.4</c:v>
                </c:pt>
                <c:pt idx="2113">
                  <c:v>22.4</c:v>
                </c:pt>
                <c:pt idx="2114">
                  <c:v>22.4</c:v>
                </c:pt>
                <c:pt idx="2115">
                  <c:v>22.4</c:v>
                </c:pt>
                <c:pt idx="2116">
                  <c:v>22.4</c:v>
                </c:pt>
                <c:pt idx="2117">
                  <c:v>22.4</c:v>
                </c:pt>
                <c:pt idx="2118">
                  <c:v>22.4</c:v>
                </c:pt>
                <c:pt idx="2119">
                  <c:v>22.4</c:v>
                </c:pt>
                <c:pt idx="2120">
                  <c:v>22.4</c:v>
                </c:pt>
                <c:pt idx="2121">
                  <c:v>22.4</c:v>
                </c:pt>
                <c:pt idx="2122">
                  <c:v>22.4</c:v>
                </c:pt>
                <c:pt idx="2123">
                  <c:v>22.4</c:v>
                </c:pt>
                <c:pt idx="2124">
                  <c:v>22.4</c:v>
                </c:pt>
                <c:pt idx="2125">
                  <c:v>22.4</c:v>
                </c:pt>
                <c:pt idx="2126">
                  <c:v>22.4</c:v>
                </c:pt>
                <c:pt idx="2127">
                  <c:v>22.4</c:v>
                </c:pt>
                <c:pt idx="2128">
                  <c:v>22.4</c:v>
                </c:pt>
                <c:pt idx="2129">
                  <c:v>22.4</c:v>
                </c:pt>
                <c:pt idx="2130">
                  <c:v>22.4</c:v>
                </c:pt>
                <c:pt idx="2131">
                  <c:v>22.4</c:v>
                </c:pt>
                <c:pt idx="2132">
                  <c:v>22.299999</c:v>
                </c:pt>
                <c:pt idx="2133">
                  <c:v>22.299999</c:v>
                </c:pt>
                <c:pt idx="2134">
                  <c:v>22.4</c:v>
                </c:pt>
                <c:pt idx="2135">
                  <c:v>22.4</c:v>
                </c:pt>
                <c:pt idx="2136">
                  <c:v>22.4</c:v>
                </c:pt>
                <c:pt idx="2137">
                  <c:v>22.4</c:v>
                </c:pt>
                <c:pt idx="2138">
                  <c:v>22.4</c:v>
                </c:pt>
                <c:pt idx="2139">
                  <c:v>22.4</c:v>
                </c:pt>
                <c:pt idx="2140">
                  <c:v>22.4</c:v>
                </c:pt>
                <c:pt idx="2141">
                  <c:v>22.4</c:v>
                </c:pt>
                <c:pt idx="2142">
                  <c:v>22.4</c:v>
                </c:pt>
                <c:pt idx="2143">
                  <c:v>22.4</c:v>
                </c:pt>
                <c:pt idx="2144">
                  <c:v>22.4</c:v>
                </c:pt>
                <c:pt idx="2145">
                  <c:v>22.4</c:v>
                </c:pt>
                <c:pt idx="2146">
                  <c:v>22.4</c:v>
                </c:pt>
                <c:pt idx="2147">
                  <c:v>22.4</c:v>
                </c:pt>
                <c:pt idx="2148">
                  <c:v>22.4</c:v>
                </c:pt>
                <c:pt idx="2149">
                  <c:v>22.4</c:v>
                </c:pt>
                <c:pt idx="2150">
                  <c:v>22.4</c:v>
                </c:pt>
                <c:pt idx="2151">
                  <c:v>22.4</c:v>
                </c:pt>
                <c:pt idx="2152">
                  <c:v>22.4</c:v>
                </c:pt>
                <c:pt idx="2153">
                  <c:v>22.4</c:v>
                </c:pt>
                <c:pt idx="2154">
                  <c:v>22.4</c:v>
                </c:pt>
                <c:pt idx="2155">
                  <c:v>22.4</c:v>
                </c:pt>
                <c:pt idx="2156">
                  <c:v>22.4</c:v>
                </c:pt>
                <c:pt idx="2157">
                  <c:v>22.4</c:v>
                </c:pt>
                <c:pt idx="2158">
                  <c:v>22.4</c:v>
                </c:pt>
                <c:pt idx="2159">
                  <c:v>22.4</c:v>
                </c:pt>
                <c:pt idx="2160">
                  <c:v>22.4</c:v>
                </c:pt>
                <c:pt idx="2161">
                  <c:v>22.4</c:v>
                </c:pt>
                <c:pt idx="2162">
                  <c:v>22.4</c:v>
                </c:pt>
                <c:pt idx="2163">
                  <c:v>22.4</c:v>
                </c:pt>
                <c:pt idx="2164">
                  <c:v>22.4</c:v>
                </c:pt>
                <c:pt idx="2165">
                  <c:v>22.4</c:v>
                </c:pt>
                <c:pt idx="2166">
                  <c:v>22.4</c:v>
                </c:pt>
                <c:pt idx="2167">
                  <c:v>22.4</c:v>
                </c:pt>
                <c:pt idx="2168">
                  <c:v>22.4</c:v>
                </c:pt>
                <c:pt idx="2169">
                  <c:v>22.4</c:v>
                </c:pt>
                <c:pt idx="2170">
                  <c:v>22.4</c:v>
                </c:pt>
                <c:pt idx="2171">
                  <c:v>22.4</c:v>
                </c:pt>
                <c:pt idx="2172">
                  <c:v>22.4</c:v>
                </c:pt>
                <c:pt idx="2173">
                  <c:v>22.4</c:v>
                </c:pt>
                <c:pt idx="2174">
                  <c:v>22.4</c:v>
                </c:pt>
                <c:pt idx="2175">
                  <c:v>22.4</c:v>
                </c:pt>
                <c:pt idx="2176">
                  <c:v>22.4</c:v>
                </c:pt>
                <c:pt idx="2177">
                  <c:v>22.4</c:v>
                </c:pt>
                <c:pt idx="2178">
                  <c:v>22.4</c:v>
                </c:pt>
                <c:pt idx="2179">
                  <c:v>22.4</c:v>
                </c:pt>
                <c:pt idx="2180">
                  <c:v>22.4</c:v>
                </c:pt>
                <c:pt idx="2181">
                  <c:v>22.4</c:v>
                </c:pt>
                <c:pt idx="2182">
                  <c:v>22.4</c:v>
                </c:pt>
                <c:pt idx="2183">
                  <c:v>22.4</c:v>
                </c:pt>
                <c:pt idx="2184">
                  <c:v>22.4</c:v>
                </c:pt>
                <c:pt idx="2185">
                  <c:v>22.4</c:v>
                </c:pt>
                <c:pt idx="2186">
                  <c:v>22.4</c:v>
                </c:pt>
                <c:pt idx="2187">
                  <c:v>22.5</c:v>
                </c:pt>
                <c:pt idx="2188">
                  <c:v>22.5</c:v>
                </c:pt>
                <c:pt idx="2189">
                  <c:v>22.5</c:v>
                </c:pt>
                <c:pt idx="2190">
                  <c:v>22.4</c:v>
                </c:pt>
                <c:pt idx="2191">
                  <c:v>22.4</c:v>
                </c:pt>
                <c:pt idx="2192">
                  <c:v>22.4</c:v>
                </c:pt>
                <c:pt idx="2193">
                  <c:v>22.5</c:v>
                </c:pt>
                <c:pt idx="2194">
                  <c:v>22.4</c:v>
                </c:pt>
                <c:pt idx="2195">
                  <c:v>22.4</c:v>
                </c:pt>
                <c:pt idx="2196">
                  <c:v>22.5</c:v>
                </c:pt>
                <c:pt idx="2197">
                  <c:v>22.5</c:v>
                </c:pt>
                <c:pt idx="2198">
                  <c:v>22.5</c:v>
                </c:pt>
                <c:pt idx="2199">
                  <c:v>22.4</c:v>
                </c:pt>
                <c:pt idx="2200">
                  <c:v>22.5</c:v>
                </c:pt>
                <c:pt idx="2201">
                  <c:v>22.4</c:v>
                </c:pt>
                <c:pt idx="2202">
                  <c:v>22.5</c:v>
                </c:pt>
                <c:pt idx="2203">
                  <c:v>22.5</c:v>
                </c:pt>
                <c:pt idx="2204">
                  <c:v>22.4</c:v>
                </c:pt>
                <c:pt idx="2205">
                  <c:v>22.5</c:v>
                </c:pt>
                <c:pt idx="2206">
                  <c:v>22.5</c:v>
                </c:pt>
                <c:pt idx="2207">
                  <c:v>22.5</c:v>
                </c:pt>
                <c:pt idx="2208">
                  <c:v>22.5</c:v>
                </c:pt>
                <c:pt idx="2209">
                  <c:v>22.5</c:v>
                </c:pt>
                <c:pt idx="2210">
                  <c:v>22.4</c:v>
                </c:pt>
                <c:pt idx="2211">
                  <c:v>22.5</c:v>
                </c:pt>
                <c:pt idx="2212">
                  <c:v>22.5</c:v>
                </c:pt>
                <c:pt idx="2213">
                  <c:v>22.5</c:v>
                </c:pt>
                <c:pt idx="2214">
                  <c:v>22.5</c:v>
                </c:pt>
                <c:pt idx="2215">
                  <c:v>22.5</c:v>
                </c:pt>
                <c:pt idx="2216">
                  <c:v>22.5</c:v>
                </c:pt>
                <c:pt idx="2217">
                  <c:v>22.5</c:v>
                </c:pt>
                <c:pt idx="2218">
                  <c:v>22.5</c:v>
                </c:pt>
                <c:pt idx="2219">
                  <c:v>22.5</c:v>
                </c:pt>
                <c:pt idx="2220">
                  <c:v>22.5</c:v>
                </c:pt>
                <c:pt idx="2221">
                  <c:v>22.5</c:v>
                </c:pt>
                <c:pt idx="2222">
                  <c:v>22.5</c:v>
                </c:pt>
                <c:pt idx="2223">
                  <c:v>22.5</c:v>
                </c:pt>
                <c:pt idx="2224">
                  <c:v>22.5</c:v>
                </c:pt>
                <c:pt idx="2225">
                  <c:v>22.5</c:v>
                </c:pt>
                <c:pt idx="2226">
                  <c:v>22.5</c:v>
                </c:pt>
                <c:pt idx="2227">
                  <c:v>22.5</c:v>
                </c:pt>
                <c:pt idx="2228">
                  <c:v>22.5</c:v>
                </c:pt>
                <c:pt idx="2229">
                  <c:v>22.5</c:v>
                </c:pt>
                <c:pt idx="2230">
                  <c:v>22.5</c:v>
                </c:pt>
                <c:pt idx="2231">
                  <c:v>22.5</c:v>
                </c:pt>
                <c:pt idx="2232">
                  <c:v>22.5</c:v>
                </c:pt>
                <c:pt idx="2233">
                  <c:v>22.5</c:v>
                </c:pt>
                <c:pt idx="2234">
                  <c:v>22.5</c:v>
                </c:pt>
                <c:pt idx="2235">
                  <c:v>22.5</c:v>
                </c:pt>
                <c:pt idx="2236">
                  <c:v>22.5</c:v>
                </c:pt>
                <c:pt idx="2237">
                  <c:v>22.5</c:v>
                </c:pt>
                <c:pt idx="2238">
                  <c:v>22.5</c:v>
                </c:pt>
                <c:pt idx="2239">
                  <c:v>22.5</c:v>
                </c:pt>
                <c:pt idx="2240">
                  <c:v>22.5</c:v>
                </c:pt>
                <c:pt idx="2241">
                  <c:v>22.5</c:v>
                </c:pt>
                <c:pt idx="2242">
                  <c:v>22.5</c:v>
                </c:pt>
                <c:pt idx="2243">
                  <c:v>22.5</c:v>
                </c:pt>
                <c:pt idx="2244">
                  <c:v>22.5</c:v>
                </c:pt>
                <c:pt idx="2245">
                  <c:v>22.5</c:v>
                </c:pt>
                <c:pt idx="2246">
                  <c:v>22.5</c:v>
                </c:pt>
                <c:pt idx="2247">
                  <c:v>22.5</c:v>
                </c:pt>
                <c:pt idx="2248">
                  <c:v>22.5</c:v>
                </c:pt>
                <c:pt idx="2249">
                  <c:v>22.5</c:v>
                </c:pt>
                <c:pt idx="2250">
                  <c:v>22.5</c:v>
                </c:pt>
                <c:pt idx="2251">
                  <c:v>22.5</c:v>
                </c:pt>
                <c:pt idx="2252">
                  <c:v>22.5</c:v>
                </c:pt>
                <c:pt idx="2253">
                  <c:v>22.5</c:v>
                </c:pt>
                <c:pt idx="2254">
                  <c:v>22.5</c:v>
                </c:pt>
                <c:pt idx="2255">
                  <c:v>22.5</c:v>
                </c:pt>
                <c:pt idx="2256">
                  <c:v>22.6</c:v>
                </c:pt>
                <c:pt idx="2257">
                  <c:v>22.5</c:v>
                </c:pt>
                <c:pt idx="2258">
                  <c:v>22.6</c:v>
                </c:pt>
                <c:pt idx="2259">
                  <c:v>22.6</c:v>
                </c:pt>
                <c:pt idx="2260">
                  <c:v>22.6</c:v>
                </c:pt>
                <c:pt idx="2261">
                  <c:v>22.6</c:v>
                </c:pt>
                <c:pt idx="2262">
                  <c:v>22.5</c:v>
                </c:pt>
                <c:pt idx="2263">
                  <c:v>22.5</c:v>
                </c:pt>
                <c:pt idx="2264">
                  <c:v>22.5</c:v>
                </c:pt>
                <c:pt idx="2265">
                  <c:v>22.6</c:v>
                </c:pt>
                <c:pt idx="2266">
                  <c:v>22.6</c:v>
                </c:pt>
                <c:pt idx="2267">
                  <c:v>22.6</c:v>
                </c:pt>
                <c:pt idx="2268">
                  <c:v>22.6</c:v>
                </c:pt>
                <c:pt idx="2269">
                  <c:v>22.6</c:v>
                </c:pt>
                <c:pt idx="2270">
                  <c:v>22.6</c:v>
                </c:pt>
                <c:pt idx="2271">
                  <c:v>22.6</c:v>
                </c:pt>
                <c:pt idx="2272">
                  <c:v>22.6</c:v>
                </c:pt>
                <c:pt idx="2273">
                  <c:v>22.6</c:v>
                </c:pt>
                <c:pt idx="2274">
                  <c:v>22.6</c:v>
                </c:pt>
                <c:pt idx="2275">
                  <c:v>22.6</c:v>
                </c:pt>
                <c:pt idx="2276">
                  <c:v>22.6</c:v>
                </c:pt>
                <c:pt idx="2277">
                  <c:v>22.6</c:v>
                </c:pt>
                <c:pt idx="2278">
                  <c:v>22.6</c:v>
                </c:pt>
                <c:pt idx="2279">
                  <c:v>22.6</c:v>
                </c:pt>
                <c:pt idx="2280">
                  <c:v>22.6</c:v>
                </c:pt>
                <c:pt idx="2281">
                  <c:v>22.6</c:v>
                </c:pt>
                <c:pt idx="2282">
                  <c:v>22.6</c:v>
                </c:pt>
                <c:pt idx="2283">
                  <c:v>22.6</c:v>
                </c:pt>
                <c:pt idx="2284">
                  <c:v>22.6</c:v>
                </c:pt>
                <c:pt idx="2285">
                  <c:v>22.6</c:v>
                </c:pt>
                <c:pt idx="2286">
                  <c:v>22.6</c:v>
                </c:pt>
                <c:pt idx="2287">
                  <c:v>22.6</c:v>
                </c:pt>
                <c:pt idx="2288">
                  <c:v>22.6</c:v>
                </c:pt>
                <c:pt idx="2289">
                  <c:v>22.6</c:v>
                </c:pt>
                <c:pt idx="2290">
                  <c:v>22.6</c:v>
                </c:pt>
                <c:pt idx="2291">
                  <c:v>22.6</c:v>
                </c:pt>
                <c:pt idx="2292">
                  <c:v>22.6</c:v>
                </c:pt>
                <c:pt idx="2293">
                  <c:v>22.6</c:v>
                </c:pt>
                <c:pt idx="2294">
                  <c:v>22.6</c:v>
                </c:pt>
                <c:pt idx="2295">
                  <c:v>22.6</c:v>
                </c:pt>
                <c:pt idx="2296">
                  <c:v>22.6</c:v>
                </c:pt>
                <c:pt idx="2297">
                  <c:v>22.6</c:v>
                </c:pt>
                <c:pt idx="2298">
                  <c:v>22.6</c:v>
                </c:pt>
                <c:pt idx="2299">
                  <c:v>22.6</c:v>
                </c:pt>
                <c:pt idx="2300">
                  <c:v>22.6</c:v>
                </c:pt>
                <c:pt idx="2301">
                  <c:v>22.6</c:v>
                </c:pt>
                <c:pt idx="2302">
                  <c:v>22.6</c:v>
                </c:pt>
                <c:pt idx="2303">
                  <c:v>22.6</c:v>
                </c:pt>
                <c:pt idx="2304">
                  <c:v>22.6</c:v>
                </c:pt>
                <c:pt idx="2305">
                  <c:v>22.6</c:v>
                </c:pt>
                <c:pt idx="2306">
                  <c:v>22.6</c:v>
                </c:pt>
                <c:pt idx="2307">
                  <c:v>22.6</c:v>
                </c:pt>
                <c:pt idx="2308">
                  <c:v>22.6</c:v>
                </c:pt>
                <c:pt idx="2309">
                  <c:v>22.6</c:v>
                </c:pt>
                <c:pt idx="2310">
                  <c:v>22.6</c:v>
                </c:pt>
                <c:pt idx="2311">
                  <c:v>22.6</c:v>
                </c:pt>
                <c:pt idx="2312">
                  <c:v>22.6</c:v>
                </c:pt>
                <c:pt idx="2313">
                  <c:v>22.6</c:v>
                </c:pt>
                <c:pt idx="2314">
                  <c:v>22.700001</c:v>
                </c:pt>
                <c:pt idx="2315">
                  <c:v>22.6</c:v>
                </c:pt>
                <c:pt idx="2316">
                  <c:v>22.6</c:v>
                </c:pt>
                <c:pt idx="2317">
                  <c:v>22.6</c:v>
                </c:pt>
                <c:pt idx="2318">
                  <c:v>22.6</c:v>
                </c:pt>
                <c:pt idx="2319">
                  <c:v>22.700001</c:v>
                </c:pt>
                <c:pt idx="2320">
                  <c:v>22.6</c:v>
                </c:pt>
                <c:pt idx="2321">
                  <c:v>22.6</c:v>
                </c:pt>
                <c:pt idx="2322">
                  <c:v>22.6</c:v>
                </c:pt>
                <c:pt idx="2323">
                  <c:v>22.6</c:v>
                </c:pt>
                <c:pt idx="2324">
                  <c:v>22.6</c:v>
                </c:pt>
                <c:pt idx="2325">
                  <c:v>22.6</c:v>
                </c:pt>
                <c:pt idx="2326">
                  <c:v>22.6</c:v>
                </c:pt>
                <c:pt idx="2327">
                  <c:v>22.6</c:v>
                </c:pt>
                <c:pt idx="2328">
                  <c:v>22.6</c:v>
                </c:pt>
                <c:pt idx="2329">
                  <c:v>22.6</c:v>
                </c:pt>
                <c:pt idx="2330">
                  <c:v>22.6</c:v>
                </c:pt>
                <c:pt idx="2331">
                  <c:v>22.6</c:v>
                </c:pt>
                <c:pt idx="2332">
                  <c:v>22.6</c:v>
                </c:pt>
                <c:pt idx="2333">
                  <c:v>22.6</c:v>
                </c:pt>
                <c:pt idx="2334">
                  <c:v>22.700001</c:v>
                </c:pt>
                <c:pt idx="2335">
                  <c:v>22.700001</c:v>
                </c:pt>
                <c:pt idx="2336">
                  <c:v>22.700001</c:v>
                </c:pt>
                <c:pt idx="2337">
                  <c:v>22.700001</c:v>
                </c:pt>
                <c:pt idx="2338">
                  <c:v>22.700001</c:v>
                </c:pt>
                <c:pt idx="2339">
                  <c:v>22.700001</c:v>
                </c:pt>
                <c:pt idx="2340">
                  <c:v>22.700001</c:v>
                </c:pt>
                <c:pt idx="2341">
                  <c:v>22.700001</c:v>
                </c:pt>
                <c:pt idx="2342">
                  <c:v>22.700001</c:v>
                </c:pt>
                <c:pt idx="2343">
                  <c:v>22.700001</c:v>
                </c:pt>
                <c:pt idx="2344">
                  <c:v>22.700001</c:v>
                </c:pt>
                <c:pt idx="2345">
                  <c:v>22.700001</c:v>
                </c:pt>
                <c:pt idx="2346">
                  <c:v>22.700001</c:v>
                </c:pt>
                <c:pt idx="2347">
                  <c:v>22.700001</c:v>
                </c:pt>
                <c:pt idx="2348">
                  <c:v>22.700001</c:v>
                </c:pt>
                <c:pt idx="2349">
                  <c:v>22.700001</c:v>
                </c:pt>
                <c:pt idx="2350">
                  <c:v>22.700001</c:v>
                </c:pt>
                <c:pt idx="2351">
                  <c:v>22.700001</c:v>
                </c:pt>
                <c:pt idx="2352">
                  <c:v>22.700001</c:v>
                </c:pt>
                <c:pt idx="2353">
                  <c:v>22.700001</c:v>
                </c:pt>
                <c:pt idx="2354">
                  <c:v>22.700001</c:v>
                </c:pt>
                <c:pt idx="2355">
                  <c:v>22.700001</c:v>
                </c:pt>
                <c:pt idx="2356">
                  <c:v>22.700001</c:v>
                </c:pt>
                <c:pt idx="2357">
                  <c:v>22.700001</c:v>
                </c:pt>
                <c:pt idx="2358">
                  <c:v>22.700001</c:v>
                </c:pt>
                <c:pt idx="2359">
                  <c:v>22.700001</c:v>
                </c:pt>
                <c:pt idx="2360">
                  <c:v>22.700001</c:v>
                </c:pt>
                <c:pt idx="2361">
                  <c:v>22.700001</c:v>
                </c:pt>
                <c:pt idx="2362">
                  <c:v>22.700001</c:v>
                </c:pt>
                <c:pt idx="2363">
                  <c:v>22.700001</c:v>
                </c:pt>
                <c:pt idx="2364">
                  <c:v>22.700001</c:v>
                </c:pt>
                <c:pt idx="2365">
                  <c:v>22.700001</c:v>
                </c:pt>
                <c:pt idx="2366">
                  <c:v>22.700001</c:v>
                </c:pt>
                <c:pt idx="2367">
                  <c:v>22.700001</c:v>
                </c:pt>
                <c:pt idx="2368">
                  <c:v>22.700001</c:v>
                </c:pt>
                <c:pt idx="2369">
                  <c:v>22.700001</c:v>
                </c:pt>
                <c:pt idx="2370">
                  <c:v>22.700001</c:v>
                </c:pt>
                <c:pt idx="2371">
                  <c:v>22.700001</c:v>
                </c:pt>
                <c:pt idx="2372">
                  <c:v>22.700001</c:v>
                </c:pt>
                <c:pt idx="2373">
                  <c:v>22.700001</c:v>
                </c:pt>
                <c:pt idx="2374">
                  <c:v>22.799999</c:v>
                </c:pt>
                <c:pt idx="2375">
                  <c:v>22.700001</c:v>
                </c:pt>
                <c:pt idx="2376">
                  <c:v>22.799999</c:v>
                </c:pt>
                <c:pt idx="2377">
                  <c:v>22.700001</c:v>
                </c:pt>
                <c:pt idx="2378">
                  <c:v>22.700001</c:v>
                </c:pt>
                <c:pt idx="2379">
                  <c:v>22.799999</c:v>
                </c:pt>
                <c:pt idx="2380">
                  <c:v>22.799999</c:v>
                </c:pt>
                <c:pt idx="2381">
                  <c:v>22.700001</c:v>
                </c:pt>
                <c:pt idx="2382">
                  <c:v>22.799999</c:v>
                </c:pt>
                <c:pt idx="2383">
                  <c:v>22.799999</c:v>
                </c:pt>
                <c:pt idx="2384">
                  <c:v>22.799999</c:v>
                </c:pt>
                <c:pt idx="2385">
                  <c:v>22.799999</c:v>
                </c:pt>
                <c:pt idx="2386">
                  <c:v>22.799999</c:v>
                </c:pt>
                <c:pt idx="2387">
                  <c:v>22.799999</c:v>
                </c:pt>
                <c:pt idx="2388">
                  <c:v>22.799999</c:v>
                </c:pt>
                <c:pt idx="2389">
                  <c:v>22.799999</c:v>
                </c:pt>
                <c:pt idx="2390">
                  <c:v>22.799999</c:v>
                </c:pt>
                <c:pt idx="2391">
                  <c:v>22.700001</c:v>
                </c:pt>
                <c:pt idx="2392">
                  <c:v>22.799999</c:v>
                </c:pt>
                <c:pt idx="2393">
                  <c:v>22.799999</c:v>
                </c:pt>
                <c:pt idx="2394">
                  <c:v>22.799999</c:v>
                </c:pt>
                <c:pt idx="2395">
                  <c:v>22.799999</c:v>
                </c:pt>
                <c:pt idx="2396">
                  <c:v>22.799999</c:v>
                </c:pt>
                <c:pt idx="2397">
                  <c:v>22.799999</c:v>
                </c:pt>
                <c:pt idx="2398">
                  <c:v>22.799999</c:v>
                </c:pt>
                <c:pt idx="2399">
                  <c:v>22.799999</c:v>
                </c:pt>
                <c:pt idx="2400">
                  <c:v>22.799999</c:v>
                </c:pt>
                <c:pt idx="2401">
                  <c:v>22.799999</c:v>
                </c:pt>
                <c:pt idx="2402">
                  <c:v>22.799999</c:v>
                </c:pt>
                <c:pt idx="2403">
                  <c:v>22.799999</c:v>
                </c:pt>
                <c:pt idx="2404">
                  <c:v>22.799999</c:v>
                </c:pt>
                <c:pt idx="2405">
                  <c:v>22.799999</c:v>
                </c:pt>
                <c:pt idx="2406">
                  <c:v>22.799999</c:v>
                </c:pt>
                <c:pt idx="2407">
                  <c:v>22.799999</c:v>
                </c:pt>
                <c:pt idx="2408">
                  <c:v>22.799999</c:v>
                </c:pt>
                <c:pt idx="2409">
                  <c:v>22.799999</c:v>
                </c:pt>
                <c:pt idx="2410">
                  <c:v>22.799999</c:v>
                </c:pt>
                <c:pt idx="2411">
                  <c:v>22.799999</c:v>
                </c:pt>
                <c:pt idx="2412">
                  <c:v>22.799999</c:v>
                </c:pt>
                <c:pt idx="2413">
                  <c:v>22.799999</c:v>
                </c:pt>
                <c:pt idx="2414">
                  <c:v>22.799999</c:v>
                </c:pt>
                <c:pt idx="2415">
                  <c:v>22.799999</c:v>
                </c:pt>
                <c:pt idx="2416">
                  <c:v>22.799999</c:v>
                </c:pt>
                <c:pt idx="2417">
                  <c:v>22.799999</c:v>
                </c:pt>
                <c:pt idx="2418">
                  <c:v>22.799999</c:v>
                </c:pt>
                <c:pt idx="2419">
                  <c:v>22.799999</c:v>
                </c:pt>
                <c:pt idx="2420">
                  <c:v>22.799999</c:v>
                </c:pt>
                <c:pt idx="2421">
                  <c:v>22.799999</c:v>
                </c:pt>
                <c:pt idx="2422">
                  <c:v>22.799999</c:v>
                </c:pt>
                <c:pt idx="2423">
                  <c:v>22.799999</c:v>
                </c:pt>
                <c:pt idx="2424">
                  <c:v>22.799999</c:v>
                </c:pt>
                <c:pt idx="2425">
                  <c:v>22.799999</c:v>
                </c:pt>
                <c:pt idx="2426">
                  <c:v>22.799999</c:v>
                </c:pt>
                <c:pt idx="2427">
                  <c:v>22.799999</c:v>
                </c:pt>
                <c:pt idx="2428">
                  <c:v>22.799999</c:v>
                </c:pt>
                <c:pt idx="2429">
                  <c:v>22.799999</c:v>
                </c:pt>
                <c:pt idx="2430">
                  <c:v>22.799999</c:v>
                </c:pt>
                <c:pt idx="2431">
                  <c:v>22.799999</c:v>
                </c:pt>
                <c:pt idx="2432">
                  <c:v>22.799999</c:v>
                </c:pt>
                <c:pt idx="2433">
                  <c:v>22.799999</c:v>
                </c:pt>
                <c:pt idx="2434">
                  <c:v>22.799999</c:v>
                </c:pt>
                <c:pt idx="2435">
                  <c:v>22.799999</c:v>
                </c:pt>
                <c:pt idx="2436">
                  <c:v>22.799999</c:v>
                </c:pt>
                <c:pt idx="2437">
                  <c:v>22.799999</c:v>
                </c:pt>
                <c:pt idx="2438">
                  <c:v>22.799999</c:v>
                </c:pt>
                <c:pt idx="2439">
                  <c:v>22.799999</c:v>
                </c:pt>
                <c:pt idx="2440">
                  <c:v>22.799999</c:v>
                </c:pt>
                <c:pt idx="2441">
                  <c:v>22.799999</c:v>
                </c:pt>
                <c:pt idx="2442">
                  <c:v>22.799999</c:v>
                </c:pt>
                <c:pt idx="2443">
                  <c:v>22.9</c:v>
                </c:pt>
                <c:pt idx="2444">
                  <c:v>22.9</c:v>
                </c:pt>
                <c:pt idx="2445">
                  <c:v>22.799999</c:v>
                </c:pt>
                <c:pt idx="2446">
                  <c:v>22.799999</c:v>
                </c:pt>
                <c:pt idx="2447">
                  <c:v>22.799999</c:v>
                </c:pt>
                <c:pt idx="2448">
                  <c:v>22.799999</c:v>
                </c:pt>
                <c:pt idx="2449">
                  <c:v>22.799999</c:v>
                </c:pt>
                <c:pt idx="2450">
                  <c:v>22.9</c:v>
                </c:pt>
                <c:pt idx="2451">
                  <c:v>22.799999</c:v>
                </c:pt>
                <c:pt idx="2452">
                  <c:v>22.9</c:v>
                </c:pt>
                <c:pt idx="2453">
                  <c:v>22.9</c:v>
                </c:pt>
                <c:pt idx="2454">
                  <c:v>22.799999</c:v>
                </c:pt>
                <c:pt idx="2455">
                  <c:v>22.799999</c:v>
                </c:pt>
                <c:pt idx="2456">
                  <c:v>22.799999</c:v>
                </c:pt>
                <c:pt idx="2457">
                  <c:v>22.799999</c:v>
                </c:pt>
                <c:pt idx="2458">
                  <c:v>22.799999</c:v>
                </c:pt>
                <c:pt idx="2459">
                  <c:v>22.799999</c:v>
                </c:pt>
                <c:pt idx="2460">
                  <c:v>22.799999</c:v>
                </c:pt>
                <c:pt idx="2461">
                  <c:v>22.799999</c:v>
                </c:pt>
                <c:pt idx="2462">
                  <c:v>22.799999</c:v>
                </c:pt>
                <c:pt idx="2463">
                  <c:v>22.799999</c:v>
                </c:pt>
                <c:pt idx="2464">
                  <c:v>22.9</c:v>
                </c:pt>
                <c:pt idx="2465">
                  <c:v>22.799999</c:v>
                </c:pt>
                <c:pt idx="2466">
                  <c:v>22.9</c:v>
                </c:pt>
                <c:pt idx="2467">
                  <c:v>22.9</c:v>
                </c:pt>
                <c:pt idx="2468">
                  <c:v>22.799999</c:v>
                </c:pt>
                <c:pt idx="2469">
                  <c:v>22.9</c:v>
                </c:pt>
                <c:pt idx="2470">
                  <c:v>22.9</c:v>
                </c:pt>
                <c:pt idx="2471">
                  <c:v>22.799999</c:v>
                </c:pt>
                <c:pt idx="2472">
                  <c:v>22.799999</c:v>
                </c:pt>
                <c:pt idx="2473">
                  <c:v>22.9</c:v>
                </c:pt>
                <c:pt idx="2474">
                  <c:v>22.9</c:v>
                </c:pt>
                <c:pt idx="2475">
                  <c:v>22.9</c:v>
                </c:pt>
                <c:pt idx="2476">
                  <c:v>22.9</c:v>
                </c:pt>
                <c:pt idx="2477">
                  <c:v>22.9</c:v>
                </c:pt>
                <c:pt idx="2478">
                  <c:v>22.9</c:v>
                </c:pt>
                <c:pt idx="2479">
                  <c:v>22.9</c:v>
                </c:pt>
                <c:pt idx="2480">
                  <c:v>22.9</c:v>
                </c:pt>
                <c:pt idx="2481">
                  <c:v>22.9</c:v>
                </c:pt>
                <c:pt idx="2482">
                  <c:v>22.9</c:v>
                </c:pt>
                <c:pt idx="2483">
                  <c:v>22.799999</c:v>
                </c:pt>
                <c:pt idx="2484">
                  <c:v>22.9</c:v>
                </c:pt>
                <c:pt idx="2485">
                  <c:v>22.9</c:v>
                </c:pt>
                <c:pt idx="2486">
                  <c:v>22.9</c:v>
                </c:pt>
                <c:pt idx="2487">
                  <c:v>22.9</c:v>
                </c:pt>
                <c:pt idx="2488">
                  <c:v>22.9</c:v>
                </c:pt>
                <c:pt idx="2489">
                  <c:v>22.9</c:v>
                </c:pt>
                <c:pt idx="2490">
                  <c:v>22.799999</c:v>
                </c:pt>
                <c:pt idx="2491">
                  <c:v>22.9</c:v>
                </c:pt>
                <c:pt idx="2492">
                  <c:v>22.9</c:v>
                </c:pt>
                <c:pt idx="2493">
                  <c:v>22.799999</c:v>
                </c:pt>
                <c:pt idx="2494">
                  <c:v>22.799999</c:v>
                </c:pt>
                <c:pt idx="2495">
                  <c:v>22.799999</c:v>
                </c:pt>
                <c:pt idx="2496">
                  <c:v>22.799999</c:v>
                </c:pt>
                <c:pt idx="2497">
                  <c:v>22.799999</c:v>
                </c:pt>
                <c:pt idx="2498">
                  <c:v>22.799999</c:v>
                </c:pt>
                <c:pt idx="2499">
                  <c:v>22.799999</c:v>
                </c:pt>
                <c:pt idx="2500">
                  <c:v>22.799999</c:v>
                </c:pt>
                <c:pt idx="2501">
                  <c:v>22.799999</c:v>
                </c:pt>
                <c:pt idx="2502">
                  <c:v>22.799999</c:v>
                </c:pt>
                <c:pt idx="2503">
                  <c:v>22.799999</c:v>
                </c:pt>
                <c:pt idx="2504">
                  <c:v>22.799999</c:v>
                </c:pt>
                <c:pt idx="2505">
                  <c:v>22.799999</c:v>
                </c:pt>
                <c:pt idx="2506">
                  <c:v>22.799999</c:v>
                </c:pt>
                <c:pt idx="2507">
                  <c:v>22.799999</c:v>
                </c:pt>
                <c:pt idx="2508">
                  <c:v>22.700001</c:v>
                </c:pt>
                <c:pt idx="2509">
                  <c:v>22.799999</c:v>
                </c:pt>
                <c:pt idx="2510">
                  <c:v>22.799999</c:v>
                </c:pt>
                <c:pt idx="2511">
                  <c:v>22.799999</c:v>
                </c:pt>
                <c:pt idx="2512">
                  <c:v>22.799999</c:v>
                </c:pt>
                <c:pt idx="2513">
                  <c:v>22.799999</c:v>
                </c:pt>
                <c:pt idx="2514">
                  <c:v>22.799999</c:v>
                </c:pt>
                <c:pt idx="2515">
                  <c:v>22.799999</c:v>
                </c:pt>
                <c:pt idx="2516">
                  <c:v>22.799999</c:v>
                </c:pt>
                <c:pt idx="2517">
                  <c:v>22.700001</c:v>
                </c:pt>
                <c:pt idx="2518">
                  <c:v>22.700001</c:v>
                </c:pt>
                <c:pt idx="2519">
                  <c:v>22.700001</c:v>
                </c:pt>
                <c:pt idx="2520">
                  <c:v>22.700001</c:v>
                </c:pt>
                <c:pt idx="2521">
                  <c:v>22.700001</c:v>
                </c:pt>
                <c:pt idx="2522">
                  <c:v>22.700001</c:v>
                </c:pt>
                <c:pt idx="2523">
                  <c:v>22.700001</c:v>
                </c:pt>
                <c:pt idx="2524">
                  <c:v>22.700001</c:v>
                </c:pt>
                <c:pt idx="2525">
                  <c:v>22.700001</c:v>
                </c:pt>
                <c:pt idx="2526">
                  <c:v>22.700001</c:v>
                </c:pt>
                <c:pt idx="2527">
                  <c:v>22.700001</c:v>
                </c:pt>
                <c:pt idx="2528">
                  <c:v>22.700001</c:v>
                </c:pt>
                <c:pt idx="2529">
                  <c:v>22.700001</c:v>
                </c:pt>
                <c:pt idx="2530">
                  <c:v>22.700001</c:v>
                </c:pt>
                <c:pt idx="2531">
                  <c:v>22.700001</c:v>
                </c:pt>
                <c:pt idx="2532">
                  <c:v>22.700001</c:v>
                </c:pt>
                <c:pt idx="2533">
                  <c:v>22.700001</c:v>
                </c:pt>
                <c:pt idx="2534">
                  <c:v>22.700001</c:v>
                </c:pt>
                <c:pt idx="2535">
                  <c:v>22.700001</c:v>
                </c:pt>
                <c:pt idx="2536">
                  <c:v>22.700001</c:v>
                </c:pt>
                <c:pt idx="2537">
                  <c:v>22.700001</c:v>
                </c:pt>
                <c:pt idx="2538">
                  <c:v>22.799999</c:v>
                </c:pt>
                <c:pt idx="2539">
                  <c:v>22.700001</c:v>
                </c:pt>
                <c:pt idx="2540">
                  <c:v>22.700001</c:v>
                </c:pt>
                <c:pt idx="2541">
                  <c:v>22.700001</c:v>
                </c:pt>
                <c:pt idx="2542">
                  <c:v>22.700001</c:v>
                </c:pt>
                <c:pt idx="2543">
                  <c:v>22.700001</c:v>
                </c:pt>
                <c:pt idx="2544">
                  <c:v>22.700001</c:v>
                </c:pt>
                <c:pt idx="2545">
                  <c:v>22.700001</c:v>
                </c:pt>
                <c:pt idx="2546">
                  <c:v>22.700001</c:v>
                </c:pt>
                <c:pt idx="2547">
                  <c:v>22.700001</c:v>
                </c:pt>
                <c:pt idx="2548">
                  <c:v>22.700001</c:v>
                </c:pt>
                <c:pt idx="2549">
                  <c:v>22.700001</c:v>
                </c:pt>
                <c:pt idx="2550">
                  <c:v>22.700001</c:v>
                </c:pt>
                <c:pt idx="2551">
                  <c:v>22.700001</c:v>
                </c:pt>
                <c:pt idx="2552">
                  <c:v>22.700001</c:v>
                </c:pt>
                <c:pt idx="2553">
                  <c:v>22.700001</c:v>
                </c:pt>
                <c:pt idx="2554">
                  <c:v>22.700001</c:v>
                </c:pt>
                <c:pt idx="2555">
                  <c:v>22.700001</c:v>
                </c:pt>
                <c:pt idx="2556">
                  <c:v>22.700001</c:v>
                </c:pt>
                <c:pt idx="2557">
                  <c:v>22.700001</c:v>
                </c:pt>
                <c:pt idx="2558">
                  <c:v>22.700001</c:v>
                </c:pt>
                <c:pt idx="2559">
                  <c:v>22.700001</c:v>
                </c:pt>
                <c:pt idx="2560">
                  <c:v>22.700001</c:v>
                </c:pt>
                <c:pt idx="2561">
                  <c:v>22.6</c:v>
                </c:pt>
                <c:pt idx="2562">
                  <c:v>22.700001</c:v>
                </c:pt>
                <c:pt idx="2563">
                  <c:v>22.700001</c:v>
                </c:pt>
                <c:pt idx="2564">
                  <c:v>22.700001</c:v>
                </c:pt>
                <c:pt idx="2565">
                  <c:v>22.700001</c:v>
                </c:pt>
                <c:pt idx="2566">
                  <c:v>22.6</c:v>
                </c:pt>
                <c:pt idx="2567">
                  <c:v>22.6</c:v>
                </c:pt>
                <c:pt idx="2568">
                  <c:v>22.700001</c:v>
                </c:pt>
                <c:pt idx="2569">
                  <c:v>22.700001</c:v>
                </c:pt>
                <c:pt idx="2570">
                  <c:v>22.700001</c:v>
                </c:pt>
                <c:pt idx="2571">
                  <c:v>22.700001</c:v>
                </c:pt>
                <c:pt idx="2572">
                  <c:v>22.700001</c:v>
                </c:pt>
                <c:pt idx="2573">
                  <c:v>22.700001</c:v>
                </c:pt>
                <c:pt idx="2574">
                  <c:v>22.700001</c:v>
                </c:pt>
                <c:pt idx="2575">
                  <c:v>22.700001</c:v>
                </c:pt>
                <c:pt idx="2576">
                  <c:v>22.700001</c:v>
                </c:pt>
                <c:pt idx="2577">
                  <c:v>22.700001</c:v>
                </c:pt>
                <c:pt idx="2578">
                  <c:v>22.700001</c:v>
                </c:pt>
                <c:pt idx="2579">
                  <c:v>22.700001</c:v>
                </c:pt>
                <c:pt idx="2580">
                  <c:v>22.700001</c:v>
                </c:pt>
                <c:pt idx="2581">
                  <c:v>22.700001</c:v>
                </c:pt>
                <c:pt idx="2582">
                  <c:v>22.700001</c:v>
                </c:pt>
                <c:pt idx="2583">
                  <c:v>22.700001</c:v>
                </c:pt>
                <c:pt idx="2584">
                  <c:v>22.6</c:v>
                </c:pt>
                <c:pt idx="2585">
                  <c:v>22.6</c:v>
                </c:pt>
                <c:pt idx="2586">
                  <c:v>22.700001</c:v>
                </c:pt>
                <c:pt idx="2587">
                  <c:v>22.700001</c:v>
                </c:pt>
                <c:pt idx="2588">
                  <c:v>22.700001</c:v>
                </c:pt>
                <c:pt idx="2589">
                  <c:v>22.700001</c:v>
                </c:pt>
                <c:pt idx="2590">
                  <c:v>22.700001</c:v>
                </c:pt>
                <c:pt idx="2591">
                  <c:v>22.6</c:v>
                </c:pt>
                <c:pt idx="2592">
                  <c:v>22.6</c:v>
                </c:pt>
                <c:pt idx="2593">
                  <c:v>22.6</c:v>
                </c:pt>
                <c:pt idx="2594">
                  <c:v>22.700001</c:v>
                </c:pt>
                <c:pt idx="2595">
                  <c:v>22.6</c:v>
                </c:pt>
                <c:pt idx="2596">
                  <c:v>22.700001</c:v>
                </c:pt>
                <c:pt idx="2597">
                  <c:v>22.6</c:v>
                </c:pt>
                <c:pt idx="2598">
                  <c:v>22.6</c:v>
                </c:pt>
                <c:pt idx="2599">
                  <c:v>22.6</c:v>
                </c:pt>
                <c:pt idx="2600">
                  <c:v>22.6</c:v>
                </c:pt>
                <c:pt idx="2601">
                  <c:v>22.6</c:v>
                </c:pt>
                <c:pt idx="2602">
                  <c:v>22.6</c:v>
                </c:pt>
                <c:pt idx="2603">
                  <c:v>22.6</c:v>
                </c:pt>
                <c:pt idx="2604">
                  <c:v>22.700001</c:v>
                </c:pt>
                <c:pt idx="2605">
                  <c:v>22.700001</c:v>
                </c:pt>
                <c:pt idx="2606">
                  <c:v>22.6</c:v>
                </c:pt>
                <c:pt idx="2607">
                  <c:v>22.700001</c:v>
                </c:pt>
                <c:pt idx="2608">
                  <c:v>22.6</c:v>
                </c:pt>
                <c:pt idx="2609">
                  <c:v>22.6</c:v>
                </c:pt>
                <c:pt idx="2610">
                  <c:v>22.6</c:v>
                </c:pt>
                <c:pt idx="2611">
                  <c:v>22.700001</c:v>
                </c:pt>
                <c:pt idx="2612">
                  <c:v>22.700001</c:v>
                </c:pt>
                <c:pt idx="2613">
                  <c:v>22.6</c:v>
                </c:pt>
                <c:pt idx="2614">
                  <c:v>22.6</c:v>
                </c:pt>
                <c:pt idx="2615">
                  <c:v>22.6</c:v>
                </c:pt>
                <c:pt idx="2616">
                  <c:v>22.6</c:v>
                </c:pt>
                <c:pt idx="2617">
                  <c:v>22.6</c:v>
                </c:pt>
                <c:pt idx="2618">
                  <c:v>22.6</c:v>
                </c:pt>
                <c:pt idx="2619">
                  <c:v>22.700001</c:v>
                </c:pt>
                <c:pt idx="2620">
                  <c:v>22.6</c:v>
                </c:pt>
                <c:pt idx="2621">
                  <c:v>22.6</c:v>
                </c:pt>
                <c:pt idx="2622">
                  <c:v>22.6</c:v>
                </c:pt>
                <c:pt idx="2623">
                  <c:v>22.6</c:v>
                </c:pt>
                <c:pt idx="2624">
                  <c:v>22.6</c:v>
                </c:pt>
                <c:pt idx="2625">
                  <c:v>22.6</c:v>
                </c:pt>
                <c:pt idx="2626">
                  <c:v>22.6</c:v>
                </c:pt>
                <c:pt idx="2627">
                  <c:v>22.6</c:v>
                </c:pt>
                <c:pt idx="2628">
                  <c:v>22.6</c:v>
                </c:pt>
                <c:pt idx="2629">
                  <c:v>22.6</c:v>
                </c:pt>
                <c:pt idx="2630">
                  <c:v>22.6</c:v>
                </c:pt>
                <c:pt idx="2631">
                  <c:v>22.6</c:v>
                </c:pt>
                <c:pt idx="2632">
                  <c:v>22.6</c:v>
                </c:pt>
                <c:pt idx="2633">
                  <c:v>22.6</c:v>
                </c:pt>
                <c:pt idx="2634">
                  <c:v>22.6</c:v>
                </c:pt>
                <c:pt idx="2635">
                  <c:v>22.6</c:v>
                </c:pt>
                <c:pt idx="2636">
                  <c:v>22.6</c:v>
                </c:pt>
                <c:pt idx="2637">
                  <c:v>22.6</c:v>
                </c:pt>
                <c:pt idx="2638">
                  <c:v>22.6</c:v>
                </c:pt>
                <c:pt idx="2639">
                  <c:v>22.6</c:v>
                </c:pt>
                <c:pt idx="2640">
                  <c:v>22.6</c:v>
                </c:pt>
                <c:pt idx="2641">
                  <c:v>22.6</c:v>
                </c:pt>
                <c:pt idx="2642">
                  <c:v>22.6</c:v>
                </c:pt>
                <c:pt idx="2643">
                  <c:v>22.6</c:v>
                </c:pt>
                <c:pt idx="2644">
                  <c:v>22.700001</c:v>
                </c:pt>
                <c:pt idx="2645">
                  <c:v>22.700001</c:v>
                </c:pt>
                <c:pt idx="2646">
                  <c:v>22.700001</c:v>
                </c:pt>
                <c:pt idx="2647">
                  <c:v>22.6</c:v>
                </c:pt>
                <c:pt idx="2648">
                  <c:v>22.6</c:v>
                </c:pt>
                <c:pt idx="2649">
                  <c:v>22.6</c:v>
                </c:pt>
                <c:pt idx="2650">
                  <c:v>22.6</c:v>
                </c:pt>
                <c:pt idx="2651">
                  <c:v>22.6</c:v>
                </c:pt>
                <c:pt idx="2652">
                  <c:v>22.6</c:v>
                </c:pt>
                <c:pt idx="2653">
                  <c:v>22.700001</c:v>
                </c:pt>
                <c:pt idx="2654">
                  <c:v>22.6</c:v>
                </c:pt>
                <c:pt idx="2655">
                  <c:v>22.6</c:v>
                </c:pt>
                <c:pt idx="2656">
                  <c:v>22.6</c:v>
                </c:pt>
                <c:pt idx="2657">
                  <c:v>22.6</c:v>
                </c:pt>
                <c:pt idx="2658">
                  <c:v>22.6</c:v>
                </c:pt>
                <c:pt idx="2659">
                  <c:v>22.6</c:v>
                </c:pt>
                <c:pt idx="2660">
                  <c:v>22.6</c:v>
                </c:pt>
                <c:pt idx="2661">
                  <c:v>22.6</c:v>
                </c:pt>
                <c:pt idx="2662">
                  <c:v>22.6</c:v>
                </c:pt>
                <c:pt idx="2663">
                  <c:v>22.6</c:v>
                </c:pt>
                <c:pt idx="2664">
                  <c:v>22.700001</c:v>
                </c:pt>
                <c:pt idx="2665">
                  <c:v>22.6</c:v>
                </c:pt>
                <c:pt idx="2666">
                  <c:v>22.6</c:v>
                </c:pt>
                <c:pt idx="2667">
                  <c:v>22.6</c:v>
                </c:pt>
                <c:pt idx="2668">
                  <c:v>22.6</c:v>
                </c:pt>
                <c:pt idx="2669">
                  <c:v>22.6</c:v>
                </c:pt>
                <c:pt idx="2670">
                  <c:v>22.700001</c:v>
                </c:pt>
                <c:pt idx="2671">
                  <c:v>22.6</c:v>
                </c:pt>
                <c:pt idx="2672">
                  <c:v>22.6</c:v>
                </c:pt>
                <c:pt idx="2673">
                  <c:v>22.6</c:v>
                </c:pt>
                <c:pt idx="2674">
                  <c:v>22.700001</c:v>
                </c:pt>
                <c:pt idx="2675">
                  <c:v>22.6</c:v>
                </c:pt>
                <c:pt idx="2676">
                  <c:v>22.6</c:v>
                </c:pt>
                <c:pt idx="2677">
                  <c:v>22.6</c:v>
                </c:pt>
                <c:pt idx="2678">
                  <c:v>22.6</c:v>
                </c:pt>
                <c:pt idx="2679">
                  <c:v>22.700001</c:v>
                </c:pt>
                <c:pt idx="2680">
                  <c:v>22.700001</c:v>
                </c:pt>
                <c:pt idx="2681">
                  <c:v>22.700001</c:v>
                </c:pt>
                <c:pt idx="2682">
                  <c:v>22.700001</c:v>
                </c:pt>
                <c:pt idx="2683">
                  <c:v>22.6</c:v>
                </c:pt>
                <c:pt idx="2684">
                  <c:v>22.700001</c:v>
                </c:pt>
                <c:pt idx="2685">
                  <c:v>22.6</c:v>
                </c:pt>
                <c:pt idx="2686">
                  <c:v>22.700001</c:v>
                </c:pt>
                <c:pt idx="2687">
                  <c:v>22.6</c:v>
                </c:pt>
                <c:pt idx="2688">
                  <c:v>22.700001</c:v>
                </c:pt>
                <c:pt idx="2689">
                  <c:v>22.700001</c:v>
                </c:pt>
                <c:pt idx="2690">
                  <c:v>22.700001</c:v>
                </c:pt>
                <c:pt idx="2691">
                  <c:v>22.700001</c:v>
                </c:pt>
                <c:pt idx="2692">
                  <c:v>22.700001</c:v>
                </c:pt>
                <c:pt idx="2693">
                  <c:v>22.6</c:v>
                </c:pt>
                <c:pt idx="2694">
                  <c:v>22.6</c:v>
                </c:pt>
                <c:pt idx="2695">
                  <c:v>22.700001</c:v>
                </c:pt>
                <c:pt idx="2696">
                  <c:v>22.6</c:v>
                </c:pt>
                <c:pt idx="2697">
                  <c:v>22.6</c:v>
                </c:pt>
                <c:pt idx="2698">
                  <c:v>22.6</c:v>
                </c:pt>
                <c:pt idx="2699">
                  <c:v>22.6</c:v>
                </c:pt>
                <c:pt idx="2700">
                  <c:v>22.700001</c:v>
                </c:pt>
                <c:pt idx="2701">
                  <c:v>22.700001</c:v>
                </c:pt>
                <c:pt idx="2702">
                  <c:v>22.700001</c:v>
                </c:pt>
                <c:pt idx="2703">
                  <c:v>22.6</c:v>
                </c:pt>
                <c:pt idx="2704">
                  <c:v>22.700001</c:v>
                </c:pt>
                <c:pt idx="2705">
                  <c:v>22.700001</c:v>
                </c:pt>
                <c:pt idx="2706">
                  <c:v>22.700001</c:v>
                </c:pt>
                <c:pt idx="2707">
                  <c:v>22.6</c:v>
                </c:pt>
                <c:pt idx="2708">
                  <c:v>22.6</c:v>
                </c:pt>
                <c:pt idx="2709">
                  <c:v>22.700001</c:v>
                </c:pt>
                <c:pt idx="2710">
                  <c:v>22.700001</c:v>
                </c:pt>
                <c:pt idx="2711">
                  <c:v>22.6</c:v>
                </c:pt>
                <c:pt idx="2712">
                  <c:v>22.700001</c:v>
                </c:pt>
                <c:pt idx="2713">
                  <c:v>22.700001</c:v>
                </c:pt>
                <c:pt idx="2714">
                  <c:v>22.6</c:v>
                </c:pt>
                <c:pt idx="2715">
                  <c:v>22.700001</c:v>
                </c:pt>
                <c:pt idx="2716">
                  <c:v>22.6</c:v>
                </c:pt>
                <c:pt idx="2717">
                  <c:v>22.6</c:v>
                </c:pt>
                <c:pt idx="2718">
                  <c:v>22.700001</c:v>
                </c:pt>
                <c:pt idx="2719">
                  <c:v>22.6</c:v>
                </c:pt>
                <c:pt idx="2720">
                  <c:v>22.700001</c:v>
                </c:pt>
                <c:pt idx="2721">
                  <c:v>22.700001</c:v>
                </c:pt>
                <c:pt idx="2722">
                  <c:v>22.700001</c:v>
                </c:pt>
                <c:pt idx="2723">
                  <c:v>22.700001</c:v>
                </c:pt>
                <c:pt idx="2724">
                  <c:v>22.6</c:v>
                </c:pt>
                <c:pt idx="2725">
                  <c:v>22.6</c:v>
                </c:pt>
                <c:pt idx="2726">
                  <c:v>22.6</c:v>
                </c:pt>
                <c:pt idx="2727">
                  <c:v>22.6</c:v>
                </c:pt>
                <c:pt idx="2728">
                  <c:v>22.6</c:v>
                </c:pt>
                <c:pt idx="2729">
                  <c:v>22.6</c:v>
                </c:pt>
                <c:pt idx="2730">
                  <c:v>22.6</c:v>
                </c:pt>
                <c:pt idx="2731">
                  <c:v>22.6</c:v>
                </c:pt>
                <c:pt idx="2732">
                  <c:v>22.6</c:v>
                </c:pt>
                <c:pt idx="2733">
                  <c:v>22.6</c:v>
                </c:pt>
                <c:pt idx="2734">
                  <c:v>22.6</c:v>
                </c:pt>
                <c:pt idx="2735">
                  <c:v>22.6</c:v>
                </c:pt>
                <c:pt idx="2736">
                  <c:v>22.6</c:v>
                </c:pt>
                <c:pt idx="2737">
                  <c:v>22.6</c:v>
                </c:pt>
                <c:pt idx="2738">
                  <c:v>22.6</c:v>
                </c:pt>
                <c:pt idx="2739">
                  <c:v>22.6</c:v>
                </c:pt>
                <c:pt idx="2740">
                  <c:v>22.6</c:v>
                </c:pt>
                <c:pt idx="2741">
                  <c:v>22.6</c:v>
                </c:pt>
                <c:pt idx="2742">
                  <c:v>22.6</c:v>
                </c:pt>
                <c:pt idx="2743">
                  <c:v>22.6</c:v>
                </c:pt>
                <c:pt idx="2744">
                  <c:v>22.6</c:v>
                </c:pt>
                <c:pt idx="2745">
                  <c:v>22.6</c:v>
                </c:pt>
                <c:pt idx="2746">
                  <c:v>22.6</c:v>
                </c:pt>
                <c:pt idx="2747">
                  <c:v>22.6</c:v>
                </c:pt>
                <c:pt idx="2748">
                  <c:v>22.6</c:v>
                </c:pt>
                <c:pt idx="2749">
                  <c:v>22.6</c:v>
                </c:pt>
                <c:pt idx="2750">
                  <c:v>22.6</c:v>
                </c:pt>
                <c:pt idx="2751">
                  <c:v>22.6</c:v>
                </c:pt>
                <c:pt idx="2752">
                  <c:v>22.6</c:v>
                </c:pt>
                <c:pt idx="2753">
                  <c:v>22.6</c:v>
                </c:pt>
                <c:pt idx="2754">
                  <c:v>22.6</c:v>
                </c:pt>
                <c:pt idx="2755">
                  <c:v>22.6</c:v>
                </c:pt>
                <c:pt idx="2756">
                  <c:v>22.6</c:v>
                </c:pt>
                <c:pt idx="2757">
                  <c:v>22.6</c:v>
                </c:pt>
                <c:pt idx="2758">
                  <c:v>22.6</c:v>
                </c:pt>
                <c:pt idx="2759">
                  <c:v>22.6</c:v>
                </c:pt>
                <c:pt idx="2760">
                  <c:v>22.6</c:v>
                </c:pt>
                <c:pt idx="2761">
                  <c:v>22.6</c:v>
                </c:pt>
                <c:pt idx="2762">
                  <c:v>22.6</c:v>
                </c:pt>
                <c:pt idx="2763">
                  <c:v>22.6</c:v>
                </c:pt>
                <c:pt idx="2764">
                  <c:v>22.6</c:v>
                </c:pt>
                <c:pt idx="2765">
                  <c:v>22.6</c:v>
                </c:pt>
                <c:pt idx="2766">
                  <c:v>22.6</c:v>
                </c:pt>
                <c:pt idx="2767">
                  <c:v>22.6</c:v>
                </c:pt>
                <c:pt idx="2768">
                  <c:v>22.6</c:v>
                </c:pt>
                <c:pt idx="2769">
                  <c:v>22.6</c:v>
                </c:pt>
                <c:pt idx="2770">
                  <c:v>22.6</c:v>
                </c:pt>
                <c:pt idx="2771">
                  <c:v>22.6</c:v>
                </c:pt>
                <c:pt idx="2772">
                  <c:v>22.6</c:v>
                </c:pt>
                <c:pt idx="2773">
                  <c:v>22.700001</c:v>
                </c:pt>
                <c:pt idx="2774">
                  <c:v>22.6</c:v>
                </c:pt>
                <c:pt idx="2775">
                  <c:v>22.6</c:v>
                </c:pt>
                <c:pt idx="2776">
                  <c:v>22.6</c:v>
                </c:pt>
                <c:pt idx="2777">
                  <c:v>22.6</c:v>
                </c:pt>
                <c:pt idx="2778">
                  <c:v>22.6</c:v>
                </c:pt>
                <c:pt idx="2779">
                  <c:v>22.6</c:v>
                </c:pt>
                <c:pt idx="2780">
                  <c:v>22.6</c:v>
                </c:pt>
                <c:pt idx="2781">
                  <c:v>22.6</c:v>
                </c:pt>
                <c:pt idx="2782">
                  <c:v>22.6</c:v>
                </c:pt>
                <c:pt idx="2783">
                  <c:v>22.6</c:v>
                </c:pt>
                <c:pt idx="2784">
                  <c:v>22.700001</c:v>
                </c:pt>
                <c:pt idx="2785">
                  <c:v>22.6</c:v>
                </c:pt>
                <c:pt idx="2786">
                  <c:v>22.700001</c:v>
                </c:pt>
                <c:pt idx="2787">
                  <c:v>22.6</c:v>
                </c:pt>
                <c:pt idx="2788">
                  <c:v>22.700001</c:v>
                </c:pt>
                <c:pt idx="2789">
                  <c:v>22.6</c:v>
                </c:pt>
                <c:pt idx="2790">
                  <c:v>22.6</c:v>
                </c:pt>
                <c:pt idx="2791">
                  <c:v>22.6</c:v>
                </c:pt>
                <c:pt idx="2792">
                  <c:v>22.6</c:v>
                </c:pt>
                <c:pt idx="2793">
                  <c:v>22.6</c:v>
                </c:pt>
                <c:pt idx="2794">
                  <c:v>22.6</c:v>
                </c:pt>
                <c:pt idx="2795">
                  <c:v>22.6</c:v>
                </c:pt>
                <c:pt idx="2796">
                  <c:v>22.6</c:v>
                </c:pt>
                <c:pt idx="2797">
                  <c:v>22.6</c:v>
                </c:pt>
                <c:pt idx="2798">
                  <c:v>22.6</c:v>
                </c:pt>
                <c:pt idx="2799">
                  <c:v>22.6</c:v>
                </c:pt>
                <c:pt idx="2800">
                  <c:v>22.6</c:v>
                </c:pt>
                <c:pt idx="2801">
                  <c:v>22.6</c:v>
                </c:pt>
                <c:pt idx="2802">
                  <c:v>22.6</c:v>
                </c:pt>
                <c:pt idx="2803">
                  <c:v>22.6</c:v>
                </c:pt>
                <c:pt idx="2804">
                  <c:v>22.6</c:v>
                </c:pt>
                <c:pt idx="2805">
                  <c:v>22.6</c:v>
                </c:pt>
                <c:pt idx="2806">
                  <c:v>22.6</c:v>
                </c:pt>
                <c:pt idx="2807">
                  <c:v>22.6</c:v>
                </c:pt>
                <c:pt idx="2808">
                  <c:v>22.6</c:v>
                </c:pt>
                <c:pt idx="2809">
                  <c:v>22.6</c:v>
                </c:pt>
                <c:pt idx="2810">
                  <c:v>22.6</c:v>
                </c:pt>
                <c:pt idx="2811">
                  <c:v>22.6</c:v>
                </c:pt>
                <c:pt idx="2812">
                  <c:v>22.6</c:v>
                </c:pt>
                <c:pt idx="2813">
                  <c:v>22.6</c:v>
                </c:pt>
                <c:pt idx="2814">
                  <c:v>22.6</c:v>
                </c:pt>
                <c:pt idx="2815">
                  <c:v>22.6</c:v>
                </c:pt>
                <c:pt idx="2816">
                  <c:v>22.6</c:v>
                </c:pt>
                <c:pt idx="2817">
                  <c:v>22.6</c:v>
                </c:pt>
                <c:pt idx="2818">
                  <c:v>22.6</c:v>
                </c:pt>
                <c:pt idx="2819">
                  <c:v>22.6</c:v>
                </c:pt>
                <c:pt idx="2820">
                  <c:v>22.6</c:v>
                </c:pt>
                <c:pt idx="2821">
                  <c:v>22.6</c:v>
                </c:pt>
                <c:pt idx="2822">
                  <c:v>22.6</c:v>
                </c:pt>
                <c:pt idx="2823">
                  <c:v>22.6</c:v>
                </c:pt>
                <c:pt idx="2824">
                  <c:v>22.6</c:v>
                </c:pt>
                <c:pt idx="2825">
                  <c:v>22.6</c:v>
                </c:pt>
                <c:pt idx="2826">
                  <c:v>22.6</c:v>
                </c:pt>
                <c:pt idx="2827">
                  <c:v>22.6</c:v>
                </c:pt>
                <c:pt idx="2828">
                  <c:v>22.6</c:v>
                </c:pt>
                <c:pt idx="2829">
                  <c:v>22.6</c:v>
                </c:pt>
                <c:pt idx="2830">
                  <c:v>22.6</c:v>
                </c:pt>
                <c:pt idx="2831">
                  <c:v>22.6</c:v>
                </c:pt>
                <c:pt idx="2832">
                  <c:v>22.700001</c:v>
                </c:pt>
                <c:pt idx="2833">
                  <c:v>22.6</c:v>
                </c:pt>
                <c:pt idx="2834">
                  <c:v>22.6</c:v>
                </c:pt>
                <c:pt idx="2835">
                  <c:v>22.700001</c:v>
                </c:pt>
                <c:pt idx="2836">
                  <c:v>22.6</c:v>
                </c:pt>
                <c:pt idx="2837">
                  <c:v>22.6</c:v>
                </c:pt>
                <c:pt idx="2838">
                  <c:v>22.6</c:v>
                </c:pt>
                <c:pt idx="2839">
                  <c:v>22.6</c:v>
                </c:pt>
                <c:pt idx="2840">
                  <c:v>22.6</c:v>
                </c:pt>
                <c:pt idx="2841">
                  <c:v>22.6</c:v>
                </c:pt>
                <c:pt idx="2842">
                  <c:v>22.6</c:v>
                </c:pt>
                <c:pt idx="2843">
                  <c:v>22.6</c:v>
                </c:pt>
                <c:pt idx="2844">
                  <c:v>22.700001</c:v>
                </c:pt>
                <c:pt idx="2845">
                  <c:v>22.6</c:v>
                </c:pt>
                <c:pt idx="2846">
                  <c:v>22.6</c:v>
                </c:pt>
                <c:pt idx="2847">
                  <c:v>22.6</c:v>
                </c:pt>
                <c:pt idx="2848">
                  <c:v>22.6</c:v>
                </c:pt>
                <c:pt idx="2849">
                  <c:v>22.6</c:v>
                </c:pt>
                <c:pt idx="2850">
                  <c:v>22.6</c:v>
                </c:pt>
                <c:pt idx="2851">
                  <c:v>22.6</c:v>
                </c:pt>
                <c:pt idx="2852">
                  <c:v>22.700001</c:v>
                </c:pt>
                <c:pt idx="2853">
                  <c:v>22.6</c:v>
                </c:pt>
                <c:pt idx="2854">
                  <c:v>22.6</c:v>
                </c:pt>
                <c:pt idx="2855">
                  <c:v>22.6</c:v>
                </c:pt>
                <c:pt idx="2856">
                  <c:v>22.6</c:v>
                </c:pt>
                <c:pt idx="2857">
                  <c:v>22.6</c:v>
                </c:pt>
                <c:pt idx="2858">
                  <c:v>22.6</c:v>
                </c:pt>
                <c:pt idx="2859">
                  <c:v>22.700001</c:v>
                </c:pt>
                <c:pt idx="2860">
                  <c:v>22.700001</c:v>
                </c:pt>
                <c:pt idx="2861">
                  <c:v>22.700001</c:v>
                </c:pt>
                <c:pt idx="2862">
                  <c:v>22.6</c:v>
                </c:pt>
                <c:pt idx="2863">
                  <c:v>22.6</c:v>
                </c:pt>
                <c:pt idx="2864">
                  <c:v>22.6</c:v>
                </c:pt>
                <c:pt idx="2865">
                  <c:v>22.6</c:v>
                </c:pt>
                <c:pt idx="2866">
                  <c:v>22.700001</c:v>
                </c:pt>
                <c:pt idx="2867">
                  <c:v>22.6</c:v>
                </c:pt>
                <c:pt idx="2868">
                  <c:v>22.6</c:v>
                </c:pt>
                <c:pt idx="2869">
                  <c:v>22.6</c:v>
                </c:pt>
                <c:pt idx="2870">
                  <c:v>22.700001</c:v>
                </c:pt>
                <c:pt idx="2871">
                  <c:v>22.700001</c:v>
                </c:pt>
                <c:pt idx="2872">
                  <c:v>22.6</c:v>
                </c:pt>
                <c:pt idx="2873">
                  <c:v>22.6</c:v>
                </c:pt>
                <c:pt idx="2874">
                  <c:v>22.6</c:v>
                </c:pt>
                <c:pt idx="2875">
                  <c:v>22.6</c:v>
                </c:pt>
                <c:pt idx="2876">
                  <c:v>22.6</c:v>
                </c:pt>
                <c:pt idx="2877">
                  <c:v>22.700001</c:v>
                </c:pt>
                <c:pt idx="2878">
                  <c:v>22.700001</c:v>
                </c:pt>
                <c:pt idx="2879">
                  <c:v>22.700001</c:v>
                </c:pt>
                <c:pt idx="2880">
                  <c:v>22.6</c:v>
                </c:pt>
                <c:pt idx="2881">
                  <c:v>22.700001</c:v>
                </c:pt>
                <c:pt idx="2882">
                  <c:v>22.6</c:v>
                </c:pt>
                <c:pt idx="2883">
                  <c:v>22.6</c:v>
                </c:pt>
                <c:pt idx="2884">
                  <c:v>22.6</c:v>
                </c:pt>
                <c:pt idx="2885">
                  <c:v>22.6</c:v>
                </c:pt>
                <c:pt idx="2886">
                  <c:v>22.700001</c:v>
                </c:pt>
                <c:pt idx="2887">
                  <c:v>22.6</c:v>
                </c:pt>
                <c:pt idx="2888">
                  <c:v>22.6</c:v>
                </c:pt>
                <c:pt idx="2889">
                  <c:v>22.6</c:v>
                </c:pt>
                <c:pt idx="2890">
                  <c:v>22.700001</c:v>
                </c:pt>
                <c:pt idx="2891">
                  <c:v>22.6</c:v>
                </c:pt>
                <c:pt idx="2892">
                  <c:v>22.700001</c:v>
                </c:pt>
                <c:pt idx="2893">
                  <c:v>22.700001</c:v>
                </c:pt>
                <c:pt idx="2894">
                  <c:v>22.700001</c:v>
                </c:pt>
                <c:pt idx="2895">
                  <c:v>22.6</c:v>
                </c:pt>
                <c:pt idx="2896">
                  <c:v>22.700001</c:v>
                </c:pt>
                <c:pt idx="2897">
                  <c:v>22.700001</c:v>
                </c:pt>
                <c:pt idx="2898">
                  <c:v>22.700001</c:v>
                </c:pt>
                <c:pt idx="2899">
                  <c:v>22.700001</c:v>
                </c:pt>
                <c:pt idx="2900">
                  <c:v>22.700001</c:v>
                </c:pt>
                <c:pt idx="2901">
                  <c:v>22.6</c:v>
                </c:pt>
                <c:pt idx="2902">
                  <c:v>22.700001</c:v>
                </c:pt>
                <c:pt idx="2903">
                  <c:v>22.700001</c:v>
                </c:pt>
                <c:pt idx="2904">
                  <c:v>22.6</c:v>
                </c:pt>
                <c:pt idx="2905">
                  <c:v>22.700001</c:v>
                </c:pt>
                <c:pt idx="2906">
                  <c:v>22.700001</c:v>
                </c:pt>
                <c:pt idx="2907">
                  <c:v>22.700001</c:v>
                </c:pt>
                <c:pt idx="2908">
                  <c:v>22.700001</c:v>
                </c:pt>
                <c:pt idx="2909">
                  <c:v>22.700001</c:v>
                </c:pt>
                <c:pt idx="2910">
                  <c:v>22.700001</c:v>
                </c:pt>
                <c:pt idx="2911">
                  <c:v>22.6</c:v>
                </c:pt>
                <c:pt idx="2912">
                  <c:v>22.6</c:v>
                </c:pt>
                <c:pt idx="2913">
                  <c:v>22.6</c:v>
                </c:pt>
                <c:pt idx="2914">
                  <c:v>22.6</c:v>
                </c:pt>
                <c:pt idx="2915">
                  <c:v>22.700001</c:v>
                </c:pt>
                <c:pt idx="2916">
                  <c:v>22.700001</c:v>
                </c:pt>
                <c:pt idx="2917">
                  <c:v>22.700001</c:v>
                </c:pt>
                <c:pt idx="2918">
                  <c:v>22.700001</c:v>
                </c:pt>
                <c:pt idx="2919">
                  <c:v>22.700001</c:v>
                </c:pt>
                <c:pt idx="2920">
                  <c:v>22.700001</c:v>
                </c:pt>
                <c:pt idx="2921">
                  <c:v>22.700001</c:v>
                </c:pt>
                <c:pt idx="2922">
                  <c:v>22.700001</c:v>
                </c:pt>
                <c:pt idx="2923">
                  <c:v>22.6</c:v>
                </c:pt>
                <c:pt idx="2924">
                  <c:v>22.700001</c:v>
                </c:pt>
                <c:pt idx="2925">
                  <c:v>22.700001</c:v>
                </c:pt>
                <c:pt idx="2926">
                  <c:v>22.700001</c:v>
                </c:pt>
                <c:pt idx="2927">
                  <c:v>22.700001</c:v>
                </c:pt>
                <c:pt idx="2928">
                  <c:v>22.700001</c:v>
                </c:pt>
                <c:pt idx="2929">
                  <c:v>22.6</c:v>
                </c:pt>
                <c:pt idx="2930">
                  <c:v>22.700001</c:v>
                </c:pt>
                <c:pt idx="2931">
                  <c:v>22.700001</c:v>
                </c:pt>
                <c:pt idx="2932">
                  <c:v>22.700001</c:v>
                </c:pt>
                <c:pt idx="2933">
                  <c:v>22.6</c:v>
                </c:pt>
                <c:pt idx="2934">
                  <c:v>22.700001</c:v>
                </c:pt>
                <c:pt idx="2935">
                  <c:v>22.700001</c:v>
                </c:pt>
                <c:pt idx="2936">
                  <c:v>22.700001</c:v>
                </c:pt>
                <c:pt idx="2937">
                  <c:v>22.700001</c:v>
                </c:pt>
                <c:pt idx="2938">
                  <c:v>22.700001</c:v>
                </c:pt>
                <c:pt idx="2939">
                  <c:v>22.700001</c:v>
                </c:pt>
                <c:pt idx="2940">
                  <c:v>22.700001</c:v>
                </c:pt>
                <c:pt idx="2941">
                  <c:v>22.700001</c:v>
                </c:pt>
                <c:pt idx="2942">
                  <c:v>22.6</c:v>
                </c:pt>
                <c:pt idx="2943">
                  <c:v>22.700001</c:v>
                </c:pt>
                <c:pt idx="2944">
                  <c:v>22.700001</c:v>
                </c:pt>
                <c:pt idx="2945">
                  <c:v>22.700001</c:v>
                </c:pt>
                <c:pt idx="2946">
                  <c:v>22.700001</c:v>
                </c:pt>
                <c:pt idx="2947">
                  <c:v>22.700001</c:v>
                </c:pt>
                <c:pt idx="2948">
                  <c:v>22.700001</c:v>
                </c:pt>
                <c:pt idx="2949">
                  <c:v>22.700001</c:v>
                </c:pt>
                <c:pt idx="2950">
                  <c:v>22.700001</c:v>
                </c:pt>
                <c:pt idx="2951">
                  <c:v>22.700001</c:v>
                </c:pt>
                <c:pt idx="2952">
                  <c:v>22.700001</c:v>
                </c:pt>
                <c:pt idx="2953">
                  <c:v>22.700001</c:v>
                </c:pt>
                <c:pt idx="2954">
                  <c:v>22.700001</c:v>
                </c:pt>
                <c:pt idx="2955">
                  <c:v>22.700001</c:v>
                </c:pt>
                <c:pt idx="2956">
                  <c:v>22.700001</c:v>
                </c:pt>
                <c:pt idx="2957">
                  <c:v>22.700001</c:v>
                </c:pt>
                <c:pt idx="2958">
                  <c:v>22.700001</c:v>
                </c:pt>
                <c:pt idx="2959">
                  <c:v>22.700001</c:v>
                </c:pt>
                <c:pt idx="2960">
                  <c:v>22.700001</c:v>
                </c:pt>
                <c:pt idx="2961">
                  <c:v>22.700001</c:v>
                </c:pt>
                <c:pt idx="2962">
                  <c:v>22.700001</c:v>
                </c:pt>
                <c:pt idx="2963">
                  <c:v>22.700001</c:v>
                </c:pt>
                <c:pt idx="2964">
                  <c:v>22.700001</c:v>
                </c:pt>
                <c:pt idx="2965">
                  <c:v>22.700001</c:v>
                </c:pt>
                <c:pt idx="2966">
                  <c:v>22.700001</c:v>
                </c:pt>
                <c:pt idx="2967">
                  <c:v>22.700001</c:v>
                </c:pt>
                <c:pt idx="2968">
                  <c:v>22.700001</c:v>
                </c:pt>
                <c:pt idx="2969">
                  <c:v>22.700001</c:v>
                </c:pt>
                <c:pt idx="2970">
                  <c:v>22.700001</c:v>
                </c:pt>
                <c:pt idx="2971">
                  <c:v>22.700001</c:v>
                </c:pt>
                <c:pt idx="2972">
                  <c:v>22.700001</c:v>
                </c:pt>
                <c:pt idx="2973">
                  <c:v>22.700001</c:v>
                </c:pt>
                <c:pt idx="2974">
                  <c:v>22.700001</c:v>
                </c:pt>
                <c:pt idx="2975">
                  <c:v>22.700001</c:v>
                </c:pt>
                <c:pt idx="2976">
                  <c:v>22.700001</c:v>
                </c:pt>
                <c:pt idx="2977">
                  <c:v>22.700001</c:v>
                </c:pt>
                <c:pt idx="2978">
                  <c:v>22.700001</c:v>
                </c:pt>
                <c:pt idx="2979">
                  <c:v>22.700001</c:v>
                </c:pt>
                <c:pt idx="2980">
                  <c:v>22.700001</c:v>
                </c:pt>
                <c:pt idx="2981">
                  <c:v>22.700001</c:v>
                </c:pt>
                <c:pt idx="2982">
                  <c:v>22.700001</c:v>
                </c:pt>
                <c:pt idx="2983">
                  <c:v>22.6</c:v>
                </c:pt>
                <c:pt idx="2984">
                  <c:v>22.700001</c:v>
                </c:pt>
                <c:pt idx="2985">
                  <c:v>22.700001</c:v>
                </c:pt>
                <c:pt idx="2986">
                  <c:v>22.700001</c:v>
                </c:pt>
                <c:pt idx="2987">
                  <c:v>22.700001</c:v>
                </c:pt>
                <c:pt idx="2988">
                  <c:v>22.700001</c:v>
                </c:pt>
                <c:pt idx="2989">
                  <c:v>22.700001</c:v>
                </c:pt>
                <c:pt idx="2990">
                  <c:v>22.700001</c:v>
                </c:pt>
                <c:pt idx="2991">
                  <c:v>22.700001</c:v>
                </c:pt>
                <c:pt idx="2992">
                  <c:v>22.700001</c:v>
                </c:pt>
                <c:pt idx="2993">
                  <c:v>22.700001</c:v>
                </c:pt>
                <c:pt idx="2994">
                  <c:v>22.700001</c:v>
                </c:pt>
                <c:pt idx="2995">
                  <c:v>22.700001</c:v>
                </c:pt>
                <c:pt idx="2996">
                  <c:v>22.700001</c:v>
                </c:pt>
                <c:pt idx="2997">
                  <c:v>22.700001</c:v>
                </c:pt>
                <c:pt idx="2998">
                  <c:v>22.700001</c:v>
                </c:pt>
                <c:pt idx="2999">
                  <c:v>22.700001</c:v>
                </c:pt>
                <c:pt idx="3000">
                  <c:v>22.700001</c:v>
                </c:pt>
                <c:pt idx="3001">
                  <c:v>22.700001</c:v>
                </c:pt>
                <c:pt idx="3002">
                  <c:v>22.700001</c:v>
                </c:pt>
                <c:pt idx="3003">
                  <c:v>22.700001</c:v>
                </c:pt>
                <c:pt idx="3004">
                  <c:v>22.700001</c:v>
                </c:pt>
                <c:pt idx="3005">
                  <c:v>22.700001</c:v>
                </c:pt>
                <c:pt idx="3006">
                  <c:v>22.700001</c:v>
                </c:pt>
                <c:pt idx="3007">
                  <c:v>22.700001</c:v>
                </c:pt>
                <c:pt idx="3008">
                  <c:v>22.700001</c:v>
                </c:pt>
                <c:pt idx="3009">
                  <c:v>22.700001</c:v>
                </c:pt>
                <c:pt idx="3010">
                  <c:v>22.700001</c:v>
                </c:pt>
                <c:pt idx="3011">
                  <c:v>22.700001</c:v>
                </c:pt>
                <c:pt idx="3012">
                  <c:v>22.700001</c:v>
                </c:pt>
                <c:pt idx="3013">
                  <c:v>22.700001</c:v>
                </c:pt>
                <c:pt idx="3014">
                  <c:v>22.700001</c:v>
                </c:pt>
                <c:pt idx="3015">
                  <c:v>22.700001</c:v>
                </c:pt>
                <c:pt idx="3016">
                  <c:v>22.700001</c:v>
                </c:pt>
                <c:pt idx="3017">
                  <c:v>22.700001</c:v>
                </c:pt>
                <c:pt idx="3018">
                  <c:v>22.700001</c:v>
                </c:pt>
                <c:pt idx="3019">
                  <c:v>22.700001</c:v>
                </c:pt>
                <c:pt idx="3020">
                  <c:v>22.700001</c:v>
                </c:pt>
                <c:pt idx="3021">
                  <c:v>22.700001</c:v>
                </c:pt>
                <c:pt idx="3022">
                  <c:v>22.799999</c:v>
                </c:pt>
                <c:pt idx="3023">
                  <c:v>22.700001</c:v>
                </c:pt>
                <c:pt idx="3024">
                  <c:v>22.700001</c:v>
                </c:pt>
                <c:pt idx="3025">
                  <c:v>22.700001</c:v>
                </c:pt>
                <c:pt idx="3026">
                  <c:v>22.700001</c:v>
                </c:pt>
                <c:pt idx="3027">
                  <c:v>22.700001</c:v>
                </c:pt>
                <c:pt idx="3028">
                  <c:v>22.700001</c:v>
                </c:pt>
                <c:pt idx="3029">
                  <c:v>22.700001</c:v>
                </c:pt>
                <c:pt idx="3030">
                  <c:v>22.700001</c:v>
                </c:pt>
                <c:pt idx="3031">
                  <c:v>22.700001</c:v>
                </c:pt>
                <c:pt idx="3032">
                  <c:v>22.700001</c:v>
                </c:pt>
                <c:pt idx="3033">
                  <c:v>22.700001</c:v>
                </c:pt>
                <c:pt idx="3034">
                  <c:v>22.700001</c:v>
                </c:pt>
                <c:pt idx="3035">
                  <c:v>22.700001</c:v>
                </c:pt>
                <c:pt idx="3036">
                  <c:v>22.700001</c:v>
                </c:pt>
                <c:pt idx="3037">
                  <c:v>22.700001</c:v>
                </c:pt>
                <c:pt idx="3038">
                  <c:v>22.700001</c:v>
                </c:pt>
                <c:pt idx="3039">
                  <c:v>22.700001</c:v>
                </c:pt>
                <c:pt idx="3040">
                  <c:v>22.700001</c:v>
                </c:pt>
                <c:pt idx="3041">
                  <c:v>22.700001</c:v>
                </c:pt>
                <c:pt idx="3042">
                  <c:v>22.700001</c:v>
                </c:pt>
                <c:pt idx="3043">
                  <c:v>22.700001</c:v>
                </c:pt>
                <c:pt idx="3044">
                  <c:v>22.700001</c:v>
                </c:pt>
                <c:pt idx="3045">
                  <c:v>22.700001</c:v>
                </c:pt>
                <c:pt idx="3046">
                  <c:v>22.700001</c:v>
                </c:pt>
                <c:pt idx="3047">
                  <c:v>22.700001</c:v>
                </c:pt>
                <c:pt idx="3048">
                  <c:v>22.700001</c:v>
                </c:pt>
                <c:pt idx="3049">
                  <c:v>22.700001</c:v>
                </c:pt>
                <c:pt idx="3050">
                  <c:v>22.700001</c:v>
                </c:pt>
                <c:pt idx="3051">
                  <c:v>22.700001</c:v>
                </c:pt>
                <c:pt idx="3052">
                  <c:v>22.700001</c:v>
                </c:pt>
                <c:pt idx="3053">
                  <c:v>22.700001</c:v>
                </c:pt>
                <c:pt idx="3054">
                  <c:v>22.700001</c:v>
                </c:pt>
                <c:pt idx="3055">
                  <c:v>22.700001</c:v>
                </c:pt>
                <c:pt idx="3056">
                  <c:v>22.700001</c:v>
                </c:pt>
                <c:pt idx="3057">
                  <c:v>22.700001</c:v>
                </c:pt>
                <c:pt idx="3058">
                  <c:v>22.700001</c:v>
                </c:pt>
                <c:pt idx="3059">
                  <c:v>22.700001</c:v>
                </c:pt>
                <c:pt idx="3060">
                  <c:v>22.700001</c:v>
                </c:pt>
                <c:pt idx="3061">
                  <c:v>22.700001</c:v>
                </c:pt>
                <c:pt idx="3062">
                  <c:v>22.700001</c:v>
                </c:pt>
                <c:pt idx="3063">
                  <c:v>22.700001</c:v>
                </c:pt>
                <c:pt idx="3064">
                  <c:v>22.700001</c:v>
                </c:pt>
                <c:pt idx="3065">
                  <c:v>22.700001</c:v>
                </c:pt>
                <c:pt idx="3066">
                  <c:v>22.700001</c:v>
                </c:pt>
                <c:pt idx="3067">
                  <c:v>22.700001</c:v>
                </c:pt>
                <c:pt idx="3068">
                  <c:v>22.700001</c:v>
                </c:pt>
                <c:pt idx="3069">
                  <c:v>22.700001</c:v>
                </c:pt>
                <c:pt idx="3070">
                  <c:v>22.700001</c:v>
                </c:pt>
                <c:pt idx="3071">
                  <c:v>22.700001</c:v>
                </c:pt>
                <c:pt idx="3072">
                  <c:v>22.700001</c:v>
                </c:pt>
                <c:pt idx="3073">
                  <c:v>22.700001</c:v>
                </c:pt>
                <c:pt idx="3074">
                  <c:v>22.700001</c:v>
                </c:pt>
                <c:pt idx="3075">
                  <c:v>22.700001</c:v>
                </c:pt>
                <c:pt idx="3076">
                  <c:v>22.700001</c:v>
                </c:pt>
                <c:pt idx="3077">
                  <c:v>22.700001</c:v>
                </c:pt>
                <c:pt idx="3078">
                  <c:v>22.700001</c:v>
                </c:pt>
                <c:pt idx="3079">
                  <c:v>22.700001</c:v>
                </c:pt>
                <c:pt idx="3080">
                  <c:v>22.700001</c:v>
                </c:pt>
                <c:pt idx="3081">
                  <c:v>22.700001</c:v>
                </c:pt>
                <c:pt idx="3082">
                  <c:v>22.700001</c:v>
                </c:pt>
                <c:pt idx="3083">
                  <c:v>22.700001</c:v>
                </c:pt>
                <c:pt idx="3084">
                  <c:v>22.700001</c:v>
                </c:pt>
                <c:pt idx="3085">
                  <c:v>22.700001</c:v>
                </c:pt>
                <c:pt idx="3086">
                  <c:v>22.700001</c:v>
                </c:pt>
                <c:pt idx="3087">
                  <c:v>22.700001</c:v>
                </c:pt>
                <c:pt idx="3088">
                  <c:v>22.700001</c:v>
                </c:pt>
                <c:pt idx="3089">
                  <c:v>22.700001</c:v>
                </c:pt>
                <c:pt idx="3090">
                  <c:v>22.700001</c:v>
                </c:pt>
                <c:pt idx="3091">
                  <c:v>22.700001</c:v>
                </c:pt>
                <c:pt idx="3092">
                  <c:v>22.700001</c:v>
                </c:pt>
                <c:pt idx="3093">
                  <c:v>22.700001</c:v>
                </c:pt>
                <c:pt idx="3094">
                  <c:v>22.700001</c:v>
                </c:pt>
                <c:pt idx="3095">
                  <c:v>22.700001</c:v>
                </c:pt>
                <c:pt idx="3096">
                  <c:v>22.700001</c:v>
                </c:pt>
                <c:pt idx="3097">
                  <c:v>22.700001</c:v>
                </c:pt>
                <c:pt idx="3098">
                  <c:v>22.700001</c:v>
                </c:pt>
                <c:pt idx="3099">
                  <c:v>22.700001</c:v>
                </c:pt>
                <c:pt idx="3100">
                  <c:v>22.700001</c:v>
                </c:pt>
                <c:pt idx="3101">
                  <c:v>22.700001</c:v>
                </c:pt>
                <c:pt idx="3102">
                  <c:v>22.700001</c:v>
                </c:pt>
                <c:pt idx="3103">
                  <c:v>22.700001</c:v>
                </c:pt>
                <c:pt idx="3104">
                  <c:v>22.700001</c:v>
                </c:pt>
                <c:pt idx="3105">
                  <c:v>22.700001</c:v>
                </c:pt>
                <c:pt idx="3106">
                  <c:v>22.700001</c:v>
                </c:pt>
                <c:pt idx="3107">
                  <c:v>22.700001</c:v>
                </c:pt>
                <c:pt idx="3108">
                  <c:v>22.700001</c:v>
                </c:pt>
                <c:pt idx="3109">
                  <c:v>22.700001</c:v>
                </c:pt>
                <c:pt idx="3110">
                  <c:v>22.700001</c:v>
                </c:pt>
                <c:pt idx="3111">
                  <c:v>22.700001</c:v>
                </c:pt>
                <c:pt idx="3112">
                  <c:v>22.700001</c:v>
                </c:pt>
                <c:pt idx="3113">
                  <c:v>22.700001</c:v>
                </c:pt>
                <c:pt idx="3114">
                  <c:v>22.700001</c:v>
                </c:pt>
                <c:pt idx="3115">
                  <c:v>22.700001</c:v>
                </c:pt>
                <c:pt idx="3116">
                  <c:v>22.700001</c:v>
                </c:pt>
                <c:pt idx="3117">
                  <c:v>22.799999</c:v>
                </c:pt>
                <c:pt idx="3118">
                  <c:v>22.700001</c:v>
                </c:pt>
                <c:pt idx="3119">
                  <c:v>22.700001</c:v>
                </c:pt>
                <c:pt idx="3120">
                  <c:v>22.700001</c:v>
                </c:pt>
                <c:pt idx="3121">
                  <c:v>22.799999</c:v>
                </c:pt>
                <c:pt idx="3122">
                  <c:v>22.700001</c:v>
                </c:pt>
                <c:pt idx="3123">
                  <c:v>22.799999</c:v>
                </c:pt>
                <c:pt idx="3124">
                  <c:v>22.700001</c:v>
                </c:pt>
                <c:pt idx="3125">
                  <c:v>22.700001</c:v>
                </c:pt>
                <c:pt idx="3126">
                  <c:v>22.700001</c:v>
                </c:pt>
                <c:pt idx="3127">
                  <c:v>22.700001</c:v>
                </c:pt>
                <c:pt idx="3128">
                  <c:v>22.700001</c:v>
                </c:pt>
                <c:pt idx="3129">
                  <c:v>22.700001</c:v>
                </c:pt>
                <c:pt idx="3130">
                  <c:v>22.700001</c:v>
                </c:pt>
                <c:pt idx="3131">
                  <c:v>22.700001</c:v>
                </c:pt>
                <c:pt idx="3132">
                  <c:v>22.700001</c:v>
                </c:pt>
                <c:pt idx="3133">
                  <c:v>22.700001</c:v>
                </c:pt>
                <c:pt idx="3134">
                  <c:v>22.700001</c:v>
                </c:pt>
                <c:pt idx="3135">
                  <c:v>22.700001</c:v>
                </c:pt>
                <c:pt idx="3136">
                  <c:v>22.700001</c:v>
                </c:pt>
                <c:pt idx="3137">
                  <c:v>22.799999</c:v>
                </c:pt>
                <c:pt idx="3138">
                  <c:v>22.700001</c:v>
                </c:pt>
                <c:pt idx="3139">
                  <c:v>22.700001</c:v>
                </c:pt>
                <c:pt idx="3140">
                  <c:v>22.700001</c:v>
                </c:pt>
                <c:pt idx="3141">
                  <c:v>22.700001</c:v>
                </c:pt>
                <c:pt idx="3142">
                  <c:v>22.700001</c:v>
                </c:pt>
                <c:pt idx="3143">
                  <c:v>22.700001</c:v>
                </c:pt>
                <c:pt idx="3144">
                  <c:v>22.799999</c:v>
                </c:pt>
                <c:pt idx="3145">
                  <c:v>22.799999</c:v>
                </c:pt>
                <c:pt idx="3146">
                  <c:v>22.799999</c:v>
                </c:pt>
                <c:pt idx="3147">
                  <c:v>22.700001</c:v>
                </c:pt>
                <c:pt idx="3148">
                  <c:v>22.700001</c:v>
                </c:pt>
                <c:pt idx="3149">
                  <c:v>22.700001</c:v>
                </c:pt>
                <c:pt idx="3150">
                  <c:v>22.799999</c:v>
                </c:pt>
                <c:pt idx="3151">
                  <c:v>22.700001</c:v>
                </c:pt>
                <c:pt idx="3152">
                  <c:v>22.700001</c:v>
                </c:pt>
                <c:pt idx="3153">
                  <c:v>22.700001</c:v>
                </c:pt>
                <c:pt idx="3154">
                  <c:v>22.799999</c:v>
                </c:pt>
                <c:pt idx="3155">
                  <c:v>22.700001</c:v>
                </c:pt>
                <c:pt idx="3156">
                  <c:v>22.700001</c:v>
                </c:pt>
                <c:pt idx="3157">
                  <c:v>22.700001</c:v>
                </c:pt>
                <c:pt idx="3158">
                  <c:v>22.700001</c:v>
                </c:pt>
                <c:pt idx="3159">
                  <c:v>22.700001</c:v>
                </c:pt>
                <c:pt idx="3160">
                  <c:v>22.799999</c:v>
                </c:pt>
                <c:pt idx="3161">
                  <c:v>22.700001</c:v>
                </c:pt>
                <c:pt idx="3162">
                  <c:v>22.700001</c:v>
                </c:pt>
                <c:pt idx="3163">
                  <c:v>22.700001</c:v>
                </c:pt>
                <c:pt idx="3164">
                  <c:v>22.700001</c:v>
                </c:pt>
                <c:pt idx="3165">
                  <c:v>22.799999</c:v>
                </c:pt>
                <c:pt idx="3166">
                  <c:v>22.700001</c:v>
                </c:pt>
                <c:pt idx="3167">
                  <c:v>22.700001</c:v>
                </c:pt>
                <c:pt idx="3168">
                  <c:v>22.700001</c:v>
                </c:pt>
                <c:pt idx="3169">
                  <c:v>22.700001</c:v>
                </c:pt>
                <c:pt idx="3170">
                  <c:v>22.700001</c:v>
                </c:pt>
                <c:pt idx="3171">
                  <c:v>22.700001</c:v>
                </c:pt>
                <c:pt idx="3172">
                  <c:v>22.700001</c:v>
                </c:pt>
                <c:pt idx="3173">
                  <c:v>22.700001</c:v>
                </c:pt>
                <c:pt idx="3174">
                  <c:v>22.700001</c:v>
                </c:pt>
                <c:pt idx="3175">
                  <c:v>22.700001</c:v>
                </c:pt>
                <c:pt idx="3176">
                  <c:v>22.799999</c:v>
                </c:pt>
                <c:pt idx="3177">
                  <c:v>22.799999</c:v>
                </c:pt>
                <c:pt idx="3178">
                  <c:v>22.799999</c:v>
                </c:pt>
                <c:pt idx="3179">
                  <c:v>22.799999</c:v>
                </c:pt>
                <c:pt idx="3180">
                  <c:v>22.799999</c:v>
                </c:pt>
                <c:pt idx="3181">
                  <c:v>22.799999</c:v>
                </c:pt>
                <c:pt idx="3182">
                  <c:v>22.799999</c:v>
                </c:pt>
                <c:pt idx="3183">
                  <c:v>22.799999</c:v>
                </c:pt>
                <c:pt idx="3184">
                  <c:v>22.799999</c:v>
                </c:pt>
                <c:pt idx="3185">
                  <c:v>22.700001</c:v>
                </c:pt>
                <c:pt idx="3186">
                  <c:v>22.799999</c:v>
                </c:pt>
                <c:pt idx="3187">
                  <c:v>22.700001</c:v>
                </c:pt>
                <c:pt idx="3188">
                  <c:v>22.799999</c:v>
                </c:pt>
                <c:pt idx="3189">
                  <c:v>22.799999</c:v>
                </c:pt>
                <c:pt idx="3190">
                  <c:v>22.700001</c:v>
                </c:pt>
                <c:pt idx="3191">
                  <c:v>22.700001</c:v>
                </c:pt>
                <c:pt idx="3192">
                  <c:v>22.700001</c:v>
                </c:pt>
                <c:pt idx="3193">
                  <c:v>22.799999</c:v>
                </c:pt>
                <c:pt idx="3194">
                  <c:v>22.799999</c:v>
                </c:pt>
                <c:pt idx="3195">
                  <c:v>22.700001</c:v>
                </c:pt>
                <c:pt idx="3196">
                  <c:v>22.799999</c:v>
                </c:pt>
                <c:pt idx="3197">
                  <c:v>22.799999</c:v>
                </c:pt>
                <c:pt idx="3198">
                  <c:v>22.700001</c:v>
                </c:pt>
                <c:pt idx="3199">
                  <c:v>22.700001</c:v>
                </c:pt>
                <c:pt idx="3200">
                  <c:v>22.799999</c:v>
                </c:pt>
                <c:pt idx="3201">
                  <c:v>22.799999</c:v>
                </c:pt>
                <c:pt idx="3202">
                  <c:v>22.799999</c:v>
                </c:pt>
                <c:pt idx="3203">
                  <c:v>22.799999</c:v>
                </c:pt>
                <c:pt idx="3204">
                  <c:v>22.700001</c:v>
                </c:pt>
                <c:pt idx="3205">
                  <c:v>22.799999</c:v>
                </c:pt>
                <c:pt idx="3206">
                  <c:v>22.799999</c:v>
                </c:pt>
                <c:pt idx="3207">
                  <c:v>22.799999</c:v>
                </c:pt>
                <c:pt idx="3208">
                  <c:v>22.700001</c:v>
                </c:pt>
                <c:pt idx="3209">
                  <c:v>22.700001</c:v>
                </c:pt>
                <c:pt idx="3210">
                  <c:v>22.799999</c:v>
                </c:pt>
                <c:pt idx="3211">
                  <c:v>22.799999</c:v>
                </c:pt>
                <c:pt idx="3212">
                  <c:v>22.799999</c:v>
                </c:pt>
                <c:pt idx="3213">
                  <c:v>22.799999</c:v>
                </c:pt>
                <c:pt idx="3214">
                  <c:v>22.799999</c:v>
                </c:pt>
                <c:pt idx="3215">
                  <c:v>22.799999</c:v>
                </c:pt>
                <c:pt idx="3216">
                  <c:v>22.799999</c:v>
                </c:pt>
                <c:pt idx="3217">
                  <c:v>22.700001</c:v>
                </c:pt>
                <c:pt idx="3218">
                  <c:v>22.799999</c:v>
                </c:pt>
                <c:pt idx="3219">
                  <c:v>22.799999</c:v>
                </c:pt>
                <c:pt idx="3220">
                  <c:v>22.700001</c:v>
                </c:pt>
                <c:pt idx="3221">
                  <c:v>22.799999</c:v>
                </c:pt>
                <c:pt idx="3222">
                  <c:v>22.799999</c:v>
                </c:pt>
                <c:pt idx="3223">
                  <c:v>22.799999</c:v>
                </c:pt>
                <c:pt idx="3224">
                  <c:v>22.700001</c:v>
                </c:pt>
                <c:pt idx="3225">
                  <c:v>22.799999</c:v>
                </c:pt>
                <c:pt idx="3226">
                  <c:v>22.799999</c:v>
                </c:pt>
                <c:pt idx="3227">
                  <c:v>22.799999</c:v>
                </c:pt>
                <c:pt idx="3228">
                  <c:v>22.799999</c:v>
                </c:pt>
                <c:pt idx="3229">
                  <c:v>22.700001</c:v>
                </c:pt>
                <c:pt idx="3230">
                  <c:v>22.799999</c:v>
                </c:pt>
                <c:pt idx="3231">
                  <c:v>22.799999</c:v>
                </c:pt>
                <c:pt idx="3232">
                  <c:v>22.799999</c:v>
                </c:pt>
                <c:pt idx="3233">
                  <c:v>22.799999</c:v>
                </c:pt>
                <c:pt idx="3234">
                  <c:v>22.799999</c:v>
                </c:pt>
                <c:pt idx="3235">
                  <c:v>22.700001</c:v>
                </c:pt>
                <c:pt idx="3236">
                  <c:v>22.700001</c:v>
                </c:pt>
                <c:pt idx="3237">
                  <c:v>22.700001</c:v>
                </c:pt>
                <c:pt idx="3238">
                  <c:v>22.799999</c:v>
                </c:pt>
                <c:pt idx="3239">
                  <c:v>22.700001</c:v>
                </c:pt>
                <c:pt idx="3240">
                  <c:v>22.799999</c:v>
                </c:pt>
                <c:pt idx="3241">
                  <c:v>22.799999</c:v>
                </c:pt>
                <c:pt idx="3242">
                  <c:v>22.799999</c:v>
                </c:pt>
                <c:pt idx="3243">
                  <c:v>22.799999</c:v>
                </c:pt>
                <c:pt idx="3244">
                  <c:v>22.799999</c:v>
                </c:pt>
                <c:pt idx="3245">
                  <c:v>22.799999</c:v>
                </c:pt>
                <c:pt idx="3246">
                  <c:v>22.799999</c:v>
                </c:pt>
                <c:pt idx="3247">
                  <c:v>22.799999</c:v>
                </c:pt>
                <c:pt idx="3248">
                  <c:v>22.700001</c:v>
                </c:pt>
                <c:pt idx="3249">
                  <c:v>22.700001</c:v>
                </c:pt>
                <c:pt idx="3250">
                  <c:v>22.700001</c:v>
                </c:pt>
                <c:pt idx="3251">
                  <c:v>22.700001</c:v>
                </c:pt>
                <c:pt idx="3252">
                  <c:v>22.700001</c:v>
                </c:pt>
                <c:pt idx="3253">
                  <c:v>22.700001</c:v>
                </c:pt>
                <c:pt idx="3254">
                  <c:v>22.799999</c:v>
                </c:pt>
                <c:pt idx="3255">
                  <c:v>22.799999</c:v>
                </c:pt>
                <c:pt idx="3256">
                  <c:v>22.799999</c:v>
                </c:pt>
                <c:pt idx="3257">
                  <c:v>22.700001</c:v>
                </c:pt>
                <c:pt idx="3258">
                  <c:v>22.799999</c:v>
                </c:pt>
                <c:pt idx="3259">
                  <c:v>22.799999</c:v>
                </c:pt>
                <c:pt idx="3260">
                  <c:v>22.700001</c:v>
                </c:pt>
                <c:pt idx="3261">
                  <c:v>22.799999</c:v>
                </c:pt>
                <c:pt idx="3262">
                  <c:v>22.799999</c:v>
                </c:pt>
                <c:pt idx="3263">
                  <c:v>22.799999</c:v>
                </c:pt>
                <c:pt idx="3264">
                  <c:v>22.799999</c:v>
                </c:pt>
                <c:pt idx="3265">
                  <c:v>22.799999</c:v>
                </c:pt>
                <c:pt idx="3266">
                  <c:v>22.799999</c:v>
                </c:pt>
                <c:pt idx="3267">
                  <c:v>22.799999</c:v>
                </c:pt>
                <c:pt idx="3268">
                  <c:v>22.799999</c:v>
                </c:pt>
                <c:pt idx="3269">
                  <c:v>22.700001</c:v>
                </c:pt>
                <c:pt idx="3270">
                  <c:v>22.799999</c:v>
                </c:pt>
                <c:pt idx="3271">
                  <c:v>22.700001</c:v>
                </c:pt>
                <c:pt idx="3272">
                  <c:v>22.700001</c:v>
                </c:pt>
                <c:pt idx="3273">
                  <c:v>22.700001</c:v>
                </c:pt>
                <c:pt idx="3274">
                  <c:v>22.799999</c:v>
                </c:pt>
                <c:pt idx="3275">
                  <c:v>22.700001</c:v>
                </c:pt>
                <c:pt idx="3276">
                  <c:v>22.700001</c:v>
                </c:pt>
                <c:pt idx="3277">
                  <c:v>22.799999</c:v>
                </c:pt>
                <c:pt idx="3278">
                  <c:v>22.799999</c:v>
                </c:pt>
                <c:pt idx="3279">
                  <c:v>22.799999</c:v>
                </c:pt>
                <c:pt idx="3280">
                  <c:v>22.799999</c:v>
                </c:pt>
                <c:pt idx="3281">
                  <c:v>22.700001</c:v>
                </c:pt>
                <c:pt idx="3282">
                  <c:v>22.799999</c:v>
                </c:pt>
                <c:pt idx="3283">
                  <c:v>22.799999</c:v>
                </c:pt>
                <c:pt idx="3284">
                  <c:v>22.799999</c:v>
                </c:pt>
                <c:pt idx="3285">
                  <c:v>22.700001</c:v>
                </c:pt>
                <c:pt idx="3286">
                  <c:v>22.799999</c:v>
                </c:pt>
                <c:pt idx="3287">
                  <c:v>22.799999</c:v>
                </c:pt>
                <c:pt idx="3288">
                  <c:v>22.700001</c:v>
                </c:pt>
                <c:pt idx="3289">
                  <c:v>22.799999</c:v>
                </c:pt>
                <c:pt idx="3290">
                  <c:v>22.799999</c:v>
                </c:pt>
                <c:pt idx="3291">
                  <c:v>22.799999</c:v>
                </c:pt>
                <c:pt idx="3292">
                  <c:v>22.799999</c:v>
                </c:pt>
                <c:pt idx="3293">
                  <c:v>22.799999</c:v>
                </c:pt>
                <c:pt idx="3294">
                  <c:v>22.799999</c:v>
                </c:pt>
                <c:pt idx="3295">
                  <c:v>22.700001</c:v>
                </c:pt>
                <c:pt idx="3296">
                  <c:v>22.700001</c:v>
                </c:pt>
                <c:pt idx="3297">
                  <c:v>22.799999</c:v>
                </c:pt>
                <c:pt idx="3298">
                  <c:v>22.799999</c:v>
                </c:pt>
                <c:pt idx="3299">
                  <c:v>22.799999</c:v>
                </c:pt>
                <c:pt idx="3300">
                  <c:v>22.799999</c:v>
                </c:pt>
                <c:pt idx="3301">
                  <c:v>22.799999</c:v>
                </c:pt>
                <c:pt idx="3302">
                  <c:v>22.799999</c:v>
                </c:pt>
                <c:pt idx="3303">
                  <c:v>22.799999</c:v>
                </c:pt>
                <c:pt idx="3304">
                  <c:v>22.799999</c:v>
                </c:pt>
                <c:pt idx="3305">
                  <c:v>22.799999</c:v>
                </c:pt>
                <c:pt idx="3306">
                  <c:v>22.799999</c:v>
                </c:pt>
                <c:pt idx="3307">
                  <c:v>22.799999</c:v>
                </c:pt>
                <c:pt idx="3308">
                  <c:v>22.799999</c:v>
                </c:pt>
                <c:pt idx="3309">
                  <c:v>22.799999</c:v>
                </c:pt>
                <c:pt idx="3310">
                  <c:v>22.700001</c:v>
                </c:pt>
                <c:pt idx="3311">
                  <c:v>22.799999</c:v>
                </c:pt>
                <c:pt idx="3312">
                  <c:v>22.799999</c:v>
                </c:pt>
                <c:pt idx="3313">
                  <c:v>22.799999</c:v>
                </c:pt>
                <c:pt idx="3314">
                  <c:v>22.799999</c:v>
                </c:pt>
                <c:pt idx="3315">
                  <c:v>22.799999</c:v>
                </c:pt>
                <c:pt idx="3316">
                  <c:v>22.799999</c:v>
                </c:pt>
                <c:pt idx="3317">
                  <c:v>22.799999</c:v>
                </c:pt>
                <c:pt idx="3318">
                  <c:v>22.799999</c:v>
                </c:pt>
                <c:pt idx="3319">
                  <c:v>22.799999</c:v>
                </c:pt>
                <c:pt idx="3320">
                  <c:v>22.799999</c:v>
                </c:pt>
                <c:pt idx="3321">
                  <c:v>22.799999</c:v>
                </c:pt>
                <c:pt idx="3322">
                  <c:v>22.799999</c:v>
                </c:pt>
                <c:pt idx="3323">
                  <c:v>22.799999</c:v>
                </c:pt>
                <c:pt idx="3324">
                  <c:v>22.799999</c:v>
                </c:pt>
                <c:pt idx="3325">
                  <c:v>22.700001</c:v>
                </c:pt>
                <c:pt idx="3326">
                  <c:v>22.799999</c:v>
                </c:pt>
                <c:pt idx="3327">
                  <c:v>22.799999</c:v>
                </c:pt>
                <c:pt idx="3328">
                  <c:v>22.700001</c:v>
                </c:pt>
                <c:pt idx="3329">
                  <c:v>22.700001</c:v>
                </c:pt>
                <c:pt idx="3330">
                  <c:v>22.799999</c:v>
                </c:pt>
                <c:pt idx="3331">
                  <c:v>22.799999</c:v>
                </c:pt>
                <c:pt idx="3332">
                  <c:v>22.700001</c:v>
                </c:pt>
                <c:pt idx="3333">
                  <c:v>22.799999</c:v>
                </c:pt>
                <c:pt idx="3334">
                  <c:v>22.799999</c:v>
                </c:pt>
                <c:pt idx="3335">
                  <c:v>22.799999</c:v>
                </c:pt>
                <c:pt idx="3336">
                  <c:v>22.799999</c:v>
                </c:pt>
                <c:pt idx="3337">
                  <c:v>22.799999</c:v>
                </c:pt>
                <c:pt idx="3338">
                  <c:v>22.799999</c:v>
                </c:pt>
                <c:pt idx="3339">
                  <c:v>22.799999</c:v>
                </c:pt>
                <c:pt idx="3340">
                  <c:v>22.799999</c:v>
                </c:pt>
                <c:pt idx="3341">
                  <c:v>22.799999</c:v>
                </c:pt>
                <c:pt idx="3342">
                  <c:v>22.799999</c:v>
                </c:pt>
                <c:pt idx="3343">
                  <c:v>22.799999</c:v>
                </c:pt>
                <c:pt idx="3344">
                  <c:v>22.799999</c:v>
                </c:pt>
                <c:pt idx="3345">
                  <c:v>22.700001</c:v>
                </c:pt>
                <c:pt idx="3346">
                  <c:v>22.799999</c:v>
                </c:pt>
                <c:pt idx="3347">
                  <c:v>22.799999</c:v>
                </c:pt>
                <c:pt idx="3348">
                  <c:v>22.799999</c:v>
                </c:pt>
                <c:pt idx="3349">
                  <c:v>22.799999</c:v>
                </c:pt>
                <c:pt idx="3350">
                  <c:v>22.799999</c:v>
                </c:pt>
                <c:pt idx="3351">
                  <c:v>22.799999</c:v>
                </c:pt>
                <c:pt idx="3352">
                  <c:v>22.799999</c:v>
                </c:pt>
                <c:pt idx="3353">
                  <c:v>22.799999</c:v>
                </c:pt>
                <c:pt idx="3354">
                  <c:v>22.700001</c:v>
                </c:pt>
                <c:pt idx="3355">
                  <c:v>22.700001</c:v>
                </c:pt>
                <c:pt idx="3356">
                  <c:v>22.799999</c:v>
                </c:pt>
                <c:pt idx="3357">
                  <c:v>22.799999</c:v>
                </c:pt>
                <c:pt idx="3358">
                  <c:v>22.799999</c:v>
                </c:pt>
                <c:pt idx="3359">
                  <c:v>22.799999</c:v>
                </c:pt>
                <c:pt idx="3360">
                  <c:v>22.799999</c:v>
                </c:pt>
                <c:pt idx="3361">
                  <c:v>22.799999</c:v>
                </c:pt>
                <c:pt idx="3362">
                  <c:v>22.799999</c:v>
                </c:pt>
                <c:pt idx="3363">
                  <c:v>22.799999</c:v>
                </c:pt>
                <c:pt idx="3364">
                  <c:v>22.799999</c:v>
                </c:pt>
                <c:pt idx="3365">
                  <c:v>22.799999</c:v>
                </c:pt>
                <c:pt idx="3366">
                  <c:v>22.799999</c:v>
                </c:pt>
                <c:pt idx="3367">
                  <c:v>22.799999</c:v>
                </c:pt>
                <c:pt idx="3368">
                  <c:v>22.799999</c:v>
                </c:pt>
                <c:pt idx="3369">
                  <c:v>22.799999</c:v>
                </c:pt>
                <c:pt idx="3370">
                  <c:v>22.799999</c:v>
                </c:pt>
                <c:pt idx="3371">
                  <c:v>22.799999</c:v>
                </c:pt>
                <c:pt idx="3372">
                  <c:v>22.799999</c:v>
                </c:pt>
                <c:pt idx="3373">
                  <c:v>22.799999</c:v>
                </c:pt>
                <c:pt idx="3374">
                  <c:v>22.799999</c:v>
                </c:pt>
                <c:pt idx="3375">
                  <c:v>22.799999</c:v>
                </c:pt>
                <c:pt idx="3376">
                  <c:v>22.799999</c:v>
                </c:pt>
                <c:pt idx="3377">
                  <c:v>22.799999</c:v>
                </c:pt>
                <c:pt idx="3378">
                  <c:v>22.799999</c:v>
                </c:pt>
                <c:pt idx="3379">
                  <c:v>22.799999</c:v>
                </c:pt>
                <c:pt idx="3380">
                  <c:v>22.799999</c:v>
                </c:pt>
                <c:pt idx="3381">
                  <c:v>22.799999</c:v>
                </c:pt>
                <c:pt idx="3382">
                  <c:v>22.799999</c:v>
                </c:pt>
                <c:pt idx="3383">
                  <c:v>22.799999</c:v>
                </c:pt>
                <c:pt idx="3384">
                  <c:v>22.799999</c:v>
                </c:pt>
                <c:pt idx="3385">
                  <c:v>22.799999</c:v>
                </c:pt>
                <c:pt idx="3386">
                  <c:v>22.799999</c:v>
                </c:pt>
                <c:pt idx="3387">
                  <c:v>22.799999</c:v>
                </c:pt>
                <c:pt idx="3388">
                  <c:v>22.799999</c:v>
                </c:pt>
                <c:pt idx="3389">
                  <c:v>22.799999</c:v>
                </c:pt>
                <c:pt idx="3390">
                  <c:v>22.799999</c:v>
                </c:pt>
                <c:pt idx="3391">
                  <c:v>22.799999</c:v>
                </c:pt>
                <c:pt idx="3392">
                  <c:v>22.799999</c:v>
                </c:pt>
                <c:pt idx="3393">
                  <c:v>22.799999</c:v>
                </c:pt>
                <c:pt idx="3394">
                  <c:v>22.799999</c:v>
                </c:pt>
                <c:pt idx="3395">
                  <c:v>22.799999</c:v>
                </c:pt>
                <c:pt idx="3396">
                  <c:v>22.799999</c:v>
                </c:pt>
                <c:pt idx="3397">
                  <c:v>22.799999</c:v>
                </c:pt>
                <c:pt idx="3398">
                  <c:v>22.799999</c:v>
                </c:pt>
                <c:pt idx="3399">
                  <c:v>22.799999</c:v>
                </c:pt>
                <c:pt idx="3400">
                  <c:v>22.799999</c:v>
                </c:pt>
                <c:pt idx="3401">
                  <c:v>22.799999</c:v>
                </c:pt>
                <c:pt idx="3402">
                  <c:v>22.799999</c:v>
                </c:pt>
                <c:pt idx="3403">
                  <c:v>22.799999</c:v>
                </c:pt>
                <c:pt idx="3404">
                  <c:v>22.799999</c:v>
                </c:pt>
                <c:pt idx="3405">
                  <c:v>22.799999</c:v>
                </c:pt>
                <c:pt idx="3406">
                  <c:v>22.799999</c:v>
                </c:pt>
                <c:pt idx="3407">
                  <c:v>22.799999</c:v>
                </c:pt>
                <c:pt idx="3408">
                  <c:v>22.799999</c:v>
                </c:pt>
                <c:pt idx="3409">
                  <c:v>22.799999</c:v>
                </c:pt>
                <c:pt idx="3410">
                  <c:v>22.799999</c:v>
                </c:pt>
                <c:pt idx="3411">
                  <c:v>22.799999</c:v>
                </c:pt>
                <c:pt idx="3412">
                  <c:v>22.799999</c:v>
                </c:pt>
                <c:pt idx="3413">
                  <c:v>22.799999</c:v>
                </c:pt>
                <c:pt idx="3414">
                  <c:v>22.799999</c:v>
                </c:pt>
                <c:pt idx="3415">
                  <c:v>22.799999</c:v>
                </c:pt>
                <c:pt idx="3416">
                  <c:v>22.799999</c:v>
                </c:pt>
                <c:pt idx="3417">
                  <c:v>22.799999</c:v>
                </c:pt>
                <c:pt idx="3418">
                  <c:v>22.799999</c:v>
                </c:pt>
                <c:pt idx="3419">
                  <c:v>22.799999</c:v>
                </c:pt>
                <c:pt idx="3420">
                  <c:v>22.799999</c:v>
                </c:pt>
                <c:pt idx="3421">
                  <c:v>22.799999</c:v>
                </c:pt>
                <c:pt idx="3422">
                  <c:v>22.799999</c:v>
                </c:pt>
                <c:pt idx="3423">
                  <c:v>22.799999</c:v>
                </c:pt>
                <c:pt idx="3424">
                  <c:v>22.799999</c:v>
                </c:pt>
                <c:pt idx="3425">
                  <c:v>22.799999</c:v>
                </c:pt>
                <c:pt idx="3426">
                  <c:v>22.799999</c:v>
                </c:pt>
                <c:pt idx="3427">
                  <c:v>22.799999</c:v>
                </c:pt>
                <c:pt idx="3428">
                  <c:v>22.799999</c:v>
                </c:pt>
                <c:pt idx="3429">
                  <c:v>22.799999</c:v>
                </c:pt>
                <c:pt idx="3430">
                  <c:v>22.799999</c:v>
                </c:pt>
                <c:pt idx="3431">
                  <c:v>22.799999</c:v>
                </c:pt>
                <c:pt idx="3432">
                  <c:v>22.799999</c:v>
                </c:pt>
                <c:pt idx="3433">
                  <c:v>22.799999</c:v>
                </c:pt>
                <c:pt idx="3434">
                  <c:v>22.799999</c:v>
                </c:pt>
                <c:pt idx="3435">
                  <c:v>22.799999</c:v>
                </c:pt>
                <c:pt idx="3436">
                  <c:v>22.799999</c:v>
                </c:pt>
                <c:pt idx="3437">
                  <c:v>22.799999</c:v>
                </c:pt>
                <c:pt idx="3438">
                  <c:v>22.799999</c:v>
                </c:pt>
                <c:pt idx="3439">
                  <c:v>22.799999</c:v>
                </c:pt>
                <c:pt idx="3440">
                  <c:v>22.799999</c:v>
                </c:pt>
                <c:pt idx="3441">
                  <c:v>22.799999</c:v>
                </c:pt>
                <c:pt idx="3442">
                  <c:v>22.799999</c:v>
                </c:pt>
                <c:pt idx="3443">
                  <c:v>22.799999</c:v>
                </c:pt>
                <c:pt idx="3444">
                  <c:v>22.799999</c:v>
                </c:pt>
                <c:pt idx="3445">
                  <c:v>22.799999</c:v>
                </c:pt>
                <c:pt idx="3446">
                  <c:v>22.799999</c:v>
                </c:pt>
                <c:pt idx="3447">
                  <c:v>22.799999</c:v>
                </c:pt>
                <c:pt idx="3448">
                  <c:v>22.799999</c:v>
                </c:pt>
                <c:pt idx="3449">
                  <c:v>22.799999</c:v>
                </c:pt>
                <c:pt idx="3450">
                  <c:v>22.799999</c:v>
                </c:pt>
                <c:pt idx="3451">
                  <c:v>22.799999</c:v>
                </c:pt>
                <c:pt idx="3452">
                  <c:v>22.799999</c:v>
                </c:pt>
                <c:pt idx="3453">
                  <c:v>22.799999</c:v>
                </c:pt>
                <c:pt idx="3454">
                  <c:v>22.799999</c:v>
                </c:pt>
                <c:pt idx="3455">
                  <c:v>22.799999</c:v>
                </c:pt>
                <c:pt idx="3456">
                  <c:v>22.799999</c:v>
                </c:pt>
                <c:pt idx="3457">
                  <c:v>22.799999</c:v>
                </c:pt>
                <c:pt idx="3458">
                  <c:v>22.799999</c:v>
                </c:pt>
                <c:pt idx="3459">
                  <c:v>22.799999</c:v>
                </c:pt>
                <c:pt idx="3460">
                  <c:v>22.799999</c:v>
                </c:pt>
                <c:pt idx="3461">
                  <c:v>22.799999</c:v>
                </c:pt>
                <c:pt idx="3462">
                  <c:v>22.799999</c:v>
                </c:pt>
                <c:pt idx="3463">
                  <c:v>22.799999</c:v>
                </c:pt>
                <c:pt idx="3464">
                  <c:v>22.799999</c:v>
                </c:pt>
                <c:pt idx="3465">
                  <c:v>22.799999</c:v>
                </c:pt>
                <c:pt idx="3466">
                  <c:v>22.799999</c:v>
                </c:pt>
                <c:pt idx="3467">
                  <c:v>22.799999</c:v>
                </c:pt>
                <c:pt idx="3468">
                  <c:v>22.799999</c:v>
                </c:pt>
                <c:pt idx="3469">
                  <c:v>22.799999</c:v>
                </c:pt>
                <c:pt idx="3470">
                  <c:v>22.799999</c:v>
                </c:pt>
                <c:pt idx="3471">
                  <c:v>22.799999</c:v>
                </c:pt>
                <c:pt idx="3472">
                  <c:v>22.799999</c:v>
                </c:pt>
                <c:pt idx="3473">
                  <c:v>22.799999</c:v>
                </c:pt>
                <c:pt idx="3474">
                  <c:v>22.799999</c:v>
                </c:pt>
                <c:pt idx="3475">
                  <c:v>22.799999</c:v>
                </c:pt>
                <c:pt idx="3476">
                  <c:v>22.799999</c:v>
                </c:pt>
                <c:pt idx="3477">
                  <c:v>22.799999</c:v>
                </c:pt>
                <c:pt idx="3478">
                  <c:v>22.799999</c:v>
                </c:pt>
                <c:pt idx="3479">
                  <c:v>22.799999</c:v>
                </c:pt>
                <c:pt idx="3480">
                  <c:v>22.799999</c:v>
                </c:pt>
                <c:pt idx="3481">
                  <c:v>22.799999</c:v>
                </c:pt>
                <c:pt idx="3482">
                  <c:v>22.799999</c:v>
                </c:pt>
                <c:pt idx="3483">
                  <c:v>22.799999</c:v>
                </c:pt>
                <c:pt idx="3484">
                  <c:v>22.799999</c:v>
                </c:pt>
                <c:pt idx="3485">
                  <c:v>22.799999</c:v>
                </c:pt>
                <c:pt idx="3486">
                  <c:v>22.799999</c:v>
                </c:pt>
                <c:pt idx="3487">
                  <c:v>22.799999</c:v>
                </c:pt>
                <c:pt idx="3488">
                  <c:v>22.799999</c:v>
                </c:pt>
                <c:pt idx="3489">
                  <c:v>22.799999</c:v>
                </c:pt>
                <c:pt idx="3490">
                  <c:v>22.799999</c:v>
                </c:pt>
                <c:pt idx="3491">
                  <c:v>22.799999</c:v>
                </c:pt>
                <c:pt idx="3492">
                  <c:v>22.799999</c:v>
                </c:pt>
                <c:pt idx="3493">
                  <c:v>22.799999</c:v>
                </c:pt>
                <c:pt idx="3494">
                  <c:v>22.799999</c:v>
                </c:pt>
                <c:pt idx="3495">
                  <c:v>22.799999</c:v>
                </c:pt>
                <c:pt idx="3496">
                  <c:v>22.799999</c:v>
                </c:pt>
                <c:pt idx="3497">
                  <c:v>22.799999</c:v>
                </c:pt>
                <c:pt idx="3498">
                  <c:v>22.799999</c:v>
                </c:pt>
                <c:pt idx="3499">
                  <c:v>22.799999</c:v>
                </c:pt>
                <c:pt idx="3500">
                  <c:v>22.799999</c:v>
                </c:pt>
                <c:pt idx="3501">
                  <c:v>22.799999</c:v>
                </c:pt>
                <c:pt idx="3502">
                  <c:v>22.799999</c:v>
                </c:pt>
                <c:pt idx="3503">
                  <c:v>22.799999</c:v>
                </c:pt>
                <c:pt idx="3504">
                  <c:v>22.799999</c:v>
                </c:pt>
                <c:pt idx="3505">
                  <c:v>22.799999</c:v>
                </c:pt>
                <c:pt idx="3506">
                  <c:v>22.799999</c:v>
                </c:pt>
                <c:pt idx="3507">
                  <c:v>22.799999</c:v>
                </c:pt>
                <c:pt idx="3508">
                  <c:v>22.799999</c:v>
                </c:pt>
                <c:pt idx="3509">
                  <c:v>22.799999</c:v>
                </c:pt>
                <c:pt idx="3510">
                  <c:v>22.799999</c:v>
                </c:pt>
                <c:pt idx="3511">
                  <c:v>22.799999</c:v>
                </c:pt>
                <c:pt idx="3512">
                  <c:v>22.799999</c:v>
                </c:pt>
                <c:pt idx="3513">
                  <c:v>22.799999</c:v>
                </c:pt>
                <c:pt idx="3514">
                  <c:v>22.799999</c:v>
                </c:pt>
                <c:pt idx="3515">
                  <c:v>22.799999</c:v>
                </c:pt>
                <c:pt idx="3516">
                  <c:v>22.799999</c:v>
                </c:pt>
                <c:pt idx="3517">
                  <c:v>22.799999</c:v>
                </c:pt>
                <c:pt idx="3518">
                  <c:v>22.799999</c:v>
                </c:pt>
                <c:pt idx="3519">
                  <c:v>22.799999</c:v>
                </c:pt>
                <c:pt idx="3520">
                  <c:v>22.799999</c:v>
                </c:pt>
                <c:pt idx="3521">
                  <c:v>22.799999</c:v>
                </c:pt>
                <c:pt idx="3522">
                  <c:v>22.799999</c:v>
                </c:pt>
                <c:pt idx="3523">
                  <c:v>22.799999</c:v>
                </c:pt>
                <c:pt idx="3524">
                  <c:v>22.799999</c:v>
                </c:pt>
                <c:pt idx="3525">
                  <c:v>22.799999</c:v>
                </c:pt>
                <c:pt idx="3526">
                  <c:v>22.799999</c:v>
                </c:pt>
                <c:pt idx="3527">
                  <c:v>22.799999</c:v>
                </c:pt>
                <c:pt idx="3528">
                  <c:v>22.799999</c:v>
                </c:pt>
                <c:pt idx="3529">
                  <c:v>22.799999</c:v>
                </c:pt>
                <c:pt idx="3530">
                  <c:v>22.799999</c:v>
                </c:pt>
                <c:pt idx="3531">
                  <c:v>22.9</c:v>
                </c:pt>
                <c:pt idx="3532">
                  <c:v>22.799999</c:v>
                </c:pt>
                <c:pt idx="3533">
                  <c:v>22.799999</c:v>
                </c:pt>
                <c:pt idx="3534">
                  <c:v>22.799999</c:v>
                </c:pt>
                <c:pt idx="3535">
                  <c:v>22.799999</c:v>
                </c:pt>
                <c:pt idx="3536">
                  <c:v>22.799999</c:v>
                </c:pt>
                <c:pt idx="3537">
                  <c:v>22.799999</c:v>
                </c:pt>
                <c:pt idx="3538">
                  <c:v>22.799999</c:v>
                </c:pt>
                <c:pt idx="3539">
                  <c:v>22.799999</c:v>
                </c:pt>
                <c:pt idx="3540">
                  <c:v>22.799999</c:v>
                </c:pt>
                <c:pt idx="3541">
                  <c:v>22.799999</c:v>
                </c:pt>
                <c:pt idx="3542">
                  <c:v>22.799999</c:v>
                </c:pt>
                <c:pt idx="3543">
                  <c:v>22.799999</c:v>
                </c:pt>
                <c:pt idx="3544">
                  <c:v>22.799999</c:v>
                </c:pt>
                <c:pt idx="3545">
                  <c:v>22.799999</c:v>
                </c:pt>
                <c:pt idx="3546">
                  <c:v>22.799999</c:v>
                </c:pt>
                <c:pt idx="3547">
                  <c:v>22.799999</c:v>
                </c:pt>
                <c:pt idx="3548">
                  <c:v>22.799999</c:v>
                </c:pt>
                <c:pt idx="3549">
                  <c:v>22.799999</c:v>
                </c:pt>
                <c:pt idx="3550">
                  <c:v>22.799999</c:v>
                </c:pt>
                <c:pt idx="3551">
                  <c:v>22.799999</c:v>
                </c:pt>
                <c:pt idx="3552">
                  <c:v>22.799999</c:v>
                </c:pt>
                <c:pt idx="3553">
                  <c:v>22.799999</c:v>
                </c:pt>
                <c:pt idx="3554">
                  <c:v>22.799999</c:v>
                </c:pt>
                <c:pt idx="3555">
                  <c:v>22.799999</c:v>
                </c:pt>
                <c:pt idx="3556">
                  <c:v>22.799999</c:v>
                </c:pt>
                <c:pt idx="3557">
                  <c:v>22.799999</c:v>
                </c:pt>
                <c:pt idx="3558">
                  <c:v>22.799999</c:v>
                </c:pt>
                <c:pt idx="3559">
                  <c:v>22.799999</c:v>
                </c:pt>
                <c:pt idx="3560">
                  <c:v>22.799999</c:v>
                </c:pt>
                <c:pt idx="3561">
                  <c:v>22.799999</c:v>
                </c:pt>
                <c:pt idx="3562">
                  <c:v>22.799999</c:v>
                </c:pt>
                <c:pt idx="3563">
                  <c:v>22.799999</c:v>
                </c:pt>
                <c:pt idx="3564">
                  <c:v>22.799999</c:v>
                </c:pt>
                <c:pt idx="3565">
                  <c:v>22.799999</c:v>
                </c:pt>
                <c:pt idx="3566">
                  <c:v>22.799999</c:v>
                </c:pt>
                <c:pt idx="3567">
                  <c:v>22.799999</c:v>
                </c:pt>
                <c:pt idx="3568">
                  <c:v>22.799999</c:v>
                </c:pt>
                <c:pt idx="3569">
                  <c:v>22.9</c:v>
                </c:pt>
                <c:pt idx="3570">
                  <c:v>22.799999</c:v>
                </c:pt>
                <c:pt idx="3571">
                  <c:v>22.799999</c:v>
                </c:pt>
                <c:pt idx="3572">
                  <c:v>22.799999</c:v>
                </c:pt>
                <c:pt idx="3573">
                  <c:v>22.799999</c:v>
                </c:pt>
                <c:pt idx="3574">
                  <c:v>22.799999</c:v>
                </c:pt>
                <c:pt idx="3575">
                  <c:v>22.799999</c:v>
                </c:pt>
                <c:pt idx="3576">
                  <c:v>22.799999</c:v>
                </c:pt>
                <c:pt idx="3577">
                  <c:v>22.799999</c:v>
                </c:pt>
                <c:pt idx="3578">
                  <c:v>22.799999</c:v>
                </c:pt>
                <c:pt idx="3579">
                  <c:v>22.799999</c:v>
                </c:pt>
                <c:pt idx="3580">
                  <c:v>22.799999</c:v>
                </c:pt>
                <c:pt idx="3581">
                  <c:v>22.799999</c:v>
                </c:pt>
                <c:pt idx="3582">
                  <c:v>22.9</c:v>
                </c:pt>
                <c:pt idx="3583">
                  <c:v>22.799999</c:v>
                </c:pt>
                <c:pt idx="3584">
                  <c:v>22.799999</c:v>
                </c:pt>
                <c:pt idx="3585">
                  <c:v>22.799999</c:v>
                </c:pt>
                <c:pt idx="3586">
                  <c:v>22.799999</c:v>
                </c:pt>
                <c:pt idx="3587">
                  <c:v>22.799999</c:v>
                </c:pt>
                <c:pt idx="3588">
                  <c:v>22.799999</c:v>
                </c:pt>
                <c:pt idx="3589">
                  <c:v>22.799999</c:v>
                </c:pt>
                <c:pt idx="3590">
                  <c:v>22.799999</c:v>
                </c:pt>
                <c:pt idx="3591">
                  <c:v>22.799999</c:v>
                </c:pt>
                <c:pt idx="3592">
                  <c:v>22.799999</c:v>
                </c:pt>
                <c:pt idx="3593">
                  <c:v>22.799999</c:v>
                </c:pt>
                <c:pt idx="3594">
                  <c:v>22.799999</c:v>
                </c:pt>
                <c:pt idx="3595">
                  <c:v>22.799999</c:v>
                </c:pt>
                <c:pt idx="3596">
                  <c:v>22.799999</c:v>
                </c:pt>
                <c:pt idx="3597">
                  <c:v>22.799999</c:v>
                </c:pt>
                <c:pt idx="3598">
                  <c:v>22.799999</c:v>
                </c:pt>
                <c:pt idx="3599">
                  <c:v>22.799999</c:v>
                </c:pt>
                <c:pt idx="3600">
                  <c:v>22.799999</c:v>
                </c:pt>
                <c:pt idx="3601">
                  <c:v>22.799999</c:v>
                </c:pt>
                <c:pt idx="3602">
                  <c:v>22.799999</c:v>
                </c:pt>
                <c:pt idx="3603">
                  <c:v>22.799999</c:v>
                </c:pt>
                <c:pt idx="3604">
                  <c:v>22.799999</c:v>
                </c:pt>
                <c:pt idx="3605">
                  <c:v>22.799999</c:v>
                </c:pt>
                <c:pt idx="3606">
                  <c:v>22.9</c:v>
                </c:pt>
                <c:pt idx="3607">
                  <c:v>22.799999</c:v>
                </c:pt>
                <c:pt idx="3608">
                  <c:v>22.799999</c:v>
                </c:pt>
                <c:pt idx="3609">
                  <c:v>22.799999</c:v>
                </c:pt>
                <c:pt idx="3610">
                  <c:v>22.799999</c:v>
                </c:pt>
                <c:pt idx="3611">
                  <c:v>22.799999</c:v>
                </c:pt>
                <c:pt idx="3612">
                  <c:v>22.799999</c:v>
                </c:pt>
                <c:pt idx="3613">
                  <c:v>22.9</c:v>
                </c:pt>
                <c:pt idx="3614">
                  <c:v>22.799999</c:v>
                </c:pt>
                <c:pt idx="3615">
                  <c:v>22.799999</c:v>
                </c:pt>
                <c:pt idx="3616">
                  <c:v>22.799999</c:v>
                </c:pt>
                <c:pt idx="3617">
                  <c:v>22.799999</c:v>
                </c:pt>
                <c:pt idx="3618">
                  <c:v>22.9</c:v>
                </c:pt>
                <c:pt idx="3619">
                  <c:v>22.9</c:v>
                </c:pt>
                <c:pt idx="3620">
                  <c:v>22.799999</c:v>
                </c:pt>
                <c:pt idx="3621">
                  <c:v>22.799999</c:v>
                </c:pt>
                <c:pt idx="3622">
                  <c:v>22.799999</c:v>
                </c:pt>
                <c:pt idx="3623">
                  <c:v>22.799999</c:v>
                </c:pt>
                <c:pt idx="3624">
                  <c:v>22.799999</c:v>
                </c:pt>
                <c:pt idx="3625">
                  <c:v>22.9</c:v>
                </c:pt>
                <c:pt idx="3626">
                  <c:v>22.799999</c:v>
                </c:pt>
                <c:pt idx="3627">
                  <c:v>22.9</c:v>
                </c:pt>
                <c:pt idx="3628">
                  <c:v>22.799999</c:v>
                </c:pt>
                <c:pt idx="3629">
                  <c:v>22.9</c:v>
                </c:pt>
                <c:pt idx="3630">
                  <c:v>22.9</c:v>
                </c:pt>
                <c:pt idx="3631">
                  <c:v>22.799999</c:v>
                </c:pt>
                <c:pt idx="3632">
                  <c:v>22.799999</c:v>
                </c:pt>
                <c:pt idx="3633">
                  <c:v>22.9</c:v>
                </c:pt>
                <c:pt idx="3634">
                  <c:v>22.9</c:v>
                </c:pt>
                <c:pt idx="3635">
                  <c:v>22.799999</c:v>
                </c:pt>
                <c:pt idx="3636">
                  <c:v>22.9</c:v>
                </c:pt>
                <c:pt idx="3637">
                  <c:v>22.799999</c:v>
                </c:pt>
                <c:pt idx="3638">
                  <c:v>22.799999</c:v>
                </c:pt>
                <c:pt idx="3639">
                  <c:v>22.9</c:v>
                </c:pt>
                <c:pt idx="3640">
                  <c:v>22.9</c:v>
                </c:pt>
                <c:pt idx="3641">
                  <c:v>22.799999</c:v>
                </c:pt>
                <c:pt idx="3642">
                  <c:v>22.799999</c:v>
                </c:pt>
                <c:pt idx="3643">
                  <c:v>22.799999</c:v>
                </c:pt>
                <c:pt idx="3644">
                  <c:v>22.9</c:v>
                </c:pt>
                <c:pt idx="3645">
                  <c:v>22.799999</c:v>
                </c:pt>
                <c:pt idx="3646">
                  <c:v>22.9</c:v>
                </c:pt>
                <c:pt idx="3647">
                  <c:v>22.9</c:v>
                </c:pt>
                <c:pt idx="3648">
                  <c:v>22.799999</c:v>
                </c:pt>
                <c:pt idx="3649">
                  <c:v>22.9</c:v>
                </c:pt>
                <c:pt idx="3650">
                  <c:v>22.799999</c:v>
                </c:pt>
                <c:pt idx="3651">
                  <c:v>22.9</c:v>
                </c:pt>
                <c:pt idx="3652">
                  <c:v>22.799999</c:v>
                </c:pt>
                <c:pt idx="3653">
                  <c:v>22.9</c:v>
                </c:pt>
                <c:pt idx="3654">
                  <c:v>22.9</c:v>
                </c:pt>
                <c:pt idx="3655">
                  <c:v>22.799999</c:v>
                </c:pt>
                <c:pt idx="3656">
                  <c:v>22.9</c:v>
                </c:pt>
                <c:pt idx="3657">
                  <c:v>22.9</c:v>
                </c:pt>
                <c:pt idx="3658">
                  <c:v>22.9</c:v>
                </c:pt>
                <c:pt idx="3659">
                  <c:v>22.799999</c:v>
                </c:pt>
                <c:pt idx="3660">
                  <c:v>22.799999</c:v>
                </c:pt>
                <c:pt idx="3661">
                  <c:v>22.799999</c:v>
                </c:pt>
                <c:pt idx="3662">
                  <c:v>22.799999</c:v>
                </c:pt>
                <c:pt idx="3663">
                  <c:v>22.9</c:v>
                </c:pt>
                <c:pt idx="3664">
                  <c:v>22.799999</c:v>
                </c:pt>
                <c:pt idx="3665">
                  <c:v>22.9</c:v>
                </c:pt>
                <c:pt idx="3666">
                  <c:v>22.799999</c:v>
                </c:pt>
                <c:pt idx="3667">
                  <c:v>22.9</c:v>
                </c:pt>
                <c:pt idx="3668">
                  <c:v>22.9</c:v>
                </c:pt>
                <c:pt idx="3669">
                  <c:v>22.9</c:v>
                </c:pt>
                <c:pt idx="3670">
                  <c:v>22.9</c:v>
                </c:pt>
                <c:pt idx="3671">
                  <c:v>22.9</c:v>
                </c:pt>
                <c:pt idx="3672">
                  <c:v>22.9</c:v>
                </c:pt>
                <c:pt idx="3673">
                  <c:v>22.799999</c:v>
                </c:pt>
                <c:pt idx="3674">
                  <c:v>22.9</c:v>
                </c:pt>
                <c:pt idx="3675">
                  <c:v>22.9</c:v>
                </c:pt>
                <c:pt idx="3676">
                  <c:v>22.9</c:v>
                </c:pt>
                <c:pt idx="3677">
                  <c:v>22.799999</c:v>
                </c:pt>
                <c:pt idx="3678">
                  <c:v>22.799999</c:v>
                </c:pt>
                <c:pt idx="3679">
                  <c:v>22.799999</c:v>
                </c:pt>
                <c:pt idx="3680">
                  <c:v>22.799999</c:v>
                </c:pt>
                <c:pt idx="3681">
                  <c:v>22.9</c:v>
                </c:pt>
                <c:pt idx="3682">
                  <c:v>22.9</c:v>
                </c:pt>
                <c:pt idx="3683">
                  <c:v>22.9</c:v>
                </c:pt>
                <c:pt idx="3684">
                  <c:v>22.9</c:v>
                </c:pt>
                <c:pt idx="3685">
                  <c:v>22.9</c:v>
                </c:pt>
                <c:pt idx="3686">
                  <c:v>22.9</c:v>
                </c:pt>
                <c:pt idx="3687">
                  <c:v>22.9</c:v>
                </c:pt>
                <c:pt idx="3688">
                  <c:v>22.9</c:v>
                </c:pt>
                <c:pt idx="3689">
                  <c:v>22.799999</c:v>
                </c:pt>
                <c:pt idx="3690">
                  <c:v>22.9</c:v>
                </c:pt>
                <c:pt idx="3691">
                  <c:v>22.9</c:v>
                </c:pt>
                <c:pt idx="3692">
                  <c:v>22.9</c:v>
                </c:pt>
                <c:pt idx="3693">
                  <c:v>22.9</c:v>
                </c:pt>
                <c:pt idx="3694">
                  <c:v>22.9</c:v>
                </c:pt>
                <c:pt idx="3695">
                  <c:v>22.9</c:v>
                </c:pt>
                <c:pt idx="3696">
                  <c:v>22.9</c:v>
                </c:pt>
                <c:pt idx="3697">
                  <c:v>22.799999</c:v>
                </c:pt>
                <c:pt idx="3698">
                  <c:v>22.799999</c:v>
                </c:pt>
                <c:pt idx="3699">
                  <c:v>22.9</c:v>
                </c:pt>
                <c:pt idx="3700">
                  <c:v>22.9</c:v>
                </c:pt>
                <c:pt idx="3701">
                  <c:v>22.9</c:v>
                </c:pt>
                <c:pt idx="3702">
                  <c:v>22.9</c:v>
                </c:pt>
                <c:pt idx="3703">
                  <c:v>22.9</c:v>
                </c:pt>
                <c:pt idx="3704">
                  <c:v>22.799999</c:v>
                </c:pt>
                <c:pt idx="3705">
                  <c:v>22.9</c:v>
                </c:pt>
                <c:pt idx="3706">
                  <c:v>22.799999</c:v>
                </c:pt>
                <c:pt idx="3707">
                  <c:v>22.9</c:v>
                </c:pt>
                <c:pt idx="3708">
                  <c:v>22.9</c:v>
                </c:pt>
                <c:pt idx="3709">
                  <c:v>22.799999</c:v>
                </c:pt>
                <c:pt idx="3710">
                  <c:v>22.9</c:v>
                </c:pt>
                <c:pt idx="3711">
                  <c:v>22.9</c:v>
                </c:pt>
                <c:pt idx="3712">
                  <c:v>22.9</c:v>
                </c:pt>
                <c:pt idx="3713">
                  <c:v>22.9</c:v>
                </c:pt>
                <c:pt idx="3714">
                  <c:v>22.9</c:v>
                </c:pt>
                <c:pt idx="3715">
                  <c:v>22.9</c:v>
                </c:pt>
                <c:pt idx="3716">
                  <c:v>22.799999</c:v>
                </c:pt>
                <c:pt idx="3717">
                  <c:v>22.9</c:v>
                </c:pt>
                <c:pt idx="3718">
                  <c:v>22.9</c:v>
                </c:pt>
                <c:pt idx="3719">
                  <c:v>22.9</c:v>
                </c:pt>
                <c:pt idx="3720">
                  <c:v>22.9</c:v>
                </c:pt>
                <c:pt idx="3721">
                  <c:v>22.799999</c:v>
                </c:pt>
                <c:pt idx="3722">
                  <c:v>22.9</c:v>
                </c:pt>
                <c:pt idx="3723">
                  <c:v>22.799999</c:v>
                </c:pt>
                <c:pt idx="3724">
                  <c:v>22.799999</c:v>
                </c:pt>
                <c:pt idx="3725">
                  <c:v>22.799999</c:v>
                </c:pt>
                <c:pt idx="3726">
                  <c:v>22.799999</c:v>
                </c:pt>
                <c:pt idx="3727">
                  <c:v>22.799999</c:v>
                </c:pt>
                <c:pt idx="3728">
                  <c:v>22.799999</c:v>
                </c:pt>
                <c:pt idx="3729">
                  <c:v>22.9</c:v>
                </c:pt>
                <c:pt idx="3730">
                  <c:v>22.9</c:v>
                </c:pt>
                <c:pt idx="3731">
                  <c:v>22.9</c:v>
                </c:pt>
                <c:pt idx="3732">
                  <c:v>22.9</c:v>
                </c:pt>
                <c:pt idx="3733">
                  <c:v>22.9</c:v>
                </c:pt>
                <c:pt idx="3734">
                  <c:v>22.9</c:v>
                </c:pt>
                <c:pt idx="3735">
                  <c:v>22.9</c:v>
                </c:pt>
                <c:pt idx="3736">
                  <c:v>22.9</c:v>
                </c:pt>
                <c:pt idx="3737">
                  <c:v>22.799999</c:v>
                </c:pt>
                <c:pt idx="3738">
                  <c:v>22.9</c:v>
                </c:pt>
                <c:pt idx="3739">
                  <c:v>22.9</c:v>
                </c:pt>
                <c:pt idx="3740">
                  <c:v>22.9</c:v>
                </c:pt>
                <c:pt idx="3741">
                  <c:v>22.9</c:v>
                </c:pt>
                <c:pt idx="3742">
                  <c:v>22.9</c:v>
                </c:pt>
                <c:pt idx="3743">
                  <c:v>22.9</c:v>
                </c:pt>
                <c:pt idx="3744">
                  <c:v>22.9</c:v>
                </c:pt>
                <c:pt idx="3745">
                  <c:v>22.9</c:v>
                </c:pt>
                <c:pt idx="3746">
                  <c:v>22.9</c:v>
                </c:pt>
                <c:pt idx="3747">
                  <c:v>22.9</c:v>
                </c:pt>
                <c:pt idx="3748">
                  <c:v>22.9</c:v>
                </c:pt>
                <c:pt idx="3749">
                  <c:v>22.9</c:v>
                </c:pt>
                <c:pt idx="3750">
                  <c:v>22.9</c:v>
                </c:pt>
                <c:pt idx="3751">
                  <c:v>22.9</c:v>
                </c:pt>
                <c:pt idx="3752">
                  <c:v>22.9</c:v>
                </c:pt>
                <c:pt idx="3753">
                  <c:v>22.9</c:v>
                </c:pt>
                <c:pt idx="3754">
                  <c:v>22.9</c:v>
                </c:pt>
                <c:pt idx="3755">
                  <c:v>22.9</c:v>
                </c:pt>
                <c:pt idx="3756">
                  <c:v>22.9</c:v>
                </c:pt>
                <c:pt idx="3757">
                  <c:v>22.9</c:v>
                </c:pt>
                <c:pt idx="3758">
                  <c:v>22.9</c:v>
                </c:pt>
                <c:pt idx="3759">
                  <c:v>22.9</c:v>
                </c:pt>
                <c:pt idx="3760">
                  <c:v>22.799999</c:v>
                </c:pt>
                <c:pt idx="3761">
                  <c:v>22.9</c:v>
                </c:pt>
                <c:pt idx="3762">
                  <c:v>22.9</c:v>
                </c:pt>
                <c:pt idx="3763">
                  <c:v>22.9</c:v>
                </c:pt>
                <c:pt idx="3764">
                  <c:v>22.9</c:v>
                </c:pt>
                <c:pt idx="3765">
                  <c:v>22.9</c:v>
                </c:pt>
                <c:pt idx="3766">
                  <c:v>22.9</c:v>
                </c:pt>
                <c:pt idx="3767">
                  <c:v>22.9</c:v>
                </c:pt>
                <c:pt idx="3768">
                  <c:v>22.9</c:v>
                </c:pt>
                <c:pt idx="3769">
                  <c:v>22.9</c:v>
                </c:pt>
                <c:pt idx="3770">
                  <c:v>22.9</c:v>
                </c:pt>
                <c:pt idx="3771">
                  <c:v>22.9</c:v>
                </c:pt>
                <c:pt idx="3772">
                  <c:v>22.9</c:v>
                </c:pt>
                <c:pt idx="3773">
                  <c:v>22.9</c:v>
                </c:pt>
                <c:pt idx="3774">
                  <c:v>22.9</c:v>
                </c:pt>
                <c:pt idx="3775">
                  <c:v>22.9</c:v>
                </c:pt>
                <c:pt idx="3776">
                  <c:v>22.9</c:v>
                </c:pt>
                <c:pt idx="3777">
                  <c:v>22.799999</c:v>
                </c:pt>
                <c:pt idx="3778">
                  <c:v>22.9</c:v>
                </c:pt>
                <c:pt idx="3779">
                  <c:v>22.9</c:v>
                </c:pt>
                <c:pt idx="3780">
                  <c:v>22.9</c:v>
                </c:pt>
                <c:pt idx="3781">
                  <c:v>22.799999</c:v>
                </c:pt>
                <c:pt idx="3782">
                  <c:v>22.9</c:v>
                </c:pt>
                <c:pt idx="3783">
                  <c:v>22.9</c:v>
                </c:pt>
                <c:pt idx="3784">
                  <c:v>22.9</c:v>
                </c:pt>
                <c:pt idx="3785">
                  <c:v>22.9</c:v>
                </c:pt>
                <c:pt idx="3786">
                  <c:v>22.9</c:v>
                </c:pt>
                <c:pt idx="3787">
                  <c:v>22.9</c:v>
                </c:pt>
                <c:pt idx="3788">
                  <c:v>22.9</c:v>
                </c:pt>
                <c:pt idx="3789">
                  <c:v>22.9</c:v>
                </c:pt>
                <c:pt idx="3790">
                  <c:v>22.9</c:v>
                </c:pt>
                <c:pt idx="3791">
                  <c:v>22.9</c:v>
                </c:pt>
                <c:pt idx="3792">
                  <c:v>22.9</c:v>
                </c:pt>
                <c:pt idx="3793">
                  <c:v>22.9</c:v>
                </c:pt>
                <c:pt idx="3794">
                  <c:v>22.9</c:v>
                </c:pt>
                <c:pt idx="3795">
                  <c:v>22.9</c:v>
                </c:pt>
                <c:pt idx="3796">
                  <c:v>22.9</c:v>
                </c:pt>
                <c:pt idx="3797">
                  <c:v>22.9</c:v>
                </c:pt>
                <c:pt idx="3798">
                  <c:v>22.9</c:v>
                </c:pt>
                <c:pt idx="3799">
                  <c:v>22.9</c:v>
                </c:pt>
                <c:pt idx="3800">
                  <c:v>22.9</c:v>
                </c:pt>
                <c:pt idx="3801">
                  <c:v>22.9</c:v>
                </c:pt>
                <c:pt idx="3802">
                  <c:v>22.9</c:v>
                </c:pt>
                <c:pt idx="3803">
                  <c:v>22.9</c:v>
                </c:pt>
                <c:pt idx="3804">
                  <c:v>22.9</c:v>
                </c:pt>
                <c:pt idx="3805">
                  <c:v>22.9</c:v>
                </c:pt>
                <c:pt idx="3806">
                  <c:v>22.9</c:v>
                </c:pt>
                <c:pt idx="3807">
                  <c:v>22.9</c:v>
                </c:pt>
                <c:pt idx="3808">
                  <c:v>22.9</c:v>
                </c:pt>
                <c:pt idx="3809">
                  <c:v>22.9</c:v>
                </c:pt>
                <c:pt idx="3810">
                  <c:v>22.9</c:v>
                </c:pt>
                <c:pt idx="3811">
                  <c:v>22.9</c:v>
                </c:pt>
                <c:pt idx="3812">
                  <c:v>22.9</c:v>
                </c:pt>
                <c:pt idx="3813">
                  <c:v>22.9</c:v>
                </c:pt>
                <c:pt idx="3814">
                  <c:v>22.9</c:v>
                </c:pt>
                <c:pt idx="3815">
                  <c:v>22.9</c:v>
                </c:pt>
                <c:pt idx="3816">
                  <c:v>22.9</c:v>
                </c:pt>
                <c:pt idx="3817">
                  <c:v>22.9</c:v>
                </c:pt>
                <c:pt idx="3818">
                  <c:v>22.9</c:v>
                </c:pt>
                <c:pt idx="3819">
                  <c:v>22.9</c:v>
                </c:pt>
                <c:pt idx="3820">
                  <c:v>22.9</c:v>
                </c:pt>
                <c:pt idx="3821">
                  <c:v>22.9</c:v>
                </c:pt>
                <c:pt idx="3822">
                  <c:v>22.9</c:v>
                </c:pt>
                <c:pt idx="3823">
                  <c:v>22.9</c:v>
                </c:pt>
                <c:pt idx="3824">
                  <c:v>22.9</c:v>
                </c:pt>
                <c:pt idx="3825">
                  <c:v>22.9</c:v>
                </c:pt>
                <c:pt idx="3826">
                  <c:v>22.9</c:v>
                </c:pt>
                <c:pt idx="3827">
                  <c:v>22.9</c:v>
                </c:pt>
                <c:pt idx="3828">
                  <c:v>22.9</c:v>
                </c:pt>
                <c:pt idx="3829">
                  <c:v>22.9</c:v>
                </c:pt>
                <c:pt idx="3830">
                  <c:v>22.9</c:v>
                </c:pt>
                <c:pt idx="3831">
                  <c:v>22.9</c:v>
                </c:pt>
                <c:pt idx="3832">
                  <c:v>22.9</c:v>
                </c:pt>
                <c:pt idx="3833">
                  <c:v>22.9</c:v>
                </c:pt>
                <c:pt idx="3834">
                  <c:v>22.9</c:v>
                </c:pt>
                <c:pt idx="3835">
                  <c:v>22.9</c:v>
                </c:pt>
                <c:pt idx="3836">
                  <c:v>22.9</c:v>
                </c:pt>
                <c:pt idx="3837">
                  <c:v>22.9</c:v>
                </c:pt>
                <c:pt idx="3838">
                  <c:v>22.9</c:v>
                </c:pt>
                <c:pt idx="3839">
                  <c:v>22.9</c:v>
                </c:pt>
                <c:pt idx="3840">
                  <c:v>22.9</c:v>
                </c:pt>
                <c:pt idx="3841">
                  <c:v>22.9</c:v>
                </c:pt>
                <c:pt idx="3842">
                  <c:v>22.9</c:v>
                </c:pt>
                <c:pt idx="3843">
                  <c:v>22.9</c:v>
                </c:pt>
                <c:pt idx="3844">
                  <c:v>22.9</c:v>
                </c:pt>
                <c:pt idx="3845">
                  <c:v>22.9</c:v>
                </c:pt>
                <c:pt idx="3846">
                  <c:v>22.9</c:v>
                </c:pt>
                <c:pt idx="3847">
                  <c:v>22.9</c:v>
                </c:pt>
                <c:pt idx="3848">
                  <c:v>22.9</c:v>
                </c:pt>
                <c:pt idx="3849">
                  <c:v>22.9</c:v>
                </c:pt>
                <c:pt idx="3850">
                  <c:v>22.9</c:v>
                </c:pt>
                <c:pt idx="3851">
                  <c:v>22.9</c:v>
                </c:pt>
                <c:pt idx="3852">
                  <c:v>22.9</c:v>
                </c:pt>
                <c:pt idx="3853">
                  <c:v>22.9</c:v>
                </c:pt>
                <c:pt idx="3854">
                  <c:v>22.9</c:v>
                </c:pt>
                <c:pt idx="3855">
                  <c:v>22.9</c:v>
                </c:pt>
                <c:pt idx="3856">
                  <c:v>22.9</c:v>
                </c:pt>
                <c:pt idx="3857">
                  <c:v>22.9</c:v>
                </c:pt>
                <c:pt idx="3858">
                  <c:v>22.9</c:v>
                </c:pt>
                <c:pt idx="3859">
                  <c:v>22.9</c:v>
                </c:pt>
                <c:pt idx="3860">
                  <c:v>22.9</c:v>
                </c:pt>
                <c:pt idx="3861">
                  <c:v>22.9</c:v>
                </c:pt>
                <c:pt idx="3862">
                  <c:v>22.9</c:v>
                </c:pt>
                <c:pt idx="3863">
                  <c:v>22.9</c:v>
                </c:pt>
                <c:pt idx="3864">
                  <c:v>22.9</c:v>
                </c:pt>
                <c:pt idx="3865">
                  <c:v>22.9</c:v>
                </c:pt>
                <c:pt idx="3866">
                  <c:v>22.9</c:v>
                </c:pt>
                <c:pt idx="3867">
                  <c:v>22.9</c:v>
                </c:pt>
                <c:pt idx="3868">
                  <c:v>22.9</c:v>
                </c:pt>
                <c:pt idx="3869">
                  <c:v>22.9</c:v>
                </c:pt>
                <c:pt idx="3870">
                  <c:v>22.9</c:v>
                </c:pt>
                <c:pt idx="3871">
                  <c:v>22.9</c:v>
                </c:pt>
                <c:pt idx="3872">
                  <c:v>22.9</c:v>
                </c:pt>
                <c:pt idx="3873">
                  <c:v>22.9</c:v>
                </c:pt>
                <c:pt idx="3874">
                  <c:v>22.9</c:v>
                </c:pt>
                <c:pt idx="3875">
                  <c:v>22.9</c:v>
                </c:pt>
                <c:pt idx="3876">
                  <c:v>22.9</c:v>
                </c:pt>
                <c:pt idx="3877">
                  <c:v>22.9</c:v>
                </c:pt>
                <c:pt idx="3878">
                  <c:v>22.9</c:v>
                </c:pt>
                <c:pt idx="3879">
                  <c:v>22.9</c:v>
                </c:pt>
                <c:pt idx="3880">
                  <c:v>22.9</c:v>
                </c:pt>
                <c:pt idx="3881">
                  <c:v>22.9</c:v>
                </c:pt>
                <c:pt idx="3882">
                  <c:v>22.9</c:v>
                </c:pt>
                <c:pt idx="3883">
                  <c:v>22.9</c:v>
                </c:pt>
                <c:pt idx="3884">
                  <c:v>22.9</c:v>
                </c:pt>
                <c:pt idx="3885">
                  <c:v>22.9</c:v>
                </c:pt>
                <c:pt idx="3886">
                  <c:v>22.9</c:v>
                </c:pt>
                <c:pt idx="3887">
                  <c:v>22.9</c:v>
                </c:pt>
                <c:pt idx="3888">
                  <c:v>22.9</c:v>
                </c:pt>
                <c:pt idx="3889">
                  <c:v>22.9</c:v>
                </c:pt>
                <c:pt idx="3890">
                  <c:v>22.9</c:v>
                </c:pt>
                <c:pt idx="3891">
                  <c:v>22.9</c:v>
                </c:pt>
                <c:pt idx="3892">
                  <c:v>22.9</c:v>
                </c:pt>
                <c:pt idx="3893">
                  <c:v>22.9</c:v>
                </c:pt>
                <c:pt idx="3894">
                  <c:v>22.9</c:v>
                </c:pt>
                <c:pt idx="3895">
                  <c:v>22.9</c:v>
                </c:pt>
                <c:pt idx="3896">
                  <c:v>22.9</c:v>
                </c:pt>
                <c:pt idx="3897">
                  <c:v>22.9</c:v>
                </c:pt>
                <c:pt idx="3898">
                  <c:v>22.9</c:v>
                </c:pt>
                <c:pt idx="3899">
                  <c:v>22.9</c:v>
                </c:pt>
                <c:pt idx="3900">
                  <c:v>22.9</c:v>
                </c:pt>
                <c:pt idx="3901">
                  <c:v>22.9</c:v>
                </c:pt>
                <c:pt idx="3902">
                  <c:v>22.9</c:v>
                </c:pt>
                <c:pt idx="3903">
                  <c:v>22.9</c:v>
                </c:pt>
                <c:pt idx="3904">
                  <c:v>22.9</c:v>
                </c:pt>
                <c:pt idx="3905">
                  <c:v>22.9</c:v>
                </c:pt>
                <c:pt idx="3906">
                  <c:v>22.9</c:v>
                </c:pt>
                <c:pt idx="3907">
                  <c:v>22.9</c:v>
                </c:pt>
                <c:pt idx="3908">
                  <c:v>22.9</c:v>
                </c:pt>
                <c:pt idx="3909">
                  <c:v>22.9</c:v>
                </c:pt>
                <c:pt idx="3910">
                  <c:v>22.9</c:v>
                </c:pt>
                <c:pt idx="3911">
                  <c:v>22.9</c:v>
                </c:pt>
                <c:pt idx="3912">
                  <c:v>22.9</c:v>
                </c:pt>
                <c:pt idx="3913">
                  <c:v>22.9</c:v>
                </c:pt>
                <c:pt idx="3914">
                  <c:v>22.9</c:v>
                </c:pt>
                <c:pt idx="3915">
                  <c:v>22.9</c:v>
                </c:pt>
                <c:pt idx="3916">
                  <c:v>22.9</c:v>
                </c:pt>
                <c:pt idx="3917">
                  <c:v>22.9</c:v>
                </c:pt>
                <c:pt idx="3918">
                  <c:v>22.9</c:v>
                </c:pt>
                <c:pt idx="3919">
                  <c:v>22.9</c:v>
                </c:pt>
                <c:pt idx="3920">
                  <c:v>22.9</c:v>
                </c:pt>
                <c:pt idx="3921">
                  <c:v>22.9</c:v>
                </c:pt>
                <c:pt idx="3922">
                  <c:v>22.9</c:v>
                </c:pt>
                <c:pt idx="3923">
                  <c:v>22.9</c:v>
                </c:pt>
                <c:pt idx="3924">
                  <c:v>22.9</c:v>
                </c:pt>
                <c:pt idx="3925">
                  <c:v>22.9</c:v>
                </c:pt>
                <c:pt idx="3926">
                  <c:v>22.9</c:v>
                </c:pt>
                <c:pt idx="3927">
                  <c:v>22.9</c:v>
                </c:pt>
                <c:pt idx="3928">
                  <c:v>22.9</c:v>
                </c:pt>
                <c:pt idx="3929">
                  <c:v>22.9</c:v>
                </c:pt>
                <c:pt idx="3930">
                  <c:v>22.9</c:v>
                </c:pt>
                <c:pt idx="3931">
                  <c:v>22.9</c:v>
                </c:pt>
                <c:pt idx="3932">
                  <c:v>22.9</c:v>
                </c:pt>
                <c:pt idx="3933">
                  <c:v>22.9</c:v>
                </c:pt>
                <c:pt idx="3934">
                  <c:v>22.9</c:v>
                </c:pt>
                <c:pt idx="3935">
                  <c:v>22.9</c:v>
                </c:pt>
                <c:pt idx="3936">
                  <c:v>22.9</c:v>
                </c:pt>
                <c:pt idx="3937">
                  <c:v>22.9</c:v>
                </c:pt>
                <c:pt idx="3938">
                  <c:v>22.9</c:v>
                </c:pt>
                <c:pt idx="3939">
                  <c:v>22.9</c:v>
                </c:pt>
                <c:pt idx="3940">
                  <c:v>22.9</c:v>
                </c:pt>
                <c:pt idx="3941">
                  <c:v>22.9</c:v>
                </c:pt>
                <c:pt idx="3942">
                  <c:v>22.9</c:v>
                </c:pt>
                <c:pt idx="3943">
                  <c:v>22.9</c:v>
                </c:pt>
                <c:pt idx="3944">
                  <c:v>22.9</c:v>
                </c:pt>
                <c:pt idx="3945">
                  <c:v>22.9</c:v>
                </c:pt>
                <c:pt idx="3946">
                  <c:v>22.9</c:v>
                </c:pt>
                <c:pt idx="3947">
                  <c:v>22.9</c:v>
                </c:pt>
                <c:pt idx="3948">
                  <c:v>22.9</c:v>
                </c:pt>
                <c:pt idx="3949">
                  <c:v>22.9</c:v>
                </c:pt>
                <c:pt idx="3950">
                  <c:v>22.9</c:v>
                </c:pt>
                <c:pt idx="3951">
                  <c:v>22.9</c:v>
                </c:pt>
                <c:pt idx="3952">
                  <c:v>22.9</c:v>
                </c:pt>
                <c:pt idx="3953">
                  <c:v>22.9</c:v>
                </c:pt>
                <c:pt idx="3954">
                  <c:v>22.9</c:v>
                </c:pt>
                <c:pt idx="3955">
                  <c:v>22.9</c:v>
                </c:pt>
                <c:pt idx="3956">
                  <c:v>22.9</c:v>
                </c:pt>
                <c:pt idx="3957">
                  <c:v>22.9</c:v>
                </c:pt>
                <c:pt idx="3958">
                  <c:v>22.9</c:v>
                </c:pt>
                <c:pt idx="3959">
                  <c:v>22.9</c:v>
                </c:pt>
                <c:pt idx="3960">
                  <c:v>22.9</c:v>
                </c:pt>
                <c:pt idx="3961">
                  <c:v>22.9</c:v>
                </c:pt>
                <c:pt idx="3962">
                  <c:v>22.9</c:v>
                </c:pt>
                <c:pt idx="3963">
                  <c:v>22.9</c:v>
                </c:pt>
                <c:pt idx="3964">
                  <c:v>22.9</c:v>
                </c:pt>
                <c:pt idx="3965">
                  <c:v>22.9</c:v>
                </c:pt>
                <c:pt idx="3966">
                  <c:v>22.9</c:v>
                </c:pt>
                <c:pt idx="3967">
                  <c:v>22.9</c:v>
                </c:pt>
                <c:pt idx="3968">
                  <c:v>22.9</c:v>
                </c:pt>
                <c:pt idx="3969">
                  <c:v>22.9</c:v>
                </c:pt>
                <c:pt idx="3970">
                  <c:v>22.9</c:v>
                </c:pt>
                <c:pt idx="3971">
                  <c:v>22.9</c:v>
                </c:pt>
                <c:pt idx="3972">
                  <c:v>22.9</c:v>
                </c:pt>
                <c:pt idx="3973">
                  <c:v>22.9</c:v>
                </c:pt>
                <c:pt idx="3974">
                  <c:v>22.9</c:v>
                </c:pt>
                <c:pt idx="3975">
                  <c:v>22.9</c:v>
                </c:pt>
                <c:pt idx="3976">
                  <c:v>22.9</c:v>
                </c:pt>
                <c:pt idx="3977">
                  <c:v>22.9</c:v>
                </c:pt>
                <c:pt idx="3978">
                  <c:v>22.9</c:v>
                </c:pt>
                <c:pt idx="3979">
                  <c:v>22.9</c:v>
                </c:pt>
                <c:pt idx="3980">
                  <c:v>22.9</c:v>
                </c:pt>
                <c:pt idx="3981">
                  <c:v>22.9</c:v>
                </c:pt>
                <c:pt idx="3982">
                  <c:v>22.9</c:v>
                </c:pt>
                <c:pt idx="3983">
                  <c:v>22.9</c:v>
                </c:pt>
                <c:pt idx="3984">
                  <c:v>22.9</c:v>
                </c:pt>
                <c:pt idx="3985">
                  <c:v>22.9</c:v>
                </c:pt>
                <c:pt idx="3986">
                  <c:v>22.9</c:v>
                </c:pt>
                <c:pt idx="3987">
                  <c:v>22.9</c:v>
                </c:pt>
                <c:pt idx="3988">
                  <c:v>22.9</c:v>
                </c:pt>
                <c:pt idx="3989">
                  <c:v>22.9</c:v>
                </c:pt>
                <c:pt idx="3990">
                  <c:v>22.9</c:v>
                </c:pt>
                <c:pt idx="3991">
                  <c:v>22.9</c:v>
                </c:pt>
                <c:pt idx="3992">
                  <c:v>22.9</c:v>
                </c:pt>
                <c:pt idx="3993">
                  <c:v>22.9</c:v>
                </c:pt>
                <c:pt idx="3994">
                  <c:v>22.9</c:v>
                </c:pt>
                <c:pt idx="3995">
                  <c:v>22.9</c:v>
                </c:pt>
                <c:pt idx="3996">
                  <c:v>22.9</c:v>
                </c:pt>
                <c:pt idx="3997">
                  <c:v>22.9</c:v>
                </c:pt>
                <c:pt idx="3998">
                  <c:v>22.9</c:v>
                </c:pt>
                <c:pt idx="3999">
                  <c:v>22.9</c:v>
                </c:pt>
                <c:pt idx="4000">
                  <c:v>22.9</c:v>
                </c:pt>
                <c:pt idx="4001">
                  <c:v>22.9</c:v>
                </c:pt>
                <c:pt idx="4002">
                  <c:v>22.9</c:v>
                </c:pt>
                <c:pt idx="4003">
                  <c:v>22.9</c:v>
                </c:pt>
                <c:pt idx="4004">
                  <c:v>22.9</c:v>
                </c:pt>
                <c:pt idx="4005">
                  <c:v>22.9</c:v>
                </c:pt>
                <c:pt idx="4006">
                  <c:v>22.9</c:v>
                </c:pt>
                <c:pt idx="4007">
                  <c:v>22.9</c:v>
                </c:pt>
                <c:pt idx="4008">
                  <c:v>22.9</c:v>
                </c:pt>
                <c:pt idx="4009">
                  <c:v>22.9</c:v>
                </c:pt>
                <c:pt idx="4010">
                  <c:v>22.9</c:v>
                </c:pt>
                <c:pt idx="4011">
                  <c:v>22.9</c:v>
                </c:pt>
                <c:pt idx="4012">
                  <c:v>22.9</c:v>
                </c:pt>
                <c:pt idx="4013">
                  <c:v>22.9</c:v>
                </c:pt>
                <c:pt idx="4014">
                  <c:v>22.9</c:v>
                </c:pt>
                <c:pt idx="4015">
                  <c:v>22.9</c:v>
                </c:pt>
                <c:pt idx="4016">
                  <c:v>22.9</c:v>
                </c:pt>
                <c:pt idx="4017">
                  <c:v>22.9</c:v>
                </c:pt>
                <c:pt idx="4018">
                  <c:v>22.9</c:v>
                </c:pt>
                <c:pt idx="4019">
                  <c:v>23</c:v>
                </c:pt>
                <c:pt idx="4020">
                  <c:v>22.9</c:v>
                </c:pt>
                <c:pt idx="4021">
                  <c:v>22.9</c:v>
                </c:pt>
                <c:pt idx="4022">
                  <c:v>22.9</c:v>
                </c:pt>
                <c:pt idx="4023">
                  <c:v>22.9</c:v>
                </c:pt>
                <c:pt idx="4024">
                  <c:v>22.9</c:v>
                </c:pt>
                <c:pt idx="4025">
                  <c:v>22.9</c:v>
                </c:pt>
                <c:pt idx="4026">
                  <c:v>22.9</c:v>
                </c:pt>
                <c:pt idx="4027">
                  <c:v>22.9</c:v>
                </c:pt>
                <c:pt idx="4028">
                  <c:v>22.9</c:v>
                </c:pt>
                <c:pt idx="4029">
                  <c:v>22.9</c:v>
                </c:pt>
                <c:pt idx="4030">
                  <c:v>22.9</c:v>
                </c:pt>
                <c:pt idx="4031">
                  <c:v>22.9</c:v>
                </c:pt>
                <c:pt idx="4032">
                  <c:v>22.9</c:v>
                </c:pt>
                <c:pt idx="4033">
                  <c:v>22.9</c:v>
                </c:pt>
                <c:pt idx="4034">
                  <c:v>22.9</c:v>
                </c:pt>
                <c:pt idx="4035">
                  <c:v>22.9</c:v>
                </c:pt>
                <c:pt idx="4036">
                  <c:v>22.9</c:v>
                </c:pt>
                <c:pt idx="4037">
                  <c:v>22.9</c:v>
                </c:pt>
                <c:pt idx="4038">
                  <c:v>22.9</c:v>
                </c:pt>
                <c:pt idx="4039">
                  <c:v>22.9</c:v>
                </c:pt>
                <c:pt idx="4040">
                  <c:v>22.9</c:v>
                </c:pt>
                <c:pt idx="4041">
                  <c:v>22.9</c:v>
                </c:pt>
                <c:pt idx="4042">
                  <c:v>22.9</c:v>
                </c:pt>
                <c:pt idx="4043">
                  <c:v>22.9</c:v>
                </c:pt>
                <c:pt idx="4044">
                  <c:v>22.9</c:v>
                </c:pt>
                <c:pt idx="4045">
                  <c:v>22.9</c:v>
                </c:pt>
                <c:pt idx="4046">
                  <c:v>22.9</c:v>
                </c:pt>
                <c:pt idx="4047">
                  <c:v>23</c:v>
                </c:pt>
                <c:pt idx="4048">
                  <c:v>22.9</c:v>
                </c:pt>
                <c:pt idx="4049">
                  <c:v>22.9</c:v>
                </c:pt>
                <c:pt idx="4050">
                  <c:v>22.9</c:v>
                </c:pt>
                <c:pt idx="4051">
                  <c:v>22.9</c:v>
                </c:pt>
                <c:pt idx="4052">
                  <c:v>22.9</c:v>
                </c:pt>
                <c:pt idx="4053">
                  <c:v>22.9</c:v>
                </c:pt>
                <c:pt idx="4054">
                  <c:v>22.9</c:v>
                </c:pt>
                <c:pt idx="4055">
                  <c:v>22.9</c:v>
                </c:pt>
                <c:pt idx="4056">
                  <c:v>22.9</c:v>
                </c:pt>
                <c:pt idx="4057">
                  <c:v>22.9</c:v>
                </c:pt>
                <c:pt idx="4058">
                  <c:v>22.9</c:v>
                </c:pt>
                <c:pt idx="4059">
                  <c:v>22.9</c:v>
                </c:pt>
                <c:pt idx="4060">
                  <c:v>22.9</c:v>
                </c:pt>
                <c:pt idx="4061">
                  <c:v>22.9</c:v>
                </c:pt>
                <c:pt idx="4062">
                  <c:v>22.9</c:v>
                </c:pt>
                <c:pt idx="4063">
                  <c:v>23</c:v>
                </c:pt>
                <c:pt idx="4064">
                  <c:v>22.9</c:v>
                </c:pt>
                <c:pt idx="4065">
                  <c:v>22.9</c:v>
                </c:pt>
                <c:pt idx="4066">
                  <c:v>22.9</c:v>
                </c:pt>
                <c:pt idx="4067">
                  <c:v>22.9</c:v>
                </c:pt>
                <c:pt idx="4068">
                  <c:v>22.9</c:v>
                </c:pt>
                <c:pt idx="4069">
                  <c:v>22.9</c:v>
                </c:pt>
                <c:pt idx="4070">
                  <c:v>23</c:v>
                </c:pt>
                <c:pt idx="4071">
                  <c:v>23</c:v>
                </c:pt>
                <c:pt idx="4072">
                  <c:v>22.9</c:v>
                </c:pt>
                <c:pt idx="4073">
                  <c:v>22.9</c:v>
                </c:pt>
                <c:pt idx="4074">
                  <c:v>22.9</c:v>
                </c:pt>
                <c:pt idx="4075">
                  <c:v>22.9</c:v>
                </c:pt>
                <c:pt idx="4076">
                  <c:v>22.9</c:v>
                </c:pt>
                <c:pt idx="4077">
                  <c:v>22.9</c:v>
                </c:pt>
                <c:pt idx="4078">
                  <c:v>22.9</c:v>
                </c:pt>
                <c:pt idx="4079">
                  <c:v>22.9</c:v>
                </c:pt>
                <c:pt idx="4080">
                  <c:v>22.9</c:v>
                </c:pt>
                <c:pt idx="4081">
                  <c:v>22.9</c:v>
                </c:pt>
                <c:pt idx="4082">
                  <c:v>22.9</c:v>
                </c:pt>
                <c:pt idx="4083">
                  <c:v>22.9</c:v>
                </c:pt>
                <c:pt idx="4084">
                  <c:v>22.9</c:v>
                </c:pt>
                <c:pt idx="4085">
                  <c:v>22.9</c:v>
                </c:pt>
                <c:pt idx="4086">
                  <c:v>23</c:v>
                </c:pt>
                <c:pt idx="4087">
                  <c:v>23</c:v>
                </c:pt>
                <c:pt idx="4088">
                  <c:v>22.9</c:v>
                </c:pt>
                <c:pt idx="4089">
                  <c:v>22.9</c:v>
                </c:pt>
                <c:pt idx="4090">
                  <c:v>22.9</c:v>
                </c:pt>
                <c:pt idx="4091">
                  <c:v>22.9</c:v>
                </c:pt>
                <c:pt idx="4092">
                  <c:v>23</c:v>
                </c:pt>
                <c:pt idx="4093">
                  <c:v>22.9</c:v>
                </c:pt>
                <c:pt idx="4094">
                  <c:v>23</c:v>
                </c:pt>
                <c:pt idx="4095">
                  <c:v>22.9</c:v>
                </c:pt>
                <c:pt idx="4096">
                  <c:v>22.9</c:v>
                </c:pt>
                <c:pt idx="4097">
                  <c:v>22.9</c:v>
                </c:pt>
                <c:pt idx="4098">
                  <c:v>22.9</c:v>
                </c:pt>
                <c:pt idx="4099">
                  <c:v>22.9</c:v>
                </c:pt>
                <c:pt idx="4100">
                  <c:v>23</c:v>
                </c:pt>
                <c:pt idx="4101">
                  <c:v>23</c:v>
                </c:pt>
                <c:pt idx="4102">
                  <c:v>22.9</c:v>
                </c:pt>
                <c:pt idx="4103">
                  <c:v>22.9</c:v>
                </c:pt>
                <c:pt idx="4104">
                  <c:v>23</c:v>
                </c:pt>
                <c:pt idx="4105">
                  <c:v>22.9</c:v>
                </c:pt>
                <c:pt idx="4106">
                  <c:v>22.9</c:v>
                </c:pt>
                <c:pt idx="4107">
                  <c:v>22.9</c:v>
                </c:pt>
                <c:pt idx="4108">
                  <c:v>23</c:v>
                </c:pt>
                <c:pt idx="4109">
                  <c:v>23</c:v>
                </c:pt>
                <c:pt idx="4110">
                  <c:v>22.9</c:v>
                </c:pt>
                <c:pt idx="4111">
                  <c:v>22.9</c:v>
                </c:pt>
                <c:pt idx="4112">
                  <c:v>22.9</c:v>
                </c:pt>
                <c:pt idx="4113">
                  <c:v>22.9</c:v>
                </c:pt>
                <c:pt idx="4114">
                  <c:v>22.9</c:v>
                </c:pt>
                <c:pt idx="4115">
                  <c:v>22.9</c:v>
                </c:pt>
                <c:pt idx="4116">
                  <c:v>22.9</c:v>
                </c:pt>
                <c:pt idx="4117">
                  <c:v>22.9</c:v>
                </c:pt>
                <c:pt idx="4118">
                  <c:v>22.9</c:v>
                </c:pt>
                <c:pt idx="4119">
                  <c:v>23</c:v>
                </c:pt>
                <c:pt idx="4120">
                  <c:v>22.9</c:v>
                </c:pt>
                <c:pt idx="4121">
                  <c:v>22.9</c:v>
                </c:pt>
                <c:pt idx="4122">
                  <c:v>22.9</c:v>
                </c:pt>
                <c:pt idx="4123">
                  <c:v>22.9</c:v>
                </c:pt>
                <c:pt idx="4124">
                  <c:v>22.9</c:v>
                </c:pt>
                <c:pt idx="4125">
                  <c:v>23</c:v>
                </c:pt>
                <c:pt idx="4126">
                  <c:v>22.9</c:v>
                </c:pt>
                <c:pt idx="4127">
                  <c:v>22.9</c:v>
                </c:pt>
                <c:pt idx="4128">
                  <c:v>23</c:v>
                </c:pt>
                <c:pt idx="4129">
                  <c:v>23</c:v>
                </c:pt>
                <c:pt idx="4130">
                  <c:v>23</c:v>
                </c:pt>
                <c:pt idx="4131">
                  <c:v>22.9</c:v>
                </c:pt>
                <c:pt idx="4132">
                  <c:v>22.9</c:v>
                </c:pt>
                <c:pt idx="4133">
                  <c:v>23</c:v>
                </c:pt>
                <c:pt idx="4134">
                  <c:v>22.9</c:v>
                </c:pt>
                <c:pt idx="4135">
                  <c:v>23</c:v>
                </c:pt>
                <c:pt idx="4136">
                  <c:v>22.9</c:v>
                </c:pt>
                <c:pt idx="4137">
                  <c:v>23</c:v>
                </c:pt>
                <c:pt idx="4138">
                  <c:v>22.9</c:v>
                </c:pt>
                <c:pt idx="4139">
                  <c:v>22.9</c:v>
                </c:pt>
                <c:pt idx="4140">
                  <c:v>22.9</c:v>
                </c:pt>
                <c:pt idx="4141">
                  <c:v>23</c:v>
                </c:pt>
                <c:pt idx="4142">
                  <c:v>23</c:v>
                </c:pt>
                <c:pt idx="4143">
                  <c:v>22.9</c:v>
                </c:pt>
                <c:pt idx="4144">
                  <c:v>22.9</c:v>
                </c:pt>
                <c:pt idx="4145">
                  <c:v>23</c:v>
                </c:pt>
                <c:pt idx="4146">
                  <c:v>22.9</c:v>
                </c:pt>
                <c:pt idx="4147">
                  <c:v>23</c:v>
                </c:pt>
                <c:pt idx="4148">
                  <c:v>23</c:v>
                </c:pt>
                <c:pt idx="4149">
                  <c:v>23</c:v>
                </c:pt>
                <c:pt idx="4150">
                  <c:v>23</c:v>
                </c:pt>
                <c:pt idx="4151">
                  <c:v>23</c:v>
                </c:pt>
                <c:pt idx="4152">
                  <c:v>23</c:v>
                </c:pt>
                <c:pt idx="4153">
                  <c:v>22.9</c:v>
                </c:pt>
                <c:pt idx="4154">
                  <c:v>22.9</c:v>
                </c:pt>
                <c:pt idx="4155">
                  <c:v>23</c:v>
                </c:pt>
                <c:pt idx="4156">
                  <c:v>23</c:v>
                </c:pt>
                <c:pt idx="4157">
                  <c:v>22.9</c:v>
                </c:pt>
                <c:pt idx="4158">
                  <c:v>22.9</c:v>
                </c:pt>
                <c:pt idx="4159">
                  <c:v>23</c:v>
                </c:pt>
                <c:pt idx="4160">
                  <c:v>22.9</c:v>
                </c:pt>
                <c:pt idx="4161">
                  <c:v>22.9</c:v>
                </c:pt>
                <c:pt idx="4162">
                  <c:v>23</c:v>
                </c:pt>
                <c:pt idx="4163">
                  <c:v>23</c:v>
                </c:pt>
                <c:pt idx="4164">
                  <c:v>23</c:v>
                </c:pt>
                <c:pt idx="4165">
                  <c:v>22.9</c:v>
                </c:pt>
                <c:pt idx="4166">
                  <c:v>22.9</c:v>
                </c:pt>
                <c:pt idx="4167">
                  <c:v>22.9</c:v>
                </c:pt>
                <c:pt idx="4168">
                  <c:v>22.9</c:v>
                </c:pt>
                <c:pt idx="4169">
                  <c:v>22.9</c:v>
                </c:pt>
                <c:pt idx="4170">
                  <c:v>23</c:v>
                </c:pt>
                <c:pt idx="4171">
                  <c:v>23</c:v>
                </c:pt>
                <c:pt idx="4172">
                  <c:v>23</c:v>
                </c:pt>
                <c:pt idx="4173">
                  <c:v>23</c:v>
                </c:pt>
                <c:pt idx="4174">
                  <c:v>22.9</c:v>
                </c:pt>
                <c:pt idx="4175">
                  <c:v>23</c:v>
                </c:pt>
                <c:pt idx="4176">
                  <c:v>23</c:v>
                </c:pt>
                <c:pt idx="4177">
                  <c:v>23</c:v>
                </c:pt>
                <c:pt idx="4178">
                  <c:v>22.9</c:v>
                </c:pt>
                <c:pt idx="4179">
                  <c:v>23</c:v>
                </c:pt>
                <c:pt idx="4180">
                  <c:v>22.9</c:v>
                </c:pt>
                <c:pt idx="4181">
                  <c:v>22.9</c:v>
                </c:pt>
                <c:pt idx="4182">
                  <c:v>22.9</c:v>
                </c:pt>
                <c:pt idx="4183">
                  <c:v>22.9</c:v>
                </c:pt>
                <c:pt idx="4184">
                  <c:v>23</c:v>
                </c:pt>
                <c:pt idx="4185">
                  <c:v>23</c:v>
                </c:pt>
                <c:pt idx="4186">
                  <c:v>22.9</c:v>
                </c:pt>
                <c:pt idx="4187">
                  <c:v>22.9</c:v>
                </c:pt>
                <c:pt idx="4188">
                  <c:v>23</c:v>
                </c:pt>
                <c:pt idx="4189">
                  <c:v>23</c:v>
                </c:pt>
                <c:pt idx="4190">
                  <c:v>22.9</c:v>
                </c:pt>
                <c:pt idx="4191">
                  <c:v>22.9</c:v>
                </c:pt>
                <c:pt idx="4192">
                  <c:v>22.9</c:v>
                </c:pt>
                <c:pt idx="4193">
                  <c:v>23</c:v>
                </c:pt>
                <c:pt idx="4194">
                  <c:v>23</c:v>
                </c:pt>
                <c:pt idx="4195">
                  <c:v>23</c:v>
                </c:pt>
                <c:pt idx="4196">
                  <c:v>23</c:v>
                </c:pt>
                <c:pt idx="4197">
                  <c:v>23</c:v>
                </c:pt>
                <c:pt idx="4198">
                  <c:v>23</c:v>
                </c:pt>
                <c:pt idx="4199">
                  <c:v>23</c:v>
                </c:pt>
                <c:pt idx="4200">
                  <c:v>23</c:v>
                </c:pt>
                <c:pt idx="4201">
                  <c:v>23</c:v>
                </c:pt>
                <c:pt idx="4202">
                  <c:v>22.9</c:v>
                </c:pt>
                <c:pt idx="4203">
                  <c:v>23</c:v>
                </c:pt>
                <c:pt idx="4204">
                  <c:v>23</c:v>
                </c:pt>
                <c:pt idx="4205">
                  <c:v>22.9</c:v>
                </c:pt>
                <c:pt idx="4206">
                  <c:v>22.9</c:v>
                </c:pt>
                <c:pt idx="4207">
                  <c:v>22.9</c:v>
                </c:pt>
                <c:pt idx="4208">
                  <c:v>22.9</c:v>
                </c:pt>
                <c:pt idx="4209">
                  <c:v>22.9</c:v>
                </c:pt>
                <c:pt idx="4210">
                  <c:v>22.9</c:v>
                </c:pt>
                <c:pt idx="4211">
                  <c:v>23</c:v>
                </c:pt>
                <c:pt idx="4212">
                  <c:v>23</c:v>
                </c:pt>
                <c:pt idx="4213">
                  <c:v>23</c:v>
                </c:pt>
                <c:pt idx="4214">
                  <c:v>23</c:v>
                </c:pt>
                <c:pt idx="4215">
                  <c:v>22.9</c:v>
                </c:pt>
                <c:pt idx="4216">
                  <c:v>23</c:v>
                </c:pt>
                <c:pt idx="4217">
                  <c:v>23</c:v>
                </c:pt>
                <c:pt idx="4218">
                  <c:v>23</c:v>
                </c:pt>
                <c:pt idx="4219">
                  <c:v>23</c:v>
                </c:pt>
                <c:pt idx="4220">
                  <c:v>23</c:v>
                </c:pt>
                <c:pt idx="4221">
                  <c:v>23</c:v>
                </c:pt>
                <c:pt idx="4222">
                  <c:v>23</c:v>
                </c:pt>
                <c:pt idx="4223">
                  <c:v>23</c:v>
                </c:pt>
                <c:pt idx="4224">
                  <c:v>23</c:v>
                </c:pt>
                <c:pt idx="4225">
                  <c:v>23</c:v>
                </c:pt>
                <c:pt idx="4226">
                  <c:v>23</c:v>
                </c:pt>
                <c:pt idx="4227">
                  <c:v>22.9</c:v>
                </c:pt>
                <c:pt idx="4228">
                  <c:v>22.9</c:v>
                </c:pt>
                <c:pt idx="4229">
                  <c:v>22.9</c:v>
                </c:pt>
                <c:pt idx="4230">
                  <c:v>22.9</c:v>
                </c:pt>
                <c:pt idx="4231">
                  <c:v>22.9</c:v>
                </c:pt>
                <c:pt idx="4232">
                  <c:v>22.9</c:v>
                </c:pt>
                <c:pt idx="4233">
                  <c:v>23</c:v>
                </c:pt>
                <c:pt idx="4234">
                  <c:v>23</c:v>
                </c:pt>
                <c:pt idx="4235">
                  <c:v>23</c:v>
                </c:pt>
                <c:pt idx="4236">
                  <c:v>23</c:v>
                </c:pt>
                <c:pt idx="4237">
                  <c:v>23</c:v>
                </c:pt>
                <c:pt idx="4238">
                  <c:v>22.9</c:v>
                </c:pt>
                <c:pt idx="4239">
                  <c:v>23</c:v>
                </c:pt>
                <c:pt idx="4240">
                  <c:v>23</c:v>
                </c:pt>
                <c:pt idx="4241">
                  <c:v>23</c:v>
                </c:pt>
                <c:pt idx="4242">
                  <c:v>23</c:v>
                </c:pt>
                <c:pt idx="4243">
                  <c:v>23</c:v>
                </c:pt>
                <c:pt idx="4244">
                  <c:v>23</c:v>
                </c:pt>
                <c:pt idx="4245">
                  <c:v>23</c:v>
                </c:pt>
                <c:pt idx="4246">
                  <c:v>23</c:v>
                </c:pt>
                <c:pt idx="4247">
                  <c:v>23</c:v>
                </c:pt>
                <c:pt idx="4248">
                  <c:v>23</c:v>
                </c:pt>
                <c:pt idx="4249">
                  <c:v>23</c:v>
                </c:pt>
                <c:pt idx="4250">
                  <c:v>23</c:v>
                </c:pt>
                <c:pt idx="4251">
                  <c:v>23</c:v>
                </c:pt>
                <c:pt idx="4252">
                  <c:v>23</c:v>
                </c:pt>
                <c:pt idx="4253">
                  <c:v>23</c:v>
                </c:pt>
                <c:pt idx="4254">
                  <c:v>23</c:v>
                </c:pt>
                <c:pt idx="4255">
                  <c:v>23</c:v>
                </c:pt>
                <c:pt idx="4256">
                  <c:v>23</c:v>
                </c:pt>
                <c:pt idx="4257">
                  <c:v>23</c:v>
                </c:pt>
                <c:pt idx="4258">
                  <c:v>23</c:v>
                </c:pt>
                <c:pt idx="4259">
                  <c:v>23</c:v>
                </c:pt>
                <c:pt idx="4260">
                  <c:v>23</c:v>
                </c:pt>
                <c:pt idx="4261">
                  <c:v>23</c:v>
                </c:pt>
                <c:pt idx="4262">
                  <c:v>23</c:v>
                </c:pt>
                <c:pt idx="4263">
                  <c:v>23</c:v>
                </c:pt>
                <c:pt idx="4264">
                  <c:v>23</c:v>
                </c:pt>
                <c:pt idx="4265">
                  <c:v>23</c:v>
                </c:pt>
                <c:pt idx="4266">
                  <c:v>23</c:v>
                </c:pt>
                <c:pt idx="4267">
                  <c:v>23</c:v>
                </c:pt>
                <c:pt idx="4268">
                  <c:v>23</c:v>
                </c:pt>
                <c:pt idx="4269">
                  <c:v>23</c:v>
                </c:pt>
                <c:pt idx="4270">
                  <c:v>23</c:v>
                </c:pt>
                <c:pt idx="4271">
                  <c:v>23</c:v>
                </c:pt>
                <c:pt idx="4272">
                  <c:v>23</c:v>
                </c:pt>
                <c:pt idx="4273">
                  <c:v>23</c:v>
                </c:pt>
                <c:pt idx="4274">
                  <c:v>23</c:v>
                </c:pt>
                <c:pt idx="4275">
                  <c:v>23</c:v>
                </c:pt>
                <c:pt idx="4276">
                  <c:v>23</c:v>
                </c:pt>
                <c:pt idx="4277">
                  <c:v>23</c:v>
                </c:pt>
                <c:pt idx="4278">
                  <c:v>23</c:v>
                </c:pt>
                <c:pt idx="4279">
                  <c:v>23</c:v>
                </c:pt>
                <c:pt idx="4280">
                  <c:v>23</c:v>
                </c:pt>
                <c:pt idx="4281">
                  <c:v>22.9</c:v>
                </c:pt>
                <c:pt idx="4282">
                  <c:v>23</c:v>
                </c:pt>
                <c:pt idx="4283">
                  <c:v>23</c:v>
                </c:pt>
                <c:pt idx="4284">
                  <c:v>23</c:v>
                </c:pt>
                <c:pt idx="4285">
                  <c:v>23</c:v>
                </c:pt>
                <c:pt idx="4286">
                  <c:v>23</c:v>
                </c:pt>
                <c:pt idx="4287">
                  <c:v>23</c:v>
                </c:pt>
                <c:pt idx="4288">
                  <c:v>23</c:v>
                </c:pt>
                <c:pt idx="4289">
                  <c:v>23</c:v>
                </c:pt>
                <c:pt idx="4290">
                  <c:v>23</c:v>
                </c:pt>
                <c:pt idx="4291">
                  <c:v>23</c:v>
                </c:pt>
                <c:pt idx="4292">
                  <c:v>23</c:v>
                </c:pt>
                <c:pt idx="4293">
                  <c:v>23</c:v>
                </c:pt>
                <c:pt idx="4294">
                  <c:v>23</c:v>
                </c:pt>
                <c:pt idx="4295">
                  <c:v>23</c:v>
                </c:pt>
                <c:pt idx="4296">
                  <c:v>23</c:v>
                </c:pt>
                <c:pt idx="4297">
                  <c:v>23</c:v>
                </c:pt>
                <c:pt idx="4298">
                  <c:v>23</c:v>
                </c:pt>
                <c:pt idx="4299">
                  <c:v>23</c:v>
                </c:pt>
                <c:pt idx="4300">
                  <c:v>23</c:v>
                </c:pt>
                <c:pt idx="4301">
                  <c:v>23</c:v>
                </c:pt>
                <c:pt idx="4302">
                  <c:v>23</c:v>
                </c:pt>
                <c:pt idx="4303">
                  <c:v>23</c:v>
                </c:pt>
                <c:pt idx="4304">
                  <c:v>23</c:v>
                </c:pt>
                <c:pt idx="4305">
                  <c:v>23</c:v>
                </c:pt>
                <c:pt idx="4306">
                  <c:v>23</c:v>
                </c:pt>
                <c:pt idx="4307">
                  <c:v>23</c:v>
                </c:pt>
                <c:pt idx="4308">
                  <c:v>23</c:v>
                </c:pt>
                <c:pt idx="4309">
                  <c:v>23</c:v>
                </c:pt>
                <c:pt idx="4310">
                  <c:v>23</c:v>
                </c:pt>
                <c:pt idx="4311">
                  <c:v>23</c:v>
                </c:pt>
                <c:pt idx="4312">
                  <c:v>22.9</c:v>
                </c:pt>
                <c:pt idx="4313">
                  <c:v>23</c:v>
                </c:pt>
                <c:pt idx="4314">
                  <c:v>23</c:v>
                </c:pt>
                <c:pt idx="4315">
                  <c:v>23</c:v>
                </c:pt>
                <c:pt idx="4316">
                  <c:v>23</c:v>
                </c:pt>
                <c:pt idx="4317">
                  <c:v>23</c:v>
                </c:pt>
                <c:pt idx="4318">
                  <c:v>22.9</c:v>
                </c:pt>
                <c:pt idx="4319">
                  <c:v>23</c:v>
                </c:pt>
                <c:pt idx="4320">
                  <c:v>23</c:v>
                </c:pt>
                <c:pt idx="4321">
                  <c:v>23</c:v>
                </c:pt>
                <c:pt idx="4322">
                  <c:v>23</c:v>
                </c:pt>
                <c:pt idx="4323">
                  <c:v>23</c:v>
                </c:pt>
                <c:pt idx="4324">
                  <c:v>23</c:v>
                </c:pt>
                <c:pt idx="4325">
                  <c:v>23</c:v>
                </c:pt>
                <c:pt idx="4326">
                  <c:v>23</c:v>
                </c:pt>
                <c:pt idx="4327">
                  <c:v>23</c:v>
                </c:pt>
                <c:pt idx="4328">
                  <c:v>23</c:v>
                </c:pt>
                <c:pt idx="4329">
                  <c:v>23</c:v>
                </c:pt>
                <c:pt idx="4330">
                  <c:v>23</c:v>
                </c:pt>
                <c:pt idx="4331">
                  <c:v>23</c:v>
                </c:pt>
                <c:pt idx="4332">
                  <c:v>23</c:v>
                </c:pt>
                <c:pt idx="4333">
                  <c:v>23</c:v>
                </c:pt>
                <c:pt idx="4334">
                  <c:v>23</c:v>
                </c:pt>
                <c:pt idx="4335">
                  <c:v>23</c:v>
                </c:pt>
                <c:pt idx="4336">
                  <c:v>23</c:v>
                </c:pt>
                <c:pt idx="4337">
                  <c:v>23</c:v>
                </c:pt>
                <c:pt idx="4338">
                  <c:v>23</c:v>
                </c:pt>
                <c:pt idx="4339">
                  <c:v>23</c:v>
                </c:pt>
                <c:pt idx="4340">
                  <c:v>23</c:v>
                </c:pt>
                <c:pt idx="4341">
                  <c:v>23</c:v>
                </c:pt>
                <c:pt idx="4342">
                  <c:v>23</c:v>
                </c:pt>
                <c:pt idx="4343">
                  <c:v>23</c:v>
                </c:pt>
                <c:pt idx="4344">
                  <c:v>23</c:v>
                </c:pt>
                <c:pt idx="4345">
                  <c:v>23</c:v>
                </c:pt>
                <c:pt idx="4346">
                  <c:v>23</c:v>
                </c:pt>
                <c:pt idx="4347">
                  <c:v>23</c:v>
                </c:pt>
                <c:pt idx="4348">
                  <c:v>23</c:v>
                </c:pt>
                <c:pt idx="4349">
                  <c:v>23</c:v>
                </c:pt>
                <c:pt idx="4350">
                  <c:v>23</c:v>
                </c:pt>
                <c:pt idx="4351">
                  <c:v>23</c:v>
                </c:pt>
                <c:pt idx="4352">
                  <c:v>23</c:v>
                </c:pt>
                <c:pt idx="4353">
                  <c:v>23</c:v>
                </c:pt>
                <c:pt idx="4354">
                  <c:v>23</c:v>
                </c:pt>
                <c:pt idx="4355">
                  <c:v>23</c:v>
                </c:pt>
                <c:pt idx="4356">
                  <c:v>23</c:v>
                </c:pt>
                <c:pt idx="4357">
                  <c:v>23</c:v>
                </c:pt>
                <c:pt idx="4358">
                  <c:v>23</c:v>
                </c:pt>
                <c:pt idx="4359">
                  <c:v>23</c:v>
                </c:pt>
                <c:pt idx="4360">
                  <c:v>23</c:v>
                </c:pt>
                <c:pt idx="4361">
                  <c:v>23</c:v>
                </c:pt>
                <c:pt idx="4362">
                  <c:v>23</c:v>
                </c:pt>
                <c:pt idx="4363">
                  <c:v>23</c:v>
                </c:pt>
                <c:pt idx="4364">
                  <c:v>23</c:v>
                </c:pt>
                <c:pt idx="4365">
                  <c:v>23</c:v>
                </c:pt>
                <c:pt idx="4366">
                  <c:v>23</c:v>
                </c:pt>
                <c:pt idx="4367">
                  <c:v>23</c:v>
                </c:pt>
                <c:pt idx="4368">
                  <c:v>23</c:v>
                </c:pt>
                <c:pt idx="4369">
                  <c:v>23</c:v>
                </c:pt>
                <c:pt idx="4370">
                  <c:v>23</c:v>
                </c:pt>
                <c:pt idx="4371">
                  <c:v>23</c:v>
                </c:pt>
                <c:pt idx="4372">
                  <c:v>23</c:v>
                </c:pt>
                <c:pt idx="4373">
                  <c:v>23</c:v>
                </c:pt>
                <c:pt idx="4374">
                  <c:v>23</c:v>
                </c:pt>
                <c:pt idx="4375">
                  <c:v>23</c:v>
                </c:pt>
                <c:pt idx="4376">
                  <c:v>23</c:v>
                </c:pt>
                <c:pt idx="4377">
                  <c:v>23</c:v>
                </c:pt>
                <c:pt idx="4378">
                  <c:v>23</c:v>
                </c:pt>
                <c:pt idx="4379">
                  <c:v>23</c:v>
                </c:pt>
                <c:pt idx="4380">
                  <c:v>23</c:v>
                </c:pt>
                <c:pt idx="4381">
                  <c:v>23</c:v>
                </c:pt>
                <c:pt idx="4382">
                  <c:v>23</c:v>
                </c:pt>
                <c:pt idx="4383">
                  <c:v>23</c:v>
                </c:pt>
                <c:pt idx="4384">
                  <c:v>23</c:v>
                </c:pt>
                <c:pt idx="4385">
                  <c:v>23</c:v>
                </c:pt>
                <c:pt idx="4386">
                  <c:v>23</c:v>
                </c:pt>
                <c:pt idx="4387">
                  <c:v>23</c:v>
                </c:pt>
                <c:pt idx="4388">
                  <c:v>23</c:v>
                </c:pt>
                <c:pt idx="4389">
                  <c:v>23</c:v>
                </c:pt>
                <c:pt idx="4390">
                  <c:v>23</c:v>
                </c:pt>
                <c:pt idx="4391">
                  <c:v>23</c:v>
                </c:pt>
                <c:pt idx="4392">
                  <c:v>23</c:v>
                </c:pt>
                <c:pt idx="4393">
                  <c:v>23</c:v>
                </c:pt>
                <c:pt idx="4394">
                  <c:v>23</c:v>
                </c:pt>
                <c:pt idx="4395">
                  <c:v>23</c:v>
                </c:pt>
                <c:pt idx="4396">
                  <c:v>23</c:v>
                </c:pt>
                <c:pt idx="4397">
                  <c:v>23</c:v>
                </c:pt>
                <c:pt idx="4398">
                  <c:v>23</c:v>
                </c:pt>
                <c:pt idx="4399">
                  <c:v>23</c:v>
                </c:pt>
                <c:pt idx="4400">
                  <c:v>23</c:v>
                </c:pt>
                <c:pt idx="4401">
                  <c:v>23</c:v>
                </c:pt>
                <c:pt idx="4402">
                  <c:v>23</c:v>
                </c:pt>
                <c:pt idx="4403">
                  <c:v>23</c:v>
                </c:pt>
                <c:pt idx="4404">
                  <c:v>23</c:v>
                </c:pt>
                <c:pt idx="4405">
                  <c:v>23</c:v>
                </c:pt>
                <c:pt idx="4406">
                  <c:v>23</c:v>
                </c:pt>
                <c:pt idx="4407">
                  <c:v>23</c:v>
                </c:pt>
                <c:pt idx="4408">
                  <c:v>23</c:v>
                </c:pt>
                <c:pt idx="4409">
                  <c:v>23.1</c:v>
                </c:pt>
                <c:pt idx="4410">
                  <c:v>23</c:v>
                </c:pt>
                <c:pt idx="4411">
                  <c:v>23</c:v>
                </c:pt>
                <c:pt idx="4412">
                  <c:v>23</c:v>
                </c:pt>
                <c:pt idx="4413">
                  <c:v>23</c:v>
                </c:pt>
                <c:pt idx="4414">
                  <c:v>23</c:v>
                </c:pt>
                <c:pt idx="4415">
                  <c:v>23</c:v>
                </c:pt>
                <c:pt idx="4416">
                  <c:v>23</c:v>
                </c:pt>
                <c:pt idx="4417">
                  <c:v>23</c:v>
                </c:pt>
                <c:pt idx="4418">
                  <c:v>23</c:v>
                </c:pt>
                <c:pt idx="4419">
                  <c:v>23</c:v>
                </c:pt>
                <c:pt idx="4420">
                  <c:v>23</c:v>
                </c:pt>
                <c:pt idx="4421">
                  <c:v>23</c:v>
                </c:pt>
                <c:pt idx="4422">
                  <c:v>23</c:v>
                </c:pt>
                <c:pt idx="4423">
                  <c:v>23</c:v>
                </c:pt>
                <c:pt idx="4424">
                  <c:v>23</c:v>
                </c:pt>
                <c:pt idx="4425">
                  <c:v>23</c:v>
                </c:pt>
                <c:pt idx="4426">
                  <c:v>23</c:v>
                </c:pt>
                <c:pt idx="4427">
                  <c:v>23</c:v>
                </c:pt>
                <c:pt idx="4428">
                  <c:v>23</c:v>
                </c:pt>
                <c:pt idx="4429">
                  <c:v>23</c:v>
                </c:pt>
                <c:pt idx="4430">
                  <c:v>23</c:v>
                </c:pt>
                <c:pt idx="4431">
                  <c:v>23</c:v>
                </c:pt>
                <c:pt idx="4432">
                  <c:v>23</c:v>
                </c:pt>
                <c:pt idx="4433">
                  <c:v>23</c:v>
                </c:pt>
                <c:pt idx="4434">
                  <c:v>23</c:v>
                </c:pt>
                <c:pt idx="4435">
                  <c:v>23</c:v>
                </c:pt>
                <c:pt idx="4436">
                  <c:v>23</c:v>
                </c:pt>
                <c:pt idx="4437">
                  <c:v>23</c:v>
                </c:pt>
                <c:pt idx="4438">
                  <c:v>23</c:v>
                </c:pt>
                <c:pt idx="4439">
                  <c:v>23</c:v>
                </c:pt>
                <c:pt idx="4440">
                  <c:v>23</c:v>
                </c:pt>
                <c:pt idx="4441">
                  <c:v>23</c:v>
                </c:pt>
                <c:pt idx="4442">
                  <c:v>23</c:v>
                </c:pt>
                <c:pt idx="4443">
                  <c:v>23</c:v>
                </c:pt>
                <c:pt idx="4444">
                  <c:v>23</c:v>
                </c:pt>
                <c:pt idx="4445">
                  <c:v>23</c:v>
                </c:pt>
                <c:pt idx="4446">
                  <c:v>23</c:v>
                </c:pt>
                <c:pt idx="4447">
                  <c:v>23</c:v>
                </c:pt>
                <c:pt idx="4448">
                  <c:v>23</c:v>
                </c:pt>
                <c:pt idx="4449">
                  <c:v>23</c:v>
                </c:pt>
                <c:pt idx="4450">
                  <c:v>23</c:v>
                </c:pt>
                <c:pt idx="4451">
                  <c:v>23</c:v>
                </c:pt>
                <c:pt idx="4452">
                  <c:v>23</c:v>
                </c:pt>
                <c:pt idx="4453">
                  <c:v>23</c:v>
                </c:pt>
                <c:pt idx="4454">
                  <c:v>23</c:v>
                </c:pt>
                <c:pt idx="4455">
                  <c:v>23</c:v>
                </c:pt>
                <c:pt idx="4456">
                  <c:v>23</c:v>
                </c:pt>
                <c:pt idx="4457">
                  <c:v>23</c:v>
                </c:pt>
                <c:pt idx="4458">
                  <c:v>23</c:v>
                </c:pt>
                <c:pt idx="4459">
                  <c:v>23</c:v>
                </c:pt>
                <c:pt idx="4460">
                  <c:v>23</c:v>
                </c:pt>
                <c:pt idx="4461">
                  <c:v>23</c:v>
                </c:pt>
                <c:pt idx="4462">
                  <c:v>23</c:v>
                </c:pt>
                <c:pt idx="4463">
                  <c:v>23</c:v>
                </c:pt>
                <c:pt idx="4464">
                  <c:v>23</c:v>
                </c:pt>
                <c:pt idx="4465">
                  <c:v>23</c:v>
                </c:pt>
                <c:pt idx="4466">
                  <c:v>23</c:v>
                </c:pt>
                <c:pt idx="4467">
                  <c:v>23.1</c:v>
                </c:pt>
                <c:pt idx="4468">
                  <c:v>23.1</c:v>
                </c:pt>
                <c:pt idx="4469">
                  <c:v>23.1</c:v>
                </c:pt>
                <c:pt idx="4470">
                  <c:v>23.1</c:v>
                </c:pt>
                <c:pt idx="4471">
                  <c:v>23</c:v>
                </c:pt>
                <c:pt idx="4472">
                  <c:v>23</c:v>
                </c:pt>
                <c:pt idx="4473">
                  <c:v>23</c:v>
                </c:pt>
                <c:pt idx="4474">
                  <c:v>23</c:v>
                </c:pt>
                <c:pt idx="4475">
                  <c:v>23</c:v>
                </c:pt>
                <c:pt idx="4476">
                  <c:v>23</c:v>
                </c:pt>
                <c:pt idx="4477">
                  <c:v>23</c:v>
                </c:pt>
                <c:pt idx="4478">
                  <c:v>23</c:v>
                </c:pt>
                <c:pt idx="4479">
                  <c:v>23</c:v>
                </c:pt>
                <c:pt idx="4480">
                  <c:v>23</c:v>
                </c:pt>
                <c:pt idx="4481">
                  <c:v>23.1</c:v>
                </c:pt>
                <c:pt idx="4482">
                  <c:v>23</c:v>
                </c:pt>
                <c:pt idx="4483">
                  <c:v>23</c:v>
                </c:pt>
                <c:pt idx="4484">
                  <c:v>23</c:v>
                </c:pt>
                <c:pt idx="4485">
                  <c:v>23</c:v>
                </c:pt>
                <c:pt idx="4486">
                  <c:v>23</c:v>
                </c:pt>
                <c:pt idx="4487">
                  <c:v>23</c:v>
                </c:pt>
                <c:pt idx="4488">
                  <c:v>23</c:v>
                </c:pt>
                <c:pt idx="4489">
                  <c:v>23</c:v>
                </c:pt>
                <c:pt idx="4490">
                  <c:v>23</c:v>
                </c:pt>
                <c:pt idx="4491">
                  <c:v>23</c:v>
                </c:pt>
                <c:pt idx="4492">
                  <c:v>23</c:v>
                </c:pt>
                <c:pt idx="4493">
                  <c:v>23</c:v>
                </c:pt>
                <c:pt idx="4494">
                  <c:v>23</c:v>
                </c:pt>
                <c:pt idx="4495">
                  <c:v>23</c:v>
                </c:pt>
                <c:pt idx="4496">
                  <c:v>23</c:v>
                </c:pt>
                <c:pt idx="4497">
                  <c:v>23</c:v>
                </c:pt>
                <c:pt idx="4498">
                  <c:v>23</c:v>
                </c:pt>
                <c:pt idx="4499">
                  <c:v>23</c:v>
                </c:pt>
                <c:pt idx="4500">
                  <c:v>23</c:v>
                </c:pt>
                <c:pt idx="4501">
                  <c:v>23</c:v>
                </c:pt>
                <c:pt idx="4502">
                  <c:v>23</c:v>
                </c:pt>
                <c:pt idx="4503">
                  <c:v>23</c:v>
                </c:pt>
                <c:pt idx="4504">
                  <c:v>23</c:v>
                </c:pt>
                <c:pt idx="4505">
                  <c:v>23</c:v>
                </c:pt>
                <c:pt idx="4506">
                  <c:v>23</c:v>
                </c:pt>
                <c:pt idx="4507">
                  <c:v>23</c:v>
                </c:pt>
                <c:pt idx="4508">
                  <c:v>23</c:v>
                </c:pt>
                <c:pt idx="4509">
                  <c:v>23</c:v>
                </c:pt>
                <c:pt idx="4510">
                  <c:v>23</c:v>
                </c:pt>
                <c:pt idx="4511">
                  <c:v>23</c:v>
                </c:pt>
                <c:pt idx="4512">
                  <c:v>23</c:v>
                </c:pt>
                <c:pt idx="4513">
                  <c:v>23</c:v>
                </c:pt>
                <c:pt idx="4514">
                  <c:v>23</c:v>
                </c:pt>
                <c:pt idx="4515">
                  <c:v>23</c:v>
                </c:pt>
                <c:pt idx="4516">
                  <c:v>23</c:v>
                </c:pt>
                <c:pt idx="4517">
                  <c:v>23</c:v>
                </c:pt>
                <c:pt idx="4518">
                  <c:v>23</c:v>
                </c:pt>
                <c:pt idx="4519">
                  <c:v>23</c:v>
                </c:pt>
                <c:pt idx="4520">
                  <c:v>23</c:v>
                </c:pt>
                <c:pt idx="4521">
                  <c:v>23</c:v>
                </c:pt>
                <c:pt idx="4522">
                  <c:v>23</c:v>
                </c:pt>
                <c:pt idx="4523">
                  <c:v>23</c:v>
                </c:pt>
                <c:pt idx="4524">
                  <c:v>23</c:v>
                </c:pt>
                <c:pt idx="4525">
                  <c:v>23</c:v>
                </c:pt>
                <c:pt idx="4526">
                  <c:v>23</c:v>
                </c:pt>
                <c:pt idx="4527">
                  <c:v>23</c:v>
                </c:pt>
                <c:pt idx="4528">
                  <c:v>23</c:v>
                </c:pt>
                <c:pt idx="4529">
                  <c:v>23</c:v>
                </c:pt>
                <c:pt idx="4530">
                  <c:v>23</c:v>
                </c:pt>
                <c:pt idx="4531">
                  <c:v>23</c:v>
                </c:pt>
                <c:pt idx="4532">
                  <c:v>23</c:v>
                </c:pt>
                <c:pt idx="4533">
                  <c:v>23</c:v>
                </c:pt>
                <c:pt idx="4534">
                  <c:v>23</c:v>
                </c:pt>
                <c:pt idx="4535">
                  <c:v>23</c:v>
                </c:pt>
                <c:pt idx="4536">
                  <c:v>23</c:v>
                </c:pt>
                <c:pt idx="4537">
                  <c:v>23</c:v>
                </c:pt>
                <c:pt idx="4538">
                  <c:v>23</c:v>
                </c:pt>
                <c:pt idx="4539">
                  <c:v>23</c:v>
                </c:pt>
                <c:pt idx="4540">
                  <c:v>23</c:v>
                </c:pt>
                <c:pt idx="4541">
                  <c:v>23</c:v>
                </c:pt>
                <c:pt idx="4542">
                  <c:v>23</c:v>
                </c:pt>
                <c:pt idx="4543">
                  <c:v>23</c:v>
                </c:pt>
                <c:pt idx="4544">
                  <c:v>23</c:v>
                </c:pt>
                <c:pt idx="4545">
                  <c:v>23</c:v>
                </c:pt>
                <c:pt idx="4546">
                  <c:v>23</c:v>
                </c:pt>
                <c:pt idx="4547">
                  <c:v>23</c:v>
                </c:pt>
                <c:pt idx="4548">
                  <c:v>23</c:v>
                </c:pt>
                <c:pt idx="4549">
                  <c:v>23</c:v>
                </c:pt>
                <c:pt idx="4550">
                  <c:v>23</c:v>
                </c:pt>
                <c:pt idx="4551">
                  <c:v>23</c:v>
                </c:pt>
                <c:pt idx="4552">
                  <c:v>23</c:v>
                </c:pt>
                <c:pt idx="4553">
                  <c:v>23</c:v>
                </c:pt>
                <c:pt idx="4554">
                  <c:v>23</c:v>
                </c:pt>
                <c:pt idx="4555">
                  <c:v>23</c:v>
                </c:pt>
                <c:pt idx="4556">
                  <c:v>23</c:v>
                </c:pt>
                <c:pt idx="4557">
                  <c:v>23</c:v>
                </c:pt>
                <c:pt idx="4558">
                  <c:v>23</c:v>
                </c:pt>
                <c:pt idx="4559">
                  <c:v>23</c:v>
                </c:pt>
                <c:pt idx="4560">
                  <c:v>23</c:v>
                </c:pt>
                <c:pt idx="4561">
                  <c:v>23</c:v>
                </c:pt>
                <c:pt idx="4562">
                  <c:v>23</c:v>
                </c:pt>
                <c:pt idx="4563">
                  <c:v>23</c:v>
                </c:pt>
                <c:pt idx="4564">
                  <c:v>23</c:v>
                </c:pt>
                <c:pt idx="4565">
                  <c:v>23</c:v>
                </c:pt>
                <c:pt idx="4566">
                  <c:v>23</c:v>
                </c:pt>
                <c:pt idx="4567">
                  <c:v>23</c:v>
                </c:pt>
                <c:pt idx="4568">
                  <c:v>23</c:v>
                </c:pt>
                <c:pt idx="4569">
                  <c:v>23</c:v>
                </c:pt>
                <c:pt idx="4570">
                  <c:v>23</c:v>
                </c:pt>
                <c:pt idx="4571">
                  <c:v>23</c:v>
                </c:pt>
                <c:pt idx="4572">
                  <c:v>23</c:v>
                </c:pt>
                <c:pt idx="4573">
                  <c:v>23</c:v>
                </c:pt>
                <c:pt idx="4574">
                  <c:v>23</c:v>
                </c:pt>
                <c:pt idx="4575">
                  <c:v>23</c:v>
                </c:pt>
                <c:pt idx="4576">
                  <c:v>23</c:v>
                </c:pt>
                <c:pt idx="4577">
                  <c:v>23</c:v>
                </c:pt>
                <c:pt idx="4578">
                  <c:v>23.1</c:v>
                </c:pt>
                <c:pt idx="4579">
                  <c:v>23</c:v>
                </c:pt>
                <c:pt idx="4580">
                  <c:v>23</c:v>
                </c:pt>
                <c:pt idx="4581">
                  <c:v>23</c:v>
                </c:pt>
                <c:pt idx="4582">
                  <c:v>23</c:v>
                </c:pt>
                <c:pt idx="4583">
                  <c:v>23</c:v>
                </c:pt>
                <c:pt idx="4584">
                  <c:v>23</c:v>
                </c:pt>
                <c:pt idx="4585">
                  <c:v>23</c:v>
                </c:pt>
                <c:pt idx="4586">
                  <c:v>23</c:v>
                </c:pt>
                <c:pt idx="4587">
                  <c:v>23</c:v>
                </c:pt>
                <c:pt idx="4588">
                  <c:v>23.1</c:v>
                </c:pt>
                <c:pt idx="4589">
                  <c:v>23.1</c:v>
                </c:pt>
                <c:pt idx="4590">
                  <c:v>23.1</c:v>
                </c:pt>
                <c:pt idx="4591">
                  <c:v>23.1</c:v>
                </c:pt>
                <c:pt idx="4592">
                  <c:v>23.1</c:v>
                </c:pt>
                <c:pt idx="4593">
                  <c:v>23.1</c:v>
                </c:pt>
                <c:pt idx="4594">
                  <c:v>23.1</c:v>
                </c:pt>
                <c:pt idx="4595">
                  <c:v>23.1</c:v>
                </c:pt>
                <c:pt idx="4596">
                  <c:v>23.1</c:v>
                </c:pt>
                <c:pt idx="4597">
                  <c:v>23.1</c:v>
                </c:pt>
                <c:pt idx="4598">
                  <c:v>23.1</c:v>
                </c:pt>
                <c:pt idx="4599">
                  <c:v>23.1</c:v>
                </c:pt>
                <c:pt idx="4600">
                  <c:v>23.1</c:v>
                </c:pt>
                <c:pt idx="4601">
                  <c:v>23.1</c:v>
                </c:pt>
                <c:pt idx="4602">
                  <c:v>23.1</c:v>
                </c:pt>
                <c:pt idx="4603">
                  <c:v>23.1</c:v>
                </c:pt>
                <c:pt idx="4604">
                  <c:v>23.1</c:v>
                </c:pt>
                <c:pt idx="4605">
                  <c:v>23.1</c:v>
                </c:pt>
                <c:pt idx="4606">
                  <c:v>23.1</c:v>
                </c:pt>
                <c:pt idx="4607">
                  <c:v>23.1</c:v>
                </c:pt>
                <c:pt idx="4608">
                  <c:v>23.1</c:v>
                </c:pt>
                <c:pt idx="4609">
                  <c:v>23.1</c:v>
                </c:pt>
                <c:pt idx="4610">
                  <c:v>23.1</c:v>
                </c:pt>
                <c:pt idx="4611">
                  <c:v>23.1</c:v>
                </c:pt>
                <c:pt idx="4612">
                  <c:v>23.1</c:v>
                </c:pt>
                <c:pt idx="4613">
                  <c:v>23.1</c:v>
                </c:pt>
                <c:pt idx="4614">
                  <c:v>23.1</c:v>
                </c:pt>
                <c:pt idx="4615">
                  <c:v>23.1</c:v>
                </c:pt>
                <c:pt idx="4616">
                  <c:v>23.1</c:v>
                </c:pt>
                <c:pt idx="4617">
                  <c:v>23.1</c:v>
                </c:pt>
                <c:pt idx="4618">
                  <c:v>23.1</c:v>
                </c:pt>
                <c:pt idx="4619">
                  <c:v>23</c:v>
                </c:pt>
                <c:pt idx="4620">
                  <c:v>23.1</c:v>
                </c:pt>
                <c:pt idx="4621">
                  <c:v>23.1</c:v>
                </c:pt>
                <c:pt idx="4622">
                  <c:v>23.1</c:v>
                </c:pt>
                <c:pt idx="4623">
                  <c:v>23.1</c:v>
                </c:pt>
                <c:pt idx="4624">
                  <c:v>23.1</c:v>
                </c:pt>
                <c:pt idx="4625">
                  <c:v>23.1</c:v>
                </c:pt>
                <c:pt idx="4626">
                  <c:v>23.1</c:v>
                </c:pt>
                <c:pt idx="4627">
                  <c:v>23.1</c:v>
                </c:pt>
                <c:pt idx="4628">
                  <c:v>23.1</c:v>
                </c:pt>
                <c:pt idx="4629">
                  <c:v>23.1</c:v>
                </c:pt>
                <c:pt idx="4630">
                  <c:v>23.1</c:v>
                </c:pt>
                <c:pt idx="4631">
                  <c:v>23.1</c:v>
                </c:pt>
                <c:pt idx="4632">
                  <c:v>23.1</c:v>
                </c:pt>
                <c:pt idx="4633">
                  <c:v>23.1</c:v>
                </c:pt>
                <c:pt idx="4634">
                  <c:v>23.1</c:v>
                </c:pt>
                <c:pt idx="4635">
                  <c:v>23.1</c:v>
                </c:pt>
                <c:pt idx="4636">
                  <c:v>23.1</c:v>
                </c:pt>
                <c:pt idx="4637">
                  <c:v>23.1</c:v>
                </c:pt>
                <c:pt idx="4638">
                  <c:v>23.1</c:v>
                </c:pt>
                <c:pt idx="4639">
                  <c:v>23.1</c:v>
                </c:pt>
                <c:pt idx="4640">
                  <c:v>23.1</c:v>
                </c:pt>
                <c:pt idx="4641">
                  <c:v>23.1</c:v>
                </c:pt>
                <c:pt idx="4642">
                  <c:v>23.1</c:v>
                </c:pt>
                <c:pt idx="4643">
                  <c:v>23.1</c:v>
                </c:pt>
                <c:pt idx="4644">
                  <c:v>23.1</c:v>
                </c:pt>
                <c:pt idx="4645">
                  <c:v>23.1</c:v>
                </c:pt>
                <c:pt idx="4646">
                  <c:v>23.1</c:v>
                </c:pt>
                <c:pt idx="4647">
                  <c:v>23.1</c:v>
                </c:pt>
                <c:pt idx="4648">
                  <c:v>23.1</c:v>
                </c:pt>
                <c:pt idx="4649">
                  <c:v>23.1</c:v>
                </c:pt>
                <c:pt idx="4650">
                  <c:v>23.1</c:v>
                </c:pt>
                <c:pt idx="4651">
                  <c:v>23.1</c:v>
                </c:pt>
                <c:pt idx="4652">
                  <c:v>23.1</c:v>
                </c:pt>
                <c:pt idx="4653">
                  <c:v>23.1</c:v>
                </c:pt>
                <c:pt idx="4654">
                  <c:v>23.1</c:v>
                </c:pt>
                <c:pt idx="4655">
                  <c:v>23.1</c:v>
                </c:pt>
                <c:pt idx="4656">
                  <c:v>23.1</c:v>
                </c:pt>
                <c:pt idx="4657">
                  <c:v>23.1</c:v>
                </c:pt>
                <c:pt idx="4658">
                  <c:v>23.1</c:v>
                </c:pt>
                <c:pt idx="4659">
                  <c:v>23.1</c:v>
                </c:pt>
                <c:pt idx="4660">
                  <c:v>23.1</c:v>
                </c:pt>
                <c:pt idx="4661">
                  <c:v>23.1</c:v>
                </c:pt>
                <c:pt idx="4662">
                  <c:v>23.1</c:v>
                </c:pt>
                <c:pt idx="4663">
                  <c:v>23.1</c:v>
                </c:pt>
                <c:pt idx="4664">
                  <c:v>23.1</c:v>
                </c:pt>
                <c:pt idx="4665">
                  <c:v>23.1</c:v>
                </c:pt>
                <c:pt idx="4666">
                  <c:v>23.1</c:v>
                </c:pt>
                <c:pt idx="4667">
                  <c:v>23.1</c:v>
                </c:pt>
                <c:pt idx="4668">
                  <c:v>23.1</c:v>
                </c:pt>
                <c:pt idx="4669">
                  <c:v>23.1</c:v>
                </c:pt>
                <c:pt idx="4670">
                  <c:v>23.1</c:v>
                </c:pt>
                <c:pt idx="4671">
                  <c:v>23.1</c:v>
                </c:pt>
                <c:pt idx="4672">
                  <c:v>23.1</c:v>
                </c:pt>
                <c:pt idx="4673">
                  <c:v>23.1</c:v>
                </c:pt>
                <c:pt idx="4674">
                  <c:v>23.1</c:v>
                </c:pt>
                <c:pt idx="4675">
                  <c:v>23.1</c:v>
                </c:pt>
                <c:pt idx="4676">
                  <c:v>23.1</c:v>
                </c:pt>
                <c:pt idx="4677">
                  <c:v>23.1</c:v>
                </c:pt>
                <c:pt idx="4678">
                  <c:v>23.1</c:v>
                </c:pt>
                <c:pt idx="4679">
                  <c:v>23.1</c:v>
                </c:pt>
                <c:pt idx="4680">
                  <c:v>23.1</c:v>
                </c:pt>
                <c:pt idx="4681">
                  <c:v>23.1</c:v>
                </c:pt>
                <c:pt idx="4682">
                  <c:v>23.1</c:v>
                </c:pt>
                <c:pt idx="4683">
                  <c:v>23.1</c:v>
                </c:pt>
                <c:pt idx="4684">
                  <c:v>23.1</c:v>
                </c:pt>
                <c:pt idx="4685">
                  <c:v>23.1</c:v>
                </c:pt>
                <c:pt idx="4686">
                  <c:v>23.1</c:v>
                </c:pt>
                <c:pt idx="4687">
                  <c:v>23.1</c:v>
                </c:pt>
                <c:pt idx="4688">
                  <c:v>23.200001</c:v>
                </c:pt>
                <c:pt idx="4689">
                  <c:v>23.1</c:v>
                </c:pt>
                <c:pt idx="4690">
                  <c:v>23.1</c:v>
                </c:pt>
                <c:pt idx="4691">
                  <c:v>23.1</c:v>
                </c:pt>
                <c:pt idx="4692">
                  <c:v>23.1</c:v>
                </c:pt>
                <c:pt idx="4693">
                  <c:v>23.1</c:v>
                </c:pt>
                <c:pt idx="4694">
                  <c:v>23.1</c:v>
                </c:pt>
                <c:pt idx="4695">
                  <c:v>23.1</c:v>
                </c:pt>
                <c:pt idx="4696">
                  <c:v>23.1</c:v>
                </c:pt>
                <c:pt idx="4697">
                  <c:v>23.1</c:v>
                </c:pt>
                <c:pt idx="4698">
                  <c:v>23.200001</c:v>
                </c:pt>
                <c:pt idx="4699">
                  <c:v>23.200001</c:v>
                </c:pt>
                <c:pt idx="4700">
                  <c:v>23.200001</c:v>
                </c:pt>
                <c:pt idx="4701">
                  <c:v>23.200001</c:v>
                </c:pt>
                <c:pt idx="4702">
                  <c:v>23.1</c:v>
                </c:pt>
                <c:pt idx="4703">
                  <c:v>23.1</c:v>
                </c:pt>
                <c:pt idx="4704">
                  <c:v>23.1</c:v>
                </c:pt>
                <c:pt idx="4705">
                  <c:v>23.1</c:v>
                </c:pt>
                <c:pt idx="4706">
                  <c:v>23.1</c:v>
                </c:pt>
                <c:pt idx="4707">
                  <c:v>23.1</c:v>
                </c:pt>
                <c:pt idx="4708">
                  <c:v>23.200001</c:v>
                </c:pt>
                <c:pt idx="4709">
                  <c:v>23.1</c:v>
                </c:pt>
                <c:pt idx="4710">
                  <c:v>23.1</c:v>
                </c:pt>
                <c:pt idx="4711">
                  <c:v>23.200001</c:v>
                </c:pt>
                <c:pt idx="4712">
                  <c:v>23.1</c:v>
                </c:pt>
                <c:pt idx="4713">
                  <c:v>23.1</c:v>
                </c:pt>
                <c:pt idx="4714">
                  <c:v>23.1</c:v>
                </c:pt>
                <c:pt idx="4715">
                  <c:v>23.1</c:v>
                </c:pt>
                <c:pt idx="4716">
                  <c:v>23.1</c:v>
                </c:pt>
                <c:pt idx="4717">
                  <c:v>23.200001</c:v>
                </c:pt>
                <c:pt idx="4718">
                  <c:v>23.1</c:v>
                </c:pt>
                <c:pt idx="4719">
                  <c:v>23.1</c:v>
                </c:pt>
                <c:pt idx="4720">
                  <c:v>23.1</c:v>
                </c:pt>
                <c:pt idx="4721">
                  <c:v>23.1</c:v>
                </c:pt>
                <c:pt idx="4722">
                  <c:v>23.1</c:v>
                </c:pt>
                <c:pt idx="4723">
                  <c:v>23.200001</c:v>
                </c:pt>
                <c:pt idx="4724">
                  <c:v>23.200001</c:v>
                </c:pt>
                <c:pt idx="4725">
                  <c:v>23.1</c:v>
                </c:pt>
                <c:pt idx="4726">
                  <c:v>23.200001</c:v>
                </c:pt>
                <c:pt idx="4727">
                  <c:v>23.1</c:v>
                </c:pt>
                <c:pt idx="4728">
                  <c:v>23.200001</c:v>
                </c:pt>
                <c:pt idx="4729">
                  <c:v>23.1</c:v>
                </c:pt>
                <c:pt idx="4730">
                  <c:v>23.200001</c:v>
                </c:pt>
                <c:pt idx="4731">
                  <c:v>23.200001</c:v>
                </c:pt>
                <c:pt idx="4732">
                  <c:v>23.1</c:v>
                </c:pt>
                <c:pt idx="4733">
                  <c:v>23.200001</c:v>
                </c:pt>
                <c:pt idx="4734">
                  <c:v>23.200001</c:v>
                </c:pt>
                <c:pt idx="4735">
                  <c:v>23.1</c:v>
                </c:pt>
                <c:pt idx="4736">
                  <c:v>23.200001</c:v>
                </c:pt>
                <c:pt idx="4737">
                  <c:v>23.1</c:v>
                </c:pt>
                <c:pt idx="4738">
                  <c:v>23.1</c:v>
                </c:pt>
                <c:pt idx="4739">
                  <c:v>23.1</c:v>
                </c:pt>
                <c:pt idx="4740">
                  <c:v>23.200001</c:v>
                </c:pt>
                <c:pt idx="4741">
                  <c:v>23.1</c:v>
                </c:pt>
                <c:pt idx="4742">
                  <c:v>23.1</c:v>
                </c:pt>
                <c:pt idx="4743">
                  <c:v>23.1</c:v>
                </c:pt>
                <c:pt idx="4744">
                  <c:v>23.1</c:v>
                </c:pt>
                <c:pt idx="4745">
                  <c:v>23.200001</c:v>
                </c:pt>
                <c:pt idx="4746">
                  <c:v>23.1</c:v>
                </c:pt>
                <c:pt idx="4747">
                  <c:v>23.200001</c:v>
                </c:pt>
                <c:pt idx="4748">
                  <c:v>23.1</c:v>
                </c:pt>
                <c:pt idx="4749">
                  <c:v>23.200001</c:v>
                </c:pt>
                <c:pt idx="4750">
                  <c:v>23.1</c:v>
                </c:pt>
                <c:pt idx="4751">
                  <c:v>23.200001</c:v>
                </c:pt>
                <c:pt idx="4752">
                  <c:v>23.1</c:v>
                </c:pt>
                <c:pt idx="4753">
                  <c:v>23.200001</c:v>
                </c:pt>
                <c:pt idx="4754">
                  <c:v>23.1</c:v>
                </c:pt>
                <c:pt idx="4755">
                  <c:v>23.1</c:v>
                </c:pt>
                <c:pt idx="4756">
                  <c:v>23.1</c:v>
                </c:pt>
                <c:pt idx="4757">
                  <c:v>23.1</c:v>
                </c:pt>
                <c:pt idx="4758">
                  <c:v>23.1</c:v>
                </c:pt>
                <c:pt idx="4759">
                  <c:v>23.1</c:v>
                </c:pt>
                <c:pt idx="4760">
                  <c:v>23.1</c:v>
                </c:pt>
                <c:pt idx="4761">
                  <c:v>23.1</c:v>
                </c:pt>
                <c:pt idx="4762">
                  <c:v>23.1</c:v>
                </c:pt>
                <c:pt idx="4763">
                  <c:v>23.200001</c:v>
                </c:pt>
                <c:pt idx="4764">
                  <c:v>23.1</c:v>
                </c:pt>
                <c:pt idx="4765">
                  <c:v>23.1</c:v>
                </c:pt>
                <c:pt idx="4766">
                  <c:v>23.200001</c:v>
                </c:pt>
                <c:pt idx="4767">
                  <c:v>23.1</c:v>
                </c:pt>
                <c:pt idx="4768">
                  <c:v>23.1</c:v>
                </c:pt>
                <c:pt idx="4769">
                  <c:v>23.200001</c:v>
                </c:pt>
                <c:pt idx="4770">
                  <c:v>23.200001</c:v>
                </c:pt>
                <c:pt idx="4771">
                  <c:v>23.200001</c:v>
                </c:pt>
                <c:pt idx="4772">
                  <c:v>23.200001</c:v>
                </c:pt>
                <c:pt idx="4773">
                  <c:v>23.1</c:v>
                </c:pt>
                <c:pt idx="4774">
                  <c:v>23.1</c:v>
                </c:pt>
                <c:pt idx="4775">
                  <c:v>23.1</c:v>
                </c:pt>
                <c:pt idx="4776">
                  <c:v>23.1</c:v>
                </c:pt>
                <c:pt idx="4777">
                  <c:v>23.1</c:v>
                </c:pt>
                <c:pt idx="4778">
                  <c:v>23.200001</c:v>
                </c:pt>
                <c:pt idx="4779">
                  <c:v>23.200001</c:v>
                </c:pt>
                <c:pt idx="4780">
                  <c:v>23.1</c:v>
                </c:pt>
                <c:pt idx="4781">
                  <c:v>23.1</c:v>
                </c:pt>
                <c:pt idx="4782">
                  <c:v>23.1</c:v>
                </c:pt>
                <c:pt idx="4783">
                  <c:v>23.1</c:v>
                </c:pt>
                <c:pt idx="4784">
                  <c:v>23.1</c:v>
                </c:pt>
                <c:pt idx="4785">
                  <c:v>23.1</c:v>
                </c:pt>
                <c:pt idx="4786">
                  <c:v>23.1</c:v>
                </c:pt>
                <c:pt idx="4787">
                  <c:v>23.200001</c:v>
                </c:pt>
                <c:pt idx="4788">
                  <c:v>23.200001</c:v>
                </c:pt>
                <c:pt idx="4789">
                  <c:v>23.1</c:v>
                </c:pt>
                <c:pt idx="4790">
                  <c:v>23.200001</c:v>
                </c:pt>
                <c:pt idx="4791">
                  <c:v>23.200001</c:v>
                </c:pt>
                <c:pt idx="4792">
                  <c:v>23.1</c:v>
                </c:pt>
                <c:pt idx="4793">
                  <c:v>23.1</c:v>
                </c:pt>
                <c:pt idx="4794">
                  <c:v>23.1</c:v>
                </c:pt>
                <c:pt idx="4795">
                  <c:v>23.1</c:v>
                </c:pt>
                <c:pt idx="4796">
                  <c:v>23.200001</c:v>
                </c:pt>
                <c:pt idx="4797">
                  <c:v>23.1</c:v>
                </c:pt>
                <c:pt idx="4798">
                  <c:v>23.1</c:v>
                </c:pt>
                <c:pt idx="4799">
                  <c:v>23.200001</c:v>
                </c:pt>
                <c:pt idx="4800">
                  <c:v>23.200001</c:v>
                </c:pt>
                <c:pt idx="4801">
                  <c:v>23.1</c:v>
                </c:pt>
                <c:pt idx="4802">
                  <c:v>23.1</c:v>
                </c:pt>
                <c:pt idx="4803">
                  <c:v>23.1</c:v>
                </c:pt>
                <c:pt idx="4804">
                  <c:v>23.200001</c:v>
                </c:pt>
                <c:pt idx="4805">
                  <c:v>23.1</c:v>
                </c:pt>
                <c:pt idx="4806">
                  <c:v>23.1</c:v>
                </c:pt>
                <c:pt idx="4807">
                  <c:v>23.200001</c:v>
                </c:pt>
                <c:pt idx="4808">
                  <c:v>23.1</c:v>
                </c:pt>
                <c:pt idx="4809">
                  <c:v>23.1</c:v>
                </c:pt>
                <c:pt idx="4810">
                  <c:v>23.1</c:v>
                </c:pt>
                <c:pt idx="4811">
                  <c:v>23.1</c:v>
                </c:pt>
                <c:pt idx="4812">
                  <c:v>23.1</c:v>
                </c:pt>
                <c:pt idx="4813">
                  <c:v>23.1</c:v>
                </c:pt>
                <c:pt idx="4814">
                  <c:v>23.200001</c:v>
                </c:pt>
                <c:pt idx="4815">
                  <c:v>23.200001</c:v>
                </c:pt>
                <c:pt idx="4816">
                  <c:v>23.200001</c:v>
                </c:pt>
                <c:pt idx="4817">
                  <c:v>23.200001</c:v>
                </c:pt>
                <c:pt idx="4818">
                  <c:v>23.200001</c:v>
                </c:pt>
                <c:pt idx="4819">
                  <c:v>23.200001</c:v>
                </c:pt>
                <c:pt idx="4820">
                  <c:v>23.200001</c:v>
                </c:pt>
                <c:pt idx="4821">
                  <c:v>23.200001</c:v>
                </c:pt>
                <c:pt idx="4822">
                  <c:v>23.200001</c:v>
                </c:pt>
                <c:pt idx="4823">
                  <c:v>23.1</c:v>
                </c:pt>
                <c:pt idx="4824">
                  <c:v>23.200001</c:v>
                </c:pt>
                <c:pt idx="4825">
                  <c:v>23.200001</c:v>
                </c:pt>
                <c:pt idx="4826">
                  <c:v>23.200001</c:v>
                </c:pt>
                <c:pt idx="4827">
                  <c:v>23.200001</c:v>
                </c:pt>
                <c:pt idx="4828">
                  <c:v>23.200001</c:v>
                </c:pt>
                <c:pt idx="4829">
                  <c:v>23.1</c:v>
                </c:pt>
                <c:pt idx="4830">
                  <c:v>23.1</c:v>
                </c:pt>
                <c:pt idx="4831">
                  <c:v>23.200001</c:v>
                </c:pt>
                <c:pt idx="4832">
                  <c:v>23.200001</c:v>
                </c:pt>
                <c:pt idx="4833">
                  <c:v>23.200001</c:v>
                </c:pt>
                <c:pt idx="4834">
                  <c:v>23.200001</c:v>
                </c:pt>
                <c:pt idx="4835">
                  <c:v>23.200001</c:v>
                </c:pt>
                <c:pt idx="4836">
                  <c:v>23.200001</c:v>
                </c:pt>
                <c:pt idx="4837">
                  <c:v>23.200001</c:v>
                </c:pt>
                <c:pt idx="4838">
                  <c:v>23.200001</c:v>
                </c:pt>
                <c:pt idx="4839">
                  <c:v>23.200001</c:v>
                </c:pt>
                <c:pt idx="4840">
                  <c:v>23.1</c:v>
                </c:pt>
                <c:pt idx="4841">
                  <c:v>23.200001</c:v>
                </c:pt>
                <c:pt idx="4842">
                  <c:v>23.200001</c:v>
                </c:pt>
                <c:pt idx="4843">
                  <c:v>23.200001</c:v>
                </c:pt>
                <c:pt idx="4844">
                  <c:v>23.200001</c:v>
                </c:pt>
                <c:pt idx="4845">
                  <c:v>23.1</c:v>
                </c:pt>
                <c:pt idx="4846">
                  <c:v>23.1</c:v>
                </c:pt>
                <c:pt idx="4847">
                  <c:v>23.1</c:v>
                </c:pt>
                <c:pt idx="4848">
                  <c:v>23.200001</c:v>
                </c:pt>
                <c:pt idx="4849">
                  <c:v>23.200001</c:v>
                </c:pt>
                <c:pt idx="4850">
                  <c:v>23.200001</c:v>
                </c:pt>
                <c:pt idx="4851">
                  <c:v>23.200001</c:v>
                </c:pt>
                <c:pt idx="4852">
                  <c:v>23.200001</c:v>
                </c:pt>
                <c:pt idx="4853">
                  <c:v>23.200001</c:v>
                </c:pt>
                <c:pt idx="4854">
                  <c:v>23.200001</c:v>
                </c:pt>
                <c:pt idx="4855">
                  <c:v>23.200001</c:v>
                </c:pt>
                <c:pt idx="4856">
                  <c:v>23.200001</c:v>
                </c:pt>
                <c:pt idx="4857">
                  <c:v>23.200001</c:v>
                </c:pt>
                <c:pt idx="4858">
                  <c:v>23.200001</c:v>
                </c:pt>
                <c:pt idx="4859">
                  <c:v>23.200001</c:v>
                </c:pt>
                <c:pt idx="4860">
                  <c:v>23.200001</c:v>
                </c:pt>
                <c:pt idx="4861">
                  <c:v>23.200001</c:v>
                </c:pt>
                <c:pt idx="4862">
                  <c:v>23.200001</c:v>
                </c:pt>
                <c:pt idx="4863">
                  <c:v>23.1</c:v>
                </c:pt>
                <c:pt idx="4864">
                  <c:v>23.200001</c:v>
                </c:pt>
                <c:pt idx="4865">
                  <c:v>23.200001</c:v>
                </c:pt>
                <c:pt idx="4866">
                  <c:v>23.200001</c:v>
                </c:pt>
                <c:pt idx="4867">
                  <c:v>23.200001</c:v>
                </c:pt>
                <c:pt idx="4868">
                  <c:v>23.200001</c:v>
                </c:pt>
                <c:pt idx="4869">
                  <c:v>23.200001</c:v>
                </c:pt>
                <c:pt idx="4870">
                  <c:v>23.1</c:v>
                </c:pt>
                <c:pt idx="4871">
                  <c:v>23.1</c:v>
                </c:pt>
                <c:pt idx="4872">
                  <c:v>23.200001</c:v>
                </c:pt>
                <c:pt idx="4873">
                  <c:v>23.200001</c:v>
                </c:pt>
                <c:pt idx="4874">
                  <c:v>23.1</c:v>
                </c:pt>
                <c:pt idx="4875">
                  <c:v>23.200001</c:v>
                </c:pt>
                <c:pt idx="4876">
                  <c:v>23.200001</c:v>
                </c:pt>
                <c:pt idx="4877">
                  <c:v>23.200001</c:v>
                </c:pt>
                <c:pt idx="4878">
                  <c:v>23.1</c:v>
                </c:pt>
                <c:pt idx="4879">
                  <c:v>23.200001</c:v>
                </c:pt>
                <c:pt idx="4880">
                  <c:v>23.200001</c:v>
                </c:pt>
                <c:pt idx="4881">
                  <c:v>23.200001</c:v>
                </c:pt>
                <c:pt idx="4882">
                  <c:v>23.200001</c:v>
                </c:pt>
                <c:pt idx="4883">
                  <c:v>23.200001</c:v>
                </c:pt>
                <c:pt idx="4884">
                  <c:v>23.200001</c:v>
                </c:pt>
                <c:pt idx="4885">
                  <c:v>23.200001</c:v>
                </c:pt>
                <c:pt idx="4886">
                  <c:v>23.200001</c:v>
                </c:pt>
                <c:pt idx="4887">
                  <c:v>23.200001</c:v>
                </c:pt>
                <c:pt idx="4888">
                  <c:v>23.200001</c:v>
                </c:pt>
                <c:pt idx="4889">
                  <c:v>23.1</c:v>
                </c:pt>
                <c:pt idx="4890">
                  <c:v>23.200001</c:v>
                </c:pt>
                <c:pt idx="4891">
                  <c:v>23.200001</c:v>
                </c:pt>
                <c:pt idx="4892">
                  <c:v>23.200001</c:v>
                </c:pt>
                <c:pt idx="4893">
                  <c:v>23.200001</c:v>
                </c:pt>
                <c:pt idx="4894">
                  <c:v>23.200001</c:v>
                </c:pt>
                <c:pt idx="4895">
                  <c:v>23.200001</c:v>
                </c:pt>
                <c:pt idx="4896">
                  <c:v>23.200001</c:v>
                </c:pt>
                <c:pt idx="4897">
                  <c:v>23.200001</c:v>
                </c:pt>
                <c:pt idx="4898">
                  <c:v>23.200001</c:v>
                </c:pt>
                <c:pt idx="4899">
                  <c:v>23.200001</c:v>
                </c:pt>
                <c:pt idx="4900">
                  <c:v>23.200001</c:v>
                </c:pt>
                <c:pt idx="4901">
                  <c:v>23.1</c:v>
                </c:pt>
                <c:pt idx="4902">
                  <c:v>23.200001</c:v>
                </c:pt>
                <c:pt idx="4903">
                  <c:v>23.1</c:v>
                </c:pt>
                <c:pt idx="4904">
                  <c:v>23.1</c:v>
                </c:pt>
                <c:pt idx="4905">
                  <c:v>23.1</c:v>
                </c:pt>
                <c:pt idx="4906">
                  <c:v>23.1</c:v>
                </c:pt>
                <c:pt idx="4907">
                  <c:v>23.1</c:v>
                </c:pt>
                <c:pt idx="4908">
                  <c:v>23.1</c:v>
                </c:pt>
                <c:pt idx="4909">
                  <c:v>23.1</c:v>
                </c:pt>
                <c:pt idx="4910">
                  <c:v>23.200001</c:v>
                </c:pt>
                <c:pt idx="4911">
                  <c:v>23.200001</c:v>
                </c:pt>
                <c:pt idx="4912">
                  <c:v>23.200001</c:v>
                </c:pt>
                <c:pt idx="4913">
                  <c:v>23.200001</c:v>
                </c:pt>
                <c:pt idx="4914">
                  <c:v>23.200001</c:v>
                </c:pt>
                <c:pt idx="4915">
                  <c:v>23.1</c:v>
                </c:pt>
                <c:pt idx="4916">
                  <c:v>23.200001</c:v>
                </c:pt>
                <c:pt idx="4917">
                  <c:v>23.1</c:v>
                </c:pt>
                <c:pt idx="4918">
                  <c:v>23.1</c:v>
                </c:pt>
                <c:pt idx="4919">
                  <c:v>23.1</c:v>
                </c:pt>
                <c:pt idx="4920">
                  <c:v>23.1</c:v>
                </c:pt>
                <c:pt idx="4921">
                  <c:v>23.200001</c:v>
                </c:pt>
                <c:pt idx="4922">
                  <c:v>23.1</c:v>
                </c:pt>
                <c:pt idx="4923">
                  <c:v>23.1</c:v>
                </c:pt>
                <c:pt idx="4924">
                  <c:v>23.1</c:v>
                </c:pt>
                <c:pt idx="4925">
                  <c:v>23.1</c:v>
                </c:pt>
                <c:pt idx="4926">
                  <c:v>23.1</c:v>
                </c:pt>
                <c:pt idx="4927">
                  <c:v>23.1</c:v>
                </c:pt>
                <c:pt idx="4928">
                  <c:v>23.1</c:v>
                </c:pt>
                <c:pt idx="4929">
                  <c:v>23.1</c:v>
                </c:pt>
                <c:pt idx="4930">
                  <c:v>23.200001</c:v>
                </c:pt>
                <c:pt idx="4931">
                  <c:v>23.1</c:v>
                </c:pt>
                <c:pt idx="4932">
                  <c:v>23.1</c:v>
                </c:pt>
                <c:pt idx="4933">
                  <c:v>23.1</c:v>
                </c:pt>
                <c:pt idx="4934">
                  <c:v>23.1</c:v>
                </c:pt>
                <c:pt idx="4935">
                  <c:v>23.1</c:v>
                </c:pt>
                <c:pt idx="4936">
                  <c:v>23.1</c:v>
                </c:pt>
                <c:pt idx="4937">
                  <c:v>23.1</c:v>
                </c:pt>
                <c:pt idx="4938">
                  <c:v>23.1</c:v>
                </c:pt>
                <c:pt idx="4939">
                  <c:v>23.1</c:v>
                </c:pt>
                <c:pt idx="4940">
                  <c:v>23.1</c:v>
                </c:pt>
                <c:pt idx="4941">
                  <c:v>23.1</c:v>
                </c:pt>
                <c:pt idx="4942">
                  <c:v>23.1</c:v>
                </c:pt>
                <c:pt idx="4943">
                  <c:v>23.1</c:v>
                </c:pt>
                <c:pt idx="4944">
                  <c:v>23.1</c:v>
                </c:pt>
                <c:pt idx="4945">
                  <c:v>23.1</c:v>
                </c:pt>
                <c:pt idx="4946">
                  <c:v>23.1</c:v>
                </c:pt>
                <c:pt idx="4947">
                  <c:v>23.1</c:v>
                </c:pt>
                <c:pt idx="4948">
                  <c:v>23.1</c:v>
                </c:pt>
                <c:pt idx="4949">
                  <c:v>23.1</c:v>
                </c:pt>
                <c:pt idx="4950">
                  <c:v>23.1</c:v>
                </c:pt>
                <c:pt idx="4951">
                  <c:v>23.1</c:v>
                </c:pt>
                <c:pt idx="4952">
                  <c:v>23.200001</c:v>
                </c:pt>
                <c:pt idx="4953">
                  <c:v>23.1</c:v>
                </c:pt>
                <c:pt idx="4954">
                  <c:v>23.1</c:v>
                </c:pt>
                <c:pt idx="4955">
                  <c:v>23.1</c:v>
                </c:pt>
                <c:pt idx="4956">
                  <c:v>23.1</c:v>
                </c:pt>
                <c:pt idx="4957">
                  <c:v>23.1</c:v>
                </c:pt>
                <c:pt idx="4958">
                  <c:v>23.1</c:v>
                </c:pt>
                <c:pt idx="4959">
                  <c:v>23.1</c:v>
                </c:pt>
                <c:pt idx="4960">
                  <c:v>23.1</c:v>
                </c:pt>
                <c:pt idx="4961">
                  <c:v>23.1</c:v>
                </c:pt>
                <c:pt idx="4962">
                  <c:v>23.1</c:v>
                </c:pt>
                <c:pt idx="4963">
                  <c:v>23.1</c:v>
                </c:pt>
                <c:pt idx="4964">
                  <c:v>23.1</c:v>
                </c:pt>
                <c:pt idx="4965">
                  <c:v>23.1</c:v>
                </c:pt>
                <c:pt idx="4966">
                  <c:v>23.1</c:v>
                </c:pt>
                <c:pt idx="4967">
                  <c:v>23.1</c:v>
                </c:pt>
                <c:pt idx="4968">
                  <c:v>23.1</c:v>
                </c:pt>
                <c:pt idx="4969">
                  <c:v>23.1</c:v>
                </c:pt>
                <c:pt idx="4970">
                  <c:v>23.1</c:v>
                </c:pt>
                <c:pt idx="4971">
                  <c:v>23.1</c:v>
                </c:pt>
                <c:pt idx="4972">
                  <c:v>23.1</c:v>
                </c:pt>
                <c:pt idx="4973">
                  <c:v>23.1</c:v>
                </c:pt>
                <c:pt idx="4974">
                  <c:v>23.1</c:v>
                </c:pt>
                <c:pt idx="4975">
                  <c:v>23.1</c:v>
                </c:pt>
                <c:pt idx="4976">
                  <c:v>23.1</c:v>
                </c:pt>
                <c:pt idx="4977">
                  <c:v>23.1</c:v>
                </c:pt>
                <c:pt idx="4978">
                  <c:v>23.1</c:v>
                </c:pt>
                <c:pt idx="4979">
                  <c:v>23.1</c:v>
                </c:pt>
                <c:pt idx="4980">
                  <c:v>23.1</c:v>
                </c:pt>
                <c:pt idx="4981">
                  <c:v>23.1</c:v>
                </c:pt>
                <c:pt idx="4982">
                  <c:v>23.1</c:v>
                </c:pt>
                <c:pt idx="4983">
                  <c:v>23.1</c:v>
                </c:pt>
                <c:pt idx="4984">
                  <c:v>23.1</c:v>
                </c:pt>
                <c:pt idx="4985">
                  <c:v>23.1</c:v>
                </c:pt>
                <c:pt idx="4986">
                  <c:v>23.1</c:v>
                </c:pt>
                <c:pt idx="4987">
                  <c:v>23.1</c:v>
                </c:pt>
                <c:pt idx="4988">
                  <c:v>23.1</c:v>
                </c:pt>
                <c:pt idx="4989">
                  <c:v>23.1</c:v>
                </c:pt>
                <c:pt idx="4990">
                  <c:v>23.200001</c:v>
                </c:pt>
                <c:pt idx="4991">
                  <c:v>23.1</c:v>
                </c:pt>
                <c:pt idx="4992">
                  <c:v>23.1</c:v>
                </c:pt>
                <c:pt idx="4993">
                  <c:v>23.200001</c:v>
                </c:pt>
                <c:pt idx="4994">
                  <c:v>23.1</c:v>
                </c:pt>
                <c:pt idx="4995">
                  <c:v>23.200001</c:v>
                </c:pt>
                <c:pt idx="4996">
                  <c:v>23.1</c:v>
                </c:pt>
                <c:pt idx="4997">
                  <c:v>23.1</c:v>
                </c:pt>
                <c:pt idx="4998">
                  <c:v>23.1</c:v>
                </c:pt>
                <c:pt idx="4999">
                  <c:v>23.200001</c:v>
                </c:pt>
                <c:pt idx="5000">
                  <c:v>23.1</c:v>
                </c:pt>
                <c:pt idx="5001">
                  <c:v>23.200001</c:v>
                </c:pt>
                <c:pt idx="5002">
                  <c:v>23.1</c:v>
                </c:pt>
                <c:pt idx="5003">
                  <c:v>23.1</c:v>
                </c:pt>
                <c:pt idx="5004">
                  <c:v>23.200001</c:v>
                </c:pt>
                <c:pt idx="5005">
                  <c:v>23.1</c:v>
                </c:pt>
                <c:pt idx="5006">
                  <c:v>23.200001</c:v>
                </c:pt>
                <c:pt idx="5007">
                  <c:v>23.200001</c:v>
                </c:pt>
                <c:pt idx="5008">
                  <c:v>23.200001</c:v>
                </c:pt>
                <c:pt idx="5009">
                  <c:v>23.200001</c:v>
                </c:pt>
                <c:pt idx="5010">
                  <c:v>23.200001</c:v>
                </c:pt>
                <c:pt idx="5011">
                  <c:v>23.200001</c:v>
                </c:pt>
                <c:pt idx="5012">
                  <c:v>23.200001</c:v>
                </c:pt>
                <c:pt idx="5013">
                  <c:v>23.200001</c:v>
                </c:pt>
                <c:pt idx="5014">
                  <c:v>23.200001</c:v>
                </c:pt>
                <c:pt idx="5015">
                  <c:v>23.200001</c:v>
                </c:pt>
                <c:pt idx="5016">
                  <c:v>23.200001</c:v>
                </c:pt>
                <c:pt idx="5017">
                  <c:v>23.200001</c:v>
                </c:pt>
                <c:pt idx="5018">
                  <c:v>23.200001</c:v>
                </c:pt>
                <c:pt idx="5019">
                  <c:v>23.200001</c:v>
                </c:pt>
                <c:pt idx="5020">
                  <c:v>23.200001</c:v>
                </c:pt>
                <c:pt idx="5021">
                  <c:v>23.200001</c:v>
                </c:pt>
                <c:pt idx="5022">
                  <c:v>23.200001</c:v>
                </c:pt>
                <c:pt idx="5023">
                  <c:v>23.200001</c:v>
                </c:pt>
                <c:pt idx="5024">
                  <c:v>23.200001</c:v>
                </c:pt>
                <c:pt idx="5025">
                  <c:v>23.200001</c:v>
                </c:pt>
                <c:pt idx="5026">
                  <c:v>23.200001</c:v>
                </c:pt>
                <c:pt idx="5027">
                  <c:v>23.200001</c:v>
                </c:pt>
                <c:pt idx="5028">
                  <c:v>23.200001</c:v>
                </c:pt>
                <c:pt idx="5029">
                  <c:v>23.200001</c:v>
                </c:pt>
                <c:pt idx="5030">
                  <c:v>23.200001</c:v>
                </c:pt>
                <c:pt idx="5031">
                  <c:v>23.200001</c:v>
                </c:pt>
                <c:pt idx="5032">
                  <c:v>23.200001</c:v>
                </c:pt>
                <c:pt idx="5033">
                  <c:v>23.200001</c:v>
                </c:pt>
                <c:pt idx="5034">
                  <c:v>23.200001</c:v>
                </c:pt>
                <c:pt idx="5035">
                  <c:v>23.200001</c:v>
                </c:pt>
                <c:pt idx="5036">
                  <c:v>23.200001</c:v>
                </c:pt>
                <c:pt idx="5037">
                  <c:v>23.200001</c:v>
                </c:pt>
                <c:pt idx="5038">
                  <c:v>23.200001</c:v>
                </c:pt>
                <c:pt idx="5039">
                  <c:v>23.200001</c:v>
                </c:pt>
                <c:pt idx="5040">
                  <c:v>23.200001</c:v>
                </c:pt>
                <c:pt idx="5041">
                  <c:v>23.200001</c:v>
                </c:pt>
                <c:pt idx="5042">
                  <c:v>23.200001</c:v>
                </c:pt>
                <c:pt idx="5043">
                  <c:v>23.200001</c:v>
                </c:pt>
                <c:pt idx="5044">
                  <c:v>23.200001</c:v>
                </c:pt>
                <c:pt idx="5045">
                  <c:v>23.200001</c:v>
                </c:pt>
                <c:pt idx="5046">
                  <c:v>23.200001</c:v>
                </c:pt>
                <c:pt idx="5047">
                  <c:v>23.200001</c:v>
                </c:pt>
                <c:pt idx="5048">
                  <c:v>23.200001</c:v>
                </c:pt>
                <c:pt idx="5049">
                  <c:v>23.200001</c:v>
                </c:pt>
                <c:pt idx="5050">
                  <c:v>23.200001</c:v>
                </c:pt>
                <c:pt idx="5051">
                  <c:v>23.200001</c:v>
                </c:pt>
                <c:pt idx="5052">
                  <c:v>23.200001</c:v>
                </c:pt>
                <c:pt idx="5053">
                  <c:v>23.200001</c:v>
                </c:pt>
                <c:pt idx="5054">
                  <c:v>23.200001</c:v>
                </c:pt>
                <c:pt idx="5055">
                  <c:v>23.200001</c:v>
                </c:pt>
                <c:pt idx="5056">
                  <c:v>23.200001</c:v>
                </c:pt>
                <c:pt idx="5057">
                  <c:v>23.200001</c:v>
                </c:pt>
                <c:pt idx="5058">
                  <c:v>23.200001</c:v>
                </c:pt>
                <c:pt idx="5059">
                  <c:v>23.200001</c:v>
                </c:pt>
                <c:pt idx="5060">
                  <c:v>23.200001</c:v>
                </c:pt>
                <c:pt idx="5061">
                  <c:v>23.200001</c:v>
                </c:pt>
                <c:pt idx="5062">
                  <c:v>23.200001</c:v>
                </c:pt>
                <c:pt idx="5063">
                  <c:v>23.200001</c:v>
                </c:pt>
                <c:pt idx="5064">
                  <c:v>23.200001</c:v>
                </c:pt>
                <c:pt idx="5065">
                  <c:v>23.200001</c:v>
                </c:pt>
                <c:pt idx="5066">
                  <c:v>23.200001</c:v>
                </c:pt>
                <c:pt idx="5067">
                  <c:v>23.200001</c:v>
                </c:pt>
                <c:pt idx="5068">
                  <c:v>23.200001</c:v>
                </c:pt>
                <c:pt idx="5069">
                  <c:v>23.200001</c:v>
                </c:pt>
                <c:pt idx="5070">
                  <c:v>23.200001</c:v>
                </c:pt>
                <c:pt idx="5071">
                  <c:v>23.200001</c:v>
                </c:pt>
                <c:pt idx="5072">
                  <c:v>23.200001</c:v>
                </c:pt>
                <c:pt idx="5073">
                  <c:v>23.200001</c:v>
                </c:pt>
                <c:pt idx="5074">
                  <c:v>23.200001</c:v>
                </c:pt>
                <c:pt idx="5075">
                  <c:v>23.200001</c:v>
                </c:pt>
                <c:pt idx="5076">
                  <c:v>23.200001</c:v>
                </c:pt>
                <c:pt idx="5077">
                  <c:v>23.200001</c:v>
                </c:pt>
                <c:pt idx="5078">
                  <c:v>23.200001</c:v>
                </c:pt>
                <c:pt idx="5079">
                  <c:v>23.200001</c:v>
                </c:pt>
                <c:pt idx="5080">
                  <c:v>23.200001</c:v>
                </c:pt>
                <c:pt idx="5081">
                  <c:v>23.200001</c:v>
                </c:pt>
                <c:pt idx="5082">
                  <c:v>23.200001</c:v>
                </c:pt>
                <c:pt idx="5083">
                  <c:v>23.200001</c:v>
                </c:pt>
                <c:pt idx="5084">
                  <c:v>23.200001</c:v>
                </c:pt>
                <c:pt idx="5085">
                  <c:v>23.200001</c:v>
                </c:pt>
                <c:pt idx="5086">
                  <c:v>23.200001</c:v>
                </c:pt>
                <c:pt idx="5087">
                  <c:v>23.200001</c:v>
                </c:pt>
                <c:pt idx="5088">
                  <c:v>23.200001</c:v>
                </c:pt>
                <c:pt idx="5089">
                  <c:v>23.200001</c:v>
                </c:pt>
                <c:pt idx="5090">
                  <c:v>23.200001</c:v>
                </c:pt>
                <c:pt idx="5091">
                  <c:v>23.200001</c:v>
                </c:pt>
                <c:pt idx="5092">
                  <c:v>23.200001</c:v>
                </c:pt>
                <c:pt idx="5093">
                  <c:v>23.200001</c:v>
                </c:pt>
                <c:pt idx="5094">
                  <c:v>23.200001</c:v>
                </c:pt>
                <c:pt idx="5095">
                  <c:v>23.200001</c:v>
                </c:pt>
                <c:pt idx="5096">
                  <c:v>23.200001</c:v>
                </c:pt>
                <c:pt idx="5097">
                  <c:v>23.200001</c:v>
                </c:pt>
                <c:pt idx="5098">
                  <c:v>23.200001</c:v>
                </c:pt>
                <c:pt idx="5099">
                  <c:v>23.200001</c:v>
                </c:pt>
                <c:pt idx="5100">
                  <c:v>23.200001</c:v>
                </c:pt>
                <c:pt idx="5101">
                  <c:v>23.200001</c:v>
                </c:pt>
                <c:pt idx="5102">
                  <c:v>23.200001</c:v>
                </c:pt>
                <c:pt idx="5103">
                  <c:v>23.200001</c:v>
                </c:pt>
                <c:pt idx="5104">
                  <c:v>23.200001</c:v>
                </c:pt>
                <c:pt idx="5105">
                  <c:v>23.200001</c:v>
                </c:pt>
                <c:pt idx="5106">
                  <c:v>23.200001</c:v>
                </c:pt>
                <c:pt idx="5107">
                  <c:v>23.200001</c:v>
                </c:pt>
                <c:pt idx="5108">
                  <c:v>23.200001</c:v>
                </c:pt>
                <c:pt idx="5109">
                  <c:v>23.200001</c:v>
                </c:pt>
                <c:pt idx="5110">
                  <c:v>23.200001</c:v>
                </c:pt>
                <c:pt idx="5111">
                  <c:v>23.200001</c:v>
                </c:pt>
                <c:pt idx="5112">
                  <c:v>23.200001</c:v>
                </c:pt>
                <c:pt idx="5113">
                  <c:v>23.200001</c:v>
                </c:pt>
                <c:pt idx="5114">
                  <c:v>23.200001</c:v>
                </c:pt>
                <c:pt idx="5115">
                  <c:v>23.200001</c:v>
                </c:pt>
                <c:pt idx="5116">
                  <c:v>23.200001</c:v>
                </c:pt>
                <c:pt idx="5117">
                  <c:v>23.200001</c:v>
                </c:pt>
                <c:pt idx="5118">
                  <c:v>23.200001</c:v>
                </c:pt>
                <c:pt idx="5119">
                  <c:v>23.200001</c:v>
                </c:pt>
                <c:pt idx="5120">
                  <c:v>23.200001</c:v>
                </c:pt>
                <c:pt idx="5121">
                  <c:v>23.200001</c:v>
                </c:pt>
                <c:pt idx="5122">
                  <c:v>23.200001</c:v>
                </c:pt>
                <c:pt idx="5123">
                  <c:v>23.200001</c:v>
                </c:pt>
                <c:pt idx="5124">
                  <c:v>23.200001</c:v>
                </c:pt>
                <c:pt idx="5125">
                  <c:v>23.200001</c:v>
                </c:pt>
                <c:pt idx="5126">
                  <c:v>23.200001</c:v>
                </c:pt>
                <c:pt idx="5127">
                  <c:v>23.200001</c:v>
                </c:pt>
                <c:pt idx="5128">
                  <c:v>23.200001</c:v>
                </c:pt>
                <c:pt idx="5129">
                  <c:v>23.200001</c:v>
                </c:pt>
                <c:pt idx="5130">
                  <c:v>23.200001</c:v>
                </c:pt>
                <c:pt idx="5131">
                  <c:v>23.200001</c:v>
                </c:pt>
                <c:pt idx="5132">
                  <c:v>23.200001</c:v>
                </c:pt>
                <c:pt idx="5133">
                  <c:v>23.200001</c:v>
                </c:pt>
                <c:pt idx="5134">
                  <c:v>23.200001</c:v>
                </c:pt>
                <c:pt idx="5135">
                  <c:v>23.200001</c:v>
                </c:pt>
                <c:pt idx="5136">
                  <c:v>23.200001</c:v>
                </c:pt>
                <c:pt idx="5137">
                  <c:v>23.200001</c:v>
                </c:pt>
                <c:pt idx="5138">
                  <c:v>23.200001</c:v>
                </c:pt>
                <c:pt idx="5139">
                  <c:v>23.200001</c:v>
                </c:pt>
                <c:pt idx="5140">
                  <c:v>23.200001</c:v>
                </c:pt>
                <c:pt idx="5141">
                  <c:v>23.200001</c:v>
                </c:pt>
                <c:pt idx="5142">
                  <c:v>23.200001</c:v>
                </c:pt>
                <c:pt idx="5143">
                  <c:v>23.200001</c:v>
                </c:pt>
                <c:pt idx="5144">
                  <c:v>23.200001</c:v>
                </c:pt>
                <c:pt idx="5145">
                  <c:v>23.200001</c:v>
                </c:pt>
                <c:pt idx="5146">
                  <c:v>23.200001</c:v>
                </c:pt>
                <c:pt idx="5147">
                  <c:v>23.200001</c:v>
                </c:pt>
                <c:pt idx="5148">
                  <c:v>23.200001</c:v>
                </c:pt>
                <c:pt idx="5149">
                  <c:v>23.200001</c:v>
                </c:pt>
                <c:pt idx="5150">
                  <c:v>23.200001</c:v>
                </c:pt>
                <c:pt idx="5151">
                  <c:v>23.200001</c:v>
                </c:pt>
                <c:pt idx="5152">
                  <c:v>23.200001</c:v>
                </c:pt>
                <c:pt idx="5153">
                  <c:v>23.200001</c:v>
                </c:pt>
                <c:pt idx="5154">
                  <c:v>23.200001</c:v>
                </c:pt>
                <c:pt idx="5155">
                  <c:v>23.200001</c:v>
                </c:pt>
                <c:pt idx="5156">
                  <c:v>23.200001</c:v>
                </c:pt>
                <c:pt idx="5157">
                  <c:v>23.200001</c:v>
                </c:pt>
                <c:pt idx="5158">
                  <c:v>23.200001</c:v>
                </c:pt>
                <c:pt idx="5159">
                  <c:v>23.299999</c:v>
                </c:pt>
                <c:pt idx="5160">
                  <c:v>23.299999</c:v>
                </c:pt>
                <c:pt idx="5161">
                  <c:v>23.200001</c:v>
                </c:pt>
                <c:pt idx="5162">
                  <c:v>23.299999</c:v>
                </c:pt>
                <c:pt idx="5163">
                  <c:v>23.299999</c:v>
                </c:pt>
                <c:pt idx="5164">
                  <c:v>23.299999</c:v>
                </c:pt>
                <c:pt idx="5165">
                  <c:v>23.299999</c:v>
                </c:pt>
                <c:pt idx="5166">
                  <c:v>23.299999</c:v>
                </c:pt>
                <c:pt idx="5167">
                  <c:v>23.200001</c:v>
                </c:pt>
                <c:pt idx="5168">
                  <c:v>23.200001</c:v>
                </c:pt>
                <c:pt idx="5169">
                  <c:v>23.299999</c:v>
                </c:pt>
                <c:pt idx="5170">
                  <c:v>23.200001</c:v>
                </c:pt>
                <c:pt idx="5171">
                  <c:v>23.200001</c:v>
                </c:pt>
                <c:pt idx="5172">
                  <c:v>23.200001</c:v>
                </c:pt>
                <c:pt idx="5173">
                  <c:v>23.200001</c:v>
                </c:pt>
                <c:pt idx="5174">
                  <c:v>23.299999</c:v>
                </c:pt>
                <c:pt idx="5175">
                  <c:v>23.299999</c:v>
                </c:pt>
                <c:pt idx="5176">
                  <c:v>23.200001</c:v>
                </c:pt>
                <c:pt idx="5177">
                  <c:v>23.200001</c:v>
                </c:pt>
                <c:pt idx="5178">
                  <c:v>23.200001</c:v>
                </c:pt>
                <c:pt idx="5179">
                  <c:v>23.200001</c:v>
                </c:pt>
                <c:pt idx="5180">
                  <c:v>23.299999</c:v>
                </c:pt>
                <c:pt idx="5181">
                  <c:v>23.200001</c:v>
                </c:pt>
                <c:pt idx="5182">
                  <c:v>23.299999</c:v>
                </c:pt>
                <c:pt idx="5183">
                  <c:v>23.200001</c:v>
                </c:pt>
                <c:pt idx="5184">
                  <c:v>23.200001</c:v>
                </c:pt>
                <c:pt idx="5185">
                  <c:v>23.200001</c:v>
                </c:pt>
                <c:pt idx="5186">
                  <c:v>23.299999</c:v>
                </c:pt>
                <c:pt idx="5187">
                  <c:v>23.200001</c:v>
                </c:pt>
                <c:pt idx="5188">
                  <c:v>23.299999</c:v>
                </c:pt>
                <c:pt idx="5189">
                  <c:v>23.200001</c:v>
                </c:pt>
                <c:pt idx="5190">
                  <c:v>23.299999</c:v>
                </c:pt>
                <c:pt idx="5191">
                  <c:v>23.299999</c:v>
                </c:pt>
                <c:pt idx="5192">
                  <c:v>23.200001</c:v>
                </c:pt>
                <c:pt idx="5193">
                  <c:v>23.200001</c:v>
                </c:pt>
                <c:pt idx="5194">
                  <c:v>23.200001</c:v>
                </c:pt>
                <c:pt idx="5195">
                  <c:v>23.200001</c:v>
                </c:pt>
                <c:pt idx="5196">
                  <c:v>23.200001</c:v>
                </c:pt>
                <c:pt idx="5197">
                  <c:v>23.200001</c:v>
                </c:pt>
                <c:pt idx="5198">
                  <c:v>23.299999</c:v>
                </c:pt>
                <c:pt idx="5199">
                  <c:v>23.200001</c:v>
                </c:pt>
                <c:pt idx="5200">
                  <c:v>23.200001</c:v>
                </c:pt>
                <c:pt idx="5201">
                  <c:v>23.200001</c:v>
                </c:pt>
                <c:pt idx="5202">
                  <c:v>23.200001</c:v>
                </c:pt>
                <c:pt idx="5203">
                  <c:v>23.200001</c:v>
                </c:pt>
                <c:pt idx="5204">
                  <c:v>23.200001</c:v>
                </c:pt>
                <c:pt idx="5205">
                  <c:v>23.299999</c:v>
                </c:pt>
                <c:pt idx="5206">
                  <c:v>23.200001</c:v>
                </c:pt>
                <c:pt idx="5207">
                  <c:v>23.200001</c:v>
                </c:pt>
                <c:pt idx="5208">
                  <c:v>23.200001</c:v>
                </c:pt>
                <c:pt idx="5209">
                  <c:v>23.200001</c:v>
                </c:pt>
                <c:pt idx="5210">
                  <c:v>23.299999</c:v>
                </c:pt>
                <c:pt idx="5211">
                  <c:v>23.200001</c:v>
                </c:pt>
                <c:pt idx="5212">
                  <c:v>23.200001</c:v>
                </c:pt>
                <c:pt idx="5213">
                  <c:v>23.299999</c:v>
                </c:pt>
                <c:pt idx="5214">
                  <c:v>23.200001</c:v>
                </c:pt>
                <c:pt idx="5215">
                  <c:v>23.299999</c:v>
                </c:pt>
                <c:pt idx="5216">
                  <c:v>23.299999</c:v>
                </c:pt>
                <c:pt idx="5217">
                  <c:v>23.200001</c:v>
                </c:pt>
                <c:pt idx="5218">
                  <c:v>23.200001</c:v>
                </c:pt>
                <c:pt idx="5219">
                  <c:v>23.200001</c:v>
                </c:pt>
                <c:pt idx="5220">
                  <c:v>23.200001</c:v>
                </c:pt>
                <c:pt idx="5221">
                  <c:v>23.200001</c:v>
                </c:pt>
                <c:pt idx="5222">
                  <c:v>23.200001</c:v>
                </c:pt>
                <c:pt idx="5223">
                  <c:v>23.200001</c:v>
                </c:pt>
                <c:pt idx="5224">
                  <c:v>23.200001</c:v>
                </c:pt>
                <c:pt idx="5225">
                  <c:v>23.200001</c:v>
                </c:pt>
                <c:pt idx="5226">
                  <c:v>23.200001</c:v>
                </c:pt>
                <c:pt idx="5227">
                  <c:v>23.200001</c:v>
                </c:pt>
                <c:pt idx="5228">
                  <c:v>23.200001</c:v>
                </c:pt>
                <c:pt idx="5229">
                  <c:v>23.200001</c:v>
                </c:pt>
                <c:pt idx="5230">
                  <c:v>23.200001</c:v>
                </c:pt>
                <c:pt idx="5231">
                  <c:v>23.200001</c:v>
                </c:pt>
                <c:pt idx="5232">
                  <c:v>23.200001</c:v>
                </c:pt>
                <c:pt idx="5233">
                  <c:v>23.200001</c:v>
                </c:pt>
                <c:pt idx="5234">
                  <c:v>23.200001</c:v>
                </c:pt>
                <c:pt idx="5235">
                  <c:v>23.200001</c:v>
                </c:pt>
                <c:pt idx="5236">
                  <c:v>23.200001</c:v>
                </c:pt>
                <c:pt idx="5237">
                  <c:v>23.200001</c:v>
                </c:pt>
                <c:pt idx="5238">
                  <c:v>23.200001</c:v>
                </c:pt>
                <c:pt idx="5239">
                  <c:v>23.200001</c:v>
                </c:pt>
                <c:pt idx="5240">
                  <c:v>23.200001</c:v>
                </c:pt>
                <c:pt idx="5241">
                  <c:v>23.200001</c:v>
                </c:pt>
                <c:pt idx="5242">
                  <c:v>23.200001</c:v>
                </c:pt>
                <c:pt idx="5243">
                  <c:v>23.200001</c:v>
                </c:pt>
                <c:pt idx="5244">
                  <c:v>23.200001</c:v>
                </c:pt>
                <c:pt idx="5245">
                  <c:v>23.200001</c:v>
                </c:pt>
                <c:pt idx="5246">
                  <c:v>23.200001</c:v>
                </c:pt>
                <c:pt idx="5247">
                  <c:v>23.200001</c:v>
                </c:pt>
                <c:pt idx="5248">
                  <c:v>23.200001</c:v>
                </c:pt>
                <c:pt idx="5249">
                  <c:v>23.200001</c:v>
                </c:pt>
                <c:pt idx="5250">
                  <c:v>23.200001</c:v>
                </c:pt>
                <c:pt idx="5251">
                  <c:v>23.200001</c:v>
                </c:pt>
                <c:pt idx="5252">
                  <c:v>23.200001</c:v>
                </c:pt>
                <c:pt idx="5253">
                  <c:v>23.200001</c:v>
                </c:pt>
                <c:pt idx="5254">
                  <c:v>23.200001</c:v>
                </c:pt>
                <c:pt idx="5255">
                  <c:v>23.200001</c:v>
                </c:pt>
                <c:pt idx="5256">
                  <c:v>23.200001</c:v>
                </c:pt>
                <c:pt idx="5257">
                  <c:v>23.200001</c:v>
                </c:pt>
                <c:pt idx="5258">
                  <c:v>23.299999</c:v>
                </c:pt>
                <c:pt idx="5259">
                  <c:v>23.200001</c:v>
                </c:pt>
                <c:pt idx="5260">
                  <c:v>23.200001</c:v>
                </c:pt>
                <c:pt idx="5261">
                  <c:v>23.200001</c:v>
                </c:pt>
                <c:pt idx="5262">
                  <c:v>23.200001</c:v>
                </c:pt>
                <c:pt idx="5263">
                  <c:v>23.200001</c:v>
                </c:pt>
                <c:pt idx="5264">
                  <c:v>23.200001</c:v>
                </c:pt>
                <c:pt idx="5265">
                  <c:v>23.200001</c:v>
                </c:pt>
                <c:pt idx="5266">
                  <c:v>23.299999</c:v>
                </c:pt>
                <c:pt idx="5267">
                  <c:v>23.200001</c:v>
                </c:pt>
                <c:pt idx="5268">
                  <c:v>23.299999</c:v>
                </c:pt>
                <c:pt idx="5269">
                  <c:v>23.200001</c:v>
                </c:pt>
                <c:pt idx="5270">
                  <c:v>23.200001</c:v>
                </c:pt>
                <c:pt idx="5271">
                  <c:v>23.200001</c:v>
                </c:pt>
                <c:pt idx="5272">
                  <c:v>23.200001</c:v>
                </c:pt>
                <c:pt idx="5273">
                  <c:v>23.200001</c:v>
                </c:pt>
                <c:pt idx="5274">
                  <c:v>23.200001</c:v>
                </c:pt>
                <c:pt idx="5275">
                  <c:v>23.200001</c:v>
                </c:pt>
                <c:pt idx="5276">
                  <c:v>23.299999</c:v>
                </c:pt>
                <c:pt idx="5277">
                  <c:v>23.299999</c:v>
                </c:pt>
                <c:pt idx="5278">
                  <c:v>23.200001</c:v>
                </c:pt>
                <c:pt idx="5279">
                  <c:v>23.200001</c:v>
                </c:pt>
                <c:pt idx="5280">
                  <c:v>23.200001</c:v>
                </c:pt>
                <c:pt idx="5281">
                  <c:v>23.200001</c:v>
                </c:pt>
                <c:pt idx="5282">
                  <c:v>23.200001</c:v>
                </c:pt>
                <c:pt idx="5283">
                  <c:v>23.200001</c:v>
                </c:pt>
                <c:pt idx="5284">
                  <c:v>23.200001</c:v>
                </c:pt>
                <c:pt idx="5285">
                  <c:v>23.200001</c:v>
                </c:pt>
                <c:pt idx="5286">
                  <c:v>23.200001</c:v>
                </c:pt>
                <c:pt idx="5287">
                  <c:v>23.299999</c:v>
                </c:pt>
                <c:pt idx="5288">
                  <c:v>23.200001</c:v>
                </c:pt>
                <c:pt idx="5289">
                  <c:v>23.200001</c:v>
                </c:pt>
                <c:pt idx="5290">
                  <c:v>23.299999</c:v>
                </c:pt>
                <c:pt idx="5291">
                  <c:v>23.299999</c:v>
                </c:pt>
                <c:pt idx="5292">
                  <c:v>23.299999</c:v>
                </c:pt>
                <c:pt idx="5293">
                  <c:v>23.299999</c:v>
                </c:pt>
                <c:pt idx="5294">
                  <c:v>23.200001</c:v>
                </c:pt>
                <c:pt idx="5295">
                  <c:v>23.299999</c:v>
                </c:pt>
                <c:pt idx="5296">
                  <c:v>23.200001</c:v>
                </c:pt>
                <c:pt idx="5297">
                  <c:v>23.200001</c:v>
                </c:pt>
                <c:pt idx="5298">
                  <c:v>23.200001</c:v>
                </c:pt>
                <c:pt idx="5299">
                  <c:v>23.200001</c:v>
                </c:pt>
                <c:pt idx="5300">
                  <c:v>23.200001</c:v>
                </c:pt>
                <c:pt idx="5301">
                  <c:v>23.200001</c:v>
                </c:pt>
                <c:pt idx="5302">
                  <c:v>23.299999</c:v>
                </c:pt>
                <c:pt idx="5303">
                  <c:v>23.200001</c:v>
                </c:pt>
                <c:pt idx="5304">
                  <c:v>23.200001</c:v>
                </c:pt>
                <c:pt idx="5305">
                  <c:v>23.299999</c:v>
                </c:pt>
                <c:pt idx="5306">
                  <c:v>23.200001</c:v>
                </c:pt>
                <c:pt idx="5307">
                  <c:v>23.200001</c:v>
                </c:pt>
                <c:pt idx="5308">
                  <c:v>23.200001</c:v>
                </c:pt>
                <c:pt idx="5309">
                  <c:v>23.200001</c:v>
                </c:pt>
                <c:pt idx="5310">
                  <c:v>23.200001</c:v>
                </c:pt>
                <c:pt idx="5311">
                  <c:v>23.200001</c:v>
                </c:pt>
                <c:pt idx="5312">
                  <c:v>23.200001</c:v>
                </c:pt>
                <c:pt idx="5313">
                  <c:v>23.200001</c:v>
                </c:pt>
                <c:pt idx="5314">
                  <c:v>23.200001</c:v>
                </c:pt>
                <c:pt idx="5315">
                  <c:v>23.200001</c:v>
                </c:pt>
                <c:pt idx="5316">
                  <c:v>23.200001</c:v>
                </c:pt>
                <c:pt idx="5317">
                  <c:v>23.200001</c:v>
                </c:pt>
                <c:pt idx="5318">
                  <c:v>23.200001</c:v>
                </c:pt>
                <c:pt idx="5319">
                  <c:v>23.200001</c:v>
                </c:pt>
                <c:pt idx="5320">
                  <c:v>23.200001</c:v>
                </c:pt>
                <c:pt idx="5321">
                  <c:v>23.200001</c:v>
                </c:pt>
                <c:pt idx="5322">
                  <c:v>23.200001</c:v>
                </c:pt>
                <c:pt idx="5323">
                  <c:v>23.200001</c:v>
                </c:pt>
                <c:pt idx="5324">
                  <c:v>23.200001</c:v>
                </c:pt>
                <c:pt idx="5325">
                  <c:v>23.200001</c:v>
                </c:pt>
                <c:pt idx="5326">
                  <c:v>23.200001</c:v>
                </c:pt>
                <c:pt idx="5327">
                  <c:v>23.200001</c:v>
                </c:pt>
                <c:pt idx="5328">
                  <c:v>23.200001</c:v>
                </c:pt>
                <c:pt idx="5329">
                  <c:v>23.200001</c:v>
                </c:pt>
                <c:pt idx="5330">
                  <c:v>23.200001</c:v>
                </c:pt>
                <c:pt idx="5331">
                  <c:v>23.200001</c:v>
                </c:pt>
                <c:pt idx="5332">
                  <c:v>23.200001</c:v>
                </c:pt>
                <c:pt idx="5333">
                  <c:v>23.200001</c:v>
                </c:pt>
                <c:pt idx="5334">
                  <c:v>23.200001</c:v>
                </c:pt>
                <c:pt idx="5335">
                  <c:v>23.200001</c:v>
                </c:pt>
                <c:pt idx="5336">
                  <c:v>23.200001</c:v>
                </c:pt>
                <c:pt idx="5337">
                  <c:v>23.200001</c:v>
                </c:pt>
                <c:pt idx="5338">
                  <c:v>23.200001</c:v>
                </c:pt>
                <c:pt idx="5339">
                  <c:v>23.200001</c:v>
                </c:pt>
                <c:pt idx="5340">
                  <c:v>23.200001</c:v>
                </c:pt>
                <c:pt idx="5341">
                  <c:v>23.200001</c:v>
                </c:pt>
                <c:pt idx="5342">
                  <c:v>23.200001</c:v>
                </c:pt>
                <c:pt idx="5343">
                  <c:v>23.200001</c:v>
                </c:pt>
                <c:pt idx="5344">
                  <c:v>23.200001</c:v>
                </c:pt>
                <c:pt idx="5345">
                  <c:v>23.200001</c:v>
                </c:pt>
                <c:pt idx="5346">
                  <c:v>23.200001</c:v>
                </c:pt>
                <c:pt idx="5347">
                  <c:v>23.200001</c:v>
                </c:pt>
                <c:pt idx="5348">
                  <c:v>23.200001</c:v>
                </c:pt>
                <c:pt idx="5349">
                  <c:v>23.200001</c:v>
                </c:pt>
                <c:pt idx="5350">
                  <c:v>23.200001</c:v>
                </c:pt>
                <c:pt idx="5351">
                  <c:v>23.200001</c:v>
                </c:pt>
                <c:pt idx="5352">
                  <c:v>23.200001</c:v>
                </c:pt>
                <c:pt idx="5353">
                  <c:v>23.200001</c:v>
                </c:pt>
                <c:pt idx="5354">
                  <c:v>23.200001</c:v>
                </c:pt>
                <c:pt idx="5355">
                  <c:v>23.200001</c:v>
                </c:pt>
                <c:pt idx="5356">
                  <c:v>23.299999</c:v>
                </c:pt>
                <c:pt idx="5357">
                  <c:v>23.200001</c:v>
                </c:pt>
                <c:pt idx="5358">
                  <c:v>23.200001</c:v>
                </c:pt>
                <c:pt idx="5359">
                  <c:v>23.200001</c:v>
                </c:pt>
                <c:pt idx="5360">
                  <c:v>23.200001</c:v>
                </c:pt>
                <c:pt idx="5361">
                  <c:v>23.200001</c:v>
                </c:pt>
                <c:pt idx="5362">
                  <c:v>23.200001</c:v>
                </c:pt>
                <c:pt idx="5363">
                  <c:v>23.200001</c:v>
                </c:pt>
                <c:pt idx="5364">
                  <c:v>23.200001</c:v>
                </c:pt>
                <c:pt idx="5365">
                  <c:v>23.200001</c:v>
                </c:pt>
                <c:pt idx="5366">
                  <c:v>23.200001</c:v>
                </c:pt>
                <c:pt idx="5367">
                  <c:v>23.200001</c:v>
                </c:pt>
                <c:pt idx="5368">
                  <c:v>23.200001</c:v>
                </c:pt>
                <c:pt idx="5369">
                  <c:v>23.200001</c:v>
                </c:pt>
                <c:pt idx="5370">
                  <c:v>23.200001</c:v>
                </c:pt>
                <c:pt idx="5371">
                  <c:v>23.200001</c:v>
                </c:pt>
                <c:pt idx="5372">
                  <c:v>23.200001</c:v>
                </c:pt>
                <c:pt idx="5373">
                  <c:v>23.200001</c:v>
                </c:pt>
                <c:pt idx="5374">
                  <c:v>23.200001</c:v>
                </c:pt>
                <c:pt idx="5375">
                  <c:v>23.200001</c:v>
                </c:pt>
                <c:pt idx="5376">
                  <c:v>23.200001</c:v>
                </c:pt>
                <c:pt idx="5377">
                  <c:v>23.200001</c:v>
                </c:pt>
                <c:pt idx="5378">
                  <c:v>23.200001</c:v>
                </c:pt>
                <c:pt idx="5379">
                  <c:v>23.200001</c:v>
                </c:pt>
                <c:pt idx="5380">
                  <c:v>23.200001</c:v>
                </c:pt>
                <c:pt idx="5381">
                  <c:v>23.299999</c:v>
                </c:pt>
                <c:pt idx="5382">
                  <c:v>23.200001</c:v>
                </c:pt>
                <c:pt idx="5383">
                  <c:v>23.200001</c:v>
                </c:pt>
                <c:pt idx="5384">
                  <c:v>23.200001</c:v>
                </c:pt>
                <c:pt idx="5385">
                  <c:v>23.200001</c:v>
                </c:pt>
                <c:pt idx="5386">
                  <c:v>23.200001</c:v>
                </c:pt>
                <c:pt idx="5387">
                  <c:v>23.200001</c:v>
                </c:pt>
                <c:pt idx="5388">
                  <c:v>23.200001</c:v>
                </c:pt>
                <c:pt idx="5389">
                  <c:v>23.299999</c:v>
                </c:pt>
                <c:pt idx="5390">
                  <c:v>23.200001</c:v>
                </c:pt>
                <c:pt idx="5391">
                  <c:v>23.200001</c:v>
                </c:pt>
                <c:pt idx="5392">
                  <c:v>23.200001</c:v>
                </c:pt>
                <c:pt idx="5393">
                  <c:v>23.299999</c:v>
                </c:pt>
                <c:pt idx="5394">
                  <c:v>23.299999</c:v>
                </c:pt>
                <c:pt idx="5395">
                  <c:v>23.299999</c:v>
                </c:pt>
                <c:pt idx="5396">
                  <c:v>23.299999</c:v>
                </c:pt>
                <c:pt idx="5397">
                  <c:v>23.299999</c:v>
                </c:pt>
                <c:pt idx="5398">
                  <c:v>23.299999</c:v>
                </c:pt>
                <c:pt idx="5399">
                  <c:v>23.299999</c:v>
                </c:pt>
                <c:pt idx="5400">
                  <c:v>23.200001</c:v>
                </c:pt>
                <c:pt idx="5401">
                  <c:v>23.299999</c:v>
                </c:pt>
                <c:pt idx="5402">
                  <c:v>23.299999</c:v>
                </c:pt>
                <c:pt idx="5403">
                  <c:v>23.299999</c:v>
                </c:pt>
                <c:pt idx="5404">
                  <c:v>23.299999</c:v>
                </c:pt>
                <c:pt idx="5405">
                  <c:v>23.299999</c:v>
                </c:pt>
                <c:pt idx="5406">
                  <c:v>23.299999</c:v>
                </c:pt>
                <c:pt idx="5407">
                  <c:v>23.299999</c:v>
                </c:pt>
                <c:pt idx="5408">
                  <c:v>23.299999</c:v>
                </c:pt>
                <c:pt idx="5409">
                  <c:v>23.299999</c:v>
                </c:pt>
                <c:pt idx="5410">
                  <c:v>23.299999</c:v>
                </c:pt>
                <c:pt idx="5411">
                  <c:v>23.299999</c:v>
                </c:pt>
                <c:pt idx="5412">
                  <c:v>23.299999</c:v>
                </c:pt>
                <c:pt idx="5413">
                  <c:v>23.299999</c:v>
                </c:pt>
                <c:pt idx="5414">
                  <c:v>23.299999</c:v>
                </c:pt>
                <c:pt idx="5415">
                  <c:v>23.299999</c:v>
                </c:pt>
                <c:pt idx="5416">
                  <c:v>23.299999</c:v>
                </c:pt>
                <c:pt idx="5417">
                  <c:v>23.299999</c:v>
                </c:pt>
                <c:pt idx="5418">
                  <c:v>23.299999</c:v>
                </c:pt>
                <c:pt idx="5419">
                  <c:v>23.299999</c:v>
                </c:pt>
                <c:pt idx="5420">
                  <c:v>23.299999</c:v>
                </c:pt>
                <c:pt idx="5421">
                  <c:v>23.299999</c:v>
                </c:pt>
                <c:pt idx="5422">
                  <c:v>23.299999</c:v>
                </c:pt>
                <c:pt idx="5423">
                  <c:v>23.299999</c:v>
                </c:pt>
                <c:pt idx="5424">
                  <c:v>23.299999</c:v>
                </c:pt>
                <c:pt idx="5425">
                  <c:v>23.299999</c:v>
                </c:pt>
                <c:pt idx="5426">
                  <c:v>23.299999</c:v>
                </c:pt>
                <c:pt idx="5427">
                  <c:v>23.299999</c:v>
                </c:pt>
                <c:pt idx="5428">
                  <c:v>23.299999</c:v>
                </c:pt>
                <c:pt idx="5429">
                  <c:v>23.299999</c:v>
                </c:pt>
                <c:pt idx="5430">
                  <c:v>23.299999</c:v>
                </c:pt>
                <c:pt idx="5431">
                  <c:v>23.4</c:v>
                </c:pt>
                <c:pt idx="5432">
                  <c:v>23.299999</c:v>
                </c:pt>
                <c:pt idx="5433">
                  <c:v>23.299999</c:v>
                </c:pt>
                <c:pt idx="5434">
                  <c:v>23.299999</c:v>
                </c:pt>
                <c:pt idx="5435">
                  <c:v>23.299999</c:v>
                </c:pt>
                <c:pt idx="5436">
                  <c:v>23.299999</c:v>
                </c:pt>
                <c:pt idx="5437">
                  <c:v>23.299999</c:v>
                </c:pt>
                <c:pt idx="5438">
                  <c:v>23.299999</c:v>
                </c:pt>
                <c:pt idx="5439">
                  <c:v>23.299999</c:v>
                </c:pt>
                <c:pt idx="5440">
                  <c:v>23.299999</c:v>
                </c:pt>
                <c:pt idx="5441">
                  <c:v>23.299999</c:v>
                </c:pt>
                <c:pt idx="5442">
                  <c:v>23.299999</c:v>
                </c:pt>
                <c:pt idx="5443">
                  <c:v>23.299999</c:v>
                </c:pt>
                <c:pt idx="5444">
                  <c:v>23.299999</c:v>
                </c:pt>
                <c:pt idx="5445">
                  <c:v>23.299999</c:v>
                </c:pt>
                <c:pt idx="5446">
                  <c:v>23.299999</c:v>
                </c:pt>
                <c:pt idx="5447">
                  <c:v>23.299999</c:v>
                </c:pt>
                <c:pt idx="5448">
                  <c:v>23.299999</c:v>
                </c:pt>
                <c:pt idx="5449">
                  <c:v>23.299999</c:v>
                </c:pt>
                <c:pt idx="5450">
                  <c:v>23.299999</c:v>
                </c:pt>
                <c:pt idx="5451">
                  <c:v>23.299999</c:v>
                </c:pt>
                <c:pt idx="5452">
                  <c:v>23.299999</c:v>
                </c:pt>
                <c:pt idx="5453">
                  <c:v>23.299999</c:v>
                </c:pt>
                <c:pt idx="5454">
                  <c:v>23.299999</c:v>
                </c:pt>
                <c:pt idx="5455">
                  <c:v>23.299999</c:v>
                </c:pt>
                <c:pt idx="5456">
                  <c:v>23.299999</c:v>
                </c:pt>
                <c:pt idx="5457">
                  <c:v>23.299999</c:v>
                </c:pt>
                <c:pt idx="5458">
                  <c:v>23.299999</c:v>
                </c:pt>
                <c:pt idx="5459">
                  <c:v>23.299999</c:v>
                </c:pt>
                <c:pt idx="5460">
                  <c:v>23.299999</c:v>
                </c:pt>
                <c:pt idx="5461">
                  <c:v>23.299999</c:v>
                </c:pt>
                <c:pt idx="5462">
                  <c:v>23.299999</c:v>
                </c:pt>
                <c:pt idx="5463">
                  <c:v>23.299999</c:v>
                </c:pt>
                <c:pt idx="5464">
                  <c:v>23.299999</c:v>
                </c:pt>
                <c:pt idx="5465">
                  <c:v>23.299999</c:v>
                </c:pt>
                <c:pt idx="5466">
                  <c:v>23.4</c:v>
                </c:pt>
                <c:pt idx="5467">
                  <c:v>23.299999</c:v>
                </c:pt>
                <c:pt idx="5468">
                  <c:v>23.299999</c:v>
                </c:pt>
                <c:pt idx="5469">
                  <c:v>23.299999</c:v>
                </c:pt>
                <c:pt idx="5470">
                  <c:v>23.4</c:v>
                </c:pt>
                <c:pt idx="5471">
                  <c:v>23.4</c:v>
                </c:pt>
                <c:pt idx="5472">
                  <c:v>23.299999</c:v>
                </c:pt>
                <c:pt idx="5473">
                  <c:v>23.299999</c:v>
                </c:pt>
                <c:pt idx="5474">
                  <c:v>23.299999</c:v>
                </c:pt>
                <c:pt idx="5475">
                  <c:v>23.299999</c:v>
                </c:pt>
                <c:pt idx="5476">
                  <c:v>23.299999</c:v>
                </c:pt>
                <c:pt idx="5477">
                  <c:v>23.299999</c:v>
                </c:pt>
                <c:pt idx="5478">
                  <c:v>23.4</c:v>
                </c:pt>
                <c:pt idx="5479">
                  <c:v>23.299999</c:v>
                </c:pt>
                <c:pt idx="5480">
                  <c:v>23.4</c:v>
                </c:pt>
                <c:pt idx="5481">
                  <c:v>23.299999</c:v>
                </c:pt>
                <c:pt idx="5482">
                  <c:v>23.4</c:v>
                </c:pt>
                <c:pt idx="5483">
                  <c:v>23.299999</c:v>
                </c:pt>
                <c:pt idx="5484">
                  <c:v>23.299999</c:v>
                </c:pt>
                <c:pt idx="5485">
                  <c:v>23.4</c:v>
                </c:pt>
                <c:pt idx="5486">
                  <c:v>23.4</c:v>
                </c:pt>
                <c:pt idx="5487">
                  <c:v>23.299999</c:v>
                </c:pt>
                <c:pt idx="5488">
                  <c:v>23.299999</c:v>
                </c:pt>
                <c:pt idx="5489">
                  <c:v>23.4</c:v>
                </c:pt>
                <c:pt idx="5490">
                  <c:v>23.299999</c:v>
                </c:pt>
                <c:pt idx="5491">
                  <c:v>23.299999</c:v>
                </c:pt>
                <c:pt idx="5492">
                  <c:v>23.299999</c:v>
                </c:pt>
                <c:pt idx="5493">
                  <c:v>23.299999</c:v>
                </c:pt>
                <c:pt idx="5494">
                  <c:v>23.299999</c:v>
                </c:pt>
                <c:pt idx="5495">
                  <c:v>23.299999</c:v>
                </c:pt>
                <c:pt idx="5496">
                  <c:v>23.299999</c:v>
                </c:pt>
                <c:pt idx="5497">
                  <c:v>23.299999</c:v>
                </c:pt>
                <c:pt idx="5498">
                  <c:v>23.4</c:v>
                </c:pt>
                <c:pt idx="5499">
                  <c:v>23.4</c:v>
                </c:pt>
                <c:pt idx="5500">
                  <c:v>23.299999</c:v>
                </c:pt>
                <c:pt idx="5501">
                  <c:v>23.299999</c:v>
                </c:pt>
                <c:pt idx="5502">
                  <c:v>23.299999</c:v>
                </c:pt>
                <c:pt idx="5503">
                  <c:v>23.299999</c:v>
                </c:pt>
                <c:pt idx="5504">
                  <c:v>23.299999</c:v>
                </c:pt>
                <c:pt idx="5505">
                  <c:v>23.299999</c:v>
                </c:pt>
                <c:pt idx="5506">
                  <c:v>23.299999</c:v>
                </c:pt>
                <c:pt idx="5507">
                  <c:v>23.299999</c:v>
                </c:pt>
                <c:pt idx="5508">
                  <c:v>23.299999</c:v>
                </c:pt>
                <c:pt idx="5509">
                  <c:v>23.299999</c:v>
                </c:pt>
                <c:pt idx="5510">
                  <c:v>23.299999</c:v>
                </c:pt>
                <c:pt idx="5511">
                  <c:v>23.299999</c:v>
                </c:pt>
                <c:pt idx="5512">
                  <c:v>23.299999</c:v>
                </c:pt>
                <c:pt idx="5513">
                  <c:v>23.299999</c:v>
                </c:pt>
                <c:pt idx="5514">
                  <c:v>23.299999</c:v>
                </c:pt>
                <c:pt idx="5515">
                  <c:v>23.299999</c:v>
                </c:pt>
                <c:pt idx="5516">
                  <c:v>23.299999</c:v>
                </c:pt>
                <c:pt idx="5517">
                  <c:v>23.299999</c:v>
                </c:pt>
                <c:pt idx="5518">
                  <c:v>23.299999</c:v>
                </c:pt>
                <c:pt idx="5519">
                  <c:v>23.299999</c:v>
                </c:pt>
                <c:pt idx="5520">
                  <c:v>23.299999</c:v>
                </c:pt>
                <c:pt idx="5521">
                  <c:v>23.299999</c:v>
                </c:pt>
                <c:pt idx="5522">
                  <c:v>23.299999</c:v>
                </c:pt>
                <c:pt idx="5523">
                  <c:v>23.299999</c:v>
                </c:pt>
                <c:pt idx="5524">
                  <c:v>23.299999</c:v>
                </c:pt>
                <c:pt idx="5525">
                  <c:v>23.299999</c:v>
                </c:pt>
                <c:pt idx="5526">
                  <c:v>23.299999</c:v>
                </c:pt>
                <c:pt idx="5527">
                  <c:v>23.299999</c:v>
                </c:pt>
                <c:pt idx="5528">
                  <c:v>23.299999</c:v>
                </c:pt>
                <c:pt idx="5529">
                  <c:v>23.299999</c:v>
                </c:pt>
                <c:pt idx="5530">
                  <c:v>23.299999</c:v>
                </c:pt>
                <c:pt idx="5531">
                  <c:v>23.299999</c:v>
                </c:pt>
                <c:pt idx="5532">
                  <c:v>23.299999</c:v>
                </c:pt>
                <c:pt idx="5533">
                  <c:v>23.299999</c:v>
                </c:pt>
                <c:pt idx="5534">
                  <c:v>23.299999</c:v>
                </c:pt>
                <c:pt idx="5535">
                  <c:v>23.299999</c:v>
                </c:pt>
                <c:pt idx="5536">
                  <c:v>23.299999</c:v>
                </c:pt>
                <c:pt idx="5537">
                  <c:v>23.299999</c:v>
                </c:pt>
                <c:pt idx="5538">
                  <c:v>23.299999</c:v>
                </c:pt>
                <c:pt idx="5539">
                  <c:v>23.299999</c:v>
                </c:pt>
                <c:pt idx="5540">
                  <c:v>23.299999</c:v>
                </c:pt>
                <c:pt idx="5541">
                  <c:v>23.299999</c:v>
                </c:pt>
                <c:pt idx="5542">
                  <c:v>23.299999</c:v>
                </c:pt>
                <c:pt idx="5543">
                  <c:v>23.299999</c:v>
                </c:pt>
                <c:pt idx="5544">
                  <c:v>23.299999</c:v>
                </c:pt>
                <c:pt idx="5545">
                  <c:v>23.299999</c:v>
                </c:pt>
                <c:pt idx="5546">
                  <c:v>23.299999</c:v>
                </c:pt>
                <c:pt idx="5547">
                  <c:v>23.299999</c:v>
                </c:pt>
                <c:pt idx="5548">
                  <c:v>23.299999</c:v>
                </c:pt>
                <c:pt idx="5549">
                  <c:v>23.299999</c:v>
                </c:pt>
                <c:pt idx="5550">
                  <c:v>23.299999</c:v>
                </c:pt>
                <c:pt idx="5551">
                  <c:v>23.4</c:v>
                </c:pt>
                <c:pt idx="5552">
                  <c:v>23.4</c:v>
                </c:pt>
                <c:pt idx="5553">
                  <c:v>23.299999</c:v>
                </c:pt>
                <c:pt idx="5554">
                  <c:v>23.299999</c:v>
                </c:pt>
                <c:pt idx="5555">
                  <c:v>23.299999</c:v>
                </c:pt>
                <c:pt idx="5556">
                  <c:v>23.299999</c:v>
                </c:pt>
                <c:pt idx="5557">
                  <c:v>23.299999</c:v>
                </c:pt>
                <c:pt idx="5558">
                  <c:v>23.299999</c:v>
                </c:pt>
                <c:pt idx="5559">
                  <c:v>23.4</c:v>
                </c:pt>
                <c:pt idx="5560">
                  <c:v>23.299999</c:v>
                </c:pt>
                <c:pt idx="5561">
                  <c:v>23.4</c:v>
                </c:pt>
                <c:pt idx="5562">
                  <c:v>23.4</c:v>
                </c:pt>
                <c:pt idx="5563">
                  <c:v>23.4</c:v>
                </c:pt>
                <c:pt idx="5564">
                  <c:v>23.299999</c:v>
                </c:pt>
                <c:pt idx="5565">
                  <c:v>23.299999</c:v>
                </c:pt>
                <c:pt idx="5566">
                  <c:v>23.299999</c:v>
                </c:pt>
                <c:pt idx="5567">
                  <c:v>23.299999</c:v>
                </c:pt>
                <c:pt idx="5568">
                  <c:v>23.4</c:v>
                </c:pt>
                <c:pt idx="5569">
                  <c:v>23.4</c:v>
                </c:pt>
                <c:pt idx="5570">
                  <c:v>23.299999</c:v>
                </c:pt>
                <c:pt idx="5571">
                  <c:v>23.299999</c:v>
                </c:pt>
                <c:pt idx="5572">
                  <c:v>23.299999</c:v>
                </c:pt>
                <c:pt idx="5573">
                  <c:v>23.299999</c:v>
                </c:pt>
                <c:pt idx="5574">
                  <c:v>23.4</c:v>
                </c:pt>
                <c:pt idx="5575">
                  <c:v>23.299999</c:v>
                </c:pt>
                <c:pt idx="5576">
                  <c:v>23.299999</c:v>
                </c:pt>
                <c:pt idx="5577">
                  <c:v>23.299999</c:v>
                </c:pt>
                <c:pt idx="5578">
                  <c:v>23.4</c:v>
                </c:pt>
                <c:pt idx="5579">
                  <c:v>23.299999</c:v>
                </c:pt>
                <c:pt idx="5580">
                  <c:v>23.299999</c:v>
                </c:pt>
                <c:pt idx="5581">
                  <c:v>23.299999</c:v>
                </c:pt>
                <c:pt idx="5582">
                  <c:v>23.299999</c:v>
                </c:pt>
                <c:pt idx="5583">
                  <c:v>23.299999</c:v>
                </c:pt>
                <c:pt idx="5584">
                  <c:v>23.299999</c:v>
                </c:pt>
                <c:pt idx="5585">
                  <c:v>23.299999</c:v>
                </c:pt>
                <c:pt idx="5586">
                  <c:v>23.299999</c:v>
                </c:pt>
                <c:pt idx="5587">
                  <c:v>23.4</c:v>
                </c:pt>
                <c:pt idx="5588">
                  <c:v>23.299999</c:v>
                </c:pt>
                <c:pt idx="5589">
                  <c:v>23.4</c:v>
                </c:pt>
                <c:pt idx="5590">
                  <c:v>23.4</c:v>
                </c:pt>
                <c:pt idx="5591">
                  <c:v>23.299999</c:v>
                </c:pt>
                <c:pt idx="5592">
                  <c:v>23.299999</c:v>
                </c:pt>
                <c:pt idx="5593">
                  <c:v>23.4</c:v>
                </c:pt>
                <c:pt idx="5594">
                  <c:v>23.299999</c:v>
                </c:pt>
                <c:pt idx="5595">
                  <c:v>23.4</c:v>
                </c:pt>
                <c:pt idx="5596">
                  <c:v>23.299999</c:v>
                </c:pt>
                <c:pt idx="5597">
                  <c:v>23.299999</c:v>
                </c:pt>
                <c:pt idx="5598">
                  <c:v>23.299999</c:v>
                </c:pt>
                <c:pt idx="5599">
                  <c:v>23.299999</c:v>
                </c:pt>
                <c:pt idx="5600">
                  <c:v>23.299999</c:v>
                </c:pt>
                <c:pt idx="5601">
                  <c:v>23.299999</c:v>
                </c:pt>
                <c:pt idx="5602">
                  <c:v>23.299999</c:v>
                </c:pt>
                <c:pt idx="5603">
                  <c:v>23.299999</c:v>
                </c:pt>
                <c:pt idx="5604">
                  <c:v>23.299999</c:v>
                </c:pt>
                <c:pt idx="5605">
                  <c:v>23.299999</c:v>
                </c:pt>
                <c:pt idx="5606">
                  <c:v>23.299999</c:v>
                </c:pt>
                <c:pt idx="5607">
                  <c:v>23.299999</c:v>
                </c:pt>
                <c:pt idx="5608">
                  <c:v>23.299999</c:v>
                </c:pt>
                <c:pt idx="5609">
                  <c:v>23.299999</c:v>
                </c:pt>
                <c:pt idx="5610">
                  <c:v>23.299999</c:v>
                </c:pt>
                <c:pt idx="5611">
                  <c:v>23.299999</c:v>
                </c:pt>
                <c:pt idx="5612">
                  <c:v>23.299999</c:v>
                </c:pt>
                <c:pt idx="5613">
                  <c:v>23.299999</c:v>
                </c:pt>
                <c:pt idx="5614">
                  <c:v>23.299999</c:v>
                </c:pt>
                <c:pt idx="5615">
                  <c:v>23.299999</c:v>
                </c:pt>
                <c:pt idx="5616">
                  <c:v>23.299999</c:v>
                </c:pt>
                <c:pt idx="5617">
                  <c:v>23.299999</c:v>
                </c:pt>
                <c:pt idx="5618">
                  <c:v>23.299999</c:v>
                </c:pt>
                <c:pt idx="5619">
                  <c:v>23.299999</c:v>
                </c:pt>
                <c:pt idx="5620">
                  <c:v>23.299999</c:v>
                </c:pt>
                <c:pt idx="5621">
                  <c:v>23.299999</c:v>
                </c:pt>
                <c:pt idx="5622">
                  <c:v>23.299999</c:v>
                </c:pt>
                <c:pt idx="5623">
                  <c:v>23.299999</c:v>
                </c:pt>
                <c:pt idx="5624">
                  <c:v>23.299999</c:v>
                </c:pt>
                <c:pt idx="5625">
                  <c:v>23.299999</c:v>
                </c:pt>
                <c:pt idx="5626">
                  <c:v>23.299999</c:v>
                </c:pt>
                <c:pt idx="5627">
                  <c:v>23.299999</c:v>
                </c:pt>
                <c:pt idx="5628">
                  <c:v>23.299999</c:v>
                </c:pt>
                <c:pt idx="5629">
                  <c:v>23.299999</c:v>
                </c:pt>
                <c:pt idx="5630">
                  <c:v>23.299999</c:v>
                </c:pt>
                <c:pt idx="5631">
                  <c:v>23.299999</c:v>
                </c:pt>
                <c:pt idx="5632">
                  <c:v>23.299999</c:v>
                </c:pt>
                <c:pt idx="5633">
                  <c:v>23.299999</c:v>
                </c:pt>
                <c:pt idx="5634">
                  <c:v>23.299999</c:v>
                </c:pt>
                <c:pt idx="5635">
                  <c:v>23.299999</c:v>
                </c:pt>
                <c:pt idx="5636">
                  <c:v>23.299999</c:v>
                </c:pt>
                <c:pt idx="5637">
                  <c:v>23.299999</c:v>
                </c:pt>
                <c:pt idx="5638">
                  <c:v>23.299999</c:v>
                </c:pt>
                <c:pt idx="5639">
                  <c:v>23.4</c:v>
                </c:pt>
                <c:pt idx="5640">
                  <c:v>23.299999</c:v>
                </c:pt>
                <c:pt idx="5641">
                  <c:v>23.299999</c:v>
                </c:pt>
                <c:pt idx="5642">
                  <c:v>23.299999</c:v>
                </c:pt>
                <c:pt idx="5643">
                  <c:v>23.299999</c:v>
                </c:pt>
                <c:pt idx="5644">
                  <c:v>23.299999</c:v>
                </c:pt>
                <c:pt idx="5645">
                  <c:v>23.299999</c:v>
                </c:pt>
                <c:pt idx="5646">
                  <c:v>23.299999</c:v>
                </c:pt>
                <c:pt idx="5647">
                  <c:v>23.299999</c:v>
                </c:pt>
                <c:pt idx="5648">
                  <c:v>23.299999</c:v>
                </c:pt>
                <c:pt idx="5649">
                  <c:v>23.299999</c:v>
                </c:pt>
                <c:pt idx="5650">
                  <c:v>23.299999</c:v>
                </c:pt>
                <c:pt idx="5651">
                  <c:v>23.4</c:v>
                </c:pt>
                <c:pt idx="5652">
                  <c:v>23.299999</c:v>
                </c:pt>
                <c:pt idx="5653">
                  <c:v>23.299999</c:v>
                </c:pt>
                <c:pt idx="5654">
                  <c:v>23.299999</c:v>
                </c:pt>
                <c:pt idx="5655">
                  <c:v>23.4</c:v>
                </c:pt>
                <c:pt idx="5656">
                  <c:v>23.4</c:v>
                </c:pt>
                <c:pt idx="5657">
                  <c:v>23.299999</c:v>
                </c:pt>
                <c:pt idx="5658">
                  <c:v>23.299999</c:v>
                </c:pt>
                <c:pt idx="5659">
                  <c:v>23.299999</c:v>
                </c:pt>
                <c:pt idx="5660">
                  <c:v>23.299999</c:v>
                </c:pt>
                <c:pt idx="5661">
                  <c:v>23.299999</c:v>
                </c:pt>
                <c:pt idx="5662">
                  <c:v>23.299999</c:v>
                </c:pt>
                <c:pt idx="5663">
                  <c:v>23.299999</c:v>
                </c:pt>
                <c:pt idx="5664">
                  <c:v>23.299999</c:v>
                </c:pt>
                <c:pt idx="5665">
                  <c:v>23.299999</c:v>
                </c:pt>
                <c:pt idx="5666">
                  <c:v>23.299999</c:v>
                </c:pt>
                <c:pt idx="5667">
                  <c:v>23.299999</c:v>
                </c:pt>
                <c:pt idx="5668">
                  <c:v>23.299999</c:v>
                </c:pt>
                <c:pt idx="5669">
                  <c:v>23.299999</c:v>
                </c:pt>
                <c:pt idx="5670">
                  <c:v>23.299999</c:v>
                </c:pt>
                <c:pt idx="5671">
                  <c:v>23.299999</c:v>
                </c:pt>
                <c:pt idx="5672">
                  <c:v>23.299999</c:v>
                </c:pt>
                <c:pt idx="5673">
                  <c:v>23.299999</c:v>
                </c:pt>
                <c:pt idx="5674">
                  <c:v>23.299999</c:v>
                </c:pt>
                <c:pt idx="5675">
                  <c:v>23.299999</c:v>
                </c:pt>
                <c:pt idx="5676">
                  <c:v>23.299999</c:v>
                </c:pt>
                <c:pt idx="5677">
                  <c:v>23.299999</c:v>
                </c:pt>
                <c:pt idx="5678">
                  <c:v>23.299999</c:v>
                </c:pt>
                <c:pt idx="5679">
                  <c:v>23.299999</c:v>
                </c:pt>
                <c:pt idx="5680">
                  <c:v>23.299999</c:v>
                </c:pt>
                <c:pt idx="5681">
                  <c:v>23.299999</c:v>
                </c:pt>
                <c:pt idx="5682">
                  <c:v>23.299999</c:v>
                </c:pt>
                <c:pt idx="5683">
                  <c:v>23.299999</c:v>
                </c:pt>
                <c:pt idx="5684">
                  <c:v>23.299999</c:v>
                </c:pt>
                <c:pt idx="5685">
                  <c:v>23.299999</c:v>
                </c:pt>
                <c:pt idx="5686">
                  <c:v>23.299999</c:v>
                </c:pt>
                <c:pt idx="5687">
                  <c:v>23.299999</c:v>
                </c:pt>
                <c:pt idx="5688">
                  <c:v>23.299999</c:v>
                </c:pt>
                <c:pt idx="5689">
                  <c:v>23.299999</c:v>
                </c:pt>
                <c:pt idx="5690">
                  <c:v>23.299999</c:v>
                </c:pt>
                <c:pt idx="5691">
                  <c:v>23.299999</c:v>
                </c:pt>
                <c:pt idx="5692">
                  <c:v>23.299999</c:v>
                </c:pt>
                <c:pt idx="5693">
                  <c:v>23.299999</c:v>
                </c:pt>
                <c:pt idx="5694">
                  <c:v>23.299999</c:v>
                </c:pt>
                <c:pt idx="5695">
                  <c:v>23.299999</c:v>
                </c:pt>
                <c:pt idx="5696">
                  <c:v>23.299999</c:v>
                </c:pt>
                <c:pt idx="5697">
                  <c:v>23.299999</c:v>
                </c:pt>
                <c:pt idx="5698">
                  <c:v>23.299999</c:v>
                </c:pt>
                <c:pt idx="5699">
                  <c:v>23.299999</c:v>
                </c:pt>
                <c:pt idx="5700">
                  <c:v>23.299999</c:v>
                </c:pt>
                <c:pt idx="5701">
                  <c:v>23.299999</c:v>
                </c:pt>
                <c:pt idx="5702">
                  <c:v>23.299999</c:v>
                </c:pt>
                <c:pt idx="5703">
                  <c:v>23.299999</c:v>
                </c:pt>
                <c:pt idx="5704">
                  <c:v>23.299999</c:v>
                </c:pt>
                <c:pt idx="5705">
                  <c:v>23.299999</c:v>
                </c:pt>
                <c:pt idx="5706">
                  <c:v>23.299999</c:v>
                </c:pt>
                <c:pt idx="5707">
                  <c:v>23.299999</c:v>
                </c:pt>
                <c:pt idx="5708">
                  <c:v>23.299999</c:v>
                </c:pt>
                <c:pt idx="5709">
                  <c:v>23.299999</c:v>
                </c:pt>
                <c:pt idx="5710">
                  <c:v>23.299999</c:v>
                </c:pt>
                <c:pt idx="5711">
                  <c:v>23.299999</c:v>
                </c:pt>
                <c:pt idx="5712">
                  <c:v>23.299999</c:v>
                </c:pt>
                <c:pt idx="5713">
                  <c:v>23.299999</c:v>
                </c:pt>
                <c:pt idx="5714">
                  <c:v>23.299999</c:v>
                </c:pt>
                <c:pt idx="5715">
                  <c:v>23.299999</c:v>
                </c:pt>
                <c:pt idx="5716">
                  <c:v>23.299999</c:v>
                </c:pt>
                <c:pt idx="5717">
                  <c:v>23.299999</c:v>
                </c:pt>
                <c:pt idx="5718">
                  <c:v>23.299999</c:v>
                </c:pt>
                <c:pt idx="5719">
                  <c:v>23.299999</c:v>
                </c:pt>
                <c:pt idx="5720">
                  <c:v>23.299999</c:v>
                </c:pt>
                <c:pt idx="5721">
                  <c:v>23.299999</c:v>
                </c:pt>
                <c:pt idx="5722">
                  <c:v>23.299999</c:v>
                </c:pt>
                <c:pt idx="5723">
                  <c:v>23.299999</c:v>
                </c:pt>
                <c:pt idx="5724">
                  <c:v>23.299999</c:v>
                </c:pt>
                <c:pt idx="5725">
                  <c:v>23.299999</c:v>
                </c:pt>
                <c:pt idx="5726">
                  <c:v>23.299999</c:v>
                </c:pt>
                <c:pt idx="5727">
                  <c:v>23.299999</c:v>
                </c:pt>
                <c:pt idx="5728">
                  <c:v>23.299999</c:v>
                </c:pt>
                <c:pt idx="5729">
                  <c:v>23.299999</c:v>
                </c:pt>
                <c:pt idx="5730">
                  <c:v>23.299999</c:v>
                </c:pt>
                <c:pt idx="5731">
                  <c:v>23.299999</c:v>
                </c:pt>
                <c:pt idx="5732">
                  <c:v>23.299999</c:v>
                </c:pt>
                <c:pt idx="5733">
                  <c:v>23.299999</c:v>
                </c:pt>
                <c:pt idx="5734">
                  <c:v>23.299999</c:v>
                </c:pt>
                <c:pt idx="5735">
                  <c:v>23.299999</c:v>
                </c:pt>
                <c:pt idx="5736">
                  <c:v>23.299999</c:v>
                </c:pt>
                <c:pt idx="5737">
                  <c:v>23.299999</c:v>
                </c:pt>
                <c:pt idx="5738">
                  <c:v>23.299999</c:v>
                </c:pt>
                <c:pt idx="5739">
                  <c:v>23.299999</c:v>
                </c:pt>
                <c:pt idx="5740">
                  <c:v>23.299999</c:v>
                </c:pt>
                <c:pt idx="5741">
                  <c:v>23.299999</c:v>
                </c:pt>
                <c:pt idx="5742">
                  <c:v>23.299999</c:v>
                </c:pt>
                <c:pt idx="5743">
                  <c:v>23.299999</c:v>
                </c:pt>
                <c:pt idx="5744">
                  <c:v>23.299999</c:v>
                </c:pt>
                <c:pt idx="5745">
                  <c:v>23.299999</c:v>
                </c:pt>
                <c:pt idx="5746">
                  <c:v>23.299999</c:v>
                </c:pt>
                <c:pt idx="5747">
                  <c:v>23.299999</c:v>
                </c:pt>
                <c:pt idx="5748">
                  <c:v>23.299999</c:v>
                </c:pt>
                <c:pt idx="5749">
                  <c:v>23.299999</c:v>
                </c:pt>
                <c:pt idx="5750">
                  <c:v>23.299999</c:v>
                </c:pt>
                <c:pt idx="5751">
                  <c:v>23.299999</c:v>
                </c:pt>
                <c:pt idx="5752">
                  <c:v>23.299999</c:v>
                </c:pt>
                <c:pt idx="5753">
                  <c:v>23.299999</c:v>
                </c:pt>
                <c:pt idx="5754">
                  <c:v>23.299999</c:v>
                </c:pt>
                <c:pt idx="5755">
                  <c:v>23.299999</c:v>
                </c:pt>
                <c:pt idx="5756">
                  <c:v>23.299999</c:v>
                </c:pt>
                <c:pt idx="5757">
                  <c:v>23.299999</c:v>
                </c:pt>
                <c:pt idx="5758">
                  <c:v>23.299999</c:v>
                </c:pt>
                <c:pt idx="5759">
                  <c:v>23.299999</c:v>
                </c:pt>
                <c:pt idx="5760">
                  <c:v>23.299999</c:v>
                </c:pt>
                <c:pt idx="5761">
                  <c:v>23.299999</c:v>
                </c:pt>
                <c:pt idx="5762">
                  <c:v>23.299999</c:v>
                </c:pt>
                <c:pt idx="5763">
                  <c:v>23.299999</c:v>
                </c:pt>
                <c:pt idx="5764">
                  <c:v>23.299999</c:v>
                </c:pt>
                <c:pt idx="5765">
                  <c:v>23.299999</c:v>
                </c:pt>
                <c:pt idx="5766">
                  <c:v>23.299999</c:v>
                </c:pt>
                <c:pt idx="5767">
                  <c:v>23.299999</c:v>
                </c:pt>
                <c:pt idx="5768">
                  <c:v>23.299999</c:v>
                </c:pt>
                <c:pt idx="5769">
                  <c:v>23.299999</c:v>
                </c:pt>
                <c:pt idx="5770">
                  <c:v>23.299999</c:v>
                </c:pt>
                <c:pt idx="5771">
                  <c:v>23.299999</c:v>
                </c:pt>
                <c:pt idx="5772">
                  <c:v>23.299999</c:v>
                </c:pt>
                <c:pt idx="5773">
                  <c:v>23.299999</c:v>
                </c:pt>
                <c:pt idx="5774">
                  <c:v>23.299999</c:v>
                </c:pt>
                <c:pt idx="5775">
                  <c:v>23.299999</c:v>
                </c:pt>
                <c:pt idx="5776">
                  <c:v>23.299999</c:v>
                </c:pt>
                <c:pt idx="5777">
                  <c:v>23.299999</c:v>
                </c:pt>
                <c:pt idx="5778">
                  <c:v>23.299999</c:v>
                </c:pt>
                <c:pt idx="5779">
                  <c:v>23.299999</c:v>
                </c:pt>
                <c:pt idx="5780">
                  <c:v>23.299999</c:v>
                </c:pt>
                <c:pt idx="5781">
                  <c:v>23.299999</c:v>
                </c:pt>
                <c:pt idx="5782">
                  <c:v>23.299999</c:v>
                </c:pt>
                <c:pt idx="5783">
                  <c:v>23.299999</c:v>
                </c:pt>
                <c:pt idx="5784">
                  <c:v>23.299999</c:v>
                </c:pt>
                <c:pt idx="5785">
                  <c:v>23.299999</c:v>
                </c:pt>
                <c:pt idx="5786">
                  <c:v>23.299999</c:v>
                </c:pt>
                <c:pt idx="5787">
                  <c:v>23.299999</c:v>
                </c:pt>
                <c:pt idx="5788">
                  <c:v>23.299999</c:v>
                </c:pt>
                <c:pt idx="5789">
                  <c:v>23.299999</c:v>
                </c:pt>
                <c:pt idx="5790">
                  <c:v>23.299999</c:v>
                </c:pt>
                <c:pt idx="5791">
                  <c:v>23.299999</c:v>
                </c:pt>
                <c:pt idx="5792">
                  <c:v>23.299999</c:v>
                </c:pt>
                <c:pt idx="5793">
                  <c:v>23.299999</c:v>
                </c:pt>
                <c:pt idx="5794">
                  <c:v>23.299999</c:v>
                </c:pt>
                <c:pt idx="5795">
                  <c:v>23.299999</c:v>
                </c:pt>
                <c:pt idx="5796">
                  <c:v>23.299999</c:v>
                </c:pt>
                <c:pt idx="5797">
                  <c:v>23.299999</c:v>
                </c:pt>
                <c:pt idx="5798">
                  <c:v>23.299999</c:v>
                </c:pt>
                <c:pt idx="5799">
                  <c:v>23.299999</c:v>
                </c:pt>
                <c:pt idx="5800">
                  <c:v>23.299999</c:v>
                </c:pt>
                <c:pt idx="5801">
                  <c:v>23.299999</c:v>
                </c:pt>
                <c:pt idx="5802">
                  <c:v>23.299999</c:v>
                </c:pt>
                <c:pt idx="5803">
                  <c:v>23.299999</c:v>
                </c:pt>
                <c:pt idx="5804">
                  <c:v>23.299999</c:v>
                </c:pt>
                <c:pt idx="5805">
                  <c:v>23.299999</c:v>
                </c:pt>
                <c:pt idx="5806">
                  <c:v>23.299999</c:v>
                </c:pt>
                <c:pt idx="5807">
                  <c:v>23.299999</c:v>
                </c:pt>
                <c:pt idx="5808">
                  <c:v>23.299999</c:v>
                </c:pt>
                <c:pt idx="5809">
                  <c:v>23.299999</c:v>
                </c:pt>
                <c:pt idx="5810">
                  <c:v>23.299999</c:v>
                </c:pt>
                <c:pt idx="5811">
                  <c:v>23.299999</c:v>
                </c:pt>
                <c:pt idx="5812">
                  <c:v>23.299999</c:v>
                </c:pt>
                <c:pt idx="5813">
                  <c:v>23.299999</c:v>
                </c:pt>
                <c:pt idx="5814">
                  <c:v>23.299999</c:v>
                </c:pt>
                <c:pt idx="5815">
                  <c:v>23.299999</c:v>
                </c:pt>
                <c:pt idx="5816">
                  <c:v>23.299999</c:v>
                </c:pt>
                <c:pt idx="5817">
                  <c:v>23.299999</c:v>
                </c:pt>
                <c:pt idx="5818">
                  <c:v>23.299999</c:v>
                </c:pt>
                <c:pt idx="5819">
                  <c:v>23.299999</c:v>
                </c:pt>
                <c:pt idx="5820">
                  <c:v>23.299999</c:v>
                </c:pt>
                <c:pt idx="5821">
                  <c:v>23.299999</c:v>
                </c:pt>
                <c:pt idx="5822">
                  <c:v>23.299999</c:v>
                </c:pt>
                <c:pt idx="5823">
                  <c:v>23.299999</c:v>
                </c:pt>
                <c:pt idx="5824">
                  <c:v>23.299999</c:v>
                </c:pt>
                <c:pt idx="5825">
                  <c:v>23.299999</c:v>
                </c:pt>
                <c:pt idx="5826">
                  <c:v>23.299999</c:v>
                </c:pt>
                <c:pt idx="5827">
                  <c:v>23.299999</c:v>
                </c:pt>
                <c:pt idx="5828">
                  <c:v>23.299999</c:v>
                </c:pt>
                <c:pt idx="5829">
                  <c:v>23.299999</c:v>
                </c:pt>
                <c:pt idx="5830">
                  <c:v>23.299999</c:v>
                </c:pt>
                <c:pt idx="5831">
                  <c:v>23.299999</c:v>
                </c:pt>
                <c:pt idx="5832">
                  <c:v>23.299999</c:v>
                </c:pt>
                <c:pt idx="5833">
                  <c:v>23.299999</c:v>
                </c:pt>
                <c:pt idx="5834">
                  <c:v>23.299999</c:v>
                </c:pt>
                <c:pt idx="5835">
                  <c:v>23.299999</c:v>
                </c:pt>
                <c:pt idx="5836">
                  <c:v>23.299999</c:v>
                </c:pt>
                <c:pt idx="5837">
                  <c:v>23.299999</c:v>
                </c:pt>
                <c:pt idx="5838">
                  <c:v>23.299999</c:v>
                </c:pt>
                <c:pt idx="5839">
                  <c:v>23.299999</c:v>
                </c:pt>
                <c:pt idx="5840">
                  <c:v>23.299999</c:v>
                </c:pt>
                <c:pt idx="5841">
                  <c:v>23.299999</c:v>
                </c:pt>
                <c:pt idx="5842">
                  <c:v>23.299999</c:v>
                </c:pt>
                <c:pt idx="5843">
                  <c:v>23.299999</c:v>
                </c:pt>
                <c:pt idx="5844">
                  <c:v>23.299999</c:v>
                </c:pt>
                <c:pt idx="5845">
                  <c:v>23.299999</c:v>
                </c:pt>
                <c:pt idx="5846">
                  <c:v>23.299999</c:v>
                </c:pt>
                <c:pt idx="5847">
                  <c:v>23.299999</c:v>
                </c:pt>
                <c:pt idx="5848">
                  <c:v>23.299999</c:v>
                </c:pt>
                <c:pt idx="5849">
                  <c:v>23.299999</c:v>
                </c:pt>
                <c:pt idx="5850">
                  <c:v>23.299999</c:v>
                </c:pt>
                <c:pt idx="5851">
                  <c:v>23.299999</c:v>
                </c:pt>
                <c:pt idx="5852">
                  <c:v>23.299999</c:v>
                </c:pt>
                <c:pt idx="5853">
                  <c:v>23.299999</c:v>
                </c:pt>
                <c:pt idx="5854">
                  <c:v>23.299999</c:v>
                </c:pt>
                <c:pt idx="5855">
                  <c:v>23.299999</c:v>
                </c:pt>
                <c:pt idx="5856">
                  <c:v>23.299999</c:v>
                </c:pt>
                <c:pt idx="5857">
                  <c:v>23.299999</c:v>
                </c:pt>
                <c:pt idx="5858">
                  <c:v>23.299999</c:v>
                </c:pt>
                <c:pt idx="5859">
                  <c:v>23.299999</c:v>
                </c:pt>
                <c:pt idx="5860">
                  <c:v>23.299999</c:v>
                </c:pt>
                <c:pt idx="5861">
                  <c:v>23.299999</c:v>
                </c:pt>
                <c:pt idx="5862">
                  <c:v>23.299999</c:v>
                </c:pt>
                <c:pt idx="5863">
                  <c:v>23.299999</c:v>
                </c:pt>
                <c:pt idx="5864">
                  <c:v>23.299999</c:v>
                </c:pt>
                <c:pt idx="5865">
                  <c:v>23.299999</c:v>
                </c:pt>
                <c:pt idx="5866">
                  <c:v>23.299999</c:v>
                </c:pt>
                <c:pt idx="5867">
                  <c:v>23.299999</c:v>
                </c:pt>
                <c:pt idx="5868">
                  <c:v>23.299999</c:v>
                </c:pt>
                <c:pt idx="5869">
                  <c:v>23.4</c:v>
                </c:pt>
                <c:pt idx="5870">
                  <c:v>23.299999</c:v>
                </c:pt>
                <c:pt idx="5871">
                  <c:v>23.299999</c:v>
                </c:pt>
                <c:pt idx="5872">
                  <c:v>23.299999</c:v>
                </c:pt>
                <c:pt idx="5873">
                  <c:v>23.299999</c:v>
                </c:pt>
                <c:pt idx="5874">
                  <c:v>23.4</c:v>
                </c:pt>
                <c:pt idx="5875">
                  <c:v>23.4</c:v>
                </c:pt>
                <c:pt idx="5876">
                  <c:v>23.4</c:v>
                </c:pt>
                <c:pt idx="5877">
                  <c:v>23.4</c:v>
                </c:pt>
                <c:pt idx="5878">
                  <c:v>23.4</c:v>
                </c:pt>
                <c:pt idx="5879">
                  <c:v>23.4</c:v>
                </c:pt>
                <c:pt idx="5880">
                  <c:v>23.4</c:v>
                </c:pt>
                <c:pt idx="5881">
                  <c:v>23.299999</c:v>
                </c:pt>
                <c:pt idx="5882">
                  <c:v>23.4</c:v>
                </c:pt>
                <c:pt idx="5883">
                  <c:v>23.299999</c:v>
                </c:pt>
                <c:pt idx="5884">
                  <c:v>23.4</c:v>
                </c:pt>
                <c:pt idx="5885">
                  <c:v>23.4</c:v>
                </c:pt>
                <c:pt idx="5886">
                  <c:v>23.4</c:v>
                </c:pt>
                <c:pt idx="5887">
                  <c:v>23.4</c:v>
                </c:pt>
                <c:pt idx="5888">
                  <c:v>23.4</c:v>
                </c:pt>
                <c:pt idx="5889">
                  <c:v>23.299999</c:v>
                </c:pt>
                <c:pt idx="5890">
                  <c:v>23.299999</c:v>
                </c:pt>
                <c:pt idx="5891">
                  <c:v>23.4</c:v>
                </c:pt>
                <c:pt idx="5892">
                  <c:v>23.4</c:v>
                </c:pt>
                <c:pt idx="5893">
                  <c:v>23.299999</c:v>
                </c:pt>
                <c:pt idx="5894">
                  <c:v>23.4</c:v>
                </c:pt>
                <c:pt idx="5895">
                  <c:v>23.4</c:v>
                </c:pt>
                <c:pt idx="5896">
                  <c:v>23.4</c:v>
                </c:pt>
                <c:pt idx="5897">
                  <c:v>23.4</c:v>
                </c:pt>
                <c:pt idx="5898">
                  <c:v>23.4</c:v>
                </c:pt>
                <c:pt idx="5899">
                  <c:v>23.4</c:v>
                </c:pt>
                <c:pt idx="5900">
                  <c:v>23.4</c:v>
                </c:pt>
                <c:pt idx="5901">
                  <c:v>23.4</c:v>
                </c:pt>
                <c:pt idx="5902">
                  <c:v>23.4</c:v>
                </c:pt>
                <c:pt idx="5903">
                  <c:v>23.4</c:v>
                </c:pt>
                <c:pt idx="5904">
                  <c:v>23.4</c:v>
                </c:pt>
                <c:pt idx="5905">
                  <c:v>23.4</c:v>
                </c:pt>
                <c:pt idx="5906">
                  <c:v>23.4</c:v>
                </c:pt>
                <c:pt idx="5907">
                  <c:v>23.4</c:v>
                </c:pt>
                <c:pt idx="5908">
                  <c:v>23.4</c:v>
                </c:pt>
                <c:pt idx="5909">
                  <c:v>23.4</c:v>
                </c:pt>
                <c:pt idx="5910">
                  <c:v>23.4</c:v>
                </c:pt>
                <c:pt idx="5911">
                  <c:v>23.4</c:v>
                </c:pt>
                <c:pt idx="5912">
                  <c:v>23.4</c:v>
                </c:pt>
                <c:pt idx="5913">
                  <c:v>23.4</c:v>
                </c:pt>
                <c:pt idx="5914">
                  <c:v>23.4</c:v>
                </c:pt>
                <c:pt idx="5915">
                  <c:v>23.4</c:v>
                </c:pt>
                <c:pt idx="5916">
                  <c:v>23.4</c:v>
                </c:pt>
                <c:pt idx="5917">
                  <c:v>23.4</c:v>
                </c:pt>
                <c:pt idx="5918">
                  <c:v>23.4</c:v>
                </c:pt>
                <c:pt idx="5919">
                  <c:v>23.4</c:v>
                </c:pt>
                <c:pt idx="5920">
                  <c:v>23.4</c:v>
                </c:pt>
                <c:pt idx="5921">
                  <c:v>23.4</c:v>
                </c:pt>
                <c:pt idx="5922">
                  <c:v>23.4</c:v>
                </c:pt>
                <c:pt idx="5923">
                  <c:v>23.4</c:v>
                </c:pt>
                <c:pt idx="5924">
                  <c:v>23.4</c:v>
                </c:pt>
                <c:pt idx="5925">
                  <c:v>23.4</c:v>
                </c:pt>
                <c:pt idx="5926">
                  <c:v>23.4</c:v>
                </c:pt>
                <c:pt idx="5927">
                  <c:v>23.4</c:v>
                </c:pt>
                <c:pt idx="5928">
                  <c:v>23.4</c:v>
                </c:pt>
                <c:pt idx="5929">
                  <c:v>23.4</c:v>
                </c:pt>
                <c:pt idx="5930">
                  <c:v>23.4</c:v>
                </c:pt>
                <c:pt idx="5931">
                  <c:v>23.4</c:v>
                </c:pt>
                <c:pt idx="5932">
                  <c:v>23.4</c:v>
                </c:pt>
                <c:pt idx="5933">
                  <c:v>23.4</c:v>
                </c:pt>
                <c:pt idx="5934">
                  <c:v>23.4</c:v>
                </c:pt>
                <c:pt idx="5935">
                  <c:v>23.4</c:v>
                </c:pt>
                <c:pt idx="5936">
                  <c:v>23.4</c:v>
                </c:pt>
                <c:pt idx="5937">
                  <c:v>23.4</c:v>
                </c:pt>
                <c:pt idx="5938">
                  <c:v>23.4</c:v>
                </c:pt>
                <c:pt idx="5939">
                  <c:v>23.4</c:v>
                </c:pt>
                <c:pt idx="5940">
                  <c:v>23.4</c:v>
                </c:pt>
                <c:pt idx="5941">
                  <c:v>23.4</c:v>
                </c:pt>
                <c:pt idx="5942">
                  <c:v>23.4</c:v>
                </c:pt>
                <c:pt idx="5943">
                  <c:v>23.4</c:v>
                </c:pt>
                <c:pt idx="5944">
                  <c:v>23.4</c:v>
                </c:pt>
                <c:pt idx="5945">
                  <c:v>23.4</c:v>
                </c:pt>
                <c:pt idx="5946">
                  <c:v>23.4</c:v>
                </c:pt>
                <c:pt idx="5947">
                  <c:v>23.4</c:v>
                </c:pt>
                <c:pt idx="5948">
                  <c:v>23.4</c:v>
                </c:pt>
                <c:pt idx="5949">
                  <c:v>23.4</c:v>
                </c:pt>
                <c:pt idx="5950">
                  <c:v>23.4</c:v>
                </c:pt>
                <c:pt idx="5951">
                  <c:v>23.4</c:v>
                </c:pt>
                <c:pt idx="5952">
                  <c:v>23.4</c:v>
                </c:pt>
                <c:pt idx="5953">
                  <c:v>23.4</c:v>
                </c:pt>
                <c:pt idx="5954">
                  <c:v>23.4</c:v>
                </c:pt>
                <c:pt idx="5955">
                  <c:v>23.4</c:v>
                </c:pt>
                <c:pt idx="5956">
                  <c:v>23.4</c:v>
                </c:pt>
                <c:pt idx="5957">
                  <c:v>23.4</c:v>
                </c:pt>
                <c:pt idx="5958">
                  <c:v>23.4</c:v>
                </c:pt>
                <c:pt idx="5959">
                  <c:v>23.4</c:v>
                </c:pt>
                <c:pt idx="5960">
                  <c:v>23.4</c:v>
                </c:pt>
                <c:pt idx="5961">
                  <c:v>23.4</c:v>
                </c:pt>
                <c:pt idx="5962">
                  <c:v>23.4</c:v>
                </c:pt>
                <c:pt idx="5963">
                  <c:v>23.4</c:v>
                </c:pt>
                <c:pt idx="5964">
                  <c:v>23.4</c:v>
                </c:pt>
                <c:pt idx="5965">
                  <c:v>23.4</c:v>
                </c:pt>
                <c:pt idx="5966">
                  <c:v>23.4</c:v>
                </c:pt>
                <c:pt idx="5967">
                  <c:v>23.4</c:v>
                </c:pt>
                <c:pt idx="5968">
                  <c:v>23.4</c:v>
                </c:pt>
                <c:pt idx="5969">
                  <c:v>23.4</c:v>
                </c:pt>
                <c:pt idx="5970">
                  <c:v>23.4</c:v>
                </c:pt>
                <c:pt idx="5971">
                  <c:v>23.4</c:v>
                </c:pt>
                <c:pt idx="5972">
                  <c:v>23.4</c:v>
                </c:pt>
                <c:pt idx="5973">
                  <c:v>23.4</c:v>
                </c:pt>
                <c:pt idx="5974">
                  <c:v>23.4</c:v>
                </c:pt>
                <c:pt idx="5975">
                  <c:v>23.4</c:v>
                </c:pt>
                <c:pt idx="5976">
                  <c:v>23.4</c:v>
                </c:pt>
                <c:pt idx="5977">
                  <c:v>23.4</c:v>
                </c:pt>
                <c:pt idx="5978">
                  <c:v>23.4</c:v>
                </c:pt>
                <c:pt idx="5979">
                  <c:v>23.4</c:v>
                </c:pt>
                <c:pt idx="5980">
                  <c:v>23.4</c:v>
                </c:pt>
                <c:pt idx="5981">
                  <c:v>23.4</c:v>
                </c:pt>
                <c:pt idx="5982">
                  <c:v>23.4</c:v>
                </c:pt>
                <c:pt idx="5983">
                  <c:v>23.4</c:v>
                </c:pt>
                <c:pt idx="5984">
                  <c:v>23.4</c:v>
                </c:pt>
                <c:pt idx="5985">
                  <c:v>23.4</c:v>
                </c:pt>
                <c:pt idx="5986">
                  <c:v>23.4</c:v>
                </c:pt>
                <c:pt idx="5987">
                  <c:v>23.4</c:v>
                </c:pt>
                <c:pt idx="5988">
                  <c:v>23.4</c:v>
                </c:pt>
                <c:pt idx="5989">
                  <c:v>23.4</c:v>
                </c:pt>
                <c:pt idx="5990">
                  <c:v>23.4</c:v>
                </c:pt>
                <c:pt idx="5991">
                  <c:v>23.4</c:v>
                </c:pt>
                <c:pt idx="5992">
                  <c:v>23.4</c:v>
                </c:pt>
                <c:pt idx="5993">
                  <c:v>23.4</c:v>
                </c:pt>
                <c:pt idx="5994">
                  <c:v>23.4</c:v>
                </c:pt>
                <c:pt idx="5995">
                  <c:v>23.4</c:v>
                </c:pt>
                <c:pt idx="5996">
                  <c:v>23.4</c:v>
                </c:pt>
                <c:pt idx="5997">
                  <c:v>23.4</c:v>
                </c:pt>
                <c:pt idx="5998">
                  <c:v>23.4</c:v>
                </c:pt>
                <c:pt idx="5999">
                  <c:v>23.4</c:v>
                </c:pt>
                <c:pt idx="6000">
                  <c:v>23.4</c:v>
                </c:pt>
                <c:pt idx="6001">
                  <c:v>23.4</c:v>
                </c:pt>
                <c:pt idx="6002">
                  <c:v>23.4</c:v>
                </c:pt>
                <c:pt idx="6003">
                  <c:v>23.4</c:v>
                </c:pt>
                <c:pt idx="6004">
                  <c:v>23.4</c:v>
                </c:pt>
                <c:pt idx="6005">
                  <c:v>23.4</c:v>
                </c:pt>
                <c:pt idx="6006">
                  <c:v>23.4</c:v>
                </c:pt>
                <c:pt idx="6007">
                  <c:v>23.4</c:v>
                </c:pt>
                <c:pt idx="6008">
                  <c:v>23.4</c:v>
                </c:pt>
                <c:pt idx="6009">
                  <c:v>23.4</c:v>
                </c:pt>
                <c:pt idx="6010">
                  <c:v>23.4</c:v>
                </c:pt>
                <c:pt idx="6011">
                  <c:v>23.4</c:v>
                </c:pt>
                <c:pt idx="6012">
                  <c:v>23.4</c:v>
                </c:pt>
                <c:pt idx="6013">
                  <c:v>23.4</c:v>
                </c:pt>
                <c:pt idx="6014">
                  <c:v>23.4</c:v>
                </c:pt>
                <c:pt idx="6015">
                  <c:v>23.4</c:v>
                </c:pt>
                <c:pt idx="6016">
                  <c:v>23.4</c:v>
                </c:pt>
                <c:pt idx="6017">
                  <c:v>23.4</c:v>
                </c:pt>
                <c:pt idx="6018">
                  <c:v>23.4</c:v>
                </c:pt>
                <c:pt idx="6019">
                  <c:v>23.4</c:v>
                </c:pt>
                <c:pt idx="6020">
                  <c:v>23.4</c:v>
                </c:pt>
                <c:pt idx="6021">
                  <c:v>23.4</c:v>
                </c:pt>
                <c:pt idx="6022">
                  <c:v>23.4</c:v>
                </c:pt>
                <c:pt idx="6023">
                  <c:v>23.4</c:v>
                </c:pt>
                <c:pt idx="6024">
                  <c:v>23.4</c:v>
                </c:pt>
                <c:pt idx="6025">
                  <c:v>23.4</c:v>
                </c:pt>
                <c:pt idx="6026">
                  <c:v>23.4</c:v>
                </c:pt>
                <c:pt idx="6027">
                  <c:v>23.4</c:v>
                </c:pt>
                <c:pt idx="6028">
                  <c:v>23.4</c:v>
                </c:pt>
                <c:pt idx="6029">
                  <c:v>23.4</c:v>
                </c:pt>
                <c:pt idx="6030">
                  <c:v>23.4</c:v>
                </c:pt>
                <c:pt idx="6031">
                  <c:v>23.4</c:v>
                </c:pt>
                <c:pt idx="6032">
                  <c:v>23.4</c:v>
                </c:pt>
                <c:pt idx="6033">
                  <c:v>23.4</c:v>
                </c:pt>
                <c:pt idx="6034">
                  <c:v>23.4</c:v>
                </c:pt>
                <c:pt idx="6035">
                  <c:v>23.4</c:v>
                </c:pt>
                <c:pt idx="6036">
                  <c:v>23.4</c:v>
                </c:pt>
                <c:pt idx="6037">
                  <c:v>23.4</c:v>
                </c:pt>
                <c:pt idx="6038">
                  <c:v>23.4</c:v>
                </c:pt>
                <c:pt idx="6039">
                  <c:v>23.4</c:v>
                </c:pt>
                <c:pt idx="6040">
                  <c:v>23.4</c:v>
                </c:pt>
                <c:pt idx="6041">
                  <c:v>23.4</c:v>
                </c:pt>
                <c:pt idx="6042">
                  <c:v>23.4</c:v>
                </c:pt>
                <c:pt idx="6043">
                  <c:v>23.4</c:v>
                </c:pt>
                <c:pt idx="6044">
                  <c:v>23.4</c:v>
                </c:pt>
                <c:pt idx="6045">
                  <c:v>23.299999</c:v>
                </c:pt>
                <c:pt idx="6046">
                  <c:v>23.4</c:v>
                </c:pt>
                <c:pt idx="6047">
                  <c:v>23.4</c:v>
                </c:pt>
                <c:pt idx="6048">
                  <c:v>23.4</c:v>
                </c:pt>
                <c:pt idx="6049">
                  <c:v>23.4</c:v>
                </c:pt>
                <c:pt idx="6050">
                  <c:v>23.299999</c:v>
                </c:pt>
                <c:pt idx="6051">
                  <c:v>23.4</c:v>
                </c:pt>
                <c:pt idx="6052">
                  <c:v>23.4</c:v>
                </c:pt>
                <c:pt idx="6053">
                  <c:v>23.4</c:v>
                </c:pt>
                <c:pt idx="6054">
                  <c:v>23.4</c:v>
                </c:pt>
                <c:pt idx="6055">
                  <c:v>23.299999</c:v>
                </c:pt>
                <c:pt idx="6056">
                  <c:v>23.4</c:v>
                </c:pt>
                <c:pt idx="6057">
                  <c:v>23.4</c:v>
                </c:pt>
                <c:pt idx="6058">
                  <c:v>23.4</c:v>
                </c:pt>
                <c:pt idx="6059">
                  <c:v>23.4</c:v>
                </c:pt>
                <c:pt idx="6060">
                  <c:v>23.4</c:v>
                </c:pt>
                <c:pt idx="6061">
                  <c:v>23.299999</c:v>
                </c:pt>
                <c:pt idx="6062">
                  <c:v>23.299999</c:v>
                </c:pt>
                <c:pt idx="6063">
                  <c:v>23.299999</c:v>
                </c:pt>
                <c:pt idx="6064">
                  <c:v>23.4</c:v>
                </c:pt>
                <c:pt idx="6065">
                  <c:v>23.4</c:v>
                </c:pt>
                <c:pt idx="6066">
                  <c:v>23.299999</c:v>
                </c:pt>
                <c:pt idx="6067">
                  <c:v>23.299999</c:v>
                </c:pt>
                <c:pt idx="6068">
                  <c:v>23.4</c:v>
                </c:pt>
                <c:pt idx="6069">
                  <c:v>23.299999</c:v>
                </c:pt>
                <c:pt idx="6070">
                  <c:v>23.299999</c:v>
                </c:pt>
                <c:pt idx="6071">
                  <c:v>23.4</c:v>
                </c:pt>
                <c:pt idx="6072">
                  <c:v>23.299999</c:v>
                </c:pt>
                <c:pt idx="6073">
                  <c:v>23.299999</c:v>
                </c:pt>
                <c:pt idx="6074">
                  <c:v>23.4</c:v>
                </c:pt>
                <c:pt idx="6075">
                  <c:v>23.4</c:v>
                </c:pt>
                <c:pt idx="6076">
                  <c:v>23.4</c:v>
                </c:pt>
                <c:pt idx="6077">
                  <c:v>23.4</c:v>
                </c:pt>
                <c:pt idx="6078">
                  <c:v>23.4</c:v>
                </c:pt>
                <c:pt idx="6079">
                  <c:v>23.299999</c:v>
                </c:pt>
                <c:pt idx="6080">
                  <c:v>23.4</c:v>
                </c:pt>
                <c:pt idx="6081">
                  <c:v>23.299999</c:v>
                </c:pt>
                <c:pt idx="6082">
                  <c:v>23.4</c:v>
                </c:pt>
                <c:pt idx="6083">
                  <c:v>23.4</c:v>
                </c:pt>
                <c:pt idx="6084">
                  <c:v>23.4</c:v>
                </c:pt>
                <c:pt idx="6085">
                  <c:v>23.4</c:v>
                </c:pt>
                <c:pt idx="6086">
                  <c:v>23.4</c:v>
                </c:pt>
                <c:pt idx="6087">
                  <c:v>23.4</c:v>
                </c:pt>
                <c:pt idx="6088">
                  <c:v>23.4</c:v>
                </c:pt>
                <c:pt idx="6089">
                  <c:v>23.4</c:v>
                </c:pt>
                <c:pt idx="6090">
                  <c:v>23.4</c:v>
                </c:pt>
                <c:pt idx="6091">
                  <c:v>23.299999</c:v>
                </c:pt>
                <c:pt idx="6092">
                  <c:v>23.4</c:v>
                </c:pt>
                <c:pt idx="6093">
                  <c:v>23.4</c:v>
                </c:pt>
                <c:pt idx="6094">
                  <c:v>23.4</c:v>
                </c:pt>
                <c:pt idx="6095">
                  <c:v>23.4</c:v>
                </c:pt>
                <c:pt idx="6096">
                  <c:v>23.4</c:v>
                </c:pt>
                <c:pt idx="6097">
                  <c:v>23.4</c:v>
                </c:pt>
                <c:pt idx="6098">
                  <c:v>23.4</c:v>
                </c:pt>
                <c:pt idx="6099">
                  <c:v>23.4</c:v>
                </c:pt>
                <c:pt idx="6100">
                  <c:v>23.4</c:v>
                </c:pt>
                <c:pt idx="6101">
                  <c:v>23.4</c:v>
                </c:pt>
                <c:pt idx="6102">
                  <c:v>23.4</c:v>
                </c:pt>
                <c:pt idx="6103">
                  <c:v>23.4</c:v>
                </c:pt>
                <c:pt idx="6104">
                  <c:v>23.4</c:v>
                </c:pt>
                <c:pt idx="6105">
                  <c:v>23.4</c:v>
                </c:pt>
                <c:pt idx="6106">
                  <c:v>23.4</c:v>
                </c:pt>
                <c:pt idx="6107">
                  <c:v>23.4</c:v>
                </c:pt>
                <c:pt idx="6108">
                  <c:v>23.4</c:v>
                </c:pt>
                <c:pt idx="6109">
                  <c:v>23.4</c:v>
                </c:pt>
                <c:pt idx="6110">
                  <c:v>23.4</c:v>
                </c:pt>
                <c:pt idx="6111">
                  <c:v>23.299999</c:v>
                </c:pt>
                <c:pt idx="6112">
                  <c:v>23.299999</c:v>
                </c:pt>
                <c:pt idx="6113">
                  <c:v>23.299999</c:v>
                </c:pt>
                <c:pt idx="6114">
                  <c:v>23.299999</c:v>
                </c:pt>
                <c:pt idx="6115">
                  <c:v>23.4</c:v>
                </c:pt>
                <c:pt idx="6116">
                  <c:v>23.299999</c:v>
                </c:pt>
                <c:pt idx="6117">
                  <c:v>23.299999</c:v>
                </c:pt>
                <c:pt idx="6118">
                  <c:v>23.4</c:v>
                </c:pt>
                <c:pt idx="6119">
                  <c:v>23.4</c:v>
                </c:pt>
                <c:pt idx="6120">
                  <c:v>23.4</c:v>
                </c:pt>
                <c:pt idx="6121">
                  <c:v>23.4</c:v>
                </c:pt>
                <c:pt idx="6122">
                  <c:v>23.4</c:v>
                </c:pt>
                <c:pt idx="6123">
                  <c:v>23.4</c:v>
                </c:pt>
                <c:pt idx="6124">
                  <c:v>23.4</c:v>
                </c:pt>
                <c:pt idx="6125">
                  <c:v>23.4</c:v>
                </c:pt>
                <c:pt idx="6126">
                  <c:v>23.4</c:v>
                </c:pt>
                <c:pt idx="6127">
                  <c:v>23.299999</c:v>
                </c:pt>
                <c:pt idx="6128">
                  <c:v>23.299999</c:v>
                </c:pt>
                <c:pt idx="6129">
                  <c:v>23.4</c:v>
                </c:pt>
                <c:pt idx="6130">
                  <c:v>23.4</c:v>
                </c:pt>
                <c:pt idx="6131">
                  <c:v>23.4</c:v>
                </c:pt>
                <c:pt idx="6132">
                  <c:v>23.4</c:v>
                </c:pt>
                <c:pt idx="6133">
                  <c:v>23.4</c:v>
                </c:pt>
                <c:pt idx="6134">
                  <c:v>23.4</c:v>
                </c:pt>
                <c:pt idx="6135">
                  <c:v>23.4</c:v>
                </c:pt>
                <c:pt idx="6136">
                  <c:v>23.299999</c:v>
                </c:pt>
                <c:pt idx="6137">
                  <c:v>23.4</c:v>
                </c:pt>
                <c:pt idx="6138">
                  <c:v>23.299999</c:v>
                </c:pt>
                <c:pt idx="6139">
                  <c:v>23.4</c:v>
                </c:pt>
                <c:pt idx="6140">
                  <c:v>23.4</c:v>
                </c:pt>
                <c:pt idx="6141">
                  <c:v>23.4</c:v>
                </c:pt>
                <c:pt idx="6142">
                  <c:v>23.4</c:v>
                </c:pt>
                <c:pt idx="6143">
                  <c:v>23.4</c:v>
                </c:pt>
                <c:pt idx="6144">
                  <c:v>23.4</c:v>
                </c:pt>
                <c:pt idx="6145">
                  <c:v>23.4</c:v>
                </c:pt>
                <c:pt idx="6146">
                  <c:v>23.4</c:v>
                </c:pt>
                <c:pt idx="6147">
                  <c:v>23.4</c:v>
                </c:pt>
                <c:pt idx="6148">
                  <c:v>23.4</c:v>
                </c:pt>
                <c:pt idx="6149">
                  <c:v>23.4</c:v>
                </c:pt>
                <c:pt idx="6150">
                  <c:v>23.4</c:v>
                </c:pt>
                <c:pt idx="6151">
                  <c:v>23.299999</c:v>
                </c:pt>
                <c:pt idx="6152">
                  <c:v>23.4</c:v>
                </c:pt>
                <c:pt idx="6153">
                  <c:v>23.4</c:v>
                </c:pt>
                <c:pt idx="6154">
                  <c:v>23.299999</c:v>
                </c:pt>
                <c:pt idx="6155">
                  <c:v>23.4</c:v>
                </c:pt>
                <c:pt idx="6156">
                  <c:v>23.299999</c:v>
                </c:pt>
                <c:pt idx="6157">
                  <c:v>23.299999</c:v>
                </c:pt>
                <c:pt idx="6158">
                  <c:v>23.299999</c:v>
                </c:pt>
                <c:pt idx="6159">
                  <c:v>23.4</c:v>
                </c:pt>
                <c:pt idx="6160">
                  <c:v>23.299999</c:v>
                </c:pt>
                <c:pt idx="6161">
                  <c:v>23.299999</c:v>
                </c:pt>
                <c:pt idx="6162">
                  <c:v>23.299999</c:v>
                </c:pt>
                <c:pt idx="6163">
                  <c:v>23.299999</c:v>
                </c:pt>
                <c:pt idx="6164">
                  <c:v>23.299999</c:v>
                </c:pt>
                <c:pt idx="6165">
                  <c:v>23.299999</c:v>
                </c:pt>
                <c:pt idx="6166">
                  <c:v>23.4</c:v>
                </c:pt>
                <c:pt idx="6167">
                  <c:v>23.299999</c:v>
                </c:pt>
                <c:pt idx="6168">
                  <c:v>23.299999</c:v>
                </c:pt>
                <c:pt idx="6169">
                  <c:v>23.299999</c:v>
                </c:pt>
                <c:pt idx="6170">
                  <c:v>23.299999</c:v>
                </c:pt>
                <c:pt idx="6171">
                  <c:v>23.299999</c:v>
                </c:pt>
                <c:pt idx="6172">
                  <c:v>23.299999</c:v>
                </c:pt>
                <c:pt idx="6173">
                  <c:v>23.299999</c:v>
                </c:pt>
                <c:pt idx="6174">
                  <c:v>23.299999</c:v>
                </c:pt>
                <c:pt idx="6175">
                  <c:v>23.299999</c:v>
                </c:pt>
                <c:pt idx="6176">
                  <c:v>23.299999</c:v>
                </c:pt>
                <c:pt idx="6177">
                  <c:v>23.299999</c:v>
                </c:pt>
                <c:pt idx="6178">
                  <c:v>23.4</c:v>
                </c:pt>
                <c:pt idx="6179">
                  <c:v>23.299999</c:v>
                </c:pt>
                <c:pt idx="6180">
                  <c:v>23.299999</c:v>
                </c:pt>
                <c:pt idx="6181">
                  <c:v>23.299999</c:v>
                </c:pt>
                <c:pt idx="6182">
                  <c:v>23.299999</c:v>
                </c:pt>
                <c:pt idx="6183">
                  <c:v>23.299999</c:v>
                </c:pt>
                <c:pt idx="6184">
                  <c:v>23.299999</c:v>
                </c:pt>
                <c:pt idx="6185">
                  <c:v>23.4</c:v>
                </c:pt>
                <c:pt idx="6186">
                  <c:v>23.299999</c:v>
                </c:pt>
                <c:pt idx="6187">
                  <c:v>23.299999</c:v>
                </c:pt>
                <c:pt idx="6188">
                  <c:v>23.299999</c:v>
                </c:pt>
                <c:pt idx="6189">
                  <c:v>23.299999</c:v>
                </c:pt>
                <c:pt idx="6190">
                  <c:v>23.299999</c:v>
                </c:pt>
                <c:pt idx="6191">
                  <c:v>23.299999</c:v>
                </c:pt>
                <c:pt idx="6192">
                  <c:v>23.299999</c:v>
                </c:pt>
                <c:pt idx="6193">
                  <c:v>23.299999</c:v>
                </c:pt>
                <c:pt idx="6194">
                  <c:v>23.299999</c:v>
                </c:pt>
                <c:pt idx="6195">
                  <c:v>23.4</c:v>
                </c:pt>
                <c:pt idx="6196">
                  <c:v>23.4</c:v>
                </c:pt>
                <c:pt idx="6197">
                  <c:v>23.299999</c:v>
                </c:pt>
                <c:pt idx="6198">
                  <c:v>23.299999</c:v>
                </c:pt>
                <c:pt idx="6199">
                  <c:v>23.299999</c:v>
                </c:pt>
                <c:pt idx="6200">
                  <c:v>23.299999</c:v>
                </c:pt>
                <c:pt idx="6201">
                  <c:v>23.4</c:v>
                </c:pt>
                <c:pt idx="6202">
                  <c:v>23.4</c:v>
                </c:pt>
                <c:pt idx="6203">
                  <c:v>23.4</c:v>
                </c:pt>
                <c:pt idx="6204">
                  <c:v>23.4</c:v>
                </c:pt>
                <c:pt idx="6205">
                  <c:v>23.4</c:v>
                </c:pt>
                <c:pt idx="6206">
                  <c:v>23.299999</c:v>
                </c:pt>
                <c:pt idx="6207">
                  <c:v>23.299999</c:v>
                </c:pt>
                <c:pt idx="6208">
                  <c:v>23.299999</c:v>
                </c:pt>
                <c:pt idx="6209">
                  <c:v>23.4</c:v>
                </c:pt>
                <c:pt idx="6210">
                  <c:v>23.4</c:v>
                </c:pt>
                <c:pt idx="6211">
                  <c:v>23.4</c:v>
                </c:pt>
                <c:pt idx="6212">
                  <c:v>23.4</c:v>
                </c:pt>
                <c:pt idx="6213">
                  <c:v>23.4</c:v>
                </c:pt>
                <c:pt idx="6214">
                  <c:v>23.4</c:v>
                </c:pt>
                <c:pt idx="6215">
                  <c:v>23.4</c:v>
                </c:pt>
                <c:pt idx="6216">
                  <c:v>23.299999</c:v>
                </c:pt>
                <c:pt idx="6217">
                  <c:v>23.4</c:v>
                </c:pt>
                <c:pt idx="6218">
                  <c:v>23.4</c:v>
                </c:pt>
                <c:pt idx="6219">
                  <c:v>23.299999</c:v>
                </c:pt>
                <c:pt idx="6220">
                  <c:v>23.299999</c:v>
                </c:pt>
                <c:pt idx="6221">
                  <c:v>23.299999</c:v>
                </c:pt>
                <c:pt idx="6222">
                  <c:v>23.4</c:v>
                </c:pt>
                <c:pt idx="6223">
                  <c:v>23.299999</c:v>
                </c:pt>
                <c:pt idx="6224">
                  <c:v>23.299999</c:v>
                </c:pt>
                <c:pt idx="6225">
                  <c:v>23.299999</c:v>
                </c:pt>
                <c:pt idx="6226">
                  <c:v>23.299999</c:v>
                </c:pt>
                <c:pt idx="6227">
                  <c:v>23.4</c:v>
                </c:pt>
                <c:pt idx="6228">
                  <c:v>23.4</c:v>
                </c:pt>
                <c:pt idx="6229">
                  <c:v>23.4</c:v>
                </c:pt>
                <c:pt idx="6230">
                  <c:v>23.4</c:v>
                </c:pt>
                <c:pt idx="6231">
                  <c:v>23.4</c:v>
                </c:pt>
                <c:pt idx="6232">
                  <c:v>23.4</c:v>
                </c:pt>
                <c:pt idx="6233">
                  <c:v>23.4</c:v>
                </c:pt>
                <c:pt idx="6234">
                  <c:v>23.4</c:v>
                </c:pt>
                <c:pt idx="6235">
                  <c:v>23.4</c:v>
                </c:pt>
                <c:pt idx="6236">
                  <c:v>23.4</c:v>
                </c:pt>
                <c:pt idx="6237">
                  <c:v>23.4</c:v>
                </c:pt>
                <c:pt idx="6238">
                  <c:v>23.299999</c:v>
                </c:pt>
                <c:pt idx="6239">
                  <c:v>23.299999</c:v>
                </c:pt>
                <c:pt idx="6240">
                  <c:v>23.4</c:v>
                </c:pt>
                <c:pt idx="6241">
                  <c:v>23.4</c:v>
                </c:pt>
                <c:pt idx="6242">
                  <c:v>23.4</c:v>
                </c:pt>
                <c:pt idx="6243">
                  <c:v>23.4</c:v>
                </c:pt>
                <c:pt idx="6244">
                  <c:v>23.4</c:v>
                </c:pt>
                <c:pt idx="6245">
                  <c:v>23.4</c:v>
                </c:pt>
                <c:pt idx="6246">
                  <c:v>23.4</c:v>
                </c:pt>
                <c:pt idx="6247">
                  <c:v>23.4</c:v>
                </c:pt>
                <c:pt idx="6248">
                  <c:v>23.299999</c:v>
                </c:pt>
                <c:pt idx="6249">
                  <c:v>23.299999</c:v>
                </c:pt>
                <c:pt idx="6250">
                  <c:v>23.299999</c:v>
                </c:pt>
                <c:pt idx="6251">
                  <c:v>23.299999</c:v>
                </c:pt>
                <c:pt idx="6252">
                  <c:v>23.299999</c:v>
                </c:pt>
                <c:pt idx="6253">
                  <c:v>23.4</c:v>
                </c:pt>
                <c:pt idx="6254">
                  <c:v>23.299999</c:v>
                </c:pt>
                <c:pt idx="6255">
                  <c:v>23.299999</c:v>
                </c:pt>
                <c:pt idx="6256">
                  <c:v>23.299999</c:v>
                </c:pt>
                <c:pt idx="6257">
                  <c:v>23.299999</c:v>
                </c:pt>
                <c:pt idx="6258">
                  <c:v>23.299999</c:v>
                </c:pt>
                <c:pt idx="6259">
                  <c:v>23.299999</c:v>
                </c:pt>
                <c:pt idx="6260">
                  <c:v>23.299999</c:v>
                </c:pt>
                <c:pt idx="6261">
                  <c:v>23.4</c:v>
                </c:pt>
                <c:pt idx="6262">
                  <c:v>23.4</c:v>
                </c:pt>
                <c:pt idx="6263">
                  <c:v>23.4</c:v>
                </c:pt>
                <c:pt idx="6264">
                  <c:v>23.4</c:v>
                </c:pt>
                <c:pt idx="6265">
                  <c:v>23.4</c:v>
                </c:pt>
                <c:pt idx="6266">
                  <c:v>23.4</c:v>
                </c:pt>
                <c:pt idx="6267">
                  <c:v>23.4</c:v>
                </c:pt>
                <c:pt idx="6268">
                  <c:v>23.4</c:v>
                </c:pt>
                <c:pt idx="6269">
                  <c:v>23.4</c:v>
                </c:pt>
                <c:pt idx="6270">
                  <c:v>23.4</c:v>
                </c:pt>
                <c:pt idx="6271">
                  <c:v>23.4</c:v>
                </c:pt>
                <c:pt idx="6272">
                  <c:v>23.4</c:v>
                </c:pt>
                <c:pt idx="6273">
                  <c:v>23.4</c:v>
                </c:pt>
                <c:pt idx="6274">
                  <c:v>23.4</c:v>
                </c:pt>
                <c:pt idx="6275">
                  <c:v>23.4</c:v>
                </c:pt>
                <c:pt idx="6276">
                  <c:v>23.4</c:v>
                </c:pt>
                <c:pt idx="6277">
                  <c:v>23.4</c:v>
                </c:pt>
                <c:pt idx="6278">
                  <c:v>23.4</c:v>
                </c:pt>
                <c:pt idx="6279">
                  <c:v>23.4</c:v>
                </c:pt>
                <c:pt idx="6280">
                  <c:v>23.4</c:v>
                </c:pt>
                <c:pt idx="6281">
                  <c:v>23.4</c:v>
                </c:pt>
                <c:pt idx="6282">
                  <c:v>23.4</c:v>
                </c:pt>
                <c:pt idx="6283">
                  <c:v>23.4</c:v>
                </c:pt>
                <c:pt idx="6284">
                  <c:v>23.4</c:v>
                </c:pt>
                <c:pt idx="6285">
                  <c:v>23.4</c:v>
                </c:pt>
                <c:pt idx="6286">
                  <c:v>23.4</c:v>
                </c:pt>
                <c:pt idx="6287">
                  <c:v>23.4</c:v>
                </c:pt>
                <c:pt idx="6288">
                  <c:v>23.4</c:v>
                </c:pt>
                <c:pt idx="6289">
                  <c:v>23.4</c:v>
                </c:pt>
                <c:pt idx="6290">
                  <c:v>23.4</c:v>
                </c:pt>
                <c:pt idx="6291">
                  <c:v>23.4</c:v>
                </c:pt>
                <c:pt idx="6292">
                  <c:v>23.4</c:v>
                </c:pt>
                <c:pt idx="6293">
                  <c:v>23.4</c:v>
                </c:pt>
                <c:pt idx="6294">
                  <c:v>23.4</c:v>
                </c:pt>
                <c:pt idx="6295">
                  <c:v>23.4</c:v>
                </c:pt>
                <c:pt idx="6296">
                  <c:v>23.4</c:v>
                </c:pt>
                <c:pt idx="6297">
                  <c:v>23.4</c:v>
                </c:pt>
                <c:pt idx="6298">
                  <c:v>23.4</c:v>
                </c:pt>
                <c:pt idx="6299">
                  <c:v>23.4</c:v>
                </c:pt>
                <c:pt idx="6300">
                  <c:v>23.4</c:v>
                </c:pt>
                <c:pt idx="6301">
                  <c:v>23.4</c:v>
                </c:pt>
                <c:pt idx="6302">
                  <c:v>23.4</c:v>
                </c:pt>
                <c:pt idx="6303">
                  <c:v>23.4</c:v>
                </c:pt>
                <c:pt idx="6304">
                  <c:v>23.4</c:v>
                </c:pt>
                <c:pt idx="6305">
                  <c:v>23.4</c:v>
                </c:pt>
                <c:pt idx="6306">
                  <c:v>23.4</c:v>
                </c:pt>
                <c:pt idx="6307">
                  <c:v>23.5</c:v>
                </c:pt>
                <c:pt idx="6308">
                  <c:v>23.5</c:v>
                </c:pt>
                <c:pt idx="6309">
                  <c:v>23.5</c:v>
                </c:pt>
                <c:pt idx="6310">
                  <c:v>23.5</c:v>
                </c:pt>
                <c:pt idx="6311">
                  <c:v>23.5</c:v>
                </c:pt>
                <c:pt idx="6312">
                  <c:v>23.5</c:v>
                </c:pt>
                <c:pt idx="6313">
                  <c:v>23.5</c:v>
                </c:pt>
                <c:pt idx="6314">
                  <c:v>23.5</c:v>
                </c:pt>
                <c:pt idx="6315">
                  <c:v>23.4</c:v>
                </c:pt>
                <c:pt idx="6316">
                  <c:v>23.5</c:v>
                </c:pt>
                <c:pt idx="6317">
                  <c:v>23.5</c:v>
                </c:pt>
                <c:pt idx="6318">
                  <c:v>23.5</c:v>
                </c:pt>
                <c:pt idx="6319">
                  <c:v>23.4</c:v>
                </c:pt>
                <c:pt idx="6320">
                  <c:v>23.5</c:v>
                </c:pt>
                <c:pt idx="6321">
                  <c:v>23.5</c:v>
                </c:pt>
                <c:pt idx="6322">
                  <c:v>23.5</c:v>
                </c:pt>
                <c:pt idx="6323">
                  <c:v>23.5</c:v>
                </c:pt>
                <c:pt idx="6324">
                  <c:v>23.5</c:v>
                </c:pt>
                <c:pt idx="6325">
                  <c:v>23.5</c:v>
                </c:pt>
                <c:pt idx="6326">
                  <c:v>23.5</c:v>
                </c:pt>
                <c:pt idx="6327">
                  <c:v>23.5</c:v>
                </c:pt>
                <c:pt idx="6328">
                  <c:v>23.5</c:v>
                </c:pt>
                <c:pt idx="6329">
                  <c:v>23.5</c:v>
                </c:pt>
                <c:pt idx="6330">
                  <c:v>23.5</c:v>
                </c:pt>
                <c:pt idx="6331">
                  <c:v>23.5</c:v>
                </c:pt>
                <c:pt idx="6332">
                  <c:v>23.5</c:v>
                </c:pt>
                <c:pt idx="6333">
                  <c:v>23.5</c:v>
                </c:pt>
                <c:pt idx="6334">
                  <c:v>23.5</c:v>
                </c:pt>
                <c:pt idx="6335">
                  <c:v>23.5</c:v>
                </c:pt>
                <c:pt idx="6336">
                  <c:v>23.5</c:v>
                </c:pt>
                <c:pt idx="6337">
                  <c:v>23.5</c:v>
                </c:pt>
                <c:pt idx="6338">
                  <c:v>23.5</c:v>
                </c:pt>
                <c:pt idx="6339">
                  <c:v>23.5</c:v>
                </c:pt>
                <c:pt idx="6340">
                  <c:v>23.5</c:v>
                </c:pt>
                <c:pt idx="6341">
                  <c:v>23.5</c:v>
                </c:pt>
                <c:pt idx="6342">
                  <c:v>23.5</c:v>
                </c:pt>
                <c:pt idx="6343">
                  <c:v>23.5</c:v>
                </c:pt>
                <c:pt idx="6344">
                  <c:v>23.5</c:v>
                </c:pt>
                <c:pt idx="6345">
                  <c:v>23.5</c:v>
                </c:pt>
                <c:pt idx="6346">
                  <c:v>23.5</c:v>
                </c:pt>
                <c:pt idx="6347">
                  <c:v>23.5</c:v>
                </c:pt>
                <c:pt idx="6348">
                  <c:v>23.5</c:v>
                </c:pt>
                <c:pt idx="6349">
                  <c:v>23.5</c:v>
                </c:pt>
                <c:pt idx="6350">
                  <c:v>23.5</c:v>
                </c:pt>
                <c:pt idx="6351">
                  <c:v>23.5</c:v>
                </c:pt>
                <c:pt idx="6352">
                  <c:v>23.5</c:v>
                </c:pt>
                <c:pt idx="6353">
                  <c:v>23.5</c:v>
                </c:pt>
                <c:pt idx="6354">
                  <c:v>23.5</c:v>
                </c:pt>
                <c:pt idx="6355">
                  <c:v>23.5</c:v>
                </c:pt>
                <c:pt idx="6356">
                  <c:v>23.5</c:v>
                </c:pt>
                <c:pt idx="6357">
                  <c:v>23.5</c:v>
                </c:pt>
                <c:pt idx="6358">
                  <c:v>23.5</c:v>
                </c:pt>
                <c:pt idx="6359">
                  <c:v>23.5</c:v>
                </c:pt>
                <c:pt idx="6360">
                  <c:v>23.5</c:v>
                </c:pt>
                <c:pt idx="6361">
                  <c:v>23.5</c:v>
                </c:pt>
                <c:pt idx="6362">
                  <c:v>23.5</c:v>
                </c:pt>
                <c:pt idx="6363">
                  <c:v>23.5</c:v>
                </c:pt>
                <c:pt idx="6364">
                  <c:v>23.5</c:v>
                </c:pt>
                <c:pt idx="6365">
                  <c:v>23.5</c:v>
                </c:pt>
                <c:pt idx="6366">
                  <c:v>23.5</c:v>
                </c:pt>
                <c:pt idx="6367">
                  <c:v>23.5</c:v>
                </c:pt>
                <c:pt idx="6368">
                  <c:v>23.5</c:v>
                </c:pt>
                <c:pt idx="6369">
                  <c:v>23.5</c:v>
                </c:pt>
                <c:pt idx="6370">
                  <c:v>23.5</c:v>
                </c:pt>
                <c:pt idx="6371">
                  <c:v>23.5</c:v>
                </c:pt>
                <c:pt idx="6372">
                  <c:v>23.5</c:v>
                </c:pt>
                <c:pt idx="6373">
                  <c:v>23.5</c:v>
                </c:pt>
                <c:pt idx="6374">
                  <c:v>23.5</c:v>
                </c:pt>
                <c:pt idx="6375">
                  <c:v>23.5</c:v>
                </c:pt>
                <c:pt idx="6376">
                  <c:v>23.5</c:v>
                </c:pt>
                <c:pt idx="6377">
                  <c:v>23.5</c:v>
                </c:pt>
                <c:pt idx="6378">
                  <c:v>23.5</c:v>
                </c:pt>
                <c:pt idx="6379">
                  <c:v>23.5</c:v>
                </c:pt>
                <c:pt idx="6380">
                  <c:v>23.5</c:v>
                </c:pt>
                <c:pt idx="6381">
                  <c:v>23.5</c:v>
                </c:pt>
                <c:pt idx="6382">
                  <c:v>23.5</c:v>
                </c:pt>
                <c:pt idx="6383">
                  <c:v>23.5</c:v>
                </c:pt>
                <c:pt idx="6384">
                  <c:v>23.5</c:v>
                </c:pt>
                <c:pt idx="6385">
                  <c:v>23.5</c:v>
                </c:pt>
                <c:pt idx="6386">
                  <c:v>23.5</c:v>
                </c:pt>
                <c:pt idx="6387">
                  <c:v>23.5</c:v>
                </c:pt>
                <c:pt idx="6388">
                  <c:v>23.5</c:v>
                </c:pt>
                <c:pt idx="6389">
                  <c:v>23.5</c:v>
                </c:pt>
                <c:pt idx="6390">
                  <c:v>23.5</c:v>
                </c:pt>
                <c:pt idx="6391">
                  <c:v>23.5</c:v>
                </c:pt>
                <c:pt idx="6392">
                  <c:v>23.5</c:v>
                </c:pt>
                <c:pt idx="6393">
                  <c:v>23.5</c:v>
                </c:pt>
                <c:pt idx="6394">
                  <c:v>23.5</c:v>
                </c:pt>
                <c:pt idx="6395">
                  <c:v>23.5</c:v>
                </c:pt>
                <c:pt idx="6396">
                  <c:v>23.5</c:v>
                </c:pt>
                <c:pt idx="6397">
                  <c:v>23.5</c:v>
                </c:pt>
                <c:pt idx="6398">
                  <c:v>23.5</c:v>
                </c:pt>
                <c:pt idx="6399">
                  <c:v>23.5</c:v>
                </c:pt>
                <c:pt idx="6400">
                  <c:v>23.5</c:v>
                </c:pt>
                <c:pt idx="6401">
                  <c:v>23.5</c:v>
                </c:pt>
                <c:pt idx="6402">
                  <c:v>23.5</c:v>
                </c:pt>
                <c:pt idx="6403">
                  <c:v>23.5</c:v>
                </c:pt>
                <c:pt idx="6404">
                  <c:v>23.5</c:v>
                </c:pt>
                <c:pt idx="6405">
                  <c:v>23.5</c:v>
                </c:pt>
                <c:pt idx="6406">
                  <c:v>23.5</c:v>
                </c:pt>
                <c:pt idx="6407">
                  <c:v>23.5</c:v>
                </c:pt>
                <c:pt idx="6408">
                  <c:v>23.5</c:v>
                </c:pt>
                <c:pt idx="6409">
                  <c:v>23.5</c:v>
                </c:pt>
                <c:pt idx="6410">
                  <c:v>23.5</c:v>
                </c:pt>
                <c:pt idx="6411">
                  <c:v>23.5</c:v>
                </c:pt>
                <c:pt idx="6412">
                  <c:v>23.5</c:v>
                </c:pt>
                <c:pt idx="6413">
                  <c:v>23.4</c:v>
                </c:pt>
                <c:pt idx="6414">
                  <c:v>23.5</c:v>
                </c:pt>
                <c:pt idx="6415">
                  <c:v>23.5</c:v>
                </c:pt>
                <c:pt idx="6416">
                  <c:v>23.5</c:v>
                </c:pt>
                <c:pt idx="6417">
                  <c:v>23.5</c:v>
                </c:pt>
                <c:pt idx="6418">
                  <c:v>23.5</c:v>
                </c:pt>
                <c:pt idx="6419">
                  <c:v>23.5</c:v>
                </c:pt>
                <c:pt idx="6420">
                  <c:v>23.5</c:v>
                </c:pt>
                <c:pt idx="6421">
                  <c:v>23.5</c:v>
                </c:pt>
                <c:pt idx="6422">
                  <c:v>23.5</c:v>
                </c:pt>
                <c:pt idx="6423">
                  <c:v>23.5</c:v>
                </c:pt>
                <c:pt idx="6424">
                  <c:v>23.5</c:v>
                </c:pt>
                <c:pt idx="6425">
                  <c:v>23.5</c:v>
                </c:pt>
                <c:pt idx="6426">
                  <c:v>23.5</c:v>
                </c:pt>
                <c:pt idx="6427">
                  <c:v>23.5</c:v>
                </c:pt>
                <c:pt idx="6428">
                  <c:v>23.5</c:v>
                </c:pt>
                <c:pt idx="6429">
                  <c:v>23.5</c:v>
                </c:pt>
                <c:pt idx="6430">
                  <c:v>23.5</c:v>
                </c:pt>
                <c:pt idx="6431">
                  <c:v>23.5</c:v>
                </c:pt>
                <c:pt idx="6432">
                  <c:v>23.5</c:v>
                </c:pt>
                <c:pt idx="6433">
                  <c:v>23.5</c:v>
                </c:pt>
                <c:pt idx="6434">
                  <c:v>23.5</c:v>
                </c:pt>
                <c:pt idx="6435">
                  <c:v>23.5</c:v>
                </c:pt>
                <c:pt idx="6436">
                  <c:v>23.5</c:v>
                </c:pt>
                <c:pt idx="6437">
                  <c:v>23.5</c:v>
                </c:pt>
                <c:pt idx="6438">
                  <c:v>23.5</c:v>
                </c:pt>
                <c:pt idx="6439">
                  <c:v>23.5</c:v>
                </c:pt>
                <c:pt idx="6440">
                  <c:v>23.5</c:v>
                </c:pt>
                <c:pt idx="6441">
                  <c:v>23.5</c:v>
                </c:pt>
                <c:pt idx="6442">
                  <c:v>23.5</c:v>
                </c:pt>
                <c:pt idx="6443">
                  <c:v>23.5</c:v>
                </c:pt>
                <c:pt idx="6444">
                  <c:v>23.5</c:v>
                </c:pt>
                <c:pt idx="6445">
                  <c:v>23.5</c:v>
                </c:pt>
                <c:pt idx="6446">
                  <c:v>23.5</c:v>
                </c:pt>
                <c:pt idx="6447">
                  <c:v>23.5</c:v>
                </c:pt>
                <c:pt idx="6448">
                  <c:v>23.5</c:v>
                </c:pt>
                <c:pt idx="6449">
                  <c:v>23.5</c:v>
                </c:pt>
                <c:pt idx="6450">
                  <c:v>23.5</c:v>
                </c:pt>
                <c:pt idx="6451">
                  <c:v>23.5</c:v>
                </c:pt>
                <c:pt idx="6452">
                  <c:v>23.5</c:v>
                </c:pt>
                <c:pt idx="6453">
                  <c:v>23.5</c:v>
                </c:pt>
                <c:pt idx="6454">
                  <c:v>23.5</c:v>
                </c:pt>
                <c:pt idx="6455">
                  <c:v>23.5</c:v>
                </c:pt>
                <c:pt idx="6456">
                  <c:v>23.5</c:v>
                </c:pt>
                <c:pt idx="6457">
                  <c:v>23.5</c:v>
                </c:pt>
                <c:pt idx="6458">
                  <c:v>23.5</c:v>
                </c:pt>
                <c:pt idx="6459">
                  <c:v>23.5</c:v>
                </c:pt>
                <c:pt idx="6460">
                  <c:v>23.5</c:v>
                </c:pt>
                <c:pt idx="6461">
                  <c:v>23.5</c:v>
                </c:pt>
                <c:pt idx="6462">
                  <c:v>23.5</c:v>
                </c:pt>
                <c:pt idx="6463">
                  <c:v>23.5</c:v>
                </c:pt>
                <c:pt idx="6464">
                  <c:v>23.5</c:v>
                </c:pt>
                <c:pt idx="6465">
                  <c:v>23.5</c:v>
                </c:pt>
                <c:pt idx="6466">
                  <c:v>23.5</c:v>
                </c:pt>
                <c:pt idx="6467">
                  <c:v>23.5</c:v>
                </c:pt>
                <c:pt idx="6468">
                  <c:v>23.5</c:v>
                </c:pt>
                <c:pt idx="6469">
                  <c:v>23.5</c:v>
                </c:pt>
                <c:pt idx="6470">
                  <c:v>23.5</c:v>
                </c:pt>
                <c:pt idx="6471">
                  <c:v>23.5</c:v>
                </c:pt>
                <c:pt idx="6472">
                  <c:v>23.5</c:v>
                </c:pt>
                <c:pt idx="6473">
                  <c:v>23.5</c:v>
                </c:pt>
                <c:pt idx="6474">
                  <c:v>23.5</c:v>
                </c:pt>
                <c:pt idx="6475">
                  <c:v>23.5</c:v>
                </c:pt>
                <c:pt idx="6476">
                  <c:v>23.5</c:v>
                </c:pt>
                <c:pt idx="6477">
                  <c:v>23.5</c:v>
                </c:pt>
                <c:pt idx="6478">
                  <c:v>23.5</c:v>
                </c:pt>
                <c:pt idx="6479">
                  <c:v>23.5</c:v>
                </c:pt>
                <c:pt idx="6480">
                  <c:v>23.5</c:v>
                </c:pt>
                <c:pt idx="6481">
                  <c:v>23.5</c:v>
                </c:pt>
                <c:pt idx="6482">
                  <c:v>23.5</c:v>
                </c:pt>
                <c:pt idx="6483">
                  <c:v>23.5</c:v>
                </c:pt>
                <c:pt idx="6484">
                  <c:v>23.5</c:v>
                </c:pt>
                <c:pt idx="6485">
                  <c:v>23.5</c:v>
                </c:pt>
                <c:pt idx="6486">
                  <c:v>23.5</c:v>
                </c:pt>
                <c:pt idx="6487">
                  <c:v>23.5</c:v>
                </c:pt>
                <c:pt idx="6488">
                  <c:v>23.5</c:v>
                </c:pt>
                <c:pt idx="6489">
                  <c:v>23.5</c:v>
                </c:pt>
                <c:pt idx="6490">
                  <c:v>23.5</c:v>
                </c:pt>
                <c:pt idx="6491">
                  <c:v>23.5</c:v>
                </c:pt>
                <c:pt idx="6492">
                  <c:v>23.5</c:v>
                </c:pt>
                <c:pt idx="6493">
                  <c:v>23.5</c:v>
                </c:pt>
                <c:pt idx="6494">
                  <c:v>23.5</c:v>
                </c:pt>
                <c:pt idx="6495">
                  <c:v>23.5</c:v>
                </c:pt>
                <c:pt idx="6496">
                  <c:v>23.5</c:v>
                </c:pt>
                <c:pt idx="6497">
                  <c:v>23.5</c:v>
                </c:pt>
                <c:pt idx="6498">
                  <c:v>23.5</c:v>
                </c:pt>
                <c:pt idx="6499">
                  <c:v>23.5</c:v>
                </c:pt>
                <c:pt idx="6500">
                  <c:v>23.5</c:v>
                </c:pt>
                <c:pt idx="6501">
                  <c:v>23.4</c:v>
                </c:pt>
                <c:pt idx="6502">
                  <c:v>23.4</c:v>
                </c:pt>
                <c:pt idx="6503">
                  <c:v>23.4</c:v>
                </c:pt>
                <c:pt idx="6504">
                  <c:v>23.4</c:v>
                </c:pt>
                <c:pt idx="6505">
                  <c:v>23.5</c:v>
                </c:pt>
                <c:pt idx="6506">
                  <c:v>23.5</c:v>
                </c:pt>
                <c:pt idx="6507">
                  <c:v>23.5</c:v>
                </c:pt>
                <c:pt idx="6508">
                  <c:v>23.5</c:v>
                </c:pt>
                <c:pt idx="6509">
                  <c:v>23.4</c:v>
                </c:pt>
                <c:pt idx="6510">
                  <c:v>23.5</c:v>
                </c:pt>
                <c:pt idx="6511">
                  <c:v>23.5</c:v>
                </c:pt>
                <c:pt idx="6512">
                  <c:v>23.5</c:v>
                </c:pt>
                <c:pt idx="6513">
                  <c:v>23.4</c:v>
                </c:pt>
                <c:pt idx="6514">
                  <c:v>23.4</c:v>
                </c:pt>
                <c:pt idx="6515">
                  <c:v>23.4</c:v>
                </c:pt>
                <c:pt idx="6516">
                  <c:v>23.5</c:v>
                </c:pt>
                <c:pt idx="6517">
                  <c:v>23.5</c:v>
                </c:pt>
                <c:pt idx="6518">
                  <c:v>23.4</c:v>
                </c:pt>
                <c:pt idx="6519">
                  <c:v>23.5</c:v>
                </c:pt>
                <c:pt idx="6520">
                  <c:v>23.4</c:v>
                </c:pt>
                <c:pt idx="6521">
                  <c:v>23.5</c:v>
                </c:pt>
                <c:pt idx="6522">
                  <c:v>23.5</c:v>
                </c:pt>
                <c:pt idx="6523">
                  <c:v>23.4</c:v>
                </c:pt>
                <c:pt idx="6524">
                  <c:v>23.4</c:v>
                </c:pt>
                <c:pt idx="6525">
                  <c:v>23.5</c:v>
                </c:pt>
                <c:pt idx="6526">
                  <c:v>23.4</c:v>
                </c:pt>
                <c:pt idx="6527">
                  <c:v>23.5</c:v>
                </c:pt>
                <c:pt idx="6528">
                  <c:v>23.4</c:v>
                </c:pt>
                <c:pt idx="6529">
                  <c:v>23.4</c:v>
                </c:pt>
                <c:pt idx="6530">
                  <c:v>23.4</c:v>
                </c:pt>
                <c:pt idx="6531">
                  <c:v>23.4</c:v>
                </c:pt>
                <c:pt idx="6532">
                  <c:v>23.4</c:v>
                </c:pt>
                <c:pt idx="6533">
                  <c:v>23.4</c:v>
                </c:pt>
                <c:pt idx="6534">
                  <c:v>23.4</c:v>
                </c:pt>
                <c:pt idx="6535">
                  <c:v>23.4</c:v>
                </c:pt>
                <c:pt idx="6536">
                  <c:v>23.4</c:v>
                </c:pt>
                <c:pt idx="6537">
                  <c:v>23.4</c:v>
                </c:pt>
                <c:pt idx="6538">
                  <c:v>23.4</c:v>
                </c:pt>
                <c:pt idx="6539">
                  <c:v>23.5</c:v>
                </c:pt>
                <c:pt idx="6540">
                  <c:v>23.4</c:v>
                </c:pt>
                <c:pt idx="6541">
                  <c:v>23.5</c:v>
                </c:pt>
                <c:pt idx="6542">
                  <c:v>23.4</c:v>
                </c:pt>
                <c:pt idx="6543">
                  <c:v>23.4</c:v>
                </c:pt>
                <c:pt idx="6544">
                  <c:v>23.4</c:v>
                </c:pt>
                <c:pt idx="6545">
                  <c:v>23.4</c:v>
                </c:pt>
                <c:pt idx="6546">
                  <c:v>23.5</c:v>
                </c:pt>
                <c:pt idx="6547">
                  <c:v>23.5</c:v>
                </c:pt>
                <c:pt idx="6548">
                  <c:v>23.4</c:v>
                </c:pt>
                <c:pt idx="6549">
                  <c:v>23.5</c:v>
                </c:pt>
                <c:pt idx="6550">
                  <c:v>23.5</c:v>
                </c:pt>
                <c:pt idx="6551">
                  <c:v>23.5</c:v>
                </c:pt>
                <c:pt idx="6552">
                  <c:v>23.4</c:v>
                </c:pt>
                <c:pt idx="6553">
                  <c:v>23.4</c:v>
                </c:pt>
                <c:pt idx="6554">
                  <c:v>23.4</c:v>
                </c:pt>
                <c:pt idx="6555">
                  <c:v>23.5</c:v>
                </c:pt>
                <c:pt idx="6556">
                  <c:v>23.5</c:v>
                </c:pt>
                <c:pt idx="6557">
                  <c:v>23.5</c:v>
                </c:pt>
                <c:pt idx="6558">
                  <c:v>23.4</c:v>
                </c:pt>
                <c:pt idx="6559">
                  <c:v>23.5</c:v>
                </c:pt>
                <c:pt idx="6560">
                  <c:v>23.5</c:v>
                </c:pt>
                <c:pt idx="6561">
                  <c:v>23.5</c:v>
                </c:pt>
                <c:pt idx="6562">
                  <c:v>23.5</c:v>
                </c:pt>
                <c:pt idx="6563">
                  <c:v>23.5</c:v>
                </c:pt>
                <c:pt idx="6564">
                  <c:v>23.5</c:v>
                </c:pt>
                <c:pt idx="6565">
                  <c:v>23.5</c:v>
                </c:pt>
                <c:pt idx="6566">
                  <c:v>23.5</c:v>
                </c:pt>
                <c:pt idx="6567">
                  <c:v>23.5</c:v>
                </c:pt>
                <c:pt idx="6568">
                  <c:v>23.5</c:v>
                </c:pt>
                <c:pt idx="6569">
                  <c:v>23.5</c:v>
                </c:pt>
                <c:pt idx="6570">
                  <c:v>23.5</c:v>
                </c:pt>
                <c:pt idx="6571">
                  <c:v>23.5</c:v>
                </c:pt>
                <c:pt idx="6572">
                  <c:v>23.5</c:v>
                </c:pt>
                <c:pt idx="6573">
                  <c:v>23.5</c:v>
                </c:pt>
                <c:pt idx="6574">
                  <c:v>23.5</c:v>
                </c:pt>
                <c:pt idx="6575">
                  <c:v>23.5</c:v>
                </c:pt>
                <c:pt idx="6576">
                  <c:v>23.5</c:v>
                </c:pt>
                <c:pt idx="6577">
                  <c:v>23.5</c:v>
                </c:pt>
                <c:pt idx="6578">
                  <c:v>23.5</c:v>
                </c:pt>
                <c:pt idx="6579">
                  <c:v>23.5</c:v>
                </c:pt>
                <c:pt idx="6580">
                  <c:v>23.5</c:v>
                </c:pt>
                <c:pt idx="6581">
                  <c:v>23.5</c:v>
                </c:pt>
                <c:pt idx="6582">
                  <c:v>23.5</c:v>
                </c:pt>
                <c:pt idx="6583">
                  <c:v>23.5</c:v>
                </c:pt>
                <c:pt idx="6584">
                  <c:v>23.5</c:v>
                </c:pt>
                <c:pt idx="6585">
                  <c:v>23.5</c:v>
                </c:pt>
                <c:pt idx="6586">
                  <c:v>23.5</c:v>
                </c:pt>
                <c:pt idx="6587">
                  <c:v>23.5</c:v>
                </c:pt>
                <c:pt idx="6588">
                  <c:v>23.5</c:v>
                </c:pt>
                <c:pt idx="6589">
                  <c:v>23.5</c:v>
                </c:pt>
                <c:pt idx="6590">
                  <c:v>23.5</c:v>
                </c:pt>
                <c:pt idx="6591">
                  <c:v>23.5</c:v>
                </c:pt>
                <c:pt idx="6592">
                  <c:v>23.5</c:v>
                </c:pt>
                <c:pt idx="6593">
                  <c:v>23.5</c:v>
                </c:pt>
                <c:pt idx="6594">
                  <c:v>23.5</c:v>
                </c:pt>
                <c:pt idx="6595">
                  <c:v>23.5</c:v>
                </c:pt>
                <c:pt idx="6596">
                  <c:v>23.4</c:v>
                </c:pt>
                <c:pt idx="6597">
                  <c:v>23.5</c:v>
                </c:pt>
                <c:pt idx="6598">
                  <c:v>23.4</c:v>
                </c:pt>
                <c:pt idx="6599">
                  <c:v>23.5</c:v>
                </c:pt>
                <c:pt idx="6600">
                  <c:v>23.5</c:v>
                </c:pt>
                <c:pt idx="6601">
                  <c:v>23.5</c:v>
                </c:pt>
                <c:pt idx="6602">
                  <c:v>23.5</c:v>
                </c:pt>
                <c:pt idx="6603">
                  <c:v>23.5</c:v>
                </c:pt>
                <c:pt idx="6604">
                  <c:v>23.5</c:v>
                </c:pt>
                <c:pt idx="6605">
                  <c:v>23.5</c:v>
                </c:pt>
                <c:pt idx="6606">
                  <c:v>23.4</c:v>
                </c:pt>
                <c:pt idx="6607">
                  <c:v>23.5</c:v>
                </c:pt>
                <c:pt idx="6608">
                  <c:v>23.5</c:v>
                </c:pt>
                <c:pt idx="6609">
                  <c:v>23.5</c:v>
                </c:pt>
                <c:pt idx="6610">
                  <c:v>23.5</c:v>
                </c:pt>
                <c:pt idx="6611">
                  <c:v>23.5</c:v>
                </c:pt>
                <c:pt idx="6612">
                  <c:v>23.5</c:v>
                </c:pt>
                <c:pt idx="6613">
                  <c:v>23.5</c:v>
                </c:pt>
                <c:pt idx="6614">
                  <c:v>23.5</c:v>
                </c:pt>
                <c:pt idx="6615">
                  <c:v>23.5</c:v>
                </c:pt>
                <c:pt idx="6616">
                  <c:v>23.5</c:v>
                </c:pt>
                <c:pt idx="6617">
                  <c:v>23.5</c:v>
                </c:pt>
                <c:pt idx="6618">
                  <c:v>23.5</c:v>
                </c:pt>
                <c:pt idx="6619">
                  <c:v>23.5</c:v>
                </c:pt>
                <c:pt idx="6620">
                  <c:v>23.5</c:v>
                </c:pt>
                <c:pt idx="6621">
                  <c:v>23.5</c:v>
                </c:pt>
                <c:pt idx="6622">
                  <c:v>23.4</c:v>
                </c:pt>
                <c:pt idx="6623">
                  <c:v>23.5</c:v>
                </c:pt>
                <c:pt idx="6624">
                  <c:v>23.5</c:v>
                </c:pt>
                <c:pt idx="6625">
                  <c:v>23.4</c:v>
                </c:pt>
                <c:pt idx="6626">
                  <c:v>23.4</c:v>
                </c:pt>
                <c:pt idx="6627">
                  <c:v>23.5</c:v>
                </c:pt>
                <c:pt idx="6628">
                  <c:v>23.4</c:v>
                </c:pt>
                <c:pt idx="6629">
                  <c:v>23.4</c:v>
                </c:pt>
                <c:pt idx="6630">
                  <c:v>23.4</c:v>
                </c:pt>
                <c:pt idx="6631">
                  <c:v>23.5</c:v>
                </c:pt>
                <c:pt idx="6632">
                  <c:v>23.4</c:v>
                </c:pt>
                <c:pt idx="6633">
                  <c:v>23.4</c:v>
                </c:pt>
                <c:pt idx="6634">
                  <c:v>23.4</c:v>
                </c:pt>
                <c:pt idx="6635">
                  <c:v>23.4</c:v>
                </c:pt>
                <c:pt idx="6636">
                  <c:v>23.4</c:v>
                </c:pt>
                <c:pt idx="6637">
                  <c:v>23.4</c:v>
                </c:pt>
                <c:pt idx="6638">
                  <c:v>23.4</c:v>
                </c:pt>
                <c:pt idx="6639">
                  <c:v>23.4</c:v>
                </c:pt>
                <c:pt idx="6640">
                  <c:v>23.4</c:v>
                </c:pt>
                <c:pt idx="6641">
                  <c:v>23.4</c:v>
                </c:pt>
                <c:pt idx="6642">
                  <c:v>23.4</c:v>
                </c:pt>
                <c:pt idx="6643">
                  <c:v>23.4</c:v>
                </c:pt>
                <c:pt idx="6644">
                  <c:v>23.4</c:v>
                </c:pt>
                <c:pt idx="6645">
                  <c:v>23.4</c:v>
                </c:pt>
                <c:pt idx="6646">
                  <c:v>23.4</c:v>
                </c:pt>
                <c:pt idx="6647">
                  <c:v>23.4</c:v>
                </c:pt>
                <c:pt idx="6648">
                  <c:v>23.4</c:v>
                </c:pt>
                <c:pt idx="6649">
                  <c:v>23.4</c:v>
                </c:pt>
                <c:pt idx="6650">
                  <c:v>23.4</c:v>
                </c:pt>
                <c:pt idx="6651">
                  <c:v>23.4</c:v>
                </c:pt>
                <c:pt idx="6652">
                  <c:v>23.4</c:v>
                </c:pt>
                <c:pt idx="6653">
                  <c:v>23.4</c:v>
                </c:pt>
                <c:pt idx="6654">
                  <c:v>23.4</c:v>
                </c:pt>
                <c:pt idx="6655">
                  <c:v>23.4</c:v>
                </c:pt>
                <c:pt idx="6656">
                  <c:v>23.4</c:v>
                </c:pt>
                <c:pt idx="6657">
                  <c:v>23.4</c:v>
                </c:pt>
                <c:pt idx="6658">
                  <c:v>23.4</c:v>
                </c:pt>
                <c:pt idx="6659">
                  <c:v>23.4</c:v>
                </c:pt>
                <c:pt idx="6660">
                  <c:v>23.4</c:v>
                </c:pt>
                <c:pt idx="6661">
                  <c:v>23.4</c:v>
                </c:pt>
                <c:pt idx="6662">
                  <c:v>23.5</c:v>
                </c:pt>
                <c:pt idx="6663">
                  <c:v>23.4</c:v>
                </c:pt>
                <c:pt idx="6664">
                  <c:v>23.4</c:v>
                </c:pt>
                <c:pt idx="6665">
                  <c:v>23.4</c:v>
                </c:pt>
                <c:pt idx="6666">
                  <c:v>23.5</c:v>
                </c:pt>
                <c:pt idx="6667">
                  <c:v>23.4</c:v>
                </c:pt>
                <c:pt idx="6668">
                  <c:v>23.4</c:v>
                </c:pt>
                <c:pt idx="6669">
                  <c:v>23.4</c:v>
                </c:pt>
                <c:pt idx="6670">
                  <c:v>23.4</c:v>
                </c:pt>
                <c:pt idx="6671">
                  <c:v>23.4</c:v>
                </c:pt>
                <c:pt idx="6672">
                  <c:v>23.4</c:v>
                </c:pt>
                <c:pt idx="6673">
                  <c:v>23.4</c:v>
                </c:pt>
                <c:pt idx="6674">
                  <c:v>23.4</c:v>
                </c:pt>
                <c:pt idx="6675">
                  <c:v>23.4</c:v>
                </c:pt>
                <c:pt idx="6676">
                  <c:v>23.4</c:v>
                </c:pt>
                <c:pt idx="6677">
                  <c:v>23.4</c:v>
                </c:pt>
                <c:pt idx="6678">
                  <c:v>23.5</c:v>
                </c:pt>
                <c:pt idx="6679">
                  <c:v>23.4</c:v>
                </c:pt>
                <c:pt idx="6680">
                  <c:v>23.4</c:v>
                </c:pt>
                <c:pt idx="6681">
                  <c:v>23.5</c:v>
                </c:pt>
                <c:pt idx="6682">
                  <c:v>23.4</c:v>
                </c:pt>
                <c:pt idx="6683">
                  <c:v>23.4</c:v>
                </c:pt>
                <c:pt idx="6684">
                  <c:v>23.4</c:v>
                </c:pt>
                <c:pt idx="6685">
                  <c:v>23.4</c:v>
                </c:pt>
                <c:pt idx="6686">
                  <c:v>23.4</c:v>
                </c:pt>
                <c:pt idx="6687">
                  <c:v>23.4</c:v>
                </c:pt>
                <c:pt idx="6688">
                  <c:v>23.4</c:v>
                </c:pt>
                <c:pt idx="6689">
                  <c:v>23.4</c:v>
                </c:pt>
                <c:pt idx="6690">
                  <c:v>23.4</c:v>
                </c:pt>
                <c:pt idx="6691">
                  <c:v>23.4</c:v>
                </c:pt>
                <c:pt idx="6692">
                  <c:v>23.4</c:v>
                </c:pt>
                <c:pt idx="6693">
                  <c:v>23.4</c:v>
                </c:pt>
                <c:pt idx="6694">
                  <c:v>23.4</c:v>
                </c:pt>
                <c:pt idx="6695">
                  <c:v>23.4</c:v>
                </c:pt>
                <c:pt idx="6696">
                  <c:v>23.4</c:v>
                </c:pt>
                <c:pt idx="6697">
                  <c:v>23.4</c:v>
                </c:pt>
                <c:pt idx="6698">
                  <c:v>23.4</c:v>
                </c:pt>
                <c:pt idx="6699">
                  <c:v>23.4</c:v>
                </c:pt>
                <c:pt idx="6700">
                  <c:v>23.4</c:v>
                </c:pt>
                <c:pt idx="6701">
                  <c:v>23.4</c:v>
                </c:pt>
                <c:pt idx="6702">
                  <c:v>23.4</c:v>
                </c:pt>
                <c:pt idx="6703">
                  <c:v>23.4</c:v>
                </c:pt>
                <c:pt idx="6704">
                  <c:v>23.4</c:v>
                </c:pt>
                <c:pt idx="6705">
                  <c:v>23.4</c:v>
                </c:pt>
                <c:pt idx="6706">
                  <c:v>23.4</c:v>
                </c:pt>
                <c:pt idx="6707">
                  <c:v>23.4</c:v>
                </c:pt>
                <c:pt idx="6708">
                  <c:v>23.4</c:v>
                </c:pt>
                <c:pt idx="6709">
                  <c:v>23.4</c:v>
                </c:pt>
                <c:pt idx="6710">
                  <c:v>23.4</c:v>
                </c:pt>
                <c:pt idx="6711">
                  <c:v>23.4</c:v>
                </c:pt>
                <c:pt idx="6712">
                  <c:v>23.4</c:v>
                </c:pt>
                <c:pt idx="6713">
                  <c:v>23.4</c:v>
                </c:pt>
                <c:pt idx="6714">
                  <c:v>23.4</c:v>
                </c:pt>
                <c:pt idx="6715">
                  <c:v>23.4</c:v>
                </c:pt>
                <c:pt idx="6716">
                  <c:v>23.4</c:v>
                </c:pt>
                <c:pt idx="6717">
                  <c:v>23.4</c:v>
                </c:pt>
                <c:pt idx="6718">
                  <c:v>23.4</c:v>
                </c:pt>
                <c:pt idx="6719">
                  <c:v>23.4</c:v>
                </c:pt>
                <c:pt idx="6720">
                  <c:v>23.4</c:v>
                </c:pt>
                <c:pt idx="6721">
                  <c:v>23.4</c:v>
                </c:pt>
                <c:pt idx="6722">
                  <c:v>23.4</c:v>
                </c:pt>
                <c:pt idx="6723">
                  <c:v>23.4</c:v>
                </c:pt>
                <c:pt idx="6724">
                  <c:v>23.4</c:v>
                </c:pt>
                <c:pt idx="6725">
                  <c:v>23.4</c:v>
                </c:pt>
                <c:pt idx="6726">
                  <c:v>23.4</c:v>
                </c:pt>
                <c:pt idx="6727">
                  <c:v>23.4</c:v>
                </c:pt>
                <c:pt idx="6728">
                  <c:v>23.4</c:v>
                </c:pt>
                <c:pt idx="6729">
                  <c:v>23.4</c:v>
                </c:pt>
                <c:pt idx="6730">
                  <c:v>23.4</c:v>
                </c:pt>
                <c:pt idx="6731">
                  <c:v>23.4</c:v>
                </c:pt>
                <c:pt idx="6732">
                  <c:v>23.4</c:v>
                </c:pt>
                <c:pt idx="6733">
                  <c:v>23.4</c:v>
                </c:pt>
                <c:pt idx="6734">
                  <c:v>23.4</c:v>
                </c:pt>
                <c:pt idx="6735">
                  <c:v>23.4</c:v>
                </c:pt>
                <c:pt idx="6736">
                  <c:v>23.4</c:v>
                </c:pt>
                <c:pt idx="6737">
                  <c:v>23.4</c:v>
                </c:pt>
                <c:pt idx="6738">
                  <c:v>23.4</c:v>
                </c:pt>
                <c:pt idx="6739">
                  <c:v>23.4</c:v>
                </c:pt>
                <c:pt idx="6740">
                  <c:v>23.4</c:v>
                </c:pt>
                <c:pt idx="6741">
                  <c:v>23.4</c:v>
                </c:pt>
                <c:pt idx="6742">
                  <c:v>23.4</c:v>
                </c:pt>
                <c:pt idx="6743">
                  <c:v>23.4</c:v>
                </c:pt>
                <c:pt idx="6744">
                  <c:v>23.4</c:v>
                </c:pt>
                <c:pt idx="6745">
                  <c:v>23.4</c:v>
                </c:pt>
                <c:pt idx="6746">
                  <c:v>23.4</c:v>
                </c:pt>
                <c:pt idx="6747">
                  <c:v>23.4</c:v>
                </c:pt>
                <c:pt idx="6748">
                  <c:v>23.4</c:v>
                </c:pt>
                <c:pt idx="6749">
                  <c:v>23.5</c:v>
                </c:pt>
                <c:pt idx="6750">
                  <c:v>23.5</c:v>
                </c:pt>
                <c:pt idx="6751">
                  <c:v>23.5</c:v>
                </c:pt>
                <c:pt idx="6752">
                  <c:v>23.5</c:v>
                </c:pt>
                <c:pt idx="6753">
                  <c:v>23.5</c:v>
                </c:pt>
                <c:pt idx="6754">
                  <c:v>23.5</c:v>
                </c:pt>
                <c:pt idx="6755">
                  <c:v>23.5</c:v>
                </c:pt>
                <c:pt idx="6756">
                  <c:v>23.5</c:v>
                </c:pt>
                <c:pt idx="6757">
                  <c:v>23.5</c:v>
                </c:pt>
                <c:pt idx="6758">
                  <c:v>23.5</c:v>
                </c:pt>
                <c:pt idx="6759">
                  <c:v>23.5</c:v>
                </c:pt>
                <c:pt idx="6760">
                  <c:v>23.4</c:v>
                </c:pt>
                <c:pt idx="6761">
                  <c:v>23.5</c:v>
                </c:pt>
                <c:pt idx="6762">
                  <c:v>23.5</c:v>
                </c:pt>
                <c:pt idx="6763">
                  <c:v>23.5</c:v>
                </c:pt>
                <c:pt idx="6764">
                  <c:v>23.5</c:v>
                </c:pt>
                <c:pt idx="6765">
                  <c:v>23.5</c:v>
                </c:pt>
                <c:pt idx="6766">
                  <c:v>23.5</c:v>
                </c:pt>
                <c:pt idx="6767">
                  <c:v>23.5</c:v>
                </c:pt>
                <c:pt idx="6768">
                  <c:v>23.5</c:v>
                </c:pt>
                <c:pt idx="6769">
                  <c:v>23.5</c:v>
                </c:pt>
                <c:pt idx="6770">
                  <c:v>23.5</c:v>
                </c:pt>
                <c:pt idx="6771">
                  <c:v>23.5</c:v>
                </c:pt>
                <c:pt idx="6772">
                  <c:v>23.5</c:v>
                </c:pt>
                <c:pt idx="6773">
                  <c:v>23.5</c:v>
                </c:pt>
                <c:pt idx="6774">
                  <c:v>23.5</c:v>
                </c:pt>
                <c:pt idx="6775">
                  <c:v>23.5</c:v>
                </c:pt>
                <c:pt idx="6776">
                  <c:v>23.5</c:v>
                </c:pt>
                <c:pt idx="6777">
                  <c:v>23.5</c:v>
                </c:pt>
                <c:pt idx="6778">
                  <c:v>23.5</c:v>
                </c:pt>
                <c:pt idx="6779">
                  <c:v>23.5</c:v>
                </c:pt>
                <c:pt idx="6780">
                  <c:v>23.5</c:v>
                </c:pt>
                <c:pt idx="6781">
                  <c:v>23.5</c:v>
                </c:pt>
                <c:pt idx="6782">
                  <c:v>23.5</c:v>
                </c:pt>
                <c:pt idx="6783">
                  <c:v>23.5</c:v>
                </c:pt>
                <c:pt idx="6784">
                  <c:v>23.5</c:v>
                </c:pt>
                <c:pt idx="6785">
                  <c:v>23.5</c:v>
                </c:pt>
                <c:pt idx="6786">
                  <c:v>23.5</c:v>
                </c:pt>
                <c:pt idx="6787">
                  <c:v>23.6</c:v>
                </c:pt>
                <c:pt idx="6788">
                  <c:v>23.5</c:v>
                </c:pt>
                <c:pt idx="6789">
                  <c:v>23.5</c:v>
                </c:pt>
                <c:pt idx="6790">
                  <c:v>23.5</c:v>
                </c:pt>
                <c:pt idx="6791">
                  <c:v>23.5</c:v>
                </c:pt>
                <c:pt idx="6792">
                  <c:v>23.5</c:v>
                </c:pt>
                <c:pt idx="6793">
                  <c:v>23.5</c:v>
                </c:pt>
                <c:pt idx="6794">
                  <c:v>23.5</c:v>
                </c:pt>
                <c:pt idx="6795">
                  <c:v>23.5</c:v>
                </c:pt>
                <c:pt idx="6796">
                  <c:v>23.5</c:v>
                </c:pt>
                <c:pt idx="6797">
                  <c:v>23.5</c:v>
                </c:pt>
                <c:pt idx="6798">
                  <c:v>23.5</c:v>
                </c:pt>
                <c:pt idx="6799">
                  <c:v>23.5</c:v>
                </c:pt>
                <c:pt idx="6800">
                  <c:v>23.5</c:v>
                </c:pt>
                <c:pt idx="6801">
                  <c:v>23.5</c:v>
                </c:pt>
                <c:pt idx="6802">
                  <c:v>23.6</c:v>
                </c:pt>
                <c:pt idx="6803">
                  <c:v>23.5</c:v>
                </c:pt>
                <c:pt idx="6804">
                  <c:v>23.5</c:v>
                </c:pt>
                <c:pt idx="6805">
                  <c:v>23.5</c:v>
                </c:pt>
                <c:pt idx="6806">
                  <c:v>23.5</c:v>
                </c:pt>
                <c:pt idx="6807">
                  <c:v>23.5</c:v>
                </c:pt>
                <c:pt idx="6808">
                  <c:v>23.6</c:v>
                </c:pt>
                <c:pt idx="6809">
                  <c:v>23.5</c:v>
                </c:pt>
                <c:pt idx="6810">
                  <c:v>23.5</c:v>
                </c:pt>
                <c:pt idx="6811">
                  <c:v>23.5</c:v>
                </c:pt>
                <c:pt idx="6812">
                  <c:v>23.6</c:v>
                </c:pt>
                <c:pt idx="6813">
                  <c:v>23.6</c:v>
                </c:pt>
                <c:pt idx="6814">
                  <c:v>23.6</c:v>
                </c:pt>
                <c:pt idx="6815">
                  <c:v>23.6</c:v>
                </c:pt>
                <c:pt idx="6816">
                  <c:v>23.6</c:v>
                </c:pt>
                <c:pt idx="6817">
                  <c:v>23.5</c:v>
                </c:pt>
                <c:pt idx="6818">
                  <c:v>23.6</c:v>
                </c:pt>
                <c:pt idx="6819">
                  <c:v>23.5</c:v>
                </c:pt>
                <c:pt idx="6820">
                  <c:v>23.5</c:v>
                </c:pt>
                <c:pt idx="6821">
                  <c:v>23.5</c:v>
                </c:pt>
                <c:pt idx="6822">
                  <c:v>23.5</c:v>
                </c:pt>
                <c:pt idx="6823">
                  <c:v>23.5</c:v>
                </c:pt>
                <c:pt idx="6824">
                  <c:v>23.6</c:v>
                </c:pt>
                <c:pt idx="6825">
                  <c:v>23.6</c:v>
                </c:pt>
                <c:pt idx="6826">
                  <c:v>23.6</c:v>
                </c:pt>
                <c:pt idx="6827">
                  <c:v>23.5</c:v>
                </c:pt>
                <c:pt idx="6828">
                  <c:v>23.6</c:v>
                </c:pt>
                <c:pt idx="6829">
                  <c:v>23.6</c:v>
                </c:pt>
                <c:pt idx="6830">
                  <c:v>23.6</c:v>
                </c:pt>
                <c:pt idx="6831">
                  <c:v>23.5</c:v>
                </c:pt>
                <c:pt idx="6832">
                  <c:v>23.5</c:v>
                </c:pt>
                <c:pt idx="6833">
                  <c:v>23.5</c:v>
                </c:pt>
                <c:pt idx="6834">
                  <c:v>23.5</c:v>
                </c:pt>
                <c:pt idx="6835">
                  <c:v>23.5</c:v>
                </c:pt>
                <c:pt idx="6836">
                  <c:v>23.6</c:v>
                </c:pt>
                <c:pt idx="6837">
                  <c:v>23.6</c:v>
                </c:pt>
                <c:pt idx="6838">
                  <c:v>23.6</c:v>
                </c:pt>
                <c:pt idx="6839">
                  <c:v>23.6</c:v>
                </c:pt>
                <c:pt idx="6840">
                  <c:v>23.6</c:v>
                </c:pt>
                <c:pt idx="6841">
                  <c:v>23.6</c:v>
                </c:pt>
                <c:pt idx="6842">
                  <c:v>23.6</c:v>
                </c:pt>
                <c:pt idx="6843">
                  <c:v>23.5</c:v>
                </c:pt>
                <c:pt idx="6844">
                  <c:v>23.5</c:v>
                </c:pt>
                <c:pt idx="6845">
                  <c:v>23.5</c:v>
                </c:pt>
                <c:pt idx="6846">
                  <c:v>23.6</c:v>
                </c:pt>
                <c:pt idx="6847">
                  <c:v>23.5</c:v>
                </c:pt>
                <c:pt idx="6848">
                  <c:v>23.6</c:v>
                </c:pt>
                <c:pt idx="6849">
                  <c:v>23.6</c:v>
                </c:pt>
                <c:pt idx="6850">
                  <c:v>23.6</c:v>
                </c:pt>
                <c:pt idx="6851">
                  <c:v>23.5</c:v>
                </c:pt>
                <c:pt idx="6852">
                  <c:v>23.6</c:v>
                </c:pt>
                <c:pt idx="6853">
                  <c:v>23.6</c:v>
                </c:pt>
                <c:pt idx="6854">
                  <c:v>23.6</c:v>
                </c:pt>
                <c:pt idx="6855">
                  <c:v>23.5</c:v>
                </c:pt>
                <c:pt idx="6856">
                  <c:v>23.5</c:v>
                </c:pt>
                <c:pt idx="6857">
                  <c:v>23.5</c:v>
                </c:pt>
                <c:pt idx="6858">
                  <c:v>23.6</c:v>
                </c:pt>
                <c:pt idx="6859">
                  <c:v>23.5</c:v>
                </c:pt>
                <c:pt idx="6860">
                  <c:v>23.5</c:v>
                </c:pt>
                <c:pt idx="6861">
                  <c:v>23.5</c:v>
                </c:pt>
                <c:pt idx="6862">
                  <c:v>23.5</c:v>
                </c:pt>
                <c:pt idx="6863">
                  <c:v>23.5</c:v>
                </c:pt>
                <c:pt idx="6864">
                  <c:v>23.5</c:v>
                </c:pt>
                <c:pt idx="6865">
                  <c:v>23.5</c:v>
                </c:pt>
                <c:pt idx="6866">
                  <c:v>23.5</c:v>
                </c:pt>
                <c:pt idx="6867">
                  <c:v>23.5</c:v>
                </c:pt>
                <c:pt idx="6868">
                  <c:v>23.5</c:v>
                </c:pt>
                <c:pt idx="6869">
                  <c:v>23.5</c:v>
                </c:pt>
                <c:pt idx="6870">
                  <c:v>23.5</c:v>
                </c:pt>
                <c:pt idx="6871">
                  <c:v>23.5</c:v>
                </c:pt>
                <c:pt idx="6872">
                  <c:v>23.5</c:v>
                </c:pt>
                <c:pt idx="6873">
                  <c:v>23.6</c:v>
                </c:pt>
                <c:pt idx="6874">
                  <c:v>23.5</c:v>
                </c:pt>
                <c:pt idx="6875">
                  <c:v>23.5</c:v>
                </c:pt>
                <c:pt idx="6876">
                  <c:v>23.5</c:v>
                </c:pt>
                <c:pt idx="6877">
                  <c:v>23.5</c:v>
                </c:pt>
                <c:pt idx="6878">
                  <c:v>23.5</c:v>
                </c:pt>
                <c:pt idx="6879">
                  <c:v>23.5</c:v>
                </c:pt>
                <c:pt idx="6880">
                  <c:v>23.5</c:v>
                </c:pt>
                <c:pt idx="6881">
                  <c:v>23.5</c:v>
                </c:pt>
                <c:pt idx="6882">
                  <c:v>23.5</c:v>
                </c:pt>
                <c:pt idx="6883">
                  <c:v>23.5</c:v>
                </c:pt>
                <c:pt idx="6884">
                  <c:v>23.5</c:v>
                </c:pt>
                <c:pt idx="6885">
                  <c:v>23.5</c:v>
                </c:pt>
                <c:pt idx="6886">
                  <c:v>23.6</c:v>
                </c:pt>
                <c:pt idx="6887">
                  <c:v>23.5</c:v>
                </c:pt>
                <c:pt idx="6888">
                  <c:v>23.5</c:v>
                </c:pt>
                <c:pt idx="6889">
                  <c:v>23.5</c:v>
                </c:pt>
                <c:pt idx="6890">
                  <c:v>23.6</c:v>
                </c:pt>
                <c:pt idx="6891">
                  <c:v>23.5</c:v>
                </c:pt>
                <c:pt idx="6892">
                  <c:v>23.6</c:v>
                </c:pt>
                <c:pt idx="6893">
                  <c:v>23.5</c:v>
                </c:pt>
                <c:pt idx="6894">
                  <c:v>23.6</c:v>
                </c:pt>
                <c:pt idx="6895">
                  <c:v>23.5</c:v>
                </c:pt>
                <c:pt idx="6896">
                  <c:v>23.5</c:v>
                </c:pt>
                <c:pt idx="6897">
                  <c:v>23.5</c:v>
                </c:pt>
                <c:pt idx="6898">
                  <c:v>23.6</c:v>
                </c:pt>
                <c:pt idx="6899">
                  <c:v>23.6</c:v>
                </c:pt>
                <c:pt idx="6900">
                  <c:v>23.6</c:v>
                </c:pt>
                <c:pt idx="6901">
                  <c:v>23.5</c:v>
                </c:pt>
                <c:pt idx="6902">
                  <c:v>23.5</c:v>
                </c:pt>
                <c:pt idx="6903">
                  <c:v>23.5</c:v>
                </c:pt>
                <c:pt idx="6904">
                  <c:v>23.5</c:v>
                </c:pt>
                <c:pt idx="6905">
                  <c:v>23.6</c:v>
                </c:pt>
                <c:pt idx="6906">
                  <c:v>23.6</c:v>
                </c:pt>
                <c:pt idx="6907">
                  <c:v>23.5</c:v>
                </c:pt>
                <c:pt idx="6908">
                  <c:v>23.5</c:v>
                </c:pt>
                <c:pt idx="6909">
                  <c:v>23.6</c:v>
                </c:pt>
                <c:pt idx="6910">
                  <c:v>23.6</c:v>
                </c:pt>
                <c:pt idx="6911">
                  <c:v>23.5</c:v>
                </c:pt>
                <c:pt idx="6912">
                  <c:v>23.5</c:v>
                </c:pt>
                <c:pt idx="6913">
                  <c:v>23.5</c:v>
                </c:pt>
                <c:pt idx="6914">
                  <c:v>23.5</c:v>
                </c:pt>
                <c:pt idx="6915">
                  <c:v>23.6</c:v>
                </c:pt>
                <c:pt idx="6916">
                  <c:v>23.6</c:v>
                </c:pt>
                <c:pt idx="6917">
                  <c:v>23.6</c:v>
                </c:pt>
                <c:pt idx="6918">
                  <c:v>23.6</c:v>
                </c:pt>
                <c:pt idx="6919">
                  <c:v>23.6</c:v>
                </c:pt>
                <c:pt idx="6920">
                  <c:v>23.5</c:v>
                </c:pt>
                <c:pt idx="6921">
                  <c:v>23.5</c:v>
                </c:pt>
                <c:pt idx="6922">
                  <c:v>23.5</c:v>
                </c:pt>
                <c:pt idx="6923">
                  <c:v>23.5</c:v>
                </c:pt>
                <c:pt idx="6924">
                  <c:v>23.5</c:v>
                </c:pt>
                <c:pt idx="6925">
                  <c:v>23.5</c:v>
                </c:pt>
                <c:pt idx="6926">
                  <c:v>23.5</c:v>
                </c:pt>
                <c:pt idx="6927">
                  <c:v>23.5</c:v>
                </c:pt>
                <c:pt idx="6928">
                  <c:v>23.5</c:v>
                </c:pt>
                <c:pt idx="6929">
                  <c:v>23.5</c:v>
                </c:pt>
                <c:pt idx="6930">
                  <c:v>23.6</c:v>
                </c:pt>
                <c:pt idx="6931">
                  <c:v>23.6</c:v>
                </c:pt>
                <c:pt idx="6932">
                  <c:v>23.5</c:v>
                </c:pt>
                <c:pt idx="6933">
                  <c:v>23.5</c:v>
                </c:pt>
                <c:pt idx="6934">
                  <c:v>23.6</c:v>
                </c:pt>
                <c:pt idx="6935">
                  <c:v>23.5</c:v>
                </c:pt>
                <c:pt idx="6936">
                  <c:v>23.5</c:v>
                </c:pt>
                <c:pt idx="6937">
                  <c:v>23.5</c:v>
                </c:pt>
                <c:pt idx="6938">
                  <c:v>23.5</c:v>
                </c:pt>
                <c:pt idx="6939">
                  <c:v>23.5</c:v>
                </c:pt>
                <c:pt idx="6940">
                  <c:v>23.5</c:v>
                </c:pt>
                <c:pt idx="6941">
                  <c:v>23.5</c:v>
                </c:pt>
                <c:pt idx="6942">
                  <c:v>23.5</c:v>
                </c:pt>
                <c:pt idx="6943">
                  <c:v>23.5</c:v>
                </c:pt>
                <c:pt idx="6944">
                  <c:v>23.5</c:v>
                </c:pt>
                <c:pt idx="6945">
                  <c:v>23.5</c:v>
                </c:pt>
                <c:pt idx="6946">
                  <c:v>23.5</c:v>
                </c:pt>
                <c:pt idx="6947">
                  <c:v>23.5</c:v>
                </c:pt>
                <c:pt idx="6948">
                  <c:v>23.5</c:v>
                </c:pt>
                <c:pt idx="6949">
                  <c:v>23.5</c:v>
                </c:pt>
                <c:pt idx="6950">
                  <c:v>23.5</c:v>
                </c:pt>
                <c:pt idx="6951">
                  <c:v>23.5</c:v>
                </c:pt>
                <c:pt idx="6952">
                  <c:v>23.5</c:v>
                </c:pt>
                <c:pt idx="6953">
                  <c:v>23.5</c:v>
                </c:pt>
                <c:pt idx="6954">
                  <c:v>23.5</c:v>
                </c:pt>
                <c:pt idx="6955">
                  <c:v>23.5</c:v>
                </c:pt>
                <c:pt idx="6956">
                  <c:v>23.5</c:v>
                </c:pt>
                <c:pt idx="6957">
                  <c:v>23.5</c:v>
                </c:pt>
                <c:pt idx="6958">
                  <c:v>23.5</c:v>
                </c:pt>
                <c:pt idx="6959">
                  <c:v>23.5</c:v>
                </c:pt>
                <c:pt idx="6960">
                  <c:v>23.5</c:v>
                </c:pt>
                <c:pt idx="6961">
                  <c:v>23.5</c:v>
                </c:pt>
                <c:pt idx="6962">
                  <c:v>23.5</c:v>
                </c:pt>
                <c:pt idx="6963">
                  <c:v>23.5</c:v>
                </c:pt>
                <c:pt idx="6964">
                  <c:v>23.5</c:v>
                </c:pt>
                <c:pt idx="6965">
                  <c:v>23.5</c:v>
                </c:pt>
                <c:pt idx="6966">
                  <c:v>23.5</c:v>
                </c:pt>
                <c:pt idx="6967">
                  <c:v>23.5</c:v>
                </c:pt>
                <c:pt idx="6968">
                  <c:v>23.5</c:v>
                </c:pt>
                <c:pt idx="6969">
                  <c:v>23.5</c:v>
                </c:pt>
                <c:pt idx="6970">
                  <c:v>23.5</c:v>
                </c:pt>
                <c:pt idx="6971">
                  <c:v>23.5</c:v>
                </c:pt>
                <c:pt idx="6972">
                  <c:v>23.6</c:v>
                </c:pt>
                <c:pt idx="6973">
                  <c:v>23.5</c:v>
                </c:pt>
                <c:pt idx="6974">
                  <c:v>23.5</c:v>
                </c:pt>
                <c:pt idx="6975">
                  <c:v>23.5</c:v>
                </c:pt>
                <c:pt idx="6976">
                  <c:v>23.5</c:v>
                </c:pt>
                <c:pt idx="6977">
                  <c:v>23.6</c:v>
                </c:pt>
                <c:pt idx="6978">
                  <c:v>23.5</c:v>
                </c:pt>
                <c:pt idx="6979">
                  <c:v>23.5</c:v>
                </c:pt>
                <c:pt idx="6980">
                  <c:v>23.6</c:v>
                </c:pt>
                <c:pt idx="6981">
                  <c:v>23.5</c:v>
                </c:pt>
                <c:pt idx="6982">
                  <c:v>23.6</c:v>
                </c:pt>
                <c:pt idx="6983">
                  <c:v>23.5</c:v>
                </c:pt>
                <c:pt idx="6984">
                  <c:v>23.5</c:v>
                </c:pt>
                <c:pt idx="6985">
                  <c:v>23.5</c:v>
                </c:pt>
                <c:pt idx="6986">
                  <c:v>23.6</c:v>
                </c:pt>
                <c:pt idx="6987">
                  <c:v>23.6</c:v>
                </c:pt>
                <c:pt idx="6988">
                  <c:v>23.6</c:v>
                </c:pt>
                <c:pt idx="6989">
                  <c:v>23.5</c:v>
                </c:pt>
                <c:pt idx="6990">
                  <c:v>23.5</c:v>
                </c:pt>
                <c:pt idx="6991">
                  <c:v>23.6</c:v>
                </c:pt>
                <c:pt idx="6992">
                  <c:v>23.5</c:v>
                </c:pt>
                <c:pt idx="6993">
                  <c:v>23.6</c:v>
                </c:pt>
                <c:pt idx="6994">
                  <c:v>23.6</c:v>
                </c:pt>
                <c:pt idx="6995">
                  <c:v>23.5</c:v>
                </c:pt>
                <c:pt idx="6996">
                  <c:v>23.5</c:v>
                </c:pt>
                <c:pt idx="6997">
                  <c:v>23.6</c:v>
                </c:pt>
                <c:pt idx="6998">
                  <c:v>23.5</c:v>
                </c:pt>
                <c:pt idx="6999">
                  <c:v>23.6</c:v>
                </c:pt>
                <c:pt idx="7000">
                  <c:v>23.6</c:v>
                </c:pt>
                <c:pt idx="7001">
                  <c:v>23.5</c:v>
                </c:pt>
                <c:pt idx="7002">
                  <c:v>23.5</c:v>
                </c:pt>
                <c:pt idx="7003">
                  <c:v>23.6</c:v>
                </c:pt>
                <c:pt idx="7004">
                  <c:v>23.6</c:v>
                </c:pt>
                <c:pt idx="7005">
                  <c:v>23.6</c:v>
                </c:pt>
                <c:pt idx="7006">
                  <c:v>23.5</c:v>
                </c:pt>
                <c:pt idx="7007">
                  <c:v>23.5</c:v>
                </c:pt>
                <c:pt idx="7008">
                  <c:v>23.5</c:v>
                </c:pt>
                <c:pt idx="7009">
                  <c:v>23.6</c:v>
                </c:pt>
                <c:pt idx="7010">
                  <c:v>23.5</c:v>
                </c:pt>
                <c:pt idx="7011">
                  <c:v>23.6</c:v>
                </c:pt>
                <c:pt idx="7012">
                  <c:v>23.5</c:v>
                </c:pt>
                <c:pt idx="7013">
                  <c:v>23.5</c:v>
                </c:pt>
                <c:pt idx="7014">
                  <c:v>23.5</c:v>
                </c:pt>
                <c:pt idx="7015">
                  <c:v>23.5</c:v>
                </c:pt>
                <c:pt idx="7016">
                  <c:v>23.5</c:v>
                </c:pt>
                <c:pt idx="7017">
                  <c:v>23.5</c:v>
                </c:pt>
                <c:pt idx="7018">
                  <c:v>23.5</c:v>
                </c:pt>
                <c:pt idx="7019">
                  <c:v>23.5</c:v>
                </c:pt>
                <c:pt idx="7020">
                  <c:v>23.5</c:v>
                </c:pt>
                <c:pt idx="7021">
                  <c:v>23.5</c:v>
                </c:pt>
                <c:pt idx="7022">
                  <c:v>23.5</c:v>
                </c:pt>
                <c:pt idx="7023">
                  <c:v>23.5</c:v>
                </c:pt>
                <c:pt idx="7024">
                  <c:v>23.5</c:v>
                </c:pt>
                <c:pt idx="7025">
                  <c:v>23.5</c:v>
                </c:pt>
                <c:pt idx="7026">
                  <c:v>23.5</c:v>
                </c:pt>
                <c:pt idx="7027">
                  <c:v>23.5</c:v>
                </c:pt>
                <c:pt idx="7028">
                  <c:v>23.5</c:v>
                </c:pt>
                <c:pt idx="7029">
                  <c:v>23.5</c:v>
                </c:pt>
                <c:pt idx="7030">
                  <c:v>23.5</c:v>
                </c:pt>
                <c:pt idx="7031">
                  <c:v>23.5</c:v>
                </c:pt>
                <c:pt idx="7032">
                  <c:v>23.5</c:v>
                </c:pt>
                <c:pt idx="7033">
                  <c:v>23.5</c:v>
                </c:pt>
                <c:pt idx="7034">
                  <c:v>23.5</c:v>
                </c:pt>
                <c:pt idx="7035">
                  <c:v>23.5</c:v>
                </c:pt>
                <c:pt idx="7036">
                  <c:v>23.5</c:v>
                </c:pt>
                <c:pt idx="7037">
                  <c:v>23.5</c:v>
                </c:pt>
                <c:pt idx="7038">
                  <c:v>23.5</c:v>
                </c:pt>
                <c:pt idx="7039">
                  <c:v>23.5</c:v>
                </c:pt>
                <c:pt idx="7040">
                  <c:v>23.5</c:v>
                </c:pt>
                <c:pt idx="7041">
                  <c:v>23.5</c:v>
                </c:pt>
                <c:pt idx="7042">
                  <c:v>23.6</c:v>
                </c:pt>
                <c:pt idx="7043">
                  <c:v>23.5</c:v>
                </c:pt>
                <c:pt idx="7044">
                  <c:v>23.6</c:v>
                </c:pt>
                <c:pt idx="7045">
                  <c:v>23.5</c:v>
                </c:pt>
                <c:pt idx="7046">
                  <c:v>23.5</c:v>
                </c:pt>
                <c:pt idx="7047">
                  <c:v>23.5</c:v>
                </c:pt>
                <c:pt idx="7048">
                  <c:v>23.5</c:v>
                </c:pt>
                <c:pt idx="7049">
                  <c:v>23.5</c:v>
                </c:pt>
                <c:pt idx="7050">
                  <c:v>23.5</c:v>
                </c:pt>
                <c:pt idx="7051">
                  <c:v>23.6</c:v>
                </c:pt>
                <c:pt idx="7052">
                  <c:v>23.5</c:v>
                </c:pt>
                <c:pt idx="7053">
                  <c:v>23.5</c:v>
                </c:pt>
                <c:pt idx="7054">
                  <c:v>23.5</c:v>
                </c:pt>
                <c:pt idx="7055">
                  <c:v>23.5</c:v>
                </c:pt>
                <c:pt idx="7056">
                  <c:v>23.5</c:v>
                </c:pt>
                <c:pt idx="7057">
                  <c:v>23.5</c:v>
                </c:pt>
                <c:pt idx="7058">
                  <c:v>23.5</c:v>
                </c:pt>
                <c:pt idx="7059">
                  <c:v>23.5</c:v>
                </c:pt>
                <c:pt idx="7060">
                  <c:v>23.5</c:v>
                </c:pt>
                <c:pt idx="7061">
                  <c:v>23.5</c:v>
                </c:pt>
                <c:pt idx="7062">
                  <c:v>23.5</c:v>
                </c:pt>
                <c:pt idx="7063">
                  <c:v>23.5</c:v>
                </c:pt>
                <c:pt idx="7064">
                  <c:v>23.5</c:v>
                </c:pt>
                <c:pt idx="7065">
                  <c:v>23.5</c:v>
                </c:pt>
                <c:pt idx="7066">
                  <c:v>23.5</c:v>
                </c:pt>
                <c:pt idx="7067">
                  <c:v>23.5</c:v>
                </c:pt>
                <c:pt idx="7068">
                  <c:v>23.5</c:v>
                </c:pt>
                <c:pt idx="7069">
                  <c:v>23.5</c:v>
                </c:pt>
                <c:pt idx="7070">
                  <c:v>23.5</c:v>
                </c:pt>
                <c:pt idx="7071">
                  <c:v>23.5</c:v>
                </c:pt>
                <c:pt idx="7072">
                  <c:v>23.5</c:v>
                </c:pt>
                <c:pt idx="7073">
                  <c:v>23.5</c:v>
                </c:pt>
                <c:pt idx="7074">
                  <c:v>23.5</c:v>
                </c:pt>
                <c:pt idx="7075">
                  <c:v>23.5</c:v>
                </c:pt>
                <c:pt idx="7076">
                  <c:v>23.5</c:v>
                </c:pt>
                <c:pt idx="7077">
                  <c:v>23.5</c:v>
                </c:pt>
                <c:pt idx="7078">
                  <c:v>23.5</c:v>
                </c:pt>
                <c:pt idx="7079">
                  <c:v>23.5</c:v>
                </c:pt>
                <c:pt idx="7080">
                  <c:v>23.5</c:v>
                </c:pt>
                <c:pt idx="7081">
                  <c:v>23.5</c:v>
                </c:pt>
                <c:pt idx="7082">
                  <c:v>23.5</c:v>
                </c:pt>
                <c:pt idx="7083">
                  <c:v>23.5</c:v>
                </c:pt>
                <c:pt idx="7084">
                  <c:v>23.5</c:v>
                </c:pt>
                <c:pt idx="7085">
                  <c:v>23.5</c:v>
                </c:pt>
                <c:pt idx="7086">
                  <c:v>23.5</c:v>
                </c:pt>
                <c:pt idx="7087">
                  <c:v>23.5</c:v>
                </c:pt>
                <c:pt idx="7088">
                  <c:v>23.5</c:v>
                </c:pt>
                <c:pt idx="7089">
                  <c:v>23.5</c:v>
                </c:pt>
                <c:pt idx="7090">
                  <c:v>23.5</c:v>
                </c:pt>
                <c:pt idx="7091">
                  <c:v>23.5</c:v>
                </c:pt>
                <c:pt idx="7092">
                  <c:v>23.5</c:v>
                </c:pt>
                <c:pt idx="7093">
                  <c:v>23.5</c:v>
                </c:pt>
                <c:pt idx="7094">
                  <c:v>23.5</c:v>
                </c:pt>
                <c:pt idx="7095">
                  <c:v>23.5</c:v>
                </c:pt>
                <c:pt idx="7096">
                  <c:v>23.5</c:v>
                </c:pt>
                <c:pt idx="7097">
                  <c:v>23.5</c:v>
                </c:pt>
                <c:pt idx="7098">
                  <c:v>23.5</c:v>
                </c:pt>
                <c:pt idx="7099">
                  <c:v>23.5</c:v>
                </c:pt>
                <c:pt idx="7100">
                  <c:v>23.5</c:v>
                </c:pt>
                <c:pt idx="7101">
                  <c:v>23.5</c:v>
                </c:pt>
                <c:pt idx="7102">
                  <c:v>23.5</c:v>
                </c:pt>
                <c:pt idx="7103">
                  <c:v>23.5</c:v>
                </c:pt>
                <c:pt idx="7104">
                  <c:v>23.5</c:v>
                </c:pt>
                <c:pt idx="7105">
                  <c:v>23.5</c:v>
                </c:pt>
                <c:pt idx="7106">
                  <c:v>23.5</c:v>
                </c:pt>
                <c:pt idx="7107">
                  <c:v>23.5</c:v>
                </c:pt>
                <c:pt idx="7108">
                  <c:v>23.5</c:v>
                </c:pt>
                <c:pt idx="7109">
                  <c:v>23.5</c:v>
                </c:pt>
                <c:pt idx="7110">
                  <c:v>23.5</c:v>
                </c:pt>
                <c:pt idx="7111">
                  <c:v>23.5</c:v>
                </c:pt>
                <c:pt idx="7112">
                  <c:v>23.5</c:v>
                </c:pt>
                <c:pt idx="7113">
                  <c:v>23.5</c:v>
                </c:pt>
                <c:pt idx="7114">
                  <c:v>23.5</c:v>
                </c:pt>
                <c:pt idx="7115">
                  <c:v>23.5</c:v>
                </c:pt>
                <c:pt idx="7116">
                  <c:v>23.5</c:v>
                </c:pt>
                <c:pt idx="7117">
                  <c:v>23.5</c:v>
                </c:pt>
                <c:pt idx="7118">
                  <c:v>23.5</c:v>
                </c:pt>
                <c:pt idx="7119">
                  <c:v>23.5</c:v>
                </c:pt>
                <c:pt idx="7120">
                  <c:v>23.5</c:v>
                </c:pt>
                <c:pt idx="7121">
                  <c:v>23.5</c:v>
                </c:pt>
                <c:pt idx="7122">
                  <c:v>23.5</c:v>
                </c:pt>
                <c:pt idx="7123">
                  <c:v>23.5</c:v>
                </c:pt>
                <c:pt idx="7124">
                  <c:v>23.5</c:v>
                </c:pt>
                <c:pt idx="7125">
                  <c:v>23.5</c:v>
                </c:pt>
                <c:pt idx="7126">
                  <c:v>23.5</c:v>
                </c:pt>
                <c:pt idx="7127">
                  <c:v>23.5</c:v>
                </c:pt>
                <c:pt idx="7128">
                  <c:v>23.5</c:v>
                </c:pt>
                <c:pt idx="7129">
                  <c:v>23.5</c:v>
                </c:pt>
                <c:pt idx="7130">
                  <c:v>23.5</c:v>
                </c:pt>
                <c:pt idx="7131">
                  <c:v>23.5</c:v>
                </c:pt>
                <c:pt idx="7132">
                  <c:v>23.5</c:v>
                </c:pt>
                <c:pt idx="7133">
                  <c:v>23.5</c:v>
                </c:pt>
                <c:pt idx="7134">
                  <c:v>23.5</c:v>
                </c:pt>
                <c:pt idx="7135">
                  <c:v>23.5</c:v>
                </c:pt>
                <c:pt idx="7136">
                  <c:v>23.5</c:v>
                </c:pt>
                <c:pt idx="7137">
                  <c:v>23.5</c:v>
                </c:pt>
                <c:pt idx="7138">
                  <c:v>23.5</c:v>
                </c:pt>
                <c:pt idx="7139">
                  <c:v>23.5</c:v>
                </c:pt>
                <c:pt idx="7140">
                  <c:v>23.5</c:v>
                </c:pt>
                <c:pt idx="7141">
                  <c:v>23.5</c:v>
                </c:pt>
                <c:pt idx="7142">
                  <c:v>23.5</c:v>
                </c:pt>
                <c:pt idx="7143">
                  <c:v>23.5</c:v>
                </c:pt>
                <c:pt idx="7144">
                  <c:v>23.5</c:v>
                </c:pt>
                <c:pt idx="7145">
                  <c:v>23.5</c:v>
                </c:pt>
                <c:pt idx="7146">
                  <c:v>23.5</c:v>
                </c:pt>
                <c:pt idx="7147">
                  <c:v>23.5</c:v>
                </c:pt>
                <c:pt idx="7148">
                  <c:v>23.5</c:v>
                </c:pt>
                <c:pt idx="7149">
                  <c:v>23.5</c:v>
                </c:pt>
                <c:pt idx="7150">
                  <c:v>23.5</c:v>
                </c:pt>
                <c:pt idx="7151">
                  <c:v>23.5</c:v>
                </c:pt>
                <c:pt idx="7152">
                  <c:v>23.5</c:v>
                </c:pt>
                <c:pt idx="7153">
                  <c:v>23.5</c:v>
                </c:pt>
                <c:pt idx="7154">
                  <c:v>23.5</c:v>
                </c:pt>
                <c:pt idx="7155">
                  <c:v>23.5</c:v>
                </c:pt>
                <c:pt idx="7156">
                  <c:v>23.5</c:v>
                </c:pt>
                <c:pt idx="7157">
                  <c:v>23.5</c:v>
                </c:pt>
                <c:pt idx="7158">
                  <c:v>23.5</c:v>
                </c:pt>
                <c:pt idx="7159">
                  <c:v>23.5</c:v>
                </c:pt>
                <c:pt idx="7160">
                  <c:v>23.5</c:v>
                </c:pt>
                <c:pt idx="7161">
                  <c:v>23.5</c:v>
                </c:pt>
                <c:pt idx="7162">
                  <c:v>23.5</c:v>
                </c:pt>
                <c:pt idx="7163">
                  <c:v>23.5</c:v>
                </c:pt>
                <c:pt idx="7164">
                  <c:v>23.5</c:v>
                </c:pt>
                <c:pt idx="7165">
                  <c:v>23.5</c:v>
                </c:pt>
                <c:pt idx="7166">
                  <c:v>23.5</c:v>
                </c:pt>
                <c:pt idx="7167">
                  <c:v>23.5</c:v>
                </c:pt>
                <c:pt idx="7168">
                  <c:v>23.5</c:v>
                </c:pt>
                <c:pt idx="7169">
                  <c:v>23.5</c:v>
                </c:pt>
                <c:pt idx="7170">
                  <c:v>23.5</c:v>
                </c:pt>
                <c:pt idx="7171">
                  <c:v>23.5</c:v>
                </c:pt>
                <c:pt idx="7172">
                  <c:v>23.5</c:v>
                </c:pt>
                <c:pt idx="7173">
                  <c:v>23.5</c:v>
                </c:pt>
                <c:pt idx="7174">
                  <c:v>23.5</c:v>
                </c:pt>
                <c:pt idx="7175">
                  <c:v>23.5</c:v>
                </c:pt>
                <c:pt idx="7176">
                  <c:v>23.5</c:v>
                </c:pt>
                <c:pt idx="7177">
                  <c:v>23.5</c:v>
                </c:pt>
                <c:pt idx="7178">
                  <c:v>23.5</c:v>
                </c:pt>
                <c:pt idx="7179">
                  <c:v>23.5</c:v>
                </c:pt>
                <c:pt idx="7180">
                  <c:v>23.5</c:v>
                </c:pt>
                <c:pt idx="7181">
                  <c:v>23.5</c:v>
                </c:pt>
                <c:pt idx="7182">
                  <c:v>23.5</c:v>
                </c:pt>
                <c:pt idx="7183">
                  <c:v>23.5</c:v>
                </c:pt>
                <c:pt idx="7184">
                  <c:v>23.5</c:v>
                </c:pt>
                <c:pt idx="7185">
                  <c:v>23.5</c:v>
                </c:pt>
                <c:pt idx="7186">
                  <c:v>23.5</c:v>
                </c:pt>
                <c:pt idx="7187">
                  <c:v>23.5</c:v>
                </c:pt>
                <c:pt idx="7188">
                  <c:v>23.5</c:v>
                </c:pt>
                <c:pt idx="7189">
                  <c:v>23.5</c:v>
                </c:pt>
                <c:pt idx="7190">
                  <c:v>23.5</c:v>
                </c:pt>
                <c:pt idx="7191">
                  <c:v>23.5</c:v>
                </c:pt>
                <c:pt idx="7192">
                  <c:v>23.5</c:v>
                </c:pt>
                <c:pt idx="7193">
                  <c:v>23.5</c:v>
                </c:pt>
                <c:pt idx="7194">
                  <c:v>23.5</c:v>
                </c:pt>
                <c:pt idx="7195">
                  <c:v>23.5</c:v>
                </c:pt>
                <c:pt idx="7196">
                  <c:v>23.5</c:v>
                </c:pt>
                <c:pt idx="7197">
                  <c:v>23.5</c:v>
                </c:pt>
                <c:pt idx="7198">
                  <c:v>23.5</c:v>
                </c:pt>
                <c:pt idx="7199">
                  <c:v>23.5</c:v>
                </c:pt>
                <c:pt idx="7200">
                  <c:v>23.5</c:v>
                </c:pt>
                <c:pt idx="7201">
                  <c:v>23.5</c:v>
                </c:pt>
                <c:pt idx="7202">
                  <c:v>23.5</c:v>
                </c:pt>
                <c:pt idx="7203">
                  <c:v>23.5</c:v>
                </c:pt>
                <c:pt idx="7204">
                  <c:v>23.5</c:v>
                </c:pt>
                <c:pt idx="7205">
                  <c:v>23.5</c:v>
                </c:pt>
                <c:pt idx="7206">
                  <c:v>23.5</c:v>
                </c:pt>
                <c:pt idx="7207">
                  <c:v>23.5</c:v>
                </c:pt>
                <c:pt idx="7208">
                  <c:v>23.5</c:v>
                </c:pt>
                <c:pt idx="7209">
                  <c:v>23.5</c:v>
                </c:pt>
                <c:pt idx="7210">
                  <c:v>23.5</c:v>
                </c:pt>
                <c:pt idx="7211">
                  <c:v>23.5</c:v>
                </c:pt>
                <c:pt idx="7212">
                  <c:v>23.5</c:v>
                </c:pt>
                <c:pt idx="7213">
                  <c:v>23.5</c:v>
                </c:pt>
                <c:pt idx="7214">
                  <c:v>23.5</c:v>
                </c:pt>
                <c:pt idx="7215">
                  <c:v>23.5</c:v>
                </c:pt>
                <c:pt idx="7216">
                  <c:v>23.5</c:v>
                </c:pt>
                <c:pt idx="7217">
                  <c:v>23.5</c:v>
                </c:pt>
                <c:pt idx="7218">
                  <c:v>23.5</c:v>
                </c:pt>
                <c:pt idx="7219">
                  <c:v>23.5</c:v>
                </c:pt>
                <c:pt idx="7220">
                  <c:v>23.5</c:v>
                </c:pt>
                <c:pt idx="7221">
                  <c:v>23.5</c:v>
                </c:pt>
                <c:pt idx="7222">
                  <c:v>23.5</c:v>
                </c:pt>
                <c:pt idx="7223">
                  <c:v>23.5</c:v>
                </c:pt>
                <c:pt idx="7224">
                  <c:v>23.5</c:v>
                </c:pt>
                <c:pt idx="7225">
                  <c:v>23.5</c:v>
                </c:pt>
                <c:pt idx="7226">
                  <c:v>23.5</c:v>
                </c:pt>
                <c:pt idx="7227">
                  <c:v>23.5</c:v>
                </c:pt>
                <c:pt idx="7228">
                  <c:v>23.5</c:v>
                </c:pt>
                <c:pt idx="7229">
                  <c:v>23.5</c:v>
                </c:pt>
                <c:pt idx="7230">
                  <c:v>23.5</c:v>
                </c:pt>
                <c:pt idx="7231">
                  <c:v>23.5</c:v>
                </c:pt>
                <c:pt idx="7232">
                  <c:v>23.5</c:v>
                </c:pt>
                <c:pt idx="7233">
                  <c:v>23.5</c:v>
                </c:pt>
                <c:pt idx="7234">
                  <c:v>23.5</c:v>
                </c:pt>
                <c:pt idx="7235">
                  <c:v>23.5</c:v>
                </c:pt>
                <c:pt idx="7236">
                  <c:v>23.5</c:v>
                </c:pt>
                <c:pt idx="7237">
                  <c:v>23.5</c:v>
                </c:pt>
                <c:pt idx="7238">
                  <c:v>23.5</c:v>
                </c:pt>
                <c:pt idx="7239">
                  <c:v>23.5</c:v>
                </c:pt>
                <c:pt idx="7240">
                  <c:v>23.5</c:v>
                </c:pt>
                <c:pt idx="7241">
                  <c:v>23.5</c:v>
                </c:pt>
                <c:pt idx="7242">
                  <c:v>23.5</c:v>
                </c:pt>
                <c:pt idx="7243">
                  <c:v>23.5</c:v>
                </c:pt>
                <c:pt idx="7244">
                  <c:v>23.5</c:v>
                </c:pt>
                <c:pt idx="7245">
                  <c:v>23.5</c:v>
                </c:pt>
                <c:pt idx="7246">
                  <c:v>23.5</c:v>
                </c:pt>
                <c:pt idx="7247">
                  <c:v>23.6</c:v>
                </c:pt>
                <c:pt idx="7248">
                  <c:v>23.5</c:v>
                </c:pt>
                <c:pt idx="7249">
                  <c:v>23.5</c:v>
                </c:pt>
                <c:pt idx="7250">
                  <c:v>23.5</c:v>
                </c:pt>
                <c:pt idx="7251">
                  <c:v>23.6</c:v>
                </c:pt>
                <c:pt idx="7252">
                  <c:v>23.5</c:v>
                </c:pt>
                <c:pt idx="7253">
                  <c:v>23.6</c:v>
                </c:pt>
                <c:pt idx="7254">
                  <c:v>23.6</c:v>
                </c:pt>
                <c:pt idx="7255">
                  <c:v>23.6</c:v>
                </c:pt>
                <c:pt idx="7256">
                  <c:v>23.6</c:v>
                </c:pt>
                <c:pt idx="7257">
                  <c:v>23.6</c:v>
                </c:pt>
                <c:pt idx="7258">
                  <c:v>23.6</c:v>
                </c:pt>
                <c:pt idx="7259">
                  <c:v>23.6</c:v>
                </c:pt>
                <c:pt idx="7260">
                  <c:v>23.6</c:v>
                </c:pt>
                <c:pt idx="7261">
                  <c:v>23.6</c:v>
                </c:pt>
                <c:pt idx="7262">
                  <c:v>23.6</c:v>
                </c:pt>
                <c:pt idx="7263">
                  <c:v>23.6</c:v>
                </c:pt>
                <c:pt idx="7264">
                  <c:v>23.6</c:v>
                </c:pt>
                <c:pt idx="7265">
                  <c:v>23.6</c:v>
                </c:pt>
                <c:pt idx="7266">
                  <c:v>23.6</c:v>
                </c:pt>
                <c:pt idx="7267">
                  <c:v>23.6</c:v>
                </c:pt>
                <c:pt idx="7268">
                  <c:v>23.6</c:v>
                </c:pt>
                <c:pt idx="7269">
                  <c:v>23.6</c:v>
                </c:pt>
                <c:pt idx="7270">
                  <c:v>23.6</c:v>
                </c:pt>
                <c:pt idx="7271">
                  <c:v>23.6</c:v>
                </c:pt>
                <c:pt idx="7272">
                  <c:v>23.6</c:v>
                </c:pt>
                <c:pt idx="7273">
                  <c:v>23.6</c:v>
                </c:pt>
                <c:pt idx="7274">
                  <c:v>23.6</c:v>
                </c:pt>
                <c:pt idx="7275">
                  <c:v>23.6</c:v>
                </c:pt>
                <c:pt idx="7276">
                  <c:v>23.6</c:v>
                </c:pt>
                <c:pt idx="7277">
                  <c:v>23.6</c:v>
                </c:pt>
                <c:pt idx="7278">
                  <c:v>23.6</c:v>
                </c:pt>
                <c:pt idx="7279">
                  <c:v>23.6</c:v>
                </c:pt>
                <c:pt idx="7280">
                  <c:v>23.6</c:v>
                </c:pt>
                <c:pt idx="7281">
                  <c:v>23.6</c:v>
                </c:pt>
                <c:pt idx="7282">
                  <c:v>23.6</c:v>
                </c:pt>
                <c:pt idx="7283">
                  <c:v>23.6</c:v>
                </c:pt>
                <c:pt idx="7284">
                  <c:v>23.6</c:v>
                </c:pt>
                <c:pt idx="7285">
                  <c:v>23.6</c:v>
                </c:pt>
                <c:pt idx="7286">
                  <c:v>23.6</c:v>
                </c:pt>
                <c:pt idx="7287">
                  <c:v>23.6</c:v>
                </c:pt>
                <c:pt idx="7288">
                  <c:v>23.6</c:v>
                </c:pt>
                <c:pt idx="7289">
                  <c:v>23.6</c:v>
                </c:pt>
                <c:pt idx="7290">
                  <c:v>23.6</c:v>
                </c:pt>
                <c:pt idx="7291">
                  <c:v>23.6</c:v>
                </c:pt>
                <c:pt idx="7292">
                  <c:v>23.6</c:v>
                </c:pt>
                <c:pt idx="7293">
                  <c:v>23.6</c:v>
                </c:pt>
                <c:pt idx="7294">
                  <c:v>23.6</c:v>
                </c:pt>
                <c:pt idx="7295">
                  <c:v>23.6</c:v>
                </c:pt>
                <c:pt idx="7296">
                  <c:v>23.6</c:v>
                </c:pt>
                <c:pt idx="7297">
                  <c:v>23.6</c:v>
                </c:pt>
                <c:pt idx="7298">
                  <c:v>23.6</c:v>
                </c:pt>
                <c:pt idx="7299">
                  <c:v>23.6</c:v>
                </c:pt>
                <c:pt idx="7300">
                  <c:v>23.6</c:v>
                </c:pt>
                <c:pt idx="7301">
                  <c:v>23.6</c:v>
                </c:pt>
                <c:pt idx="7302">
                  <c:v>23.6</c:v>
                </c:pt>
                <c:pt idx="7303">
                  <c:v>23.6</c:v>
                </c:pt>
                <c:pt idx="7304">
                  <c:v>23.6</c:v>
                </c:pt>
                <c:pt idx="7305">
                  <c:v>23.6</c:v>
                </c:pt>
                <c:pt idx="7306">
                  <c:v>23.6</c:v>
                </c:pt>
                <c:pt idx="7307">
                  <c:v>23.6</c:v>
                </c:pt>
                <c:pt idx="7308">
                  <c:v>23.6</c:v>
                </c:pt>
                <c:pt idx="7309">
                  <c:v>23.6</c:v>
                </c:pt>
                <c:pt idx="7310">
                  <c:v>23.6</c:v>
                </c:pt>
                <c:pt idx="7311">
                  <c:v>23.6</c:v>
                </c:pt>
                <c:pt idx="7312">
                  <c:v>23.6</c:v>
                </c:pt>
                <c:pt idx="7313">
                  <c:v>23.6</c:v>
                </c:pt>
                <c:pt idx="7314">
                  <c:v>23.6</c:v>
                </c:pt>
                <c:pt idx="7315">
                  <c:v>23.6</c:v>
                </c:pt>
                <c:pt idx="7316">
                  <c:v>23.6</c:v>
                </c:pt>
                <c:pt idx="7317">
                  <c:v>23.6</c:v>
                </c:pt>
                <c:pt idx="7318">
                  <c:v>23.6</c:v>
                </c:pt>
                <c:pt idx="7319">
                  <c:v>23.6</c:v>
                </c:pt>
                <c:pt idx="7320">
                  <c:v>23.6</c:v>
                </c:pt>
                <c:pt idx="7321">
                  <c:v>23.6</c:v>
                </c:pt>
                <c:pt idx="7322">
                  <c:v>23.6</c:v>
                </c:pt>
                <c:pt idx="7323">
                  <c:v>23.6</c:v>
                </c:pt>
                <c:pt idx="7324">
                  <c:v>23.6</c:v>
                </c:pt>
                <c:pt idx="7325">
                  <c:v>23.6</c:v>
                </c:pt>
                <c:pt idx="7326">
                  <c:v>23.6</c:v>
                </c:pt>
                <c:pt idx="7327">
                  <c:v>23.6</c:v>
                </c:pt>
                <c:pt idx="7328">
                  <c:v>23.6</c:v>
                </c:pt>
                <c:pt idx="7329">
                  <c:v>23.6</c:v>
                </c:pt>
                <c:pt idx="7330">
                  <c:v>23.6</c:v>
                </c:pt>
                <c:pt idx="7331">
                  <c:v>23.6</c:v>
                </c:pt>
                <c:pt idx="7332">
                  <c:v>23.6</c:v>
                </c:pt>
                <c:pt idx="7333">
                  <c:v>23.6</c:v>
                </c:pt>
                <c:pt idx="7334">
                  <c:v>23.6</c:v>
                </c:pt>
                <c:pt idx="7335">
                  <c:v>23.6</c:v>
                </c:pt>
                <c:pt idx="7336">
                  <c:v>23.6</c:v>
                </c:pt>
                <c:pt idx="7337">
                  <c:v>23.6</c:v>
                </c:pt>
                <c:pt idx="7338">
                  <c:v>23.6</c:v>
                </c:pt>
                <c:pt idx="7339">
                  <c:v>23.6</c:v>
                </c:pt>
                <c:pt idx="7340">
                  <c:v>23.6</c:v>
                </c:pt>
                <c:pt idx="7341">
                  <c:v>23.6</c:v>
                </c:pt>
                <c:pt idx="7342">
                  <c:v>23.6</c:v>
                </c:pt>
                <c:pt idx="7343">
                  <c:v>23.6</c:v>
                </c:pt>
                <c:pt idx="7344">
                  <c:v>23.6</c:v>
                </c:pt>
                <c:pt idx="7345">
                  <c:v>23.6</c:v>
                </c:pt>
                <c:pt idx="7346">
                  <c:v>23.6</c:v>
                </c:pt>
                <c:pt idx="7347">
                  <c:v>23.6</c:v>
                </c:pt>
                <c:pt idx="7348">
                  <c:v>23.6</c:v>
                </c:pt>
                <c:pt idx="7349">
                  <c:v>23.6</c:v>
                </c:pt>
                <c:pt idx="7350">
                  <c:v>23.6</c:v>
                </c:pt>
                <c:pt idx="7351">
                  <c:v>23.6</c:v>
                </c:pt>
                <c:pt idx="7352">
                  <c:v>23.6</c:v>
                </c:pt>
                <c:pt idx="7353">
                  <c:v>23.6</c:v>
                </c:pt>
                <c:pt idx="7354">
                  <c:v>23.6</c:v>
                </c:pt>
                <c:pt idx="7355">
                  <c:v>23.6</c:v>
                </c:pt>
                <c:pt idx="7356">
                  <c:v>23.6</c:v>
                </c:pt>
                <c:pt idx="7357">
                  <c:v>23.6</c:v>
                </c:pt>
                <c:pt idx="7358">
                  <c:v>23.6</c:v>
                </c:pt>
                <c:pt idx="7359">
                  <c:v>23.6</c:v>
                </c:pt>
                <c:pt idx="7360">
                  <c:v>23.6</c:v>
                </c:pt>
                <c:pt idx="7361">
                  <c:v>23.6</c:v>
                </c:pt>
                <c:pt idx="7362">
                  <c:v>23.6</c:v>
                </c:pt>
                <c:pt idx="7363">
                  <c:v>23.6</c:v>
                </c:pt>
                <c:pt idx="7364">
                  <c:v>23.6</c:v>
                </c:pt>
                <c:pt idx="7365">
                  <c:v>23.6</c:v>
                </c:pt>
                <c:pt idx="7366">
                  <c:v>23.6</c:v>
                </c:pt>
                <c:pt idx="7367">
                  <c:v>23.6</c:v>
                </c:pt>
                <c:pt idx="7368">
                  <c:v>23.6</c:v>
                </c:pt>
                <c:pt idx="7369">
                  <c:v>23.6</c:v>
                </c:pt>
                <c:pt idx="7370">
                  <c:v>23.6</c:v>
                </c:pt>
                <c:pt idx="7371">
                  <c:v>23.6</c:v>
                </c:pt>
                <c:pt idx="7372">
                  <c:v>23.6</c:v>
                </c:pt>
                <c:pt idx="7373">
                  <c:v>23.6</c:v>
                </c:pt>
                <c:pt idx="7374">
                  <c:v>23.6</c:v>
                </c:pt>
                <c:pt idx="7375">
                  <c:v>23.6</c:v>
                </c:pt>
                <c:pt idx="7376">
                  <c:v>23.6</c:v>
                </c:pt>
                <c:pt idx="7377">
                  <c:v>23.6</c:v>
                </c:pt>
                <c:pt idx="7378">
                  <c:v>23.6</c:v>
                </c:pt>
                <c:pt idx="7379">
                  <c:v>23.6</c:v>
                </c:pt>
                <c:pt idx="7380">
                  <c:v>23.6</c:v>
                </c:pt>
                <c:pt idx="7381">
                  <c:v>23.6</c:v>
                </c:pt>
                <c:pt idx="7382">
                  <c:v>23.6</c:v>
                </c:pt>
                <c:pt idx="7383">
                  <c:v>23.6</c:v>
                </c:pt>
                <c:pt idx="7384">
                  <c:v>23.6</c:v>
                </c:pt>
                <c:pt idx="7385">
                  <c:v>23.6</c:v>
                </c:pt>
                <c:pt idx="7386">
                  <c:v>23.6</c:v>
                </c:pt>
                <c:pt idx="7387">
                  <c:v>23.5</c:v>
                </c:pt>
                <c:pt idx="7388">
                  <c:v>23.5</c:v>
                </c:pt>
                <c:pt idx="7389">
                  <c:v>23.5</c:v>
                </c:pt>
                <c:pt idx="7390">
                  <c:v>23.5</c:v>
                </c:pt>
                <c:pt idx="7391">
                  <c:v>23.6</c:v>
                </c:pt>
                <c:pt idx="7392">
                  <c:v>23.6</c:v>
                </c:pt>
                <c:pt idx="7393">
                  <c:v>23.5</c:v>
                </c:pt>
                <c:pt idx="7394">
                  <c:v>23.6</c:v>
                </c:pt>
                <c:pt idx="7395">
                  <c:v>23.5</c:v>
                </c:pt>
                <c:pt idx="7396">
                  <c:v>23.5</c:v>
                </c:pt>
                <c:pt idx="7397">
                  <c:v>23.5</c:v>
                </c:pt>
                <c:pt idx="7398">
                  <c:v>23.5</c:v>
                </c:pt>
                <c:pt idx="7399">
                  <c:v>23.6</c:v>
                </c:pt>
                <c:pt idx="7400">
                  <c:v>23.5</c:v>
                </c:pt>
                <c:pt idx="7401">
                  <c:v>23.5</c:v>
                </c:pt>
                <c:pt idx="7402">
                  <c:v>23.5</c:v>
                </c:pt>
                <c:pt idx="7403">
                  <c:v>23.5</c:v>
                </c:pt>
                <c:pt idx="7404">
                  <c:v>23.5</c:v>
                </c:pt>
                <c:pt idx="7405">
                  <c:v>23.5</c:v>
                </c:pt>
                <c:pt idx="7406">
                  <c:v>23.6</c:v>
                </c:pt>
                <c:pt idx="7407">
                  <c:v>23.6</c:v>
                </c:pt>
                <c:pt idx="7408">
                  <c:v>23.6</c:v>
                </c:pt>
                <c:pt idx="7409">
                  <c:v>23.6</c:v>
                </c:pt>
                <c:pt idx="7410">
                  <c:v>23.5</c:v>
                </c:pt>
                <c:pt idx="7411">
                  <c:v>23.5</c:v>
                </c:pt>
                <c:pt idx="7412">
                  <c:v>23.6</c:v>
                </c:pt>
                <c:pt idx="7413">
                  <c:v>23.5</c:v>
                </c:pt>
                <c:pt idx="7414">
                  <c:v>23.6</c:v>
                </c:pt>
                <c:pt idx="7415">
                  <c:v>23.6</c:v>
                </c:pt>
                <c:pt idx="7416">
                  <c:v>23.6</c:v>
                </c:pt>
                <c:pt idx="7417">
                  <c:v>23.6</c:v>
                </c:pt>
                <c:pt idx="7418">
                  <c:v>23.6</c:v>
                </c:pt>
                <c:pt idx="7419">
                  <c:v>23.6</c:v>
                </c:pt>
                <c:pt idx="7420">
                  <c:v>23.5</c:v>
                </c:pt>
                <c:pt idx="7421">
                  <c:v>23.5</c:v>
                </c:pt>
                <c:pt idx="7422">
                  <c:v>23.6</c:v>
                </c:pt>
                <c:pt idx="7423">
                  <c:v>23.6</c:v>
                </c:pt>
                <c:pt idx="7424">
                  <c:v>23.6</c:v>
                </c:pt>
                <c:pt idx="7425">
                  <c:v>23.6</c:v>
                </c:pt>
                <c:pt idx="7426">
                  <c:v>23.5</c:v>
                </c:pt>
                <c:pt idx="7427">
                  <c:v>23.6</c:v>
                </c:pt>
                <c:pt idx="7428">
                  <c:v>23.6</c:v>
                </c:pt>
                <c:pt idx="7429">
                  <c:v>23.6</c:v>
                </c:pt>
                <c:pt idx="7430">
                  <c:v>23.6</c:v>
                </c:pt>
                <c:pt idx="7431">
                  <c:v>23.6</c:v>
                </c:pt>
                <c:pt idx="7432">
                  <c:v>23.6</c:v>
                </c:pt>
                <c:pt idx="7433">
                  <c:v>23.6</c:v>
                </c:pt>
                <c:pt idx="7434">
                  <c:v>23.6</c:v>
                </c:pt>
                <c:pt idx="7435">
                  <c:v>23.6</c:v>
                </c:pt>
                <c:pt idx="7436">
                  <c:v>23.6</c:v>
                </c:pt>
                <c:pt idx="7437">
                  <c:v>23.5</c:v>
                </c:pt>
                <c:pt idx="7438">
                  <c:v>23.6</c:v>
                </c:pt>
                <c:pt idx="7439">
                  <c:v>23.6</c:v>
                </c:pt>
                <c:pt idx="7440">
                  <c:v>23.6</c:v>
                </c:pt>
                <c:pt idx="7441">
                  <c:v>23.6</c:v>
                </c:pt>
                <c:pt idx="7442">
                  <c:v>23.6</c:v>
                </c:pt>
                <c:pt idx="7443">
                  <c:v>23.6</c:v>
                </c:pt>
                <c:pt idx="7444">
                  <c:v>23.5</c:v>
                </c:pt>
                <c:pt idx="7445">
                  <c:v>23.6</c:v>
                </c:pt>
                <c:pt idx="7446">
                  <c:v>23.6</c:v>
                </c:pt>
                <c:pt idx="7447">
                  <c:v>23.6</c:v>
                </c:pt>
                <c:pt idx="7448">
                  <c:v>23.6</c:v>
                </c:pt>
                <c:pt idx="7449">
                  <c:v>23.6</c:v>
                </c:pt>
                <c:pt idx="7450">
                  <c:v>23.5</c:v>
                </c:pt>
                <c:pt idx="7451">
                  <c:v>23.6</c:v>
                </c:pt>
                <c:pt idx="7452">
                  <c:v>23.6</c:v>
                </c:pt>
                <c:pt idx="7453">
                  <c:v>23.6</c:v>
                </c:pt>
                <c:pt idx="7454">
                  <c:v>23.6</c:v>
                </c:pt>
                <c:pt idx="7455">
                  <c:v>23.6</c:v>
                </c:pt>
                <c:pt idx="7456">
                  <c:v>23.5</c:v>
                </c:pt>
                <c:pt idx="7457">
                  <c:v>23.6</c:v>
                </c:pt>
                <c:pt idx="7458">
                  <c:v>23.6</c:v>
                </c:pt>
                <c:pt idx="7459">
                  <c:v>23.5</c:v>
                </c:pt>
                <c:pt idx="7460">
                  <c:v>23.5</c:v>
                </c:pt>
                <c:pt idx="7461">
                  <c:v>23.5</c:v>
                </c:pt>
                <c:pt idx="7462">
                  <c:v>23.6</c:v>
                </c:pt>
                <c:pt idx="7463">
                  <c:v>23.6</c:v>
                </c:pt>
                <c:pt idx="7464">
                  <c:v>23.6</c:v>
                </c:pt>
                <c:pt idx="7465">
                  <c:v>23.5</c:v>
                </c:pt>
                <c:pt idx="7466">
                  <c:v>23.6</c:v>
                </c:pt>
                <c:pt idx="7467">
                  <c:v>23.6</c:v>
                </c:pt>
                <c:pt idx="7468">
                  <c:v>23.6</c:v>
                </c:pt>
                <c:pt idx="7469">
                  <c:v>23.6</c:v>
                </c:pt>
                <c:pt idx="7470">
                  <c:v>23.5</c:v>
                </c:pt>
                <c:pt idx="7471">
                  <c:v>23.6</c:v>
                </c:pt>
                <c:pt idx="7472">
                  <c:v>23.5</c:v>
                </c:pt>
                <c:pt idx="7473">
                  <c:v>23.6</c:v>
                </c:pt>
                <c:pt idx="7474">
                  <c:v>23.6</c:v>
                </c:pt>
                <c:pt idx="7475">
                  <c:v>23.6</c:v>
                </c:pt>
                <c:pt idx="7476">
                  <c:v>23.5</c:v>
                </c:pt>
                <c:pt idx="7477">
                  <c:v>23.6</c:v>
                </c:pt>
                <c:pt idx="7478">
                  <c:v>23.6</c:v>
                </c:pt>
                <c:pt idx="7479">
                  <c:v>23.6</c:v>
                </c:pt>
                <c:pt idx="7480">
                  <c:v>23.5</c:v>
                </c:pt>
                <c:pt idx="7481">
                  <c:v>23.5</c:v>
                </c:pt>
                <c:pt idx="7482">
                  <c:v>23.6</c:v>
                </c:pt>
                <c:pt idx="7483">
                  <c:v>23.5</c:v>
                </c:pt>
                <c:pt idx="7484">
                  <c:v>23.6</c:v>
                </c:pt>
                <c:pt idx="7485">
                  <c:v>23.6</c:v>
                </c:pt>
                <c:pt idx="7486">
                  <c:v>23.6</c:v>
                </c:pt>
                <c:pt idx="7487">
                  <c:v>23.6</c:v>
                </c:pt>
                <c:pt idx="7488">
                  <c:v>23.6</c:v>
                </c:pt>
                <c:pt idx="7489">
                  <c:v>23.6</c:v>
                </c:pt>
                <c:pt idx="7490">
                  <c:v>23.6</c:v>
                </c:pt>
                <c:pt idx="7491">
                  <c:v>23.5</c:v>
                </c:pt>
                <c:pt idx="7492">
                  <c:v>23.5</c:v>
                </c:pt>
                <c:pt idx="7493">
                  <c:v>23.5</c:v>
                </c:pt>
                <c:pt idx="7494">
                  <c:v>23.6</c:v>
                </c:pt>
                <c:pt idx="7495">
                  <c:v>23.5</c:v>
                </c:pt>
                <c:pt idx="7496">
                  <c:v>23.6</c:v>
                </c:pt>
                <c:pt idx="7497">
                  <c:v>23.6</c:v>
                </c:pt>
                <c:pt idx="7498">
                  <c:v>23.5</c:v>
                </c:pt>
                <c:pt idx="7499">
                  <c:v>23.5</c:v>
                </c:pt>
                <c:pt idx="7500">
                  <c:v>23.5</c:v>
                </c:pt>
                <c:pt idx="7501">
                  <c:v>23.5</c:v>
                </c:pt>
                <c:pt idx="7502">
                  <c:v>23.5</c:v>
                </c:pt>
                <c:pt idx="7503">
                  <c:v>23.5</c:v>
                </c:pt>
                <c:pt idx="7504">
                  <c:v>23.5</c:v>
                </c:pt>
                <c:pt idx="7505">
                  <c:v>23.5</c:v>
                </c:pt>
                <c:pt idx="7506">
                  <c:v>23.6</c:v>
                </c:pt>
                <c:pt idx="7507">
                  <c:v>23.5</c:v>
                </c:pt>
                <c:pt idx="7508">
                  <c:v>23.5</c:v>
                </c:pt>
                <c:pt idx="7509">
                  <c:v>23.6</c:v>
                </c:pt>
                <c:pt idx="7510">
                  <c:v>23.5</c:v>
                </c:pt>
                <c:pt idx="7511">
                  <c:v>23.5</c:v>
                </c:pt>
                <c:pt idx="7512">
                  <c:v>23.5</c:v>
                </c:pt>
                <c:pt idx="7513">
                  <c:v>23.5</c:v>
                </c:pt>
                <c:pt idx="7514">
                  <c:v>23.5</c:v>
                </c:pt>
                <c:pt idx="7515">
                  <c:v>23.5</c:v>
                </c:pt>
                <c:pt idx="7516">
                  <c:v>23.5</c:v>
                </c:pt>
                <c:pt idx="7517">
                  <c:v>23.5</c:v>
                </c:pt>
                <c:pt idx="7518">
                  <c:v>23.6</c:v>
                </c:pt>
                <c:pt idx="7519">
                  <c:v>23.6</c:v>
                </c:pt>
                <c:pt idx="7520">
                  <c:v>23.5</c:v>
                </c:pt>
                <c:pt idx="7521">
                  <c:v>23.5</c:v>
                </c:pt>
                <c:pt idx="7522">
                  <c:v>23.6</c:v>
                </c:pt>
                <c:pt idx="7523">
                  <c:v>23.6</c:v>
                </c:pt>
                <c:pt idx="7524">
                  <c:v>23.6</c:v>
                </c:pt>
                <c:pt idx="7525">
                  <c:v>23.5</c:v>
                </c:pt>
                <c:pt idx="7526">
                  <c:v>23.5</c:v>
                </c:pt>
                <c:pt idx="7527">
                  <c:v>23.5</c:v>
                </c:pt>
                <c:pt idx="7528">
                  <c:v>23.5</c:v>
                </c:pt>
                <c:pt idx="7529">
                  <c:v>23.6</c:v>
                </c:pt>
                <c:pt idx="7530">
                  <c:v>23.5</c:v>
                </c:pt>
                <c:pt idx="7531">
                  <c:v>23.5</c:v>
                </c:pt>
                <c:pt idx="7532">
                  <c:v>23.5</c:v>
                </c:pt>
                <c:pt idx="7533">
                  <c:v>23.5</c:v>
                </c:pt>
                <c:pt idx="7534">
                  <c:v>23.5</c:v>
                </c:pt>
                <c:pt idx="7535">
                  <c:v>23.5</c:v>
                </c:pt>
                <c:pt idx="7536">
                  <c:v>23.6</c:v>
                </c:pt>
                <c:pt idx="7537">
                  <c:v>23.5</c:v>
                </c:pt>
                <c:pt idx="7538">
                  <c:v>23.5</c:v>
                </c:pt>
                <c:pt idx="7539">
                  <c:v>23.5</c:v>
                </c:pt>
                <c:pt idx="7540">
                  <c:v>23.5</c:v>
                </c:pt>
                <c:pt idx="7541">
                  <c:v>23.5</c:v>
                </c:pt>
                <c:pt idx="7542">
                  <c:v>23.5</c:v>
                </c:pt>
                <c:pt idx="7543">
                  <c:v>23.5</c:v>
                </c:pt>
                <c:pt idx="7544">
                  <c:v>23.5</c:v>
                </c:pt>
                <c:pt idx="7545">
                  <c:v>23.5</c:v>
                </c:pt>
                <c:pt idx="7546">
                  <c:v>23.5</c:v>
                </c:pt>
                <c:pt idx="7547">
                  <c:v>23.5</c:v>
                </c:pt>
                <c:pt idx="7548">
                  <c:v>23.5</c:v>
                </c:pt>
                <c:pt idx="7549">
                  <c:v>23.5</c:v>
                </c:pt>
                <c:pt idx="7550">
                  <c:v>23.5</c:v>
                </c:pt>
                <c:pt idx="7551">
                  <c:v>23.5</c:v>
                </c:pt>
                <c:pt idx="7552">
                  <c:v>23.5</c:v>
                </c:pt>
                <c:pt idx="7553">
                  <c:v>23.5</c:v>
                </c:pt>
                <c:pt idx="7554">
                  <c:v>23.5</c:v>
                </c:pt>
                <c:pt idx="7555">
                  <c:v>23.5</c:v>
                </c:pt>
                <c:pt idx="7556">
                  <c:v>23.5</c:v>
                </c:pt>
                <c:pt idx="7557">
                  <c:v>23.5</c:v>
                </c:pt>
                <c:pt idx="7558">
                  <c:v>23.5</c:v>
                </c:pt>
                <c:pt idx="7559">
                  <c:v>23.5</c:v>
                </c:pt>
                <c:pt idx="7560">
                  <c:v>23.5</c:v>
                </c:pt>
                <c:pt idx="7561">
                  <c:v>23.5</c:v>
                </c:pt>
                <c:pt idx="7562">
                  <c:v>23.5</c:v>
                </c:pt>
                <c:pt idx="7563">
                  <c:v>23.5</c:v>
                </c:pt>
                <c:pt idx="7564">
                  <c:v>23.6</c:v>
                </c:pt>
                <c:pt idx="7565">
                  <c:v>23.5</c:v>
                </c:pt>
                <c:pt idx="7566">
                  <c:v>23.5</c:v>
                </c:pt>
                <c:pt idx="7567">
                  <c:v>23.5</c:v>
                </c:pt>
                <c:pt idx="7568">
                  <c:v>23.5</c:v>
                </c:pt>
                <c:pt idx="7569">
                  <c:v>23.5</c:v>
                </c:pt>
                <c:pt idx="7570">
                  <c:v>23.5</c:v>
                </c:pt>
                <c:pt idx="7571">
                  <c:v>23.5</c:v>
                </c:pt>
                <c:pt idx="7572">
                  <c:v>23.5</c:v>
                </c:pt>
                <c:pt idx="7573">
                  <c:v>23.5</c:v>
                </c:pt>
                <c:pt idx="7574">
                  <c:v>23.6</c:v>
                </c:pt>
                <c:pt idx="7575">
                  <c:v>23.5</c:v>
                </c:pt>
                <c:pt idx="7576">
                  <c:v>23.5</c:v>
                </c:pt>
                <c:pt idx="7577">
                  <c:v>23.5</c:v>
                </c:pt>
                <c:pt idx="7578">
                  <c:v>23.5</c:v>
                </c:pt>
                <c:pt idx="7579">
                  <c:v>23.5</c:v>
                </c:pt>
                <c:pt idx="7580">
                  <c:v>23.5</c:v>
                </c:pt>
                <c:pt idx="7581">
                  <c:v>23.5</c:v>
                </c:pt>
                <c:pt idx="7582">
                  <c:v>23.5</c:v>
                </c:pt>
                <c:pt idx="7583">
                  <c:v>23.5</c:v>
                </c:pt>
                <c:pt idx="7584">
                  <c:v>23.5</c:v>
                </c:pt>
                <c:pt idx="7585">
                  <c:v>23.5</c:v>
                </c:pt>
                <c:pt idx="7586">
                  <c:v>23.5</c:v>
                </c:pt>
                <c:pt idx="7587">
                  <c:v>23.5</c:v>
                </c:pt>
                <c:pt idx="7588">
                  <c:v>23.5</c:v>
                </c:pt>
                <c:pt idx="7589">
                  <c:v>23.5</c:v>
                </c:pt>
                <c:pt idx="7590">
                  <c:v>23.5</c:v>
                </c:pt>
                <c:pt idx="7591">
                  <c:v>23.5</c:v>
                </c:pt>
                <c:pt idx="7592">
                  <c:v>23.5</c:v>
                </c:pt>
                <c:pt idx="7593">
                  <c:v>23.5</c:v>
                </c:pt>
                <c:pt idx="7594">
                  <c:v>23.5</c:v>
                </c:pt>
                <c:pt idx="7595">
                  <c:v>23.5</c:v>
                </c:pt>
                <c:pt idx="7596">
                  <c:v>23.5</c:v>
                </c:pt>
                <c:pt idx="7597">
                  <c:v>23.5</c:v>
                </c:pt>
                <c:pt idx="7598">
                  <c:v>23.5</c:v>
                </c:pt>
                <c:pt idx="7599">
                  <c:v>23.5</c:v>
                </c:pt>
                <c:pt idx="7600">
                  <c:v>23.5</c:v>
                </c:pt>
                <c:pt idx="7601">
                  <c:v>23.5</c:v>
                </c:pt>
                <c:pt idx="7602">
                  <c:v>23.5</c:v>
                </c:pt>
                <c:pt idx="7603">
                  <c:v>23.5</c:v>
                </c:pt>
                <c:pt idx="7604">
                  <c:v>23.5</c:v>
                </c:pt>
                <c:pt idx="7605">
                  <c:v>23.6</c:v>
                </c:pt>
                <c:pt idx="7606">
                  <c:v>23.6</c:v>
                </c:pt>
                <c:pt idx="7607">
                  <c:v>23.5</c:v>
                </c:pt>
                <c:pt idx="7608">
                  <c:v>23.5</c:v>
                </c:pt>
                <c:pt idx="7609">
                  <c:v>23.5</c:v>
                </c:pt>
                <c:pt idx="7610">
                  <c:v>23.5</c:v>
                </c:pt>
                <c:pt idx="7611">
                  <c:v>23.5</c:v>
                </c:pt>
                <c:pt idx="7612">
                  <c:v>23.5</c:v>
                </c:pt>
                <c:pt idx="7613">
                  <c:v>23.5</c:v>
                </c:pt>
                <c:pt idx="7614">
                  <c:v>23.5</c:v>
                </c:pt>
                <c:pt idx="7615">
                  <c:v>23.5</c:v>
                </c:pt>
                <c:pt idx="7616">
                  <c:v>23.5</c:v>
                </c:pt>
                <c:pt idx="7617">
                  <c:v>23.5</c:v>
                </c:pt>
                <c:pt idx="7618">
                  <c:v>23.5</c:v>
                </c:pt>
                <c:pt idx="7619">
                  <c:v>23.5</c:v>
                </c:pt>
                <c:pt idx="7620">
                  <c:v>23.5</c:v>
                </c:pt>
                <c:pt idx="7621">
                  <c:v>23.5</c:v>
                </c:pt>
                <c:pt idx="7622">
                  <c:v>23.5</c:v>
                </c:pt>
                <c:pt idx="7623">
                  <c:v>23.5</c:v>
                </c:pt>
                <c:pt idx="7624">
                  <c:v>23.5</c:v>
                </c:pt>
                <c:pt idx="7625">
                  <c:v>23.5</c:v>
                </c:pt>
                <c:pt idx="7626">
                  <c:v>23.5</c:v>
                </c:pt>
                <c:pt idx="7627">
                  <c:v>23.5</c:v>
                </c:pt>
                <c:pt idx="7628">
                  <c:v>23.5</c:v>
                </c:pt>
                <c:pt idx="7629">
                  <c:v>23.5</c:v>
                </c:pt>
                <c:pt idx="7630">
                  <c:v>23.5</c:v>
                </c:pt>
                <c:pt idx="7631">
                  <c:v>23.5</c:v>
                </c:pt>
                <c:pt idx="7632">
                  <c:v>23.5</c:v>
                </c:pt>
                <c:pt idx="7633">
                  <c:v>23.5</c:v>
                </c:pt>
                <c:pt idx="7634">
                  <c:v>23.5</c:v>
                </c:pt>
                <c:pt idx="7635">
                  <c:v>23.5</c:v>
                </c:pt>
                <c:pt idx="7636">
                  <c:v>23.5</c:v>
                </c:pt>
                <c:pt idx="7637">
                  <c:v>23.5</c:v>
                </c:pt>
                <c:pt idx="7638">
                  <c:v>23.5</c:v>
                </c:pt>
                <c:pt idx="7639">
                  <c:v>23.5</c:v>
                </c:pt>
                <c:pt idx="7640">
                  <c:v>23.5</c:v>
                </c:pt>
                <c:pt idx="7641">
                  <c:v>23.5</c:v>
                </c:pt>
                <c:pt idx="7642">
                  <c:v>23.5</c:v>
                </c:pt>
                <c:pt idx="7643">
                  <c:v>23.5</c:v>
                </c:pt>
                <c:pt idx="7644">
                  <c:v>23.5</c:v>
                </c:pt>
                <c:pt idx="7645">
                  <c:v>23.5</c:v>
                </c:pt>
                <c:pt idx="7646">
                  <c:v>23.5</c:v>
                </c:pt>
                <c:pt idx="7647">
                  <c:v>23.5</c:v>
                </c:pt>
                <c:pt idx="7648">
                  <c:v>23.5</c:v>
                </c:pt>
                <c:pt idx="7649">
                  <c:v>23.5</c:v>
                </c:pt>
                <c:pt idx="7650">
                  <c:v>23.5</c:v>
                </c:pt>
                <c:pt idx="7651">
                  <c:v>23.5</c:v>
                </c:pt>
                <c:pt idx="7652">
                  <c:v>23.5</c:v>
                </c:pt>
                <c:pt idx="7653">
                  <c:v>23.5</c:v>
                </c:pt>
                <c:pt idx="7654">
                  <c:v>23.5</c:v>
                </c:pt>
                <c:pt idx="7655">
                  <c:v>23.5</c:v>
                </c:pt>
                <c:pt idx="7656">
                  <c:v>23.5</c:v>
                </c:pt>
                <c:pt idx="7657">
                  <c:v>23.5</c:v>
                </c:pt>
                <c:pt idx="7658">
                  <c:v>23.5</c:v>
                </c:pt>
                <c:pt idx="7659">
                  <c:v>23.5</c:v>
                </c:pt>
                <c:pt idx="7660">
                  <c:v>23.5</c:v>
                </c:pt>
                <c:pt idx="7661">
                  <c:v>23.5</c:v>
                </c:pt>
                <c:pt idx="7662">
                  <c:v>23.5</c:v>
                </c:pt>
                <c:pt idx="7663">
                  <c:v>23.5</c:v>
                </c:pt>
                <c:pt idx="7664">
                  <c:v>23.5</c:v>
                </c:pt>
                <c:pt idx="7665">
                  <c:v>23.5</c:v>
                </c:pt>
                <c:pt idx="7666">
                  <c:v>23.5</c:v>
                </c:pt>
                <c:pt idx="7667">
                  <c:v>23.5</c:v>
                </c:pt>
                <c:pt idx="7668">
                  <c:v>23.5</c:v>
                </c:pt>
                <c:pt idx="7669">
                  <c:v>23.5</c:v>
                </c:pt>
                <c:pt idx="7670">
                  <c:v>23.5</c:v>
                </c:pt>
                <c:pt idx="7671">
                  <c:v>23.5</c:v>
                </c:pt>
                <c:pt idx="7672">
                  <c:v>23.5</c:v>
                </c:pt>
                <c:pt idx="7673">
                  <c:v>23.5</c:v>
                </c:pt>
                <c:pt idx="7674">
                  <c:v>23.5</c:v>
                </c:pt>
                <c:pt idx="7675">
                  <c:v>23.5</c:v>
                </c:pt>
                <c:pt idx="7676">
                  <c:v>23.6</c:v>
                </c:pt>
                <c:pt idx="7677">
                  <c:v>23.5</c:v>
                </c:pt>
                <c:pt idx="7678">
                  <c:v>23.5</c:v>
                </c:pt>
                <c:pt idx="7679">
                  <c:v>23.5</c:v>
                </c:pt>
                <c:pt idx="7680">
                  <c:v>23.5</c:v>
                </c:pt>
                <c:pt idx="7681">
                  <c:v>23.5</c:v>
                </c:pt>
                <c:pt idx="7682">
                  <c:v>23.5</c:v>
                </c:pt>
                <c:pt idx="7683">
                  <c:v>23.5</c:v>
                </c:pt>
                <c:pt idx="7684">
                  <c:v>23.5</c:v>
                </c:pt>
                <c:pt idx="7685">
                  <c:v>23.5</c:v>
                </c:pt>
                <c:pt idx="7686">
                  <c:v>23.5</c:v>
                </c:pt>
                <c:pt idx="7687">
                  <c:v>23.5</c:v>
                </c:pt>
                <c:pt idx="7688">
                  <c:v>23.5</c:v>
                </c:pt>
                <c:pt idx="7689">
                  <c:v>23.5</c:v>
                </c:pt>
                <c:pt idx="7690">
                  <c:v>23.5</c:v>
                </c:pt>
                <c:pt idx="7691">
                  <c:v>23.5</c:v>
                </c:pt>
                <c:pt idx="7692">
                  <c:v>23.5</c:v>
                </c:pt>
                <c:pt idx="7693">
                  <c:v>23.5</c:v>
                </c:pt>
                <c:pt idx="7694">
                  <c:v>23.5</c:v>
                </c:pt>
                <c:pt idx="7695">
                  <c:v>23.5</c:v>
                </c:pt>
                <c:pt idx="7696">
                  <c:v>23.5</c:v>
                </c:pt>
                <c:pt idx="7697">
                  <c:v>23.6</c:v>
                </c:pt>
                <c:pt idx="7698">
                  <c:v>23.5</c:v>
                </c:pt>
                <c:pt idx="7699">
                  <c:v>23.5</c:v>
                </c:pt>
                <c:pt idx="7700">
                  <c:v>23.5</c:v>
                </c:pt>
                <c:pt idx="7701">
                  <c:v>23.5</c:v>
                </c:pt>
                <c:pt idx="7702">
                  <c:v>23.5</c:v>
                </c:pt>
                <c:pt idx="7703">
                  <c:v>23.5</c:v>
                </c:pt>
                <c:pt idx="7704">
                  <c:v>23.5</c:v>
                </c:pt>
                <c:pt idx="7705">
                  <c:v>23.5</c:v>
                </c:pt>
                <c:pt idx="7706">
                  <c:v>23.5</c:v>
                </c:pt>
                <c:pt idx="7707">
                  <c:v>23.5</c:v>
                </c:pt>
                <c:pt idx="7708">
                  <c:v>23.5</c:v>
                </c:pt>
                <c:pt idx="7709">
                  <c:v>23.5</c:v>
                </c:pt>
                <c:pt idx="7710">
                  <c:v>23.5</c:v>
                </c:pt>
                <c:pt idx="7711">
                  <c:v>23.5</c:v>
                </c:pt>
                <c:pt idx="7712">
                  <c:v>23.5</c:v>
                </c:pt>
                <c:pt idx="7713">
                  <c:v>23.5</c:v>
                </c:pt>
                <c:pt idx="7714">
                  <c:v>23.5</c:v>
                </c:pt>
                <c:pt idx="7715">
                  <c:v>23.5</c:v>
                </c:pt>
                <c:pt idx="7716">
                  <c:v>23.5</c:v>
                </c:pt>
                <c:pt idx="7717">
                  <c:v>23.5</c:v>
                </c:pt>
                <c:pt idx="7718">
                  <c:v>23.6</c:v>
                </c:pt>
                <c:pt idx="7719">
                  <c:v>23.5</c:v>
                </c:pt>
                <c:pt idx="7720">
                  <c:v>23.6</c:v>
                </c:pt>
                <c:pt idx="7721">
                  <c:v>23.6</c:v>
                </c:pt>
                <c:pt idx="7722">
                  <c:v>23.6</c:v>
                </c:pt>
                <c:pt idx="7723">
                  <c:v>23.5</c:v>
                </c:pt>
                <c:pt idx="7724">
                  <c:v>23.6</c:v>
                </c:pt>
                <c:pt idx="7725">
                  <c:v>23.6</c:v>
                </c:pt>
                <c:pt idx="7726">
                  <c:v>23.5</c:v>
                </c:pt>
                <c:pt idx="7727">
                  <c:v>23.6</c:v>
                </c:pt>
                <c:pt idx="7728">
                  <c:v>23.6</c:v>
                </c:pt>
                <c:pt idx="7729">
                  <c:v>23.6</c:v>
                </c:pt>
                <c:pt idx="7730">
                  <c:v>23.6</c:v>
                </c:pt>
                <c:pt idx="7731">
                  <c:v>23.5</c:v>
                </c:pt>
                <c:pt idx="7732">
                  <c:v>23.5</c:v>
                </c:pt>
                <c:pt idx="7733">
                  <c:v>23.6</c:v>
                </c:pt>
                <c:pt idx="7734">
                  <c:v>23.5</c:v>
                </c:pt>
                <c:pt idx="7735">
                  <c:v>23.5</c:v>
                </c:pt>
                <c:pt idx="7736">
                  <c:v>23.6</c:v>
                </c:pt>
                <c:pt idx="7737">
                  <c:v>23.6</c:v>
                </c:pt>
                <c:pt idx="7738">
                  <c:v>23.6</c:v>
                </c:pt>
                <c:pt idx="7739">
                  <c:v>23.6</c:v>
                </c:pt>
                <c:pt idx="7740">
                  <c:v>23.6</c:v>
                </c:pt>
                <c:pt idx="7741">
                  <c:v>23.6</c:v>
                </c:pt>
                <c:pt idx="7742">
                  <c:v>23.6</c:v>
                </c:pt>
                <c:pt idx="7743">
                  <c:v>23.6</c:v>
                </c:pt>
                <c:pt idx="7744">
                  <c:v>23.6</c:v>
                </c:pt>
                <c:pt idx="7745">
                  <c:v>23.6</c:v>
                </c:pt>
                <c:pt idx="7746">
                  <c:v>23.6</c:v>
                </c:pt>
                <c:pt idx="7747">
                  <c:v>23.6</c:v>
                </c:pt>
                <c:pt idx="7748">
                  <c:v>23.6</c:v>
                </c:pt>
                <c:pt idx="7749">
                  <c:v>23.6</c:v>
                </c:pt>
                <c:pt idx="7750">
                  <c:v>23.6</c:v>
                </c:pt>
                <c:pt idx="7751">
                  <c:v>23.6</c:v>
                </c:pt>
                <c:pt idx="7752">
                  <c:v>23.6</c:v>
                </c:pt>
                <c:pt idx="7753">
                  <c:v>23.6</c:v>
                </c:pt>
                <c:pt idx="7754">
                  <c:v>23.6</c:v>
                </c:pt>
                <c:pt idx="7755">
                  <c:v>23.6</c:v>
                </c:pt>
                <c:pt idx="7756">
                  <c:v>23.6</c:v>
                </c:pt>
                <c:pt idx="7757">
                  <c:v>23.6</c:v>
                </c:pt>
                <c:pt idx="7758">
                  <c:v>23.6</c:v>
                </c:pt>
                <c:pt idx="7759">
                  <c:v>23.6</c:v>
                </c:pt>
                <c:pt idx="7760">
                  <c:v>23.6</c:v>
                </c:pt>
                <c:pt idx="7761">
                  <c:v>23.6</c:v>
                </c:pt>
                <c:pt idx="7762">
                  <c:v>23.6</c:v>
                </c:pt>
                <c:pt idx="7763">
                  <c:v>23.6</c:v>
                </c:pt>
                <c:pt idx="7764">
                  <c:v>23.6</c:v>
                </c:pt>
                <c:pt idx="7765">
                  <c:v>23.6</c:v>
                </c:pt>
                <c:pt idx="7766">
                  <c:v>23.6</c:v>
                </c:pt>
                <c:pt idx="7767">
                  <c:v>23.6</c:v>
                </c:pt>
                <c:pt idx="7768">
                  <c:v>23.6</c:v>
                </c:pt>
                <c:pt idx="7769">
                  <c:v>23.6</c:v>
                </c:pt>
                <c:pt idx="7770">
                  <c:v>23.6</c:v>
                </c:pt>
                <c:pt idx="7771">
                  <c:v>23.6</c:v>
                </c:pt>
                <c:pt idx="7772">
                  <c:v>23.6</c:v>
                </c:pt>
                <c:pt idx="7773">
                  <c:v>23.6</c:v>
                </c:pt>
                <c:pt idx="7774">
                  <c:v>23.6</c:v>
                </c:pt>
                <c:pt idx="7775">
                  <c:v>23.6</c:v>
                </c:pt>
                <c:pt idx="7776">
                  <c:v>23.6</c:v>
                </c:pt>
                <c:pt idx="7777">
                  <c:v>23.6</c:v>
                </c:pt>
                <c:pt idx="7778">
                  <c:v>23.6</c:v>
                </c:pt>
                <c:pt idx="7779">
                  <c:v>23.6</c:v>
                </c:pt>
                <c:pt idx="7780">
                  <c:v>23.6</c:v>
                </c:pt>
                <c:pt idx="7781">
                  <c:v>23.6</c:v>
                </c:pt>
                <c:pt idx="7782">
                  <c:v>23.6</c:v>
                </c:pt>
                <c:pt idx="7783">
                  <c:v>23.6</c:v>
                </c:pt>
                <c:pt idx="7784">
                  <c:v>23.6</c:v>
                </c:pt>
                <c:pt idx="7785">
                  <c:v>23.6</c:v>
                </c:pt>
                <c:pt idx="7786">
                  <c:v>23.6</c:v>
                </c:pt>
                <c:pt idx="7787">
                  <c:v>23.6</c:v>
                </c:pt>
                <c:pt idx="7788">
                  <c:v>23.6</c:v>
                </c:pt>
                <c:pt idx="7789">
                  <c:v>23.6</c:v>
                </c:pt>
                <c:pt idx="7790">
                  <c:v>23.6</c:v>
                </c:pt>
                <c:pt idx="7791">
                  <c:v>23.6</c:v>
                </c:pt>
                <c:pt idx="7792">
                  <c:v>23.6</c:v>
                </c:pt>
                <c:pt idx="7793">
                  <c:v>23.6</c:v>
                </c:pt>
                <c:pt idx="7794">
                  <c:v>23.6</c:v>
                </c:pt>
                <c:pt idx="7795">
                  <c:v>23.6</c:v>
                </c:pt>
                <c:pt idx="7796">
                  <c:v>23.6</c:v>
                </c:pt>
                <c:pt idx="7797">
                  <c:v>23.6</c:v>
                </c:pt>
                <c:pt idx="7798">
                  <c:v>23.6</c:v>
                </c:pt>
                <c:pt idx="7799">
                  <c:v>23.6</c:v>
                </c:pt>
                <c:pt idx="7800">
                  <c:v>23.5</c:v>
                </c:pt>
                <c:pt idx="7801">
                  <c:v>23.6</c:v>
                </c:pt>
                <c:pt idx="7802">
                  <c:v>23.6</c:v>
                </c:pt>
                <c:pt idx="7803">
                  <c:v>23.6</c:v>
                </c:pt>
                <c:pt idx="7804">
                  <c:v>23.6</c:v>
                </c:pt>
                <c:pt idx="7805">
                  <c:v>23.6</c:v>
                </c:pt>
                <c:pt idx="7806">
                  <c:v>23.6</c:v>
                </c:pt>
                <c:pt idx="7807">
                  <c:v>23.6</c:v>
                </c:pt>
                <c:pt idx="7808">
                  <c:v>23.6</c:v>
                </c:pt>
                <c:pt idx="7809">
                  <c:v>23.6</c:v>
                </c:pt>
                <c:pt idx="7810">
                  <c:v>23.6</c:v>
                </c:pt>
                <c:pt idx="7811">
                  <c:v>23.6</c:v>
                </c:pt>
                <c:pt idx="7812">
                  <c:v>23.6</c:v>
                </c:pt>
                <c:pt idx="7813">
                  <c:v>23.6</c:v>
                </c:pt>
                <c:pt idx="7814">
                  <c:v>23.6</c:v>
                </c:pt>
                <c:pt idx="7815">
                  <c:v>23.6</c:v>
                </c:pt>
                <c:pt idx="7816">
                  <c:v>23.6</c:v>
                </c:pt>
                <c:pt idx="7817">
                  <c:v>23.5</c:v>
                </c:pt>
                <c:pt idx="7818">
                  <c:v>23.6</c:v>
                </c:pt>
                <c:pt idx="7819">
                  <c:v>23.5</c:v>
                </c:pt>
                <c:pt idx="7820">
                  <c:v>23.5</c:v>
                </c:pt>
                <c:pt idx="7821">
                  <c:v>23.6</c:v>
                </c:pt>
                <c:pt idx="7822">
                  <c:v>23.6</c:v>
                </c:pt>
                <c:pt idx="7823">
                  <c:v>23.6</c:v>
                </c:pt>
                <c:pt idx="7824">
                  <c:v>23.6</c:v>
                </c:pt>
                <c:pt idx="7825">
                  <c:v>23.6</c:v>
                </c:pt>
                <c:pt idx="7826">
                  <c:v>23.6</c:v>
                </c:pt>
                <c:pt idx="7827">
                  <c:v>23.6</c:v>
                </c:pt>
                <c:pt idx="7828">
                  <c:v>23.6</c:v>
                </c:pt>
                <c:pt idx="7829">
                  <c:v>23.6</c:v>
                </c:pt>
                <c:pt idx="7830">
                  <c:v>23.6</c:v>
                </c:pt>
                <c:pt idx="7831">
                  <c:v>23.6</c:v>
                </c:pt>
                <c:pt idx="7832">
                  <c:v>23.6</c:v>
                </c:pt>
                <c:pt idx="7833">
                  <c:v>23.6</c:v>
                </c:pt>
                <c:pt idx="7834">
                  <c:v>23.6</c:v>
                </c:pt>
                <c:pt idx="7835">
                  <c:v>23.6</c:v>
                </c:pt>
                <c:pt idx="7836">
                  <c:v>23.6</c:v>
                </c:pt>
                <c:pt idx="7837">
                  <c:v>23.6</c:v>
                </c:pt>
                <c:pt idx="7838">
                  <c:v>23.6</c:v>
                </c:pt>
                <c:pt idx="7839">
                  <c:v>23.6</c:v>
                </c:pt>
                <c:pt idx="7840">
                  <c:v>23.6</c:v>
                </c:pt>
                <c:pt idx="7841">
                  <c:v>23.6</c:v>
                </c:pt>
                <c:pt idx="7842">
                  <c:v>23.6</c:v>
                </c:pt>
                <c:pt idx="7843">
                  <c:v>23.6</c:v>
                </c:pt>
                <c:pt idx="7844">
                  <c:v>23.6</c:v>
                </c:pt>
                <c:pt idx="7845">
                  <c:v>23.6</c:v>
                </c:pt>
                <c:pt idx="7846">
                  <c:v>23.6</c:v>
                </c:pt>
                <c:pt idx="7847">
                  <c:v>23.6</c:v>
                </c:pt>
                <c:pt idx="7848">
                  <c:v>23.6</c:v>
                </c:pt>
                <c:pt idx="7849">
                  <c:v>23.6</c:v>
                </c:pt>
                <c:pt idx="7850">
                  <c:v>23.6</c:v>
                </c:pt>
                <c:pt idx="7851">
                  <c:v>23.6</c:v>
                </c:pt>
                <c:pt idx="7852">
                  <c:v>23.6</c:v>
                </c:pt>
                <c:pt idx="7853">
                  <c:v>23.6</c:v>
                </c:pt>
                <c:pt idx="7854">
                  <c:v>23.6</c:v>
                </c:pt>
                <c:pt idx="7855">
                  <c:v>23.6</c:v>
                </c:pt>
                <c:pt idx="7856">
                  <c:v>23.6</c:v>
                </c:pt>
                <c:pt idx="7857">
                  <c:v>23.6</c:v>
                </c:pt>
                <c:pt idx="7858">
                  <c:v>23.6</c:v>
                </c:pt>
                <c:pt idx="7859">
                  <c:v>23.6</c:v>
                </c:pt>
                <c:pt idx="7860">
                  <c:v>23.6</c:v>
                </c:pt>
                <c:pt idx="7861">
                  <c:v>23.6</c:v>
                </c:pt>
                <c:pt idx="7862">
                  <c:v>23.6</c:v>
                </c:pt>
                <c:pt idx="7863">
                  <c:v>23.6</c:v>
                </c:pt>
                <c:pt idx="7864">
                  <c:v>23.5</c:v>
                </c:pt>
                <c:pt idx="7865">
                  <c:v>23.6</c:v>
                </c:pt>
                <c:pt idx="7866">
                  <c:v>23.5</c:v>
                </c:pt>
                <c:pt idx="7867">
                  <c:v>23.6</c:v>
                </c:pt>
                <c:pt idx="7868">
                  <c:v>23.6</c:v>
                </c:pt>
                <c:pt idx="7869">
                  <c:v>23.5</c:v>
                </c:pt>
                <c:pt idx="7870">
                  <c:v>23.6</c:v>
                </c:pt>
                <c:pt idx="7871">
                  <c:v>23.6</c:v>
                </c:pt>
                <c:pt idx="7872">
                  <c:v>23.6</c:v>
                </c:pt>
                <c:pt idx="7873">
                  <c:v>23.5</c:v>
                </c:pt>
                <c:pt idx="7874">
                  <c:v>23.5</c:v>
                </c:pt>
                <c:pt idx="7875">
                  <c:v>23.5</c:v>
                </c:pt>
                <c:pt idx="7876">
                  <c:v>23.5</c:v>
                </c:pt>
                <c:pt idx="7877">
                  <c:v>23.5</c:v>
                </c:pt>
                <c:pt idx="7878">
                  <c:v>23.5</c:v>
                </c:pt>
                <c:pt idx="7879">
                  <c:v>23.5</c:v>
                </c:pt>
                <c:pt idx="7880">
                  <c:v>23.6</c:v>
                </c:pt>
                <c:pt idx="7881">
                  <c:v>23.5</c:v>
                </c:pt>
                <c:pt idx="7882">
                  <c:v>23.5</c:v>
                </c:pt>
                <c:pt idx="7883">
                  <c:v>23.6</c:v>
                </c:pt>
                <c:pt idx="7884">
                  <c:v>23.6</c:v>
                </c:pt>
                <c:pt idx="7885">
                  <c:v>23.5</c:v>
                </c:pt>
                <c:pt idx="7886">
                  <c:v>23.5</c:v>
                </c:pt>
                <c:pt idx="7887">
                  <c:v>23.6</c:v>
                </c:pt>
                <c:pt idx="7888">
                  <c:v>23.5</c:v>
                </c:pt>
                <c:pt idx="7889">
                  <c:v>23.5</c:v>
                </c:pt>
                <c:pt idx="7890">
                  <c:v>23.5</c:v>
                </c:pt>
                <c:pt idx="7891">
                  <c:v>23.6</c:v>
                </c:pt>
                <c:pt idx="7892">
                  <c:v>23.5</c:v>
                </c:pt>
                <c:pt idx="7893">
                  <c:v>23.5</c:v>
                </c:pt>
                <c:pt idx="7894">
                  <c:v>23.5</c:v>
                </c:pt>
                <c:pt idx="7895">
                  <c:v>23.6</c:v>
                </c:pt>
                <c:pt idx="7896">
                  <c:v>23.5</c:v>
                </c:pt>
                <c:pt idx="7897">
                  <c:v>23.5</c:v>
                </c:pt>
                <c:pt idx="7898">
                  <c:v>23.5</c:v>
                </c:pt>
                <c:pt idx="7899">
                  <c:v>23.5</c:v>
                </c:pt>
                <c:pt idx="7900">
                  <c:v>23.5</c:v>
                </c:pt>
                <c:pt idx="7901">
                  <c:v>23.6</c:v>
                </c:pt>
                <c:pt idx="7902">
                  <c:v>23.5</c:v>
                </c:pt>
                <c:pt idx="7903">
                  <c:v>23.5</c:v>
                </c:pt>
                <c:pt idx="7904">
                  <c:v>23.5</c:v>
                </c:pt>
                <c:pt idx="7905">
                  <c:v>23.6</c:v>
                </c:pt>
                <c:pt idx="7906">
                  <c:v>23.6</c:v>
                </c:pt>
                <c:pt idx="7907">
                  <c:v>23.5</c:v>
                </c:pt>
                <c:pt idx="7908">
                  <c:v>23.5</c:v>
                </c:pt>
                <c:pt idx="7909">
                  <c:v>23.5</c:v>
                </c:pt>
                <c:pt idx="7910">
                  <c:v>23.5</c:v>
                </c:pt>
                <c:pt idx="7911">
                  <c:v>23.5</c:v>
                </c:pt>
                <c:pt idx="7912">
                  <c:v>23.5</c:v>
                </c:pt>
                <c:pt idx="7913">
                  <c:v>23.6</c:v>
                </c:pt>
                <c:pt idx="7914">
                  <c:v>23.6</c:v>
                </c:pt>
                <c:pt idx="7915">
                  <c:v>23.6</c:v>
                </c:pt>
                <c:pt idx="7916">
                  <c:v>23.6</c:v>
                </c:pt>
                <c:pt idx="7917">
                  <c:v>23.6</c:v>
                </c:pt>
                <c:pt idx="7918">
                  <c:v>23.6</c:v>
                </c:pt>
                <c:pt idx="7919">
                  <c:v>23.6</c:v>
                </c:pt>
                <c:pt idx="7920">
                  <c:v>23.5</c:v>
                </c:pt>
                <c:pt idx="7921">
                  <c:v>23.5</c:v>
                </c:pt>
                <c:pt idx="7922">
                  <c:v>23.6</c:v>
                </c:pt>
                <c:pt idx="7923">
                  <c:v>23.6</c:v>
                </c:pt>
                <c:pt idx="7924">
                  <c:v>23.6</c:v>
                </c:pt>
                <c:pt idx="7925">
                  <c:v>23.5</c:v>
                </c:pt>
                <c:pt idx="7926">
                  <c:v>23.5</c:v>
                </c:pt>
                <c:pt idx="7927">
                  <c:v>23.5</c:v>
                </c:pt>
                <c:pt idx="7928">
                  <c:v>23.5</c:v>
                </c:pt>
                <c:pt idx="7929">
                  <c:v>23.5</c:v>
                </c:pt>
                <c:pt idx="7930">
                  <c:v>23.5</c:v>
                </c:pt>
                <c:pt idx="7931">
                  <c:v>23.5</c:v>
                </c:pt>
                <c:pt idx="7932">
                  <c:v>23.6</c:v>
                </c:pt>
                <c:pt idx="7933">
                  <c:v>23.5</c:v>
                </c:pt>
                <c:pt idx="7934">
                  <c:v>23.6</c:v>
                </c:pt>
                <c:pt idx="7935">
                  <c:v>23.6</c:v>
                </c:pt>
                <c:pt idx="7936">
                  <c:v>23.5</c:v>
                </c:pt>
                <c:pt idx="7937">
                  <c:v>23.5</c:v>
                </c:pt>
                <c:pt idx="7938">
                  <c:v>23.5</c:v>
                </c:pt>
                <c:pt idx="7939">
                  <c:v>23.6</c:v>
                </c:pt>
                <c:pt idx="7940">
                  <c:v>23.5</c:v>
                </c:pt>
                <c:pt idx="7941">
                  <c:v>23.5</c:v>
                </c:pt>
                <c:pt idx="7942">
                  <c:v>23.5</c:v>
                </c:pt>
                <c:pt idx="7943">
                  <c:v>23.6</c:v>
                </c:pt>
                <c:pt idx="7944">
                  <c:v>23.6</c:v>
                </c:pt>
                <c:pt idx="7945">
                  <c:v>23.5</c:v>
                </c:pt>
                <c:pt idx="7946">
                  <c:v>23.6</c:v>
                </c:pt>
                <c:pt idx="7947">
                  <c:v>23.5</c:v>
                </c:pt>
                <c:pt idx="7948">
                  <c:v>23.5</c:v>
                </c:pt>
                <c:pt idx="7949">
                  <c:v>23.5</c:v>
                </c:pt>
                <c:pt idx="7950">
                  <c:v>23.5</c:v>
                </c:pt>
                <c:pt idx="7951">
                  <c:v>23.5</c:v>
                </c:pt>
                <c:pt idx="7952">
                  <c:v>23.5</c:v>
                </c:pt>
                <c:pt idx="7953">
                  <c:v>23.5</c:v>
                </c:pt>
                <c:pt idx="7954">
                  <c:v>23.5</c:v>
                </c:pt>
                <c:pt idx="7955">
                  <c:v>23.5</c:v>
                </c:pt>
                <c:pt idx="7956">
                  <c:v>23.5</c:v>
                </c:pt>
                <c:pt idx="7957">
                  <c:v>23.5</c:v>
                </c:pt>
                <c:pt idx="7958">
                  <c:v>23.5</c:v>
                </c:pt>
                <c:pt idx="7959">
                  <c:v>23.5</c:v>
                </c:pt>
                <c:pt idx="7960">
                  <c:v>23.5</c:v>
                </c:pt>
                <c:pt idx="7961">
                  <c:v>23.5</c:v>
                </c:pt>
                <c:pt idx="7962">
                  <c:v>23.5</c:v>
                </c:pt>
                <c:pt idx="7963">
                  <c:v>23.5</c:v>
                </c:pt>
                <c:pt idx="7964">
                  <c:v>23.5</c:v>
                </c:pt>
                <c:pt idx="7965">
                  <c:v>23.5</c:v>
                </c:pt>
                <c:pt idx="7966">
                  <c:v>23.5</c:v>
                </c:pt>
                <c:pt idx="7967">
                  <c:v>23.5</c:v>
                </c:pt>
                <c:pt idx="7968">
                  <c:v>23.5</c:v>
                </c:pt>
                <c:pt idx="7969">
                  <c:v>23.5</c:v>
                </c:pt>
                <c:pt idx="7970">
                  <c:v>23.5</c:v>
                </c:pt>
                <c:pt idx="7971">
                  <c:v>23.5</c:v>
                </c:pt>
                <c:pt idx="7972">
                  <c:v>23.5</c:v>
                </c:pt>
                <c:pt idx="7973">
                  <c:v>23.5</c:v>
                </c:pt>
                <c:pt idx="7974">
                  <c:v>23.5</c:v>
                </c:pt>
                <c:pt idx="7975">
                  <c:v>23.5</c:v>
                </c:pt>
                <c:pt idx="7976">
                  <c:v>23.5</c:v>
                </c:pt>
                <c:pt idx="7977">
                  <c:v>23.5</c:v>
                </c:pt>
                <c:pt idx="7978">
                  <c:v>23.5</c:v>
                </c:pt>
                <c:pt idx="7979">
                  <c:v>23.5</c:v>
                </c:pt>
                <c:pt idx="7980">
                  <c:v>23.5</c:v>
                </c:pt>
                <c:pt idx="7981">
                  <c:v>23.5</c:v>
                </c:pt>
                <c:pt idx="7982">
                  <c:v>23.5</c:v>
                </c:pt>
                <c:pt idx="7983">
                  <c:v>23.5</c:v>
                </c:pt>
                <c:pt idx="7984">
                  <c:v>23.5</c:v>
                </c:pt>
                <c:pt idx="7985">
                  <c:v>23.5</c:v>
                </c:pt>
                <c:pt idx="7986">
                  <c:v>23.5</c:v>
                </c:pt>
                <c:pt idx="7987">
                  <c:v>23.5</c:v>
                </c:pt>
                <c:pt idx="7988">
                  <c:v>23.5</c:v>
                </c:pt>
                <c:pt idx="7989">
                  <c:v>23.5</c:v>
                </c:pt>
                <c:pt idx="7990">
                  <c:v>23.6</c:v>
                </c:pt>
                <c:pt idx="7991">
                  <c:v>23.5</c:v>
                </c:pt>
                <c:pt idx="7992">
                  <c:v>23.5</c:v>
                </c:pt>
                <c:pt idx="7993">
                  <c:v>23.6</c:v>
                </c:pt>
                <c:pt idx="7994">
                  <c:v>23.5</c:v>
                </c:pt>
                <c:pt idx="7995">
                  <c:v>23.5</c:v>
                </c:pt>
                <c:pt idx="7996">
                  <c:v>23.5</c:v>
                </c:pt>
                <c:pt idx="7997">
                  <c:v>23.6</c:v>
                </c:pt>
                <c:pt idx="7998">
                  <c:v>23.5</c:v>
                </c:pt>
                <c:pt idx="7999">
                  <c:v>23.5</c:v>
                </c:pt>
                <c:pt idx="8000">
                  <c:v>23.5</c:v>
                </c:pt>
                <c:pt idx="8001">
                  <c:v>23.5</c:v>
                </c:pt>
                <c:pt idx="8002">
                  <c:v>23.5</c:v>
                </c:pt>
                <c:pt idx="8003">
                  <c:v>23.5</c:v>
                </c:pt>
                <c:pt idx="8004">
                  <c:v>23.5</c:v>
                </c:pt>
                <c:pt idx="8005">
                  <c:v>23.6</c:v>
                </c:pt>
                <c:pt idx="8006">
                  <c:v>23.6</c:v>
                </c:pt>
                <c:pt idx="8007">
                  <c:v>23.6</c:v>
                </c:pt>
                <c:pt idx="8008">
                  <c:v>23.5</c:v>
                </c:pt>
                <c:pt idx="8009">
                  <c:v>23.5</c:v>
                </c:pt>
                <c:pt idx="8010">
                  <c:v>23.6</c:v>
                </c:pt>
                <c:pt idx="8011">
                  <c:v>23.5</c:v>
                </c:pt>
                <c:pt idx="8012">
                  <c:v>23.6</c:v>
                </c:pt>
                <c:pt idx="8013">
                  <c:v>23.5</c:v>
                </c:pt>
                <c:pt idx="8014">
                  <c:v>23.5</c:v>
                </c:pt>
                <c:pt idx="8015">
                  <c:v>23.5</c:v>
                </c:pt>
                <c:pt idx="8016">
                  <c:v>23.5</c:v>
                </c:pt>
                <c:pt idx="8017">
                  <c:v>23.5</c:v>
                </c:pt>
                <c:pt idx="8018">
                  <c:v>23.5</c:v>
                </c:pt>
                <c:pt idx="8019">
                  <c:v>23.5</c:v>
                </c:pt>
                <c:pt idx="8020">
                  <c:v>23.5</c:v>
                </c:pt>
                <c:pt idx="8021">
                  <c:v>23.5</c:v>
                </c:pt>
                <c:pt idx="8022">
                  <c:v>23.5</c:v>
                </c:pt>
                <c:pt idx="8023">
                  <c:v>23.5</c:v>
                </c:pt>
                <c:pt idx="8024">
                  <c:v>23.5</c:v>
                </c:pt>
                <c:pt idx="8025">
                  <c:v>23.5</c:v>
                </c:pt>
                <c:pt idx="8026">
                  <c:v>23.5</c:v>
                </c:pt>
                <c:pt idx="8027">
                  <c:v>23.5</c:v>
                </c:pt>
                <c:pt idx="8028">
                  <c:v>23.5</c:v>
                </c:pt>
                <c:pt idx="8029">
                  <c:v>23.5</c:v>
                </c:pt>
                <c:pt idx="8030">
                  <c:v>23.5</c:v>
                </c:pt>
                <c:pt idx="8031">
                  <c:v>23.5</c:v>
                </c:pt>
                <c:pt idx="8032">
                  <c:v>23.5</c:v>
                </c:pt>
                <c:pt idx="8033">
                  <c:v>23.5</c:v>
                </c:pt>
                <c:pt idx="8034">
                  <c:v>23.6</c:v>
                </c:pt>
                <c:pt idx="8035">
                  <c:v>23.5</c:v>
                </c:pt>
                <c:pt idx="8036">
                  <c:v>23.5</c:v>
                </c:pt>
                <c:pt idx="8037">
                  <c:v>23.5</c:v>
                </c:pt>
                <c:pt idx="8038">
                  <c:v>23.5</c:v>
                </c:pt>
                <c:pt idx="8039">
                  <c:v>23.6</c:v>
                </c:pt>
                <c:pt idx="8040">
                  <c:v>23.5</c:v>
                </c:pt>
                <c:pt idx="8041">
                  <c:v>23.5</c:v>
                </c:pt>
                <c:pt idx="8042">
                  <c:v>23.5</c:v>
                </c:pt>
                <c:pt idx="8043">
                  <c:v>23.5</c:v>
                </c:pt>
                <c:pt idx="8044">
                  <c:v>23.6</c:v>
                </c:pt>
                <c:pt idx="8045">
                  <c:v>23.6</c:v>
                </c:pt>
                <c:pt idx="8046">
                  <c:v>23.5</c:v>
                </c:pt>
                <c:pt idx="8047">
                  <c:v>23.5</c:v>
                </c:pt>
                <c:pt idx="8048">
                  <c:v>23.5</c:v>
                </c:pt>
                <c:pt idx="8049">
                  <c:v>23.5</c:v>
                </c:pt>
                <c:pt idx="8050">
                  <c:v>23.5</c:v>
                </c:pt>
                <c:pt idx="8051">
                  <c:v>23.5</c:v>
                </c:pt>
                <c:pt idx="8052">
                  <c:v>23.5</c:v>
                </c:pt>
                <c:pt idx="8053">
                  <c:v>23.5</c:v>
                </c:pt>
                <c:pt idx="8054">
                  <c:v>23.5</c:v>
                </c:pt>
                <c:pt idx="8055">
                  <c:v>23.5</c:v>
                </c:pt>
                <c:pt idx="8056">
                  <c:v>23.5</c:v>
                </c:pt>
                <c:pt idx="8057">
                  <c:v>23.5</c:v>
                </c:pt>
                <c:pt idx="8058">
                  <c:v>23.5</c:v>
                </c:pt>
                <c:pt idx="8059">
                  <c:v>23.5</c:v>
                </c:pt>
                <c:pt idx="8060">
                  <c:v>23.5</c:v>
                </c:pt>
                <c:pt idx="8061">
                  <c:v>23.5</c:v>
                </c:pt>
                <c:pt idx="8062">
                  <c:v>23.5</c:v>
                </c:pt>
                <c:pt idx="8063">
                  <c:v>23.5</c:v>
                </c:pt>
                <c:pt idx="8064">
                  <c:v>23.5</c:v>
                </c:pt>
                <c:pt idx="8065">
                  <c:v>23.5</c:v>
                </c:pt>
                <c:pt idx="8066">
                  <c:v>23.5</c:v>
                </c:pt>
                <c:pt idx="8067">
                  <c:v>23.5</c:v>
                </c:pt>
                <c:pt idx="8068">
                  <c:v>23.5</c:v>
                </c:pt>
                <c:pt idx="8069">
                  <c:v>23.6</c:v>
                </c:pt>
                <c:pt idx="8070">
                  <c:v>23.5</c:v>
                </c:pt>
                <c:pt idx="8071">
                  <c:v>23.5</c:v>
                </c:pt>
                <c:pt idx="8072">
                  <c:v>23.5</c:v>
                </c:pt>
                <c:pt idx="8073">
                  <c:v>23.5</c:v>
                </c:pt>
                <c:pt idx="8074">
                  <c:v>23.5</c:v>
                </c:pt>
                <c:pt idx="8075">
                  <c:v>23.5</c:v>
                </c:pt>
                <c:pt idx="8076">
                  <c:v>23.5</c:v>
                </c:pt>
                <c:pt idx="8077">
                  <c:v>23.5</c:v>
                </c:pt>
                <c:pt idx="8078">
                  <c:v>23.5</c:v>
                </c:pt>
                <c:pt idx="8079">
                  <c:v>23.5</c:v>
                </c:pt>
                <c:pt idx="8080">
                  <c:v>23.5</c:v>
                </c:pt>
                <c:pt idx="8081">
                  <c:v>23.5</c:v>
                </c:pt>
                <c:pt idx="8082">
                  <c:v>23.5</c:v>
                </c:pt>
                <c:pt idx="8083">
                  <c:v>23.5</c:v>
                </c:pt>
                <c:pt idx="8084">
                  <c:v>23.5</c:v>
                </c:pt>
                <c:pt idx="8085">
                  <c:v>23.5</c:v>
                </c:pt>
                <c:pt idx="8086">
                  <c:v>23.5</c:v>
                </c:pt>
                <c:pt idx="8087">
                  <c:v>23.5</c:v>
                </c:pt>
                <c:pt idx="8088">
                  <c:v>23.5</c:v>
                </c:pt>
                <c:pt idx="8089">
                  <c:v>23.5</c:v>
                </c:pt>
                <c:pt idx="8090">
                  <c:v>23.5</c:v>
                </c:pt>
                <c:pt idx="8091">
                  <c:v>23.5</c:v>
                </c:pt>
                <c:pt idx="8092">
                  <c:v>23.5</c:v>
                </c:pt>
                <c:pt idx="8093">
                  <c:v>23.5</c:v>
                </c:pt>
                <c:pt idx="8094">
                  <c:v>23.5</c:v>
                </c:pt>
                <c:pt idx="8095">
                  <c:v>23.5</c:v>
                </c:pt>
                <c:pt idx="8096">
                  <c:v>23.5</c:v>
                </c:pt>
                <c:pt idx="8097">
                  <c:v>23.5</c:v>
                </c:pt>
                <c:pt idx="8098">
                  <c:v>23.5</c:v>
                </c:pt>
                <c:pt idx="8099">
                  <c:v>23.5</c:v>
                </c:pt>
                <c:pt idx="8100">
                  <c:v>23.5</c:v>
                </c:pt>
                <c:pt idx="8101">
                  <c:v>23.5</c:v>
                </c:pt>
                <c:pt idx="8102">
                  <c:v>23.5</c:v>
                </c:pt>
                <c:pt idx="8103">
                  <c:v>23.5</c:v>
                </c:pt>
                <c:pt idx="8104">
                  <c:v>23.5</c:v>
                </c:pt>
                <c:pt idx="8105">
                  <c:v>23.5</c:v>
                </c:pt>
                <c:pt idx="8106">
                  <c:v>23.5</c:v>
                </c:pt>
                <c:pt idx="8107">
                  <c:v>23.5</c:v>
                </c:pt>
                <c:pt idx="8108">
                  <c:v>23.5</c:v>
                </c:pt>
                <c:pt idx="8109">
                  <c:v>23.5</c:v>
                </c:pt>
                <c:pt idx="8110">
                  <c:v>23.5</c:v>
                </c:pt>
                <c:pt idx="8111">
                  <c:v>23.5</c:v>
                </c:pt>
                <c:pt idx="8112">
                  <c:v>23.5</c:v>
                </c:pt>
                <c:pt idx="8113">
                  <c:v>23.5</c:v>
                </c:pt>
                <c:pt idx="8114">
                  <c:v>23.5</c:v>
                </c:pt>
                <c:pt idx="8115">
                  <c:v>23.5</c:v>
                </c:pt>
                <c:pt idx="8116">
                  <c:v>23.5</c:v>
                </c:pt>
                <c:pt idx="8117">
                  <c:v>23.5</c:v>
                </c:pt>
                <c:pt idx="8118">
                  <c:v>23.5</c:v>
                </c:pt>
                <c:pt idx="8119">
                  <c:v>23.5</c:v>
                </c:pt>
                <c:pt idx="8120">
                  <c:v>23.5</c:v>
                </c:pt>
                <c:pt idx="8121">
                  <c:v>23.5</c:v>
                </c:pt>
                <c:pt idx="8122">
                  <c:v>23.5</c:v>
                </c:pt>
                <c:pt idx="8123">
                  <c:v>23.5</c:v>
                </c:pt>
                <c:pt idx="8124">
                  <c:v>23.5</c:v>
                </c:pt>
                <c:pt idx="8125">
                  <c:v>23.5</c:v>
                </c:pt>
                <c:pt idx="8126">
                  <c:v>23.5</c:v>
                </c:pt>
                <c:pt idx="8127">
                  <c:v>23.5</c:v>
                </c:pt>
                <c:pt idx="8128">
                  <c:v>23.5</c:v>
                </c:pt>
                <c:pt idx="8129">
                  <c:v>23.5</c:v>
                </c:pt>
                <c:pt idx="8130">
                  <c:v>23.5</c:v>
                </c:pt>
                <c:pt idx="8131">
                  <c:v>23.5</c:v>
                </c:pt>
                <c:pt idx="8132">
                  <c:v>23.5</c:v>
                </c:pt>
                <c:pt idx="8133">
                  <c:v>23.5</c:v>
                </c:pt>
                <c:pt idx="8134">
                  <c:v>23.5</c:v>
                </c:pt>
                <c:pt idx="8135">
                  <c:v>23.5</c:v>
                </c:pt>
                <c:pt idx="8136">
                  <c:v>23.5</c:v>
                </c:pt>
                <c:pt idx="8137">
                  <c:v>23.5</c:v>
                </c:pt>
                <c:pt idx="8138">
                  <c:v>23.5</c:v>
                </c:pt>
                <c:pt idx="8139">
                  <c:v>23.5</c:v>
                </c:pt>
                <c:pt idx="8140">
                  <c:v>23.5</c:v>
                </c:pt>
                <c:pt idx="8141">
                  <c:v>23.5</c:v>
                </c:pt>
                <c:pt idx="8142">
                  <c:v>23.5</c:v>
                </c:pt>
                <c:pt idx="8143">
                  <c:v>23.5</c:v>
                </c:pt>
                <c:pt idx="8144">
                  <c:v>23.5</c:v>
                </c:pt>
                <c:pt idx="8145">
                  <c:v>23.5</c:v>
                </c:pt>
                <c:pt idx="8146">
                  <c:v>23.5</c:v>
                </c:pt>
                <c:pt idx="8147">
                  <c:v>23.5</c:v>
                </c:pt>
                <c:pt idx="8148">
                  <c:v>23.4</c:v>
                </c:pt>
                <c:pt idx="8149">
                  <c:v>23.5</c:v>
                </c:pt>
                <c:pt idx="8150">
                  <c:v>23.5</c:v>
                </c:pt>
                <c:pt idx="8151">
                  <c:v>23.5</c:v>
                </c:pt>
                <c:pt idx="8152">
                  <c:v>23.5</c:v>
                </c:pt>
                <c:pt idx="8153">
                  <c:v>23.5</c:v>
                </c:pt>
                <c:pt idx="8154">
                  <c:v>23.5</c:v>
                </c:pt>
                <c:pt idx="8155">
                  <c:v>23.5</c:v>
                </c:pt>
                <c:pt idx="8156">
                  <c:v>23.5</c:v>
                </c:pt>
                <c:pt idx="8157">
                  <c:v>23.5</c:v>
                </c:pt>
                <c:pt idx="8158">
                  <c:v>23.5</c:v>
                </c:pt>
                <c:pt idx="8159">
                  <c:v>23.4</c:v>
                </c:pt>
                <c:pt idx="8160">
                  <c:v>23.5</c:v>
                </c:pt>
                <c:pt idx="8161">
                  <c:v>23.4</c:v>
                </c:pt>
                <c:pt idx="8162">
                  <c:v>23.4</c:v>
                </c:pt>
                <c:pt idx="8163">
                  <c:v>23.4</c:v>
                </c:pt>
                <c:pt idx="8164">
                  <c:v>23.4</c:v>
                </c:pt>
                <c:pt idx="8165">
                  <c:v>23.4</c:v>
                </c:pt>
                <c:pt idx="8166">
                  <c:v>23.4</c:v>
                </c:pt>
                <c:pt idx="8167">
                  <c:v>23.5</c:v>
                </c:pt>
                <c:pt idx="8168">
                  <c:v>23.5</c:v>
                </c:pt>
                <c:pt idx="8169">
                  <c:v>23.5</c:v>
                </c:pt>
                <c:pt idx="8170">
                  <c:v>23.5</c:v>
                </c:pt>
                <c:pt idx="8171">
                  <c:v>23.5</c:v>
                </c:pt>
                <c:pt idx="8172">
                  <c:v>23.5</c:v>
                </c:pt>
                <c:pt idx="8173">
                  <c:v>23.5</c:v>
                </c:pt>
                <c:pt idx="8174">
                  <c:v>23.5</c:v>
                </c:pt>
                <c:pt idx="8175">
                  <c:v>23.5</c:v>
                </c:pt>
                <c:pt idx="8176">
                  <c:v>23.5</c:v>
                </c:pt>
                <c:pt idx="8177">
                  <c:v>23.5</c:v>
                </c:pt>
                <c:pt idx="8178">
                  <c:v>23.5</c:v>
                </c:pt>
                <c:pt idx="8179">
                  <c:v>23.5</c:v>
                </c:pt>
                <c:pt idx="8180">
                  <c:v>23.5</c:v>
                </c:pt>
                <c:pt idx="8181">
                  <c:v>23.5</c:v>
                </c:pt>
                <c:pt idx="8182">
                  <c:v>23.5</c:v>
                </c:pt>
                <c:pt idx="8183">
                  <c:v>23.5</c:v>
                </c:pt>
                <c:pt idx="8184">
                  <c:v>23.5</c:v>
                </c:pt>
                <c:pt idx="8185">
                  <c:v>23.5</c:v>
                </c:pt>
                <c:pt idx="8186">
                  <c:v>23.5</c:v>
                </c:pt>
                <c:pt idx="8187">
                  <c:v>23.5</c:v>
                </c:pt>
                <c:pt idx="8188">
                  <c:v>23.5</c:v>
                </c:pt>
                <c:pt idx="8189">
                  <c:v>23.5</c:v>
                </c:pt>
                <c:pt idx="8190">
                  <c:v>23.5</c:v>
                </c:pt>
                <c:pt idx="8191">
                  <c:v>23.5</c:v>
                </c:pt>
                <c:pt idx="8192">
                  <c:v>23.5</c:v>
                </c:pt>
                <c:pt idx="8193">
                  <c:v>23.5</c:v>
                </c:pt>
                <c:pt idx="8194">
                  <c:v>23.5</c:v>
                </c:pt>
                <c:pt idx="8195">
                  <c:v>23.5</c:v>
                </c:pt>
                <c:pt idx="8196">
                  <c:v>23.5</c:v>
                </c:pt>
                <c:pt idx="8197">
                  <c:v>23.5</c:v>
                </c:pt>
                <c:pt idx="8198">
                  <c:v>23.5</c:v>
                </c:pt>
                <c:pt idx="8199">
                  <c:v>23.5</c:v>
                </c:pt>
                <c:pt idx="8200">
                  <c:v>23.5</c:v>
                </c:pt>
                <c:pt idx="8201">
                  <c:v>23.5</c:v>
                </c:pt>
                <c:pt idx="8202">
                  <c:v>23.5</c:v>
                </c:pt>
                <c:pt idx="8203">
                  <c:v>23.5</c:v>
                </c:pt>
                <c:pt idx="8204">
                  <c:v>23.5</c:v>
                </c:pt>
                <c:pt idx="8205">
                  <c:v>23.5</c:v>
                </c:pt>
                <c:pt idx="8206">
                  <c:v>23.5</c:v>
                </c:pt>
                <c:pt idx="8207">
                  <c:v>23.5</c:v>
                </c:pt>
                <c:pt idx="8208">
                  <c:v>23.5</c:v>
                </c:pt>
                <c:pt idx="8209">
                  <c:v>23.5</c:v>
                </c:pt>
                <c:pt idx="8210">
                  <c:v>23.5</c:v>
                </c:pt>
                <c:pt idx="8211">
                  <c:v>23.5</c:v>
                </c:pt>
                <c:pt idx="8212">
                  <c:v>23.5</c:v>
                </c:pt>
                <c:pt idx="8213">
                  <c:v>23.5</c:v>
                </c:pt>
                <c:pt idx="8214">
                  <c:v>23.5</c:v>
                </c:pt>
                <c:pt idx="8215">
                  <c:v>23.5</c:v>
                </c:pt>
                <c:pt idx="8216">
                  <c:v>23.5</c:v>
                </c:pt>
                <c:pt idx="8217">
                  <c:v>23.5</c:v>
                </c:pt>
                <c:pt idx="8218">
                  <c:v>23.5</c:v>
                </c:pt>
                <c:pt idx="8219">
                  <c:v>23.5</c:v>
                </c:pt>
                <c:pt idx="8220">
                  <c:v>23.6</c:v>
                </c:pt>
                <c:pt idx="8221">
                  <c:v>23.5</c:v>
                </c:pt>
                <c:pt idx="8222">
                  <c:v>23.5</c:v>
                </c:pt>
                <c:pt idx="8223">
                  <c:v>23.5</c:v>
                </c:pt>
                <c:pt idx="8224">
                  <c:v>23.6</c:v>
                </c:pt>
                <c:pt idx="8225">
                  <c:v>23.5</c:v>
                </c:pt>
                <c:pt idx="8226">
                  <c:v>23.5</c:v>
                </c:pt>
                <c:pt idx="8227">
                  <c:v>23.5</c:v>
                </c:pt>
                <c:pt idx="8228">
                  <c:v>23.5</c:v>
                </c:pt>
                <c:pt idx="8229">
                  <c:v>23.5</c:v>
                </c:pt>
                <c:pt idx="8230">
                  <c:v>23.5</c:v>
                </c:pt>
                <c:pt idx="8231">
                  <c:v>23.5</c:v>
                </c:pt>
                <c:pt idx="8232">
                  <c:v>23.5</c:v>
                </c:pt>
                <c:pt idx="8233">
                  <c:v>23.5</c:v>
                </c:pt>
                <c:pt idx="8234">
                  <c:v>23.5</c:v>
                </c:pt>
                <c:pt idx="8235">
                  <c:v>23.5</c:v>
                </c:pt>
                <c:pt idx="8236">
                  <c:v>23.5</c:v>
                </c:pt>
                <c:pt idx="8237">
                  <c:v>23.5</c:v>
                </c:pt>
                <c:pt idx="8238">
                  <c:v>23.5</c:v>
                </c:pt>
                <c:pt idx="8239">
                  <c:v>23.5</c:v>
                </c:pt>
                <c:pt idx="8240">
                  <c:v>23.5</c:v>
                </c:pt>
                <c:pt idx="8241">
                  <c:v>23.5</c:v>
                </c:pt>
                <c:pt idx="8242">
                  <c:v>23.5</c:v>
                </c:pt>
                <c:pt idx="8243">
                  <c:v>23.5</c:v>
                </c:pt>
                <c:pt idx="8244">
                  <c:v>23.5</c:v>
                </c:pt>
                <c:pt idx="8245">
                  <c:v>23.5</c:v>
                </c:pt>
                <c:pt idx="8246">
                  <c:v>23.5</c:v>
                </c:pt>
                <c:pt idx="8247">
                  <c:v>23.5</c:v>
                </c:pt>
                <c:pt idx="8248">
                  <c:v>23.5</c:v>
                </c:pt>
                <c:pt idx="8249">
                  <c:v>23.5</c:v>
                </c:pt>
                <c:pt idx="8250">
                  <c:v>23.5</c:v>
                </c:pt>
                <c:pt idx="8251">
                  <c:v>23.5</c:v>
                </c:pt>
                <c:pt idx="8252">
                  <c:v>23.5</c:v>
                </c:pt>
                <c:pt idx="8253">
                  <c:v>23.5</c:v>
                </c:pt>
                <c:pt idx="8254">
                  <c:v>23.5</c:v>
                </c:pt>
                <c:pt idx="8255">
                  <c:v>23.5</c:v>
                </c:pt>
                <c:pt idx="8256">
                  <c:v>23.5</c:v>
                </c:pt>
                <c:pt idx="8257">
                  <c:v>23.5</c:v>
                </c:pt>
                <c:pt idx="8258">
                  <c:v>23.5</c:v>
                </c:pt>
                <c:pt idx="8259">
                  <c:v>23.5</c:v>
                </c:pt>
                <c:pt idx="8260">
                  <c:v>23.5</c:v>
                </c:pt>
                <c:pt idx="8261">
                  <c:v>23.5</c:v>
                </c:pt>
                <c:pt idx="8262">
                  <c:v>23.5</c:v>
                </c:pt>
                <c:pt idx="8263">
                  <c:v>23.5</c:v>
                </c:pt>
                <c:pt idx="8264">
                  <c:v>23.5</c:v>
                </c:pt>
                <c:pt idx="8265">
                  <c:v>23.5</c:v>
                </c:pt>
                <c:pt idx="8266">
                  <c:v>23.5</c:v>
                </c:pt>
                <c:pt idx="8267">
                  <c:v>23.5</c:v>
                </c:pt>
                <c:pt idx="8268">
                  <c:v>23.5</c:v>
                </c:pt>
                <c:pt idx="8269">
                  <c:v>23.5</c:v>
                </c:pt>
                <c:pt idx="8270">
                  <c:v>23.5</c:v>
                </c:pt>
                <c:pt idx="8271">
                  <c:v>23.5</c:v>
                </c:pt>
                <c:pt idx="8272">
                  <c:v>23.5</c:v>
                </c:pt>
                <c:pt idx="8273">
                  <c:v>23.5</c:v>
                </c:pt>
                <c:pt idx="8274">
                  <c:v>23.5</c:v>
                </c:pt>
                <c:pt idx="8275">
                  <c:v>23.5</c:v>
                </c:pt>
                <c:pt idx="8276">
                  <c:v>23.6</c:v>
                </c:pt>
                <c:pt idx="8277">
                  <c:v>23.6</c:v>
                </c:pt>
                <c:pt idx="8278">
                  <c:v>23.6</c:v>
                </c:pt>
                <c:pt idx="8279">
                  <c:v>23.6</c:v>
                </c:pt>
                <c:pt idx="8280">
                  <c:v>23.6</c:v>
                </c:pt>
                <c:pt idx="8281">
                  <c:v>23.6</c:v>
                </c:pt>
                <c:pt idx="8282">
                  <c:v>23.6</c:v>
                </c:pt>
                <c:pt idx="8283">
                  <c:v>23.5</c:v>
                </c:pt>
                <c:pt idx="8284">
                  <c:v>23.5</c:v>
                </c:pt>
                <c:pt idx="8285">
                  <c:v>23.5</c:v>
                </c:pt>
                <c:pt idx="8286">
                  <c:v>23.5</c:v>
                </c:pt>
                <c:pt idx="8287">
                  <c:v>23.6</c:v>
                </c:pt>
                <c:pt idx="8288">
                  <c:v>23.5</c:v>
                </c:pt>
                <c:pt idx="8289">
                  <c:v>23.5</c:v>
                </c:pt>
                <c:pt idx="8290">
                  <c:v>23.5</c:v>
                </c:pt>
                <c:pt idx="8291">
                  <c:v>23.6</c:v>
                </c:pt>
                <c:pt idx="8292">
                  <c:v>23.5</c:v>
                </c:pt>
                <c:pt idx="8293">
                  <c:v>23.5</c:v>
                </c:pt>
                <c:pt idx="8294">
                  <c:v>23.5</c:v>
                </c:pt>
                <c:pt idx="8295">
                  <c:v>23.5</c:v>
                </c:pt>
                <c:pt idx="8296">
                  <c:v>23.5</c:v>
                </c:pt>
                <c:pt idx="8297">
                  <c:v>23.5</c:v>
                </c:pt>
                <c:pt idx="8298">
                  <c:v>23.5</c:v>
                </c:pt>
                <c:pt idx="8299">
                  <c:v>23.5</c:v>
                </c:pt>
                <c:pt idx="8300">
                  <c:v>23.5</c:v>
                </c:pt>
                <c:pt idx="8301">
                  <c:v>23.5</c:v>
                </c:pt>
                <c:pt idx="8302">
                  <c:v>23.5</c:v>
                </c:pt>
                <c:pt idx="8303">
                  <c:v>23.5</c:v>
                </c:pt>
                <c:pt idx="8304">
                  <c:v>23.5</c:v>
                </c:pt>
                <c:pt idx="8305">
                  <c:v>23.5</c:v>
                </c:pt>
                <c:pt idx="8306">
                  <c:v>23.5</c:v>
                </c:pt>
                <c:pt idx="8307">
                  <c:v>23.5</c:v>
                </c:pt>
                <c:pt idx="8308">
                  <c:v>23.5</c:v>
                </c:pt>
                <c:pt idx="8309">
                  <c:v>23.5</c:v>
                </c:pt>
                <c:pt idx="8310">
                  <c:v>23.5</c:v>
                </c:pt>
                <c:pt idx="8311">
                  <c:v>23.5</c:v>
                </c:pt>
                <c:pt idx="8312">
                  <c:v>23.5</c:v>
                </c:pt>
                <c:pt idx="8313">
                  <c:v>23.5</c:v>
                </c:pt>
                <c:pt idx="8314">
                  <c:v>23.5</c:v>
                </c:pt>
                <c:pt idx="8315">
                  <c:v>23.5</c:v>
                </c:pt>
                <c:pt idx="8316">
                  <c:v>23.5</c:v>
                </c:pt>
                <c:pt idx="8317">
                  <c:v>23.5</c:v>
                </c:pt>
                <c:pt idx="8318">
                  <c:v>23.5</c:v>
                </c:pt>
                <c:pt idx="8319">
                  <c:v>23.5</c:v>
                </c:pt>
                <c:pt idx="8320">
                  <c:v>23.5</c:v>
                </c:pt>
                <c:pt idx="8321">
                  <c:v>23.5</c:v>
                </c:pt>
                <c:pt idx="8322">
                  <c:v>23.5</c:v>
                </c:pt>
                <c:pt idx="8323">
                  <c:v>23.5</c:v>
                </c:pt>
                <c:pt idx="8324">
                  <c:v>23.5</c:v>
                </c:pt>
                <c:pt idx="8325">
                  <c:v>23.5</c:v>
                </c:pt>
                <c:pt idx="8326">
                  <c:v>23.5</c:v>
                </c:pt>
                <c:pt idx="8327">
                  <c:v>23.5</c:v>
                </c:pt>
                <c:pt idx="8328">
                  <c:v>23.5</c:v>
                </c:pt>
                <c:pt idx="8329">
                  <c:v>23.5</c:v>
                </c:pt>
                <c:pt idx="8330">
                  <c:v>23.5</c:v>
                </c:pt>
                <c:pt idx="8331">
                  <c:v>23.5</c:v>
                </c:pt>
                <c:pt idx="8332">
                  <c:v>23.5</c:v>
                </c:pt>
                <c:pt idx="8333">
                  <c:v>23.5</c:v>
                </c:pt>
                <c:pt idx="8334">
                  <c:v>23.5</c:v>
                </c:pt>
                <c:pt idx="8335">
                  <c:v>23.5</c:v>
                </c:pt>
                <c:pt idx="8336">
                  <c:v>23.5</c:v>
                </c:pt>
                <c:pt idx="8337">
                  <c:v>23.5</c:v>
                </c:pt>
                <c:pt idx="8338">
                  <c:v>23.5</c:v>
                </c:pt>
                <c:pt idx="8339">
                  <c:v>23.5</c:v>
                </c:pt>
                <c:pt idx="8340">
                  <c:v>23.5</c:v>
                </c:pt>
                <c:pt idx="8341">
                  <c:v>23.5</c:v>
                </c:pt>
                <c:pt idx="8342">
                  <c:v>23.5</c:v>
                </c:pt>
                <c:pt idx="8343">
                  <c:v>23.5</c:v>
                </c:pt>
                <c:pt idx="8344">
                  <c:v>23.5</c:v>
                </c:pt>
                <c:pt idx="8345">
                  <c:v>23.5</c:v>
                </c:pt>
                <c:pt idx="8346">
                  <c:v>23.5</c:v>
                </c:pt>
                <c:pt idx="8347">
                  <c:v>23.5</c:v>
                </c:pt>
                <c:pt idx="8348">
                  <c:v>23.5</c:v>
                </c:pt>
                <c:pt idx="8349">
                  <c:v>23.5</c:v>
                </c:pt>
                <c:pt idx="8350">
                  <c:v>23.5</c:v>
                </c:pt>
                <c:pt idx="8351">
                  <c:v>23.5</c:v>
                </c:pt>
                <c:pt idx="8352">
                  <c:v>23.5</c:v>
                </c:pt>
                <c:pt idx="8353">
                  <c:v>23.5</c:v>
                </c:pt>
                <c:pt idx="8354">
                  <c:v>23.5</c:v>
                </c:pt>
                <c:pt idx="8355">
                  <c:v>23.5</c:v>
                </c:pt>
                <c:pt idx="8356">
                  <c:v>23.5</c:v>
                </c:pt>
                <c:pt idx="8357">
                  <c:v>23.5</c:v>
                </c:pt>
                <c:pt idx="8358">
                  <c:v>23.5</c:v>
                </c:pt>
                <c:pt idx="8359">
                  <c:v>23.5</c:v>
                </c:pt>
                <c:pt idx="8360">
                  <c:v>23.5</c:v>
                </c:pt>
                <c:pt idx="8361">
                  <c:v>23.5</c:v>
                </c:pt>
                <c:pt idx="8362">
                  <c:v>23.5</c:v>
                </c:pt>
                <c:pt idx="8363">
                  <c:v>23.5</c:v>
                </c:pt>
                <c:pt idx="8364">
                  <c:v>23.5</c:v>
                </c:pt>
                <c:pt idx="8365">
                  <c:v>23.5</c:v>
                </c:pt>
                <c:pt idx="8366">
                  <c:v>23.5</c:v>
                </c:pt>
                <c:pt idx="8367">
                  <c:v>23.5</c:v>
                </c:pt>
                <c:pt idx="8368">
                  <c:v>23.5</c:v>
                </c:pt>
                <c:pt idx="8369">
                  <c:v>23.5</c:v>
                </c:pt>
                <c:pt idx="8370">
                  <c:v>23.5</c:v>
                </c:pt>
                <c:pt idx="8371">
                  <c:v>23.5</c:v>
                </c:pt>
                <c:pt idx="8372">
                  <c:v>23.5</c:v>
                </c:pt>
                <c:pt idx="8373">
                  <c:v>23.5</c:v>
                </c:pt>
                <c:pt idx="8374">
                  <c:v>23.5</c:v>
                </c:pt>
                <c:pt idx="8375">
                  <c:v>23.5</c:v>
                </c:pt>
                <c:pt idx="8376">
                  <c:v>23.5</c:v>
                </c:pt>
                <c:pt idx="8377">
                  <c:v>23.5</c:v>
                </c:pt>
                <c:pt idx="8378">
                  <c:v>23.5</c:v>
                </c:pt>
                <c:pt idx="8379">
                  <c:v>23.5</c:v>
                </c:pt>
                <c:pt idx="8380">
                  <c:v>23.5</c:v>
                </c:pt>
                <c:pt idx="8381">
                  <c:v>23.5</c:v>
                </c:pt>
                <c:pt idx="8382">
                  <c:v>23.5</c:v>
                </c:pt>
                <c:pt idx="8383">
                  <c:v>23.5</c:v>
                </c:pt>
                <c:pt idx="8384">
                  <c:v>23.5</c:v>
                </c:pt>
                <c:pt idx="8385">
                  <c:v>23.5</c:v>
                </c:pt>
                <c:pt idx="8386">
                  <c:v>23.5</c:v>
                </c:pt>
                <c:pt idx="8387">
                  <c:v>23.5</c:v>
                </c:pt>
                <c:pt idx="8388">
                  <c:v>23.5</c:v>
                </c:pt>
                <c:pt idx="8389">
                  <c:v>23.5</c:v>
                </c:pt>
                <c:pt idx="8390">
                  <c:v>23.5</c:v>
                </c:pt>
                <c:pt idx="8391">
                  <c:v>23.5</c:v>
                </c:pt>
                <c:pt idx="8392">
                  <c:v>23.5</c:v>
                </c:pt>
                <c:pt idx="8393">
                  <c:v>23.5</c:v>
                </c:pt>
                <c:pt idx="8394">
                  <c:v>23.5</c:v>
                </c:pt>
                <c:pt idx="8395">
                  <c:v>23.5</c:v>
                </c:pt>
                <c:pt idx="8396">
                  <c:v>23.5</c:v>
                </c:pt>
                <c:pt idx="8397">
                  <c:v>23.5</c:v>
                </c:pt>
                <c:pt idx="8398">
                  <c:v>23.5</c:v>
                </c:pt>
                <c:pt idx="8399">
                  <c:v>23.5</c:v>
                </c:pt>
                <c:pt idx="8400">
                  <c:v>23.5</c:v>
                </c:pt>
                <c:pt idx="8401">
                  <c:v>23.5</c:v>
                </c:pt>
                <c:pt idx="8402">
                  <c:v>23.5</c:v>
                </c:pt>
                <c:pt idx="8403">
                  <c:v>23.5</c:v>
                </c:pt>
                <c:pt idx="8404">
                  <c:v>23.5</c:v>
                </c:pt>
                <c:pt idx="8405">
                  <c:v>23.5</c:v>
                </c:pt>
                <c:pt idx="8406">
                  <c:v>23.5</c:v>
                </c:pt>
                <c:pt idx="8407">
                  <c:v>23.5</c:v>
                </c:pt>
                <c:pt idx="8408">
                  <c:v>23.5</c:v>
                </c:pt>
                <c:pt idx="8409">
                  <c:v>23.5</c:v>
                </c:pt>
                <c:pt idx="8410">
                  <c:v>23.5</c:v>
                </c:pt>
                <c:pt idx="8411">
                  <c:v>23.5</c:v>
                </c:pt>
                <c:pt idx="8412">
                  <c:v>23.5</c:v>
                </c:pt>
                <c:pt idx="8413">
                  <c:v>23.5</c:v>
                </c:pt>
                <c:pt idx="8414">
                  <c:v>23.5</c:v>
                </c:pt>
                <c:pt idx="8415">
                  <c:v>23.5</c:v>
                </c:pt>
                <c:pt idx="8416">
                  <c:v>23.5</c:v>
                </c:pt>
                <c:pt idx="8417">
                  <c:v>23.5</c:v>
                </c:pt>
                <c:pt idx="8418">
                  <c:v>23.5</c:v>
                </c:pt>
                <c:pt idx="8419">
                  <c:v>23.5</c:v>
                </c:pt>
                <c:pt idx="8420">
                  <c:v>23.5</c:v>
                </c:pt>
                <c:pt idx="8421">
                  <c:v>23.5</c:v>
                </c:pt>
                <c:pt idx="8422">
                  <c:v>23.5</c:v>
                </c:pt>
                <c:pt idx="8423">
                  <c:v>23.5</c:v>
                </c:pt>
                <c:pt idx="8424">
                  <c:v>23.5</c:v>
                </c:pt>
                <c:pt idx="8425">
                  <c:v>23.5</c:v>
                </c:pt>
                <c:pt idx="8426">
                  <c:v>23.5</c:v>
                </c:pt>
                <c:pt idx="8427">
                  <c:v>23.5</c:v>
                </c:pt>
                <c:pt idx="8428">
                  <c:v>23.5</c:v>
                </c:pt>
                <c:pt idx="8429">
                  <c:v>23.5</c:v>
                </c:pt>
                <c:pt idx="8430">
                  <c:v>23.5</c:v>
                </c:pt>
                <c:pt idx="8431">
                  <c:v>23.5</c:v>
                </c:pt>
                <c:pt idx="8432">
                  <c:v>23.5</c:v>
                </c:pt>
                <c:pt idx="8433">
                  <c:v>23.5</c:v>
                </c:pt>
                <c:pt idx="8434">
                  <c:v>23.5</c:v>
                </c:pt>
                <c:pt idx="8435">
                  <c:v>23.5</c:v>
                </c:pt>
                <c:pt idx="8436">
                  <c:v>23.5</c:v>
                </c:pt>
                <c:pt idx="8437">
                  <c:v>23.5</c:v>
                </c:pt>
                <c:pt idx="8438">
                  <c:v>23.5</c:v>
                </c:pt>
                <c:pt idx="8439">
                  <c:v>23.5</c:v>
                </c:pt>
                <c:pt idx="8440">
                  <c:v>23.5</c:v>
                </c:pt>
                <c:pt idx="8441">
                  <c:v>23.5</c:v>
                </c:pt>
                <c:pt idx="8442">
                  <c:v>23.5</c:v>
                </c:pt>
                <c:pt idx="8443">
                  <c:v>23.5</c:v>
                </c:pt>
                <c:pt idx="8444">
                  <c:v>23.5</c:v>
                </c:pt>
                <c:pt idx="8445">
                  <c:v>23.5</c:v>
                </c:pt>
                <c:pt idx="8446">
                  <c:v>23.5</c:v>
                </c:pt>
                <c:pt idx="8447">
                  <c:v>23.5</c:v>
                </c:pt>
                <c:pt idx="8448">
                  <c:v>23.5</c:v>
                </c:pt>
                <c:pt idx="8449">
                  <c:v>23.5</c:v>
                </c:pt>
                <c:pt idx="8450">
                  <c:v>23.5</c:v>
                </c:pt>
                <c:pt idx="8451">
                  <c:v>23.5</c:v>
                </c:pt>
                <c:pt idx="8452">
                  <c:v>23.5</c:v>
                </c:pt>
                <c:pt idx="8453">
                  <c:v>23.5</c:v>
                </c:pt>
                <c:pt idx="8454">
                  <c:v>23.5</c:v>
                </c:pt>
                <c:pt idx="8455">
                  <c:v>23.5</c:v>
                </c:pt>
                <c:pt idx="8456">
                  <c:v>23.5</c:v>
                </c:pt>
                <c:pt idx="8457">
                  <c:v>23.5</c:v>
                </c:pt>
                <c:pt idx="8458">
                  <c:v>23.5</c:v>
                </c:pt>
                <c:pt idx="8459">
                  <c:v>23.5</c:v>
                </c:pt>
                <c:pt idx="8460">
                  <c:v>23.5</c:v>
                </c:pt>
                <c:pt idx="8461">
                  <c:v>23.5</c:v>
                </c:pt>
                <c:pt idx="8462">
                  <c:v>23.5</c:v>
                </c:pt>
                <c:pt idx="8463">
                  <c:v>23.5</c:v>
                </c:pt>
                <c:pt idx="8464">
                  <c:v>23.5</c:v>
                </c:pt>
                <c:pt idx="8465">
                  <c:v>23.5</c:v>
                </c:pt>
                <c:pt idx="8466">
                  <c:v>23.5</c:v>
                </c:pt>
                <c:pt idx="8467">
                  <c:v>23.5</c:v>
                </c:pt>
                <c:pt idx="8468">
                  <c:v>23.5</c:v>
                </c:pt>
                <c:pt idx="8469">
                  <c:v>23.5</c:v>
                </c:pt>
                <c:pt idx="8470">
                  <c:v>23.5</c:v>
                </c:pt>
                <c:pt idx="8471">
                  <c:v>23.5</c:v>
                </c:pt>
                <c:pt idx="8472">
                  <c:v>23.5</c:v>
                </c:pt>
                <c:pt idx="8473">
                  <c:v>23.5</c:v>
                </c:pt>
                <c:pt idx="8474">
                  <c:v>23.5</c:v>
                </c:pt>
                <c:pt idx="8475">
                  <c:v>23.5</c:v>
                </c:pt>
                <c:pt idx="8476">
                  <c:v>23.5</c:v>
                </c:pt>
                <c:pt idx="8477">
                  <c:v>23.5</c:v>
                </c:pt>
                <c:pt idx="8478">
                  <c:v>23.5</c:v>
                </c:pt>
                <c:pt idx="8479">
                  <c:v>23.5</c:v>
                </c:pt>
                <c:pt idx="8480">
                  <c:v>23.5</c:v>
                </c:pt>
                <c:pt idx="8481">
                  <c:v>23.5</c:v>
                </c:pt>
                <c:pt idx="8482">
                  <c:v>23.5</c:v>
                </c:pt>
                <c:pt idx="8483">
                  <c:v>23.5</c:v>
                </c:pt>
                <c:pt idx="8484">
                  <c:v>23.5</c:v>
                </c:pt>
                <c:pt idx="8485">
                  <c:v>23.5</c:v>
                </c:pt>
                <c:pt idx="8486">
                  <c:v>23.5</c:v>
                </c:pt>
                <c:pt idx="8487">
                  <c:v>23.5</c:v>
                </c:pt>
                <c:pt idx="8488">
                  <c:v>23.5</c:v>
                </c:pt>
                <c:pt idx="8489">
                  <c:v>23.5</c:v>
                </c:pt>
                <c:pt idx="8490">
                  <c:v>23.5</c:v>
                </c:pt>
                <c:pt idx="8491">
                  <c:v>23.5</c:v>
                </c:pt>
                <c:pt idx="8492">
                  <c:v>23.5</c:v>
                </c:pt>
                <c:pt idx="8493">
                  <c:v>23.5</c:v>
                </c:pt>
                <c:pt idx="8494">
                  <c:v>23.5</c:v>
                </c:pt>
                <c:pt idx="8495">
                  <c:v>23.5</c:v>
                </c:pt>
                <c:pt idx="8496">
                  <c:v>23.5</c:v>
                </c:pt>
                <c:pt idx="8497">
                  <c:v>23.5</c:v>
                </c:pt>
                <c:pt idx="8498">
                  <c:v>23.5</c:v>
                </c:pt>
                <c:pt idx="8499">
                  <c:v>23.5</c:v>
                </c:pt>
                <c:pt idx="8500">
                  <c:v>23.5</c:v>
                </c:pt>
                <c:pt idx="8501">
                  <c:v>23.5</c:v>
                </c:pt>
                <c:pt idx="8502">
                  <c:v>23.5</c:v>
                </c:pt>
                <c:pt idx="8503">
                  <c:v>23.5</c:v>
                </c:pt>
                <c:pt idx="8504">
                  <c:v>23.5</c:v>
                </c:pt>
                <c:pt idx="8505">
                  <c:v>23.5</c:v>
                </c:pt>
                <c:pt idx="8506">
                  <c:v>23.5</c:v>
                </c:pt>
                <c:pt idx="8507">
                  <c:v>23.5</c:v>
                </c:pt>
                <c:pt idx="8508">
                  <c:v>23.5</c:v>
                </c:pt>
                <c:pt idx="8509">
                  <c:v>23.5</c:v>
                </c:pt>
                <c:pt idx="8510">
                  <c:v>23.5</c:v>
                </c:pt>
                <c:pt idx="8511">
                  <c:v>23.5</c:v>
                </c:pt>
                <c:pt idx="8512">
                  <c:v>23.5</c:v>
                </c:pt>
                <c:pt idx="8513">
                  <c:v>23.5</c:v>
                </c:pt>
                <c:pt idx="8514">
                  <c:v>23.5</c:v>
                </c:pt>
                <c:pt idx="8515">
                  <c:v>23.5</c:v>
                </c:pt>
                <c:pt idx="8516">
                  <c:v>23.5</c:v>
                </c:pt>
                <c:pt idx="8517">
                  <c:v>23.5</c:v>
                </c:pt>
                <c:pt idx="8518">
                  <c:v>23.5</c:v>
                </c:pt>
                <c:pt idx="8519">
                  <c:v>23.5</c:v>
                </c:pt>
                <c:pt idx="8520">
                  <c:v>23.4</c:v>
                </c:pt>
                <c:pt idx="8521">
                  <c:v>23.5</c:v>
                </c:pt>
                <c:pt idx="8522">
                  <c:v>23.5</c:v>
                </c:pt>
                <c:pt idx="8523">
                  <c:v>23.5</c:v>
                </c:pt>
                <c:pt idx="8524">
                  <c:v>23.5</c:v>
                </c:pt>
                <c:pt idx="8525">
                  <c:v>23.5</c:v>
                </c:pt>
                <c:pt idx="8526">
                  <c:v>23.5</c:v>
                </c:pt>
                <c:pt idx="8527">
                  <c:v>23.5</c:v>
                </c:pt>
                <c:pt idx="8528">
                  <c:v>23.5</c:v>
                </c:pt>
                <c:pt idx="8529">
                  <c:v>23.5</c:v>
                </c:pt>
                <c:pt idx="8530">
                  <c:v>23.5</c:v>
                </c:pt>
                <c:pt idx="8531">
                  <c:v>23.5</c:v>
                </c:pt>
                <c:pt idx="8532">
                  <c:v>23.5</c:v>
                </c:pt>
                <c:pt idx="8533">
                  <c:v>23.5</c:v>
                </c:pt>
                <c:pt idx="8534">
                  <c:v>23.5</c:v>
                </c:pt>
                <c:pt idx="8535">
                  <c:v>23.5</c:v>
                </c:pt>
                <c:pt idx="8536">
                  <c:v>23.5</c:v>
                </c:pt>
                <c:pt idx="8537">
                  <c:v>23.5</c:v>
                </c:pt>
                <c:pt idx="8538">
                  <c:v>23.5</c:v>
                </c:pt>
                <c:pt idx="8539">
                  <c:v>23.5</c:v>
                </c:pt>
                <c:pt idx="8540">
                  <c:v>23.5</c:v>
                </c:pt>
                <c:pt idx="8541">
                  <c:v>23.5</c:v>
                </c:pt>
                <c:pt idx="8542">
                  <c:v>23.5</c:v>
                </c:pt>
                <c:pt idx="8543">
                  <c:v>23.5</c:v>
                </c:pt>
                <c:pt idx="8544">
                  <c:v>23.5</c:v>
                </c:pt>
                <c:pt idx="8545">
                  <c:v>23.5</c:v>
                </c:pt>
                <c:pt idx="8546">
                  <c:v>23.5</c:v>
                </c:pt>
                <c:pt idx="8547">
                  <c:v>23.5</c:v>
                </c:pt>
                <c:pt idx="8548">
                  <c:v>23.5</c:v>
                </c:pt>
                <c:pt idx="8549">
                  <c:v>23.5</c:v>
                </c:pt>
                <c:pt idx="8550">
                  <c:v>23.5</c:v>
                </c:pt>
                <c:pt idx="8551">
                  <c:v>23.5</c:v>
                </c:pt>
                <c:pt idx="8552">
                  <c:v>23.5</c:v>
                </c:pt>
                <c:pt idx="8553">
                  <c:v>23.5</c:v>
                </c:pt>
                <c:pt idx="8554">
                  <c:v>23.5</c:v>
                </c:pt>
                <c:pt idx="8555">
                  <c:v>23.5</c:v>
                </c:pt>
                <c:pt idx="8556">
                  <c:v>23.5</c:v>
                </c:pt>
                <c:pt idx="8557">
                  <c:v>23.5</c:v>
                </c:pt>
                <c:pt idx="8558">
                  <c:v>23.5</c:v>
                </c:pt>
                <c:pt idx="8559">
                  <c:v>23.5</c:v>
                </c:pt>
                <c:pt idx="8560">
                  <c:v>23.5</c:v>
                </c:pt>
                <c:pt idx="8561">
                  <c:v>23.5</c:v>
                </c:pt>
                <c:pt idx="8562">
                  <c:v>23.5</c:v>
                </c:pt>
                <c:pt idx="8563">
                  <c:v>23.5</c:v>
                </c:pt>
                <c:pt idx="8564">
                  <c:v>23.5</c:v>
                </c:pt>
                <c:pt idx="8565">
                  <c:v>23.5</c:v>
                </c:pt>
                <c:pt idx="8566">
                  <c:v>23.5</c:v>
                </c:pt>
                <c:pt idx="8567">
                  <c:v>23.5</c:v>
                </c:pt>
                <c:pt idx="8568">
                  <c:v>23.5</c:v>
                </c:pt>
                <c:pt idx="8569">
                  <c:v>23.5</c:v>
                </c:pt>
                <c:pt idx="8570">
                  <c:v>23.5</c:v>
                </c:pt>
                <c:pt idx="8571">
                  <c:v>23.5</c:v>
                </c:pt>
                <c:pt idx="8572">
                  <c:v>23.5</c:v>
                </c:pt>
                <c:pt idx="8573">
                  <c:v>23.5</c:v>
                </c:pt>
                <c:pt idx="8574">
                  <c:v>23.5</c:v>
                </c:pt>
                <c:pt idx="8575">
                  <c:v>23.5</c:v>
                </c:pt>
                <c:pt idx="8576">
                  <c:v>23.5</c:v>
                </c:pt>
                <c:pt idx="8577">
                  <c:v>23.5</c:v>
                </c:pt>
                <c:pt idx="8578">
                  <c:v>23.5</c:v>
                </c:pt>
                <c:pt idx="8579">
                  <c:v>23.5</c:v>
                </c:pt>
                <c:pt idx="8580">
                  <c:v>23.5</c:v>
                </c:pt>
                <c:pt idx="8581">
                  <c:v>23.5</c:v>
                </c:pt>
                <c:pt idx="8582">
                  <c:v>23.5</c:v>
                </c:pt>
                <c:pt idx="8583">
                  <c:v>23.5</c:v>
                </c:pt>
                <c:pt idx="8584">
                  <c:v>23.5</c:v>
                </c:pt>
                <c:pt idx="8585">
                  <c:v>23.5</c:v>
                </c:pt>
                <c:pt idx="8586">
                  <c:v>23.5</c:v>
                </c:pt>
                <c:pt idx="8587">
                  <c:v>23.5</c:v>
                </c:pt>
                <c:pt idx="8588">
                  <c:v>23.5</c:v>
                </c:pt>
                <c:pt idx="8589">
                  <c:v>23.5</c:v>
                </c:pt>
                <c:pt idx="8590">
                  <c:v>23.5</c:v>
                </c:pt>
                <c:pt idx="8591">
                  <c:v>23.5</c:v>
                </c:pt>
                <c:pt idx="8592">
                  <c:v>23.5</c:v>
                </c:pt>
                <c:pt idx="8593">
                  <c:v>23.5</c:v>
                </c:pt>
                <c:pt idx="8594">
                  <c:v>23.5</c:v>
                </c:pt>
                <c:pt idx="8595">
                  <c:v>23.5</c:v>
                </c:pt>
                <c:pt idx="8596">
                  <c:v>23.5</c:v>
                </c:pt>
                <c:pt idx="8597">
                  <c:v>23.5</c:v>
                </c:pt>
                <c:pt idx="8598">
                  <c:v>23.5</c:v>
                </c:pt>
                <c:pt idx="8599">
                  <c:v>23.5</c:v>
                </c:pt>
                <c:pt idx="8600">
                  <c:v>23.5</c:v>
                </c:pt>
                <c:pt idx="8601">
                  <c:v>23.5</c:v>
                </c:pt>
                <c:pt idx="8602">
                  <c:v>23.5</c:v>
                </c:pt>
                <c:pt idx="8603">
                  <c:v>23.5</c:v>
                </c:pt>
                <c:pt idx="8604">
                  <c:v>23.5</c:v>
                </c:pt>
                <c:pt idx="8605">
                  <c:v>23.5</c:v>
                </c:pt>
                <c:pt idx="8606">
                  <c:v>23.5</c:v>
                </c:pt>
                <c:pt idx="8607">
                  <c:v>23.5</c:v>
                </c:pt>
                <c:pt idx="8608">
                  <c:v>23.5</c:v>
                </c:pt>
                <c:pt idx="8609">
                  <c:v>23.5</c:v>
                </c:pt>
                <c:pt idx="8610">
                  <c:v>23.5</c:v>
                </c:pt>
                <c:pt idx="8611">
                  <c:v>23.5</c:v>
                </c:pt>
                <c:pt idx="8612">
                  <c:v>23.5</c:v>
                </c:pt>
                <c:pt idx="8613">
                  <c:v>23.5</c:v>
                </c:pt>
                <c:pt idx="8614">
                  <c:v>23.5</c:v>
                </c:pt>
                <c:pt idx="8615">
                  <c:v>23.5</c:v>
                </c:pt>
                <c:pt idx="8616">
                  <c:v>23.5</c:v>
                </c:pt>
                <c:pt idx="8617">
                  <c:v>23.5</c:v>
                </c:pt>
                <c:pt idx="8618">
                  <c:v>23.5</c:v>
                </c:pt>
                <c:pt idx="8619">
                  <c:v>23.5</c:v>
                </c:pt>
                <c:pt idx="8620">
                  <c:v>23.5</c:v>
                </c:pt>
                <c:pt idx="8621">
                  <c:v>23.5</c:v>
                </c:pt>
                <c:pt idx="8622">
                  <c:v>23.5</c:v>
                </c:pt>
                <c:pt idx="8623">
                  <c:v>23.5</c:v>
                </c:pt>
                <c:pt idx="8624">
                  <c:v>23.5</c:v>
                </c:pt>
                <c:pt idx="8625">
                  <c:v>23.5</c:v>
                </c:pt>
                <c:pt idx="8626">
                  <c:v>23.5</c:v>
                </c:pt>
                <c:pt idx="8627">
                  <c:v>23.5</c:v>
                </c:pt>
                <c:pt idx="8628">
                  <c:v>23.5</c:v>
                </c:pt>
                <c:pt idx="8629">
                  <c:v>23.5</c:v>
                </c:pt>
                <c:pt idx="8630">
                  <c:v>23.5</c:v>
                </c:pt>
                <c:pt idx="8631">
                  <c:v>23.5</c:v>
                </c:pt>
                <c:pt idx="8632">
                  <c:v>23.5</c:v>
                </c:pt>
                <c:pt idx="8633">
                  <c:v>23.5</c:v>
                </c:pt>
                <c:pt idx="8634">
                  <c:v>23.5</c:v>
                </c:pt>
                <c:pt idx="8635">
                  <c:v>23.5</c:v>
                </c:pt>
                <c:pt idx="8636">
                  <c:v>23.5</c:v>
                </c:pt>
                <c:pt idx="8637">
                  <c:v>23.5</c:v>
                </c:pt>
                <c:pt idx="8638">
                  <c:v>23.5</c:v>
                </c:pt>
                <c:pt idx="8639">
                  <c:v>23.5</c:v>
                </c:pt>
                <c:pt idx="8640">
                  <c:v>23.5</c:v>
                </c:pt>
                <c:pt idx="8641">
                  <c:v>23.5</c:v>
                </c:pt>
                <c:pt idx="8642">
                  <c:v>23.5</c:v>
                </c:pt>
                <c:pt idx="8643">
                  <c:v>23.5</c:v>
                </c:pt>
                <c:pt idx="8644">
                  <c:v>23.5</c:v>
                </c:pt>
                <c:pt idx="8645">
                  <c:v>23.5</c:v>
                </c:pt>
                <c:pt idx="8646">
                  <c:v>23.5</c:v>
                </c:pt>
                <c:pt idx="8647">
                  <c:v>23.5</c:v>
                </c:pt>
                <c:pt idx="8648">
                  <c:v>23.5</c:v>
                </c:pt>
                <c:pt idx="8649">
                  <c:v>23.5</c:v>
                </c:pt>
                <c:pt idx="8650">
                  <c:v>23.5</c:v>
                </c:pt>
                <c:pt idx="8651">
                  <c:v>23.5</c:v>
                </c:pt>
                <c:pt idx="8652">
                  <c:v>23.5</c:v>
                </c:pt>
                <c:pt idx="8653">
                  <c:v>23.5</c:v>
                </c:pt>
                <c:pt idx="8654">
                  <c:v>23.5</c:v>
                </c:pt>
                <c:pt idx="8655">
                  <c:v>23.5</c:v>
                </c:pt>
                <c:pt idx="8656">
                  <c:v>23.5</c:v>
                </c:pt>
                <c:pt idx="8657">
                  <c:v>23.5</c:v>
                </c:pt>
                <c:pt idx="8658">
                  <c:v>23.5</c:v>
                </c:pt>
                <c:pt idx="8659">
                  <c:v>23.5</c:v>
                </c:pt>
                <c:pt idx="8660">
                  <c:v>23.5</c:v>
                </c:pt>
                <c:pt idx="8661">
                  <c:v>23.5</c:v>
                </c:pt>
                <c:pt idx="8662">
                  <c:v>23.4</c:v>
                </c:pt>
                <c:pt idx="8663">
                  <c:v>23.4</c:v>
                </c:pt>
                <c:pt idx="8664">
                  <c:v>23.4</c:v>
                </c:pt>
                <c:pt idx="8665">
                  <c:v>23.4</c:v>
                </c:pt>
                <c:pt idx="8666">
                  <c:v>23.4</c:v>
                </c:pt>
                <c:pt idx="8667">
                  <c:v>23.5</c:v>
                </c:pt>
                <c:pt idx="8668">
                  <c:v>23.5</c:v>
                </c:pt>
                <c:pt idx="8669">
                  <c:v>23.5</c:v>
                </c:pt>
                <c:pt idx="8670">
                  <c:v>23.5</c:v>
                </c:pt>
                <c:pt idx="8671">
                  <c:v>23.4</c:v>
                </c:pt>
                <c:pt idx="8672">
                  <c:v>23.5</c:v>
                </c:pt>
                <c:pt idx="8673">
                  <c:v>23.5</c:v>
                </c:pt>
                <c:pt idx="8674">
                  <c:v>23.5</c:v>
                </c:pt>
                <c:pt idx="8675">
                  <c:v>23.5</c:v>
                </c:pt>
                <c:pt idx="8676">
                  <c:v>23.5</c:v>
                </c:pt>
                <c:pt idx="8677">
                  <c:v>23.4</c:v>
                </c:pt>
                <c:pt idx="8678">
                  <c:v>23.5</c:v>
                </c:pt>
                <c:pt idx="8679">
                  <c:v>23.5</c:v>
                </c:pt>
                <c:pt idx="8680">
                  <c:v>23.4</c:v>
                </c:pt>
                <c:pt idx="8681">
                  <c:v>23.4</c:v>
                </c:pt>
                <c:pt idx="8682">
                  <c:v>23.4</c:v>
                </c:pt>
                <c:pt idx="8683">
                  <c:v>23.4</c:v>
                </c:pt>
                <c:pt idx="8684">
                  <c:v>23.5</c:v>
                </c:pt>
                <c:pt idx="8685">
                  <c:v>23.4</c:v>
                </c:pt>
                <c:pt idx="8686">
                  <c:v>23.4</c:v>
                </c:pt>
                <c:pt idx="8687">
                  <c:v>23.4</c:v>
                </c:pt>
                <c:pt idx="8688">
                  <c:v>23.4</c:v>
                </c:pt>
                <c:pt idx="8689">
                  <c:v>23.4</c:v>
                </c:pt>
                <c:pt idx="8690">
                  <c:v>23.4</c:v>
                </c:pt>
                <c:pt idx="8691">
                  <c:v>23.4</c:v>
                </c:pt>
                <c:pt idx="8692">
                  <c:v>23.4</c:v>
                </c:pt>
                <c:pt idx="8693">
                  <c:v>23.4</c:v>
                </c:pt>
                <c:pt idx="8694">
                  <c:v>23.4</c:v>
                </c:pt>
                <c:pt idx="8695">
                  <c:v>23.4</c:v>
                </c:pt>
                <c:pt idx="8696">
                  <c:v>23.4</c:v>
                </c:pt>
                <c:pt idx="8697">
                  <c:v>23.4</c:v>
                </c:pt>
                <c:pt idx="8698">
                  <c:v>23.4</c:v>
                </c:pt>
                <c:pt idx="8699">
                  <c:v>23.4</c:v>
                </c:pt>
                <c:pt idx="8700">
                  <c:v>23.4</c:v>
                </c:pt>
                <c:pt idx="8701">
                  <c:v>23.4</c:v>
                </c:pt>
                <c:pt idx="8702">
                  <c:v>23.4</c:v>
                </c:pt>
                <c:pt idx="8703">
                  <c:v>23.4</c:v>
                </c:pt>
                <c:pt idx="8704">
                  <c:v>23.4</c:v>
                </c:pt>
                <c:pt idx="8705">
                  <c:v>23.4</c:v>
                </c:pt>
                <c:pt idx="8706">
                  <c:v>23.4</c:v>
                </c:pt>
                <c:pt idx="8707">
                  <c:v>23.4</c:v>
                </c:pt>
                <c:pt idx="8708">
                  <c:v>23.4</c:v>
                </c:pt>
                <c:pt idx="8709">
                  <c:v>23.4</c:v>
                </c:pt>
                <c:pt idx="8710">
                  <c:v>23.4</c:v>
                </c:pt>
                <c:pt idx="8711">
                  <c:v>23.4</c:v>
                </c:pt>
                <c:pt idx="8712">
                  <c:v>23.4</c:v>
                </c:pt>
                <c:pt idx="8713">
                  <c:v>23.4</c:v>
                </c:pt>
                <c:pt idx="8714">
                  <c:v>23.4</c:v>
                </c:pt>
                <c:pt idx="8715">
                  <c:v>23.4</c:v>
                </c:pt>
                <c:pt idx="8716">
                  <c:v>23.4</c:v>
                </c:pt>
                <c:pt idx="8717">
                  <c:v>23.4</c:v>
                </c:pt>
                <c:pt idx="8718">
                  <c:v>23.4</c:v>
                </c:pt>
                <c:pt idx="8719">
                  <c:v>23.4</c:v>
                </c:pt>
                <c:pt idx="8720">
                  <c:v>23.4</c:v>
                </c:pt>
                <c:pt idx="8721">
                  <c:v>23.4</c:v>
                </c:pt>
                <c:pt idx="8722">
                  <c:v>23.4</c:v>
                </c:pt>
                <c:pt idx="8723">
                  <c:v>23.4</c:v>
                </c:pt>
                <c:pt idx="8724">
                  <c:v>23.4</c:v>
                </c:pt>
                <c:pt idx="8725">
                  <c:v>23.4</c:v>
                </c:pt>
                <c:pt idx="8726">
                  <c:v>23.4</c:v>
                </c:pt>
                <c:pt idx="8727">
                  <c:v>23.4</c:v>
                </c:pt>
                <c:pt idx="8728">
                  <c:v>23.4</c:v>
                </c:pt>
                <c:pt idx="8729">
                  <c:v>23.4</c:v>
                </c:pt>
                <c:pt idx="8730">
                  <c:v>23.4</c:v>
                </c:pt>
                <c:pt idx="8731">
                  <c:v>23.4</c:v>
                </c:pt>
                <c:pt idx="8732">
                  <c:v>23.4</c:v>
                </c:pt>
                <c:pt idx="8733">
                  <c:v>23.4</c:v>
                </c:pt>
                <c:pt idx="8734">
                  <c:v>23.4</c:v>
                </c:pt>
                <c:pt idx="8735">
                  <c:v>23.4</c:v>
                </c:pt>
                <c:pt idx="8736">
                  <c:v>23.4</c:v>
                </c:pt>
                <c:pt idx="8737">
                  <c:v>23.4</c:v>
                </c:pt>
                <c:pt idx="8738">
                  <c:v>23.4</c:v>
                </c:pt>
                <c:pt idx="8739">
                  <c:v>23.4</c:v>
                </c:pt>
                <c:pt idx="8740">
                  <c:v>23.4</c:v>
                </c:pt>
                <c:pt idx="8741">
                  <c:v>23.4</c:v>
                </c:pt>
                <c:pt idx="8742">
                  <c:v>23.4</c:v>
                </c:pt>
                <c:pt idx="8743">
                  <c:v>23.4</c:v>
                </c:pt>
                <c:pt idx="8744">
                  <c:v>23.4</c:v>
                </c:pt>
                <c:pt idx="8745">
                  <c:v>23.4</c:v>
                </c:pt>
                <c:pt idx="8746">
                  <c:v>23.4</c:v>
                </c:pt>
                <c:pt idx="8747">
                  <c:v>23.4</c:v>
                </c:pt>
                <c:pt idx="8748">
                  <c:v>23.4</c:v>
                </c:pt>
                <c:pt idx="8749">
                  <c:v>23.4</c:v>
                </c:pt>
                <c:pt idx="8750">
                  <c:v>23.4</c:v>
                </c:pt>
                <c:pt idx="8751">
                  <c:v>23.4</c:v>
                </c:pt>
                <c:pt idx="8752">
                  <c:v>23.4</c:v>
                </c:pt>
                <c:pt idx="8753">
                  <c:v>23.4</c:v>
                </c:pt>
                <c:pt idx="8754">
                  <c:v>23.4</c:v>
                </c:pt>
                <c:pt idx="8755">
                  <c:v>23.4</c:v>
                </c:pt>
                <c:pt idx="8756">
                  <c:v>23.5</c:v>
                </c:pt>
                <c:pt idx="8757">
                  <c:v>23.5</c:v>
                </c:pt>
                <c:pt idx="8758">
                  <c:v>23.4</c:v>
                </c:pt>
                <c:pt idx="8759">
                  <c:v>23.5</c:v>
                </c:pt>
                <c:pt idx="8760">
                  <c:v>23.5</c:v>
                </c:pt>
                <c:pt idx="8761">
                  <c:v>23.5</c:v>
                </c:pt>
                <c:pt idx="8762">
                  <c:v>23.5</c:v>
                </c:pt>
                <c:pt idx="8763">
                  <c:v>23.4</c:v>
                </c:pt>
                <c:pt idx="8764">
                  <c:v>23.4</c:v>
                </c:pt>
                <c:pt idx="8765">
                  <c:v>23.4</c:v>
                </c:pt>
                <c:pt idx="8766">
                  <c:v>23.4</c:v>
                </c:pt>
                <c:pt idx="8767">
                  <c:v>23.4</c:v>
                </c:pt>
                <c:pt idx="8768">
                  <c:v>23.4</c:v>
                </c:pt>
                <c:pt idx="8769">
                  <c:v>23.4</c:v>
                </c:pt>
                <c:pt idx="8770">
                  <c:v>23.5</c:v>
                </c:pt>
                <c:pt idx="8771">
                  <c:v>23.4</c:v>
                </c:pt>
                <c:pt idx="8772">
                  <c:v>23.4</c:v>
                </c:pt>
                <c:pt idx="8773">
                  <c:v>23.4</c:v>
                </c:pt>
                <c:pt idx="8774">
                  <c:v>23.4</c:v>
                </c:pt>
                <c:pt idx="8775">
                  <c:v>23.4</c:v>
                </c:pt>
                <c:pt idx="8776">
                  <c:v>23.4</c:v>
                </c:pt>
                <c:pt idx="8777">
                  <c:v>23.4</c:v>
                </c:pt>
                <c:pt idx="8778">
                  <c:v>23.4</c:v>
                </c:pt>
                <c:pt idx="8779">
                  <c:v>23.4</c:v>
                </c:pt>
                <c:pt idx="8780">
                  <c:v>23.4</c:v>
                </c:pt>
                <c:pt idx="8781">
                  <c:v>23.4</c:v>
                </c:pt>
                <c:pt idx="8782">
                  <c:v>23.4</c:v>
                </c:pt>
                <c:pt idx="8783">
                  <c:v>23.4</c:v>
                </c:pt>
                <c:pt idx="8784">
                  <c:v>23.4</c:v>
                </c:pt>
                <c:pt idx="8785">
                  <c:v>23.4</c:v>
                </c:pt>
                <c:pt idx="8786">
                  <c:v>23.5</c:v>
                </c:pt>
                <c:pt idx="8787">
                  <c:v>23.4</c:v>
                </c:pt>
                <c:pt idx="8788">
                  <c:v>23.4</c:v>
                </c:pt>
                <c:pt idx="8789">
                  <c:v>23.4</c:v>
                </c:pt>
                <c:pt idx="8790">
                  <c:v>23.4</c:v>
                </c:pt>
                <c:pt idx="8791">
                  <c:v>23.4</c:v>
                </c:pt>
                <c:pt idx="8792">
                  <c:v>23.5</c:v>
                </c:pt>
                <c:pt idx="8793">
                  <c:v>23.4</c:v>
                </c:pt>
                <c:pt idx="8794">
                  <c:v>23.4</c:v>
                </c:pt>
                <c:pt idx="8795">
                  <c:v>23.4</c:v>
                </c:pt>
                <c:pt idx="8796">
                  <c:v>23.4</c:v>
                </c:pt>
                <c:pt idx="8797">
                  <c:v>23.5</c:v>
                </c:pt>
                <c:pt idx="8798">
                  <c:v>23.5</c:v>
                </c:pt>
                <c:pt idx="8799">
                  <c:v>23.5</c:v>
                </c:pt>
                <c:pt idx="8800">
                  <c:v>23.5</c:v>
                </c:pt>
                <c:pt idx="8801">
                  <c:v>23.5</c:v>
                </c:pt>
                <c:pt idx="8802">
                  <c:v>23.5</c:v>
                </c:pt>
                <c:pt idx="8803">
                  <c:v>23.5</c:v>
                </c:pt>
                <c:pt idx="8804">
                  <c:v>23.5</c:v>
                </c:pt>
                <c:pt idx="8805">
                  <c:v>23.5</c:v>
                </c:pt>
                <c:pt idx="8806">
                  <c:v>23.5</c:v>
                </c:pt>
                <c:pt idx="8807">
                  <c:v>23.5</c:v>
                </c:pt>
                <c:pt idx="8808">
                  <c:v>23.5</c:v>
                </c:pt>
                <c:pt idx="8809">
                  <c:v>23.5</c:v>
                </c:pt>
                <c:pt idx="8810">
                  <c:v>23.5</c:v>
                </c:pt>
                <c:pt idx="8811">
                  <c:v>23.5</c:v>
                </c:pt>
                <c:pt idx="8812">
                  <c:v>23.5</c:v>
                </c:pt>
                <c:pt idx="8813">
                  <c:v>23.5</c:v>
                </c:pt>
                <c:pt idx="8814">
                  <c:v>23.5</c:v>
                </c:pt>
                <c:pt idx="8815">
                  <c:v>23.5</c:v>
                </c:pt>
                <c:pt idx="8816">
                  <c:v>23.5</c:v>
                </c:pt>
                <c:pt idx="8817">
                  <c:v>23.5</c:v>
                </c:pt>
                <c:pt idx="8818">
                  <c:v>23.5</c:v>
                </c:pt>
                <c:pt idx="8819">
                  <c:v>23.5</c:v>
                </c:pt>
                <c:pt idx="8820">
                  <c:v>23.5</c:v>
                </c:pt>
                <c:pt idx="8821">
                  <c:v>23.5</c:v>
                </c:pt>
                <c:pt idx="8822">
                  <c:v>23.5</c:v>
                </c:pt>
                <c:pt idx="8823">
                  <c:v>23.5</c:v>
                </c:pt>
                <c:pt idx="8824">
                  <c:v>23.5</c:v>
                </c:pt>
                <c:pt idx="8825">
                  <c:v>23.5</c:v>
                </c:pt>
                <c:pt idx="8826">
                  <c:v>23.5</c:v>
                </c:pt>
                <c:pt idx="8827">
                  <c:v>23.5</c:v>
                </c:pt>
                <c:pt idx="8828">
                  <c:v>23.5</c:v>
                </c:pt>
                <c:pt idx="8829">
                  <c:v>23.5</c:v>
                </c:pt>
                <c:pt idx="8830">
                  <c:v>23.5</c:v>
                </c:pt>
                <c:pt idx="8831">
                  <c:v>23.5</c:v>
                </c:pt>
                <c:pt idx="8832">
                  <c:v>23.5</c:v>
                </c:pt>
                <c:pt idx="8833">
                  <c:v>23.5</c:v>
                </c:pt>
                <c:pt idx="8834">
                  <c:v>23.5</c:v>
                </c:pt>
                <c:pt idx="8835">
                  <c:v>23.5</c:v>
                </c:pt>
                <c:pt idx="8836">
                  <c:v>23.5</c:v>
                </c:pt>
                <c:pt idx="8837">
                  <c:v>23.5</c:v>
                </c:pt>
                <c:pt idx="8838">
                  <c:v>23.5</c:v>
                </c:pt>
                <c:pt idx="8839">
                  <c:v>23.5</c:v>
                </c:pt>
                <c:pt idx="8840">
                  <c:v>23.6</c:v>
                </c:pt>
                <c:pt idx="8841">
                  <c:v>23.5</c:v>
                </c:pt>
                <c:pt idx="8842">
                  <c:v>23.5</c:v>
                </c:pt>
                <c:pt idx="8843">
                  <c:v>23.5</c:v>
                </c:pt>
                <c:pt idx="8844">
                  <c:v>23.5</c:v>
                </c:pt>
                <c:pt idx="8845">
                  <c:v>23.5</c:v>
                </c:pt>
                <c:pt idx="8846">
                  <c:v>23.5</c:v>
                </c:pt>
                <c:pt idx="8847">
                  <c:v>23.5</c:v>
                </c:pt>
                <c:pt idx="8848">
                  <c:v>23.5</c:v>
                </c:pt>
                <c:pt idx="8849">
                  <c:v>23.5</c:v>
                </c:pt>
                <c:pt idx="8850">
                  <c:v>23.5</c:v>
                </c:pt>
                <c:pt idx="8851">
                  <c:v>23.5</c:v>
                </c:pt>
                <c:pt idx="8852">
                  <c:v>23.6</c:v>
                </c:pt>
                <c:pt idx="8853">
                  <c:v>23.5</c:v>
                </c:pt>
                <c:pt idx="8854">
                  <c:v>23.5</c:v>
                </c:pt>
                <c:pt idx="8855">
                  <c:v>23.5</c:v>
                </c:pt>
                <c:pt idx="8856">
                  <c:v>23.5</c:v>
                </c:pt>
                <c:pt idx="8857">
                  <c:v>23.5</c:v>
                </c:pt>
                <c:pt idx="8858">
                  <c:v>23.5</c:v>
                </c:pt>
                <c:pt idx="8859">
                  <c:v>23.5</c:v>
                </c:pt>
                <c:pt idx="8860">
                  <c:v>23.6</c:v>
                </c:pt>
                <c:pt idx="8861">
                  <c:v>23.5</c:v>
                </c:pt>
                <c:pt idx="8862">
                  <c:v>23.5</c:v>
                </c:pt>
                <c:pt idx="8863">
                  <c:v>23.5</c:v>
                </c:pt>
                <c:pt idx="8864">
                  <c:v>23.5</c:v>
                </c:pt>
                <c:pt idx="8865">
                  <c:v>23.5</c:v>
                </c:pt>
                <c:pt idx="8866">
                  <c:v>23.5</c:v>
                </c:pt>
                <c:pt idx="8867">
                  <c:v>23.5</c:v>
                </c:pt>
                <c:pt idx="8868">
                  <c:v>23.5</c:v>
                </c:pt>
                <c:pt idx="8869">
                  <c:v>23.5</c:v>
                </c:pt>
                <c:pt idx="8870">
                  <c:v>23.5</c:v>
                </c:pt>
                <c:pt idx="8871">
                  <c:v>23.5</c:v>
                </c:pt>
                <c:pt idx="8872">
                  <c:v>23.5</c:v>
                </c:pt>
                <c:pt idx="8873">
                  <c:v>23.5</c:v>
                </c:pt>
                <c:pt idx="8874">
                  <c:v>23.5</c:v>
                </c:pt>
                <c:pt idx="8875">
                  <c:v>23.5</c:v>
                </c:pt>
                <c:pt idx="8876">
                  <c:v>23.5</c:v>
                </c:pt>
                <c:pt idx="8877">
                  <c:v>23.5</c:v>
                </c:pt>
                <c:pt idx="8878">
                  <c:v>23.5</c:v>
                </c:pt>
                <c:pt idx="8879">
                  <c:v>23.6</c:v>
                </c:pt>
                <c:pt idx="8880">
                  <c:v>23.5</c:v>
                </c:pt>
                <c:pt idx="8881">
                  <c:v>23.5</c:v>
                </c:pt>
                <c:pt idx="8882">
                  <c:v>23.5</c:v>
                </c:pt>
                <c:pt idx="8883">
                  <c:v>23.5</c:v>
                </c:pt>
                <c:pt idx="8884">
                  <c:v>23.5</c:v>
                </c:pt>
                <c:pt idx="8885">
                  <c:v>23.5</c:v>
                </c:pt>
                <c:pt idx="8886">
                  <c:v>23.5</c:v>
                </c:pt>
                <c:pt idx="8887">
                  <c:v>23.5</c:v>
                </c:pt>
                <c:pt idx="8888">
                  <c:v>23.5</c:v>
                </c:pt>
                <c:pt idx="8889">
                  <c:v>23.5</c:v>
                </c:pt>
                <c:pt idx="8890">
                  <c:v>23.6</c:v>
                </c:pt>
                <c:pt idx="8891">
                  <c:v>23.5</c:v>
                </c:pt>
                <c:pt idx="8892">
                  <c:v>23.5</c:v>
                </c:pt>
                <c:pt idx="8893">
                  <c:v>23.5</c:v>
                </c:pt>
                <c:pt idx="8894">
                  <c:v>23.5</c:v>
                </c:pt>
                <c:pt idx="8895">
                  <c:v>23.5</c:v>
                </c:pt>
                <c:pt idx="8896">
                  <c:v>23.5</c:v>
                </c:pt>
                <c:pt idx="8897">
                  <c:v>23.5</c:v>
                </c:pt>
                <c:pt idx="8898">
                  <c:v>23.5</c:v>
                </c:pt>
                <c:pt idx="8899">
                  <c:v>23.5</c:v>
                </c:pt>
                <c:pt idx="8900">
                  <c:v>23.5</c:v>
                </c:pt>
                <c:pt idx="8901">
                  <c:v>23.5</c:v>
                </c:pt>
                <c:pt idx="8902">
                  <c:v>23.5</c:v>
                </c:pt>
                <c:pt idx="8903">
                  <c:v>23.5</c:v>
                </c:pt>
                <c:pt idx="8904">
                  <c:v>23.5</c:v>
                </c:pt>
                <c:pt idx="8905">
                  <c:v>23.5</c:v>
                </c:pt>
                <c:pt idx="8906">
                  <c:v>23.5</c:v>
                </c:pt>
                <c:pt idx="8907">
                  <c:v>23.5</c:v>
                </c:pt>
                <c:pt idx="8908">
                  <c:v>23.5</c:v>
                </c:pt>
                <c:pt idx="8909">
                  <c:v>23.5</c:v>
                </c:pt>
                <c:pt idx="8910">
                  <c:v>23.5</c:v>
                </c:pt>
                <c:pt idx="8911">
                  <c:v>23.5</c:v>
                </c:pt>
                <c:pt idx="8912">
                  <c:v>23.5</c:v>
                </c:pt>
                <c:pt idx="8913">
                  <c:v>23.5</c:v>
                </c:pt>
                <c:pt idx="8914">
                  <c:v>23.5</c:v>
                </c:pt>
                <c:pt idx="8915">
                  <c:v>23.5</c:v>
                </c:pt>
                <c:pt idx="8916">
                  <c:v>23.5</c:v>
                </c:pt>
                <c:pt idx="8917">
                  <c:v>23.5</c:v>
                </c:pt>
                <c:pt idx="8918">
                  <c:v>23.5</c:v>
                </c:pt>
                <c:pt idx="8919">
                  <c:v>23.5</c:v>
                </c:pt>
                <c:pt idx="8920">
                  <c:v>23.5</c:v>
                </c:pt>
                <c:pt idx="8921">
                  <c:v>23.5</c:v>
                </c:pt>
                <c:pt idx="8922">
                  <c:v>23.5</c:v>
                </c:pt>
                <c:pt idx="8923">
                  <c:v>23.5</c:v>
                </c:pt>
                <c:pt idx="8924">
                  <c:v>23.5</c:v>
                </c:pt>
                <c:pt idx="8925">
                  <c:v>23.5</c:v>
                </c:pt>
                <c:pt idx="8926">
                  <c:v>23.5</c:v>
                </c:pt>
                <c:pt idx="8927">
                  <c:v>23.5</c:v>
                </c:pt>
                <c:pt idx="8928">
                  <c:v>23.5</c:v>
                </c:pt>
                <c:pt idx="8929">
                  <c:v>23.5</c:v>
                </c:pt>
                <c:pt idx="8930">
                  <c:v>23.5</c:v>
                </c:pt>
                <c:pt idx="8931">
                  <c:v>23.5</c:v>
                </c:pt>
                <c:pt idx="8932">
                  <c:v>23.5</c:v>
                </c:pt>
                <c:pt idx="8933">
                  <c:v>23.5</c:v>
                </c:pt>
                <c:pt idx="8934">
                  <c:v>23.5</c:v>
                </c:pt>
                <c:pt idx="8935">
                  <c:v>23.5</c:v>
                </c:pt>
                <c:pt idx="8936">
                  <c:v>23.5</c:v>
                </c:pt>
                <c:pt idx="8937">
                  <c:v>23.5</c:v>
                </c:pt>
                <c:pt idx="8938">
                  <c:v>23.5</c:v>
                </c:pt>
                <c:pt idx="8939">
                  <c:v>23.5</c:v>
                </c:pt>
                <c:pt idx="8940">
                  <c:v>23.5</c:v>
                </c:pt>
                <c:pt idx="8941">
                  <c:v>23.5</c:v>
                </c:pt>
                <c:pt idx="8942">
                  <c:v>23.5</c:v>
                </c:pt>
                <c:pt idx="8943">
                  <c:v>23.5</c:v>
                </c:pt>
                <c:pt idx="8944">
                  <c:v>23.5</c:v>
                </c:pt>
                <c:pt idx="8945">
                  <c:v>23.5</c:v>
                </c:pt>
                <c:pt idx="8946">
                  <c:v>23.5</c:v>
                </c:pt>
                <c:pt idx="8947">
                  <c:v>23.5</c:v>
                </c:pt>
                <c:pt idx="8948">
                  <c:v>23.5</c:v>
                </c:pt>
                <c:pt idx="8949">
                  <c:v>23.5</c:v>
                </c:pt>
                <c:pt idx="8950">
                  <c:v>23.5</c:v>
                </c:pt>
                <c:pt idx="8951">
                  <c:v>23.5</c:v>
                </c:pt>
                <c:pt idx="8952">
                  <c:v>23.5</c:v>
                </c:pt>
                <c:pt idx="8953">
                  <c:v>23.5</c:v>
                </c:pt>
                <c:pt idx="8954">
                  <c:v>23.5</c:v>
                </c:pt>
                <c:pt idx="8955">
                  <c:v>23.5</c:v>
                </c:pt>
                <c:pt idx="8956">
                  <c:v>23.5</c:v>
                </c:pt>
                <c:pt idx="8957">
                  <c:v>23.5</c:v>
                </c:pt>
                <c:pt idx="8958">
                  <c:v>23.5</c:v>
                </c:pt>
                <c:pt idx="8959">
                  <c:v>23.5</c:v>
                </c:pt>
                <c:pt idx="8960">
                  <c:v>23.5</c:v>
                </c:pt>
                <c:pt idx="8961">
                  <c:v>23.5</c:v>
                </c:pt>
                <c:pt idx="8962">
                  <c:v>23.5</c:v>
                </c:pt>
                <c:pt idx="8963">
                  <c:v>23.5</c:v>
                </c:pt>
                <c:pt idx="8964">
                  <c:v>23.5</c:v>
                </c:pt>
                <c:pt idx="8965">
                  <c:v>23.5</c:v>
                </c:pt>
                <c:pt idx="8966">
                  <c:v>23.5</c:v>
                </c:pt>
                <c:pt idx="8967">
                  <c:v>23.5</c:v>
                </c:pt>
                <c:pt idx="8968">
                  <c:v>23.5</c:v>
                </c:pt>
                <c:pt idx="8969">
                  <c:v>23.5</c:v>
                </c:pt>
                <c:pt idx="8970">
                  <c:v>23.5</c:v>
                </c:pt>
                <c:pt idx="8971">
                  <c:v>23.5</c:v>
                </c:pt>
                <c:pt idx="8972">
                  <c:v>23.5</c:v>
                </c:pt>
                <c:pt idx="8973">
                  <c:v>23.5</c:v>
                </c:pt>
                <c:pt idx="8974">
                  <c:v>23.5</c:v>
                </c:pt>
                <c:pt idx="8975">
                  <c:v>23.5</c:v>
                </c:pt>
                <c:pt idx="8976">
                  <c:v>23.5</c:v>
                </c:pt>
                <c:pt idx="8977">
                  <c:v>23.5</c:v>
                </c:pt>
                <c:pt idx="8978">
                  <c:v>23.5</c:v>
                </c:pt>
                <c:pt idx="8979">
                  <c:v>23.5</c:v>
                </c:pt>
                <c:pt idx="8980">
                  <c:v>23.5</c:v>
                </c:pt>
                <c:pt idx="8981">
                  <c:v>23.5</c:v>
                </c:pt>
                <c:pt idx="8982">
                  <c:v>23.5</c:v>
                </c:pt>
                <c:pt idx="8983">
                  <c:v>23.5</c:v>
                </c:pt>
                <c:pt idx="8984">
                  <c:v>23.5</c:v>
                </c:pt>
                <c:pt idx="8985">
                  <c:v>23.5</c:v>
                </c:pt>
                <c:pt idx="8986">
                  <c:v>23.5</c:v>
                </c:pt>
                <c:pt idx="8987">
                  <c:v>23.5</c:v>
                </c:pt>
                <c:pt idx="8988">
                  <c:v>23.5</c:v>
                </c:pt>
                <c:pt idx="8989">
                  <c:v>23.5</c:v>
                </c:pt>
                <c:pt idx="8990">
                  <c:v>23.5</c:v>
                </c:pt>
                <c:pt idx="8991">
                  <c:v>23.5</c:v>
                </c:pt>
                <c:pt idx="8992">
                  <c:v>23.5</c:v>
                </c:pt>
                <c:pt idx="8993">
                  <c:v>23.5</c:v>
                </c:pt>
                <c:pt idx="8994">
                  <c:v>23.5</c:v>
                </c:pt>
                <c:pt idx="8995">
                  <c:v>23.5</c:v>
                </c:pt>
                <c:pt idx="8996">
                  <c:v>23.5</c:v>
                </c:pt>
                <c:pt idx="8997">
                  <c:v>23.5</c:v>
                </c:pt>
                <c:pt idx="8998">
                  <c:v>23.5</c:v>
                </c:pt>
                <c:pt idx="8999">
                  <c:v>23.5</c:v>
                </c:pt>
                <c:pt idx="9000">
                  <c:v>23.5</c:v>
                </c:pt>
                <c:pt idx="9001">
                  <c:v>23.5</c:v>
                </c:pt>
                <c:pt idx="9002">
                  <c:v>23.5</c:v>
                </c:pt>
                <c:pt idx="9003">
                  <c:v>23.5</c:v>
                </c:pt>
                <c:pt idx="9004">
                  <c:v>23.5</c:v>
                </c:pt>
                <c:pt idx="9005">
                  <c:v>23.5</c:v>
                </c:pt>
                <c:pt idx="9006">
                  <c:v>23.5</c:v>
                </c:pt>
                <c:pt idx="9007">
                  <c:v>23.5</c:v>
                </c:pt>
                <c:pt idx="9008">
                  <c:v>23.5</c:v>
                </c:pt>
                <c:pt idx="9009">
                  <c:v>23.5</c:v>
                </c:pt>
                <c:pt idx="9010">
                  <c:v>23.5</c:v>
                </c:pt>
                <c:pt idx="9011">
                  <c:v>23.5</c:v>
                </c:pt>
                <c:pt idx="9012">
                  <c:v>23.5</c:v>
                </c:pt>
                <c:pt idx="9013">
                  <c:v>23.5</c:v>
                </c:pt>
                <c:pt idx="9014">
                  <c:v>23.5</c:v>
                </c:pt>
                <c:pt idx="9015">
                  <c:v>23.5</c:v>
                </c:pt>
                <c:pt idx="9016">
                  <c:v>23.5</c:v>
                </c:pt>
                <c:pt idx="9017">
                  <c:v>23.5</c:v>
                </c:pt>
                <c:pt idx="9018">
                  <c:v>23.5</c:v>
                </c:pt>
                <c:pt idx="9019">
                  <c:v>23.5</c:v>
                </c:pt>
                <c:pt idx="9020">
                  <c:v>23.5</c:v>
                </c:pt>
                <c:pt idx="9021">
                  <c:v>23.5</c:v>
                </c:pt>
                <c:pt idx="9022">
                  <c:v>23.5</c:v>
                </c:pt>
                <c:pt idx="9023">
                  <c:v>23.5</c:v>
                </c:pt>
                <c:pt idx="9024">
                  <c:v>23.5</c:v>
                </c:pt>
                <c:pt idx="9025">
                  <c:v>23.5</c:v>
                </c:pt>
                <c:pt idx="9026">
                  <c:v>23.5</c:v>
                </c:pt>
                <c:pt idx="9027">
                  <c:v>23.5</c:v>
                </c:pt>
                <c:pt idx="9028">
                  <c:v>23.5</c:v>
                </c:pt>
                <c:pt idx="9029">
                  <c:v>23.5</c:v>
                </c:pt>
                <c:pt idx="9030">
                  <c:v>23.5</c:v>
                </c:pt>
                <c:pt idx="9031">
                  <c:v>23.5</c:v>
                </c:pt>
                <c:pt idx="9032">
                  <c:v>23.5</c:v>
                </c:pt>
                <c:pt idx="9033">
                  <c:v>23.5</c:v>
                </c:pt>
                <c:pt idx="9034">
                  <c:v>23.5</c:v>
                </c:pt>
                <c:pt idx="9035">
                  <c:v>23.5</c:v>
                </c:pt>
                <c:pt idx="9036">
                  <c:v>23.5</c:v>
                </c:pt>
                <c:pt idx="9037">
                  <c:v>23.5</c:v>
                </c:pt>
                <c:pt idx="9038">
                  <c:v>23.5</c:v>
                </c:pt>
                <c:pt idx="9039">
                  <c:v>23.5</c:v>
                </c:pt>
                <c:pt idx="9040">
                  <c:v>23.5</c:v>
                </c:pt>
                <c:pt idx="9041">
                  <c:v>23.5</c:v>
                </c:pt>
                <c:pt idx="9042">
                  <c:v>23.5</c:v>
                </c:pt>
                <c:pt idx="9043">
                  <c:v>23.5</c:v>
                </c:pt>
                <c:pt idx="9044">
                  <c:v>23.5</c:v>
                </c:pt>
                <c:pt idx="9045">
                  <c:v>23.5</c:v>
                </c:pt>
                <c:pt idx="9046">
                  <c:v>23.5</c:v>
                </c:pt>
                <c:pt idx="9047">
                  <c:v>23.5</c:v>
                </c:pt>
                <c:pt idx="9048">
                  <c:v>23.5</c:v>
                </c:pt>
                <c:pt idx="9049">
                  <c:v>23.5</c:v>
                </c:pt>
                <c:pt idx="9050">
                  <c:v>23.5</c:v>
                </c:pt>
                <c:pt idx="9051">
                  <c:v>23.5</c:v>
                </c:pt>
                <c:pt idx="9052">
                  <c:v>23.5</c:v>
                </c:pt>
                <c:pt idx="9053">
                  <c:v>23.5</c:v>
                </c:pt>
                <c:pt idx="9054">
                  <c:v>23.5</c:v>
                </c:pt>
                <c:pt idx="9055">
                  <c:v>23.5</c:v>
                </c:pt>
                <c:pt idx="9056">
                  <c:v>23.5</c:v>
                </c:pt>
                <c:pt idx="9057">
                  <c:v>23.5</c:v>
                </c:pt>
                <c:pt idx="9058">
                  <c:v>23.5</c:v>
                </c:pt>
                <c:pt idx="9059">
                  <c:v>23.5</c:v>
                </c:pt>
                <c:pt idx="9060">
                  <c:v>23.5</c:v>
                </c:pt>
                <c:pt idx="9061">
                  <c:v>23.5</c:v>
                </c:pt>
                <c:pt idx="9062">
                  <c:v>23.5</c:v>
                </c:pt>
                <c:pt idx="9063">
                  <c:v>23.5</c:v>
                </c:pt>
                <c:pt idx="9064">
                  <c:v>23.5</c:v>
                </c:pt>
                <c:pt idx="9065">
                  <c:v>23.5</c:v>
                </c:pt>
                <c:pt idx="9066">
                  <c:v>23.5</c:v>
                </c:pt>
                <c:pt idx="9067">
                  <c:v>23.5</c:v>
                </c:pt>
                <c:pt idx="9068">
                  <c:v>23.5</c:v>
                </c:pt>
                <c:pt idx="9069">
                  <c:v>23.5</c:v>
                </c:pt>
                <c:pt idx="9070">
                  <c:v>23.5</c:v>
                </c:pt>
                <c:pt idx="9071">
                  <c:v>23.5</c:v>
                </c:pt>
                <c:pt idx="9072">
                  <c:v>23.5</c:v>
                </c:pt>
                <c:pt idx="9073">
                  <c:v>23.5</c:v>
                </c:pt>
                <c:pt idx="9074">
                  <c:v>23.5</c:v>
                </c:pt>
                <c:pt idx="9075">
                  <c:v>23.5</c:v>
                </c:pt>
                <c:pt idx="9076">
                  <c:v>23.5</c:v>
                </c:pt>
                <c:pt idx="9077">
                  <c:v>23.5</c:v>
                </c:pt>
                <c:pt idx="9078">
                  <c:v>23.5</c:v>
                </c:pt>
                <c:pt idx="9079">
                  <c:v>23.5</c:v>
                </c:pt>
                <c:pt idx="9080">
                  <c:v>23.5</c:v>
                </c:pt>
                <c:pt idx="9081">
                  <c:v>23.5</c:v>
                </c:pt>
                <c:pt idx="9082">
                  <c:v>23.4</c:v>
                </c:pt>
                <c:pt idx="9083">
                  <c:v>23.4</c:v>
                </c:pt>
                <c:pt idx="9084">
                  <c:v>23.5</c:v>
                </c:pt>
                <c:pt idx="9085">
                  <c:v>23.5</c:v>
                </c:pt>
                <c:pt idx="9086">
                  <c:v>23.5</c:v>
                </c:pt>
                <c:pt idx="9087">
                  <c:v>23.5</c:v>
                </c:pt>
                <c:pt idx="9088">
                  <c:v>23.4</c:v>
                </c:pt>
                <c:pt idx="9089">
                  <c:v>23.4</c:v>
                </c:pt>
                <c:pt idx="9090">
                  <c:v>23.4</c:v>
                </c:pt>
                <c:pt idx="9091">
                  <c:v>23.5</c:v>
                </c:pt>
                <c:pt idx="9092">
                  <c:v>23.5</c:v>
                </c:pt>
                <c:pt idx="9093">
                  <c:v>23.5</c:v>
                </c:pt>
                <c:pt idx="9094">
                  <c:v>23.5</c:v>
                </c:pt>
                <c:pt idx="9095">
                  <c:v>23.5</c:v>
                </c:pt>
                <c:pt idx="9096">
                  <c:v>23.5</c:v>
                </c:pt>
                <c:pt idx="9097">
                  <c:v>23.5</c:v>
                </c:pt>
                <c:pt idx="9098">
                  <c:v>23.5</c:v>
                </c:pt>
                <c:pt idx="9099">
                  <c:v>23.5</c:v>
                </c:pt>
                <c:pt idx="9100">
                  <c:v>23.5</c:v>
                </c:pt>
                <c:pt idx="9101">
                  <c:v>23.5</c:v>
                </c:pt>
                <c:pt idx="9102">
                  <c:v>23.5</c:v>
                </c:pt>
                <c:pt idx="9103">
                  <c:v>23.5</c:v>
                </c:pt>
                <c:pt idx="9104">
                  <c:v>23.5</c:v>
                </c:pt>
                <c:pt idx="9105">
                  <c:v>23.5</c:v>
                </c:pt>
                <c:pt idx="9106">
                  <c:v>23.5</c:v>
                </c:pt>
                <c:pt idx="9107">
                  <c:v>23.5</c:v>
                </c:pt>
                <c:pt idx="9108">
                  <c:v>23.5</c:v>
                </c:pt>
                <c:pt idx="9109">
                  <c:v>23.5</c:v>
                </c:pt>
                <c:pt idx="9110">
                  <c:v>23.5</c:v>
                </c:pt>
                <c:pt idx="9111">
                  <c:v>23.5</c:v>
                </c:pt>
                <c:pt idx="9112">
                  <c:v>23.5</c:v>
                </c:pt>
                <c:pt idx="9113">
                  <c:v>23.5</c:v>
                </c:pt>
                <c:pt idx="9114">
                  <c:v>23.5</c:v>
                </c:pt>
                <c:pt idx="9115">
                  <c:v>23.5</c:v>
                </c:pt>
                <c:pt idx="9116">
                  <c:v>23.5</c:v>
                </c:pt>
                <c:pt idx="9117">
                  <c:v>23.5</c:v>
                </c:pt>
                <c:pt idx="9118">
                  <c:v>23.5</c:v>
                </c:pt>
                <c:pt idx="9119">
                  <c:v>23.5</c:v>
                </c:pt>
                <c:pt idx="9120">
                  <c:v>23.5</c:v>
                </c:pt>
                <c:pt idx="9121">
                  <c:v>23.5</c:v>
                </c:pt>
                <c:pt idx="9122">
                  <c:v>23.5</c:v>
                </c:pt>
                <c:pt idx="9123">
                  <c:v>23.5</c:v>
                </c:pt>
                <c:pt idx="9124">
                  <c:v>23.5</c:v>
                </c:pt>
                <c:pt idx="9125">
                  <c:v>23.5</c:v>
                </c:pt>
                <c:pt idx="9126">
                  <c:v>23.5</c:v>
                </c:pt>
                <c:pt idx="9127">
                  <c:v>23.5</c:v>
                </c:pt>
                <c:pt idx="9128">
                  <c:v>23.5</c:v>
                </c:pt>
                <c:pt idx="9129">
                  <c:v>23.5</c:v>
                </c:pt>
                <c:pt idx="9130">
                  <c:v>23.5</c:v>
                </c:pt>
                <c:pt idx="9131">
                  <c:v>23.5</c:v>
                </c:pt>
                <c:pt idx="9132">
                  <c:v>23.5</c:v>
                </c:pt>
                <c:pt idx="9133">
                  <c:v>23.5</c:v>
                </c:pt>
                <c:pt idx="9134">
                  <c:v>23.5</c:v>
                </c:pt>
                <c:pt idx="9135">
                  <c:v>23.5</c:v>
                </c:pt>
                <c:pt idx="9136">
                  <c:v>23.5</c:v>
                </c:pt>
                <c:pt idx="9137">
                  <c:v>23.5</c:v>
                </c:pt>
                <c:pt idx="9138">
                  <c:v>23.5</c:v>
                </c:pt>
                <c:pt idx="9139">
                  <c:v>23.5</c:v>
                </c:pt>
                <c:pt idx="9140">
                  <c:v>23.5</c:v>
                </c:pt>
                <c:pt idx="9141">
                  <c:v>23.5</c:v>
                </c:pt>
                <c:pt idx="9142">
                  <c:v>23.5</c:v>
                </c:pt>
                <c:pt idx="9143">
                  <c:v>23.5</c:v>
                </c:pt>
                <c:pt idx="9144">
                  <c:v>23.5</c:v>
                </c:pt>
                <c:pt idx="9145">
                  <c:v>23.5</c:v>
                </c:pt>
                <c:pt idx="9146">
                  <c:v>23.5</c:v>
                </c:pt>
                <c:pt idx="9147">
                  <c:v>23.5</c:v>
                </c:pt>
                <c:pt idx="9148">
                  <c:v>23.5</c:v>
                </c:pt>
                <c:pt idx="9149">
                  <c:v>23.5</c:v>
                </c:pt>
                <c:pt idx="9150">
                  <c:v>23.5</c:v>
                </c:pt>
                <c:pt idx="9151">
                  <c:v>23.5</c:v>
                </c:pt>
                <c:pt idx="9152">
                  <c:v>23.5</c:v>
                </c:pt>
                <c:pt idx="9153">
                  <c:v>23.5</c:v>
                </c:pt>
                <c:pt idx="9154">
                  <c:v>23.5</c:v>
                </c:pt>
                <c:pt idx="9155">
                  <c:v>23.5</c:v>
                </c:pt>
                <c:pt idx="9156">
                  <c:v>23.5</c:v>
                </c:pt>
                <c:pt idx="9157">
                  <c:v>23.5</c:v>
                </c:pt>
                <c:pt idx="9158">
                  <c:v>23.5</c:v>
                </c:pt>
                <c:pt idx="9159">
                  <c:v>23.5</c:v>
                </c:pt>
                <c:pt idx="9160">
                  <c:v>23.5</c:v>
                </c:pt>
                <c:pt idx="9161">
                  <c:v>23.5</c:v>
                </c:pt>
                <c:pt idx="9162">
                  <c:v>23.5</c:v>
                </c:pt>
                <c:pt idx="9163">
                  <c:v>23.5</c:v>
                </c:pt>
                <c:pt idx="9164">
                  <c:v>23.5</c:v>
                </c:pt>
                <c:pt idx="9165">
                  <c:v>23.4</c:v>
                </c:pt>
                <c:pt idx="9166">
                  <c:v>23.4</c:v>
                </c:pt>
                <c:pt idx="9167">
                  <c:v>23.5</c:v>
                </c:pt>
                <c:pt idx="9168">
                  <c:v>23.4</c:v>
                </c:pt>
                <c:pt idx="9169">
                  <c:v>23.4</c:v>
                </c:pt>
                <c:pt idx="9170">
                  <c:v>23.5</c:v>
                </c:pt>
                <c:pt idx="9171">
                  <c:v>23.5</c:v>
                </c:pt>
                <c:pt idx="9172">
                  <c:v>23.5</c:v>
                </c:pt>
                <c:pt idx="9173">
                  <c:v>23.5</c:v>
                </c:pt>
                <c:pt idx="9174">
                  <c:v>23.5</c:v>
                </c:pt>
                <c:pt idx="9175">
                  <c:v>23.5</c:v>
                </c:pt>
                <c:pt idx="9176">
                  <c:v>23.5</c:v>
                </c:pt>
                <c:pt idx="9177">
                  <c:v>23.5</c:v>
                </c:pt>
                <c:pt idx="9178">
                  <c:v>23.5</c:v>
                </c:pt>
                <c:pt idx="9179">
                  <c:v>23.4</c:v>
                </c:pt>
                <c:pt idx="9180">
                  <c:v>23.5</c:v>
                </c:pt>
                <c:pt idx="9181">
                  <c:v>23.5</c:v>
                </c:pt>
                <c:pt idx="9182">
                  <c:v>23.5</c:v>
                </c:pt>
                <c:pt idx="9183">
                  <c:v>23.5</c:v>
                </c:pt>
                <c:pt idx="9184">
                  <c:v>23.5</c:v>
                </c:pt>
                <c:pt idx="9185">
                  <c:v>23.5</c:v>
                </c:pt>
                <c:pt idx="9186">
                  <c:v>23.5</c:v>
                </c:pt>
                <c:pt idx="9187">
                  <c:v>23.5</c:v>
                </c:pt>
                <c:pt idx="9188">
                  <c:v>23.5</c:v>
                </c:pt>
                <c:pt idx="9189">
                  <c:v>23.5</c:v>
                </c:pt>
                <c:pt idx="9190">
                  <c:v>23.5</c:v>
                </c:pt>
                <c:pt idx="9191">
                  <c:v>23.5</c:v>
                </c:pt>
                <c:pt idx="9192">
                  <c:v>23.5</c:v>
                </c:pt>
                <c:pt idx="9193">
                  <c:v>23.5</c:v>
                </c:pt>
                <c:pt idx="9194">
                  <c:v>23.5</c:v>
                </c:pt>
                <c:pt idx="9195">
                  <c:v>23.5</c:v>
                </c:pt>
                <c:pt idx="9196">
                  <c:v>23.5</c:v>
                </c:pt>
                <c:pt idx="9197">
                  <c:v>23.5</c:v>
                </c:pt>
                <c:pt idx="9198">
                  <c:v>23.5</c:v>
                </c:pt>
                <c:pt idx="9199">
                  <c:v>23.5</c:v>
                </c:pt>
                <c:pt idx="9200">
                  <c:v>23.5</c:v>
                </c:pt>
                <c:pt idx="9201">
                  <c:v>23.5</c:v>
                </c:pt>
                <c:pt idx="9202">
                  <c:v>23.5</c:v>
                </c:pt>
                <c:pt idx="9203">
                  <c:v>23.5</c:v>
                </c:pt>
                <c:pt idx="9204">
                  <c:v>23.5</c:v>
                </c:pt>
                <c:pt idx="9205">
                  <c:v>23.5</c:v>
                </c:pt>
                <c:pt idx="9206">
                  <c:v>23.5</c:v>
                </c:pt>
                <c:pt idx="9207">
                  <c:v>23.4</c:v>
                </c:pt>
                <c:pt idx="9208">
                  <c:v>23.4</c:v>
                </c:pt>
                <c:pt idx="9209">
                  <c:v>23.4</c:v>
                </c:pt>
                <c:pt idx="9210">
                  <c:v>23.5</c:v>
                </c:pt>
                <c:pt idx="9211">
                  <c:v>23.5</c:v>
                </c:pt>
                <c:pt idx="9212">
                  <c:v>23.5</c:v>
                </c:pt>
                <c:pt idx="9213">
                  <c:v>23.5</c:v>
                </c:pt>
                <c:pt idx="9214">
                  <c:v>23.5</c:v>
                </c:pt>
                <c:pt idx="9215">
                  <c:v>23.5</c:v>
                </c:pt>
                <c:pt idx="9216">
                  <c:v>23.5</c:v>
                </c:pt>
                <c:pt idx="9217">
                  <c:v>23.5</c:v>
                </c:pt>
                <c:pt idx="9218">
                  <c:v>23.5</c:v>
                </c:pt>
                <c:pt idx="9219">
                  <c:v>23.5</c:v>
                </c:pt>
                <c:pt idx="9220">
                  <c:v>23.5</c:v>
                </c:pt>
                <c:pt idx="9221">
                  <c:v>23.5</c:v>
                </c:pt>
                <c:pt idx="9222">
                  <c:v>23.5</c:v>
                </c:pt>
                <c:pt idx="9223">
                  <c:v>23.5</c:v>
                </c:pt>
                <c:pt idx="9224">
                  <c:v>23.5</c:v>
                </c:pt>
                <c:pt idx="9225">
                  <c:v>23.5</c:v>
                </c:pt>
                <c:pt idx="9226">
                  <c:v>23.5</c:v>
                </c:pt>
                <c:pt idx="9227">
                  <c:v>23.5</c:v>
                </c:pt>
                <c:pt idx="9228">
                  <c:v>23.5</c:v>
                </c:pt>
                <c:pt idx="9229">
                  <c:v>23.5</c:v>
                </c:pt>
                <c:pt idx="9230">
                  <c:v>23.4</c:v>
                </c:pt>
                <c:pt idx="9231">
                  <c:v>23.5</c:v>
                </c:pt>
                <c:pt idx="9232">
                  <c:v>23.5</c:v>
                </c:pt>
                <c:pt idx="9233">
                  <c:v>23.5</c:v>
                </c:pt>
                <c:pt idx="9234">
                  <c:v>23.5</c:v>
                </c:pt>
                <c:pt idx="9235">
                  <c:v>23.5</c:v>
                </c:pt>
                <c:pt idx="9236">
                  <c:v>23.5</c:v>
                </c:pt>
                <c:pt idx="9237">
                  <c:v>23.5</c:v>
                </c:pt>
                <c:pt idx="9238">
                  <c:v>23.5</c:v>
                </c:pt>
                <c:pt idx="9239">
                  <c:v>23.5</c:v>
                </c:pt>
                <c:pt idx="9240">
                  <c:v>23.4</c:v>
                </c:pt>
                <c:pt idx="9241">
                  <c:v>23.4</c:v>
                </c:pt>
                <c:pt idx="9242">
                  <c:v>23.5</c:v>
                </c:pt>
                <c:pt idx="9243">
                  <c:v>23.5</c:v>
                </c:pt>
                <c:pt idx="9244">
                  <c:v>23.5</c:v>
                </c:pt>
                <c:pt idx="9245">
                  <c:v>23.5</c:v>
                </c:pt>
                <c:pt idx="9246">
                  <c:v>23.4</c:v>
                </c:pt>
                <c:pt idx="9247">
                  <c:v>23.5</c:v>
                </c:pt>
                <c:pt idx="9248">
                  <c:v>23.4</c:v>
                </c:pt>
                <c:pt idx="9249">
                  <c:v>23.4</c:v>
                </c:pt>
                <c:pt idx="9250">
                  <c:v>23.4</c:v>
                </c:pt>
                <c:pt idx="9251">
                  <c:v>23.4</c:v>
                </c:pt>
                <c:pt idx="9252">
                  <c:v>23.4</c:v>
                </c:pt>
                <c:pt idx="9253">
                  <c:v>23.4</c:v>
                </c:pt>
                <c:pt idx="9254">
                  <c:v>23.4</c:v>
                </c:pt>
                <c:pt idx="9255">
                  <c:v>23.4</c:v>
                </c:pt>
                <c:pt idx="9256">
                  <c:v>23.4</c:v>
                </c:pt>
                <c:pt idx="9257">
                  <c:v>23.4</c:v>
                </c:pt>
                <c:pt idx="9258">
                  <c:v>23.4</c:v>
                </c:pt>
                <c:pt idx="9259">
                  <c:v>23.4</c:v>
                </c:pt>
                <c:pt idx="9260">
                  <c:v>23.4</c:v>
                </c:pt>
                <c:pt idx="9261">
                  <c:v>23.4</c:v>
                </c:pt>
                <c:pt idx="9262">
                  <c:v>23.4</c:v>
                </c:pt>
                <c:pt idx="9263">
                  <c:v>23.4</c:v>
                </c:pt>
                <c:pt idx="9264">
                  <c:v>23.5</c:v>
                </c:pt>
                <c:pt idx="9265">
                  <c:v>23.5</c:v>
                </c:pt>
                <c:pt idx="9266">
                  <c:v>23.5</c:v>
                </c:pt>
                <c:pt idx="9267">
                  <c:v>23.5</c:v>
                </c:pt>
                <c:pt idx="9268">
                  <c:v>23.4</c:v>
                </c:pt>
                <c:pt idx="9269">
                  <c:v>23.4</c:v>
                </c:pt>
                <c:pt idx="9270">
                  <c:v>23.4</c:v>
                </c:pt>
                <c:pt idx="9271">
                  <c:v>23.5</c:v>
                </c:pt>
                <c:pt idx="9272">
                  <c:v>23.5</c:v>
                </c:pt>
                <c:pt idx="9273">
                  <c:v>23.5</c:v>
                </c:pt>
                <c:pt idx="9274">
                  <c:v>23.5</c:v>
                </c:pt>
                <c:pt idx="9275">
                  <c:v>23.5</c:v>
                </c:pt>
                <c:pt idx="9276">
                  <c:v>23.5</c:v>
                </c:pt>
                <c:pt idx="9277">
                  <c:v>23.4</c:v>
                </c:pt>
                <c:pt idx="9278">
                  <c:v>23.5</c:v>
                </c:pt>
                <c:pt idx="9279">
                  <c:v>23.5</c:v>
                </c:pt>
                <c:pt idx="9280">
                  <c:v>23.5</c:v>
                </c:pt>
                <c:pt idx="9281">
                  <c:v>23.5</c:v>
                </c:pt>
                <c:pt idx="9282">
                  <c:v>23.4</c:v>
                </c:pt>
                <c:pt idx="9283">
                  <c:v>23.4</c:v>
                </c:pt>
                <c:pt idx="9284">
                  <c:v>23.5</c:v>
                </c:pt>
                <c:pt idx="9285">
                  <c:v>23.5</c:v>
                </c:pt>
                <c:pt idx="9286">
                  <c:v>23.5</c:v>
                </c:pt>
                <c:pt idx="9287">
                  <c:v>23.5</c:v>
                </c:pt>
                <c:pt idx="9288">
                  <c:v>23.5</c:v>
                </c:pt>
                <c:pt idx="9289">
                  <c:v>23.4</c:v>
                </c:pt>
                <c:pt idx="9290">
                  <c:v>23.5</c:v>
                </c:pt>
                <c:pt idx="9291">
                  <c:v>23.5</c:v>
                </c:pt>
                <c:pt idx="9292">
                  <c:v>23.5</c:v>
                </c:pt>
                <c:pt idx="9293">
                  <c:v>23.5</c:v>
                </c:pt>
                <c:pt idx="9294">
                  <c:v>23.5</c:v>
                </c:pt>
                <c:pt idx="9295">
                  <c:v>23.5</c:v>
                </c:pt>
                <c:pt idx="9296">
                  <c:v>23.5</c:v>
                </c:pt>
                <c:pt idx="9297">
                  <c:v>23.5</c:v>
                </c:pt>
                <c:pt idx="9298">
                  <c:v>23.5</c:v>
                </c:pt>
                <c:pt idx="9299">
                  <c:v>23.5</c:v>
                </c:pt>
                <c:pt idx="9300">
                  <c:v>23.5</c:v>
                </c:pt>
                <c:pt idx="9301">
                  <c:v>23.5</c:v>
                </c:pt>
                <c:pt idx="9302">
                  <c:v>23.5</c:v>
                </c:pt>
                <c:pt idx="9303">
                  <c:v>23.5</c:v>
                </c:pt>
                <c:pt idx="9304">
                  <c:v>23.5</c:v>
                </c:pt>
                <c:pt idx="9305">
                  <c:v>23.5</c:v>
                </c:pt>
                <c:pt idx="9306">
                  <c:v>23.5</c:v>
                </c:pt>
                <c:pt idx="9307">
                  <c:v>23.5</c:v>
                </c:pt>
                <c:pt idx="9308">
                  <c:v>23.5</c:v>
                </c:pt>
                <c:pt idx="9309">
                  <c:v>23.5</c:v>
                </c:pt>
                <c:pt idx="9310">
                  <c:v>23.5</c:v>
                </c:pt>
                <c:pt idx="9311">
                  <c:v>23.4</c:v>
                </c:pt>
                <c:pt idx="9312">
                  <c:v>23.5</c:v>
                </c:pt>
                <c:pt idx="9313">
                  <c:v>23.5</c:v>
                </c:pt>
                <c:pt idx="9314">
                  <c:v>23.5</c:v>
                </c:pt>
                <c:pt idx="9315">
                  <c:v>23.5</c:v>
                </c:pt>
                <c:pt idx="9316">
                  <c:v>23.5</c:v>
                </c:pt>
                <c:pt idx="9317">
                  <c:v>23.4</c:v>
                </c:pt>
                <c:pt idx="9318">
                  <c:v>23.4</c:v>
                </c:pt>
                <c:pt idx="9319">
                  <c:v>23.4</c:v>
                </c:pt>
                <c:pt idx="9320">
                  <c:v>23.5</c:v>
                </c:pt>
                <c:pt idx="9321">
                  <c:v>23.5</c:v>
                </c:pt>
                <c:pt idx="9322">
                  <c:v>23.4</c:v>
                </c:pt>
                <c:pt idx="9323">
                  <c:v>23.4</c:v>
                </c:pt>
                <c:pt idx="9324">
                  <c:v>23.4</c:v>
                </c:pt>
                <c:pt idx="9325">
                  <c:v>23.5</c:v>
                </c:pt>
                <c:pt idx="9326">
                  <c:v>23.5</c:v>
                </c:pt>
                <c:pt idx="9327">
                  <c:v>23.5</c:v>
                </c:pt>
                <c:pt idx="9328">
                  <c:v>23.5</c:v>
                </c:pt>
                <c:pt idx="9329">
                  <c:v>23.4</c:v>
                </c:pt>
                <c:pt idx="9330">
                  <c:v>23.5</c:v>
                </c:pt>
                <c:pt idx="9331">
                  <c:v>23.4</c:v>
                </c:pt>
                <c:pt idx="9332">
                  <c:v>23.5</c:v>
                </c:pt>
                <c:pt idx="9333">
                  <c:v>23.5</c:v>
                </c:pt>
                <c:pt idx="9334">
                  <c:v>23.4</c:v>
                </c:pt>
                <c:pt idx="9335">
                  <c:v>23.5</c:v>
                </c:pt>
                <c:pt idx="9336">
                  <c:v>23.5</c:v>
                </c:pt>
                <c:pt idx="9337">
                  <c:v>23.4</c:v>
                </c:pt>
                <c:pt idx="9338">
                  <c:v>23.4</c:v>
                </c:pt>
                <c:pt idx="9339">
                  <c:v>23.5</c:v>
                </c:pt>
                <c:pt idx="9340">
                  <c:v>23.4</c:v>
                </c:pt>
                <c:pt idx="9341">
                  <c:v>23.4</c:v>
                </c:pt>
                <c:pt idx="9342">
                  <c:v>23.4</c:v>
                </c:pt>
                <c:pt idx="9343">
                  <c:v>23.4</c:v>
                </c:pt>
                <c:pt idx="9344">
                  <c:v>23.4</c:v>
                </c:pt>
                <c:pt idx="9345">
                  <c:v>23.4</c:v>
                </c:pt>
                <c:pt idx="9346">
                  <c:v>23.4</c:v>
                </c:pt>
                <c:pt idx="9347">
                  <c:v>23.4</c:v>
                </c:pt>
                <c:pt idx="9348">
                  <c:v>23.4</c:v>
                </c:pt>
                <c:pt idx="9349">
                  <c:v>23.4</c:v>
                </c:pt>
                <c:pt idx="9350">
                  <c:v>23.4</c:v>
                </c:pt>
                <c:pt idx="9351">
                  <c:v>23.4</c:v>
                </c:pt>
                <c:pt idx="9352">
                  <c:v>23.4</c:v>
                </c:pt>
                <c:pt idx="9353">
                  <c:v>23.4</c:v>
                </c:pt>
                <c:pt idx="9354">
                  <c:v>23.4</c:v>
                </c:pt>
                <c:pt idx="9355">
                  <c:v>23.5</c:v>
                </c:pt>
                <c:pt idx="9356">
                  <c:v>23.5</c:v>
                </c:pt>
                <c:pt idx="9357">
                  <c:v>23.4</c:v>
                </c:pt>
                <c:pt idx="9358">
                  <c:v>23.4</c:v>
                </c:pt>
                <c:pt idx="9359">
                  <c:v>23.4</c:v>
                </c:pt>
                <c:pt idx="9360">
                  <c:v>23.4</c:v>
                </c:pt>
                <c:pt idx="9361">
                  <c:v>23.5</c:v>
                </c:pt>
                <c:pt idx="9362">
                  <c:v>23.5</c:v>
                </c:pt>
                <c:pt idx="9363">
                  <c:v>23.4</c:v>
                </c:pt>
                <c:pt idx="9364">
                  <c:v>23.4</c:v>
                </c:pt>
                <c:pt idx="9365">
                  <c:v>23.4</c:v>
                </c:pt>
                <c:pt idx="9366">
                  <c:v>23.4</c:v>
                </c:pt>
                <c:pt idx="9367">
                  <c:v>23.5</c:v>
                </c:pt>
                <c:pt idx="9368">
                  <c:v>23.4</c:v>
                </c:pt>
                <c:pt idx="9369">
                  <c:v>23.5</c:v>
                </c:pt>
                <c:pt idx="9370">
                  <c:v>23.5</c:v>
                </c:pt>
                <c:pt idx="9371">
                  <c:v>23.4</c:v>
                </c:pt>
                <c:pt idx="9372">
                  <c:v>23.5</c:v>
                </c:pt>
                <c:pt idx="9373">
                  <c:v>23.5</c:v>
                </c:pt>
                <c:pt idx="9374">
                  <c:v>23.4</c:v>
                </c:pt>
                <c:pt idx="9375">
                  <c:v>23.4</c:v>
                </c:pt>
                <c:pt idx="9376">
                  <c:v>23.4</c:v>
                </c:pt>
                <c:pt idx="9377">
                  <c:v>23.5</c:v>
                </c:pt>
                <c:pt idx="9378">
                  <c:v>23.4</c:v>
                </c:pt>
                <c:pt idx="9379">
                  <c:v>23.4</c:v>
                </c:pt>
                <c:pt idx="9380">
                  <c:v>23.4</c:v>
                </c:pt>
                <c:pt idx="9381">
                  <c:v>23.4</c:v>
                </c:pt>
                <c:pt idx="9382">
                  <c:v>23.4</c:v>
                </c:pt>
                <c:pt idx="9383">
                  <c:v>23.4</c:v>
                </c:pt>
                <c:pt idx="9384">
                  <c:v>23.5</c:v>
                </c:pt>
                <c:pt idx="9385">
                  <c:v>23.5</c:v>
                </c:pt>
                <c:pt idx="9386">
                  <c:v>23.4</c:v>
                </c:pt>
                <c:pt idx="9387">
                  <c:v>23.4</c:v>
                </c:pt>
                <c:pt idx="9388">
                  <c:v>23.4</c:v>
                </c:pt>
                <c:pt idx="9389">
                  <c:v>23.4</c:v>
                </c:pt>
                <c:pt idx="9390">
                  <c:v>23.5</c:v>
                </c:pt>
                <c:pt idx="9391">
                  <c:v>23.4</c:v>
                </c:pt>
                <c:pt idx="9392">
                  <c:v>23.4</c:v>
                </c:pt>
                <c:pt idx="9393">
                  <c:v>23.4</c:v>
                </c:pt>
                <c:pt idx="9394">
                  <c:v>23.5</c:v>
                </c:pt>
                <c:pt idx="9395">
                  <c:v>23.4</c:v>
                </c:pt>
                <c:pt idx="9396">
                  <c:v>23.4</c:v>
                </c:pt>
                <c:pt idx="9397">
                  <c:v>23.4</c:v>
                </c:pt>
                <c:pt idx="9398">
                  <c:v>23.4</c:v>
                </c:pt>
                <c:pt idx="9399">
                  <c:v>23.4</c:v>
                </c:pt>
                <c:pt idx="9400">
                  <c:v>23.5</c:v>
                </c:pt>
                <c:pt idx="9401">
                  <c:v>23.4</c:v>
                </c:pt>
                <c:pt idx="9402">
                  <c:v>23.4</c:v>
                </c:pt>
                <c:pt idx="9403">
                  <c:v>23.4</c:v>
                </c:pt>
                <c:pt idx="9404">
                  <c:v>23.4</c:v>
                </c:pt>
                <c:pt idx="9405">
                  <c:v>23.4</c:v>
                </c:pt>
                <c:pt idx="9406">
                  <c:v>23.4</c:v>
                </c:pt>
                <c:pt idx="9407">
                  <c:v>23.4</c:v>
                </c:pt>
                <c:pt idx="9408">
                  <c:v>23.4</c:v>
                </c:pt>
                <c:pt idx="9409">
                  <c:v>23.4</c:v>
                </c:pt>
                <c:pt idx="9410">
                  <c:v>23.5</c:v>
                </c:pt>
                <c:pt idx="9411">
                  <c:v>23.4</c:v>
                </c:pt>
                <c:pt idx="9412">
                  <c:v>23.4</c:v>
                </c:pt>
                <c:pt idx="9413">
                  <c:v>23.4</c:v>
                </c:pt>
                <c:pt idx="9414">
                  <c:v>23.4</c:v>
                </c:pt>
                <c:pt idx="9415">
                  <c:v>23.4</c:v>
                </c:pt>
                <c:pt idx="9416">
                  <c:v>23.4</c:v>
                </c:pt>
                <c:pt idx="9417">
                  <c:v>23.4</c:v>
                </c:pt>
                <c:pt idx="9418">
                  <c:v>23.4</c:v>
                </c:pt>
                <c:pt idx="9419">
                  <c:v>23.4</c:v>
                </c:pt>
                <c:pt idx="9420">
                  <c:v>23.4</c:v>
                </c:pt>
                <c:pt idx="9421">
                  <c:v>23.4</c:v>
                </c:pt>
                <c:pt idx="9422">
                  <c:v>23.4</c:v>
                </c:pt>
                <c:pt idx="9423">
                  <c:v>23.4</c:v>
                </c:pt>
                <c:pt idx="9424">
                  <c:v>23.4</c:v>
                </c:pt>
                <c:pt idx="9425">
                  <c:v>23.4</c:v>
                </c:pt>
                <c:pt idx="9426">
                  <c:v>23.4</c:v>
                </c:pt>
                <c:pt idx="9427">
                  <c:v>23.4</c:v>
                </c:pt>
                <c:pt idx="9428">
                  <c:v>23.4</c:v>
                </c:pt>
                <c:pt idx="9429">
                  <c:v>23.4</c:v>
                </c:pt>
                <c:pt idx="9430">
                  <c:v>23.4</c:v>
                </c:pt>
                <c:pt idx="9431">
                  <c:v>23.4</c:v>
                </c:pt>
                <c:pt idx="9432">
                  <c:v>23.4</c:v>
                </c:pt>
                <c:pt idx="9433">
                  <c:v>23.4</c:v>
                </c:pt>
                <c:pt idx="9434">
                  <c:v>23.4</c:v>
                </c:pt>
                <c:pt idx="9435">
                  <c:v>23.4</c:v>
                </c:pt>
                <c:pt idx="9436">
                  <c:v>23.4</c:v>
                </c:pt>
                <c:pt idx="9437">
                  <c:v>23.4</c:v>
                </c:pt>
                <c:pt idx="9438">
                  <c:v>23.4</c:v>
                </c:pt>
                <c:pt idx="9439">
                  <c:v>23.4</c:v>
                </c:pt>
                <c:pt idx="9440">
                  <c:v>23.4</c:v>
                </c:pt>
                <c:pt idx="9441">
                  <c:v>23.4</c:v>
                </c:pt>
                <c:pt idx="9442">
                  <c:v>23.4</c:v>
                </c:pt>
                <c:pt idx="9443">
                  <c:v>23.4</c:v>
                </c:pt>
                <c:pt idx="9444">
                  <c:v>23.4</c:v>
                </c:pt>
                <c:pt idx="9445">
                  <c:v>23.4</c:v>
                </c:pt>
                <c:pt idx="9446">
                  <c:v>23.4</c:v>
                </c:pt>
                <c:pt idx="9447">
                  <c:v>23.4</c:v>
                </c:pt>
                <c:pt idx="9448">
                  <c:v>23.4</c:v>
                </c:pt>
                <c:pt idx="9449">
                  <c:v>23.4</c:v>
                </c:pt>
                <c:pt idx="9450">
                  <c:v>23.4</c:v>
                </c:pt>
                <c:pt idx="9451">
                  <c:v>23.4</c:v>
                </c:pt>
                <c:pt idx="9452">
                  <c:v>23.4</c:v>
                </c:pt>
                <c:pt idx="9453">
                  <c:v>23.4</c:v>
                </c:pt>
                <c:pt idx="9454">
                  <c:v>23.4</c:v>
                </c:pt>
                <c:pt idx="9455">
                  <c:v>23.4</c:v>
                </c:pt>
                <c:pt idx="9456">
                  <c:v>23.4</c:v>
                </c:pt>
                <c:pt idx="9457">
                  <c:v>23.4</c:v>
                </c:pt>
                <c:pt idx="9458">
                  <c:v>23.4</c:v>
                </c:pt>
                <c:pt idx="9459">
                  <c:v>23.4</c:v>
                </c:pt>
                <c:pt idx="9460">
                  <c:v>23.4</c:v>
                </c:pt>
                <c:pt idx="9461">
                  <c:v>23.4</c:v>
                </c:pt>
                <c:pt idx="9462">
                  <c:v>23.4</c:v>
                </c:pt>
                <c:pt idx="9463">
                  <c:v>23.4</c:v>
                </c:pt>
                <c:pt idx="9464">
                  <c:v>23.4</c:v>
                </c:pt>
                <c:pt idx="9465">
                  <c:v>23.4</c:v>
                </c:pt>
                <c:pt idx="9466">
                  <c:v>23.4</c:v>
                </c:pt>
                <c:pt idx="9467">
                  <c:v>23.4</c:v>
                </c:pt>
                <c:pt idx="9468">
                  <c:v>23.4</c:v>
                </c:pt>
                <c:pt idx="9469">
                  <c:v>23.4</c:v>
                </c:pt>
                <c:pt idx="9470">
                  <c:v>23.4</c:v>
                </c:pt>
                <c:pt idx="9471">
                  <c:v>23.4</c:v>
                </c:pt>
                <c:pt idx="9472">
                  <c:v>23.4</c:v>
                </c:pt>
                <c:pt idx="9473">
                  <c:v>23.4</c:v>
                </c:pt>
                <c:pt idx="9474">
                  <c:v>23.4</c:v>
                </c:pt>
                <c:pt idx="9475">
                  <c:v>23.4</c:v>
                </c:pt>
                <c:pt idx="9476">
                  <c:v>23.4</c:v>
                </c:pt>
                <c:pt idx="9477">
                  <c:v>23.4</c:v>
                </c:pt>
                <c:pt idx="9478">
                  <c:v>23.4</c:v>
                </c:pt>
                <c:pt idx="9479">
                  <c:v>23.4</c:v>
                </c:pt>
                <c:pt idx="9480">
                  <c:v>23.4</c:v>
                </c:pt>
                <c:pt idx="9481">
                  <c:v>23.4</c:v>
                </c:pt>
                <c:pt idx="9482">
                  <c:v>23.4</c:v>
                </c:pt>
                <c:pt idx="9483">
                  <c:v>23.4</c:v>
                </c:pt>
                <c:pt idx="9484">
                  <c:v>23.4</c:v>
                </c:pt>
                <c:pt idx="9485">
                  <c:v>23.4</c:v>
                </c:pt>
                <c:pt idx="9486">
                  <c:v>23.4</c:v>
                </c:pt>
                <c:pt idx="9487">
                  <c:v>23.4</c:v>
                </c:pt>
                <c:pt idx="9488">
                  <c:v>23.4</c:v>
                </c:pt>
                <c:pt idx="9489">
                  <c:v>23.4</c:v>
                </c:pt>
                <c:pt idx="9490">
                  <c:v>23.4</c:v>
                </c:pt>
                <c:pt idx="9491">
                  <c:v>23.4</c:v>
                </c:pt>
                <c:pt idx="9492">
                  <c:v>23.4</c:v>
                </c:pt>
                <c:pt idx="9493">
                  <c:v>23.4</c:v>
                </c:pt>
                <c:pt idx="9494">
                  <c:v>23.4</c:v>
                </c:pt>
                <c:pt idx="9495">
                  <c:v>23.4</c:v>
                </c:pt>
                <c:pt idx="9496">
                  <c:v>23.4</c:v>
                </c:pt>
                <c:pt idx="9497">
                  <c:v>23.4</c:v>
                </c:pt>
                <c:pt idx="9498">
                  <c:v>23.4</c:v>
                </c:pt>
                <c:pt idx="9499">
                  <c:v>23.4</c:v>
                </c:pt>
                <c:pt idx="9500">
                  <c:v>23.4</c:v>
                </c:pt>
                <c:pt idx="9501">
                  <c:v>23.4</c:v>
                </c:pt>
                <c:pt idx="9502">
                  <c:v>23.4</c:v>
                </c:pt>
                <c:pt idx="9503">
                  <c:v>23.4</c:v>
                </c:pt>
                <c:pt idx="9504">
                  <c:v>23.4</c:v>
                </c:pt>
                <c:pt idx="9505">
                  <c:v>23.4</c:v>
                </c:pt>
                <c:pt idx="9506">
                  <c:v>23.4</c:v>
                </c:pt>
                <c:pt idx="9507">
                  <c:v>23.4</c:v>
                </c:pt>
                <c:pt idx="9508">
                  <c:v>23.4</c:v>
                </c:pt>
                <c:pt idx="9509">
                  <c:v>23.4</c:v>
                </c:pt>
                <c:pt idx="9510">
                  <c:v>23.4</c:v>
                </c:pt>
                <c:pt idx="9511">
                  <c:v>23.4</c:v>
                </c:pt>
                <c:pt idx="9512">
                  <c:v>23.4</c:v>
                </c:pt>
                <c:pt idx="9513">
                  <c:v>23.4</c:v>
                </c:pt>
                <c:pt idx="9514">
                  <c:v>23.4</c:v>
                </c:pt>
                <c:pt idx="9515">
                  <c:v>23.4</c:v>
                </c:pt>
                <c:pt idx="9516">
                  <c:v>23.4</c:v>
                </c:pt>
                <c:pt idx="9517">
                  <c:v>23.4</c:v>
                </c:pt>
                <c:pt idx="9518">
                  <c:v>23.4</c:v>
                </c:pt>
                <c:pt idx="9519">
                  <c:v>23.4</c:v>
                </c:pt>
                <c:pt idx="9520">
                  <c:v>23.4</c:v>
                </c:pt>
                <c:pt idx="9521">
                  <c:v>23.4</c:v>
                </c:pt>
                <c:pt idx="9522">
                  <c:v>23.4</c:v>
                </c:pt>
                <c:pt idx="9523">
                  <c:v>23.4</c:v>
                </c:pt>
                <c:pt idx="9524">
                  <c:v>23.4</c:v>
                </c:pt>
                <c:pt idx="9525">
                  <c:v>23.4</c:v>
                </c:pt>
                <c:pt idx="9526">
                  <c:v>23.4</c:v>
                </c:pt>
                <c:pt idx="9527">
                  <c:v>23.4</c:v>
                </c:pt>
                <c:pt idx="9528">
                  <c:v>23.4</c:v>
                </c:pt>
                <c:pt idx="9529">
                  <c:v>23.4</c:v>
                </c:pt>
                <c:pt idx="9530">
                  <c:v>23.4</c:v>
                </c:pt>
                <c:pt idx="9531">
                  <c:v>23.4</c:v>
                </c:pt>
                <c:pt idx="9532">
                  <c:v>23.4</c:v>
                </c:pt>
                <c:pt idx="9533">
                  <c:v>23.4</c:v>
                </c:pt>
                <c:pt idx="9534">
                  <c:v>23.4</c:v>
                </c:pt>
                <c:pt idx="9535">
                  <c:v>23.4</c:v>
                </c:pt>
                <c:pt idx="9536">
                  <c:v>23.4</c:v>
                </c:pt>
                <c:pt idx="9537">
                  <c:v>23.4</c:v>
                </c:pt>
                <c:pt idx="9538">
                  <c:v>23.4</c:v>
                </c:pt>
                <c:pt idx="9539">
                  <c:v>23.4</c:v>
                </c:pt>
                <c:pt idx="9540">
                  <c:v>23.4</c:v>
                </c:pt>
                <c:pt idx="9541">
                  <c:v>23.4</c:v>
                </c:pt>
                <c:pt idx="9542">
                  <c:v>23.4</c:v>
                </c:pt>
                <c:pt idx="9543">
                  <c:v>23.4</c:v>
                </c:pt>
                <c:pt idx="9544">
                  <c:v>23.4</c:v>
                </c:pt>
                <c:pt idx="9545">
                  <c:v>23.4</c:v>
                </c:pt>
                <c:pt idx="9546">
                  <c:v>23.4</c:v>
                </c:pt>
                <c:pt idx="9547">
                  <c:v>23.4</c:v>
                </c:pt>
                <c:pt idx="9548">
                  <c:v>23.4</c:v>
                </c:pt>
                <c:pt idx="9549">
                  <c:v>23.4</c:v>
                </c:pt>
                <c:pt idx="9550">
                  <c:v>23.4</c:v>
                </c:pt>
                <c:pt idx="9551">
                  <c:v>23.4</c:v>
                </c:pt>
                <c:pt idx="9552">
                  <c:v>23.4</c:v>
                </c:pt>
                <c:pt idx="9553">
                  <c:v>23.4</c:v>
                </c:pt>
                <c:pt idx="9554">
                  <c:v>23.4</c:v>
                </c:pt>
                <c:pt idx="9555">
                  <c:v>23.4</c:v>
                </c:pt>
                <c:pt idx="9556">
                  <c:v>23.4</c:v>
                </c:pt>
                <c:pt idx="9557">
                  <c:v>23.4</c:v>
                </c:pt>
                <c:pt idx="9558">
                  <c:v>23.4</c:v>
                </c:pt>
                <c:pt idx="9559">
                  <c:v>23.4</c:v>
                </c:pt>
                <c:pt idx="9560">
                  <c:v>23.4</c:v>
                </c:pt>
                <c:pt idx="9561">
                  <c:v>23.4</c:v>
                </c:pt>
                <c:pt idx="9562">
                  <c:v>23.4</c:v>
                </c:pt>
                <c:pt idx="9563">
                  <c:v>23.4</c:v>
                </c:pt>
                <c:pt idx="9564">
                  <c:v>23.4</c:v>
                </c:pt>
                <c:pt idx="9565">
                  <c:v>23.4</c:v>
                </c:pt>
                <c:pt idx="9566">
                  <c:v>23.4</c:v>
                </c:pt>
                <c:pt idx="9567">
                  <c:v>23.4</c:v>
                </c:pt>
                <c:pt idx="9568">
                  <c:v>23.4</c:v>
                </c:pt>
                <c:pt idx="9569">
                  <c:v>23.4</c:v>
                </c:pt>
                <c:pt idx="9570">
                  <c:v>23.4</c:v>
                </c:pt>
                <c:pt idx="9571">
                  <c:v>23.4</c:v>
                </c:pt>
                <c:pt idx="9572">
                  <c:v>23.4</c:v>
                </c:pt>
                <c:pt idx="9573">
                  <c:v>23.4</c:v>
                </c:pt>
                <c:pt idx="9574">
                  <c:v>23.4</c:v>
                </c:pt>
                <c:pt idx="9575">
                  <c:v>23.4</c:v>
                </c:pt>
                <c:pt idx="9576">
                  <c:v>23.4</c:v>
                </c:pt>
                <c:pt idx="9577">
                  <c:v>23.4</c:v>
                </c:pt>
                <c:pt idx="9578">
                  <c:v>23.4</c:v>
                </c:pt>
                <c:pt idx="9579">
                  <c:v>23.4</c:v>
                </c:pt>
                <c:pt idx="9580">
                  <c:v>23.4</c:v>
                </c:pt>
                <c:pt idx="9581">
                  <c:v>23.4</c:v>
                </c:pt>
                <c:pt idx="9582">
                  <c:v>23.4</c:v>
                </c:pt>
                <c:pt idx="9583">
                  <c:v>23.4</c:v>
                </c:pt>
                <c:pt idx="9584">
                  <c:v>23.4</c:v>
                </c:pt>
                <c:pt idx="9585">
                  <c:v>23.4</c:v>
                </c:pt>
                <c:pt idx="9586">
                  <c:v>23.4</c:v>
                </c:pt>
                <c:pt idx="9587">
                  <c:v>23.4</c:v>
                </c:pt>
                <c:pt idx="9588">
                  <c:v>23.4</c:v>
                </c:pt>
                <c:pt idx="9589">
                  <c:v>23.4</c:v>
                </c:pt>
                <c:pt idx="9590">
                  <c:v>23.4</c:v>
                </c:pt>
                <c:pt idx="9591">
                  <c:v>23.4</c:v>
                </c:pt>
                <c:pt idx="9592">
                  <c:v>23.4</c:v>
                </c:pt>
                <c:pt idx="9593">
                  <c:v>23.4</c:v>
                </c:pt>
                <c:pt idx="9594">
                  <c:v>23.4</c:v>
                </c:pt>
                <c:pt idx="9595">
                  <c:v>23.4</c:v>
                </c:pt>
                <c:pt idx="9596">
                  <c:v>23.4</c:v>
                </c:pt>
                <c:pt idx="9597">
                  <c:v>23.4</c:v>
                </c:pt>
                <c:pt idx="9598">
                  <c:v>23.4</c:v>
                </c:pt>
                <c:pt idx="9599">
                  <c:v>23.4</c:v>
                </c:pt>
                <c:pt idx="9600">
                  <c:v>23.4</c:v>
                </c:pt>
                <c:pt idx="9601">
                  <c:v>23.4</c:v>
                </c:pt>
                <c:pt idx="9602">
                  <c:v>23.4</c:v>
                </c:pt>
                <c:pt idx="9603">
                  <c:v>23.4</c:v>
                </c:pt>
                <c:pt idx="9604">
                  <c:v>23.4</c:v>
                </c:pt>
                <c:pt idx="9605">
                  <c:v>23.4</c:v>
                </c:pt>
                <c:pt idx="9606">
                  <c:v>23.4</c:v>
                </c:pt>
                <c:pt idx="9607">
                  <c:v>23.4</c:v>
                </c:pt>
                <c:pt idx="9608">
                  <c:v>23.4</c:v>
                </c:pt>
                <c:pt idx="9609">
                  <c:v>23.4</c:v>
                </c:pt>
                <c:pt idx="9610">
                  <c:v>23.4</c:v>
                </c:pt>
                <c:pt idx="9611">
                  <c:v>23.4</c:v>
                </c:pt>
                <c:pt idx="9612">
                  <c:v>23.4</c:v>
                </c:pt>
                <c:pt idx="9613">
                  <c:v>23.4</c:v>
                </c:pt>
                <c:pt idx="9614">
                  <c:v>23.4</c:v>
                </c:pt>
                <c:pt idx="9615">
                  <c:v>23.4</c:v>
                </c:pt>
                <c:pt idx="9616">
                  <c:v>23.4</c:v>
                </c:pt>
                <c:pt idx="9617">
                  <c:v>23.4</c:v>
                </c:pt>
                <c:pt idx="9618">
                  <c:v>23.4</c:v>
                </c:pt>
                <c:pt idx="9619">
                  <c:v>23.4</c:v>
                </c:pt>
                <c:pt idx="9620">
                  <c:v>23.4</c:v>
                </c:pt>
                <c:pt idx="9621">
                  <c:v>23.4</c:v>
                </c:pt>
                <c:pt idx="9622">
                  <c:v>23.4</c:v>
                </c:pt>
                <c:pt idx="9623">
                  <c:v>23.4</c:v>
                </c:pt>
                <c:pt idx="9624">
                  <c:v>23.4</c:v>
                </c:pt>
                <c:pt idx="9625">
                  <c:v>23.4</c:v>
                </c:pt>
                <c:pt idx="9626">
                  <c:v>23.4</c:v>
                </c:pt>
                <c:pt idx="9627">
                  <c:v>23.4</c:v>
                </c:pt>
                <c:pt idx="9628">
                  <c:v>23.4</c:v>
                </c:pt>
                <c:pt idx="9629">
                  <c:v>23.4</c:v>
                </c:pt>
                <c:pt idx="9630">
                  <c:v>23.4</c:v>
                </c:pt>
                <c:pt idx="9631">
                  <c:v>23.4</c:v>
                </c:pt>
                <c:pt idx="9632">
                  <c:v>23.4</c:v>
                </c:pt>
                <c:pt idx="9633">
                  <c:v>23.4</c:v>
                </c:pt>
                <c:pt idx="9634">
                  <c:v>23.4</c:v>
                </c:pt>
                <c:pt idx="9635">
                  <c:v>23.299999</c:v>
                </c:pt>
                <c:pt idx="9636">
                  <c:v>23.4</c:v>
                </c:pt>
                <c:pt idx="9637">
                  <c:v>23.4</c:v>
                </c:pt>
                <c:pt idx="9638">
                  <c:v>23.4</c:v>
                </c:pt>
                <c:pt idx="9639">
                  <c:v>23.4</c:v>
                </c:pt>
                <c:pt idx="9640">
                  <c:v>23.4</c:v>
                </c:pt>
                <c:pt idx="9641">
                  <c:v>23.4</c:v>
                </c:pt>
                <c:pt idx="9642">
                  <c:v>23.4</c:v>
                </c:pt>
                <c:pt idx="9643">
                  <c:v>23.4</c:v>
                </c:pt>
                <c:pt idx="9644">
                  <c:v>23.4</c:v>
                </c:pt>
                <c:pt idx="9645">
                  <c:v>23.4</c:v>
                </c:pt>
                <c:pt idx="9646">
                  <c:v>23.4</c:v>
                </c:pt>
                <c:pt idx="9647">
                  <c:v>23.4</c:v>
                </c:pt>
                <c:pt idx="9648">
                  <c:v>23.4</c:v>
                </c:pt>
                <c:pt idx="9649">
                  <c:v>23.4</c:v>
                </c:pt>
                <c:pt idx="9650">
                  <c:v>23.4</c:v>
                </c:pt>
                <c:pt idx="9651">
                  <c:v>23.4</c:v>
                </c:pt>
                <c:pt idx="9652">
                  <c:v>23.4</c:v>
                </c:pt>
                <c:pt idx="9653">
                  <c:v>23.4</c:v>
                </c:pt>
                <c:pt idx="9654">
                  <c:v>23.4</c:v>
                </c:pt>
                <c:pt idx="9655">
                  <c:v>23.4</c:v>
                </c:pt>
                <c:pt idx="9656">
                  <c:v>23.4</c:v>
                </c:pt>
                <c:pt idx="9657">
                  <c:v>23.4</c:v>
                </c:pt>
                <c:pt idx="9658">
                  <c:v>23.4</c:v>
                </c:pt>
                <c:pt idx="9659">
                  <c:v>23.4</c:v>
                </c:pt>
                <c:pt idx="9660">
                  <c:v>23.4</c:v>
                </c:pt>
                <c:pt idx="9661">
                  <c:v>23.4</c:v>
                </c:pt>
                <c:pt idx="9662">
                  <c:v>23.4</c:v>
                </c:pt>
                <c:pt idx="9663">
                  <c:v>23.4</c:v>
                </c:pt>
                <c:pt idx="9664">
                  <c:v>23.4</c:v>
                </c:pt>
                <c:pt idx="9665">
                  <c:v>23.4</c:v>
                </c:pt>
                <c:pt idx="9666">
                  <c:v>23.4</c:v>
                </c:pt>
                <c:pt idx="9667">
                  <c:v>23.4</c:v>
                </c:pt>
                <c:pt idx="9668">
                  <c:v>23.4</c:v>
                </c:pt>
                <c:pt idx="9669">
                  <c:v>23.4</c:v>
                </c:pt>
                <c:pt idx="9670">
                  <c:v>23.4</c:v>
                </c:pt>
                <c:pt idx="9671">
                  <c:v>23.4</c:v>
                </c:pt>
                <c:pt idx="9672">
                  <c:v>23.4</c:v>
                </c:pt>
                <c:pt idx="9673">
                  <c:v>23.4</c:v>
                </c:pt>
                <c:pt idx="9674">
                  <c:v>23.4</c:v>
                </c:pt>
                <c:pt idx="9675">
                  <c:v>23.4</c:v>
                </c:pt>
                <c:pt idx="9676">
                  <c:v>23.4</c:v>
                </c:pt>
                <c:pt idx="9677">
                  <c:v>23.4</c:v>
                </c:pt>
                <c:pt idx="9678">
                  <c:v>23.4</c:v>
                </c:pt>
                <c:pt idx="9679">
                  <c:v>23.4</c:v>
                </c:pt>
                <c:pt idx="9680">
                  <c:v>23.4</c:v>
                </c:pt>
                <c:pt idx="9681">
                  <c:v>23.4</c:v>
                </c:pt>
                <c:pt idx="9682">
                  <c:v>23.4</c:v>
                </c:pt>
                <c:pt idx="9683">
                  <c:v>23.4</c:v>
                </c:pt>
                <c:pt idx="9684">
                  <c:v>23.4</c:v>
                </c:pt>
                <c:pt idx="9685">
                  <c:v>23.4</c:v>
                </c:pt>
                <c:pt idx="9686">
                  <c:v>23.4</c:v>
                </c:pt>
                <c:pt idx="9687">
                  <c:v>23.4</c:v>
                </c:pt>
                <c:pt idx="9688">
                  <c:v>23.4</c:v>
                </c:pt>
                <c:pt idx="9689">
                  <c:v>23.4</c:v>
                </c:pt>
                <c:pt idx="9690">
                  <c:v>23.4</c:v>
                </c:pt>
                <c:pt idx="9691">
                  <c:v>23.4</c:v>
                </c:pt>
                <c:pt idx="9692">
                  <c:v>23.4</c:v>
                </c:pt>
                <c:pt idx="9693">
                  <c:v>23.4</c:v>
                </c:pt>
                <c:pt idx="9694">
                  <c:v>23.4</c:v>
                </c:pt>
                <c:pt idx="9695">
                  <c:v>23.4</c:v>
                </c:pt>
                <c:pt idx="9696">
                  <c:v>23.4</c:v>
                </c:pt>
                <c:pt idx="9697">
                  <c:v>23.4</c:v>
                </c:pt>
                <c:pt idx="9698">
                  <c:v>23.4</c:v>
                </c:pt>
                <c:pt idx="9699">
                  <c:v>23.4</c:v>
                </c:pt>
                <c:pt idx="9700">
                  <c:v>23.4</c:v>
                </c:pt>
                <c:pt idx="9701">
                  <c:v>23.4</c:v>
                </c:pt>
                <c:pt idx="9702">
                  <c:v>23.4</c:v>
                </c:pt>
                <c:pt idx="9703">
                  <c:v>23.4</c:v>
                </c:pt>
                <c:pt idx="9704">
                  <c:v>23.4</c:v>
                </c:pt>
                <c:pt idx="9705">
                  <c:v>23.4</c:v>
                </c:pt>
                <c:pt idx="9706">
                  <c:v>23.4</c:v>
                </c:pt>
                <c:pt idx="9707">
                  <c:v>23.4</c:v>
                </c:pt>
                <c:pt idx="9708">
                  <c:v>23.4</c:v>
                </c:pt>
                <c:pt idx="9709">
                  <c:v>23.4</c:v>
                </c:pt>
                <c:pt idx="9710">
                  <c:v>23.4</c:v>
                </c:pt>
                <c:pt idx="9711">
                  <c:v>23.299999</c:v>
                </c:pt>
                <c:pt idx="9712">
                  <c:v>23.4</c:v>
                </c:pt>
                <c:pt idx="9713">
                  <c:v>23.4</c:v>
                </c:pt>
                <c:pt idx="9714">
                  <c:v>23.4</c:v>
                </c:pt>
                <c:pt idx="9715">
                  <c:v>23.299999</c:v>
                </c:pt>
                <c:pt idx="9716">
                  <c:v>23.299999</c:v>
                </c:pt>
                <c:pt idx="9717">
                  <c:v>23.4</c:v>
                </c:pt>
                <c:pt idx="9718">
                  <c:v>23.299999</c:v>
                </c:pt>
                <c:pt idx="9719">
                  <c:v>23.299999</c:v>
                </c:pt>
                <c:pt idx="9720">
                  <c:v>23.299999</c:v>
                </c:pt>
                <c:pt idx="9721">
                  <c:v>23.4</c:v>
                </c:pt>
                <c:pt idx="9722">
                  <c:v>23.4</c:v>
                </c:pt>
                <c:pt idx="9723">
                  <c:v>23.4</c:v>
                </c:pt>
                <c:pt idx="9724">
                  <c:v>23.4</c:v>
                </c:pt>
                <c:pt idx="9725">
                  <c:v>23.4</c:v>
                </c:pt>
                <c:pt idx="9726">
                  <c:v>23.4</c:v>
                </c:pt>
                <c:pt idx="9727">
                  <c:v>23.4</c:v>
                </c:pt>
                <c:pt idx="9728">
                  <c:v>23.299999</c:v>
                </c:pt>
                <c:pt idx="9729">
                  <c:v>23.4</c:v>
                </c:pt>
                <c:pt idx="9730">
                  <c:v>23.4</c:v>
                </c:pt>
                <c:pt idx="9731">
                  <c:v>23.4</c:v>
                </c:pt>
                <c:pt idx="9732">
                  <c:v>23.4</c:v>
                </c:pt>
                <c:pt idx="9733">
                  <c:v>23.4</c:v>
                </c:pt>
                <c:pt idx="9734">
                  <c:v>23.299999</c:v>
                </c:pt>
                <c:pt idx="9735">
                  <c:v>23.299999</c:v>
                </c:pt>
                <c:pt idx="9736">
                  <c:v>23.299999</c:v>
                </c:pt>
                <c:pt idx="9737">
                  <c:v>23.299999</c:v>
                </c:pt>
                <c:pt idx="9738">
                  <c:v>23.4</c:v>
                </c:pt>
                <c:pt idx="9739">
                  <c:v>23.299999</c:v>
                </c:pt>
                <c:pt idx="9740">
                  <c:v>23.299999</c:v>
                </c:pt>
                <c:pt idx="9741">
                  <c:v>23.4</c:v>
                </c:pt>
                <c:pt idx="9742">
                  <c:v>23.299999</c:v>
                </c:pt>
                <c:pt idx="9743">
                  <c:v>23.299999</c:v>
                </c:pt>
                <c:pt idx="9744">
                  <c:v>23.299999</c:v>
                </c:pt>
                <c:pt idx="9745">
                  <c:v>23.4</c:v>
                </c:pt>
                <c:pt idx="9746">
                  <c:v>23.4</c:v>
                </c:pt>
                <c:pt idx="9747">
                  <c:v>23.4</c:v>
                </c:pt>
                <c:pt idx="9748">
                  <c:v>23.4</c:v>
                </c:pt>
                <c:pt idx="9749">
                  <c:v>23.4</c:v>
                </c:pt>
                <c:pt idx="9750">
                  <c:v>23.4</c:v>
                </c:pt>
                <c:pt idx="9751">
                  <c:v>23.4</c:v>
                </c:pt>
                <c:pt idx="9752">
                  <c:v>23.4</c:v>
                </c:pt>
                <c:pt idx="9753">
                  <c:v>23.4</c:v>
                </c:pt>
                <c:pt idx="9754">
                  <c:v>23.4</c:v>
                </c:pt>
                <c:pt idx="9755">
                  <c:v>23.4</c:v>
                </c:pt>
                <c:pt idx="9756">
                  <c:v>23.4</c:v>
                </c:pt>
                <c:pt idx="9757">
                  <c:v>23.4</c:v>
                </c:pt>
                <c:pt idx="9758">
                  <c:v>23.4</c:v>
                </c:pt>
                <c:pt idx="9759">
                  <c:v>23.4</c:v>
                </c:pt>
                <c:pt idx="9760">
                  <c:v>23.4</c:v>
                </c:pt>
                <c:pt idx="9761">
                  <c:v>23.4</c:v>
                </c:pt>
                <c:pt idx="9762">
                  <c:v>23.4</c:v>
                </c:pt>
                <c:pt idx="9763">
                  <c:v>23.4</c:v>
                </c:pt>
                <c:pt idx="9764">
                  <c:v>23.4</c:v>
                </c:pt>
                <c:pt idx="9765">
                  <c:v>23.4</c:v>
                </c:pt>
                <c:pt idx="9766">
                  <c:v>23.4</c:v>
                </c:pt>
                <c:pt idx="9767">
                  <c:v>23.299999</c:v>
                </c:pt>
                <c:pt idx="9768">
                  <c:v>23.4</c:v>
                </c:pt>
                <c:pt idx="9769">
                  <c:v>23.4</c:v>
                </c:pt>
                <c:pt idx="9770">
                  <c:v>23.4</c:v>
                </c:pt>
                <c:pt idx="9771">
                  <c:v>23.4</c:v>
                </c:pt>
                <c:pt idx="9772">
                  <c:v>23.4</c:v>
                </c:pt>
                <c:pt idx="9773">
                  <c:v>23.4</c:v>
                </c:pt>
                <c:pt idx="9774">
                  <c:v>23.4</c:v>
                </c:pt>
                <c:pt idx="9775">
                  <c:v>23.4</c:v>
                </c:pt>
                <c:pt idx="9776">
                  <c:v>23.4</c:v>
                </c:pt>
                <c:pt idx="9777">
                  <c:v>23.4</c:v>
                </c:pt>
                <c:pt idx="9778">
                  <c:v>23.4</c:v>
                </c:pt>
                <c:pt idx="9779">
                  <c:v>23.4</c:v>
                </c:pt>
                <c:pt idx="9780">
                  <c:v>23.4</c:v>
                </c:pt>
                <c:pt idx="9781">
                  <c:v>23.4</c:v>
                </c:pt>
                <c:pt idx="9782">
                  <c:v>23.4</c:v>
                </c:pt>
                <c:pt idx="9783">
                  <c:v>23.4</c:v>
                </c:pt>
                <c:pt idx="9784">
                  <c:v>23.4</c:v>
                </c:pt>
                <c:pt idx="9785">
                  <c:v>23.4</c:v>
                </c:pt>
                <c:pt idx="9786">
                  <c:v>23.4</c:v>
                </c:pt>
                <c:pt idx="9787">
                  <c:v>23.4</c:v>
                </c:pt>
                <c:pt idx="9788">
                  <c:v>23.4</c:v>
                </c:pt>
                <c:pt idx="9789">
                  <c:v>23.4</c:v>
                </c:pt>
                <c:pt idx="9790">
                  <c:v>23.4</c:v>
                </c:pt>
                <c:pt idx="9791">
                  <c:v>23.4</c:v>
                </c:pt>
                <c:pt idx="9792">
                  <c:v>23.299999</c:v>
                </c:pt>
                <c:pt idx="9793">
                  <c:v>23.299999</c:v>
                </c:pt>
                <c:pt idx="9794">
                  <c:v>23.299999</c:v>
                </c:pt>
                <c:pt idx="9795">
                  <c:v>23.299999</c:v>
                </c:pt>
                <c:pt idx="9796">
                  <c:v>23.299999</c:v>
                </c:pt>
                <c:pt idx="9797">
                  <c:v>23.299999</c:v>
                </c:pt>
                <c:pt idx="9798">
                  <c:v>23.299999</c:v>
                </c:pt>
                <c:pt idx="9799">
                  <c:v>23.299999</c:v>
                </c:pt>
                <c:pt idx="9800">
                  <c:v>23.299999</c:v>
                </c:pt>
                <c:pt idx="9801">
                  <c:v>23.299999</c:v>
                </c:pt>
                <c:pt idx="9802">
                  <c:v>23.299999</c:v>
                </c:pt>
                <c:pt idx="9803">
                  <c:v>23.299999</c:v>
                </c:pt>
                <c:pt idx="9804">
                  <c:v>23.4</c:v>
                </c:pt>
                <c:pt idx="9805">
                  <c:v>23.4</c:v>
                </c:pt>
                <c:pt idx="9806">
                  <c:v>23.4</c:v>
                </c:pt>
                <c:pt idx="9807">
                  <c:v>23.4</c:v>
                </c:pt>
                <c:pt idx="9808">
                  <c:v>23.4</c:v>
                </c:pt>
                <c:pt idx="9809">
                  <c:v>23.4</c:v>
                </c:pt>
                <c:pt idx="9810">
                  <c:v>23.4</c:v>
                </c:pt>
                <c:pt idx="9811">
                  <c:v>23.4</c:v>
                </c:pt>
                <c:pt idx="9812">
                  <c:v>23.4</c:v>
                </c:pt>
                <c:pt idx="9813">
                  <c:v>23.4</c:v>
                </c:pt>
                <c:pt idx="9814">
                  <c:v>23.4</c:v>
                </c:pt>
                <c:pt idx="9815">
                  <c:v>23.4</c:v>
                </c:pt>
                <c:pt idx="9816">
                  <c:v>23.4</c:v>
                </c:pt>
                <c:pt idx="9817">
                  <c:v>23.4</c:v>
                </c:pt>
                <c:pt idx="9818">
                  <c:v>23.4</c:v>
                </c:pt>
                <c:pt idx="9819">
                  <c:v>23.4</c:v>
                </c:pt>
                <c:pt idx="9820">
                  <c:v>23.299999</c:v>
                </c:pt>
                <c:pt idx="9821">
                  <c:v>23.4</c:v>
                </c:pt>
                <c:pt idx="9822">
                  <c:v>23.4</c:v>
                </c:pt>
                <c:pt idx="9823">
                  <c:v>23.4</c:v>
                </c:pt>
                <c:pt idx="9824">
                  <c:v>23.4</c:v>
                </c:pt>
                <c:pt idx="9825">
                  <c:v>23.4</c:v>
                </c:pt>
                <c:pt idx="9826">
                  <c:v>23.4</c:v>
                </c:pt>
                <c:pt idx="9827">
                  <c:v>23.4</c:v>
                </c:pt>
                <c:pt idx="9828">
                  <c:v>23.4</c:v>
                </c:pt>
                <c:pt idx="9829">
                  <c:v>23.4</c:v>
                </c:pt>
                <c:pt idx="9830">
                  <c:v>23.4</c:v>
                </c:pt>
                <c:pt idx="9831">
                  <c:v>23.4</c:v>
                </c:pt>
                <c:pt idx="9832">
                  <c:v>23.4</c:v>
                </c:pt>
                <c:pt idx="9833">
                  <c:v>23.4</c:v>
                </c:pt>
                <c:pt idx="9834">
                  <c:v>23.4</c:v>
                </c:pt>
                <c:pt idx="9835">
                  <c:v>23.299999</c:v>
                </c:pt>
                <c:pt idx="9836">
                  <c:v>23.4</c:v>
                </c:pt>
                <c:pt idx="9837">
                  <c:v>23.4</c:v>
                </c:pt>
                <c:pt idx="9838">
                  <c:v>23.299999</c:v>
                </c:pt>
                <c:pt idx="9839">
                  <c:v>23.4</c:v>
                </c:pt>
                <c:pt idx="9840">
                  <c:v>23.4</c:v>
                </c:pt>
                <c:pt idx="9841">
                  <c:v>23.4</c:v>
                </c:pt>
                <c:pt idx="9842">
                  <c:v>23.4</c:v>
                </c:pt>
                <c:pt idx="9843">
                  <c:v>23.4</c:v>
                </c:pt>
                <c:pt idx="9844">
                  <c:v>23.4</c:v>
                </c:pt>
                <c:pt idx="9845">
                  <c:v>23.4</c:v>
                </c:pt>
                <c:pt idx="9846">
                  <c:v>23.4</c:v>
                </c:pt>
                <c:pt idx="9847">
                  <c:v>23.4</c:v>
                </c:pt>
                <c:pt idx="9848">
                  <c:v>23.4</c:v>
                </c:pt>
                <c:pt idx="9849">
                  <c:v>23.4</c:v>
                </c:pt>
                <c:pt idx="9850">
                  <c:v>23.4</c:v>
                </c:pt>
                <c:pt idx="9851">
                  <c:v>23.4</c:v>
                </c:pt>
                <c:pt idx="9852">
                  <c:v>23.4</c:v>
                </c:pt>
                <c:pt idx="9853">
                  <c:v>23.4</c:v>
                </c:pt>
                <c:pt idx="9854">
                  <c:v>23.4</c:v>
                </c:pt>
                <c:pt idx="9855">
                  <c:v>23.4</c:v>
                </c:pt>
                <c:pt idx="9856">
                  <c:v>23.4</c:v>
                </c:pt>
                <c:pt idx="9857">
                  <c:v>23.4</c:v>
                </c:pt>
                <c:pt idx="9858">
                  <c:v>23.4</c:v>
                </c:pt>
                <c:pt idx="9859">
                  <c:v>23.4</c:v>
                </c:pt>
                <c:pt idx="9860">
                  <c:v>23.4</c:v>
                </c:pt>
                <c:pt idx="9861">
                  <c:v>23.4</c:v>
                </c:pt>
                <c:pt idx="9862">
                  <c:v>23.299999</c:v>
                </c:pt>
                <c:pt idx="9863">
                  <c:v>23.299999</c:v>
                </c:pt>
                <c:pt idx="9864">
                  <c:v>23.299999</c:v>
                </c:pt>
                <c:pt idx="9865">
                  <c:v>23.4</c:v>
                </c:pt>
                <c:pt idx="9866">
                  <c:v>23.4</c:v>
                </c:pt>
                <c:pt idx="9867">
                  <c:v>23.299999</c:v>
                </c:pt>
                <c:pt idx="9868">
                  <c:v>23.4</c:v>
                </c:pt>
                <c:pt idx="9869">
                  <c:v>23.4</c:v>
                </c:pt>
                <c:pt idx="9870">
                  <c:v>23.4</c:v>
                </c:pt>
                <c:pt idx="9871">
                  <c:v>23.4</c:v>
                </c:pt>
                <c:pt idx="9872">
                  <c:v>23.4</c:v>
                </c:pt>
                <c:pt idx="9873">
                  <c:v>23.4</c:v>
                </c:pt>
                <c:pt idx="9874">
                  <c:v>23.299999</c:v>
                </c:pt>
                <c:pt idx="9875">
                  <c:v>23.299999</c:v>
                </c:pt>
                <c:pt idx="9876">
                  <c:v>23.4</c:v>
                </c:pt>
                <c:pt idx="9877">
                  <c:v>23.4</c:v>
                </c:pt>
                <c:pt idx="9878">
                  <c:v>23.4</c:v>
                </c:pt>
                <c:pt idx="9879">
                  <c:v>23.4</c:v>
                </c:pt>
                <c:pt idx="9880">
                  <c:v>23.4</c:v>
                </c:pt>
                <c:pt idx="9881">
                  <c:v>23.4</c:v>
                </c:pt>
                <c:pt idx="9882">
                  <c:v>23.299999</c:v>
                </c:pt>
                <c:pt idx="9883">
                  <c:v>23.299999</c:v>
                </c:pt>
                <c:pt idx="9884">
                  <c:v>23.299999</c:v>
                </c:pt>
                <c:pt idx="9885">
                  <c:v>23.299999</c:v>
                </c:pt>
                <c:pt idx="9886">
                  <c:v>23.299999</c:v>
                </c:pt>
                <c:pt idx="9887">
                  <c:v>23.299999</c:v>
                </c:pt>
                <c:pt idx="9888">
                  <c:v>23.299999</c:v>
                </c:pt>
                <c:pt idx="9889">
                  <c:v>23.299999</c:v>
                </c:pt>
                <c:pt idx="9890">
                  <c:v>23.299999</c:v>
                </c:pt>
                <c:pt idx="9891">
                  <c:v>23.299999</c:v>
                </c:pt>
                <c:pt idx="9892">
                  <c:v>23.299999</c:v>
                </c:pt>
                <c:pt idx="9893">
                  <c:v>23.299999</c:v>
                </c:pt>
                <c:pt idx="9894">
                  <c:v>23.299999</c:v>
                </c:pt>
                <c:pt idx="9895">
                  <c:v>23.299999</c:v>
                </c:pt>
                <c:pt idx="9896">
                  <c:v>23.299999</c:v>
                </c:pt>
                <c:pt idx="9897">
                  <c:v>23.299999</c:v>
                </c:pt>
                <c:pt idx="9898">
                  <c:v>23.299999</c:v>
                </c:pt>
                <c:pt idx="9899">
                  <c:v>23.299999</c:v>
                </c:pt>
                <c:pt idx="9900">
                  <c:v>23.299999</c:v>
                </c:pt>
                <c:pt idx="9901">
                  <c:v>23.299999</c:v>
                </c:pt>
                <c:pt idx="9902">
                  <c:v>23.299999</c:v>
                </c:pt>
                <c:pt idx="9903">
                  <c:v>23.299999</c:v>
                </c:pt>
                <c:pt idx="9904">
                  <c:v>23.299999</c:v>
                </c:pt>
                <c:pt idx="9905">
                  <c:v>23.299999</c:v>
                </c:pt>
                <c:pt idx="9906">
                  <c:v>23.299999</c:v>
                </c:pt>
                <c:pt idx="9907">
                  <c:v>23.299999</c:v>
                </c:pt>
                <c:pt idx="9908">
                  <c:v>23.299999</c:v>
                </c:pt>
                <c:pt idx="9909">
                  <c:v>23.299999</c:v>
                </c:pt>
                <c:pt idx="9910">
                  <c:v>23.299999</c:v>
                </c:pt>
                <c:pt idx="9911">
                  <c:v>23.299999</c:v>
                </c:pt>
                <c:pt idx="9912">
                  <c:v>23.4</c:v>
                </c:pt>
                <c:pt idx="9913">
                  <c:v>23.4</c:v>
                </c:pt>
                <c:pt idx="9914">
                  <c:v>23.4</c:v>
                </c:pt>
                <c:pt idx="9915">
                  <c:v>23.299999</c:v>
                </c:pt>
                <c:pt idx="9916">
                  <c:v>23.299999</c:v>
                </c:pt>
                <c:pt idx="9917">
                  <c:v>23.299999</c:v>
                </c:pt>
                <c:pt idx="9918">
                  <c:v>23.299999</c:v>
                </c:pt>
                <c:pt idx="9919">
                  <c:v>23.299999</c:v>
                </c:pt>
                <c:pt idx="9920">
                  <c:v>23.299999</c:v>
                </c:pt>
                <c:pt idx="9921">
                  <c:v>23.299999</c:v>
                </c:pt>
                <c:pt idx="9922">
                  <c:v>23.4</c:v>
                </c:pt>
                <c:pt idx="9923">
                  <c:v>23.4</c:v>
                </c:pt>
                <c:pt idx="9924">
                  <c:v>23.4</c:v>
                </c:pt>
                <c:pt idx="9925">
                  <c:v>23.4</c:v>
                </c:pt>
                <c:pt idx="9926">
                  <c:v>23.4</c:v>
                </c:pt>
                <c:pt idx="9927">
                  <c:v>23.4</c:v>
                </c:pt>
                <c:pt idx="9928">
                  <c:v>23.4</c:v>
                </c:pt>
                <c:pt idx="9929">
                  <c:v>23.4</c:v>
                </c:pt>
                <c:pt idx="9930">
                  <c:v>23.4</c:v>
                </c:pt>
                <c:pt idx="9931">
                  <c:v>23.4</c:v>
                </c:pt>
                <c:pt idx="9932">
                  <c:v>23.299999</c:v>
                </c:pt>
                <c:pt idx="9933">
                  <c:v>23.299999</c:v>
                </c:pt>
                <c:pt idx="9934">
                  <c:v>23.299999</c:v>
                </c:pt>
                <c:pt idx="9935">
                  <c:v>23.299999</c:v>
                </c:pt>
                <c:pt idx="9936">
                  <c:v>23.4</c:v>
                </c:pt>
                <c:pt idx="9937">
                  <c:v>23.4</c:v>
                </c:pt>
                <c:pt idx="9938">
                  <c:v>23.4</c:v>
                </c:pt>
                <c:pt idx="9939">
                  <c:v>23.299999</c:v>
                </c:pt>
                <c:pt idx="9940">
                  <c:v>23.299999</c:v>
                </c:pt>
                <c:pt idx="9941">
                  <c:v>23.299999</c:v>
                </c:pt>
                <c:pt idx="9942">
                  <c:v>23.299999</c:v>
                </c:pt>
                <c:pt idx="9943">
                  <c:v>23.299999</c:v>
                </c:pt>
                <c:pt idx="9944">
                  <c:v>23.299999</c:v>
                </c:pt>
                <c:pt idx="9945">
                  <c:v>23.299999</c:v>
                </c:pt>
                <c:pt idx="9946">
                  <c:v>23.299999</c:v>
                </c:pt>
                <c:pt idx="9947">
                  <c:v>23.299999</c:v>
                </c:pt>
                <c:pt idx="9948">
                  <c:v>23.299999</c:v>
                </c:pt>
                <c:pt idx="9949">
                  <c:v>23.299999</c:v>
                </c:pt>
                <c:pt idx="9950">
                  <c:v>23.299999</c:v>
                </c:pt>
                <c:pt idx="9951">
                  <c:v>23.299999</c:v>
                </c:pt>
                <c:pt idx="9952">
                  <c:v>23.299999</c:v>
                </c:pt>
                <c:pt idx="9953">
                  <c:v>23.299999</c:v>
                </c:pt>
                <c:pt idx="9954">
                  <c:v>23.299999</c:v>
                </c:pt>
                <c:pt idx="9955">
                  <c:v>23.299999</c:v>
                </c:pt>
                <c:pt idx="9956">
                  <c:v>23.299999</c:v>
                </c:pt>
                <c:pt idx="9957">
                  <c:v>23.299999</c:v>
                </c:pt>
                <c:pt idx="9958">
                  <c:v>23.299999</c:v>
                </c:pt>
                <c:pt idx="9959">
                  <c:v>23.299999</c:v>
                </c:pt>
                <c:pt idx="9960">
                  <c:v>23.299999</c:v>
                </c:pt>
                <c:pt idx="9961">
                  <c:v>23.299999</c:v>
                </c:pt>
                <c:pt idx="9962">
                  <c:v>23.299999</c:v>
                </c:pt>
                <c:pt idx="9963">
                  <c:v>23.299999</c:v>
                </c:pt>
                <c:pt idx="9964">
                  <c:v>23.299999</c:v>
                </c:pt>
                <c:pt idx="9965">
                  <c:v>23.299999</c:v>
                </c:pt>
                <c:pt idx="9966">
                  <c:v>23.299999</c:v>
                </c:pt>
                <c:pt idx="9967">
                  <c:v>23.299999</c:v>
                </c:pt>
                <c:pt idx="9968">
                  <c:v>23.299999</c:v>
                </c:pt>
                <c:pt idx="9969">
                  <c:v>23.299999</c:v>
                </c:pt>
                <c:pt idx="9970">
                  <c:v>23.299999</c:v>
                </c:pt>
                <c:pt idx="9971">
                  <c:v>23.299999</c:v>
                </c:pt>
                <c:pt idx="9972">
                  <c:v>23.299999</c:v>
                </c:pt>
                <c:pt idx="9973">
                  <c:v>23.299999</c:v>
                </c:pt>
                <c:pt idx="9974">
                  <c:v>23.299999</c:v>
                </c:pt>
                <c:pt idx="9975">
                  <c:v>23.4</c:v>
                </c:pt>
                <c:pt idx="9976">
                  <c:v>23.4</c:v>
                </c:pt>
                <c:pt idx="9977">
                  <c:v>23.299999</c:v>
                </c:pt>
                <c:pt idx="9978">
                  <c:v>23.299999</c:v>
                </c:pt>
                <c:pt idx="9979">
                  <c:v>23.299999</c:v>
                </c:pt>
                <c:pt idx="9980">
                  <c:v>23.299999</c:v>
                </c:pt>
                <c:pt idx="9981">
                  <c:v>23.299999</c:v>
                </c:pt>
                <c:pt idx="9982">
                  <c:v>23.299999</c:v>
                </c:pt>
                <c:pt idx="9983">
                  <c:v>23.299999</c:v>
                </c:pt>
                <c:pt idx="9984">
                  <c:v>23.299999</c:v>
                </c:pt>
                <c:pt idx="9985">
                  <c:v>23.4</c:v>
                </c:pt>
                <c:pt idx="9986">
                  <c:v>23.4</c:v>
                </c:pt>
                <c:pt idx="9987">
                  <c:v>23.299999</c:v>
                </c:pt>
                <c:pt idx="9988">
                  <c:v>23.299999</c:v>
                </c:pt>
                <c:pt idx="9989">
                  <c:v>23.299999</c:v>
                </c:pt>
                <c:pt idx="9990">
                  <c:v>23.299999</c:v>
                </c:pt>
                <c:pt idx="9991">
                  <c:v>23.4</c:v>
                </c:pt>
                <c:pt idx="9992">
                  <c:v>23.4</c:v>
                </c:pt>
                <c:pt idx="9993">
                  <c:v>23.299999</c:v>
                </c:pt>
                <c:pt idx="9994">
                  <c:v>23.299999</c:v>
                </c:pt>
                <c:pt idx="9995">
                  <c:v>23.299999</c:v>
                </c:pt>
                <c:pt idx="9996">
                  <c:v>23.299999</c:v>
                </c:pt>
                <c:pt idx="9997">
                  <c:v>23.4</c:v>
                </c:pt>
                <c:pt idx="9998">
                  <c:v>23.4</c:v>
                </c:pt>
                <c:pt idx="9999">
                  <c:v>23.299999</c:v>
                </c:pt>
                <c:pt idx="10000">
                  <c:v>23.299999</c:v>
                </c:pt>
                <c:pt idx="10001">
                  <c:v>23.4</c:v>
                </c:pt>
                <c:pt idx="10002">
                  <c:v>23.299999</c:v>
                </c:pt>
                <c:pt idx="10003">
                  <c:v>23.299999</c:v>
                </c:pt>
                <c:pt idx="10004">
                  <c:v>23.299999</c:v>
                </c:pt>
                <c:pt idx="10005">
                  <c:v>23.299999</c:v>
                </c:pt>
                <c:pt idx="10006">
                  <c:v>23.299999</c:v>
                </c:pt>
                <c:pt idx="10007">
                  <c:v>23.299999</c:v>
                </c:pt>
                <c:pt idx="10008">
                  <c:v>23.4</c:v>
                </c:pt>
                <c:pt idx="10009">
                  <c:v>23.4</c:v>
                </c:pt>
                <c:pt idx="10010">
                  <c:v>23.4</c:v>
                </c:pt>
                <c:pt idx="10011">
                  <c:v>23.4</c:v>
                </c:pt>
                <c:pt idx="10012">
                  <c:v>23.4</c:v>
                </c:pt>
                <c:pt idx="10013">
                  <c:v>23.4</c:v>
                </c:pt>
                <c:pt idx="10014">
                  <c:v>23.299999</c:v>
                </c:pt>
                <c:pt idx="10015">
                  <c:v>23.299999</c:v>
                </c:pt>
                <c:pt idx="10016">
                  <c:v>23.299999</c:v>
                </c:pt>
                <c:pt idx="10017">
                  <c:v>23.299999</c:v>
                </c:pt>
                <c:pt idx="10018">
                  <c:v>23.4</c:v>
                </c:pt>
                <c:pt idx="10019">
                  <c:v>23.4</c:v>
                </c:pt>
                <c:pt idx="10020">
                  <c:v>23.299999</c:v>
                </c:pt>
                <c:pt idx="10021">
                  <c:v>23.299999</c:v>
                </c:pt>
                <c:pt idx="10022">
                  <c:v>23.299999</c:v>
                </c:pt>
                <c:pt idx="10023">
                  <c:v>23.299999</c:v>
                </c:pt>
                <c:pt idx="10024">
                  <c:v>23.299999</c:v>
                </c:pt>
                <c:pt idx="10025">
                  <c:v>23.299999</c:v>
                </c:pt>
                <c:pt idx="10026">
                  <c:v>23.299999</c:v>
                </c:pt>
                <c:pt idx="10027">
                  <c:v>23.4</c:v>
                </c:pt>
                <c:pt idx="10028">
                  <c:v>23.299999</c:v>
                </c:pt>
                <c:pt idx="10029">
                  <c:v>23.299999</c:v>
                </c:pt>
                <c:pt idx="10030">
                  <c:v>23.299999</c:v>
                </c:pt>
                <c:pt idx="10031">
                  <c:v>23.299999</c:v>
                </c:pt>
                <c:pt idx="10032">
                  <c:v>23.299999</c:v>
                </c:pt>
                <c:pt idx="10033">
                  <c:v>23.299999</c:v>
                </c:pt>
                <c:pt idx="10034">
                  <c:v>23.299999</c:v>
                </c:pt>
                <c:pt idx="10035">
                  <c:v>23.299999</c:v>
                </c:pt>
                <c:pt idx="10036">
                  <c:v>23.299999</c:v>
                </c:pt>
                <c:pt idx="10037">
                  <c:v>23.299999</c:v>
                </c:pt>
                <c:pt idx="10038">
                  <c:v>23.299999</c:v>
                </c:pt>
                <c:pt idx="10039">
                  <c:v>23.299999</c:v>
                </c:pt>
                <c:pt idx="10040">
                  <c:v>23.299999</c:v>
                </c:pt>
                <c:pt idx="10041">
                  <c:v>23.299999</c:v>
                </c:pt>
                <c:pt idx="10042">
                  <c:v>23.299999</c:v>
                </c:pt>
                <c:pt idx="10043">
                  <c:v>23.299999</c:v>
                </c:pt>
                <c:pt idx="10044">
                  <c:v>23.299999</c:v>
                </c:pt>
                <c:pt idx="10045">
                  <c:v>23.299999</c:v>
                </c:pt>
                <c:pt idx="10046">
                  <c:v>23.299999</c:v>
                </c:pt>
                <c:pt idx="10047">
                  <c:v>23.299999</c:v>
                </c:pt>
                <c:pt idx="10048">
                  <c:v>23.299999</c:v>
                </c:pt>
                <c:pt idx="10049">
                  <c:v>23.299999</c:v>
                </c:pt>
                <c:pt idx="10050">
                  <c:v>23.299999</c:v>
                </c:pt>
                <c:pt idx="10051">
                  <c:v>23.299999</c:v>
                </c:pt>
                <c:pt idx="10052">
                  <c:v>23.299999</c:v>
                </c:pt>
                <c:pt idx="10053">
                  <c:v>23.299999</c:v>
                </c:pt>
                <c:pt idx="10054">
                  <c:v>23.299999</c:v>
                </c:pt>
                <c:pt idx="10055">
                  <c:v>23.299999</c:v>
                </c:pt>
                <c:pt idx="10056">
                  <c:v>23.299999</c:v>
                </c:pt>
                <c:pt idx="10057">
                  <c:v>23.299999</c:v>
                </c:pt>
                <c:pt idx="10058">
                  <c:v>23.299999</c:v>
                </c:pt>
                <c:pt idx="10059">
                  <c:v>23.299999</c:v>
                </c:pt>
                <c:pt idx="10060">
                  <c:v>23.299999</c:v>
                </c:pt>
                <c:pt idx="10061">
                  <c:v>23.299999</c:v>
                </c:pt>
                <c:pt idx="10062">
                  <c:v>23.299999</c:v>
                </c:pt>
                <c:pt idx="10063">
                  <c:v>23.299999</c:v>
                </c:pt>
                <c:pt idx="10064">
                  <c:v>23.299999</c:v>
                </c:pt>
                <c:pt idx="10065">
                  <c:v>23.299999</c:v>
                </c:pt>
                <c:pt idx="10066">
                  <c:v>23.299999</c:v>
                </c:pt>
                <c:pt idx="10067">
                  <c:v>23.299999</c:v>
                </c:pt>
                <c:pt idx="10068">
                  <c:v>23.299999</c:v>
                </c:pt>
                <c:pt idx="10069">
                  <c:v>23.299999</c:v>
                </c:pt>
                <c:pt idx="10070">
                  <c:v>23.299999</c:v>
                </c:pt>
                <c:pt idx="10071">
                  <c:v>23.299999</c:v>
                </c:pt>
                <c:pt idx="10072">
                  <c:v>23.299999</c:v>
                </c:pt>
                <c:pt idx="10073">
                  <c:v>23.299999</c:v>
                </c:pt>
                <c:pt idx="10074">
                  <c:v>23.299999</c:v>
                </c:pt>
                <c:pt idx="10075">
                  <c:v>23.299999</c:v>
                </c:pt>
                <c:pt idx="10076">
                  <c:v>23.299999</c:v>
                </c:pt>
                <c:pt idx="10077">
                  <c:v>23.299999</c:v>
                </c:pt>
                <c:pt idx="10078">
                  <c:v>23.299999</c:v>
                </c:pt>
                <c:pt idx="10079">
                  <c:v>23.299999</c:v>
                </c:pt>
                <c:pt idx="10080">
                  <c:v>23.299999</c:v>
                </c:pt>
                <c:pt idx="10081">
                  <c:v>23.299999</c:v>
                </c:pt>
                <c:pt idx="10082">
                  <c:v>23.299999</c:v>
                </c:pt>
                <c:pt idx="10083">
                  <c:v>23.299999</c:v>
                </c:pt>
                <c:pt idx="10084">
                  <c:v>23.299999</c:v>
                </c:pt>
                <c:pt idx="10085">
                  <c:v>23.299999</c:v>
                </c:pt>
                <c:pt idx="10086">
                  <c:v>23.299999</c:v>
                </c:pt>
                <c:pt idx="10087">
                  <c:v>23.299999</c:v>
                </c:pt>
                <c:pt idx="10088">
                  <c:v>23.299999</c:v>
                </c:pt>
                <c:pt idx="10089">
                  <c:v>23.299999</c:v>
                </c:pt>
                <c:pt idx="10090">
                  <c:v>23.299999</c:v>
                </c:pt>
                <c:pt idx="10091">
                  <c:v>23.299999</c:v>
                </c:pt>
                <c:pt idx="10092">
                  <c:v>23.299999</c:v>
                </c:pt>
                <c:pt idx="10093">
                  <c:v>23.299999</c:v>
                </c:pt>
                <c:pt idx="10094">
                  <c:v>23.299999</c:v>
                </c:pt>
                <c:pt idx="10095">
                  <c:v>23.299999</c:v>
                </c:pt>
                <c:pt idx="10096">
                  <c:v>23.299999</c:v>
                </c:pt>
                <c:pt idx="10097">
                  <c:v>23.299999</c:v>
                </c:pt>
                <c:pt idx="10098">
                  <c:v>23.299999</c:v>
                </c:pt>
                <c:pt idx="10099">
                  <c:v>23.299999</c:v>
                </c:pt>
                <c:pt idx="10100">
                  <c:v>23.299999</c:v>
                </c:pt>
                <c:pt idx="10101">
                  <c:v>23.299999</c:v>
                </c:pt>
                <c:pt idx="10102">
                  <c:v>23.299999</c:v>
                </c:pt>
                <c:pt idx="10103">
                  <c:v>23.299999</c:v>
                </c:pt>
                <c:pt idx="10104">
                  <c:v>23.299999</c:v>
                </c:pt>
                <c:pt idx="10105">
                  <c:v>23.299999</c:v>
                </c:pt>
                <c:pt idx="10106">
                  <c:v>23.299999</c:v>
                </c:pt>
                <c:pt idx="10107">
                  <c:v>23.299999</c:v>
                </c:pt>
                <c:pt idx="10108">
                  <c:v>23.299999</c:v>
                </c:pt>
                <c:pt idx="10109">
                  <c:v>23.299999</c:v>
                </c:pt>
                <c:pt idx="10110">
                  <c:v>23.299999</c:v>
                </c:pt>
                <c:pt idx="10111">
                  <c:v>23.299999</c:v>
                </c:pt>
                <c:pt idx="10112">
                  <c:v>23.299999</c:v>
                </c:pt>
                <c:pt idx="10113">
                  <c:v>23.299999</c:v>
                </c:pt>
                <c:pt idx="10114">
                  <c:v>23.299999</c:v>
                </c:pt>
                <c:pt idx="10115">
                  <c:v>23.299999</c:v>
                </c:pt>
                <c:pt idx="10116">
                  <c:v>23.299999</c:v>
                </c:pt>
                <c:pt idx="10117">
                  <c:v>23.299999</c:v>
                </c:pt>
                <c:pt idx="10118">
                  <c:v>23.299999</c:v>
                </c:pt>
                <c:pt idx="10119">
                  <c:v>23.299999</c:v>
                </c:pt>
                <c:pt idx="10120">
                  <c:v>23.299999</c:v>
                </c:pt>
                <c:pt idx="10121">
                  <c:v>23.299999</c:v>
                </c:pt>
                <c:pt idx="10122">
                  <c:v>23.299999</c:v>
                </c:pt>
                <c:pt idx="10123">
                  <c:v>23.299999</c:v>
                </c:pt>
                <c:pt idx="10124">
                  <c:v>23.299999</c:v>
                </c:pt>
                <c:pt idx="10125">
                  <c:v>23.299999</c:v>
                </c:pt>
                <c:pt idx="10126">
                  <c:v>23.299999</c:v>
                </c:pt>
                <c:pt idx="10127">
                  <c:v>23.299999</c:v>
                </c:pt>
                <c:pt idx="10128">
                  <c:v>23.299999</c:v>
                </c:pt>
                <c:pt idx="10129">
                  <c:v>23.299999</c:v>
                </c:pt>
                <c:pt idx="10130">
                  <c:v>23.299999</c:v>
                </c:pt>
                <c:pt idx="10131">
                  <c:v>23.299999</c:v>
                </c:pt>
                <c:pt idx="10132">
                  <c:v>23.299999</c:v>
                </c:pt>
                <c:pt idx="10133">
                  <c:v>23.299999</c:v>
                </c:pt>
                <c:pt idx="10134">
                  <c:v>23.299999</c:v>
                </c:pt>
                <c:pt idx="10135">
                  <c:v>23.299999</c:v>
                </c:pt>
                <c:pt idx="10136">
                  <c:v>23.299999</c:v>
                </c:pt>
                <c:pt idx="10137">
                  <c:v>23.299999</c:v>
                </c:pt>
                <c:pt idx="10138">
                  <c:v>23.299999</c:v>
                </c:pt>
                <c:pt idx="10139">
                  <c:v>23.299999</c:v>
                </c:pt>
                <c:pt idx="10140">
                  <c:v>23.299999</c:v>
                </c:pt>
                <c:pt idx="10141">
                  <c:v>23.299999</c:v>
                </c:pt>
                <c:pt idx="10142">
                  <c:v>23.299999</c:v>
                </c:pt>
                <c:pt idx="10143">
                  <c:v>23.299999</c:v>
                </c:pt>
                <c:pt idx="10144">
                  <c:v>23.299999</c:v>
                </c:pt>
                <c:pt idx="10145">
                  <c:v>23.299999</c:v>
                </c:pt>
                <c:pt idx="10146">
                  <c:v>23.299999</c:v>
                </c:pt>
                <c:pt idx="10147">
                  <c:v>23.299999</c:v>
                </c:pt>
                <c:pt idx="10148">
                  <c:v>23.299999</c:v>
                </c:pt>
                <c:pt idx="10149">
                  <c:v>23.299999</c:v>
                </c:pt>
                <c:pt idx="10150">
                  <c:v>23.299999</c:v>
                </c:pt>
                <c:pt idx="10151">
                  <c:v>23.299999</c:v>
                </c:pt>
                <c:pt idx="10152">
                  <c:v>23.299999</c:v>
                </c:pt>
                <c:pt idx="10153">
                  <c:v>23.299999</c:v>
                </c:pt>
                <c:pt idx="10154">
                  <c:v>23.299999</c:v>
                </c:pt>
                <c:pt idx="10155">
                  <c:v>23.299999</c:v>
                </c:pt>
                <c:pt idx="10156">
                  <c:v>23.299999</c:v>
                </c:pt>
                <c:pt idx="10157">
                  <c:v>23.299999</c:v>
                </c:pt>
                <c:pt idx="10158">
                  <c:v>23.299999</c:v>
                </c:pt>
                <c:pt idx="10159">
                  <c:v>23.299999</c:v>
                </c:pt>
                <c:pt idx="10160">
                  <c:v>23.299999</c:v>
                </c:pt>
                <c:pt idx="10161">
                  <c:v>23.299999</c:v>
                </c:pt>
                <c:pt idx="10162">
                  <c:v>23.299999</c:v>
                </c:pt>
                <c:pt idx="10163">
                  <c:v>23.299999</c:v>
                </c:pt>
                <c:pt idx="10164">
                  <c:v>23.299999</c:v>
                </c:pt>
                <c:pt idx="10165">
                  <c:v>23.299999</c:v>
                </c:pt>
                <c:pt idx="10166">
                  <c:v>23.299999</c:v>
                </c:pt>
                <c:pt idx="10167">
                  <c:v>23.299999</c:v>
                </c:pt>
                <c:pt idx="10168">
                  <c:v>23.299999</c:v>
                </c:pt>
                <c:pt idx="10169">
                  <c:v>23.299999</c:v>
                </c:pt>
                <c:pt idx="10170">
                  <c:v>23.299999</c:v>
                </c:pt>
                <c:pt idx="10171">
                  <c:v>23.299999</c:v>
                </c:pt>
                <c:pt idx="10172">
                  <c:v>23.299999</c:v>
                </c:pt>
                <c:pt idx="10173">
                  <c:v>23.299999</c:v>
                </c:pt>
                <c:pt idx="10174">
                  <c:v>23.299999</c:v>
                </c:pt>
                <c:pt idx="10175">
                  <c:v>23.299999</c:v>
                </c:pt>
                <c:pt idx="10176">
                  <c:v>23.299999</c:v>
                </c:pt>
                <c:pt idx="10177">
                  <c:v>23.299999</c:v>
                </c:pt>
                <c:pt idx="10178">
                  <c:v>23.299999</c:v>
                </c:pt>
                <c:pt idx="10179">
                  <c:v>23.299999</c:v>
                </c:pt>
                <c:pt idx="10180">
                  <c:v>23.299999</c:v>
                </c:pt>
                <c:pt idx="10181">
                  <c:v>23.299999</c:v>
                </c:pt>
                <c:pt idx="10182">
                  <c:v>23.299999</c:v>
                </c:pt>
                <c:pt idx="10183">
                  <c:v>23.299999</c:v>
                </c:pt>
                <c:pt idx="10184">
                  <c:v>23.299999</c:v>
                </c:pt>
                <c:pt idx="10185">
                  <c:v>23.299999</c:v>
                </c:pt>
                <c:pt idx="10186">
                  <c:v>23.299999</c:v>
                </c:pt>
                <c:pt idx="10187">
                  <c:v>23.299999</c:v>
                </c:pt>
                <c:pt idx="10188">
                  <c:v>23.299999</c:v>
                </c:pt>
                <c:pt idx="10189">
                  <c:v>23.299999</c:v>
                </c:pt>
                <c:pt idx="10190">
                  <c:v>23.299999</c:v>
                </c:pt>
                <c:pt idx="10191">
                  <c:v>23.299999</c:v>
                </c:pt>
                <c:pt idx="10192">
                  <c:v>23.299999</c:v>
                </c:pt>
                <c:pt idx="10193">
                  <c:v>23.299999</c:v>
                </c:pt>
                <c:pt idx="10194">
                  <c:v>23.299999</c:v>
                </c:pt>
                <c:pt idx="10195">
                  <c:v>23.299999</c:v>
                </c:pt>
                <c:pt idx="10196">
                  <c:v>23.299999</c:v>
                </c:pt>
                <c:pt idx="10197">
                  <c:v>23.299999</c:v>
                </c:pt>
                <c:pt idx="10198">
                  <c:v>23.299999</c:v>
                </c:pt>
                <c:pt idx="10199">
                  <c:v>23.299999</c:v>
                </c:pt>
                <c:pt idx="10200">
                  <c:v>23.299999</c:v>
                </c:pt>
                <c:pt idx="10201">
                  <c:v>23.299999</c:v>
                </c:pt>
                <c:pt idx="10202">
                  <c:v>23.299999</c:v>
                </c:pt>
                <c:pt idx="10203">
                  <c:v>23.299999</c:v>
                </c:pt>
                <c:pt idx="10204">
                  <c:v>23.299999</c:v>
                </c:pt>
                <c:pt idx="10205">
                  <c:v>23.299999</c:v>
                </c:pt>
                <c:pt idx="10206">
                  <c:v>23.299999</c:v>
                </c:pt>
                <c:pt idx="10207">
                  <c:v>23.299999</c:v>
                </c:pt>
                <c:pt idx="10208">
                  <c:v>23.299999</c:v>
                </c:pt>
                <c:pt idx="10209">
                  <c:v>23.299999</c:v>
                </c:pt>
                <c:pt idx="10210">
                  <c:v>23.299999</c:v>
                </c:pt>
                <c:pt idx="10211">
                  <c:v>23.299999</c:v>
                </c:pt>
                <c:pt idx="10212">
                  <c:v>23.299999</c:v>
                </c:pt>
                <c:pt idx="10213">
                  <c:v>23.299999</c:v>
                </c:pt>
                <c:pt idx="10214">
                  <c:v>23.299999</c:v>
                </c:pt>
                <c:pt idx="10215">
                  <c:v>23.299999</c:v>
                </c:pt>
                <c:pt idx="10216">
                  <c:v>23.299999</c:v>
                </c:pt>
                <c:pt idx="10217">
                  <c:v>23.299999</c:v>
                </c:pt>
                <c:pt idx="10218">
                  <c:v>23.299999</c:v>
                </c:pt>
                <c:pt idx="10219">
                  <c:v>23.299999</c:v>
                </c:pt>
                <c:pt idx="10220">
                  <c:v>23.299999</c:v>
                </c:pt>
                <c:pt idx="10221">
                  <c:v>23.299999</c:v>
                </c:pt>
                <c:pt idx="10222">
                  <c:v>23.299999</c:v>
                </c:pt>
                <c:pt idx="10223">
                  <c:v>23.299999</c:v>
                </c:pt>
                <c:pt idx="10224">
                  <c:v>23.299999</c:v>
                </c:pt>
                <c:pt idx="10225">
                  <c:v>23.299999</c:v>
                </c:pt>
                <c:pt idx="10226">
                  <c:v>23.299999</c:v>
                </c:pt>
                <c:pt idx="10227">
                  <c:v>23.299999</c:v>
                </c:pt>
                <c:pt idx="10228">
                  <c:v>23.299999</c:v>
                </c:pt>
                <c:pt idx="10229">
                  <c:v>23.299999</c:v>
                </c:pt>
                <c:pt idx="10230">
                  <c:v>23.299999</c:v>
                </c:pt>
                <c:pt idx="10231">
                  <c:v>23.299999</c:v>
                </c:pt>
                <c:pt idx="10232">
                  <c:v>23.299999</c:v>
                </c:pt>
                <c:pt idx="10233">
                  <c:v>23.299999</c:v>
                </c:pt>
                <c:pt idx="10234">
                  <c:v>23.299999</c:v>
                </c:pt>
                <c:pt idx="10235">
                  <c:v>23.299999</c:v>
                </c:pt>
                <c:pt idx="10236">
                  <c:v>23.299999</c:v>
                </c:pt>
                <c:pt idx="10237">
                  <c:v>23.299999</c:v>
                </c:pt>
                <c:pt idx="10238">
                  <c:v>23.299999</c:v>
                </c:pt>
                <c:pt idx="10239">
                  <c:v>23.299999</c:v>
                </c:pt>
                <c:pt idx="10240">
                  <c:v>23.299999</c:v>
                </c:pt>
                <c:pt idx="10241">
                  <c:v>23.299999</c:v>
                </c:pt>
                <c:pt idx="10242">
                  <c:v>23.299999</c:v>
                </c:pt>
                <c:pt idx="10243">
                  <c:v>23.299999</c:v>
                </c:pt>
                <c:pt idx="10244">
                  <c:v>23.299999</c:v>
                </c:pt>
                <c:pt idx="10245">
                  <c:v>23.299999</c:v>
                </c:pt>
                <c:pt idx="10246">
                  <c:v>23.299999</c:v>
                </c:pt>
                <c:pt idx="10247">
                  <c:v>23.299999</c:v>
                </c:pt>
                <c:pt idx="10248">
                  <c:v>23.299999</c:v>
                </c:pt>
                <c:pt idx="10249">
                  <c:v>23.299999</c:v>
                </c:pt>
                <c:pt idx="10250">
                  <c:v>23.299999</c:v>
                </c:pt>
                <c:pt idx="10251">
                  <c:v>23.299999</c:v>
                </c:pt>
                <c:pt idx="10252">
                  <c:v>23.299999</c:v>
                </c:pt>
                <c:pt idx="10253">
                  <c:v>23.299999</c:v>
                </c:pt>
                <c:pt idx="10254">
                  <c:v>23.299999</c:v>
                </c:pt>
                <c:pt idx="10255">
                  <c:v>23.299999</c:v>
                </c:pt>
                <c:pt idx="10256">
                  <c:v>23.299999</c:v>
                </c:pt>
                <c:pt idx="10257">
                  <c:v>23.299999</c:v>
                </c:pt>
                <c:pt idx="10258">
                  <c:v>23.299999</c:v>
                </c:pt>
                <c:pt idx="10259">
                  <c:v>23.299999</c:v>
                </c:pt>
                <c:pt idx="10260">
                  <c:v>23.299999</c:v>
                </c:pt>
                <c:pt idx="10261">
                  <c:v>23.299999</c:v>
                </c:pt>
                <c:pt idx="10262">
                  <c:v>23.299999</c:v>
                </c:pt>
                <c:pt idx="10263">
                  <c:v>23.299999</c:v>
                </c:pt>
                <c:pt idx="10264">
                  <c:v>23.299999</c:v>
                </c:pt>
                <c:pt idx="10265">
                  <c:v>23.299999</c:v>
                </c:pt>
                <c:pt idx="10266">
                  <c:v>23.299999</c:v>
                </c:pt>
                <c:pt idx="10267">
                  <c:v>23.299999</c:v>
                </c:pt>
                <c:pt idx="10268">
                  <c:v>23.299999</c:v>
                </c:pt>
                <c:pt idx="10269">
                  <c:v>23.299999</c:v>
                </c:pt>
                <c:pt idx="10270">
                  <c:v>23.299999</c:v>
                </c:pt>
                <c:pt idx="10271">
                  <c:v>23.299999</c:v>
                </c:pt>
                <c:pt idx="10272">
                  <c:v>23.299999</c:v>
                </c:pt>
                <c:pt idx="10273">
                  <c:v>23.299999</c:v>
                </c:pt>
                <c:pt idx="10274">
                  <c:v>23.299999</c:v>
                </c:pt>
                <c:pt idx="10275">
                  <c:v>23.299999</c:v>
                </c:pt>
                <c:pt idx="10276">
                  <c:v>23.299999</c:v>
                </c:pt>
                <c:pt idx="10277">
                  <c:v>23.299999</c:v>
                </c:pt>
                <c:pt idx="10278">
                  <c:v>23.299999</c:v>
                </c:pt>
                <c:pt idx="10279">
                  <c:v>23.299999</c:v>
                </c:pt>
                <c:pt idx="10280">
                  <c:v>23.299999</c:v>
                </c:pt>
                <c:pt idx="10281">
                  <c:v>23.299999</c:v>
                </c:pt>
                <c:pt idx="10282">
                  <c:v>23.299999</c:v>
                </c:pt>
                <c:pt idx="10283">
                  <c:v>23.299999</c:v>
                </c:pt>
                <c:pt idx="10284">
                  <c:v>23.299999</c:v>
                </c:pt>
                <c:pt idx="10285">
                  <c:v>23.299999</c:v>
                </c:pt>
                <c:pt idx="10286">
                  <c:v>23.299999</c:v>
                </c:pt>
                <c:pt idx="10287">
                  <c:v>23.299999</c:v>
                </c:pt>
                <c:pt idx="10288">
                  <c:v>23.299999</c:v>
                </c:pt>
                <c:pt idx="10289">
                  <c:v>23.299999</c:v>
                </c:pt>
                <c:pt idx="10290">
                  <c:v>23.299999</c:v>
                </c:pt>
                <c:pt idx="10291">
                  <c:v>23.299999</c:v>
                </c:pt>
                <c:pt idx="10292">
                  <c:v>23.299999</c:v>
                </c:pt>
                <c:pt idx="10293">
                  <c:v>23.299999</c:v>
                </c:pt>
                <c:pt idx="10294">
                  <c:v>23.299999</c:v>
                </c:pt>
                <c:pt idx="10295">
                  <c:v>23.299999</c:v>
                </c:pt>
                <c:pt idx="10296">
                  <c:v>23.299999</c:v>
                </c:pt>
                <c:pt idx="10297">
                  <c:v>23.299999</c:v>
                </c:pt>
                <c:pt idx="10298">
                  <c:v>23.299999</c:v>
                </c:pt>
                <c:pt idx="10299">
                  <c:v>23.299999</c:v>
                </c:pt>
                <c:pt idx="10300">
                  <c:v>23.299999</c:v>
                </c:pt>
                <c:pt idx="10301">
                  <c:v>23.299999</c:v>
                </c:pt>
                <c:pt idx="10302">
                  <c:v>23.299999</c:v>
                </c:pt>
                <c:pt idx="10303">
                  <c:v>23.299999</c:v>
                </c:pt>
                <c:pt idx="10304">
                  <c:v>23.299999</c:v>
                </c:pt>
                <c:pt idx="10305">
                  <c:v>23.299999</c:v>
                </c:pt>
                <c:pt idx="10306">
                  <c:v>23.299999</c:v>
                </c:pt>
                <c:pt idx="10307">
                  <c:v>23.299999</c:v>
                </c:pt>
                <c:pt idx="10308">
                  <c:v>23.299999</c:v>
                </c:pt>
                <c:pt idx="10309">
                  <c:v>23.299999</c:v>
                </c:pt>
                <c:pt idx="10310">
                  <c:v>23.299999</c:v>
                </c:pt>
                <c:pt idx="10311">
                  <c:v>23.299999</c:v>
                </c:pt>
                <c:pt idx="10312">
                  <c:v>23.299999</c:v>
                </c:pt>
                <c:pt idx="10313">
                  <c:v>23.299999</c:v>
                </c:pt>
                <c:pt idx="10314">
                  <c:v>23.299999</c:v>
                </c:pt>
                <c:pt idx="10315">
                  <c:v>23.299999</c:v>
                </c:pt>
                <c:pt idx="10316">
                  <c:v>23.299999</c:v>
                </c:pt>
                <c:pt idx="10317">
                  <c:v>23.299999</c:v>
                </c:pt>
                <c:pt idx="10318">
                  <c:v>23.299999</c:v>
                </c:pt>
                <c:pt idx="10319">
                  <c:v>23.299999</c:v>
                </c:pt>
                <c:pt idx="10320">
                  <c:v>23.299999</c:v>
                </c:pt>
                <c:pt idx="10321">
                  <c:v>23.299999</c:v>
                </c:pt>
                <c:pt idx="10322">
                  <c:v>23.299999</c:v>
                </c:pt>
                <c:pt idx="10323">
                  <c:v>23.299999</c:v>
                </c:pt>
                <c:pt idx="10324">
                  <c:v>23.299999</c:v>
                </c:pt>
                <c:pt idx="10325">
                  <c:v>23.299999</c:v>
                </c:pt>
                <c:pt idx="10326">
                  <c:v>23.299999</c:v>
                </c:pt>
                <c:pt idx="10327">
                  <c:v>23.299999</c:v>
                </c:pt>
                <c:pt idx="10328">
                  <c:v>23.299999</c:v>
                </c:pt>
                <c:pt idx="10329">
                  <c:v>23.299999</c:v>
                </c:pt>
                <c:pt idx="10330">
                  <c:v>23.299999</c:v>
                </c:pt>
                <c:pt idx="10331">
                  <c:v>23.299999</c:v>
                </c:pt>
                <c:pt idx="10332">
                  <c:v>23.299999</c:v>
                </c:pt>
                <c:pt idx="10333">
                  <c:v>23.299999</c:v>
                </c:pt>
                <c:pt idx="10334">
                  <c:v>23.299999</c:v>
                </c:pt>
                <c:pt idx="10335">
                  <c:v>23.299999</c:v>
                </c:pt>
                <c:pt idx="10336">
                  <c:v>23.299999</c:v>
                </c:pt>
                <c:pt idx="10337">
                  <c:v>23.299999</c:v>
                </c:pt>
                <c:pt idx="10338">
                  <c:v>23.299999</c:v>
                </c:pt>
                <c:pt idx="10339">
                  <c:v>23.299999</c:v>
                </c:pt>
                <c:pt idx="10340">
                  <c:v>23.299999</c:v>
                </c:pt>
                <c:pt idx="10341">
                  <c:v>23.299999</c:v>
                </c:pt>
                <c:pt idx="10342">
                  <c:v>23.299999</c:v>
                </c:pt>
                <c:pt idx="10343">
                  <c:v>23.299999</c:v>
                </c:pt>
                <c:pt idx="10344">
                  <c:v>23.299999</c:v>
                </c:pt>
                <c:pt idx="10345">
                  <c:v>23.299999</c:v>
                </c:pt>
                <c:pt idx="10346">
                  <c:v>23.299999</c:v>
                </c:pt>
                <c:pt idx="10347">
                  <c:v>23.299999</c:v>
                </c:pt>
                <c:pt idx="10348">
                  <c:v>23.299999</c:v>
                </c:pt>
                <c:pt idx="10349">
                  <c:v>23.299999</c:v>
                </c:pt>
                <c:pt idx="10350">
                  <c:v>23.299999</c:v>
                </c:pt>
                <c:pt idx="10351">
                  <c:v>23.299999</c:v>
                </c:pt>
                <c:pt idx="10352">
                  <c:v>23.299999</c:v>
                </c:pt>
                <c:pt idx="10353">
                  <c:v>23.299999</c:v>
                </c:pt>
                <c:pt idx="10354">
                  <c:v>23.299999</c:v>
                </c:pt>
                <c:pt idx="10355">
                  <c:v>23.299999</c:v>
                </c:pt>
                <c:pt idx="10356">
                  <c:v>23.299999</c:v>
                </c:pt>
                <c:pt idx="10357">
                  <c:v>23.299999</c:v>
                </c:pt>
                <c:pt idx="10358">
                  <c:v>23.299999</c:v>
                </c:pt>
                <c:pt idx="10359">
                  <c:v>23.299999</c:v>
                </c:pt>
                <c:pt idx="10360">
                  <c:v>23.299999</c:v>
                </c:pt>
                <c:pt idx="10361">
                  <c:v>23.299999</c:v>
                </c:pt>
                <c:pt idx="10362">
                  <c:v>23.299999</c:v>
                </c:pt>
                <c:pt idx="10363">
                  <c:v>23.299999</c:v>
                </c:pt>
                <c:pt idx="10364">
                  <c:v>23.299999</c:v>
                </c:pt>
                <c:pt idx="10365">
                  <c:v>23.299999</c:v>
                </c:pt>
                <c:pt idx="10366">
                  <c:v>23.299999</c:v>
                </c:pt>
                <c:pt idx="10367">
                  <c:v>23.299999</c:v>
                </c:pt>
                <c:pt idx="10368">
                  <c:v>23.299999</c:v>
                </c:pt>
                <c:pt idx="10369">
                  <c:v>23.299999</c:v>
                </c:pt>
                <c:pt idx="10370">
                  <c:v>23.299999</c:v>
                </c:pt>
                <c:pt idx="10371">
                  <c:v>23.299999</c:v>
                </c:pt>
                <c:pt idx="10372">
                  <c:v>23.299999</c:v>
                </c:pt>
                <c:pt idx="10373">
                  <c:v>23.299999</c:v>
                </c:pt>
                <c:pt idx="10374">
                  <c:v>23.299999</c:v>
                </c:pt>
                <c:pt idx="10375">
                  <c:v>23.299999</c:v>
                </c:pt>
                <c:pt idx="10376">
                  <c:v>23.299999</c:v>
                </c:pt>
                <c:pt idx="10377">
                  <c:v>23.299999</c:v>
                </c:pt>
                <c:pt idx="10378">
                  <c:v>23.299999</c:v>
                </c:pt>
                <c:pt idx="10379">
                  <c:v>23.299999</c:v>
                </c:pt>
                <c:pt idx="10380">
                  <c:v>23.299999</c:v>
                </c:pt>
                <c:pt idx="10381">
                  <c:v>23.299999</c:v>
                </c:pt>
                <c:pt idx="10382">
                  <c:v>23.299999</c:v>
                </c:pt>
                <c:pt idx="10383">
                  <c:v>23.299999</c:v>
                </c:pt>
                <c:pt idx="10384">
                  <c:v>23.299999</c:v>
                </c:pt>
                <c:pt idx="10385">
                  <c:v>23.299999</c:v>
                </c:pt>
                <c:pt idx="10386">
                  <c:v>23.299999</c:v>
                </c:pt>
                <c:pt idx="10387">
                  <c:v>23.299999</c:v>
                </c:pt>
                <c:pt idx="10388">
                  <c:v>23.299999</c:v>
                </c:pt>
                <c:pt idx="10389">
                  <c:v>23.299999</c:v>
                </c:pt>
                <c:pt idx="10390">
                  <c:v>23.299999</c:v>
                </c:pt>
                <c:pt idx="10391">
                  <c:v>23.299999</c:v>
                </c:pt>
                <c:pt idx="10392">
                  <c:v>23.299999</c:v>
                </c:pt>
                <c:pt idx="10393">
                  <c:v>23.299999</c:v>
                </c:pt>
                <c:pt idx="10394">
                  <c:v>23.299999</c:v>
                </c:pt>
                <c:pt idx="10395">
                  <c:v>23.299999</c:v>
                </c:pt>
                <c:pt idx="10396">
                  <c:v>23.299999</c:v>
                </c:pt>
                <c:pt idx="10397">
                  <c:v>23.299999</c:v>
                </c:pt>
                <c:pt idx="10398">
                  <c:v>23.299999</c:v>
                </c:pt>
                <c:pt idx="10399">
                  <c:v>23.299999</c:v>
                </c:pt>
                <c:pt idx="10400">
                  <c:v>23.299999</c:v>
                </c:pt>
                <c:pt idx="10401">
                  <c:v>23.299999</c:v>
                </c:pt>
                <c:pt idx="10402">
                  <c:v>23.299999</c:v>
                </c:pt>
                <c:pt idx="10403">
                  <c:v>23.299999</c:v>
                </c:pt>
                <c:pt idx="10404">
                  <c:v>23.299999</c:v>
                </c:pt>
                <c:pt idx="10405">
                  <c:v>23.299999</c:v>
                </c:pt>
                <c:pt idx="10406">
                  <c:v>23.299999</c:v>
                </c:pt>
                <c:pt idx="10407">
                  <c:v>23.299999</c:v>
                </c:pt>
                <c:pt idx="10408">
                  <c:v>23.299999</c:v>
                </c:pt>
                <c:pt idx="10409">
                  <c:v>23.299999</c:v>
                </c:pt>
                <c:pt idx="10410">
                  <c:v>23.299999</c:v>
                </c:pt>
                <c:pt idx="10411">
                  <c:v>23.299999</c:v>
                </c:pt>
                <c:pt idx="10412">
                  <c:v>23.299999</c:v>
                </c:pt>
                <c:pt idx="10413">
                  <c:v>23.299999</c:v>
                </c:pt>
                <c:pt idx="10414">
                  <c:v>23.299999</c:v>
                </c:pt>
                <c:pt idx="10415">
                  <c:v>23.299999</c:v>
                </c:pt>
                <c:pt idx="10416">
                  <c:v>23.299999</c:v>
                </c:pt>
                <c:pt idx="10417">
                  <c:v>23.200001</c:v>
                </c:pt>
                <c:pt idx="10418">
                  <c:v>23.200001</c:v>
                </c:pt>
                <c:pt idx="10419">
                  <c:v>23.200001</c:v>
                </c:pt>
                <c:pt idx="10420">
                  <c:v>23.299999</c:v>
                </c:pt>
                <c:pt idx="10421">
                  <c:v>23.200001</c:v>
                </c:pt>
                <c:pt idx="10422">
                  <c:v>23.200001</c:v>
                </c:pt>
                <c:pt idx="10423">
                  <c:v>23.299999</c:v>
                </c:pt>
                <c:pt idx="10424">
                  <c:v>23.200001</c:v>
                </c:pt>
                <c:pt idx="10425">
                  <c:v>23.299999</c:v>
                </c:pt>
                <c:pt idx="10426">
                  <c:v>23.299999</c:v>
                </c:pt>
                <c:pt idx="10427">
                  <c:v>23.299999</c:v>
                </c:pt>
                <c:pt idx="10428">
                  <c:v>23.200001</c:v>
                </c:pt>
                <c:pt idx="10429">
                  <c:v>23.200001</c:v>
                </c:pt>
                <c:pt idx="10430">
                  <c:v>23.299999</c:v>
                </c:pt>
                <c:pt idx="10431">
                  <c:v>23.200001</c:v>
                </c:pt>
                <c:pt idx="10432">
                  <c:v>23.299999</c:v>
                </c:pt>
                <c:pt idx="10433">
                  <c:v>23.299999</c:v>
                </c:pt>
                <c:pt idx="10434">
                  <c:v>23.299999</c:v>
                </c:pt>
                <c:pt idx="10435">
                  <c:v>23.299999</c:v>
                </c:pt>
                <c:pt idx="10436">
                  <c:v>23.299999</c:v>
                </c:pt>
                <c:pt idx="10437">
                  <c:v>23.299999</c:v>
                </c:pt>
                <c:pt idx="10438">
                  <c:v>23.299999</c:v>
                </c:pt>
                <c:pt idx="10439">
                  <c:v>23.299999</c:v>
                </c:pt>
                <c:pt idx="10440">
                  <c:v>23.299999</c:v>
                </c:pt>
                <c:pt idx="10441">
                  <c:v>23.299999</c:v>
                </c:pt>
                <c:pt idx="10442">
                  <c:v>23.299999</c:v>
                </c:pt>
                <c:pt idx="10443">
                  <c:v>23.299999</c:v>
                </c:pt>
                <c:pt idx="10444">
                  <c:v>23.299999</c:v>
                </c:pt>
                <c:pt idx="10445">
                  <c:v>23.299999</c:v>
                </c:pt>
                <c:pt idx="10446">
                  <c:v>23.299999</c:v>
                </c:pt>
                <c:pt idx="10447">
                  <c:v>23.200001</c:v>
                </c:pt>
                <c:pt idx="10448">
                  <c:v>23.299999</c:v>
                </c:pt>
                <c:pt idx="10449">
                  <c:v>23.200001</c:v>
                </c:pt>
                <c:pt idx="10450">
                  <c:v>23.200001</c:v>
                </c:pt>
                <c:pt idx="10451">
                  <c:v>23.299999</c:v>
                </c:pt>
                <c:pt idx="10452">
                  <c:v>23.299999</c:v>
                </c:pt>
                <c:pt idx="10453">
                  <c:v>23.299999</c:v>
                </c:pt>
                <c:pt idx="10454">
                  <c:v>23.299999</c:v>
                </c:pt>
                <c:pt idx="10455">
                  <c:v>23.299999</c:v>
                </c:pt>
                <c:pt idx="10456">
                  <c:v>23.299999</c:v>
                </c:pt>
                <c:pt idx="10457">
                  <c:v>23.299999</c:v>
                </c:pt>
                <c:pt idx="10458">
                  <c:v>23.299999</c:v>
                </c:pt>
                <c:pt idx="10459">
                  <c:v>23.299999</c:v>
                </c:pt>
                <c:pt idx="10460">
                  <c:v>23.299999</c:v>
                </c:pt>
                <c:pt idx="10461">
                  <c:v>23.299999</c:v>
                </c:pt>
                <c:pt idx="10462">
                  <c:v>23.299999</c:v>
                </c:pt>
                <c:pt idx="10463">
                  <c:v>23.299999</c:v>
                </c:pt>
                <c:pt idx="10464">
                  <c:v>23.299999</c:v>
                </c:pt>
                <c:pt idx="10465">
                  <c:v>23.299999</c:v>
                </c:pt>
                <c:pt idx="10466">
                  <c:v>23.200001</c:v>
                </c:pt>
                <c:pt idx="10467">
                  <c:v>23.299999</c:v>
                </c:pt>
                <c:pt idx="10468">
                  <c:v>23.299999</c:v>
                </c:pt>
                <c:pt idx="10469">
                  <c:v>23.299999</c:v>
                </c:pt>
                <c:pt idx="10470">
                  <c:v>23.299999</c:v>
                </c:pt>
                <c:pt idx="10471">
                  <c:v>23.299999</c:v>
                </c:pt>
                <c:pt idx="10472">
                  <c:v>23.299999</c:v>
                </c:pt>
                <c:pt idx="10473">
                  <c:v>23.299999</c:v>
                </c:pt>
                <c:pt idx="10474">
                  <c:v>23.299999</c:v>
                </c:pt>
                <c:pt idx="10475">
                  <c:v>23.299999</c:v>
                </c:pt>
                <c:pt idx="10476">
                  <c:v>23.299999</c:v>
                </c:pt>
                <c:pt idx="10477">
                  <c:v>23.299999</c:v>
                </c:pt>
                <c:pt idx="10478">
                  <c:v>23.299999</c:v>
                </c:pt>
                <c:pt idx="10479">
                  <c:v>23.299999</c:v>
                </c:pt>
                <c:pt idx="10480">
                  <c:v>23.299999</c:v>
                </c:pt>
                <c:pt idx="10481">
                  <c:v>23.299999</c:v>
                </c:pt>
                <c:pt idx="10482">
                  <c:v>23.200001</c:v>
                </c:pt>
                <c:pt idx="10483">
                  <c:v>23.299999</c:v>
                </c:pt>
                <c:pt idx="10484">
                  <c:v>23.299999</c:v>
                </c:pt>
                <c:pt idx="10485">
                  <c:v>23.299999</c:v>
                </c:pt>
                <c:pt idx="10486">
                  <c:v>23.299999</c:v>
                </c:pt>
                <c:pt idx="10487">
                  <c:v>23.299999</c:v>
                </c:pt>
                <c:pt idx="10488">
                  <c:v>23.299999</c:v>
                </c:pt>
                <c:pt idx="10489">
                  <c:v>23.200001</c:v>
                </c:pt>
                <c:pt idx="10490">
                  <c:v>23.200001</c:v>
                </c:pt>
                <c:pt idx="10491">
                  <c:v>23.299999</c:v>
                </c:pt>
                <c:pt idx="10492">
                  <c:v>23.299999</c:v>
                </c:pt>
                <c:pt idx="10493">
                  <c:v>23.299999</c:v>
                </c:pt>
                <c:pt idx="10494">
                  <c:v>23.299999</c:v>
                </c:pt>
                <c:pt idx="10495">
                  <c:v>23.299999</c:v>
                </c:pt>
                <c:pt idx="10496">
                  <c:v>23.299999</c:v>
                </c:pt>
                <c:pt idx="10497">
                  <c:v>23.299999</c:v>
                </c:pt>
                <c:pt idx="10498">
                  <c:v>23.299999</c:v>
                </c:pt>
                <c:pt idx="10499">
                  <c:v>23.299999</c:v>
                </c:pt>
                <c:pt idx="10500">
                  <c:v>23.299999</c:v>
                </c:pt>
                <c:pt idx="10501">
                  <c:v>23.299999</c:v>
                </c:pt>
                <c:pt idx="10502">
                  <c:v>23.299999</c:v>
                </c:pt>
                <c:pt idx="10503">
                  <c:v>23.200001</c:v>
                </c:pt>
                <c:pt idx="10504">
                  <c:v>23.200001</c:v>
                </c:pt>
                <c:pt idx="10505">
                  <c:v>23.200001</c:v>
                </c:pt>
                <c:pt idx="10506">
                  <c:v>23.200001</c:v>
                </c:pt>
                <c:pt idx="10507">
                  <c:v>23.200001</c:v>
                </c:pt>
                <c:pt idx="10508">
                  <c:v>23.299999</c:v>
                </c:pt>
                <c:pt idx="10509">
                  <c:v>23.299999</c:v>
                </c:pt>
                <c:pt idx="10510">
                  <c:v>23.299999</c:v>
                </c:pt>
                <c:pt idx="10511">
                  <c:v>23.200001</c:v>
                </c:pt>
                <c:pt idx="10512">
                  <c:v>23.299999</c:v>
                </c:pt>
                <c:pt idx="10513">
                  <c:v>23.200001</c:v>
                </c:pt>
                <c:pt idx="10514">
                  <c:v>23.200001</c:v>
                </c:pt>
                <c:pt idx="10515">
                  <c:v>23.200001</c:v>
                </c:pt>
                <c:pt idx="10516">
                  <c:v>23.200001</c:v>
                </c:pt>
                <c:pt idx="10517">
                  <c:v>23.200001</c:v>
                </c:pt>
                <c:pt idx="10518">
                  <c:v>23.200001</c:v>
                </c:pt>
                <c:pt idx="10519">
                  <c:v>23.299999</c:v>
                </c:pt>
                <c:pt idx="10520">
                  <c:v>23.299999</c:v>
                </c:pt>
                <c:pt idx="10521">
                  <c:v>23.200001</c:v>
                </c:pt>
                <c:pt idx="10522">
                  <c:v>23.200001</c:v>
                </c:pt>
                <c:pt idx="10523">
                  <c:v>23.200001</c:v>
                </c:pt>
                <c:pt idx="10524">
                  <c:v>23.299999</c:v>
                </c:pt>
                <c:pt idx="10525">
                  <c:v>23.299999</c:v>
                </c:pt>
                <c:pt idx="10526">
                  <c:v>23.299999</c:v>
                </c:pt>
                <c:pt idx="10527">
                  <c:v>23.299999</c:v>
                </c:pt>
                <c:pt idx="10528">
                  <c:v>23.200001</c:v>
                </c:pt>
                <c:pt idx="10529">
                  <c:v>23.299999</c:v>
                </c:pt>
                <c:pt idx="10530">
                  <c:v>23.299999</c:v>
                </c:pt>
                <c:pt idx="10531">
                  <c:v>23.299999</c:v>
                </c:pt>
                <c:pt idx="10532">
                  <c:v>23.299999</c:v>
                </c:pt>
                <c:pt idx="10533">
                  <c:v>23.299999</c:v>
                </c:pt>
                <c:pt idx="10534">
                  <c:v>23.299999</c:v>
                </c:pt>
                <c:pt idx="10535">
                  <c:v>23.200001</c:v>
                </c:pt>
                <c:pt idx="10536">
                  <c:v>23.299999</c:v>
                </c:pt>
                <c:pt idx="10537">
                  <c:v>23.299999</c:v>
                </c:pt>
                <c:pt idx="10538">
                  <c:v>23.299999</c:v>
                </c:pt>
                <c:pt idx="10539">
                  <c:v>23.299999</c:v>
                </c:pt>
                <c:pt idx="10540">
                  <c:v>23.299999</c:v>
                </c:pt>
                <c:pt idx="10541">
                  <c:v>23.299999</c:v>
                </c:pt>
                <c:pt idx="10542">
                  <c:v>23.299999</c:v>
                </c:pt>
                <c:pt idx="10543">
                  <c:v>23.299999</c:v>
                </c:pt>
                <c:pt idx="10544">
                  <c:v>23.299999</c:v>
                </c:pt>
                <c:pt idx="10545">
                  <c:v>23.299999</c:v>
                </c:pt>
                <c:pt idx="10546">
                  <c:v>23.299999</c:v>
                </c:pt>
                <c:pt idx="10547">
                  <c:v>23.299999</c:v>
                </c:pt>
                <c:pt idx="10548">
                  <c:v>23.299999</c:v>
                </c:pt>
                <c:pt idx="10549">
                  <c:v>23.299999</c:v>
                </c:pt>
                <c:pt idx="10550">
                  <c:v>23.299999</c:v>
                </c:pt>
                <c:pt idx="10551">
                  <c:v>23.299999</c:v>
                </c:pt>
                <c:pt idx="10552">
                  <c:v>23.299999</c:v>
                </c:pt>
                <c:pt idx="10553">
                  <c:v>23.299999</c:v>
                </c:pt>
                <c:pt idx="10554">
                  <c:v>23.299999</c:v>
                </c:pt>
                <c:pt idx="10555">
                  <c:v>23.299999</c:v>
                </c:pt>
                <c:pt idx="10556">
                  <c:v>23.299999</c:v>
                </c:pt>
                <c:pt idx="10557">
                  <c:v>23.299999</c:v>
                </c:pt>
                <c:pt idx="10558">
                  <c:v>23.299999</c:v>
                </c:pt>
                <c:pt idx="10559">
                  <c:v>23.200001</c:v>
                </c:pt>
                <c:pt idx="10560">
                  <c:v>23.200001</c:v>
                </c:pt>
                <c:pt idx="10561">
                  <c:v>23.299999</c:v>
                </c:pt>
                <c:pt idx="10562">
                  <c:v>23.299999</c:v>
                </c:pt>
                <c:pt idx="10563">
                  <c:v>23.299999</c:v>
                </c:pt>
                <c:pt idx="10564">
                  <c:v>23.299999</c:v>
                </c:pt>
                <c:pt idx="10565">
                  <c:v>23.299999</c:v>
                </c:pt>
                <c:pt idx="10566">
                  <c:v>23.299999</c:v>
                </c:pt>
                <c:pt idx="10567">
                  <c:v>23.299999</c:v>
                </c:pt>
                <c:pt idx="10568">
                  <c:v>23.299999</c:v>
                </c:pt>
                <c:pt idx="10569">
                  <c:v>23.200001</c:v>
                </c:pt>
                <c:pt idx="10570">
                  <c:v>23.200001</c:v>
                </c:pt>
                <c:pt idx="10571">
                  <c:v>23.299999</c:v>
                </c:pt>
                <c:pt idx="10572">
                  <c:v>23.299999</c:v>
                </c:pt>
                <c:pt idx="10573">
                  <c:v>23.299999</c:v>
                </c:pt>
                <c:pt idx="10574">
                  <c:v>23.299999</c:v>
                </c:pt>
                <c:pt idx="10575">
                  <c:v>23.299999</c:v>
                </c:pt>
                <c:pt idx="10576">
                  <c:v>23.299999</c:v>
                </c:pt>
                <c:pt idx="10577">
                  <c:v>23.299999</c:v>
                </c:pt>
                <c:pt idx="10578">
                  <c:v>23.299999</c:v>
                </c:pt>
                <c:pt idx="10579">
                  <c:v>23.299999</c:v>
                </c:pt>
                <c:pt idx="10580">
                  <c:v>23.299999</c:v>
                </c:pt>
                <c:pt idx="10581">
                  <c:v>23.299999</c:v>
                </c:pt>
                <c:pt idx="10582">
                  <c:v>23.299999</c:v>
                </c:pt>
                <c:pt idx="10583">
                  <c:v>23.299999</c:v>
                </c:pt>
                <c:pt idx="10584">
                  <c:v>23.299999</c:v>
                </c:pt>
                <c:pt idx="10585">
                  <c:v>23.299999</c:v>
                </c:pt>
                <c:pt idx="10586">
                  <c:v>23.299999</c:v>
                </c:pt>
                <c:pt idx="10587">
                  <c:v>23.299999</c:v>
                </c:pt>
                <c:pt idx="10588">
                  <c:v>23.299999</c:v>
                </c:pt>
                <c:pt idx="10589">
                  <c:v>23.299999</c:v>
                </c:pt>
                <c:pt idx="10590">
                  <c:v>23.299999</c:v>
                </c:pt>
                <c:pt idx="10591">
                  <c:v>23.299999</c:v>
                </c:pt>
                <c:pt idx="10592">
                  <c:v>23.299999</c:v>
                </c:pt>
                <c:pt idx="10593">
                  <c:v>23.299999</c:v>
                </c:pt>
                <c:pt idx="10594">
                  <c:v>23.299999</c:v>
                </c:pt>
                <c:pt idx="10595">
                  <c:v>23.299999</c:v>
                </c:pt>
                <c:pt idx="10596">
                  <c:v>23.299999</c:v>
                </c:pt>
                <c:pt idx="10597">
                  <c:v>23.299999</c:v>
                </c:pt>
                <c:pt idx="10598">
                  <c:v>23.299999</c:v>
                </c:pt>
                <c:pt idx="10599">
                  <c:v>23.299999</c:v>
                </c:pt>
                <c:pt idx="10600">
                  <c:v>23.299999</c:v>
                </c:pt>
                <c:pt idx="10601">
                  <c:v>23.299999</c:v>
                </c:pt>
                <c:pt idx="10602">
                  <c:v>23.299999</c:v>
                </c:pt>
                <c:pt idx="10603">
                  <c:v>23.299999</c:v>
                </c:pt>
                <c:pt idx="10604">
                  <c:v>23.299999</c:v>
                </c:pt>
                <c:pt idx="10605">
                  <c:v>23.299999</c:v>
                </c:pt>
                <c:pt idx="10606">
                  <c:v>23.299999</c:v>
                </c:pt>
                <c:pt idx="10607">
                  <c:v>23.299999</c:v>
                </c:pt>
                <c:pt idx="10608">
                  <c:v>23.299999</c:v>
                </c:pt>
                <c:pt idx="10609">
                  <c:v>23.299999</c:v>
                </c:pt>
                <c:pt idx="10610">
                  <c:v>23.299999</c:v>
                </c:pt>
                <c:pt idx="10611">
                  <c:v>23.200001</c:v>
                </c:pt>
                <c:pt idx="10612">
                  <c:v>23.299999</c:v>
                </c:pt>
                <c:pt idx="10613">
                  <c:v>23.299999</c:v>
                </c:pt>
                <c:pt idx="10614">
                  <c:v>23.299999</c:v>
                </c:pt>
                <c:pt idx="10615">
                  <c:v>23.299999</c:v>
                </c:pt>
                <c:pt idx="10616">
                  <c:v>23.299999</c:v>
                </c:pt>
                <c:pt idx="10617">
                  <c:v>23.299999</c:v>
                </c:pt>
                <c:pt idx="10618">
                  <c:v>23.299999</c:v>
                </c:pt>
                <c:pt idx="10619">
                  <c:v>23.299999</c:v>
                </c:pt>
                <c:pt idx="10620">
                  <c:v>23.299999</c:v>
                </c:pt>
                <c:pt idx="10621">
                  <c:v>23.299999</c:v>
                </c:pt>
                <c:pt idx="10622">
                  <c:v>23.299999</c:v>
                </c:pt>
                <c:pt idx="10623">
                  <c:v>23.299999</c:v>
                </c:pt>
                <c:pt idx="10624">
                  <c:v>23.299999</c:v>
                </c:pt>
                <c:pt idx="10625">
                  <c:v>23.299999</c:v>
                </c:pt>
                <c:pt idx="10626">
                  <c:v>23.299999</c:v>
                </c:pt>
                <c:pt idx="10627">
                  <c:v>23.299999</c:v>
                </c:pt>
                <c:pt idx="10628">
                  <c:v>23.299999</c:v>
                </c:pt>
                <c:pt idx="10629">
                  <c:v>23.299999</c:v>
                </c:pt>
                <c:pt idx="10630">
                  <c:v>23.299999</c:v>
                </c:pt>
                <c:pt idx="10631">
                  <c:v>23.299999</c:v>
                </c:pt>
                <c:pt idx="10632">
                  <c:v>23.299999</c:v>
                </c:pt>
                <c:pt idx="10633">
                  <c:v>23.299999</c:v>
                </c:pt>
                <c:pt idx="10634">
                  <c:v>23.299999</c:v>
                </c:pt>
                <c:pt idx="10635">
                  <c:v>23.299999</c:v>
                </c:pt>
                <c:pt idx="10636">
                  <c:v>23.299999</c:v>
                </c:pt>
                <c:pt idx="10637">
                  <c:v>23.299999</c:v>
                </c:pt>
                <c:pt idx="10638">
                  <c:v>23.299999</c:v>
                </c:pt>
                <c:pt idx="10639">
                  <c:v>23.299999</c:v>
                </c:pt>
                <c:pt idx="10640">
                  <c:v>23.299999</c:v>
                </c:pt>
                <c:pt idx="10641">
                  <c:v>23.299999</c:v>
                </c:pt>
                <c:pt idx="10642">
                  <c:v>23.200001</c:v>
                </c:pt>
                <c:pt idx="10643">
                  <c:v>23.299999</c:v>
                </c:pt>
                <c:pt idx="10644">
                  <c:v>23.299999</c:v>
                </c:pt>
                <c:pt idx="10645">
                  <c:v>23.299999</c:v>
                </c:pt>
                <c:pt idx="10646">
                  <c:v>23.299999</c:v>
                </c:pt>
                <c:pt idx="10647">
                  <c:v>23.299999</c:v>
                </c:pt>
                <c:pt idx="10648">
                  <c:v>23.299999</c:v>
                </c:pt>
                <c:pt idx="10649">
                  <c:v>23.299999</c:v>
                </c:pt>
                <c:pt idx="10650">
                  <c:v>23.299999</c:v>
                </c:pt>
                <c:pt idx="10651">
                  <c:v>23.299999</c:v>
                </c:pt>
                <c:pt idx="10652">
                  <c:v>23.299999</c:v>
                </c:pt>
                <c:pt idx="10653">
                  <c:v>23.200001</c:v>
                </c:pt>
                <c:pt idx="10654">
                  <c:v>23.200001</c:v>
                </c:pt>
                <c:pt idx="10655">
                  <c:v>23.299999</c:v>
                </c:pt>
                <c:pt idx="10656">
                  <c:v>23.299999</c:v>
                </c:pt>
                <c:pt idx="10657">
                  <c:v>23.299999</c:v>
                </c:pt>
                <c:pt idx="10658">
                  <c:v>23.299999</c:v>
                </c:pt>
                <c:pt idx="10659">
                  <c:v>23.299999</c:v>
                </c:pt>
                <c:pt idx="10660">
                  <c:v>23.299999</c:v>
                </c:pt>
                <c:pt idx="10661">
                  <c:v>23.299999</c:v>
                </c:pt>
                <c:pt idx="10662">
                  <c:v>23.299999</c:v>
                </c:pt>
                <c:pt idx="10663">
                  <c:v>23.299999</c:v>
                </c:pt>
                <c:pt idx="10664">
                  <c:v>23.299999</c:v>
                </c:pt>
                <c:pt idx="10665">
                  <c:v>23.299999</c:v>
                </c:pt>
                <c:pt idx="10666">
                  <c:v>23.299999</c:v>
                </c:pt>
                <c:pt idx="10667">
                  <c:v>23.299999</c:v>
                </c:pt>
                <c:pt idx="10668">
                  <c:v>23.299999</c:v>
                </c:pt>
                <c:pt idx="10669">
                  <c:v>23.299999</c:v>
                </c:pt>
                <c:pt idx="10670">
                  <c:v>23.299999</c:v>
                </c:pt>
                <c:pt idx="10671">
                  <c:v>23.299999</c:v>
                </c:pt>
                <c:pt idx="10672">
                  <c:v>23.299999</c:v>
                </c:pt>
                <c:pt idx="10673">
                  <c:v>23.299999</c:v>
                </c:pt>
                <c:pt idx="10674">
                  <c:v>23.299999</c:v>
                </c:pt>
                <c:pt idx="10675">
                  <c:v>23.299999</c:v>
                </c:pt>
                <c:pt idx="10676">
                  <c:v>23.299999</c:v>
                </c:pt>
                <c:pt idx="10677">
                  <c:v>23.299999</c:v>
                </c:pt>
                <c:pt idx="10678">
                  <c:v>23.299999</c:v>
                </c:pt>
                <c:pt idx="10679">
                  <c:v>23.299999</c:v>
                </c:pt>
                <c:pt idx="10680">
                  <c:v>23.299999</c:v>
                </c:pt>
                <c:pt idx="10681">
                  <c:v>23.299999</c:v>
                </c:pt>
                <c:pt idx="10682">
                  <c:v>23.299999</c:v>
                </c:pt>
                <c:pt idx="10683">
                  <c:v>23.299999</c:v>
                </c:pt>
                <c:pt idx="10684">
                  <c:v>23.299999</c:v>
                </c:pt>
                <c:pt idx="10685">
                  <c:v>23.299999</c:v>
                </c:pt>
                <c:pt idx="10686">
                  <c:v>23.299999</c:v>
                </c:pt>
                <c:pt idx="10687">
                  <c:v>23.299999</c:v>
                </c:pt>
                <c:pt idx="10688">
                  <c:v>23.299999</c:v>
                </c:pt>
                <c:pt idx="10689">
                  <c:v>23.299999</c:v>
                </c:pt>
                <c:pt idx="10690">
                  <c:v>23.299999</c:v>
                </c:pt>
                <c:pt idx="10691">
                  <c:v>23.299999</c:v>
                </c:pt>
                <c:pt idx="10692">
                  <c:v>23.299999</c:v>
                </c:pt>
                <c:pt idx="10693">
                  <c:v>23.299999</c:v>
                </c:pt>
                <c:pt idx="10694">
                  <c:v>23.299999</c:v>
                </c:pt>
                <c:pt idx="10695">
                  <c:v>23.299999</c:v>
                </c:pt>
                <c:pt idx="10696">
                  <c:v>23.299999</c:v>
                </c:pt>
                <c:pt idx="10697">
                  <c:v>23.299999</c:v>
                </c:pt>
                <c:pt idx="10698">
                  <c:v>23.299999</c:v>
                </c:pt>
                <c:pt idx="10699">
                  <c:v>23.299999</c:v>
                </c:pt>
                <c:pt idx="10700">
                  <c:v>23.299999</c:v>
                </c:pt>
                <c:pt idx="10701">
                  <c:v>23.299999</c:v>
                </c:pt>
                <c:pt idx="10702">
                  <c:v>23.299999</c:v>
                </c:pt>
                <c:pt idx="10703">
                  <c:v>23.299999</c:v>
                </c:pt>
                <c:pt idx="10704">
                  <c:v>23.299999</c:v>
                </c:pt>
                <c:pt idx="10705">
                  <c:v>23.299999</c:v>
                </c:pt>
                <c:pt idx="10706">
                  <c:v>23.200001</c:v>
                </c:pt>
                <c:pt idx="10707">
                  <c:v>23.299999</c:v>
                </c:pt>
                <c:pt idx="10708">
                  <c:v>23.299999</c:v>
                </c:pt>
                <c:pt idx="10709">
                  <c:v>23.299999</c:v>
                </c:pt>
                <c:pt idx="10710">
                  <c:v>23.299999</c:v>
                </c:pt>
                <c:pt idx="10711">
                  <c:v>23.299999</c:v>
                </c:pt>
                <c:pt idx="10712">
                  <c:v>23.299999</c:v>
                </c:pt>
                <c:pt idx="10713">
                  <c:v>23.299999</c:v>
                </c:pt>
                <c:pt idx="10714">
                  <c:v>23.299999</c:v>
                </c:pt>
                <c:pt idx="10715">
                  <c:v>23.299999</c:v>
                </c:pt>
                <c:pt idx="10716">
                  <c:v>23.299999</c:v>
                </c:pt>
                <c:pt idx="10717">
                  <c:v>23.299999</c:v>
                </c:pt>
                <c:pt idx="10718">
                  <c:v>23.299999</c:v>
                </c:pt>
                <c:pt idx="10719">
                  <c:v>23.299999</c:v>
                </c:pt>
                <c:pt idx="10720">
                  <c:v>23.299999</c:v>
                </c:pt>
                <c:pt idx="10721">
                  <c:v>23.299999</c:v>
                </c:pt>
                <c:pt idx="10722">
                  <c:v>23.200001</c:v>
                </c:pt>
                <c:pt idx="10723">
                  <c:v>23.299999</c:v>
                </c:pt>
                <c:pt idx="10724">
                  <c:v>23.200001</c:v>
                </c:pt>
                <c:pt idx="10725">
                  <c:v>23.200001</c:v>
                </c:pt>
                <c:pt idx="10726">
                  <c:v>23.299999</c:v>
                </c:pt>
                <c:pt idx="10727">
                  <c:v>23.200001</c:v>
                </c:pt>
                <c:pt idx="10728">
                  <c:v>23.200001</c:v>
                </c:pt>
                <c:pt idx="10729">
                  <c:v>23.299999</c:v>
                </c:pt>
                <c:pt idx="10730">
                  <c:v>23.200001</c:v>
                </c:pt>
                <c:pt idx="10731">
                  <c:v>23.200001</c:v>
                </c:pt>
                <c:pt idx="10732">
                  <c:v>23.200001</c:v>
                </c:pt>
                <c:pt idx="10733">
                  <c:v>23.299999</c:v>
                </c:pt>
                <c:pt idx="10734">
                  <c:v>23.200001</c:v>
                </c:pt>
                <c:pt idx="10735">
                  <c:v>23.299999</c:v>
                </c:pt>
                <c:pt idx="10736">
                  <c:v>23.200001</c:v>
                </c:pt>
                <c:pt idx="10737">
                  <c:v>23.299999</c:v>
                </c:pt>
                <c:pt idx="10738">
                  <c:v>23.299999</c:v>
                </c:pt>
                <c:pt idx="10739">
                  <c:v>23.299999</c:v>
                </c:pt>
                <c:pt idx="10740">
                  <c:v>23.299999</c:v>
                </c:pt>
                <c:pt idx="10741">
                  <c:v>23.200001</c:v>
                </c:pt>
                <c:pt idx="10742">
                  <c:v>23.200001</c:v>
                </c:pt>
                <c:pt idx="10743">
                  <c:v>23.200001</c:v>
                </c:pt>
                <c:pt idx="10744">
                  <c:v>23.200001</c:v>
                </c:pt>
                <c:pt idx="10745">
                  <c:v>23.200001</c:v>
                </c:pt>
                <c:pt idx="10746">
                  <c:v>23.200001</c:v>
                </c:pt>
                <c:pt idx="10747">
                  <c:v>23.299999</c:v>
                </c:pt>
                <c:pt idx="10748">
                  <c:v>23.299999</c:v>
                </c:pt>
                <c:pt idx="10749">
                  <c:v>23.299999</c:v>
                </c:pt>
                <c:pt idx="10750">
                  <c:v>23.200001</c:v>
                </c:pt>
                <c:pt idx="10751">
                  <c:v>23.200001</c:v>
                </c:pt>
                <c:pt idx="10752">
                  <c:v>23.299999</c:v>
                </c:pt>
                <c:pt idx="10753">
                  <c:v>23.200001</c:v>
                </c:pt>
                <c:pt idx="10754">
                  <c:v>23.200001</c:v>
                </c:pt>
                <c:pt idx="10755">
                  <c:v>23.200001</c:v>
                </c:pt>
                <c:pt idx="10756">
                  <c:v>23.200001</c:v>
                </c:pt>
                <c:pt idx="10757">
                  <c:v>23.200001</c:v>
                </c:pt>
                <c:pt idx="10758">
                  <c:v>23.200001</c:v>
                </c:pt>
                <c:pt idx="10759">
                  <c:v>23.200001</c:v>
                </c:pt>
                <c:pt idx="10760">
                  <c:v>23.299999</c:v>
                </c:pt>
                <c:pt idx="10761">
                  <c:v>23.299999</c:v>
                </c:pt>
                <c:pt idx="10762">
                  <c:v>23.200001</c:v>
                </c:pt>
                <c:pt idx="10763">
                  <c:v>23.299999</c:v>
                </c:pt>
                <c:pt idx="10764">
                  <c:v>23.299999</c:v>
                </c:pt>
                <c:pt idx="10765">
                  <c:v>23.200001</c:v>
                </c:pt>
                <c:pt idx="10766">
                  <c:v>23.299999</c:v>
                </c:pt>
                <c:pt idx="10767">
                  <c:v>23.299999</c:v>
                </c:pt>
                <c:pt idx="10768">
                  <c:v>23.299999</c:v>
                </c:pt>
                <c:pt idx="10769">
                  <c:v>23.299999</c:v>
                </c:pt>
                <c:pt idx="10770">
                  <c:v>23.299999</c:v>
                </c:pt>
                <c:pt idx="10771">
                  <c:v>23.299999</c:v>
                </c:pt>
                <c:pt idx="10772">
                  <c:v>23.200001</c:v>
                </c:pt>
                <c:pt idx="10773">
                  <c:v>23.299999</c:v>
                </c:pt>
                <c:pt idx="10774">
                  <c:v>23.200001</c:v>
                </c:pt>
                <c:pt idx="10775">
                  <c:v>23.200001</c:v>
                </c:pt>
                <c:pt idx="10776">
                  <c:v>23.299999</c:v>
                </c:pt>
                <c:pt idx="10777">
                  <c:v>23.299999</c:v>
                </c:pt>
                <c:pt idx="10778">
                  <c:v>23.299999</c:v>
                </c:pt>
                <c:pt idx="10779">
                  <c:v>23.299999</c:v>
                </c:pt>
                <c:pt idx="10780">
                  <c:v>23.299999</c:v>
                </c:pt>
                <c:pt idx="10781">
                  <c:v>23.299999</c:v>
                </c:pt>
                <c:pt idx="10782">
                  <c:v>23.299999</c:v>
                </c:pt>
                <c:pt idx="10783">
                  <c:v>23.200001</c:v>
                </c:pt>
                <c:pt idx="10784">
                  <c:v>23.200001</c:v>
                </c:pt>
                <c:pt idx="10785">
                  <c:v>23.200001</c:v>
                </c:pt>
                <c:pt idx="10786">
                  <c:v>23.200001</c:v>
                </c:pt>
                <c:pt idx="10787">
                  <c:v>23.299999</c:v>
                </c:pt>
                <c:pt idx="10788">
                  <c:v>23.299999</c:v>
                </c:pt>
                <c:pt idx="10789">
                  <c:v>23.299999</c:v>
                </c:pt>
                <c:pt idx="10790">
                  <c:v>23.200001</c:v>
                </c:pt>
                <c:pt idx="10791">
                  <c:v>23.200001</c:v>
                </c:pt>
                <c:pt idx="10792">
                  <c:v>23.200001</c:v>
                </c:pt>
                <c:pt idx="10793">
                  <c:v>23.200001</c:v>
                </c:pt>
                <c:pt idx="10794">
                  <c:v>23.200001</c:v>
                </c:pt>
                <c:pt idx="10795">
                  <c:v>23.200001</c:v>
                </c:pt>
                <c:pt idx="10796">
                  <c:v>23.200001</c:v>
                </c:pt>
                <c:pt idx="10797">
                  <c:v>23.200001</c:v>
                </c:pt>
                <c:pt idx="10798">
                  <c:v>23.299999</c:v>
                </c:pt>
                <c:pt idx="10799">
                  <c:v>23.299999</c:v>
                </c:pt>
                <c:pt idx="10800">
                  <c:v>23.299999</c:v>
                </c:pt>
                <c:pt idx="10801">
                  <c:v>23.200001</c:v>
                </c:pt>
                <c:pt idx="10802">
                  <c:v>23.200001</c:v>
                </c:pt>
                <c:pt idx="10803">
                  <c:v>23.299999</c:v>
                </c:pt>
                <c:pt idx="10804">
                  <c:v>23.299999</c:v>
                </c:pt>
                <c:pt idx="10805">
                  <c:v>23.299999</c:v>
                </c:pt>
                <c:pt idx="10806">
                  <c:v>23.299999</c:v>
                </c:pt>
                <c:pt idx="10807">
                  <c:v>23.299999</c:v>
                </c:pt>
                <c:pt idx="10808">
                  <c:v>23.299999</c:v>
                </c:pt>
                <c:pt idx="10809">
                  <c:v>23.299999</c:v>
                </c:pt>
                <c:pt idx="10810">
                  <c:v>23.200001</c:v>
                </c:pt>
                <c:pt idx="10811">
                  <c:v>23.200001</c:v>
                </c:pt>
                <c:pt idx="10812">
                  <c:v>23.299999</c:v>
                </c:pt>
                <c:pt idx="10813">
                  <c:v>23.299999</c:v>
                </c:pt>
                <c:pt idx="10814">
                  <c:v>23.299999</c:v>
                </c:pt>
                <c:pt idx="10815">
                  <c:v>23.299999</c:v>
                </c:pt>
                <c:pt idx="10816">
                  <c:v>23.299999</c:v>
                </c:pt>
                <c:pt idx="10817">
                  <c:v>23.299999</c:v>
                </c:pt>
                <c:pt idx="10818">
                  <c:v>23.299999</c:v>
                </c:pt>
                <c:pt idx="10819">
                  <c:v>23.299999</c:v>
                </c:pt>
                <c:pt idx="10820">
                  <c:v>23.299999</c:v>
                </c:pt>
                <c:pt idx="10821">
                  <c:v>23.299999</c:v>
                </c:pt>
                <c:pt idx="10822">
                  <c:v>23.299999</c:v>
                </c:pt>
                <c:pt idx="10823">
                  <c:v>23.299999</c:v>
                </c:pt>
                <c:pt idx="10824">
                  <c:v>23.299999</c:v>
                </c:pt>
                <c:pt idx="10825">
                  <c:v>23.299999</c:v>
                </c:pt>
                <c:pt idx="10826">
                  <c:v>23.299999</c:v>
                </c:pt>
                <c:pt idx="10827">
                  <c:v>23.299999</c:v>
                </c:pt>
                <c:pt idx="10828">
                  <c:v>23.299999</c:v>
                </c:pt>
                <c:pt idx="10829">
                  <c:v>23.299999</c:v>
                </c:pt>
                <c:pt idx="10830">
                  <c:v>23.299999</c:v>
                </c:pt>
                <c:pt idx="10831">
                  <c:v>23.299999</c:v>
                </c:pt>
                <c:pt idx="10832">
                  <c:v>23.200001</c:v>
                </c:pt>
                <c:pt idx="10833">
                  <c:v>23.200001</c:v>
                </c:pt>
                <c:pt idx="10834">
                  <c:v>23.299999</c:v>
                </c:pt>
                <c:pt idx="10835">
                  <c:v>23.299999</c:v>
                </c:pt>
                <c:pt idx="10836">
                  <c:v>23.299999</c:v>
                </c:pt>
                <c:pt idx="10837">
                  <c:v>23.299999</c:v>
                </c:pt>
                <c:pt idx="10838">
                  <c:v>23.299999</c:v>
                </c:pt>
                <c:pt idx="10839">
                  <c:v>23.299999</c:v>
                </c:pt>
                <c:pt idx="10840">
                  <c:v>23.299999</c:v>
                </c:pt>
                <c:pt idx="10841">
                  <c:v>23.299999</c:v>
                </c:pt>
                <c:pt idx="10842">
                  <c:v>23.299999</c:v>
                </c:pt>
                <c:pt idx="10843">
                  <c:v>23.299999</c:v>
                </c:pt>
                <c:pt idx="10844">
                  <c:v>23.299999</c:v>
                </c:pt>
                <c:pt idx="10845">
                  <c:v>23.200001</c:v>
                </c:pt>
                <c:pt idx="10846">
                  <c:v>23.299999</c:v>
                </c:pt>
                <c:pt idx="10847">
                  <c:v>23.299999</c:v>
                </c:pt>
                <c:pt idx="10848">
                  <c:v>23.299999</c:v>
                </c:pt>
                <c:pt idx="10849">
                  <c:v>23.299999</c:v>
                </c:pt>
                <c:pt idx="10850">
                  <c:v>23.299999</c:v>
                </c:pt>
                <c:pt idx="10851">
                  <c:v>23.299999</c:v>
                </c:pt>
                <c:pt idx="10852">
                  <c:v>23.200001</c:v>
                </c:pt>
                <c:pt idx="10853">
                  <c:v>23.200001</c:v>
                </c:pt>
                <c:pt idx="10854">
                  <c:v>23.200001</c:v>
                </c:pt>
                <c:pt idx="10855">
                  <c:v>23.200001</c:v>
                </c:pt>
                <c:pt idx="10856">
                  <c:v>23.200001</c:v>
                </c:pt>
                <c:pt idx="10857">
                  <c:v>23.200001</c:v>
                </c:pt>
                <c:pt idx="10858">
                  <c:v>23.200001</c:v>
                </c:pt>
                <c:pt idx="10859">
                  <c:v>23.200001</c:v>
                </c:pt>
                <c:pt idx="10860">
                  <c:v>23.299999</c:v>
                </c:pt>
                <c:pt idx="10861">
                  <c:v>23.200001</c:v>
                </c:pt>
                <c:pt idx="10862">
                  <c:v>23.200001</c:v>
                </c:pt>
                <c:pt idx="10863">
                  <c:v>23.200001</c:v>
                </c:pt>
                <c:pt idx="10864">
                  <c:v>23.200001</c:v>
                </c:pt>
                <c:pt idx="10865">
                  <c:v>23.200001</c:v>
                </c:pt>
                <c:pt idx="10866">
                  <c:v>23.200001</c:v>
                </c:pt>
                <c:pt idx="10867">
                  <c:v>23.299999</c:v>
                </c:pt>
                <c:pt idx="10868">
                  <c:v>23.299999</c:v>
                </c:pt>
                <c:pt idx="10869">
                  <c:v>23.299999</c:v>
                </c:pt>
                <c:pt idx="10870">
                  <c:v>23.299999</c:v>
                </c:pt>
                <c:pt idx="10871">
                  <c:v>23.200001</c:v>
                </c:pt>
                <c:pt idx="10872">
                  <c:v>23.200001</c:v>
                </c:pt>
                <c:pt idx="10873">
                  <c:v>23.200001</c:v>
                </c:pt>
                <c:pt idx="10874">
                  <c:v>23.200001</c:v>
                </c:pt>
                <c:pt idx="10875">
                  <c:v>23.200001</c:v>
                </c:pt>
                <c:pt idx="10876">
                  <c:v>23.299999</c:v>
                </c:pt>
                <c:pt idx="10877">
                  <c:v>23.200001</c:v>
                </c:pt>
                <c:pt idx="10878">
                  <c:v>23.299999</c:v>
                </c:pt>
                <c:pt idx="10879">
                  <c:v>23.299999</c:v>
                </c:pt>
                <c:pt idx="10880">
                  <c:v>23.299999</c:v>
                </c:pt>
                <c:pt idx="10881">
                  <c:v>23.200001</c:v>
                </c:pt>
                <c:pt idx="10882">
                  <c:v>23.299999</c:v>
                </c:pt>
                <c:pt idx="10883">
                  <c:v>23.299999</c:v>
                </c:pt>
                <c:pt idx="10884">
                  <c:v>23.299999</c:v>
                </c:pt>
                <c:pt idx="10885">
                  <c:v>23.200001</c:v>
                </c:pt>
                <c:pt idx="10886">
                  <c:v>23.200001</c:v>
                </c:pt>
                <c:pt idx="10887">
                  <c:v>23.200001</c:v>
                </c:pt>
                <c:pt idx="10888">
                  <c:v>23.299999</c:v>
                </c:pt>
                <c:pt idx="10889">
                  <c:v>23.299999</c:v>
                </c:pt>
                <c:pt idx="10890">
                  <c:v>23.299999</c:v>
                </c:pt>
                <c:pt idx="10891">
                  <c:v>23.299999</c:v>
                </c:pt>
                <c:pt idx="10892">
                  <c:v>23.299999</c:v>
                </c:pt>
                <c:pt idx="10893">
                  <c:v>23.200001</c:v>
                </c:pt>
                <c:pt idx="10894">
                  <c:v>23.200001</c:v>
                </c:pt>
                <c:pt idx="10895">
                  <c:v>23.299999</c:v>
                </c:pt>
                <c:pt idx="10896">
                  <c:v>23.299999</c:v>
                </c:pt>
                <c:pt idx="10897">
                  <c:v>23.200001</c:v>
                </c:pt>
                <c:pt idx="10898">
                  <c:v>23.200001</c:v>
                </c:pt>
                <c:pt idx="10899">
                  <c:v>23.299999</c:v>
                </c:pt>
                <c:pt idx="10900">
                  <c:v>23.299999</c:v>
                </c:pt>
                <c:pt idx="10901">
                  <c:v>23.299999</c:v>
                </c:pt>
                <c:pt idx="10902">
                  <c:v>23.299999</c:v>
                </c:pt>
                <c:pt idx="10903">
                  <c:v>23.299999</c:v>
                </c:pt>
                <c:pt idx="10904">
                  <c:v>23.299999</c:v>
                </c:pt>
                <c:pt idx="10905">
                  <c:v>23.299999</c:v>
                </c:pt>
                <c:pt idx="10906">
                  <c:v>23.299999</c:v>
                </c:pt>
                <c:pt idx="10907">
                  <c:v>23.299999</c:v>
                </c:pt>
                <c:pt idx="10908">
                  <c:v>23.200001</c:v>
                </c:pt>
                <c:pt idx="10909">
                  <c:v>23.200001</c:v>
                </c:pt>
                <c:pt idx="10910">
                  <c:v>23.200001</c:v>
                </c:pt>
                <c:pt idx="10911">
                  <c:v>23.299999</c:v>
                </c:pt>
                <c:pt idx="10912">
                  <c:v>23.299999</c:v>
                </c:pt>
                <c:pt idx="10913">
                  <c:v>23.299999</c:v>
                </c:pt>
                <c:pt idx="10914">
                  <c:v>23.200001</c:v>
                </c:pt>
                <c:pt idx="10915">
                  <c:v>23.299999</c:v>
                </c:pt>
                <c:pt idx="10916">
                  <c:v>23.299999</c:v>
                </c:pt>
                <c:pt idx="10917">
                  <c:v>23.299999</c:v>
                </c:pt>
                <c:pt idx="10918">
                  <c:v>23.299999</c:v>
                </c:pt>
                <c:pt idx="10919">
                  <c:v>23.299999</c:v>
                </c:pt>
                <c:pt idx="10920">
                  <c:v>23.200001</c:v>
                </c:pt>
                <c:pt idx="10921">
                  <c:v>23.299999</c:v>
                </c:pt>
                <c:pt idx="10922">
                  <c:v>23.299999</c:v>
                </c:pt>
                <c:pt idx="10923">
                  <c:v>23.299999</c:v>
                </c:pt>
                <c:pt idx="10924">
                  <c:v>23.299999</c:v>
                </c:pt>
                <c:pt idx="10925">
                  <c:v>23.299999</c:v>
                </c:pt>
                <c:pt idx="10926">
                  <c:v>23.299999</c:v>
                </c:pt>
                <c:pt idx="10927">
                  <c:v>23.299999</c:v>
                </c:pt>
                <c:pt idx="10928">
                  <c:v>23.299999</c:v>
                </c:pt>
                <c:pt idx="10929">
                  <c:v>23.299999</c:v>
                </c:pt>
                <c:pt idx="10930">
                  <c:v>23.299999</c:v>
                </c:pt>
                <c:pt idx="10931">
                  <c:v>23.299999</c:v>
                </c:pt>
                <c:pt idx="10932">
                  <c:v>23.299999</c:v>
                </c:pt>
                <c:pt idx="10933">
                  <c:v>23.299999</c:v>
                </c:pt>
                <c:pt idx="10934">
                  <c:v>23.299999</c:v>
                </c:pt>
                <c:pt idx="10935">
                  <c:v>23.299999</c:v>
                </c:pt>
                <c:pt idx="10936">
                  <c:v>23.299999</c:v>
                </c:pt>
                <c:pt idx="10937">
                  <c:v>23.299999</c:v>
                </c:pt>
                <c:pt idx="10938">
                  <c:v>23.299999</c:v>
                </c:pt>
                <c:pt idx="10939">
                  <c:v>23.299999</c:v>
                </c:pt>
                <c:pt idx="10940">
                  <c:v>23.299999</c:v>
                </c:pt>
                <c:pt idx="10941">
                  <c:v>23.299999</c:v>
                </c:pt>
                <c:pt idx="10942">
                  <c:v>23.299999</c:v>
                </c:pt>
                <c:pt idx="10943">
                  <c:v>23.299999</c:v>
                </c:pt>
                <c:pt idx="10944">
                  <c:v>23.299999</c:v>
                </c:pt>
                <c:pt idx="10945">
                  <c:v>23.299999</c:v>
                </c:pt>
                <c:pt idx="10946">
                  <c:v>23.299999</c:v>
                </c:pt>
                <c:pt idx="10947">
                  <c:v>23.299999</c:v>
                </c:pt>
                <c:pt idx="10948">
                  <c:v>23.299999</c:v>
                </c:pt>
                <c:pt idx="10949">
                  <c:v>23.299999</c:v>
                </c:pt>
                <c:pt idx="10950">
                  <c:v>23.299999</c:v>
                </c:pt>
                <c:pt idx="10951">
                  <c:v>23.299999</c:v>
                </c:pt>
                <c:pt idx="10952">
                  <c:v>23.299999</c:v>
                </c:pt>
                <c:pt idx="10953">
                  <c:v>23.299999</c:v>
                </c:pt>
                <c:pt idx="10954">
                  <c:v>23.299999</c:v>
                </c:pt>
                <c:pt idx="10955">
                  <c:v>23.299999</c:v>
                </c:pt>
                <c:pt idx="10956">
                  <c:v>23.299999</c:v>
                </c:pt>
                <c:pt idx="10957">
                  <c:v>23.299999</c:v>
                </c:pt>
                <c:pt idx="10958">
                  <c:v>23.299999</c:v>
                </c:pt>
                <c:pt idx="10959">
                  <c:v>23.200001</c:v>
                </c:pt>
                <c:pt idx="10960">
                  <c:v>23.200001</c:v>
                </c:pt>
                <c:pt idx="10961">
                  <c:v>23.299999</c:v>
                </c:pt>
                <c:pt idx="10962">
                  <c:v>23.299999</c:v>
                </c:pt>
                <c:pt idx="10963">
                  <c:v>23.299999</c:v>
                </c:pt>
                <c:pt idx="10964">
                  <c:v>23.299999</c:v>
                </c:pt>
                <c:pt idx="10965">
                  <c:v>23.299999</c:v>
                </c:pt>
                <c:pt idx="10966">
                  <c:v>23.299999</c:v>
                </c:pt>
                <c:pt idx="10967">
                  <c:v>23.299999</c:v>
                </c:pt>
                <c:pt idx="10968">
                  <c:v>23.299999</c:v>
                </c:pt>
                <c:pt idx="10969">
                  <c:v>23.299999</c:v>
                </c:pt>
                <c:pt idx="10970">
                  <c:v>23.299999</c:v>
                </c:pt>
                <c:pt idx="10971">
                  <c:v>23.299999</c:v>
                </c:pt>
                <c:pt idx="10972">
                  <c:v>23.299999</c:v>
                </c:pt>
                <c:pt idx="10973">
                  <c:v>23.299999</c:v>
                </c:pt>
                <c:pt idx="10974">
                  <c:v>23.299999</c:v>
                </c:pt>
                <c:pt idx="10975">
                  <c:v>23.299999</c:v>
                </c:pt>
                <c:pt idx="10976">
                  <c:v>23.299999</c:v>
                </c:pt>
                <c:pt idx="10977">
                  <c:v>23.299999</c:v>
                </c:pt>
                <c:pt idx="10978">
                  <c:v>23.299999</c:v>
                </c:pt>
                <c:pt idx="10979">
                  <c:v>23.299999</c:v>
                </c:pt>
                <c:pt idx="10980">
                  <c:v>23.299999</c:v>
                </c:pt>
                <c:pt idx="10981">
                  <c:v>23.299999</c:v>
                </c:pt>
                <c:pt idx="10982">
                  <c:v>23.299999</c:v>
                </c:pt>
                <c:pt idx="10983">
                  <c:v>23.299999</c:v>
                </c:pt>
                <c:pt idx="10984">
                  <c:v>23.299999</c:v>
                </c:pt>
                <c:pt idx="10985">
                  <c:v>23.299999</c:v>
                </c:pt>
                <c:pt idx="10986">
                  <c:v>23.299999</c:v>
                </c:pt>
                <c:pt idx="10987">
                  <c:v>23.299999</c:v>
                </c:pt>
                <c:pt idx="10988">
                  <c:v>23.299999</c:v>
                </c:pt>
                <c:pt idx="10989">
                  <c:v>23.299999</c:v>
                </c:pt>
                <c:pt idx="10990">
                  <c:v>23.200001</c:v>
                </c:pt>
                <c:pt idx="10991">
                  <c:v>23.200001</c:v>
                </c:pt>
                <c:pt idx="10992">
                  <c:v>23.200001</c:v>
                </c:pt>
                <c:pt idx="10993">
                  <c:v>23.299999</c:v>
                </c:pt>
                <c:pt idx="10994">
                  <c:v>23.200001</c:v>
                </c:pt>
                <c:pt idx="10995">
                  <c:v>23.200001</c:v>
                </c:pt>
                <c:pt idx="10996">
                  <c:v>23.299999</c:v>
                </c:pt>
                <c:pt idx="10997">
                  <c:v>23.200001</c:v>
                </c:pt>
                <c:pt idx="10998">
                  <c:v>23.200001</c:v>
                </c:pt>
                <c:pt idx="10999">
                  <c:v>23.200001</c:v>
                </c:pt>
                <c:pt idx="11000">
                  <c:v>23.200001</c:v>
                </c:pt>
                <c:pt idx="11001">
                  <c:v>23.200001</c:v>
                </c:pt>
                <c:pt idx="11002">
                  <c:v>23.200001</c:v>
                </c:pt>
                <c:pt idx="11003">
                  <c:v>23.200001</c:v>
                </c:pt>
                <c:pt idx="11004">
                  <c:v>23.200001</c:v>
                </c:pt>
                <c:pt idx="11005">
                  <c:v>23.200001</c:v>
                </c:pt>
                <c:pt idx="11006">
                  <c:v>23.299999</c:v>
                </c:pt>
                <c:pt idx="11007">
                  <c:v>23.200001</c:v>
                </c:pt>
                <c:pt idx="11008">
                  <c:v>23.299999</c:v>
                </c:pt>
                <c:pt idx="11009">
                  <c:v>23.200001</c:v>
                </c:pt>
                <c:pt idx="11010">
                  <c:v>23.200001</c:v>
                </c:pt>
                <c:pt idx="11011">
                  <c:v>23.200001</c:v>
                </c:pt>
                <c:pt idx="11012">
                  <c:v>23.200001</c:v>
                </c:pt>
                <c:pt idx="11013">
                  <c:v>23.200001</c:v>
                </c:pt>
                <c:pt idx="11014">
                  <c:v>23.299999</c:v>
                </c:pt>
                <c:pt idx="11015">
                  <c:v>23.200001</c:v>
                </c:pt>
                <c:pt idx="11016">
                  <c:v>23.200001</c:v>
                </c:pt>
                <c:pt idx="11017">
                  <c:v>23.299999</c:v>
                </c:pt>
                <c:pt idx="11018">
                  <c:v>23.299999</c:v>
                </c:pt>
                <c:pt idx="11019">
                  <c:v>23.299999</c:v>
                </c:pt>
                <c:pt idx="11020">
                  <c:v>23.299999</c:v>
                </c:pt>
                <c:pt idx="11021">
                  <c:v>23.299999</c:v>
                </c:pt>
                <c:pt idx="11022">
                  <c:v>23.299999</c:v>
                </c:pt>
                <c:pt idx="11023">
                  <c:v>23.299999</c:v>
                </c:pt>
                <c:pt idx="11024">
                  <c:v>23.299999</c:v>
                </c:pt>
                <c:pt idx="11025">
                  <c:v>23.299999</c:v>
                </c:pt>
                <c:pt idx="11026">
                  <c:v>23.299999</c:v>
                </c:pt>
                <c:pt idx="11027">
                  <c:v>23.299999</c:v>
                </c:pt>
                <c:pt idx="11028">
                  <c:v>23.299999</c:v>
                </c:pt>
                <c:pt idx="11029">
                  <c:v>23.299999</c:v>
                </c:pt>
                <c:pt idx="11030">
                  <c:v>23.299999</c:v>
                </c:pt>
                <c:pt idx="11031">
                  <c:v>23.200001</c:v>
                </c:pt>
                <c:pt idx="11032">
                  <c:v>23.299999</c:v>
                </c:pt>
                <c:pt idx="11033">
                  <c:v>23.299999</c:v>
                </c:pt>
                <c:pt idx="11034">
                  <c:v>23.299999</c:v>
                </c:pt>
                <c:pt idx="11035">
                  <c:v>23.299999</c:v>
                </c:pt>
                <c:pt idx="11036">
                  <c:v>23.299999</c:v>
                </c:pt>
                <c:pt idx="11037">
                  <c:v>23.299999</c:v>
                </c:pt>
                <c:pt idx="11038">
                  <c:v>23.299999</c:v>
                </c:pt>
                <c:pt idx="11039">
                  <c:v>23.299999</c:v>
                </c:pt>
                <c:pt idx="11040">
                  <c:v>23.299999</c:v>
                </c:pt>
                <c:pt idx="11041">
                  <c:v>23.299999</c:v>
                </c:pt>
                <c:pt idx="11042">
                  <c:v>23.299999</c:v>
                </c:pt>
                <c:pt idx="11043">
                  <c:v>23.299999</c:v>
                </c:pt>
                <c:pt idx="11044">
                  <c:v>23.299999</c:v>
                </c:pt>
                <c:pt idx="11045">
                  <c:v>23.299999</c:v>
                </c:pt>
                <c:pt idx="11046">
                  <c:v>23.299999</c:v>
                </c:pt>
                <c:pt idx="11047">
                  <c:v>23.299999</c:v>
                </c:pt>
                <c:pt idx="11048">
                  <c:v>23.299999</c:v>
                </c:pt>
                <c:pt idx="11049">
                  <c:v>23.299999</c:v>
                </c:pt>
                <c:pt idx="11050">
                  <c:v>23.299999</c:v>
                </c:pt>
                <c:pt idx="11051">
                  <c:v>23.299999</c:v>
                </c:pt>
                <c:pt idx="11052">
                  <c:v>23.299999</c:v>
                </c:pt>
                <c:pt idx="11053">
                  <c:v>23.299999</c:v>
                </c:pt>
                <c:pt idx="11054">
                  <c:v>23.299999</c:v>
                </c:pt>
                <c:pt idx="11055">
                  <c:v>23.299999</c:v>
                </c:pt>
                <c:pt idx="11056">
                  <c:v>23.299999</c:v>
                </c:pt>
                <c:pt idx="11057">
                  <c:v>23.299999</c:v>
                </c:pt>
                <c:pt idx="11058">
                  <c:v>23.299999</c:v>
                </c:pt>
                <c:pt idx="11059">
                  <c:v>23.299999</c:v>
                </c:pt>
                <c:pt idx="11060">
                  <c:v>23.299999</c:v>
                </c:pt>
                <c:pt idx="11061">
                  <c:v>23.299999</c:v>
                </c:pt>
                <c:pt idx="11062">
                  <c:v>23.299999</c:v>
                </c:pt>
                <c:pt idx="11063">
                  <c:v>23.299999</c:v>
                </c:pt>
                <c:pt idx="11064">
                  <c:v>23.299999</c:v>
                </c:pt>
                <c:pt idx="11065">
                  <c:v>23.299999</c:v>
                </c:pt>
                <c:pt idx="11066">
                  <c:v>23.299999</c:v>
                </c:pt>
                <c:pt idx="11067">
                  <c:v>23.299999</c:v>
                </c:pt>
                <c:pt idx="11068">
                  <c:v>23.200001</c:v>
                </c:pt>
                <c:pt idx="11069">
                  <c:v>23.299999</c:v>
                </c:pt>
                <c:pt idx="11070">
                  <c:v>23.299999</c:v>
                </c:pt>
                <c:pt idx="11071">
                  <c:v>23.299999</c:v>
                </c:pt>
                <c:pt idx="11072">
                  <c:v>23.299999</c:v>
                </c:pt>
                <c:pt idx="11073">
                  <c:v>23.299999</c:v>
                </c:pt>
                <c:pt idx="11074">
                  <c:v>23.200001</c:v>
                </c:pt>
                <c:pt idx="11075">
                  <c:v>23.299999</c:v>
                </c:pt>
                <c:pt idx="11076">
                  <c:v>23.299999</c:v>
                </c:pt>
                <c:pt idx="11077">
                  <c:v>23.299999</c:v>
                </c:pt>
                <c:pt idx="11078">
                  <c:v>23.299999</c:v>
                </c:pt>
                <c:pt idx="11079">
                  <c:v>23.299999</c:v>
                </c:pt>
                <c:pt idx="11080">
                  <c:v>23.200001</c:v>
                </c:pt>
                <c:pt idx="11081">
                  <c:v>23.200001</c:v>
                </c:pt>
                <c:pt idx="11082">
                  <c:v>23.200001</c:v>
                </c:pt>
                <c:pt idx="11083">
                  <c:v>23.200001</c:v>
                </c:pt>
                <c:pt idx="11084">
                  <c:v>23.299999</c:v>
                </c:pt>
                <c:pt idx="11085">
                  <c:v>23.299999</c:v>
                </c:pt>
                <c:pt idx="11086">
                  <c:v>23.299999</c:v>
                </c:pt>
                <c:pt idx="11087">
                  <c:v>23.299999</c:v>
                </c:pt>
                <c:pt idx="11088">
                  <c:v>23.299999</c:v>
                </c:pt>
                <c:pt idx="11089">
                  <c:v>23.299999</c:v>
                </c:pt>
                <c:pt idx="11090">
                  <c:v>23.200001</c:v>
                </c:pt>
                <c:pt idx="11091">
                  <c:v>23.299999</c:v>
                </c:pt>
                <c:pt idx="11092">
                  <c:v>23.299999</c:v>
                </c:pt>
                <c:pt idx="11093">
                  <c:v>23.299999</c:v>
                </c:pt>
                <c:pt idx="11094">
                  <c:v>23.299999</c:v>
                </c:pt>
                <c:pt idx="11095">
                  <c:v>23.299999</c:v>
                </c:pt>
                <c:pt idx="11096">
                  <c:v>23.299999</c:v>
                </c:pt>
                <c:pt idx="11097">
                  <c:v>23.299999</c:v>
                </c:pt>
                <c:pt idx="11098">
                  <c:v>23.299999</c:v>
                </c:pt>
                <c:pt idx="11099">
                  <c:v>23.200001</c:v>
                </c:pt>
                <c:pt idx="11100">
                  <c:v>23.200001</c:v>
                </c:pt>
                <c:pt idx="11101">
                  <c:v>23.200001</c:v>
                </c:pt>
                <c:pt idx="11102">
                  <c:v>23.200001</c:v>
                </c:pt>
                <c:pt idx="11103">
                  <c:v>23.299999</c:v>
                </c:pt>
                <c:pt idx="11104">
                  <c:v>23.200001</c:v>
                </c:pt>
                <c:pt idx="11105">
                  <c:v>23.200001</c:v>
                </c:pt>
                <c:pt idx="11106">
                  <c:v>23.200001</c:v>
                </c:pt>
                <c:pt idx="11107">
                  <c:v>23.299999</c:v>
                </c:pt>
                <c:pt idx="11108">
                  <c:v>23.200001</c:v>
                </c:pt>
                <c:pt idx="11109">
                  <c:v>23.200001</c:v>
                </c:pt>
                <c:pt idx="11110">
                  <c:v>23.200001</c:v>
                </c:pt>
                <c:pt idx="11111">
                  <c:v>23.200001</c:v>
                </c:pt>
                <c:pt idx="11112">
                  <c:v>23.200001</c:v>
                </c:pt>
                <c:pt idx="11113">
                  <c:v>23.200001</c:v>
                </c:pt>
                <c:pt idx="11114">
                  <c:v>23.200001</c:v>
                </c:pt>
                <c:pt idx="11115">
                  <c:v>23.200001</c:v>
                </c:pt>
                <c:pt idx="11116">
                  <c:v>23.200001</c:v>
                </c:pt>
                <c:pt idx="11117">
                  <c:v>23.200001</c:v>
                </c:pt>
                <c:pt idx="11118">
                  <c:v>23.200001</c:v>
                </c:pt>
                <c:pt idx="11119">
                  <c:v>23.200001</c:v>
                </c:pt>
                <c:pt idx="11120">
                  <c:v>23.200001</c:v>
                </c:pt>
                <c:pt idx="11121">
                  <c:v>23.200001</c:v>
                </c:pt>
                <c:pt idx="11122">
                  <c:v>23.200001</c:v>
                </c:pt>
                <c:pt idx="11123">
                  <c:v>23.200001</c:v>
                </c:pt>
                <c:pt idx="11124">
                  <c:v>23.200001</c:v>
                </c:pt>
                <c:pt idx="11125">
                  <c:v>23.200001</c:v>
                </c:pt>
                <c:pt idx="11126">
                  <c:v>23.200001</c:v>
                </c:pt>
                <c:pt idx="11127">
                  <c:v>23.200001</c:v>
                </c:pt>
                <c:pt idx="11128">
                  <c:v>23.200001</c:v>
                </c:pt>
                <c:pt idx="11129">
                  <c:v>23.200001</c:v>
                </c:pt>
                <c:pt idx="11130">
                  <c:v>23.200001</c:v>
                </c:pt>
                <c:pt idx="11131">
                  <c:v>23.200001</c:v>
                </c:pt>
                <c:pt idx="11132">
                  <c:v>23.200001</c:v>
                </c:pt>
                <c:pt idx="11133">
                  <c:v>23.200001</c:v>
                </c:pt>
                <c:pt idx="11134">
                  <c:v>23.200001</c:v>
                </c:pt>
                <c:pt idx="11135">
                  <c:v>23.200001</c:v>
                </c:pt>
                <c:pt idx="11136">
                  <c:v>23.200001</c:v>
                </c:pt>
                <c:pt idx="11137">
                  <c:v>23.200001</c:v>
                </c:pt>
                <c:pt idx="11138">
                  <c:v>23.200001</c:v>
                </c:pt>
                <c:pt idx="11139">
                  <c:v>23.200001</c:v>
                </c:pt>
                <c:pt idx="11140">
                  <c:v>23.200001</c:v>
                </c:pt>
                <c:pt idx="11141">
                  <c:v>23.200001</c:v>
                </c:pt>
                <c:pt idx="11142">
                  <c:v>23.200001</c:v>
                </c:pt>
                <c:pt idx="11143">
                  <c:v>23.200001</c:v>
                </c:pt>
                <c:pt idx="11144">
                  <c:v>23.200001</c:v>
                </c:pt>
                <c:pt idx="11145">
                  <c:v>23.200001</c:v>
                </c:pt>
                <c:pt idx="11146">
                  <c:v>23.200001</c:v>
                </c:pt>
                <c:pt idx="11147">
                  <c:v>23.200001</c:v>
                </c:pt>
                <c:pt idx="11148">
                  <c:v>23.200001</c:v>
                </c:pt>
                <c:pt idx="11149">
                  <c:v>23.299999</c:v>
                </c:pt>
                <c:pt idx="11150">
                  <c:v>23.200001</c:v>
                </c:pt>
                <c:pt idx="11151">
                  <c:v>23.200001</c:v>
                </c:pt>
                <c:pt idx="11152">
                  <c:v>23.200001</c:v>
                </c:pt>
                <c:pt idx="11153">
                  <c:v>23.200001</c:v>
                </c:pt>
                <c:pt idx="11154">
                  <c:v>23.200001</c:v>
                </c:pt>
                <c:pt idx="11155">
                  <c:v>23.200001</c:v>
                </c:pt>
                <c:pt idx="11156">
                  <c:v>23.200001</c:v>
                </c:pt>
                <c:pt idx="11157">
                  <c:v>23.299999</c:v>
                </c:pt>
                <c:pt idx="11158">
                  <c:v>23.200001</c:v>
                </c:pt>
                <c:pt idx="11159">
                  <c:v>23.299999</c:v>
                </c:pt>
                <c:pt idx="11160">
                  <c:v>23.299999</c:v>
                </c:pt>
                <c:pt idx="11161">
                  <c:v>23.299999</c:v>
                </c:pt>
                <c:pt idx="11162">
                  <c:v>23.299999</c:v>
                </c:pt>
                <c:pt idx="11163">
                  <c:v>23.299999</c:v>
                </c:pt>
                <c:pt idx="11164">
                  <c:v>23.299999</c:v>
                </c:pt>
                <c:pt idx="11165">
                  <c:v>23.200001</c:v>
                </c:pt>
                <c:pt idx="11166">
                  <c:v>23.299999</c:v>
                </c:pt>
                <c:pt idx="11167">
                  <c:v>23.299999</c:v>
                </c:pt>
                <c:pt idx="11168">
                  <c:v>23.200001</c:v>
                </c:pt>
                <c:pt idx="11169">
                  <c:v>23.299999</c:v>
                </c:pt>
                <c:pt idx="11170">
                  <c:v>23.299999</c:v>
                </c:pt>
                <c:pt idx="11171">
                  <c:v>23.299999</c:v>
                </c:pt>
                <c:pt idx="11172">
                  <c:v>23.299999</c:v>
                </c:pt>
                <c:pt idx="11173">
                  <c:v>23.299999</c:v>
                </c:pt>
                <c:pt idx="11174">
                  <c:v>23.299999</c:v>
                </c:pt>
                <c:pt idx="11175">
                  <c:v>23.299999</c:v>
                </c:pt>
                <c:pt idx="11176">
                  <c:v>23.299999</c:v>
                </c:pt>
                <c:pt idx="11177">
                  <c:v>23.200001</c:v>
                </c:pt>
                <c:pt idx="11178">
                  <c:v>23.200001</c:v>
                </c:pt>
                <c:pt idx="11179">
                  <c:v>23.299999</c:v>
                </c:pt>
                <c:pt idx="11180">
                  <c:v>23.200001</c:v>
                </c:pt>
                <c:pt idx="11181">
                  <c:v>23.200001</c:v>
                </c:pt>
                <c:pt idx="11182">
                  <c:v>23.299999</c:v>
                </c:pt>
                <c:pt idx="11183">
                  <c:v>23.299999</c:v>
                </c:pt>
                <c:pt idx="11184">
                  <c:v>23.299999</c:v>
                </c:pt>
                <c:pt idx="11185">
                  <c:v>23.299999</c:v>
                </c:pt>
                <c:pt idx="11186">
                  <c:v>23.299999</c:v>
                </c:pt>
                <c:pt idx="11187">
                  <c:v>23.299999</c:v>
                </c:pt>
                <c:pt idx="11188">
                  <c:v>23.200001</c:v>
                </c:pt>
                <c:pt idx="11189">
                  <c:v>23.299999</c:v>
                </c:pt>
                <c:pt idx="11190">
                  <c:v>23.200001</c:v>
                </c:pt>
                <c:pt idx="11191">
                  <c:v>23.299999</c:v>
                </c:pt>
                <c:pt idx="11192">
                  <c:v>23.200001</c:v>
                </c:pt>
                <c:pt idx="11193">
                  <c:v>23.299999</c:v>
                </c:pt>
                <c:pt idx="11194">
                  <c:v>23.299999</c:v>
                </c:pt>
                <c:pt idx="11195">
                  <c:v>23.299999</c:v>
                </c:pt>
                <c:pt idx="11196">
                  <c:v>23.299999</c:v>
                </c:pt>
                <c:pt idx="11197">
                  <c:v>23.200001</c:v>
                </c:pt>
                <c:pt idx="11198">
                  <c:v>23.299999</c:v>
                </c:pt>
                <c:pt idx="11199">
                  <c:v>23.299999</c:v>
                </c:pt>
                <c:pt idx="11200">
                  <c:v>23.200001</c:v>
                </c:pt>
                <c:pt idx="11201">
                  <c:v>23.299999</c:v>
                </c:pt>
                <c:pt idx="11202">
                  <c:v>23.299999</c:v>
                </c:pt>
                <c:pt idx="11203">
                  <c:v>23.299999</c:v>
                </c:pt>
                <c:pt idx="11204">
                  <c:v>23.299999</c:v>
                </c:pt>
                <c:pt idx="11205">
                  <c:v>23.200001</c:v>
                </c:pt>
                <c:pt idx="11206">
                  <c:v>23.200001</c:v>
                </c:pt>
                <c:pt idx="11207">
                  <c:v>23.299999</c:v>
                </c:pt>
                <c:pt idx="11208">
                  <c:v>23.299999</c:v>
                </c:pt>
                <c:pt idx="11209">
                  <c:v>23.299999</c:v>
                </c:pt>
                <c:pt idx="11210">
                  <c:v>23.299999</c:v>
                </c:pt>
                <c:pt idx="11211">
                  <c:v>23.299999</c:v>
                </c:pt>
                <c:pt idx="11212">
                  <c:v>23.299999</c:v>
                </c:pt>
                <c:pt idx="11213">
                  <c:v>23.299999</c:v>
                </c:pt>
                <c:pt idx="11214">
                  <c:v>23.299999</c:v>
                </c:pt>
                <c:pt idx="11215">
                  <c:v>23.299999</c:v>
                </c:pt>
                <c:pt idx="11216">
                  <c:v>23.200001</c:v>
                </c:pt>
                <c:pt idx="11217">
                  <c:v>23.299999</c:v>
                </c:pt>
                <c:pt idx="11218">
                  <c:v>23.299999</c:v>
                </c:pt>
                <c:pt idx="11219">
                  <c:v>23.299999</c:v>
                </c:pt>
                <c:pt idx="11220">
                  <c:v>23.200001</c:v>
                </c:pt>
                <c:pt idx="11221">
                  <c:v>23.299999</c:v>
                </c:pt>
                <c:pt idx="11222">
                  <c:v>23.299999</c:v>
                </c:pt>
                <c:pt idx="11223">
                  <c:v>23.200001</c:v>
                </c:pt>
                <c:pt idx="11224">
                  <c:v>23.299999</c:v>
                </c:pt>
                <c:pt idx="11225">
                  <c:v>23.299999</c:v>
                </c:pt>
                <c:pt idx="11226">
                  <c:v>23.200001</c:v>
                </c:pt>
                <c:pt idx="11227">
                  <c:v>23.299999</c:v>
                </c:pt>
                <c:pt idx="11228">
                  <c:v>23.200001</c:v>
                </c:pt>
                <c:pt idx="11229">
                  <c:v>23.299999</c:v>
                </c:pt>
                <c:pt idx="11230">
                  <c:v>23.299999</c:v>
                </c:pt>
                <c:pt idx="11231">
                  <c:v>23.299999</c:v>
                </c:pt>
                <c:pt idx="11232">
                  <c:v>23.200001</c:v>
                </c:pt>
                <c:pt idx="11233">
                  <c:v>23.200001</c:v>
                </c:pt>
                <c:pt idx="11234">
                  <c:v>23.299999</c:v>
                </c:pt>
                <c:pt idx="11235">
                  <c:v>23.299999</c:v>
                </c:pt>
                <c:pt idx="11236">
                  <c:v>23.299999</c:v>
                </c:pt>
                <c:pt idx="11237">
                  <c:v>23.299999</c:v>
                </c:pt>
                <c:pt idx="11238">
                  <c:v>23.299999</c:v>
                </c:pt>
                <c:pt idx="11239">
                  <c:v>23.299999</c:v>
                </c:pt>
                <c:pt idx="11240">
                  <c:v>23.200001</c:v>
                </c:pt>
                <c:pt idx="11241">
                  <c:v>23.200001</c:v>
                </c:pt>
                <c:pt idx="11242">
                  <c:v>23.299999</c:v>
                </c:pt>
                <c:pt idx="11243">
                  <c:v>23.299999</c:v>
                </c:pt>
                <c:pt idx="11244">
                  <c:v>23.299999</c:v>
                </c:pt>
                <c:pt idx="11245">
                  <c:v>23.200001</c:v>
                </c:pt>
                <c:pt idx="11246">
                  <c:v>23.299999</c:v>
                </c:pt>
                <c:pt idx="11247">
                  <c:v>23.200001</c:v>
                </c:pt>
                <c:pt idx="11248">
                  <c:v>23.200001</c:v>
                </c:pt>
                <c:pt idx="11249">
                  <c:v>23.200001</c:v>
                </c:pt>
                <c:pt idx="11250">
                  <c:v>23.200001</c:v>
                </c:pt>
                <c:pt idx="11251">
                  <c:v>23.200001</c:v>
                </c:pt>
                <c:pt idx="11252">
                  <c:v>23.200001</c:v>
                </c:pt>
                <c:pt idx="11253">
                  <c:v>23.299999</c:v>
                </c:pt>
                <c:pt idx="11254">
                  <c:v>23.299999</c:v>
                </c:pt>
                <c:pt idx="11255">
                  <c:v>23.200001</c:v>
                </c:pt>
                <c:pt idx="11256">
                  <c:v>23.200001</c:v>
                </c:pt>
                <c:pt idx="11257">
                  <c:v>23.299999</c:v>
                </c:pt>
                <c:pt idx="11258">
                  <c:v>23.200001</c:v>
                </c:pt>
                <c:pt idx="11259">
                  <c:v>23.200001</c:v>
                </c:pt>
                <c:pt idx="11260">
                  <c:v>23.299999</c:v>
                </c:pt>
                <c:pt idx="11261">
                  <c:v>23.200001</c:v>
                </c:pt>
                <c:pt idx="11262">
                  <c:v>23.200001</c:v>
                </c:pt>
                <c:pt idx="11263">
                  <c:v>23.299999</c:v>
                </c:pt>
                <c:pt idx="11264">
                  <c:v>23.299999</c:v>
                </c:pt>
                <c:pt idx="11265">
                  <c:v>23.299999</c:v>
                </c:pt>
                <c:pt idx="11266">
                  <c:v>23.299999</c:v>
                </c:pt>
                <c:pt idx="11267">
                  <c:v>23.299999</c:v>
                </c:pt>
                <c:pt idx="11268">
                  <c:v>23.299999</c:v>
                </c:pt>
                <c:pt idx="11269">
                  <c:v>23.200001</c:v>
                </c:pt>
                <c:pt idx="11270">
                  <c:v>23.299999</c:v>
                </c:pt>
                <c:pt idx="11271">
                  <c:v>23.299999</c:v>
                </c:pt>
                <c:pt idx="11272">
                  <c:v>23.299999</c:v>
                </c:pt>
                <c:pt idx="11273">
                  <c:v>23.200001</c:v>
                </c:pt>
                <c:pt idx="11274">
                  <c:v>23.200001</c:v>
                </c:pt>
                <c:pt idx="11275">
                  <c:v>23.200001</c:v>
                </c:pt>
                <c:pt idx="11276">
                  <c:v>23.200001</c:v>
                </c:pt>
                <c:pt idx="11277">
                  <c:v>23.200001</c:v>
                </c:pt>
                <c:pt idx="11278">
                  <c:v>23.200001</c:v>
                </c:pt>
                <c:pt idx="11279">
                  <c:v>23.299999</c:v>
                </c:pt>
                <c:pt idx="11280">
                  <c:v>23.299999</c:v>
                </c:pt>
                <c:pt idx="11281">
                  <c:v>23.200001</c:v>
                </c:pt>
                <c:pt idx="11282">
                  <c:v>23.200001</c:v>
                </c:pt>
                <c:pt idx="11283">
                  <c:v>23.200001</c:v>
                </c:pt>
                <c:pt idx="11284">
                  <c:v>23.200001</c:v>
                </c:pt>
                <c:pt idx="11285">
                  <c:v>23.200001</c:v>
                </c:pt>
                <c:pt idx="11286">
                  <c:v>23.299999</c:v>
                </c:pt>
                <c:pt idx="11287">
                  <c:v>23.200001</c:v>
                </c:pt>
                <c:pt idx="11288">
                  <c:v>23.200001</c:v>
                </c:pt>
                <c:pt idx="11289">
                  <c:v>23.200001</c:v>
                </c:pt>
                <c:pt idx="11290">
                  <c:v>23.200001</c:v>
                </c:pt>
                <c:pt idx="11291">
                  <c:v>23.299999</c:v>
                </c:pt>
                <c:pt idx="11292">
                  <c:v>23.299999</c:v>
                </c:pt>
                <c:pt idx="11293">
                  <c:v>23.299999</c:v>
                </c:pt>
                <c:pt idx="11294">
                  <c:v>23.200001</c:v>
                </c:pt>
                <c:pt idx="11295">
                  <c:v>23.299999</c:v>
                </c:pt>
                <c:pt idx="11296">
                  <c:v>23.200001</c:v>
                </c:pt>
                <c:pt idx="11297">
                  <c:v>23.200001</c:v>
                </c:pt>
                <c:pt idx="11298">
                  <c:v>23.200001</c:v>
                </c:pt>
                <c:pt idx="11299">
                  <c:v>23.200001</c:v>
                </c:pt>
                <c:pt idx="11300">
                  <c:v>23.299999</c:v>
                </c:pt>
                <c:pt idx="11301">
                  <c:v>23.299999</c:v>
                </c:pt>
                <c:pt idx="11302">
                  <c:v>23.200001</c:v>
                </c:pt>
                <c:pt idx="11303">
                  <c:v>23.200001</c:v>
                </c:pt>
                <c:pt idx="11304">
                  <c:v>23.299999</c:v>
                </c:pt>
                <c:pt idx="11305">
                  <c:v>23.200001</c:v>
                </c:pt>
                <c:pt idx="11306">
                  <c:v>23.200001</c:v>
                </c:pt>
                <c:pt idx="11307">
                  <c:v>23.200001</c:v>
                </c:pt>
                <c:pt idx="11308">
                  <c:v>23.200001</c:v>
                </c:pt>
                <c:pt idx="11309">
                  <c:v>23.200001</c:v>
                </c:pt>
                <c:pt idx="11310">
                  <c:v>23.200001</c:v>
                </c:pt>
                <c:pt idx="11311">
                  <c:v>23.200001</c:v>
                </c:pt>
                <c:pt idx="11312">
                  <c:v>23.200001</c:v>
                </c:pt>
                <c:pt idx="11313">
                  <c:v>23.200001</c:v>
                </c:pt>
                <c:pt idx="11314">
                  <c:v>23.200001</c:v>
                </c:pt>
                <c:pt idx="11315">
                  <c:v>23.200001</c:v>
                </c:pt>
                <c:pt idx="11316">
                  <c:v>23.200001</c:v>
                </c:pt>
                <c:pt idx="11317">
                  <c:v>23.200001</c:v>
                </c:pt>
                <c:pt idx="11318">
                  <c:v>23.200001</c:v>
                </c:pt>
                <c:pt idx="11319">
                  <c:v>23.200001</c:v>
                </c:pt>
                <c:pt idx="11320">
                  <c:v>23.200001</c:v>
                </c:pt>
                <c:pt idx="11321">
                  <c:v>23.200001</c:v>
                </c:pt>
                <c:pt idx="11322">
                  <c:v>23.200001</c:v>
                </c:pt>
                <c:pt idx="11323">
                  <c:v>23.200001</c:v>
                </c:pt>
                <c:pt idx="11324">
                  <c:v>23.200001</c:v>
                </c:pt>
                <c:pt idx="11325">
                  <c:v>23.200001</c:v>
                </c:pt>
                <c:pt idx="11326">
                  <c:v>23.299999</c:v>
                </c:pt>
                <c:pt idx="11327">
                  <c:v>23.200001</c:v>
                </c:pt>
                <c:pt idx="11328">
                  <c:v>23.200001</c:v>
                </c:pt>
                <c:pt idx="11329">
                  <c:v>23.200001</c:v>
                </c:pt>
                <c:pt idx="11330">
                  <c:v>23.200001</c:v>
                </c:pt>
                <c:pt idx="11331">
                  <c:v>23.200001</c:v>
                </c:pt>
                <c:pt idx="11332">
                  <c:v>23.200001</c:v>
                </c:pt>
                <c:pt idx="11333">
                  <c:v>23.200001</c:v>
                </c:pt>
                <c:pt idx="11334">
                  <c:v>23.200001</c:v>
                </c:pt>
                <c:pt idx="11335">
                  <c:v>23.200001</c:v>
                </c:pt>
                <c:pt idx="11336">
                  <c:v>23.200001</c:v>
                </c:pt>
                <c:pt idx="11337">
                  <c:v>23.200001</c:v>
                </c:pt>
                <c:pt idx="11338">
                  <c:v>23.200001</c:v>
                </c:pt>
                <c:pt idx="11339">
                  <c:v>23.200001</c:v>
                </c:pt>
                <c:pt idx="11340">
                  <c:v>23.299999</c:v>
                </c:pt>
                <c:pt idx="11341">
                  <c:v>23.299999</c:v>
                </c:pt>
                <c:pt idx="11342">
                  <c:v>23.200001</c:v>
                </c:pt>
                <c:pt idx="11343">
                  <c:v>23.200001</c:v>
                </c:pt>
                <c:pt idx="11344">
                  <c:v>23.200001</c:v>
                </c:pt>
                <c:pt idx="11345">
                  <c:v>23.200001</c:v>
                </c:pt>
                <c:pt idx="11346">
                  <c:v>23.200001</c:v>
                </c:pt>
                <c:pt idx="11347">
                  <c:v>23.299999</c:v>
                </c:pt>
                <c:pt idx="11348">
                  <c:v>23.200001</c:v>
                </c:pt>
                <c:pt idx="11349">
                  <c:v>23.299999</c:v>
                </c:pt>
                <c:pt idx="11350">
                  <c:v>23.200001</c:v>
                </c:pt>
                <c:pt idx="11351">
                  <c:v>23.200001</c:v>
                </c:pt>
                <c:pt idx="11352">
                  <c:v>23.200001</c:v>
                </c:pt>
                <c:pt idx="11353">
                  <c:v>23.200001</c:v>
                </c:pt>
                <c:pt idx="11354">
                  <c:v>23.200001</c:v>
                </c:pt>
                <c:pt idx="11355">
                  <c:v>23.200001</c:v>
                </c:pt>
                <c:pt idx="11356">
                  <c:v>23.200001</c:v>
                </c:pt>
                <c:pt idx="11357">
                  <c:v>23.200001</c:v>
                </c:pt>
                <c:pt idx="11358">
                  <c:v>23.200001</c:v>
                </c:pt>
                <c:pt idx="11359">
                  <c:v>23.299999</c:v>
                </c:pt>
                <c:pt idx="11360">
                  <c:v>23.200001</c:v>
                </c:pt>
                <c:pt idx="11361">
                  <c:v>23.200001</c:v>
                </c:pt>
                <c:pt idx="11362">
                  <c:v>23.200001</c:v>
                </c:pt>
                <c:pt idx="11363">
                  <c:v>23.200001</c:v>
                </c:pt>
                <c:pt idx="11364">
                  <c:v>23.299999</c:v>
                </c:pt>
                <c:pt idx="11365">
                  <c:v>23.299999</c:v>
                </c:pt>
                <c:pt idx="11366">
                  <c:v>23.299999</c:v>
                </c:pt>
                <c:pt idx="11367">
                  <c:v>23.200001</c:v>
                </c:pt>
                <c:pt idx="11368">
                  <c:v>23.200001</c:v>
                </c:pt>
                <c:pt idx="11369">
                  <c:v>23.200001</c:v>
                </c:pt>
                <c:pt idx="11370">
                  <c:v>23.299999</c:v>
                </c:pt>
                <c:pt idx="11371">
                  <c:v>23.299999</c:v>
                </c:pt>
                <c:pt idx="11372">
                  <c:v>23.200001</c:v>
                </c:pt>
                <c:pt idx="11373">
                  <c:v>23.200001</c:v>
                </c:pt>
                <c:pt idx="11374">
                  <c:v>23.299999</c:v>
                </c:pt>
                <c:pt idx="11375">
                  <c:v>23.200001</c:v>
                </c:pt>
                <c:pt idx="11376">
                  <c:v>23.299999</c:v>
                </c:pt>
                <c:pt idx="11377">
                  <c:v>23.200001</c:v>
                </c:pt>
                <c:pt idx="11378">
                  <c:v>23.200001</c:v>
                </c:pt>
                <c:pt idx="11379">
                  <c:v>23.200001</c:v>
                </c:pt>
                <c:pt idx="11380">
                  <c:v>23.299999</c:v>
                </c:pt>
                <c:pt idx="11381">
                  <c:v>23.299999</c:v>
                </c:pt>
                <c:pt idx="11382">
                  <c:v>23.299999</c:v>
                </c:pt>
                <c:pt idx="11383">
                  <c:v>23.200001</c:v>
                </c:pt>
                <c:pt idx="11384">
                  <c:v>23.299999</c:v>
                </c:pt>
                <c:pt idx="11385">
                  <c:v>23.200001</c:v>
                </c:pt>
                <c:pt idx="11386">
                  <c:v>23.200001</c:v>
                </c:pt>
                <c:pt idx="11387">
                  <c:v>23.299999</c:v>
                </c:pt>
                <c:pt idx="11388">
                  <c:v>23.299999</c:v>
                </c:pt>
                <c:pt idx="11389">
                  <c:v>23.299999</c:v>
                </c:pt>
                <c:pt idx="11390">
                  <c:v>23.299999</c:v>
                </c:pt>
                <c:pt idx="11391">
                  <c:v>23.299999</c:v>
                </c:pt>
                <c:pt idx="11392">
                  <c:v>23.299999</c:v>
                </c:pt>
                <c:pt idx="11393">
                  <c:v>23.200001</c:v>
                </c:pt>
                <c:pt idx="11394">
                  <c:v>23.299999</c:v>
                </c:pt>
                <c:pt idx="11395">
                  <c:v>23.200001</c:v>
                </c:pt>
                <c:pt idx="11396">
                  <c:v>23.299999</c:v>
                </c:pt>
                <c:pt idx="11397">
                  <c:v>23.299999</c:v>
                </c:pt>
                <c:pt idx="11398">
                  <c:v>23.299999</c:v>
                </c:pt>
                <c:pt idx="11399">
                  <c:v>23.200001</c:v>
                </c:pt>
                <c:pt idx="11400">
                  <c:v>23.299999</c:v>
                </c:pt>
                <c:pt idx="11401">
                  <c:v>23.299999</c:v>
                </c:pt>
                <c:pt idx="11402">
                  <c:v>23.200001</c:v>
                </c:pt>
                <c:pt idx="11403">
                  <c:v>23.200001</c:v>
                </c:pt>
                <c:pt idx="11404">
                  <c:v>23.299999</c:v>
                </c:pt>
                <c:pt idx="11405">
                  <c:v>23.200001</c:v>
                </c:pt>
                <c:pt idx="11406">
                  <c:v>23.299999</c:v>
                </c:pt>
                <c:pt idx="11407">
                  <c:v>23.200001</c:v>
                </c:pt>
                <c:pt idx="11408">
                  <c:v>23.200001</c:v>
                </c:pt>
                <c:pt idx="11409">
                  <c:v>23.299999</c:v>
                </c:pt>
                <c:pt idx="11410">
                  <c:v>23.299999</c:v>
                </c:pt>
                <c:pt idx="11411">
                  <c:v>23.299999</c:v>
                </c:pt>
                <c:pt idx="11412">
                  <c:v>23.299999</c:v>
                </c:pt>
                <c:pt idx="11413">
                  <c:v>23.299999</c:v>
                </c:pt>
                <c:pt idx="11414">
                  <c:v>23.200001</c:v>
                </c:pt>
                <c:pt idx="11415">
                  <c:v>23.200001</c:v>
                </c:pt>
                <c:pt idx="11416">
                  <c:v>23.200001</c:v>
                </c:pt>
                <c:pt idx="11417">
                  <c:v>23.299999</c:v>
                </c:pt>
                <c:pt idx="11418">
                  <c:v>23.299999</c:v>
                </c:pt>
                <c:pt idx="11419">
                  <c:v>23.299999</c:v>
                </c:pt>
                <c:pt idx="11420">
                  <c:v>23.299999</c:v>
                </c:pt>
                <c:pt idx="11421">
                  <c:v>23.299999</c:v>
                </c:pt>
                <c:pt idx="11422">
                  <c:v>23.299999</c:v>
                </c:pt>
                <c:pt idx="11423">
                  <c:v>23.299999</c:v>
                </c:pt>
                <c:pt idx="11424">
                  <c:v>23.200001</c:v>
                </c:pt>
                <c:pt idx="11425">
                  <c:v>23.299999</c:v>
                </c:pt>
                <c:pt idx="11426">
                  <c:v>23.200001</c:v>
                </c:pt>
                <c:pt idx="11427">
                  <c:v>23.299999</c:v>
                </c:pt>
                <c:pt idx="11428">
                  <c:v>23.299999</c:v>
                </c:pt>
                <c:pt idx="11429">
                  <c:v>23.200001</c:v>
                </c:pt>
                <c:pt idx="11430">
                  <c:v>23.299999</c:v>
                </c:pt>
                <c:pt idx="11431">
                  <c:v>23.200001</c:v>
                </c:pt>
                <c:pt idx="11432">
                  <c:v>23.299999</c:v>
                </c:pt>
                <c:pt idx="11433">
                  <c:v>23.299999</c:v>
                </c:pt>
                <c:pt idx="11434">
                  <c:v>23.299999</c:v>
                </c:pt>
                <c:pt idx="11435">
                  <c:v>23.299999</c:v>
                </c:pt>
                <c:pt idx="11436">
                  <c:v>23.200001</c:v>
                </c:pt>
                <c:pt idx="11437">
                  <c:v>23.299999</c:v>
                </c:pt>
                <c:pt idx="11438">
                  <c:v>23.299999</c:v>
                </c:pt>
                <c:pt idx="11439">
                  <c:v>23.200001</c:v>
                </c:pt>
                <c:pt idx="11440">
                  <c:v>23.200001</c:v>
                </c:pt>
                <c:pt idx="11441">
                  <c:v>23.200001</c:v>
                </c:pt>
                <c:pt idx="11442">
                  <c:v>23.200001</c:v>
                </c:pt>
                <c:pt idx="11443">
                  <c:v>23.200001</c:v>
                </c:pt>
                <c:pt idx="11444">
                  <c:v>23.200001</c:v>
                </c:pt>
                <c:pt idx="11445">
                  <c:v>23.200001</c:v>
                </c:pt>
                <c:pt idx="11446">
                  <c:v>23.200001</c:v>
                </c:pt>
                <c:pt idx="11447">
                  <c:v>23.299999</c:v>
                </c:pt>
                <c:pt idx="11448">
                  <c:v>23.299999</c:v>
                </c:pt>
                <c:pt idx="11449">
                  <c:v>23.200001</c:v>
                </c:pt>
                <c:pt idx="11450">
                  <c:v>23.299999</c:v>
                </c:pt>
                <c:pt idx="11451">
                  <c:v>23.200001</c:v>
                </c:pt>
                <c:pt idx="11452">
                  <c:v>23.299999</c:v>
                </c:pt>
                <c:pt idx="11453">
                  <c:v>23.200001</c:v>
                </c:pt>
                <c:pt idx="11454">
                  <c:v>23.200001</c:v>
                </c:pt>
                <c:pt idx="11455">
                  <c:v>23.200001</c:v>
                </c:pt>
                <c:pt idx="11456">
                  <c:v>23.299999</c:v>
                </c:pt>
                <c:pt idx="11457">
                  <c:v>23.299999</c:v>
                </c:pt>
                <c:pt idx="11458">
                  <c:v>23.299999</c:v>
                </c:pt>
                <c:pt idx="11459">
                  <c:v>23.200001</c:v>
                </c:pt>
                <c:pt idx="11460">
                  <c:v>23.200001</c:v>
                </c:pt>
                <c:pt idx="11461">
                  <c:v>23.200001</c:v>
                </c:pt>
                <c:pt idx="11462">
                  <c:v>23.200001</c:v>
                </c:pt>
                <c:pt idx="11463">
                  <c:v>23.299999</c:v>
                </c:pt>
                <c:pt idx="11464">
                  <c:v>23.299999</c:v>
                </c:pt>
                <c:pt idx="11465">
                  <c:v>23.299999</c:v>
                </c:pt>
                <c:pt idx="11466">
                  <c:v>23.200001</c:v>
                </c:pt>
                <c:pt idx="11467">
                  <c:v>23.299999</c:v>
                </c:pt>
                <c:pt idx="11468">
                  <c:v>23.299999</c:v>
                </c:pt>
                <c:pt idx="11469">
                  <c:v>23.200001</c:v>
                </c:pt>
                <c:pt idx="11470">
                  <c:v>23.200001</c:v>
                </c:pt>
                <c:pt idx="11471">
                  <c:v>23.299999</c:v>
                </c:pt>
                <c:pt idx="11472">
                  <c:v>23.200001</c:v>
                </c:pt>
                <c:pt idx="11473">
                  <c:v>23.200001</c:v>
                </c:pt>
                <c:pt idx="11474">
                  <c:v>23.200001</c:v>
                </c:pt>
                <c:pt idx="11475">
                  <c:v>23.299999</c:v>
                </c:pt>
                <c:pt idx="11476">
                  <c:v>23.299999</c:v>
                </c:pt>
                <c:pt idx="11477">
                  <c:v>23.299999</c:v>
                </c:pt>
                <c:pt idx="11478">
                  <c:v>23.299999</c:v>
                </c:pt>
                <c:pt idx="11479">
                  <c:v>23.299999</c:v>
                </c:pt>
                <c:pt idx="11480">
                  <c:v>23.299999</c:v>
                </c:pt>
                <c:pt idx="11481">
                  <c:v>23.299999</c:v>
                </c:pt>
                <c:pt idx="11482">
                  <c:v>23.299999</c:v>
                </c:pt>
                <c:pt idx="11483">
                  <c:v>23.299999</c:v>
                </c:pt>
                <c:pt idx="11484">
                  <c:v>23.200001</c:v>
                </c:pt>
                <c:pt idx="11485">
                  <c:v>23.200001</c:v>
                </c:pt>
                <c:pt idx="11486">
                  <c:v>23.200001</c:v>
                </c:pt>
                <c:pt idx="11487">
                  <c:v>23.200001</c:v>
                </c:pt>
                <c:pt idx="11488">
                  <c:v>23.200001</c:v>
                </c:pt>
                <c:pt idx="11489">
                  <c:v>23.200001</c:v>
                </c:pt>
                <c:pt idx="11490">
                  <c:v>23.200001</c:v>
                </c:pt>
                <c:pt idx="11491">
                  <c:v>23.200001</c:v>
                </c:pt>
                <c:pt idx="11492">
                  <c:v>23.200001</c:v>
                </c:pt>
                <c:pt idx="11493">
                  <c:v>23.200001</c:v>
                </c:pt>
                <c:pt idx="11494">
                  <c:v>23.200001</c:v>
                </c:pt>
                <c:pt idx="11495">
                  <c:v>23.200001</c:v>
                </c:pt>
                <c:pt idx="11496">
                  <c:v>23.200001</c:v>
                </c:pt>
                <c:pt idx="11497">
                  <c:v>23.200001</c:v>
                </c:pt>
                <c:pt idx="11498">
                  <c:v>23.200001</c:v>
                </c:pt>
                <c:pt idx="11499">
                  <c:v>23.200001</c:v>
                </c:pt>
                <c:pt idx="11500">
                  <c:v>23.200001</c:v>
                </c:pt>
                <c:pt idx="11501">
                  <c:v>23.200001</c:v>
                </c:pt>
                <c:pt idx="11502">
                  <c:v>23.200001</c:v>
                </c:pt>
                <c:pt idx="11503">
                  <c:v>23.200001</c:v>
                </c:pt>
                <c:pt idx="11504">
                  <c:v>23.200001</c:v>
                </c:pt>
                <c:pt idx="11505">
                  <c:v>23.299999</c:v>
                </c:pt>
                <c:pt idx="11506">
                  <c:v>23.200001</c:v>
                </c:pt>
                <c:pt idx="11507">
                  <c:v>23.200001</c:v>
                </c:pt>
                <c:pt idx="11508">
                  <c:v>23.200001</c:v>
                </c:pt>
                <c:pt idx="11509">
                  <c:v>23.200001</c:v>
                </c:pt>
                <c:pt idx="11510">
                  <c:v>23.200001</c:v>
                </c:pt>
                <c:pt idx="11511">
                  <c:v>23.200001</c:v>
                </c:pt>
                <c:pt idx="11512">
                  <c:v>23.200001</c:v>
                </c:pt>
                <c:pt idx="11513">
                  <c:v>23.200001</c:v>
                </c:pt>
                <c:pt idx="11514">
                  <c:v>23.200001</c:v>
                </c:pt>
                <c:pt idx="11515">
                  <c:v>23.299999</c:v>
                </c:pt>
                <c:pt idx="11516">
                  <c:v>23.200001</c:v>
                </c:pt>
                <c:pt idx="11517">
                  <c:v>23.200001</c:v>
                </c:pt>
                <c:pt idx="11518">
                  <c:v>23.200001</c:v>
                </c:pt>
                <c:pt idx="11519">
                  <c:v>23.200001</c:v>
                </c:pt>
                <c:pt idx="11520">
                  <c:v>23.200001</c:v>
                </c:pt>
                <c:pt idx="11521">
                  <c:v>23.200001</c:v>
                </c:pt>
                <c:pt idx="11522">
                  <c:v>23.200001</c:v>
                </c:pt>
                <c:pt idx="11523">
                  <c:v>23.200001</c:v>
                </c:pt>
                <c:pt idx="11524">
                  <c:v>23.200001</c:v>
                </c:pt>
                <c:pt idx="11525">
                  <c:v>23.200001</c:v>
                </c:pt>
                <c:pt idx="11526">
                  <c:v>23.200001</c:v>
                </c:pt>
                <c:pt idx="11527">
                  <c:v>23.200001</c:v>
                </c:pt>
                <c:pt idx="11528">
                  <c:v>23.299999</c:v>
                </c:pt>
                <c:pt idx="11529">
                  <c:v>23.200001</c:v>
                </c:pt>
                <c:pt idx="11530">
                  <c:v>23.200001</c:v>
                </c:pt>
                <c:pt idx="11531">
                  <c:v>23.200001</c:v>
                </c:pt>
                <c:pt idx="11532">
                  <c:v>23.200001</c:v>
                </c:pt>
                <c:pt idx="11533">
                  <c:v>23.200001</c:v>
                </c:pt>
                <c:pt idx="11534">
                  <c:v>23.200001</c:v>
                </c:pt>
                <c:pt idx="11535">
                  <c:v>23.200001</c:v>
                </c:pt>
                <c:pt idx="11536">
                  <c:v>23.200001</c:v>
                </c:pt>
                <c:pt idx="11537">
                  <c:v>23.200001</c:v>
                </c:pt>
                <c:pt idx="11538">
                  <c:v>23.200001</c:v>
                </c:pt>
                <c:pt idx="11539">
                  <c:v>23.200001</c:v>
                </c:pt>
                <c:pt idx="11540">
                  <c:v>23.299999</c:v>
                </c:pt>
                <c:pt idx="11541">
                  <c:v>23.200001</c:v>
                </c:pt>
                <c:pt idx="11542">
                  <c:v>23.200001</c:v>
                </c:pt>
                <c:pt idx="11543">
                  <c:v>23.200001</c:v>
                </c:pt>
                <c:pt idx="11544">
                  <c:v>23.200001</c:v>
                </c:pt>
                <c:pt idx="11545">
                  <c:v>23.200001</c:v>
                </c:pt>
                <c:pt idx="11546">
                  <c:v>23.200001</c:v>
                </c:pt>
                <c:pt idx="11547">
                  <c:v>23.200001</c:v>
                </c:pt>
                <c:pt idx="11548">
                  <c:v>23.200001</c:v>
                </c:pt>
                <c:pt idx="11549">
                  <c:v>23.200001</c:v>
                </c:pt>
                <c:pt idx="11550">
                  <c:v>23.200001</c:v>
                </c:pt>
                <c:pt idx="11551">
                  <c:v>23.200001</c:v>
                </c:pt>
                <c:pt idx="11552">
                  <c:v>23.200001</c:v>
                </c:pt>
                <c:pt idx="11553">
                  <c:v>23.200001</c:v>
                </c:pt>
                <c:pt idx="11554">
                  <c:v>23.200001</c:v>
                </c:pt>
                <c:pt idx="11555">
                  <c:v>23.200001</c:v>
                </c:pt>
                <c:pt idx="11556">
                  <c:v>23.200001</c:v>
                </c:pt>
                <c:pt idx="11557">
                  <c:v>23.200001</c:v>
                </c:pt>
                <c:pt idx="11558">
                  <c:v>23.200001</c:v>
                </c:pt>
                <c:pt idx="11559">
                  <c:v>23.200001</c:v>
                </c:pt>
                <c:pt idx="11560">
                  <c:v>23.200001</c:v>
                </c:pt>
                <c:pt idx="11561">
                  <c:v>23.200001</c:v>
                </c:pt>
                <c:pt idx="11562">
                  <c:v>23.200001</c:v>
                </c:pt>
                <c:pt idx="11563">
                  <c:v>23.200001</c:v>
                </c:pt>
                <c:pt idx="11564">
                  <c:v>23.200001</c:v>
                </c:pt>
                <c:pt idx="11565">
                  <c:v>23.200001</c:v>
                </c:pt>
                <c:pt idx="11566">
                  <c:v>23.200001</c:v>
                </c:pt>
                <c:pt idx="11567">
                  <c:v>23.200001</c:v>
                </c:pt>
                <c:pt idx="11568">
                  <c:v>23.200001</c:v>
                </c:pt>
                <c:pt idx="11569">
                  <c:v>23.200001</c:v>
                </c:pt>
                <c:pt idx="11570">
                  <c:v>23.200001</c:v>
                </c:pt>
                <c:pt idx="11571">
                  <c:v>23.200001</c:v>
                </c:pt>
                <c:pt idx="11572">
                  <c:v>23.200001</c:v>
                </c:pt>
                <c:pt idx="11573">
                  <c:v>23.200001</c:v>
                </c:pt>
                <c:pt idx="11574">
                  <c:v>23.200001</c:v>
                </c:pt>
                <c:pt idx="11575">
                  <c:v>23.200001</c:v>
                </c:pt>
                <c:pt idx="11576">
                  <c:v>23.200001</c:v>
                </c:pt>
                <c:pt idx="11577">
                  <c:v>23.200001</c:v>
                </c:pt>
                <c:pt idx="11578">
                  <c:v>23.200001</c:v>
                </c:pt>
                <c:pt idx="11579">
                  <c:v>23.200001</c:v>
                </c:pt>
                <c:pt idx="11580">
                  <c:v>23.200001</c:v>
                </c:pt>
                <c:pt idx="11581">
                  <c:v>23.200001</c:v>
                </c:pt>
                <c:pt idx="11582">
                  <c:v>23.200001</c:v>
                </c:pt>
                <c:pt idx="11583">
                  <c:v>23.200001</c:v>
                </c:pt>
                <c:pt idx="11584">
                  <c:v>23.200001</c:v>
                </c:pt>
                <c:pt idx="11585">
                  <c:v>23.200001</c:v>
                </c:pt>
                <c:pt idx="11586">
                  <c:v>23.200001</c:v>
                </c:pt>
                <c:pt idx="11587">
                  <c:v>23.200001</c:v>
                </c:pt>
                <c:pt idx="11588">
                  <c:v>23.200001</c:v>
                </c:pt>
                <c:pt idx="11589">
                  <c:v>23.200001</c:v>
                </c:pt>
                <c:pt idx="11590">
                  <c:v>23.200001</c:v>
                </c:pt>
                <c:pt idx="11591">
                  <c:v>23.200001</c:v>
                </c:pt>
                <c:pt idx="11592">
                  <c:v>23.200001</c:v>
                </c:pt>
                <c:pt idx="11593">
                  <c:v>23.200001</c:v>
                </c:pt>
                <c:pt idx="11594">
                  <c:v>23.200001</c:v>
                </c:pt>
                <c:pt idx="11595">
                  <c:v>23.200001</c:v>
                </c:pt>
                <c:pt idx="11596">
                  <c:v>23.200001</c:v>
                </c:pt>
                <c:pt idx="11597">
                  <c:v>23.200001</c:v>
                </c:pt>
                <c:pt idx="11598">
                  <c:v>23.200001</c:v>
                </c:pt>
                <c:pt idx="11599">
                  <c:v>23.200001</c:v>
                </c:pt>
                <c:pt idx="11600">
                  <c:v>23.200001</c:v>
                </c:pt>
                <c:pt idx="11601">
                  <c:v>23.200001</c:v>
                </c:pt>
                <c:pt idx="11602">
                  <c:v>23.200001</c:v>
                </c:pt>
                <c:pt idx="11603">
                  <c:v>23.200001</c:v>
                </c:pt>
                <c:pt idx="11604">
                  <c:v>23.200001</c:v>
                </c:pt>
                <c:pt idx="11605">
                  <c:v>23.200001</c:v>
                </c:pt>
                <c:pt idx="11606">
                  <c:v>23.200001</c:v>
                </c:pt>
                <c:pt idx="11607">
                  <c:v>23.200001</c:v>
                </c:pt>
                <c:pt idx="11608">
                  <c:v>23.200001</c:v>
                </c:pt>
                <c:pt idx="11609">
                  <c:v>23.200001</c:v>
                </c:pt>
                <c:pt idx="11610">
                  <c:v>23.200001</c:v>
                </c:pt>
                <c:pt idx="11611">
                  <c:v>23.200001</c:v>
                </c:pt>
                <c:pt idx="11612">
                  <c:v>23.200001</c:v>
                </c:pt>
                <c:pt idx="11613">
                  <c:v>23.200001</c:v>
                </c:pt>
                <c:pt idx="11614">
                  <c:v>23.200001</c:v>
                </c:pt>
                <c:pt idx="11615">
                  <c:v>23.200001</c:v>
                </c:pt>
                <c:pt idx="11616">
                  <c:v>23.200001</c:v>
                </c:pt>
                <c:pt idx="11617">
                  <c:v>23.200001</c:v>
                </c:pt>
                <c:pt idx="11618">
                  <c:v>23.299999</c:v>
                </c:pt>
                <c:pt idx="11619">
                  <c:v>23.299999</c:v>
                </c:pt>
                <c:pt idx="11620">
                  <c:v>23.299999</c:v>
                </c:pt>
                <c:pt idx="11621">
                  <c:v>23.200001</c:v>
                </c:pt>
                <c:pt idx="11622">
                  <c:v>23.200001</c:v>
                </c:pt>
                <c:pt idx="11623">
                  <c:v>23.200001</c:v>
                </c:pt>
                <c:pt idx="11624">
                  <c:v>23.200001</c:v>
                </c:pt>
                <c:pt idx="11625">
                  <c:v>23.200001</c:v>
                </c:pt>
                <c:pt idx="11626">
                  <c:v>23.200001</c:v>
                </c:pt>
                <c:pt idx="11627">
                  <c:v>23.200001</c:v>
                </c:pt>
                <c:pt idx="11628">
                  <c:v>23.200001</c:v>
                </c:pt>
                <c:pt idx="11629">
                  <c:v>23.200001</c:v>
                </c:pt>
                <c:pt idx="11630">
                  <c:v>23.200001</c:v>
                </c:pt>
                <c:pt idx="11631">
                  <c:v>23.200001</c:v>
                </c:pt>
                <c:pt idx="11632">
                  <c:v>23.299999</c:v>
                </c:pt>
                <c:pt idx="11633">
                  <c:v>23.299999</c:v>
                </c:pt>
                <c:pt idx="11634">
                  <c:v>23.200001</c:v>
                </c:pt>
                <c:pt idx="11635">
                  <c:v>23.200001</c:v>
                </c:pt>
                <c:pt idx="11636">
                  <c:v>23.200001</c:v>
                </c:pt>
                <c:pt idx="11637">
                  <c:v>23.200001</c:v>
                </c:pt>
                <c:pt idx="11638">
                  <c:v>23.200001</c:v>
                </c:pt>
                <c:pt idx="11639">
                  <c:v>23.200001</c:v>
                </c:pt>
                <c:pt idx="11640">
                  <c:v>23.200001</c:v>
                </c:pt>
                <c:pt idx="11641">
                  <c:v>23.200001</c:v>
                </c:pt>
                <c:pt idx="11642">
                  <c:v>23.200001</c:v>
                </c:pt>
                <c:pt idx="11643">
                  <c:v>23.200001</c:v>
                </c:pt>
                <c:pt idx="11644">
                  <c:v>23.200001</c:v>
                </c:pt>
                <c:pt idx="11645">
                  <c:v>23.200001</c:v>
                </c:pt>
                <c:pt idx="11646">
                  <c:v>23.200001</c:v>
                </c:pt>
                <c:pt idx="11647">
                  <c:v>23.200001</c:v>
                </c:pt>
                <c:pt idx="11648">
                  <c:v>23.200001</c:v>
                </c:pt>
                <c:pt idx="11649">
                  <c:v>23.200001</c:v>
                </c:pt>
                <c:pt idx="11650">
                  <c:v>23.200001</c:v>
                </c:pt>
                <c:pt idx="11651">
                  <c:v>23.200001</c:v>
                </c:pt>
                <c:pt idx="11652">
                  <c:v>23.200001</c:v>
                </c:pt>
                <c:pt idx="11653">
                  <c:v>23.200001</c:v>
                </c:pt>
                <c:pt idx="11654">
                  <c:v>23.200001</c:v>
                </c:pt>
                <c:pt idx="11655">
                  <c:v>23.200001</c:v>
                </c:pt>
                <c:pt idx="11656">
                  <c:v>23.200001</c:v>
                </c:pt>
                <c:pt idx="11657">
                  <c:v>23.200001</c:v>
                </c:pt>
                <c:pt idx="11658">
                  <c:v>23.200001</c:v>
                </c:pt>
                <c:pt idx="11659">
                  <c:v>23.200001</c:v>
                </c:pt>
                <c:pt idx="11660">
                  <c:v>23.200001</c:v>
                </c:pt>
                <c:pt idx="11661">
                  <c:v>23.200001</c:v>
                </c:pt>
                <c:pt idx="11662">
                  <c:v>23.200001</c:v>
                </c:pt>
                <c:pt idx="11663">
                  <c:v>23.200001</c:v>
                </c:pt>
                <c:pt idx="11664">
                  <c:v>23.200001</c:v>
                </c:pt>
                <c:pt idx="11665">
                  <c:v>23.200001</c:v>
                </c:pt>
                <c:pt idx="11666">
                  <c:v>23.200001</c:v>
                </c:pt>
                <c:pt idx="11667">
                  <c:v>23.200001</c:v>
                </c:pt>
                <c:pt idx="11668">
                  <c:v>23.200001</c:v>
                </c:pt>
                <c:pt idx="11669">
                  <c:v>23.200001</c:v>
                </c:pt>
                <c:pt idx="11670">
                  <c:v>23.200001</c:v>
                </c:pt>
                <c:pt idx="11671">
                  <c:v>23.200001</c:v>
                </c:pt>
                <c:pt idx="11672">
                  <c:v>23.200001</c:v>
                </c:pt>
                <c:pt idx="11673">
                  <c:v>23.200001</c:v>
                </c:pt>
                <c:pt idx="11674">
                  <c:v>23.200001</c:v>
                </c:pt>
                <c:pt idx="11675">
                  <c:v>23.200001</c:v>
                </c:pt>
                <c:pt idx="11676">
                  <c:v>23.200001</c:v>
                </c:pt>
                <c:pt idx="11677">
                  <c:v>23.200001</c:v>
                </c:pt>
                <c:pt idx="11678">
                  <c:v>23.200001</c:v>
                </c:pt>
                <c:pt idx="11679">
                  <c:v>23.200001</c:v>
                </c:pt>
                <c:pt idx="11680">
                  <c:v>23.200001</c:v>
                </c:pt>
                <c:pt idx="11681">
                  <c:v>23.200001</c:v>
                </c:pt>
                <c:pt idx="11682">
                  <c:v>23.200001</c:v>
                </c:pt>
                <c:pt idx="11683">
                  <c:v>23.200001</c:v>
                </c:pt>
                <c:pt idx="11684">
                  <c:v>23.200001</c:v>
                </c:pt>
                <c:pt idx="11685">
                  <c:v>23.200001</c:v>
                </c:pt>
                <c:pt idx="11686">
                  <c:v>23.200001</c:v>
                </c:pt>
                <c:pt idx="11687">
                  <c:v>23.200001</c:v>
                </c:pt>
                <c:pt idx="11688">
                  <c:v>23.200001</c:v>
                </c:pt>
                <c:pt idx="11689">
                  <c:v>23.200001</c:v>
                </c:pt>
                <c:pt idx="11690">
                  <c:v>23.200001</c:v>
                </c:pt>
                <c:pt idx="11691">
                  <c:v>23.200001</c:v>
                </c:pt>
                <c:pt idx="11692">
                  <c:v>23.200001</c:v>
                </c:pt>
                <c:pt idx="11693">
                  <c:v>23.200001</c:v>
                </c:pt>
                <c:pt idx="11694">
                  <c:v>23.200001</c:v>
                </c:pt>
                <c:pt idx="11695">
                  <c:v>23.200001</c:v>
                </c:pt>
                <c:pt idx="11696">
                  <c:v>23.200001</c:v>
                </c:pt>
                <c:pt idx="11697">
                  <c:v>23.200001</c:v>
                </c:pt>
                <c:pt idx="11698">
                  <c:v>23.200001</c:v>
                </c:pt>
                <c:pt idx="11699">
                  <c:v>23.200001</c:v>
                </c:pt>
                <c:pt idx="11700">
                  <c:v>23.200001</c:v>
                </c:pt>
                <c:pt idx="11701">
                  <c:v>23.200001</c:v>
                </c:pt>
                <c:pt idx="11702">
                  <c:v>23.200001</c:v>
                </c:pt>
                <c:pt idx="11703">
                  <c:v>23.200001</c:v>
                </c:pt>
                <c:pt idx="11704">
                  <c:v>23.200001</c:v>
                </c:pt>
                <c:pt idx="11705">
                  <c:v>23.200001</c:v>
                </c:pt>
                <c:pt idx="11706">
                  <c:v>23.200001</c:v>
                </c:pt>
                <c:pt idx="11707">
                  <c:v>23.200001</c:v>
                </c:pt>
                <c:pt idx="11708">
                  <c:v>23.200001</c:v>
                </c:pt>
                <c:pt idx="11709">
                  <c:v>23.200001</c:v>
                </c:pt>
                <c:pt idx="11710">
                  <c:v>23.200001</c:v>
                </c:pt>
                <c:pt idx="11711">
                  <c:v>23.200001</c:v>
                </c:pt>
                <c:pt idx="11712">
                  <c:v>23.200001</c:v>
                </c:pt>
                <c:pt idx="11713">
                  <c:v>23.200001</c:v>
                </c:pt>
                <c:pt idx="11714">
                  <c:v>23.200001</c:v>
                </c:pt>
                <c:pt idx="11715">
                  <c:v>23.200001</c:v>
                </c:pt>
                <c:pt idx="11716">
                  <c:v>23.200001</c:v>
                </c:pt>
                <c:pt idx="11717">
                  <c:v>23.200001</c:v>
                </c:pt>
                <c:pt idx="11718">
                  <c:v>23.200001</c:v>
                </c:pt>
                <c:pt idx="11719">
                  <c:v>23.200001</c:v>
                </c:pt>
                <c:pt idx="11720">
                  <c:v>23.200001</c:v>
                </c:pt>
                <c:pt idx="11721">
                  <c:v>23.200001</c:v>
                </c:pt>
                <c:pt idx="11722">
                  <c:v>23.200001</c:v>
                </c:pt>
                <c:pt idx="11723">
                  <c:v>23.200001</c:v>
                </c:pt>
                <c:pt idx="11724">
                  <c:v>23.200001</c:v>
                </c:pt>
                <c:pt idx="11725">
                  <c:v>23.200001</c:v>
                </c:pt>
                <c:pt idx="11726">
                  <c:v>23.200001</c:v>
                </c:pt>
                <c:pt idx="11727">
                  <c:v>23.200001</c:v>
                </c:pt>
                <c:pt idx="11728">
                  <c:v>23.200001</c:v>
                </c:pt>
                <c:pt idx="11729">
                  <c:v>23.200001</c:v>
                </c:pt>
                <c:pt idx="11730">
                  <c:v>23.200001</c:v>
                </c:pt>
                <c:pt idx="11731">
                  <c:v>23.200001</c:v>
                </c:pt>
                <c:pt idx="11732">
                  <c:v>23.200001</c:v>
                </c:pt>
                <c:pt idx="11733">
                  <c:v>23.200001</c:v>
                </c:pt>
                <c:pt idx="11734">
                  <c:v>23.200001</c:v>
                </c:pt>
                <c:pt idx="11735">
                  <c:v>23.200001</c:v>
                </c:pt>
                <c:pt idx="11736">
                  <c:v>23.200001</c:v>
                </c:pt>
                <c:pt idx="11737">
                  <c:v>23.200001</c:v>
                </c:pt>
                <c:pt idx="11738">
                  <c:v>23.200001</c:v>
                </c:pt>
                <c:pt idx="11739">
                  <c:v>23.200001</c:v>
                </c:pt>
                <c:pt idx="11740">
                  <c:v>23.200001</c:v>
                </c:pt>
                <c:pt idx="11741">
                  <c:v>23.200001</c:v>
                </c:pt>
                <c:pt idx="11742">
                  <c:v>23.200001</c:v>
                </c:pt>
                <c:pt idx="11743">
                  <c:v>23.200001</c:v>
                </c:pt>
                <c:pt idx="11744">
                  <c:v>23.200001</c:v>
                </c:pt>
                <c:pt idx="11745">
                  <c:v>23.200001</c:v>
                </c:pt>
                <c:pt idx="11746">
                  <c:v>23.200001</c:v>
                </c:pt>
                <c:pt idx="11747">
                  <c:v>23.200001</c:v>
                </c:pt>
                <c:pt idx="11748">
                  <c:v>23.200001</c:v>
                </c:pt>
                <c:pt idx="11749">
                  <c:v>23.200001</c:v>
                </c:pt>
                <c:pt idx="11750">
                  <c:v>23.200001</c:v>
                </c:pt>
                <c:pt idx="11751">
                  <c:v>23.200001</c:v>
                </c:pt>
                <c:pt idx="11752">
                  <c:v>23.200001</c:v>
                </c:pt>
                <c:pt idx="11753">
                  <c:v>23.200001</c:v>
                </c:pt>
                <c:pt idx="11754">
                  <c:v>23.200001</c:v>
                </c:pt>
                <c:pt idx="11755">
                  <c:v>23.200001</c:v>
                </c:pt>
                <c:pt idx="11756">
                  <c:v>23.200001</c:v>
                </c:pt>
                <c:pt idx="11757">
                  <c:v>23.200001</c:v>
                </c:pt>
                <c:pt idx="11758">
                  <c:v>23.200001</c:v>
                </c:pt>
                <c:pt idx="11759">
                  <c:v>23.200001</c:v>
                </c:pt>
                <c:pt idx="11760">
                  <c:v>23.200001</c:v>
                </c:pt>
                <c:pt idx="11761">
                  <c:v>23.200001</c:v>
                </c:pt>
                <c:pt idx="11762">
                  <c:v>23.200001</c:v>
                </c:pt>
                <c:pt idx="11763">
                  <c:v>23.200001</c:v>
                </c:pt>
                <c:pt idx="11764">
                  <c:v>23.200001</c:v>
                </c:pt>
                <c:pt idx="11765">
                  <c:v>23.299999</c:v>
                </c:pt>
                <c:pt idx="11766">
                  <c:v>23.299999</c:v>
                </c:pt>
                <c:pt idx="11767">
                  <c:v>23.299999</c:v>
                </c:pt>
                <c:pt idx="11768">
                  <c:v>23.200001</c:v>
                </c:pt>
                <c:pt idx="11769">
                  <c:v>23.200001</c:v>
                </c:pt>
                <c:pt idx="11770">
                  <c:v>23.299999</c:v>
                </c:pt>
                <c:pt idx="11771">
                  <c:v>23.299999</c:v>
                </c:pt>
                <c:pt idx="11772">
                  <c:v>23.299999</c:v>
                </c:pt>
                <c:pt idx="11773">
                  <c:v>23.299999</c:v>
                </c:pt>
                <c:pt idx="11774">
                  <c:v>23.200001</c:v>
                </c:pt>
                <c:pt idx="11775">
                  <c:v>23.299999</c:v>
                </c:pt>
                <c:pt idx="11776">
                  <c:v>23.299999</c:v>
                </c:pt>
                <c:pt idx="11777">
                  <c:v>23.299999</c:v>
                </c:pt>
                <c:pt idx="11778">
                  <c:v>23.299999</c:v>
                </c:pt>
                <c:pt idx="11779">
                  <c:v>23.299999</c:v>
                </c:pt>
                <c:pt idx="11780">
                  <c:v>23.299999</c:v>
                </c:pt>
                <c:pt idx="11781">
                  <c:v>23.299999</c:v>
                </c:pt>
                <c:pt idx="11782">
                  <c:v>23.299999</c:v>
                </c:pt>
                <c:pt idx="11783">
                  <c:v>23.299999</c:v>
                </c:pt>
                <c:pt idx="11784">
                  <c:v>23.299999</c:v>
                </c:pt>
                <c:pt idx="11785">
                  <c:v>23.299999</c:v>
                </c:pt>
                <c:pt idx="11786">
                  <c:v>23.299999</c:v>
                </c:pt>
                <c:pt idx="11787">
                  <c:v>23.200001</c:v>
                </c:pt>
                <c:pt idx="11788">
                  <c:v>23.200001</c:v>
                </c:pt>
                <c:pt idx="11789">
                  <c:v>23.200001</c:v>
                </c:pt>
                <c:pt idx="11790">
                  <c:v>23.200001</c:v>
                </c:pt>
                <c:pt idx="11791">
                  <c:v>23.299999</c:v>
                </c:pt>
                <c:pt idx="11792">
                  <c:v>23.299999</c:v>
                </c:pt>
                <c:pt idx="11793">
                  <c:v>23.299999</c:v>
                </c:pt>
                <c:pt idx="11794">
                  <c:v>23.299999</c:v>
                </c:pt>
                <c:pt idx="11795">
                  <c:v>23.200001</c:v>
                </c:pt>
                <c:pt idx="11796">
                  <c:v>23.299999</c:v>
                </c:pt>
                <c:pt idx="11797">
                  <c:v>23.299999</c:v>
                </c:pt>
                <c:pt idx="11798">
                  <c:v>23.200001</c:v>
                </c:pt>
                <c:pt idx="11799">
                  <c:v>23.200001</c:v>
                </c:pt>
                <c:pt idx="11800">
                  <c:v>23.200001</c:v>
                </c:pt>
                <c:pt idx="11801">
                  <c:v>23.299999</c:v>
                </c:pt>
                <c:pt idx="11802">
                  <c:v>23.299999</c:v>
                </c:pt>
                <c:pt idx="11803">
                  <c:v>23.299999</c:v>
                </c:pt>
                <c:pt idx="11804">
                  <c:v>23.299999</c:v>
                </c:pt>
                <c:pt idx="11805">
                  <c:v>23.299999</c:v>
                </c:pt>
                <c:pt idx="11806">
                  <c:v>23.200001</c:v>
                </c:pt>
                <c:pt idx="11807">
                  <c:v>23.200001</c:v>
                </c:pt>
                <c:pt idx="11808">
                  <c:v>23.200001</c:v>
                </c:pt>
                <c:pt idx="11809">
                  <c:v>23.200001</c:v>
                </c:pt>
                <c:pt idx="11810">
                  <c:v>23.200001</c:v>
                </c:pt>
                <c:pt idx="11811">
                  <c:v>23.299999</c:v>
                </c:pt>
                <c:pt idx="11812">
                  <c:v>23.299999</c:v>
                </c:pt>
                <c:pt idx="11813">
                  <c:v>23.299999</c:v>
                </c:pt>
                <c:pt idx="11814">
                  <c:v>23.299999</c:v>
                </c:pt>
                <c:pt idx="11815">
                  <c:v>23.299999</c:v>
                </c:pt>
                <c:pt idx="11816">
                  <c:v>23.200001</c:v>
                </c:pt>
                <c:pt idx="11817">
                  <c:v>23.299999</c:v>
                </c:pt>
                <c:pt idx="11818">
                  <c:v>23.299999</c:v>
                </c:pt>
                <c:pt idx="11819">
                  <c:v>23.299999</c:v>
                </c:pt>
                <c:pt idx="11820">
                  <c:v>23.299999</c:v>
                </c:pt>
                <c:pt idx="11821">
                  <c:v>23.200001</c:v>
                </c:pt>
                <c:pt idx="11822">
                  <c:v>23.299999</c:v>
                </c:pt>
                <c:pt idx="11823">
                  <c:v>23.299999</c:v>
                </c:pt>
                <c:pt idx="11824">
                  <c:v>23.299999</c:v>
                </c:pt>
                <c:pt idx="11825">
                  <c:v>23.299999</c:v>
                </c:pt>
                <c:pt idx="11826">
                  <c:v>23.200001</c:v>
                </c:pt>
                <c:pt idx="11827">
                  <c:v>23.299999</c:v>
                </c:pt>
                <c:pt idx="11828">
                  <c:v>23.299999</c:v>
                </c:pt>
                <c:pt idx="11829">
                  <c:v>23.299999</c:v>
                </c:pt>
                <c:pt idx="11830">
                  <c:v>23.299999</c:v>
                </c:pt>
                <c:pt idx="11831">
                  <c:v>23.299999</c:v>
                </c:pt>
                <c:pt idx="11832">
                  <c:v>23.299999</c:v>
                </c:pt>
                <c:pt idx="11833">
                  <c:v>23.299999</c:v>
                </c:pt>
                <c:pt idx="11834">
                  <c:v>23.299999</c:v>
                </c:pt>
                <c:pt idx="11835">
                  <c:v>23.299999</c:v>
                </c:pt>
                <c:pt idx="11836">
                  <c:v>23.299999</c:v>
                </c:pt>
                <c:pt idx="11837">
                  <c:v>23.299999</c:v>
                </c:pt>
                <c:pt idx="11838">
                  <c:v>23.299999</c:v>
                </c:pt>
                <c:pt idx="11839">
                  <c:v>23.299999</c:v>
                </c:pt>
                <c:pt idx="11840">
                  <c:v>23.299999</c:v>
                </c:pt>
                <c:pt idx="11841">
                  <c:v>23.299999</c:v>
                </c:pt>
                <c:pt idx="11842">
                  <c:v>23.299999</c:v>
                </c:pt>
                <c:pt idx="11843">
                  <c:v>23.299999</c:v>
                </c:pt>
                <c:pt idx="11844">
                  <c:v>23.299999</c:v>
                </c:pt>
                <c:pt idx="11845">
                  <c:v>23.299999</c:v>
                </c:pt>
                <c:pt idx="11846">
                  <c:v>23.299999</c:v>
                </c:pt>
                <c:pt idx="11847">
                  <c:v>23.299999</c:v>
                </c:pt>
                <c:pt idx="11848">
                  <c:v>23.299999</c:v>
                </c:pt>
                <c:pt idx="11849">
                  <c:v>23.299999</c:v>
                </c:pt>
                <c:pt idx="11850">
                  <c:v>23.299999</c:v>
                </c:pt>
                <c:pt idx="11851">
                  <c:v>23.299999</c:v>
                </c:pt>
                <c:pt idx="11852">
                  <c:v>23.299999</c:v>
                </c:pt>
                <c:pt idx="11853">
                  <c:v>23.299999</c:v>
                </c:pt>
                <c:pt idx="11854">
                  <c:v>23.299999</c:v>
                </c:pt>
                <c:pt idx="11855">
                  <c:v>23.299999</c:v>
                </c:pt>
                <c:pt idx="11856">
                  <c:v>23.299999</c:v>
                </c:pt>
                <c:pt idx="11857">
                  <c:v>23.299999</c:v>
                </c:pt>
                <c:pt idx="11858">
                  <c:v>23.299999</c:v>
                </c:pt>
                <c:pt idx="11859">
                  <c:v>23.299999</c:v>
                </c:pt>
                <c:pt idx="11860">
                  <c:v>23.299999</c:v>
                </c:pt>
                <c:pt idx="11861">
                  <c:v>23.299999</c:v>
                </c:pt>
                <c:pt idx="11862">
                  <c:v>23.299999</c:v>
                </c:pt>
                <c:pt idx="11863">
                  <c:v>23.299999</c:v>
                </c:pt>
                <c:pt idx="11864">
                  <c:v>23.299999</c:v>
                </c:pt>
                <c:pt idx="11865">
                  <c:v>23.299999</c:v>
                </c:pt>
                <c:pt idx="11866">
                  <c:v>23.299999</c:v>
                </c:pt>
                <c:pt idx="11867">
                  <c:v>23.299999</c:v>
                </c:pt>
                <c:pt idx="11868">
                  <c:v>23.299999</c:v>
                </c:pt>
                <c:pt idx="11869">
                  <c:v>23.299999</c:v>
                </c:pt>
                <c:pt idx="11870">
                  <c:v>23.299999</c:v>
                </c:pt>
                <c:pt idx="11871">
                  <c:v>23.299999</c:v>
                </c:pt>
                <c:pt idx="11872">
                  <c:v>23.299999</c:v>
                </c:pt>
                <c:pt idx="11873">
                  <c:v>23.299999</c:v>
                </c:pt>
                <c:pt idx="11874">
                  <c:v>23.299999</c:v>
                </c:pt>
                <c:pt idx="11875">
                  <c:v>23.299999</c:v>
                </c:pt>
                <c:pt idx="11876">
                  <c:v>23.299999</c:v>
                </c:pt>
                <c:pt idx="11877">
                  <c:v>23.299999</c:v>
                </c:pt>
                <c:pt idx="11878">
                  <c:v>23.299999</c:v>
                </c:pt>
                <c:pt idx="11879">
                  <c:v>23.299999</c:v>
                </c:pt>
                <c:pt idx="11880">
                  <c:v>23.299999</c:v>
                </c:pt>
                <c:pt idx="11881">
                  <c:v>23.299999</c:v>
                </c:pt>
                <c:pt idx="11882">
                  <c:v>23.299999</c:v>
                </c:pt>
                <c:pt idx="11883">
                  <c:v>23.299999</c:v>
                </c:pt>
                <c:pt idx="11884">
                  <c:v>23.299999</c:v>
                </c:pt>
                <c:pt idx="11885">
                  <c:v>23.299999</c:v>
                </c:pt>
                <c:pt idx="11886">
                  <c:v>23.299999</c:v>
                </c:pt>
                <c:pt idx="11887">
                  <c:v>23.299999</c:v>
                </c:pt>
                <c:pt idx="11888">
                  <c:v>23.299999</c:v>
                </c:pt>
                <c:pt idx="11889">
                  <c:v>23.299999</c:v>
                </c:pt>
                <c:pt idx="11890">
                  <c:v>23.299999</c:v>
                </c:pt>
                <c:pt idx="11891">
                  <c:v>23.299999</c:v>
                </c:pt>
                <c:pt idx="11892">
                  <c:v>23.299999</c:v>
                </c:pt>
                <c:pt idx="11893">
                  <c:v>23.299999</c:v>
                </c:pt>
                <c:pt idx="11894">
                  <c:v>23.299999</c:v>
                </c:pt>
                <c:pt idx="11895">
                  <c:v>23.299999</c:v>
                </c:pt>
                <c:pt idx="11896">
                  <c:v>23.299999</c:v>
                </c:pt>
                <c:pt idx="11897">
                  <c:v>23.299999</c:v>
                </c:pt>
                <c:pt idx="11898">
                  <c:v>23.299999</c:v>
                </c:pt>
                <c:pt idx="11899">
                  <c:v>23.299999</c:v>
                </c:pt>
                <c:pt idx="11900">
                  <c:v>23.299999</c:v>
                </c:pt>
                <c:pt idx="11901">
                  <c:v>23.299999</c:v>
                </c:pt>
                <c:pt idx="11902">
                  <c:v>23.299999</c:v>
                </c:pt>
                <c:pt idx="11903">
                  <c:v>23.299999</c:v>
                </c:pt>
                <c:pt idx="11904">
                  <c:v>23.299999</c:v>
                </c:pt>
                <c:pt idx="11905">
                  <c:v>23.299999</c:v>
                </c:pt>
                <c:pt idx="11906">
                  <c:v>23.299999</c:v>
                </c:pt>
                <c:pt idx="11907">
                  <c:v>23.299999</c:v>
                </c:pt>
                <c:pt idx="11908">
                  <c:v>23.299999</c:v>
                </c:pt>
                <c:pt idx="11909">
                  <c:v>23.299999</c:v>
                </c:pt>
                <c:pt idx="11910">
                  <c:v>23.299999</c:v>
                </c:pt>
                <c:pt idx="11911">
                  <c:v>23.299999</c:v>
                </c:pt>
                <c:pt idx="11912">
                  <c:v>23.299999</c:v>
                </c:pt>
                <c:pt idx="11913">
                  <c:v>23.299999</c:v>
                </c:pt>
                <c:pt idx="11914">
                  <c:v>23.299999</c:v>
                </c:pt>
                <c:pt idx="11915">
                  <c:v>23.299999</c:v>
                </c:pt>
                <c:pt idx="11916">
                  <c:v>23.299999</c:v>
                </c:pt>
                <c:pt idx="11917">
                  <c:v>23.299999</c:v>
                </c:pt>
                <c:pt idx="11918">
                  <c:v>23.299999</c:v>
                </c:pt>
                <c:pt idx="11919">
                  <c:v>23.299999</c:v>
                </c:pt>
                <c:pt idx="11920">
                  <c:v>23.299999</c:v>
                </c:pt>
                <c:pt idx="11921">
                  <c:v>23.299999</c:v>
                </c:pt>
                <c:pt idx="11922">
                  <c:v>23.299999</c:v>
                </c:pt>
                <c:pt idx="11923">
                  <c:v>23.200001</c:v>
                </c:pt>
                <c:pt idx="11924">
                  <c:v>23.200001</c:v>
                </c:pt>
                <c:pt idx="11925">
                  <c:v>23.200001</c:v>
                </c:pt>
                <c:pt idx="11926">
                  <c:v>23.299999</c:v>
                </c:pt>
                <c:pt idx="11927">
                  <c:v>23.299999</c:v>
                </c:pt>
                <c:pt idx="11928">
                  <c:v>23.299999</c:v>
                </c:pt>
                <c:pt idx="11929">
                  <c:v>23.200001</c:v>
                </c:pt>
                <c:pt idx="11930">
                  <c:v>23.299999</c:v>
                </c:pt>
                <c:pt idx="11931">
                  <c:v>23.299999</c:v>
                </c:pt>
                <c:pt idx="11932">
                  <c:v>23.299999</c:v>
                </c:pt>
                <c:pt idx="11933">
                  <c:v>23.299999</c:v>
                </c:pt>
                <c:pt idx="11934">
                  <c:v>23.299999</c:v>
                </c:pt>
                <c:pt idx="11935">
                  <c:v>23.299999</c:v>
                </c:pt>
                <c:pt idx="11936">
                  <c:v>23.299999</c:v>
                </c:pt>
                <c:pt idx="11937">
                  <c:v>23.200001</c:v>
                </c:pt>
                <c:pt idx="11938">
                  <c:v>23.299999</c:v>
                </c:pt>
                <c:pt idx="11939">
                  <c:v>23.299999</c:v>
                </c:pt>
                <c:pt idx="11940">
                  <c:v>23.299999</c:v>
                </c:pt>
                <c:pt idx="11941">
                  <c:v>23.299999</c:v>
                </c:pt>
                <c:pt idx="11942">
                  <c:v>23.200001</c:v>
                </c:pt>
                <c:pt idx="11943">
                  <c:v>23.200001</c:v>
                </c:pt>
                <c:pt idx="11944">
                  <c:v>23.200001</c:v>
                </c:pt>
                <c:pt idx="11945">
                  <c:v>23.299999</c:v>
                </c:pt>
                <c:pt idx="11946">
                  <c:v>23.299999</c:v>
                </c:pt>
                <c:pt idx="11947">
                  <c:v>23.299999</c:v>
                </c:pt>
                <c:pt idx="11948">
                  <c:v>23.299999</c:v>
                </c:pt>
                <c:pt idx="11949">
                  <c:v>23.299999</c:v>
                </c:pt>
                <c:pt idx="11950">
                  <c:v>23.200001</c:v>
                </c:pt>
                <c:pt idx="11951">
                  <c:v>23.200001</c:v>
                </c:pt>
                <c:pt idx="11952">
                  <c:v>23.200001</c:v>
                </c:pt>
                <c:pt idx="11953">
                  <c:v>23.200001</c:v>
                </c:pt>
                <c:pt idx="11954">
                  <c:v>23.200001</c:v>
                </c:pt>
                <c:pt idx="11955">
                  <c:v>23.200001</c:v>
                </c:pt>
                <c:pt idx="11956">
                  <c:v>23.200001</c:v>
                </c:pt>
                <c:pt idx="11957">
                  <c:v>23.200001</c:v>
                </c:pt>
                <c:pt idx="11958">
                  <c:v>23.200001</c:v>
                </c:pt>
                <c:pt idx="11959">
                  <c:v>23.200001</c:v>
                </c:pt>
                <c:pt idx="11960">
                  <c:v>23.200001</c:v>
                </c:pt>
                <c:pt idx="11961">
                  <c:v>23.200001</c:v>
                </c:pt>
                <c:pt idx="11962">
                  <c:v>23.200001</c:v>
                </c:pt>
                <c:pt idx="11963">
                  <c:v>23.200001</c:v>
                </c:pt>
                <c:pt idx="11964">
                  <c:v>23.200001</c:v>
                </c:pt>
                <c:pt idx="11965">
                  <c:v>23.299999</c:v>
                </c:pt>
                <c:pt idx="11966">
                  <c:v>23.299999</c:v>
                </c:pt>
                <c:pt idx="11967">
                  <c:v>23.200001</c:v>
                </c:pt>
                <c:pt idx="11968">
                  <c:v>23.200001</c:v>
                </c:pt>
                <c:pt idx="11969">
                  <c:v>23.200001</c:v>
                </c:pt>
                <c:pt idx="11970">
                  <c:v>23.200001</c:v>
                </c:pt>
                <c:pt idx="11971">
                  <c:v>23.200001</c:v>
                </c:pt>
                <c:pt idx="11972">
                  <c:v>23.200001</c:v>
                </c:pt>
                <c:pt idx="11973">
                  <c:v>23.200001</c:v>
                </c:pt>
                <c:pt idx="11974">
                  <c:v>23.200001</c:v>
                </c:pt>
                <c:pt idx="11975">
                  <c:v>23.200001</c:v>
                </c:pt>
                <c:pt idx="11976">
                  <c:v>23.200001</c:v>
                </c:pt>
                <c:pt idx="11977">
                  <c:v>23.200001</c:v>
                </c:pt>
                <c:pt idx="11978">
                  <c:v>23.200001</c:v>
                </c:pt>
                <c:pt idx="11979">
                  <c:v>23.200001</c:v>
                </c:pt>
                <c:pt idx="11980">
                  <c:v>23.200001</c:v>
                </c:pt>
                <c:pt idx="11981">
                  <c:v>23.200001</c:v>
                </c:pt>
                <c:pt idx="11982">
                  <c:v>23.200001</c:v>
                </c:pt>
                <c:pt idx="11983">
                  <c:v>23.200001</c:v>
                </c:pt>
                <c:pt idx="11984">
                  <c:v>23.200001</c:v>
                </c:pt>
                <c:pt idx="11985">
                  <c:v>23.200001</c:v>
                </c:pt>
                <c:pt idx="11986">
                  <c:v>23.200001</c:v>
                </c:pt>
                <c:pt idx="11987">
                  <c:v>23.299999</c:v>
                </c:pt>
                <c:pt idx="11988">
                  <c:v>23.200001</c:v>
                </c:pt>
                <c:pt idx="11989">
                  <c:v>23.299999</c:v>
                </c:pt>
                <c:pt idx="11990">
                  <c:v>23.200001</c:v>
                </c:pt>
                <c:pt idx="11991">
                  <c:v>23.299999</c:v>
                </c:pt>
                <c:pt idx="11992">
                  <c:v>23.299999</c:v>
                </c:pt>
                <c:pt idx="11993">
                  <c:v>23.299999</c:v>
                </c:pt>
                <c:pt idx="11994">
                  <c:v>23.299999</c:v>
                </c:pt>
                <c:pt idx="11995">
                  <c:v>23.200001</c:v>
                </c:pt>
                <c:pt idx="11996">
                  <c:v>23.299999</c:v>
                </c:pt>
                <c:pt idx="11997">
                  <c:v>23.299999</c:v>
                </c:pt>
                <c:pt idx="11998">
                  <c:v>23.299999</c:v>
                </c:pt>
                <c:pt idx="11999">
                  <c:v>23.299999</c:v>
                </c:pt>
                <c:pt idx="12000">
                  <c:v>23.299999</c:v>
                </c:pt>
                <c:pt idx="12001">
                  <c:v>23.299999</c:v>
                </c:pt>
                <c:pt idx="12002">
                  <c:v>23.299999</c:v>
                </c:pt>
                <c:pt idx="12003">
                  <c:v>23.200001</c:v>
                </c:pt>
                <c:pt idx="12004">
                  <c:v>23.299999</c:v>
                </c:pt>
                <c:pt idx="12005">
                  <c:v>23.200001</c:v>
                </c:pt>
                <c:pt idx="12006">
                  <c:v>23.200001</c:v>
                </c:pt>
                <c:pt idx="12007">
                  <c:v>23.200001</c:v>
                </c:pt>
                <c:pt idx="12008">
                  <c:v>23.299999</c:v>
                </c:pt>
                <c:pt idx="12009">
                  <c:v>23.200001</c:v>
                </c:pt>
                <c:pt idx="12010">
                  <c:v>23.200001</c:v>
                </c:pt>
                <c:pt idx="12011">
                  <c:v>23.299999</c:v>
                </c:pt>
                <c:pt idx="12012">
                  <c:v>23.299999</c:v>
                </c:pt>
                <c:pt idx="12013">
                  <c:v>23.200001</c:v>
                </c:pt>
                <c:pt idx="12014">
                  <c:v>23.200001</c:v>
                </c:pt>
                <c:pt idx="12015">
                  <c:v>23.299999</c:v>
                </c:pt>
                <c:pt idx="12016">
                  <c:v>23.299999</c:v>
                </c:pt>
                <c:pt idx="12017">
                  <c:v>23.299999</c:v>
                </c:pt>
                <c:pt idx="12018">
                  <c:v>23.200001</c:v>
                </c:pt>
                <c:pt idx="12019">
                  <c:v>23.200001</c:v>
                </c:pt>
                <c:pt idx="12020">
                  <c:v>23.200001</c:v>
                </c:pt>
                <c:pt idx="12021">
                  <c:v>23.200001</c:v>
                </c:pt>
                <c:pt idx="12022">
                  <c:v>23.299999</c:v>
                </c:pt>
                <c:pt idx="12023">
                  <c:v>23.299999</c:v>
                </c:pt>
                <c:pt idx="12024">
                  <c:v>23.299999</c:v>
                </c:pt>
                <c:pt idx="12025">
                  <c:v>23.299999</c:v>
                </c:pt>
                <c:pt idx="12026">
                  <c:v>23.299999</c:v>
                </c:pt>
                <c:pt idx="12027">
                  <c:v>23.299999</c:v>
                </c:pt>
                <c:pt idx="12028">
                  <c:v>23.200001</c:v>
                </c:pt>
                <c:pt idx="12029">
                  <c:v>23.200001</c:v>
                </c:pt>
                <c:pt idx="12030">
                  <c:v>23.299999</c:v>
                </c:pt>
                <c:pt idx="12031">
                  <c:v>23.299999</c:v>
                </c:pt>
                <c:pt idx="12032">
                  <c:v>23.299999</c:v>
                </c:pt>
                <c:pt idx="12033">
                  <c:v>23.200001</c:v>
                </c:pt>
                <c:pt idx="12034">
                  <c:v>23.299999</c:v>
                </c:pt>
                <c:pt idx="12035">
                  <c:v>23.299999</c:v>
                </c:pt>
                <c:pt idx="12036">
                  <c:v>23.299999</c:v>
                </c:pt>
                <c:pt idx="12037">
                  <c:v>23.299999</c:v>
                </c:pt>
                <c:pt idx="12038">
                  <c:v>23.200001</c:v>
                </c:pt>
                <c:pt idx="12039">
                  <c:v>23.299999</c:v>
                </c:pt>
                <c:pt idx="12040">
                  <c:v>23.299999</c:v>
                </c:pt>
                <c:pt idx="12041">
                  <c:v>23.200001</c:v>
                </c:pt>
                <c:pt idx="12042">
                  <c:v>23.299999</c:v>
                </c:pt>
                <c:pt idx="12043">
                  <c:v>23.299999</c:v>
                </c:pt>
                <c:pt idx="12044">
                  <c:v>23.299999</c:v>
                </c:pt>
                <c:pt idx="12045">
                  <c:v>23.299999</c:v>
                </c:pt>
                <c:pt idx="12046">
                  <c:v>23.299999</c:v>
                </c:pt>
                <c:pt idx="12047">
                  <c:v>23.299999</c:v>
                </c:pt>
                <c:pt idx="12048">
                  <c:v>23.299999</c:v>
                </c:pt>
                <c:pt idx="12049">
                  <c:v>23.299999</c:v>
                </c:pt>
                <c:pt idx="12050">
                  <c:v>23.200001</c:v>
                </c:pt>
                <c:pt idx="12051">
                  <c:v>23.200001</c:v>
                </c:pt>
                <c:pt idx="12052">
                  <c:v>23.200001</c:v>
                </c:pt>
                <c:pt idx="12053">
                  <c:v>23.200001</c:v>
                </c:pt>
                <c:pt idx="12054">
                  <c:v>23.200001</c:v>
                </c:pt>
                <c:pt idx="12055">
                  <c:v>23.200001</c:v>
                </c:pt>
                <c:pt idx="12056">
                  <c:v>23.200001</c:v>
                </c:pt>
                <c:pt idx="12057">
                  <c:v>23.200001</c:v>
                </c:pt>
                <c:pt idx="12058">
                  <c:v>23.200001</c:v>
                </c:pt>
                <c:pt idx="12059">
                  <c:v>23.200001</c:v>
                </c:pt>
                <c:pt idx="12060">
                  <c:v>23.200001</c:v>
                </c:pt>
                <c:pt idx="12061">
                  <c:v>23.200001</c:v>
                </c:pt>
                <c:pt idx="12062">
                  <c:v>23.200001</c:v>
                </c:pt>
                <c:pt idx="12063">
                  <c:v>23.200001</c:v>
                </c:pt>
                <c:pt idx="12064">
                  <c:v>23.200001</c:v>
                </c:pt>
                <c:pt idx="12065">
                  <c:v>23.200001</c:v>
                </c:pt>
                <c:pt idx="12066">
                  <c:v>23.200001</c:v>
                </c:pt>
                <c:pt idx="12067">
                  <c:v>23.200001</c:v>
                </c:pt>
                <c:pt idx="12068">
                  <c:v>23.200001</c:v>
                </c:pt>
                <c:pt idx="12069">
                  <c:v>23.200001</c:v>
                </c:pt>
                <c:pt idx="12070">
                  <c:v>23.200001</c:v>
                </c:pt>
                <c:pt idx="12071">
                  <c:v>23.200001</c:v>
                </c:pt>
                <c:pt idx="12072">
                  <c:v>23.200001</c:v>
                </c:pt>
                <c:pt idx="12073">
                  <c:v>23.200001</c:v>
                </c:pt>
                <c:pt idx="12074">
                  <c:v>23.200001</c:v>
                </c:pt>
                <c:pt idx="12075">
                  <c:v>23.200001</c:v>
                </c:pt>
                <c:pt idx="12076">
                  <c:v>23.200001</c:v>
                </c:pt>
                <c:pt idx="12077">
                  <c:v>23.200001</c:v>
                </c:pt>
                <c:pt idx="12078">
                  <c:v>23.200001</c:v>
                </c:pt>
                <c:pt idx="12079">
                  <c:v>23.200001</c:v>
                </c:pt>
                <c:pt idx="12080">
                  <c:v>23.200001</c:v>
                </c:pt>
                <c:pt idx="12081">
                  <c:v>23.200001</c:v>
                </c:pt>
                <c:pt idx="12082">
                  <c:v>23.200001</c:v>
                </c:pt>
                <c:pt idx="12083">
                  <c:v>23.200001</c:v>
                </c:pt>
                <c:pt idx="12084">
                  <c:v>23.200001</c:v>
                </c:pt>
                <c:pt idx="12085">
                  <c:v>23.200001</c:v>
                </c:pt>
                <c:pt idx="12086">
                  <c:v>23.299999</c:v>
                </c:pt>
                <c:pt idx="12087">
                  <c:v>23.200001</c:v>
                </c:pt>
                <c:pt idx="12088">
                  <c:v>23.200001</c:v>
                </c:pt>
                <c:pt idx="12089">
                  <c:v>23.299999</c:v>
                </c:pt>
                <c:pt idx="12090">
                  <c:v>23.299999</c:v>
                </c:pt>
                <c:pt idx="12091">
                  <c:v>23.299999</c:v>
                </c:pt>
                <c:pt idx="12092">
                  <c:v>23.299999</c:v>
                </c:pt>
                <c:pt idx="12093">
                  <c:v>23.299999</c:v>
                </c:pt>
                <c:pt idx="12094">
                  <c:v>23.299999</c:v>
                </c:pt>
                <c:pt idx="12095">
                  <c:v>23.200001</c:v>
                </c:pt>
                <c:pt idx="12096">
                  <c:v>23.299999</c:v>
                </c:pt>
                <c:pt idx="12097">
                  <c:v>23.299999</c:v>
                </c:pt>
                <c:pt idx="12098">
                  <c:v>23.299999</c:v>
                </c:pt>
                <c:pt idx="12099">
                  <c:v>23.299999</c:v>
                </c:pt>
                <c:pt idx="12100">
                  <c:v>23.200001</c:v>
                </c:pt>
                <c:pt idx="12101">
                  <c:v>23.299999</c:v>
                </c:pt>
                <c:pt idx="12102">
                  <c:v>23.299999</c:v>
                </c:pt>
                <c:pt idx="12103">
                  <c:v>23.299999</c:v>
                </c:pt>
                <c:pt idx="12104">
                  <c:v>23.299999</c:v>
                </c:pt>
                <c:pt idx="12105">
                  <c:v>23.299999</c:v>
                </c:pt>
                <c:pt idx="12106">
                  <c:v>23.200001</c:v>
                </c:pt>
                <c:pt idx="12107">
                  <c:v>23.299999</c:v>
                </c:pt>
                <c:pt idx="12108">
                  <c:v>23.200001</c:v>
                </c:pt>
                <c:pt idx="12109">
                  <c:v>23.200001</c:v>
                </c:pt>
                <c:pt idx="12110">
                  <c:v>23.200001</c:v>
                </c:pt>
                <c:pt idx="12111">
                  <c:v>23.200001</c:v>
                </c:pt>
                <c:pt idx="12112">
                  <c:v>23.299999</c:v>
                </c:pt>
                <c:pt idx="12113">
                  <c:v>23.299999</c:v>
                </c:pt>
                <c:pt idx="12114">
                  <c:v>23.299999</c:v>
                </c:pt>
                <c:pt idx="12115">
                  <c:v>23.200001</c:v>
                </c:pt>
                <c:pt idx="12116">
                  <c:v>23.299999</c:v>
                </c:pt>
                <c:pt idx="12117">
                  <c:v>23.299999</c:v>
                </c:pt>
                <c:pt idx="12118">
                  <c:v>23.299999</c:v>
                </c:pt>
                <c:pt idx="12119">
                  <c:v>23.200001</c:v>
                </c:pt>
                <c:pt idx="12120">
                  <c:v>23.200001</c:v>
                </c:pt>
                <c:pt idx="12121">
                  <c:v>23.200001</c:v>
                </c:pt>
                <c:pt idx="12122">
                  <c:v>23.299999</c:v>
                </c:pt>
                <c:pt idx="12123">
                  <c:v>23.299999</c:v>
                </c:pt>
                <c:pt idx="12124">
                  <c:v>23.299999</c:v>
                </c:pt>
                <c:pt idx="12125">
                  <c:v>23.200001</c:v>
                </c:pt>
                <c:pt idx="12126">
                  <c:v>23.200001</c:v>
                </c:pt>
                <c:pt idx="12127">
                  <c:v>23.299999</c:v>
                </c:pt>
                <c:pt idx="12128">
                  <c:v>23.299999</c:v>
                </c:pt>
                <c:pt idx="12129">
                  <c:v>23.200001</c:v>
                </c:pt>
                <c:pt idx="12130">
                  <c:v>23.299999</c:v>
                </c:pt>
                <c:pt idx="12131">
                  <c:v>23.299999</c:v>
                </c:pt>
                <c:pt idx="12132">
                  <c:v>23.299999</c:v>
                </c:pt>
                <c:pt idx="12133">
                  <c:v>23.299999</c:v>
                </c:pt>
                <c:pt idx="12134">
                  <c:v>23.299999</c:v>
                </c:pt>
                <c:pt idx="12135">
                  <c:v>23.299999</c:v>
                </c:pt>
                <c:pt idx="12136">
                  <c:v>23.200001</c:v>
                </c:pt>
                <c:pt idx="12137">
                  <c:v>23.200001</c:v>
                </c:pt>
                <c:pt idx="12138">
                  <c:v>23.299999</c:v>
                </c:pt>
                <c:pt idx="12139">
                  <c:v>23.299999</c:v>
                </c:pt>
                <c:pt idx="12140">
                  <c:v>23.200001</c:v>
                </c:pt>
                <c:pt idx="12141">
                  <c:v>23.299999</c:v>
                </c:pt>
                <c:pt idx="12142">
                  <c:v>23.200001</c:v>
                </c:pt>
                <c:pt idx="12143">
                  <c:v>23.200001</c:v>
                </c:pt>
                <c:pt idx="12144">
                  <c:v>23.299999</c:v>
                </c:pt>
                <c:pt idx="12145">
                  <c:v>23.299999</c:v>
                </c:pt>
                <c:pt idx="12146">
                  <c:v>23.299999</c:v>
                </c:pt>
                <c:pt idx="12147">
                  <c:v>23.299999</c:v>
                </c:pt>
                <c:pt idx="12148">
                  <c:v>23.299999</c:v>
                </c:pt>
                <c:pt idx="12149">
                  <c:v>23.299999</c:v>
                </c:pt>
                <c:pt idx="12150">
                  <c:v>23.200001</c:v>
                </c:pt>
                <c:pt idx="12151">
                  <c:v>23.200001</c:v>
                </c:pt>
                <c:pt idx="12152">
                  <c:v>23.299999</c:v>
                </c:pt>
                <c:pt idx="12153">
                  <c:v>23.200001</c:v>
                </c:pt>
                <c:pt idx="12154">
                  <c:v>23.200001</c:v>
                </c:pt>
                <c:pt idx="12155">
                  <c:v>23.299999</c:v>
                </c:pt>
                <c:pt idx="12156">
                  <c:v>23.299999</c:v>
                </c:pt>
                <c:pt idx="12157">
                  <c:v>23.299999</c:v>
                </c:pt>
                <c:pt idx="12158">
                  <c:v>23.299999</c:v>
                </c:pt>
                <c:pt idx="12159">
                  <c:v>23.299999</c:v>
                </c:pt>
                <c:pt idx="12160">
                  <c:v>23.299999</c:v>
                </c:pt>
                <c:pt idx="12161">
                  <c:v>23.200001</c:v>
                </c:pt>
                <c:pt idx="12162">
                  <c:v>23.200001</c:v>
                </c:pt>
                <c:pt idx="12163">
                  <c:v>23.200001</c:v>
                </c:pt>
                <c:pt idx="12164">
                  <c:v>23.200001</c:v>
                </c:pt>
                <c:pt idx="12165">
                  <c:v>23.200001</c:v>
                </c:pt>
                <c:pt idx="12166">
                  <c:v>23.299999</c:v>
                </c:pt>
                <c:pt idx="12167">
                  <c:v>23.200001</c:v>
                </c:pt>
                <c:pt idx="12168">
                  <c:v>23.299999</c:v>
                </c:pt>
                <c:pt idx="12169">
                  <c:v>23.200001</c:v>
                </c:pt>
                <c:pt idx="12170">
                  <c:v>23.299999</c:v>
                </c:pt>
                <c:pt idx="12171">
                  <c:v>23.299999</c:v>
                </c:pt>
                <c:pt idx="12172">
                  <c:v>23.299999</c:v>
                </c:pt>
                <c:pt idx="12173">
                  <c:v>23.200001</c:v>
                </c:pt>
                <c:pt idx="12174">
                  <c:v>23.299999</c:v>
                </c:pt>
                <c:pt idx="12175">
                  <c:v>23.299999</c:v>
                </c:pt>
                <c:pt idx="12176">
                  <c:v>23.299999</c:v>
                </c:pt>
                <c:pt idx="12177">
                  <c:v>23.200001</c:v>
                </c:pt>
                <c:pt idx="12178">
                  <c:v>23.299999</c:v>
                </c:pt>
                <c:pt idx="12179">
                  <c:v>23.299999</c:v>
                </c:pt>
                <c:pt idx="12180">
                  <c:v>23.299999</c:v>
                </c:pt>
                <c:pt idx="12181">
                  <c:v>23.299999</c:v>
                </c:pt>
                <c:pt idx="12182">
                  <c:v>23.200001</c:v>
                </c:pt>
                <c:pt idx="12183">
                  <c:v>23.299999</c:v>
                </c:pt>
                <c:pt idx="12184">
                  <c:v>23.299999</c:v>
                </c:pt>
                <c:pt idx="12185">
                  <c:v>23.299999</c:v>
                </c:pt>
                <c:pt idx="12186">
                  <c:v>23.200001</c:v>
                </c:pt>
                <c:pt idx="12187">
                  <c:v>23.299999</c:v>
                </c:pt>
                <c:pt idx="12188">
                  <c:v>23.299999</c:v>
                </c:pt>
                <c:pt idx="12189">
                  <c:v>23.299999</c:v>
                </c:pt>
                <c:pt idx="12190">
                  <c:v>23.299999</c:v>
                </c:pt>
                <c:pt idx="12191">
                  <c:v>23.299999</c:v>
                </c:pt>
                <c:pt idx="12192">
                  <c:v>23.299999</c:v>
                </c:pt>
                <c:pt idx="12193">
                  <c:v>23.299999</c:v>
                </c:pt>
                <c:pt idx="12194">
                  <c:v>23.299999</c:v>
                </c:pt>
                <c:pt idx="12195">
                  <c:v>23.299999</c:v>
                </c:pt>
                <c:pt idx="12196">
                  <c:v>23.299999</c:v>
                </c:pt>
                <c:pt idx="12197">
                  <c:v>23.299999</c:v>
                </c:pt>
                <c:pt idx="12198">
                  <c:v>23.299999</c:v>
                </c:pt>
                <c:pt idx="12199">
                  <c:v>23.299999</c:v>
                </c:pt>
                <c:pt idx="12200">
                  <c:v>23.299999</c:v>
                </c:pt>
                <c:pt idx="12201">
                  <c:v>23.299999</c:v>
                </c:pt>
                <c:pt idx="12202">
                  <c:v>23.299999</c:v>
                </c:pt>
                <c:pt idx="12203">
                  <c:v>23.299999</c:v>
                </c:pt>
                <c:pt idx="12204">
                  <c:v>23.299999</c:v>
                </c:pt>
                <c:pt idx="12205">
                  <c:v>23.299999</c:v>
                </c:pt>
                <c:pt idx="12206">
                  <c:v>23.299999</c:v>
                </c:pt>
                <c:pt idx="12207">
                  <c:v>23.299999</c:v>
                </c:pt>
                <c:pt idx="12208">
                  <c:v>23.299999</c:v>
                </c:pt>
                <c:pt idx="12209">
                  <c:v>23.299999</c:v>
                </c:pt>
                <c:pt idx="12210">
                  <c:v>23.299999</c:v>
                </c:pt>
                <c:pt idx="12211">
                  <c:v>23.299999</c:v>
                </c:pt>
                <c:pt idx="12212">
                  <c:v>23.299999</c:v>
                </c:pt>
                <c:pt idx="12213">
                  <c:v>23.299999</c:v>
                </c:pt>
                <c:pt idx="12214">
                  <c:v>23.299999</c:v>
                </c:pt>
                <c:pt idx="12215">
                  <c:v>23.299999</c:v>
                </c:pt>
                <c:pt idx="12216">
                  <c:v>23.299999</c:v>
                </c:pt>
                <c:pt idx="12217">
                  <c:v>23.200001</c:v>
                </c:pt>
                <c:pt idx="12218">
                  <c:v>23.200001</c:v>
                </c:pt>
                <c:pt idx="12219">
                  <c:v>23.299999</c:v>
                </c:pt>
                <c:pt idx="12220">
                  <c:v>23.200001</c:v>
                </c:pt>
                <c:pt idx="12221">
                  <c:v>23.200001</c:v>
                </c:pt>
                <c:pt idx="12222">
                  <c:v>23.200001</c:v>
                </c:pt>
                <c:pt idx="12223">
                  <c:v>23.200001</c:v>
                </c:pt>
                <c:pt idx="12224">
                  <c:v>23.200001</c:v>
                </c:pt>
                <c:pt idx="12225">
                  <c:v>23.200001</c:v>
                </c:pt>
                <c:pt idx="12226">
                  <c:v>23.200001</c:v>
                </c:pt>
                <c:pt idx="12227">
                  <c:v>23.200001</c:v>
                </c:pt>
                <c:pt idx="12228">
                  <c:v>23.200001</c:v>
                </c:pt>
                <c:pt idx="12229">
                  <c:v>23.200001</c:v>
                </c:pt>
                <c:pt idx="12230">
                  <c:v>23.200001</c:v>
                </c:pt>
                <c:pt idx="12231">
                  <c:v>23.200001</c:v>
                </c:pt>
                <c:pt idx="12232">
                  <c:v>23.200001</c:v>
                </c:pt>
                <c:pt idx="12233">
                  <c:v>23.200001</c:v>
                </c:pt>
                <c:pt idx="12234">
                  <c:v>23.200001</c:v>
                </c:pt>
                <c:pt idx="12235">
                  <c:v>23.200001</c:v>
                </c:pt>
                <c:pt idx="12236">
                  <c:v>23.299999</c:v>
                </c:pt>
                <c:pt idx="12237">
                  <c:v>23.299999</c:v>
                </c:pt>
                <c:pt idx="12238">
                  <c:v>23.299999</c:v>
                </c:pt>
                <c:pt idx="12239">
                  <c:v>23.299999</c:v>
                </c:pt>
                <c:pt idx="12240">
                  <c:v>23.299999</c:v>
                </c:pt>
                <c:pt idx="12241">
                  <c:v>23.299999</c:v>
                </c:pt>
                <c:pt idx="12242">
                  <c:v>23.299999</c:v>
                </c:pt>
                <c:pt idx="12243">
                  <c:v>23.200001</c:v>
                </c:pt>
                <c:pt idx="12244">
                  <c:v>23.299999</c:v>
                </c:pt>
                <c:pt idx="12245">
                  <c:v>23.299999</c:v>
                </c:pt>
                <c:pt idx="12246">
                  <c:v>23.299999</c:v>
                </c:pt>
                <c:pt idx="12247">
                  <c:v>23.299999</c:v>
                </c:pt>
                <c:pt idx="12248">
                  <c:v>23.299999</c:v>
                </c:pt>
                <c:pt idx="12249">
                  <c:v>23.299999</c:v>
                </c:pt>
                <c:pt idx="12250">
                  <c:v>23.200001</c:v>
                </c:pt>
                <c:pt idx="12251">
                  <c:v>23.299999</c:v>
                </c:pt>
                <c:pt idx="12252">
                  <c:v>23.200001</c:v>
                </c:pt>
                <c:pt idx="12253">
                  <c:v>23.299999</c:v>
                </c:pt>
                <c:pt idx="12254">
                  <c:v>23.299999</c:v>
                </c:pt>
                <c:pt idx="12255">
                  <c:v>23.299999</c:v>
                </c:pt>
                <c:pt idx="12256">
                  <c:v>23.299999</c:v>
                </c:pt>
                <c:pt idx="12257">
                  <c:v>23.299999</c:v>
                </c:pt>
                <c:pt idx="12258">
                  <c:v>23.299999</c:v>
                </c:pt>
                <c:pt idx="12259">
                  <c:v>23.299999</c:v>
                </c:pt>
                <c:pt idx="12260">
                  <c:v>23.299999</c:v>
                </c:pt>
                <c:pt idx="12261">
                  <c:v>23.299999</c:v>
                </c:pt>
                <c:pt idx="12262">
                  <c:v>23.299999</c:v>
                </c:pt>
                <c:pt idx="12263">
                  <c:v>23.299999</c:v>
                </c:pt>
                <c:pt idx="12264">
                  <c:v>23.299999</c:v>
                </c:pt>
                <c:pt idx="12265">
                  <c:v>23.200001</c:v>
                </c:pt>
                <c:pt idx="12266">
                  <c:v>23.299999</c:v>
                </c:pt>
                <c:pt idx="12267">
                  <c:v>23.299999</c:v>
                </c:pt>
                <c:pt idx="12268">
                  <c:v>23.299999</c:v>
                </c:pt>
                <c:pt idx="12269">
                  <c:v>23.200001</c:v>
                </c:pt>
                <c:pt idx="12270">
                  <c:v>23.299999</c:v>
                </c:pt>
                <c:pt idx="12271">
                  <c:v>23.299999</c:v>
                </c:pt>
                <c:pt idx="12272">
                  <c:v>23.299999</c:v>
                </c:pt>
                <c:pt idx="12273">
                  <c:v>23.200001</c:v>
                </c:pt>
                <c:pt idx="12274">
                  <c:v>23.299999</c:v>
                </c:pt>
                <c:pt idx="12275">
                  <c:v>23.299999</c:v>
                </c:pt>
                <c:pt idx="12276">
                  <c:v>23.299999</c:v>
                </c:pt>
                <c:pt idx="12277">
                  <c:v>23.299999</c:v>
                </c:pt>
                <c:pt idx="12278">
                  <c:v>23.299999</c:v>
                </c:pt>
                <c:pt idx="12279">
                  <c:v>23.299999</c:v>
                </c:pt>
                <c:pt idx="12280">
                  <c:v>23.299999</c:v>
                </c:pt>
                <c:pt idx="12281">
                  <c:v>23.299999</c:v>
                </c:pt>
                <c:pt idx="12282">
                  <c:v>23.299999</c:v>
                </c:pt>
                <c:pt idx="12283">
                  <c:v>23.299999</c:v>
                </c:pt>
                <c:pt idx="12284">
                  <c:v>23.299999</c:v>
                </c:pt>
                <c:pt idx="12285">
                  <c:v>23.299999</c:v>
                </c:pt>
                <c:pt idx="12286">
                  <c:v>23.299999</c:v>
                </c:pt>
                <c:pt idx="12287">
                  <c:v>23.299999</c:v>
                </c:pt>
                <c:pt idx="12288">
                  <c:v>23.299999</c:v>
                </c:pt>
                <c:pt idx="12289">
                  <c:v>23.299999</c:v>
                </c:pt>
                <c:pt idx="12290">
                  <c:v>23.299999</c:v>
                </c:pt>
                <c:pt idx="12291">
                  <c:v>23.299999</c:v>
                </c:pt>
                <c:pt idx="12292">
                  <c:v>23.299999</c:v>
                </c:pt>
                <c:pt idx="12293">
                  <c:v>23.299999</c:v>
                </c:pt>
                <c:pt idx="12294">
                  <c:v>23.200001</c:v>
                </c:pt>
                <c:pt idx="12295">
                  <c:v>23.299999</c:v>
                </c:pt>
                <c:pt idx="12296">
                  <c:v>23.299999</c:v>
                </c:pt>
                <c:pt idx="12297">
                  <c:v>23.299999</c:v>
                </c:pt>
                <c:pt idx="12298">
                  <c:v>23.299999</c:v>
                </c:pt>
                <c:pt idx="12299">
                  <c:v>23.299999</c:v>
                </c:pt>
                <c:pt idx="12300">
                  <c:v>23.200001</c:v>
                </c:pt>
                <c:pt idx="12301">
                  <c:v>23.299999</c:v>
                </c:pt>
                <c:pt idx="12302">
                  <c:v>23.299999</c:v>
                </c:pt>
                <c:pt idx="12303">
                  <c:v>23.299999</c:v>
                </c:pt>
                <c:pt idx="12304">
                  <c:v>23.299999</c:v>
                </c:pt>
                <c:pt idx="12305">
                  <c:v>23.299999</c:v>
                </c:pt>
                <c:pt idx="12306">
                  <c:v>23.299999</c:v>
                </c:pt>
                <c:pt idx="12307">
                  <c:v>23.200001</c:v>
                </c:pt>
                <c:pt idx="12308">
                  <c:v>23.200001</c:v>
                </c:pt>
                <c:pt idx="12309">
                  <c:v>23.299999</c:v>
                </c:pt>
                <c:pt idx="12310">
                  <c:v>23.299999</c:v>
                </c:pt>
                <c:pt idx="12311">
                  <c:v>23.299999</c:v>
                </c:pt>
                <c:pt idx="12312">
                  <c:v>23.299999</c:v>
                </c:pt>
                <c:pt idx="12313">
                  <c:v>23.299999</c:v>
                </c:pt>
                <c:pt idx="12314">
                  <c:v>23.299999</c:v>
                </c:pt>
                <c:pt idx="12315">
                  <c:v>23.299999</c:v>
                </c:pt>
                <c:pt idx="12316">
                  <c:v>23.299999</c:v>
                </c:pt>
                <c:pt idx="12317">
                  <c:v>23.299999</c:v>
                </c:pt>
                <c:pt idx="12318">
                  <c:v>23.299999</c:v>
                </c:pt>
                <c:pt idx="12319">
                  <c:v>23.200001</c:v>
                </c:pt>
                <c:pt idx="12320">
                  <c:v>23.299999</c:v>
                </c:pt>
                <c:pt idx="12321">
                  <c:v>23.200001</c:v>
                </c:pt>
                <c:pt idx="12322">
                  <c:v>23.299999</c:v>
                </c:pt>
                <c:pt idx="12323">
                  <c:v>23.200001</c:v>
                </c:pt>
                <c:pt idx="12324">
                  <c:v>23.299999</c:v>
                </c:pt>
                <c:pt idx="12325">
                  <c:v>23.200001</c:v>
                </c:pt>
                <c:pt idx="12326">
                  <c:v>23.200001</c:v>
                </c:pt>
                <c:pt idx="12327">
                  <c:v>23.200001</c:v>
                </c:pt>
                <c:pt idx="12328">
                  <c:v>23.200001</c:v>
                </c:pt>
                <c:pt idx="12329">
                  <c:v>23.200001</c:v>
                </c:pt>
                <c:pt idx="12330">
                  <c:v>23.299999</c:v>
                </c:pt>
                <c:pt idx="12331">
                  <c:v>23.299999</c:v>
                </c:pt>
                <c:pt idx="12332">
                  <c:v>23.299999</c:v>
                </c:pt>
                <c:pt idx="12333">
                  <c:v>23.299999</c:v>
                </c:pt>
                <c:pt idx="12334">
                  <c:v>23.299999</c:v>
                </c:pt>
                <c:pt idx="12335">
                  <c:v>23.299999</c:v>
                </c:pt>
                <c:pt idx="12336">
                  <c:v>23.299999</c:v>
                </c:pt>
                <c:pt idx="12337">
                  <c:v>23.200001</c:v>
                </c:pt>
                <c:pt idx="12338">
                  <c:v>23.200001</c:v>
                </c:pt>
                <c:pt idx="12339">
                  <c:v>23.299999</c:v>
                </c:pt>
                <c:pt idx="12340">
                  <c:v>23.299999</c:v>
                </c:pt>
                <c:pt idx="12341">
                  <c:v>23.200001</c:v>
                </c:pt>
                <c:pt idx="12342">
                  <c:v>23.200001</c:v>
                </c:pt>
                <c:pt idx="12343">
                  <c:v>23.200001</c:v>
                </c:pt>
                <c:pt idx="12344">
                  <c:v>23.200001</c:v>
                </c:pt>
                <c:pt idx="12345">
                  <c:v>23.200001</c:v>
                </c:pt>
                <c:pt idx="12346">
                  <c:v>23.200001</c:v>
                </c:pt>
                <c:pt idx="12347">
                  <c:v>23.200001</c:v>
                </c:pt>
                <c:pt idx="12348">
                  <c:v>23.200001</c:v>
                </c:pt>
                <c:pt idx="12349">
                  <c:v>23.200001</c:v>
                </c:pt>
                <c:pt idx="12350">
                  <c:v>23.200001</c:v>
                </c:pt>
                <c:pt idx="12351">
                  <c:v>23.200001</c:v>
                </c:pt>
                <c:pt idx="12352">
                  <c:v>23.299999</c:v>
                </c:pt>
                <c:pt idx="12353">
                  <c:v>23.200001</c:v>
                </c:pt>
                <c:pt idx="12354">
                  <c:v>23.299999</c:v>
                </c:pt>
                <c:pt idx="12355">
                  <c:v>23.299999</c:v>
                </c:pt>
                <c:pt idx="12356">
                  <c:v>23.299999</c:v>
                </c:pt>
                <c:pt idx="12357">
                  <c:v>23.200001</c:v>
                </c:pt>
                <c:pt idx="12358">
                  <c:v>23.299999</c:v>
                </c:pt>
                <c:pt idx="12359">
                  <c:v>23.200001</c:v>
                </c:pt>
                <c:pt idx="12360">
                  <c:v>23.299999</c:v>
                </c:pt>
                <c:pt idx="12361">
                  <c:v>23.299999</c:v>
                </c:pt>
                <c:pt idx="12362">
                  <c:v>23.200001</c:v>
                </c:pt>
                <c:pt idx="12363">
                  <c:v>23.299999</c:v>
                </c:pt>
                <c:pt idx="12364">
                  <c:v>23.299999</c:v>
                </c:pt>
                <c:pt idx="12365">
                  <c:v>23.299999</c:v>
                </c:pt>
                <c:pt idx="12366">
                  <c:v>23.299999</c:v>
                </c:pt>
                <c:pt idx="12367">
                  <c:v>23.299999</c:v>
                </c:pt>
                <c:pt idx="12368">
                  <c:v>23.299999</c:v>
                </c:pt>
                <c:pt idx="12369">
                  <c:v>23.299999</c:v>
                </c:pt>
                <c:pt idx="12370">
                  <c:v>23.299999</c:v>
                </c:pt>
                <c:pt idx="12371">
                  <c:v>23.200001</c:v>
                </c:pt>
                <c:pt idx="12372">
                  <c:v>23.200001</c:v>
                </c:pt>
                <c:pt idx="12373">
                  <c:v>23.299999</c:v>
                </c:pt>
                <c:pt idx="12374">
                  <c:v>23.299999</c:v>
                </c:pt>
                <c:pt idx="12375">
                  <c:v>23.299999</c:v>
                </c:pt>
                <c:pt idx="12376">
                  <c:v>23.299999</c:v>
                </c:pt>
                <c:pt idx="12377">
                  <c:v>23.299999</c:v>
                </c:pt>
                <c:pt idx="12378">
                  <c:v>23.299999</c:v>
                </c:pt>
                <c:pt idx="12379">
                  <c:v>23.299999</c:v>
                </c:pt>
                <c:pt idx="12380">
                  <c:v>23.299999</c:v>
                </c:pt>
                <c:pt idx="12381">
                  <c:v>23.299999</c:v>
                </c:pt>
                <c:pt idx="12382">
                  <c:v>23.299999</c:v>
                </c:pt>
                <c:pt idx="12383">
                  <c:v>23.299999</c:v>
                </c:pt>
                <c:pt idx="12384">
                  <c:v>23.200001</c:v>
                </c:pt>
                <c:pt idx="12385">
                  <c:v>23.299999</c:v>
                </c:pt>
                <c:pt idx="12386">
                  <c:v>23.200001</c:v>
                </c:pt>
                <c:pt idx="12387">
                  <c:v>23.299999</c:v>
                </c:pt>
                <c:pt idx="12388">
                  <c:v>23.299999</c:v>
                </c:pt>
                <c:pt idx="12389">
                  <c:v>23.299999</c:v>
                </c:pt>
                <c:pt idx="12390">
                  <c:v>23.299999</c:v>
                </c:pt>
                <c:pt idx="12391">
                  <c:v>23.299999</c:v>
                </c:pt>
                <c:pt idx="12392">
                  <c:v>23.299999</c:v>
                </c:pt>
                <c:pt idx="12393">
                  <c:v>23.299999</c:v>
                </c:pt>
                <c:pt idx="12394">
                  <c:v>23.299999</c:v>
                </c:pt>
                <c:pt idx="12395">
                  <c:v>23.299999</c:v>
                </c:pt>
                <c:pt idx="12396">
                  <c:v>23.299999</c:v>
                </c:pt>
                <c:pt idx="12397">
                  <c:v>23.299999</c:v>
                </c:pt>
                <c:pt idx="12398">
                  <c:v>23.299999</c:v>
                </c:pt>
                <c:pt idx="12399">
                  <c:v>23.200001</c:v>
                </c:pt>
                <c:pt idx="12400">
                  <c:v>23.299999</c:v>
                </c:pt>
                <c:pt idx="12401">
                  <c:v>23.299999</c:v>
                </c:pt>
                <c:pt idx="12402">
                  <c:v>23.299999</c:v>
                </c:pt>
                <c:pt idx="12403">
                  <c:v>23.200001</c:v>
                </c:pt>
                <c:pt idx="12404">
                  <c:v>23.299999</c:v>
                </c:pt>
                <c:pt idx="12405">
                  <c:v>23.299999</c:v>
                </c:pt>
                <c:pt idx="12406">
                  <c:v>23.299999</c:v>
                </c:pt>
                <c:pt idx="12407">
                  <c:v>23.299999</c:v>
                </c:pt>
                <c:pt idx="12408">
                  <c:v>23.299999</c:v>
                </c:pt>
                <c:pt idx="12409">
                  <c:v>23.299999</c:v>
                </c:pt>
                <c:pt idx="12410">
                  <c:v>23.299999</c:v>
                </c:pt>
                <c:pt idx="12411">
                  <c:v>23.299999</c:v>
                </c:pt>
                <c:pt idx="12412">
                  <c:v>23.299999</c:v>
                </c:pt>
                <c:pt idx="12413">
                  <c:v>23.299999</c:v>
                </c:pt>
                <c:pt idx="12414">
                  <c:v>23.299999</c:v>
                </c:pt>
                <c:pt idx="12415">
                  <c:v>23.200001</c:v>
                </c:pt>
                <c:pt idx="12416">
                  <c:v>23.299999</c:v>
                </c:pt>
                <c:pt idx="12417">
                  <c:v>23.299999</c:v>
                </c:pt>
                <c:pt idx="12418">
                  <c:v>23.299999</c:v>
                </c:pt>
                <c:pt idx="12419">
                  <c:v>23.299999</c:v>
                </c:pt>
                <c:pt idx="12420">
                  <c:v>23.299999</c:v>
                </c:pt>
                <c:pt idx="12421">
                  <c:v>23.299999</c:v>
                </c:pt>
                <c:pt idx="12422">
                  <c:v>23.299999</c:v>
                </c:pt>
                <c:pt idx="12423">
                  <c:v>23.299999</c:v>
                </c:pt>
                <c:pt idx="12424">
                  <c:v>23.299999</c:v>
                </c:pt>
                <c:pt idx="12425">
                  <c:v>23.299999</c:v>
                </c:pt>
                <c:pt idx="12426">
                  <c:v>23.299999</c:v>
                </c:pt>
                <c:pt idx="12427">
                  <c:v>23.200001</c:v>
                </c:pt>
                <c:pt idx="12428">
                  <c:v>23.200001</c:v>
                </c:pt>
                <c:pt idx="12429">
                  <c:v>23.200001</c:v>
                </c:pt>
                <c:pt idx="12430">
                  <c:v>23.200001</c:v>
                </c:pt>
                <c:pt idx="12431">
                  <c:v>23.200001</c:v>
                </c:pt>
                <c:pt idx="12432">
                  <c:v>23.200001</c:v>
                </c:pt>
                <c:pt idx="12433">
                  <c:v>23.200001</c:v>
                </c:pt>
                <c:pt idx="12434">
                  <c:v>23.299999</c:v>
                </c:pt>
                <c:pt idx="12435">
                  <c:v>23.200001</c:v>
                </c:pt>
                <c:pt idx="12436">
                  <c:v>23.200001</c:v>
                </c:pt>
                <c:pt idx="12437">
                  <c:v>23.200001</c:v>
                </c:pt>
                <c:pt idx="12438">
                  <c:v>23.299999</c:v>
                </c:pt>
                <c:pt idx="12439">
                  <c:v>23.200001</c:v>
                </c:pt>
                <c:pt idx="12440">
                  <c:v>23.299999</c:v>
                </c:pt>
                <c:pt idx="12441">
                  <c:v>23.200001</c:v>
                </c:pt>
                <c:pt idx="12442">
                  <c:v>23.200001</c:v>
                </c:pt>
                <c:pt idx="12443">
                  <c:v>23.299999</c:v>
                </c:pt>
                <c:pt idx="12444">
                  <c:v>23.299999</c:v>
                </c:pt>
                <c:pt idx="12445">
                  <c:v>23.299999</c:v>
                </c:pt>
                <c:pt idx="12446">
                  <c:v>23.299999</c:v>
                </c:pt>
                <c:pt idx="12447">
                  <c:v>23.299999</c:v>
                </c:pt>
                <c:pt idx="12448">
                  <c:v>23.299999</c:v>
                </c:pt>
                <c:pt idx="12449">
                  <c:v>23.299999</c:v>
                </c:pt>
                <c:pt idx="12450">
                  <c:v>23.299999</c:v>
                </c:pt>
                <c:pt idx="12451">
                  <c:v>23.200001</c:v>
                </c:pt>
                <c:pt idx="12452">
                  <c:v>23.299999</c:v>
                </c:pt>
                <c:pt idx="12453">
                  <c:v>23.299999</c:v>
                </c:pt>
                <c:pt idx="12454">
                  <c:v>23.299999</c:v>
                </c:pt>
                <c:pt idx="12455">
                  <c:v>23.299999</c:v>
                </c:pt>
                <c:pt idx="12456">
                  <c:v>23.200001</c:v>
                </c:pt>
                <c:pt idx="12457">
                  <c:v>23.299999</c:v>
                </c:pt>
                <c:pt idx="12458">
                  <c:v>23.299999</c:v>
                </c:pt>
                <c:pt idx="12459">
                  <c:v>23.200001</c:v>
                </c:pt>
                <c:pt idx="12460">
                  <c:v>23.299999</c:v>
                </c:pt>
                <c:pt idx="12461">
                  <c:v>23.200001</c:v>
                </c:pt>
                <c:pt idx="12462">
                  <c:v>23.200001</c:v>
                </c:pt>
                <c:pt idx="12463">
                  <c:v>23.299999</c:v>
                </c:pt>
                <c:pt idx="12464">
                  <c:v>23.299999</c:v>
                </c:pt>
                <c:pt idx="12465">
                  <c:v>23.200001</c:v>
                </c:pt>
                <c:pt idx="12466">
                  <c:v>23.299999</c:v>
                </c:pt>
                <c:pt idx="12467">
                  <c:v>23.299999</c:v>
                </c:pt>
                <c:pt idx="12468">
                  <c:v>23.299999</c:v>
                </c:pt>
                <c:pt idx="12469">
                  <c:v>23.299999</c:v>
                </c:pt>
                <c:pt idx="12470">
                  <c:v>23.299999</c:v>
                </c:pt>
                <c:pt idx="12471">
                  <c:v>23.299999</c:v>
                </c:pt>
                <c:pt idx="12472">
                  <c:v>23.299999</c:v>
                </c:pt>
                <c:pt idx="12473">
                  <c:v>23.200001</c:v>
                </c:pt>
                <c:pt idx="12474">
                  <c:v>23.299999</c:v>
                </c:pt>
                <c:pt idx="12475">
                  <c:v>23.299999</c:v>
                </c:pt>
                <c:pt idx="12476">
                  <c:v>23.200001</c:v>
                </c:pt>
                <c:pt idx="12477">
                  <c:v>23.299999</c:v>
                </c:pt>
                <c:pt idx="12478">
                  <c:v>23.299999</c:v>
                </c:pt>
                <c:pt idx="12479">
                  <c:v>23.299999</c:v>
                </c:pt>
                <c:pt idx="12480">
                  <c:v>23.299999</c:v>
                </c:pt>
                <c:pt idx="12481">
                  <c:v>23.299999</c:v>
                </c:pt>
                <c:pt idx="12482">
                  <c:v>23.200001</c:v>
                </c:pt>
                <c:pt idx="12483">
                  <c:v>23.200001</c:v>
                </c:pt>
                <c:pt idx="12484">
                  <c:v>23.200001</c:v>
                </c:pt>
                <c:pt idx="12485">
                  <c:v>23.200001</c:v>
                </c:pt>
                <c:pt idx="12486">
                  <c:v>23.200001</c:v>
                </c:pt>
                <c:pt idx="12487">
                  <c:v>23.200001</c:v>
                </c:pt>
                <c:pt idx="12488">
                  <c:v>23.299999</c:v>
                </c:pt>
                <c:pt idx="12489">
                  <c:v>23.200001</c:v>
                </c:pt>
                <c:pt idx="12490">
                  <c:v>23.299999</c:v>
                </c:pt>
                <c:pt idx="12491">
                  <c:v>23.200001</c:v>
                </c:pt>
                <c:pt idx="12492">
                  <c:v>23.299999</c:v>
                </c:pt>
                <c:pt idx="12493">
                  <c:v>23.299999</c:v>
                </c:pt>
                <c:pt idx="12494">
                  <c:v>23.299999</c:v>
                </c:pt>
                <c:pt idx="12495">
                  <c:v>23.299999</c:v>
                </c:pt>
                <c:pt idx="12496">
                  <c:v>23.200001</c:v>
                </c:pt>
                <c:pt idx="12497">
                  <c:v>23.200001</c:v>
                </c:pt>
                <c:pt idx="12498">
                  <c:v>23.200001</c:v>
                </c:pt>
                <c:pt idx="12499">
                  <c:v>23.200001</c:v>
                </c:pt>
                <c:pt idx="12500">
                  <c:v>23.200001</c:v>
                </c:pt>
                <c:pt idx="12501">
                  <c:v>23.200001</c:v>
                </c:pt>
                <c:pt idx="12502">
                  <c:v>23.200001</c:v>
                </c:pt>
                <c:pt idx="12503">
                  <c:v>23.200001</c:v>
                </c:pt>
                <c:pt idx="12504">
                  <c:v>23.200001</c:v>
                </c:pt>
                <c:pt idx="12505">
                  <c:v>23.200001</c:v>
                </c:pt>
                <c:pt idx="12506">
                  <c:v>23.200001</c:v>
                </c:pt>
                <c:pt idx="12507">
                  <c:v>23.200001</c:v>
                </c:pt>
                <c:pt idx="12508">
                  <c:v>23.200001</c:v>
                </c:pt>
                <c:pt idx="12509">
                  <c:v>23.200001</c:v>
                </c:pt>
                <c:pt idx="12510">
                  <c:v>23.200001</c:v>
                </c:pt>
                <c:pt idx="12511">
                  <c:v>23.200001</c:v>
                </c:pt>
                <c:pt idx="12512">
                  <c:v>23.200001</c:v>
                </c:pt>
                <c:pt idx="12513">
                  <c:v>23.200001</c:v>
                </c:pt>
                <c:pt idx="12514">
                  <c:v>23.200001</c:v>
                </c:pt>
                <c:pt idx="12515">
                  <c:v>23.299999</c:v>
                </c:pt>
                <c:pt idx="12516">
                  <c:v>23.200001</c:v>
                </c:pt>
                <c:pt idx="12517">
                  <c:v>23.299999</c:v>
                </c:pt>
                <c:pt idx="12518">
                  <c:v>23.299999</c:v>
                </c:pt>
                <c:pt idx="12519">
                  <c:v>23.299999</c:v>
                </c:pt>
                <c:pt idx="12520">
                  <c:v>23.299999</c:v>
                </c:pt>
                <c:pt idx="12521">
                  <c:v>23.299999</c:v>
                </c:pt>
                <c:pt idx="12522">
                  <c:v>23.299999</c:v>
                </c:pt>
                <c:pt idx="12523">
                  <c:v>23.299999</c:v>
                </c:pt>
                <c:pt idx="12524">
                  <c:v>23.200001</c:v>
                </c:pt>
                <c:pt idx="12525">
                  <c:v>23.200001</c:v>
                </c:pt>
                <c:pt idx="12526">
                  <c:v>23.200001</c:v>
                </c:pt>
                <c:pt idx="12527">
                  <c:v>23.200001</c:v>
                </c:pt>
                <c:pt idx="12528">
                  <c:v>23.200001</c:v>
                </c:pt>
                <c:pt idx="12529">
                  <c:v>23.299999</c:v>
                </c:pt>
                <c:pt idx="12530">
                  <c:v>23.299999</c:v>
                </c:pt>
                <c:pt idx="12531">
                  <c:v>23.299999</c:v>
                </c:pt>
                <c:pt idx="12532">
                  <c:v>23.299999</c:v>
                </c:pt>
                <c:pt idx="12533">
                  <c:v>23.299999</c:v>
                </c:pt>
                <c:pt idx="12534">
                  <c:v>23.299999</c:v>
                </c:pt>
                <c:pt idx="12535">
                  <c:v>23.299999</c:v>
                </c:pt>
                <c:pt idx="12536">
                  <c:v>23.299999</c:v>
                </c:pt>
                <c:pt idx="12537">
                  <c:v>23.299999</c:v>
                </c:pt>
                <c:pt idx="12538">
                  <c:v>23.299999</c:v>
                </c:pt>
                <c:pt idx="12539">
                  <c:v>23.200001</c:v>
                </c:pt>
                <c:pt idx="12540">
                  <c:v>23.299999</c:v>
                </c:pt>
                <c:pt idx="12541">
                  <c:v>23.299999</c:v>
                </c:pt>
                <c:pt idx="12542">
                  <c:v>23.299999</c:v>
                </c:pt>
                <c:pt idx="12543">
                  <c:v>23.299999</c:v>
                </c:pt>
                <c:pt idx="12544">
                  <c:v>23.299999</c:v>
                </c:pt>
                <c:pt idx="12545">
                  <c:v>23.299999</c:v>
                </c:pt>
                <c:pt idx="12546">
                  <c:v>23.299999</c:v>
                </c:pt>
                <c:pt idx="12547">
                  <c:v>23.299999</c:v>
                </c:pt>
                <c:pt idx="12548">
                  <c:v>23.200001</c:v>
                </c:pt>
                <c:pt idx="12549">
                  <c:v>23.200001</c:v>
                </c:pt>
                <c:pt idx="12550">
                  <c:v>23.200001</c:v>
                </c:pt>
                <c:pt idx="12551">
                  <c:v>23.299999</c:v>
                </c:pt>
                <c:pt idx="12552">
                  <c:v>23.299999</c:v>
                </c:pt>
                <c:pt idx="12553">
                  <c:v>23.200001</c:v>
                </c:pt>
                <c:pt idx="12554">
                  <c:v>23.200001</c:v>
                </c:pt>
                <c:pt idx="12555">
                  <c:v>23.299999</c:v>
                </c:pt>
                <c:pt idx="12556">
                  <c:v>23.200001</c:v>
                </c:pt>
                <c:pt idx="12557">
                  <c:v>23.299999</c:v>
                </c:pt>
                <c:pt idx="12558">
                  <c:v>23.200001</c:v>
                </c:pt>
                <c:pt idx="12559">
                  <c:v>23.299999</c:v>
                </c:pt>
                <c:pt idx="12560">
                  <c:v>23.200001</c:v>
                </c:pt>
                <c:pt idx="12561">
                  <c:v>23.299999</c:v>
                </c:pt>
                <c:pt idx="12562">
                  <c:v>23.299999</c:v>
                </c:pt>
                <c:pt idx="12563">
                  <c:v>23.299999</c:v>
                </c:pt>
                <c:pt idx="12564">
                  <c:v>23.200001</c:v>
                </c:pt>
                <c:pt idx="12565">
                  <c:v>23.299999</c:v>
                </c:pt>
                <c:pt idx="12566">
                  <c:v>23.200001</c:v>
                </c:pt>
                <c:pt idx="12567">
                  <c:v>23.299999</c:v>
                </c:pt>
                <c:pt idx="12568">
                  <c:v>23.299999</c:v>
                </c:pt>
                <c:pt idx="12569">
                  <c:v>23.200001</c:v>
                </c:pt>
                <c:pt idx="12570">
                  <c:v>23.299999</c:v>
                </c:pt>
                <c:pt idx="12571">
                  <c:v>23.299999</c:v>
                </c:pt>
                <c:pt idx="12572">
                  <c:v>23.200001</c:v>
                </c:pt>
                <c:pt idx="12573">
                  <c:v>23.200001</c:v>
                </c:pt>
                <c:pt idx="12574">
                  <c:v>23.200001</c:v>
                </c:pt>
                <c:pt idx="12575">
                  <c:v>23.200001</c:v>
                </c:pt>
                <c:pt idx="12576">
                  <c:v>23.299999</c:v>
                </c:pt>
                <c:pt idx="12577">
                  <c:v>23.299999</c:v>
                </c:pt>
                <c:pt idx="12578">
                  <c:v>23.299999</c:v>
                </c:pt>
                <c:pt idx="12579">
                  <c:v>23.200001</c:v>
                </c:pt>
                <c:pt idx="12580">
                  <c:v>23.200001</c:v>
                </c:pt>
                <c:pt idx="12581">
                  <c:v>23.200001</c:v>
                </c:pt>
                <c:pt idx="12582">
                  <c:v>23.200001</c:v>
                </c:pt>
                <c:pt idx="12583">
                  <c:v>23.299999</c:v>
                </c:pt>
                <c:pt idx="12584">
                  <c:v>23.200001</c:v>
                </c:pt>
                <c:pt idx="12585">
                  <c:v>23.299999</c:v>
                </c:pt>
                <c:pt idx="12586">
                  <c:v>23.299999</c:v>
                </c:pt>
                <c:pt idx="12587">
                  <c:v>23.299999</c:v>
                </c:pt>
                <c:pt idx="12588">
                  <c:v>23.200001</c:v>
                </c:pt>
                <c:pt idx="12589">
                  <c:v>23.299999</c:v>
                </c:pt>
                <c:pt idx="12590">
                  <c:v>23.200001</c:v>
                </c:pt>
                <c:pt idx="12591">
                  <c:v>23.200001</c:v>
                </c:pt>
                <c:pt idx="12592">
                  <c:v>23.200001</c:v>
                </c:pt>
                <c:pt idx="12593">
                  <c:v>23.299999</c:v>
                </c:pt>
                <c:pt idx="12594">
                  <c:v>23.299999</c:v>
                </c:pt>
                <c:pt idx="12595">
                  <c:v>23.299999</c:v>
                </c:pt>
                <c:pt idx="12596">
                  <c:v>23.200001</c:v>
                </c:pt>
                <c:pt idx="12597">
                  <c:v>23.200001</c:v>
                </c:pt>
                <c:pt idx="12598">
                  <c:v>23.299999</c:v>
                </c:pt>
                <c:pt idx="12599">
                  <c:v>23.200001</c:v>
                </c:pt>
                <c:pt idx="12600">
                  <c:v>23.299999</c:v>
                </c:pt>
                <c:pt idx="12601">
                  <c:v>23.299999</c:v>
                </c:pt>
                <c:pt idx="12602">
                  <c:v>23.200001</c:v>
                </c:pt>
                <c:pt idx="12603">
                  <c:v>23.299999</c:v>
                </c:pt>
                <c:pt idx="12604">
                  <c:v>23.200001</c:v>
                </c:pt>
                <c:pt idx="12605">
                  <c:v>23.200001</c:v>
                </c:pt>
                <c:pt idx="12606">
                  <c:v>23.200001</c:v>
                </c:pt>
                <c:pt idx="12607">
                  <c:v>23.200001</c:v>
                </c:pt>
                <c:pt idx="12608">
                  <c:v>23.200001</c:v>
                </c:pt>
                <c:pt idx="12609">
                  <c:v>23.299999</c:v>
                </c:pt>
                <c:pt idx="12610">
                  <c:v>23.299999</c:v>
                </c:pt>
                <c:pt idx="12611">
                  <c:v>23.299999</c:v>
                </c:pt>
                <c:pt idx="12612">
                  <c:v>23.299999</c:v>
                </c:pt>
                <c:pt idx="12613">
                  <c:v>23.200001</c:v>
                </c:pt>
                <c:pt idx="12614">
                  <c:v>23.200001</c:v>
                </c:pt>
                <c:pt idx="12615">
                  <c:v>23.200001</c:v>
                </c:pt>
                <c:pt idx="12616">
                  <c:v>23.200001</c:v>
                </c:pt>
                <c:pt idx="12617">
                  <c:v>23.200001</c:v>
                </c:pt>
                <c:pt idx="12618">
                  <c:v>23.299999</c:v>
                </c:pt>
                <c:pt idx="12619">
                  <c:v>23.299999</c:v>
                </c:pt>
                <c:pt idx="12620">
                  <c:v>23.200001</c:v>
                </c:pt>
                <c:pt idx="12621">
                  <c:v>23.200001</c:v>
                </c:pt>
                <c:pt idx="12622">
                  <c:v>23.299999</c:v>
                </c:pt>
                <c:pt idx="12623">
                  <c:v>23.299999</c:v>
                </c:pt>
                <c:pt idx="12624">
                  <c:v>23.299999</c:v>
                </c:pt>
                <c:pt idx="12625">
                  <c:v>23.299999</c:v>
                </c:pt>
                <c:pt idx="12626">
                  <c:v>23.299999</c:v>
                </c:pt>
                <c:pt idx="12627">
                  <c:v>23.200001</c:v>
                </c:pt>
                <c:pt idx="12628">
                  <c:v>23.299999</c:v>
                </c:pt>
                <c:pt idx="12629">
                  <c:v>23.299999</c:v>
                </c:pt>
                <c:pt idx="12630">
                  <c:v>23.200001</c:v>
                </c:pt>
                <c:pt idx="12631">
                  <c:v>23.299999</c:v>
                </c:pt>
                <c:pt idx="12632">
                  <c:v>23.299999</c:v>
                </c:pt>
                <c:pt idx="12633">
                  <c:v>23.200001</c:v>
                </c:pt>
                <c:pt idx="12634">
                  <c:v>23.299999</c:v>
                </c:pt>
                <c:pt idx="12635">
                  <c:v>23.299999</c:v>
                </c:pt>
                <c:pt idx="12636">
                  <c:v>23.200001</c:v>
                </c:pt>
                <c:pt idx="12637">
                  <c:v>23.200001</c:v>
                </c:pt>
                <c:pt idx="12638">
                  <c:v>23.200001</c:v>
                </c:pt>
                <c:pt idx="12639">
                  <c:v>23.200001</c:v>
                </c:pt>
                <c:pt idx="12640">
                  <c:v>23.299999</c:v>
                </c:pt>
                <c:pt idx="12641">
                  <c:v>23.200001</c:v>
                </c:pt>
                <c:pt idx="12642">
                  <c:v>23.200001</c:v>
                </c:pt>
                <c:pt idx="12643">
                  <c:v>23.299999</c:v>
                </c:pt>
                <c:pt idx="12644">
                  <c:v>23.200001</c:v>
                </c:pt>
                <c:pt idx="12645">
                  <c:v>23.299999</c:v>
                </c:pt>
                <c:pt idx="12646">
                  <c:v>23.299999</c:v>
                </c:pt>
                <c:pt idx="12647">
                  <c:v>23.299999</c:v>
                </c:pt>
                <c:pt idx="12648">
                  <c:v>23.200001</c:v>
                </c:pt>
                <c:pt idx="12649">
                  <c:v>23.200001</c:v>
                </c:pt>
                <c:pt idx="12650">
                  <c:v>23.200001</c:v>
                </c:pt>
                <c:pt idx="12651">
                  <c:v>23.200001</c:v>
                </c:pt>
                <c:pt idx="12652">
                  <c:v>23.200001</c:v>
                </c:pt>
                <c:pt idx="12653">
                  <c:v>23.200001</c:v>
                </c:pt>
                <c:pt idx="12654">
                  <c:v>23.299999</c:v>
                </c:pt>
                <c:pt idx="12655">
                  <c:v>23.299999</c:v>
                </c:pt>
                <c:pt idx="12656">
                  <c:v>23.299999</c:v>
                </c:pt>
                <c:pt idx="12657">
                  <c:v>23.299999</c:v>
                </c:pt>
                <c:pt idx="12658">
                  <c:v>23.299999</c:v>
                </c:pt>
                <c:pt idx="12659">
                  <c:v>23.200001</c:v>
                </c:pt>
                <c:pt idx="12660">
                  <c:v>23.299999</c:v>
                </c:pt>
                <c:pt idx="12661">
                  <c:v>23.299999</c:v>
                </c:pt>
                <c:pt idx="12662">
                  <c:v>23.200001</c:v>
                </c:pt>
                <c:pt idx="12663">
                  <c:v>23.299999</c:v>
                </c:pt>
                <c:pt idx="12664">
                  <c:v>23.299999</c:v>
                </c:pt>
                <c:pt idx="12665">
                  <c:v>23.200001</c:v>
                </c:pt>
                <c:pt idx="12666">
                  <c:v>23.299999</c:v>
                </c:pt>
                <c:pt idx="12667">
                  <c:v>23.299999</c:v>
                </c:pt>
                <c:pt idx="12668">
                  <c:v>23.299999</c:v>
                </c:pt>
                <c:pt idx="12669">
                  <c:v>23.200001</c:v>
                </c:pt>
                <c:pt idx="12670">
                  <c:v>23.200001</c:v>
                </c:pt>
                <c:pt idx="12671">
                  <c:v>23.200001</c:v>
                </c:pt>
                <c:pt idx="12672">
                  <c:v>23.200001</c:v>
                </c:pt>
                <c:pt idx="12673">
                  <c:v>23.200001</c:v>
                </c:pt>
                <c:pt idx="12674">
                  <c:v>23.200001</c:v>
                </c:pt>
                <c:pt idx="12675">
                  <c:v>23.200001</c:v>
                </c:pt>
                <c:pt idx="12676">
                  <c:v>23.200001</c:v>
                </c:pt>
                <c:pt idx="12677">
                  <c:v>23.299999</c:v>
                </c:pt>
                <c:pt idx="12678">
                  <c:v>23.200001</c:v>
                </c:pt>
                <c:pt idx="12679">
                  <c:v>23.200001</c:v>
                </c:pt>
                <c:pt idx="12680">
                  <c:v>23.200001</c:v>
                </c:pt>
                <c:pt idx="12681">
                  <c:v>23.200001</c:v>
                </c:pt>
                <c:pt idx="12682">
                  <c:v>23.200001</c:v>
                </c:pt>
                <c:pt idx="12683">
                  <c:v>23.200001</c:v>
                </c:pt>
                <c:pt idx="12684">
                  <c:v>23.200001</c:v>
                </c:pt>
                <c:pt idx="12685">
                  <c:v>23.200001</c:v>
                </c:pt>
                <c:pt idx="12686">
                  <c:v>23.299999</c:v>
                </c:pt>
                <c:pt idx="12687">
                  <c:v>23.200001</c:v>
                </c:pt>
                <c:pt idx="12688">
                  <c:v>23.200001</c:v>
                </c:pt>
                <c:pt idx="12689">
                  <c:v>23.200001</c:v>
                </c:pt>
                <c:pt idx="12690">
                  <c:v>23.200001</c:v>
                </c:pt>
                <c:pt idx="12691">
                  <c:v>23.200001</c:v>
                </c:pt>
                <c:pt idx="12692">
                  <c:v>23.200001</c:v>
                </c:pt>
                <c:pt idx="12693">
                  <c:v>23.299999</c:v>
                </c:pt>
                <c:pt idx="12694">
                  <c:v>23.200001</c:v>
                </c:pt>
                <c:pt idx="12695">
                  <c:v>23.200001</c:v>
                </c:pt>
                <c:pt idx="12696">
                  <c:v>23.200001</c:v>
                </c:pt>
                <c:pt idx="12697">
                  <c:v>23.200001</c:v>
                </c:pt>
                <c:pt idx="12698">
                  <c:v>23.200001</c:v>
                </c:pt>
                <c:pt idx="12699">
                  <c:v>23.200001</c:v>
                </c:pt>
                <c:pt idx="12700">
                  <c:v>23.200001</c:v>
                </c:pt>
                <c:pt idx="12701">
                  <c:v>23.200001</c:v>
                </c:pt>
                <c:pt idx="12702">
                  <c:v>23.200001</c:v>
                </c:pt>
                <c:pt idx="12703">
                  <c:v>23.200001</c:v>
                </c:pt>
                <c:pt idx="12704">
                  <c:v>23.200001</c:v>
                </c:pt>
                <c:pt idx="12705">
                  <c:v>23.200001</c:v>
                </c:pt>
                <c:pt idx="12706">
                  <c:v>23.299999</c:v>
                </c:pt>
                <c:pt idx="12707">
                  <c:v>23.299999</c:v>
                </c:pt>
                <c:pt idx="12708">
                  <c:v>23.200001</c:v>
                </c:pt>
                <c:pt idx="12709">
                  <c:v>23.200001</c:v>
                </c:pt>
                <c:pt idx="12710">
                  <c:v>23.299999</c:v>
                </c:pt>
                <c:pt idx="12711">
                  <c:v>23.200001</c:v>
                </c:pt>
                <c:pt idx="12712">
                  <c:v>23.200001</c:v>
                </c:pt>
                <c:pt idx="12713">
                  <c:v>23.200001</c:v>
                </c:pt>
                <c:pt idx="12714">
                  <c:v>23.200001</c:v>
                </c:pt>
                <c:pt idx="12715">
                  <c:v>23.200001</c:v>
                </c:pt>
                <c:pt idx="12716">
                  <c:v>23.200001</c:v>
                </c:pt>
                <c:pt idx="12717">
                  <c:v>23.200001</c:v>
                </c:pt>
                <c:pt idx="12718">
                  <c:v>23.200001</c:v>
                </c:pt>
                <c:pt idx="12719">
                  <c:v>23.200001</c:v>
                </c:pt>
                <c:pt idx="12720">
                  <c:v>23.200001</c:v>
                </c:pt>
                <c:pt idx="12721">
                  <c:v>23.200001</c:v>
                </c:pt>
                <c:pt idx="12722">
                  <c:v>23.200001</c:v>
                </c:pt>
                <c:pt idx="12723">
                  <c:v>23.200001</c:v>
                </c:pt>
                <c:pt idx="12724">
                  <c:v>23.200001</c:v>
                </c:pt>
                <c:pt idx="12725">
                  <c:v>23.200001</c:v>
                </c:pt>
                <c:pt idx="12726">
                  <c:v>23.200001</c:v>
                </c:pt>
                <c:pt idx="12727">
                  <c:v>23.200001</c:v>
                </c:pt>
                <c:pt idx="12728">
                  <c:v>23.200001</c:v>
                </c:pt>
                <c:pt idx="12729">
                  <c:v>23.200001</c:v>
                </c:pt>
                <c:pt idx="12730">
                  <c:v>23.200001</c:v>
                </c:pt>
                <c:pt idx="12731">
                  <c:v>23.200001</c:v>
                </c:pt>
                <c:pt idx="12732">
                  <c:v>23.200001</c:v>
                </c:pt>
                <c:pt idx="12733">
                  <c:v>23.200001</c:v>
                </c:pt>
                <c:pt idx="12734">
                  <c:v>23.200001</c:v>
                </c:pt>
                <c:pt idx="12735">
                  <c:v>23.200001</c:v>
                </c:pt>
                <c:pt idx="12736">
                  <c:v>23.200001</c:v>
                </c:pt>
                <c:pt idx="12737">
                  <c:v>23.200001</c:v>
                </c:pt>
                <c:pt idx="12738">
                  <c:v>23.200001</c:v>
                </c:pt>
                <c:pt idx="12739">
                  <c:v>23.200001</c:v>
                </c:pt>
                <c:pt idx="12740">
                  <c:v>23.299999</c:v>
                </c:pt>
                <c:pt idx="12741">
                  <c:v>23.200001</c:v>
                </c:pt>
                <c:pt idx="12742">
                  <c:v>23.200001</c:v>
                </c:pt>
                <c:pt idx="12743">
                  <c:v>23.200001</c:v>
                </c:pt>
                <c:pt idx="12744">
                  <c:v>23.200001</c:v>
                </c:pt>
                <c:pt idx="12745">
                  <c:v>23.200001</c:v>
                </c:pt>
                <c:pt idx="12746">
                  <c:v>23.200001</c:v>
                </c:pt>
                <c:pt idx="12747">
                  <c:v>23.200001</c:v>
                </c:pt>
                <c:pt idx="12748">
                  <c:v>23.200001</c:v>
                </c:pt>
                <c:pt idx="12749">
                  <c:v>23.299999</c:v>
                </c:pt>
                <c:pt idx="12750">
                  <c:v>23.299999</c:v>
                </c:pt>
                <c:pt idx="12751">
                  <c:v>23.200001</c:v>
                </c:pt>
                <c:pt idx="12752">
                  <c:v>23.200001</c:v>
                </c:pt>
                <c:pt idx="12753">
                  <c:v>23.299999</c:v>
                </c:pt>
                <c:pt idx="12754">
                  <c:v>23.299999</c:v>
                </c:pt>
                <c:pt idx="12755">
                  <c:v>23.299999</c:v>
                </c:pt>
                <c:pt idx="12756">
                  <c:v>23.200001</c:v>
                </c:pt>
                <c:pt idx="12757">
                  <c:v>23.200001</c:v>
                </c:pt>
                <c:pt idx="12758">
                  <c:v>23.299999</c:v>
                </c:pt>
                <c:pt idx="12759">
                  <c:v>23.200001</c:v>
                </c:pt>
                <c:pt idx="12760">
                  <c:v>23.299999</c:v>
                </c:pt>
                <c:pt idx="12761">
                  <c:v>23.299999</c:v>
                </c:pt>
                <c:pt idx="12762">
                  <c:v>23.299999</c:v>
                </c:pt>
                <c:pt idx="12763">
                  <c:v>23.299999</c:v>
                </c:pt>
                <c:pt idx="12764">
                  <c:v>23.299999</c:v>
                </c:pt>
                <c:pt idx="12765">
                  <c:v>23.299999</c:v>
                </c:pt>
                <c:pt idx="12766">
                  <c:v>23.299999</c:v>
                </c:pt>
                <c:pt idx="12767">
                  <c:v>23.299999</c:v>
                </c:pt>
                <c:pt idx="12768">
                  <c:v>23.299999</c:v>
                </c:pt>
                <c:pt idx="12769">
                  <c:v>23.299999</c:v>
                </c:pt>
                <c:pt idx="12770">
                  <c:v>23.299999</c:v>
                </c:pt>
                <c:pt idx="12771">
                  <c:v>23.299999</c:v>
                </c:pt>
                <c:pt idx="12772">
                  <c:v>23.200001</c:v>
                </c:pt>
                <c:pt idx="12773">
                  <c:v>23.299999</c:v>
                </c:pt>
                <c:pt idx="12774">
                  <c:v>23.200001</c:v>
                </c:pt>
                <c:pt idx="12775">
                  <c:v>23.299999</c:v>
                </c:pt>
                <c:pt idx="12776">
                  <c:v>23.299999</c:v>
                </c:pt>
                <c:pt idx="12777">
                  <c:v>23.299999</c:v>
                </c:pt>
                <c:pt idx="12778">
                  <c:v>23.299999</c:v>
                </c:pt>
                <c:pt idx="12779">
                  <c:v>23.299999</c:v>
                </c:pt>
                <c:pt idx="12780">
                  <c:v>23.200001</c:v>
                </c:pt>
                <c:pt idx="12781">
                  <c:v>23.200001</c:v>
                </c:pt>
                <c:pt idx="12782">
                  <c:v>23.200001</c:v>
                </c:pt>
                <c:pt idx="12783">
                  <c:v>23.200001</c:v>
                </c:pt>
                <c:pt idx="12784">
                  <c:v>23.200001</c:v>
                </c:pt>
                <c:pt idx="12785">
                  <c:v>23.200001</c:v>
                </c:pt>
                <c:pt idx="12786">
                  <c:v>23.200001</c:v>
                </c:pt>
                <c:pt idx="12787">
                  <c:v>23.200001</c:v>
                </c:pt>
                <c:pt idx="12788">
                  <c:v>23.200001</c:v>
                </c:pt>
                <c:pt idx="12789">
                  <c:v>23.200001</c:v>
                </c:pt>
                <c:pt idx="12790">
                  <c:v>23.200001</c:v>
                </c:pt>
                <c:pt idx="12791">
                  <c:v>23.200001</c:v>
                </c:pt>
                <c:pt idx="12792">
                  <c:v>23.200001</c:v>
                </c:pt>
                <c:pt idx="12793">
                  <c:v>23.200001</c:v>
                </c:pt>
                <c:pt idx="12794">
                  <c:v>23.200001</c:v>
                </c:pt>
                <c:pt idx="12795">
                  <c:v>23.200001</c:v>
                </c:pt>
                <c:pt idx="12796">
                  <c:v>23.200001</c:v>
                </c:pt>
                <c:pt idx="12797">
                  <c:v>23.200001</c:v>
                </c:pt>
                <c:pt idx="12798">
                  <c:v>23.200001</c:v>
                </c:pt>
                <c:pt idx="12799">
                  <c:v>23.200001</c:v>
                </c:pt>
                <c:pt idx="12800">
                  <c:v>23.200001</c:v>
                </c:pt>
                <c:pt idx="12801">
                  <c:v>23.200001</c:v>
                </c:pt>
                <c:pt idx="12802">
                  <c:v>23.200001</c:v>
                </c:pt>
                <c:pt idx="12803">
                  <c:v>23.200001</c:v>
                </c:pt>
                <c:pt idx="12804">
                  <c:v>23.299999</c:v>
                </c:pt>
                <c:pt idx="12805">
                  <c:v>23.200001</c:v>
                </c:pt>
                <c:pt idx="12806">
                  <c:v>23.200001</c:v>
                </c:pt>
                <c:pt idx="12807">
                  <c:v>23.299999</c:v>
                </c:pt>
                <c:pt idx="12808">
                  <c:v>23.200001</c:v>
                </c:pt>
                <c:pt idx="12809">
                  <c:v>23.299999</c:v>
                </c:pt>
                <c:pt idx="12810">
                  <c:v>23.299999</c:v>
                </c:pt>
                <c:pt idx="12811">
                  <c:v>23.299999</c:v>
                </c:pt>
                <c:pt idx="12812">
                  <c:v>23.299999</c:v>
                </c:pt>
                <c:pt idx="12813">
                  <c:v>23.200001</c:v>
                </c:pt>
                <c:pt idx="12814">
                  <c:v>23.200001</c:v>
                </c:pt>
                <c:pt idx="12815">
                  <c:v>23.200001</c:v>
                </c:pt>
                <c:pt idx="12816">
                  <c:v>23.200001</c:v>
                </c:pt>
                <c:pt idx="12817">
                  <c:v>23.200001</c:v>
                </c:pt>
                <c:pt idx="12818">
                  <c:v>23.200001</c:v>
                </c:pt>
                <c:pt idx="12819">
                  <c:v>23.200001</c:v>
                </c:pt>
                <c:pt idx="12820">
                  <c:v>23.200001</c:v>
                </c:pt>
                <c:pt idx="12821">
                  <c:v>23.200001</c:v>
                </c:pt>
                <c:pt idx="12822">
                  <c:v>23.299999</c:v>
                </c:pt>
                <c:pt idx="12823">
                  <c:v>23.299999</c:v>
                </c:pt>
                <c:pt idx="12824">
                  <c:v>23.200001</c:v>
                </c:pt>
                <c:pt idx="12825">
                  <c:v>23.200001</c:v>
                </c:pt>
                <c:pt idx="12826">
                  <c:v>23.200001</c:v>
                </c:pt>
                <c:pt idx="12827">
                  <c:v>23.299999</c:v>
                </c:pt>
                <c:pt idx="12828">
                  <c:v>23.200001</c:v>
                </c:pt>
                <c:pt idx="12829">
                  <c:v>23.299999</c:v>
                </c:pt>
                <c:pt idx="12830">
                  <c:v>23.299999</c:v>
                </c:pt>
                <c:pt idx="12831">
                  <c:v>23.200001</c:v>
                </c:pt>
                <c:pt idx="12832">
                  <c:v>23.299999</c:v>
                </c:pt>
                <c:pt idx="12833">
                  <c:v>23.299999</c:v>
                </c:pt>
                <c:pt idx="12834">
                  <c:v>23.200001</c:v>
                </c:pt>
                <c:pt idx="12835">
                  <c:v>23.200001</c:v>
                </c:pt>
                <c:pt idx="12836">
                  <c:v>23.200001</c:v>
                </c:pt>
                <c:pt idx="12837">
                  <c:v>23.200001</c:v>
                </c:pt>
                <c:pt idx="12838">
                  <c:v>23.200001</c:v>
                </c:pt>
                <c:pt idx="12839">
                  <c:v>23.299999</c:v>
                </c:pt>
                <c:pt idx="12840">
                  <c:v>23.299999</c:v>
                </c:pt>
                <c:pt idx="12841">
                  <c:v>23.200001</c:v>
                </c:pt>
                <c:pt idx="12842">
                  <c:v>23.200001</c:v>
                </c:pt>
                <c:pt idx="12843">
                  <c:v>23.299999</c:v>
                </c:pt>
                <c:pt idx="12844">
                  <c:v>23.299999</c:v>
                </c:pt>
                <c:pt idx="12845">
                  <c:v>23.200001</c:v>
                </c:pt>
                <c:pt idx="12846">
                  <c:v>23.200001</c:v>
                </c:pt>
                <c:pt idx="12847">
                  <c:v>23.200001</c:v>
                </c:pt>
                <c:pt idx="12848">
                  <c:v>23.299999</c:v>
                </c:pt>
                <c:pt idx="12849">
                  <c:v>23.200001</c:v>
                </c:pt>
                <c:pt idx="12850">
                  <c:v>23.299999</c:v>
                </c:pt>
                <c:pt idx="12851">
                  <c:v>23.299999</c:v>
                </c:pt>
                <c:pt idx="12852">
                  <c:v>23.200001</c:v>
                </c:pt>
                <c:pt idx="12853">
                  <c:v>23.299999</c:v>
                </c:pt>
                <c:pt idx="12854">
                  <c:v>23.200001</c:v>
                </c:pt>
                <c:pt idx="12855">
                  <c:v>23.200001</c:v>
                </c:pt>
                <c:pt idx="12856">
                  <c:v>23.200001</c:v>
                </c:pt>
                <c:pt idx="12857">
                  <c:v>23.299999</c:v>
                </c:pt>
                <c:pt idx="12858">
                  <c:v>23.299999</c:v>
                </c:pt>
                <c:pt idx="12859">
                  <c:v>23.200001</c:v>
                </c:pt>
                <c:pt idx="12860">
                  <c:v>23.200001</c:v>
                </c:pt>
                <c:pt idx="12861">
                  <c:v>23.200001</c:v>
                </c:pt>
                <c:pt idx="12862">
                  <c:v>23.200001</c:v>
                </c:pt>
                <c:pt idx="12863">
                  <c:v>23.299999</c:v>
                </c:pt>
                <c:pt idx="12864">
                  <c:v>23.299999</c:v>
                </c:pt>
                <c:pt idx="12865">
                  <c:v>23.299999</c:v>
                </c:pt>
                <c:pt idx="12866">
                  <c:v>23.200001</c:v>
                </c:pt>
                <c:pt idx="12867">
                  <c:v>23.299999</c:v>
                </c:pt>
                <c:pt idx="12868">
                  <c:v>23.200001</c:v>
                </c:pt>
                <c:pt idx="12869">
                  <c:v>23.200001</c:v>
                </c:pt>
                <c:pt idx="12870">
                  <c:v>23.200001</c:v>
                </c:pt>
                <c:pt idx="12871">
                  <c:v>23.299999</c:v>
                </c:pt>
                <c:pt idx="12872">
                  <c:v>23.200001</c:v>
                </c:pt>
                <c:pt idx="12873">
                  <c:v>23.200001</c:v>
                </c:pt>
                <c:pt idx="12874">
                  <c:v>23.200001</c:v>
                </c:pt>
                <c:pt idx="12875">
                  <c:v>23.200001</c:v>
                </c:pt>
                <c:pt idx="12876">
                  <c:v>23.200001</c:v>
                </c:pt>
                <c:pt idx="12877">
                  <c:v>23.200001</c:v>
                </c:pt>
                <c:pt idx="12878">
                  <c:v>23.200001</c:v>
                </c:pt>
                <c:pt idx="12879">
                  <c:v>23.200001</c:v>
                </c:pt>
                <c:pt idx="12880">
                  <c:v>23.200001</c:v>
                </c:pt>
                <c:pt idx="12881">
                  <c:v>23.200001</c:v>
                </c:pt>
                <c:pt idx="12882">
                  <c:v>23.200001</c:v>
                </c:pt>
                <c:pt idx="12883">
                  <c:v>23.200001</c:v>
                </c:pt>
                <c:pt idx="12884">
                  <c:v>23.200001</c:v>
                </c:pt>
                <c:pt idx="12885">
                  <c:v>23.200001</c:v>
                </c:pt>
                <c:pt idx="12886">
                  <c:v>23.200001</c:v>
                </c:pt>
                <c:pt idx="12887">
                  <c:v>23.200001</c:v>
                </c:pt>
                <c:pt idx="12888">
                  <c:v>23.200001</c:v>
                </c:pt>
                <c:pt idx="12889">
                  <c:v>23.200001</c:v>
                </c:pt>
                <c:pt idx="12890">
                  <c:v>23.200001</c:v>
                </c:pt>
                <c:pt idx="12891">
                  <c:v>23.200001</c:v>
                </c:pt>
                <c:pt idx="12892">
                  <c:v>23.200001</c:v>
                </c:pt>
                <c:pt idx="12893">
                  <c:v>23.200001</c:v>
                </c:pt>
                <c:pt idx="12894">
                  <c:v>23.200001</c:v>
                </c:pt>
                <c:pt idx="12895">
                  <c:v>23.200001</c:v>
                </c:pt>
                <c:pt idx="12896">
                  <c:v>23.200001</c:v>
                </c:pt>
                <c:pt idx="12897">
                  <c:v>23.200001</c:v>
                </c:pt>
                <c:pt idx="12898">
                  <c:v>23.200001</c:v>
                </c:pt>
                <c:pt idx="12899">
                  <c:v>23.200001</c:v>
                </c:pt>
                <c:pt idx="12900">
                  <c:v>23.200001</c:v>
                </c:pt>
                <c:pt idx="12901">
                  <c:v>23.200001</c:v>
                </c:pt>
                <c:pt idx="12902">
                  <c:v>23.299999</c:v>
                </c:pt>
                <c:pt idx="12903">
                  <c:v>23.200001</c:v>
                </c:pt>
                <c:pt idx="12904">
                  <c:v>23.200001</c:v>
                </c:pt>
                <c:pt idx="12905">
                  <c:v>23.200001</c:v>
                </c:pt>
                <c:pt idx="12906">
                  <c:v>23.200001</c:v>
                </c:pt>
                <c:pt idx="12907">
                  <c:v>23.200001</c:v>
                </c:pt>
                <c:pt idx="12908">
                  <c:v>23.200001</c:v>
                </c:pt>
                <c:pt idx="12909">
                  <c:v>23.200001</c:v>
                </c:pt>
                <c:pt idx="12910">
                  <c:v>23.200001</c:v>
                </c:pt>
                <c:pt idx="12911">
                  <c:v>23.299999</c:v>
                </c:pt>
                <c:pt idx="12912">
                  <c:v>23.299999</c:v>
                </c:pt>
                <c:pt idx="12913">
                  <c:v>23.299999</c:v>
                </c:pt>
                <c:pt idx="12914">
                  <c:v>23.299999</c:v>
                </c:pt>
                <c:pt idx="12915">
                  <c:v>23.200001</c:v>
                </c:pt>
                <c:pt idx="12916">
                  <c:v>23.299999</c:v>
                </c:pt>
                <c:pt idx="12917">
                  <c:v>23.299999</c:v>
                </c:pt>
                <c:pt idx="12918">
                  <c:v>23.299999</c:v>
                </c:pt>
                <c:pt idx="12919">
                  <c:v>23.299999</c:v>
                </c:pt>
                <c:pt idx="12920">
                  <c:v>23.200001</c:v>
                </c:pt>
                <c:pt idx="12921">
                  <c:v>23.299999</c:v>
                </c:pt>
                <c:pt idx="12922">
                  <c:v>23.299999</c:v>
                </c:pt>
                <c:pt idx="12923">
                  <c:v>23.299999</c:v>
                </c:pt>
                <c:pt idx="12924">
                  <c:v>23.299999</c:v>
                </c:pt>
                <c:pt idx="12925">
                  <c:v>23.299999</c:v>
                </c:pt>
                <c:pt idx="12926">
                  <c:v>23.200001</c:v>
                </c:pt>
                <c:pt idx="12927">
                  <c:v>23.200001</c:v>
                </c:pt>
                <c:pt idx="12928">
                  <c:v>23.200001</c:v>
                </c:pt>
                <c:pt idx="12929">
                  <c:v>23.200001</c:v>
                </c:pt>
                <c:pt idx="12930">
                  <c:v>23.200001</c:v>
                </c:pt>
                <c:pt idx="12931">
                  <c:v>23.299999</c:v>
                </c:pt>
                <c:pt idx="12932">
                  <c:v>23.200001</c:v>
                </c:pt>
                <c:pt idx="12933">
                  <c:v>23.200001</c:v>
                </c:pt>
                <c:pt idx="12934">
                  <c:v>23.200001</c:v>
                </c:pt>
                <c:pt idx="12935">
                  <c:v>23.299999</c:v>
                </c:pt>
                <c:pt idx="12936">
                  <c:v>23.200001</c:v>
                </c:pt>
                <c:pt idx="12937">
                  <c:v>23.200001</c:v>
                </c:pt>
                <c:pt idx="12938">
                  <c:v>23.299999</c:v>
                </c:pt>
                <c:pt idx="12939">
                  <c:v>23.200001</c:v>
                </c:pt>
                <c:pt idx="12940">
                  <c:v>23.200001</c:v>
                </c:pt>
                <c:pt idx="12941">
                  <c:v>23.299999</c:v>
                </c:pt>
                <c:pt idx="12942">
                  <c:v>23.200001</c:v>
                </c:pt>
                <c:pt idx="12943">
                  <c:v>23.299999</c:v>
                </c:pt>
                <c:pt idx="12944">
                  <c:v>23.200001</c:v>
                </c:pt>
                <c:pt idx="12945">
                  <c:v>23.200001</c:v>
                </c:pt>
                <c:pt idx="12946">
                  <c:v>23.200001</c:v>
                </c:pt>
                <c:pt idx="12947">
                  <c:v>23.200001</c:v>
                </c:pt>
                <c:pt idx="12948">
                  <c:v>23.200001</c:v>
                </c:pt>
                <c:pt idx="12949">
                  <c:v>23.200001</c:v>
                </c:pt>
                <c:pt idx="12950">
                  <c:v>23.200001</c:v>
                </c:pt>
                <c:pt idx="12951">
                  <c:v>23.200001</c:v>
                </c:pt>
                <c:pt idx="12952">
                  <c:v>23.299999</c:v>
                </c:pt>
                <c:pt idx="12953">
                  <c:v>23.299999</c:v>
                </c:pt>
                <c:pt idx="12954">
                  <c:v>23.200001</c:v>
                </c:pt>
                <c:pt idx="12955">
                  <c:v>23.200001</c:v>
                </c:pt>
                <c:pt idx="12956">
                  <c:v>23.200001</c:v>
                </c:pt>
                <c:pt idx="12957">
                  <c:v>23.200001</c:v>
                </c:pt>
                <c:pt idx="12958">
                  <c:v>23.200001</c:v>
                </c:pt>
                <c:pt idx="12959">
                  <c:v>23.200001</c:v>
                </c:pt>
                <c:pt idx="12960">
                  <c:v>23.200001</c:v>
                </c:pt>
                <c:pt idx="12961">
                  <c:v>23.200001</c:v>
                </c:pt>
                <c:pt idx="12962">
                  <c:v>23.299999</c:v>
                </c:pt>
                <c:pt idx="12963">
                  <c:v>23.200001</c:v>
                </c:pt>
                <c:pt idx="12964">
                  <c:v>23.200001</c:v>
                </c:pt>
                <c:pt idx="12965">
                  <c:v>23.200001</c:v>
                </c:pt>
                <c:pt idx="12966">
                  <c:v>23.200001</c:v>
                </c:pt>
                <c:pt idx="12967">
                  <c:v>23.200001</c:v>
                </c:pt>
                <c:pt idx="12968">
                  <c:v>23.200001</c:v>
                </c:pt>
                <c:pt idx="12969">
                  <c:v>23.200001</c:v>
                </c:pt>
                <c:pt idx="12970">
                  <c:v>23.200001</c:v>
                </c:pt>
                <c:pt idx="12971">
                  <c:v>23.200001</c:v>
                </c:pt>
                <c:pt idx="12972">
                  <c:v>23.200001</c:v>
                </c:pt>
                <c:pt idx="12973">
                  <c:v>23.200001</c:v>
                </c:pt>
                <c:pt idx="12974">
                  <c:v>23.200001</c:v>
                </c:pt>
                <c:pt idx="12975">
                  <c:v>23.200001</c:v>
                </c:pt>
                <c:pt idx="12976">
                  <c:v>23.200001</c:v>
                </c:pt>
                <c:pt idx="12977">
                  <c:v>23.200001</c:v>
                </c:pt>
                <c:pt idx="12978">
                  <c:v>23.200001</c:v>
                </c:pt>
                <c:pt idx="12979">
                  <c:v>23.200001</c:v>
                </c:pt>
                <c:pt idx="12980">
                  <c:v>23.200001</c:v>
                </c:pt>
                <c:pt idx="12981">
                  <c:v>23.200001</c:v>
                </c:pt>
                <c:pt idx="12982">
                  <c:v>23.200001</c:v>
                </c:pt>
                <c:pt idx="12983">
                  <c:v>23.200001</c:v>
                </c:pt>
                <c:pt idx="12984">
                  <c:v>23.200001</c:v>
                </c:pt>
                <c:pt idx="12985">
                  <c:v>23.200001</c:v>
                </c:pt>
                <c:pt idx="12986">
                  <c:v>23.200001</c:v>
                </c:pt>
                <c:pt idx="12987">
                  <c:v>23.200001</c:v>
                </c:pt>
                <c:pt idx="12988">
                  <c:v>23.200001</c:v>
                </c:pt>
                <c:pt idx="12989">
                  <c:v>23.200001</c:v>
                </c:pt>
                <c:pt idx="12990">
                  <c:v>23.200001</c:v>
                </c:pt>
                <c:pt idx="12991">
                  <c:v>23.200001</c:v>
                </c:pt>
                <c:pt idx="12992">
                  <c:v>23.200001</c:v>
                </c:pt>
                <c:pt idx="12993">
                  <c:v>23.200001</c:v>
                </c:pt>
                <c:pt idx="12994">
                  <c:v>23.200001</c:v>
                </c:pt>
                <c:pt idx="12995">
                  <c:v>23.200001</c:v>
                </c:pt>
                <c:pt idx="12996">
                  <c:v>23.200001</c:v>
                </c:pt>
                <c:pt idx="12997">
                  <c:v>23.200001</c:v>
                </c:pt>
                <c:pt idx="12998">
                  <c:v>23.200001</c:v>
                </c:pt>
                <c:pt idx="12999">
                  <c:v>23.200001</c:v>
                </c:pt>
                <c:pt idx="13000">
                  <c:v>23.200001</c:v>
                </c:pt>
                <c:pt idx="13001">
                  <c:v>23.200001</c:v>
                </c:pt>
                <c:pt idx="13002">
                  <c:v>23.200001</c:v>
                </c:pt>
                <c:pt idx="13003">
                  <c:v>23.200001</c:v>
                </c:pt>
                <c:pt idx="13004">
                  <c:v>23.200001</c:v>
                </c:pt>
                <c:pt idx="13005">
                  <c:v>23.200001</c:v>
                </c:pt>
                <c:pt idx="13006">
                  <c:v>23.200001</c:v>
                </c:pt>
                <c:pt idx="13007">
                  <c:v>23.200001</c:v>
                </c:pt>
                <c:pt idx="13008">
                  <c:v>23.200001</c:v>
                </c:pt>
                <c:pt idx="13009">
                  <c:v>23.200001</c:v>
                </c:pt>
                <c:pt idx="13010">
                  <c:v>23.200001</c:v>
                </c:pt>
                <c:pt idx="13011">
                  <c:v>23.200001</c:v>
                </c:pt>
                <c:pt idx="13012">
                  <c:v>23.200001</c:v>
                </c:pt>
                <c:pt idx="13013">
                  <c:v>23.200001</c:v>
                </c:pt>
                <c:pt idx="13014">
                  <c:v>23.200001</c:v>
                </c:pt>
                <c:pt idx="13015">
                  <c:v>23.200001</c:v>
                </c:pt>
                <c:pt idx="13016">
                  <c:v>23.200001</c:v>
                </c:pt>
                <c:pt idx="13017">
                  <c:v>23.200001</c:v>
                </c:pt>
                <c:pt idx="13018">
                  <c:v>23.200001</c:v>
                </c:pt>
                <c:pt idx="13019">
                  <c:v>23.200001</c:v>
                </c:pt>
                <c:pt idx="13020">
                  <c:v>23.200001</c:v>
                </c:pt>
                <c:pt idx="13021">
                  <c:v>23.200001</c:v>
                </c:pt>
                <c:pt idx="13022">
                  <c:v>23.200001</c:v>
                </c:pt>
                <c:pt idx="13023">
                  <c:v>23.200001</c:v>
                </c:pt>
                <c:pt idx="13024">
                  <c:v>23.1</c:v>
                </c:pt>
                <c:pt idx="13025">
                  <c:v>23.200001</c:v>
                </c:pt>
                <c:pt idx="13026">
                  <c:v>23.200001</c:v>
                </c:pt>
                <c:pt idx="13027">
                  <c:v>23.1</c:v>
                </c:pt>
                <c:pt idx="13028">
                  <c:v>23.1</c:v>
                </c:pt>
                <c:pt idx="13029">
                  <c:v>23.200001</c:v>
                </c:pt>
                <c:pt idx="13030">
                  <c:v>23.1</c:v>
                </c:pt>
                <c:pt idx="13031">
                  <c:v>23.1</c:v>
                </c:pt>
                <c:pt idx="13032">
                  <c:v>23.1</c:v>
                </c:pt>
                <c:pt idx="13033">
                  <c:v>23.1</c:v>
                </c:pt>
                <c:pt idx="13034">
                  <c:v>23.1</c:v>
                </c:pt>
                <c:pt idx="13035">
                  <c:v>23.200001</c:v>
                </c:pt>
                <c:pt idx="13036">
                  <c:v>23.1</c:v>
                </c:pt>
                <c:pt idx="13037">
                  <c:v>23.200001</c:v>
                </c:pt>
                <c:pt idx="13038">
                  <c:v>23.200001</c:v>
                </c:pt>
                <c:pt idx="13039">
                  <c:v>23.1</c:v>
                </c:pt>
                <c:pt idx="13040">
                  <c:v>23.1</c:v>
                </c:pt>
                <c:pt idx="13041">
                  <c:v>23.1</c:v>
                </c:pt>
                <c:pt idx="13042">
                  <c:v>23.1</c:v>
                </c:pt>
                <c:pt idx="13043">
                  <c:v>23.1</c:v>
                </c:pt>
                <c:pt idx="13044">
                  <c:v>23.1</c:v>
                </c:pt>
                <c:pt idx="13045">
                  <c:v>23.1</c:v>
                </c:pt>
                <c:pt idx="13046">
                  <c:v>23.1</c:v>
                </c:pt>
                <c:pt idx="13047">
                  <c:v>23.1</c:v>
                </c:pt>
                <c:pt idx="13048">
                  <c:v>23.1</c:v>
                </c:pt>
                <c:pt idx="13049">
                  <c:v>23.1</c:v>
                </c:pt>
                <c:pt idx="13050">
                  <c:v>23.1</c:v>
                </c:pt>
                <c:pt idx="13051">
                  <c:v>23.1</c:v>
                </c:pt>
                <c:pt idx="13052">
                  <c:v>23.1</c:v>
                </c:pt>
                <c:pt idx="13053">
                  <c:v>23.1</c:v>
                </c:pt>
                <c:pt idx="13054">
                  <c:v>23.1</c:v>
                </c:pt>
                <c:pt idx="13055">
                  <c:v>23.1</c:v>
                </c:pt>
                <c:pt idx="13056">
                  <c:v>23.1</c:v>
                </c:pt>
                <c:pt idx="13057">
                  <c:v>23.1</c:v>
                </c:pt>
                <c:pt idx="13058">
                  <c:v>23.1</c:v>
                </c:pt>
                <c:pt idx="13059">
                  <c:v>23.1</c:v>
                </c:pt>
                <c:pt idx="13060">
                  <c:v>23.1</c:v>
                </c:pt>
                <c:pt idx="13061">
                  <c:v>23.1</c:v>
                </c:pt>
                <c:pt idx="13062">
                  <c:v>23.1</c:v>
                </c:pt>
                <c:pt idx="13063">
                  <c:v>23.1</c:v>
                </c:pt>
                <c:pt idx="13064">
                  <c:v>23.1</c:v>
                </c:pt>
                <c:pt idx="13065">
                  <c:v>23.1</c:v>
                </c:pt>
                <c:pt idx="13066">
                  <c:v>23.1</c:v>
                </c:pt>
                <c:pt idx="13067">
                  <c:v>23.1</c:v>
                </c:pt>
                <c:pt idx="13068">
                  <c:v>23.1</c:v>
                </c:pt>
                <c:pt idx="13069">
                  <c:v>23.1</c:v>
                </c:pt>
                <c:pt idx="13070">
                  <c:v>23.1</c:v>
                </c:pt>
                <c:pt idx="13071">
                  <c:v>23.1</c:v>
                </c:pt>
                <c:pt idx="13072">
                  <c:v>23.1</c:v>
                </c:pt>
                <c:pt idx="13073">
                  <c:v>23.1</c:v>
                </c:pt>
                <c:pt idx="13074">
                  <c:v>23.1</c:v>
                </c:pt>
                <c:pt idx="13075">
                  <c:v>23.1</c:v>
                </c:pt>
                <c:pt idx="13076">
                  <c:v>23.1</c:v>
                </c:pt>
                <c:pt idx="13077">
                  <c:v>23.1</c:v>
                </c:pt>
                <c:pt idx="13078">
                  <c:v>23.1</c:v>
                </c:pt>
                <c:pt idx="13079">
                  <c:v>23.1</c:v>
                </c:pt>
                <c:pt idx="13080">
                  <c:v>23.1</c:v>
                </c:pt>
                <c:pt idx="13081">
                  <c:v>23.1</c:v>
                </c:pt>
                <c:pt idx="13082">
                  <c:v>23.1</c:v>
                </c:pt>
                <c:pt idx="13083">
                  <c:v>23.1</c:v>
                </c:pt>
                <c:pt idx="13084">
                  <c:v>23.1</c:v>
                </c:pt>
                <c:pt idx="13085">
                  <c:v>23.200001</c:v>
                </c:pt>
                <c:pt idx="13086">
                  <c:v>23.1</c:v>
                </c:pt>
                <c:pt idx="13087">
                  <c:v>23.1</c:v>
                </c:pt>
                <c:pt idx="13088">
                  <c:v>23.1</c:v>
                </c:pt>
                <c:pt idx="13089">
                  <c:v>23.1</c:v>
                </c:pt>
                <c:pt idx="13090">
                  <c:v>23.200001</c:v>
                </c:pt>
                <c:pt idx="13091">
                  <c:v>23.200001</c:v>
                </c:pt>
                <c:pt idx="13092">
                  <c:v>23.1</c:v>
                </c:pt>
                <c:pt idx="13093">
                  <c:v>23.1</c:v>
                </c:pt>
                <c:pt idx="13094">
                  <c:v>23.1</c:v>
                </c:pt>
                <c:pt idx="13095">
                  <c:v>23.1</c:v>
                </c:pt>
                <c:pt idx="13096">
                  <c:v>23.1</c:v>
                </c:pt>
                <c:pt idx="13097">
                  <c:v>23.1</c:v>
                </c:pt>
                <c:pt idx="13098">
                  <c:v>23.200001</c:v>
                </c:pt>
                <c:pt idx="13099">
                  <c:v>23.1</c:v>
                </c:pt>
                <c:pt idx="13100">
                  <c:v>23.1</c:v>
                </c:pt>
                <c:pt idx="13101">
                  <c:v>23.1</c:v>
                </c:pt>
                <c:pt idx="13102">
                  <c:v>23.1</c:v>
                </c:pt>
                <c:pt idx="13103">
                  <c:v>23.1</c:v>
                </c:pt>
                <c:pt idx="13104">
                  <c:v>23.1</c:v>
                </c:pt>
                <c:pt idx="13105">
                  <c:v>23.1</c:v>
                </c:pt>
                <c:pt idx="13106">
                  <c:v>23.1</c:v>
                </c:pt>
                <c:pt idx="13107">
                  <c:v>23.1</c:v>
                </c:pt>
                <c:pt idx="13108">
                  <c:v>23.1</c:v>
                </c:pt>
                <c:pt idx="13109">
                  <c:v>23.1</c:v>
                </c:pt>
                <c:pt idx="13110">
                  <c:v>23.1</c:v>
                </c:pt>
                <c:pt idx="13111">
                  <c:v>23.1</c:v>
                </c:pt>
                <c:pt idx="13112">
                  <c:v>23.1</c:v>
                </c:pt>
                <c:pt idx="13113">
                  <c:v>23.1</c:v>
                </c:pt>
                <c:pt idx="13114">
                  <c:v>23.1</c:v>
                </c:pt>
                <c:pt idx="13115">
                  <c:v>23.1</c:v>
                </c:pt>
                <c:pt idx="13116">
                  <c:v>23.1</c:v>
                </c:pt>
                <c:pt idx="13117">
                  <c:v>23.1</c:v>
                </c:pt>
                <c:pt idx="13118">
                  <c:v>23.200001</c:v>
                </c:pt>
                <c:pt idx="13119">
                  <c:v>23.1</c:v>
                </c:pt>
                <c:pt idx="13120">
                  <c:v>23.1</c:v>
                </c:pt>
                <c:pt idx="13121">
                  <c:v>23.1</c:v>
                </c:pt>
                <c:pt idx="13122">
                  <c:v>23.1</c:v>
                </c:pt>
                <c:pt idx="13123">
                  <c:v>23.1</c:v>
                </c:pt>
                <c:pt idx="13124">
                  <c:v>23.1</c:v>
                </c:pt>
                <c:pt idx="13125">
                  <c:v>23.200001</c:v>
                </c:pt>
                <c:pt idx="13126">
                  <c:v>23.200001</c:v>
                </c:pt>
                <c:pt idx="13127">
                  <c:v>23.1</c:v>
                </c:pt>
                <c:pt idx="13128">
                  <c:v>23.200001</c:v>
                </c:pt>
                <c:pt idx="13129">
                  <c:v>23.1</c:v>
                </c:pt>
                <c:pt idx="13130">
                  <c:v>23.1</c:v>
                </c:pt>
                <c:pt idx="13131">
                  <c:v>23.1</c:v>
                </c:pt>
                <c:pt idx="13132">
                  <c:v>23.200001</c:v>
                </c:pt>
                <c:pt idx="13133">
                  <c:v>23.200001</c:v>
                </c:pt>
                <c:pt idx="13134">
                  <c:v>23.1</c:v>
                </c:pt>
                <c:pt idx="13135">
                  <c:v>23.200001</c:v>
                </c:pt>
                <c:pt idx="13136">
                  <c:v>23.1</c:v>
                </c:pt>
                <c:pt idx="13137">
                  <c:v>23.1</c:v>
                </c:pt>
                <c:pt idx="13138">
                  <c:v>23.200001</c:v>
                </c:pt>
                <c:pt idx="13139">
                  <c:v>23.1</c:v>
                </c:pt>
                <c:pt idx="13140">
                  <c:v>23.1</c:v>
                </c:pt>
                <c:pt idx="13141">
                  <c:v>23.1</c:v>
                </c:pt>
                <c:pt idx="13142">
                  <c:v>23.1</c:v>
                </c:pt>
                <c:pt idx="13143">
                  <c:v>23.1</c:v>
                </c:pt>
                <c:pt idx="13144">
                  <c:v>23.1</c:v>
                </c:pt>
                <c:pt idx="13145">
                  <c:v>23.1</c:v>
                </c:pt>
                <c:pt idx="13146">
                  <c:v>23.1</c:v>
                </c:pt>
                <c:pt idx="13147">
                  <c:v>23.200001</c:v>
                </c:pt>
                <c:pt idx="13148">
                  <c:v>23.200001</c:v>
                </c:pt>
                <c:pt idx="13149">
                  <c:v>23.1</c:v>
                </c:pt>
                <c:pt idx="13150">
                  <c:v>23.1</c:v>
                </c:pt>
                <c:pt idx="13151">
                  <c:v>23.1</c:v>
                </c:pt>
                <c:pt idx="13152">
                  <c:v>23.1</c:v>
                </c:pt>
                <c:pt idx="13153">
                  <c:v>23.1</c:v>
                </c:pt>
                <c:pt idx="13154">
                  <c:v>23.1</c:v>
                </c:pt>
                <c:pt idx="13155">
                  <c:v>23.200001</c:v>
                </c:pt>
                <c:pt idx="13156">
                  <c:v>23.1</c:v>
                </c:pt>
                <c:pt idx="13157">
                  <c:v>23.200001</c:v>
                </c:pt>
                <c:pt idx="13158">
                  <c:v>23.200001</c:v>
                </c:pt>
                <c:pt idx="13159">
                  <c:v>23.200001</c:v>
                </c:pt>
                <c:pt idx="13160">
                  <c:v>23.1</c:v>
                </c:pt>
                <c:pt idx="13161">
                  <c:v>23.1</c:v>
                </c:pt>
                <c:pt idx="13162">
                  <c:v>23.1</c:v>
                </c:pt>
                <c:pt idx="13163">
                  <c:v>23.1</c:v>
                </c:pt>
                <c:pt idx="13164">
                  <c:v>23.1</c:v>
                </c:pt>
                <c:pt idx="13165">
                  <c:v>23.1</c:v>
                </c:pt>
                <c:pt idx="13166">
                  <c:v>23.200001</c:v>
                </c:pt>
                <c:pt idx="13167">
                  <c:v>23.200001</c:v>
                </c:pt>
                <c:pt idx="13168">
                  <c:v>23.1</c:v>
                </c:pt>
                <c:pt idx="13169">
                  <c:v>23.200001</c:v>
                </c:pt>
                <c:pt idx="13170">
                  <c:v>23.1</c:v>
                </c:pt>
                <c:pt idx="13171">
                  <c:v>23.1</c:v>
                </c:pt>
                <c:pt idx="13172">
                  <c:v>23.200001</c:v>
                </c:pt>
                <c:pt idx="13173">
                  <c:v>23.200001</c:v>
                </c:pt>
                <c:pt idx="13174">
                  <c:v>23.1</c:v>
                </c:pt>
                <c:pt idx="13175">
                  <c:v>23.1</c:v>
                </c:pt>
                <c:pt idx="13176">
                  <c:v>23.200001</c:v>
                </c:pt>
                <c:pt idx="13177">
                  <c:v>23.1</c:v>
                </c:pt>
                <c:pt idx="13178">
                  <c:v>23.1</c:v>
                </c:pt>
                <c:pt idx="13179">
                  <c:v>23.200001</c:v>
                </c:pt>
                <c:pt idx="13180">
                  <c:v>23.200001</c:v>
                </c:pt>
                <c:pt idx="13181">
                  <c:v>23.1</c:v>
                </c:pt>
                <c:pt idx="13182">
                  <c:v>23.200001</c:v>
                </c:pt>
                <c:pt idx="13183">
                  <c:v>23.1</c:v>
                </c:pt>
                <c:pt idx="13184">
                  <c:v>23.200001</c:v>
                </c:pt>
                <c:pt idx="13185">
                  <c:v>23.1</c:v>
                </c:pt>
                <c:pt idx="13186">
                  <c:v>23.1</c:v>
                </c:pt>
                <c:pt idx="13187">
                  <c:v>23.200001</c:v>
                </c:pt>
                <c:pt idx="13188">
                  <c:v>23.1</c:v>
                </c:pt>
                <c:pt idx="13189">
                  <c:v>23.200001</c:v>
                </c:pt>
                <c:pt idx="13190">
                  <c:v>23.200001</c:v>
                </c:pt>
                <c:pt idx="13191">
                  <c:v>23.1</c:v>
                </c:pt>
                <c:pt idx="13192">
                  <c:v>23.1</c:v>
                </c:pt>
                <c:pt idx="13193">
                  <c:v>23.1</c:v>
                </c:pt>
                <c:pt idx="13194">
                  <c:v>23.1</c:v>
                </c:pt>
                <c:pt idx="13195">
                  <c:v>23.1</c:v>
                </c:pt>
                <c:pt idx="13196">
                  <c:v>23.1</c:v>
                </c:pt>
                <c:pt idx="13197">
                  <c:v>23.1</c:v>
                </c:pt>
                <c:pt idx="13198">
                  <c:v>23.1</c:v>
                </c:pt>
                <c:pt idx="13199">
                  <c:v>23.1</c:v>
                </c:pt>
                <c:pt idx="13200">
                  <c:v>23.1</c:v>
                </c:pt>
                <c:pt idx="13201">
                  <c:v>23.1</c:v>
                </c:pt>
                <c:pt idx="13202">
                  <c:v>23.1</c:v>
                </c:pt>
                <c:pt idx="13203">
                  <c:v>23.1</c:v>
                </c:pt>
                <c:pt idx="13204">
                  <c:v>23.1</c:v>
                </c:pt>
                <c:pt idx="13205">
                  <c:v>23.1</c:v>
                </c:pt>
                <c:pt idx="13206">
                  <c:v>23.1</c:v>
                </c:pt>
                <c:pt idx="13207">
                  <c:v>23.1</c:v>
                </c:pt>
                <c:pt idx="13208">
                  <c:v>23.200001</c:v>
                </c:pt>
                <c:pt idx="13209">
                  <c:v>23.200001</c:v>
                </c:pt>
                <c:pt idx="13210">
                  <c:v>23.200001</c:v>
                </c:pt>
                <c:pt idx="13211">
                  <c:v>23.1</c:v>
                </c:pt>
                <c:pt idx="13212">
                  <c:v>23.1</c:v>
                </c:pt>
                <c:pt idx="13213">
                  <c:v>23.1</c:v>
                </c:pt>
                <c:pt idx="13214">
                  <c:v>23.1</c:v>
                </c:pt>
                <c:pt idx="13215">
                  <c:v>23.200001</c:v>
                </c:pt>
                <c:pt idx="13216">
                  <c:v>23.200001</c:v>
                </c:pt>
                <c:pt idx="13217">
                  <c:v>23.1</c:v>
                </c:pt>
                <c:pt idx="13218">
                  <c:v>23.200001</c:v>
                </c:pt>
                <c:pt idx="13219">
                  <c:v>23.200001</c:v>
                </c:pt>
                <c:pt idx="13220">
                  <c:v>23.1</c:v>
                </c:pt>
                <c:pt idx="13221">
                  <c:v>23.200001</c:v>
                </c:pt>
                <c:pt idx="13222">
                  <c:v>23.200001</c:v>
                </c:pt>
                <c:pt idx="13223">
                  <c:v>23.1</c:v>
                </c:pt>
                <c:pt idx="13224">
                  <c:v>23.1</c:v>
                </c:pt>
                <c:pt idx="13225">
                  <c:v>23.1</c:v>
                </c:pt>
                <c:pt idx="13226">
                  <c:v>23.1</c:v>
                </c:pt>
                <c:pt idx="13227">
                  <c:v>23.1</c:v>
                </c:pt>
                <c:pt idx="13228">
                  <c:v>23.1</c:v>
                </c:pt>
                <c:pt idx="13229">
                  <c:v>23.1</c:v>
                </c:pt>
                <c:pt idx="13230">
                  <c:v>23.200001</c:v>
                </c:pt>
                <c:pt idx="13231">
                  <c:v>23.1</c:v>
                </c:pt>
                <c:pt idx="13232">
                  <c:v>23.1</c:v>
                </c:pt>
                <c:pt idx="13233">
                  <c:v>23.200001</c:v>
                </c:pt>
                <c:pt idx="13234">
                  <c:v>23.200001</c:v>
                </c:pt>
                <c:pt idx="13235">
                  <c:v>23.200001</c:v>
                </c:pt>
                <c:pt idx="13236">
                  <c:v>23.200001</c:v>
                </c:pt>
                <c:pt idx="13237">
                  <c:v>23.200001</c:v>
                </c:pt>
                <c:pt idx="13238">
                  <c:v>23.200001</c:v>
                </c:pt>
                <c:pt idx="13239">
                  <c:v>23.1</c:v>
                </c:pt>
                <c:pt idx="13240">
                  <c:v>23.1</c:v>
                </c:pt>
                <c:pt idx="13241">
                  <c:v>23.1</c:v>
                </c:pt>
                <c:pt idx="13242">
                  <c:v>23.1</c:v>
                </c:pt>
                <c:pt idx="13243">
                  <c:v>23.1</c:v>
                </c:pt>
                <c:pt idx="13244">
                  <c:v>23.1</c:v>
                </c:pt>
                <c:pt idx="13245">
                  <c:v>23.1</c:v>
                </c:pt>
                <c:pt idx="13246">
                  <c:v>23.1</c:v>
                </c:pt>
                <c:pt idx="13247">
                  <c:v>23.200001</c:v>
                </c:pt>
                <c:pt idx="13248">
                  <c:v>23.200001</c:v>
                </c:pt>
                <c:pt idx="13249">
                  <c:v>23.1</c:v>
                </c:pt>
                <c:pt idx="13250">
                  <c:v>23.1</c:v>
                </c:pt>
                <c:pt idx="13251">
                  <c:v>23.1</c:v>
                </c:pt>
                <c:pt idx="13252">
                  <c:v>23.1</c:v>
                </c:pt>
                <c:pt idx="13253">
                  <c:v>23.1</c:v>
                </c:pt>
                <c:pt idx="13254">
                  <c:v>23.200001</c:v>
                </c:pt>
                <c:pt idx="13255">
                  <c:v>23.200001</c:v>
                </c:pt>
                <c:pt idx="13256">
                  <c:v>23.1</c:v>
                </c:pt>
                <c:pt idx="13257">
                  <c:v>23.1</c:v>
                </c:pt>
                <c:pt idx="13258">
                  <c:v>23.200001</c:v>
                </c:pt>
                <c:pt idx="13259">
                  <c:v>23.1</c:v>
                </c:pt>
                <c:pt idx="13260">
                  <c:v>23.200001</c:v>
                </c:pt>
                <c:pt idx="13261">
                  <c:v>23.1</c:v>
                </c:pt>
                <c:pt idx="13262">
                  <c:v>23.200001</c:v>
                </c:pt>
                <c:pt idx="13263">
                  <c:v>23.1</c:v>
                </c:pt>
                <c:pt idx="13264">
                  <c:v>23.200001</c:v>
                </c:pt>
                <c:pt idx="13265">
                  <c:v>23.200001</c:v>
                </c:pt>
                <c:pt idx="13266">
                  <c:v>23.1</c:v>
                </c:pt>
                <c:pt idx="13267">
                  <c:v>23.1</c:v>
                </c:pt>
                <c:pt idx="13268">
                  <c:v>23.1</c:v>
                </c:pt>
                <c:pt idx="13269">
                  <c:v>23.1</c:v>
                </c:pt>
                <c:pt idx="13270">
                  <c:v>23.1</c:v>
                </c:pt>
                <c:pt idx="13271">
                  <c:v>23.1</c:v>
                </c:pt>
                <c:pt idx="13272">
                  <c:v>23.1</c:v>
                </c:pt>
                <c:pt idx="13273">
                  <c:v>23.1</c:v>
                </c:pt>
                <c:pt idx="13274">
                  <c:v>23.1</c:v>
                </c:pt>
                <c:pt idx="13275">
                  <c:v>23.200001</c:v>
                </c:pt>
                <c:pt idx="13276">
                  <c:v>23.200001</c:v>
                </c:pt>
                <c:pt idx="13277">
                  <c:v>23.200001</c:v>
                </c:pt>
                <c:pt idx="13278">
                  <c:v>23.200001</c:v>
                </c:pt>
                <c:pt idx="13279">
                  <c:v>23.1</c:v>
                </c:pt>
                <c:pt idx="13280">
                  <c:v>23.200001</c:v>
                </c:pt>
                <c:pt idx="13281">
                  <c:v>23.200001</c:v>
                </c:pt>
                <c:pt idx="13282">
                  <c:v>23.200001</c:v>
                </c:pt>
                <c:pt idx="13283">
                  <c:v>23.200001</c:v>
                </c:pt>
                <c:pt idx="13284">
                  <c:v>23.1</c:v>
                </c:pt>
                <c:pt idx="13285">
                  <c:v>23.1</c:v>
                </c:pt>
                <c:pt idx="13286">
                  <c:v>23.1</c:v>
                </c:pt>
                <c:pt idx="13287">
                  <c:v>23.200001</c:v>
                </c:pt>
                <c:pt idx="13288">
                  <c:v>23.1</c:v>
                </c:pt>
                <c:pt idx="13289">
                  <c:v>23.200001</c:v>
                </c:pt>
                <c:pt idx="13290">
                  <c:v>23.200001</c:v>
                </c:pt>
                <c:pt idx="13291">
                  <c:v>23.1</c:v>
                </c:pt>
                <c:pt idx="13292">
                  <c:v>23.1</c:v>
                </c:pt>
                <c:pt idx="13293">
                  <c:v>23.200001</c:v>
                </c:pt>
                <c:pt idx="13294">
                  <c:v>23.200001</c:v>
                </c:pt>
                <c:pt idx="13295">
                  <c:v>23.200001</c:v>
                </c:pt>
                <c:pt idx="13296">
                  <c:v>23.200001</c:v>
                </c:pt>
                <c:pt idx="13297">
                  <c:v>23.1</c:v>
                </c:pt>
                <c:pt idx="13298">
                  <c:v>23.1</c:v>
                </c:pt>
                <c:pt idx="13299">
                  <c:v>23.1</c:v>
                </c:pt>
                <c:pt idx="13300">
                  <c:v>23.1</c:v>
                </c:pt>
                <c:pt idx="13301">
                  <c:v>23.200001</c:v>
                </c:pt>
                <c:pt idx="13302">
                  <c:v>23.200001</c:v>
                </c:pt>
                <c:pt idx="13303">
                  <c:v>23.200001</c:v>
                </c:pt>
                <c:pt idx="13304">
                  <c:v>23.200001</c:v>
                </c:pt>
                <c:pt idx="13305">
                  <c:v>23.1</c:v>
                </c:pt>
                <c:pt idx="13306">
                  <c:v>23.200001</c:v>
                </c:pt>
                <c:pt idx="13307">
                  <c:v>23.200001</c:v>
                </c:pt>
                <c:pt idx="13308">
                  <c:v>23.200001</c:v>
                </c:pt>
                <c:pt idx="13309">
                  <c:v>23.1</c:v>
                </c:pt>
                <c:pt idx="13310">
                  <c:v>23.200001</c:v>
                </c:pt>
                <c:pt idx="13311">
                  <c:v>23.200001</c:v>
                </c:pt>
                <c:pt idx="13312">
                  <c:v>23.1</c:v>
                </c:pt>
                <c:pt idx="13313">
                  <c:v>23.200001</c:v>
                </c:pt>
                <c:pt idx="13314">
                  <c:v>23.1</c:v>
                </c:pt>
                <c:pt idx="13315">
                  <c:v>23.200001</c:v>
                </c:pt>
                <c:pt idx="13316">
                  <c:v>23.1</c:v>
                </c:pt>
                <c:pt idx="13317">
                  <c:v>23.1</c:v>
                </c:pt>
                <c:pt idx="13318">
                  <c:v>23.1</c:v>
                </c:pt>
                <c:pt idx="13319">
                  <c:v>23.200001</c:v>
                </c:pt>
                <c:pt idx="13320">
                  <c:v>23.1</c:v>
                </c:pt>
                <c:pt idx="13321">
                  <c:v>23.1</c:v>
                </c:pt>
                <c:pt idx="13322">
                  <c:v>23.1</c:v>
                </c:pt>
                <c:pt idx="13323">
                  <c:v>23.1</c:v>
                </c:pt>
                <c:pt idx="13324">
                  <c:v>23.200001</c:v>
                </c:pt>
                <c:pt idx="13325">
                  <c:v>23.200001</c:v>
                </c:pt>
                <c:pt idx="13326">
                  <c:v>23.200001</c:v>
                </c:pt>
                <c:pt idx="13327">
                  <c:v>23.200001</c:v>
                </c:pt>
                <c:pt idx="13328">
                  <c:v>23.1</c:v>
                </c:pt>
                <c:pt idx="13329">
                  <c:v>23.1</c:v>
                </c:pt>
                <c:pt idx="13330">
                  <c:v>23.200001</c:v>
                </c:pt>
                <c:pt idx="13331">
                  <c:v>23.1</c:v>
                </c:pt>
                <c:pt idx="13332">
                  <c:v>23.1</c:v>
                </c:pt>
                <c:pt idx="13333">
                  <c:v>23.1</c:v>
                </c:pt>
                <c:pt idx="13334">
                  <c:v>23.1</c:v>
                </c:pt>
                <c:pt idx="13335">
                  <c:v>23.1</c:v>
                </c:pt>
                <c:pt idx="13336">
                  <c:v>23.1</c:v>
                </c:pt>
                <c:pt idx="13337">
                  <c:v>23.1</c:v>
                </c:pt>
                <c:pt idx="13338">
                  <c:v>23.1</c:v>
                </c:pt>
                <c:pt idx="13339">
                  <c:v>23.1</c:v>
                </c:pt>
                <c:pt idx="13340">
                  <c:v>23.1</c:v>
                </c:pt>
                <c:pt idx="13341">
                  <c:v>23.1</c:v>
                </c:pt>
                <c:pt idx="13342">
                  <c:v>23.1</c:v>
                </c:pt>
                <c:pt idx="13343">
                  <c:v>23.200001</c:v>
                </c:pt>
                <c:pt idx="13344">
                  <c:v>23.200001</c:v>
                </c:pt>
                <c:pt idx="13345">
                  <c:v>23.200001</c:v>
                </c:pt>
                <c:pt idx="13346">
                  <c:v>23.200001</c:v>
                </c:pt>
                <c:pt idx="13347">
                  <c:v>23.200001</c:v>
                </c:pt>
                <c:pt idx="13348">
                  <c:v>23.200001</c:v>
                </c:pt>
                <c:pt idx="13349">
                  <c:v>23.1</c:v>
                </c:pt>
                <c:pt idx="13350">
                  <c:v>23.1</c:v>
                </c:pt>
                <c:pt idx="13351">
                  <c:v>23.200001</c:v>
                </c:pt>
                <c:pt idx="13352">
                  <c:v>23.1</c:v>
                </c:pt>
                <c:pt idx="13353">
                  <c:v>23.1</c:v>
                </c:pt>
                <c:pt idx="13354">
                  <c:v>23.1</c:v>
                </c:pt>
                <c:pt idx="13355">
                  <c:v>23.200001</c:v>
                </c:pt>
                <c:pt idx="13356">
                  <c:v>23.1</c:v>
                </c:pt>
                <c:pt idx="13357">
                  <c:v>23.200001</c:v>
                </c:pt>
                <c:pt idx="13358">
                  <c:v>23.1</c:v>
                </c:pt>
                <c:pt idx="13359">
                  <c:v>23.1</c:v>
                </c:pt>
                <c:pt idx="13360">
                  <c:v>23.1</c:v>
                </c:pt>
                <c:pt idx="13361">
                  <c:v>23.1</c:v>
                </c:pt>
                <c:pt idx="13362">
                  <c:v>23.200001</c:v>
                </c:pt>
                <c:pt idx="13363">
                  <c:v>23.1</c:v>
                </c:pt>
                <c:pt idx="13364">
                  <c:v>23.1</c:v>
                </c:pt>
                <c:pt idx="13365">
                  <c:v>23.1</c:v>
                </c:pt>
                <c:pt idx="13366">
                  <c:v>23.200001</c:v>
                </c:pt>
                <c:pt idx="13367">
                  <c:v>23.1</c:v>
                </c:pt>
                <c:pt idx="13368">
                  <c:v>23.200001</c:v>
                </c:pt>
                <c:pt idx="13369">
                  <c:v>23.200001</c:v>
                </c:pt>
                <c:pt idx="13370">
                  <c:v>23.1</c:v>
                </c:pt>
                <c:pt idx="13371">
                  <c:v>23.1</c:v>
                </c:pt>
                <c:pt idx="13372">
                  <c:v>23.1</c:v>
                </c:pt>
                <c:pt idx="13373">
                  <c:v>23.1</c:v>
                </c:pt>
                <c:pt idx="13374">
                  <c:v>23.1</c:v>
                </c:pt>
                <c:pt idx="13375">
                  <c:v>23.1</c:v>
                </c:pt>
                <c:pt idx="13376">
                  <c:v>23.1</c:v>
                </c:pt>
                <c:pt idx="13377">
                  <c:v>23.200001</c:v>
                </c:pt>
                <c:pt idx="13378">
                  <c:v>23.1</c:v>
                </c:pt>
                <c:pt idx="13379">
                  <c:v>23.1</c:v>
                </c:pt>
                <c:pt idx="13380">
                  <c:v>23.1</c:v>
                </c:pt>
                <c:pt idx="13381">
                  <c:v>23.1</c:v>
                </c:pt>
                <c:pt idx="13382">
                  <c:v>23.1</c:v>
                </c:pt>
                <c:pt idx="13383">
                  <c:v>23.1</c:v>
                </c:pt>
                <c:pt idx="13384">
                  <c:v>23.1</c:v>
                </c:pt>
                <c:pt idx="13385">
                  <c:v>23.1</c:v>
                </c:pt>
                <c:pt idx="13386">
                  <c:v>23.1</c:v>
                </c:pt>
                <c:pt idx="13387">
                  <c:v>23.1</c:v>
                </c:pt>
                <c:pt idx="13388">
                  <c:v>23.200001</c:v>
                </c:pt>
                <c:pt idx="13389">
                  <c:v>23.200001</c:v>
                </c:pt>
                <c:pt idx="13390">
                  <c:v>23.1</c:v>
                </c:pt>
                <c:pt idx="13391">
                  <c:v>23.1</c:v>
                </c:pt>
                <c:pt idx="13392">
                  <c:v>23.1</c:v>
                </c:pt>
                <c:pt idx="13393">
                  <c:v>23.1</c:v>
                </c:pt>
                <c:pt idx="13394">
                  <c:v>23.1</c:v>
                </c:pt>
                <c:pt idx="13395">
                  <c:v>23.1</c:v>
                </c:pt>
                <c:pt idx="13396">
                  <c:v>23.200001</c:v>
                </c:pt>
                <c:pt idx="13397">
                  <c:v>23.1</c:v>
                </c:pt>
                <c:pt idx="13398">
                  <c:v>23.200001</c:v>
                </c:pt>
                <c:pt idx="13399">
                  <c:v>23.200001</c:v>
                </c:pt>
                <c:pt idx="13400">
                  <c:v>23.1</c:v>
                </c:pt>
                <c:pt idx="13401">
                  <c:v>23.1</c:v>
                </c:pt>
                <c:pt idx="13402">
                  <c:v>23.1</c:v>
                </c:pt>
                <c:pt idx="13403">
                  <c:v>23.1</c:v>
                </c:pt>
                <c:pt idx="13404">
                  <c:v>23.1</c:v>
                </c:pt>
                <c:pt idx="13405">
                  <c:v>23.1</c:v>
                </c:pt>
                <c:pt idx="13406">
                  <c:v>23.1</c:v>
                </c:pt>
                <c:pt idx="13407">
                  <c:v>23.1</c:v>
                </c:pt>
                <c:pt idx="13408">
                  <c:v>23.1</c:v>
                </c:pt>
                <c:pt idx="13409">
                  <c:v>23.1</c:v>
                </c:pt>
                <c:pt idx="13410">
                  <c:v>23.1</c:v>
                </c:pt>
                <c:pt idx="13411">
                  <c:v>23.1</c:v>
                </c:pt>
                <c:pt idx="13412">
                  <c:v>23.200001</c:v>
                </c:pt>
                <c:pt idx="13413">
                  <c:v>23.200001</c:v>
                </c:pt>
                <c:pt idx="13414">
                  <c:v>23.200001</c:v>
                </c:pt>
                <c:pt idx="13415">
                  <c:v>23.1</c:v>
                </c:pt>
                <c:pt idx="13416">
                  <c:v>23.1</c:v>
                </c:pt>
                <c:pt idx="13417">
                  <c:v>23.200001</c:v>
                </c:pt>
                <c:pt idx="13418">
                  <c:v>23.200001</c:v>
                </c:pt>
                <c:pt idx="13419">
                  <c:v>23.1</c:v>
                </c:pt>
                <c:pt idx="13420">
                  <c:v>23.200001</c:v>
                </c:pt>
                <c:pt idx="13421">
                  <c:v>23.200001</c:v>
                </c:pt>
                <c:pt idx="13422">
                  <c:v>23.200001</c:v>
                </c:pt>
                <c:pt idx="13423">
                  <c:v>23.1</c:v>
                </c:pt>
                <c:pt idx="13424">
                  <c:v>23.1</c:v>
                </c:pt>
                <c:pt idx="13425">
                  <c:v>23.200001</c:v>
                </c:pt>
                <c:pt idx="13426">
                  <c:v>23.1</c:v>
                </c:pt>
                <c:pt idx="13427">
                  <c:v>23.1</c:v>
                </c:pt>
                <c:pt idx="13428">
                  <c:v>23.1</c:v>
                </c:pt>
                <c:pt idx="13429">
                  <c:v>23.1</c:v>
                </c:pt>
                <c:pt idx="13430">
                  <c:v>23.1</c:v>
                </c:pt>
                <c:pt idx="13431">
                  <c:v>23.1</c:v>
                </c:pt>
                <c:pt idx="13432">
                  <c:v>23.1</c:v>
                </c:pt>
                <c:pt idx="13433">
                  <c:v>23.1</c:v>
                </c:pt>
                <c:pt idx="13434">
                  <c:v>23.1</c:v>
                </c:pt>
                <c:pt idx="13435">
                  <c:v>23.1</c:v>
                </c:pt>
                <c:pt idx="13436">
                  <c:v>23.1</c:v>
                </c:pt>
                <c:pt idx="13437">
                  <c:v>23.1</c:v>
                </c:pt>
                <c:pt idx="13438">
                  <c:v>23.1</c:v>
                </c:pt>
                <c:pt idx="13439">
                  <c:v>23.1</c:v>
                </c:pt>
                <c:pt idx="13440">
                  <c:v>23.1</c:v>
                </c:pt>
                <c:pt idx="13441">
                  <c:v>23.1</c:v>
                </c:pt>
                <c:pt idx="13442">
                  <c:v>23.1</c:v>
                </c:pt>
                <c:pt idx="13443">
                  <c:v>23.1</c:v>
                </c:pt>
                <c:pt idx="13444">
                  <c:v>23.1</c:v>
                </c:pt>
                <c:pt idx="13445">
                  <c:v>23.200001</c:v>
                </c:pt>
                <c:pt idx="13446">
                  <c:v>23.1</c:v>
                </c:pt>
                <c:pt idx="13447">
                  <c:v>23.1</c:v>
                </c:pt>
                <c:pt idx="13448">
                  <c:v>23.1</c:v>
                </c:pt>
                <c:pt idx="13449">
                  <c:v>23.200001</c:v>
                </c:pt>
                <c:pt idx="13450">
                  <c:v>23.1</c:v>
                </c:pt>
                <c:pt idx="13451">
                  <c:v>23.1</c:v>
                </c:pt>
                <c:pt idx="13452">
                  <c:v>23.1</c:v>
                </c:pt>
                <c:pt idx="13453">
                  <c:v>23.1</c:v>
                </c:pt>
                <c:pt idx="13454">
                  <c:v>23.1</c:v>
                </c:pt>
                <c:pt idx="13455">
                  <c:v>23.1</c:v>
                </c:pt>
                <c:pt idx="13456">
                  <c:v>23.1</c:v>
                </c:pt>
                <c:pt idx="13457">
                  <c:v>23.1</c:v>
                </c:pt>
                <c:pt idx="13458">
                  <c:v>23.1</c:v>
                </c:pt>
                <c:pt idx="13459">
                  <c:v>23.1</c:v>
                </c:pt>
                <c:pt idx="13460">
                  <c:v>23.1</c:v>
                </c:pt>
                <c:pt idx="13461">
                  <c:v>23.1</c:v>
                </c:pt>
                <c:pt idx="13462">
                  <c:v>23.1</c:v>
                </c:pt>
                <c:pt idx="13463">
                  <c:v>23.1</c:v>
                </c:pt>
                <c:pt idx="13464">
                  <c:v>23.1</c:v>
                </c:pt>
                <c:pt idx="13465">
                  <c:v>23.1</c:v>
                </c:pt>
                <c:pt idx="13466">
                  <c:v>23.1</c:v>
                </c:pt>
                <c:pt idx="13467">
                  <c:v>23.200001</c:v>
                </c:pt>
                <c:pt idx="13468">
                  <c:v>23.1</c:v>
                </c:pt>
                <c:pt idx="13469">
                  <c:v>23.1</c:v>
                </c:pt>
                <c:pt idx="13470">
                  <c:v>23.1</c:v>
                </c:pt>
                <c:pt idx="13471">
                  <c:v>23.1</c:v>
                </c:pt>
                <c:pt idx="13472">
                  <c:v>23.1</c:v>
                </c:pt>
                <c:pt idx="13473">
                  <c:v>23.1</c:v>
                </c:pt>
                <c:pt idx="13474">
                  <c:v>23.1</c:v>
                </c:pt>
                <c:pt idx="13475">
                  <c:v>23.1</c:v>
                </c:pt>
                <c:pt idx="13476">
                  <c:v>23.1</c:v>
                </c:pt>
                <c:pt idx="13477">
                  <c:v>23.1</c:v>
                </c:pt>
                <c:pt idx="13478">
                  <c:v>23.1</c:v>
                </c:pt>
                <c:pt idx="13479">
                  <c:v>23.1</c:v>
                </c:pt>
                <c:pt idx="13480">
                  <c:v>23.1</c:v>
                </c:pt>
                <c:pt idx="13481">
                  <c:v>23.200001</c:v>
                </c:pt>
                <c:pt idx="13482">
                  <c:v>23.1</c:v>
                </c:pt>
                <c:pt idx="13483">
                  <c:v>23.1</c:v>
                </c:pt>
                <c:pt idx="13484">
                  <c:v>23.1</c:v>
                </c:pt>
                <c:pt idx="13485">
                  <c:v>23.1</c:v>
                </c:pt>
                <c:pt idx="13486">
                  <c:v>23.1</c:v>
                </c:pt>
                <c:pt idx="13487">
                  <c:v>23.1</c:v>
                </c:pt>
                <c:pt idx="13488">
                  <c:v>23.1</c:v>
                </c:pt>
                <c:pt idx="13489">
                  <c:v>23.1</c:v>
                </c:pt>
                <c:pt idx="13490">
                  <c:v>23.1</c:v>
                </c:pt>
                <c:pt idx="13491">
                  <c:v>23.1</c:v>
                </c:pt>
                <c:pt idx="13492">
                  <c:v>23.1</c:v>
                </c:pt>
                <c:pt idx="13493">
                  <c:v>23.1</c:v>
                </c:pt>
                <c:pt idx="13494">
                  <c:v>23.1</c:v>
                </c:pt>
                <c:pt idx="13495">
                  <c:v>23.1</c:v>
                </c:pt>
                <c:pt idx="13496">
                  <c:v>23.1</c:v>
                </c:pt>
                <c:pt idx="13497">
                  <c:v>23.1</c:v>
                </c:pt>
                <c:pt idx="13498">
                  <c:v>23.1</c:v>
                </c:pt>
                <c:pt idx="13499">
                  <c:v>23.1</c:v>
                </c:pt>
                <c:pt idx="13500">
                  <c:v>23.1</c:v>
                </c:pt>
                <c:pt idx="13501">
                  <c:v>23.1</c:v>
                </c:pt>
                <c:pt idx="13502">
                  <c:v>23.1</c:v>
                </c:pt>
                <c:pt idx="13503">
                  <c:v>23.1</c:v>
                </c:pt>
                <c:pt idx="13504">
                  <c:v>23.1</c:v>
                </c:pt>
                <c:pt idx="13505">
                  <c:v>23.1</c:v>
                </c:pt>
                <c:pt idx="13506">
                  <c:v>23.1</c:v>
                </c:pt>
                <c:pt idx="13507">
                  <c:v>23.1</c:v>
                </c:pt>
                <c:pt idx="13508">
                  <c:v>23.1</c:v>
                </c:pt>
                <c:pt idx="13509">
                  <c:v>23.1</c:v>
                </c:pt>
                <c:pt idx="13510">
                  <c:v>23.1</c:v>
                </c:pt>
                <c:pt idx="13511">
                  <c:v>23.1</c:v>
                </c:pt>
                <c:pt idx="13512">
                  <c:v>23.1</c:v>
                </c:pt>
                <c:pt idx="13513">
                  <c:v>23.1</c:v>
                </c:pt>
                <c:pt idx="13514">
                  <c:v>23.1</c:v>
                </c:pt>
                <c:pt idx="13515">
                  <c:v>23.1</c:v>
                </c:pt>
                <c:pt idx="13516">
                  <c:v>23.1</c:v>
                </c:pt>
                <c:pt idx="13517">
                  <c:v>23.1</c:v>
                </c:pt>
                <c:pt idx="13518">
                  <c:v>23.1</c:v>
                </c:pt>
                <c:pt idx="13519">
                  <c:v>23.1</c:v>
                </c:pt>
                <c:pt idx="13520">
                  <c:v>23.1</c:v>
                </c:pt>
                <c:pt idx="13521">
                  <c:v>23.1</c:v>
                </c:pt>
                <c:pt idx="13522">
                  <c:v>23.1</c:v>
                </c:pt>
                <c:pt idx="13523">
                  <c:v>23.1</c:v>
                </c:pt>
                <c:pt idx="13524">
                  <c:v>23.1</c:v>
                </c:pt>
                <c:pt idx="13525">
                  <c:v>23.1</c:v>
                </c:pt>
                <c:pt idx="13526">
                  <c:v>23.1</c:v>
                </c:pt>
                <c:pt idx="13527">
                  <c:v>23.1</c:v>
                </c:pt>
                <c:pt idx="13528">
                  <c:v>23.1</c:v>
                </c:pt>
                <c:pt idx="13529">
                  <c:v>23.1</c:v>
                </c:pt>
                <c:pt idx="13530">
                  <c:v>23.1</c:v>
                </c:pt>
                <c:pt idx="13531">
                  <c:v>23.1</c:v>
                </c:pt>
                <c:pt idx="13532">
                  <c:v>23.1</c:v>
                </c:pt>
                <c:pt idx="13533">
                  <c:v>23.1</c:v>
                </c:pt>
                <c:pt idx="13534">
                  <c:v>23.1</c:v>
                </c:pt>
                <c:pt idx="13535">
                  <c:v>23.1</c:v>
                </c:pt>
                <c:pt idx="13536">
                  <c:v>23.1</c:v>
                </c:pt>
                <c:pt idx="13537">
                  <c:v>23.1</c:v>
                </c:pt>
                <c:pt idx="13538">
                  <c:v>23.1</c:v>
                </c:pt>
                <c:pt idx="13539">
                  <c:v>23.1</c:v>
                </c:pt>
                <c:pt idx="13540">
                  <c:v>23.1</c:v>
                </c:pt>
                <c:pt idx="13541">
                  <c:v>23.1</c:v>
                </c:pt>
                <c:pt idx="13542">
                  <c:v>23.1</c:v>
                </c:pt>
                <c:pt idx="13543">
                  <c:v>23.1</c:v>
                </c:pt>
                <c:pt idx="13544">
                  <c:v>23.1</c:v>
                </c:pt>
                <c:pt idx="13545">
                  <c:v>23.1</c:v>
                </c:pt>
                <c:pt idx="13546">
                  <c:v>23.1</c:v>
                </c:pt>
                <c:pt idx="13547">
                  <c:v>23.200001</c:v>
                </c:pt>
                <c:pt idx="13548">
                  <c:v>23.1</c:v>
                </c:pt>
                <c:pt idx="13549">
                  <c:v>23.1</c:v>
                </c:pt>
                <c:pt idx="13550">
                  <c:v>23.1</c:v>
                </c:pt>
                <c:pt idx="13551">
                  <c:v>23.1</c:v>
                </c:pt>
                <c:pt idx="13552">
                  <c:v>23.1</c:v>
                </c:pt>
                <c:pt idx="13553">
                  <c:v>23.1</c:v>
                </c:pt>
                <c:pt idx="13554">
                  <c:v>23.200001</c:v>
                </c:pt>
                <c:pt idx="13555">
                  <c:v>23.1</c:v>
                </c:pt>
                <c:pt idx="13556">
                  <c:v>23.1</c:v>
                </c:pt>
                <c:pt idx="13557">
                  <c:v>23.200001</c:v>
                </c:pt>
                <c:pt idx="13558">
                  <c:v>23.200001</c:v>
                </c:pt>
                <c:pt idx="13559">
                  <c:v>23.1</c:v>
                </c:pt>
                <c:pt idx="13560">
                  <c:v>23.200001</c:v>
                </c:pt>
                <c:pt idx="13561">
                  <c:v>23.1</c:v>
                </c:pt>
                <c:pt idx="13562">
                  <c:v>23.1</c:v>
                </c:pt>
                <c:pt idx="13563">
                  <c:v>23.1</c:v>
                </c:pt>
                <c:pt idx="13564">
                  <c:v>23.1</c:v>
                </c:pt>
                <c:pt idx="13565">
                  <c:v>23.1</c:v>
                </c:pt>
                <c:pt idx="13566">
                  <c:v>23.1</c:v>
                </c:pt>
                <c:pt idx="13567">
                  <c:v>23.1</c:v>
                </c:pt>
                <c:pt idx="13568">
                  <c:v>23.1</c:v>
                </c:pt>
                <c:pt idx="13569">
                  <c:v>23.1</c:v>
                </c:pt>
                <c:pt idx="13570">
                  <c:v>23.1</c:v>
                </c:pt>
                <c:pt idx="13571">
                  <c:v>23.1</c:v>
                </c:pt>
                <c:pt idx="13572">
                  <c:v>23.1</c:v>
                </c:pt>
                <c:pt idx="13573">
                  <c:v>23.1</c:v>
                </c:pt>
                <c:pt idx="13574">
                  <c:v>23.1</c:v>
                </c:pt>
                <c:pt idx="13575">
                  <c:v>23.1</c:v>
                </c:pt>
                <c:pt idx="13576">
                  <c:v>23.1</c:v>
                </c:pt>
                <c:pt idx="13577">
                  <c:v>23.1</c:v>
                </c:pt>
                <c:pt idx="13578">
                  <c:v>23.1</c:v>
                </c:pt>
                <c:pt idx="13579">
                  <c:v>23.200001</c:v>
                </c:pt>
                <c:pt idx="13580">
                  <c:v>23.1</c:v>
                </c:pt>
                <c:pt idx="13581">
                  <c:v>23.1</c:v>
                </c:pt>
                <c:pt idx="13582">
                  <c:v>23.1</c:v>
                </c:pt>
                <c:pt idx="13583">
                  <c:v>23.1</c:v>
                </c:pt>
                <c:pt idx="13584">
                  <c:v>23.1</c:v>
                </c:pt>
                <c:pt idx="13585">
                  <c:v>23.200001</c:v>
                </c:pt>
                <c:pt idx="13586">
                  <c:v>23.1</c:v>
                </c:pt>
                <c:pt idx="13587">
                  <c:v>23.200001</c:v>
                </c:pt>
                <c:pt idx="13588">
                  <c:v>23.200001</c:v>
                </c:pt>
                <c:pt idx="13589">
                  <c:v>23.200001</c:v>
                </c:pt>
                <c:pt idx="13590">
                  <c:v>23.200001</c:v>
                </c:pt>
                <c:pt idx="13591">
                  <c:v>23.200001</c:v>
                </c:pt>
                <c:pt idx="13592">
                  <c:v>23.200001</c:v>
                </c:pt>
                <c:pt idx="13593">
                  <c:v>23.1</c:v>
                </c:pt>
                <c:pt idx="13594">
                  <c:v>23.1</c:v>
                </c:pt>
                <c:pt idx="13595">
                  <c:v>23.1</c:v>
                </c:pt>
                <c:pt idx="13596">
                  <c:v>23.1</c:v>
                </c:pt>
                <c:pt idx="13597">
                  <c:v>23.1</c:v>
                </c:pt>
                <c:pt idx="13598">
                  <c:v>23.1</c:v>
                </c:pt>
                <c:pt idx="13599">
                  <c:v>23.1</c:v>
                </c:pt>
                <c:pt idx="13600">
                  <c:v>23.1</c:v>
                </c:pt>
                <c:pt idx="13601">
                  <c:v>23.1</c:v>
                </c:pt>
                <c:pt idx="13602">
                  <c:v>23.1</c:v>
                </c:pt>
                <c:pt idx="13603">
                  <c:v>23.1</c:v>
                </c:pt>
                <c:pt idx="13604">
                  <c:v>23.1</c:v>
                </c:pt>
                <c:pt idx="13605">
                  <c:v>23.1</c:v>
                </c:pt>
                <c:pt idx="13606">
                  <c:v>23.1</c:v>
                </c:pt>
                <c:pt idx="13607">
                  <c:v>23.1</c:v>
                </c:pt>
                <c:pt idx="13608">
                  <c:v>23.1</c:v>
                </c:pt>
                <c:pt idx="13609">
                  <c:v>23.1</c:v>
                </c:pt>
                <c:pt idx="13610">
                  <c:v>23.1</c:v>
                </c:pt>
                <c:pt idx="13611">
                  <c:v>23.1</c:v>
                </c:pt>
                <c:pt idx="13612">
                  <c:v>23.1</c:v>
                </c:pt>
                <c:pt idx="13613">
                  <c:v>23.1</c:v>
                </c:pt>
                <c:pt idx="13614">
                  <c:v>23.1</c:v>
                </c:pt>
                <c:pt idx="13615">
                  <c:v>23.1</c:v>
                </c:pt>
                <c:pt idx="13616">
                  <c:v>23.1</c:v>
                </c:pt>
                <c:pt idx="13617">
                  <c:v>23.1</c:v>
                </c:pt>
                <c:pt idx="13618">
                  <c:v>23.1</c:v>
                </c:pt>
                <c:pt idx="13619">
                  <c:v>23.1</c:v>
                </c:pt>
                <c:pt idx="13620">
                  <c:v>23.1</c:v>
                </c:pt>
                <c:pt idx="13621">
                  <c:v>23.1</c:v>
                </c:pt>
                <c:pt idx="13622">
                  <c:v>23.200001</c:v>
                </c:pt>
                <c:pt idx="13623">
                  <c:v>23.1</c:v>
                </c:pt>
                <c:pt idx="13624">
                  <c:v>23.1</c:v>
                </c:pt>
                <c:pt idx="13625">
                  <c:v>23.200001</c:v>
                </c:pt>
                <c:pt idx="13626">
                  <c:v>23.1</c:v>
                </c:pt>
                <c:pt idx="13627">
                  <c:v>23.1</c:v>
                </c:pt>
                <c:pt idx="13628">
                  <c:v>23.1</c:v>
                </c:pt>
                <c:pt idx="13629">
                  <c:v>23.1</c:v>
                </c:pt>
                <c:pt idx="13630">
                  <c:v>23.1</c:v>
                </c:pt>
                <c:pt idx="13631">
                  <c:v>23.200001</c:v>
                </c:pt>
                <c:pt idx="13632">
                  <c:v>23.1</c:v>
                </c:pt>
                <c:pt idx="13633">
                  <c:v>23.200001</c:v>
                </c:pt>
                <c:pt idx="13634">
                  <c:v>23.200001</c:v>
                </c:pt>
                <c:pt idx="13635">
                  <c:v>23.1</c:v>
                </c:pt>
                <c:pt idx="13636">
                  <c:v>23.1</c:v>
                </c:pt>
                <c:pt idx="13637">
                  <c:v>23.1</c:v>
                </c:pt>
                <c:pt idx="13638">
                  <c:v>23.1</c:v>
                </c:pt>
                <c:pt idx="13639">
                  <c:v>23.1</c:v>
                </c:pt>
                <c:pt idx="13640">
                  <c:v>23.1</c:v>
                </c:pt>
                <c:pt idx="13641">
                  <c:v>23.1</c:v>
                </c:pt>
                <c:pt idx="13642">
                  <c:v>23.1</c:v>
                </c:pt>
                <c:pt idx="13643">
                  <c:v>23.200001</c:v>
                </c:pt>
                <c:pt idx="13644">
                  <c:v>23.1</c:v>
                </c:pt>
                <c:pt idx="13645">
                  <c:v>23.1</c:v>
                </c:pt>
                <c:pt idx="13646">
                  <c:v>23.200001</c:v>
                </c:pt>
                <c:pt idx="13647">
                  <c:v>23.1</c:v>
                </c:pt>
                <c:pt idx="13648">
                  <c:v>23.1</c:v>
                </c:pt>
                <c:pt idx="13649">
                  <c:v>23.1</c:v>
                </c:pt>
                <c:pt idx="13650">
                  <c:v>23.1</c:v>
                </c:pt>
                <c:pt idx="13651">
                  <c:v>23.1</c:v>
                </c:pt>
                <c:pt idx="13652">
                  <c:v>23.1</c:v>
                </c:pt>
                <c:pt idx="13653">
                  <c:v>23.1</c:v>
                </c:pt>
                <c:pt idx="13654">
                  <c:v>23.1</c:v>
                </c:pt>
                <c:pt idx="13655">
                  <c:v>23.1</c:v>
                </c:pt>
                <c:pt idx="13656">
                  <c:v>23.1</c:v>
                </c:pt>
                <c:pt idx="13657">
                  <c:v>23.1</c:v>
                </c:pt>
                <c:pt idx="13658">
                  <c:v>23.1</c:v>
                </c:pt>
                <c:pt idx="13659">
                  <c:v>23.1</c:v>
                </c:pt>
                <c:pt idx="13660">
                  <c:v>23.1</c:v>
                </c:pt>
                <c:pt idx="13661">
                  <c:v>23.1</c:v>
                </c:pt>
                <c:pt idx="13662">
                  <c:v>23.1</c:v>
                </c:pt>
                <c:pt idx="13663">
                  <c:v>23.1</c:v>
                </c:pt>
                <c:pt idx="13664">
                  <c:v>23.1</c:v>
                </c:pt>
                <c:pt idx="13665">
                  <c:v>23.200001</c:v>
                </c:pt>
                <c:pt idx="13666">
                  <c:v>23.1</c:v>
                </c:pt>
                <c:pt idx="13667">
                  <c:v>23.200001</c:v>
                </c:pt>
                <c:pt idx="13668">
                  <c:v>23.1</c:v>
                </c:pt>
                <c:pt idx="13669">
                  <c:v>23.1</c:v>
                </c:pt>
                <c:pt idx="13670">
                  <c:v>23.1</c:v>
                </c:pt>
                <c:pt idx="13671">
                  <c:v>23.200001</c:v>
                </c:pt>
                <c:pt idx="13672">
                  <c:v>23.1</c:v>
                </c:pt>
                <c:pt idx="13673">
                  <c:v>23.200001</c:v>
                </c:pt>
                <c:pt idx="13674">
                  <c:v>23.200001</c:v>
                </c:pt>
                <c:pt idx="13675">
                  <c:v>23.200001</c:v>
                </c:pt>
                <c:pt idx="13676">
                  <c:v>23.200001</c:v>
                </c:pt>
                <c:pt idx="13677">
                  <c:v>23.200001</c:v>
                </c:pt>
                <c:pt idx="13678">
                  <c:v>23.1</c:v>
                </c:pt>
                <c:pt idx="13679">
                  <c:v>23.1</c:v>
                </c:pt>
                <c:pt idx="13680">
                  <c:v>23.1</c:v>
                </c:pt>
                <c:pt idx="13681">
                  <c:v>23.1</c:v>
                </c:pt>
                <c:pt idx="13682">
                  <c:v>23.1</c:v>
                </c:pt>
                <c:pt idx="13683">
                  <c:v>23.1</c:v>
                </c:pt>
                <c:pt idx="13684">
                  <c:v>23.1</c:v>
                </c:pt>
                <c:pt idx="13685">
                  <c:v>23.1</c:v>
                </c:pt>
                <c:pt idx="13686">
                  <c:v>23.1</c:v>
                </c:pt>
                <c:pt idx="13687">
                  <c:v>23.1</c:v>
                </c:pt>
                <c:pt idx="13688">
                  <c:v>23.200001</c:v>
                </c:pt>
                <c:pt idx="13689">
                  <c:v>23.1</c:v>
                </c:pt>
                <c:pt idx="13690">
                  <c:v>23.1</c:v>
                </c:pt>
                <c:pt idx="13691">
                  <c:v>23.1</c:v>
                </c:pt>
                <c:pt idx="13692">
                  <c:v>23.200001</c:v>
                </c:pt>
                <c:pt idx="13693">
                  <c:v>23.200001</c:v>
                </c:pt>
                <c:pt idx="13694">
                  <c:v>23.200001</c:v>
                </c:pt>
                <c:pt idx="13695">
                  <c:v>23.200001</c:v>
                </c:pt>
                <c:pt idx="13696">
                  <c:v>23.1</c:v>
                </c:pt>
                <c:pt idx="13697">
                  <c:v>23.1</c:v>
                </c:pt>
                <c:pt idx="13698">
                  <c:v>23.1</c:v>
                </c:pt>
                <c:pt idx="13699">
                  <c:v>23.1</c:v>
                </c:pt>
                <c:pt idx="13700">
                  <c:v>23.200001</c:v>
                </c:pt>
                <c:pt idx="13701">
                  <c:v>23.1</c:v>
                </c:pt>
                <c:pt idx="13702">
                  <c:v>23.200001</c:v>
                </c:pt>
                <c:pt idx="13703">
                  <c:v>23.200001</c:v>
                </c:pt>
                <c:pt idx="13704">
                  <c:v>23.200001</c:v>
                </c:pt>
                <c:pt idx="13705">
                  <c:v>23.200001</c:v>
                </c:pt>
                <c:pt idx="13706">
                  <c:v>23.200001</c:v>
                </c:pt>
                <c:pt idx="13707">
                  <c:v>23.200001</c:v>
                </c:pt>
                <c:pt idx="13708">
                  <c:v>23.1</c:v>
                </c:pt>
                <c:pt idx="13709">
                  <c:v>23.200001</c:v>
                </c:pt>
                <c:pt idx="13710">
                  <c:v>23.200001</c:v>
                </c:pt>
                <c:pt idx="13711">
                  <c:v>23.1</c:v>
                </c:pt>
                <c:pt idx="13712">
                  <c:v>23.200001</c:v>
                </c:pt>
                <c:pt idx="13713">
                  <c:v>23.200001</c:v>
                </c:pt>
                <c:pt idx="13714">
                  <c:v>23.1</c:v>
                </c:pt>
                <c:pt idx="13715">
                  <c:v>23.200001</c:v>
                </c:pt>
                <c:pt idx="13716">
                  <c:v>23.200001</c:v>
                </c:pt>
                <c:pt idx="13717">
                  <c:v>23.200001</c:v>
                </c:pt>
                <c:pt idx="13718">
                  <c:v>23.1</c:v>
                </c:pt>
                <c:pt idx="13719">
                  <c:v>23.1</c:v>
                </c:pt>
                <c:pt idx="13720">
                  <c:v>23.200001</c:v>
                </c:pt>
                <c:pt idx="13721">
                  <c:v>23.1</c:v>
                </c:pt>
                <c:pt idx="13722">
                  <c:v>23.200001</c:v>
                </c:pt>
                <c:pt idx="13723">
                  <c:v>23.1</c:v>
                </c:pt>
                <c:pt idx="13724">
                  <c:v>23.200001</c:v>
                </c:pt>
                <c:pt idx="13725">
                  <c:v>23.200001</c:v>
                </c:pt>
                <c:pt idx="13726">
                  <c:v>23.200001</c:v>
                </c:pt>
                <c:pt idx="13727">
                  <c:v>23.200001</c:v>
                </c:pt>
                <c:pt idx="13728">
                  <c:v>23.200001</c:v>
                </c:pt>
                <c:pt idx="13729">
                  <c:v>23.1</c:v>
                </c:pt>
                <c:pt idx="13730">
                  <c:v>23.200001</c:v>
                </c:pt>
                <c:pt idx="13731">
                  <c:v>23.200001</c:v>
                </c:pt>
                <c:pt idx="13732">
                  <c:v>23.200001</c:v>
                </c:pt>
                <c:pt idx="13733">
                  <c:v>23.1</c:v>
                </c:pt>
                <c:pt idx="13734">
                  <c:v>23.1</c:v>
                </c:pt>
                <c:pt idx="13735">
                  <c:v>23.1</c:v>
                </c:pt>
                <c:pt idx="13736">
                  <c:v>23.200001</c:v>
                </c:pt>
                <c:pt idx="13737">
                  <c:v>23.200001</c:v>
                </c:pt>
                <c:pt idx="13738">
                  <c:v>23.200001</c:v>
                </c:pt>
                <c:pt idx="13739">
                  <c:v>23.200001</c:v>
                </c:pt>
                <c:pt idx="13740">
                  <c:v>23.200001</c:v>
                </c:pt>
                <c:pt idx="13741">
                  <c:v>23.200001</c:v>
                </c:pt>
                <c:pt idx="13742">
                  <c:v>23.200001</c:v>
                </c:pt>
                <c:pt idx="13743">
                  <c:v>23.200001</c:v>
                </c:pt>
                <c:pt idx="13744">
                  <c:v>23.200001</c:v>
                </c:pt>
                <c:pt idx="13745">
                  <c:v>23.200001</c:v>
                </c:pt>
                <c:pt idx="13746">
                  <c:v>23.1</c:v>
                </c:pt>
                <c:pt idx="13747">
                  <c:v>23.200001</c:v>
                </c:pt>
                <c:pt idx="13748">
                  <c:v>23.1</c:v>
                </c:pt>
                <c:pt idx="13749">
                  <c:v>23.1</c:v>
                </c:pt>
                <c:pt idx="13750">
                  <c:v>23.200001</c:v>
                </c:pt>
                <c:pt idx="13751">
                  <c:v>23.200001</c:v>
                </c:pt>
                <c:pt idx="13752">
                  <c:v>23.1</c:v>
                </c:pt>
                <c:pt idx="13753">
                  <c:v>23.1</c:v>
                </c:pt>
                <c:pt idx="13754">
                  <c:v>23.1</c:v>
                </c:pt>
                <c:pt idx="13755">
                  <c:v>23.1</c:v>
                </c:pt>
                <c:pt idx="13756">
                  <c:v>23.1</c:v>
                </c:pt>
                <c:pt idx="13757">
                  <c:v>23.200001</c:v>
                </c:pt>
                <c:pt idx="13758">
                  <c:v>23.1</c:v>
                </c:pt>
                <c:pt idx="13759">
                  <c:v>23.200001</c:v>
                </c:pt>
                <c:pt idx="13760">
                  <c:v>23.200001</c:v>
                </c:pt>
                <c:pt idx="13761">
                  <c:v>23.200001</c:v>
                </c:pt>
                <c:pt idx="13762">
                  <c:v>23.200001</c:v>
                </c:pt>
                <c:pt idx="13763">
                  <c:v>23.1</c:v>
                </c:pt>
                <c:pt idx="13764">
                  <c:v>23.1</c:v>
                </c:pt>
                <c:pt idx="13765">
                  <c:v>23.200001</c:v>
                </c:pt>
                <c:pt idx="13766">
                  <c:v>23.1</c:v>
                </c:pt>
                <c:pt idx="13767">
                  <c:v>23.1</c:v>
                </c:pt>
                <c:pt idx="13768">
                  <c:v>23.1</c:v>
                </c:pt>
                <c:pt idx="13769">
                  <c:v>23.1</c:v>
                </c:pt>
                <c:pt idx="13770">
                  <c:v>23.200001</c:v>
                </c:pt>
                <c:pt idx="13771">
                  <c:v>23.200001</c:v>
                </c:pt>
                <c:pt idx="13772">
                  <c:v>23.1</c:v>
                </c:pt>
                <c:pt idx="13773">
                  <c:v>23.200001</c:v>
                </c:pt>
                <c:pt idx="13774">
                  <c:v>23.200001</c:v>
                </c:pt>
                <c:pt idx="13775">
                  <c:v>23.1</c:v>
                </c:pt>
                <c:pt idx="13776">
                  <c:v>23.1</c:v>
                </c:pt>
                <c:pt idx="13777">
                  <c:v>23.1</c:v>
                </c:pt>
                <c:pt idx="13778">
                  <c:v>23.200001</c:v>
                </c:pt>
                <c:pt idx="13779">
                  <c:v>23.1</c:v>
                </c:pt>
                <c:pt idx="13780">
                  <c:v>23.200001</c:v>
                </c:pt>
                <c:pt idx="13781">
                  <c:v>23.200001</c:v>
                </c:pt>
                <c:pt idx="13782">
                  <c:v>23.200001</c:v>
                </c:pt>
                <c:pt idx="13783">
                  <c:v>23.200001</c:v>
                </c:pt>
                <c:pt idx="13784">
                  <c:v>23.200001</c:v>
                </c:pt>
                <c:pt idx="13785">
                  <c:v>23.200001</c:v>
                </c:pt>
                <c:pt idx="13786">
                  <c:v>23.200001</c:v>
                </c:pt>
                <c:pt idx="13787">
                  <c:v>23.200001</c:v>
                </c:pt>
                <c:pt idx="13788">
                  <c:v>23.1</c:v>
                </c:pt>
                <c:pt idx="13789">
                  <c:v>23.200001</c:v>
                </c:pt>
                <c:pt idx="13790">
                  <c:v>23.1</c:v>
                </c:pt>
                <c:pt idx="13791">
                  <c:v>23.200001</c:v>
                </c:pt>
                <c:pt idx="13792">
                  <c:v>23.1</c:v>
                </c:pt>
                <c:pt idx="13793">
                  <c:v>23.200001</c:v>
                </c:pt>
                <c:pt idx="13794">
                  <c:v>23.200001</c:v>
                </c:pt>
                <c:pt idx="13795">
                  <c:v>23.1</c:v>
                </c:pt>
                <c:pt idx="13796">
                  <c:v>23.1</c:v>
                </c:pt>
                <c:pt idx="13797">
                  <c:v>23.1</c:v>
                </c:pt>
                <c:pt idx="13798">
                  <c:v>23.200001</c:v>
                </c:pt>
                <c:pt idx="13799">
                  <c:v>23.200001</c:v>
                </c:pt>
                <c:pt idx="13800">
                  <c:v>23.1</c:v>
                </c:pt>
                <c:pt idx="13801">
                  <c:v>23.200001</c:v>
                </c:pt>
                <c:pt idx="13802">
                  <c:v>23.1</c:v>
                </c:pt>
                <c:pt idx="13803">
                  <c:v>23.200001</c:v>
                </c:pt>
                <c:pt idx="13804">
                  <c:v>23.200001</c:v>
                </c:pt>
                <c:pt idx="13805">
                  <c:v>23.200001</c:v>
                </c:pt>
                <c:pt idx="13806">
                  <c:v>23.1</c:v>
                </c:pt>
                <c:pt idx="13807">
                  <c:v>23.200001</c:v>
                </c:pt>
                <c:pt idx="13808">
                  <c:v>23.200001</c:v>
                </c:pt>
                <c:pt idx="13809">
                  <c:v>23.200001</c:v>
                </c:pt>
                <c:pt idx="13810">
                  <c:v>23.1</c:v>
                </c:pt>
                <c:pt idx="13811">
                  <c:v>23.200001</c:v>
                </c:pt>
                <c:pt idx="13812">
                  <c:v>23.200001</c:v>
                </c:pt>
                <c:pt idx="13813">
                  <c:v>23.1</c:v>
                </c:pt>
                <c:pt idx="13814">
                  <c:v>23.1</c:v>
                </c:pt>
                <c:pt idx="13815">
                  <c:v>23.1</c:v>
                </c:pt>
                <c:pt idx="13816">
                  <c:v>23.200001</c:v>
                </c:pt>
                <c:pt idx="13817">
                  <c:v>23.1</c:v>
                </c:pt>
                <c:pt idx="13818">
                  <c:v>23.1</c:v>
                </c:pt>
                <c:pt idx="13819">
                  <c:v>23.1</c:v>
                </c:pt>
                <c:pt idx="13820">
                  <c:v>23.200001</c:v>
                </c:pt>
                <c:pt idx="13821">
                  <c:v>23.1</c:v>
                </c:pt>
                <c:pt idx="13822">
                  <c:v>23.1</c:v>
                </c:pt>
                <c:pt idx="13823">
                  <c:v>23.200001</c:v>
                </c:pt>
                <c:pt idx="13824">
                  <c:v>23.1</c:v>
                </c:pt>
                <c:pt idx="13825">
                  <c:v>23.200001</c:v>
                </c:pt>
                <c:pt idx="13826">
                  <c:v>23.1</c:v>
                </c:pt>
                <c:pt idx="13827">
                  <c:v>23.1</c:v>
                </c:pt>
                <c:pt idx="13828">
                  <c:v>23.1</c:v>
                </c:pt>
                <c:pt idx="13829">
                  <c:v>23.1</c:v>
                </c:pt>
                <c:pt idx="13830">
                  <c:v>23.1</c:v>
                </c:pt>
                <c:pt idx="13831">
                  <c:v>23.1</c:v>
                </c:pt>
                <c:pt idx="13832">
                  <c:v>23.1</c:v>
                </c:pt>
                <c:pt idx="13833">
                  <c:v>23.1</c:v>
                </c:pt>
                <c:pt idx="13834">
                  <c:v>23.1</c:v>
                </c:pt>
                <c:pt idx="13835">
                  <c:v>23.1</c:v>
                </c:pt>
                <c:pt idx="13836">
                  <c:v>23.1</c:v>
                </c:pt>
                <c:pt idx="13837">
                  <c:v>23.1</c:v>
                </c:pt>
                <c:pt idx="13838">
                  <c:v>23.1</c:v>
                </c:pt>
                <c:pt idx="13839">
                  <c:v>23.1</c:v>
                </c:pt>
                <c:pt idx="13840">
                  <c:v>23.1</c:v>
                </c:pt>
                <c:pt idx="13841">
                  <c:v>23.1</c:v>
                </c:pt>
                <c:pt idx="13842">
                  <c:v>23.1</c:v>
                </c:pt>
                <c:pt idx="13843">
                  <c:v>23.1</c:v>
                </c:pt>
                <c:pt idx="13844">
                  <c:v>23.1</c:v>
                </c:pt>
                <c:pt idx="13845">
                  <c:v>23.1</c:v>
                </c:pt>
                <c:pt idx="13846">
                  <c:v>23.1</c:v>
                </c:pt>
                <c:pt idx="13847">
                  <c:v>23.1</c:v>
                </c:pt>
                <c:pt idx="13848">
                  <c:v>23.1</c:v>
                </c:pt>
                <c:pt idx="13849">
                  <c:v>23.1</c:v>
                </c:pt>
                <c:pt idx="13850">
                  <c:v>23.1</c:v>
                </c:pt>
                <c:pt idx="13851">
                  <c:v>23.1</c:v>
                </c:pt>
                <c:pt idx="13852">
                  <c:v>23.1</c:v>
                </c:pt>
                <c:pt idx="13853">
                  <c:v>23.1</c:v>
                </c:pt>
                <c:pt idx="13854">
                  <c:v>23.1</c:v>
                </c:pt>
                <c:pt idx="13855">
                  <c:v>23.1</c:v>
                </c:pt>
                <c:pt idx="13856">
                  <c:v>23.1</c:v>
                </c:pt>
                <c:pt idx="13857">
                  <c:v>23.1</c:v>
                </c:pt>
                <c:pt idx="13858">
                  <c:v>23.1</c:v>
                </c:pt>
                <c:pt idx="13859">
                  <c:v>23.1</c:v>
                </c:pt>
                <c:pt idx="13860">
                  <c:v>23.1</c:v>
                </c:pt>
                <c:pt idx="13861">
                  <c:v>23.1</c:v>
                </c:pt>
                <c:pt idx="13862">
                  <c:v>23.1</c:v>
                </c:pt>
                <c:pt idx="13863">
                  <c:v>23.1</c:v>
                </c:pt>
                <c:pt idx="13864">
                  <c:v>23.1</c:v>
                </c:pt>
                <c:pt idx="13865">
                  <c:v>23.1</c:v>
                </c:pt>
                <c:pt idx="13866">
                  <c:v>23.1</c:v>
                </c:pt>
                <c:pt idx="13867">
                  <c:v>23.1</c:v>
                </c:pt>
                <c:pt idx="13868">
                  <c:v>23.1</c:v>
                </c:pt>
                <c:pt idx="13869">
                  <c:v>23.1</c:v>
                </c:pt>
                <c:pt idx="13870">
                  <c:v>23.1</c:v>
                </c:pt>
                <c:pt idx="13871">
                  <c:v>23.1</c:v>
                </c:pt>
                <c:pt idx="13872">
                  <c:v>23.1</c:v>
                </c:pt>
                <c:pt idx="13873">
                  <c:v>23.1</c:v>
                </c:pt>
                <c:pt idx="13874">
                  <c:v>23.1</c:v>
                </c:pt>
                <c:pt idx="13875">
                  <c:v>23.1</c:v>
                </c:pt>
                <c:pt idx="13876">
                  <c:v>23.1</c:v>
                </c:pt>
                <c:pt idx="13877">
                  <c:v>23.1</c:v>
                </c:pt>
                <c:pt idx="13878">
                  <c:v>23.1</c:v>
                </c:pt>
                <c:pt idx="13879">
                  <c:v>23.1</c:v>
                </c:pt>
                <c:pt idx="13880">
                  <c:v>23.1</c:v>
                </c:pt>
                <c:pt idx="13881">
                  <c:v>23.1</c:v>
                </c:pt>
                <c:pt idx="13882">
                  <c:v>23.1</c:v>
                </c:pt>
                <c:pt idx="13883">
                  <c:v>23.1</c:v>
                </c:pt>
                <c:pt idx="13884">
                  <c:v>23.200001</c:v>
                </c:pt>
                <c:pt idx="13885">
                  <c:v>23.1</c:v>
                </c:pt>
                <c:pt idx="13886">
                  <c:v>23.1</c:v>
                </c:pt>
                <c:pt idx="13887">
                  <c:v>23.1</c:v>
                </c:pt>
                <c:pt idx="13888">
                  <c:v>23.1</c:v>
                </c:pt>
                <c:pt idx="13889">
                  <c:v>23.1</c:v>
                </c:pt>
                <c:pt idx="13890">
                  <c:v>23.1</c:v>
                </c:pt>
                <c:pt idx="13891">
                  <c:v>23.1</c:v>
                </c:pt>
                <c:pt idx="13892">
                  <c:v>23.1</c:v>
                </c:pt>
                <c:pt idx="13893">
                  <c:v>23.1</c:v>
                </c:pt>
                <c:pt idx="13894">
                  <c:v>23.1</c:v>
                </c:pt>
                <c:pt idx="13895">
                  <c:v>23.200001</c:v>
                </c:pt>
                <c:pt idx="13896">
                  <c:v>23.1</c:v>
                </c:pt>
                <c:pt idx="13897">
                  <c:v>23.1</c:v>
                </c:pt>
                <c:pt idx="13898">
                  <c:v>23.1</c:v>
                </c:pt>
                <c:pt idx="13899">
                  <c:v>23.1</c:v>
                </c:pt>
                <c:pt idx="13900">
                  <c:v>23.1</c:v>
                </c:pt>
                <c:pt idx="13901">
                  <c:v>23.1</c:v>
                </c:pt>
                <c:pt idx="13902">
                  <c:v>23.1</c:v>
                </c:pt>
                <c:pt idx="13903">
                  <c:v>23.1</c:v>
                </c:pt>
                <c:pt idx="13904">
                  <c:v>23.1</c:v>
                </c:pt>
                <c:pt idx="13905">
                  <c:v>23.1</c:v>
                </c:pt>
                <c:pt idx="13906">
                  <c:v>23.1</c:v>
                </c:pt>
                <c:pt idx="13907">
                  <c:v>23.1</c:v>
                </c:pt>
                <c:pt idx="13908">
                  <c:v>23.1</c:v>
                </c:pt>
                <c:pt idx="13909">
                  <c:v>23.1</c:v>
                </c:pt>
                <c:pt idx="13910">
                  <c:v>23.1</c:v>
                </c:pt>
                <c:pt idx="13911">
                  <c:v>23.1</c:v>
                </c:pt>
                <c:pt idx="13912">
                  <c:v>23.1</c:v>
                </c:pt>
                <c:pt idx="13913">
                  <c:v>23.1</c:v>
                </c:pt>
                <c:pt idx="13914">
                  <c:v>23.1</c:v>
                </c:pt>
                <c:pt idx="13915">
                  <c:v>23.1</c:v>
                </c:pt>
                <c:pt idx="13916">
                  <c:v>23.1</c:v>
                </c:pt>
                <c:pt idx="13917">
                  <c:v>23.1</c:v>
                </c:pt>
                <c:pt idx="13918">
                  <c:v>23.1</c:v>
                </c:pt>
                <c:pt idx="13919">
                  <c:v>23.1</c:v>
                </c:pt>
                <c:pt idx="13920">
                  <c:v>23.1</c:v>
                </c:pt>
                <c:pt idx="13921">
                  <c:v>23.1</c:v>
                </c:pt>
                <c:pt idx="13922">
                  <c:v>23.1</c:v>
                </c:pt>
                <c:pt idx="13923">
                  <c:v>23.1</c:v>
                </c:pt>
                <c:pt idx="13924">
                  <c:v>23.1</c:v>
                </c:pt>
                <c:pt idx="13925">
                  <c:v>23.1</c:v>
                </c:pt>
                <c:pt idx="13926">
                  <c:v>23.1</c:v>
                </c:pt>
                <c:pt idx="13927">
                  <c:v>23.1</c:v>
                </c:pt>
                <c:pt idx="13928">
                  <c:v>23.1</c:v>
                </c:pt>
                <c:pt idx="13929">
                  <c:v>23.1</c:v>
                </c:pt>
                <c:pt idx="13930">
                  <c:v>23.1</c:v>
                </c:pt>
                <c:pt idx="13931">
                  <c:v>23.1</c:v>
                </c:pt>
                <c:pt idx="13932">
                  <c:v>23.1</c:v>
                </c:pt>
                <c:pt idx="13933">
                  <c:v>23.1</c:v>
                </c:pt>
                <c:pt idx="13934">
                  <c:v>23.1</c:v>
                </c:pt>
                <c:pt idx="13935">
                  <c:v>23.1</c:v>
                </c:pt>
                <c:pt idx="13936">
                  <c:v>23.1</c:v>
                </c:pt>
                <c:pt idx="13937">
                  <c:v>23.1</c:v>
                </c:pt>
                <c:pt idx="13938">
                  <c:v>23.1</c:v>
                </c:pt>
                <c:pt idx="13939">
                  <c:v>23.1</c:v>
                </c:pt>
                <c:pt idx="13940">
                  <c:v>23.1</c:v>
                </c:pt>
                <c:pt idx="13941">
                  <c:v>23.1</c:v>
                </c:pt>
                <c:pt idx="13942">
                  <c:v>23.1</c:v>
                </c:pt>
                <c:pt idx="13943">
                  <c:v>23.1</c:v>
                </c:pt>
                <c:pt idx="13944">
                  <c:v>23.1</c:v>
                </c:pt>
                <c:pt idx="13945">
                  <c:v>23.1</c:v>
                </c:pt>
                <c:pt idx="13946">
                  <c:v>23.1</c:v>
                </c:pt>
                <c:pt idx="13947">
                  <c:v>23.1</c:v>
                </c:pt>
                <c:pt idx="13948">
                  <c:v>23.1</c:v>
                </c:pt>
                <c:pt idx="13949">
                  <c:v>23.1</c:v>
                </c:pt>
                <c:pt idx="13950">
                  <c:v>23.1</c:v>
                </c:pt>
                <c:pt idx="13951">
                  <c:v>23.1</c:v>
                </c:pt>
                <c:pt idx="13952">
                  <c:v>23.1</c:v>
                </c:pt>
                <c:pt idx="13953">
                  <c:v>23.1</c:v>
                </c:pt>
                <c:pt idx="13954">
                  <c:v>23.1</c:v>
                </c:pt>
                <c:pt idx="13955">
                  <c:v>23.1</c:v>
                </c:pt>
                <c:pt idx="13956">
                  <c:v>23.1</c:v>
                </c:pt>
                <c:pt idx="13957">
                  <c:v>23.1</c:v>
                </c:pt>
                <c:pt idx="13958">
                  <c:v>23.1</c:v>
                </c:pt>
                <c:pt idx="13959">
                  <c:v>23.1</c:v>
                </c:pt>
                <c:pt idx="13960">
                  <c:v>23.1</c:v>
                </c:pt>
                <c:pt idx="13961">
                  <c:v>23.1</c:v>
                </c:pt>
                <c:pt idx="13962">
                  <c:v>23.1</c:v>
                </c:pt>
                <c:pt idx="13963">
                  <c:v>23.1</c:v>
                </c:pt>
                <c:pt idx="13964">
                  <c:v>23.1</c:v>
                </c:pt>
                <c:pt idx="13965">
                  <c:v>23.1</c:v>
                </c:pt>
                <c:pt idx="13966">
                  <c:v>23.200001</c:v>
                </c:pt>
                <c:pt idx="13967">
                  <c:v>23.1</c:v>
                </c:pt>
                <c:pt idx="13968">
                  <c:v>23.1</c:v>
                </c:pt>
                <c:pt idx="13969">
                  <c:v>23.1</c:v>
                </c:pt>
                <c:pt idx="13970">
                  <c:v>23.1</c:v>
                </c:pt>
                <c:pt idx="13971">
                  <c:v>23.1</c:v>
                </c:pt>
                <c:pt idx="13972">
                  <c:v>23.1</c:v>
                </c:pt>
                <c:pt idx="13973">
                  <c:v>23.1</c:v>
                </c:pt>
                <c:pt idx="13974">
                  <c:v>23.1</c:v>
                </c:pt>
                <c:pt idx="13975">
                  <c:v>23.1</c:v>
                </c:pt>
                <c:pt idx="13976">
                  <c:v>23.1</c:v>
                </c:pt>
                <c:pt idx="13977">
                  <c:v>23.1</c:v>
                </c:pt>
                <c:pt idx="13978">
                  <c:v>23.1</c:v>
                </c:pt>
                <c:pt idx="13979">
                  <c:v>23.1</c:v>
                </c:pt>
                <c:pt idx="13980">
                  <c:v>23.1</c:v>
                </c:pt>
                <c:pt idx="13981">
                  <c:v>23.1</c:v>
                </c:pt>
                <c:pt idx="13982">
                  <c:v>23.1</c:v>
                </c:pt>
                <c:pt idx="13983">
                  <c:v>23.1</c:v>
                </c:pt>
                <c:pt idx="13984">
                  <c:v>23.1</c:v>
                </c:pt>
                <c:pt idx="13985">
                  <c:v>23.1</c:v>
                </c:pt>
                <c:pt idx="13986">
                  <c:v>23.1</c:v>
                </c:pt>
                <c:pt idx="13987">
                  <c:v>23.1</c:v>
                </c:pt>
                <c:pt idx="13988">
                  <c:v>23.1</c:v>
                </c:pt>
                <c:pt idx="13989">
                  <c:v>23.1</c:v>
                </c:pt>
                <c:pt idx="13990">
                  <c:v>23.1</c:v>
                </c:pt>
                <c:pt idx="13991">
                  <c:v>23.1</c:v>
                </c:pt>
                <c:pt idx="13992">
                  <c:v>23.1</c:v>
                </c:pt>
                <c:pt idx="13993">
                  <c:v>23.1</c:v>
                </c:pt>
                <c:pt idx="13994">
                  <c:v>23.1</c:v>
                </c:pt>
                <c:pt idx="13995">
                  <c:v>23.1</c:v>
                </c:pt>
                <c:pt idx="13996">
                  <c:v>23.1</c:v>
                </c:pt>
                <c:pt idx="13997">
                  <c:v>23.1</c:v>
                </c:pt>
                <c:pt idx="13998">
                  <c:v>23.1</c:v>
                </c:pt>
                <c:pt idx="13999">
                  <c:v>23.1</c:v>
                </c:pt>
                <c:pt idx="14000">
                  <c:v>23.1</c:v>
                </c:pt>
                <c:pt idx="14001">
                  <c:v>23.1</c:v>
                </c:pt>
                <c:pt idx="14002">
                  <c:v>23.200001</c:v>
                </c:pt>
                <c:pt idx="14003">
                  <c:v>23.200001</c:v>
                </c:pt>
                <c:pt idx="14004">
                  <c:v>23.1</c:v>
                </c:pt>
                <c:pt idx="14005">
                  <c:v>23.1</c:v>
                </c:pt>
                <c:pt idx="14006">
                  <c:v>23.1</c:v>
                </c:pt>
                <c:pt idx="14007">
                  <c:v>23.1</c:v>
                </c:pt>
                <c:pt idx="14008">
                  <c:v>23.1</c:v>
                </c:pt>
                <c:pt idx="14009">
                  <c:v>23.200001</c:v>
                </c:pt>
                <c:pt idx="14010">
                  <c:v>23.1</c:v>
                </c:pt>
                <c:pt idx="14011">
                  <c:v>23.1</c:v>
                </c:pt>
                <c:pt idx="14012">
                  <c:v>23.200001</c:v>
                </c:pt>
                <c:pt idx="14013">
                  <c:v>23.1</c:v>
                </c:pt>
                <c:pt idx="14014">
                  <c:v>23.200001</c:v>
                </c:pt>
                <c:pt idx="14015">
                  <c:v>23.200001</c:v>
                </c:pt>
                <c:pt idx="14016">
                  <c:v>23.200001</c:v>
                </c:pt>
                <c:pt idx="14017">
                  <c:v>23.200001</c:v>
                </c:pt>
                <c:pt idx="14018">
                  <c:v>23.200001</c:v>
                </c:pt>
                <c:pt idx="14019">
                  <c:v>23.200001</c:v>
                </c:pt>
                <c:pt idx="14020">
                  <c:v>23.1</c:v>
                </c:pt>
                <c:pt idx="14021">
                  <c:v>23.1</c:v>
                </c:pt>
                <c:pt idx="14022">
                  <c:v>23.1</c:v>
                </c:pt>
                <c:pt idx="14023">
                  <c:v>23.1</c:v>
                </c:pt>
                <c:pt idx="14024">
                  <c:v>23.1</c:v>
                </c:pt>
                <c:pt idx="14025">
                  <c:v>23.1</c:v>
                </c:pt>
                <c:pt idx="14026">
                  <c:v>23.1</c:v>
                </c:pt>
                <c:pt idx="14027">
                  <c:v>23.1</c:v>
                </c:pt>
                <c:pt idx="14028">
                  <c:v>23.200001</c:v>
                </c:pt>
                <c:pt idx="14029">
                  <c:v>23.1</c:v>
                </c:pt>
                <c:pt idx="14030">
                  <c:v>23.1</c:v>
                </c:pt>
                <c:pt idx="14031">
                  <c:v>23.1</c:v>
                </c:pt>
                <c:pt idx="14032">
                  <c:v>23.1</c:v>
                </c:pt>
                <c:pt idx="14033">
                  <c:v>23.1</c:v>
                </c:pt>
                <c:pt idx="14034">
                  <c:v>23.1</c:v>
                </c:pt>
                <c:pt idx="14035">
                  <c:v>23.1</c:v>
                </c:pt>
                <c:pt idx="14036">
                  <c:v>23.1</c:v>
                </c:pt>
                <c:pt idx="14037">
                  <c:v>23.1</c:v>
                </c:pt>
                <c:pt idx="14038">
                  <c:v>23.1</c:v>
                </c:pt>
                <c:pt idx="14039">
                  <c:v>23.1</c:v>
                </c:pt>
                <c:pt idx="14040">
                  <c:v>23.1</c:v>
                </c:pt>
                <c:pt idx="14041">
                  <c:v>23.1</c:v>
                </c:pt>
                <c:pt idx="14042">
                  <c:v>23.1</c:v>
                </c:pt>
                <c:pt idx="14043">
                  <c:v>23.1</c:v>
                </c:pt>
                <c:pt idx="14044">
                  <c:v>23.1</c:v>
                </c:pt>
                <c:pt idx="14045">
                  <c:v>23.1</c:v>
                </c:pt>
                <c:pt idx="14046">
                  <c:v>23.1</c:v>
                </c:pt>
                <c:pt idx="14047">
                  <c:v>23.1</c:v>
                </c:pt>
                <c:pt idx="14048">
                  <c:v>23.200001</c:v>
                </c:pt>
                <c:pt idx="14049">
                  <c:v>23.1</c:v>
                </c:pt>
                <c:pt idx="14050">
                  <c:v>23.1</c:v>
                </c:pt>
                <c:pt idx="14051">
                  <c:v>23.1</c:v>
                </c:pt>
                <c:pt idx="14052">
                  <c:v>23.200001</c:v>
                </c:pt>
                <c:pt idx="14053">
                  <c:v>23.200001</c:v>
                </c:pt>
                <c:pt idx="14054">
                  <c:v>23.200001</c:v>
                </c:pt>
                <c:pt idx="14055">
                  <c:v>23.200001</c:v>
                </c:pt>
                <c:pt idx="14056">
                  <c:v>23.200001</c:v>
                </c:pt>
                <c:pt idx="14057">
                  <c:v>23.200001</c:v>
                </c:pt>
                <c:pt idx="14058">
                  <c:v>23.200001</c:v>
                </c:pt>
                <c:pt idx="14059">
                  <c:v>23.200001</c:v>
                </c:pt>
                <c:pt idx="14060">
                  <c:v>23.1</c:v>
                </c:pt>
                <c:pt idx="14061">
                  <c:v>23.1</c:v>
                </c:pt>
                <c:pt idx="14062">
                  <c:v>23.1</c:v>
                </c:pt>
                <c:pt idx="14063">
                  <c:v>23.200001</c:v>
                </c:pt>
                <c:pt idx="14064">
                  <c:v>23.200001</c:v>
                </c:pt>
                <c:pt idx="14065">
                  <c:v>23.1</c:v>
                </c:pt>
                <c:pt idx="14066">
                  <c:v>23.1</c:v>
                </c:pt>
                <c:pt idx="14067">
                  <c:v>23.1</c:v>
                </c:pt>
                <c:pt idx="14068">
                  <c:v>23.200001</c:v>
                </c:pt>
                <c:pt idx="14069">
                  <c:v>23.200001</c:v>
                </c:pt>
                <c:pt idx="14070">
                  <c:v>23.1</c:v>
                </c:pt>
                <c:pt idx="14071">
                  <c:v>23.200001</c:v>
                </c:pt>
                <c:pt idx="14072">
                  <c:v>23.200001</c:v>
                </c:pt>
                <c:pt idx="14073">
                  <c:v>23.200001</c:v>
                </c:pt>
                <c:pt idx="14074">
                  <c:v>23.200001</c:v>
                </c:pt>
                <c:pt idx="14075">
                  <c:v>23.200001</c:v>
                </c:pt>
                <c:pt idx="14076">
                  <c:v>23.200001</c:v>
                </c:pt>
                <c:pt idx="14077">
                  <c:v>23.200001</c:v>
                </c:pt>
                <c:pt idx="14078">
                  <c:v>23.1</c:v>
                </c:pt>
                <c:pt idx="14079">
                  <c:v>23.200001</c:v>
                </c:pt>
                <c:pt idx="14080">
                  <c:v>23.1</c:v>
                </c:pt>
                <c:pt idx="14081">
                  <c:v>23.1</c:v>
                </c:pt>
                <c:pt idx="14082">
                  <c:v>23.200001</c:v>
                </c:pt>
                <c:pt idx="14083">
                  <c:v>23.1</c:v>
                </c:pt>
                <c:pt idx="14084">
                  <c:v>23.1</c:v>
                </c:pt>
                <c:pt idx="14085">
                  <c:v>23.1</c:v>
                </c:pt>
                <c:pt idx="14086">
                  <c:v>23.200001</c:v>
                </c:pt>
                <c:pt idx="14087">
                  <c:v>23.1</c:v>
                </c:pt>
                <c:pt idx="14088">
                  <c:v>23.1</c:v>
                </c:pt>
                <c:pt idx="14089">
                  <c:v>23.1</c:v>
                </c:pt>
                <c:pt idx="14090">
                  <c:v>23.1</c:v>
                </c:pt>
                <c:pt idx="14091">
                  <c:v>23.1</c:v>
                </c:pt>
                <c:pt idx="14092">
                  <c:v>23.1</c:v>
                </c:pt>
                <c:pt idx="14093">
                  <c:v>23.200001</c:v>
                </c:pt>
                <c:pt idx="14094">
                  <c:v>23.1</c:v>
                </c:pt>
                <c:pt idx="14095">
                  <c:v>23.200001</c:v>
                </c:pt>
                <c:pt idx="14096">
                  <c:v>23.200001</c:v>
                </c:pt>
                <c:pt idx="14097">
                  <c:v>23.1</c:v>
                </c:pt>
                <c:pt idx="14098">
                  <c:v>23.1</c:v>
                </c:pt>
                <c:pt idx="14099">
                  <c:v>23.1</c:v>
                </c:pt>
                <c:pt idx="14100">
                  <c:v>23.200001</c:v>
                </c:pt>
                <c:pt idx="14101">
                  <c:v>23.200001</c:v>
                </c:pt>
                <c:pt idx="14102">
                  <c:v>23.200001</c:v>
                </c:pt>
                <c:pt idx="14103">
                  <c:v>23.200001</c:v>
                </c:pt>
                <c:pt idx="14104">
                  <c:v>23.200001</c:v>
                </c:pt>
                <c:pt idx="14105">
                  <c:v>23.200001</c:v>
                </c:pt>
                <c:pt idx="14106">
                  <c:v>23.200001</c:v>
                </c:pt>
                <c:pt idx="14107">
                  <c:v>23.1</c:v>
                </c:pt>
                <c:pt idx="14108">
                  <c:v>23.1</c:v>
                </c:pt>
                <c:pt idx="14109">
                  <c:v>23.1</c:v>
                </c:pt>
                <c:pt idx="14110">
                  <c:v>23.1</c:v>
                </c:pt>
                <c:pt idx="14111">
                  <c:v>23.1</c:v>
                </c:pt>
                <c:pt idx="14112">
                  <c:v>23.1</c:v>
                </c:pt>
                <c:pt idx="14113">
                  <c:v>23.1</c:v>
                </c:pt>
                <c:pt idx="14114">
                  <c:v>23.1</c:v>
                </c:pt>
                <c:pt idx="14115">
                  <c:v>23.1</c:v>
                </c:pt>
                <c:pt idx="14116">
                  <c:v>23.200001</c:v>
                </c:pt>
                <c:pt idx="14117">
                  <c:v>23.1</c:v>
                </c:pt>
                <c:pt idx="14118">
                  <c:v>23.200001</c:v>
                </c:pt>
                <c:pt idx="14119">
                  <c:v>23.200001</c:v>
                </c:pt>
                <c:pt idx="14120">
                  <c:v>23.200001</c:v>
                </c:pt>
                <c:pt idx="14121">
                  <c:v>23.200001</c:v>
                </c:pt>
                <c:pt idx="14122">
                  <c:v>23.1</c:v>
                </c:pt>
                <c:pt idx="14123">
                  <c:v>23.1</c:v>
                </c:pt>
                <c:pt idx="14124">
                  <c:v>23.1</c:v>
                </c:pt>
                <c:pt idx="14125">
                  <c:v>23.1</c:v>
                </c:pt>
                <c:pt idx="14126">
                  <c:v>23.1</c:v>
                </c:pt>
                <c:pt idx="14127">
                  <c:v>23.200001</c:v>
                </c:pt>
                <c:pt idx="14128">
                  <c:v>23.1</c:v>
                </c:pt>
                <c:pt idx="14129">
                  <c:v>23.1</c:v>
                </c:pt>
                <c:pt idx="14130">
                  <c:v>23.1</c:v>
                </c:pt>
                <c:pt idx="14131">
                  <c:v>23.1</c:v>
                </c:pt>
                <c:pt idx="14132">
                  <c:v>23.1</c:v>
                </c:pt>
                <c:pt idx="14133">
                  <c:v>23.1</c:v>
                </c:pt>
                <c:pt idx="14134">
                  <c:v>23.1</c:v>
                </c:pt>
                <c:pt idx="14135">
                  <c:v>23.1</c:v>
                </c:pt>
                <c:pt idx="14136">
                  <c:v>23.1</c:v>
                </c:pt>
                <c:pt idx="14137">
                  <c:v>23.1</c:v>
                </c:pt>
                <c:pt idx="14138">
                  <c:v>23.1</c:v>
                </c:pt>
                <c:pt idx="14139">
                  <c:v>23.1</c:v>
                </c:pt>
                <c:pt idx="14140">
                  <c:v>23.1</c:v>
                </c:pt>
                <c:pt idx="14141">
                  <c:v>23.1</c:v>
                </c:pt>
                <c:pt idx="14142">
                  <c:v>23.1</c:v>
                </c:pt>
                <c:pt idx="14143">
                  <c:v>23.1</c:v>
                </c:pt>
                <c:pt idx="14144">
                  <c:v>23.1</c:v>
                </c:pt>
                <c:pt idx="14145">
                  <c:v>23.1</c:v>
                </c:pt>
                <c:pt idx="14146">
                  <c:v>23.1</c:v>
                </c:pt>
                <c:pt idx="14147">
                  <c:v>23.1</c:v>
                </c:pt>
                <c:pt idx="14148">
                  <c:v>23.1</c:v>
                </c:pt>
                <c:pt idx="14149">
                  <c:v>23.1</c:v>
                </c:pt>
                <c:pt idx="14150">
                  <c:v>23.1</c:v>
                </c:pt>
                <c:pt idx="14151">
                  <c:v>23.1</c:v>
                </c:pt>
                <c:pt idx="14152">
                  <c:v>23.1</c:v>
                </c:pt>
                <c:pt idx="14153">
                  <c:v>23.1</c:v>
                </c:pt>
                <c:pt idx="14154">
                  <c:v>23.1</c:v>
                </c:pt>
                <c:pt idx="14155">
                  <c:v>23.1</c:v>
                </c:pt>
                <c:pt idx="14156">
                  <c:v>23.1</c:v>
                </c:pt>
                <c:pt idx="14157">
                  <c:v>23.1</c:v>
                </c:pt>
                <c:pt idx="14158">
                  <c:v>23.200001</c:v>
                </c:pt>
                <c:pt idx="14159">
                  <c:v>23.1</c:v>
                </c:pt>
                <c:pt idx="14160">
                  <c:v>23.1</c:v>
                </c:pt>
                <c:pt idx="14161">
                  <c:v>23.200001</c:v>
                </c:pt>
                <c:pt idx="14162">
                  <c:v>23.1</c:v>
                </c:pt>
                <c:pt idx="14163">
                  <c:v>23.1</c:v>
                </c:pt>
                <c:pt idx="14164">
                  <c:v>23.1</c:v>
                </c:pt>
                <c:pt idx="14165">
                  <c:v>23.200001</c:v>
                </c:pt>
                <c:pt idx="14166">
                  <c:v>23.200001</c:v>
                </c:pt>
                <c:pt idx="14167">
                  <c:v>23.200001</c:v>
                </c:pt>
                <c:pt idx="14168">
                  <c:v>23.1</c:v>
                </c:pt>
                <c:pt idx="14169">
                  <c:v>23.1</c:v>
                </c:pt>
                <c:pt idx="14170">
                  <c:v>23.1</c:v>
                </c:pt>
                <c:pt idx="14171">
                  <c:v>23.1</c:v>
                </c:pt>
                <c:pt idx="14172">
                  <c:v>23.1</c:v>
                </c:pt>
                <c:pt idx="14173">
                  <c:v>23.1</c:v>
                </c:pt>
                <c:pt idx="14174">
                  <c:v>23.200001</c:v>
                </c:pt>
                <c:pt idx="14175">
                  <c:v>23.200001</c:v>
                </c:pt>
                <c:pt idx="14176">
                  <c:v>23.200001</c:v>
                </c:pt>
                <c:pt idx="14177">
                  <c:v>23.1</c:v>
                </c:pt>
                <c:pt idx="14178">
                  <c:v>23.200001</c:v>
                </c:pt>
                <c:pt idx="14179">
                  <c:v>23.200001</c:v>
                </c:pt>
                <c:pt idx="14180">
                  <c:v>23.1</c:v>
                </c:pt>
                <c:pt idx="14181">
                  <c:v>23.1</c:v>
                </c:pt>
                <c:pt idx="14182">
                  <c:v>23.1</c:v>
                </c:pt>
                <c:pt idx="14183">
                  <c:v>23.1</c:v>
                </c:pt>
                <c:pt idx="14184">
                  <c:v>23.200001</c:v>
                </c:pt>
                <c:pt idx="14185">
                  <c:v>23.1</c:v>
                </c:pt>
                <c:pt idx="14186">
                  <c:v>23.1</c:v>
                </c:pt>
                <c:pt idx="14187">
                  <c:v>23.200001</c:v>
                </c:pt>
                <c:pt idx="14188">
                  <c:v>23.1</c:v>
                </c:pt>
                <c:pt idx="14189">
                  <c:v>23.1</c:v>
                </c:pt>
                <c:pt idx="14190">
                  <c:v>23.1</c:v>
                </c:pt>
                <c:pt idx="14191">
                  <c:v>23.1</c:v>
                </c:pt>
                <c:pt idx="14192">
                  <c:v>23.1</c:v>
                </c:pt>
                <c:pt idx="14193">
                  <c:v>23.1</c:v>
                </c:pt>
                <c:pt idx="14194">
                  <c:v>23.1</c:v>
                </c:pt>
                <c:pt idx="14195">
                  <c:v>23.1</c:v>
                </c:pt>
                <c:pt idx="14196">
                  <c:v>23.1</c:v>
                </c:pt>
                <c:pt idx="14197">
                  <c:v>23.1</c:v>
                </c:pt>
                <c:pt idx="14198">
                  <c:v>23.1</c:v>
                </c:pt>
                <c:pt idx="14199">
                  <c:v>23.1</c:v>
                </c:pt>
                <c:pt idx="14200">
                  <c:v>23.1</c:v>
                </c:pt>
                <c:pt idx="14201">
                  <c:v>23.1</c:v>
                </c:pt>
                <c:pt idx="14202">
                  <c:v>23.1</c:v>
                </c:pt>
                <c:pt idx="14203">
                  <c:v>23.200001</c:v>
                </c:pt>
                <c:pt idx="14204">
                  <c:v>23.1</c:v>
                </c:pt>
                <c:pt idx="14205">
                  <c:v>23.1</c:v>
                </c:pt>
                <c:pt idx="14206">
                  <c:v>23.1</c:v>
                </c:pt>
                <c:pt idx="14207">
                  <c:v>23.200001</c:v>
                </c:pt>
                <c:pt idx="14208">
                  <c:v>23.1</c:v>
                </c:pt>
                <c:pt idx="14209">
                  <c:v>23.200001</c:v>
                </c:pt>
                <c:pt idx="14210">
                  <c:v>23.1</c:v>
                </c:pt>
                <c:pt idx="14211">
                  <c:v>23.200001</c:v>
                </c:pt>
                <c:pt idx="14212">
                  <c:v>23.1</c:v>
                </c:pt>
                <c:pt idx="14213">
                  <c:v>23.1</c:v>
                </c:pt>
                <c:pt idx="14214">
                  <c:v>23.1</c:v>
                </c:pt>
                <c:pt idx="14215">
                  <c:v>23.1</c:v>
                </c:pt>
                <c:pt idx="14216">
                  <c:v>23.1</c:v>
                </c:pt>
                <c:pt idx="14217">
                  <c:v>23.200001</c:v>
                </c:pt>
                <c:pt idx="14218">
                  <c:v>23.200001</c:v>
                </c:pt>
                <c:pt idx="14219">
                  <c:v>23.1</c:v>
                </c:pt>
                <c:pt idx="14220">
                  <c:v>23.200001</c:v>
                </c:pt>
                <c:pt idx="14221">
                  <c:v>23.1</c:v>
                </c:pt>
                <c:pt idx="14222">
                  <c:v>23.1</c:v>
                </c:pt>
                <c:pt idx="14223">
                  <c:v>23.200001</c:v>
                </c:pt>
                <c:pt idx="14224">
                  <c:v>23.1</c:v>
                </c:pt>
                <c:pt idx="14225">
                  <c:v>23.200001</c:v>
                </c:pt>
                <c:pt idx="14226">
                  <c:v>23.1</c:v>
                </c:pt>
                <c:pt idx="14227">
                  <c:v>23.1</c:v>
                </c:pt>
                <c:pt idx="14228">
                  <c:v>23.200001</c:v>
                </c:pt>
                <c:pt idx="14229">
                  <c:v>23.1</c:v>
                </c:pt>
                <c:pt idx="14230">
                  <c:v>23.1</c:v>
                </c:pt>
                <c:pt idx="14231">
                  <c:v>23.1</c:v>
                </c:pt>
                <c:pt idx="14232">
                  <c:v>23.1</c:v>
                </c:pt>
                <c:pt idx="14233">
                  <c:v>23.1</c:v>
                </c:pt>
                <c:pt idx="14234">
                  <c:v>23.1</c:v>
                </c:pt>
                <c:pt idx="14235">
                  <c:v>23.1</c:v>
                </c:pt>
                <c:pt idx="14236">
                  <c:v>23.200001</c:v>
                </c:pt>
                <c:pt idx="14237">
                  <c:v>23.1</c:v>
                </c:pt>
                <c:pt idx="14238">
                  <c:v>23.200001</c:v>
                </c:pt>
                <c:pt idx="14239">
                  <c:v>23.1</c:v>
                </c:pt>
                <c:pt idx="14240">
                  <c:v>23.200001</c:v>
                </c:pt>
                <c:pt idx="14241">
                  <c:v>23.1</c:v>
                </c:pt>
                <c:pt idx="14242">
                  <c:v>23.200001</c:v>
                </c:pt>
                <c:pt idx="14243">
                  <c:v>23.200001</c:v>
                </c:pt>
                <c:pt idx="14244">
                  <c:v>23.200001</c:v>
                </c:pt>
                <c:pt idx="14245">
                  <c:v>23.200001</c:v>
                </c:pt>
                <c:pt idx="14246">
                  <c:v>23.200001</c:v>
                </c:pt>
                <c:pt idx="14247">
                  <c:v>23.200001</c:v>
                </c:pt>
                <c:pt idx="14248">
                  <c:v>23.1</c:v>
                </c:pt>
                <c:pt idx="14249">
                  <c:v>23.1</c:v>
                </c:pt>
                <c:pt idx="14250">
                  <c:v>23.1</c:v>
                </c:pt>
                <c:pt idx="14251">
                  <c:v>23.1</c:v>
                </c:pt>
                <c:pt idx="14252">
                  <c:v>23.1</c:v>
                </c:pt>
                <c:pt idx="14253">
                  <c:v>23.1</c:v>
                </c:pt>
                <c:pt idx="14254">
                  <c:v>23.1</c:v>
                </c:pt>
                <c:pt idx="14255">
                  <c:v>23.200001</c:v>
                </c:pt>
                <c:pt idx="14256">
                  <c:v>23.200001</c:v>
                </c:pt>
                <c:pt idx="14257">
                  <c:v>23.200001</c:v>
                </c:pt>
                <c:pt idx="14258">
                  <c:v>23.200001</c:v>
                </c:pt>
                <c:pt idx="14259">
                  <c:v>23.200001</c:v>
                </c:pt>
                <c:pt idx="14260">
                  <c:v>23.1</c:v>
                </c:pt>
                <c:pt idx="14261">
                  <c:v>23.200001</c:v>
                </c:pt>
                <c:pt idx="14262">
                  <c:v>23.200001</c:v>
                </c:pt>
                <c:pt idx="14263">
                  <c:v>23.200001</c:v>
                </c:pt>
                <c:pt idx="14264">
                  <c:v>23.200001</c:v>
                </c:pt>
                <c:pt idx="14265">
                  <c:v>23.200001</c:v>
                </c:pt>
                <c:pt idx="14266">
                  <c:v>23.200001</c:v>
                </c:pt>
                <c:pt idx="14267">
                  <c:v>23.1</c:v>
                </c:pt>
                <c:pt idx="14268">
                  <c:v>23.1</c:v>
                </c:pt>
                <c:pt idx="14269">
                  <c:v>23.1</c:v>
                </c:pt>
                <c:pt idx="14270">
                  <c:v>23.1</c:v>
                </c:pt>
                <c:pt idx="14271">
                  <c:v>23.1</c:v>
                </c:pt>
                <c:pt idx="14272">
                  <c:v>23.200001</c:v>
                </c:pt>
                <c:pt idx="14273">
                  <c:v>23.1</c:v>
                </c:pt>
                <c:pt idx="14274">
                  <c:v>23.1</c:v>
                </c:pt>
                <c:pt idx="14275">
                  <c:v>23.200001</c:v>
                </c:pt>
                <c:pt idx="14276">
                  <c:v>23.1</c:v>
                </c:pt>
                <c:pt idx="14277">
                  <c:v>23.1</c:v>
                </c:pt>
                <c:pt idx="14278">
                  <c:v>23.1</c:v>
                </c:pt>
                <c:pt idx="14279">
                  <c:v>23.200001</c:v>
                </c:pt>
                <c:pt idx="14280">
                  <c:v>23.1</c:v>
                </c:pt>
                <c:pt idx="14281">
                  <c:v>23.1</c:v>
                </c:pt>
                <c:pt idx="14282">
                  <c:v>23.1</c:v>
                </c:pt>
                <c:pt idx="14283">
                  <c:v>23.1</c:v>
                </c:pt>
                <c:pt idx="14284">
                  <c:v>23.200001</c:v>
                </c:pt>
                <c:pt idx="14285">
                  <c:v>23.1</c:v>
                </c:pt>
                <c:pt idx="14286">
                  <c:v>23.200001</c:v>
                </c:pt>
                <c:pt idx="14287">
                  <c:v>23.200001</c:v>
                </c:pt>
                <c:pt idx="14288">
                  <c:v>23.1</c:v>
                </c:pt>
                <c:pt idx="14289">
                  <c:v>23.1</c:v>
                </c:pt>
                <c:pt idx="14290">
                  <c:v>23.200001</c:v>
                </c:pt>
                <c:pt idx="14291">
                  <c:v>23.1</c:v>
                </c:pt>
                <c:pt idx="14292">
                  <c:v>23.1</c:v>
                </c:pt>
                <c:pt idx="14293">
                  <c:v>23.200001</c:v>
                </c:pt>
                <c:pt idx="14294">
                  <c:v>23.1</c:v>
                </c:pt>
                <c:pt idx="14295">
                  <c:v>23.1</c:v>
                </c:pt>
                <c:pt idx="14296">
                  <c:v>23.200001</c:v>
                </c:pt>
                <c:pt idx="14297">
                  <c:v>23.200001</c:v>
                </c:pt>
                <c:pt idx="14298">
                  <c:v>23.200001</c:v>
                </c:pt>
                <c:pt idx="14299">
                  <c:v>23.200001</c:v>
                </c:pt>
                <c:pt idx="14300">
                  <c:v>23.1</c:v>
                </c:pt>
                <c:pt idx="14301">
                  <c:v>23.1</c:v>
                </c:pt>
                <c:pt idx="14302">
                  <c:v>23.200001</c:v>
                </c:pt>
                <c:pt idx="14303">
                  <c:v>23.200001</c:v>
                </c:pt>
                <c:pt idx="14304">
                  <c:v>23.1</c:v>
                </c:pt>
                <c:pt idx="14305">
                  <c:v>23.200001</c:v>
                </c:pt>
                <c:pt idx="14306">
                  <c:v>23.200001</c:v>
                </c:pt>
                <c:pt idx="14307">
                  <c:v>23.200001</c:v>
                </c:pt>
                <c:pt idx="14308">
                  <c:v>23.200001</c:v>
                </c:pt>
                <c:pt idx="14309">
                  <c:v>23.200001</c:v>
                </c:pt>
                <c:pt idx="14310">
                  <c:v>23.200001</c:v>
                </c:pt>
                <c:pt idx="14311">
                  <c:v>23.200001</c:v>
                </c:pt>
                <c:pt idx="14312">
                  <c:v>23.200001</c:v>
                </c:pt>
                <c:pt idx="14313">
                  <c:v>23.200001</c:v>
                </c:pt>
                <c:pt idx="14314">
                  <c:v>23.200001</c:v>
                </c:pt>
                <c:pt idx="14315">
                  <c:v>23.200001</c:v>
                </c:pt>
                <c:pt idx="14316">
                  <c:v>23.200001</c:v>
                </c:pt>
                <c:pt idx="14317">
                  <c:v>23.200001</c:v>
                </c:pt>
                <c:pt idx="14318">
                  <c:v>23.200001</c:v>
                </c:pt>
                <c:pt idx="14319">
                  <c:v>23.1</c:v>
                </c:pt>
                <c:pt idx="14320">
                  <c:v>23.1</c:v>
                </c:pt>
                <c:pt idx="14321">
                  <c:v>23.200001</c:v>
                </c:pt>
                <c:pt idx="14322">
                  <c:v>23.200001</c:v>
                </c:pt>
                <c:pt idx="14323">
                  <c:v>23.1</c:v>
                </c:pt>
                <c:pt idx="14324">
                  <c:v>23.200001</c:v>
                </c:pt>
                <c:pt idx="14325">
                  <c:v>23.1</c:v>
                </c:pt>
                <c:pt idx="14326">
                  <c:v>23.1</c:v>
                </c:pt>
                <c:pt idx="14327">
                  <c:v>23.1</c:v>
                </c:pt>
                <c:pt idx="14328">
                  <c:v>23.1</c:v>
                </c:pt>
                <c:pt idx="14329">
                  <c:v>23.1</c:v>
                </c:pt>
                <c:pt idx="14330">
                  <c:v>23.1</c:v>
                </c:pt>
                <c:pt idx="14331">
                  <c:v>23.1</c:v>
                </c:pt>
                <c:pt idx="14332">
                  <c:v>23.1</c:v>
                </c:pt>
                <c:pt idx="14333">
                  <c:v>23.1</c:v>
                </c:pt>
                <c:pt idx="14334">
                  <c:v>23.1</c:v>
                </c:pt>
                <c:pt idx="14335">
                  <c:v>23.1</c:v>
                </c:pt>
                <c:pt idx="14336">
                  <c:v>23.1</c:v>
                </c:pt>
                <c:pt idx="14337">
                  <c:v>23.1</c:v>
                </c:pt>
                <c:pt idx="14338">
                  <c:v>23.1</c:v>
                </c:pt>
                <c:pt idx="14339">
                  <c:v>23.1</c:v>
                </c:pt>
                <c:pt idx="14340">
                  <c:v>23.1</c:v>
                </c:pt>
                <c:pt idx="14341">
                  <c:v>23.200001</c:v>
                </c:pt>
                <c:pt idx="14342">
                  <c:v>23.1</c:v>
                </c:pt>
                <c:pt idx="14343">
                  <c:v>23.1</c:v>
                </c:pt>
                <c:pt idx="14344">
                  <c:v>23.1</c:v>
                </c:pt>
                <c:pt idx="14345">
                  <c:v>23.1</c:v>
                </c:pt>
                <c:pt idx="14346">
                  <c:v>23.1</c:v>
                </c:pt>
                <c:pt idx="14347">
                  <c:v>23.1</c:v>
                </c:pt>
                <c:pt idx="14348">
                  <c:v>23.200001</c:v>
                </c:pt>
                <c:pt idx="14349">
                  <c:v>23.1</c:v>
                </c:pt>
                <c:pt idx="14350">
                  <c:v>23.1</c:v>
                </c:pt>
                <c:pt idx="14351">
                  <c:v>23.1</c:v>
                </c:pt>
                <c:pt idx="14352">
                  <c:v>23.1</c:v>
                </c:pt>
                <c:pt idx="14353">
                  <c:v>23.200001</c:v>
                </c:pt>
                <c:pt idx="14354">
                  <c:v>23.1</c:v>
                </c:pt>
                <c:pt idx="14355">
                  <c:v>23.1</c:v>
                </c:pt>
                <c:pt idx="14356">
                  <c:v>23.1</c:v>
                </c:pt>
                <c:pt idx="14357">
                  <c:v>23.1</c:v>
                </c:pt>
                <c:pt idx="14358">
                  <c:v>23.1</c:v>
                </c:pt>
                <c:pt idx="14359">
                  <c:v>23.200001</c:v>
                </c:pt>
                <c:pt idx="14360">
                  <c:v>23.1</c:v>
                </c:pt>
                <c:pt idx="14361">
                  <c:v>23.1</c:v>
                </c:pt>
                <c:pt idx="14362">
                  <c:v>23.1</c:v>
                </c:pt>
                <c:pt idx="14363">
                  <c:v>23.1</c:v>
                </c:pt>
                <c:pt idx="14364">
                  <c:v>23.1</c:v>
                </c:pt>
                <c:pt idx="14365">
                  <c:v>23.1</c:v>
                </c:pt>
                <c:pt idx="14366">
                  <c:v>23.1</c:v>
                </c:pt>
                <c:pt idx="14367">
                  <c:v>23.1</c:v>
                </c:pt>
                <c:pt idx="14368">
                  <c:v>23.1</c:v>
                </c:pt>
                <c:pt idx="14369">
                  <c:v>23.1</c:v>
                </c:pt>
                <c:pt idx="14370">
                  <c:v>23.1</c:v>
                </c:pt>
                <c:pt idx="14371">
                  <c:v>23.1</c:v>
                </c:pt>
                <c:pt idx="14372">
                  <c:v>23.1</c:v>
                </c:pt>
                <c:pt idx="14373">
                  <c:v>23.1</c:v>
                </c:pt>
                <c:pt idx="14374">
                  <c:v>23.1</c:v>
                </c:pt>
                <c:pt idx="14375">
                  <c:v>23.1</c:v>
                </c:pt>
                <c:pt idx="14376">
                  <c:v>23.1</c:v>
                </c:pt>
                <c:pt idx="14377">
                  <c:v>23.1</c:v>
                </c:pt>
                <c:pt idx="14378">
                  <c:v>23.1</c:v>
                </c:pt>
                <c:pt idx="14379">
                  <c:v>23.200001</c:v>
                </c:pt>
                <c:pt idx="14380">
                  <c:v>23.200001</c:v>
                </c:pt>
                <c:pt idx="14381">
                  <c:v>23.1</c:v>
                </c:pt>
                <c:pt idx="14382">
                  <c:v>23.1</c:v>
                </c:pt>
                <c:pt idx="14383">
                  <c:v>23.1</c:v>
                </c:pt>
                <c:pt idx="14384">
                  <c:v>23.1</c:v>
                </c:pt>
                <c:pt idx="14385">
                  <c:v>23.1</c:v>
                </c:pt>
                <c:pt idx="14386">
                  <c:v>23.1</c:v>
                </c:pt>
                <c:pt idx="14387">
                  <c:v>23.1</c:v>
                </c:pt>
                <c:pt idx="14388">
                  <c:v>23.200001</c:v>
                </c:pt>
                <c:pt idx="14389">
                  <c:v>23.200001</c:v>
                </c:pt>
                <c:pt idx="14390">
                  <c:v>23.1</c:v>
                </c:pt>
                <c:pt idx="14391">
                  <c:v>23.1</c:v>
                </c:pt>
                <c:pt idx="14392">
                  <c:v>23.1</c:v>
                </c:pt>
                <c:pt idx="14393">
                  <c:v>23.200001</c:v>
                </c:pt>
                <c:pt idx="14394">
                  <c:v>23.1</c:v>
                </c:pt>
                <c:pt idx="14395">
                  <c:v>23.1</c:v>
                </c:pt>
                <c:pt idx="14396">
                  <c:v>23.1</c:v>
                </c:pt>
                <c:pt idx="14397">
                  <c:v>23.1</c:v>
                </c:pt>
                <c:pt idx="14398">
                  <c:v>23.1</c:v>
                </c:pt>
                <c:pt idx="14399">
                  <c:v>23.1</c:v>
                </c:pt>
                <c:pt idx="14400">
                  <c:v>23.1</c:v>
                </c:pt>
                <c:pt idx="14401">
                  <c:v>23.1</c:v>
                </c:pt>
                <c:pt idx="14402">
                  <c:v>23.1</c:v>
                </c:pt>
                <c:pt idx="14403">
                  <c:v>23.1</c:v>
                </c:pt>
                <c:pt idx="14404">
                  <c:v>23.1</c:v>
                </c:pt>
                <c:pt idx="14405">
                  <c:v>23.1</c:v>
                </c:pt>
                <c:pt idx="14406">
                  <c:v>23.200001</c:v>
                </c:pt>
                <c:pt idx="14407">
                  <c:v>23.1</c:v>
                </c:pt>
                <c:pt idx="14408">
                  <c:v>23.200001</c:v>
                </c:pt>
                <c:pt idx="14409">
                  <c:v>23.1</c:v>
                </c:pt>
                <c:pt idx="14410">
                  <c:v>23.1</c:v>
                </c:pt>
                <c:pt idx="14411">
                  <c:v>23.1</c:v>
                </c:pt>
                <c:pt idx="14412">
                  <c:v>23.200001</c:v>
                </c:pt>
                <c:pt idx="14413">
                  <c:v>23.1</c:v>
                </c:pt>
                <c:pt idx="14414">
                  <c:v>23.1</c:v>
                </c:pt>
                <c:pt idx="14415">
                  <c:v>23.1</c:v>
                </c:pt>
                <c:pt idx="14416">
                  <c:v>23.1</c:v>
                </c:pt>
                <c:pt idx="14417">
                  <c:v>23.200001</c:v>
                </c:pt>
                <c:pt idx="14418">
                  <c:v>23.1</c:v>
                </c:pt>
                <c:pt idx="14419">
                  <c:v>23.1</c:v>
                </c:pt>
                <c:pt idx="14420">
                  <c:v>23.1</c:v>
                </c:pt>
                <c:pt idx="14421">
                  <c:v>23.200001</c:v>
                </c:pt>
                <c:pt idx="14422">
                  <c:v>23.1</c:v>
                </c:pt>
                <c:pt idx="14423">
                  <c:v>23.1</c:v>
                </c:pt>
                <c:pt idx="14424">
                  <c:v>23.200001</c:v>
                </c:pt>
                <c:pt idx="14425">
                  <c:v>23.1</c:v>
                </c:pt>
                <c:pt idx="14426">
                  <c:v>23.1</c:v>
                </c:pt>
                <c:pt idx="14427">
                  <c:v>23.1</c:v>
                </c:pt>
                <c:pt idx="14428">
                  <c:v>23.1</c:v>
                </c:pt>
                <c:pt idx="14429">
                  <c:v>23.200001</c:v>
                </c:pt>
                <c:pt idx="14430">
                  <c:v>23.1</c:v>
                </c:pt>
                <c:pt idx="14431">
                  <c:v>23.1</c:v>
                </c:pt>
                <c:pt idx="14432">
                  <c:v>23.1</c:v>
                </c:pt>
                <c:pt idx="14433">
                  <c:v>23.200001</c:v>
                </c:pt>
                <c:pt idx="14434">
                  <c:v>23.1</c:v>
                </c:pt>
                <c:pt idx="14435">
                  <c:v>23.200001</c:v>
                </c:pt>
                <c:pt idx="14436">
                  <c:v>23.1</c:v>
                </c:pt>
                <c:pt idx="14437">
                  <c:v>23.200001</c:v>
                </c:pt>
                <c:pt idx="14438">
                  <c:v>23.200001</c:v>
                </c:pt>
                <c:pt idx="14439">
                  <c:v>23.1</c:v>
                </c:pt>
                <c:pt idx="14440">
                  <c:v>23.1</c:v>
                </c:pt>
                <c:pt idx="14441">
                  <c:v>23.1</c:v>
                </c:pt>
                <c:pt idx="14442">
                  <c:v>23.1</c:v>
                </c:pt>
                <c:pt idx="14443">
                  <c:v>23.1</c:v>
                </c:pt>
                <c:pt idx="14444">
                  <c:v>23.1</c:v>
                </c:pt>
                <c:pt idx="14445">
                  <c:v>23.1</c:v>
                </c:pt>
                <c:pt idx="14446">
                  <c:v>23.200001</c:v>
                </c:pt>
                <c:pt idx="14447">
                  <c:v>23.1</c:v>
                </c:pt>
                <c:pt idx="14448">
                  <c:v>23.1</c:v>
                </c:pt>
                <c:pt idx="14449">
                  <c:v>23.1</c:v>
                </c:pt>
                <c:pt idx="14450">
                  <c:v>23.200001</c:v>
                </c:pt>
                <c:pt idx="14451">
                  <c:v>23.1</c:v>
                </c:pt>
                <c:pt idx="14452">
                  <c:v>23.1</c:v>
                </c:pt>
                <c:pt idx="14453">
                  <c:v>23.1</c:v>
                </c:pt>
                <c:pt idx="14454">
                  <c:v>23.1</c:v>
                </c:pt>
                <c:pt idx="14455">
                  <c:v>23.1</c:v>
                </c:pt>
                <c:pt idx="14456">
                  <c:v>23.1</c:v>
                </c:pt>
                <c:pt idx="14457">
                  <c:v>23.200001</c:v>
                </c:pt>
                <c:pt idx="14458">
                  <c:v>23.1</c:v>
                </c:pt>
                <c:pt idx="14459">
                  <c:v>23.200001</c:v>
                </c:pt>
                <c:pt idx="14460">
                  <c:v>23.200001</c:v>
                </c:pt>
                <c:pt idx="14461">
                  <c:v>23.200001</c:v>
                </c:pt>
                <c:pt idx="14462">
                  <c:v>23.1</c:v>
                </c:pt>
                <c:pt idx="14463">
                  <c:v>23.1</c:v>
                </c:pt>
                <c:pt idx="14464">
                  <c:v>23.1</c:v>
                </c:pt>
                <c:pt idx="14465">
                  <c:v>23.1</c:v>
                </c:pt>
                <c:pt idx="14466">
                  <c:v>23.1</c:v>
                </c:pt>
                <c:pt idx="14467">
                  <c:v>23.200001</c:v>
                </c:pt>
                <c:pt idx="14468">
                  <c:v>23.200001</c:v>
                </c:pt>
                <c:pt idx="14469">
                  <c:v>23.200001</c:v>
                </c:pt>
                <c:pt idx="14470">
                  <c:v>23.200001</c:v>
                </c:pt>
                <c:pt idx="14471">
                  <c:v>23.200001</c:v>
                </c:pt>
                <c:pt idx="14472">
                  <c:v>23.1</c:v>
                </c:pt>
                <c:pt idx="14473">
                  <c:v>23.1</c:v>
                </c:pt>
                <c:pt idx="14474">
                  <c:v>23.1</c:v>
                </c:pt>
                <c:pt idx="14475">
                  <c:v>23.1</c:v>
                </c:pt>
                <c:pt idx="14476">
                  <c:v>23.1</c:v>
                </c:pt>
                <c:pt idx="14477">
                  <c:v>23.1</c:v>
                </c:pt>
                <c:pt idx="14478">
                  <c:v>23.1</c:v>
                </c:pt>
                <c:pt idx="14479">
                  <c:v>23.1</c:v>
                </c:pt>
                <c:pt idx="14480">
                  <c:v>23.1</c:v>
                </c:pt>
                <c:pt idx="14481">
                  <c:v>23.1</c:v>
                </c:pt>
                <c:pt idx="14482">
                  <c:v>23.1</c:v>
                </c:pt>
                <c:pt idx="14483">
                  <c:v>23.1</c:v>
                </c:pt>
                <c:pt idx="14484">
                  <c:v>23.200001</c:v>
                </c:pt>
                <c:pt idx="14485">
                  <c:v>23.200001</c:v>
                </c:pt>
                <c:pt idx="14486">
                  <c:v>23.200001</c:v>
                </c:pt>
                <c:pt idx="14487">
                  <c:v>23.200001</c:v>
                </c:pt>
                <c:pt idx="14488">
                  <c:v>23.1</c:v>
                </c:pt>
                <c:pt idx="14489">
                  <c:v>23.200001</c:v>
                </c:pt>
                <c:pt idx="14490">
                  <c:v>23.1</c:v>
                </c:pt>
                <c:pt idx="14491">
                  <c:v>23.1</c:v>
                </c:pt>
                <c:pt idx="14492">
                  <c:v>23.200001</c:v>
                </c:pt>
                <c:pt idx="14493">
                  <c:v>23.1</c:v>
                </c:pt>
                <c:pt idx="14494">
                  <c:v>23.1</c:v>
                </c:pt>
                <c:pt idx="14495">
                  <c:v>23.1</c:v>
                </c:pt>
                <c:pt idx="14496">
                  <c:v>23.1</c:v>
                </c:pt>
                <c:pt idx="14497">
                  <c:v>23.1</c:v>
                </c:pt>
                <c:pt idx="14498">
                  <c:v>23.1</c:v>
                </c:pt>
                <c:pt idx="14499">
                  <c:v>23.1</c:v>
                </c:pt>
                <c:pt idx="14500">
                  <c:v>23.1</c:v>
                </c:pt>
                <c:pt idx="14501">
                  <c:v>23.1</c:v>
                </c:pt>
                <c:pt idx="14502">
                  <c:v>23.1</c:v>
                </c:pt>
                <c:pt idx="14503">
                  <c:v>23.1</c:v>
                </c:pt>
                <c:pt idx="14504">
                  <c:v>23.1</c:v>
                </c:pt>
                <c:pt idx="14505">
                  <c:v>23.1</c:v>
                </c:pt>
                <c:pt idx="14506">
                  <c:v>23.1</c:v>
                </c:pt>
                <c:pt idx="14507">
                  <c:v>23.200001</c:v>
                </c:pt>
                <c:pt idx="14508">
                  <c:v>23.1</c:v>
                </c:pt>
                <c:pt idx="14509">
                  <c:v>23.1</c:v>
                </c:pt>
                <c:pt idx="14510">
                  <c:v>23.1</c:v>
                </c:pt>
                <c:pt idx="14511">
                  <c:v>23.1</c:v>
                </c:pt>
                <c:pt idx="14512">
                  <c:v>23.1</c:v>
                </c:pt>
                <c:pt idx="14513">
                  <c:v>23.1</c:v>
                </c:pt>
                <c:pt idx="14514">
                  <c:v>23.1</c:v>
                </c:pt>
                <c:pt idx="14515">
                  <c:v>23.1</c:v>
                </c:pt>
                <c:pt idx="14516">
                  <c:v>23.1</c:v>
                </c:pt>
                <c:pt idx="14517">
                  <c:v>23.200001</c:v>
                </c:pt>
                <c:pt idx="14518">
                  <c:v>23.1</c:v>
                </c:pt>
                <c:pt idx="14519">
                  <c:v>23.1</c:v>
                </c:pt>
                <c:pt idx="14520">
                  <c:v>23.200001</c:v>
                </c:pt>
                <c:pt idx="14521">
                  <c:v>23.1</c:v>
                </c:pt>
                <c:pt idx="14522">
                  <c:v>23.200001</c:v>
                </c:pt>
                <c:pt idx="14523">
                  <c:v>23.1</c:v>
                </c:pt>
                <c:pt idx="14524">
                  <c:v>23.200001</c:v>
                </c:pt>
                <c:pt idx="14525">
                  <c:v>23.1</c:v>
                </c:pt>
                <c:pt idx="14526">
                  <c:v>23.1</c:v>
                </c:pt>
                <c:pt idx="14527">
                  <c:v>23.1</c:v>
                </c:pt>
                <c:pt idx="14528">
                  <c:v>23.200001</c:v>
                </c:pt>
                <c:pt idx="14529">
                  <c:v>23.1</c:v>
                </c:pt>
                <c:pt idx="14530">
                  <c:v>23.200001</c:v>
                </c:pt>
                <c:pt idx="14531">
                  <c:v>23.200001</c:v>
                </c:pt>
                <c:pt idx="14532">
                  <c:v>23.1</c:v>
                </c:pt>
                <c:pt idx="14533">
                  <c:v>23.200001</c:v>
                </c:pt>
                <c:pt idx="14534">
                  <c:v>23.200001</c:v>
                </c:pt>
                <c:pt idx="14535">
                  <c:v>23.200001</c:v>
                </c:pt>
                <c:pt idx="14536">
                  <c:v>23.1</c:v>
                </c:pt>
                <c:pt idx="14537">
                  <c:v>23.1</c:v>
                </c:pt>
                <c:pt idx="14538">
                  <c:v>23.1</c:v>
                </c:pt>
                <c:pt idx="14539">
                  <c:v>23.1</c:v>
                </c:pt>
                <c:pt idx="14540">
                  <c:v>23.1</c:v>
                </c:pt>
                <c:pt idx="14541">
                  <c:v>23.1</c:v>
                </c:pt>
                <c:pt idx="14542">
                  <c:v>23.1</c:v>
                </c:pt>
                <c:pt idx="14543">
                  <c:v>23.1</c:v>
                </c:pt>
                <c:pt idx="14544">
                  <c:v>23.1</c:v>
                </c:pt>
                <c:pt idx="14545">
                  <c:v>23.1</c:v>
                </c:pt>
                <c:pt idx="14546">
                  <c:v>23.1</c:v>
                </c:pt>
                <c:pt idx="14547">
                  <c:v>23.1</c:v>
                </c:pt>
                <c:pt idx="14548">
                  <c:v>23.1</c:v>
                </c:pt>
                <c:pt idx="14549">
                  <c:v>23.1</c:v>
                </c:pt>
                <c:pt idx="14550">
                  <c:v>23.1</c:v>
                </c:pt>
                <c:pt idx="14551">
                  <c:v>23.200001</c:v>
                </c:pt>
                <c:pt idx="14552">
                  <c:v>23.200001</c:v>
                </c:pt>
                <c:pt idx="14553">
                  <c:v>23.200001</c:v>
                </c:pt>
                <c:pt idx="14554">
                  <c:v>23.200001</c:v>
                </c:pt>
                <c:pt idx="14555">
                  <c:v>23.1</c:v>
                </c:pt>
                <c:pt idx="14556">
                  <c:v>23.200001</c:v>
                </c:pt>
                <c:pt idx="14557">
                  <c:v>23.1</c:v>
                </c:pt>
                <c:pt idx="14558">
                  <c:v>23.1</c:v>
                </c:pt>
                <c:pt idx="14559">
                  <c:v>23.200001</c:v>
                </c:pt>
                <c:pt idx="14560">
                  <c:v>23.1</c:v>
                </c:pt>
                <c:pt idx="14561">
                  <c:v>23.200001</c:v>
                </c:pt>
                <c:pt idx="14562">
                  <c:v>23.1</c:v>
                </c:pt>
                <c:pt idx="14563">
                  <c:v>23.200001</c:v>
                </c:pt>
                <c:pt idx="14564">
                  <c:v>23.1</c:v>
                </c:pt>
                <c:pt idx="14565">
                  <c:v>23.200001</c:v>
                </c:pt>
                <c:pt idx="14566">
                  <c:v>23.200001</c:v>
                </c:pt>
                <c:pt idx="14567">
                  <c:v>23.1</c:v>
                </c:pt>
                <c:pt idx="14568">
                  <c:v>23.1</c:v>
                </c:pt>
                <c:pt idx="14569">
                  <c:v>23.1</c:v>
                </c:pt>
                <c:pt idx="14570">
                  <c:v>23.200001</c:v>
                </c:pt>
                <c:pt idx="14571">
                  <c:v>23.1</c:v>
                </c:pt>
                <c:pt idx="14572">
                  <c:v>23.1</c:v>
                </c:pt>
                <c:pt idx="14573">
                  <c:v>23.1</c:v>
                </c:pt>
                <c:pt idx="14574">
                  <c:v>23.1</c:v>
                </c:pt>
                <c:pt idx="14575">
                  <c:v>23.1</c:v>
                </c:pt>
                <c:pt idx="14576">
                  <c:v>23.1</c:v>
                </c:pt>
                <c:pt idx="14577">
                  <c:v>23.1</c:v>
                </c:pt>
                <c:pt idx="14578">
                  <c:v>23.1</c:v>
                </c:pt>
                <c:pt idx="14579">
                  <c:v>23.1</c:v>
                </c:pt>
                <c:pt idx="14580">
                  <c:v>23.1</c:v>
                </c:pt>
                <c:pt idx="14581">
                  <c:v>23.200001</c:v>
                </c:pt>
                <c:pt idx="14582">
                  <c:v>23.200001</c:v>
                </c:pt>
                <c:pt idx="14583">
                  <c:v>23.1</c:v>
                </c:pt>
                <c:pt idx="14584">
                  <c:v>23.1</c:v>
                </c:pt>
                <c:pt idx="14585">
                  <c:v>23.200001</c:v>
                </c:pt>
                <c:pt idx="14586">
                  <c:v>23.200001</c:v>
                </c:pt>
                <c:pt idx="14587">
                  <c:v>23.200001</c:v>
                </c:pt>
                <c:pt idx="14588">
                  <c:v>23.200001</c:v>
                </c:pt>
                <c:pt idx="14589">
                  <c:v>23.1</c:v>
                </c:pt>
                <c:pt idx="14590">
                  <c:v>23.200001</c:v>
                </c:pt>
                <c:pt idx="14591">
                  <c:v>23.1</c:v>
                </c:pt>
                <c:pt idx="14592">
                  <c:v>23.200001</c:v>
                </c:pt>
                <c:pt idx="14593">
                  <c:v>23.200001</c:v>
                </c:pt>
                <c:pt idx="14594">
                  <c:v>23.200001</c:v>
                </c:pt>
                <c:pt idx="14595">
                  <c:v>23.1</c:v>
                </c:pt>
                <c:pt idx="14596">
                  <c:v>23.200001</c:v>
                </c:pt>
                <c:pt idx="14597">
                  <c:v>23.200001</c:v>
                </c:pt>
                <c:pt idx="14598">
                  <c:v>23.200001</c:v>
                </c:pt>
                <c:pt idx="14599">
                  <c:v>23.200001</c:v>
                </c:pt>
                <c:pt idx="14600">
                  <c:v>23.200001</c:v>
                </c:pt>
                <c:pt idx="14601">
                  <c:v>23.200001</c:v>
                </c:pt>
                <c:pt idx="14602">
                  <c:v>23.200001</c:v>
                </c:pt>
                <c:pt idx="14603">
                  <c:v>23.200001</c:v>
                </c:pt>
                <c:pt idx="14604">
                  <c:v>23.200001</c:v>
                </c:pt>
                <c:pt idx="14605">
                  <c:v>23.200001</c:v>
                </c:pt>
                <c:pt idx="14606">
                  <c:v>23.200001</c:v>
                </c:pt>
                <c:pt idx="14607">
                  <c:v>23.1</c:v>
                </c:pt>
                <c:pt idx="14608">
                  <c:v>23.200001</c:v>
                </c:pt>
                <c:pt idx="14609">
                  <c:v>23.200001</c:v>
                </c:pt>
                <c:pt idx="14610">
                  <c:v>23.200001</c:v>
                </c:pt>
                <c:pt idx="14611">
                  <c:v>23.200001</c:v>
                </c:pt>
                <c:pt idx="14612">
                  <c:v>23.200001</c:v>
                </c:pt>
                <c:pt idx="14613">
                  <c:v>23.200001</c:v>
                </c:pt>
                <c:pt idx="14614">
                  <c:v>23.200001</c:v>
                </c:pt>
                <c:pt idx="14615">
                  <c:v>23.200001</c:v>
                </c:pt>
                <c:pt idx="14616">
                  <c:v>23.200001</c:v>
                </c:pt>
                <c:pt idx="14617">
                  <c:v>23.200001</c:v>
                </c:pt>
                <c:pt idx="14618">
                  <c:v>23.200001</c:v>
                </c:pt>
                <c:pt idx="14619">
                  <c:v>23.200001</c:v>
                </c:pt>
                <c:pt idx="14620">
                  <c:v>23.1</c:v>
                </c:pt>
                <c:pt idx="14621">
                  <c:v>23.1</c:v>
                </c:pt>
                <c:pt idx="14622">
                  <c:v>23.200001</c:v>
                </c:pt>
                <c:pt idx="14623">
                  <c:v>23.1</c:v>
                </c:pt>
                <c:pt idx="14624">
                  <c:v>23.200001</c:v>
                </c:pt>
                <c:pt idx="14625">
                  <c:v>23.200001</c:v>
                </c:pt>
                <c:pt idx="14626">
                  <c:v>23.200001</c:v>
                </c:pt>
                <c:pt idx="14627">
                  <c:v>23.200001</c:v>
                </c:pt>
                <c:pt idx="14628">
                  <c:v>23.200001</c:v>
                </c:pt>
                <c:pt idx="14629">
                  <c:v>23.200001</c:v>
                </c:pt>
                <c:pt idx="14630">
                  <c:v>23.200001</c:v>
                </c:pt>
                <c:pt idx="14631">
                  <c:v>23.1</c:v>
                </c:pt>
                <c:pt idx="14632">
                  <c:v>23.200001</c:v>
                </c:pt>
                <c:pt idx="14633">
                  <c:v>23.200001</c:v>
                </c:pt>
                <c:pt idx="14634">
                  <c:v>23.200001</c:v>
                </c:pt>
                <c:pt idx="14635">
                  <c:v>23.200001</c:v>
                </c:pt>
                <c:pt idx="14636">
                  <c:v>23.1</c:v>
                </c:pt>
                <c:pt idx="14637">
                  <c:v>23.1</c:v>
                </c:pt>
                <c:pt idx="14638">
                  <c:v>23.200001</c:v>
                </c:pt>
                <c:pt idx="14639">
                  <c:v>23.200001</c:v>
                </c:pt>
                <c:pt idx="14640">
                  <c:v>23.1</c:v>
                </c:pt>
                <c:pt idx="14641">
                  <c:v>23.1</c:v>
                </c:pt>
                <c:pt idx="14642">
                  <c:v>23.200001</c:v>
                </c:pt>
                <c:pt idx="14643">
                  <c:v>23.1</c:v>
                </c:pt>
                <c:pt idx="14644">
                  <c:v>23.1</c:v>
                </c:pt>
                <c:pt idx="14645">
                  <c:v>23.200001</c:v>
                </c:pt>
                <c:pt idx="14646">
                  <c:v>23.200001</c:v>
                </c:pt>
                <c:pt idx="14647">
                  <c:v>23.200001</c:v>
                </c:pt>
                <c:pt idx="14648">
                  <c:v>23.200001</c:v>
                </c:pt>
                <c:pt idx="14649">
                  <c:v>23.200001</c:v>
                </c:pt>
                <c:pt idx="14650">
                  <c:v>23.1</c:v>
                </c:pt>
                <c:pt idx="14651">
                  <c:v>23.1</c:v>
                </c:pt>
                <c:pt idx="14652">
                  <c:v>23.1</c:v>
                </c:pt>
                <c:pt idx="14653">
                  <c:v>23.1</c:v>
                </c:pt>
                <c:pt idx="14654">
                  <c:v>23.1</c:v>
                </c:pt>
                <c:pt idx="14655">
                  <c:v>23.1</c:v>
                </c:pt>
                <c:pt idx="14656">
                  <c:v>23.1</c:v>
                </c:pt>
                <c:pt idx="14657">
                  <c:v>23.1</c:v>
                </c:pt>
                <c:pt idx="14658">
                  <c:v>23.1</c:v>
                </c:pt>
                <c:pt idx="14659">
                  <c:v>23.200001</c:v>
                </c:pt>
                <c:pt idx="14660">
                  <c:v>23.200001</c:v>
                </c:pt>
                <c:pt idx="14661">
                  <c:v>23.200001</c:v>
                </c:pt>
                <c:pt idx="14662">
                  <c:v>23.200001</c:v>
                </c:pt>
                <c:pt idx="14663">
                  <c:v>23.1</c:v>
                </c:pt>
                <c:pt idx="14664">
                  <c:v>23.1</c:v>
                </c:pt>
                <c:pt idx="14665">
                  <c:v>23.200001</c:v>
                </c:pt>
                <c:pt idx="14666">
                  <c:v>23.200001</c:v>
                </c:pt>
                <c:pt idx="14667">
                  <c:v>23.200001</c:v>
                </c:pt>
                <c:pt idx="14668">
                  <c:v>23.200001</c:v>
                </c:pt>
                <c:pt idx="14669">
                  <c:v>23.200001</c:v>
                </c:pt>
                <c:pt idx="14670">
                  <c:v>23.200001</c:v>
                </c:pt>
                <c:pt idx="14671">
                  <c:v>23.200001</c:v>
                </c:pt>
                <c:pt idx="14672">
                  <c:v>23.200001</c:v>
                </c:pt>
                <c:pt idx="14673">
                  <c:v>23.200001</c:v>
                </c:pt>
                <c:pt idx="14674">
                  <c:v>23.200001</c:v>
                </c:pt>
                <c:pt idx="14675">
                  <c:v>23.200001</c:v>
                </c:pt>
                <c:pt idx="14676">
                  <c:v>23.1</c:v>
                </c:pt>
                <c:pt idx="14677">
                  <c:v>23.1</c:v>
                </c:pt>
                <c:pt idx="14678">
                  <c:v>23.200001</c:v>
                </c:pt>
                <c:pt idx="14679">
                  <c:v>23.1</c:v>
                </c:pt>
                <c:pt idx="14680">
                  <c:v>23.1</c:v>
                </c:pt>
                <c:pt idx="14681">
                  <c:v>23.200001</c:v>
                </c:pt>
                <c:pt idx="14682">
                  <c:v>23.1</c:v>
                </c:pt>
                <c:pt idx="14683">
                  <c:v>23.1</c:v>
                </c:pt>
                <c:pt idx="14684">
                  <c:v>23.1</c:v>
                </c:pt>
                <c:pt idx="14685">
                  <c:v>23.1</c:v>
                </c:pt>
                <c:pt idx="14686">
                  <c:v>23.1</c:v>
                </c:pt>
                <c:pt idx="14687">
                  <c:v>23.1</c:v>
                </c:pt>
                <c:pt idx="14688">
                  <c:v>23.200001</c:v>
                </c:pt>
                <c:pt idx="14689">
                  <c:v>23.200001</c:v>
                </c:pt>
                <c:pt idx="14690">
                  <c:v>23.200001</c:v>
                </c:pt>
                <c:pt idx="14691">
                  <c:v>23.200001</c:v>
                </c:pt>
                <c:pt idx="14692">
                  <c:v>23.200001</c:v>
                </c:pt>
                <c:pt idx="14693">
                  <c:v>23.200001</c:v>
                </c:pt>
                <c:pt idx="14694">
                  <c:v>23.200001</c:v>
                </c:pt>
                <c:pt idx="14695">
                  <c:v>23.1</c:v>
                </c:pt>
                <c:pt idx="14696">
                  <c:v>23.200001</c:v>
                </c:pt>
                <c:pt idx="14697">
                  <c:v>23.200001</c:v>
                </c:pt>
                <c:pt idx="14698">
                  <c:v>23.200001</c:v>
                </c:pt>
                <c:pt idx="14699">
                  <c:v>23.200001</c:v>
                </c:pt>
                <c:pt idx="14700">
                  <c:v>23.200001</c:v>
                </c:pt>
                <c:pt idx="14701">
                  <c:v>23.1</c:v>
                </c:pt>
                <c:pt idx="14702">
                  <c:v>23.1</c:v>
                </c:pt>
                <c:pt idx="14703">
                  <c:v>23.200001</c:v>
                </c:pt>
                <c:pt idx="14704">
                  <c:v>23.200001</c:v>
                </c:pt>
                <c:pt idx="14705">
                  <c:v>23.200001</c:v>
                </c:pt>
                <c:pt idx="14706">
                  <c:v>23.200001</c:v>
                </c:pt>
                <c:pt idx="14707">
                  <c:v>23.200001</c:v>
                </c:pt>
                <c:pt idx="14708">
                  <c:v>23.200001</c:v>
                </c:pt>
                <c:pt idx="14709">
                  <c:v>23.200001</c:v>
                </c:pt>
                <c:pt idx="14710">
                  <c:v>23.200001</c:v>
                </c:pt>
                <c:pt idx="14711">
                  <c:v>23.200001</c:v>
                </c:pt>
                <c:pt idx="14712">
                  <c:v>23.200001</c:v>
                </c:pt>
                <c:pt idx="14713">
                  <c:v>23.200001</c:v>
                </c:pt>
                <c:pt idx="14714">
                  <c:v>23.200001</c:v>
                </c:pt>
                <c:pt idx="14715">
                  <c:v>23.200001</c:v>
                </c:pt>
                <c:pt idx="14716">
                  <c:v>23.200001</c:v>
                </c:pt>
                <c:pt idx="14717">
                  <c:v>23.200001</c:v>
                </c:pt>
                <c:pt idx="14718">
                  <c:v>23.200001</c:v>
                </c:pt>
                <c:pt idx="14719">
                  <c:v>23.200001</c:v>
                </c:pt>
                <c:pt idx="14720">
                  <c:v>23.200001</c:v>
                </c:pt>
                <c:pt idx="14721">
                  <c:v>23.200001</c:v>
                </c:pt>
                <c:pt idx="14722">
                  <c:v>23.200001</c:v>
                </c:pt>
                <c:pt idx="14723">
                  <c:v>23.1</c:v>
                </c:pt>
                <c:pt idx="14724">
                  <c:v>23.200001</c:v>
                </c:pt>
                <c:pt idx="14725">
                  <c:v>23.200001</c:v>
                </c:pt>
                <c:pt idx="14726">
                  <c:v>23.200001</c:v>
                </c:pt>
                <c:pt idx="14727">
                  <c:v>23.200001</c:v>
                </c:pt>
                <c:pt idx="14728">
                  <c:v>23.1</c:v>
                </c:pt>
                <c:pt idx="14729">
                  <c:v>23.1</c:v>
                </c:pt>
                <c:pt idx="14730">
                  <c:v>23.1</c:v>
                </c:pt>
                <c:pt idx="14731">
                  <c:v>23.1</c:v>
                </c:pt>
                <c:pt idx="14732">
                  <c:v>23.1</c:v>
                </c:pt>
                <c:pt idx="14733">
                  <c:v>23.1</c:v>
                </c:pt>
                <c:pt idx="14734">
                  <c:v>23.1</c:v>
                </c:pt>
                <c:pt idx="14735">
                  <c:v>23.1</c:v>
                </c:pt>
                <c:pt idx="14736">
                  <c:v>23.1</c:v>
                </c:pt>
                <c:pt idx="14737">
                  <c:v>23.1</c:v>
                </c:pt>
                <c:pt idx="14738">
                  <c:v>23.1</c:v>
                </c:pt>
                <c:pt idx="14739">
                  <c:v>23.1</c:v>
                </c:pt>
                <c:pt idx="14740">
                  <c:v>23.1</c:v>
                </c:pt>
                <c:pt idx="14741">
                  <c:v>23.1</c:v>
                </c:pt>
                <c:pt idx="14742">
                  <c:v>23.1</c:v>
                </c:pt>
                <c:pt idx="14743">
                  <c:v>23.1</c:v>
                </c:pt>
                <c:pt idx="14744">
                  <c:v>23.1</c:v>
                </c:pt>
                <c:pt idx="14745">
                  <c:v>23.1</c:v>
                </c:pt>
                <c:pt idx="14746">
                  <c:v>23.1</c:v>
                </c:pt>
                <c:pt idx="14747">
                  <c:v>23.1</c:v>
                </c:pt>
                <c:pt idx="14748">
                  <c:v>23.1</c:v>
                </c:pt>
                <c:pt idx="14749">
                  <c:v>23.1</c:v>
                </c:pt>
                <c:pt idx="14750">
                  <c:v>23.1</c:v>
                </c:pt>
                <c:pt idx="14751">
                  <c:v>23.1</c:v>
                </c:pt>
                <c:pt idx="14752">
                  <c:v>23.1</c:v>
                </c:pt>
                <c:pt idx="14753">
                  <c:v>23.1</c:v>
                </c:pt>
                <c:pt idx="14754">
                  <c:v>23.1</c:v>
                </c:pt>
                <c:pt idx="14755">
                  <c:v>23.1</c:v>
                </c:pt>
                <c:pt idx="14756">
                  <c:v>23.1</c:v>
                </c:pt>
                <c:pt idx="14757">
                  <c:v>23.1</c:v>
                </c:pt>
                <c:pt idx="14758">
                  <c:v>23.1</c:v>
                </c:pt>
                <c:pt idx="14759">
                  <c:v>23.1</c:v>
                </c:pt>
                <c:pt idx="14760">
                  <c:v>23.1</c:v>
                </c:pt>
                <c:pt idx="14761">
                  <c:v>23.1</c:v>
                </c:pt>
                <c:pt idx="14762">
                  <c:v>23.1</c:v>
                </c:pt>
                <c:pt idx="14763">
                  <c:v>23.1</c:v>
                </c:pt>
                <c:pt idx="14764">
                  <c:v>23.1</c:v>
                </c:pt>
                <c:pt idx="14765">
                  <c:v>23.1</c:v>
                </c:pt>
                <c:pt idx="14766">
                  <c:v>23.1</c:v>
                </c:pt>
                <c:pt idx="14767">
                  <c:v>23.1</c:v>
                </c:pt>
                <c:pt idx="14768">
                  <c:v>23.1</c:v>
                </c:pt>
                <c:pt idx="14769">
                  <c:v>23.1</c:v>
                </c:pt>
                <c:pt idx="14770">
                  <c:v>23.1</c:v>
                </c:pt>
                <c:pt idx="14771">
                  <c:v>23.1</c:v>
                </c:pt>
                <c:pt idx="14772">
                  <c:v>23.1</c:v>
                </c:pt>
                <c:pt idx="14773">
                  <c:v>23.1</c:v>
                </c:pt>
                <c:pt idx="14774">
                  <c:v>23.1</c:v>
                </c:pt>
                <c:pt idx="14775">
                  <c:v>23.1</c:v>
                </c:pt>
                <c:pt idx="14776">
                  <c:v>23.1</c:v>
                </c:pt>
                <c:pt idx="14777">
                  <c:v>23.1</c:v>
                </c:pt>
                <c:pt idx="14778">
                  <c:v>23.1</c:v>
                </c:pt>
                <c:pt idx="14779">
                  <c:v>23.1</c:v>
                </c:pt>
                <c:pt idx="14780">
                  <c:v>23.1</c:v>
                </c:pt>
                <c:pt idx="14781">
                  <c:v>23.1</c:v>
                </c:pt>
                <c:pt idx="14782">
                  <c:v>23.1</c:v>
                </c:pt>
                <c:pt idx="14783">
                  <c:v>23.1</c:v>
                </c:pt>
                <c:pt idx="14784">
                  <c:v>23.1</c:v>
                </c:pt>
                <c:pt idx="14785">
                  <c:v>23.1</c:v>
                </c:pt>
                <c:pt idx="14786">
                  <c:v>23.1</c:v>
                </c:pt>
                <c:pt idx="14787">
                  <c:v>23.1</c:v>
                </c:pt>
                <c:pt idx="14788">
                  <c:v>23.1</c:v>
                </c:pt>
                <c:pt idx="14789">
                  <c:v>23.1</c:v>
                </c:pt>
                <c:pt idx="14790">
                  <c:v>23.1</c:v>
                </c:pt>
                <c:pt idx="14791">
                  <c:v>23.1</c:v>
                </c:pt>
                <c:pt idx="14792">
                  <c:v>23.1</c:v>
                </c:pt>
                <c:pt idx="14793">
                  <c:v>23.1</c:v>
                </c:pt>
                <c:pt idx="14794">
                  <c:v>23.1</c:v>
                </c:pt>
                <c:pt idx="14795">
                  <c:v>23.1</c:v>
                </c:pt>
                <c:pt idx="14796">
                  <c:v>23.1</c:v>
                </c:pt>
                <c:pt idx="14797">
                  <c:v>23.1</c:v>
                </c:pt>
                <c:pt idx="14798">
                  <c:v>23.1</c:v>
                </c:pt>
                <c:pt idx="14799">
                  <c:v>23.1</c:v>
                </c:pt>
                <c:pt idx="14800">
                  <c:v>23.1</c:v>
                </c:pt>
                <c:pt idx="14801">
                  <c:v>23.1</c:v>
                </c:pt>
                <c:pt idx="14802">
                  <c:v>23.1</c:v>
                </c:pt>
                <c:pt idx="14803">
                  <c:v>23.1</c:v>
                </c:pt>
                <c:pt idx="14804">
                  <c:v>23.1</c:v>
                </c:pt>
                <c:pt idx="14805">
                  <c:v>23.1</c:v>
                </c:pt>
                <c:pt idx="14806">
                  <c:v>23.1</c:v>
                </c:pt>
                <c:pt idx="14807">
                  <c:v>23.1</c:v>
                </c:pt>
                <c:pt idx="14808">
                  <c:v>23.1</c:v>
                </c:pt>
                <c:pt idx="14809">
                  <c:v>23.1</c:v>
                </c:pt>
                <c:pt idx="14810">
                  <c:v>23.1</c:v>
                </c:pt>
                <c:pt idx="14811">
                  <c:v>23.1</c:v>
                </c:pt>
                <c:pt idx="14812">
                  <c:v>23.1</c:v>
                </c:pt>
                <c:pt idx="14813">
                  <c:v>23.1</c:v>
                </c:pt>
                <c:pt idx="14814">
                  <c:v>23.1</c:v>
                </c:pt>
                <c:pt idx="14815">
                  <c:v>23.200001</c:v>
                </c:pt>
                <c:pt idx="14816">
                  <c:v>23.1</c:v>
                </c:pt>
                <c:pt idx="14817">
                  <c:v>23.200001</c:v>
                </c:pt>
                <c:pt idx="14818">
                  <c:v>23.200001</c:v>
                </c:pt>
                <c:pt idx="14819">
                  <c:v>23.200001</c:v>
                </c:pt>
                <c:pt idx="14820">
                  <c:v>23.1</c:v>
                </c:pt>
                <c:pt idx="14821">
                  <c:v>23.1</c:v>
                </c:pt>
                <c:pt idx="14822">
                  <c:v>23.1</c:v>
                </c:pt>
                <c:pt idx="14823">
                  <c:v>23.1</c:v>
                </c:pt>
                <c:pt idx="14824">
                  <c:v>23.1</c:v>
                </c:pt>
                <c:pt idx="14825">
                  <c:v>23.1</c:v>
                </c:pt>
                <c:pt idx="14826">
                  <c:v>23.1</c:v>
                </c:pt>
                <c:pt idx="14827">
                  <c:v>23.1</c:v>
                </c:pt>
                <c:pt idx="14828">
                  <c:v>23.1</c:v>
                </c:pt>
                <c:pt idx="14829">
                  <c:v>23.1</c:v>
                </c:pt>
                <c:pt idx="14830">
                  <c:v>23.1</c:v>
                </c:pt>
                <c:pt idx="14831">
                  <c:v>23.1</c:v>
                </c:pt>
                <c:pt idx="14832">
                  <c:v>23.1</c:v>
                </c:pt>
                <c:pt idx="14833">
                  <c:v>23.1</c:v>
                </c:pt>
                <c:pt idx="14834">
                  <c:v>23.1</c:v>
                </c:pt>
                <c:pt idx="14835">
                  <c:v>23.1</c:v>
                </c:pt>
                <c:pt idx="14836">
                  <c:v>23.1</c:v>
                </c:pt>
                <c:pt idx="14837">
                  <c:v>23.1</c:v>
                </c:pt>
                <c:pt idx="14838">
                  <c:v>23.1</c:v>
                </c:pt>
                <c:pt idx="14839">
                  <c:v>23.1</c:v>
                </c:pt>
                <c:pt idx="14840">
                  <c:v>23.1</c:v>
                </c:pt>
                <c:pt idx="14841">
                  <c:v>23.1</c:v>
                </c:pt>
                <c:pt idx="14842">
                  <c:v>23.1</c:v>
                </c:pt>
                <c:pt idx="14843">
                  <c:v>23.1</c:v>
                </c:pt>
                <c:pt idx="14844">
                  <c:v>23.1</c:v>
                </c:pt>
                <c:pt idx="14845">
                  <c:v>23.1</c:v>
                </c:pt>
                <c:pt idx="14846">
                  <c:v>23.1</c:v>
                </c:pt>
                <c:pt idx="14847">
                  <c:v>23.1</c:v>
                </c:pt>
                <c:pt idx="14848">
                  <c:v>23.1</c:v>
                </c:pt>
                <c:pt idx="14849">
                  <c:v>23.1</c:v>
                </c:pt>
                <c:pt idx="14850">
                  <c:v>23.1</c:v>
                </c:pt>
                <c:pt idx="14851">
                  <c:v>23.1</c:v>
                </c:pt>
                <c:pt idx="14852">
                  <c:v>23.1</c:v>
                </c:pt>
                <c:pt idx="14853">
                  <c:v>23.1</c:v>
                </c:pt>
                <c:pt idx="14854">
                  <c:v>23.1</c:v>
                </c:pt>
                <c:pt idx="14855">
                  <c:v>23.1</c:v>
                </c:pt>
                <c:pt idx="14856">
                  <c:v>23.1</c:v>
                </c:pt>
                <c:pt idx="14857">
                  <c:v>23.1</c:v>
                </c:pt>
                <c:pt idx="14858">
                  <c:v>23.1</c:v>
                </c:pt>
                <c:pt idx="14859">
                  <c:v>23.1</c:v>
                </c:pt>
                <c:pt idx="14860">
                  <c:v>23.1</c:v>
                </c:pt>
                <c:pt idx="14861">
                  <c:v>23.1</c:v>
                </c:pt>
                <c:pt idx="14862">
                  <c:v>23.1</c:v>
                </c:pt>
                <c:pt idx="14863">
                  <c:v>23.1</c:v>
                </c:pt>
                <c:pt idx="14864">
                  <c:v>23.1</c:v>
                </c:pt>
                <c:pt idx="14865">
                  <c:v>23.1</c:v>
                </c:pt>
                <c:pt idx="14866">
                  <c:v>23.200001</c:v>
                </c:pt>
                <c:pt idx="14867">
                  <c:v>23.1</c:v>
                </c:pt>
                <c:pt idx="14868">
                  <c:v>23.1</c:v>
                </c:pt>
                <c:pt idx="14869">
                  <c:v>23.1</c:v>
                </c:pt>
                <c:pt idx="14870">
                  <c:v>23.1</c:v>
                </c:pt>
                <c:pt idx="14871">
                  <c:v>23.1</c:v>
                </c:pt>
                <c:pt idx="14872">
                  <c:v>23.1</c:v>
                </c:pt>
                <c:pt idx="14873">
                  <c:v>23.1</c:v>
                </c:pt>
                <c:pt idx="14874">
                  <c:v>23.1</c:v>
                </c:pt>
                <c:pt idx="14875">
                  <c:v>23.1</c:v>
                </c:pt>
                <c:pt idx="14876">
                  <c:v>23.1</c:v>
                </c:pt>
                <c:pt idx="14877">
                  <c:v>23.1</c:v>
                </c:pt>
                <c:pt idx="14878">
                  <c:v>23.1</c:v>
                </c:pt>
                <c:pt idx="14879">
                  <c:v>23.1</c:v>
                </c:pt>
                <c:pt idx="14880">
                  <c:v>23.1</c:v>
                </c:pt>
                <c:pt idx="14881">
                  <c:v>23.1</c:v>
                </c:pt>
                <c:pt idx="14882">
                  <c:v>23.1</c:v>
                </c:pt>
                <c:pt idx="14883">
                  <c:v>23.1</c:v>
                </c:pt>
                <c:pt idx="14884">
                  <c:v>23.1</c:v>
                </c:pt>
                <c:pt idx="14885">
                  <c:v>23.1</c:v>
                </c:pt>
                <c:pt idx="14886">
                  <c:v>23.200001</c:v>
                </c:pt>
                <c:pt idx="14887">
                  <c:v>23.200001</c:v>
                </c:pt>
                <c:pt idx="14888">
                  <c:v>23.200001</c:v>
                </c:pt>
                <c:pt idx="14889">
                  <c:v>23.1</c:v>
                </c:pt>
                <c:pt idx="14890">
                  <c:v>23.200001</c:v>
                </c:pt>
                <c:pt idx="14891">
                  <c:v>23.200001</c:v>
                </c:pt>
                <c:pt idx="14892">
                  <c:v>23.200001</c:v>
                </c:pt>
                <c:pt idx="14893">
                  <c:v>23.200001</c:v>
                </c:pt>
                <c:pt idx="14894">
                  <c:v>23.200001</c:v>
                </c:pt>
                <c:pt idx="14895">
                  <c:v>23.200001</c:v>
                </c:pt>
                <c:pt idx="14896">
                  <c:v>23.200001</c:v>
                </c:pt>
                <c:pt idx="14897">
                  <c:v>23.200001</c:v>
                </c:pt>
                <c:pt idx="14898">
                  <c:v>23.200001</c:v>
                </c:pt>
                <c:pt idx="14899">
                  <c:v>23.1</c:v>
                </c:pt>
                <c:pt idx="14900">
                  <c:v>23.1</c:v>
                </c:pt>
                <c:pt idx="14901">
                  <c:v>23.200001</c:v>
                </c:pt>
                <c:pt idx="14902">
                  <c:v>23.1</c:v>
                </c:pt>
                <c:pt idx="14903">
                  <c:v>23.1</c:v>
                </c:pt>
                <c:pt idx="14904">
                  <c:v>23.1</c:v>
                </c:pt>
                <c:pt idx="14905">
                  <c:v>23.1</c:v>
                </c:pt>
                <c:pt idx="14906">
                  <c:v>23.200001</c:v>
                </c:pt>
                <c:pt idx="14907">
                  <c:v>23.200001</c:v>
                </c:pt>
                <c:pt idx="14908">
                  <c:v>23.200001</c:v>
                </c:pt>
                <c:pt idx="14909">
                  <c:v>23.200001</c:v>
                </c:pt>
                <c:pt idx="14910">
                  <c:v>23.200001</c:v>
                </c:pt>
                <c:pt idx="14911">
                  <c:v>23.200001</c:v>
                </c:pt>
                <c:pt idx="14912">
                  <c:v>23.200001</c:v>
                </c:pt>
                <c:pt idx="14913">
                  <c:v>23.200001</c:v>
                </c:pt>
                <c:pt idx="14914">
                  <c:v>23.200001</c:v>
                </c:pt>
                <c:pt idx="14915">
                  <c:v>23.200001</c:v>
                </c:pt>
                <c:pt idx="14916">
                  <c:v>23.200001</c:v>
                </c:pt>
                <c:pt idx="14917">
                  <c:v>23.1</c:v>
                </c:pt>
                <c:pt idx="14918">
                  <c:v>23.200001</c:v>
                </c:pt>
                <c:pt idx="14919">
                  <c:v>23.200001</c:v>
                </c:pt>
                <c:pt idx="14920">
                  <c:v>23.1</c:v>
                </c:pt>
                <c:pt idx="14921">
                  <c:v>23.200001</c:v>
                </c:pt>
                <c:pt idx="14922">
                  <c:v>23.200001</c:v>
                </c:pt>
                <c:pt idx="14923">
                  <c:v>23.200001</c:v>
                </c:pt>
                <c:pt idx="14924">
                  <c:v>23.1</c:v>
                </c:pt>
                <c:pt idx="14925">
                  <c:v>23.200001</c:v>
                </c:pt>
                <c:pt idx="14926">
                  <c:v>23.200001</c:v>
                </c:pt>
                <c:pt idx="14927">
                  <c:v>23.1</c:v>
                </c:pt>
                <c:pt idx="14928">
                  <c:v>23.200001</c:v>
                </c:pt>
                <c:pt idx="14929">
                  <c:v>23.200001</c:v>
                </c:pt>
                <c:pt idx="14930">
                  <c:v>23.200001</c:v>
                </c:pt>
                <c:pt idx="14931">
                  <c:v>23.200001</c:v>
                </c:pt>
                <c:pt idx="14932">
                  <c:v>23.200001</c:v>
                </c:pt>
                <c:pt idx="14933">
                  <c:v>23.200001</c:v>
                </c:pt>
                <c:pt idx="14934">
                  <c:v>23.200001</c:v>
                </c:pt>
                <c:pt idx="14935">
                  <c:v>23.200001</c:v>
                </c:pt>
                <c:pt idx="14936">
                  <c:v>23.200001</c:v>
                </c:pt>
                <c:pt idx="14937">
                  <c:v>23.200001</c:v>
                </c:pt>
                <c:pt idx="14938">
                  <c:v>23.200001</c:v>
                </c:pt>
                <c:pt idx="14939">
                  <c:v>23.200001</c:v>
                </c:pt>
                <c:pt idx="14940">
                  <c:v>23.1</c:v>
                </c:pt>
                <c:pt idx="14941">
                  <c:v>23.1</c:v>
                </c:pt>
                <c:pt idx="14942">
                  <c:v>23.1</c:v>
                </c:pt>
                <c:pt idx="14943">
                  <c:v>23.1</c:v>
                </c:pt>
                <c:pt idx="14944">
                  <c:v>23.200001</c:v>
                </c:pt>
                <c:pt idx="14945">
                  <c:v>23.200001</c:v>
                </c:pt>
                <c:pt idx="14946">
                  <c:v>23.1</c:v>
                </c:pt>
                <c:pt idx="14947">
                  <c:v>23.200001</c:v>
                </c:pt>
                <c:pt idx="14948">
                  <c:v>23.200001</c:v>
                </c:pt>
                <c:pt idx="14949">
                  <c:v>23.200001</c:v>
                </c:pt>
                <c:pt idx="14950">
                  <c:v>23.200001</c:v>
                </c:pt>
                <c:pt idx="14951">
                  <c:v>23.200001</c:v>
                </c:pt>
                <c:pt idx="14952">
                  <c:v>23.1</c:v>
                </c:pt>
                <c:pt idx="14953">
                  <c:v>23.1</c:v>
                </c:pt>
                <c:pt idx="14954">
                  <c:v>23.1</c:v>
                </c:pt>
                <c:pt idx="14955">
                  <c:v>23.200001</c:v>
                </c:pt>
                <c:pt idx="14956">
                  <c:v>23.200001</c:v>
                </c:pt>
                <c:pt idx="14957">
                  <c:v>23.1</c:v>
                </c:pt>
                <c:pt idx="14958">
                  <c:v>23.200001</c:v>
                </c:pt>
                <c:pt idx="14959">
                  <c:v>23.200001</c:v>
                </c:pt>
                <c:pt idx="14960">
                  <c:v>23.200001</c:v>
                </c:pt>
                <c:pt idx="14961">
                  <c:v>23.1</c:v>
                </c:pt>
                <c:pt idx="14962">
                  <c:v>23.1</c:v>
                </c:pt>
                <c:pt idx="14963">
                  <c:v>23.1</c:v>
                </c:pt>
                <c:pt idx="14964">
                  <c:v>23.1</c:v>
                </c:pt>
                <c:pt idx="14965">
                  <c:v>23.1</c:v>
                </c:pt>
                <c:pt idx="14966">
                  <c:v>23.200001</c:v>
                </c:pt>
                <c:pt idx="14967">
                  <c:v>23.1</c:v>
                </c:pt>
                <c:pt idx="14968">
                  <c:v>23.1</c:v>
                </c:pt>
                <c:pt idx="14969">
                  <c:v>23.200001</c:v>
                </c:pt>
                <c:pt idx="14970">
                  <c:v>23.200001</c:v>
                </c:pt>
                <c:pt idx="14971">
                  <c:v>23.200001</c:v>
                </c:pt>
                <c:pt idx="14972">
                  <c:v>23.200001</c:v>
                </c:pt>
                <c:pt idx="14973">
                  <c:v>23.200001</c:v>
                </c:pt>
                <c:pt idx="14974">
                  <c:v>23.1</c:v>
                </c:pt>
                <c:pt idx="14975">
                  <c:v>23.200001</c:v>
                </c:pt>
                <c:pt idx="14976">
                  <c:v>23.200001</c:v>
                </c:pt>
                <c:pt idx="14977">
                  <c:v>23.1</c:v>
                </c:pt>
                <c:pt idx="14978">
                  <c:v>23.1</c:v>
                </c:pt>
                <c:pt idx="14979">
                  <c:v>23.1</c:v>
                </c:pt>
                <c:pt idx="14980">
                  <c:v>23.200001</c:v>
                </c:pt>
                <c:pt idx="14981">
                  <c:v>23.1</c:v>
                </c:pt>
                <c:pt idx="14982">
                  <c:v>23.200001</c:v>
                </c:pt>
                <c:pt idx="14983">
                  <c:v>23.200001</c:v>
                </c:pt>
                <c:pt idx="14984">
                  <c:v>23.200001</c:v>
                </c:pt>
                <c:pt idx="14985">
                  <c:v>23.1</c:v>
                </c:pt>
                <c:pt idx="14986">
                  <c:v>23.1</c:v>
                </c:pt>
                <c:pt idx="14987">
                  <c:v>23.1</c:v>
                </c:pt>
                <c:pt idx="14988">
                  <c:v>23.1</c:v>
                </c:pt>
                <c:pt idx="14989">
                  <c:v>23.1</c:v>
                </c:pt>
                <c:pt idx="14990">
                  <c:v>23.1</c:v>
                </c:pt>
                <c:pt idx="14991">
                  <c:v>23.1</c:v>
                </c:pt>
                <c:pt idx="14992">
                  <c:v>23.200001</c:v>
                </c:pt>
                <c:pt idx="14993">
                  <c:v>23.200001</c:v>
                </c:pt>
                <c:pt idx="14994">
                  <c:v>23.200001</c:v>
                </c:pt>
                <c:pt idx="14995">
                  <c:v>23.200001</c:v>
                </c:pt>
                <c:pt idx="14996">
                  <c:v>23.1</c:v>
                </c:pt>
                <c:pt idx="14997">
                  <c:v>23.200001</c:v>
                </c:pt>
                <c:pt idx="14998">
                  <c:v>23.1</c:v>
                </c:pt>
                <c:pt idx="14999">
                  <c:v>23.200001</c:v>
                </c:pt>
                <c:pt idx="15000">
                  <c:v>23.200001</c:v>
                </c:pt>
                <c:pt idx="15001">
                  <c:v>23.1</c:v>
                </c:pt>
                <c:pt idx="15002">
                  <c:v>23.200001</c:v>
                </c:pt>
                <c:pt idx="15003">
                  <c:v>23.1</c:v>
                </c:pt>
                <c:pt idx="15004">
                  <c:v>23.200001</c:v>
                </c:pt>
                <c:pt idx="15005">
                  <c:v>23.1</c:v>
                </c:pt>
                <c:pt idx="15006">
                  <c:v>23.200001</c:v>
                </c:pt>
                <c:pt idx="15007">
                  <c:v>23.1</c:v>
                </c:pt>
                <c:pt idx="15008">
                  <c:v>23.1</c:v>
                </c:pt>
                <c:pt idx="15009">
                  <c:v>23.1</c:v>
                </c:pt>
                <c:pt idx="15010">
                  <c:v>23.1</c:v>
                </c:pt>
                <c:pt idx="15011">
                  <c:v>23.1</c:v>
                </c:pt>
                <c:pt idx="15012">
                  <c:v>23.1</c:v>
                </c:pt>
                <c:pt idx="15013">
                  <c:v>23.1</c:v>
                </c:pt>
                <c:pt idx="15014">
                  <c:v>23.1</c:v>
                </c:pt>
                <c:pt idx="15015">
                  <c:v>23.1</c:v>
                </c:pt>
                <c:pt idx="15016">
                  <c:v>23.1</c:v>
                </c:pt>
                <c:pt idx="15017">
                  <c:v>23.1</c:v>
                </c:pt>
                <c:pt idx="15018">
                  <c:v>23.200001</c:v>
                </c:pt>
                <c:pt idx="15019">
                  <c:v>23.1</c:v>
                </c:pt>
                <c:pt idx="15020">
                  <c:v>23.1</c:v>
                </c:pt>
                <c:pt idx="15021">
                  <c:v>23.1</c:v>
                </c:pt>
                <c:pt idx="15022">
                  <c:v>23.1</c:v>
                </c:pt>
                <c:pt idx="15023">
                  <c:v>23.1</c:v>
                </c:pt>
                <c:pt idx="15024">
                  <c:v>23.1</c:v>
                </c:pt>
                <c:pt idx="15025">
                  <c:v>23.1</c:v>
                </c:pt>
                <c:pt idx="15026">
                  <c:v>23.1</c:v>
                </c:pt>
                <c:pt idx="15027">
                  <c:v>23.1</c:v>
                </c:pt>
                <c:pt idx="15028">
                  <c:v>23.1</c:v>
                </c:pt>
                <c:pt idx="15029">
                  <c:v>23.1</c:v>
                </c:pt>
                <c:pt idx="15030">
                  <c:v>23.1</c:v>
                </c:pt>
                <c:pt idx="15031">
                  <c:v>23.1</c:v>
                </c:pt>
                <c:pt idx="15032">
                  <c:v>23.1</c:v>
                </c:pt>
                <c:pt idx="15033">
                  <c:v>23.1</c:v>
                </c:pt>
                <c:pt idx="15034">
                  <c:v>23.1</c:v>
                </c:pt>
                <c:pt idx="15035">
                  <c:v>23.1</c:v>
                </c:pt>
                <c:pt idx="15036">
                  <c:v>23.1</c:v>
                </c:pt>
                <c:pt idx="15037">
                  <c:v>23.1</c:v>
                </c:pt>
                <c:pt idx="15038">
                  <c:v>23.1</c:v>
                </c:pt>
                <c:pt idx="15039">
                  <c:v>23.1</c:v>
                </c:pt>
                <c:pt idx="15040">
                  <c:v>23.1</c:v>
                </c:pt>
                <c:pt idx="15041">
                  <c:v>23.1</c:v>
                </c:pt>
                <c:pt idx="15042">
                  <c:v>23.1</c:v>
                </c:pt>
                <c:pt idx="15043">
                  <c:v>23.1</c:v>
                </c:pt>
                <c:pt idx="15044">
                  <c:v>23.1</c:v>
                </c:pt>
                <c:pt idx="15045">
                  <c:v>23.1</c:v>
                </c:pt>
                <c:pt idx="15046">
                  <c:v>23.1</c:v>
                </c:pt>
                <c:pt idx="15047">
                  <c:v>23.1</c:v>
                </c:pt>
                <c:pt idx="15048">
                  <c:v>23.200001</c:v>
                </c:pt>
                <c:pt idx="15049">
                  <c:v>23.200001</c:v>
                </c:pt>
                <c:pt idx="15050">
                  <c:v>23.200001</c:v>
                </c:pt>
                <c:pt idx="15051">
                  <c:v>23.1</c:v>
                </c:pt>
                <c:pt idx="15052">
                  <c:v>23.200001</c:v>
                </c:pt>
                <c:pt idx="15053">
                  <c:v>23.1</c:v>
                </c:pt>
                <c:pt idx="15054">
                  <c:v>23.1</c:v>
                </c:pt>
                <c:pt idx="15055">
                  <c:v>23.1</c:v>
                </c:pt>
                <c:pt idx="15056">
                  <c:v>23.1</c:v>
                </c:pt>
                <c:pt idx="15057">
                  <c:v>23.1</c:v>
                </c:pt>
                <c:pt idx="15058">
                  <c:v>23.1</c:v>
                </c:pt>
                <c:pt idx="15059">
                  <c:v>23.1</c:v>
                </c:pt>
                <c:pt idx="15060">
                  <c:v>23.1</c:v>
                </c:pt>
                <c:pt idx="15061">
                  <c:v>23.200001</c:v>
                </c:pt>
                <c:pt idx="15062">
                  <c:v>23.200001</c:v>
                </c:pt>
                <c:pt idx="15063">
                  <c:v>23.1</c:v>
                </c:pt>
                <c:pt idx="15064">
                  <c:v>23.1</c:v>
                </c:pt>
                <c:pt idx="15065">
                  <c:v>23.1</c:v>
                </c:pt>
                <c:pt idx="15066">
                  <c:v>23.1</c:v>
                </c:pt>
                <c:pt idx="15067">
                  <c:v>23.1</c:v>
                </c:pt>
                <c:pt idx="15068">
                  <c:v>23.1</c:v>
                </c:pt>
                <c:pt idx="15069">
                  <c:v>23.1</c:v>
                </c:pt>
                <c:pt idx="15070">
                  <c:v>23.1</c:v>
                </c:pt>
                <c:pt idx="15071">
                  <c:v>23.1</c:v>
                </c:pt>
                <c:pt idx="15072">
                  <c:v>23.1</c:v>
                </c:pt>
                <c:pt idx="15073">
                  <c:v>23.1</c:v>
                </c:pt>
                <c:pt idx="15074">
                  <c:v>23.1</c:v>
                </c:pt>
                <c:pt idx="15075">
                  <c:v>23.1</c:v>
                </c:pt>
                <c:pt idx="15076">
                  <c:v>23.1</c:v>
                </c:pt>
                <c:pt idx="15077">
                  <c:v>23.1</c:v>
                </c:pt>
                <c:pt idx="15078">
                  <c:v>23.1</c:v>
                </c:pt>
                <c:pt idx="15079">
                  <c:v>23.1</c:v>
                </c:pt>
                <c:pt idx="15080">
                  <c:v>23.1</c:v>
                </c:pt>
                <c:pt idx="15081">
                  <c:v>23.1</c:v>
                </c:pt>
                <c:pt idx="15082">
                  <c:v>23.1</c:v>
                </c:pt>
                <c:pt idx="15083">
                  <c:v>23.1</c:v>
                </c:pt>
                <c:pt idx="15084">
                  <c:v>23.200001</c:v>
                </c:pt>
                <c:pt idx="15085">
                  <c:v>23.1</c:v>
                </c:pt>
                <c:pt idx="15086">
                  <c:v>23.1</c:v>
                </c:pt>
                <c:pt idx="15087">
                  <c:v>23.200001</c:v>
                </c:pt>
                <c:pt idx="15088">
                  <c:v>23.200001</c:v>
                </c:pt>
                <c:pt idx="15089">
                  <c:v>23.200001</c:v>
                </c:pt>
                <c:pt idx="15090">
                  <c:v>23.200001</c:v>
                </c:pt>
                <c:pt idx="15091">
                  <c:v>23.200001</c:v>
                </c:pt>
                <c:pt idx="15092">
                  <c:v>23.200001</c:v>
                </c:pt>
                <c:pt idx="15093">
                  <c:v>23.200001</c:v>
                </c:pt>
                <c:pt idx="15094">
                  <c:v>23.200001</c:v>
                </c:pt>
                <c:pt idx="15095">
                  <c:v>23.200001</c:v>
                </c:pt>
                <c:pt idx="15096">
                  <c:v>23.200001</c:v>
                </c:pt>
                <c:pt idx="15097">
                  <c:v>23.200001</c:v>
                </c:pt>
                <c:pt idx="15098">
                  <c:v>23.200001</c:v>
                </c:pt>
                <c:pt idx="15099">
                  <c:v>23.200001</c:v>
                </c:pt>
                <c:pt idx="15100">
                  <c:v>23.200001</c:v>
                </c:pt>
                <c:pt idx="15101">
                  <c:v>23.200001</c:v>
                </c:pt>
                <c:pt idx="15102">
                  <c:v>23.1</c:v>
                </c:pt>
                <c:pt idx="15103">
                  <c:v>23.1</c:v>
                </c:pt>
                <c:pt idx="15104">
                  <c:v>23.200001</c:v>
                </c:pt>
                <c:pt idx="15105">
                  <c:v>23.1</c:v>
                </c:pt>
                <c:pt idx="15106">
                  <c:v>23.1</c:v>
                </c:pt>
                <c:pt idx="15107">
                  <c:v>23.200001</c:v>
                </c:pt>
                <c:pt idx="15108">
                  <c:v>23.200001</c:v>
                </c:pt>
                <c:pt idx="15109">
                  <c:v>23.200001</c:v>
                </c:pt>
                <c:pt idx="15110">
                  <c:v>23.200001</c:v>
                </c:pt>
                <c:pt idx="15111">
                  <c:v>23.1</c:v>
                </c:pt>
                <c:pt idx="15112">
                  <c:v>23.200001</c:v>
                </c:pt>
                <c:pt idx="15113">
                  <c:v>23.200001</c:v>
                </c:pt>
                <c:pt idx="15114">
                  <c:v>23.200001</c:v>
                </c:pt>
                <c:pt idx="15115">
                  <c:v>23.1</c:v>
                </c:pt>
                <c:pt idx="15116">
                  <c:v>23.1</c:v>
                </c:pt>
                <c:pt idx="15117">
                  <c:v>23.200001</c:v>
                </c:pt>
                <c:pt idx="15118">
                  <c:v>23.1</c:v>
                </c:pt>
                <c:pt idx="15119">
                  <c:v>23.1</c:v>
                </c:pt>
                <c:pt idx="15120">
                  <c:v>23.1</c:v>
                </c:pt>
                <c:pt idx="15121">
                  <c:v>23.1</c:v>
                </c:pt>
                <c:pt idx="15122">
                  <c:v>23.200001</c:v>
                </c:pt>
                <c:pt idx="15123">
                  <c:v>23.200001</c:v>
                </c:pt>
                <c:pt idx="15124">
                  <c:v>23.200001</c:v>
                </c:pt>
                <c:pt idx="15125">
                  <c:v>23.1</c:v>
                </c:pt>
                <c:pt idx="15126">
                  <c:v>23.1</c:v>
                </c:pt>
                <c:pt idx="15127">
                  <c:v>23.1</c:v>
                </c:pt>
                <c:pt idx="15128">
                  <c:v>23.200001</c:v>
                </c:pt>
                <c:pt idx="15129">
                  <c:v>23.1</c:v>
                </c:pt>
                <c:pt idx="15130">
                  <c:v>23.200001</c:v>
                </c:pt>
                <c:pt idx="15131">
                  <c:v>23.1</c:v>
                </c:pt>
                <c:pt idx="15132">
                  <c:v>23.1</c:v>
                </c:pt>
                <c:pt idx="15133">
                  <c:v>23.1</c:v>
                </c:pt>
                <c:pt idx="15134">
                  <c:v>23.200001</c:v>
                </c:pt>
                <c:pt idx="15135">
                  <c:v>23.1</c:v>
                </c:pt>
                <c:pt idx="15136">
                  <c:v>23.200001</c:v>
                </c:pt>
                <c:pt idx="15137">
                  <c:v>23.1</c:v>
                </c:pt>
                <c:pt idx="15138">
                  <c:v>23.200001</c:v>
                </c:pt>
                <c:pt idx="15139">
                  <c:v>23.200001</c:v>
                </c:pt>
                <c:pt idx="15140">
                  <c:v>23.200001</c:v>
                </c:pt>
                <c:pt idx="15141">
                  <c:v>23.200001</c:v>
                </c:pt>
                <c:pt idx="15142">
                  <c:v>23.200001</c:v>
                </c:pt>
                <c:pt idx="15143">
                  <c:v>23.1</c:v>
                </c:pt>
                <c:pt idx="15144">
                  <c:v>23.1</c:v>
                </c:pt>
                <c:pt idx="15145">
                  <c:v>23.1</c:v>
                </c:pt>
                <c:pt idx="15146">
                  <c:v>23.1</c:v>
                </c:pt>
                <c:pt idx="15147">
                  <c:v>23.1</c:v>
                </c:pt>
                <c:pt idx="15148">
                  <c:v>23.1</c:v>
                </c:pt>
                <c:pt idx="15149">
                  <c:v>23.1</c:v>
                </c:pt>
                <c:pt idx="15150">
                  <c:v>23.1</c:v>
                </c:pt>
                <c:pt idx="15151">
                  <c:v>23.200001</c:v>
                </c:pt>
                <c:pt idx="15152">
                  <c:v>23.200001</c:v>
                </c:pt>
                <c:pt idx="15153">
                  <c:v>23.200001</c:v>
                </c:pt>
                <c:pt idx="15154">
                  <c:v>23.1</c:v>
                </c:pt>
                <c:pt idx="15155">
                  <c:v>23.1</c:v>
                </c:pt>
                <c:pt idx="15156">
                  <c:v>23.200001</c:v>
                </c:pt>
                <c:pt idx="15157">
                  <c:v>23.1</c:v>
                </c:pt>
                <c:pt idx="15158">
                  <c:v>23.1</c:v>
                </c:pt>
                <c:pt idx="15159">
                  <c:v>23.1</c:v>
                </c:pt>
                <c:pt idx="15160">
                  <c:v>23.1</c:v>
                </c:pt>
                <c:pt idx="15161">
                  <c:v>23.1</c:v>
                </c:pt>
                <c:pt idx="15162">
                  <c:v>23.200001</c:v>
                </c:pt>
                <c:pt idx="15163">
                  <c:v>23.200001</c:v>
                </c:pt>
                <c:pt idx="15164">
                  <c:v>23.1</c:v>
                </c:pt>
                <c:pt idx="15165">
                  <c:v>23.1</c:v>
                </c:pt>
                <c:pt idx="15166">
                  <c:v>23.1</c:v>
                </c:pt>
                <c:pt idx="15167">
                  <c:v>23.1</c:v>
                </c:pt>
                <c:pt idx="15168">
                  <c:v>23.1</c:v>
                </c:pt>
                <c:pt idx="15169">
                  <c:v>23.1</c:v>
                </c:pt>
                <c:pt idx="15170">
                  <c:v>23.200001</c:v>
                </c:pt>
                <c:pt idx="15171">
                  <c:v>23.1</c:v>
                </c:pt>
                <c:pt idx="15172">
                  <c:v>23.1</c:v>
                </c:pt>
                <c:pt idx="15173">
                  <c:v>23.1</c:v>
                </c:pt>
                <c:pt idx="15174">
                  <c:v>23.1</c:v>
                </c:pt>
                <c:pt idx="15175">
                  <c:v>23.1</c:v>
                </c:pt>
                <c:pt idx="15176">
                  <c:v>23.1</c:v>
                </c:pt>
                <c:pt idx="15177">
                  <c:v>23.1</c:v>
                </c:pt>
                <c:pt idx="15178">
                  <c:v>23.1</c:v>
                </c:pt>
                <c:pt idx="15179">
                  <c:v>23.1</c:v>
                </c:pt>
                <c:pt idx="15180">
                  <c:v>23.1</c:v>
                </c:pt>
                <c:pt idx="15181">
                  <c:v>23.1</c:v>
                </c:pt>
                <c:pt idx="15182">
                  <c:v>23.1</c:v>
                </c:pt>
                <c:pt idx="15183">
                  <c:v>23.1</c:v>
                </c:pt>
                <c:pt idx="15184">
                  <c:v>23.1</c:v>
                </c:pt>
                <c:pt idx="15185">
                  <c:v>23.1</c:v>
                </c:pt>
                <c:pt idx="15186">
                  <c:v>23.1</c:v>
                </c:pt>
                <c:pt idx="15187">
                  <c:v>23.1</c:v>
                </c:pt>
                <c:pt idx="15188">
                  <c:v>23.1</c:v>
                </c:pt>
                <c:pt idx="15189">
                  <c:v>23.1</c:v>
                </c:pt>
                <c:pt idx="15190">
                  <c:v>23.1</c:v>
                </c:pt>
                <c:pt idx="15191">
                  <c:v>23.1</c:v>
                </c:pt>
                <c:pt idx="15192">
                  <c:v>23.1</c:v>
                </c:pt>
                <c:pt idx="15193">
                  <c:v>23.1</c:v>
                </c:pt>
                <c:pt idx="15194">
                  <c:v>23.1</c:v>
                </c:pt>
                <c:pt idx="15195">
                  <c:v>23.1</c:v>
                </c:pt>
                <c:pt idx="15196">
                  <c:v>23.1</c:v>
                </c:pt>
                <c:pt idx="15197">
                  <c:v>23.1</c:v>
                </c:pt>
                <c:pt idx="15198">
                  <c:v>23.1</c:v>
                </c:pt>
                <c:pt idx="15199">
                  <c:v>23.1</c:v>
                </c:pt>
                <c:pt idx="15200">
                  <c:v>23.200001</c:v>
                </c:pt>
                <c:pt idx="15201">
                  <c:v>23.200001</c:v>
                </c:pt>
                <c:pt idx="15202">
                  <c:v>23.200001</c:v>
                </c:pt>
                <c:pt idx="15203">
                  <c:v>23.200001</c:v>
                </c:pt>
                <c:pt idx="15204">
                  <c:v>23.1</c:v>
                </c:pt>
                <c:pt idx="15205">
                  <c:v>23.200001</c:v>
                </c:pt>
                <c:pt idx="15206">
                  <c:v>23.1</c:v>
                </c:pt>
                <c:pt idx="15207">
                  <c:v>23.1</c:v>
                </c:pt>
                <c:pt idx="15208">
                  <c:v>23.1</c:v>
                </c:pt>
                <c:pt idx="15209">
                  <c:v>23.1</c:v>
                </c:pt>
                <c:pt idx="15210">
                  <c:v>23.1</c:v>
                </c:pt>
                <c:pt idx="15211">
                  <c:v>23.1</c:v>
                </c:pt>
                <c:pt idx="15212">
                  <c:v>23.200001</c:v>
                </c:pt>
                <c:pt idx="15213">
                  <c:v>23.1</c:v>
                </c:pt>
                <c:pt idx="15214">
                  <c:v>23.1</c:v>
                </c:pt>
                <c:pt idx="15215">
                  <c:v>23.1</c:v>
                </c:pt>
                <c:pt idx="15216">
                  <c:v>23.1</c:v>
                </c:pt>
                <c:pt idx="15217">
                  <c:v>23.1</c:v>
                </c:pt>
                <c:pt idx="15218">
                  <c:v>23.1</c:v>
                </c:pt>
                <c:pt idx="15219">
                  <c:v>23.1</c:v>
                </c:pt>
                <c:pt idx="15220">
                  <c:v>23.1</c:v>
                </c:pt>
                <c:pt idx="15221">
                  <c:v>23.200001</c:v>
                </c:pt>
                <c:pt idx="15222">
                  <c:v>23.200001</c:v>
                </c:pt>
                <c:pt idx="15223">
                  <c:v>23.200001</c:v>
                </c:pt>
                <c:pt idx="15224">
                  <c:v>23.200001</c:v>
                </c:pt>
                <c:pt idx="15225">
                  <c:v>23.200001</c:v>
                </c:pt>
                <c:pt idx="15226">
                  <c:v>23.200001</c:v>
                </c:pt>
                <c:pt idx="15227">
                  <c:v>23.200001</c:v>
                </c:pt>
                <c:pt idx="15228">
                  <c:v>23.200001</c:v>
                </c:pt>
                <c:pt idx="15229">
                  <c:v>23.1</c:v>
                </c:pt>
                <c:pt idx="15230">
                  <c:v>23.1</c:v>
                </c:pt>
                <c:pt idx="15231">
                  <c:v>23.200001</c:v>
                </c:pt>
                <c:pt idx="15232">
                  <c:v>23.1</c:v>
                </c:pt>
                <c:pt idx="15233">
                  <c:v>23.200001</c:v>
                </c:pt>
                <c:pt idx="15234">
                  <c:v>23.200001</c:v>
                </c:pt>
                <c:pt idx="15235">
                  <c:v>23.1</c:v>
                </c:pt>
                <c:pt idx="15236">
                  <c:v>23.1</c:v>
                </c:pt>
                <c:pt idx="15237">
                  <c:v>23.200001</c:v>
                </c:pt>
                <c:pt idx="15238">
                  <c:v>23.1</c:v>
                </c:pt>
                <c:pt idx="15239">
                  <c:v>23.1</c:v>
                </c:pt>
                <c:pt idx="15240">
                  <c:v>23.1</c:v>
                </c:pt>
                <c:pt idx="15241">
                  <c:v>23.200001</c:v>
                </c:pt>
                <c:pt idx="15242">
                  <c:v>23.1</c:v>
                </c:pt>
                <c:pt idx="15243">
                  <c:v>23.1</c:v>
                </c:pt>
                <c:pt idx="15244">
                  <c:v>23.1</c:v>
                </c:pt>
                <c:pt idx="15245">
                  <c:v>23.1</c:v>
                </c:pt>
                <c:pt idx="15246">
                  <c:v>23.1</c:v>
                </c:pt>
                <c:pt idx="15247">
                  <c:v>23.1</c:v>
                </c:pt>
                <c:pt idx="15248">
                  <c:v>23.1</c:v>
                </c:pt>
                <c:pt idx="15249">
                  <c:v>23.1</c:v>
                </c:pt>
                <c:pt idx="15250">
                  <c:v>23.1</c:v>
                </c:pt>
                <c:pt idx="15251">
                  <c:v>23.1</c:v>
                </c:pt>
                <c:pt idx="15252">
                  <c:v>23.1</c:v>
                </c:pt>
                <c:pt idx="15253">
                  <c:v>23.1</c:v>
                </c:pt>
                <c:pt idx="15254">
                  <c:v>23.200001</c:v>
                </c:pt>
                <c:pt idx="15255">
                  <c:v>23.200001</c:v>
                </c:pt>
                <c:pt idx="15256">
                  <c:v>23.200001</c:v>
                </c:pt>
                <c:pt idx="15257">
                  <c:v>23.200001</c:v>
                </c:pt>
                <c:pt idx="15258">
                  <c:v>23.1</c:v>
                </c:pt>
                <c:pt idx="15259">
                  <c:v>23.200001</c:v>
                </c:pt>
                <c:pt idx="15260">
                  <c:v>23.200001</c:v>
                </c:pt>
                <c:pt idx="15261">
                  <c:v>23.200001</c:v>
                </c:pt>
                <c:pt idx="15262">
                  <c:v>23.200001</c:v>
                </c:pt>
                <c:pt idx="15263">
                  <c:v>23.200001</c:v>
                </c:pt>
                <c:pt idx="15264">
                  <c:v>23.1</c:v>
                </c:pt>
                <c:pt idx="15265">
                  <c:v>23.1</c:v>
                </c:pt>
                <c:pt idx="15266">
                  <c:v>23.200001</c:v>
                </c:pt>
                <c:pt idx="15267">
                  <c:v>23.1</c:v>
                </c:pt>
                <c:pt idx="15268">
                  <c:v>23.1</c:v>
                </c:pt>
                <c:pt idx="15269">
                  <c:v>23.1</c:v>
                </c:pt>
                <c:pt idx="15270">
                  <c:v>23.200001</c:v>
                </c:pt>
                <c:pt idx="15271">
                  <c:v>23.200001</c:v>
                </c:pt>
                <c:pt idx="15272">
                  <c:v>23.200001</c:v>
                </c:pt>
                <c:pt idx="15273">
                  <c:v>23.200001</c:v>
                </c:pt>
                <c:pt idx="15274">
                  <c:v>23.1</c:v>
                </c:pt>
                <c:pt idx="15275">
                  <c:v>23.1</c:v>
                </c:pt>
                <c:pt idx="15276">
                  <c:v>23.1</c:v>
                </c:pt>
                <c:pt idx="15277">
                  <c:v>23.1</c:v>
                </c:pt>
                <c:pt idx="15278">
                  <c:v>23.200001</c:v>
                </c:pt>
                <c:pt idx="15279">
                  <c:v>23.1</c:v>
                </c:pt>
                <c:pt idx="15280">
                  <c:v>23.1</c:v>
                </c:pt>
                <c:pt idx="15281">
                  <c:v>23.200001</c:v>
                </c:pt>
                <c:pt idx="15282">
                  <c:v>23.1</c:v>
                </c:pt>
                <c:pt idx="15283">
                  <c:v>23.1</c:v>
                </c:pt>
                <c:pt idx="15284">
                  <c:v>23.200001</c:v>
                </c:pt>
                <c:pt idx="15285">
                  <c:v>23.200001</c:v>
                </c:pt>
                <c:pt idx="15286">
                  <c:v>23.200001</c:v>
                </c:pt>
                <c:pt idx="15287">
                  <c:v>23.1</c:v>
                </c:pt>
                <c:pt idx="15288">
                  <c:v>23.1</c:v>
                </c:pt>
                <c:pt idx="15289">
                  <c:v>23.200001</c:v>
                </c:pt>
                <c:pt idx="15290">
                  <c:v>23.200001</c:v>
                </c:pt>
                <c:pt idx="15291">
                  <c:v>23.200001</c:v>
                </c:pt>
                <c:pt idx="15292">
                  <c:v>23.1</c:v>
                </c:pt>
                <c:pt idx="15293">
                  <c:v>23.1</c:v>
                </c:pt>
                <c:pt idx="15294">
                  <c:v>23.1</c:v>
                </c:pt>
                <c:pt idx="15295">
                  <c:v>23.1</c:v>
                </c:pt>
                <c:pt idx="15296">
                  <c:v>23.200001</c:v>
                </c:pt>
                <c:pt idx="15297">
                  <c:v>23.1</c:v>
                </c:pt>
                <c:pt idx="15298">
                  <c:v>23.200001</c:v>
                </c:pt>
                <c:pt idx="15299">
                  <c:v>23.200001</c:v>
                </c:pt>
                <c:pt idx="15300">
                  <c:v>23.200001</c:v>
                </c:pt>
                <c:pt idx="15301">
                  <c:v>23.200001</c:v>
                </c:pt>
                <c:pt idx="15302">
                  <c:v>23.200001</c:v>
                </c:pt>
                <c:pt idx="15303">
                  <c:v>23.1</c:v>
                </c:pt>
                <c:pt idx="15304">
                  <c:v>23.1</c:v>
                </c:pt>
                <c:pt idx="15305">
                  <c:v>23.1</c:v>
                </c:pt>
                <c:pt idx="15306">
                  <c:v>23.1</c:v>
                </c:pt>
                <c:pt idx="15307">
                  <c:v>23.1</c:v>
                </c:pt>
                <c:pt idx="15308">
                  <c:v>23.1</c:v>
                </c:pt>
                <c:pt idx="15309">
                  <c:v>23.200001</c:v>
                </c:pt>
                <c:pt idx="15310">
                  <c:v>23.1</c:v>
                </c:pt>
                <c:pt idx="15311">
                  <c:v>23.200001</c:v>
                </c:pt>
                <c:pt idx="15312">
                  <c:v>23.200001</c:v>
                </c:pt>
                <c:pt idx="15313">
                  <c:v>23.200001</c:v>
                </c:pt>
                <c:pt idx="15314">
                  <c:v>23.200001</c:v>
                </c:pt>
                <c:pt idx="15315">
                  <c:v>23.200001</c:v>
                </c:pt>
                <c:pt idx="15316">
                  <c:v>23.1</c:v>
                </c:pt>
                <c:pt idx="15317">
                  <c:v>23.200001</c:v>
                </c:pt>
                <c:pt idx="15318">
                  <c:v>23.200001</c:v>
                </c:pt>
                <c:pt idx="15319">
                  <c:v>23.200001</c:v>
                </c:pt>
                <c:pt idx="15320">
                  <c:v>23.200001</c:v>
                </c:pt>
                <c:pt idx="15321">
                  <c:v>23.1</c:v>
                </c:pt>
                <c:pt idx="15322">
                  <c:v>23.1</c:v>
                </c:pt>
                <c:pt idx="15323">
                  <c:v>23.1</c:v>
                </c:pt>
                <c:pt idx="15324">
                  <c:v>23.200001</c:v>
                </c:pt>
                <c:pt idx="15325">
                  <c:v>23.200001</c:v>
                </c:pt>
                <c:pt idx="15326">
                  <c:v>23.200001</c:v>
                </c:pt>
                <c:pt idx="15327">
                  <c:v>23.1</c:v>
                </c:pt>
                <c:pt idx="15328">
                  <c:v>23.1</c:v>
                </c:pt>
                <c:pt idx="15329">
                  <c:v>23.1</c:v>
                </c:pt>
                <c:pt idx="15330">
                  <c:v>23.1</c:v>
                </c:pt>
                <c:pt idx="15331">
                  <c:v>23.1</c:v>
                </c:pt>
                <c:pt idx="15332">
                  <c:v>23.1</c:v>
                </c:pt>
                <c:pt idx="15333">
                  <c:v>23.1</c:v>
                </c:pt>
                <c:pt idx="15334">
                  <c:v>23.200001</c:v>
                </c:pt>
                <c:pt idx="15335">
                  <c:v>23.1</c:v>
                </c:pt>
                <c:pt idx="15336">
                  <c:v>23.200001</c:v>
                </c:pt>
                <c:pt idx="15337">
                  <c:v>23.200001</c:v>
                </c:pt>
                <c:pt idx="15338">
                  <c:v>23.1</c:v>
                </c:pt>
                <c:pt idx="15339">
                  <c:v>23.1</c:v>
                </c:pt>
                <c:pt idx="15340">
                  <c:v>23.1</c:v>
                </c:pt>
                <c:pt idx="15341">
                  <c:v>23.1</c:v>
                </c:pt>
                <c:pt idx="15342">
                  <c:v>23.200001</c:v>
                </c:pt>
                <c:pt idx="15343">
                  <c:v>23.200001</c:v>
                </c:pt>
                <c:pt idx="15344">
                  <c:v>23.1</c:v>
                </c:pt>
                <c:pt idx="15345">
                  <c:v>23.1</c:v>
                </c:pt>
                <c:pt idx="15346">
                  <c:v>23.1</c:v>
                </c:pt>
                <c:pt idx="15347">
                  <c:v>23.200001</c:v>
                </c:pt>
                <c:pt idx="15348">
                  <c:v>23.1</c:v>
                </c:pt>
                <c:pt idx="15349">
                  <c:v>23.200001</c:v>
                </c:pt>
                <c:pt idx="15350">
                  <c:v>23.1</c:v>
                </c:pt>
                <c:pt idx="15351">
                  <c:v>23.1</c:v>
                </c:pt>
                <c:pt idx="15352">
                  <c:v>23.200001</c:v>
                </c:pt>
                <c:pt idx="15353">
                  <c:v>23.200001</c:v>
                </c:pt>
                <c:pt idx="15354">
                  <c:v>23.1</c:v>
                </c:pt>
                <c:pt idx="15355">
                  <c:v>23.200001</c:v>
                </c:pt>
                <c:pt idx="15356">
                  <c:v>23.1</c:v>
                </c:pt>
                <c:pt idx="15357">
                  <c:v>23.1</c:v>
                </c:pt>
                <c:pt idx="15358">
                  <c:v>23.1</c:v>
                </c:pt>
                <c:pt idx="15359">
                  <c:v>23.1</c:v>
                </c:pt>
                <c:pt idx="15360">
                  <c:v>23.1</c:v>
                </c:pt>
                <c:pt idx="15361">
                  <c:v>23.200001</c:v>
                </c:pt>
                <c:pt idx="15362">
                  <c:v>23.1</c:v>
                </c:pt>
                <c:pt idx="15363">
                  <c:v>23.200001</c:v>
                </c:pt>
                <c:pt idx="15364">
                  <c:v>23.1</c:v>
                </c:pt>
                <c:pt idx="15365">
                  <c:v>23.1</c:v>
                </c:pt>
                <c:pt idx="15366">
                  <c:v>23.1</c:v>
                </c:pt>
                <c:pt idx="15367">
                  <c:v>23.200001</c:v>
                </c:pt>
                <c:pt idx="15368">
                  <c:v>23.1</c:v>
                </c:pt>
                <c:pt idx="15369">
                  <c:v>23.200001</c:v>
                </c:pt>
                <c:pt idx="15370">
                  <c:v>23.1</c:v>
                </c:pt>
                <c:pt idx="15371">
                  <c:v>23.1</c:v>
                </c:pt>
                <c:pt idx="15372">
                  <c:v>23.1</c:v>
                </c:pt>
                <c:pt idx="15373">
                  <c:v>23.200001</c:v>
                </c:pt>
                <c:pt idx="15374">
                  <c:v>23.200001</c:v>
                </c:pt>
                <c:pt idx="15375">
                  <c:v>23.200001</c:v>
                </c:pt>
                <c:pt idx="15376">
                  <c:v>23.1</c:v>
                </c:pt>
                <c:pt idx="15377">
                  <c:v>23.1</c:v>
                </c:pt>
                <c:pt idx="15378">
                  <c:v>23.1</c:v>
                </c:pt>
                <c:pt idx="15379">
                  <c:v>23.1</c:v>
                </c:pt>
                <c:pt idx="15380">
                  <c:v>23.1</c:v>
                </c:pt>
                <c:pt idx="15381">
                  <c:v>23.1</c:v>
                </c:pt>
                <c:pt idx="15382">
                  <c:v>23.1</c:v>
                </c:pt>
                <c:pt idx="15383">
                  <c:v>23.1</c:v>
                </c:pt>
                <c:pt idx="15384">
                  <c:v>23.200001</c:v>
                </c:pt>
                <c:pt idx="15385">
                  <c:v>23.1</c:v>
                </c:pt>
                <c:pt idx="15386">
                  <c:v>23.1</c:v>
                </c:pt>
                <c:pt idx="15387">
                  <c:v>23.1</c:v>
                </c:pt>
                <c:pt idx="15388">
                  <c:v>23.200001</c:v>
                </c:pt>
                <c:pt idx="15389">
                  <c:v>23.200001</c:v>
                </c:pt>
                <c:pt idx="15390">
                  <c:v>23.200001</c:v>
                </c:pt>
                <c:pt idx="15391">
                  <c:v>23.200001</c:v>
                </c:pt>
                <c:pt idx="15392">
                  <c:v>23.1</c:v>
                </c:pt>
                <c:pt idx="15393">
                  <c:v>23.1</c:v>
                </c:pt>
                <c:pt idx="15394">
                  <c:v>23.1</c:v>
                </c:pt>
                <c:pt idx="15395">
                  <c:v>23.1</c:v>
                </c:pt>
                <c:pt idx="15396">
                  <c:v>23.200001</c:v>
                </c:pt>
                <c:pt idx="15397">
                  <c:v>23.200001</c:v>
                </c:pt>
                <c:pt idx="15398">
                  <c:v>23.200001</c:v>
                </c:pt>
                <c:pt idx="15399">
                  <c:v>23.200001</c:v>
                </c:pt>
                <c:pt idx="15400">
                  <c:v>23.1</c:v>
                </c:pt>
                <c:pt idx="15401">
                  <c:v>23.200001</c:v>
                </c:pt>
                <c:pt idx="15402">
                  <c:v>23.200001</c:v>
                </c:pt>
                <c:pt idx="15403">
                  <c:v>23.200001</c:v>
                </c:pt>
                <c:pt idx="15404">
                  <c:v>23.200001</c:v>
                </c:pt>
                <c:pt idx="15405">
                  <c:v>23.200001</c:v>
                </c:pt>
                <c:pt idx="15406">
                  <c:v>23.200001</c:v>
                </c:pt>
                <c:pt idx="15407">
                  <c:v>23.1</c:v>
                </c:pt>
                <c:pt idx="15408">
                  <c:v>23.200001</c:v>
                </c:pt>
                <c:pt idx="15409">
                  <c:v>23.200001</c:v>
                </c:pt>
                <c:pt idx="15410">
                  <c:v>23.200001</c:v>
                </c:pt>
                <c:pt idx="15411">
                  <c:v>23.200001</c:v>
                </c:pt>
                <c:pt idx="15412">
                  <c:v>23.200001</c:v>
                </c:pt>
                <c:pt idx="15413">
                  <c:v>23.200001</c:v>
                </c:pt>
                <c:pt idx="15414">
                  <c:v>23.200001</c:v>
                </c:pt>
                <c:pt idx="15415">
                  <c:v>23.200001</c:v>
                </c:pt>
                <c:pt idx="15416">
                  <c:v>23.1</c:v>
                </c:pt>
                <c:pt idx="15417">
                  <c:v>23.200001</c:v>
                </c:pt>
                <c:pt idx="15418">
                  <c:v>23.1</c:v>
                </c:pt>
                <c:pt idx="15419">
                  <c:v>23.200001</c:v>
                </c:pt>
                <c:pt idx="15420">
                  <c:v>23.1</c:v>
                </c:pt>
                <c:pt idx="15421">
                  <c:v>23.200001</c:v>
                </c:pt>
                <c:pt idx="15422">
                  <c:v>23.200001</c:v>
                </c:pt>
                <c:pt idx="15423">
                  <c:v>23.200001</c:v>
                </c:pt>
                <c:pt idx="15424">
                  <c:v>23.200001</c:v>
                </c:pt>
                <c:pt idx="15425">
                  <c:v>23.200001</c:v>
                </c:pt>
                <c:pt idx="15426">
                  <c:v>23.200001</c:v>
                </c:pt>
                <c:pt idx="15427">
                  <c:v>23.200001</c:v>
                </c:pt>
                <c:pt idx="15428">
                  <c:v>23.200001</c:v>
                </c:pt>
                <c:pt idx="15429">
                  <c:v>23.1</c:v>
                </c:pt>
                <c:pt idx="15430">
                  <c:v>23.200001</c:v>
                </c:pt>
                <c:pt idx="15431">
                  <c:v>23.1</c:v>
                </c:pt>
                <c:pt idx="15432">
                  <c:v>23.1</c:v>
                </c:pt>
                <c:pt idx="15433">
                  <c:v>23.200001</c:v>
                </c:pt>
                <c:pt idx="15434">
                  <c:v>23.200001</c:v>
                </c:pt>
                <c:pt idx="15435">
                  <c:v>23.200001</c:v>
                </c:pt>
                <c:pt idx="15436">
                  <c:v>23.200001</c:v>
                </c:pt>
                <c:pt idx="15437">
                  <c:v>23.200001</c:v>
                </c:pt>
                <c:pt idx="15438">
                  <c:v>23.200001</c:v>
                </c:pt>
                <c:pt idx="15439">
                  <c:v>23.1</c:v>
                </c:pt>
                <c:pt idx="15440">
                  <c:v>23.1</c:v>
                </c:pt>
                <c:pt idx="15441">
                  <c:v>23.200001</c:v>
                </c:pt>
                <c:pt idx="15442">
                  <c:v>23.200001</c:v>
                </c:pt>
                <c:pt idx="15443">
                  <c:v>23.1</c:v>
                </c:pt>
                <c:pt idx="15444">
                  <c:v>23.1</c:v>
                </c:pt>
                <c:pt idx="15445">
                  <c:v>23.200001</c:v>
                </c:pt>
                <c:pt idx="15446">
                  <c:v>23.1</c:v>
                </c:pt>
                <c:pt idx="15447">
                  <c:v>23.1</c:v>
                </c:pt>
                <c:pt idx="15448">
                  <c:v>23.1</c:v>
                </c:pt>
                <c:pt idx="15449">
                  <c:v>23.1</c:v>
                </c:pt>
                <c:pt idx="15450">
                  <c:v>23.1</c:v>
                </c:pt>
                <c:pt idx="15451">
                  <c:v>23.1</c:v>
                </c:pt>
                <c:pt idx="15452">
                  <c:v>23.1</c:v>
                </c:pt>
                <c:pt idx="15453">
                  <c:v>23.1</c:v>
                </c:pt>
                <c:pt idx="15454">
                  <c:v>23.1</c:v>
                </c:pt>
                <c:pt idx="15455">
                  <c:v>23.1</c:v>
                </c:pt>
                <c:pt idx="15456">
                  <c:v>23.1</c:v>
                </c:pt>
                <c:pt idx="15457">
                  <c:v>23.1</c:v>
                </c:pt>
                <c:pt idx="15458">
                  <c:v>23.1</c:v>
                </c:pt>
                <c:pt idx="15459">
                  <c:v>23.1</c:v>
                </c:pt>
                <c:pt idx="15460">
                  <c:v>23.200001</c:v>
                </c:pt>
                <c:pt idx="15461">
                  <c:v>23.1</c:v>
                </c:pt>
                <c:pt idx="15462">
                  <c:v>23.1</c:v>
                </c:pt>
                <c:pt idx="15463">
                  <c:v>23.1</c:v>
                </c:pt>
                <c:pt idx="15464">
                  <c:v>23.1</c:v>
                </c:pt>
                <c:pt idx="15465">
                  <c:v>23.1</c:v>
                </c:pt>
                <c:pt idx="15466">
                  <c:v>23.1</c:v>
                </c:pt>
                <c:pt idx="15467">
                  <c:v>23.1</c:v>
                </c:pt>
                <c:pt idx="15468">
                  <c:v>23.1</c:v>
                </c:pt>
                <c:pt idx="15469">
                  <c:v>23.1</c:v>
                </c:pt>
                <c:pt idx="15470">
                  <c:v>23.1</c:v>
                </c:pt>
                <c:pt idx="15471">
                  <c:v>23.1</c:v>
                </c:pt>
                <c:pt idx="15472">
                  <c:v>23.200001</c:v>
                </c:pt>
                <c:pt idx="15473">
                  <c:v>23.200001</c:v>
                </c:pt>
                <c:pt idx="15474">
                  <c:v>23.200001</c:v>
                </c:pt>
                <c:pt idx="15475">
                  <c:v>23.200001</c:v>
                </c:pt>
                <c:pt idx="15476">
                  <c:v>23.200001</c:v>
                </c:pt>
                <c:pt idx="15477">
                  <c:v>23.200001</c:v>
                </c:pt>
                <c:pt idx="15478">
                  <c:v>23.200001</c:v>
                </c:pt>
                <c:pt idx="15479">
                  <c:v>23.200001</c:v>
                </c:pt>
                <c:pt idx="15480">
                  <c:v>23.1</c:v>
                </c:pt>
                <c:pt idx="15481">
                  <c:v>23.200001</c:v>
                </c:pt>
                <c:pt idx="15482">
                  <c:v>23.200001</c:v>
                </c:pt>
                <c:pt idx="15483">
                  <c:v>23.200001</c:v>
                </c:pt>
                <c:pt idx="15484">
                  <c:v>23.1</c:v>
                </c:pt>
                <c:pt idx="15485">
                  <c:v>23.1</c:v>
                </c:pt>
                <c:pt idx="15486">
                  <c:v>23.200001</c:v>
                </c:pt>
                <c:pt idx="15487">
                  <c:v>23.200001</c:v>
                </c:pt>
                <c:pt idx="15488">
                  <c:v>23.200001</c:v>
                </c:pt>
                <c:pt idx="15489">
                  <c:v>23.200001</c:v>
                </c:pt>
                <c:pt idx="15490">
                  <c:v>23.200001</c:v>
                </c:pt>
                <c:pt idx="15491">
                  <c:v>23.200001</c:v>
                </c:pt>
                <c:pt idx="15492">
                  <c:v>23.200001</c:v>
                </c:pt>
                <c:pt idx="15493">
                  <c:v>23.200001</c:v>
                </c:pt>
                <c:pt idx="15494">
                  <c:v>23.200001</c:v>
                </c:pt>
                <c:pt idx="15495">
                  <c:v>23.200001</c:v>
                </c:pt>
                <c:pt idx="15496">
                  <c:v>23.200001</c:v>
                </c:pt>
                <c:pt idx="15497">
                  <c:v>23.1</c:v>
                </c:pt>
                <c:pt idx="15498">
                  <c:v>23.200001</c:v>
                </c:pt>
                <c:pt idx="15499">
                  <c:v>23.200001</c:v>
                </c:pt>
                <c:pt idx="15500">
                  <c:v>23.1</c:v>
                </c:pt>
                <c:pt idx="15501">
                  <c:v>23.200001</c:v>
                </c:pt>
                <c:pt idx="15502">
                  <c:v>23.1</c:v>
                </c:pt>
                <c:pt idx="15503">
                  <c:v>23.1</c:v>
                </c:pt>
                <c:pt idx="15504">
                  <c:v>23.200001</c:v>
                </c:pt>
                <c:pt idx="15505">
                  <c:v>23.200001</c:v>
                </c:pt>
                <c:pt idx="15506">
                  <c:v>23.200001</c:v>
                </c:pt>
                <c:pt idx="15507">
                  <c:v>23.200001</c:v>
                </c:pt>
                <c:pt idx="15508">
                  <c:v>23.200001</c:v>
                </c:pt>
                <c:pt idx="15509">
                  <c:v>23.200001</c:v>
                </c:pt>
                <c:pt idx="15510">
                  <c:v>23.200001</c:v>
                </c:pt>
                <c:pt idx="15511">
                  <c:v>23.200001</c:v>
                </c:pt>
                <c:pt idx="15512">
                  <c:v>23.200001</c:v>
                </c:pt>
                <c:pt idx="15513">
                  <c:v>23.200001</c:v>
                </c:pt>
                <c:pt idx="15514">
                  <c:v>23.200001</c:v>
                </c:pt>
                <c:pt idx="15515">
                  <c:v>23.200001</c:v>
                </c:pt>
                <c:pt idx="15516">
                  <c:v>23.200001</c:v>
                </c:pt>
                <c:pt idx="15517">
                  <c:v>23.200001</c:v>
                </c:pt>
                <c:pt idx="15518">
                  <c:v>23.200001</c:v>
                </c:pt>
                <c:pt idx="15519">
                  <c:v>23.200001</c:v>
                </c:pt>
                <c:pt idx="15520">
                  <c:v>23.200001</c:v>
                </c:pt>
                <c:pt idx="15521">
                  <c:v>23.1</c:v>
                </c:pt>
                <c:pt idx="15522">
                  <c:v>23.200001</c:v>
                </c:pt>
                <c:pt idx="15523">
                  <c:v>23.200001</c:v>
                </c:pt>
                <c:pt idx="15524">
                  <c:v>23.1</c:v>
                </c:pt>
                <c:pt idx="15525">
                  <c:v>23.1</c:v>
                </c:pt>
                <c:pt idx="15526">
                  <c:v>23.200001</c:v>
                </c:pt>
                <c:pt idx="15527">
                  <c:v>23.1</c:v>
                </c:pt>
                <c:pt idx="15528">
                  <c:v>23.1</c:v>
                </c:pt>
                <c:pt idx="15529">
                  <c:v>23.200001</c:v>
                </c:pt>
                <c:pt idx="15530">
                  <c:v>23.200001</c:v>
                </c:pt>
                <c:pt idx="15531">
                  <c:v>23.200001</c:v>
                </c:pt>
                <c:pt idx="15532">
                  <c:v>23.200001</c:v>
                </c:pt>
                <c:pt idx="15533">
                  <c:v>23.200001</c:v>
                </c:pt>
                <c:pt idx="15534">
                  <c:v>23.1</c:v>
                </c:pt>
                <c:pt idx="15535">
                  <c:v>23.200001</c:v>
                </c:pt>
                <c:pt idx="15536">
                  <c:v>23.200001</c:v>
                </c:pt>
                <c:pt idx="15537">
                  <c:v>23.1</c:v>
                </c:pt>
                <c:pt idx="15538">
                  <c:v>23.1</c:v>
                </c:pt>
                <c:pt idx="15539">
                  <c:v>23.200001</c:v>
                </c:pt>
                <c:pt idx="15540">
                  <c:v>23.1</c:v>
                </c:pt>
                <c:pt idx="15541">
                  <c:v>23.200001</c:v>
                </c:pt>
                <c:pt idx="15542">
                  <c:v>23.200001</c:v>
                </c:pt>
                <c:pt idx="15543">
                  <c:v>23.200001</c:v>
                </c:pt>
                <c:pt idx="15544">
                  <c:v>23.200001</c:v>
                </c:pt>
                <c:pt idx="15545">
                  <c:v>23.1</c:v>
                </c:pt>
                <c:pt idx="15546">
                  <c:v>23.200001</c:v>
                </c:pt>
                <c:pt idx="15547">
                  <c:v>23.1</c:v>
                </c:pt>
                <c:pt idx="15548">
                  <c:v>23.200001</c:v>
                </c:pt>
                <c:pt idx="15549">
                  <c:v>23.200001</c:v>
                </c:pt>
                <c:pt idx="15550">
                  <c:v>23.200001</c:v>
                </c:pt>
                <c:pt idx="15551">
                  <c:v>23.200001</c:v>
                </c:pt>
                <c:pt idx="15552">
                  <c:v>23.200001</c:v>
                </c:pt>
                <c:pt idx="15553">
                  <c:v>23.1</c:v>
                </c:pt>
                <c:pt idx="15554">
                  <c:v>23.200001</c:v>
                </c:pt>
                <c:pt idx="15555">
                  <c:v>23.1</c:v>
                </c:pt>
                <c:pt idx="15556">
                  <c:v>23.200001</c:v>
                </c:pt>
                <c:pt idx="15557">
                  <c:v>23.200001</c:v>
                </c:pt>
                <c:pt idx="15558">
                  <c:v>23.200001</c:v>
                </c:pt>
                <c:pt idx="15559">
                  <c:v>23.200001</c:v>
                </c:pt>
                <c:pt idx="15560">
                  <c:v>23.200001</c:v>
                </c:pt>
                <c:pt idx="15561">
                  <c:v>23.1</c:v>
                </c:pt>
                <c:pt idx="15562">
                  <c:v>23.200001</c:v>
                </c:pt>
                <c:pt idx="15563">
                  <c:v>23.200001</c:v>
                </c:pt>
                <c:pt idx="15564">
                  <c:v>23.200001</c:v>
                </c:pt>
                <c:pt idx="15565">
                  <c:v>23.1</c:v>
                </c:pt>
                <c:pt idx="15566">
                  <c:v>23.200001</c:v>
                </c:pt>
                <c:pt idx="15567">
                  <c:v>23.200001</c:v>
                </c:pt>
                <c:pt idx="15568">
                  <c:v>23.1</c:v>
                </c:pt>
                <c:pt idx="15569">
                  <c:v>23.200001</c:v>
                </c:pt>
                <c:pt idx="15570">
                  <c:v>23.200001</c:v>
                </c:pt>
                <c:pt idx="15571">
                  <c:v>23.1</c:v>
                </c:pt>
                <c:pt idx="15572">
                  <c:v>23.200001</c:v>
                </c:pt>
                <c:pt idx="15573">
                  <c:v>23.200001</c:v>
                </c:pt>
                <c:pt idx="15574">
                  <c:v>23.200001</c:v>
                </c:pt>
                <c:pt idx="15575">
                  <c:v>23.1</c:v>
                </c:pt>
                <c:pt idx="15576">
                  <c:v>23.1</c:v>
                </c:pt>
                <c:pt idx="15577">
                  <c:v>23.1</c:v>
                </c:pt>
                <c:pt idx="15578">
                  <c:v>23.1</c:v>
                </c:pt>
                <c:pt idx="15579">
                  <c:v>23.1</c:v>
                </c:pt>
                <c:pt idx="15580">
                  <c:v>23.1</c:v>
                </c:pt>
                <c:pt idx="15581">
                  <c:v>23.1</c:v>
                </c:pt>
                <c:pt idx="15582">
                  <c:v>23.1</c:v>
                </c:pt>
                <c:pt idx="15583">
                  <c:v>23.1</c:v>
                </c:pt>
                <c:pt idx="15584">
                  <c:v>23.1</c:v>
                </c:pt>
                <c:pt idx="15585">
                  <c:v>23.1</c:v>
                </c:pt>
                <c:pt idx="15586">
                  <c:v>23.1</c:v>
                </c:pt>
                <c:pt idx="15587">
                  <c:v>23.1</c:v>
                </c:pt>
                <c:pt idx="15588">
                  <c:v>23.1</c:v>
                </c:pt>
                <c:pt idx="15589">
                  <c:v>23.1</c:v>
                </c:pt>
                <c:pt idx="15590">
                  <c:v>23.200001</c:v>
                </c:pt>
                <c:pt idx="15591">
                  <c:v>23.1</c:v>
                </c:pt>
                <c:pt idx="15592">
                  <c:v>23.1</c:v>
                </c:pt>
                <c:pt idx="15593">
                  <c:v>23.1</c:v>
                </c:pt>
                <c:pt idx="15594">
                  <c:v>23.1</c:v>
                </c:pt>
                <c:pt idx="15595">
                  <c:v>23.200001</c:v>
                </c:pt>
                <c:pt idx="15596">
                  <c:v>23.1</c:v>
                </c:pt>
                <c:pt idx="15597">
                  <c:v>23.1</c:v>
                </c:pt>
                <c:pt idx="15598">
                  <c:v>23.1</c:v>
                </c:pt>
                <c:pt idx="15599">
                  <c:v>23.1</c:v>
                </c:pt>
                <c:pt idx="15600">
                  <c:v>23.1</c:v>
                </c:pt>
                <c:pt idx="15601">
                  <c:v>23.1</c:v>
                </c:pt>
                <c:pt idx="15602">
                  <c:v>23.1</c:v>
                </c:pt>
                <c:pt idx="15603">
                  <c:v>23.1</c:v>
                </c:pt>
                <c:pt idx="15604">
                  <c:v>23.1</c:v>
                </c:pt>
                <c:pt idx="15605">
                  <c:v>23.1</c:v>
                </c:pt>
                <c:pt idx="15606">
                  <c:v>23.1</c:v>
                </c:pt>
                <c:pt idx="15607">
                  <c:v>23.1</c:v>
                </c:pt>
                <c:pt idx="15608">
                  <c:v>23.1</c:v>
                </c:pt>
                <c:pt idx="15609">
                  <c:v>23.1</c:v>
                </c:pt>
                <c:pt idx="15610">
                  <c:v>23.200001</c:v>
                </c:pt>
                <c:pt idx="15611">
                  <c:v>23.1</c:v>
                </c:pt>
                <c:pt idx="15612">
                  <c:v>23.1</c:v>
                </c:pt>
                <c:pt idx="15613">
                  <c:v>23.1</c:v>
                </c:pt>
                <c:pt idx="15614">
                  <c:v>23.1</c:v>
                </c:pt>
                <c:pt idx="15615">
                  <c:v>23.1</c:v>
                </c:pt>
                <c:pt idx="15616">
                  <c:v>23.1</c:v>
                </c:pt>
                <c:pt idx="15617">
                  <c:v>23.1</c:v>
                </c:pt>
                <c:pt idx="15618">
                  <c:v>23.1</c:v>
                </c:pt>
                <c:pt idx="15619">
                  <c:v>23.1</c:v>
                </c:pt>
                <c:pt idx="15620">
                  <c:v>23.200001</c:v>
                </c:pt>
                <c:pt idx="15621">
                  <c:v>23.200001</c:v>
                </c:pt>
                <c:pt idx="15622">
                  <c:v>23.1</c:v>
                </c:pt>
                <c:pt idx="15623">
                  <c:v>23.200001</c:v>
                </c:pt>
                <c:pt idx="15624">
                  <c:v>23.200001</c:v>
                </c:pt>
                <c:pt idx="15625">
                  <c:v>23.1</c:v>
                </c:pt>
                <c:pt idx="15626">
                  <c:v>23.1</c:v>
                </c:pt>
                <c:pt idx="15627">
                  <c:v>23.1</c:v>
                </c:pt>
                <c:pt idx="15628">
                  <c:v>23.1</c:v>
                </c:pt>
                <c:pt idx="15629">
                  <c:v>23.1</c:v>
                </c:pt>
                <c:pt idx="15630">
                  <c:v>23.1</c:v>
                </c:pt>
                <c:pt idx="15631">
                  <c:v>23.1</c:v>
                </c:pt>
                <c:pt idx="15632">
                  <c:v>23.200001</c:v>
                </c:pt>
                <c:pt idx="15633">
                  <c:v>23.1</c:v>
                </c:pt>
                <c:pt idx="15634">
                  <c:v>23.1</c:v>
                </c:pt>
                <c:pt idx="15635">
                  <c:v>23.200001</c:v>
                </c:pt>
                <c:pt idx="15636">
                  <c:v>23.1</c:v>
                </c:pt>
                <c:pt idx="15637">
                  <c:v>23.1</c:v>
                </c:pt>
                <c:pt idx="15638">
                  <c:v>23.1</c:v>
                </c:pt>
                <c:pt idx="15639">
                  <c:v>23.200001</c:v>
                </c:pt>
                <c:pt idx="15640">
                  <c:v>23.1</c:v>
                </c:pt>
                <c:pt idx="15641">
                  <c:v>23.1</c:v>
                </c:pt>
                <c:pt idx="15642">
                  <c:v>23.1</c:v>
                </c:pt>
                <c:pt idx="15643">
                  <c:v>23.1</c:v>
                </c:pt>
                <c:pt idx="15644">
                  <c:v>23.1</c:v>
                </c:pt>
                <c:pt idx="15645">
                  <c:v>23.1</c:v>
                </c:pt>
                <c:pt idx="15646">
                  <c:v>23.200001</c:v>
                </c:pt>
                <c:pt idx="15647">
                  <c:v>23.200001</c:v>
                </c:pt>
                <c:pt idx="15648">
                  <c:v>23.200001</c:v>
                </c:pt>
                <c:pt idx="15649">
                  <c:v>23.200001</c:v>
                </c:pt>
                <c:pt idx="15650">
                  <c:v>23.200001</c:v>
                </c:pt>
                <c:pt idx="15651">
                  <c:v>23.200001</c:v>
                </c:pt>
                <c:pt idx="15652">
                  <c:v>23.200001</c:v>
                </c:pt>
                <c:pt idx="15653">
                  <c:v>23.200001</c:v>
                </c:pt>
                <c:pt idx="15654">
                  <c:v>23.200001</c:v>
                </c:pt>
                <c:pt idx="15655">
                  <c:v>23.1</c:v>
                </c:pt>
                <c:pt idx="15656">
                  <c:v>23.1</c:v>
                </c:pt>
                <c:pt idx="15657">
                  <c:v>23.1</c:v>
                </c:pt>
                <c:pt idx="15658">
                  <c:v>23.1</c:v>
                </c:pt>
                <c:pt idx="15659">
                  <c:v>23.1</c:v>
                </c:pt>
                <c:pt idx="15660">
                  <c:v>23.200001</c:v>
                </c:pt>
                <c:pt idx="15661">
                  <c:v>23.200001</c:v>
                </c:pt>
                <c:pt idx="15662">
                  <c:v>23.1</c:v>
                </c:pt>
                <c:pt idx="15663">
                  <c:v>23.200001</c:v>
                </c:pt>
                <c:pt idx="15664">
                  <c:v>23.200001</c:v>
                </c:pt>
                <c:pt idx="15665">
                  <c:v>23.1</c:v>
                </c:pt>
                <c:pt idx="15666">
                  <c:v>23.200001</c:v>
                </c:pt>
                <c:pt idx="15667">
                  <c:v>23.200001</c:v>
                </c:pt>
                <c:pt idx="15668">
                  <c:v>23.200001</c:v>
                </c:pt>
                <c:pt idx="15669">
                  <c:v>23.200001</c:v>
                </c:pt>
                <c:pt idx="15670">
                  <c:v>23.1</c:v>
                </c:pt>
                <c:pt idx="15671">
                  <c:v>23.1</c:v>
                </c:pt>
                <c:pt idx="15672">
                  <c:v>23.1</c:v>
                </c:pt>
                <c:pt idx="15673">
                  <c:v>23.1</c:v>
                </c:pt>
                <c:pt idx="15674">
                  <c:v>23.1</c:v>
                </c:pt>
                <c:pt idx="15675">
                  <c:v>23.1</c:v>
                </c:pt>
                <c:pt idx="15676">
                  <c:v>23.1</c:v>
                </c:pt>
                <c:pt idx="15677">
                  <c:v>23.200001</c:v>
                </c:pt>
                <c:pt idx="15678">
                  <c:v>23.200001</c:v>
                </c:pt>
                <c:pt idx="15679">
                  <c:v>23.200001</c:v>
                </c:pt>
                <c:pt idx="15680">
                  <c:v>23.1</c:v>
                </c:pt>
                <c:pt idx="15681">
                  <c:v>23.200001</c:v>
                </c:pt>
                <c:pt idx="15682">
                  <c:v>23.200001</c:v>
                </c:pt>
                <c:pt idx="15683">
                  <c:v>23.200001</c:v>
                </c:pt>
                <c:pt idx="15684">
                  <c:v>23.200001</c:v>
                </c:pt>
                <c:pt idx="15685">
                  <c:v>23.1</c:v>
                </c:pt>
                <c:pt idx="15686">
                  <c:v>23.200001</c:v>
                </c:pt>
                <c:pt idx="15687">
                  <c:v>23.1</c:v>
                </c:pt>
                <c:pt idx="15688">
                  <c:v>23.1</c:v>
                </c:pt>
                <c:pt idx="15689">
                  <c:v>23.200001</c:v>
                </c:pt>
                <c:pt idx="15690">
                  <c:v>23.200001</c:v>
                </c:pt>
                <c:pt idx="15691">
                  <c:v>23.200001</c:v>
                </c:pt>
                <c:pt idx="15692">
                  <c:v>23.200001</c:v>
                </c:pt>
                <c:pt idx="15693">
                  <c:v>23.200001</c:v>
                </c:pt>
                <c:pt idx="15694">
                  <c:v>23.200001</c:v>
                </c:pt>
                <c:pt idx="15695">
                  <c:v>23.1</c:v>
                </c:pt>
                <c:pt idx="15696">
                  <c:v>23.1</c:v>
                </c:pt>
                <c:pt idx="15697">
                  <c:v>23.1</c:v>
                </c:pt>
                <c:pt idx="15698">
                  <c:v>23.200001</c:v>
                </c:pt>
                <c:pt idx="15699">
                  <c:v>23.200001</c:v>
                </c:pt>
                <c:pt idx="15700">
                  <c:v>23.200001</c:v>
                </c:pt>
                <c:pt idx="15701">
                  <c:v>23.200001</c:v>
                </c:pt>
                <c:pt idx="15702">
                  <c:v>23.200001</c:v>
                </c:pt>
                <c:pt idx="15703">
                  <c:v>23.200001</c:v>
                </c:pt>
                <c:pt idx="15704">
                  <c:v>23.200001</c:v>
                </c:pt>
                <c:pt idx="15705">
                  <c:v>23.200001</c:v>
                </c:pt>
                <c:pt idx="15706">
                  <c:v>23.200001</c:v>
                </c:pt>
                <c:pt idx="15707">
                  <c:v>23.200001</c:v>
                </c:pt>
                <c:pt idx="15708">
                  <c:v>23.200001</c:v>
                </c:pt>
                <c:pt idx="15709">
                  <c:v>23.200001</c:v>
                </c:pt>
                <c:pt idx="15710">
                  <c:v>23.200001</c:v>
                </c:pt>
                <c:pt idx="15711">
                  <c:v>23.1</c:v>
                </c:pt>
                <c:pt idx="15712">
                  <c:v>23.1</c:v>
                </c:pt>
                <c:pt idx="15713">
                  <c:v>23.1</c:v>
                </c:pt>
                <c:pt idx="15714">
                  <c:v>23.1</c:v>
                </c:pt>
                <c:pt idx="15715">
                  <c:v>23.200001</c:v>
                </c:pt>
                <c:pt idx="15716">
                  <c:v>23.200001</c:v>
                </c:pt>
                <c:pt idx="15717">
                  <c:v>23.200001</c:v>
                </c:pt>
                <c:pt idx="15718">
                  <c:v>23.200001</c:v>
                </c:pt>
                <c:pt idx="15719">
                  <c:v>23.1</c:v>
                </c:pt>
                <c:pt idx="15720">
                  <c:v>23.1</c:v>
                </c:pt>
                <c:pt idx="15721">
                  <c:v>23.200001</c:v>
                </c:pt>
                <c:pt idx="15722">
                  <c:v>23.200001</c:v>
                </c:pt>
                <c:pt idx="15723">
                  <c:v>23.200001</c:v>
                </c:pt>
                <c:pt idx="15724">
                  <c:v>23.1</c:v>
                </c:pt>
                <c:pt idx="15725">
                  <c:v>23.200001</c:v>
                </c:pt>
                <c:pt idx="15726">
                  <c:v>23.200001</c:v>
                </c:pt>
                <c:pt idx="15727">
                  <c:v>23.200001</c:v>
                </c:pt>
                <c:pt idx="15728">
                  <c:v>23.1</c:v>
                </c:pt>
                <c:pt idx="15729">
                  <c:v>23.200001</c:v>
                </c:pt>
                <c:pt idx="15730">
                  <c:v>23.200001</c:v>
                </c:pt>
                <c:pt idx="15731">
                  <c:v>23.200001</c:v>
                </c:pt>
                <c:pt idx="15732">
                  <c:v>23.200001</c:v>
                </c:pt>
                <c:pt idx="15733">
                  <c:v>23.200001</c:v>
                </c:pt>
                <c:pt idx="15734">
                  <c:v>23.200001</c:v>
                </c:pt>
                <c:pt idx="15735">
                  <c:v>23.200001</c:v>
                </c:pt>
                <c:pt idx="15736">
                  <c:v>23.200001</c:v>
                </c:pt>
                <c:pt idx="15737">
                  <c:v>23.1</c:v>
                </c:pt>
                <c:pt idx="15738">
                  <c:v>23.1</c:v>
                </c:pt>
                <c:pt idx="15739">
                  <c:v>23.1</c:v>
                </c:pt>
                <c:pt idx="15740">
                  <c:v>23.1</c:v>
                </c:pt>
                <c:pt idx="15741">
                  <c:v>23.1</c:v>
                </c:pt>
                <c:pt idx="15742">
                  <c:v>23.1</c:v>
                </c:pt>
                <c:pt idx="15743">
                  <c:v>23.1</c:v>
                </c:pt>
                <c:pt idx="15744">
                  <c:v>23.1</c:v>
                </c:pt>
                <c:pt idx="15745">
                  <c:v>23.1</c:v>
                </c:pt>
                <c:pt idx="15746">
                  <c:v>23.1</c:v>
                </c:pt>
                <c:pt idx="15747">
                  <c:v>23.1</c:v>
                </c:pt>
                <c:pt idx="15748">
                  <c:v>23.1</c:v>
                </c:pt>
                <c:pt idx="15749">
                  <c:v>23.1</c:v>
                </c:pt>
                <c:pt idx="15750">
                  <c:v>23.1</c:v>
                </c:pt>
                <c:pt idx="15751">
                  <c:v>23.1</c:v>
                </c:pt>
                <c:pt idx="15752">
                  <c:v>23.1</c:v>
                </c:pt>
                <c:pt idx="15753">
                  <c:v>23.1</c:v>
                </c:pt>
                <c:pt idx="15754">
                  <c:v>23.1</c:v>
                </c:pt>
                <c:pt idx="15755">
                  <c:v>23.1</c:v>
                </c:pt>
                <c:pt idx="15756">
                  <c:v>23.200001</c:v>
                </c:pt>
                <c:pt idx="15757">
                  <c:v>23.200001</c:v>
                </c:pt>
                <c:pt idx="15758">
                  <c:v>23.1</c:v>
                </c:pt>
                <c:pt idx="15759">
                  <c:v>23.1</c:v>
                </c:pt>
                <c:pt idx="15760">
                  <c:v>23.1</c:v>
                </c:pt>
                <c:pt idx="15761">
                  <c:v>23.1</c:v>
                </c:pt>
                <c:pt idx="15762">
                  <c:v>23.200001</c:v>
                </c:pt>
                <c:pt idx="15763">
                  <c:v>23.1</c:v>
                </c:pt>
                <c:pt idx="15764">
                  <c:v>23.1</c:v>
                </c:pt>
                <c:pt idx="15765">
                  <c:v>23.1</c:v>
                </c:pt>
                <c:pt idx="15766">
                  <c:v>23.1</c:v>
                </c:pt>
                <c:pt idx="15767">
                  <c:v>23.1</c:v>
                </c:pt>
                <c:pt idx="15768">
                  <c:v>23.1</c:v>
                </c:pt>
                <c:pt idx="15769">
                  <c:v>23.1</c:v>
                </c:pt>
                <c:pt idx="15770">
                  <c:v>23.1</c:v>
                </c:pt>
                <c:pt idx="15771">
                  <c:v>23.1</c:v>
                </c:pt>
                <c:pt idx="15772">
                  <c:v>23.1</c:v>
                </c:pt>
                <c:pt idx="15773">
                  <c:v>23.1</c:v>
                </c:pt>
                <c:pt idx="15774">
                  <c:v>23.1</c:v>
                </c:pt>
                <c:pt idx="15775">
                  <c:v>23.200001</c:v>
                </c:pt>
                <c:pt idx="15776">
                  <c:v>23.200001</c:v>
                </c:pt>
                <c:pt idx="15777">
                  <c:v>23.200001</c:v>
                </c:pt>
                <c:pt idx="15778">
                  <c:v>23.200001</c:v>
                </c:pt>
                <c:pt idx="15779">
                  <c:v>23.200001</c:v>
                </c:pt>
                <c:pt idx="15780">
                  <c:v>23.200001</c:v>
                </c:pt>
                <c:pt idx="15781">
                  <c:v>23.1</c:v>
                </c:pt>
                <c:pt idx="15782">
                  <c:v>23.1</c:v>
                </c:pt>
                <c:pt idx="15783">
                  <c:v>23.1</c:v>
                </c:pt>
                <c:pt idx="15784">
                  <c:v>23.1</c:v>
                </c:pt>
                <c:pt idx="15785">
                  <c:v>23.200001</c:v>
                </c:pt>
                <c:pt idx="15786">
                  <c:v>23.1</c:v>
                </c:pt>
                <c:pt idx="15787">
                  <c:v>23.1</c:v>
                </c:pt>
                <c:pt idx="15788">
                  <c:v>23.200001</c:v>
                </c:pt>
                <c:pt idx="15789">
                  <c:v>23.200001</c:v>
                </c:pt>
                <c:pt idx="15790">
                  <c:v>23.200001</c:v>
                </c:pt>
                <c:pt idx="15791">
                  <c:v>23.200001</c:v>
                </c:pt>
                <c:pt idx="15792">
                  <c:v>23.1</c:v>
                </c:pt>
                <c:pt idx="15793">
                  <c:v>23.1</c:v>
                </c:pt>
                <c:pt idx="15794">
                  <c:v>23.1</c:v>
                </c:pt>
                <c:pt idx="15795">
                  <c:v>23.1</c:v>
                </c:pt>
                <c:pt idx="15796">
                  <c:v>23.200001</c:v>
                </c:pt>
                <c:pt idx="15797">
                  <c:v>23.1</c:v>
                </c:pt>
                <c:pt idx="15798">
                  <c:v>23.1</c:v>
                </c:pt>
                <c:pt idx="15799">
                  <c:v>23.1</c:v>
                </c:pt>
                <c:pt idx="15800">
                  <c:v>23.1</c:v>
                </c:pt>
                <c:pt idx="15801">
                  <c:v>23.1</c:v>
                </c:pt>
                <c:pt idx="15802">
                  <c:v>23.1</c:v>
                </c:pt>
                <c:pt idx="15803">
                  <c:v>23.1</c:v>
                </c:pt>
                <c:pt idx="15804">
                  <c:v>23.1</c:v>
                </c:pt>
                <c:pt idx="15805">
                  <c:v>23.1</c:v>
                </c:pt>
                <c:pt idx="15806">
                  <c:v>23.1</c:v>
                </c:pt>
                <c:pt idx="15807">
                  <c:v>23.200001</c:v>
                </c:pt>
                <c:pt idx="15808">
                  <c:v>23.200001</c:v>
                </c:pt>
                <c:pt idx="15809">
                  <c:v>23.200001</c:v>
                </c:pt>
                <c:pt idx="15810">
                  <c:v>23.1</c:v>
                </c:pt>
                <c:pt idx="15811">
                  <c:v>23.1</c:v>
                </c:pt>
                <c:pt idx="15812">
                  <c:v>23.1</c:v>
                </c:pt>
                <c:pt idx="15813">
                  <c:v>23.1</c:v>
                </c:pt>
                <c:pt idx="15814">
                  <c:v>23.1</c:v>
                </c:pt>
                <c:pt idx="15815">
                  <c:v>23.200001</c:v>
                </c:pt>
                <c:pt idx="15816">
                  <c:v>23.200001</c:v>
                </c:pt>
                <c:pt idx="15817">
                  <c:v>23.1</c:v>
                </c:pt>
                <c:pt idx="15818">
                  <c:v>23.1</c:v>
                </c:pt>
                <c:pt idx="15819">
                  <c:v>23.1</c:v>
                </c:pt>
                <c:pt idx="15820">
                  <c:v>23.1</c:v>
                </c:pt>
                <c:pt idx="15821">
                  <c:v>23.1</c:v>
                </c:pt>
                <c:pt idx="15822">
                  <c:v>23.1</c:v>
                </c:pt>
                <c:pt idx="15823">
                  <c:v>23.200001</c:v>
                </c:pt>
                <c:pt idx="15824">
                  <c:v>23.200001</c:v>
                </c:pt>
                <c:pt idx="15825">
                  <c:v>23.1</c:v>
                </c:pt>
                <c:pt idx="15826">
                  <c:v>23.1</c:v>
                </c:pt>
                <c:pt idx="15827">
                  <c:v>23.1</c:v>
                </c:pt>
                <c:pt idx="15828">
                  <c:v>23.1</c:v>
                </c:pt>
                <c:pt idx="15829">
                  <c:v>23.1</c:v>
                </c:pt>
                <c:pt idx="15830">
                  <c:v>23.200001</c:v>
                </c:pt>
                <c:pt idx="15831">
                  <c:v>23.200001</c:v>
                </c:pt>
                <c:pt idx="15832">
                  <c:v>23.200001</c:v>
                </c:pt>
                <c:pt idx="15833">
                  <c:v>23.200001</c:v>
                </c:pt>
                <c:pt idx="15834">
                  <c:v>23.200001</c:v>
                </c:pt>
                <c:pt idx="15835">
                  <c:v>23.1</c:v>
                </c:pt>
                <c:pt idx="15836">
                  <c:v>23.1</c:v>
                </c:pt>
                <c:pt idx="15837">
                  <c:v>23.1</c:v>
                </c:pt>
                <c:pt idx="15838">
                  <c:v>23.1</c:v>
                </c:pt>
                <c:pt idx="15839">
                  <c:v>23.1</c:v>
                </c:pt>
                <c:pt idx="15840">
                  <c:v>23.1</c:v>
                </c:pt>
                <c:pt idx="15841">
                  <c:v>23.1</c:v>
                </c:pt>
                <c:pt idx="15842">
                  <c:v>23.1</c:v>
                </c:pt>
                <c:pt idx="15843">
                  <c:v>23.1</c:v>
                </c:pt>
                <c:pt idx="15844">
                  <c:v>23.1</c:v>
                </c:pt>
                <c:pt idx="15845">
                  <c:v>23.1</c:v>
                </c:pt>
                <c:pt idx="15846">
                  <c:v>23.1</c:v>
                </c:pt>
                <c:pt idx="15847">
                  <c:v>23.1</c:v>
                </c:pt>
                <c:pt idx="15848">
                  <c:v>23.1</c:v>
                </c:pt>
                <c:pt idx="15849">
                  <c:v>23.1</c:v>
                </c:pt>
                <c:pt idx="15850">
                  <c:v>23.1</c:v>
                </c:pt>
                <c:pt idx="15851">
                  <c:v>23.1</c:v>
                </c:pt>
                <c:pt idx="15852">
                  <c:v>23.1</c:v>
                </c:pt>
                <c:pt idx="15853">
                  <c:v>23.1</c:v>
                </c:pt>
                <c:pt idx="15854">
                  <c:v>23.1</c:v>
                </c:pt>
                <c:pt idx="15855">
                  <c:v>23.1</c:v>
                </c:pt>
                <c:pt idx="15856">
                  <c:v>23.1</c:v>
                </c:pt>
                <c:pt idx="15857">
                  <c:v>23.1</c:v>
                </c:pt>
                <c:pt idx="15858">
                  <c:v>23.1</c:v>
                </c:pt>
                <c:pt idx="15859">
                  <c:v>23.1</c:v>
                </c:pt>
                <c:pt idx="15860">
                  <c:v>23.1</c:v>
                </c:pt>
                <c:pt idx="15861">
                  <c:v>23.1</c:v>
                </c:pt>
                <c:pt idx="15862">
                  <c:v>23.200001</c:v>
                </c:pt>
                <c:pt idx="15863">
                  <c:v>23.1</c:v>
                </c:pt>
                <c:pt idx="15864">
                  <c:v>23.1</c:v>
                </c:pt>
                <c:pt idx="15865">
                  <c:v>23.200001</c:v>
                </c:pt>
                <c:pt idx="15866">
                  <c:v>23.200001</c:v>
                </c:pt>
                <c:pt idx="15867">
                  <c:v>23.200001</c:v>
                </c:pt>
                <c:pt idx="15868">
                  <c:v>23.200001</c:v>
                </c:pt>
                <c:pt idx="15869">
                  <c:v>23.200001</c:v>
                </c:pt>
                <c:pt idx="15870">
                  <c:v>23.200001</c:v>
                </c:pt>
                <c:pt idx="15871">
                  <c:v>23.200001</c:v>
                </c:pt>
                <c:pt idx="15872">
                  <c:v>23.200001</c:v>
                </c:pt>
                <c:pt idx="15873">
                  <c:v>23.1</c:v>
                </c:pt>
                <c:pt idx="15874">
                  <c:v>23.200001</c:v>
                </c:pt>
                <c:pt idx="15875">
                  <c:v>23.200001</c:v>
                </c:pt>
                <c:pt idx="15876">
                  <c:v>23.1</c:v>
                </c:pt>
                <c:pt idx="15877">
                  <c:v>23.1</c:v>
                </c:pt>
                <c:pt idx="15878">
                  <c:v>23.200001</c:v>
                </c:pt>
                <c:pt idx="15879">
                  <c:v>23.200001</c:v>
                </c:pt>
                <c:pt idx="15880">
                  <c:v>23.200001</c:v>
                </c:pt>
                <c:pt idx="15881">
                  <c:v>23.1</c:v>
                </c:pt>
                <c:pt idx="15882">
                  <c:v>23.1</c:v>
                </c:pt>
                <c:pt idx="15883">
                  <c:v>23.1</c:v>
                </c:pt>
                <c:pt idx="15884">
                  <c:v>23.200001</c:v>
                </c:pt>
                <c:pt idx="15885">
                  <c:v>23.1</c:v>
                </c:pt>
                <c:pt idx="15886">
                  <c:v>23.200001</c:v>
                </c:pt>
                <c:pt idx="15887">
                  <c:v>23.200001</c:v>
                </c:pt>
                <c:pt idx="15888">
                  <c:v>23.200001</c:v>
                </c:pt>
                <c:pt idx="15889">
                  <c:v>23.200001</c:v>
                </c:pt>
                <c:pt idx="15890">
                  <c:v>23.200001</c:v>
                </c:pt>
                <c:pt idx="15891">
                  <c:v>23.1</c:v>
                </c:pt>
                <c:pt idx="15892">
                  <c:v>23.1</c:v>
                </c:pt>
                <c:pt idx="15893">
                  <c:v>23.1</c:v>
                </c:pt>
                <c:pt idx="15894">
                  <c:v>23.1</c:v>
                </c:pt>
                <c:pt idx="15895">
                  <c:v>23.200001</c:v>
                </c:pt>
                <c:pt idx="15896">
                  <c:v>23.200001</c:v>
                </c:pt>
                <c:pt idx="15897">
                  <c:v>23.200001</c:v>
                </c:pt>
                <c:pt idx="15898">
                  <c:v>23.200001</c:v>
                </c:pt>
                <c:pt idx="15899">
                  <c:v>23.200001</c:v>
                </c:pt>
                <c:pt idx="15900">
                  <c:v>23.200001</c:v>
                </c:pt>
                <c:pt idx="15901">
                  <c:v>23.200001</c:v>
                </c:pt>
                <c:pt idx="15902">
                  <c:v>23.200001</c:v>
                </c:pt>
                <c:pt idx="15903">
                  <c:v>23.200001</c:v>
                </c:pt>
                <c:pt idx="15904">
                  <c:v>23.200001</c:v>
                </c:pt>
                <c:pt idx="15905">
                  <c:v>23.200001</c:v>
                </c:pt>
                <c:pt idx="15906">
                  <c:v>23.1</c:v>
                </c:pt>
                <c:pt idx="15907">
                  <c:v>23.200001</c:v>
                </c:pt>
                <c:pt idx="15908">
                  <c:v>23.200001</c:v>
                </c:pt>
                <c:pt idx="15909">
                  <c:v>23.200001</c:v>
                </c:pt>
                <c:pt idx="15910">
                  <c:v>23.200001</c:v>
                </c:pt>
                <c:pt idx="15911">
                  <c:v>23.200001</c:v>
                </c:pt>
                <c:pt idx="15912">
                  <c:v>23.200001</c:v>
                </c:pt>
                <c:pt idx="15913">
                  <c:v>23.200001</c:v>
                </c:pt>
                <c:pt idx="15914">
                  <c:v>23.200001</c:v>
                </c:pt>
                <c:pt idx="15915">
                  <c:v>23.200001</c:v>
                </c:pt>
                <c:pt idx="15916">
                  <c:v>23.200001</c:v>
                </c:pt>
                <c:pt idx="15917">
                  <c:v>23.200001</c:v>
                </c:pt>
                <c:pt idx="15918">
                  <c:v>23.200001</c:v>
                </c:pt>
                <c:pt idx="15919">
                  <c:v>23.200001</c:v>
                </c:pt>
                <c:pt idx="15920">
                  <c:v>23.200001</c:v>
                </c:pt>
                <c:pt idx="15921">
                  <c:v>23.200001</c:v>
                </c:pt>
                <c:pt idx="15922">
                  <c:v>23.200001</c:v>
                </c:pt>
                <c:pt idx="15923">
                  <c:v>23.200001</c:v>
                </c:pt>
                <c:pt idx="15924">
                  <c:v>23.200001</c:v>
                </c:pt>
                <c:pt idx="15925">
                  <c:v>23.200001</c:v>
                </c:pt>
                <c:pt idx="15926">
                  <c:v>23.200001</c:v>
                </c:pt>
                <c:pt idx="15927">
                  <c:v>23.200001</c:v>
                </c:pt>
                <c:pt idx="15928">
                  <c:v>23.200001</c:v>
                </c:pt>
                <c:pt idx="15929">
                  <c:v>23.200001</c:v>
                </c:pt>
                <c:pt idx="15930">
                  <c:v>23.200001</c:v>
                </c:pt>
                <c:pt idx="15931">
                  <c:v>23.200001</c:v>
                </c:pt>
                <c:pt idx="15932">
                  <c:v>23.200001</c:v>
                </c:pt>
                <c:pt idx="15933">
                  <c:v>23.200001</c:v>
                </c:pt>
                <c:pt idx="15934">
                  <c:v>23.200001</c:v>
                </c:pt>
                <c:pt idx="15935">
                  <c:v>23.200001</c:v>
                </c:pt>
                <c:pt idx="15936">
                  <c:v>23.200001</c:v>
                </c:pt>
                <c:pt idx="15937">
                  <c:v>23.200001</c:v>
                </c:pt>
                <c:pt idx="15938">
                  <c:v>23.200001</c:v>
                </c:pt>
                <c:pt idx="15939">
                  <c:v>23.1</c:v>
                </c:pt>
                <c:pt idx="15940">
                  <c:v>23.200001</c:v>
                </c:pt>
                <c:pt idx="15941">
                  <c:v>23.1</c:v>
                </c:pt>
                <c:pt idx="15942">
                  <c:v>23.200001</c:v>
                </c:pt>
                <c:pt idx="15943">
                  <c:v>23.200001</c:v>
                </c:pt>
                <c:pt idx="15944">
                  <c:v>23.200001</c:v>
                </c:pt>
                <c:pt idx="15945">
                  <c:v>23.1</c:v>
                </c:pt>
                <c:pt idx="15946">
                  <c:v>23.1</c:v>
                </c:pt>
                <c:pt idx="15947">
                  <c:v>23.200001</c:v>
                </c:pt>
                <c:pt idx="15948">
                  <c:v>23.200001</c:v>
                </c:pt>
                <c:pt idx="15949">
                  <c:v>23.1</c:v>
                </c:pt>
                <c:pt idx="15950">
                  <c:v>23.1</c:v>
                </c:pt>
                <c:pt idx="15951">
                  <c:v>23.200001</c:v>
                </c:pt>
                <c:pt idx="15952">
                  <c:v>23.200001</c:v>
                </c:pt>
                <c:pt idx="15953">
                  <c:v>23.200001</c:v>
                </c:pt>
                <c:pt idx="15954">
                  <c:v>23.1</c:v>
                </c:pt>
                <c:pt idx="15955">
                  <c:v>23.200001</c:v>
                </c:pt>
                <c:pt idx="15956">
                  <c:v>23.1</c:v>
                </c:pt>
                <c:pt idx="15957">
                  <c:v>23.200001</c:v>
                </c:pt>
                <c:pt idx="15958">
                  <c:v>23.200001</c:v>
                </c:pt>
                <c:pt idx="15959">
                  <c:v>23.200001</c:v>
                </c:pt>
                <c:pt idx="15960">
                  <c:v>23.1</c:v>
                </c:pt>
                <c:pt idx="15961">
                  <c:v>23.1</c:v>
                </c:pt>
                <c:pt idx="15962">
                  <c:v>23.1</c:v>
                </c:pt>
                <c:pt idx="15963">
                  <c:v>23.1</c:v>
                </c:pt>
                <c:pt idx="15964">
                  <c:v>23.1</c:v>
                </c:pt>
                <c:pt idx="15965">
                  <c:v>23.200001</c:v>
                </c:pt>
                <c:pt idx="15966">
                  <c:v>23.200001</c:v>
                </c:pt>
                <c:pt idx="15967">
                  <c:v>23.200001</c:v>
                </c:pt>
                <c:pt idx="15968">
                  <c:v>23.200001</c:v>
                </c:pt>
                <c:pt idx="15969">
                  <c:v>23.200001</c:v>
                </c:pt>
                <c:pt idx="15970">
                  <c:v>23.200001</c:v>
                </c:pt>
                <c:pt idx="15971">
                  <c:v>23.1</c:v>
                </c:pt>
                <c:pt idx="15972">
                  <c:v>23.1</c:v>
                </c:pt>
                <c:pt idx="15973">
                  <c:v>23.200001</c:v>
                </c:pt>
                <c:pt idx="15974">
                  <c:v>23.200001</c:v>
                </c:pt>
                <c:pt idx="15975">
                  <c:v>23.1</c:v>
                </c:pt>
                <c:pt idx="15976">
                  <c:v>23.200001</c:v>
                </c:pt>
                <c:pt idx="15977">
                  <c:v>23.200001</c:v>
                </c:pt>
                <c:pt idx="15978">
                  <c:v>23.200001</c:v>
                </c:pt>
                <c:pt idx="15979">
                  <c:v>23.200001</c:v>
                </c:pt>
                <c:pt idx="15980">
                  <c:v>23.200001</c:v>
                </c:pt>
                <c:pt idx="15981">
                  <c:v>23.200001</c:v>
                </c:pt>
                <c:pt idx="15982">
                  <c:v>23.1</c:v>
                </c:pt>
                <c:pt idx="15983">
                  <c:v>23.1</c:v>
                </c:pt>
                <c:pt idx="15984">
                  <c:v>23.1</c:v>
                </c:pt>
                <c:pt idx="15985">
                  <c:v>23.200001</c:v>
                </c:pt>
                <c:pt idx="15986">
                  <c:v>23.200001</c:v>
                </c:pt>
                <c:pt idx="15987">
                  <c:v>23.200001</c:v>
                </c:pt>
                <c:pt idx="15988">
                  <c:v>23.200001</c:v>
                </c:pt>
                <c:pt idx="15989">
                  <c:v>23.200001</c:v>
                </c:pt>
                <c:pt idx="15990">
                  <c:v>23.200001</c:v>
                </c:pt>
                <c:pt idx="15991">
                  <c:v>23.200001</c:v>
                </c:pt>
                <c:pt idx="15992">
                  <c:v>23.200001</c:v>
                </c:pt>
                <c:pt idx="15993">
                  <c:v>23.200001</c:v>
                </c:pt>
                <c:pt idx="15994">
                  <c:v>23.200001</c:v>
                </c:pt>
                <c:pt idx="15995">
                  <c:v>23.200001</c:v>
                </c:pt>
                <c:pt idx="15996">
                  <c:v>23.200001</c:v>
                </c:pt>
                <c:pt idx="15997">
                  <c:v>23.200001</c:v>
                </c:pt>
                <c:pt idx="15998">
                  <c:v>23.200001</c:v>
                </c:pt>
                <c:pt idx="15999">
                  <c:v>23.200001</c:v>
                </c:pt>
                <c:pt idx="16000">
                  <c:v>23.200001</c:v>
                </c:pt>
                <c:pt idx="16001">
                  <c:v>23.200001</c:v>
                </c:pt>
                <c:pt idx="16002">
                  <c:v>23.200001</c:v>
                </c:pt>
                <c:pt idx="16003">
                  <c:v>23.200001</c:v>
                </c:pt>
                <c:pt idx="16004">
                  <c:v>23.200001</c:v>
                </c:pt>
                <c:pt idx="16005">
                  <c:v>23.200001</c:v>
                </c:pt>
                <c:pt idx="16006">
                  <c:v>23.200001</c:v>
                </c:pt>
                <c:pt idx="16007">
                  <c:v>23.200001</c:v>
                </c:pt>
                <c:pt idx="16008">
                  <c:v>23.200001</c:v>
                </c:pt>
                <c:pt idx="16009">
                  <c:v>23.200001</c:v>
                </c:pt>
                <c:pt idx="16010">
                  <c:v>23.200001</c:v>
                </c:pt>
                <c:pt idx="16011">
                  <c:v>23.200001</c:v>
                </c:pt>
                <c:pt idx="16012">
                  <c:v>23.200001</c:v>
                </c:pt>
                <c:pt idx="16013">
                  <c:v>23.200001</c:v>
                </c:pt>
                <c:pt idx="16014">
                  <c:v>23.200001</c:v>
                </c:pt>
                <c:pt idx="16015">
                  <c:v>23.200001</c:v>
                </c:pt>
                <c:pt idx="16016">
                  <c:v>23.200001</c:v>
                </c:pt>
                <c:pt idx="16017">
                  <c:v>23.200001</c:v>
                </c:pt>
                <c:pt idx="16018">
                  <c:v>23.200001</c:v>
                </c:pt>
                <c:pt idx="16019">
                  <c:v>23.200001</c:v>
                </c:pt>
                <c:pt idx="16020">
                  <c:v>23.200001</c:v>
                </c:pt>
                <c:pt idx="16021">
                  <c:v>23.1</c:v>
                </c:pt>
                <c:pt idx="16022">
                  <c:v>23.1</c:v>
                </c:pt>
                <c:pt idx="16023">
                  <c:v>23.1</c:v>
                </c:pt>
                <c:pt idx="16024">
                  <c:v>23.200001</c:v>
                </c:pt>
                <c:pt idx="16025">
                  <c:v>23.1</c:v>
                </c:pt>
                <c:pt idx="16026">
                  <c:v>23.200001</c:v>
                </c:pt>
                <c:pt idx="16027">
                  <c:v>23.1</c:v>
                </c:pt>
                <c:pt idx="16028">
                  <c:v>23.1</c:v>
                </c:pt>
                <c:pt idx="16029">
                  <c:v>23.200001</c:v>
                </c:pt>
                <c:pt idx="16030">
                  <c:v>23.1</c:v>
                </c:pt>
                <c:pt idx="16031">
                  <c:v>23.1</c:v>
                </c:pt>
                <c:pt idx="16032">
                  <c:v>23.200001</c:v>
                </c:pt>
                <c:pt idx="16033">
                  <c:v>23.200001</c:v>
                </c:pt>
                <c:pt idx="16034">
                  <c:v>23.1</c:v>
                </c:pt>
                <c:pt idx="16035">
                  <c:v>23.1</c:v>
                </c:pt>
                <c:pt idx="16036">
                  <c:v>23.200001</c:v>
                </c:pt>
                <c:pt idx="16037">
                  <c:v>23.200001</c:v>
                </c:pt>
                <c:pt idx="16038">
                  <c:v>23.200001</c:v>
                </c:pt>
                <c:pt idx="16039">
                  <c:v>23.1</c:v>
                </c:pt>
                <c:pt idx="16040">
                  <c:v>23.1</c:v>
                </c:pt>
                <c:pt idx="16041">
                  <c:v>23.200001</c:v>
                </c:pt>
                <c:pt idx="16042">
                  <c:v>23.1</c:v>
                </c:pt>
                <c:pt idx="16043">
                  <c:v>23.1</c:v>
                </c:pt>
                <c:pt idx="16044">
                  <c:v>23.1</c:v>
                </c:pt>
                <c:pt idx="16045">
                  <c:v>23.200001</c:v>
                </c:pt>
                <c:pt idx="16046">
                  <c:v>23.1</c:v>
                </c:pt>
                <c:pt idx="16047">
                  <c:v>23.1</c:v>
                </c:pt>
                <c:pt idx="16048">
                  <c:v>23.1</c:v>
                </c:pt>
                <c:pt idx="16049">
                  <c:v>23.1</c:v>
                </c:pt>
                <c:pt idx="16050">
                  <c:v>23.1</c:v>
                </c:pt>
                <c:pt idx="16051">
                  <c:v>23.1</c:v>
                </c:pt>
                <c:pt idx="16052">
                  <c:v>23.1</c:v>
                </c:pt>
                <c:pt idx="16053">
                  <c:v>23.1</c:v>
                </c:pt>
                <c:pt idx="16054">
                  <c:v>23.1</c:v>
                </c:pt>
                <c:pt idx="16055">
                  <c:v>23.200001</c:v>
                </c:pt>
                <c:pt idx="16056">
                  <c:v>23.1</c:v>
                </c:pt>
                <c:pt idx="16057">
                  <c:v>23.200001</c:v>
                </c:pt>
                <c:pt idx="16058">
                  <c:v>23.200001</c:v>
                </c:pt>
                <c:pt idx="16059">
                  <c:v>23.200001</c:v>
                </c:pt>
                <c:pt idx="16060">
                  <c:v>23.1</c:v>
                </c:pt>
                <c:pt idx="16061">
                  <c:v>23.1</c:v>
                </c:pt>
                <c:pt idx="16062">
                  <c:v>23.200001</c:v>
                </c:pt>
                <c:pt idx="16063">
                  <c:v>23.1</c:v>
                </c:pt>
                <c:pt idx="16064">
                  <c:v>23.200001</c:v>
                </c:pt>
                <c:pt idx="16065">
                  <c:v>23.200001</c:v>
                </c:pt>
                <c:pt idx="16066">
                  <c:v>23.200001</c:v>
                </c:pt>
                <c:pt idx="16067">
                  <c:v>23.200001</c:v>
                </c:pt>
                <c:pt idx="16068">
                  <c:v>23.200001</c:v>
                </c:pt>
                <c:pt idx="16069">
                  <c:v>23.1</c:v>
                </c:pt>
                <c:pt idx="16070">
                  <c:v>23.1</c:v>
                </c:pt>
                <c:pt idx="16071">
                  <c:v>23.1</c:v>
                </c:pt>
                <c:pt idx="16072">
                  <c:v>23.1</c:v>
                </c:pt>
                <c:pt idx="16073">
                  <c:v>23.1</c:v>
                </c:pt>
                <c:pt idx="16074">
                  <c:v>23.200001</c:v>
                </c:pt>
                <c:pt idx="16075">
                  <c:v>23.200001</c:v>
                </c:pt>
                <c:pt idx="16076">
                  <c:v>23.1</c:v>
                </c:pt>
                <c:pt idx="16077">
                  <c:v>23.200001</c:v>
                </c:pt>
                <c:pt idx="16078">
                  <c:v>23.200001</c:v>
                </c:pt>
                <c:pt idx="16079">
                  <c:v>23.1</c:v>
                </c:pt>
                <c:pt idx="16080">
                  <c:v>23.200001</c:v>
                </c:pt>
                <c:pt idx="16081">
                  <c:v>23.200001</c:v>
                </c:pt>
                <c:pt idx="16082">
                  <c:v>23.200001</c:v>
                </c:pt>
                <c:pt idx="16083">
                  <c:v>23.1</c:v>
                </c:pt>
                <c:pt idx="16084">
                  <c:v>23.1</c:v>
                </c:pt>
                <c:pt idx="16085">
                  <c:v>23.200001</c:v>
                </c:pt>
                <c:pt idx="16086">
                  <c:v>23.1</c:v>
                </c:pt>
                <c:pt idx="16087">
                  <c:v>23.200001</c:v>
                </c:pt>
                <c:pt idx="16088">
                  <c:v>23.200001</c:v>
                </c:pt>
                <c:pt idx="16089">
                  <c:v>23.1</c:v>
                </c:pt>
                <c:pt idx="16090">
                  <c:v>23.200001</c:v>
                </c:pt>
                <c:pt idx="16091">
                  <c:v>23.1</c:v>
                </c:pt>
                <c:pt idx="16092">
                  <c:v>23.1</c:v>
                </c:pt>
                <c:pt idx="16093">
                  <c:v>23.1</c:v>
                </c:pt>
                <c:pt idx="16094">
                  <c:v>23.1</c:v>
                </c:pt>
                <c:pt idx="16095">
                  <c:v>23.1</c:v>
                </c:pt>
                <c:pt idx="16096">
                  <c:v>23.1</c:v>
                </c:pt>
                <c:pt idx="16097">
                  <c:v>23.1</c:v>
                </c:pt>
                <c:pt idx="16098">
                  <c:v>23.1</c:v>
                </c:pt>
                <c:pt idx="16099">
                  <c:v>23.1</c:v>
                </c:pt>
                <c:pt idx="16100">
                  <c:v>23.1</c:v>
                </c:pt>
                <c:pt idx="16101">
                  <c:v>23.1</c:v>
                </c:pt>
                <c:pt idx="16102">
                  <c:v>23.1</c:v>
                </c:pt>
                <c:pt idx="16103">
                  <c:v>23.1</c:v>
                </c:pt>
                <c:pt idx="16104">
                  <c:v>23.200001</c:v>
                </c:pt>
                <c:pt idx="16105">
                  <c:v>23.1</c:v>
                </c:pt>
                <c:pt idx="16106">
                  <c:v>23.1</c:v>
                </c:pt>
                <c:pt idx="16107">
                  <c:v>23.1</c:v>
                </c:pt>
                <c:pt idx="16108">
                  <c:v>23.1</c:v>
                </c:pt>
                <c:pt idx="16109">
                  <c:v>23.1</c:v>
                </c:pt>
                <c:pt idx="16110">
                  <c:v>23.1</c:v>
                </c:pt>
                <c:pt idx="16111">
                  <c:v>23.1</c:v>
                </c:pt>
                <c:pt idx="16112">
                  <c:v>23.1</c:v>
                </c:pt>
                <c:pt idx="16113">
                  <c:v>23.1</c:v>
                </c:pt>
                <c:pt idx="16114">
                  <c:v>23.1</c:v>
                </c:pt>
                <c:pt idx="16115">
                  <c:v>23.1</c:v>
                </c:pt>
                <c:pt idx="16116">
                  <c:v>23.1</c:v>
                </c:pt>
                <c:pt idx="16117">
                  <c:v>23.1</c:v>
                </c:pt>
                <c:pt idx="16118">
                  <c:v>23.1</c:v>
                </c:pt>
                <c:pt idx="16119">
                  <c:v>23.1</c:v>
                </c:pt>
                <c:pt idx="16120">
                  <c:v>23.1</c:v>
                </c:pt>
                <c:pt idx="16121">
                  <c:v>23.1</c:v>
                </c:pt>
                <c:pt idx="16122">
                  <c:v>23.1</c:v>
                </c:pt>
                <c:pt idx="16123">
                  <c:v>23.1</c:v>
                </c:pt>
                <c:pt idx="16124">
                  <c:v>23.1</c:v>
                </c:pt>
                <c:pt idx="16125">
                  <c:v>23.1</c:v>
                </c:pt>
                <c:pt idx="16126">
                  <c:v>23.1</c:v>
                </c:pt>
                <c:pt idx="16127">
                  <c:v>23.1</c:v>
                </c:pt>
                <c:pt idx="16128">
                  <c:v>23.200001</c:v>
                </c:pt>
                <c:pt idx="16129">
                  <c:v>23.1</c:v>
                </c:pt>
                <c:pt idx="16130">
                  <c:v>23.200001</c:v>
                </c:pt>
                <c:pt idx="16131">
                  <c:v>23.200001</c:v>
                </c:pt>
                <c:pt idx="16132">
                  <c:v>23.200001</c:v>
                </c:pt>
                <c:pt idx="16133">
                  <c:v>23.1</c:v>
                </c:pt>
                <c:pt idx="16134">
                  <c:v>23.200001</c:v>
                </c:pt>
                <c:pt idx="16135">
                  <c:v>23.1</c:v>
                </c:pt>
                <c:pt idx="16136">
                  <c:v>23.200001</c:v>
                </c:pt>
                <c:pt idx="16137">
                  <c:v>23.1</c:v>
                </c:pt>
                <c:pt idx="16138">
                  <c:v>23.1</c:v>
                </c:pt>
                <c:pt idx="16139">
                  <c:v>23.1</c:v>
                </c:pt>
                <c:pt idx="16140">
                  <c:v>23.1</c:v>
                </c:pt>
                <c:pt idx="16141">
                  <c:v>23.1</c:v>
                </c:pt>
                <c:pt idx="16142">
                  <c:v>23.1</c:v>
                </c:pt>
                <c:pt idx="16143">
                  <c:v>23.200001</c:v>
                </c:pt>
                <c:pt idx="16144">
                  <c:v>23.1</c:v>
                </c:pt>
                <c:pt idx="16145">
                  <c:v>23.1</c:v>
                </c:pt>
                <c:pt idx="16146">
                  <c:v>23.1</c:v>
                </c:pt>
                <c:pt idx="16147">
                  <c:v>23.1</c:v>
                </c:pt>
                <c:pt idx="16148">
                  <c:v>23.1</c:v>
                </c:pt>
                <c:pt idx="16149">
                  <c:v>23.200001</c:v>
                </c:pt>
                <c:pt idx="16150">
                  <c:v>23.1</c:v>
                </c:pt>
                <c:pt idx="16151">
                  <c:v>23.1</c:v>
                </c:pt>
                <c:pt idx="16152">
                  <c:v>23.1</c:v>
                </c:pt>
                <c:pt idx="16153">
                  <c:v>23.200001</c:v>
                </c:pt>
                <c:pt idx="16154">
                  <c:v>23.1</c:v>
                </c:pt>
                <c:pt idx="16155">
                  <c:v>23.200001</c:v>
                </c:pt>
                <c:pt idx="16156">
                  <c:v>23.200001</c:v>
                </c:pt>
                <c:pt idx="16157">
                  <c:v>23.200001</c:v>
                </c:pt>
                <c:pt idx="16158">
                  <c:v>23.200001</c:v>
                </c:pt>
                <c:pt idx="16159">
                  <c:v>23.1</c:v>
                </c:pt>
                <c:pt idx="16160">
                  <c:v>23.200001</c:v>
                </c:pt>
                <c:pt idx="16161">
                  <c:v>23.200001</c:v>
                </c:pt>
                <c:pt idx="16162">
                  <c:v>23.200001</c:v>
                </c:pt>
                <c:pt idx="16163">
                  <c:v>23.200001</c:v>
                </c:pt>
                <c:pt idx="16164">
                  <c:v>23.200001</c:v>
                </c:pt>
                <c:pt idx="16165">
                  <c:v>23.200001</c:v>
                </c:pt>
                <c:pt idx="16166">
                  <c:v>23.200001</c:v>
                </c:pt>
                <c:pt idx="16167">
                  <c:v>23.200001</c:v>
                </c:pt>
                <c:pt idx="16168">
                  <c:v>23.200001</c:v>
                </c:pt>
                <c:pt idx="16169">
                  <c:v>23.200001</c:v>
                </c:pt>
                <c:pt idx="16170">
                  <c:v>23.200001</c:v>
                </c:pt>
                <c:pt idx="16171">
                  <c:v>23.200001</c:v>
                </c:pt>
                <c:pt idx="16172">
                  <c:v>23.200001</c:v>
                </c:pt>
                <c:pt idx="16173">
                  <c:v>23.200001</c:v>
                </c:pt>
                <c:pt idx="16174">
                  <c:v>23.200001</c:v>
                </c:pt>
                <c:pt idx="16175">
                  <c:v>23.200001</c:v>
                </c:pt>
                <c:pt idx="16176">
                  <c:v>23.200001</c:v>
                </c:pt>
                <c:pt idx="16177">
                  <c:v>23.200001</c:v>
                </c:pt>
                <c:pt idx="16178">
                  <c:v>23.200001</c:v>
                </c:pt>
                <c:pt idx="16179">
                  <c:v>23.200001</c:v>
                </c:pt>
                <c:pt idx="16180">
                  <c:v>23.200001</c:v>
                </c:pt>
                <c:pt idx="16181">
                  <c:v>23.200001</c:v>
                </c:pt>
                <c:pt idx="16182">
                  <c:v>23.200001</c:v>
                </c:pt>
                <c:pt idx="16183">
                  <c:v>23.200001</c:v>
                </c:pt>
                <c:pt idx="16184">
                  <c:v>23.200001</c:v>
                </c:pt>
                <c:pt idx="16185">
                  <c:v>23.200001</c:v>
                </c:pt>
                <c:pt idx="16186">
                  <c:v>23.200001</c:v>
                </c:pt>
                <c:pt idx="16187">
                  <c:v>23.200001</c:v>
                </c:pt>
                <c:pt idx="16188">
                  <c:v>23.200001</c:v>
                </c:pt>
                <c:pt idx="16189">
                  <c:v>23.200001</c:v>
                </c:pt>
                <c:pt idx="16190">
                  <c:v>23.200001</c:v>
                </c:pt>
                <c:pt idx="16191">
                  <c:v>23.200001</c:v>
                </c:pt>
                <c:pt idx="16192">
                  <c:v>23.200001</c:v>
                </c:pt>
                <c:pt idx="16193">
                  <c:v>23.200001</c:v>
                </c:pt>
                <c:pt idx="16194">
                  <c:v>23.200001</c:v>
                </c:pt>
                <c:pt idx="16195">
                  <c:v>23.200001</c:v>
                </c:pt>
                <c:pt idx="16196">
                  <c:v>23.200001</c:v>
                </c:pt>
                <c:pt idx="16197">
                  <c:v>23.200001</c:v>
                </c:pt>
                <c:pt idx="16198">
                  <c:v>23.200001</c:v>
                </c:pt>
                <c:pt idx="16199">
                  <c:v>23.200001</c:v>
                </c:pt>
                <c:pt idx="16200">
                  <c:v>23.200001</c:v>
                </c:pt>
                <c:pt idx="16201">
                  <c:v>23.200001</c:v>
                </c:pt>
                <c:pt idx="16202">
                  <c:v>23.200001</c:v>
                </c:pt>
                <c:pt idx="16203">
                  <c:v>23.200001</c:v>
                </c:pt>
                <c:pt idx="16204">
                  <c:v>23.200001</c:v>
                </c:pt>
                <c:pt idx="16205">
                  <c:v>23.200001</c:v>
                </c:pt>
                <c:pt idx="16206">
                  <c:v>23.200001</c:v>
                </c:pt>
                <c:pt idx="16207">
                  <c:v>23.200001</c:v>
                </c:pt>
                <c:pt idx="16208">
                  <c:v>23.200001</c:v>
                </c:pt>
                <c:pt idx="16209">
                  <c:v>23.200001</c:v>
                </c:pt>
                <c:pt idx="16210">
                  <c:v>23.1</c:v>
                </c:pt>
                <c:pt idx="16211">
                  <c:v>23.200001</c:v>
                </c:pt>
                <c:pt idx="16212">
                  <c:v>23.1</c:v>
                </c:pt>
                <c:pt idx="16213">
                  <c:v>23.1</c:v>
                </c:pt>
                <c:pt idx="16214">
                  <c:v>23.200001</c:v>
                </c:pt>
                <c:pt idx="16215">
                  <c:v>23.200001</c:v>
                </c:pt>
                <c:pt idx="16216">
                  <c:v>23.200001</c:v>
                </c:pt>
                <c:pt idx="16217">
                  <c:v>23.200001</c:v>
                </c:pt>
                <c:pt idx="16218">
                  <c:v>23.200001</c:v>
                </c:pt>
                <c:pt idx="16219">
                  <c:v>23.200001</c:v>
                </c:pt>
                <c:pt idx="16220">
                  <c:v>23.200001</c:v>
                </c:pt>
                <c:pt idx="16221">
                  <c:v>23.200001</c:v>
                </c:pt>
                <c:pt idx="16222">
                  <c:v>23.200001</c:v>
                </c:pt>
                <c:pt idx="16223">
                  <c:v>23.200001</c:v>
                </c:pt>
                <c:pt idx="16224">
                  <c:v>23.200001</c:v>
                </c:pt>
                <c:pt idx="16225">
                  <c:v>23.200001</c:v>
                </c:pt>
                <c:pt idx="16226">
                  <c:v>23.200001</c:v>
                </c:pt>
                <c:pt idx="16227">
                  <c:v>23.200001</c:v>
                </c:pt>
                <c:pt idx="16228">
                  <c:v>23.200001</c:v>
                </c:pt>
                <c:pt idx="16229">
                  <c:v>23.200001</c:v>
                </c:pt>
                <c:pt idx="16230">
                  <c:v>23.1</c:v>
                </c:pt>
                <c:pt idx="16231">
                  <c:v>23.200001</c:v>
                </c:pt>
                <c:pt idx="16232">
                  <c:v>23.1</c:v>
                </c:pt>
                <c:pt idx="16233">
                  <c:v>23.200001</c:v>
                </c:pt>
                <c:pt idx="16234">
                  <c:v>23.200001</c:v>
                </c:pt>
                <c:pt idx="16235">
                  <c:v>23.1</c:v>
                </c:pt>
                <c:pt idx="16236">
                  <c:v>23.1</c:v>
                </c:pt>
                <c:pt idx="16237">
                  <c:v>23.200001</c:v>
                </c:pt>
                <c:pt idx="16238">
                  <c:v>23.200001</c:v>
                </c:pt>
                <c:pt idx="16239">
                  <c:v>23.1</c:v>
                </c:pt>
                <c:pt idx="16240">
                  <c:v>23.200001</c:v>
                </c:pt>
                <c:pt idx="16241">
                  <c:v>23.200001</c:v>
                </c:pt>
                <c:pt idx="16242">
                  <c:v>23.1</c:v>
                </c:pt>
                <c:pt idx="16243">
                  <c:v>23.1</c:v>
                </c:pt>
                <c:pt idx="16244">
                  <c:v>23.200001</c:v>
                </c:pt>
                <c:pt idx="16245">
                  <c:v>23.200001</c:v>
                </c:pt>
                <c:pt idx="16246">
                  <c:v>23.200001</c:v>
                </c:pt>
                <c:pt idx="16247">
                  <c:v>23.1</c:v>
                </c:pt>
                <c:pt idx="16248">
                  <c:v>23.1</c:v>
                </c:pt>
                <c:pt idx="16249">
                  <c:v>23.1</c:v>
                </c:pt>
                <c:pt idx="16250">
                  <c:v>23.1</c:v>
                </c:pt>
                <c:pt idx="16251">
                  <c:v>23.1</c:v>
                </c:pt>
                <c:pt idx="16252">
                  <c:v>23.1</c:v>
                </c:pt>
                <c:pt idx="16253">
                  <c:v>23.1</c:v>
                </c:pt>
                <c:pt idx="16254">
                  <c:v>23.1</c:v>
                </c:pt>
                <c:pt idx="16255">
                  <c:v>23.1</c:v>
                </c:pt>
                <c:pt idx="16256">
                  <c:v>23.1</c:v>
                </c:pt>
                <c:pt idx="16257">
                  <c:v>23.1</c:v>
                </c:pt>
                <c:pt idx="16258">
                  <c:v>23.200001</c:v>
                </c:pt>
                <c:pt idx="16259">
                  <c:v>23.1</c:v>
                </c:pt>
                <c:pt idx="16260">
                  <c:v>23.200001</c:v>
                </c:pt>
                <c:pt idx="16261">
                  <c:v>23.200001</c:v>
                </c:pt>
                <c:pt idx="16262">
                  <c:v>23.1</c:v>
                </c:pt>
                <c:pt idx="16263">
                  <c:v>23.1</c:v>
                </c:pt>
                <c:pt idx="16264">
                  <c:v>23.1</c:v>
                </c:pt>
                <c:pt idx="16265">
                  <c:v>23.200001</c:v>
                </c:pt>
                <c:pt idx="16266">
                  <c:v>23.200001</c:v>
                </c:pt>
                <c:pt idx="16267">
                  <c:v>23.200001</c:v>
                </c:pt>
                <c:pt idx="16268">
                  <c:v>23.200001</c:v>
                </c:pt>
                <c:pt idx="16269">
                  <c:v>23.200001</c:v>
                </c:pt>
                <c:pt idx="16270">
                  <c:v>23.200001</c:v>
                </c:pt>
                <c:pt idx="16271">
                  <c:v>23.200001</c:v>
                </c:pt>
                <c:pt idx="16272">
                  <c:v>23.1</c:v>
                </c:pt>
                <c:pt idx="16273">
                  <c:v>23.1</c:v>
                </c:pt>
                <c:pt idx="16274">
                  <c:v>23.1</c:v>
                </c:pt>
                <c:pt idx="16275">
                  <c:v>23.200001</c:v>
                </c:pt>
                <c:pt idx="16276">
                  <c:v>23.200001</c:v>
                </c:pt>
                <c:pt idx="16277">
                  <c:v>23.200001</c:v>
                </c:pt>
                <c:pt idx="16278">
                  <c:v>23.200001</c:v>
                </c:pt>
                <c:pt idx="16279">
                  <c:v>23.200001</c:v>
                </c:pt>
                <c:pt idx="16280">
                  <c:v>23.1</c:v>
                </c:pt>
                <c:pt idx="16281">
                  <c:v>23.200001</c:v>
                </c:pt>
                <c:pt idx="16282">
                  <c:v>23.200001</c:v>
                </c:pt>
                <c:pt idx="16283">
                  <c:v>23.200001</c:v>
                </c:pt>
                <c:pt idx="16284">
                  <c:v>23.200001</c:v>
                </c:pt>
                <c:pt idx="16285">
                  <c:v>23.200001</c:v>
                </c:pt>
                <c:pt idx="16286">
                  <c:v>23.1</c:v>
                </c:pt>
                <c:pt idx="16287">
                  <c:v>23.200001</c:v>
                </c:pt>
                <c:pt idx="16288">
                  <c:v>23.200001</c:v>
                </c:pt>
                <c:pt idx="16289">
                  <c:v>23.200001</c:v>
                </c:pt>
                <c:pt idx="16290">
                  <c:v>23.200001</c:v>
                </c:pt>
                <c:pt idx="16291">
                  <c:v>23.200001</c:v>
                </c:pt>
                <c:pt idx="16292">
                  <c:v>23.1</c:v>
                </c:pt>
                <c:pt idx="16293">
                  <c:v>23.1</c:v>
                </c:pt>
                <c:pt idx="16294">
                  <c:v>23.1</c:v>
                </c:pt>
                <c:pt idx="16295">
                  <c:v>23.200001</c:v>
                </c:pt>
                <c:pt idx="16296">
                  <c:v>23.200001</c:v>
                </c:pt>
                <c:pt idx="16297">
                  <c:v>23.200001</c:v>
                </c:pt>
                <c:pt idx="16298">
                  <c:v>23.200001</c:v>
                </c:pt>
                <c:pt idx="16299">
                  <c:v>23.200001</c:v>
                </c:pt>
                <c:pt idx="16300">
                  <c:v>23.1</c:v>
                </c:pt>
                <c:pt idx="16301">
                  <c:v>23.1</c:v>
                </c:pt>
                <c:pt idx="16302">
                  <c:v>23.1</c:v>
                </c:pt>
                <c:pt idx="16303">
                  <c:v>23.200001</c:v>
                </c:pt>
                <c:pt idx="16304">
                  <c:v>23.200001</c:v>
                </c:pt>
                <c:pt idx="16305">
                  <c:v>23.200001</c:v>
                </c:pt>
                <c:pt idx="16306">
                  <c:v>23.1</c:v>
                </c:pt>
                <c:pt idx="16307">
                  <c:v>23.1</c:v>
                </c:pt>
                <c:pt idx="16308">
                  <c:v>23.1</c:v>
                </c:pt>
                <c:pt idx="16309">
                  <c:v>23.1</c:v>
                </c:pt>
                <c:pt idx="16310">
                  <c:v>23.1</c:v>
                </c:pt>
                <c:pt idx="16311">
                  <c:v>23.200001</c:v>
                </c:pt>
                <c:pt idx="16312">
                  <c:v>23.1</c:v>
                </c:pt>
                <c:pt idx="16313">
                  <c:v>23.1</c:v>
                </c:pt>
                <c:pt idx="16314">
                  <c:v>23.1</c:v>
                </c:pt>
                <c:pt idx="16315">
                  <c:v>23.200001</c:v>
                </c:pt>
                <c:pt idx="16316">
                  <c:v>23.1</c:v>
                </c:pt>
                <c:pt idx="16317">
                  <c:v>23.200001</c:v>
                </c:pt>
                <c:pt idx="16318">
                  <c:v>23.1</c:v>
                </c:pt>
                <c:pt idx="16319">
                  <c:v>23.1</c:v>
                </c:pt>
                <c:pt idx="16320">
                  <c:v>23.1</c:v>
                </c:pt>
                <c:pt idx="16321">
                  <c:v>23.200001</c:v>
                </c:pt>
                <c:pt idx="16322">
                  <c:v>23.1</c:v>
                </c:pt>
                <c:pt idx="16323">
                  <c:v>23.1</c:v>
                </c:pt>
                <c:pt idx="16324">
                  <c:v>23.1</c:v>
                </c:pt>
                <c:pt idx="16325">
                  <c:v>23.1</c:v>
                </c:pt>
                <c:pt idx="16326">
                  <c:v>23.1</c:v>
                </c:pt>
                <c:pt idx="16327">
                  <c:v>23.1</c:v>
                </c:pt>
                <c:pt idx="16328">
                  <c:v>23.1</c:v>
                </c:pt>
                <c:pt idx="16329">
                  <c:v>23.1</c:v>
                </c:pt>
                <c:pt idx="16330">
                  <c:v>23.1</c:v>
                </c:pt>
                <c:pt idx="16331">
                  <c:v>23.200001</c:v>
                </c:pt>
                <c:pt idx="16332">
                  <c:v>23.200001</c:v>
                </c:pt>
                <c:pt idx="16333">
                  <c:v>23.200001</c:v>
                </c:pt>
                <c:pt idx="16334">
                  <c:v>23.200001</c:v>
                </c:pt>
                <c:pt idx="16335">
                  <c:v>23.200001</c:v>
                </c:pt>
                <c:pt idx="16336">
                  <c:v>23.1</c:v>
                </c:pt>
                <c:pt idx="16337">
                  <c:v>23.1</c:v>
                </c:pt>
                <c:pt idx="16338">
                  <c:v>23.1</c:v>
                </c:pt>
                <c:pt idx="16339">
                  <c:v>23.1</c:v>
                </c:pt>
                <c:pt idx="16340">
                  <c:v>23.1</c:v>
                </c:pt>
                <c:pt idx="16341">
                  <c:v>23.200001</c:v>
                </c:pt>
                <c:pt idx="16342">
                  <c:v>23.200001</c:v>
                </c:pt>
                <c:pt idx="16343">
                  <c:v>23.200001</c:v>
                </c:pt>
                <c:pt idx="16344">
                  <c:v>23.200001</c:v>
                </c:pt>
                <c:pt idx="16345">
                  <c:v>23.1</c:v>
                </c:pt>
                <c:pt idx="16346">
                  <c:v>23.1</c:v>
                </c:pt>
                <c:pt idx="16347">
                  <c:v>23.200001</c:v>
                </c:pt>
                <c:pt idx="16348">
                  <c:v>23.1</c:v>
                </c:pt>
                <c:pt idx="16349">
                  <c:v>23.1</c:v>
                </c:pt>
                <c:pt idx="16350">
                  <c:v>23.1</c:v>
                </c:pt>
                <c:pt idx="16351">
                  <c:v>23.1</c:v>
                </c:pt>
                <c:pt idx="16352">
                  <c:v>23.1</c:v>
                </c:pt>
                <c:pt idx="16353">
                  <c:v>23.1</c:v>
                </c:pt>
                <c:pt idx="16354">
                  <c:v>23.1</c:v>
                </c:pt>
                <c:pt idx="16355">
                  <c:v>23.1</c:v>
                </c:pt>
                <c:pt idx="16356">
                  <c:v>23.1</c:v>
                </c:pt>
                <c:pt idx="16357">
                  <c:v>23.200001</c:v>
                </c:pt>
                <c:pt idx="16358">
                  <c:v>23.200001</c:v>
                </c:pt>
                <c:pt idx="16359">
                  <c:v>23.200001</c:v>
                </c:pt>
                <c:pt idx="16360">
                  <c:v>23.1</c:v>
                </c:pt>
                <c:pt idx="16361">
                  <c:v>23.200001</c:v>
                </c:pt>
                <c:pt idx="16362">
                  <c:v>23.1</c:v>
                </c:pt>
                <c:pt idx="16363">
                  <c:v>23.1</c:v>
                </c:pt>
                <c:pt idx="16364">
                  <c:v>23.200001</c:v>
                </c:pt>
                <c:pt idx="16365">
                  <c:v>23.1</c:v>
                </c:pt>
                <c:pt idx="16366">
                  <c:v>23.1</c:v>
                </c:pt>
                <c:pt idx="16367">
                  <c:v>23.1</c:v>
                </c:pt>
                <c:pt idx="16368">
                  <c:v>23.200001</c:v>
                </c:pt>
                <c:pt idx="16369">
                  <c:v>23.1</c:v>
                </c:pt>
                <c:pt idx="16370">
                  <c:v>23.200001</c:v>
                </c:pt>
                <c:pt idx="16371">
                  <c:v>23.1</c:v>
                </c:pt>
                <c:pt idx="16372">
                  <c:v>23.200001</c:v>
                </c:pt>
                <c:pt idx="16373">
                  <c:v>23.200001</c:v>
                </c:pt>
                <c:pt idx="16374">
                  <c:v>23.200001</c:v>
                </c:pt>
                <c:pt idx="16375">
                  <c:v>23.1</c:v>
                </c:pt>
                <c:pt idx="16376">
                  <c:v>23.200001</c:v>
                </c:pt>
                <c:pt idx="16377">
                  <c:v>23.1</c:v>
                </c:pt>
                <c:pt idx="16378">
                  <c:v>23.1</c:v>
                </c:pt>
                <c:pt idx="16379">
                  <c:v>23.1</c:v>
                </c:pt>
                <c:pt idx="16380">
                  <c:v>23.200001</c:v>
                </c:pt>
                <c:pt idx="16381">
                  <c:v>23.1</c:v>
                </c:pt>
                <c:pt idx="16382">
                  <c:v>23.200001</c:v>
                </c:pt>
                <c:pt idx="16383">
                  <c:v>23.200001</c:v>
                </c:pt>
                <c:pt idx="16384">
                  <c:v>23.200001</c:v>
                </c:pt>
                <c:pt idx="16385">
                  <c:v>23.200001</c:v>
                </c:pt>
                <c:pt idx="16386">
                  <c:v>23.200001</c:v>
                </c:pt>
                <c:pt idx="16387">
                  <c:v>23.200001</c:v>
                </c:pt>
                <c:pt idx="16388">
                  <c:v>23.200001</c:v>
                </c:pt>
                <c:pt idx="16389">
                  <c:v>23.200001</c:v>
                </c:pt>
                <c:pt idx="16390">
                  <c:v>23.200001</c:v>
                </c:pt>
                <c:pt idx="16391">
                  <c:v>23.200001</c:v>
                </c:pt>
                <c:pt idx="16392">
                  <c:v>23.200001</c:v>
                </c:pt>
                <c:pt idx="16393">
                  <c:v>23.200001</c:v>
                </c:pt>
                <c:pt idx="16394">
                  <c:v>23.200001</c:v>
                </c:pt>
                <c:pt idx="16395">
                  <c:v>23.200001</c:v>
                </c:pt>
                <c:pt idx="16396">
                  <c:v>23.200001</c:v>
                </c:pt>
                <c:pt idx="16397">
                  <c:v>23.200001</c:v>
                </c:pt>
                <c:pt idx="16398">
                  <c:v>23.200001</c:v>
                </c:pt>
                <c:pt idx="16399">
                  <c:v>23.200001</c:v>
                </c:pt>
                <c:pt idx="16400">
                  <c:v>23.200001</c:v>
                </c:pt>
                <c:pt idx="16401">
                  <c:v>23.200001</c:v>
                </c:pt>
                <c:pt idx="16402">
                  <c:v>23.200001</c:v>
                </c:pt>
                <c:pt idx="16403">
                  <c:v>23.200001</c:v>
                </c:pt>
                <c:pt idx="16404">
                  <c:v>23.200001</c:v>
                </c:pt>
                <c:pt idx="16405">
                  <c:v>23.200001</c:v>
                </c:pt>
                <c:pt idx="16406">
                  <c:v>23.200001</c:v>
                </c:pt>
                <c:pt idx="16407">
                  <c:v>23.200001</c:v>
                </c:pt>
                <c:pt idx="16408">
                  <c:v>23.200001</c:v>
                </c:pt>
                <c:pt idx="16409">
                  <c:v>23.200001</c:v>
                </c:pt>
                <c:pt idx="16410">
                  <c:v>23.200001</c:v>
                </c:pt>
                <c:pt idx="16411">
                  <c:v>23.200001</c:v>
                </c:pt>
                <c:pt idx="16412">
                  <c:v>23.200001</c:v>
                </c:pt>
                <c:pt idx="16413">
                  <c:v>23.200001</c:v>
                </c:pt>
                <c:pt idx="16414">
                  <c:v>23.200001</c:v>
                </c:pt>
                <c:pt idx="16415">
                  <c:v>23.200001</c:v>
                </c:pt>
                <c:pt idx="16416">
                  <c:v>23.200001</c:v>
                </c:pt>
                <c:pt idx="16417">
                  <c:v>23.200001</c:v>
                </c:pt>
                <c:pt idx="16418">
                  <c:v>23.200001</c:v>
                </c:pt>
                <c:pt idx="16419">
                  <c:v>23.200001</c:v>
                </c:pt>
                <c:pt idx="16420">
                  <c:v>23.200001</c:v>
                </c:pt>
                <c:pt idx="16421">
                  <c:v>23.200001</c:v>
                </c:pt>
                <c:pt idx="16422">
                  <c:v>23.200001</c:v>
                </c:pt>
                <c:pt idx="16423">
                  <c:v>23.200001</c:v>
                </c:pt>
                <c:pt idx="16424">
                  <c:v>23.1</c:v>
                </c:pt>
                <c:pt idx="16425">
                  <c:v>23.200001</c:v>
                </c:pt>
                <c:pt idx="16426">
                  <c:v>23.200001</c:v>
                </c:pt>
                <c:pt idx="16427">
                  <c:v>23.200001</c:v>
                </c:pt>
                <c:pt idx="16428">
                  <c:v>23.200001</c:v>
                </c:pt>
                <c:pt idx="16429">
                  <c:v>23.200001</c:v>
                </c:pt>
                <c:pt idx="16430">
                  <c:v>23.200001</c:v>
                </c:pt>
                <c:pt idx="16431">
                  <c:v>23.1</c:v>
                </c:pt>
                <c:pt idx="16432">
                  <c:v>23.1</c:v>
                </c:pt>
                <c:pt idx="16433">
                  <c:v>23.1</c:v>
                </c:pt>
                <c:pt idx="16434">
                  <c:v>23.200001</c:v>
                </c:pt>
                <c:pt idx="16435">
                  <c:v>23.200001</c:v>
                </c:pt>
                <c:pt idx="16436">
                  <c:v>23.200001</c:v>
                </c:pt>
                <c:pt idx="16437">
                  <c:v>23.1</c:v>
                </c:pt>
                <c:pt idx="16438">
                  <c:v>23.1</c:v>
                </c:pt>
                <c:pt idx="16439">
                  <c:v>23.1</c:v>
                </c:pt>
                <c:pt idx="16440">
                  <c:v>23.1</c:v>
                </c:pt>
                <c:pt idx="16441">
                  <c:v>23.1</c:v>
                </c:pt>
                <c:pt idx="16442">
                  <c:v>23.1</c:v>
                </c:pt>
                <c:pt idx="16443">
                  <c:v>23.200001</c:v>
                </c:pt>
                <c:pt idx="16444">
                  <c:v>23.1</c:v>
                </c:pt>
                <c:pt idx="16445">
                  <c:v>23.200001</c:v>
                </c:pt>
                <c:pt idx="16446">
                  <c:v>23.200001</c:v>
                </c:pt>
                <c:pt idx="16447">
                  <c:v>23.1</c:v>
                </c:pt>
                <c:pt idx="16448">
                  <c:v>23.200001</c:v>
                </c:pt>
                <c:pt idx="16449">
                  <c:v>23.200001</c:v>
                </c:pt>
                <c:pt idx="16450">
                  <c:v>23.200001</c:v>
                </c:pt>
                <c:pt idx="16451">
                  <c:v>23.200001</c:v>
                </c:pt>
                <c:pt idx="16452">
                  <c:v>23.200001</c:v>
                </c:pt>
                <c:pt idx="16453">
                  <c:v>23.200001</c:v>
                </c:pt>
                <c:pt idx="16454">
                  <c:v>23.1</c:v>
                </c:pt>
                <c:pt idx="16455">
                  <c:v>23.200001</c:v>
                </c:pt>
                <c:pt idx="16456">
                  <c:v>23.200001</c:v>
                </c:pt>
                <c:pt idx="16457">
                  <c:v>23.200001</c:v>
                </c:pt>
                <c:pt idx="16458">
                  <c:v>23.1</c:v>
                </c:pt>
                <c:pt idx="16459">
                  <c:v>23.1</c:v>
                </c:pt>
                <c:pt idx="16460">
                  <c:v>23.1</c:v>
                </c:pt>
                <c:pt idx="16461">
                  <c:v>23.1</c:v>
                </c:pt>
                <c:pt idx="16462">
                  <c:v>23.200001</c:v>
                </c:pt>
                <c:pt idx="16463">
                  <c:v>23.1</c:v>
                </c:pt>
                <c:pt idx="16464">
                  <c:v>23.1</c:v>
                </c:pt>
                <c:pt idx="16465">
                  <c:v>23.1</c:v>
                </c:pt>
                <c:pt idx="16466">
                  <c:v>23.200001</c:v>
                </c:pt>
                <c:pt idx="16467">
                  <c:v>23.200001</c:v>
                </c:pt>
                <c:pt idx="16468">
                  <c:v>23.200001</c:v>
                </c:pt>
                <c:pt idx="16469">
                  <c:v>23.200001</c:v>
                </c:pt>
                <c:pt idx="16470">
                  <c:v>23.200001</c:v>
                </c:pt>
                <c:pt idx="16471">
                  <c:v>23.200001</c:v>
                </c:pt>
                <c:pt idx="16472">
                  <c:v>23.200001</c:v>
                </c:pt>
                <c:pt idx="16473">
                  <c:v>23.200001</c:v>
                </c:pt>
                <c:pt idx="16474">
                  <c:v>23.200001</c:v>
                </c:pt>
                <c:pt idx="16475">
                  <c:v>23.200001</c:v>
                </c:pt>
                <c:pt idx="16476">
                  <c:v>23.200001</c:v>
                </c:pt>
                <c:pt idx="16477">
                  <c:v>23.200001</c:v>
                </c:pt>
                <c:pt idx="16478">
                  <c:v>23.200001</c:v>
                </c:pt>
                <c:pt idx="16479">
                  <c:v>23.200001</c:v>
                </c:pt>
                <c:pt idx="16480">
                  <c:v>23.200001</c:v>
                </c:pt>
                <c:pt idx="16481">
                  <c:v>23.1</c:v>
                </c:pt>
                <c:pt idx="16482">
                  <c:v>23.1</c:v>
                </c:pt>
                <c:pt idx="16483">
                  <c:v>23.200001</c:v>
                </c:pt>
                <c:pt idx="16484">
                  <c:v>23.200001</c:v>
                </c:pt>
                <c:pt idx="16485">
                  <c:v>23.200001</c:v>
                </c:pt>
                <c:pt idx="16486">
                  <c:v>23.200001</c:v>
                </c:pt>
                <c:pt idx="16487">
                  <c:v>23.200001</c:v>
                </c:pt>
                <c:pt idx="16488">
                  <c:v>23.200001</c:v>
                </c:pt>
                <c:pt idx="16489">
                  <c:v>23.200001</c:v>
                </c:pt>
                <c:pt idx="16490">
                  <c:v>23.200001</c:v>
                </c:pt>
                <c:pt idx="16491">
                  <c:v>23.200001</c:v>
                </c:pt>
                <c:pt idx="16492">
                  <c:v>23.200001</c:v>
                </c:pt>
                <c:pt idx="16493">
                  <c:v>23.200001</c:v>
                </c:pt>
                <c:pt idx="16494">
                  <c:v>23.200001</c:v>
                </c:pt>
                <c:pt idx="16495">
                  <c:v>23.200001</c:v>
                </c:pt>
                <c:pt idx="16496">
                  <c:v>23.200001</c:v>
                </c:pt>
                <c:pt idx="16497">
                  <c:v>23.200001</c:v>
                </c:pt>
                <c:pt idx="16498">
                  <c:v>23.200001</c:v>
                </c:pt>
                <c:pt idx="16499">
                  <c:v>23.200001</c:v>
                </c:pt>
                <c:pt idx="16500">
                  <c:v>23.200001</c:v>
                </c:pt>
                <c:pt idx="16501">
                  <c:v>23.200001</c:v>
                </c:pt>
                <c:pt idx="16502">
                  <c:v>23.200001</c:v>
                </c:pt>
                <c:pt idx="16503">
                  <c:v>23.200001</c:v>
                </c:pt>
                <c:pt idx="16504">
                  <c:v>23.200001</c:v>
                </c:pt>
                <c:pt idx="16505">
                  <c:v>23.200001</c:v>
                </c:pt>
                <c:pt idx="16506">
                  <c:v>23.200001</c:v>
                </c:pt>
                <c:pt idx="16507">
                  <c:v>23.200001</c:v>
                </c:pt>
                <c:pt idx="16508">
                  <c:v>23.200001</c:v>
                </c:pt>
                <c:pt idx="16509">
                  <c:v>23.200001</c:v>
                </c:pt>
                <c:pt idx="16510">
                  <c:v>23.200001</c:v>
                </c:pt>
                <c:pt idx="16511">
                  <c:v>23.200001</c:v>
                </c:pt>
                <c:pt idx="16512">
                  <c:v>23.200001</c:v>
                </c:pt>
                <c:pt idx="16513">
                  <c:v>23.200001</c:v>
                </c:pt>
                <c:pt idx="16514">
                  <c:v>23.200001</c:v>
                </c:pt>
                <c:pt idx="16515">
                  <c:v>23.200001</c:v>
                </c:pt>
                <c:pt idx="16516">
                  <c:v>23.200001</c:v>
                </c:pt>
                <c:pt idx="16517">
                  <c:v>23.200001</c:v>
                </c:pt>
                <c:pt idx="16518">
                  <c:v>23.200001</c:v>
                </c:pt>
                <c:pt idx="16519">
                  <c:v>23.200001</c:v>
                </c:pt>
                <c:pt idx="16520">
                  <c:v>23.200001</c:v>
                </c:pt>
                <c:pt idx="16521">
                  <c:v>23.200001</c:v>
                </c:pt>
                <c:pt idx="16522">
                  <c:v>23.200001</c:v>
                </c:pt>
                <c:pt idx="16523">
                  <c:v>23.200001</c:v>
                </c:pt>
                <c:pt idx="16524">
                  <c:v>23.200001</c:v>
                </c:pt>
                <c:pt idx="16525">
                  <c:v>23.200001</c:v>
                </c:pt>
                <c:pt idx="16526">
                  <c:v>23.200001</c:v>
                </c:pt>
                <c:pt idx="16527">
                  <c:v>23.200001</c:v>
                </c:pt>
                <c:pt idx="16528">
                  <c:v>23.200001</c:v>
                </c:pt>
                <c:pt idx="16529">
                  <c:v>23.200001</c:v>
                </c:pt>
                <c:pt idx="16530">
                  <c:v>23.200001</c:v>
                </c:pt>
                <c:pt idx="16531">
                  <c:v>23.200001</c:v>
                </c:pt>
                <c:pt idx="16532">
                  <c:v>23.200001</c:v>
                </c:pt>
                <c:pt idx="16533">
                  <c:v>23.200001</c:v>
                </c:pt>
                <c:pt idx="16534">
                  <c:v>23.200001</c:v>
                </c:pt>
                <c:pt idx="16535">
                  <c:v>23.200001</c:v>
                </c:pt>
                <c:pt idx="16536">
                  <c:v>23.200001</c:v>
                </c:pt>
                <c:pt idx="16537">
                  <c:v>23.200001</c:v>
                </c:pt>
                <c:pt idx="16538">
                  <c:v>23.200001</c:v>
                </c:pt>
                <c:pt idx="16539">
                  <c:v>23.200001</c:v>
                </c:pt>
                <c:pt idx="16540">
                  <c:v>23.200001</c:v>
                </c:pt>
                <c:pt idx="16541">
                  <c:v>23.200001</c:v>
                </c:pt>
                <c:pt idx="16542">
                  <c:v>23.200001</c:v>
                </c:pt>
                <c:pt idx="16543">
                  <c:v>23.200001</c:v>
                </c:pt>
                <c:pt idx="16544">
                  <c:v>23.200001</c:v>
                </c:pt>
                <c:pt idx="16545">
                  <c:v>23.200001</c:v>
                </c:pt>
                <c:pt idx="16546">
                  <c:v>23.200001</c:v>
                </c:pt>
                <c:pt idx="16547">
                  <c:v>23.200001</c:v>
                </c:pt>
                <c:pt idx="16548">
                  <c:v>23.200001</c:v>
                </c:pt>
                <c:pt idx="16549">
                  <c:v>23.200001</c:v>
                </c:pt>
                <c:pt idx="16550">
                  <c:v>23.200001</c:v>
                </c:pt>
                <c:pt idx="16551">
                  <c:v>23.200001</c:v>
                </c:pt>
                <c:pt idx="16552">
                  <c:v>23.200001</c:v>
                </c:pt>
                <c:pt idx="16553">
                  <c:v>23.200001</c:v>
                </c:pt>
                <c:pt idx="16554">
                  <c:v>23.200001</c:v>
                </c:pt>
                <c:pt idx="16555">
                  <c:v>23.200001</c:v>
                </c:pt>
                <c:pt idx="16556">
                  <c:v>23.200001</c:v>
                </c:pt>
                <c:pt idx="16557">
                  <c:v>23.200001</c:v>
                </c:pt>
                <c:pt idx="16558">
                  <c:v>23.200001</c:v>
                </c:pt>
                <c:pt idx="16559">
                  <c:v>23.200001</c:v>
                </c:pt>
                <c:pt idx="16560">
                  <c:v>23.200001</c:v>
                </c:pt>
                <c:pt idx="16561">
                  <c:v>23.200001</c:v>
                </c:pt>
                <c:pt idx="16562">
                  <c:v>23.200001</c:v>
                </c:pt>
                <c:pt idx="16563">
                  <c:v>23.200001</c:v>
                </c:pt>
                <c:pt idx="16564">
                  <c:v>23.200001</c:v>
                </c:pt>
                <c:pt idx="16565">
                  <c:v>23.200001</c:v>
                </c:pt>
                <c:pt idx="16566">
                  <c:v>23.200001</c:v>
                </c:pt>
                <c:pt idx="16567">
                  <c:v>23.200001</c:v>
                </c:pt>
                <c:pt idx="16568">
                  <c:v>23.200001</c:v>
                </c:pt>
                <c:pt idx="16569">
                  <c:v>23.200001</c:v>
                </c:pt>
                <c:pt idx="16570">
                  <c:v>23.200001</c:v>
                </c:pt>
                <c:pt idx="16571">
                  <c:v>23.200001</c:v>
                </c:pt>
                <c:pt idx="16572">
                  <c:v>23.200001</c:v>
                </c:pt>
                <c:pt idx="16573">
                  <c:v>23.200001</c:v>
                </c:pt>
                <c:pt idx="16574">
                  <c:v>23.200001</c:v>
                </c:pt>
                <c:pt idx="16575">
                  <c:v>23.200001</c:v>
                </c:pt>
                <c:pt idx="16576">
                  <c:v>23.200001</c:v>
                </c:pt>
                <c:pt idx="16577">
                  <c:v>23.200001</c:v>
                </c:pt>
                <c:pt idx="16578">
                  <c:v>23.200001</c:v>
                </c:pt>
                <c:pt idx="16579">
                  <c:v>23.200001</c:v>
                </c:pt>
                <c:pt idx="16580">
                  <c:v>23.200001</c:v>
                </c:pt>
                <c:pt idx="16581">
                  <c:v>23.200001</c:v>
                </c:pt>
                <c:pt idx="16582">
                  <c:v>23.200001</c:v>
                </c:pt>
                <c:pt idx="16583">
                  <c:v>23.1</c:v>
                </c:pt>
                <c:pt idx="16584">
                  <c:v>23.200001</c:v>
                </c:pt>
                <c:pt idx="16585">
                  <c:v>23.200001</c:v>
                </c:pt>
                <c:pt idx="16586">
                  <c:v>23.200001</c:v>
                </c:pt>
                <c:pt idx="16587">
                  <c:v>23.200001</c:v>
                </c:pt>
                <c:pt idx="16588">
                  <c:v>23.1</c:v>
                </c:pt>
                <c:pt idx="16589">
                  <c:v>23.1</c:v>
                </c:pt>
                <c:pt idx="16590">
                  <c:v>23.200001</c:v>
                </c:pt>
                <c:pt idx="16591">
                  <c:v>23.200001</c:v>
                </c:pt>
                <c:pt idx="16592">
                  <c:v>23.200001</c:v>
                </c:pt>
                <c:pt idx="16593">
                  <c:v>23.200001</c:v>
                </c:pt>
                <c:pt idx="16594">
                  <c:v>23.200001</c:v>
                </c:pt>
                <c:pt idx="16595">
                  <c:v>23.200001</c:v>
                </c:pt>
                <c:pt idx="16596">
                  <c:v>23.200001</c:v>
                </c:pt>
                <c:pt idx="16597">
                  <c:v>23.200001</c:v>
                </c:pt>
                <c:pt idx="16598">
                  <c:v>23.200001</c:v>
                </c:pt>
                <c:pt idx="16599">
                  <c:v>23.200001</c:v>
                </c:pt>
                <c:pt idx="16600">
                  <c:v>23.200001</c:v>
                </c:pt>
                <c:pt idx="16601">
                  <c:v>23.200001</c:v>
                </c:pt>
                <c:pt idx="16602">
                  <c:v>23.200001</c:v>
                </c:pt>
                <c:pt idx="16603">
                  <c:v>23.200001</c:v>
                </c:pt>
                <c:pt idx="16604">
                  <c:v>23.200001</c:v>
                </c:pt>
                <c:pt idx="16605">
                  <c:v>23.200001</c:v>
                </c:pt>
                <c:pt idx="16606">
                  <c:v>23.200001</c:v>
                </c:pt>
                <c:pt idx="16607">
                  <c:v>23.200001</c:v>
                </c:pt>
                <c:pt idx="16608">
                  <c:v>23.200001</c:v>
                </c:pt>
                <c:pt idx="16609">
                  <c:v>23.200001</c:v>
                </c:pt>
                <c:pt idx="16610">
                  <c:v>23.200001</c:v>
                </c:pt>
                <c:pt idx="16611">
                  <c:v>23.200001</c:v>
                </c:pt>
                <c:pt idx="16612">
                  <c:v>23.200001</c:v>
                </c:pt>
                <c:pt idx="16613">
                  <c:v>23.200001</c:v>
                </c:pt>
                <c:pt idx="16614">
                  <c:v>23.200001</c:v>
                </c:pt>
                <c:pt idx="16615">
                  <c:v>23.200001</c:v>
                </c:pt>
                <c:pt idx="16616">
                  <c:v>23.200001</c:v>
                </c:pt>
                <c:pt idx="16617">
                  <c:v>23.200001</c:v>
                </c:pt>
                <c:pt idx="16618">
                  <c:v>23.200001</c:v>
                </c:pt>
                <c:pt idx="16619">
                  <c:v>23.200001</c:v>
                </c:pt>
                <c:pt idx="16620">
                  <c:v>23.200001</c:v>
                </c:pt>
                <c:pt idx="16621">
                  <c:v>23.200001</c:v>
                </c:pt>
                <c:pt idx="16622">
                  <c:v>23.200001</c:v>
                </c:pt>
                <c:pt idx="16623">
                  <c:v>23.200001</c:v>
                </c:pt>
                <c:pt idx="16624">
                  <c:v>23.200001</c:v>
                </c:pt>
                <c:pt idx="16625">
                  <c:v>23.200001</c:v>
                </c:pt>
                <c:pt idx="16626">
                  <c:v>23.200001</c:v>
                </c:pt>
                <c:pt idx="16627">
                  <c:v>23.200001</c:v>
                </c:pt>
                <c:pt idx="16628">
                  <c:v>23.200001</c:v>
                </c:pt>
                <c:pt idx="16629">
                  <c:v>23.200001</c:v>
                </c:pt>
                <c:pt idx="16630">
                  <c:v>23.200001</c:v>
                </c:pt>
                <c:pt idx="16631">
                  <c:v>23.200001</c:v>
                </c:pt>
                <c:pt idx="16632">
                  <c:v>23.200001</c:v>
                </c:pt>
                <c:pt idx="16633">
                  <c:v>23.200001</c:v>
                </c:pt>
                <c:pt idx="16634">
                  <c:v>23.200001</c:v>
                </c:pt>
                <c:pt idx="16635">
                  <c:v>23.200001</c:v>
                </c:pt>
                <c:pt idx="16636">
                  <c:v>23.200001</c:v>
                </c:pt>
                <c:pt idx="16637">
                  <c:v>23.200001</c:v>
                </c:pt>
                <c:pt idx="16638">
                  <c:v>23.200001</c:v>
                </c:pt>
                <c:pt idx="16639">
                  <c:v>23.200001</c:v>
                </c:pt>
                <c:pt idx="16640">
                  <c:v>23.200001</c:v>
                </c:pt>
                <c:pt idx="16641">
                  <c:v>23.200001</c:v>
                </c:pt>
                <c:pt idx="16642">
                  <c:v>23.200001</c:v>
                </c:pt>
                <c:pt idx="16643">
                  <c:v>23.200001</c:v>
                </c:pt>
                <c:pt idx="16644">
                  <c:v>23.200001</c:v>
                </c:pt>
                <c:pt idx="16645">
                  <c:v>23.200001</c:v>
                </c:pt>
                <c:pt idx="16646">
                  <c:v>23.200001</c:v>
                </c:pt>
                <c:pt idx="16647">
                  <c:v>23.1</c:v>
                </c:pt>
                <c:pt idx="16648">
                  <c:v>23.200001</c:v>
                </c:pt>
                <c:pt idx="16649">
                  <c:v>23.200001</c:v>
                </c:pt>
                <c:pt idx="16650">
                  <c:v>23.1</c:v>
                </c:pt>
                <c:pt idx="16651">
                  <c:v>23.200001</c:v>
                </c:pt>
                <c:pt idx="16652">
                  <c:v>23.200001</c:v>
                </c:pt>
                <c:pt idx="16653">
                  <c:v>23.200001</c:v>
                </c:pt>
                <c:pt idx="16654">
                  <c:v>23.200001</c:v>
                </c:pt>
                <c:pt idx="16655">
                  <c:v>23.200001</c:v>
                </c:pt>
                <c:pt idx="16656">
                  <c:v>23.200001</c:v>
                </c:pt>
                <c:pt idx="16657">
                  <c:v>23.1</c:v>
                </c:pt>
                <c:pt idx="16658">
                  <c:v>23.200001</c:v>
                </c:pt>
                <c:pt idx="16659">
                  <c:v>23.200001</c:v>
                </c:pt>
                <c:pt idx="16660">
                  <c:v>23.200001</c:v>
                </c:pt>
                <c:pt idx="16661">
                  <c:v>23.200001</c:v>
                </c:pt>
                <c:pt idx="16662">
                  <c:v>23.200001</c:v>
                </c:pt>
                <c:pt idx="16663">
                  <c:v>23.200001</c:v>
                </c:pt>
                <c:pt idx="16664">
                  <c:v>23.200001</c:v>
                </c:pt>
                <c:pt idx="16665">
                  <c:v>23.200001</c:v>
                </c:pt>
                <c:pt idx="16666">
                  <c:v>23.200001</c:v>
                </c:pt>
                <c:pt idx="16667">
                  <c:v>23.200001</c:v>
                </c:pt>
                <c:pt idx="16668">
                  <c:v>23.200001</c:v>
                </c:pt>
                <c:pt idx="16669">
                  <c:v>23.200001</c:v>
                </c:pt>
                <c:pt idx="16670">
                  <c:v>23.200001</c:v>
                </c:pt>
                <c:pt idx="16671">
                  <c:v>23.200001</c:v>
                </c:pt>
                <c:pt idx="16672">
                  <c:v>23.200001</c:v>
                </c:pt>
                <c:pt idx="16673">
                  <c:v>23.200001</c:v>
                </c:pt>
                <c:pt idx="16674">
                  <c:v>23.200001</c:v>
                </c:pt>
                <c:pt idx="16675">
                  <c:v>23.1</c:v>
                </c:pt>
                <c:pt idx="16676">
                  <c:v>23.200001</c:v>
                </c:pt>
                <c:pt idx="16677">
                  <c:v>23.200001</c:v>
                </c:pt>
                <c:pt idx="16678">
                  <c:v>23.200001</c:v>
                </c:pt>
                <c:pt idx="16679">
                  <c:v>23.200001</c:v>
                </c:pt>
                <c:pt idx="16680">
                  <c:v>23.200001</c:v>
                </c:pt>
                <c:pt idx="16681">
                  <c:v>23.200001</c:v>
                </c:pt>
                <c:pt idx="16682">
                  <c:v>23.200001</c:v>
                </c:pt>
                <c:pt idx="16683">
                  <c:v>23.200001</c:v>
                </c:pt>
                <c:pt idx="16684">
                  <c:v>23.200001</c:v>
                </c:pt>
                <c:pt idx="16685">
                  <c:v>23.200001</c:v>
                </c:pt>
                <c:pt idx="16686">
                  <c:v>23.200001</c:v>
                </c:pt>
                <c:pt idx="16687">
                  <c:v>23.200001</c:v>
                </c:pt>
                <c:pt idx="16688">
                  <c:v>23.200001</c:v>
                </c:pt>
                <c:pt idx="16689">
                  <c:v>23.200001</c:v>
                </c:pt>
                <c:pt idx="16690">
                  <c:v>23.200001</c:v>
                </c:pt>
                <c:pt idx="16691">
                  <c:v>23.200001</c:v>
                </c:pt>
                <c:pt idx="16692">
                  <c:v>23.200001</c:v>
                </c:pt>
                <c:pt idx="16693">
                  <c:v>23.200001</c:v>
                </c:pt>
                <c:pt idx="16694">
                  <c:v>23.200001</c:v>
                </c:pt>
                <c:pt idx="16695">
                  <c:v>23.200001</c:v>
                </c:pt>
                <c:pt idx="16696">
                  <c:v>23.200001</c:v>
                </c:pt>
                <c:pt idx="16697">
                  <c:v>23.200001</c:v>
                </c:pt>
                <c:pt idx="16698">
                  <c:v>23.200001</c:v>
                </c:pt>
                <c:pt idx="16699">
                  <c:v>23.200001</c:v>
                </c:pt>
                <c:pt idx="16700">
                  <c:v>23.200001</c:v>
                </c:pt>
                <c:pt idx="16701">
                  <c:v>23.200001</c:v>
                </c:pt>
                <c:pt idx="16702">
                  <c:v>23.200001</c:v>
                </c:pt>
                <c:pt idx="16703">
                  <c:v>23.200001</c:v>
                </c:pt>
                <c:pt idx="16704">
                  <c:v>23.200001</c:v>
                </c:pt>
                <c:pt idx="16705">
                  <c:v>23.200001</c:v>
                </c:pt>
                <c:pt idx="16706">
                  <c:v>23.200001</c:v>
                </c:pt>
                <c:pt idx="16707">
                  <c:v>23.200001</c:v>
                </c:pt>
                <c:pt idx="16708">
                  <c:v>23.200001</c:v>
                </c:pt>
                <c:pt idx="16709">
                  <c:v>23.1</c:v>
                </c:pt>
                <c:pt idx="16710">
                  <c:v>23.1</c:v>
                </c:pt>
                <c:pt idx="16711">
                  <c:v>23.200001</c:v>
                </c:pt>
                <c:pt idx="16712">
                  <c:v>23.1</c:v>
                </c:pt>
                <c:pt idx="16713">
                  <c:v>23.1</c:v>
                </c:pt>
                <c:pt idx="16714">
                  <c:v>23.200001</c:v>
                </c:pt>
                <c:pt idx="16715">
                  <c:v>23.200001</c:v>
                </c:pt>
                <c:pt idx="16716">
                  <c:v>23.200001</c:v>
                </c:pt>
                <c:pt idx="16717">
                  <c:v>23.200001</c:v>
                </c:pt>
                <c:pt idx="16718">
                  <c:v>23.200001</c:v>
                </c:pt>
                <c:pt idx="16719">
                  <c:v>23.200001</c:v>
                </c:pt>
                <c:pt idx="16720">
                  <c:v>23.200001</c:v>
                </c:pt>
                <c:pt idx="16721">
                  <c:v>23.200001</c:v>
                </c:pt>
                <c:pt idx="16722">
                  <c:v>23.200001</c:v>
                </c:pt>
                <c:pt idx="16723">
                  <c:v>23.200001</c:v>
                </c:pt>
                <c:pt idx="16724">
                  <c:v>23.200001</c:v>
                </c:pt>
                <c:pt idx="16725">
                  <c:v>23.200001</c:v>
                </c:pt>
                <c:pt idx="16726">
                  <c:v>23.200001</c:v>
                </c:pt>
                <c:pt idx="16727">
                  <c:v>23.200001</c:v>
                </c:pt>
                <c:pt idx="16728">
                  <c:v>23.200001</c:v>
                </c:pt>
                <c:pt idx="16729">
                  <c:v>23.200001</c:v>
                </c:pt>
                <c:pt idx="16730">
                  <c:v>23.200001</c:v>
                </c:pt>
                <c:pt idx="16731">
                  <c:v>23.200001</c:v>
                </c:pt>
                <c:pt idx="16732">
                  <c:v>23.200001</c:v>
                </c:pt>
                <c:pt idx="16733">
                  <c:v>23.200001</c:v>
                </c:pt>
                <c:pt idx="16734">
                  <c:v>23.200001</c:v>
                </c:pt>
                <c:pt idx="16735">
                  <c:v>23.200001</c:v>
                </c:pt>
                <c:pt idx="16736">
                  <c:v>23.200001</c:v>
                </c:pt>
                <c:pt idx="16737">
                  <c:v>23.200001</c:v>
                </c:pt>
                <c:pt idx="16738">
                  <c:v>23.200001</c:v>
                </c:pt>
                <c:pt idx="16739">
                  <c:v>23.1</c:v>
                </c:pt>
                <c:pt idx="16740">
                  <c:v>23.200001</c:v>
                </c:pt>
                <c:pt idx="16741">
                  <c:v>23.200001</c:v>
                </c:pt>
                <c:pt idx="16742">
                  <c:v>23.200001</c:v>
                </c:pt>
                <c:pt idx="16743">
                  <c:v>23.200001</c:v>
                </c:pt>
                <c:pt idx="16744">
                  <c:v>23.200001</c:v>
                </c:pt>
                <c:pt idx="16745">
                  <c:v>23.200001</c:v>
                </c:pt>
                <c:pt idx="16746">
                  <c:v>23.200001</c:v>
                </c:pt>
                <c:pt idx="16747">
                  <c:v>23.200001</c:v>
                </c:pt>
                <c:pt idx="16748">
                  <c:v>23.200001</c:v>
                </c:pt>
                <c:pt idx="16749">
                  <c:v>23.200001</c:v>
                </c:pt>
                <c:pt idx="16750">
                  <c:v>23.200001</c:v>
                </c:pt>
                <c:pt idx="16751">
                  <c:v>23.200001</c:v>
                </c:pt>
                <c:pt idx="16752">
                  <c:v>23.200001</c:v>
                </c:pt>
                <c:pt idx="16753">
                  <c:v>23.200001</c:v>
                </c:pt>
                <c:pt idx="16754">
                  <c:v>23.200001</c:v>
                </c:pt>
                <c:pt idx="16755">
                  <c:v>23.200001</c:v>
                </c:pt>
                <c:pt idx="16756">
                  <c:v>23.200001</c:v>
                </c:pt>
                <c:pt idx="16757">
                  <c:v>23.1</c:v>
                </c:pt>
                <c:pt idx="16758">
                  <c:v>23.200001</c:v>
                </c:pt>
                <c:pt idx="16759">
                  <c:v>23.200001</c:v>
                </c:pt>
                <c:pt idx="16760">
                  <c:v>23.200001</c:v>
                </c:pt>
                <c:pt idx="16761">
                  <c:v>23.200001</c:v>
                </c:pt>
                <c:pt idx="16762">
                  <c:v>23.200001</c:v>
                </c:pt>
                <c:pt idx="16763">
                  <c:v>23.200001</c:v>
                </c:pt>
                <c:pt idx="16764">
                  <c:v>23.200001</c:v>
                </c:pt>
                <c:pt idx="16765">
                  <c:v>23.200001</c:v>
                </c:pt>
                <c:pt idx="16766">
                  <c:v>23.200001</c:v>
                </c:pt>
                <c:pt idx="16767">
                  <c:v>23.200001</c:v>
                </c:pt>
                <c:pt idx="16768">
                  <c:v>23.200001</c:v>
                </c:pt>
                <c:pt idx="16769">
                  <c:v>23.200001</c:v>
                </c:pt>
                <c:pt idx="16770">
                  <c:v>23.200001</c:v>
                </c:pt>
                <c:pt idx="16771">
                  <c:v>23.200001</c:v>
                </c:pt>
                <c:pt idx="16772">
                  <c:v>23.200001</c:v>
                </c:pt>
                <c:pt idx="16773">
                  <c:v>23.200001</c:v>
                </c:pt>
                <c:pt idx="16774">
                  <c:v>23.200001</c:v>
                </c:pt>
                <c:pt idx="16775">
                  <c:v>23.200001</c:v>
                </c:pt>
                <c:pt idx="16776">
                  <c:v>23.200001</c:v>
                </c:pt>
                <c:pt idx="16777">
                  <c:v>23.200001</c:v>
                </c:pt>
                <c:pt idx="16778">
                  <c:v>23.200001</c:v>
                </c:pt>
                <c:pt idx="16779">
                  <c:v>23.200001</c:v>
                </c:pt>
                <c:pt idx="16780">
                  <c:v>23.200001</c:v>
                </c:pt>
                <c:pt idx="16781">
                  <c:v>23.200001</c:v>
                </c:pt>
                <c:pt idx="16782">
                  <c:v>23.200001</c:v>
                </c:pt>
                <c:pt idx="16783">
                  <c:v>23.200001</c:v>
                </c:pt>
                <c:pt idx="16784">
                  <c:v>23.200001</c:v>
                </c:pt>
                <c:pt idx="16785">
                  <c:v>23.200001</c:v>
                </c:pt>
                <c:pt idx="16786">
                  <c:v>23.200001</c:v>
                </c:pt>
                <c:pt idx="16787">
                  <c:v>23.200001</c:v>
                </c:pt>
                <c:pt idx="16788">
                  <c:v>23.200001</c:v>
                </c:pt>
                <c:pt idx="16789">
                  <c:v>23.1</c:v>
                </c:pt>
                <c:pt idx="16790">
                  <c:v>23.200001</c:v>
                </c:pt>
                <c:pt idx="16791">
                  <c:v>23.200001</c:v>
                </c:pt>
                <c:pt idx="16792">
                  <c:v>23.200001</c:v>
                </c:pt>
                <c:pt idx="16793">
                  <c:v>23.200001</c:v>
                </c:pt>
                <c:pt idx="16794">
                  <c:v>23.200001</c:v>
                </c:pt>
                <c:pt idx="16795">
                  <c:v>23.200001</c:v>
                </c:pt>
                <c:pt idx="16796">
                  <c:v>23.200001</c:v>
                </c:pt>
                <c:pt idx="16797">
                  <c:v>23.200001</c:v>
                </c:pt>
                <c:pt idx="16798">
                  <c:v>23.200001</c:v>
                </c:pt>
                <c:pt idx="16799">
                  <c:v>23.200001</c:v>
                </c:pt>
                <c:pt idx="16800">
                  <c:v>23.200001</c:v>
                </c:pt>
                <c:pt idx="16801">
                  <c:v>23.200001</c:v>
                </c:pt>
                <c:pt idx="16802">
                  <c:v>23.200001</c:v>
                </c:pt>
                <c:pt idx="16803">
                  <c:v>23.200001</c:v>
                </c:pt>
                <c:pt idx="16804">
                  <c:v>23.200001</c:v>
                </c:pt>
                <c:pt idx="16805">
                  <c:v>23.200001</c:v>
                </c:pt>
                <c:pt idx="16806">
                  <c:v>23.200001</c:v>
                </c:pt>
                <c:pt idx="16807">
                  <c:v>23.200001</c:v>
                </c:pt>
                <c:pt idx="16808">
                  <c:v>23.200001</c:v>
                </c:pt>
                <c:pt idx="16809">
                  <c:v>23.200001</c:v>
                </c:pt>
                <c:pt idx="16810">
                  <c:v>23.200001</c:v>
                </c:pt>
                <c:pt idx="16811">
                  <c:v>23.200001</c:v>
                </c:pt>
                <c:pt idx="16812">
                  <c:v>23.200001</c:v>
                </c:pt>
                <c:pt idx="16813">
                  <c:v>23.200001</c:v>
                </c:pt>
                <c:pt idx="16814">
                  <c:v>23.200001</c:v>
                </c:pt>
                <c:pt idx="16815">
                  <c:v>23.200001</c:v>
                </c:pt>
                <c:pt idx="16816">
                  <c:v>23.200001</c:v>
                </c:pt>
                <c:pt idx="16817">
                  <c:v>23.200001</c:v>
                </c:pt>
                <c:pt idx="16818">
                  <c:v>23.200001</c:v>
                </c:pt>
                <c:pt idx="16819">
                  <c:v>23.200001</c:v>
                </c:pt>
                <c:pt idx="16820">
                  <c:v>23.200001</c:v>
                </c:pt>
                <c:pt idx="16821">
                  <c:v>23.200001</c:v>
                </c:pt>
                <c:pt idx="16822">
                  <c:v>23.200001</c:v>
                </c:pt>
                <c:pt idx="16823">
                  <c:v>23.200001</c:v>
                </c:pt>
                <c:pt idx="16824">
                  <c:v>23.200001</c:v>
                </c:pt>
                <c:pt idx="16825">
                  <c:v>23.200001</c:v>
                </c:pt>
                <c:pt idx="16826">
                  <c:v>23.200001</c:v>
                </c:pt>
                <c:pt idx="16827">
                  <c:v>23.200001</c:v>
                </c:pt>
                <c:pt idx="16828">
                  <c:v>23.200001</c:v>
                </c:pt>
                <c:pt idx="16829">
                  <c:v>23.200001</c:v>
                </c:pt>
                <c:pt idx="16830">
                  <c:v>23.200001</c:v>
                </c:pt>
                <c:pt idx="16831">
                  <c:v>23.200001</c:v>
                </c:pt>
                <c:pt idx="16832">
                  <c:v>23.200001</c:v>
                </c:pt>
                <c:pt idx="16833">
                  <c:v>23.200001</c:v>
                </c:pt>
                <c:pt idx="16834">
                  <c:v>23.200001</c:v>
                </c:pt>
                <c:pt idx="16835">
                  <c:v>23.200001</c:v>
                </c:pt>
                <c:pt idx="16836">
                  <c:v>23.200001</c:v>
                </c:pt>
                <c:pt idx="16837">
                  <c:v>23.200001</c:v>
                </c:pt>
                <c:pt idx="16838">
                  <c:v>23.1</c:v>
                </c:pt>
                <c:pt idx="16839">
                  <c:v>23.1</c:v>
                </c:pt>
                <c:pt idx="16840">
                  <c:v>23.200001</c:v>
                </c:pt>
                <c:pt idx="16841">
                  <c:v>23.200001</c:v>
                </c:pt>
                <c:pt idx="16842">
                  <c:v>23.200001</c:v>
                </c:pt>
                <c:pt idx="16843">
                  <c:v>23.200001</c:v>
                </c:pt>
                <c:pt idx="16844">
                  <c:v>23.200001</c:v>
                </c:pt>
                <c:pt idx="16845">
                  <c:v>23.1</c:v>
                </c:pt>
                <c:pt idx="16846">
                  <c:v>23.200001</c:v>
                </c:pt>
                <c:pt idx="16847">
                  <c:v>23.200001</c:v>
                </c:pt>
                <c:pt idx="16848">
                  <c:v>23.200001</c:v>
                </c:pt>
                <c:pt idx="16849">
                  <c:v>23.200001</c:v>
                </c:pt>
                <c:pt idx="16850">
                  <c:v>23.200001</c:v>
                </c:pt>
                <c:pt idx="16851">
                  <c:v>23.200001</c:v>
                </c:pt>
                <c:pt idx="16852">
                  <c:v>23.200001</c:v>
                </c:pt>
                <c:pt idx="16853">
                  <c:v>23.200001</c:v>
                </c:pt>
                <c:pt idx="16854">
                  <c:v>23.200001</c:v>
                </c:pt>
                <c:pt idx="16855">
                  <c:v>23.1</c:v>
                </c:pt>
                <c:pt idx="16856">
                  <c:v>23.200001</c:v>
                </c:pt>
                <c:pt idx="16857">
                  <c:v>23.200001</c:v>
                </c:pt>
                <c:pt idx="16858">
                  <c:v>23.1</c:v>
                </c:pt>
                <c:pt idx="16859">
                  <c:v>23.1</c:v>
                </c:pt>
                <c:pt idx="16860">
                  <c:v>23.200001</c:v>
                </c:pt>
                <c:pt idx="16861">
                  <c:v>23.1</c:v>
                </c:pt>
                <c:pt idx="16862">
                  <c:v>23.200001</c:v>
                </c:pt>
                <c:pt idx="16863">
                  <c:v>23.200001</c:v>
                </c:pt>
                <c:pt idx="16864">
                  <c:v>23.200001</c:v>
                </c:pt>
                <c:pt idx="16865">
                  <c:v>23.200001</c:v>
                </c:pt>
                <c:pt idx="16866">
                  <c:v>23.200001</c:v>
                </c:pt>
                <c:pt idx="16867">
                  <c:v>23.200001</c:v>
                </c:pt>
                <c:pt idx="16868">
                  <c:v>23.200001</c:v>
                </c:pt>
                <c:pt idx="16869">
                  <c:v>23.200001</c:v>
                </c:pt>
                <c:pt idx="16870">
                  <c:v>23.200001</c:v>
                </c:pt>
                <c:pt idx="16871">
                  <c:v>23.200001</c:v>
                </c:pt>
                <c:pt idx="16872">
                  <c:v>23.200001</c:v>
                </c:pt>
                <c:pt idx="16873">
                  <c:v>23.200001</c:v>
                </c:pt>
                <c:pt idx="16874">
                  <c:v>23.200001</c:v>
                </c:pt>
                <c:pt idx="16875">
                  <c:v>23.200001</c:v>
                </c:pt>
                <c:pt idx="16876">
                  <c:v>23.200001</c:v>
                </c:pt>
                <c:pt idx="16877">
                  <c:v>23.200001</c:v>
                </c:pt>
                <c:pt idx="16878">
                  <c:v>23.200001</c:v>
                </c:pt>
                <c:pt idx="16879">
                  <c:v>23.200001</c:v>
                </c:pt>
                <c:pt idx="16880">
                  <c:v>23.200001</c:v>
                </c:pt>
                <c:pt idx="16881">
                  <c:v>23.200001</c:v>
                </c:pt>
                <c:pt idx="16882">
                  <c:v>23.200001</c:v>
                </c:pt>
                <c:pt idx="16883">
                  <c:v>23.200001</c:v>
                </c:pt>
                <c:pt idx="16884">
                  <c:v>23.200001</c:v>
                </c:pt>
                <c:pt idx="16885">
                  <c:v>23.200001</c:v>
                </c:pt>
                <c:pt idx="16886">
                  <c:v>23.1</c:v>
                </c:pt>
                <c:pt idx="16887">
                  <c:v>23.200001</c:v>
                </c:pt>
                <c:pt idx="16888">
                  <c:v>23.200001</c:v>
                </c:pt>
                <c:pt idx="16889">
                  <c:v>23.200001</c:v>
                </c:pt>
                <c:pt idx="16890">
                  <c:v>23.200001</c:v>
                </c:pt>
                <c:pt idx="16891">
                  <c:v>23.200001</c:v>
                </c:pt>
                <c:pt idx="16892">
                  <c:v>23.200001</c:v>
                </c:pt>
                <c:pt idx="16893">
                  <c:v>23.200001</c:v>
                </c:pt>
                <c:pt idx="16894">
                  <c:v>23.200001</c:v>
                </c:pt>
                <c:pt idx="16895">
                  <c:v>23.200001</c:v>
                </c:pt>
                <c:pt idx="16896">
                  <c:v>23.200001</c:v>
                </c:pt>
                <c:pt idx="16897">
                  <c:v>23.200001</c:v>
                </c:pt>
                <c:pt idx="16898">
                  <c:v>23.200001</c:v>
                </c:pt>
                <c:pt idx="16899">
                  <c:v>23.200001</c:v>
                </c:pt>
                <c:pt idx="16900">
                  <c:v>23.200001</c:v>
                </c:pt>
                <c:pt idx="16901">
                  <c:v>23.200001</c:v>
                </c:pt>
                <c:pt idx="16902">
                  <c:v>23.200001</c:v>
                </c:pt>
                <c:pt idx="16903">
                  <c:v>23.200001</c:v>
                </c:pt>
                <c:pt idx="16904">
                  <c:v>23.200001</c:v>
                </c:pt>
                <c:pt idx="16905">
                  <c:v>23.200001</c:v>
                </c:pt>
                <c:pt idx="16906">
                  <c:v>23.200001</c:v>
                </c:pt>
                <c:pt idx="16907">
                  <c:v>23.200001</c:v>
                </c:pt>
                <c:pt idx="16908">
                  <c:v>23.200001</c:v>
                </c:pt>
                <c:pt idx="16909">
                  <c:v>23.200001</c:v>
                </c:pt>
                <c:pt idx="16910">
                  <c:v>23.200001</c:v>
                </c:pt>
                <c:pt idx="16911">
                  <c:v>23.200001</c:v>
                </c:pt>
                <c:pt idx="16912">
                  <c:v>23.200001</c:v>
                </c:pt>
                <c:pt idx="16913">
                  <c:v>23.200001</c:v>
                </c:pt>
                <c:pt idx="16914">
                  <c:v>23.200001</c:v>
                </c:pt>
                <c:pt idx="16915">
                  <c:v>23.200001</c:v>
                </c:pt>
                <c:pt idx="16916">
                  <c:v>23.200001</c:v>
                </c:pt>
                <c:pt idx="16917">
                  <c:v>23.200001</c:v>
                </c:pt>
                <c:pt idx="16918">
                  <c:v>23.200001</c:v>
                </c:pt>
                <c:pt idx="16919">
                  <c:v>23.200001</c:v>
                </c:pt>
                <c:pt idx="16920">
                  <c:v>23.200001</c:v>
                </c:pt>
                <c:pt idx="16921">
                  <c:v>23.200001</c:v>
                </c:pt>
                <c:pt idx="16922">
                  <c:v>23.200001</c:v>
                </c:pt>
                <c:pt idx="16923">
                  <c:v>23.200001</c:v>
                </c:pt>
                <c:pt idx="16924">
                  <c:v>23.200001</c:v>
                </c:pt>
                <c:pt idx="16925">
                  <c:v>23.200001</c:v>
                </c:pt>
                <c:pt idx="16926">
                  <c:v>23.200001</c:v>
                </c:pt>
                <c:pt idx="16927">
                  <c:v>23.200001</c:v>
                </c:pt>
                <c:pt idx="16928">
                  <c:v>23.200001</c:v>
                </c:pt>
                <c:pt idx="16929">
                  <c:v>23.200001</c:v>
                </c:pt>
                <c:pt idx="16930">
                  <c:v>23.200001</c:v>
                </c:pt>
                <c:pt idx="16931">
                  <c:v>23.200001</c:v>
                </c:pt>
                <c:pt idx="16932">
                  <c:v>23.200001</c:v>
                </c:pt>
                <c:pt idx="16933">
                  <c:v>23.200001</c:v>
                </c:pt>
                <c:pt idx="16934">
                  <c:v>23.200001</c:v>
                </c:pt>
                <c:pt idx="16935">
                  <c:v>23.200001</c:v>
                </c:pt>
                <c:pt idx="16936">
                  <c:v>23.200001</c:v>
                </c:pt>
                <c:pt idx="16937">
                  <c:v>23.200001</c:v>
                </c:pt>
                <c:pt idx="16938">
                  <c:v>23.200001</c:v>
                </c:pt>
                <c:pt idx="16939">
                  <c:v>23.200001</c:v>
                </c:pt>
                <c:pt idx="16940">
                  <c:v>23.200001</c:v>
                </c:pt>
                <c:pt idx="16941">
                  <c:v>23.200001</c:v>
                </c:pt>
                <c:pt idx="16942">
                  <c:v>23.200001</c:v>
                </c:pt>
                <c:pt idx="16943">
                  <c:v>23.200001</c:v>
                </c:pt>
                <c:pt idx="16944">
                  <c:v>23.1</c:v>
                </c:pt>
                <c:pt idx="16945">
                  <c:v>23.1</c:v>
                </c:pt>
                <c:pt idx="16946">
                  <c:v>23.200001</c:v>
                </c:pt>
                <c:pt idx="16947">
                  <c:v>23.200001</c:v>
                </c:pt>
                <c:pt idx="16948">
                  <c:v>23.200001</c:v>
                </c:pt>
                <c:pt idx="16949">
                  <c:v>23.200001</c:v>
                </c:pt>
                <c:pt idx="16950">
                  <c:v>23.200001</c:v>
                </c:pt>
                <c:pt idx="16951">
                  <c:v>23.200001</c:v>
                </c:pt>
                <c:pt idx="16952">
                  <c:v>23.200001</c:v>
                </c:pt>
                <c:pt idx="16953">
                  <c:v>23.200001</c:v>
                </c:pt>
                <c:pt idx="16954">
                  <c:v>23.200001</c:v>
                </c:pt>
                <c:pt idx="16955">
                  <c:v>23.200001</c:v>
                </c:pt>
                <c:pt idx="16956">
                  <c:v>23.200001</c:v>
                </c:pt>
                <c:pt idx="16957">
                  <c:v>23.200001</c:v>
                </c:pt>
                <c:pt idx="16958">
                  <c:v>23.200001</c:v>
                </c:pt>
                <c:pt idx="16959">
                  <c:v>23.200001</c:v>
                </c:pt>
                <c:pt idx="16960">
                  <c:v>23.200001</c:v>
                </c:pt>
                <c:pt idx="16961">
                  <c:v>23.200001</c:v>
                </c:pt>
                <c:pt idx="16962">
                  <c:v>23.200001</c:v>
                </c:pt>
                <c:pt idx="16963">
                  <c:v>23.200001</c:v>
                </c:pt>
                <c:pt idx="16964">
                  <c:v>23.200001</c:v>
                </c:pt>
                <c:pt idx="16965">
                  <c:v>23.200001</c:v>
                </c:pt>
                <c:pt idx="16966">
                  <c:v>23.200001</c:v>
                </c:pt>
                <c:pt idx="16967">
                  <c:v>23.200001</c:v>
                </c:pt>
                <c:pt idx="16968">
                  <c:v>23.200001</c:v>
                </c:pt>
                <c:pt idx="16969">
                  <c:v>23.200001</c:v>
                </c:pt>
                <c:pt idx="16970">
                  <c:v>23.200001</c:v>
                </c:pt>
                <c:pt idx="16971">
                  <c:v>23.200001</c:v>
                </c:pt>
                <c:pt idx="16972">
                  <c:v>23.200001</c:v>
                </c:pt>
                <c:pt idx="16973">
                  <c:v>23.200001</c:v>
                </c:pt>
                <c:pt idx="16974">
                  <c:v>23.200001</c:v>
                </c:pt>
                <c:pt idx="16975">
                  <c:v>23.200001</c:v>
                </c:pt>
                <c:pt idx="16976">
                  <c:v>23.200001</c:v>
                </c:pt>
                <c:pt idx="16977">
                  <c:v>23.200001</c:v>
                </c:pt>
                <c:pt idx="16978">
                  <c:v>23.200001</c:v>
                </c:pt>
                <c:pt idx="16979">
                  <c:v>23.200001</c:v>
                </c:pt>
                <c:pt idx="16980">
                  <c:v>23.200001</c:v>
                </c:pt>
                <c:pt idx="16981">
                  <c:v>23.200001</c:v>
                </c:pt>
                <c:pt idx="16982">
                  <c:v>23.200001</c:v>
                </c:pt>
                <c:pt idx="16983">
                  <c:v>23.200001</c:v>
                </c:pt>
                <c:pt idx="16984">
                  <c:v>23.200001</c:v>
                </c:pt>
                <c:pt idx="16985">
                  <c:v>23.200001</c:v>
                </c:pt>
                <c:pt idx="16986">
                  <c:v>23.200001</c:v>
                </c:pt>
                <c:pt idx="16987">
                  <c:v>23.200001</c:v>
                </c:pt>
                <c:pt idx="16988">
                  <c:v>23.200001</c:v>
                </c:pt>
                <c:pt idx="16989">
                  <c:v>23.200001</c:v>
                </c:pt>
                <c:pt idx="16990">
                  <c:v>23.200001</c:v>
                </c:pt>
                <c:pt idx="16991">
                  <c:v>23.200001</c:v>
                </c:pt>
                <c:pt idx="16992">
                  <c:v>23.200001</c:v>
                </c:pt>
                <c:pt idx="16993">
                  <c:v>23.200001</c:v>
                </c:pt>
                <c:pt idx="16994">
                  <c:v>23.200001</c:v>
                </c:pt>
                <c:pt idx="16995">
                  <c:v>23.200001</c:v>
                </c:pt>
                <c:pt idx="16996">
                  <c:v>23.200001</c:v>
                </c:pt>
                <c:pt idx="16997">
                  <c:v>23.200001</c:v>
                </c:pt>
                <c:pt idx="16998">
                  <c:v>23.200001</c:v>
                </c:pt>
                <c:pt idx="16999">
                  <c:v>23.200001</c:v>
                </c:pt>
                <c:pt idx="17000">
                  <c:v>23.200001</c:v>
                </c:pt>
                <c:pt idx="17001">
                  <c:v>23.200001</c:v>
                </c:pt>
                <c:pt idx="17002">
                  <c:v>23.200001</c:v>
                </c:pt>
                <c:pt idx="17003">
                  <c:v>23.200001</c:v>
                </c:pt>
                <c:pt idx="17004">
                  <c:v>23.200001</c:v>
                </c:pt>
                <c:pt idx="17005">
                  <c:v>23.200001</c:v>
                </c:pt>
                <c:pt idx="17006">
                  <c:v>23.200001</c:v>
                </c:pt>
                <c:pt idx="17007">
                  <c:v>23.200001</c:v>
                </c:pt>
                <c:pt idx="17008">
                  <c:v>23.200001</c:v>
                </c:pt>
                <c:pt idx="17009">
                  <c:v>23.200001</c:v>
                </c:pt>
                <c:pt idx="17010">
                  <c:v>23.200001</c:v>
                </c:pt>
                <c:pt idx="17011">
                  <c:v>23.200001</c:v>
                </c:pt>
                <c:pt idx="17012">
                  <c:v>23.200001</c:v>
                </c:pt>
                <c:pt idx="17013">
                  <c:v>23.200001</c:v>
                </c:pt>
                <c:pt idx="17014">
                  <c:v>23.200001</c:v>
                </c:pt>
                <c:pt idx="17015">
                  <c:v>23.200001</c:v>
                </c:pt>
                <c:pt idx="17016">
                  <c:v>23.200001</c:v>
                </c:pt>
                <c:pt idx="17017">
                  <c:v>23.200001</c:v>
                </c:pt>
                <c:pt idx="17018">
                  <c:v>23.200001</c:v>
                </c:pt>
                <c:pt idx="17019">
                  <c:v>23.200001</c:v>
                </c:pt>
                <c:pt idx="17020">
                  <c:v>23.200001</c:v>
                </c:pt>
                <c:pt idx="17021">
                  <c:v>23.200001</c:v>
                </c:pt>
                <c:pt idx="17022">
                  <c:v>23.200001</c:v>
                </c:pt>
                <c:pt idx="17023">
                  <c:v>23.200001</c:v>
                </c:pt>
                <c:pt idx="17024">
                  <c:v>23.200001</c:v>
                </c:pt>
                <c:pt idx="17025">
                  <c:v>23.200001</c:v>
                </c:pt>
                <c:pt idx="17026">
                  <c:v>23.200001</c:v>
                </c:pt>
                <c:pt idx="17027">
                  <c:v>23.200001</c:v>
                </c:pt>
                <c:pt idx="17028">
                  <c:v>23.200001</c:v>
                </c:pt>
                <c:pt idx="17029">
                  <c:v>23.200001</c:v>
                </c:pt>
                <c:pt idx="17030">
                  <c:v>23.200001</c:v>
                </c:pt>
                <c:pt idx="17031">
                  <c:v>23.200001</c:v>
                </c:pt>
                <c:pt idx="17032">
                  <c:v>23.200001</c:v>
                </c:pt>
                <c:pt idx="17033">
                  <c:v>23.200001</c:v>
                </c:pt>
                <c:pt idx="17034">
                  <c:v>23.200001</c:v>
                </c:pt>
                <c:pt idx="17035">
                  <c:v>23.200001</c:v>
                </c:pt>
                <c:pt idx="17036">
                  <c:v>23.200001</c:v>
                </c:pt>
                <c:pt idx="17037">
                  <c:v>23.200001</c:v>
                </c:pt>
                <c:pt idx="17038">
                  <c:v>23.200001</c:v>
                </c:pt>
                <c:pt idx="17039">
                  <c:v>23.200001</c:v>
                </c:pt>
                <c:pt idx="17040">
                  <c:v>23.200001</c:v>
                </c:pt>
                <c:pt idx="17041">
                  <c:v>23.200001</c:v>
                </c:pt>
                <c:pt idx="17042">
                  <c:v>23.200001</c:v>
                </c:pt>
                <c:pt idx="17043">
                  <c:v>23.200001</c:v>
                </c:pt>
                <c:pt idx="17044">
                  <c:v>23.200001</c:v>
                </c:pt>
                <c:pt idx="17045">
                  <c:v>23.200001</c:v>
                </c:pt>
                <c:pt idx="17046">
                  <c:v>23.200001</c:v>
                </c:pt>
                <c:pt idx="17047">
                  <c:v>23.200001</c:v>
                </c:pt>
                <c:pt idx="17048">
                  <c:v>23.200001</c:v>
                </c:pt>
                <c:pt idx="17049">
                  <c:v>23.200001</c:v>
                </c:pt>
                <c:pt idx="17050">
                  <c:v>23.200001</c:v>
                </c:pt>
                <c:pt idx="17051">
                  <c:v>23.200001</c:v>
                </c:pt>
                <c:pt idx="17052">
                  <c:v>23.200001</c:v>
                </c:pt>
                <c:pt idx="17053">
                  <c:v>23.200001</c:v>
                </c:pt>
                <c:pt idx="17054">
                  <c:v>23.200001</c:v>
                </c:pt>
                <c:pt idx="17055">
                  <c:v>23.200001</c:v>
                </c:pt>
                <c:pt idx="17056">
                  <c:v>23.200001</c:v>
                </c:pt>
                <c:pt idx="17057">
                  <c:v>23.200001</c:v>
                </c:pt>
                <c:pt idx="17058">
                  <c:v>23.200001</c:v>
                </c:pt>
                <c:pt idx="17059">
                  <c:v>23.200001</c:v>
                </c:pt>
                <c:pt idx="17060">
                  <c:v>23.200001</c:v>
                </c:pt>
                <c:pt idx="17061">
                  <c:v>23.200001</c:v>
                </c:pt>
                <c:pt idx="17062">
                  <c:v>23.200001</c:v>
                </c:pt>
                <c:pt idx="17063">
                  <c:v>23.200001</c:v>
                </c:pt>
                <c:pt idx="17064">
                  <c:v>23.200001</c:v>
                </c:pt>
                <c:pt idx="17065">
                  <c:v>23.200001</c:v>
                </c:pt>
                <c:pt idx="17066">
                  <c:v>23.200001</c:v>
                </c:pt>
                <c:pt idx="17067">
                  <c:v>23.200001</c:v>
                </c:pt>
                <c:pt idx="17068">
                  <c:v>23.1</c:v>
                </c:pt>
                <c:pt idx="17069">
                  <c:v>23.1</c:v>
                </c:pt>
                <c:pt idx="17070">
                  <c:v>23.200001</c:v>
                </c:pt>
                <c:pt idx="17071">
                  <c:v>23.200001</c:v>
                </c:pt>
                <c:pt idx="17072">
                  <c:v>23.200001</c:v>
                </c:pt>
                <c:pt idx="17073">
                  <c:v>23.200001</c:v>
                </c:pt>
                <c:pt idx="17074">
                  <c:v>23.200001</c:v>
                </c:pt>
                <c:pt idx="17075">
                  <c:v>23.200001</c:v>
                </c:pt>
                <c:pt idx="17076">
                  <c:v>23.200001</c:v>
                </c:pt>
                <c:pt idx="17077">
                  <c:v>23.200001</c:v>
                </c:pt>
                <c:pt idx="17078">
                  <c:v>23.1</c:v>
                </c:pt>
                <c:pt idx="17079">
                  <c:v>23.200001</c:v>
                </c:pt>
                <c:pt idx="17080">
                  <c:v>23.200001</c:v>
                </c:pt>
                <c:pt idx="17081">
                  <c:v>23.1</c:v>
                </c:pt>
                <c:pt idx="17082">
                  <c:v>23.200001</c:v>
                </c:pt>
                <c:pt idx="17083">
                  <c:v>23.1</c:v>
                </c:pt>
                <c:pt idx="17084">
                  <c:v>23.200001</c:v>
                </c:pt>
                <c:pt idx="17085">
                  <c:v>23.200001</c:v>
                </c:pt>
                <c:pt idx="17086">
                  <c:v>23.200001</c:v>
                </c:pt>
                <c:pt idx="17087">
                  <c:v>23.1</c:v>
                </c:pt>
                <c:pt idx="17088">
                  <c:v>23.200001</c:v>
                </c:pt>
                <c:pt idx="17089">
                  <c:v>23.200001</c:v>
                </c:pt>
                <c:pt idx="17090">
                  <c:v>23.200001</c:v>
                </c:pt>
                <c:pt idx="17091">
                  <c:v>23.200001</c:v>
                </c:pt>
                <c:pt idx="17092">
                  <c:v>23.200001</c:v>
                </c:pt>
                <c:pt idx="17093">
                  <c:v>23.200001</c:v>
                </c:pt>
                <c:pt idx="17094">
                  <c:v>23.200001</c:v>
                </c:pt>
                <c:pt idx="17095">
                  <c:v>23.200001</c:v>
                </c:pt>
                <c:pt idx="17096">
                  <c:v>23.200001</c:v>
                </c:pt>
                <c:pt idx="17097">
                  <c:v>23.200001</c:v>
                </c:pt>
                <c:pt idx="17098">
                  <c:v>23.200001</c:v>
                </c:pt>
                <c:pt idx="17099">
                  <c:v>23.200001</c:v>
                </c:pt>
                <c:pt idx="17100">
                  <c:v>23.200001</c:v>
                </c:pt>
                <c:pt idx="17101">
                  <c:v>23.200001</c:v>
                </c:pt>
                <c:pt idx="17102">
                  <c:v>23.200001</c:v>
                </c:pt>
                <c:pt idx="17103">
                  <c:v>23.200001</c:v>
                </c:pt>
                <c:pt idx="17104">
                  <c:v>23.1</c:v>
                </c:pt>
                <c:pt idx="17105">
                  <c:v>23.1</c:v>
                </c:pt>
                <c:pt idx="17106">
                  <c:v>23.200001</c:v>
                </c:pt>
                <c:pt idx="17107">
                  <c:v>23.200001</c:v>
                </c:pt>
                <c:pt idx="17108">
                  <c:v>23.200001</c:v>
                </c:pt>
                <c:pt idx="17109">
                  <c:v>23.200001</c:v>
                </c:pt>
                <c:pt idx="17110">
                  <c:v>23.200001</c:v>
                </c:pt>
                <c:pt idx="17111">
                  <c:v>23.200001</c:v>
                </c:pt>
                <c:pt idx="17112">
                  <c:v>23.1</c:v>
                </c:pt>
                <c:pt idx="17113">
                  <c:v>23.200001</c:v>
                </c:pt>
                <c:pt idx="17114">
                  <c:v>23.1</c:v>
                </c:pt>
                <c:pt idx="17115">
                  <c:v>23.200001</c:v>
                </c:pt>
                <c:pt idx="17116">
                  <c:v>23.1</c:v>
                </c:pt>
                <c:pt idx="17117">
                  <c:v>23.200001</c:v>
                </c:pt>
                <c:pt idx="17118">
                  <c:v>23.1</c:v>
                </c:pt>
                <c:pt idx="17119">
                  <c:v>23.200001</c:v>
                </c:pt>
                <c:pt idx="17120">
                  <c:v>23.200001</c:v>
                </c:pt>
                <c:pt idx="17121">
                  <c:v>23.200001</c:v>
                </c:pt>
                <c:pt idx="17122">
                  <c:v>23.200001</c:v>
                </c:pt>
                <c:pt idx="17123">
                  <c:v>23.200001</c:v>
                </c:pt>
                <c:pt idx="17124">
                  <c:v>23.200001</c:v>
                </c:pt>
                <c:pt idx="17125">
                  <c:v>23.1</c:v>
                </c:pt>
                <c:pt idx="17126">
                  <c:v>23.1</c:v>
                </c:pt>
                <c:pt idx="17127">
                  <c:v>23.200001</c:v>
                </c:pt>
                <c:pt idx="17128">
                  <c:v>23.200001</c:v>
                </c:pt>
                <c:pt idx="17129">
                  <c:v>23.200001</c:v>
                </c:pt>
                <c:pt idx="17130">
                  <c:v>23.200001</c:v>
                </c:pt>
                <c:pt idx="17131">
                  <c:v>23.1</c:v>
                </c:pt>
                <c:pt idx="17132">
                  <c:v>23.200001</c:v>
                </c:pt>
                <c:pt idx="17133">
                  <c:v>23.200001</c:v>
                </c:pt>
                <c:pt idx="17134">
                  <c:v>23.1</c:v>
                </c:pt>
                <c:pt idx="17135">
                  <c:v>23.200001</c:v>
                </c:pt>
                <c:pt idx="17136">
                  <c:v>23.200001</c:v>
                </c:pt>
                <c:pt idx="17137">
                  <c:v>23.200001</c:v>
                </c:pt>
                <c:pt idx="17138">
                  <c:v>23.1</c:v>
                </c:pt>
                <c:pt idx="17139">
                  <c:v>23.1</c:v>
                </c:pt>
                <c:pt idx="17140">
                  <c:v>23.200001</c:v>
                </c:pt>
                <c:pt idx="17141">
                  <c:v>23.200001</c:v>
                </c:pt>
                <c:pt idx="17142">
                  <c:v>23.200001</c:v>
                </c:pt>
                <c:pt idx="17143">
                  <c:v>23.200001</c:v>
                </c:pt>
                <c:pt idx="17144">
                  <c:v>23.200001</c:v>
                </c:pt>
                <c:pt idx="17145">
                  <c:v>23.200001</c:v>
                </c:pt>
                <c:pt idx="17146">
                  <c:v>23.200001</c:v>
                </c:pt>
                <c:pt idx="17147">
                  <c:v>23.200001</c:v>
                </c:pt>
                <c:pt idx="17148">
                  <c:v>23.200001</c:v>
                </c:pt>
                <c:pt idx="17149">
                  <c:v>23.200001</c:v>
                </c:pt>
                <c:pt idx="17150">
                  <c:v>23.200001</c:v>
                </c:pt>
                <c:pt idx="17151">
                  <c:v>23.200001</c:v>
                </c:pt>
                <c:pt idx="17152">
                  <c:v>23.200001</c:v>
                </c:pt>
                <c:pt idx="17153">
                  <c:v>23.200001</c:v>
                </c:pt>
                <c:pt idx="17154">
                  <c:v>23.200001</c:v>
                </c:pt>
                <c:pt idx="17155">
                  <c:v>23.200001</c:v>
                </c:pt>
                <c:pt idx="17156">
                  <c:v>23.200001</c:v>
                </c:pt>
                <c:pt idx="17157">
                  <c:v>23.200001</c:v>
                </c:pt>
                <c:pt idx="17158">
                  <c:v>23.200001</c:v>
                </c:pt>
                <c:pt idx="17159">
                  <c:v>23.200001</c:v>
                </c:pt>
                <c:pt idx="17160">
                  <c:v>23.200001</c:v>
                </c:pt>
                <c:pt idx="17161">
                  <c:v>23.200001</c:v>
                </c:pt>
                <c:pt idx="17162">
                  <c:v>23.200001</c:v>
                </c:pt>
                <c:pt idx="17163">
                  <c:v>23.200001</c:v>
                </c:pt>
                <c:pt idx="17164">
                  <c:v>23.200001</c:v>
                </c:pt>
                <c:pt idx="17165">
                  <c:v>23.200001</c:v>
                </c:pt>
                <c:pt idx="17166">
                  <c:v>23.200001</c:v>
                </c:pt>
                <c:pt idx="17167">
                  <c:v>23.200001</c:v>
                </c:pt>
                <c:pt idx="17168">
                  <c:v>23.200001</c:v>
                </c:pt>
                <c:pt idx="17169">
                  <c:v>23.200001</c:v>
                </c:pt>
                <c:pt idx="17170">
                  <c:v>23.200001</c:v>
                </c:pt>
                <c:pt idx="17171">
                  <c:v>23.200001</c:v>
                </c:pt>
                <c:pt idx="17172">
                  <c:v>23.200001</c:v>
                </c:pt>
                <c:pt idx="17173">
                  <c:v>23.200001</c:v>
                </c:pt>
                <c:pt idx="17174">
                  <c:v>23.200001</c:v>
                </c:pt>
                <c:pt idx="17175">
                  <c:v>23.200001</c:v>
                </c:pt>
                <c:pt idx="17176">
                  <c:v>23.200001</c:v>
                </c:pt>
                <c:pt idx="17177">
                  <c:v>23.200001</c:v>
                </c:pt>
                <c:pt idx="17178">
                  <c:v>23.200001</c:v>
                </c:pt>
                <c:pt idx="17179">
                  <c:v>23.200001</c:v>
                </c:pt>
                <c:pt idx="17180">
                  <c:v>23.200001</c:v>
                </c:pt>
                <c:pt idx="17181">
                  <c:v>23.200001</c:v>
                </c:pt>
                <c:pt idx="17182">
                  <c:v>23.200001</c:v>
                </c:pt>
                <c:pt idx="17183">
                  <c:v>23.200001</c:v>
                </c:pt>
                <c:pt idx="17184">
                  <c:v>23.200001</c:v>
                </c:pt>
                <c:pt idx="17185">
                  <c:v>23.200001</c:v>
                </c:pt>
                <c:pt idx="17186">
                  <c:v>23.200001</c:v>
                </c:pt>
                <c:pt idx="17187">
                  <c:v>23.200001</c:v>
                </c:pt>
                <c:pt idx="17188">
                  <c:v>23.200001</c:v>
                </c:pt>
                <c:pt idx="17189">
                  <c:v>23.200001</c:v>
                </c:pt>
                <c:pt idx="17190">
                  <c:v>23.200001</c:v>
                </c:pt>
                <c:pt idx="17191">
                  <c:v>23.200001</c:v>
                </c:pt>
                <c:pt idx="17192">
                  <c:v>23.200001</c:v>
                </c:pt>
                <c:pt idx="17193">
                  <c:v>23.200001</c:v>
                </c:pt>
                <c:pt idx="17194">
                  <c:v>23.200001</c:v>
                </c:pt>
                <c:pt idx="17195">
                  <c:v>23.200001</c:v>
                </c:pt>
                <c:pt idx="17196">
                  <c:v>23.200001</c:v>
                </c:pt>
                <c:pt idx="17197">
                  <c:v>23.200001</c:v>
                </c:pt>
                <c:pt idx="17198">
                  <c:v>23.200001</c:v>
                </c:pt>
                <c:pt idx="17199">
                  <c:v>23.200001</c:v>
                </c:pt>
                <c:pt idx="17200">
                  <c:v>23.200001</c:v>
                </c:pt>
                <c:pt idx="17201">
                  <c:v>23.200001</c:v>
                </c:pt>
                <c:pt idx="17202">
                  <c:v>23.200001</c:v>
                </c:pt>
                <c:pt idx="17203">
                  <c:v>23.200001</c:v>
                </c:pt>
                <c:pt idx="17204">
                  <c:v>23.200001</c:v>
                </c:pt>
                <c:pt idx="17205">
                  <c:v>23.200001</c:v>
                </c:pt>
                <c:pt idx="17206">
                  <c:v>23.200001</c:v>
                </c:pt>
                <c:pt idx="17207">
                  <c:v>23.200001</c:v>
                </c:pt>
                <c:pt idx="17208">
                  <c:v>23.200001</c:v>
                </c:pt>
                <c:pt idx="17209">
                  <c:v>23.200001</c:v>
                </c:pt>
                <c:pt idx="17210">
                  <c:v>23.200001</c:v>
                </c:pt>
                <c:pt idx="17211">
                  <c:v>23.200001</c:v>
                </c:pt>
                <c:pt idx="17212">
                  <c:v>23.200001</c:v>
                </c:pt>
                <c:pt idx="17213">
                  <c:v>23.200001</c:v>
                </c:pt>
                <c:pt idx="17214">
                  <c:v>23.200001</c:v>
                </c:pt>
                <c:pt idx="17215">
                  <c:v>23.200001</c:v>
                </c:pt>
                <c:pt idx="17216">
                  <c:v>23.200001</c:v>
                </c:pt>
                <c:pt idx="17217">
                  <c:v>23.200001</c:v>
                </c:pt>
                <c:pt idx="17218">
                  <c:v>23.200001</c:v>
                </c:pt>
                <c:pt idx="17219">
                  <c:v>23.200001</c:v>
                </c:pt>
                <c:pt idx="17220">
                  <c:v>23.200001</c:v>
                </c:pt>
                <c:pt idx="17221">
                  <c:v>23.200001</c:v>
                </c:pt>
                <c:pt idx="17222">
                  <c:v>23.200001</c:v>
                </c:pt>
                <c:pt idx="17223">
                  <c:v>23.200001</c:v>
                </c:pt>
                <c:pt idx="17224">
                  <c:v>23.200001</c:v>
                </c:pt>
                <c:pt idx="17225">
                  <c:v>23.200001</c:v>
                </c:pt>
                <c:pt idx="17226">
                  <c:v>23.200001</c:v>
                </c:pt>
                <c:pt idx="17227">
                  <c:v>23.200001</c:v>
                </c:pt>
                <c:pt idx="17228">
                  <c:v>23.200001</c:v>
                </c:pt>
                <c:pt idx="17229">
                  <c:v>23.200001</c:v>
                </c:pt>
                <c:pt idx="17230">
                  <c:v>23.200001</c:v>
                </c:pt>
                <c:pt idx="17231">
                  <c:v>23.200001</c:v>
                </c:pt>
                <c:pt idx="17232">
                  <c:v>23.200001</c:v>
                </c:pt>
                <c:pt idx="17233">
                  <c:v>23.200001</c:v>
                </c:pt>
                <c:pt idx="17234">
                  <c:v>23.200001</c:v>
                </c:pt>
                <c:pt idx="17235">
                  <c:v>23.200001</c:v>
                </c:pt>
                <c:pt idx="17236">
                  <c:v>23.200001</c:v>
                </c:pt>
                <c:pt idx="17237">
                  <c:v>23.200001</c:v>
                </c:pt>
                <c:pt idx="17238">
                  <c:v>23.200001</c:v>
                </c:pt>
                <c:pt idx="17239">
                  <c:v>23.200001</c:v>
                </c:pt>
                <c:pt idx="17240">
                  <c:v>23.200001</c:v>
                </c:pt>
                <c:pt idx="17241">
                  <c:v>23.200001</c:v>
                </c:pt>
                <c:pt idx="17242">
                  <c:v>23.200001</c:v>
                </c:pt>
                <c:pt idx="17243">
                  <c:v>23.200001</c:v>
                </c:pt>
                <c:pt idx="17244">
                  <c:v>23.200001</c:v>
                </c:pt>
                <c:pt idx="17245">
                  <c:v>23.200001</c:v>
                </c:pt>
                <c:pt idx="17246">
                  <c:v>23.200001</c:v>
                </c:pt>
                <c:pt idx="17247">
                  <c:v>23.200001</c:v>
                </c:pt>
                <c:pt idx="17248">
                  <c:v>23.200001</c:v>
                </c:pt>
                <c:pt idx="17249">
                  <c:v>23.200001</c:v>
                </c:pt>
                <c:pt idx="17250">
                  <c:v>23.200001</c:v>
                </c:pt>
                <c:pt idx="17251">
                  <c:v>23.200001</c:v>
                </c:pt>
                <c:pt idx="17252">
                  <c:v>23.200001</c:v>
                </c:pt>
                <c:pt idx="17253">
                  <c:v>23.200001</c:v>
                </c:pt>
                <c:pt idx="17254">
                  <c:v>23.200001</c:v>
                </c:pt>
                <c:pt idx="17255">
                  <c:v>23.200001</c:v>
                </c:pt>
                <c:pt idx="17256">
                  <c:v>23.200001</c:v>
                </c:pt>
                <c:pt idx="17257">
                  <c:v>23.200001</c:v>
                </c:pt>
                <c:pt idx="17258">
                  <c:v>23.200001</c:v>
                </c:pt>
                <c:pt idx="17259">
                  <c:v>23.1</c:v>
                </c:pt>
                <c:pt idx="17260">
                  <c:v>23.200001</c:v>
                </c:pt>
                <c:pt idx="17261">
                  <c:v>23.200001</c:v>
                </c:pt>
                <c:pt idx="17262">
                  <c:v>23.200001</c:v>
                </c:pt>
                <c:pt idx="17263">
                  <c:v>23.200001</c:v>
                </c:pt>
                <c:pt idx="17264">
                  <c:v>23.200001</c:v>
                </c:pt>
                <c:pt idx="17265">
                  <c:v>23.200001</c:v>
                </c:pt>
                <c:pt idx="17266">
                  <c:v>23.200001</c:v>
                </c:pt>
                <c:pt idx="17267">
                  <c:v>23.200001</c:v>
                </c:pt>
                <c:pt idx="17268">
                  <c:v>23.200001</c:v>
                </c:pt>
                <c:pt idx="17269">
                  <c:v>23.200001</c:v>
                </c:pt>
                <c:pt idx="17270">
                  <c:v>23.200001</c:v>
                </c:pt>
                <c:pt idx="17271">
                  <c:v>23.200001</c:v>
                </c:pt>
                <c:pt idx="17272">
                  <c:v>23.200001</c:v>
                </c:pt>
                <c:pt idx="17273">
                  <c:v>23.200001</c:v>
                </c:pt>
                <c:pt idx="17274">
                  <c:v>23.200001</c:v>
                </c:pt>
                <c:pt idx="17275">
                  <c:v>23.200001</c:v>
                </c:pt>
                <c:pt idx="17276">
                  <c:v>23.200001</c:v>
                </c:pt>
                <c:pt idx="17277">
                  <c:v>23.200001</c:v>
                </c:pt>
                <c:pt idx="17278">
                  <c:v>23.200001</c:v>
                </c:pt>
                <c:pt idx="17279">
                  <c:v>23.200001</c:v>
                </c:pt>
                <c:pt idx="17280">
                  <c:v>23.200001</c:v>
                </c:pt>
                <c:pt idx="17281">
                  <c:v>23.200001</c:v>
                </c:pt>
                <c:pt idx="17282">
                  <c:v>23.200001</c:v>
                </c:pt>
                <c:pt idx="17283">
                  <c:v>23.1</c:v>
                </c:pt>
                <c:pt idx="17284">
                  <c:v>23.1</c:v>
                </c:pt>
                <c:pt idx="17285">
                  <c:v>23.1</c:v>
                </c:pt>
                <c:pt idx="17286">
                  <c:v>23.200001</c:v>
                </c:pt>
                <c:pt idx="17287">
                  <c:v>23.200001</c:v>
                </c:pt>
                <c:pt idx="17288">
                  <c:v>23.200001</c:v>
                </c:pt>
                <c:pt idx="17289">
                  <c:v>23.200001</c:v>
                </c:pt>
                <c:pt idx="17290">
                  <c:v>23.200001</c:v>
                </c:pt>
                <c:pt idx="17291">
                  <c:v>23.200001</c:v>
                </c:pt>
                <c:pt idx="17292">
                  <c:v>23.200001</c:v>
                </c:pt>
                <c:pt idx="17293">
                  <c:v>23.200001</c:v>
                </c:pt>
                <c:pt idx="17294">
                  <c:v>23.200001</c:v>
                </c:pt>
                <c:pt idx="17295">
                  <c:v>23.200001</c:v>
                </c:pt>
                <c:pt idx="17296">
                  <c:v>23.1</c:v>
                </c:pt>
                <c:pt idx="17297">
                  <c:v>23.200001</c:v>
                </c:pt>
                <c:pt idx="17298">
                  <c:v>23.200001</c:v>
                </c:pt>
                <c:pt idx="17299">
                  <c:v>23.200001</c:v>
                </c:pt>
                <c:pt idx="17300">
                  <c:v>23.200001</c:v>
                </c:pt>
                <c:pt idx="17301">
                  <c:v>23.200001</c:v>
                </c:pt>
                <c:pt idx="17302">
                  <c:v>23.200001</c:v>
                </c:pt>
                <c:pt idx="17303">
                  <c:v>23.200001</c:v>
                </c:pt>
                <c:pt idx="17304">
                  <c:v>23.1</c:v>
                </c:pt>
                <c:pt idx="17305">
                  <c:v>23.200001</c:v>
                </c:pt>
                <c:pt idx="17306">
                  <c:v>23.200001</c:v>
                </c:pt>
                <c:pt idx="17307">
                  <c:v>23.200001</c:v>
                </c:pt>
                <c:pt idx="17308">
                  <c:v>23.200001</c:v>
                </c:pt>
                <c:pt idx="17309">
                  <c:v>23.200001</c:v>
                </c:pt>
                <c:pt idx="17310">
                  <c:v>23.200001</c:v>
                </c:pt>
                <c:pt idx="17311">
                  <c:v>23.200001</c:v>
                </c:pt>
                <c:pt idx="17312">
                  <c:v>23.200001</c:v>
                </c:pt>
                <c:pt idx="17313">
                  <c:v>23.200001</c:v>
                </c:pt>
                <c:pt idx="17314">
                  <c:v>23.200001</c:v>
                </c:pt>
                <c:pt idx="17315">
                  <c:v>23.1</c:v>
                </c:pt>
                <c:pt idx="17316">
                  <c:v>23.200001</c:v>
                </c:pt>
                <c:pt idx="17317">
                  <c:v>23.200001</c:v>
                </c:pt>
                <c:pt idx="17318">
                  <c:v>23.200001</c:v>
                </c:pt>
                <c:pt idx="17319">
                  <c:v>23.200001</c:v>
                </c:pt>
                <c:pt idx="17320">
                  <c:v>23.200001</c:v>
                </c:pt>
                <c:pt idx="17321">
                  <c:v>23.200001</c:v>
                </c:pt>
                <c:pt idx="17322">
                  <c:v>23.200001</c:v>
                </c:pt>
                <c:pt idx="17323">
                  <c:v>23.200001</c:v>
                </c:pt>
                <c:pt idx="17324">
                  <c:v>23.200001</c:v>
                </c:pt>
                <c:pt idx="17325">
                  <c:v>23.200001</c:v>
                </c:pt>
                <c:pt idx="17326">
                  <c:v>23.200001</c:v>
                </c:pt>
                <c:pt idx="17327">
                  <c:v>23.200001</c:v>
                </c:pt>
                <c:pt idx="17328">
                  <c:v>23.200001</c:v>
                </c:pt>
                <c:pt idx="17329">
                  <c:v>23.1</c:v>
                </c:pt>
                <c:pt idx="17330">
                  <c:v>23.1</c:v>
                </c:pt>
                <c:pt idx="17331">
                  <c:v>23.200001</c:v>
                </c:pt>
                <c:pt idx="17332">
                  <c:v>23.1</c:v>
                </c:pt>
                <c:pt idx="17333">
                  <c:v>23.200001</c:v>
                </c:pt>
                <c:pt idx="17334">
                  <c:v>23.1</c:v>
                </c:pt>
                <c:pt idx="17335">
                  <c:v>23.1</c:v>
                </c:pt>
                <c:pt idx="17336">
                  <c:v>23.200001</c:v>
                </c:pt>
                <c:pt idx="17337">
                  <c:v>23.200001</c:v>
                </c:pt>
                <c:pt idx="17338">
                  <c:v>23.200001</c:v>
                </c:pt>
                <c:pt idx="17339">
                  <c:v>23.200001</c:v>
                </c:pt>
                <c:pt idx="17340">
                  <c:v>23.200001</c:v>
                </c:pt>
                <c:pt idx="17341">
                  <c:v>23.200001</c:v>
                </c:pt>
                <c:pt idx="17342">
                  <c:v>23.200001</c:v>
                </c:pt>
                <c:pt idx="17343">
                  <c:v>23.200001</c:v>
                </c:pt>
                <c:pt idx="17344">
                  <c:v>23.200001</c:v>
                </c:pt>
                <c:pt idx="17345">
                  <c:v>23.200001</c:v>
                </c:pt>
                <c:pt idx="17346">
                  <c:v>23.200001</c:v>
                </c:pt>
                <c:pt idx="17347">
                  <c:v>23.200001</c:v>
                </c:pt>
                <c:pt idx="17348">
                  <c:v>23.200001</c:v>
                </c:pt>
                <c:pt idx="17349">
                  <c:v>23.200001</c:v>
                </c:pt>
                <c:pt idx="17350">
                  <c:v>23.200001</c:v>
                </c:pt>
                <c:pt idx="17351">
                  <c:v>23.200001</c:v>
                </c:pt>
                <c:pt idx="17352">
                  <c:v>23.200001</c:v>
                </c:pt>
                <c:pt idx="17353">
                  <c:v>23.200001</c:v>
                </c:pt>
                <c:pt idx="17354">
                  <c:v>23.200001</c:v>
                </c:pt>
                <c:pt idx="17355">
                  <c:v>23.200001</c:v>
                </c:pt>
                <c:pt idx="17356">
                  <c:v>23.200001</c:v>
                </c:pt>
                <c:pt idx="17357">
                  <c:v>23.200001</c:v>
                </c:pt>
                <c:pt idx="17358">
                  <c:v>23.200001</c:v>
                </c:pt>
                <c:pt idx="17359">
                  <c:v>23.200001</c:v>
                </c:pt>
                <c:pt idx="17360">
                  <c:v>23.200001</c:v>
                </c:pt>
                <c:pt idx="17361">
                  <c:v>23.200001</c:v>
                </c:pt>
                <c:pt idx="17362">
                  <c:v>23.200001</c:v>
                </c:pt>
                <c:pt idx="17363">
                  <c:v>23.200001</c:v>
                </c:pt>
                <c:pt idx="17364">
                  <c:v>23.200001</c:v>
                </c:pt>
                <c:pt idx="17365">
                  <c:v>23.1</c:v>
                </c:pt>
                <c:pt idx="17366">
                  <c:v>23.200001</c:v>
                </c:pt>
                <c:pt idx="17367">
                  <c:v>23.200001</c:v>
                </c:pt>
                <c:pt idx="17368">
                  <c:v>23.200001</c:v>
                </c:pt>
                <c:pt idx="17369">
                  <c:v>23.200001</c:v>
                </c:pt>
                <c:pt idx="17370">
                  <c:v>23.200001</c:v>
                </c:pt>
                <c:pt idx="17371">
                  <c:v>23.200001</c:v>
                </c:pt>
                <c:pt idx="17372">
                  <c:v>23.200001</c:v>
                </c:pt>
                <c:pt idx="17373">
                  <c:v>23.200001</c:v>
                </c:pt>
                <c:pt idx="17374">
                  <c:v>23.200001</c:v>
                </c:pt>
                <c:pt idx="17375">
                  <c:v>23.200001</c:v>
                </c:pt>
                <c:pt idx="17376">
                  <c:v>23.200001</c:v>
                </c:pt>
                <c:pt idx="17377">
                  <c:v>23.1</c:v>
                </c:pt>
                <c:pt idx="17378">
                  <c:v>23.200001</c:v>
                </c:pt>
                <c:pt idx="17379">
                  <c:v>23.200001</c:v>
                </c:pt>
                <c:pt idx="17380">
                  <c:v>23.200001</c:v>
                </c:pt>
                <c:pt idx="17381">
                  <c:v>23.200001</c:v>
                </c:pt>
                <c:pt idx="17382">
                  <c:v>23.200001</c:v>
                </c:pt>
                <c:pt idx="17383">
                  <c:v>23.200001</c:v>
                </c:pt>
                <c:pt idx="17384">
                  <c:v>23.1</c:v>
                </c:pt>
                <c:pt idx="17385">
                  <c:v>23.200001</c:v>
                </c:pt>
                <c:pt idx="17386">
                  <c:v>23.200001</c:v>
                </c:pt>
                <c:pt idx="17387">
                  <c:v>23.200001</c:v>
                </c:pt>
                <c:pt idx="17388">
                  <c:v>23.200001</c:v>
                </c:pt>
                <c:pt idx="17389">
                  <c:v>23.200001</c:v>
                </c:pt>
                <c:pt idx="17390">
                  <c:v>23.200001</c:v>
                </c:pt>
                <c:pt idx="17391">
                  <c:v>23.200001</c:v>
                </c:pt>
                <c:pt idx="17392">
                  <c:v>23.200001</c:v>
                </c:pt>
                <c:pt idx="17393">
                  <c:v>23.200001</c:v>
                </c:pt>
                <c:pt idx="17394">
                  <c:v>23.200001</c:v>
                </c:pt>
                <c:pt idx="17395">
                  <c:v>23.200001</c:v>
                </c:pt>
                <c:pt idx="17396">
                  <c:v>23.200001</c:v>
                </c:pt>
                <c:pt idx="17397">
                  <c:v>23.200001</c:v>
                </c:pt>
                <c:pt idx="17398">
                  <c:v>23.200001</c:v>
                </c:pt>
                <c:pt idx="17399">
                  <c:v>23.200001</c:v>
                </c:pt>
                <c:pt idx="17400">
                  <c:v>23.200001</c:v>
                </c:pt>
                <c:pt idx="17401">
                  <c:v>23.1</c:v>
                </c:pt>
                <c:pt idx="17402">
                  <c:v>23.1</c:v>
                </c:pt>
                <c:pt idx="17403">
                  <c:v>23.1</c:v>
                </c:pt>
                <c:pt idx="17404">
                  <c:v>23.1</c:v>
                </c:pt>
                <c:pt idx="17405">
                  <c:v>23.200001</c:v>
                </c:pt>
                <c:pt idx="17406">
                  <c:v>23.200001</c:v>
                </c:pt>
                <c:pt idx="17407">
                  <c:v>23.200001</c:v>
                </c:pt>
                <c:pt idx="17408">
                  <c:v>23.200001</c:v>
                </c:pt>
                <c:pt idx="17409">
                  <c:v>23.1</c:v>
                </c:pt>
                <c:pt idx="17410">
                  <c:v>23.1</c:v>
                </c:pt>
                <c:pt idx="17411">
                  <c:v>23.1</c:v>
                </c:pt>
                <c:pt idx="17412">
                  <c:v>23.200001</c:v>
                </c:pt>
                <c:pt idx="17413">
                  <c:v>23.200001</c:v>
                </c:pt>
                <c:pt idx="17414">
                  <c:v>23.200001</c:v>
                </c:pt>
                <c:pt idx="17415">
                  <c:v>23.200001</c:v>
                </c:pt>
                <c:pt idx="17416">
                  <c:v>23.200001</c:v>
                </c:pt>
                <c:pt idx="17417">
                  <c:v>23.200001</c:v>
                </c:pt>
                <c:pt idx="17418">
                  <c:v>23.200001</c:v>
                </c:pt>
                <c:pt idx="17419">
                  <c:v>23.1</c:v>
                </c:pt>
                <c:pt idx="17420">
                  <c:v>23.200001</c:v>
                </c:pt>
                <c:pt idx="17421">
                  <c:v>23.200001</c:v>
                </c:pt>
                <c:pt idx="17422">
                  <c:v>23.200001</c:v>
                </c:pt>
                <c:pt idx="17423">
                  <c:v>23.200001</c:v>
                </c:pt>
                <c:pt idx="17424">
                  <c:v>23.200001</c:v>
                </c:pt>
                <c:pt idx="17425">
                  <c:v>23.200001</c:v>
                </c:pt>
                <c:pt idx="17426">
                  <c:v>23.200001</c:v>
                </c:pt>
                <c:pt idx="17427">
                  <c:v>23.200001</c:v>
                </c:pt>
                <c:pt idx="17428">
                  <c:v>23.1</c:v>
                </c:pt>
                <c:pt idx="17429">
                  <c:v>23.200001</c:v>
                </c:pt>
                <c:pt idx="17430">
                  <c:v>23.200001</c:v>
                </c:pt>
                <c:pt idx="17431">
                  <c:v>23.200001</c:v>
                </c:pt>
                <c:pt idx="17432">
                  <c:v>23.200001</c:v>
                </c:pt>
                <c:pt idx="17433">
                  <c:v>23.1</c:v>
                </c:pt>
                <c:pt idx="17434">
                  <c:v>23.1</c:v>
                </c:pt>
                <c:pt idx="17435">
                  <c:v>23.1</c:v>
                </c:pt>
                <c:pt idx="17436">
                  <c:v>23.200001</c:v>
                </c:pt>
                <c:pt idx="17437">
                  <c:v>23.200001</c:v>
                </c:pt>
                <c:pt idx="17438">
                  <c:v>23.200001</c:v>
                </c:pt>
                <c:pt idx="17439">
                  <c:v>23.200001</c:v>
                </c:pt>
                <c:pt idx="17440">
                  <c:v>23.200001</c:v>
                </c:pt>
                <c:pt idx="17441">
                  <c:v>23.1</c:v>
                </c:pt>
                <c:pt idx="17442">
                  <c:v>23.1</c:v>
                </c:pt>
                <c:pt idx="17443">
                  <c:v>23.200001</c:v>
                </c:pt>
                <c:pt idx="17444">
                  <c:v>23.200001</c:v>
                </c:pt>
                <c:pt idx="17445">
                  <c:v>23.1</c:v>
                </c:pt>
                <c:pt idx="17446">
                  <c:v>23.200001</c:v>
                </c:pt>
                <c:pt idx="17447">
                  <c:v>23.1</c:v>
                </c:pt>
                <c:pt idx="17448">
                  <c:v>23.200001</c:v>
                </c:pt>
                <c:pt idx="17449">
                  <c:v>23.200001</c:v>
                </c:pt>
                <c:pt idx="17450">
                  <c:v>23.200001</c:v>
                </c:pt>
                <c:pt idx="17451">
                  <c:v>23.1</c:v>
                </c:pt>
                <c:pt idx="17452">
                  <c:v>23.1</c:v>
                </c:pt>
                <c:pt idx="17453">
                  <c:v>23.200001</c:v>
                </c:pt>
                <c:pt idx="17454">
                  <c:v>23.200001</c:v>
                </c:pt>
                <c:pt idx="17455">
                  <c:v>23.1</c:v>
                </c:pt>
                <c:pt idx="17456">
                  <c:v>23.200001</c:v>
                </c:pt>
                <c:pt idx="17457">
                  <c:v>23.200001</c:v>
                </c:pt>
                <c:pt idx="17458">
                  <c:v>23.1</c:v>
                </c:pt>
                <c:pt idx="17459">
                  <c:v>23.200001</c:v>
                </c:pt>
                <c:pt idx="17460">
                  <c:v>23.200001</c:v>
                </c:pt>
                <c:pt idx="17461">
                  <c:v>23.200001</c:v>
                </c:pt>
                <c:pt idx="17462">
                  <c:v>23.200001</c:v>
                </c:pt>
                <c:pt idx="17463">
                  <c:v>23.200001</c:v>
                </c:pt>
                <c:pt idx="17464">
                  <c:v>23.200001</c:v>
                </c:pt>
                <c:pt idx="17465">
                  <c:v>23.200001</c:v>
                </c:pt>
                <c:pt idx="17466">
                  <c:v>23.200001</c:v>
                </c:pt>
                <c:pt idx="17467">
                  <c:v>23.200001</c:v>
                </c:pt>
                <c:pt idx="17468">
                  <c:v>23.200001</c:v>
                </c:pt>
                <c:pt idx="17469">
                  <c:v>23.200001</c:v>
                </c:pt>
                <c:pt idx="17470">
                  <c:v>23.200001</c:v>
                </c:pt>
                <c:pt idx="17471">
                  <c:v>23.200001</c:v>
                </c:pt>
                <c:pt idx="17472">
                  <c:v>23.200001</c:v>
                </c:pt>
                <c:pt idx="17473">
                  <c:v>23.200001</c:v>
                </c:pt>
                <c:pt idx="17474">
                  <c:v>23.200001</c:v>
                </c:pt>
                <c:pt idx="17475">
                  <c:v>23.200001</c:v>
                </c:pt>
                <c:pt idx="17476">
                  <c:v>23.1</c:v>
                </c:pt>
                <c:pt idx="17477">
                  <c:v>23.200001</c:v>
                </c:pt>
                <c:pt idx="17478">
                  <c:v>23.200001</c:v>
                </c:pt>
                <c:pt idx="17479">
                  <c:v>23.200001</c:v>
                </c:pt>
                <c:pt idx="17480">
                  <c:v>23.200001</c:v>
                </c:pt>
                <c:pt idx="17481">
                  <c:v>23.200001</c:v>
                </c:pt>
                <c:pt idx="17482">
                  <c:v>23.200001</c:v>
                </c:pt>
                <c:pt idx="17483">
                  <c:v>23.200001</c:v>
                </c:pt>
                <c:pt idx="17484">
                  <c:v>23.200001</c:v>
                </c:pt>
                <c:pt idx="17485">
                  <c:v>23.200001</c:v>
                </c:pt>
                <c:pt idx="17486">
                  <c:v>23.200001</c:v>
                </c:pt>
                <c:pt idx="17487">
                  <c:v>23.200001</c:v>
                </c:pt>
                <c:pt idx="17488">
                  <c:v>23.200001</c:v>
                </c:pt>
                <c:pt idx="17489">
                  <c:v>23.200001</c:v>
                </c:pt>
                <c:pt idx="17490">
                  <c:v>23.1</c:v>
                </c:pt>
                <c:pt idx="17491">
                  <c:v>23.200001</c:v>
                </c:pt>
                <c:pt idx="17492">
                  <c:v>23.200001</c:v>
                </c:pt>
                <c:pt idx="17493">
                  <c:v>23.200001</c:v>
                </c:pt>
                <c:pt idx="17494">
                  <c:v>23.200001</c:v>
                </c:pt>
                <c:pt idx="17495">
                  <c:v>23.200001</c:v>
                </c:pt>
                <c:pt idx="17496">
                  <c:v>23.200001</c:v>
                </c:pt>
                <c:pt idx="17497">
                  <c:v>23.200001</c:v>
                </c:pt>
                <c:pt idx="17498">
                  <c:v>23.200001</c:v>
                </c:pt>
                <c:pt idx="17499">
                  <c:v>23.200001</c:v>
                </c:pt>
                <c:pt idx="17500">
                  <c:v>23.200001</c:v>
                </c:pt>
                <c:pt idx="17501">
                  <c:v>23.1</c:v>
                </c:pt>
                <c:pt idx="17502">
                  <c:v>23.200001</c:v>
                </c:pt>
                <c:pt idx="17503">
                  <c:v>23.200001</c:v>
                </c:pt>
                <c:pt idx="17504">
                  <c:v>23.200001</c:v>
                </c:pt>
                <c:pt idx="17505">
                  <c:v>23.200001</c:v>
                </c:pt>
                <c:pt idx="17506">
                  <c:v>23.200001</c:v>
                </c:pt>
                <c:pt idx="17507">
                  <c:v>23.200001</c:v>
                </c:pt>
                <c:pt idx="17508">
                  <c:v>23.200001</c:v>
                </c:pt>
                <c:pt idx="17509">
                  <c:v>23.200001</c:v>
                </c:pt>
                <c:pt idx="17510">
                  <c:v>23.200001</c:v>
                </c:pt>
                <c:pt idx="17511">
                  <c:v>23.200001</c:v>
                </c:pt>
                <c:pt idx="17512">
                  <c:v>23.200001</c:v>
                </c:pt>
                <c:pt idx="17513">
                  <c:v>23.1</c:v>
                </c:pt>
                <c:pt idx="17514">
                  <c:v>23.1</c:v>
                </c:pt>
                <c:pt idx="17515">
                  <c:v>23.200001</c:v>
                </c:pt>
                <c:pt idx="17516">
                  <c:v>23.200001</c:v>
                </c:pt>
                <c:pt idx="17517">
                  <c:v>23.200001</c:v>
                </c:pt>
                <c:pt idx="17518">
                  <c:v>23.200001</c:v>
                </c:pt>
                <c:pt idx="17519">
                  <c:v>23.200001</c:v>
                </c:pt>
                <c:pt idx="17520">
                  <c:v>23.200001</c:v>
                </c:pt>
                <c:pt idx="17521">
                  <c:v>23.1</c:v>
                </c:pt>
                <c:pt idx="17522">
                  <c:v>23.200001</c:v>
                </c:pt>
                <c:pt idx="17523">
                  <c:v>23.200001</c:v>
                </c:pt>
                <c:pt idx="17524">
                  <c:v>23.1</c:v>
                </c:pt>
                <c:pt idx="17525">
                  <c:v>23.200001</c:v>
                </c:pt>
                <c:pt idx="17526">
                  <c:v>23.200001</c:v>
                </c:pt>
                <c:pt idx="17527">
                  <c:v>23.200001</c:v>
                </c:pt>
                <c:pt idx="17528">
                  <c:v>23.200001</c:v>
                </c:pt>
                <c:pt idx="17529">
                  <c:v>23.200001</c:v>
                </c:pt>
                <c:pt idx="17530">
                  <c:v>23.200001</c:v>
                </c:pt>
                <c:pt idx="17531">
                  <c:v>23.200001</c:v>
                </c:pt>
                <c:pt idx="17532">
                  <c:v>23.200001</c:v>
                </c:pt>
                <c:pt idx="17533">
                  <c:v>23.200001</c:v>
                </c:pt>
                <c:pt idx="17534">
                  <c:v>23.200001</c:v>
                </c:pt>
                <c:pt idx="17535">
                  <c:v>23.200001</c:v>
                </c:pt>
                <c:pt idx="17536">
                  <c:v>23.200001</c:v>
                </c:pt>
                <c:pt idx="17537">
                  <c:v>23.200001</c:v>
                </c:pt>
                <c:pt idx="17538">
                  <c:v>23.200001</c:v>
                </c:pt>
                <c:pt idx="17539">
                  <c:v>23.200001</c:v>
                </c:pt>
                <c:pt idx="17540">
                  <c:v>23.200001</c:v>
                </c:pt>
                <c:pt idx="17541">
                  <c:v>23.200001</c:v>
                </c:pt>
                <c:pt idx="17542">
                  <c:v>23.1</c:v>
                </c:pt>
                <c:pt idx="17543">
                  <c:v>23.1</c:v>
                </c:pt>
                <c:pt idx="17544">
                  <c:v>23.200001</c:v>
                </c:pt>
                <c:pt idx="17545">
                  <c:v>23.200001</c:v>
                </c:pt>
                <c:pt idx="17546">
                  <c:v>23.1</c:v>
                </c:pt>
                <c:pt idx="17547">
                  <c:v>23.200001</c:v>
                </c:pt>
                <c:pt idx="17548">
                  <c:v>23.1</c:v>
                </c:pt>
                <c:pt idx="17549">
                  <c:v>23.200001</c:v>
                </c:pt>
                <c:pt idx="17550">
                  <c:v>23.200001</c:v>
                </c:pt>
                <c:pt idx="17551">
                  <c:v>23.200001</c:v>
                </c:pt>
                <c:pt idx="17552">
                  <c:v>23.200001</c:v>
                </c:pt>
                <c:pt idx="17553">
                  <c:v>23.200001</c:v>
                </c:pt>
                <c:pt idx="17554">
                  <c:v>23.200001</c:v>
                </c:pt>
                <c:pt idx="17555">
                  <c:v>23.200001</c:v>
                </c:pt>
                <c:pt idx="17556">
                  <c:v>23.200001</c:v>
                </c:pt>
                <c:pt idx="17557">
                  <c:v>23.200001</c:v>
                </c:pt>
                <c:pt idx="17558">
                  <c:v>23.200001</c:v>
                </c:pt>
                <c:pt idx="17559">
                  <c:v>23.200001</c:v>
                </c:pt>
                <c:pt idx="17560">
                  <c:v>23.200001</c:v>
                </c:pt>
                <c:pt idx="17561">
                  <c:v>23.200001</c:v>
                </c:pt>
                <c:pt idx="17562">
                  <c:v>23.200001</c:v>
                </c:pt>
                <c:pt idx="17563">
                  <c:v>23.200001</c:v>
                </c:pt>
                <c:pt idx="17564">
                  <c:v>23.200001</c:v>
                </c:pt>
                <c:pt idx="17565">
                  <c:v>23.200001</c:v>
                </c:pt>
                <c:pt idx="17566">
                  <c:v>23.200001</c:v>
                </c:pt>
                <c:pt idx="17567">
                  <c:v>23.200001</c:v>
                </c:pt>
                <c:pt idx="17568">
                  <c:v>23.200001</c:v>
                </c:pt>
                <c:pt idx="17569">
                  <c:v>23.200001</c:v>
                </c:pt>
                <c:pt idx="17570">
                  <c:v>23.200001</c:v>
                </c:pt>
                <c:pt idx="17571">
                  <c:v>23.200001</c:v>
                </c:pt>
                <c:pt idx="17572">
                  <c:v>23.200001</c:v>
                </c:pt>
                <c:pt idx="17573">
                  <c:v>23.200001</c:v>
                </c:pt>
                <c:pt idx="17574">
                  <c:v>23.200001</c:v>
                </c:pt>
                <c:pt idx="17575">
                  <c:v>23.200001</c:v>
                </c:pt>
                <c:pt idx="17576">
                  <c:v>23.200001</c:v>
                </c:pt>
                <c:pt idx="17577">
                  <c:v>23.1</c:v>
                </c:pt>
                <c:pt idx="17578">
                  <c:v>23.200001</c:v>
                </c:pt>
                <c:pt idx="17579">
                  <c:v>23.200001</c:v>
                </c:pt>
                <c:pt idx="17580">
                  <c:v>23.200001</c:v>
                </c:pt>
                <c:pt idx="17581">
                  <c:v>23.200001</c:v>
                </c:pt>
                <c:pt idx="17582">
                  <c:v>23.200001</c:v>
                </c:pt>
                <c:pt idx="17583">
                  <c:v>23.200001</c:v>
                </c:pt>
                <c:pt idx="17584">
                  <c:v>23.200001</c:v>
                </c:pt>
                <c:pt idx="17585">
                  <c:v>23.200001</c:v>
                </c:pt>
                <c:pt idx="17586">
                  <c:v>23.200001</c:v>
                </c:pt>
                <c:pt idx="17587">
                  <c:v>23.200001</c:v>
                </c:pt>
                <c:pt idx="17588">
                  <c:v>23.200001</c:v>
                </c:pt>
                <c:pt idx="17589">
                  <c:v>23.200001</c:v>
                </c:pt>
                <c:pt idx="17590">
                  <c:v>23.200001</c:v>
                </c:pt>
                <c:pt idx="17591">
                  <c:v>23.200001</c:v>
                </c:pt>
                <c:pt idx="17592">
                  <c:v>23.200001</c:v>
                </c:pt>
                <c:pt idx="17593">
                  <c:v>23.200001</c:v>
                </c:pt>
                <c:pt idx="17594">
                  <c:v>23.200001</c:v>
                </c:pt>
                <c:pt idx="17595">
                  <c:v>23.200001</c:v>
                </c:pt>
                <c:pt idx="17596">
                  <c:v>23.200001</c:v>
                </c:pt>
                <c:pt idx="17597">
                  <c:v>23.200001</c:v>
                </c:pt>
                <c:pt idx="17598">
                  <c:v>23.200001</c:v>
                </c:pt>
                <c:pt idx="17599">
                  <c:v>23.200001</c:v>
                </c:pt>
                <c:pt idx="17600">
                  <c:v>23.200001</c:v>
                </c:pt>
                <c:pt idx="17601">
                  <c:v>23.200001</c:v>
                </c:pt>
                <c:pt idx="17602">
                  <c:v>23.200001</c:v>
                </c:pt>
                <c:pt idx="17603">
                  <c:v>23.200001</c:v>
                </c:pt>
                <c:pt idx="17604">
                  <c:v>23.200001</c:v>
                </c:pt>
                <c:pt idx="17605">
                  <c:v>23.200001</c:v>
                </c:pt>
                <c:pt idx="17606">
                  <c:v>23.200001</c:v>
                </c:pt>
                <c:pt idx="17607">
                  <c:v>23.200001</c:v>
                </c:pt>
                <c:pt idx="17608">
                  <c:v>23.200001</c:v>
                </c:pt>
                <c:pt idx="17609">
                  <c:v>23.200001</c:v>
                </c:pt>
                <c:pt idx="17610">
                  <c:v>23.200001</c:v>
                </c:pt>
                <c:pt idx="17611">
                  <c:v>23.200001</c:v>
                </c:pt>
                <c:pt idx="17612">
                  <c:v>23.200001</c:v>
                </c:pt>
                <c:pt idx="17613">
                  <c:v>23.200001</c:v>
                </c:pt>
                <c:pt idx="17614">
                  <c:v>23.200001</c:v>
                </c:pt>
                <c:pt idx="17615">
                  <c:v>23.200001</c:v>
                </c:pt>
                <c:pt idx="17616">
                  <c:v>23.200001</c:v>
                </c:pt>
                <c:pt idx="17617">
                  <c:v>23.200001</c:v>
                </c:pt>
                <c:pt idx="17618">
                  <c:v>23.200001</c:v>
                </c:pt>
                <c:pt idx="17619">
                  <c:v>23.200001</c:v>
                </c:pt>
                <c:pt idx="17620">
                  <c:v>23.200001</c:v>
                </c:pt>
                <c:pt idx="17621">
                  <c:v>23.200001</c:v>
                </c:pt>
                <c:pt idx="17622">
                  <c:v>23.200001</c:v>
                </c:pt>
                <c:pt idx="17623">
                  <c:v>23.200001</c:v>
                </c:pt>
                <c:pt idx="17624">
                  <c:v>23.200001</c:v>
                </c:pt>
                <c:pt idx="17625">
                  <c:v>23.200001</c:v>
                </c:pt>
                <c:pt idx="17626">
                  <c:v>23.200001</c:v>
                </c:pt>
                <c:pt idx="17627">
                  <c:v>23.200001</c:v>
                </c:pt>
                <c:pt idx="17628">
                  <c:v>23.200001</c:v>
                </c:pt>
                <c:pt idx="17629">
                  <c:v>23.200001</c:v>
                </c:pt>
                <c:pt idx="17630">
                  <c:v>23.200001</c:v>
                </c:pt>
                <c:pt idx="17631">
                  <c:v>23.200001</c:v>
                </c:pt>
                <c:pt idx="17632">
                  <c:v>23.200001</c:v>
                </c:pt>
                <c:pt idx="17633">
                  <c:v>23.200001</c:v>
                </c:pt>
                <c:pt idx="17634">
                  <c:v>23.200001</c:v>
                </c:pt>
                <c:pt idx="17635">
                  <c:v>23.200001</c:v>
                </c:pt>
                <c:pt idx="17636">
                  <c:v>23.200001</c:v>
                </c:pt>
                <c:pt idx="17637">
                  <c:v>23.200001</c:v>
                </c:pt>
                <c:pt idx="17638">
                  <c:v>23.200001</c:v>
                </c:pt>
                <c:pt idx="17639">
                  <c:v>23.200001</c:v>
                </c:pt>
                <c:pt idx="17640">
                  <c:v>23.200001</c:v>
                </c:pt>
                <c:pt idx="17641">
                  <c:v>23.200001</c:v>
                </c:pt>
                <c:pt idx="17642">
                  <c:v>23.200001</c:v>
                </c:pt>
                <c:pt idx="17643">
                  <c:v>23.200001</c:v>
                </c:pt>
                <c:pt idx="17644">
                  <c:v>23.200001</c:v>
                </c:pt>
                <c:pt idx="17645">
                  <c:v>23.200001</c:v>
                </c:pt>
                <c:pt idx="17646">
                  <c:v>23.200001</c:v>
                </c:pt>
                <c:pt idx="17647">
                  <c:v>23.200001</c:v>
                </c:pt>
                <c:pt idx="17648">
                  <c:v>23.200001</c:v>
                </c:pt>
                <c:pt idx="17649">
                  <c:v>23.200001</c:v>
                </c:pt>
                <c:pt idx="17650">
                  <c:v>23.200001</c:v>
                </c:pt>
                <c:pt idx="17651">
                  <c:v>23.200001</c:v>
                </c:pt>
                <c:pt idx="17652">
                  <c:v>23.200001</c:v>
                </c:pt>
                <c:pt idx="17653">
                  <c:v>23.200001</c:v>
                </c:pt>
                <c:pt idx="17654">
                  <c:v>23.200001</c:v>
                </c:pt>
                <c:pt idx="17655">
                  <c:v>23.200001</c:v>
                </c:pt>
                <c:pt idx="17656">
                  <c:v>23.200001</c:v>
                </c:pt>
                <c:pt idx="17657">
                  <c:v>23.200001</c:v>
                </c:pt>
                <c:pt idx="17658">
                  <c:v>23.200001</c:v>
                </c:pt>
                <c:pt idx="17659">
                  <c:v>23.200001</c:v>
                </c:pt>
                <c:pt idx="17660">
                  <c:v>23.200001</c:v>
                </c:pt>
                <c:pt idx="17661">
                  <c:v>23.200001</c:v>
                </c:pt>
                <c:pt idx="17662">
                  <c:v>23.200001</c:v>
                </c:pt>
                <c:pt idx="17663">
                  <c:v>23.200001</c:v>
                </c:pt>
                <c:pt idx="17664">
                  <c:v>23.200001</c:v>
                </c:pt>
                <c:pt idx="17665">
                  <c:v>23.200001</c:v>
                </c:pt>
                <c:pt idx="17666">
                  <c:v>23.200001</c:v>
                </c:pt>
                <c:pt idx="17667">
                  <c:v>23.200001</c:v>
                </c:pt>
                <c:pt idx="17668">
                  <c:v>23.200001</c:v>
                </c:pt>
                <c:pt idx="17669">
                  <c:v>23.200001</c:v>
                </c:pt>
                <c:pt idx="17670">
                  <c:v>23.200001</c:v>
                </c:pt>
                <c:pt idx="17671">
                  <c:v>23.200001</c:v>
                </c:pt>
                <c:pt idx="17672">
                  <c:v>23.200001</c:v>
                </c:pt>
                <c:pt idx="17673">
                  <c:v>23.200001</c:v>
                </c:pt>
                <c:pt idx="17674">
                  <c:v>23.200001</c:v>
                </c:pt>
                <c:pt idx="17675">
                  <c:v>23.200001</c:v>
                </c:pt>
                <c:pt idx="17676">
                  <c:v>23.200001</c:v>
                </c:pt>
                <c:pt idx="17677">
                  <c:v>23.200001</c:v>
                </c:pt>
                <c:pt idx="17678">
                  <c:v>23.200001</c:v>
                </c:pt>
                <c:pt idx="17679">
                  <c:v>23.200001</c:v>
                </c:pt>
                <c:pt idx="17680">
                  <c:v>23.200001</c:v>
                </c:pt>
                <c:pt idx="17681">
                  <c:v>23.200001</c:v>
                </c:pt>
                <c:pt idx="17682">
                  <c:v>23.200001</c:v>
                </c:pt>
                <c:pt idx="17683">
                  <c:v>23.200001</c:v>
                </c:pt>
                <c:pt idx="17684">
                  <c:v>23.200001</c:v>
                </c:pt>
                <c:pt idx="17685">
                  <c:v>23.200001</c:v>
                </c:pt>
                <c:pt idx="17686">
                  <c:v>23.200001</c:v>
                </c:pt>
                <c:pt idx="17687">
                  <c:v>23.200001</c:v>
                </c:pt>
                <c:pt idx="17688">
                  <c:v>23.200001</c:v>
                </c:pt>
                <c:pt idx="17689">
                  <c:v>23.200001</c:v>
                </c:pt>
                <c:pt idx="17690">
                  <c:v>23.200001</c:v>
                </c:pt>
                <c:pt idx="17691">
                  <c:v>23.200001</c:v>
                </c:pt>
                <c:pt idx="17692">
                  <c:v>23.200001</c:v>
                </c:pt>
                <c:pt idx="17693">
                  <c:v>23.200001</c:v>
                </c:pt>
                <c:pt idx="17694">
                  <c:v>23.200001</c:v>
                </c:pt>
                <c:pt idx="17695">
                  <c:v>23.200001</c:v>
                </c:pt>
                <c:pt idx="17696">
                  <c:v>23.200001</c:v>
                </c:pt>
                <c:pt idx="17697">
                  <c:v>23.200001</c:v>
                </c:pt>
                <c:pt idx="17698">
                  <c:v>23.200001</c:v>
                </c:pt>
                <c:pt idx="17699">
                  <c:v>23.200001</c:v>
                </c:pt>
                <c:pt idx="17700">
                  <c:v>23.200001</c:v>
                </c:pt>
                <c:pt idx="17701">
                  <c:v>23.200001</c:v>
                </c:pt>
                <c:pt idx="17702">
                  <c:v>23.200001</c:v>
                </c:pt>
                <c:pt idx="17703">
                  <c:v>23.200001</c:v>
                </c:pt>
                <c:pt idx="17704">
                  <c:v>23.200001</c:v>
                </c:pt>
                <c:pt idx="17705">
                  <c:v>23.200001</c:v>
                </c:pt>
                <c:pt idx="17706">
                  <c:v>23.200001</c:v>
                </c:pt>
                <c:pt idx="17707">
                  <c:v>23.200001</c:v>
                </c:pt>
                <c:pt idx="17708">
                  <c:v>23.200001</c:v>
                </c:pt>
                <c:pt idx="17709">
                  <c:v>23.200001</c:v>
                </c:pt>
                <c:pt idx="17710">
                  <c:v>23.200001</c:v>
                </c:pt>
                <c:pt idx="17711">
                  <c:v>23.200001</c:v>
                </c:pt>
                <c:pt idx="17712">
                  <c:v>23.200001</c:v>
                </c:pt>
                <c:pt idx="17713">
                  <c:v>23.200001</c:v>
                </c:pt>
                <c:pt idx="17714">
                  <c:v>23.200001</c:v>
                </c:pt>
                <c:pt idx="17715">
                  <c:v>23.200001</c:v>
                </c:pt>
                <c:pt idx="17716">
                  <c:v>23.200001</c:v>
                </c:pt>
                <c:pt idx="17717">
                  <c:v>23.200001</c:v>
                </c:pt>
                <c:pt idx="17718">
                  <c:v>23.200001</c:v>
                </c:pt>
                <c:pt idx="17719">
                  <c:v>23.200001</c:v>
                </c:pt>
                <c:pt idx="17720">
                  <c:v>23.200001</c:v>
                </c:pt>
                <c:pt idx="17721">
                  <c:v>23.200001</c:v>
                </c:pt>
                <c:pt idx="17722">
                  <c:v>23.200001</c:v>
                </c:pt>
                <c:pt idx="17723">
                  <c:v>23.200001</c:v>
                </c:pt>
                <c:pt idx="17724">
                  <c:v>23.200001</c:v>
                </c:pt>
                <c:pt idx="17725">
                  <c:v>23.200001</c:v>
                </c:pt>
                <c:pt idx="17726">
                  <c:v>23.200001</c:v>
                </c:pt>
                <c:pt idx="17727">
                  <c:v>23.200001</c:v>
                </c:pt>
                <c:pt idx="17728">
                  <c:v>23.200001</c:v>
                </c:pt>
                <c:pt idx="17729">
                  <c:v>23.200001</c:v>
                </c:pt>
                <c:pt idx="17730">
                  <c:v>23.200001</c:v>
                </c:pt>
                <c:pt idx="17731">
                  <c:v>23.200001</c:v>
                </c:pt>
                <c:pt idx="17732">
                  <c:v>23.200001</c:v>
                </c:pt>
                <c:pt idx="17733">
                  <c:v>23.200001</c:v>
                </c:pt>
                <c:pt idx="17734">
                  <c:v>23.200001</c:v>
                </c:pt>
                <c:pt idx="17735">
                  <c:v>23.200001</c:v>
                </c:pt>
                <c:pt idx="17736">
                  <c:v>23.200001</c:v>
                </c:pt>
                <c:pt idx="17737">
                  <c:v>23.200001</c:v>
                </c:pt>
                <c:pt idx="17738">
                  <c:v>23.200001</c:v>
                </c:pt>
                <c:pt idx="17739">
                  <c:v>23.200001</c:v>
                </c:pt>
                <c:pt idx="17740">
                  <c:v>23.200001</c:v>
                </c:pt>
                <c:pt idx="17741">
                  <c:v>23.200001</c:v>
                </c:pt>
                <c:pt idx="17742">
                  <c:v>23.200001</c:v>
                </c:pt>
                <c:pt idx="17743">
                  <c:v>23.200001</c:v>
                </c:pt>
                <c:pt idx="17744">
                  <c:v>23.200001</c:v>
                </c:pt>
                <c:pt idx="17745">
                  <c:v>23.200001</c:v>
                </c:pt>
                <c:pt idx="17746">
                  <c:v>23.200001</c:v>
                </c:pt>
                <c:pt idx="17747">
                  <c:v>23.200001</c:v>
                </c:pt>
                <c:pt idx="17748">
                  <c:v>23.200001</c:v>
                </c:pt>
                <c:pt idx="17749">
                  <c:v>23.200001</c:v>
                </c:pt>
                <c:pt idx="17750">
                  <c:v>23.200001</c:v>
                </c:pt>
                <c:pt idx="17751">
                  <c:v>23.200001</c:v>
                </c:pt>
                <c:pt idx="17752">
                  <c:v>23.200001</c:v>
                </c:pt>
                <c:pt idx="17753">
                  <c:v>23.200001</c:v>
                </c:pt>
                <c:pt idx="17754">
                  <c:v>23.200001</c:v>
                </c:pt>
                <c:pt idx="17755">
                  <c:v>23.200001</c:v>
                </c:pt>
                <c:pt idx="17756">
                  <c:v>23.1</c:v>
                </c:pt>
                <c:pt idx="17757">
                  <c:v>23.200001</c:v>
                </c:pt>
                <c:pt idx="17758">
                  <c:v>23.200001</c:v>
                </c:pt>
                <c:pt idx="17759">
                  <c:v>23.200001</c:v>
                </c:pt>
                <c:pt idx="17760">
                  <c:v>23.200001</c:v>
                </c:pt>
                <c:pt idx="17761">
                  <c:v>23.200001</c:v>
                </c:pt>
                <c:pt idx="17762">
                  <c:v>23.200001</c:v>
                </c:pt>
                <c:pt idx="17763">
                  <c:v>23.200001</c:v>
                </c:pt>
                <c:pt idx="17764">
                  <c:v>23.200001</c:v>
                </c:pt>
                <c:pt idx="17765">
                  <c:v>23.200001</c:v>
                </c:pt>
                <c:pt idx="17766">
                  <c:v>23.200001</c:v>
                </c:pt>
                <c:pt idx="17767">
                  <c:v>23.200001</c:v>
                </c:pt>
                <c:pt idx="17768">
                  <c:v>23.200001</c:v>
                </c:pt>
                <c:pt idx="17769">
                  <c:v>23.200001</c:v>
                </c:pt>
                <c:pt idx="17770">
                  <c:v>23.200001</c:v>
                </c:pt>
                <c:pt idx="17771">
                  <c:v>23.200001</c:v>
                </c:pt>
                <c:pt idx="17772">
                  <c:v>23.200001</c:v>
                </c:pt>
                <c:pt idx="17773">
                  <c:v>23.200001</c:v>
                </c:pt>
                <c:pt idx="17774">
                  <c:v>23.200001</c:v>
                </c:pt>
                <c:pt idx="17775">
                  <c:v>23.200001</c:v>
                </c:pt>
                <c:pt idx="17776">
                  <c:v>23.200001</c:v>
                </c:pt>
                <c:pt idx="17777">
                  <c:v>23.200001</c:v>
                </c:pt>
                <c:pt idx="17778">
                  <c:v>23.200001</c:v>
                </c:pt>
                <c:pt idx="17779">
                  <c:v>23.200001</c:v>
                </c:pt>
                <c:pt idx="17780">
                  <c:v>23.200001</c:v>
                </c:pt>
                <c:pt idx="17781">
                  <c:v>23.200001</c:v>
                </c:pt>
                <c:pt idx="17782">
                  <c:v>23.200001</c:v>
                </c:pt>
                <c:pt idx="17783">
                  <c:v>23.200001</c:v>
                </c:pt>
                <c:pt idx="17784">
                  <c:v>23.200001</c:v>
                </c:pt>
                <c:pt idx="17785">
                  <c:v>23.200001</c:v>
                </c:pt>
                <c:pt idx="17786">
                  <c:v>23.200001</c:v>
                </c:pt>
                <c:pt idx="17787">
                  <c:v>23.200001</c:v>
                </c:pt>
                <c:pt idx="17788">
                  <c:v>23.200001</c:v>
                </c:pt>
                <c:pt idx="17789">
                  <c:v>23.200001</c:v>
                </c:pt>
                <c:pt idx="17790">
                  <c:v>23.200001</c:v>
                </c:pt>
                <c:pt idx="17791">
                  <c:v>23.200001</c:v>
                </c:pt>
                <c:pt idx="17792">
                  <c:v>23.200001</c:v>
                </c:pt>
                <c:pt idx="17793">
                  <c:v>23.200001</c:v>
                </c:pt>
                <c:pt idx="17794">
                  <c:v>23.200001</c:v>
                </c:pt>
                <c:pt idx="17795">
                  <c:v>23.200001</c:v>
                </c:pt>
                <c:pt idx="17796">
                  <c:v>23.200001</c:v>
                </c:pt>
                <c:pt idx="17797">
                  <c:v>23.200001</c:v>
                </c:pt>
                <c:pt idx="17798">
                  <c:v>23.200001</c:v>
                </c:pt>
                <c:pt idx="17799">
                  <c:v>23.200001</c:v>
                </c:pt>
                <c:pt idx="17800">
                  <c:v>23.200001</c:v>
                </c:pt>
                <c:pt idx="17801">
                  <c:v>23.200001</c:v>
                </c:pt>
                <c:pt idx="17802">
                  <c:v>23.200001</c:v>
                </c:pt>
                <c:pt idx="17803">
                  <c:v>23.200001</c:v>
                </c:pt>
                <c:pt idx="17804">
                  <c:v>23.200001</c:v>
                </c:pt>
                <c:pt idx="17805">
                  <c:v>23.200001</c:v>
                </c:pt>
                <c:pt idx="17806">
                  <c:v>23.200001</c:v>
                </c:pt>
                <c:pt idx="17807">
                  <c:v>23.200001</c:v>
                </c:pt>
                <c:pt idx="17808">
                  <c:v>23.200001</c:v>
                </c:pt>
                <c:pt idx="17809">
                  <c:v>23.200001</c:v>
                </c:pt>
                <c:pt idx="17810">
                  <c:v>23.200001</c:v>
                </c:pt>
                <c:pt idx="17811">
                  <c:v>23.200001</c:v>
                </c:pt>
                <c:pt idx="17812">
                  <c:v>23.200001</c:v>
                </c:pt>
                <c:pt idx="17813">
                  <c:v>23.200001</c:v>
                </c:pt>
                <c:pt idx="17814">
                  <c:v>23.200001</c:v>
                </c:pt>
                <c:pt idx="17815">
                  <c:v>23.200001</c:v>
                </c:pt>
                <c:pt idx="17816">
                  <c:v>23.200001</c:v>
                </c:pt>
                <c:pt idx="17817">
                  <c:v>23.200001</c:v>
                </c:pt>
                <c:pt idx="17818">
                  <c:v>23.200001</c:v>
                </c:pt>
                <c:pt idx="17819">
                  <c:v>23.200001</c:v>
                </c:pt>
                <c:pt idx="17820">
                  <c:v>23.200001</c:v>
                </c:pt>
                <c:pt idx="17821">
                  <c:v>23.200001</c:v>
                </c:pt>
                <c:pt idx="17822">
                  <c:v>23.200001</c:v>
                </c:pt>
                <c:pt idx="17823">
                  <c:v>23.200001</c:v>
                </c:pt>
                <c:pt idx="17824">
                  <c:v>23.200001</c:v>
                </c:pt>
                <c:pt idx="17825">
                  <c:v>23.200001</c:v>
                </c:pt>
                <c:pt idx="17826">
                  <c:v>23.200001</c:v>
                </c:pt>
                <c:pt idx="17827">
                  <c:v>23.200001</c:v>
                </c:pt>
                <c:pt idx="17828">
                  <c:v>23.200001</c:v>
                </c:pt>
                <c:pt idx="17829">
                  <c:v>23.200001</c:v>
                </c:pt>
                <c:pt idx="17830">
                  <c:v>23.200001</c:v>
                </c:pt>
                <c:pt idx="17831">
                  <c:v>23.200001</c:v>
                </c:pt>
                <c:pt idx="17832">
                  <c:v>23.200001</c:v>
                </c:pt>
                <c:pt idx="17833">
                  <c:v>23.200001</c:v>
                </c:pt>
                <c:pt idx="17834">
                  <c:v>23.200001</c:v>
                </c:pt>
                <c:pt idx="17835">
                  <c:v>23.200001</c:v>
                </c:pt>
                <c:pt idx="17836">
                  <c:v>23.200001</c:v>
                </c:pt>
                <c:pt idx="17837">
                  <c:v>23.200001</c:v>
                </c:pt>
                <c:pt idx="17838">
                  <c:v>23.200001</c:v>
                </c:pt>
                <c:pt idx="17839">
                  <c:v>23.200001</c:v>
                </c:pt>
                <c:pt idx="17840">
                  <c:v>23.200001</c:v>
                </c:pt>
                <c:pt idx="17841">
                  <c:v>23.200001</c:v>
                </c:pt>
                <c:pt idx="17842">
                  <c:v>23.200001</c:v>
                </c:pt>
                <c:pt idx="17843">
                  <c:v>23.200001</c:v>
                </c:pt>
                <c:pt idx="17844">
                  <c:v>23.200001</c:v>
                </c:pt>
                <c:pt idx="17845">
                  <c:v>23.200001</c:v>
                </c:pt>
                <c:pt idx="17846">
                  <c:v>23.200001</c:v>
                </c:pt>
                <c:pt idx="17847">
                  <c:v>23.200001</c:v>
                </c:pt>
                <c:pt idx="17848">
                  <c:v>23.200001</c:v>
                </c:pt>
                <c:pt idx="17849">
                  <c:v>23.200001</c:v>
                </c:pt>
                <c:pt idx="17850">
                  <c:v>23.200001</c:v>
                </c:pt>
                <c:pt idx="17851">
                  <c:v>23.200001</c:v>
                </c:pt>
                <c:pt idx="17852">
                  <c:v>23.200001</c:v>
                </c:pt>
                <c:pt idx="17853">
                  <c:v>23.200001</c:v>
                </c:pt>
                <c:pt idx="17854">
                  <c:v>23.200001</c:v>
                </c:pt>
                <c:pt idx="17855">
                  <c:v>23.200001</c:v>
                </c:pt>
                <c:pt idx="17856">
                  <c:v>23.200001</c:v>
                </c:pt>
                <c:pt idx="17857">
                  <c:v>23.200001</c:v>
                </c:pt>
                <c:pt idx="17858">
                  <c:v>23.200001</c:v>
                </c:pt>
                <c:pt idx="17859">
                  <c:v>23.200001</c:v>
                </c:pt>
                <c:pt idx="17860">
                  <c:v>23.200001</c:v>
                </c:pt>
                <c:pt idx="17861">
                  <c:v>23.200001</c:v>
                </c:pt>
                <c:pt idx="17862">
                  <c:v>23.200001</c:v>
                </c:pt>
                <c:pt idx="17863">
                  <c:v>23.200001</c:v>
                </c:pt>
                <c:pt idx="17864">
                  <c:v>23.200001</c:v>
                </c:pt>
                <c:pt idx="17865">
                  <c:v>23.200001</c:v>
                </c:pt>
                <c:pt idx="17866">
                  <c:v>23.200001</c:v>
                </c:pt>
                <c:pt idx="17867">
                  <c:v>23.200001</c:v>
                </c:pt>
                <c:pt idx="17868">
                  <c:v>23.200001</c:v>
                </c:pt>
                <c:pt idx="17869">
                  <c:v>23.1</c:v>
                </c:pt>
                <c:pt idx="17870">
                  <c:v>23.200001</c:v>
                </c:pt>
                <c:pt idx="17871">
                  <c:v>23.200001</c:v>
                </c:pt>
                <c:pt idx="17872">
                  <c:v>23.200001</c:v>
                </c:pt>
                <c:pt idx="17873">
                  <c:v>23.200001</c:v>
                </c:pt>
                <c:pt idx="17874">
                  <c:v>23.200001</c:v>
                </c:pt>
                <c:pt idx="17875">
                  <c:v>23.200001</c:v>
                </c:pt>
                <c:pt idx="17876">
                  <c:v>23.200001</c:v>
                </c:pt>
                <c:pt idx="17877">
                  <c:v>23.200001</c:v>
                </c:pt>
                <c:pt idx="17878">
                  <c:v>23.200001</c:v>
                </c:pt>
                <c:pt idx="17879">
                  <c:v>23.200001</c:v>
                </c:pt>
                <c:pt idx="17880">
                  <c:v>23.200001</c:v>
                </c:pt>
                <c:pt idx="17881">
                  <c:v>23.200001</c:v>
                </c:pt>
                <c:pt idx="17882">
                  <c:v>23.200001</c:v>
                </c:pt>
                <c:pt idx="17883">
                  <c:v>23.200001</c:v>
                </c:pt>
                <c:pt idx="17884">
                  <c:v>23.200001</c:v>
                </c:pt>
                <c:pt idx="17885">
                  <c:v>23.200001</c:v>
                </c:pt>
                <c:pt idx="17886">
                  <c:v>23.200001</c:v>
                </c:pt>
                <c:pt idx="17887">
                  <c:v>23.200001</c:v>
                </c:pt>
                <c:pt idx="17888">
                  <c:v>23.200001</c:v>
                </c:pt>
                <c:pt idx="17889">
                  <c:v>23.200001</c:v>
                </c:pt>
                <c:pt idx="17890">
                  <c:v>23.200001</c:v>
                </c:pt>
                <c:pt idx="17891">
                  <c:v>23.200001</c:v>
                </c:pt>
                <c:pt idx="17892">
                  <c:v>23.200001</c:v>
                </c:pt>
                <c:pt idx="17893">
                  <c:v>23.200001</c:v>
                </c:pt>
                <c:pt idx="17894">
                  <c:v>23.200001</c:v>
                </c:pt>
                <c:pt idx="17895">
                  <c:v>23.200001</c:v>
                </c:pt>
                <c:pt idx="17896">
                  <c:v>23.200001</c:v>
                </c:pt>
                <c:pt idx="17897">
                  <c:v>23.200001</c:v>
                </c:pt>
                <c:pt idx="17898">
                  <c:v>23.200001</c:v>
                </c:pt>
                <c:pt idx="17899">
                  <c:v>23.200001</c:v>
                </c:pt>
                <c:pt idx="17900">
                  <c:v>23.200001</c:v>
                </c:pt>
                <c:pt idx="17901">
                  <c:v>23.200001</c:v>
                </c:pt>
                <c:pt idx="17902">
                  <c:v>23.200001</c:v>
                </c:pt>
                <c:pt idx="17903">
                  <c:v>23.200001</c:v>
                </c:pt>
                <c:pt idx="17904">
                  <c:v>23.200001</c:v>
                </c:pt>
                <c:pt idx="17905">
                  <c:v>23.200001</c:v>
                </c:pt>
                <c:pt idx="17906">
                  <c:v>23.200001</c:v>
                </c:pt>
                <c:pt idx="17907">
                  <c:v>23.200001</c:v>
                </c:pt>
                <c:pt idx="17908">
                  <c:v>23.200001</c:v>
                </c:pt>
                <c:pt idx="17909">
                  <c:v>23.200001</c:v>
                </c:pt>
                <c:pt idx="17910">
                  <c:v>23.200001</c:v>
                </c:pt>
                <c:pt idx="17911">
                  <c:v>23.200001</c:v>
                </c:pt>
                <c:pt idx="17912">
                  <c:v>23.200001</c:v>
                </c:pt>
                <c:pt idx="17913">
                  <c:v>23.200001</c:v>
                </c:pt>
                <c:pt idx="17914">
                  <c:v>23.200001</c:v>
                </c:pt>
                <c:pt idx="17915">
                  <c:v>23.200001</c:v>
                </c:pt>
                <c:pt idx="17916">
                  <c:v>23.200001</c:v>
                </c:pt>
                <c:pt idx="17917">
                  <c:v>23.200001</c:v>
                </c:pt>
                <c:pt idx="17918">
                  <c:v>23.200001</c:v>
                </c:pt>
                <c:pt idx="17919">
                  <c:v>23.200001</c:v>
                </c:pt>
                <c:pt idx="17920">
                  <c:v>23.200001</c:v>
                </c:pt>
                <c:pt idx="17921">
                  <c:v>23.200001</c:v>
                </c:pt>
                <c:pt idx="17922">
                  <c:v>23.200001</c:v>
                </c:pt>
                <c:pt idx="17923">
                  <c:v>23.200001</c:v>
                </c:pt>
                <c:pt idx="17924">
                  <c:v>23.200001</c:v>
                </c:pt>
                <c:pt idx="17925">
                  <c:v>23.200001</c:v>
                </c:pt>
                <c:pt idx="17926">
                  <c:v>23.200001</c:v>
                </c:pt>
                <c:pt idx="17927">
                  <c:v>23.200001</c:v>
                </c:pt>
                <c:pt idx="17928">
                  <c:v>23.200001</c:v>
                </c:pt>
                <c:pt idx="17929">
                  <c:v>23.200001</c:v>
                </c:pt>
                <c:pt idx="17930">
                  <c:v>23.200001</c:v>
                </c:pt>
                <c:pt idx="17931">
                  <c:v>23.200001</c:v>
                </c:pt>
                <c:pt idx="17932">
                  <c:v>23.200001</c:v>
                </c:pt>
                <c:pt idx="17933">
                  <c:v>23.200001</c:v>
                </c:pt>
                <c:pt idx="17934">
                  <c:v>23.200001</c:v>
                </c:pt>
                <c:pt idx="17935">
                  <c:v>23.200001</c:v>
                </c:pt>
                <c:pt idx="17936">
                  <c:v>23.200001</c:v>
                </c:pt>
                <c:pt idx="17937">
                  <c:v>23.200001</c:v>
                </c:pt>
                <c:pt idx="17938">
                  <c:v>23.200001</c:v>
                </c:pt>
                <c:pt idx="17939">
                  <c:v>23.200001</c:v>
                </c:pt>
                <c:pt idx="17940">
                  <c:v>23.200001</c:v>
                </c:pt>
                <c:pt idx="17941">
                  <c:v>23.200001</c:v>
                </c:pt>
                <c:pt idx="17942">
                  <c:v>23.200001</c:v>
                </c:pt>
                <c:pt idx="17943">
                  <c:v>23.200001</c:v>
                </c:pt>
                <c:pt idx="17944">
                  <c:v>23.200001</c:v>
                </c:pt>
                <c:pt idx="17945">
                  <c:v>23.200001</c:v>
                </c:pt>
                <c:pt idx="17946">
                  <c:v>23.200001</c:v>
                </c:pt>
                <c:pt idx="17947">
                  <c:v>23.200001</c:v>
                </c:pt>
                <c:pt idx="17948">
                  <c:v>23.200001</c:v>
                </c:pt>
                <c:pt idx="17949">
                  <c:v>23.200001</c:v>
                </c:pt>
                <c:pt idx="17950">
                  <c:v>23.200001</c:v>
                </c:pt>
                <c:pt idx="17951">
                  <c:v>23.200001</c:v>
                </c:pt>
                <c:pt idx="17952">
                  <c:v>23.200001</c:v>
                </c:pt>
                <c:pt idx="17953">
                  <c:v>23.200001</c:v>
                </c:pt>
                <c:pt idx="17954">
                  <c:v>23.200001</c:v>
                </c:pt>
                <c:pt idx="17955">
                  <c:v>23.200001</c:v>
                </c:pt>
                <c:pt idx="17956">
                  <c:v>23.200001</c:v>
                </c:pt>
                <c:pt idx="17957">
                  <c:v>23.200001</c:v>
                </c:pt>
                <c:pt idx="17958">
                  <c:v>23.200001</c:v>
                </c:pt>
                <c:pt idx="17959">
                  <c:v>23.200001</c:v>
                </c:pt>
                <c:pt idx="17960">
                  <c:v>23.200001</c:v>
                </c:pt>
                <c:pt idx="17961">
                  <c:v>23.200001</c:v>
                </c:pt>
                <c:pt idx="17962">
                  <c:v>23.200001</c:v>
                </c:pt>
                <c:pt idx="17963">
                  <c:v>23.200001</c:v>
                </c:pt>
                <c:pt idx="17964">
                  <c:v>23.200001</c:v>
                </c:pt>
                <c:pt idx="17965">
                  <c:v>23.200001</c:v>
                </c:pt>
                <c:pt idx="17966">
                  <c:v>23.200001</c:v>
                </c:pt>
                <c:pt idx="17967">
                  <c:v>23.200001</c:v>
                </c:pt>
                <c:pt idx="17968">
                  <c:v>23.200001</c:v>
                </c:pt>
                <c:pt idx="17969">
                  <c:v>23.200001</c:v>
                </c:pt>
                <c:pt idx="17970">
                  <c:v>23.200001</c:v>
                </c:pt>
                <c:pt idx="17971">
                  <c:v>23.200001</c:v>
                </c:pt>
                <c:pt idx="17972">
                  <c:v>23.200001</c:v>
                </c:pt>
                <c:pt idx="17973">
                  <c:v>23.200001</c:v>
                </c:pt>
                <c:pt idx="17974">
                  <c:v>23.200001</c:v>
                </c:pt>
                <c:pt idx="17975">
                  <c:v>23.200001</c:v>
                </c:pt>
                <c:pt idx="17976">
                  <c:v>23.200001</c:v>
                </c:pt>
                <c:pt idx="17977">
                  <c:v>23.200001</c:v>
                </c:pt>
                <c:pt idx="17978">
                  <c:v>23.200001</c:v>
                </c:pt>
                <c:pt idx="17979">
                  <c:v>23.200001</c:v>
                </c:pt>
                <c:pt idx="17980">
                  <c:v>23.200001</c:v>
                </c:pt>
                <c:pt idx="17981">
                  <c:v>23.200001</c:v>
                </c:pt>
                <c:pt idx="17982">
                  <c:v>23.200001</c:v>
                </c:pt>
                <c:pt idx="17983">
                  <c:v>23.200001</c:v>
                </c:pt>
                <c:pt idx="17984">
                  <c:v>23.200001</c:v>
                </c:pt>
                <c:pt idx="17985">
                  <c:v>23.200001</c:v>
                </c:pt>
                <c:pt idx="17986">
                  <c:v>23.200001</c:v>
                </c:pt>
                <c:pt idx="17987">
                  <c:v>23.200001</c:v>
                </c:pt>
                <c:pt idx="17988">
                  <c:v>23.200001</c:v>
                </c:pt>
                <c:pt idx="17989">
                  <c:v>23.200001</c:v>
                </c:pt>
                <c:pt idx="17990">
                  <c:v>23.200001</c:v>
                </c:pt>
                <c:pt idx="17991">
                  <c:v>23.200001</c:v>
                </c:pt>
                <c:pt idx="17992">
                  <c:v>23.200001</c:v>
                </c:pt>
                <c:pt idx="17993">
                  <c:v>23.200001</c:v>
                </c:pt>
                <c:pt idx="17994">
                  <c:v>23.200001</c:v>
                </c:pt>
                <c:pt idx="17995">
                  <c:v>23.200001</c:v>
                </c:pt>
                <c:pt idx="17996">
                  <c:v>23.200001</c:v>
                </c:pt>
                <c:pt idx="17997">
                  <c:v>23.200001</c:v>
                </c:pt>
                <c:pt idx="17998">
                  <c:v>23.200001</c:v>
                </c:pt>
                <c:pt idx="17999">
                  <c:v>23.200001</c:v>
                </c:pt>
                <c:pt idx="18000">
                  <c:v>23.200001</c:v>
                </c:pt>
                <c:pt idx="18001">
                  <c:v>23.200001</c:v>
                </c:pt>
                <c:pt idx="18002">
                  <c:v>23.200001</c:v>
                </c:pt>
                <c:pt idx="18003">
                  <c:v>23.200001</c:v>
                </c:pt>
                <c:pt idx="18004">
                  <c:v>23.200001</c:v>
                </c:pt>
                <c:pt idx="18005">
                  <c:v>23.200001</c:v>
                </c:pt>
                <c:pt idx="18006">
                  <c:v>23.200001</c:v>
                </c:pt>
                <c:pt idx="18007">
                  <c:v>23.200001</c:v>
                </c:pt>
                <c:pt idx="18008">
                  <c:v>23.200001</c:v>
                </c:pt>
                <c:pt idx="18009">
                  <c:v>23.200001</c:v>
                </c:pt>
                <c:pt idx="18010">
                  <c:v>23.200001</c:v>
                </c:pt>
                <c:pt idx="18011">
                  <c:v>23.200001</c:v>
                </c:pt>
                <c:pt idx="18012">
                  <c:v>23.200001</c:v>
                </c:pt>
                <c:pt idx="18013">
                  <c:v>23.200001</c:v>
                </c:pt>
                <c:pt idx="18014">
                  <c:v>23.200001</c:v>
                </c:pt>
                <c:pt idx="18015">
                  <c:v>23.200001</c:v>
                </c:pt>
                <c:pt idx="18016">
                  <c:v>23.200001</c:v>
                </c:pt>
                <c:pt idx="18017">
                  <c:v>23.200001</c:v>
                </c:pt>
                <c:pt idx="18018">
                  <c:v>23.200001</c:v>
                </c:pt>
                <c:pt idx="18019">
                  <c:v>23.200001</c:v>
                </c:pt>
                <c:pt idx="18020">
                  <c:v>23.200001</c:v>
                </c:pt>
                <c:pt idx="18021">
                  <c:v>23.200001</c:v>
                </c:pt>
                <c:pt idx="18022">
                  <c:v>23.200001</c:v>
                </c:pt>
                <c:pt idx="18023">
                  <c:v>23.200001</c:v>
                </c:pt>
                <c:pt idx="18024">
                  <c:v>23.200001</c:v>
                </c:pt>
                <c:pt idx="18025">
                  <c:v>23.200001</c:v>
                </c:pt>
                <c:pt idx="18026">
                  <c:v>23.200001</c:v>
                </c:pt>
                <c:pt idx="18027">
                  <c:v>23.200001</c:v>
                </c:pt>
                <c:pt idx="18028">
                  <c:v>23.200001</c:v>
                </c:pt>
                <c:pt idx="18029">
                  <c:v>23.200001</c:v>
                </c:pt>
                <c:pt idx="18030">
                  <c:v>23.200001</c:v>
                </c:pt>
                <c:pt idx="18031">
                  <c:v>23.200001</c:v>
                </c:pt>
                <c:pt idx="18032">
                  <c:v>23.200001</c:v>
                </c:pt>
                <c:pt idx="18033">
                  <c:v>23.200001</c:v>
                </c:pt>
                <c:pt idx="18034">
                  <c:v>23.200001</c:v>
                </c:pt>
                <c:pt idx="18035">
                  <c:v>23.200001</c:v>
                </c:pt>
                <c:pt idx="18036">
                  <c:v>23.200001</c:v>
                </c:pt>
                <c:pt idx="18037">
                  <c:v>23.200001</c:v>
                </c:pt>
                <c:pt idx="18038">
                  <c:v>23.200001</c:v>
                </c:pt>
                <c:pt idx="18039">
                  <c:v>23.200001</c:v>
                </c:pt>
                <c:pt idx="18040">
                  <c:v>23.200001</c:v>
                </c:pt>
                <c:pt idx="18041">
                  <c:v>23.200001</c:v>
                </c:pt>
                <c:pt idx="18042">
                  <c:v>23.200001</c:v>
                </c:pt>
                <c:pt idx="18043">
                  <c:v>23.200001</c:v>
                </c:pt>
                <c:pt idx="18044">
                  <c:v>23.200001</c:v>
                </c:pt>
                <c:pt idx="18045">
                  <c:v>23.200001</c:v>
                </c:pt>
                <c:pt idx="18046">
                  <c:v>23.200001</c:v>
                </c:pt>
                <c:pt idx="18047">
                  <c:v>23.200001</c:v>
                </c:pt>
                <c:pt idx="18048">
                  <c:v>23.200001</c:v>
                </c:pt>
                <c:pt idx="18049">
                  <c:v>23.200001</c:v>
                </c:pt>
                <c:pt idx="18050">
                  <c:v>23.200001</c:v>
                </c:pt>
                <c:pt idx="18051">
                  <c:v>23.200001</c:v>
                </c:pt>
                <c:pt idx="18052">
                  <c:v>23.200001</c:v>
                </c:pt>
                <c:pt idx="18053">
                  <c:v>23.200001</c:v>
                </c:pt>
                <c:pt idx="18054">
                  <c:v>23.200001</c:v>
                </c:pt>
                <c:pt idx="18055">
                  <c:v>23.200001</c:v>
                </c:pt>
                <c:pt idx="18056">
                  <c:v>23.200001</c:v>
                </c:pt>
                <c:pt idx="18057">
                  <c:v>23.200001</c:v>
                </c:pt>
                <c:pt idx="18058">
                  <c:v>23.200001</c:v>
                </c:pt>
                <c:pt idx="18059">
                  <c:v>23.200001</c:v>
                </c:pt>
                <c:pt idx="18060">
                  <c:v>23.200001</c:v>
                </c:pt>
                <c:pt idx="18061">
                  <c:v>23.200001</c:v>
                </c:pt>
                <c:pt idx="18062">
                  <c:v>23.200001</c:v>
                </c:pt>
                <c:pt idx="18063">
                  <c:v>23.200001</c:v>
                </c:pt>
                <c:pt idx="18064">
                  <c:v>23.200001</c:v>
                </c:pt>
                <c:pt idx="18065">
                  <c:v>23.200001</c:v>
                </c:pt>
                <c:pt idx="18066">
                  <c:v>23.200001</c:v>
                </c:pt>
                <c:pt idx="18067">
                  <c:v>23.200001</c:v>
                </c:pt>
                <c:pt idx="18068">
                  <c:v>23.200001</c:v>
                </c:pt>
                <c:pt idx="18069">
                  <c:v>23.200001</c:v>
                </c:pt>
                <c:pt idx="18070">
                  <c:v>23.200001</c:v>
                </c:pt>
                <c:pt idx="18071">
                  <c:v>23.200001</c:v>
                </c:pt>
                <c:pt idx="18072">
                  <c:v>23.200001</c:v>
                </c:pt>
                <c:pt idx="18073">
                  <c:v>23.200001</c:v>
                </c:pt>
                <c:pt idx="18074">
                  <c:v>23.200001</c:v>
                </c:pt>
                <c:pt idx="18075">
                  <c:v>23.200001</c:v>
                </c:pt>
                <c:pt idx="18076">
                  <c:v>23.200001</c:v>
                </c:pt>
                <c:pt idx="18077">
                  <c:v>23.200001</c:v>
                </c:pt>
                <c:pt idx="18078">
                  <c:v>23.200001</c:v>
                </c:pt>
                <c:pt idx="18079">
                  <c:v>23.200001</c:v>
                </c:pt>
                <c:pt idx="18080">
                  <c:v>23.200001</c:v>
                </c:pt>
                <c:pt idx="18081">
                  <c:v>23.200001</c:v>
                </c:pt>
                <c:pt idx="18082">
                  <c:v>23.200001</c:v>
                </c:pt>
                <c:pt idx="18083">
                  <c:v>23.200001</c:v>
                </c:pt>
                <c:pt idx="18084">
                  <c:v>23.200001</c:v>
                </c:pt>
                <c:pt idx="18085">
                  <c:v>23.200001</c:v>
                </c:pt>
                <c:pt idx="18086">
                  <c:v>23.200001</c:v>
                </c:pt>
                <c:pt idx="18087">
                  <c:v>23.200001</c:v>
                </c:pt>
                <c:pt idx="18088">
                  <c:v>23.200001</c:v>
                </c:pt>
                <c:pt idx="18089">
                  <c:v>23.200001</c:v>
                </c:pt>
                <c:pt idx="18090">
                  <c:v>23.200001</c:v>
                </c:pt>
                <c:pt idx="18091">
                  <c:v>23.200001</c:v>
                </c:pt>
                <c:pt idx="18092">
                  <c:v>23.200001</c:v>
                </c:pt>
                <c:pt idx="18093">
                  <c:v>23.200001</c:v>
                </c:pt>
                <c:pt idx="18094">
                  <c:v>23.200001</c:v>
                </c:pt>
                <c:pt idx="18095">
                  <c:v>23.200001</c:v>
                </c:pt>
                <c:pt idx="18096">
                  <c:v>23.200001</c:v>
                </c:pt>
                <c:pt idx="18097">
                  <c:v>23.200001</c:v>
                </c:pt>
                <c:pt idx="18098">
                  <c:v>23.200001</c:v>
                </c:pt>
                <c:pt idx="18099">
                  <c:v>23.200001</c:v>
                </c:pt>
                <c:pt idx="18100">
                  <c:v>23.200001</c:v>
                </c:pt>
                <c:pt idx="18101">
                  <c:v>23.200001</c:v>
                </c:pt>
                <c:pt idx="18102">
                  <c:v>23.200001</c:v>
                </c:pt>
                <c:pt idx="18103">
                  <c:v>23.200001</c:v>
                </c:pt>
                <c:pt idx="18104">
                  <c:v>23.200001</c:v>
                </c:pt>
                <c:pt idx="18105">
                  <c:v>23.200001</c:v>
                </c:pt>
                <c:pt idx="18106">
                  <c:v>23.200001</c:v>
                </c:pt>
                <c:pt idx="18107">
                  <c:v>23.200001</c:v>
                </c:pt>
                <c:pt idx="18108">
                  <c:v>23.200001</c:v>
                </c:pt>
                <c:pt idx="18109">
                  <c:v>23.200001</c:v>
                </c:pt>
                <c:pt idx="18110">
                  <c:v>23.200001</c:v>
                </c:pt>
                <c:pt idx="18111">
                  <c:v>23.200001</c:v>
                </c:pt>
                <c:pt idx="18112">
                  <c:v>23.200001</c:v>
                </c:pt>
                <c:pt idx="18113">
                  <c:v>23.200001</c:v>
                </c:pt>
                <c:pt idx="18114">
                  <c:v>23.200001</c:v>
                </c:pt>
                <c:pt idx="18115">
                  <c:v>23.200001</c:v>
                </c:pt>
                <c:pt idx="18116">
                  <c:v>23.200001</c:v>
                </c:pt>
                <c:pt idx="18117">
                  <c:v>23.200001</c:v>
                </c:pt>
                <c:pt idx="18118">
                  <c:v>23.200001</c:v>
                </c:pt>
                <c:pt idx="18119">
                  <c:v>23.200001</c:v>
                </c:pt>
                <c:pt idx="18120">
                  <c:v>23.200001</c:v>
                </c:pt>
                <c:pt idx="18121">
                  <c:v>23.200001</c:v>
                </c:pt>
                <c:pt idx="18122">
                  <c:v>23.200001</c:v>
                </c:pt>
                <c:pt idx="18123">
                  <c:v>23.200001</c:v>
                </c:pt>
                <c:pt idx="18124">
                  <c:v>23.200001</c:v>
                </c:pt>
                <c:pt idx="18125">
                  <c:v>23.200001</c:v>
                </c:pt>
                <c:pt idx="18126">
                  <c:v>23.200001</c:v>
                </c:pt>
                <c:pt idx="18127">
                  <c:v>23.200001</c:v>
                </c:pt>
                <c:pt idx="18128">
                  <c:v>23.200001</c:v>
                </c:pt>
                <c:pt idx="18129">
                  <c:v>23.200001</c:v>
                </c:pt>
                <c:pt idx="18130">
                  <c:v>23.200001</c:v>
                </c:pt>
                <c:pt idx="18131">
                  <c:v>23.200001</c:v>
                </c:pt>
                <c:pt idx="18132">
                  <c:v>23.200001</c:v>
                </c:pt>
                <c:pt idx="18133">
                  <c:v>23.200001</c:v>
                </c:pt>
                <c:pt idx="18134">
                  <c:v>23.200001</c:v>
                </c:pt>
                <c:pt idx="18135">
                  <c:v>23.200001</c:v>
                </c:pt>
                <c:pt idx="18136">
                  <c:v>23.200001</c:v>
                </c:pt>
                <c:pt idx="18137">
                  <c:v>23.200001</c:v>
                </c:pt>
                <c:pt idx="18138">
                  <c:v>23.200001</c:v>
                </c:pt>
                <c:pt idx="18139">
                  <c:v>23.200001</c:v>
                </c:pt>
                <c:pt idx="18140">
                  <c:v>23.200001</c:v>
                </c:pt>
                <c:pt idx="18141">
                  <c:v>23.200001</c:v>
                </c:pt>
                <c:pt idx="18142">
                  <c:v>23.200001</c:v>
                </c:pt>
                <c:pt idx="18143">
                  <c:v>23.200001</c:v>
                </c:pt>
                <c:pt idx="18144">
                  <c:v>23.200001</c:v>
                </c:pt>
                <c:pt idx="18145">
                  <c:v>23.200001</c:v>
                </c:pt>
                <c:pt idx="18146">
                  <c:v>23.200001</c:v>
                </c:pt>
                <c:pt idx="18147">
                  <c:v>23.200001</c:v>
                </c:pt>
                <c:pt idx="18148">
                  <c:v>23.200001</c:v>
                </c:pt>
                <c:pt idx="18149">
                  <c:v>23.200001</c:v>
                </c:pt>
                <c:pt idx="18150">
                  <c:v>23.200001</c:v>
                </c:pt>
                <c:pt idx="18151">
                  <c:v>23.200001</c:v>
                </c:pt>
                <c:pt idx="18152">
                  <c:v>23.200001</c:v>
                </c:pt>
                <c:pt idx="18153">
                  <c:v>23.200001</c:v>
                </c:pt>
                <c:pt idx="18154">
                  <c:v>23.200001</c:v>
                </c:pt>
                <c:pt idx="18155">
                  <c:v>23.200001</c:v>
                </c:pt>
                <c:pt idx="18156">
                  <c:v>23.200001</c:v>
                </c:pt>
                <c:pt idx="18157">
                  <c:v>23.200001</c:v>
                </c:pt>
                <c:pt idx="18158">
                  <c:v>23.200001</c:v>
                </c:pt>
                <c:pt idx="18159">
                  <c:v>23.200001</c:v>
                </c:pt>
                <c:pt idx="18160">
                  <c:v>23.200001</c:v>
                </c:pt>
                <c:pt idx="18161">
                  <c:v>23.200001</c:v>
                </c:pt>
                <c:pt idx="18162">
                  <c:v>23.200001</c:v>
                </c:pt>
                <c:pt idx="18163">
                  <c:v>23.200001</c:v>
                </c:pt>
                <c:pt idx="18164">
                  <c:v>23.200001</c:v>
                </c:pt>
                <c:pt idx="18165">
                  <c:v>23.200001</c:v>
                </c:pt>
                <c:pt idx="18166">
                  <c:v>23.200001</c:v>
                </c:pt>
                <c:pt idx="18167">
                  <c:v>23.200001</c:v>
                </c:pt>
                <c:pt idx="18168">
                  <c:v>23.200001</c:v>
                </c:pt>
                <c:pt idx="18169">
                  <c:v>23.200001</c:v>
                </c:pt>
                <c:pt idx="18170">
                  <c:v>23.200001</c:v>
                </c:pt>
                <c:pt idx="18171">
                  <c:v>23.200001</c:v>
                </c:pt>
                <c:pt idx="18172">
                  <c:v>23.200001</c:v>
                </c:pt>
                <c:pt idx="18173">
                  <c:v>23.200001</c:v>
                </c:pt>
                <c:pt idx="18174">
                  <c:v>23.200001</c:v>
                </c:pt>
                <c:pt idx="18175">
                  <c:v>23.200001</c:v>
                </c:pt>
                <c:pt idx="18176">
                  <c:v>23.200001</c:v>
                </c:pt>
                <c:pt idx="18177">
                  <c:v>23.200001</c:v>
                </c:pt>
                <c:pt idx="18178">
                  <c:v>23.200001</c:v>
                </c:pt>
                <c:pt idx="18179">
                  <c:v>23.200001</c:v>
                </c:pt>
                <c:pt idx="18180">
                  <c:v>23.200001</c:v>
                </c:pt>
                <c:pt idx="18181">
                  <c:v>23.200001</c:v>
                </c:pt>
                <c:pt idx="18182">
                  <c:v>23.200001</c:v>
                </c:pt>
                <c:pt idx="18183">
                  <c:v>23.200001</c:v>
                </c:pt>
                <c:pt idx="18184">
                  <c:v>23.200001</c:v>
                </c:pt>
                <c:pt idx="18185">
                  <c:v>23.200001</c:v>
                </c:pt>
                <c:pt idx="18186">
                  <c:v>23.200001</c:v>
                </c:pt>
                <c:pt idx="18187">
                  <c:v>23.200001</c:v>
                </c:pt>
                <c:pt idx="18188">
                  <c:v>23.200001</c:v>
                </c:pt>
                <c:pt idx="18189">
                  <c:v>23.200001</c:v>
                </c:pt>
                <c:pt idx="18190">
                  <c:v>23.200001</c:v>
                </c:pt>
                <c:pt idx="18191">
                  <c:v>23.200001</c:v>
                </c:pt>
                <c:pt idx="18192">
                  <c:v>23.200001</c:v>
                </c:pt>
                <c:pt idx="18193">
                  <c:v>23.200001</c:v>
                </c:pt>
                <c:pt idx="18194">
                  <c:v>23.200001</c:v>
                </c:pt>
                <c:pt idx="18195">
                  <c:v>23.200001</c:v>
                </c:pt>
                <c:pt idx="18196">
                  <c:v>23.200001</c:v>
                </c:pt>
                <c:pt idx="18197">
                  <c:v>23.200001</c:v>
                </c:pt>
                <c:pt idx="18198">
                  <c:v>23.200001</c:v>
                </c:pt>
                <c:pt idx="18199">
                  <c:v>23.200001</c:v>
                </c:pt>
                <c:pt idx="18200">
                  <c:v>23.200001</c:v>
                </c:pt>
                <c:pt idx="18201">
                  <c:v>23.200001</c:v>
                </c:pt>
                <c:pt idx="18202">
                  <c:v>23.200001</c:v>
                </c:pt>
                <c:pt idx="18203">
                  <c:v>23.200001</c:v>
                </c:pt>
                <c:pt idx="18204">
                  <c:v>23.200001</c:v>
                </c:pt>
                <c:pt idx="18205">
                  <c:v>23.200001</c:v>
                </c:pt>
                <c:pt idx="18206">
                  <c:v>23.200001</c:v>
                </c:pt>
                <c:pt idx="18207">
                  <c:v>23.200001</c:v>
                </c:pt>
                <c:pt idx="18208">
                  <c:v>23.1</c:v>
                </c:pt>
                <c:pt idx="18209">
                  <c:v>23.1</c:v>
                </c:pt>
                <c:pt idx="18210">
                  <c:v>23.200001</c:v>
                </c:pt>
                <c:pt idx="18211">
                  <c:v>23.200001</c:v>
                </c:pt>
                <c:pt idx="18212">
                  <c:v>23.200001</c:v>
                </c:pt>
                <c:pt idx="18213">
                  <c:v>23.200001</c:v>
                </c:pt>
                <c:pt idx="18214">
                  <c:v>23.200001</c:v>
                </c:pt>
                <c:pt idx="18215">
                  <c:v>23.200001</c:v>
                </c:pt>
                <c:pt idx="18216">
                  <c:v>23.200001</c:v>
                </c:pt>
                <c:pt idx="18217">
                  <c:v>23.200001</c:v>
                </c:pt>
                <c:pt idx="18218">
                  <c:v>23.200001</c:v>
                </c:pt>
                <c:pt idx="18219">
                  <c:v>23.200001</c:v>
                </c:pt>
                <c:pt idx="18220">
                  <c:v>23.200001</c:v>
                </c:pt>
                <c:pt idx="18221">
                  <c:v>23.1</c:v>
                </c:pt>
                <c:pt idx="18222">
                  <c:v>23.1</c:v>
                </c:pt>
                <c:pt idx="18223">
                  <c:v>23.200001</c:v>
                </c:pt>
                <c:pt idx="18224">
                  <c:v>23.200001</c:v>
                </c:pt>
                <c:pt idx="18225">
                  <c:v>23.200001</c:v>
                </c:pt>
                <c:pt idx="18226">
                  <c:v>23.200001</c:v>
                </c:pt>
                <c:pt idx="18227">
                  <c:v>23.200001</c:v>
                </c:pt>
                <c:pt idx="18228">
                  <c:v>23.200001</c:v>
                </c:pt>
                <c:pt idx="18229">
                  <c:v>23.1</c:v>
                </c:pt>
                <c:pt idx="18230">
                  <c:v>23.200001</c:v>
                </c:pt>
                <c:pt idx="18231">
                  <c:v>23.200001</c:v>
                </c:pt>
                <c:pt idx="18232">
                  <c:v>23.200001</c:v>
                </c:pt>
                <c:pt idx="18233">
                  <c:v>23.200001</c:v>
                </c:pt>
                <c:pt idx="18234">
                  <c:v>23.200001</c:v>
                </c:pt>
                <c:pt idx="18235">
                  <c:v>23.200001</c:v>
                </c:pt>
                <c:pt idx="18236">
                  <c:v>23.200001</c:v>
                </c:pt>
                <c:pt idx="18237">
                  <c:v>23.200001</c:v>
                </c:pt>
                <c:pt idx="18238">
                  <c:v>23.200001</c:v>
                </c:pt>
                <c:pt idx="18239">
                  <c:v>23.200001</c:v>
                </c:pt>
                <c:pt idx="18240">
                  <c:v>23.200001</c:v>
                </c:pt>
                <c:pt idx="18241">
                  <c:v>23.1</c:v>
                </c:pt>
                <c:pt idx="18242">
                  <c:v>23.200001</c:v>
                </c:pt>
                <c:pt idx="18243">
                  <c:v>23.200001</c:v>
                </c:pt>
                <c:pt idx="18244">
                  <c:v>23.200001</c:v>
                </c:pt>
                <c:pt idx="18245">
                  <c:v>23.1</c:v>
                </c:pt>
                <c:pt idx="18246">
                  <c:v>23.200001</c:v>
                </c:pt>
                <c:pt idx="18247">
                  <c:v>23.200001</c:v>
                </c:pt>
                <c:pt idx="18248">
                  <c:v>23.1</c:v>
                </c:pt>
                <c:pt idx="18249">
                  <c:v>23.200001</c:v>
                </c:pt>
                <c:pt idx="18250">
                  <c:v>23.200001</c:v>
                </c:pt>
                <c:pt idx="18251">
                  <c:v>23.200001</c:v>
                </c:pt>
                <c:pt idx="18252">
                  <c:v>23.200001</c:v>
                </c:pt>
                <c:pt idx="18253">
                  <c:v>23.200001</c:v>
                </c:pt>
                <c:pt idx="18254">
                  <c:v>23.200001</c:v>
                </c:pt>
                <c:pt idx="18255">
                  <c:v>23.200001</c:v>
                </c:pt>
                <c:pt idx="18256">
                  <c:v>23.200001</c:v>
                </c:pt>
                <c:pt idx="18257">
                  <c:v>23.200001</c:v>
                </c:pt>
                <c:pt idx="18258">
                  <c:v>23.200001</c:v>
                </c:pt>
                <c:pt idx="18259">
                  <c:v>23.1</c:v>
                </c:pt>
                <c:pt idx="18260">
                  <c:v>23.200001</c:v>
                </c:pt>
                <c:pt idx="18261">
                  <c:v>23.200001</c:v>
                </c:pt>
                <c:pt idx="18262">
                  <c:v>23.200001</c:v>
                </c:pt>
                <c:pt idx="18263">
                  <c:v>23.200001</c:v>
                </c:pt>
                <c:pt idx="18264">
                  <c:v>23.200001</c:v>
                </c:pt>
                <c:pt idx="18265">
                  <c:v>23.200001</c:v>
                </c:pt>
                <c:pt idx="18266">
                  <c:v>23.200001</c:v>
                </c:pt>
                <c:pt idx="18267">
                  <c:v>23.200001</c:v>
                </c:pt>
                <c:pt idx="18268">
                  <c:v>23.200001</c:v>
                </c:pt>
                <c:pt idx="18269">
                  <c:v>23.200001</c:v>
                </c:pt>
                <c:pt idx="18270">
                  <c:v>23.200001</c:v>
                </c:pt>
                <c:pt idx="18271">
                  <c:v>23.200001</c:v>
                </c:pt>
                <c:pt idx="18272">
                  <c:v>23.200001</c:v>
                </c:pt>
                <c:pt idx="18273">
                  <c:v>23.200001</c:v>
                </c:pt>
                <c:pt idx="18274">
                  <c:v>23.200001</c:v>
                </c:pt>
                <c:pt idx="18275">
                  <c:v>23.200001</c:v>
                </c:pt>
                <c:pt idx="18276">
                  <c:v>23.200001</c:v>
                </c:pt>
                <c:pt idx="18277">
                  <c:v>23.200001</c:v>
                </c:pt>
                <c:pt idx="18278">
                  <c:v>23.200001</c:v>
                </c:pt>
                <c:pt idx="18279">
                  <c:v>23.200001</c:v>
                </c:pt>
                <c:pt idx="18280">
                  <c:v>23.200001</c:v>
                </c:pt>
                <c:pt idx="18281">
                  <c:v>23.200001</c:v>
                </c:pt>
                <c:pt idx="18282">
                  <c:v>23.200001</c:v>
                </c:pt>
                <c:pt idx="18283">
                  <c:v>23.200001</c:v>
                </c:pt>
                <c:pt idx="18284">
                  <c:v>23.200001</c:v>
                </c:pt>
                <c:pt idx="18285">
                  <c:v>23.200001</c:v>
                </c:pt>
                <c:pt idx="18286">
                  <c:v>23.200001</c:v>
                </c:pt>
                <c:pt idx="18287">
                  <c:v>23.200001</c:v>
                </c:pt>
                <c:pt idx="18288">
                  <c:v>23.200001</c:v>
                </c:pt>
                <c:pt idx="18289">
                  <c:v>23.200001</c:v>
                </c:pt>
                <c:pt idx="18290">
                  <c:v>23.200001</c:v>
                </c:pt>
                <c:pt idx="18291">
                  <c:v>23.200001</c:v>
                </c:pt>
                <c:pt idx="18292">
                  <c:v>23.200001</c:v>
                </c:pt>
                <c:pt idx="18293">
                  <c:v>23.200001</c:v>
                </c:pt>
                <c:pt idx="18294">
                  <c:v>23.200001</c:v>
                </c:pt>
                <c:pt idx="18295">
                  <c:v>23.200001</c:v>
                </c:pt>
                <c:pt idx="18296">
                  <c:v>23.200001</c:v>
                </c:pt>
                <c:pt idx="18297">
                  <c:v>23.200001</c:v>
                </c:pt>
                <c:pt idx="18298">
                  <c:v>23.200001</c:v>
                </c:pt>
                <c:pt idx="18299">
                  <c:v>23.200001</c:v>
                </c:pt>
                <c:pt idx="18300">
                  <c:v>23.200001</c:v>
                </c:pt>
                <c:pt idx="18301">
                  <c:v>23.200001</c:v>
                </c:pt>
                <c:pt idx="18302">
                  <c:v>23.200001</c:v>
                </c:pt>
                <c:pt idx="18303">
                  <c:v>23.200001</c:v>
                </c:pt>
                <c:pt idx="18304">
                  <c:v>23.200001</c:v>
                </c:pt>
                <c:pt idx="18305">
                  <c:v>23.200001</c:v>
                </c:pt>
                <c:pt idx="18306">
                  <c:v>23.200001</c:v>
                </c:pt>
                <c:pt idx="18307">
                  <c:v>23.200001</c:v>
                </c:pt>
                <c:pt idx="18308">
                  <c:v>23.200001</c:v>
                </c:pt>
                <c:pt idx="18309">
                  <c:v>23.200001</c:v>
                </c:pt>
                <c:pt idx="18310">
                  <c:v>23.200001</c:v>
                </c:pt>
                <c:pt idx="18311">
                  <c:v>23.200001</c:v>
                </c:pt>
                <c:pt idx="18312">
                  <c:v>23.200001</c:v>
                </c:pt>
                <c:pt idx="18313">
                  <c:v>23.200001</c:v>
                </c:pt>
                <c:pt idx="18314">
                  <c:v>23.200001</c:v>
                </c:pt>
                <c:pt idx="18315">
                  <c:v>23.200001</c:v>
                </c:pt>
                <c:pt idx="18316">
                  <c:v>23.200001</c:v>
                </c:pt>
                <c:pt idx="18317">
                  <c:v>23.200001</c:v>
                </c:pt>
                <c:pt idx="18318">
                  <c:v>23.200001</c:v>
                </c:pt>
                <c:pt idx="18319">
                  <c:v>23.200001</c:v>
                </c:pt>
                <c:pt idx="18320">
                  <c:v>23.200001</c:v>
                </c:pt>
                <c:pt idx="18321">
                  <c:v>23.200001</c:v>
                </c:pt>
                <c:pt idx="18322">
                  <c:v>23.200001</c:v>
                </c:pt>
                <c:pt idx="18323">
                  <c:v>23.200001</c:v>
                </c:pt>
                <c:pt idx="18324">
                  <c:v>23.200001</c:v>
                </c:pt>
                <c:pt idx="18325">
                  <c:v>23.200001</c:v>
                </c:pt>
                <c:pt idx="18326">
                  <c:v>23.200001</c:v>
                </c:pt>
                <c:pt idx="18327">
                  <c:v>23.200001</c:v>
                </c:pt>
                <c:pt idx="18328">
                  <c:v>23.200001</c:v>
                </c:pt>
                <c:pt idx="18329">
                  <c:v>23.200001</c:v>
                </c:pt>
                <c:pt idx="18330">
                  <c:v>23.200001</c:v>
                </c:pt>
                <c:pt idx="18331">
                  <c:v>23.200001</c:v>
                </c:pt>
                <c:pt idx="18332">
                  <c:v>23.200001</c:v>
                </c:pt>
                <c:pt idx="18333">
                  <c:v>23.200001</c:v>
                </c:pt>
                <c:pt idx="18334">
                  <c:v>23.200001</c:v>
                </c:pt>
                <c:pt idx="18335">
                  <c:v>23.200001</c:v>
                </c:pt>
                <c:pt idx="18336">
                  <c:v>23.200001</c:v>
                </c:pt>
                <c:pt idx="18337">
                  <c:v>23.200001</c:v>
                </c:pt>
                <c:pt idx="18338">
                  <c:v>23.200001</c:v>
                </c:pt>
                <c:pt idx="18339">
                  <c:v>23.200001</c:v>
                </c:pt>
                <c:pt idx="18340">
                  <c:v>23.200001</c:v>
                </c:pt>
                <c:pt idx="18341">
                  <c:v>23.200001</c:v>
                </c:pt>
                <c:pt idx="18342">
                  <c:v>23.200001</c:v>
                </c:pt>
                <c:pt idx="18343">
                  <c:v>23.200001</c:v>
                </c:pt>
                <c:pt idx="18344">
                  <c:v>23.200001</c:v>
                </c:pt>
                <c:pt idx="18345">
                  <c:v>23.200001</c:v>
                </c:pt>
                <c:pt idx="18346">
                  <c:v>23.200001</c:v>
                </c:pt>
                <c:pt idx="18347">
                  <c:v>23.200001</c:v>
                </c:pt>
                <c:pt idx="18348">
                  <c:v>23.200001</c:v>
                </c:pt>
                <c:pt idx="18349">
                  <c:v>23.200001</c:v>
                </c:pt>
                <c:pt idx="18350">
                  <c:v>23.200001</c:v>
                </c:pt>
                <c:pt idx="18351">
                  <c:v>23.200001</c:v>
                </c:pt>
                <c:pt idx="18352">
                  <c:v>23.200001</c:v>
                </c:pt>
                <c:pt idx="18353">
                  <c:v>23.200001</c:v>
                </c:pt>
                <c:pt idx="18354">
                  <c:v>23.200001</c:v>
                </c:pt>
                <c:pt idx="18355">
                  <c:v>23.200001</c:v>
                </c:pt>
                <c:pt idx="18356">
                  <c:v>23.200001</c:v>
                </c:pt>
                <c:pt idx="18357">
                  <c:v>23.200001</c:v>
                </c:pt>
                <c:pt idx="18358">
                  <c:v>23.200001</c:v>
                </c:pt>
                <c:pt idx="18359">
                  <c:v>23.200001</c:v>
                </c:pt>
                <c:pt idx="18360">
                  <c:v>23.200001</c:v>
                </c:pt>
                <c:pt idx="18361">
                  <c:v>23.200001</c:v>
                </c:pt>
                <c:pt idx="18362">
                  <c:v>23.200001</c:v>
                </c:pt>
                <c:pt idx="18363">
                  <c:v>23.200001</c:v>
                </c:pt>
                <c:pt idx="18364">
                  <c:v>23.200001</c:v>
                </c:pt>
                <c:pt idx="18365">
                  <c:v>23.200001</c:v>
                </c:pt>
                <c:pt idx="18366">
                  <c:v>23.200001</c:v>
                </c:pt>
                <c:pt idx="18367">
                  <c:v>23.200001</c:v>
                </c:pt>
                <c:pt idx="18368">
                  <c:v>23.200001</c:v>
                </c:pt>
                <c:pt idx="18369">
                  <c:v>23.200001</c:v>
                </c:pt>
                <c:pt idx="18370">
                  <c:v>23.200001</c:v>
                </c:pt>
                <c:pt idx="18371">
                  <c:v>23.200001</c:v>
                </c:pt>
                <c:pt idx="18372">
                  <c:v>23.200001</c:v>
                </c:pt>
                <c:pt idx="18373">
                  <c:v>23.200001</c:v>
                </c:pt>
                <c:pt idx="18374">
                  <c:v>23.200001</c:v>
                </c:pt>
                <c:pt idx="18375">
                  <c:v>23.200001</c:v>
                </c:pt>
                <c:pt idx="18376">
                  <c:v>23.200001</c:v>
                </c:pt>
                <c:pt idx="18377">
                  <c:v>23.200001</c:v>
                </c:pt>
                <c:pt idx="18378">
                  <c:v>23.200001</c:v>
                </c:pt>
                <c:pt idx="18379">
                  <c:v>23.200001</c:v>
                </c:pt>
                <c:pt idx="18380">
                  <c:v>23.200001</c:v>
                </c:pt>
                <c:pt idx="18381">
                  <c:v>23.200001</c:v>
                </c:pt>
                <c:pt idx="18382">
                  <c:v>23.200001</c:v>
                </c:pt>
                <c:pt idx="18383">
                  <c:v>23.200001</c:v>
                </c:pt>
                <c:pt idx="18384">
                  <c:v>23.200001</c:v>
                </c:pt>
                <c:pt idx="18385">
                  <c:v>23.200001</c:v>
                </c:pt>
                <c:pt idx="18386">
                  <c:v>23.200001</c:v>
                </c:pt>
                <c:pt idx="18387">
                  <c:v>23.200001</c:v>
                </c:pt>
                <c:pt idx="18388">
                  <c:v>23.200001</c:v>
                </c:pt>
                <c:pt idx="18389">
                  <c:v>23.200001</c:v>
                </c:pt>
                <c:pt idx="18390">
                  <c:v>23.200001</c:v>
                </c:pt>
                <c:pt idx="18391">
                  <c:v>23.200001</c:v>
                </c:pt>
                <c:pt idx="18392">
                  <c:v>23.200001</c:v>
                </c:pt>
                <c:pt idx="18393">
                  <c:v>23.200001</c:v>
                </c:pt>
                <c:pt idx="18394">
                  <c:v>23.200001</c:v>
                </c:pt>
                <c:pt idx="18395">
                  <c:v>23.200001</c:v>
                </c:pt>
                <c:pt idx="18396">
                  <c:v>23.200001</c:v>
                </c:pt>
                <c:pt idx="18397">
                  <c:v>23.200001</c:v>
                </c:pt>
                <c:pt idx="18398">
                  <c:v>23.200001</c:v>
                </c:pt>
                <c:pt idx="18399">
                  <c:v>23.200001</c:v>
                </c:pt>
                <c:pt idx="18400">
                  <c:v>23.200001</c:v>
                </c:pt>
                <c:pt idx="18401">
                  <c:v>23.200001</c:v>
                </c:pt>
                <c:pt idx="18402">
                  <c:v>23.200001</c:v>
                </c:pt>
                <c:pt idx="18403">
                  <c:v>23.200001</c:v>
                </c:pt>
                <c:pt idx="18404">
                  <c:v>23.200001</c:v>
                </c:pt>
                <c:pt idx="18405">
                  <c:v>23.200001</c:v>
                </c:pt>
                <c:pt idx="18406">
                  <c:v>23.200001</c:v>
                </c:pt>
                <c:pt idx="18407">
                  <c:v>23.200001</c:v>
                </c:pt>
                <c:pt idx="18408">
                  <c:v>23.200001</c:v>
                </c:pt>
                <c:pt idx="18409">
                  <c:v>23.200001</c:v>
                </c:pt>
                <c:pt idx="18410">
                  <c:v>23.200001</c:v>
                </c:pt>
                <c:pt idx="18411">
                  <c:v>23.200001</c:v>
                </c:pt>
                <c:pt idx="18412">
                  <c:v>23.200001</c:v>
                </c:pt>
                <c:pt idx="18413">
                  <c:v>23.200001</c:v>
                </c:pt>
                <c:pt idx="18414">
                  <c:v>23.200001</c:v>
                </c:pt>
                <c:pt idx="18415">
                  <c:v>23.200001</c:v>
                </c:pt>
                <c:pt idx="18416">
                  <c:v>23.200001</c:v>
                </c:pt>
                <c:pt idx="18417">
                  <c:v>23.200001</c:v>
                </c:pt>
                <c:pt idx="18418">
                  <c:v>23.200001</c:v>
                </c:pt>
                <c:pt idx="18419">
                  <c:v>23.200001</c:v>
                </c:pt>
                <c:pt idx="18420">
                  <c:v>23.200001</c:v>
                </c:pt>
                <c:pt idx="18421">
                  <c:v>23.200001</c:v>
                </c:pt>
                <c:pt idx="18422">
                  <c:v>23.200001</c:v>
                </c:pt>
                <c:pt idx="18423">
                  <c:v>23.200001</c:v>
                </c:pt>
                <c:pt idx="18424">
                  <c:v>23.200001</c:v>
                </c:pt>
                <c:pt idx="18425">
                  <c:v>23.200001</c:v>
                </c:pt>
                <c:pt idx="18426">
                  <c:v>23.200001</c:v>
                </c:pt>
                <c:pt idx="18427">
                  <c:v>23.200001</c:v>
                </c:pt>
                <c:pt idx="18428">
                  <c:v>23.200001</c:v>
                </c:pt>
                <c:pt idx="18429">
                  <c:v>23.200001</c:v>
                </c:pt>
                <c:pt idx="18430">
                  <c:v>23.200001</c:v>
                </c:pt>
                <c:pt idx="18431">
                  <c:v>23.200001</c:v>
                </c:pt>
                <c:pt idx="18432">
                  <c:v>23.200001</c:v>
                </c:pt>
                <c:pt idx="18433">
                  <c:v>23.200001</c:v>
                </c:pt>
                <c:pt idx="18434">
                  <c:v>23.200001</c:v>
                </c:pt>
                <c:pt idx="18435">
                  <c:v>23.200001</c:v>
                </c:pt>
                <c:pt idx="18436">
                  <c:v>23.200001</c:v>
                </c:pt>
                <c:pt idx="18437">
                  <c:v>23.200001</c:v>
                </c:pt>
                <c:pt idx="18438">
                  <c:v>23.200001</c:v>
                </c:pt>
                <c:pt idx="18439">
                  <c:v>23.200001</c:v>
                </c:pt>
                <c:pt idx="18440">
                  <c:v>23.200001</c:v>
                </c:pt>
                <c:pt idx="18441">
                  <c:v>23.200001</c:v>
                </c:pt>
                <c:pt idx="18442">
                  <c:v>23.200001</c:v>
                </c:pt>
                <c:pt idx="18443">
                  <c:v>23.200001</c:v>
                </c:pt>
                <c:pt idx="18444">
                  <c:v>23.200001</c:v>
                </c:pt>
                <c:pt idx="18445">
                  <c:v>23.200001</c:v>
                </c:pt>
                <c:pt idx="18446">
                  <c:v>23.200001</c:v>
                </c:pt>
                <c:pt idx="18447">
                  <c:v>23.200001</c:v>
                </c:pt>
                <c:pt idx="18448">
                  <c:v>23.200001</c:v>
                </c:pt>
                <c:pt idx="18449">
                  <c:v>23.200001</c:v>
                </c:pt>
                <c:pt idx="18450">
                  <c:v>23.200001</c:v>
                </c:pt>
                <c:pt idx="18451">
                  <c:v>23.200001</c:v>
                </c:pt>
                <c:pt idx="18452">
                  <c:v>23.200001</c:v>
                </c:pt>
                <c:pt idx="18453">
                  <c:v>23.200001</c:v>
                </c:pt>
                <c:pt idx="18454">
                  <c:v>23.200001</c:v>
                </c:pt>
                <c:pt idx="18455">
                  <c:v>23.200001</c:v>
                </c:pt>
                <c:pt idx="18456">
                  <c:v>23.200001</c:v>
                </c:pt>
                <c:pt idx="18457">
                  <c:v>23.200001</c:v>
                </c:pt>
                <c:pt idx="18458">
                  <c:v>23.200001</c:v>
                </c:pt>
                <c:pt idx="18459">
                  <c:v>23.200001</c:v>
                </c:pt>
                <c:pt idx="18460">
                  <c:v>23.200001</c:v>
                </c:pt>
                <c:pt idx="18461">
                  <c:v>23.200001</c:v>
                </c:pt>
                <c:pt idx="18462">
                  <c:v>23.200001</c:v>
                </c:pt>
                <c:pt idx="18463">
                  <c:v>23.200001</c:v>
                </c:pt>
                <c:pt idx="18464">
                  <c:v>23.200001</c:v>
                </c:pt>
                <c:pt idx="18465">
                  <c:v>23.200001</c:v>
                </c:pt>
                <c:pt idx="18466">
                  <c:v>23.200001</c:v>
                </c:pt>
                <c:pt idx="18467">
                  <c:v>23.200001</c:v>
                </c:pt>
                <c:pt idx="18468">
                  <c:v>23.200001</c:v>
                </c:pt>
                <c:pt idx="18469">
                  <c:v>23.200001</c:v>
                </c:pt>
                <c:pt idx="18470">
                  <c:v>23.200001</c:v>
                </c:pt>
                <c:pt idx="18471">
                  <c:v>23.200001</c:v>
                </c:pt>
                <c:pt idx="18472">
                  <c:v>23.200001</c:v>
                </c:pt>
                <c:pt idx="18473">
                  <c:v>23.200001</c:v>
                </c:pt>
                <c:pt idx="18474">
                  <c:v>23.200001</c:v>
                </c:pt>
                <c:pt idx="18475">
                  <c:v>23.200001</c:v>
                </c:pt>
                <c:pt idx="18476">
                  <c:v>23.200001</c:v>
                </c:pt>
                <c:pt idx="18477">
                  <c:v>23.200001</c:v>
                </c:pt>
                <c:pt idx="18478">
                  <c:v>23.200001</c:v>
                </c:pt>
                <c:pt idx="18479">
                  <c:v>23.200001</c:v>
                </c:pt>
                <c:pt idx="18480">
                  <c:v>23.200001</c:v>
                </c:pt>
                <c:pt idx="18481">
                  <c:v>23.200001</c:v>
                </c:pt>
                <c:pt idx="18482">
                  <c:v>23.200001</c:v>
                </c:pt>
                <c:pt idx="18483">
                  <c:v>23.200001</c:v>
                </c:pt>
                <c:pt idx="18484">
                  <c:v>23.200001</c:v>
                </c:pt>
                <c:pt idx="18485">
                  <c:v>23.200001</c:v>
                </c:pt>
                <c:pt idx="18486">
                  <c:v>23.200001</c:v>
                </c:pt>
                <c:pt idx="18487">
                  <c:v>23.200001</c:v>
                </c:pt>
                <c:pt idx="18488">
                  <c:v>23.200001</c:v>
                </c:pt>
                <c:pt idx="18489">
                  <c:v>23.200001</c:v>
                </c:pt>
                <c:pt idx="18490">
                  <c:v>23.200001</c:v>
                </c:pt>
                <c:pt idx="18491">
                  <c:v>23.200001</c:v>
                </c:pt>
                <c:pt idx="18492">
                  <c:v>23.200001</c:v>
                </c:pt>
                <c:pt idx="18493">
                  <c:v>23.200001</c:v>
                </c:pt>
                <c:pt idx="18494">
                  <c:v>23.200001</c:v>
                </c:pt>
                <c:pt idx="18495">
                  <c:v>23.200001</c:v>
                </c:pt>
                <c:pt idx="18496">
                  <c:v>23.200001</c:v>
                </c:pt>
                <c:pt idx="18497">
                  <c:v>23.200001</c:v>
                </c:pt>
                <c:pt idx="18498">
                  <c:v>23.200001</c:v>
                </c:pt>
                <c:pt idx="18499">
                  <c:v>23.200001</c:v>
                </c:pt>
                <c:pt idx="18500">
                  <c:v>23.200001</c:v>
                </c:pt>
                <c:pt idx="18501">
                  <c:v>23.200001</c:v>
                </c:pt>
                <c:pt idx="18502">
                  <c:v>23.200001</c:v>
                </c:pt>
                <c:pt idx="18503">
                  <c:v>23.200001</c:v>
                </c:pt>
                <c:pt idx="18504">
                  <c:v>23.200001</c:v>
                </c:pt>
                <c:pt idx="18505">
                  <c:v>23.200001</c:v>
                </c:pt>
                <c:pt idx="18506">
                  <c:v>23.200001</c:v>
                </c:pt>
                <c:pt idx="18507">
                  <c:v>23.200001</c:v>
                </c:pt>
                <c:pt idx="18508">
                  <c:v>23.200001</c:v>
                </c:pt>
                <c:pt idx="18509">
                  <c:v>23.200001</c:v>
                </c:pt>
                <c:pt idx="18510">
                  <c:v>23.200001</c:v>
                </c:pt>
                <c:pt idx="18511">
                  <c:v>23.200001</c:v>
                </c:pt>
                <c:pt idx="18512">
                  <c:v>23.200001</c:v>
                </c:pt>
                <c:pt idx="18513">
                  <c:v>23.200001</c:v>
                </c:pt>
                <c:pt idx="18514">
                  <c:v>23.200001</c:v>
                </c:pt>
                <c:pt idx="18515">
                  <c:v>23.200001</c:v>
                </c:pt>
                <c:pt idx="18516">
                  <c:v>23.1</c:v>
                </c:pt>
                <c:pt idx="18517">
                  <c:v>23.200001</c:v>
                </c:pt>
                <c:pt idx="18518">
                  <c:v>23.200001</c:v>
                </c:pt>
                <c:pt idx="18519">
                  <c:v>23.200001</c:v>
                </c:pt>
                <c:pt idx="18520">
                  <c:v>23.200001</c:v>
                </c:pt>
                <c:pt idx="18521">
                  <c:v>23.200001</c:v>
                </c:pt>
                <c:pt idx="18522">
                  <c:v>23.200001</c:v>
                </c:pt>
                <c:pt idx="18523">
                  <c:v>23.200001</c:v>
                </c:pt>
                <c:pt idx="18524">
                  <c:v>23.200001</c:v>
                </c:pt>
                <c:pt idx="18525">
                  <c:v>23.200001</c:v>
                </c:pt>
                <c:pt idx="18526">
                  <c:v>23.200001</c:v>
                </c:pt>
                <c:pt idx="18527">
                  <c:v>23.200001</c:v>
                </c:pt>
                <c:pt idx="18528">
                  <c:v>23.200001</c:v>
                </c:pt>
                <c:pt idx="18529">
                  <c:v>23.200001</c:v>
                </c:pt>
                <c:pt idx="18530">
                  <c:v>23.200001</c:v>
                </c:pt>
                <c:pt idx="18531">
                  <c:v>23.200001</c:v>
                </c:pt>
                <c:pt idx="18532">
                  <c:v>23.200001</c:v>
                </c:pt>
                <c:pt idx="18533">
                  <c:v>23.200001</c:v>
                </c:pt>
                <c:pt idx="18534">
                  <c:v>23.200001</c:v>
                </c:pt>
                <c:pt idx="18535">
                  <c:v>23.200001</c:v>
                </c:pt>
                <c:pt idx="18536">
                  <c:v>23.200001</c:v>
                </c:pt>
                <c:pt idx="18537">
                  <c:v>23.200001</c:v>
                </c:pt>
                <c:pt idx="18538">
                  <c:v>23.200001</c:v>
                </c:pt>
                <c:pt idx="18539">
                  <c:v>23.200001</c:v>
                </c:pt>
                <c:pt idx="18540">
                  <c:v>23.200001</c:v>
                </c:pt>
                <c:pt idx="18541">
                  <c:v>23.200001</c:v>
                </c:pt>
                <c:pt idx="18542">
                  <c:v>23.200001</c:v>
                </c:pt>
                <c:pt idx="18543">
                  <c:v>23.200001</c:v>
                </c:pt>
                <c:pt idx="18544">
                  <c:v>23.200001</c:v>
                </c:pt>
                <c:pt idx="18545">
                  <c:v>23.200001</c:v>
                </c:pt>
                <c:pt idx="18546">
                  <c:v>23.200001</c:v>
                </c:pt>
                <c:pt idx="18547">
                  <c:v>23.200001</c:v>
                </c:pt>
                <c:pt idx="18548">
                  <c:v>23.200001</c:v>
                </c:pt>
                <c:pt idx="18549">
                  <c:v>23.200001</c:v>
                </c:pt>
                <c:pt idx="18550">
                  <c:v>23.200001</c:v>
                </c:pt>
                <c:pt idx="18551">
                  <c:v>23.200001</c:v>
                </c:pt>
                <c:pt idx="18552">
                  <c:v>23.200001</c:v>
                </c:pt>
                <c:pt idx="18553">
                  <c:v>23.200001</c:v>
                </c:pt>
                <c:pt idx="18554">
                  <c:v>23.200001</c:v>
                </c:pt>
                <c:pt idx="18555">
                  <c:v>23.200001</c:v>
                </c:pt>
                <c:pt idx="18556">
                  <c:v>23.200001</c:v>
                </c:pt>
                <c:pt idx="18557">
                  <c:v>23.200001</c:v>
                </c:pt>
                <c:pt idx="18558">
                  <c:v>23.299999</c:v>
                </c:pt>
                <c:pt idx="18559">
                  <c:v>23.200001</c:v>
                </c:pt>
                <c:pt idx="18560">
                  <c:v>23.299999</c:v>
                </c:pt>
                <c:pt idx="18561">
                  <c:v>23.200001</c:v>
                </c:pt>
                <c:pt idx="18562">
                  <c:v>23.200001</c:v>
                </c:pt>
                <c:pt idx="18563">
                  <c:v>23.200001</c:v>
                </c:pt>
                <c:pt idx="18564">
                  <c:v>23.200001</c:v>
                </c:pt>
                <c:pt idx="18565">
                  <c:v>23.200001</c:v>
                </c:pt>
                <c:pt idx="18566">
                  <c:v>23.200001</c:v>
                </c:pt>
                <c:pt idx="18567">
                  <c:v>23.200001</c:v>
                </c:pt>
                <c:pt idx="18568">
                  <c:v>23.200001</c:v>
                </c:pt>
                <c:pt idx="18569">
                  <c:v>23.200001</c:v>
                </c:pt>
                <c:pt idx="18570">
                  <c:v>23.200001</c:v>
                </c:pt>
                <c:pt idx="18571">
                  <c:v>23.200001</c:v>
                </c:pt>
                <c:pt idx="18572">
                  <c:v>23.200001</c:v>
                </c:pt>
                <c:pt idx="18573">
                  <c:v>23.200001</c:v>
                </c:pt>
                <c:pt idx="18574">
                  <c:v>23.200001</c:v>
                </c:pt>
                <c:pt idx="18575">
                  <c:v>23.200001</c:v>
                </c:pt>
                <c:pt idx="18576">
                  <c:v>23.200001</c:v>
                </c:pt>
                <c:pt idx="18577">
                  <c:v>23.200001</c:v>
                </c:pt>
                <c:pt idx="18578">
                  <c:v>23.200001</c:v>
                </c:pt>
                <c:pt idx="18579">
                  <c:v>23.200001</c:v>
                </c:pt>
                <c:pt idx="18580">
                  <c:v>23.200001</c:v>
                </c:pt>
                <c:pt idx="18581">
                  <c:v>23.200001</c:v>
                </c:pt>
                <c:pt idx="18582">
                  <c:v>23.200001</c:v>
                </c:pt>
                <c:pt idx="18583">
                  <c:v>23.200001</c:v>
                </c:pt>
                <c:pt idx="18584">
                  <c:v>23.200001</c:v>
                </c:pt>
                <c:pt idx="18585">
                  <c:v>23.200001</c:v>
                </c:pt>
                <c:pt idx="18586">
                  <c:v>23.200001</c:v>
                </c:pt>
                <c:pt idx="18587">
                  <c:v>23.200001</c:v>
                </c:pt>
                <c:pt idx="18588">
                  <c:v>23.200001</c:v>
                </c:pt>
                <c:pt idx="18589">
                  <c:v>23.200001</c:v>
                </c:pt>
                <c:pt idx="18590">
                  <c:v>23.200001</c:v>
                </c:pt>
                <c:pt idx="18591">
                  <c:v>23.200001</c:v>
                </c:pt>
                <c:pt idx="18592">
                  <c:v>23.200001</c:v>
                </c:pt>
                <c:pt idx="18593">
                  <c:v>23.200001</c:v>
                </c:pt>
                <c:pt idx="18594">
                  <c:v>23.200001</c:v>
                </c:pt>
                <c:pt idx="18595">
                  <c:v>23.200001</c:v>
                </c:pt>
                <c:pt idx="18596">
                  <c:v>23.200001</c:v>
                </c:pt>
                <c:pt idx="18597">
                  <c:v>23.200001</c:v>
                </c:pt>
                <c:pt idx="18598">
                  <c:v>23.200001</c:v>
                </c:pt>
                <c:pt idx="18599">
                  <c:v>23.200001</c:v>
                </c:pt>
                <c:pt idx="18600">
                  <c:v>23.200001</c:v>
                </c:pt>
                <c:pt idx="18601">
                  <c:v>23.200001</c:v>
                </c:pt>
                <c:pt idx="18602">
                  <c:v>23.200001</c:v>
                </c:pt>
                <c:pt idx="18603">
                  <c:v>23.200001</c:v>
                </c:pt>
                <c:pt idx="18604">
                  <c:v>23.200001</c:v>
                </c:pt>
                <c:pt idx="18605">
                  <c:v>23.200001</c:v>
                </c:pt>
                <c:pt idx="18606">
                  <c:v>23.200001</c:v>
                </c:pt>
                <c:pt idx="18607">
                  <c:v>23.200001</c:v>
                </c:pt>
                <c:pt idx="18608">
                  <c:v>23.200001</c:v>
                </c:pt>
                <c:pt idx="18609">
                  <c:v>23.200001</c:v>
                </c:pt>
                <c:pt idx="18610">
                  <c:v>23.200001</c:v>
                </c:pt>
                <c:pt idx="18611">
                  <c:v>23.200001</c:v>
                </c:pt>
                <c:pt idx="18612">
                  <c:v>23.200001</c:v>
                </c:pt>
                <c:pt idx="18613">
                  <c:v>23.200001</c:v>
                </c:pt>
                <c:pt idx="18614">
                  <c:v>23.200001</c:v>
                </c:pt>
                <c:pt idx="18615">
                  <c:v>23.200001</c:v>
                </c:pt>
                <c:pt idx="18616">
                  <c:v>23.200001</c:v>
                </c:pt>
                <c:pt idx="18617">
                  <c:v>23.200001</c:v>
                </c:pt>
                <c:pt idx="18618">
                  <c:v>23.200001</c:v>
                </c:pt>
                <c:pt idx="18619">
                  <c:v>23.200001</c:v>
                </c:pt>
                <c:pt idx="18620">
                  <c:v>23.200001</c:v>
                </c:pt>
                <c:pt idx="18621">
                  <c:v>23.200001</c:v>
                </c:pt>
                <c:pt idx="18622">
                  <c:v>23.200001</c:v>
                </c:pt>
                <c:pt idx="18623">
                  <c:v>23.200001</c:v>
                </c:pt>
                <c:pt idx="18624">
                  <c:v>23.200001</c:v>
                </c:pt>
                <c:pt idx="18625">
                  <c:v>23.200001</c:v>
                </c:pt>
                <c:pt idx="18626">
                  <c:v>23.200001</c:v>
                </c:pt>
                <c:pt idx="18627">
                  <c:v>23.200001</c:v>
                </c:pt>
                <c:pt idx="18628">
                  <c:v>23.200001</c:v>
                </c:pt>
                <c:pt idx="18629">
                  <c:v>23.200001</c:v>
                </c:pt>
                <c:pt idx="18630">
                  <c:v>23.200001</c:v>
                </c:pt>
                <c:pt idx="18631">
                  <c:v>23.200001</c:v>
                </c:pt>
                <c:pt idx="18632">
                  <c:v>23.200001</c:v>
                </c:pt>
                <c:pt idx="18633">
                  <c:v>23.200001</c:v>
                </c:pt>
                <c:pt idx="18634">
                  <c:v>23.200001</c:v>
                </c:pt>
                <c:pt idx="18635">
                  <c:v>23.200001</c:v>
                </c:pt>
                <c:pt idx="18636">
                  <c:v>23.200001</c:v>
                </c:pt>
                <c:pt idx="18637">
                  <c:v>23.299999</c:v>
                </c:pt>
                <c:pt idx="18638">
                  <c:v>23.200001</c:v>
                </c:pt>
                <c:pt idx="18639">
                  <c:v>23.200001</c:v>
                </c:pt>
                <c:pt idx="18640">
                  <c:v>23.299999</c:v>
                </c:pt>
                <c:pt idx="18641">
                  <c:v>23.200001</c:v>
                </c:pt>
                <c:pt idx="18642">
                  <c:v>23.299999</c:v>
                </c:pt>
                <c:pt idx="18643">
                  <c:v>23.200001</c:v>
                </c:pt>
                <c:pt idx="18644">
                  <c:v>23.200001</c:v>
                </c:pt>
                <c:pt idx="18645">
                  <c:v>23.200001</c:v>
                </c:pt>
                <c:pt idx="18646">
                  <c:v>23.200001</c:v>
                </c:pt>
                <c:pt idx="18647">
                  <c:v>23.200001</c:v>
                </c:pt>
                <c:pt idx="18648">
                  <c:v>23.200001</c:v>
                </c:pt>
                <c:pt idx="18649">
                  <c:v>23.200001</c:v>
                </c:pt>
                <c:pt idx="18650">
                  <c:v>23.200001</c:v>
                </c:pt>
                <c:pt idx="18651">
                  <c:v>23.299999</c:v>
                </c:pt>
                <c:pt idx="18652">
                  <c:v>23.200001</c:v>
                </c:pt>
                <c:pt idx="18653">
                  <c:v>23.200001</c:v>
                </c:pt>
                <c:pt idx="18654">
                  <c:v>23.200001</c:v>
                </c:pt>
                <c:pt idx="18655">
                  <c:v>23.200001</c:v>
                </c:pt>
                <c:pt idx="18656">
                  <c:v>23.200001</c:v>
                </c:pt>
                <c:pt idx="18657">
                  <c:v>23.200001</c:v>
                </c:pt>
                <c:pt idx="18658">
                  <c:v>23.200001</c:v>
                </c:pt>
                <c:pt idx="18659">
                  <c:v>23.200001</c:v>
                </c:pt>
                <c:pt idx="18660">
                  <c:v>23.200001</c:v>
                </c:pt>
                <c:pt idx="18661">
                  <c:v>23.200001</c:v>
                </c:pt>
                <c:pt idx="18662">
                  <c:v>23.200001</c:v>
                </c:pt>
                <c:pt idx="18663">
                  <c:v>23.200001</c:v>
                </c:pt>
                <c:pt idx="18664">
                  <c:v>23.200001</c:v>
                </c:pt>
                <c:pt idx="18665">
                  <c:v>23.200001</c:v>
                </c:pt>
                <c:pt idx="18666">
                  <c:v>23.200001</c:v>
                </c:pt>
                <c:pt idx="18667">
                  <c:v>23.200001</c:v>
                </c:pt>
                <c:pt idx="18668">
                  <c:v>23.200001</c:v>
                </c:pt>
                <c:pt idx="18669">
                  <c:v>23.200001</c:v>
                </c:pt>
                <c:pt idx="18670">
                  <c:v>23.200001</c:v>
                </c:pt>
                <c:pt idx="18671">
                  <c:v>23.200001</c:v>
                </c:pt>
                <c:pt idx="18672">
                  <c:v>23.299999</c:v>
                </c:pt>
                <c:pt idx="18673">
                  <c:v>23.200001</c:v>
                </c:pt>
                <c:pt idx="18674">
                  <c:v>23.200001</c:v>
                </c:pt>
                <c:pt idx="18675">
                  <c:v>23.200001</c:v>
                </c:pt>
                <c:pt idx="18676">
                  <c:v>23.200001</c:v>
                </c:pt>
                <c:pt idx="18677">
                  <c:v>23.200001</c:v>
                </c:pt>
                <c:pt idx="18678">
                  <c:v>23.200001</c:v>
                </c:pt>
                <c:pt idx="18679">
                  <c:v>23.200001</c:v>
                </c:pt>
                <c:pt idx="18680">
                  <c:v>23.200001</c:v>
                </c:pt>
                <c:pt idx="18681">
                  <c:v>23.200001</c:v>
                </c:pt>
                <c:pt idx="18682">
                  <c:v>23.200001</c:v>
                </c:pt>
                <c:pt idx="18683">
                  <c:v>23.200001</c:v>
                </c:pt>
                <c:pt idx="18684">
                  <c:v>23.200001</c:v>
                </c:pt>
                <c:pt idx="18685">
                  <c:v>23.200001</c:v>
                </c:pt>
                <c:pt idx="18686">
                  <c:v>23.200001</c:v>
                </c:pt>
                <c:pt idx="18687">
                  <c:v>23.200001</c:v>
                </c:pt>
                <c:pt idx="18688">
                  <c:v>23.200001</c:v>
                </c:pt>
                <c:pt idx="18689">
                  <c:v>23.200001</c:v>
                </c:pt>
                <c:pt idx="18690">
                  <c:v>23.200001</c:v>
                </c:pt>
                <c:pt idx="18691">
                  <c:v>23.200001</c:v>
                </c:pt>
                <c:pt idx="18692">
                  <c:v>23.200001</c:v>
                </c:pt>
                <c:pt idx="18693">
                  <c:v>23.200001</c:v>
                </c:pt>
                <c:pt idx="18694">
                  <c:v>23.200001</c:v>
                </c:pt>
                <c:pt idx="18695">
                  <c:v>23.200001</c:v>
                </c:pt>
                <c:pt idx="18696">
                  <c:v>23.200001</c:v>
                </c:pt>
                <c:pt idx="18697">
                  <c:v>23.200001</c:v>
                </c:pt>
                <c:pt idx="18698">
                  <c:v>23.200001</c:v>
                </c:pt>
                <c:pt idx="18699">
                  <c:v>23.200001</c:v>
                </c:pt>
                <c:pt idx="18700">
                  <c:v>23.200001</c:v>
                </c:pt>
                <c:pt idx="18701">
                  <c:v>23.200001</c:v>
                </c:pt>
                <c:pt idx="18702">
                  <c:v>23.200001</c:v>
                </c:pt>
                <c:pt idx="18703">
                  <c:v>23.200001</c:v>
                </c:pt>
                <c:pt idx="18704">
                  <c:v>23.200001</c:v>
                </c:pt>
                <c:pt idx="18705">
                  <c:v>23.200001</c:v>
                </c:pt>
                <c:pt idx="18706">
                  <c:v>23.200001</c:v>
                </c:pt>
                <c:pt idx="18707">
                  <c:v>23.200001</c:v>
                </c:pt>
                <c:pt idx="18708">
                  <c:v>23.200001</c:v>
                </c:pt>
                <c:pt idx="18709">
                  <c:v>23.200001</c:v>
                </c:pt>
                <c:pt idx="18710">
                  <c:v>23.200001</c:v>
                </c:pt>
                <c:pt idx="18711">
                  <c:v>23.200001</c:v>
                </c:pt>
                <c:pt idx="18712">
                  <c:v>23.200001</c:v>
                </c:pt>
                <c:pt idx="18713">
                  <c:v>23.200001</c:v>
                </c:pt>
                <c:pt idx="18714">
                  <c:v>23.200001</c:v>
                </c:pt>
                <c:pt idx="18715">
                  <c:v>23.200001</c:v>
                </c:pt>
                <c:pt idx="18716">
                  <c:v>23.200001</c:v>
                </c:pt>
                <c:pt idx="18717">
                  <c:v>23.200001</c:v>
                </c:pt>
                <c:pt idx="18718">
                  <c:v>23.200001</c:v>
                </c:pt>
                <c:pt idx="18719">
                  <c:v>23.200001</c:v>
                </c:pt>
                <c:pt idx="18720">
                  <c:v>23.200001</c:v>
                </c:pt>
                <c:pt idx="18721">
                  <c:v>23.200001</c:v>
                </c:pt>
                <c:pt idx="18722">
                  <c:v>23.200001</c:v>
                </c:pt>
                <c:pt idx="18723">
                  <c:v>23.200001</c:v>
                </c:pt>
                <c:pt idx="18724">
                  <c:v>23.200001</c:v>
                </c:pt>
                <c:pt idx="18725">
                  <c:v>23.200001</c:v>
                </c:pt>
                <c:pt idx="18726">
                  <c:v>23.200001</c:v>
                </c:pt>
                <c:pt idx="18727">
                  <c:v>23.200001</c:v>
                </c:pt>
                <c:pt idx="18728">
                  <c:v>23.200001</c:v>
                </c:pt>
                <c:pt idx="18729">
                  <c:v>23.200001</c:v>
                </c:pt>
                <c:pt idx="18730">
                  <c:v>23.200001</c:v>
                </c:pt>
                <c:pt idx="18731">
                  <c:v>23.200001</c:v>
                </c:pt>
                <c:pt idx="18732">
                  <c:v>23.200001</c:v>
                </c:pt>
                <c:pt idx="18733">
                  <c:v>23.200001</c:v>
                </c:pt>
                <c:pt idx="18734">
                  <c:v>23.200001</c:v>
                </c:pt>
                <c:pt idx="18735">
                  <c:v>23.200001</c:v>
                </c:pt>
                <c:pt idx="18736">
                  <c:v>23.200001</c:v>
                </c:pt>
                <c:pt idx="18737">
                  <c:v>23.200001</c:v>
                </c:pt>
                <c:pt idx="18738">
                  <c:v>23.200001</c:v>
                </c:pt>
                <c:pt idx="18739">
                  <c:v>23.200001</c:v>
                </c:pt>
                <c:pt idx="18740">
                  <c:v>23.200001</c:v>
                </c:pt>
                <c:pt idx="18741">
                  <c:v>23.200001</c:v>
                </c:pt>
                <c:pt idx="18742">
                  <c:v>23.200001</c:v>
                </c:pt>
                <c:pt idx="18743">
                  <c:v>23.200001</c:v>
                </c:pt>
                <c:pt idx="18744">
                  <c:v>23.200001</c:v>
                </c:pt>
                <c:pt idx="18745">
                  <c:v>23.200001</c:v>
                </c:pt>
                <c:pt idx="18746">
                  <c:v>23.200001</c:v>
                </c:pt>
                <c:pt idx="18747">
                  <c:v>23.200001</c:v>
                </c:pt>
                <c:pt idx="18748">
                  <c:v>23.200001</c:v>
                </c:pt>
                <c:pt idx="18749">
                  <c:v>23.200001</c:v>
                </c:pt>
                <c:pt idx="18750">
                  <c:v>23.200001</c:v>
                </c:pt>
                <c:pt idx="18751">
                  <c:v>23.200001</c:v>
                </c:pt>
                <c:pt idx="18752">
                  <c:v>23.200001</c:v>
                </c:pt>
                <c:pt idx="18753">
                  <c:v>23.200001</c:v>
                </c:pt>
                <c:pt idx="18754">
                  <c:v>23.200001</c:v>
                </c:pt>
                <c:pt idx="18755">
                  <c:v>23.200001</c:v>
                </c:pt>
                <c:pt idx="18756">
                  <c:v>23.200001</c:v>
                </c:pt>
                <c:pt idx="18757">
                  <c:v>23.200001</c:v>
                </c:pt>
                <c:pt idx="18758">
                  <c:v>23.200001</c:v>
                </c:pt>
                <c:pt idx="18759">
                  <c:v>23.200001</c:v>
                </c:pt>
                <c:pt idx="18760">
                  <c:v>23.200001</c:v>
                </c:pt>
                <c:pt idx="18761">
                  <c:v>23.200001</c:v>
                </c:pt>
                <c:pt idx="18762">
                  <c:v>23.200001</c:v>
                </c:pt>
                <c:pt idx="18763">
                  <c:v>23.200001</c:v>
                </c:pt>
                <c:pt idx="18764">
                  <c:v>23.200001</c:v>
                </c:pt>
                <c:pt idx="18765">
                  <c:v>23.200001</c:v>
                </c:pt>
                <c:pt idx="18766">
                  <c:v>23.200001</c:v>
                </c:pt>
                <c:pt idx="18767">
                  <c:v>23.200001</c:v>
                </c:pt>
                <c:pt idx="18768">
                  <c:v>23.200001</c:v>
                </c:pt>
                <c:pt idx="18769">
                  <c:v>23.200001</c:v>
                </c:pt>
                <c:pt idx="18770">
                  <c:v>23.200001</c:v>
                </c:pt>
                <c:pt idx="18771">
                  <c:v>23.200001</c:v>
                </c:pt>
                <c:pt idx="18772">
                  <c:v>23.200001</c:v>
                </c:pt>
                <c:pt idx="18773">
                  <c:v>23.200001</c:v>
                </c:pt>
                <c:pt idx="18774">
                  <c:v>23.200001</c:v>
                </c:pt>
                <c:pt idx="18775">
                  <c:v>23.200001</c:v>
                </c:pt>
                <c:pt idx="18776">
                  <c:v>23.200001</c:v>
                </c:pt>
                <c:pt idx="18777">
                  <c:v>23.200001</c:v>
                </c:pt>
                <c:pt idx="18778">
                  <c:v>23.200001</c:v>
                </c:pt>
                <c:pt idx="18779">
                  <c:v>23.200001</c:v>
                </c:pt>
                <c:pt idx="18780">
                  <c:v>23.200001</c:v>
                </c:pt>
                <c:pt idx="18781">
                  <c:v>23.200001</c:v>
                </c:pt>
                <c:pt idx="18782">
                  <c:v>23.200001</c:v>
                </c:pt>
                <c:pt idx="18783">
                  <c:v>23.200001</c:v>
                </c:pt>
                <c:pt idx="18784">
                  <c:v>23.200001</c:v>
                </c:pt>
                <c:pt idx="18785">
                  <c:v>23.200001</c:v>
                </c:pt>
                <c:pt idx="18786">
                  <c:v>23.200001</c:v>
                </c:pt>
                <c:pt idx="18787">
                  <c:v>23.200001</c:v>
                </c:pt>
                <c:pt idx="18788">
                  <c:v>23.200001</c:v>
                </c:pt>
                <c:pt idx="18789">
                  <c:v>23.200001</c:v>
                </c:pt>
                <c:pt idx="18790">
                  <c:v>23.200001</c:v>
                </c:pt>
                <c:pt idx="18791">
                  <c:v>23.200001</c:v>
                </c:pt>
                <c:pt idx="18792">
                  <c:v>23.200001</c:v>
                </c:pt>
                <c:pt idx="18793">
                  <c:v>23.200001</c:v>
                </c:pt>
                <c:pt idx="18794">
                  <c:v>23.200001</c:v>
                </c:pt>
                <c:pt idx="18795">
                  <c:v>23.200001</c:v>
                </c:pt>
                <c:pt idx="18796">
                  <c:v>23.200001</c:v>
                </c:pt>
                <c:pt idx="18797">
                  <c:v>23.200001</c:v>
                </c:pt>
                <c:pt idx="18798">
                  <c:v>23.200001</c:v>
                </c:pt>
                <c:pt idx="18799">
                  <c:v>23.200001</c:v>
                </c:pt>
                <c:pt idx="18800">
                  <c:v>23.299999</c:v>
                </c:pt>
                <c:pt idx="18801">
                  <c:v>23.200001</c:v>
                </c:pt>
                <c:pt idx="18802">
                  <c:v>23.200001</c:v>
                </c:pt>
                <c:pt idx="18803">
                  <c:v>23.200001</c:v>
                </c:pt>
                <c:pt idx="18804">
                  <c:v>23.200001</c:v>
                </c:pt>
                <c:pt idx="18805">
                  <c:v>23.200001</c:v>
                </c:pt>
                <c:pt idx="18806">
                  <c:v>23.200001</c:v>
                </c:pt>
                <c:pt idx="18807">
                  <c:v>23.200001</c:v>
                </c:pt>
                <c:pt idx="18808">
                  <c:v>23.200001</c:v>
                </c:pt>
                <c:pt idx="18809">
                  <c:v>23.200001</c:v>
                </c:pt>
                <c:pt idx="18810">
                  <c:v>23.200001</c:v>
                </c:pt>
                <c:pt idx="18811">
                  <c:v>23.200001</c:v>
                </c:pt>
                <c:pt idx="18812">
                  <c:v>23.200001</c:v>
                </c:pt>
                <c:pt idx="18813">
                  <c:v>23.200001</c:v>
                </c:pt>
                <c:pt idx="18814">
                  <c:v>23.200001</c:v>
                </c:pt>
                <c:pt idx="18815">
                  <c:v>23.200001</c:v>
                </c:pt>
                <c:pt idx="18816">
                  <c:v>23.299999</c:v>
                </c:pt>
                <c:pt idx="18817">
                  <c:v>23.200001</c:v>
                </c:pt>
                <c:pt idx="18818">
                  <c:v>23.200001</c:v>
                </c:pt>
                <c:pt idx="18819">
                  <c:v>23.200001</c:v>
                </c:pt>
                <c:pt idx="18820">
                  <c:v>23.200001</c:v>
                </c:pt>
                <c:pt idx="18821">
                  <c:v>23.200001</c:v>
                </c:pt>
                <c:pt idx="18822">
                  <c:v>23.200001</c:v>
                </c:pt>
                <c:pt idx="18823">
                  <c:v>23.200001</c:v>
                </c:pt>
                <c:pt idx="18824">
                  <c:v>23.200001</c:v>
                </c:pt>
                <c:pt idx="18825">
                  <c:v>23.200001</c:v>
                </c:pt>
                <c:pt idx="18826">
                  <c:v>23.200001</c:v>
                </c:pt>
                <c:pt idx="18827">
                  <c:v>23.200001</c:v>
                </c:pt>
                <c:pt idx="18828">
                  <c:v>23.200001</c:v>
                </c:pt>
                <c:pt idx="18829">
                  <c:v>23.200001</c:v>
                </c:pt>
                <c:pt idx="18830">
                  <c:v>23.200001</c:v>
                </c:pt>
                <c:pt idx="18831">
                  <c:v>23.200001</c:v>
                </c:pt>
                <c:pt idx="18832">
                  <c:v>23.200001</c:v>
                </c:pt>
                <c:pt idx="18833">
                  <c:v>23.200001</c:v>
                </c:pt>
                <c:pt idx="18834">
                  <c:v>23.200001</c:v>
                </c:pt>
                <c:pt idx="18835">
                  <c:v>23.200001</c:v>
                </c:pt>
                <c:pt idx="18836">
                  <c:v>23.200001</c:v>
                </c:pt>
                <c:pt idx="18837">
                  <c:v>23.200001</c:v>
                </c:pt>
                <c:pt idx="18838">
                  <c:v>23.200001</c:v>
                </c:pt>
                <c:pt idx="18839">
                  <c:v>23.200001</c:v>
                </c:pt>
                <c:pt idx="18840">
                  <c:v>23.200001</c:v>
                </c:pt>
                <c:pt idx="18841">
                  <c:v>23.200001</c:v>
                </c:pt>
                <c:pt idx="18842">
                  <c:v>23.200001</c:v>
                </c:pt>
                <c:pt idx="18843">
                  <c:v>23.200001</c:v>
                </c:pt>
                <c:pt idx="18844">
                  <c:v>23.200001</c:v>
                </c:pt>
                <c:pt idx="18845">
                  <c:v>23.200001</c:v>
                </c:pt>
                <c:pt idx="18846">
                  <c:v>23.200001</c:v>
                </c:pt>
                <c:pt idx="18847">
                  <c:v>23.200001</c:v>
                </c:pt>
                <c:pt idx="18848">
                  <c:v>23.200001</c:v>
                </c:pt>
                <c:pt idx="18849">
                  <c:v>23.200001</c:v>
                </c:pt>
                <c:pt idx="18850">
                  <c:v>23.200001</c:v>
                </c:pt>
                <c:pt idx="18851">
                  <c:v>23.200001</c:v>
                </c:pt>
                <c:pt idx="18852">
                  <c:v>23.200001</c:v>
                </c:pt>
                <c:pt idx="18853">
                  <c:v>23.200001</c:v>
                </c:pt>
                <c:pt idx="18854">
                  <c:v>23.200001</c:v>
                </c:pt>
                <c:pt idx="18855">
                  <c:v>23.200001</c:v>
                </c:pt>
                <c:pt idx="18856">
                  <c:v>23.200001</c:v>
                </c:pt>
                <c:pt idx="18857">
                  <c:v>23.200001</c:v>
                </c:pt>
                <c:pt idx="18858">
                  <c:v>23.200001</c:v>
                </c:pt>
                <c:pt idx="18859">
                  <c:v>23.200001</c:v>
                </c:pt>
                <c:pt idx="18860">
                  <c:v>23.200001</c:v>
                </c:pt>
                <c:pt idx="18861">
                  <c:v>23.200001</c:v>
                </c:pt>
                <c:pt idx="18862">
                  <c:v>23.200001</c:v>
                </c:pt>
                <c:pt idx="18863">
                  <c:v>23.200001</c:v>
                </c:pt>
                <c:pt idx="18864">
                  <c:v>23.200001</c:v>
                </c:pt>
                <c:pt idx="18865">
                  <c:v>23.200001</c:v>
                </c:pt>
                <c:pt idx="18866">
                  <c:v>23.200001</c:v>
                </c:pt>
                <c:pt idx="18867">
                  <c:v>23.200001</c:v>
                </c:pt>
                <c:pt idx="18868">
                  <c:v>23.200001</c:v>
                </c:pt>
                <c:pt idx="18869">
                  <c:v>23.200001</c:v>
                </c:pt>
                <c:pt idx="18870">
                  <c:v>23.200001</c:v>
                </c:pt>
                <c:pt idx="18871">
                  <c:v>23.200001</c:v>
                </c:pt>
                <c:pt idx="18872">
                  <c:v>23.200001</c:v>
                </c:pt>
                <c:pt idx="18873">
                  <c:v>23.200001</c:v>
                </c:pt>
                <c:pt idx="18874">
                  <c:v>23.200001</c:v>
                </c:pt>
                <c:pt idx="18875">
                  <c:v>23.200001</c:v>
                </c:pt>
                <c:pt idx="18876">
                  <c:v>23.200001</c:v>
                </c:pt>
                <c:pt idx="18877">
                  <c:v>23.200001</c:v>
                </c:pt>
                <c:pt idx="18878">
                  <c:v>23.200001</c:v>
                </c:pt>
                <c:pt idx="18879">
                  <c:v>23.200001</c:v>
                </c:pt>
                <c:pt idx="18880">
                  <c:v>23.200001</c:v>
                </c:pt>
                <c:pt idx="18881">
                  <c:v>23.200001</c:v>
                </c:pt>
                <c:pt idx="18882">
                  <c:v>23.200001</c:v>
                </c:pt>
                <c:pt idx="18883">
                  <c:v>23.200001</c:v>
                </c:pt>
                <c:pt idx="18884">
                  <c:v>23.200001</c:v>
                </c:pt>
                <c:pt idx="18885">
                  <c:v>23.200001</c:v>
                </c:pt>
                <c:pt idx="18886">
                  <c:v>23.200001</c:v>
                </c:pt>
                <c:pt idx="18887">
                  <c:v>23.200001</c:v>
                </c:pt>
                <c:pt idx="18888">
                  <c:v>23.200001</c:v>
                </c:pt>
                <c:pt idx="18889">
                  <c:v>23.200001</c:v>
                </c:pt>
                <c:pt idx="18890">
                  <c:v>23.200001</c:v>
                </c:pt>
                <c:pt idx="18891">
                  <c:v>23.200001</c:v>
                </c:pt>
                <c:pt idx="18892">
                  <c:v>23.200001</c:v>
                </c:pt>
                <c:pt idx="18893">
                  <c:v>23.200001</c:v>
                </c:pt>
                <c:pt idx="18894">
                  <c:v>23.200001</c:v>
                </c:pt>
                <c:pt idx="18895">
                  <c:v>23.200001</c:v>
                </c:pt>
                <c:pt idx="18896">
                  <c:v>23.200001</c:v>
                </c:pt>
                <c:pt idx="18897">
                  <c:v>23.200001</c:v>
                </c:pt>
                <c:pt idx="18898">
                  <c:v>23.200001</c:v>
                </c:pt>
                <c:pt idx="18899">
                  <c:v>23.200001</c:v>
                </c:pt>
                <c:pt idx="18900">
                  <c:v>23.200001</c:v>
                </c:pt>
                <c:pt idx="18901">
                  <c:v>23.200001</c:v>
                </c:pt>
                <c:pt idx="18902">
                  <c:v>23.299999</c:v>
                </c:pt>
                <c:pt idx="18903">
                  <c:v>23.200001</c:v>
                </c:pt>
                <c:pt idx="18904">
                  <c:v>23.200001</c:v>
                </c:pt>
                <c:pt idx="18905">
                  <c:v>23.200001</c:v>
                </c:pt>
                <c:pt idx="18906">
                  <c:v>23.200001</c:v>
                </c:pt>
                <c:pt idx="18907">
                  <c:v>23.200001</c:v>
                </c:pt>
                <c:pt idx="18908">
                  <c:v>23.200001</c:v>
                </c:pt>
                <c:pt idx="18909">
                  <c:v>23.200001</c:v>
                </c:pt>
                <c:pt idx="18910">
                  <c:v>23.200001</c:v>
                </c:pt>
                <c:pt idx="18911">
                  <c:v>23.200001</c:v>
                </c:pt>
                <c:pt idx="18912">
                  <c:v>23.200001</c:v>
                </c:pt>
                <c:pt idx="18913">
                  <c:v>23.200001</c:v>
                </c:pt>
                <c:pt idx="18914">
                  <c:v>23.200001</c:v>
                </c:pt>
                <c:pt idx="18915">
                  <c:v>23.200001</c:v>
                </c:pt>
                <c:pt idx="18916">
                  <c:v>23.200001</c:v>
                </c:pt>
                <c:pt idx="18917">
                  <c:v>23.200001</c:v>
                </c:pt>
                <c:pt idx="18918">
                  <c:v>23.200001</c:v>
                </c:pt>
                <c:pt idx="18919">
                  <c:v>23.200001</c:v>
                </c:pt>
                <c:pt idx="18920">
                  <c:v>23.200001</c:v>
                </c:pt>
                <c:pt idx="18921">
                  <c:v>23.200001</c:v>
                </c:pt>
                <c:pt idx="18922">
                  <c:v>23.200001</c:v>
                </c:pt>
                <c:pt idx="18923">
                  <c:v>23.299999</c:v>
                </c:pt>
                <c:pt idx="18924">
                  <c:v>23.200001</c:v>
                </c:pt>
                <c:pt idx="18925">
                  <c:v>23.200001</c:v>
                </c:pt>
                <c:pt idx="18926">
                  <c:v>23.200001</c:v>
                </c:pt>
                <c:pt idx="18927">
                  <c:v>23.200001</c:v>
                </c:pt>
                <c:pt idx="18928">
                  <c:v>23.200001</c:v>
                </c:pt>
                <c:pt idx="18929">
                  <c:v>23.200001</c:v>
                </c:pt>
                <c:pt idx="18930">
                  <c:v>23.299999</c:v>
                </c:pt>
                <c:pt idx="18931">
                  <c:v>23.200001</c:v>
                </c:pt>
                <c:pt idx="18932">
                  <c:v>23.200001</c:v>
                </c:pt>
                <c:pt idx="18933">
                  <c:v>23.200001</c:v>
                </c:pt>
                <c:pt idx="18934">
                  <c:v>23.200001</c:v>
                </c:pt>
                <c:pt idx="18935">
                  <c:v>23.200001</c:v>
                </c:pt>
                <c:pt idx="18936">
                  <c:v>23.200001</c:v>
                </c:pt>
                <c:pt idx="18937">
                  <c:v>23.200001</c:v>
                </c:pt>
                <c:pt idx="18938">
                  <c:v>23.200001</c:v>
                </c:pt>
                <c:pt idx="18939">
                  <c:v>23.200001</c:v>
                </c:pt>
                <c:pt idx="18940">
                  <c:v>23.200001</c:v>
                </c:pt>
                <c:pt idx="18941">
                  <c:v>23.200001</c:v>
                </c:pt>
                <c:pt idx="18942">
                  <c:v>23.200001</c:v>
                </c:pt>
                <c:pt idx="18943">
                  <c:v>23.200001</c:v>
                </c:pt>
                <c:pt idx="18944">
                  <c:v>23.299999</c:v>
                </c:pt>
                <c:pt idx="18945">
                  <c:v>23.299999</c:v>
                </c:pt>
                <c:pt idx="18946">
                  <c:v>23.200001</c:v>
                </c:pt>
                <c:pt idx="18947">
                  <c:v>23.200001</c:v>
                </c:pt>
                <c:pt idx="18948">
                  <c:v>23.200001</c:v>
                </c:pt>
                <c:pt idx="18949">
                  <c:v>23.200001</c:v>
                </c:pt>
                <c:pt idx="18950">
                  <c:v>23.299999</c:v>
                </c:pt>
                <c:pt idx="18951">
                  <c:v>23.200001</c:v>
                </c:pt>
                <c:pt idx="18952">
                  <c:v>23.200001</c:v>
                </c:pt>
                <c:pt idx="18953">
                  <c:v>23.200001</c:v>
                </c:pt>
                <c:pt idx="18954">
                  <c:v>23.200001</c:v>
                </c:pt>
                <c:pt idx="18955">
                  <c:v>23.200001</c:v>
                </c:pt>
                <c:pt idx="18956">
                  <c:v>23.200001</c:v>
                </c:pt>
                <c:pt idx="18957">
                  <c:v>23.200001</c:v>
                </c:pt>
                <c:pt idx="18958">
                  <c:v>23.200001</c:v>
                </c:pt>
                <c:pt idx="18959">
                  <c:v>23.200001</c:v>
                </c:pt>
                <c:pt idx="18960">
                  <c:v>23.299999</c:v>
                </c:pt>
                <c:pt idx="18961">
                  <c:v>23.200001</c:v>
                </c:pt>
                <c:pt idx="18962">
                  <c:v>23.200001</c:v>
                </c:pt>
                <c:pt idx="18963">
                  <c:v>23.200001</c:v>
                </c:pt>
                <c:pt idx="18964">
                  <c:v>23.200001</c:v>
                </c:pt>
                <c:pt idx="18965">
                  <c:v>23.200001</c:v>
                </c:pt>
                <c:pt idx="18966">
                  <c:v>23.200001</c:v>
                </c:pt>
                <c:pt idx="18967">
                  <c:v>23.200001</c:v>
                </c:pt>
                <c:pt idx="18968">
                  <c:v>23.200001</c:v>
                </c:pt>
                <c:pt idx="18969">
                  <c:v>23.200001</c:v>
                </c:pt>
                <c:pt idx="18970">
                  <c:v>23.200001</c:v>
                </c:pt>
                <c:pt idx="18971">
                  <c:v>23.200001</c:v>
                </c:pt>
                <c:pt idx="18972">
                  <c:v>23.200001</c:v>
                </c:pt>
                <c:pt idx="18973">
                  <c:v>23.200001</c:v>
                </c:pt>
                <c:pt idx="18974">
                  <c:v>23.200001</c:v>
                </c:pt>
                <c:pt idx="18975">
                  <c:v>23.200001</c:v>
                </c:pt>
                <c:pt idx="18976">
                  <c:v>23.200001</c:v>
                </c:pt>
                <c:pt idx="18977">
                  <c:v>23.200001</c:v>
                </c:pt>
                <c:pt idx="18978">
                  <c:v>23.200001</c:v>
                </c:pt>
                <c:pt idx="18979">
                  <c:v>23.200001</c:v>
                </c:pt>
                <c:pt idx="18980">
                  <c:v>23.200001</c:v>
                </c:pt>
                <c:pt idx="18981">
                  <c:v>23.200001</c:v>
                </c:pt>
                <c:pt idx="18982">
                  <c:v>23.200001</c:v>
                </c:pt>
                <c:pt idx="18983">
                  <c:v>23.200001</c:v>
                </c:pt>
                <c:pt idx="18984">
                  <c:v>23.200001</c:v>
                </c:pt>
                <c:pt idx="18985">
                  <c:v>23.200001</c:v>
                </c:pt>
                <c:pt idx="18986">
                  <c:v>23.200001</c:v>
                </c:pt>
                <c:pt idx="18987">
                  <c:v>23.200001</c:v>
                </c:pt>
                <c:pt idx="18988">
                  <c:v>23.200001</c:v>
                </c:pt>
                <c:pt idx="18989">
                  <c:v>23.200001</c:v>
                </c:pt>
                <c:pt idx="18990">
                  <c:v>23.200001</c:v>
                </c:pt>
                <c:pt idx="18991">
                  <c:v>23.200001</c:v>
                </c:pt>
                <c:pt idx="18992">
                  <c:v>23.200001</c:v>
                </c:pt>
                <c:pt idx="18993">
                  <c:v>23.200001</c:v>
                </c:pt>
                <c:pt idx="18994">
                  <c:v>23.200001</c:v>
                </c:pt>
                <c:pt idx="18995">
                  <c:v>23.200001</c:v>
                </c:pt>
                <c:pt idx="18996">
                  <c:v>23.200001</c:v>
                </c:pt>
                <c:pt idx="18997">
                  <c:v>23.200001</c:v>
                </c:pt>
                <c:pt idx="18998">
                  <c:v>23.200001</c:v>
                </c:pt>
                <c:pt idx="18999">
                  <c:v>23.200001</c:v>
                </c:pt>
                <c:pt idx="19000">
                  <c:v>23.200001</c:v>
                </c:pt>
                <c:pt idx="19001">
                  <c:v>23.200001</c:v>
                </c:pt>
                <c:pt idx="19002">
                  <c:v>23.200001</c:v>
                </c:pt>
                <c:pt idx="19003">
                  <c:v>23.200001</c:v>
                </c:pt>
                <c:pt idx="19004">
                  <c:v>23.200001</c:v>
                </c:pt>
                <c:pt idx="19005">
                  <c:v>23.200001</c:v>
                </c:pt>
                <c:pt idx="19006">
                  <c:v>23.200001</c:v>
                </c:pt>
                <c:pt idx="19007">
                  <c:v>23.200001</c:v>
                </c:pt>
                <c:pt idx="19008">
                  <c:v>23.200001</c:v>
                </c:pt>
                <c:pt idx="19009">
                  <c:v>23.200001</c:v>
                </c:pt>
                <c:pt idx="19010">
                  <c:v>23.200001</c:v>
                </c:pt>
                <c:pt idx="19011">
                  <c:v>23.200001</c:v>
                </c:pt>
                <c:pt idx="19012">
                  <c:v>23.200001</c:v>
                </c:pt>
                <c:pt idx="19013">
                  <c:v>23.200001</c:v>
                </c:pt>
                <c:pt idx="19014">
                  <c:v>23.200001</c:v>
                </c:pt>
                <c:pt idx="19015">
                  <c:v>23.200001</c:v>
                </c:pt>
                <c:pt idx="19016">
                  <c:v>23.200001</c:v>
                </c:pt>
                <c:pt idx="19017">
                  <c:v>23.200001</c:v>
                </c:pt>
                <c:pt idx="19018">
                  <c:v>23.200001</c:v>
                </c:pt>
                <c:pt idx="19019">
                  <c:v>23.200001</c:v>
                </c:pt>
                <c:pt idx="19020">
                  <c:v>23.200001</c:v>
                </c:pt>
                <c:pt idx="19021">
                  <c:v>23.200001</c:v>
                </c:pt>
                <c:pt idx="19022">
                  <c:v>23.200001</c:v>
                </c:pt>
                <c:pt idx="19023">
                  <c:v>23.200001</c:v>
                </c:pt>
                <c:pt idx="19024">
                  <c:v>23.200001</c:v>
                </c:pt>
                <c:pt idx="19025">
                  <c:v>23.200001</c:v>
                </c:pt>
                <c:pt idx="19026">
                  <c:v>23.200001</c:v>
                </c:pt>
                <c:pt idx="19027">
                  <c:v>23.200001</c:v>
                </c:pt>
                <c:pt idx="19028">
                  <c:v>23.200001</c:v>
                </c:pt>
                <c:pt idx="19029">
                  <c:v>23.200001</c:v>
                </c:pt>
                <c:pt idx="19030">
                  <c:v>23.200001</c:v>
                </c:pt>
                <c:pt idx="19031">
                  <c:v>23.200001</c:v>
                </c:pt>
                <c:pt idx="19032">
                  <c:v>23.200001</c:v>
                </c:pt>
                <c:pt idx="19033">
                  <c:v>23.200001</c:v>
                </c:pt>
                <c:pt idx="19034">
                  <c:v>23.299999</c:v>
                </c:pt>
                <c:pt idx="19035">
                  <c:v>23.200001</c:v>
                </c:pt>
                <c:pt idx="19036">
                  <c:v>23.200001</c:v>
                </c:pt>
                <c:pt idx="19037">
                  <c:v>23.200001</c:v>
                </c:pt>
                <c:pt idx="19038">
                  <c:v>23.200001</c:v>
                </c:pt>
                <c:pt idx="19039">
                  <c:v>23.200001</c:v>
                </c:pt>
                <c:pt idx="19040">
                  <c:v>23.200001</c:v>
                </c:pt>
                <c:pt idx="19041">
                  <c:v>23.200001</c:v>
                </c:pt>
                <c:pt idx="19042">
                  <c:v>23.299999</c:v>
                </c:pt>
                <c:pt idx="19043">
                  <c:v>23.200001</c:v>
                </c:pt>
                <c:pt idx="19044">
                  <c:v>23.299999</c:v>
                </c:pt>
                <c:pt idx="19045">
                  <c:v>23.200001</c:v>
                </c:pt>
                <c:pt idx="19046">
                  <c:v>23.299999</c:v>
                </c:pt>
                <c:pt idx="19047">
                  <c:v>23.200001</c:v>
                </c:pt>
                <c:pt idx="19048">
                  <c:v>23.200001</c:v>
                </c:pt>
                <c:pt idx="19049">
                  <c:v>23.200001</c:v>
                </c:pt>
                <c:pt idx="19050">
                  <c:v>23.200001</c:v>
                </c:pt>
                <c:pt idx="19051">
                  <c:v>23.200001</c:v>
                </c:pt>
                <c:pt idx="19052">
                  <c:v>23.200001</c:v>
                </c:pt>
                <c:pt idx="19053">
                  <c:v>23.200001</c:v>
                </c:pt>
                <c:pt idx="19054">
                  <c:v>23.200001</c:v>
                </c:pt>
                <c:pt idx="19055">
                  <c:v>23.200001</c:v>
                </c:pt>
                <c:pt idx="19056">
                  <c:v>23.200001</c:v>
                </c:pt>
                <c:pt idx="19057">
                  <c:v>23.200001</c:v>
                </c:pt>
                <c:pt idx="19058">
                  <c:v>23.200001</c:v>
                </c:pt>
                <c:pt idx="19059">
                  <c:v>23.200001</c:v>
                </c:pt>
                <c:pt idx="19060">
                  <c:v>23.200001</c:v>
                </c:pt>
                <c:pt idx="19061">
                  <c:v>23.200001</c:v>
                </c:pt>
                <c:pt idx="19062">
                  <c:v>23.200001</c:v>
                </c:pt>
                <c:pt idx="19063">
                  <c:v>23.200001</c:v>
                </c:pt>
                <c:pt idx="19064">
                  <c:v>23.200001</c:v>
                </c:pt>
                <c:pt idx="19065">
                  <c:v>23.200001</c:v>
                </c:pt>
                <c:pt idx="19066">
                  <c:v>23.200001</c:v>
                </c:pt>
                <c:pt idx="19067">
                  <c:v>23.200001</c:v>
                </c:pt>
                <c:pt idx="19068">
                  <c:v>23.200001</c:v>
                </c:pt>
                <c:pt idx="19069">
                  <c:v>23.200001</c:v>
                </c:pt>
                <c:pt idx="19070">
                  <c:v>23.200001</c:v>
                </c:pt>
                <c:pt idx="19071">
                  <c:v>23.200001</c:v>
                </c:pt>
                <c:pt idx="19072">
                  <c:v>23.200001</c:v>
                </c:pt>
                <c:pt idx="19073">
                  <c:v>23.200001</c:v>
                </c:pt>
                <c:pt idx="19074">
                  <c:v>23.200001</c:v>
                </c:pt>
                <c:pt idx="19075">
                  <c:v>23.200001</c:v>
                </c:pt>
                <c:pt idx="19076">
                  <c:v>23.200001</c:v>
                </c:pt>
                <c:pt idx="19077">
                  <c:v>23.200001</c:v>
                </c:pt>
                <c:pt idx="19078">
                  <c:v>23.200001</c:v>
                </c:pt>
                <c:pt idx="19079">
                  <c:v>23.200001</c:v>
                </c:pt>
                <c:pt idx="19080">
                  <c:v>23.200001</c:v>
                </c:pt>
                <c:pt idx="19081">
                  <c:v>23.200001</c:v>
                </c:pt>
                <c:pt idx="19082">
                  <c:v>23.200001</c:v>
                </c:pt>
                <c:pt idx="19083">
                  <c:v>23.200001</c:v>
                </c:pt>
                <c:pt idx="19084">
                  <c:v>23.200001</c:v>
                </c:pt>
                <c:pt idx="19085">
                  <c:v>23.200001</c:v>
                </c:pt>
                <c:pt idx="19086">
                  <c:v>23.200001</c:v>
                </c:pt>
                <c:pt idx="19087">
                  <c:v>23.200001</c:v>
                </c:pt>
                <c:pt idx="19088">
                  <c:v>23.299999</c:v>
                </c:pt>
                <c:pt idx="19089">
                  <c:v>23.200001</c:v>
                </c:pt>
                <c:pt idx="19090">
                  <c:v>23.200001</c:v>
                </c:pt>
                <c:pt idx="19091">
                  <c:v>23.200001</c:v>
                </c:pt>
                <c:pt idx="19092">
                  <c:v>23.200001</c:v>
                </c:pt>
                <c:pt idx="19093">
                  <c:v>23.200001</c:v>
                </c:pt>
                <c:pt idx="19094">
                  <c:v>23.299999</c:v>
                </c:pt>
                <c:pt idx="19095">
                  <c:v>23.200001</c:v>
                </c:pt>
                <c:pt idx="19096">
                  <c:v>23.200001</c:v>
                </c:pt>
                <c:pt idx="19097">
                  <c:v>23.200001</c:v>
                </c:pt>
                <c:pt idx="19098">
                  <c:v>23.200001</c:v>
                </c:pt>
                <c:pt idx="19099">
                  <c:v>23.299999</c:v>
                </c:pt>
                <c:pt idx="19100">
                  <c:v>23.200001</c:v>
                </c:pt>
                <c:pt idx="19101">
                  <c:v>23.200001</c:v>
                </c:pt>
                <c:pt idx="19102">
                  <c:v>23.299999</c:v>
                </c:pt>
                <c:pt idx="19103">
                  <c:v>23.200001</c:v>
                </c:pt>
                <c:pt idx="19104">
                  <c:v>23.200001</c:v>
                </c:pt>
                <c:pt idx="19105">
                  <c:v>23.200001</c:v>
                </c:pt>
                <c:pt idx="19106">
                  <c:v>23.200001</c:v>
                </c:pt>
                <c:pt idx="19107">
                  <c:v>23.200001</c:v>
                </c:pt>
                <c:pt idx="19108">
                  <c:v>23.200001</c:v>
                </c:pt>
                <c:pt idx="19109">
                  <c:v>23.200001</c:v>
                </c:pt>
                <c:pt idx="19110">
                  <c:v>23.200001</c:v>
                </c:pt>
                <c:pt idx="19111">
                  <c:v>23.200001</c:v>
                </c:pt>
                <c:pt idx="19112">
                  <c:v>23.200001</c:v>
                </c:pt>
                <c:pt idx="19113">
                  <c:v>23.200001</c:v>
                </c:pt>
                <c:pt idx="19114">
                  <c:v>23.200001</c:v>
                </c:pt>
                <c:pt idx="19115">
                  <c:v>23.200001</c:v>
                </c:pt>
                <c:pt idx="19116">
                  <c:v>23.200001</c:v>
                </c:pt>
                <c:pt idx="19117">
                  <c:v>23.200001</c:v>
                </c:pt>
                <c:pt idx="19118">
                  <c:v>23.200001</c:v>
                </c:pt>
                <c:pt idx="19119">
                  <c:v>23.200001</c:v>
                </c:pt>
                <c:pt idx="19120">
                  <c:v>23.200001</c:v>
                </c:pt>
                <c:pt idx="19121">
                  <c:v>23.200001</c:v>
                </c:pt>
                <c:pt idx="19122">
                  <c:v>23.200001</c:v>
                </c:pt>
                <c:pt idx="19123">
                  <c:v>23.200001</c:v>
                </c:pt>
                <c:pt idx="19124">
                  <c:v>23.200001</c:v>
                </c:pt>
                <c:pt idx="19125">
                  <c:v>23.200001</c:v>
                </c:pt>
                <c:pt idx="19126">
                  <c:v>23.200001</c:v>
                </c:pt>
                <c:pt idx="19127">
                  <c:v>23.200001</c:v>
                </c:pt>
                <c:pt idx="19128">
                  <c:v>23.200001</c:v>
                </c:pt>
                <c:pt idx="19129">
                  <c:v>23.200001</c:v>
                </c:pt>
                <c:pt idx="19130">
                  <c:v>23.200001</c:v>
                </c:pt>
                <c:pt idx="19131">
                  <c:v>23.200001</c:v>
                </c:pt>
                <c:pt idx="19132">
                  <c:v>23.200001</c:v>
                </c:pt>
                <c:pt idx="19133">
                  <c:v>23.200001</c:v>
                </c:pt>
                <c:pt idx="19134">
                  <c:v>23.200001</c:v>
                </c:pt>
                <c:pt idx="19135">
                  <c:v>23.200001</c:v>
                </c:pt>
                <c:pt idx="19136">
                  <c:v>23.200001</c:v>
                </c:pt>
                <c:pt idx="19137">
                  <c:v>23.200001</c:v>
                </c:pt>
                <c:pt idx="19138">
                  <c:v>23.200001</c:v>
                </c:pt>
                <c:pt idx="19139">
                  <c:v>23.200001</c:v>
                </c:pt>
                <c:pt idx="19140">
                  <c:v>23.200001</c:v>
                </c:pt>
                <c:pt idx="19141">
                  <c:v>23.200001</c:v>
                </c:pt>
                <c:pt idx="19142">
                  <c:v>23.200001</c:v>
                </c:pt>
                <c:pt idx="19143">
                  <c:v>23.200001</c:v>
                </c:pt>
                <c:pt idx="19144">
                  <c:v>23.200001</c:v>
                </c:pt>
                <c:pt idx="19145">
                  <c:v>23.200001</c:v>
                </c:pt>
                <c:pt idx="19146">
                  <c:v>23.200001</c:v>
                </c:pt>
                <c:pt idx="19147">
                  <c:v>23.200001</c:v>
                </c:pt>
                <c:pt idx="19148">
                  <c:v>23.200001</c:v>
                </c:pt>
                <c:pt idx="19149">
                  <c:v>23.200001</c:v>
                </c:pt>
                <c:pt idx="19150">
                  <c:v>23.200001</c:v>
                </c:pt>
                <c:pt idx="19151">
                  <c:v>23.200001</c:v>
                </c:pt>
                <c:pt idx="19152">
                  <c:v>23.200001</c:v>
                </c:pt>
                <c:pt idx="19153">
                  <c:v>23.200001</c:v>
                </c:pt>
                <c:pt idx="19154">
                  <c:v>23.200001</c:v>
                </c:pt>
                <c:pt idx="19155">
                  <c:v>23.200001</c:v>
                </c:pt>
                <c:pt idx="19156">
                  <c:v>23.200001</c:v>
                </c:pt>
                <c:pt idx="19157">
                  <c:v>23.200001</c:v>
                </c:pt>
                <c:pt idx="19158">
                  <c:v>23.200001</c:v>
                </c:pt>
                <c:pt idx="19159">
                  <c:v>23.200001</c:v>
                </c:pt>
                <c:pt idx="19160">
                  <c:v>23.200001</c:v>
                </c:pt>
                <c:pt idx="19161">
                  <c:v>23.200001</c:v>
                </c:pt>
                <c:pt idx="19162">
                  <c:v>23.200001</c:v>
                </c:pt>
                <c:pt idx="19163">
                  <c:v>23.200001</c:v>
                </c:pt>
                <c:pt idx="19164">
                  <c:v>23.200001</c:v>
                </c:pt>
                <c:pt idx="19165">
                  <c:v>23.200001</c:v>
                </c:pt>
                <c:pt idx="19166">
                  <c:v>23.200001</c:v>
                </c:pt>
                <c:pt idx="19167">
                  <c:v>23.200001</c:v>
                </c:pt>
                <c:pt idx="19168">
                  <c:v>23.200001</c:v>
                </c:pt>
                <c:pt idx="19169">
                  <c:v>23.200001</c:v>
                </c:pt>
                <c:pt idx="19170">
                  <c:v>23.200001</c:v>
                </c:pt>
                <c:pt idx="19171">
                  <c:v>23.200001</c:v>
                </c:pt>
                <c:pt idx="19172">
                  <c:v>23.200001</c:v>
                </c:pt>
                <c:pt idx="19173">
                  <c:v>23.200001</c:v>
                </c:pt>
                <c:pt idx="19174">
                  <c:v>23.200001</c:v>
                </c:pt>
                <c:pt idx="19175">
                  <c:v>23.200001</c:v>
                </c:pt>
                <c:pt idx="19176">
                  <c:v>23.200001</c:v>
                </c:pt>
                <c:pt idx="19177">
                  <c:v>23.200001</c:v>
                </c:pt>
                <c:pt idx="19178">
                  <c:v>23.200001</c:v>
                </c:pt>
                <c:pt idx="19179">
                  <c:v>23.200001</c:v>
                </c:pt>
                <c:pt idx="19180">
                  <c:v>23.200001</c:v>
                </c:pt>
                <c:pt idx="19181">
                  <c:v>23.200001</c:v>
                </c:pt>
                <c:pt idx="19182">
                  <c:v>23.200001</c:v>
                </c:pt>
                <c:pt idx="19183">
                  <c:v>23.200001</c:v>
                </c:pt>
                <c:pt idx="19184">
                  <c:v>23.200001</c:v>
                </c:pt>
                <c:pt idx="19185">
                  <c:v>23.200001</c:v>
                </c:pt>
                <c:pt idx="19186">
                  <c:v>23.200001</c:v>
                </c:pt>
                <c:pt idx="19187">
                  <c:v>23.200001</c:v>
                </c:pt>
                <c:pt idx="19188">
                  <c:v>23.200001</c:v>
                </c:pt>
                <c:pt idx="19189">
                  <c:v>23.200001</c:v>
                </c:pt>
                <c:pt idx="19190">
                  <c:v>23.200001</c:v>
                </c:pt>
                <c:pt idx="19191">
                  <c:v>23.200001</c:v>
                </c:pt>
                <c:pt idx="19192">
                  <c:v>23.200001</c:v>
                </c:pt>
                <c:pt idx="19193">
                  <c:v>23.200001</c:v>
                </c:pt>
                <c:pt idx="19194">
                  <c:v>23.200001</c:v>
                </c:pt>
                <c:pt idx="19195">
                  <c:v>23.200001</c:v>
                </c:pt>
                <c:pt idx="19196">
                  <c:v>23.200001</c:v>
                </c:pt>
                <c:pt idx="19197">
                  <c:v>23.200001</c:v>
                </c:pt>
                <c:pt idx="19198">
                  <c:v>23.200001</c:v>
                </c:pt>
                <c:pt idx="19199">
                  <c:v>23.200001</c:v>
                </c:pt>
                <c:pt idx="19200">
                  <c:v>23.200001</c:v>
                </c:pt>
                <c:pt idx="19201">
                  <c:v>23.200001</c:v>
                </c:pt>
                <c:pt idx="19202">
                  <c:v>23.200001</c:v>
                </c:pt>
                <c:pt idx="19203">
                  <c:v>23.200001</c:v>
                </c:pt>
                <c:pt idx="19204">
                  <c:v>23.200001</c:v>
                </c:pt>
                <c:pt idx="19205">
                  <c:v>23.200001</c:v>
                </c:pt>
                <c:pt idx="19206">
                  <c:v>23.200001</c:v>
                </c:pt>
                <c:pt idx="19207">
                  <c:v>23.200001</c:v>
                </c:pt>
                <c:pt idx="19208">
                  <c:v>23.200001</c:v>
                </c:pt>
                <c:pt idx="19209">
                  <c:v>23.200001</c:v>
                </c:pt>
                <c:pt idx="19210">
                  <c:v>23.200001</c:v>
                </c:pt>
                <c:pt idx="19211">
                  <c:v>23.200001</c:v>
                </c:pt>
                <c:pt idx="19212">
                  <c:v>23.200001</c:v>
                </c:pt>
                <c:pt idx="19213">
                  <c:v>23.200001</c:v>
                </c:pt>
                <c:pt idx="19214">
                  <c:v>23.200001</c:v>
                </c:pt>
                <c:pt idx="19215">
                  <c:v>23.200001</c:v>
                </c:pt>
                <c:pt idx="19216">
                  <c:v>23.200001</c:v>
                </c:pt>
                <c:pt idx="19217">
                  <c:v>23.200001</c:v>
                </c:pt>
                <c:pt idx="19218">
                  <c:v>23.200001</c:v>
                </c:pt>
                <c:pt idx="19219">
                  <c:v>23.200001</c:v>
                </c:pt>
                <c:pt idx="19220">
                  <c:v>23.200001</c:v>
                </c:pt>
                <c:pt idx="19221">
                  <c:v>23.200001</c:v>
                </c:pt>
                <c:pt idx="19222">
                  <c:v>23.200001</c:v>
                </c:pt>
                <c:pt idx="19223">
                  <c:v>23.200001</c:v>
                </c:pt>
                <c:pt idx="19224">
                  <c:v>23.200001</c:v>
                </c:pt>
                <c:pt idx="19225">
                  <c:v>23.200001</c:v>
                </c:pt>
                <c:pt idx="19226">
                  <c:v>23.200001</c:v>
                </c:pt>
                <c:pt idx="19227">
                  <c:v>23.200001</c:v>
                </c:pt>
                <c:pt idx="19228">
                  <c:v>23.200001</c:v>
                </c:pt>
                <c:pt idx="19229">
                  <c:v>23.200001</c:v>
                </c:pt>
                <c:pt idx="19230">
                  <c:v>23.200001</c:v>
                </c:pt>
                <c:pt idx="19231">
                  <c:v>23.299999</c:v>
                </c:pt>
                <c:pt idx="19232">
                  <c:v>23.200001</c:v>
                </c:pt>
                <c:pt idx="19233">
                  <c:v>23.200001</c:v>
                </c:pt>
                <c:pt idx="19234">
                  <c:v>23.200001</c:v>
                </c:pt>
                <c:pt idx="19235">
                  <c:v>23.200001</c:v>
                </c:pt>
                <c:pt idx="19236">
                  <c:v>23.200001</c:v>
                </c:pt>
                <c:pt idx="19237">
                  <c:v>23.200001</c:v>
                </c:pt>
                <c:pt idx="19238">
                  <c:v>23.200001</c:v>
                </c:pt>
                <c:pt idx="19239">
                  <c:v>23.299999</c:v>
                </c:pt>
                <c:pt idx="19240">
                  <c:v>23.200001</c:v>
                </c:pt>
                <c:pt idx="19241">
                  <c:v>23.200001</c:v>
                </c:pt>
                <c:pt idx="19242">
                  <c:v>23.200001</c:v>
                </c:pt>
                <c:pt idx="19243">
                  <c:v>23.299999</c:v>
                </c:pt>
                <c:pt idx="19244">
                  <c:v>23.299999</c:v>
                </c:pt>
                <c:pt idx="19245">
                  <c:v>23.200001</c:v>
                </c:pt>
                <c:pt idx="19246">
                  <c:v>23.200001</c:v>
                </c:pt>
                <c:pt idx="19247">
                  <c:v>23.200001</c:v>
                </c:pt>
                <c:pt idx="19248">
                  <c:v>23.200001</c:v>
                </c:pt>
                <c:pt idx="19249">
                  <c:v>23.200001</c:v>
                </c:pt>
                <c:pt idx="19250">
                  <c:v>23.200001</c:v>
                </c:pt>
                <c:pt idx="19251">
                  <c:v>23.299999</c:v>
                </c:pt>
                <c:pt idx="19252">
                  <c:v>23.200001</c:v>
                </c:pt>
                <c:pt idx="19253">
                  <c:v>23.200001</c:v>
                </c:pt>
                <c:pt idx="19254">
                  <c:v>23.299999</c:v>
                </c:pt>
                <c:pt idx="19255">
                  <c:v>23.200001</c:v>
                </c:pt>
                <c:pt idx="19256">
                  <c:v>23.200001</c:v>
                </c:pt>
                <c:pt idx="19257">
                  <c:v>23.200001</c:v>
                </c:pt>
                <c:pt idx="19258">
                  <c:v>23.200001</c:v>
                </c:pt>
                <c:pt idx="19259">
                  <c:v>23.200001</c:v>
                </c:pt>
                <c:pt idx="19260">
                  <c:v>23.200001</c:v>
                </c:pt>
                <c:pt idx="19261">
                  <c:v>23.200001</c:v>
                </c:pt>
                <c:pt idx="19262">
                  <c:v>23.200001</c:v>
                </c:pt>
                <c:pt idx="19263">
                  <c:v>23.200001</c:v>
                </c:pt>
                <c:pt idx="19264">
                  <c:v>23.200001</c:v>
                </c:pt>
                <c:pt idx="19265">
                  <c:v>23.200001</c:v>
                </c:pt>
                <c:pt idx="19266">
                  <c:v>23.200001</c:v>
                </c:pt>
                <c:pt idx="19267">
                  <c:v>23.200001</c:v>
                </c:pt>
                <c:pt idx="19268">
                  <c:v>23.200001</c:v>
                </c:pt>
                <c:pt idx="19269">
                  <c:v>23.200001</c:v>
                </c:pt>
                <c:pt idx="19270">
                  <c:v>23.200001</c:v>
                </c:pt>
                <c:pt idx="19271">
                  <c:v>23.200001</c:v>
                </c:pt>
                <c:pt idx="19272">
                  <c:v>23.200001</c:v>
                </c:pt>
                <c:pt idx="19273">
                  <c:v>23.200001</c:v>
                </c:pt>
                <c:pt idx="19274">
                  <c:v>23.200001</c:v>
                </c:pt>
                <c:pt idx="19275">
                  <c:v>23.200001</c:v>
                </c:pt>
                <c:pt idx="19276">
                  <c:v>23.200001</c:v>
                </c:pt>
                <c:pt idx="19277">
                  <c:v>23.200001</c:v>
                </c:pt>
                <c:pt idx="19278">
                  <c:v>23.200001</c:v>
                </c:pt>
                <c:pt idx="19279">
                  <c:v>23.200001</c:v>
                </c:pt>
                <c:pt idx="19280">
                  <c:v>23.200001</c:v>
                </c:pt>
                <c:pt idx="19281">
                  <c:v>23.200001</c:v>
                </c:pt>
                <c:pt idx="19282">
                  <c:v>23.200001</c:v>
                </c:pt>
                <c:pt idx="19283">
                  <c:v>23.200001</c:v>
                </c:pt>
                <c:pt idx="19284">
                  <c:v>23.200001</c:v>
                </c:pt>
                <c:pt idx="19285">
                  <c:v>23.200001</c:v>
                </c:pt>
                <c:pt idx="19286">
                  <c:v>23.200001</c:v>
                </c:pt>
                <c:pt idx="19287">
                  <c:v>23.200001</c:v>
                </c:pt>
                <c:pt idx="19288">
                  <c:v>23.200001</c:v>
                </c:pt>
                <c:pt idx="19289">
                  <c:v>23.200001</c:v>
                </c:pt>
                <c:pt idx="19290">
                  <c:v>23.200001</c:v>
                </c:pt>
                <c:pt idx="19291">
                  <c:v>23.200001</c:v>
                </c:pt>
                <c:pt idx="19292">
                  <c:v>23.200001</c:v>
                </c:pt>
                <c:pt idx="19293">
                  <c:v>23.200001</c:v>
                </c:pt>
                <c:pt idx="19294">
                  <c:v>23.200001</c:v>
                </c:pt>
                <c:pt idx="19295">
                  <c:v>23.200001</c:v>
                </c:pt>
                <c:pt idx="19296">
                  <c:v>23.200001</c:v>
                </c:pt>
                <c:pt idx="19297">
                  <c:v>23.200001</c:v>
                </c:pt>
                <c:pt idx="19298">
                  <c:v>23.200001</c:v>
                </c:pt>
                <c:pt idx="19299">
                  <c:v>23.200001</c:v>
                </c:pt>
                <c:pt idx="19300">
                  <c:v>23.200001</c:v>
                </c:pt>
                <c:pt idx="19301">
                  <c:v>23.200001</c:v>
                </c:pt>
                <c:pt idx="19302">
                  <c:v>23.200001</c:v>
                </c:pt>
                <c:pt idx="19303">
                  <c:v>23.200001</c:v>
                </c:pt>
                <c:pt idx="19304">
                  <c:v>23.200001</c:v>
                </c:pt>
                <c:pt idx="19305">
                  <c:v>23.200001</c:v>
                </c:pt>
                <c:pt idx="19306">
                  <c:v>23.200001</c:v>
                </c:pt>
                <c:pt idx="19307">
                  <c:v>23.200001</c:v>
                </c:pt>
                <c:pt idx="19308">
                  <c:v>23.200001</c:v>
                </c:pt>
                <c:pt idx="19309">
                  <c:v>23.200001</c:v>
                </c:pt>
                <c:pt idx="19310">
                  <c:v>23.200001</c:v>
                </c:pt>
                <c:pt idx="19311">
                  <c:v>23.200001</c:v>
                </c:pt>
                <c:pt idx="19312">
                  <c:v>23.200001</c:v>
                </c:pt>
                <c:pt idx="19313">
                  <c:v>23.200001</c:v>
                </c:pt>
                <c:pt idx="19314">
                  <c:v>23.200001</c:v>
                </c:pt>
                <c:pt idx="19315">
                  <c:v>23.200001</c:v>
                </c:pt>
                <c:pt idx="19316">
                  <c:v>23.299999</c:v>
                </c:pt>
                <c:pt idx="19317">
                  <c:v>23.200001</c:v>
                </c:pt>
                <c:pt idx="19318">
                  <c:v>23.200001</c:v>
                </c:pt>
                <c:pt idx="19319">
                  <c:v>23.200001</c:v>
                </c:pt>
                <c:pt idx="19320">
                  <c:v>23.200001</c:v>
                </c:pt>
                <c:pt idx="19321">
                  <c:v>23.299999</c:v>
                </c:pt>
                <c:pt idx="19322">
                  <c:v>23.299999</c:v>
                </c:pt>
                <c:pt idx="19323">
                  <c:v>23.200001</c:v>
                </c:pt>
                <c:pt idx="19324">
                  <c:v>23.200001</c:v>
                </c:pt>
                <c:pt idx="19325">
                  <c:v>23.200001</c:v>
                </c:pt>
                <c:pt idx="19326">
                  <c:v>23.299999</c:v>
                </c:pt>
                <c:pt idx="19327">
                  <c:v>23.200001</c:v>
                </c:pt>
                <c:pt idx="19328">
                  <c:v>23.200001</c:v>
                </c:pt>
                <c:pt idx="19329">
                  <c:v>23.200001</c:v>
                </c:pt>
                <c:pt idx="19330">
                  <c:v>23.200001</c:v>
                </c:pt>
                <c:pt idx="19331">
                  <c:v>23.200001</c:v>
                </c:pt>
                <c:pt idx="19332">
                  <c:v>23.200001</c:v>
                </c:pt>
                <c:pt idx="19333">
                  <c:v>23.200001</c:v>
                </c:pt>
                <c:pt idx="19334">
                  <c:v>23.200001</c:v>
                </c:pt>
                <c:pt idx="19335">
                  <c:v>23.200001</c:v>
                </c:pt>
                <c:pt idx="19336">
                  <c:v>23.299999</c:v>
                </c:pt>
                <c:pt idx="19337">
                  <c:v>23.200001</c:v>
                </c:pt>
                <c:pt idx="19338">
                  <c:v>23.200001</c:v>
                </c:pt>
                <c:pt idx="19339">
                  <c:v>23.200001</c:v>
                </c:pt>
                <c:pt idx="19340">
                  <c:v>23.299999</c:v>
                </c:pt>
                <c:pt idx="19341">
                  <c:v>23.200001</c:v>
                </c:pt>
                <c:pt idx="19342">
                  <c:v>23.299999</c:v>
                </c:pt>
                <c:pt idx="19343">
                  <c:v>23.299999</c:v>
                </c:pt>
                <c:pt idx="19344">
                  <c:v>23.299999</c:v>
                </c:pt>
                <c:pt idx="19345">
                  <c:v>23.200001</c:v>
                </c:pt>
                <c:pt idx="19346">
                  <c:v>23.200001</c:v>
                </c:pt>
                <c:pt idx="19347">
                  <c:v>23.200001</c:v>
                </c:pt>
                <c:pt idx="19348">
                  <c:v>23.200001</c:v>
                </c:pt>
                <c:pt idx="19349">
                  <c:v>23.299999</c:v>
                </c:pt>
                <c:pt idx="19350">
                  <c:v>23.200001</c:v>
                </c:pt>
                <c:pt idx="19351">
                  <c:v>23.200001</c:v>
                </c:pt>
                <c:pt idx="19352">
                  <c:v>23.299999</c:v>
                </c:pt>
                <c:pt idx="19353">
                  <c:v>23.200001</c:v>
                </c:pt>
                <c:pt idx="19354">
                  <c:v>23.200001</c:v>
                </c:pt>
                <c:pt idx="19355">
                  <c:v>23.200001</c:v>
                </c:pt>
                <c:pt idx="19356">
                  <c:v>23.200001</c:v>
                </c:pt>
                <c:pt idx="19357">
                  <c:v>23.200001</c:v>
                </c:pt>
                <c:pt idx="19358">
                  <c:v>23.200001</c:v>
                </c:pt>
                <c:pt idx="19359">
                  <c:v>23.299999</c:v>
                </c:pt>
                <c:pt idx="19360">
                  <c:v>23.299999</c:v>
                </c:pt>
                <c:pt idx="19361">
                  <c:v>23.299999</c:v>
                </c:pt>
                <c:pt idx="19362">
                  <c:v>23.299999</c:v>
                </c:pt>
                <c:pt idx="19363">
                  <c:v>23.200001</c:v>
                </c:pt>
                <c:pt idx="19364">
                  <c:v>23.200001</c:v>
                </c:pt>
                <c:pt idx="19365">
                  <c:v>23.200001</c:v>
                </c:pt>
                <c:pt idx="19366">
                  <c:v>23.200001</c:v>
                </c:pt>
                <c:pt idx="19367">
                  <c:v>23.200001</c:v>
                </c:pt>
                <c:pt idx="19368">
                  <c:v>23.200001</c:v>
                </c:pt>
                <c:pt idx="19369">
                  <c:v>23.299999</c:v>
                </c:pt>
                <c:pt idx="19370">
                  <c:v>23.200001</c:v>
                </c:pt>
                <c:pt idx="19371">
                  <c:v>23.200001</c:v>
                </c:pt>
                <c:pt idx="19372">
                  <c:v>23.200001</c:v>
                </c:pt>
                <c:pt idx="19373">
                  <c:v>23.200001</c:v>
                </c:pt>
                <c:pt idx="19374">
                  <c:v>23.200001</c:v>
                </c:pt>
                <c:pt idx="19375">
                  <c:v>23.200001</c:v>
                </c:pt>
                <c:pt idx="19376">
                  <c:v>23.200001</c:v>
                </c:pt>
                <c:pt idx="19377">
                  <c:v>23.200001</c:v>
                </c:pt>
                <c:pt idx="19378">
                  <c:v>23.299999</c:v>
                </c:pt>
                <c:pt idx="19379">
                  <c:v>23.299999</c:v>
                </c:pt>
                <c:pt idx="19380">
                  <c:v>23.299999</c:v>
                </c:pt>
                <c:pt idx="19381">
                  <c:v>23.200001</c:v>
                </c:pt>
                <c:pt idx="19382">
                  <c:v>23.200001</c:v>
                </c:pt>
                <c:pt idx="19383">
                  <c:v>23.200001</c:v>
                </c:pt>
                <c:pt idx="19384">
                  <c:v>23.200001</c:v>
                </c:pt>
                <c:pt idx="19385">
                  <c:v>23.299999</c:v>
                </c:pt>
                <c:pt idx="19386">
                  <c:v>23.200001</c:v>
                </c:pt>
                <c:pt idx="19387">
                  <c:v>23.200001</c:v>
                </c:pt>
                <c:pt idx="19388">
                  <c:v>23.200001</c:v>
                </c:pt>
                <c:pt idx="19389">
                  <c:v>23.200001</c:v>
                </c:pt>
                <c:pt idx="19390">
                  <c:v>23.200001</c:v>
                </c:pt>
                <c:pt idx="19391">
                  <c:v>23.200001</c:v>
                </c:pt>
                <c:pt idx="19392">
                  <c:v>23.200001</c:v>
                </c:pt>
                <c:pt idx="19393">
                  <c:v>23.200001</c:v>
                </c:pt>
                <c:pt idx="19394">
                  <c:v>23.200001</c:v>
                </c:pt>
                <c:pt idx="19395">
                  <c:v>23.200001</c:v>
                </c:pt>
                <c:pt idx="19396">
                  <c:v>23.200001</c:v>
                </c:pt>
                <c:pt idx="19397">
                  <c:v>23.200001</c:v>
                </c:pt>
                <c:pt idx="19398">
                  <c:v>23.200001</c:v>
                </c:pt>
                <c:pt idx="19399">
                  <c:v>23.200001</c:v>
                </c:pt>
                <c:pt idx="19400">
                  <c:v>23.200001</c:v>
                </c:pt>
                <c:pt idx="19401">
                  <c:v>23.200001</c:v>
                </c:pt>
                <c:pt idx="19402">
                  <c:v>23.200001</c:v>
                </c:pt>
                <c:pt idx="19403">
                  <c:v>23.299999</c:v>
                </c:pt>
                <c:pt idx="19404">
                  <c:v>23.200001</c:v>
                </c:pt>
                <c:pt idx="19405">
                  <c:v>23.200001</c:v>
                </c:pt>
                <c:pt idx="19406">
                  <c:v>23.299999</c:v>
                </c:pt>
                <c:pt idx="19407">
                  <c:v>23.200001</c:v>
                </c:pt>
                <c:pt idx="19408">
                  <c:v>23.299999</c:v>
                </c:pt>
                <c:pt idx="19409">
                  <c:v>23.200001</c:v>
                </c:pt>
                <c:pt idx="19410">
                  <c:v>23.200001</c:v>
                </c:pt>
                <c:pt idx="19411">
                  <c:v>23.200001</c:v>
                </c:pt>
                <c:pt idx="19412">
                  <c:v>23.200001</c:v>
                </c:pt>
                <c:pt idx="19413">
                  <c:v>23.200001</c:v>
                </c:pt>
                <c:pt idx="19414">
                  <c:v>23.200001</c:v>
                </c:pt>
                <c:pt idx="19415">
                  <c:v>23.200001</c:v>
                </c:pt>
                <c:pt idx="19416">
                  <c:v>23.200001</c:v>
                </c:pt>
                <c:pt idx="19417">
                  <c:v>23.200001</c:v>
                </c:pt>
                <c:pt idx="19418">
                  <c:v>23.200001</c:v>
                </c:pt>
                <c:pt idx="19419">
                  <c:v>23.200001</c:v>
                </c:pt>
                <c:pt idx="19420">
                  <c:v>23.200001</c:v>
                </c:pt>
                <c:pt idx="19421">
                  <c:v>23.200001</c:v>
                </c:pt>
                <c:pt idx="19422">
                  <c:v>23.200001</c:v>
                </c:pt>
                <c:pt idx="19423">
                  <c:v>23.200001</c:v>
                </c:pt>
                <c:pt idx="19424">
                  <c:v>23.200001</c:v>
                </c:pt>
                <c:pt idx="19425">
                  <c:v>23.200001</c:v>
                </c:pt>
                <c:pt idx="19426">
                  <c:v>23.200001</c:v>
                </c:pt>
                <c:pt idx="19427">
                  <c:v>23.200001</c:v>
                </c:pt>
                <c:pt idx="19428">
                  <c:v>23.299999</c:v>
                </c:pt>
                <c:pt idx="19429">
                  <c:v>23.200001</c:v>
                </c:pt>
                <c:pt idx="19430">
                  <c:v>23.299999</c:v>
                </c:pt>
                <c:pt idx="19431">
                  <c:v>23.200001</c:v>
                </c:pt>
                <c:pt idx="19432">
                  <c:v>23.200001</c:v>
                </c:pt>
                <c:pt idx="19433">
                  <c:v>23.200001</c:v>
                </c:pt>
                <c:pt idx="19434">
                  <c:v>23.299999</c:v>
                </c:pt>
                <c:pt idx="19435">
                  <c:v>23.200001</c:v>
                </c:pt>
                <c:pt idx="19436">
                  <c:v>23.200001</c:v>
                </c:pt>
                <c:pt idx="19437">
                  <c:v>23.200001</c:v>
                </c:pt>
                <c:pt idx="19438">
                  <c:v>23.200001</c:v>
                </c:pt>
                <c:pt idx="19439">
                  <c:v>23.200001</c:v>
                </c:pt>
                <c:pt idx="19440">
                  <c:v>23.200001</c:v>
                </c:pt>
                <c:pt idx="19441">
                  <c:v>23.200001</c:v>
                </c:pt>
                <c:pt idx="19442">
                  <c:v>23.200001</c:v>
                </c:pt>
                <c:pt idx="19443">
                  <c:v>23.200001</c:v>
                </c:pt>
                <c:pt idx="19444">
                  <c:v>23.200001</c:v>
                </c:pt>
                <c:pt idx="19445">
                  <c:v>23.200001</c:v>
                </c:pt>
                <c:pt idx="19446">
                  <c:v>23.200001</c:v>
                </c:pt>
                <c:pt idx="19447">
                  <c:v>23.200001</c:v>
                </c:pt>
                <c:pt idx="19448">
                  <c:v>23.200001</c:v>
                </c:pt>
                <c:pt idx="19449">
                  <c:v>23.200001</c:v>
                </c:pt>
                <c:pt idx="19450">
                  <c:v>23.200001</c:v>
                </c:pt>
                <c:pt idx="19451">
                  <c:v>23.200001</c:v>
                </c:pt>
                <c:pt idx="19452">
                  <c:v>23.200001</c:v>
                </c:pt>
                <c:pt idx="19453">
                  <c:v>23.200001</c:v>
                </c:pt>
                <c:pt idx="19454">
                  <c:v>23.200001</c:v>
                </c:pt>
                <c:pt idx="19455">
                  <c:v>23.200001</c:v>
                </c:pt>
                <c:pt idx="19456">
                  <c:v>23.200001</c:v>
                </c:pt>
                <c:pt idx="19457">
                  <c:v>23.200001</c:v>
                </c:pt>
                <c:pt idx="19458">
                  <c:v>23.200001</c:v>
                </c:pt>
                <c:pt idx="19459">
                  <c:v>23.200001</c:v>
                </c:pt>
                <c:pt idx="19460">
                  <c:v>23.200001</c:v>
                </c:pt>
                <c:pt idx="19461">
                  <c:v>23.200001</c:v>
                </c:pt>
                <c:pt idx="19462">
                  <c:v>23.299999</c:v>
                </c:pt>
                <c:pt idx="19463">
                  <c:v>23.200001</c:v>
                </c:pt>
                <c:pt idx="19464">
                  <c:v>23.299999</c:v>
                </c:pt>
                <c:pt idx="19465">
                  <c:v>23.299999</c:v>
                </c:pt>
                <c:pt idx="19466">
                  <c:v>23.299999</c:v>
                </c:pt>
                <c:pt idx="19467">
                  <c:v>23.299999</c:v>
                </c:pt>
                <c:pt idx="19468">
                  <c:v>23.200001</c:v>
                </c:pt>
                <c:pt idx="19469">
                  <c:v>23.200001</c:v>
                </c:pt>
                <c:pt idx="19470">
                  <c:v>23.200001</c:v>
                </c:pt>
                <c:pt idx="19471">
                  <c:v>23.200001</c:v>
                </c:pt>
                <c:pt idx="19472">
                  <c:v>23.200001</c:v>
                </c:pt>
                <c:pt idx="19473">
                  <c:v>23.200001</c:v>
                </c:pt>
                <c:pt idx="19474">
                  <c:v>23.200001</c:v>
                </c:pt>
                <c:pt idx="19475">
                  <c:v>23.200001</c:v>
                </c:pt>
                <c:pt idx="19476">
                  <c:v>23.200001</c:v>
                </c:pt>
                <c:pt idx="19477">
                  <c:v>23.200001</c:v>
                </c:pt>
                <c:pt idx="19478">
                  <c:v>23.200001</c:v>
                </c:pt>
                <c:pt idx="19479">
                  <c:v>23.200001</c:v>
                </c:pt>
                <c:pt idx="19480">
                  <c:v>23.200001</c:v>
                </c:pt>
                <c:pt idx="19481">
                  <c:v>23.200001</c:v>
                </c:pt>
                <c:pt idx="19482">
                  <c:v>23.200001</c:v>
                </c:pt>
                <c:pt idx="19483">
                  <c:v>23.200001</c:v>
                </c:pt>
                <c:pt idx="19484">
                  <c:v>23.299999</c:v>
                </c:pt>
                <c:pt idx="19485">
                  <c:v>23.299999</c:v>
                </c:pt>
                <c:pt idx="19486">
                  <c:v>23.200001</c:v>
                </c:pt>
                <c:pt idx="19487">
                  <c:v>23.200001</c:v>
                </c:pt>
                <c:pt idx="19488">
                  <c:v>23.200001</c:v>
                </c:pt>
                <c:pt idx="19489">
                  <c:v>23.299999</c:v>
                </c:pt>
                <c:pt idx="19490">
                  <c:v>23.299999</c:v>
                </c:pt>
                <c:pt idx="19491">
                  <c:v>23.200001</c:v>
                </c:pt>
                <c:pt idx="19492">
                  <c:v>23.200001</c:v>
                </c:pt>
                <c:pt idx="19493">
                  <c:v>23.299999</c:v>
                </c:pt>
                <c:pt idx="19494">
                  <c:v>23.299999</c:v>
                </c:pt>
                <c:pt idx="19495">
                  <c:v>23.200001</c:v>
                </c:pt>
                <c:pt idx="19496">
                  <c:v>23.200001</c:v>
                </c:pt>
                <c:pt idx="19497">
                  <c:v>23.299999</c:v>
                </c:pt>
                <c:pt idx="19498">
                  <c:v>23.299999</c:v>
                </c:pt>
                <c:pt idx="19499">
                  <c:v>23.299999</c:v>
                </c:pt>
                <c:pt idx="19500">
                  <c:v>23.299999</c:v>
                </c:pt>
                <c:pt idx="19501">
                  <c:v>23.200001</c:v>
                </c:pt>
                <c:pt idx="19502">
                  <c:v>23.200001</c:v>
                </c:pt>
                <c:pt idx="19503">
                  <c:v>23.200001</c:v>
                </c:pt>
                <c:pt idx="19504">
                  <c:v>23.200001</c:v>
                </c:pt>
                <c:pt idx="19505">
                  <c:v>23.200001</c:v>
                </c:pt>
                <c:pt idx="19506">
                  <c:v>23.200001</c:v>
                </c:pt>
                <c:pt idx="19507">
                  <c:v>23.200001</c:v>
                </c:pt>
                <c:pt idx="19508">
                  <c:v>23.200001</c:v>
                </c:pt>
                <c:pt idx="19509">
                  <c:v>23.299999</c:v>
                </c:pt>
                <c:pt idx="19510">
                  <c:v>23.299999</c:v>
                </c:pt>
                <c:pt idx="19511">
                  <c:v>23.299999</c:v>
                </c:pt>
                <c:pt idx="19512">
                  <c:v>23.299999</c:v>
                </c:pt>
                <c:pt idx="19513">
                  <c:v>23.299999</c:v>
                </c:pt>
                <c:pt idx="19514">
                  <c:v>23.200001</c:v>
                </c:pt>
                <c:pt idx="19515">
                  <c:v>23.200001</c:v>
                </c:pt>
                <c:pt idx="19516">
                  <c:v>23.200001</c:v>
                </c:pt>
                <c:pt idx="19517">
                  <c:v>23.200001</c:v>
                </c:pt>
                <c:pt idx="19518">
                  <c:v>23.200001</c:v>
                </c:pt>
                <c:pt idx="19519">
                  <c:v>23.200001</c:v>
                </c:pt>
                <c:pt idx="19520">
                  <c:v>23.200001</c:v>
                </c:pt>
                <c:pt idx="19521">
                  <c:v>23.200001</c:v>
                </c:pt>
                <c:pt idx="19522">
                  <c:v>23.200001</c:v>
                </c:pt>
                <c:pt idx="19523">
                  <c:v>23.200001</c:v>
                </c:pt>
                <c:pt idx="19524">
                  <c:v>23.200001</c:v>
                </c:pt>
                <c:pt idx="19525">
                  <c:v>23.200001</c:v>
                </c:pt>
                <c:pt idx="19526">
                  <c:v>23.200001</c:v>
                </c:pt>
                <c:pt idx="19527">
                  <c:v>23.200001</c:v>
                </c:pt>
                <c:pt idx="19528">
                  <c:v>23.200001</c:v>
                </c:pt>
                <c:pt idx="19529">
                  <c:v>23.200001</c:v>
                </c:pt>
                <c:pt idx="19530">
                  <c:v>23.200001</c:v>
                </c:pt>
                <c:pt idx="19531">
                  <c:v>23.200001</c:v>
                </c:pt>
                <c:pt idx="19532">
                  <c:v>23.200001</c:v>
                </c:pt>
                <c:pt idx="19533">
                  <c:v>23.200001</c:v>
                </c:pt>
                <c:pt idx="19534">
                  <c:v>23.200001</c:v>
                </c:pt>
                <c:pt idx="19535">
                  <c:v>23.200001</c:v>
                </c:pt>
                <c:pt idx="19536">
                  <c:v>23.200001</c:v>
                </c:pt>
                <c:pt idx="19537">
                  <c:v>23.200001</c:v>
                </c:pt>
                <c:pt idx="19538">
                  <c:v>23.200001</c:v>
                </c:pt>
                <c:pt idx="19539">
                  <c:v>23.200001</c:v>
                </c:pt>
                <c:pt idx="19540">
                  <c:v>23.200001</c:v>
                </c:pt>
                <c:pt idx="19541">
                  <c:v>23.200001</c:v>
                </c:pt>
                <c:pt idx="19542">
                  <c:v>23.200001</c:v>
                </c:pt>
                <c:pt idx="19543">
                  <c:v>23.200001</c:v>
                </c:pt>
                <c:pt idx="19544">
                  <c:v>23.200001</c:v>
                </c:pt>
                <c:pt idx="19545">
                  <c:v>23.200001</c:v>
                </c:pt>
                <c:pt idx="19546">
                  <c:v>23.200001</c:v>
                </c:pt>
                <c:pt idx="19547">
                  <c:v>23.200001</c:v>
                </c:pt>
                <c:pt idx="19548">
                  <c:v>23.299999</c:v>
                </c:pt>
                <c:pt idx="19549">
                  <c:v>23.299999</c:v>
                </c:pt>
                <c:pt idx="19550">
                  <c:v>23.200001</c:v>
                </c:pt>
                <c:pt idx="19551">
                  <c:v>23.200001</c:v>
                </c:pt>
                <c:pt idx="19552">
                  <c:v>23.200001</c:v>
                </c:pt>
                <c:pt idx="19553">
                  <c:v>23.200001</c:v>
                </c:pt>
                <c:pt idx="19554">
                  <c:v>23.200001</c:v>
                </c:pt>
                <c:pt idx="19555">
                  <c:v>23.200001</c:v>
                </c:pt>
                <c:pt idx="19556">
                  <c:v>23.200001</c:v>
                </c:pt>
                <c:pt idx="19557">
                  <c:v>23.299999</c:v>
                </c:pt>
                <c:pt idx="19558">
                  <c:v>23.200001</c:v>
                </c:pt>
                <c:pt idx="19559">
                  <c:v>23.200001</c:v>
                </c:pt>
                <c:pt idx="19560">
                  <c:v>23.299999</c:v>
                </c:pt>
                <c:pt idx="19561">
                  <c:v>23.299999</c:v>
                </c:pt>
                <c:pt idx="19562">
                  <c:v>23.200001</c:v>
                </c:pt>
                <c:pt idx="19563">
                  <c:v>23.299999</c:v>
                </c:pt>
                <c:pt idx="19564">
                  <c:v>23.200001</c:v>
                </c:pt>
                <c:pt idx="19565">
                  <c:v>23.299999</c:v>
                </c:pt>
                <c:pt idx="19566">
                  <c:v>23.200001</c:v>
                </c:pt>
                <c:pt idx="19567">
                  <c:v>23.299999</c:v>
                </c:pt>
                <c:pt idx="19568">
                  <c:v>23.299999</c:v>
                </c:pt>
                <c:pt idx="19569">
                  <c:v>23.200001</c:v>
                </c:pt>
                <c:pt idx="19570">
                  <c:v>23.200001</c:v>
                </c:pt>
                <c:pt idx="19571">
                  <c:v>23.200001</c:v>
                </c:pt>
                <c:pt idx="19572">
                  <c:v>23.200001</c:v>
                </c:pt>
                <c:pt idx="19573">
                  <c:v>23.200001</c:v>
                </c:pt>
                <c:pt idx="19574">
                  <c:v>23.299999</c:v>
                </c:pt>
                <c:pt idx="19575">
                  <c:v>23.200001</c:v>
                </c:pt>
                <c:pt idx="19576">
                  <c:v>23.200001</c:v>
                </c:pt>
                <c:pt idx="19577">
                  <c:v>23.200001</c:v>
                </c:pt>
                <c:pt idx="19578">
                  <c:v>23.299999</c:v>
                </c:pt>
                <c:pt idx="19579">
                  <c:v>23.200001</c:v>
                </c:pt>
                <c:pt idx="19580">
                  <c:v>23.200001</c:v>
                </c:pt>
                <c:pt idx="19581">
                  <c:v>23.200001</c:v>
                </c:pt>
                <c:pt idx="19582">
                  <c:v>23.200001</c:v>
                </c:pt>
                <c:pt idx="19583">
                  <c:v>23.200001</c:v>
                </c:pt>
                <c:pt idx="19584">
                  <c:v>23.200001</c:v>
                </c:pt>
                <c:pt idx="19585">
                  <c:v>23.200001</c:v>
                </c:pt>
                <c:pt idx="19586">
                  <c:v>23.200001</c:v>
                </c:pt>
                <c:pt idx="19587">
                  <c:v>23.200001</c:v>
                </c:pt>
                <c:pt idx="19588">
                  <c:v>23.200001</c:v>
                </c:pt>
                <c:pt idx="19589">
                  <c:v>23.200001</c:v>
                </c:pt>
                <c:pt idx="19590">
                  <c:v>23.200001</c:v>
                </c:pt>
                <c:pt idx="19591">
                  <c:v>23.200001</c:v>
                </c:pt>
                <c:pt idx="19592">
                  <c:v>23.200001</c:v>
                </c:pt>
                <c:pt idx="19593">
                  <c:v>23.200001</c:v>
                </c:pt>
                <c:pt idx="19594">
                  <c:v>23.200001</c:v>
                </c:pt>
                <c:pt idx="19595">
                  <c:v>23.299999</c:v>
                </c:pt>
                <c:pt idx="19596">
                  <c:v>23.200001</c:v>
                </c:pt>
                <c:pt idx="19597">
                  <c:v>23.200001</c:v>
                </c:pt>
                <c:pt idx="19598">
                  <c:v>23.200001</c:v>
                </c:pt>
                <c:pt idx="19599">
                  <c:v>23.299999</c:v>
                </c:pt>
                <c:pt idx="19600">
                  <c:v>23.299999</c:v>
                </c:pt>
                <c:pt idx="19601">
                  <c:v>23.299999</c:v>
                </c:pt>
                <c:pt idx="19602">
                  <c:v>23.200001</c:v>
                </c:pt>
                <c:pt idx="19603">
                  <c:v>23.299999</c:v>
                </c:pt>
                <c:pt idx="19604">
                  <c:v>23.200001</c:v>
                </c:pt>
                <c:pt idx="19605">
                  <c:v>23.200001</c:v>
                </c:pt>
                <c:pt idx="19606">
                  <c:v>23.200001</c:v>
                </c:pt>
                <c:pt idx="19607">
                  <c:v>23.200001</c:v>
                </c:pt>
                <c:pt idx="19608">
                  <c:v>23.200001</c:v>
                </c:pt>
                <c:pt idx="19609">
                  <c:v>23.200001</c:v>
                </c:pt>
                <c:pt idx="19610">
                  <c:v>23.200001</c:v>
                </c:pt>
                <c:pt idx="19611">
                  <c:v>23.200001</c:v>
                </c:pt>
                <c:pt idx="19612">
                  <c:v>23.200001</c:v>
                </c:pt>
                <c:pt idx="19613">
                  <c:v>23.200001</c:v>
                </c:pt>
                <c:pt idx="19614">
                  <c:v>23.200001</c:v>
                </c:pt>
                <c:pt idx="19615">
                  <c:v>23.200001</c:v>
                </c:pt>
                <c:pt idx="19616">
                  <c:v>23.200001</c:v>
                </c:pt>
                <c:pt idx="19617">
                  <c:v>23.200001</c:v>
                </c:pt>
                <c:pt idx="19618">
                  <c:v>23.200001</c:v>
                </c:pt>
                <c:pt idx="19619">
                  <c:v>23.200001</c:v>
                </c:pt>
                <c:pt idx="19620">
                  <c:v>23.200001</c:v>
                </c:pt>
                <c:pt idx="19621">
                  <c:v>23.200001</c:v>
                </c:pt>
                <c:pt idx="19622">
                  <c:v>23.200001</c:v>
                </c:pt>
                <c:pt idx="19623">
                  <c:v>23.200001</c:v>
                </c:pt>
                <c:pt idx="19624">
                  <c:v>23.200001</c:v>
                </c:pt>
                <c:pt idx="19625">
                  <c:v>23.200001</c:v>
                </c:pt>
                <c:pt idx="19626">
                  <c:v>23.200001</c:v>
                </c:pt>
                <c:pt idx="19627">
                  <c:v>23.200001</c:v>
                </c:pt>
                <c:pt idx="19628">
                  <c:v>23.200001</c:v>
                </c:pt>
                <c:pt idx="19629">
                  <c:v>23.200001</c:v>
                </c:pt>
                <c:pt idx="19630">
                  <c:v>23.200001</c:v>
                </c:pt>
                <c:pt idx="19631">
                  <c:v>23.200001</c:v>
                </c:pt>
                <c:pt idx="19632">
                  <c:v>23.200001</c:v>
                </c:pt>
                <c:pt idx="19633">
                  <c:v>23.200001</c:v>
                </c:pt>
                <c:pt idx="19634">
                  <c:v>23.200001</c:v>
                </c:pt>
                <c:pt idx="19635">
                  <c:v>23.200001</c:v>
                </c:pt>
                <c:pt idx="19636">
                  <c:v>23.200001</c:v>
                </c:pt>
                <c:pt idx="19637">
                  <c:v>23.200001</c:v>
                </c:pt>
                <c:pt idx="19638">
                  <c:v>23.200001</c:v>
                </c:pt>
                <c:pt idx="19639">
                  <c:v>23.299999</c:v>
                </c:pt>
                <c:pt idx="19640">
                  <c:v>23.200001</c:v>
                </c:pt>
                <c:pt idx="19641">
                  <c:v>23.200001</c:v>
                </c:pt>
                <c:pt idx="19642">
                  <c:v>23.299999</c:v>
                </c:pt>
                <c:pt idx="19643">
                  <c:v>23.200001</c:v>
                </c:pt>
                <c:pt idx="19644">
                  <c:v>23.200001</c:v>
                </c:pt>
                <c:pt idx="19645">
                  <c:v>23.200001</c:v>
                </c:pt>
                <c:pt idx="19646">
                  <c:v>23.200001</c:v>
                </c:pt>
                <c:pt idx="19647">
                  <c:v>23.299999</c:v>
                </c:pt>
                <c:pt idx="19648">
                  <c:v>23.299999</c:v>
                </c:pt>
                <c:pt idx="19649">
                  <c:v>23.200001</c:v>
                </c:pt>
                <c:pt idx="19650">
                  <c:v>23.299999</c:v>
                </c:pt>
                <c:pt idx="19651">
                  <c:v>23.299999</c:v>
                </c:pt>
                <c:pt idx="19652">
                  <c:v>23.200001</c:v>
                </c:pt>
                <c:pt idx="19653">
                  <c:v>23.200001</c:v>
                </c:pt>
                <c:pt idx="19654">
                  <c:v>23.200001</c:v>
                </c:pt>
                <c:pt idx="19655">
                  <c:v>23.299999</c:v>
                </c:pt>
                <c:pt idx="19656">
                  <c:v>23.200001</c:v>
                </c:pt>
                <c:pt idx="19657">
                  <c:v>23.200001</c:v>
                </c:pt>
                <c:pt idx="19658">
                  <c:v>23.200001</c:v>
                </c:pt>
                <c:pt idx="19659">
                  <c:v>23.200001</c:v>
                </c:pt>
                <c:pt idx="19660">
                  <c:v>23.299999</c:v>
                </c:pt>
                <c:pt idx="19661">
                  <c:v>23.299999</c:v>
                </c:pt>
                <c:pt idx="19662">
                  <c:v>23.299999</c:v>
                </c:pt>
                <c:pt idx="19663">
                  <c:v>23.299999</c:v>
                </c:pt>
                <c:pt idx="19664">
                  <c:v>23.299999</c:v>
                </c:pt>
                <c:pt idx="19665">
                  <c:v>23.200001</c:v>
                </c:pt>
                <c:pt idx="19666">
                  <c:v>23.200001</c:v>
                </c:pt>
                <c:pt idx="19667">
                  <c:v>23.200001</c:v>
                </c:pt>
                <c:pt idx="19668">
                  <c:v>23.200001</c:v>
                </c:pt>
                <c:pt idx="19669">
                  <c:v>23.200001</c:v>
                </c:pt>
                <c:pt idx="19670">
                  <c:v>23.200001</c:v>
                </c:pt>
                <c:pt idx="19671">
                  <c:v>23.200001</c:v>
                </c:pt>
                <c:pt idx="19672">
                  <c:v>23.200001</c:v>
                </c:pt>
                <c:pt idx="19673">
                  <c:v>23.200001</c:v>
                </c:pt>
                <c:pt idx="19674">
                  <c:v>23.200001</c:v>
                </c:pt>
                <c:pt idx="19675">
                  <c:v>23.200001</c:v>
                </c:pt>
                <c:pt idx="19676">
                  <c:v>23.200001</c:v>
                </c:pt>
                <c:pt idx="19677">
                  <c:v>23.200001</c:v>
                </c:pt>
                <c:pt idx="19678">
                  <c:v>23.200001</c:v>
                </c:pt>
                <c:pt idx="19679">
                  <c:v>23.200001</c:v>
                </c:pt>
                <c:pt idx="19680">
                  <c:v>23.200001</c:v>
                </c:pt>
                <c:pt idx="19681">
                  <c:v>23.200001</c:v>
                </c:pt>
                <c:pt idx="19682">
                  <c:v>23.200001</c:v>
                </c:pt>
                <c:pt idx="19683">
                  <c:v>23.200001</c:v>
                </c:pt>
                <c:pt idx="19684">
                  <c:v>23.200001</c:v>
                </c:pt>
                <c:pt idx="19685">
                  <c:v>23.200001</c:v>
                </c:pt>
                <c:pt idx="19686">
                  <c:v>23.200001</c:v>
                </c:pt>
                <c:pt idx="19687">
                  <c:v>23.200001</c:v>
                </c:pt>
                <c:pt idx="19688">
                  <c:v>23.200001</c:v>
                </c:pt>
                <c:pt idx="19689">
                  <c:v>23.200001</c:v>
                </c:pt>
                <c:pt idx="19690">
                  <c:v>23.200001</c:v>
                </c:pt>
                <c:pt idx="19691">
                  <c:v>23.200001</c:v>
                </c:pt>
                <c:pt idx="19692">
                  <c:v>23.200001</c:v>
                </c:pt>
                <c:pt idx="19693">
                  <c:v>23.200001</c:v>
                </c:pt>
                <c:pt idx="19694">
                  <c:v>23.200001</c:v>
                </c:pt>
                <c:pt idx="19695">
                  <c:v>23.200001</c:v>
                </c:pt>
                <c:pt idx="19696">
                  <c:v>23.200001</c:v>
                </c:pt>
                <c:pt idx="19697">
                  <c:v>23.200001</c:v>
                </c:pt>
                <c:pt idx="19698">
                  <c:v>23.200001</c:v>
                </c:pt>
                <c:pt idx="19699">
                  <c:v>23.200001</c:v>
                </c:pt>
                <c:pt idx="19700">
                  <c:v>23.200001</c:v>
                </c:pt>
                <c:pt idx="19701">
                  <c:v>23.200001</c:v>
                </c:pt>
                <c:pt idx="19702">
                  <c:v>23.200001</c:v>
                </c:pt>
                <c:pt idx="19703">
                  <c:v>23.200001</c:v>
                </c:pt>
                <c:pt idx="19704">
                  <c:v>23.200001</c:v>
                </c:pt>
                <c:pt idx="19705">
                  <c:v>23.200001</c:v>
                </c:pt>
                <c:pt idx="19706">
                  <c:v>23.200001</c:v>
                </c:pt>
                <c:pt idx="19707">
                  <c:v>23.200001</c:v>
                </c:pt>
                <c:pt idx="19708">
                  <c:v>23.200001</c:v>
                </c:pt>
                <c:pt idx="19709">
                  <c:v>23.200001</c:v>
                </c:pt>
                <c:pt idx="19710">
                  <c:v>23.200001</c:v>
                </c:pt>
                <c:pt idx="19711">
                  <c:v>23.200001</c:v>
                </c:pt>
                <c:pt idx="19712">
                  <c:v>23.200001</c:v>
                </c:pt>
                <c:pt idx="19713">
                  <c:v>23.200001</c:v>
                </c:pt>
                <c:pt idx="19714">
                  <c:v>23.200001</c:v>
                </c:pt>
                <c:pt idx="19715">
                  <c:v>23.200001</c:v>
                </c:pt>
                <c:pt idx="19716">
                  <c:v>23.200001</c:v>
                </c:pt>
                <c:pt idx="19717">
                  <c:v>23.200001</c:v>
                </c:pt>
                <c:pt idx="19718">
                  <c:v>23.200001</c:v>
                </c:pt>
                <c:pt idx="19719">
                  <c:v>23.200001</c:v>
                </c:pt>
                <c:pt idx="19720">
                  <c:v>23.200001</c:v>
                </c:pt>
                <c:pt idx="19721">
                  <c:v>23.200001</c:v>
                </c:pt>
                <c:pt idx="19722">
                  <c:v>23.200001</c:v>
                </c:pt>
                <c:pt idx="19723">
                  <c:v>23.200001</c:v>
                </c:pt>
                <c:pt idx="19724">
                  <c:v>23.200001</c:v>
                </c:pt>
                <c:pt idx="19725">
                  <c:v>23.200001</c:v>
                </c:pt>
                <c:pt idx="19726">
                  <c:v>23.200001</c:v>
                </c:pt>
                <c:pt idx="19727">
                  <c:v>23.200001</c:v>
                </c:pt>
                <c:pt idx="19728">
                  <c:v>23.200001</c:v>
                </c:pt>
                <c:pt idx="19729">
                  <c:v>23.299999</c:v>
                </c:pt>
                <c:pt idx="19730">
                  <c:v>23.200001</c:v>
                </c:pt>
                <c:pt idx="19731">
                  <c:v>23.200001</c:v>
                </c:pt>
                <c:pt idx="19732">
                  <c:v>23.200001</c:v>
                </c:pt>
                <c:pt idx="19733">
                  <c:v>23.200001</c:v>
                </c:pt>
                <c:pt idx="19734">
                  <c:v>23.200001</c:v>
                </c:pt>
                <c:pt idx="19735">
                  <c:v>23.200001</c:v>
                </c:pt>
                <c:pt idx="19736">
                  <c:v>23.200001</c:v>
                </c:pt>
                <c:pt idx="19737">
                  <c:v>23.200001</c:v>
                </c:pt>
                <c:pt idx="19738">
                  <c:v>23.299999</c:v>
                </c:pt>
                <c:pt idx="19739">
                  <c:v>23.200001</c:v>
                </c:pt>
                <c:pt idx="19740">
                  <c:v>23.200001</c:v>
                </c:pt>
                <c:pt idx="19741">
                  <c:v>23.200001</c:v>
                </c:pt>
                <c:pt idx="19742">
                  <c:v>23.200001</c:v>
                </c:pt>
                <c:pt idx="19743">
                  <c:v>23.200001</c:v>
                </c:pt>
                <c:pt idx="19744">
                  <c:v>23.200001</c:v>
                </c:pt>
                <c:pt idx="19745">
                  <c:v>23.200001</c:v>
                </c:pt>
                <c:pt idx="19746">
                  <c:v>23.200001</c:v>
                </c:pt>
                <c:pt idx="19747">
                  <c:v>23.200001</c:v>
                </c:pt>
                <c:pt idx="19748">
                  <c:v>23.200001</c:v>
                </c:pt>
                <c:pt idx="19749">
                  <c:v>23.200001</c:v>
                </c:pt>
                <c:pt idx="19750">
                  <c:v>23.200001</c:v>
                </c:pt>
                <c:pt idx="19751">
                  <c:v>23.200001</c:v>
                </c:pt>
                <c:pt idx="19752">
                  <c:v>23.200001</c:v>
                </c:pt>
                <c:pt idx="19753">
                  <c:v>23.200001</c:v>
                </c:pt>
                <c:pt idx="19754">
                  <c:v>23.200001</c:v>
                </c:pt>
                <c:pt idx="19755">
                  <c:v>23.200001</c:v>
                </c:pt>
                <c:pt idx="19756">
                  <c:v>23.200001</c:v>
                </c:pt>
                <c:pt idx="19757">
                  <c:v>23.200001</c:v>
                </c:pt>
                <c:pt idx="19758">
                  <c:v>23.200001</c:v>
                </c:pt>
                <c:pt idx="19759">
                  <c:v>23.200001</c:v>
                </c:pt>
                <c:pt idx="19760">
                  <c:v>23.200001</c:v>
                </c:pt>
                <c:pt idx="19761">
                  <c:v>23.200001</c:v>
                </c:pt>
                <c:pt idx="19762">
                  <c:v>23.200001</c:v>
                </c:pt>
                <c:pt idx="19763">
                  <c:v>23.200001</c:v>
                </c:pt>
                <c:pt idx="19764">
                  <c:v>23.200001</c:v>
                </c:pt>
                <c:pt idx="19765">
                  <c:v>23.200001</c:v>
                </c:pt>
                <c:pt idx="19766">
                  <c:v>23.200001</c:v>
                </c:pt>
                <c:pt idx="19767">
                  <c:v>23.200001</c:v>
                </c:pt>
                <c:pt idx="19768">
                  <c:v>23.200001</c:v>
                </c:pt>
                <c:pt idx="19769">
                  <c:v>23.200001</c:v>
                </c:pt>
                <c:pt idx="19770">
                  <c:v>23.200001</c:v>
                </c:pt>
                <c:pt idx="19771">
                  <c:v>23.200001</c:v>
                </c:pt>
                <c:pt idx="19772">
                  <c:v>23.200001</c:v>
                </c:pt>
                <c:pt idx="19773">
                  <c:v>23.200001</c:v>
                </c:pt>
                <c:pt idx="19774">
                  <c:v>23.200001</c:v>
                </c:pt>
                <c:pt idx="19775">
                  <c:v>23.200001</c:v>
                </c:pt>
                <c:pt idx="19776">
                  <c:v>23.200001</c:v>
                </c:pt>
                <c:pt idx="19777">
                  <c:v>23.200001</c:v>
                </c:pt>
                <c:pt idx="19778">
                  <c:v>23.299999</c:v>
                </c:pt>
                <c:pt idx="19779">
                  <c:v>23.200001</c:v>
                </c:pt>
                <c:pt idx="19780">
                  <c:v>23.200001</c:v>
                </c:pt>
                <c:pt idx="19781">
                  <c:v>23.200001</c:v>
                </c:pt>
                <c:pt idx="19782">
                  <c:v>23.200001</c:v>
                </c:pt>
                <c:pt idx="19783">
                  <c:v>23.299999</c:v>
                </c:pt>
                <c:pt idx="19784">
                  <c:v>23.200001</c:v>
                </c:pt>
                <c:pt idx="19785">
                  <c:v>23.200001</c:v>
                </c:pt>
                <c:pt idx="19786">
                  <c:v>23.200001</c:v>
                </c:pt>
                <c:pt idx="19787">
                  <c:v>23.200001</c:v>
                </c:pt>
                <c:pt idx="19788">
                  <c:v>23.200001</c:v>
                </c:pt>
                <c:pt idx="19789">
                  <c:v>23.200001</c:v>
                </c:pt>
                <c:pt idx="19790">
                  <c:v>23.200001</c:v>
                </c:pt>
                <c:pt idx="19791">
                  <c:v>23.200001</c:v>
                </c:pt>
                <c:pt idx="19792">
                  <c:v>23.200001</c:v>
                </c:pt>
                <c:pt idx="19793">
                  <c:v>23.200001</c:v>
                </c:pt>
                <c:pt idx="19794">
                  <c:v>23.200001</c:v>
                </c:pt>
                <c:pt idx="19795">
                  <c:v>23.299999</c:v>
                </c:pt>
                <c:pt idx="19796">
                  <c:v>23.200001</c:v>
                </c:pt>
                <c:pt idx="19797">
                  <c:v>23.200001</c:v>
                </c:pt>
                <c:pt idx="19798">
                  <c:v>23.299999</c:v>
                </c:pt>
                <c:pt idx="19799">
                  <c:v>23.299999</c:v>
                </c:pt>
                <c:pt idx="19800">
                  <c:v>23.299999</c:v>
                </c:pt>
                <c:pt idx="19801">
                  <c:v>23.200001</c:v>
                </c:pt>
                <c:pt idx="19802">
                  <c:v>23.200001</c:v>
                </c:pt>
                <c:pt idx="19803">
                  <c:v>23.299999</c:v>
                </c:pt>
                <c:pt idx="19804">
                  <c:v>23.299999</c:v>
                </c:pt>
                <c:pt idx="19805">
                  <c:v>23.200001</c:v>
                </c:pt>
                <c:pt idx="19806">
                  <c:v>23.200001</c:v>
                </c:pt>
                <c:pt idx="19807">
                  <c:v>23.299999</c:v>
                </c:pt>
                <c:pt idx="19808">
                  <c:v>23.200001</c:v>
                </c:pt>
                <c:pt idx="19809">
                  <c:v>23.200001</c:v>
                </c:pt>
                <c:pt idx="19810">
                  <c:v>23.200001</c:v>
                </c:pt>
                <c:pt idx="19811">
                  <c:v>23.200001</c:v>
                </c:pt>
                <c:pt idx="19812">
                  <c:v>23.200001</c:v>
                </c:pt>
                <c:pt idx="19813">
                  <c:v>23.200001</c:v>
                </c:pt>
                <c:pt idx="19814">
                  <c:v>23.299999</c:v>
                </c:pt>
                <c:pt idx="19815">
                  <c:v>23.299999</c:v>
                </c:pt>
                <c:pt idx="19816">
                  <c:v>23.299999</c:v>
                </c:pt>
                <c:pt idx="19817">
                  <c:v>23.200001</c:v>
                </c:pt>
                <c:pt idx="19818">
                  <c:v>23.200001</c:v>
                </c:pt>
                <c:pt idx="19819">
                  <c:v>23.299999</c:v>
                </c:pt>
                <c:pt idx="19820">
                  <c:v>23.299999</c:v>
                </c:pt>
                <c:pt idx="19821">
                  <c:v>23.299999</c:v>
                </c:pt>
                <c:pt idx="19822">
                  <c:v>23.299999</c:v>
                </c:pt>
                <c:pt idx="19823">
                  <c:v>23.200001</c:v>
                </c:pt>
                <c:pt idx="19824">
                  <c:v>23.299999</c:v>
                </c:pt>
                <c:pt idx="19825">
                  <c:v>23.200001</c:v>
                </c:pt>
                <c:pt idx="19826">
                  <c:v>23.200001</c:v>
                </c:pt>
                <c:pt idx="19827">
                  <c:v>23.200001</c:v>
                </c:pt>
                <c:pt idx="19828">
                  <c:v>23.200001</c:v>
                </c:pt>
                <c:pt idx="19829">
                  <c:v>23.200001</c:v>
                </c:pt>
                <c:pt idx="19830">
                  <c:v>23.299999</c:v>
                </c:pt>
                <c:pt idx="19831">
                  <c:v>23.299999</c:v>
                </c:pt>
                <c:pt idx="19832">
                  <c:v>23.299999</c:v>
                </c:pt>
                <c:pt idx="19833">
                  <c:v>23.200001</c:v>
                </c:pt>
                <c:pt idx="19834">
                  <c:v>23.200001</c:v>
                </c:pt>
                <c:pt idx="19835">
                  <c:v>23.200001</c:v>
                </c:pt>
                <c:pt idx="19836">
                  <c:v>23.200001</c:v>
                </c:pt>
                <c:pt idx="19837">
                  <c:v>23.200001</c:v>
                </c:pt>
                <c:pt idx="19838">
                  <c:v>23.299999</c:v>
                </c:pt>
                <c:pt idx="19839">
                  <c:v>23.200001</c:v>
                </c:pt>
                <c:pt idx="19840">
                  <c:v>23.299999</c:v>
                </c:pt>
                <c:pt idx="19841">
                  <c:v>23.299999</c:v>
                </c:pt>
                <c:pt idx="19842">
                  <c:v>23.200001</c:v>
                </c:pt>
                <c:pt idx="19843">
                  <c:v>23.299999</c:v>
                </c:pt>
                <c:pt idx="19844">
                  <c:v>23.299999</c:v>
                </c:pt>
                <c:pt idx="19845">
                  <c:v>23.200001</c:v>
                </c:pt>
                <c:pt idx="19846">
                  <c:v>23.200001</c:v>
                </c:pt>
                <c:pt idx="19847">
                  <c:v>23.299999</c:v>
                </c:pt>
                <c:pt idx="19848">
                  <c:v>23.299999</c:v>
                </c:pt>
                <c:pt idx="19849">
                  <c:v>23.299999</c:v>
                </c:pt>
                <c:pt idx="19850">
                  <c:v>23.200001</c:v>
                </c:pt>
                <c:pt idx="19851">
                  <c:v>23.299999</c:v>
                </c:pt>
                <c:pt idx="19852">
                  <c:v>23.200001</c:v>
                </c:pt>
                <c:pt idx="19853">
                  <c:v>23.299999</c:v>
                </c:pt>
                <c:pt idx="19854">
                  <c:v>23.200001</c:v>
                </c:pt>
                <c:pt idx="19855">
                  <c:v>23.200001</c:v>
                </c:pt>
                <c:pt idx="19856">
                  <c:v>23.200001</c:v>
                </c:pt>
                <c:pt idx="19857">
                  <c:v>23.299999</c:v>
                </c:pt>
                <c:pt idx="19858">
                  <c:v>23.299999</c:v>
                </c:pt>
                <c:pt idx="19859">
                  <c:v>23.299999</c:v>
                </c:pt>
                <c:pt idx="19860">
                  <c:v>23.299999</c:v>
                </c:pt>
                <c:pt idx="19861">
                  <c:v>23.200001</c:v>
                </c:pt>
                <c:pt idx="19862">
                  <c:v>23.299999</c:v>
                </c:pt>
                <c:pt idx="19863">
                  <c:v>23.299999</c:v>
                </c:pt>
                <c:pt idx="19864">
                  <c:v>23.200001</c:v>
                </c:pt>
                <c:pt idx="19865">
                  <c:v>23.200001</c:v>
                </c:pt>
                <c:pt idx="19866">
                  <c:v>23.299999</c:v>
                </c:pt>
                <c:pt idx="19867">
                  <c:v>23.200001</c:v>
                </c:pt>
                <c:pt idx="19868">
                  <c:v>23.299999</c:v>
                </c:pt>
                <c:pt idx="19869">
                  <c:v>23.299999</c:v>
                </c:pt>
                <c:pt idx="19870">
                  <c:v>23.299999</c:v>
                </c:pt>
                <c:pt idx="19871">
                  <c:v>23.299999</c:v>
                </c:pt>
                <c:pt idx="19872">
                  <c:v>23.299999</c:v>
                </c:pt>
                <c:pt idx="19873">
                  <c:v>23.299999</c:v>
                </c:pt>
                <c:pt idx="19874">
                  <c:v>23.299999</c:v>
                </c:pt>
                <c:pt idx="19875">
                  <c:v>23.299999</c:v>
                </c:pt>
                <c:pt idx="19876">
                  <c:v>23.299999</c:v>
                </c:pt>
                <c:pt idx="19877">
                  <c:v>23.299999</c:v>
                </c:pt>
                <c:pt idx="19878">
                  <c:v>23.299999</c:v>
                </c:pt>
                <c:pt idx="19879">
                  <c:v>23.200001</c:v>
                </c:pt>
                <c:pt idx="19880">
                  <c:v>23.299999</c:v>
                </c:pt>
                <c:pt idx="19881">
                  <c:v>23.299999</c:v>
                </c:pt>
                <c:pt idx="19882">
                  <c:v>23.200001</c:v>
                </c:pt>
                <c:pt idx="19883">
                  <c:v>23.200001</c:v>
                </c:pt>
                <c:pt idx="19884">
                  <c:v>23.299999</c:v>
                </c:pt>
                <c:pt idx="19885">
                  <c:v>23.299999</c:v>
                </c:pt>
                <c:pt idx="19886">
                  <c:v>23.299999</c:v>
                </c:pt>
                <c:pt idx="19887">
                  <c:v>23.299999</c:v>
                </c:pt>
                <c:pt idx="19888">
                  <c:v>23.299999</c:v>
                </c:pt>
                <c:pt idx="19889">
                  <c:v>23.200001</c:v>
                </c:pt>
                <c:pt idx="19890">
                  <c:v>23.299999</c:v>
                </c:pt>
                <c:pt idx="19891">
                  <c:v>23.299999</c:v>
                </c:pt>
                <c:pt idx="19892">
                  <c:v>23.299999</c:v>
                </c:pt>
                <c:pt idx="19893">
                  <c:v>23.299999</c:v>
                </c:pt>
                <c:pt idx="19894">
                  <c:v>23.200001</c:v>
                </c:pt>
                <c:pt idx="19895">
                  <c:v>23.299999</c:v>
                </c:pt>
                <c:pt idx="19896">
                  <c:v>23.299999</c:v>
                </c:pt>
                <c:pt idx="19897">
                  <c:v>23.299999</c:v>
                </c:pt>
                <c:pt idx="19898">
                  <c:v>23.299999</c:v>
                </c:pt>
                <c:pt idx="19899">
                  <c:v>23.299999</c:v>
                </c:pt>
                <c:pt idx="19900">
                  <c:v>23.200001</c:v>
                </c:pt>
                <c:pt idx="19901">
                  <c:v>23.200001</c:v>
                </c:pt>
                <c:pt idx="19902">
                  <c:v>23.200001</c:v>
                </c:pt>
                <c:pt idx="19903">
                  <c:v>23.299999</c:v>
                </c:pt>
                <c:pt idx="19904">
                  <c:v>23.299999</c:v>
                </c:pt>
                <c:pt idx="19905">
                  <c:v>23.299999</c:v>
                </c:pt>
                <c:pt idx="19906">
                  <c:v>23.299999</c:v>
                </c:pt>
                <c:pt idx="19907">
                  <c:v>23.299999</c:v>
                </c:pt>
                <c:pt idx="19908">
                  <c:v>23.200001</c:v>
                </c:pt>
                <c:pt idx="19909">
                  <c:v>23.299999</c:v>
                </c:pt>
                <c:pt idx="19910">
                  <c:v>23.299999</c:v>
                </c:pt>
                <c:pt idx="19911">
                  <c:v>23.299999</c:v>
                </c:pt>
                <c:pt idx="19912">
                  <c:v>23.200001</c:v>
                </c:pt>
                <c:pt idx="19913">
                  <c:v>23.200001</c:v>
                </c:pt>
                <c:pt idx="19914">
                  <c:v>23.299999</c:v>
                </c:pt>
                <c:pt idx="19915">
                  <c:v>23.299999</c:v>
                </c:pt>
                <c:pt idx="19916">
                  <c:v>23.299999</c:v>
                </c:pt>
                <c:pt idx="19917">
                  <c:v>23.299999</c:v>
                </c:pt>
                <c:pt idx="19918">
                  <c:v>23.299999</c:v>
                </c:pt>
                <c:pt idx="19919">
                  <c:v>23.299999</c:v>
                </c:pt>
                <c:pt idx="19920">
                  <c:v>23.299999</c:v>
                </c:pt>
                <c:pt idx="19921">
                  <c:v>23.299999</c:v>
                </c:pt>
                <c:pt idx="19922">
                  <c:v>23.299999</c:v>
                </c:pt>
                <c:pt idx="19923">
                  <c:v>23.299999</c:v>
                </c:pt>
                <c:pt idx="19924">
                  <c:v>23.299999</c:v>
                </c:pt>
                <c:pt idx="19925">
                  <c:v>23.200001</c:v>
                </c:pt>
                <c:pt idx="19926">
                  <c:v>23.299999</c:v>
                </c:pt>
                <c:pt idx="19927">
                  <c:v>23.200001</c:v>
                </c:pt>
                <c:pt idx="19928">
                  <c:v>23.299999</c:v>
                </c:pt>
                <c:pt idx="19929">
                  <c:v>23.299999</c:v>
                </c:pt>
                <c:pt idx="19930">
                  <c:v>23.299999</c:v>
                </c:pt>
                <c:pt idx="19931">
                  <c:v>23.299999</c:v>
                </c:pt>
                <c:pt idx="19932">
                  <c:v>23.299999</c:v>
                </c:pt>
                <c:pt idx="19933">
                  <c:v>23.200001</c:v>
                </c:pt>
                <c:pt idx="19934">
                  <c:v>23.299999</c:v>
                </c:pt>
                <c:pt idx="19935">
                  <c:v>23.299999</c:v>
                </c:pt>
                <c:pt idx="19936">
                  <c:v>23.299999</c:v>
                </c:pt>
                <c:pt idx="19937">
                  <c:v>23.299999</c:v>
                </c:pt>
                <c:pt idx="19938">
                  <c:v>23.299999</c:v>
                </c:pt>
                <c:pt idx="19939">
                  <c:v>23.299999</c:v>
                </c:pt>
                <c:pt idx="19940">
                  <c:v>23.299999</c:v>
                </c:pt>
                <c:pt idx="19941">
                  <c:v>23.299999</c:v>
                </c:pt>
                <c:pt idx="19942">
                  <c:v>23.299999</c:v>
                </c:pt>
                <c:pt idx="19943">
                  <c:v>23.299999</c:v>
                </c:pt>
                <c:pt idx="19944">
                  <c:v>23.200001</c:v>
                </c:pt>
                <c:pt idx="19945">
                  <c:v>23.299999</c:v>
                </c:pt>
                <c:pt idx="19946">
                  <c:v>23.299999</c:v>
                </c:pt>
                <c:pt idx="19947">
                  <c:v>23.299999</c:v>
                </c:pt>
                <c:pt idx="19948">
                  <c:v>23.299999</c:v>
                </c:pt>
                <c:pt idx="19949">
                  <c:v>23.299999</c:v>
                </c:pt>
                <c:pt idx="19950">
                  <c:v>23.299999</c:v>
                </c:pt>
                <c:pt idx="19951">
                  <c:v>23.299999</c:v>
                </c:pt>
                <c:pt idx="19952">
                  <c:v>23.299999</c:v>
                </c:pt>
                <c:pt idx="19953">
                  <c:v>23.299999</c:v>
                </c:pt>
                <c:pt idx="19954">
                  <c:v>23.299999</c:v>
                </c:pt>
                <c:pt idx="19955">
                  <c:v>23.299999</c:v>
                </c:pt>
                <c:pt idx="19956">
                  <c:v>23.299999</c:v>
                </c:pt>
                <c:pt idx="19957">
                  <c:v>23.200001</c:v>
                </c:pt>
                <c:pt idx="19958">
                  <c:v>23.299999</c:v>
                </c:pt>
                <c:pt idx="19959">
                  <c:v>23.299999</c:v>
                </c:pt>
                <c:pt idx="19960">
                  <c:v>23.299999</c:v>
                </c:pt>
                <c:pt idx="19961">
                  <c:v>23.299999</c:v>
                </c:pt>
                <c:pt idx="19962">
                  <c:v>23.299999</c:v>
                </c:pt>
                <c:pt idx="19963">
                  <c:v>23.299999</c:v>
                </c:pt>
                <c:pt idx="19964">
                  <c:v>23.200001</c:v>
                </c:pt>
                <c:pt idx="19965">
                  <c:v>23.299999</c:v>
                </c:pt>
                <c:pt idx="19966">
                  <c:v>23.200001</c:v>
                </c:pt>
                <c:pt idx="19967">
                  <c:v>23.299999</c:v>
                </c:pt>
                <c:pt idx="19968">
                  <c:v>23.299999</c:v>
                </c:pt>
                <c:pt idx="19969">
                  <c:v>23.299999</c:v>
                </c:pt>
                <c:pt idx="19970">
                  <c:v>23.200001</c:v>
                </c:pt>
                <c:pt idx="19971">
                  <c:v>23.200001</c:v>
                </c:pt>
                <c:pt idx="19972">
                  <c:v>23.299999</c:v>
                </c:pt>
                <c:pt idx="19973">
                  <c:v>23.299999</c:v>
                </c:pt>
                <c:pt idx="19974">
                  <c:v>23.299999</c:v>
                </c:pt>
                <c:pt idx="19975">
                  <c:v>23.299999</c:v>
                </c:pt>
                <c:pt idx="19976">
                  <c:v>23.299999</c:v>
                </c:pt>
                <c:pt idx="19977">
                  <c:v>23.299999</c:v>
                </c:pt>
                <c:pt idx="19978">
                  <c:v>23.299999</c:v>
                </c:pt>
                <c:pt idx="19979">
                  <c:v>23.299999</c:v>
                </c:pt>
                <c:pt idx="19980">
                  <c:v>23.200001</c:v>
                </c:pt>
                <c:pt idx="19981">
                  <c:v>23.200001</c:v>
                </c:pt>
                <c:pt idx="19982">
                  <c:v>23.299999</c:v>
                </c:pt>
                <c:pt idx="19983">
                  <c:v>23.299999</c:v>
                </c:pt>
                <c:pt idx="19984">
                  <c:v>23.299999</c:v>
                </c:pt>
                <c:pt idx="19985">
                  <c:v>23.299999</c:v>
                </c:pt>
                <c:pt idx="19986">
                  <c:v>23.299999</c:v>
                </c:pt>
                <c:pt idx="19987">
                  <c:v>23.299999</c:v>
                </c:pt>
                <c:pt idx="19988">
                  <c:v>23.299999</c:v>
                </c:pt>
                <c:pt idx="19989">
                  <c:v>23.299999</c:v>
                </c:pt>
                <c:pt idx="19990">
                  <c:v>23.299999</c:v>
                </c:pt>
                <c:pt idx="19991">
                  <c:v>23.299999</c:v>
                </c:pt>
                <c:pt idx="19992">
                  <c:v>23.299999</c:v>
                </c:pt>
                <c:pt idx="19993">
                  <c:v>23.299999</c:v>
                </c:pt>
                <c:pt idx="19994">
                  <c:v>23.299999</c:v>
                </c:pt>
                <c:pt idx="19995">
                  <c:v>23.299999</c:v>
                </c:pt>
                <c:pt idx="19996">
                  <c:v>23.299999</c:v>
                </c:pt>
                <c:pt idx="19997">
                  <c:v>23.299999</c:v>
                </c:pt>
                <c:pt idx="19998">
                  <c:v>23.299999</c:v>
                </c:pt>
                <c:pt idx="19999">
                  <c:v>23.299999</c:v>
                </c:pt>
                <c:pt idx="20000">
                  <c:v>23.200001</c:v>
                </c:pt>
                <c:pt idx="20001">
                  <c:v>23.200001</c:v>
                </c:pt>
                <c:pt idx="20002">
                  <c:v>23.200001</c:v>
                </c:pt>
                <c:pt idx="20003">
                  <c:v>23.299999</c:v>
                </c:pt>
                <c:pt idx="20004">
                  <c:v>23.299999</c:v>
                </c:pt>
                <c:pt idx="20005">
                  <c:v>23.299999</c:v>
                </c:pt>
                <c:pt idx="20006">
                  <c:v>23.299999</c:v>
                </c:pt>
                <c:pt idx="20007">
                  <c:v>23.299999</c:v>
                </c:pt>
                <c:pt idx="20008">
                  <c:v>23.299999</c:v>
                </c:pt>
                <c:pt idx="20009">
                  <c:v>23.299999</c:v>
                </c:pt>
                <c:pt idx="20010">
                  <c:v>23.200001</c:v>
                </c:pt>
                <c:pt idx="20011">
                  <c:v>23.299999</c:v>
                </c:pt>
                <c:pt idx="20012">
                  <c:v>23.299999</c:v>
                </c:pt>
                <c:pt idx="20013">
                  <c:v>23.200001</c:v>
                </c:pt>
                <c:pt idx="20014">
                  <c:v>23.200001</c:v>
                </c:pt>
                <c:pt idx="20015">
                  <c:v>23.200001</c:v>
                </c:pt>
                <c:pt idx="20016">
                  <c:v>23.200001</c:v>
                </c:pt>
                <c:pt idx="20017">
                  <c:v>23.299999</c:v>
                </c:pt>
                <c:pt idx="20018">
                  <c:v>23.200001</c:v>
                </c:pt>
                <c:pt idx="20019">
                  <c:v>23.200001</c:v>
                </c:pt>
                <c:pt idx="20020">
                  <c:v>23.299999</c:v>
                </c:pt>
                <c:pt idx="20021">
                  <c:v>23.200001</c:v>
                </c:pt>
                <c:pt idx="20022">
                  <c:v>23.200001</c:v>
                </c:pt>
                <c:pt idx="20023">
                  <c:v>23.200001</c:v>
                </c:pt>
                <c:pt idx="20024">
                  <c:v>23.200001</c:v>
                </c:pt>
                <c:pt idx="20025">
                  <c:v>23.200001</c:v>
                </c:pt>
                <c:pt idx="20026">
                  <c:v>23.200001</c:v>
                </c:pt>
                <c:pt idx="20027">
                  <c:v>23.200001</c:v>
                </c:pt>
                <c:pt idx="20028">
                  <c:v>23.200001</c:v>
                </c:pt>
                <c:pt idx="20029">
                  <c:v>23.200001</c:v>
                </c:pt>
                <c:pt idx="20030">
                  <c:v>23.200001</c:v>
                </c:pt>
                <c:pt idx="20031">
                  <c:v>23.200001</c:v>
                </c:pt>
                <c:pt idx="20032">
                  <c:v>23.200001</c:v>
                </c:pt>
                <c:pt idx="20033">
                  <c:v>23.200001</c:v>
                </c:pt>
                <c:pt idx="20034">
                  <c:v>23.200001</c:v>
                </c:pt>
                <c:pt idx="20035">
                  <c:v>23.200001</c:v>
                </c:pt>
                <c:pt idx="20036">
                  <c:v>23.200001</c:v>
                </c:pt>
                <c:pt idx="20037">
                  <c:v>23.200001</c:v>
                </c:pt>
                <c:pt idx="20038">
                  <c:v>23.200001</c:v>
                </c:pt>
                <c:pt idx="20039">
                  <c:v>23.200001</c:v>
                </c:pt>
                <c:pt idx="20040">
                  <c:v>23.200001</c:v>
                </c:pt>
                <c:pt idx="20041">
                  <c:v>23.200001</c:v>
                </c:pt>
                <c:pt idx="20042">
                  <c:v>23.200001</c:v>
                </c:pt>
                <c:pt idx="20043">
                  <c:v>23.200001</c:v>
                </c:pt>
                <c:pt idx="20044">
                  <c:v>23.200001</c:v>
                </c:pt>
                <c:pt idx="20045">
                  <c:v>23.200001</c:v>
                </c:pt>
                <c:pt idx="20046">
                  <c:v>23.200001</c:v>
                </c:pt>
                <c:pt idx="20047">
                  <c:v>23.200001</c:v>
                </c:pt>
                <c:pt idx="20048">
                  <c:v>23.200001</c:v>
                </c:pt>
                <c:pt idx="20049">
                  <c:v>23.200001</c:v>
                </c:pt>
                <c:pt idx="20050">
                  <c:v>23.200001</c:v>
                </c:pt>
                <c:pt idx="20051">
                  <c:v>23.200001</c:v>
                </c:pt>
                <c:pt idx="20052">
                  <c:v>23.200001</c:v>
                </c:pt>
                <c:pt idx="20053">
                  <c:v>23.200001</c:v>
                </c:pt>
                <c:pt idx="20054">
                  <c:v>23.200001</c:v>
                </c:pt>
                <c:pt idx="20055">
                  <c:v>23.200001</c:v>
                </c:pt>
                <c:pt idx="20056">
                  <c:v>23.200001</c:v>
                </c:pt>
                <c:pt idx="20057">
                  <c:v>23.200001</c:v>
                </c:pt>
                <c:pt idx="20058">
                  <c:v>23.200001</c:v>
                </c:pt>
                <c:pt idx="20059">
                  <c:v>23.200001</c:v>
                </c:pt>
                <c:pt idx="20060">
                  <c:v>23.200001</c:v>
                </c:pt>
                <c:pt idx="20061">
                  <c:v>23.200001</c:v>
                </c:pt>
                <c:pt idx="20062">
                  <c:v>23.200001</c:v>
                </c:pt>
                <c:pt idx="20063">
                  <c:v>23.200001</c:v>
                </c:pt>
                <c:pt idx="20064">
                  <c:v>23.200001</c:v>
                </c:pt>
                <c:pt idx="20065">
                  <c:v>23.200001</c:v>
                </c:pt>
                <c:pt idx="20066">
                  <c:v>23.200001</c:v>
                </c:pt>
                <c:pt idx="20067">
                  <c:v>23.200001</c:v>
                </c:pt>
                <c:pt idx="20068">
                  <c:v>23.200001</c:v>
                </c:pt>
                <c:pt idx="20069">
                  <c:v>23.200001</c:v>
                </c:pt>
                <c:pt idx="20070">
                  <c:v>23.200001</c:v>
                </c:pt>
                <c:pt idx="20071">
                  <c:v>23.200001</c:v>
                </c:pt>
                <c:pt idx="20072">
                  <c:v>23.200001</c:v>
                </c:pt>
                <c:pt idx="20073">
                  <c:v>23.200001</c:v>
                </c:pt>
                <c:pt idx="20074">
                  <c:v>23.200001</c:v>
                </c:pt>
                <c:pt idx="20075">
                  <c:v>23.200001</c:v>
                </c:pt>
                <c:pt idx="20076">
                  <c:v>23.200001</c:v>
                </c:pt>
                <c:pt idx="20077">
                  <c:v>23.200001</c:v>
                </c:pt>
                <c:pt idx="20078">
                  <c:v>23.200001</c:v>
                </c:pt>
                <c:pt idx="20079">
                  <c:v>23.200001</c:v>
                </c:pt>
                <c:pt idx="20080">
                  <c:v>23.200001</c:v>
                </c:pt>
                <c:pt idx="20081">
                  <c:v>23.299999</c:v>
                </c:pt>
                <c:pt idx="20082">
                  <c:v>23.299999</c:v>
                </c:pt>
                <c:pt idx="20083">
                  <c:v>23.299999</c:v>
                </c:pt>
                <c:pt idx="20084">
                  <c:v>23.299999</c:v>
                </c:pt>
                <c:pt idx="20085">
                  <c:v>23.299999</c:v>
                </c:pt>
                <c:pt idx="20086">
                  <c:v>23.200001</c:v>
                </c:pt>
                <c:pt idx="20087">
                  <c:v>23.299999</c:v>
                </c:pt>
                <c:pt idx="20088">
                  <c:v>23.299999</c:v>
                </c:pt>
                <c:pt idx="20089">
                  <c:v>23.200001</c:v>
                </c:pt>
                <c:pt idx="20090">
                  <c:v>23.299999</c:v>
                </c:pt>
                <c:pt idx="20091">
                  <c:v>23.299999</c:v>
                </c:pt>
                <c:pt idx="20092">
                  <c:v>23.299999</c:v>
                </c:pt>
                <c:pt idx="20093">
                  <c:v>23.299999</c:v>
                </c:pt>
                <c:pt idx="20094">
                  <c:v>23.200001</c:v>
                </c:pt>
                <c:pt idx="20095">
                  <c:v>23.299999</c:v>
                </c:pt>
                <c:pt idx="20096">
                  <c:v>23.299999</c:v>
                </c:pt>
                <c:pt idx="20097">
                  <c:v>23.200001</c:v>
                </c:pt>
                <c:pt idx="20098">
                  <c:v>23.299999</c:v>
                </c:pt>
                <c:pt idx="20099">
                  <c:v>23.299999</c:v>
                </c:pt>
                <c:pt idx="20100">
                  <c:v>23.299999</c:v>
                </c:pt>
                <c:pt idx="20101">
                  <c:v>23.200001</c:v>
                </c:pt>
                <c:pt idx="20102">
                  <c:v>23.299999</c:v>
                </c:pt>
                <c:pt idx="20103">
                  <c:v>23.299999</c:v>
                </c:pt>
                <c:pt idx="20104">
                  <c:v>23.299999</c:v>
                </c:pt>
                <c:pt idx="20105">
                  <c:v>23.299999</c:v>
                </c:pt>
                <c:pt idx="20106">
                  <c:v>23.299999</c:v>
                </c:pt>
                <c:pt idx="20107">
                  <c:v>23.299999</c:v>
                </c:pt>
                <c:pt idx="20108">
                  <c:v>23.299999</c:v>
                </c:pt>
                <c:pt idx="20109">
                  <c:v>23.299999</c:v>
                </c:pt>
                <c:pt idx="20110">
                  <c:v>23.299999</c:v>
                </c:pt>
                <c:pt idx="20111">
                  <c:v>23.200001</c:v>
                </c:pt>
                <c:pt idx="20112">
                  <c:v>23.299999</c:v>
                </c:pt>
                <c:pt idx="20113">
                  <c:v>23.299999</c:v>
                </c:pt>
                <c:pt idx="20114">
                  <c:v>23.299999</c:v>
                </c:pt>
                <c:pt idx="20115">
                  <c:v>23.200001</c:v>
                </c:pt>
                <c:pt idx="20116">
                  <c:v>23.299999</c:v>
                </c:pt>
                <c:pt idx="20117">
                  <c:v>23.299999</c:v>
                </c:pt>
                <c:pt idx="20118">
                  <c:v>23.200001</c:v>
                </c:pt>
                <c:pt idx="20119">
                  <c:v>23.200001</c:v>
                </c:pt>
                <c:pt idx="20120">
                  <c:v>23.299999</c:v>
                </c:pt>
                <c:pt idx="20121">
                  <c:v>23.299999</c:v>
                </c:pt>
                <c:pt idx="20122">
                  <c:v>23.299999</c:v>
                </c:pt>
                <c:pt idx="20123">
                  <c:v>23.299999</c:v>
                </c:pt>
                <c:pt idx="20124">
                  <c:v>23.299999</c:v>
                </c:pt>
                <c:pt idx="20125">
                  <c:v>23.299999</c:v>
                </c:pt>
                <c:pt idx="20126">
                  <c:v>23.299999</c:v>
                </c:pt>
                <c:pt idx="20127">
                  <c:v>23.299999</c:v>
                </c:pt>
                <c:pt idx="20128">
                  <c:v>23.299999</c:v>
                </c:pt>
                <c:pt idx="20129">
                  <c:v>23.200001</c:v>
                </c:pt>
                <c:pt idx="20130">
                  <c:v>23.200001</c:v>
                </c:pt>
                <c:pt idx="20131">
                  <c:v>23.299999</c:v>
                </c:pt>
                <c:pt idx="20132">
                  <c:v>23.200001</c:v>
                </c:pt>
                <c:pt idx="20133">
                  <c:v>23.200001</c:v>
                </c:pt>
                <c:pt idx="20134">
                  <c:v>23.200001</c:v>
                </c:pt>
                <c:pt idx="20135">
                  <c:v>23.200001</c:v>
                </c:pt>
                <c:pt idx="20136">
                  <c:v>23.200001</c:v>
                </c:pt>
                <c:pt idx="20137">
                  <c:v>23.299999</c:v>
                </c:pt>
                <c:pt idx="20138">
                  <c:v>23.299999</c:v>
                </c:pt>
                <c:pt idx="20139">
                  <c:v>23.299999</c:v>
                </c:pt>
                <c:pt idx="20140">
                  <c:v>23.299999</c:v>
                </c:pt>
                <c:pt idx="20141">
                  <c:v>23.299999</c:v>
                </c:pt>
                <c:pt idx="20142">
                  <c:v>23.299999</c:v>
                </c:pt>
                <c:pt idx="20143">
                  <c:v>23.299999</c:v>
                </c:pt>
                <c:pt idx="20144">
                  <c:v>23.299999</c:v>
                </c:pt>
                <c:pt idx="20145">
                  <c:v>23.299999</c:v>
                </c:pt>
                <c:pt idx="20146">
                  <c:v>23.299999</c:v>
                </c:pt>
                <c:pt idx="20147">
                  <c:v>23.299999</c:v>
                </c:pt>
                <c:pt idx="20148">
                  <c:v>23.299999</c:v>
                </c:pt>
                <c:pt idx="20149">
                  <c:v>23.299999</c:v>
                </c:pt>
                <c:pt idx="20150">
                  <c:v>23.200001</c:v>
                </c:pt>
                <c:pt idx="20151">
                  <c:v>23.200001</c:v>
                </c:pt>
                <c:pt idx="20152">
                  <c:v>23.200001</c:v>
                </c:pt>
                <c:pt idx="20153">
                  <c:v>23.200001</c:v>
                </c:pt>
                <c:pt idx="20154">
                  <c:v>23.200001</c:v>
                </c:pt>
                <c:pt idx="20155">
                  <c:v>23.200001</c:v>
                </c:pt>
                <c:pt idx="20156">
                  <c:v>23.200001</c:v>
                </c:pt>
                <c:pt idx="20157">
                  <c:v>23.200001</c:v>
                </c:pt>
                <c:pt idx="20158">
                  <c:v>23.200001</c:v>
                </c:pt>
                <c:pt idx="20159">
                  <c:v>23.200001</c:v>
                </c:pt>
                <c:pt idx="20160">
                  <c:v>23.200001</c:v>
                </c:pt>
                <c:pt idx="20161">
                  <c:v>23.200001</c:v>
                </c:pt>
                <c:pt idx="20162">
                  <c:v>23.200001</c:v>
                </c:pt>
                <c:pt idx="20163">
                  <c:v>23.200001</c:v>
                </c:pt>
                <c:pt idx="20164">
                  <c:v>23.200001</c:v>
                </c:pt>
                <c:pt idx="20165">
                  <c:v>23.299999</c:v>
                </c:pt>
                <c:pt idx="20166">
                  <c:v>23.299999</c:v>
                </c:pt>
                <c:pt idx="20167">
                  <c:v>23.200001</c:v>
                </c:pt>
                <c:pt idx="20168">
                  <c:v>23.299999</c:v>
                </c:pt>
                <c:pt idx="20169">
                  <c:v>23.299999</c:v>
                </c:pt>
                <c:pt idx="20170">
                  <c:v>23.200001</c:v>
                </c:pt>
                <c:pt idx="20171">
                  <c:v>23.200001</c:v>
                </c:pt>
                <c:pt idx="20172">
                  <c:v>23.200001</c:v>
                </c:pt>
                <c:pt idx="20173">
                  <c:v>23.200001</c:v>
                </c:pt>
                <c:pt idx="20174">
                  <c:v>23.299999</c:v>
                </c:pt>
                <c:pt idx="20175">
                  <c:v>23.200001</c:v>
                </c:pt>
                <c:pt idx="20176">
                  <c:v>23.299999</c:v>
                </c:pt>
                <c:pt idx="20177">
                  <c:v>23.200001</c:v>
                </c:pt>
                <c:pt idx="20178">
                  <c:v>23.200001</c:v>
                </c:pt>
                <c:pt idx="20179">
                  <c:v>23.200001</c:v>
                </c:pt>
                <c:pt idx="20180">
                  <c:v>23.299999</c:v>
                </c:pt>
                <c:pt idx="20181">
                  <c:v>23.200001</c:v>
                </c:pt>
                <c:pt idx="20182">
                  <c:v>23.200001</c:v>
                </c:pt>
                <c:pt idx="20183">
                  <c:v>23.299999</c:v>
                </c:pt>
                <c:pt idx="20184">
                  <c:v>23.200001</c:v>
                </c:pt>
                <c:pt idx="20185">
                  <c:v>23.299999</c:v>
                </c:pt>
                <c:pt idx="20186">
                  <c:v>23.200001</c:v>
                </c:pt>
                <c:pt idx="20187">
                  <c:v>23.200001</c:v>
                </c:pt>
                <c:pt idx="20188">
                  <c:v>23.200001</c:v>
                </c:pt>
                <c:pt idx="20189">
                  <c:v>23.200001</c:v>
                </c:pt>
                <c:pt idx="20190">
                  <c:v>23.200001</c:v>
                </c:pt>
                <c:pt idx="20191">
                  <c:v>23.200001</c:v>
                </c:pt>
                <c:pt idx="20192">
                  <c:v>23.299999</c:v>
                </c:pt>
                <c:pt idx="20193">
                  <c:v>23.200001</c:v>
                </c:pt>
                <c:pt idx="20194">
                  <c:v>23.200001</c:v>
                </c:pt>
                <c:pt idx="20195">
                  <c:v>23.200001</c:v>
                </c:pt>
                <c:pt idx="20196">
                  <c:v>23.200001</c:v>
                </c:pt>
                <c:pt idx="20197">
                  <c:v>23.200001</c:v>
                </c:pt>
                <c:pt idx="20198">
                  <c:v>23.200001</c:v>
                </c:pt>
                <c:pt idx="20199">
                  <c:v>23.200001</c:v>
                </c:pt>
                <c:pt idx="20200">
                  <c:v>23.299999</c:v>
                </c:pt>
                <c:pt idx="20201">
                  <c:v>23.200001</c:v>
                </c:pt>
                <c:pt idx="20202">
                  <c:v>23.200001</c:v>
                </c:pt>
                <c:pt idx="20203">
                  <c:v>23.299999</c:v>
                </c:pt>
                <c:pt idx="20204">
                  <c:v>23.299999</c:v>
                </c:pt>
                <c:pt idx="20205">
                  <c:v>23.299999</c:v>
                </c:pt>
                <c:pt idx="20206">
                  <c:v>23.299999</c:v>
                </c:pt>
                <c:pt idx="20207">
                  <c:v>23.200001</c:v>
                </c:pt>
                <c:pt idx="20208">
                  <c:v>23.299999</c:v>
                </c:pt>
                <c:pt idx="20209">
                  <c:v>23.299999</c:v>
                </c:pt>
                <c:pt idx="20210">
                  <c:v>23.299999</c:v>
                </c:pt>
                <c:pt idx="20211">
                  <c:v>23.299999</c:v>
                </c:pt>
                <c:pt idx="20212">
                  <c:v>23.299999</c:v>
                </c:pt>
                <c:pt idx="20213">
                  <c:v>23.299999</c:v>
                </c:pt>
                <c:pt idx="20214">
                  <c:v>23.299999</c:v>
                </c:pt>
                <c:pt idx="20215">
                  <c:v>23.200001</c:v>
                </c:pt>
                <c:pt idx="20216">
                  <c:v>23.299999</c:v>
                </c:pt>
                <c:pt idx="20217">
                  <c:v>23.299999</c:v>
                </c:pt>
                <c:pt idx="20218">
                  <c:v>23.299999</c:v>
                </c:pt>
                <c:pt idx="20219">
                  <c:v>23.299999</c:v>
                </c:pt>
                <c:pt idx="20220">
                  <c:v>23.200001</c:v>
                </c:pt>
                <c:pt idx="20221">
                  <c:v>23.299999</c:v>
                </c:pt>
                <c:pt idx="20222">
                  <c:v>23.299999</c:v>
                </c:pt>
                <c:pt idx="20223">
                  <c:v>23.299999</c:v>
                </c:pt>
                <c:pt idx="20224">
                  <c:v>23.200001</c:v>
                </c:pt>
                <c:pt idx="20225">
                  <c:v>23.200001</c:v>
                </c:pt>
                <c:pt idx="20226">
                  <c:v>23.299999</c:v>
                </c:pt>
                <c:pt idx="20227">
                  <c:v>23.299999</c:v>
                </c:pt>
                <c:pt idx="20228">
                  <c:v>23.299999</c:v>
                </c:pt>
                <c:pt idx="20229">
                  <c:v>23.299999</c:v>
                </c:pt>
                <c:pt idx="20230">
                  <c:v>23.299999</c:v>
                </c:pt>
                <c:pt idx="20231">
                  <c:v>23.299999</c:v>
                </c:pt>
                <c:pt idx="20232">
                  <c:v>23.299999</c:v>
                </c:pt>
                <c:pt idx="20233">
                  <c:v>23.299999</c:v>
                </c:pt>
                <c:pt idx="20234">
                  <c:v>23.299999</c:v>
                </c:pt>
                <c:pt idx="20235">
                  <c:v>23.200001</c:v>
                </c:pt>
                <c:pt idx="20236">
                  <c:v>23.299999</c:v>
                </c:pt>
                <c:pt idx="20237">
                  <c:v>23.299999</c:v>
                </c:pt>
                <c:pt idx="20238">
                  <c:v>23.299999</c:v>
                </c:pt>
                <c:pt idx="20239">
                  <c:v>23.299999</c:v>
                </c:pt>
                <c:pt idx="20240">
                  <c:v>23.200001</c:v>
                </c:pt>
                <c:pt idx="20241">
                  <c:v>23.200001</c:v>
                </c:pt>
                <c:pt idx="20242">
                  <c:v>23.299999</c:v>
                </c:pt>
                <c:pt idx="20243">
                  <c:v>23.299999</c:v>
                </c:pt>
                <c:pt idx="20244">
                  <c:v>23.299999</c:v>
                </c:pt>
                <c:pt idx="20245">
                  <c:v>23.299999</c:v>
                </c:pt>
                <c:pt idx="20246">
                  <c:v>23.299999</c:v>
                </c:pt>
                <c:pt idx="20247">
                  <c:v>23.299999</c:v>
                </c:pt>
                <c:pt idx="20248">
                  <c:v>23.299999</c:v>
                </c:pt>
                <c:pt idx="20249">
                  <c:v>23.299999</c:v>
                </c:pt>
                <c:pt idx="20250">
                  <c:v>23.299999</c:v>
                </c:pt>
                <c:pt idx="20251">
                  <c:v>23.299999</c:v>
                </c:pt>
                <c:pt idx="20252">
                  <c:v>23.299999</c:v>
                </c:pt>
                <c:pt idx="20253">
                  <c:v>23.299999</c:v>
                </c:pt>
                <c:pt idx="20254">
                  <c:v>23.299999</c:v>
                </c:pt>
                <c:pt idx="20255">
                  <c:v>23.299999</c:v>
                </c:pt>
                <c:pt idx="20256">
                  <c:v>23.299999</c:v>
                </c:pt>
                <c:pt idx="20257">
                  <c:v>23.299999</c:v>
                </c:pt>
                <c:pt idx="20258">
                  <c:v>23.299999</c:v>
                </c:pt>
                <c:pt idx="20259">
                  <c:v>23.299999</c:v>
                </c:pt>
                <c:pt idx="20260">
                  <c:v>23.299999</c:v>
                </c:pt>
                <c:pt idx="20261">
                  <c:v>23.299999</c:v>
                </c:pt>
                <c:pt idx="20262">
                  <c:v>23.299999</c:v>
                </c:pt>
                <c:pt idx="20263">
                  <c:v>23.299999</c:v>
                </c:pt>
                <c:pt idx="20264">
                  <c:v>23.299999</c:v>
                </c:pt>
                <c:pt idx="20265">
                  <c:v>23.299999</c:v>
                </c:pt>
                <c:pt idx="20266">
                  <c:v>23.299999</c:v>
                </c:pt>
                <c:pt idx="20267">
                  <c:v>23.299999</c:v>
                </c:pt>
                <c:pt idx="20268">
                  <c:v>23.299999</c:v>
                </c:pt>
                <c:pt idx="20269">
                  <c:v>23.299999</c:v>
                </c:pt>
                <c:pt idx="20270">
                  <c:v>23.299999</c:v>
                </c:pt>
                <c:pt idx="20271">
                  <c:v>23.299999</c:v>
                </c:pt>
                <c:pt idx="20272">
                  <c:v>23.299999</c:v>
                </c:pt>
                <c:pt idx="20273">
                  <c:v>23.299999</c:v>
                </c:pt>
                <c:pt idx="20274">
                  <c:v>23.299999</c:v>
                </c:pt>
                <c:pt idx="20275">
                  <c:v>23.299999</c:v>
                </c:pt>
                <c:pt idx="20276">
                  <c:v>23.299999</c:v>
                </c:pt>
                <c:pt idx="20277">
                  <c:v>23.299999</c:v>
                </c:pt>
                <c:pt idx="20278">
                  <c:v>23.299999</c:v>
                </c:pt>
                <c:pt idx="20279">
                  <c:v>23.299999</c:v>
                </c:pt>
                <c:pt idx="20280">
                  <c:v>23.299999</c:v>
                </c:pt>
                <c:pt idx="20281">
                  <c:v>23.299999</c:v>
                </c:pt>
                <c:pt idx="20282">
                  <c:v>23.299999</c:v>
                </c:pt>
                <c:pt idx="20283">
                  <c:v>23.299999</c:v>
                </c:pt>
                <c:pt idx="20284">
                  <c:v>23.299999</c:v>
                </c:pt>
                <c:pt idx="20285">
                  <c:v>23.299999</c:v>
                </c:pt>
                <c:pt idx="20286">
                  <c:v>23.299999</c:v>
                </c:pt>
                <c:pt idx="20287">
                  <c:v>23.299999</c:v>
                </c:pt>
                <c:pt idx="20288">
                  <c:v>23.299999</c:v>
                </c:pt>
                <c:pt idx="20289">
                  <c:v>23.299999</c:v>
                </c:pt>
                <c:pt idx="20290">
                  <c:v>23.299999</c:v>
                </c:pt>
                <c:pt idx="20291">
                  <c:v>23.299999</c:v>
                </c:pt>
                <c:pt idx="20292">
                  <c:v>23.299999</c:v>
                </c:pt>
                <c:pt idx="20293">
                  <c:v>23.299999</c:v>
                </c:pt>
                <c:pt idx="20294">
                  <c:v>23.299999</c:v>
                </c:pt>
                <c:pt idx="20295">
                  <c:v>23.299999</c:v>
                </c:pt>
                <c:pt idx="20296">
                  <c:v>23.299999</c:v>
                </c:pt>
                <c:pt idx="20297">
                  <c:v>23.299999</c:v>
                </c:pt>
                <c:pt idx="20298">
                  <c:v>23.299999</c:v>
                </c:pt>
                <c:pt idx="20299">
                  <c:v>23.299999</c:v>
                </c:pt>
                <c:pt idx="20300">
                  <c:v>23.299999</c:v>
                </c:pt>
                <c:pt idx="20301">
                  <c:v>23.299999</c:v>
                </c:pt>
                <c:pt idx="20302">
                  <c:v>23.299999</c:v>
                </c:pt>
                <c:pt idx="20303">
                  <c:v>23.299999</c:v>
                </c:pt>
                <c:pt idx="20304">
                  <c:v>23.299999</c:v>
                </c:pt>
                <c:pt idx="20305">
                  <c:v>23.299999</c:v>
                </c:pt>
                <c:pt idx="20306">
                  <c:v>23.299999</c:v>
                </c:pt>
                <c:pt idx="20307">
                  <c:v>23.299999</c:v>
                </c:pt>
                <c:pt idx="20308">
                  <c:v>23.299999</c:v>
                </c:pt>
                <c:pt idx="20309">
                  <c:v>23.299999</c:v>
                </c:pt>
                <c:pt idx="20310">
                  <c:v>23.299999</c:v>
                </c:pt>
                <c:pt idx="20311">
                  <c:v>23.299999</c:v>
                </c:pt>
                <c:pt idx="20312">
                  <c:v>23.299999</c:v>
                </c:pt>
                <c:pt idx="20313">
                  <c:v>23.299999</c:v>
                </c:pt>
                <c:pt idx="20314">
                  <c:v>23.299999</c:v>
                </c:pt>
                <c:pt idx="20315">
                  <c:v>23.299999</c:v>
                </c:pt>
                <c:pt idx="20316">
                  <c:v>23.200001</c:v>
                </c:pt>
                <c:pt idx="20317">
                  <c:v>23.200001</c:v>
                </c:pt>
                <c:pt idx="20318">
                  <c:v>23.299999</c:v>
                </c:pt>
                <c:pt idx="20319">
                  <c:v>23.299999</c:v>
                </c:pt>
                <c:pt idx="20320">
                  <c:v>23.299999</c:v>
                </c:pt>
                <c:pt idx="20321">
                  <c:v>23.299999</c:v>
                </c:pt>
                <c:pt idx="20322">
                  <c:v>23.299999</c:v>
                </c:pt>
                <c:pt idx="20323">
                  <c:v>23.200001</c:v>
                </c:pt>
                <c:pt idx="20324">
                  <c:v>23.200001</c:v>
                </c:pt>
                <c:pt idx="20325">
                  <c:v>23.200001</c:v>
                </c:pt>
                <c:pt idx="20326">
                  <c:v>23.200001</c:v>
                </c:pt>
                <c:pt idx="20327">
                  <c:v>23.200001</c:v>
                </c:pt>
                <c:pt idx="20328">
                  <c:v>23.200001</c:v>
                </c:pt>
                <c:pt idx="20329">
                  <c:v>23.200001</c:v>
                </c:pt>
                <c:pt idx="20330">
                  <c:v>23.299999</c:v>
                </c:pt>
                <c:pt idx="20331">
                  <c:v>23.200001</c:v>
                </c:pt>
                <c:pt idx="20332">
                  <c:v>23.299999</c:v>
                </c:pt>
                <c:pt idx="20333">
                  <c:v>23.200001</c:v>
                </c:pt>
                <c:pt idx="20334">
                  <c:v>23.200001</c:v>
                </c:pt>
                <c:pt idx="20335">
                  <c:v>23.200001</c:v>
                </c:pt>
                <c:pt idx="20336">
                  <c:v>23.200001</c:v>
                </c:pt>
                <c:pt idx="20337">
                  <c:v>23.200001</c:v>
                </c:pt>
                <c:pt idx="20338">
                  <c:v>23.299999</c:v>
                </c:pt>
                <c:pt idx="20339">
                  <c:v>23.200001</c:v>
                </c:pt>
                <c:pt idx="20340">
                  <c:v>23.200001</c:v>
                </c:pt>
                <c:pt idx="20341">
                  <c:v>23.299999</c:v>
                </c:pt>
                <c:pt idx="20342">
                  <c:v>23.200001</c:v>
                </c:pt>
                <c:pt idx="20343">
                  <c:v>23.200001</c:v>
                </c:pt>
                <c:pt idx="20344">
                  <c:v>23.200001</c:v>
                </c:pt>
                <c:pt idx="20345">
                  <c:v>23.200001</c:v>
                </c:pt>
                <c:pt idx="20346">
                  <c:v>23.200001</c:v>
                </c:pt>
                <c:pt idx="20347">
                  <c:v>23.200001</c:v>
                </c:pt>
                <c:pt idx="20348">
                  <c:v>23.299999</c:v>
                </c:pt>
                <c:pt idx="20349">
                  <c:v>23.200001</c:v>
                </c:pt>
                <c:pt idx="20350">
                  <c:v>23.299999</c:v>
                </c:pt>
                <c:pt idx="20351">
                  <c:v>23.299999</c:v>
                </c:pt>
                <c:pt idx="20352">
                  <c:v>23.200001</c:v>
                </c:pt>
                <c:pt idx="20353">
                  <c:v>23.200001</c:v>
                </c:pt>
                <c:pt idx="20354">
                  <c:v>23.200001</c:v>
                </c:pt>
                <c:pt idx="20355">
                  <c:v>23.299999</c:v>
                </c:pt>
                <c:pt idx="20356">
                  <c:v>23.200001</c:v>
                </c:pt>
                <c:pt idx="20357">
                  <c:v>23.299999</c:v>
                </c:pt>
                <c:pt idx="20358">
                  <c:v>23.200001</c:v>
                </c:pt>
                <c:pt idx="20359">
                  <c:v>23.200001</c:v>
                </c:pt>
                <c:pt idx="20360">
                  <c:v>23.299999</c:v>
                </c:pt>
                <c:pt idx="20361">
                  <c:v>23.200001</c:v>
                </c:pt>
                <c:pt idx="20362">
                  <c:v>23.200001</c:v>
                </c:pt>
                <c:pt idx="20363">
                  <c:v>23.299999</c:v>
                </c:pt>
                <c:pt idx="20364">
                  <c:v>23.200001</c:v>
                </c:pt>
                <c:pt idx="20365">
                  <c:v>23.200001</c:v>
                </c:pt>
                <c:pt idx="20366">
                  <c:v>23.299999</c:v>
                </c:pt>
                <c:pt idx="20367">
                  <c:v>23.299999</c:v>
                </c:pt>
                <c:pt idx="20368">
                  <c:v>23.299999</c:v>
                </c:pt>
                <c:pt idx="20369">
                  <c:v>23.299999</c:v>
                </c:pt>
                <c:pt idx="20370">
                  <c:v>23.200001</c:v>
                </c:pt>
                <c:pt idx="20371">
                  <c:v>23.200001</c:v>
                </c:pt>
                <c:pt idx="20372">
                  <c:v>23.200001</c:v>
                </c:pt>
                <c:pt idx="20373">
                  <c:v>23.200001</c:v>
                </c:pt>
                <c:pt idx="20374">
                  <c:v>23.200001</c:v>
                </c:pt>
                <c:pt idx="20375">
                  <c:v>23.200001</c:v>
                </c:pt>
                <c:pt idx="20376">
                  <c:v>23.200001</c:v>
                </c:pt>
                <c:pt idx="20377">
                  <c:v>23.200001</c:v>
                </c:pt>
                <c:pt idx="20378">
                  <c:v>23.299999</c:v>
                </c:pt>
                <c:pt idx="20379">
                  <c:v>23.299999</c:v>
                </c:pt>
                <c:pt idx="20380">
                  <c:v>23.299999</c:v>
                </c:pt>
                <c:pt idx="20381">
                  <c:v>23.299999</c:v>
                </c:pt>
                <c:pt idx="20382">
                  <c:v>23.299999</c:v>
                </c:pt>
                <c:pt idx="20383">
                  <c:v>23.299999</c:v>
                </c:pt>
                <c:pt idx="20384">
                  <c:v>23.299999</c:v>
                </c:pt>
                <c:pt idx="20385">
                  <c:v>23.299999</c:v>
                </c:pt>
                <c:pt idx="20386">
                  <c:v>23.299999</c:v>
                </c:pt>
                <c:pt idx="20387">
                  <c:v>23.299999</c:v>
                </c:pt>
                <c:pt idx="20388">
                  <c:v>23.299999</c:v>
                </c:pt>
                <c:pt idx="20389">
                  <c:v>23.299999</c:v>
                </c:pt>
                <c:pt idx="20390">
                  <c:v>23.299999</c:v>
                </c:pt>
                <c:pt idx="20391">
                  <c:v>23.299999</c:v>
                </c:pt>
                <c:pt idx="20392">
                  <c:v>23.299999</c:v>
                </c:pt>
                <c:pt idx="20393">
                  <c:v>23.299999</c:v>
                </c:pt>
                <c:pt idx="20394">
                  <c:v>23.200001</c:v>
                </c:pt>
                <c:pt idx="20395">
                  <c:v>23.200001</c:v>
                </c:pt>
                <c:pt idx="20396">
                  <c:v>23.200001</c:v>
                </c:pt>
                <c:pt idx="20397">
                  <c:v>23.200001</c:v>
                </c:pt>
                <c:pt idx="20398">
                  <c:v>23.299999</c:v>
                </c:pt>
                <c:pt idx="20399">
                  <c:v>23.299999</c:v>
                </c:pt>
                <c:pt idx="20400">
                  <c:v>23.200001</c:v>
                </c:pt>
                <c:pt idx="20401">
                  <c:v>23.200001</c:v>
                </c:pt>
                <c:pt idx="20402">
                  <c:v>23.200001</c:v>
                </c:pt>
                <c:pt idx="20403">
                  <c:v>23.299999</c:v>
                </c:pt>
                <c:pt idx="20404">
                  <c:v>23.200001</c:v>
                </c:pt>
                <c:pt idx="20405">
                  <c:v>23.299999</c:v>
                </c:pt>
                <c:pt idx="20406">
                  <c:v>23.299999</c:v>
                </c:pt>
                <c:pt idx="20407">
                  <c:v>23.299999</c:v>
                </c:pt>
                <c:pt idx="20408">
                  <c:v>23.299999</c:v>
                </c:pt>
                <c:pt idx="20409">
                  <c:v>23.299999</c:v>
                </c:pt>
                <c:pt idx="20410">
                  <c:v>23.299999</c:v>
                </c:pt>
                <c:pt idx="20411">
                  <c:v>23.299999</c:v>
                </c:pt>
                <c:pt idx="20412">
                  <c:v>23.299999</c:v>
                </c:pt>
                <c:pt idx="20413">
                  <c:v>23.299999</c:v>
                </c:pt>
                <c:pt idx="20414">
                  <c:v>23.299999</c:v>
                </c:pt>
                <c:pt idx="20415">
                  <c:v>23.299999</c:v>
                </c:pt>
                <c:pt idx="20416">
                  <c:v>23.299999</c:v>
                </c:pt>
                <c:pt idx="20417">
                  <c:v>23.299999</c:v>
                </c:pt>
                <c:pt idx="20418">
                  <c:v>23.299999</c:v>
                </c:pt>
                <c:pt idx="20419">
                  <c:v>23.299999</c:v>
                </c:pt>
                <c:pt idx="20420">
                  <c:v>23.299999</c:v>
                </c:pt>
                <c:pt idx="20421">
                  <c:v>23.299999</c:v>
                </c:pt>
                <c:pt idx="20422">
                  <c:v>23.299999</c:v>
                </c:pt>
                <c:pt idx="20423">
                  <c:v>23.299999</c:v>
                </c:pt>
                <c:pt idx="20424">
                  <c:v>23.299999</c:v>
                </c:pt>
                <c:pt idx="20425">
                  <c:v>23.299999</c:v>
                </c:pt>
                <c:pt idx="20426">
                  <c:v>23.299999</c:v>
                </c:pt>
                <c:pt idx="20427">
                  <c:v>23.299999</c:v>
                </c:pt>
                <c:pt idx="20428">
                  <c:v>23.299999</c:v>
                </c:pt>
                <c:pt idx="20429">
                  <c:v>23.299999</c:v>
                </c:pt>
                <c:pt idx="20430">
                  <c:v>23.299999</c:v>
                </c:pt>
                <c:pt idx="20431">
                  <c:v>23.200001</c:v>
                </c:pt>
                <c:pt idx="20432">
                  <c:v>23.299999</c:v>
                </c:pt>
                <c:pt idx="20433">
                  <c:v>23.299999</c:v>
                </c:pt>
                <c:pt idx="20434">
                  <c:v>23.299999</c:v>
                </c:pt>
                <c:pt idx="20435">
                  <c:v>23.299999</c:v>
                </c:pt>
                <c:pt idx="20436">
                  <c:v>23.299999</c:v>
                </c:pt>
                <c:pt idx="20437">
                  <c:v>23.299999</c:v>
                </c:pt>
                <c:pt idx="20438">
                  <c:v>23.299999</c:v>
                </c:pt>
                <c:pt idx="20439">
                  <c:v>23.299999</c:v>
                </c:pt>
                <c:pt idx="20440">
                  <c:v>23.299999</c:v>
                </c:pt>
                <c:pt idx="20441">
                  <c:v>23.299999</c:v>
                </c:pt>
                <c:pt idx="20442">
                  <c:v>23.299999</c:v>
                </c:pt>
                <c:pt idx="20443">
                  <c:v>23.200001</c:v>
                </c:pt>
                <c:pt idx="20444">
                  <c:v>23.200001</c:v>
                </c:pt>
                <c:pt idx="20445">
                  <c:v>23.299999</c:v>
                </c:pt>
                <c:pt idx="20446">
                  <c:v>23.200001</c:v>
                </c:pt>
                <c:pt idx="20447">
                  <c:v>23.200001</c:v>
                </c:pt>
                <c:pt idx="20448">
                  <c:v>23.200001</c:v>
                </c:pt>
                <c:pt idx="20449">
                  <c:v>23.200001</c:v>
                </c:pt>
                <c:pt idx="20450">
                  <c:v>23.200001</c:v>
                </c:pt>
                <c:pt idx="20451">
                  <c:v>23.200001</c:v>
                </c:pt>
                <c:pt idx="20452">
                  <c:v>23.200001</c:v>
                </c:pt>
                <c:pt idx="20453">
                  <c:v>23.299999</c:v>
                </c:pt>
                <c:pt idx="20454">
                  <c:v>23.200001</c:v>
                </c:pt>
                <c:pt idx="20455">
                  <c:v>23.200001</c:v>
                </c:pt>
                <c:pt idx="20456">
                  <c:v>23.200001</c:v>
                </c:pt>
                <c:pt idx="20457">
                  <c:v>23.200001</c:v>
                </c:pt>
                <c:pt idx="20458">
                  <c:v>23.200001</c:v>
                </c:pt>
                <c:pt idx="20459">
                  <c:v>23.200001</c:v>
                </c:pt>
                <c:pt idx="20460">
                  <c:v>23.200001</c:v>
                </c:pt>
                <c:pt idx="20461">
                  <c:v>23.200001</c:v>
                </c:pt>
                <c:pt idx="20462">
                  <c:v>23.200001</c:v>
                </c:pt>
                <c:pt idx="20463">
                  <c:v>23.200001</c:v>
                </c:pt>
                <c:pt idx="20464">
                  <c:v>23.200001</c:v>
                </c:pt>
                <c:pt idx="20465">
                  <c:v>23.200001</c:v>
                </c:pt>
                <c:pt idx="20466">
                  <c:v>23.200001</c:v>
                </c:pt>
                <c:pt idx="20467">
                  <c:v>23.200001</c:v>
                </c:pt>
                <c:pt idx="20468">
                  <c:v>23.299999</c:v>
                </c:pt>
                <c:pt idx="20469">
                  <c:v>23.200001</c:v>
                </c:pt>
                <c:pt idx="20470">
                  <c:v>23.200001</c:v>
                </c:pt>
                <c:pt idx="20471">
                  <c:v>23.200001</c:v>
                </c:pt>
                <c:pt idx="20472">
                  <c:v>23.200001</c:v>
                </c:pt>
                <c:pt idx="20473">
                  <c:v>23.299999</c:v>
                </c:pt>
                <c:pt idx="20474">
                  <c:v>23.200001</c:v>
                </c:pt>
                <c:pt idx="20475">
                  <c:v>23.200001</c:v>
                </c:pt>
                <c:pt idx="20476">
                  <c:v>23.200001</c:v>
                </c:pt>
                <c:pt idx="20477">
                  <c:v>23.200001</c:v>
                </c:pt>
                <c:pt idx="20478">
                  <c:v>23.200001</c:v>
                </c:pt>
                <c:pt idx="20479">
                  <c:v>23.200001</c:v>
                </c:pt>
                <c:pt idx="20480">
                  <c:v>23.299999</c:v>
                </c:pt>
                <c:pt idx="20481">
                  <c:v>23.299999</c:v>
                </c:pt>
                <c:pt idx="20482">
                  <c:v>23.200001</c:v>
                </c:pt>
                <c:pt idx="20483">
                  <c:v>23.200001</c:v>
                </c:pt>
                <c:pt idx="20484">
                  <c:v>23.200001</c:v>
                </c:pt>
                <c:pt idx="20485">
                  <c:v>23.299999</c:v>
                </c:pt>
                <c:pt idx="20486">
                  <c:v>23.299999</c:v>
                </c:pt>
                <c:pt idx="20487">
                  <c:v>23.299999</c:v>
                </c:pt>
                <c:pt idx="20488">
                  <c:v>23.299999</c:v>
                </c:pt>
                <c:pt idx="20489">
                  <c:v>23.299999</c:v>
                </c:pt>
                <c:pt idx="20490">
                  <c:v>23.200001</c:v>
                </c:pt>
                <c:pt idx="20491">
                  <c:v>23.299999</c:v>
                </c:pt>
                <c:pt idx="20492">
                  <c:v>23.299999</c:v>
                </c:pt>
                <c:pt idx="20493">
                  <c:v>23.299999</c:v>
                </c:pt>
                <c:pt idx="20494">
                  <c:v>23.200001</c:v>
                </c:pt>
                <c:pt idx="20495">
                  <c:v>23.299999</c:v>
                </c:pt>
                <c:pt idx="20496">
                  <c:v>23.299999</c:v>
                </c:pt>
                <c:pt idx="20497">
                  <c:v>23.299999</c:v>
                </c:pt>
                <c:pt idx="20498">
                  <c:v>23.299999</c:v>
                </c:pt>
                <c:pt idx="20499">
                  <c:v>23.299999</c:v>
                </c:pt>
                <c:pt idx="20500">
                  <c:v>23.299999</c:v>
                </c:pt>
                <c:pt idx="20501">
                  <c:v>23.299999</c:v>
                </c:pt>
                <c:pt idx="20502">
                  <c:v>23.200001</c:v>
                </c:pt>
                <c:pt idx="20503">
                  <c:v>23.200001</c:v>
                </c:pt>
                <c:pt idx="20504">
                  <c:v>23.200001</c:v>
                </c:pt>
                <c:pt idx="20505">
                  <c:v>23.200001</c:v>
                </c:pt>
                <c:pt idx="20506">
                  <c:v>23.299999</c:v>
                </c:pt>
                <c:pt idx="20507">
                  <c:v>23.200001</c:v>
                </c:pt>
                <c:pt idx="20508">
                  <c:v>23.200001</c:v>
                </c:pt>
                <c:pt idx="20509">
                  <c:v>23.200001</c:v>
                </c:pt>
                <c:pt idx="20510">
                  <c:v>23.200001</c:v>
                </c:pt>
                <c:pt idx="20511">
                  <c:v>23.200001</c:v>
                </c:pt>
                <c:pt idx="20512">
                  <c:v>23.299999</c:v>
                </c:pt>
                <c:pt idx="20513">
                  <c:v>23.299999</c:v>
                </c:pt>
                <c:pt idx="20514">
                  <c:v>23.299999</c:v>
                </c:pt>
                <c:pt idx="20515">
                  <c:v>23.299999</c:v>
                </c:pt>
                <c:pt idx="20516">
                  <c:v>23.299999</c:v>
                </c:pt>
                <c:pt idx="20517">
                  <c:v>23.299999</c:v>
                </c:pt>
                <c:pt idx="20518">
                  <c:v>23.299999</c:v>
                </c:pt>
                <c:pt idx="20519">
                  <c:v>23.200001</c:v>
                </c:pt>
                <c:pt idx="20520">
                  <c:v>23.299999</c:v>
                </c:pt>
                <c:pt idx="20521">
                  <c:v>23.299999</c:v>
                </c:pt>
                <c:pt idx="20522">
                  <c:v>23.299999</c:v>
                </c:pt>
                <c:pt idx="20523">
                  <c:v>23.200001</c:v>
                </c:pt>
                <c:pt idx="20524">
                  <c:v>23.299999</c:v>
                </c:pt>
                <c:pt idx="20525">
                  <c:v>23.299999</c:v>
                </c:pt>
                <c:pt idx="20526">
                  <c:v>23.299999</c:v>
                </c:pt>
                <c:pt idx="20527">
                  <c:v>23.299999</c:v>
                </c:pt>
                <c:pt idx="20528">
                  <c:v>23.299999</c:v>
                </c:pt>
                <c:pt idx="20529">
                  <c:v>23.299999</c:v>
                </c:pt>
                <c:pt idx="20530">
                  <c:v>23.299999</c:v>
                </c:pt>
                <c:pt idx="20531">
                  <c:v>23.299999</c:v>
                </c:pt>
                <c:pt idx="20532">
                  <c:v>23.299999</c:v>
                </c:pt>
                <c:pt idx="20533">
                  <c:v>23.299999</c:v>
                </c:pt>
                <c:pt idx="20534">
                  <c:v>23.299999</c:v>
                </c:pt>
                <c:pt idx="20535">
                  <c:v>23.299999</c:v>
                </c:pt>
                <c:pt idx="20536">
                  <c:v>23.299999</c:v>
                </c:pt>
                <c:pt idx="20537">
                  <c:v>23.299999</c:v>
                </c:pt>
                <c:pt idx="20538">
                  <c:v>23.299999</c:v>
                </c:pt>
                <c:pt idx="20539">
                  <c:v>23.299999</c:v>
                </c:pt>
                <c:pt idx="20540">
                  <c:v>23.299999</c:v>
                </c:pt>
                <c:pt idx="20541">
                  <c:v>23.299999</c:v>
                </c:pt>
                <c:pt idx="20542">
                  <c:v>23.299999</c:v>
                </c:pt>
                <c:pt idx="20543">
                  <c:v>23.299999</c:v>
                </c:pt>
                <c:pt idx="20544">
                  <c:v>23.299999</c:v>
                </c:pt>
                <c:pt idx="20545">
                  <c:v>23.299999</c:v>
                </c:pt>
                <c:pt idx="20546">
                  <c:v>23.299999</c:v>
                </c:pt>
                <c:pt idx="20547">
                  <c:v>23.299999</c:v>
                </c:pt>
                <c:pt idx="20548">
                  <c:v>23.299999</c:v>
                </c:pt>
                <c:pt idx="20549">
                  <c:v>23.299999</c:v>
                </c:pt>
                <c:pt idx="20550">
                  <c:v>23.299999</c:v>
                </c:pt>
                <c:pt idx="20551">
                  <c:v>23.200001</c:v>
                </c:pt>
                <c:pt idx="20552">
                  <c:v>23.299999</c:v>
                </c:pt>
                <c:pt idx="20553">
                  <c:v>23.299999</c:v>
                </c:pt>
                <c:pt idx="20554">
                  <c:v>23.299999</c:v>
                </c:pt>
                <c:pt idx="20555">
                  <c:v>23.299999</c:v>
                </c:pt>
                <c:pt idx="20556">
                  <c:v>23.299999</c:v>
                </c:pt>
                <c:pt idx="20557">
                  <c:v>23.299999</c:v>
                </c:pt>
                <c:pt idx="20558">
                  <c:v>23.299999</c:v>
                </c:pt>
                <c:pt idx="20559">
                  <c:v>23.299999</c:v>
                </c:pt>
                <c:pt idx="20560">
                  <c:v>23.299999</c:v>
                </c:pt>
                <c:pt idx="20561">
                  <c:v>23.299999</c:v>
                </c:pt>
                <c:pt idx="20562">
                  <c:v>23.299999</c:v>
                </c:pt>
                <c:pt idx="20563">
                  <c:v>23.299999</c:v>
                </c:pt>
                <c:pt idx="20564">
                  <c:v>23.299999</c:v>
                </c:pt>
                <c:pt idx="20565">
                  <c:v>23.299999</c:v>
                </c:pt>
                <c:pt idx="20566">
                  <c:v>23.299999</c:v>
                </c:pt>
                <c:pt idx="20567">
                  <c:v>23.299999</c:v>
                </c:pt>
                <c:pt idx="20568">
                  <c:v>23.299999</c:v>
                </c:pt>
                <c:pt idx="20569">
                  <c:v>23.299999</c:v>
                </c:pt>
                <c:pt idx="20570">
                  <c:v>23.299999</c:v>
                </c:pt>
                <c:pt idx="20571">
                  <c:v>23.299999</c:v>
                </c:pt>
                <c:pt idx="20572">
                  <c:v>23.299999</c:v>
                </c:pt>
                <c:pt idx="20573">
                  <c:v>23.299999</c:v>
                </c:pt>
                <c:pt idx="20574">
                  <c:v>23.299999</c:v>
                </c:pt>
                <c:pt idx="20575">
                  <c:v>23.299999</c:v>
                </c:pt>
                <c:pt idx="20576">
                  <c:v>23.299999</c:v>
                </c:pt>
                <c:pt idx="20577">
                  <c:v>23.299999</c:v>
                </c:pt>
                <c:pt idx="20578">
                  <c:v>23.299999</c:v>
                </c:pt>
                <c:pt idx="20579">
                  <c:v>23.299999</c:v>
                </c:pt>
                <c:pt idx="20580">
                  <c:v>23.299999</c:v>
                </c:pt>
                <c:pt idx="20581">
                  <c:v>23.299999</c:v>
                </c:pt>
                <c:pt idx="20582">
                  <c:v>23.299999</c:v>
                </c:pt>
                <c:pt idx="20583">
                  <c:v>23.299999</c:v>
                </c:pt>
                <c:pt idx="20584">
                  <c:v>23.299999</c:v>
                </c:pt>
                <c:pt idx="20585">
                  <c:v>23.299999</c:v>
                </c:pt>
                <c:pt idx="20586">
                  <c:v>23.299999</c:v>
                </c:pt>
                <c:pt idx="20587">
                  <c:v>23.299999</c:v>
                </c:pt>
                <c:pt idx="20588">
                  <c:v>23.299999</c:v>
                </c:pt>
                <c:pt idx="20589">
                  <c:v>23.299999</c:v>
                </c:pt>
                <c:pt idx="20590">
                  <c:v>23.299999</c:v>
                </c:pt>
                <c:pt idx="20591">
                  <c:v>23.299999</c:v>
                </c:pt>
                <c:pt idx="20592">
                  <c:v>23.299999</c:v>
                </c:pt>
                <c:pt idx="20593">
                  <c:v>23.299999</c:v>
                </c:pt>
                <c:pt idx="20594">
                  <c:v>23.299999</c:v>
                </c:pt>
                <c:pt idx="20595">
                  <c:v>23.299999</c:v>
                </c:pt>
                <c:pt idx="20596">
                  <c:v>23.299999</c:v>
                </c:pt>
                <c:pt idx="20597">
                  <c:v>23.299999</c:v>
                </c:pt>
                <c:pt idx="20598">
                  <c:v>23.299999</c:v>
                </c:pt>
                <c:pt idx="20599">
                  <c:v>23.299999</c:v>
                </c:pt>
                <c:pt idx="20600">
                  <c:v>23.299999</c:v>
                </c:pt>
                <c:pt idx="20601">
                  <c:v>23.299999</c:v>
                </c:pt>
                <c:pt idx="20602">
                  <c:v>23.299999</c:v>
                </c:pt>
                <c:pt idx="20603">
                  <c:v>23.299999</c:v>
                </c:pt>
                <c:pt idx="20604">
                  <c:v>23.299999</c:v>
                </c:pt>
                <c:pt idx="20605">
                  <c:v>23.299999</c:v>
                </c:pt>
                <c:pt idx="20606">
                  <c:v>23.299999</c:v>
                </c:pt>
                <c:pt idx="20607">
                  <c:v>23.299999</c:v>
                </c:pt>
                <c:pt idx="20608">
                  <c:v>23.299999</c:v>
                </c:pt>
                <c:pt idx="20609">
                  <c:v>23.299999</c:v>
                </c:pt>
                <c:pt idx="20610">
                  <c:v>23.299999</c:v>
                </c:pt>
                <c:pt idx="20611">
                  <c:v>23.299999</c:v>
                </c:pt>
                <c:pt idx="20612">
                  <c:v>23.299999</c:v>
                </c:pt>
                <c:pt idx="20613">
                  <c:v>23.299999</c:v>
                </c:pt>
                <c:pt idx="20614">
                  <c:v>23.299999</c:v>
                </c:pt>
                <c:pt idx="20615">
                  <c:v>23.299999</c:v>
                </c:pt>
                <c:pt idx="20616">
                  <c:v>23.299999</c:v>
                </c:pt>
                <c:pt idx="20617">
                  <c:v>23.299999</c:v>
                </c:pt>
                <c:pt idx="20618">
                  <c:v>23.299999</c:v>
                </c:pt>
                <c:pt idx="20619">
                  <c:v>23.299999</c:v>
                </c:pt>
                <c:pt idx="20620">
                  <c:v>23.299999</c:v>
                </c:pt>
                <c:pt idx="20621">
                  <c:v>23.299999</c:v>
                </c:pt>
                <c:pt idx="20622">
                  <c:v>23.299999</c:v>
                </c:pt>
                <c:pt idx="20623">
                  <c:v>23.299999</c:v>
                </c:pt>
                <c:pt idx="20624">
                  <c:v>23.299999</c:v>
                </c:pt>
                <c:pt idx="20625">
                  <c:v>23.299999</c:v>
                </c:pt>
                <c:pt idx="20626">
                  <c:v>23.299999</c:v>
                </c:pt>
                <c:pt idx="20627">
                  <c:v>23.299999</c:v>
                </c:pt>
                <c:pt idx="20628">
                  <c:v>23.299999</c:v>
                </c:pt>
                <c:pt idx="20629">
                  <c:v>23.299999</c:v>
                </c:pt>
                <c:pt idx="20630">
                  <c:v>23.299999</c:v>
                </c:pt>
                <c:pt idx="20631">
                  <c:v>23.299999</c:v>
                </c:pt>
                <c:pt idx="20632">
                  <c:v>23.299999</c:v>
                </c:pt>
                <c:pt idx="20633">
                  <c:v>23.299999</c:v>
                </c:pt>
                <c:pt idx="20634">
                  <c:v>23.299999</c:v>
                </c:pt>
                <c:pt idx="20635">
                  <c:v>23.299999</c:v>
                </c:pt>
                <c:pt idx="20636">
                  <c:v>23.299999</c:v>
                </c:pt>
                <c:pt idx="20637">
                  <c:v>23.299999</c:v>
                </c:pt>
                <c:pt idx="20638">
                  <c:v>23.299999</c:v>
                </c:pt>
                <c:pt idx="20639">
                  <c:v>23.299999</c:v>
                </c:pt>
                <c:pt idx="20640">
                  <c:v>23.299999</c:v>
                </c:pt>
                <c:pt idx="20641">
                  <c:v>23.299999</c:v>
                </c:pt>
                <c:pt idx="20642">
                  <c:v>23.299999</c:v>
                </c:pt>
                <c:pt idx="20643">
                  <c:v>23.299999</c:v>
                </c:pt>
                <c:pt idx="20644">
                  <c:v>23.200001</c:v>
                </c:pt>
                <c:pt idx="20645">
                  <c:v>23.299999</c:v>
                </c:pt>
                <c:pt idx="20646">
                  <c:v>23.200001</c:v>
                </c:pt>
                <c:pt idx="20647">
                  <c:v>23.299999</c:v>
                </c:pt>
                <c:pt idx="20648">
                  <c:v>23.299999</c:v>
                </c:pt>
                <c:pt idx="20649">
                  <c:v>23.200001</c:v>
                </c:pt>
                <c:pt idx="20650">
                  <c:v>23.200001</c:v>
                </c:pt>
                <c:pt idx="20651">
                  <c:v>23.200001</c:v>
                </c:pt>
                <c:pt idx="20652">
                  <c:v>23.299999</c:v>
                </c:pt>
                <c:pt idx="20653">
                  <c:v>23.299999</c:v>
                </c:pt>
                <c:pt idx="20654">
                  <c:v>23.299999</c:v>
                </c:pt>
                <c:pt idx="20655">
                  <c:v>23.299999</c:v>
                </c:pt>
                <c:pt idx="20656">
                  <c:v>23.299999</c:v>
                </c:pt>
                <c:pt idx="20657">
                  <c:v>23.299999</c:v>
                </c:pt>
                <c:pt idx="20658">
                  <c:v>23.299999</c:v>
                </c:pt>
                <c:pt idx="20659">
                  <c:v>23.299999</c:v>
                </c:pt>
                <c:pt idx="20660">
                  <c:v>23.200001</c:v>
                </c:pt>
                <c:pt idx="20661">
                  <c:v>23.200001</c:v>
                </c:pt>
                <c:pt idx="20662">
                  <c:v>23.200001</c:v>
                </c:pt>
                <c:pt idx="20663">
                  <c:v>23.200001</c:v>
                </c:pt>
                <c:pt idx="20664">
                  <c:v>23.200001</c:v>
                </c:pt>
                <c:pt idx="20665">
                  <c:v>23.200001</c:v>
                </c:pt>
                <c:pt idx="20666">
                  <c:v>23.200001</c:v>
                </c:pt>
                <c:pt idx="20667">
                  <c:v>23.299999</c:v>
                </c:pt>
                <c:pt idx="20668">
                  <c:v>23.299999</c:v>
                </c:pt>
                <c:pt idx="20669">
                  <c:v>23.299999</c:v>
                </c:pt>
                <c:pt idx="20670">
                  <c:v>23.299999</c:v>
                </c:pt>
                <c:pt idx="20671">
                  <c:v>23.299999</c:v>
                </c:pt>
                <c:pt idx="20672">
                  <c:v>23.299999</c:v>
                </c:pt>
                <c:pt idx="20673">
                  <c:v>23.200001</c:v>
                </c:pt>
                <c:pt idx="20674">
                  <c:v>23.200001</c:v>
                </c:pt>
                <c:pt idx="20675">
                  <c:v>23.299999</c:v>
                </c:pt>
                <c:pt idx="20676">
                  <c:v>23.299999</c:v>
                </c:pt>
                <c:pt idx="20677">
                  <c:v>23.299999</c:v>
                </c:pt>
                <c:pt idx="20678">
                  <c:v>23.299999</c:v>
                </c:pt>
                <c:pt idx="20679">
                  <c:v>23.299999</c:v>
                </c:pt>
                <c:pt idx="20680">
                  <c:v>23.299999</c:v>
                </c:pt>
                <c:pt idx="20681">
                  <c:v>23.299999</c:v>
                </c:pt>
                <c:pt idx="20682">
                  <c:v>23.299999</c:v>
                </c:pt>
                <c:pt idx="20683">
                  <c:v>23.299999</c:v>
                </c:pt>
                <c:pt idx="20684">
                  <c:v>23.299999</c:v>
                </c:pt>
                <c:pt idx="20685">
                  <c:v>23.299999</c:v>
                </c:pt>
                <c:pt idx="20686">
                  <c:v>23.299999</c:v>
                </c:pt>
                <c:pt idx="20687">
                  <c:v>23.299999</c:v>
                </c:pt>
                <c:pt idx="20688">
                  <c:v>23.299999</c:v>
                </c:pt>
                <c:pt idx="20689">
                  <c:v>23.299999</c:v>
                </c:pt>
                <c:pt idx="20690">
                  <c:v>23.299999</c:v>
                </c:pt>
                <c:pt idx="20691">
                  <c:v>23.299999</c:v>
                </c:pt>
                <c:pt idx="20692">
                  <c:v>23.299999</c:v>
                </c:pt>
                <c:pt idx="20693">
                  <c:v>23.299999</c:v>
                </c:pt>
                <c:pt idx="20694">
                  <c:v>23.299999</c:v>
                </c:pt>
                <c:pt idx="20695">
                  <c:v>23.299999</c:v>
                </c:pt>
                <c:pt idx="20696">
                  <c:v>23.299999</c:v>
                </c:pt>
                <c:pt idx="20697">
                  <c:v>23.299999</c:v>
                </c:pt>
                <c:pt idx="20698">
                  <c:v>23.299999</c:v>
                </c:pt>
                <c:pt idx="20699">
                  <c:v>23.299999</c:v>
                </c:pt>
                <c:pt idx="20700">
                  <c:v>23.299999</c:v>
                </c:pt>
                <c:pt idx="20701">
                  <c:v>23.299999</c:v>
                </c:pt>
                <c:pt idx="20702">
                  <c:v>23.299999</c:v>
                </c:pt>
                <c:pt idx="20703">
                  <c:v>23.299999</c:v>
                </c:pt>
                <c:pt idx="20704">
                  <c:v>23.299999</c:v>
                </c:pt>
                <c:pt idx="20705">
                  <c:v>23.299999</c:v>
                </c:pt>
                <c:pt idx="20706">
                  <c:v>23.299999</c:v>
                </c:pt>
                <c:pt idx="20707">
                  <c:v>23.299999</c:v>
                </c:pt>
                <c:pt idx="20708">
                  <c:v>23.299999</c:v>
                </c:pt>
                <c:pt idx="20709">
                  <c:v>23.299999</c:v>
                </c:pt>
                <c:pt idx="20710">
                  <c:v>23.299999</c:v>
                </c:pt>
                <c:pt idx="20711">
                  <c:v>23.299999</c:v>
                </c:pt>
                <c:pt idx="20712">
                  <c:v>23.299999</c:v>
                </c:pt>
                <c:pt idx="20713">
                  <c:v>23.299999</c:v>
                </c:pt>
                <c:pt idx="20714">
                  <c:v>23.299999</c:v>
                </c:pt>
                <c:pt idx="20715">
                  <c:v>23.299999</c:v>
                </c:pt>
                <c:pt idx="20716">
                  <c:v>23.299999</c:v>
                </c:pt>
                <c:pt idx="20717">
                  <c:v>23.299999</c:v>
                </c:pt>
                <c:pt idx="20718">
                  <c:v>23.299999</c:v>
                </c:pt>
                <c:pt idx="20719">
                  <c:v>23.299999</c:v>
                </c:pt>
                <c:pt idx="20720">
                  <c:v>23.299999</c:v>
                </c:pt>
                <c:pt idx="20721">
                  <c:v>23.299999</c:v>
                </c:pt>
                <c:pt idx="20722">
                  <c:v>23.299999</c:v>
                </c:pt>
                <c:pt idx="20723">
                  <c:v>23.299999</c:v>
                </c:pt>
                <c:pt idx="20724">
                  <c:v>23.299999</c:v>
                </c:pt>
                <c:pt idx="20725">
                  <c:v>23.299999</c:v>
                </c:pt>
                <c:pt idx="20726">
                  <c:v>23.299999</c:v>
                </c:pt>
                <c:pt idx="20727">
                  <c:v>23.299999</c:v>
                </c:pt>
                <c:pt idx="20728">
                  <c:v>23.299999</c:v>
                </c:pt>
                <c:pt idx="20729">
                  <c:v>23.299999</c:v>
                </c:pt>
                <c:pt idx="20730">
                  <c:v>23.299999</c:v>
                </c:pt>
                <c:pt idx="20731">
                  <c:v>23.299999</c:v>
                </c:pt>
                <c:pt idx="20732">
                  <c:v>23.299999</c:v>
                </c:pt>
                <c:pt idx="20733">
                  <c:v>23.299999</c:v>
                </c:pt>
                <c:pt idx="20734">
                  <c:v>23.299999</c:v>
                </c:pt>
                <c:pt idx="20735">
                  <c:v>23.299999</c:v>
                </c:pt>
                <c:pt idx="20736">
                  <c:v>23.299999</c:v>
                </c:pt>
                <c:pt idx="20737">
                  <c:v>23.299999</c:v>
                </c:pt>
                <c:pt idx="20738">
                  <c:v>23.299999</c:v>
                </c:pt>
                <c:pt idx="20739">
                  <c:v>23.299999</c:v>
                </c:pt>
                <c:pt idx="20740">
                  <c:v>23.299999</c:v>
                </c:pt>
                <c:pt idx="20741">
                  <c:v>23.299999</c:v>
                </c:pt>
                <c:pt idx="20742">
                  <c:v>23.299999</c:v>
                </c:pt>
                <c:pt idx="20743">
                  <c:v>23.299999</c:v>
                </c:pt>
                <c:pt idx="20744">
                  <c:v>23.299999</c:v>
                </c:pt>
                <c:pt idx="20745">
                  <c:v>23.299999</c:v>
                </c:pt>
                <c:pt idx="20746">
                  <c:v>23.299999</c:v>
                </c:pt>
                <c:pt idx="20747">
                  <c:v>23.299999</c:v>
                </c:pt>
                <c:pt idx="20748">
                  <c:v>23.299999</c:v>
                </c:pt>
                <c:pt idx="20749">
                  <c:v>23.299999</c:v>
                </c:pt>
                <c:pt idx="20750">
                  <c:v>23.299999</c:v>
                </c:pt>
                <c:pt idx="20751">
                  <c:v>23.299999</c:v>
                </c:pt>
                <c:pt idx="20752">
                  <c:v>23.299999</c:v>
                </c:pt>
                <c:pt idx="20753">
                  <c:v>23.299999</c:v>
                </c:pt>
                <c:pt idx="20754">
                  <c:v>23.299999</c:v>
                </c:pt>
                <c:pt idx="20755">
                  <c:v>23.299999</c:v>
                </c:pt>
                <c:pt idx="20756">
                  <c:v>23.299999</c:v>
                </c:pt>
                <c:pt idx="20757">
                  <c:v>23.299999</c:v>
                </c:pt>
                <c:pt idx="20758">
                  <c:v>23.299999</c:v>
                </c:pt>
                <c:pt idx="20759">
                  <c:v>23.299999</c:v>
                </c:pt>
                <c:pt idx="20760">
                  <c:v>23.299999</c:v>
                </c:pt>
                <c:pt idx="20761">
                  <c:v>23.299999</c:v>
                </c:pt>
                <c:pt idx="20762">
                  <c:v>23.299999</c:v>
                </c:pt>
                <c:pt idx="20763">
                  <c:v>23.299999</c:v>
                </c:pt>
                <c:pt idx="20764">
                  <c:v>23.299999</c:v>
                </c:pt>
                <c:pt idx="20765">
                  <c:v>23.299999</c:v>
                </c:pt>
                <c:pt idx="20766">
                  <c:v>23.299999</c:v>
                </c:pt>
                <c:pt idx="20767">
                  <c:v>23.299999</c:v>
                </c:pt>
                <c:pt idx="20768">
                  <c:v>23.299999</c:v>
                </c:pt>
                <c:pt idx="20769">
                  <c:v>23.299999</c:v>
                </c:pt>
                <c:pt idx="20770">
                  <c:v>23.299999</c:v>
                </c:pt>
                <c:pt idx="20771">
                  <c:v>23.299999</c:v>
                </c:pt>
                <c:pt idx="20772">
                  <c:v>23.299999</c:v>
                </c:pt>
                <c:pt idx="20773">
                  <c:v>23.299999</c:v>
                </c:pt>
                <c:pt idx="20774">
                  <c:v>23.299999</c:v>
                </c:pt>
                <c:pt idx="20775">
                  <c:v>23.299999</c:v>
                </c:pt>
                <c:pt idx="20776">
                  <c:v>23.299999</c:v>
                </c:pt>
                <c:pt idx="20777">
                  <c:v>23.299999</c:v>
                </c:pt>
                <c:pt idx="20778">
                  <c:v>23.299999</c:v>
                </c:pt>
                <c:pt idx="20779">
                  <c:v>23.299999</c:v>
                </c:pt>
                <c:pt idx="20780">
                  <c:v>23.299999</c:v>
                </c:pt>
                <c:pt idx="20781">
                  <c:v>23.299999</c:v>
                </c:pt>
                <c:pt idx="20782">
                  <c:v>23.299999</c:v>
                </c:pt>
                <c:pt idx="20783">
                  <c:v>23.299999</c:v>
                </c:pt>
                <c:pt idx="20784">
                  <c:v>23.299999</c:v>
                </c:pt>
                <c:pt idx="20785">
                  <c:v>23.299999</c:v>
                </c:pt>
                <c:pt idx="20786">
                  <c:v>23.299999</c:v>
                </c:pt>
                <c:pt idx="20787">
                  <c:v>23.299999</c:v>
                </c:pt>
                <c:pt idx="20788">
                  <c:v>23.299999</c:v>
                </c:pt>
                <c:pt idx="20789">
                  <c:v>23.299999</c:v>
                </c:pt>
                <c:pt idx="20790">
                  <c:v>23.299999</c:v>
                </c:pt>
                <c:pt idx="20791">
                  <c:v>23.299999</c:v>
                </c:pt>
                <c:pt idx="20792">
                  <c:v>23.299999</c:v>
                </c:pt>
                <c:pt idx="20793">
                  <c:v>23.299999</c:v>
                </c:pt>
                <c:pt idx="20794">
                  <c:v>23.299999</c:v>
                </c:pt>
                <c:pt idx="20795">
                  <c:v>23.299999</c:v>
                </c:pt>
                <c:pt idx="20796">
                  <c:v>23.299999</c:v>
                </c:pt>
                <c:pt idx="20797">
                  <c:v>23.299999</c:v>
                </c:pt>
                <c:pt idx="20798">
                  <c:v>23.299999</c:v>
                </c:pt>
                <c:pt idx="20799">
                  <c:v>23.299999</c:v>
                </c:pt>
                <c:pt idx="20800">
                  <c:v>23.299999</c:v>
                </c:pt>
                <c:pt idx="20801">
                  <c:v>23.299999</c:v>
                </c:pt>
                <c:pt idx="20802">
                  <c:v>23.299999</c:v>
                </c:pt>
                <c:pt idx="20803">
                  <c:v>23.299999</c:v>
                </c:pt>
                <c:pt idx="20804">
                  <c:v>23.299999</c:v>
                </c:pt>
                <c:pt idx="20805">
                  <c:v>23.299999</c:v>
                </c:pt>
                <c:pt idx="20806">
                  <c:v>23.299999</c:v>
                </c:pt>
                <c:pt idx="20807">
                  <c:v>23.299999</c:v>
                </c:pt>
                <c:pt idx="20808">
                  <c:v>23.299999</c:v>
                </c:pt>
                <c:pt idx="20809">
                  <c:v>23.299999</c:v>
                </c:pt>
                <c:pt idx="20810">
                  <c:v>23.299999</c:v>
                </c:pt>
                <c:pt idx="20811">
                  <c:v>23.299999</c:v>
                </c:pt>
                <c:pt idx="20812">
                  <c:v>23.299999</c:v>
                </c:pt>
                <c:pt idx="20813">
                  <c:v>23.299999</c:v>
                </c:pt>
                <c:pt idx="20814">
                  <c:v>23.299999</c:v>
                </c:pt>
                <c:pt idx="20815">
                  <c:v>23.299999</c:v>
                </c:pt>
                <c:pt idx="20816">
                  <c:v>23.299999</c:v>
                </c:pt>
                <c:pt idx="20817">
                  <c:v>23.299999</c:v>
                </c:pt>
                <c:pt idx="20818">
                  <c:v>23.299999</c:v>
                </c:pt>
                <c:pt idx="20819">
                  <c:v>23.299999</c:v>
                </c:pt>
                <c:pt idx="20820">
                  <c:v>23.299999</c:v>
                </c:pt>
                <c:pt idx="20821">
                  <c:v>23.299999</c:v>
                </c:pt>
                <c:pt idx="20822">
                  <c:v>23.299999</c:v>
                </c:pt>
                <c:pt idx="20823">
                  <c:v>23.299999</c:v>
                </c:pt>
                <c:pt idx="20824">
                  <c:v>23.299999</c:v>
                </c:pt>
                <c:pt idx="20825">
                  <c:v>23.299999</c:v>
                </c:pt>
                <c:pt idx="20826">
                  <c:v>23.299999</c:v>
                </c:pt>
                <c:pt idx="20827">
                  <c:v>23.299999</c:v>
                </c:pt>
                <c:pt idx="20828">
                  <c:v>23.299999</c:v>
                </c:pt>
                <c:pt idx="20829">
                  <c:v>23.299999</c:v>
                </c:pt>
                <c:pt idx="20830">
                  <c:v>23.299999</c:v>
                </c:pt>
                <c:pt idx="20831">
                  <c:v>23.299999</c:v>
                </c:pt>
                <c:pt idx="20832">
                  <c:v>23.299999</c:v>
                </c:pt>
                <c:pt idx="20833">
                  <c:v>23.299999</c:v>
                </c:pt>
                <c:pt idx="20834">
                  <c:v>23.299999</c:v>
                </c:pt>
                <c:pt idx="20835">
                  <c:v>23.299999</c:v>
                </c:pt>
                <c:pt idx="20836">
                  <c:v>23.299999</c:v>
                </c:pt>
                <c:pt idx="20837">
                  <c:v>23.299999</c:v>
                </c:pt>
                <c:pt idx="20838">
                  <c:v>23.299999</c:v>
                </c:pt>
                <c:pt idx="20839">
                  <c:v>23.299999</c:v>
                </c:pt>
                <c:pt idx="20840">
                  <c:v>23.299999</c:v>
                </c:pt>
                <c:pt idx="20841">
                  <c:v>23.299999</c:v>
                </c:pt>
                <c:pt idx="20842">
                  <c:v>23.299999</c:v>
                </c:pt>
                <c:pt idx="20843">
                  <c:v>23.299999</c:v>
                </c:pt>
                <c:pt idx="20844">
                  <c:v>23.299999</c:v>
                </c:pt>
                <c:pt idx="20845">
                  <c:v>23.299999</c:v>
                </c:pt>
                <c:pt idx="20846">
                  <c:v>23.299999</c:v>
                </c:pt>
                <c:pt idx="20847">
                  <c:v>23.299999</c:v>
                </c:pt>
                <c:pt idx="20848">
                  <c:v>23.299999</c:v>
                </c:pt>
                <c:pt idx="20849">
                  <c:v>23.299999</c:v>
                </c:pt>
                <c:pt idx="20850">
                  <c:v>23.299999</c:v>
                </c:pt>
                <c:pt idx="20851">
                  <c:v>23.299999</c:v>
                </c:pt>
                <c:pt idx="20852">
                  <c:v>23.299999</c:v>
                </c:pt>
                <c:pt idx="20853">
                  <c:v>23.299999</c:v>
                </c:pt>
                <c:pt idx="20854">
                  <c:v>23.299999</c:v>
                </c:pt>
                <c:pt idx="20855">
                  <c:v>23.299999</c:v>
                </c:pt>
                <c:pt idx="20856">
                  <c:v>23.299999</c:v>
                </c:pt>
                <c:pt idx="20857">
                  <c:v>23.299999</c:v>
                </c:pt>
                <c:pt idx="20858">
                  <c:v>23.299999</c:v>
                </c:pt>
                <c:pt idx="20859">
                  <c:v>23.299999</c:v>
                </c:pt>
                <c:pt idx="20860">
                  <c:v>23.299999</c:v>
                </c:pt>
                <c:pt idx="20861">
                  <c:v>23.299999</c:v>
                </c:pt>
                <c:pt idx="20862">
                  <c:v>23.299999</c:v>
                </c:pt>
                <c:pt idx="20863">
                  <c:v>23.299999</c:v>
                </c:pt>
                <c:pt idx="20864">
                  <c:v>23.299999</c:v>
                </c:pt>
                <c:pt idx="20865">
                  <c:v>23.299999</c:v>
                </c:pt>
                <c:pt idx="20866">
                  <c:v>23.299999</c:v>
                </c:pt>
                <c:pt idx="20867">
                  <c:v>23.299999</c:v>
                </c:pt>
                <c:pt idx="20868">
                  <c:v>23.299999</c:v>
                </c:pt>
                <c:pt idx="20869">
                  <c:v>23.299999</c:v>
                </c:pt>
                <c:pt idx="20870">
                  <c:v>23.299999</c:v>
                </c:pt>
                <c:pt idx="20871">
                  <c:v>23.299999</c:v>
                </c:pt>
                <c:pt idx="20872">
                  <c:v>23.299999</c:v>
                </c:pt>
                <c:pt idx="20873">
                  <c:v>23.299999</c:v>
                </c:pt>
                <c:pt idx="20874">
                  <c:v>23.299999</c:v>
                </c:pt>
                <c:pt idx="20875">
                  <c:v>23.299999</c:v>
                </c:pt>
                <c:pt idx="20876">
                  <c:v>23.299999</c:v>
                </c:pt>
                <c:pt idx="20877">
                  <c:v>23.299999</c:v>
                </c:pt>
                <c:pt idx="20878">
                  <c:v>23.299999</c:v>
                </c:pt>
                <c:pt idx="20879">
                  <c:v>23.299999</c:v>
                </c:pt>
                <c:pt idx="20880">
                  <c:v>23.299999</c:v>
                </c:pt>
                <c:pt idx="20881">
                  <c:v>23.299999</c:v>
                </c:pt>
                <c:pt idx="20882">
                  <c:v>23.299999</c:v>
                </c:pt>
                <c:pt idx="20883">
                  <c:v>23.299999</c:v>
                </c:pt>
                <c:pt idx="20884">
                  <c:v>23.299999</c:v>
                </c:pt>
                <c:pt idx="20885">
                  <c:v>23.299999</c:v>
                </c:pt>
                <c:pt idx="20886">
                  <c:v>23.299999</c:v>
                </c:pt>
                <c:pt idx="20887">
                  <c:v>23.299999</c:v>
                </c:pt>
                <c:pt idx="20888">
                  <c:v>23.299999</c:v>
                </c:pt>
                <c:pt idx="20889">
                  <c:v>23.299999</c:v>
                </c:pt>
                <c:pt idx="20890">
                  <c:v>23.299999</c:v>
                </c:pt>
                <c:pt idx="20891">
                  <c:v>23.299999</c:v>
                </c:pt>
                <c:pt idx="20892">
                  <c:v>23.299999</c:v>
                </c:pt>
                <c:pt idx="20893">
                  <c:v>23.299999</c:v>
                </c:pt>
                <c:pt idx="20894">
                  <c:v>23.299999</c:v>
                </c:pt>
                <c:pt idx="20895">
                  <c:v>23.299999</c:v>
                </c:pt>
                <c:pt idx="20896">
                  <c:v>23.299999</c:v>
                </c:pt>
                <c:pt idx="20897">
                  <c:v>23.299999</c:v>
                </c:pt>
                <c:pt idx="20898">
                  <c:v>23.299999</c:v>
                </c:pt>
                <c:pt idx="20899">
                  <c:v>23.299999</c:v>
                </c:pt>
                <c:pt idx="20900">
                  <c:v>23.299999</c:v>
                </c:pt>
                <c:pt idx="20901">
                  <c:v>23.299999</c:v>
                </c:pt>
                <c:pt idx="20902">
                  <c:v>23.299999</c:v>
                </c:pt>
                <c:pt idx="20903">
                  <c:v>23.299999</c:v>
                </c:pt>
                <c:pt idx="20904">
                  <c:v>23.200001</c:v>
                </c:pt>
                <c:pt idx="20905">
                  <c:v>23.299999</c:v>
                </c:pt>
                <c:pt idx="20906">
                  <c:v>23.299999</c:v>
                </c:pt>
                <c:pt idx="20907">
                  <c:v>23.299999</c:v>
                </c:pt>
                <c:pt idx="20908">
                  <c:v>23.299999</c:v>
                </c:pt>
                <c:pt idx="20909">
                  <c:v>23.200001</c:v>
                </c:pt>
                <c:pt idx="20910">
                  <c:v>23.200001</c:v>
                </c:pt>
                <c:pt idx="20911">
                  <c:v>23.299999</c:v>
                </c:pt>
                <c:pt idx="20912">
                  <c:v>23.299999</c:v>
                </c:pt>
                <c:pt idx="20913">
                  <c:v>23.299999</c:v>
                </c:pt>
                <c:pt idx="20914">
                  <c:v>23.299999</c:v>
                </c:pt>
                <c:pt idx="20915">
                  <c:v>23.299999</c:v>
                </c:pt>
                <c:pt idx="20916">
                  <c:v>23.299999</c:v>
                </c:pt>
                <c:pt idx="20917">
                  <c:v>23.299999</c:v>
                </c:pt>
                <c:pt idx="20918">
                  <c:v>23.299999</c:v>
                </c:pt>
                <c:pt idx="20919">
                  <c:v>23.299999</c:v>
                </c:pt>
                <c:pt idx="20920">
                  <c:v>23.299999</c:v>
                </c:pt>
                <c:pt idx="20921">
                  <c:v>23.200001</c:v>
                </c:pt>
                <c:pt idx="20922">
                  <c:v>23.299999</c:v>
                </c:pt>
                <c:pt idx="20923">
                  <c:v>23.299999</c:v>
                </c:pt>
                <c:pt idx="20924">
                  <c:v>23.299999</c:v>
                </c:pt>
                <c:pt idx="20925">
                  <c:v>23.299999</c:v>
                </c:pt>
                <c:pt idx="20926">
                  <c:v>23.299999</c:v>
                </c:pt>
                <c:pt idx="20927">
                  <c:v>23.299999</c:v>
                </c:pt>
                <c:pt idx="20928">
                  <c:v>23.299999</c:v>
                </c:pt>
                <c:pt idx="20929">
                  <c:v>23.299999</c:v>
                </c:pt>
                <c:pt idx="20930">
                  <c:v>23.299999</c:v>
                </c:pt>
                <c:pt idx="20931">
                  <c:v>23.299999</c:v>
                </c:pt>
                <c:pt idx="20932">
                  <c:v>23.299999</c:v>
                </c:pt>
                <c:pt idx="20933">
                  <c:v>23.299999</c:v>
                </c:pt>
                <c:pt idx="20934">
                  <c:v>23.299999</c:v>
                </c:pt>
                <c:pt idx="20935">
                  <c:v>23.299999</c:v>
                </c:pt>
                <c:pt idx="20936">
                  <c:v>23.299999</c:v>
                </c:pt>
                <c:pt idx="20937">
                  <c:v>23.299999</c:v>
                </c:pt>
                <c:pt idx="20938">
                  <c:v>23.299999</c:v>
                </c:pt>
                <c:pt idx="20939">
                  <c:v>23.299999</c:v>
                </c:pt>
                <c:pt idx="20940">
                  <c:v>23.299999</c:v>
                </c:pt>
                <c:pt idx="20941">
                  <c:v>23.299999</c:v>
                </c:pt>
                <c:pt idx="20942">
                  <c:v>23.299999</c:v>
                </c:pt>
                <c:pt idx="20943">
                  <c:v>23.299999</c:v>
                </c:pt>
                <c:pt idx="20944">
                  <c:v>23.299999</c:v>
                </c:pt>
                <c:pt idx="20945">
                  <c:v>23.299999</c:v>
                </c:pt>
                <c:pt idx="20946">
                  <c:v>23.299999</c:v>
                </c:pt>
                <c:pt idx="20947">
                  <c:v>23.299999</c:v>
                </c:pt>
                <c:pt idx="20948">
                  <c:v>23.299999</c:v>
                </c:pt>
                <c:pt idx="20949">
                  <c:v>23.200001</c:v>
                </c:pt>
                <c:pt idx="20950">
                  <c:v>23.200001</c:v>
                </c:pt>
                <c:pt idx="20951">
                  <c:v>23.200001</c:v>
                </c:pt>
                <c:pt idx="20952">
                  <c:v>23.299999</c:v>
                </c:pt>
                <c:pt idx="20953">
                  <c:v>23.299999</c:v>
                </c:pt>
                <c:pt idx="20954">
                  <c:v>23.299999</c:v>
                </c:pt>
                <c:pt idx="20955">
                  <c:v>23.299999</c:v>
                </c:pt>
                <c:pt idx="20956">
                  <c:v>23.299999</c:v>
                </c:pt>
                <c:pt idx="20957">
                  <c:v>23.299999</c:v>
                </c:pt>
                <c:pt idx="20958">
                  <c:v>23.299999</c:v>
                </c:pt>
                <c:pt idx="20959">
                  <c:v>23.299999</c:v>
                </c:pt>
                <c:pt idx="20960">
                  <c:v>23.299999</c:v>
                </c:pt>
                <c:pt idx="20961">
                  <c:v>23.299999</c:v>
                </c:pt>
                <c:pt idx="20962">
                  <c:v>23.299999</c:v>
                </c:pt>
                <c:pt idx="20963">
                  <c:v>23.299999</c:v>
                </c:pt>
                <c:pt idx="20964">
                  <c:v>23.299999</c:v>
                </c:pt>
                <c:pt idx="20965">
                  <c:v>23.299999</c:v>
                </c:pt>
                <c:pt idx="20966">
                  <c:v>23.299999</c:v>
                </c:pt>
                <c:pt idx="20967">
                  <c:v>23.299999</c:v>
                </c:pt>
                <c:pt idx="20968">
                  <c:v>23.299999</c:v>
                </c:pt>
                <c:pt idx="20969">
                  <c:v>23.299999</c:v>
                </c:pt>
                <c:pt idx="20970">
                  <c:v>23.299999</c:v>
                </c:pt>
                <c:pt idx="20971">
                  <c:v>23.299999</c:v>
                </c:pt>
                <c:pt idx="20972">
                  <c:v>23.299999</c:v>
                </c:pt>
                <c:pt idx="20973">
                  <c:v>23.299999</c:v>
                </c:pt>
                <c:pt idx="20974">
                  <c:v>23.299999</c:v>
                </c:pt>
                <c:pt idx="20975">
                  <c:v>23.299999</c:v>
                </c:pt>
                <c:pt idx="20976">
                  <c:v>23.299999</c:v>
                </c:pt>
                <c:pt idx="20977">
                  <c:v>23.299999</c:v>
                </c:pt>
                <c:pt idx="20978">
                  <c:v>23.299999</c:v>
                </c:pt>
                <c:pt idx="20979">
                  <c:v>23.299999</c:v>
                </c:pt>
                <c:pt idx="20980">
                  <c:v>23.299999</c:v>
                </c:pt>
                <c:pt idx="20981">
                  <c:v>23.299999</c:v>
                </c:pt>
                <c:pt idx="20982">
                  <c:v>23.299999</c:v>
                </c:pt>
                <c:pt idx="20983">
                  <c:v>23.299999</c:v>
                </c:pt>
                <c:pt idx="20984">
                  <c:v>23.299999</c:v>
                </c:pt>
                <c:pt idx="20985">
                  <c:v>23.299999</c:v>
                </c:pt>
                <c:pt idx="20986">
                  <c:v>23.299999</c:v>
                </c:pt>
                <c:pt idx="20987">
                  <c:v>23.299999</c:v>
                </c:pt>
                <c:pt idx="20988">
                  <c:v>23.299999</c:v>
                </c:pt>
                <c:pt idx="20989">
                  <c:v>23.299999</c:v>
                </c:pt>
                <c:pt idx="20990">
                  <c:v>23.299999</c:v>
                </c:pt>
                <c:pt idx="20991">
                  <c:v>23.299999</c:v>
                </c:pt>
                <c:pt idx="20992">
                  <c:v>23.299999</c:v>
                </c:pt>
                <c:pt idx="20993">
                  <c:v>23.200001</c:v>
                </c:pt>
                <c:pt idx="20994">
                  <c:v>23.200001</c:v>
                </c:pt>
                <c:pt idx="20995">
                  <c:v>23.200001</c:v>
                </c:pt>
                <c:pt idx="20996">
                  <c:v>23.200001</c:v>
                </c:pt>
                <c:pt idx="20997">
                  <c:v>23.200001</c:v>
                </c:pt>
                <c:pt idx="20998">
                  <c:v>23.299999</c:v>
                </c:pt>
                <c:pt idx="20999">
                  <c:v>23.299999</c:v>
                </c:pt>
                <c:pt idx="21000">
                  <c:v>23.299999</c:v>
                </c:pt>
                <c:pt idx="21001">
                  <c:v>23.299999</c:v>
                </c:pt>
                <c:pt idx="21002">
                  <c:v>23.299999</c:v>
                </c:pt>
                <c:pt idx="21003">
                  <c:v>23.299999</c:v>
                </c:pt>
                <c:pt idx="21004">
                  <c:v>23.299999</c:v>
                </c:pt>
                <c:pt idx="21005">
                  <c:v>23.299999</c:v>
                </c:pt>
                <c:pt idx="21006">
                  <c:v>23.299999</c:v>
                </c:pt>
                <c:pt idx="21007">
                  <c:v>23.299999</c:v>
                </c:pt>
                <c:pt idx="21008">
                  <c:v>23.299999</c:v>
                </c:pt>
                <c:pt idx="21009">
                  <c:v>23.299999</c:v>
                </c:pt>
                <c:pt idx="21010">
                  <c:v>23.299999</c:v>
                </c:pt>
                <c:pt idx="21011">
                  <c:v>23.299999</c:v>
                </c:pt>
                <c:pt idx="21012">
                  <c:v>23.299999</c:v>
                </c:pt>
                <c:pt idx="21013">
                  <c:v>23.299999</c:v>
                </c:pt>
                <c:pt idx="21014">
                  <c:v>23.299999</c:v>
                </c:pt>
                <c:pt idx="21015">
                  <c:v>23.299999</c:v>
                </c:pt>
                <c:pt idx="21016">
                  <c:v>23.299999</c:v>
                </c:pt>
                <c:pt idx="21017">
                  <c:v>23.299999</c:v>
                </c:pt>
                <c:pt idx="21018">
                  <c:v>23.299999</c:v>
                </c:pt>
                <c:pt idx="21019">
                  <c:v>23.299999</c:v>
                </c:pt>
                <c:pt idx="21020">
                  <c:v>23.299999</c:v>
                </c:pt>
                <c:pt idx="21021">
                  <c:v>23.299999</c:v>
                </c:pt>
                <c:pt idx="21022">
                  <c:v>23.299999</c:v>
                </c:pt>
                <c:pt idx="21023">
                  <c:v>23.299999</c:v>
                </c:pt>
                <c:pt idx="21024">
                  <c:v>23.299999</c:v>
                </c:pt>
                <c:pt idx="21025">
                  <c:v>23.299999</c:v>
                </c:pt>
                <c:pt idx="21026">
                  <c:v>23.299999</c:v>
                </c:pt>
                <c:pt idx="21027">
                  <c:v>23.299999</c:v>
                </c:pt>
                <c:pt idx="21028">
                  <c:v>23.299999</c:v>
                </c:pt>
                <c:pt idx="21029">
                  <c:v>23.299999</c:v>
                </c:pt>
                <c:pt idx="21030">
                  <c:v>23.299999</c:v>
                </c:pt>
                <c:pt idx="21031">
                  <c:v>23.299999</c:v>
                </c:pt>
                <c:pt idx="21032">
                  <c:v>23.299999</c:v>
                </c:pt>
                <c:pt idx="21033">
                  <c:v>23.299999</c:v>
                </c:pt>
                <c:pt idx="21034">
                  <c:v>23.299999</c:v>
                </c:pt>
                <c:pt idx="21035">
                  <c:v>23.299999</c:v>
                </c:pt>
                <c:pt idx="21036">
                  <c:v>23.299999</c:v>
                </c:pt>
                <c:pt idx="21037">
                  <c:v>23.299999</c:v>
                </c:pt>
                <c:pt idx="21038">
                  <c:v>23.299999</c:v>
                </c:pt>
                <c:pt idx="21039">
                  <c:v>23.299999</c:v>
                </c:pt>
                <c:pt idx="21040">
                  <c:v>23.299999</c:v>
                </c:pt>
                <c:pt idx="21041">
                  <c:v>23.299999</c:v>
                </c:pt>
                <c:pt idx="21042">
                  <c:v>23.299999</c:v>
                </c:pt>
                <c:pt idx="21043">
                  <c:v>23.299999</c:v>
                </c:pt>
                <c:pt idx="21044">
                  <c:v>23.299999</c:v>
                </c:pt>
                <c:pt idx="21045">
                  <c:v>23.299999</c:v>
                </c:pt>
                <c:pt idx="21046">
                  <c:v>23.299999</c:v>
                </c:pt>
                <c:pt idx="21047">
                  <c:v>23.299999</c:v>
                </c:pt>
                <c:pt idx="21048">
                  <c:v>23.299999</c:v>
                </c:pt>
                <c:pt idx="21049">
                  <c:v>23.299999</c:v>
                </c:pt>
                <c:pt idx="21050">
                  <c:v>23.299999</c:v>
                </c:pt>
                <c:pt idx="21051">
                  <c:v>23.299999</c:v>
                </c:pt>
                <c:pt idx="21052">
                  <c:v>23.299999</c:v>
                </c:pt>
                <c:pt idx="21053">
                  <c:v>23.299999</c:v>
                </c:pt>
                <c:pt idx="21054">
                  <c:v>23.299999</c:v>
                </c:pt>
                <c:pt idx="21055">
                  <c:v>23.299999</c:v>
                </c:pt>
                <c:pt idx="21056">
                  <c:v>23.299999</c:v>
                </c:pt>
                <c:pt idx="21057">
                  <c:v>23.299999</c:v>
                </c:pt>
                <c:pt idx="21058">
                  <c:v>23.299999</c:v>
                </c:pt>
                <c:pt idx="21059">
                  <c:v>23.299999</c:v>
                </c:pt>
                <c:pt idx="21060">
                  <c:v>23.299999</c:v>
                </c:pt>
                <c:pt idx="21061">
                  <c:v>23.299999</c:v>
                </c:pt>
                <c:pt idx="21062">
                  <c:v>23.299999</c:v>
                </c:pt>
                <c:pt idx="21063">
                  <c:v>23.299999</c:v>
                </c:pt>
                <c:pt idx="21064">
                  <c:v>23.299999</c:v>
                </c:pt>
                <c:pt idx="21065">
                  <c:v>23.299999</c:v>
                </c:pt>
                <c:pt idx="21066">
                  <c:v>23.299999</c:v>
                </c:pt>
                <c:pt idx="21067">
                  <c:v>23.299999</c:v>
                </c:pt>
                <c:pt idx="21068">
                  <c:v>23.299999</c:v>
                </c:pt>
                <c:pt idx="21069">
                  <c:v>23.299999</c:v>
                </c:pt>
                <c:pt idx="21070">
                  <c:v>23.299999</c:v>
                </c:pt>
                <c:pt idx="21071">
                  <c:v>23.299999</c:v>
                </c:pt>
                <c:pt idx="21072">
                  <c:v>23.299999</c:v>
                </c:pt>
                <c:pt idx="21073">
                  <c:v>23.299999</c:v>
                </c:pt>
                <c:pt idx="21074">
                  <c:v>23.299999</c:v>
                </c:pt>
                <c:pt idx="21075">
                  <c:v>23.299999</c:v>
                </c:pt>
                <c:pt idx="21076">
                  <c:v>23.299999</c:v>
                </c:pt>
                <c:pt idx="21077">
                  <c:v>23.299999</c:v>
                </c:pt>
                <c:pt idx="21078">
                  <c:v>23.299999</c:v>
                </c:pt>
                <c:pt idx="21079">
                  <c:v>23.299999</c:v>
                </c:pt>
                <c:pt idx="21080">
                  <c:v>23.299999</c:v>
                </c:pt>
                <c:pt idx="21081">
                  <c:v>23.299999</c:v>
                </c:pt>
                <c:pt idx="21082">
                  <c:v>23.299999</c:v>
                </c:pt>
                <c:pt idx="21083">
                  <c:v>23.299999</c:v>
                </c:pt>
                <c:pt idx="21084">
                  <c:v>23.299999</c:v>
                </c:pt>
                <c:pt idx="21085">
                  <c:v>23.299999</c:v>
                </c:pt>
                <c:pt idx="21086">
                  <c:v>23.299999</c:v>
                </c:pt>
                <c:pt idx="21087">
                  <c:v>23.299999</c:v>
                </c:pt>
                <c:pt idx="21088">
                  <c:v>23.299999</c:v>
                </c:pt>
                <c:pt idx="21089">
                  <c:v>23.299999</c:v>
                </c:pt>
                <c:pt idx="21090">
                  <c:v>23.299999</c:v>
                </c:pt>
                <c:pt idx="21091">
                  <c:v>23.299999</c:v>
                </c:pt>
                <c:pt idx="21092">
                  <c:v>23.299999</c:v>
                </c:pt>
                <c:pt idx="21093">
                  <c:v>23.299999</c:v>
                </c:pt>
                <c:pt idx="21094">
                  <c:v>23.299999</c:v>
                </c:pt>
                <c:pt idx="21095">
                  <c:v>23.299999</c:v>
                </c:pt>
                <c:pt idx="21096">
                  <c:v>23.299999</c:v>
                </c:pt>
                <c:pt idx="21097">
                  <c:v>23.299999</c:v>
                </c:pt>
                <c:pt idx="21098">
                  <c:v>23.299999</c:v>
                </c:pt>
                <c:pt idx="21099">
                  <c:v>23.299999</c:v>
                </c:pt>
                <c:pt idx="21100">
                  <c:v>23.299999</c:v>
                </c:pt>
                <c:pt idx="21101">
                  <c:v>23.299999</c:v>
                </c:pt>
                <c:pt idx="21102">
                  <c:v>23.299999</c:v>
                </c:pt>
                <c:pt idx="21103">
                  <c:v>23.299999</c:v>
                </c:pt>
                <c:pt idx="21104">
                  <c:v>23.299999</c:v>
                </c:pt>
                <c:pt idx="21105">
                  <c:v>23.299999</c:v>
                </c:pt>
                <c:pt idx="21106">
                  <c:v>23.299999</c:v>
                </c:pt>
                <c:pt idx="21107">
                  <c:v>23.299999</c:v>
                </c:pt>
                <c:pt idx="21108">
                  <c:v>23.299999</c:v>
                </c:pt>
                <c:pt idx="21109">
                  <c:v>23.299999</c:v>
                </c:pt>
                <c:pt idx="21110">
                  <c:v>23.299999</c:v>
                </c:pt>
                <c:pt idx="21111">
                  <c:v>23.299999</c:v>
                </c:pt>
                <c:pt idx="21112">
                  <c:v>23.299999</c:v>
                </c:pt>
                <c:pt idx="21113">
                  <c:v>23.299999</c:v>
                </c:pt>
                <c:pt idx="21114">
                  <c:v>23.299999</c:v>
                </c:pt>
                <c:pt idx="21115">
                  <c:v>23.299999</c:v>
                </c:pt>
                <c:pt idx="21116">
                  <c:v>23.299999</c:v>
                </c:pt>
                <c:pt idx="21117">
                  <c:v>23.299999</c:v>
                </c:pt>
                <c:pt idx="21118">
                  <c:v>23.299999</c:v>
                </c:pt>
                <c:pt idx="21119">
                  <c:v>23.299999</c:v>
                </c:pt>
                <c:pt idx="21120">
                  <c:v>23.299999</c:v>
                </c:pt>
                <c:pt idx="21121">
                  <c:v>23.299999</c:v>
                </c:pt>
                <c:pt idx="21122">
                  <c:v>23.299999</c:v>
                </c:pt>
                <c:pt idx="21123">
                  <c:v>23.299999</c:v>
                </c:pt>
                <c:pt idx="21124">
                  <c:v>23.299999</c:v>
                </c:pt>
                <c:pt idx="21125">
                  <c:v>23.299999</c:v>
                </c:pt>
                <c:pt idx="21126">
                  <c:v>23.200001</c:v>
                </c:pt>
                <c:pt idx="21127">
                  <c:v>23.200001</c:v>
                </c:pt>
                <c:pt idx="21128">
                  <c:v>23.299999</c:v>
                </c:pt>
                <c:pt idx="21129">
                  <c:v>23.299999</c:v>
                </c:pt>
                <c:pt idx="21130">
                  <c:v>23.299999</c:v>
                </c:pt>
                <c:pt idx="21131">
                  <c:v>23.200001</c:v>
                </c:pt>
                <c:pt idx="21132">
                  <c:v>23.200001</c:v>
                </c:pt>
                <c:pt idx="21133">
                  <c:v>23.299999</c:v>
                </c:pt>
                <c:pt idx="21134">
                  <c:v>23.299999</c:v>
                </c:pt>
                <c:pt idx="21135">
                  <c:v>23.299999</c:v>
                </c:pt>
                <c:pt idx="21136">
                  <c:v>23.299999</c:v>
                </c:pt>
                <c:pt idx="21137">
                  <c:v>23.299999</c:v>
                </c:pt>
                <c:pt idx="21138">
                  <c:v>23.200001</c:v>
                </c:pt>
                <c:pt idx="21139">
                  <c:v>23.200001</c:v>
                </c:pt>
                <c:pt idx="21140">
                  <c:v>23.200001</c:v>
                </c:pt>
                <c:pt idx="21141">
                  <c:v>23.299999</c:v>
                </c:pt>
                <c:pt idx="21142">
                  <c:v>23.299999</c:v>
                </c:pt>
                <c:pt idx="21143">
                  <c:v>23.299999</c:v>
                </c:pt>
                <c:pt idx="21144">
                  <c:v>23.299999</c:v>
                </c:pt>
                <c:pt idx="21145">
                  <c:v>23.299999</c:v>
                </c:pt>
                <c:pt idx="21146">
                  <c:v>23.299999</c:v>
                </c:pt>
                <c:pt idx="21147">
                  <c:v>23.200001</c:v>
                </c:pt>
                <c:pt idx="21148">
                  <c:v>23.299999</c:v>
                </c:pt>
                <c:pt idx="21149">
                  <c:v>23.299999</c:v>
                </c:pt>
                <c:pt idx="21150">
                  <c:v>23.299999</c:v>
                </c:pt>
                <c:pt idx="21151">
                  <c:v>23.299999</c:v>
                </c:pt>
                <c:pt idx="21152">
                  <c:v>23.299999</c:v>
                </c:pt>
                <c:pt idx="21153">
                  <c:v>23.299999</c:v>
                </c:pt>
                <c:pt idx="21154">
                  <c:v>23.299999</c:v>
                </c:pt>
                <c:pt idx="21155">
                  <c:v>23.299999</c:v>
                </c:pt>
                <c:pt idx="21156">
                  <c:v>23.299999</c:v>
                </c:pt>
                <c:pt idx="21157">
                  <c:v>23.299999</c:v>
                </c:pt>
                <c:pt idx="21158">
                  <c:v>23.299999</c:v>
                </c:pt>
                <c:pt idx="21159">
                  <c:v>23.299999</c:v>
                </c:pt>
                <c:pt idx="21160">
                  <c:v>23.299999</c:v>
                </c:pt>
                <c:pt idx="21161">
                  <c:v>23.299999</c:v>
                </c:pt>
                <c:pt idx="21162">
                  <c:v>23.299999</c:v>
                </c:pt>
                <c:pt idx="21163">
                  <c:v>23.299999</c:v>
                </c:pt>
                <c:pt idx="21164">
                  <c:v>23.299999</c:v>
                </c:pt>
                <c:pt idx="21165">
                  <c:v>23.299999</c:v>
                </c:pt>
                <c:pt idx="21166">
                  <c:v>23.200001</c:v>
                </c:pt>
                <c:pt idx="21167">
                  <c:v>23.299999</c:v>
                </c:pt>
                <c:pt idx="21168">
                  <c:v>23.299999</c:v>
                </c:pt>
                <c:pt idx="21169">
                  <c:v>23.299999</c:v>
                </c:pt>
                <c:pt idx="21170">
                  <c:v>23.299999</c:v>
                </c:pt>
                <c:pt idx="21171">
                  <c:v>23.200001</c:v>
                </c:pt>
                <c:pt idx="21172">
                  <c:v>23.299999</c:v>
                </c:pt>
                <c:pt idx="21173">
                  <c:v>23.299999</c:v>
                </c:pt>
                <c:pt idx="21174">
                  <c:v>23.299999</c:v>
                </c:pt>
                <c:pt idx="21175">
                  <c:v>23.299999</c:v>
                </c:pt>
                <c:pt idx="21176">
                  <c:v>23.299999</c:v>
                </c:pt>
                <c:pt idx="21177">
                  <c:v>23.299999</c:v>
                </c:pt>
                <c:pt idx="21178">
                  <c:v>23.299999</c:v>
                </c:pt>
                <c:pt idx="21179">
                  <c:v>23.299999</c:v>
                </c:pt>
                <c:pt idx="21180">
                  <c:v>23.299999</c:v>
                </c:pt>
                <c:pt idx="21181">
                  <c:v>23.299999</c:v>
                </c:pt>
                <c:pt idx="21182">
                  <c:v>23.299999</c:v>
                </c:pt>
                <c:pt idx="21183">
                  <c:v>23.299999</c:v>
                </c:pt>
                <c:pt idx="21184">
                  <c:v>23.299999</c:v>
                </c:pt>
                <c:pt idx="21185">
                  <c:v>23.299999</c:v>
                </c:pt>
                <c:pt idx="21186">
                  <c:v>23.299999</c:v>
                </c:pt>
                <c:pt idx="21187">
                  <c:v>23.299999</c:v>
                </c:pt>
                <c:pt idx="21188">
                  <c:v>23.299999</c:v>
                </c:pt>
                <c:pt idx="21189">
                  <c:v>23.299999</c:v>
                </c:pt>
                <c:pt idx="21190">
                  <c:v>23.299999</c:v>
                </c:pt>
                <c:pt idx="21191">
                  <c:v>23.299999</c:v>
                </c:pt>
                <c:pt idx="21192">
                  <c:v>23.299999</c:v>
                </c:pt>
                <c:pt idx="21193">
                  <c:v>23.299999</c:v>
                </c:pt>
                <c:pt idx="21194">
                  <c:v>23.299999</c:v>
                </c:pt>
                <c:pt idx="21195">
                  <c:v>23.299999</c:v>
                </c:pt>
                <c:pt idx="21196">
                  <c:v>23.299999</c:v>
                </c:pt>
                <c:pt idx="21197">
                  <c:v>23.299999</c:v>
                </c:pt>
                <c:pt idx="21198">
                  <c:v>23.299999</c:v>
                </c:pt>
                <c:pt idx="21199">
                  <c:v>23.299999</c:v>
                </c:pt>
                <c:pt idx="21200">
                  <c:v>23.299999</c:v>
                </c:pt>
                <c:pt idx="21201">
                  <c:v>23.299999</c:v>
                </c:pt>
                <c:pt idx="21202">
                  <c:v>23.299999</c:v>
                </c:pt>
                <c:pt idx="21203">
                  <c:v>23.299999</c:v>
                </c:pt>
                <c:pt idx="21204">
                  <c:v>23.299999</c:v>
                </c:pt>
                <c:pt idx="21205">
                  <c:v>23.299999</c:v>
                </c:pt>
                <c:pt idx="21206">
                  <c:v>23.299999</c:v>
                </c:pt>
                <c:pt idx="21207">
                  <c:v>23.299999</c:v>
                </c:pt>
                <c:pt idx="21208">
                  <c:v>23.299999</c:v>
                </c:pt>
                <c:pt idx="21209">
                  <c:v>23.299999</c:v>
                </c:pt>
                <c:pt idx="21210">
                  <c:v>23.299999</c:v>
                </c:pt>
                <c:pt idx="21211">
                  <c:v>23.299999</c:v>
                </c:pt>
                <c:pt idx="21212">
                  <c:v>23.299999</c:v>
                </c:pt>
                <c:pt idx="21213">
                  <c:v>23.299999</c:v>
                </c:pt>
                <c:pt idx="21214">
                  <c:v>23.299999</c:v>
                </c:pt>
                <c:pt idx="21215">
                  <c:v>23.299999</c:v>
                </c:pt>
                <c:pt idx="21216">
                  <c:v>23.299999</c:v>
                </c:pt>
                <c:pt idx="21217">
                  <c:v>23.299999</c:v>
                </c:pt>
                <c:pt idx="21218">
                  <c:v>23.299999</c:v>
                </c:pt>
                <c:pt idx="21219">
                  <c:v>23.299999</c:v>
                </c:pt>
                <c:pt idx="21220">
                  <c:v>23.299999</c:v>
                </c:pt>
                <c:pt idx="21221">
                  <c:v>23.299999</c:v>
                </c:pt>
                <c:pt idx="21222">
                  <c:v>23.299999</c:v>
                </c:pt>
                <c:pt idx="21223">
                  <c:v>23.299999</c:v>
                </c:pt>
                <c:pt idx="21224">
                  <c:v>23.299999</c:v>
                </c:pt>
                <c:pt idx="21225">
                  <c:v>23.299999</c:v>
                </c:pt>
                <c:pt idx="21226">
                  <c:v>23.299999</c:v>
                </c:pt>
                <c:pt idx="21227">
                  <c:v>23.299999</c:v>
                </c:pt>
                <c:pt idx="21228">
                  <c:v>23.299999</c:v>
                </c:pt>
                <c:pt idx="21229">
                  <c:v>23.299999</c:v>
                </c:pt>
                <c:pt idx="21230">
                  <c:v>23.299999</c:v>
                </c:pt>
                <c:pt idx="21231">
                  <c:v>23.299999</c:v>
                </c:pt>
                <c:pt idx="21232">
                  <c:v>23.299999</c:v>
                </c:pt>
                <c:pt idx="21233">
                  <c:v>23.299999</c:v>
                </c:pt>
                <c:pt idx="21234">
                  <c:v>23.299999</c:v>
                </c:pt>
                <c:pt idx="21235">
                  <c:v>23.299999</c:v>
                </c:pt>
                <c:pt idx="21236">
                  <c:v>23.299999</c:v>
                </c:pt>
                <c:pt idx="21237">
                  <c:v>23.299999</c:v>
                </c:pt>
                <c:pt idx="21238">
                  <c:v>23.299999</c:v>
                </c:pt>
                <c:pt idx="21239">
                  <c:v>23.299999</c:v>
                </c:pt>
                <c:pt idx="21240">
                  <c:v>23.299999</c:v>
                </c:pt>
                <c:pt idx="21241">
                  <c:v>23.299999</c:v>
                </c:pt>
                <c:pt idx="21242">
                  <c:v>23.299999</c:v>
                </c:pt>
                <c:pt idx="21243">
                  <c:v>23.299999</c:v>
                </c:pt>
                <c:pt idx="21244">
                  <c:v>23.299999</c:v>
                </c:pt>
                <c:pt idx="21245">
                  <c:v>23.299999</c:v>
                </c:pt>
                <c:pt idx="21246">
                  <c:v>23.299999</c:v>
                </c:pt>
                <c:pt idx="21247">
                  <c:v>23.299999</c:v>
                </c:pt>
                <c:pt idx="21248">
                  <c:v>23.299999</c:v>
                </c:pt>
                <c:pt idx="21249">
                  <c:v>23.299999</c:v>
                </c:pt>
                <c:pt idx="21250">
                  <c:v>23.299999</c:v>
                </c:pt>
                <c:pt idx="21251">
                  <c:v>23.299999</c:v>
                </c:pt>
                <c:pt idx="21252">
                  <c:v>23.299999</c:v>
                </c:pt>
                <c:pt idx="21253">
                  <c:v>23.299999</c:v>
                </c:pt>
                <c:pt idx="21254">
                  <c:v>23.299999</c:v>
                </c:pt>
                <c:pt idx="21255">
                  <c:v>23.299999</c:v>
                </c:pt>
                <c:pt idx="21256">
                  <c:v>23.299999</c:v>
                </c:pt>
                <c:pt idx="21257">
                  <c:v>23.299999</c:v>
                </c:pt>
                <c:pt idx="21258">
                  <c:v>23.299999</c:v>
                </c:pt>
                <c:pt idx="21259">
                  <c:v>23.299999</c:v>
                </c:pt>
                <c:pt idx="21260">
                  <c:v>23.299999</c:v>
                </c:pt>
                <c:pt idx="21261">
                  <c:v>23.299999</c:v>
                </c:pt>
                <c:pt idx="21262">
                  <c:v>23.299999</c:v>
                </c:pt>
                <c:pt idx="21263">
                  <c:v>23.299999</c:v>
                </c:pt>
                <c:pt idx="21264">
                  <c:v>23.299999</c:v>
                </c:pt>
                <c:pt idx="21265">
                  <c:v>23.299999</c:v>
                </c:pt>
                <c:pt idx="21266">
                  <c:v>23.299999</c:v>
                </c:pt>
                <c:pt idx="21267">
                  <c:v>23.299999</c:v>
                </c:pt>
                <c:pt idx="21268">
                  <c:v>23.299999</c:v>
                </c:pt>
                <c:pt idx="21269">
                  <c:v>23.299999</c:v>
                </c:pt>
                <c:pt idx="21270">
                  <c:v>23.299999</c:v>
                </c:pt>
                <c:pt idx="21271">
                  <c:v>23.299999</c:v>
                </c:pt>
                <c:pt idx="21272">
                  <c:v>23.299999</c:v>
                </c:pt>
                <c:pt idx="21273">
                  <c:v>23.299999</c:v>
                </c:pt>
                <c:pt idx="21274">
                  <c:v>23.299999</c:v>
                </c:pt>
                <c:pt idx="21275">
                  <c:v>23.299999</c:v>
                </c:pt>
                <c:pt idx="21276">
                  <c:v>23.299999</c:v>
                </c:pt>
                <c:pt idx="21277">
                  <c:v>23.299999</c:v>
                </c:pt>
                <c:pt idx="21278">
                  <c:v>23.299999</c:v>
                </c:pt>
                <c:pt idx="21279">
                  <c:v>23.299999</c:v>
                </c:pt>
                <c:pt idx="21280">
                  <c:v>23.299999</c:v>
                </c:pt>
                <c:pt idx="21281">
                  <c:v>23.299999</c:v>
                </c:pt>
                <c:pt idx="21282">
                  <c:v>23.299999</c:v>
                </c:pt>
                <c:pt idx="21283">
                  <c:v>23.299999</c:v>
                </c:pt>
                <c:pt idx="21284">
                  <c:v>23.299999</c:v>
                </c:pt>
                <c:pt idx="21285">
                  <c:v>23.299999</c:v>
                </c:pt>
                <c:pt idx="21286">
                  <c:v>23.299999</c:v>
                </c:pt>
                <c:pt idx="21287">
                  <c:v>23.299999</c:v>
                </c:pt>
                <c:pt idx="21288">
                  <c:v>23.299999</c:v>
                </c:pt>
                <c:pt idx="21289">
                  <c:v>23.299999</c:v>
                </c:pt>
                <c:pt idx="21290">
                  <c:v>23.299999</c:v>
                </c:pt>
                <c:pt idx="21291">
                  <c:v>23.299999</c:v>
                </c:pt>
                <c:pt idx="21292">
                  <c:v>23.299999</c:v>
                </c:pt>
                <c:pt idx="21293">
                  <c:v>23.299999</c:v>
                </c:pt>
                <c:pt idx="21294">
                  <c:v>23.299999</c:v>
                </c:pt>
                <c:pt idx="21295">
                  <c:v>23.299999</c:v>
                </c:pt>
                <c:pt idx="21296">
                  <c:v>23.299999</c:v>
                </c:pt>
                <c:pt idx="21297">
                  <c:v>23.299999</c:v>
                </c:pt>
                <c:pt idx="21298">
                  <c:v>23.299999</c:v>
                </c:pt>
                <c:pt idx="21299">
                  <c:v>23.299999</c:v>
                </c:pt>
                <c:pt idx="21300">
                  <c:v>23.299999</c:v>
                </c:pt>
                <c:pt idx="21301">
                  <c:v>23.299999</c:v>
                </c:pt>
                <c:pt idx="21302">
                  <c:v>23.299999</c:v>
                </c:pt>
                <c:pt idx="21303">
                  <c:v>23.299999</c:v>
                </c:pt>
                <c:pt idx="21304">
                  <c:v>23.299999</c:v>
                </c:pt>
                <c:pt idx="21305">
                  <c:v>23.299999</c:v>
                </c:pt>
                <c:pt idx="21306">
                  <c:v>23.299999</c:v>
                </c:pt>
                <c:pt idx="21307">
                  <c:v>23.299999</c:v>
                </c:pt>
                <c:pt idx="21308">
                  <c:v>23.299999</c:v>
                </c:pt>
                <c:pt idx="21309">
                  <c:v>23.299999</c:v>
                </c:pt>
                <c:pt idx="21310">
                  <c:v>23.299999</c:v>
                </c:pt>
                <c:pt idx="21311">
                  <c:v>23.299999</c:v>
                </c:pt>
                <c:pt idx="21312">
                  <c:v>23.299999</c:v>
                </c:pt>
                <c:pt idx="21313">
                  <c:v>23.299999</c:v>
                </c:pt>
                <c:pt idx="21314">
                  <c:v>23.299999</c:v>
                </c:pt>
                <c:pt idx="21315">
                  <c:v>23.299999</c:v>
                </c:pt>
                <c:pt idx="21316">
                  <c:v>23.299999</c:v>
                </c:pt>
                <c:pt idx="21317">
                  <c:v>23.299999</c:v>
                </c:pt>
                <c:pt idx="21318">
                  <c:v>23.299999</c:v>
                </c:pt>
                <c:pt idx="21319">
                  <c:v>23.299999</c:v>
                </c:pt>
                <c:pt idx="21320">
                  <c:v>23.299999</c:v>
                </c:pt>
                <c:pt idx="21321">
                  <c:v>23.299999</c:v>
                </c:pt>
                <c:pt idx="21322">
                  <c:v>23.299999</c:v>
                </c:pt>
                <c:pt idx="21323">
                  <c:v>23.299999</c:v>
                </c:pt>
                <c:pt idx="21324">
                  <c:v>23.299999</c:v>
                </c:pt>
                <c:pt idx="21325">
                  <c:v>23.299999</c:v>
                </c:pt>
                <c:pt idx="21326">
                  <c:v>23.299999</c:v>
                </c:pt>
                <c:pt idx="21327">
                  <c:v>23.299999</c:v>
                </c:pt>
                <c:pt idx="21328">
                  <c:v>23.299999</c:v>
                </c:pt>
                <c:pt idx="21329">
                  <c:v>23.299999</c:v>
                </c:pt>
                <c:pt idx="21330">
                  <c:v>23.299999</c:v>
                </c:pt>
                <c:pt idx="21331">
                  <c:v>23.299999</c:v>
                </c:pt>
                <c:pt idx="21332">
                  <c:v>23.299999</c:v>
                </c:pt>
                <c:pt idx="21333">
                  <c:v>23.299999</c:v>
                </c:pt>
                <c:pt idx="21334">
                  <c:v>23.299999</c:v>
                </c:pt>
                <c:pt idx="21335">
                  <c:v>23.299999</c:v>
                </c:pt>
                <c:pt idx="21336">
                  <c:v>23.299999</c:v>
                </c:pt>
                <c:pt idx="21337">
                  <c:v>23.299999</c:v>
                </c:pt>
                <c:pt idx="21338">
                  <c:v>23.299999</c:v>
                </c:pt>
                <c:pt idx="21339">
                  <c:v>23.299999</c:v>
                </c:pt>
                <c:pt idx="21340">
                  <c:v>23.299999</c:v>
                </c:pt>
                <c:pt idx="21341">
                  <c:v>23.299999</c:v>
                </c:pt>
                <c:pt idx="21342">
                  <c:v>23.299999</c:v>
                </c:pt>
                <c:pt idx="21343">
                  <c:v>23.299999</c:v>
                </c:pt>
                <c:pt idx="21344">
                  <c:v>23.299999</c:v>
                </c:pt>
                <c:pt idx="21345">
                  <c:v>23.299999</c:v>
                </c:pt>
                <c:pt idx="21346">
                  <c:v>23.299999</c:v>
                </c:pt>
                <c:pt idx="21347">
                  <c:v>23.299999</c:v>
                </c:pt>
                <c:pt idx="21348">
                  <c:v>23.299999</c:v>
                </c:pt>
                <c:pt idx="21349">
                  <c:v>23.299999</c:v>
                </c:pt>
                <c:pt idx="21350">
                  <c:v>23.299999</c:v>
                </c:pt>
                <c:pt idx="21351">
                  <c:v>23.299999</c:v>
                </c:pt>
                <c:pt idx="21352">
                  <c:v>23.299999</c:v>
                </c:pt>
                <c:pt idx="21353">
                  <c:v>23.299999</c:v>
                </c:pt>
                <c:pt idx="21354">
                  <c:v>23.299999</c:v>
                </c:pt>
                <c:pt idx="21355">
                  <c:v>23.299999</c:v>
                </c:pt>
                <c:pt idx="21356">
                  <c:v>23.299999</c:v>
                </c:pt>
                <c:pt idx="21357">
                  <c:v>23.299999</c:v>
                </c:pt>
                <c:pt idx="21358">
                  <c:v>23.299999</c:v>
                </c:pt>
                <c:pt idx="21359">
                  <c:v>23.299999</c:v>
                </c:pt>
                <c:pt idx="21360">
                  <c:v>23.299999</c:v>
                </c:pt>
                <c:pt idx="21361">
                  <c:v>23.299999</c:v>
                </c:pt>
                <c:pt idx="21362">
                  <c:v>23.299999</c:v>
                </c:pt>
                <c:pt idx="21363">
                  <c:v>23.299999</c:v>
                </c:pt>
                <c:pt idx="21364">
                  <c:v>23.299999</c:v>
                </c:pt>
                <c:pt idx="21365">
                  <c:v>23.299999</c:v>
                </c:pt>
                <c:pt idx="21366">
                  <c:v>23.299999</c:v>
                </c:pt>
                <c:pt idx="21367">
                  <c:v>23.299999</c:v>
                </c:pt>
                <c:pt idx="21368">
                  <c:v>23.299999</c:v>
                </c:pt>
                <c:pt idx="21369">
                  <c:v>23.200001</c:v>
                </c:pt>
                <c:pt idx="21370">
                  <c:v>23.299999</c:v>
                </c:pt>
                <c:pt idx="21371">
                  <c:v>23.299999</c:v>
                </c:pt>
                <c:pt idx="21372">
                  <c:v>23.299999</c:v>
                </c:pt>
                <c:pt idx="21373">
                  <c:v>23.299999</c:v>
                </c:pt>
                <c:pt idx="21374">
                  <c:v>23.299999</c:v>
                </c:pt>
                <c:pt idx="21375">
                  <c:v>23.299999</c:v>
                </c:pt>
                <c:pt idx="21376">
                  <c:v>23.299999</c:v>
                </c:pt>
                <c:pt idx="21377">
                  <c:v>23.299999</c:v>
                </c:pt>
                <c:pt idx="21378">
                  <c:v>23.299999</c:v>
                </c:pt>
                <c:pt idx="21379">
                  <c:v>23.299999</c:v>
                </c:pt>
                <c:pt idx="21380">
                  <c:v>23.299999</c:v>
                </c:pt>
                <c:pt idx="21381">
                  <c:v>23.299999</c:v>
                </c:pt>
                <c:pt idx="21382">
                  <c:v>23.299999</c:v>
                </c:pt>
                <c:pt idx="21383">
                  <c:v>23.299999</c:v>
                </c:pt>
                <c:pt idx="21384">
                  <c:v>23.299999</c:v>
                </c:pt>
                <c:pt idx="21385">
                  <c:v>23.299999</c:v>
                </c:pt>
                <c:pt idx="21386">
                  <c:v>23.299999</c:v>
                </c:pt>
                <c:pt idx="21387">
                  <c:v>23.299999</c:v>
                </c:pt>
                <c:pt idx="21388">
                  <c:v>23.299999</c:v>
                </c:pt>
                <c:pt idx="21389">
                  <c:v>23.299999</c:v>
                </c:pt>
                <c:pt idx="21390">
                  <c:v>23.299999</c:v>
                </c:pt>
                <c:pt idx="21391">
                  <c:v>23.299999</c:v>
                </c:pt>
                <c:pt idx="21392">
                  <c:v>23.200001</c:v>
                </c:pt>
                <c:pt idx="21393">
                  <c:v>23.299999</c:v>
                </c:pt>
                <c:pt idx="21394">
                  <c:v>23.299999</c:v>
                </c:pt>
                <c:pt idx="21395">
                  <c:v>23.299999</c:v>
                </c:pt>
                <c:pt idx="21396">
                  <c:v>23.299999</c:v>
                </c:pt>
                <c:pt idx="21397">
                  <c:v>23.299999</c:v>
                </c:pt>
                <c:pt idx="21398">
                  <c:v>23.299999</c:v>
                </c:pt>
                <c:pt idx="21399">
                  <c:v>23.299999</c:v>
                </c:pt>
                <c:pt idx="21400">
                  <c:v>23.299999</c:v>
                </c:pt>
                <c:pt idx="21401">
                  <c:v>23.299999</c:v>
                </c:pt>
                <c:pt idx="21402">
                  <c:v>23.299999</c:v>
                </c:pt>
                <c:pt idx="21403">
                  <c:v>23.299999</c:v>
                </c:pt>
                <c:pt idx="21404">
                  <c:v>23.299999</c:v>
                </c:pt>
                <c:pt idx="21405">
                  <c:v>23.299999</c:v>
                </c:pt>
                <c:pt idx="21406">
                  <c:v>23.299999</c:v>
                </c:pt>
                <c:pt idx="21407">
                  <c:v>23.299999</c:v>
                </c:pt>
                <c:pt idx="21408">
                  <c:v>23.299999</c:v>
                </c:pt>
                <c:pt idx="21409">
                  <c:v>23.299999</c:v>
                </c:pt>
                <c:pt idx="21410">
                  <c:v>23.299999</c:v>
                </c:pt>
                <c:pt idx="21411">
                  <c:v>23.299999</c:v>
                </c:pt>
                <c:pt idx="21412">
                  <c:v>23.299999</c:v>
                </c:pt>
                <c:pt idx="21413">
                  <c:v>23.299999</c:v>
                </c:pt>
                <c:pt idx="21414">
                  <c:v>23.299999</c:v>
                </c:pt>
                <c:pt idx="21415">
                  <c:v>23.299999</c:v>
                </c:pt>
                <c:pt idx="21416">
                  <c:v>23.299999</c:v>
                </c:pt>
                <c:pt idx="21417">
                  <c:v>23.299999</c:v>
                </c:pt>
                <c:pt idx="21418">
                  <c:v>23.299999</c:v>
                </c:pt>
                <c:pt idx="21419">
                  <c:v>23.299999</c:v>
                </c:pt>
                <c:pt idx="21420">
                  <c:v>23.299999</c:v>
                </c:pt>
                <c:pt idx="21421">
                  <c:v>23.299999</c:v>
                </c:pt>
                <c:pt idx="21422">
                  <c:v>23.299999</c:v>
                </c:pt>
                <c:pt idx="21423">
                  <c:v>23.299999</c:v>
                </c:pt>
                <c:pt idx="21424">
                  <c:v>23.299999</c:v>
                </c:pt>
                <c:pt idx="21425">
                  <c:v>23.299999</c:v>
                </c:pt>
                <c:pt idx="21426">
                  <c:v>23.299999</c:v>
                </c:pt>
                <c:pt idx="21427">
                  <c:v>23.299999</c:v>
                </c:pt>
                <c:pt idx="21428">
                  <c:v>23.299999</c:v>
                </c:pt>
                <c:pt idx="21429">
                  <c:v>23.299999</c:v>
                </c:pt>
                <c:pt idx="21430">
                  <c:v>23.299999</c:v>
                </c:pt>
                <c:pt idx="21431">
                  <c:v>23.299999</c:v>
                </c:pt>
                <c:pt idx="21432">
                  <c:v>23.299999</c:v>
                </c:pt>
                <c:pt idx="21433">
                  <c:v>23.299999</c:v>
                </c:pt>
                <c:pt idx="21434">
                  <c:v>23.299999</c:v>
                </c:pt>
                <c:pt idx="21435">
                  <c:v>23.299999</c:v>
                </c:pt>
                <c:pt idx="21436">
                  <c:v>23.299999</c:v>
                </c:pt>
                <c:pt idx="21437">
                  <c:v>23.299999</c:v>
                </c:pt>
                <c:pt idx="21438">
                  <c:v>23.299999</c:v>
                </c:pt>
                <c:pt idx="21439">
                  <c:v>23.299999</c:v>
                </c:pt>
                <c:pt idx="21440">
                  <c:v>23.299999</c:v>
                </c:pt>
                <c:pt idx="21441">
                  <c:v>23.299999</c:v>
                </c:pt>
                <c:pt idx="21442">
                  <c:v>23.299999</c:v>
                </c:pt>
                <c:pt idx="21443">
                  <c:v>23.299999</c:v>
                </c:pt>
                <c:pt idx="21444">
                  <c:v>23.299999</c:v>
                </c:pt>
                <c:pt idx="21445">
                  <c:v>23.299999</c:v>
                </c:pt>
                <c:pt idx="21446">
                  <c:v>23.299999</c:v>
                </c:pt>
                <c:pt idx="21447">
                  <c:v>23.299999</c:v>
                </c:pt>
                <c:pt idx="21448">
                  <c:v>23.299999</c:v>
                </c:pt>
                <c:pt idx="21449">
                  <c:v>23.299999</c:v>
                </c:pt>
                <c:pt idx="21450">
                  <c:v>23.299999</c:v>
                </c:pt>
                <c:pt idx="21451">
                  <c:v>23.299999</c:v>
                </c:pt>
                <c:pt idx="21452">
                  <c:v>23.299999</c:v>
                </c:pt>
                <c:pt idx="21453">
                  <c:v>23.299999</c:v>
                </c:pt>
                <c:pt idx="21454">
                  <c:v>23.299999</c:v>
                </c:pt>
                <c:pt idx="21455">
                  <c:v>23.299999</c:v>
                </c:pt>
                <c:pt idx="21456">
                  <c:v>23.299999</c:v>
                </c:pt>
                <c:pt idx="21457">
                  <c:v>23.299999</c:v>
                </c:pt>
                <c:pt idx="21458">
                  <c:v>23.299999</c:v>
                </c:pt>
                <c:pt idx="21459">
                  <c:v>23.299999</c:v>
                </c:pt>
                <c:pt idx="21460">
                  <c:v>23.299999</c:v>
                </c:pt>
                <c:pt idx="21461">
                  <c:v>23.299999</c:v>
                </c:pt>
                <c:pt idx="21462">
                  <c:v>23.299999</c:v>
                </c:pt>
                <c:pt idx="21463">
                  <c:v>23.299999</c:v>
                </c:pt>
                <c:pt idx="21464">
                  <c:v>23.299999</c:v>
                </c:pt>
                <c:pt idx="21465">
                  <c:v>23.299999</c:v>
                </c:pt>
                <c:pt idx="21466">
                  <c:v>23.299999</c:v>
                </c:pt>
                <c:pt idx="21467">
                  <c:v>23.299999</c:v>
                </c:pt>
                <c:pt idx="21468">
                  <c:v>23.299999</c:v>
                </c:pt>
                <c:pt idx="21469">
                  <c:v>23.299999</c:v>
                </c:pt>
                <c:pt idx="21470">
                  <c:v>23.299999</c:v>
                </c:pt>
                <c:pt idx="21471">
                  <c:v>23.299999</c:v>
                </c:pt>
                <c:pt idx="21472">
                  <c:v>23.299999</c:v>
                </c:pt>
                <c:pt idx="21473">
                  <c:v>23.299999</c:v>
                </c:pt>
                <c:pt idx="21474">
                  <c:v>23.299999</c:v>
                </c:pt>
                <c:pt idx="21475">
                  <c:v>23.299999</c:v>
                </c:pt>
                <c:pt idx="21476">
                  <c:v>23.299999</c:v>
                </c:pt>
                <c:pt idx="21477">
                  <c:v>23.299999</c:v>
                </c:pt>
                <c:pt idx="21478">
                  <c:v>23.299999</c:v>
                </c:pt>
                <c:pt idx="21479">
                  <c:v>23.299999</c:v>
                </c:pt>
                <c:pt idx="21480">
                  <c:v>23.299999</c:v>
                </c:pt>
                <c:pt idx="21481">
                  <c:v>23.299999</c:v>
                </c:pt>
                <c:pt idx="21482">
                  <c:v>23.299999</c:v>
                </c:pt>
                <c:pt idx="21483">
                  <c:v>23.299999</c:v>
                </c:pt>
                <c:pt idx="21484">
                  <c:v>23.299999</c:v>
                </c:pt>
                <c:pt idx="21485">
                  <c:v>23.299999</c:v>
                </c:pt>
                <c:pt idx="21486">
                  <c:v>23.299999</c:v>
                </c:pt>
                <c:pt idx="21487">
                  <c:v>23.299999</c:v>
                </c:pt>
                <c:pt idx="21488">
                  <c:v>23.299999</c:v>
                </c:pt>
                <c:pt idx="21489">
                  <c:v>23.299999</c:v>
                </c:pt>
                <c:pt idx="21490">
                  <c:v>23.299999</c:v>
                </c:pt>
                <c:pt idx="21491">
                  <c:v>23.299999</c:v>
                </c:pt>
                <c:pt idx="21492">
                  <c:v>23.299999</c:v>
                </c:pt>
                <c:pt idx="21493">
                  <c:v>23.299999</c:v>
                </c:pt>
                <c:pt idx="21494">
                  <c:v>23.299999</c:v>
                </c:pt>
                <c:pt idx="21495">
                  <c:v>23.299999</c:v>
                </c:pt>
                <c:pt idx="21496">
                  <c:v>23.299999</c:v>
                </c:pt>
                <c:pt idx="21497">
                  <c:v>23.299999</c:v>
                </c:pt>
                <c:pt idx="21498">
                  <c:v>23.299999</c:v>
                </c:pt>
                <c:pt idx="21499">
                  <c:v>23.299999</c:v>
                </c:pt>
                <c:pt idx="21500">
                  <c:v>23.299999</c:v>
                </c:pt>
                <c:pt idx="21501">
                  <c:v>23.299999</c:v>
                </c:pt>
                <c:pt idx="21502">
                  <c:v>23.299999</c:v>
                </c:pt>
                <c:pt idx="21503">
                  <c:v>23.299999</c:v>
                </c:pt>
                <c:pt idx="21504">
                  <c:v>23.299999</c:v>
                </c:pt>
                <c:pt idx="21505">
                  <c:v>23.299999</c:v>
                </c:pt>
                <c:pt idx="21506">
                  <c:v>23.299999</c:v>
                </c:pt>
                <c:pt idx="21507">
                  <c:v>23.299999</c:v>
                </c:pt>
                <c:pt idx="21508">
                  <c:v>23.299999</c:v>
                </c:pt>
                <c:pt idx="21509">
                  <c:v>23.299999</c:v>
                </c:pt>
                <c:pt idx="21510">
                  <c:v>23.299999</c:v>
                </c:pt>
                <c:pt idx="21511">
                  <c:v>23.299999</c:v>
                </c:pt>
                <c:pt idx="21512">
                  <c:v>23.299999</c:v>
                </c:pt>
                <c:pt idx="21513">
                  <c:v>23.299999</c:v>
                </c:pt>
                <c:pt idx="21514">
                  <c:v>23.299999</c:v>
                </c:pt>
                <c:pt idx="21515">
                  <c:v>23.299999</c:v>
                </c:pt>
                <c:pt idx="21516">
                  <c:v>23.299999</c:v>
                </c:pt>
                <c:pt idx="21517">
                  <c:v>23.299999</c:v>
                </c:pt>
                <c:pt idx="21518">
                  <c:v>23.299999</c:v>
                </c:pt>
                <c:pt idx="21519">
                  <c:v>23.299999</c:v>
                </c:pt>
                <c:pt idx="21520">
                  <c:v>23.299999</c:v>
                </c:pt>
                <c:pt idx="21521">
                  <c:v>23.299999</c:v>
                </c:pt>
                <c:pt idx="21522">
                  <c:v>23.299999</c:v>
                </c:pt>
                <c:pt idx="21523">
                  <c:v>23.299999</c:v>
                </c:pt>
                <c:pt idx="21524">
                  <c:v>23.299999</c:v>
                </c:pt>
                <c:pt idx="21525">
                  <c:v>23.299999</c:v>
                </c:pt>
                <c:pt idx="21526">
                  <c:v>23.299999</c:v>
                </c:pt>
                <c:pt idx="21527">
                  <c:v>23.299999</c:v>
                </c:pt>
                <c:pt idx="21528">
                  <c:v>23.299999</c:v>
                </c:pt>
                <c:pt idx="21529">
                  <c:v>23.299999</c:v>
                </c:pt>
                <c:pt idx="21530">
                  <c:v>23.299999</c:v>
                </c:pt>
                <c:pt idx="21531">
                  <c:v>23.299999</c:v>
                </c:pt>
                <c:pt idx="21532">
                  <c:v>23.299999</c:v>
                </c:pt>
                <c:pt idx="21533">
                  <c:v>23.299999</c:v>
                </c:pt>
                <c:pt idx="21534">
                  <c:v>23.299999</c:v>
                </c:pt>
                <c:pt idx="21535">
                  <c:v>23.299999</c:v>
                </c:pt>
                <c:pt idx="21536">
                  <c:v>23.299999</c:v>
                </c:pt>
                <c:pt idx="21537">
                  <c:v>23.299999</c:v>
                </c:pt>
                <c:pt idx="21538">
                  <c:v>23.299999</c:v>
                </c:pt>
                <c:pt idx="21539">
                  <c:v>23.299999</c:v>
                </c:pt>
                <c:pt idx="21540">
                  <c:v>23.299999</c:v>
                </c:pt>
                <c:pt idx="21541">
                  <c:v>23.299999</c:v>
                </c:pt>
                <c:pt idx="21542">
                  <c:v>23.299999</c:v>
                </c:pt>
                <c:pt idx="21543">
                  <c:v>23.299999</c:v>
                </c:pt>
                <c:pt idx="21544">
                  <c:v>23.299999</c:v>
                </c:pt>
                <c:pt idx="21545">
                  <c:v>23.299999</c:v>
                </c:pt>
                <c:pt idx="21546">
                  <c:v>23.299999</c:v>
                </c:pt>
                <c:pt idx="21547">
                  <c:v>23.299999</c:v>
                </c:pt>
                <c:pt idx="21548">
                  <c:v>23.299999</c:v>
                </c:pt>
                <c:pt idx="21549">
                  <c:v>23.299999</c:v>
                </c:pt>
                <c:pt idx="21550">
                  <c:v>23.299999</c:v>
                </c:pt>
                <c:pt idx="21551">
                  <c:v>23.299999</c:v>
                </c:pt>
                <c:pt idx="21552">
                  <c:v>23.299999</c:v>
                </c:pt>
                <c:pt idx="21553">
                  <c:v>23.299999</c:v>
                </c:pt>
                <c:pt idx="21554">
                  <c:v>23.299999</c:v>
                </c:pt>
                <c:pt idx="21555">
                  <c:v>23.299999</c:v>
                </c:pt>
                <c:pt idx="21556">
                  <c:v>23.299999</c:v>
                </c:pt>
                <c:pt idx="21557">
                  <c:v>23.299999</c:v>
                </c:pt>
                <c:pt idx="21558">
                  <c:v>23.299999</c:v>
                </c:pt>
                <c:pt idx="21559">
                  <c:v>23.299999</c:v>
                </c:pt>
                <c:pt idx="21560">
                  <c:v>23.299999</c:v>
                </c:pt>
                <c:pt idx="21561">
                  <c:v>23.299999</c:v>
                </c:pt>
                <c:pt idx="21562">
                  <c:v>23.299999</c:v>
                </c:pt>
                <c:pt idx="21563">
                  <c:v>23.299999</c:v>
                </c:pt>
                <c:pt idx="21564">
                  <c:v>23.299999</c:v>
                </c:pt>
                <c:pt idx="21565">
                  <c:v>23.299999</c:v>
                </c:pt>
                <c:pt idx="21566">
                  <c:v>23.299999</c:v>
                </c:pt>
                <c:pt idx="21567">
                  <c:v>23.299999</c:v>
                </c:pt>
                <c:pt idx="21568">
                  <c:v>23.299999</c:v>
                </c:pt>
                <c:pt idx="21569">
                  <c:v>23.299999</c:v>
                </c:pt>
                <c:pt idx="21570">
                  <c:v>23.299999</c:v>
                </c:pt>
                <c:pt idx="21571">
                  <c:v>23.299999</c:v>
                </c:pt>
                <c:pt idx="21572">
                  <c:v>23.299999</c:v>
                </c:pt>
                <c:pt idx="21573">
                  <c:v>23.299999</c:v>
                </c:pt>
                <c:pt idx="21574">
                  <c:v>23.299999</c:v>
                </c:pt>
                <c:pt idx="21575">
                  <c:v>23.299999</c:v>
                </c:pt>
                <c:pt idx="21576">
                  <c:v>23.299999</c:v>
                </c:pt>
                <c:pt idx="21577">
                  <c:v>23.299999</c:v>
                </c:pt>
                <c:pt idx="21578">
                  <c:v>23.299999</c:v>
                </c:pt>
                <c:pt idx="21579">
                  <c:v>23.299999</c:v>
                </c:pt>
                <c:pt idx="21580">
                  <c:v>23.299999</c:v>
                </c:pt>
                <c:pt idx="21581">
                  <c:v>23.299999</c:v>
                </c:pt>
                <c:pt idx="21582">
                  <c:v>23.299999</c:v>
                </c:pt>
                <c:pt idx="21583">
                  <c:v>23.299999</c:v>
                </c:pt>
                <c:pt idx="21584">
                  <c:v>23.299999</c:v>
                </c:pt>
                <c:pt idx="21585">
                  <c:v>23.299999</c:v>
                </c:pt>
                <c:pt idx="21586">
                  <c:v>23.299999</c:v>
                </c:pt>
                <c:pt idx="21587">
                  <c:v>23.299999</c:v>
                </c:pt>
                <c:pt idx="21588">
                  <c:v>23.299999</c:v>
                </c:pt>
                <c:pt idx="21589">
                  <c:v>23.299999</c:v>
                </c:pt>
                <c:pt idx="21590">
                  <c:v>23.299999</c:v>
                </c:pt>
                <c:pt idx="21591">
                  <c:v>23.299999</c:v>
                </c:pt>
                <c:pt idx="21592">
                  <c:v>23.299999</c:v>
                </c:pt>
                <c:pt idx="21593">
                  <c:v>23.299999</c:v>
                </c:pt>
                <c:pt idx="21594">
                  <c:v>23.299999</c:v>
                </c:pt>
                <c:pt idx="21595">
                  <c:v>23.299999</c:v>
                </c:pt>
                <c:pt idx="21596">
                  <c:v>23.299999</c:v>
                </c:pt>
                <c:pt idx="21597">
                  <c:v>23.299999</c:v>
                </c:pt>
                <c:pt idx="21598">
                  <c:v>23.299999</c:v>
                </c:pt>
                <c:pt idx="21599">
                  <c:v>23.299999</c:v>
                </c:pt>
                <c:pt idx="21600">
                  <c:v>23.299999</c:v>
                </c:pt>
                <c:pt idx="21601">
                  <c:v>23.299999</c:v>
                </c:pt>
                <c:pt idx="21602">
                  <c:v>23.299999</c:v>
                </c:pt>
                <c:pt idx="21603">
                  <c:v>23.299999</c:v>
                </c:pt>
                <c:pt idx="21604">
                  <c:v>23.299999</c:v>
                </c:pt>
                <c:pt idx="21605">
                  <c:v>23.299999</c:v>
                </c:pt>
                <c:pt idx="21606">
                  <c:v>23.299999</c:v>
                </c:pt>
                <c:pt idx="21607">
                  <c:v>23.299999</c:v>
                </c:pt>
                <c:pt idx="21608">
                  <c:v>23.299999</c:v>
                </c:pt>
                <c:pt idx="21609">
                  <c:v>23.299999</c:v>
                </c:pt>
                <c:pt idx="21610">
                  <c:v>23.299999</c:v>
                </c:pt>
                <c:pt idx="21611">
                  <c:v>23.299999</c:v>
                </c:pt>
                <c:pt idx="21612">
                  <c:v>23.299999</c:v>
                </c:pt>
                <c:pt idx="21613">
                  <c:v>23.299999</c:v>
                </c:pt>
                <c:pt idx="21614">
                  <c:v>23.299999</c:v>
                </c:pt>
                <c:pt idx="21615">
                  <c:v>23.299999</c:v>
                </c:pt>
                <c:pt idx="21616">
                  <c:v>23.299999</c:v>
                </c:pt>
                <c:pt idx="21617">
                  <c:v>23.299999</c:v>
                </c:pt>
                <c:pt idx="21618">
                  <c:v>23.299999</c:v>
                </c:pt>
                <c:pt idx="21619">
                  <c:v>23.299999</c:v>
                </c:pt>
                <c:pt idx="21620">
                  <c:v>23.299999</c:v>
                </c:pt>
                <c:pt idx="21621">
                  <c:v>23.299999</c:v>
                </c:pt>
                <c:pt idx="21622">
                  <c:v>23.299999</c:v>
                </c:pt>
                <c:pt idx="21623">
                  <c:v>23.299999</c:v>
                </c:pt>
                <c:pt idx="21624">
                  <c:v>23.299999</c:v>
                </c:pt>
                <c:pt idx="21625">
                  <c:v>23.299999</c:v>
                </c:pt>
                <c:pt idx="21626">
                  <c:v>23.299999</c:v>
                </c:pt>
                <c:pt idx="21627">
                  <c:v>23.299999</c:v>
                </c:pt>
                <c:pt idx="21628">
                  <c:v>23.299999</c:v>
                </c:pt>
                <c:pt idx="21629">
                  <c:v>23.299999</c:v>
                </c:pt>
                <c:pt idx="21630">
                  <c:v>23.299999</c:v>
                </c:pt>
                <c:pt idx="21631">
                  <c:v>23.299999</c:v>
                </c:pt>
                <c:pt idx="21632">
                  <c:v>23.299999</c:v>
                </c:pt>
                <c:pt idx="21633">
                  <c:v>23.299999</c:v>
                </c:pt>
                <c:pt idx="21634">
                  <c:v>23.299999</c:v>
                </c:pt>
                <c:pt idx="21635">
                  <c:v>23.299999</c:v>
                </c:pt>
                <c:pt idx="21636">
                  <c:v>23.299999</c:v>
                </c:pt>
                <c:pt idx="21637">
                  <c:v>23.299999</c:v>
                </c:pt>
                <c:pt idx="21638">
                  <c:v>23.299999</c:v>
                </c:pt>
                <c:pt idx="21639">
                  <c:v>23.299999</c:v>
                </c:pt>
                <c:pt idx="21640">
                  <c:v>23.299999</c:v>
                </c:pt>
                <c:pt idx="21641">
                  <c:v>23.299999</c:v>
                </c:pt>
                <c:pt idx="21642">
                  <c:v>23.299999</c:v>
                </c:pt>
                <c:pt idx="21643">
                  <c:v>23.299999</c:v>
                </c:pt>
                <c:pt idx="21644">
                  <c:v>23.299999</c:v>
                </c:pt>
                <c:pt idx="21645">
                  <c:v>23.299999</c:v>
                </c:pt>
                <c:pt idx="21646">
                  <c:v>23.299999</c:v>
                </c:pt>
                <c:pt idx="21647">
                  <c:v>23.299999</c:v>
                </c:pt>
                <c:pt idx="21648">
                  <c:v>23.299999</c:v>
                </c:pt>
                <c:pt idx="21649">
                  <c:v>23.299999</c:v>
                </c:pt>
                <c:pt idx="21650">
                  <c:v>23.299999</c:v>
                </c:pt>
                <c:pt idx="21651">
                  <c:v>23.299999</c:v>
                </c:pt>
                <c:pt idx="21652">
                  <c:v>23.299999</c:v>
                </c:pt>
                <c:pt idx="21653">
                  <c:v>23.299999</c:v>
                </c:pt>
                <c:pt idx="21654">
                  <c:v>23.299999</c:v>
                </c:pt>
                <c:pt idx="21655">
                  <c:v>23.299999</c:v>
                </c:pt>
                <c:pt idx="21656">
                  <c:v>23.299999</c:v>
                </c:pt>
                <c:pt idx="21657">
                  <c:v>23.299999</c:v>
                </c:pt>
                <c:pt idx="21658">
                  <c:v>23.299999</c:v>
                </c:pt>
                <c:pt idx="21659">
                  <c:v>23.299999</c:v>
                </c:pt>
                <c:pt idx="21660">
                  <c:v>23.299999</c:v>
                </c:pt>
                <c:pt idx="21661">
                  <c:v>23.299999</c:v>
                </c:pt>
                <c:pt idx="21662">
                  <c:v>23.299999</c:v>
                </c:pt>
                <c:pt idx="21663">
                  <c:v>23.299999</c:v>
                </c:pt>
                <c:pt idx="21664">
                  <c:v>23.299999</c:v>
                </c:pt>
                <c:pt idx="21665">
                  <c:v>23.299999</c:v>
                </c:pt>
                <c:pt idx="21666">
                  <c:v>23.299999</c:v>
                </c:pt>
                <c:pt idx="21667">
                  <c:v>23.299999</c:v>
                </c:pt>
                <c:pt idx="21668">
                  <c:v>23.299999</c:v>
                </c:pt>
                <c:pt idx="21669">
                  <c:v>23.299999</c:v>
                </c:pt>
                <c:pt idx="21670">
                  <c:v>23.299999</c:v>
                </c:pt>
                <c:pt idx="21671">
                  <c:v>23.299999</c:v>
                </c:pt>
                <c:pt idx="21672">
                  <c:v>23.299999</c:v>
                </c:pt>
                <c:pt idx="21673">
                  <c:v>23.299999</c:v>
                </c:pt>
                <c:pt idx="21674">
                  <c:v>23.299999</c:v>
                </c:pt>
                <c:pt idx="21675">
                  <c:v>23.299999</c:v>
                </c:pt>
                <c:pt idx="21676">
                  <c:v>23.299999</c:v>
                </c:pt>
                <c:pt idx="21677">
                  <c:v>23.299999</c:v>
                </c:pt>
                <c:pt idx="21678">
                  <c:v>23.299999</c:v>
                </c:pt>
                <c:pt idx="21679">
                  <c:v>23.299999</c:v>
                </c:pt>
                <c:pt idx="21680">
                  <c:v>23.299999</c:v>
                </c:pt>
                <c:pt idx="21681">
                  <c:v>23.299999</c:v>
                </c:pt>
                <c:pt idx="21682">
                  <c:v>23.299999</c:v>
                </c:pt>
                <c:pt idx="21683">
                  <c:v>23.299999</c:v>
                </c:pt>
                <c:pt idx="21684">
                  <c:v>23.299999</c:v>
                </c:pt>
                <c:pt idx="21685">
                  <c:v>23.299999</c:v>
                </c:pt>
                <c:pt idx="21686">
                  <c:v>23.299999</c:v>
                </c:pt>
                <c:pt idx="21687">
                  <c:v>23.299999</c:v>
                </c:pt>
                <c:pt idx="21688">
                  <c:v>23.299999</c:v>
                </c:pt>
                <c:pt idx="21689">
                  <c:v>23.299999</c:v>
                </c:pt>
                <c:pt idx="21690">
                  <c:v>23.299999</c:v>
                </c:pt>
                <c:pt idx="21691">
                  <c:v>23.299999</c:v>
                </c:pt>
                <c:pt idx="21692">
                  <c:v>23.299999</c:v>
                </c:pt>
                <c:pt idx="21693">
                  <c:v>23.299999</c:v>
                </c:pt>
                <c:pt idx="21694">
                  <c:v>23.299999</c:v>
                </c:pt>
                <c:pt idx="21695">
                  <c:v>23.299999</c:v>
                </c:pt>
                <c:pt idx="21696">
                  <c:v>23.299999</c:v>
                </c:pt>
                <c:pt idx="21697">
                  <c:v>23.299999</c:v>
                </c:pt>
                <c:pt idx="21698">
                  <c:v>23.299999</c:v>
                </c:pt>
                <c:pt idx="21699">
                  <c:v>23.299999</c:v>
                </c:pt>
                <c:pt idx="21700">
                  <c:v>23.299999</c:v>
                </c:pt>
                <c:pt idx="21701">
                  <c:v>23.299999</c:v>
                </c:pt>
                <c:pt idx="21702">
                  <c:v>23.299999</c:v>
                </c:pt>
                <c:pt idx="21703">
                  <c:v>23.299999</c:v>
                </c:pt>
                <c:pt idx="21704">
                  <c:v>23.299999</c:v>
                </c:pt>
                <c:pt idx="21705">
                  <c:v>23.299999</c:v>
                </c:pt>
                <c:pt idx="21706">
                  <c:v>23.299999</c:v>
                </c:pt>
                <c:pt idx="21707">
                  <c:v>23.299999</c:v>
                </c:pt>
                <c:pt idx="21708">
                  <c:v>23.299999</c:v>
                </c:pt>
                <c:pt idx="21709">
                  <c:v>23.299999</c:v>
                </c:pt>
                <c:pt idx="21710">
                  <c:v>23.299999</c:v>
                </c:pt>
                <c:pt idx="21711">
                  <c:v>23.299999</c:v>
                </c:pt>
                <c:pt idx="21712">
                  <c:v>23.299999</c:v>
                </c:pt>
                <c:pt idx="21713">
                  <c:v>23.299999</c:v>
                </c:pt>
                <c:pt idx="21714">
                  <c:v>23.299999</c:v>
                </c:pt>
                <c:pt idx="21715">
                  <c:v>23.299999</c:v>
                </c:pt>
                <c:pt idx="21716">
                  <c:v>23.299999</c:v>
                </c:pt>
                <c:pt idx="21717">
                  <c:v>23.299999</c:v>
                </c:pt>
                <c:pt idx="21718">
                  <c:v>23.299999</c:v>
                </c:pt>
                <c:pt idx="21719">
                  <c:v>23.299999</c:v>
                </c:pt>
                <c:pt idx="21720">
                  <c:v>23.299999</c:v>
                </c:pt>
                <c:pt idx="21721">
                  <c:v>23.299999</c:v>
                </c:pt>
                <c:pt idx="21722">
                  <c:v>23.299999</c:v>
                </c:pt>
                <c:pt idx="21723">
                  <c:v>23.299999</c:v>
                </c:pt>
                <c:pt idx="21724">
                  <c:v>23.299999</c:v>
                </c:pt>
                <c:pt idx="21725">
                  <c:v>23.299999</c:v>
                </c:pt>
                <c:pt idx="21726">
                  <c:v>23.299999</c:v>
                </c:pt>
                <c:pt idx="21727">
                  <c:v>23.299999</c:v>
                </c:pt>
                <c:pt idx="21728">
                  <c:v>23.299999</c:v>
                </c:pt>
                <c:pt idx="21729">
                  <c:v>23.299999</c:v>
                </c:pt>
                <c:pt idx="21730">
                  <c:v>23.299999</c:v>
                </c:pt>
                <c:pt idx="21731">
                  <c:v>23.299999</c:v>
                </c:pt>
                <c:pt idx="21732">
                  <c:v>23.299999</c:v>
                </c:pt>
                <c:pt idx="21733">
                  <c:v>23.299999</c:v>
                </c:pt>
                <c:pt idx="21734">
                  <c:v>23.299999</c:v>
                </c:pt>
                <c:pt idx="21735">
                  <c:v>23.299999</c:v>
                </c:pt>
                <c:pt idx="21736">
                  <c:v>23.299999</c:v>
                </c:pt>
                <c:pt idx="21737">
                  <c:v>23.299999</c:v>
                </c:pt>
                <c:pt idx="21738">
                  <c:v>23.299999</c:v>
                </c:pt>
                <c:pt idx="21739">
                  <c:v>23.299999</c:v>
                </c:pt>
                <c:pt idx="21740">
                  <c:v>23.299999</c:v>
                </c:pt>
                <c:pt idx="21741">
                  <c:v>23.299999</c:v>
                </c:pt>
                <c:pt idx="21742">
                  <c:v>23.299999</c:v>
                </c:pt>
                <c:pt idx="21743">
                  <c:v>23.299999</c:v>
                </c:pt>
                <c:pt idx="21744">
                  <c:v>23.299999</c:v>
                </c:pt>
                <c:pt idx="21745">
                  <c:v>23.299999</c:v>
                </c:pt>
                <c:pt idx="21746">
                  <c:v>23.299999</c:v>
                </c:pt>
                <c:pt idx="21747">
                  <c:v>23.299999</c:v>
                </c:pt>
                <c:pt idx="21748">
                  <c:v>23.299999</c:v>
                </c:pt>
                <c:pt idx="21749">
                  <c:v>23.299999</c:v>
                </c:pt>
                <c:pt idx="21750">
                  <c:v>23.299999</c:v>
                </c:pt>
                <c:pt idx="21751">
                  <c:v>23.299999</c:v>
                </c:pt>
                <c:pt idx="21752">
                  <c:v>23.299999</c:v>
                </c:pt>
                <c:pt idx="21753">
                  <c:v>23.299999</c:v>
                </c:pt>
                <c:pt idx="21754">
                  <c:v>23.299999</c:v>
                </c:pt>
                <c:pt idx="21755">
                  <c:v>23.299999</c:v>
                </c:pt>
                <c:pt idx="21756">
                  <c:v>23.299999</c:v>
                </c:pt>
                <c:pt idx="21757">
                  <c:v>23.299999</c:v>
                </c:pt>
                <c:pt idx="21758">
                  <c:v>23.299999</c:v>
                </c:pt>
                <c:pt idx="21759">
                  <c:v>23.299999</c:v>
                </c:pt>
                <c:pt idx="21760">
                  <c:v>23.299999</c:v>
                </c:pt>
                <c:pt idx="21761">
                  <c:v>23.299999</c:v>
                </c:pt>
                <c:pt idx="21762">
                  <c:v>23.299999</c:v>
                </c:pt>
                <c:pt idx="21763">
                  <c:v>23.299999</c:v>
                </c:pt>
                <c:pt idx="21764">
                  <c:v>23.299999</c:v>
                </c:pt>
                <c:pt idx="21765">
                  <c:v>23.299999</c:v>
                </c:pt>
                <c:pt idx="21766">
                  <c:v>23.299999</c:v>
                </c:pt>
                <c:pt idx="21767">
                  <c:v>23.299999</c:v>
                </c:pt>
                <c:pt idx="21768">
                  <c:v>23.299999</c:v>
                </c:pt>
                <c:pt idx="21769">
                  <c:v>23.299999</c:v>
                </c:pt>
                <c:pt idx="21770">
                  <c:v>23.299999</c:v>
                </c:pt>
                <c:pt idx="21771">
                  <c:v>23.299999</c:v>
                </c:pt>
                <c:pt idx="21772">
                  <c:v>23.299999</c:v>
                </c:pt>
                <c:pt idx="21773">
                  <c:v>23.299999</c:v>
                </c:pt>
                <c:pt idx="21774">
                  <c:v>23.299999</c:v>
                </c:pt>
                <c:pt idx="21775">
                  <c:v>23.299999</c:v>
                </c:pt>
                <c:pt idx="21776">
                  <c:v>23.299999</c:v>
                </c:pt>
                <c:pt idx="21777">
                  <c:v>23.299999</c:v>
                </c:pt>
                <c:pt idx="21778">
                  <c:v>23.299999</c:v>
                </c:pt>
                <c:pt idx="21779">
                  <c:v>23.299999</c:v>
                </c:pt>
                <c:pt idx="21780">
                  <c:v>23.299999</c:v>
                </c:pt>
                <c:pt idx="21781">
                  <c:v>23.299999</c:v>
                </c:pt>
                <c:pt idx="21782">
                  <c:v>23.299999</c:v>
                </c:pt>
                <c:pt idx="21783">
                  <c:v>23.299999</c:v>
                </c:pt>
                <c:pt idx="21784">
                  <c:v>23.299999</c:v>
                </c:pt>
                <c:pt idx="21785">
                  <c:v>23.299999</c:v>
                </c:pt>
                <c:pt idx="21786">
                  <c:v>23.299999</c:v>
                </c:pt>
                <c:pt idx="21787">
                  <c:v>23.299999</c:v>
                </c:pt>
                <c:pt idx="21788">
                  <c:v>23.299999</c:v>
                </c:pt>
                <c:pt idx="21789">
                  <c:v>23.299999</c:v>
                </c:pt>
                <c:pt idx="21790">
                  <c:v>23.299999</c:v>
                </c:pt>
                <c:pt idx="21791">
                  <c:v>23.299999</c:v>
                </c:pt>
                <c:pt idx="21792">
                  <c:v>23.299999</c:v>
                </c:pt>
                <c:pt idx="21793">
                  <c:v>23.299999</c:v>
                </c:pt>
                <c:pt idx="21794">
                  <c:v>23.299999</c:v>
                </c:pt>
                <c:pt idx="21795">
                  <c:v>23.299999</c:v>
                </c:pt>
                <c:pt idx="21796">
                  <c:v>23.299999</c:v>
                </c:pt>
                <c:pt idx="21797">
                  <c:v>23.299999</c:v>
                </c:pt>
                <c:pt idx="21798">
                  <c:v>23.299999</c:v>
                </c:pt>
                <c:pt idx="21799">
                  <c:v>23.299999</c:v>
                </c:pt>
                <c:pt idx="21800">
                  <c:v>23.299999</c:v>
                </c:pt>
                <c:pt idx="21801">
                  <c:v>23.299999</c:v>
                </c:pt>
                <c:pt idx="21802">
                  <c:v>23.299999</c:v>
                </c:pt>
                <c:pt idx="21803">
                  <c:v>23.299999</c:v>
                </c:pt>
                <c:pt idx="21804">
                  <c:v>23.299999</c:v>
                </c:pt>
                <c:pt idx="21805">
                  <c:v>23.299999</c:v>
                </c:pt>
                <c:pt idx="21806">
                  <c:v>23.299999</c:v>
                </c:pt>
                <c:pt idx="21807">
                  <c:v>23.299999</c:v>
                </c:pt>
                <c:pt idx="21808">
                  <c:v>23.299999</c:v>
                </c:pt>
                <c:pt idx="21809">
                  <c:v>23.299999</c:v>
                </c:pt>
                <c:pt idx="21810">
                  <c:v>23.299999</c:v>
                </c:pt>
                <c:pt idx="21811">
                  <c:v>23.299999</c:v>
                </c:pt>
                <c:pt idx="21812">
                  <c:v>23.299999</c:v>
                </c:pt>
                <c:pt idx="21813">
                  <c:v>23.299999</c:v>
                </c:pt>
                <c:pt idx="21814">
                  <c:v>23.299999</c:v>
                </c:pt>
                <c:pt idx="21815">
                  <c:v>23.299999</c:v>
                </c:pt>
                <c:pt idx="21816">
                  <c:v>23.299999</c:v>
                </c:pt>
                <c:pt idx="21817">
                  <c:v>23.299999</c:v>
                </c:pt>
                <c:pt idx="21818">
                  <c:v>23.299999</c:v>
                </c:pt>
                <c:pt idx="21819">
                  <c:v>23.299999</c:v>
                </c:pt>
                <c:pt idx="21820">
                  <c:v>23.299999</c:v>
                </c:pt>
                <c:pt idx="21821">
                  <c:v>23.299999</c:v>
                </c:pt>
                <c:pt idx="21822">
                  <c:v>23.299999</c:v>
                </c:pt>
                <c:pt idx="21823">
                  <c:v>23.299999</c:v>
                </c:pt>
                <c:pt idx="21824">
                  <c:v>23.299999</c:v>
                </c:pt>
                <c:pt idx="21825">
                  <c:v>23.299999</c:v>
                </c:pt>
                <c:pt idx="21826">
                  <c:v>23.299999</c:v>
                </c:pt>
                <c:pt idx="21827">
                  <c:v>23.299999</c:v>
                </c:pt>
                <c:pt idx="21828">
                  <c:v>23.299999</c:v>
                </c:pt>
                <c:pt idx="21829">
                  <c:v>23.299999</c:v>
                </c:pt>
                <c:pt idx="21830">
                  <c:v>23.299999</c:v>
                </c:pt>
                <c:pt idx="21831">
                  <c:v>23.299999</c:v>
                </c:pt>
                <c:pt idx="21832">
                  <c:v>23.299999</c:v>
                </c:pt>
                <c:pt idx="21833">
                  <c:v>23.299999</c:v>
                </c:pt>
                <c:pt idx="21834">
                  <c:v>23.299999</c:v>
                </c:pt>
                <c:pt idx="21835">
                  <c:v>23.299999</c:v>
                </c:pt>
                <c:pt idx="21836">
                  <c:v>23.299999</c:v>
                </c:pt>
                <c:pt idx="21837">
                  <c:v>23.299999</c:v>
                </c:pt>
                <c:pt idx="21838">
                  <c:v>23.299999</c:v>
                </c:pt>
                <c:pt idx="21839">
                  <c:v>23.299999</c:v>
                </c:pt>
                <c:pt idx="21840">
                  <c:v>23.299999</c:v>
                </c:pt>
                <c:pt idx="21841">
                  <c:v>23.299999</c:v>
                </c:pt>
                <c:pt idx="21842">
                  <c:v>23.299999</c:v>
                </c:pt>
                <c:pt idx="21843">
                  <c:v>23.299999</c:v>
                </c:pt>
                <c:pt idx="21844">
                  <c:v>23.299999</c:v>
                </c:pt>
                <c:pt idx="21845">
                  <c:v>23.299999</c:v>
                </c:pt>
                <c:pt idx="21846">
                  <c:v>23.299999</c:v>
                </c:pt>
                <c:pt idx="21847">
                  <c:v>23.299999</c:v>
                </c:pt>
                <c:pt idx="21848">
                  <c:v>23.299999</c:v>
                </c:pt>
                <c:pt idx="21849">
                  <c:v>23.299999</c:v>
                </c:pt>
                <c:pt idx="21850">
                  <c:v>23.299999</c:v>
                </c:pt>
                <c:pt idx="21851">
                  <c:v>23.299999</c:v>
                </c:pt>
                <c:pt idx="21852">
                  <c:v>23.299999</c:v>
                </c:pt>
                <c:pt idx="21853">
                  <c:v>23.299999</c:v>
                </c:pt>
                <c:pt idx="21854">
                  <c:v>23.299999</c:v>
                </c:pt>
                <c:pt idx="21855">
                  <c:v>23.4</c:v>
                </c:pt>
                <c:pt idx="21856">
                  <c:v>23.299999</c:v>
                </c:pt>
                <c:pt idx="21857">
                  <c:v>23.299999</c:v>
                </c:pt>
                <c:pt idx="21858">
                  <c:v>23.299999</c:v>
                </c:pt>
                <c:pt idx="21859">
                  <c:v>23.299999</c:v>
                </c:pt>
                <c:pt idx="21860">
                  <c:v>23.299999</c:v>
                </c:pt>
                <c:pt idx="21861">
                  <c:v>23.299999</c:v>
                </c:pt>
                <c:pt idx="21862">
                  <c:v>23.299999</c:v>
                </c:pt>
                <c:pt idx="21863">
                  <c:v>23.299999</c:v>
                </c:pt>
                <c:pt idx="21864">
                  <c:v>23.299999</c:v>
                </c:pt>
                <c:pt idx="21865">
                  <c:v>23.299999</c:v>
                </c:pt>
                <c:pt idx="21866">
                  <c:v>23.299999</c:v>
                </c:pt>
                <c:pt idx="21867">
                  <c:v>23.299999</c:v>
                </c:pt>
                <c:pt idx="21868">
                  <c:v>23.299999</c:v>
                </c:pt>
                <c:pt idx="21869">
                  <c:v>23.299999</c:v>
                </c:pt>
                <c:pt idx="21870">
                  <c:v>23.299999</c:v>
                </c:pt>
                <c:pt idx="21871">
                  <c:v>23.299999</c:v>
                </c:pt>
                <c:pt idx="21872">
                  <c:v>23.299999</c:v>
                </c:pt>
                <c:pt idx="21873">
                  <c:v>23.299999</c:v>
                </c:pt>
                <c:pt idx="21874">
                  <c:v>23.299999</c:v>
                </c:pt>
                <c:pt idx="21875">
                  <c:v>23.299999</c:v>
                </c:pt>
                <c:pt idx="21876">
                  <c:v>23.299999</c:v>
                </c:pt>
                <c:pt idx="21877">
                  <c:v>23.299999</c:v>
                </c:pt>
                <c:pt idx="21878">
                  <c:v>23.299999</c:v>
                </c:pt>
                <c:pt idx="21879">
                  <c:v>23.299999</c:v>
                </c:pt>
                <c:pt idx="21880">
                  <c:v>23.299999</c:v>
                </c:pt>
                <c:pt idx="21881">
                  <c:v>23.299999</c:v>
                </c:pt>
                <c:pt idx="21882">
                  <c:v>23.299999</c:v>
                </c:pt>
                <c:pt idx="21883">
                  <c:v>23.299999</c:v>
                </c:pt>
                <c:pt idx="21884">
                  <c:v>23.299999</c:v>
                </c:pt>
                <c:pt idx="21885">
                  <c:v>23.299999</c:v>
                </c:pt>
                <c:pt idx="21886">
                  <c:v>23.299999</c:v>
                </c:pt>
                <c:pt idx="21887">
                  <c:v>23.299999</c:v>
                </c:pt>
                <c:pt idx="21888">
                  <c:v>23.299999</c:v>
                </c:pt>
                <c:pt idx="21889">
                  <c:v>23.299999</c:v>
                </c:pt>
                <c:pt idx="21890">
                  <c:v>23.299999</c:v>
                </c:pt>
                <c:pt idx="21891">
                  <c:v>23.299999</c:v>
                </c:pt>
                <c:pt idx="21892">
                  <c:v>23.299999</c:v>
                </c:pt>
                <c:pt idx="21893">
                  <c:v>23.299999</c:v>
                </c:pt>
                <c:pt idx="21894">
                  <c:v>23.299999</c:v>
                </c:pt>
                <c:pt idx="21895">
                  <c:v>23.299999</c:v>
                </c:pt>
                <c:pt idx="21896">
                  <c:v>23.299999</c:v>
                </c:pt>
                <c:pt idx="21897">
                  <c:v>23.299999</c:v>
                </c:pt>
                <c:pt idx="21898">
                  <c:v>23.299999</c:v>
                </c:pt>
                <c:pt idx="21899">
                  <c:v>23.299999</c:v>
                </c:pt>
                <c:pt idx="21900">
                  <c:v>23.299999</c:v>
                </c:pt>
                <c:pt idx="21901">
                  <c:v>23.299999</c:v>
                </c:pt>
                <c:pt idx="21902">
                  <c:v>23.299999</c:v>
                </c:pt>
                <c:pt idx="21903">
                  <c:v>23.299999</c:v>
                </c:pt>
                <c:pt idx="21904">
                  <c:v>23.299999</c:v>
                </c:pt>
                <c:pt idx="21905">
                  <c:v>23.299999</c:v>
                </c:pt>
                <c:pt idx="21906">
                  <c:v>23.299999</c:v>
                </c:pt>
                <c:pt idx="21907">
                  <c:v>23.299999</c:v>
                </c:pt>
                <c:pt idx="21908">
                  <c:v>23.299999</c:v>
                </c:pt>
                <c:pt idx="21909">
                  <c:v>23.299999</c:v>
                </c:pt>
                <c:pt idx="21910">
                  <c:v>23.299999</c:v>
                </c:pt>
                <c:pt idx="21911">
                  <c:v>23.4</c:v>
                </c:pt>
                <c:pt idx="21912">
                  <c:v>23.299999</c:v>
                </c:pt>
                <c:pt idx="21913">
                  <c:v>23.299999</c:v>
                </c:pt>
                <c:pt idx="21914">
                  <c:v>23.299999</c:v>
                </c:pt>
                <c:pt idx="21915">
                  <c:v>23.299999</c:v>
                </c:pt>
                <c:pt idx="21916">
                  <c:v>23.299999</c:v>
                </c:pt>
                <c:pt idx="21917">
                  <c:v>23.299999</c:v>
                </c:pt>
                <c:pt idx="21918">
                  <c:v>23.299999</c:v>
                </c:pt>
                <c:pt idx="21919">
                  <c:v>23.299999</c:v>
                </c:pt>
                <c:pt idx="21920">
                  <c:v>23.299999</c:v>
                </c:pt>
                <c:pt idx="21921">
                  <c:v>23.299999</c:v>
                </c:pt>
                <c:pt idx="21922">
                  <c:v>23.299999</c:v>
                </c:pt>
                <c:pt idx="21923">
                  <c:v>23.299999</c:v>
                </c:pt>
                <c:pt idx="21924">
                  <c:v>23.299999</c:v>
                </c:pt>
                <c:pt idx="21925">
                  <c:v>23.299999</c:v>
                </c:pt>
                <c:pt idx="21926">
                  <c:v>23.299999</c:v>
                </c:pt>
                <c:pt idx="21927">
                  <c:v>23.299999</c:v>
                </c:pt>
                <c:pt idx="21928">
                  <c:v>23.299999</c:v>
                </c:pt>
                <c:pt idx="21929">
                  <c:v>23.299999</c:v>
                </c:pt>
                <c:pt idx="21930">
                  <c:v>23.299999</c:v>
                </c:pt>
                <c:pt idx="21931">
                  <c:v>23.299999</c:v>
                </c:pt>
                <c:pt idx="21932">
                  <c:v>23.299999</c:v>
                </c:pt>
                <c:pt idx="21933">
                  <c:v>23.299999</c:v>
                </c:pt>
                <c:pt idx="21934">
                  <c:v>23.299999</c:v>
                </c:pt>
                <c:pt idx="21935">
                  <c:v>23.299999</c:v>
                </c:pt>
                <c:pt idx="21936">
                  <c:v>23.299999</c:v>
                </c:pt>
                <c:pt idx="21937">
                  <c:v>23.299999</c:v>
                </c:pt>
                <c:pt idx="21938">
                  <c:v>23.299999</c:v>
                </c:pt>
                <c:pt idx="21939">
                  <c:v>23.299999</c:v>
                </c:pt>
                <c:pt idx="21940">
                  <c:v>23.299999</c:v>
                </c:pt>
                <c:pt idx="21941">
                  <c:v>23.299999</c:v>
                </c:pt>
                <c:pt idx="21942">
                  <c:v>23.299999</c:v>
                </c:pt>
                <c:pt idx="21943">
                  <c:v>23.299999</c:v>
                </c:pt>
                <c:pt idx="21944">
                  <c:v>23.299999</c:v>
                </c:pt>
                <c:pt idx="21945">
                  <c:v>23.299999</c:v>
                </c:pt>
                <c:pt idx="21946">
                  <c:v>23.299999</c:v>
                </c:pt>
                <c:pt idx="21947">
                  <c:v>23.299999</c:v>
                </c:pt>
                <c:pt idx="21948">
                  <c:v>23.299999</c:v>
                </c:pt>
                <c:pt idx="21949">
                  <c:v>23.299999</c:v>
                </c:pt>
                <c:pt idx="21950">
                  <c:v>23.299999</c:v>
                </c:pt>
                <c:pt idx="21951">
                  <c:v>23.299999</c:v>
                </c:pt>
                <c:pt idx="21952">
                  <c:v>23.299999</c:v>
                </c:pt>
                <c:pt idx="21953">
                  <c:v>23.299999</c:v>
                </c:pt>
                <c:pt idx="21954">
                  <c:v>23.299999</c:v>
                </c:pt>
                <c:pt idx="21955">
                  <c:v>23.299999</c:v>
                </c:pt>
                <c:pt idx="21956">
                  <c:v>23.299999</c:v>
                </c:pt>
                <c:pt idx="21957">
                  <c:v>23.299999</c:v>
                </c:pt>
                <c:pt idx="21958">
                  <c:v>23.299999</c:v>
                </c:pt>
                <c:pt idx="21959">
                  <c:v>23.299999</c:v>
                </c:pt>
                <c:pt idx="21960">
                  <c:v>23.299999</c:v>
                </c:pt>
                <c:pt idx="21961">
                  <c:v>23.299999</c:v>
                </c:pt>
                <c:pt idx="21962">
                  <c:v>23.299999</c:v>
                </c:pt>
                <c:pt idx="21963">
                  <c:v>23.299999</c:v>
                </c:pt>
                <c:pt idx="21964">
                  <c:v>23.299999</c:v>
                </c:pt>
                <c:pt idx="21965">
                  <c:v>23.299999</c:v>
                </c:pt>
                <c:pt idx="21966">
                  <c:v>23.299999</c:v>
                </c:pt>
                <c:pt idx="21967">
                  <c:v>23.4</c:v>
                </c:pt>
                <c:pt idx="21968">
                  <c:v>23.299999</c:v>
                </c:pt>
                <c:pt idx="21969">
                  <c:v>23.299999</c:v>
                </c:pt>
                <c:pt idx="21970">
                  <c:v>23.4</c:v>
                </c:pt>
                <c:pt idx="21971">
                  <c:v>23.299999</c:v>
                </c:pt>
                <c:pt idx="21972">
                  <c:v>23.299999</c:v>
                </c:pt>
                <c:pt idx="21973">
                  <c:v>23.299999</c:v>
                </c:pt>
                <c:pt idx="21974">
                  <c:v>23.299999</c:v>
                </c:pt>
                <c:pt idx="21975">
                  <c:v>23.299999</c:v>
                </c:pt>
                <c:pt idx="21976">
                  <c:v>23.299999</c:v>
                </c:pt>
                <c:pt idx="21977">
                  <c:v>23.299999</c:v>
                </c:pt>
                <c:pt idx="21978">
                  <c:v>23.299999</c:v>
                </c:pt>
                <c:pt idx="21979">
                  <c:v>23.299999</c:v>
                </c:pt>
                <c:pt idx="21980">
                  <c:v>23.299999</c:v>
                </c:pt>
                <c:pt idx="21981">
                  <c:v>23.299999</c:v>
                </c:pt>
                <c:pt idx="21982">
                  <c:v>23.299999</c:v>
                </c:pt>
                <c:pt idx="21983">
                  <c:v>23.299999</c:v>
                </c:pt>
                <c:pt idx="21984">
                  <c:v>23.299999</c:v>
                </c:pt>
                <c:pt idx="21985">
                  <c:v>23.299999</c:v>
                </c:pt>
                <c:pt idx="21986">
                  <c:v>23.4</c:v>
                </c:pt>
                <c:pt idx="21987">
                  <c:v>23.299999</c:v>
                </c:pt>
                <c:pt idx="21988">
                  <c:v>23.299999</c:v>
                </c:pt>
                <c:pt idx="21989">
                  <c:v>23.299999</c:v>
                </c:pt>
                <c:pt idx="21990">
                  <c:v>23.299999</c:v>
                </c:pt>
                <c:pt idx="21991">
                  <c:v>23.299999</c:v>
                </c:pt>
                <c:pt idx="21992">
                  <c:v>23.299999</c:v>
                </c:pt>
                <c:pt idx="21993">
                  <c:v>23.299999</c:v>
                </c:pt>
                <c:pt idx="21994">
                  <c:v>23.299999</c:v>
                </c:pt>
                <c:pt idx="21995">
                  <c:v>23.299999</c:v>
                </c:pt>
                <c:pt idx="21996">
                  <c:v>23.299999</c:v>
                </c:pt>
                <c:pt idx="21997">
                  <c:v>23.299999</c:v>
                </c:pt>
                <c:pt idx="21998">
                  <c:v>23.299999</c:v>
                </c:pt>
                <c:pt idx="21999">
                  <c:v>23.299999</c:v>
                </c:pt>
                <c:pt idx="22000">
                  <c:v>23.299999</c:v>
                </c:pt>
                <c:pt idx="22001">
                  <c:v>23.299999</c:v>
                </c:pt>
                <c:pt idx="22002">
                  <c:v>23.299999</c:v>
                </c:pt>
                <c:pt idx="22003">
                  <c:v>23.299999</c:v>
                </c:pt>
                <c:pt idx="22004">
                  <c:v>23.299999</c:v>
                </c:pt>
                <c:pt idx="22005">
                  <c:v>23.299999</c:v>
                </c:pt>
                <c:pt idx="22006">
                  <c:v>23.299999</c:v>
                </c:pt>
                <c:pt idx="22007">
                  <c:v>23.299999</c:v>
                </c:pt>
                <c:pt idx="22008">
                  <c:v>23.299999</c:v>
                </c:pt>
                <c:pt idx="22009">
                  <c:v>23.299999</c:v>
                </c:pt>
                <c:pt idx="22010">
                  <c:v>23.299999</c:v>
                </c:pt>
                <c:pt idx="22011">
                  <c:v>23.299999</c:v>
                </c:pt>
                <c:pt idx="22012">
                  <c:v>23.299999</c:v>
                </c:pt>
                <c:pt idx="22013">
                  <c:v>23.299999</c:v>
                </c:pt>
                <c:pt idx="22014">
                  <c:v>23.299999</c:v>
                </c:pt>
                <c:pt idx="22015">
                  <c:v>23.299999</c:v>
                </c:pt>
                <c:pt idx="22016">
                  <c:v>23.299999</c:v>
                </c:pt>
                <c:pt idx="22017">
                  <c:v>23.299999</c:v>
                </c:pt>
                <c:pt idx="22018">
                  <c:v>23.299999</c:v>
                </c:pt>
                <c:pt idx="22019">
                  <c:v>23.299999</c:v>
                </c:pt>
                <c:pt idx="22020">
                  <c:v>23.299999</c:v>
                </c:pt>
                <c:pt idx="22021">
                  <c:v>23.299999</c:v>
                </c:pt>
                <c:pt idx="22022">
                  <c:v>23.299999</c:v>
                </c:pt>
                <c:pt idx="22023">
                  <c:v>23.299999</c:v>
                </c:pt>
                <c:pt idx="22024">
                  <c:v>23.299999</c:v>
                </c:pt>
                <c:pt idx="22025">
                  <c:v>23.299999</c:v>
                </c:pt>
                <c:pt idx="22026">
                  <c:v>23.299999</c:v>
                </c:pt>
                <c:pt idx="22027">
                  <c:v>23.299999</c:v>
                </c:pt>
                <c:pt idx="22028">
                  <c:v>23.299999</c:v>
                </c:pt>
                <c:pt idx="22029">
                  <c:v>23.299999</c:v>
                </c:pt>
                <c:pt idx="22030">
                  <c:v>23.299999</c:v>
                </c:pt>
                <c:pt idx="22031">
                  <c:v>23.299999</c:v>
                </c:pt>
                <c:pt idx="22032">
                  <c:v>23.299999</c:v>
                </c:pt>
                <c:pt idx="22033">
                  <c:v>23.299999</c:v>
                </c:pt>
                <c:pt idx="22034">
                  <c:v>23.299999</c:v>
                </c:pt>
                <c:pt idx="22035">
                  <c:v>23.299999</c:v>
                </c:pt>
                <c:pt idx="22036">
                  <c:v>23.4</c:v>
                </c:pt>
                <c:pt idx="22037">
                  <c:v>23.299999</c:v>
                </c:pt>
                <c:pt idx="22038">
                  <c:v>23.299999</c:v>
                </c:pt>
                <c:pt idx="22039">
                  <c:v>23.299999</c:v>
                </c:pt>
                <c:pt idx="22040">
                  <c:v>23.299999</c:v>
                </c:pt>
                <c:pt idx="22041">
                  <c:v>23.299999</c:v>
                </c:pt>
                <c:pt idx="22042">
                  <c:v>23.299999</c:v>
                </c:pt>
                <c:pt idx="22043">
                  <c:v>23.299999</c:v>
                </c:pt>
                <c:pt idx="22044">
                  <c:v>23.299999</c:v>
                </c:pt>
                <c:pt idx="22045">
                  <c:v>23.299999</c:v>
                </c:pt>
                <c:pt idx="22046">
                  <c:v>23.299999</c:v>
                </c:pt>
                <c:pt idx="22047">
                  <c:v>23.299999</c:v>
                </c:pt>
                <c:pt idx="22048">
                  <c:v>23.299999</c:v>
                </c:pt>
                <c:pt idx="22049">
                  <c:v>23.299999</c:v>
                </c:pt>
                <c:pt idx="22050">
                  <c:v>23.299999</c:v>
                </c:pt>
                <c:pt idx="22051">
                  <c:v>23.299999</c:v>
                </c:pt>
                <c:pt idx="22052">
                  <c:v>23.299999</c:v>
                </c:pt>
                <c:pt idx="22053">
                  <c:v>23.299999</c:v>
                </c:pt>
                <c:pt idx="22054">
                  <c:v>23.299999</c:v>
                </c:pt>
                <c:pt idx="22055">
                  <c:v>23.299999</c:v>
                </c:pt>
                <c:pt idx="22056">
                  <c:v>23.299999</c:v>
                </c:pt>
                <c:pt idx="22057">
                  <c:v>23.299999</c:v>
                </c:pt>
                <c:pt idx="22058">
                  <c:v>23.299999</c:v>
                </c:pt>
                <c:pt idx="22059">
                  <c:v>23.299999</c:v>
                </c:pt>
                <c:pt idx="22060">
                  <c:v>23.299999</c:v>
                </c:pt>
                <c:pt idx="22061">
                  <c:v>23.299999</c:v>
                </c:pt>
                <c:pt idx="22062">
                  <c:v>23.299999</c:v>
                </c:pt>
                <c:pt idx="22063">
                  <c:v>23.299999</c:v>
                </c:pt>
                <c:pt idx="22064">
                  <c:v>23.299999</c:v>
                </c:pt>
                <c:pt idx="22065">
                  <c:v>23.299999</c:v>
                </c:pt>
                <c:pt idx="22066">
                  <c:v>23.299999</c:v>
                </c:pt>
                <c:pt idx="22067">
                  <c:v>23.299999</c:v>
                </c:pt>
                <c:pt idx="22068">
                  <c:v>23.299999</c:v>
                </c:pt>
                <c:pt idx="22069">
                  <c:v>23.299999</c:v>
                </c:pt>
                <c:pt idx="22070">
                  <c:v>23.299999</c:v>
                </c:pt>
                <c:pt idx="22071">
                  <c:v>23.299999</c:v>
                </c:pt>
                <c:pt idx="22072">
                  <c:v>23.299999</c:v>
                </c:pt>
                <c:pt idx="22073">
                  <c:v>23.299999</c:v>
                </c:pt>
                <c:pt idx="22074">
                  <c:v>23.299999</c:v>
                </c:pt>
                <c:pt idx="22075">
                  <c:v>23.299999</c:v>
                </c:pt>
                <c:pt idx="22076">
                  <c:v>23.299999</c:v>
                </c:pt>
                <c:pt idx="22077">
                  <c:v>23.299999</c:v>
                </c:pt>
                <c:pt idx="22078">
                  <c:v>23.299999</c:v>
                </c:pt>
                <c:pt idx="22079">
                  <c:v>23.299999</c:v>
                </c:pt>
                <c:pt idx="22080">
                  <c:v>23.299999</c:v>
                </c:pt>
                <c:pt idx="22081">
                  <c:v>23.299999</c:v>
                </c:pt>
                <c:pt idx="22082">
                  <c:v>23.299999</c:v>
                </c:pt>
                <c:pt idx="22083">
                  <c:v>23.299999</c:v>
                </c:pt>
                <c:pt idx="22084">
                  <c:v>23.299999</c:v>
                </c:pt>
                <c:pt idx="22085">
                  <c:v>23.299999</c:v>
                </c:pt>
                <c:pt idx="22086">
                  <c:v>23.299999</c:v>
                </c:pt>
                <c:pt idx="22087">
                  <c:v>23.299999</c:v>
                </c:pt>
                <c:pt idx="22088">
                  <c:v>23.299999</c:v>
                </c:pt>
                <c:pt idx="22089">
                  <c:v>23.299999</c:v>
                </c:pt>
                <c:pt idx="22090">
                  <c:v>23.299999</c:v>
                </c:pt>
                <c:pt idx="22091">
                  <c:v>23.299999</c:v>
                </c:pt>
                <c:pt idx="22092">
                  <c:v>23.299999</c:v>
                </c:pt>
                <c:pt idx="22093">
                  <c:v>23.299999</c:v>
                </c:pt>
                <c:pt idx="22094">
                  <c:v>23.299999</c:v>
                </c:pt>
                <c:pt idx="22095">
                  <c:v>23.299999</c:v>
                </c:pt>
                <c:pt idx="22096">
                  <c:v>23.299999</c:v>
                </c:pt>
                <c:pt idx="22097">
                  <c:v>23.299999</c:v>
                </c:pt>
                <c:pt idx="22098">
                  <c:v>23.299999</c:v>
                </c:pt>
                <c:pt idx="22099">
                  <c:v>23.299999</c:v>
                </c:pt>
                <c:pt idx="22100">
                  <c:v>23.299999</c:v>
                </c:pt>
                <c:pt idx="22101">
                  <c:v>23.299999</c:v>
                </c:pt>
                <c:pt idx="22102">
                  <c:v>23.299999</c:v>
                </c:pt>
                <c:pt idx="22103">
                  <c:v>23.299999</c:v>
                </c:pt>
                <c:pt idx="22104">
                  <c:v>23.299999</c:v>
                </c:pt>
                <c:pt idx="22105">
                  <c:v>23.299999</c:v>
                </c:pt>
                <c:pt idx="22106">
                  <c:v>23.299999</c:v>
                </c:pt>
                <c:pt idx="22107">
                  <c:v>23.299999</c:v>
                </c:pt>
                <c:pt idx="22108">
                  <c:v>23.299999</c:v>
                </c:pt>
                <c:pt idx="22109">
                  <c:v>23.299999</c:v>
                </c:pt>
                <c:pt idx="22110">
                  <c:v>23.299999</c:v>
                </c:pt>
                <c:pt idx="22111">
                  <c:v>23.299999</c:v>
                </c:pt>
                <c:pt idx="22112">
                  <c:v>23.299999</c:v>
                </c:pt>
                <c:pt idx="22113">
                  <c:v>23.299999</c:v>
                </c:pt>
                <c:pt idx="22114">
                  <c:v>23.299999</c:v>
                </c:pt>
                <c:pt idx="22115">
                  <c:v>23.299999</c:v>
                </c:pt>
                <c:pt idx="22116">
                  <c:v>23.299999</c:v>
                </c:pt>
                <c:pt idx="22117">
                  <c:v>23.299999</c:v>
                </c:pt>
                <c:pt idx="22118">
                  <c:v>23.299999</c:v>
                </c:pt>
                <c:pt idx="22119">
                  <c:v>23.299999</c:v>
                </c:pt>
                <c:pt idx="22120">
                  <c:v>23.299999</c:v>
                </c:pt>
                <c:pt idx="22121">
                  <c:v>23.299999</c:v>
                </c:pt>
                <c:pt idx="22122">
                  <c:v>23.299999</c:v>
                </c:pt>
                <c:pt idx="22123">
                  <c:v>23.299999</c:v>
                </c:pt>
                <c:pt idx="22124">
                  <c:v>23.299999</c:v>
                </c:pt>
                <c:pt idx="22125">
                  <c:v>23.299999</c:v>
                </c:pt>
                <c:pt idx="22126">
                  <c:v>23.299999</c:v>
                </c:pt>
                <c:pt idx="22127">
                  <c:v>23.299999</c:v>
                </c:pt>
                <c:pt idx="22128">
                  <c:v>23.299999</c:v>
                </c:pt>
                <c:pt idx="22129">
                  <c:v>23.299999</c:v>
                </c:pt>
                <c:pt idx="22130">
                  <c:v>23.299999</c:v>
                </c:pt>
                <c:pt idx="22131">
                  <c:v>23.299999</c:v>
                </c:pt>
                <c:pt idx="22132">
                  <c:v>23.299999</c:v>
                </c:pt>
                <c:pt idx="22133">
                  <c:v>23.299999</c:v>
                </c:pt>
                <c:pt idx="22134">
                  <c:v>23.299999</c:v>
                </c:pt>
                <c:pt idx="22135">
                  <c:v>23.299999</c:v>
                </c:pt>
                <c:pt idx="22136">
                  <c:v>23.299999</c:v>
                </c:pt>
                <c:pt idx="22137">
                  <c:v>23.299999</c:v>
                </c:pt>
                <c:pt idx="22138">
                  <c:v>23.299999</c:v>
                </c:pt>
                <c:pt idx="22139">
                  <c:v>23.299999</c:v>
                </c:pt>
                <c:pt idx="22140">
                  <c:v>23.299999</c:v>
                </c:pt>
                <c:pt idx="22141">
                  <c:v>23.299999</c:v>
                </c:pt>
                <c:pt idx="22142">
                  <c:v>23.299999</c:v>
                </c:pt>
                <c:pt idx="22143">
                  <c:v>23.299999</c:v>
                </c:pt>
                <c:pt idx="22144">
                  <c:v>23.299999</c:v>
                </c:pt>
                <c:pt idx="22145">
                  <c:v>23.299999</c:v>
                </c:pt>
                <c:pt idx="22146">
                  <c:v>23.299999</c:v>
                </c:pt>
                <c:pt idx="22147">
                  <c:v>23.299999</c:v>
                </c:pt>
                <c:pt idx="22148">
                  <c:v>23.299999</c:v>
                </c:pt>
                <c:pt idx="22149">
                  <c:v>23.299999</c:v>
                </c:pt>
                <c:pt idx="22150">
                  <c:v>23.299999</c:v>
                </c:pt>
                <c:pt idx="22151">
                  <c:v>23.299999</c:v>
                </c:pt>
                <c:pt idx="22152">
                  <c:v>23.299999</c:v>
                </c:pt>
                <c:pt idx="22153">
                  <c:v>23.299999</c:v>
                </c:pt>
                <c:pt idx="22154">
                  <c:v>23.299999</c:v>
                </c:pt>
                <c:pt idx="22155">
                  <c:v>23.299999</c:v>
                </c:pt>
                <c:pt idx="22156">
                  <c:v>23.299999</c:v>
                </c:pt>
                <c:pt idx="22157">
                  <c:v>23.299999</c:v>
                </c:pt>
                <c:pt idx="22158">
                  <c:v>23.299999</c:v>
                </c:pt>
                <c:pt idx="22159">
                  <c:v>23.299999</c:v>
                </c:pt>
                <c:pt idx="22160">
                  <c:v>23.299999</c:v>
                </c:pt>
                <c:pt idx="22161">
                  <c:v>23.299999</c:v>
                </c:pt>
                <c:pt idx="22162">
                  <c:v>23.299999</c:v>
                </c:pt>
                <c:pt idx="22163">
                  <c:v>23.299999</c:v>
                </c:pt>
                <c:pt idx="22164">
                  <c:v>23.299999</c:v>
                </c:pt>
                <c:pt idx="22165">
                  <c:v>23.299999</c:v>
                </c:pt>
                <c:pt idx="22166">
                  <c:v>23.299999</c:v>
                </c:pt>
                <c:pt idx="22167">
                  <c:v>23.299999</c:v>
                </c:pt>
                <c:pt idx="22168">
                  <c:v>23.299999</c:v>
                </c:pt>
                <c:pt idx="22169">
                  <c:v>23.299999</c:v>
                </c:pt>
                <c:pt idx="22170">
                  <c:v>23.299999</c:v>
                </c:pt>
                <c:pt idx="22171">
                  <c:v>23.299999</c:v>
                </c:pt>
                <c:pt idx="22172">
                  <c:v>23.299999</c:v>
                </c:pt>
                <c:pt idx="22173">
                  <c:v>23.299999</c:v>
                </c:pt>
                <c:pt idx="22174">
                  <c:v>23.299999</c:v>
                </c:pt>
                <c:pt idx="22175">
                  <c:v>23.299999</c:v>
                </c:pt>
                <c:pt idx="22176">
                  <c:v>23.299999</c:v>
                </c:pt>
                <c:pt idx="22177">
                  <c:v>23.299999</c:v>
                </c:pt>
                <c:pt idx="22178">
                  <c:v>23.299999</c:v>
                </c:pt>
                <c:pt idx="22179">
                  <c:v>23.299999</c:v>
                </c:pt>
                <c:pt idx="22180">
                  <c:v>23.299999</c:v>
                </c:pt>
                <c:pt idx="22181">
                  <c:v>23.299999</c:v>
                </c:pt>
                <c:pt idx="22182">
                  <c:v>23.299999</c:v>
                </c:pt>
                <c:pt idx="22183">
                  <c:v>23.299999</c:v>
                </c:pt>
                <c:pt idx="22184">
                  <c:v>23.299999</c:v>
                </c:pt>
                <c:pt idx="22185">
                  <c:v>23.299999</c:v>
                </c:pt>
                <c:pt idx="22186">
                  <c:v>23.299999</c:v>
                </c:pt>
                <c:pt idx="22187">
                  <c:v>23.299999</c:v>
                </c:pt>
                <c:pt idx="22188">
                  <c:v>23.299999</c:v>
                </c:pt>
                <c:pt idx="22189">
                  <c:v>23.299999</c:v>
                </c:pt>
                <c:pt idx="22190">
                  <c:v>23.299999</c:v>
                </c:pt>
                <c:pt idx="22191">
                  <c:v>23.299999</c:v>
                </c:pt>
                <c:pt idx="22192">
                  <c:v>23.299999</c:v>
                </c:pt>
                <c:pt idx="22193">
                  <c:v>23.299999</c:v>
                </c:pt>
                <c:pt idx="22194">
                  <c:v>23.299999</c:v>
                </c:pt>
                <c:pt idx="22195">
                  <c:v>23.299999</c:v>
                </c:pt>
                <c:pt idx="22196">
                  <c:v>23.299999</c:v>
                </c:pt>
                <c:pt idx="22197">
                  <c:v>23.299999</c:v>
                </c:pt>
                <c:pt idx="22198">
                  <c:v>23.299999</c:v>
                </c:pt>
                <c:pt idx="22199">
                  <c:v>23.299999</c:v>
                </c:pt>
                <c:pt idx="22200">
                  <c:v>23.299999</c:v>
                </c:pt>
                <c:pt idx="22201">
                  <c:v>23.299999</c:v>
                </c:pt>
                <c:pt idx="22202">
                  <c:v>23.299999</c:v>
                </c:pt>
                <c:pt idx="22203">
                  <c:v>23.299999</c:v>
                </c:pt>
                <c:pt idx="22204">
                  <c:v>23.4</c:v>
                </c:pt>
                <c:pt idx="22205">
                  <c:v>23.299999</c:v>
                </c:pt>
                <c:pt idx="22206">
                  <c:v>23.299999</c:v>
                </c:pt>
                <c:pt idx="22207">
                  <c:v>23.4</c:v>
                </c:pt>
                <c:pt idx="22208">
                  <c:v>23.299999</c:v>
                </c:pt>
                <c:pt idx="22209">
                  <c:v>23.299999</c:v>
                </c:pt>
                <c:pt idx="22210">
                  <c:v>23.299999</c:v>
                </c:pt>
                <c:pt idx="22211">
                  <c:v>23.299999</c:v>
                </c:pt>
                <c:pt idx="22212">
                  <c:v>23.299999</c:v>
                </c:pt>
                <c:pt idx="22213">
                  <c:v>23.299999</c:v>
                </c:pt>
                <c:pt idx="22214">
                  <c:v>23.299999</c:v>
                </c:pt>
                <c:pt idx="22215">
                  <c:v>23.299999</c:v>
                </c:pt>
                <c:pt idx="22216">
                  <c:v>23.299999</c:v>
                </c:pt>
                <c:pt idx="22217">
                  <c:v>23.299999</c:v>
                </c:pt>
                <c:pt idx="22218">
                  <c:v>23.299999</c:v>
                </c:pt>
                <c:pt idx="22219">
                  <c:v>23.299999</c:v>
                </c:pt>
                <c:pt idx="22220">
                  <c:v>23.4</c:v>
                </c:pt>
                <c:pt idx="22221">
                  <c:v>23.299999</c:v>
                </c:pt>
                <c:pt idx="22222">
                  <c:v>23.299999</c:v>
                </c:pt>
                <c:pt idx="22223">
                  <c:v>23.299999</c:v>
                </c:pt>
                <c:pt idx="22224">
                  <c:v>23.299999</c:v>
                </c:pt>
                <c:pt idx="22225">
                  <c:v>23.299999</c:v>
                </c:pt>
                <c:pt idx="22226">
                  <c:v>23.299999</c:v>
                </c:pt>
                <c:pt idx="22227">
                  <c:v>23.299999</c:v>
                </c:pt>
                <c:pt idx="22228">
                  <c:v>23.299999</c:v>
                </c:pt>
                <c:pt idx="22229">
                  <c:v>23.299999</c:v>
                </c:pt>
                <c:pt idx="22230">
                  <c:v>23.299999</c:v>
                </c:pt>
                <c:pt idx="22231">
                  <c:v>23.4</c:v>
                </c:pt>
                <c:pt idx="22232">
                  <c:v>23.299999</c:v>
                </c:pt>
                <c:pt idx="22233">
                  <c:v>23.4</c:v>
                </c:pt>
                <c:pt idx="22234">
                  <c:v>23.4</c:v>
                </c:pt>
                <c:pt idx="22235">
                  <c:v>23.4</c:v>
                </c:pt>
                <c:pt idx="22236">
                  <c:v>23.299999</c:v>
                </c:pt>
                <c:pt idx="22237">
                  <c:v>23.299999</c:v>
                </c:pt>
                <c:pt idx="22238">
                  <c:v>23.4</c:v>
                </c:pt>
                <c:pt idx="22239">
                  <c:v>23.299999</c:v>
                </c:pt>
                <c:pt idx="22240">
                  <c:v>23.4</c:v>
                </c:pt>
                <c:pt idx="22241">
                  <c:v>23.299999</c:v>
                </c:pt>
                <c:pt idx="22242">
                  <c:v>23.4</c:v>
                </c:pt>
                <c:pt idx="22243">
                  <c:v>23.4</c:v>
                </c:pt>
                <c:pt idx="22244">
                  <c:v>23.299999</c:v>
                </c:pt>
                <c:pt idx="22245">
                  <c:v>23.4</c:v>
                </c:pt>
                <c:pt idx="22246">
                  <c:v>23.4</c:v>
                </c:pt>
                <c:pt idx="22247">
                  <c:v>23.4</c:v>
                </c:pt>
                <c:pt idx="22248">
                  <c:v>23.4</c:v>
                </c:pt>
                <c:pt idx="22249">
                  <c:v>23.299999</c:v>
                </c:pt>
                <c:pt idx="22250">
                  <c:v>23.299999</c:v>
                </c:pt>
                <c:pt idx="22251">
                  <c:v>23.299999</c:v>
                </c:pt>
                <c:pt idx="22252">
                  <c:v>23.299999</c:v>
                </c:pt>
                <c:pt idx="22253">
                  <c:v>23.299999</c:v>
                </c:pt>
                <c:pt idx="22254">
                  <c:v>23.299999</c:v>
                </c:pt>
                <c:pt idx="22255">
                  <c:v>23.299999</c:v>
                </c:pt>
                <c:pt idx="22256">
                  <c:v>23.299999</c:v>
                </c:pt>
                <c:pt idx="22257">
                  <c:v>23.299999</c:v>
                </c:pt>
                <c:pt idx="22258">
                  <c:v>23.299999</c:v>
                </c:pt>
                <c:pt idx="22259">
                  <c:v>23.299999</c:v>
                </c:pt>
                <c:pt idx="22260">
                  <c:v>23.299999</c:v>
                </c:pt>
                <c:pt idx="22261">
                  <c:v>23.299999</c:v>
                </c:pt>
                <c:pt idx="22262">
                  <c:v>23.299999</c:v>
                </c:pt>
                <c:pt idx="22263">
                  <c:v>23.4</c:v>
                </c:pt>
                <c:pt idx="22264">
                  <c:v>23.299999</c:v>
                </c:pt>
                <c:pt idx="22265">
                  <c:v>23.299999</c:v>
                </c:pt>
                <c:pt idx="22266">
                  <c:v>23.299999</c:v>
                </c:pt>
                <c:pt idx="22267">
                  <c:v>23.299999</c:v>
                </c:pt>
                <c:pt idx="22268">
                  <c:v>23.299999</c:v>
                </c:pt>
                <c:pt idx="22269">
                  <c:v>23.299999</c:v>
                </c:pt>
                <c:pt idx="22270">
                  <c:v>23.299999</c:v>
                </c:pt>
                <c:pt idx="22271">
                  <c:v>23.299999</c:v>
                </c:pt>
                <c:pt idx="22272">
                  <c:v>23.299999</c:v>
                </c:pt>
                <c:pt idx="22273">
                  <c:v>23.299999</c:v>
                </c:pt>
                <c:pt idx="22274">
                  <c:v>23.299999</c:v>
                </c:pt>
                <c:pt idx="22275">
                  <c:v>23.299999</c:v>
                </c:pt>
                <c:pt idx="22276">
                  <c:v>23.299999</c:v>
                </c:pt>
                <c:pt idx="22277">
                  <c:v>23.299999</c:v>
                </c:pt>
                <c:pt idx="22278">
                  <c:v>23.299999</c:v>
                </c:pt>
                <c:pt idx="22279">
                  <c:v>23.299999</c:v>
                </c:pt>
                <c:pt idx="22280">
                  <c:v>23.299999</c:v>
                </c:pt>
                <c:pt idx="22281">
                  <c:v>23.299999</c:v>
                </c:pt>
                <c:pt idx="22282">
                  <c:v>23.299999</c:v>
                </c:pt>
                <c:pt idx="22283">
                  <c:v>23.299999</c:v>
                </c:pt>
                <c:pt idx="22284">
                  <c:v>23.299999</c:v>
                </c:pt>
                <c:pt idx="22285">
                  <c:v>23.299999</c:v>
                </c:pt>
                <c:pt idx="22286">
                  <c:v>23.299999</c:v>
                </c:pt>
                <c:pt idx="22287">
                  <c:v>23.4</c:v>
                </c:pt>
                <c:pt idx="22288">
                  <c:v>23.299999</c:v>
                </c:pt>
                <c:pt idx="22289">
                  <c:v>23.299999</c:v>
                </c:pt>
                <c:pt idx="22290">
                  <c:v>23.299999</c:v>
                </c:pt>
                <c:pt idx="22291">
                  <c:v>23.299999</c:v>
                </c:pt>
                <c:pt idx="22292">
                  <c:v>23.299999</c:v>
                </c:pt>
                <c:pt idx="22293">
                  <c:v>23.299999</c:v>
                </c:pt>
                <c:pt idx="22294">
                  <c:v>23.299999</c:v>
                </c:pt>
                <c:pt idx="22295">
                  <c:v>23.299999</c:v>
                </c:pt>
                <c:pt idx="22296">
                  <c:v>23.299999</c:v>
                </c:pt>
                <c:pt idx="22297">
                  <c:v>23.299999</c:v>
                </c:pt>
                <c:pt idx="22298">
                  <c:v>23.299999</c:v>
                </c:pt>
                <c:pt idx="22299">
                  <c:v>23.299999</c:v>
                </c:pt>
                <c:pt idx="22300">
                  <c:v>23.299999</c:v>
                </c:pt>
                <c:pt idx="22301">
                  <c:v>23.299999</c:v>
                </c:pt>
                <c:pt idx="22302">
                  <c:v>23.299999</c:v>
                </c:pt>
                <c:pt idx="22303">
                  <c:v>23.299999</c:v>
                </c:pt>
                <c:pt idx="22304">
                  <c:v>23.299999</c:v>
                </c:pt>
                <c:pt idx="22305">
                  <c:v>23.299999</c:v>
                </c:pt>
                <c:pt idx="22306">
                  <c:v>23.299999</c:v>
                </c:pt>
                <c:pt idx="22307">
                  <c:v>23.299999</c:v>
                </c:pt>
                <c:pt idx="22308">
                  <c:v>23.299999</c:v>
                </c:pt>
                <c:pt idx="22309">
                  <c:v>23.299999</c:v>
                </c:pt>
                <c:pt idx="22310">
                  <c:v>23.299999</c:v>
                </c:pt>
                <c:pt idx="22311">
                  <c:v>23.299999</c:v>
                </c:pt>
                <c:pt idx="22312">
                  <c:v>23.299999</c:v>
                </c:pt>
                <c:pt idx="22313">
                  <c:v>23.299999</c:v>
                </c:pt>
                <c:pt idx="22314">
                  <c:v>23.299999</c:v>
                </c:pt>
                <c:pt idx="22315">
                  <c:v>23.299999</c:v>
                </c:pt>
                <c:pt idx="22316">
                  <c:v>23.299999</c:v>
                </c:pt>
                <c:pt idx="22317">
                  <c:v>23.299999</c:v>
                </c:pt>
                <c:pt idx="22318">
                  <c:v>23.299999</c:v>
                </c:pt>
                <c:pt idx="22319">
                  <c:v>23.299999</c:v>
                </c:pt>
                <c:pt idx="22320">
                  <c:v>23.299999</c:v>
                </c:pt>
                <c:pt idx="22321">
                  <c:v>23.299999</c:v>
                </c:pt>
                <c:pt idx="22322">
                  <c:v>23.299999</c:v>
                </c:pt>
                <c:pt idx="22323">
                  <c:v>23.299999</c:v>
                </c:pt>
                <c:pt idx="22324">
                  <c:v>23.299999</c:v>
                </c:pt>
                <c:pt idx="22325">
                  <c:v>23.299999</c:v>
                </c:pt>
                <c:pt idx="22326">
                  <c:v>23.299999</c:v>
                </c:pt>
                <c:pt idx="22327">
                  <c:v>23.299999</c:v>
                </c:pt>
                <c:pt idx="22328">
                  <c:v>23.299999</c:v>
                </c:pt>
                <c:pt idx="22329">
                  <c:v>23.299999</c:v>
                </c:pt>
                <c:pt idx="22330">
                  <c:v>23.299999</c:v>
                </c:pt>
                <c:pt idx="22331">
                  <c:v>23.299999</c:v>
                </c:pt>
                <c:pt idx="22332">
                  <c:v>23.299999</c:v>
                </c:pt>
                <c:pt idx="22333">
                  <c:v>23.299999</c:v>
                </c:pt>
                <c:pt idx="22334">
                  <c:v>23.299999</c:v>
                </c:pt>
                <c:pt idx="22335">
                  <c:v>23.299999</c:v>
                </c:pt>
                <c:pt idx="22336">
                  <c:v>23.299999</c:v>
                </c:pt>
                <c:pt idx="22337">
                  <c:v>23.299999</c:v>
                </c:pt>
                <c:pt idx="22338">
                  <c:v>23.299999</c:v>
                </c:pt>
                <c:pt idx="22339">
                  <c:v>23.299999</c:v>
                </c:pt>
                <c:pt idx="22340">
                  <c:v>23.299999</c:v>
                </c:pt>
                <c:pt idx="22341">
                  <c:v>23.299999</c:v>
                </c:pt>
                <c:pt idx="22342">
                  <c:v>23.299999</c:v>
                </c:pt>
                <c:pt idx="22343">
                  <c:v>23.299999</c:v>
                </c:pt>
                <c:pt idx="22344">
                  <c:v>23.299999</c:v>
                </c:pt>
                <c:pt idx="22345">
                  <c:v>23.299999</c:v>
                </c:pt>
                <c:pt idx="22346">
                  <c:v>23.299999</c:v>
                </c:pt>
                <c:pt idx="22347">
                  <c:v>23.299999</c:v>
                </c:pt>
                <c:pt idx="22348">
                  <c:v>23.299999</c:v>
                </c:pt>
                <c:pt idx="22349">
                  <c:v>23.299999</c:v>
                </c:pt>
                <c:pt idx="22350">
                  <c:v>23.299999</c:v>
                </c:pt>
                <c:pt idx="22351">
                  <c:v>23.299999</c:v>
                </c:pt>
                <c:pt idx="22352">
                  <c:v>23.299999</c:v>
                </c:pt>
                <c:pt idx="22353">
                  <c:v>23.299999</c:v>
                </c:pt>
                <c:pt idx="22354">
                  <c:v>23.299999</c:v>
                </c:pt>
                <c:pt idx="22355">
                  <c:v>23.299999</c:v>
                </c:pt>
                <c:pt idx="22356">
                  <c:v>23.299999</c:v>
                </c:pt>
                <c:pt idx="22357">
                  <c:v>23.299999</c:v>
                </c:pt>
                <c:pt idx="22358">
                  <c:v>23.299999</c:v>
                </c:pt>
                <c:pt idx="22359">
                  <c:v>23.299999</c:v>
                </c:pt>
                <c:pt idx="22360">
                  <c:v>23.299999</c:v>
                </c:pt>
                <c:pt idx="22361">
                  <c:v>23.299999</c:v>
                </c:pt>
                <c:pt idx="22362">
                  <c:v>23.299999</c:v>
                </c:pt>
                <c:pt idx="22363">
                  <c:v>23.299999</c:v>
                </c:pt>
                <c:pt idx="22364">
                  <c:v>23.299999</c:v>
                </c:pt>
                <c:pt idx="22365">
                  <c:v>23.299999</c:v>
                </c:pt>
                <c:pt idx="22366">
                  <c:v>23.299999</c:v>
                </c:pt>
                <c:pt idx="22367">
                  <c:v>23.299999</c:v>
                </c:pt>
                <c:pt idx="22368">
                  <c:v>23.299999</c:v>
                </c:pt>
                <c:pt idx="22369">
                  <c:v>23.299999</c:v>
                </c:pt>
                <c:pt idx="22370">
                  <c:v>23.299999</c:v>
                </c:pt>
                <c:pt idx="22371">
                  <c:v>23.299999</c:v>
                </c:pt>
                <c:pt idx="22372">
                  <c:v>23.299999</c:v>
                </c:pt>
                <c:pt idx="22373">
                  <c:v>23.299999</c:v>
                </c:pt>
                <c:pt idx="22374">
                  <c:v>23.299999</c:v>
                </c:pt>
                <c:pt idx="22375">
                  <c:v>23.299999</c:v>
                </c:pt>
                <c:pt idx="22376">
                  <c:v>23.299999</c:v>
                </c:pt>
                <c:pt idx="22377">
                  <c:v>23.299999</c:v>
                </c:pt>
                <c:pt idx="22378">
                  <c:v>23.299999</c:v>
                </c:pt>
                <c:pt idx="22379">
                  <c:v>23.299999</c:v>
                </c:pt>
                <c:pt idx="22380">
                  <c:v>23.299999</c:v>
                </c:pt>
                <c:pt idx="22381">
                  <c:v>23.299999</c:v>
                </c:pt>
                <c:pt idx="22382">
                  <c:v>23.299999</c:v>
                </c:pt>
                <c:pt idx="22383">
                  <c:v>23.299999</c:v>
                </c:pt>
                <c:pt idx="22384">
                  <c:v>23.299999</c:v>
                </c:pt>
                <c:pt idx="22385">
                  <c:v>23.299999</c:v>
                </c:pt>
                <c:pt idx="22386">
                  <c:v>23.299999</c:v>
                </c:pt>
                <c:pt idx="22387">
                  <c:v>23.299999</c:v>
                </c:pt>
                <c:pt idx="22388">
                  <c:v>23.299999</c:v>
                </c:pt>
                <c:pt idx="22389">
                  <c:v>23.299999</c:v>
                </c:pt>
                <c:pt idx="22390">
                  <c:v>23.299999</c:v>
                </c:pt>
                <c:pt idx="22391">
                  <c:v>23.299999</c:v>
                </c:pt>
                <c:pt idx="22392">
                  <c:v>23.299999</c:v>
                </c:pt>
                <c:pt idx="22393">
                  <c:v>23.299999</c:v>
                </c:pt>
                <c:pt idx="22394">
                  <c:v>23.299999</c:v>
                </c:pt>
                <c:pt idx="22395">
                  <c:v>23.299999</c:v>
                </c:pt>
                <c:pt idx="22396">
                  <c:v>23.299999</c:v>
                </c:pt>
                <c:pt idx="22397">
                  <c:v>23.299999</c:v>
                </c:pt>
                <c:pt idx="22398">
                  <c:v>23.299999</c:v>
                </c:pt>
                <c:pt idx="22399">
                  <c:v>23.299999</c:v>
                </c:pt>
                <c:pt idx="22400">
                  <c:v>23.299999</c:v>
                </c:pt>
                <c:pt idx="22401">
                  <c:v>23.299999</c:v>
                </c:pt>
                <c:pt idx="22402">
                  <c:v>23.299999</c:v>
                </c:pt>
                <c:pt idx="22403">
                  <c:v>23.299999</c:v>
                </c:pt>
                <c:pt idx="22404">
                  <c:v>23.299999</c:v>
                </c:pt>
                <c:pt idx="22405">
                  <c:v>23.299999</c:v>
                </c:pt>
                <c:pt idx="22406">
                  <c:v>23.299999</c:v>
                </c:pt>
                <c:pt idx="22407">
                  <c:v>23.299999</c:v>
                </c:pt>
                <c:pt idx="22408">
                  <c:v>23.299999</c:v>
                </c:pt>
                <c:pt idx="22409">
                  <c:v>23.299999</c:v>
                </c:pt>
                <c:pt idx="22410">
                  <c:v>23.299999</c:v>
                </c:pt>
                <c:pt idx="22411">
                  <c:v>23.299999</c:v>
                </c:pt>
                <c:pt idx="22412">
                  <c:v>23.299999</c:v>
                </c:pt>
                <c:pt idx="22413">
                  <c:v>23.299999</c:v>
                </c:pt>
                <c:pt idx="22414">
                  <c:v>23.4</c:v>
                </c:pt>
                <c:pt idx="22415">
                  <c:v>23.299999</c:v>
                </c:pt>
                <c:pt idx="22416">
                  <c:v>23.299999</c:v>
                </c:pt>
                <c:pt idx="22417">
                  <c:v>23.299999</c:v>
                </c:pt>
                <c:pt idx="22418">
                  <c:v>23.299999</c:v>
                </c:pt>
                <c:pt idx="22419">
                  <c:v>23.299999</c:v>
                </c:pt>
                <c:pt idx="22420">
                  <c:v>23.299999</c:v>
                </c:pt>
                <c:pt idx="22421">
                  <c:v>23.299999</c:v>
                </c:pt>
                <c:pt idx="22422">
                  <c:v>23.299999</c:v>
                </c:pt>
                <c:pt idx="22423">
                  <c:v>23.299999</c:v>
                </c:pt>
                <c:pt idx="22424">
                  <c:v>23.299999</c:v>
                </c:pt>
                <c:pt idx="22425">
                  <c:v>23.299999</c:v>
                </c:pt>
                <c:pt idx="22426">
                  <c:v>23.299999</c:v>
                </c:pt>
                <c:pt idx="22427">
                  <c:v>23.299999</c:v>
                </c:pt>
                <c:pt idx="22428">
                  <c:v>23.299999</c:v>
                </c:pt>
                <c:pt idx="22429">
                  <c:v>23.299999</c:v>
                </c:pt>
                <c:pt idx="22430">
                  <c:v>23.299999</c:v>
                </c:pt>
                <c:pt idx="22431">
                  <c:v>23.299999</c:v>
                </c:pt>
                <c:pt idx="22432">
                  <c:v>23.299999</c:v>
                </c:pt>
                <c:pt idx="22433">
                  <c:v>23.299999</c:v>
                </c:pt>
                <c:pt idx="22434">
                  <c:v>23.299999</c:v>
                </c:pt>
                <c:pt idx="22435">
                  <c:v>23.299999</c:v>
                </c:pt>
                <c:pt idx="22436">
                  <c:v>23.299999</c:v>
                </c:pt>
                <c:pt idx="22437">
                  <c:v>23.299999</c:v>
                </c:pt>
                <c:pt idx="22438">
                  <c:v>23.299999</c:v>
                </c:pt>
                <c:pt idx="22439">
                  <c:v>23.4</c:v>
                </c:pt>
                <c:pt idx="22440">
                  <c:v>23.299999</c:v>
                </c:pt>
                <c:pt idx="22441">
                  <c:v>23.299999</c:v>
                </c:pt>
                <c:pt idx="22442">
                  <c:v>23.4</c:v>
                </c:pt>
                <c:pt idx="22443">
                  <c:v>23.299999</c:v>
                </c:pt>
                <c:pt idx="22444">
                  <c:v>23.299999</c:v>
                </c:pt>
                <c:pt idx="22445">
                  <c:v>23.299999</c:v>
                </c:pt>
                <c:pt idx="22446">
                  <c:v>23.4</c:v>
                </c:pt>
                <c:pt idx="22447">
                  <c:v>23.299999</c:v>
                </c:pt>
                <c:pt idx="22448">
                  <c:v>23.299999</c:v>
                </c:pt>
                <c:pt idx="22449">
                  <c:v>23.299999</c:v>
                </c:pt>
                <c:pt idx="22450">
                  <c:v>23.299999</c:v>
                </c:pt>
                <c:pt idx="22451">
                  <c:v>23.299999</c:v>
                </c:pt>
                <c:pt idx="22452">
                  <c:v>23.299999</c:v>
                </c:pt>
                <c:pt idx="22453">
                  <c:v>23.299999</c:v>
                </c:pt>
                <c:pt idx="22454">
                  <c:v>23.299999</c:v>
                </c:pt>
                <c:pt idx="22455">
                  <c:v>23.299999</c:v>
                </c:pt>
                <c:pt idx="22456">
                  <c:v>23.299999</c:v>
                </c:pt>
                <c:pt idx="22457">
                  <c:v>23.299999</c:v>
                </c:pt>
                <c:pt idx="22458">
                  <c:v>23.4</c:v>
                </c:pt>
                <c:pt idx="22459">
                  <c:v>23.4</c:v>
                </c:pt>
                <c:pt idx="22460">
                  <c:v>23.4</c:v>
                </c:pt>
                <c:pt idx="22461">
                  <c:v>23.299999</c:v>
                </c:pt>
                <c:pt idx="22462">
                  <c:v>23.299999</c:v>
                </c:pt>
                <c:pt idx="22463">
                  <c:v>23.299999</c:v>
                </c:pt>
                <c:pt idx="22464">
                  <c:v>23.299999</c:v>
                </c:pt>
                <c:pt idx="22465">
                  <c:v>23.299999</c:v>
                </c:pt>
                <c:pt idx="22466">
                  <c:v>23.299999</c:v>
                </c:pt>
                <c:pt idx="22467">
                  <c:v>23.299999</c:v>
                </c:pt>
                <c:pt idx="22468">
                  <c:v>23.299999</c:v>
                </c:pt>
                <c:pt idx="22469">
                  <c:v>23.299999</c:v>
                </c:pt>
                <c:pt idx="22470">
                  <c:v>23.299999</c:v>
                </c:pt>
                <c:pt idx="22471">
                  <c:v>23.299999</c:v>
                </c:pt>
                <c:pt idx="22472">
                  <c:v>23.299999</c:v>
                </c:pt>
                <c:pt idx="22473">
                  <c:v>23.299999</c:v>
                </c:pt>
                <c:pt idx="22474">
                  <c:v>23.299999</c:v>
                </c:pt>
                <c:pt idx="22475">
                  <c:v>23.299999</c:v>
                </c:pt>
                <c:pt idx="22476">
                  <c:v>23.299999</c:v>
                </c:pt>
                <c:pt idx="22477">
                  <c:v>23.299999</c:v>
                </c:pt>
                <c:pt idx="22478">
                  <c:v>23.299999</c:v>
                </c:pt>
                <c:pt idx="22479">
                  <c:v>23.299999</c:v>
                </c:pt>
                <c:pt idx="22480">
                  <c:v>23.299999</c:v>
                </c:pt>
                <c:pt idx="22481">
                  <c:v>23.299999</c:v>
                </c:pt>
                <c:pt idx="22482">
                  <c:v>23.299999</c:v>
                </c:pt>
                <c:pt idx="22483">
                  <c:v>23.299999</c:v>
                </c:pt>
                <c:pt idx="22484">
                  <c:v>23.299999</c:v>
                </c:pt>
                <c:pt idx="22485">
                  <c:v>23.299999</c:v>
                </c:pt>
                <c:pt idx="22486">
                  <c:v>23.299999</c:v>
                </c:pt>
                <c:pt idx="22487">
                  <c:v>23.299999</c:v>
                </c:pt>
                <c:pt idx="22488">
                  <c:v>23.299999</c:v>
                </c:pt>
                <c:pt idx="22489">
                  <c:v>23.299999</c:v>
                </c:pt>
                <c:pt idx="22490">
                  <c:v>23.299999</c:v>
                </c:pt>
                <c:pt idx="22491">
                  <c:v>23.299999</c:v>
                </c:pt>
                <c:pt idx="22492">
                  <c:v>23.299999</c:v>
                </c:pt>
                <c:pt idx="22493">
                  <c:v>23.299999</c:v>
                </c:pt>
                <c:pt idx="22494">
                  <c:v>23.299999</c:v>
                </c:pt>
                <c:pt idx="22495">
                  <c:v>23.299999</c:v>
                </c:pt>
                <c:pt idx="22496">
                  <c:v>23.299999</c:v>
                </c:pt>
                <c:pt idx="22497">
                  <c:v>23.299999</c:v>
                </c:pt>
                <c:pt idx="22498">
                  <c:v>23.299999</c:v>
                </c:pt>
                <c:pt idx="22499">
                  <c:v>23.299999</c:v>
                </c:pt>
                <c:pt idx="22500">
                  <c:v>23.299999</c:v>
                </c:pt>
                <c:pt idx="22501">
                  <c:v>23.299999</c:v>
                </c:pt>
                <c:pt idx="22502">
                  <c:v>23.4</c:v>
                </c:pt>
                <c:pt idx="22503">
                  <c:v>23.299999</c:v>
                </c:pt>
                <c:pt idx="22504">
                  <c:v>23.299999</c:v>
                </c:pt>
                <c:pt idx="22505">
                  <c:v>23.299999</c:v>
                </c:pt>
                <c:pt idx="22506">
                  <c:v>23.299999</c:v>
                </c:pt>
                <c:pt idx="22507">
                  <c:v>23.4</c:v>
                </c:pt>
                <c:pt idx="22508">
                  <c:v>23.4</c:v>
                </c:pt>
                <c:pt idx="22509">
                  <c:v>23.4</c:v>
                </c:pt>
                <c:pt idx="22510">
                  <c:v>23.299999</c:v>
                </c:pt>
                <c:pt idx="22511">
                  <c:v>23.299999</c:v>
                </c:pt>
                <c:pt idx="22512">
                  <c:v>23.4</c:v>
                </c:pt>
                <c:pt idx="22513">
                  <c:v>23.299999</c:v>
                </c:pt>
                <c:pt idx="22514">
                  <c:v>23.299999</c:v>
                </c:pt>
                <c:pt idx="22515">
                  <c:v>23.299999</c:v>
                </c:pt>
                <c:pt idx="22516">
                  <c:v>23.299999</c:v>
                </c:pt>
                <c:pt idx="22517">
                  <c:v>23.299999</c:v>
                </c:pt>
                <c:pt idx="22518">
                  <c:v>23.299999</c:v>
                </c:pt>
                <c:pt idx="22519">
                  <c:v>23.299999</c:v>
                </c:pt>
                <c:pt idx="22520">
                  <c:v>23.299999</c:v>
                </c:pt>
                <c:pt idx="22521">
                  <c:v>23.4</c:v>
                </c:pt>
                <c:pt idx="22522">
                  <c:v>23.4</c:v>
                </c:pt>
                <c:pt idx="22523">
                  <c:v>23.299999</c:v>
                </c:pt>
                <c:pt idx="22524">
                  <c:v>23.299999</c:v>
                </c:pt>
                <c:pt idx="22525">
                  <c:v>23.299999</c:v>
                </c:pt>
                <c:pt idx="22526">
                  <c:v>23.299999</c:v>
                </c:pt>
                <c:pt idx="22527">
                  <c:v>23.299999</c:v>
                </c:pt>
                <c:pt idx="22528">
                  <c:v>23.299999</c:v>
                </c:pt>
                <c:pt idx="22529">
                  <c:v>23.299999</c:v>
                </c:pt>
                <c:pt idx="22530">
                  <c:v>23.299999</c:v>
                </c:pt>
                <c:pt idx="22531">
                  <c:v>23.299999</c:v>
                </c:pt>
                <c:pt idx="22532">
                  <c:v>23.299999</c:v>
                </c:pt>
                <c:pt idx="22533">
                  <c:v>23.299999</c:v>
                </c:pt>
                <c:pt idx="22534">
                  <c:v>23.299999</c:v>
                </c:pt>
                <c:pt idx="22535">
                  <c:v>23.299999</c:v>
                </c:pt>
                <c:pt idx="22536">
                  <c:v>23.299999</c:v>
                </c:pt>
                <c:pt idx="22537">
                  <c:v>23.299999</c:v>
                </c:pt>
                <c:pt idx="22538">
                  <c:v>23.299999</c:v>
                </c:pt>
                <c:pt idx="22539">
                  <c:v>23.299999</c:v>
                </c:pt>
                <c:pt idx="22540">
                  <c:v>23.4</c:v>
                </c:pt>
                <c:pt idx="22541">
                  <c:v>23.299999</c:v>
                </c:pt>
                <c:pt idx="22542">
                  <c:v>23.299999</c:v>
                </c:pt>
                <c:pt idx="22543">
                  <c:v>23.299999</c:v>
                </c:pt>
                <c:pt idx="22544">
                  <c:v>23.299999</c:v>
                </c:pt>
                <c:pt idx="22545">
                  <c:v>23.299999</c:v>
                </c:pt>
                <c:pt idx="22546">
                  <c:v>23.299999</c:v>
                </c:pt>
                <c:pt idx="22547">
                  <c:v>23.299999</c:v>
                </c:pt>
                <c:pt idx="22548">
                  <c:v>23.299999</c:v>
                </c:pt>
                <c:pt idx="22549">
                  <c:v>23.299999</c:v>
                </c:pt>
                <c:pt idx="22550">
                  <c:v>23.299999</c:v>
                </c:pt>
                <c:pt idx="22551">
                  <c:v>23.299999</c:v>
                </c:pt>
                <c:pt idx="22552">
                  <c:v>23.299999</c:v>
                </c:pt>
                <c:pt idx="22553">
                  <c:v>23.299999</c:v>
                </c:pt>
                <c:pt idx="22554">
                  <c:v>23.299999</c:v>
                </c:pt>
                <c:pt idx="22555">
                  <c:v>23.299999</c:v>
                </c:pt>
                <c:pt idx="22556">
                  <c:v>23.299999</c:v>
                </c:pt>
                <c:pt idx="22557">
                  <c:v>23.299999</c:v>
                </c:pt>
                <c:pt idx="22558">
                  <c:v>23.299999</c:v>
                </c:pt>
                <c:pt idx="22559">
                  <c:v>23.299999</c:v>
                </c:pt>
                <c:pt idx="22560">
                  <c:v>23.299999</c:v>
                </c:pt>
                <c:pt idx="22561">
                  <c:v>23.299999</c:v>
                </c:pt>
                <c:pt idx="22562">
                  <c:v>23.299999</c:v>
                </c:pt>
                <c:pt idx="22563">
                  <c:v>23.299999</c:v>
                </c:pt>
                <c:pt idx="22564">
                  <c:v>23.299999</c:v>
                </c:pt>
                <c:pt idx="22565">
                  <c:v>23.299999</c:v>
                </c:pt>
                <c:pt idx="22566">
                  <c:v>23.299999</c:v>
                </c:pt>
                <c:pt idx="22567">
                  <c:v>23.299999</c:v>
                </c:pt>
                <c:pt idx="22568">
                  <c:v>23.299999</c:v>
                </c:pt>
                <c:pt idx="22569">
                  <c:v>23.299999</c:v>
                </c:pt>
                <c:pt idx="22570">
                  <c:v>23.299999</c:v>
                </c:pt>
                <c:pt idx="22571">
                  <c:v>23.299999</c:v>
                </c:pt>
                <c:pt idx="22572">
                  <c:v>23.4</c:v>
                </c:pt>
                <c:pt idx="22573">
                  <c:v>23.299999</c:v>
                </c:pt>
                <c:pt idx="22574">
                  <c:v>23.299999</c:v>
                </c:pt>
                <c:pt idx="22575">
                  <c:v>23.299999</c:v>
                </c:pt>
                <c:pt idx="22576">
                  <c:v>23.299999</c:v>
                </c:pt>
                <c:pt idx="22577">
                  <c:v>23.299999</c:v>
                </c:pt>
                <c:pt idx="22578">
                  <c:v>23.299999</c:v>
                </c:pt>
                <c:pt idx="22579">
                  <c:v>23.4</c:v>
                </c:pt>
                <c:pt idx="22580">
                  <c:v>23.4</c:v>
                </c:pt>
                <c:pt idx="22581">
                  <c:v>23.299999</c:v>
                </c:pt>
                <c:pt idx="22582">
                  <c:v>23.299999</c:v>
                </c:pt>
                <c:pt idx="22583">
                  <c:v>23.299999</c:v>
                </c:pt>
                <c:pt idx="22584">
                  <c:v>23.299999</c:v>
                </c:pt>
                <c:pt idx="22585">
                  <c:v>23.299999</c:v>
                </c:pt>
                <c:pt idx="22586">
                  <c:v>23.299999</c:v>
                </c:pt>
                <c:pt idx="22587">
                  <c:v>23.299999</c:v>
                </c:pt>
                <c:pt idx="22588">
                  <c:v>23.299999</c:v>
                </c:pt>
                <c:pt idx="22589">
                  <c:v>23.299999</c:v>
                </c:pt>
                <c:pt idx="22590">
                  <c:v>23.299999</c:v>
                </c:pt>
                <c:pt idx="22591">
                  <c:v>23.299999</c:v>
                </c:pt>
                <c:pt idx="22592">
                  <c:v>23.299999</c:v>
                </c:pt>
                <c:pt idx="22593">
                  <c:v>23.299999</c:v>
                </c:pt>
                <c:pt idx="22594">
                  <c:v>23.299999</c:v>
                </c:pt>
                <c:pt idx="22595">
                  <c:v>23.299999</c:v>
                </c:pt>
                <c:pt idx="22596">
                  <c:v>23.299999</c:v>
                </c:pt>
                <c:pt idx="22597">
                  <c:v>23.299999</c:v>
                </c:pt>
                <c:pt idx="22598">
                  <c:v>23.299999</c:v>
                </c:pt>
                <c:pt idx="22599">
                  <c:v>23.299999</c:v>
                </c:pt>
                <c:pt idx="22600">
                  <c:v>23.299999</c:v>
                </c:pt>
                <c:pt idx="22601">
                  <c:v>23.299999</c:v>
                </c:pt>
                <c:pt idx="22602">
                  <c:v>23.299999</c:v>
                </c:pt>
                <c:pt idx="22603">
                  <c:v>23.299999</c:v>
                </c:pt>
                <c:pt idx="22604">
                  <c:v>23.299999</c:v>
                </c:pt>
                <c:pt idx="22605">
                  <c:v>23.299999</c:v>
                </c:pt>
                <c:pt idx="22606">
                  <c:v>23.4</c:v>
                </c:pt>
                <c:pt idx="22607">
                  <c:v>23.4</c:v>
                </c:pt>
                <c:pt idx="22608">
                  <c:v>23.4</c:v>
                </c:pt>
                <c:pt idx="22609">
                  <c:v>23.299999</c:v>
                </c:pt>
                <c:pt idx="22610">
                  <c:v>23.299999</c:v>
                </c:pt>
                <c:pt idx="22611">
                  <c:v>23.299999</c:v>
                </c:pt>
                <c:pt idx="22612">
                  <c:v>23.299999</c:v>
                </c:pt>
                <c:pt idx="22613">
                  <c:v>23.4</c:v>
                </c:pt>
                <c:pt idx="22614">
                  <c:v>23.299999</c:v>
                </c:pt>
                <c:pt idx="22615">
                  <c:v>23.299999</c:v>
                </c:pt>
                <c:pt idx="22616">
                  <c:v>23.299999</c:v>
                </c:pt>
                <c:pt idx="22617">
                  <c:v>23.299999</c:v>
                </c:pt>
                <c:pt idx="22618">
                  <c:v>23.299999</c:v>
                </c:pt>
                <c:pt idx="22619">
                  <c:v>23.299999</c:v>
                </c:pt>
                <c:pt idx="22620">
                  <c:v>23.299999</c:v>
                </c:pt>
                <c:pt idx="22621">
                  <c:v>23.299999</c:v>
                </c:pt>
                <c:pt idx="22622">
                  <c:v>23.299999</c:v>
                </c:pt>
                <c:pt idx="22623">
                  <c:v>23.299999</c:v>
                </c:pt>
                <c:pt idx="22624">
                  <c:v>23.4</c:v>
                </c:pt>
                <c:pt idx="22625">
                  <c:v>23.299999</c:v>
                </c:pt>
                <c:pt idx="22626">
                  <c:v>23.4</c:v>
                </c:pt>
                <c:pt idx="22627">
                  <c:v>23.299999</c:v>
                </c:pt>
                <c:pt idx="22628">
                  <c:v>23.299999</c:v>
                </c:pt>
                <c:pt idx="22629">
                  <c:v>23.299999</c:v>
                </c:pt>
                <c:pt idx="22630">
                  <c:v>23.299999</c:v>
                </c:pt>
                <c:pt idx="22631">
                  <c:v>23.299999</c:v>
                </c:pt>
                <c:pt idx="22632">
                  <c:v>23.299999</c:v>
                </c:pt>
                <c:pt idx="22633">
                  <c:v>23.299999</c:v>
                </c:pt>
                <c:pt idx="22634">
                  <c:v>23.299999</c:v>
                </c:pt>
                <c:pt idx="22635">
                  <c:v>23.299999</c:v>
                </c:pt>
                <c:pt idx="22636">
                  <c:v>23.299999</c:v>
                </c:pt>
                <c:pt idx="22637">
                  <c:v>23.299999</c:v>
                </c:pt>
                <c:pt idx="22638">
                  <c:v>23.299999</c:v>
                </c:pt>
                <c:pt idx="22639">
                  <c:v>23.299999</c:v>
                </c:pt>
                <c:pt idx="22640">
                  <c:v>23.299999</c:v>
                </c:pt>
                <c:pt idx="22641">
                  <c:v>23.299999</c:v>
                </c:pt>
                <c:pt idx="22642">
                  <c:v>23.299999</c:v>
                </c:pt>
                <c:pt idx="22643">
                  <c:v>23.299999</c:v>
                </c:pt>
                <c:pt idx="22644">
                  <c:v>23.4</c:v>
                </c:pt>
                <c:pt idx="22645">
                  <c:v>23.299999</c:v>
                </c:pt>
                <c:pt idx="22646">
                  <c:v>23.299999</c:v>
                </c:pt>
                <c:pt idx="22647">
                  <c:v>23.299999</c:v>
                </c:pt>
                <c:pt idx="22648">
                  <c:v>23.4</c:v>
                </c:pt>
                <c:pt idx="22649">
                  <c:v>23.4</c:v>
                </c:pt>
                <c:pt idx="22650">
                  <c:v>23.4</c:v>
                </c:pt>
                <c:pt idx="22651">
                  <c:v>23.4</c:v>
                </c:pt>
                <c:pt idx="22652">
                  <c:v>23.4</c:v>
                </c:pt>
                <c:pt idx="22653">
                  <c:v>23.4</c:v>
                </c:pt>
                <c:pt idx="22654">
                  <c:v>23.299999</c:v>
                </c:pt>
                <c:pt idx="22655">
                  <c:v>23.299999</c:v>
                </c:pt>
                <c:pt idx="22656">
                  <c:v>23.4</c:v>
                </c:pt>
                <c:pt idx="22657">
                  <c:v>23.4</c:v>
                </c:pt>
                <c:pt idx="22658">
                  <c:v>23.4</c:v>
                </c:pt>
                <c:pt idx="22659">
                  <c:v>23.299999</c:v>
                </c:pt>
                <c:pt idx="22660">
                  <c:v>23.4</c:v>
                </c:pt>
                <c:pt idx="22661">
                  <c:v>23.299999</c:v>
                </c:pt>
                <c:pt idx="22662">
                  <c:v>23.299999</c:v>
                </c:pt>
                <c:pt idx="22663">
                  <c:v>23.299999</c:v>
                </c:pt>
                <c:pt idx="22664">
                  <c:v>23.4</c:v>
                </c:pt>
                <c:pt idx="22665">
                  <c:v>23.299999</c:v>
                </c:pt>
                <c:pt idx="22666">
                  <c:v>23.299999</c:v>
                </c:pt>
                <c:pt idx="22667">
                  <c:v>23.299999</c:v>
                </c:pt>
                <c:pt idx="22668">
                  <c:v>23.299999</c:v>
                </c:pt>
                <c:pt idx="22669">
                  <c:v>23.299999</c:v>
                </c:pt>
                <c:pt idx="22670">
                  <c:v>23.299999</c:v>
                </c:pt>
                <c:pt idx="22671">
                  <c:v>23.299999</c:v>
                </c:pt>
                <c:pt idx="22672">
                  <c:v>23.299999</c:v>
                </c:pt>
                <c:pt idx="22673">
                  <c:v>23.299999</c:v>
                </c:pt>
                <c:pt idx="22674">
                  <c:v>23.4</c:v>
                </c:pt>
                <c:pt idx="22675">
                  <c:v>23.299999</c:v>
                </c:pt>
                <c:pt idx="22676">
                  <c:v>23.299999</c:v>
                </c:pt>
                <c:pt idx="22677">
                  <c:v>23.299999</c:v>
                </c:pt>
                <c:pt idx="22678">
                  <c:v>23.4</c:v>
                </c:pt>
                <c:pt idx="22679">
                  <c:v>23.299999</c:v>
                </c:pt>
                <c:pt idx="22680">
                  <c:v>23.299999</c:v>
                </c:pt>
                <c:pt idx="22681">
                  <c:v>23.299999</c:v>
                </c:pt>
                <c:pt idx="22682">
                  <c:v>23.299999</c:v>
                </c:pt>
                <c:pt idx="22683">
                  <c:v>23.299999</c:v>
                </c:pt>
                <c:pt idx="22684">
                  <c:v>23.299999</c:v>
                </c:pt>
                <c:pt idx="22685">
                  <c:v>23.299999</c:v>
                </c:pt>
                <c:pt idx="22686">
                  <c:v>23.299999</c:v>
                </c:pt>
                <c:pt idx="22687">
                  <c:v>23.299999</c:v>
                </c:pt>
                <c:pt idx="22688">
                  <c:v>23.299999</c:v>
                </c:pt>
                <c:pt idx="22689">
                  <c:v>23.299999</c:v>
                </c:pt>
                <c:pt idx="22690">
                  <c:v>23.299999</c:v>
                </c:pt>
                <c:pt idx="22691">
                  <c:v>23.299999</c:v>
                </c:pt>
                <c:pt idx="22692">
                  <c:v>23.299999</c:v>
                </c:pt>
                <c:pt idx="22693">
                  <c:v>23.299999</c:v>
                </c:pt>
                <c:pt idx="22694">
                  <c:v>23.299999</c:v>
                </c:pt>
                <c:pt idx="22695">
                  <c:v>23.299999</c:v>
                </c:pt>
                <c:pt idx="22696">
                  <c:v>23.299999</c:v>
                </c:pt>
                <c:pt idx="22697">
                  <c:v>23.299999</c:v>
                </c:pt>
                <c:pt idx="22698">
                  <c:v>23.299999</c:v>
                </c:pt>
                <c:pt idx="22699">
                  <c:v>23.299999</c:v>
                </c:pt>
                <c:pt idx="22700">
                  <c:v>23.299999</c:v>
                </c:pt>
                <c:pt idx="22701">
                  <c:v>23.299999</c:v>
                </c:pt>
                <c:pt idx="22702">
                  <c:v>23.299999</c:v>
                </c:pt>
                <c:pt idx="22703">
                  <c:v>23.299999</c:v>
                </c:pt>
                <c:pt idx="22704">
                  <c:v>23.299999</c:v>
                </c:pt>
                <c:pt idx="22705">
                  <c:v>23.299999</c:v>
                </c:pt>
                <c:pt idx="22706">
                  <c:v>23.299999</c:v>
                </c:pt>
                <c:pt idx="22707">
                  <c:v>23.299999</c:v>
                </c:pt>
                <c:pt idx="22708">
                  <c:v>23.4</c:v>
                </c:pt>
                <c:pt idx="22709">
                  <c:v>23.4</c:v>
                </c:pt>
                <c:pt idx="22710">
                  <c:v>23.299999</c:v>
                </c:pt>
                <c:pt idx="22711">
                  <c:v>23.299999</c:v>
                </c:pt>
                <c:pt idx="22712">
                  <c:v>23.299999</c:v>
                </c:pt>
                <c:pt idx="22713">
                  <c:v>23.299999</c:v>
                </c:pt>
                <c:pt idx="22714">
                  <c:v>23.299999</c:v>
                </c:pt>
                <c:pt idx="22715">
                  <c:v>23.299999</c:v>
                </c:pt>
                <c:pt idx="22716">
                  <c:v>23.299999</c:v>
                </c:pt>
                <c:pt idx="22717">
                  <c:v>23.299999</c:v>
                </c:pt>
                <c:pt idx="22718">
                  <c:v>23.299999</c:v>
                </c:pt>
                <c:pt idx="22719">
                  <c:v>23.299999</c:v>
                </c:pt>
                <c:pt idx="22720">
                  <c:v>23.299999</c:v>
                </c:pt>
                <c:pt idx="22721">
                  <c:v>23.299999</c:v>
                </c:pt>
                <c:pt idx="22722">
                  <c:v>23.4</c:v>
                </c:pt>
                <c:pt idx="22723">
                  <c:v>23.299999</c:v>
                </c:pt>
                <c:pt idx="22724">
                  <c:v>23.299999</c:v>
                </c:pt>
                <c:pt idx="22725">
                  <c:v>23.299999</c:v>
                </c:pt>
                <c:pt idx="22726">
                  <c:v>23.299999</c:v>
                </c:pt>
                <c:pt idx="22727">
                  <c:v>23.4</c:v>
                </c:pt>
                <c:pt idx="22728">
                  <c:v>23.4</c:v>
                </c:pt>
                <c:pt idx="22729">
                  <c:v>23.299999</c:v>
                </c:pt>
                <c:pt idx="22730">
                  <c:v>23.4</c:v>
                </c:pt>
                <c:pt idx="22731">
                  <c:v>23.4</c:v>
                </c:pt>
                <c:pt idx="22732">
                  <c:v>23.4</c:v>
                </c:pt>
                <c:pt idx="22733">
                  <c:v>23.4</c:v>
                </c:pt>
                <c:pt idx="22734">
                  <c:v>23.4</c:v>
                </c:pt>
                <c:pt idx="22735">
                  <c:v>23.4</c:v>
                </c:pt>
                <c:pt idx="22736">
                  <c:v>23.4</c:v>
                </c:pt>
                <c:pt idx="22737">
                  <c:v>23.4</c:v>
                </c:pt>
                <c:pt idx="22738">
                  <c:v>23.4</c:v>
                </c:pt>
                <c:pt idx="22739">
                  <c:v>23.4</c:v>
                </c:pt>
                <c:pt idx="22740">
                  <c:v>23.4</c:v>
                </c:pt>
                <c:pt idx="22741">
                  <c:v>23.4</c:v>
                </c:pt>
                <c:pt idx="22742">
                  <c:v>23.4</c:v>
                </c:pt>
                <c:pt idx="22743">
                  <c:v>23.299999</c:v>
                </c:pt>
                <c:pt idx="22744">
                  <c:v>23.299999</c:v>
                </c:pt>
                <c:pt idx="22745">
                  <c:v>23.4</c:v>
                </c:pt>
                <c:pt idx="22746">
                  <c:v>23.4</c:v>
                </c:pt>
                <c:pt idx="22747">
                  <c:v>23.4</c:v>
                </c:pt>
                <c:pt idx="22748">
                  <c:v>23.4</c:v>
                </c:pt>
                <c:pt idx="22749">
                  <c:v>23.4</c:v>
                </c:pt>
                <c:pt idx="22750">
                  <c:v>23.4</c:v>
                </c:pt>
                <c:pt idx="22751">
                  <c:v>23.4</c:v>
                </c:pt>
                <c:pt idx="22752">
                  <c:v>23.4</c:v>
                </c:pt>
                <c:pt idx="22753">
                  <c:v>23.4</c:v>
                </c:pt>
                <c:pt idx="22754">
                  <c:v>23.4</c:v>
                </c:pt>
                <c:pt idx="22755">
                  <c:v>23.4</c:v>
                </c:pt>
                <c:pt idx="22756">
                  <c:v>23.4</c:v>
                </c:pt>
                <c:pt idx="22757">
                  <c:v>23.4</c:v>
                </c:pt>
                <c:pt idx="22758">
                  <c:v>23.4</c:v>
                </c:pt>
                <c:pt idx="22759">
                  <c:v>23.4</c:v>
                </c:pt>
                <c:pt idx="22760">
                  <c:v>23.4</c:v>
                </c:pt>
                <c:pt idx="22761">
                  <c:v>23.4</c:v>
                </c:pt>
                <c:pt idx="22762">
                  <c:v>23.4</c:v>
                </c:pt>
                <c:pt idx="22763">
                  <c:v>23.4</c:v>
                </c:pt>
                <c:pt idx="22764">
                  <c:v>23.4</c:v>
                </c:pt>
                <c:pt idx="22765">
                  <c:v>23.4</c:v>
                </c:pt>
                <c:pt idx="22766">
                  <c:v>23.4</c:v>
                </c:pt>
                <c:pt idx="22767">
                  <c:v>23.4</c:v>
                </c:pt>
                <c:pt idx="22768">
                  <c:v>23.299999</c:v>
                </c:pt>
                <c:pt idx="22769">
                  <c:v>23.299999</c:v>
                </c:pt>
                <c:pt idx="22770">
                  <c:v>23.299999</c:v>
                </c:pt>
                <c:pt idx="22771">
                  <c:v>23.299999</c:v>
                </c:pt>
                <c:pt idx="22772">
                  <c:v>23.299999</c:v>
                </c:pt>
                <c:pt idx="22773">
                  <c:v>23.299999</c:v>
                </c:pt>
                <c:pt idx="22774">
                  <c:v>23.299999</c:v>
                </c:pt>
                <c:pt idx="22775">
                  <c:v>23.299999</c:v>
                </c:pt>
                <c:pt idx="22776">
                  <c:v>23.299999</c:v>
                </c:pt>
                <c:pt idx="22777">
                  <c:v>23.299999</c:v>
                </c:pt>
                <c:pt idx="22778">
                  <c:v>23.299999</c:v>
                </c:pt>
                <c:pt idx="22779">
                  <c:v>23.299999</c:v>
                </c:pt>
                <c:pt idx="22780">
                  <c:v>23.299999</c:v>
                </c:pt>
                <c:pt idx="22781">
                  <c:v>23.299999</c:v>
                </c:pt>
                <c:pt idx="22782">
                  <c:v>23.299999</c:v>
                </c:pt>
                <c:pt idx="22783">
                  <c:v>23.299999</c:v>
                </c:pt>
                <c:pt idx="22784">
                  <c:v>23.299999</c:v>
                </c:pt>
                <c:pt idx="22785">
                  <c:v>23.299999</c:v>
                </c:pt>
                <c:pt idx="22786">
                  <c:v>23.299999</c:v>
                </c:pt>
                <c:pt idx="22787">
                  <c:v>23.299999</c:v>
                </c:pt>
                <c:pt idx="22788">
                  <c:v>23.299999</c:v>
                </c:pt>
                <c:pt idx="22789">
                  <c:v>23.299999</c:v>
                </c:pt>
                <c:pt idx="22790">
                  <c:v>23.299999</c:v>
                </c:pt>
                <c:pt idx="22791">
                  <c:v>23.299999</c:v>
                </c:pt>
                <c:pt idx="22792">
                  <c:v>23.299999</c:v>
                </c:pt>
                <c:pt idx="22793">
                  <c:v>23.299999</c:v>
                </c:pt>
                <c:pt idx="22794">
                  <c:v>23.299999</c:v>
                </c:pt>
                <c:pt idx="22795">
                  <c:v>23.299999</c:v>
                </c:pt>
                <c:pt idx="22796">
                  <c:v>23.299999</c:v>
                </c:pt>
                <c:pt idx="22797">
                  <c:v>23.299999</c:v>
                </c:pt>
                <c:pt idx="22798">
                  <c:v>23.299999</c:v>
                </c:pt>
                <c:pt idx="22799">
                  <c:v>23.299999</c:v>
                </c:pt>
                <c:pt idx="22800">
                  <c:v>23.299999</c:v>
                </c:pt>
                <c:pt idx="22801">
                  <c:v>23.299999</c:v>
                </c:pt>
                <c:pt idx="22802">
                  <c:v>23.299999</c:v>
                </c:pt>
                <c:pt idx="22803">
                  <c:v>23.299999</c:v>
                </c:pt>
                <c:pt idx="22804">
                  <c:v>23.299999</c:v>
                </c:pt>
                <c:pt idx="22805">
                  <c:v>23.299999</c:v>
                </c:pt>
                <c:pt idx="22806">
                  <c:v>23.299999</c:v>
                </c:pt>
                <c:pt idx="22807">
                  <c:v>23.299999</c:v>
                </c:pt>
                <c:pt idx="22808">
                  <c:v>23.299999</c:v>
                </c:pt>
                <c:pt idx="22809">
                  <c:v>23.299999</c:v>
                </c:pt>
                <c:pt idx="22810">
                  <c:v>23.299999</c:v>
                </c:pt>
                <c:pt idx="22811">
                  <c:v>23.299999</c:v>
                </c:pt>
                <c:pt idx="22812">
                  <c:v>23.299999</c:v>
                </c:pt>
                <c:pt idx="22813">
                  <c:v>23.299999</c:v>
                </c:pt>
                <c:pt idx="22814">
                  <c:v>23.299999</c:v>
                </c:pt>
                <c:pt idx="22815">
                  <c:v>23.299999</c:v>
                </c:pt>
                <c:pt idx="22816">
                  <c:v>23.299999</c:v>
                </c:pt>
                <c:pt idx="22817">
                  <c:v>23.299999</c:v>
                </c:pt>
                <c:pt idx="22818">
                  <c:v>23.299999</c:v>
                </c:pt>
                <c:pt idx="22819">
                  <c:v>23.299999</c:v>
                </c:pt>
                <c:pt idx="22820">
                  <c:v>23.299999</c:v>
                </c:pt>
                <c:pt idx="22821">
                  <c:v>23.299999</c:v>
                </c:pt>
                <c:pt idx="22822">
                  <c:v>23.299999</c:v>
                </c:pt>
                <c:pt idx="22823">
                  <c:v>23.299999</c:v>
                </c:pt>
                <c:pt idx="22824">
                  <c:v>23.299999</c:v>
                </c:pt>
                <c:pt idx="22825">
                  <c:v>23.299999</c:v>
                </c:pt>
                <c:pt idx="22826">
                  <c:v>23.299999</c:v>
                </c:pt>
                <c:pt idx="22827">
                  <c:v>23.299999</c:v>
                </c:pt>
                <c:pt idx="22828">
                  <c:v>23.299999</c:v>
                </c:pt>
                <c:pt idx="22829">
                  <c:v>23.299999</c:v>
                </c:pt>
                <c:pt idx="22830">
                  <c:v>23.299999</c:v>
                </c:pt>
                <c:pt idx="22831">
                  <c:v>23.299999</c:v>
                </c:pt>
                <c:pt idx="22832">
                  <c:v>23.299999</c:v>
                </c:pt>
                <c:pt idx="22833">
                  <c:v>23.299999</c:v>
                </c:pt>
                <c:pt idx="22834">
                  <c:v>23.299999</c:v>
                </c:pt>
                <c:pt idx="22835">
                  <c:v>23.299999</c:v>
                </c:pt>
                <c:pt idx="22836">
                  <c:v>23.299999</c:v>
                </c:pt>
                <c:pt idx="22837">
                  <c:v>23.299999</c:v>
                </c:pt>
                <c:pt idx="22838">
                  <c:v>23.299999</c:v>
                </c:pt>
                <c:pt idx="22839">
                  <c:v>23.299999</c:v>
                </c:pt>
                <c:pt idx="22840">
                  <c:v>23.299999</c:v>
                </c:pt>
                <c:pt idx="22841">
                  <c:v>23.299999</c:v>
                </c:pt>
                <c:pt idx="22842">
                  <c:v>23.299999</c:v>
                </c:pt>
                <c:pt idx="22843">
                  <c:v>23.299999</c:v>
                </c:pt>
                <c:pt idx="22844">
                  <c:v>23.299999</c:v>
                </c:pt>
                <c:pt idx="22845">
                  <c:v>23.299999</c:v>
                </c:pt>
                <c:pt idx="22846">
                  <c:v>23.299999</c:v>
                </c:pt>
                <c:pt idx="22847">
                  <c:v>23.299999</c:v>
                </c:pt>
                <c:pt idx="22848">
                  <c:v>23.299999</c:v>
                </c:pt>
                <c:pt idx="22849">
                  <c:v>23.299999</c:v>
                </c:pt>
                <c:pt idx="22850">
                  <c:v>23.299999</c:v>
                </c:pt>
                <c:pt idx="22851">
                  <c:v>23.299999</c:v>
                </c:pt>
                <c:pt idx="22852">
                  <c:v>23.299999</c:v>
                </c:pt>
                <c:pt idx="22853">
                  <c:v>23.299999</c:v>
                </c:pt>
                <c:pt idx="22854">
                  <c:v>23.299999</c:v>
                </c:pt>
                <c:pt idx="22855">
                  <c:v>23.299999</c:v>
                </c:pt>
                <c:pt idx="22856">
                  <c:v>23.299999</c:v>
                </c:pt>
                <c:pt idx="22857">
                  <c:v>23.299999</c:v>
                </c:pt>
                <c:pt idx="22858">
                  <c:v>23.299999</c:v>
                </c:pt>
                <c:pt idx="22859">
                  <c:v>23.299999</c:v>
                </c:pt>
                <c:pt idx="22860">
                  <c:v>23.299999</c:v>
                </c:pt>
                <c:pt idx="22861">
                  <c:v>23.299999</c:v>
                </c:pt>
                <c:pt idx="22862">
                  <c:v>23.299999</c:v>
                </c:pt>
                <c:pt idx="22863">
                  <c:v>23.299999</c:v>
                </c:pt>
                <c:pt idx="22864">
                  <c:v>23.299999</c:v>
                </c:pt>
                <c:pt idx="22865">
                  <c:v>23.299999</c:v>
                </c:pt>
                <c:pt idx="22866">
                  <c:v>23.299999</c:v>
                </c:pt>
                <c:pt idx="22867">
                  <c:v>23.299999</c:v>
                </c:pt>
                <c:pt idx="22868">
                  <c:v>23.299999</c:v>
                </c:pt>
                <c:pt idx="22869">
                  <c:v>23.299999</c:v>
                </c:pt>
                <c:pt idx="22870">
                  <c:v>23.299999</c:v>
                </c:pt>
                <c:pt idx="22871">
                  <c:v>23.299999</c:v>
                </c:pt>
                <c:pt idx="22872">
                  <c:v>23.299999</c:v>
                </c:pt>
                <c:pt idx="22873">
                  <c:v>23.299999</c:v>
                </c:pt>
                <c:pt idx="22874">
                  <c:v>23.299999</c:v>
                </c:pt>
                <c:pt idx="22875">
                  <c:v>23.299999</c:v>
                </c:pt>
                <c:pt idx="22876">
                  <c:v>23.299999</c:v>
                </c:pt>
                <c:pt idx="22877">
                  <c:v>23.299999</c:v>
                </c:pt>
                <c:pt idx="22878">
                  <c:v>23.299999</c:v>
                </c:pt>
                <c:pt idx="22879">
                  <c:v>23.299999</c:v>
                </c:pt>
                <c:pt idx="22880">
                  <c:v>23.299999</c:v>
                </c:pt>
                <c:pt idx="22881">
                  <c:v>23.299999</c:v>
                </c:pt>
                <c:pt idx="22882">
                  <c:v>23.299999</c:v>
                </c:pt>
                <c:pt idx="22883">
                  <c:v>23.299999</c:v>
                </c:pt>
                <c:pt idx="22884">
                  <c:v>23.299999</c:v>
                </c:pt>
                <c:pt idx="22885">
                  <c:v>23.299999</c:v>
                </c:pt>
                <c:pt idx="22886">
                  <c:v>23.299999</c:v>
                </c:pt>
                <c:pt idx="22887">
                  <c:v>23.299999</c:v>
                </c:pt>
                <c:pt idx="22888">
                  <c:v>23.299999</c:v>
                </c:pt>
                <c:pt idx="22889">
                  <c:v>23.299999</c:v>
                </c:pt>
                <c:pt idx="22890">
                  <c:v>23.299999</c:v>
                </c:pt>
                <c:pt idx="22891">
                  <c:v>23.299999</c:v>
                </c:pt>
                <c:pt idx="22892">
                  <c:v>23.299999</c:v>
                </c:pt>
                <c:pt idx="22893">
                  <c:v>23.299999</c:v>
                </c:pt>
                <c:pt idx="22894">
                  <c:v>23.299999</c:v>
                </c:pt>
                <c:pt idx="22895">
                  <c:v>23.299999</c:v>
                </c:pt>
                <c:pt idx="22896">
                  <c:v>23.4</c:v>
                </c:pt>
                <c:pt idx="22897">
                  <c:v>23.299999</c:v>
                </c:pt>
                <c:pt idx="22898">
                  <c:v>23.299999</c:v>
                </c:pt>
                <c:pt idx="22899">
                  <c:v>23.299999</c:v>
                </c:pt>
                <c:pt idx="22900">
                  <c:v>23.299999</c:v>
                </c:pt>
                <c:pt idx="22901">
                  <c:v>23.299999</c:v>
                </c:pt>
                <c:pt idx="22902">
                  <c:v>23.299999</c:v>
                </c:pt>
                <c:pt idx="22903">
                  <c:v>23.299999</c:v>
                </c:pt>
                <c:pt idx="22904">
                  <c:v>23.299999</c:v>
                </c:pt>
                <c:pt idx="22905">
                  <c:v>23.299999</c:v>
                </c:pt>
                <c:pt idx="22906">
                  <c:v>23.299999</c:v>
                </c:pt>
                <c:pt idx="22907">
                  <c:v>23.299999</c:v>
                </c:pt>
                <c:pt idx="22908">
                  <c:v>23.299999</c:v>
                </c:pt>
                <c:pt idx="22909">
                  <c:v>23.299999</c:v>
                </c:pt>
                <c:pt idx="22910">
                  <c:v>23.299999</c:v>
                </c:pt>
                <c:pt idx="22911">
                  <c:v>23.299999</c:v>
                </c:pt>
                <c:pt idx="22912">
                  <c:v>23.299999</c:v>
                </c:pt>
                <c:pt idx="22913">
                  <c:v>23.299999</c:v>
                </c:pt>
                <c:pt idx="22914">
                  <c:v>23.299999</c:v>
                </c:pt>
                <c:pt idx="22915">
                  <c:v>23.4</c:v>
                </c:pt>
                <c:pt idx="22916">
                  <c:v>23.4</c:v>
                </c:pt>
                <c:pt idx="22917">
                  <c:v>23.299999</c:v>
                </c:pt>
                <c:pt idx="22918">
                  <c:v>23.299999</c:v>
                </c:pt>
                <c:pt idx="22919">
                  <c:v>23.4</c:v>
                </c:pt>
                <c:pt idx="22920">
                  <c:v>23.4</c:v>
                </c:pt>
                <c:pt idx="22921">
                  <c:v>23.299999</c:v>
                </c:pt>
                <c:pt idx="22922">
                  <c:v>23.299999</c:v>
                </c:pt>
                <c:pt idx="22923">
                  <c:v>23.299999</c:v>
                </c:pt>
                <c:pt idx="22924">
                  <c:v>23.4</c:v>
                </c:pt>
                <c:pt idx="22925">
                  <c:v>23.299999</c:v>
                </c:pt>
                <c:pt idx="22926">
                  <c:v>23.4</c:v>
                </c:pt>
                <c:pt idx="22927">
                  <c:v>23.4</c:v>
                </c:pt>
                <c:pt idx="22928">
                  <c:v>23.4</c:v>
                </c:pt>
                <c:pt idx="22929">
                  <c:v>23.4</c:v>
                </c:pt>
                <c:pt idx="22930">
                  <c:v>23.299999</c:v>
                </c:pt>
                <c:pt idx="22931">
                  <c:v>23.4</c:v>
                </c:pt>
                <c:pt idx="22932">
                  <c:v>23.4</c:v>
                </c:pt>
                <c:pt idx="22933">
                  <c:v>23.4</c:v>
                </c:pt>
                <c:pt idx="22934">
                  <c:v>23.299999</c:v>
                </c:pt>
                <c:pt idx="22935">
                  <c:v>23.4</c:v>
                </c:pt>
                <c:pt idx="22936">
                  <c:v>23.4</c:v>
                </c:pt>
                <c:pt idx="22937">
                  <c:v>23.4</c:v>
                </c:pt>
                <c:pt idx="22938">
                  <c:v>23.4</c:v>
                </c:pt>
                <c:pt idx="22939">
                  <c:v>23.299999</c:v>
                </c:pt>
                <c:pt idx="22940">
                  <c:v>23.4</c:v>
                </c:pt>
                <c:pt idx="22941">
                  <c:v>23.4</c:v>
                </c:pt>
                <c:pt idx="22942">
                  <c:v>23.299999</c:v>
                </c:pt>
                <c:pt idx="22943">
                  <c:v>23.299999</c:v>
                </c:pt>
                <c:pt idx="22944">
                  <c:v>23.4</c:v>
                </c:pt>
                <c:pt idx="22945">
                  <c:v>23.299999</c:v>
                </c:pt>
                <c:pt idx="22946">
                  <c:v>23.299999</c:v>
                </c:pt>
                <c:pt idx="22947">
                  <c:v>23.299999</c:v>
                </c:pt>
                <c:pt idx="22948">
                  <c:v>23.299999</c:v>
                </c:pt>
                <c:pt idx="22949">
                  <c:v>23.299999</c:v>
                </c:pt>
                <c:pt idx="22950">
                  <c:v>23.299999</c:v>
                </c:pt>
                <c:pt idx="22951">
                  <c:v>23.299999</c:v>
                </c:pt>
                <c:pt idx="22952">
                  <c:v>23.299999</c:v>
                </c:pt>
                <c:pt idx="22953">
                  <c:v>23.299999</c:v>
                </c:pt>
                <c:pt idx="22954">
                  <c:v>23.299999</c:v>
                </c:pt>
                <c:pt idx="22955">
                  <c:v>23.299999</c:v>
                </c:pt>
                <c:pt idx="22956">
                  <c:v>23.299999</c:v>
                </c:pt>
                <c:pt idx="22957">
                  <c:v>23.299999</c:v>
                </c:pt>
                <c:pt idx="22958">
                  <c:v>23.299999</c:v>
                </c:pt>
                <c:pt idx="22959">
                  <c:v>23.299999</c:v>
                </c:pt>
                <c:pt idx="22960">
                  <c:v>23.299999</c:v>
                </c:pt>
                <c:pt idx="22961">
                  <c:v>23.299999</c:v>
                </c:pt>
                <c:pt idx="22962">
                  <c:v>23.299999</c:v>
                </c:pt>
                <c:pt idx="22963">
                  <c:v>23.299999</c:v>
                </c:pt>
                <c:pt idx="22964">
                  <c:v>23.299999</c:v>
                </c:pt>
                <c:pt idx="22965">
                  <c:v>23.299999</c:v>
                </c:pt>
                <c:pt idx="22966">
                  <c:v>23.299999</c:v>
                </c:pt>
                <c:pt idx="22967">
                  <c:v>23.299999</c:v>
                </c:pt>
                <c:pt idx="22968">
                  <c:v>23.299999</c:v>
                </c:pt>
                <c:pt idx="22969">
                  <c:v>23.299999</c:v>
                </c:pt>
                <c:pt idx="22970">
                  <c:v>23.299999</c:v>
                </c:pt>
                <c:pt idx="22971">
                  <c:v>23.299999</c:v>
                </c:pt>
                <c:pt idx="22972">
                  <c:v>23.299999</c:v>
                </c:pt>
                <c:pt idx="22973">
                  <c:v>23.299999</c:v>
                </c:pt>
                <c:pt idx="22974">
                  <c:v>23.299999</c:v>
                </c:pt>
                <c:pt idx="22975">
                  <c:v>23.299999</c:v>
                </c:pt>
                <c:pt idx="22976">
                  <c:v>23.299999</c:v>
                </c:pt>
                <c:pt idx="22977">
                  <c:v>23.299999</c:v>
                </c:pt>
                <c:pt idx="22978">
                  <c:v>23.299999</c:v>
                </c:pt>
                <c:pt idx="22979">
                  <c:v>23.299999</c:v>
                </c:pt>
                <c:pt idx="22980">
                  <c:v>23.299999</c:v>
                </c:pt>
                <c:pt idx="22981">
                  <c:v>23.299999</c:v>
                </c:pt>
                <c:pt idx="22982">
                  <c:v>23.4</c:v>
                </c:pt>
                <c:pt idx="22983">
                  <c:v>23.299999</c:v>
                </c:pt>
                <c:pt idx="22984">
                  <c:v>23.299999</c:v>
                </c:pt>
                <c:pt idx="22985">
                  <c:v>23.299999</c:v>
                </c:pt>
                <c:pt idx="22986">
                  <c:v>23.299999</c:v>
                </c:pt>
                <c:pt idx="22987">
                  <c:v>23.299999</c:v>
                </c:pt>
                <c:pt idx="22988">
                  <c:v>23.299999</c:v>
                </c:pt>
                <c:pt idx="22989">
                  <c:v>23.299999</c:v>
                </c:pt>
                <c:pt idx="22990">
                  <c:v>23.299999</c:v>
                </c:pt>
                <c:pt idx="22991">
                  <c:v>23.299999</c:v>
                </c:pt>
                <c:pt idx="22992">
                  <c:v>23.299999</c:v>
                </c:pt>
                <c:pt idx="22993">
                  <c:v>23.299999</c:v>
                </c:pt>
                <c:pt idx="22994">
                  <c:v>23.299999</c:v>
                </c:pt>
                <c:pt idx="22995">
                  <c:v>23.299999</c:v>
                </c:pt>
                <c:pt idx="22996">
                  <c:v>23.299999</c:v>
                </c:pt>
                <c:pt idx="22997">
                  <c:v>23.299999</c:v>
                </c:pt>
                <c:pt idx="22998">
                  <c:v>23.299999</c:v>
                </c:pt>
                <c:pt idx="22999">
                  <c:v>23.299999</c:v>
                </c:pt>
                <c:pt idx="23000">
                  <c:v>23.299999</c:v>
                </c:pt>
                <c:pt idx="23001">
                  <c:v>23.299999</c:v>
                </c:pt>
                <c:pt idx="23002">
                  <c:v>23.299999</c:v>
                </c:pt>
                <c:pt idx="23003">
                  <c:v>23.299999</c:v>
                </c:pt>
                <c:pt idx="23004">
                  <c:v>23.299999</c:v>
                </c:pt>
                <c:pt idx="23005">
                  <c:v>23.299999</c:v>
                </c:pt>
                <c:pt idx="23006">
                  <c:v>23.299999</c:v>
                </c:pt>
                <c:pt idx="23007">
                  <c:v>23.299999</c:v>
                </c:pt>
                <c:pt idx="23008">
                  <c:v>23.4</c:v>
                </c:pt>
                <c:pt idx="23009">
                  <c:v>23.4</c:v>
                </c:pt>
                <c:pt idx="23010">
                  <c:v>23.299999</c:v>
                </c:pt>
                <c:pt idx="23011">
                  <c:v>23.299999</c:v>
                </c:pt>
                <c:pt idx="23012">
                  <c:v>23.299999</c:v>
                </c:pt>
                <c:pt idx="23013">
                  <c:v>23.299999</c:v>
                </c:pt>
                <c:pt idx="23014">
                  <c:v>23.299999</c:v>
                </c:pt>
                <c:pt idx="23015">
                  <c:v>23.299999</c:v>
                </c:pt>
                <c:pt idx="23016">
                  <c:v>23.4</c:v>
                </c:pt>
                <c:pt idx="23017">
                  <c:v>23.299999</c:v>
                </c:pt>
                <c:pt idx="23018">
                  <c:v>23.299999</c:v>
                </c:pt>
                <c:pt idx="23019">
                  <c:v>23.299999</c:v>
                </c:pt>
                <c:pt idx="23020">
                  <c:v>23.299999</c:v>
                </c:pt>
                <c:pt idx="23021">
                  <c:v>23.299999</c:v>
                </c:pt>
                <c:pt idx="23022">
                  <c:v>23.299999</c:v>
                </c:pt>
                <c:pt idx="23023">
                  <c:v>23.299999</c:v>
                </c:pt>
                <c:pt idx="23024">
                  <c:v>23.299999</c:v>
                </c:pt>
                <c:pt idx="23025">
                  <c:v>23.299999</c:v>
                </c:pt>
                <c:pt idx="23026">
                  <c:v>23.299999</c:v>
                </c:pt>
                <c:pt idx="23027">
                  <c:v>23.299999</c:v>
                </c:pt>
                <c:pt idx="23028">
                  <c:v>23.299999</c:v>
                </c:pt>
                <c:pt idx="23029">
                  <c:v>23.299999</c:v>
                </c:pt>
                <c:pt idx="23030">
                  <c:v>23.299999</c:v>
                </c:pt>
                <c:pt idx="23031">
                  <c:v>23.4</c:v>
                </c:pt>
                <c:pt idx="23032">
                  <c:v>23.299999</c:v>
                </c:pt>
                <c:pt idx="23033">
                  <c:v>23.299999</c:v>
                </c:pt>
                <c:pt idx="23034">
                  <c:v>23.299999</c:v>
                </c:pt>
                <c:pt idx="23035">
                  <c:v>23.299999</c:v>
                </c:pt>
                <c:pt idx="23036">
                  <c:v>23.299999</c:v>
                </c:pt>
                <c:pt idx="23037">
                  <c:v>23.299999</c:v>
                </c:pt>
                <c:pt idx="23038">
                  <c:v>23.299999</c:v>
                </c:pt>
                <c:pt idx="23039">
                  <c:v>23.299999</c:v>
                </c:pt>
                <c:pt idx="23040">
                  <c:v>23.299999</c:v>
                </c:pt>
                <c:pt idx="23041">
                  <c:v>23.4</c:v>
                </c:pt>
                <c:pt idx="23042">
                  <c:v>23.299999</c:v>
                </c:pt>
                <c:pt idx="23043">
                  <c:v>23.299999</c:v>
                </c:pt>
                <c:pt idx="23044">
                  <c:v>23.299999</c:v>
                </c:pt>
                <c:pt idx="23045">
                  <c:v>23.299999</c:v>
                </c:pt>
                <c:pt idx="23046">
                  <c:v>23.299999</c:v>
                </c:pt>
                <c:pt idx="23047">
                  <c:v>23.299999</c:v>
                </c:pt>
                <c:pt idx="23048">
                  <c:v>23.299999</c:v>
                </c:pt>
                <c:pt idx="23049">
                  <c:v>23.299999</c:v>
                </c:pt>
                <c:pt idx="23050">
                  <c:v>23.299999</c:v>
                </c:pt>
                <c:pt idx="23051">
                  <c:v>23.299999</c:v>
                </c:pt>
                <c:pt idx="23052">
                  <c:v>23.299999</c:v>
                </c:pt>
                <c:pt idx="23053">
                  <c:v>23.299999</c:v>
                </c:pt>
                <c:pt idx="23054">
                  <c:v>23.299999</c:v>
                </c:pt>
                <c:pt idx="23055">
                  <c:v>23.299999</c:v>
                </c:pt>
                <c:pt idx="23056">
                  <c:v>23.299999</c:v>
                </c:pt>
                <c:pt idx="23057">
                  <c:v>23.299999</c:v>
                </c:pt>
                <c:pt idx="23058">
                  <c:v>23.299999</c:v>
                </c:pt>
                <c:pt idx="23059">
                  <c:v>23.299999</c:v>
                </c:pt>
                <c:pt idx="23060">
                  <c:v>23.299999</c:v>
                </c:pt>
                <c:pt idx="23061">
                  <c:v>23.4</c:v>
                </c:pt>
                <c:pt idx="23062">
                  <c:v>23.4</c:v>
                </c:pt>
                <c:pt idx="23063">
                  <c:v>23.4</c:v>
                </c:pt>
                <c:pt idx="23064">
                  <c:v>23.4</c:v>
                </c:pt>
                <c:pt idx="23065">
                  <c:v>23.4</c:v>
                </c:pt>
                <c:pt idx="23066">
                  <c:v>23.299999</c:v>
                </c:pt>
                <c:pt idx="23067">
                  <c:v>23.4</c:v>
                </c:pt>
                <c:pt idx="23068">
                  <c:v>23.299999</c:v>
                </c:pt>
                <c:pt idx="23069">
                  <c:v>23.4</c:v>
                </c:pt>
                <c:pt idx="23070">
                  <c:v>23.4</c:v>
                </c:pt>
                <c:pt idx="23071">
                  <c:v>23.4</c:v>
                </c:pt>
                <c:pt idx="23072">
                  <c:v>23.4</c:v>
                </c:pt>
                <c:pt idx="23073">
                  <c:v>23.299999</c:v>
                </c:pt>
                <c:pt idx="23074">
                  <c:v>23.4</c:v>
                </c:pt>
                <c:pt idx="23075">
                  <c:v>23.4</c:v>
                </c:pt>
                <c:pt idx="23076">
                  <c:v>23.4</c:v>
                </c:pt>
                <c:pt idx="23077">
                  <c:v>23.299999</c:v>
                </c:pt>
                <c:pt idx="23078">
                  <c:v>23.4</c:v>
                </c:pt>
                <c:pt idx="23079">
                  <c:v>23.299999</c:v>
                </c:pt>
                <c:pt idx="23080">
                  <c:v>23.4</c:v>
                </c:pt>
                <c:pt idx="23081">
                  <c:v>23.4</c:v>
                </c:pt>
                <c:pt idx="23082">
                  <c:v>23.4</c:v>
                </c:pt>
                <c:pt idx="23083">
                  <c:v>23.4</c:v>
                </c:pt>
                <c:pt idx="23084">
                  <c:v>23.4</c:v>
                </c:pt>
                <c:pt idx="23085">
                  <c:v>23.4</c:v>
                </c:pt>
                <c:pt idx="23086">
                  <c:v>23.4</c:v>
                </c:pt>
                <c:pt idx="23087">
                  <c:v>23.4</c:v>
                </c:pt>
                <c:pt idx="23088">
                  <c:v>23.4</c:v>
                </c:pt>
                <c:pt idx="23089">
                  <c:v>23.4</c:v>
                </c:pt>
                <c:pt idx="23090">
                  <c:v>23.4</c:v>
                </c:pt>
                <c:pt idx="23091">
                  <c:v>23.4</c:v>
                </c:pt>
                <c:pt idx="23092">
                  <c:v>23.4</c:v>
                </c:pt>
                <c:pt idx="23093">
                  <c:v>23.4</c:v>
                </c:pt>
                <c:pt idx="23094">
                  <c:v>23.4</c:v>
                </c:pt>
                <c:pt idx="23095">
                  <c:v>23.4</c:v>
                </c:pt>
                <c:pt idx="23096">
                  <c:v>23.4</c:v>
                </c:pt>
                <c:pt idx="23097">
                  <c:v>23.4</c:v>
                </c:pt>
                <c:pt idx="23098">
                  <c:v>23.4</c:v>
                </c:pt>
                <c:pt idx="23099">
                  <c:v>23.4</c:v>
                </c:pt>
                <c:pt idx="23100">
                  <c:v>23.4</c:v>
                </c:pt>
                <c:pt idx="23101">
                  <c:v>23.4</c:v>
                </c:pt>
                <c:pt idx="23102">
                  <c:v>23.299999</c:v>
                </c:pt>
                <c:pt idx="23103">
                  <c:v>23.299999</c:v>
                </c:pt>
                <c:pt idx="23104">
                  <c:v>23.299999</c:v>
                </c:pt>
                <c:pt idx="23105">
                  <c:v>23.299999</c:v>
                </c:pt>
                <c:pt idx="23106">
                  <c:v>23.299999</c:v>
                </c:pt>
                <c:pt idx="23107">
                  <c:v>23.299999</c:v>
                </c:pt>
                <c:pt idx="23108">
                  <c:v>23.299999</c:v>
                </c:pt>
                <c:pt idx="23109">
                  <c:v>23.299999</c:v>
                </c:pt>
                <c:pt idx="23110">
                  <c:v>23.299999</c:v>
                </c:pt>
                <c:pt idx="23111">
                  <c:v>23.299999</c:v>
                </c:pt>
                <c:pt idx="23112">
                  <c:v>23.299999</c:v>
                </c:pt>
                <c:pt idx="23113">
                  <c:v>23.299999</c:v>
                </c:pt>
                <c:pt idx="23114">
                  <c:v>23.4</c:v>
                </c:pt>
                <c:pt idx="23115">
                  <c:v>23.4</c:v>
                </c:pt>
                <c:pt idx="23116">
                  <c:v>23.4</c:v>
                </c:pt>
                <c:pt idx="23117">
                  <c:v>23.4</c:v>
                </c:pt>
                <c:pt idx="23118">
                  <c:v>23.299999</c:v>
                </c:pt>
                <c:pt idx="23119">
                  <c:v>23.299999</c:v>
                </c:pt>
                <c:pt idx="23120">
                  <c:v>23.299999</c:v>
                </c:pt>
                <c:pt idx="23121">
                  <c:v>23.299999</c:v>
                </c:pt>
                <c:pt idx="23122">
                  <c:v>23.299999</c:v>
                </c:pt>
                <c:pt idx="23123">
                  <c:v>23.299999</c:v>
                </c:pt>
                <c:pt idx="23124">
                  <c:v>23.4</c:v>
                </c:pt>
                <c:pt idx="23125">
                  <c:v>23.4</c:v>
                </c:pt>
                <c:pt idx="23126">
                  <c:v>23.299999</c:v>
                </c:pt>
                <c:pt idx="23127">
                  <c:v>23.299999</c:v>
                </c:pt>
                <c:pt idx="23128">
                  <c:v>23.4</c:v>
                </c:pt>
                <c:pt idx="23129">
                  <c:v>23.299999</c:v>
                </c:pt>
                <c:pt idx="23130">
                  <c:v>23.299999</c:v>
                </c:pt>
                <c:pt idx="23131">
                  <c:v>23.299999</c:v>
                </c:pt>
                <c:pt idx="23132">
                  <c:v>23.4</c:v>
                </c:pt>
                <c:pt idx="23133">
                  <c:v>23.299999</c:v>
                </c:pt>
                <c:pt idx="23134">
                  <c:v>23.299999</c:v>
                </c:pt>
                <c:pt idx="23135">
                  <c:v>23.299999</c:v>
                </c:pt>
                <c:pt idx="23136">
                  <c:v>23.299999</c:v>
                </c:pt>
                <c:pt idx="23137">
                  <c:v>23.299999</c:v>
                </c:pt>
                <c:pt idx="23138">
                  <c:v>23.299999</c:v>
                </c:pt>
                <c:pt idx="23139">
                  <c:v>23.4</c:v>
                </c:pt>
                <c:pt idx="23140">
                  <c:v>23.4</c:v>
                </c:pt>
                <c:pt idx="23141">
                  <c:v>23.4</c:v>
                </c:pt>
                <c:pt idx="23142">
                  <c:v>23.299999</c:v>
                </c:pt>
                <c:pt idx="23143">
                  <c:v>23.4</c:v>
                </c:pt>
                <c:pt idx="23144">
                  <c:v>23.4</c:v>
                </c:pt>
                <c:pt idx="23145">
                  <c:v>23.4</c:v>
                </c:pt>
                <c:pt idx="23146">
                  <c:v>23.4</c:v>
                </c:pt>
                <c:pt idx="23147">
                  <c:v>23.4</c:v>
                </c:pt>
                <c:pt idx="23148">
                  <c:v>23.4</c:v>
                </c:pt>
                <c:pt idx="23149">
                  <c:v>23.4</c:v>
                </c:pt>
                <c:pt idx="23150">
                  <c:v>23.299999</c:v>
                </c:pt>
                <c:pt idx="23151">
                  <c:v>23.4</c:v>
                </c:pt>
                <c:pt idx="23152">
                  <c:v>23.4</c:v>
                </c:pt>
                <c:pt idx="23153">
                  <c:v>23.4</c:v>
                </c:pt>
                <c:pt idx="23154">
                  <c:v>23.299999</c:v>
                </c:pt>
                <c:pt idx="23155">
                  <c:v>23.4</c:v>
                </c:pt>
                <c:pt idx="23156">
                  <c:v>23.4</c:v>
                </c:pt>
                <c:pt idx="23157">
                  <c:v>23.4</c:v>
                </c:pt>
                <c:pt idx="23158">
                  <c:v>23.4</c:v>
                </c:pt>
                <c:pt idx="23159">
                  <c:v>23.299999</c:v>
                </c:pt>
                <c:pt idx="23160">
                  <c:v>23.4</c:v>
                </c:pt>
                <c:pt idx="23161">
                  <c:v>23.4</c:v>
                </c:pt>
                <c:pt idx="23162">
                  <c:v>23.4</c:v>
                </c:pt>
                <c:pt idx="23163">
                  <c:v>23.4</c:v>
                </c:pt>
                <c:pt idx="23164">
                  <c:v>23.4</c:v>
                </c:pt>
                <c:pt idx="23165">
                  <c:v>23.299999</c:v>
                </c:pt>
                <c:pt idx="23166">
                  <c:v>23.299999</c:v>
                </c:pt>
                <c:pt idx="23167">
                  <c:v>23.4</c:v>
                </c:pt>
                <c:pt idx="23168">
                  <c:v>23.4</c:v>
                </c:pt>
                <c:pt idx="23169">
                  <c:v>23.4</c:v>
                </c:pt>
                <c:pt idx="23170">
                  <c:v>23.4</c:v>
                </c:pt>
                <c:pt idx="23171">
                  <c:v>23.4</c:v>
                </c:pt>
                <c:pt idx="23172">
                  <c:v>23.299999</c:v>
                </c:pt>
                <c:pt idx="23173">
                  <c:v>23.299999</c:v>
                </c:pt>
                <c:pt idx="23174">
                  <c:v>23.299999</c:v>
                </c:pt>
                <c:pt idx="23175">
                  <c:v>23.299999</c:v>
                </c:pt>
                <c:pt idx="23176">
                  <c:v>23.299999</c:v>
                </c:pt>
                <c:pt idx="23177">
                  <c:v>23.4</c:v>
                </c:pt>
                <c:pt idx="23178">
                  <c:v>23.4</c:v>
                </c:pt>
                <c:pt idx="23179">
                  <c:v>23.299999</c:v>
                </c:pt>
                <c:pt idx="23180">
                  <c:v>23.299999</c:v>
                </c:pt>
                <c:pt idx="23181">
                  <c:v>23.4</c:v>
                </c:pt>
                <c:pt idx="23182">
                  <c:v>23.4</c:v>
                </c:pt>
                <c:pt idx="23183">
                  <c:v>23.4</c:v>
                </c:pt>
                <c:pt idx="23184">
                  <c:v>23.4</c:v>
                </c:pt>
                <c:pt idx="23185">
                  <c:v>23.4</c:v>
                </c:pt>
                <c:pt idx="23186">
                  <c:v>23.4</c:v>
                </c:pt>
                <c:pt idx="23187">
                  <c:v>23.4</c:v>
                </c:pt>
                <c:pt idx="23188">
                  <c:v>23.4</c:v>
                </c:pt>
                <c:pt idx="23189">
                  <c:v>23.4</c:v>
                </c:pt>
                <c:pt idx="23190">
                  <c:v>23.4</c:v>
                </c:pt>
                <c:pt idx="23191">
                  <c:v>23.4</c:v>
                </c:pt>
                <c:pt idx="23192">
                  <c:v>23.4</c:v>
                </c:pt>
                <c:pt idx="23193">
                  <c:v>23.4</c:v>
                </c:pt>
                <c:pt idx="23194">
                  <c:v>23.4</c:v>
                </c:pt>
                <c:pt idx="23195">
                  <c:v>23.4</c:v>
                </c:pt>
                <c:pt idx="23196">
                  <c:v>23.4</c:v>
                </c:pt>
                <c:pt idx="23197">
                  <c:v>23.4</c:v>
                </c:pt>
                <c:pt idx="23198">
                  <c:v>23.4</c:v>
                </c:pt>
                <c:pt idx="23199">
                  <c:v>23.4</c:v>
                </c:pt>
                <c:pt idx="23200">
                  <c:v>23.4</c:v>
                </c:pt>
                <c:pt idx="23201">
                  <c:v>23.4</c:v>
                </c:pt>
                <c:pt idx="23202">
                  <c:v>23.299999</c:v>
                </c:pt>
                <c:pt idx="23203">
                  <c:v>23.299999</c:v>
                </c:pt>
                <c:pt idx="23204">
                  <c:v>23.4</c:v>
                </c:pt>
                <c:pt idx="23205">
                  <c:v>23.4</c:v>
                </c:pt>
                <c:pt idx="23206">
                  <c:v>23.4</c:v>
                </c:pt>
                <c:pt idx="23207">
                  <c:v>23.4</c:v>
                </c:pt>
                <c:pt idx="23208">
                  <c:v>23.4</c:v>
                </c:pt>
                <c:pt idx="23209">
                  <c:v>23.4</c:v>
                </c:pt>
                <c:pt idx="23210">
                  <c:v>23.299999</c:v>
                </c:pt>
                <c:pt idx="23211">
                  <c:v>23.4</c:v>
                </c:pt>
                <c:pt idx="23212">
                  <c:v>23.299999</c:v>
                </c:pt>
                <c:pt idx="23213">
                  <c:v>23.4</c:v>
                </c:pt>
                <c:pt idx="23214">
                  <c:v>23.4</c:v>
                </c:pt>
                <c:pt idx="23215">
                  <c:v>23.4</c:v>
                </c:pt>
                <c:pt idx="23216">
                  <c:v>23.4</c:v>
                </c:pt>
                <c:pt idx="23217">
                  <c:v>23.4</c:v>
                </c:pt>
                <c:pt idx="23218">
                  <c:v>23.4</c:v>
                </c:pt>
                <c:pt idx="23219">
                  <c:v>23.4</c:v>
                </c:pt>
                <c:pt idx="23220">
                  <c:v>23.4</c:v>
                </c:pt>
                <c:pt idx="23221">
                  <c:v>23.4</c:v>
                </c:pt>
                <c:pt idx="23222">
                  <c:v>23.4</c:v>
                </c:pt>
                <c:pt idx="23223">
                  <c:v>23.299999</c:v>
                </c:pt>
                <c:pt idx="23224">
                  <c:v>23.4</c:v>
                </c:pt>
                <c:pt idx="23225">
                  <c:v>23.4</c:v>
                </c:pt>
                <c:pt idx="23226">
                  <c:v>23.4</c:v>
                </c:pt>
                <c:pt idx="23227">
                  <c:v>23.4</c:v>
                </c:pt>
                <c:pt idx="23228">
                  <c:v>23.4</c:v>
                </c:pt>
                <c:pt idx="23229">
                  <c:v>23.4</c:v>
                </c:pt>
                <c:pt idx="23230">
                  <c:v>23.4</c:v>
                </c:pt>
                <c:pt idx="23231">
                  <c:v>23.299999</c:v>
                </c:pt>
                <c:pt idx="23232">
                  <c:v>23.4</c:v>
                </c:pt>
                <c:pt idx="23233">
                  <c:v>23.4</c:v>
                </c:pt>
                <c:pt idx="23234">
                  <c:v>23.4</c:v>
                </c:pt>
                <c:pt idx="23235">
                  <c:v>23.4</c:v>
                </c:pt>
                <c:pt idx="23236">
                  <c:v>23.299999</c:v>
                </c:pt>
                <c:pt idx="23237">
                  <c:v>23.299999</c:v>
                </c:pt>
                <c:pt idx="23238">
                  <c:v>23.299999</c:v>
                </c:pt>
                <c:pt idx="23239">
                  <c:v>23.299999</c:v>
                </c:pt>
                <c:pt idx="23240">
                  <c:v>23.299999</c:v>
                </c:pt>
                <c:pt idx="23241">
                  <c:v>23.299999</c:v>
                </c:pt>
                <c:pt idx="23242">
                  <c:v>23.299999</c:v>
                </c:pt>
                <c:pt idx="23243">
                  <c:v>23.299999</c:v>
                </c:pt>
                <c:pt idx="23244">
                  <c:v>23.299999</c:v>
                </c:pt>
                <c:pt idx="23245">
                  <c:v>23.299999</c:v>
                </c:pt>
                <c:pt idx="23246">
                  <c:v>23.299999</c:v>
                </c:pt>
                <c:pt idx="23247">
                  <c:v>23.299999</c:v>
                </c:pt>
                <c:pt idx="23248">
                  <c:v>23.299999</c:v>
                </c:pt>
                <c:pt idx="23249">
                  <c:v>23.299999</c:v>
                </c:pt>
                <c:pt idx="23250">
                  <c:v>23.4</c:v>
                </c:pt>
                <c:pt idx="23251">
                  <c:v>23.299999</c:v>
                </c:pt>
                <c:pt idx="23252">
                  <c:v>23.4</c:v>
                </c:pt>
                <c:pt idx="23253">
                  <c:v>23.4</c:v>
                </c:pt>
                <c:pt idx="23254">
                  <c:v>23.4</c:v>
                </c:pt>
                <c:pt idx="23255">
                  <c:v>23.299999</c:v>
                </c:pt>
                <c:pt idx="23256">
                  <c:v>23.4</c:v>
                </c:pt>
                <c:pt idx="23257">
                  <c:v>23.299999</c:v>
                </c:pt>
                <c:pt idx="23258">
                  <c:v>23.4</c:v>
                </c:pt>
                <c:pt idx="23259">
                  <c:v>23.4</c:v>
                </c:pt>
                <c:pt idx="23260">
                  <c:v>23.4</c:v>
                </c:pt>
                <c:pt idx="23261">
                  <c:v>23.299999</c:v>
                </c:pt>
                <c:pt idx="23262">
                  <c:v>23.4</c:v>
                </c:pt>
                <c:pt idx="23263">
                  <c:v>23.299999</c:v>
                </c:pt>
                <c:pt idx="23264">
                  <c:v>23.4</c:v>
                </c:pt>
                <c:pt idx="23265">
                  <c:v>23.4</c:v>
                </c:pt>
                <c:pt idx="23266">
                  <c:v>23.299999</c:v>
                </c:pt>
                <c:pt idx="23267">
                  <c:v>23.299999</c:v>
                </c:pt>
                <c:pt idx="23268">
                  <c:v>23.299999</c:v>
                </c:pt>
                <c:pt idx="23269">
                  <c:v>23.299999</c:v>
                </c:pt>
                <c:pt idx="23270">
                  <c:v>23.299999</c:v>
                </c:pt>
                <c:pt idx="23271">
                  <c:v>23.299999</c:v>
                </c:pt>
                <c:pt idx="23272">
                  <c:v>23.4</c:v>
                </c:pt>
                <c:pt idx="23273">
                  <c:v>23.299999</c:v>
                </c:pt>
                <c:pt idx="23274">
                  <c:v>23.299999</c:v>
                </c:pt>
                <c:pt idx="23275">
                  <c:v>23.299999</c:v>
                </c:pt>
                <c:pt idx="23276">
                  <c:v>23.299999</c:v>
                </c:pt>
                <c:pt idx="23277">
                  <c:v>23.299999</c:v>
                </c:pt>
                <c:pt idx="23278">
                  <c:v>23.299999</c:v>
                </c:pt>
                <c:pt idx="23279">
                  <c:v>23.299999</c:v>
                </c:pt>
                <c:pt idx="23280">
                  <c:v>23.299999</c:v>
                </c:pt>
                <c:pt idx="23281">
                  <c:v>23.299999</c:v>
                </c:pt>
                <c:pt idx="23282">
                  <c:v>23.299999</c:v>
                </c:pt>
                <c:pt idx="23283">
                  <c:v>23.299999</c:v>
                </c:pt>
                <c:pt idx="23284">
                  <c:v>23.299999</c:v>
                </c:pt>
                <c:pt idx="23285">
                  <c:v>23.299999</c:v>
                </c:pt>
                <c:pt idx="23286">
                  <c:v>23.299999</c:v>
                </c:pt>
                <c:pt idx="23287">
                  <c:v>23.299999</c:v>
                </c:pt>
                <c:pt idx="23288">
                  <c:v>23.299999</c:v>
                </c:pt>
                <c:pt idx="23289">
                  <c:v>23.299999</c:v>
                </c:pt>
                <c:pt idx="23290">
                  <c:v>23.299999</c:v>
                </c:pt>
                <c:pt idx="23291">
                  <c:v>23.299999</c:v>
                </c:pt>
                <c:pt idx="23292">
                  <c:v>23.4</c:v>
                </c:pt>
                <c:pt idx="23293">
                  <c:v>23.299999</c:v>
                </c:pt>
                <c:pt idx="23294">
                  <c:v>23.299999</c:v>
                </c:pt>
                <c:pt idx="23295">
                  <c:v>23.4</c:v>
                </c:pt>
                <c:pt idx="23296">
                  <c:v>23.299999</c:v>
                </c:pt>
                <c:pt idx="23297">
                  <c:v>23.299999</c:v>
                </c:pt>
                <c:pt idx="23298">
                  <c:v>23.299999</c:v>
                </c:pt>
                <c:pt idx="23299">
                  <c:v>23.299999</c:v>
                </c:pt>
                <c:pt idx="23300">
                  <c:v>23.299999</c:v>
                </c:pt>
                <c:pt idx="23301">
                  <c:v>23.299999</c:v>
                </c:pt>
                <c:pt idx="23302">
                  <c:v>23.4</c:v>
                </c:pt>
                <c:pt idx="23303">
                  <c:v>23.299999</c:v>
                </c:pt>
                <c:pt idx="23304">
                  <c:v>23.299999</c:v>
                </c:pt>
                <c:pt idx="23305">
                  <c:v>23.4</c:v>
                </c:pt>
                <c:pt idx="23306">
                  <c:v>23.4</c:v>
                </c:pt>
                <c:pt idx="23307">
                  <c:v>23.4</c:v>
                </c:pt>
                <c:pt idx="23308">
                  <c:v>23.299999</c:v>
                </c:pt>
                <c:pt idx="23309">
                  <c:v>23.4</c:v>
                </c:pt>
                <c:pt idx="23310">
                  <c:v>23.299999</c:v>
                </c:pt>
                <c:pt idx="23311">
                  <c:v>23.299999</c:v>
                </c:pt>
                <c:pt idx="23312">
                  <c:v>23.4</c:v>
                </c:pt>
                <c:pt idx="23313">
                  <c:v>23.299999</c:v>
                </c:pt>
                <c:pt idx="23314">
                  <c:v>23.299999</c:v>
                </c:pt>
                <c:pt idx="23315">
                  <c:v>23.299999</c:v>
                </c:pt>
                <c:pt idx="23316">
                  <c:v>23.299999</c:v>
                </c:pt>
                <c:pt idx="23317">
                  <c:v>23.299999</c:v>
                </c:pt>
                <c:pt idx="23318">
                  <c:v>23.4</c:v>
                </c:pt>
                <c:pt idx="23319">
                  <c:v>23.299999</c:v>
                </c:pt>
                <c:pt idx="23320">
                  <c:v>23.299999</c:v>
                </c:pt>
                <c:pt idx="23321">
                  <c:v>23.299999</c:v>
                </c:pt>
                <c:pt idx="23322">
                  <c:v>23.4</c:v>
                </c:pt>
                <c:pt idx="23323">
                  <c:v>23.4</c:v>
                </c:pt>
                <c:pt idx="23324">
                  <c:v>23.299999</c:v>
                </c:pt>
                <c:pt idx="23325">
                  <c:v>23.4</c:v>
                </c:pt>
                <c:pt idx="23326">
                  <c:v>23.299999</c:v>
                </c:pt>
                <c:pt idx="23327">
                  <c:v>23.4</c:v>
                </c:pt>
                <c:pt idx="23328">
                  <c:v>23.299999</c:v>
                </c:pt>
                <c:pt idx="23329">
                  <c:v>23.299999</c:v>
                </c:pt>
                <c:pt idx="23330">
                  <c:v>23.4</c:v>
                </c:pt>
                <c:pt idx="23331">
                  <c:v>23.299999</c:v>
                </c:pt>
                <c:pt idx="23332">
                  <c:v>23.299999</c:v>
                </c:pt>
                <c:pt idx="23333">
                  <c:v>23.4</c:v>
                </c:pt>
                <c:pt idx="23334">
                  <c:v>23.4</c:v>
                </c:pt>
                <c:pt idx="23335">
                  <c:v>23.4</c:v>
                </c:pt>
                <c:pt idx="23336">
                  <c:v>23.4</c:v>
                </c:pt>
                <c:pt idx="23337">
                  <c:v>23.299999</c:v>
                </c:pt>
                <c:pt idx="23338">
                  <c:v>23.299999</c:v>
                </c:pt>
                <c:pt idx="23339">
                  <c:v>23.4</c:v>
                </c:pt>
                <c:pt idx="23340">
                  <c:v>23.4</c:v>
                </c:pt>
                <c:pt idx="23341">
                  <c:v>23.4</c:v>
                </c:pt>
                <c:pt idx="23342">
                  <c:v>23.299999</c:v>
                </c:pt>
                <c:pt idx="23343">
                  <c:v>23.299999</c:v>
                </c:pt>
                <c:pt idx="23344">
                  <c:v>23.299999</c:v>
                </c:pt>
                <c:pt idx="23345">
                  <c:v>23.299999</c:v>
                </c:pt>
                <c:pt idx="23346">
                  <c:v>23.4</c:v>
                </c:pt>
                <c:pt idx="23347">
                  <c:v>23.299999</c:v>
                </c:pt>
                <c:pt idx="23348">
                  <c:v>23.299999</c:v>
                </c:pt>
                <c:pt idx="23349">
                  <c:v>23.299999</c:v>
                </c:pt>
                <c:pt idx="23350">
                  <c:v>23.299999</c:v>
                </c:pt>
                <c:pt idx="23351">
                  <c:v>23.299999</c:v>
                </c:pt>
                <c:pt idx="23352">
                  <c:v>23.299999</c:v>
                </c:pt>
                <c:pt idx="23353">
                  <c:v>23.299999</c:v>
                </c:pt>
                <c:pt idx="23354">
                  <c:v>23.4</c:v>
                </c:pt>
                <c:pt idx="23355">
                  <c:v>23.4</c:v>
                </c:pt>
                <c:pt idx="23356">
                  <c:v>23.4</c:v>
                </c:pt>
                <c:pt idx="23357">
                  <c:v>23.4</c:v>
                </c:pt>
                <c:pt idx="23358">
                  <c:v>23.4</c:v>
                </c:pt>
                <c:pt idx="23359">
                  <c:v>23.299999</c:v>
                </c:pt>
                <c:pt idx="23360">
                  <c:v>23.299999</c:v>
                </c:pt>
                <c:pt idx="23361">
                  <c:v>23.299999</c:v>
                </c:pt>
                <c:pt idx="23362">
                  <c:v>23.4</c:v>
                </c:pt>
                <c:pt idx="23363">
                  <c:v>23.4</c:v>
                </c:pt>
                <c:pt idx="23364">
                  <c:v>23.4</c:v>
                </c:pt>
                <c:pt idx="23365">
                  <c:v>23.4</c:v>
                </c:pt>
                <c:pt idx="23366">
                  <c:v>23.4</c:v>
                </c:pt>
                <c:pt idx="23367">
                  <c:v>23.4</c:v>
                </c:pt>
                <c:pt idx="23368">
                  <c:v>23.4</c:v>
                </c:pt>
                <c:pt idx="23369">
                  <c:v>23.4</c:v>
                </c:pt>
                <c:pt idx="23370">
                  <c:v>23.299999</c:v>
                </c:pt>
                <c:pt idx="23371">
                  <c:v>23.4</c:v>
                </c:pt>
                <c:pt idx="23372">
                  <c:v>23.299999</c:v>
                </c:pt>
                <c:pt idx="23373">
                  <c:v>23.299999</c:v>
                </c:pt>
                <c:pt idx="23374">
                  <c:v>23.299999</c:v>
                </c:pt>
                <c:pt idx="23375">
                  <c:v>23.4</c:v>
                </c:pt>
                <c:pt idx="23376">
                  <c:v>23.4</c:v>
                </c:pt>
                <c:pt idx="23377">
                  <c:v>23.299999</c:v>
                </c:pt>
                <c:pt idx="23378">
                  <c:v>23.299999</c:v>
                </c:pt>
                <c:pt idx="23379">
                  <c:v>23.299999</c:v>
                </c:pt>
                <c:pt idx="23380">
                  <c:v>23.299999</c:v>
                </c:pt>
                <c:pt idx="23381">
                  <c:v>23.299999</c:v>
                </c:pt>
                <c:pt idx="23382">
                  <c:v>23.299999</c:v>
                </c:pt>
                <c:pt idx="23383">
                  <c:v>23.299999</c:v>
                </c:pt>
                <c:pt idx="23384">
                  <c:v>23.299999</c:v>
                </c:pt>
                <c:pt idx="23385">
                  <c:v>23.299999</c:v>
                </c:pt>
                <c:pt idx="23386">
                  <c:v>23.299999</c:v>
                </c:pt>
                <c:pt idx="23387">
                  <c:v>23.299999</c:v>
                </c:pt>
                <c:pt idx="23388">
                  <c:v>23.4</c:v>
                </c:pt>
                <c:pt idx="23389">
                  <c:v>23.299999</c:v>
                </c:pt>
                <c:pt idx="23390">
                  <c:v>23.299999</c:v>
                </c:pt>
                <c:pt idx="23391">
                  <c:v>23.299999</c:v>
                </c:pt>
                <c:pt idx="23392">
                  <c:v>23.299999</c:v>
                </c:pt>
                <c:pt idx="23393">
                  <c:v>23.299999</c:v>
                </c:pt>
                <c:pt idx="23394">
                  <c:v>23.299999</c:v>
                </c:pt>
                <c:pt idx="23395">
                  <c:v>23.299999</c:v>
                </c:pt>
                <c:pt idx="23396">
                  <c:v>23.299999</c:v>
                </c:pt>
                <c:pt idx="23397">
                  <c:v>23.299999</c:v>
                </c:pt>
                <c:pt idx="23398">
                  <c:v>23.299999</c:v>
                </c:pt>
                <c:pt idx="23399">
                  <c:v>23.4</c:v>
                </c:pt>
                <c:pt idx="23400">
                  <c:v>23.299999</c:v>
                </c:pt>
                <c:pt idx="23401">
                  <c:v>23.299999</c:v>
                </c:pt>
                <c:pt idx="23402">
                  <c:v>23.299999</c:v>
                </c:pt>
                <c:pt idx="23403">
                  <c:v>23.299999</c:v>
                </c:pt>
                <c:pt idx="23404">
                  <c:v>23.299999</c:v>
                </c:pt>
                <c:pt idx="23405">
                  <c:v>23.299999</c:v>
                </c:pt>
                <c:pt idx="23406">
                  <c:v>23.299999</c:v>
                </c:pt>
                <c:pt idx="23407">
                  <c:v>23.299999</c:v>
                </c:pt>
                <c:pt idx="23408">
                  <c:v>23.299999</c:v>
                </c:pt>
                <c:pt idx="23409">
                  <c:v>23.299999</c:v>
                </c:pt>
                <c:pt idx="23410">
                  <c:v>23.299999</c:v>
                </c:pt>
                <c:pt idx="23411">
                  <c:v>23.299999</c:v>
                </c:pt>
                <c:pt idx="23412">
                  <c:v>23.299999</c:v>
                </c:pt>
                <c:pt idx="23413">
                  <c:v>23.299999</c:v>
                </c:pt>
                <c:pt idx="23414">
                  <c:v>23.299999</c:v>
                </c:pt>
                <c:pt idx="23415">
                  <c:v>23.299999</c:v>
                </c:pt>
                <c:pt idx="23416">
                  <c:v>23.299999</c:v>
                </c:pt>
                <c:pt idx="23417">
                  <c:v>23.299999</c:v>
                </c:pt>
                <c:pt idx="23418">
                  <c:v>23.299999</c:v>
                </c:pt>
                <c:pt idx="23419">
                  <c:v>23.299999</c:v>
                </c:pt>
                <c:pt idx="23420">
                  <c:v>23.299999</c:v>
                </c:pt>
                <c:pt idx="23421">
                  <c:v>23.4</c:v>
                </c:pt>
                <c:pt idx="23422">
                  <c:v>23.299999</c:v>
                </c:pt>
                <c:pt idx="23423">
                  <c:v>23.299999</c:v>
                </c:pt>
                <c:pt idx="23424">
                  <c:v>23.299999</c:v>
                </c:pt>
                <c:pt idx="23425">
                  <c:v>23.299999</c:v>
                </c:pt>
                <c:pt idx="23426">
                  <c:v>23.299999</c:v>
                </c:pt>
                <c:pt idx="23427">
                  <c:v>23.299999</c:v>
                </c:pt>
                <c:pt idx="23428">
                  <c:v>23.299999</c:v>
                </c:pt>
                <c:pt idx="23429">
                  <c:v>23.299999</c:v>
                </c:pt>
                <c:pt idx="23430">
                  <c:v>23.4</c:v>
                </c:pt>
                <c:pt idx="23431">
                  <c:v>23.299999</c:v>
                </c:pt>
                <c:pt idx="23432">
                  <c:v>23.299999</c:v>
                </c:pt>
                <c:pt idx="23433">
                  <c:v>23.4</c:v>
                </c:pt>
                <c:pt idx="23434">
                  <c:v>23.299999</c:v>
                </c:pt>
                <c:pt idx="23435">
                  <c:v>23.299999</c:v>
                </c:pt>
                <c:pt idx="23436">
                  <c:v>23.299999</c:v>
                </c:pt>
                <c:pt idx="23437">
                  <c:v>23.299999</c:v>
                </c:pt>
                <c:pt idx="23438">
                  <c:v>23.299999</c:v>
                </c:pt>
                <c:pt idx="23439">
                  <c:v>23.299999</c:v>
                </c:pt>
                <c:pt idx="23440">
                  <c:v>23.4</c:v>
                </c:pt>
                <c:pt idx="23441">
                  <c:v>23.299999</c:v>
                </c:pt>
                <c:pt idx="23442">
                  <c:v>23.299999</c:v>
                </c:pt>
                <c:pt idx="23443">
                  <c:v>23.299999</c:v>
                </c:pt>
                <c:pt idx="23444">
                  <c:v>23.299999</c:v>
                </c:pt>
                <c:pt idx="23445">
                  <c:v>23.299999</c:v>
                </c:pt>
                <c:pt idx="23446">
                  <c:v>23.4</c:v>
                </c:pt>
                <c:pt idx="23447">
                  <c:v>23.4</c:v>
                </c:pt>
                <c:pt idx="23448">
                  <c:v>23.4</c:v>
                </c:pt>
                <c:pt idx="23449">
                  <c:v>23.299999</c:v>
                </c:pt>
                <c:pt idx="23450">
                  <c:v>23.299999</c:v>
                </c:pt>
                <c:pt idx="23451">
                  <c:v>23.299999</c:v>
                </c:pt>
                <c:pt idx="23452">
                  <c:v>23.4</c:v>
                </c:pt>
                <c:pt idx="23453">
                  <c:v>23.4</c:v>
                </c:pt>
                <c:pt idx="23454">
                  <c:v>23.299999</c:v>
                </c:pt>
                <c:pt idx="23455">
                  <c:v>23.299999</c:v>
                </c:pt>
                <c:pt idx="23456">
                  <c:v>23.4</c:v>
                </c:pt>
                <c:pt idx="23457">
                  <c:v>23.4</c:v>
                </c:pt>
                <c:pt idx="23458">
                  <c:v>23.299999</c:v>
                </c:pt>
                <c:pt idx="23459">
                  <c:v>23.4</c:v>
                </c:pt>
                <c:pt idx="23460">
                  <c:v>23.299999</c:v>
                </c:pt>
                <c:pt idx="23461">
                  <c:v>23.4</c:v>
                </c:pt>
                <c:pt idx="23462">
                  <c:v>23.4</c:v>
                </c:pt>
                <c:pt idx="23463">
                  <c:v>23.4</c:v>
                </c:pt>
                <c:pt idx="23464">
                  <c:v>23.4</c:v>
                </c:pt>
                <c:pt idx="23465">
                  <c:v>23.4</c:v>
                </c:pt>
                <c:pt idx="23466">
                  <c:v>23.299999</c:v>
                </c:pt>
                <c:pt idx="23467">
                  <c:v>23.299999</c:v>
                </c:pt>
                <c:pt idx="23468">
                  <c:v>23.299999</c:v>
                </c:pt>
                <c:pt idx="23469">
                  <c:v>23.4</c:v>
                </c:pt>
                <c:pt idx="23470">
                  <c:v>23.4</c:v>
                </c:pt>
                <c:pt idx="23471">
                  <c:v>23.4</c:v>
                </c:pt>
                <c:pt idx="23472">
                  <c:v>23.4</c:v>
                </c:pt>
                <c:pt idx="23473">
                  <c:v>23.4</c:v>
                </c:pt>
                <c:pt idx="23474">
                  <c:v>23.4</c:v>
                </c:pt>
                <c:pt idx="23475">
                  <c:v>23.4</c:v>
                </c:pt>
                <c:pt idx="23476">
                  <c:v>23.4</c:v>
                </c:pt>
                <c:pt idx="23477">
                  <c:v>23.4</c:v>
                </c:pt>
                <c:pt idx="23478">
                  <c:v>23.4</c:v>
                </c:pt>
                <c:pt idx="23479">
                  <c:v>23.4</c:v>
                </c:pt>
                <c:pt idx="23480">
                  <c:v>23.4</c:v>
                </c:pt>
                <c:pt idx="23481">
                  <c:v>23.4</c:v>
                </c:pt>
                <c:pt idx="23482">
                  <c:v>23.4</c:v>
                </c:pt>
                <c:pt idx="23483">
                  <c:v>23.4</c:v>
                </c:pt>
                <c:pt idx="23484">
                  <c:v>23.4</c:v>
                </c:pt>
                <c:pt idx="23485">
                  <c:v>23.4</c:v>
                </c:pt>
                <c:pt idx="23486">
                  <c:v>23.4</c:v>
                </c:pt>
                <c:pt idx="23487">
                  <c:v>23.299999</c:v>
                </c:pt>
                <c:pt idx="23488">
                  <c:v>23.4</c:v>
                </c:pt>
                <c:pt idx="23489">
                  <c:v>23.4</c:v>
                </c:pt>
                <c:pt idx="23490">
                  <c:v>23.4</c:v>
                </c:pt>
                <c:pt idx="23491">
                  <c:v>23.4</c:v>
                </c:pt>
                <c:pt idx="23492">
                  <c:v>23.4</c:v>
                </c:pt>
                <c:pt idx="23493">
                  <c:v>23.299999</c:v>
                </c:pt>
                <c:pt idx="23494">
                  <c:v>23.4</c:v>
                </c:pt>
                <c:pt idx="23495">
                  <c:v>23.4</c:v>
                </c:pt>
                <c:pt idx="23496">
                  <c:v>23.4</c:v>
                </c:pt>
                <c:pt idx="23497">
                  <c:v>23.4</c:v>
                </c:pt>
                <c:pt idx="23498">
                  <c:v>23.4</c:v>
                </c:pt>
                <c:pt idx="23499">
                  <c:v>23.4</c:v>
                </c:pt>
                <c:pt idx="23500">
                  <c:v>23.4</c:v>
                </c:pt>
                <c:pt idx="23501">
                  <c:v>23.4</c:v>
                </c:pt>
                <c:pt idx="23502">
                  <c:v>23.4</c:v>
                </c:pt>
                <c:pt idx="23503">
                  <c:v>23.4</c:v>
                </c:pt>
                <c:pt idx="23504">
                  <c:v>23.4</c:v>
                </c:pt>
                <c:pt idx="23505">
                  <c:v>23.4</c:v>
                </c:pt>
                <c:pt idx="23506">
                  <c:v>23.4</c:v>
                </c:pt>
                <c:pt idx="23507">
                  <c:v>23.4</c:v>
                </c:pt>
                <c:pt idx="23508">
                  <c:v>23.4</c:v>
                </c:pt>
                <c:pt idx="23509">
                  <c:v>23.4</c:v>
                </c:pt>
                <c:pt idx="23510">
                  <c:v>23.4</c:v>
                </c:pt>
                <c:pt idx="23511">
                  <c:v>23.4</c:v>
                </c:pt>
                <c:pt idx="23512">
                  <c:v>23.4</c:v>
                </c:pt>
                <c:pt idx="23513">
                  <c:v>23.4</c:v>
                </c:pt>
                <c:pt idx="23514">
                  <c:v>23.4</c:v>
                </c:pt>
                <c:pt idx="23515">
                  <c:v>23.4</c:v>
                </c:pt>
                <c:pt idx="23516">
                  <c:v>23.4</c:v>
                </c:pt>
                <c:pt idx="23517">
                  <c:v>23.4</c:v>
                </c:pt>
                <c:pt idx="23518">
                  <c:v>23.299999</c:v>
                </c:pt>
                <c:pt idx="23519">
                  <c:v>23.4</c:v>
                </c:pt>
                <c:pt idx="23520">
                  <c:v>23.4</c:v>
                </c:pt>
                <c:pt idx="23521">
                  <c:v>23.299999</c:v>
                </c:pt>
                <c:pt idx="23522">
                  <c:v>23.299999</c:v>
                </c:pt>
                <c:pt idx="23523">
                  <c:v>23.4</c:v>
                </c:pt>
                <c:pt idx="23524">
                  <c:v>23.299999</c:v>
                </c:pt>
                <c:pt idx="23525">
                  <c:v>23.299999</c:v>
                </c:pt>
                <c:pt idx="23526">
                  <c:v>23.4</c:v>
                </c:pt>
                <c:pt idx="23527">
                  <c:v>23.4</c:v>
                </c:pt>
                <c:pt idx="23528">
                  <c:v>23.299999</c:v>
                </c:pt>
                <c:pt idx="23529">
                  <c:v>23.4</c:v>
                </c:pt>
                <c:pt idx="23530">
                  <c:v>23.4</c:v>
                </c:pt>
                <c:pt idx="23531">
                  <c:v>23.4</c:v>
                </c:pt>
                <c:pt idx="23532">
                  <c:v>23.299999</c:v>
                </c:pt>
                <c:pt idx="23533">
                  <c:v>23.299999</c:v>
                </c:pt>
                <c:pt idx="23534">
                  <c:v>23.4</c:v>
                </c:pt>
                <c:pt idx="23535">
                  <c:v>23.4</c:v>
                </c:pt>
                <c:pt idx="23536">
                  <c:v>23.4</c:v>
                </c:pt>
                <c:pt idx="23537">
                  <c:v>23.4</c:v>
                </c:pt>
                <c:pt idx="23538">
                  <c:v>23.4</c:v>
                </c:pt>
                <c:pt idx="23539">
                  <c:v>23.4</c:v>
                </c:pt>
                <c:pt idx="23540">
                  <c:v>23.4</c:v>
                </c:pt>
                <c:pt idx="23541">
                  <c:v>23.4</c:v>
                </c:pt>
                <c:pt idx="23542">
                  <c:v>23.4</c:v>
                </c:pt>
                <c:pt idx="23543">
                  <c:v>23.299999</c:v>
                </c:pt>
                <c:pt idx="23544">
                  <c:v>23.4</c:v>
                </c:pt>
                <c:pt idx="23545">
                  <c:v>23.4</c:v>
                </c:pt>
                <c:pt idx="23546">
                  <c:v>23.4</c:v>
                </c:pt>
                <c:pt idx="23547">
                  <c:v>23.4</c:v>
                </c:pt>
                <c:pt idx="23548">
                  <c:v>23.299999</c:v>
                </c:pt>
                <c:pt idx="23549">
                  <c:v>23.299999</c:v>
                </c:pt>
                <c:pt idx="23550">
                  <c:v>23.299999</c:v>
                </c:pt>
                <c:pt idx="23551">
                  <c:v>23.4</c:v>
                </c:pt>
                <c:pt idx="23552">
                  <c:v>23.299999</c:v>
                </c:pt>
                <c:pt idx="23553">
                  <c:v>23.4</c:v>
                </c:pt>
                <c:pt idx="23554">
                  <c:v>23.4</c:v>
                </c:pt>
                <c:pt idx="23555">
                  <c:v>23.299999</c:v>
                </c:pt>
                <c:pt idx="23556">
                  <c:v>23.4</c:v>
                </c:pt>
                <c:pt idx="23557">
                  <c:v>23.4</c:v>
                </c:pt>
                <c:pt idx="23558">
                  <c:v>23.4</c:v>
                </c:pt>
                <c:pt idx="23559">
                  <c:v>23.299999</c:v>
                </c:pt>
                <c:pt idx="23560">
                  <c:v>23.4</c:v>
                </c:pt>
                <c:pt idx="23561">
                  <c:v>23.4</c:v>
                </c:pt>
                <c:pt idx="23562">
                  <c:v>23.4</c:v>
                </c:pt>
                <c:pt idx="23563">
                  <c:v>23.4</c:v>
                </c:pt>
                <c:pt idx="23564">
                  <c:v>23.299999</c:v>
                </c:pt>
                <c:pt idx="23565">
                  <c:v>23.4</c:v>
                </c:pt>
                <c:pt idx="23566">
                  <c:v>23.4</c:v>
                </c:pt>
                <c:pt idx="23567">
                  <c:v>23.4</c:v>
                </c:pt>
                <c:pt idx="23568">
                  <c:v>23.4</c:v>
                </c:pt>
                <c:pt idx="23569">
                  <c:v>23.4</c:v>
                </c:pt>
                <c:pt idx="23570">
                  <c:v>23.4</c:v>
                </c:pt>
                <c:pt idx="23571">
                  <c:v>23.4</c:v>
                </c:pt>
                <c:pt idx="23572">
                  <c:v>23.4</c:v>
                </c:pt>
                <c:pt idx="23573">
                  <c:v>23.4</c:v>
                </c:pt>
                <c:pt idx="23574">
                  <c:v>23.4</c:v>
                </c:pt>
                <c:pt idx="23575">
                  <c:v>23.4</c:v>
                </c:pt>
                <c:pt idx="23576">
                  <c:v>23.4</c:v>
                </c:pt>
                <c:pt idx="23577">
                  <c:v>23.4</c:v>
                </c:pt>
                <c:pt idx="23578">
                  <c:v>23.4</c:v>
                </c:pt>
                <c:pt idx="23579">
                  <c:v>23.4</c:v>
                </c:pt>
                <c:pt idx="23580">
                  <c:v>23.4</c:v>
                </c:pt>
                <c:pt idx="23581">
                  <c:v>23.4</c:v>
                </c:pt>
                <c:pt idx="23582">
                  <c:v>23.4</c:v>
                </c:pt>
                <c:pt idx="23583">
                  <c:v>23.4</c:v>
                </c:pt>
                <c:pt idx="23584">
                  <c:v>23.4</c:v>
                </c:pt>
                <c:pt idx="23585">
                  <c:v>23.4</c:v>
                </c:pt>
                <c:pt idx="23586">
                  <c:v>23.4</c:v>
                </c:pt>
                <c:pt idx="23587">
                  <c:v>23.4</c:v>
                </c:pt>
                <c:pt idx="23588">
                  <c:v>23.4</c:v>
                </c:pt>
                <c:pt idx="23589">
                  <c:v>23.4</c:v>
                </c:pt>
                <c:pt idx="23590">
                  <c:v>23.4</c:v>
                </c:pt>
                <c:pt idx="23591">
                  <c:v>23.4</c:v>
                </c:pt>
                <c:pt idx="23592">
                  <c:v>23.4</c:v>
                </c:pt>
                <c:pt idx="23593">
                  <c:v>23.4</c:v>
                </c:pt>
                <c:pt idx="23594">
                  <c:v>23.4</c:v>
                </c:pt>
                <c:pt idx="23595">
                  <c:v>23.4</c:v>
                </c:pt>
                <c:pt idx="23596">
                  <c:v>23.4</c:v>
                </c:pt>
                <c:pt idx="23597">
                  <c:v>23.4</c:v>
                </c:pt>
                <c:pt idx="23598">
                  <c:v>23.4</c:v>
                </c:pt>
                <c:pt idx="23599">
                  <c:v>23.4</c:v>
                </c:pt>
                <c:pt idx="23600">
                  <c:v>23.4</c:v>
                </c:pt>
                <c:pt idx="23601">
                  <c:v>23.4</c:v>
                </c:pt>
                <c:pt idx="23602">
                  <c:v>23.4</c:v>
                </c:pt>
                <c:pt idx="23603">
                  <c:v>23.4</c:v>
                </c:pt>
                <c:pt idx="23604">
                  <c:v>23.4</c:v>
                </c:pt>
                <c:pt idx="23605">
                  <c:v>23.4</c:v>
                </c:pt>
                <c:pt idx="23606">
                  <c:v>23.4</c:v>
                </c:pt>
                <c:pt idx="23607">
                  <c:v>23.4</c:v>
                </c:pt>
                <c:pt idx="23608">
                  <c:v>23.4</c:v>
                </c:pt>
                <c:pt idx="23609">
                  <c:v>23.4</c:v>
                </c:pt>
                <c:pt idx="23610">
                  <c:v>23.4</c:v>
                </c:pt>
                <c:pt idx="23611">
                  <c:v>23.4</c:v>
                </c:pt>
                <c:pt idx="23612">
                  <c:v>23.4</c:v>
                </c:pt>
                <c:pt idx="23613">
                  <c:v>23.4</c:v>
                </c:pt>
                <c:pt idx="23614">
                  <c:v>23.4</c:v>
                </c:pt>
                <c:pt idx="23615">
                  <c:v>23.4</c:v>
                </c:pt>
                <c:pt idx="23616">
                  <c:v>23.4</c:v>
                </c:pt>
                <c:pt idx="23617">
                  <c:v>23.4</c:v>
                </c:pt>
                <c:pt idx="23618">
                  <c:v>23.4</c:v>
                </c:pt>
                <c:pt idx="23619">
                  <c:v>23.4</c:v>
                </c:pt>
                <c:pt idx="23620">
                  <c:v>23.4</c:v>
                </c:pt>
                <c:pt idx="23621">
                  <c:v>23.4</c:v>
                </c:pt>
                <c:pt idx="23622">
                  <c:v>23.4</c:v>
                </c:pt>
                <c:pt idx="23623">
                  <c:v>23.4</c:v>
                </c:pt>
                <c:pt idx="23624">
                  <c:v>23.4</c:v>
                </c:pt>
                <c:pt idx="23625">
                  <c:v>23.4</c:v>
                </c:pt>
                <c:pt idx="23626">
                  <c:v>23.4</c:v>
                </c:pt>
                <c:pt idx="23627">
                  <c:v>23.299999</c:v>
                </c:pt>
                <c:pt idx="23628">
                  <c:v>23.4</c:v>
                </c:pt>
                <c:pt idx="23629">
                  <c:v>23.4</c:v>
                </c:pt>
                <c:pt idx="23630">
                  <c:v>23.4</c:v>
                </c:pt>
                <c:pt idx="23631">
                  <c:v>23.4</c:v>
                </c:pt>
                <c:pt idx="23632">
                  <c:v>23.4</c:v>
                </c:pt>
                <c:pt idx="23633">
                  <c:v>23.4</c:v>
                </c:pt>
                <c:pt idx="23634">
                  <c:v>23.4</c:v>
                </c:pt>
                <c:pt idx="23635">
                  <c:v>23.4</c:v>
                </c:pt>
                <c:pt idx="23636">
                  <c:v>23.4</c:v>
                </c:pt>
                <c:pt idx="23637">
                  <c:v>23.4</c:v>
                </c:pt>
                <c:pt idx="23638">
                  <c:v>23.4</c:v>
                </c:pt>
                <c:pt idx="23639">
                  <c:v>23.4</c:v>
                </c:pt>
                <c:pt idx="23640">
                  <c:v>23.4</c:v>
                </c:pt>
                <c:pt idx="23641">
                  <c:v>23.4</c:v>
                </c:pt>
                <c:pt idx="23642">
                  <c:v>23.4</c:v>
                </c:pt>
                <c:pt idx="23643">
                  <c:v>23.4</c:v>
                </c:pt>
                <c:pt idx="23644">
                  <c:v>23.4</c:v>
                </c:pt>
                <c:pt idx="23645">
                  <c:v>23.4</c:v>
                </c:pt>
                <c:pt idx="23646">
                  <c:v>23.4</c:v>
                </c:pt>
                <c:pt idx="23647">
                  <c:v>23.4</c:v>
                </c:pt>
                <c:pt idx="23648">
                  <c:v>23.4</c:v>
                </c:pt>
                <c:pt idx="23649">
                  <c:v>23.4</c:v>
                </c:pt>
                <c:pt idx="23650">
                  <c:v>23.4</c:v>
                </c:pt>
                <c:pt idx="23651">
                  <c:v>23.4</c:v>
                </c:pt>
                <c:pt idx="23652">
                  <c:v>23.4</c:v>
                </c:pt>
                <c:pt idx="23653">
                  <c:v>23.4</c:v>
                </c:pt>
                <c:pt idx="23654">
                  <c:v>23.4</c:v>
                </c:pt>
                <c:pt idx="23655">
                  <c:v>23.4</c:v>
                </c:pt>
                <c:pt idx="23656">
                  <c:v>23.4</c:v>
                </c:pt>
                <c:pt idx="23657">
                  <c:v>23.4</c:v>
                </c:pt>
                <c:pt idx="23658">
                  <c:v>23.4</c:v>
                </c:pt>
                <c:pt idx="23659">
                  <c:v>23.4</c:v>
                </c:pt>
                <c:pt idx="23660">
                  <c:v>23.4</c:v>
                </c:pt>
                <c:pt idx="23661">
                  <c:v>23.4</c:v>
                </c:pt>
                <c:pt idx="23662">
                  <c:v>23.4</c:v>
                </c:pt>
                <c:pt idx="23663">
                  <c:v>23.4</c:v>
                </c:pt>
                <c:pt idx="23664">
                  <c:v>23.4</c:v>
                </c:pt>
                <c:pt idx="23665">
                  <c:v>23.4</c:v>
                </c:pt>
                <c:pt idx="23666">
                  <c:v>23.4</c:v>
                </c:pt>
                <c:pt idx="23667">
                  <c:v>23.4</c:v>
                </c:pt>
                <c:pt idx="23668">
                  <c:v>23.4</c:v>
                </c:pt>
                <c:pt idx="23669">
                  <c:v>23.4</c:v>
                </c:pt>
                <c:pt idx="23670">
                  <c:v>23.299999</c:v>
                </c:pt>
                <c:pt idx="23671">
                  <c:v>23.4</c:v>
                </c:pt>
                <c:pt idx="23672">
                  <c:v>23.4</c:v>
                </c:pt>
                <c:pt idx="23673">
                  <c:v>23.4</c:v>
                </c:pt>
                <c:pt idx="23674">
                  <c:v>23.299999</c:v>
                </c:pt>
                <c:pt idx="23675">
                  <c:v>23.4</c:v>
                </c:pt>
                <c:pt idx="23676">
                  <c:v>23.4</c:v>
                </c:pt>
                <c:pt idx="23677">
                  <c:v>23.4</c:v>
                </c:pt>
                <c:pt idx="23678">
                  <c:v>23.4</c:v>
                </c:pt>
                <c:pt idx="23679">
                  <c:v>23.4</c:v>
                </c:pt>
                <c:pt idx="23680">
                  <c:v>23.4</c:v>
                </c:pt>
                <c:pt idx="23681">
                  <c:v>23.4</c:v>
                </c:pt>
                <c:pt idx="23682">
                  <c:v>23.4</c:v>
                </c:pt>
                <c:pt idx="23683">
                  <c:v>23.4</c:v>
                </c:pt>
                <c:pt idx="23684">
                  <c:v>23.4</c:v>
                </c:pt>
                <c:pt idx="23685">
                  <c:v>23.4</c:v>
                </c:pt>
                <c:pt idx="23686">
                  <c:v>23.4</c:v>
                </c:pt>
                <c:pt idx="23687">
                  <c:v>23.4</c:v>
                </c:pt>
                <c:pt idx="23688">
                  <c:v>23.4</c:v>
                </c:pt>
                <c:pt idx="23689">
                  <c:v>23.4</c:v>
                </c:pt>
                <c:pt idx="23690">
                  <c:v>23.4</c:v>
                </c:pt>
                <c:pt idx="23691">
                  <c:v>23.4</c:v>
                </c:pt>
                <c:pt idx="23692">
                  <c:v>23.4</c:v>
                </c:pt>
                <c:pt idx="23693">
                  <c:v>23.4</c:v>
                </c:pt>
                <c:pt idx="23694">
                  <c:v>23.4</c:v>
                </c:pt>
                <c:pt idx="23695">
                  <c:v>23.4</c:v>
                </c:pt>
                <c:pt idx="23696">
                  <c:v>23.4</c:v>
                </c:pt>
                <c:pt idx="23697">
                  <c:v>23.4</c:v>
                </c:pt>
                <c:pt idx="23698">
                  <c:v>23.4</c:v>
                </c:pt>
                <c:pt idx="23699">
                  <c:v>23.4</c:v>
                </c:pt>
                <c:pt idx="23700">
                  <c:v>23.4</c:v>
                </c:pt>
                <c:pt idx="23701">
                  <c:v>23.4</c:v>
                </c:pt>
                <c:pt idx="23702">
                  <c:v>23.4</c:v>
                </c:pt>
                <c:pt idx="23703">
                  <c:v>23.4</c:v>
                </c:pt>
                <c:pt idx="23704">
                  <c:v>23.4</c:v>
                </c:pt>
                <c:pt idx="23705">
                  <c:v>23.4</c:v>
                </c:pt>
                <c:pt idx="23706">
                  <c:v>23.4</c:v>
                </c:pt>
                <c:pt idx="23707">
                  <c:v>23.4</c:v>
                </c:pt>
                <c:pt idx="23708">
                  <c:v>23.4</c:v>
                </c:pt>
                <c:pt idx="23709">
                  <c:v>23.4</c:v>
                </c:pt>
                <c:pt idx="23710">
                  <c:v>23.4</c:v>
                </c:pt>
                <c:pt idx="23711">
                  <c:v>23.4</c:v>
                </c:pt>
                <c:pt idx="23712">
                  <c:v>23.4</c:v>
                </c:pt>
                <c:pt idx="23713">
                  <c:v>23.4</c:v>
                </c:pt>
                <c:pt idx="23714">
                  <c:v>23.4</c:v>
                </c:pt>
                <c:pt idx="23715">
                  <c:v>23.4</c:v>
                </c:pt>
                <c:pt idx="23716">
                  <c:v>23.4</c:v>
                </c:pt>
                <c:pt idx="23717">
                  <c:v>23.4</c:v>
                </c:pt>
                <c:pt idx="23718">
                  <c:v>23.4</c:v>
                </c:pt>
                <c:pt idx="23719">
                  <c:v>23.4</c:v>
                </c:pt>
                <c:pt idx="23720">
                  <c:v>23.4</c:v>
                </c:pt>
                <c:pt idx="23721">
                  <c:v>23.4</c:v>
                </c:pt>
                <c:pt idx="23722">
                  <c:v>23.4</c:v>
                </c:pt>
                <c:pt idx="23723">
                  <c:v>23.4</c:v>
                </c:pt>
                <c:pt idx="23724">
                  <c:v>23.4</c:v>
                </c:pt>
                <c:pt idx="23725">
                  <c:v>23.4</c:v>
                </c:pt>
                <c:pt idx="23726">
                  <c:v>23.4</c:v>
                </c:pt>
                <c:pt idx="23727">
                  <c:v>23.4</c:v>
                </c:pt>
                <c:pt idx="23728">
                  <c:v>23.4</c:v>
                </c:pt>
                <c:pt idx="23729">
                  <c:v>23.4</c:v>
                </c:pt>
                <c:pt idx="23730">
                  <c:v>23.4</c:v>
                </c:pt>
                <c:pt idx="23731">
                  <c:v>23.4</c:v>
                </c:pt>
                <c:pt idx="23732">
                  <c:v>23.4</c:v>
                </c:pt>
                <c:pt idx="23733">
                  <c:v>23.4</c:v>
                </c:pt>
                <c:pt idx="23734">
                  <c:v>23.299999</c:v>
                </c:pt>
                <c:pt idx="23735">
                  <c:v>23.299999</c:v>
                </c:pt>
                <c:pt idx="23736">
                  <c:v>23.299999</c:v>
                </c:pt>
                <c:pt idx="23737">
                  <c:v>23.299999</c:v>
                </c:pt>
                <c:pt idx="23738">
                  <c:v>23.299999</c:v>
                </c:pt>
                <c:pt idx="23739">
                  <c:v>23.299999</c:v>
                </c:pt>
                <c:pt idx="23740">
                  <c:v>23.299999</c:v>
                </c:pt>
                <c:pt idx="23741">
                  <c:v>23.299999</c:v>
                </c:pt>
                <c:pt idx="23742">
                  <c:v>23.299999</c:v>
                </c:pt>
                <c:pt idx="23743">
                  <c:v>23.299999</c:v>
                </c:pt>
                <c:pt idx="23744">
                  <c:v>23.200001</c:v>
                </c:pt>
                <c:pt idx="23745">
                  <c:v>23.200001</c:v>
                </c:pt>
                <c:pt idx="23746">
                  <c:v>23.200001</c:v>
                </c:pt>
                <c:pt idx="23747">
                  <c:v>23.200001</c:v>
                </c:pt>
                <c:pt idx="23748">
                  <c:v>23.200001</c:v>
                </c:pt>
                <c:pt idx="23749">
                  <c:v>23.200001</c:v>
                </c:pt>
                <c:pt idx="23750">
                  <c:v>23.200001</c:v>
                </c:pt>
                <c:pt idx="23751">
                  <c:v>23.200001</c:v>
                </c:pt>
                <c:pt idx="23752">
                  <c:v>23.200001</c:v>
                </c:pt>
                <c:pt idx="23753">
                  <c:v>23.200001</c:v>
                </c:pt>
                <c:pt idx="23754">
                  <c:v>23.1</c:v>
                </c:pt>
                <c:pt idx="23755">
                  <c:v>23.1</c:v>
                </c:pt>
                <c:pt idx="23756">
                  <c:v>23.1</c:v>
                </c:pt>
                <c:pt idx="23757">
                  <c:v>23.1</c:v>
                </c:pt>
                <c:pt idx="23758">
                  <c:v>23.1</c:v>
                </c:pt>
                <c:pt idx="23759">
                  <c:v>23.1</c:v>
                </c:pt>
                <c:pt idx="23760">
                  <c:v>23.1</c:v>
                </c:pt>
                <c:pt idx="23761">
                  <c:v>23.1</c:v>
                </c:pt>
                <c:pt idx="23762">
                  <c:v>23.1</c:v>
                </c:pt>
                <c:pt idx="23763">
                  <c:v>23.1</c:v>
                </c:pt>
                <c:pt idx="23764">
                  <c:v>23.1</c:v>
                </c:pt>
                <c:pt idx="23765">
                  <c:v>23</c:v>
                </c:pt>
                <c:pt idx="23766">
                  <c:v>23</c:v>
                </c:pt>
                <c:pt idx="23767">
                  <c:v>23</c:v>
                </c:pt>
                <c:pt idx="23768">
                  <c:v>23</c:v>
                </c:pt>
                <c:pt idx="23769">
                  <c:v>23</c:v>
                </c:pt>
                <c:pt idx="23770">
                  <c:v>23</c:v>
                </c:pt>
                <c:pt idx="23771">
                  <c:v>23</c:v>
                </c:pt>
                <c:pt idx="23772">
                  <c:v>23</c:v>
                </c:pt>
                <c:pt idx="23773">
                  <c:v>23</c:v>
                </c:pt>
                <c:pt idx="23774">
                  <c:v>22.9</c:v>
                </c:pt>
                <c:pt idx="23775">
                  <c:v>22.9</c:v>
                </c:pt>
                <c:pt idx="23776">
                  <c:v>22.9</c:v>
                </c:pt>
                <c:pt idx="23777">
                  <c:v>22.9</c:v>
                </c:pt>
                <c:pt idx="23778">
                  <c:v>22.9</c:v>
                </c:pt>
                <c:pt idx="23779">
                  <c:v>22.9</c:v>
                </c:pt>
                <c:pt idx="23780">
                  <c:v>22.9</c:v>
                </c:pt>
                <c:pt idx="23781">
                  <c:v>22.9</c:v>
                </c:pt>
                <c:pt idx="23782">
                  <c:v>22.9</c:v>
                </c:pt>
                <c:pt idx="23783">
                  <c:v>22.9</c:v>
                </c:pt>
                <c:pt idx="23784">
                  <c:v>22.9</c:v>
                </c:pt>
                <c:pt idx="23785">
                  <c:v>22.799999</c:v>
                </c:pt>
                <c:pt idx="23786">
                  <c:v>22.799999</c:v>
                </c:pt>
                <c:pt idx="23787">
                  <c:v>22.799999</c:v>
                </c:pt>
                <c:pt idx="23788">
                  <c:v>22.799999</c:v>
                </c:pt>
                <c:pt idx="23789">
                  <c:v>22.799999</c:v>
                </c:pt>
                <c:pt idx="23790">
                  <c:v>22.799999</c:v>
                </c:pt>
                <c:pt idx="23791">
                  <c:v>22.799999</c:v>
                </c:pt>
                <c:pt idx="23792">
                  <c:v>22.799999</c:v>
                </c:pt>
                <c:pt idx="23793">
                  <c:v>22.700001</c:v>
                </c:pt>
                <c:pt idx="23794">
                  <c:v>22.700001</c:v>
                </c:pt>
                <c:pt idx="23795">
                  <c:v>22.700001</c:v>
                </c:pt>
                <c:pt idx="23796">
                  <c:v>22.700001</c:v>
                </c:pt>
                <c:pt idx="23797">
                  <c:v>22.700001</c:v>
                </c:pt>
                <c:pt idx="23798">
                  <c:v>22.700001</c:v>
                </c:pt>
                <c:pt idx="23799">
                  <c:v>22.700001</c:v>
                </c:pt>
                <c:pt idx="23800">
                  <c:v>22.700001</c:v>
                </c:pt>
                <c:pt idx="23801">
                  <c:v>22.700001</c:v>
                </c:pt>
                <c:pt idx="23802">
                  <c:v>22.700001</c:v>
                </c:pt>
                <c:pt idx="23803">
                  <c:v>22.6</c:v>
                </c:pt>
                <c:pt idx="23804">
                  <c:v>22.6</c:v>
                </c:pt>
                <c:pt idx="23805">
                  <c:v>22.6</c:v>
                </c:pt>
                <c:pt idx="23806">
                  <c:v>22.6</c:v>
                </c:pt>
                <c:pt idx="23807">
                  <c:v>22.6</c:v>
                </c:pt>
                <c:pt idx="23808">
                  <c:v>22.6</c:v>
                </c:pt>
                <c:pt idx="23809">
                  <c:v>22.6</c:v>
                </c:pt>
                <c:pt idx="23810">
                  <c:v>22.6</c:v>
                </c:pt>
                <c:pt idx="23811">
                  <c:v>22.6</c:v>
                </c:pt>
                <c:pt idx="23812">
                  <c:v>22.5</c:v>
                </c:pt>
                <c:pt idx="23813">
                  <c:v>22.5</c:v>
                </c:pt>
                <c:pt idx="23814">
                  <c:v>22.5</c:v>
                </c:pt>
                <c:pt idx="23815">
                  <c:v>22.5</c:v>
                </c:pt>
                <c:pt idx="23816">
                  <c:v>22.5</c:v>
                </c:pt>
                <c:pt idx="23817">
                  <c:v>22.5</c:v>
                </c:pt>
                <c:pt idx="23818">
                  <c:v>22.5</c:v>
                </c:pt>
                <c:pt idx="23819">
                  <c:v>22.5</c:v>
                </c:pt>
                <c:pt idx="23820">
                  <c:v>22.5</c:v>
                </c:pt>
                <c:pt idx="23821">
                  <c:v>22.5</c:v>
                </c:pt>
                <c:pt idx="23822">
                  <c:v>22.4</c:v>
                </c:pt>
                <c:pt idx="23823">
                  <c:v>22.4</c:v>
                </c:pt>
                <c:pt idx="23824">
                  <c:v>22.4</c:v>
                </c:pt>
                <c:pt idx="23825">
                  <c:v>22.4</c:v>
                </c:pt>
                <c:pt idx="23826">
                  <c:v>22.4</c:v>
                </c:pt>
                <c:pt idx="23827">
                  <c:v>22.4</c:v>
                </c:pt>
                <c:pt idx="23828">
                  <c:v>22.4</c:v>
                </c:pt>
                <c:pt idx="23829">
                  <c:v>22.4</c:v>
                </c:pt>
                <c:pt idx="23830">
                  <c:v>22.299999</c:v>
                </c:pt>
                <c:pt idx="23831">
                  <c:v>22.299999</c:v>
                </c:pt>
                <c:pt idx="23832">
                  <c:v>22.299999</c:v>
                </c:pt>
                <c:pt idx="23833">
                  <c:v>22.299999</c:v>
                </c:pt>
                <c:pt idx="23834">
                  <c:v>22.299999</c:v>
                </c:pt>
                <c:pt idx="23835">
                  <c:v>22.299999</c:v>
                </c:pt>
                <c:pt idx="23836">
                  <c:v>22.299999</c:v>
                </c:pt>
                <c:pt idx="23837">
                  <c:v>22.200001</c:v>
                </c:pt>
                <c:pt idx="23838">
                  <c:v>22.200001</c:v>
                </c:pt>
                <c:pt idx="23839">
                  <c:v>22.200001</c:v>
                </c:pt>
                <c:pt idx="23840">
                  <c:v>22.200001</c:v>
                </c:pt>
                <c:pt idx="23841">
                  <c:v>22.200001</c:v>
                </c:pt>
                <c:pt idx="23842">
                  <c:v>22.200001</c:v>
                </c:pt>
                <c:pt idx="23843">
                  <c:v>22.200001</c:v>
                </c:pt>
                <c:pt idx="23844">
                  <c:v>22.1</c:v>
                </c:pt>
                <c:pt idx="23845">
                  <c:v>22.1</c:v>
                </c:pt>
                <c:pt idx="23846">
                  <c:v>22.1</c:v>
                </c:pt>
                <c:pt idx="23847">
                  <c:v>22.1</c:v>
                </c:pt>
                <c:pt idx="23848">
                  <c:v>22.1</c:v>
                </c:pt>
                <c:pt idx="23849">
                  <c:v>22.1</c:v>
                </c:pt>
                <c:pt idx="23850">
                  <c:v>22.1</c:v>
                </c:pt>
                <c:pt idx="23851">
                  <c:v>22.1</c:v>
                </c:pt>
                <c:pt idx="23852">
                  <c:v>22.1</c:v>
                </c:pt>
                <c:pt idx="23853">
                  <c:v>22.1</c:v>
                </c:pt>
                <c:pt idx="23854">
                  <c:v>22</c:v>
                </c:pt>
                <c:pt idx="23855">
                  <c:v>22</c:v>
                </c:pt>
                <c:pt idx="23856">
                  <c:v>22</c:v>
                </c:pt>
                <c:pt idx="23857">
                  <c:v>22</c:v>
                </c:pt>
                <c:pt idx="23858">
                  <c:v>22</c:v>
                </c:pt>
                <c:pt idx="23859">
                  <c:v>21.9</c:v>
                </c:pt>
                <c:pt idx="23860">
                  <c:v>22</c:v>
                </c:pt>
                <c:pt idx="23861">
                  <c:v>22</c:v>
                </c:pt>
                <c:pt idx="23862">
                  <c:v>21.9</c:v>
                </c:pt>
                <c:pt idx="23863">
                  <c:v>21.9</c:v>
                </c:pt>
                <c:pt idx="23864">
                  <c:v>21.9</c:v>
                </c:pt>
                <c:pt idx="23865">
                  <c:v>21.9</c:v>
                </c:pt>
                <c:pt idx="23866">
                  <c:v>21.9</c:v>
                </c:pt>
                <c:pt idx="23867">
                  <c:v>21.9</c:v>
                </c:pt>
                <c:pt idx="23868">
                  <c:v>21.9</c:v>
                </c:pt>
                <c:pt idx="23869">
                  <c:v>21.9</c:v>
                </c:pt>
                <c:pt idx="23870">
                  <c:v>21.9</c:v>
                </c:pt>
                <c:pt idx="23871">
                  <c:v>21.799999</c:v>
                </c:pt>
                <c:pt idx="23872">
                  <c:v>21.799999</c:v>
                </c:pt>
                <c:pt idx="23873">
                  <c:v>21.799999</c:v>
                </c:pt>
                <c:pt idx="23874">
                  <c:v>21.799999</c:v>
                </c:pt>
                <c:pt idx="23875">
                  <c:v>21.799999</c:v>
                </c:pt>
                <c:pt idx="23876">
                  <c:v>21.799999</c:v>
                </c:pt>
                <c:pt idx="23877">
                  <c:v>21.799999</c:v>
                </c:pt>
                <c:pt idx="23878">
                  <c:v>21.799999</c:v>
                </c:pt>
                <c:pt idx="23879">
                  <c:v>21.799999</c:v>
                </c:pt>
                <c:pt idx="23880">
                  <c:v>21.700001</c:v>
                </c:pt>
                <c:pt idx="23881">
                  <c:v>21.700001</c:v>
                </c:pt>
                <c:pt idx="23882">
                  <c:v>21.700001</c:v>
                </c:pt>
                <c:pt idx="23883">
                  <c:v>21.700001</c:v>
                </c:pt>
                <c:pt idx="23884">
                  <c:v>21.700001</c:v>
                </c:pt>
                <c:pt idx="23885">
                  <c:v>21.700001</c:v>
                </c:pt>
                <c:pt idx="23886">
                  <c:v>21.700001</c:v>
                </c:pt>
                <c:pt idx="23887">
                  <c:v>21.700001</c:v>
                </c:pt>
                <c:pt idx="23888">
                  <c:v>21.700001</c:v>
                </c:pt>
                <c:pt idx="23889">
                  <c:v>21.700001</c:v>
                </c:pt>
                <c:pt idx="23890">
                  <c:v>21.700001</c:v>
                </c:pt>
                <c:pt idx="23891">
                  <c:v>21.700001</c:v>
                </c:pt>
                <c:pt idx="23892">
                  <c:v>21.700001</c:v>
                </c:pt>
                <c:pt idx="23893">
                  <c:v>21.700001</c:v>
                </c:pt>
                <c:pt idx="23894">
                  <c:v>21.700001</c:v>
                </c:pt>
                <c:pt idx="23895">
                  <c:v>21.700001</c:v>
                </c:pt>
                <c:pt idx="23896">
                  <c:v>21.700001</c:v>
                </c:pt>
                <c:pt idx="23897">
                  <c:v>21.6</c:v>
                </c:pt>
                <c:pt idx="23898">
                  <c:v>21.6</c:v>
                </c:pt>
                <c:pt idx="23899">
                  <c:v>21.6</c:v>
                </c:pt>
                <c:pt idx="23900">
                  <c:v>21.6</c:v>
                </c:pt>
                <c:pt idx="23901">
                  <c:v>21.6</c:v>
                </c:pt>
                <c:pt idx="23902">
                  <c:v>21.6</c:v>
                </c:pt>
                <c:pt idx="23903">
                  <c:v>21.6</c:v>
                </c:pt>
                <c:pt idx="23904">
                  <c:v>21.6</c:v>
                </c:pt>
                <c:pt idx="23905">
                  <c:v>21.6</c:v>
                </c:pt>
                <c:pt idx="23906">
                  <c:v>21.6</c:v>
                </c:pt>
                <c:pt idx="23907">
                  <c:v>21.6</c:v>
                </c:pt>
                <c:pt idx="23908">
                  <c:v>21.6</c:v>
                </c:pt>
                <c:pt idx="23909">
                  <c:v>21.6</c:v>
                </c:pt>
                <c:pt idx="23910">
                  <c:v>21.6</c:v>
                </c:pt>
                <c:pt idx="23911">
                  <c:v>21.6</c:v>
                </c:pt>
                <c:pt idx="23912">
                  <c:v>21.700001</c:v>
                </c:pt>
                <c:pt idx="23913">
                  <c:v>21.6</c:v>
                </c:pt>
                <c:pt idx="23914">
                  <c:v>21.700001</c:v>
                </c:pt>
                <c:pt idx="23915">
                  <c:v>21.700001</c:v>
                </c:pt>
                <c:pt idx="23916">
                  <c:v>21.700001</c:v>
                </c:pt>
                <c:pt idx="23917">
                  <c:v>21.6</c:v>
                </c:pt>
                <c:pt idx="23918">
                  <c:v>21.6</c:v>
                </c:pt>
                <c:pt idx="23919">
                  <c:v>21.6</c:v>
                </c:pt>
                <c:pt idx="23920">
                  <c:v>21.6</c:v>
                </c:pt>
                <c:pt idx="23921">
                  <c:v>21.700001</c:v>
                </c:pt>
              </c:numCache>
            </c:numRef>
          </c:yVal>
          <c:smooth val="0"/>
        </c:ser>
        <c:ser>
          <c:idx val="3"/>
          <c:order val="1"/>
          <c:tx>
            <c:strRef>
              <c:f>'E:\Thesis NTNU\data\Hydrostatic data\data\sand\[ML281_01_301.xls]DataMech'!$G$5</c:f>
              <c:strCache>
                <c:ptCount val="1"/>
                <c:pt idx="0">
                  <c:v>Confining pressure</c:v>
                </c:pt>
              </c:strCache>
            </c:strRef>
          </c:tx>
          <c:spPr>
            <a:ln w="34925">
              <a:solidFill>
                <a:srgbClr val="FF00FF"/>
              </a:solidFill>
              <a:prstDash val="solid"/>
            </a:ln>
          </c:spPr>
          <c:marker>
            <c:symbol val="none"/>
          </c:marker>
          <c:xVal>
            <c:numRef>
              <c:f>'E:\Thesis NTNU\data\Hydrostatic data\data\sand\[ML281_01_301.xls]DataMech'!$A$6:$A$30001</c:f>
              <c:numCache>
                <c:formatCode>General</c:formatCode>
                <c:ptCount val="29996"/>
                <c:pt idx="0">
                  <c:v>30.024902000000001</c:v>
                </c:pt>
                <c:pt idx="1">
                  <c:v>60.024902000000012</c:v>
                </c:pt>
                <c:pt idx="2">
                  <c:v>90.024901999999983</c:v>
                </c:pt>
                <c:pt idx="3">
                  <c:v>120.0249</c:v>
                </c:pt>
                <c:pt idx="4">
                  <c:v>150.0249</c:v>
                </c:pt>
                <c:pt idx="5">
                  <c:v>180.0249</c:v>
                </c:pt>
                <c:pt idx="6">
                  <c:v>210.0249</c:v>
                </c:pt>
                <c:pt idx="7">
                  <c:v>240.0249</c:v>
                </c:pt>
                <c:pt idx="8">
                  <c:v>270.0249</c:v>
                </c:pt>
                <c:pt idx="9">
                  <c:v>300.0249</c:v>
                </c:pt>
                <c:pt idx="10">
                  <c:v>330.0249</c:v>
                </c:pt>
                <c:pt idx="11">
                  <c:v>360.0249</c:v>
                </c:pt>
                <c:pt idx="12">
                  <c:v>390.0249</c:v>
                </c:pt>
                <c:pt idx="13">
                  <c:v>420.0249</c:v>
                </c:pt>
                <c:pt idx="14">
                  <c:v>450.0249</c:v>
                </c:pt>
                <c:pt idx="15">
                  <c:v>480.0249</c:v>
                </c:pt>
                <c:pt idx="16">
                  <c:v>510.0249</c:v>
                </c:pt>
                <c:pt idx="17">
                  <c:v>540.0249</c:v>
                </c:pt>
                <c:pt idx="18">
                  <c:v>570.0249</c:v>
                </c:pt>
                <c:pt idx="19">
                  <c:v>600.0249</c:v>
                </c:pt>
                <c:pt idx="20">
                  <c:v>630.0249</c:v>
                </c:pt>
                <c:pt idx="21">
                  <c:v>660.0249</c:v>
                </c:pt>
                <c:pt idx="22">
                  <c:v>690.0249</c:v>
                </c:pt>
                <c:pt idx="23">
                  <c:v>720.0249</c:v>
                </c:pt>
                <c:pt idx="24">
                  <c:v>750.0249</c:v>
                </c:pt>
                <c:pt idx="25">
                  <c:v>780.0249</c:v>
                </c:pt>
                <c:pt idx="26">
                  <c:v>810.0249</c:v>
                </c:pt>
                <c:pt idx="27">
                  <c:v>840.0249</c:v>
                </c:pt>
                <c:pt idx="28">
                  <c:v>870.0249</c:v>
                </c:pt>
                <c:pt idx="29">
                  <c:v>900.0249</c:v>
                </c:pt>
                <c:pt idx="30">
                  <c:v>930.0249</c:v>
                </c:pt>
                <c:pt idx="31">
                  <c:v>960.0249</c:v>
                </c:pt>
                <c:pt idx="32">
                  <c:v>990.0249</c:v>
                </c:pt>
                <c:pt idx="33">
                  <c:v>1020.0249</c:v>
                </c:pt>
                <c:pt idx="34">
                  <c:v>1050.0248999999999</c:v>
                </c:pt>
                <c:pt idx="35">
                  <c:v>1080.0248999999999</c:v>
                </c:pt>
                <c:pt idx="36">
                  <c:v>1110.0248999999999</c:v>
                </c:pt>
                <c:pt idx="37">
                  <c:v>1140.0248999999999</c:v>
                </c:pt>
                <c:pt idx="38">
                  <c:v>1170.0248999999999</c:v>
                </c:pt>
                <c:pt idx="39">
                  <c:v>1200.0248999999999</c:v>
                </c:pt>
                <c:pt idx="40">
                  <c:v>1226.0648999999999</c:v>
                </c:pt>
                <c:pt idx="41">
                  <c:v>1228.0648999999999</c:v>
                </c:pt>
                <c:pt idx="42">
                  <c:v>1230.0648999999999</c:v>
                </c:pt>
                <c:pt idx="43">
                  <c:v>1232.0648999999999</c:v>
                </c:pt>
                <c:pt idx="44">
                  <c:v>1234.0648999999999</c:v>
                </c:pt>
                <c:pt idx="45">
                  <c:v>1236.0648999999999</c:v>
                </c:pt>
                <c:pt idx="46">
                  <c:v>1238.0648999999999</c:v>
                </c:pt>
                <c:pt idx="47">
                  <c:v>1240.0648999999999</c:v>
                </c:pt>
                <c:pt idx="48">
                  <c:v>1242.0648999999999</c:v>
                </c:pt>
                <c:pt idx="49">
                  <c:v>1244.0648999999999</c:v>
                </c:pt>
                <c:pt idx="50">
                  <c:v>1246.0648999999999</c:v>
                </c:pt>
                <c:pt idx="51">
                  <c:v>1248.0648999999999</c:v>
                </c:pt>
                <c:pt idx="52">
                  <c:v>1250.0648999999999</c:v>
                </c:pt>
                <c:pt idx="53">
                  <c:v>1252.0648999999999</c:v>
                </c:pt>
                <c:pt idx="54">
                  <c:v>1254.0648999999999</c:v>
                </c:pt>
                <c:pt idx="55">
                  <c:v>1256.0648999999999</c:v>
                </c:pt>
                <c:pt idx="56">
                  <c:v>1258.0648999999999</c:v>
                </c:pt>
                <c:pt idx="57">
                  <c:v>1260.0648999999999</c:v>
                </c:pt>
                <c:pt idx="58">
                  <c:v>1262.0648999999999</c:v>
                </c:pt>
                <c:pt idx="59">
                  <c:v>1264.0648999999999</c:v>
                </c:pt>
                <c:pt idx="60">
                  <c:v>1266.0648999999999</c:v>
                </c:pt>
                <c:pt idx="61">
                  <c:v>1268.0648999999999</c:v>
                </c:pt>
                <c:pt idx="62">
                  <c:v>1270.0648999999999</c:v>
                </c:pt>
                <c:pt idx="63">
                  <c:v>1272.0648999999999</c:v>
                </c:pt>
                <c:pt idx="64">
                  <c:v>1274.0648999999999</c:v>
                </c:pt>
                <c:pt idx="65">
                  <c:v>1276.0648999999999</c:v>
                </c:pt>
                <c:pt idx="66">
                  <c:v>1278.0648999999999</c:v>
                </c:pt>
                <c:pt idx="67">
                  <c:v>1280.0648999999999</c:v>
                </c:pt>
                <c:pt idx="68">
                  <c:v>1282.0648999999999</c:v>
                </c:pt>
                <c:pt idx="69">
                  <c:v>1284.0648999999999</c:v>
                </c:pt>
                <c:pt idx="70">
                  <c:v>1286.0648999999999</c:v>
                </c:pt>
                <c:pt idx="71">
                  <c:v>1288.0648999999999</c:v>
                </c:pt>
                <c:pt idx="72">
                  <c:v>1290.0648999999999</c:v>
                </c:pt>
                <c:pt idx="73">
                  <c:v>1292.0648999999999</c:v>
                </c:pt>
                <c:pt idx="74">
                  <c:v>1294.0648999999999</c:v>
                </c:pt>
                <c:pt idx="75">
                  <c:v>1296.0648999999999</c:v>
                </c:pt>
                <c:pt idx="76">
                  <c:v>1298.0648999999999</c:v>
                </c:pt>
                <c:pt idx="77">
                  <c:v>1300.0648999999999</c:v>
                </c:pt>
                <c:pt idx="78">
                  <c:v>1302.0648999999999</c:v>
                </c:pt>
                <c:pt idx="79">
                  <c:v>1304.0648999999999</c:v>
                </c:pt>
                <c:pt idx="80">
                  <c:v>1306.0648999999999</c:v>
                </c:pt>
                <c:pt idx="81">
                  <c:v>1308.0648999999999</c:v>
                </c:pt>
                <c:pt idx="82">
                  <c:v>1310.0648999999999</c:v>
                </c:pt>
                <c:pt idx="83">
                  <c:v>1312.0648999999999</c:v>
                </c:pt>
                <c:pt idx="84">
                  <c:v>1314.0648999999999</c:v>
                </c:pt>
                <c:pt idx="85">
                  <c:v>1316.0648999999999</c:v>
                </c:pt>
                <c:pt idx="86">
                  <c:v>1318.0648999999999</c:v>
                </c:pt>
                <c:pt idx="87">
                  <c:v>1320.0648999999999</c:v>
                </c:pt>
                <c:pt idx="88">
                  <c:v>1322.0648999999999</c:v>
                </c:pt>
                <c:pt idx="89">
                  <c:v>1324.0648999999999</c:v>
                </c:pt>
                <c:pt idx="90">
                  <c:v>1326.0648999999999</c:v>
                </c:pt>
                <c:pt idx="91">
                  <c:v>1328.0648999999999</c:v>
                </c:pt>
                <c:pt idx="92">
                  <c:v>1330.0648999999999</c:v>
                </c:pt>
                <c:pt idx="93">
                  <c:v>1332.0648999999999</c:v>
                </c:pt>
                <c:pt idx="94">
                  <c:v>1334.0648999999999</c:v>
                </c:pt>
                <c:pt idx="95">
                  <c:v>1336.0648999999999</c:v>
                </c:pt>
                <c:pt idx="96">
                  <c:v>1338.0648999999999</c:v>
                </c:pt>
                <c:pt idx="97">
                  <c:v>1340.0648999999999</c:v>
                </c:pt>
                <c:pt idx="98">
                  <c:v>1342.0648999999999</c:v>
                </c:pt>
                <c:pt idx="99">
                  <c:v>1344.0648999999999</c:v>
                </c:pt>
                <c:pt idx="100">
                  <c:v>1346.0648999999999</c:v>
                </c:pt>
                <c:pt idx="101">
                  <c:v>1348.0648999999999</c:v>
                </c:pt>
                <c:pt idx="102">
                  <c:v>1350.0648999999999</c:v>
                </c:pt>
                <c:pt idx="103">
                  <c:v>1352.0648999999999</c:v>
                </c:pt>
                <c:pt idx="104">
                  <c:v>1354.0648999999999</c:v>
                </c:pt>
                <c:pt idx="105">
                  <c:v>1356.0648999999999</c:v>
                </c:pt>
                <c:pt idx="106">
                  <c:v>1358.0648999999999</c:v>
                </c:pt>
                <c:pt idx="107">
                  <c:v>1360.0648999999999</c:v>
                </c:pt>
                <c:pt idx="108">
                  <c:v>1362.0648999999999</c:v>
                </c:pt>
                <c:pt idx="109">
                  <c:v>1364.0648999999999</c:v>
                </c:pt>
                <c:pt idx="110">
                  <c:v>1366.0648999999999</c:v>
                </c:pt>
                <c:pt idx="111">
                  <c:v>1368.0648999999999</c:v>
                </c:pt>
                <c:pt idx="112">
                  <c:v>1370.0648999999999</c:v>
                </c:pt>
                <c:pt idx="113">
                  <c:v>1372.0648999999999</c:v>
                </c:pt>
                <c:pt idx="114">
                  <c:v>1374.0648999999999</c:v>
                </c:pt>
                <c:pt idx="115">
                  <c:v>1376.0648999999999</c:v>
                </c:pt>
                <c:pt idx="116">
                  <c:v>1378.0648999999999</c:v>
                </c:pt>
                <c:pt idx="117">
                  <c:v>1380.0648999999999</c:v>
                </c:pt>
                <c:pt idx="118">
                  <c:v>1382.0648999999999</c:v>
                </c:pt>
                <c:pt idx="119">
                  <c:v>1384.0648999999999</c:v>
                </c:pt>
                <c:pt idx="120">
                  <c:v>1386.0648999999999</c:v>
                </c:pt>
                <c:pt idx="121">
                  <c:v>1388.0648999999999</c:v>
                </c:pt>
                <c:pt idx="122">
                  <c:v>1390.0648999999999</c:v>
                </c:pt>
                <c:pt idx="123">
                  <c:v>1392.0648999999999</c:v>
                </c:pt>
                <c:pt idx="124">
                  <c:v>1394.0648999999999</c:v>
                </c:pt>
                <c:pt idx="125">
                  <c:v>1396.0648999999999</c:v>
                </c:pt>
                <c:pt idx="126">
                  <c:v>1398.0648999999999</c:v>
                </c:pt>
                <c:pt idx="127">
                  <c:v>1400.0648999999999</c:v>
                </c:pt>
                <c:pt idx="128">
                  <c:v>1402.0648999999999</c:v>
                </c:pt>
                <c:pt idx="129">
                  <c:v>1404.0648999999999</c:v>
                </c:pt>
                <c:pt idx="130">
                  <c:v>1406.0648999999999</c:v>
                </c:pt>
                <c:pt idx="131">
                  <c:v>1408.0648999999999</c:v>
                </c:pt>
                <c:pt idx="132">
                  <c:v>1410.0648999999999</c:v>
                </c:pt>
                <c:pt idx="133">
                  <c:v>1412.0648999999999</c:v>
                </c:pt>
                <c:pt idx="134">
                  <c:v>1414.0648999999999</c:v>
                </c:pt>
                <c:pt idx="135">
                  <c:v>1416.0648999999999</c:v>
                </c:pt>
                <c:pt idx="136">
                  <c:v>1418.0648999999999</c:v>
                </c:pt>
                <c:pt idx="137">
                  <c:v>1420.0648999999999</c:v>
                </c:pt>
                <c:pt idx="138">
                  <c:v>1422.0648999999999</c:v>
                </c:pt>
                <c:pt idx="139">
                  <c:v>1424.0648999999999</c:v>
                </c:pt>
                <c:pt idx="140">
                  <c:v>1426.0648999999999</c:v>
                </c:pt>
                <c:pt idx="141">
                  <c:v>1428.0648999999999</c:v>
                </c:pt>
                <c:pt idx="142">
                  <c:v>1430.0648999999999</c:v>
                </c:pt>
                <c:pt idx="143">
                  <c:v>1432.0648999999999</c:v>
                </c:pt>
                <c:pt idx="144">
                  <c:v>1434.0648999999999</c:v>
                </c:pt>
                <c:pt idx="145">
                  <c:v>1436.0648999999999</c:v>
                </c:pt>
                <c:pt idx="146">
                  <c:v>1438.0648999999999</c:v>
                </c:pt>
                <c:pt idx="147">
                  <c:v>1440.0648999999999</c:v>
                </c:pt>
                <c:pt idx="148">
                  <c:v>1442.0648999999999</c:v>
                </c:pt>
                <c:pt idx="149">
                  <c:v>1444.0648999999999</c:v>
                </c:pt>
                <c:pt idx="150">
                  <c:v>1446.0648999999999</c:v>
                </c:pt>
                <c:pt idx="151">
                  <c:v>1448.0648999999999</c:v>
                </c:pt>
                <c:pt idx="152">
                  <c:v>1450.0648999999999</c:v>
                </c:pt>
                <c:pt idx="153">
                  <c:v>1452.0648999999999</c:v>
                </c:pt>
                <c:pt idx="154">
                  <c:v>1454.0648999999999</c:v>
                </c:pt>
                <c:pt idx="155">
                  <c:v>1456.0648999999999</c:v>
                </c:pt>
                <c:pt idx="156">
                  <c:v>1458.0648999999999</c:v>
                </c:pt>
                <c:pt idx="157">
                  <c:v>1460.0648999999999</c:v>
                </c:pt>
                <c:pt idx="158">
                  <c:v>1462.0648999999999</c:v>
                </c:pt>
                <c:pt idx="159">
                  <c:v>1464.0648999999999</c:v>
                </c:pt>
                <c:pt idx="160">
                  <c:v>1466.0648999999999</c:v>
                </c:pt>
                <c:pt idx="161">
                  <c:v>1468.0648999999999</c:v>
                </c:pt>
                <c:pt idx="162">
                  <c:v>1470.0648999999999</c:v>
                </c:pt>
                <c:pt idx="163">
                  <c:v>1472.0648999999999</c:v>
                </c:pt>
                <c:pt idx="164">
                  <c:v>1474.0648999999999</c:v>
                </c:pt>
                <c:pt idx="165">
                  <c:v>1476.0648999999999</c:v>
                </c:pt>
                <c:pt idx="166">
                  <c:v>1478.0648999999999</c:v>
                </c:pt>
                <c:pt idx="167">
                  <c:v>1480.0648999999999</c:v>
                </c:pt>
                <c:pt idx="168">
                  <c:v>1482.0648999999999</c:v>
                </c:pt>
                <c:pt idx="169">
                  <c:v>1484.0648999999999</c:v>
                </c:pt>
                <c:pt idx="170">
                  <c:v>1488.0648999999999</c:v>
                </c:pt>
                <c:pt idx="171">
                  <c:v>1490.0648999999999</c:v>
                </c:pt>
                <c:pt idx="172">
                  <c:v>1492.0648999999999</c:v>
                </c:pt>
                <c:pt idx="173">
                  <c:v>1494.0648999999999</c:v>
                </c:pt>
                <c:pt idx="174">
                  <c:v>1496.0648999999999</c:v>
                </c:pt>
                <c:pt idx="175">
                  <c:v>1498.0648999999999</c:v>
                </c:pt>
                <c:pt idx="176">
                  <c:v>1500.0648999999999</c:v>
                </c:pt>
                <c:pt idx="177">
                  <c:v>1502.0648999999999</c:v>
                </c:pt>
                <c:pt idx="178">
                  <c:v>1504.0648999999999</c:v>
                </c:pt>
                <c:pt idx="179">
                  <c:v>1506.0648999999999</c:v>
                </c:pt>
                <c:pt idx="180">
                  <c:v>1508.0648999999999</c:v>
                </c:pt>
                <c:pt idx="181">
                  <c:v>1510.0648999999999</c:v>
                </c:pt>
                <c:pt idx="182">
                  <c:v>1512.0648999999999</c:v>
                </c:pt>
                <c:pt idx="183">
                  <c:v>1514.0648999999999</c:v>
                </c:pt>
                <c:pt idx="184">
                  <c:v>1516.0648999999999</c:v>
                </c:pt>
                <c:pt idx="185">
                  <c:v>1518.0648999999999</c:v>
                </c:pt>
                <c:pt idx="186">
                  <c:v>1520.0648999999999</c:v>
                </c:pt>
                <c:pt idx="187">
                  <c:v>1522.0648999999999</c:v>
                </c:pt>
                <c:pt idx="188">
                  <c:v>1524.0648999999999</c:v>
                </c:pt>
                <c:pt idx="189">
                  <c:v>1526.0648999999999</c:v>
                </c:pt>
                <c:pt idx="190">
                  <c:v>1528.0648999999999</c:v>
                </c:pt>
                <c:pt idx="191">
                  <c:v>1530.0648999999999</c:v>
                </c:pt>
                <c:pt idx="192">
                  <c:v>1532.0648999999999</c:v>
                </c:pt>
                <c:pt idx="193">
                  <c:v>1534.0648999999999</c:v>
                </c:pt>
                <c:pt idx="194">
                  <c:v>1536.0648999999999</c:v>
                </c:pt>
                <c:pt idx="195">
                  <c:v>1538.0648999999999</c:v>
                </c:pt>
                <c:pt idx="196">
                  <c:v>1540.0648999999999</c:v>
                </c:pt>
                <c:pt idx="197">
                  <c:v>1542.0648999999999</c:v>
                </c:pt>
                <c:pt idx="198">
                  <c:v>1544.0648999999999</c:v>
                </c:pt>
                <c:pt idx="199">
                  <c:v>1546.0648999999999</c:v>
                </c:pt>
                <c:pt idx="200">
                  <c:v>1548.0648999999999</c:v>
                </c:pt>
                <c:pt idx="201">
                  <c:v>1550.0648999999999</c:v>
                </c:pt>
                <c:pt idx="202">
                  <c:v>1552.0648999999999</c:v>
                </c:pt>
                <c:pt idx="203">
                  <c:v>1554.0648999999999</c:v>
                </c:pt>
                <c:pt idx="204">
                  <c:v>1556.0648999999999</c:v>
                </c:pt>
                <c:pt idx="205">
                  <c:v>1558.0648999999999</c:v>
                </c:pt>
                <c:pt idx="206">
                  <c:v>1560.0648999999999</c:v>
                </c:pt>
                <c:pt idx="207">
                  <c:v>1562.0648999999999</c:v>
                </c:pt>
                <c:pt idx="208">
                  <c:v>1564.0648999999999</c:v>
                </c:pt>
                <c:pt idx="209">
                  <c:v>1566.0648999999999</c:v>
                </c:pt>
                <c:pt idx="210">
                  <c:v>1568.0648999999999</c:v>
                </c:pt>
                <c:pt idx="211">
                  <c:v>1570.0648999999999</c:v>
                </c:pt>
                <c:pt idx="212">
                  <c:v>1572.0648999999999</c:v>
                </c:pt>
                <c:pt idx="213">
                  <c:v>1574.0648999999999</c:v>
                </c:pt>
                <c:pt idx="214">
                  <c:v>1576.0648999999999</c:v>
                </c:pt>
                <c:pt idx="215">
                  <c:v>1578.0648999999999</c:v>
                </c:pt>
                <c:pt idx="216">
                  <c:v>1580.0648999999999</c:v>
                </c:pt>
                <c:pt idx="217">
                  <c:v>1582.0648999999999</c:v>
                </c:pt>
                <c:pt idx="218">
                  <c:v>1584.0648999999999</c:v>
                </c:pt>
                <c:pt idx="219">
                  <c:v>1586.0648999999999</c:v>
                </c:pt>
                <c:pt idx="220">
                  <c:v>1588.0648999999999</c:v>
                </c:pt>
                <c:pt idx="221">
                  <c:v>1590.0648999999999</c:v>
                </c:pt>
                <c:pt idx="222">
                  <c:v>1592.0648999999999</c:v>
                </c:pt>
                <c:pt idx="223">
                  <c:v>1594.0648999999999</c:v>
                </c:pt>
                <c:pt idx="224">
                  <c:v>1596.0648999999999</c:v>
                </c:pt>
                <c:pt idx="225">
                  <c:v>1598.0648999999999</c:v>
                </c:pt>
                <c:pt idx="226">
                  <c:v>1600.0648999999999</c:v>
                </c:pt>
                <c:pt idx="227">
                  <c:v>1602.0648999999999</c:v>
                </c:pt>
                <c:pt idx="228">
                  <c:v>1604.0648999999999</c:v>
                </c:pt>
                <c:pt idx="229">
                  <c:v>1606.0648999999999</c:v>
                </c:pt>
                <c:pt idx="230">
                  <c:v>1608.0648999999999</c:v>
                </c:pt>
                <c:pt idx="231">
                  <c:v>1610.0648999999999</c:v>
                </c:pt>
                <c:pt idx="232">
                  <c:v>1612.0648999999999</c:v>
                </c:pt>
                <c:pt idx="233">
                  <c:v>1614.0648999999999</c:v>
                </c:pt>
                <c:pt idx="234">
                  <c:v>1616.0648999999999</c:v>
                </c:pt>
                <c:pt idx="235">
                  <c:v>1618.0648999999999</c:v>
                </c:pt>
                <c:pt idx="236">
                  <c:v>1620.0648999999999</c:v>
                </c:pt>
                <c:pt idx="237">
                  <c:v>1622.0648999999999</c:v>
                </c:pt>
                <c:pt idx="238">
                  <c:v>1624.0648999999999</c:v>
                </c:pt>
                <c:pt idx="239">
                  <c:v>1626.0648999999999</c:v>
                </c:pt>
                <c:pt idx="240">
                  <c:v>1628.0648999999999</c:v>
                </c:pt>
                <c:pt idx="241">
                  <c:v>1630.0648999999999</c:v>
                </c:pt>
                <c:pt idx="242">
                  <c:v>1632.0648999999999</c:v>
                </c:pt>
                <c:pt idx="243">
                  <c:v>1634.0648999999999</c:v>
                </c:pt>
                <c:pt idx="244">
                  <c:v>1636.0648999999999</c:v>
                </c:pt>
                <c:pt idx="245">
                  <c:v>1638.0648999999999</c:v>
                </c:pt>
                <c:pt idx="246">
                  <c:v>1640.0648999999999</c:v>
                </c:pt>
                <c:pt idx="247">
                  <c:v>1642.0648999999999</c:v>
                </c:pt>
                <c:pt idx="248">
                  <c:v>1644.0648999999999</c:v>
                </c:pt>
                <c:pt idx="249">
                  <c:v>1646.0648999999999</c:v>
                </c:pt>
                <c:pt idx="250">
                  <c:v>1648.0648999999999</c:v>
                </c:pt>
                <c:pt idx="251">
                  <c:v>1650.0648999999999</c:v>
                </c:pt>
                <c:pt idx="252">
                  <c:v>1652.0648999999999</c:v>
                </c:pt>
                <c:pt idx="253">
                  <c:v>1654.0648999999999</c:v>
                </c:pt>
                <c:pt idx="254">
                  <c:v>1656.0648999999999</c:v>
                </c:pt>
                <c:pt idx="255">
                  <c:v>1658.0648999999999</c:v>
                </c:pt>
                <c:pt idx="256">
                  <c:v>1660.0648999999999</c:v>
                </c:pt>
                <c:pt idx="257">
                  <c:v>1662.0648999999999</c:v>
                </c:pt>
                <c:pt idx="258">
                  <c:v>1664.0648999999999</c:v>
                </c:pt>
                <c:pt idx="259">
                  <c:v>1666.0648999999999</c:v>
                </c:pt>
                <c:pt idx="260">
                  <c:v>1668.0648999999999</c:v>
                </c:pt>
                <c:pt idx="261">
                  <c:v>1670.0648999999999</c:v>
                </c:pt>
                <c:pt idx="262">
                  <c:v>1672.0648999999999</c:v>
                </c:pt>
                <c:pt idx="263">
                  <c:v>1674.0648999999999</c:v>
                </c:pt>
                <c:pt idx="264">
                  <c:v>1676.0648999999999</c:v>
                </c:pt>
                <c:pt idx="265">
                  <c:v>1678.0648999999999</c:v>
                </c:pt>
                <c:pt idx="266">
                  <c:v>1680.0648999999999</c:v>
                </c:pt>
                <c:pt idx="267">
                  <c:v>1682.0648999999999</c:v>
                </c:pt>
                <c:pt idx="268">
                  <c:v>1684.0648999999999</c:v>
                </c:pt>
                <c:pt idx="269">
                  <c:v>1686.0648999999999</c:v>
                </c:pt>
                <c:pt idx="270">
                  <c:v>1688.0648999999999</c:v>
                </c:pt>
                <c:pt idx="271">
                  <c:v>1690.0648999999999</c:v>
                </c:pt>
                <c:pt idx="272">
                  <c:v>1692.0648999999999</c:v>
                </c:pt>
                <c:pt idx="273">
                  <c:v>1694.0648999999999</c:v>
                </c:pt>
                <c:pt idx="274">
                  <c:v>1696.0648999999999</c:v>
                </c:pt>
                <c:pt idx="275">
                  <c:v>1698.0648999999999</c:v>
                </c:pt>
                <c:pt idx="276">
                  <c:v>1700.0648999999999</c:v>
                </c:pt>
                <c:pt idx="277">
                  <c:v>1702.1225999999999</c:v>
                </c:pt>
                <c:pt idx="278">
                  <c:v>1704.1225999999999</c:v>
                </c:pt>
                <c:pt idx="279">
                  <c:v>1706.1225999999999</c:v>
                </c:pt>
                <c:pt idx="280">
                  <c:v>1708.1225999999999</c:v>
                </c:pt>
                <c:pt idx="281">
                  <c:v>1710.1225999999999</c:v>
                </c:pt>
                <c:pt idx="282">
                  <c:v>1712.1225999999999</c:v>
                </c:pt>
                <c:pt idx="283">
                  <c:v>1714.1225999999999</c:v>
                </c:pt>
                <c:pt idx="284">
                  <c:v>1716.1225999999999</c:v>
                </c:pt>
                <c:pt idx="285">
                  <c:v>1718.1225999999999</c:v>
                </c:pt>
                <c:pt idx="286">
                  <c:v>1720.1225999999999</c:v>
                </c:pt>
                <c:pt idx="287">
                  <c:v>1722.1225999999999</c:v>
                </c:pt>
                <c:pt idx="288">
                  <c:v>1724.1225999999999</c:v>
                </c:pt>
                <c:pt idx="289">
                  <c:v>1726.1225999999999</c:v>
                </c:pt>
                <c:pt idx="290">
                  <c:v>1728.1225999999999</c:v>
                </c:pt>
                <c:pt idx="291">
                  <c:v>1730.1225999999999</c:v>
                </c:pt>
                <c:pt idx="292">
                  <c:v>1732.1225999999999</c:v>
                </c:pt>
                <c:pt idx="293">
                  <c:v>1734.1225999999999</c:v>
                </c:pt>
                <c:pt idx="294">
                  <c:v>1736.1225999999999</c:v>
                </c:pt>
                <c:pt idx="295">
                  <c:v>1738.1225999999999</c:v>
                </c:pt>
                <c:pt idx="296">
                  <c:v>1740.1225999999999</c:v>
                </c:pt>
                <c:pt idx="297">
                  <c:v>1742.1225999999999</c:v>
                </c:pt>
                <c:pt idx="298">
                  <c:v>1744.1225999999999</c:v>
                </c:pt>
                <c:pt idx="299">
                  <c:v>1746.1225999999999</c:v>
                </c:pt>
                <c:pt idx="300">
                  <c:v>1748.1225999999999</c:v>
                </c:pt>
                <c:pt idx="301">
                  <c:v>1750.1225999999999</c:v>
                </c:pt>
                <c:pt idx="302">
                  <c:v>1752.1225999999999</c:v>
                </c:pt>
                <c:pt idx="303">
                  <c:v>1754.1225999999999</c:v>
                </c:pt>
                <c:pt idx="304">
                  <c:v>1756.1225999999999</c:v>
                </c:pt>
                <c:pt idx="305">
                  <c:v>1758.1225999999999</c:v>
                </c:pt>
                <c:pt idx="306">
                  <c:v>1760.1225999999999</c:v>
                </c:pt>
                <c:pt idx="307">
                  <c:v>1762.1225999999999</c:v>
                </c:pt>
                <c:pt idx="308">
                  <c:v>1764.1225999999999</c:v>
                </c:pt>
                <c:pt idx="309">
                  <c:v>1766.1225999999999</c:v>
                </c:pt>
                <c:pt idx="310">
                  <c:v>1768.1225999999999</c:v>
                </c:pt>
                <c:pt idx="311">
                  <c:v>1770.1225999999999</c:v>
                </c:pt>
                <c:pt idx="312">
                  <c:v>1772.1225999999999</c:v>
                </c:pt>
                <c:pt idx="313">
                  <c:v>1774.1225999999999</c:v>
                </c:pt>
                <c:pt idx="314">
                  <c:v>1776.1225999999999</c:v>
                </c:pt>
                <c:pt idx="315">
                  <c:v>1778.1225999999999</c:v>
                </c:pt>
                <c:pt idx="316">
                  <c:v>1780.1225999999999</c:v>
                </c:pt>
                <c:pt idx="317">
                  <c:v>1784.1225999999999</c:v>
                </c:pt>
                <c:pt idx="318">
                  <c:v>1786.1225999999999</c:v>
                </c:pt>
                <c:pt idx="319">
                  <c:v>1788.1225999999999</c:v>
                </c:pt>
                <c:pt idx="320">
                  <c:v>1790.1225999999999</c:v>
                </c:pt>
                <c:pt idx="321">
                  <c:v>1792.1225999999999</c:v>
                </c:pt>
                <c:pt idx="322">
                  <c:v>1794.1225999999999</c:v>
                </c:pt>
                <c:pt idx="323">
                  <c:v>1796.1225999999999</c:v>
                </c:pt>
                <c:pt idx="324">
                  <c:v>1798.1225999999999</c:v>
                </c:pt>
                <c:pt idx="325">
                  <c:v>1800.1225999999999</c:v>
                </c:pt>
                <c:pt idx="326">
                  <c:v>1802.1225999999999</c:v>
                </c:pt>
                <c:pt idx="327">
                  <c:v>1804.1225999999999</c:v>
                </c:pt>
                <c:pt idx="328">
                  <c:v>1806.1225999999999</c:v>
                </c:pt>
                <c:pt idx="329">
                  <c:v>1808.1225999999999</c:v>
                </c:pt>
                <c:pt idx="330">
                  <c:v>1810.1225999999999</c:v>
                </c:pt>
                <c:pt idx="331">
                  <c:v>1812.1225999999999</c:v>
                </c:pt>
                <c:pt idx="332">
                  <c:v>1814.1225999999999</c:v>
                </c:pt>
                <c:pt idx="333">
                  <c:v>1816.1225999999999</c:v>
                </c:pt>
                <c:pt idx="334">
                  <c:v>1818.1225999999999</c:v>
                </c:pt>
                <c:pt idx="335">
                  <c:v>1820.1225999999999</c:v>
                </c:pt>
                <c:pt idx="336">
                  <c:v>1822.1225999999999</c:v>
                </c:pt>
                <c:pt idx="337">
                  <c:v>1824.1225999999999</c:v>
                </c:pt>
                <c:pt idx="338">
                  <c:v>1826.1225999999999</c:v>
                </c:pt>
                <c:pt idx="339">
                  <c:v>1828.1225999999999</c:v>
                </c:pt>
                <c:pt idx="340">
                  <c:v>1830.1225999999999</c:v>
                </c:pt>
                <c:pt idx="341">
                  <c:v>1832.1225999999999</c:v>
                </c:pt>
                <c:pt idx="342">
                  <c:v>1834.1225999999999</c:v>
                </c:pt>
                <c:pt idx="343">
                  <c:v>1836.1225999999999</c:v>
                </c:pt>
                <c:pt idx="344">
                  <c:v>1838.1225999999999</c:v>
                </c:pt>
                <c:pt idx="345">
                  <c:v>1840.1225999999999</c:v>
                </c:pt>
                <c:pt idx="346">
                  <c:v>1842.1225999999999</c:v>
                </c:pt>
                <c:pt idx="347">
                  <c:v>1844.1225999999999</c:v>
                </c:pt>
                <c:pt idx="348">
                  <c:v>1846.1225999999999</c:v>
                </c:pt>
                <c:pt idx="349">
                  <c:v>1848.1225999999999</c:v>
                </c:pt>
                <c:pt idx="350">
                  <c:v>1850.1225999999999</c:v>
                </c:pt>
                <c:pt idx="351">
                  <c:v>1852.1225999999999</c:v>
                </c:pt>
                <c:pt idx="352">
                  <c:v>1854.1225999999999</c:v>
                </c:pt>
                <c:pt idx="353">
                  <c:v>1856.1225999999999</c:v>
                </c:pt>
                <c:pt idx="354">
                  <c:v>1858.1225999999999</c:v>
                </c:pt>
                <c:pt idx="355">
                  <c:v>1860.1225999999999</c:v>
                </c:pt>
                <c:pt idx="356">
                  <c:v>1862.1225999999999</c:v>
                </c:pt>
                <c:pt idx="357">
                  <c:v>1864.1225999999999</c:v>
                </c:pt>
                <c:pt idx="358">
                  <c:v>1866.1225999999999</c:v>
                </c:pt>
                <c:pt idx="359">
                  <c:v>1868.1225999999999</c:v>
                </c:pt>
                <c:pt idx="360">
                  <c:v>1870.1225999999999</c:v>
                </c:pt>
                <c:pt idx="361">
                  <c:v>1872.1225999999999</c:v>
                </c:pt>
                <c:pt idx="362">
                  <c:v>1874.1225999999999</c:v>
                </c:pt>
                <c:pt idx="363">
                  <c:v>1876.1225999999999</c:v>
                </c:pt>
                <c:pt idx="364">
                  <c:v>1878.1225999999999</c:v>
                </c:pt>
                <c:pt idx="365">
                  <c:v>1880.1225999999999</c:v>
                </c:pt>
                <c:pt idx="366">
                  <c:v>1882.1225999999999</c:v>
                </c:pt>
                <c:pt idx="367">
                  <c:v>1884.1225999999999</c:v>
                </c:pt>
                <c:pt idx="368">
                  <c:v>1886.1225999999999</c:v>
                </c:pt>
                <c:pt idx="369">
                  <c:v>1888.1225999999999</c:v>
                </c:pt>
                <c:pt idx="370">
                  <c:v>1890.1225999999999</c:v>
                </c:pt>
                <c:pt idx="371">
                  <c:v>1892.1225999999999</c:v>
                </c:pt>
                <c:pt idx="372">
                  <c:v>1894.1225999999999</c:v>
                </c:pt>
                <c:pt idx="373">
                  <c:v>1896.1225999999999</c:v>
                </c:pt>
                <c:pt idx="374">
                  <c:v>1898.1225999999999</c:v>
                </c:pt>
                <c:pt idx="375">
                  <c:v>1900.1225999999999</c:v>
                </c:pt>
                <c:pt idx="376">
                  <c:v>1902.1225999999999</c:v>
                </c:pt>
                <c:pt idx="377">
                  <c:v>1904.1225999999999</c:v>
                </c:pt>
                <c:pt idx="378">
                  <c:v>1906.1225999999999</c:v>
                </c:pt>
                <c:pt idx="379">
                  <c:v>1908.1225999999999</c:v>
                </c:pt>
                <c:pt idx="380">
                  <c:v>1910.1225999999999</c:v>
                </c:pt>
                <c:pt idx="381">
                  <c:v>1912.1225999999999</c:v>
                </c:pt>
                <c:pt idx="382">
                  <c:v>1914.1225999999999</c:v>
                </c:pt>
                <c:pt idx="383">
                  <c:v>1916.1225999999999</c:v>
                </c:pt>
                <c:pt idx="384">
                  <c:v>1918.1225999999999</c:v>
                </c:pt>
                <c:pt idx="385">
                  <c:v>1920.1225999999999</c:v>
                </c:pt>
                <c:pt idx="386">
                  <c:v>1922.1225999999999</c:v>
                </c:pt>
                <c:pt idx="387">
                  <c:v>1924.1225999999999</c:v>
                </c:pt>
                <c:pt idx="388">
                  <c:v>1926.1225999999999</c:v>
                </c:pt>
                <c:pt idx="389">
                  <c:v>1928.1225999999999</c:v>
                </c:pt>
                <c:pt idx="390">
                  <c:v>1930.1225999999999</c:v>
                </c:pt>
                <c:pt idx="391">
                  <c:v>1932.1225999999999</c:v>
                </c:pt>
                <c:pt idx="392">
                  <c:v>1934.1225999999999</c:v>
                </c:pt>
                <c:pt idx="393">
                  <c:v>1936.1225999999999</c:v>
                </c:pt>
                <c:pt idx="394">
                  <c:v>1938.1225999999999</c:v>
                </c:pt>
                <c:pt idx="395">
                  <c:v>1940.1225999999999</c:v>
                </c:pt>
                <c:pt idx="396">
                  <c:v>1942.1225999999999</c:v>
                </c:pt>
                <c:pt idx="397">
                  <c:v>1944.1225999999999</c:v>
                </c:pt>
                <c:pt idx="398">
                  <c:v>1946.1225999999999</c:v>
                </c:pt>
                <c:pt idx="399">
                  <c:v>1948.1225999999999</c:v>
                </c:pt>
                <c:pt idx="400">
                  <c:v>1950.1225999999999</c:v>
                </c:pt>
                <c:pt idx="401">
                  <c:v>1952.1225999999999</c:v>
                </c:pt>
                <c:pt idx="402">
                  <c:v>1954.1225999999999</c:v>
                </c:pt>
                <c:pt idx="403">
                  <c:v>1956.1225999999999</c:v>
                </c:pt>
                <c:pt idx="404">
                  <c:v>1958.1225999999999</c:v>
                </c:pt>
                <c:pt idx="405">
                  <c:v>1960.1225999999999</c:v>
                </c:pt>
                <c:pt idx="406">
                  <c:v>1962.1225999999999</c:v>
                </c:pt>
                <c:pt idx="407">
                  <c:v>1964.1225999999999</c:v>
                </c:pt>
                <c:pt idx="408">
                  <c:v>1966.1225999999999</c:v>
                </c:pt>
                <c:pt idx="409">
                  <c:v>1968.1225999999999</c:v>
                </c:pt>
                <c:pt idx="410">
                  <c:v>1970.1225999999999</c:v>
                </c:pt>
                <c:pt idx="411">
                  <c:v>1972.1225999999999</c:v>
                </c:pt>
                <c:pt idx="412">
                  <c:v>1974.1225999999999</c:v>
                </c:pt>
                <c:pt idx="413">
                  <c:v>1976.1225999999999</c:v>
                </c:pt>
                <c:pt idx="414">
                  <c:v>1978.1225999999999</c:v>
                </c:pt>
                <c:pt idx="415">
                  <c:v>1980.1225999999999</c:v>
                </c:pt>
                <c:pt idx="416">
                  <c:v>1982.1225999999999</c:v>
                </c:pt>
                <c:pt idx="417">
                  <c:v>1984.1225999999999</c:v>
                </c:pt>
                <c:pt idx="418">
                  <c:v>1986.1225999999999</c:v>
                </c:pt>
                <c:pt idx="419">
                  <c:v>1988.1225999999999</c:v>
                </c:pt>
                <c:pt idx="420">
                  <c:v>1990.1225999999999</c:v>
                </c:pt>
                <c:pt idx="421">
                  <c:v>1992.1225999999999</c:v>
                </c:pt>
                <c:pt idx="422">
                  <c:v>1994.1225999999999</c:v>
                </c:pt>
                <c:pt idx="423">
                  <c:v>1996.1225999999999</c:v>
                </c:pt>
                <c:pt idx="424">
                  <c:v>1998.1225999999999</c:v>
                </c:pt>
                <c:pt idx="425">
                  <c:v>2000.1225999999999</c:v>
                </c:pt>
                <c:pt idx="426">
                  <c:v>2002.1225999999999</c:v>
                </c:pt>
                <c:pt idx="427">
                  <c:v>2004.1225999999999</c:v>
                </c:pt>
                <c:pt idx="428">
                  <c:v>2006.1225999999999</c:v>
                </c:pt>
                <c:pt idx="429">
                  <c:v>2008.1225999999999</c:v>
                </c:pt>
                <c:pt idx="430">
                  <c:v>2010.1225999999999</c:v>
                </c:pt>
                <c:pt idx="431">
                  <c:v>2012.1225999999999</c:v>
                </c:pt>
                <c:pt idx="432">
                  <c:v>2014.1225999999999</c:v>
                </c:pt>
                <c:pt idx="433">
                  <c:v>2016.1225999999999</c:v>
                </c:pt>
                <c:pt idx="434">
                  <c:v>2018.1225999999999</c:v>
                </c:pt>
                <c:pt idx="435">
                  <c:v>2020.1225999999999</c:v>
                </c:pt>
                <c:pt idx="436">
                  <c:v>2022.1225999999999</c:v>
                </c:pt>
                <c:pt idx="437">
                  <c:v>2024.1225999999999</c:v>
                </c:pt>
                <c:pt idx="438">
                  <c:v>2026.1225999999999</c:v>
                </c:pt>
                <c:pt idx="439">
                  <c:v>2028.1225999999999</c:v>
                </c:pt>
                <c:pt idx="440">
                  <c:v>2030.1225999999999</c:v>
                </c:pt>
                <c:pt idx="441">
                  <c:v>2032.1225999999999</c:v>
                </c:pt>
                <c:pt idx="442">
                  <c:v>2034.1225999999999</c:v>
                </c:pt>
                <c:pt idx="443">
                  <c:v>2036.1225999999999</c:v>
                </c:pt>
                <c:pt idx="444">
                  <c:v>2038.1225999999999</c:v>
                </c:pt>
                <c:pt idx="445">
                  <c:v>2040.1225999999999</c:v>
                </c:pt>
                <c:pt idx="446">
                  <c:v>2042.1225999999999</c:v>
                </c:pt>
                <c:pt idx="447">
                  <c:v>2044.1225999999999</c:v>
                </c:pt>
                <c:pt idx="448">
                  <c:v>2046.1225999999999</c:v>
                </c:pt>
                <c:pt idx="449">
                  <c:v>2048.1225999999997</c:v>
                </c:pt>
                <c:pt idx="450">
                  <c:v>2050.1225999999997</c:v>
                </c:pt>
                <c:pt idx="451">
                  <c:v>2052.1225999999997</c:v>
                </c:pt>
                <c:pt idx="452">
                  <c:v>2054.1225999999997</c:v>
                </c:pt>
                <c:pt idx="453">
                  <c:v>2056.1225999999997</c:v>
                </c:pt>
                <c:pt idx="454">
                  <c:v>2058.1225999999997</c:v>
                </c:pt>
                <c:pt idx="455">
                  <c:v>2060.1225999999997</c:v>
                </c:pt>
                <c:pt idx="456">
                  <c:v>2062.1225999999997</c:v>
                </c:pt>
                <c:pt idx="457">
                  <c:v>2064.1225999999997</c:v>
                </c:pt>
                <c:pt idx="458">
                  <c:v>2066.1225999999997</c:v>
                </c:pt>
                <c:pt idx="459">
                  <c:v>2068.1225999999997</c:v>
                </c:pt>
                <c:pt idx="460">
                  <c:v>2070.1225999999997</c:v>
                </c:pt>
                <c:pt idx="461">
                  <c:v>2072.1225999999997</c:v>
                </c:pt>
                <c:pt idx="462">
                  <c:v>2074.1225999999997</c:v>
                </c:pt>
                <c:pt idx="463">
                  <c:v>2076.1225999999997</c:v>
                </c:pt>
                <c:pt idx="464">
                  <c:v>2078.1225999999997</c:v>
                </c:pt>
                <c:pt idx="465">
                  <c:v>2080.1225999999997</c:v>
                </c:pt>
                <c:pt idx="466">
                  <c:v>2084.1225999999997</c:v>
                </c:pt>
                <c:pt idx="467">
                  <c:v>2086.1225999999997</c:v>
                </c:pt>
                <c:pt idx="468">
                  <c:v>2088.1225999999997</c:v>
                </c:pt>
                <c:pt idx="469">
                  <c:v>2090.1225999999997</c:v>
                </c:pt>
                <c:pt idx="470">
                  <c:v>2092.1225999999997</c:v>
                </c:pt>
                <c:pt idx="471">
                  <c:v>2094.1225999999997</c:v>
                </c:pt>
                <c:pt idx="472">
                  <c:v>2096.1225999999997</c:v>
                </c:pt>
                <c:pt idx="473">
                  <c:v>2098.1225999999997</c:v>
                </c:pt>
                <c:pt idx="474">
                  <c:v>2100.1225999999997</c:v>
                </c:pt>
                <c:pt idx="475">
                  <c:v>2102.1225999999997</c:v>
                </c:pt>
                <c:pt idx="476">
                  <c:v>2104.1225999999997</c:v>
                </c:pt>
                <c:pt idx="477">
                  <c:v>2106.1225999999997</c:v>
                </c:pt>
                <c:pt idx="478">
                  <c:v>2108.1225999999997</c:v>
                </c:pt>
                <c:pt idx="479">
                  <c:v>2110.1225999999997</c:v>
                </c:pt>
                <c:pt idx="480">
                  <c:v>2112.1225999999997</c:v>
                </c:pt>
                <c:pt idx="481">
                  <c:v>2114.1225999999997</c:v>
                </c:pt>
                <c:pt idx="482">
                  <c:v>2116.1225999999997</c:v>
                </c:pt>
                <c:pt idx="483">
                  <c:v>2118.1225999999997</c:v>
                </c:pt>
                <c:pt idx="484">
                  <c:v>2120.1225999999997</c:v>
                </c:pt>
                <c:pt idx="485">
                  <c:v>2122.1225999999997</c:v>
                </c:pt>
                <c:pt idx="486">
                  <c:v>2124.1225999999997</c:v>
                </c:pt>
                <c:pt idx="487">
                  <c:v>2126.1225999999997</c:v>
                </c:pt>
                <c:pt idx="488">
                  <c:v>2128.1225999999997</c:v>
                </c:pt>
                <c:pt idx="489">
                  <c:v>2130.1225999999997</c:v>
                </c:pt>
                <c:pt idx="490">
                  <c:v>2132.1225999999997</c:v>
                </c:pt>
                <c:pt idx="491">
                  <c:v>2134.1225999999997</c:v>
                </c:pt>
                <c:pt idx="492">
                  <c:v>2136.1225999999997</c:v>
                </c:pt>
                <c:pt idx="493">
                  <c:v>2138.1225999999997</c:v>
                </c:pt>
                <c:pt idx="494">
                  <c:v>2140.1225999999997</c:v>
                </c:pt>
                <c:pt idx="495">
                  <c:v>2142.1225999999997</c:v>
                </c:pt>
                <c:pt idx="496">
                  <c:v>2144.1225999999997</c:v>
                </c:pt>
                <c:pt idx="497">
                  <c:v>2146.1225999999997</c:v>
                </c:pt>
                <c:pt idx="498">
                  <c:v>2148.1225999999997</c:v>
                </c:pt>
                <c:pt idx="499">
                  <c:v>2150.1225999999997</c:v>
                </c:pt>
                <c:pt idx="500">
                  <c:v>2152.1225999999997</c:v>
                </c:pt>
                <c:pt idx="501">
                  <c:v>2154.1225999999997</c:v>
                </c:pt>
                <c:pt idx="502">
                  <c:v>2156.1225999999997</c:v>
                </c:pt>
                <c:pt idx="503">
                  <c:v>2158.1225999999997</c:v>
                </c:pt>
                <c:pt idx="504">
                  <c:v>2160.1225999999997</c:v>
                </c:pt>
                <c:pt idx="505">
                  <c:v>2162.1225999999997</c:v>
                </c:pt>
                <c:pt idx="506">
                  <c:v>2164.1225999999997</c:v>
                </c:pt>
                <c:pt idx="507">
                  <c:v>2166.1225999999997</c:v>
                </c:pt>
                <c:pt idx="508">
                  <c:v>2168.1225999999997</c:v>
                </c:pt>
                <c:pt idx="509">
                  <c:v>2170.1225999999997</c:v>
                </c:pt>
                <c:pt idx="510">
                  <c:v>2172.1225999999997</c:v>
                </c:pt>
                <c:pt idx="511">
                  <c:v>2174.1225999999997</c:v>
                </c:pt>
                <c:pt idx="512">
                  <c:v>2176.1225999999997</c:v>
                </c:pt>
                <c:pt idx="513">
                  <c:v>2178.1225999999997</c:v>
                </c:pt>
                <c:pt idx="514">
                  <c:v>2180.1225999999997</c:v>
                </c:pt>
                <c:pt idx="515">
                  <c:v>2182.1225999999997</c:v>
                </c:pt>
                <c:pt idx="516">
                  <c:v>2184.1225999999997</c:v>
                </c:pt>
                <c:pt idx="517">
                  <c:v>2186.1225999999997</c:v>
                </c:pt>
                <c:pt idx="518">
                  <c:v>2188.1225999999997</c:v>
                </c:pt>
                <c:pt idx="519">
                  <c:v>2190.1225999999997</c:v>
                </c:pt>
                <c:pt idx="520">
                  <c:v>2192.1225999999997</c:v>
                </c:pt>
                <c:pt idx="521">
                  <c:v>2194.1225999999997</c:v>
                </c:pt>
                <c:pt idx="522">
                  <c:v>2196.1225999999997</c:v>
                </c:pt>
                <c:pt idx="523">
                  <c:v>2199.9834000000001</c:v>
                </c:pt>
                <c:pt idx="524">
                  <c:v>2201.9834000000001</c:v>
                </c:pt>
                <c:pt idx="525">
                  <c:v>2203.9834000000001</c:v>
                </c:pt>
                <c:pt idx="526">
                  <c:v>2205.9834000000001</c:v>
                </c:pt>
                <c:pt idx="527">
                  <c:v>2207.9834000000001</c:v>
                </c:pt>
                <c:pt idx="528">
                  <c:v>2209.9834000000001</c:v>
                </c:pt>
                <c:pt idx="529">
                  <c:v>2211.9834000000001</c:v>
                </c:pt>
                <c:pt idx="530">
                  <c:v>2213.9834000000001</c:v>
                </c:pt>
                <c:pt idx="531">
                  <c:v>2215.9834000000001</c:v>
                </c:pt>
                <c:pt idx="532">
                  <c:v>2217.9834000000001</c:v>
                </c:pt>
                <c:pt idx="533">
                  <c:v>2219.9834000000001</c:v>
                </c:pt>
                <c:pt idx="534">
                  <c:v>2221.9834000000001</c:v>
                </c:pt>
                <c:pt idx="535">
                  <c:v>2223.9834000000001</c:v>
                </c:pt>
                <c:pt idx="536">
                  <c:v>2225.9834000000001</c:v>
                </c:pt>
                <c:pt idx="537">
                  <c:v>2227.9834000000001</c:v>
                </c:pt>
                <c:pt idx="538">
                  <c:v>2229.9834000000001</c:v>
                </c:pt>
                <c:pt idx="539">
                  <c:v>2231.9834000000001</c:v>
                </c:pt>
                <c:pt idx="540">
                  <c:v>2233.9834000000001</c:v>
                </c:pt>
                <c:pt idx="541">
                  <c:v>2235.9834000000001</c:v>
                </c:pt>
                <c:pt idx="542">
                  <c:v>2237.9834000000001</c:v>
                </c:pt>
                <c:pt idx="543">
                  <c:v>2239.9834000000001</c:v>
                </c:pt>
                <c:pt idx="544">
                  <c:v>2241.9834000000001</c:v>
                </c:pt>
                <c:pt idx="545">
                  <c:v>2243.9834000000001</c:v>
                </c:pt>
                <c:pt idx="546">
                  <c:v>2245.9834000000001</c:v>
                </c:pt>
                <c:pt idx="547">
                  <c:v>2247.9834000000001</c:v>
                </c:pt>
                <c:pt idx="548">
                  <c:v>2249.9834000000001</c:v>
                </c:pt>
                <c:pt idx="549">
                  <c:v>2251.9834000000001</c:v>
                </c:pt>
                <c:pt idx="550">
                  <c:v>2253.9834000000001</c:v>
                </c:pt>
                <c:pt idx="551">
                  <c:v>2255.9834000000001</c:v>
                </c:pt>
                <c:pt idx="552">
                  <c:v>2257.9834000000001</c:v>
                </c:pt>
                <c:pt idx="553">
                  <c:v>2259.9834000000001</c:v>
                </c:pt>
                <c:pt idx="554">
                  <c:v>2261.9834000000001</c:v>
                </c:pt>
                <c:pt idx="555">
                  <c:v>2263.9834000000001</c:v>
                </c:pt>
                <c:pt idx="556">
                  <c:v>2265.9834000000001</c:v>
                </c:pt>
                <c:pt idx="557">
                  <c:v>2267.9834000000001</c:v>
                </c:pt>
                <c:pt idx="558">
                  <c:v>2269.9834000000001</c:v>
                </c:pt>
                <c:pt idx="559">
                  <c:v>2271.9834000000001</c:v>
                </c:pt>
                <c:pt idx="560">
                  <c:v>2273.9834000000001</c:v>
                </c:pt>
                <c:pt idx="561">
                  <c:v>2275.9834000000001</c:v>
                </c:pt>
                <c:pt idx="562">
                  <c:v>2277.9834000000001</c:v>
                </c:pt>
                <c:pt idx="563">
                  <c:v>2279.9834000000001</c:v>
                </c:pt>
                <c:pt idx="564">
                  <c:v>2281.9834000000001</c:v>
                </c:pt>
                <c:pt idx="565">
                  <c:v>2283.9834000000001</c:v>
                </c:pt>
                <c:pt idx="566">
                  <c:v>2285.9834000000001</c:v>
                </c:pt>
                <c:pt idx="567">
                  <c:v>2287.9834000000001</c:v>
                </c:pt>
                <c:pt idx="568">
                  <c:v>2289.9834000000001</c:v>
                </c:pt>
                <c:pt idx="569">
                  <c:v>2291.9834000000001</c:v>
                </c:pt>
                <c:pt idx="570">
                  <c:v>2293.9834000000001</c:v>
                </c:pt>
                <c:pt idx="571">
                  <c:v>2295.9834000000001</c:v>
                </c:pt>
                <c:pt idx="572">
                  <c:v>2297.9834000000001</c:v>
                </c:pt>
                <c:pt idx="573">
                  <c:v>2299.9834000000001</c:v>
                </c:pt>
                <c:pt idx="574">
                  <c:v>2301.9834000000001</c:v>
                </c:pt>
                <c:pt idx="575">
                  <c:v>2303.9834000000001</c:v>
                </c:pt>
                <c:pt idx="576">
                  <c:v>2305.9834000000001</c:v>
                </c:pt>
                <c:pt idx="577">
                  <c:v>2307.9834000000001</c:v>
                </c:pt>
                <c:pt idx="578">
                  <c:v>2309.9834000000001</c:v>
                </c:pt>
                <c:pt idx="579">
                  <c:v>2311.9834000000001</c:v>
                </c:pt>
                <c:pt idx="580">
                  <c:v>2313.9834000000001</c:v>
                </c:pt>
                <c:pt idx="581">
                  <c:v>2315.9834000000001</c:v>
                </c:pt>
                <c:pt idx="582">
                  <c:v>2317.9834000000001</c:v>
                </c:pt>
                <c:pt idx="583">
                  <c:v>2319.9834000000001</c:v>
                </c:pt>
                <c:pt idx="584">
                  <c:v>2321.9834000000001</c:v>
                </c:pt>
                <c:pt idx="585">
                  <c:v>2323.9834000000001</c:v>
                </c:pt>
                <c:pt idx="586">
                  <c:v>2325.9834000000001</c:v>
                </c:pt>
                <c:pt idx="587">
                  <c:v>2327.9834000000001</c:v>
                </c:pt>
                <c:pt idx="588">
                  <c:v>2329.9834000000001</c:v>
                </c:pt>
                <c:pt idx="589">
                  <c:v>2331.9834000000001</c:v>
                </c:pt>
                <c:pt idx="590">
                  <c:v>2333.9834000000001</c:v>
                </c:pt>
                <c:pt idx="591">
                  <c:v>2335.9834000000001</c:v>
                </c:pt>
                <c:pt idx="592">
                  <c:v>2337.9834000000001</c:v>
                </c:pt>
                <c:pt idx="593">
                  <c:v>2339.9834000000001</c:v>
                </c:pt>
                <c:pt idx="594">
                  <c:v>2341.9834000000001</c:v>
                </c:pt>
                <c:pt idx="595">
                  <c:v>2343.9834000000001</c:v>
                </c:pt>
                <c:pt idx="596">
                  <c:v>2345.9834000000001</c:v>
                </c:pt>
                <c:pt idx="597">
                  <c:v>2347.9834000000001</c:v>
                </c:pt>
                <c:pt idx="598">
                  <c:v>2349.9834000000001</c:v>
                </c:pt>
                <c:pt idx="599">
                  <c:v>2351.9834000000001</c:v>
                </c:pt>
                <c:pt idx="600">
                  <c:v>2353.9834000000001</c:v>
                </c:pt>
                <c:pt idx="601">
                  <c:v>2355.9834000000001</c:v>
                </c:pt>
                <c:pt idx="602">
                  <c:v>2357.9834000000001</c:v>
                </c:pt>
                <c:pt idx="603">
                  <c:v>2359.9834000000001</c:v>
                </c:pt>
                <c:pt idx="604">
                  <c:v>2361.9834000000001</c:v>
                </c:pt>
                <c:pt idx="605">
                  <c:v>2363.9834000000001</c:v>
                </c:pt>
                <c:pt idx="606">
                  <c:v>2365.9834000000001</c:v>
                </c:pt>
                <c:pt idx="607">
                  <c:v>2367.9834000000001</c:v>
                </c:pt>
                <c:pt idx="608">
                  <c:v>2369.9834000000001</c:v>
                </c:pt>
                <c:pt idx="609">
                  <c:v>2371.9834000000001</c:v>
                </c:pt>
                <c:pt idx="610">
                  <c:v>2373.9834000000001</c:v>
                </c:pt>
                <c:pt idx="611">
                  <c:v>2375.9834000000001</c:v>
                </c:pt>
                <c:pt idx="612">
                  <c:v>2377.9834000000001</c:v>
                </c:pt>
                <c:pt idx="613">
                  <c:v>2379.9834000000001</c:v>
                </c:pt>
                <c:pt idx="614">
                  <c:v>2381.9834000000001</c:v>
                </c:pt>
                <c:pt idx="615">
                  <c:v>2383.9834000000001</c:v>
                </c:pt>
                <c:pt idx="616">
                  <c:v>2385.9834000000001</c:v>
                </c:pt>
                <c:pt idx="617">
                  <c:v>2387.9834000000001</c:v>
                </c:pt>
                <c:pt idx="618">
                  <c:v>2389.9834000000001</c:v>
                </c:pt>
                <c:pt idx="619">
                  <c:v>2391.9834000000001</c:v>
                </c:pt>
                <c:pt idx="620">
                  <c:v>2393.9834000000001</c:v>
                </c:pt>
                <c:pt idx="621">
                  <c:v>2395.9834000000001</c:v>
                </c:pt>
                <c:pt idx="622">
                  <c:v>2397.9834000000001</c:v>
                </c:pt>
                <c:pt idx="623">
                  <c:v>2401.9834000000001</c:v>
                </c:pt>
                <c:pt idx="624">
                  <c:v>2403.9834000000001</c:v>
                </c:pt>
                <c:pt idx="625">
                  <c:v>2405.9834000000001</c:v>
                </c:pt>
                <c:pt idx="626">
                  <c:v>2407.9834000000001</c:v>
                </c:pt>
                <c:pt idx="627">
                  <c:v>2409.9834000000001</c:v>
                </c:pt>
                <c:pt idx="628">
                  <c:v>2411.9834000000001</c:v>
                </c:pt>
                <c:pt idx="629">
                  <c:v>2413.9834000000001</c:v>
                </c:pt>
                <c:pt idx="630">
                  <c:v>2415.9834000000001</c:v>
                </c:pt>
                <c:pt idx="631">
                  <c:v>2417.9834000000001</c:v>
                </c:pt>
                <c:pt idx="632">
                  <c:v>2419.9834000000001</c:v>
                </c:pt>
                <c:pt idx="633">
                  <c:v>2421.9834000000001</c:v>
                </c:pt>
                <c:pt idx="634">
                  <c:v>2423.9834000000001</c:v>
                </c:pt>
                <c:pt idx="635">
                  <c:v>2425.9834000000001</c:v>
                </c:pt>
                <c:pt idx="636">
                  <c:v>2427.9834000000001</c:v>
                </c:pt>
                <c:pt idx="637">
                  <c:v>2429.9834000000001</c:v>
                </c:pt>
                <c:pt idx="638">
                  <c:v>2431.9834000000001</c:v>
                </c:pt>
                <c:pt idx="639">
                  <c:v>2433.9834000000001</c:v>
                </c:pt>
                <c:pt idx="640">
                  <c:v>2435.9834000000001</c:v>
                </c:pt>
                <c:pt idx="641">
                  <c:v>2437.9834000000001</c:v>
                </c:pt>
                <c:pt idx="642">
                  <c:v>2439.9834000000001</c:v>
                </c:pt>
                <c:pt idx="643">
                  <c:v>2441.9834000000001</c:v>
                </c:pt>
                <c:pt idx="644">
                  <c:v>2443.9834000000001</c:v>
                </c:pt>
                <c:pt idx="645">
                  <c:v>2445.9834000000001</c:v>
                </c:pt>
                <c:pt idx="646">
                  <c:v>2447.9834000000001</c:v>
                </c:pt>
                <c:pt idx="647">
                  <c:v>2449.9834000000001</c:v>
                </c:pt>
                <c:pt idx="648">
                  <c:v>2451.9834000000001</c:v>
                </c:pt>
                <c:pt idx="649">
                  <c:v>2453.9834000000001</c:v>
                </c:pt>
                <c:pt idx="650">
                  <c:v>2455.9834000000001</c:v>
                </c:pt>
                <c:pt idx="651">
                  <c:v>2457.9834000000001</c:v>
                </c:pt>
                <c:pt idx="652">
                  <c:v>2459.9834000000001</c:v>
                </c:pt>
                <c:pt idx="653">
                  <c:v>2461.9834000000001</c:v>
                </c:pt>
                <c:pt idx="654">
                  <c:v>2463.9834000000001</c:v>
                </c:pt>
                <c:pt idx="655">
                  <c:v>2465.9834000000001</c:v>
                </c:pt>
                <c:pt idx="656">
                  <c:v>2467.9834000000001</c:v>
                </c:pt>
                <c:pt idx="657">
                  <c:v>2469.9834000000001</c:v>
                </c:pt>
                <c:pt idx="658">
                  <c:v>2471.9834000000001</c:v>
                </c:pt>
                <c:pt idx="659">
                  <c:v>2473.9834000000001</c:v>
                </c:pt>
                <c:pt idx="660">
                  <c:v>2475.9834000000001</c:v>
                </c:pt>
                <c:pt idx="661">
                  <c:v>2477.9834000000001</c:v>
                </c:pt>
                <c:pt idx="662">
                  <c:v>2479.9834000000001</c:v>
                </c:pt>
                <c:pt idx="663">
                  <c:v>2481.9834000000001</c:v>
                </c:pt>
                <c:pt idx="664">
                  <c:v>2483.9834000000001</c:v>
                </c:pt>
                <c:pt idx="665">
                  <c:v>2485.9834000000001</c:v>
                </c:pt>
                <c:pt idx="666">
                  <c:v>2487.9834000000001</c:v>
                </c:pt>
                <c:pt idx="667">
                  <c:v>2489.9834000000001</c:v>
                </c:pt>
                <c:pt idx="668">
                  <c:v>2491.9834000000001</c:v>
                </c:pt>
                <c:pt idx="669">
                  <c:v>2493.9834000000001</c:v>
                </c:pt>
                <c:pt idx="670">
                  <c:v>2495.9834000000001</c:v>
                </c:pt>
                <c:pt idx="671">
                  <c:v>2497.9834000000001</c:v>
                </c:pt>
                <c:pt idx="672">
                  <c:v>2499.9834000000001</c:v>
                </c:pt>
                <c:pt idx="673">
                  <c:v>2501.9834000000001</c:v>
                </c:pt>
                <c:pt idx="674">
                  <c:v>2503.9834000000001</c:v>
                </c:pt>
                <c:pt idx="675">
                  <c:v>2505.9834000000001</c:v>
                </c:pt>
                <c:pt idx="676">
                  <c:v>2507.9834000000001</c:v>
                </c:pt>
                <c:pt idx="677">
                  <c:v>2509.9834000000001</c:v>
                </c:pt>
                <c:pt idx="678">
                  <c:v>2511.9834000000001</c:v>
                </c:pt>
                <c:pt idx="679">
                  <c:v>2513.9834000000001</c:v>
                </c:pt>
                <c:pt idx="680">
                  <c:v>2515.9834000000001</c:v>
                </c:pt>
                <c:pt idx="681">
                  <c:v>2517.9834000000001</c:v>
                </c:pt>
                <c:pt idx="682">
                  <c:v>2519.9834000000001</c:v>
                </c:pt>
                <c:pt idx="683">
                  <c:v>2521.9834000000001</c:v>
                </c:pt>
                <c:pt idx="684">
                  <c:v>2523.9834000000001</c:v>
                </c:pt>
                <c:pt idx="685">
                  <c:v>2525.9834000000001</c:v>
                </c:pt>
                <c:pt idx="686">
                  <c:v>2527.9834000000001</c:v>
                </c:pt>
                <c:pt idx="687">
                  <c:v>2529.9834000000001</c:v>
                </c:pt>
                <c:pt idx="688">
                  <c:v>2531.9834000000001</c:v>
                </c:pt>
                <c:pt idx="689">
                  <c:v>2533.9834000000001</c:v>
                </c:pt>
                <c:pt idx="690">
                  <c:v>2535.9834000000001</c:v>
                </c:pt>
                <c:pt idx="691">
                  <c:v>2537.9834000000001</c:v>
                </c:pt>
                <c:pt idx="692">
                  <c:v>2539.9834000000001</c:v>
                </c:pt>
                <c:pt idx="693">
                  <c:v>2541.9834000000001</c:v>
                </c:pt>
                <c:pt idx="694">
                  <c:v>2543.9834000000001</c:v>
                </c:pt>
                <c:pt idx="695">
                  <c:v>2545.9834000000001</c:v>
                </c:pt>
                <c:pt idx="696">
                  <c:v>2547.9834000000001</c:v>
                </c:pt>
                <c:pt idx="697">
                  <c:v>2549.9834000000001</c:v>
                </c:pt>
                <c:pt idx="698">
                  <c:v>2551.9834000000001</c:v>
                </c:pt>
                <c:pt idx="699">
                  <c:v>2553.9834000000001</c:v>
                </c:pt>
                <c:pt idx="700">
                  <c:v>2555.9834000000001</c:v>
                </c:pt>
                <c:pt idx="701">
                  <c:v>2557.9834000000001</c:v>
                </c:pt>
                <c:pt idx="702">
                  <c:v>2559.9834000000001</c:v>
                </c:pt>
                <c:pt idx="703">
                  <c:v>2561.9834000000001</c:v>
                </c:pt>
                <c:pt idx="704">
                  <c:v>2563.9834000000001</c:v>
                </c:pt>
                <c:pt idx="705">
                  <c:v>2565.9834000000001</c:v>
                </c:pt>
                <c:pt idx="706">
                  <c:v>2567.9834000000001</c:v>
                </c:pt>
                <c:pt idx="707">
                  <c:v>2569.9834000000001</c:v>
                </c:pt>
                <c:pt idx="708">
                  <c:v>2571.9834000000001</c:v>
                </c:pt>
                <c:pt idx="709">
                  <c:v>2573.9834000000001</c:v>
                </c:pt>
                <c:pt idx="710">
                  <c:v>2575.9834000000001</c:v>
                </c:pt>
                <c:pt idx="711">
                  <c:v>2577.9834000000001</c:v>
                </c:pt>
                <c:pt idx="712">
                  <c:v>2579.9834000000001</c:v>
                </c:pt>
                <c:pt idx="713">
                  <c:v>2581.9834000000001</c:v>
                </c:pt>
                <c:pt idx="714">
                  <c:v>2583.9834000000001</c:v>
                </c:pt>
                <c:pt idx="715">
                  <c:v>2585.9834000000001</c:v>
                </c:pt>
                <c:pt idx="716">
                  <c:v>2587.9834000000001</c:v>
                </c:pt>
                <c:pt idx="717">
                  <c:v>2589.9834000000001</c:v>
                </c:pt>
                <c:pt idx="718">
                  <c:v>2591.9834000000001</c:v>
                </c:pt>
                <c:pt idx="719">
                  <c:v>2593.9834000000001</c:v>
                </c:pt>
                <c:pt idx="720">
                  <c:v>2595.9834000000001</c:v>
                </c:pt>
                <c:pt idx="721">
                  <c:v>2597.9834000000001</c:v>
                </c:pt>
                <c:pt idx="722">
                  <c:v>2599.9834000000001</c:v>
                </c:pt>
                <c:pt idx="723">
                  <c:v>2601.9834000000001</c:v>
                </c:pt>
                <c:pt idx="724">
                  <c:v>2603.9834000000001</c:v>
                </c:pt>
                <c:pt idx="725">
                  <c:v>2605.9834000000001</c:v>
                </c:pt>
                <c:pt idx="726">
                  <c:v>2607.9834000000001</c:v>
                </c:pt>
                <c:pt idx="727">
                  <c:v>2609.9834000000001</c:v>
                </c:pt>
                <c:pt idx="728">
                  <c:v>2611.9834000000001</c:v>
                </c:pt>
                <c:pt idx="729">
                  <c:v>2613.9834000000001</c:v>
                </c:pt>
                <c:pt idx="730">
                  <c:v>2615.9834000000001</c:v>
                </c:pt>
                <c:pt idx="731">
                  <c:v>2617.9834000000001</c:v>
                </c:pt>
                <c:pt idx="732">
                  <c:v>2619.9834000000001</c:v>
                </c:pt>
                <c:pt idx="733">
                  <c:v>2621.9834000000001</c:v>
                </c:pt>
                <c:pt idx="734">
                  <c:v>2623.9834000000001</c:v>
                </c:pt>
                <c:pt idx="735">
                  <c:v>2625.9834000000001</c:v>
                </c:pt>
                <c:pt idx="736">
                  <c:v>2627.9834000000001</c:v>
                </c:pt>
                <c:pt idx="737">
                  <c:v>2629.9834000000001</c:v>
                </c:pt>
                <c:pt idx="738">
                  <c:v>2631.9834000000001</c:v>
                </c:pt>
                <c:pt idx="739">
                  <c:v>2633.9834000000001</c:v>
                </c:pt>
                <c:pt idx="740">
                  <c:v>2635.9834000000001</c:v>
                </c:pt>
                <c:pt idx="741">
                  <c:v>2637.9834000000001</c:v>
                </c:pt>
                <c:pt idx="742">
                  <c:v>2639.9834000000001</c:v>
                </c:pt>
                <c:pt idx="743">
                  <c:v>2641.9834000000001</c:v>
                </c:pt>
                <c:pt idx="744">
                  <c:v>2643.9834000000001</c:v>
                </c:pt>
                <c:pt idx="745">
                  <c:v>2645.9834000000001</c:v>
                </c:pt>
                <c:pt idx="746">
                  <c:v>2647.9834000000001</c:v>
                </c:pt>
                <c:pt idx="747">
                  <c:v>2649.9834000000001</c:v>
                </c:pt>
                <c:pt idx="748">
                  <c:v>2651.9834000000001</c:v>
                </c:pt>
                <c:pt idx="749">
                  <c:v>2653.9834000000001</c:v>
                </c:pt>
                <c:pt idx="750">
                  <c:v>2655.9834000000001</c:v>
                </c:pt>
                <c:pt idx="751">
                  <c:v>2657.9834000000001</c:v>
                </c:pt>
                <c:pt idx="752">
                  <c:v>2659.9834000000001</c:v>
                </c:pt>
                <c:pt idx="753">
                  <c:v>2661.9834000000001</c:v>
                </c:pt>
                <c:pt idx="754">
                  <c:v>2663.9834000000001</c:v>
                </c:pt>
                <c:pt idx="755">
                  <c:v>2665.9834000000001</c:v>
                </c:pt>
                <c:pt idx="756">
                  <c:v>2667.9834000000001</c:v>
                </c:pt>
                <c:pt idx="757">
                  <c:v>2669.9834000000001</c:v>
                </c:pt>
                <c:pt idx="758">
                  <c:v>2671.9834000000001</c:v>
                </c:pt>
                <c:pt idx="759">
                  <c:v>2673.9834000000001</c:v>
                </c:pt>
                <c:pt idx="760">
                  <c:v>2675.9834000000001</c:v>
                </c:pt>
                <c:pt idx="761">
                  <c:v>2677.9834000000001</c:v>
                </c:pt>
                <c:pt idx="762">
                  <c:v>2679.9834000000001</c:v>
                </c:pt>
                <c:pt idx="763">
                  <c:v>2681.9834000000001</c:v>
                </c:pt>
                <c:pt idx="764">
                  <c:v>2683.9834000000001</c:v>
                </c:pt>
                <c:pt idx="765">
                  <c:v>2685.9834000000001</c:v>
                </c:pt>
                <c:pt idx="766">
                  <c:v>2687.9834000000001</c:v>
                </c:pt>
                <c:pt idx="767">
                  <c:v>2689.9834000000001</c:v>
                </c:pt>
                <c:pt idx="768">
                  <c:v>2691.9834000000001</c:v>
                </c:pt>
                <c:pt idx="769">
                  <c:v>2693.9834000000001</c:v>
                </c:pt>
                <c:pt idx="770">
                  <c:v>2695.9834000000001</c:v>
                </c:pt>
                <c:pt idx="771">
                  <c:v>2697.9834000000001</c:v>
                </c:pt>
                <c:pt idx="772">
                  <c:v>2701.9834000000001</c:v>
                </c:pt>
                <c:pt idx="773">
                  <c:v>2703.9834000000001</c:v>
                </c:pt>
                <c:pt idx="774">
                  <c:v>2705.9834000000001</c:v>
                </c:pt>
                <c:pt idx="775">
                  <c:v>2707.9834000000001</c:v>
                </c:pt>
                <c:pt idx="776">
                  <c:v>2709.9834000000001</c:v>
                </c:pt>
                <c:pt idx="777">
                  <c:v>2711.9834000000001</c:v>
                </c:pt>
                <c:pt idx="778">
                  <c:v>2713.9834000000001</c:v>
                </c:pt>
                <c:pt idx="779">
                  <c:v>2715.9834000000001</c:v>
                </c:pt>
                <c:pt idx="780">
                  <c:v>2717.9834000000001</c:v>
                </c:pt>
                <c:pt idx="781">
                  <c:v>2719.9834000000001</c:v>
                </c:pt>
                <c:pt idx="782">
                  <c:v>2721.9834000000001</c:v>
                </c:pt>
                <c:pt idx="783">
                  <c:v>2723.9834000000001</c:v>
                </c:pt>
                <c:pt idx="784">
                  <c:v>2725.9834000000001</c:v>
                </c:pt>
                <c:pt idx="785">
                  <c:v>2727.9834000000001</c:v>
                </c:pt>
                <c:pt idx="786">
                  <c:v>2729.9834000000001</c:v>
                </c:pt>
                <c:pt idx="787">
                  <c:v>2731.9834000000001</c:v>
                </c:pt>
                <c:pt idx="788">
                  <c:v>2733.9834000000001</c:v>
                </c:pt>
                <c:pt idx="789">
                  <c:v>2735.9834000000001</c:v>
                </c:pt>
                <c:pt idx="790">
                  <c:v>2737.9834000000001</c:v>
                </c:pt>
                <c:pt idx="791">
                  <c:v>2739.9834000000001</c:v>
                </c:pt>
                <c:pt idx="792">
                  <c:v>2741.9834000000001</c:v>
                </c:pt>
                <c:pt idx="793">
                  <c:v>2743.9834000000001</c:v>
                </c:pt>
                <c:pt idx="794">
                  <c:v>2745.9834000000001</c:v>
                </c:pt>
                <c:pt idx="795">
                  <c:v>2747.9834000000001</c:v>
                </c:pt>
                <c:pt idx="796">
                  <c:v>2749.9834000000001</c:v>
                </c:pt>
                <c:pt idx="797">
                  <c:v>2751.9834000000001</c:v>
                </c:pt>
                <c:pt idx="798">
                  <c:v>2753.9834000000001</c:v>
                </c:pt>
                <c:pt idx="799">
                  <c:v>2755.9834000000001</c:v>
                </c:pt>
                <c:pt idx="800">
                  <c:v>2757.9834000000001</c:v>
                </c:pt>
                <c:pt idx="801">
                  <c:v>2759.9834000000001</c:v>
                </c:pt>
                <c:pt idx="802">
                  <c:v>2761.9834000000001</c:v>
                </c:pt>
                <c:pt idx="803">
                  <c:v>2763.9834000000001</c:v>
                </c:pt>
                <c:pt idx="804">
                  <c:v>2765.9834000000001</c:v>
                </c:pt>
                <c:pt idx="805">
                  <c:v>2767.9834000000001</c:v>
                </c:pt>
                <c:pt idx="806">
                  <c:v>2769.9834000000001</c:v>
                </c:pt>
                <c:pt idx="807">
                  <c:v>2771.9834000000001</c:v>
                </c:pt>
                <c:pt idx="808">
                  <c:v>2773.9834000000001</c:v>
                </c:pt>
                <c:pt idx="809">
                  <c:v>2775.9834000000001</c:v>
                </c:pt>
                <c:pt idx="810">
                  <c:v>2777.9834000000001</c:v>
                </c:pt>
                <c:pt idx="811">
                  <c:v>2779.9834000000001</c:v>
                </c:pt>
                <c:pt idx="812">
                  <c:v>2781.9834000000001</c:v>
                </c:pt>
                <c:pt idx="813">
                  <c:v>2783.9834000000001</c:v>
                </c:pt>
                <c:pt idx="814">
                  <c:v>2785.9834000000001</c:v>
                </c:pt>
                <c:pt idx="815">
                  <c:v>2787.9834000000001</c:v>
                </c:pt>
                <c:pt idx="816">
                  <c:v>2789.9834000000001</c:v>
                </c:pt>
                <c:pt idx="817">
                  <c:v>2791.9834000000001</c:v>
                </c:pt>
                <c:pt idx="818">
                  <c:v>2793.9834000000001</c:v>
                </c:pt>
                <c:pt idx="819">
                  <c:v>2795.9834000000001</c:v>
                </c:pt>
                <c:pt idx="820">
                  <c:v>2797.9834000000001</c:v>
                </c:pt>
                <c:pt idx="821">
                  <c:v>2799.9834000000001</c:v>
                </c:pt>
                <c:pt idx="822">
                  <c:v>2801.9834000000001</c:v>
                </c:pt>
                <c:pt idx="823">
                  <c:v>2803.9834000000001</c:v>
                </c:pt>
                <c:pt idx="824">
                  <c:v>2805.9834000000001</c:v>
                </c:pt>
                <c:pt idx="825">
                  <c:v>2807.9834000000001</c:v>
                </c:pt>
                <c:pt idx="826">
                  <c:v>2809.9834000000001</c:v>
                </c:pt>
                <c:pt idx="827">
                  <c:v>2811.9834000000001</c:v>
                </c:pt>
                <c:pt idx="828">
                  <c:v>2813.9834000000001</c:v>
                </c:pt>
                <c:pt idx="829">
                  <c:v>2815.9834000000001</c:v>
                </c:pt>
                <c:pt idx="830">
                  <c:v>2817.9834000000001</c:v>
                </c:pt>
                <c:pt idx="831">
                  <c:v>2819.9834000000001</c:v>
                </c:pt>
                <c:pt idx="832">
                  <c:v>2821.9834000000001</c:v>
                </c:pt>
                <c:pt idx="833">
                  <c:v>2823.9834000000001</c:v>
                </c:pt>
                <c:pt idx="834">
                  <c:v>2825.9834000000001</c:v>
                </c:pt>
                <c:pt idx="835">
                  <c:v>2827.9834000000001</c:v>
                </c:pt>
                <c:pt idx="836">
                  <c:v>2829.9834000000001</c:v>
                </c:pt>
                <c:pt idx="837">
                  <c:v>2831.9834000000001</c:v>
                </c:pt>
                <c:pt idx="838">
                  <c:v>2833.9834000000001</c:v>
                </c:pt>
                <c:pt idx="839">
                  <c:v>2835.9834000000001</c:v>
                </c:pt>
                <c:pt idx="840">
                  <c:v>2837.9834000000001</c:v>
                </c:pt>
                <c:pt idx="841">
                  <c:v>2839.9834000000001</c:v>
                </c:pt>
                <c:pt idx="842">
                  <c:v>2841.9834000000001</c:v>
                </c:pt>
                <c:pt idx="843">
                  <c:v>2843.9834000000001</c:v>
                </c:pt>
                <c:pt idx="844">
                  <c:v>2845.9834000000001</c:v>
                </c:pt>
                <c:pt idx="845">
                  <c:v>2847.9834000000001</c:v>
                </c:pt>
                <c:pt idx="846">
                  <c:v>2849.9834000000001</c:v>
                </c:pt>
                <c:pt idx="847">
                  <c:v>2851.9834000000001</c:v>
                </c:pt>
                <c:pt idx="848">
                  <c:v>2853.9834000000001</c:v>
                </c:pt>
                <c:pt idx="849">
                  <c:v>2855.9834000000001</c:v>
                </c:pt>
                <c:pt idx="850">
                  <c:v>2857.9834000000001</c:v>
                </c:pt>
                <c:pt idx="851">
                  <c:v>2859.9834000000001</c:v>
                </c:pt>
                <c:pt idx="852">
                  <c:v>2861.9834000000001</c:v>
                </c:pt>
                <c:pt idx="853">
                  <c:v>2863.9834000000001</c:v>
                </c:pt>
                <c:pt idx="854">
                  <c:v>2865.9834000000001</c:v>
                </c:pt>
                <c:pt idx="855">
                  <c:v>2867.9834000000001</c:v>
                </c:pt>
                <c:pt idx="856">
                  <c:v>2869.9834000000001</c:v>
                </c:pt>
                <c:pt idx="857">
                  <c:v>2871.9834000000001</c:v>
                </c:pt>
                <c:pt idx="858">
                  <c:v>2873.9834000000001</c:v>
                </c:pt>
                <c:pt idx="859">
                  <c:v>2875.9834000000001</c:v>
                </c:pt>
                <c:pt idx="860">
                  <c:v>2877.9834000000001</c:v>
                </c:pt>
                <c:pt idx="861">
                  <c:v>2879.9834000000001</c:v>
                </c:pt>
                <c:pt idx="862">
                  <c:v>2881.9834000000001</c:v>
                </c:pt>
                <c:pt idx="863">
                  <c:v>2883.9834000000001</c:v>
                </c:pt>
                <c:pt idx="864">
                  <c:v>2885.9834000000001</c:v>
                </c:pt>
                <c:pt idx="865">
                  <c:v>2887.9834000000001</c:v>
                </c:pt>
                <c:pt idx="866">
                  <c:v>2889.9834000000001</c:v>
                </c:pt>
                <c:pt idx="867">
                  <c:v>2891.9834000000001</c:v>
                </c:pt>
                <c:pt idx="868">
                  <c:v>2893.9834000000001</c:v>
                </c:pt>
                <c:pt idx="869">
                  <c:v>2895.9834000000001</c:v>
                </c:pt>
                <c:pt idx="870">
                  <c:v>2897.9834000000001</c:v>
                </c:pt>
                <c:pt idx="871">
                  <c:v>2899.9834000000001</c:v>
                </c:pt>
                <c:pt idx="872">
                  <c:v>2901.9834000000001</c:v>
                </c:pt>
                <c:pt idx="873">
                  <c:v>2903.9834000000001</c:v>
                </c:pt>
                <c:pt idx="874">
                  <c:v>2905.9834000000001</c:v>
                </c:pt>
                <c:pt idx="875">
                  <c:v>2907.9834000000001</c:v>
                </c:pt>
                <c:pt idx="876">
                  <c:v>2909.9834000000001</c:v>
                </c:pt>
                <c:pt idx="877">
                  <c:v>2911.9834000000001</c:v>
                </c:pt>
                <c:pt idx="878">
                  <c:v>2913.9834000000001</c:v>
                </c:pt>
                <c:pt idx="879">
                  <c:v>2915.9834000000001</c:v>
                </c:pt>
                <c:pt idx="880">
                  <c:v>2917.9834000000001</c:v>
                </c:pt>
                <c:pt idx="881">
                  <c:v>2919.9834000000001</c:v>
                </c:pt>
                <c:pt idx="882">
                  <c:v>2921.9834000000001</c:v>
                </c:pt>
                <c:pt idx="883">
                  <c:v>2923.9834000000001</c:v>
                </c:pt>
                <c:pt idx="884">
                  <c:v>2925.9834000000001</c:v>
                </c:pt>
                <c:pt idx="885">
                  <c:v>2927.9834000000001</c:v>
                </c:pt>
                <c:pt idx="886">
                  <c:v>2929.9834000000001</c:v>
                </c:pt>
                <c:pt idx="887">
                  <c:v>2931.9834000000001</c:v>
                </c:pt>
                <c:pt idx="888">
                  <c:v>2933.9834000000001</c:v>
                </c:pt>
                <c:pt idx="889">
                  <c:v>2935.9834000000001</c:v>
                </c:pt>
                <c:pt idx="890">
                  <c:v>2937.9834000000001</c:v>
                </c:pt>
                <c:pt idx="891">
                  <c:v>2939.9834000000001</c:v>
                </c:pt>
                <c:pt idx="892">
                  <c:v>2941.9834000000001</c:v>
                </c:pt>
                <c:pt idx="893">
                  <c:v>2943.9834000000001</c:v>
                </c:pt>
                <c:pt idx="894">
                  <c:v>2945.9834000000001</c:v>
                </c:pt>
                <c:pt idx="895">
                  <c:v>2947.9834000000001</c:v>
                </c:pt>
                <c:pt idx="896">
                  <c:v>2949.9834000000001</c:v>
                </c:pt>
                <c:pt idx="897">
                  <c:v>2951.9834000000001</c:v>
                </c:pt>
                <c:pt idx="898">
                  <c:v>2953.9834000000001</c:v>
                </c:pt>
                <c:pt idx="899">
                  <c:v>2955.9834000000001</c:v>
                </c:pt>
                <c:pt idx="900">
                  <c:v>2957.9834000000001</c:v>
                </c:pt>
                <c:pt idx="901">
                  <c:v>2959.9834000000001</c:v>
                </c:pt>
                <c:pt idx="902">
                  <c:v>2961.9834000000001</c:v>
                </c:pt>
                <c:pt idx="903">
                  <c:v>2963.9834000000001</c:v>
                </c:pt>
                <c:pt idx="904">
                  <c:v>2965.9834000000001</c:v>
                </c:pt>
                <c:pt idx="905">
                  <c:v>2967.9834000000001</c:v>
                </c:pt>
                <c:pt idx="906">
                  <c:v>2969.9834000000001</c:v>
                </c:pt>
                <c:pt idx="907">
                  <c:v>2971.9834000000001</c:v>
                </c:pt>
                <c:pt idx="908">
                  <c:v>2973.9834000000001</c:v>
                </c:pt>
                <c:pt idx="909">
                  <c:v>2975.9834000000001</c:v>
                </c:pt>
                <c:pt idx="910">
                  <c:v>2977.9834000000001</c:v>
                </c:pt>
                <c:pt idx="911">
                  <c:v>2979.9834000000001</c:v>
                </c:pt>
                <c:pt idx="912">
                  <c:v>2981.9834000000001</c:v>
                </c:pt>
                <c:pt idx="913">
                  <c:v>2983.9834000000001</c:v>
                </c:pt>
                <c:pt idx="914">
                  <c:v>2985.9834000000001</c:v>
                </c:pt>
                <c:pt idx="915">
                  <c:v>2987.9834000000001</c:v>
                </c:pt>
                <c:pt idx="916">
                  <c:v>2989.9834000000001</c:v>
                </c:pt>
                <c:pt idx="917">
                  <c:v>2991.9834000000001</c:v>
                </c:pt>
                <c:pt idx="918">
                  <c:v>2993.9834000000001</c:v>
                </c:pt>
                <c:pt idx="919">
                  <c:v>2995.9834000000001</c:v>
                </c:pt>
                <c:pt idx="920">
                  <c:v>2997.9834000000001</c:v>
                </c:pt>
                <c:pt idx="921">
                  <c:v>2999.9834000000001</c:v>
                </c:pt>
                <c:pt idx="922">
                  <c:v>3001.9834000000001</c:v>
                </c:pt>
                <c:pt idx="923">
                  <c:v>3003.9834000000001</c:v>
                </c:pt>
                <c:pt idx="924">
                  <c:v>3005.9834000000001</c:v>
                </c:pt>
                <c:pt idx="925">
                  <c:v>3007.9834000000001</c:v>
                </c:pt>
                <c:pt idx="926">
                  <c:v>3009.9834000000001</c:v>
                </c:pt>
                <c:pt idx="927">
                  <c:v>3011.9834000000001</c:v>
                </c:pt>
                <c:pt idx="928">
                  <c:v>3013.9834000000001</c:v>
                </c:pt>
                <c:pt idx="929">
                  <c:v>3015.9834000000001</c:v>
                </c:pt>
                <c:pt idx="930">
                  <c:v>3017.9834000000001</c:v>
                </c:pt>
                <c:pt idx="931">
                  <c:v>3020.2719999999999</c:v>
                </c:pt>
                <c:pt idx="932">
                  <c:v>3022.2719999999999</c:v>
                </c:pt>
                <c:pt idx="933">
                  <c:v>3024.2719999999999</c:v>
                </c:pt>
                <c:pt idx="934">
                  <c:v>3026.2719999999999</c:v>
                </c:pt>
                <c:pt idx="935">
                  <c:v>3028.2719999999999</c:v>
                </c:pt>
                <c:pt idx="936">
                  <c:v>3030.2719999999999</c:v>
                </c:pt>
                <c:pt idx="937">
                  <c:v>3032.2719999999999</c:v>
                </c:pt>
                <c:pt idx="938">
                  <c:v>3034.2719999999999</c:v>
                </c:pt>
                <c:pt idx="939">
                  <c:v>3036.2719999999999</c:v>
                </c:pt>
                <c:pt idx="940">
                  <c:v>3038.2719999999999</c:v>
                </c:pt>
                <c:pt idx="941">
                  <c:v>3040.2719999999999</c:v>
                </c:pt>
                <c:pt idx="942">
                  <c:v>3042.2719999999999</c:v>
                </c:pt>
                <c:pt idx="943">
                  <c:v>3044.2719999999999</c:v>
                </c:pt>
                <c:pt idx="944">
                  <c:v>3046.2719999999999</c:v>
                </c:pt>
                <c:pt idx="945">
                  <c:v>3048.2719999999999</c:v>
                </c:pt>
                <c:pt idx="946">
                  <c:v>3050.2719999999999</c:v>
                </c:pt>
                <c:pt idx="947">
                  <c:v>3052.2719999999999</c:v>
                </c:pt>
                <c:pt idx="948">
                  <c:v>3054.2719999999999</c:v>
                </c:pt>
                <c:pt idx="949">
                  <c:v>3056.2719999999999</c:v>
                </c:pt>
                <c:pt idx="950">
                  <c:v>3058.2719999999999</c:v>
                </c:pt>
                <c:pt idx="951">
                  <c:v>3060.2719999999999</c:v>
                </c:pt>
                <c:pt idx="952">
                  <c:v>3062.2719999999999</c:v>
                </c:pt>
                <c:pt idx="953">
                  <c:v>3064.2719999999999</c:v>
                </c:pt>
                <c:pt idx="954">
                  <c:v>3066.2719999999999</c:v>
                </c:pt>
                <c:pt idx="955">
                  <c:v>3068.2719999999999</c:v>
                </c:pt>
                <c:pt idx="956">
                  <c:v>3070.2719999999999</c:v>
                </c:pt>
                <c:pt idx="957">
                  <c:v>3072.2719999999999</c:v>
                </c:pt>
                <c:pt idx="958">
                  <c:v>3074.2719999999999</c:v>
                </c:pt>
                <c:pt idx="959">
                  <c:v>3076.2719999999999</c:v>
                </c:pt>
                <c:pt idx="960">
                  <c:v>3078.2719999999999</c:v>
                </c:pt>
                <c:pt idx="961">
                  <c:v>3080.2719999999999</c:v>
                </c:pt>
                <c:pt idx="962">
                  <c:v>3082.2719999999999</c:v>
                </c:pt>
                <c:pt idx="963">
                  <c:v>3084.2719999999999</c:v>
                </c:pt>
                <c:pt idx="964">
                  <c:v>3086.2719999999999</c:v>
                </c:pt>
                <c:pt idx="965">
                  <c:v>3088.2719999999999</c:v>
                </c:pt>
                <c:pt idx="966">
                  <c:v>3090.2719999999999</c:v>
                </c:pt>
                <c:pt idx="967">
                  <c:v>3092.2719999999999</c:v>
                </c:pt>
                <c:pt idx="968">
                  <c:v>3094.2719999999999</c:v>
                </c:pt>
                <c:pt idx="969">
                  <c:v>3096.2719999999999</c:v>
                </c:pt>
                <c:pt idx="970">
                  <c:v>3098.2719999999999</c:v>
                </c:pt>
                <c:pt idx="971">
                  <c:v>3100.2719999999999</c:v>
                </c:pt>
                <c:pt idx="972">
                  <c:v>3102.2719999999999</c:v>
                </c:pt>
                <c:pt idx="973">
                  <c:v>3104.2719999999999</c:v>
                </c:pt>
                <c:pt idx="974">
                  <c:v>3106.2719999999999</c:v>
                </c:pt>
                <c:pt idx="975">
                  <c:v>3108.2719999999999</c:v>
                </c:pt>
                <c:pt idx="976">
                  <c:v>3110.2719999999999</c:v>
                </c:pt>
                <c:pt idx="977">
                  <c:v>3112.2719999999999</c:v>
                </c:pt>
                <c:pt idx="978">
                  <c:v>3114.2719999999999</c:v>
                </c:pt>
                <c:pt idx="979">
                  <c:v>3116.2719999999999</c:v>
                </c:pt>
                <c:pt idx="980">
                  <c:v>3118.2719999999999</c:v>
                </c:pt>
                <c:pt idx="981">
                  <c:v>3120.2719999999999</c:v>
                </c:pt>
                <c:pt idx="982">
                  <c:v>3122.2719999999999</c:v>
                </c:pt>
                <c:pt idx="983">
                  <c:v>3124.2719999999999</c:v>
                </c:pt>
                <c:pt idx="984">
                  <c:v>3126.2719999999999</c:v>
                </c:pt>
                <c:pt idx="985">
                  <c:v>3128.2719999999999</c:v>
                </c:pt>
                <c:pt idx="986">
                  <c:v>3130.2719999999999</c:v>
                </c:pt>
                <c:pt idx="987">
                  <c:v>3132.2719999999999</c:v>
                </c:pt>
                <c:pt idx="988">
                  <c:v>3134.2719999999999</c:v>
                </c:pt>
                <c:pt idx="989">
                  <c:v>3136.2719999999999</c:v>
                </c:pt>
                <c:pt idx="990">
                  <c:v>3138.2719999999999</c:v>
                </c:pt>
                <c:pt idx="991">
                  <c:v>3140.2719999999999</c:v>
                </c:pt>
                <c:pt idx="992">
                  <c:v>3142.2719999999999</c:v>
                </c:pt>
                <c:pt idx="993">
                  <c:v>3144.2719999999999</c:v>
                </c:pt>
                <c:pt idx="994">
                  <c:v>3146.2719999999999</c:v>
                </c:pt>
                <c:pt idx="995">
                  <c:v>3148.2719999999999</c:v>
                </c:pt>
                <c:pt idx="996">
                  <c:v>3150.2719999999999</c:v>
                </c:pt>
                <c:pt idx="997">
                  <c:v>3152.2719999999999</c:v>
                </c:pt>
                <c:pt idx="998">
                  <c:v>3154.2719999999999</c:v>
                </c:pt>
                <c:pt idx="999">
                  <c:v>3156.2719999999999</c:v>
                </c:pt>
                <c:pt idx="1000">
                  <c:v>3158.2719999999999</c:v>
                </c:pt>
                <c:pt idx="1001">
                  <c:v>3160.2719999999999</c:v>
                </c:pt>
                <c:pt idx="1002">
                  <c:v>3162.2719999999999</c:v>
                </c:pt>
                <c:pt idx="1003">
                  <c:v>3164.2719999999999</c:v>
                </c:pt>
                <c:pt idx="1004">
                  <c:v>3166.2719999999999</c:v>
                </c:pt>
                <c:pt idx="1005">
                  <c:v>3168.2719999999999</c:v>
                </c:pt>
                <c:pt idx="1006">
                  <c:v>3170.2719999999999</c:v>
                </c:pt>
                <c:pt idx="1007">
                  <c:v>3172.2719999999999</c:v>
                </c:pt>
                <c:pt idx="1008">
                  <c:v>3174.2719999999999</c:v>
                </c:pt>
                <c:pt idx="1009">
                  <c:v>3176.2719999999999</c:v>
                </c:pt>
                <c:pt idx="1010">
                  <c:v>3178.2719999999999</c:v>
                </c:pt>
                <c:pt idx="1011">
                  <c:v>3180.2719999999999</c:v>
                </c:pt>
                <c:pt idx="1012">
                  <c:v>3182.2719999999999</c:v>
                </c:pt>
                <c:pt idx="1013">
                  <c:v>3184.2719999999999</c:v>
                </c:pt>
                <c:pt idx="1014">
                  <c:v>3186.2719999999999</c:v>
                </c:pt>
                <c:pt idx="1015">
                  <c:v>3188.2719999999999</c:v>
                </c:pt>
                <c:pt idx="1016">
                  <c:v>3190.2719999999999</c:v>
                </c:pt>
                <c:pt idx="1017">
                  <c:v>3192.2719999999999</c:v>
                </c:pt>
                <c:pt idx="1018">
                  <c:v>3194.2719999999999</c:v>
                </c:pt>
                <c:pt idx="1019">
                  <c:v>3196.2719999999999</c:v>
                </c:pt>
                <c:pt idx="1020">
                  <c:v>3198.2719999999999</c:v>
                </c:pt>
                <c:pt idx="1021">
                  <c:v>3200.2719999999999</c:v>
                </c:pt>
                <c:pt idx="1022">
                  <c:v>3202.2719999999999</c:v>
                </c:pt>
                <c:pt idx="1023">
                  <c:v>3204.2719999999999</c:v>
                </c:pt>
                <c:pt idx="1024">
                  <c:v>3206.2719999999999</c:v>
                </c:pt>
                <c:pt idx="1025">
                  <c:v>3208.2719999999999</c:v>
                </c:pt>
                <c:pt idx="1026">
                  <c:v>3210.2719999999999</c:v>
                </c:pt>
                <c:pt idx="1027">
                  <c:v>3212.2719999999999</c:v>
                </c:pt>
                <c:pt idx="1028">
                  <c:v>3214.2719999999999</c:v>
                </c:pt>
                <c:pt idx="1029">
                  <c:v>3216.2719999999999</c:v>
                </c:pt>
                <c:pt idx="1030">
                  <c:v>3218.2719999999999</c:v>
                </c:pt>
                <c:pt idx="1031">
                  <c:v>3220.2719999999999</c:v>
                </c:pt>
                <c:pt idx="1032">
                  <c:v>3222.2719999999999</c:v>
                </c:pt>
                <c:pt idx="1033">
                  <c:v>3224.2719999999999</c:v>
                </c:pt>
                <c:pt idx="1034">
                  <c:v>3226.2719999999999</c:v>
                </c:pt>
                <c:pt idx="1035">
                  <c:v>3228.2719999999999</c:v>
                </c:pt>
                <c:pt idx="1036">
                  <c:v>3230.2719999999999</c:v>
                </c:pt>
                <c:pt idx="1037">
                  <c:v>3232.2719999999999</c:v>
                </c:pt>
                <c:pt idx="1038">
                  <c:v>3234.2719999999999</c:v>
                </c:pt>
                <c:pt idx="1039">
                  <c:v>3236.2719999999999</c:v>
                </c:pt>
                <c:pt idx="1040">
                  <c:v>3238.2719999999999</c:v>
                </c:pt>
                <c:pt idx="1041">
                  <c:v>3240.2719999999999</c:v>
                </c:pt>
                <c:pt idx="1042">
                  <c:v>3242.2719999999999</c:v>
                </c:pt>
                <c:pt idx="1043">
                  <c:v>3244.2719999999999</c:v>
                </c:pt>
                <c:pt idx="1044">
                  <c:v>3246.2719999999999</c:v>
                </c:pt>
                <c:pt idx="1045">
                  <c:v>3248.2719999999999</c:v>
                </c:pt>
                <c:pt idx="1046">
                  <c:v>3250.2719999999999</c:v>
                </c:pt>
                <c:pt idx="1047">
                  <c:v>3252.2719999999999</c:v>
                </c:pt>
                <c:pt idx="1048">
                  <c:v>3254.2719999999999</c:v>
                </c:pt>
                <c:pt idx="1049">
                  <c:v>3256.2719999999999</c:v>
                </c:pt>
                <c:pt idx="1050">
                  <c:v>3258.2719999999999</c:v>
                </c:pt>
                <c:pt idx="1051">
                  <c:v>3260.2719999999999</c:v>
                </c:pt>
                <c:pt idx="1052">
                  <c:v>3262.2719999999999</c:v>
                </c:pt>
                <c:pt idx="1053">
                  <c:v>3264.2719999999999</c:v>
                </c:pt>
                <c:pt idx="1054">
                  <c:v>3266.2719999999999</c:v>
                </c:pt>
                <c:pt idx="1055">
                  <c:v>3268.2719999999999</c:v>
                </c:pt>
                <c:pt idx="1056">
                  <c:v>3270.2719999999999</c:v>
                </c:pt>
                <c:pt idx="1057">
                  <c:v>3272.2719999999999</c:v>
                </c:pt>
                <c:pt idx="1058">
                  <c:v>3274.2719999999999</c:v>
                </c:pt>
                <c:pt idx="1059">
                  <c:v>3276.2719999999999</c:v>
                </c:pt>
                <c:pt idx="1060">
                  <c:v>3278.2719999999999</c:v>
                </c:pt>
                <c:pt idx="1061">
                  <c:v>3280.2719999999999</c:v>
                </c:pt>
                <c:pt idx="1062">
                  <c:v>3282.2719999999999</c:v>
                </c:pt>
                <c:pt idx="1063">
                  <c:v>3284.2719999999999</c:v>
                </c:pt>
                <c:pt idx="1064">
                  <c:v>3286.2719999999999</c:v>
                </c:pt>
                <c:pt idx="1065">
                  <c:v>3288.2719999999999</c:v>
                </c:pt>
                <c:pt idx="1066">
                  <c:v>3290.2719999999999</c:v>
                </c:pt>
                <c:pt idx="1067">
                  <c:v>3292.2719999999999</c:v>
                </c:pt>
                <c:pt idx="1068">
                  <c:v>3294.2719999999999</c:v>
                </c:pt>
                <c:pt idx="1069">
                  <c:v>3296.2719999999999</c:v>
                </c:pt>
                <c:pt idx="1070">
                  <c:v>3298.2719999999999</c:v>
                </c:pt>
                <c:pt idx="1071">
                  <c:v>3302.2719999999999</c:v>
                </c:pt>
                <c:pt idx="1072">
                  <c:v>3304.2719999999999</c:v>
                </c:pt>
                <c:pt idx="1073">
                  <c:v>3306.2719999999999</c:v>
                </c:pt>
                <c:pt idx="1074">
                  <c:v>3308.2719999999999</c:v>
                </c:pt>
                <c:pt idx="1075">
                  <c:v>3310.2719999999999</c:v>
                </c:pt>
                <c:pt idx="1076">
                  <c:v>3312.2719999999999</c:v>
                </c:pt>
                <c:pt idx="1077">
                  <c:v>3314.2719999999999</c:v>
                </c:pt>
                <c:pt idx="1078">
                  <c:v>3316.2719999999999</c:v>
                </c:pt>
                <c:pt idx="1079">
                  <c:v>3318.2719999999999</c:v>
                </c:pt>
                <c:pt idx="1080">
                  <c:v>3320.2719999999999</c:v>
                </c:pt>
                <c:pt idx="1081">
                  <c:v>3322.2719999999999</c:v>
                </c:pt>
                <c:pt idx="1082">
                  <c:v>3324.2719999999999</c:v>
                </c:pt>
                <c:pt idx="1083">
                  <c:v>3326.2719999999999</c:v>
                </c:pt>
                <c:pt idx="1084">
                  <c:v>3328.2719999999999</c:v>
                </c:pt>
                <c:pt idx="1085">
                  <c:v>3330.2719999999999</c:v>
                </c:pt>
                <c:pt idx="1086">
                  <c:v>3332.2719999999999</c:v>
                </c:pt>
                <c:pt idx="1087">
                  <c:v>3334.2719999999999</c:v>
                </c:pt>
                <c:pt idx="1088">
                  <c:v>3336.2719999999999</c:v>
                </c:pt>
                <c:pt idx="1089">
                  <c:v>3338.2719999999999</c:v>
                </c:pt>
                <c:pt idx="1090">
                  <c:v>3340.2719999999999</c:v>
                </c:pt>
                <c:pt idx="1091">
                  <c:v>3342.2719999999999</c:v>
                </c:pt>
                <c:pt idx="1092">
                  <c:v>3344.2719999999999</c:v>
                </c:pt>
                <c:pt idx="1093">
                  <c:v>3346.2719999999999</c:v>
                </c:pt>
                <c:pt idx="1094">
                  <c:v>3348.2719999999999</c:v>
                </c:pt>
                <c:pt idx="1095">
                  <c:v>3350.2719999999999</c:v>
                </c:pt>
                <c:pt idx="1096">
                  <c:v>3352.2719999999999</c:v>
                </c:pt>
                <c:pt idx="1097">
                  <c:v>3354.2719999999999</c:v>
                </c:pt>
                <c:pt idx="1098">
                  <c:v>3356.2719999999999</c:v>
                </c:pt>
                <c:pt idx="1099">
                  <c:v>3358.2719999999999</c:v>
                </c:pt>
                <c:pt idx="1100">
                  <c:v>3360.2719999999999</c:v>
                </c:pt>
                <c:pt idx="1101">
                  <c:v>3362.2719999999999</c:v>
                </c:pt>
                <c:pt idx="1102">
                  <c:v>3364.2719999999999</c:v>
                </c:pt>
                <c:pt idx="1103">
                  <c:v>3366.2719999999999</c:v>
                </c:pt>
                <c:pt idx="1104">
                  <c:v>3368.2719999999999</c:v>
                </c:pt>
                <c:pt idx="1105">
                  <c:v>3370.2719999999999</c:v>
                </c:pt>
                <c:pt idx="1106">
                  <c:v>3372.2719999999999</c:v>
                </c:pt>
                <c:pt idx="1107">
                  <c:v>3374.2719999999999</c:v>
                </c:pt>
                <c:pt idx="1108">
                  <c:v>3376.2719999999999</c:v>
                </c:pt>
                <c:pt idx="1109">
                  <c:v>3378.2719999999999</c:v>
                </c:pt>
                <c:pt idx="1110">
                  <c:v>3380.2719999999999</c:v>
                </c:pt>
                <c:pt idx="1111">
                  <c:v>3382.2719999999999</c:v>
                </c:pt>
                <c:pt idx="1112">
                  <c:v>3384.2719999999999</c:v>
                </c:pt>
                <c:pt idx="1113">
                  <c:v>3386.2719999999999</c:v>
                </c:pt>
                <c:pt idx="1114">
                  <c:v>3388.2719999999999</c:v>
                </c:pt>
                <c:pt idx="1115">
                  <c:v>3390.2719999999999</c:v>
                </c:pt>
                <c:pt idx="1116">
                  <c:v>3392.2719999999999</c:v>
                </c:pt>
                <c:pt idx="1117">
                  <c:v>3394.2719999999999</c:v>
                </c:pt>
                <c:pt idx="1118">
                  <c:v>3396.2719999999999</c:v>
                </c:pt>
                <c:pt idx="1119">
                  <c:v>3398.2719999999999</c:v>
                </c:pt>
                <c:pt idx="1120">
                  <c:v>3400.2719999999999</c:v>
                </c:pt>
                <c:pt idx="1121">
                  <c:v>3402.2719999999999</c:v>
                </c:pt>
                <c:pt idx="1122">
                  <c:v>3404.2719999999999</c:v>
                </c:pt>
                <c:pt idx="1123">
                  <c:v>3406.2719999999999</c:v>
                </c:pt>
                <c:pt idx="1124">
                  <c:v>3408.2719999999999</c:v>
                </c:pt>
                <c:pt idx="1125">
                  <c:v>3410.2719999999999</c:v>
                </c:pt>
                <c:pt idx="1126">
                  <c:v>3412.2719999999999</c:v>
                </c:pt>
                <c:pt idx="1127">
                  <c:v>3414.2719999999999</c:v>
                </c:pt>
                <c:pt idx="1128">
                  <c:v>3416.2719999999999</c:v>
                </c:pt>
                <c:pt idx="1129">
                  <c:v>3418.2719999999999</c:v>
                </c:pt>
                <c:pt idx="1130">
                  <c:v>3420.2719999999999</c:v>
                </c:pt>
                <c:pt idx="1131">
                  <c:v>3422.2719999999999</c:v>
                </c:pt>
                <c:pt idx="1132">
                  <c:v>3424.2719999999999</c:v>
                </c:pt>
                <c:pt idx="1133">
                  <c:v>3426.2719999999999</c:v>
                </c:pt>
                <c:pt idx="1134">
                  <c:v>3428.2719999999999</c:v>
                </c:pt>
                <c:pt idx="1135">
                  <c:v>3430.2719999999999</c:v>
                </c:pt>
                <c:pt idx="1136">
                  <c:v>3432.2719999999999</c:v>
                </c:pt>
                <c:pt idx="1137">
                  <c:v>3434.2719999999999</c:v>
                </c:pt>
                <c:pt idx="1138">
                  <c:v>3436.2719999999999</c:v>
                </c:pt>
                <c:pt idx="1139">
                  <c:v>3438.2719999999999</c:v>
                </c:pt>
                <c:pt idx="1140">
                  <c:v>3440.2719999999999</c:v>
                </c:pt>
                <c:pt idx="1141">
                  <c:v>3442.2719999999999</c:v>
                </c:pt>
                <c:pt idx="1142">
                  <c:v>3444.2719999999999</c:v>
                </c:pt>
                <c:pt idx="1143">
                  <c:v>3446.2719999999999</c:v>
                </c:pt>
                <c:pt idx="1144">
                  <c:v>3448.2719999999999</c:v>
                </c:pt>
                <c:pt idx="1145">
                  <c:v>3450.2719999999999</c:v>
                </c:pt>
                <c:pt idx="1146">
                  <c:v>3452.2719999999999</c:v>
                </c:pt>
                <c:pt idx="1147">
                  <c:v>3454.2719999999999</c:v>
                </c:pt>
                <c:pt idx="1148">
                  <c:v>3456.2719999999999</c:v>
                </c:pt>
                <c:pt idx="1149">
                  <c:v>3458.2719999999999</c:v>
                </c:pt>
                <c:pt idx="1150">
                  <c:v>3460.2719999999999</c:v>
                </c:pt>
                <c:pt idx="1151">
                  <c:v>3462.2719999999999</c:v>
                </c:pt>
                <c:pt idx="1152">
                  <c:v>3464.2719999999999</c:v>
                </c:pt>
                <c:pt idx="1153">
                  <c:v>3466.2719999999999</c:v>
                </c:pt>
                <c:pt idx="1154">
                  <c:v>3468.2719999999999</c:v>
                </c:pt>
                <c:pt idx="1155">
                  <c:v>3470.2719999999999</c:v>
                </c:pt>
                <c:pt idx="1156">
                  <c:v>3472.2719999999999</c:v>
                </c:pt>
                <c:pt idx="1157">
                  <c:v>3474.2719999999999</c:v>
                </c:pt>
                <c:pt idx="1158">
                  <c:v>3476.2719999999999</c:v>
                </c:pt>
                <c:pt idx="1159">
                  <c:v>3478.2719999999999</c:v>
                </c:pt>
                <c:pt idx="1160">
                  <c:v>3480.2719999999999</c:v>
                </c:pt>
                <c:pt idx="1161">
                  <c:v>3482.2719999999999</c:v>
                </c:pt>
                <c:pt idx="1162">
                  <c:v>3484.2719999999999</c:v>
                </c:pt>
                <c:pt idx="1163">
                  <c:v>3486.2719999999999</c:v>
                </c:pt>
                <c:pt idx="1164">
                  <c:v>3488.2719999999999</c:v>
                </c:pt>
                <c:pt idx="1165">
                  <c:v>3490.2719999999999</c:v>
                </c:pt>
                <c:pt idx="1166">
                  <c:v>3492.2719999999999</c:v>
                </c:pt>
                <c:pt idx="1167">
                  <c:v>3494.2719999999999</c:v>
                </c:pt>
                <c:pt idx="1168">
                  <c:v>3496.2719999999999</c:v>
                </c:pt>
                <c:pt idx="1169">
                  <c:v>3498.2719999999999</c:v>
                </c:pt>
                <c:pt idx="1170">
                  <c:v>3500.2719999999999</c:v>
                </c:pt>
                <c:pt idx="1171">
                  <c:v>3502.2719999999999</c:v>
                </c:pt>
                <c:pt idx="1172">
                  <c:v>3504.2719999999999</c:v>
                </c:pt>
                <c:pt idx="1173">
                  <c:v>3506.2719999999999</c:v>
                </c:pt>
                <c:pt idx="1174">
                  <c:v>3508.2719999999999</c:v>
                </c:pt>
                <c:pt idx="1175">
                  <c:v>3510.2719999999999</c:v>
                </c:pt>
                <c:pt idx="1176">
                  <c:v>3512.2719999999999</c:v>
                </c:pt>
                <c:pt idx="1177">
                  <c:v>3514.2719999999999</c:v>
                </c:pt>
                <c:pt idx="1178">
                  <c:v>3516.2719999999999</c:v>
                </c:pt>
                <c:pt idx="1179">
                  <c:v>3518.2719999999999</c:v>
                </c:pt>
                <c:pt idx="1180">
                  <c:v>3520.2719999999999</c:v>
                </c:pt>
                <c:pt idx="1181">
                  <c:v>3522.2719999999999</c:v>
                </c:pt>
                <c:pt idx="1182">
                  <c:v>3524.2719999999999</c:v>
                </c:pt>
                <c:pt idx="1183">
                  <c:v>3526.2719999999999</c:v>
                </c:pt>
                <c:pt idx="1184">
                  <c:v>3528.2719999999999</c:v>
                </c:pt>
                <c:pt idx="1185">
                  <c:v>3530.2719999999999</c:v>
                </c:pt>
                <c:pt idx="1186">
                  <c:v>3532.2719999999999</c:v>
                </c:pt>
                <c:pt idx="1187">
                  <c:v>3534.2719999999999</c:v>
                </c:pt>
                <c:pt idx="1188">
                  <c:v>3536.2719999999999</c:v>
                </c:pt>
                <c:pt idx="1189">
                  <c:v>3538.2719999999999</c:v>
                </c:pt>
                <c:pt idx="1190">
                  <c:v>3540.2719999999999</c:v>
                </c:pt>
                <c:pt idx="1191">
                  <c:v>3542.2719999999999</c:v>
                </c:pt>
                <c:pt idx="1192">
                  <c:v>3544.2719999999999</c:v>
                </c:pt>
                <c:pt idx="1193">
                  <c:v>3546.2719999999999</c:v>
                </c:pt>
                <c:pt idx="1194">
                  <c:v>3548.2719999999999</c:v>
                </c:pt>
                <c:pt idx="1195">
                  <c:v>3550.2719999999999</c:v>
                </c:pt>
                <c:pt idx="1196">
                  <c:v>3552.2719999999999</c:v>
                </c:pt>
                <c:pt idx="1197">
                  <c:v>3554.2719999999999</c:v>
                </c:pt>
                <c:pt idx="1198">
                  <c:v>3556.2719999999999</c:v>
                </c:pt>
                <c:pt idx="1199">
                  <c:v>3558.2719999999999</c:v>
                </c:pt>
                <c:pt idx="1200">
                  <c:v>3560.2719999999999</c:v>
                </c:pt>
                <c:pt idx="1201">
                  <c:v>3562.2719999999999</c:v>
                </c:pt>
                <c:pt idx="1202">
                  <c:v>3564.2719999999999</c:v>
                </c:pt>
                <c:pt idx="1203">
                  <c:v>3566.2719999999999</c:v>
                </c:pt>
                <c:pt idx="1204">
                  <c:v>3568.2719999999999</c:v>
                </c:pt>
                <c:pt idx="1205">
                  <c:v>3570.2719999999999</c:v>
                </c:pt>
                <c:pt idx="1206">
                  <c:v>3572.2719999999999</c:v>
                </c:pt>
                <c:pt idx="1207">
                  <c:v>3574.2719999999999</c:v>
                </c:pt>
                <c:pt idx="1208">
                  <c:v>3576.2719999999999</c:v>
                </c:pt>
                <c:pt idx="1209">
                  <c:v>3578.2719999999999</c:v>
                </c:pt>
                <c:pt idx="1210">
                  <c:v>3580.2719999999999</c:v>
                </c:pt>
                <c:pt idx="1211">
                  <c:v>3582.2719999999999</c:v>
                </c:pt>
                <c:pt idx="1212">
                  <c:v>3584.2719999999999</c:v>
                </c:pt>
                <c:pt idx="1213">
                  <c:v>3586.2719999999999</c:v>
                </c:pt>
                <c:pt idx="1214">
                  <c:v>3588.2719999999999</c:v>
                </c:pt>
                <c:pt idx="1215">
                  <c:v>3590.2719999999999</c:v>
                </c:pt>
                <c:pt idx="1216">
                  <c:v>3592.2719999999999</c:v>
                </c:pt>
                <c:pt idx="1217">
                  <c:v>3594.2719999999999</c:v>
                </c:pt>
                <c:pt idx="1218">
                  <c:v>3596.2719999999999</c:v>
                </c:pt>
                <c:pt idx="1219">
                  <c:v>3598.2719999999999</c:v>
                </c:pt>
                <c:pt idx="1220">
                  <c:v>3600.2719999999999</c:v>
                </c:pt>
                <c:pt idx="1221">
                  <c:v>3602.2719999999999</c:v>
                </c:pt>
                <c:pt idx="1222">
                  <c:v>3604.2719999999999</c:v>
                </c:pt>
                <c:pt idx="1223">
                  <c:v>3606.2719999999999</c:v>
                </c:pt>
                <c:pt idx="1224">
                  <c:v>3608.2719999999999</c:v>
                </c:pt>
                <c:pt idx="1225">
                  <c:v>3610.2719999999999</c:v>
                </c:pt>
                <c:pt idx="1226">
                  <c:v>3612.2719999999999</c:v>
                </c:pt>
                <c:pt idx="1227">
                  <c:v>3614.2719999999999</c:v>
                </c:pt>
                <c:pt idx="1228">
                  <c:v>3616.2719999999999</c:v>
                </c:pt>
                <c:pt idx="1229">
                  <c:v>3618.2719999999999</c:v>
                </c:pt>
                <c:pt idx="1230">
                  <c:v>3620.2719999999999</c:v>
                </c:pt>
                <c:pt idx="1231">
                  <c:v>3622.2719999999999</c:v>
                </c:pt>
                <c:pt idx="1232">
                  <c:v>3624.2719999999999</c:v>
                </c:pt>
                <c:pt idx="1233">
                  <c:v>3626.2719999999999</c:v>
                </c:pt>
                <c:pt idx="1234">
                  <c:v>3628.2719999999999</c:v>
                </c:pt>
                <c:pt idx="1235">
                  <c:v>3630.2719999999999</c:v>
                </c:pt>
                <c:pt idx="1236">
                  <c:v>3632.2719999999999</c:v>
                </c:pt>
                <c:pt idx="1237">
                  <c:v>3634.2719999999999</c:v>
                </c:pt>
                <c:pt idx="1238">
                  <c:v>3636.2719999999999</c:v>
                </c:pt>
                <c:pt idx="1239">
                  <c:v>3638.2719999999999</c:v>
                </c:pt>
                <c:pt idx="1240">
                  <c:v>3640.2719999999999</c:v>
                </c:pt>
                <c:pt idx="1241">
                  <c:v>3642.2719999999999</c:v>
                </c:pt>
                <c:pt idx="1242">
                  <c:v>3644.2719999999999</c:v>
                </c:pt>
                <c:pt idx="1243">
                  <c:v>3646.2719999999999</c:v>
                </c:pt>
                <c:pt idx="1244">
                  <c:v>3648.2719999999999</c:v>
                </c:pt>
                <c:pt idx="1245">
                  <c:v>3650.2719999999999</c:v>
                </c:pt>
                <c:pt idx="1246">
                  <c:v>3652.2719999999999</c:v>
                </c:pt>
                <c:pt idx="1247">
                  <c:v>3654.2719999999999</c:v>
                </c:pt>
                <c:pt idx="1248">
                  <c:v>3656.2719999999999</c:v>
                </c:pt>
                <c:pt idx="1249">
                  <c:v>3658.2719999999999</c:v>
                </c:pt>
                <c:pt idx="1250">
                  <c:v>3660.2719999999999</c:v>
                </c:pt>
                <c:pt idx="1251">
                  <c:v>3662.2719999999999</c:v>
                </c:pt>
                <c:pt idx="1252">
                  <c:v>3664.2719999999999</c:v>
                </c:pt>
                <c:pt idx="1253">
                  <c:v>3666.2719999999999</c:v>
                </c:pt>
                <c:pt idx="1254">
                  <c:v>3668.2719999999999</c:v>
                </c:pt>
                <c:pt idx="1255">
                  <c:v>3670.2719999999999</c:v>
                </c:pt>
                <c:pt idx="1256">
                  <c:v>3672.2719999999999</c:v>
                </c:pt>
                <c:pt idx="1257">
                  <c:v>3674.2719999999999</c:v>
                </c:pt>
                <c:pt idx="1258">
                  <c:v>3676.2719999999999</c:v>
                </c:pt>
                <c:pt idx="1259">
                  <c:v>3678.2719999999999</c:v>
                </c:pt>
                <c:pt idx="1260">
                  <c:v>3680.2719999999999</c:v>
                </c:pt>
                <c:pt idx="1261">
                  <c:v>3682.2719999999999</c:v>
                </c:pt>
                <c:pt idx="1262">
                  <c:v>3684.2719999999999</c:v>
                </c:pt>
                <c:pt idx="1263">
                  <c:v>3686.2719999999999</c:v>
                </c:pt>
                <c:pt idx="1264">
                  <c:v>3688.2719999999999</c:v>
                </c:pt>
                <c:pt idx="1265">
                  <c:v>3690.2719999999999</c:v>
                </c:pt>
                <c:pt idx="1266">
                  <c:v>3692.2719999999999</c:v>
                </c:pt>
                <c:pt idx="1267">
                  <c:v>3694.2719999999999</c:v>
                </c:pt>
                <c:pt idx="1268">
                  <c:v>3696.2719999999999</c:v>
                </c:pt>
                <c:pt idx="1269">
                  <c:v>3698.2719999999999</c:v>
                </c:pt>
                <c:pt idx="1270">
                  <c:v>3700.2719999999999</c:v>
                </c:pt>
                <c:pt idx="1271">
                  <c:v>3702.2719999999999</c:v>
                </c:pt>
                <c:pt idx="1272">
                  <c:v>3704.2719999999999</c:v>
                </c:pt>
                <c:pt idx="1273">
                  <c:v>3706.2719999999999</c:v>
                </c:pt>
                <c:pt idx="1274">
                  <c:v>3708.2719999999999</c:v>
                </c:pt>
                <c:pt idx="1275">
                  <c:v>3710.2719999999999</c:v>
                </c:pt>
                <c:pt idx="1276">
                  <c:v>3712.2719999999999</c:v>
                </c:pt>
                <c:pt idx="1277">
                  <c:v>3714.2719999999999</c:v>
                </c:pt>
                <c:pt idx="1278">
                  <c:v>3716.2719999999999</c:v>
                </c:pt>
                <c:pt idx="1279">
                  <c:v>3718.2719999999999</c:v>
                </c:pt>
                <c:pt idx="1280">
                  <c:v>3720.2719999999999</c:v>
                </c:pt>
                <c:pt idx="1281">
                  <c:v>3722.2719999999999</c:v>
                </c:pt>
                <c:pt idx="1282">
                  <c:v>3724.2719999999999</c:v>
                </c:pt>
                <c:pt idx="1283">
                  <c:v>3726.2719999999999</c:v>
                </c:pt>
                <c:pt idx="1284">
                  <c:v>3728.2719999999999</c:v>
                </c:pt>
                <c:pt idx="1285">
                  <c:v>3730.2719999999999</c:v>
                </c:pt>
                <c:pt idx="1286">
                  <c:v>3732.2719999999999</c:v>
                </c:pt>
                <c:pt idx="1287">
                  <c:v>3734.2719999999999</c:v>
                </c:pt>
                <c:pt idx="1288">
                  <c:v>3736.2719999999999</c:v>
                </c:pt>
                <c:pt idx="1289">
                  <c:v>3738.2719999999999</c:v>
                </c:pt>
                <c:pt idx="1290">
                  <c:v>3740.2719999999999</c:v>
                </c:pt>
                <c:pt idx="1291">
                  <c:v>3742.2719999999999</c:v>
                </c:pt>
                <c:pt idx="1292">
                  <c:v>3744.2719999999999</c:v>
                </c:pt>
                <c:pt idx="1293">
                  <c:v>3746.2719999999999</c:v>
                </c:pt>
                <c:pt idx="1294">
                  <c:v>3748.2719999999999</c:v>
                </c:pt>
                <c:pt idx="1295">
                  <c:v>3750.2719999999999</c:v>
                </c:pt>
                <c:pt idx="1296">
                  <c:v>3752.2719999999999</c:v>
                </c:pt>
                <c:pt idx="1297">
                  <c:v>3754.2719999999999</c:v>
                </c:pt>
                <c:pt idx="1298">
                  <c:v>3756.2719999999999</c:v>
                </c:pt>
                <c:pt idx="1299">
                  <c:v>3758.2719999999999</c:v>
                </c:pt>
                <c:pt idx="1300">
                  <c:v>3760.2719999999999</c:v>
                </c:pt>
                <c:pt idx="1301">
                  <c:v>3762.2719999999999</c:v>
                </c:pt>
                <c:pt idx="1302">
                  <c:v>3764.2719999999999</c:v>
                </c:pt>
                <c:pt idx="1303">
                  <c:v>3766.2719999999999</c:v>
                </c:pt>
                <c:pt idx="1304">
                  <c:v>3768.2719999999999</c:v>
                </c:pt>
                <c:pt idx="1305">
                  <c:v>3770.2719999999999</c:v>
                </c:pt>
                <c:pt idx="1306">
                  <c:v>3772.2719999999999</c:v>
                </c:pt>
                <c:pt idx="1307">
                  <c:v>3774.2719999999999</c:v>
                </c:pt>
                <c:pt idx="1308">
                  <c:v>3776.2719999999999</c:v>
                </c:pt>
                <c:pt idx="1309">
                  <c:v>3778.2719999999999</c:v>
                </c:pt>
                <c:pt idx="1310">
                  <c:v>3780.2719999999999</c:v>
                </c:pt>
                <c:pt idx="1311">
                  <c:v>3782.2719999999999</c:v>
                </c:pt>
                <c:pt idx="1312">
                  <c:v>3784.2719999999999</c:v>
                </c:pt>
                <c:pt idx="1313">
                  <c:v>3786.2719999999999</c:v>
                </c:pt>
                <c:pt idx="1314">
                  <c:v>3788.2719999999999</c:v>
                </c:pt>
                <c:pt idx="1315">
                  <c:v>3790.2719999999999</c:v>
                </c:pt>
                <c:pt idx="1316">
                  <c:v>3792.2719999999999</c:v>
                </c:pt>
                <c:pt idx="1317">
                  <c:v>3794.2719999999999</c:v>
                </c:pt>
                <c:pt idx="1318">
                  <c:v>3796.2719999999999</c:v>
                </c:pt>
                <c:pt idx="1319">
                  <c:v>3798.2719999999999</c:v>
                </c:pt>
                <c:pt idx="1320">
                  <c:v>3800.2719999999999</c:v>
                </c:pt>
                <c:pt idx="1321">
                  <c:v>3802.2719999999999</c:v>
                </c:pt>
                <c:pt idx="1322">
                  <c:v>3804.2719999999999</c:v>
                </c:pt>
                <c:pt idx="1323">
                  <c:v>3806.2719999999999</c:v>
                </c:pt>
                <c:pt idx="1324">
                  <c:v>3808.2719999999999</c:v>
                </c:pt>
                <c:pt idx="1325">
                  <c:v>3810.2719999999999</c:v>
                </c:pt>
                <c:pt idx="1326">
                  <c:v>3812.2719999999999</c:v>
                </c:pt>
                <c:pt idx="1327">
                  <c:v>3814.2719999999999</c:v>
                </c:pt>
                <c:pt idx="1328">
                  <c:v>3816.2719999999999</c:v>
                </c:pt>
                <c:pt idx="1329">
                  <c:v>3818.2719999999999</c:v>
                </c:pt>
                <c:pt idx="1330">
                  <c:v>3820.2719999999999</c:v>
                </c:pt>
                <c:pt idx="1331">
                  <c:v>3822.2719999999999</c:v>
                </c:pt>
                <c:pt idx="1332">
                  <c:v>3824.2719999999999</c:v>
                </c:pt>
                <c:pt idx="1333">
                  <c:v>3826.2719999999999</c:v>
                </c:pt>
                <c:pt idx="1334">
                  <c:v>3828.2719999999999</c:v>
                </c:pt>
                <c:pt idx="1335">
                  <c:v>3830.2719999999999</c:v>
                </c:pt>
                <c:pt idx="1336">
                  <c:v>3832.2719999999999</c:v>
                </c:pt>
                <c:pt idx="1337">
                  <c:v>3834.2719999999999</c:v>
                </c:pt>
                <c:pt idx="1338">
                  <c:v>3836.2719999999999</c:v>
                </c:pt>
                <c:pt idx="1339">
                  <c:v>3838.2719999999999</c:v>
                </c:pt>
                <c:pt idx="1340">
                  <c:v>3840.2719999999999</c:v>
                </c:pt>
                <c:pt idx="1341">
                  <c:v>3842.2719999999999</c:v>
                </c:pt>
                <c:pt idx="1342">
                  <c:v>3844.2719999999999</c:v>
                </c:pt>
                <c:pt idx="1343">
                  <c:v>3846.2719999999999</c:v>
                </c:pt>
                <c:pt idx="1344">
                  <c:v>3848.2719999999999</c:v>
                </c:pt>
                <c:pt idx="1345">
                  <c:v>3850.2719999999999</c:v>
                </c:pt>
                <c:pt idx="1346">
                  <c:v>3852.2719999999999</c:v>
                </c:pt>
                <c:pt idx="1347">
                  <c:v>3854.2719999999999</c:v>
                </c:pt>
                <c:pt idx="1348">
                  <c:v>3856.2719999999999</c:v>
                </c:pt>
                <c:pt idx="1349">
                  <c:v>3858.2719999999999</c:v>
                </c:pt>
                <c:pt idx="1350">
                  <c:v>3860.2719999999999</c:v>
                </c:pt>
                <c:pt idx="1351">
                  <c:v>3862.2719999999999</c:v>
                </c:pt>
                <c:pt idx="1352">
                  <c:v>3864.2719999999999</c:v>
                </c:pt>
                <c:pt idx="1353">
                  <c:v>3866.2719999999999</c:v>
                </c:pt>
                <c:pt idx="1354">
                  <c:v>3868.2719999999999</c:v>
                </c:pt>
                <c:pt idx="1355">
                  <c:v>3870.2719999999999</c:v>
                </c:pt>
                <c:pt idx="1356">
                  <c:v>3872.2719999999999</c:v>
                </c:pt>
                <c:pt idx="1357">
                  <c:v>3874.2719999999999</c:v>
                </c:pt>
                <c:pt idx="1358">
                  <c:v>3876.2719999999999</c:v>
                </c:pt>
                <c:pt idx="1359">
                  <c:v>3878.2719999999999</c:v>
                </c:pt>
                <c:pt idx="1360">
                  <c:v>3880.2719999999999</c:v>
                </c:pt>
                <c:pt idx="1361">
                  <c:v>3882.2719999999999</c:v>
                </c:pt>
                <c:pt idx="1362">
                  <c:v>3884.2719999999999</c:v>
                </c:pt>
                <c:pt idx="1363">
                  <c:v>3886.2719999999999</c:v>
                </c:pt>
                <c:pt idx="1364">
                  <c:v>3888.2719999999999</c:v>
                </c:pt>
                <c:pt idx="1365">
                  <c:v>3890.2719999999999</c:v>
                </c:pt>
                <c:pt idx="1366">
                  <c:v>3892.2719999999999</c:v>
                </c:pt>
                <c:pt idx="1367">
                  <c:v>3894.2719999999999</c:v>
                </c:pt>
                <c:pt idx="1368">
                  <c:v>3896.2719999999999</c:v>
                </c:pt>
                <c:pt idx="1369">
                  <c:v>3898.2719999999999</c:v>
                </c:pt>
                <c:pt idx="1370">
                  <c:v>3902.2719999999999</c:v>
                </c:pt>
                <c:pt idx="1371">
                  <c:v>3904.2719999999999</c:v>
                </c:pt>
                <c:pt idx="1372">
                  <c:v>3906.2719999999999</c:v>
                </c:pt>
                <c:pt idx="1373">
                  <c:v>3908.2719999999999</c:v>
                </c:pt>
                <c:pt idx="1374">
                  <c:v>3910.2719999999999</c:v>
                </c:pt>
                <c:pt idx="1375">
                  <c:v>3912.2719999999999</c:v>
                </c:pt>
                <c:pt idx="1376">
                  <c:v>3914.2719999999999</c:v>
                </c:pt>
                <c:pt idx="1377">
                  <c:v>3916.2719999999999</c:v>
                </c:pt>
                <c:pt idx="1378">
                  <c:v>3918.2719999999999</c:v>
                </c:pt>
                <c:pt idx="1379">
                  <c:v>3920.2719999999999</c:v>
                </c:pt>
                <c:pt idx="1380">
                  <c:v>3922.2719999999999</c:v>
                </c:pt>
                <c:pt idx="1381">
                  <c:v>3924.2719999999999</c:v>
                </c:pt>
                <c:pt idx="1382">
                  <c:v>3926.2719999999999</c:v>
                </c:pt>
                <c:pt idx="1383">
                  <c:v>3928.2719999999999</c:v>
                </c:pt>
                <c:pt idx="1384">
                  <c:v>3930.2719999999999</c:v>
                </c:pt>
                <c:pt idx="1385">
                  <c:v>3932.2719999999999</c:v>
                </c:pt>
                <c:pt idx="1386">
                  <c:v>3934.2719999999999</c:v>
                </c:pt>
                <c:pt idx="1387">
                  <c:v>3936.2719999999999</c:v>
                </c:pt>
                <c:pt idx="1388">
                  <c:v>3938.2719999999999</c:v>
                </c:pt>
                <c:pt idx="1389">
                  <c:v>3940.2719999999999</c:v>
                </c:pt>
                <c:pt idx="1390">
                  <c:v>3942.2719999999999</c:v>
                </c:pt>
                <c:pt idx="1391">
                  <c:v>3944.2719999999999</c:v>
                </c:pt>
                <c:pt idx="1392">
                  <c:v>3946.2719999999999</c:v>
                </c:pt>
                <c:pt idx="1393">
                  <c:v>3948.2719999999999</c:v>
                </c:pt>
                <c:pt idx="1394">
                  <c:v>3950.2719999999999</c:v>
                </c:pt>
                <c:pt idx="1395">
                  <c:v>3952.2719999999999</c:v>
                </c:pt>
                <c:pt idx="1396">
                  <c:v>3954.2719999999999</c:v>
                </c:pt>
                <c:pt idx="1397">
                  <c:v>3956.2719999999999</c:v>
                </c:pt>
                <c:pt idx="1398">
                  <c:v>3958.2719999999999</c:v>
                </c:pt>
                <c:pt idx="1399">
                  <c:v>3960.2719999999999</c:v>
                </c:pt>
                <c:pt idx="1400">
                  <c:v>3962.2719999999999</c:v>
                </c:pt>
                <c:pt idx="1401">
                  <c:v>3964.2719999999999</c:v>
                </c:pt>
                <c:pt idx="1402">
                  <c:v>3966.2719999999999</c:v>
                </c:pt>
                <c:pt idx="1403">
                  <c:v>3968.2719999999999</c:v>
                </c:pt>
                <c:pt idx="1404">
                  <c:v>3970.2719999999999</c:v>
                </c:pt>
                <c:pt idx="1405">
                  <c:v>3972.2719999999999</c:v>
                </c:pt>
                <c:pt idx="1406">
                  <c:v>3974.2719999999999</c:v>
                </c:pt>
                <c:pt idx="1407">
                  <c:v>3976.2719999999999</c:v>
                </c:pt>
                <c:pt idx="1408">
                  <c:v>3978.2719999999999</c:v>
                </c:pt>
                <c:pt idx="1409">
                  <c:v>3980.2719999999999</c:v>
                </c:pt>
                <c:pt idx="1410">
                  <c:v>3982.2719999999999</c:v>
                </c:pt>
                <c:pt idx="1411">
                  <c:v>3984.2719999999999</c:v>
                </c:pt>
                <c:pt idx="1412">
                  <c:v>3986.2719999999999</c:v>
                </c:pt>
                <c:pt idx="1413">
                  <c:v>3988.2719999999999</c:v>
                </c:pt>
                <c:pt idx="1414">
                  <c:v>3990.2719999999999</c:v>
                </c:pt>
                <c:pt idx="1415">
                  <c:v>3992.2719999999999</c:v>
                </c:pt>
                <c:pt idx="1416">
                  <c:v>3994.2719999999999</c:v>
                </c:pt>
                <c:pt idx="1417">
                  <c:v>3996.2719999999999</c:v>
                </c:pt>
                <c:pt idx="1418">
                  <c:v>3998.2719999999999</c:v>
                </c:pt>
                <c:pt idx="1419">
                  <c:v>4000.2719999999999</c:v>
                </c:pt>
                <c:pt idx="1420">
                  <c:v>4002.2719999999999</c:v>
                </c:pt>
                <c:pt idx="1421">
                  <c:v>4004.2719999999999</c:v>
                </c:pt>
                <c:pt idx="1422">
                  <c:v>4006.2719999999999</c:v>
                </c:pt>
                <c:pt idx="1423">
                  <c:v>4008.6704</c:v>
                </c:pt>
                <c:pt idx="1424">
                  <c:v>4010.6704</c:v>
                </c:pt>
                <c:pt idx="1425">
                  <c:v>4012.6704</c:v>
                </c:pt>
                <c:pt idx="1426">
                  <c:v>4014.6704</c:v>
                </c:pt>
                <c:pt idx="1427">
                  <c:v>4016.6704</c:v>
                </c:pt>
                <c:pt idx="1428">
                  <c:v>4018.6704</c:v>
                </c:pt>
                <c:pt idx="1429">
                  <c:v>4020.6704</c:v>
                </c:pt>
                <c:pt idx="1430">
                  <c:v>4022.6704</c:v>
                </c:pt>
                <c:pt idx="1431">
                  <c:v>4024.6704</c:v>
                </c:pt>
                <c:pt idx="1432">
                  <c:v>4026.6704</c:v>
                </c:pt>
                <c:pt idx="1433">
                  <c:v>4028.6704</c:v>
                </c:pt>
                <c:pt idx="1434">
                  <c:v>4030.6704</c:v>
                </c:pt>
                <c:pt idx="1435">
                  <c:v>4032.6704</c:v>
                </c:pt>
                <c:pt idx="1436">
                  <c:v>4034.6704</c:v>
                </c:pt>
                <c:pt idx="1437">
                  <c:v>4036.6704</c:v>
                </c:pt>
                <c:pt idx="1438">
                  <c:v>4038.6704</c:v>
                </c:pt>
                <c:pt idx="1439">
                  <c:v>4040.6704</c:v>
                </c:pt>
                <c:pt idx="1440">
                  <c:v>4042.6704</c:v>
                </c:pt>
                <c:pt idx="1441">
                  <c:v>4044.6704</c:v>
                </c:pt>
                <c:pt idx="1442">
                  <c:v>4046.6704</c:v>
                </c:pt>
                <c:pt idx="1443">
                  <c:v>4048.6704</c:v>
                </c:pt>
                <c:pt idx="1444">
                  <c:v>4050.6704</c:v>
                </c:pt>
                <c:pt idx="1445">
                  <c:v>4052.6704</c:v>
                </c:pt>
                <c:pt idx="1446">
                  <c:v>4054.6704</c:v>
                </c:pt>
                <c:pt idx="1447">
                  <c:v>4056.6704</c:v>
                </c:pt>
                <c:pt idx="1448">
                  <c:v>4058.6704</c:v>
                </c:pt>
                <c:pt idx="1449">
                  <c:v>4060.6704</c:v>
                </c:pt>
                <c:pt idx="1450">
                  <c:v>4062.6704</c:v>
                </c:pt>
                <c:pt idx="1451">
                  <c:v>4064.6704</c:v>
                </c:pt>
                <c:pt idx="1452">
                  <c:v>4066.6704</c:v>
                </c:pt>
                <c:pt idx="1453">
                  <c:v>4068.6704</c:v>
                </c:pt>
                <c:pt idx="1454">
                  <c:v>4070.6704</c:v>
                </c:pt>
                <c:pt idx="1455">
                  <c:v>4072.6704</c:v>
                </c:pt>
                <c:pt idx="1456">
                  <c:v>4074.6704</c:v>
                </c:pt>
                <c:pt idx="1457">
                  <c:v>4076.6704</c:v>
                </c:pt>
                <c:pt idx="1458">
                  <c:v>4078.6704</c:v>
                </c:pt>
                <c:pt idx="1459">
                  <c:v>4080.6704</c:v>
                </c:pt>
                <c:pt idx="1460">
                  <c:v>4082.6704</c:v>
                </c:pt>
                <c:pt idx="1461">
                  <c:v>4084.6704</c:v>
                </c:pt>
                <c:pt idx="1462">
                  <c:v>4086.6704</c:v>
                </c:pt>
                <c:pt idx="1463">
                  <c:v>4088.6704</c:v>
                </c:pt>
                <c:pt idx="1464">
                  <c:v>4090.6704</c:v>
                </c:pt>
                <c:pt idx="1465">
                  <c:v>4092.6704</c:v>
                </c:pt>
                <c:pt idx="1466">
                  <c:v>4094.6704</c:v>
                </c:pt>
                <c:pt idx="1467">
                  <c:v>4096.6704</c:v>
                </c:pt>
                <c:pt idx="1468">
                  <c:v>4098.6704</c:v>
                </c:pt>
                <c:pt idx="1469">
                  <c:v>4100.6704</c:v>
                </c:pt>
                <c:pt idx="1470">
                  <c:v>4102.6704</c:v>
                </c:pt>
                <c:pt idx="1471">
                  <c:v>4104.6704</c:v>
                </c:pt>
                <c:pt idx="1472">
                  <c:v>4106.6704</c:v>
                </c:pt>
                <c:pt idx="1473">
                  <c:v>4108.6704</c:v>
                </c:pt>
                <c:pt idx="1474">
                  <c:v>4110.6704</c:v>
                </c:pt>
                <c:pt idx="1475">
                  <c:v>4112.6704</c:v>
                </c:pt>
                <c:pt idx="1476">
                  <c:v>4114.6704</c:v>
                </c:pt>
                <c:pt idx="1477">
                  <c:v>4116.6704</c:v>
                </c:pt>
                <c:pt idx="1478">
                  <c:v>4118.6704</c:v>
                </c:pt>
                <c:pt idx="1479">
                  <c:v>4120.6704</c:v>
                </c:pt>
                <c:pt idx="1480">
                  <c:v>4122.6704</c:v>
                </c:pt>
                <c:pt idx="1481">
                  <c:v>4124.6704</c:v>
                </c:pt>
                <c:pt idx="1482">
                  <c:v>4126.6704</c:v>
                </c:pt>
                <c:pt idx="1483">
                  <c:v>4128.6704</c:v>
                </c:pt>
                <c:pt idx="1484">
                  <c:v>4130.6704</c:v>
                </c:pt>
                <c:pt idx="1485">
                  <c:v>4132.6704</c:v>
                </c:pt>
                <c:pt idx="1486">
                  <c:v>4134.6704</c:v>
                </c:pt>
                <c:pt idx="1487">
                  <c:v>4136.6704</c:v>
                </c:pt>
                <c:pt idx="1488">
                  <c:v>4138.6704</c:v>
                </c:pt>
                <c:pt idx="1489">
                  <c:v>4140.6704</c:v>
                </c:pt>
                <c:pt idx="1490">
                  <c:v>4142.6704</c:v>
                </c:pt>
                <c:pt idx="1491">
                  <c:v>4144.6704</c:v>
                </c:pt>
                <c:pt idx="1492">
                  <c:v>4146.6704</c:v>
                </c:pt>
                <c:pt idx="1493">
                  <c:v>4148.6704</c:v>
                </c:pt>
                <c:pt idx="1494">
                  <c:v>4150.6704</c:v>
                </c:pt>
                <c:pt idx="1495">
                  <c:v>4152.6704</c:v>
                </c:pt>
                <c:pt idx="1496">
                  <c:v>4154.6704</c:v>
                </c:pt>
                <c:pt idx="1497">
                  <c:v>4156.6704</c:v>
                </c:pt>
                <c:pt idx="1498">
                  <c:v>4158.6704</c:v>
                </c:pt>
                <c:pt idx="1499">
                  <c:v>4160.6704</c:v>
                </c:pt>
                <c:pt idx="1500">
                  <c:v>4162.6704</c:v>
                </c:pt>
                <c:pt idx="1501">
                  <c:v>4164.6704</c:v>
                </c:pt>
                <c:pt idx="1502">
                  <c:v>4166.6704</c:v>
                </c:pt>
                <c:pt idx="1503">
                  <c:v>4168.6704</c:v>
                </c:pt>
                <c:pt idx="1504">
                  <c:v>4170.6704</c:v>
                </c:pt>
                <c:pt idx="1505">
                  <c:v>4172.6704</c:v>
                </c:pt>
                <c:pt idx="1506">
                  <c:v>4174.6704</c:v>
                </c:pt>
                <c:pt idx="1507">
                  <c:v>4176.6704</c:v>
                </c:pt>
                <c:pt idx="1508">
                  <c:v>4178.6704</c:v>
                </c:pt>
                <c:pt idx="1509">
                  <c:v>4180.6704</c:v>
                </c:pt>
                <c:pt idx="1510">
                  <c:v>4182.6704</c:v>
                </c:pt>
                <c:pt idx="1511">
                  <c:v>4184.6704</c:v>
                </c:pt>
                <c:pt idx="1512">
                  <c:v>4186.6704</c:v>
                </c:pt>
                <c:pt idx="1513">
                  <c:v>4190.6704</c:v>
                </c:pt>
                <c:pt idx="1514">
                  <c:v>4192.6704</c:v>
                </c:pt>
                <c:pt idx="1515">
                  <c:v>4194.6704</c:v>
                </c:pt>
                <c:pt idx="1516">
                  <c:v>4196.6704</c:v>
                </c:pt>
                <c:pt idx="1517">
                  <c:v>4198.6704</c:v>
                </c:pt>
                <c:pt idx="1518">
                  <c:v>4200.6704</c:v>
                </c:pt>
                <c:pt idx="1519">
                  <c:v>4202.6704</c:v>
                </c:pt>
                <c:pt idx="1520">
                  <c:v>4204.6704</c:v>
                </c:pt>
                <c:pt idx="1521">
                  <c:v>4206.6704</c:v>
                </c:pt>
                <c:pt idx="1522">
                  <c:v>4208.6704</c:v>
                </c:pt>
                <c:pt idx="1523">
                  <c:v>4210.6704</c:v>
                </c:pt>
                <c:pt idx="1524">
                  <c:v>4212.6704</c:v>
                </c:pt>
                <c:pt idx="1525">
                  <c:v>4214.6704</c:v>
                </c:pt>
                <c:pt idx="1526">
                  <c:v>4216.6704</c:v>
                </c:pt>
                <c:pt idx="1527">
                  <c:v>4218.6704</c:v>
                </c:pt>
                <c:pt idx="1528">
                  <c:v>4220.6704</c:v>
                </c:pt>
                <c:pt idx="1529">
                  <c:v>4222.6704</c:v>
                </c:pt>
                <c:pt idx="1530">
                  <c:v>4224.6704</c:v>
                </c:pt>
                <c:pt idx="1531">
                  <c:v>4226.6704</c:v>
                </c:pt>
                <c:pt idx="1532">
                  <c:v>4228.6704</c:v>
                </c:pt>
                <c:pt idx="1533">
                  <c:v>4230.6704</c:v>
                </c:pt>
                <c:pt idx="1534">
                  <c:v>4232.6704</c:v>
                </c:pt>
                <c:pt idx="1535">
                  <c:v>4234.6704</c:v>
                </c:pt>
                <c:pt idx="1536">
                  <c:v>4236.6704</c:v>
                </c:pt>
                <c:pt idx="1537">
                  <c:v>4238.6704</c:v>
                </c:pt>
                <c:pt idx="1538">
                  <c:v>4240.6704</c:v>
                </c:pt>
                <c:pt idx="1539">
                  <c:v>4242.6704</c:v>
                </c:pt>
                <c:pt idx="1540">
                  <c:v>4244.6704</c:v>
                </c:pt>
                <c:pt idx="1541">
                  <c:v>4246.6704</c:v>
                </c:pt>
                <c:pt idx="1542">
                  <c:v>4248.6704</c:v>
                </c:pt>
                <c:pt idx="1543">
                  <c:v>4250.6704</c:v>
                </c:pt>
                <c:pt idx="1544">
                  <c:v>4252.6704</c:v>
                </c:pt>
                <c:pt idx="1545">
                  <c:v>4254.6704</c:v>
                </c:pt>
                <c:pt idx="1546">
                  <c:v>4256.6704</c:v>
                </c:pt>
                <c:pt idx="1547">
                  <c:v>4258.6704</c:v>
                </c:pt>
                <c:pt idx="1548">
                  <c:v>4260.6704</c:v>
                </c:pt>
                <c:pt idx="1549">
                  <c:v>4262.6704</c:v>
                </c:pt>
                <c:pt idx="1550">
                  <c:v>4264.6704</c:v>
                </c:pt>
                <c:pt idx="1551">
                  <c:v>4266.6704</c:v>
                </c:pt>
                <c:pt idx="1552">
                  <c:v>4268.6704</c:v>
                </c:pt>
                <c:pt idx="1553">
                  <c:v>4270.6704</c:v>
                </c:pt>
                <c:pt idx="1554">
                  <c:v>4272.6704</c:v>
                </c:pt>
                <c:pt idx="1555">
                  <c:v>4274.6704</c:v>
                </c:pt>
                <c:pt idx="1556">
                  <c:v>4276.6704</c:v>
                </c:pt>
                <c:pt idx="1557">
                  <c:v>4278.6704</c:v>
                </c:pt>
                <c:pt idx="1558">
                  <c:v>4280.6704</c:v>
                </c:pt>
                <c:pt idx="1559">
                  <c:v>4282.6704</c:v>
                </c:pt>
                <c:pt idx="1560">
                  <c:v>4284.6704</c:v>
                </c:pt>
                <c:pt idx="1561">
                  <c:v>4286.6704</c:v>
                </c:pt>
                <c:pt idx="1562">
                  <c:v>4288.6704</c:v>
                </c:pt>
                <c:pt idx="1563">
                  <c:v>4290.6704</c:v>
                </c:pt>
                <c:pt idx="1564">
                  <c:v>4292.6704</c:v>
                </c:pt>
                <c:pt idx="1565">
                  <c:v>4294.6704</c:v>
                </c:pt>
                <c:pt idx="1566">
                  <c:v>4296.6704</c:v>
                </c:pt>
                <c:pt idx="1567">
                  <c:v>4298.6704</c:v>
                </c:pt>
                <c:pt idx="1568">
                  <c:v>4300.6704</c:v>
                </c:pt>
                <c:pt idx="1569">
                  <c:v>4302.6704</c:v>
                </c:pt>
                <c:pt idx="1570">
                  <c:v>4304.6704</c:v>
                </c:pt>
                <c:pt idx="1571">
                  <c:v>4306.6704</c:v>
                </c:pt>
                <c:pt idx="1572">
                  <c:v>4308.6704</c:v>
                </c:pt>
                <c:pt idx="1573">
                  <c:v>4310.6704</c:v>
                </c:pt>
                <c:pt idx="1574">
                  <c:v>4312.6704</c:v>
                </c:pt>
                <c:pt idx="1575">
                  <c:v>4314.6704</c:v>
                </c:pt>
                <c:pt idx="1576">
                  <c:v>4316.6704</c:v>
                </c:pt>
                <c:pt idx="1577">
                  <c:v>4318.6704</c:v>
                </c:pt>
                <c:pt idx="1578">
                  <c:v>4320.6704</c:v>
                </c:pt>
                <c:pt idx="1579">
                  <c:v>4322.6704</c:v>
                </c:pt>
                <c:pt idx="1580">
                  <c:v>4324.6704</c:v>
                </c:pt>
                <c:pt idx="1581">
                  <c:v>4326.6704</c:v>
                </c:pt>
                <c:pt idx="1582">
                  <c:v>4328.6704</c:v>
                </c:pt>
                <c:pt idx="1583">
                  <c:v>4330.6704</c:v>
                </c:pt>
                <c:pt idx="1584">
                  <c:v>4332.6704</c:v>
                </c:pt>
                <c:pt idx="1585">
                  <c:v>4334.6704</c:v>
                </c:pt>
                <c:pt idx="1586">
                  <c:v>4336.6704</c:v>
                </c:pt>
                <c:pt idx="1587">
                  <c:v>4338.6704</c:v>
                </c:pt>
                <c:pt idx="1588">
                  <c:v>4340.6704</c:v>
                </c:pt>
                <c:pt idx="1589">
                  <c:v>4342.6704</c:v>
                </c:pt>
                <c:pt idx="1590">
                  <c:v>4344.6704</c:v>
                </c:pt>
                <c:pt idx="1591">
                  <c:v>4346.6704</c:v>
                </c:pt>
                <c:pt idx="1592">
                  <c:v>4348.6704</c:v>
                </c:pt>
                <c:pt idx="1593">
                  <c:v>4350.6704</c:v>
                </c:pt>
                <c:pt idx="1594">
                  <c:v>4352.6704</c:v>
                </c:pt>
                <c:pt idx="1595">
                  <c:v>4354.6704</c:v>
                </c:pt>
                <c:pt idx="1596">
                  <c:v>4356.6704</c:v>
                </c:pt>
                <c:pt idx="1597">
                  <c:v>4358.6704</c:v>
                </c:pt>
                <c:pt idx="1598">
                  <c:v>4360.6704</c:v>
                </c:pt>
                <c:pt idx="1599">
                  <c:v>4362.6704</c:v>
                </c:pt>
                <c:pt idx="1600">
                  <c:v>4364.6704</c:v>
                </c:pt>
                <c:pt idx="1601">
                  <c:v>4366.6704</c:v>
                </c:pt>
                <c:pt idx="1602">
                  <c:v>4368.6704</c:v>
                </c:pt>
                <c:pt idx="1603">
                  <c:v>4370.6704</c:v>
                </c:pt>
                <c:pt idx="1604">
                  <c:v>4372.6704</c:v>
                </c:pt>
                <c:pt idx="1605">
                  <c:v>4374.6704</c:v>
                </c:pt>
                <c:pt idx="1606">
                  <c:v>4376.6704</c:v>
                </c:pt>
                <c:pt idx="1607">
                  <c:v>4378.6704</c:v>
                </c:pt>
                <c:pt idx="1608">
                  <c:v>4380.6704</c:v>
                </c:pt>
                <c:pt idx="1609">
                  <c:v>4382.6704</c:v>
                </c:pt>
                <c:pt idx="1610">
                  <c:v>4384.6704</c:v>
                </c:pt>
                <c:pt idx="1611">
                  <c:v>4386.6704</c:v>
                </c:pt>
                <c:pt idx="1612">
                  <c:v>4388.6704</c:v>
                </c:pt>
                <c:pt idx="1613">
                  <c:v>4390.6704</c:v>
                </c:pt>
                <c:pt idx="1614">
                  <c:v>4392.6704</c:v>
                </c:pt>
                <c:pt idx="1615">
                  <c:v>4394.6704</c:v>
                </c:pt>
                <c:pt idx="1616">
                  <c:v>4396.6704</c:v>
                </c:pt>
                <c:pt idx="1617">
                  <c:v>4398.6704</c:v>
                </c:pt>
                <c:pt idx="1618">
                  <c:v>4400.6704</c:v>
                </c:pt>
                <c:pt idx="1619">
                  <c:v>4402.6704</c:v>
                </c:pt>
                <c:pt idx="1620">
                  <c:v>4404.6704</c:v>
                </c:pt>
                <c:pt idx="1621">
                  <c:v>4406.6704</c:v>
                </c:pt>
                <c:pt idx="1622">
                  <c:v>4408.6704</c:v>
                </c:pt>
                <c:pt idx="1623">
                  <c:v>4410.6704</c:v>
                </c:pt>
                <c:pt idx="1624">
                  <c:v>4412.6704</c:v>
                </c:pt>
                <c:pt idx="1625">
                  <c:v>4414.6704</c:v>
                </c:pt>
                <c:pt idx="1626">
                  <c:v>4416.6704</c:v>
                </c:pt>
                <c:pt idx="1627">
                  <c:v>4418.6704</c:v>
                </c:pt>
                <c:pt idx="1628">
                  <c:v>4420.6704</c:v>
                </c:pt>
                <c:pt idx="1629">
                  <c:v>4422.6704</c:v>
                </c:pt>
                <c:pt idx="1630">
                  <c:v>4424.6704</c:v>
                </c:pt>
                <c:pt idx="1631">
                  <c:v>4426.6704</c:v>
                </c:pt>
                <c:pt idx="1632">
                  <c:v>4428.6704</c:v>
                </c:pt>
                <c:pt idx="1633">
                  <c:v>4430.6704</c:v>
                </c:pt>
                <c:pt idx="1634">
                  <c:v>4432.6704</c:v>
                </c:pt>
                <c:pt idx="1635">
                  <c:v>4434.6704</c:v>
                </c:pt>
                <c:pt idx="1636">
                  <c:v>4436.6704</c:v>
                </c:pt>
                <c:pt idx="1637">
                  <c:v>4438.6704</c:v>
                </c:pt>
                <c:pt idx="1638">
                  <c:v>4440.6704</c:v>
                </c:pt>
                <c:pt idx="1639">
                  <c:v>4442.6704</c:v>
                </c:pt>
                <c:pt idx="1640">
                  <c:v>4444.6704</c:v>
                </c:pt>
                <c:pt idx="1641">
                  <c:v>4446.6704</c:v>
                </c:pt>
                <c:pt idx="1642">
                  <c:v>4448.6704</c:v>
                </c:pt>
                <c:pt idx="1643">
                  <c:v>4450.6704</c:v>
                </c:pt>
                <c:pt idx="1644">
                  <c:v>4452.6704</c:v>
                </c:pt>
                <c:pt idx="1645">
                  <c:v>4454.6704</c:v>
                </c:pt>
                <c:pt idx="1646">
                  <c:v>4456.6704</c:v>
                </c:pt>
                <c:pt idx="1647">
                  <c:v>4458.6704</c:v>
                </c:pt>
                <c:pt idx="1648">
                  <c:v>4460.6704</c:v>
                </c:pt>
                <c:pt idx="1649">
                  <c:v>4462.6704</c:v>
                </c:pt>
                <c:pt idx="1650">
                  <c:v>4464.6704</c:v>
                </c:pt>
                <c:pt idx="1651">
                  <c:v>4466.6704</c:v>
                </c:pt>
                <c:pt idx="1652">
                  <c:v>4468.6704</c:v>
                </c:pt>
                <c:pt idx="1653">
                  <c:v>4470.6704</c:v>
                </c:pt>
                <c:pt idx="1654">
                  <c:v>4472.6704</c:v>
                </c:pt>
                <c:pt idx="1655">
                  <c:v>4474.6704</c:v>
                </c:pt>
                <c:pt idx="1656">
                  <c:v>4476.6704</c:v>
                </c:pt>
                <c:pt idx="1657">
                  <c:v>4478.6704</c:v>
                </c:pt>
                <c:pt idx="1658">
                  <c:v>4480.6704</c:v>
                </c:pt>
                <c:pt idx="1659">
                  <c:v>4482.6704</c:v>
                </c:pt>
                <c:pt idx="1660">
                  <c:v>4484.6704</c:v>
                </c:pt>
                <c:pt idx="1661">
                  <c:v>4486.6704</c:v>
                </c:pt>
                <c:pt idx="1662">
                  <c:v>4490.6704</c:v>
                </c:pt>
                <c:pt idx="1663">
                  <c:v>4492.6704</c:v>
                </c:pt>
                <c:pt idx="1664">
                  <c:v>4494.6704</c:v>
                </c:pt>
                <c:pt idx="1665">
                  <c:v>4496.6704</c:v>
                </c:pt>
                <c:pt idx="1666">
                  <c:v>4498.6704</c:v>
                </c:pt>
                <c:pt idx="1667">
                  <c:v>4500.6704</c:v>
                </c:pt>
                <c:pt idx="1668">
                  <c:v>4502.6704</c:v>
                </c:pt>
                <c:pt idx="1669">
                  <c:v>4504.6704</c:v>
                </c:pt>
                <c:pt idx="1670">
                  <c:v>4506.6704</c:v>
                </c:pt>
                <c:pt idx="1671">
                  <c:v>4508.6704</c:v>
                </c:pt>
                <c:pt idx="1672">
                  <c:v>4510.6704</c:v>
                </c:pt>
                <c:pt idx="1673">
                  <c:v>4512.6704</c:v>
                </c:pt>
                <c:pt idx="1674">
                  <c:v>4514.6704</c:v>
                </c:pt>
                <c:pt idx="1675">
                  <c:v>4516.6704</c:v>
                </c:pt>
                <c:pt idx="1676">
                  <c:v>4518.6704</c:v>
                </c:pt>
                <c:pt idx="1677">
                  <c:v>4520.6704</c:v>
                </c:pt>
                <c:pt idx="1678">
                  <c:v>4522.6704</c:v>
                </c:pt>
                <c:pt idx="1679">
                  <c:v>4524.6704</c:v>
                </c:pt>
                <c:pt idx="1680">
                  <c:v>4526.6704</c:v>
                </c:pt>
                <c:pt idx="1681">
                  <c:v>4528.6704</c:v>
                </c:pt>
                <c:pt idx="1682">
                  <c:v>4530.6704</c:v>
                </c:pt>
                <c:pt idx="1683">
                  <c:v>4532.6704</c:v>
                </c:pt>
                <c:pt idx="1684">
                  <c:v>4534.6704</c:v>
                </c:pt>
                <c:pt idx="1685">
                  <c:v>4536.6704</c:v>
                </c:pt>
                <c:pt idx="1686">
                  <c:v>4538.6704</c:v>
                </c:pt>
                <c:pt idx="1687">
                  <c:v>4540.6704</c:v>
                </c:pt>
                <c:pt idx="1688">
                  <c:v>4542.6704</c:v>
                </c:pt>
                <c:pt idx="1689">
                  <c:v>4544.6704</c:v>
                </c:pt>
                <c:pt idx="1690">
                  <c:v>4546.6704</c:v>
                </c:pt>
                <c:pt idx="1691">
                  <c:v>4548.6704</c:v>
                </c:pt>
                <c:pt idx="1692">
                  <c:v>4550.6704</c:v>
                </c:pt>
                <c:pt idx="1693">
                  <c:v>4552.6704</c:v>
                </c:pt>
                <c:pt idx="1694">
                  <c:v>4554.6704</c:v>
                </c:pt>
                <c:pt idx="1695">
                  <c:v>4556.6704</c:v>
                </c:pt>
                <c:pt idx="1696">
                  <c:v>4558.6704</c:v>
                </c:pt>
                <c:pt idx="1697">
                  <c:v>4560.6704</c:v>
                </c:pt>
                <c:pt idx="1698">
                  <c:v>4562.6704</c:v>
                </c:pt>
                <c:pt idx="1699">
                  <c:v>4564.6704</c:v>
                </c:pt>
                <c:pt idx="1700">
                  <c:v>4566.6704</c:v>
                </c:pt>
                <c:pt idx="1701">
                  <c:v>4568.6704</c:v>
                </c:pt>
                <c:pt idx="1702">
                  <c:v>4570.6704</c:v>
                </c:pt>
                <c:pt idx="1703">
                  <c:v>4572.6704</c:v>
                </c:pt>
                <c:pt idx="1704">
                  <c:v>4574.6704</c:v>
                </c:pt>
                <c:pt idx="1705">
                  <c:v>4576.6704</c:v>
                </c:pt>
                <c:pt idx="1706">
                  <c:v>4578.6704</c:v>
                </c:pt>
                <c:pt idx="1707">
                  <c:v>4580.6704</c:v>
                </c:pt>
                <c:pt idx="1708">
                  <c:v>4582.6704</c:v>
                </c:pt>
                <c:pt idx="1709">
                  <c:v>4584.6704</c:v>
                </c:pt>
                <c:pt idx="1710">
                  <c:v>4586.6704</c:v>
                </c:pt>
                <c:pt idx="1711">
                  <c:v>4588.6704</c:v>
                </c:pt>
                <c:pt idx="1712">
                  <c:v>4590.6704</c:v>
                </c:pt>
                <c:pt idx="1713">
                  <c:v>4592.6704</c:v>
                </c:pt>
                <c:pt idx="1714">
                  <c:v>4594.6704</c:v>
                </c:pt>
                <c:pt idx="1715">
                  <c:v>4596.6704</c:v>
                </c:pt>
                <c:pt idx="1716">
                  <c:v>4598.6704</c:v>
                </c:pt>
                <c:pt idx="1717">
                  <c:v>4600.6704</c:v>
                </c:pt>
                <c:pt idx="1718">
                  <c:v>4602.6704</c:v>
                </c:pt>
                <c:pt idx="1719">
                  <c:v>4604.6704</c:v>
                </c:pt>
                <c:pt idx="1720">
                  <c:v>4606.6704</c:v>
                </c:pt>
                <c:pt idx="1721">
                  <c:v>4608.6704</c:v>
                </c:pt>
                <c:pt idx="1722">
                  <c:v>4610.6704</c:v>
                </c:pt>
                <c:pt idx="1723">
                  <c:v>4612.6704</c:v>
                </c:pt>
                <c:pt idx="1724">
                  <c:v>4614.6704</c:v>
                </c:pt>
                <c:pt idx="1725">
                  <c:v>4616.6704</c:v>
                </c:pt>
                <c:pt idx="1726">
                  <c:v>4618.6704</c:v>
                </c:pt>
                <c:pt idx="1727">
                  <c:v>4620.6704</c:v>
                </c:pt>
                <c:pt idx="1728">
                  <c:v>4622.6704</c:v>
                </c:pt>
                <c:pt idx="1729">
                  <c:v>4624.6704</c:v>
                </c:pt>
                <c:pt idx="1730">
                  <c:v>4626.6704</c:v>
                </c:pt>
                <c:pt idx="1731">
                  <c:v>4628.6704</c:v>
                </c:pt>
                <c:pt idx="1732">
                  <c:v>4630.6704</c:v>
                </c:pt>
                <c:pt idx="1733">
                  <c:v>4632.6704</c:v>
                </c:pt>
                <c:pt idx="1734">
                  <c:v>4634.6704</c:v>
                </c:pt>
                <c:pt idx="1735">
                  <c:v>4636.6704</c:v>
                </c:pt>
                <c:pt idx="1736">
                  <c:v>4638.6704</c:v>
                </c:pt>
                <c:pt idx="1737">
                  <c:v>4640.6704</c:v>
                </c:pt>
                <c:pt idx="1738">
                  <c:v>4642.6704</c:v>
                </c:pt>
                <c:pt idx="1739">
                  <c:v>4644.6704</c:v>
                </c:pt>
                <c:pt idx="1740">
                  <c:v>4646.6704</c:v>
                </c:pt>
                <c:pt idx="1741">
                  <c:v>4648.6704</c:v>
                </c:pt>
                <c:pt idx="1742">
                  <c:v>4650.6704</c:v>
                </c:pt>
                <c:pt idx="1743">
                  <c:v>4652.6704</c:v>
                </c:pt>
                <c:pt idx="1744">
                  <c:v>4654.6704</c:v>
                </c:pt>
                <c:pt idx="1745">
                  <c:v>4656.6704</c:v>
                </c:pt>
                <c:pt idx="1746">
                  <c:v>4658.6704</c:v>
                </c:pt>
                <c:pt idx="1747">
                  <c:v>4660.6704</c:v>
                </c:pt>
                <c:pt idx="1748">
                  <c:v>4662.6704</c:v>
                </c:pt>
                <c:pt idx="1749">
                  <c:v>4664.6704</c:v>
                </c:pt>
                <c:pt idx="1750">
                  <c:v>4666.6704</c:v>
                </c:pt>
                <c:pt idx="1751">
                  <c:v>4668.6704</c:v>
                </c:pt>
                <c:pt idx="1752">
                  <c:v>4670.6704</c:v>
                </c:pt>
                <c:pt idx="1753">
                  <c:v>4672.6704</c:v>
                </c:pt>
                <c:pt idx="1754">
                  <c:v>4674.6704</c:v>
                </c:pt>
                <c:pt idx="1755">
                  <c:v>4676.6704</c:v>
                </c:pt>
                <c:pt idx="1756">
                  <c:v>4678.6704</c:v>
                </c:pt>
                <c:pt idx="1757">
                  <c:v>4680.6704</c:v>
                </c:pt>
                <c:pt idx="1758">
                  <c:v>4682.6704</c:v>
                </c:pt>
                <c:pt idx="1759">
                  <c:v>4684.6704</c:v>
                </c:pt>
                <c:pt idx="1760">
                  <c:v>4686.6704</c:v>
                </c:pt>
                <c:pt idx="1761">
                  <c:v>4688.6704</c:v>
                </c:pt>
                <c:pt idx="1762">
                  <c:v>4690.6704</c:v>
                </c:pt>
                <c:pt idx="1763">
                  <c:v>4692.6704</c:v>
                </c:pt>
                <c:pt idx="1764">
                  <c:v>4694.6704</c:v>
                </c:pt>
                <c:pt idx="1765">
                  <c:v>4696.6704</c:v>
                </c:pt>
                <c:pt idx="1766">
                  <c:v>4698.6704</c:v>
                </c:pt>
                <c:pt idx="1767">
                  <c:v>4700.6704</c:v>
                </c:pt>
                <c:pt idx="1768">
                  <c:v>4702.6704</c:v>
                </c:pt>
                <c:pt idx="1769">
                  <c:v>4704.6704</c:v>
                </c:pt>
                <c:pt idx="1770">
                  <c:v>4706.6704</c:v>
                </c:pt>
                <c:pt idx="1771">
                  <c:v>4708.6704</c:v>
                </c:pt>
                <c:pt idx="1772">
                  <c:v>4710.6704</c:v>
                </c:pt>
                <c:pt idx="1773">
                  <c:v>4712.6704</c:v>
                </c:pt>
                <c:pt idx="1774">
                  <c:v>4714.6704</c:v>
                </c:pt>
                <c:pt idx="1775">
                  <c:v>4716.6704</c:v>
                </c:pt>
                <c:pt idx="1776">
                  <c:v>4718.6704</c:v>
                </c:pt>
                <c:pt idx="1777">
                  <c:v>4720.6704</c:v>
                </c:pt>
                <c:pt idx="1778">
                  <c:v>4722.6704</c:v>
                </c:pt>
                <c:pt idx="1779">
                  <c:v>4724.6704</c:v>
                </c:pt>
                <c:pt idx="1780">
                  <c:v>4726.6704</c:v>
                </c:pt>
                <c:pt idx="1781">
                  <c:v>4728.6704</c:v>
                </c:pt>
                <c:pt idx="1782">
                  <c:v>4730.6704</c:v>
                </c:pt>
                <c:pt idx="1783">
                  <c:v>4732.6704</c:v>
                </c:pt>
                <c:pt idx="1784">
                  <c:v>4734.6704</c:v>
                </c:pt>
                <c:pt idx="1785">
                  <c:v>4736.6704</c:v>
                </c:pt>
                <c:pt idx="1786">
                  <c:v>4738.6704</c:v>
                </c:pt>
                <c:pt idx="1787">
                  <c:v>4740.6704</c:v>
                </c:pt>
                <c:pt idx="1788">
                  <c:v>4742.6704</c:v>
                </c:pt>
                <c:pt idx="1789">
                  <c:v>4744.6704</c:v>
                </c:pt>
                <c:pt idx="1790">
                  <c:v>4746.6704</c:v>
                </c:pt>
                <c:pt idx="1791">
                  <c:v>4748.6704</c:v>
                </c:pt>
                <c:pt idx="1792">
                  <c:v>4750.6704</c:v>
                </c:pt>
                <c:pt idx="1793">
                  <c:v>4752.6704</c:v>
                </c:pt>
                <c:pt idx="1794">
                  <c:v>4754.6704</c:v>
                </c:pt>
                <c:pt idx="1795">
                  <c:v>4756.6704</c:v>
                </c:pt>
                <c:pt idx="1796">
                  <c:v>4758.6704</c:v>
                </c:pt>
                <c:pt idx="1797">
                  <c:v>4760.6704</c:v>
                </c:pt>
                <c:pt idx="1798">
                  <c:v>4762.6704</c:v>
                </c:pt>
                <c:pt idx="1799">
                  <c:v>4764.6704</c:v>
                </c:pt>
                <c:pt idx="1800">
                  <c:v>4766.6704</c:v>
                </c:pt>
                <c:pt idx="1801">
                  <c:v>4768.6704</c:v>
                </c:pt>
                <c:pt idx="1802">
                  <c:v>4770.6704</c:v>
                </c:pt>
                <c:pt idx="1803">
                  <c:v>4772.6704</c:v>
                </c:pt>
                <c:pt idx="1804">
                  <c:v>4774.6704</c:v>
                </c:pt>
                <c:pt idx="1805">
                  <c:v>4776.6704</c:v>
                </c:pt>
                <c:pt idx="1806">
                  <c:v>4778.6704</c:v>
                </c:pt>
                <c:pt idx="1807">
                  <c:v>4780.6704</c:v>
                </c:pt>
                <c:pt idx="1808">
                  <c:v>4782.6704</c:v>
                </c:pt>
                <c:pt idx="1809">
                  <c:v>4784.6704</c:v>
                </c:pt>
                <c:pt idx="1810">
                  <c:v>4786.6704</c:v>
                </c:pt>
                <c:pt idx="1811">
                  <c:v>4788.6704</c:v>
                </c:pt>
                <c:pt idx="1812">
                  <c:v>4790.6704</c:v>
                </c:pt>
                <c:pt idx="1813">
                  <c:v>4792.6704</c:v>
                </c:pt>
                <c:pt idx="1814">
                  <c:v>4794.6704</c:v>
                </c:pt>
                <c:pt idx="1815">
                  <c:v>4796.6704</c:v>
                </c:pt>
                <c:pt idx="1816">
                  <c:v>4798.6704</c:v>
                </c:pt>
                <c:pt idx="1817">
                  <c:v>4800.6704</c:v>
                </c:pt>
                <c:pt idx="1818">
                  <c:v>4802.6704</c:v>
                </c:pt>
                <c:pt idx="1819">
                  <c:v>4804.6704</c:v>
                </c:pt>
                <c:pt idx="1820">
                  <c:v>4806.6704</c:v>
                </c:pt>
                <c:pt idx="1821">
                  <c:v>4808.6704</c:v>
                </c:pt>
                <c:pt idx="1822">
                  <c:v>4810.6704</c:v>
                </c:pt>
                <c:pt idx="1823">
                  <c:v>4812.6704</c:v>
                </c:pt>
                <c:pt idx="1824">
                  <c:v>4814.6704</c:v>
                </c:pt>
                <c:pt idx="1825">
                  <c:v>4816.6704</c:v>
                </c:pt>
                <c:pt idx="1826">
                  <c:v>4818.6704</c:v>
                </c:pt>
                <c:pt idx="1827">
                  <c:v>4820.6704</c:v>
                </c:pt>
                <c:pt idx="1828">
                  <c:v>4822.6704</c:v>
                </c:pt>
                <c:pt idx="1829">
                  <c:v>4824.6704</c:v>
                </c:pt>
                <c:pt idx="1830">
                  <c:v>4826.6704</c:v>
                </c:pt>
                <c:pt idx="1831">
                  <c:v>4828.6704</c:v>
                </c:pt>
                <c:pt idx="1832">
                  <c:v>4830.6704</c:v>
                </c:pt>
                <c:pt idx="1833">
                  <c:v>4832.6704</c:v>
                </c:pt>
                <c:pt idx="1834">
                  <c:v>4834.6704</c:v>
                </c:pt>
                <c:pt idx="1835">
                  <c:v>4836.6704</c:v>
                </c:pt>
                <c:pt idx="1836">
                  <c:v>4838.6704</c:v>
                </c:pt>
                <c:pt idx="1837">
                  <c:v>4840.6704</c:v>
                </c:pt>
                <c:pt idx="1838">
                  <c:v>4842.6704</c:v>
                </c:pt>
                <c:pt idx="1839">
                  <c:v>4844.6704</c:v>
                </c:pt>
                <c:pt idx="1840">
                  <c:v>4846.6704</c:v>
                </c:pt>
                <c:pt idx="1841">
                  <c:v>4848.6704</c:v>
                </c:pt>
                <c:pt idx="1842">
                  <c:v>4850.6704</c:v>
                </c:pt>
                <c:pt idx="1843">
                  <c:v>4852.6704</c:v>
                </c:pt>
                <c:pt idx="1844">
                  <c:v>4854.6704</c:v>
                </c:pt>
                <c:pt idx="1845">
                  <c:v>4856.6704</c:v>
                </c:pt>
                <c:pt idx="1846">
                  <c:v>4858.6704</c:v>
                </c:pt>
                <c:pt idx="1847">
                  <c:v>4860.6704</c:v>
                </c:pt>
                <c:pt idx="1848">
                  <c:v>4862.6704</c:v>
                </c:pt>
                <c:pt idx="1849">
                  <c:v>4864.6704</c:v>
                </c:pt>
                <c:pt idx="1850">
                  <c:v>4866.6704</c:v>
                </c:pt>
                <c:pt idx="1851">
                  <c:v>4868.6704</c:v>
                </c:pt>
                <c:pt idx="1852">
                  <c:v>4870.6704</c:v>
                </c:pt>
                <c:pt idx="1853">
                  <c:v>4872.6704</c:v>
                </c:pt>
                <c:pt idx="1854">
                  <c:v>4874.6704</c:v>
                </c:pt>
                <c:pt idx="1855">
                  <c:v>4876.6704</c:v>
                </c:pt>
                <c:pt idx="1856">
                  <c:v>4878.6704</c:v>
                </c:pt>
                <c:pt idx="1857">
                  <c:v>4880.6704</c:v>
                </c:pt>
                <c:pt idx="1858">
                  <c:v>4882.6704</c:v>
                </c:pt>
                <c:pt idx="1859">
                  <c:v>4884.6704</c:v>
                </c:pt>
                <c:pt idx="1860">
                  <c:v>4886.6704</c:v>
                </c:pt>
                <c:pt idx="1861">
                  <c:v>4888.6704</c:v>
                </c:pt>
                <c:pt idx="1862">
                  <c:v>4890.6704</c:v>
                </c:pt>
                <c:pt idx="1863">
                  <c:v>4892.6704</c:v>
                </c:pt>
                <c:pt idx="1864">
                  <c:v>4894.6704</c:v>
                </c:pt>
                <c:pt idx="1865">
                  <c:v>4896.6704</c:v>
                </c:pt>
                <c:pt idx="1866">
                  <c:v>4898.6704</c:v>
                </c:pt>
                <c:pt idx="1867">
                  <c:v>4900.6704</c:v>
                </c:pt>
                <c:pt idx="1868">
                  <c:v>4902.6704</c:v>
                </c:pt>
                <c:pt idx="1869">
                  <c:v>4904.6704</c:v>
                </c:pt>
                <c:pt idx="1870">
                  <c:v>4906.6704</c:v>
                </c:pt>
                <c:pt idx="1871">
                  <c:v>4908.6704</c:v>
                </c:pt>
                <c:pt idx="1872">
                  <c:v>4910.6704</c:v>
                </c:pt>
                <c:pt idx="1873">
                  <c:v>4912.6704</c:v>
                </c:pt>
                <c:pt idx="1874">
                  <c:v>4914.6704</c:v>
                </c:pt>
                <c:pt idx="1875">
                  <c:v>4916.6704</c:v>
                </c:pt>
                <c:pt idx="1876">
                  <c:v>4918.6704</c:v>
                </c:pt>
                <c:pt idx="1877">
                  <c:v>4920.6704</c:v>
                </c:pt>
                <c:pt idx="1878">
                  <c:v>4922.6704</c:v>
                </c:pt>
                <c:pt idx="1879">
                  <c:v>4924.6704</c:v>
                </c:pt>
                <c:pt idx="1880">
                  <c:v>4926.6704</c:v>
                </c:pt>
                <c:pt idx="1881">
                  <c:v>4928.6704</c:v>
                </c:pt>
                <c:pt idx="1882">
                  <c:v>4930.6704</c:v>
                </c:pt>
                <c:pt idx="1883">
                  <c:v>4932.6704</c:v>
                </c:pt>
                <c:pt idx="1884">
                  <c:v>4934.6704</c:v>
                </c:pt>
                <c:pt idx="1885">
                  <c:v>4936.6704</c:v>
                </c:pt>
                <c:pt idx="1886">
                  <c:v>4938.6704</c:v>
                </c:pt>
                <c:pt idx="1887">
                  <c:v>4940.6704</c:v>
                </c:pt>
                <c:pt idx="1888">
                  <c:v>4942.6704</c:v>
                </c:pt>
                <c:pt idx="1889">
                  <c:v>4944.6704</c:v>
                </c:pt>
                <c:pt idx="1890">
                  <c:v>4946.6704</c:v>
                </c:pt>
                <c:pt idx="1891">
                  <c:v>4948.6704</c:v>
                </c:pt>
                <c:pt idx="1892">
                  <c:v>4950.6704</c:v>
                </c:pt>
                <c:pt idx="1893">
                  <c:v>4952.6704</c:v>
                </c:pt>
                <c:pt idx="1894">
                  <c:v>4954.6704</c:v>
                </c:pt>
                <c:pt idx="1895">
                  <c:v>4956.6704</c:v>
                </c:pt>
                <c:pt idx="1896">
                  <c:v>4958.6704</c:v>
                </c:pt>
                <c:pt idx="1897">
                  <c:v>4960.6704</c:v>
                </c:pt>
                <c:pt idx="1898">
                  <c:v>4962.6704</c:v>
                </c:pt>
                <c:pt idx="1899">
                  <c:v>4964.6704</c:v>
                </c:pt>
                <c:pt idx="1900">
                  <c:v>4966.6704</c:v>
                </c:pt>
                <c:pt idx="1901">
                  <c:v>4968.6704</c:v>
                </c:pt>
                <c:pt idx="1902">
                  <c:v>4970.6704</c:v>
                </c:pt>
                <c:pt idx="1903">
                  <c:v>4972.6704</c:v>
                </c:pt>
                <c:pt idx="1904">
                  <c:v>4974.6704</c:v>
                </c:pt>
                <c:pt idx="1905">
                  <c:v>4976.6704</c:v>
                </c:pt>
                <c:pt idx="1906">
                  <c:v>4978.6704</c:v>
                </c:pt>
                <c:pt idx="1907">
                  <c:v>4980.6704</c:v>
                </c:pt>
                <c:pt idx="1908">
                  <c:v>4982.6704</c:v>
                </c:pt>
                <c:pt idx="1909">
                  <c:v>4984.6704</c:v>
                </c:pt>
                <c:pt idx="1910">
                  <c:v>4986.6704</c:v>
                </c:pt>
                <c:pt idx="1911">
                  <c:v>4988.6704</c:v>
                </c:pt>
                <c:pt idx="1912">
                  <c:v>4990.6704</c:v>
                </c:pt>
                <c:pt idx="1913">
                  <c:v>4992.6704</c:v>
                </c:pt>
                <c:pt idx="1914">
                  <c:v>4994.6704</c:v>
                </c:pt>
                <c:pt idx="1915">
                  <c:v>4996.6704</c:v>
                </c:pt>
                <c:pt idx="1916">
                  <c:v>4998.6704</c:v>
                </c:pt>
                <c:pt idx="1917">
                  <c:v>5000.6704</c:v>
                </c:pt>
                <c:pt idx="1918">
                  <c:v>5002.6704</c:v>
                </c:pt>
                <c:pt idx="1919">
                  <c:v>5004.6704</c:v>
                </c:pt>
                <c:pt idx="1920">
                  <c:v>5006.6704</c:v>
                </c:pt>
                <c:pt idx="1921">
                  <c:v>5049.4902000000002</c:v>
                </c:pt>
                <c:pt idx="1922">
                  <c:v>5053.4902000000002</c:v>
                </c:pt>
                <c:pt idx="1923">
                  <c:v>5055.4902000000002</c:v>
                </c:pt>
                <c:pt idx="1924">
                  <c:v>5057.4902000000002</c:v>
                </c:pt>
                <c:pt idx="1925">
                  <c:v>5059.4902000000002</c:v>
                </c:pt>
                <c:pt idx="1926">
                  <c:v>5061.4902000000002</c:v>
                </c:pt>
                <c:pt idx="1927">
                  <c:v>5063.4902000000002</c:v>
                </c:pt>
                <c:pt idx="1928">
                  <c:v>5065.4902000000002</c:v>
                </c:pt>
                <c:pt idx="1929">
                  <c:v>5067.4902000000002</c:v>
                </c:pt>
                <c:pt idx="1930">
                  <c:v>5069.4902000000002</c:v>
                </c:pt>
                <c:pt idx="1931">
                  <c:v>5071.4902000000002</c:v>
                </c:pt>
                <c:pt idx="1932">
                  <c:v>5073.4902000000002</c:v>
                </c:pt>
                <c:pt idx="1933">
                  <c:v>5075.4902000000002</c:v>
                </c:pt>
                <c:pt idx="1934">
                  <c:v>5077.4902000000002</c:v>
                </c:pt>
                <c:pt idx="1935">
                  <c:v>5079.4902000000002</c:v>
                </c:pt>
                <c:pt idx="1936">
                  <c:v>5081.4902000000002</c:v>
                </c:pt>
                <c:pt idx="1937">
                  <c:v>5083.4902000000002</c:v>
                </c:pt>
                <c:pt idx="1938">
                  <c:v>5085.4902000000002</c:v>
                </c:pt>
                <c:pt idx="1939">
                  <c:v>5087.4902000000002</c:v>
                </c:pt>
                <c:pt idx="1940">
                  <c:v>5089.4902000000002</c:v>
                </c:pt>
                <c:pt idx="1941">
                  <c:v>5091.4902000000002</c:v>
                </c:pt>
                <c:pt idx="1942">
                  <c:v>5093.4902000000002</c:v>
                </c:pt>
                <c:pt idx="1943">
                  <c:v>5095.4902000000002</c:v>
                </c:pt>
                <c:pt idx="1944">
                  <c:v>5097.4902000000002</c:v>
                </c:pt>
                <c:pt idx="1945">
                  <c:v>5099.4902000000002</c:v>
                </c:pt>
                <c:pt idx="1946">
                  <c:v>5101.4902000000002</c:v>
                </c:pt>
                <c:pt idx="1947">
                  <c:v>5103.4902000000002</c:v>
                </c:pt>
                <c:pt idx="1948">
                  <c:v>5105.4902000000002</c:v>
                </c:pt>
                <c:pt idx="1949">
                  <c:v>5107.4902000000002</c:v>
                </c:pt>
                <c:pt idx="1950">
                  <c:v>5109.4902000000002</c:v>
                </c:pt>
                <c:pt idx="1951">
                  <c:v>5111.4902000000002</c:v>
                </c:pt>
                <c:pt idx="1952">
                  <c:v>5113.4902000000002</c:v>
                </c:pt>
                <c:pt idx="1953">
                  <c:v>5115.4902000000002</c:v>
                </c:pt>
                <c:pt idx="1954">
                  <c:v>5117.4902000000002</c:v>
                </c:pt>
                <c:pt idx="1955">
                  <c:v>5119.4902000000002</c:v>
                </c:pt>
                <c:pt idx="1956">
                  <c:v>5121.4902000000002</c:v>
                </c:pt>
                <c:pt idx="1957">
                  <c:v>5123.4902000000002</c:v>
                </c:pt>
                <c:pt idx="1958">
                  <c:v>5125.4902000000002</c:v>
                </c:pt>
                <c:pt idx="1959">
                  <c:v>5127.4902000000002</c:v>
                </c:pt>
                <c:pt idx="1960">
                  <c:v>5129.4902000000002</c:v>
                </c:pt>
                <c:pt idx="1961">
                  <c:v>5131.4902000000002</c:v>
                </c:pt>
                <c:pt idx="1962">
                  <c:v>5133.4902000000002</c:v>
                </c:pt>
                <c:pt idx="1963">
                  <c:v>5135.4902000000002</c:v>
                </c:pt>
                <c:pt idx="1964">
                  <c:v>5137.4902000000002</c:v>
                </c:pt>
                <c:pt idx="1965">
                  <c:v>5139.4902000000002</c:v>
                </c:pt>
                <c:pt idx="1966">
                  <c:v>5141.4902000000002</c:v>
                </c:pt>
                <c:pt idx="1967">
                  <c:v>5143.4902000000002</c:v>
                </c:pt>
                <c:pt idx="1968">
                  <c:v>5145.4902000000002</c:v>
                </c:pt>
                <c:pt idx="1969">
                  <c:v>5147.4902000000002</c:v>
                </c:pt>
                <c:pt idx="1970">
                  <c:v>5149.4902000000002</c:v>
                </c:pt>
                <c:pt idx="1971">
                  <c:v>5151.4902000000002</c:v>
                </c:pt>
                <c:pt idx="1972">
                  <c:v>5153.4902000000002</c:v>
                </c:pt>
                <c:pt idx="1973">
                  <c:v>5155.4902000000002</c:v>
                </c:pt>
                <c:pt idx="1974">
                  <c:v>5157.4902000000002</c:v>
                </c:pt>
                <c:pt idx="1975">
                  <c:v>5159.4902000000002</c:v>
                </c:pt>
                <c:pt idx="1976">
                  <c:v>5161.4902000000002</c:v>
                </c:pt>
                <c:pt idx="1977">
                  <c:v>5163.4902000000002</c:v>
                </c:pt>
                <c:pt idx="1978">
                  <c:v>5165.4902000000002</c:v>
                </c:pt>
                <c:pt idx="1979">
                  <c:v>5167.4902000000002</c:v>
                </c:pt>
                <c:pt idx="1980">
                  <c:v>5169.4902000000002</c:v>
                </c:pt>
                <c:pt idx="1981">
                  <c:v>5171.4902000000002</c:v>
                </c:pt>
                <c:pt idx="1982">
                  <c:v>5173.4902000000002</c:v>
                </c:pt>
                <c:pt idx="1983">
                  <c:v>5175.4902000000002</c:v>
                </c:pt>
                <c:pt idx="1984">
                  <c:v>5177.4902000000002</c:v>
                </c:pt>
                <c:pt idx="1985">
                  <c:v>5179.4902000000002</c:v>
                </c:pt>
                <c:pt idx="1986">
                  <c:v>5181.4902000000002</c:v>
                </c:pt>
                <c:pt idx="1987">
                  <c:v>5183.4902000000002</c:v>
                </c:pt>
                <c:pt idx="1988">
                  <c:v>5185.4902000000002</c:v>
                </c:pt>
                <c:pt idx="1989">
                  <c:v>5187.4902000000002</c:v>
                </c:pt>
                <c:pt idx="1990">
                  <c:v>5189.4902000000002</c:v>
                </c:pt>
                <c:pt idx="1991">
                  <c:v>5191.4902000000002</c:v>
                </c:pt>
                <c:pt idx="1992">
                  <c:v>5193.4902000000002</c:v>
                </c:pt>
                <c:pt idx="1993">
                  <c:v>5195.4902000000002</c:v>
                </c:pt>
                <c:pt idx="1994">
                  <c:v>5197.4902000000002</c:v>
                </c:pt>
                <c:pt idx="1995">
                  <c:v>5199.4902000000002</c:v>
                </c:pt>
                <c:pt idx="1996">
                  <c:v>5201.4902000000002</c:v>
                </c:pt>
                <c:pt idx="1997">
                  <c:v>5203.4902000000002</c:v>
                </c:pt>
                <c:pt idx="1998">
                  <c:v>5207.4902000000002</c:v>
                </c:pt>
                <c:pt idx="1999">
                  <c:v>5209.4902000000002</c:v>
                </c:pt>
                <c:pt idx="2000">
                  <c:v>5211.4902000000002</c:v>
                </c:pt>
                <c:pt idx="2001">
                  <c:v>5213.4902000000002</c:v>
                </c:pt>
                <c:pt idx="2002">
                  <c:v>5215.4902000000002</c:v>
                </c:pt>
                <c:pt idx="2003">
                  <c:v>5217.4902000000002</c:v>
                </c:pt>
                <c:pt idx="2004">
                  <c:v>5219.4902000000002</c:v>
                </c:pt>
                <c:pt idx="2005">
                  <c:v>5228.7212000000054</c:v>
                </c:pt>
                <c:pt idx="2006">
                  <c:v>5230.7212000000054</c:v>
                </c:pt>
                <c:pt idx="2007">
                  <c:v>5232.7212000000054</c:v>
                </c:pt>
                <c:pt idx="2008">
                  <c:v>5234.7212000000054</c:v>
                </c:pt>
                <c:pt idx="2009">
                  <c:v>5236.7212000000054</c:v>
                </c:pt>
                <c:pt idx="2010">
                  <c:v>5238.7212000000054</c:v>
                </c:pt>
                <c:pt idx="2011">
                  <c:v>5240.7212000000054</c:v>
                </c:pt>
                <c:pt idx="2012">
                  <c:v>5242.7212000000054</c:v>
                </c:pt>
                <c:pt idx="2013">
                  <c:v>5244.7212000000054</c:v>
                </c:pt>
                <c:pt idx="2014">
                  <c:v>5246.7212000000054</c:v>
                </c:pt>
                <c:pt idx="2015">
                  <c:v>5248.7212000000054</c:v>
                </c:pt>
                <c:pt idx="2016">
                  <c:v>5250.7212000000054</c:v>
                </c:pt>
                <c:pt idx="2017">
                  <c:v>5252.7212000000054</c:v>
                </c:pt>
                <c:pt idx="2018">
                  <c:v>5254.7212000000054</c:v>
                </c:pt>
                <c:pt idx="2019">
                  <c:v>5256.7212000000054</c:v>
                </c:pt>
                <c:pt idx="2020">
                  <c:v>5258.7212000000054</c:v>
                </c:pt>
                <c:pt idx="2021">
                  <c:v>5260.7212000000054</c:v>
                </c:pt>
                <c:pt idx="2022">
                  <c:v>5262.7212000000054</c:v>
                </c:pt>
                <c:pt idx="2023">
                  <c:v>5264.7212000000054</c:v>
                </c:pt>
                <c:pt idx="2024">
                  <c:v>5266.7212000000054</c:v>
                </c:pt>
                <c:pt idx="2025">
                  <c:v>5268.7212000000054</c:v>
                </c:pt>
                <c:pt idx="2026">
                  <c:v>5270.7212000000054</c:v>
                </c:pt>
                <c:pt idx="2027">
                  <c:v>5272.7212000000054</c:v>
                </c:pt>
                <c:pt idx="2028">
                  <c:v>5274.7212000000054</c:v>
                </c:pt>
                <c:pt idx="2029">
                  <c:v>5276.7212000000054</c:v>
                </c:pt>
                <c:pt idx="2030">
                  <c:v>5278.7212000000054</c:v>
                </c:pt>
                <c:pt idx="2031">
                  <c:v>5280.7212000000054</c:v>
                </c:pt>
                <c:pt idx="2032">
                  <c:v>5282.7212000000054</c:v>
                </c:pt>
                <c:pt idx="2033">
                  <c:v>5284.7212000000054</c:v>
                </c:pt>
                <c:pt idx="2034">
                  <c:v>5286.7212000000054</c:v>
                </c:pt>
                <c:pt idx="2035">
                  <c:v>5288.7212000000054</c:v>
                </c:pt>
                <c:pt idx="2036">
                  <c:v>5290.7212000000054</c:v>
                </c:pt>
                <c:pt idx="2037">
                  <c:v>5292.7212000000054</c:v>
                </c:pt>
                <c:pt idx="2038">
                  <c:v>5294.7212000000054</c:v>
                </c:pt>
                <c:pt idx="2039">
                  <c:v>5296.7212000000054</c:v>
                </c:pt>
                <c:pt idx="2040">
                  <c:v>5298.7212000000054</c:v>
                </c:pt>
                <c:pt idx="2041">
                  <c:v>5300.7212000000054</c:v>
                </c:pt>
                <c:pt idx="2042">
                  <c:v>5302.7212000000054</c:v>
                </c:pt>
                <c:pt idx="2043">
                  <c:v>5304.7212000000054</c:v>
                </c:pt>
                <c:pt idx="2044">
                  <c:v>5306.7212000000054</c:v>
                </c:pt>
                <c:pt idx="2045">
                  <c:v>5308.7212000000054</c:v>
                </c:pt>
                <c:pt idx="2046">
                  <c:v>5310.7212000000054</c:v>
                </c:pt>
                <c:pt idx="2047">
                  <c:v>5312.7212000000054</c:v>
                </c:pt>
                <c:pt idx="2048">
                  <c:v>5314.7212000000054</c:v>
                </c:pt>
                <c:pt idx="2049">
                  <c:v>5316.7212000000054</c:v>
                </c:pt>
                <c:pt idx="2050">
                  <c:v>5318.7212000000054</c:v>
                </c:pt>
                <c:pt idx="2051">
                  <c:v>5320.7212000000054</c:v>
                </c:pt>
                <c:pt idx="2052">
                  <c:v>5322.7212000000054</c:v>
                </c:pt>
                <c:pt idx="2053">
                  <c:v>5324.7212000000054</c:v>
                </c:pt>
                <c:pt idx="2054">
                  <c:v>5326.7212000000054</c:v>
                </c:pt>
                <c:pt idx="2055">
                  <c:v>5328.7212000000054</c:v>
                </c:pt>
                <c:pt idx="2056">
                  <c:v>5330.7212000000054</c:v>
                </c:pt>
                <c:pt idx="2057">
                  <c:v>5332.7212000000054</c:v>
                </c:pt>
                <c:pt idx="2058">
                  <c:v>5334.7212000000054</c:v>
                </c:pt>
                <c:pt idx="2059">
                  <c:v>5336.7212000000054</c:v>
                </c:pt>
                <c:pt idx="2060">
                  <c:v>5338.7212000000054</c:v>
                </c:pt>
                <c:pt idx="2061">
                  <c:v>5340.7212000000054</c:v>
                </c:pt>
                <c:pt idx="2062">
                  <c:v>5342.7212000000054</c:v>
                </c:pt>
                <c:pt idx="2063">
                  <c:v>5344.7212000000054</c:v>
                </c:pt>
                <c:pt idx="2064">
                  <c:v>5346.7212000000054</c:v>
                </c:pt>
                <c:pt idx="2065">
                  <c:v>5348.7212000000054</c:v>
                </c:pt>
                <c:pt idx="2066">
                  <c:v>5350.7212000000054</c:v>
                </c:pt>
                <c:pt idx="2067">
                  <c:v>5352.7212000000054</c:v>
                </c:pt>
                <c:pt idx="2068">
                  <c:v>5354.7212000000054</c:v>
                </c:pt>
                <c:pt idx="2069">
                  <c:v>5356.7212000000054</c:v>
                </c:pt>
                <c:pt idx="2070">
                  <c:v>5358.7212000000054</c:v>
                </c:pt>
                <c:pt idx="2071">
                  <c:v>5360.7212000000054</c:v>
                </c:pt>
                <c:pt idx="2072">
                  <c:v>5362.7212000000054</c:v>
                </c:pt>
                <c:pt idx="2073">
                  <c:v>5364.7212000000054</c:v>
                </c:pt>
                <c:pt idx="2074">
                  <c:v>5366.7212000000054</c:v>
                </c:pt>
                <c:pt idx="2075">
                  <c:v>5368.7212000000054</c:v>
                </c:pt>
                <c:pt idx="2076">
                  <c:v>5370.7212000000054</c:v>
                </c:pt>
                <c:pt idx="2077">
                  <c:v>5372.7212000000054</c:v>
                </c:pt>
                <c:pt idx="2078">
                  <c:v>5374.7212000000054</c:v>
                </c:pt>
                <c:pt idx="2079">
                  <c:v>5376.7212000000054</c:v>
                </c:pt>
                <c:pt idx="2080">
                  <c:v>5378.7212000000054</c:v>
                </c:pt>
                <c:pt idx="2081">
                  <c:v>5380.7212000000054</c:v>
                </c:pt>
                <c:pt idx="2082">
                  <c:v>5382.7212000000054</c:v>
                </c:pt>
                <c:pt idx="2083">
                  <c:v>5384.7212000000054</c:v>
                </c:pt>
                <c:pt idx="2084">
                  <c:v>5386.7212000000054</c:v>
                </c:pt>
                <c:pt idx="2085">
                  <c:v>5388.7212000000054</c:v>
                </c:pt>
                <c:pt idx="2086">
                  <c:v>5390.7212000000054</c:v>
                </c:pt>
                <c:pt idx="2087">
                  <c:v>5392.7212000000054</c:v>
                </c:pt>
                <c:pt idx="2088">
                  <c:v>5394.7212000000054</c:v>
                </c:pt>
                <c:pt idx="2089">
                  <c:v>5396.7212000000054</c:v>
                </c:pt>
                <c:pt idx="2090">
                  <c:v>5398.7212000000054</c:v>
                </c:pt>
                <c:pt idx="2091">
                  <c:v>5400.7212000000054</c:v>
                </c:pt>
                <c:pt idx="2092">
                  <c:v>5402.7212000000054</c:v>
                </c:pt>
                <c:pt idx="2093">
                  <c:v>5404.7212000000054</c:v>
                </c:pt>
                <c:pt idx="2094">
                  <c:v>5406.7212000000054</c:v>
                </c:pt>
                <c:pt idx="2095">
                  <c:v>5408.7212000000054</c:v>
                </c:pt>
                <c:pt idx="2096">
                  <c:v>5410.7212000000054</c:v>
                </c:pt>
                <c:pt idx="2097">
                  <c:v>5412.7212000000054</c:v>
                </c:pt>
                <c:pt idx="2098">
                  <c:v>5414.7212000000054</c:v>
                </c:pt>
                <c:pt idx="2099">
                  <c:v>5416.7212000000054</c:v>
                </c:pt>
                <c:pt idx="2100">
                  <c:v>5418.7212000000054</c:v>
                </c:pt>
                <c:pt idx="2101">
                  <c:v>5420.7212000000054</c:v>
                </c:pt>
                <c:pt idx="2102">
                  <c:v>5422.7212000000054</c:v>
                </c:pt>
                <c:pt idx="2103">
                  <c:v>5424.7212000000054</c:v>
                </c:pt>
                <c:pt idx="2104">
                  <c:v>5426.7212000000054</c:v>
                </c:pt>
                <c:pt idx="2105">
                  <c:v>5428.7212000000054</c:v>
                </c:pt>
                <c:pt idx="2106">
                  <c:v>5430.7212000000054</c:v>
                </c:pt>
                <c:pt idx="2107">
                  <c:v>5432.7212000000054</c:v>
                </c:pt>
                <c:pt idx="2108">
                  <c:v>5434.7212000000054</c:v>
                </c:pt>
                <c:pt idx="2109">
                  <c:v>5436.7212000000054</c:v>
                </c:pt>
                <c:pt idx="2110">
                  <c:v>5438.7212000000054</c:v>
                </c:pt>
                <c:pt idx="2111">
                  <c:v>5440.7212000000054</c:v>
                </c:pt>
                <c:pt idx="2112">
                  <c:v>5442.7212000000054</c:v>
                </c:pt>
                <c:pt idx="2113">
                  <c:v>5444.7212000000054</c:v>
                </c:pt>
                <c:pt idx="2114">
                  <c:v>5446.7212000000054</c:v>
                </c:pt>
                <c:pt idx="2115">
                  <c:v>5448.7212000000054</c:v>
                </c:pt>
                <c:pt idx="2116">
                  <c:v>5450.7212000000054</c:v>
                </c:pt>
                <c:pt idx="2117">
                  <c:v>5452.7212000000054</c:v>
                </c:pt>
                <c:pt idx="2118">
                  <c:v>5454.7212000000054</c:v>
                </c:pt>
                <c:pt idx="2119">
                  <c:v>5456.7212000000054</c:v>
                </c:pt>
                <c:pt idx="2120">
                  <c:v>5458.7212000000054</c:v>
                </c:pt>
                <c:pt idx="2121">
                  <c:v>5460.7212000000054</c:v>
                </c:pt>
                <c:pt idx="2122">
                  <c:v>5462.7212000000054</c:v>
                </c:pt>
                <c:pt idx="2123">
                  <c:v>5464.7212000000054</c:v>
                </c:pt>
                <c:pt idx="2124">
                  <c:v>5466.7212000000054</c:v>
                </c:pt>
                <c:pt idx="2125">
                  <c:v>5468.7212000000054</c:v>
                </c:pt>
                <c:pt idx="2126">
                  <c:v>5470.7212000000054</c:v>
                </c:pt>
                <c:pt idx="2127">
                  <c:v>5472.7212000000054</c:v>
                </c:pt>
                <c:pt idx="2128">
                  <c:v>5474.7212000000054</c:v>
                </c:pt>
                <c:pt idx="2129">
                  <c:v>5476.7212000000054</c:v>
                </c:pt>
                <c:pt idx="2130">
                  <c:v>5478.7212000000054</c:v>
                </c:pt>
                <c:pt idx="2131">
                  <c:v>5480.7212000000054</c:v>
                </c:pt>
                <c:pt idx="2132">
                  <c:v>5482.7212000000054</c:v>
                </c:pt>
                <c:pt idx="2133">
                  <c:v>5484.7212000000054</c:v>
                </c:pt>
                <c:pt idx="2134">
                  <c:v>5486.7212000000054</c:v>
                </c:pt>
                <c:pt idx="2135">
                  <c:v>5488.7212000000054</c:v>
                </c:pt>
                <c:pt idx="2136">
                  <c:v>5490.7212000000054</c:v>
                </c:pt>
                <c:pt idx="2137">
                  <c:v>5492.7212000000054</c:v>
                </c:pt>
                <c:pt idx="2138">
                  <c:v>5494.7212000000054</c:v>
                </c:pt>
                <c:pt idx="2139">
                  <c:v>5496.7212000000054</c:v>
                </c:pt>
                <c:pt idx="2140">
                  <c:v>5498.7212000000054</c:v>
                </c:pt>
                <c:pt idx="2141">
                  <c:v>5500.7212000000054</c:v>
                </c:pt>
                <c:pt idx="2142">
                  <c:v>5502.7212000000054</c:v>
                </c:pt>
                <c:pt idx="2143">
                  <c:v>5504.7212000000054</c:v>
                </c:pt>
                <c:pt idx="2144">
                  <c:v>5506.7212000000054</c:v>
                </c:pt>
                <c:pt idx="2145">
                  <c:v>5585.7549000000008</c:v>
                </c:pt>
                <c:pt idx="2146">
                  <c:v>5587.7549000000008</c:v>
                </c:pt>
                <c:pt idx="2147">
                  <c:v>5589.7549000000008</c:v>
                </c:pt>
                <c:pt idx="2148">
                  <c:v>5591.7549000000008</c:v>
                </c:pt>
                <c:pt idx="2149">
                  <c:v>5593.7549000000008</c:v>
                </c:pt>
                <c:pt idx="2150">
                  <c:v>5595.7549000000008</c:v>
                </c:pt>
                <c:pt idx="2151">
                  <c:v>5597.7549000000008</c:v>
                </c:pt>
                <c:pt idx="2152">
                  <c:v>5599.7549000000008</c:v>
                </c:pt>
                <c:pt idx="2153">
                  <c:v>5601.7549000000008</c:v>
                </c:pt>
                <c:pt idx="2154">
                  <c:v>5603.7549000000008</c:v>
                </c:pt>
                <c:pt idx="2155">
                  <c:v>5605.7549000000008</c:v>
                </c:pt>
                <c:pt idx="2156">
                  <c:v>5607.7549000000008</c:v>
                </c:pt>
                <c:pt idx="2157">
                  <c:v>5609.7549000000008</c:v>
                </c:pt>
                <c:pt idx="2158">
                  <c:v>5611.7549000000008</c:v>
                </c:pt>
                <c:pt idx="2159">
                  <c:v>5613.7549000000008</c:v>
                </c:pt>
                <c:pt idx="2160">
                  <c:v>5615.7549000000008</c:v>
                </c:pt>
                <c:pt idx="2161">
                  <c:v>5617.7549000000008</c:v>
                </c:pt>
                <c:pt idx="2162">
                  <c:v>5619.7549000000008</c:v>
                </c:pt>
                <c:pt idx="2163">
                  <c:v>5621.7549000000008</c:v>
                </c:pt>
                <c:pt idx="2164">
                  <c:v>5623.7549000000008</c:v>
                </c:pt>
                <c:pt idx="2165">
                  <c:v>5625.7549000000008</c:v>
                </c:pt>
                <c:pt idx="2166">
                  <c:v>5627.7549000000008</c:v>
                </c:pt>
                <c:pt idx="2167">
                  <c:v>5629.7549000000008</c:v>
                </c:pt>
                <c:pt idx="2168">
                  <c:v>5631.7549000000008</c:v>
                </c:pt>
                <c:pt idx="2169">
                  <c:v>5633.7549000000008</c:v>
                </c:pt>
                <c:pt idx="2170">
                  <c:v>5635.7549000000008</c:v>
                </c:pt>
                <c:pt idx="2171">
                  <c:v>5637.7549000000008</c:v>
                </c:pt>
                <c:pt idx="2172">
                  <c:v>5639.7549000000008</c:v>
                </c:pt>
                <c:pt idx="2173">
                  <c:v>5641.7549000000008</c:v>
                </c:pt>
                <c:pt idx="2174">
                  <c:v>5643.7549000000008</c:v>
                </c:pt>
                <c:pt idx="2175">
                  <c:v>5645.7549000000008</c:v>
                </c:pt>
                <c:pt idx="2176">
                  <c:v>5647.7549000000008</c:v>
                </c:pt>
                <c:pt idx="2177">
                  <c:v>5649.7549000000008</c:v>
                </c:pt>
                <c:pt idx="2178">
                  <c:v>5651.7549000000008</c:v>
                </c:pt>
                <c:pt idx="2179">
                  <c:v>5653.7549000000008</c:v>
                </c:pt>
                <c:pt idx="2180">
                  <c:v>5655.7549000000008</c:v>
                </c:pt>
                <c:pt idx="2181">
                  <c:v>5657.7549000000008</c:v>
                </c:pt>
                <c:pt idx="2182">
                  <c:v>5659.7549000000008</c:v>
                </c:pt>
                <c:pt idx="2183">
                  <c:v>5661.7549000000008</c:v>
                </c:pt>
                <c:pt idx="2184">
                  <c:v>5663.7549000000008</c:v>
                </c:pt>
                <c:pt idx="2185">
                  <c:v>5665.7549000000008</c:v>
                </c:pt>
                <c:pt idx="2186">
                  <c:v>5667.7549000000008</c:v>
                </c:pt>
                <c:pt idx="2187">
                  <c:v>5669.7549000000008</c:v>
                </c:pt>
                <c:pt idx="2188">
                  <c:v>5671.7549000000008</c:v>
                </c:pt>
                <c:pt idx="2189">
                  <c:v>5673.7549000000008</c:v>
                </c:pt>
                <c:pt idx="2190">
                  <c:v>5675.7549000000008</c:v>
                </c:pt>
                <c:pt idx="2191">
                  <c:v>5677.7549000000008</c:v>
                </c:pt>
                <c:pt idx="2192">
                  <c:v>5679.7549000000008</c:v>
                </c:pt>
                <c:pt idx="2193">
                  <c:v>5681.7549000000008</c:v>
                </c:pt>
                <c:pt idx="2194">
                  <c:v>5683.7549000000008</c:v>
                </c:pt>
                <c:pt idx="2195">
                  <c:v>5685.7549000000008</c:v>
                </c:pt>
                <c:pt idx="2196">
                  <c:v>5687.7549000000008</c:v>
                </c:pt>
                <c:pt idx="2197">
                  <c:v>5689.7549000000008</c:v>
                </c:pt>
                <c:pt idx="2198">
                  <c:v>5691.7549000000008</c:v>
                </c:pt>
                <c:pt idx="2199">
                  <c:v>5693.7549000000008</c:v>
                </c:pt>
                <c:pt idx="2200">
                  <c:v>5695.7549000000008</c:v>
                </c:pt>
                <c:pt idx="2201">
                  <c:v>5697.7549000000008</c:v>
                </c:pt>
                <c:pt idx="2202">
                  <c:v>5699.7549000000008</c:v>
                </c:pt>
                <c:pt idx="2203">
                  <c:v>5701.7549000000008</c:v>
                </c:pt>
                <c:pt idx="2204">
                  <c:v>5703.7549000000008</c:v>
                </c:pt>
                <c:pt idx="2205">
                  <c:v>5705.7549000000008</c:v>
                </c:pt>
                <c:pt idx="2206">
                  <c:v>5707.7549000000008</c:v>
                </c:pt>
                <c:pt idx="2207">
                  <c:v>5709.7549000000008</c:v>
                </c:pt>
                <c:pt idx="2208">
                  <c:v>5711.7549000000008</c:v>
                </c:pt>
                <c:pt idx="2209">
                  <c:v>5713.7549000000008</c:v>
                </c:pt>
                <c:pt idx="2210">
                  <c:v>5715.7549000000008</c:v>
                </c:pt>
                <c:pt idx="2211">
                  <c:v>5717.7549000000008</c:v>
                </c:pt>
                <c:pt idx="2212">
                  <c:v>5719.7549000000008</c:v>
                </c:pt>
                <c:pt idx="2213">
                  <c:v>5721.7549000000008</c:v>
                </c:pt>
                <c:pt idx="2214">
                  <c:v>5723.7549000000008</c:v>
                </c:pt>
                <c:pt idx="2215">
                  <c:v>5725.7549000000008</c:v>
                </c:pt>
                <c:pt idx="2216">
                  <c:v>5727.7549000000008</c:v>
                </c:pt>
                <c:pt idx="2217">
                  <c:v>5729.7549000000008</c:v>
                </c:pt>
                <c:pt idx="2218">
                  <c:v>5731.7549000000008</c:v>
                </c:pt>
                <c:pt idx="2219">
                  <c:v>5733.7549000000008</c:v>
                </c:pt>
                <c:pt idx="2220">
                  <c:v>5735.7549000000008</c:v>
                </c:pt>
                <c:pt idx="2221">
                  <c:v>5737.7549000000008</c:v>
                </c:pt>
                <c:pt idx="2222">
                  <c:v>5739.7549000000008</c:v>
                </c:pt>
                <c:pt idx="2223">
                  <c:v>5741.7549000000008</c:v>
                </c:pt>
                <c:pt idx="2224">
                  <c:v>5743.7549000000008</c:v>
                </c:pt>
                <c:pt idx="2225">
                  <c:v>5745.7549000000008</c:v>
                </c:pt>
                <c:pt idx="2226">
                  <c:v>5747.7549000000008</c:v>
                </c:pt>
                <c:pt idx="2227">
                  <c:v>5749.7549000000008</c:v>
                </c:pt>
                <c:pt idx="2228">
                  <c:v>5751.7549000000008</c:v>
                </c:pt>
                <c:pt idx="2229">
                  <c:v>5753.7549000000008</c:v>
                </c:pt>
                <c:pt idx="2230">
                  <c:v>5755.7549000000008</c:v>
                </c:pt>
                <c:pt idx="2231">
                  <c:v>5757.7549000000008</c:v>
                </c:pt>
                <c:pt idx="2232">
                  <c:v>5759.7549000000008</c:v>
                </c:pt>
                <c:pt idx="2233">
                  <c:v>5761.7549000000008</c:v>
                </c:pt>
                <c:pt idx="2234">
                  <c:v>5763.7549000000008</c:v>
                </c:pt>
                <c:pt idx="2235">
                  <c:v>5765.7549000000008</c:v>
                </c:pt>
                <c:pt idx="2236">
                  <c:v>5767.7549000000008</c:v>
                </c:pt>
                <c:pt idx="2237">
                  <c:v>5769.7549000000008</c:v>
                </c:pt>
                <c:pt idx="2238">
                  <c:v>5771.7549000000008</c:v>
                </c:pt>
                <c:pt idx="2239">
                  <c:v>5773.7549000000008</c:v>
                </c:pt>
                <c:pt idx="2240">
                  <c:v>5775.7549000000008</c:v>
                </c:pt>
                <c:pt idx="2241">
                  <c:v>5777.7549000000008</c:v>
                </c:pt>
                <c:pt idx="2242">
                  <c:v>5779.7549000000008</c:v>
                </c:pt>
                <c:pt idx="2243">
                  <c:v>5781.7549000000008</c:v>
                </c:pt>
                <c:pt idx="2244">
                  <c:v>5783.7549000000008</c:v>
                </c:pt>
                <c:pt idx="2245">
                  <c:v>5785.7549000000008</c:v>
                </c:pt>
                <c:pt idx="2246">
                  <c:v>5787.7549000000008</c:v>
                </c:pt>
                <c:pt idx="2247">
                  <c:v>5789.7549000000008</c:v>
                </c:pt>
                <c:pt idx="2248">
                  <c:v>5791.7549000000008</c:v>
                </c:pt>
                <c:pt idx="2249">
                  <c:v>5793.7549000000008</c:v>
                </c:pt>
                <c:pt idx="2250">
                  <c:v>5795.7549000000008</c:v>
                </c:pt>
                <c:pt idx="2251">
                  <c:v>5797.7549000000008</c:v>
                </c:pt>
                <c:pt idx="2252">
                  <c:v>5799.7549000000008</c:v>
                </c:pt>
                <c:pt idx="2253">
                  <c:v>5801.7549000000008</c:v>
                </c:pt>
                <c:pt idx="2254">
                  <c:v>5803.7549000000008</c:v>
                </c:pt>
                <c:pt idx="2255">
                  <c:v>5805.7549000000008</c:v>
                </c:pt>
                <c:pt idx="2256">
                  <c:v>5807.7549000000008</c:v>
                </c:pt>
                <c:pt idx="2257">
                  <c:v>5809.7549000000008</c:v>
                </c:pt>
                <c:pt idx="2258">
                  <c:v>5811.7549000000008</c:v>
                </c:pt>
                <c:pt idx="2259">
                  <c:v>5813.7549000000008</c:v>
                </c:pt>
                <c:pt idx="2260">
                  <c:v>5815.7549000000008</c:v>
                </c:pt>
                <c:pt idx="2261">
                  <c:v>5817.7549000000008</c:v>
                </c:pt>
                <c:pt idx="2262">
                  <c:v>5819.7549000000008</c:v>
                </c:pt>
                <c:pt idx="2263">
                  <c:v>5821.7549000000008</c:v>
                </c:pt>
                <c:pt idx="2264">
                  <c:v>5823.7549000000008</c:v>
                </c:pt>
                <c:pt idx="2265">
                  <c:v>5825.7549000000008</c:v>
                </c:pt>
                <c:pt idx="2266">
                  <c:v>5827.7549000000008</c:v>
                </c:pt>
                <c:pt idx="2267">
                  <c:v>5829.7549000000008</c:v>
                </c:pt>
                <c:pt idx="2268">
                  <c:v>5831.7549000000008</c:v>
                </c:pt>
                <c:pt idx="2269">
                  <c:v>5833.7549000000008</c:v>
                </c:pt>
                <c:pt idx="2270">
                  <c:v>5835.7549000000008</c:v>
                </c:pt>
                <c:pt idx="2271">
                  <c:v>5837.7549000000008</c:v>
                </c:pt>
                <c:pt idx="2272">
                  <c:v>5839.7549000000008</c:v>
                </c:pt>
                <c:pt idx="2273">
                  <c:v>5841.7549000000008</c:v>
                </c:pt>
                <c:pt idx="2274">
                  <c:v>5843.7549000000008</c:v>
                </c:pt>
                <c:pt idx="2275">
                  <c:v>5845.7549000000008</c:v>
                </c:pt>
                <c:pt idx="2276">
                  <c:v>5847.7549000000008</c:v>
                </c:pt>
                <c:pt idx="2277">
                  <c:v>5849.7549000000008</c:v>
                </c:pt>
                <c:pt idx="2278">
                  <c:v>5851.7549000000008</c:v>
                </c:pt>
                <c:pt idx="2279">
                  <c:v>5853.7549000000008</c:v>
                </c:pt>
                <c:pt idx="2280">
                  <c:v>5855.7549000000008</c:v>
                </c:pt>
                <c:pt idx="2281">
                  <c:v>5857.7549000000008</c:v>
                </c:pt>
                <c:pt idx="2282">
                  <c:v>5859.7549000000008</c:v>
                </c:pt>
                <c:pt idx="2283">
                  <c:v>5861.7549000000008</c:v>
                </c:pt>
                <c:pt idx="2284">
                  <c:v>5863.7549000000008</c:v>
                </c:pt>
                <c:pt idx="2285">
                  <c:v>5865.7549000000008</c:v>
                </c:pt>
                <c:pt idx="2286">
                  <c:v>5867.7549000000008</c:v>
                </c:pt>
                <c:pt idx="2287">
                  <c:v>5869.7549000000008</c:v>
                </c:pt>
                <c:pt idx="2288">
                  <c:v>5871.7549000000008</c:v>
                </c:pt>
                <c:pt idx="2289">
                  <c:v>5873.7549000000008</c:v>
                </c:pt>
                <c:pt idx="2290">
                  <c:v>5875.7549000000008</c:v>
                </c:pt>
                <c:pt idx="2291">
                  <c:v>5877.7549000000008</c:v>
                </c:pt>
                <c:pt idx="2292">
                  <c:v>5879.7549000000008</c:v>
                </c:pt>
                <c:pt idx="2293">
                  <c:v>5881.7549000000008</c:v>
                </c:pt>
                <c:pt idx="2294">
                  <c:v>5883.7549000000008</c:v>
                </c:pt>
                <c:pt idx="2295">
                  <c:v>5885.7549000000008</c:v>
                </c:pt>
                <c:pt idx="2296">
                  <c:v>5887.7549000000008</c:v>
                </c:pt>
                <c:pt idx="2297">
                  <c:v>5889.7549000000008</c:v>
                </c:pt>
                <c:pt idx="2298">
                  <c:v>5891.7549000000008</c:v>
                </c:pt>
                <c:pt idx="2299">
                  <c:v>5893.7549000000008</c:v>
                </c:pt>
                <c:pt idx="2300">
                  <c:v>5895.7549000000008</c:v>
                </c:pt>
                <c:pt idx="2301">
                  <c:v>5897.7549000000008</c:v>
                </c:pt>
                <c:pt idx="2302">
                  <c:v>5899.7549000000008</c:v>
                </c:pt>
                <c:pt idx="2303">
                  <c:v>5901.7549000000008</c:v>
                </c:pt>
                <c:pt idx="2304">
                  <c:v>5903.7549000000008</c:v>
                </c:pt>
                <c:pt idx="2305">
                  <c:v>5905.7549000000008</c:v>
                </c:pt>
                <c:pt idx="2306">
                  <c:v>5907.7549000000008</c:v>
                </c:pt>
                <c:pt idx="2307">
                  <c:v>5909.7549000000008</c:v>
                </c:pt>
                <c:pt idx="2308">
                  <c:v>5911.7549000000008</c:v>
                </c:pt>
                <c:pt idx="2309">
                  <c:v>5913.7549000000008</c:v>
                </c:pt>
                <c:pt idx="2310">
                  <c:v>5915.7549000000008</c:v>
                </c:pt>
                <c:pt idx="2311">
                  <c:v>5917.7549000000008</c:v>
                </c:pt>
                <c:pt idx="2312">
                  <c:v>5919.7549000000008</c:v>
                </c:pt>
                <c:pt idx="2313">
                  <c:v>5921.7549000000008</c:v>
                </c:pt>
                <c:pt idx="2314">
                  <c:v>5923.7549000000008</c:v>
                </c:pt>
                <c:pt idx="2315">
                  <c:v>5925.7549000000008</c:v>
                </c:pt>
                <c:pt idx="2316">
                  <c:v>5927.7549000000008</c:v>
                </c:pt>
                <c:pt idx="2317">
                  <c:v>5929.7549000000008</c:v>
                </c:pt>
                <c:pt idx="2318">
                  <c:v>5931.7549000000008</c:v>
                </c:pt>
                <c:pt idx="2319">
                  <c:v>5933.7549000000008</c:v>
                </c:pt>
                <c:pt idx="2320">
                  <c:v>5935.7549000000008</c:v>
                </c:pt>
                <c:pt idx="2321">
                  <c:v>5937.7549000000008</c:v>
                </c:pt>
                <c:pt idx="2322">
                  <c:v>5939.7549000000008</c:v>
                </c:pt>
                <c:pt idx="2323">
                  <c:v>5941.7549000000008</c:v>
                </c:pt>
                <c:pt idx="2324">
                  <c:v>5943.7549000000008</c:v>
                </c:pt>
                <c:pt idx="2325">
                  <c:v>5945.7549000000008</c:v>
                </c:pt>
                <c:pt idx="2326">
                  <c:v>5947.7549000000008</c:v>
                </c:pt>
                <c:pt idx="2327">
                  <c:v>5949.7549000000008</c:v>
                </c:pt>
                <c:pt idx="2328">
                  <c:v>5951.7549000000008</c:v>
                </c:pt>
                <c:pt idx="2329">
                  <c:v>5953.7549000000008</c:v>
                </c:pt>
                <c:pt idx="2330">
                  <c:v>5955.7549000000008</c:v>
                </c:pt>
                <c:pt idx="2331">
                  <c:v>5957.7549000000008</c:v>
                </c:pt>
                <c:pt idx="2332">
                  <c:v>5959.7549000000008</c:v>
                </c:pt>
                <c:pt idx="2333">
                  <c:v>5961.7549000000008</c:v>
                </c:pt>
                <c:pt idx="2334">
                  <c:v>5963.7549000000008</c:v>
                </c:pt>
                <c:pt idx="2335">
                  <c:v>5965.7549000000008</c:v>
                </c:pt>
                <c:pt idx="2336">
                  <c:v>5967.7549000000008</c:v>
                </c:pt>
                <c:pt idx="2337">
                  <c:v>5969.7549000000008</c:v>
                </c:pt>
                <c:pt idx="2338">
                  <c:v>5971.7549000000008</c:v>
                </c:pt>
                <c:pt idx="2339">
                  <c:v>5973.7549000000008</c:v>
                </c:pt>
                <c:pt idx="2340">
                  <c:v>5975.7549000000008</c:v>
                </c:pt>
                <c:pt idx="2341">
                  <c:v>5977.7549000000008</c:v>
                </c:pt>
                <c:pt idx="2342">
                  <c:v>5979.7549000000008</c:v>
                </c:pt>
                <c:pt idx="2343">
                  <c:v>5981.7549000000008</c:v>
                </c:pt>
                <c:pt idx="2344">
                  <c:v>5983.7549000000008</c:v>
                </c:pt>
                <c:pt idx="2345">
                  <c:v>5985.7549000000008</c:v>
                </c:pt>
                <c:pt idx="2346">
                  <c:v>5987.7549000000008</c:v>
                </c:pt>
                <c:pt idx="2347">
                  <c:v>5989.7549000000008</c:v>
                </c:pt>
                <c:pt idx="2348">
                  <c:v>5991.7549000000008</c:v>
                </c:pt>
                <c:pt idx="2349">
                  <c:v>5993.7549000000008</c:v>
                </c:pt>
                <c:pt idx="2350">
                  <c:v>5995.7549000000008</c:v>
                </c:pt>
                <c:pt idx="2351">
                  <c:v>5997.7549000000008</c:v>
                </c:pt>
                <c:pt idx="2352">
                  <c:v>5999.7549000000008</c:v>
                </c:pt>
                <c:pt idx="2353">
                  <c:v>6001.7549000000008</c:v>
                </c:pt>
                <c:pt idx="2354">
                  <c:v>6003.7549000000008</c:v>
                </c:pt>
                <c:pt idx="2355">
                  <c:v>6005.7549000000008</c:v>
                </c:pt>
                <c:pt idx="2356">
                  <c:v>6007.7549000000008</c:v>
                </c:pt>
                <c:pt idx="2357">
                  <c:v>6009.7549000000008</c:v>
                </c:pt>
                <c:pt idx="2358">
                  <c:v>6011.7549000000008</c:v>
                </c:pt>
                <c:pt idx="2359">
                  <c:v>6013.7549000000008</c:v>
                </c:pt>
                <c:pt idx="2360">
                  <c:v>6015.7549000000008</c:v>
                </c:pt>
                <c:pt idx="2361">
                  <c:v>6017.7549000000008</c:v>
                </c:pt>
                <c:pt idx="2362">
                  <c:v>6019.7549000000008</c:v>
                </c:pt>
                <c:pt idx="2363">
                  <c:v>6021.7549000000008</c:v>
                </c:pt>
                <c:pt idx="2364">
                  <c:v>6023.7549000000008</c:v>
                </c:pt>
                <c:pt idx="2365">
                  <c:v>6025.7549000000008</c:v>
                </c:pt>
                <c:pt idx="2366">
                  <c:v>6027.7549000000008</c:v>
                </c:pt>
                <c:pt idx="2367">
                  <c:v>6029.7549000000008</c:v>
                </c:pt>
                <c:pt idx="2368">
                  <c:v>6031.7549000000008</c:v>
                </c:pt>
                <c:pt idx="2369">
                  <c:v>6033.7549000000008</c:v>
                </c:pt>
                <c:pt idx="2370">
                  <c:v>6035.7549000000008</c:v>
                </c:pt>
                <c:pt idx="2371">
                  <c:v>6037.7549000000008</c:v>
                </c:pt>
                <c:pt idx="2372">
                  <c:v>6039.7549000000008</c:v>
                </c:pt>
                <c:pt idx="2373">
                  <c:v>6041.7549000000008</c:v>
                </c:pt>
                <c:pt idx="2374">
                  <c:v>6043.7549000000008</c:v>
                </c:pt>
                <c:pt idx="2375">
                  <c:v>6045.7549000000008</c:v>
                </c:pt>
                <c:pt idx="2376">
                  <c:v>6047.7549000000008</c:v>
                </c:pt>
                <c:pt idx="2377">
                  <c:v>6049.7549000000008</c:v>
                </c:pt>
                <c:pt idx="2378">
                  <c:v>6051.7549000000008</c:v>
                </c:pt>
                <c:pt idx="2379">
                  <c:v>6053.7549000000008</c:v>
                </c:pt>
                <c:pt idx="2380">
                  <c:v>6055.7549000000008</c:v>
                </c:pt>
                <c:pt idx="2381">
                  <c:v>6057.7549000000008</c:v>
                </c:pt>
                <c:pt idx="2382">
                  <c:v>6059.7549000000008</c:v>
                </c:pt>
                <c:pt idx="2383">
                  <c:v>6061.7549000000008</c:v>
                </c:pt>
                <c:pt idx="2384">
                  <c:v>6063.7549000000008</c:v>
                </c:pt>
                <c:pt idx="2385">
                  <c:v>6065.7549000000008</c:v>
                </c:pt>
                <c:pt idx="2386">
                  <c:v>6067.7549000000008</c:v>
                </c:pt>
                <c:pt idx="2387">
                  <c:v>6069.7549000000008</c:v>
                </c:pt>
                <c:pt idx="2388">
                  <c:v>6071.7549000000008</c:v>
                </c:pt>
                <c:pt idx="2389">
                  <c:v>6073.7549000000008</c:v>
                </c:pt>
                <c:pt idx="2390">
                  <c:v>6075.7549000000008</c:v>
                </c:pt>
                <c:pt idx="2391">
                  <c:v>6077.7549000000008</c:v>
                </c:pt>
                <c:pt idx="2392">
                  <c:v>6079.7549000000008</c:v>
                </c:pt>
                <c:pt idx="2393">
                  <c:v>6081.7549000000008</c:v>
                </c:pt>
                <c:pt idx="2394">
                  <c:v>6083.7549000000008</c:v>
                </c:pt>
                <c:pt idx="2395">
                  <c:v>6085.7549000000008</c:v>
                </c:pt>
                <c:pt idx="2396">
                  <c:v>6087.7549000000008</c:v>
                </c:pt>
                <c:pt idx="2397">
                  <c:v>6089.7549000000008</c:v>
                </c:pt>
                <c:pt idx="2398">
                  <c:v>6091.7549000000008</c:v>
                </c:pt>
                <c:pt idx="2399">
                  <c:v>6093.7549000000008</c:v>
                </c:pt>
                <c:pt idx="2400">
                  <c:v>6095.7549000000008</c:v>
                </c:pt>
                <c:pt idx="2401">
                  <c:v>6097.7549000000008</c:v>
                </c:pt>
                <c:pt idx="2402">
                  <c:v>6099.7549000000008</c:v>
                </c:pt>
                <c:pt idx="2403">
                  <c:v>6101.7549000000008</c:v>
                </c:pt>
                <c:pt idx="2404">
                  <c:v>6103.7549000000008</c:v>
                </c:pt>
                <c:pt idx="2405">
                  <c:v>6105.7549000000008</c:v>
                </c:pt>
                <c:pt idx="2406">
                  <c:v>6107.7549000000008</c:v>
                </c:pt>
                <c:pt idx="2407">
                  <c:v>6109.7549000000008</c:v>
                </c:pt>
                <c:pt idx="2408">
                  <c:v>6111.7549000000008</c:v>
                </c:pt>
                <c:pt idx="2409">
                  <c:v>6113.7549000000008</c:v>
                </c:pt>
                <c:pt idx="2410">
                  <c:v>6115.7549000000008</c:v>
                </c:pt>
                <c:pt idx="2411">
                  <c:v>6117.7549000000008</c:v>
                </c:pt>
                <c:pt idx="2412">
                  <c:v>6119.7549000000008</c:v>
                </c:pt>
                <c:pt idx="2413">
                  <c:v>6121.7549000000008</c:v>
                </c:pt>
                <c:pt idx="2414">
                  <c:v>6123.7549000000008</c:v>
                </c:pt>
                <c:pt idx="2415">
                  <c:v>6125.7549000000008</c:v>
                </c:pt>
                <c:pt idx="2416">
                  <c:v>6127.7549000000008</c:v>
                </c:pt>
                <c:pt idx="2417">
                  <c:v>6129.7549000000008</c:v>
                </c:pt>
                <c:pt idx="2418">
                  <c:v>6131.7549000000008</c:v>
                </c:pt>
                <c:pt idx="2419">
                  <c:v>6133.7549000000008</c:v>
                </c:pt>
                <c:pt idx="2420">
                  <c:v>6135.7549000000008</c:v>
                </c:pt>
                <c:pt idx="2421">
                  <c:v>6137.7549000000008</c:v>
                </c:pt>
                <c:pt idx="2422">
                  <c:v>6139.7549000000008</c:v>
                </c:pt>
                <c:pt idx="2423">
                  <c:v>6141.7549000000008</c:v>
                </c:pt>
                <c:pt idx="2424">
                  <c:v>6143.7549000000008</c:v>
                </c:pt>
                <c:pt idx="2425">
                  <c:v>6145.7549000000008</c:v>
                </c:pt>
                <c:pt idx="2426">
                  <c:v>6147.7549000000008</c:v>
                </c:pt>
                <c:pt idx="2427">
                  <c:v>6149.7549000000008</c:v>
                </c:pt>
                <c:pt idx="2428">
                  <c:v>6151.7549000000008</c:v>
                </c:pt>
                <c:pt idx="2429">
                  <c:v>6153.7549000000008</c:v>
                </c:pt>
                <c:pt idx="2430">
                  <c:v>6155.7549000000008</c:v>
                </c:pt>
                <c:pt idx="2431">
                  <c:v>6157.7549000000008</c:v>
                </c:pt>
                <c:pt idx="2432">
                  <c:v>6159.7549000000008</c:v>
                </c:pt>
                <c:pt idx="2433">
                  <c:v>6161.7549000000008</c:v>
                </c:pt>
                <c:pt idx="2434">
                  <c:v>6163.7549000000008</c:v>
                </c:pt>
                <c:pt idx="2435">
                  <c:v>6165.7549000000008</c:v>
                </c:pt>
                <c:pt idx="2436">
                  <c:v>6167.7549000000008</c:v>
                </c:pt>
                <c:pt idx="2437">
                  <c:v>6169.7549000000008</c:v>
                </c:pt>
                <c:pt idx="2438">
                  <c:v>6171.7549000000008</c:v>
                </c:pt>
                <c:pt idx="2439">
                  <c:v>6173.7549000000008</c:v>
                </c:pt>
                <c:pt idx="2440">
                  <c:v>6175.7549000000008</c:v>
                </c:pt>
                <c:pt idx="2441">
                  <c:v>6177.7549000000008</c:v>
                </c:pt>
                <c:pt idx="2442">
                  <c:v>6179.7549000000008</c:v>
                </c:pt>
                <c:pt idx="2443">
                  <c:v>6181.7549000000008</c:v>
                </c:pt>
                <c:pt idx="2444">
                  <c:v>6183.7549000000008</c:v>
                </c:pt>
                <c:pt idx="2445">
                  <c:v>6185.7549000000008</c:v>
                </c:pt>
                <c:pt idx="2446">
                  <c:v>6187.7549000000008</c:v>
                </c:pt>
                <c:pt idx="2447">
                  <c:v>6189.7549000000008</c:v>
                </c:pt>
                <c:pt idx="2448">
                  <c:v>6191.7549000000008</c:v>
                </c:pt>
                <c:pt idx="2449">
                  <c:v>6193.7549000000008</c:v>
                </c:pt>
                <c:pt idx="2450">
                  <c:v>6195.7549000000008</c:v>
                </c:pt>
                <c:pt idx="2451">
                  <c:v>6197.7549000000008</c:v>
                </c:pt>
                <c:pt idx="2452">
                  <c:v>6199.7549000000008</c:v>
                </c:pt>
                <c:pt idx="2453">
                  <c:v>6201.7549000000008</c:v>
                </c:pt>
                <c:pt idx="2454">
                  <c:v>6203.7549000000008</c:v>
                </c:pt>
                <c:pt idx="2455">
                  <c:v>6205.7549000000008</c:v>
                </c:pt>
                <c:pt idx="2456">
                  <c:v>6207.7549000000008</c:v>
                </c:pt>
                <c:pt idx="2457">
                  <c:v>6209.7549000000008</c:v>
                </c:pt>
                <c:pt idx="2458">
                  <c:v>6211.7549000000008</c:v>
                </c:pt>
                <c:pt idx="2459">
                  <c:v>6213.7549000000008</c:v>
                </c:pt>
                <c:pt idx="2460">
                  <c:v>6215.7549000000008</c:v>
                </c:pt>
                <c:pt idx="2461">
                  <c:v>6217.7549000000008</c:v>
                </c:pt>
                <c:pt idx="2462">
                  <c:v>6219.7549000000008</c:v>
                </c:pt>
                <c:pt idx="2463">
                  <c:v>6221.7549000000008</c:v>
                </c:pt>
                <c:pt idx="2464">
                  <c:v>6223.7549000000008</c:v>
                </c:pt>
                <c:pt idx="2465">
                  <c:v>6225.7549000000008</c:v>
                </c:pt>
                <c:pt idx="2466">
                  <c:v>6227.7549000000008</c:v>
                </c:pt>
                <c:pt idx="2467">
                  <c:v>6229.7549000000008</c:v>
                </c:pt>
                <c:pt idx="2468">
                  <c:v>6231.7549000000008</c:v>
                </c:pt>
                <c:pt idx="2469">
                  <c:v>6233.7549000000008</c:v>
                </c:pt>
                <c:pt idx="2470">
                  <c:v>6235.7549000000008</c:v>
                </c:pt>
                <c:pt idx="2471">
                  <c:v>6237.7549000000008</c:v>
                </c:pt>
                <c:pt idx="2472">
                  <c:v>6239.7549000000008</c:v>
                </c:pt>
                <c:pt idx="2473">
                  <c:v>6241.7549000000008</c:v>
                </c:pt>
                <c:pt idx="2474">
                  <c:v>6243.7549000000008</c:v>
                </c:pt>
                <c:pt idx="2475">
                  <c:v>6273.7861000000003</c:v>
                </c:pt>
                <c:pt idx="2476">
                  <c:v>6303.7861000000003</c:v>
                </c:pt>
                <c:pt idx="2477">
                  <c:v>6333.7861000000003</c:v>
                </c:pt>
                <c:pt idx="2478">
                  <c:v>6363.7861000000003</c:v>
                </c:pt>
                <c:pt idx="2479">
                  <c:v>6393.7861000000003</c:v>
                </c:pt>
                <c:pt idx="2480">
                  <c:v>6423.7861000000003</c:v>
                </c:pt>
                <c:pt idx="2481">
                  <c:v>6453.7861000000003</c:v>
                </c:pt>
                <c:pt idx="2482">
                  <c:v>6483.7861000000003</c:v>
                </c:pt>
                <c:pt idx="2483">
                  <c:v>6513.7861000000003</c:v>
                </c:pt>
                <c:pt idx="2484">
                  <c:v>6543.7861000000003</c:v>
                </c:pt>
                <c:pt idx="2485">
                  <c:v>6573.7861000000003</c:v>
                </c:pt>
                <c:pt idx="2486">
                  <c:v>6603.7861000000003</c:v>
                </c:pt>
                <c:pt idx="2487">
                  <c:v>6633.7861000000003</c:v>
                </c:pt>
                <c:pt idx="2488">
                  <c:v>6663.7861000000003</c:v>
                </c:pt>
                <c:pt idx="2489">
                  <c:v>6693.7861000000003</c:v>
                </c:pt>
                <c:pt idx="2490">
                  <c:v>6723.7861000000003</c:v>
                </c:pt>
                <c:pt idx="2491">
                  <c:v>6753.7861000000003</c:v>
                </c:pt>
                <c:pt idx="2492">
                  <c:v>6783.7861000000003</c:v>
                </c:pt>
                <c:pt idx="2493">
                  <c:v>6813.7861000000003</c:v>
                </c:pt>
                <c:pt idx="2494">
                  <c:v>6843.7861000000003</c:v>
                </c:pt>
                <c:pt idx="2495">
                  <c:v>6873.7861000000003</c:v>
                </c:pt>
                <c:pt idx="2496">
                  <c:v>6903.7861000000003</c:v>
                </c:pt>
                <c:pt idx="2497">
                  <c:v>6933.7861000000003</c:v>
                </c:pt>
                <c:pt idx="2498">
                  <c:v>6963.7861000000003</c:v>
                </c:pt>
                <c:pt idx="2499">
                  <c:v>6993.7861000000003</c:v>
                </c:pt>
                <c:pt idx="2500">
                  <c:v>7023.7861000000003</c:v>
                </c:pt>
                <c:pt idx="2501">
                  <c:v>7053.7861000000003</c:v>
                </c:pt>
                <c:pt idx="2502">
                  <c:v>7083.7861000000003</c:v>
                </c:pt>
                <c:pt idx="2503">
                  <c:v>7113.7861000000003</c:v>
                </c:pt>
                <c:pt idx="2504">
                  <c:v>7143.7861000000003</c:v>
                </c:pt>
                <c:pt idx="2505">
                  <c:v>7173.7861000000003</c:v>
                </c:pt>
                <c:pt idx="2506">
                  <c:v>7203.7861000000003</c:v>
                </c:pt>
                <c:pt idx="2507">
                  <c:v>7233.7861000000003</c:v>
                </c:pt>
                <c:pt idx="2508">
                  <c:v>7263.7861000000003</c:v>
                </c:pt>
                <c:pt idx="2509">
                  <c:v>7293.7861000000003</c:v>
                </c:pt>
                <c:pt idx="2510">
                  <c:v>7323.7861000000003</c:v>
                </c:pt>
                <c:pt idx="2511">
                  <c:v>7353.7861000000003</c:v>
                </c:pt>
                <c:pt idx="2512">
                  <c:v>7383.7861000000003</c:v>
                </c:pt>
                <c:pt idx="2513">
                  <c:v>7413.7861000000003</c:v>
                </c:pt>
                <c:pt idx="2514">
                  <c:v>7443.7861000000003</c:v>
                </c:pt>
                <c:pt idx="2515">
                  <c:v>7473.7861000000003</c:v>
                </c:pt>
                <c:pt idx="2516">
                  <c:v>7503.7861000000003</c:v>
                </c:pt>
                <c:pt idx="2517">
                  <c:v>7533.7861000000003</c:v>
                </c:pt>
                <c:pt idx="2518">
                  <c:v>7563.7861000000003</c:v>
                </c:pt>
                <c:pt idx="2519">
                  <c:v>7593.7861000000003</c:v>
                </c:pt>
                <c:pt idx="2520">
                  <c:v>7623.7861000000003</c:v>
                </c:pt>
                <c:pt idx="2521">
                  <c:v>7653.7861000000003</c:v>
                </c:pt>
                <c:pt idx="2522">
                  <c:v>7683.7861000000003</c:v>
                </c:pt>
                <c:pt idx="2523">
                  <c:v>7713.7861000000003</c:v>
                </c:pt>
                <c:pt idx="2524">
                  <c:v>7743.7861000000003</c:v>
                </c:pt>
                <c:pt idx="2525">
                  <c:v>7773.7861000000003</c:v>
                </c:pt>
                <c:pt idx="2526">
                  <c:v>7803.7861000000003</c:v>
                </c:pt>
                <c:pt idx="2527">
                  <c:v>7833.7861000000003</c:v>
                </c:pt>
                <c:pt idx="2528">
                  <c:v>7863.7861000000003</c:v>
                </c:pt>
                <c:pt idx="2529">
                  <c:v>7893.7861000000003</c:v>
                </c:pt>
                <c:pt idx="2530">
                  <c:v>7923.7861000000003</c:v>
                </c:pt>
                <c:pt idx="2531">
                  <c:v>7953.7861000000003</c:v>
                </c:pt>
                <c:pt idx="2532">
                  <c:v>7983.7861000000003</c:v>
                </c:pt>
                <c:pt idx="2533">
                  <c:v>8013.7861000000003</c:v>
                </c:pt>
                <c:pt idx="2534">
                  <c:v>8043.7861000000003</c:v>
                </c:pt>
                <c:pt idx="2535">
                  <c:v>8073.7861000000003</c:v>
                </c:pt>
                <c:pt idx="2536">
                  <c:v>8103.7861000000003</c:v>
                </c:pt>
                <c:pt idx="2537">
                  <c:v>8133.7861000000003</c:v>
                </c:pt>
                <c:pt idx="2538">
                  <c:v>8163.7861000000003</c:v>
                </c:pt>
                <c:pt idx="2539">
                  <c:v>8193.786099999983</c:v>
                </c:pt>
                <c:pt idx="2540">
                  <c:v>8223.786099999983</c:v>
                </c:pt>
                <c:pt idx="2541">
                  <c:v>8253.786099999983</c:v>
                </c:pt>
                <c:pt idx="2542">
                  <c:v>8283.786099999983</c:v>
                </c:pt>
                <c:pt idx="2543">
                  <c:v>8313.786099999983</c:v>
                </c:pt>
                <c:pt idx="2544">
                  <c:v>8343.786099999983</c:v>
                </c:pt>
                <c:pt idx="2545">
                  <c:v>8373.786099999983</c:v>
                </c:pt>
                <c:pt idx="2546">
                  <c:v>8403.786099999983</c:v>
                </c:pt>
                <c:pt idx="2547">
                  <c:v>8433.786099999983</c:v>
                </c:pt>
                <c:pt idx="2548">
                  <c:v>8463.786099999983</c:v>
                </c:pt>
                <c:pt idx="2549">
                  <c:v>8493.786099999983</c:v>
                </c:pt>
                <c:pt idx="2550">
                  <c:v>8523.786099999983</c:v>
                </c:pt>
                <c:pt idx="2551">
                  <c:v>8553.786099999983</c:v>
                </c:pt>
                <c:pt idx="2552">
                  <c:v>8583.786099999983</c:v>
                </c:pt>
                <c:pt idx="2553">
                  <c:v>8613.786099999983</c:v>
                </c:pt>
                <c:pt idx="2554">
                  <c:v>8643.786099999983</c:v>
                </c:pt>
                <c:pt idx="2555">
                  <c:v>8673.786099999983</c:v>
                </c:pt>
                <c:pt idx="2556">
                  <c:v>8703.786099999983</c:v>
                </c:pt>
                <c:pt idx="2557">
                  <c:v>8733.786099999983</c:v>
                </c:pt>
                <c:pt idx="2558">
                  <c:v>8763.786099999983</c:v>
                </c:pt>
                <c:pt idx="2559">
                  <c:v>8793.786099999983</c:v>
                </c:pt>
                <c:pt idx="2560">
                  <c:v>8823.786099999983</c:v>
                </c:pt>
                <c:pt idx="2561">
                  <c:v>8853.786099999983</c:v>
                </c:pt>
                <c:pt idx="2562">
                  <c:v>8883.786099999983</c:v>
                </c:pt>
                <c:pt idx="2563">
                  <c:v>8913.786099999983</c:v>
                </c:pt>
                <c:pt idx="2564">
                  <c:v>8943.786099999983</c:v>
                </c:pt>
                <c:pt idx="2565">
                  <c:v>8973.786099999983</c:v>
                </c:pt>
                <c:pt idx="2566">
                  <c:v>9003.786099999983</c:v>
                </c:pt>
                <c:pt idx="2567">
                  <c:v>9033.786099999983</c:v>
                </c:pt>
                <c:pt idx="2568">
                  <c:v>9063.786099999983</c:v>
                </c:pt>
                <c:pt idx="2569">
                  <c:v>9093.786099999983</c:v>
                </c:pt>
                <c:pt idx="2570">
                  <c:v>9123.786099999983</c:v>
                </c:pt>
                <c:pt idx="2571">
                  <c:v>9153.786099999983</c:v>
                </c:pt>
                <c:pt idx="2572">
                  <c:v>9183.786099999983</c:v>
                </c:pt>
                <c:pt idx="2573">
                  <c:v>9213.786099999983</c:v>
                </c:pt>
                <c:pt idx="2574">
                  <c:v>9243.786099999983</c:v>
                </c:pt>
                <c:pt idx="2575">
                  <c:v>9273.786099999983</c:v>
                </c:pt>
                <c:pt idx="2576">
                  <c:v>9303.786099999983</c:v>
                </c:pt>
                <c:pt idx="2577">
                  <c:v>9333.786099999983</c:v>
                </c:pt>
                <c:pt idx="2578">
                  <c:v>9363.786099999983</c:v>
                </c:pt>
                <c:pt idx="2579">
                  <c:v>9393.786099999983</c:v>
                </c:pt>
                <c:pt idx="2580">
                  <c:v>9423.786099999983</c:v>
                </c:pt>
                <c:pt idx="2581">
                  <c:v>9453.786099999983</c:v>
                </c:pt>
                <c:pt idx="2582">
                  <c:v>9483.786099999983</c:v>
                </c:pt>
                <c:pt idx="2583">
                  <c:v>9513.786099999983</c:v>
                </c:pt>
                <c:pt idx="2584">
                  <c:v>9543.786099999983</c:v>
                </c:pt>
                <c:pt idx="2585">
                  <c:v>9573.786099999983</c:v>
                </c:pt>
                <c:pt idx="2586">
                  <c:v>9603.786099999983</c:v>
                </c:pt>
                <c:pt idx="2587">
                  <c:v>9633.786099999983</c:v>
                </c:pt>
                <c:pt idx="2588">
                  <c:v>9663.786099999983</c:v>
                </c:pt>
                <c:pt idx="2589">
                  <c:v>9693.786099999983</c:v>
                </c:pt>
                <c:pt idx="2590">
                  <c:v>9723.786099999983</c:v>
                </c:pt>
                <c:pt idx="2591">
                  <c:v>9753.786099999983</c:v>
                </c:pt>
                <c:pt idx="2592">
                  <c:v>9783.786099999983</c:v>
                </c:pt>
                <c:pt idx="2593">
                  <c:v>9813.786099999983</c:v>
                </c:pt>
                <c:pt idx="2594">
                  <c:v>9843.786099999983</c:v>
                </c:pt>
                <c:pt idx="2595">
                  <c:v>9873.786099999983</c:v>
                </c:pt>
                <c:pt idx="2596">
                  <c:v>9903.786099999983</c:v>
                </c:pt>
                <c:pt idx="2597">
                  <c:v>9933.786099999983</c:v>
                </c:pt>
                <c:pt idx="2598">
                  <c:v>9963.786099999983</c:v>
                </c:pt>
                <c:pt idx="2599">
                  <c:v>9993.786099999983</c:v>
                </c:pt>
                <c:pt idx="2600">
                  <c:v>10023.786</c:v>
                </c:pt>
                <c:pt idx="2601">
                  <c:v>10053.786</c:v>
                </c:pt>
                <c:pt idx="2602">
                  <c:v>10083.786</c:v>
                </c:pt>
                <c:pt idx="2603">
                  <c:v>10113.786</c:v>
                </c:pt>
                <c:pt idx="2604">
                  <c:v>10143.786</c:v>
                </c:pt>
                <c:pt idx="2605">
                  <c:v>10173.786</c:v>
                </c:pt>
                <c:pt idx="2606">
                  <c:v>10203.786</c:v>
                </c:pt>
                <c:pt idx="2607">
                  <c:v>10233.786</c:v>
                </c:pt>
                <c:pt idx="2608">
                  <c:v>10263.786</c:v>
                </c:pt>
                <c:pt idx="2609">
                  <c:v>10293.786</c:v>
                </c:pt>
                <c:pt idx="2610">
                  <c:v>10323.786</c:v>
                </c:pt>
                <c:pt idx="2611">
                  <c:v>10353.786</c:v>
                </c:pt>
                <c:pt idx="2612">
                  <c:v>10383.786</c:v>
                </c:pt>
                <c:pt idx="2613">
                  <c:v>10413.786</c:v>
                </c:pt>
                <c:pt idx="2614">
                  <c:v>10443.786</c:v>
                </c:pt>
                <c:pt idx="2615">
                  <c:v>10473.786</c:v>
                </c:pt>
                <c:pt idx="2616">
                  <c:v>10503.786</c:v>
                </c:pt>
                <c:pt idx="2617">
                  <c:v>10533.786</c:v>
                </c:pt>
                <c:pt idx="2618">
                  <c:v>10563.786</c:v>
                </c:pt>
                <c:pt idx="2619">
                  <c:v>10593.786</c:v>
                </c:pt>
                <c:pt idx="2620">
                  <c:v>10623.786</c:v>
                </c:pt>
                <c:pt idx="2621">
                  <c:v>10653.786</c:v>
                </c:pt>
                <c:pt idx="2622">
                  <c:v>10683.786</c:v>
                </c:pt>
                <c:pt idx="2623">
                  <c:v>10713.786</c:v>
                </c:pt>
                <c:pt idx="2624">
                  <c:v>10743.786</c:v>
                </c:pt>
                <c:pt idx="2625">
                  <c:v>10773.786</c:v>
                </c:pt>
                <c:pt idx="2626">
                  <c:v>10803.786</c:v>
                </c:pt>
                <c:pt idx="2627">
                  <c:v>10833.786</c:v>
                </c:pt>
                <c:pt idx="2628">
                  <c:v>10863.786</c:v>
                </c:pt>
                <c:pt idx="2629">
                  <c:v>10893.786</c:v>
                </c:pt>
                <c:pt idx="2630">
                  <c:v>10923.786</c:v>
                </c:pt>
                <c:pt idx="2631">
                  <c:v>10953.786</c:v>
                </c:pt>
                <c:pt idx="2632">
                  <c:v>10983.786</c:v>
                </c:pt>
                <c:pt idx="2633">
                  <c:v>11013.786</c:v>
                </c:pt>
                <c:pt idx="2634">
                  <c:v>11043.786</c:v>
                </c:pt>
                <c:pt idx="2635">
                  <c:v>11073.786</c:v>
                </c:pt>
                <c:pt idx="2636">
                  <c:v>11103.786</c:v>
                </c:pt>
                <c:pt idx="2637">
                  <c:v>11133.786</c:v>
                </c:pt>
                <c:pt idx="2638">
                  <c:v>11163.786</c:v>
                </c:pt>
                <c:pt idx="2639">
                  <c:v>11193.786</c:v>
                </c:pt>
                <c:pt idx="2640">
                  <c:v>11223.786</c:v>
                </c:pt>
                <c:pt idx="2641">
                  <c:v>11253.786</c:v>
                </c:pt>
                <c:pt idx="2642">
                  <c:v>11283.786</c:v>
                </c:pt>
                <c:pt idx="2643">
                  <c:v>11313.786</c:v>
                </c:pt>
                <c:pt idx="2644">
                  <c:v>11343.786</c:v>
                </c:pt>
                <c:pt idx="2645">
                  <c:v>11373.786</c:v>
                </c:pt>
                <c:pt idx="2646">
                  <c:v>11403.786</c:v>
                </c:pt>
                <c:pt idx="2647">
                  <c:v>11433.786</c:v>
                </c:pt>
                <c:pt idx="2648">
                  <c:v>11463.786</c:v>
                </c:pt>
                <c:pt idx="2649">
                  <c:v>11493.786</c:v>
                </c:pt>
                <c:pt idx="2650">
                  <c:v>11523.786</c:v>
                </c:pt>
                <c:pt idx="2651">
                  <c:v>11553.786</c:v>
                </c:pt>
                <c:pt idx="2652">
                  <c:v>11583.786</c:v>
                </c:pt>
                <c:pt idx="2653">
                  <c:v>11613.786</c:v>
                </c:pt>
                <c:pt idx="2654">
                  <c:v>11643.786</c:v>
                </c:pt>
                <c:pt idx="2655">
                  <c:v>11673.786</c:v>
                </c:pt>
                <c:pt idx="2656">
                  <c:v>11703.786</c:v>
                </c:pt>
                <c:pt idx="2657">
                  <c:v>11733.786</c:v>
                </c:pt>
                <c:pt idx="2658">
                  <c:v>11763.786</c:v>
                </c:pt>
                <c:pt idx="2659">
                  <c:v>11793.786</c:v>
                </c:pt>
                <c:pt idx="2660">
                  <c:v>11823.786</c:v>
                </c:pt>
                <c:pt idx="2661">
                  <c:v>11853.786</c:v>
                </c:pt>
                <c:pt idx="2662">
                  <c:v>11883.786</c:v>
                </c:pt>
                <c:pt idx="2663">
                  <c:v>11913.786</c:v>
                </c:pt>
                <c:pt idx="2664">
                  <c:v>11943.786</c:v>
                </c:pt>
                <c:pt idx="2665">
                  <c:v>11973.786</c:v>
                </c:pt>
                <c:pt idx="2666">
                  <c:v>12003.786</c:v>
                </c:pt>
                <c:pt idx="2667">
                  <c:v>12033.786</c:v>
                </c:pt>
                <c:pt idx="2668">
                  <c:v>12063.786</c:v>
                </c:pt>
                <c:pt idx="2669">
                  <c:v>12093.786</c:v>
                </c:pt>
                <c:pt idx="2670">
                  <c:v>12123.786</c:v>
                </c:pt>
                <c:pt idx="2671">
                  <c:v>12153.786</c:v>
                </c:pt>
                <c:pt idx="2672">
                  <c:v>12183.786</c:v>
                </c:pt>
                <c:pt idx="2673">
                  <c:v>12213.786</c:v>
                </c:pt>
                <c:pt idx="2674">
                  <c:v>12243.786</c:v>
                </c:pt>
                <c:pt idx="2675">
                  <c:v>12273.786</c:v>
                </c:pt>
                <c:pt idx="2676">
                  <c:v>12303.786</c:v>
                </c:pt>
                <c:pt idx="2677">
                  <c:v>12333.786</c:v>
                </c:pt>
                <c:pt idx="2678">
                  <c:v>12363.786</c:v>
                </c:pt>
                <c:pt idx="2679">
                  <c:v>12393.786</c:v>
                </c:pt>
                <c:pt idx="2680">
                  <c:v>12423.786</c:v>
                </c:pt>
                <c:pt idx="2681">
                  <c:v>12453.786</c:v>
                </c:pt>
                <c:pt idx="2682">
                  <c:v>12483.786</c:v>
                </c:pt>
                <c:pt idx="2683">
                  <c:v>12513.786</c:v>
                </c:pt>
                <c:pt idx="2684">
                  <c:v>12543.786</c:v>
                </c:pt>
                <c:pt idx="2685">
                  <c:v>12573.786</c:v>
                </c:pt>
                <c:pt idx="2686">
                  <c:v>12603.786</c:v>
                </c:pt>
                <c:pt idx="2687">
                  <c:v>12633.786</c:v>
                </c:pt>
                <c:pt idx="2688">
                  <c:v>12663.786</c:v>
                </c:pt>
                <c:pt idx="2689">
                  <c:v>12693.786</c:v>
                </c:pt>
                <c:pt idx="2690">
                  <c:v>12723.786</c:v>
                </c:pt>
                <c:pt idx="2691">
                  <c:v>12753.786</c:v>
                </c:pt>
                <c:pt idx="2692">
                  <c:v>12783.786</c:v>
                </c:pt>
                <c:pt idx="2693">
                  <c:v>12813.786</c:v>
                </c:pt>
                <c:pt idx="2694">
                  <c:v>12843.786</c:v>
                </c:pt>
                <c:pt idx="2695">
                  <c:v>12873.786</c:v>
                </c:pt>
                <c:pt idx="2696">
                  <c:v>12903.786</c:v>
                </c:pt>
                <c:pt idx="2697">
                  <c:v>12933.786</c:v>
                </c:pt>
                <c:pt idx="2698">
                  <c:v>12963.786</c:v>
                </c:pt>
                <c:pt idx="2699">
                  <c:v>12993.786</c:v>
                </c:pt>
                <c:pt idx="2700">
                  <c:v>13023.786</c:v>
                </c:pt>
                <c:pt idx="2701">
                  <c:v>13053.786</c:v>
                </c:pt>
                <c:pt idx="2702">
                  <c:v>13083.786</c:v>
                </c:pt>
                <c:pt idx="2703">
                  <c:v>13113.786</c:v>
                </c:pt>
                <c:pt idx="2704">
                  <c:v>13143.786</c:v>
                </c:pt>
                <c:pt idx="2705">
                  <c:v>13173.786</c:v>
                </c:pt>
                <c:pt idx="2706">
                  <c:v>13203.786</c:v>
                </c:pt>
                <c:pt idx="2707">
                  <c:v>13233.786</c:v>
                </c:pt>
                <c:pt idx="2708">
                  <c:v>13263.786</c:v>
                </c:pt>
                <c:pt idx="2709">
                  <c:v>13293.786</c:v>
                </c:pt>
                <c:pt idx="2710">
                  <c:v>13323.786</c:v>
                </c:pt>
                <c:pt idx="2711">
                  <c:v>13353.786</c:v>
                </c:pt>
                <c:pt idx="2712">
                  <c:v>13383.786</c:v>
                </c:pt>
                <c:pt idx="2713">
                  <c:v>13413.786</c:v>
                </c:pt>
                <c:pt idx="2714">
                  <c:v>13443.786</c:v>
                </c:pt>
                <c:pt idx="2715">
                  <c:v>13473.786</c:v>
                </c:pt>
                <c:pt idx="2716">
                  <c:v>13503.786</c:v>
                </c:pt>
                <c:pt idx="2717">
                  <c:v>13533.786</c:v>
                </c:pt>
                <c:pt idx="2718">
                  <c:v>13563.786</c:v>
                </c:pt>
                <c:pt idx="2719">
                  <c:v>13593.786</c:v>
                </c:pt>
                <c:pt idx="2720">
                  <c:v>13623.786</c:v>
                </c:pt>
                <c:pt idx="2721">
                  <c:v>13653.786</c:v>
                </c:pt>
                <c:pt idx="2722">
                  <c:v>13683.786</c:v>
                </c:pt>
                <c:pt idx="2723">
                  <c:v>13713.786</c:v>
                </c:pt>
                <c:pt idx="2724">
                  <c:v>13743.786</c:v>
                </c:pt>
                <c:pt idx="2725">
                  <c:v>13773.786</c:v>
                </c:pt>
                <c:pt idx="2726">
                  <c:v>13803.786</c:v>
                </c:pt>
                <c:pt idx="2727">
                  <c:v>13833.786</c:v>
                </c:pt>
                <c:pt idx="2728">
                  <c:v>13863.786</c:v>
                </c:pt>
                <c:pt idx="2729">
                  <c:v>13893.786</c:v>
                </c:pt>
                <c:pt idx="2730">
                  <c:v>13923.786</c:v>
                </c:pt>
                <c:pt idx="2731">
                  <c:v>13953.786</c:v>
                </c:pt>
                <c:pt idx="2732">
                  <c:v>13983.786</c:v>
                </c:pt>
                <c:pt idx="2733">
                  <c:v>14013.786</c:v>
                </c:pt>
                <c:pt idx="2734">
                  <c:v>14043.786</c:v>
                </c:pt>
                <c:pt idx="2735">
                  <c:v>14073.786</c:v>
                </c:pt>
                <c:pt idx="2736">
                  <c:v>14103.786</c:v>
                </c:pt>
                <c:pt idx="2737">
                  <c:v>14133.786</c:v>
                </c:pt>
                <c:pt idx="2738">
                  <c:v>14163.786</c:v>
                </c:pt>
                <c:pt idx="2739">
                  <c:v>14193.786</c:v>
                </c:pt>
                <c:pt idx="2740">
                  <c:v>14223.786</c:v>
                </c:pt>
                <c:pt idx="2741">
                  <c:v>14253.786</c:v>
                </c:pt>
                <c:pt idx="2742">
                  <c:v>14283.786</c:v>
                </c:pt>
                <c:pt idx="2743">
                  <c:v>14313.786</c:v>
                </c:pt>
                <c:pt idx="2744">
                  <c:v>14343.786</c:v>
                </c:pt>
                <c:pt idx="2745">
                  <c:v>14373.786</c:v>
                </c:pt>
                <c:pt idx="2746">
                  <c:v>14403.786</c:v>
                </c:pt>
                <c:pt idx="2747">
                  <c:v>14433.786</c:v>
                </c:pt>
                <c:pt idx="2748">
                  <c:v>14463.786</c:v>
                </c:pt>
                <c:pt idx="2749">
                  <c:v>14493.786</c:v>
                </c:pt>
                <c:pt idx="2750">
                  <c:v>14523.786</c:v>
                </c:pt>
                <c:pt idx="2751">
                  <c:v>14553.786</c:v>
                </c:pt>
                <c:pt idx="2752">
                  <c:v>14583.786</c:v>
                </c:pt>
                <c:pt idx="2753">
                  <c:v>14613.786</c:v>
                </c:pt>
                <c:pt idx="2754">
                  <c:v>14643.786</c:v>
                </c:pt>
                <c:pt idx="2755">
                  <c:v>14673.786</c:v>
                </c:pt>
                <c:pt idx="2756">
                  <c:v>14703.786</c:v>
                </c:pt>
                <c:pt idx="2757">
                  <c:v>14733.786</c:v>
                </c:pt>
                <c:pt idx="2758">
                  <c:v>14763.786</c:v>
                </c:pt>
                <c:pt idx="2759">
                  <c:v>14793.786</c:v>
                </c:pt>
                <c:pt idx="2760">
                  <c:v>14823.786</c:v>
                </c:pt>
                <c:pt idx="2761">
                  <c:v>14853.786</c:v>
                </c:pt>
                <c:pt idx="2762">
                  <c:v>14883.786</c:v>
                </c:pt>
                <c:pt idx="2763">
                  <c:v>14913.786</c:v>
                </c:pt>
                <c:pt idx="2764">
                  <c:v>14943.786</c:v>
                </c:pt>
                <c:pt idx="2765">
                  <c:v>14973.786</c:v>
                </c:pt>
                <c:pt idx="2766">
                  <c:v>15003.786</c:v>
                </c:pt>
                <c:pt idx="2767">
                  <c:v>15033.786</c:v>
                </c:pt>
                <c:pt idx="2768">
                  <c:v>15063.786</c:v>
                </c:pt>
                <c:pt idx="2769">
                  <c:v>15093.786</c:v>
                </c:pt>
                <c:pt idx="2770">
                  <c:v>15123.786</c:v>
                </c:pt>
                <c:pt idx="2771">
                  <c:v>15153.786</c:v>
                </c:pt>
                <c:pt idx="2772">
                  <c:v>15183.786</c:v>
                </c:pt>
                <c:pt idx="2773">
                  <c:v>15213.786</c:v>
                </c:pt>
                <c:pt idx="2774">
                  <c:v>15243.786</c:v>
                </c:pt>
                <c:pt idx="2775">
                  <c:v>15273.786</c:v>
                </c:pt>
                <c:pt idx="2776">
                  <c:v>15303.786</c:v>
                </c:pt>
                <c:pt idx="2777">
                  <c:v>15333.786</c:v>
                </c:pt>
                <c:pt idx="2778">
                  <c:v>15363.786</c:v>
                </c:pt>
                <c:pt idx="2779">
                  <c:v>15393.786</c:v>
                </c:pt>
                <c:pt idx="2780">
                  <c:v>15423.786</c:v>
                </c:pt>
                <c:pt idx="2781">
                  <c:v>15453.786</c:v>
                </c:pt>
                <c:pt idx="2782">
                  <c:v>15483.786</c:v>
                </c:pt>
                <c:pt idx="2783">
                  <c:v>15513.786</c:v>
                </c:pt>
                <c:pt idx="2784">
                  <c:v>15543.786</c:v>
                </c:pt>
                <c:pt idx="2785">
                  <c:v>15573.786</c:v>
                </c:pt>
                <c:pt idx="2786">
                  <c:v>15603.786</c:v>
                </c:pt>
                <c:pt idx="2787">
                  <c:v>15633.786</c:v>
                </c:pt>
                <c:pt idx="2788">
                  <c:v>15663.786</c:v>
                </c:pt>
                <c:pt idx="2789">
                  <c:v>15693.786</c:v>
                </c:pt>
                <c:pt idx="2790">
                  <c:v>15723.786</c:v>
                </c:pt>
                <c:pt idx="2791">
                  <c:v>15753.786</c:v>
                </c:pt>
                <c:pt idx="2792">
                  <c:v>15783.786</c:v>
                </c:pt>
                <c:pt idx="2793">
                  <c:v>15813.786</c:v>
                </c:pt>
                <c:pt idx="2794">
                  <c:v>15843.786</c:v>
                </c:pt>
                <c:pt idx="2795">
                  <c:v>15873.786</c:v>
                </c:pt>
                <c:pt idx="2796">
                  <c:v>15903.786</c:v>
                </c:pt>
                <c:pt idx="2797">
                  <c:v>15933.786</c:v>
                </c:pt>
                <c:pt idx="2798">
                  <c:v>15963.786</c:v>
                </c:pt>
                <c:pt idx="2799">
                  <c:v>15993.786</c:v>
                </c:pt>
                <c:pt idx="2800">
                  <c:v>16023.786</c:v>
                </c:pt>
                <c:pt idx="2801">
                  <c:v>16053.786</c:v>
                </c:pt>
                <c:pt idx="2802">
                  <c:v>16083.786</c:v>
                </c:pt>
                <c:pt idx="2803">
                  <c:v>16113.786</c:v>
                </c:pt>
                <c:pt idx="2804">
                  <c:v>16143.786</c:v>
                </c:pt>
                <c:pt idx="2805">
                  <c:v>16173.786</c:v>
                </c:pt>
                <c:pt idx="2806">
                  <c:v>16203.786</c:v>
                </c:pt>
                <c:pt idx="2807">
                  <c:v>16233.786</c:v>
                </c:pt>
                <c:pt idx="2808">
                  <c:v>16263.786</c:v>
                </c:pt>
                <c:pt idx="2809">
                  <c:v>16293.786</c:v>
                </c:pt>
                <c:pt idx="2810">
                  <c:v>16323.786</c:v>
                </c:pt>
                <c:pt idx="2811">
                  <c:v>16353.786</c:v>
                </c:pt>
                <c:pt idx="2812">
                  <c:v>16383.786</c:v>
                </c:pt>
                <c:pt idx="2813">
                  <c:v>16413.785000000025</c:v>
                </c:pt>
                <c:pt idx="2814">
                  <c:v>16443.785000000025</c:v>
                </c:pt>
                <c:pt idx="2815">
                  <c:v>16473.785000000025</c:v>
                </c:pt>
                <c:pt idx="2816">
                  <c:v>16503.785000000025</c:v>
                </c:pt>
                <c:pt idx="2817">
                  <c:v>16533.785000000025</c:v>
                </c:pt>
                <c:pt idx="2818">
                  <c:v>16563.785000000025</c:v>
                </c:pt>
                <c:pt idx="2819">
                  <c:v>16593.785000000025</c:v>
                </c:pt>
                <c:pt idx="2820">
                  <c:v>16623.785000000025</c:v>
                </c:pt>
                <c:pt idx="2821">
                  <c:v>16653.785000000025</c:v>
                </c:pt>
                <c:pt idx="2822">
                  <c:v>16683.785000000025</c:v>
                </c:pt>
                <c:pt idx="2823">
                  <c:v>16713.785000000025</c:v>
                </c:pt>
                <c:pt idx="2824">
                  <c:v>16743.785000000025</c:v>
                </c:pt>
                <c:pt idx="2825">
                  <c:v>16773.785000000025</c:v>
                </c:pt>
                <c:pt idx="2826">
                  <c:v>16803.785000000025</c:v>
                </c:pt>
                <c:pt idx="2827">
                  <c:v>16833.785000000025</c:v>
                </c:pt>
                <c:pt idx="2828">
                  <c:v>16863.785000000025</c:v>
                </c:pt>
                <c:pt idx="2829">
                  <c:v>16893.785000000025</c:v>
                </c:pt>
                <c:pt idx="2830">
                  <c:v>16923.785000000025</c:v>
                </c:pt>
                <c:pt idx="2831">
                  <c:v>16953.785000000025</c:v>
                </c:pt>
                <c:pt idx="2832">
                  <c:v>16983.785000000025</c:v>
                </c:pt>
                <c:pt idx="2833">
                  <c:v>17013.785000000025</c:v>
                </c:pt>
                <c:pt idx="2834">
                  <c:v>17043.785000000025</c:v>
                </c:pt>
                <c:pt idx="2835">
                  <c:v>17073.785000000025</c:v>
                </c:pt>
                <c:pt idx="2836">
                  <c:v>17103.785000000025</c:v>
                </c:pt>
                <c:pt idx="2837">
                  <c:v>17133.785000000025</c:v>
                </c:pt>
                <c:pt idx="2838">
                  <c:v>17163.785000000025</c:v>
                </c:pt>
                <c:pt idx="2839">
                  <c:v>17193.785000000025</c:v>
                </c:pt>
                <c:pt idx="2840">
                  <c:v>17223.785000000025</c:v>
                </c:pt>
                <c:pt idx="2841">
                  <c:v>17253.785000000025</c:v>
                </c:pt>
                <c:pt idx="2842">
                  <c:v>17283.785000000025</c:v>
                </c:pt>
                <c:pt idx="2843">
                  <c:v>17313.785000000025</c:v>
                </c:pt>
                <c:pt idx="2844">
                  <c:v>17343.785000000025</c:v>
                </c:pt>
                <c:pt idx="2845">
                  <c:v>17373.785000000025</c:v>
                </c:pt>
                <c:pt idx="2846">
                  <c:v>17403.785000000025</c:v>
                </c:pt>
                <c:pt idx="2847">
                  <c:v>17433.785000000025</c:v>
                </c:pt>
                <c:pt idx="2848">
                  <c:v>17463.785000000025</c:v>
                </c:pt>
                <c:pt idx="2849">
                  <c:v>17493.785000000025</c:v>
                </c:pt>
                <c:pt idx="2850">
                  <c:v>17523.785000000025</c:v>
                </c:pt>
                <c:pt idx="2851">
                  <c:v>17553.785000000025</c:v>
                </c:pt>
                <c:pt idx="2852">
                  <c:v>17583.785000000025</c:v>
                </c:pt>
                <c:pt idx="2853">
                  <c:v>17613.785000000025</c:v>
                </c:pt>
                <c:pt idx="2854">
                  <c:v>17643.785000000025</c:v>
                </c:pt>
                <c:pt idx="2855">
                  <c:v>17673.785000000025</c:v>
                </c:pt>
                <c:pt idx="2856">
                  <c:v>17703.785000000025</c:v>
                </c:pt>
                <c:pt idx="2857">
                  <c:v>17733.785000000025</c:v>
                </c:pt>
                <c:pt idx="2858">
                  <c:v>17763.785000000025</c:v>
                </c:pt>
                <c:pt idx="2859">
                  <c:v>17793.785000000025</c:v>
                </c:pt>
                <c:pt idx="2860">
                  <c:v>17823.785000000025</c:v>
                </c:pt>
                <c:pt idx="2861">
                  <c:v>17853.785000000025</c:v>
                </c:pt>
                <c:pt idx="2862">
                  <c:v>17883.785000000025</c:v>
                </c:pt>
                <c:pt idx="2863">
                  <c:v>17913.785000000025</c:v>
                </c:pt>
                <c:pt idx="2864">
                  <c:v>17943.785000000025</c:v>
                </c:pt>
                <c:pt idx="2865">
                  <c:v>17973.785000000025</c:v>
                </c:pt>
                <c:pt idx="2866">
                  <c:v>18003.785000000025</c:v>
                </c:pt>
                <c:pt idx="2867">
                  <c:v>18033.785000000025</c:v>
                </c:pt>
                <c:pt idx="2868">
                  <c:v>18063.785000000025</c:v>
                </c:pt>
                <c:pt idx="2869">
                  <c:v>18093.785000000025</c:v>
                </c:pt>
                <c:pt idx="2870">
                  <c:v>18123.785000000025</c:v>
                </c:pt>
                <c:pt idx="2871">
                  <c:v>18153.785000000025</c:v>
                </c:pt>
                <c:pt idx="2872">
                  <c:v>18183.785000000025</c:v>
                </c:pt>
                <c:pt idx="2873">
                  <c:v>18213.785000000025</c:v>
                </c:pt>
                <c:pt idx="2874">
                  <c:v>18243.785000000025</c:v>
                </c:pt>
                <c:pt idx="2875">
                  <c:v>18273.785000000025</c:v>
                </c:pt>
                <c:pt idx="2876">
                  <c:v>18303.785000000025</c:v>
                </c:pt>
                <c:pt idx="2877">
                  <c:v>18333.785000000025</c:v>
                </c:pt>
                <c:pt idx="2878">
                  <c:v>18363.785000000025</c:v>
                </c:pt>
                <c:pt idx="2879">
                  <c:v>18393.785000000025</c:v>
                </c:pt>
                <c:pt idx="2880">
                  <c:v>18423.785000000025</c:v>
                </c:pt>
                <c:pt idx="2881">
                  <c:v>18453.785000000025</c:v>
                </c:pt>
                <c:pt idx="2882">
                  <c:v>18483.785000000025</c:v>
                </c:pt>
                <c:pt idx="2883">
                  <c:v>18513.785000000025</c:v>
                </c:pt>
                <c:pt idx="2884">
                  <c:v>18543.785000000025</c:v>
                </c:pt>
                <c:pt idx="2885">
                  <c:v>18573.785000000025</c:v>
                </c:pt>
                <c:pt idx="2886">
                  <c:v>18603.785000000025</c:v>
                </c:pt>
                <c:pt idx="2887">
                  <c:v>18633.785000000025</c:v>
                </c:pt>
                <c:pt idx="2888">
                  <c:v>18663.785000000025</c:v>
                </c:pt>
                <c:pt idx="2889">
                  <c:v>18693.785000000025</c:v>
                </c:pt>
                <c:pt idx="2890">
                  <c:v>18723.785000000025</c:v>
                </c:pt>
                <c:pt idx="2891">
                  <c:v>18753.785000000025</c:v>
                </c:pt>
                <c:pt idx="2892">
                  <c:v>18783.785000000025</c:v>
                </c:pt>
                <c:pt idx="2893">
                  <c:v>18813.785000000025</c:v>
                </c:pt>
                <c:pt idx="2894">
                  <c:v>18843.785000000025</c:v>
                </c:pt>
                <c:pt idx="2895">
                  <c:v>18873.785000000025</c:v>
                </c:pt>
                <c:pt idx="2896">
                  <c:v>18903.785000000025</c:v>
                </c:pt>
                <c:pt idx="2897">
                  <c:v>18933.785000000025</c:v>
                </c:pt>
                <c:pt idx="2898">
                  <c:v>18963.785000000025</c:v>
                </c:pt>
                <c:pt idx="2899">
                  <c:v>18993.785000000025</c:v>
                </c:pt>
                <c:pt idx="2900">
                  <c:v>19023.785000000025</c:v>
                </c:pt>
                <c:pt idx="2901">
                  <c:v>19053.785000000025</c:v>
                </c:pt>
                <c:pt idx="2902">
                  <c:v>19083.785000000025</c:v>
                </c:pt>
                <c:pt idx="2903">
                  <c:v>19113.785000000025</c:v>
                </c:pt>
                <c:pt idx="2904">
                  <c:v>19143.785000000025</c:v>
                </c:pt>
                <c:pt idx="2905">
                  <c:v>19173.785000000025</c:v>
                </c:pt>
                <c:pt idx="2906">
                  <c:v>19203.785000000025</c:v>
                </c:pt>
                <c:pt idx="2907">
                  <c:v>19233.785000000025</c:v>
                </c:pt>
                <c:pt idx="2908">
                  <c:v>19263.785000000025</c:v>
                </c:pt>
                <c:pt idx="2909">
                  <c:v>19293.785000000025</c:v>
                </c:pt>
                <c:pt idx="2910">
                  <c:v>19323.785000000025</c:v>
                </c:pt>
                <c:pt idx="2911">
                  <c:v>19353.785000000025</c:v>
                </c:pt>
                <c:pt idx="2912">
                  <c:v>19383.785000000025</c:v>
                </c:pt>
                <c:pt idx="2913">
                  <c:v>19413.785000000025</c:v>
                </c:pt>
                <c:pt idx="2914">
                  <c:v>19443.785000000025</c:v>
                </c:pt>
                <c:pt idx="2915">
                  <c:v>19473.785000000025</c:v>
                </c:pt>
                <c:pt idx="2916">
                  <c:v>19503.785000000025</c:v>
                </c:pt>
                <c:pt idx="2917">
                  <c:v>19533.785000000025</c:v>
                </c:pt>
                <c:pt idx="2918">
                  <c:v>19563.785000000025</c:v>
                </c:pt>
                <c:pt idx="2919">
                  <c:v>19593.785000000025</c:v>
                </c:pt>
                <c:pt idx="2920">
                  <c:v>19623.785000000025</c:v>
                </c:pt>
                <c:pt idx="2921">
                  <c:v>19653.785000000025</c:v>
                </c:pt>
                <c:pt idx="2922">
                  <c:v>19683.785000000025</c:v>
                </c:pt>
                <c:pt idx="2923">
                  <c:v>19713.785000000025</c:v>
                </c:pt>
                <c:pt idx="2924">
                  <c:v>19743.785000000025</c:v>
                </c:pt>
                <c:pt idx="2925">
                  <c:v>19773.785000000025</c:v>
                </c:pt>
                <c:pt idx="2926">
                  <c:v>19803.785000000025</c:v>
                </c:pt>
                <c:pt idx="2927">
                  <c:v>19833.785000000025</c:v>
                </c:pt>
                <c:pt idx="2928">
                  <c:v>19863.785000000025</c:v>
                </c:pt>
                <c:pt idx="2929">
                  <c:v>19893.785000000025</c:v>
                </c:pt>
                <c:pt idx="2930">
                  <c:v>19923.785000000025</c:v>
                </c:pt>
                <c:pt idx="2931">
                  <c:v>19953.785000000025</c:v>
                </c:pt>
                <c:pt idx="2932">
                  <c:v>19983.785000000025</c:v>
                </c:pt>
                <c:pt idx="2933">
                  <c:v>20013.785000000025</c:v>
                </c:pt>
                <c:pt idx="2934">
                  <c:v>20043.785000000025</c:v>
                </c:pt>
                <c:pt idx="2935">
                  <c:v>20073.785000000025</c:v>
                </c:pt>
                <c:pt idx="2936">
                  <c:v>20103.785000000025</c:v>
                </c:pt>
                <c:pt idx="2937">
                  <c:v>20133.785000000025</c:v>
                </c:pt>
                <c:pt idx="2938">
                  <c:v>20163.785000000025</c:v>
                </c:pt>
                <c:pt idx="2939">
                  <c:v>20193.785000000025</c:v>
                </c:pt>
                <c:pt idx="2940">
                  <c:v>20223.785000000025</c:v>
                </c:pt>
                <c:pt idx="2941">
                  <c:v>20253.785000000025</c:v>
                </c:pt>
                <c:pt idx="2942">
                  <c:v>20283.785000000025</c:v>
                </c:pt>
                <c:pt idx="2943">
                  <c:v>20313.785000000025</c:v>
                </c:pt>
                <c:pt idx="2944">
                  <c:v>20343.785000000025</c:v>
                </c:pt>
                <c:pt idx="2945">
                  <c:v>20373.785000000025</c:v>
                </c:pt>
                <c:pt idx="2946">
                  <c:v>20403.785000000025</c:v>
                </c:pt>
                <c:pt idx="2947">
                  <c:v>20433.785000000025</c:v>
                </c:pt>
                <c:pt idx="2948">
                  <c:v>20463.785000000025</c:v>
                </c:pt>
                <c:pt idx="2949">
                  <c:v>20493.785000000025</c:v>
                </c:pt>
                <c:pt idx="2950">
                  <c:v>20523.785000000025</c:v>
                </c:pt>
                <c:pt idx="2951">
                  <c:v>20553.785000000025</c:v>
                </c:pt>
                <c:pt idx="2952">
                  <c:v>20583.785000000025</c:v>
                </c:pt>
                <c:pt idx="2953">
                  <c:v>20613.785000000025</c:v>
                </c:pt>
                <c:pt idx="2954">
                  <c:v>20643.785000000025</c:v>
                </c:pt>
                <c:pt idx="2955">
                  <c:v>20673.785000000025</c:v>
                </c:pt>
                <c:pt idx="2956">
                  <c:v>20703.785000000025</c:v>
                </c:pt>
                <c:pt idx="2957">
                  <c:v>20733.785000000025</c:v>
                </c:pt>
                <c:pt idx="2958">
                  <c:v>20763.785000000025</c:v>
                </c:pt>
                <c:pt idx="2959">
                  <c:v>20793.785000000025</c:v>
                </c:pt>
                <c:pt idx="2960">
                  <c:v>20823.785000000025</c:v>
                </c:pt>
                <c:pt idx="2961">
                  <c:v>20853.785000000025</c:v>
                </c:pt>
                <c:pt idx="2962">
                  <c:v>20883.785000000025</c:v>
                </c:pt>
                <c:pt idx="2963">
                  <c:v>20913.785000000025</c:v>
                </c:pt>
                <c:pt idx="2964">
                  <c:v>20943.785000000025</c:v>
                </c:pt>
                <c:pt idx="2965">
                  <c:v>20973.785000000025</c:v>
                </c:pt>
                <c:pt idx="2966">
                  <c:v>21003.785000000025</c:v>
                </c:pt>
                <c:pt idx="2967">
                  <c:v>21033.785000000025</c:v>
                </c:pt>
                <c:pt idx="2968">
                  <c:v>21063.785000000025</c:v>
                </c:pt>
                <c:pt idx="2969">
                  <c:v>21093.785000000025</c:v>
                </c:pt>
                <c:pt idx="2970">
                  <c:v>21123.785000000025</c:v>
                </c:pt>
                <c:pt idx="2971">
                  <c:v>21153.785000000025</c:v>
                </c:pt>
                <c:pt idx="2972">
                  <c:v>21183.785000000025</c:v>
                </c:pt>
                <c:pt idx="2973">
                  <c:v>21213.785000000025</c:v>
                </c:pt>
                <c:pt idx="2974">
                  <c:v>21243.785000000025</c:v>
                </c:pt>
                <c:pt idx="2975">
                  <c:v>21273.785000000025</c:v>
                </c:pt>
                <c:pt idx="2976">
                  <c:v>21303.785000000025</c:v>
                </c:pt>
                <c:pt idx="2977">
                  <c:v>21333.785000000025</c:v>
                </c:pt>
                <c:pt idx="2978">
                  <c:v>21363.785000000025</c:v>
                </c:pt>
                <c:pt idx="2979">
                  <c:v>21393.785000000025</c:v>
                </c:pt>
                <c:pt idx="2980">
                  <c:v>21423.785000000025</c:v>
                </c:pt>
                <c:pt idx="2981">
                  <c:v>21453.785000000025</c:v>
                </c:pt>
                <c:pt idx="2982">
                  <c:v>21483.785000000025</c:v>
                </c:pt>
                <c:pt idx="2983">
                  <c:v>21513.785000000025</c:v>
                </c:pt>
                <c:pt idx="2984">
                  <c:v>21543.785000000025</c:v>
                </c:pt>
                <c:pt idx="2985">
                  <c:v>21573.785000000025</c:v>
                </c:pt>
                <c:pt idx="2986">
                  <c:v>21603.785000000025</c:v>
                </c:pt>
                <c:pt idx="2987">
                  <c:v>21633.785000000025</c:v>
                </c:pt>
                <c:pt idx="2988">
                  <c:v>21663.785000000025</c:v>
                </c:pt>
                <c:pt idx="2989">
                  <c:v>21693.785000000025</c:v>
                </c:pt>
                <c:pt idx="2990">
                  <c:v>21723.785000000025</c:v>
                </c:pt>
                <c:pt idx="2991">
                  <c:v>21753.785000000025</c:v>
                </c:pt>
                <c:pt idx="2992">
                  <c:v>21783.785000000025</c:v>
                </c:pt>
                <c:pt idx="2993">
                  <c:v>21813.785000000025</c:v>
                </c:pt>
                <c:pt idx="2994">
                  <c:v>21843.785000000025</c:v>
                </c:pt>
                <c:pt idx="2995">
                  <c:v>21873.785000000025</c:v>
                </c:pt>
                <c:pt idx="2996">
                  <c:v>21903.785000000025</c:v>
                </c:pt>
                <c:pt idx="2997">
                  <c:v>21933.785000000025</c:v>
                </c:pt>
                <c:pt idx="2998">
                  <c:v>21963.785000000025</c:v>
                </c:pt>
                <c:pt idx="2999">
                  <c:v>21993.785000000025</c:v>
                </c:pt>
                <c:pt idx="3000">
                  <c:v>22023.785000000025</c:v>
                </c:pt>
                <c:pt idx="3001">
                  <c:v>22053.785000000025</c:v>
                </c:pt>
                <c:pt idx="3002">
                  <c:v>22083.785000000025</c:v>
                </c:pt>
                <c:pt idx="3003">
                  <c:v>22113.785000000025</c:v>
                </c:pt>
                <c:pt idx="3004">
                  <c:v>22143.785000000025</c:v>
                </c:pt>
                <c:pt idx="3005">
                  <c:v>22173.785000000025</c:v>
                </c:pt>
                <c:pt idx="3006">
                  <c:v>22203.785000000025</c:v>
                </c:pt>
                <c:pt idx="3007">
                  <c:v>22233.785000000025</c:v>
                </c:pt>
                <c:pt idx="3008">
                  <c:v>22263.785000000025</c:v>
                </c:pt>
                <c:pt idx="3009">
                  <c:v>22293.785000000025</c:v>
                </c:pt>
                <c:pt idx="3010">
                  <c:v>22323.785000000025</c:v>
                </c:pt>
                <c:pt idx="3011">
                  <c:v>22353.785000000025</c:v>
                </c:pt>
                <c:pt idx="3012">
                  <c:v>22383.785000000025</c:v>
                </c:pt>
                <c:pt idx="3013">
                  <c:v>22413.785000000025</c:v>
                </c:pt>
                <c:pt idx="3014">
                  <c:v>22443.785000000025</c:v>
                </c:pt>
                <c:pt idx="3015">
                  <c:v>22473.785000000025</c:v>
                </c:pt>
                <c:pt idx="3016">
                  <c:v>22503.785000000025</c:v>
                </c:pt>
                <c:pt idx="3017">
                  <c:v>22533.785000000025</c:v>
                </c:pt>
                <c:pt idx="3018">
                  <c:v>22563.785000000025</c:v>
                </c:pt>
                <c:pt idx="3019">
                  <c:v>22593.785000000025</c:v>
                </c:pt>
                <c:pt idx="3020">
                  <c:v>22623.785000000025</c:v>
                </c:pt>
                <c:pt idx="3021">
                  <c:v>22653.785000000025</c:v>
                </c:pt>
                <c:pt idx="3022">
                  <c:v>22683.785000000025</c:v>
                </c:pt>
                <c:pt idx="3023">
                  <c:v>22713.785000000025</c:v>
                </c:pt>
                <c:pt idx="3024">
                  <c:v>22743.785000000025</c:v>
                </c:pt>
                <c:pt idx="3025">
                  <c:v>22773.785000000025</c:v>
                </c:pt>
                <c:pt idx="3026">
                  <c:v>22803.785000000025</c:v>
                </c:pt>
                <c:pt idx="3027">
                  <c:v>22833.785000000025</c:v>
                </c:pt>
                <c:pt idx="3028">
                  <c:v>22863.785000000025</c:v>
                </c:pt>
                <c:pt idx="3029">
                  <c:v>22893.785000000025</c:v>
                </c:pt>
                <c:pt idx="3030">
                  <c:v>22923.785000000025</c:v>
                </c:pt>
                <c:pt idx="3031">
                  <c:v>22953.785000000025</c:v>
                </c:pt>
                <c:pt idx="3032">
                  <c:v>22983.785000000025</c:v>
                </c:pt>
                <c:pt idx="3033">
                  <c:v>23013.785000000025</c:v>
                </c:pt>
                <c:pt idx="3034">
                  <c:v>23043.785000000025</c:v>
                </c:pt>
                <c:pt idx="3035">
                  <c:v>23073.785000000025</c:v>
                </c:pt>
                <c:pt idx="3036">
                  <c:v>23103.785000000025</c:v>
                </c:pt>
                <c:pt idx="3037">
                  <c:v>23133.785000000025</c:v>
                </c:pt>
                <c:pt idx="3038">
                  <c:v>23163.785000000025</c:v>
                </c:pt>
                <c:pt idx="3039">
                  <c:v>23193.785000000025</c:v>
                </c:pt>
                <c:pt idx="3040">
                  <c:v>23223.785000000025</c:v>
                </c:pt>
                <c:pt idx="3041">
                  <c:v>23253.785000000025</c:v>
                </c:pt>
                <c:pt idx="3042">
                  <c:v>23283.785000000025</c:v>
                </c:pt>
                <c:pt idx="3043">
                  <c:v>23313.785000000025</c:v>
                </c:pt>
                <c:pt idx="3044">
                  <c:v>23343.785000000025</c:v>
                </c:pt>
                <c:pt idx="3045">
                  <c:v>23373.785000000025</c:v>
                </c:pt>
                <c:pt idx="3046">
                  <c:v>23403.785000000025</c:v>
                </c:pt>
                <c:pt idx="3047">
                  <c:v>23433.785000000025</c:v>
                </c:pt>
                <c:pt idx="3048">
                  <c:v>23463.785000000025</c:v>
                </c:pt>
                <c:pt idx="3049">
                  <c:v>23493.785000000025</c:v>
                </c:pt>
                <c:pt idx="3050">
                  <c:v>23523.785000000025</c:v>
                </c:pt>
                <c:pt idx="3051">
                  <c:v>23553.785000000025</c:v>
                </c:pt>
                <c:pt idx="3052">
                  <c:v>23583.785000000025</c:v>
                </c:pt>
                <c:pt idx="3053">
                  <c:v>23613.785000000025</c:v>
                </c:pt>
                <c:pt idx="3054">
                  <c:v>23643.785000000025</c:v>
                </c:pt>
                <c:pt idx="3055">
                  <c:v>23673.785000000025</c:v>
                </c:pt>
                <c:pt idx="3056">
                  <c:v>23703.785000000025</c:v>
                </c:pt>
                <c:pt idx="3057">
                  <c:v>23733.785000000025</c:v>
                </c:pt>
                <c:pt idx="3058">
                  <c:v>23763.785000000025</c:v>
                </c:pt>
                <c:pt idx="3059">
                  <c:v>23793.785000000025</c:v>
                </c:pt>
                <c:pt idx="3060">
                  <c:v>23823.785000000025</c:v>
                </c:pt>
                <c:pt idx="3061">
                  <c:v>23853.785000000025</c:v>
                </c:pt>
                <c:pt idx="3062">
                  <c:v>23883.785000000025</c:v>
                </c:pt>
                <c:pt idx="3063">
                  <c:v>23913.785000000025</c:v>
                </c:pt>
                <c:pt idx="3064">
                  <c:v>23943.785000000025</c:v>
                </c:pt>
                <c:pt idx="3065">
                  <c:v>23973.785000000025</c:v>
                </c:pt>
                <c:pt idx="3066">
                  <c:v>24003.785000000025</c:v>
                </c:pt>
                <c:pt idx="3067">
                  <c:v>24033.785000000025</c:v>
                </c:pt>
                <c:pt idx="3068">
                  <c:v>24063.785000000025</c:v>
                </c:pt>
                <c:pt idx="3069">
                  <c:v>24093.785000000025</c:v>
                </c:pt>
                <c:pt idx="3070">
                  <c:v>24123.785000000025</c:v>
                </c:pt>
                <c:pt idx="3071">
                  <c:v>24153.785000000025</c:v>
                </c:pt>
                <c:pt idx="3072">
                  <c:v>24183.785000000025</c:v>
                </c:pt>
                <c:pt idx="3073">
                  <c:v>24213.785000000025</c:v>
                </c:pt>
                <c:pt idx="3074">
                  <c:v>24243.785000000025</c:v>
                </c:pt>
                <c:pt idx="3075">
                  <c:v>24273.785000000025</c:v>
                </c:pt>
                <c:pt idx="3076">
                  <c:v>24303.785000000025</c:v>
                </c:pt>
                <c:pt idx="3077">
                  <c:v>24333.785000000025</c:v>
                </c:pt>
                <c:pt idx="3078">
                  <c:v>24363.785000000025</c:v>
                </c:pt>
                <c:pt idx="3079">
                  <c:v>24393.785000000025</c:v>
                </c:pt>
                <c:pt idx="3080">
                  <c:v>24423.785000000025</c:v>
                </c:pt>
                <c:pt idx="3081">
                  <c:v>24453.785000000025</c:v>
                </c:pt>
                <c:pt idx="3082">
                  <c:v>24483.785000000025</c:v>
                </c:pt>
                <c:pt idx="3083">
                  <c:v>24513.785000000025</c:v>
                </c:pt>
                <c:pt idx="3084">
                  <c:v>24543.785000000025</c:v>
                </c:pt>
                <c:pt idx="3085">
                  <c:v>24573.785000000025</c:v>
                </c:pt>
                <c:pt idx="3086">
                  <c:v>24603.785000000025</c:v>
                </c:pt>
                <c:pt idx="3087">
                  <c:v>24633.785000000025</c:v>
                </c:pt>
                <c:pt idx="3088">
                  <c:v>24663.785000000025</c:v>
                </c:pt>
                <c:pt idx="3089">
                  <c:v>24693.785000000025</c:v>
                </c:pt>
                <c:pt idx="3090">
                  <c:v>24723.785000000025</c:v>
                </c:pt>
                <c:pt idx="3091">
                  <c:v>24753.785000000025</c:v>
                </c:pt>
                <c:pt idx="3092">
                  <c:v>24783.785000000025</c:v>
                </c:pt>
                <c:pt idx="3093">
                  <c:v>24813.785000000025</c:v>
                </c:pt>
                <c:pt idx="3094">
                  <c:v>24843.785000000025</c:v>
                </c:pt>
                <c:pt idx="3095">
                  <c:v>24873.785000000025</c:v>
                </c:pt>
                <c:pt idx="3096">
                  <c:v>24903.785000000025</c:v>
                </c:pt>
                <c:pt idx="3097">
                  <c:v>24933.785000000025</c:v>
                </c:pt>
                <c:pt idx="3098">
                  <c:v>24963.785000000025</c:v>
                </c:pt>
                <c:pt idx="3099">
                  <c:v>24993.785000000025</c:v>
                </c:pt>
                <c:pt idx="3100">
                  <c:v>25023.785000000025</c:v>
                </c:pt>
                <c:pt idx="3101">
                  <c:v>25053.785000000025</c:v>
                </c:pt>
                <c:pt idx="3102">
                  <c:v>25083.785000000025</c:v>
                </c:pt>
                <c:pt idx="3103">
                  <c:v>25113.785000000025</c:v>
                </c:pt>
                <c:pt idx="3104">
                  <c:v>25143.785000000025</c:v>
                </c:pt>
                <c:pt idx="3105">
                  <c:v>25173.785000000025</c:v>
                </c:pt>
                <c:pt idx="3106">
                  <c:v>25203.785000000025</c:v>
                </c:pt>
                <c:pt idx="3107">
                  <c:v>25233.785000000025</c:v>
                </c:pt>
                <c:pt idx="3108">
                  <c:v>25263.785000000025</c:v>
                </c:pt>
                <c:pt idx="3109">
                  <c:v>25293.785000000025</c:v>
                </c:pt>
                <c:pt idx="3110">
                  <c:v>25323.785000000025</c:v>
                </c:pt>
                <c:pt idx="3111">
                  <c:v>25353.785000000025</c:v>
                </c:pt>
                <c:pt idx="3112">
                  <c:v>25383.785000000025</c:v>
                </c:pt>
                <c:pt idx="3113">
                  <c:v>25413.785000000025</c:v>
                </c:pt>
                <c:pt idx="3114">
                  <c:v>25443.785000000025</c:v>
                </c:pt>
                <c:pt idx="3115">
                  <c:v>25473.785000000025</c:v>
                </c:pt>
                <c:pt idx="3116">
                  <c:v>25503.785000000025</c:v>
                </c:pt>
                <c:pt idx="3117">
                  <c:v>25533.785000000025</c:v>
                </c:pt>
                <c:pt idx="3118">
                  <c:v>25563.785000000025</c:v>
                </c:pt>
                <c:pt idx="3119">
                  <c:v>25593.785000000025</c:v>
                </c:pt>
                <c:pt idx="3120">
                  <c:v>25623.785000000025</c:v>
                </c:pt>
                <c:pt idx="3121">
                  <c:v>25653.785000000025</c:v>
                </c:pt>
                <c:pt idx="3122">
                  <c:v>25683.785000000025</c:v>
                </c:pt>
                <c:pt idx="3123">
                  <c:v>25713.785000000025</c:v>
                </c:pt>
                <c:pt idx="3124">
                  <c:v>25743.785000000025</c:v>
                </c:pt>
                <c:pt idx="3125">
                  <c:v>25773.785000000025</c:v>
                </c:pt>
                <c:pt idx="3126">
                  <c:v>25803.785000000025</c:v>
                </c:pt>
                <c:pt idx="3127">
                  <c:v>25833.785000000025</c:v>
                </c:pt>
                <c:pt idx="3128">
                  <c:v>25863.785000000025</c:v>
                </c:pt>
                <c:pt idx="3129">
                  <c:v>25893.785000000025</c:v>
                </c:pt>
                <c:pt idx="3130">
                  <c:v>25923.785000000025</c:v>
                </c:pt>
                <c:pt idx="3131">
                  <c:v>25953.785000000025</c:v>
                </c:pt>
                <c:pt idx="3132">
                  <c:v>25983.785000000025</c:v>
                </c:pt>
                <c:pt idx="3133">
                  <c:v>26013.785000000025</c:v>
                </c:pt>
                <c:pt idx="3134">
                  <c:v>26043.785000000025</c:v>
                </c:pt>
                <c:pt idx="3135">
                  <c:v>26073.785000000025</c:v>
                </c:pt>
                <c:pt idx="3136">
                  <c:v>26103.785000000025</c:v>
                </c:pt>
                <c:pt idx="3137">
                  <c:v>26133.785000000025</c:v>
                </c:pt>
                <c:pt idx="3138">
                  <c:v>26163.785000000025</c:v>
                </c:pt>
                <c:pt idx="3139">
                  <c:v>26193.785000000025</c:v>
                </c:pt>
                <c:pt idx="3140">
                  <c:v>26223.785000000025</c:v>
                </c:pt>
                <c:pt idx="3141">
                  <c:v>26253.785000000025</c:v>
                </c:pt>
                <c:pt idx="3142">
                  <c:v>26283.785000000025</c:v>
                </c:pt>
                <c:pt idx="3143">
                  <c:v>26313.785000000025</c:v>
                </c:pt>
                <c:pt idx="3144">
                  <c:v>26343.785000000025</c:v>
                </c:pt>
                <c:pt idx="3145">
                  <c:v>26373.785000000025</c:v>
                </c:pt>
                <c:pt idx="3146">
                  <c:v>26403.785000000025</c:v>
                </c:pt>
                <c:pt idx="3147">
                  <c:v>26433.785000000025</c:v>
                </c:pt>
                <c:pt idx="3148">
                  <c:v>26463.785000000025</c:v>
                </c:pt>
                <c:pt idx="3149">
                  <c:v>26493.785000000025</c:v>
                </c:pt>
                <c:pt idx="3150">
                  <c:v>26523.785000000025</c:v>
                </c:pt>
                <c:pt idx="3151">
                  <c:v>26553.785000000025</c:v>
                </c:pt>
                <c:pt idx="3152">
                  <c:v>26583.785000000025</c:v>
                </c:pt>
                <c:pt idx="3153">
                  <c:v>26613.785000000025</c:v>
                </c:pt>
                <c:pt idx="3154">
                  <c:v>26643.785000000025</c:v>
                </c:pt>
                <c:pt idx="3155">
                  <c:v>26673.785000000025</c:v>
                </c:pt>
                <c:pt idx="3156">
                  <c:v>26703.785000000025</c:v>
                </c:pt>
                <c:pt idx="3157">
                  <c:v>26733.785000000025</c:v>
                </c:pt>
                <c:pt idx="3158">
                  <c:v>26763.785000000025</c:v>
                </c:pt>
                <c:pt idx="3159">
                  <c:v>26793.785000000025</c:v>
                </c:pt>
                <c:pt idx="3160">
                  <c:v>26823.785000000025</c:v>
                </c:pt>
                <c:pt idx="3161">
                  <c:v>26853.785000000025</c:v>
                </c:pt>
                <c:pt idx="3162">
                  <c:v>26883.785000000025</c:v>
                </c:pt>
                <c:pt idx="3163">
                  <c:v>26913.785000000025</c:v>
                </c:pt>
                <c:pt idx="3164">
                  <c:v>26943.785000000025</c:v>
                </c:pt>
                <c:pt idx="3165">
                  <c:v>26973.785000000025</c:v>
                </c:pt>
                <c:pt idx="3166">
                  <c:v>27003.785000000025</c:v>
                </c:pt>
                <c:pt idx="3167">
                  <c:v>27033.785000000025</c:v>
                </c:pt>
                <c:pt idx="3168">
                  <c:v>27063.785000000025</c:v>
                </c:pt>
                <c:pt idx="3169">
                  <c:v>27093.785000000025</c:v>
                </c:pt>
                <c:pt idx="3170">
                  <c:v>27123.785000000025</c:v>
                </c:pt>
                <c:pt idx="3171">
                  <c:v>27153.785000000025</c:v>
                </c:pt>
                <c:pt idx="3172">
                  <c:v>27183.785000000025</c:v>
                </c:pt>
                <c:pt idx="3173">
                  <c:v>27213.785000000025</c:v>
                </c:pt>
                <c:pt idx="3174">
                  <c:v>27243.785000000025</c:v>
                </c:pt>
                <c:pt idx="3175">
                  <c:v>27273.785000000025</c:v>
                </c:pt>
                <c:pt idx="3176">
                  <c:v>27303.785000000025</c:v>
                </c:pt>
                <c:pt idx="3177">
                  <c:v>27333.785000000025</c:v>
                </c:pt>
                <c:pt idx="3178">
                  <c:v>27363.785000000025</c:v>
                </c:pt>
                <c:pt idx="3179">
                  <c:v>27393.785000000025</c:v>
                </c:pt>
                <c:pt idx="3180">
                  <c:v>27423.785000000025</c:v>
                </c:pt>
                <c:pt idx="3181">
                  <c:v>27453.785000000025</c:v>
                </c:pt>
                <c:pt idx="3182">
                  <c:v>27483.785000000025</c:v>
                </c:pt>
                <c:pt idx="3183">
                  <c:v>27513.785000000025</c:v>
                </c:pt>
                <c:pt idx="3184">
                  <c:v>27543.785000000025</c:v>
                </c:pt>
                <c:pt idx="3185">
                  <c:v>27573.785000000025</c:v>
                </c:pt>
                <c:pt idx="3186">
                  <c:v>27603.785000000025</c:v>
                </c:pt>
                <c:pt idx="3187">
                  <c:v>27633.785000000025</c:v>
                </c:pt>
                <c:pt idx="3188">
                  <c:v>27663.785000000025</c:v>
                </c:pt>
                <c:pt idx="3189">
                  <c:v>27693.785000000025</c:v>
                </c:pt>
                <c:pt idx="3190">
                  <c:v>27723.785000000025</c:v>
                </c:pt>
                <c:pt idx="3191">
                  <c:v>27753.785000000025</c:v>
                </c:pt>
                <c:pt idx="3192">
                  <c:v>27783.785000000025</c:v>
                </c:pt>
                <c:pt idx="3193">
                  <c:v>27813.785000000025</c:v>
                </c:pt>
                <c:pt idx="3194">
                  <c:v>27843.785000000025</c:v>
                </c:pt>
                <c:pt idx="3195">
                  <c:v>27873.785000000025</c:v>
                </c:pt>
                <c:pt idx="3196">
                  <c:v>27903.785000000025</c:v>
                </c:pt>
                <c:pt idx="3197">
                  <c:v>27933.785000000025</c:v>
                </c:pt>
                <c:pt idx="3198">
                  <c:v>27963.785000000025</c:v>
                </c:pt>
                <c:pt idx="3199">
                  <c:v>27993.785000000025</c:v>
                </c:pt>
                <c:pt idx="3200">
                  <c:v>28023.785000000025</c:v>
                </c:pt>
                <c:pt idx="3201">
                  <c:v>28053.785000000025</c:v>
                </c:pt>
                <c:pt idx="3202">
                  <c:v>28083.785000000025</c:v>
                </c:pt>
                <c:pt idx="3203">
                  <c:v>28113.785000000025</c:v>
                </c:pt>
                <c:pt idx="3204">
                  <c:v>28143.785000000025</c:v>
                </c:pt>
                <c:pt idx="3205">
                  <c:v>28173.785000000025</c:v>
                </c:pt>
                <c:pt idx="3206">
                  <c:v>28203.785000000025</c:v>
                </c:pt>
                <c:pt idx="3207">
                  <c:v>28233.785000000025</c:v>
                </c:pt>
                <c:pt idx="3208">
                  <c:v>28263.785000000025</c:v>
                </c:pt>
                <c:pt idx="3209">
                  <c:v>28293.785000000025</c:v>
                </c:pt>
                <c:pt idx="3210">
                  <c:v>28323.785000000025</c:v>
                </c:pt>
                <c:pt idx="3211">
                  <c:v>28353.785000000025</c:v>
                </c:pt>
                <c:pt idx="3212">
                  <c:v>28383.785000000025</c:v>
                </c:pt>
                <c:pt idx="3213">
                  <c:v>28413.785000000025</c:v>
                </c:pt>
                <c:pt idx="3214">
                  <c:v>28443.785000000025</c:v>
                </c:pt>
                <c:pt idx="3215">
                  <c:v>28473.785000000025</c:v>
                </c:pt>
                <c:pt idx="3216">
                  <c:v>28503.785000000025</c:v>
                </c:pt>
                <c:pt idx="3217">
                  <c:v>28533.785000000025</c:v>
                </c:pt>
                <c:pt idx="3218">
                  <c:v>28563.785000000025</c:v>
                </c:pt>
                <c:pt idx="3219">
                  <c:v>28593.785000000025</c:v>
                </c:pt>
                <c:pt idx="3220">
                  <c:v>28623.785000000025</c:v>
                </c:pt>
                <c:pt idx="3221">
                  <c:v>28653.785000000025</c:v>
                </c:pt>
                <c:pt idx="3222">
                  <c:v>28683.785000000025</c:v>
                </c:pt>
                <c:pt idx="3223">
                  <c:v>28713.785000000025</c:v>
                </c:pt>
                <c:pt idx="3224">
                  <c:v>28743.785000000025</c:v>
                </c:pt>
                <c:pt idx="3225">
                  <c:v>28773.785000000025</c:v>
                </c:pt>
                <c:pt idx="3226">
                  <c:v>28803.785000000025</c:v>
                </c:pt>
                <c:pt idx="3227">
                  <c:v>28833.785000000025</c:v>
                </c:pt>
                <c:pt idx="3228">
                  <c:v>28863.785000000025</c:v>
                </c:pt>
                <c:pt idx="3229">
                  <c:v>28893.785000000025</c:v>
                </c:pt>
                <c:pt idx="3230">
                  <c:v>28923.785000000025</c:v>
                </c:pt>
                <c:pt idx="3231">
                  <c:v>28953.785000000025</c:v>
                </c:pt>
                <c:pt idx="3232">
                  <c:v>28983.785000000025</c:v>
                </c:pt>
                <c:pt idx="3233">
                  <c:v>29013.785000000025</c:v>
                </c:pt>
                <c:pt idx="3234">
                  <c:v>29043.785000000025</c:v>
                </c:pt>
                <c:pt idx="3235">
                  <c:v>29073.785000000025</c:v>
                </c:pt>
                <c:pt idx="3236">
                  <c:v>29103.785000000025</c:v>
                </c:pt>
                <c:pt idx="3237">
                  <c:v>29133.785000000025</c:v>
                </c:pt>
                <c:pt idx="3238">
                  <c:v>29163.785000000025</c:v>
                </c:pt>
                <c:pt idx="3239">
                  <c:v>29193.785000000025</c:v>
                </c:pt>
                <c:pt idx="3240">
                  <c:v>29223.785000000025</c:v>
                </c:pt>
                <c:pt idx="3241">
                  <c:v>29253.785000000025</c:v>
                </c:pt>
                <c:pt idx="3242">
                  <c:v>29283.785000000025</c:v>
                </c:pt>
                <c:pt idx="3243">
                  <c:v>29313.785000000025</c:v>
                </c:pt>
                <c:pt idx="3244">
                  <c:v>29343.785000000025</c:v>
                </c:pt>
                <c:pt idx="3245">
                  <c:v>29373.785000000025</c:v>
                </c:pt>
                <c:pt idx="3246">
                  <c:v>29403.785000000025</c:v>
                </c:pt>
                <c:pt idx="3247">
                  <c:v>29433.785000000025</c:v>
                </c:pt>
                <c:pt idx="3248">
                  <c:v>29463.785000000025</c:v>
                </c:pt>
                <c:pt idx="3249">
                  <c:v>29493.785000000025</c:v>
                </c:pt>
                <c:pt idx="3250">
                  <c:v>29523.785000000025</c:v>
                </c:pt>
                <c:pt idx="3251">
                  <c:v>29553.785000000025</c:v>
                </c:pt>
                <c:pt idx="3252">
                  <c:v>29583.785000000025</c:v>
                </c:pt>
                <c:pt idx="3253">
                  <c:v>29613.785000000025</c:v>
                </c:pt>
                <c:pt idx="3254">
                  <c:v>29643.785000000025</c:v>
                </c:pt>
                <c:pt idx="3255">
                  <c:v>29673.785000000025</c:v>
                </c:pt>
                <c:pt idx="3256">
                  <c:v>29703.785000000025</c:v>
                </c:pt>
                <c:pt idx="3257">
                  <c:v>29733.785000000025</c:v>
                </c:pt>
                <c:pt idx="3258">
                  <c:v>29763.785000000025</c:v>
                </c:pt>
                <c:pt idx="3259">
                  <c:v>29793.785000000025</c:v>
                </c:pt>
                <c:pt idx="3260">
                  <c:v>29823.785000000025</c:v>
                </c:pt>
                <c:pt idx="3261">
                  <c:v>29853.785000000025</c:v>
                </c:pt>
                <c:pt idx="3262">
                  <c:v>29883.785000000025</c:v>
                </c:pt>
                <c:pt idx="3263">
                  <c:v>29913.785000000025</c:v>
                </c:pt>
                <c:pt idx="3264">
                  <c:v>29943.785000000025</c:v>
                </c:pt>
                <c:pt idx="3265">
                  <c:v>29973.785000000025</c:v>
                </c:pt>
                <c:pt idx="3266">
                  <c:v>30003.785000000025</c:v>
                </c:pt>
                <c:pt idx="3267">
                  <c:v>30033.785000000025</c:v>
                </c:pt>
                <c:pt idx="3268">
                  <c:v>30063.785000000025</c:v>
                </c:pt>
                <c:pt idx="3269">
                  <c:v>30093.785000000025</c:v>
                </c:pt>
                <c:pt idx="3270">
                  <c:v>30123.785000000025</c:v>
                </c:pt>
                <c:pt idx="3271">
                  <c:v>30153.785000000025</c:v>
                </c:pt>
                <c:pt idx="3272">
                  <c:v>30183.785000000025</c:v>
                </c:pt>
                <c:pt idx="3273">
                  <c:v>30213.785000000025</c:v>
                </c:pt>
                <c:pt idx="3274">
                  <c:v>30243.785000000025</c:v>
                </c:pt>
                <c:pt idx="3275">
                  <c:v>30273.785000000025</c:v>
                </c:pt>
                <c:pt idx="3276">
                  <c:v>30303.785000000025</c:v>
                </c:pt>
                <c:pt idx="3277">
                  <c:v>30333.785000000025</c:v>
                </c:pt>
                <c:pt idx="3278">
                  <c:v>30363.785000000025</c:v>
                </c:pt>
                <c:pt idx="3279">
                  <c:v>30393.785000000025</c:v>
                </c:pt>
                <c:pt idx="3280">
                  <c:v>30423.785000000025</c:v>
                </c:pt>
                <c:pt idx="3281">
                  <c:v>30453.785000000025</c:v>
                </c:pt>
                <c:pt idx="3282">
                  <c:v>30483.785000000025</c:v>
                </c:pt>
                <c:pt idx="3283">
                  <c:v>30513.785000000025</c:v>
                </c:pt>
                <c:pt idx="3284">
                  <c:v>30543.785000000025</c:v>
                </c:pt>
                <c:pt idx="3285">
                  <c:v>30573.785000000025</c:v>
                </c:pt>
                <c:pt idx="3286">
                  <c:v>30603.785000000025</c:v>
                </c:pt>
                <c:pt idx="3287">
                  <c:v>30633.785000000025</c:v>
                </c:pt>
                <c:pt idx="3288">
                  <c:v>30663.785000000025</c:v>
                </c:pt>
                <c:pt idx="3289">
                  <c:v>30693.785000000025</c:v>
                </c:pt>
                <c:pt idx="3290">
                  <c:v>30723.785000000025</c:v>
                </c:pt>
                <c:pt idx="3291">
                  <c:v>30753.785000000025</c:v>
                </c:pt>
                <c:pt idx="3292">
                  <c:v>30783.785000000025</c:v>
                </c:pt>
                <c:pt idx="3293">
                  <c:v>30813.785000000025</c:v>
                </c:pt>
                <c:pt idx="3294">
                  <c:v>30843.785000000025</c:v>
                </c:pt>
                <c:pt idx="3295">
                  <c:v>30873.785000000025</c:v>
                </c:pt>
                <c:pt idx="3296">
                  <c:v>30903.785000000025</c:v>
                </c:pt>
                <c:pt idx="3297">
                  <c:v>30933.785000000025</c:v>
                </c:pt>
                <c:pt idx="3298">
                  <c:v>30963.785000000025</c:v>
                </c:pt>
                <c:pt idx="3299">
                  <c:v>30993.785000000025</c:v>
                </c:pt>
                <c:pt idx="3300">
                  <c:v>31023.785000000025</c:v>
                </c:pt>
                <c:pt idx="3301">
                  <c:v>31053.785000000025</c:v>
                </c:pt>
                <c:pt idx="3302">
                  <c:v>31083.785000000025</c:v>
                </c:pt>
                <c:pt idx="3303">
                  <c:v>31113.785000000025</c:v>
                </c:pt>
                <c:pt idx="3304">
                  <c:v>31143.785000000025</c:v>
                </c:pt>
                <c:pt idx="3305">
                  <c:v>31173.785000000025</c:v>
                </c:pt>
                <c:pt idx="3306">
                  <c:v>31203.785000000025</c:v>
                </c:pt>
                <c:pt idx="3307">
                  <c:v>31233.785000000025</c:v>
                </c:pt>
                <c:pt idx="3308">
                  <c:v>31263.785000000025</c:v>
                </c:pt>
                <c:pt idx="3309">
                  <c:v>31293.785000000025</c:v>
                </c:pt>
                <c:pt idx="3310">
                  <c:v>31323.785000000025</c:v>
                </c:pt>
                <c:pt idx="3311">
                  <c:v>31353.785000000025</c:v>
                </c:pt>
                <c:pt idx="3312">
                  <c:v>31383.785000000025</c:v>
                </c:pt>
                <c:pt idx="3313">
                  <c:v>31413.785000000025</c:v>
                </c:pt>
                <c:pt idx="3314">
                  <c:v>31443.785000000025</c:v>
                </c:pt>
                <c:pt idx="3315">
                  <c:v>31473.785000000025</c:v>
                </c:pt>
                <c:pt idx="3316">
                  <c:v>31503.785000000025</c:v>
                </c:pt>
                <c:pt idx="3317">
                  <c:v>31533.785000000025</c:v>
                </c:pt>
                <c:pt idx="3318">
                  <c:v>31563.785000000025</c:v>
                </c:pt>
                <c:pt idx="3319">
                  <c:v>31593.785000000025</c:v>
                </c:pt>
                <c:pt idx="3320">
                  <c:v>31623.785000000025</c:v>
                </c:pt>
                <c:pt idx="3321">
                  <c:v>31653.785000000025</c:v>
                </c:pt>
                <c:pt idx="3322">
                  <c:v>31683.785000000025</c:v>
                </c:pt>
                <c:pt idx="3323">
                  <c:v>31713.785000000025</c:v>
                </c:pt>
                <c:pt idx="3324">
                  <c:v>31743.785000000025</c:v>
                </c:pt>
                <c:pt idx="3325">
                  <c:v>31773.785000000025</c:v>
                </c:pt>
                <c:pt idx="3326">
                  <c:v>31803.785000000025</c:v>
                </c:pt>
                <c:pt idx="3327">
                  <c:v>31833.785000000025</c:v>
                </c:pt>
                <c:pt idx="3328">
                  <c:v>31863.785000000025</c:v>
                </c:pt>
                <c:pt idx="3329">
                  <c:v>31893.785000000025</c:v>
                </c:pt>
                <c:pt idx="3330">
                  <c:v>31923.785000000025</c:v>
                </c:pt>
                <c:pt idx="3331">
                  <c:v>31953.785000000025</c:v>
                </c:pt>
                <c:pt idx="3332">
                  <c:v>31983.785000000025</c:v>
                </c:pt>
                <c:pt idx="3333">
                  <c:v>32013.785000000025</c:v>
                </c:pt>
                <c:pt idx="3334">
                  <c:v>32043.785000000025</c:v>
                </c:pt>
                <c:pt idx="3335">
                  <c:v>32073.785000000025</c:v>
                </c:pt>
                <c:pt idx="3336">
                  <c:v>32103.785000000025</c:v>
                </c:pt>
                <c:pt idx="3337">
                  <c:v>32133.785000000025</c:v>
                </c:pt>
                <c:pt idx="3338">
                  <c:v>32163.785000000025</c:v>
                </c:pt>
                <c:pt idx="3339">
                  <c:v>32193.785000000025</c:v>
                </c:pt>
                <c:pt idx="3340">
                  <c:v>32223.785000000025</c:v>
                </c:pt>
                <c:pt idx="3341">
                  <c:v>32253.785000000025</c:v>
                </c:pt>
                <c:pt idx="3342">
                  <c:v>32283.785000000025</c:v>
                </c:pt>
                <c:pt idx="3343">
                  <c:v>32313.785000000025</c:v>
                </c:pt>
                <c:pt idx="3344">
                  <c:v>32343.785000000025</c:v>
                </c:pt>
                <c:pt idx="3345">
                  <c:v>32373.785000000025</c:v>
                </c:pt>
                <c:pt idx="3346">
                  <c:v>32403.785000000025</c:v>
                </c:pt>
                <c:pt idx="3347">
                  <c:v>32433.785000000025</c:v>
                </c:pt>
                <c:pt idx="3348">
                  <c:v>32463.785000000025</c:v>
                </c:pt>
                <c:pt idx="3349">
                  <c:v>32493.785000000025</c:v>
                </c:pt>
                <c:pt idx="3350">
                  <c:v>32523.785000000025</c:v>
                </c:pt>
                <c:pt idx="3351">
                  <c:v>32553.785000000025</c:v>
                </c:pt>
                <c:pt idx="3352">
                  <c:v>32583.785000000025</c:v>
                </c:pt>
                <c:pt idx="3353">
                  <c:v>32613.785000000025</c:v>
                </c:pt>
                <c:pt idx="3354">
                  <c:v>32643.785000000025</c:v>
                </c:pt>
                <c:pt idx="3355">
                  <c:v>32673.785000000025</c:v>
                </c:pt>
                <c:pt idx="3356">
                  <c:v>32703.785000000025</c:v>
                </c:pt>
                <c:pt idx="3357">
                  <c:v>32733.785000000025</c:v>
                </c:pt>
                <c:pt idx="3358">
                  <c:v>32763.785000000025</c:v>
                </c:pt>
                <c:pt idx="3359">
                  <c:v>32793.784999999996</c:v>
                </c:pt>
                <c:pt idx="3360">
                  <c:v>32823.784999999996</c:v>
                </c:pt>
                <c:pt idx="3361">
                  <c:v>32853.784999999996</c:v>
                </c:pt>
                <c:pt idx="3362">
                  <c:v>32883.784999999996</c:v>
                </c:pt>
                <c:pt idx="3363">
                  <c:v>32913.784999999996</c:v>
                </c:pt>
                <c:pt idx="3364">
                  <c:v>32943.784999999996</c:v>
                </c:pt>
                <c:pt idx="3365">
                  <c:v>32973.784999999996</c:v>
                </c:pt>
                <c:pt idx="3366">
                  <c:v>33003.784999999996</c:v>
                </c:pt>
                <c:pt idx="3367">
                  <c:v>33033.784999999996</c:v>
                </c:pt>
                <c:pt idx="3368">
                  <c:v>33063.784999999996</c:v>
                </c:pt>
                <c:pt idx="3369">
                  <c:v>33093.784999999996</c:v>
                </c:pt>
                <c:pt idx="3370">
                  <c:v>33123.784999999996</c:v>
                </c:pt>
                <c:pt idx="3371">
                  <c:v>33153.784999999996</c:v>
                </c:pt>
                <c:pt idx="3372">
                  <c:v>33183.784999999996</c:v>
                </c:pt>
                <c:pt idx="3373">
                  <c:v>33213.784999999996</c:v>
                </c:pt>
                <c:pt idx="3374">
                  <c:v>33243.784999999996</c:v>
                </c:pt>
                <c:pt idx="3375">
                  <c:v>33273.784999999996</c:v>
                </c:pt>
                <c:pt idx="3376">
                  <c:v>33303.784999999996</c:v>
                </c:pt>
                <c:pt idx="3377">
                  <c:v>33333.784999999996</c:v>
                </c:pt>
                <c:pt idx="3378">
                  <c:v>33363.784999999996</c:v>
                </c:pt>
                <c:pt idx="3379">
                  <c:v>33393.784999999996</c:v>
                </c:pt>
                <c:pt idx="3380">
                  <c:v>33423.784999999996</c:v>
                </c:pt>
                <c:pt idx="3381">
                  <c:v>33453.784999999996</c:v>
                </c:pt>
                <c:pt idx="3382">
                  <c:v>33483.784999999996</c:v>
                </c:pt>
                <c:pt idx="3383">
                  <c:v>33513.784999999996</c:v>
                </c:pt>
                <c:pt idx="3384">
                  <c:v>33543.784999999996</c:v>
                </c:pt>
                <c:pt idx="3385">
                  <c:v>33573.784999999996</c:v>
                </c:pt>
                <c:pt idx="3386">
                  <c:v>33603.784999999996</c:v>
                </c:pt>
                <c:pt idx="3387">
                  <c:v>33633.784999999996</c:v>
                </c:pt>
                <c:pt idx="3388">
                  <c:v>33663.784999999996</c:v>
                </c:pt>
                <c:pt idx="3389">
                  <c:v>33693.784999999996</c:v>
                </c:pt>
                <c:pt idx="3390">
                  <c:v>33723.784999999996</c:v>
                </c:pt>
                <c:pt idx="3391">
                  <c:v>33753.784999999996</c:v>
                </c:pt>
                <c:pt idx="3392">
                  <c:v>33783.784999999996</c:v>
                </c:pt>
                <c:pt idx="3393">
                  <c:v>33813.784999999996</c:v>
                </c:pt>
                <c:pt idx="3394">
                  <c:v>33843.784999999996</c:v>
                </c:pt>
                <c:pt idx="3395">
                  <c:v>33873.784999999996</c:v>
                </c:pt>
                <c:pt idx="3396">
                  <c:v>33903.784999999996</c:v>
                </c:pt>
                <c:pt idx="3397">
                  <c:v>33933.784999999996</c:v>
                </c:pt>
                <c:pt idx="3398">
                  <c:v>33963.784999999996</c:v>
                </c:pt>
                <c:pt idx="3399">
                  <c:v>33993.784999999996</c:v>
                </c:pt>
                <c:pt idx="3400">
                  <c:v>34023.784999999996</c:v>
                </c:pt>
                <c:pt idx="3401">
                  <c:v>34053.784999999996</c:v>
                </c:pt>
                <c:pt idx="3402">
                  <c:v>34083.784999999996</c:v>
                </c:pt>
                <c:pt idx="3403">
                  <c:v>34113.784999999996</c:v>
                </c:pt>
                <c:pt idx="3404">
                  <c:v>34143.784999999996</c:v>
                </c:pt>
                <c:pt idx="3405">
                  <c:v>34173.784999999996</c:v>
                </c:pt>
                <c:pt idx="3406">
                  <c:v>34203.784999999996</c:v>
                </c:pt>
                <c:pt idx="3407">
                  <c:v>34233.784999999996</c:v>
                </c:pt>
                <c:pt idx="3408">
                  <c:v>34263.784999999996</c:v>
                </c:pt>
                <c:pt idx="3409">
                  <c:v>34293.784999999996</c:v>
                </c:pt>
                <c:pt idx="3410">
                  <c:v>34323.784999999996</c:v>
                </c:pt>
                <c:pt idx="3411">
                  <c:v>34353.784999999996</c:v>
                </c:pt>
                <c:pt idx="3412">
                  <c:v>34383.784999999996</c:v>
                </c:pt>
                <c:pt idx="3413">
                  <c:v>34413.784999999996</c:v>
                </c:pt>
                <c:pt idx="3414">
                  <c:v>34443.784999999996</c:v>
                </c:pt>
                <c:pt idx="3415">
                  <c:v>34473.784999999996</c:v>
                </c:pt>
                <c:pt idx="3416">
                  <c:v>34503.784999999996</c:v>
                </c:pt>
                <c:pt idx="3417">
                  <c:v>34533.784999999996</c:v>
                </c:pt>
                <c:pt idx="3418">
                  <c:v>34563.784999999996</c:v>
                </c:pt>
                <c:pt idx="3419">
                  <c:v>34593.784999999996</c:v>
                </c:pt>
                <c:pt idx="3420">
                  <c:v>34623.784999999996</c:v>
                </c:pt>
                <c:pt idx="3421">
                  <c:v>34653.784999999996</c:v>
                </c:pt>
                <c:pt idx="3422">
                  <c:v>34683.784999999996</c:v>
                </c:pt>
                <c:pt idx="3423">
                  <c:v>34713.784999999996</c:v>
                </c:pt>
                <c:pt idx="3424">
                  <c:v>34743.784999999996</c:v>
                </c:pt>
                <c:pt idx="3425">
                  <c:v>34773.784999999996</c:v>
                </c:pt>
                <c:pt idx="3426">
                  <c:v>34803.784999999996</c:v>
                </c:pt>
                <c:pt idx="3427">
                  <c:v>34833.784999999996</c:v>
                </c:pt>
                <c:pt idx="3428">
                  <c:v>34863.784999999996</c:v>
                </c:pt>
                <c:pt idx="3429">
                  <c:v>34893.784999999996</c:v>
                </c:pt>
                <c:pt idx="3430">
                  <c:v>34923.784999999996</c:v>
                </c:pt>
                <c:pt idx="3431">
                  <c:v>34953.784999999996</c:v>
                </c:pt>
                <c:pt idx="3432">
                  <c:v>34983.784999999996</c:v>
                </c:pt>
                <c:pt idx="3433">
                  <c:v>35013.784999999996</c:v>
                </c:pt>
                <c:pt idx="3434">
                  <c:v>35043.784999999996</c:v>
                </c:pt>
                <c:pt idx="3435">
                  <c:v>35073.784999999996</c:v>
                </c:pt>
                <c:pt idx="3436">
                  <c:v>35103.784999999996</c:v>
                </c:pt>
                <c:pt idx="3437">
                  <c:v>35133.784999999996</c:v>
                </c:pt>
                <c:pt idx="3438">
                  <c:v>35163.784999999996</c:v>
                </c:pt>
                <c:pt idx="3439">
                  <c:v>35193.784999999996</c:v>
                </c:pt>
                <c:pt idx="3440">
                  <c:v>35223.784999999996</c:v>
                </c:pt>
                <c:pt idx="3441">
                  <c:v>35253.784999999996</c:v>
                </c:pt>
                <c:pt idx="3442">
                  <c:v>35283.784999999996</c:v>
                </c:pt>
                <c:pt idx="3443">
                  <c:v>35313.784999999996</c:v>
                </c:pt>
                <c:pt idx="3444">
                  <c:v>35343.784999999996</c:v>
                </c:pt>
                <c:pt idx="3445">
                  <c:v>35373.784999999996</c:v>
                </c:pt>
                <c:pt idx="3446">
                  <c:v>35403.784999999996</c:v>
                </c:pt>
                <c:pt idx="3447">
                  <c:v>35433.784999999996</c:v>
                </c:pt>
                <c:pt idx="3448">
                  <c:v>35463.784999999996</c:v>
                </c:pt>
                <c:pt idx="3449">
                  <c:v>35493.784999999996</c:v>
                </c:pt>
                <c:pt idx="3450">
                  <c:v>35523.784999999996</c:v>
                </c:pt>
                <c:pt idx="3451">
                  <c:v>35553.784999999996</c:v>
                </c:pt>
                <c:pt idx="3452">
                  <c:v>35583.784999999996</c:v>
                </c:pt>
                <c:pt idx="3453">
                  <c:v>35613.784999999996</c:v>
                </c:pt>
                <c:pt idx="3454">
                  <c:v>35643.784999999996</c:v>
                </c:pt>
                <c:pt idx="3455">
                  <c:v>35673.784999999996</c:v>
                </c:pt>
                <c:pt idx="3456">
                  <c:v>35703.784999999996</c:v>
                </c:pt>
                <c:pt idx="3457">
                  <c:v>35733.784999999996</c:v>
                </c:pt>
                <c:pt idx="3458">
                  <c:v>35763.784999999996</c:v>
                </c:pt>
                <c:pt idx="3459">
                  <c:v>35793.784999999996</c:v>
                </c:pt>
                <c:pt idx="3460">
                  <c:v>35823.784999999996</c:v>
                </c:pt>
                <c:pt idx="3461">
                  <c:v>35853.784999999996</c:v>
                </c:pt>
                <c:pt idx="3462">
                  <c:v>35883.784999999996</c:v>
                </c:pt>
                <c:pt idx="3463">
                  <c:v>35913.784999999996</c:v>
                </c:pt>
                <c:pt idx="3464">
                  <c:v>35943.784999999996</c:v>
                </c:pt>
                <c:pt idx="3465">
                  <c:v>35973.784999999996</c:v>
                </c:pt>
                <c:pt idx="3466">
                  <c:v>36003.784999999996</c:v>
                </c:pt>
                <c:pt idx="3467">
                  <c:v>36033.784999999996</c:v>
                </c:pt>
                <c:pt idx="3468">
                  <c:v>36063.784999999996</c:v>
                </c:pt>
                <c:pt idx="3469">
                  <c:v>36093.784999999996</c:v>
                </c:pt>
                <c:pt idx="3470">
                  <c:v>36123.784999999996</c:v>
                </c:pt>
                <c:pt idx="3471">
                  <c:v>36153.784999999996</c:v>
                </c:pt>
                <c:pt idx="3472">
                  <c:v>36183.784999999996</c:v>
                </c:pt>
                <c:pt idx="3473">
                  <c:v>36213.784999999996</c:v>
                </c:pt>
                <c:pt idx="3474">
                  <c:v>36243.784999999996</c:v>
                </c:pt>
                <c:pt idx="3475">
                  <c:v>36273.784999999996</c:v>
                </c:pt>
                <c:pt idx="3476">
                  <c:v>36303.784999999996</c:v>
                </c:pt>
                <c:pt idx="3477">
                  <c:v>36333.784999999996</c:v>
                </c:pt>
                <c:pt idx="3478">
                  <c:v>36363.784999999996</c:v>
                </c:pt>
                <c:pt idx="3479">
                  <c:v>36393.784999999996</c:v>
                </c:pt>
                <c:pt idx="3480">
                  <c:v>36423.784999999996</c:v>
                </c:pt>
                <c:pt idx="3481">
                  <c:v>36453.784999999996</c:v>
                </c:pt>
                <c:pt idx="3482">
                  <c:v>36483.784999999996</c:v>
                </c:pt>
                <c:pt idx="3483">
                  <c:v>36513.784999999996</c:v>
                </c:pt>
                <c:pt idx="3484">
                  <c:v>36543.784999999996</c:v>
                </c:pt>
                <c:pt idx="3485">
                  <c:v>36573.784999999996</c:v>
                </c:pt>
                <c:pt idx="3486">
                  <c:v>36603.784999999996</c:v>
                </c:pt>
                <c:pt idx="3487">
                  <c:v>36633.784999999996</c:v>
                </c:pt>
                <c:pt idx="3488">
                  <c:v>36663.784999999996</c:v>
                </c:pt>
                <c:pt idx="3489">
                  <c:v>36693.784999999996</c:v>
                </c:pt>
                <c:pt idx="3490">
                  <c:v>36723.784999999996</c:v>
                </c:pt>
                <c:pt idx="3491">
                  <c:v>36753.784999999996</c:v>
                </c:pt>
                <c:pt idx="3492">
                  <c:v>36783.784999999996</c:v>
                </c:pt>
                <c:pt idx="3493">
                  <c:v>36813.784999999996</c:v>
                </c:pt>
                <c:pt idx="3494">
                  <c:v>36843.784999999996</c:v>
                </c:pt>
                <c:pt idx="3495">
                  <c:v>36873.784999999996</c:v>
                </c:pt>
                <c:pt idx="3496">
                  <c:v>36903.784999999996</c:v>
                </c:pt>
                <c:pt idx="3497">
                  <c:v>36933.784999999996</c:v>
                </c:pt>
                <c:pt idx="3498">
                  <c:v>36963.784999999996</c:v>
                </c:pt>
                <c:pt idx="3499">
                  <c:v>36993.784999999996</c:v>
                </c:pt>
                <c:pt idx="3500">
                  <c:v>37023.784999999996</c:v>
                </c:pt>
                <c:pt idx="3501">
                  <c:v>37053.784999999996</c:v>
                </c:pt>
                <c:pt idx="3502">
                  <c:v>37083.784999999996</c:v>
                </c:pt>
                <c:pt idx="3503">
                  <c:v>37113.784999999996</c:v>
                </c:pt>
                <c:pt idx="3504">
                  <c:v>37143.784999999996</c:v>
                </c:pt>
                <c:pt idx="3505">
                  <c:v>37173.784999999996</c:v>
                </c:pt>
                <c:pt idx="3506">
                  <c:v>37203.784999999996</c:v>
                </c:pt>
                <c:pt idx="3507">
                  <c:v>37233.784999999996</c:v>
                </c:pt>
                <c:pt idx="3508">
                  <c:v>37263.784999999996</c:v>
                </c:pt>
                <c:pt idx="3509">
                  <c:v>37293.784999999996</c:v>
                </c:pt>
                <c:pt idx="3510">
                  <c:v>37323.784999999996</c:v>
                </c:pt>
                <c:pt idx="3511">
                  <c:v>37353.784999999996</c:v>
                </c:pt>
                <c:pt idx="3512">
                  <c:v>37383.784999999996</c:v>
                </c:pt>
                <c:pt idx="3513">
                  <c:v>37413.784999999996</c:v>
                </c:pt>
                <c:pt idx="3514">
                  <c:v>37443.784999999996</c:v>
                </c:pt>
                <c:pt idx="3515">
                  <c:v>37473.784999999996</c:v>
                </c:pt>
                <c:pt idx="3516">
                  <c:v>37503.784999999996</c:v>
                </c:pt>
                <c:pt idx="3517">
                  <c:v>37533.784999999996</c:v>
                </c:pt>
                <c:pt idx="3518">
                  <c:v>37563.784999999996</c:v>
                </c:pt>
                <c:pt idx="3519">
                  <c:v>37593.784999999996</c:v>
                </c:pt>
                <c:pt idx="3520">
                  <c:v>37623.784999999996</c:v>
                </c:pt>
                <c:pt idx="3521">
                  <c:v>37653.784999999996</c:v>
                </c:pt>
                <c:pt idx="3522">
                  <c:v>37683.784999999996</c:v>
                </c:pt>
                <c:pt idx="3523">
                  <c:v>37713.784999999996</c:v>
                </c:pt>
                <c:pt idx="3524">
                  <c:v>37743.784999999996</c:v>
                </c:pt>
                <c:pt idx="3525">
                  <c:v>37773.784999999996</c:v>
                </c:pt>
                <c:pt idx="3526">
                  <c:v>37803.784999999996</c:v>
                </c:pt>
                <c:pt idx="3527">
                  <c:v>37833.784999999996</c:v>
                </c:pt>
                <c:pt idx="3528">
                  <c:v>37863.784999999996</c:v>
                </c:pt>
                <c:pt idx="3529">
                  <c:v>37893.784999999996</c:v>
                </c:pt>
                <c:pt idx="3530">
                  <c:v>37923.784999999996</c:v>
                </c:pt>
                <c:pt idx="3531">
                  <c:v>37953.784999999996</c:v>
                </c:pt>
                <c:pt idx="3532">
                  <c:v>37983.784999999996</c:v>
                </c:pt>
                <c:pt idx="3533">
                  <c:v>38013.784999999996</c:v>
                </c:pt>
                <c:pt idx="3534">
                  <c:v>38043.784999999996</c:v>
                </c:pt>
                <c:pt idx="3535">
                  <c:v>38073.784999999996</c:v>
                </c:pt>
                <c:pt idx="3536">
                  <c:v>38103.784999999996</c:v>
                </c:pt>
                <c:pt idx="3537">
                  <c:v>38133.784999999996</c:v>
                </c:pt>
                <c:pt idx="3538">
                  <c:v>38163.784999999996</c:v>
                </c:pt>
                <c:pt idx="3539">
                  <c:v>38193.784999999996</c:v>
                </c:pt>
                <c:pt idx="3540">
                  <c:v>38223.784999999996</c:v>
                </c:pt>
                <c:pt idx="3541">
                  <c:v>38253.784999999996</c:v>
                </c:pt>
                <c:pt idx="3542">
                  <c:v>38283.784999999996</c:v>
                </c:pt>
                <c:pt idx="3543">
                  <c:v>38313.784999999996</c:v>
                </c:pt>
                <c:pt idx="3544">
                  <c:v>38343.784999999996</c:v>
                </c:pt>
                <c:pt idx="3545">
                  <c:v>38373.784999999996</c:v>
                </c:pt>
                <c:pt idx="3546">
                  <c:v>38403.784999999996</c:v>
                </c:pt>
                <c:pt idx="3547">
                  <c:v>38433.784999999996</c:v>
                </c:pt>
                <c:pt idx="3548">
                  <c:v>38463.784999999996</c:v>
                </c:pt>
                <c:pt idx="3549">
                  <c:v>38493.784999999996</c:v>
                </c:pt>
                <c:pt idx="3550">
                  <c:v>38523.784999999996</c:v>
                </c:pt>
                <c:pt idx="3551">
                  <c:v>38553.784999999996</c:v>
                </c:pt>
                <c:pt idx="3552">
                  <c:v>38583.784999999996</c:v>
                </c:pt>
                <c:pt idx="3553">
                  <c:v>38613.784999999996</c:v>
                </c:pt>
                <c:pt idx="3554">
                  <c:v>38643.784999999996</c:v>
                </c:pt>
                <c:pt idx="3555">
                  <c:v>38673.784999999996</c:v>
                </c:pt>
                <c:pt idx="3556">
                  <c:v>38703.784999999996</c:v>
                </c:pt>
                <c:pt idx="3557">
                  <c:v>38733.784999999996</c:v>
                </c:pt>
                <c:pt idx="3558">
                  <c:v>38763.784999999996</c:v>
                </c:pt>
                <c:pt idx="3559">
                  <c:v>38793.784999999996</c:v>
                </c:pt>
                <c:pt idx="3560">
                  <c:v>38823.784999999996</c:v>
                </c:pt>
                <c:pt idx="3561">
                  <c:v>38853.784999999996</c:v>
                </c:pt>
                <c:pt idx="3562">
                  <c:v>38883.784999999996</c:v>
                </c:pt>
                <c:pt idx="3563">
                  <c:v>38913.784999999996</c:v>
                </c:pt>
                <c:pt idx="3564">
                  <c:v>38943.784999999996</c:v>
                </c:pt>
                <c:pt idx="3565">
                  <c:v>38973.784999999996</c:v>
                </c:pt>
                <c:pt idx="3566">
                  <c:v>39003.784999999996</c:v>
                </c:pt>
                <c:pt idx="3567">
                  <c:v>39033.784999999996</c:v>
                </c:pt>
                <c:pt idx="3568">
                  <c:v>39063.784999999996</c:v>
                </c:pt>
                <c:pt idx="3569">
                  <c:v>39093.784999999996</c:v>
                </c:pt>
                <c:pt idx="3570">
                  <c:v>39123.784999999996</c:v>
                </c:pt>
                <c:pt idx="3571">
                  <c:v>39153.784999999996</c:v>
                </c:pt>
                <c:pt idx="3572">
                  <c:v>39183.784999999996</c:v>
                </c:pt>
                <c:pt idx="3573">
                  <c:v>39213.784999999996</c:v>
                </c:pt>
                <c:pt idx="3574">
                  <c:v>39243.784999999996</c:v>
                </c:pt>
                <c:pt idx="3575">
                  <c:v>39273.784999999996</c:v>
                </c:pt>
                <c:pt idx="3576">
                  <c:v>39303.784999999996</c:v>
                </c:pt>
                <c:pt idx="3577">
                  <c:v>39333.784999999996</c:v>
                </c:pt>
                <c:pt idx="3578">
                  <c:v>39363.784999999996</c:v>
                </c:pt>
                <c:pt idx="3579">
                  <c:v>39393.784999999996</c:v>
                </c:pt>
                <c:pt idx="3580">
                  <c:v>39423.784999999996</c:v>
                </c:pt>
                <c:pt idx="3581">
                  <c:v>39453.784999999996</c:v>
                </c:pt>
                <c:pt idx="3582">
                  <c:v>39483.784999999996</c:v>
                </c:pt>
                <c:pt idx="3583">
                  <c:v>39513.784999999996</c:v>
                </c:pt>
                <c:pt idx="3584">
                  <c:v>39543.784999999996</c:v>
                </c:pt>
                <c:pt idx="3585">
                  <c:v>39573.784999999996</c:v>
                </c:pt>
                <c:pt idx="3586">
                  <c:v>39603.784999999996</c:v>
                </c:pt>
                <c:pt idx="3587">
                  <c:v>39633.784999999996</c:v>
                </c:pt>
                <c:pt idx="3588">
                  <c:v>39663.784999999996</c:v>
                </c:pt>
                <c:pt idx="3589">
                  <c:v>39693.784999999996</c:v>
                </c:pt>
                <c:pt idx="3590">
                  <c:v>39723.784999999996</c:v>
                </c:pt>
                <c:pt idx="3591">
                  <c:v>39753.784999999996</c:v>
                </c:pt>
                <c:pt idx="3592">
                  <c:v>39783.784999999996</c:v>
                </c:pt>
                <c:pt idx="3593">
                  <c:v>39813.784999999996</c:v>
                </c:pt>
                <c:pt idx="3594">
                  <c:v>39843.784999999996</c:v>
                </c:pt>
                <c:pt idx="3595">
                  <c:v>39873.784999999996</c:v>
                </c:pt>
                <c:pt idx="3596">
                  <c:v>39903.784999999996</c:v>
                </c:pt>
                <c:pt idx="3597">
                  <c:v>39933.784999999996</c:v>
                </c:pt>
                <c:pt idx="3598">
                  <c:v>39963.784999999996</c:v>
                </c:pt>
                <c:pt idx="3599">
                  <c:v>39993.784999999996</c:v>
                </c:pt>
                <c:pt idx="3600">
                  <c:v>40023.784999999996</c:v>
                </c:pt>
                <c:pt idx="3601">
                  <c:v>40053.784999999996</c:v>
                </c:pt>
                <c:pt idx="3602">
                  <c:v>40083.784999999996</c:v>
                </c:pt>
                <c:pt idx="3603">
                  <c:v>40113.784999999996</c:v>
                </c:pt>
                <c:pt idx="3604">
                  <c:v>40143.784999999996</c:v>
                </c:pt>
                <c:pt idx="3605">
                  <c:v>40173.784999999996</c:v>
                </c:pt>
                <c:pt idx="3606">
                  <c:v>40203.784999999996</c:v>
                </c:pt>
                <c:pt idx="3607">
                  <c:v>40233.784999999996</c:v>
                </c:pt>
                <c:pt idx="3608">
                  <c:v>40263.784999999996</c:v>
                </c:pt>
                <c:pt idx="3609">
                  <c:v>40293.784999999996</c:v>
                </c:pt>
                <c:pt idx="3610">
                  <c:v>40323.784999999996</c:v>
                </c:pt>
                <c:pt idx="3611">
                  <c:v>40353.784999999996</c:v>
                </c:pt>
                <c:pt idx="3612">
                  <c:v>40383.784999999996</c:v>
                </c:pt>
                <c:pt idx="3613">
                  <c:v>40413.784999999996</c:v>
                </c:pt>
                <c:pt idx="3614">
                  <c:v>40443.784999999996</c:v>
                </c:pt>
                <c:pt idx="3615">
                  <c:v>40473.784999999996</c:v>
                </c:pt>
                <c:pt idx="3616">
                  <c:v>40503.784999999996</c:v>
                </c:pt>
                <c:pt idx="3617">
                  <c:v>40533.784999999996</c:v>
                </c:pt>
                <c:pt idx="3618">
                  <c:v>40563.784999999996</c:v>
                </c:pt>
                <c:pt idx="3619">
                  <c:v>40593.784999999996</c:v>
                </c:pt>
                <c:pt idx="3620">
                  <c:v>40623.784999999996</c:v>
                </c:pt>
                <c:pt idx="3621">
                  <c:v>40653.784999999996</c:v>
                </c:pt>
                <c:pt idx="3622">
                  <c:v>40683.784999999996</c:v>
                </c:pt>
                <c:pt idx="3623">
                  <c:v>40713.784999999996</c:v>
                </c:pt>
                <c:pt idx="3624">
                  <c:v>40743.784999999996</c:v>
                </c:pt>
                <c:pt idx="3625">
                  <c:v>40773.784999999996</c:v>
                </c:pt>
                <c:pt idx="3626">
                  <c:v>40803.784999999996</c:v>
                </c:pt>
                <c:pt idx="3627">
                  <c:v>40833.784999999996</c:v>
                </c:pt>
                <c:pt idx="3628">
                  <c:v>40863.784999999996</c:v>
                </c:pt>
                <c:pt idx="3629">
                  <c:v>40893.784999999996</c:v>
                </c:pt>
                <c:pt idx="3630">
                  <c:v>40923.784999999996</c:v>
                </c:pt>
                <c:pt idx="3631">
                  <c:v>40953.784999999996</c:v>
                </c:pt>
                <c:pt idx="3632">
                  <c:v>40983.784999999996</c:v>
                </c:pt>
                <c:pt idx="3633">
                  <c:v>41013.784999999996</c:v>
                </c:pt>
                <c:pt idx="3634">
                  <c:v>41043.784999999996</c:v>
                </c:pt>
                <c:pt idx="3635">
                  <c:v>41073.784999999996</c:v>
                </c:pt>
                <c:pt idx="3636">
                  <c:v>41103.784999999996</c:v>
                </c:pt>
                <c:pt idx="3637">
                  <c:v>41133.784999999996</c:v>
                </c:pt>
                <c:pt idx="3638">
                  <c:v>41163.784999999996</c:v>
                </c:pt>
                <c:pt idx="3639">
                  <c:v>41193.784999999996</c:v>
                </c:pt>
                <c:pt idx="3640">
                  <c:v>41223.784999999996</c:v>
                </c:pt>
                <c:pt idx="3641">
                  <c:v>41253.784999999996</c:v>
                </c:pt>
                <c:pt idx="3642">
                  <c:v>41283.784999999996</c:v>
                </c:pt>
                <c:pt idx="3643">
                  <c:v>41313.784999999996</c:v>
                </c:pt>
                <c:pt idx="3644">
                  <c:v>41343.784999999996</c:v>
                </c:pt>
                <c:pt idx="3645">
                  <c:v>41373.784999999996</c:v>
                </c:pt>
                <c:pt idx="3646">
                  <c:v>41403.784999999996</c:v>
                </c:pt>
                <c:pt idx="3647">
                  <c:v>41433.784999999996</c:v>
                </c:pt>
                <c:pt idx="3648">
                  <c:v>41463.784999999996</c:v>
                </c:pt>
                <c:pt idx="3649">
                  <c:v>41493.784999999996</c:v>
                </c:pt>
                <c:pt idx="3650">
                  <c:v>41523.784999999996</c:v>
                </c:pt>
                <c:pt idx="3651">
                  <c:v>41553.784999999996</c:v>
                </c:pt>
                <c:pt idx="3652">
                  <c:v>41583.784999999996</c:v>
                </c:pt>
                <c:pt idx="3653">
                  <c:v>41613.784999999996</c:v>
                </c:pt>
                <c:pt idx="3654">
                  <c:v>41643.784999999996</c:v>
                </c:pt>
                <c:pt idx="3655">
                  <c:v>41673.784999999996</c:v>
                </c:pt>
                <c:pt idx="3656">
                  <c:v>41703.784999999996</c:v>
                </c:pt>
                <c:pt idx="3657">
                  <c:v>41733.784999999996</c:v>
                </c:pt>
                <c:pt idx="3658">
                  <c:v>41763.784999999996</c:v>
                </c:pt>
                <c:pt idx="3659">
                  <c:v>41793.784999999996</c:v>
                </c:pt>
                <c:pt idx="3660">
                  <c:v>41823.784999999996</c:v>
                </c:pt>
                <c:pt idx="3661">
                  <c:v>41853.784999999996</c:v>
                </c:pt>
                <c:pt idx="3662">
                  <c:v>41883.784999999996</c:v>
                </c:pt>
                <c:pt idx="3663">
                  <c:v>41913.784999999996</c:v>
                </c:pt>
                <c:pt idx="3664">
                  <c:v>41943.784999999996</c:v>
                </c:pt>
                <c:pt idx="3665">
                  <c:v>41973.784999999996</c:v>
                </c:pt>
                <c:pt idx="3666">
                  <c:v>42003.784999999996</c:v>
                </c:pt>
                <c:pt idx="3667">
                  <c:v>42033.784999999996</c:v>
                </c:pt>
                <c:pt idx="3668">
                  <c:v>42063.784999999996</c:v>
                </c:pt>
                <c:pt idx="3669">
                  <c:v>42093.784999999996</c:v>
                </c:pt>
                <c:pt idx="3670">
                  <c:v>42123.784999999996</c:v>
                </c:pt>
                <c:pt idx="3671">
                  <c:v>42153.784999999996</c:v>
                </c:pt>
                <c:pt idx="3672">
                  <c:v>42183.784999999996</c:v>
                </c:pt>
                <c:pt idx="3673">
                  <c:v>42213.784999999996</c:v>
                </c:pt>
                <c:pt idx="3674">
                  <c:v>42243.784999999996</c:v>
                </c:pt>
                <c:pt idx="3675">
                  <c:v>42273.784999999996</c:v>
                </c:pt>
                <c:pt idx="3676">
                  <c:v>42303.784999999996</c:v>
                </c:pt>
                <c:pt idx="3677">
                  <c:v>42333.784999999996</c:v>
                </c:pt>
                <c:pt idx="3678">
                  <c:v>42363.784999999996</c:v>
                </c:pt>
                <c:pt idx="3679">
                  <c:v>42393.784999999996</c:v>
                </c:pt>
                <c:pt idx="3680">
                  <c:v>42423.784999999996</c:v>
                </c:pt>
                <c:pt idx="3681">
                  <c:v>42453.784999999996</c:v>
                </c:pt>
                <c:pt idx="3682">
                  <c:v>42483.784999999996</c:v>
                </c:pt>
                <c:pt idx="3683">
                  <c:v>42513.784999999996</c:v>
                </c:pt>
                <c:pt idx="3684">
                  <c:v>42543.784999999996</c:v>
                </c:pt>
                <c:pt idx="3685">
                  <c:v>42573.784999999996</c:v>
                </c:pt>
                <c:pt idx="3686">
                  <c:v>42603.784999999996</c:v>
                </c:pt>
                <c:pt idx="3687">
                  <c:v>42633.784999999996</c:v>
                </c:pt>
                <c:pt idx="3688">
                  <c:v>42663.784999999996</c:v>
                </c:pt>
                <c:pt idx="3689">
                  <c:v>42693.784999999996</c:v>
                </c:pt>
                <c:pt idx="3690">
                  <c:v>42723.784999999996</c:v>
                </c:pt>
                <c:pt idx="3691">
                  <c:v>42753.784999999996</c:v>
                </c:pt>
                <c:pt idx="3692">
                  <c:v>42783.784999999996</c:v>
                </c:pt>
                <c:pt idx="3693">
                  <c:v>42813.784999999996</c:v>
                </c:pt>
                <c:pt idx="3694">
                  <c:v>42843.784999999996</c:v>
                </c:pt>
                <c:pt idx="3695">
                  <c:v>42873.784999999996</c:v>
                </c:pt>
                <c:pt idx="3696">
                  <c:v>42903.784999999996</c:v>
                </c:pt>
                <c:pt idx="3697">
                  <c:v>42933.784999999996</c:v>
                </c:pt>
                <c:pt idx="3698">
                  <c:v>42963.784999999996</c:v>
                </c:pt>
                <c:pt idx="3699">
                  <c:v>42993.784999999996</c:v>
                </c:pt>
                <c:pt idx="3700">
                  <c:v>43023.784999999996</c:v>
                </c:pt>
                <c:pt idx="3701">
                  <c:v>43053.784999999996</c:v>
                </c:pt>
                <c:pt idx="3702">
                  <c:v>43083.784999999996</c:v>
                </c:pt>
                <c:pt idx="3703">
                  <c:v>43113.784999999996</c:v>
                </c:pt>
                <c:pt idx="3704">
                  <c:v>43143.784999999996</c:v>
                </c:pt>
                <c:pt idx="3705">
                  <c:v>43173.784999999996</c:v>
                </c:pt>
                <c:pt idx="3706">
                  <c:v>43203.784999999996</c:v>
                </c:pt>
                <c:pt idx="3707">
                  <c:v>43233.784999999996</c:v>
                </c:pt>
                <c:pt idx="3708">
                  <c:v>43263.784999999996</c:v>
                </c:pt>
                <c:pt idx="3709">
                  <c:v>43293.784999999996</c:v>
                </c:pt>
                <c:pt idx="3710">
                  <c:v>43323.784999999996</c:v>
                </c:pt>
                <c:pt idx="3711">
                  <c:v>43353.784999999996</c:v>
                </c:pt>
                <c:pt idx="3712">
                  <c:v>43383.784999999996</c:v>
                </c:pt>
                <c:pt idx="3713">
                  <c:v>43413.784999999996</c:v>
                </c:pt>
                <c:pt idx="3714">
                  <c:v>43443.784999999996</c:v>
                </c:pt>
                <c:pt idx="3715">
                  <c:v>43473.784999999996</c:v>
                </c:pt>
                <c:pt idx="3716">
                  <c:v>43503.784999999996</c:v>
                </c:pt>
                <c:pt idx="3717">
                  <c:v>43533.784999999996</c:v>
                </c:pt>
                <c:pt idx="3718">
                  <c:v>43563.784999999996</c:v>
                </c:pt>
                <c:pt idx="3719">
                  <c:v>43593.784999999996</c:v>
                </c:pt>
                <c:pt idx="3720">
                  <c:v>43623.784999999996</c:v>
                </c:pt>
                <c:pt idx="3721">
                  <c:v>43653.784999999996</c:v>
                </c:pt>
                <c:pt idx="3722">
                  <c:v>43683.784999999996</c:v>
                </c:pt>
                <c:pt idx="3723">
                  <c:v>43713.784999999996</c:v>
                </c:pt>
                <c:pt idx="3724">
                  <c:v>43743.784999999996</c:v>
                </c:pt>
                <c:pt idx="3725">
                  <c:v>43773.784999999996</c:v>
                </c:pt>
                <c:pt idx="3726">
                  <c:v>43803.784999999996</c:v>
                </c:pt>
                <c:pt idx="3727">
                  <c:v>43833.784999999996</c:v>
                </c:pt>
                <c:pt idx="3728">
                  <c:v>43863.784999999996</c:v>
                </c:pt>
                <c:pt idx="3729">
                  <c:v>43893.784999999996</c:v>
                </c:pt>
                <c:pt idx="3730">
                  <c:v>43923.784999999996</c:v>
                </c:pt>
                <c:pt idx="3731">
                  <c:v>43953.784999999996</c:v>
                </c:pt>
                <c:pt idx="3732">
                  <c:v>43983.784999999996</c:v>
                </c:pt>
                <c:pt idx="3733">
                  <c:v>44013.784999999996</c:v>
                </c:pt>
                <c:pt idx="3734">
                  <c:v>44043.784999999996</c:v>
                </c:pt>
                <c:pt idx="3735">
                  <c:v>44073.784999999996</c:v>
                </c:pt>
                <c:pt idx="3736">
                  <c:v>44103.784999999996</c:v>
                </c:pt>
                <c:pt idx="3737">
                  <c:v>44133.784999999996</c:v>
                </c:pt>
                <c:pt idx="3738">
                  <c:v>44163.784999999996</c:v>
                </c:pt>
                <c:pt idx="3739">
                  <c:v>44193.784999999996</c:v>
                </c:pt>
                <c:pt idx="3740">
                  <c:v>44223.784999999996</c:v>
                </c:pt>
                <c:pt idx="3741">
                  <c:v>44253.784999999996</c:v>
                </c:pt>
                <c:pt idx="3742">
                  <c:v>44283.784999999996</c:v>
                </c:pt>
                <c:pt idx="3743">
                  <c:v>44313.784999999996</c:v>
                </c:pt>
                <c:pt idx="3744">
                  <c:v>44343.784999999996</c:v>
                </c:pt>
                <c:pt idx="3745">
                  <c:v>44373.784999999996</c:v>
                </c:pt>
                <c:pt idx="3746">
                  <c:v>44403.784999999996</c:v>
                </c:pt>
                <c:pt idx="3747">
                  <c:v>44433.784999999996</c:v>
                </c:pt>
                <c:pt idx="3748">
                  <c:v>44463.784999999996</c:v>
                </c:pt>
                <c:pt idx="3749">
                  <c:v>44493.784999999996</c:v>
                </c:pt>
                <c:pt idx="3750">
                  <c:v>44523.784999999996</c:v>
                </c:pt>
                <c:pt idx="3751">
                  <c:v>44553.784999999996</c:v>
                </c:pt>
                <c:pt idx="3752">
                  <c:v>44583.784999999996</c:v>
                </c:pt>
                <c:pt idx="3753">
                  <c:v>44613.784999999996</c:v>
                </c:pt>
                <c:pt idx="3754">
                  <c:v>44643.784999999996</c:v>
                </c:pt>
                <c:pt idx="3755">
                  <c:v>44673.784999999996</c:v>
                </c:pt>
                <c:pt idx="3756">
                  <c:v>44703.784999999996</c:v>
                </c:pt>
                <c:pt idx="3757">
                  <c:v>44733.784999999996</c:v>
                </c:pt>
                <c:pt idx="3758">
                  <c:v>44763.784999999996</c:v>
                </c:pt>
                <c:pt idx="3759">
                  <c:v>44793.784999999996</c:v>
                </c:pt>
                <c:pt idx="3760">
                  <c:v>44823.784999999996</c:v>
                </c:pt>
                <c:pt idx="3761">
                  <c:v>44853.784999999996</c:v>
                </c:pt>
                <c:pt idx="3762">
                  <c:v>44883.784999999996</c:v>
                </c:pt>
                <c:pt idx="3763">
                  <c:v>44913.784999999996</c:v>
                </c:pt>
                <c:pt idx="3764">
                  <c:v>44943.784999999996</c:v>
                </c:pt>
                <c:pt idx="3765">
                  <c:v>44973.784999999996</c:v>
                </c:pt>
                <c:pt idx="3766">
                  <c:v>45003.784999999996</c:v>
                </c:pt>
                <c:pt idx="3767">
                  <c:v>45033.784999999996</c:v>
                </c:pt>
                <c:pt idx="3768">
                  <c:v>45063.784999999996</c:v>
                </c:pt>
                <c:pt idx="3769">
                  <c:v>45093.784999999996</c:v>
                </c:pt>
                <c:pt idx="3770">
                  <c:v>45123.784999999996</c:v>
                </c:pt>
                <c:pt idx="3771">
                  <c:v>45153.784999999996</c:v>
                </c:pt>
                <c:pt idx="3772">
                  <c:v>45183.784999999996</c:v>
                </c:pt>
                <c:pt idx="3773">
                  <c:v>45213.784999999996</c:v>
                </c:pt>
                <c:pt idx="3774">
                  <c:v>45243.784999999996</c:v>
                </c:pt>
                <c:pt idx="3775">
                  <c:v>45273.784999999996</c:v>
                </c:pt>
                <c:pt idx="3776">
                  <c:v>45303.784999999996</c:v>
                </c:pt>
                <c:pt idx="3777">
                  <c:v>45333.784999999996</c:v>
                </c:pt>
                <c:pt idx="3778">
                  <c:v>45363.784999999996</c:v>
                </c:pt>
                <c:pt idx="3779">
                  <c:v>45393.784999999996</c:v>
                </c:pt>
                <c:pt idx="3780">
                  <c:v>45423.784999999996</c:v>
                </c:pt>
                <c:pt idx="3781">
                  <c:v>45453.784999999996</c:v>
                </c:pt>
                <c:pt idx="3782">
                  <c:v>45483.784999999996</c:v>
                </c:pt>
                <c:pt idx="3783">
                  <c:v>45513.784999999996</c:v>
                </c:pt>
                <c:pt idx="3784">
                  <c:v>45543.784999999996</c:v>
                </c:pt>
                <c:pt idx="3785">
                  <c:v>45573.784999999996</c:v>
                </c:pt>
                <c:pt idx="3786">
                  <c:v>45603.784999999996</c:v>
                </c:pt>
                <c:pt idx="3787">
                  <c:v>45633.784999999996</c:v>
                </c:pt>
                <c:pt idx="3788">
                  <c:v>45663.784999999996</c:v>
                </c:pt>
                <c:pt idx="3789">
                  <c:v>45693.784999999996</c:v>
                </c:pt>
                <c:pt idx="3790">
                  <c:v>45723.784999999996</c:v>
                </c:pt>
                <c:pt idx="3791">
                  <c:v>45753.784999999996</c:v>
                </c:pt>
                <c:pt idx="3792">
                  <c:v>45783.784999999996</c:v>
                </c:pt>
                <c:pt idx="3793">
                  <c:v>45813.784999999996</c:v>
                </c:pt>
                <c:pt idx="3794">
                  <c:v>45843.784999999996</c:v>
                </c:pt>
                <c:pt idx="3795">
                  <c:v>45873.784999999996</c:v>
                </c:pt>
                <c:pt idx="3796">
                  <c:v>45903.784999999996</c:v>
                </c:pt>
                <c:pt idx="3797">
                  <c:v>45933.784999999996</c:v>
                </c:pt>
                <c:pt idx="3798">
                  <c:v>45963.784999999996</c:v>
                </c:pt>
                <c:pt idx="3799">
                  <c:v>45993.784999999996</c:v>
                </c:pt>
                <c:pt idx="3800">
                  <c:v>46023.784999999996</c:v>
                </c:pt>
                <c:pt idx="3801">
                  <c:v>46053.784999999996</c:v>
                </c:pt>
                <c:pt idx="3802">
                  <c:v>46083.784999999996</c:v>
                </c:pt>
                <c:pt idx="3803">
                  <c:v>46113.784999999996</c:v>
                </c:pt>
                <c:pt idx="3804">
                  <c:v>46143.784999999996</c:v>
                </c:pt>
                <c:pt idx="3805">
                  <c:v>46173.784999999996</c:v>
                </c:pt>
                <c:pt idx="3806">
                  <c:v>46203.784999999996</c:v>
                </c:pt>
                <c:pt idx="3807">
                  <c:v>46233.784999999996</c:v>
                </c:pt>
                <c:pt idx="3808">
                  <c:v>46263.784999999996</c:v>
                </c:pt>
                <c:pt idx="3809">
                  <c:v>46293.784999999996</c:v>
                </c:pt>
                <c:pt idx="3810">
                  <c:v>46323.784999999996</c:v>
                </c:pt>
                <c:pt idx="3811">
                  <c:v>46353.784999999996</c:v>
                </c:pt>
                <c:pt idx="3812">
                  <c:v>46383.784999999996</c:v>
                </c:pt>
                <c:pt idx="3813">
                  <c:v>46413.784999999996</c:v>
                </c:pt>
                <c:pt idx="3814">
                  <c:v>46443.784999999996</c:v>
                </c:pt>
                <c:pt idx="3815">
                  <c:v>46473.784999999996</c:v>
                </c:pt>
                <c:pt idx="3816">
                  <c:v>46503.784999999996</c:v>
                </c:pt>
                <c:pt idx="3817">
                  <c:v>46533.784999999996</c:v>
                </c:pt>
                <c:pt idx="3818">
                  <c:v>46563.784999999996</c:v>
                </c:pt>
                <c:pt idx="3819">
                  <c:v>46593.784999999996</c:v>
                </c:pt>
                <c:pt idx="3820">
                  <c:v>46623.784999999996</c:v>
                </c:pt>
                <c:pt idx="3821">
                  <c:v>46653.784999999996</c:v>
                </c:pt>
                <c:pt idx="3822">
                  <c:v>46683.784999999996</c:v>
                </c:pt>
                <c:pt idx="3823">
                  <c:v>46713.784999999996</c:v>
                </c:pt>
                <c:pt idx="3824">
                  <c:v>46743.784999999996</c:v>
                </c:pt>
                <c:pt idx="3825">
                  <c:v>46773.784999999996</c:v>
                </c:pt>
                <c:pt idx="3826">
                  <c:v>46803.784999999996</c:v>
                </c:pt>
                <c:pt idx="3827">
                  <c:v>46833.784999999996</c:v>
                </c:pt>
                <c:pt idx="3828">
                  <c:v>46863.784999999996</c:v>
                </c:pt>
                <c:pt idx="3829">
                  <c:v>46893.784999999996</c:v>
                </c:pt>
                <c:pt idx="3830">
                  <c:v>46923.784999999996</c:v>
                </c:pt>
                <c:pt idx="3831">
                  <c:v>46953.784999999996</c:v>
                </c:pt>
                <c:pt idx="3832">
                  <c:v>46983.784999999996</c:v>
                </c:pt>
                <c:pt idx="3833">
                  <c:v>47013.784999999996</c:v>
                </c:pt>
                <c:pt idx="3834">
                  <c:v>47043.784999999996</c:v>
                </c:pt>
                <c:pt idx="3835">
                  <c:v>47073.784999999996</c:v>
                </c:pt>
                <c:pt idx="3836">
                  <c:v>47103.784999999996</c:v>
                </c:pt>
                <c:pt idx="3837">
                  <c:v>47133.784999999996</c:v>
                </c:pt>
                <c:pt idx="3838">
                  <c:v>47163.784999999996</c:v>
                </c:pt>
                <c:pt idx="3839">
                  <c:v>47193.784999999996</c:v>
                </c:pt>
                <c:pt idx="3840">
                  <c:v>47223.784999999996</c:v>
                </c:pt>
                <c:pt idx="3841">
                  <c:v>47253.784999999996</c:v>
                </c:pt>
                <c:pt idx="3842">
                  <c:v>47283.784999999996</c:v>
                </c:pt>
                <c:pt idx="3843">
                  <c:v>47313.784999999996</c:v>
                </c:pt>
                <c:pt idx="3844">
                  <c:v>47343.784999999996</c:v>
                </c:pt>
                <c:pt idx="3845">
                  <c:v>47373.784999999996</c:v>
                </c:pt>
                <c:pt idx="3846">
                  <c:v>47403.784999999996</c:v>
                </c:pt>
                <c:pt idx="3847">
                  <c:v>47433.784999999996</c:v>
                </c:pt>
                <c:pt idx="3848">
                  <c:v>47463.784999999996</c:v>
                </c:pt>
                <c:pt idx="3849">
                  <c:v>47493.784999999996</c:v>
                </c:pt>
                <c:pt idx="3850">
                  <c:v>47523.784999999996</c:v>
                </c:pt>
                <c:pt idx="3851">
                  <c:v>47553.784999999996</c:v>
                </c:pt>
                <c:pt idx="3852">
                  <c:v>47583.784999999996</c:v>
                </c:pt>
                <c:pt idx="3853">
                  <c:v>47613.784999999996</c:v>
                </c:pt>
                <c:pt idx="3854">
                  <c:v>47643.784999999996</c:v>
                </c:pt>
                <c:pt idx="3855">
                  <c:v>47673.784999999996</c:v>
                </c:pt>
                <c:pt idx="3856">
                  <c:v>47703.784999999996</c:v>
                </c:pt>
                <c:pt idx="3857">
                  <c:v>47733.784999999996</c:v>
                </c:pt>
                <c:pt idx="3858">
                  <c:v>47763.784999999996</c:v>
                </c:pt>
                <c:pt idx="3859">
                  <c:v>47793.784999999996</c:v>
                </c:pt>
                <c:pt idx="3860">
                  <c:v>47823.784999999996</c:v>
                </c:pt>
                <c:pt idx="3861">
                  <c:v>47853.784999999996</c:v>
                </c:pt>
                <c:pt idx="3862">
                  <c:v>47883.784999999996</c:v>
                </c:pt>
                <c:pt idx="3863">
                  <c:v>47913.784999999996</c:v>
                </c:pt>
                <c:pt idx="3864">
                  <c:v>47943.784999999996</c:v>
                </c:pt>
                <c:pt idx="3865">
                  <c:v>47973.784999999996</c:v>
                </c:pt>
                <c:pt idx="3866">
                  <c:v>48003.784999999996</c:v>
                </c:pt>
                <c:pt idx="3867">
                  <c:v>48033.784999999996</c:v>
                </c:pt>
                <c:pt idx="3868">
                  <c:v>48063.784999999996</c:v>
                </c:pt>
                <c:pt idx="3869">
                  <c:v>48093.784999999996</c:v>
                </c:pt>
                <c:pt idx="3870">
                  <c:v>48123.784999999996</c:v>
                </c:pt>
                <c:pt idx="3871">
                  <c:v>48153.784999999996</c:v>
                </c:pt>
                <c:pt idx="3872">
                  <c:v>48183.784999999996</c:v>
                </c:pt>
                <c:pt idx="3873">
                  <c:v>48213.784999999996</c:v>
                </c:pt>
                <c:pt idx="3874">
                  <c:v>48243.784999999996</c:v>
                </c:pt>
                <c:pt idx="3875">
                  <c:v>48273.784999999996</c:v>
                </c:pt>
                <c:pt idx="3876">
                  <c:v>48303.784999999996</c:v>
                </c:pt>
                <c:pt idx="3877">
                  <c:v>48333.784999999996</c:v>
                </c:pt>
                <c:pt idx="3878">
                  <c:v>48363.784999999996</c:v>
                </c:pt>
                <c:pt idx="3879">
                  <c:v>48393.784999999996</c:v>
                </c:pt>
                <c:pt idx="3880">
                  <c:v>48423.784999999996</c:v>
                </c:pt>
                <c:pt idx="3881">
                  <c:v>48453.784999999996</c:v>
                </c:pt>
                <c:pt idx="3882">
                  <c:v>48483.784999999996</c:v>
                </c:pt>
                <c:pt idx="3883">
                  <c:v>48513.784999999996</c:v>
                </c:pt>
                <c:pt idx="3884">
                  <c:v>48543.784999999996</c:v>
                </c:pt>
                <c:pt idx="3885">
                  <c:v>48573.784999999996</c:v>
                </c:pt>
                <c:pt idx="3886">
                  <c:v>48603.784999999996</c:v>
                </c:pt>
                <c:pt idx="3887">
                  <c:v>48633.784999999996</c:v>
                </c:pt>
                <c:pt idx="3888">
                  <c:v>48663.784999999996</c:v>
                </c:pt>
                <c:pt idx="3889">
                  <c:v>48693.784999999996</c:v>
                </c:pt>
                <c:pt idx="3890">
                  <c:v>48723.784999999996</c:v>
                </c:pt>
                <c:pt idx="3891">
                  <c:v>48753.784999999996</c:v>
                </c:pt>
                <c:pt idx="3892">
                  <c:v>48783.784999999996</c:v>
                </c:pt>
                <c:pt idx="3893">
                  <c:v>48813.784999999996</c:v>
                </c:pt>
                <c:pt idx="3894">
                  <c:v>48843.784999999996</c:v>
                </c:pt>
                <c:pt idx="3895">
                  <c:v>48873.784999999996</c:v>
                </c:pt>
                <c:pt idx="3896">
                  <c:v>48903.784999999996</c:v>
                </c:pt>
                <c:pt idx="3897">
                  <c:v>48933.784999999996</c:v>
                </c:pt>
                <c:pt idx="3898">
                  <c:v>48963.784999999996</c:v>
                </c:pt>
                <c:pt idx="3899">
                  <c:v>48993.784999999996</c:v>
                </c:pt>
                <c:pt idx="3900">
                  <c:v>49023.784999999996</c:v>
                </c:pt>
                <c:pt idx="3901">
                  <c:v>49053.784999999996</c:v>
                </c:pt>
                <c:pt idx="3902">
                  <c:v>49083.784999999996</c:v>
                </c:pt>
                <c:pt idx="3903">
                  <c:v>49113.784999999996</c:v>
                </c:pt>
                <c:pt idx="3904">
                  <c:v>49143.784999999996</c:v>
                </c:pt>
                <c:pt idx="3905">
                  <c:v>49173.784999999996</c:v>
                </c:pt>
                <c:pt idx="3906">
                  <c:v>49203.784999999996</c:v>
                </c:pt>
                <c:pt idx="3907">
                  <c:v>49233.784999999996</c:v>
                </c:pt>
                <c:pt idx="3908">
                  <c:v>49263.784999999996</c:v>
                </c:pt>
                <c:pt idx="3909">
                  <c:v>49293.784999999996</c:v>
                </c:pt>
                <c:pt idx="3910">
                  <c:v>49323.784999999996</c:v>
                </c:pt>
                <c:pt idx="3911">
                  <c:v>49353.784999999996</c:v>
                </c:pt>
                <c:pt idx="3912">
                  <c:v>49383.784999999996</c:v>
                </c:pt>
                <c:pt idx="3913">
                  <c:v>49413.784999999996</c:v>
                </c:pt>
                <c:pt idx="3914">
                  <c:v>49443.784999999996</c:v>
                </c:pt>
                <c:pt idx="3915">
                  <c:v>49473.784999999996</c:v>
                </c:pt>
                <c:pt idx="3916">
                  <c:v>49503.784999999996</c:v>
                </c:pt>
                <c:pt idx="3917">
                  <c:v>49533.784999999996</c:v>
                </c:pt>
                <c:pt idx="3918">
                  <c:v>49563.784999999996</c:v>
                </c:pt>
                <c:pt idx="3919">
                  <c:v>49593.784999999996</c:v>
                </c:pt>
                <c:pt idx="3920">
                  <c:v>49623.784999999996</c:v>
                </c:pt>
                <c:pt idx="3921">
                  <c:v>49653.784999999996</c:v>
                </c:pt>
                <c:pt idx="3922">
                  <c:v>49683.784999999996</c:v>
                </c:pt>
                <c:pt idx="3923">
                  <c:v>49713.784999999996</c:v>
                </c:pt>
                <c:pt idx="3924">
                  <c:v>49743.784999999996</c:v>
                </c:pt>
                <c:pt idx="3925">
                  <c:v>49773.784999999996</c:v>
                </c:pt>
                <c:pt idx="3926">
                  <c:v>49803.784999999996</c:v>
                </c:pt>
                <c:pt idx="3927">
                  <c:v>49833.784999999996</c:v>
                </c:pt>
                <c:pt idx="3928">
                  <c:v>49863.784999999996</c:v>
                </c:pt>
                <c:pt idx="3929">
                  <c:v>49893.784999999996</c:v>
                </c:pt>
                <c:pt idx="3930">
                  <c:v>49923.784999999996</c:v>
                </c:pt>
                <c:pt idx="3931">
                  <c:v>49953.784999999996</c:v>
                </c:pt>
                <c:pt idx="3932">
                  <c:v>49983.784999999996</c:v>
                </c:pt>
                <c:pt idx="3933">
                  <c:v>50013.784999999996</c:v>
                </c:pt>
                <c:pt idx="3934">
                  <c:v>50043.784999999996</c:v>
                </c:pt>
                <c:pt idx="3935">
                  <c:v>50073.784999999996</c:v>
                </c:pt>
                <c:pt idx="3936">
                  <c:v>50103.784999999996</c:v>
                </c:pt>
                <c:pt idx="3937">
                  <c:v>50133.784999999996</c:v>
                </c:pt>
                <c:pt idx="3938">
                  <c:v>50163.784999999996</c:v>
                </c:pt>
                <c:pt idx="3939">
                  <c:v>50193.784999999996</c:v>
                </c:pt>
                <c:pt idx="3940">
                  <c:v>50223.784999999996</c:v>
                </c:pt>
                <c:pt idx="3941">
                  <c:v>50253.784999999996</c:v>
                </c:pt>
                <c:pt idx="3942">
                  <c:v>50283.784999999996</c:v>
                </c:pt>
                <c:pt idx="3943">
                  <c:v>50313.784999999996</c:v>
                </c:pt>
                <c:pt idx="3944">
                  <c:v>50343.784999999996</c:v>
                </c:pt>
                <c:pt idx="3945">
                  <c:v>50373.784999999996</c:v>
                </c:pt>
                <c:pt idx="3946">
                  <c:v>50403.784999999996</c:v>
                </c:pt>
                <c:pt idx="3947">
                  <c:v>50433.784999999996</c:v>
                </c:pt>
                <c:pt idx="3948">
                  <c:v>50463.784999999996</c:v>
                </c:pt>
                <c:pt idx="3949">
                  <c:v>50493.784999999996</c:v>
                </c:pt>
                <c:pt idx="3950">
                  <c:v>50523.784999999996</c:v>
                </c:pt>
                <c:pt idx="3951">
                  <c:v>50553.784999999996</c:v>
                </c:pt>
                <c:pt idx="3952">
                  <c:v>50583.784999999996</c:v>
                </c:pt>
                <c:pt idx="3953">
                  <c:v>50613.784999999996</c:v>
                </c:pt>
                <c:pt idx="3954">
                  <c:v>50643.784999999996</c:v>
                </c:pt>
                <c:pt idx="3955">
                  <c:v>50673.784999999996</c:v>
                </c:pt>
                <c:pt idx="3956">
                  <c:v>50703.784999999996</c:v>
                </c:pt>
                <c:pt idx="3957">
                  <c:v>50733.784999999996</c:v>
                </c:pt>
                <c:pt idx="3958">
                  <c:v>50763.784999999996</c:v>
                </c:pt>
                <c:pt idx="3959">
                  <c:v>50793.784999999996</c:v>
                </c:pt>
                <c:pt idx="3960">
                  <c:v>50823.784999999996</c:v>
                </c:pt>
                <c:pt idx="3961">
                  <c:v>50853.784999999996</c:v>
                </c:pt>
                <c:pt idx="3962">
                  <c:v>50883.784999999996</c:v>
                </c:pt>
                <c:pt idx="3963">
                  <c:v>50913.784999999996</c:v>
                </c:pt>
                <c:pt idx="3964">
                  <c:v>50943.784999999996</c:v>
                </c:pt>
                <c:pt idx="3965">
                  <c:v>50973.784999999996</c:v>
                </c:pt>
                <c:pt idx="3966">
                  <c:v>51003.784999999996</c:v>
                </c:pt>
                <c:pt idx="3967">
                  <c:v>51033.784999999996</c:v>
                </c:pt>
                <c:pt idx="3968">
                  <c:v>51063.784999999996</c:v>
                </c:pt>
                <c:pt idx="3969">
                  <c:v>51093.784999999996</c:v>
                </c:pt>
                <c:pt idx="3970">
                  <c:v>51123.784999999996</c:v>
                </c:pt>
                <c:pt idx="3971">
                  <c:v>51153.784999999996</c:v>
                </c:pt>
                <c:pt idx="3972">
                  <c:v>51183.784999999996</c:v>
                </c:pt>
                <c:pt idx="3973">
                  <c:v>51213.784999999996</c:v>
                </c:pt>
                <c:pt idx="3974">
                  <c:v>51243.784999999996</c:v>
                </c:pt>
                <c:pt idx="3975">
                  <c:v>51273.784999999996</c:v>
                </c:pt>
                <c:pt idx="3976">
                  <c:v>51303.784999999996</c:v>
                </c:pt>
                <c:pt idx="3977">
                  <c:v>51333.784999999996</c:v>
                </c:pt>
                <c:pt idx="3978">
                  <c:v>51363.784999999996</c:v>
                </c:pt>
                <c:pt idx="3979">
                  <c:v>51393.784999999996</c:v>
                </c:pt>
                <c:pt idx="3980">
                  <c:v>51423.784999999996</c:v>
                </c:pt>
                <c:pt idx="3981">
                  <c:v>51453.784999999996</c:v>
                </c:pt>
                <c:pt idx="3982">
                  <c:v>51483.784999999996</c:v>
                </c:pt>
                <c:pt idx="3983">
                  <c:v>51513.784999999996</c:v>
                </c:pt>
                <c:pt idx="3984">
                  <c:v>51543.784999999996</c:v>
                </c:pt>
                <c:pt idx="3985">
                  <c:v>51573.784999999996</c:v>
                </c:pt>
                <c:pt idx="3986">
                  <c:v>51603.784999999996</c:v>
                </c:pt>
                <c:pt idx="3987">
                  <c:v>51633.784999999996</c:v>
                </c:pt>
                <c:pt idx="3988">
                  <c:v>51663.784999999996</c:v>
                </c:pt>
                <c:pt idx="3989">
                  <c:v>51693.784999999996</c:v>
                </c:pt>
                <c:pt idx="3990">
                  <c:v>51723.784999999996</c:v>
                </c:pt>
                <c:pt idx="3991">
                  <c:v>51753.784999999996</c:v>
                </c:pt>
                <c:pt idx="3992">
                  <c:v>51783.784999999996</c:v>
                </c:pt>
                <c:pt idx="3993">
                  <c:v>51813.784999999996</c:v>
                </c:pt>
                <c:pt idx="3994">
                  <c:v>51843.784999999996</c:v>
                </c:pt>
                <c:pt idx="3995">
                  <c:v>51873.784999999996</c:v>
                </c:pt>
                <c:pt idx="3996">
                  <c:v>51903.784999999996</c:v>
                </c:pt>
                <c:pt idx="3997">
                  <c:v>51933.784999999996</c:v>
                </c:pt>
                <c:pt idx="3998">
                  <c:v>51963.784999999996</c:v>
                </c:pt>
                <c:pt idx="3999">
                  <c:v>51993.784999999996</c:v>
                </c:pt>
                <c:pt idx="4000">
                  <c:v>52023.784999999996</c:v>
                </c:pt>
                <c:pt idx="4001">
                  <c:v>52053.784999999996</c:v>
                </c:pt>
                <c:pt idx="4002">
                  <c:v>52083.784999999996</c:v>
                </c:pt>
                <c:pt idx="4003">
                  <c:v>52113.784999999996</c:v>
                </c:pt>
                <c:pt idx="4004">
                  <c:v>52143.784999999996</c:v>
                </c:pt>
                <c:pt idx="4005">
                  <c:v>52173.784999999996</c:v>
                </c:pt>
                <c:pt idx="4006">
                  <c:v>52203.784999999996</c:v>
                </c:pt>
                <c:pt idx="4007">
                  <c:v>52233.784999999996</c:v>
                </c:pt>
                <c:pt idx="4008">
                  <c:v>52263.784999999996</c:v>
                </c:pt>
                <c:pt idx="4009">
                  <c:v>52293.784999999996</c:v>
                </c:pt>
                <c:pt idx="4010">
                  <c:v>52323.784999999996</c:v>
                </c:pt>
                <c:pt idx="4011">
                  <c:v>52353.784999999996</c:v>
                </c:pt>
                <c:pt idx="4012">
                  <c:v>52383.784999999996</c:v>
                </c:pt>
                <c:pt idx="4013">
                  <c:v>52413.784999999996</c:v>
                </c:pt>
                <c:pt idx="4014">
                  <c:v>52443.784999999996</c:v>
                </c:pt>
                <c:pt idx="4015">
                  <c:v>52473.784999999996</c:v>
                </c:pt>
                <c:pt idx="4016">
                  <c:v>52503.784999999996</c:v>
                </c:pt>
                <c:pt idx="4017">
                  <c:v>52533.784999999996</c:v>
                </c:pt>
                <c:pt idx="4018">
                  <c:v>52563.784999999996</c:v>
                </c:pt>
                <c:pt idx="4019">
                  <c:v>52593.784999999996</c:v>
                </c:pt>
                <c:pt idx="4020">
                  <c:v>52623.784999999996</c:v>
                </c:pt>
                <c:pt idx="4021">
                  <c:v>52653.784999999996</c:v>
                </c:pt>
                <c:pt idx="4022">
                  <c:v>52683.784999999996</c:v>
                </c:pt>
                <c:pt idx="4023">
                  <c:v>52713.784999999996</c:v>
                </c:pt>
                <c:pt idx="4024">
                  <c:v>52743.784999999996</c:v>
                </c:pt>
                <c:pt idx="4025">
                  <c:v>52773.784999999996</c:v>
                </c:pt>
                <c:pt idx="4026">
                  <c:v>52803.784999999996</c:v>
                </c:pt>
                <c:pt idx="4027">
                  <c:v>52833.784999999996</c:v>
                </c:pt>
                <c:pt idx="4028">
                  <c:v>52863.784999999996</c:v>
                </c:pt>
                <c:pt idx="4029">
                  <c:v>52893.784999999996</c:v>
                </c:pt>
                <c:pt idx="4030">
                  <c:v>52923.784999999996</c:v>
                </c:pt>
                <c:pt idx="4031">
                  <c:v>52953.784999999996</c:v>
                </c:pt>
                <c:pt idx="4032">
                  <c:v>52983.784999999996</c:v>
                </c:pt>
                <c:pt idx="4033">
                  <c:v>53013.784999999996</c:v>
                </c:pt>
                <c:pt idx="4034">
                  <c:v>53043.784999999996</c:v>
                </c:pt>
                <c:pt idx="4035">
                  <c:v>53073.784999999996</c:v>
                </c:pt>
                <c:pt idx="4036">
                  <c:v>53103.784999999996</c:v>
                </c:pt>
                <c:pt idx="4037">
                  <c:v>53133.784999999996</c:v>
                </c:pt>
                <c:pt idx="4038">
                  <c:v>53163.784999999996</c:v>
                </c:pt>
                <c:pt idx="4039">
                  <c:v>53193.784999999996</c:v>
                </c:pt>
                <c:pt idx="4040">
                  <c:v>53223.784999999996</c:v>
                </c:pt>
                <c:pt idx="4041">
                  <c:v>53253.784999999996</c:v>
                </c:pt>
                <c:pt idx="4042">
                  <c:v>53283.784999999996</c:v>
                </c:pt>
                <c:pt idx="4043">
                  <c:v>53313.784999999996</c:v>
                </c:pt>
                <c:pt idx="4044">
                  <c:v>53343.784999999996</c:v>
                </c:pt>
                <c:pt idx="4045">
                  <c:v>53373.784999999996</c:v>
                </c:pt>
                <c:pt idx="4046">
                  <c:v>53403.784999999996</c:v>
                </c:pt>
                <c:pt idx="4047">
                  <c:v>53433.784999999996</c:v>
                </c:pt>
                <c:pt idx="4048">
                  <c:v>53463.784999999996</c:v>
                </c:pt>
                <c:pt idx="4049">
                  <c:v>53493.784999999996</c:v>
                </c:pt>
                <c:pt idx="4050">
                  <c:v>53523.784999999996</c:v>
                </c:pt>
                <c:pt idx="4051">
                  <c:v>53553.784999999996</c:v>
                </c:pt>
                <c:pt idx="4052">
                  <c:v>53583.784999999996</c:v>
                </c:pt>
                <c:pt idx="4053">
                  <c:v>53613.784999999996</c:v>
                </c:pt>
                <c:pt idx="4054">
                  <c:v>53643.784999999996</c:v>
                </c:pt>
                <c:pt idx="4055">
                  <c:v>53673.784999999996</c:v>
                </c:pt>
                <c:pt idx="4056">
                  <c:v>53703.784999999996</c:v>
                </c:pt>
                <c:pt idx="4057">
                  <c:v>53733.784999999996</c:v>
                </c:pt>
                <c:pt idx="4058">
                  <c:v>53763.784999999996</c:v>
                </c:pt>
                <c:pt idx="4059">
                  <c:v>53793.784999999996</c:v>
                </c:pt>
                <c:pt idx="4060">
                  <c:v>53823.784999999996</c:v>
                </c:pt>
                <c:pt idx="4061">
                  <c:v>53853.784999999996</c:v>
                </c:pt>
                <c:pt idx="4062">
                  <c:v>53883.784999999996</c:v>
                </c:pt>
                <c:pt idx="4063">
                  <c:v>53913.784999999996</c:v>
                </c:pt>
                <c:pt idx="4064">
                  <c:v>53943.784999999996</c:v>
                </c:pt>
                <c:pt idx="4065">
                  <c:v>53973.784999999996</c:v>
                </c:pt>
                <c:pt idx="4066">
                  <c:v>54003.784999999996</c:v>
                </c:pt>
                <c:pt idx="4067">
                  <c:v>54033.784999999996</c:v>
                </c:pt>
                <c:pt idx="4068">
                  <c:v>54063.784999999996</c:v>
                </c:pt>
                <c:pt idx="4069">
                  <c:v>54093.784999999996</c:v>
                </c:pt>
                <c:pt idx="4070">
                  <c:v>54123.784999999996</c:v>
                </c:pt>
                <c:pt idx="4071">
                  <c:v>54153.784999999996</c:v>
                </c:pt>
                <c:pt idx="4072">
                  <c:v>54183.784999999996</c:v>
                </c:pt>
                <c:pt idx="4073">
                  <c:v>54213.784999999996</c:v>
                </c:pt>
                <c:pt idx="4074">
                  <c:v>54243.784999999996</c:v>
                </c:pt>
                <c:pt idx="4075">
                  <c:v>54273.784999999996</c:v>
                </c:pt>
                <c:pt idx="4076">
                  <c:v>54303.784999999996</c:v>
                </c:pt>
                <c:pt idx="4077">
                  <c:v>54333.784999999996</c:v>
                </c:pt>
                <c:pt idx="4078">
                  <c:v>54363.784999999996</c:v>
                </c:pt>
                <c:pt idx="4079">
                  <c:v>54393.784999999996</c:v>
                </c:pt>
                <c:pt idx="4080">
                  <c:v>54423.784999999996</c:v>
                </c:pt>
                <c:pt idx="4081">
                  <c:v>54453.784999999996</c:v>
                </c:pt>
                <c:pt idx="4082">
                  <c:v>54483.784999999996</c:v>
                </c:pt>
                <c:pt idx="4083">
                  <c:v>54513.784999999996</c:v>
                </c:pt>
                <c:pt idx="4084">
                  <c:v>54543.784999999996</c:v>
                </c:pt>
                <c:pt idx="4085">
                  <c:v>54573.784999999996</c:v>
                </c:pt>
                <c:pt idx="4086">
                  <c:v>54603.784999999996</c:v>
                </c:pt>
                <c:pt idx="4087">
                  <c:v>54633.784999999996</c:v>
                </c:pt>
                <c:pt idx="4088">
                  <c:v>54663.784999999996</c:v>
                </c:pt>
                <c:pt idx="4089">
                  <c:v>54693.784999999996</c:v>
                </c:pt>
                <c:pt idx="4090">
                  <c:v>54723.784999999996</c:v>
                </c:pt>
                <c:pt idx="4091">
                  <c:v>54753.784999999996</c:v>
                </c:pt>
                <c:pt idx="4092">
                  <c:v>54783.784999999996</c:v>
                </c:pt>
                <c:pt idx="4093">
                  <c:v>54813.784999999996</c:v>
                </c:pt>
                <c:pt idx="4094">
                  <c:v>54843.784999999996</c:v>
                </c:pt>
                <c:pt idx="4095">
                  <c:v>54873.784999999996</c:v>
                </c:pt>
                <c:pt idx="4096">
                  <c:v>54903.784999999996</c:v>
                </c:pt>
                <c:pt idx="4097">
                  <c:v>54933.784999999996</c:v>
                </c:pt>
                <c:pt idx="4098">
                  <c:v>54963.784999999996</c:v>
                </c:pt>
                <c:pt idx="4099">
                  <c:v>54993.784999999996</c:v>
                </c:pt>
                <c:pt idx="4100">
                  <c:v>55023.784999999996</c:v>
                </c:pt>
                <c:pt idx="4101">
                  <c:v>55053.784999999996</c:v>
                </c:pt>
                <c:pt idx="4102">
                  <c:v>55083.784999999996</c:v>
                </c:pt>
                <c:pt idx="4103">
                  <c:v>55113.784999999996</c:v>
                </c:pt>
                <c:pt idx="4104">
                  <c:v>55143.784999999996</c:v>
                </c:pt>
                <c:pt idx="4105">
                  <c:v>55173.784999999996</c:v>
                </c:pt>
                <c:pt idx="4106">
                  <c:v>55203.784999999996</c:v>
                </c:pt>
                <c:pt idx="4107">
                  <c:v>55233.784999999996</c:v>
                </c:pt>
                <c:pt idx="4108">
                  <c:v>55263.784999999996</c:v>
                </c:pt>
                <c:pt idx="4109">
                  <c:v>55293.784999999996</c:v>
                </c:pt>
                <c:pt idx="4110">
                  <c:v>55323.784999999996</c:v>
                </c:pt>
                <c:pt idx="4111">
                  <c:v>55353.784999999996</c:v>
                </c:pt>
                <c:pt idx="4112">
                  <c:v>55383.784999999996</c:v>
                </c:pt>
                <c:pt idx="4113">
                  <c:v>55413.784999999996</c:v>
                </c:pt>
                <c:pt idx="4114">
                  <c:v>55443.784999999996</c:v>
                </c:pt>
                <c:pt idx="4115">
                  <c:v>55473.784999999996</c:v>
                </c:pt>
                <c:pt idx="4116">
                  <c:v>55503.784999999996</c:v>
                </c:pt>
                <c:pt idx="4117">
                  <c:v>55533.784999999996</c:v>
                </c:pt>
                <c:pt idx="4118">
                  <c:v>55563.784999999996</c:v>
                </c:pt>
                <c:pt idx="4119">
                  <c:v>55593.784999999996</c:v>
                </c:pt>
                <c:pt idx="4120">
                  <c:v>55623.784999999996</c:v>
                </c:pt>
                <c:pt idx="4121">
                  <c:v>55653.784999999996</c:v>
                </c:pt>
                <c:pt idx="4122">
                  <c:v>55683.784999999996</c:v>
                </c:pt>
                <c:pt idx="4123">
                  <c:v>55713.784999999996</c:v>
                </c:pt>
                <c:pt idx="4124">
                  <c:v>55743.784999999996</c:v>
                </c:pt>
                <c:pt idx="4125">
                  <c:v>55773.784999999996</c:v>
                </c:pt>
                <c:pt idx="4126">
                  <c:v>55803.784999999996</c:v>
                </c:pt>
                <c:pt idx="4127">
                  <c:v>55833.784999999996</c:v>
                </c:pt>
                <c:pt idx="4128">
                  <c:v>55863.784999999996</c:v>
                </c:pt>
                <c:pt idx="4129">
                  <c:v>55893.784999999996</c:v>
                </c:pt>
                <c:pt idx="4130">
                  <c:v>55923.784999999996</c:v>
                </c:pt>
                <c:pt idx="4131">
                  <c:v>55953.784999999996</c:v>
                </c:pt>
                <c:pt idx="4132">
                  <c:v>55983.784999999996</c:v>
                </c:pt>
                <c:pt idx="4133">
                  <c:v>56013.784999999996</c:v>
                </c:pt>
                <c:pt idx="4134">
                  <c:v>56043.784999999996</c:v>
                </c:pt>
                <c:pt idx="4135">
                  <c:v>56073.784999999996</c:v>
                </c:pt>
                <c:pt idx="4136">
                  <c:v>56103.784999999996</c:v>
                </c:pt>
                <c:pt idx="4137">
                  <c:v>56133.784999999996</c:v>
                </c:pt>
                <c:pt idx="4138">
                  <c:v>56163.784999999996</c:v>
                </c:pt>
                <c:pt idx="4139">
                  <c:v>56193.784999999996</c:v>
                </c:pt>
                <c:pt idx="4140">
                  <c:v>56223.784999999996</c:v>
                </c:pt>
                <c:pt idx="4141">
                  <c:v>56253.784999999996</c:v>
                </c:pt>
                <c:pt idx="4142">
                  <c:v>56283.784999999996</c:v>
                </c:pt>
                <c:pt idx="4143">
                  <c:v>56313.784999999996</c:v>
                </c:pt>
                <c:pt idx="4144">
                  <c:v>56343.784999999996</c:v>
                </c:pt>
                <c:pt idx="4145">
                  <c:v>56373.784999999996</c:v>
                </c:pt>
                <c:pt idx="4146">
                  <c:v>56403.784999999996</c:v>
                </c:pt>
                <c:pt idx="4147">
                  <c:v>56433.784999999996</c:v>
                </c:pt>
                <c:pt idx="4148">
                  <c:v>56463.784999999996</c:v>
                </c:pt>
                <c:pt idx="4149">
                  <c:v>56493.784999999996</c:v>
                </c:pt>
                <c:pt idx="4150">
                  <c:v>56523.784999999996</c:v>
                </c:pt>
                <c:pt idx="4151">
                  <c:v>56553.784999999996</c:v>
                </c:pt>
                <c:pt idx="4152">
                  <c:v>56583.784999999996</c:v>
                </c:pt>
                <c:pt idx="4153">
                  <c:v>56613.784999999996</c:v>
                </c:pt>
                <c:pt idx="4154">
                  <c:v>56643.784999999996</c:v>
                </c:pt>
                <c:pt idx="4155">
                  <c:v>56673.784999999996</c:v>
                </c:pt>
                <c:pt idx="4156">
                  <c:v>56703.784999999996</c:v>
                </c:pt>
                <c:pt idx="4157">
                  <c:v>56733.784999999996</c:v>
                </c:pt>
                <c:pt idx="4158">
                  <c:v>56763.784999999996</c:v>
                </c:pt>
                <c:pt idx="4159">
                  <c:v>56793.784999999996</c:v>
                </c:pt>
                <c:pt idx="4160">
                  <c:v>56823.784999999996</c:v>
                </c:pt>
                <c:pt idx="4161">
                  <c:v>56853.784999999996</c:v>
                </c:pt>
                <c:pt idx="4162">
                  <c:v>56883.784999999996</c:v>
                </c:pt>
                <c:pt idx="4163">
                  <c:v>56913.784999999996</c:v>
                </c:pt>
                <c:pt idx="4164">
                  <c:v>56943.784999999996</c:v>
                </c:pt>
                <c:pt idx="4165">
                  <c:v>56973.784999999996</c:v>
                </c:pt>
                <c:pt idx="4166">
                  <c:v>57003.784999999996</c:v>
                </c:pt>
                <c:pt idx="4167">
                  <c:v>57033.784999999996</c:v>
                </c:pt>
                <c:pt idx="4168">
                  <c:v>57063.784999999996</c:v>
                </c:pt>
                <c:pt idx="4169">
                  <c:v>57093.784999999996</c:v>
                </c:pt>
                <c:pt idx="4170">
                  <c:v>57123.784999999996</c:v>
                </c:pt>
                <c:pt idx="4171">
                  <c:v>57153.784999999996</c:v>
                </c:pt>
                <c:pt idx="4172">
                  <c:v>57183.784999999996</c:v>
                </c:pt>
                <c:pt idx="4173">
                  <c:v>57213.784999999996</c:v>
                </c:pt>
                <c:pt idx="4174">
                  <c:v>57243.784999999996</c:v>
                </c:pt>
                <c:pt idx="4175">
                  <c:v>57273.784999999996</c:v>
                </c:pt>
                <c:pt idx="4176">
                  <c:v>57303.784999999996</c:v>
                </c:pt>
                <c:pt idx="4177">
                  <c:v>57333.784999999996</c:v>
                </c:pt>
                <c:pt idx="4178">
                  <c:v>57363.784999999996</c:v>
                </c:pt>
                <c:pt idx="4179">
                  <c:v>57393.784999999996</c:v>
                </c:pt>
                <c:pt idx="4180">
                  <c:v>57423.784999999996</c:v>
                </c:pt>
                <c:pt idx="4181">
                  <c:v>57453.784999999996</c:v>
                </c:pt>
                <c:pt idx="4182">
                  <c:v>57483.784999999996</c:v>
                </c:pt>
                <c:pt idx="4183">
                  <c:v>57513.784999999996</c:v>
                </c:pt>
                <c:pt idx="4184">
                  <c:v>57543.784999999996</c:v>
                </c:pt>
                <c:pt idx="4185">
                  <c:v>57573.784999999996</c:v>
                </c:pt>
                <c:pt idx="4186">
                  <c:v>57603.784999999996</c:v>
                </c:pt>
                <c:pt idx="4187">
                  <c:v>57633.784999999996</c:v>
                </c:pt>
                <c:pt idx="4188">
                  <c:v>57663.784999999996</c:v>
                </c:pt>
                <c:pt idx="4189">
                  <c:v>57693.784999999996</c:v>
                </c:pt>
                <c:pt idx="4190">
                  <c:v>57723.784999999996</c:v>
                </c:pt>
                <c:pt idx="4191">
                  <c:v>57753.784999999996</c:v>
                </c:pt>
                <c:pt idx="4192">
                  <c:v>57783.784999999996</c:v>
                </c:pt>
                <c:pt idx="4193">
                  <c:v>57813.784999999996</c:v>
                </c:pt>
                <c:pt idx="4194">
                  <c:v>57843.784999999996</c:v>
                </c:pt>
                <c:pt idx="4195">
                  <c:v>57873.784999999996</c:v>
                </c:pt>
                <c:pt idx="4196">
                  <c:v>57903.784999999996</c:v>
                </c:pt>
                <c:pt idx="4197">
                  <c:v>57933.784999999996</c:v>
                </c:pt>
                <c:pt idx="4198">
                  <c:v>57963.784999999996</c:v>
                </c:pt>
                <c:pt idx="4199">
                  <c:v>57993.784999999996</c:v>
                </c:pt>
                <c:pt idx="4200">
                  <c:v>58023.784999999996</c:v>
                </c:pt>
                <c:pt idx="4201">
                  <c:v>58053.784999999996</c:v>
                </c:pt>
                <c:pt idx="4202">
                  <c:v>58083.784999999996</c:v>
                </c:pt>
                <c:pt idx="4203">
                  <c:v>58113.784999999996</c:v>
                </c:pt>
                <c:pt idx="4204">
                  <c:v>58143.784999999996</c:v>
                </c:pt>
                <c:pt idx="4205">
                  <c:v>58173.784999999996</c:v>
                </c:pt>
                <c:pt idx="4206">
                  <c:v>58203.784999999996</c:v>
                </c:pt>
                <c:pt idx="4207">
                  <c:v>58233.784999999996</c:v>
                </c:pt>
                <c:pt idx="4208">
                  <c:v>58263.784999999996</c:v>
                </c:pt>
                <c:pt idx="4209">
                  <c:v>58293.784999999996</c:v>
                </c:pt>
                <c:pt idx="4210">
                  <c:v>58323.784999999996</c:v>
                </c:pt>
                <c:pt idx="4211">
                  <c:v>58353.784999999996</c:v>
                </c:pt>
                <c:pt idx="4212">
                  <c:v>58383.784999999996</c:v>
                </c:pt>
                <c:pt idx="4213">
                  <c:v>58413.784999999996</c:v>
                </c:pt>
                <c:pt idx="4214">
                  <c:v>58443.784999999996</c:v>
                </c:pt>
                <c:pt idx="4215">
                  <c:v>58473.784999999996</c:v>
                </c:pt>
                <c:pt idx="4216">
                  <c:v>58503.784999999996</c:v>
                </c:pt>
                <c:pt idx="4217">
                  <c:v>58533.784999999996</c:v>
                </c:pt>
                <c:pt idx="4218">
                  <c:v>58563.784999999996</c:v>
                </c:pt>
                <c:pt idx="4219">
                  <c:v>58593.784999999996</c:v>
                </c:pt>
                <c:pt idx="4220">
                  <c:v>58623.784999999996</c:v>
                </c:pt>
                <c:pt idx="4221">
                  <c:v>58653.784999999996</c:v>
                </c:pt>
                <c:pt idx="4222">
                  <c:v>58683.784999999996</c:v>
                </c:pt>
                <c:pt idx="4223">
                  <c:v>58713.784999999996</c:v>
                </c:pt>
                <c:pt idx="4224">
                  <c:v>58743.784999999996</c:v>
                </c:pt>
                <c:pt idx="4225">
                  <c:v>58773.784999999996</c:v>
                </c:pt>
                <c:pt idx="4226">
                  <c:v>58803.784999999996</c:v>
                </c:pt>
                <c:pt idx="4227">
                  <c:v>58833.784999999996</c:v>
                </c:pt>
                <c:pt idx="4228">
                  <c:v>58863.784999999996</c:v>
                </c:pt>
                <c:pt idx="4229">
                  <c:v>58893.784999999996</c:v>
                </c:pt>
                <c:pt idx="4230">
                  <c:v>58923.784999999996</c:v>
                </c:pt>
                <c:pt idx="4231">
                  <c:v>58953.784999999996</c:v>
                </c:pt>
                <c:pt idx="4232">
                  <c:v>58983.784999999996</c:v>
                </c:pt>
                <c:pt idx="4233">
                  <c:v>59013.784999999996</c:v>
                </c:pt>
                <c:pt idx="4234">
                  <c:v>59043.784999999996</c:v>
                </c:pt>
                <c:pt idx="4235">
                  <c:v>59073.784999999996</c:v>
                </c:pt>
                <c:pt idx="4236">
                  <c:v>59103.784999999996</c:v>
                </c:pt>
                <c:pt idx="4237">
                  <c:v>59133.784999999996</c:v>
                </c:pt>
                <c:pt idx="4238">
                  <c:v>59163.784999999996</c:v>
                </c:pt>
                <c:pt idx="4239">
                  <c:v>59193.784999999996</c:v>
                </c:pt>
                <c:pt idx="4240">
                  <c:v>59223.784999999996</c:v>
                </c:pt>
                <c:pt idx="4241">
                  <c:v>59253.784999999996</c:v>
                </c:pt>
                <c:pt idx="4242">
                  <c:v>59283.784999999996</c:v>
                </c:pt>
                <c:pt idx="4243">
                  <c:v>59313.784999999996</c:v>
                </c:pt>
                <c:pt idx="4244">
                  <c:v>59343.784999999996</c:v>
                </c:pt>
                <c:pt idx="4245">
                  <c:v>59373.784999999996</c:v>
                </c:pt>
                <c:pt idx="4246">
                  <c:v>59403.784999999996</c:v>
                </c:pt>
                <c:pt idx="4247">
                  <c:v>59433.784999999996</c:v>
                </c:pt>
                <c:pt idx="4248">
                  <c:v>59463.784999999996</c:v>
                </c:pt>
                <c:pt idx="4249">
                  <c:v>59493.784999999996</c:v>
                </c:pt>
                <c:pt idx="4250">
                  <c:v>59523.784999999996</c:v>
                </c:pt>
                <c:pt idx="4251">
                  <c:v>59553.784999999996</c:v>
                </c:pt>
                <c:pt idx="4252">
                  <c:v>59583.784999999996</c:v>
                </c:pt>
                <c:pt idx="4253">
                  <c:v>59613.784999999996</c:v>
                </c:pt>
                <c:pt idx="4254">
                  <c:v>59643.784999999996</c:v>
                </c:pt>
                <c:pt idx="4255">
                  <c:v>59673.784999999996</c:v>
                </c:pt>
                <c:pt idx="4256">
                  <c:v>59703.784999999996</c:v>
                </c:pt>
                <c:pt idx="4257">
                  <c:v>59733.784999999996</c:v>
                </c:pt>
                <c:pt idx="4258">
                  <c:v>59763.784999999996</c:v>
                </c:pt>
                <c:pt idx="4259">
                  <c:v>59793.784999999996</c:v>
                </c:pt>
                <c:pt idx="4260">
                  <c:v>59823.784999999996</c:v>
                </c:pt>
                <c:pt idx="4261">
                  <c:v>59853.784999999996</c:v>
                </c:pt>
                <c:pt idx="4262">
                  <c:v>59883.784999999996</c:v>
                </c:pt>
                <c:pt idx="4263">
                  <c:v>59913.784999999996</c:v>
                </c:pt>
                <c:pt idx="4264">
                  <c:v>59943.784999999996</c:v>
                </c:pt>
                <c:pt idx="4265">
                  <c:v>59973.784999999996</c:v>
                </c:pt>
                <c:pt idx="4266">
                  <c:v>60003.784999999996</c:v>
                </c:pt>
                <c:pt idx="4267">
                  <c:v>60033.784999999996</c:v>
                </c:pt>
                <c:pt idx="4268">
                  <c:v>60063.784999999996</c:v>
                </c:pt>
                <c:pt idx="4269">
                  <c:v>60093.784999999996</c:v>
                </c:pt>
                <c:pt idx="4270">
                  <c:v>60123.784999999996</c:v>
                </c:pt>
                <c:pt idx="4271">
                  <c:v>60153.784999999996</c:v>
                </c:pt>
                <c:pt idx="4272">
                  <c:v>60183.784999999996</c:v>
                </c:pt>
                <c:pt idx="4273">
                  <c:v>60213.784999999996</c:v>
                </c:pt>
                <c:pt idx="4274">
                  <c:v>60243.784999999996</c:v>
                </c:pt>
                <c:pt idx="4275">
                  <c:v>60273.784999999996</c:v>
                </c:pt>
                <c:pt idx="4276">
                  <c:v>60303.784999999996</c:v>
                </c:pt>
                <c:pt idx="4277">
                  <c:v>60333.784999999996</c:v>
                </c:pt>
                <c:pt idx="4278">
                  <c:v>60363.784999999996</c:v>
                </c:pt>
                <c:pt idx="4279">
                  <c:v>60393.784999999996</c:v>
                </c:pt>
                <c:pt idx="4280">
                  <c:v>60423.784999999996</c:v>
                </c:pt>
                <c:pt idx="4281">
                  <c:v>60453.784999999996</c:v>
                </c:pt>
                <c:pt idx="4282">
                  <c:v>60483.784999999996</c:v>
                </c:pt>
                <c:pt idx="4283">
                  <c:v>60513.784999999996</c:v>
                </c:pt>
                <c:pt idx="4284">
                  <c:v>60543.784999999996</c:v>
                </c:pt>
                <c:pt idx="4285">
                  <c:v>60573.784999999996</c:v>
                </c:pt>
                <c:pt idx="4286">
                  <c:v>60603.784999999996</c:v>
                </c:pt>
                <c:pt idx="4287">
                  <c:v>60633.784999999996</c:v>
                </c:pt>
                <c:pt idx="4288">
                  <c:v>60663.784999999996</c:v>
                </c:pt>
                <c:pt idx="4289">
                  <c:v>60693.784999999996</c:v>
                </c:pt>
                <c:pt idx="4290">
                  <c:v>60723.784999999996</c:v>
                </c:pt>
                <c:pt idx="4291">
                  <c:v>60753.784999999996</c:v>
                </c:pt>
                <c:pt idx="4292">
                  <c:v>60783.784999999996</c:v>
                </c:pt>
                <c:pt idx="4293">
                  <c:v>60813.784999999996</c:v>
                </c:pt>
                <c:pt idx="4294">
                  <c:v>60843.784999999996</c:v>
                </c:pt>
                <c:pt idx="4295">
                  <c:v>60873.784999999996</c:v>
                </c:pt>
                <c:pt idx="4296">
                  <c:v>60903.784999999996</c:v>
                </c:pt>
                <c:pt idx="4297">
                  <c:v>60933.784999999996</c:v>
                </c:pt>
                <c:pt idx="4298">
                  <c:v>60963.784999999996</c:v>
                </c:pt>
                <c:pt idx="4299">
                  <c:v>60993.784999999996</c:v>
                </c:pt>
                <c:pt idx="4300">
                  <c:v>61023.784999999996</c:v>
                </c:pt>
                <c:pt idx="4301">
                  <c:v>61053.784999999996</c:v>
                </c:pt>
                <c:pt idx="4302">
                  <c:v>61083.784999999996</c:v>
                </c:pt>
                <c:pt idx="4303">
                  <c:v>61113.784999999996</c:v>
                </c:pt>
                <c:pt idx="4304">
                  <c:v>61143.784999999996</c:v>
                </c:pt>
                <c:pt idx="4305">
                  <c:v>61173.784999999996</c:v>
                </c:pt>
                <c:pt idx="4306">
                  <c:v>61203.784999999996</c:v>
                </c:pt>
                <c:pt idx="4307">
                  <c:v>61233.784999999996</c:v>
                </c:pt>
                <c:pt idx="4308">
                  <c:v>61263.784999999996</c:v>
                </c:pt>
                <c:pt idx="4309">
                  <c:v>61293.784999999996</c:v>
                </c:pt>
                <c:pt idx="4310">
                  <c:v>61323.784999999996</c:v>
                </c:pt>
                <c:pt idx="4311">
                  <c:v>61353.784999999996</c:v>
                </c:pt>
                <c:pt idx="4312">
                  <c:v>61383.784999999996</c:v>
                </c:pt>
                <c:pt idx="4313">
                  <c:v>61413.784999999996</c:v>
                </c:pt>
                <c:pt idx="4314">
                  <c:v>61443.784999999996</c:v>
                </c:pt>
                <c:pt idx="4315">
                  <c:v>61473.784999999996</c:v>
                </c:pt>
                <c:pt idx="4316">
                  <c:v>61503.784999999996</c:v>
                </c:pt>
                <c:pt idx="4317">
                  <c:v>61533.784999999996</c:v>
                </c:pt>
                <c:pt idx="4318">
                  <c:v>61563.784999999996</c:v>
                </c:pt>
                <c:pt idx="4319">
                  <c:v>61593.784999999996</c:v>
                </c:pt>
                <c:pt idx="4320">
                  <c:v>61623.784999999996</c:v>
                </c:pt>
                <c:pt idx="4321">
                  <c:v>61653.784999999996</c:v>
                </c:pt>
                <c:pt idx="4322">
                  <c:v>61683.784999999996</c:v>
                </c:pt>
                <c:pt idx="4323">
                  <c:v>61713.784999999996</c:v>
                </c:pt>
                <c:pt idx="4324">
                  <c:v>61743.784999999996</c:v>
                </c:pt>
                <c:pt idx="4325">
                  <c:v>61773.784999999996</c:v>
                </c:pt>
                <c:pt idx="4326">
                  <c:v>61803.784999999996</c:v>
                </c:pt>
                <c:pt idx="4327">
                  <c:v>61833.784999999996</c:v>
                </c:pt>
                <c:pt idx="4328">
                  <c:v>61863.784999999996</c:v>
                </c:pt>
                <c:pt idx="4329">
                  <c:v>61893.784999999996</c:v>
                </c:pt>
                <c:pt idx="4330">
                  <c:v>61923.784999999996</c:v>
                </c:pt>
                <c:pt idx="4331">
                  <c:v>61953.784999999996</c:v>
                </c:pt>
                <c:pt idx="4332">
                  <c:v>61983.784999999996</c:v>
                </c:pt>
                <c:pt idx="4333">
                  <c:v>62013.784999999996</c:v>
                </c:pt>
                <c:pt idx="4334">
                  <c:v>62043.784999999996</c:v>
                </c:pt>
                <c:pt idx="4335">
                  <c:v>62073.784999999996</c:v>
                </c:pt>
                <c:pt idx="4336">
                  <c:v>62103.784999999996</c:v>
                </c:pt>
                <c:pt idx="4337">
                  <c:v>62133.784999999996</c:v>
                </c:pt>
                <c:pt idx="4338">
                  <c:v>62163.784999999996</c:v>
                </c:pt>
                <c:pt idx="4339">
                  <c:v>62193.784999999996</c:v>
                </c:pt>
                <c:pt idx="4340">
                  <c:v>62223.784999999996</c:v>
                </c:pt>
                <c:pt idx="4341">
                  <c:v>62253.784999999996</c:v>
                </c:pt>
                <c:pt idx="4342">
                  <c:v>62283.784999999996</c:v>
                </c:pt>
                <c:pt idx="4343">
                  <c:v>62313.784999999996</c:v>
                </c:pt>
                <c:pt idx="4344">
                  <c:v>62343.784999999996</c:v>
                </c:pt>
                <c:pt idx="4345">
                  <c:v>62373.784999999996</c:v>
                </c:pt>
                <c:pt idx="4346">
                  <c:v>62403.784999999996</c:v>
                </c:pt>
                <c:pt idx="4347">
                  <c:v>62433.784999999996</c:v>
                </c:pt>
                <c:pt idx="4348">
                  <c:v>62463.784999999996</c:v>
                </c:pt>
                <c:pt idx="4349">
                  <c:v>62493.784999999996</c:v>
                </c:pt>
                <c:pt idx="4350">
                  <c:v>62523.784999999996</c:v>
                </c:pt>
                <c:pt idx="4351">
                  <c:v>62553.784999999996</c:v>
                </c:pt>
                <c:pt idx="4352">
                  <c:v>62583.784999999996</c:v>
                </c:pt>
                <c:pt idx="4353">
                  <c:v>62613.784999999996</c:v>
                </c:pt>
                <c:pt idx="4354">
                  <c:v>62643.784999999996</c:v>
                </c:pt>
                <c:pt idx="4355">
                  <c:v>62673.784999999996</c:v>
                </c:pt>
                <c:pt idx="4356">
                  <c:v>62703.784999999996</c:v>
                </c:pt>
                <c:pt idx="4357">
                  <c:v>62733.784999999996</c:v>
                </c:pt>
                <c:pt idx="4358">
                  <c:v>62763.784999999996</c:v>
                </c:pt>
                <c:pt idx="4359">
                  <c:v>62793.784999999996</c:v>
                </c:pt>
                <c:pt idx="4360">
                  <c:v>62823.784999999996</c:v>
                </c:pt>
                <c:pt idx="4361">
                  <c:v>62853.784999999996</c:v>
                </c:pt>
                <c:pt idx="4362">
                  <c:v>62883.784999999996</c:v>
                </c:pt>
                <c:pt idx="4363">
                  <c:v>62913.784999999996</c:v>
                </c:pt>
                <c:pt idx="4364">
                  <c:v>62943.784999999996</c:v>
                </c:pt>
                <c:pt idx="4365">
                  <c:v>62973.784999999996</c:v>
                </c:pt>
                <c:pt idx="4366">
                  <c:v>63003.784999999996</c:v>
                </c:pt>
                <c:pt idx="4367">
                  <c:v>63033.784999999996</c:v>
                </c:pt>
                <c:pt idx="4368">
                  <c:v>63063.784999999996</c:v>
                </c:pt>
                <c:pt idx="4369">
                  <c:v>63093.784999999996</c:v>
                </c:pt>
                <c:pt idx="4370">
                  <c:v>63123.784999999996</c:v>
                </c:pt>
                <c:pt idx="4371">
                  <c:v>63153.784999999996</c:v>
                </c:pt>
                <c:pt idx="4372">
                  <c:v>63183.784999999996</c:v>
                </c:pt>
                <c:pt idx="4373">
                  <c:v>63213.784999999996</c:v>
                </c:pt>
                <c:pt idx="4374">
                  <c:v>63243.784999999996</c:v>
                </c:pt>
                <c:pt idx="4375">
                  <c:v>63273.784999999996</c:v>
                </c:pt>
                <c:pt idx="4376">
                  <c:v>63303.784999999996</c:v>
                </c:pt>
                <c:pt idx="4377">
                  <c:v>63333.784999999996</c:v>
                </c:pt>
                <c:pt idx="4378">
                  <c:v>63363.784999999996</c:v>
                </c:pt>
                <c:pt idx="4379">
                  <c:v>63393.784999999996</c:v>
                </c:pt>
                <c:pt idx="4380">
                  <c:v>63423.784999999996</c:v>
                </c:pt>
                <c:pt idx="4381">
                  <c:v>63453.784999999996</c:v>
                </c:pt>
                <c:pt idx="4382">
                  <c:v>63483.784999999996</c:v>
                </c:pt>
                <c:pt idx="4383">
                  <c:v>63513.784999999996</c:v>
                </c:pt>
                <c:pt idx="4384">
                  <c:v>63543.784999999996</c:v>
                </c:pt>
                <c:pt idx="4385">
                  <c:v>63573.784999999996</c:v>
                </c:pt>
                <c:pt idx="4386">
                  <c:v>63603.784999999996</c:v>
                </c:pt>
                <c:pt idx="4387">
                  <c:v>63633.784999999996</c:v>
                </c:pt>
                <c:pt idx="4388">
                  <c:v>63663.784999999996</c:v>
                </c:pt>
                <c:pt idx="4389">
                  <c:v>63693.784999999996</c:v>
                </c:pt>
                <c:pt idx="4390">
                  <c:v>63723.784999999996</c:v>
                </c:pt>
                <c:pt idx="4391">
                  <c:v>63753.784999999996</c:v>
                </c:pt>
                <c:pt idx="4392">
                  <c:v>63783.784999999996</c:v>
                </c:pt>
                <c:pt idx="4393">
                  <c:v>63813.784999999996</c:v>
                </c:pt>
                <c:pt idx="4394">
                  <c:v>63843.784999999996</c:v>
                </c:pt>
                <c:pt idx="4395">
                  <c:v>63873.784999999996</c:v>
                </c:pt>
                <c:pt idx="4396">
                  <c:v>63903.784999999996</c:v>
                </c:pt>
                <c:pt idx="4397">
                  <c:v>63933.784999999996</c:v>
                </c:pt>
                <c:pt idx="4398">
                  <c:v>63963.784999999996</c:v>
                </c:pt>
                <c:pt idx="4399">
                  <c:v>63993.784999999996</c:v>
                </c:pt>
                <c:pt idx="4400">
                  <c:v>64023.784999999996</c:v>
                </c:pt>
                <c:pt idx="4401">
                  <c:v>64053.784999999996</c:v>
                </c:pt>
                <c:pt idx="4402">
                  <c:v>64083.784999999996</c:v>
                </c:pt>
                <c:pt idx="4403">
                  <c:v>64113.784999999996</c:v>
                </c:pt>
                <c:pt idx="4404">
                  <c:v>64143.784999999996</c:v>
                </c:pt>
                <c:pt idx="4405">
                  <c:v>64173.784999999996</c:v>
                </c:pt>
                <c:pt idx="4406">
                  <c:v>64203.784999999996</c:v>
                </c:pt>
                <c:pt idx="4407">
                  <c:v>64233.784999999996</c:v>
                </c:pt>
                <c:pt idx="4408">
                  <c:v>64263.784999999996</c:v>
                </c:pt>
                <c:pt idx="4409">
                  <c:v>64293.784999999996</c:v>
                </c:pt>
                <c:pt idx="4410">
                  <c:v>64323.784999999996</c:v>
                </c:pt>
                <c:pt idx="4411">
                  <c:v>64353.784999999996</c:v>
                </c:pt>
                <c:pt idx="4412">
                  <c:v>64383.784999999996</c:v>
                </c:pt>
                <c:pt idx="4413">
                  <c:v>64413.784999999996</c:v>
                </c:pt>
                <c:pt idx="4414">
                  <c:v>64443.784999999996</c:v>
                </c:pt>
                <c:pt idx="4415">
                  <c:v>64473.784999999996</c:v>
                </c:pt>
                <c:pt idx="4416">
                  <c:v>64503.784999999996</c:v>
                </c:pt>
                <c:pt idx="4417">
                  <c:v>64533.784999999996</c:v>
                </c:pt>
                <c:pt idx="4418">
                  <c:v>64563.784999999996</c:v>
                </c:pt>
                <c:pt idx="4419">
                  <c:v>64593.784999999996</c:v>
                </c:pt>
                <c:pt idx="4420">
                  <c:v>64623.784999999996</c:v>
                </c:pt>
                <c:pt idx="4421">
                  <c:v>64653.784999999996</c:v>
                </c:pt>
                <c:pt idx="4422">
                  <c:v>64683.784999999996</c:v>
                </c:pt>
                <c:pt idx="4423">
                  <c:v>64713.784999999996</c:v>
                </c:pt>
                <c:pt idx="4424">
                  <c:v>64743.784999999996</c:v>
                </c:pt>
                <c:pt idx="4425">
                  <c:v>64773.784999999996</c:v>
                </c:pt>
                <c:pt idx="4426">
                  <c:v>64803.784999999996</c:v>
                </c:pt>
                <c:pt idx="4427">
                  <c:v>64833.784999999996</c:v>
                </c:pt>
                <c:pt idx="4428">
                  <c:v>64863.784999999996</c:v>
                </c:pt>
                <c:pt idx="4429">
                  <c:v>64893.784999999996</c:v>
                </c:pt>
                <c:pt idx="4430">
                  <c:v>64923.784999999996</c:v>
                </c:pt>
                <c:pt idx="4431">
                  <c:v>64953.784999999996</c:v>
                </c:pt>
                <c:pt idx="4432">
                  <c:v>64983.784999999996</c:v>
                </c:pt>
                <c:pt idx="4433">
                  <c:v>65013.784999999996</c:v>
                </c:pt>
                <c:pt idx="4434">
                  <c:v>65043.784999999996</c:v>
                </c:pt>
                <c:pt idx="4435">
                  <c:v>65073.784999999996</c:v>
                </c:pt>
                <c:pt idx="4436">
                  <c:v>65103.784999999996</c:v>
                </c:pt>
                <c:pt idx="4437">
                  <c:v>65133.784999999996</c:v>
                </c:pt>
                <c:pt idx="4438">
                  <c:v>65163.784999999996</c:v>
                </c:pt>
                <c:pt idx="4439">
                  <c:v>65193.784999999996</c:v>
                </c:pt>
                <c:pt idx="4440">
                  <c:v>65223.784999999996</c:v>
                </c:pt>
                <c:pt idx="4441">
                  <c:v>65253.784999999996</c:v>
                </c:pt>
                <c:pt idx="4442">
                  <c:v>65283.784999999996</c:v>
                </c:pt>
                <c:pt idx="4443">
                  <c:v>65313.784999999996</c:v>
                </c:pt>
                <c:pt idx="4444">
                  <c:v>65343.784999999996</c:v>
                </c:pt>
                <c:pt idx="4445">
                  <c:v>65373.784999999996</c:v>
                </c:pt>
                <c:pt idx="4446">
                  <c:v>65403.784999999996</c:v>
                </c:pt>
                <c:pt idx="4447">
                  <c:v>65433.784999999996</c:v>
                </c:pt>
                <c:pt idx="4448">
                  <c:v>65463.784999999996</c:v>
                </c:pt>
                <c:pt idx="4449">
                  <c:v>65493.784999999996</c:v>
                </c:pt>
                <c:pt idx="4450">
                  <c:v>65523.784999999996</c:v>
                </c:pt>
                <c:pt idx="4451">
                  <c:v>65553.789000000004</c:v>
                </c:pt>
                <c:pt idx="4452">
                  <c:v>65583.789000000004</c:v>
                </c:pt>
                <c:pt idx="4453">
                  <c:v>65613.789000000004</c:v>
                </c:pt>
                <c:pt idx="4454">
                  <c:v>65643.789000000004</c:v>
                </c:pt>
                <c:pt idx="4455">
                  <c:v>65673.789000000004</c:v>
                </c:pt>
                <c:pt idx="4456">
                  <c:v>65703.789000000004</c:v>
                </c:pt>
                <c:pt idx="4457">
                  <c:v>65733.789000000004</c:v>
                </c:pt>
                <c:pt idx="4458">
                  <c:v>65763.789000000004</c:v>
                </c:pt>
                <c:pt idx="4459">
                  <c:v>65793.789000000004</c:v>
                </c:pt>
                <c:pt idx="4460">
                  <c:v>65823.789000000004</c:v>
                </c:pt>
                <c:pt idx="4461">
                  <c:v>65853.789000000004</c:v>
                </c:pt>
                <c:pt idx="4462">
                  <c:v>65883.789000000004</c:v>
                </c:pt>
                <c:pt idx="4463">
                  <c:v>65913.789000000004</c:v>
                </c:pt>
                <c:pt idx="4464">
                  <c:v>65943.789000000004</c:v>
                </c:pt>
                <c:pt idx="4465">
                  <c:v>65973.789000000004</c:v>
                </c:pt>
                <c:pt idx="4466">
                  <c:v>66003.789000000004</c:v>
                </c:pt>
                <c:pt idx="4467">
                  <c:v>66033.789000000004</c:v>
                </c:pt>
                <c:pt idx="4468">
                  <c:v>66063.789000000004</c:v>
                </c:pt>
                <c:pt idx="4469">
                  <c:v>66093.789000000004</c:v>
                </c:pt>
                <c:pt idx="4470">
                  <c:v>66123.789000000004</c:v>
                </c:pt>
                <c:pt idx="4471">
                  <c:v>66153.789000000004</c:v>
                </c:pt>
                <c:pt idx="4472">
                  <c:v>66183.789000000004</c:v>
                </c:pt>
                <c:pt idx="4473">
                  <c:v>66213.789000000004</c:v>
                </c:pt>
                <c:pt idx="4474">
                  <c:v>66243.789000000004</c:v>
                </c:pt>
                <c:pt idx="4475">
                  <c:v>66273.789000000004</c:v>
                </c:pt>
                <c:pt idx="4476">
                  <c:v>66303.789000000004</c:v>
                </c:pt>
                <c:pt idx="4477">
                  <c:v>66333.789000000004</c:v>
                </c:pt>
                <c:pt idx="4478">
                  <c:v>66363.789000000004</c:v>
                </c:pt>
                <c:pt idx="4479">
                  <c:v>66393.789000000004</c:v>
                </c:pt>
                <c:pt idx="4480">
                  <c:v>66423.789000000004</c:v>
                </c:pt>
                <c:pt idx="4481">
                  <c:v>66453.789000000004</c:v>
                </c:pt>
                <c:pt idx="4482">
                  <c:v>66483.789000000004</c:v>
                </c:pt>
                <c:pt idx="4483">
                  <c:v>66513.789000000004</c:v>
                </c:pt>
                <c:pt idx="4484">
                  <c:v>66543.789000000004</c:v>
                </c:pt>
                <c:pt idx="4485">
                  <c:v>66573.789000000004</c:v>
                </c:pt>
                <c:pt idx="4486">
                  <c:v>66603.789000000004</c:v>
                </c:pt>
                <c:pt idx="4487">
                  <c:v>66633.789000000004</c:v>
                </c:pt>
                <c:pt idx="4488">
                  <c:v>66663.789000000004</c:v>
                </c:pt>
                <c:pt idx="4489">
                  <c:v>66693.789000000004</c:v>
                </c:pt>
                <c:pt idx="4490">
                  <c:v>66723.789000000004</c:v>
                </c:pt>
                <c:pt idx="4491">
                  <c:v>66753.789000000004</c:v>
                </c:pt>
                <c:pt idx="4492">
                  <c:v>66783.789000000004</c:v>
                </c:pt>
                <c:pt idx="4493">
                  <c:v>66813.789000000004</c:v>
                </c:pt>
                <c:pt idx="4494">
                  <c:v>66843.789000000004</c:v>
                </c:pt>
                <c:pt idx="4495">
                  <c:v>66873.789000000004</c:v>
                </c:pt>
                <c:pt idx="4496">
                  <c:v>66903.789000000004</c:v>
                </c:pt>
                <c:pt idx="4497">
                  <c:v>66933.789000000004</c:v>
                </c:pt>
                <c:pt idx="4498">
                  <c:v>66963.789000000004</c:v>
                </c:pt>
                <c:pt idx="4499">
                  <c:v>66993.789000000004</c:v>
                </c:pt>
                <c:pt idx="4500">
                  <c:v>67023.789000000004</c:v>
                </c:pt>
                <c:pt idx="4501">
                  <c:v>67053.789000000004</c:v>
                </c:pt>
                <c:pt idx="4502">
                  <c:v>67083.789000000004</c:v>
                </c:pt>
                <c:pt idx="4503">
                  <c:v>67113.789000000004</c:v>
                </c:pt>
                <c:pt idx="4504">
                  <c:v>67143.789000000004</c:v>
                </c:pt>
                <c:pt idx="4505">
                  <c:v>67173.789000000004</c:v>
                </c:pt>
                <c:pt idx="4506">
                  <c:v>67203.789000000004</c:v>
                </c:pt>
                <c:pt idx="4507">
                  <c:v>67233.789000000004</c:v>
                </c:pt>
                <c:pt idx="4508">
                  <c:v>67263.789000000004</c:v>
                </c:pt>
                <c:pt idx="4509">
                  <c:v>67293.789000000004</c:v>
                </c:pt>
                <c:pt idx="4510">
                  <c:v>67323.789000000004</c:v>
                </c:pt>
                <c:pt idx="4511">
                  <c:v>67353.789000000004</c:v>
                </c:pt>
                <c:pt idx="4512">
                  <c:v>67383.789000000004</c:v>
                </c:pt>
                <c:pt idx="4513">
                  <c:v>67413.789000000004</c:v>
                </c:pt>
                <c:pt idx="4514">
                  <c:v>67443.789000000004</c:v>
                </c:pt>
                <c:pt idx="4515">
                  <c:v>67473.789000000004</c:v>
                </c:pt>
                <c:pt idx="4516">
                  <c:v>67503.789000000004</c:v>
                </c:pt>
                <c:pt idx="4517">
                  <c:v>67533.789000000004</c:v>
                </c:pt>
                <c:pt idx="4518">
                  <c:v>67563.789000000004</c:v>
                </c:pt>
                <c:pt idx="4519">
                  <c:v>67593.789000000004</c:v>
                </c:pt>
                <c:pt idx="4520">
                  <c:v>67623.789000000004</c:v>
                </c:pt>
                <c:pt idx="4521">
                  <c:v>67653.789000000004</c:v>
                </c:pt>
                <c:pt idx="4522">
                  <c:v>67683.789000000004</c:v>
                </c:pt>
                <c:pt idx="4523">
                  <c:v>67713.789000000004</c:v>
                </c:pt>
                <c:pt idx="4524">
                  <c:v>67743.789000000004</c:v>
                </c:pt>
                <c:pt idx="4525">
                  <c:v>67773.789000000004</c:v>
                </c:pt>
                <c:pt idx="4526">
                  <c:v>67803.789000000004</c:v>
                </c:pt>
                <c:pt idx="4527">
                  <c:v>67833.789000000004</c:v>
                </c:pt>
                <c:pt idx="4528">
                  <c:v>67863.789000000004</c:v>
                </c:pt>
                <c:pt idx="4529">
                  <c:v>67893.789000000004</c:v>
                </c:pt>
                <c:pt idx="4530">
                  <c:v>67923.789000000004</c:v>
                </c:pt>
                <c:pt idx="4531">
                  <c:v>67953.789000000004</c:v>
                </c:pt>
                <c:pt idx="4532">
                  <c:v>67983.789000000004</c:v>
                </c:pt>
                <c:pt idx="4533">
                  <c:v>68013.789000000004</c:v>
                </c:pt>
                <c:pt idx="4534">
                  <c:v>68043.789000000004</c:v>
                </c:pt>
                <c:pt idx="4535">
                  <c:v>68073.789000000004</c:v>
                </c:pt>
                <c:pt idx="4536">
                  <c:v>68103.789000000004</c:v>
                </c:pt>
                <c:pt idx="4537">
                  <c:v>68133.789000000004</c:v>
                </c:pt>
                <c:pt idx="4538">
                  <c:v>68163.789000000004</c:v>
                </c:pt>
                <c:pt idx="4539">
                  <c:v>68193.789000000004</c:v>
                </c:pt>
                <c:pt idx="4540">
                  <c:v>68223.789000000004</c:v>
                </c:pt>
                <c:pt idx="4541">
                  <c:v>68253.789000000004</c:v>
                </c:pt>
                <c:pt idx="4542">
                  <c:v>68283.789000000004</c:v>
                </c:pt>
                <c:pt idx="4543">
                  <c:v>68313.789000000004</c:v>
                </c:pt>
                <c:pt idx="4544">
                  <c:v>68343.789000000004</c:v>
                </c:pt>
                <c:pt idx="4545">
                  <c:v>68373.789000000004</c:v>
                </c:pt>
                <c:pt idx="4546">
                  <c:v>68403.789000000004</c:v>
                </c:pt>
                <c:pt idx="4547">
                  <c:v>68433.789000000004</c:v>
                </c:pt>
                <c:pt idx="4548">
                  <c:v>68463.789000000004</c:v>
                </c:pt>
                <c:pt idx="4549">
                  <c:v>68493.789000000004</c:v>
                </c:pt>
                <c:pt idx="4550">
                  <c:v>68523.789000000004</c:v>
                </c:pt>
                <c:pt idx="4551">
                  <c:v>68553.789000000004</c:v>
                </c:pt>
                <c:pt idx="4552">
                  <c:v>68583.789000000004</c:v>
                </c:pt>
                <c:pt idx="4553">
                  <c:v>68613.789000000004</c:v>
                </c:pt>
                <c:pt idx="4554">
                  <c:v>68643.789000000004</c:v>
                </c:pt>
                <c:pt idx="4555">
                  <c:v>68673.789000000004</c:v>
                </c:pt>
                <c:pt idx="4556">
                  <c:v>68703.789000000004</c:v>
                </c:pt>
                <c:pt idx="4557">
                  <c:v>68733.789000000004</c:v>
                </c:pt>
                <c:pt idx="4558">
                  <c:v>68763.789000000004</c:v>
                </c:pt>
                <c:pt idx="4559">
                  <c:v>68793.789000000004</c:v>
                </c:pt>
                <c:pt idx="4560">
                  <c:v>68823.789000000004</c:v>
                </c:pt>
                <c:pt idx="4561">
                  <c:v>68853.789000000004</c:v>
                </c:pt>
                <c:pt idx="4562">
                  <c:v>68892.891000000003</c:v>
                </c:pt>
                <c:pt idx="4563">
                  <c:v>68922.891000000003</c:v>
                </c:pt>
                <c:pt idx="4564">
                  <c:v>68952.891000000003</c:v>
                </c:pt>
                <c:pt idx="4565">
                  <c:v>68982.891000000003</c:v>
                </c:pt>
                <c:pt idx="4566">
                  <c:v>69012.891000000003</c:v>
                </c:pt>
                <c:pt idx="4567">
                  <c:v>69042.891000000003</c:v>
                </c:pt>
                <c:pt idx="4568">
                  <c:v>69078.141000000003</c:v>
                </c:pt>
                <c:pt idx="4569">
                  <c:v>69080.141000000003</c:v>
                </c:pt>
                <c:pt idx="4570">
                  <c:v>69082.141000000003</c:v>
                </c:pt>
                <c:pt idx="4571">
                  <c:v>69084.141000000003</c:v>
                </c:pt>
                <c:pt idx="4572">
                  <c:v>69086.141000000003</c:v>
                </c:pt>
                <c:pt idx="4573">
                  <c:v>69088.141000000003</c:v>
                </c:pt>
                <c:pt idx="4574">
                  <c:v>69090.141000000003</c:v>
                </c:pt>
                <c:pt idx="4575">
                  <c:v>69092.141000000003</c:v>
                </c:pt>
                <c:pt idx="4576">
                  <c:v>69094.141000000003</c:v>
                </c:pt>
                <c:pt idx="4577">
                  <c:v>69096.141000000003</c:v>
                </c:pt>
                <c:pt idx="4578">
                  <c:v>69098.141000000003</c:v>
                </c:pt>
                <c:pt idx="4579">
                  <c:v>69100.141000000003</c:v>
                </c:pt>
                <c:pt idx="4580">
                  <c:v>69102.141000000003</c:v>
                </c:pt>
                <c:pt idx="4581">
                  <c:v>69104.141000000003</c:v>
                </c:pt>
                <c:pt idx="4582">
                  <c:v>69106.141000000003</c:v>
                </c:pt>
                <c:pt idx="4583">
                  <c:v>69108.141000000003</c:v>
                </c:pt>
                <c:pt idx="4584">
                  <c:v>69110.141000000003</c:v>
                </c:pt>
                <c:pt idx="4585">
                  <c:v>69112.141000000003</c:v>
                </c:pt>
                <c:pt idx="4586">
                  <c:v>69114.141000000003</c:v>
                </c:pt>
                <c:pt idx="4587">
                  <c:v>69116.141000000003</c:v>
                </c:pt>
                <c:pt idx="4588">
                  <c:v>69118.141000000003</c:v>
                </c:pt>
                <c:pt idx="4589">
                  <c:v>69120.141000000003</c:v>
                </c:pt>
                <c:pt idx="4590">
                  <c:v>69122.141000000003</c:v>
                </c:pt>
                <c:pt idx="4591">
                  <c:v>69124.141000000003</c:v>
                </c:pt>
                <c:pt idx="4592">
                  <c:v>69126.141000000003</c:v>
                </c:pt>
                <c:pt idx="4593">
                  <c:v>69128.141000000003</c:v>
                </c:pt>
                <c:pt idx="4594">
                  <c:v>69131.585999999996</c:v>
                </c:pt>
                <c:pt idx="4595">
                  <c:v>69133.585999999996</c:v>
                </c:pt>
                <c:pt idx="4596">
                  <c:v>69135.585999999996</c:v>
                </c:pt>
                <c:pt idx="4597">
                  <c:v>69137.585999999996</c:v>
                </c:pt>
                <c:pt idx="4598">
                  <c:v>69139.585999999996</c:v>
                </c:pt>
                <c:pt idx="4599">
                  <c:v>69141.585999999996</c:v>
                </c:pt>
                <c:pt idx="4600">
                  <c:v>69143.585999999996</c:v>
                </c:pt>
                <c:pt idx="4601">
                  <c:v>69145.585999999996</c:v>
                </c:pt>
                <c:pt idx="4602">
                  <c:v>69147.585999999996</c:v>
                </c:pt>
                <c:pt idx="4603">
                  <c:v>69149.585999999996</c:v>
                </c:pt>
                <c:pt idx="4604">
                  <c:v>69151.585999999996</c:v>
                </c:pt>
                <c:pt idx="4605">
                  <c:v>69153.585999999996</c:v>
                </c:pt>
                <c:pt idx="4606">
                  <c:v>69155.585999999996</c:v>
                </c:pt>
                <c:pt idx="4607">
                  <c:v>69157.585999999996</c:v>
                </c:pt>
                <c:pt idx="4608">
                  <c:v>69159.585999999996</c:v>
                </c:pt>
                <c:pt idx="4609">
                  <c:v>69161.585999999996</c:v>
                </c:pt>
                <c:pt idx="4610">
                  <c:v>69163.585999999996</c:v>
                </c:pt>
                <c:pt idx="4611">
                  <c:v>69165.585999999996</c:v>
                </c:pt>
                <c:pt idx="4612">
                  <c:v>69167.585999999996</c:v>
                </c:pt>
                <c:pt idx="4613">
                  <c:v>69169.585999999996</c:v>
                </c:pt>
                <c:pt idx="4614">
                  <c:v>69171.585999999996</c:v>
                </c:pt>
                <c:pt idx="4615">
                  <c:v>69173.585999999996</c:v>
                </c:pt>
                <c:pt idx="4616">
                  <c:v>69175.585999999996</c:v>
                </c:pt>
                <c:pt idx="4617">
                  <c:v>69177.585999999996</c:v>
                </c:pt>
                <c:pt idx="4618">
                  <c:v>69179.585999999996</c:v>
                </c:pt>
                <c:pt idx="4619">
                  <c:v>69181.585999999996</c:v>
                </c:pt>
                <c:pt idx="4620">
                  <c:v>69183.585999999996</c:v>
                </c:pt>
                <c:pt idx="4621">
                  <c:v>69185.585999999996</c:v>
                </c:pt>
                <c:pt idx="4622">
                  <c:v>69187.585999999996</c:v>
                </c:pt>
                <c:pt idx="4623">
                  <c:v>69189.585999999996</c:v>
                </c:pt>
                <c:pt idx="4624">
                  <c:v>69191.585999999996</c:v>
                </c:pt>
                <c:pt idx="4625">
                  <c:v>69193.585999999996</c:v>
                </c:pt>
                <c:pt idx="4626">
                  <c:v>69195.585999999996</c:v>
                </c:pt>
                <c:pt idx="4627">
                  <c:v>69197.585999999996</c:v>
                </c:pt>
                <c:pt idx="4628">
                  <c:v>69199.585999999996</c:v>
                </c:pt>
                <c:pt idx="4629">
                  <c:v>69201.585999999996</c:v>
                </c:pt>
                <c:pt idx="4630">
                  <c:v>69203.585999999996</c:v>
                </c:pt>
                <c:pt idx="4631">
                  <c:v>69205.585999999996</c:v>
                </c:pt>
                <c:pt idx="4632">
                  <c:v>69207.585999999996</c:v>
                </c:pt>
                <c:pt idx="4633">
                  <c:v>69209.585999999996</c:v>
                </c:pt>
                <c:pt idx="4634">
                  <c:v>69211.585999999996</c:v>
                </c:pt>
                <c:pt idx="4635">
                  <c:v>69213.585999999996</c:v>
                </c:pt>
                <c:pt idx="4636">
                  <c:v>69215.585999999996</c:v>
                </c:pt>
                <c:pt idx="4637">
                  <c:v>69217.585999999996</c:v>
                </c:pt>
                <c:pt idx="4638">
                  <c:v>69219.585999999996</c:v>
                </c:pt>
                <c:pt idx="4639">
                  <c:v>69221.585999999996</c:v>
                </c:pt>
                <c:pt idx="4640">
                  <c:v>69223.585999999996</c:v>
                </c:pt>
                <c:pt idx="4641">
                  <c:v>69225.585999999996</c:v>
                </c:pt>
                <c:pt idx="4642">
                  <c:v>69227.585999999996</c:v>
                </c:pt>
                <c:pt idx="4643">
                  <c:v>69229.585999999996</c:v>
                </c:pt>
                <c:pt idx="4644">
                  <c:v>69231.585999999996</c:v>
                </c:pt>
                <c:pt idx="4645">
                  <c:v>69233.585999999996</c:v>
                </c:pt>
                <c:pt idx="4646">
                  <c:v>69235.585999999996</c:v>
                </c:pt>
                <c:pt idx="4647">
                  <c:v>69237.585999999996</c:v>
                </c:pt>
                <c:pt idx="4648">
                  <c:v>69239.585999999996</c:v>
                </c:pt>
                <c:pt idx="4649">
                  <c:v>69241.585999999996</c:v>
                </c:pt>
                <c:pt idx="4650">
                  <c:v>69243.585999999996</c:v>
                </c:pt>
                <c:pt idx="4651">
                  <c:v>69245.585999999996</c:v>
                </c:pt>
                <c:pt idx="4652">
                  <c:v>69247.585999999996</c:v>
                </c:pt>
                <c:pt idx="4653">
                  <c:v>69249.585999999996</c:v>
                </c:pt>
                <c:pt idx="4654">
                  <c:v>69251.585999999996</c:v>
                </c:pt>
                <c:pt idx="4655">
                  <c:v>69253.585999999996</c:v>
                </c:pt>
                <c:pt idx="4656">
                  <c:v>69255.585999999996</c:v>
                </c:pt>
                <c:pt idx="4657">
                  <c:v>69257.585999999996</c:v>
                </c:pt>
                <c:pt idx="4658">
                  <c:v>69259.585999999996</c:v>
                </c:pt>
                <c:pt idx="4659">
                  <c:v>69261.585999999996</c:v>
                </c:pt>
                <c:pt idx="4660">
                  <c:v>69263.585999999996</c:v>
                </c:pt>
                <c:pt idx="4661">
                  <c:v>69265.585999999996</c:v>
                </c:pt>
                <c:pt idx="4662">
                  <c:v>69267.585999999996</c:v>
                </c:pt>
                <c:pt idx="4663">
                  <c:v>69269.585999999996</c:v>
                </c:pt>
                <c:pt idx="4664">
                  <c:v>69271.585999999996</c:v>
                </c:pt>
                <c:pt idx="4665">
                  <c:v>69273.585999999996</c:v>
                </c:pt>
                <c:pt idx="4666">
                  <c:v>69275.585999999996</c:v>
                </c:pt>
                <c:pt idx="4667">
                  <c:v>69277.585999999996</c:v>
                </c:pt>
                <c:pt idx="4668">
                  <c:v>69279.585999999996</c:v>
                </c:pt>
                <c:pt idx="4669">
                  <c:v>69281.585999999996</c:v>
                </c:pt>
                <c:pt idx="4670">
                  <c:v>69283.585999999996</c:v>
                </c:pt>
                <c:pt idx="4671">
                  <c:v>69285.585999999996</c:v>
                </c:pt>
                <c:pt idx="4672">
                  <c:v>69287.585999999996</c:v>
                </c:pt>
                <c:pt idx="4673">
                  <c:v>69289.585999999996</c:v>
                </c:pt>
                <c:pt idx="4674">
                  <c:v>69291.585999999996</c:v>
                </c:pt>
                <c:pt idx="4675">
                  <c:v>69293.585999999996</c:v>
                </c:pt>
                <c:pt idx="4676">
                  <c:v>69295.585999999996</c:v>
                </c:pt>
                <c:pt idx="4677">
                  <c:v>69297.585999999996</c:v>
                </c:pt>
                <c:pt idx="4678">
                  <c:v>69299.585999999996</c:v>
                </c:pt>
                <c:pt idx="4679">
                  <c:v>69301.585999999996</c:v>
                </c:pt>
                <c:pt idx="4680">
                  <c:v>69303.585999999996</c:v>
                </c:pt>
                <c:pt idx="4681">
                  <c:v>69305.585999999996</c:v>
                </c:pt>
                <c:pt idx="4682">
                  <c:v>69307.585999999996</c:v>
                </c:pt>
                <c:pt idx="4683">
                  <c:v>69309.585999999996</c:v>
                </c:pt>
                <c:pt idx="4684">
                  <c:v>69311.585999999996</c:v>
                </c:pt>
                <c:pt idx="4685">
                  <c:v>69313.585999999996</c:v>
                </c:pt>
                <c:pt idx="4686">
                  <c:v>69315.585999999996</c:v>
                </c:pt>
                <c:pt idx="4687">
                  <c:v>69317.585999999996</c:v>
                </c:pt>
                <c:pt idx="4688">
                  <c:v>69319.585999999996</c:v>
                </c:pt>
                <c:pt idx="4689">
                  <c:v>69321.585999999996</c:v>
                </c:pt>
                <c:pt idx="4690">
                  <c:v>69323.585999999996</c:v>
                </c:pt>
                <c:pt idx="4691">
                  <c:v>69325.585999999996</c:v>
                </c:pt>
                <c:pt idx="4692">
                  <c:v>69327.585999999996</c:v>
                </c:pt>
                <c:pt idx="4693">
                  <c:v>69329.585999999996</c:v>
                </c:pt>
                <c:pt idx="4694">
                  <c:v>69331.585999999996</c:v>
                </c:pt>
                <c:pt idx="4695">
                  <c:v>69333.585999999996</c:v>
                </c:pt>
                <c:pt idx="4696">
                  <c:v>69335.585999999996</c:v>
                </c:pt>
                <c:pt idx="4697">
                  <c:v>69337.585999999996</c:v>
                </c:pt>
                <c:pt idx="4698">
                  <c:v>69339.585999999996</c:v>
                </c:pt>
                <c:pt idx="4699">
                  <c:v>69341.585999999996</c:v>
                </c:pt>
                <c:pt idx="4700">
                  <c:v>69343.585999999996</c:v>
                </c:pt>
                <c:pt idx="4701">
                  <c:v>69345.585999999996</c:v>
                </c:pt>
                <c:pt idx="4702">
                  <c:v>69347.585999999996</c:v>
                </c:pt>
                <c:pt idx="4703">
                  <c:v>69349.585999999996</c:v>
                </c:pt>
                <c:pt idx="4704">
                  <c:v>69351.585999999996</c:v>
                </c:pt>
                <c:pt idx="4705">
                  <c:v>69353.585999999996</c:v>
                </c:pt>
                <c:pt idx="4706">
                  <c:v>69355.585999999996</c:v>
                </c:pt>
                <c:pt idx="4707">
                  <c:v>69357.585999999996</c:v>
                </c:pt>
                <c:pt idx="4708">
                  <c:v>69359.585999999996</c:v>
                </c:pt>
                <c:pt idx="4709">
                  <c:v>69361.585999999996</c:v>
                </c:pt>
                <c:pt idx="4710">
                  <c:v>69363.585999999996</c:v>
                </c:pt>
                <c:pt idx="4711">
                  <c:v>69365.585999999996</c:v>
                </c:pt>
                <c:pt idx="4712">
                  <c:v>69367.585999999996</c:v>
                </c:pt>
                <c:pt idx="4713">
                  <c:v>69369.585999999996</c:v>
                </c:pt>
                <c:pt idx="4714">
                  <c:v>69371.585999999996</c:v>
                </c:pt>
                <c:pt idx="4715">
                  <c:v>69373.585999999996</c:v>
                </c:pt>
                <c:pt idx="4716">
                  <c:v>69375.585999999996</c:v>
                </c:pt>
                <c:pt idx="4717">
                  <c:v>69377.585999999996</c:v>
                </c:pt>
                <c:pt idx="4718">
                  <c:v>69379.585999999996</c:v>
                </c:pt>
                <c:pt idx="4719">
                  <c:v>69381.585999999996</c:v>
                </c:pt>
                <c:pt idx="4720">
                  <c:v>69383.585999999996</c:v>
                </c:pt>
                <c:pt idx="4721">
                  <c:v>69385.585999999996</c:v>
                </c:pt>
                <c:pt idx="4722">
                  <c:v>69387.585999999996</c:v>
                </c:pt>
                <c:pt idx="4723">
                  <c:v>69389.585999999996</c:v>
                </c:pt>
                <c:pt idx="4724">
                  <c:v>69391.585999999996</c:v>
                </c:pt>
                <c:pt idx="4725">
                  <c:v>69393.585999999996</c:v>
                </c:pt>
                <c:pt idx="4726">
                  <c:v>69395.585999999996</c:v>
                </c:pt>
                <c:pt idx="4727">
                  <c:v>69397.585999999996</c:v>
                </c:pt>
                <c:pt idx="4728">
                  <c:v>69399.585999999996</c:v>
                </c:pt>
                <c:pt idx="4729">
                  <c:v>69401.585999999996</c:v>
                </c:pt>
                <c:pt idx="4730">
                  <c:v>69403.585999999996</c:v>
                </c:pt>
                <c:pt idx="4731">
                  <c:v>69405.585999999996</c:v>
                </c:pt>
                <c:pt idx="4732">
                  <c:v>69407.585999999996</c:v>
                </c:pt>
                <c:pt idx="4733">
                  <c:v>69409.585999999996</c:v>
                </c:pt>
                <c:pt idx="4734">
                  <c:v>69411.585999999996</c:v>
                </c:pt>
                <c:pt idx="4735">
                  <c:v>69413.585999999996</c:v>
                </c:pt>
                <c:pt idx="4736">
                  <c:v>69415.585999999996</c:v>
                </c:pt>
                <c:pt idx="4737">
                  <c:v>69417.585999999996</c:v>
                </c:pt>
                <c:pt idx="4738">
                  <c:v>69419.585999999996</c:v>
                </c:pt>
                <c:pt idx="4739">
                  <c:v>69421.585999999996</c:v>
                </c:pt>
                <c:pt idx="4740">
                  <c:v>69423.585999999996</c:v>
                </c:pt>
                <c:pt idx="4741">
                  <c:v>69425.585999999996</c:v>
                </c:pt>
                <c:pt idx="4742">
                  <c:v>69427.585999999996</c:v>
                </c:pt>
                <c:pt idx="4743">
                  <c:v>69429.585999999996</c:v>
                </c:pt>
                <c:pt idx="4744">
                  <c:v>69431.585999999996</c:v>
                </c:pt>
                <c:pt idx="4745">
                  <c:v>69433.585999999996</c:v>
                </c:pt>
                <c:pt idx="4746">
                  <c:v>69435.585999999996</c:v>
                </c:pt>
                <c:pt idx="4747">
                  <c:v>69437.585999999996</c:v>
                </c:pt>
                <c:pt idx="4748">
                  <c:v>69439.585999999996</c:v>
                </c:pt>
                <c:pt idx="4749">
                  <c:v>69441.585999999996</c:v>
                </c:pt>
                <c:pt idx="4750">
                  <c:v>69443.585999999996</c:v>
                </c:pt>
                <c:pt idx="4751">
                  <c:v>69445.585999999996</c:v>
                </c:pt>
                <c:pt idx="4752">
                  <c:v>69447.585999999996</c:v>
                </c:pt>
                <c:pt idx="4753">
                  <c:v>69449.585999999996</c:v>
                </c:pt>
                <c:pt idx="4754">
                  <c:v>69451.585999999996</c:v>
                </c:pt>
                <c:pt idx="4755">
                  <c:v>69453.585999999996</c:v>
                </c:pt>
                <c:pt idx="4756">
                  <c:v>69455.585999999996</c:v>
                </c:pt>
                <c:pt idx="4757">
                  <c:v>69457.585999999996</c:v>
                </c:pt>
                <c:pt idx="4758">
                  <c:v>69459.585999999996</c:v>
                </c:pt>
                <c:pt idx="4759">
                  <c:v>69461.585999999996</c:v>
                </c:pt>
                <c:pt idx="4760">
                  <c:v>69463.585999999996</c:v>
                </c:pt>
                <c:pt idx="4761">
                  <c:v>69465.585999999996</c:v>
                </c:pt>
                <c:pt idx="4762">
                  <c:v>69467.585999999996</c:v>
                </c:pt>
                <c:pt idx="4763">
                  <c:v>69469.585999999996</c:v>
                </c:pt>
                <c:pt idx="4764">
                  <c:v>69471.585999999996</c:v>
                </c:pt>
                <c:pt idx="4765">
                  <c:v>69473.585999999996</c:v>
                </c:pt>
                <c:pt idx="4766">
                  <c:v>69475.585999999996</c:v>
                </c:pt>
                <c:pt idx="4767">
                  <c:v>69477.585999999996</c:v>
                </c:pt>
                <c:pt idx="4768">
                  <c:v>69479.585999999996</c:v>
                </c:pt>
                <c:pt idx="4769">
                  <c:v>69481.585999999996</c:v>
                </c:pt>
                <c:pt idx="4770">
                  <c:v>69483.585999999996</c:v>
                </c:pt>
                <c:pt idx="4771">
                  <c:v>69485.585999999996</c:v>
                </c:pt>
                <c:pt idx="4772">
                  <c:v>69487.585999999996</c:v>
                </c:pt>
                <c:pt idx="4773">
                  <c:v>69489.585999999996</c:v>
                </c:pt>
                <c:pt idx="4774">
                  <c:v>69491.585999999996</c:v>
                </c:pt>
                <c:pt idx="4775">
                  <c:v>69493.585999999996</c:v>
                </c:pt>
                <c:pt idx="4776">
                  <c:v>69495.585999999996</c:v>
                </c:pt>
                <c:pt idx="4777">
                  <c:v>69497.585999999996</c:v>
                </c:pt>
                <c:pt idx="4778">
                  <c:v>69499.585999999996</c:v>
                </c:pt>
                <c:pt idx="4779">
                  <c:v>69501.585999999996</c:v>
                </c:pt>
                <c:pt idx="4780">
                  <c:v>69503.585999999996</c:v>
                </c:pt>
                <c:pt idx="4781">
                  <c:v>69505.585999999996</c:v>
                </c:pt>
                <c:pt idx="4782">
                  <c:v>69507.585999999996</c:v>
                </c:pt>
                <c:pt idx="4783">
                  <c:v>69509.585999999996</c:v>
                </c:pt>
                <c:pt idx="4784">
                  <c:v>69511.585999999996</c:v>
                </c:pt>
                <c:pt idx="4785">
                  <c:v>69513.585999999996</c:v>
                </c:pt>
                <c:pt idx="4786">
                  <c:v>69515.585999999996</c:v>
                </c:pt>
                <c:pt idx="4787">
                  <c:v>69517.585999999996</c:v>
                </c:pt>
                <c:pt idx="4788">
                  <c:v>69519.585999999996</c:v>
                </c:pt>
                <c:pt idx="4789">
                  <c:v>69521.585999999996</c:v>
                </c:pt>
                <c:pt idx="4790">
                  <c:v>69523.585999999996</c:v>
                </c:pt>
                <c:pt idx="4791">
                  <c:v>69525.585999999996</c:v>
                </c:pt>
                <c:pt idx="4792">
                  <c:v>69527.585999999996</c:v>
                </c:pt>
                <c:pt idx="4793">
                  <c:v>69529.585999999996</c:v>
                </c:pt>
                <c:pt idx="4794">
                  <c:v>69531.585999999996</c:v>
                </c:pt>
                <c:pt idx="4795">
                  <c:v>69533.585999999996</c:v>
                </c:pt>
                <c:pt idx="4796">
                  <c:v>69535.585999999996</c:v>
                </c:pt>
                <c:pt idx="4797">
                  <c:v>69537.585999999996</c:v>
                </c:pt>
                <c:pt idx="4798">
                  <c:v>69539.585999999996</c:v>
                </c:pt>
                <c:pt idx="4799">
                  <c:v>69541.585999999996</c:v>
                </c:pt>
                <c:pt idx="4800">
                  <c:v>69543.585999999996</c:v>
                </c:pt>
                <c:pt idx="4801">
                  <c:v>69545.585999999996</c:v>
                </c:pt>
                <c:pt idx="4802">
                  <c:v>69547.585999999996</c:v>
                </c:pt>
                <c:pt idx="4803">
                  <c:v>69549.585999999996</c:v>
                </c:pt>
                <c:pt idx="4804">
                  <c:v>69551.585999999996</c:v>
                </c:pt>
                <c:pt idx="4805">
                  <c:v>69553.585999999996</c:v>
                </c:pt>
                <c:pt idx="4806">
                  <c:v>69555.585999999996</c:v>
                </c:pt>
                <c:pt idx="4807">
                  <c:v>69557.585999999996</c:v>
                </c:pt>
                <c:pt idx="4808">
                  <c:v>69559.585999999996</c:v>
                </c:pt>
                <c:pt idx="4809">
                  <c:v>69561.585999999996</c:v>
                </c:pt>
                <c:pt idx="4810">
                  <c:v>69563.585999999996</c:v>
                </c:pt>
                <c:pt idx="4811">
                  <c:v>69565.585999999996</c:v>
                </c:pt>
                <c:pt idx="4812">
                  <c:v>69567.585999999996</c:v>
                </c:pt>
                <c:pt idx="4813">
                  <c:v>69569.585999999996</c:v>
                </c:pt>
                <c:pt idx="4814">
                  <c:v>69571.585999999996</c:v>
                </c:pt>
                <c:pt idx="4815">
                  <c:v>69573.585999999996</c:v>
                </c:pt>
                <c:pt idx="4816">
                  <c:v>69575.585999999996</c:v>
                </c:pt>
                <c:pt idx="4817">
                  <c:v>69577.585999999996</c:v>
                </c:pt>
                <c:pt idx="4818">
                  <c:v>69579.585999999996</c:v>
                </c:pt>
                <c:pt idx="4819">
                  <c:v>69581.585999999996</c:v>
                </c:pt>
                <c:pt idx="4820">
                  <c:v>69583.585999999996</c:v>
                </c:pt>
                <c:pt idx="4821">
                  <c:v>69585.585999999996</c:v>
                </c:pt>
                <c:pt idx="4822">
                  <c:v>69587.585999999996</c:v>
                </c:pt>
                <c:pt idx="4823">
                  <c:v>69589.585999999996</c:v>
                </c:pt>
                <c:pt idx="4824">
                  <c:v>69591.585999999996</c:v>
                </c:pt>
                <c:pt idx="4825">
                  <c:v>69593.585999999996</c:v>
                </c:pt>
                <c:pt idx="4826">
                  <c:v>69595.585999999996</c:v>
                </c:pt>
                <c:pt idx="4827">
                  <c:v>69597.585999999996</c:v>
                </c:pt>
                <c:pt idx="4828">
                  <c:v>69599.585999999996</c:v>
                </c:pt>
                <c:pt idx="4829">
                  <c:v>69601.585999999996</c:v>
                </c:pt>
                <c:pt idx="4830">
                  <c:v>69603.585999999996</c:v>
                </c:pt>
                <c:pt idx="4831">
                  <c:v>69605.585999999996</c:v>
                </c:pt>
                <c:pt idx="4832">
                  <c:v>69607.585999999996</c:v>
                </c:pt>
                <c:pt idx="4833">
                  <c:v>69609.585999999996</c:v>
                </c:pt>
                <c:pt idx="4834">
                  <c:v>69611.585999999996</c:v>
                </c:pt>
                <c:pt idx="4835">
                  <c:v>69613.585999999996</c:v>
                </c:pt>
                <c:pt idx="4836">
                  <c:v>69615.585999999996</c:v>
                </c:pt>
                <c:pt idx="4837">
                  <c:v>69617.585999999996</c:v>
                </c:pt>
                <c:pt idx="4838">
                  <c:v>69619.585999999996</c:v>
                </c:pt>
                <c:pt idx="4839">
                  <c:v>69621.585999999996</c:v>
                </c:pt>
                <c:pt idx="4840">
                  <c:v>69623.585999999996</c:v>
                </c:pt>
                <c:pt idx="4841">
                  <c:v>69625.585999999996</c:v>
                </c:pt>
                <c:pt idx="4842">
                  <c:v>69627.585999999996</c:v>
                </c:pt>
                <c:pt idx="4843">
                  <c:v>69629.585999999996</c:v>
                </c:pt>
                <c:pt idx="4844">
                  <c:v>69631.585999999996</c:v>
                </c:pt>
                <c:pt idx="4845">
                  <c:v>69633.585999999996</c:v>
                </c:pt>
                <c:pt idx="4846">
                  <c:v>69635.585999999996</c:v>
                </c:pt>
                <c:pt idx="4847">
                  <c:v>69637.585999999996</c:v>
                </c:pt>
                <c:pt idx="4848">
                  <c:v>69639.585999999996</c:v>
                </c:pt>
                <c:pt idx="4849">
                  <c:v>69641.585999999996</c:v>
                </c:pt>
                <c:pt idx="4850">
                  <c:v>69643.585999999996</c:v>
                </c:pt>
                <c:pt idx="4851">
                  <c:v>69645.585999999996</c:v>
                </c:pt>
                <c:pt idx="4852">
                  <c:v>69647.585999999996</c:v>
                </c:pt>
                <c:pt idx="4853">
                  <c:v>69649.585999999996</c:v>
                </c:pt>
                <c:pt idx="4854">
                  <c:v>69651.585999999996</c:v>
                </c:pt>
                <c:pt idx="4855">
                  <c:v>69653.585999999996</c:v>
                </c:pt>
                <c:pt idx="4856">
                  <c:v>69655.585999999996</c:v>
                </c:pt>
                <c:pt idx="4857">
                  <c:v>69657.585999999996</c:v>
                </c:pt>
                <c:pt idx="4858">
                  <c:v>69659.585999999996</c:v>
                </c:pt>
                <c:pt idx="4859">
                  <c:v>69661.585999999996</c:v>
                </c:pt>
                <c:pt idx="4860">
                  <c:v>69663.585999999996</c:v>
                </c:pt>
                <c:pt idx="4861">
                  <c:v>69665.585999999996</c:v>
                </c:pt>
                <c:pt idx="4862">
                  <c:v>69667.585999999996</c:v>
                </c:pt>
                <c:pt idx="4863">
                  <c:v>69669.585999999996</c:v>
                </c:pt>
                <c:pt idx="4864">
                  <c:v>69671.585999999996</c:v>
                </c:pt>
                <c:pt idx="4865">
                  <c:v>69673.585999999996</c:v>
                </c:pt>
                <c:pt idx="4866">
                  <c:v>69675.585999999996</c:v>
                </c:pt>
                <c:pt idx="4867">
                  <c:v>69677.585999999996</c:v>
                </c:pt>
                <c:pt idx="4868">
                  <c:v>69679.585999999996</c:v>
                </c:pt>
                <c:pt idx="4869">
                  <c:v>69681.585999999996</c:v>
                </c:pt>
                <c:pt idx="4870">
                  <c:v>69683.585999999996</c:v>
                </c:pt>
                <c:pt idx="4871">
                  <c:v>69685.585999999996</c:v>
                </c:pt>
                <c:pt idx="4872">
                  <c:v>69687.585999999996</c:v>
                </c:pt>
                <c:pt idx="4873">
                  <c:v>69689.585999999996</c:v>
                </c:pt>
                <c:pt idx="4874">
                  <c:v>69691.585999999996</c:v>
                </c:pt>
                <c:pt idx="4875">
                  <c:v>69693.585999999996</c:v>
                </c:pt>
                <c:pt idx="4876">
                  <c:v>69695.585999999996</c:v>
                </c:pt>
                <c:pt idx="4877">
                  <c:v>69697.585999999996</c:v>
                </c:pt>
                <c:pt idx="4878">
                  <c:v>69699.585999999996</c:v>
                </c:pt>
                <c:pt idx="4879">
                  <c:v>69701.585999999996</c:v>
                </c:pt>
                <c:pt idx="4880">
                  <c:v>69703.585999999996</c:v>
                </c:pt>
                <c:pt idx="4881">
                  <c:v>69705.585999999996</c:v>
                </c:pt>
                <c:pt idx="4882">
                  <c:v>69707.585999999996</c:v>
                </c:pt>
                <c:pt idx="4883">
                  <c:v>69709.585999999996</c:v>
                </c:pt>
                <c:pt idx="4884">
                  <c:v>69711.585999999996</c:v>
                </c:pt>
                <c:pt idx="4885">
                  <c:v>69713.585999999996</c:v>
                </c:pt>
                <c:pt idx="4886">
                  <c:v>69715.585999999996</c:v>
                </c:pt>
                <c:pt idx="4887">
                  <c:v>69717.585999999996</c:v>
                </c:pt>
                <c:pt idx="4888">
                  <c:v>69719.585999999996</c:v>
                </c:pt>
                <c:pt idx="4889">
                  <c:v>69721.585999999996</c:v>
                </c:pt>
                <c:pt idx="4890">
                  <c:v>69723.585999999996</c:v>
                </c:pt>
                <c:pt idx="4891">
                  <c:v>69725.585999999996</c:v>
                </c:pt>
                <c:pt idx="4892">
                  <c:v>69727.585999999996</c:v>
                </c:pt>
                <c:pt idx="4893">
                  <c:v>69729.585999999996</c:v>
                </c:pt>
                <c:pt idx="4894">
                  <c:v>69731.585999999996</c:v>
                </c:pt>
                <c:pt idx="4895">
                  <c:v>69733.585999999996</c:v>
                </c:pt>
                <c:pt idx="4896">
                  <c:v>69735.585999999996</c:v>
                </c:pt>
                <c:pt idx="4897">
                  <c:v>69737.585999999996</c:v>
                </c:pt>
                <c:pt idx="4898">
                  <c:v>69739.585999999996</c:v>
                </c:pt>
                <c:pt idx="4899">
                  <c:v>69741.585999999996</c:v>
                </c:pt>
                <c:pt idx="4900">
                  <c:v>69743.585999999996</c:v>
                </c:pt>
                <c:pt idx="4901">
                  <c:v>69745.585999999996</c:v>
                </c:pt>
                <c:pt idx="4902">
                  <c:v>69747.585999999996</c:v>
                </c:pt>
                <c:pt idx="4903">
                  <c:v>69749.585999999996</c:v>
                </c:pt>
                <c:pt idx="4904">
                  <c:v>69751.585999999996</c:v>
                </c:pt>
                <c:pt idx="4905">
                  <c:v>69753.585999999996</c:v>
                </c:pt>
                <c:pt idx="4906">
                  <c:v>69755.585999999996</c:v>
                </c:pt>
                <c:pt idx="4907">
                  <c:v>69757.585999999996</c:v>
                </c:pt>
                <c:pt idx="4908">
                  <c:v>69759.585999999996</c:v>
                </c:pt>
                <c:pt idx="4909">
                  <c:v>69761.585999999996</c:v>
                </c:pt>
                <c:pt idx="4910">
                  <c:v>69763.585999999996</c:v>
                </c:pt>
                <c:pt idx="4911">
                  <c:v>69765.585999999996</c:v>
                </c:pt>
                <c:pt idx="4912">
                  <c:v>69767.585999999996</c:v>
                </c:pt>
                <c:pt idx="4913">
                  <c:v>69769.585999999996</c:v>
                </c:pt>
                <c:pt idx="4914">
                  <c:v>69771.585999999996</c:v>
                </c:pt>
                <c:pt idx="4915">
                  <c:v>69773.585999999996</c:v>
                </c:pt>
                <c:pt idx="4916">
                  <c:v>69775.585999999996</c:v>
                </c:pt>
                <c:pt idx="4917">
                  <c:v>69777.585999999996</c:v>
                </c:pt>
                <c:pt idx="4918">
                  <c:v>69779.585999999996</c:v>
                </c:pt>
                <c:pt idx="4919">
                  <c:v>69781.585999999996</c:v>
                </c:pt>
                <c:pt idx="4920">
                  <c:v>69783.585999999996</c:v>
                </c:pt>
                <c:pt idx="4921">
                  <c:v>69785.585999999996</c:v>
                </c:pt>
                <c:pt idx="4922">
                  <c:v>69787.585999999996</c:v>
                </c:pt>
                <c:pt idx="4923">
                  <c:v>69789.585999999996</c:v>
                </c:pt>
                <c:pt idx="4924">
                  <c:v>69791.585999999996</c:v>
                </c:pt>
                <c:pt idx="4925">
                  <c:v>69793.585999999996</c:v>
                </c:pt>
                <c:pt idx="4926">
                  <c:v>69795.585999999996</c:v>
                </c:pt>
                <c:pt idx="4927">
                  <c:v>69797.585999999996</c:v>
                </c:pt>
                <c:pt idx="4928">
                  <c:v>69799.585999999996</c:v>
                </c:pt>
                <c:pt idx="4929">
                  <c:v>69801.585999999996</c:v>
                </c:pt>
                <c:pt idx="4930">
                  <c:v>69803.585999999996</c:v>
                </c:pt>
                <c:pt idx="4931">
                  <c:v>69805.585999999996</c:v>
                </c:pt>
                <c:pt idx="4932">
                  <c:v>69807.585999999996</c:v>
                </c:pt>
                <c:pt idx="4933">
                  <c:v>69809.585999999996</c:v>
                </c:pt>
                <c:pt idx="4934">
                  <c:v>69811.585999999996</c:v>
                </c:pt>
                <c:pt idx="4935">
                  <c:v>69813.585999999996</c:v>
                </c:pt>
                <c:pt idx="4936">
                  <c:v>69815.585999999996</c:v>
                </c:pt>
                <c:pt idx="4937">
                  <c:v>69817.585999999996</c:v>
                </c:pt>
                <c:pt idx="4938">
                  <c:v>69819.585999999996</c:v>
                </c:pt>
                <c:pt idx="4939">
                  <c:v>69821.585999999996</c:v>
                </c:pt>
                <c:pt idx="4940">
                  <c:v>69823.585999999996</c:v>
                </c:pt>
                <c:pt idx="4941">
                  <c:v>69825.585999999996</c:v>
                </c:pt>
                <c:pt idx="4942">
                  <c:v>69827.585999999996</c:v>
                </c:pt>
                <c:pt idx="4943">
                  <c:v>69829.585999999996</c:v>
                </c:pt>
                <c:pt idx="4944">
                  <c:v>69831.585999999996</c:v>
                </c:pt>
                <c:pt idx="4945">
                  <c:v>69833.585999999996</c:v>
                </c:pt>
                <c:pt idx="4946">
                  <c:v>69835.585999999996</c:v>
                </c:pt>
                <c:pt idx="4947">
                  <c:v>69837.585999999996</c:v>
                </c:pt>
                <c:pt idx="4948">
                  <c:v>69839.585999999996</c:v>
                </c:pt>
                <c:pt idx="4949">
                  <c:v>69841.585999999996</c:v>
                </c:pt>
                <c:pt idx="4950">
                  <c:v>69843.585999999996</c:v>
                </c:pt>
                <c:pt idx="4951">
                  <c:v>69845.585999999996</c:v>
                </c:pt>
                <c:pt idx="4952">
                  <c:v>69847.585999999996</c:v>
                </c:pt>
                <c:pt idx="4953">
                  <c:v>69849.585999999996</c:v>
                </c:pt>
                <c:pt idx="4954">
                  <c:v>69851.585999999996</c:v>
                </c:pt>
                <c:pt idx="4955">
                  <c:v>69853.585999999996</c:v>
                </c:pt>
                <c:pt idx="4956">
                  <c:v>69855.585999999996</c:v>
                </c:pt>
                <c:pt idx="4957">
                  <c:v>69857.585999999996</c:v>
                </c:pt>
                <c:pt idx="4958">
                  <c:v>69859.585999999996</c:v>
                </c:pt>
                <c:pt idx="4959">
                  <c:v>69861.585999999996</c:v>
                </c:pt>
                <c:pt idx="4960">
                  <c:v>69863.585999999996</c:v>
                </c:pt>
                <c:pt idx="4961">
                  <c:v>69865.585999999996</c:v>
                </c:pt>
                <c:pt idx="4962">
                  <c:v>69867.585999999996</c:v>
                </c:pt>
                <c:pt idx="4963">
                  <c:v>69869.585999999996</c:v>
                </c:pt>
                <c:pt idx="4964">
                  <c:v>69871.585999999996</c:v>
                </c:pt>
                <c:pt idx="4965">
                  <c:v>69873.585999999996</c:v>
                </c:pt>
                <c:pt idx="4966">
                  <c:v>69875.585999999996</c:v>
                </c:pt>
                <c:pt idx="4967">
                  <c:v>69877.585999999996</c:v>
                </c:pt>
                <c:pt idx="4968">
                  <c:v>69879.585999999996</c:v>
                </c:pt>
                <c:pt idx="4969">
                  <c:v>69882.468999999968</c:v>
                </c:pt>
                <c:pt idx="4970">
                  <c:v>69884.468999999968</c:v>
                </c:pt>
                <c:pt idx="4971">
                  <c:v>69886.468999999968</c:v>
                </c:pt>
                <c:pt idx="4972">
                  <c:v>69888.468999999968</c:v>
                </c:pt>
                <c:pt idx="4973">
                  <c:v>69890.468999999968</c:v>
                </c:pt>
                <c:pt idx="4974">
                  <c:v>69892.468999999968</c:v>
                </c:pt>
                <c:pt idx="4975">
                  <c:v>69894.468999999968</c:v>
                </c:pt>
                <c:pt idx="4976">
                  <c:v>69896.468999999968</c:v>
                </c:pt>
                <c:pt idx="4977">
                  <c:v>69898.468999999968</c:v>
                </c:pt>
                <c:pt idx="4978">
                  <c:v>69900.468999999968</c:v>
                </c:pt>
                <c:pt idx="4979">
                  <c:v>69902.468999999968</c:v>
                </c:pt>
                <c:pt idx="4980">
                  <c:v>69904.468999999968</c:v>
                </c:pt>
                <c:pt idx="4981">
                  <c:v>69906.468999999968</c:v>
                </c:pt>
                <c:pt idx="4982">
                  <c:v>69908.468999999968</c:v>
                </c:pt>
                <c:pt idx="4983">
                  <c:v>69910.468999999968</c:v>
                </c:pt>
                <c:pt idx="4984">
                  <c:v>69912.468999999968</c:v>
                </c:pt>
                <c:pt idx="4985">
                  <c:v>69914.468999999968</c:v>
                </c:pt>
                <c:pt idx="4986">
                  <c:v>69916.468999999968</c:v>
                </c:pt>
                <c:pt idx="4987">
                  <c:v>69918.468999999968</c:v>
                </c:pt>
                <c:pt idx="4988">
                  <c:v>69920.468999999968</c:v>
                </c:pt>
                <c:pt idx="4989">
                  <c:v>69922.468999999968</c:v>
                </c:pt>
                <c:pt idx="4990">
                  <c:v>69924.468999999968</c:v>
                </c:pt>
                <c:pt idx="4991">
                  <c:v>69926.468999999968</c:v>
                </c:pt>
                <c:pt idx="4992">
                  <c:v>69928.468999999968</c:v>
                </c:pt>
                <c:pt idx="4993">
                  <c:v>69930.468999999968</c:v>
                </c:pt>
                <c:pt idx="4994">
                  <c:v>69932.468999999968</c:v>
                </c:pt>
                <c:pt idx="4995">
                  <c:v>69934.468999999968</c:v>
                </c:pt>
                <c:pt idx="4996">
                  <c:v>69936.468999999968</c:v>
                </c:pt>
                <c:pt idx="4997">
                  <c:v>69938.468999999968</c:v>
                </c:pt>
                <c:pt idx="4998">
                  <c:v>69940.468999999968</c:v>
                </c:pt>
                <c:pt idx="4999">
                  <c:v>69942.983999999968</c:v>
                </c:pt>
                <c:pt idx="5000">
                  <c:v>69944.983999999968</c:v>
                </c:pt>
                <c:pt idx="5001">
                  <c:v>69946.983999999968</c:v>
                </c:pt>
                <c:pt idx="5002">
                  <c:v>69948.983999999968</c:v>
                </c:pt>
                <c:pt idx="5003">
                  <c:v>69950.983999999968</c:v>
                </c:pt>
                <c:pt idx="5004">
                  <c:v>69952.983999999968</c:v>
                </c:pt>
                <c:pt idx="5005">
                  <c:v>69954.983999999968</c:v>
                </c:pt>
                <c:pt idx="5006">
                  <c:v>69956.983999999968</c:v>
                </c:pt>
                <c:pt idx="5007">
                  <c:v>69958.983999999968</c:v>
                </c:pt>
                <c:pt idx="5008">
                  <c:v>69960.983999999968</c:v>
                </c:pt>
                <c:pt idx="5009">
                  <c:v>69962.983999999968</c:v>
                </c:pt>
                <c:pt idx="5010">
                  <c:v>69964.983999999968</c:v>
                </c:pt>
                <c:pt idx="5011">
                  <c:v>69966.983999999968</c:v>
                </c:pt>
                <c:pt idx="5012">
                  <c:v>69968.983999999968</c:v>
                </c:pt>
                <c:pt idx="5013">
                  <c:v>69970.983999999968</c:v>
                </c:pt>
                <c:pt idx="5014">
                  <c:v>69972.983999999968</c:v>
                </c:pt>
                <c:pt idx="5015">
                  <c:v>69974.983999999968</c:v>
                </c:pt>
                <c:pt idx="5016">
                  <c:v>69976.983999999968</c:v>
                </c:pt>
                <c:pt idx="5017">
                  <c:v>69978.983999999968</c:v>
                </c:pt>
                <c:pt idx="5018">
                  <c:v>69980.983999999968</c:v>
                </c:pt>
                <c:pt idx="5019">
                  <c:v>69982.983999999968</c:v>
                </c:pt>
                <c:pt idx="5020">
                  <c:v>69984.983999999968</c:v>
                </c:pt>
                <c:pt idx="5021">
                  <c:v>69986.983999999968</c:v>
                </c:pt>
                <c:pt idx="5022">
                  <c:v>69988.983999999968</c:v>
                </c:pt>
                <c:pt idx="5023">
                  <c:v>69990.983999999968</c:v>
                </c:pt>
                <c:pt idx="5024">
                  <c:v>69992.983999999968</c:v>
                </c:pt>
                <c:pt idx="5025">
                  <c:v>69994.983999999968</c:v>
                </c:pt>
                <c:pt idx="5026">
                  <c:v>69996.983999999968</c:v>
                </c:pt>
                <c:pt idx="5027">
                  <c:v>69998.983999999968</c:v>
                </c:pt>
                <c:pt idx="5028">
                  <c:v>70000.983999999968</c:v>
                </c:pt>
                <c:pt idx="5029">
                  <c:v>70002.983999999968</c:v>
                </c:pt>
                <c:pt idx="5030">
                  <c:v>70004.983999999968</c:v>
                </c:pt>
                <c:pt idx="5031">
                  <c:v>70006.983999999968</c:v>
                </c:pt>
                <c:pt idx="5032">
                  <c:v>70008.983999999968</c:v>
                </c:pt>
                <c:pt idx="5033">
                  <c:v>70010.983999999968</c:v>
                </c:pt>
                <c:pt idx="5034">
                  <c:v>70012.983999999968</c:v>
                </c:pt>
                <c:pt idx="5035">
                  <c:v>70014.983999999968</c:v>
                </c:pt>
                <c:pt idx="5036">
                  <c:v>70016.983999999968</c:v>
                </c:pt>
                <c:pt idx="5037">
                  <c:v>70018.983999999968</c:v>
                </c:pt>
                <c:pt idx="5038">
                  <c:v>70020.983999999968</c:v>
                </c:pt>
                <c:pt idx="5039">
                  <c:v>70022.983999999968</c:v>
                </c:pt>
                <c:pt idx="5040">
                  <c:v>70024.983999999968</c:v>
                </c:pt>
                <c:pt idx="5041">
                  <c:v>70026.983999999968</c:v>
                </c:pt>
                <c:pt idx="5042">
                  <c:v>70028.983999999968</c:v>
                </c:pt>
                <c:pt idx="5043">
                  <c:v>70030.983999999968</c:v>
                </c:pt>
                <c:pt idx="5044">
                  <c:v>70032.983999999968</c:v>
                </c:pt>
                <c:pt idx="5045">
                  <c:v>70034.983999999968</c:v>
                </c:pt>
                <c:pt idx="5046">
                  <c:v>70036.983999999968</c:v>
                </c:pt>
                <c:pt idx="5047">
                  <c:v>70038.983999999968</c:v>
                </c:pt>
                <c:pt idx="5048">
                  <c:v>70040.983999999968</c:v>
                </c:pt>
                <c:pt idx="5049">
                  <c:v>70042.983999999968</c:v>
                </c:pt>
                <c:pt idx="5050">
                  <c:v>70044.983999999968</c:v>
                </c:pt>
                <c:pt idx="5051">
                  <c:v>70046.983999999968</c:v>
                </c:pt>
                <c:pt idx="5052">
                  <c:v>70048.983999999968</c:v>
                </c:pt>
                <c:pt idx="5053">
                  <c:v>70050.983999999968</c:v>
                </c:pt>
                <c:pt idx="5054">
                  <c:v>70052.983999999968</c:v>
                </c:pt>
                <c:pt idx="5055">
                  <c:v>70054.983999999968</c:v>
                </c:pt>
                <c:pt idx="5056">
                  <c:v>70056.983999999968</c:v>
                </c:pt>
                <c:pt idx="5057">
                  <c:v>70058.983999999968</c:v>
                </c:pt>
                <c:pt idx="5058">
                  <c:v>70060.983999999968</c:v>
                </c:pt>
                <c:pt idx="5059">
                  <c:v>70062.983999999968</c:v>
                </c:pt>
                <c:pt idx="5060">
                  <c:v>70064.983999999968</c:v>
                </c:pt>
                <c:pt idx="5061">
                  <c:v>70066.983999999968</c:v>
                </c:pt>
                <c:pt idx="5062">
                  <c:v>70068.983999999968</c:v>
                </c:pt>
                <c:pt idx="5063">
                  <c:v>70070.983999999968</c:v>
                </c:pt>
                <c:pt idx="5064">
                  <c:v>70072.983999999968</c:v>
                </c:pt>
                <c:pt idx="5065">
                  <c:v>70074.983999999968</c:v>
                </c:pt>
                <c:pt idx="5066">
                  <c:v>70076.983999999968</c:v>
                </c:pt>
                <c:pt idx="5067">
                  <c:v>70078.983999999968</c:v>
                </c:pt>
                <c:pt idx="5068">
                  <c:v>70080.983999999968</c:v>
                </c:pt>
                <c:pt idx="5069">
                  <c:v>70082.983999999968</c:v>
                </c:pt>
                <c:pt idx="5070">
                  <c:v>70084.983999999968</c:v>
                </c:pt>
                <c:pt idx="5071">
                  <c:v>70086.983999999968</c:v>
                </c:pt>
                <c:pt idx="5072">
                  <c:v>70088.983999999968</c:v>
                </c:pt>
                <c:pt idx="5073">
                  <c:v>70090.983999999968</c:v>
                </c:pt>
                <c:pt idx="5074">
                  <c:v>70092.983999999968</c:v>
                </c:pt>
                <c:pt idx="5075">
                  <c:v>70094.983999999968</c:v>
                </c:pt>
                <c:pt idx="5076">
                  <c:v>70096.983999999968</c:v>
                </c:pt>
                <c:pt idx="5077">
                  <c:v>70098.983999999968</c:v>
                </c:pt>
                <c:pt idx="5078">
                  <c:v>70100.983999999968</c:v>
                </c:pt>
                <c:pt idx="5079">
                  <c:v>70102.983999999968</c:v>
                </c:pt>
                <c:pt idx="5080">
                  <c:v>70104.983999999968</c:v>
                </c:pt>
                <c:pt idx="5081">
                  <c:v>70106.983999999968</c:v>
                </c:pt>
                <c:pt idx="5082">
                  <c:v>70108.983999999968</c:v>
                </c:pt>
                <c:pt idx="5083">
                  <c:v>70110.983999999968</c:v>
                </c:pt>
                <c:pt idx="5084">
                  <c:v>70112.983999999968</c:v>
                </c:pt>
                <c:pt idx="5085">
                  <c:v>70114.983999999968</c:v>
                </c:pt>
                <c:pt idx="5086">
                  <c:v>70116.983999999968</c:v>
                </c:pt>
                <c:pt idx="5087">
                  <c:v>70118.983999999968</c:v>
                </c:pt>
                <c:pt idx="5088">
                  <c:v>70120.983999999968</c:v>
                </c:pt>
                <c:pt idx="5089">
                  <c:v>70122.983999999968</c:v>
                </c:pt>
                <c:pt idx="5090">
                  <c:v>70124.983999999968</c:v>
                </c:pt>
                <c:pt idx="5091">
                  <c:v>70126.983999999968</c:v>
                </c:pt>
                <c:pt idx="5092">
                  <c:v>70128.983999999968</c:v>
                </c:pt>
                <c:pt idx="5093">
                  <c:v>70130.983999999968</c:v>
                </c:pt>
                <c:pt idx="5094">
                  <c:v>70132.983999999968</c:v>
                </c:pt>
                <c:pt idx="5095">
                  <c:v>70134.983999999968</c:v>
                </c:pt>
                <c:pt idx="5096">
                  <c:v>70136.983999999968</c:v>
                </c:pt>
                <c:pt idx="5097">
                  <c:v>70138.983999999968</c:v>
                </c:pt>
                <c:pt idx="5098">
                  <c:v>70140.983999999968</c:v>
                </c:pt>
                <c:pt idx="5099">
                  <c:v>70142.983999999968</c:v>
                </c:pt>
                <c:pt idx="5100">
                  <c:v>70144.983999999968</c:v>
                </c:pt>
                <c:pt idx="5101">
                  <c:v>70146.983999999968</c:v>
                </c:pt>
                <c:pt idx="5102">
                  <c:v>70148.983999999968</c:v>
                </c:pt>
                <c:pt idx="5103">
                  <c:v>70150.983999999968</c:v>
                </c:pt>
                <c:pt idx="5104">
                  <c:v>70152.983999999968</c:v>
                </c:pt>
                <c:pt idx="5105">
                  <c:v>70154.983999999968</c:v>
                </c:pt>
                <c:pt idx="5106">
                  <c:v>70156.983999999968</c:v>
                </c:pt>
                <c:pt idx="5107">
                  <c:v>70158.983999999968</c:v>
                </c:pt>
                <c:pt idx="5108">
                  <c:v>70160.983999999968</c:v>
                </c:pt>
                <c:pt idx="5109">
                  <c:v>70162.983999999968</c:v>
                </c:pt>
                <c:pt idx="5110">
                  <c:v>70164.983999999968</c:v>
                </c:pt>
                <c:pt idx="5111">
                  <c:v>70166.983999999968</c:v>
                </c:pt>
                <c:pt idx="5112">
                  <c:v>70168.983999999968</c:v>
                </c:pt>
                <c:pt idx="5113">
                  <c:v>70170.983999999968</c:v>
                </c:pt>
                <c:pt idx="5114">
                  <c:v>70172.983999999968</c:v>
                </c:pt>
                <c:pt idx="5115">
                  <c:v>70174.983999999968</c:v>
                </c:pt>
                <c:pt idx="5116">
                  <c:v>70176.983999999968</c:v>
                </c:pt>
                <c:pt idx="5117">
                  <c:v>70178.983999999968</c:v>
                </c:pt>
                <c:pt idx="5118">
                  <c:v>70180.983999999968</c:v>
                </c:pt>
                <c:pt idx="5119">
                  <c:v>70182.983999999968</c:v>
                </c:pt>
                <c:pt idx="5120">
                  <c:v>70184.983999999968</c:v>
                </c:pt>
                <c:pt idx="5121">
                  <c:v>70186.983999999968</c:v>
                </c:pt>
                <c:pt idx="5122">
                  <c:v>70188.983999999968</c:v>
                </c:pt>
                <c:pt idx="5123">
                  <c:v>70190.983999999968</c:v>
                </c:pt>
                <c:pt idx="5124">
                  <c:v>70192.983999999968</c:v>
                </c:pt>
                <c:pt idx="5125">
                  <c:v>70194.983999999968</c:v>
                </c:pt>
                <c:pt idx="5126">
                  <c:v>70196.983999999968</c:v>
                </c:pt>
                <c:pt idx="5127">
                  <c:v>70198.983999999968</c:v>
                </c:pt>
                <c:pt idx="5128">
                  <c:v>70200.983999999968</c:v>
                </c:pt>
                <c:pt idx="5129">
                  <c:v>70202.983999999968</c:v>
                </c:pt>
                <c:pt idx="5130">
                  <c:v>70204.983999999968</c:v>
                </c:pt>
                <c:pt idx="5131">
                  <c:v>70206.983999999968</c:v>
                </c:pt>
                <c:pt idx="5132">
                  <c:v>70208.983999999968</c:v>
                </c:pt>
                <c:pt idx="5133">
                  <c:v>70210.983999999968</c:v>
                </c:pt>
                <c:pt idx="5134">
                  <c:v>70212.983999999968</c:v>
                </c:pt>
                <c:pt idx="5135">
                  <c:v>70214.983999999968</c:v>
                </c:pt>
                <c:pt idx="5136">
                  <c:v>70216.983999999968</c:v>
                </c:pt>
                <c:pt idx="5137">
                  <c:v>70218.983999999968</c:v>
                </c:pt>
                <c:pt idx="5138">
                  <c:v>70220.983999999968</c:v>
                </c:pt>
                <c:pt idx="5139">
                  <c:v>70222.983999999968</c:v>
                </c:pt>
                <c:pt idx="5140">
                  <c:v>70224.983999999968</c:v>
                </c:pt>
                <c:pt idx="5141">
                  <c:v>70226.983999999968</c:v>
                </c:pt>
                <c:pt idx="5142">
                  <c:v>70228.983999999968</c:v>
                </c:pt>
                <c:pt idx="5143">
                  <c:v>70230.983999999968</c:v>
                </c:pt>
                <c:pt idx="5144">
                  <c:v>70232.983999999968</c:v>
                </c:pt>
                <c:pt idx="5145">
                  <c:v>70234.983999999968</c:v>
                </c:pt>
                <c:pt idx="5146">
                  <c:v>70236.983999999968</c:v>
                </c:pt>
                <c:pt idx="5147">
                  <c:v>70238.983999999968</c:v>
                </c:pt>
                <c:pt idx="5148">
                  <c:v>70240.983999999968</c:v>
                </c:pt>
                <c:pt idx="5149">
                  <c:v>70242.983999999968</c:v>
                </c:pt>
                <c:pt idx="5150">
                  <c:v>70244.983999999968</c:v>
                </c:pt>
                <c:pt idx="5151">
                  <c:v>70246.983999999968</c:v>
                </c:pt>
                <c:pt idx="5152">
                  <c:v>70248.983999999968</c:v>
                </c:pt>
                <c:pt idx="5153">
                  <c:v>70250.983999999968</c:v>
                </c:pt>
                <c:pt idx="5154">
                  <c:v>70252.983999999968</c:v>
                </c:pt>
                <c:pt idx="5155">
                  <c:v>70254.983999999968</c:v>
                </c:pt>
                <c:pt idx="5156">
                  <c:v>70256.983999999968</c:v>
                </c:pt>
                <c:pt idx="5157">
                  <c:v>70258.983999999968</c:v>
                </c:pt>
                <c:pt idx="5158">
                  <c:v>70260.983999999968</c:v>
                </c:pt>
                <c:pt idx="5159">
                  <c:v>70262.983999999968</c:v>
                </c:pt>
                <c:pt idx="5160">
                  <c:v>70264.983999999968</c:v>
                </c:pt>
                <c:pt idx="5161">
                  <c:v>70266.983999999968</c:v>
                </c:pt>
                <c:pt idx="5162">
                  <c:v>70268.983999999968</c:v>
                </c:pt>
                <c:pt idx="5163">
                  <c:v>70270.983999999968</c:v>
                </c:pt>
                <c:pt idx="5164">
                  <c:v>70272.983999999968</c:v>
                </c:pt>
                <c:pt idx="5165">
                  <c:v>70274.983999999968</c:v>
                </c:pt>
                <c:pt idx="5166">
                  <c:v>70276.983999999968</c:v>
                </c:pt>
                <c:pt idx="5167">
                  <c:v>70278.983999999968</c:v>
                </c:pt>
                <c:pt idx="5168">
                  <c:v>70280.983999999968</c:v>
                </c:pt>
                <c:pt idx="5169">
                  <c:v>70282.983999999968</c:v>
                </c:pt>
                <c:pt idx="5170">
                  <c:v>70284.983999999968</c:v>
                </c:pt>
                <c:pt idx="5171">
                  <c:v>70286.983999999968</c:v>
                </c:pt>
                <c:pt idx="5172">
                  <c:v>70288.983999999968</c:v>
                </c:pt>
                <c:pt idx="5173">
                  <c:v>70290.983999999968</c:v>
                </c:pt>
                <c:pt idx="5174">
                  <c:v>70292.983999999968</c:v>
                </c:pt>
                <c:pt idx="5175">
                  <c:v>70294.983999999968</c:v>
                </c:pt>
                <c:pt idx="5176">
                  <c:v>70296.983999999968</c:v>
                </c:pt>
                <c:pt idx="5177">
                  <c:v>70298.983999999968</c:v>
                </c:pt>
                <c:pt idx="5178">
                  <c:v>70300.983999999968</c:v>
                </c:pt>
                <c:pt idx="5179">
                  <c:v>70302.983999999968</c:v>
                </c:pt>
                <c:pt idx="5180">
                  <c:v>70304.983999999968</c:v>
                </c:pt>
                <c:pt idx="5181">
                  <c:v>70306.983999999968</c:v>
                </c:pt>
                <c:pt idx="5182">
                  <c:v>70308.983999999968</c:v>
                </c:pt>
                <c:pt idx="5183">
                  <c:v>70310.983999999968</c:v>
                </c:pt>
                <c:pt idx="5184">
                  <c:v>70312.983999999968</c:v>
                </c:pt>
                <c:pt idx="5185">
                  <c:v>70314.983999999968</c:v>
                </c:pt>
                <c:pt idx="5186">
                  <c:v>70316.983999999968</c:v>
                </c:pt>
                <c:pt idx="5187">
                  <c:v>70318.983999999968</c:v>
                </c:pt>
                <c:pt idx="5188">
                  <c:v>70320.983999999968</c:v>
                </c:pt>
                <c:pt idx="5189">
                  <c:v>70322.983999999968</c:v>
                </c:pt>
                <c:pt idx="5190">
                  <c:v>70324.983999999968</c:v>
                </c:pt>
                <c:pt idx="5191">
                  <c:v>70326.983999999968</c:v>
                </c:pt>
                <c:pt idx="5192">
                  <c:v>70328.983999999968</c:v>
                </c:pt>
                <c:pt idx="5193">
                  <c:v>70330.983999999968</c:v>
                </c:pt>
                <c:pt idx="5194">
                  <c:v>70332.983999999968</c:v>
                </c:pt>
                <c:pt idx="5195">
                  <c:v>70334.983999999968</c:v>
                </c:pt>
                <c:pt idx="5196">
                  <c:v>70336.983999999968</c:v>
                </c:pt>
                <c:pt idx="5197">
                  <c:v>70338.983999999968</c:v>
                </c:pt>
                <c:pt idx="5198">
                  <c:v>70340.983999999968</c:v>
                </c:pt>
                <c:pt idx="5199">
                  <c:v>70342.983999999968</c:v>
                </c:pt>
                <c:pt idx="5200">
                  <c:v>70344.983999999968</c:v>
                </c:pt>
                <c:pt idx="5201">
                  <c:v>70346.983999999968</c:v>
                </c:pt>
                <c:pt idx="5202">
                  <c:v>70348.983999999968</c:v>
                </c:pt>
                <c:pt idx="5203">
                  <c:v>70350.983999999968</c:v>
                </c:pt>
                <c:pt idx="5204">
                  <c:v>70352.983999999968</c:v>
                </c:pt>
                <c:pt idx="5205">
                  <c:v>70354.983999999968</c:v>
                </c:pt>
                <c:pt idx="5206">
                  <c:v>70356.983999999968</c:v>
                </c:pt>
                <c:pt idx="5207">
                  <c:v>70358.983999999968</c:v>
                </c:pt>
                <c:pt idx="5208">
                  <c:v>70360.983999999968</c:v>
                </c:pt>
                <c:pt idx="5209">
                  <c:v>70362.983999999968</c:v>
                </c:pt>
                <c:pt idx="5210">
                  <c:v>70364.983999999968</c:v>
                </c:pt>
                <c:pt idx="5211">
                  <c:v>70366.983999999968</c:v>
                </c:pt>
                <c:pt idx="5212">
                  <c:v>70368.983999999968</c:v>
                </c:pt>
                <c:pt idx="5213">
                  <c:v>70370.983999999968</c:v>
                </c:pt>
                <c:pt idx="5214">
                  <c:v>70372.983999999968</c:v>
                </c:pt>
                <c:pt idx="5215">
                  <c:v>70374.983999999968</c:v>
                </c:pt>
                <c:pt idx="5216">
                  <c:v>70376.983999999968</c:v>
                </c:pt>
                <c:pt idx="5217">
                  <c:v>70378.983999999968</c:v>
                </c:pt>
                <c:pt idx="5218">
                  <c:v>70380.983999999968</c:v>
                </c:pt>
                <c:pt idx="5219">
                  <c:v>70382.983999999968</c:v>
                </c:pt>
                <c:pt idx="5220">
                  <c:v>70384.983999999968</c:v>
                </c:pt>
                <c:pt idx="5221">
                  <c:v>70386.983999999968</c:v>
                </c:pt>
                <c:pt idx="5222">
                  <c:v>70388.983999999968</c:v>
                </c:pt>
                <c:pt idx="5223">
                  <c:v>70390.983999999968</c:v>
                </c:pt>
                <c:pt idx="5224">
                  <c:v>70392.983999999968</c:v>
                </c:pt>
                <c:pt idx="5225">
                  <c:v>70394.983999999968</c:v>
                </c:pt>
                <c:pt idx="5226">
                  <c:v>70396.983999999968</c:v>
                </c:pt>
                <c:pt idx="5227">
                  <c:v>70398.983999999968</c:v>
                </c:pt>
                <c:pt idx="5228">
                  <c:v>70400.983999999968</c:v>
                </c:pt>
                <c:pt idx="5229">
                  <c:v>70402.983999999968</c:v>
                </c:pt>
                <c:pt idx="5230">
                  <c:v>70404.983999999968</c:v>
                </c:pt>
                <c:pt idx="5231">
                  <c:v>70406.983999999968</c:v>
                </c:pt>
                <c:pt idx="5232">
                  <c:v>70408.983999999968</c:v>
                </c:pt>
                <c:pt idx="5233">
                  <c:v>70410.983999999968</c:v>
                </c:pt>
                <c:pt idx="5234">
                  <c:v>70412.983999999968</c:v>
                </c:pt>
                <c:pt idx="5235">
                  <c:v>70414.983999999968</c:v>
                </c:pt>
                <c:pt idx="5236">
                  <c:v>70416.983999999968</c:v>
                </c:pt>
                <c:pt idx="5237">
                  <c:v>70418.983999999968</c:v>
                </c:pt>
                <c:pt idx="5238">
                  <c:v>70420.983999999968</c:v>
                </c:pt>
                <c:pt idx="5239">
                  <c:v>70422.983999999968</c:v>
                </c:pt>
                <c:pt idx="5240">
                  <c:v>70424.983999999968</c:v>
                </c:pt>
                <c:pt idx="5241">
                  <c:v>70426.983999999968</c:v>
                </c:pt>
                <c:pt idx="5242">
                  <c:v>70428.983999999968</c:v>
                </c:pt>
                <c:pt idx="5243">
                  <c:v>70430.983999999968</c:v>
                </c:pt>
                <c:pt idx="5244">
                  <c:v>70432.983999999968</c:v>
                </c:pt>
                <c:pt idx="5245">
                  <c:v>70434.983999999968</c:v>
                </c:pt>
                <c:pt idx="5246">
                  <c:v>70436.983999999968</c:v>
                </c:pt>
                <c:pt idx="5247">
                  <c:v>70438.983999999968</c:v>
                </c:pt>
                <c:pt idx="5248">
                  <c:v>70440.983999999968</c:v>
                </c:pt>
                <c:pt idx="5249">
                  <c:v>70442.983999999968</c:v>
                </c:pt>
                <c:pt idx="5250">
                  <c:v>70444.983999999968</c:v>
                </c:pt>
                <c:pt idx="5251">
                  <c:v>70446.983999999968</c:v>
                </c:pt>
                <c:pt idx="5252">
                  <c:v>70448.983999999968</c:v>
                </c:pt>
                <c:pt idx="5253">
                  <c:v>70450.983999999968</c:v>
                </c:pt>
                <c:pt idx="5254">
                  <c:v>70452.983999999968</c:v>
                </c:pt>
                <c:pt idx="5255">
                  <c:v>70454.983999999968</c:v>
                </c:pt>
                <c:pt idx="5256">
                  <c:v>70456.983999999968</c:v>
                </c:pt>
                <c:pt idx="5257">
                  <c:v>70458.983999999968</c:v>
                </c:pt>
                <c:pt idx="5258">
                  <c:v>70460.983999999968</c:v>
                </c:pt>
                <c:pt idx="5259">
                  <c:v>70462.983999999968</c:v>
                </c:pt>
                <c:pt idx="5260">
                  <c:v>70464.983999999968</c:v>
                </c:pt>
                <c:pt idx="5261">
                  <c:v>70466.983999999968</c:v>
                </c:pt>
                <c:pt idx="5262">
                  <c:v>70468.983999999968</c:v>
                </c:pt>
                <c:pt idx="5263">
                  <c:v>70470.983999999968</c:v>
                </c:pt>
                <c:pt idx="5264">
                  <c:v>70472.983999999968</c:v>
                </c:pt>
                <c:pt idx="5265">
                  <c:v>70474.983999999968</c:v>
                </c:pt>
                <c:pt idx="5266">
                  <c:v>70476.983999999968</c:v>
                </c:pt>
                <c:pt idx="5267">
                  <c:v>70478.983999999968</c:v>
                </c:pt>
                <c:pt idx="5268">
                  <c:v>70480.983999999968</c:v>
                </c:pt>
                <c:pt idx="5269">
                  <c:v>70482.983999999968</c:v>
                </c:pt>
                <c:pt idx="5270">
                  <c:v>70484.983999999968</c:v>
                </c:pt>
                <c:pt idx="5271">
                  <c:v>70486.983999999968</c:v>
                </c:pt>
                <c:pt idx="5272">
                  <c:v>70488.983999999968</c:v>
                </c:pt>
                <c:pt idx="5273">
                  <c:v>70490.983999999968</c:v>
                </c:pt>
                <c:pt idx="5274">
                  <c:v>70492.983999999968</c:v>
                </c:pt>
                <c:pt idx="5275">
                  <c:v>70494.983999999968</c:v>
                </c:pt>
                <c:pt idx="5276">
                  <c:v>70496.983999999968</c:v>
                </c:pt>
                <c:pt idx="5277">
                  <c:v>70498.983999999968</c:v>
                </c:pt>
                <c:pt idx="5278">
                  <c:v>70500.983999999968</c:v>
                </c:pt>
                <c:pt idx="5279">
                  <c:v>70502.983999999968</c:v>
                </c:pt>
                <c:pt idx="5280">
                  <c:v>70504.983999999968</c:v>
                </c:pt>
                <c:pt idx="5281">
                  <c:v>70506.983999999968</c:v>
                </c:pt>
                <c:pt idx="5282">
                  <c:v>70508.983999999968</c:v>
                </c:pt>
                <c:pt idx="5283">
                  <c:v>70510.983999999968</c:v>
                </c:pt>
                <c:pt idx="5284">
                  <c:v>70512.983999999968</c:v>
                </c:pt>
                <c:pt idx="5285">
                  <c:v>70514.983999999968</c:v>
                </c:pt>
                <c:pt idx="5286">
                  <c:v>70516.983999999968</c:v>
                </c:pt>
                <c:pt idx="5287">
                  <c:v>70518.983999999968</c:v>
                </c:pt>
                <c:pt idx="5288">
                  <c:v>70520.983999999968</c:v>
                </c:pt>
                <c:pt idx="5289">
                  <c:v>70522.983999999968</c:v>
                </c:pt>
                <c:pt idx="5290">
                  <c:v>70524.983999999968</c:v>
                </c:pt>
                <c:pt idx="5291">
                  <c:v>70526.983999999968</c:v>
                </c:pt>
                <c:pt idx="5292">
                  <c:v>70528.983999999968</c:v>
                </c:pt>
                <c:pt idx="5293">
                  <c:v>70530.983999999968</c:v>
                </c:pt>
                <c:pt idx="5294">
                  <c:v>70532.983999999968</c:v>
                </c:pt>
                <c:pt idx="5295">
                  <c:v>70534.983999999968</c:v>
                </c:pt>
                <c:pt idx="5296">
                  <c:v>70536.983999999968</c:v>
                </c:pt>
                <c:pt idx="5297">
                  <c:v>70538.983999999968</c:v>
                </c:pt>
                <c:pt idx="5298">
                  <c:v>70540.983999999968</c:v>
                </c:pt>
                <c:pt idx="5299">
                  <c:v>70542.983999999968</c:v>
                </c:pt>
                <c:pt idx="5300">
                  <c:v>70544.983999999968</c:v>
                </c:pt>
                <c:pt idx="5301">
                  <c:v>70546.983999999968</c:v>
                </c:pt>
                <c:pt idx="5302">
                  <c:v>70548.983999999968</c:v>
                </c:pt>
                <c:pt idx="5303">
                  <c:v>70550.983999999968</c:v>
                </c:pt>
                <c:pt idx="5304">
                  <c:v>70552.983999999968</c:v>
                </c:pt>
                <c:pt idx="5305">
                  <c:v>70554.983999999968</c:v>
                </c:pt>
                <c:pt idx="5306">
                  <c:v>70556.983999999968</c:v>
                </c:pt>
                <c:pt idx="5307">
                  <c:v>70558.983999999968</c:v>
                </c:pt>
                <c:pt idx="5308">
                  <c:v>70560.983999999968</c:v>
                </c:pt>
                <c:pt idx="5309">
                  <c:v>70562.983999999968</c:v>
                </c:pt>
                <c:pt idx="5310">
                  <c:v>70564.983999999968</c:v>
                </c:pt>
                <c:pt idx="5311">
                  <c:v>70566.983999999968</c:v>
                </c:pt>
                <c:pt idx="5312">
                  <c:v>70568.983999999968</c:v>
                </c:pt>
                <c:pt idx="5313">
                  <c:v>70570.983999999968</c:v>
                </c:pt>
                <c:pt idx="5314">
                  <c:v>70572.983999999968</c:v>
                </c:pt>
                <c:pt idx="5315">
                  <c:v>70574.983999999968</c:v>
                </c:pt>
                <c:pt idx="5316">
                  <c:v>70576.983999999968</c:v>
                </c:pt>
                <c:pt idx="5317">
                  <c:v>70578.983999999968</c:v>
                </c:pt>
                <c:pt idx="5318">
                  <c:v>70580.983999999968</c:v>
                </c:pt>
                <c:pt idx="5319">
                  <c:v>70582.983999999968</c:v>
                </c:pt>
                <c:pt idx="5320">
                  <c:v>70584.983999999968</c:v>
                </c:pt>
                <c:pt idx="5321">
                  <c:v>70586.983999999968</c:v>
                </c:pt>
                <c:pt idx="5322">
                  <c:v>70588.983999999968</c:v>
                </c:pt>
                <c:pt idx="5323">
                  <c:v>70590.983999999968</c:v>
                </c:pt>
                <c:pt idx="5324">
                  <c:v>70592.983999999968</c:v>
                </c:pt>
                <c:pt idx="5325">
                  <c:v>70594.983999999968</c:v>
                </c:pt>
                <c:pt idx="5326">
                  <c:v>70596.983999999968</c:v>
                </c:pt>
                <c:pt idx="5327">
                  <c:v>70598.983999999968</c:v>
                </c:pt>
                <c:pt idx="5328">
                  <c:v>70600.983999999968</c:v>
                </c:pt>
                <c:pt idx="5329">
                  <c:v>70602.983999999968</c:v>
                </c:pt>
                <c:pt idx="5330">
                  <c:v>70604.983999999968</c:v>
                </c:pt>
                <c:pt idx="5331">
                  <c:v>70606.983999999968</c:v>
                </c:pt>
                <c:pt idx="5332">
                  <c:v>70608.983999999968</c:v>
                </c:pt>
                <c:pt idx="5333">
                  <c:v>70610.983999999968</c:v>
                </c:pt>
                <c:pt idx="5334">
                  <c:v>70612.983999999968</c:v>
                </c:pt>
                <c:pt idx="5335">
                  <c:v>70614.983999999968</c:v>
                </c:pt>
                <c:pt idx="5336">
                  <c:v>70616.983999999968</c:v>
                </c:pt>
                <c:pt idx="5337">
                  <c:v>70618.983999999968</c:v>
                </c:pt>
                <c:pt idx="5338">
                  <c:v>70620.983999999968</c:v>
                </c:pt>
                <c:pt idx="5339">
                  <c:v>70622.983999999968</c:v>
                </c:pt>
                <c:pt idx="5340">
                  <c:v>70624.983999999968</c:v>
                </c:pt>
                <c:pt idx="5341">
                  <c:v>70626.983999999968</c:v>
                </c:pt>
                <c:pt idx="5342">
                  <c:v>70628.983999999968</c:v>
                </c:pt>
                <c:pt idx="5343">
                  <c:v>70630.983999999968</c:v>
                </c:pt>
                <c:pt idx="5344">
                  <c:v>70632.983999999968</c:v>
                </c:pt>
                <c:pt idx="5345">
                  <c:v>70634.983999999968</c:v>
                </c:pt>
                <c:pt idx="5346">
                  <c:v>70636.983999999968</c:v>
                </c:pt>
                <c:pt idx="5347">
                  <c:v>70638.983999999968</c:v>
                </c:pt>
                <c:pt idx="5348">
                  <c:v>70640.983999999968</c:v>
                </c:pt>
                <c:pt idx="5349">
                  <c:v>70642.983999999968</c:v>
                </c:pt>
                <c:pt idx="5350">
                  <c:v>70644.983999999968</c:v>
                </c:pt>
                <c:pt idx="5351">
                  <c:v>70646.983999999968</c:v>
                </c:pt>
                <c:pt idx="5352">
                  <c:v>70648.983999999968</c:v>
                </c:pt>
                <c:pt idx="5353">
                  <c:v>70650.983999999968</c:v>
                </c:pt>
                <c:pt idx="5354">
                  <c:v>70652.983999999968</c:v>
                </c:pt>
                <c:pt idx="5355">
                  <c:v>70654.983999999968</c:v>
                </c:pt>
                <c:pt idx="5356">
                  <c:v>70656.983999999968</c:v>
                </c:pt>
                <c:pt idx="5357">
                  <c:v>70658.983999999968</c:v>
                </c:pt>
                <c:pt idx="5358">
                  <c:v>70660.983999999968</c:v>
                </c:pt>
                <c:pt idx="5359">
                  <c:v>70662.983999999968</c:v>
                </c:pt>
                <c:pt idx="5360">
                  <c:v>70664.983999999968</c:v>
                </c:pt>
                <c:pt idx="5361">
                  <c:v>70666.983999999968</c:v>
                </c:pt>
                <c:pt idx="5362">
                  <c:v>70668.983999999968</c:v>
                </c:pt>
                <c:pt idx="5363">
                  <c:v>70670.983999999968</c:v>
                </c:pt>
                <c:pt idx="5364">
                  <c:v>70672.983999999968</c:v>
                </c:pt>
                <c:pt idx="5365">
                  <c:v>70674.983999999968</c:v>
                </c:pt>
                <c:pt idx="5366">
                  <c:v>70676.983999999968</c:v>
                </c:pt>
                <c:pt idx="5367">
                  <c:v>70678.983999999968</c:v>
                </c:pt>
                <c:pt idx="5368">
                  <c:v>70682.937999999878</c:v>
                </c:pt>
                <c:pt idx="5369">
                  <c:v>70684.937999999878</c:v>
                </c:pt>
                <c:pt idx="5370">
                  <c:v>70686.937999999878</c:v>
                </c:pt>
                <c:pt idx="5371">
                  <c:v>70688.937999999878</c:v>
                </c:pt>
                <c:pt idx="5372">
                  <c:v>70690.937999999878</c:v>
                </c:pt>
                <c:pt idx="5373">
                  <c:v>70692.937999999878</c:v>
                </c:pt>
                <c:pt idx="5374">
                  <c:v>70694.937999999878</c:v>
                </c:pt>
                <c:pt idx="5375">
                  <c:v>70696.937999999878</c:v>
                </c:pt>
                <c:pt idx="5376">
                  <c:v>70698.937999999878</c:v>
                </c:pt>
                <c:pt idx="5377">
                  <c:v>70700.937999999878</c:v>
                </c:pt>
                <c:pt idx="5378">
                  <c:v>70702.937999999878</c:v>
                </c:pt>
                <c:pt idx="5379">
                  <c:v>70704.937999999878</c:v>
                </c:pt>
                <c:pt idx="5380">
                  <c:v>70706.937999999878</c:v>
                </c:pt>
                <c:pt idx="5381">
                  <c:v>70708.937999999878</c:v>
                </c:pt>
                <c:pt idx="5382">
                  <c:v>70710.937999999878</c:v>
                </c:pt>
                <c:pt idx="5383">
                  <c:v>70712.937999999878</c:v>
                </c:pt>
                <c:pt idx="5384">
                  <c:v>70714.937999999878</c:v>
                </c:pt>
                <c:pt idx="5385">
                  <c:v>70716.937999999878</c:v>
                </c:pt>
                <c:pt idx="5386">
                  <c:v>70718.937999999878</c:v>
                </c:pt>
                <c:pt idx="5387">
                  <c:v>70720.937999999878</c:v>
                </c:pt>
                <c:pt idx="5388">
                  <c:v>70722.937999999878</c:v>
                </c:pt>
                <c:pt idx="5389">
                  <c:v>70724.937999999878</c:v>
                </c:pt>
                <c:pt idx="5390">
                  <c:v>70726.937999999878</c:v>
                </c:pt>
                <c:pt idx="5391">
                  <c:v>70728.937999999878</c:v>
                </c:pt>
                <c:pt idx="5392">
                  <c:v>70730.937999999878</c:v>
                </c:pt>
                <c:pt idx="5393">
                  <c:v>70735.710999999908</c:v>
                </c:pt>
                <c:pt idx="5394">
                  <c:v>70737.710999999908</c:v>
                </c:pt>
                <c:pt idx="5395">
                  <c:v>70739.710999999908</c:v>
                </c:pt>
                <c:pt idx="5396">
                  <c:v>70741.710999999908</c:v>
                </c:pt>
                <c:pt idx="5397">
                  <c:v>70743.710999999908</c:v>
                </c:pt>
                <c:pt idx="5398">
                  <c:v>70745.710999999908</c:v>
                </c:pt>
                <c:pt idx="5399">
                  <c:v>70747.710999999908</c:v>
                </c:pt>
                <c:pt idx="5400">
                  <c:v>70749.710999999908</c:v>
                </c:pt>
                <c:pt idx="5401">
                  <c:v>70751.710999999908</c:v>
                </c:pt>
                <c:pt idx="5402">
                  <c:v>70753.710999999908</c:v>
                </c:pt>
                <c:pt idx="5403">
                  <c:v>70755.710999999908</c:v>
                </c:pt>
                <c:pt idx="5404">
                  <c:v>70757.710999999908</c:v>
                </c:pt>
                <c:pt idx="5405">
                  <c:v>70759.710999999908</c:v>
                </c:pt>
                <c:pt idx="5406">
                  <c:v>70761.710999999908</c:v>
                </c:pt>
                <c:pt idx="5407">
                  <c:v>70763.710999999908</c:v>
                </c:pt>
                <c:pt idx="5408">
                  <c:v>70765.710999999908</c:v>
                </c:pt>
                <c:pt idx="5409">
                  <c:v>70767.710999999908</c:v>
                </c:pt>
                <c:pt idx="5410">
                  <c:v>70769.710999999908</c:v>
                </c:pt>
                <c:pt idx="5411">
                  <c:v>70771.710999999908</c:v>
                </c:pt>
                <c:pt idx="5412">
                  <c:v>70773.710999999908</c:v>
                </c:pt>
                <c:pt idx="5413">
                  <c:v>70775.710999999908</c:v>
                </c:pt>
                <c:pt idx="5414">
                  <c:v>70777.710999999908</c:v>
                </c:pt>
                <c:pt idx="5415">
                  <c:v>70779.710999999908</c:v>
                </c:pt>
                <c:pt idx="5416">
                  <c:v>70781.710999999908</c:v>
                </c:pt>
                <c:pt idx="5417">
                  <c:v>70783.710999999908</c:v>
                </c:pt>
                <c:pt idx="5418">
                  <c:v>70785.710999999908</c:v>
                </c:pt>
                <c:pt idx="5419">
                  <c:v>70787.710999999908</c:v>
                </c:pt>
                <c:pt idx="5420">
                  <c:v>70789.710999999908</c:v>
                </c:pt>
                <c:pt idx="5421">
                  <c:v>70791.710999999908</c:v>
                </c:pt>
                <c:pt idx="5422">
                  <c:v>70793.710999999908</c:v>
                </c:pt>
                <c:pt idx="5423">
                  <c:v>70795.710999999908</c:v>
                </c:pt>
                <c:pt idx="5424">
                  <c:v>70797.710999999908</c:v>
                </c:pt>
                <c:pt idx="5425">
                  <c:v>70799.710999999908</c:v>
                </c:pt>
                <c:pt idx="5426">
                  <c:v>70801.710999999908</c:v>
                </c:pt>
                <c:pt idx="5427">
                  <c:v>70803.710999999908</c:v>
                </c:pt>
                <c:pt idx="5428">
                  <c:v>70805.710999999908</c:v>
                </c:pt>
                <c:pt idx="5429">
                  <c:v>70807.710999999908</c:v>
                </c:pt>
                <c:pt idx="5430">
                  <c:v>70809.710999999908</c:v>
                </c:pt>
                <c:pt idx="5431">
                  <c:v>70811.710999999908</c:v>
                </c:pt>
                <c:pt idx="5432">
                  <c:v>70813.710999999908</c:v>
                </c:pt>
                <c:pt idx="5433">
                  <c:v>70815.710999999908</c:v>
                </c:pt>
                <c:pt idx="5434">
                  <c:v>70817.710999999908</c:v>
                </c:pt>
                <c:pt idx="5435">
                  <c:v>70819.710999999908</c:v>
                </c:pt>
                <c:pt idx="5436">
                  <c:v>70821.710999999908</c:v>
                </c:pt>
                <c:pt idx="5437">
                  <c:v>70823.710999999908</c:v>
                </c:pt>
                <c:pt idx="5438">
                  <c:v>70825.710999999908</c:v>
                </c:pt>
                <c:pt idx="5439">
                  <c:v>70827.710999999908</c:v>
                </c:pt>
                <c:pt idx="5440">
                  <c:v>70829.710999999908</c:v>
                </c:pt>
                <c:pt idx="5441">
                  <c:v>70831.710999999908</c:v>
                </c:pt>
                <c:pt idx="5442">
                  <c:v>70833.710999999908</c:v>
                </c:pt>
                <c:pt idx="5443">
                  <c:v>70835.710999999908</c:v>
                </c:pt>
                <c:pt idx="5444">
                  <c:v>70837.710999999908</c:v>
                </c:pt>
                <c:pt idx="5445">
                  <c:v>70839.710999999908</c:v>
                </c:pt>
                <c:pt idx="5446">
                  <c:v>70841.710999999908</c:v>
                </c:pt>
                <c:pt idx="5447">
                  <c:v>70843.710999999908</c:v>
                </c:pt>
                <c:pt idx="5448">
                  <c:v>70845.710999999908</c:v>
                </c:pt>
                <c:pt idx="5449">
                  <c:v>70847.710999999908</c:v>
                </c:pt>
                <c:pt idx="5450">
                  <c:v>70849.710999999908</c:v>
                </c:pt>
                <c:pt idx="5451">
                  <c:v>70851.710999999908</c:v>
                </c:pt>
                <c:pt idx="5452">
                  <c:v>70853.710999999908</c:v>
                </c:pt>
                <c:pt idx="5453">
                  <c:v>70855.710999999908</c:v>
                </c:pt>
                <c:pt idx="5454">
                  <c:v>70857.710999999908</c:v>
                </c:pt>
                <c:pt idx="5455">
                  <c:v>70859.710999999908</c:v>
                </c:pt>
                <c:pt idx="5456">
                  <c:v>70861.710999999908</c:v>
                </c:pt>
                <c:pt idx="5457">
                  <c:v>70863.710999999908</c:v>
                </c:pt>
                <c:pt idx="5458">
                  <c:v>70865.710999999908</c:v>
                </c:pt>
                <c:pt idx="5459">
                  <c:v>70867.710999999908</c:v>
                </c:pt>
                <c:pt idx="5460">
                  <c:v>70869.710999999908</c:v>
                </c:pt>
                <c:pt idx="5461">
                  <c:v>70871.710999999908</c:v>
                </c:pt>
                <c:pt idx="5462">
                  <c:v>70873.710999999908</c:v>
                </c:pt>
                <c:pt idx="5463">
                  <c:v>70875.710999999908</c:v>
                </c:pt>
                <c:pt idx="5464">
                  <c:v>70877.710999999908</c:v>
                </c:pt>
                <c:pt idx="5465">
                  <c:v>70879.710999999908</c:v>
                </c:pt>
                <c:pt idx="5466">
                  <c:v>70881.710999999908</c:v>
                </c:pt>
                <c:pt idx="5467">
                  <c:v>70883.710999999908</c:v>
                </c:pt>
                <c:pt idx="5468">
                  <c:v>70885.710999999908</c:v>
                </c:pt>
                <c:pt idx="5469">
                  <c:v>70887.710999999908</c:v>
                </c:pt>
                <c:pt idx="5470">
                  <c:v>70889.710999999908</c:v>
                </c:pt>
                <c:pt idx="5471">
                  <c:v>70891.710999999908</c:v>
                </c:pt>
                <c:pt idx="5472">
                  <c:v>70893.710999999908</c:v>
                </c:pt>
                <c:pt idx="5473">
                  <c:v>70895.710999999908</c:v>
                </c:pt>
                <c:pt idx="5474">
                  <c:v>70897.710999999908</c:v>
                </c:pt>
                <c:pt idx="5475">
                  <c:v>70899.710999999908</c:v>
                </c:pt>
                <c:pt idx="5476">
                  <c:v>70901.710999999908</c:v>
                </c:pt>
                <c:pt idx="5477">
                  <c:v>70903.710999999908</c:v>
                </c:pt>
                <c:pt idx="5478">
                  <c:v>70905.710999999908</c:v>
                </c:pt>
                <c:pt idx="5479">
                  <c:v>70907.710999999908</c:v>
                </c:pt>
                <c:pt idx="5480">
                  <c:v>70909.710999999908</c:v>
                </c:pt>
                <c:pt idx="5481">
                  <c:v>70911.710999999908</c:v>
                </c:pt>
                <c:pt idx="5482">
                  <c:v>70913.710999999908</c:v>
                </c:pt>
                <c:pt idx="5483">
                  <c:v>70915.710999999908</c:v>
                </c:pt>
                <c:pt idx="5484">
                  <c:v>70917.710999999908</c:v>
                </c:pt>
                <c:pt idx="5485">
                  <c:v>70919.710999999908</c:v>
                </c:pt>
                <c:pt idx="5486">
                  <c:v>70921.710999999908</c:v>
                </c:pt>
                <c:pt idx="5487">
                  <c:v>70923.710999999908</c:v>
                </c:pt>
                <c:pt idx="5488">
                  <c:v>70925.710999999908</c:v>
                </c:pt>
                <c:pt idx="5489">
                  <c:v>70927.710999999908</c:v>
                </c:pt>
                <c:pt idx="5490">
                  <c:v>70929.710999999908</c:v>
                </c:pt>
                <c:pt idx="5491">
                  <c:v>70931.710999999908</c:v>
                </c:pt>
                <c:pt idx="5492">
                  <c:v>70933.710999999908</c:v>
                </c:pt>
                <c:pt idx="5493">
                  <c:v>70935.710999999908</c:v>
                </c:pt>
                <c:pt idx="5494">
                  <c:v>70937.710999999908</c:v>
                </c:pt>
                <c:pt idx="5495">
                  <c:v>70939.710999999908</c:v>
                </c:pt>
                <c:pt idx="5496">
                  <c:v>70941.710999999908</c:v>
                </c:pt>
                <c:pt idx="5497">
                  <c:v>70943.710999999908</c:v>
                </c:pt>
                <c:pt idx="5498">
                  <c:v>70945.710999999908</c:v>
                </c:pt>
                <c:pt idx="5499">
                  <c:v>70947.710999999908</c:v>
                </c:pt>
                <c:pt idx="5500">
                  <c:v>70949.710999999908</c:v>
                </c:pt>
                <c:pt idx="5501">
                  <c:v>70951.710999999908</c:v>
                </c:pt>
                <c:pt idx="5502">
                  <c:v>70953.710999999908</c:v>
                </c:pt>
                <c:pt idx="5503">
                  <c:v>70955.710999999908</c:v>
                </c:pt>
                <c:pt idx="5504">
                  <c:v>70957.710999999908</c:v>
                </c:pt>
                <c:pt idx="5505">
                  <c:v>70959.710999999908</c:v>
                </c:pt>
                <c:pt idx="5506">
                  <c:v>70961.710999999908</c:v>
                </c:pt>
                <c:pt idx="5507">
                  <c:v>70963.710999999908</c:v>
                </c:pt>
                <c:pt idx="5508">
                  <c:v>70965.710999999908</c:v>
                </c:pt>
                <c:pt idx="5509">
                  <c:v>70967.710999999908</c:v>
                </c:pt>
                <c:pt idx="5510">
                  <c:v>70969.710999999908</c:v>
                </c:pt>
                <c:pt idx="5511">
                  <c:v>70971.710999999908</c:v>
                </c:pt>
                <c:pt idx="5512">
                  <c:v>70973.710999999908</c:v>
                </c:pt>
                <c:pt idx="5513">
                  <c:v>70975.710999999908</c:v>
                </c:pt>
                <c:pt idx="5514">
                  <c:v>70977.710999999908</c:v>
                </c:pt>
                <c:pt idx="5515">
                  <c:v>70979.710999999908</c:v>
                </c:pt>
                <c:pt idx="5516">
                  <c:v>70981.710999999908</c:v>
                </c:pt>
                <c:pt idx="5517">
                  <c:v>70983.710999999908</c:v>
                </c:pt>
                <c:pt idx="5518">
                  <c:v>70985.710999999908</c:v>
                </c:pt>
                <c:pt idx="5519">
                  <c:v>70987.710999999908</c:v>
                </c:pt>
                <c:pt idx="5520">
                  <c:v>70989.710999999908</c:v>
                </c:pt>
                <c:pt idx="5521">
                  <c:v>70991.710999999908</c:v>
                </c:pt>
                <c:pt idx="5522">
                  <c:v>70993.710999999908</c:v>
                </c:pt>
                <c:pt idx="5523">
                  <c:v>70995.710999999908</c:v>
                </c:pt>
                <c:pt idx="5524">
                  <c:v>70997.710999999908</c:v>
                </c:pt>
                <c:pt idx="5525">
                  <c:v>70999.710999999908</c:v>
                </c:pt>
                <c:pt idx="5526">
                  <c:v>71001.710999999908</c:v>
                </c:pt>
                <c:pt idx="5527">
                  <c:v>71003.710999999908</c:v>
                </c:pt>
                <c:pt idx="5528">
                  <c:v>71005.710999999908</c:v>
                </c:pt>
                <c:pt idx="5529">
                  <c:v>71007.710999999908</c:v>
                </c:pt>
                <c:pt idx="5530">
                  <c:v>71009.710999999908</c:v>
                </c:pt>
                <c:pt idx="5531">
                  <c:v>71011.710999999908</c:v>
                </c:pt>
                <c:pt idx="5532">
                  <c:v>71013.710999999908</c:v>
                </c:pt>
                <c:pt idx="5533">
                  <c:v>71015.710999999908</c:v>
                </c:pt>
                <c:pt idx="5534">
                  <c:v>71017.710999999908</c:v>
                </c:pt>
                <c:pt idx="5535">
                  <c:v>71019.710999999908</c:v>
                </c:pt>
                <c:pt idx="5536">
                  <c:v>71021.710999999908</c:v>
                </c:pt>
                <c:pt idx="5537">
                  <c:v>71023.710999999908</c:v>
                </c:pt>
                <c:pt idx="5538">
                  <c:v>71025.710999999908</c:v>
                </c:pt>
                <c:pt idx="5539">
                  <c:v>71027.710999999908</c:v>
                </c:pt>
                <c:pt idx="5540">
                  <c:v>71029.710999999908</c:v>
                </c:pt>
                <c:pt idx="5541">
                  <c:v>71031.710999999908</c:v>
                </c:pt>
                <c:pt idx="5542">
                  <c:v>71033.710999999908</c:v>
                </c:pt>
                <c:pt idx="5543">
                  <c:v>71035.710999999908</c:v>
                </c:pt>
                <c:pt idx="5544">
                  <c:v>71037.710999999908</c:v>
                </c:pt>
                <c:pt idx="5545">
                  <c:v>71039.710999999908</c:v>
                </c:pt>
                <c:pt idx="5546">
                  <c:v>71041.710999999908</c:v>
                </c:pt>
                <c:pt idx="5547">
                  <c:v>71043.710999999908</c:v>
                </c:pt>
                <c:pt idx="5548">
                  <c:v>71045.710999999908</c:v>
                </c:pt>
                <c:pt idx="5549">
                  <c:v>71047.710999999908</c:v>
                </c:pt>
                <c:pt idx="5550">
                  <c:v>71049.710999999908</c:v>
                </c:pt>
                <c:pt idx="5551">
                  <c:v>71051.710999999908</c:v>
                </c:pt>
                <c:pt idx="5552">
                  <c:v>71053.710999999908</c:v>
                </c:pt>
                <c:pt idx="5553">
                  <c:v>71055.710999999908</c:v>
                </c:pt>
                <c:pt idx="5554">
                  <c:v>71057.710999999908</c:v>
                </c:pt>
                <c:pt idx="5555">
                  <c:v>71059.710999999908</c:v>
                </c:pt>
                <c:pt idx="5556">
                  <c:v>71061.710999999908</c:v>
                </c:pt>
                <c:pt idx="5557">
                  <c:v>71063.710999999908</c:v>
                </c:pt>
                <c:pt idx="5558">
                  <c:v>71065.710999999908</c:v>
                </c:pt>
                <c:pt idx="5559">
                  <c:v>71067.710999999908</c:v>
                </c:pt>
                <c:pt idx="5560">
                  <c:v>71069.710999999908</c:v>
                </c:pt>
                <c:pt idx="5561">
                  <c:v>71071.710999999908</c:v>
                </c:pt>
                <c:pt idx="5562">
                  <c:v>71073.710999999908</c:v>
                </c:pt>
                <c:pt idx="5563">
                  <c:v>71075.710999999908</c:v>
                </c:pt>
                <c:pt idx="5564">
                  <c:v>71077.710999999908</c:v>
                </c:pt>
                <c:pt idx="5565">
                  <c:v>71079.710999999908</c:v>
                </c:pt>
                <c:pt idx="5566">
                  <c:v>71081.710999999908</c:v>
                </c:pt>
                <c:pt idx="5567">
                  <c:v>71083.710999999908</c:v>
                </c:pt>
                <c:pt idx="5568">
                  <c:v>71085.710999999908</c:v>
                </c:pt>
                <c:pt idx="5569">
                  <c:v>71087.710999999908</c:v>
                </c:pt>
                <c:pt idx="5570">
                  <c:v>71089.710999999908</c:v>
                </c:pt>
                <c:pt idx="5571">
                  <c:v>71091.710999999908</c:v>
                </c:pt>
                <c:pt idx="5572">
                  <c:v>71093.710999999908</c:v>
                </c:pt>
                <c:pt idx="5573">
                  <c:v>71095.710999999908</c:v>
                </c:pt>
                <c:pt idx="5574">
                  <c:v>71097.710999999908</c:v>
                </c:pt>
                <c:pt idx="5575">
                  <c:v>71099.710999999908</c:v>
                </c:pt>
                <c:pt idx="5576">
                  <c:v>71101.710999999908</c:v>
                </c:pt>
                <c:pt idx="5577">
                  <c:v>71103.710999999908</c:v>
                </c:pt>
                <c:pt idx="5578">
                  <c:v>71105.710999999908</c:v>
                </c:pt>
                <c:pt idx="5579">
                  <c:v>71107.710999999908</c:v>
                </c:pt>
                <c:pt idx="5580">
                  <c:v>71109.710999999908</c:v>
                </c:pt>
                <c:pt idx="5581">
                  <c:v>71111.710999999908</c:v>
                </c:pt>
                <c:pt idx="5582">
                  <c:v>71113.710999999908</c:v>
                </c:pt>
                <c:pt idx="5583">
                  <c:v>71115.710999999908</c:v>
                </c:pt>
                <c:pt idx="5584">
                  <c:v>71117.710999999908</c:v>
                </c:pt>
                <c:pt idx="5585">
                  <c:v>71119.710999999908</c:v>
                </c:pt>
                <c:pt idx="5586">
                  <c:v>71121.710999999908</c:v>
                </c:pt>
                <c:pt idx="5587">
                  <c:v>71123.710999999908</c:v>
                </c:pt>
                <c:pt idx="5588">
                  <c:v>71125.710999999908</c:v>
                </c:pt>
                <c:pt idx="5589">
                  <c:v>71127.710999999908</c:v>
                </c:pt>
                <c:pt idx="5590">
                  <c:v>71129.710999999908</c:v>
                </c:pt>
                <c:pt idx="5591">
                  <c:v>71131.710999999908</c:v>
                </c:pt>
                <c:pt idx="5592">
                  <c:v>71133.710999999908</c:v>
                </c:pt>
                <c:pt idx="5593">
                  <c:v>71135.710999999908</c:v>
                </c:pt>
                <c:pt idx="5594">
                  <c:v>71137.710999999908</c:v>
                </c:pt>
                <c:pt idx="5595">
                  <c:v>71139.710999999908</c:v>
                </c:pt>
                <c:pt idx="5596">
                  <c:v>71141.710999999908</c:v>
                </c:pt>
                <c:pt idx="5597">
                  <c:v>71143.710999999908</c:v>
                </c:pt>
                <c:pt idx="5598">
                  <c:v>71145.710999999908</c:v>
                </c:pt>
                <c:pt idx="5599">
                  <c:v>71147.710999999908</c:v>
                </c:pt>
                <c:pt idx="5600">
                  <c:v>71149.710999999908</c:v>
                </c:pt>
                <c:pt idx="5601">
                  <c:v>71151.710999999908</c:v>
                </c:pt>
                <c:pt idx="5602">
                  <c:v>71153.710999999908</c:v>
                </c:pt>
                <c:pt idx="5603">
                  <c:v>71155.710999999908</c:v>
                </c:pt>
                <c:pt idx="5604">
                  <c:v>71157.710999999908</c:v>
                </c:pt>
                <c:pt idx="5605">
                  <c:v>71159.710999999908</c:v>
                </c:pt>
                <c:pt idx="5606">
                  <c:v>71161.710999999908</c:v>
                </c:pt>
                <c:pt idx="5607">
                  <c:v>71163.710999999908</c:v>
                </c:pt>
                <c:pt idx="5608">
                  <c:v>71165.710999999908</c:v>
                </c:pt>
                <c:pt idx="5609">
                  <c:v>71167.710999999908</c:v>
                </c:pt>
                <c:pt idx="5610">
                  <c:v>71169.710999999908</c:v>
                </c:pt>
                <c:pt idx="5611">
                  <c:v>71171.710999999908</c:v>
                </c:pt>
                <c:pt idx="5612">
                  <c:v>71173.710999999908</c:v>
                </c:pt>
                <c:pt idx="5613">
                  <c:v>71175.710999999908</c:v>
                </c:pt>
                <c:pt idx="5614">
                  <c:v>71177.710999999908</c:v>
                </c:pt>
                <c:pt idx="5615">
                  <c:v>71179.710999999908</c:v>
                </c:pt>
                <c:pt idx="5616">
                  <c:v>71181.710999999908</c:v>
                </c:pt>
                <c:pt idx="5617">
                  <c:v>71183.710999999908</c:v>
                </c:pt>
                <c:pt idx="5618">
                  <c:v>71185.710999999908</c:v>
                </c:pt>
                <c:pt idx="5619">
                  <c:v>71187.710999999908</c:v>
                </c:pt>
                <c:pt idx="5620">
                  <c:v>71189.710999999908</c:v>
                </c:pt>
                <c:pt idx="5621">
                  <c:v>71191.710999999908</c:v>
                </c:pt>
                <c:pt idx="5622">
                  <c:v>71193.710999999908</c:v>
                </c:pt>
                <c:pt idx="5623">
                  <c:v>71195.710999999908</c:v>
                </c:pt>
                <c:pt idx="5624">
                  <c:v>71197.710999999908</c:v>
                </c:pt>
                <c:pt idx="5625">
                  <c:v>71199.710999999908</c:v>
                </c:pt>
                <c:pt idx="5626">
                  <c:v>71201.710999999908</c:v>
                </c:pt>
                <c:pt idx="5627">
                  <c:v>71203.710999999908</c:v>
                </c:pt>
                <c:pt idx="5628">
                  <c:v>71205.710999999908</c:v>
                </c:pt>
                <c:pt idx="5629">
                  <c:v>71207.710999999908</c:v>
                </c:pt>
                <c:pt idx="5630">
                  <c:v>71209.710999999908</c:v>
                </c:pt>
                <c:pt idx="5631">
                  <c:v>71211.710999999908</c:v>
                </c:pt>
                <c:pt idx="5632">
                  <c:v>71213.710999999908</c:v>
                </c:pt>
                <c:pt idx="5633">
                  <c:v>71215.710999999908</c:v>
                </c:pt>
                <c:pt idx="5634">
                  <c:v>71217.710999999908</c:v>
                </c:pt>
                <c:pt idx="5635">
                  <c:v>71219.710999999908</c:v>
                </c:pt>
                <c:pt idx="5636">
                  <c:v>71221.710999999908</c:v>
                </c:pt>
                <c:pt idx="5637">
                  <c:v>71223.710999999908</c:v>
                </c:pt>
                <c:pt idx="5638">
                  <c:v>71225.710999999908</c:v>
                </c:pt>
                <c:pt idx="5639">
                  <c:v>71227.710999999908</c:v>
                </c:pt>
                <c:pt idx="5640">
                  <c:v>71229.710999999908</c:v>
                </c:pt>
                <c:pt idx="5641">
                  <c:v>71231.710999999908</c:v>
                </c:pt>
                <c:pt idx="5642">
                  <c:v>71233.710999999908</c:v>
                </c:pt>
                <c:pt idx="5643">
                  <c:v>71235.710999999908</c:v>
                </c:pt>
                <c:pt idx="5644">
                  <c:v>71237.710999999908</c:v>
                </c:pt>
                <c:pt idx="5645">
                  <c:v>71239.710999999908</c:v>
                </c:pt>
                <c:pt idx="5646">
                  <c:v>71241.710999999908</c:v>
                </c:pt>
                <c:pt idx="5647">
                  <c:v>71243.710999999908</c:v>
                </c:pt>
                <c:pt idx="5648">
                  <c:v>71245.710999999908</c:v>
                </c:pt>
                <c:pt idx="5649">
                  <c:v>71247.710999999908</c:v>
                </c:pt>
                <c:pt idx="5650">
                  <c:v>71249.710999999908</c:v>
                </c:pt>
                <c:pt idx="5651">
                  <c:v>71251.710999999908</c:v>
                </c:pt>
                <c:pt idx="5652">
                  <c:v>71253.710999999908</c:v>
                </c:pt>
                <c:pt idx="5653">
                  <c:v>71255.710999999908</c:v>
                </c:pt>
                <c:pt idx="5654">
                  <c:v>71257.710999999908</c:v>
                </c:pt>
                <c:pt idx="5655">
                  <c:v>71259.710999999908</c:v>
                </c:pt>
                <c:pt idx="5656">
                  <c:v>71261.710999999908</c:v>
                </c:pt>
                <c:pt idx="5657">
                  <c:v>71263.710999999908</c:v>
                </c:pt>
                <c:pt idx="5658">
                  <c:v>71265.710999999908</c:v>
                </c:pt>
                <c:pt idx="5659">
                  <c:v>71267.710999999908</c:v>
                </c:pt>
                <c:pt idx="5660">
                  <c:v>71269.710999999908</c:v>
                </c:pt>
                <c:pt idx="5661">
                  <c:v>71271.710999999908</c:v>
                </c:pt>
                <c:pt idx="5662">
                  <c:v>71273.710999999908</c:v>
                </c:pt>
                <c:pt idx="5663">
                  <c:v>71275.710999999908</c:v>
                </c:pt>
                <c:pt idx="5664">
                  <c:v>71277.710999999908</c:v>
                </c:pt>
                <c:pt idx="5665">
                  <c:v>71279.710999999908</c:v>
                </c:pt>
                <c:pt idx="5666">
                  <c:v>71281.710999999908</c:v>
                </c:pt>
                <c:pt idx="5667">
                  <c:v>71283.710999999908</c:v>
                </c:pt>
                <c:pt idx="5668">
                  <c:v>71285.710999999908</c:v>
                </c:pt>
                <c:pt idx="5669">
                  <c:v>71287.710999999908</c:v>
                </c:pt>
                <c:pt idx="5670">
                  <c:v>71289.710999999908</c:v>
                </c:pt>
                <c:pt idx="5671">
                  <c:v>71291.710999999908</c:v>
                </c:pt>
                <c:pt idx="5672">
                  <c:v>71293.710999999908</c:v>
                </c:pt>
                <c:pt idx="5673">
                  <c:v>71295.710999999908</c:v>
                </c:pt>
                <c:pt idx="5674">
                  <c:v>71297.710999999908</c:v>
                </c:pt>
                <c:pt idx="5675">
                  <c:v>71299.710999999908</c:v>
                </c:pt>
                <c:pt idx="5676">
                  <c:v>71301.710999999908</c:v>
                </c:pt>
                <c:pt idx="5677">
                  <c:v>71303.710999999908</c:v>
                </c:pt>
                <c:pt idx="5678">
                  <c:v>71305.710999999908</c:v>
                </c:pt>
                <c:pt idx="5679">
                  <c:v>71307.710999999908</c:v>
                </c:pt>
                <c:pt idx="5680">
                  <c:v>71309.710999999908</c:v>
                </c:pt>
                <c:pt idx="5681">
                  <c:v>71311.710999999908</c:v>
                </c:pt>
                <c:pt idx="5682">
                  <c:v>71313.710999999908</c:v>
                </c:pt>
                <c:pt idx="5683">
                  <c:v>71315.710999999908</c:v>
                </c:pt>
                <c:pt idx="5684">
                  <c:v>71317.710999999908</c:v>
                </c:pt>
                <c:pt idx="5685">
                  <c:v>71319.710999999908</c:v>
                </c:pt>
                <c:pt idx="5686">
                  <c:v>71321.710999999908</c:v>
                </c:pt>
                <c:pt idx="5687">
                  <c:v>71323.710999999908</c:v>
                </c:pt>
                <c:pt idx="5688">
                  <c:v>71325.710999999908</c:v>
                </c:pt>
                <c:pt idx="5689">
                  <c:v>71327.710999999908</c:v>
                </c:pt>
                <c:pt idx="5690">
                  <c:v>71329.710999999908</c:v>
                </c:pt>
                <c:pt idx="5691">
                  <c:v>71331.710999999908</c:v>
                </c:pt>
                <c:pt idx="5692">
                  <c:v>71333.710999999908</c:v>
                </c:pt>
                <c:pt idx="5693">
                  <c:v>71335.710999999908</c:v>
                </c:pt>
                <c:pt idx="5694">
                  <c:v>71337.710999999908</c:v>
                </c:pt>
                <c:pt idx="5695">
                  <c:v>71339.710999999908</c:v>
                </c:pt>
                <c:pt idx="5696">
                  <c:v>71341.710999999908</c:v>
                </c:pt>
                <c:pt idx="5697">
                  <c:v>71343.710999999908</c:v>
                </c:pt>
                <c:pt idx="5698">
                  <c:v>71345.710999999908</c:v>
                </c:pt>
                <c:pt idx="5699">
                  <c:v>71347.710999999908</c:v>
                </c:pt>
                <c:pt idx="5700">
                  <c:v>71349.710999999908</c:v>
                </c:pt>
                <c:pt idx="5701">
                  <c:v>71351.710999999908</c:v>
                </c:pt>
                <c:pt idx="5702">
                  <c:v>71353.710999999908</c:v>
                </c:pt>
                <c:pt idx="5703">
                  <c:v>71355.710999999908</c:v>
                </c:pt>
                <c:pt idx="5704">
                  <c:v>71357.710999999908</c:v>
                </c:pt>
                <c:pt idx="5705">
                  <c:v>71359.710999999908</c:v>
                </c:pt>
                <c:pt idx="5706">
                  <c:v>71361.710999999908</c:v>
                </c:pt>
                <c:pt idx="5707">
                  <c:v>71363.710999999908</c:v>
                </c:pt>
                <c:pt idx="5708">
                  <c:v>71365.710999999908</c:v>
                </c:pt>
                <c:pt idx="5709">
                  <c:v>71367.710999999908</c:v>
                </c:pt>
                <c:pt idx="5710">
                  <c:v>71369.710999999908</c:v>
                </c:pt>
                <c:pt idx="5711">
                  <c:v>71371.710999999908</c:v>
                </c:pt>
                <c:pt idx="5712">
                  <c:v>71373.710999999908</c:v>
                </c:pt>
                <c:pt idx="5713">
                  <c:v>71375.710999999908</c:v>
                </c:pt>
                <c:pt idx="5714">
                  <c:v>71377.710999999908</c:v>
                </c:pt>
                <c:pt idx="5715">
                  <c:v>71379.710999999908</c:v>
                </c:pt>
                <c:pt idx="5716">
                  <c:v>71381.710999999908</c:v>
                </c:pt>
                <c:pt idx="5717">
                  <c:v>71383.710999999908</c:v>
                </c:pt>
                <c:pt idx="5718">
                  <c:v>71385.710999999908</c:v>
                </c:pt>
                <c:pt idx="5719">
                  <c:v>71387.710999999908</c:v>
                </c:pt>
                <c:pt idx="5720">
                  <c:v>71389.710999999908</c:v>
                </c:pt>
                <c:pt idx="5721">
                  <c:v>71391.710999999908</c:v>
                </c:pt>
                <c:pt idx="5722">
                  <c:v>71393.710999999908</c:v>
                </c:pt>
                <c:pt idx="5723">
                  <c:v>71395.710999999908</c:v>
                </c:pt>
                <c:pt idx="5724">
                  <c:v>71397.710999999908</c:v>
                </c:pt>
                <c:pt idx="5725">
                  <c:v>71399.710999999908</c:v>
                </c:pt>
                <c:pt idx="5726">
                  <c:v>71401.710999999908</c:v>
                </c:pt>
                <c:pt idx="5727">
                  <c:v>71403.710999999908</c:v>
                </c:pt>
                <c:pt idx="5728">
                  <c:v>71405.710999999908</c:v>
                </c:pt>
                <c:pt idx="5729">
                  <c:v>71407.710999999908</c:v>
                </c:pt>
                <c:pt idx="5730">
                  <c:v>71409.710999999908</c:v>
                </c:pt>
                <c:pt idx="5731">
                  <c:v>71411.710999999908</c:v>
                </c:pt>
                <c:pt idx="5732">
                  <c:v>71413.710999999908</c:v>
                </c:pt>
                <c:pt idx="5733">
                  <c:v>71415.710999999908</c:v>
                </c:pt>
                <c:pt idx="5734">
                  <c:v>71417.710999999908</c:v>
                </c:pt>
                <c:pt idx="5735">
                  <c:v>71419.710999999908</c:v>
                </c:pt>
                <c:pt idx="5736">
                  <c:v>71421.710999999908</c:v>
                </c:pt>
                <c:pt idx="5737">
                  <c:v>71423.710999999908</c:v>
                </c:pt>
                <c:pt idx="5738">
                  <c:v>71425.710999999908</c:v>
                </c:pt>
                <c:pt idx="5739">
                  <c:v>71427.710999999908</c:v>
                </c:pt>
                <c:pt idx="5740">
                  <c:v>71429.710999999908</c:v>
                </c:pt>
                <c:pt idx="5741">
                  <c:v>71431.710999999908</c:v>
                </c:pt>
                <c:pt idx="5742">
                  <c:v>71433.710999999908</c:v>
                </c:pt>
                <c:pt idx="5743">
                  <c:v>71435.710999999908</c:v>
                </c:pt>
                <c:pt idx="5744">
                  <c:v>71437.710999999908</c:v>
                </c:pt>
                <c:pt idx="5745">
                  <c:v>71439.710999999908</c:v>
                </c:pt>
                <c:pt idx="5746">
                  <c:v>71441.710999999908</c:v>
                </c:pt>
                <c:pt idx="5747">
                  <c:v>71443.710999999908</c:v>
                </c:pt>
                <c:pt idx="5748">
                  <c:v>71445.710999999908</c:v>
                </c:pt>
                <c:pt idx="5749">
                  <c:v>71447.710999999908</c:v>
                </c:pt>
                <c:pt idx="5750">
                  <c:v>71449.710999999908</c:v>
                </c:pt>
                <c:pt idx="5751">
                  <c:v>71451.710999999908</c:v>
                </c:pt>
                <c:pt idx="5752">
                  <c:v>71453.710999999908</c:v>
                </c:pt>
                <c:pt idx="5753">
                  <c:v>71455.710999999908</c:v>
                </c:pt>
                <c:pt idx="5754">
                  <c:v>71457.710999999908</c:v>
                </c:pt>
                <c:pt idx="5755">
                  <c:v>71459.710999999908</c:v>
                </c:pt>
                <c:pt idx="5756">
                  <c:v>71461.710999999908</c:v>
                </c:pt>
                <c:pt idx="5757">
                  <c:v>71463.710999999908</c:v>
                </c:pt>
                <c:pt idx="5758">
                  <c:v>71465.710999999908</c:v>
                </c:pt>
                <c:pt idx="5759">
                  <c:v>71467.710999999908</c:v>
                </c:pt>
                <c:pt idx="5760">
                  <c:v>71469.710999999908</c:v>
                </c:pt>
                <c:pt idx="5761">
                  <c:v>71471.710999999908</c:v>
                </c:pt>
                <c:pt idx="5762">
                  <c:v>71473.710999999908</c:v>
                </c:pt>
                <c:pt idx="5763">
                  <c:v>71475.710999999908</c:v>
                </c:pt>
                <c:pt idx="5764">
                  <c:v>71477.710999999908</c:v>
                </c:pt>
                <c:pt idx="5765">
                  <c:v>71479.710999999908</c:v>
                </c:pt>
                <c:pt idx="5766">
                  <c:v>71481.710999999908</c:v>
                </c:pt>
                <c:pt idx="5767">
                  <c:v>71483.710999999908</c:v>
                </c:pt>
                <c:pt idx="5768">
                  <c:v>71485.710999999908</c:v>
                </c:pt>
                <c:pt idx="5769">
                  <c:v>71487.710999999908</c:v>
                </c:pt>
                <c:pt idx="5770">
                  <c:v>71489.710999999908</c:v>
                </c:pt>
                <c:pt idx="5771">
                  <c:v>71491.710999999908</c:v>
                </c:pt>
                <c:pt idx="5772">
                  <c:v>71493.710999999908</c:v>
                </c:pt>
                <c:pt idx="5773">
                  <c:v>71495.710999999908</c:v>
                </c:pt>
                <c:pt idx="5774">
                  <c:v>71497.710999999908</c:v>
                </c:pt>
                <c:pt idx="5775">
                  <c:v>71499.710999999908</c:v>
                </c:pt>
                <c:pt idx="5776">
                  <c:v>71501.710999999908</c:v>
                </c:pt>
                <c:pt idx="5777">
                  <c:v>71503.710999999908</c:v>
                </c:pt>
                <c:pt idx="5778">
                  <c:v>71505.710999999908</c:v>
                </c:pt>
                <c:pt idx="5779">
                  <c:v>71507.710999999908</c:v>
                </c:pt>
                <c:pt idx="5780">
                  <c:v>71509.710999999908</c:v>
                </c:pt>
                <c:pt idx="5781">
                  <c:v>71511.710999999908</c:v>
                </c:pt>
                <c:pt idx="5782">
                  <c:v>71513.710999999908</c:v>
                </c:pt>
                <c:pt idx="5783">
                  <c:v>71515.710999999908</c:v>
                </c:pt>
                <c:pt idx="5784">
                  <c:v>71517.710999999908</c:v>
                </c:pt>
                <c:pt idx="5785">
                  <c:v>71519.710999999908</c:v>
                </c:pt>
                <c:pt idx="5786">
                  <c:v>71521.710999999908</c:v>
                </c:pt>
                <c:pt idx="5787">
                  <c:v>71523.710999999908</c:v>
                </c:pt>
                <c:pt idx="5788">
                  <c:v>71525.710999999908</c:v>
                </c:pt>
                <c:pt idx="5789">
                  <c:v>71527.710999999908</c:v>
                </c:pt>
                <c:pt idx="5790">
                  <c:v>71529.710999999908</c:v>
                </c:pt>
                <c:pt idx="5791">
                  <c:v>71531.710999999908</c:v>
                </c:pt>
                <c:pt idx="5792">
                  <c:v>71533.710999999908</c:v>
                </c:pt>
                <c:pt idx="5793">
                  <c:v>71535.710999999908</c:v>
                </c:pt>
                <c:pt idx="5794">
                  <c:v>71537.710999999908</c:v>
                </c:pt>
                <c:pt idx="5795">
                  <c:v>71539.710999999908</c:v>
                </c:pt>
                <c:pt idx="5796">
                  <c:v>71541.710999999908</c:v>
                </c:pt>
                <c:pt idx="5797">
                  <c:v>71543.710999999908</c:v>
                </c:pt>
                <c:pt idx="5798">
                  <c:v>71545.710999999908</c:v>
                </c:pt>
                <c:pt idx="5799">
                  <c:v>71547.710999999908</c:v>
                </c:pt>
                <c:pt idx="5800">
                  <c:v>71549.710999999908</c:v>
                </c:pt>
                <c:pt idx="5801">
                  <c:v>71551.710999999908</c:v>
                </c:pt>
                <c:pt idx="5802">
                  <c:v>71553.710999999908</c:v>
                </c:pt>
                <c:pt idx="5803">
                  <c:v>71555.710999999908</c:v>
                </c:pt>
                <c:pt idx="5804">
                  <c:v>71557.710999999908</c:v>
                </c:pt>
                <c:pt idx="5805">
                  <c:v>71559.710999999908</c:v>
                </c:pt>
                <c:pt idx="5806">
                  <c:v>71561.710999999908</c:v>
                </c:pt>
                <c:pt idx="5807">
                  <c:v>71563.710999999908</c:v>
                </c:pt>
                <c:pt idx="5808">
                  <c:v>71565.710999999908</c:v>
                </c:pt>
                <c:pt idx="5809">
                  <c:v>71567.710999999908</c:v>
                </c:pt>
                <c:pt idx="5810">
                  <c:v>71569.710999999908</c:v>
                </c:pt>
                <c:pt idx="5811">
                  <c:v>71571.710999999908</c:v>
                </c:pt>
                <c:pt idx="5812">
                  <c:v>71573.710999999908</c:v>
                </c:pt>
                <c:pt idx="5813">
                  <c:v>71575.710999999908</c:v>
                </c:pt>
                <c:pt idx="5814">
                  <c:v>71577.710999999908</c:v>
                </c:pt>
                <c:pt idx="5815">
                  <c:v>71579.710999999908</c:v>
                </c:pt>
                <c:pt idx="5816">
                  <c:v>71581.710999999908</c:v>
                </c:pt>
                <c:pt idx="5817">
                  <c:v>71583.710999999908</c:v>
                </c:pt>
                <c:pt idx="5818">
                  <c:v>71585.710999999908</c:v>
                </c:pt>
                <c:pt idx="5819">
                  <c:v>71587.710999999908</c:v>
                </c:pt>
                <c:pt idx="5820">
                  <c:v>71589.710999999908</c:v>
                </c:pt>
                <c:pt idx="5821">
                  <c:v>71591.710999999908</c:v>
                </c:pt>
                <c:pt idx="5822">
                  <c:v>71593.710999999908</c:v>
                </c:pt>
                <c:pt idx="5823">
                  <c:v>71595.710999999908</c:v>
                </c:pt>
                <c:pt idx="5824">
                  <c:v>71597.710999999908</c:v>
                </c:pt>
                <c:pt idx="5825">
                  <c:v>71599.710999999908</c:v>
                </c:pt>
                <c:pt idx="5826">
                  <c:v>71601.710999999908</c:v>
                </c:pt>
                <c:pt idx="5827">
                  <c:v>71603.710999999908</c:v>
                </c:pt>
                <c:pt idx="5828">
                  <c:v>71605.710999999908</c:v>
                </c:pt>
                <c:pt idx="5829">
                  <c:v>71607.710999999908</c:v>
                </c:pt>
                <c:pt idx="5830">
                  <c:v>71609.710999999908</c:v>
                </c:pt>
                <c:pt idx="5831">
                  <c:v>71611.710999999908</c:v>
                </c:pt>
                <c:pt idx="5832">
                  <c:v>71613.710999999908</c:v>
                </c:pt>
                <c:pt idx="5833">
                  <c:v>71615.710999999908</c:v>
                </c:pt>
                <c:pt idx="5834">
                  <c:v>71617.710999999908</c:v>
                </c:pt>
                <c:pt idx="5835">
                  <c:v>71619.710999999908</c:v>
                </c:pt>
                <c:pt idx="5836">
                  <c:v>71621.710999999908</c:v>
                </c:pt>
                <c:pt idx="5837">
                  <c:v>71623.710999999908</c:v>
                </c:pt>
                <c:pt idx="5838">
                  <c:v>71626.218999999968</c:v>
                </c:pt>
                <c:pt idx="5839">
                  <c:v>71628.218999999968</c:v>
                </c:pt>
                <c:pt idx="5840">
                  <c:v>71630.218999999968</c:v>
                </c:pt>
                <c:pt idx="5841">
                  <c:v>71632.218999999968</c:v>
                </c:pt>
                <c:pt idx="5842">
                  <c:v>71634.218999999968</c:v>
                </c:pt>
                <c:pt idx="5843">
                  <c:v>71636.218999999968</c:v>
                </c:pt>
                <c:pt idx="5844">
                  <c:v>71638.218999999968</c:v>
                </c:pt>
                <c:pt idx="5845">
                  <c:v>71640.218999999968</c:v>
                </c:pt>
                <c:pt idx="5846">
                  <c:v>71642.218999999968</c:v>
                </c:pt>
                <c:pt idx="5847">
                  <c:v>71644.218999999968</c:v>
                </c:pt>
                <c:pt idx="5848">
                  <c:v>71646.218999999968</c:v>
                </c:pt>
                <c:pt idx="5849">
                  <c:v>71648.218999999968</c:v>
                </c:pt>
                <c:pt idx="5850">
                  <c:v>71650.218999999968</c:v>
                </c:pt>
                <c:pt idx="5851">
                  <c:v>71652.218999999968</c:v>
                </c:pt>
                <c:pt idx="5852">
                  <c:v>71654.218999999968</c:v>
                </c:pt>
                <c:pt idx="5853">
                  <c:v>71656.218999999968</c:v>
                </c:pt>
                <c:pt idx="5854">
                  <c:v>71658.218999999968</c:v>
                </c:pt>
                <c:pt idx="5855">
                  <c:v>71660.218999999968</c:v>
                </c:pt>
                <c:pt idx="5856">
                  <c:v>71662.218999999968</c:v>
                </c:pt>
                <c:pt idx="5857">
                  <c:v>71664.218999999968</c:v>
                </c:pt>
                <c:pt idx="5858">
                  <c:v>71666.218999999968</c:v>
                </c:pt>
                <c:pt idx="5859">
                  <c:v>71668.218999999968</c:v>
                </c:pt>
                <c:pt idx="5860">
                  <c:v>71670.218999999968</c:v>
                </c:pt>
                <c:pt idx="5861">
                  <c:v>71672.218999999968</c:v>
                </c:pt>
                <c:pt idx="5862">
                  <c:v>71674.218999999968</c:v>
                </c:pt>
                <c:pt idx="5863">
                  <c:v>71677.148000000001</c:v>
                </c:pt>
                <c:pt idx="5864">
                  <c:v>71679.148000000001</c:v>
                </c:pt>
                <c:pt idx="5865">
                  <c:v>71681.148000000001</c:v>
                </c:pt>
                <c:pt idx="5866">
                  <c:v>71683.148000000001</c:v>
                </c:pt>
                <c:pt idx="5867">
                  <c:v>71685.148000000001</c:v>
                </c:pt>
                <c:pt idx="5868">
                  <c:v>71687.148000000001</c:v>
                </c:pt>
                <c:pt idx="5869">
                  <c:v>71689.148000000001</c:v>
                </c:pt>
                <c:pt idx="5870">
                  <c:v>71691.148000000001</c:v>
                </c:pt>
                <c:pt idx="5871">
                  <c:v>71693.148000000001</c:v>
                </c:pt>
                <c:pt idx="5872">
                  <c:v>71695.148000000001</c:v>
                </c:pt>
                <c:pt idx="5873">
                  <c:v>71697.148000000001</c:v>
                </c:pt>
                <c:pt idx="5874">
                  <c:v>71699.148000000001</c:v>
                </c:pt>
                <c:pt idx="5875">
                  <c:v>71701.148000000001</c:v>
                </c:pt>
                <c:pt idx="5876">
                  <c:v>71703.148000000001</c:v>
                </c:pt>
                <c:pt idx="5877">
                  <c:v>71705.148000000001</c:v>
                </c:pt>
                <c:pt idx="5878">
                  <c:v>71707.148000000001</c:v>
                </c:pt>
                <c:pt idx="5879">
                  <c:v>71709.148000000001</c:v>
                </c:pt>
                <c:pt idx="5880">
                  <c:v>71711.148000000001</c:v>
                </c:pt>
                <c:pt idx="5881">
                  <c:v>71713.148000000001</c:v>
                </c:pt>
                <c:pt idx="5882">
                  <c:v>71715.148000000001</c:v>
                </c:pt>
                <c:pt idx="5883">
                  <c:v>71717.148000000001</c:v>
                </c:pt>
                <c:pt idx="5884">
                  <c:v>71719.148000000001</c:v>
                </c:pt>
                <c:pt idx="5885">
                  <c:v>71721.148000000001</c:v>
                </c:pt>
                <c:pt idx="5886">
                  <c:v>71723.148000000001</c:v>
                </c:pt>
                <c:pt idx="5887">
                  <c:v>71725.148000000001</c:v>
                </c:pt>
                <c:pt idx="5888">
                  <c:v>71727.148000000001</c:v>
                </c:pt>
                <c:pt idx="5889">
                  <c:v>71729.148000000001</c:v>
                </c:pt>
                <c:pt idx="5890">
                  <c:v>71731.148000000001</c:v>
                </c:pt>
                <c:pt idx="5891">
                  <c:v>71733.148000000001</c:v>
                </c:pt>
                <c:pt idx="5892">
                  <c:v>71735.148000000001</c:v>
                </c:pt>
                <c:pt idx="5893">
                  <c:v>71737.148000000001</c:v>
                </c:pt>
                <c:pt idx="5894">
                  <c:v>71739.148000000001</c:v>
                </c:pt>
                <c:pt idx="5895">
                  <c:v>71741.148000000001</c:v>
                </c:pt>
                <c:pt idx="5896">
                  <c:v>71743.148000000001</c:v>
                </c:pt>
                <c:pt idx="5897">
                  <c:v>71745.148000000001</c:v>
                </c:pt>
                <c:pt idx="5898">
                  <c:v>71747.148000000001</c:v>
                </c:pt>
                <c:pt idx="5899">
                  <c:v>71749.148000000001</c:v>
                </c:pt>
                <c:pt idx="5900">
                  <c:v>71751.148000000001</c:v>
                </c:pt>
                <c:pt idx="5901">
                  <c:v>71753.148000000001</c:v>
                </c:pt>
                <c:pt idx="5902">
                  <c:v>71755.148000000001</c:v>
                </c:pt>
                <c:pt idx="5903">
                  <c:v>71757.148000000001</c:v>
                </c:pt>
                <c:pt idx="5904">
                  <c:v>71759.148000000001</c:v>
                </c:pt>
                <c:pt idx="5905">
                  <c:v>71761.148000000001</c:v>
                </c:pt>
                <c:pt idx="5906">
                  <c:v>71763.148000000001</c:v>
                </c:pt>
                <c:pt idx="5907">
                  <c:v>71765.148000000001</c:v>
                </c:pt>
                <c:pt idx="5908">
                  <c:v>71767.148000000001</c:v>
                </c:pt>
                <c:pt idx="5909">
                  <c:v>71769.148000000001</c:v>
                </c:pt>
                <c:pt idx="5910">
                  <c:v>71771.148000000001</c:v>
                </c:pt>
                <c:pt idx="5911">
                  <c:v>71773.148000000001</c:v>
                </c:pt>
                <c:pt idx="5912">
                  <c:v>71775.148000000001</c:v>
                </c:pt>
                <c:pt idx="5913">
                  <c:v>71777.148000000001</c:v>
                </c:pt>
                <c:pt idx="5914">
                  <c:v>71779.148000000001</c:v>
                </c:pt>
                <c:pt idx="5915">
                  <c:v>71781.148000000001</c:v>
                </c:pt>
                <c:pt idx="5916">
                  <c:v>71783.148000000001</c:v>
                </c:pt>
                <c:pt idx="5917">
                  <c:v>71785.148000000001</c:v>
                </c:pt>
                <c:pt idx="5918">
                  <c:v>71787.148000000001</c:v>
                </c:pt>
                <c:pt idx="5919">
                  <c:v>71789.148000000001</c:v>
                </c:pt>
                <c:pt idx="5920">
                  <c:v>71791.148000000001</c:v>
                </c:pt>
                <c:pt idx="5921">
                  <c:v>71793.148000000001</c:v>
                </c:pt>
                <c:pt idx="5922">
                  <c:v>71795.148000000001</c:v>
                </c:pt>
                <c:pt idx="5923">
                  <c:v>71797.148000000001</c:v>
                </c:pt>
                <c:pt idx="5924">
                  <c:v>71799.148000000001</c:v>
                </c:pt>
                <c:pt idx="5925">
                  <c:v>71801.148000000001</c:v>
                </c:pt>
                <c:pt idx="5926">
                  <c:v>71803.148000000001</c:v>
                </c:pt>
                <c:pt idx="5927">
                  <c:v>71805.148000000001</c:v>
                </c:pt>
                <c:pt idx="5928">
                  <c:v>71807.148000000001</c:v>
                </c:pt>
                <c:pt idx="5929">
                  <c:v>71809.148000000001</c:v>
                </c:pt>
                <c:pt idx="5930">
                  <c:v>71811.148000000001</c:v>
                </c:pt>
                <c:pt idx="5931">
                  <c:v>71813.148000000001</c:v>
                </c:pt>
                <c:pt idx="5932">
                  <c:v>71815.148000000001</c:v>
                </c:pt>
                <c:pt idx="5933">
                  <c:v>71817.148000000001</c:v>
                </c:pt>
                <c:pt idx="5934">
                  <c:v>71819.148000000001</c:v>
                </c:pt>
                <c:pt idx="5935">
                  <c:v>71821.148000000001</c:v>
                </c:pt>
                <c:pt idx="5936">
                  <c:v>71823.148000000001</c:v>
                </c:pt>
                <c:pt idx="5937">
                  <c:v>71825.148000000001</c:v>
                </c:pt>
                <c:pt idx="5938">
                  <c:v>71827.148000000001</c:v>
                </c:pt>
                <c:pt idx="5939">
                  <c:v>71829.148000000001</c:v>
                </c:pt>
                <c:pt idx="5940">
                  <c:v>71831.148000000001</c:v>
                </c:pt>
                <c:pt idx="5941">
                  <c:v>71833.148000000001</c:v>
                </c:pt>
                <c:pt idx="5942">
                  <c:v>71835.148000000001</c:v>
                </c:pt>
                <c:pt idx="5943">
                  <c:v>71837.148000000001</c:v>
                </c:pt>
                <c:pt idx="5944">
                  <c:v>71839.148000000001</c:v>
                </c:pt>
                <c:pt idx="5945">
                  <c:v>71841.148000000001</c:v>
                </c:pt>
                <c:pt idx="5946">
                  <c:v>71843.148000000001</c:v>
                </c:pt>
                <c:pt idx="5947">
                  <c:v>71845.148000000001</c:v>
                </c:pt>
                <c:pt idx="5948">
                  <c:v>71847.148000000001</c:v>
                </c:pt>
                <c:pt idx="5949">
                  <c:v>71849.148000000001</c:v>
                </c:pt>
                <c:pt idx="5950">
                  <c:v>71851.148000000001</c:v>
                </c:pt>
                <c:pt idx="5951">
                  <c:v>71853.148000000001</c:v>
                </c:pt>
                <c:pt idx="5952">
                  <c:v>71855.148000000001</c:v>
                </c:pt>
                <c:pt idx="5953">
                  <c:v>71857.148000000001</c:v>
                </c:pt>
                <c:pt idx="5954">
                  <c:v>71859.148000000001</c:v>
                </c:pt>
                <c:pt idx="5955">
                  <c:v>71861.148000000001</c:v>
                </c:pt>
                <c:pt idx="5956">
                  <c:v>71863.148000000001</c:v>
                </c:pt>
                <c:pt idx="5957">
                  <c:v>71865.148000000001</c:v>
                </c:pt>
                <c:pt idx="5958">
                  <c:v>71867.148000000001</c:v>
                </c:pt>
                <c:pt idx="5959">
                  <c:v>71869.148000000001</c:v>
                </c:pt>
                <c:pt idx="5960">
                  <c:v>71871.148000000001</c:v>
                </c:pt>
                <c:pt idx="5961">
                  <c:v>71873.148000000001</c:v>
                </c:pt>
                <c:pt idx="5962">
                  <c:v>71875.148000000001</c:v>
                </c:pt>
                <c:pt idx="5963">
                  <c:v>71877.148000000001</c:v>
                </c:pt>
                <c:pt idx="5964">
                  <c:v>71879.148000000001</c:v>
                </c:pt>
                <c:pt idx="5965">
                  <c:v>71881.148000000001</c:v>
                </c:pt>
                <c:pt idx="5966">
                  <c:v>71883.148000000001</c:v>
                </c:pt>
                <c:pt idx="5967">
                  <c:v>71885.148000000001</c:v>
                </c:pt>
                <c:pt idx="5968">
                  <c:v>71887.148000000001</c:v>
                </c:pt>
                <c:pt idx="5969">
                  <c:v>71889.148000000001</c:v>
                </c:pt>
                <c:pt idx="5970">
                  <c:v>71891.148000000001</c:v>
                </c:pt>
                <c:pt idx="5971">
                  <c:v>71893.148000000001</c:v>
                </c:pt>
                <c:pt idx="5972">
                  <c:v>71895.148000000001</c:v>
                </c:pt>
                <c:pt idx="5973">
                  <c:v>71897.148000000001</c:v>
                </c:pt>
                <c:pt idx="5974">
                  <c:v>71899.148000000001</c:v>
                </c:pt>
                <c:pt idx="5975">
                  <c:v>71901.148000000001</c:v>
                </c:pt>
                <c:pt idx="5976">
                  <c:v>71903.148000000001</c:v>
                </c:pt>
                <c:pt idx="5977">
                  <c:v>71905.148000000001</c:v>
                </c:pt>
                <c:pt idx="5978">
                  <c:v>71907.148000000001</c:v>
                </c:pt>
                <c:pt idx="5979">
                  <c:v>71909.148000000001</c:v>
                </c:pt>
                <c:pt idx="5980">
                  <c:v>71911.148000000001</c:v>
                </c:pt>
                <c:pt idx="5981">
                  <c:v>71913.148000000001</c:v>
                </c:pt>
                <c:pt idx="5982">
                  <c:v>71915.148000000001</c:v>
                </c:pt>
                <c:pt idx="5983">
                  <c:v>71917.148000000001</c:v>
                </c:pt>
                <c:pt idx="5984">
                  <c:v>71919.148000000001</c:v>
                </c:pt>
                <c:pt idx="5985">
                  <c:v>71921.148000000001</c:v>
                </c:pt>
                <c:pt idx="5986">
                  <c:v>71923.148000000001</c:v>
                </c:pt>
                <c:pt idx="5987">
                  <c:v>71925.148000000001</c:v>
                </c:pt>
                <c:pt idx="5988">
                  <c:v>71927.148000000001</c:v>
                </c:pt>
                <c:pt idx="5989">
                  <c:v>71929.148000000001</c:v>
                </c:pt>
                <c:pt idx="5990">
                  <c:v>71931.148000000001</c:v>
                </c:pt>
                <c:pt idx="5991">
                  <c:v>71933.148000000001</c:v>
                </c:pt>
                <c:pt idx="5992">
                  <c:v>71935.148000000001</c:v>
                </c:pt>
                <c:pt idx="5993">
                  <c:v>71937.148000000001</c:v>
                </c:pt>
                <c:pt idx="5994">
                  <c:v>71939.148000000001</c:v>
                </c:pt>
                <c:pt idx="5995">
                  <c:v>71941.148000000001</c:v>
                </c:pt>
                <c:pt idx="5996">
                  <c:v>71943.148000000001</c:v>
                </c:pt>
                <c:pt idx="5997">
                  <c:v>71945.148000000001</c:v>
                </c:pt>
                <c:pt idx="5998">
                  <c:v>71947.148000000001</c:v>
                </c:pt>
                <c:pt idx="5999">
                  <c:v>71949.148000000001</c:v>
                </c:pt>
                <c:pt idx="6000">
                  <c:v>71951.148000000001</c:v>
                </c:pt>
                <c:pt idx="6001">
                  <c:v>71953.148000000001</c:v>
                </c:pt>
                <c:pt idx="6002">
                  <c:v>71955.148000000001</c:v>
                </c:pt>
                <c:pt idx="6003">
                  <c:v>71957.148000000001</c:v>
                </c:pt>
                <c:pt idx="6004">
                  <c:v>71959.148000000001</c:v>
                </c:pt>
                <c:pt idx="6005">
                  <c:v>71961.148000000001</c:v>
                </c:pt>
                <c:pt idx="6006">
                  <c:v>71963.148000000001</c:v>
                </c:pt>
                <c:pt idx="6007">
                  <c:v>71965.148000000001</c:v>
                </c:pt>
                <c:pt idx="6008">
                  <c:v>71967.148000000001</c:v>
                </c:pt>
                <c:pt idx="6009">
                  <c:v>71969.148000000001</c:v>
                </c:pt>
                <c:pt idx="6010">
                  <c:v>71971.148000000001</c:v>
                </c:pt>
                <c:pt idx="6011">
                  <c:v>71973.148000000001</c:v>
                </c:pt>
                <c:pt idx="6012">
                  <c:v>71975.148000000001</c:v>
                </c:pt>
                <c:pt idx="6013">
                  <c:v>71977.148000000001</c:v>
                </c:pt>
                <c:pt idx="6014">
                  <c:v>71979.148000000001</c:v>
                </c:pt>
                <c:pt idx="6015">
                  <c:v>71981.148000000001</c:v>
                </c:pt>
                <c:pt idx="6016">
                  <c:v>71983.148000000001</c:v>
                </c:pt>
                <c:pt idx="6017">
                  <c:v>71985.148000000001</c:v>
                </c:pt>
                <c:pt idx="6018">
                  <c:v>71987.148000000001</c:v>
                </c:pt>
                <c:pt idx="6019">
                  <c:v>71989.148000000001</c:v>
                </c:pt>
                <c:pt idx="6020">
                  <c:v>71991.148000000001</c:v>
                </c:pt>
                <c:pt idx="6021">
                  <c:v>71993.148000000001</c:v>
                </c:pt>
                <c:pt idx="6022">
                  <c:v>71995.148000000001</c:v>
                </c:pt>
                <c:pt idx="6023">
                  <c:v>71997.148000000001</c:v>
                </c:pt>
                <c:pt idx="6024">
                  <c:v>71999.148000000001</c:v>
                </c:pt>
                <c:pt idx="6025">
                  <c:v>72001.148000000001</c:v>
                </c:pt>
                <c:pt idx="6026">
                  <c:v>72003.148000000001</c:v>
                </c:pt>
                <c:pt idx="6027">
                  <c:v>72005.148000000001</c:v>
                </c:pt>
                <c:pt idx="6028">
                  <c:v>72007.148000000001</c:v>
                </c:pt>
                <c:pt idx="6029">
                  <c:v>72009.148000000001</c:v>
                </c:pt>
                <c:pt idx="6030">
                  <c:v>72011.148000000001</c:v>
                </c:pt>
                <c:pt idx="6031">
                  <c:v>72013.148000000001</c:v>
                </c:pt>
                <c:pt idx="6032">
                  <c:v>72015.148000000001</c:v>
                </c:pt>
                <c:pt idx="6033">
                  <c:v>72017.148000000001</c:v>
                </c:pt>
                <c:pt idx="6034">
                  <c:v>72019.148000000001</c:v>
                </c:pt>
                <c:pt idx="6035">
                  <c:v>72021.148000000001</c:v>
                </c:pt>
                <c:pt idx="6036">
                  <c:v>72023.148000000001</c:v>
                </c:pt>
                <c:pt idx="6037">
                  <c:v>72025.148000000001</c:v>
                </c:pt>
                <c:pt idx="6038">
                  <c:v>72027.148000000001</c:v>
                </c:pt>
                <c:pt idx="6039">
                  <c:v>72029.148000000001</c:v>
                </c:pt>
                <c:pt idx="6040">
                  <c:v>72031.148000000001</c:v>
                </c:pt>
                <c:pt idx="6041">
                  <c:v>72033.148000000001</c:v>
                </c:pt>
                <c:pt idx="6042">
                  <c:v>72035.148000000001</c:v>
                </c:pt>
                <c:pt idx="6043">
                  <c:v>72037.148000000001</c:v>
                </c:pt>
                <c:pt idx="6044">
                  <c:v>72039.148000000001</c:v>
                </c:pt>
                <c:pt idx="6045">
                  <c:v>72041.148000000001</c:v>
                </c:pt>
                <c:pt idx="6046">
                  <c:v>72043.148000000001</c:v>
                </c:pt>
                <c:pt idx="6047">
                  <c:v>72045.148000000001</c:v>
                </c:pt>
                <c:pt idx="6048">
                  <c:v>72047.148000000001</c:v>
                </c:pt>
                <c:pt idx="6049">
                  <c:v>72049.148000000001</c:v>
                </c:pt>
                <c:pt idx="6050">
                  <c:v>72051.148000000001</c:v>
                </c:pt>
                <c:pt idx="6051">
                  <c:v>72053.148000000001</c:v>
                </c:pt>
                <c:pt idx="6052">
                  <c:v>72055.148000000001</c:v>
                </c:pt>
                <c:pt idx="6053">
                  <c:v>72057.148000000001</c:v>
                </c:pt>
                <c:pt idx="6054">
                  <c:v>72059.148000000001</c:v>
                </c:pt>
                <c:pt idx="6055">
                  <c:v>72061.148000000001</c:v>
                </c:pt>
                <c:pt idx="6056">
                  <c:v>72063.148000000001</c:v>
                </c:pt>
                <c:pt idx="6057">
                  <c:v>72065.148000000001</c:v>
                </c:pt>
                <c:pt idx="6058">
                  <c:v>72067.148000000001</c:v>
                </c:pt>
                <c:pt idx="6059">
                  <c:v>72069.148000000001</c:v>
                </c:pt>
                <c:pt idx="6060">
                  <c:v>72071.148000000001</c:v>
                </c:pt>
                <c:pt idx="6061">
                  <c:v>72073.148000000001</c:v>
                </c:pt>
                <c:pt idx="6062">
                  <c:v>72075.148000000001</c:v>
                </c:pt>
                <c:pt idx="6063">
                  <c:v>72077.148000000001</c:v>
                </c:pt>
                <c:pt idx="6064">
                  <c:v>72079.148000000001</c:v>
                </c:pt>
                <c:pt idx="6065">
                  <c:v>72081.148000000001</c:v>
                </c:pt>
                <c:pt idx="6066">
                  <c:v>72083.148000000001</c:v>
                </c:pt>
                <c:pt idx="6067">
                  <c:v>72085.148000000001</c:v>
                </c:pt>
                <c:pt idx="6068">
                  <c:v>72087.148000000001</c:v>
                </c:pt>
                <c:pt idx="6069">
                  <c:v>72089.148000000001</c:v>
                </c:pt>
                <c:pt idx="6070">
                  <c:v>72091.148000000001</c:v>
                </c:pt>
                <c:pt idx="6071">
                  <c:v>72093.148000000001</c:v>
                </c:pt>
                <c:pt idx="6072">
                  <c:v>72095.148000000001</c:v>
                </c:pt>
                <c:pt idx="6073">
                  <c:v>72097.148000000001</c:v>
                </c:pt>
                <c:pt idx="6074">
                  <c:v>72099.148000000001</c:v>
                </c:pt>
                <c:pt idx="6075">
                  <c:v>72101.148000000001</c:v>
                </c:pt>
                <c:pt idx="6076">
                  <c:v>72103.148000000001</c:v>
                </c:pt>
                <c:pt idx="6077">
                  <c:v>72105.148000000001</c:v>
                </c:pt>
                <c:pt idx="6078">
                  <c:v>72107.148000000001</c:v>
                </c:pt>
                <c:pt idx="6079">
                  <c:v>72109.148000000001</c:v>
                </c:pt>
                <c:pt idx="6080">
                  <c:v>72111.148000000001</c:v>
                </c:pt>
                <c:pt idx="6081">
                  <c:v>72113.148000000001</c:v>
                </c:pt>
                <c:pt idx="6082">
                  <c:v>72115.148000000001</c:v>
                </c:pt>
                <c:pt idx="6083">
                  <c:v>72117.148000000001</c:v>
                </c:pt>
                <c:pt idx="6084">
                  <c:v>72119.148000000001</c:v>
                </c:pt>
                <c:pt idx="6085">
                  <c:v>72121.148000000001</c:v>
                </c:pt>
                <c:pt idx="6086">
                  <c:v>72123.148000000001</c:v>
                </c:pt>
                <c:pt idx="6087">
                  <c:v>72125.148000000001</c:v>
                </c:pt>
                <c:pt idx="6088">
                  <c:v>72127.148000000001</c:v>
                </c:pt>
                <c:pt idx="6089">
                  <c:v>72129.148000000001</c:v>
                </c:pt>
                <c:pt idx="6090">
                  <c:v>72131.148000000001</c:v>
                </c:pt>
                <c:pt idx="6091">
                  <c:v>72133.148000000001</c:v>
                </c:pt>
                <c:pt idx="6092">
                  <c:v>72135.148000000001</c:v>
                </c:pt>
                <c:pt idx="6093">
                  <c:v>72137.148000000001</c:v>
                </c:pt>
                <c:pt idx="6094">
                  <c:v>72139.148000000001</c:v>
                </c:pt>
                <c:pt idx="6095">
                  <c:v>72141.148000000001</c:v>
                </c:pt>
                <c:pt idx="6096">
                  <c:v>72143.148000000001</c:v>
                </c:pt>
                <c:pt idx="6097">
                  <c:v>72145.148000000001</c:v>
                </c:pt>
                <c:pt idx="6098">
                  <c:v>72147.148000000001</c:v>
                </c:pt>
                <c:pt idx="6099">
                  <c:v>72149.148000000001</c:v>
                </c:pt>
                <c:pt idx="6100">
                  <c:v>72151.148000000001</c:v>
                </c:pt>
                <c:pt idx="6101">
                  <c:v>72153.148000000001</c:v>
                </c:pt>
                <c:pt idx="6102">
                  <c:v>72155.148000000001</c:v>
                </c:pt>
                <c:pt idx="6103">
                  <c:v>72157.148000000001</c:v>
                </c:pt>
                <c:pt idx="6104">
                  <c:v>72159.148000000001</c:v>
                </c:pt>
                <c:pt idx="6105">
                  <c:v>72161.148000000001</c:v>
                </c:pt>
                <c:pt idx="6106">
                  <c:v>72163.148000000001</c:v>
                </c:pt>
                <c:pt idx="6107">
                  <c:v>72165.148000000001</c:v>
                </c:pt>
                <c:pt idx="6108">
                  <c:v>72167.148000000001</c:v>
                </c:pt>
                <c:pt idx="6109">
                  <c:v>72169.148000000001</c:v>
                </c:pt>
                <c:pt idx="6110">
                  <c:v>72171.148000000001</c:v>
                </c:pt>
                <c:pt idx="6111">
                  <c:v>72173.148000000001</c:v>
                </c:pt>
                <c:pt idx="6112">
                  <c:v>72175.148000000001</c:v>
                </c:pt>
                <c:pt idx="6113">
                  <c:v>72177.148000000001</c:v>
                </c:pt>
                <c:pt idx="6114">
                  <c:v>72179.148000000001</c:v>
                </c:pt>
                <c:pt idx="6115">
                  <c:v>72181.148000000001</c:v>
                </c:pt>
                <c:pt idx="6116">
                  <c:v>72183.148000000001</c:v>
                </c:pt>
                <c:pt idx="6117">
                  <c:v>72185.148000000001</c:v>
                </c:pt>
                <c:pt idx="6118">
                  <c:v>72187.148000000001</c:v>
                </c:pt>
                <c:pt idx="6119">
                  <c:v>72189.148000000001</c:v>
                </c:pt>
                <c:pt idx="6120">
                  <c:v>72191.148000000001</c:v>
                </c:pt>
                <c:pt idx="6121">
                  <c:v>72193.148000000001</c:v>
                </c:pt>
                <c:pt idx="6122">
                  <c:v>72195.148000000001</c:v>
                </c:pt>
                <c:pt idx="6123">
                  <c:v>72197.148000000001</c:v>
                </c:pt>
                <c:pt idx="6124">
                  <c:v>72199.148000000001</c:v>
                </c:pt>
                <c:pt idx="6125">
                  <c:v>72201.148000000001</c:v>
                </c:pt>
                <c:pt idx="6126">
                  <c:v>72203.148000000001</c:v>
                </c:pt>
                <c:pt idx="6127">
                  <c:v>72205.148000000001</c:v>
                </c:pt>
                <c:pt idx="6128">
                  <c:v>72207.148000000001</c:v>
                </c:pt>
                <c:pt idx="6129">
                  <c:v>72209.148000000001</c:v>
                </c:pt>
                <c:pt idx="6130">
                  <c:v>72211.148000000001</c:v>
                </c:pt>
                <c:pt idx="6131">
                  <c:v>72213.148000000001</c:v>
                </c:pt>
                <c:pt idx="6132">
                  <c:v>72215.148000000001</c:v>
                </c:pt>
                <c:pt idx="6133">
                  <c:v>72217.148000000001</c:v>
                </c:pt>
                <c:pt idx="6134">
                  <c:v>72219.148000000001</c:v>
                </c:pt>
                <c:pt idx="6135">
                  <c:v>72221.148000000001</c:v>
                </c:pt>
                <c:pt idx="6136">
                  <c:v>72223.148000000001</c:v>
                </c:pt>
                <c:pt idx="6137">
                  <c:v>72225.148000000001</c:v>
                </c:pt>
                <c:pt idx="6138">
                  <c:v>72227.148000000001</c:v>
                </c:pt>
                <c:pt idx="6139">
                  <c:v>72229.148000000001</c:v>
                </c:pt>
                <c:pt idx="6140">
                  <c:v>72231.148000000001</c:v>
                </c:pt>
                <c:pt idx="6141">
                  <c:v>72233.148000000001</c:v>
                </c:pt>
                <c:pt idx="6142">
                  <c:v>72235.148000000001</c:v>
                </c:pt>
                <c:pt idx="6143">
                  <c:v>72237.148000000001</c:v>
                </c:pt>
                <c:pt idx="6144">
                  <c:v>72239.148000000001</c:v>
                </c:pt>
                <c:pt idx="6145">
                  <c:v>72241.148000000001</c:v>
                </c:pt>
                <c:pt idx="6146">
                  <c:v>72243.148000000001</c:v>
                </c:pt>
                <c:pt idx="6147">
                  <c:v>72245.148000000001</c:v>
                </c:pt>
                <c:pt idx="6148">
                  <c:v>72247.148000000001</c:v>
                </c:pt>
                <c:pt idx="6149">
                  <c:v>72249.148000000001</c:v>
                </c:pt>
                <c:pt idx="6150">
                  <c:v>72251.148000000001</c:v>
                </c:pt>
                <c:pt idx="6151">
                  <c:v>72253.148000000001</c:v>
                </c:pt>
                <c:pt idx="6152">
                  <c:v>72255.148000000001</c:v>
                </c:pt>
                <c:pt idx="6153">
                  <c:v>72257.148000000001</c:v>
                </c:pt>
                <c:pt idx="6154">
                  <c:v>72259.148000000001</c:v>
                </c:pt>
                <c:pt idx="6155">
                  <c:v>72261.148000000001</c:v>
                </c:pt>
                <c:pt idx="6156">
                  <c:v>72263.148000000001</c:v>
                </c:pt>
                <c:pt idx="6157">
                  <c:v>72265.148000000001</c:v>
                </c:pt>
                <c:pt idx="6158">
                  <c:v>72267.148000000001</c:v>
                </c:pt>
                <c:pt idx="6159">
                  <c:v>72269.148000000001</c:v>
                </c:pt>
                <c:pt idx="6160">
                  <c:v>72271.148000000001</c:v>
                </c:pt>
                <c:pt idx="6161">
                  <c:v>72273.148000000001</c:v>
                </c:pt>
                <c:pt idx="6162">
                  <c:v>72275.148000000001</c:v>
                </c:pt>
                <c:pt idx="6163">
                  <c:v>72277.148000000001</c:v>
                </c:pt>
                <c:pt idx="6164">
                  <c:v>72279.148000000001</c:v>
                </c:pt>
                <c:pt idx="6165">
                  <c:v>72281.148000000001</c:v>
                </c:pt>
                <c:pt idx="6166">
                  <c:v>72283.148000000001</c:v>
                </c:pt>
                <c:pt idx="6167">
                  <c:v>72285.148000000001</c:v>
                </c:pt>
                <c:pt idx="6168">
                  <c:v>72287.148000000001</c:v>
                </c:pt>
                <c:pt idx="6169">
                  <c:v>72289.148000000001</c:v>
                </c:pt>
                <c:pt idx="6170">
                  <c:v>72291.148000000001</c:v>
                </c:pt>
                <c:pt idx="6171">
                  <c:v>72293.148000000001</c:v>
                </c:pt>
                <c:pt idx="6172">
                  <c:v>72295.148000000001</c:v>
                </c:pt>
                <c:pt idx="6173">
                  <c:v>72297.148000000001</c:v>
                </c:pt>
                <c:pt idx="6174">
                  <c:v>72299.148000000001</c:v>
                </c:pt>
                <c:pt idx="6175">
                  <c:v>72301.148000000001</c:v>
                </c:pt>
                <c:pt idx="6176">
                  <c:v>72303.148000000001</c:v>
                </c:pt>
                <c:pt idx="6177">
                  <c:v>72305.148000000001</c:v>
                </c:pt>
                <c:pt idx="6178">
                  <c:v>72307.148000000001</c:v>
                </c:pt>
                <c:pt idx="6179">
                  <c:v>72309.148000000001</c:v>
                </c:pt>
                <c:pt idx="6180">
                  <c:v>72311.148000000001</c:v>
                </c:pt>
                <c:pt idx="6181">
                  <c:v>72313.148000000001</c:v>
                </c:pt>
                <c:pt idx="6182">
                  <c:v>72315.148000000001</c:v>
                </c:pt>
                <c:pt idx="6183">
                  <c:v>72317.148000000001</c:v>
                </c:pt>
                <c:pt idx="6184">
                  <c:v>72319.148000000001</c:v>
                </c:pt>
                <c:pt idx="6185">
                  <c:v>72321.148000000001</c:v>
                </c:pt>
                <c:pt idx="6186">
                  <c:v>72323.148000000001</c:v>
                </c:pt>
                <c:pt idx="6187">
                  <c:v>72325.148000000001</c:v>
                </c:pt>
                <c:pt idx="6188">
                  <c:v>72327.148000000001</c:v>
                </c:pt>
                <c:pt idx="6189">
                  <c:v>72329.148000000001</c:v>
                </c:pt>
                <c:pt idx="6190">
                  <c:v>72331.148000000001</c:v>
                </c:pt>
                <c:pt idx="6191">
                  <c:v>72333.148000000001</c:v>
                </c:pt>
                <c:pt idx="6192">
                  <c:v>72335.148000000001</c:v>
                </c:pt>
                <c:pt idx="6193">
                  <c:v>72337.148000000001</c:v>
                </c:pt>
                <c:pt idx="6194">
                  <c:v>72339.148000000001</c:v>
                </c:pt>
                <c:pt idx="6195">
                  <c:v>72341.148000000001</c:v>
                </c:pt>
                <c:pt idx="6196">
                  <c:v>72343.148000000001</c:v>
                </c:pt>
                <c:pt idx="6197">
                  <c:v>72345.148000000001</c:v>
                </c:pt>
                <c:pt idx="6198">
                  <c:v>72347.148000000001</c:v>
                </c:pt>
                <c:pt idx="6199">
                  <c:v>72349.148000000001</c:v>
                </c:pt>
                <c:pt idx="6200">
                  <c:v>72351.148000000001</c:v>
                </c:pt>
                <c:pt idx="6201">
                  <c:v>72353.148000000001</c:v>
                </c:pt>
                <c:pt idx="6202">
                  <c:v>72355.148000000001</c:v>
                </c:pt>
                <c:pt idx="6203">
                  <c:v>72357.148000000001</c:v>
                </c:pt>
                <c:pt idx="6204">
                  <c:v>72359.148000000001</c:v>
                </c:pt>
                <c:pt idx="6205">
                  <c:v>72361.148000000001</c:v>
                </c:pt>
                <c:pt idx="6206">
                  <c:v>72363.148000000001</c:v>
                </c:pt>
                <c:pt idx="6207">
                  <c:v>72365.148000000001</c:v>
                </c:pt>
                <c:pt idx="6208">
                  <c:v>72367.148000000001</c:v>
                </c:pt>
                <c:pt idx="6209">
                  <c:v>72369.148000000001</c:v>
                </c:pt>
                <c:pt idx="6210">
                  <c:v>72371.148000000001</c:v>
                </c:pt>
                <c:pt idx="6211">
                  <c:v>72373.148000000001</c:v>
                </c:pt>
                <c:pt idx="6212">
                  <c:v>72375.148000000001</c:v>
                </c:pt>
                <c:pt idx="6213">
                  <c:v>72377.148000000001</c:v>
                </c:pt>
                <c:pt idx="6214">
                  <c:v>72379.148000000001</c:v>
                </c:pt>
                <c:pt idx="6215">
                  <c:v>72381.148000000001</c:v>
                </c:pt>
                <c:pt idx="6216">
                  <c:v>72383.148000000001</c:v>
                </c:pt>
                <c:pt idx="6217">
                  <c:v>72385.148000000001</c:v>
                </c:pt>
                <c:pt idx="6218">
                  <c:v>72387.148000000001</c:v>
                </c:pt>
                <c:pt idx="6219">
                  <c:v>72389.148000000001</c:v>
                </c:pt>
                <c:pt idx="6220">
                  <c:v>72391.148000000001</c:v>
                </c:pt>
                <c:pt idx="6221">
                  <c:v>72393.148000000001</c:v>
                </c:pt>
                <c:pt idx="6222">
                  <c:v>72395.148000000001</c:v>
                </c:pt>
                <c:pt idx="6223">
                  <c:v>72397.148000000001</c:v>
                </c:pt>
                <c:pt idx="6224">
                  <c:v>72399.148000000001</c:v>
                </c:pt>
                <c:pt idx="6225">
                  <c:v>72401.148000000001</c:v>
                </c:pt>
                <c:pt idx="6226">
                  <c:v>72403.148000000001</c:v>
                </c:pt>
                <c:pt idx="6227">
                  <c:v>72405.148000000001</c:v>
                </c:pt>
                <c:pt idx="6228">
                  <c:v>72407.148000000001</c:v>
                </c:pt>
                <c:pt idx="6229">
                  <c:v>72409.148000000001</c:v>
                </c:pt>
                <c:pt idx="6230">
                  <c:v>72411.148000000001</c:v>
                </c:pt>
                <c:pt idx="6231">
                  <c:v>72413.148000000001</c:v>
                </c:pt>
                <c:pt idx="6232">
                  <c:v>72415.148000000001</c:v>
                </c:pt>
                <c:pt idx="6233">
                  <c:v>72417.148000000001</c:v>
                </c:pt>
                <c:pt idx="6234">
                  <c:v>72419.148000000001</c:v>
                </c:pt>
                <c:pt idx="6235">
                  <c:v>72421.148000000001</c:v>
                </c:pt>
                <c:pt idx="6236">
                  <c:v>72423.148000000001</c:v>
                </c:pt>
                <c:pt idx="6237">
                  <c:v>72425.148000000001</c:v>
                </c:pt>
                <c:pt idx="6238">
                  <c:v>72427.148000000001</c:v>
                </c:pt>
                <c:pt idx="6239">
                  <c:v>72429.148000000001</c:v>
                </c:pt>
                <c:pt idx="6240">
                  <c:v>72431.148000000001</c:v>
                </c:pt>
                <c:pt idx="6241">
                  <c:v>72433.148000000001</c:v>
                </c:pt>
                <c:pt idx="6242">
                  <c:v>72435.148000000001</c:v>
                </c:pt>
                <c:pt idx="6243">
                  <c:v>72437.148000000001</c:v>
                </c:pt>
                <c:pt idx="6244">
                  <c:v>72439.148000000001</c:v>
                </c:pt>
                <c:pt idx="6245">
                  <c:v>72441.148000000001</c:v>
                </c:pt>
                <c:pt idx="6246">
                  <c:v>72443.148000000001</c:v>
                </c:pt>
                <c:pt idx="6247">
                  <c:v>72445.148000000001</c:v>
                </c:pt>
                <c:pt idx="6248">
                  <c:v>72447.148000000001</c:v>
                </c:pt>
                <c:pt idx="6249">
                  <c:v>72449.148000000001</c:v>
                </c:pt>
                <c:pt idx="6250">
                  <c:v>72451.148000000001</c:v>
                </c:pt>
                <c:pt idx="6251">
                  <c:v>72453.148000000001</c:v>
                </c:pt>
                <c:pt idx="6252">
                  <c:v>72455.148000000001</c:v>
                </c:pt>
                <c:pt idx="6253">
                  <c:v>72457.148000000001</c:v>
                </c:pt>
                <c:pt idx="6254">
                  <c:v>72459.148000000001</c:v>
                </c:pt>
                <c:pt idx="6255">
                  <c:v>72461.148000000001</c:v>
                </c:pt>
                <c:pt idx="6256">
                  <c:v>72463.148000000001</c:v>
                </c:pt>
                <c:pt idx="6257">
                  <c:v>72465.148000000001</c:v>
                </c:pt>
                <c:pt idx="6258">
                  <c:v>72467.148000000001</c:v>
                </c:pt>
                <c:pt idx="6259">
                  <c:v>72469.148000000001</c:v>
                </c:pt>
                <c:pt idx="6260">
                  <c:v>72499.937999999878</c:v>
                </c:pt>
                <c:pt idx="6261">
                  <c:v>72529.937999999878</c:v>
                </c:pt>
                <c:pt idx="6262">
                  <c:v>72559.937999999878</c:v>
                </c:pt>
                <c:pt idx="6263">
                  <c:v>72582.398000000001</c:v>
                </c:pt>
                <c:pt idx="6264">
                  <c:v>72584.398000000001</c:v>
                </c:pt>
                <c:pt idx="6265">
                  <c:v>72586.398000000001</c:v>
                </c:pt>
                <c:pt idx="6266">
                  <c:v>72588.398000000001</c:v>
                </c:pt>
                <c:pt idx="6267">
                  <c:v>72590.398000000001</c:v>
                </c:pt>
                <c:pt idx="6268">
                  <c:v>72592.398000000001</c:v>
                </c:pt>
                <c:pt idx="6269">
                  <c:v>72594.398000000001</c:v>
                </c:pt>
                <c:pt idx="6270">
                  <c:v>72596.398000000001</c:v>
                </c:pt>
                <c:pt idx="6271">
                  <c:v>72598.398000000001</c:v>
                </c:pt>
                <c:pt idx="6272">
                  <c:v>72600.398000000001</c:v>
                </c:pt>
                <c:pt idx="6273">
                  <c:v>72602.398000000001</c:v>
                </c:pt>
                <c:pt idx="6274">
                  <c:v>72604.398000000001</c:v>
                </c:pt>
                <c:pt idx="6275">
                  <c:v>72606.398000000001</c:v>
                </c:pt>
                <c:pt idx="6276">
                  <c:v>72608.398000000001</c:v>
                </c:pt>
                <c:pt idx="6277">
                  <c:v>72610.398000000001</c:v>
                </c:pt>
                <c:pt idx="6278">
                  <c:v>72612.398000000001</c:v>
                </c:pt>
                <c:pt idx="6279">
                  <c:v>72614.398000000001</c:v>
                </c:pt>
                <c:pt idx="6280">
                  <c:v>72616.398000000001</c:v>
                </c:pt>
                <c:pt idx="6281">
                  <c:v>72618.398000000001</c:v>
                </c:pt>
                <c:pt idx="6282">
                  <c:v>72620.398000000001</c:v>
                </c:pt>
                <c:pt idx="6283">
                  <c:v>72622.398000000001</c:v>
                </c:pt>
                <c:pt idx="6284">
                  <c:v>72624.398000000001</c:v>
                </c:pt>
                <c:pt idx="6285">
                  <c:v>72626.398000000001</c:v>
                </c:pt>
                <c:pt idx="6286">
                  <c:v>72628.398000000001</c:v>
                </c:pt>
                <c:pt idx="6287">
                  <c:v>72630.398000000001</c:v>
                </c:pt>
                <c:pt idx="6288">
                  <c:v>72632.398000000001</c:v>
                </c:pt>
                <c:pt idx="6289">
                  <c:v>72635.648000000001</c:v>
                </c:pt>
                <c:pt idx="6290">
                  <c:v>72637.648000000001</c:v>
                </c:pt>
                <c:pt idx="6291">
                  <c:v>72639.648000000001</c:v>
                </c:pt>
                <c:pt idx="6292">
                  <c:v>72641.648000000001</c:v>
                </c:pt>
                <c:pt idx="6293">
                  <c:v>72643.648000000001</c:v>
                </c:pt>
                <c:pt idx="6294">
                  <c:v>72645.648000000001</c:v>
                </c:pt>
                <c:pt idx="6295">
                  <c:v>72647.648000000001</c:v>
                </c:pt>
                <c:pt idx="6296">
                  <c:v>72649.648000000001</c:v>
                </c:pt>
                <c:pt idx="6297">
                  <c:v>72651.648000000001</c:v>
                </c:pt>
                <c:pt idx="6298">
                  <c:v>72653.648000000001</c:v>
                </c:pt>
                <c:pt idx="6299">
                  <c:v>72655.648000000001</c:v>
                </c:pt>
                <c:pt idx="6300">
                  <c:v>72657.648000000001</c:v>
                </c:pt>
                <c:pt idx="6301">
                  <c:v>72659.648000000001</c:v>
                </c:pt>
                <c:pt idx="6302">
                  <c:v>72661.648000000001</c:v>
                </c:pt>
                <c:pt idx="6303">
                  <c:v>72663.648000000001</c:v>
                </c:pt>
                <c:pt idx="6304">
                  <c:v>72665.648000000001</c:v>
                </c:pt>
                <c:pt idx="6305">
                  <c:v>72667.648000000001</c:v>
                </c:pt>
                <c:pt idx="6306">
                  <c:v>72669.648000000001</c:v>
                </c:pt>
                <c:pt idx="6307">
                  <c:v>72671.648000000001</c:v>
                </c:pt>
                <c:pt idx="6308">
                  <c:v>72673.648000000001</c:v>
                </c:pt>
                <c:pt idx="6309">
                  <c:v>72675.648000000001</c:v>
                </c:pt>
                <c:pt idx="6310">
                  <c:v>72677.648000000001</c:v>
                </c:pt>
                <c:pt idx="6311">
                  <c:v>72679.648000000001</c:v>
                </c:pt>
                <c:pt idx="6312">
                  <c:v>72681.648000000001</c:v>
                </c:pt>
                <c:pt idx="6313">
                  <c:v>72683.648000000001</c:v>
                </c:pt>
                <c:pt idx="6314">
                  <c:v>72685.648000000001</c:v>
                </c:pt>
                <c:pt idx="6315">
                  <c:v>72687.648000000001</c:v>
                </c:pt>
                <c:pt idx="6316">
                  <c:v>72689.648000000001</c:v>
                </c:pt>
                <c:pt idx="6317">
                  <c:v>72691.648000000001</c:v>
                </c:pt>
                <c:pt idx="6318">
                  <c:v>72693.648000000001</c:v>
                </c:pt>
                <c:pt idx="6319">
                  <c:v>72695.648000000001</c:v>
                </c:pt>
                <c:pt idx="6320">
                  <c:v>72697.648000000001</c:v>
                </c:pt>
                <c:pt idx="6321">
                  <c:v>72699.648000000001</c:v>
                </c:pt>
                <c:pt idx="6322">
                  <c:v>72701.648000000001</c:v>
                </c:pt>
                <c:pt idx="6323">
                  <c:v>72703.648000000001</c:v>
                </c:pt>
                <c:pt idx="6324">
                  <c:v>72705.648000000001</c:v>
                </c:pt>
                <c:pt idx="6325">
                  <c:v>72707.648000000001</c:v>
                </c:pt>
                <c:pt idx="6326">
                  <c:v>72709.648000000001</c:v>
                </c:pt>
                <c:pt idx="6327">
                  <c:v>72711.648000000001</c:v>
                </c:pt>
                <c:pt idx="6328">
                  <c:v>72713.648000000001</c:v>
                </c:pt>
                <c:pt idx="6329">
                  <c:v>72715.648000000001</c:v>
                </c:pt>
                <c:pt idx="6330">
                  <c:v>72717.648000000001</c:v>
                </c:pt>
                <c:pt idx="6331">
                  <c:v>72719.648000000001</c:v>
                </c:pt>
                <c:pt idx="6332">
                  <c:v>72721.648000000001</c:v>
                </c:pt>
                <c:pt idx="6333">
                  <c:v>72723.648000000001</c:v>
                </c:pt>
                <c:pt idx="6334">
                  <c:v>72725.648000000001</c:v>
                </c:pt>
                <c:pt idx="6335">
                  <c:v>72727.648000000001</c:v>
                </c:pt>
                <c:pt idx="6336">
                  <c:v>72729.648000000001</c:v>
                </c:pt>
                <c:pt idx="6337">
                  <c:v>72731.648000000001</c:v>
                </c:pt>
                <c:pt idx="6338">
                  <c:v>72733.648000000001</c:v>
                </c:pt>
                <c:pt idx="6339">
                  <c:v>72735.648000000001</c:v>
                </c:pt>
                <c:pt idx="6340">
                  <c:v>72737.648000000001</c:v>
                </c:pt>
                <c:pt idx="6341">
                  <c:v>72739.648000000001</c:v>
                </c:pt>
                <c:pt idx="6342">
                  <c:v>72741.648000000001</c:v>
                </c:pt>
                <c:pt idx="6343">
                  <c:v>72743.648000000001</c:v>
                </c:pt>
                <c:pt idx="6344">
                  <c:v>72745.648000000001</c:v>
                </c:pt>
                <c:pt idx="6345">
                  <c:v>72747.648000000001</c:v>
                </c:pt>
                <c:pt idx="6346">
                  <c:v>72749.648000000001</c:v>
                </c:pt>
                <c:pt idx="6347">
                  <c:v>72751.648000000001</c:v>
                </c:pt>
                <c:pt idx="6348">
                  <c:v>72753.648000000001</c:v>
                </c:pt>
                <c:pt idx="6349">
                  <c:v>72755.648000000001</c:v>
                </c:pt>
                <c:pt idx="6350">
                  <c:v>72757.648000000001</c:v>
                </c:pt>
                <c:pt idx="6351">
                  <c:v>72759.648000000001</c:v>
                </c:pt>
                <c:pt idx="6352">
                  <c:v>72761.648000000001</c:v>
                </c:pt>
                <c:pt idx="6353">
                  <c:v>72763.648000000001</c:v>
                </c:pt>
                <c:pt idx="6354">
                  <c:v>72765.648000000001</c:v>
                </c:pt>
                <c:pt idx="6355">
                  <c:v>72767.648000000001</c:v>
                </c:pt>
                <c:pt idx="6356">
                  <c:v>72769.648000000001</c:v>
                </c:pt>
                <c:pt idx="6357">
                  <c:v>72771.648000000001</c:v>
                </c:pt>
                <c:pt idx="6358">
                  <c:v>72773.648000000001</c:v>
                </c:pt>
                <c:pt idx="6359">
                  <c:v>72775.648000000001</c:v>
                </c:pt>
                <c:pt idx="6360">
                  <c:v>72777.648000000001</c:v>
                </c:pt>
                <c:pt idx="6361">
                  <c:v>72779.648000000001</c:v>
                </c:pt>
                <c:pt idx="6362">
                  <c:v>72781.648000000001</c:v>
                </c:pt>
                <c:pt idx="6363">
                  <c:v>72783.648000000001</c:v>
                </c:pt>
                <c:pt idx="6364">
                  <c:v>72785.648000000001</c:v>
                </c:pt>
                <c:pt idx="6365">
                  <c:v>72787.648000000001</c:v>
                </c:pt>
                <c:pt idx="6366">
                  <c:v>72789.648000000001</c:v>
                </c:pt>
                <c:pt idx="6367">
                  <c:v>72791.648000000001</c:v>
                </c:pt>
                <c:pt idx="6368">
                  <c:v>72793.648000000001</c:v>
                </c:pt>
                <c:pt idx="6369">
                  <c:v>72795.648000000001</c:v>
                </c:pt>
                <c:pt idx="6370">
                  <c:v>72797.648000000001</c:v>
                </c:pt>
                <c:pt idx="6371">
                  <c:v>72799.648000000001</c:v>
                </c:pt>
                <c:pt idx="6372">
                  <c:v>72801.648000000001</c:v>
                </c:pt>
                <c:pt idx="6373">
                  <c:v>72803.648000000001</c:v>
                </c:pt>
                <c:pt idx="6374">
                  <c:v>72805.648000000001</c:v>
                </c:pt>
                <c:pt idx="6375">
                  <c:v>72807.648000000001</c:v>
                </c:pt>
                <c:pt idx="6376">
                  <c:v>72809.648000000001</c:v>
                </c:pt>
                <c:pt idx="6377">
                  <c:v>72811.648000000001</c:v>
                </c:pt>
                <c:pt idx="6378">
                  <c:v>72813.648000000001</c:v>
                </c:pt>
                <c:pt idx="6379">
                  <c:v>72815.648000000001</c:v>
                </c:pt>
                <c:pt idx="6380">
                  <c:v>72817.648000000001</c:v>
                </c:pt>
                <c:pt idx="6381">
                  <c:v>72819.648000000001</c:v>
                </c:pt>
                <c:pt idx="6382">
                  <c:v>72821.648000000001</c:v>
                </c:pt>
                <c:pt idx="6383">
                  <c:v>72823.648000000001</c:v>
                </c:pt>
                <c:pt idx="6384">
                  <c:v>72825.648000000001</c:v>
                </c:pt>
                <c:pt idx="6385">
                  <c:v>72827.648000000001</c:v>
                </c:pt>
                <c:pt idx="6386">
                  <c:v>72829.648000000001</c:v>
                </c:pt>
                <c:pt idx="6387">
                  <c:v>72831.648000000001</c:v>
                </c:pt>
                <c:pt idx="6388">
                  <c:v>72833.648000000001</c:v>
                </c:pt>
                <c:pt idx="6389">
                  <c:v>72835.648000000001</c:v>
                </c:pt>
                <c:pt idx="6390">
                  <c:v>72837.648000000001</c:v>
                </c:pt>
                <c:pt idx="6391">
                  <c:v>72839.648000000001</c:v>
                </c:pt>
                <c:pt idx="6392">
                  <c:v>72841.648000000001</c:v>
                </c:pt>
                <c:pt idx="6393">
                  <c:v>72843.648000000001</c:v>
                </c:pt>
                <c:pt idx="6394">
                  <c:v>72845.648000000001</c:v>
                </c:pt>
                <c:pt idx="6395">
                  <c:v>72847.648000000001</c:v>
                </c:pt>
                <c:pt idx="6396">
                  <c:v>72849.648000000001</c:v>
                </c:pt>
                <c:pt idx="6397">
                  <c:v>72851.648000000001</c:v>
                </c:pt>
                <c:pt idx="6398">
                  <c:v>72853.648000000001</c:v>
                </c:pt>
                <c:pt idx="6399">
                  <c:v>72855.648000000001</c:v>
                </c:pt>
                <c:pt idx="6400">
                  <c:v>72857.648000000001</c:v>
                </c:pt>
                <c:pt idx="6401">
                  <c:v>72859.648000000001</c:v>
                </c:pt>
                <c:pt idx="6402">
                  <c:v>72861.648000000001</c:v>
                </c:pt>
                <c:pt idx="6403">
                  <c:v>72863.648000000001</c:v>
                </c:pt>
                <c:pt idx="6404">
                  <c:v>72865.648000000001</c:v>
                </c:pt>
                <c:pt idx="6405">
                  <c:v>72867.648000000001</c:v>
                </c:pt>
                <c:pt idx="6406">
                  <c:v>72869.648000000001</c:v>
                </c:pt>
                <c:pt idx="6407">
                  <c:v>72871.648000000001</c:v>
                </c:pt>
                <c:pt idx="6408">
                  <c:v>72873.648000000001</c:v>
                </c:pt>
                <c:pt idx="6409">
                  <c:v>72875.648000000001</c:v>
                </c:pt>
                <c:pt idx="6410">
                  <c:v>72877.648000000001</c:v>
                </c:pt>
                <c:pt idx="6411">
                  <c:v>72879.648000000001</c:v>
                </c:pt>
                <c:pt idx="6412">
                  <c:v>72881.648000000001</c:v>
                </c:pt>
                <c:pt idx="6413">
                  <c:v>72883.648000000001</c:v>
                </c:pt>
                <c:pt idx="6414">
                  <c:v>72885.648000000001</c:v>
                </c:pt>
                <c:pt idx="6415">
                  <c:v>72887.648000000001</c:v>
                </c:pt>
                <c:pt idx="6416">
                  <c:v>72889.648000000001</c:v>
                </c:pt>
                <c:pt idx="6417">
                  <c:v>72891.648000000001</c:v>
                </c:pt>
                <c:pt idx="6418">
                  <c:v>72893.648000000001</c:v>
                </c:pt>
                <c:pt idx="6419">
                  <c:v>72895.648000000001</c:v>
                </c:pt>
                <c:pt idx="6420">
                  <c:v>72897.648000000001</c:v>
                </c:pt>
                <c:pt idx="6421">
                  <c:v>72899.648000000001</c:v>
                </c:pt>
                <c:pt idx="6422">
                  <c:v>72901.648000000001</c:v>
                </c:pt>
                <c:pt idx="6423">
                  <c:v>72903.648000000001</c:v>
                </c:pt>
                <c:pt idx="6424">
                  <c:v>72905.648000000001</c:v>
                </c:pt>
                <c:pt idx="6425">
                  <c:v>72907.648000000001</c:v>
                </c:pt>
                <c:pt idx="6426">
                  <c:v>72909.648000000001</c:v>
                </c:pt>
                <c:pt idx="6427">
                  <c:v>72911.648000000001</c:v>
                </c:pt>
                <c:pt idx="6428">
                  <c:v>72913.648000000001</c:v>
                </c:pt>
                <c:pt idx="6429">
                  <c:v>72915.648000000001</c:v>
                </c:pt>
                <c:pt idx="6430">
                  <c:v>72917.648000000001</c:v>
                </c:pt>
                <c:pt idx="6431">
                  <c:v>72919.648000000001</c:v>
                </c:pt>
                <c:pt idx="6432">
                  <c:v>72921.648000000001</c:v>
                </c:pt>
                <c:pt idx="6433">
                  <c:v>72923.648000000001</c:v>
                </c:pt>
                <c:pt idx="6434">
                  <c:v>72925.648000000001</c:v>
                </c:pt>
                <c:pt idx="6435">
                  <c:v>72927.648000000001</c:v>
                </c:pt>
                <c:pt idx="6436">
                  <c:v>72929.648000000001</c:v>
                </c:pt>
                <c:pt idx="6437">
                  <c:v>72931.648000000001</c:v>
                </c:pt>
                <c:pt idx="6438">
                  <c:v>72933.648000000001</c:v>
                </c:pt>
                <c:pt idx="6439">
                  <c:v>72935.648000000001</c:v>
                </c:pt>
                <c:pt idx="6440">
                  <c:v>72937.648000000001</c:v>
                </c:pt>
                <c:pt idx="6441">
                  <c:v>72939.648000000001</c:v>
                </c:pt>
                <c:pt idx="6442">
                  <c:v>72941.648000000001</c:v>
                </c:pt>
                <c:pt idx="6443">
                  <c:v>72943.648000000001</c:v>
                </c:pt>
                <c:pt idx="6444">
                  <c:v>72945.648000000001</c:v>
                </c:pt>
                <c:pt idx="6445">
                  <c:v>72947.648000000001</c:v>
                </c:pt>
                <c:pt idx="6446">
                  <c:v>72949.648000000001</c:v>
                </c:pt>
                <c:pt idx="6447">
                  <c:v>72951.648000000001</c:v>
                </c:pt>
                <c:pt idx="6448">
                  <c:v>72953.648000000001</c:v>
                </c:pt>
                <c:pt idx="6449">
                  <c:v>72955.648000000001</c:v>
                </c:pt>
                <c:pt idx="6450">
                  <c:v>72957.648000000001</c:v>
                </c:pt>
                <c:pt idx="6451">
                  <c:v>72959.648000000001</c:v>
                </c:pt>
                <c:pt idx="6452">
                  <c:v>72961.648000000001</c:v>
                </c:pt>
                <c:pt idx="6453">
                  <c:v>72963.648000000001</c:v>
                </c:pt>
                <c:pt idx="6454">
                  <c:v>72965.648000000001</c:v>
                </c:pt>
                <c:pt idx="6455">
                  <c:v>72967.648000000001</c:v>
                </c:pt>
                <c:pt idx="6456">
                  <c:v>72969.648000000001</c:v>
                </c:pt>
                <c:pt idx="6457">
                  <c:v>72971.648000000001</c:v>
                </c:pt>
                <c:pt idx="6458">
                  <c:v>72973.648000000001</c:v>
                </c:pt>
                <c:pt idx="6459">
                  <c:v>72975.648000000001</c:v>
                </c:pt>
                <c:pt idx="6460">
                  <c:v>72977.648000000001</c:v>
                </c:pt>
                <c:pt idx="6461">
                  <c:v>72979.648000000001</c:v>
                </c:pt>
                <c:pt idx="6462">
                  <c:v>72981.648000000001</c:v>
                </c:pt>
                <c:pt idx="6463">
                  <c:v>72983.648000000001</c:v>
                </c:pt>
                <c:pt idx="6464">
                  <c:v>72985.648000000001</c:v>
                </c:pt>
                <c:pt idx="6465">
                  <c:v>72987.648000000001</c:v>
                </c:pt>
                <c:pt idx="6466">
                  <c:v>72989.648000000001</c:v>
                </c:pt>
                <c:pt idx="6467">
                  <c:v>72991.648000000001</c:v>
                </c:pt>
                <c:pt idx="6468">
                  <c:v>72993.648000000001</c:v>
                </c:pt>
                <c:pt idx="6469">
                  <c:v>72995.648000000001</c:v>
                </c:pt>
                <c:pt idx="6470">
                  <c:v>72997.648000000001</c:v>
                </c:pt>
                <c:pt idx="6471">
                  <c:v>72999.648000000001</c:v>
                </c:pt>
                <c:pt idx="6472">
                  <c:v>73001.648000000001</c:v>
                </c:pt>
                <c:pt idx="6473">
                  <c:v>73003.648000000001</c:v>
                </c:pt>
                <c:pt idx="6474">
                  <c:v>73005.648000000001</c:v>
                </c:pt>
                <c:pt idx="6475">
                  <c:v>73007.648000000001</c:v>
                </c:pt>
                <c:pt idx="6476">
                  <c:v>73009.648000000001</c:v>
                </c:pt>
                <c:pt idx="6477">
                  <c:v>73011.648000000001</c:v>
                </c:pt>
                <c:pt idx="6478">
                  <c:v>73013.648000000001</c:v>
                </c:pt>
                <c:pt idx="6479">
                  <c:v>73015.648000000001</c:v>
                </c:pt>
                <c:pt idx="6480">
                  <c:v>73017.648000000001</c:v>
                </c:pt>
                <c:pt idx="6481">
                  <c:v>73019.648000000001</c:v>
                </c:pt>
                <c:pt idx="6482">
                  <c:v>73021.648000000001</c:v>
                </c:pt>
                <c:pt idx="6483">
                  <c:v>73023.648000000001</c:v>
                </c:pt>
                <c:pt idx="6484">
                  <c:v>73025.648000000001</c:v>
                </c:pt>
                <c:pt idx="6485">
                  <c:v>73027.648000000001</c:v>
                </c:pt>
                <c:pt idx="6486">
                  <c:v>73029.648000000001</c:v>
                </c:pt>
                <c:pt idx="6487">
                  <c:v>73031.648000000001</c:v>
                </c:pt>
                <c:pt idx="6488">
                  <c:v>73033.648000000001</c:v>
                </c:pt>
                <c:pt idx="6489">
                  <c:v>73035.648000000001</c:v>
                </c:pt>
                <c:pt idx="6490">
                  <c:v>73037.648000000001</c:v>
                </c:pt>
                <c:pt idx="6491">
                  <c:v>73039.648000000001</c:v>
                </c:pt>
                <c:pt idx="6492">
                  <c:v>73041.648000000001</c:v>
                </c:pt>
                <c:pt idx="6493">
                  <c:v>73043.648000000001</c:v>
                </c:pt>
                <c:pt idx="6494">
                  <c:v>73045.648000000001</c:v>
                </c:pt>
                <c:pt idx="6495">
                  <c:v>73047.648000000001</c:v>
                </c:pt>
                <c:pt idx="6496">
                  <c:v>73049.648000000001</c:v>
                </c:pt>
                <c:pt idx="6497">
                  <c:v>73051.648000000001</c:v>
                </c:pt>
                <c:pt idx="6498">
                  <c:v>73053.648000000001</c:v>
                </c:pt>
                <c:pt idx="6499">
                  <c:v>73055.648000000001</c:v>
                </c:pt>
                <c:pt idx="6500">
                  <c:v>73057.648000000001</c:v>
                </c:pt>
                <c:pt idx="6501">
                  <c:v>73059.648000000001</c:v>
                </c:pt>
                <c:pt idx="6502">
                  <c:v>73061.648000000001</c:v>
                </c:pt>
                <c:pt idx="6503">
                  <c:v>73063.648000000001</c:v>
                </c:pt>
                <c:pt idx="6504">
                  <c:v>73065.648000000001</c:v>
                </c:pt>
                <c:pt idx="6505">
                  <c:v>73067.648000000001</c:v>
                </c:pt>
                <c:pt idx="6506">
                  <c:v>73069.648000000001</c:v>
                </c:pt>
                <c:pt idx="6507">
                  <c:v>73071.648000000001</c:v>
                </c:pt>
                <c:pt idx="6508">
                  <c:v>73073.648000000001</c:v>
                </c:pt>
                <c:pt idx="6509">
                  <c:v>73075.648000000001</c:v>
                </c:pt>
                <c:pt idx="6510">
                  <c:v>73077.648000000001</c:v>
                </c:pt>
                <c:pt idx="6511">
                  <c:v>73079.648000000001</c:v>
                </c:pt>
                <c:pt idx="6512">
                  <c:v>73081.648000000001</c:v>
                </c:pt>
                <c:pt idx="6513">
                  <c:v>73083.648000000001</c:v>
                </c:pt>
                <c:pt idx="6514">
                  <c:v>73085.648000000001</c:v>
                </c:pt>
                <c:pt idx="6515">
                  <c:v>73087.648000000001</c:v>
                </c:pt>
                <c:pt idx="6516">
                  <c:v>73089.648000000001</c:v>
                </c:pt>
                <c:pt idx="6517">
                  <c:v>73091.648000000001</c:v>
                </c:pt>
                <c:pt idx="6518">
                  <c:v>73093.648000000001</c:v>
                </c:pt>
                <c:pt idx="6519">
                  <c:v>73095.648000000001</c:v>
                </c:pt>
                <c:pt idx="6520">
                  <c:v>73097.648000000001</c:v>
                </c:pt>
                <c:pt idx="6521">
                  <c:v>73099.648000000001</c:v>
                </c:pt>
                <c:pt idx="6522">
                  <c:v>73101.648000000001</c:v>
                </c:pt>
                <c:pt idx="6523">
                  <c:v>73103.648000000001</c:v>
                </c:pt>
                <c:pt idx="6524">
                  <c:v>73105.648000000001</c:v>
                </c:pt>
                <c:pt idx="6525">
                  <c:v>73107.648000000001</c:v>
                </c:pt>
                <c:pt idx="6526">
                  <c:v>73109.648000000001</c:v>
                </c:pt>
                <c:pt idx="6527">
                  <c:v>73111.648000000001</c:v>
                </c:pt>
                <c:pt idx="6528">
                  <c:v>73113.648000000001</c:v>
                </c:pt>
                <c:pt idx="6529">
                  <c:v>73115.648000000001</c:v>
                </c:pt>
                <c:pt idx="6530">
                  <c:v>73117.648000000001</c:v>
                </c:pt>
                <c:pt idx="6531">
                  <c:v>73119.648000000001</c:v>
                </c:pt>
                <c:pt idx="6532">
                  <c:v>73121.648000000001</c:v>
                </c:pt>
                <c:pt idx="6533">
                  <c:v>73123.648000000001</c:v>
                </c:pt>
                <c:pt idx="6534">
                  <c:v>73125.648000000001</c:v>
                </c:pt>
                <c:pt idx="6535">
                  <c:v>73127.648000000001</c:v>
                </c:pt>
                <c:pt idx="6536">
                  <c:v>73129.648000000001</c:v>
                </c:pt>
                <c:pt idx="6537">
                  <c:v>73131.648000000001</c:v>
                </c:pt>
                <c:pt idx="6538">
                  <c:v>73133.648000000001</c:v>
                </c:pt>
                <c:pt idx="6539">
                  <c:v>73135.648000000001</c:v>
                </c:pt>
                <c:pt idx="6540">
                  <c:v>73137.648000000001</c:v>
                </c:pt>
                <c:pt idx="6541">
                  <c:v>73139.648000000001</c:v>
                </c:pt>
                <c:pt idx="6542">
                  <c:v>73141.648000000001</c:v>
                </c:pt>
                <c:pt idx="6543">
                  <c:v>73143.648000000001</c:v>
                </c:pt>
                <c:pt idx="6544">
                  <c:v>73145.648000000001</c:v>
                </c:pt>
                <c:pt idx="6545">
                  <c:v>73147.648000000001</c:v>
                </c:pt>
                <c:pt idx="6546">
                  <c:v>73149.648000000001</c:v>
                </c:pt>
                <c:pt idx="6547">
                  <c:v>73151.648000000001</c:v>
                </c:pt>
                <c:pt idx="6548">
                  <c:v>73153.648000000001</c:v>
                </c:pt>
                <c:pt idx="6549">
                  <c:v>73155.648000000001</c:v>
                </c:pt>
                <c:pt idx="6550">
                  <c:v>73157.648000000001</c:v>
                </c:pt>
                <c:pt idx="6551">
                  <c:v>73159.648000000001</c:v>
                </c:pt>
                <c:pt idx="6552">
                  <c:v>73161.648000000001</c:v>
                </c:pt>
                <c:pt idx="6553">
                  <c:v>73163.648000000001</c:v>
                </c:pt>
                <c:pt idx="6554">
                  <c:v>73165.648000000001</c:v>
                </c:pt>
                <c:pt idx="6555">
                  <c:v>73167.648000000001</c:v>
                </c:pt>
                <c:pt idx="6556">
                  <c:v>73169.648000000001</c:v>
                </c:pt>
                <c:pt idx="6557">
                  <c:v>73171.648000000001</c:v>
                </c:pt>
                <c:pt idx="6558">
                  <c:v>73173.648000000001</c:v>
                </c:pt>
                <c:pt idx="6559">
                  <c:v>73175.648000000001</c:v>
                </c:pt>
                <c:pt idx="6560">
                  <c:v>73177.648000000001</c:v>
                </c:pt>
                <c:pt idx="6561">
                  <c:v>73179.648000000001</c:v>
                </c:pt>
                <c:pt idx="6562">
                  <c:v>73181.648000000001</c:v>
                </c:pt>
                <c:pt idx="6563">
                  <c:v>73183.648000000001</c:v>
                </c:pt>
                <c:pt idx="6564">
                  <c:v>73185.648000000001</c:v>
                </c:pt>
                <c:pt idx="6565">
                  <c:v>73187.648000000001</c:v>
                </c:pt>
                <c:pt idx="6566">
                  <c:v>73189.648000000001</c:v>
                </c:pt>
                <c:pt idx="6567">
                  <c:v>73191.648000000001</c:v>
                </c:pt>
                <c:pt idx="6568">
                  <c:v>73193.648000000001</c:v>
                </c:pt>
                <c:pt idx="6569">
                  <c:v>73195.648000000001</c:v>
                </c:pt>
                <c:pt idx="6570">
                  <c:v>73197.648000000001</c:v>
                </c:pt>
                <c:pt idx="6571">
                  <c:v>73199.648000000001</c:v>
                </c:pt>
                <c:pt idx="6572">
                  <c:v>73201.648000000001</c:v>
                </c:pt>
                <c:pt idx="6573">
                  <c:v>73203.648000000001</c:v>
                </c:pt>
                <c:pt idx="6574">
                  <c:v>73205.648000000001</c:v>
                </c:pt>
                <c:pt idx="6575">
                  <c:v>73207.648000000001</c:v>
                </c:pt>
                <c:pt idx="6576">
                  <c:v>73209.648000000001</c:v>
                </c:pt>
                <c:pt idx="6577">
                  <c:v>73211.648000000001</c:v>
                </c:pt>
                <c:pt idx="6578">
                  <c:v>73213.648000000001</c:v>
                </c:pt>
                <c:pt idx="6579">
                  <c:v>73215.648000000001</c:v>
                </c:pt>
                <c:pt idx="6580">
                  <c:v>73217.648000000001</c:v>
                </c:pt>
                <c:pt idx="6581">
                  <c:v>73219.648000000001</c:v>
                </c:pt>
                <c:pt idx="6582">
                  <c:v>73221.648000000001</c:v>
                </c:pt>
                <c:pt idx="6583">
                  <c:v>73223.648000000001</c:v>
                </c:pt>
                <c:pt idx="6584">
                  <c:v>73225.648000000001</c:v>
                </c:pt>
                <c:pt idx="6585">
                  <c:v>73227.648000000001</c:v>
                </c:pt>
                <c:pt idx="6586">
                  <c:v>73229.648000000001</c:v>
                </c:pt>
                <c:pt idx="6587">
                  <c:v>73231.648000000001</c:v>
                </c:pt>
                <c:pt idx="6588">
                  <c:v>73233.648000000001</c:v>
                </c:pt>
                <c:pt idx="6589">
                  <c:v>73235.648000000001</c:v>
                </c:pt>
                <c:pt idx="6590">
                  <c:v>73237.648000000001</c:v>
                </c:pt>
                <c:pt idx="6591">
                  <c:v>73239.648000000001</c:v>
                </c:pt>
                <c:pt idx="6592">
                  <c:v>73241.648000000001</c:v>
                </c:pt>
                <c:pt idx="6593">
                  <c:v>73243.648000000001</c:v>
                </c:pt>
                <c:pt idx="6594">
                  <c:v>73245.648000000001</c:v>
                </c:pt>
                <c:pt idx="6595">
                  <c:v>73247.648000000001</c:v>
                </c:pt>
                <c:pt idx="6596">
                  <c:v>73249.648000000001</c:v>
                </c:pt>
                <c:pt idx="6597">
                  <c:v>73251.648000000001</c:v>
                </c:pt>
                <c:pt idx="6598">
                  <c:v>73253.648000000001</c:v>
                </c:pt>
                <c:pt idx="6599">
                  <c:v>73255.648000000001</c:v>
                </c:pt>
                <c:pt idx="6600">
                  <c:v>73257.648000000001</c:v>
                </c:pt>
                <c:pt idx="6601">
                  <c:v>73259.648000000001</c:v>
                </c:pt>
                <c:pt idx="6602">
                  <c:v>73261.648000000001</c:v>
                </c:pt>
                <c:pt idx="6603">
                  <c:v>73263.648000000001</c:v>
                </c:pt>
                <c:pt idx="6604">
                  <c:v>73265.648000000001</c:v>
                </c:pt>
                <c:pt idx="6605">
                  <c:v>73267.648000000001</c:v>
                </c:pt>
                <c:pt idx="6606">
                  <c:v>73269.648000000001</c:v>
                </c:pt>
                <c:pt idx="6607">
                  <c:v>73271.648000000001</c:v>
                </c:pt>
                <c:pt idx="6608">
                  <c:v>73273.648000000001</c:v>
                </c:pt>
                <c:pt idx="6609">
                  <c:v>73275.648000000001</c:v>
                </c:pt>
                <c:pt idx="6610">
                  <c:v>73277.648000000001</c:v>
                </c:pt>
                <c:pt idx="6611">
                  <c:v>73279.648000000001</c:v>
                </c:pt>
                <c:pt idx="6612">
                  <c:v>73281.648000000001</c:v>
                </c:pt>
                <c:pt idx="6613">
                  <c:v>73283.648000000001</c:v>
                </c:pt>
                <c:pt idx="6614">
                  <c:v>73285.648000000001</c:v>
                </c:pt>
                <c:pt idx="6615">
                  <c:v>73287.648000000001</c:v>
                </c:pt>
                <c:pt idx="6616">
                  <c:v>73289.648000000001</c:v>
                </c:pt>
                <c:pt idx="6617">
                  <c:v>73291.648000000001</c:v>
                </c:pt>
                <c:pt idx="6618">
                  <c:v>73293.648000000001</c:v>
                </c:pt>
                <c:pt idx="6619">
                  <c:v>73295.648000000001</c:v>
                </c:pt>
                <c:pt idx="6620">
                  <c:v>73297.648000000001</c:v>
                </c:pt>
                <c:pt idx="6621">
                  <c:v>73299.648000000001</c:v>
                </c:pt>
                <c:pt idx="6622">
                  <c:v>73301.648000000001</c:v>
                </c:pt>
                <c:pt idx="6623">
                  <c:v>73303.648000000001</c:v>
                </c:pt>
                <c:pt idx="6624">
                  <c:v>73305.648000000001</c:v>
                </c:pt>
                <c:pt idx="6625">
                  <c:v>73307.648000000001</c:v>
                </c:pt>
                <c:pt idx="6626">
                  <c:v>73309.648000000001</c:v>
                </c:pt>
                <c:pt idx="6627">
                  <c:v>73311.648000000001</c:v>
                </c:pt>
                <c:pt idx="6628">
                  <c:v>73313.648000000001</c:v>
                </c:pt>
                <c:pt idx="6629">
                  <c:v>73315.648000000001</c:v>
                </c:pt>
                <c:pt idx="6630">
                  <c:v>73317.648000000001</c:v>
                </c:pt>
                <c:pt idx="6631">
                  <c:v>73319.648000000001</c:v>
                </c:pt>
                <c:pt idx="6632">
                  <c:v>73321.648000000001</c:v>
                </c:pt>
                <c:pt idx="6633">
                  <c:v>73323.648000000001</c:v>
                </c:pt>
                <c:pt idx="6634">
                  <c:v>73325.648000000001</c:v>
                </c:pt>
                <c:pt idx="6635">
                  <c:v>73327.648000000001</c:v>
                </c:pt>
                <c:pt idx="6636">
                  <c:v>73329.648000000001</c:v>
                </c:pt>
                <c:pt idx="6637">
                  <c:v>73331.648000000001</c:v>
                </c:pt>
                <c:pt idx="6638">
                  <c:v>73333.648000000001</c:v>
                </c:pt>
                <c:pt idx="6639">
                  <c:v>73335.648000000001</c:v>
                </c:pt>
                <c:pt idx="6640">
                  <c:v>73337.648000000001</c:v>
                </c:pt>
                <c:pt idx="6641">
                  <c:v>73339.648000000001</c:v>
                </c:pt>
                <c:pt idx="6642">
                  <c:v>73341.648000000001</c:v>
                </c:pt>
                <c:pt idx="6643">
                  <c:v>73343.648000000001</c:v>
                </c:pt>
                <c:pt idx="6644">
                  <c:v>73345.648000000001</c:v>
                </c:pt>
                <c:pt idx="6645">
                  <c:v>73347.648000000001</c:v>
                </c:pt>
                <c:pt idx="6646">
                  <c:v>73349.648000000001</c:v>
                </c:pt>
                <c:pt idx="6647">
                  <c:v>73351.648000000001</c:v>
                </c:pt>
                <c:pt idx="6648">
                  <c:v>73353.648000000001</c:v>
                </c:pt>
                <c:pt idx="6649">
                  <c:v>73355.648000000001</c:v>
                </c:pt>
                <c:pt idx="6650">
                  <c:v>73357.648000000001</c:v>
                </c:pt>
                <c:pt idx="6651">
                  <c:v>73359.648000000001</c:v>
                </c:pt>
                <c:pt idx="6652">
                  <c:v>73361.648000000001</c:v>
                </c:pt>
                <c:pt idx="6653">
                  <c:v>73363.648000000001</c:v>
                </c:pt>
                <c:pt idx="6654">
                  <c:v>73365.648000000001</c:v>
                </c:pt>
                <c:pt idx="6655">
                  <c:v>73367.648000000001</c:v>
                </c:pt>
                <c:pt idx="6656">
                  <c:v>73369.648000000001</c:v>
                </c:pt>
                <c:pt idx="6657">
                  <c:v>73371.648000000001</c:v>
                </c:pt>
                <c:pt idx="6658">
                  <c:v>73373.648000000001</c:v>
                </c:pt>
                <c:pt idx="6659">
                  <c:v>73375.648000000001</c:v>
                </c:pt>
                <c:pt idx="6660">
                  <c:v>73377.648000000001</c:v>
                </c:pt>
                <c:pt idx="6661">
                  <c:v>73379.648000000001</c:v>
                </c:pt>
                <c:pt idx="6662">
                  <c:v>73381.648000000001</c:v>
                </c:pt>
                <c:pt idx="6663">
                  <c:v>73383.648000000001</c:v>
                </c:pt>
                <c:pt idx="6664">
                  <c:v>73385.648000000001</c:v>
                </c:pt>
                <c:pt idx="6665">
                  <c:v>73387.648000000001</c:v>
                </c:pt>
                <c:pt idx="6666">
                  <c:v>73389.648000000001</c:v>
                </c:pt>
                <c:pt idx="6667">
                  <c:v>73391.648000000001</c:v>
                </c:pt>
                <c:pt idx="6668">
                  <c:v>73393.648000000001</c:v>
                </c:pt>
                <c:pt idx="6669">
                  <c:v>73395.648000000001</c:v>
                </c:pt>
                <c:pt idx="6670">
                  <c:v>73397.648000000001</c:v>
                </c:pt>
                <c:pt idx="6671">
                  <c:v>73399.648000000001</c:v>
                </c:pt>
                <c:pt idx="6672">
                  <c:v>73401.648000000001</c:v>
                </c:pt>
                <c:pt idx="6673">
                  <c:v>73403.648000000001</c:v>
                </c:pt>
                <c:pt idx="6674">
                  <c:v>73405.648000000001</c:v>
                </c:pt>
                <c:pt idx="6675">
                  <c:v>73407.648000000001</c:v>
                </c:pt>
                <c:pt idx="6676">
                  <c:v>73409.648000000001</c:v>
                </c:pt>
                <c:pt idx="6677">
                  <c:v>73411.648000000001</c:v>
                </c:pt>
                <c:pt idx="6678">
                  <c:v>73413.648000000001</c:v>
                </c:pt>
                <c:pt idx="6679">
                  <c:v>73415.648000000001</c:v>
                </c:pt>
                <c:pt idx="6680">
                  <c:v>73417.648000000001</c:v>
                </c:pt>
                <c:pt idx="6681">
                  <c:v>73419.648000000001</c:v>
                </c:pt>
                <c:pt idx="6682">
                  <c:v>73421.648000000001</c:v>
                </c:pt>
                <c:pt idx="6683">
                  <c:v>73423.648000000001</c:v>
                </c:pt>
                <c:pt idx="6684">
                  <c:v>73425.648000000001</c:v>
                </c:pt>
                <c:pt idx="6685">
                  <c:v>73427.648000000001</c:v>
                </c:pt>
                <c:pt idx="6686">
                  <c:v>73429.648000000001</c:v>
                </c:pt>
                <c:pt idx="6687">
                  <c:v>73431.648000000001</c:v>
                </c:pt>
                <c:pt idx="6688">
                  <c:v>73433.648000000001</c:v>
                </c:pt>
                <c:pt idx="6689">
                  <c:v>73435.648000000001</c:v>
                </c:pt>
                <c:pt idx="6690">
                  <c:v>73437.648000000001</c:v>
                </c:pt>
                <c:pt idx="6691">
                  <c:v>73439.648000000001</c:v>
                </c:pt>
                <c:pt idx="6692">
                  <c:v>73441.648000000001</c:v>
                </c:pt>
                <c:pt idx="6693">
                  <c:v>73443.648000000001</c:v>
                </c:pt>
                <c:pt idx="6694">
                  <c:v>73445.648000000001</c:v>
                </c:pt>
                <c:pt idx="6695">
                  <c:v>73447.648000000001</c:v>
                </c:pt>
                <c:pt idx="6696">
                  <c:v>73449.648000000001</c:v>
                </c:pt>
                <c:pt idx="6697">
                  <c:v>73451.648000000001</c:v>
                </c:pt>
                <c:pt idx="6698">
                  <c:v>73453.648000000001</c:v>
                </c:pt>
                <c:pt idx="6699">
                  <c:v>73455.648000000001</c:v>
                </c:pt>
                <c:pt idx="6700">
                  <c:v>73457.648000000001</c:v>
                </c:pt>
                <c:pt idx="6701">
                  <c:v>73459.648000000001</c:v>
                </c:pt>
                <c:pt idx="6702">
                  <c:v>73461.648000000001</c:v>
                </c:pt>
                <c:pt idx="6703">
                  <c:v>73463.648000000001</c:v>
                </c:pt>
                <c:pt idx="6704">
                  <c:v>73465.648000000001</c:v>
                </c:pt>
                <c:pt idx="6705">
                  <c:v>73467.648000000001</c:v>
                </c:pt>
                <c:pt idx="6706">
                  <c:v>73469.648000000001</c:v>
                </c:pt>
                <c:pt idx="6707">
                  <c:v>73471.648000000001</c:v>
                </c:pt>
                <c:pt idx="6708">
                  <c:v>73473.648000000001</c:v>
                </c:pt>
                <c:pt idx="6709">
                  <c:v>73475.648000000001</c:v>
                </c:pt>
                <c:pt idx="6710">
                  <c:v>73477.648000000001</c:v>
                </c:pt>
                <c:pt idx="6711">
                  <c:v>73479.648000000001</c:v>
                </c:pt>
                <c:pt idx="6712">
                  <c:v>73481.648000000001</c:v>
                </c:pt>
                <c:pt idx="6713">
                  <c:v>73483.648000000001</c:v>
                </c:pt>
                <c:pt idx="6714">
                  <c:v>73485.648000000001</c:v>
                </c:pt>
                <c:pt idx="6715">
                  <c:v>73487.648000000001</c:v>
                </c:pt>
                <c:pt idx="6716">
                  <c:v>73489.648000000001</c:v>
                </c:pt>
                <c:pt idx="6717">
                  <c:v>73491.648000000001</c:v>
                </c:pt>
                <c:pt idx="6718">
                  <c:v>73493.648000000001</c:v>
                </c:pt>
                <c:pt idx="6719">
                  <c:v>73495.648000000001</c:v>
                </c:pt>
                <c:pt idx="6720">
                  <c:v>73497.648000000001</c:v>
                </c:pt>
                <c:pt idx="6721">
                  <c:v>73499.648000000001</c:v>
                </c:pt>
                <c:pt idx="6722">
                  <c:v>73501.648000000001</c:v>
                </c:pt>
                <c:pt idx="6723">
                  <c:v>73503.648000000001</c:v>
                </c:pt>
                <c:pt idx="6724">
                  <c:v>73505.648000000001</c:v>
                </c:pt>
                <c:pt idx="6725">
                  <c:v>73507.648000000001</c:v>
                </c:pt>
                <c:pt idx="6726">
                  <c:v>73509.648000000001</c:v>
                </c:pt>
                <c:pt idx="6727">
                  <c:v>73511.648000000001</c:v>
                </c:pt>
                <c:pt idx="6728">
                  <c:v>73513.648000000001</c:v>
                </c:pt>
                <c:pt idx="6729">
                  <c:v>73515.648000000001</c:v>
                </c:pt>
                <c:pt idx="6730">
                  <c:v>73517.648000000001</c:v>
                </c:pt>
                <c:pt idx="6731">
                  <c:v>73519.648000000001</c:v>
                </c:pt>
                <c:pt idx="6732">
                  <c:v>73521.648000000001</c:v>
                </c:pt>
                <c:pt idx="6733">
                  <c:v>73523.648000000001</c:v>
                </c:pt>
                <c:pt idx="6734">
                  <c:v>73525.648000000001</c:v>
                </c:pt>
                <c:pt idx="6735">
                  <c:v>73528.546999999948</c:v>
                </c:pt>
                <c:pt idx="6736">
                  <c:v>73530.546999999948</c:v>
                </c:pt>
                <c:pt idx="6737">
                  <c:v>73532.546999999948</c:v>
                </c:pt>
                <c:pt idx="6738">
                  <c:v>73534.546999999948</c:v>
                </c:pt>
                <c:pt idx="6739">
                  <c:v>73536.546999999948</c:v>
                </c:pt>
                <c:pt idx="6740">
                  <c:v>73538.546999999948</c:v>
                </c:pt>
                <c:pt idx="6741">
                  <c:v>73540.546999999948</c:v>
                </c:pt>
                <c:pt idx="6742">
                  <c:v>73542.546999999948</c:v>
                </c:pt>
                <c:pt idx="6743">
                  <c:v>73544.546999999948</c:v>
                </c:pt>
                <c:pt idx="6744">
                  <c:v>73546.546999999948</c:v>
                </c:pt>
                <c:pt idx="6745">
                  <c:v>73548.546999999948</c:v>
                </c:pt>
                <c:pt idx="6746">
                  <c:v>73550.546999999948</c:v>
                </c:pt>
                <c:pt idx="6747">
                  <c:v>73552.546999999948</c:v>
                </c:pt>
                <c:pt idx="6748">
                  <c:v>73554.546999999948</c:v>
                </c:pt>
                <c:pt idx="6749">
                  <c:v>73556.546999999948</c:v>
                </c:pt>
                <c:pt idx="6750">
                  <c:v>73558.546999999948</c:v>
                </c:pt>
                <c:pt idx="6751">
                  <c:v>73560.546999999948</c:v>
                </c:pt>
                <c:pt idx="6752">
                  <c:v>73562.546999999948</c:v>
                </c:pt>
                <c:pt idx="6753">
                  <c:v>73564.546999999948</c:v>
                </c:pt>
                <c:pt idx="6754">
                  <c:v>73566.546999999948</c:v>
                </c:pt>
                <c:pt idx="6755">
                  <c:v>73568.546999999948</c:v>
                </c:pt>
                <c:pt idx="6756">
                  <c:v>73570.546999999948</c:v>
                </c:pt>
                <c:pt idx="6757">
                  <c:v>73572.546999999948</c:v>
                </c:pt>
                <c:pt idx="6758">
                  <c:v>73574.546999999948</c:v>
                </c:pt>
                <c:pt idx="6759">
                  <c:v>73576.546999999948</c:v>
                </c:pt>
                <c:pt idx="6760">
                  <c:v>73578.546999999948</c:v>
                </c:pt>
                <c:pt idx="6761">
                  <c:v>73580.546999999948</c:v>
                </c:pt>
                <c:pt idx="6762">
                  <c:v>73582.546999999948</c:v>
                </c:pt>
                <c:pt idx="6763">
                  <c:v>73584.546999999948</c:v>
                </c:pt>
                <c:pt idx="6764">
                  <c:v>73586.546999999948</c:v>
                </c:pt>
                <c:pt idx="6765">
                  <c:v>73588.546999999948</c:v>
                </c:pt>
                <c:pt idx="6766">
                  <c:v>73590.546999999948</c:v>
                </c:pt>
                <c:pt idx="6767">
                  <c:v>73592.546999999948</c:v>
                </c:pt>
                <c:pt idx="6768">
                  <c:v>73596</c:v>
                </c:pt>
                <c:pt idx="6769">
                  <c:v>73598</c:v>
                </c:pt>
                <c:pt idx="6770">
                  <c:v>73600</c:v>
                </c:pt>
                <c:pt idx="6771">
                  <c:v>73602</c:v>
                </c:pt>
                <c:pt idx="6772">
                  <c:v>73604</c:v>
                </c:pt>
                <c:pt idx="6773">
                  <c:v>73606</c:v>
                </c:pt>
                <c:pt idx="6774">
                  <c:v>73608</c:v>
                </c:pt>
                <c:pt idx="6775">
                  <c:v>73610</c:v>
                </c:pt>
                <c:pt idx="6776">
                  <c:v>73612</c:v>
                </c:pt>
                <c:pt idx="6777">
                  <c:v>73614</c:v>
                </c:pt>
                <c:pt idx="6778">
                  <c:v>73616</c:v>
                </c:pt>
                <c:pt idx="6779">
                  <c:v>73618</c:v>
                </c:pt>
                <c:pt idx="6780">
                  <c:v>73620</c:v>
                </c:pt>
                <c:pt idx="6781">
                  <c:v>73622</c:v>
                </c:pt>
                <c:pt idx="6782">
                  <c:v>73624</c:v>
                </c:pt>
                <c:pt idx="6783">
                  <c:v>73626</c:v>
                </c:pt>
                <c:pt idx="6784">
                  <c:v>73628</c:v>
                </c:pt>
                <c:pt idx="6785">
                  <c:v>73630</c:v>
                </c:pt>
                <c:pt idx="6786">
                  <c:v>73632</c:v>
                </c:pt>
                <c:pt idx="6787">
                  <c:v>73634</c:v>
                </c:pt>
                <c:pt idx="6788">
                  <c:v>73636</c:v>
                </c:pt>
                <c:pt idx="6789">
                  <c:v>73638</c:v>
                </c:pt>
                <c:pt idx="6790">
                  <c:v>73640</c:v>
                </c:pt>
                <c:pt idx="6791">
                  <c:v>73642</c:v>
                </c:pt>
                <c:pt idx="6792">
                  <c:v>73644</c:v>
                </c:pt>
                <c:pt idx="6793">
                  <c:v>73646</c:v>
                </c:pt>
                <c:pt idx="6794">
                  <c:v>73648</c:v>
                </c:pt>
                <c:pt idx="6795">
                  <c:v>73650</c:v>
                </c:pt>
                <c:pt idx="6796">
                  <c:v>73652</c:v>
                </c:pt>
                <c:pt idx="6797">
                  <c:v>73654</c:v>
                </c:pt>
                <c:pt idx="6798">
                  <c:v>73656</c:v>
                </c:pt>
                <c:pt idx="6799">
                  <c:v>73658</c:v>
                </c:pt>
                <c:pt idx="6800">
                  <c:v>73660</c:v>
                </c:pt>
                <c:pt idx="6801">
                  <c:v>73662</c:v>
                </c:pt>
                <c:pt idx="6802">
                  <c:v>73664</c:v>
                </c:pt>
                <c:pt idx="6803">
                  <c:v>73666</c:v>
                </c:pt>
                <c:pt idx="6804">
                  <c:v>73668</c:v>
                </c:pt>
                <c:pt idx="6805">
                  <c:v>73670</c:v>
                </c:pt>
                <c:pt idx="6806">
                  <c:v>73672</c:v>
                </c:pt>
                <c:pt idx="6807">
                  <c:v>73674</c:v>
                </c:pt>
                <c:pt idx="6808">
                  <c:v>73676</c:v>
                </c:pt>
                <c:pt idx="6809">
                  <c:v>73678</c:v>
                </c:pt>
                <c:pt idx="6810">
                  <c:v>73680</c:v>
                </c:pt>
                <c:pt idx="6811">
                  <c:v>73682</c:v>
                </c:pt>
                <c:pt idx="6812">
                  <c:v>73684</c:v>
                </c:pt>
                <c:pt idx="6813">
                  <c:v>73686</c:v>
                </c:pt>
                <c:pt idx="6814">
                  <c:v>73688</c:v>
                </c:pt>
                <c:pt idx="6815">
                  <c:v>73690</c:v>
                </c:pt>
                <c:pt idx="6816">
                  <c:v>73692</c:v>
                </c:pt>
                <c:pt idx="6817">
                  <c:v>73694</c:v>
                </c:pt>
                <c:pt idx="6818">
                  <c:v>73696</c:v>
                </c:pt>
                <c:pt idx="6819">
                  <c:v>73698</c:v>
                </c:pt>
                <c:pt idx="6820">
                  <c:v>73700</c:v>
                </c:pt>
                <c:pt idx="6821">
                  <c:v>73702</c:v>
                </c:pt>
                <c:pt idx="6822">
                  <c:v>73704</c:v>
                </c:pt>
                <c:pt idx="6823">
                  <c:v>73706</c:v>
                </c:pt>
                <c:pt idx="6824">
                  <c:v>73708</c:v>
                </c:pt>
                <c:pt idx="6825">
                  <c:v>73710</c:v>
                </c:pt>
                <c:pt idx="6826">
                  <c:v>73712</c:v>
                </c:pt>
                <c:pt idx="6827">
                  <c:v>73714</c:v>
                </c:pt>
                <c:pt idx="6828">
                  <c:v>73716</c:v>
                </c:pt>
                <c:pt idx="6829">
                  <c:v>73718</c:v>
                </c:pt>
                <c:pt idx="6830">
                  <c:v>73720</c:v>
                </c:pt>
                <c:pt idx="6831">
                  <c:v>73722</c:v>
                </c:pt>
                <c:pt idx="6832">
                  <c:v>73724</c:v>
                </c:pt>
                <c:pt idx="6833">
                  <c:v>73726</c:v>
                </c:pt>
                <c:pt idx="6834">
                  <c:v>73728</c:v>
                </c:pt>
                <c:pt idx="6835">
                  <c:v>73730</c:v>
                </c:pt>
                <c:pt idx="6836">
                  <c:v>73732</c:v>
                </c:pt>
                <c:pt idx="6837">
                  <c:v>73734</c:v>
                </c:pt>
                <c:pt idx="6838">
                  <c:v>73736</c:v>
                </c:pt>
                <c:pt idx="6839">
                  <c:v>73738</c:v>
                </c:pt>
                <c:pt idx="6840">
                  <c:v>73740</c:v>
                </c:pt>
                <c:pt idx="6841">
                  <c:v>73742</c:v>
                </c:pt>
                <c:pt idx="6842">
                  <c:v>73744</c:v>
                </c:pt>
                <c:pt idx="6843">
                  <c:v>73746</c:v>
                </c:pt>
                <c:pt idx="6844">
                  <c:v>73748</c:v>
                </c:pt>
                <c:pt idx="6845">
                  <c:v>73750</c:v>
                </c:pt>
                <c:pt idx="6846">
                  <c:v>73752</c:v>
                </c:pt>
                <c:pt idx="6847">
                  <c:v>73754</c:v>
                </c:pt>
                <c:pt idx="6848">
                  <c:v>73756</c:v>
                </c:pt>
                <c:pt idx="6849">
                  <c:v>73758</c:v>
                </c:pt>
                <c:pt idx="6850">
                  <c:v>73760</c:v>
                </c:pt>
                <c:pt idx="6851">
                  <c:v>73762</c:v>
                </c:pt>
                <c:pt idx="6852">
                  <c:v>73764</c:v>
                </c:pt>
                <c:pt idx="6853">
                  <c:v>73766</c:v>
                </c:pt>
                <c:pt idx="6854">
                  <c:v>73768</c:v>
                </c:pt>
                <c:pt idx="6855">
                  <c:v>73770</c:v>
                </c:pt>
                <c:pt idx="6856">
                  <c:v>73772</c:v>
                </c:pt>
                <c:pt idx="6857">
                  <c:v>73774</c:v>
                </c:pt>
                <c:pt idx="6858">
                  <c:v>73776</c:v>
                </c:pt>
                <c:pt idx="6859">
                  <c:v>73778</c:v>
                </c:pt>
                <c:pt idx="6860">
                  <c:v>73780</c:v>
                </c:pt>
                <c:pt idx="6861">
                  <c:v>73782</c:v>
                </c:pt>
                <c:pt idx="6862">
                  <c:v>73784</c:v>
                </c:pt>
                <c:pt idx="6863">
                  <c:v>73786</c:v>
                </c:pt>
                <c:pt idx="6864">
                  <c:v>73788</c:v>
                </c:pt>
                <c:pt idx="6865">
                  <c:v>73790</c:v>
                </c:pt>
                <c:pt idx="6866">
                  <c:v>73792</c:v>
                </c:pt>
                <c:pt idx="6867">
                  <c:v>73794</c:v>
                </c:pt>
                <c:pt idx="6868">
                  <c:v>73796</c:v>
                </c:pt>
                <c:pt idx="6869">
                  <c:v>73798</c:v>
                </c:pt>
                <c:pt idx="6870">
                  <c:v>73800</c:v>
                </c:pt>
                <c:pt idx="6871">
                  <c:v>73802</c:v>
                </c:pt>
                <c:pt idx="6872">
                  <c:v>73804</c:v>
                </c:pt>
                <c:pt idx="6873">
                  <c:v>73806</c:v>
                </c:pt>
                <c:pt idx="6874">
                  <c:v>73808</c:v>
                </c:pt>
                <c:pt idx="6875">
                  <c:v>73810</c:v>
                </c:pt>
                <c:pt idx="6876">
                  <c:v>73812</c:v>
                </c:pt>
                <c:pt idx="6877">
                  <c:v>73814</c:v>
                </c:pt>
                <c:pt idx="6878">
                  <c:v>73816</c:v>
                </c:pt>
                <c:pt idx="6879">
                  <c:v>73818</c:v>
                </c:pt>
                <c:pt idx="6880">
                  <c:v>73820</c:v>
                </c:pt>
                <c:pt idx="6881">
                  <c:v>73822</c:v>
                </c:pt>
                <c:pt idx="6882">
                  <c:v>73824</c:v>
                </c:pt>
                <c:pt idx="6883">
                  <c:v>73826</c:v>
                </c:pt>
                <c:pt idx="6884">
                  <c:v>73828</c:v>
                </c:pt>
                <c:pt idx="6885">
                  <c:v>73830</c:v>
                </c:pt>
                <c:pt idx="6886">
                  <c:v>73832</c:v>
                </c:pt>
                <c:pt idx="6887">
                  <c:v>73834</c:v>
                </c:pt>
                <c:pt idx="6888">
                  <c:v>73836</c:v>
                </c:pt>
                <c:pt idx="6889">
                  <c:v>73838</c:v>
                </c:pt>
                <c:pt idx="6890">
                  <c:v>73840</c:v>
                </c:pt>
                <c:pt idx="6891">
                  <c:v>73842</c:v>
                </c:pt>
                <c:pt idx="6892">
                  <c:v>73844</c:v>
                </c:pt>
                <c:pt idx="6893">
                  <c:v>73846</c:v>
                </c:pt>
                <c:pt idx="6894">
                  <c:v>73848</c:v>
                </c:pt>
                <c:pt idx="6895">
                  <c:v>73850</c:v>
                </c:pt>
                <c:pt idx="6896">
                  <c:v>73852</c:v>
                </c:pt>
                <c:pt idx="6897">
                  <c:v>73854</c:v>
                </c:pt>
                <c:pt idx="6898">
                  <c:v>73856</c:v>
                </c:pt>
                <c:pt idx="6899">
                  <c:v>73858</c:v>
                </c:pt>
                <c:pt idx="6900">
                  <c:v>73860</c:v>
                </c:pt>
                <c:pt idx="6901">
                  <c:v>73862</c:v>
                </c:pt>
                <c:pt idx="6902">
                  <c:v>73864</c:v>
                </c:pt>
                <c:pt idx="6903">
                  <c:v>73866</c:v>
                </c:pt>
                <c:pt idx="6904">
                  <c:v>73868</c:v>
                </c:pt>
                <c:pt idx="6905">
                  <c:v>73870</c:v>
                </c:pt>
                <c:pt idx="6906">
                  <c:v>73872</c:v>
                </c:pt>
                <c:pt idx="6907">
                  <c:v>73874</c:v>
                </c:pt>
                <c:pt idx="6908">
                  <c:v>73876</c:v>
                </c:pt>
                <c:pt idx="6909">
                  <c:v>73878</c:v>
                </c:pt>
                <c:pt idx="6910">
                  <c:v>73880</c:v>
                </c:pt>
                <c:pt idx="6911">
                  <c:v>73882</c:v>
                </c:pt>
                <c:pt idx="6912">
                  <c:v>73884</c:v>
                </c:pt>
                <c:pt idx="6913">
                  <c:v>73886</c:v>
                </c:pt>
                <c:pt idx="6914">
                  <c:v>73888</c:v>
                </c:pt>
                <c:pt idx="6915">
                  <c:v>73890</c:v>
                </c:pt>
                <c:pt idx="6916">
                  <c:v>73892</c:v>
                </c:pt>
                <c:pt idx="6917">
                  <c:v>73894</c:v>
                </c:pt>
                <c:pt idx="6918">
                  <c:v>73896</c:v>
                </c:pt>
                <c:pt idx="6919">
                  <c:v>73898</c:v>
                </c:pt>
                <c:pt idx="6920">
                  <c:v>73900</c:v>
                </c:pt>
                <c:pt idx="6921">
                  <c:v>73902</c:v>
                </c:pt>
                <c:pt idx="6922">
                  <c:v>73904</c:v>
                </c:pt>
                <c:pt idx="6923">
                  <c:v>73906</c:v>
                </c:pt>
                <c:pt idx="6924">
                  <c:v>73908</c:v>
                </c:pt>
                <c:pt idx="6925">
                  <c:v>73910</c:v>
                </c:pt>
                <c:pt idx="6926">
                  <c:v>73912</c:v>
                </c:pt>
                <c:pt idx="6927">
                  <c:v>73914</c:v>
                </c:pt>
                <c:pt idx="6928">
                  <c:v>73916</c:v>
                </c:pt>
                <c:pt idx="6929">
                  <c:v>73918</c:v>
                </c:pt>
                <c:pt idx="6930">
                  <c:v>73920</c:v>
                </c:pt>
                <c:pt idx="6931">
                  <c:v>73922</c:v>
                </c:pt>
                <c:pt idx="6932">
                  <c:v>73924</c:v>
                </c:pt>
                <c:pt idx="6933">
                  <c:v>73926</c:v>
                </c:pt>
                <c:pt idx="6934">
                  <c:v>73928</c:v>
                </c:pt>
                <c:pt idx="6935">
                  <c:v>73930</c:v>
                </c:pt>
                <c:pt idx="6936">
                  <c:v>73932</c:v>
                </c:pt>
                <c:pt idx="6937">
                  <c:v>73934</c:v>
                </c:pt>
                <c:pt idx="6938">
                  <c:v>73936</c:v>
                </c:pt>
                <c:pt idx="6939">
                  <c:v>73938</c:v>
                </c:pt>
                <c:pt idx="6940">
                  <c:v>73940</c:v>
                </c:pt>
                <c:pt idx="6941">
                  <c:v>73942</c:v>
                </c:pt>
                <c:pt idx="6942">
                  <c:v>73944</c:v>
                </c:pt>
                <c:pt idx="6943">
                  <c:v>73946</c:v>
                </c:pt>
                <c:pt idx="6944">
                  <c:v>73948</c:v>
                </c:pt>
                <c:pt idx="6945">
                  <c:v>73950</c:v>
                </c:pt>
                <c:pt idx="6946">
                  <c:v>73952</c:v>
                </c:pt>
                <c:pt idx="6947">
                  <c:v>73954</c:v>
                </c:pt>
                <c:pt idx="6948">
                  <c:v>73956</c:v>
                </c:pt>
                <c:pt idx="6949">
                  <c:v>73958</c:v>
                </c:pt>
                <c:pt idx="6950">
                  <c:v>73960</c:v>
                </c:pt>
                <c:pt idx="6951">
                  <c:v>73962</c:v>
                </c:pt>
                <c:pt idx="6952">
                  <c:v>73964</c:v>
                </c:pt>
                <c:pt idx="6953">
                  <c:v>73966</c:v>
                </c:pt>
                <c:pt idx="6954">
                  <c:v>73968</c:v>
                </c:pt>
                <c:pt idx="6955">
                  <c:v>73970</c:v>
                </c:pt>
                <c:pt idx="6956">
                  <c:v>73972</c:v>
                </c:pt>
                <c:pt idx="6957">
                  <c:v>73974</c:v>
                </c:pt>
                <c:pt idx="6958">
                  <c:v>73976</c:v>
                </c:pt>
                <c:pt idx="6959">
                  <c:v>73978</c:v>
                </c:pt>
                <c:pt idx="6960">
                  <c:v>73980</c:v>
                </c:pt>
                <c:pt idx="6961">
                  <c:v>73982</c:v>
                </c:pt>
                <c:pt idx="6962">
                  <c:v>73984</c:v>
                </c:pt>
                <c:pt idx="6963">
                  <c:v>73986</c:v>
                </c:pt>
                <c:pt idx="6964">
                  <c:v>73988</c:v>
                </c:pt>
                <c:pt idx="6965">
                  <c:v>73990</c:v>
                </c:pt>
                <c:pt idx="6966">
                  <c:v>73992</c:v>
                </c:pt>
                <c:pt idx="6967">
                  <c:v>73994</c:v>
                </c:pt>
                <c:pt idx="6968">
                  <c:v>73996</c:v>
                </c:pt>
                <c:pt idx="6969">
                  <c:v>73998</c:v>
                </c:pt>
                <c:pt idx="6970">
                  <c:v>74000</c:v>
                </c:pt>
                <c:pt idx="6971">
                  <c:v>74002</c:v>
                </c:pt>
                <c:pt idx="6972">
                  <c:v>74004</c:v>
                </c:pt>
                <c:pt idx="6973">
                  <c:v>74006</c:v>
                </c:pt>
                <c:pt idx="6974">
                  <c:v>74008</c:v>
                </c:pt>
                <c:pt idx="6975">
                  <c:v>74010</c:v>
                </c:pt>
                <c:pt idx="6976">
                  <c:v>74012</c:v>
                </c:pt>
                <c:pt idx="6977">
                  <c:v>74014</c:v>
                </c:pt>
                <c:pt idx="6978">
                  <c:v>74016</c:v>
                </c:pt>
                <c:pt idx="6979">
                  <c:v>74018</c:v>
                </c:pt>
                <c:pt idx="6980">
                  <c:v>74020</c:v>
                </c:pt>
                <c:pt idx="6981">
                  <c:v>74022</c:v>
                </c:pt>
                <c:pt idx="6982">
                  <c:v>74024</c:v>
                </c:pt>
                <c:pt idx="6983">
                  <c:v>74026</c:v>
                </c:pt>
                <c:pt idx="6984">
                  <c:v>74028</c:v>
                </c:pt>
                <c:pt idx="6985">
                  <c:v>74030</c:v>
                </c:pt>
                <c:pt idx="6986">
                  <c:v>74032</c:v>
                </c:pt>
                <c:pt idx="6987">
                  <c:v>74034</c:v>
                </c:pt>
                <c:pt idx="6988">
                  <c:v>74036</c:v>
                </c:pt>
                <c:pt idx="6989">
                  <c:v>74038</c:v>
                </c:pt>
                <c:pt idx="6990">
                  <c:v>74040</c:v>
                </c:pt>
                <c:pt idx="6991">
                  <c:v>74042</c:v>
                </c:pt>
                <c:pt idx="6992">
                  <c:v>74044</c:v>
                </c:pt>
                <c:pt idx="6993">
                  <c:v>74046</c:v>
                </c:pt>
                <c:pt idx="6994">
                  <c:v>74048</c:v>
                </c:pt>
                <c:pt idx="6995">
                  <c:v>74050</c:v>
                </c:pt>
                <c:pt idx="6996">
                  <c:v>74052</c:v>
                </c:pt>
                <c:pt idx="6997">
                  <c:v>74054</c:v>
                </c:pt>
                <c:pt idx="6998">
                  <c:v>74056</c:v>
                </c:pt>
                <c:pt idx="6999">
                  <c:v>74058</c:v>
                </c:pt>
                <c:pt idx="7000">
                  <c:v>74060</c:v>
                </c:pt>
                <c:pt idx="7001">
                  <c:v>74062</c:v>
                </c:pt>
                <c:pt idx="7002">
                  <c:v>74064</c:v>
                </c:pt>
                <c:pt idx="7003">
                  <c:v>74066</c:v>
                </c:pt>
                <c:pt idx="7004">
                  <c:v>74068</c:v>
                </c:pt>
                <c:pt idx="7005">
                  <c:v>74070</c:v>
                </c:pt>
                <c:pt idx="7006">
                  <c:v>74072</c:v>
                </c:pt>
                <c:pt idx="7007">
                  <c:v>74074</c:v>
                </c:pt>
                <c:pt idx="7008">
                  <c:v>74076</c:v>
                </c:pt>
                <c:pt idx="7009">
                  <c:v>74078</c:v>
                </c:pt>
                <c:pt idx="7010">
                  <c:v>74080</c:v>
                </c:pt>
                <c:pt idx="7011">
                  <c:v>74082</c:v>
                </c:pt>
                <c:pt idx="7012">
                  <c:v>74084</c:v>
                </c:pt>
                <c:pt idx="7013">
                  <c:v>74086</c:v>
                </c:pt>
                <c:pt idx="7014">
                  <c:v>74088</c:v>
                </c:pt>
                <c:pt idx="7015">
                  <c:v>74090</c:v>
                </c:pt>
                <c:pt idx="7016">
                  <c:v>74092</c:v>
                </c:pt>
                <c:pt idx="7017">
                  <c:v>74094</c:v>
                </c:pt>
                <c:pt idx="7018">
                  <c:v>74096</c:v>
                </c:pt>
                <c:pt idx="7019">
                  <c:v>74098</c:v>
                </c:pt>
                <c:pt idx="7020">
                  <c:v>74100</c:v>
                </c:pt>
                <c:pt idx="7021">
                  <c:v>74102</c:v>
                </c:pt>
                <c:pt idx="7022">
                  <c:v>74104</c:v>
                </c:pt>
                <c:pt idx="7023">
                  <c:v>74106</c:v>
                </c:pt>
                <c:pt idx="7024">
                  <c:v>74108</c:v>
                </c:pt>
                <c:pt idx="7025">
                  <c:v>74110</c:v>
                </c:pt>
                <c:pt idx="7026">
                  <c:v>74112</c:v>
                </c:pt>
                <c:pt idx="7027">
                  <c:v>74114</c:v>
                </c:pt>
                <c:pt idx="7028">
                  <c:v>74116</c:v>
                </c:pt>
                <c:pt idx="7029">
                  <c:v>74118</c:v>
                </c:pt>
                <c:pt idx="7030">
                  <c:v>74120</c:v>
                </c:pt>
                <c:pt idx="7031">
                  <c:v>74122</c:v>
                </c:pt>
                <c:pt idx="7032">
                  <c:v>74124</c:v>
                </c:pt>
                <c:pt idx="7033">
                  <c:v>74126</c:v>
                </c:pt>
                <c:pt idx="7034">
                  <c:v>74128</c:v>
                </c:pt>
                <c:pt idx="7035">
                  <c:v>74130</c:v>
                </c:pt>
                <c:pt idx="7036">
                  <c:v>74132</c:v>
                </c:pt>
                <c:pt idx="7037">
                  <c:v>74134</c:v>
                </c:pt>
                <c:pt idx="7038">
                  <c:v>74136</c:v>
                </c:pt>
                <c:pt idx="7039">
                  <c:v>74138</c:v>
                </c:pt>
                <c:pt idx="7040">
                  <c:v>74140</c:v>
                </c:pt>
                <c:pt idx="7041">
                  <c:v>74142</c:v>
                </c:pt>
                <c:pt idx="7042">
                  <c:v>74144</c:v>
                </c:pt>
                <c:pt idx="7043">
                  <c:v>74146</c:v>
                </c:pt>
                <c:pt idx="7044">
                  <c:v>74148</c:v>
                </c:pt>
                <c:pt idx="7045">
                  <c:v>74150</c:v>
                </c:pt>
                <c:pt idx="7046">
                  <c:v>74152</c:v>
                </c:pt>
                <c:pt idx="7047">
                  <c:v>74154</c:v>
                </c:pt>
                <c:pt idx="7048">
                  <c:v>74156</c:v>
                </c:pt>
                <c:pt idx="7049">
                  <c:v>74158</c:v>
                </c:pt>
                <c:pt idx="7050">
                  <c:v>74160</c:v>
                </c:pt>
                <c:pt idx="7051">
                  <c:v>74162</c:v>
                </c:pt>
                <c:pt idx="7052">
                  <c:v>74164</c:v>
                </c:pt>
                <c:pt idx="7053">
                  <c:v>74166</c:v>
                </c:pt>
                <c:pt idx="7054">
                  <c:v>74168</c:v>
                </c:pt>
                <c:pt idx="7055">
                  <c:v>74170</c:v>
                </c:pt>
                <c:pt idx="7056">
                  <c:v>74172</c:v>
                </c:pt>
                <c:pt idx="7057">
                  <c:v>74174</c:v>
                </c:pt>
                <c:pt idx="7058">
                  <c:v>74176</c:v>
                </c:pt>
                <c:pt idx="7059">
                  <c:v>74178</c:v>
                </c:pt>
                <c:pt idx="7060">
                  <c:v>74180</c:v>
                </c:pt>
                <c:pt idx="7061">
                  <c:v>74182</c:v>
                </c:pt>
                <c:pt idx="7062">
                  <c:v>74184</c:v>
                </c:pt>
                <c:pt idx="7063">
                  <c:v>74186</c:v>
                </c:pt>
                <c:pt idx="7064">
                  <c:v>74188</c:v>
                </c:pt>
                <c:pt idx="7065">
                  <c:v>74190</c:v>
                </c:pt>
                <c:pt idx="7066">
                  <c:v>74192</c:v>
                </c:pt>
                <c:pt idx="7067">
                  <c:v>74194</c:v>
                </c:pt>
                <c:pt idx="7068">
                  <c:v>74196</c:v>
                </c:pt>
                <c:pt idx="7069">
                  <c:v>74198</c:v>
                </c:pt>
                <c:pt idx="7070">
                  <c:v>74200</c:v>
                </c:pt>
                <c:pt idx="7071">
                  <c:v>74202</c:v>
                </c:pt>
                <c:pt idx="7072">
                  <c:v>74204</c:v>
                </c:pt>
                <c:pt idx="7073">
                  <c:v>74206</c:v>
                </c:pt>
                <c:pt idx="7074">
                  <c:v>74208</c:v>
                </c:pt>
                <c:pt idx="7075">
                  <c:v>74210</c:v>
                </c:pt>
                <c:pt idx="7076">
                  <c:v>74212</c:v>
                </c:pt>
                <c:pt idx="7077">
                  <c:v>74214</c:v>
                </c:pt>
                <c:pt idx="7078">
                  <c:v>74216</c:v>
                </c:pt>
                <c:pt idx="7079">
                  <c:v>74218</c:v>
                </c:pt>
                <c:pt idx="7080">
                  <c:v>74220</c:v>
                </c:pt>
                <c:pt idx="7081">
                  <c:v>74222</c:v>
                </c:pt>
                <c:pt idx="7082">
                  <c:v>74224</c:v>
                </c:pt>
                <c:pt idx="7083">
                  <c:v>74226</c:v>
                </c:pt>
                <c:pt idx="7084">
                  <c:v>74228</c:v>
                </c:pt>
                <c:pt idx="7085">
                  <c:v>74230</c:v>
                </c:pt>
                <c:pt idx="7086">
                  <c:v>74232</c:v>
                </c:pt>
                <c:pt idx="7087">
                  <c:v>74234</c:v>
                </c:pt>
                <c:pt idx="7088">
                  <c:v>74236</c:v>
                </c:pt>
                <c:pt idx="7089">
                  <c:v>74238</c:v>
                </c:pt>
                <c:pt idx="7090">
                  <c:v>74240</c:v>
                </c:pt>
                <c:pt idx="7091">
                  <c:v>74242</c:v>
                </c:pt>
                <c:pt idx="7092">
                  <c:v>74244</c:v>
                </c:pt>
                <c:pt idx="7093">
                  <c:v>74246</c:v>
                </c:pt>
                <c:pt idx="7094">
                  <c:v>74248</c:v>
                </c:pt>
                <c:pt idx="7095">
                  <c:v>74250</c:v>
                </c:pt>
                <c:pt idx="7096">
                  <c:v>74252</c:v>
                </c:pt>
                <c:pt idx="7097">
                  <c:v>74254</c:v>
                </c:pt>
                <c:pt idx="7098">
                  <c:v>74256</c:v>
                </c:pt>
                <c:pt idx="7099">
                  <c:v>74258</c:v>
                </c:pt>
                <c:pt idx="7100">
                  <c:v>74260</c:v>
                </c:pt>
                <c:pt idx="7101">
                  <c:v>74262</c:v>
                </c:pt>
                <c:pt idx="7102">
                  <c:v>74264</c:v>
                </c:pt>
                <c:pt idx="7103">
                  <c:v>74266</c:v>
                </c:pt>
                <c:pt idx="7104">
                  <c:v>74268</c:v>
                </c:pt>
                <c:pt idx="7105">
                  <c:v>74270</c:v>
                </c:pt>
                <c:pt idx="7106">
                  <c:v>74272</c:v>
                </c:pt>
                <c:pt idx="7107">
                  <c:v>74274</c:v>
                </c:pt>
                <c:pt idx="7108">
                  <c:v>74276</c:v>
                </c:pt>
                <c:pt idx="7109">
                  <c:v>74278</c:v>
                </c:pt>
                <c:pt idx="7110">
                  <c:v>74280</c:v>
                </c:pt>
                <c:pt idx="7111">
                  <c:v>74282</c:v>
                </c:pt>
                <c:pt idx="7112">
                  <c:v>74284</c:v>
                </c:pt>
                <c:pt idx="7113">
                  <c:v>74286</c:v>
                </c:pt>
                <c:pt idx="7114">
                  <c:v>74288</c:v>
                </c:pt>
                <c:pt idx="7115">
                  <c:v>74290</c:v>
                </c:pt>
                <c:pt idx="7116">
                  <c:v>74292</c:v>
                </c:pt>
                <c:pt idx="7117">
                  <c:v>74294</c:v>
                </c:pt>
                <c:pt idx="7118">
                  <c:v>74296</c:v>
                </c:pt>
                <c:pt idx="7119">
                  <c:v>74298</c:v>
                </c:pt>
                <c:pt idx="7120">
                  <c:v>74300</c:v>
                </c:pt>
                <c:pt idx="7121">
                  <c:v>74302</c:v>
                </c:pt>
                <c:pt idx="7122">
                  <c:v>74304</c:v>
                </c:pt>
                <c:pt idx="7123">
                  <c:v>74306</c:v>
                </c:pt>
                <c:pt idx="7124">
                  <c:v>74308</c:v>
                </c:pt>
                <c:pt idx="7125">
                  <c:v>74310</c:v>
                </c:pt>
                <c:pt idx="7126">
                  <c:v>74312</c:v>
                </c:pt>
                <c:pt idx="7127">
                  <c:v>74314</c:v>
                </c:pt>
                <c:pt idx="7128">
                  <c:v>74316</c:v>
                </c:pt>
                <c:pt idx="7129">
                  <c:v>74318</c:v>
                </c:pt>
                <c:pt idx="7130">
                  <c:v>74320</c:v>
                </c:pt>
                <c:pt idx="7131">
                  <c:v>74322</c:v>
                </c:pt>
                <c:pt idx="7132">
                  <c:v>74324</c:v>
                </c:pt>
                <c:pt idx="7133">
                  <c:v>74326</c:v>
                </c:pt>
                <c:pt idx="7134">
                  <c:v>74328</c:v>
                </c:pt>
                <c:pt idx="7135">
                  <c:v>74330</c:v>
                </c:pt>
                <c:pt idx="7136">
                  <c:v>74332</c:v>
                </c:pt>
                <c:pt idx="7137">
                  <c:v>74334</c:v>
                </c:pt>
                <c:pt idx="7138">
                  <c:v>74336</c:v>
                </c:pt>
                <c:pt idx="7139">
                  <c:v>74338</c:v>
                </c:pt>
                <c:pt idx="7140">
                  <c:v>74340</c:v>
                </c:pt>
                <c:pt idx="7141">
                  <c:v>74342</c:v>
                </c:pt>
                <c:pt idx="7142">
                  <c:v>74344</c:v>
                </c:pt>
                <c:pt idx="7143">
                  <c:v>74346</c:v>
                </c:pt>
                <c:pt idx="7144">
                  <c:v>74348</c:v>
                </c:pt>
                <c:pt idx="7145">
                  <c:v>74350</c:v>
                </c:pt>
                <c:pt idx="7146">
                  <c:v>74352</c:v>
                </c:pt>
                <c:pt idx="7147">
                  <c:v>74354</c:v>
                </c:pt>
                <c:pt idx="7148">
                  <c:v>74356</c:v>
                </c:pt>
                <c:pt idx="7149">
                  <c:v>74358</c:v>
                </c:pt>
                <c:pt idx="7150">
                  <c:v>74360</c:v>
                </c:pt>
                <c:pt idx="7151">
                  <c:v>74362</c:v>
                </c:pt>
                <c:pt idx="7152">
                  <c:v>74364</c:v>
                </c:pt>
                <c:pt idx="7153">
                  <c:v>74366</c:v>
                </c:pt>
                <c:pt idx="7154">
                  <c:v>74368</c:v>
                </c:pt>
                <c:pt idx="7155">
                  <c:v>74370</c:v>
                </c:pt>
                <c:pt idx="7156">
                  <c:v>74372</c:v>
                </c:pt>
                <c:pt idx="7157">
                  <c:v>74374</c:v>
                </c:pt>
                <c:pt idx="7158">
                  <c:v>74376</c:v>
                </c:pt>
                <c:pt idx="7159">
                  <c:v>74378</c:v>
                </c:pt>
                <c:pt idx="7160">
                  <c:v>74380</c:v>
                </c:pt>
                <c:pt idx="7161">
                  <c:v>74382</c:v>
                </c:pt>
                <c:pt idx="7162">
                  <c:v>74384</c:v>
                </c:pt>
                <c:pt idx="7163">
                  <c:v>74386</c:v>
                </c:pt>
                <c:pt idx="7164">
                  <c:v>74388</c:v>
                </c:pt>
                <c:pt idx="7165">
                  <c:v>74390</c:v>
                </c:pt>
                <c:pt idx="7166">
                  <c:v>74392</c:v>
                </c:pt>
                <c:pt idx="7167">
                  <c:v>74394</c:v>
                </c:pt>
                <c:pt idx="7168">
                  <c:v>74396</c:v>
                </c:pt>
                <c:pt idx="7169">
                  <c:v>74398</c:v>
                </c:pt>
                <c:pt idx="7170">
                  <c:v>74400</c:v>
                </c:pt>
                <c:pt idx="7171">
                  <c:v>74402</c:v>
                </c:pt>
                <c:pt idx="7172">
                  <c:v>74404</c:v>
                </c:pt>
                <c:pt idx="7173">
                  <c:v>74406</c:v>
                </c:pt>
                <c:pt idx="7174">
                  <c:v>74408</c:v>
                </c:pt>
                <c:pt idx="7175">
                  <c:v>74410</c:v>
                </c:pt>
                <c:pt idx="7176">
                  <c:v>74412</c:v>
                </c:pt>
                <c:pt idx="7177">
                  <c:v>74414</c:v>
                </c:pt>
                <c:pt idx="7178">
                  <c:v>74416</c:v>
                </c:pt>
                <c:pt idx="7179">
                  <c:v>74418</c:v>
                </c:pt>
                <c:pt idx="7180">
                  <c:v>74420</c:v>
                </c:pt>
                <c:pt idx="7181">
                  <c:v>74422</c:v>
                </c:pt>
                <c:pt idx="7182">
                  <c:v>74424</c:v>
                </c:pt>
                <c:pt idx="7183">
                  <c:v>74426</c:v>
                </c:pt>
                <c:pt idx="7184">
                  <c:v>74428</c:v>
                </c:pt>
                <c:pt idx="7185">
                  <c:v>74430</c:v>
                </c:pt>
                <c:pt idx="7186">
                  <c:v>74432</c:v>
                </c:pt>
                <c:pt idx="7187">
                  <c:v>74434</c:v>
                </c:pt>
                <c:pt idx="7188">
                  <c:v>74436</c:v>
                </c:pt>
                <c:pt idx="7189">
                  <c:v>74438</c:v>
                </c:pt>
                <c:pt idx="7190">
                  <c:v>74440</c:v>
                </c:pt>
                <c:pt idx="7191">
                  <c:v>74442</c:v>
                </c:pt>
                <c:pt idx="7192">
                  <c:v>74444</c:v>
                </c:pt>
                <c:pt idx="7193">
                  <c:v>74446</c:v>
                </c:pt>
                <c:pt idx="7194">
                  <c:v>74448</c:v>
                </c:pt>
                <c:pt idx="7195">
                  <c:v>74450</c:v>
                </c:pt>
                <c:pt idx="7196">
                  <c:v>74452</c:v>
                </c:pt>
                <c:pt idx="7197">
                  <c:v>74454</c:v>
                </c:pt>
                <c:pt idx="7198">
                  <c:v>74456</c:v>
                </c:pt>
                <c:pt idx="7199">
                  <c:v>74458</c:v>
                </c:pt>
                <c:pt idx="7200">
                  <c:v>74460</c:v>
                </c:pt>
                <c:pt idx="7201">
                  <c:v>74462</c:v>
                </c:pt>
                <c:pt idx="7202">
                  <c:v>74464</c:v>
                </c:pt>
                <c:pt idx="7203">
                  <c:v>74466</c:v>
                </c:pt>
                <c:pt idx="7204">
                  <c:v>74468</c:v>
                </c:pt>
                <c:pt idx="7205">
                  <c:v>74470</c:v>
                </c:pt>
                <c:pt idx="7206">
                  <c:v>74472</c:v>
                </c:pt>
                <c:pt idx="7207">
                  <c:v>74474</c:v>
                </c:pt>
                <c:pt idx="7208">
                  <c:v>74476</c:v>
                </c:pt>
                <c:pt idx="7209">
                  <c:v>74478</c:v>
                </c:pt>
                <c:pt idx="7210">
                  <c:v>74480</c:v>
                </c:pt>
                <c:pt idx="7211">
                  <c:v>74482</c:v>
                </c:pt>
                <c:pt idx="7212">
                  <c:v>74484</c:v>
                </c:pt>
                <c:pt idx="7213">
                  <c:v>74486</c:v>
                </c:pt>
                <c:pt idx="7214">
                  <c:v>74488</c:v>
                </c:pt>
                <c:pt idx="7215">
                  <c:v>74490</c:v>
                </c:pt>
                <c:pt idx="7216">
                  <c:v>74492</c:v>
                </c:pt>
                <c:pt idx="7217">
                  <c:v>74494</c:v>
                </c:pt>
                <c:pt idx="7218">
                  <c:v>74496.413999999379</c:v>
                </c:pt>
                <c:pt idx="7219">
                  <c:v>74498.413999999379</c:v>
                </c:pt>
                <c:pt idx="7220">
                  <c:v>74500.413999999379</c:v>
                </c:pt>
                <c:pt idx="7221">
                  <c:v>74502.413999999379</c:v>
                </c:pt>
                <c:pt idx="7222">
                  <c:v>74504.413999999379</c:v>
                </c:pt>
                <c:pt idx="7223">
                  <c:v>74506.413999999379</c:v>
                </c:pt>
                <c:pt idx="7224">
                  <c:v>74508.413999999379</c:v>
                </c:pt>
                <c:pt idx="7225">
                  <c:v>74510.413999999379</c:v>
                </c:pt>
                <c:pt idx="7226">
                  <c:v>74512.413999999379</c:v>
                </c:pt>
                <c:pt idx="7227">
                  <c:v>74514.413999999379</c:v>
                </c:pt>
                <c:pt idx="7228">
                  <c:v>74516.413999999379</c:v>
                </c:pt>
                <c:pt idx="7229">
                  <c:v>74518.413999999379</c:v>
                </c:pt>
                <c:pt idx="7230">
                  <c:v>74520.413999999379</c:v>
                </c:pt>
                <c:pt idx="7231">
                  <c:v>74522.413999999379</c:v>
                </c:pt>
                <c:pt idx="7232">
                  <c:v>74524.413999999379</c:v>
                </c:pt>
                <c:pt idx="7233">
                  <c:v>74526.413999999379</c:v>
                </c:pt>
                <c:pt idx="7234">
                  <c:v>74528.413999999379</c:v>
                </c:pt>
                <c:pt idx="7235">
                  <c:v>74530.413999999379</c:v>
                </c:pt>
                <c:pt idx="7236">
                  <c:v>74532.413999999379</c:v>
                </c:pt>
                <c:pt idx="7237">
                  <c:v>74534.413999999379</c:v>
                </c:pt>
                <c:pt idx="7238">
                  <c:v>74536.413999999379</c:v>
                </c:pt>
                <c:pt idx="7239">
                  <c:v>74538.413999999379</c:v>
                </c:pt>
                <c:pt idx="7240">
                  <c:v>74540.413999999379</c:v>
                </c:pt>
                <c:pt idx="7241">
                  <c:v>74542.413999999379</c:v>
                </c:pt>
                <c:pt idx="7242">
                  <c:v>74544.413999999379</c:v>
                </c:pt>
                <c:pt idx="7243">
                  <c:v>74547.070000000007</c:v>
                </c:pt>
                <c:pt idx="7244">
                  <c:v>74549.070000000007</c:v>
                </c:pt>
                <c:pt idx="7245">
                  <c:v>74551.070000000007</c:v>
                </c:pt>
                <c:pt idx="7246">
                  <c:v>74553.070000000007</c:v>
                </c:pt>
                <c:pt idx="7247">
                  <c:v>74555.070000000007</c:v>
                </c:pt>
                <c:pt idx="7248">
                  <c:v>74557.070000000007</c:v>
                </c:pt>
                <c:pt idx="7249">
                  <c:v>74559.070000000007</c:v>
                </c:pt>
                <c:pt idx="7250">
                  <c:v>74561.070000000007</c:v>
                </c:pt>
                <c:pt idx="7251">
                  <c:v>74563.070000000007</c:v>
                </c:pt>
                <c:pt idx="7252">
                  <c:v>74565.070000000007</c:v>
                </c:pt>
                <c:pt idx="7253">
                  <c:v>74567.070000000007</c:v>
                </c:pt>
                <c:pt idx="7254">
                  <c:v>74569.070000000007</c:v>
                </c:pt>
                <c:pt idx="7255">
                  <c:v>74571.070000000007</c:v>
                </c:pt>
                <c:pt idx="7256">
                  <c:v>74573.070000000007</c:v>
                </c:pt>
                <c:pt idx="7257">
                  <c:v>74575.070000000007</c:v>
                </c:pt>
                <c:pt idx="7258">
                  <c:v>74577.070000000007</c:v>
                </c:pt>
                <c:pt idx="7259">
                  <c:v>74579.070000000007</c:v>
                </c:pt>
                <c:pt idx="7260">
                  <c:v>74581.070000000007</c:v>
                </c:pt>
                <c:pt idx="7261">
                  <c:v>74583.070000000007</c:v>
                </c:pt>
                <c:pt idx="7262">
                  <c:v>74585.070000000007</c:v>
                </c:pt>
                <c:pt idx="7263">
                  <c:v>74587.070000000007</c:v>
                </c:pt>
                <c:pt idx="7264">
                  <c:v>74589.070000000007</c:v>
                </c:pt>
                <c:pt idx="7265">
                  <c:v>74591.070000000007</c:v>
                </c:pt>
                <c:pt idx="7266">
                  <c:v>74593.070000000007</c:v>
                </c:pt>
                <c:pt idx="7267">
                  <c:v>74595.070000000007</c:v>
                </c:pt>
                <c:pt idx="7268">
                  <c:v>74597.070000000007</c:v>
                </c:pt>
                <c:pt idx="7269">
                  <c:v>74599.070000000007</c:v>
                </c:pt>
                <c:pt idx="7270">
                  <c:v>74601.070000000007</c:v>
                </c:pt>
                <c:pt idx="7271">
                  <c:v>74603.070000000007</c:v>
                </c:pt>
                <c:pt idx="7272">
                  <c:v>74605.070000000007</c:v>
                </c:pt>
                <c:pt idx="7273">
                  <c:v>74607.070000000007</c:v>
                </c:pt>
                <c:pt idx="7274">
                  <c:v>74609.070000000007</c:v>
                </c:pt>
                <c:pt idx="7275">
                  <c:v>74611.070000000007</c:v>
                </c:pt>
                <c:pt idx="7276">
                  <c:v>74613.070000000007</c:v>
                </c:pt>
                <c:pt idx="7277">
                  <c:v>74615.070000000007</c:v>
                </c:pt>
                <c:pt idx="7278">
                  <c:v>74617.070000000007</c:v>
                </c:pt>
                <c:pt idx="7279">
                  <c:v>74619.070000000007</c:v>
                </c:pt>
                <c:pt idx="7280">
                  <c:v>74621.070000000007</c:v>
                </c:pt>
                <c:pt idx="7281">
                  <c:v>74623.070000000007</c:v>
                </c:pt>
                <c:pt idx="7282">
                  <c:v>74625.070000000007</c:v>
                </c:pt>
                <c:pt idx="7283">
                  <c:v>74627.070000000007</c:v>
                </c:pt>
                <c:pt idx="7284">
                  <c:v>74629.070000000007</c:v>
                </c:pt>
                <c:pt idx="7285">
                  <c:v>74631.070000000007</c:v>
                </c:pt>
                <c:pt idx="7286">
                  <c:v>74633.070000000007</c:v>
                </c:pt>
                <c:pt idx="7287">
                  <c:v>74635.070000000007</c:v>
                </c:pt>
                <c:pt idx="7288">
                  <c:v>74637.070000000007</c:v>
                </c:pt>
                <c:pt idx="7289">
                  <c:v>74639.070000000007</c:v>
                </c:pt>
                <c:pt idx="7290">
                  <c:v>74641.070000000007</c:v>
                </c:pt>
                <c:pt idx="7291">
                  <c:v>74643.070000000007</c:v>
                </c:pt>
                <c:pt idx="7292">
                  <c:v>74645.070000000007</c:v>
                </c:pt>
                <c:pt idx="7293">
                  <c:v>74647.070000000007</c:v>
                </c:pt>
                <c:pt idx="7294">
                  <c:v>74649.070000000007</c:v>
                </c:pt>
                <c:pt idx="7295">
                  <c:v>74651.070000000007</c:v>
                </c:pt>
                <c:pt idx="7296">
                  <c:v>74653.070000000007</c:v>
                </c:pt>
                <c:pt idx="7297">
                  <c:v>74655.070000000007</c:v>
                </c:pt>
                <c:pt idx="7298">
                  <c:v>74657.070000000007</c:v>
                </c:pt>
                <c:pt idx="7299">
                  <c:v>74659.070000000007</c:v>
                </c:pt>
                <c:pt idx="7300">
                  <c:v>74661.070000000007</c:v>
                </c:pt>
                <c:pt idx="7301">
                  <c:v>74663.070000000007</c:v>
                </c:pt>
                <c:pt idx="7302">
                  <c:v>74665.070000000007</c:v>
                </c:pt>
                <c:pt idx="7303">
                  <c:v>74667.070000000007</c:v>
                </c:pt>
                <c:pt idx="7304">
                  <c:v>74669.070000000007</c:v>
                </c:pt>
                <c:pt idx="7305">
                  <c:v>74671.070000000007</c:v>
                </c:pt>
                <c:pt idx="7306">
                  <c:v>74673.070000000007</c:v>
                </c:pt>
                <c:pt idx="7307">
                  <c:v>74675.070000000007</c:v>
                </c:pt>
                <c:pt idx="7308">
                  <c:v>74677.070000000007</c:v>
                </c:pt>
                <c:pt idx="7309">
                  <c:v>74679.070000000007</c:v>
                </c:pt>
                <c:pt idx="7310">
                  <c:v>74681.070000000007</c:v>
                </c:pt>
                <c:pt idx="7311">
                  <c:v>74683.070000000007</c:v>
                </c:pt>
                <c:pt idx="7312">
                  <c:v>74685.070000000007</c:v>
                </c:pt>
                <c:pt idx="7313">
                  <c:v>74687.070000000007</c:v>
                </c:pt>
                <c:pt idx="7314">
                  <c:v>74689.070000000007</c:v>
                </c:pt>
                <c:pt idx="7315">
                  <c:v>74691.070000000007</c:v>
                </c:pt>
                <c:pt idx="7316">
                  <c:v>74693.070000000007</c:v>
                </c:pt>
                <c:pt idx="7317">
                  <c:v>74695.070000000007</c:v>
                </c:pt>
                <c:pt idx="7318">
                  <c:v>74697.070000000007</c:v>
                </c:pt>
                <c:pt idx="7319">
                  <c:v>74699.070000000007</c:v>
                </c:pt>
                <c:pt idx="7320">
                  <c:v>74701.070000000007</c:v>
                </c:pt>
                <c:pt idx="7321">
                  <c:v>74703.070000000007</c:v>
                </c:pt>
                <c:pt idx="7322">
                  <c:v>74705.070000000007</c:v>
                </c:pt>
                <c:pt idx="7323">
                  <c:v>74707.070000000007</c:v>
                </c:pt>
                <c:pt idx="7324">
                  <c:v>74709.070000000007</c:v>
                </c:pt>
                <c:pt idx="7325">
                  <c:v>74711.070000000007</c:v>
                </c:pt>
                <c:pt idx="7326">
                  <c:v>74713.070000000007</c:v>
                </c:pt>
                <c:pt idx="7327">
                  <c:v>74715.070000000007</c:v>
                </c:pt>
                <c:pt idx="7328">
                  <c:v>74717.070000000007</c:v>
                </c:pt>
                <c:pt idx="7329">
                  <c:v>74719.070000000007</c:v>
                </c:pt>
                <c:pt idx="7330">
                  <c:v>74721.070000000007</c:v>
                </c:pt>
                <c:pt idx="7331">
                  <c:v>74723.070000000007</c:v>
                </c:pt>
                <c:pt idx="7332">
                  <c:v>74725.070000000007</c:v>
                </c:pt>
                <c:pt idx="7333">
                  <c:v>74727.070000000007</c:v>
                </c:pt>
                <c:pt idx="7334">
                  <c:v>74729.070000000007</c:v>
                </c:pt>
                <c:pt idx="7335">
                  <c:v>74731.070000000007</c:v>
                </c:pt>
                <c:pt idx="7336">
                  <c:v>74733.070000000007</c:v>
                </c:pt>
                <c:pt idx="7337">
                  <c:v>74735.070000000007</c:v>
                </c:pt>
                <c:pt idx="7338">
                  <c:v>74737.070000000007</c:v>
                </c:pt>
                <c:pt idx="7339">
                  <c:v>74739.070000000007</c:v>
                </c:pt>
                <c:pt idx="7340">
                  <c:v>74741.070000000007</c:v>
                </c:pt>
                <c:pt idx="7341">
                  <c:v>74743.070000000007</c:v>
                </c:pt>
                <c:pt idx="7342">
                  <c:v>74745.070000000007</c:v>
                </c:pt>
                <c:pt idx="7343">
                  <c:v>74747.070000000007</c:v>
                </c:pt>
                <c:pt idx="7344">
                  <c:v>74749.070000000007</c:v>
                </c:pt>
                <c:pt idx="7345">
                  <c:v>74751.070000000007</c:v>
                </c:pt>
                <c:pt idx="7346">
                  <c:v>74753.070000000007</c:v>
                </c:pt>
                <c:pt idx="7347">
                  <c:v>74755.070000000007</c:v>
                </c:pt>
                <c:pt idx="7348">
                  <c:v>74757.070000000007</c:v>
                </c:pt>
                <c:pt idx="7349">
                  <c:v>74759.070000000007</c:v>
                </c:pt>
                <c:pt idx="7350">
                  <c:v>74761.070000000007</c:v>
                </c:pt>
                <c:pt idx="7351">
                  <c:v>74763.070000000007</c:v>
                </c:pt>
                <c:pt idx="7352">
                  <c:v>74765.070000000007</c:v>
                </c:pt>
                <c:pt idx="7353">
                  <c:v>74767.070000000007</c:v>
                </c:pt>
                <c:pt idx="7354">
                  <c:v>74769.070000000007</c:v>
                </c:pt>
                <c:pt idx="7355">
                  <c:v>74771.070000000007</c:v>
                </c:pt>
                <c:pt idx="7356">
                  <c:v>74773.070000000007</c:v>
                </c:pt>
                <c:pt idx="7357">
                  <c:v>74775.070000000007</c:v>
                </c:pt>
                <c:pt idx="7358">
                  <c:v>74777.070000000007</c:v>
                </c:pt>
                <c:pt idx="7359">
                  <c:v>74779.070000000007</c:v>
                </c:pt>
                <c:pt idx="7360">
                  <c:v>74781.070000000007</c:v>
                </c:pt>
                <c:pt idx="7361">
                  <c:v>74783.070000000007</c:v>
                </c:pt>
                <c:pt idx="7362">
                  <c:v>74785.070000000007</c:v>
                </c:pt>
                <c:pt idx="7363">
                  <c:v>74787.070000000007</c:v>
                </c:pt>
                <c:pt idx="7364">
                  <c:v>74789.070000000007</c:v>
                </c:pt>
                <c:pt idx="7365">
                  <c:v>74791.070000000007</c:v>
                </c:pt>
                <c:pt idx="7366">
                  <c:v>74793.070000000007</c:v>
                </c:pt>
                <c:pt idx="7367">
                  <c:v>74795.070000000007</c:v>
                </c:pt>
                <c:pt idx="7368">
                  <c:v>74797.070000000007</c:v>
                </c:pt>
                <c:pt idx="7369">
                  <c:v>74799.070000000007</c:v>
                </c:pt>
                <c:pt idx="7370">
                  <c:v>74801.070000000007</c:v>
                </c:pt>
                <c:pt idx="7371">
                  <c:v>74803.070000000007</c:v>
                </c:pt>
                <c:pt idx="7372">
                  <c:v>74805.070000000007</c:v>
                </c:pt>
                <c:pt idx="7373">
                  <c:v>74807.070000000007</c:v>
                </c:pt>
                <c:pt idx="7374">
                  <c:v>74809.070000000007</c:v>
                </c:pt>
                <c:pt idx="7375">
                  <c:v>74811.070000000007</c:v>
                </c:pt>
                <c:pt idx="7376">
                  <c:v>74813.070000000007</c:v>
                </c:pt>
                <c:pt idx="7377">
                  <c:v>74815.070000000007</c:v>
                </c:pt>
                <c:pt idx="7378">
                  <c:v>74817.070000000007</c:v>
                </c:pt>
                <c:pt idx="7379">
                  <c:v>74819.070000000007</c:v>
                </c:pt>
                <c:pt idx="7380">
                  <c:v>74821.070000000007</c:v>
                </c:pt>
                <c:pt idx="7381">
                  <c:v>74823.070000000007</c:v>
                </c:pt>
                <c:pt idx="7382">
                  <c:v>74825.070000000007</c:v>
                </c:pt>
                <c:pt idx="7383">
                  <c:v>74827.070000000007</c:v>
                </c:pt>
                <c:pt idx="7384">
                  <c:v>74829.070000000007</c:v>
                </c:pt>
                <c:pt idx="7385">
                  <c:v>74831.070000000007</c:v>
                </c:pt>
                <c:pt idx="7386">
                  <c:v>74833.070000000007</c:v>
                </c:pt>
                <c:pt idx="7387">
                  <c:v>74835.070000000007</c:v>
                </c:pt>
                <c:pt idx="7388">
                  <c:v>74837.070000000007</c:v>
                </c:pt>
                <c:pt idx="7389">
                  <c:v>74839.070000000007</c:v>
                </c:pt>
                <c:pt idx="7390">
                  <c:v>74841.070000000007</c:v>
                </c:pt>
                <c:pt idx="7391">
                  <c:v>74843.070000000007</c:v>
                </c:pt>
                <c:pt idx="7392">
                  <c:v>74845.070000000007</c:v>
                </c:pt>
                <c:pt idx="7393">
                  <c:v>74847.070000000007</c:v>
                </c:pt>
                <c:pt idx="7394">
                  <c:v>74849.070000000007</c:v>
                </c:pt>
                <c:pt idx="7395">
                  <c:v>74851.070000000007</c:v>
                </c:pt>
                <c:pt idx="7396">
                  <c:v>74853.070000000007</c:v>
                </c:pt>
                <c:pt idx="7397">
                  <c:v>74855.070000000007</c:v>
                </c:pt>
                <c:pt idx="7398">
                  <c:v>74857.070000000007</c:v>
                </c:pt>
                <c:pt idx="7399">
                  <c:v>74859.070000000007</c:v>
                </c:pt>
                <c:pt idx="7400">
                  <c:v>74861.070000000007</c:v>
                </c:pt>
                <c:pt idx="7401">
                  <c:v>74863.070000000007</c:v>
                </c:pt>
                <c:pt idx="7402">
                  <c:v>74865.070000000007</c:v>
                </c:pt>
                <c:pt idx="7403">
                  <c:v>74867.070000000007</c:v>
                </c:pt>
                <c:pt idx="7404">
                  <c:v>74869.070000000007</c:v>
                </c:pt>
                <c:pt idx="7405">
                  <c:v>74871.070000000007</c:v>
                </c:pt>
                <c:pt idx="7406">
                  <c:v>74873.070000000007</c:v>
                </c:pt>
                <c:pt idx="7407">
                  <c:v>74875.070000000007</c:v>
                </c:pt>
                <c:pt idx="7408">
                  <c:v>74877.070000000007</c:v>
                </c:pt>
                <c:pt idx="7409">
                  <c:v>74879.070000000007</c:v>
                </c:pt>
                <c:pt idx="7410">
                  <c:v>74881.070000000007</c:v>
                </c:pt>
                <c:pt idx="7411">
                  <c:v>74883.070000000007</c:v>
                </c:pt>
                <c:pt idx="7412">
                  <c:v>74885.070000000007</c:v>
                </c:pt>
                <c:pt idx="7413">
                  <c:v>74887.070000000007</c:v>
                </c:pt>
                <c:pt idx="7414">
                  <c:v>74889.070000000007</c:v>
                </c:pt>
                <c:pt idx="7415">
                  <c:v>74891.070000000007</c:v>
                </c:pt>
                <c:pt idx="7416">
                  <c:v>74893.070000000007</c:v>
                </c:pt>
                <c:pt idx="7417">
                  <c:v>74895.070000000007</c:v>
                </c:pt>
                <c:pt idx="7418">
                  <c:v>74897.070000000007</c:v>
                </c:pt>
                <c:pt idx="7419">
                  <c:v>74899.070000000007</c:v>
                </c:pt>
                <c:pt idx="7420">
                  <c:v>74901.070000000007</c:v>
                </c:pt>
                <c:pt idx="7421">
                  <c:v>74903.070000000007</c:v>
                </c:pt>
                <c:pt idx="7422">
                  <c:v>74905.070000000007</c:v>
                </c:pt>
                <c:pt idx="7423">
                  <c:v>74907.070000000007</c:v>
                </c:pt>
                <c:pt idx="7424">
                  <c:v>74909.070000000007</c:v>
                </c:pt>
                <c:pt idx="7425">
                  <c:v>74911.070000000007</c:v>
                </c:pt>
                <c:pt idx="7426">
                  <c:v>74913.070000000007</c:v>
                </c:pt>
                <c:pt idx="7427">
                  <c:v>74915.070000000007</c:v>
                </c:pt>
                <c:pt idx="7428">
                  <c:v>74917.070000000007</c:v>
                </c:pt>
                <c:pt idx="7429">
                  <c:v>74919.070000000007</c:v>
                </c:pt>
                <c:pt idx="7430">
                  <c:v>74921.070000000007</c:v>
                </c:pt>
                <c:pt idx="7431">
                  <c:v>74923.070000000007</c:v>
                </c:pt>
                <c:pt idx="7432">
                  <c:v>74925.070000000007</c:v>
                </c:pt>
                <c:pt idx="7433">
                  <c:v>74927.070000000007</c:v>
                </c:pt>
                <c:pt idx="7434">
                  <c:v>74929.070000000007</c:v>
                </c:pt>
                <c:pt idx="7435">
                  <c:v>74931.070000000007</c:v>
                </c:pt>
                <c:pt idx="7436">
                  <c:v>74933.070000000007</c:v>
                </c:pt>
                <c:pt idx="7437">
                  <c:v>74935.070000000007</c:v>
                </c:pt>
                <c:pt idx="7438">
                  <c:v>74937.070000000007</c:v>
                </c:pt>
                <c:pt idx="7439">
                  <c:v>74939.070000000007</c:v>
                </c:pt>
                <c:pt idx="7440">
                  <c:v>74941.070000000007</c:v>
                </c:pt>
                <c:pt idx="7441">
                  <c:v>74943.070000000007</c:v>
                </c:pt>
                <c:pt idx="7442">
                  <c:v>74945.070000000007</c:v>
                </c:pt>
                <c:pt idx="7443">
                  <c:v>74947.070000000007</c:v>
                </c:pt>
                <c:pt idx="7444">
                  <c:v>74949.070000000007</c:v>
                </c:pt>
                <c:pt idx="7445">
                  <c:v>74951.070000000007</c:v>
                </c:pt>
                <c:pt idx="7446">
                  <c:v>74953.070000000007</c:v>
                </c:pt>
                <c:pt idx="7447">
                  <c:v>74955.070000000007</c:v>
                </c:pt>
                <c:pt idx="7448">
                  <c:v>74957.070000000007</c:v>
                </c:pt>
                <c:pt idx="7449">
                  <c:v>74959.070000000007</c:v>
                </c:pt>
                <c:pt idx="7450">
                  <c:v>74961.070000000007</c:v>
                </c:pt>
                <c:pt idx="7451">
                  <c:v>74963.070000000007</c:v>
                </c:pt>
                <c:pt idx="7452">
                  <c:v>74965.070000000007</c:v>
                </c:pt>
                <c:pt idx="7453">
                  <c:v>74967.070000000007</c:v>
                </c:pt>
                <c:pt idx="7454">
                  <c:v>74969.070000000007</c:v>
                </c:pt>
                <c:pt idx="7455">
                  <c:v>74971.070000000007</c:v>
                </c:pt>
                <c:pt idx="7456">
                  <c:v>74973.070000000007</c:v>
                </c:pt>
                <c:pt idx="7457">
                  <c:v>74975.070000000007</c:v>
                </c:pt>
                <c:pt idx="7458">
                  <c:v>74977.070000000007</c:v>
                </c:pt>
                <c:pt idx="7459">
                  <c:v>74979.070000000007</c:v>
                </c:pt>
                <c:pt idx="7460">
                  <c:v>74981.070000000007</c:v>
                </c:pt>
                <c:pt idx="7461">
                  <c:v>74983.070000000007</c:v>
                </c:pt>
                <c:pt idx="7462">
                  <c:v>74985.070000000007</c:v>
                </c:pt>
                <c:pt idx="7463">
                  <c:v>74987.070000000007</c:v>
                </c:pt>
                <c:pt idx="7464">
                  <c:v>74989.070000000007</c:v>
                </c:pt>
                <c:pt idx="7465">
                  <c:v>74991.070000000007</c:v>
                </c:pt>
                <c:pt idx="7466">
                  <c:v>74993.070000000007</c:v>
                </c:pt>
                <c:pt idx="7467">
                  <c:v>74995.070000000007</c:v>
                </c:pt>
                <c:pt idx="7468">
                  <c:v>74997.070000000007</c:v>
                </c:pt>
                <c:pt idx="7469">
                  <c:v>74999.070000000007</c:v>
                </c:pt>
                <c:pt idx="7470">
                  <c:v>75001.070000000007</c:v>
                </c:pt>
                <c:pt idx="7471">
                  <c:v>75003.070000000007</c:v>
                </c:pt>
                <c:pt idx="7472">
                  <c:v>75005.070000000007</c:v>
                </c:pt>
                <c:pt idx="7473">
                  <c:v>75007.070000000007</c:v>
                </c:pt>
                <c:pt idx="7474">
                  <c:v>75009.070000000007</c:v>
                </c:pt>
                <c:pt idx="7475">
                  <c:v>75011.070000000007</c:v>
                </c:pt>
                <c:pt idx="7476">
                  <c:v>75013.070000000007</c:v>
                </c:pt>
                <c:pt idx="7477">
                  <c:v>75015.070000000007</c:v>
                </c:pt>
                <c:pt idx="7478">
                  <c:v>75017.070000000007</c:v>
                </c:pt>
                <c:pt idx="7479">
                  <c:v>75019.070000000007</c:v>
                </c:pt>
                <c:pt idx="7480">
                  <c:v>75021.070000000007</c:v>
                </c:pt>
                <c:pt idx="7481">
                  <c:v>75023.070000000007</c:v>
                </c:pt>
                <c:pt idx="7482">
                  <c:v>75025.070000000007</c:v>
                </c:pt>
                <c:pt idx="7483">
                  <c:v>75027.070000000007</c:v>
                </c:pt>
                <c:pt idx="7484">
                  <c:v>75029.070000000007</c:v>
                </c:pt>
                <c:pt idx="7485">
                  <c:v>75031.070000000007</c:v>
                </c:pt>
                <c:pt idx="7486">
                  <c:v>75033.070000000007</c:v>
                </c:pt>
                <c:pt idx="7487">
                  <c:v>75035.070000000007</c:v>
                </c:pt>
                <c:pt idx="7488">
                  <c:v>75037.070000000007</c:v>
                </c:pt>
                <c:pt idx="7489">
                  <c:v>75039.070000000007</c:v>
                </c:pt>
                <c:pt idx="7490">
                  <c:v>75041.070000000007</c:v>
                </c:pt>
                <c:pt idx="7491">
                  <c:v>75043.070000000007</c:v>
                </c:pt>
                <c:pt idx="7492">
                  <c:v>75045.070000000007</c:v>
                </c:pt>
                <c:pt idx="7493">
                  <c:v>75047.070000000007</c:v>
                </c:pt>
                <c:pt idx="7494">
                  <c:v>75049.070000000007</c:v>
                </c:pt>
                <c:pt idx="7495">
                  <c:v>75051.070000000007</c:v>
                </c:pt>
                <c:pt idx="7496">
                  <c:v>75053.070000000007</c:v>
                </c:pt>
                <c:pt idx="7497">
                  <c:v>75055.070000000007</c:v>
                </c:pt>
                <c:pt idx="7498">
                  <c:v>75057.070000000007</c:v>
                </c:pt>
                <c:pt idx="7499">
                  <c:v>75059.070000000007</c:v>
                </c:pt>
                <c:pt idx="7500">
                  <c:v>75061.070000000007</c:v>
                </c:pt>
                <c:pt idx="7501">
                  <c:v>75063.070000000007</c:v>
                </c:pt>
                <c:pt idx="7502">
                  <c:v>75065.070000000007</c:v>
                </c:pt>
                <c:pt idx="7503">
                  <c:v>75067.070000000007</c:v>
                </c:pt>
                <c:pt idx="7504">
                  <c:v>75069.070000000007</c:v>
                </c:pt>
                <c:pt idx="7505">
                  <c:v>75071.070000000007</c:v>
                </c:pt>
                <c:pt idx="7506">
                  <c:v>75073.070000000007</c:v>
                </c:pt>
                <c:pt idx="7507">
                  <c:v>75075.070000000007</c:v>
                </c:pt>
                <c:pt idx="7508">
                  <c:v>75077.070000000007</c:v>
                </c:pt>
                <c:pt idx="7509">
                  <c:v>75079.070000000007</c:v>
                </c:pt>
                <c:pt idx="7510">
                  <c:v>75081.070000000007</c:v>
                </c:pt>
                <c:pt idx="7511">
                  <c:v>75083.070000000007</c:v>
                </c:pt>
                <c:pt idx="7512">
                  <c:v>75085.070000000007</c:v>
                </c:pt>
                <c:pt idx="7513">
                  <c:v>75087.070000000007</c:v>
                </c:pt>
                <c:pt idx="7514">
                  <c:v>75089.070000000007</c:v>
                </c:pt>
                <c:pt idx="7515">
                  <c:v>75091.070000000007</c:v>
                </c:pt>
                <c:pt idx="7516">
                  <c:v>75093.070000000007</c:v>
                </c:pt>
                <c:pt idx="7517">
                  <c:v>75095.070000000007</c:v>
                </c:pt>
                <c:pt idx="7518">
                  <c:v>75097.070000000007</c:v>
                </c:pt>
                <c:pt idx="7519">
                  <c:v>75099.070000000007</c:v>
                </c:pt>
                <c:pt idx="7520">
                  <c:v>75101.070000000007</c:v>
                </c:pt>
                <c:pt idx="7521">
                  <c:v>75103.070000000007</c:v>
                </c:pt>
                <c:pt idx="7522">
                  <c:v>75105.070000000007</c:v>
                </c:pt>
                <c:pt idx="7523">
                  <c:v>75107.070000000007</c:v>
                </c:pt>
                <c:pt idx="7524">
                  <c:v>75109.070000000007</c:v>
                </c:pt>
                <c:pt idx="7525">
                  <c:v>75111.070000000007</c:v>
                </c:pt>
                <c:pt idx="7526">
                  <c:v>75113.070000000007</c:v>
                </c:pt>
                <c:pt idx="7527">
                  <c:v>75115.070000000007</c:v>
                </c:pt>
                <c:pt idx="7528">
                  <c:v>75117.070000000007</c:v>
                </c:pt>
                <c:pt idx="7529">
                  <c:v>75119.070000000007</c:v>
                </c:pt>
                <c:pt idx="7530">
                  <c:v>75121.070000000007</c:v>
                </c:pt>
                <c:pt idx="7531">
                  <c:v>75123.070000000007</c:v>
                </c:pt>
                <c:pt idx="7532">
                  <c:v>75125.070000000007</c:v>
                </c:pt>
                <c:pt idx="7533">
                  <c:v>75127.070000000007</c:v>
                </c:pt>
                <c:pt idx="7534">
                  <c:v>75129.070000000007</c:v>
                </c:pt>
                <c:pt idx="7535">
                  <c:v>75131.070000000007</c:v>
                </c:pt>
                <c:pt idx="7536">
                  <c:v>75133.070000000007</c:v>
                </c:pt>
                <c:pt idx="7537">
                  <c:v>75135.070000000007</c:v>
                </c:pt>
                <c:pt idx="7538">
                  <c:v>75137.070000000007</c:v>
                </c:pt>
                <c:pt idx="7539">
                  <c:v>75139.070000000007</c:v>
                </c:pt>
                <c:pt idx="7540">
                  <c:v>75141.070000000007</c:v>
                </c:pt>
                <c:pt idx="7541">
                  <c:v>75143.070000000007</c:v>
                </c:pt>
                <c:pt idx="7542">
                  <c:v>75145.070000000007</c:v>
                </c:pt>
                <c:pt idx="7543">
                  <c:v>75147.070000000007</c:v>
                </c:pt>
                <c:pt idx="7544">
                  <c:v>75149.070000000007</c:v>
                </c:pt>
                <c:pt idx="7545">
                  <c:v>75151.070000000007</c:v>
                </c:pt>
                <c:pt idx="7546">
                  <c:v>75153.070000000007</c:v>
                </c:pt>
                <c:pt idx="7547">
                  <c:v>75155.070000000007</c:v>
                </c:pt>
                <c:pt idx="7548">
                  <c:v>75157.070000000007</c:v>
                </c:pt>
                <c:pt idx="7549">
                  <c:v>75159.070000000007</c:v>
                </c:pt>
                <c:pt idx="7550">
                  <c:v>75161.070000000007</c:v>
                </c:pt>
                <c:pt idx="7551">
                  <c:v>75163.070000000007</c:v>
                </c:pt>
                <c:pt idx="7552">
                  <c:v>75165.070000000007</c:v>
                </c:pt>
                <c:pt idx="7553">
                  <c:v>75167.070000000007</c:v>
                </c:pt>
                <c:pt idx="7554">
                  <c:v>75169.070000000007</c:v>
                </c:pt>
                <c:pt idx="7555">
                  <c:v>75171.070000000007</c:v>
                </c:pt>
                <c:pt idx="7556">
                  <c:v>75173.070000000007</c:v>
                </c:pt>
                <c:pt idx="7557">
                  <c:v>75175.070000000007</c:v>
                </c:pt>
                <c:pt idx="7558">
                  <c:v>75177.070000000007</c:v>
                </c:pt>
                <c:pt idx="7559">
                  <c:v>75179.070000000007</c:v>
                </c:pt>
                <c:pt idx="7560">
                  <c:v>75181.070000000007</c:v>
                </c:pt>
                <c:pt idx="7561">
                  <c:v>75183.070000000007</c:v>
                </c:pt>
                <c:pt idx="7562">
                  <c:v>75185.070000000007</c:v>
                </c:pt>
                <c:pt idx="7563">
                  <c:v>75187.070000000007</c:v>
                </c:pt>
                <c:pt idx="7564">
                  <c:v>75189.070000000007</c:v>
                </c:pt>
                <c:pt idx="7565">
                  <c:v>75191.070000000007</c:v>
                </c:pt>
                <c:pt idx="7566">
                  <c:v>75193.070000000007</c:v>
                </c:pt>
                <c:pt idx="7567">
                  <c:v>75195.070000000007</c:v>
                </c:pt>
                <c:pt idx="7568">
                  <c:v>75197.070000000007</c:v>
                </c:pt>
                <c:pt idx="7569">
                  <c:v>75199.070000000007</c:v>
                </c:pt>
                <c:pt idx="7570">
                  <c:v>75201.070000000007</c:v>
                </c:pt>
                <c:pt idx="7571">
                  <c:v>75203.070000000007</c:v>
                </c:pt>
                <c:pt idx="7572">
                  <c:v>75205.070000000007</c:v>
                </c:pt>
                <c:pt idx="7573">
                  <c:v>75207.070000000007</c:v>
                </c:pt>
                <c:pt idx="7574">
                  <c:v>75209.070000000007</c:v>
                </c:pt>
                <c:pt idx="7575">
                  <c:v>75211.070000000007</c:v>
                </c:pt>
                <c:pt idx="7576">
                  <c:v>75213.070000000007</c:v>
                </c:pt>
                <c:pt idx="7577">
                  <c:v>75215.070000000007</c:v>
                </c:pt>
                <c:pt idx="7578">
                  <c:v>75217.070000000007</c:v>
                </c:pt>
                <c:pt idx="7579">
                  <c:v>75219.070000000007</c:v>
                </c:pt>
                <c:pt idx="7580">
                  <c:v>75221.070000000007</c:v>
                </c:pt>
                <c:pt idx="7581">
                  <c:v>75223.070000000007</c:v>
                </c:pt>
                <c:pt idx="7582">
                  <c:v>75225.070000000007</c:v>
                </c:pt>
                <c:pt idx="7583">
                  <c:v>75227.070000000007</c:v>
                </c:pt>
                <c:pt idx="7584">
                  <c:v>75229.070000000007</c:v>
                </c:pt>
                <c:pt idx="7585">
                  <c:v>75231.070000000007</c:v>
                </c:pt>
                <c:pt idx="7586">
                  <c:v>75233.070000000007</c:v>
                </c:pt>
                <c:pt idx="7587">
                  <c:v>75235.070000000007</c:v>
                </c:pt>
                <c:pt idx="7588">
                  <c:v>75237.070000000007</c:v>
                </c:pt>
                <c:pt idx="7589">
                  <c:v>75239.070000000007</c:v>
                </c:pt>
                <c:pt idx="7590">
                  <c:v>75241.070000000007</c:v>
                </c:pt>
                <c:pt idx="7591">
                  <c:v>75243.070000000007</c:v>
                </c:pt>
                <c:pt idx="7592">
                  <c:v>75245.070000000007</c:v>
                </c:pt>
                <c:pt idx="7593">
                  <c:v>75247.070000000007</c:v>
                </c:pt>
                <c:pt idx="7594">
                  <c:v>75249.070000000007</c:v>
                </c:pt>
                <c:pt idx="7595">
                  <c:v>75251.070000000007</c:v>
                </c:pt>
                <c:pt idx="7596">
                  <c:v>75253.070000000007</c:v>
                </c:pt>
                <c:pt idx="7597">
                  <c:v>75255.070000000007</c:v>
                </c:pt>
                <c:pt idx="7598">
                  <c:v>75257.070000000007</c:v>
                </c:pt>
                <c:pt idx="7599">
                  <c:v>75259.070000000007</c:v>
                </c:pt>
                <c:pt idx="7600">
                  <c:v>75261.070000000007</c:v>
                </c:pt>
                <c:pt idx="7601">
                  <c:v>75263.070000000007</c:v>
                </c:pt>
                <c:pt idx="7602">
                  <c:v>75265.070000000007</c:v>
                </c:pt>
                <c:pt idx="7603">
                  <c:v>75267.070000000007</c:v>
                </c:pt>
                <c:pt idx="7604">
                  <c:v>75269.070000000007</c:v>
                </c:pt>
                <c:pt idx="7605">
                  <c:v>75271.070000000007</c:v>
                </c:pt>
                <c:pt idx="7606">
                  <c:v>75273.070000000007</c:v>
                </c:pt>
                <c:pt idx="7607">
                  <c:v>75275.070000000007</c:v>
                </c:pt>
                <c:pt idx="7608">
                  <c:v>75277.070000000007</c:v>
                </c:pt>
                <c:pt idx="7609">
                  <c:v>75279.070000000007</c:v>
                </c:pt>
                <c:pt idx="7610">
                  <c:v>75281.070000000007</c:v>
                </c:pt>
                <c:pt idx="7611">
                  <c:v>75283.070000000007</c:v>
                </c:pt>
                <c:pt idx="7612">
                  <c:v>75285.070000000007</c:v>
                </c:pt>
                <c:pt idx="7613">
                  <c:v>75287.070000000007</c:v>
                </c:pt>
                <c:pt idx="7614">
                  <c:v>75289.070000000007</c:v>
                </c:pt>
                <c:pt idx="7615">
                  <c:v>75291.070000000007</c:v>
                </c:pt>
                <c:pt idx="7616">
                  <c:v>75293.070000000007</c:v>
                </c:pt>
                <c:pt idx="7617">
                  <c:v>75295.070000000007</c:v>
                </c:pt>
                <c:pt idx="7618">
                  <c:v>75297.070000000007</c:v>
                </c:pt>
                <c:pt idx="7619">
                  <c:v>75299.070000000007</c:v>
                </c:pt>
                <c:pt idx="7620">
                  <c:v>75301.070000000007</c:v>
                </c:pt>
                <c:pt idx="7621">
                  <c:v>75303.070000000007</c:v>
                </c:pt>
                <c:pt idx="7622">
                  <c:v>75305.070000000007</c:v>
                </c:pt>
                <c:pt idx="7623">
                  <c:v>75307.070000000007</c:v>
                </c:pt>
                <c:pt idx="7624">
                  <c:v>75309.070000000007</c:v>
                </c:pt>
                <c:pt idx="7625">
                  <c:v>75311.070000000007</c:v>
                </c:pt>
                <c:pt idx="7626">
                  <c:v>75313.070000000007</c:v>
                </c:pt>
                <c:pt idx="7627">
                  <c:v>75315.070000000007</c:v>
                </c:pt>
                <c:pt idx="7628">
                  <c:v>75317.070000000007</c:v>
                </c:pt>
                <c:pt idx="7629">
                  <c:v>75319.070000000007</c:v>
                </c:pt>
                <c:pt idx="7630">
                  <c:v>75321.070000000007</c:v>
                </c:pt>
                <c:pt idx="7631">
                  <c:v>75323.070000000007</c:v>
                </c:pt>
                <c:pt idx="7632">
                  <c:v>75325.070000000007</c:v>
                </c:pt>
                <c:pt idx="7633">
                  <c:v>75327.070000000007</c:v>
                </c:pt>
                <c:pt idx="7634">
                  <c:v>75329.070000000007</c:v>
                </c:pt>
                <c:pt idx="7635">
                  <c:v>75331.070000000007</c:v>
                </c:pt>
                <c:pt idx="7636">
                  <c:v>75333.070000000007</c:v>
                </c:pt>
                <c:pt idx="7637">
                  <c:v>75335.070000000007</c:v>
                </c:pt>
                <c:pt idx="7638">
                  <c:v>75337.070000000007</c:v>
                </c:pt>
                <c:pt idx="7639">
                  <c:v>75339.070000000007</c:v>
                </c:pt>
                <c:pt idx="7640">
                  <c:v>75341.070000000007</c:v>
                </c:pt>
                <c:pt idx="7641">
                  <c:v>75343.070000000007</c:v>
                </c:pt>
                <c:pt idx="7642">
                  <c:v>75345.070000000007</c:v>
                </c:pt>
                <c:pt idx="7643">
                  <c:v>75347.070000000007</c:v>
                </c:pt>
                <c:pt idx="7644">
                  <c:v>75349.070000000007</c:v>
                </c:pt>
                <c:pt idx="7645">
                  <c:v>75351.070000000007</c:v>
                </c:pt>
                <c:pt idx="7646">
                  <c:v>75353.070000000007</c:v>
                </c:pt>
                <c:pt idx="7647">
                  <c:v>75355.070000000007</c:v>
                </c:pt>
                <c:pt idx="7648">
                  <c:v>75357.070000000007</c:v>
                </c:pt>
                <c:pt idx="7649">
                  <c:v>75359.070000000007</c:v>
                </c:pt>
                <c:pt idx="7650">
                  <c:v>75361.070000000007</c:v>
                </c:pt>
                <c:pt idx="7651">
                  <c:v>75363.070000000007</c:v>
                </c:pt>
                <c:pt idx="7652">
                  <c:v>75365.070000000007</c:v>
                </c:pt>
                <c:pt idx="7653">
                  <c:v>75367.070000000007</c:v>
                </c:pt>
                <c:pt idx="7654">
                  <c:v>75369.070000000007</c:v>
                </c:pt>
                <c:pt idx="7655">
                  <c:v>75371.070000000007</c:v>
                </c:pt>
                <c:pt idx="7656">
                  <c:v>75373.070000000007</c:v>
                </c:pt>
                <c:pt idx="7657">
                  <c:v>75375.070000000007</c:v>
                </c:pt>
                <c:pt idx="7658">
                  <c:v>75377.070000000007</c:v>
                </c:pt>
                <c:pt idx="7659">
                  <c:v>75379.070000000007</c:v>
                </c:pt>
                <c:pt idx="7660">
                  <c:v>75381.070000000007</c:v>
                </c:pt>
                <c:pt idx="7661">
                  <c:v>75383.070000000007</c:v>
                </c:pt>
                <c:pt idx="7662">
                  <c:v>75385.070000000007</c:v>
                </c:pt>
                <c:pt idx="7663">
                  <c:v>75387.070000000007</c:v>
                </c:pt>
                <c:pt idx="7664">
                  <c:v>75389.070000000007</c:v>
                </c:pt>
                <c:pt idx="7665">
                  <c:v>75391.070000000007</c:v>
                </c:pt>
                <c:pt idx="7666">
                  <c:v>75393.070000000007</c:v>
                </c:pt>
                <c:pt idx="7667">
                  <c:v>75395.070000000007</c:v>
                </c:pt>
                <c:pt idx="7668">
                  <c:v>75397.070000000007</c:v>
                </c:pt>
                <c:pt idx="7669">
                  <c:v>75399.070000000007</c:v>
                </c:pt>
                <c:pt idx="7670">
                  <c:v>75401.070000000007</c:v>
                </c:pt>
                <c:pt idx="7671">
                  <c:v>75403.070000000007</c:v>
                </c:pt>
                <c:pt idx="7672">
                  <c:v>75405.070000000007</c:v>
                </c:pt>
                <c:pt idx="7673">
                  <c:v>75407.070000000007</c:v>
                </c:pt>
                <c:pt idx="7674">
                  <c:v>75409.070000000007</c:v>
                </c:pt>
                <c:pt idx="7675">
                  <c:v>75411.070000000007</c:v>
                </c:pt>
                <c:pt idx="7676">
                  <c:v>75413.070000000007</c:v>
                </c:pt>
                <c:pt idx="7677">
                  <c:v>75415.070000000007</c:v>
                </c:pt>
                <c:pt idx="7678">
                  <c:v>75417.070000000007</c:v>
                </c:pt>
                <c:pt idx="7679">
                  <c:v>75419.070000000007</c:v>
                </c:pt>
                <c:pt idx="7680">
                  <c:v>75421.070000000007</c:v>
                </c:pt>
                <c:pt idx="7681">
                  <c:v>75423.070000000007</c:v>
                </c:pt>
                <c:pt idx="7682">
                  <c:v>75425.070000000007</c:v>
                </c:pt>
                <c:pt idx="7683">
                  <c:v>75427.070000000007</c:v>
                </c:pt>
                <c:pt idx="7684">
                  <c:v>75429.070000000007</c:v>
                </c:pt>
                <c:pt idx="7685">
                  <c:v>75431.070000000007</c:v>
                </c:pt>
                <c:pt idx="7686">
                  <c:v>75433.070000000007</c:v>
                </c:pt>
                <c:pt idx="7687">
                  <c:v>75435.070000000007</c:v>
                </c:pt>
                <c:pt idx="7688">
                  <c:v>75437.070000000007</c:v>
                </c:pt>
                <c:pt idx="7689">
                  <c:v>75439.070000000007</c:v>
                </c:pt>
                <c:pt idx="7690">
                  <c:v>75441.108999999997</c:v>
                </c:pt>
                <c:pt idx="7691">
                  <c:v>75443.108999999997</c:v>
                </c:pt>
                <c:pt idx="7692">
                  <c:v>75445.108999999997</c:v>
                </c:pt>
                <c:pt idx="7693">
                  <c:v>75447.108999999997</c:v>
                </c:pt>
                <c:pt idx="7694">
                  <c:v>75449.108999999997</c:v>
                </c:pt>
                <c:pt idx="7695">
                  <c:v>75451.108999999997</c:v>
                </c:pt>
                <c:pt idx="7696">
                  <c:v>75453.108999999997</c:v>
                </c:pt>
                <c:pt idx="7697">
                  <c:v>75455.108999999997</c:v>
                </c:pt>
                <c:pt idx="7698">
                  <c:v>75457.108999999997</c:v>
                </c:pt>
                <c:pt idx="7699">
                  <c:v>75459.108999999997</c:v>
                </c:pt>
                <c:pt idx="7700">
                  <c:v>75461.108999999997</c:v>
                </c:pt>
                <c:pt idx="7701">
                  <c:v>75463.108999999997</c:v>
                </c:pt>
                <c:pt idx="7702">
                  <c:v>75465.108999999997</c:v>
                </c:pt>
                <c:pt idx="7703">
                  <c:v>75467.108999999997</c:v>
                </c:pt>
                <c:pt idx="7704">
                  <c:v>75469.108999999997</c:v>
                </c:pt>
                <c:pt idx="7705">
                  <c:v>75471.108999999997</c:v>
                </c:pt>
                <c:pt idx="7706">
                  <c:v>75473.108999999997</c:v>
                </c:pt>
                <c:pt idx="7707">
                  <c:v>75475.108999999997</c:v>
                </c:pt>
                <c:pt idx="7708">
                  <c:v>75477.108999999997</c:v>
                </c:pt>
                <c:pt idx="7709">
                  <c:v>75479.108999999997</c:v>
                </c:pt>
                <c:pt idx="7710">
                  <c:v>75481.108999999997</c:v>
                </c:pt>
                <c:pt idx="7711">
                  <c:v>75483.108999999997</c:v>
                </c:pt>
                <c:pt idx="7712">
                  <c:v>75485.108999999997</c:v>
                </c:pt>
                <c:pt idx="7713">
                  <c:v>75487.108999999997</c:v>
                </c:pt>
                <c:pt idx="7714">
                  <c:v>75489.108999999997</c:v>
                </c:pt>
                <c:pt idx="7715">
                  <c:v>75491.108999999997</c:v>
                </c:pt>
                <c:pt idx="7716">
                  <c:v>75493.108999999997</c:v>
                </c:pt>
                <c:pt idx="7717">
                  <c:v>75495.108999999997</c:v>
                </c:pt>
                <c:pt idx="7718">
                  <c:v>75497.108999999997</c:v>
                </c:pt>
                <c:pt idx="7719">
                  <c:v>75499.108999999997</c:v>
                </c:pt>
                <c:pt idx="7720">
                  <c:v>75501.108999999997</c:v>
                </c:pt>
                <c:pt idx="7721">
                  <c:v>75503.108999999997</c:v>
                </c:pt>
                <c:pt idx="7722">
                  <c:v>75505.108999999997</c:v>
                </c:pt>
                <c:pt idx="7723">
                  <c:v>75507.108999999997</c:v>
                </c:pt>
                <c:pt idx="7724">
                  <c:v>75510.633000000002</c:v>
                </c:pt>
                <c:pt idx="7725">
                  <c:v>75512.633000000002</c:v>
                </c:pt>
                <c:pt idx="7726">
                  <c:v>75514.633000000002</c:v>
                </c:pt>
                <c:pt idx="7727">
                  <c:v>75516.633000000002</c:v>
                </c:pt>
                <c:pt idx="7728">
                  <c:v>75518.633000000002</c:v>
                </c:pt>
                <c:pt idx="7729">
                  <c:v>75520.633000000002</c:v>
                </c:pt>
                <c:pt idx="7730">
                  <c:v>75522.633000000002</c:v>
                </c:pt>
                <c:pt idx="7731">
                  <c:v>75524.633000000002</c:v>
                </c:pt>
                <c:pt idx="7732">
                  <c:v>75526.633000000002</c:v>
                </c:pt>
                <c:pt idx="7733">
                  <c:v>75528.633000000002</c:v>
                </c:pt>
                <c:pt idx="7734">
                  <c:v>75530.633000000002</c:v>
                </c:pt>
                <c:pt idx="7735">
                  <c:v>75532.633000000002</c:v>
                </c:pt>
                <c:pt idx="7736">
                  <c:v>75534.633000000002</c:v>
                </c:pt>
                <c:pt idx="7737">
                  <c:v>75536.633000000002</c:v>
                </c:pt>
                <c:pt idx="7738">
                  <c:v>75538.633000000002</c:v>
                </c:pt>
                <c:pt idx="7739">
                  <c:v>75540.633000000002</c:v>
                </c:pt>
                <c:pt idx="7740">
                  <c:v>75542.633000000002</c:v>
                </c:pt>
                <c:pt idx="7741">
                  <c:v>75544.633000000002</c:v>
                </c:pt>
                <c:pt idx="7742">
                  <c:v>75546.633000000002</c:v>
                </c:pt>
                <c:pt idx="7743">
                  <c:v>75548.633000000002</c:v>
                </c:pt>
                <c:pt idx="7744">
                  <c:v>75550.633000000002</c:v>
                </c:pt>
                <c:pt idx="7745">
                  <c:v>75552.633000000002</c:v>
                </c:pt>
                <c:pt idx="7746">
                  <c:v>75554.633000000002</c:v>
                </c:pt>
                <c:pt idx="7747">
                  <c:v>75556.633000000002</c:v>
                </c:pt>
                <c:pt idx="7748">
                  <c:v>75558.633000000002</c:v>
                </c:pt>
                <c:pt idx="7749">
                  <c:v>75560.633000000002</c:v>
                </c:pt>
                <c:pt idx="7750">
                  <c:v>75562.633000000002</c:v>
                </c:pt>
                <c:pt idx="7751">
                  <c:v>75564.633000000002</c:v>
                </c:pt>
                <c:pt idx="7752">
                  <c:v>75566.633000000002</c:v>
                </c:pt>
                <c:pt idx="7753">
                  <c:v>75568.633000000002</c:v>
                </c:pt>
                <c:pt idx="7754">
                  <c:v>75570.633000000002</c:v>
                </c:pt>
                <c:pt idx="7755">
                  <c:v>75572.633000000002</c:v>
                </c:pt>
                <c:pt idx="7756">
                  <c:v>75574.633000000002</c:v>
                </c:pt>
                <c:pt idx="7757">
                  <c:v>75576.633000000002</c:v>
                </c:pt>
                <c:pt idx="7758">
                  <c:v>75578.633000000002</c:v>
                </c:pt>
                <c:pt idx="7759">
                  <c:v>75580.633000000002</c:v>
                </c:pt>
                <c:pt idx="7760">
                  <c:v>75582.633000000002</c:v>
                </c:pt>
                <c:pt idx="7761">
                  <c:v>75584.633000000002</c:v>
                </c:pt>
                <c:pt idx="7762">
                  <c:v>75586.633000000002</c:v>
                </c:pt>
                <c:pt idx="7763">
                  <c:v>75588.633000000002</c:v>
                </c:pt>
                <c:pt idx="7764">
                  <c:v>75590.633000000002</c:v>
                </c:pt>
                <c:pt idx="7765">
                  <c:v>75592.633000000002</c:v>
                </c:pt>
                <c:pt idx="7766">
                  <c:v>75594.633000000002</c:v>
                </c:pt>
                <c:pt idx="7767">
                  <c:v>75596.633000000002</c:v>
                </c:pt>
                <c:pt idx="7768">
                  <c:v>75598.633000000002</c:v>
                </c:pt>
                <c:pt idx="7769">
                  <c:v>75600.633000000002</c:v>
                </c:pt>
                <c:pt idx="7770">
                  <c:v>75602.633000000002</c:v>
                </c:pt>
                <c:pt idx="7771">
                  <c:v>75604.633000000002</c:v>
                </c:pt>
                <c:pt idx="7772">
                  <c:v>75606.633000000002</c:v>
                </c:pt>
                <c:pt idx="7773">
                  <c:v>75608.633000000002</c:v>
                </c:pt>
                <c:pt idx="7774">
                  <c:v>75610.633000000002</c:v>
                </c:pt>
                <c:pt idx="7775">
                  <c:v>75612.633000000002</c:v>
                </c:pt>
                <c:pt idx="7776">
                  <c:v>75614.633000000002</c:v>
                </c:pt>
                <c:pt idx="7777">
                  <c:v>75616.633000000002</c:v>
                </c:pt>
                <c:pt idx="7778">
                  <c:v>75618.633000000002</c:v>
                </c:pt>
                <c:pt idx="7779">
                  <c:v>75620.633000000002</c:v>
                </c:pt>
                <c:pt idx="7780">
                  <c:v>75622.633000000002</c:v>
                </c:pt>
                <c:pt idx="7781">
                  <c:v>75624.633000000002</c:v>
                </c:pt>
                <c:pt idx="7782">
                  <c:v>75626.633000000002</c:v>
                </c:pt>
                <c:pt idx="7783">
                  <c:v>75628.633000000002</c:v>
                </c:pt>
                <c:pt idx="7784">
                  <c:v>75630.633000000002</c:v>
                </c:pt>
                <c:pt idx="7785">
                  <c:v>75632.633000000002</c:v>
                </c:pt>
                <c:pt idx="7786">
                  <c:v>75634.633000000002</c:v>
                </c:pt>
                <c:pt idx="7787">
                  <c:v>75636.633000000002</c:v>
                </c:pt>
                <c:pt idx="7788">
                  <c:v>75638.633000000002</c:v>
                </c:pt>
                <c:pt idx="7789">
                  <c:v>75640.633000000002</c:v>
                </c:pt>
                <c:pt idx="7790">
                  <c:v>75642.633000000002</c:v>
                </c:pt>
                <c:pt idx="7791">
                  <c:v>75644.633000000002</c:v>
                </c:pt>
                <c:pt idx="7792">
                  <c:v>75646.633000000002</c:v>
                </c:pt>
                <c:pt idx="7793">
                  <c:v>75648.633000000002</c:v>
                </c:pt>
                <c:pt idx="7794">
                  <c:v>75650.633000000002</c:v>
                </c:pt>
                <c:pt idx="7795">
                  <c:v>75652.633000000002</c:v>
                </c:pt>
                <c:pt idx="7796">
                  <c:v>75654.633000000002</c:v>
                </c:pt>
                <c:pt idx="7797">
                  <c:v>75656.633000000002</c:v>
                </c:pt>
                <c:pt idx="7798">
                  <c:v>75658.633000000002</c:v>
                </c:pt>
                <c:pt idx="7799">
                  <c:v>75660.633000000002</c:v>
                </c:pt>
                <c:pt idx="7800">
                  <c:v>75662.633000000002</c:v>
                </c:pt>
                <c:pt idx="7801">
                  <c:v>75664.633000000002</c:v>
                </c:pt>
                <c:pt idx="7802">
                  <c:v>75666.633000000002</c:v>
                </c:pt>
                <c:pt idx="7803">
                  <c:v>75668.633000000002</c:v>
                </c:pt>
                <c:pt idx="7804">
                  <c:v>75670.633000000002</c:v>
                </c:pt>
                <c:pt idx="7805">
                  <c:v>75672.633000000002</c:v>
                </c:pt>
                <c:pt idx="7806">
                  <c:v>75674.633000000002</c:v>
                </c:pt>
                <c:pt idx="7807">
                  <c:v>75676.633000000002</c:v>
                </c:pt>
                <c:pt idx="7808">
                  <c:v>75678.633000000002</c:v>
                </c:pt>
                <c:pt idx="7809">
                  <c:v>75680.633000000002</c:v>
                </c:pt>
                <c:pt idx="7810">
                  <c:v>75682.633000000002</c:v>
                </c:pt>
                <c:pt idx="7811">
                  <c:v>75684.633000000002</c:v>
                </c:pt>
                <c:pt idx="7812">
                  <c:v>75686.633000000002</c:v>
                </c:pt>
                <c:pt idx="7813">
                  <c:v>75688.633000000002</c:v>
                </c:pt>
                <c:pt idx="7814">
                  <c:v>75690.633000000002</c:v>
                </c:pt>
                <c:pt idx="7815">
                  <c:v>75692.633000000002</c:v>
                </c:pt>
                <c:pt idx="7816">
                  <c:v>75694.633000000002</c:v>
                </c:pt>
                <c:pt idx="7817">
                  <c:v>75696.633000000002</c:v>
                </c:pt>
                <c:pt idx="7818">
                  <c:v>75698.633000000002</c:v>
                </c:pt>
                <c:pt idx="7819">
                  <c:v>75700.633000000002</c:v>
                </c:pt>
                <c:pt idx="7820">
                  <c:v>75702.633000000002</c:v>
                </c:pt>
                <c:pt idx="7821">
                  <c:v>75704.633000000002</c:v>
                </c:pt>
                <c:pt idx="7822">
                  <c:v>75706.633000000002</c:v>
                </c:pt>
                <c:pt idx="7823">
                  <c:v>75708.633000000002</c:v>
                </c:pt>
                <c:pt idx="7824">
                  <c:v>75710.633000000002</c:v>
                </c:pt>
                <c:pt idx="7825">
                  <c:v>75712.633000000002</c:v>
                </c:pt>
                <c:pt idx="7826">
                  <c:v>75714.633000000002</c:v>
                </c:pt>
                <c:pt idx="7827">
                  <c:v>75716.633000000002</c:v>
                </c:pt>
                <c:pt idx="7828">
                  <c:v>75718.633000000002</c:v>
                </c:pt>
                <c:pt idx="7829">
                  <c:v>75720.633000000002</c:v>
                </c:pt>
                <c:pt idx="7830">
                  <c:v>75722.633000000002</c:v>
                </c:pt>
                <c:pt idx="7831">
                  <c:v>75724.633000000002</c:v>
                </c:pt>
                <c:pt idx="7832">
                  <c:v>75726.633000000002</c:v>
                </c:pt>
                <c:pt idx="7833">
                  <c:v>75728.633000000002</c:v>
                </c:pt>
                <c:pt idx="7834">
                  <c:v>75730.633000000002</c:v>
                </c:pt>
                <c:pt idx="7835">
                  <c:v>75732.633000000002</c:v>
                </c:pt>
                <c:pt idx="7836">
                  <c:v>75734.633000000002</c:v>
                </c:pt>
                <c:pt idx="7837">
                  <c:v>75736.633000000002</c:v>
                </c:pt>
                <c:pt idx="7838">
                  <c:v>75738.633000000002</c:v>
                </c:pt>
                <c:pt idx="7839">
                  <c:v>75740.633000000002</c:v>
                </c:pt>
                <c:pt idx="7840">
                  <c:v>75742.633000000002</c:v>
                </c:pt>
                <c:pt idx="7841">
                  <c:v>75744.633000000002</c:v>
                </c:pt>
                <c:pt idx="7842">
                  <c:v>75746.633000000002</c:v>
                </c:pt>
                <c:pt idx="7843">
                  <c:v>75748.633000000002</c:v>
                </c:pt>
                <c:pt idx="7844">
                  <c:v>75750.633000000002</c:v>
                </c:pt>
                <c:pt idx="7845">
                  <c:v>75752.633000000002</c:v>
                </c:pt>
                <c:pt idx="7846">
                  <c:v>75754.633000000002</c:v>
                </c:pt>
                <c:pt idx="7847">
                  <c:v>75756.633000000002</c:v>
                </c:pt>
                <c:pt idx="7848">
                  <c:v>75758.633000000002</c:v>
                </c:pt>
                <c:pt idx="7849">
                  <c:v>75760.633000000002</c:v>
                </c:pt>
                <c:pt idx="7850">
                  <c:v>75762.633000000002</c:v>
                </c:pt>
                <c:pt idx="7851">
                  <c:v>75764.633000000002</c:v>
                </c:pt>
                <c:pt idx="7852">
                  <c:v>75766.633000000002</c:v>
                </c:pt>
                <c:pt idx="7853">
                  <c:v>75768.633000000002</c:v>
                </c:pt>
                <c:pt idx="7854">
                  <c:v>75770.633000000002</c:v>
                </c:pt>
                <c:pt idx="7855">
                  <c:v>75772.633000000002</c:v>
                </c:pt>
                <c:pt idx="7856">
                  <c:v>75774.633000000002</c:v>
                </c:pt>
                <c:pt idx="7857">
                  <c:v>75776.633000000002</c:v>
                </c:pt>
                <c:pt idx="7858">
                  <c:v>75778.633000000002</c:v>
                </c:pt>
                <c:pt idx="7859">
                  <c:v>75780.633000000002</c:v>
                </c:pt>
                <c:pt idx="7860">
                  <c:v>75782.633000000002</c:v>
                </c:pt>
                <c:pt idx="7861">
                  <c:v>75784.633000000002</c:v>
                </c:pt>
                <c:pt idx="7862">
                  <c:v>75786.633000000002</c:v>
                </c:pt>
                <c:pt idx="7863">
                  <c:v>75788.633000000002</c:v>
                </c:pt>
                <c:pt idx="7864">
                  <c:v>75790.633000000002</c:v>
                </c:pt>
                <c:pt idx="7865">
                  <c:v>75792.633000000002</c:v>
                </c:pt>
                <c:pt idx="7866">
                  <c:v>75794.633000000002</c:v>
                </c:pt>
                <c:pt idx="7867">
                  <c:v>75796.633000000002</c:v>
                </c:pt>
                <c:pt idx="7868">
                  <c:v>75798.633000000002</c:v>
                </c:pt>
                <c:pt idx="7869">
                  <c:v>75800.633000000002</c:v>
                </c:pt>
                <c:pt idx="7870">
                  <c:v>75802.633000000002</c:v>
                </c:pt>
                <c:pt idx="7871">
                  <c:v>75804.633000000002</c:v>
                </c:pt>
                <c:pt idx="7872">
                  <c:v>75806.633000000002</c:v>
                </c:pt>
                <c:pt idx="7873">
                  <c:v>75808.633000000002</c:v>
                </c:pt>
                <c:pt idx="7874">
                  <c:v>75810.633000000002</c:v>
                </c:pt>
                <c:pt idx="7875">
                  <c:v>75812.633000000002</c:v>
                </c:pt>
                <c:pt idx="7876">
                  <c:v>75814.633000000002</c:v>
                </c:pt>
                <c:pt idx="7877">
                  <c:v>75816.633000000002</c:v>
                </c:pt>
                <c:pt idx="7878">
                  <c:v>75818.633000000002</c:v>
                </c:pt>
                <c:pt idx="7879">
                  <c:v>75820.633000000002</c:v>
                </c:pt>
                <c:pt idx="7880">
                  <c:v>75822.633000000002</c:v>
                </c:pt>
                <c:pt idx="7881">
                  <c:v>75824.633000000002</c:v>
                </c:pt>
                <c:pt idx="7882">
                  <c:v>75826.633000000002</c:v>
                </c:pt>
                <c:pt idx="7883">
                  <c:v>75828.633000000002</c:v>
                </c:pt>
                <c:pt idx="7884">
                  <c:v>75830.633000000002</c:v>
                </c:pt>
                <c:pt idx="7885">
                  <c:v>75832.633000000002</c:v>
                </c:pt>
                <c:pt idx="7886">
                  <c:v>75834.633000000002</c:v>
                </c:pt>
                <c:pt idx="7887">
                  <c:v>75836.633000000002</c:v>
                </c:pt>
                <c:pt idx="7888">
                  <c:v>75838.633000000002</c:v>
                </c:pt>
                <c:pt idx="7889">
                  <c:v>75840.633000000002</c:v>
                </c:pt>
                <c:pt idx="7890">
                  <c:v>75842.633000000002</c:v>
                </c:pt>
                <c:pt idx="7891">
                  <c:v>75844.633000000002</c:v>
                </c:pt>
                <c:pt idx="7892">
                  <c:v>75846.633000000002</c:v>
                </c:pt>
                <c:pt idx="7893">
                  <c:v>75848.633000000002</c:v>
                </c:pt>
                <c:pt idx="7894">
                  <c:v>75850.633000000002</c:v>
                </c:pt>
                <c:pt idx="7895">
                  <c:v>75852.633000000002</c:v>
                </c:pt>
                <c:pt idx="7896">
                  <c:v>75854.633000000002</c:v>
                </c:pt>
                <c:pt idx="7897">
                  <c:v>75856.633000000002</c:v>
                </c:pt>
                <c:pt idx="7898">
                  <c:v>75858.633000000002</c:v>
                </c:pt>
                <c:pt idx="7899">
                  <c:v>75860.633000000002</c:v>
                </c:pt>
                <c:pt idx="7900">
                  <c:v>75862.633000000002</c:v>
                </c:pt>
                <c:pt idx="7901">
                  <c:v>75864.633000000002</c:v>
                </c:pt>
                <c:pt idx="7902">
                  <c:v>75866.633000000002</c:v>
                </c:pt>
                <c:pt idx="7903">
                  <c:v>75868.633000000002</c:v>
                </c:pt>
                <c:pt idx="7904">
                  <c:v>75870.633000000002</c:v>
                </c:pt>
                <c:pt idx="7905">
                  <c:v>75872.633000000002</c:v>
                </c:pt>
                <c:pt idx="7906">
                  <c:v>75874.633000000002</c:v>
                </c:pt>
                <c:pt idx="7907">
                  <c:v>75876.633000000002</c:v>
                </c:pt>
                <c:pt idx="7908">
                  <c:v>75878.633000000002</c:v>
                </c:pt>
                <c:pt idx="7909">
                  <c:v>75880.633000000002</c:v>
                </c:pt>
                <c:pt idx="7910">
                  <c:v>75882.633000000002</c:v>
                </c:pt>
                <c:pt idx="7911">
                  <c:v>75884.633000000002</c:v>
                </c:pt>
                <c:pt idx="7912">
                  <c:v>75886.633000000002</c:v>
                </c:pt>
                <c:pt idx="7913">
                  <c:v>75888.633000000002</c:v>
                </c:pt>
                <c:pt idx="7914">
                  <c:v>75890.633000000002</c:v>
                </c:pt>
                <c:pt idx="7915">
                  <c:v>75892.633000000002</c:v>
                </c:pt>
                <c:pt idx="7916">
                  <c:v>75894.633000000002</c:v>
                </c:pt>
                <c:pt idx="7917">
                  <c:v>75896.633000000002</c:v>
                </c:pt>
                <c:pt idx="7918">
                  <c:v>75898.633000000002</c:v>
                </c:pt>
                <c:pt idx="7919">
                  <c:v>75900.633000000002</c:v>
                </c:pt>
                <c:pt idx="7920">
                  <c:v>75902.633000000002</c:v>
                </c:pt>
                <c:pt idx="7921">
                  <c:v>75904.633000000002</c:v>
                </c:pt>
                <c:pt idx="7922">
                  <c:v>75906.633000000002</c:v>
                </c:pt>
                <c:pt idx="7923">
                  <c:v>75908.633000000002</c:v>
                </c:pt>
                <c:pt idx="7924">
                  <c:v>75910.633000000002</c:v>
                </c:pt>
                <c:pt idx="7925">
                  <c:v>75912.633000000002</c:v>
                </c:pt>
                <c:pt idx="7926">
                  <c:v>75914.633000000002</c:v>
                </c:pt>
                <c:pt idx="7927">
                  <c:v>75916.633000000002</c:v>
                </c:pt>
                <c:pt idx="7928">
                  <c:v>75918.633000000002</c:v>
                </c:pt>
                <c:pt idx="7929">
                  <c:v>75920.633000000002</c:v>
                </c:pt>
                <c:pt idx="7930">
                  <c:v>75922.633000000002</c:v>
                </c:pt>
                <c:pt idx="7931">
                  <c:v>75924.633000000002</c:v>
                </c:pt>
                <c:pt idx="7932">
                  <c:v>75926.633000000002</c:v>
                </c:pt>
                <c:pt idx="7933">
                  <c:v>75928.633000000002</c:v>
                </c:pt>
                <c:pt idx="7934">
                  <c:v>75930.633000000002</c:v>
                </c:pt>
                <c:pt idx="7935">
                  <c:v>75932.633000000002</c:v>
                </c:pt>
                <c:pt idx="7936">
                  <c:v>75934.633000000002</c:v>
                </c:pt>
                <c:pt idx="7937">
                  <c:v>75936.633000000002</c:v>
                </c:pt>
                <c:pt idx="7938">
                  <c:v>75938.633000000002</c:v>
                </c:pt>
                <c:pt idx="7939">
                  <c:v>75940.633000000002</c:v>
                </c:pt>
                <c:pt idx="7940">
                  <c:v>75942.633000000002</c:v>
                </c:pt>
                <c:pt idx="7941">
                  <c:v>75944.633000000002</c:v>
                </c:pt>
                <c:pt idx="7942">
                  <c:v>75946.633000000002</c:v>
                </c:pt>
                <c:pt idx="7943">
                  <c:v>75948.633000000002</c:v>
                </c:pt>
                <c:pt idx="7944">
                  <c:v>75950.633000000002</c:v>
                </c:pt>
                <c:pt idx="7945">
                  <c:v>75952.633000000002</c:v>
                </c:pt>
                <c:pt idx="7946">
                  <c:v>75954.633000000002</c:v>
                </c:pt>
                <c:pt idx="7947">
                  <c:v>75956.633000000002</c:v>
                </c:pt>
                <c:pt idx="7948">
                  <c:v>75958.633000000002</c:v>
                </c:pt>
                <c:pt idx="7949">
                  <c:v>75960.633000000002</c:v>
                </c:pt>
                <c:pt idx="7950">
                  <c:v>75962.633000000002</c:v>
                </c:pt>
                <c:pt idx="7951">
                  <c:v>75964.633000000002</c:v>
                </c:pt>
                <c:pt idx="7952">
                  <c:v>75966.633000000002</c:v>
                </c:pt>
                <c:pt idx="7953">
                  <c:v>75968.633000000002</c:v>
                </c:pt>
                <c:pt idx="7954">
                  <c:v>75970.633000000002</c:v>
                </c:pt>
                <c:pt idx="7955">
                  <c:v>75972.633000000002</c:v>
                </c:pt>
                <c:pt idx="7956">
                  <c:v>75974.633000000002</c:v>
                </c:pt>
                <c:pt idx="7957">
                  <c:v>75976.633000000002</c:v>
                </c:pt>
                <c:pt idx="7958">
                  <c:v>75978.633000000002</c:v>
                </c:pt>
                <c:pt idx="7959">
                  <c:v>75980.633000000002</c:v>
                </c:pt>
                <c:pt idx="7960">
                  <c:v>75982.633000000002</c:v>
                </c:pt>
                <c:pt idx="7961">
                  <c:v>75984.633000000002</c:v>
                </c:pt>
                <c:pt idx="7962">
                  <c:v>75986.633000000002</c:v>
                </c:pt>
                <c:pt idx="7963">
                  <c:v>75988.633000000002</c:v>
                </c:pt>
                <c:pt idx="7964">
                  <c:v>75990.633000000002</c:v>
                </c:pt>
                <c:pt idx="7965">
                  <c:v>75992.633000000002</c:v>
                </c:pt>
                <c:pt idx="7966">
                  <c:v>75994.633000000002</c:v>
                </c:pt>
                <c:pt idx="7967">
                  <c:v>75996.633000000002</c:v>
                </c:pt>
                <c:pt idx="7968">
                  <c:v>75998.633000000002</c:v>
                </c:pt>
                <c:pt idx="7969">
                  <c:v>76000.633000000002</c:v>
                </c:pt>
                <c:pt idx="7970">
                  <c:v>76002.633000000002</c:v>
                </c:pt>
                <c:pt idx="7971">
                  <c:v>76004.633000000002</c:v>
                </c:pt>
                <c:pt idx="7972">
                  <c:v>76006.633000000002</c:v>
                </c:pt>
                <c:pt idx="7973">
                  <c:v>76008.633000000002</c:v>
                </c:pt>
                <c:pt idx="7974">
                  <c:v>76010.633000000002</c:v>
                </c:pt>
                <c:pt idx="7975">
                  <c:v>76012.633000000002</c:v>
                </c:pt>
                <c:pt idx="7976">
                  <c:v>76014.633000000002</c:v>
                </c:pt>
                <c:pt idx="7977">
                  <c:v>76016.633000000002</c:v>
                </c:pt>
                <c:pt idx="7978">
                  <c:v>76018.633000000002</c:v>
                </c:pt>
                <c:pt idx="7979">
                  <c:v>76020.633000000002</c:v>
                </c:pt>
                <c:pt idx="7980">
                  <c:v>76022.633000000002</c:v>
                </c:pt>
                <c:pt idx="7981">
                  <c:v>76024.633000000002</c:v>
                </c:pt>
                <c:pt idx="7982">
                  <c:v>76026.633000000002</c:v>
                </c:pt>
                <c:pt idx="7983">
                  <c:v>76028.633000000002</c:v>
                </c:pt>
                <c:pt idx="7984">
                  <c:v>76030.633000000002</c:v>
                </c:pt>
                <c:pt idx="7985">
                  <c:v>76032.633000000002</c:v>
                </c:pt>
                <c:pt idx="7986">
                  <c:v>76034.633000000002</c:v>
                </c:pt>
                <c:pt idx="7987">
                  <c:v>76036.633000000002</c:v>
                </c:pt>
                <c:pt idx="7988">
                  <c:v>76038.633000000002</c:v>
                </c:pt>
                <c:pt idx="7989">
                  <c:v>76040.633000000002</c:v>
                </c:pt>
                <c:pt idx="7990">
                  <c:v>76042.633000000002</c:v>
                </c:pt>
                <c:pt idx="7991">
                  <c:v>76044.633000000002</c:v>
                </c:pt>
                <c:pt idx="7992">
                  <c:v>76046.633000000002</c:v>
                </c:pt>
                <c:pt idx="7993">
                  <c:v>76048.633000000002</c:v>
                </c:pt>
                <c:pt idx="7994">
                  <c:v>76050.633000000002</c:v>
                </c:pt>
                <c:pt idx="7995">
                  <c:v>76052.633000000002</c:v>
                </c:pt>
                <c:pt idx="7996">
                  <c:v>76054.633000000002</c:v>
                </c:pt>
                <c:pt idx="7997">
                  <c:v>76056.633000000002</c:v>
                </c:pt>
                <c:pt idx="7998">
                  <c:v>76058.633000000002</c:v>
                </c:pt>
                <c:pt idx="7999">
                  <c:v>76060.633000000002</c:v>
                </c:pt>
                <c:pt idx="8000">
                  <c:v>76062.633000000002</c:v>
                </c:pt>
                <c:pt idx="8001">
                  <c:v>76064.633000000002</c:v>
                </c:pt>
                <c:pt idx="8002">
                  <c:v>76066.633000000002</c:v>
                </c:pt>
                <c:pt idx="8003">
                  <c:v>76068.633000000002</c:v>
                </c:pt>
                <c:pt idx="8004">
                  <c:v>76070.633000000002</c:v>
                </c:pt>
                <c:pt idx="8005">
                  <c:v>76072.633000000002</c:v>
                </c:pt>
                <c:pt idx="8006">
                  <c:v>76074.633000000002</c:v>
                </c:pt>
                <c:pt idx="8007">
                  <c:v>76076.633000000002</c:v>
                </c:pt>
                <c:pt idx="8008">
                  <c:v>76078.633000000002</c:v>
                </c:pt>
                <c:pt idx="8009">
                  <c:v>76080.633000000002</c:v>
                </c:pt>
                <c:pt idx="8010">
                  <c:v>76082.633000000002</c:v>
                </c:pt>
                <c:pt idx="8011">
                  <c:v>76084.633000000002</c:v>
                </c:pt>
                <c:pt idx="8012">
                  <c:v>76086.633000000002</c:v>
                </c:pt>
                <c:pt idx="8013">
                  <c:v>76088.633000000002</c:v>
                </c:pt>
                <c:pt idx="8014">
                  <c:v>76090.633000000002</c:v>
                </c:pt>
                <c:pt idx="8015">
                  <c:v>76092.633000000002</c:v>
                </c:pt>
                <c:pt idx="8016">
                  <c:v>76094.633000000002</c:v>
                </c:pt>
                <c:pt idx="8017">
                  <c:v>76096.633000000002</c:v>
                </c:pt>
                <c:pt idx="8018">
                  <c:v>76098.633000000002</c:v>
                </c:pt>
                <c:pt idx="8019">
                  <c:v>76100.633000000002</c:v>
                </c:pt>
                <c:pt idx="8020">
                  <c:v>76102.633000000002</c:v>
                </c:pt>
                <c:pt idx="8021">
                  <c:v>76104.633000000002</c:v>
                </c:pt>
                <c:pt idx="8022">
                  <c:v>76106.633000000002</c:v>
                </c:pt>
                <c:pt idx="8023">
                  <c:v>76108.633000000002</c:v>
                </c:pt>
                <c:pt idx="8024">
                  <c:v>76110.633000000002</c:v>
                </c:pt>
                <c:pt idx="8025">
                  <c:v>76112.633000000002</c:v>
                </c:pt>
                <c:pt idx="8026">
                  <c:v>76114.633000000002</c:v>
                </c:pt>
                <c:pt idx="8027">
                  <c:v>76116.633000000002</c:v>
                </c:pt>
                <c:pt idx="8028">
                  <c:v>76118.633000000002</c:v>
                </c:pt>
                <c:pt idx="8029">
                  <c:v>76120.633000000002</c:v>
                </c:pt>
                <c:pt idx="8030">
                  <c:v>76122.633000000002</c:v>
                </c:pt>
                <c:pt idx="8031">
                  <c:v>76124.633000000002</c:v>
                </c:pt>
                <c:pt idx="8032">
                  <c:v>76126.633000000002</c:v>
                </c:pt>
                <c:pt idx="8033">
                  <c:v>76128.633000000002</c:v>
                </c:pt>
                <c:pt idx="8034">
                  <c:v>76130.633000000002</c:v>
                </c:pt>
                <c:pt idx="8035">
                  <c:v>76132.633000000002</c:v>
                </c:pt>
                <c:pt idx="8036">
                  <c:v>76134.633000000002</c:v>
                </c:pt>
                <c:pt idx="8037">
                  <c:v>76136.633000000002</c:v>
                </c:pt>
                <c:pt idx="8038">
                  <c:v>76138.633000000002</c:v>
                </c:pt>
                <c:pt idx="8039">
                  <c:v>76140.633000000002</c:v>
                </c:pt>
                <c:pt idx="8040">
                  <c:v>76142.633000000002</c:v>
                </c:pt>
                <c:pt idx="8041">
                  <c:v>76144.633000000002</c:v>
                </c:pt>
                <c:pt idx="8042">
                  <c:v>76146.633000000002</c:v>
                </c:pt>
                <c:pt idx="8043">
                  <c:v>76148.633000000002</c:v>
                </c:pt>
                <c:pt idx="8044">
                  <c:v>76150.633000000002</c:v>
                </c:pt>
                <c:pt idx="8045">
                  <c:v>76152.633000000002</c:v>
                </c:pt>
                <c:pt idx="8046">
                  <c:v>76154.633000000002</c:v>
                </c:pt>
                <c:pt idx="8047">
                  <c:v>76156.633000000002</c:v>
                </c:pt>
                <c:pt idx="8048">
                  <c:v>76158.633000000002</c:v>
                </c:pt>
                <c:pt idx="8049">
                  <c:v>76160.633000000002</c:v>
                </c:pt>
                <c:pt idx="8050">
                  <c:v>76162.633000000002</c:v>
                </c:pt>
                <c:pt idx="8051">
                  <c:v>76164.633000000002</c:v>
                </c:pt>
                <c:pt idx="8052">
                  <c:v>76166.633000000002</c:v>
                </c:pt>
                <c:pt idx="8053">
                  <c:v>76168.633000000002</c:v>
                </c:pt>
                <c:pt idx="8054">
                  <c:v>76170.633000000002</c:v>
                </c:pt>
                <c:pt idx="8055">
                  <c:v>76172.633000000002</c:v>
                </c:pt>
                <c:pt idx="8056">
                  <c:v>76174.633000000002</c:v>
                </c:pt>
                <c:pt idx="8057">
                  <c:v>76176.633000000002</c:v>
                </c:pt>
                <c:pt idx="8058">
                  <c:v>76178.633000000002</c:v>
                </c:pt>
                <c:pt idx="8059">
                  <c:v>76180.633000000002</c:v>
                </c:pt>
                <c:pt idx="8060">
                  <c:v>76182.633000000002</c:v>
                </c:pt>
                <c:pt idx="8061">
                  <c:v>76184.633000000002</c:v>
                </c:pt>
                <c:pt idx="8062">
                  <c:v>76186.633000000002</c:v>
                </c:pt>
                <c:pt idx="8063">
                  <c:v>76188.633000000002</c:v>
                </c:pt>
                <c:pt idx="8064">
                  <c:v>76190.633000000002</c:v>
                </c:pt>
                <c:pt idx="8065">
                  <c:v>76192.633000000002</c:v>
                </c:pt>
                <c:pt idx="8066">
                  <c:v>76194.633000000002</c:v>
                </c:pt>
                <c:pt idx="8067">
                  <c:v>76196.633000000002</c:v>
                </c:pt>
                <c:pt idx="8068">
                  <c:v>76198.633000000002</c:v>
                </c:pt>
                <c:pt idx="8069">
                  <c:v>76200.633000000002</c:v>
                </c:pt>
                <c:pt idx="8070">
                  <c:v>76202.633000000002</c:v>
                </c:pt>
                <c:pt idx="8071">
                  <c:v>76204.633000000002</c:v>
                </c:pt>
                <c:pt idx="8072">
                  <c:v>76206.633000000002</c:v>
                </c:pt>
                <c:pt idx="8073">
                  <c:v>76208.633000000002</c:v>
                </c:pt>
                <c:pt idx="8074">
                  <c:v>76210.633000000002</c:v>
                </c:pt>
                <c:pt idx="8075">
                  <c:v>76212.633000000002</c:v>
                </c:pt>
                <c:pt idx="8076">
                  <c:v>76214.633000000002</c:v>
                </c:pt>
                <c:pt idx="8077">
                  <c:v>76216.633000000002</c:v>
                </c:pt>
                <c:pt idx="8078">
                  <c:v>76218.633000000002</c:v>
                </c:pt>
                <c:pt idx="8079">
                  <c:v>76220.633000000002</c:v>
                </c:pt>
                <c:pt idx="8080">
                  <c:v>76222.633000000002</c:v>
                </c:pt>
                <c:pt idx="8081">
                  <c:v>76224.633000000002</c:v>
                </c:pt>
                <c:pt idx="8082">
                  <c:v>76226.633000000002</c:v>
                </c:pt>
                <c:pt idx="8083">
                  <c:v>76228.633000000002</c:v>
                </c:pt>
                <c:pt idx="8084">
                  <c:v>76230.633000000002</c:v>
                </c:pt>
                <c:pt idx="8085">
                  <c:v>76232.633000000002</c:v>
                </c:pt>
                <c:pt idx="8086">
                  <c:v>76234.633000000002</c:v>
                </c:pt>
                <c:pt idx="8087">
                  <c:v>76236.633000000002</c:v>
                </c:pt>
                <c:pt idx="8088">
                  <c:v>76238.633000000002</c:v>
                </c:pt>
                <c:pt idx="8089">
                  <c:v>76240.633000000002</c:v>
                </c:pt>
                <c:pt idx="8090">
                  <c:v>76242.633000000002</c:v>
                </c:pt>
                <c:pt idx="8091">
                  <c:v>76244.633000000002</c:v>
                </c:pt>
                <c:pt idx="8092">
                  <c:v>76246.633000000002</c:v>
                </c:pt>
                <c:pt idx="8093">
                  <c:v>76248.633000000002</c:v>
                </c:pt>
                <c:pt idx="8094">
                  <c:v>76250.633000000002</c:v>
                </c:pt>
                <c:pt idx="8095">
                  <c:v>76252.633000000002</c:v>
                </c:pt>
                <c:pt idx="8096">
                  <c:v>76254.633000000002</c:v>
                </c:pt>
                <c:pt idx="8097">
                  <c:v>76256.633000000002</c:v>
                </c:pt>
                <c:pt idx="8098">
                  <c:v>76258.633000000002</c:v>
                </c:pt>
                <c:pt idx="8099">
                  <c:v>76260.633000000002</c:v>
                </c:pt>
                <c:pt idx="8100">
                  <c:v>76262.633000000002</c:v>
                </c:pt>
                <c:pt idx="8101">
                  <c:v>76264.633000000002</c:v>
                </c:pt>
                <c:pt idx="8102">
                  <c:v>76266.633000000002</c:v>
                </c:pt>
                <c:pt idx="8103">
                  <c:v>76268.633000000002</c:v>
                </c:pt>
                <c:pt idx="8104">
                  <c:v>76270.633000000002</c:v>
                </c:pt>
                <c:pt idx="8105">
                  <c:v>76272.633000000002</c:v>
                </c:pt>
                <c:pt idx="8106">
                  <c:v>76274.633000000002</c:v>
                </c:pt>
                <c:pt idx="8107">
                  <c:v>76276.633000000002</c:v>
                </c:pt>
                <c:pt idx="8108">
                  <c:v>76278.633000000002</c:v>
                </c:pt>
                <c:pt idx="8109">
                  <c:v>76280.633000000002</c:v>
                </c:pt>
                <c:pt idx="8110">
                  <c:v>76282.633000000002</c:v>
                </c:pt>
                <c:pt idx="8111">
                  <c:v>76284.633000000002</c:v>
                </c:pt>
                <c:pt idx="8112">
                  <c:v>76286.633000000002</c:v>
                </c:pt>
                <c:pt idx="8113">
                  <c:v>76288.633000000002</c:v>
                </c:pt>
                <c:pt idx="8114">
                  <c:v>76290.633000000002</c:v>
                </c:pt>
                <c:pt idx="8115">
                  <c:v>76292.633000000002</c:v>
                </c:pt>
                <c:pt idx="8116">
                  <c:v>76294.633000000002</c:v>
                </c:pt>
                <c:pt idx="8117">
                  <c:v>76296.633000000002</c:v>
                </c:pt>
                <c:pt idx="8118">
                  <c:v>76298.633000000002</c:v>
                </c:pt>
                <c:pt idx="8119">
                  <c:v>76300.633000000002</c:v>
                </c:pt>
                <c:pt idx="8120">
                  <c:v>76302.633000000002</c:v>
                </c:pt>
                <c:pt idx="8121">
                  <c:v>76304.633000000002</c:v>
                </c:pt>
                <c:pt idx="8122">
                  <c:v>76306.633000000002</c:v>
                </c:pt>
                <c:pt idx="8123">
                  <c:v>76308.633000000002</c:v>
                </c:pt>
                <c:pt idx="8124">
                  <c:v>76310.633000000002</c:v>
                </c:pt>
                <c:pt idx="8125">
                  <c:v>76312.633000000002</c:v>
                </c:pt>
                <c:pt idx="8126">
                  <c:v>76314.633000000002</c:v>
                </c:pt>
                <c:pt idx="8127">
                  <c:v>76316.633000000002</c:v>
                </c:pt>
                <c:pt idx="8128">
                  <c:v>76318.633000000002</c:v>
                </c:pt>
                <c:pt idx="8129">
                  <c:v>76320.633000000002</c:v>
                </c:pt>
                <c:pt idx="8130">
                  <c:v>76322.633000000002</c:v>
                </c:pt>
                <c:pt idx="8131">
                  <c:v>76324.633000000002</c:v>
                </c:pt>
                <c:pt idx="8132">
                  <c:v>76326.633000000002</c:v>
                </c:pt>
                <c:pt idx="8133">
                  <c:v>76328.633000000002</c:v>
                </c:pt>
                <c:pt idx="8134">
                  <c:v>76330.633000000002</c:v>
                </c:pt>
                <c:pt idx="8135">
                  <c:v>76332.633000000002</c:v>
                </c:pt>
                <c:pt idx="8136">
                  <c:v>76334.633000000002</c:v>
                </c:pt>
                <c:pt idx="8137">
                  <c:v>76336.633000000002</c:v>
                </c:pt>
                <c:pt idx="8138">
                  <c:v>76338.633000000002</c:v>
                </c:pt>
                <c:pt idx="8139">
                  <c:v>76340.633000000002</c:v>
                </c:pt>
                <c:pt idx="8140">
                  <c:v>76342.633000000002</c:v>
                </c:pt>
                <c:pt idx="8141">
                  <c:v>76344.633000000002</c:v>
                </c:pt>
                <c:pt idx="8142">
                  <c:v>76346.633000000002</c:v>
                </c:pt>
                <c:pt idx="8143">
                  <c:v>76348.633000000002</c:v>
                </c:pt>
                <c:pt idx="8144">
                  <c:v>76350.633000000002</c:v>
                </c:pt>
                <c:pt idx="8145">
                  <c:v>76352.633000000002</c:v>
                </c:pt>
                <c:pt idx="8146">
                  <c:v>76354.633000000002</c:v>
                </c:pt>
                <c:pt idx="8147">
                  <c:v>76356.633000000002</c:v>
                </c:pt>
                <c:pt idx="8148">
                  <c:v>76358.633000000002</c:v>
                </c:pt>
                <c:pt idx="8149">
                  <c:v>76360.633000000002</c:v>
                </c:pt>
                <c:pt idx="8150">
                  <c:v>76362.633000000002</c:v>
                </c:pt>
                <c:pt idx="8151">
                  <c:v>76364.633000000002</c:v>
                </c:pt>
                <c:pt idx="8152">
                  <c:v>76396.633000000002</c:v>
                </c:pt>
                <c:pt idx="8153">
                  <c:v>76426.633000000002</c:v>
                </c:pt>
                <c:pt idx="8154">
                  <c:v>76456.633000000002</c:v>
                </c:pt>
                <c:pt idx="8155">
                  <c:v>76486.633000000002</c:v>
                </c:pt>
                <c:pt idx="8156">
                  <c:v>76516.633000000002</c:v>
                </c:pt>
                <c:pt idx="8157">
                  <c:v>76546.633000000002</c:v>
                </c:pt>
                <c:pt idx="8158">
                  <c:v>76576.633000000002</c:v>
                </c:pt>
                <c:pt idx="8159">
                  <c:v>76580.015999999989</c:v>
                </c:pt>
                <c:pt idx="8160">
                  <c:v>76582.015999999989</c:v>
                </c:pt>
                <c:pt idx="8161">
                  <c:v>76584.015999999989</c:v>
                </c:pt>
                <c:pt idx="8162">
                  <c:v>76586.015999999989</c:v>
                </c:pt>
                <c:pt idx="8163">
                  <c:v>76588.015999999989</c:v>
                </c:pt>
                <c:pt idx="8164">
                  <c:v>76590.015999999989</c:v>
                </c:pt>
                <c:pt idx="8165">
                  <c:v>76592.015999999989</c:v>
                </c:pt>
                <c:pt idx="8166">
                  <c:v>76594.015999999989</c:v>
                </c:pt>
                <c:pt idx="8167">
                  <c:v>76596.015999999989</c:v>
                </c:pt>
                <c:pt idx="8168">
                  <c:v>76598.015999999989</c:v>
                </c:pt>
                <c:pt idx="8169">
                  <c:v>76600.015999999989</c:v>
                </c:pt>
                <c:pt idx="8170">
                  <c:v>76602.015999999989</c:v>
                </c:pt>
                <c:pt idx="8171">
                  <c:v>76604.015999999989</c:v>
                </c:pt>
                <c:pt idx="8172">
                  <c:v>76606.015999999989</c:v>
                </c:pt>
                <c:pt idx="8173">
                  <c:v>76608.015999999989</c:v>
                </c:pt>
                <c:pt idx="8174">
                  <c:v>76610.015999999989</c:v>
                </c:pt>
                <c:pt idx="8175">
                  <c:v>76612.015999999989</c:v>
                </c:pt>
                <c:pt idx="8176">
                  <c:v>76614.015999999989</c:v>
                </c:pt>
                <c:pt idx="8177">
                  <c:v>76616.015999999989</c:v>
                </c:pt>
                <c:pt idx="8178">
                  <c:v>76618.015999999989</c:v>
                </c:pt>
                <c:pt idx="8179">
                  <c:v>76620.015999999989</c:v>
                </c:pt>
                <c:pt idx="8180">
                  <c:v>76622.015999999989</c:v>
                </c:pt>
                <c:pt idx="8181">
                  <c:v>76624.015999999989</c:v>
                </c:pt>
                <c:pt idx="8182">
                  <c:v>76626.015999999989</c:v>
                </c:pt>
                <c:pt idx="8183">
                  <c:v>76628.015999999989</c:v>
                </c:pt>
                <c:pt idx="8184">
                  <c:v>76630.015999999989</c:v>
                </c:pt>
                <c:pt idx="8185">
                  <c:v>76632.015999999989</c:v>
                </c:pt>
                <c:pt idx="8186">
                  <c:v>76634.015999999989</c:v>
                </c:pt>
                <c:pt idx="8187">
                  <c:v>76636.015999999989</c:v>
                </c:pt>
                <c:pt idx="8188">
                  <c:v>76638.015999999989</c:v>
                </c:pt>
                <c:pt idx="8189">
                  <c:v>76640.015999999989</c:v>
                </c:pt>
                <c:pt idx="8190">
                  <c:v>76642.015999999989</c:v>
                </c:pt>
                <c:pt idx="8191">
                  <c:v>76644.015999999989</c:v>
                </c:pt>
                <c:pt idx="8192">
                  <c:v>76646.015999999989</c:v>
                </c:pt>
                <c:pt idx="8193">
                  <c:v>76648.015999999989</c:v>
                </c:pt>
                <c:pt idx="8194">
                  <c:v>76650.015999999989</c:v>
                </c:pt>
                <c:pt idx="8195">
                  <c:v>76652.015999999989</c:v>
                </c:pt>
                <c:pt idx="8196">
                  <c:v>76654.015999999989</c:v>
                </c:pt>
                <c:pt idx="8197">
                  <c:v>76656.015999999989</c:v>
                </c:pt>
                <c:pt idx="8198">
                  <c:v>76658.015999999989</c:v>
                </c:pt>
                <c:pt idx="8199">
                  <c:v>76660.015999999989</c:v>
                </c:pt>
                <c:pt idx="8200">
                  <c:v>76662.015999999989</c:v>
                </c:pt>
                <c:pt idx="8201">
                  <c:v>76664.015999999989</c:v>
                </c:pt>
                <c:pt idx="8202">
                  <c:v>76666.015999999989</c:v>
                </c:pt>
                <c:pt idx="8203">
                  <c:v>76668.015999999989</c:v>
                </c:pt>
                <c:pt idx="8204">
                  <c:v>76670.015999999989</c:v>
                </c:pt>
                <c:pt idx="8205">
                  <c:v>76672.015999999989</c:v>
                </c:pt>
                <c:pt idx="8206">
                  <c:v>76674.015999999989</c:v>
                </c:pt>
                <c:pt idx="8207">
                  <c:v>76676.015999999989</c:v>
                </c:pt>
                <c:pt idx="8208">
                  <c:v>76678.015999999989</c:v>
                </c:pt>
                <c:pt idx="8209">
                  <c:v>76680.015999999989</c:v>
                </c:pt>
                <c:pt idx="8210">
                  <c:v>76682.015999999989</c:v>
                </c:pt>
                <c:pt idx="8211">
                  <c:v>76684.015999999989</c:v>
                </c:pt>
                <c:pt idx="8212">
                  <c:v>76686.015999999989</c:v>
                </c:pt>
                <c:pt idx="8213">
                  <c:v>76688.015999999989</c:v>
                </c:pt>
                <c:pt idx="8214">
                  <c:v>76690.015999999989</c:v>
                </c:pt>
                <c:pt idx="8215">
                  <c:v>76692.015999999989</c:v>
                </c:pt>
                <c:pt idx="8216">
                  <c:v>76694.015999999989</c:v>
                </c:pt>
                <c:pt idx="8217">
                  <c:v>76696.015999999989</c:v>
                </c:pt>
                <c:pt idx="8218">
                  <c:v>76698.015999999989</c:v>
                </c:pt>
                <c:pt idx="8219">
                  <c:v>76700.015999999989</c:v>
                </c:pt>
                <c:pt idx="8220">
                  <c:v>76702.015999999989</c:v>
                </c:pt>
                <c:pt idx="8221">
                  <c:v>76704.015999999989</c:v>
                </c:pt>
                <c:pt idx="8222">
                  <c:v>76706.015999999989</c:v>
                </c:pt>
                <c:pt idx="8223">
                  <c:v>76708.015999999989</c:v>
                </c:pt>
                <c:pt idx="8224">
                  <c:v>76710.015999999989</c:v>
                </c:pt>
                <c:pt idx="8225">
                  <c:v>76712.015999999989</c:v>
                </c:pt>
                <c:pt idx="8226">
                  <c:v>76714.015999999989</c:v>
                </c:pt>
                <c:pt idx="8227">
                  <c:v>76716.015999999989</c:v>
                </c:pt>
                <c:pt idx="8228">
                  <c:v>76718.015999999989</c:v>
                </c:pt>
                <c:pt idx="8229">
                  <c:v>76720.015999999989</c:v>
                </c:pt>
                <c:pt idx="8230">
                  <c:v>76722.015999999989</c:v>
                </c:pt>
                <c:pt idx="8231">
                  <c:v>76724.015999999989</c:v>
                </c:pt>
                <c:pt idx="8232">
                  <c:v>76726.015999999989</c:v>
                </c:pt>
                <c:pt idx="8233">
                  <c:v>76728.015999999989</c:v>
                </c:pt>
                <c:pt idx="8234">
                  <c:v>76730.015999999989</c:v>
                </c:pt>
                <c:pt idx="8235">
                  <c:v>76732.015999999989</c:v>
                </c:pt>
                <c:pt idx="8236">
                  <c:v>76734.015999999989</c:v>
                </c:pt>
                <c:pt idx="8237">
                  <c:v>76736.015999999989</c:v>
                </c:pt>
                <c:pt idx="8238">
                  <c:v>76738.015999999989</c:v>
                </c:pt>
                <c:pt idx="8239">
                  <c:v>76740.015999999989</c:v>
                </c:pt>
                <c:pt idx="8240">
                  <c:v>76742.015999999989</c:v>
                </c:pt>
                <c:pt idx="8241">
                  <c:v>76744.015999999989</c:v>
                </c:pt>
                <c:pt idx="8242">
                  <c:v>76746.015999999989</c:v>
                </c:pt>
                <c:pt idx="8243">
                  <c:v>76748.015999999989</c:v>
                </c:pt>
                <c:pt idx="8244">
                  <c:v>76750.015999999989</c:v>
                </c:pt>
                <c:pt idx="8245">
                  <c:v>76752.015999999989</c:v>
                </c:pt>
                <c:pt idx="8246">
                  <c:v>76754.015999999989</c:v>
                </c:pt>
                <c:pt idx="8247">
                  <c:v>76756.015999999989</c:v>
                </c:pt>
                <c:pt idx="8248">
                  <c:v>76758.015999999989</c:v>
                </c:pt>
                <c:pt idx="8249">
                  <c:v>76760.015999999989</c:v>
                </c:pt>
                <c:pt idx="8250">
                  <c:v>76762.015999999989</c:v>
                </c:pt>
                <c:pt idx="8251">
                  <c:v>76764.015999999989</c:v>
                </c:pt>
                <c:pt idx="8252">
                  <c:v>76766.015999999989</c:v>
                </c:pt>
                <c:pt idx="8253">
                  <c:v>76768.015999999989</c:v>
                </c:pt>
                <c:pt idx="8254">
                  <c:v>76770.015999999989</c:v>
                </c:pt>
                <c:pt idx="8255">
                  <c:v>76772.015999999989</c:v>
                </c:pt>
                <c:pt idx="8256">
                  <c:v>76774.015999999989</c:v>
                </c:pt>
                <c:pt idx="8257">
                  <c:v>76776.015999999989</c:v>
                </c:pt>
                <c:pt idx="8258">
                  <c:v>76778.015999999989</c:v>
                </c:pt>
                <c:pt idx="8259">
                  <c:v>76780.015999999989</c:v>
                </c:pt>
                <c:pt idx="8260">
                  <c:v>76782.015999999989</c:v>
                </c:pt>
                <c:pt idx="8261">
                  <c:v>76784.015999999989</c:v>
                </c:pt>
                <c:pt idx="8262">
                  <c:v>76786.015999999989</c:v>
                </c:pt>
                <c:pt idx="8263">
                  <c:v>76788.015999999989</c:v>
                </c:pt>
                <c:pt idx="8264">
                  <c:v>76790.015999999989</c:v>
                </c:pt>
                <c:pt idx="8265">
                  <c:v>76792.015999999989</c:v>
                </c:pt>
                <c:pt idx="8266">
                  <c:v>76794.015999999989</c:v>
                </c:pt>
                <c:pt idx="8267">
                  <c:v>76796.015999999989</c:v>
                </c:pt>
                <c:pt idx="8268">
                  <c:v>76798.015999999989</c:v>
                </c:pt>
                <c:pt idx="8269">
                  <c:v>76800.015999999989</c:v>
                </c:pt>
                <c:pt idx="8270">
                  <c:v>76802.015999999989</c:v>
                </c:pt>
                <c:pt idx="8271">
                  <c:v>76804.015999999989</c:v>
                </c:pt>
                <c:pt idx="8272">
                  <c:v>76806.015999999989</c:v>
                </c:pt>
                <c:pt idx="8273">
                  <c:v>76808.015999999989</c:v>
                </c:pt>
                <c:pt idx="8274">
                  <c:v>76810.015999999989</c:v>
                </c:pt>
                <c:pt idx="8275">
                  <c:v>76812.015999999989</c:v>
                </c:pt>
                <c:pt idx="8276">
                  <c:v>76814.015999999989</c:v>
                </c:pt>
                <c:pt idx="8277">
                  <c:v>76816.015999999989</c:v>
                </c:pt>
                <c:pt idx="8278">
                  <c:v>76818.015999999989</c:v>
                </c:pt>
                <c:pt idx="8279">
                  <c:v>76820.015999999989</c:v>
                </c:pt>
                <c:pt idx="8280">
                  <c:v>76822.015999999989</c:v>
                </c:pt>
                <c:pt idx="8281">
                  <c:v>76824.015999999989</c:v>
                </c:pt>
                <c:pt idx="8282">
                  <c:v>76826.015999999989</c:v>
                </c:pt>
                <c:pt idx="8283">
                  <c:v>76828.015999999989</c:v>
                </c:pt>
                <c:pt idx="8284">
                  <c:v>76830.015999999989</c:v>
                </c:pt>
                <c:pt idx="8285">
                  <c:v>76832.015999999989</c:v>
                </c:pt>
                <c:pt idx="8286">
                  <c:v>76834.015999999989</c:v>
                </c:pt>
                <c:pt idx="8287">
                  <c:v>76836.015999999989</c:v>
                </c:pt>
                <c:pt idx="8288">
                  <c:v>76838.015999999989</c:v>
                </c:pt>
                <c:pt idx="8289">
                  <c:v>76840.015999999989</c:v>
                </c:pt>
                <c:pt idx="8290">
                  <c:v>76842.015999999989</c:v>
                </c:pt>
                <c:pt idx="8291">
                  <c:v>76844.015999999989</c:v>
                </c:pt>
                <c:pt idx="8292">
                  <c:v>76846.015999999989</c:v>
                </c:pt>
                <c:pt idx="8293">
                  <c:v>76848.015999999989</c:v>
                </c:pt>
                <c:pt idx="8294">
                  <c:v>76850.015999999989</c:v>
                </c:pt>
                <c:pt idx="8295">
                  <c:v>76852.015999999989</c:v>
                </c:pt>
                <c:pt idx="8296">
                  <c:v>76854.015999999989</c:v>
                </c:pt>
                <c:pt idx="8297">
                  <c:v>76856.015999999989</c:v>
                </c:pt>
                <c:pt idx="8298">
                  <c:v>76858.015999999989</c:v>
                </c:pt>
                <c:pt idx="8299">
                  <c:v>76860.015999999989</c:v>
                </c:pt>
                <c:pt idx="8300">
                  <c:v>76862.015999999989</c:v>
                </c:pt>
                <c:pt idx="8301">
                  <c:v>76864.015999999989</c:v>
                </c:pt>
                <c:pt idx="8302">
                  <c:v>76866.015999999989</c:v>
                </c:pt>
                <c:pt idx="8303">
                  <c:v>76868.015999999989</c:v>
                </c:pt>
                <c:pt idx="8304">
                  <c:v>76870.015999999989</c:v>
                </c:pt>
                <c:pt idx="8305">
                  <c:v>76872.015999999989</c:v>
                </c:pt>
                <c:pt idx="8306">
                  <c:v>76874.015999999989</c:v>
                </c:pt>
                <c:pt idx="8307">
                  <c:v>76876.015999999989</c:v>
                </c:pt>
                <c:pt idx="8308">
                  <c:v>76878.015999999989</c:v>
                </c:pt>
                <c:pt idx="8309">
                  <c:v>76880.015999999989</c:v>
                </c:pt>
                <c:pt idx="8310">
                  <c:v>76882.015999999989</c:v>
                </c:pt>
                <c:pt idx="8311">
                  <c:v>76884.015999999989</c:v>
                </c:pt>
                <c:pt idx="8312">
                  <c:v>76886.015999999989</c:v>
                </c:pt>
                <c:pt idx="8313">
                  <c:v>76888.015999999989</c:v>
                </c:pt>
                <c:pt idx="8314">
                  <c:v>76890.015999999989</c:v>
                </c:pt>
                <c:pt idx="8315">
                  <c:v>76892.015999999989</c:v>
                </c:pt>
                <c:pt idx="8316">
                  <c:v>76894.015999999989</c:v>
                </c:pt>
                <c:pt idx="8317">
                  <c:v>76896.015999999989</c:v>
                </c:pt>
                <c:pt idx="8318">
                  <c:v>76898.015999999989</c:v>
                </c:pt>
                <c:pt idx="8319">
                  <c:v>76900.015999999989</c:v>
                </c:pt>
                <c:pt idx="8320">
                  <c:v>76902.015999999989</c:v>
                </c:pt>
                <c:pt idx="8321">
                  <c:v>76904.015999999989</c:v>
                </c:pt>
                <c:pt idx="8322">
                  <c:v>76906.015999999989</c:v>
                </c:pt>
                <c:pt idx="8323">
                  <c:v>76908.015999999989</c:v>
                </c:pt>
                <c:pt idx="8324">
                  <c:v>76910.015999999989</c:v>
                </c:pt>
                <c:pt idx="8325">
                  <c:v>76912.015999999989</c:v>
                </c:pt>
                <c:pt idx="8326">
                  <c:v>76914.015999999989</c:v>
                </c:pt>
                <c:pt idx="8327">
                  <c:v>76916.015999999989</c:v>
                </c:pt>
                <c:pt idx="8328">
                  <c:v>76918.015999999989</c:v>
                </c:pt>
                <c:pt idx="8329">
                  <c:v>76920.015999999989</c:v>
                </c:pt>
                <c:pt idx="8330">
                  <c:v>76922.015999999989</c:v>
                </c:pt>
                <c:pt idx="8331">
                  <c:v>76924.015999999989</c:v>
                </c:pt>
                <c:pt idx="8332">
                  <c:v>76926.015999999989</c:v>
                </c:pt>
                <c:pt idx="8333">
                  <c:v>76928.015999999989</c:v>
                </c:pt>
                <c:pt idx="8334">
                  <c:v>76930.015999999989</c:v>
                </c:pt>
                <c:pt idx="8335">
                  <c:v>76932.015999999989</c:v>
                </c:pt>
                <c:pt idx="8336">
                  <c:v>76934.015999999989</c:v>
                </c:pt>
                <c:pt idx="8337">
                  <c:v>76936.015999999989</c:v>
                </c:pt>
                <c:pt idx="8338">
                  <c:v>76938.015999999989</c:v>
                </c:pt>
                <c:pt idx="8339">
                  <c:v>76940.015999999989</c:v>
                </c:pt>
                <c:pt idx="8340">
                  <c:v>76942.015999999989</c:v>
                </c:pt>
                <c:pt idx="8341">
                  <c:v>76944.015999999989</c:v>
                </c:pt>
                <c:pt idx="8342">
                  <c:v>76946.015999999989</c:v>
                </c:pt>
                <c:pt idx="8343">
                  <c:v>76948.015999999989</c:v>
                </c:pt>
                <c:pt idx="8344">
                  <c:v>76950.015999999989</c:v>
                </c:pt>
                <c:pt idx="8345">
                  <c:v>76952.015999999989</c:v>
                </c:pt>
                <c:pt idx="8346">
                  <c:v>76954.015999999989</c:v>
                </c:pt>
                <c:pt idx="8347">
                  <c:v>76956.015999999989</c:v>
                </c:pt>
                <c:pt idx="8348">
                  <c:v>76958.015999999989</c:v>
                </c:pt>
                <c:pt idx="8349">
                  <c:v>76960.015999999989</c:v>
                </c:pt>
                <c:pt idx="8350">
                  <c:v>76962.015999999989</c:v>
                </c:pt>
                <c:pt idx="8351">
                  <c:v>76964.015999999989</c:v>
                </c:pt>
                <c:pt idx="8352">
                  <c:v>76966.015999999989</c:v>
                </c:pt>
                <c:pt idx="8353">
                  <c:v>76968.015999999989</c:v>
                </c:pt>
                <c:pt idx="8354">
                  <c:v>76970.015999999989</c:v>
                </c:pt>
                <c:pt idx="8355">
                  <c:v>76972.015999999989</c:v>
                </c:pt>
                <c:pt idx="8356">
                  <c:v>76974.015999999989</c:v>
                </c:pt>
                <c:pt idx="8357">
                  <c:v>76976.015999999989</c:v>
                </c:pt>
                <c:pt idx="8358">
                  <c:v>76978.015999999989</c:v>
                </c:pt>
                <c:pt idx="8359">
                  <c:v>76980.015999999989</c:v>
                </c:pt>
                <c:pt idx="8360">
                  <c:v>76982.015999999989</c:v>
                </c:pt>
                <c:pt idx="8361">
                  <c:v>76984.015999999989</c:v>
                </c:pt>
                <c:pt idx="8362">
                  <c:v>76986.015999999989</c:v>
                </c:pt>
                <c:pt idx="8363">
                  <c:v>76988.015999999989</c:v>
                </c:pt>
                <c:pt idx="8364">
                  <c:v>76990.015999999989</c:v>
                </c:pt>
                <c:pt idx="8365">
                  <c:v>76992.015999999989</c:v>
                </c:pt>
                <c:pt idx="8366">
                  <c:v>76994.015999999989</c:v>
                </c:pt>
                <c:pt idx="8367">
                  <c:v>76996.015999999989</c:v>
                </c:pt>
                <c:pt idx="8368">
                  <c:v>76998.015999999989</c:v>
                </c:pt>
                <c:pt idx="8369">
                  <c:v>77000.015999999989</c:v>
                </c:pt>
                <c:pt idx="8370">
                  <c:v>77002.015999999989</c:v>
                </c:pt>
                <c:pt idx="8371">
                  <c:v>77004.015999999989</c:v>
                </c:pt>
                <c:pt idx="8372">
                  <c:v>77006.015999999989</c:v>
                </c:pt>
                <c:pt idx="8373">
                  <c:v>77008.015999999989</c:v>
                </c:pt>
                <c:pt idx="8374">
                  <c:v>77010.015999999989</c:v>
                </c:pt>
                <c:pt idx="8375">
                  <c:v>77012.015999999989</c:v>
                </c:pt>
                <c:pt idx="8376">
                  <c:v>77014.015999999989</c:v>
                </c:pt>
                <c:pt idx="8377">
                  <c:v>77016.015999999989</c:v>
                </c:pt>
                <c:pt idx="8378">
                  <c:v>77018.015999999989</c:v>
                </c:pt>
                <c:pt idx="8379">
                  <c:v>77020.015999999989</c:v>
                </c:pt>
                <c:pt idx="8380">
                  <c:v>77022.015999999989</c:v>
                </c:pt>
                <c:pt idx="8381">
                  <c:v>77024.015999999989</c:v>
                </c:pt>
                <c:pt idx="8382">
                  <c:v>77026.015999999989</c:v>
                </c:pt>
                <c:pt idx="8383">
                  <c:v>77028.015999999989</c:v>
                </c:pt>
                <c:pt idx="8384">
                  <c:v>77030.015999999989</c:v>
                </c:pt>
                <c:pt idx="8385">
                  <c:v>77032.015999999989</c:v>
                </c:pt>
                <c:pt idx="8386">
                  <c:v>77034.015999999989</c:v>
                </c:pt>
                <c:pt idx="8387">
                  <c:v>77036.015999999989</c:v>
                </c:pt>
                <c:pt idx="8388">
                  <c:v>77038.015999999989</c:v>
                </c:pt>
                <c:pt idx="8389">
                  <c:v>77040.015999999989</c:v>
                </c:pt>
                <c:pt idx="8390">
                  <c:v>77042.015999999989</c:v>
                </c:pt>
                <c:pt idx="8391">
                  <c:v>77044.015999999989</c:v>
                </c:pt>
                <c:pt idx="8392">
                  <c:v>77046.015999999989</c:v>
                </c:pt>
                <c:pt idx="8393">
                  <c:v>77048.015999999989</c:v>
                </c:pt>
                <c:pt idx="8394">
                  <c:v>77050.015999999989</c:v>
                </c:pt>
                <c:pt idx="8395">
                  <c:v>77052.015999999989</c:v>
                </c:pt>
                <c:pt idx="8396">
                  <c:v>77054.015999999989</c:v>
                </c:pt>
                <c:pt idx="8397">
                  <c:v>77056.015999999989</c:v>
                </c:pt>
                <c:pt idx="8398">
                  <c:v>77058.015999999989</c:v>
                </c:pt>
                <c:pt idx="8399">
                  <c:v>77060.015999999989</c:v>
                </c:pt>
                <c:pt idx="8400">
                  <c:v>77062.015999999989</c:v>
                </c:pt>
                <c:pt idx="8401">
                  <c:v>77064.015999999989</c:v>
                </c:pt>
                <c:pt idx="8402">
                  <c:v>77066.015999999989</c:v>
                </c:pt>
                <c:pt idx="8403">
                  <c:v>77068.015999999989</c:v>
                </c:pt>
                <c:pt idx="8404">
                  <c:v>77070.015999999989</c:v>
                </c:pt>
                <c:pt idx="8405">
                  <c:v>77072.015999999989</c:v>
                </c:pt>
                <c:pt idx="8406">
                  <c:v>77074.015999999989</c:v>
                </c:pt>
                <c:pt idx="8407">
                  <c:v>77076.015999999989</c:v>
                </c:pt>
                <c:pt idx="8408">
                  <c:v>77078.015999999989</c:v>
                </c:pt>
                <c:pt idx="8409">
                  <c:v>77080.015999999989</c:v>
                </c:pt>
                <c:pt idx="8410">
                  <c:v>77082.015999999989</c:v>
                </c:pt>
                <c:pt idx="8411">
                  <c:v>77084.015999999989</c:v>
                </c:pt>
                <c:pt idx="8412">
                  <c:v>77086.015999999989</c:v>
                </c:pt>
                <c:pt idx="8413">
                  <c:v>77088.015999999989</c:v>
                </c:pt>
                <c:pt idx="8414">
                  <c:v>77090.015999999989</c:v>
                </c:pt>
                <c:pt idx="8415">
                  <c:v>77092.015999999989</c:v>
                </c:pt>
                <c:pt idx="8416">
                  <c:v>77094.015999999989</c:v>
                </c:pt>
                <c:pt idx="8417">
                  <c:v>77096.015999999989</c:v>
                </c:pt>
                <c:pt idx="8418">
                  <c:v>77098.015999999989</c:v>
                </c:pt>
                <c:pt idx="8419">
                  <c:v>77100.015999999989</c:v>
                </c:pt>
                <c:pt idx="8420">
                  <c:v>77102.015999999989</c:v>
                </c:pt>
                <c:pt idx="8421">
                  <c:v>77104.015999999989</c:v>
                </c:pt>
                <c:pt idx="8422">
                  <c:v>77106.015999999989</c:v>
                </c:pt>
                <c:pt idx="8423">
                  <c:v>77108.015999999989</c:v>
                </c:pt>
                <c:pt idx="8424">
                  <c:v>77110.015999999989</c:v>
                </c:pt>
                <c:pt idx="8425">
                  <c:v>77112.015999999989</c:v>
                </c:pt>
                <c:pt idx="8426">
                  <c:v>77114.015999999989</c:v>
                </c:pt>
                <c:pt idx="8427">
                  <c:v>77116.015999999989</c:v>
                </c:pt>
                <c:pt idx="8428">
                  <c:v>77118.015999999989</c:v>
                </c:pt>
                <c:pt idx="8429">
                  <c:v>77120.015999999989</c:v>
                </c:pt>
                <c:pt idx="8430">
                  <c:v>77122.015999999989</c:v>
                </c:pt>
                <c:pt idx="8431">
                  <c:v>77124.015999999989</c:v>
                </c:pt>
                <c:pt idx="8432">
                  <c:v>77126.015999999989</c:v>
                </c:pt>
                <c:pt idx="8433">
                  <c:v>77128.015999999989</c:v>
                </c:pt>
                <c:pt idx="8434">
                  <c:v>77130.015999999989</c:v>
                </c:pt>
                <c:pt idx="8435">
                  <c:v>77132.015999999989</c:v>
                </c:pt>
                <c:pt idx="8436">
                  <c:v>77134.015999999989</c:v>
                </c:pt>
                <c:pt idx="8437">
                  <c:v>77136.015999999989</c:v>
                </c:pt>
                <c:pt idx="8438">
                  <c:v>77138.015999999989</c:v>
                </c:pt>
                <c:pt idx="8439">
                  <c:v>77140.015999999989</c:v>
                </c:pt>
                <c:pt idx="8440">
                  <c:v>77142.015999999989</c:v>
                </c:pt>
                <c:pt idx="8441">
                  <c:v>77144.015999999989</c:v>
                </c:pt>
                <c:pt idx="8442">
                  <c:v>77146.015999999989</c:v>
                </c:pt>
                <c:pt idx="8443">
                  <c:v>77148.015999999989</c:v>
                </c:pt>
                <c:pt idx="8444">
                  <c:v>77150.015999999989</c:v>
                </c:pt>
                <c:pt idx="8445">
                  <c:v>77152.015999999989</c:v>
                </c:pt>
                <c:pt idx="8446">
                  <c:v>77154.015999999989</c:v>
                </c:pt>
                <c:pt idx="8447">
                  <c:v>77156.015999999989</c:v>
                </c:pt>
                <c:pt idx="8448">
                  <c:v>77158.015999999989</c:v>
                </c:pt>
                <c:pt idx="8449">
                  <c:v>77160.015999999989</c:v>
                </c:pt>
                <c:pt idx="8450">
                  <c:v>77162.015999999989</c:v>
                </c:pt>
                <c:pt idx="8451">
                  <c:v>77164.015999999989</c:v>
                </c:pt>
                <c:pt idx="8452">
                  <c:v>77166.015999999989</c:v>
                </c:pt>
                <c:pt idx="8453">
                  <c:v>77168.015999999989</c:v>
                </c:pt>
                <c:pt idx="8454">
                  <c:v>77170.015999999989</c:v>
                </c:pt>
                <c:pt idx="8455">
                  <c:v>77172.015999999989</c:v>
                </c:pt>
                <c:pt idx="8456">
                  <c:v>77174.015999999989</c:v>
                </c:pt>
                <c:pt idx="8457">
                  <c:v>77176.015999999989</c:v>
                </c:pt>
                <c:pt idx="8458">
                  <c:v>77178.015999999989</c:v>
                </c:pt>
                <c:pt idx="8459">
                  <c:v>77180.015999999989</c:v>
                </c:pt>
                <c:pt idx="8460">
                  <c:v>77182.015999999989</c:v>
                </c:pt>
                <c:pt idx="8461">
                  <c:v>77184.015999999989</c:v>
                </c:pt>
                <c:pt idx="8462">
                  <c:v>77186.015999999989</c:v>
                </c:pt>
                <c:pt idx="8463">
                  <c:v>77188.015999999989</c:v>
                </c:pt>
                <c:pt idx="8464">
                  <c:v>77190.015999999989</c:v>
                </c:pt>
                <c:pt idx="8465">
                  <c:v>77192.015999999989</c:v>
                </c:pt>
                <c:pt idx="8466">
                  <c:v>77194.015999999989</c:v>
                </c:pt>
                <c:pt idx="8467">
                  <c:v>77196.015999999989</c:v>
                </c:pt>
                <c:pt idx="8468">
                  <c:v>77198.015999999989</c:v>
                </c:pt>
                <c:pt idx="8469">
                  <c:v>77200.015999999989</c:v>
                </c:pt>
                <c:pt idx="8470">
                  <c:v>77202.015999999989</c:v>
                </c:pt>
                <c:pt idx="8471">
                  <c:v>77204.015999999989</c:v>
                </c:pt>
                <c:pt idx="8472">
                  <c:v>77206.015999999989</c:v>
                </c:pt>
                <c:pt idx="8473">
                  <c:v>77208.015999999989</c:v>
                </c:pt>
                <c:pt idx="8474">
                  <c:v>77210.015999999989</c:v>
                </c:pt>
                <c:pt idx="8475">
                  <c:v>77212.015999999989</c:v>
                </c:pt>
                <c:pt idx="8476">
                  <c:v>77214.015999999989</c:v>
                </c:pt>
                <c:pt idx="8477">
                  <c:v>77216.015999999989</c:v>
                </c:pt>
                <c:pt idx="8478">
                  <c:v>77218.015999999989</c:v>
                </c:pt>
                <c:pt idx="8479">
                  <c:v>77220.015999999989</c:v>
                </c:pt>
                <c:pt idx="8480">
                  <c:v>77222.015999999989</c:v>
                </c:pt>
                <c:pt idx="8481">
                  <c:v>77224.015999999989</c:v>
                </c:pt>
                <c:pt idx="8482">
                  <c:v>77226.015999999989</c:v>
                </c:pt>
                <c:pt idx="8483">
                  <c:v>77228.015999999989</c:v>
                </c:pt>
                <c:pt idx="8484">
                  <c:v>77230.015999999989</c:v>
                </c:pt>
                <c:pt idx="8485">
                  <c:v>77232.015999999989</c:v>
                </c:pt>
                <c:pt idx="8486">
                  <c:v>77234.015999999989</c:v>
                </c:pt>
                <c:pt idx="8487">
                  <c:v>77236.015999999989</c:v>
                </c:pt>
                <c:pt idx="8488">
                  <c:v>77238.015999999989</c:v>
                </c:pt>
                <c:pt idx="8489">
                  <c:v>77240.015999999989</c:v>
                </c:pt>
                <c:pt idx="8490">
                  <c:v>77242.015999999989</c:v>
                </c:pt>
                <c:pt idx="8491">
                  <c:v>77244.015999999989</c:v>
                </c:pt>
                <c:pt idx="8492">
                  <c:v>77246.015999999989</c:v>
                </c:pt>
                <c:pt idx="8493">
                  <c:v>77248.015999999989</c:v>
                </c:pt>
                <c:pt idx="8494">
                  <c:v>77250.015999999989</c:v>
                </c:pt>
                <c:pt idx="8495">
                  <c:v>77252.015999999989</c:v>
                </c:pt>
                <c:pt idx="8496">
                  <c:v>77254.015999999989</c:v>
                </c:pt>
                <c:pt idx="8497">
                  <c:v>77256.015999999989</c:v>
                </c:pt>
                <c:pt idx="8498">
                  <c:v>77258.015999999989</c:v>
                </c:pt>
                <c:pt idx="8499">
                  <c:v>77260.015999999989</c:v>
                </c:pt>
                <c:pt idx="8500">
                  <c:v>77262.015999999989</c:v>
                </c:pt>
                <c:pt idx="8501">
                  <c:v>77264.015999999989</c:v>
                </c:pt>
                <c:pt idx="8502">
                  <c:v>77266.015999999989</c:v>
                </c:pt>
                <c:pt idx="8503">
                  <c:v>77268.015999999989</c:v>
                </c:pt>
                <c:pt idx="8504">
                  <c:v>77270.015999999989</c:v>
                </c:pt>
                <c:pt idx="8505">
                  <c:v>77272.015999999989</c:v>
                </c:pt>
                <c:pt idx="8506">
                  <c:v>77274.015999999989</c:v>
                </c:pt>
                <c:pt idx="8507">
                  <c:v>77276.015999999989</c:v>
                </c:pt>
                <c:pt idx="8508">
                  <c:v>77278.015999999989</c:v>
                </c:pt>
                <c:pt idx="8509">
                  <c:v>77280.015999999989</c:v>
                </c:pt>
                <c:pt idx="8510">
                  <c:v>77282.015999999989</c:v>
                </c:pt>
                <c:pt idx="8511">
                  <c:v>77284.015999999989</c:v>
                </c:pt>
                <c:pt idx="8512">
                  <c:v>77286.015999999989</c:v>
                </c:pt>
                <c:pt idx="8513">
                  <c:v>77288.015999999989</c:v>
                </c:pt>
                <c:pt idx="8514">
                  <c:v>77290.015999999989</c:v>
                </c:pt>
                <c:pt idx="8515">
                  <c:v>77292.015999999989</c:v>
                </c:pt>
                <c:pt idx="8516">
                  <c:v>77294.015999999989</c:v>
                </c:pt>
                <c:pt idx="8517">
                  <c:v>77296.015999999989</c:v>
                </c:pt>
                <c:pt idx="8518">
                  <c:v>77298.015999999989</c:v>
                </c:pt>
                <c:pt idx="8519">
                  <c:v>77300.015999999989</c:v>
                </c:pt>
                <c:pt idx="8520">
                  <c:v>77302.015999999989</c:v>
                </c:pt>
                <c:pt idx="8521">
                  <c:v>77304.015999999989</c:v>
                </c:pt>
                <c:pt idx="8522">
                  <c:v>77306.015999999989</c:v>
                </c:pt>
                <c:pt idx="8523">
                  <c:v>77308.015999999989</c:v>
                </c:pt>
                <c:pt idx="8524">
                  <c:v>77310.015999999989</c:v>
                </c:pt>
                <c:pt idx="8525">
                  <c:v>77312.015999999989</c:v>
                </c:pt>
                <c:pt idx="8526">
                  <c:v>77314.015999999989</c:v>
                </c:pt>
                <c:pt idx="8527">
                  <c:v>77316.015999999989</c:v>
                </c:pt>
                <c:pt idx="8528">
                  <c:v>77318.015999999989</c:v>
                </c:pt>
                <c:pt idx="8529">
                  <c:v>77320.015999999989</c:v>
                </c:pt>
                <c:pt idx="8530">
                  <c:v>77322.015999999989</c:v>
                </c:pt>
                <c:pt idx="8531">
                  <c:v>77324.015999999989</c:v>
                </c:pt>
                <c:pt idx="8532">
                  <c:v>77326.015999999989</c:v>
                </c:pt>
                <c:pt idx="8533">
                  <c:v>77328.015999999989</c:v>
                </c:pt>
                <c:pt idx="8534">
                  <c:v>77330.015999999989</c:v>
                </c:pt>
                <c:pt idx="8535">
                  <c:v>77332.015999999989</c:v>
                </c:pt>
                <c:pt idx="8536">
                  <c:v>77334.015999999989</c:v>
                </c:pt>
                <c:pt idx="8537">
                  <c:v>77336.015999999989</c:v>
                </c:pt>
                <c:pt idx="8538">
                  <c:v>77338.015999999989</c:v>
                </c:pt>
                <c:pt idx="8539">
                  <c:v>77340.015999999989</c:v>
                </c:pt>
                <c:pt idx="8540">
                  <c:v>77342.015999999989</c:v>
                </c:pt>
                <c:pt idx="8541">
                  <c:v>77344.015999999989</c:v>
                </c:pt>
                <c:pt idx="8542">
                  <c:v>77346.015999999989</c:v>
                </c:pt>
                <c:pt idx="8543">
                  <c:v>77348.015999999989</c:v>
                </c:pt>
                <c:pt idx="8544">
                  <c:v>77350.015999999989</c:v>
                </c:pt>
                <c:pt idx="8545">
                  <c:v>77352.015999999989</c:v>
                </c:pt>
                <c:pt idx="8546">
                  <c:v>77354.015999999989</c:v>
                </c:pt>
                <c:pt idx="8547">
                  <c:v>77356.015999999989</c:v>
                </c:pt>
                <c:pt idx="8548">
                  <c:v>77358.015999999989</c:v>
                </c:pt>
                <c:pt idx="8549">
                  <c:v>77360.015999999989</c:v>
                </c:pt>
                <c:pt idx="8550">
                  <c:v>77362.015999999989</c:v>
                </c:pt>
                <c:pt idx="8551">
                  <c:v>77364.015999999989</c:v>
                </c:pt>
                <c:pt idx="8552">
                  <c:v>77366.015999999989</c:v>
                </c:pt>
                <c:pt idx="8553">
                  <c:v>77368.015999999989</c:v>
                </c:pt>
                <c:pt idx="8554">
                  <c:v>77370.015999999989</c:v>
                </c:pt>
                <c:pt idx="8555">
                  <c:v>77372.015999999989</c:v>
                </c:pt>
                <c:pt idx="8556">
                  <c:v>77374.015999999989</c:v>
                </c:pt>
                <c:pt idx="8557">
                  <c:v>77376.015999999989</c:v>
                </c:pt>
                <c:pt idx="8558">
                  <c:v>77378.015999999989</c:v>
                </c:pt>
                <c:pt idx="8559">
                  <c:v>77380.015999999989</c:v>
                </c:pt>
                <c:pt idx="8560">
                  <c:v>77382.015999999989</c:v>
                </c:pt>
                <c:pt idx="8561">
                  <c:v>77384.015999999989</c:v>
                </c:pt>
                <c:pt idx="8562">
                  <c:v>77386.015999999989</c:v>
                </c:pt>
                <c:pt idx="8563">
                  <c:v>77388.015999999989</c:v>
                </c:pt>
                <c:pt idx="8564">
                  <c:v>77390.015999999989</c:v>
                </c:pt>
                <c:pt idx="8565">
                  <c:v>77392.015999999989</c:v>
                </c:pt>
                <c:pt idx="8566">
                  <c:v>77394.015999999989</c:v>
                </c:pt>
                <c:pt idx="8567">
                  <c:v>77396.015999999989</c:v>
                </c:pt>
                <c:pt idx="8568">
                  <c:v>77398.015999999989</c:v>
                </c:pt>
                <c:pt idx="8569">
                  <c:v>77400.015999999989</c:v>
                </c:pt>
                <c:pt idx="8570">
                  <c:v>77402.015999999989</c:v>
                </c:pt>
                <c:pt idx="8571">
                  <c:v>77404.015999999989</c:v>
                </c:pt>
                <c:pt idx="8572">
                  <c:v>77406.015999999989</c:v>
                </c:pt>
                <c:pt idx="8573">
                  <c:v>77408.015999999989</c:v>
                </c:pt>
                <c:pt idx="8574">
                  <c:v>77410.015999999989</c:v>
                </c:pt>
                <c:pt idx="8575">
                  <c:v>77412.015999999989</c:v>
                </c:pt>
                <c:pt idx="8576">
                  <c:v>77414.015999999989</c:v>
                </c:pt>
                <c:pt idx="8577">
                  <c:v>77416.015999999989</c:v>
                </c:pt>
                <c:pt idx="8578">
                  <c:v>77418.015999999989</c:v>
                </c:pt>
                <c:pt idx="8579">
                  <c:v>77420.015999999989</c:v>
                </c:pt>
                <c:pt idx="8580">
                  <c:v>77422.015999999989</c:v>
                </c:pt>
                <c:pt idx="8581">
                  <c:v>77424.015999999989</c:v>
                </c:pt>
                <c:pt idx="8582">
                  <c:v>77426.015999999989</c:v>
                </c:pt>
                <c:pt idx="8583">
                  <c:v>77428.015999999989</c:v>
                </c:pt>
                <c:pt idx="8584">
                  <c:v>77430.015999999989</c:v>
                </c:pt>
                <c:pt idx="8585">
                  <c:v>77432.015999999989</c:v>
                </c:pt>
                <c:pt idx="8586">
                  <c:v>77434.015999999989</c:v>
                </c:pt>
                <c:pt idx="8587">
                  <c:v>77436.015999999989</c:v>
                </c:pt>
                <c:pt idx="8588">
                  <c:v>77438.015999999989</c:v>
                </c:pt>
                <c:pt idx="8589">
                  <c:v>77440.015999999989</c:v>
                </c:pt>
                <c:pt idx="8590">
                  <c:v>77442.015999999989</c:v>
                </c:pt>
                <c:pt idx="8591">
                  <c:v>77444.015999999989</c:v>
                </c:pt>
                <c:pt idx="8592">
                  <c:v>77446.015999999989</c:v>
                </c:pt>
                <c:pt idx="8593">
                  <c:v>77448.015999999989</c:v>
                </c:pt>
                <c:pt idx="8594">
                  <c:v>77450.015999999989</c:v>
                </c:pt>
                <c:pt idx="8595">
                  <c:v>77452.015999999989</c:v>
                </c:pt>
                <c:pt idx="8596">
                  <c:v>77454.015999999989</c:v>
                </c:pt>
                <c:pt idx="8597">
                  <c:v>77456.015999999989</c:v>
                </c:pt>
                <c:pt idx="8598">
                  <c:v>77458.015999999989</c:v>
                </c:pt>
                <c:pt idx="8599">
                  <c:v>77460.015999999989</c:v>
                </c:pt>
                <c:pt idx="8600">
                  <c:v>77462.015999999989</c:v>
                </c:pt>
                <c:pt idx="8601">
                  <c:v>77464.015999999989</c:v>
                </c:pt>
                <c:pt idx="8602">
                  <c:v>77466.015999999989</c:v>
                </c:pt>
                <c:pt idx="8603">
                  <c:v>77468.015999999989</c:v>
                </c:pt>
                <c:pt idx="8604">
                  <c:v>77470.015999999989</c:v>
                </c:pt>
                <c:pt idx="8605">
                  <c:v>77472.015999999989</c:v>
                </c:pt>
                <c:pt idx="8606">
                  <c:v>77474.015999999989</c:v>
                </c:pt>
                <c:pt idx="8607">
                  <c:v>77476.015999999989</c:v>
                </c:pt>
                <c:pt idx="8608">
                  <c:v>77478.015999999989</c:v>
                </c:pt>
                <c:pt idx="8609">
                  <c:v>77480.015999999989</c:v>
                </c:pt>
                <c:pt idx="8610">
                  <c:v>77482.015999999989</c:v>
                </c:pt>
                <c:pt idx="8611">
                  <c:v>77484.015999999989</c:v>
                </c:pt>
                <c:pt idx="8612">
                  <c:v>77486.015999999989</c:v>
                </c:pt>
                <c:pt idx="8613">
                  <c:v>77488.015999999989</c:v>
                </c:pt>
                <c:pt idx="8614">
                  <c:v>77490.015999999989</c:v>
                </c:pt>
                <c:pt idx="8615">
                  <c:v>77492.015999999989</c:v>
                </c:pt>
                <c:pt idx="8616">
                  <c:v>77494.015999999989</c:v>
                </c:pt>
                <c:pt idx="8617">
                  <c:v>77496.015999999989</c:v>
                </c:pt>
                <c:pt idx="8618">
                  <c:v>77498.015999999989</c:v>
                </c:pt>
                <c:pt idx="8619">
                  <c:v>77500.015999999989</c:v>
                </c:pt>
                <c:pt idx="8620">
                  <c:v>77502.015999999989</c:v>
                </c:pt>
                <c:pt idx="8621">
                  <c:v>77504.015999999989</c:v>
                </c:pt>
                <c:pt idx="8622">
                  <c:v>77506.015999999989</c:v>
                </c:pt>
                <c:pt idx="8623">
                  <c:v>77508.015999999989</c:v>
                </c:pt>
                <c:pt idx="8624">
                  <c:v>77510.015999999989</c:v>
                </c:pt>
                <c:pt idx="8625">
                  <c:v>77512.015999999989</c:v>
                </c:pt>
                <c:pt idx="8626">
                  <c:v>77514.015999999989</c:v>
                </c:pt>
                <c:pt idx="8627">
                  <c:v>77516.015999999989</c:v>
                </c:pt>
                <c:pt idx="8628">
                  <c:v>77518.015999999989</c:v>
                </c:pt>
                <c:pt idx="8629">
                  <c:v>77520.015999999989</c:v>
                </c:pt>
                <c:pt idx="8630">
                  <c:v>77522.015999999989</c:v>
                </c:pt>
                <c:pt idx="8631">
                  <c:v>77524.015999999989</c:v>
                </c:pt>
                <c:pt idx="8632">
                  <c:v>77526.015999999989</c:v>
                </c:pt>
                <c:pt idx="8633">
                  <c:v>77528.015999999989</c:v>
                </c:pt>
                <c:pt idx="8634">
                  <c:v>77530.015999999989</c:v>
                </c:pt>
                <c:pt idx="8635">
                  <c:v>77532.015999999989</c:v>
                </c:pt>
                <c:pt idx="8636">
                  <c:v>77534.015999999989</c:v>
                </c:pt>
                <c:pt idx="8637">
                  <c:v>77536.015999999989</c:v>
                </c:pt>
                <c:pt idx="8638">
                  <c:v>77538.015999999989</c:v>
                </c:pt>
                <c:pt idx="8639">
                  <c:v>77540.015999999989</c:v>
                </c:pt>
                <c:pt idx="8640">
                  <c:v>77542.015999999989</c:v>
                </c:pt>
                <c:pt idx="8641">
                  <c:v>77544.015999999989</c:v>
                </c:pt>
                <c:pt idx="8642">
                  <c:v>77546.015999999989</c:v>
                </c:pt>
                <c:pt idx="8643">
                  <c:v>77548.015999999989</c:v>
                </c:pt>
                <c:pt idx="8644">
                  <c:v>77550.015999999989</c:v>
                </c:pt>
                <c:pt idx="8645">
                  <c:v>77552.015999999989</c:v>
                </c:pt>
                <c:pt idx="8646">
                  <c:v>77554.015999999989</c:v>
                </c:pt>
                <c:pt idx="8647">
                  <c:v>77556.015999999989</c:v>
                </c:pt>
                <c:pt idx="8648">
                  <c:v>77558.015999999989</c:v>
                </c:pt>
                <c:pt idx="8649">
                  <c:v>77560.015999999989</c:v>
                </c:pt>
                <c:pt idx="8650">
                  <c:v>77562.015999999989</c:v>
                </c:pt>
                <c:pt idx="8651">
                  <c:v>77564.015999999989</c:v>
                </c:pt>
                <c:pt idx="8652">
                  <c:v>77566.015999999989</c:v>
                </c:pt>
                <c:pt idx="8653">
                  <c:v>77568.015999999989</c:v>
                </c:pt>
                <c:pt idx="8654">
                  <c:v>77570.015999999989</c:v>
                </c:pt>
                <c:pt idx="8655">
                  <c:v>77572.015999999989</c:v>
                </c:pt>
                <c:pt idx="8656">
                  <c:v>77574.015999999989</c:v>
                </c:pt>
                <c:pt idx="8657">
                  <c:v>77576.015999999989</c:v>
                </c:pt>
                <c:pt idx="8658">
                  <c:v>77578.015999999989</c:v>
                </c:pt>
                <c:pt idx="8659">
                  <c:v>77580.015999999989</c:v>
                </c:pt>
                <c:pt idx="8660">
                  <c:v>77582.015999999989</c:v>
                </c:pt>
                <c:pt idx="8661">
                  <c:v>77584.015999999989</c:v>
                </c:pt>
                <c:pt idx="8662">
                  <c:v>77586.015999999989</c:v>
                </c:pt>
                <c:pt idx="8663">
                  <c:v>77588.015999999989</c:v>
                </c:pt>
                <c:pt idx="8664">
                  <c:v>77590.015999999989</c:v>
                </c:pt>
                <c:pt idx="8665">
                  <c:v>77592.015999999989</c:v>
                </c:pt>
                <c:pt idx="8666">
                  <c:v>77594.015999999989</c:v>
                </c:pt>
                <c:pt idx="8667">
                  <c:v>77596.015999999989</c:v>
                </c:pt>
                <c:pt idx="8668">
                  <c:v>77598.015999999989</c:v>
                </c:pt>
                <c:pt idx="8669">
                  <c:v>77600.015999999989</c:v>
                </c:pt>
                <c:pt idx="8670">
                  <c:v>77602.015999999989</c:v>
                </c:pt>
                <c:pt idx="8671">
                  <c:v>77604.015999999989</c:v>
                </c:pt>
                <c:pt idx="8672">
                  <c:v>77606.015999999989</c:v>
                </c:pt>
                <c:pt idx="8673">
                  <c:v>77608.015999999989</c:v>
                </c:pt>
                <c:pt idx="8674">
                  <c:v>77610.015999999989</c:v>
                </c:pt>
                <c:pt idx="8675">
                  <c:v>77612.015999999989</c:v>
                </c:pt>
                <c:pt idx="8676">
                  <c:v>77614.015999999989</c:v>
                </c:pt>
                <c:pt idx="8677">
                  <c:v>77616.015999999989</c:v>
                </c:pt>
                <c:pt idx="8678">
                  <c:v>77618.015999999989</c:v>
                </c:pt>
                <c:pt idx="8679">
                  <c:v>77620.015999999989</c:v>
                </c:pt>
                <c:pt idx="8680">
                  <c:v>77622.015999999989</c:v>
                </c:pt>
                <c:pt idx="8681">
                  <c:v>77624.015999999989</c:v>
                </c:pt>
                <c:pt idx="8682">
                  <c:v>77626.015999999989</c:v>
                </c:pt>
                <c:pt idx="8683">
                  <c:v>77628.015999999989</c:v>
                </c:pt>
                <c:pt idx="8684">
                  <c:v>77630.015999999989</c:v>
                </c:pt>
                <c:pt idx="8685">
                  <c:v>77632.015999999989</c:v>
                </c:pt>
                <c:pt idx="8686">
                  <c:v>77634.015999999989</c:v>
                </c:pt>
                <c:pt idx="8687">
                  <c:v>77636.015999999989</c:v>
                </c:pt>
                <c:pt idx="8688">
                  <c:v>77638.015999999989</c:v>
                </c:pt>
                <c:pt idx="8689">
                  <c:v>77640.015999999989</c:v>
                </c:pt>
                <c:pt idx="8690">
                  <c:v>77642.015999999989</c:v>
                </c:pt>
                <c:pt idx="8691">
                  <c:v>77644.015999999989</c:v>
                </c:pt>
                <c:pt idx="8692">
                  <c:v>77646.015999999989</c:v>
                </c:pt>
                <c:pt idx="8693">
                  <c:v>77648.015999999989</c:v>
                </c:pt>
                <c:pt idx="8694">
                  <c:v>77650.015999999989</c:v>
                </c:pt>
                <c:pt idx="8695">
                  <c:v>77652.015999999989</c:v>
                </c:pt>
                <c:pt idx="8696">
                  <c:v>77654.015999999989</c:v>
                </c:pt>
                <c:pt idx="8697">
                  <c:v>77656.015999999989</c:v>
                </c:pt>
                <c:pt idx="8698">
                  <c:v>77658.015999999989</c:v>
                </c:pt>
                <c:pt idx="8699">
                  <c:v>77660.015999999989</c:v>
                </c:pt>
                <c:pt idx="8700">
                  <c:v>77662.015999999989</c:v>
                </c:pt>
                <c:pt idx="8701">
                  <c:v>77664.015999999989</c:v>
                </c:pt>
                <c:pt idx="8702">
                  <c:v>77666.015999999989</c:v>
                </c:pt>
                <c:pt idx="8703">
                  <c:v>77668.015999999989</c:v>
                </c:pt>
                <c:pt idx="8704">
                  <c:v>77670.015999999989</c:v>
                </c:pt>
                <c:pt idx="8705">
                  <c:v>77672.015999999989</c:v>
                </c:pt>
                <c:pt idx="8706">
                  <c:v>77674.015999999989</c:v>
                </c:pt>
                <c:pt idx="8707">
                  <c:v>77676.015999999989</c:v>
                </c:pt>
                <c:pt idx="8708">
                  <c:v>77678.015999999989</c:v>
                </c:pt>
                <c:pt idx="8709">
                  <c:v>77680.015999999989</c:v>
                </c:pt>
                <c:pt idx="8710">
                  <c:v>77682.015999999989</c:v>
                </c:pt>
                <c:pt idx="8711">
                  <c:v>77684.015999999989</c:v>
                </c:pt>
                <c:pt idx="8712">
                  <c:v>77686.015999999989</c:v>
                </c:pt>
                <c:pt idx="8713">
                  <c:v>77688.015999999989</c:v>
                </c:pt>
                <c:pt idx="8714">
                  <c:v>77690.015999999989</c:v>
                </c:pt>
                <c:pt idx="8715">
                  <c:v>77692.015999999989</c:v>
                </c:pt>
                <c:pt idx="8716">
                  <c:v>77694.015999999989</c:v>
                </c:pt>
                <c:pt idx="8717">
                  <c:v>77696.015999999989</c:v>
                </c:pt>
                <c:pt idx="8718">
                  <c:v>77698.015999999989</c:v>
                </c:pt>
                <c:pt idx="8719">
                  <c:v>77700.015999999989</c:v>
                </c:pt>
                <c:pt idx="8720">
                  <c:v>77702.015999999989</c:v>
                </c:pt>
                <c:pt idx="8721">
                  <c:v>77704.015999999989</c:v>
                </c:pt>
                <c:pt idx="8722">
                  <c:v>77706.015999999989</c:v>
                </c:pt>
                <c:pt idx="8723">
                  <c:v>77708.015999999989</c:v>
                </c:pt>
                <c:pt idx="8724">
                  <c:v>77710.015999999989</c:v>
                </c:pt>
                <c:pt idx="8725">
                  <c:v>77712.015999999989</c:v>
                </c:pt>
                <c:pt idx="8726">
                  <c:v>77714.015999999989</c:v>
                </c:pt>
                <c:pt idx="8727">
                  <c:v>77716.015999999989</c:v>
                </c:pt>
                <c:pt idx="8728">
                  <c:v>77718.015999999989</c:v>
                </c:pt>
                <c:pt idx="8729">
                  <c:v>77720.015999999989</c:v>
                </c:pt>
                <c:pt idx="8730">
                  <c:v>77722.015999999989</c:v>
                </c:pt>
                <c:pt idx="8731">
                  <c:v>77724.015999999989</c:v>
                </c:pt>
                <c:pt idx="8732">
                  <c:v>77726.015999999989</c:v>
                </c:pt>
                <c:pt idx="8733">
                  <c:v>77728.015999999989</c:v>
                </c:pt>
                <c:pt idx="8734">
                  <c:v>77730.015999999989</c:v>
                </c:pt>
                <c:pt idx="8735">
                  <c:v>77732.015999999989</c:v>
                </c:pt>
                <c:pt idx="8736">
                  <c:v>77734.015999999989</c:v>
                </c:pt>
                <c:pt idx="8737">
                  <c:v>77736.015999999989</c:v>
                </c:pt>
                <c:pt idx="8738">
                  <c:v>77738.015999999989</c:v>
                </c:pt>
                <c:pt idx="8739">
                  <c:v>77740.015999999989</c:v>
                </c:pt>
                <c:pt idx="8740">
                  <c:v>77742.015999999989</c:v>
                </c:pt>
                <c:pt idx="8741">
                  <c:v>77744.015999999989</c:v>
                </c:pt>
                <c:pt idx="8742">
                  <c:v>77746.015999999989</c:v>
                </c:pt>
                <c:pt idx="8743">
                  <c:v>77748.015999999989</c:v>
                </c:pt>
                <c:pt idx="8744">
                  <c:v>77750.015999999989</c:v>
                </c:pt>
                <c:pt idx="8745">
                  <c:v>77752.015999999989</c:v>
                </c:pt>
                <c:pt idx="8746">
                  <c:v>77754.015999999989</c:v>
                </c:pt>
                <c:pt idx="8747">
                  <c:v>77756.015999999989</c:v>
                </c:pt>
                <c:pt idx="8748">
                  <c:v>77758.015999999989</c:v>
                </c:pt>
                <c:pt idx="8749">
                  <c:v>77760.015999999989</c:v>
                </c:pt>
                <c:pt idx="8750">
                  <c:v>77762.015999999989</c:v>
                </c:pt>
                <c:pt idx="8751">
                  <c:v>77764.015999999989</c:v>
                </c:pt>
                <c:pt idx="8752">
                  <c:v>77766.015999999989</c:v>
                </c:pt>
                <c:pt idx="8753">
                  <c:v>77768.015999999989</c:v>
                </c:pt>
                <c:pt idx="8754">
                  <c:v>77770.015999999989</c:v>
                </c:pt>
                <c:pt idx="8755">
                  <c:v>77772.015999999989</c:v>
                </c:pt>
                <c:pt idx="8756">
                  <c:v>77774.015999999989</c:v>
                </c:pt>
                <c:pt idx="8757">
                  <c:v>77776.015999999989</c:v>
                </c:pt>
                <c:pt idx="8758">
                  <c:v>77778.015999999989</c:v>
                </c:pt>
                <c:pt idx="8759">
                  <c:v>77780.015999999989</c:v>
                </c:pt>
                <c:pt idx="8760">
                  <c:v>77782.015999999989</c:v>
                </c:pt>
                <c:pt idx="8761">
                  <c:v>77784.015999999989</c:v>
                </c:pt>
                <c:pt idx="8762">
                  <c:v>77786.015999999989</c:v>
                </c:pt>
                <c:pt idx="8763">
                  <c:v>77788.015999999989</c:v>
                </c:pt>
                <c:pt idx="8764">
                  <c:v>77790.015999999989</c:v>
                </c:pt>
                <c:pt idx="8765">
                  <c:v>77792.015999999989</c:v>
                </c:pt>
                <c:pt idx="8766">
                  <c:v>77794.015999999989</c:v>
                </c:pt>
                <c:pt idx="8767">
                  <c:v>77796.015999999989</c:v>
                </c:pt>
                <c:pt idx="8768">
                  <c:v>77798.015999999989</c:v>
                </c:pt>
                <c:pt idx="8769">
                  <c:v>77800.015999999989</c:v>
                </c:pt>
                <c:pt idx="8770">
                  <c:v>77802.015999999989</c:v>
                </c:pt>
                <c:pt idx="8771">
                  <c:v>77804.015999999989</c:v>
                </c:pt>
                <c:pt idx="8772">
                  <c:v>77806.015999999989</c:v>
                </c:pt>
                <c:pt idx="8773">
                  <c:v>77808.015999999989</c:v>
                </c:pt>
                <c:pt idx="8774">
                  <c:v>77810.015999999989</c:v>
                </c:pt>
                <c:pt idx="8775">
                  <c:v>77812.015999999989</c:v>
                </c:pt>
                <c:pt idx="8776">
                  <c:v>77814.015999999989</c:v>
                </c:pt>
                <c:pt idx="8777">
                  <c:v>77816.015999999989</c:v>
                </c:pt>
                <c:pt idx="8778">
                  <c:v>77818.015999999989</c:v>
                </c:pt>
                <c:pt idx="8779">
                  <c:v>77820.015999999989</c:v>
                </c:pt>
                <c:pt idx="8780">
                  <c:v>77822.015999999989</c:v>
                </c:pt>
                <c:pt idx="8781">
                  <c:v>77824.015999999989</c:v>
                </c:pt>
                <c:pt idx="8782">
                  <c:v>77826.015999999989</c:v>
                </c:pt>
                <c:pt idx="8783">
                  <c:v>77828.015999999989</c:v>
                </c:pt>
                <c:pt idx="8784">
                  <c:v>77830.015999999989</c:v>
                </c:pt>
                <c:pt idx="8785">
                  <c:v>77832.015999999989</c:v>
                </c:pt>
                <c:pt idx="8786">
                  <c:v>77834.015999999989</c:v>
                </c:pt>
                <c:pt idx="8787">
                  <c:v>77836.015999999989</c:v>
                </c:pt>
                <c:pt idx="8788">
                  <c:v>77838.015999999989</c:v>
                </c:pt>
                <c:pt idx="8789">
                  <c:v>77840.015999999989</c:v>
                </c:pt>
                <c:pt idx="8790">
                  <c:v>77842.015999999989</c:v>
                </c:pt>
                <c:pt idx="8791">
                  <c:v>77844.015999999989</c:v>
                </c:pt>
                <c:pt idx="8792">
                  <c:v>77846.015999999989</c:v>
                </c:pt>
                <c:pt idx="8793">
                  <c:v>77848.015999999989</c:v>
                </c:pt>
                <c:pt idx="8794">
                  <c:v>77850.015999999989</c:v>
                </c:pt>
                <c:pt idx="8795">
                  <c:v>77852.015999999989</c:v>
                </c:pt>
                <c:pt idx="8796">
                  <c:v>77854.015999999989</c:v>
                </c:pt>
                <c:pt idx="8797">
                  <c:v>77856.015999999989</c:v>
                </c:pt>
                <c:pt idx="8798">
                  <c:v>77858.015999999989</c:v>
                </c:pt>
                <c:pt idx="8799">
                  <c:v>77860.015999999989</c:v>
                </c:pt>
                <c:pt idx="8800">
                  <c:v>77862.015999999989</c:v>
                </c:pt>
                <c:pt idx="8801">
                  <c:v>77864.015999999989</c:v>
                </c:pt>
                <c:pt idx="8802">
                  <c:v>77866.015999999989</c:v>
                </c:pt>
                <c:pt idx="8803">
                  <c:v>77868.015999999989</c:v>
                </c:pt>
                <c:pt idx="8804">
                  <c:v>77870.015999999989</c:v>
                </c:pt>
                <c:pt idx="8805">
                  <c:v>77872.015999999989</c:v>
                </c:pt>
                <c:pt idx="8806">
                  <c:v>77874.015999999989</c:v>
                </c:pt>
                <c:pt idx="8807">
                  <c:v>77876.015999999989</c:v>
                </c:pt>
                <c:pt idx="8808">
                  <c:v>77878.015999999989</c:v>
                </c:pt>
                <c:pt idx="8809">
                  <c:v>77880.015999999989</c:v>
                </c:pt>
                <c:pt idx="8810">
                  <c:v>77882.015999999989</c:v>
                </c:pt>
                <c:pt idx="8811">
                  <c:v>77884.015999999989</c:v>
                </c:pt>
                <c:pt idx="8812">
                  <c:v>77886.015999999989</c:v>
                </c:pt>
                <c:pt idx="8813">
                  <c:v>77888.015999999989</c:v>
                </c:pt>
                <c:pt idx="8814">
                  <c:v>77890.015999999989</c:v>
                </c:pt>
                <c:pt idx="8815">
                  <c:v>77892.015999999989</c:v>
                </c:pt>
                <c:pt idx="8816">
                  <c:v>77894.015999999989</c:v>
                </c:pt>
                <c:pt idx="8817">
                  <c:v>77896.015999999989</c:v>
                </c:pt>
                <c:pt idx="8818">
                  <c:v>77898.015999999989</c:v>
                </c:pt>
                <c:pt idx="8819">
                  <c:v>77900.015999999989</c:v>
                </c:pt>
                <c:pt idx="8820">
                  <c:v>77902.015999999989</c:v>
                </c:pt>
                <c:pt idx="8821">
                  <c:v>77904.015999999989</c:v>
                </c:pt>
                <c:pt idx="8822">
                  <c:v>77906.015999999989</c:v>
                </c:pt>
                <c:pt idx="8823">
                  <c:v>77908.015999999989</c:v>
                </c:pt>
                <c:pt idx="8824">
                  <c:v>77910.015999999989</c:v>
                </c:pt>
                <c:pt idx="8825">
                  <c:v>77912.015999999989</c:v>
                </c:pt>
                <c:pt idx="8826">
                  <c:v>77914.015999999989</c:v>
                </c:pt>
                <c:pt idx="8827">
                  <c:v>77916.015999999989</c:v>
                </c:pt>
                <c:pt idx="8828">
                  <c:v>77918.015999999989</c:v>
                </c:pt>
                <c:pt idx="8829">
                  <c:v>77920.015999999989</c:v>
                </c:pt>
                <c:pt idx="8830">
                  <c:v>77922.015999999989</c:v>
                </c:pt>
                <c:pt idx="8831">
                  <c:v>77924.015999999989</c:v>
                </c:pt>
                <c:pt idx="8832">
                  <c:v>77926.015999999989</c:v>
                </c:pt>
                <c:pt idx="8833">
                  <c:v>77928.015999999989</c:v>
                </c:pt>
                <c:pt idx="8834">
                  <c:v>77930.015999999989</c:v>
                </c:pt>
                <c:pt idx="8835">
                  <c:v>77932.015999999989</c:v>
                </c:pt>
                <c:pt idx="8836">
                  <c:v>77934.015999999989</c:v>
                </c:pt>
                <c:pt idx="8837">
                  <c:v>77936.015999999989</c:v>
                </c:pt>
                <c:pt idx="8838">
                  <c:v>77938.015999999989</c:v>
                </c:pt>
                <c:pt idx="8839">
                  <c:v>77940.015999999989</c:v>
                </c:pt>
                <c:pt idx="8840">
                  <c:v>77942.015999999989</c:v>
                </c:pt>
                <c:pt idx="8841">
                  <c:v>77944.015999999989</c:v>
                </c:pt>
                <c:pt idx="8842">
                  <c:v>77946.015999999989</c:v>
                </c:pt>
                <c:pt idx="8843">
                  <c:v>77948.015999999989</c:v>
                </c:pt>
                <c:pt idx="8844">
                  <c:v>77950.015999999989</c:v>
                </c:pt>
                <c:pt idx="8845">
                  <c:v>77952.015999999989</c:v>
                </c:pt>
                <c:pt idx="8846">
                  <c:v>77954.015999999989</c:v>
                </c:pt>
                <c:pt idx="8847">
                  <c:v>77956.015999999989</c:v>
                </c:pt>
                <c:pt idx="8848">
                  <c:v>77958.015999999989</c:v>
                </c:pt>
                <c:pt idx="8849">
                  <c:v>77960.015999999989</c:v>
                </c:pt>
                <c:pt idx="8850">
                  <c:v>77962.015999999989</c:v>
                </c:pt>
                <c:pt idx="8851">
                  <c:v>77964.015999999989</c:v>
                </c:pt>
                <c:pt idx="8852">
                  <c:v>77966.015999999989</c:v>
                </c:pt>
                <c:pt idx="8853">
                  <c:v>77968.015999999989</c:v>
                </c:pt>
                <c:pt idx="8854">
                  <c:v>77970.015999999989</c:v>
                </c:pt>
                <c:pt idx="8855">
                  <c:v>77972.015999999989</c:v>
                </c:pt>
                <c:pt idx="8856">
                  <c:v>77974.015999999989</c:v>
                </c:pt>
                <c:pt idx="8857">
                  <c:v>77976.015999999989</c:v>
                </c:pt>
                <c:pt idx="8858">
                  <c:v>77978.015999999989</c:v>
                </c:pt>
                <c:pt idx="8859">
                  <c:v>77980.015999999989</c:v>
                </c:pt>
                <c:pt idx="8860">
                  <c:v>77982.015999999989</c:v>
                </c:pt>
                <c:pt idx="8861">
                  <c:v>77984.015999999989</c:v>
                </c:pt>
                <c:pt idx="8862">
                  <c:v>77986.015999999989</c:v>
                </c:pt>
                <c:pt idx="8863">
                  <c:v>77988.015999999989</c:v>
                </c:pt>
                <c:pt idx="8864">
                  <c:v>77990.015999999989</c:v>
                </c:pt>
                <c:pt idx="8865">
                  <c:v>77992.015999999989</c:v>
                </c:pt>
                <c:pt idx="8866">
                  <c:v>77994.015999999989</c:v>
                </c:pt>
                <c:pt idx="8867">
                  <c:v>77996.015999999989</c:v>
                </c:pt>
                <c:pt idx="8868">
                  <c:v>77998.015999999989</c:v>
                </c:pt>
                <c:pt idx="8869">
                  <c:v>78000.015999999989</c:v>
                </c:pt>
                <c:pt idx="8870">
                  <c:v>78002.015999999989</c:v>
                </c:pt>
                <c:pt idx="8871">
                  <c:v>78004.015999999989</c:v>
                </c:pt>
                <c:pt idx="8872">
                  <c:v>78006.015999999989</c:v>
                </c:pt>
                <c:pt idx="8873">
                  <c:v>78008.015999999989</c:v>
                </c:pt>
                <c:pt idx="8874">
                  <c:v>78010.015999999989</c:v>
                </c:pt>
                <c:pt idx="8875">
                  <c:v>78012.015999999989</c:v>
                </c:pt>
                <c:pt idx="8876">
                  <c:v>78014.015999999989</c:v>
                </c:pt>
                <c:pt idx="8877">
                  <c:v>78016.015999999989</c:v>
                </c:pt>
                <c:pt idx="8878">
                  <c:v>78018.015999999989</c:v>
                </c:pt>
                <c:pt idx="8879">
                  <c:v>78020.015999999989</c:v>
                </c:pt>
                <c:pt idx="8880">
                  <c:v>78022.015999999989</c:v>
                </c:pt>
                <c:pt idx="8881">
                  <c:v>78024.015999999989</c:v>
                </c:pt>
                <c:pt idx="8882">
                  <c:v>78026.015999999989</c:v>
                </c:pt>
                <c:pt idx="8883">
                  <c:v>78028.015999999989</c:v>
                </c:pt>
                <c:pt idx="8884">
                  <c:v>78030.015999999989</c:v>
                </c:pt>
                <c:pt idx="8885">
                  <c:v>78032.015999999989</c:v>
                </c:pt>
                <c:pt idx="8886">
                  <c:v>78034.015999999989</c:v>
                </c:pt>
                <c:pt idx="8887">
                  <c:v>78036.015999999989</c:v>
                </c:pt>
                <c:pt idx="8888">
                  <c:v>78038.015999999989</c:v>
                </c:pt>
                <c:pt idx="8889">
                  <c:v>78040.015999999989</c:v>
                </c:pt>
                <c:pt idx="8890">
                  <c:v>78042.015999999989</c:v>
                </c:pt>
                <c:pt idx="8891">
                  <c:v>78044.015999999989</c:v>
                </c:pt>
                <c:pt idx="8892">
                  <c:v>78046.015999999989</c:v>
                </c:pt>
                <c:pt idx="8893">
                  <c:v>78048.015999999989</c:v>
                </c:pt>
                <c:pt idx="8894">
                  <c:v>78050.015999999989</c:v>
                </c:pt>
                <c:pt idx="8895">
                  <c:v>78052.015999999989</c:v>
                </c:pt>
                <c:pt idx="8896">
                  <c:v>78054.015999999989</c:v>
                </c:pt>
                <c:pt idx="8897">
                  <c:v>78056.015999999989</c:v>
                </c:pt>
                <c:pt idx="8898">
                  <c:v>78058.015999999989</c:v>
                </c:pt>
                <c:pt idx="8899">
                  <c:v>78060.015999999989</c:v>
                </c:pt>
                <c:pt idx="8900">
                  <c:v>78062.015999999989</c:v>
                </c:pt>
                <c:pt idx="8901">
                  <c:v>78064.015999999989</c:v>
                </c:pt>
                <c:pt idx="8902">
                  <c:v>78066.015999999989</c:v>
                </c:pt>
                <c:pt idx="8903">
                  <c:v>78068.015999999989</c:v>
                </c:pt>
                <c:pt idx="8904">
                  <c:v>78070.015999999989</c:v>
                </c:pt>
                <c:pt idx="8905">
                  <c:v>78072.015999999989</c:v>
                </c:pt>
                <c:pt idx="8906">
                  <c:v>78074.015999999989</c:v>
                </c:pt>
                <c:pt idx="8907">
                  <c:v>78076.015999999989</c:v>
                </c:pt>
                <c:pt idx="8908">
                  <c:v>78078.015999999989</c:v>
                </c:pt>
                <c:pt idx="8909">
                  <c:v>78080.015999999989</c:v>
                </c:pt>
                <c:pt idx="8910">
                  <c:v>78082.015999999989</c:v>
                </c:pt>
                <c:pt idx="8911">
                  <c:v>78084.015999999989</c:v>
                </c:pt>
                <c:pt idx="8912">
                  <c:v>78086.015999999989</c:v>
                </c:pt>
                <c:pt idx="8913">
                  <c:v>78088.015999999989</c:v>
                </c:pt>
                <c:pt idx="8914">
                  <c:v>78090.015999999989</c:v>
                </c:pt>
                <c:pt idx="8915">
                  <c:v>78092.015999999989</c:v>
                </c:pt>
                <c:pt idx="8916">
                  <c:v>78094.015999999989</c:v>
                </c:pt>
                <c:pt idx="8917">
                  <c:v>78096.015999999989</c:v>
                </c:pt>
                <c:pt idx="8918">
                  <c:v>78098.015999999989</c:v>
                </c:pt>
                <c:pt idx="8919">
                  <c:v>78100.015999999989</c:v>
                </c:pt>
                <c:pt idx="8920">
                  <c:v>78102.015999999989</c:v>
                </c:pt>
                <c:pt idx="8921">
                  <c:v>78104.015999999989</c:v>
                </c:pt>
                <c:pt idx="8922">
                  <c:v>78106.015999999989</c:v>
                </c:pt>
                <c:pt idx="8923">
                  <c:v>78108.015999999989</c:v>
                </c:pt>
                <c:pt idx="8924">
                  <c:v>78110.015999999989</c:v>
                </c:pt>
                <c:pt idx="8925">
                  <c:v>78112.015999999989</c:v>
                </c:pt>
                <c:pt idx="8926">
                  <c:v>78114.015999999989</c:v>
                </c:pt>
                <c:pt idx="8927">
                  <c:v>78116.015999999989</c:v>
                </c:pt>
                <c:pt idx="8928">
                  <c:v>78118.015999999989</c:v>
                </c:pt>
                <c:pt idx="8929">
                  <c:v>78120.015999999989</c:v>
                </c:pt>
                <c:pt idx="8930">
                  <c:v>78122.015999999989</c:v>
                </c:pt>
                <c:pt idx="8931">
                  <c:v>78124.015999999989</c:v>
                </c:pt>
                <c:pt idx="8932">
                  <c:v>78126.015999999989</c:v>
                </c:pt>
                <c:pt idx="8933">
                  <c:v>78128.015999999989</c:v>
                </c:pt>
                <c:pt idx="8934">
                  <c:v>78130.015999999989</c:v>
                </c:pt>
                <c:pt idx="8935">
                  <c:v>78132.015999999989</c:v>
                </c:pt>
                <c:pt idx="8936">
                  <c:v>78134.015999999989</c:v>
                </c:pt>
                <c:pt idx="8937">
                  <c:v>78136.015999999989</c:v>
                </c:pt>
                <c:pt idx="8938">
                  <c:v>78138.015999999989</c:v>
                </c:pt>
                <c:pt idx="8939">
                  <c:v>78140.015999999989</c:v>
                </c:pt>
                <c:pt idx="8940">
                  <c:v>78142.015999999989</c:v>
                </c:pt>
                <c:pt idx="8941">
                  <c:v>78144.015999999989</c:v>
                </c:pt>
                <c:pt idx="8942">
                  <c:v>78146.015999999989</c:v>
                </c:pt>
                <c:pt idx="8943">
                  <c:v>78148.015999999989</c:v>
                </c:pt>
                <c:pt idx="8944">
                  <c:v>78150.015999999989</c:v>
                </c:pt>
                <c:pt idx="8945">
                  <c:v>78152.015999999989</c:v>
                </c:pt>
                <c:pt idx="8946">
                  <c:v>78154.015999999989</c:v>
                </c:pt>
                <c:pt idx="8947">
                  <c:v>78156.015999999989</c:v>
                </c:pt>
                <c:pt idx="8948">
                  <c:v>78158.015999999989</c:v>
                </c:pt>
                <c:pt idx="8949">
                  <c:v>78160.015999999989</c:v>
                </c:pt>
                <c:pt idx="8950">
                  <c:v>78162.015999999989</c:v>
                </c:pt>
                <c:pt idx="8951">
                  <c:v>78164.015999999989</c:v>
                </c:pt>
                <c:pt idx="8952">
                  <c:v>78166.015999999989</c:v>
                </c:pt>
                <c:pt idx="8953">
                  <c:v>78168.015999999989</c:v>
                </c:pt>
                <c:pt idx="8954">
                  <c:v>78170.015999999989</c:v>
                </c:pt>
                <c:pt idx="8955">
                  <c:v>78172.015999999989</c:v>
                </c:pt>
                <c:pt idx="8956">
                  <c:v>78174.015999999989</c:v>
                </c:pt>
                <c:pt idx="8957">
                  <c:v>78176.015999999989</c:v>
                </c:pt>
                <c:pt idx="8958">
                  <c:v>78178.015999999989</c:v>
                </c:pt>
                <c:pt idx="8959">
                  <c:v>78180.015999999989</c:v>
                </c:pt>
                <c:pt idx="8960">
                  <c:v>78182.015999999989</c:v>
                </c:pt>
                <c:pt idx="8961">
                  <c:v>78184.015999999989</c:v>
                </c:pt>
                <c:pt idx="8962">
                  <c:v>78186.015999999989</c:v>
                </c:pt>
                <c:pt idx="8963">
                  <c:v>78188.015999999989</c:v>
                </c:pt>
                <c:pt idx="8964">
                  <c:v>78190.015999999989</c:v>
                </c:pt>
                <c:pt idx="8965">
                  <c:v>78192.015999999989</c:v>
                </c:pt>
                <c:pt idx="8966">
                  <c:v>78194.015999999989</c:v>
                </c:pt>
                <c:pt idx="8967">
                  <c:v>78196.015999999989</c:v>
                </c:pt>
                <c:pt idx="8968">
                  <c:v>78198.015999999989</c:v>
                </c:pt>
                <c:pt idx="8969">
                  <c:v>78200.015999999989</c:v>
                </c:pt>
                <c:pt idx="8970">
                  <c:v>78202.015999999989</c:v>
                </c:pt>
                <c:pt idx="8971">
                  <c:v>78204.015999999989</c:v>
                </c:pt>
                <c:pt idx="8972">
                  <c:v>78206.015999999989</c:v>
                </c:pt>
                <c:pt idx="8973">
                  <c:v>78208.015999999989</c:v>
                </c:pt>
                <c:pt idx="8974">
                  <c:v>78210.015999999989</c:v>
                </c:pt>
                <c:pt idx="8975">
                  <c:v>78212.015999999989</c:v>
                </c:pt>
                <c:pt idx="8976">
                  <c:v>78214.015999999989</c:v>
                </c:pt>
                <c:pt idx="8977">
                  <c:v>78216.015999999989</c:v>
                </c:pt>
                <c:pt idx="8978">
                  <c:v>78218.015999999989</c:v>
                </c:pt>
                <c:pt idx="8979">
                  <c:v>78220.015999999989</c:v>
                </c:pt>
                <c:pt idx="8980">
                  <c:v>78222.015999999989</c:v>
                </c:pt>
                <c:pt idx="8981">
                  <c:v>78224.015999999989</c:v>
                </c:pt>
                <c:pt idx="8982">
                  <c:v>78226.015999999989</c:v>
                </c:pt>
                <c:pt idx="8983">
                  <c:v>78228.015999999989</c:v>
                </c:pt>
                <c:pt idx="8984">
                  <c:v>78230.015999999989</c:v>
                </c:pt>
                <c:pt idx="8985">
                  <c:v>78232.015999999989</c:v>
                </c:pt>
                <c:pt idx="8986">
                  <c:v>78234.015999999989</c:v>
                </c:pt>
                <c:pt idx="8987">
                  <c:v>78236.015999999989</c:v>
                </c:pt>
                <c:pt idx="8988">
                  <c:v>78238.015999999989</c:v>
                </c:pt>
                <c:pt idx="8989">
                  <c:v>78240.015999999989</c:v>
                </c:pt>
                <c:pt idx="8990">
                  <c:v>78242.015999999989</c:v>
                </c:pt>
                <c:pt idx="8991">
                  <c:v>78244.015999999989</c:v>
                </c:pt>
                <c:pt idx="8992">
                  <c:v>78246.015999999989</c:v>
                </c:pt>
                <c:pt idx="8993">
                  <c:v>78248.015999999989</c:v>
                </c:pt>
                <c:pt idx="8994">
                  <c:v>78250.015999999989</c:v>
                </c:pt>
                <c:pt idx="8995">
                  <c:v>78252.015999999989</c:v>
                </c:pt>
                <c:pt idx="8996">
                  <c:v>78254.015999999989</c:v>
                </c:pt>
                <c:pt idx="8997">
                  <c:v>78256.015999999989</c:v>
                </c:pt>
                <c:pt idx="8998">
                  <c:v>78258.015999999989</c:v>
                </c:pt>
                <c:pt idx="8999">
                  <c:v>78260.015999999989</c:v>
                </c:pt>
                <c:pt idx="9000">
                  <c:v>78262.015999999989</c:v>
                </c:pt>
                <c:pt idx="9001">
                  <c:v>78264.015999999989</c:v>
                </c:pt>
                <c:pt idx="9002">
                  <c:v>78266.015999999989</c:v>
                </c:pt>
                <c:pt idx="9003">
                  <c:v>78268.015999999989</c:v>
                </c:pt>
                <c:pt idx="9004">
                  <c:v>78270.015999999989</c:v>
                </c:pt>
                <c:pt idx="9005">
                  <c:v>78272.015999999989</c:v>
                </c:pt>
                <c:pt idx="9006">
                  <c:v>78274.015999999989</c:v>
                </c:pt>
                <c:pt idx="9007">
                  <c:v>78276.015999999989</c:v>
                </c:pt>
                <c:pt idx="9008">
                  <c:v>78278.015999999989</c:v>
                </c:pt>
                <c:pt idx="9009">
                  <c:v>78280.015999999989</c:v>
                </c:pt>
                <c:pt idx="9010">
                  <c:v>78282.015999999989</c:v>
                </c:pt>
                <c:pt idx="9011">
                  <c:v>78284.015999999989</c:v>
                </c:pt>
                <c:pt idx="9012">
                  <c:v>78286.015999999989</c:v>
                </c:pt>
                <c:pt idx="9013">
                  <c:v>78288.015999999989</c:v>
                </c:pt>
                <c:pt idx="9014">
                  <c:v>78290.015999999989</c:v>
                </c:pt>
                <c:pt idx="9015">
                  <c:v>78292.015999999989</c:v>
                </c:pt>
                <c:pt idx="9016">
                  <c:v>78294.015999999989</c:v>
                </c:pt>
                <c:pt idx="9017">
                  <c:v>78296.015999999989</c:v>
                </c:pt>
                <c:pt idx="9018">
                  <c:v>78298.015999999989</c:v>
                </c:pt>
                <c:pt idx="9019">
                  <c:v>78300.015999999989</c:v>
                </c:pt>
                <c:pt idx="9020">
                  <c:v>78302.015999999989</c:v>
                </c:pt>
                <c:pt idx="9021">
                  <c:v>78304.015999999989</c:v>
                </c:pt>
                <c:pt idx="9022">
                  <c:v>78306.015999999989</c:v>
                </c:pt>
                <c:pt idx="9023">
                  <c:v>78308.015999999989</c:v>
                </c:pt>
                <c:pt idx="9024">
                  <c:v>78310.015999999989</c:v>
                </c:pt>
                <c:pt idx="9025">
                  <c:v>78312.015999999989</c:v>
                </c:pt>
                <c:pt idx="9026">
                  <c:v>78314.015999999989</c:v>
                </c:pt>
                <c:pt idx="9027">
                  <c:v>78316.015999999989</c:v>
                </c:pt>
                <c:pt idx="9028">
                  <c:v>78318.015999999989</c:v>
                </c:pt>
                <c:pt idx="9029">
                  <c:v>78320.015999999989</c:v>
                </c:pt>
                <c:pt idx="9030">
                  <c:v>78322.015999999989</c:v>
                </c:pt>
                <c:pt idx="9031">
                  <c:v>78324.015999999989</c:v>
                </c:pt>
                <c:pt idx="9032">
                  <c:v>78326.015999999989</c:v>
                </c:pt>
                <c:pt idx="9033">
                  <c:v>78328.015999999989</c:v>
                </c:pt>
                <c:pt idx="9034">
                  <c:v>78330.015999999989</c:v>
                </c:pt>
                <c:pt idx="9035">
                  <c:v>78332.015999999989</c:v>
                </c:pt>
                <c:pt idx="9036">
                  <c:v>78334.015999999989</c:v>
                </c:pt>
                <c:pt idx="9037">
                  <c:v>78336.015999999989</c:v>
                </c:pt>
                <c:pt idx="9038">
                  <c:v>78338.015999999989</c:v>
                </c:pt>
                <c:pt idx="9039">
                  <c:v>78340.015999999989</c:v>
                </c:pt>
                <c:pt idx="9040">
                  <c:v>78342.015999999989</c:v>
                </c:pt>
                <c:pt idx="9041">
                  <c:v>78344.015999999989</c:v>
                </c:pt>
                <c:pt idx="9042">
                  <c:v>78346.015999999989</c:v>
                </c:pt>
                <c:pt idx="9043">
                  <c:v>78348.015999999989</c:v>
                </c:pt>
                <c:pt idx="9044">
                  <c:v>78350.015999999989</c:v>
                </c:pt>
                <c:pt idx="9045">
                  <c:v>78352.015999999989</c:v>
                </c:pt>
                <c:pt idx="9046">
                  <c:v>78354.015999999989</c:v>
                </c:pt>
                <c:pt idx="9047">
                  <c:v>78356.015999999989</c:v>
                </c:pt>
                <c:pt idx="9048">
                  <c:v>78358.015999999989</c:v>
                </c:pt>
                <c:pt idx="9049">
                  <c:v>78360.015999999989</c:v>
                </c:pt>
                <c:pt idx="9050">
                  <c:v>78362.015999999989</c:v>
                </c:pt>
                <c:pt idx="9051">
                  <c:v>78364.015999999989</c:v>
                </c:pt>
                <c:pt idx="9052">
                  <c:v>78366.015999999989</c:v>
                </c:pt>
                <c:pt idx="9053">
                  <c:v>78368.015999999989</c:v>
                </c:pt>
                <c:pt idx="9054">
                  <c:v>78370.015999999989</c:v>
                </c:pt>
                <c:pt idx="9055">
                  <c:v>78372.015999999989</c:v>
                </c:pt>
                <c:pt idx="9056">
                  <c:v>78374.015999999989</c:v>
                </c:pt>
                <c:pt idx="9057">
                  <c:v>78376.015999999989</c:v>
                </c:pt>
                <c:pt idx="9058">
                  <c:v>78378.015999999989</c:v>
                </c:pt>
                <c:pt idx="9059">
                  <c:v>78380.015999999989</c:v>
                </c:pt>
                <c:pt idx="9060">
                  <c:v>78382.015999999989</c:v>
                </c:pt>
                <c:pt idx="9061">
                  <c:v>78384.015999999989</c:v>
                </c:pt>
                <c:pt idx="9062">
                  <c:v>78386.015999999989</c:v>
                </c:pt>
                <c:pt idx="9063">
                  <c:v>78388.015999999989</c:v>
                </c:pt>
                <c:pt idx="9064">
                  <c:v>78390.015999999989</c:v>
                </c:pt>
                <c:pt idx="9065">
                  <c:v>78392.015999999989</c:v>
                </c:pt>
                <c:pt idx="9066">
                  <c:v>78394.015999999989</c:v>
                </c:pt>
                <c:pt idx="9067">
                  <c:v>78396.015999999989</c:v>
                </c:pt>
                <c:pt idx="9068">
                  <c:v>78398.015999999989</c:v>
                </c:pt>
                <c:pt idx="9069">
                  <c:v>78400.015999999989</c:v>
                </c:pt>
                <c:pt idx="9070">
                  <c:v>78402.015999999989</c:v>
                </c:pt>
                <c:pt idx="9071">
                  <c:v>78404.015999999989</c:v>
                </c:pt>
                <c:pt idx="9072">
                  <c:v>78406.015999999989</c:v>
                </c:pt>
                <c:pt idx="9073">
                  <c:v>78408.015999999989</c:v>
                </c:pt>
                <c:pt idx="9074">
                  <c:v>78410.015999999989</c:v>
                </c:pt>
                <c:pt idx="9075">
                  <c:v>78412.015999999989</c:v>
                </c:pt>
                <c:pt idx="9076">
                  <c:v>78414.015999999989</c:v>
                </c:pt>
                <c:pt idx="9077">
                  <c:v>78416.015999999989</c:v>
                </c:pt>
                <c:pt idx="9078">
                  <c:v>78418.015999999989</c:v>
                </c:pt>
                <c:pt idx="9079">
                  <c:v>78420.015999999989</c:v>
                </c:pt>
                <c:pt idx="9080">
                  <c:v>78422.015999999989</c:v>
                </c:pt>
                <c:pt idx="9081">
                  <c:v>78424.015999999989</c:v>
                </c:pt>
                <c:pt idx="9082">
                  <c:v>78426.015999999989</c:v>
                </c:pt>
                <c:pt idx="9083">
                  <c:v>78428.015999999989</c:v>
                </c:pt>
                <c:pt idx="9084">
                  <c:v>78430.015999999989</c:v>
                </c:pt>
                <c:pt idx="9085">
                  <c:v>78432.015999999989</c:v>
                </c:pt>
                <c:pt idx="9086">
                  <c:v>78434.015999999989</c:v>
                </c:pt>
                <c:pt idx="9087">
                  <c:v>78436.015999999989</c:v>
                </c:pt>
                <c:pt idx="9088">
                  <c:v>78438.015999999989</c:v>
                </c:pt>
                <c:pt idx="9089">
                  <c:v>78440.015999999989</c:v>
                </c:pt>
                <c:pt idx="9090">
                  <c:v>78442.015999999989</c:v>
                </c:pt>
                <c:pt idx="9091">
                  <c:v>78444.015999999989</c:v>
                </c:pt>
                <c:pt idx="9092">
                  <c:v>78446.015999999989</c:v>
                </c:pt>
                <c:pt idx="9093">
                  <c:v>78448.015999999989</c:v>
                </c:pt>
                <c:pt idx="9094">
                  <c:v>78450.015999999989</c:v>
                </c:pt>
                <c:pt idx="9095">
                  <c:v>78452.015999999989</c:v>
                </c:pt>
                <c:pt idx="9096">
                  <c:v>78454.015999999989</c:v>
                </c:pt>
                <c:pt idx="9097">
                  <c:v>78456.015999999989</c:v>
                </c:pt>
                <c:pt idx="9098">
                  <c:v>78458.015999999989</c:v>
                </c:pt>
                <c:pt idx="9099">
                  <c:v>78460.015999999989</c:v>
                </c:pt>
                <c:pt idx="9100">
                  <c:v>78462.015999999989</c:v>
                </c:pt>
                <c:pt idx="9101">
                  <c:v>78464.015999999989</c:v>
                </c:pt>
                <c:pt idx="9102">
                  <c:v>78466.015999999989</c:v>
                </c:pt>
                <c:pt idx="9103">
                  <c:v>78468.015999999989</c:v>
                </c:pt>
                <c:pt idx="9104">
                  <c:v>78470.015999999989</c:v>
                </c:pt>
                <c:pt idx="9105">
                  <c:v>78472.015999999989</c:v>
                </c:pt>
                <c:pt idx="9106">
                  <c:v>78474.015999999989</c:v>
                </c:pt>
                <c:pt idx="9107">
                  <c:v>78476.015999999989</c:v>
                </c:pt>
                <c:pt idx="9108">
                  <c:v>78478.015999999989</c:v>
                </c:pt>
                <c:pt idx="9109">
                  <c:v>78480.015999999989</c:v>
                </c:pt>
                <c:pt idx="9110">
                  <c:v>78482.015999999989</c:v>
                </c:pt>
                <c:pt idx="9111">
                  <c:v>78484.015999999989</c:v>
                </c:pt>
                <c:pt idx="9112">
                  <c:v>78486.015999999989</c:v>
                </c:pt>
                <c:pt idx="9113">
                  <c:v>78488.015999999989</c:v>
                </c:pt>
                <c:pt idx="9114">
                  <c:v>78490.015999999989</c:v>
                </c:pt>
                <c:pt idx="9115">
                  <c:v>78492.015999999989</c:v>
                </c:pt>
                <c:pt idx="9116">
                  <c:v>78494.015999999989</c:v>
                </c:pt>
                <c:pt idx="9117">
                  <c:v>78496.015999999989</c:v>
                </c:pt>
                <c:pt idx="9118">
                  <c:v>78498.015999999989</c:v>
                </c:pt>
                <c:pt idx="9119">
                  <c:v>78500.015999999989</c:v>
                </c:pt>
                <c:pt idx="9120">
                  <c:v>78502.015999999989</c:v>
                </c:pt>
                <c:pt idx="9121">
                  <c:v>78504.015999999989</c:v>
                </c:pt>
                <c:pt idx="9122">
                  <c:v>78506.015999999989</c:v>
                </c:pt>
                <c:pt idx="9123">
                  <c:v>78508.015999999989</c:v>
                </c:pt>
                <c:pt idx="9124">
                  <c:v>78510.015999999989</c:v>
                </c:pt>
                <c:pt idx="9125">
                  <c:v>78512.015999999989</c:v>
                </c:pt>
                <c:pt idx="9126">
                  <c:v>78514.015999999989</c:v>
                </c:pt>
                <c:pt idx="9127">
                  <c:v>78516.015999999989</c:v>
                </c:pt>
                <c:pt idx="9128">
                  <c:v>78518.015999999989</c:v>
                </c:pt>
                <c:pt idx="9129">
                  <c:v>78520.015999999989</c:v>
                </c:pt>
                <c:pt idx="9130">
                  <c:v>78522.015999999989</c:v>
                </c:pt>
                <c:pt idx="9131">
                  <c:v>78524.015999999989</c:v>
                </c:pt>
                <c:pt idx="9132">
                  <c:v>78526.015999999989</c:v>
                </c:pt>
                <c:pt idx="9133">
                  <c:v>78528.015999999989</c:v>
                </c:pt>
                <c:pt idx="9134">
                  <c:v>78530.015999999989</c:v>
                </c:pt>
                <c:pt idx="9135">
                  <c:v>78532.015999999989</c:v>
                </c:pt>
                <c:pt idx="9136">
                  <c:v>78534.015999999989</c:v>
                </c:pt>
                <c:pt idx="9137">
                  <c:v>78536.015999999989</c:v>
                </c:pt>
                <c:pt idx="9138">
                  <c:v>78538.015999999989</c:v>
                </c:pt>
                <c:pt idx="9139">
                  <c:v>78540.015999999989</c:v>
                </c:pt>
                <c:pt idx="9140">
                  <c:v>78542.015999999989</c:v>
                </c:pt>
                <c:pt idx="9141">
                  <c:v>78544.015999999989</c:v>
                </c:pt>
                <c:pt idx="9142">
                  <c:v>78546.015999999989</c:v>
                </c:pt>
                <c:pt idx="9143">
                  <c:v>78548.015999999989</c:v>
                </c:pt>
                <c:pt idx="9144">
                  <c:v>78550.015999999989</c:v>
                </c:pt>
                <c:pt idx="9145">
                  <c:v>78552.015999999989</c:v>
                </c:pt>
                <c:pt idx="9146">
                  <c:v>78554.015999999989</c:v>
                </c:pt>
                <c:pt idx="9147">
                  <c:v>78556.015999999989</c:v>
                </c:pt>
                <c:pt idx="9148">
                  <c:v>78558.015999999989</c:v>
                </c:pt>
                <c:pt idx="9149">
                  <c:v>78560.015999999989</c:v>
                </c:pt>
                <c:pt idx="9150">
                  <c:v>78562.015999999989</c:v>
                </c:pt>
                <c:pt idx="9151">
                  <c:v>78564.015999999989</c:v>
                </c:pt>
                <c:pt idx="9152">
                  <c:v>78566.015999999989</c:v>
                </c:pt>
                <c:pt idx="9153">
                  <c:v>78568.015999999989</c:v>
                </c:pt>
                <c:pt idx="9154">
                  <c:v>78570.015999999989</c:v>
                </c:pt>
                <c:pt idx="9155">
                  <c:v>78572.015999999989</c:v>
                </c:pt>
                <c:pt idx="9156">
                  <c:v>78574.015999999989</c:v>
                </c:pt>
                <c:pt idx="9157">
                  <c:v>78576.015999999989</c:v>
                </c:pt>
                <c:pt idx="9158">
                  <c:v>78578.015999999989</c:v>
                </c:pt>
                <c:pt idx="9159">
                  <c:v>78580.015999999989</c:v>
                </c:pt>
                <c:pt idx="9160">
                  <c:v>78582.015999999989</c:v>
                </c:pt>
                <c:pt idx="9161">
                  <c:v>78584.015999999989</c:v>
                </c:pt>
                <c:pt idx="9162">
                  <c:v>78586.015999999989</c:v>
                </c:pt>
                <c:pt idx="9163">
                  <c:v>78588.015999999989</c:v>
                </c:pt>
                <c:pt idx="9164">
                  <c:v>78590.015999999989</c:v>
                </c:pt>
                <c:pt idx="9165">
                  <c:v>78592.015999999989</c:v>
                </c:pt>
                <c:pt idx="9166">
                  <c:v>78594.015999999989</c:v>
                </c:pt>
                <c:pt idx="9167">
                  <c:v>78596.015999999989</c:v>
                </c:pt>
                <c:pt idx="9168">
                  <c:v>78598.015999999989</c:v>
                </c:pt>
                <c:pt idx="9169">
                  <c:v>78600.015999999989</c:v>
                </c:pt>
                <c:pt idx="9170">
                  <c:v>78602.015999999989</c:v>
                </c:pt>
                <c:pt idx="9171">
                  <c:v>78604.015999999989</c:v>
                </c:pt>
                <c:pt idx="9172">
                  <c:v>78606.015999999989</c:v>
                </c:pt>
                <c:pt idx="9173">
                  <c:v>78608.015999999989</c:v>
                </c:pt>
                <c:pt idx="9174">
                  <c:v>78610.015999999989</c:v>
                </c:pt>
                <c:pt idx="9175">
                  <c:v>78612.015999999989</c:v>
                </c:pt>
                <c:pt idx="9176">
                  <c:v>78614.015999999989</c:v>
                </c:pt>
                <c:pt idx="9177">
                  <c:v>78616.015999999989</c:v>
                </c:pt>
                <c:pt idx="9178">
                  <c:v>78618.015999999989</c:v>
                </c:pt>
                <c:pt idx="9179">
                  <c:v>78620.015999999989</c:v>
                </c:pt>
                <c:pt idx="9180">
                  <c:v>78622.015999999989</c:v>
                </c:pt>
                <c:pt idx="9181">
                  <c:v>78624.015999999989</c:v>
                </c:pt>
                <c:pt idx="9182">
                  <c:v>78626.015999999989</c:v>
                </c:pt>
                <c:pt idx="9183">
                  <c:v>78628.015999999989</c:v>
                </c:pt>
                <c:pt idx="9184">
                  <c:v>78630.015999999989</c:v>
                </c:pt>
                <c:pt idx="9185">
                  <c:v>78632.015999999989</c:v>
                </c:pt>
                <c:pt idx="9186">
                  <c:v>78634.015999999989</c:v>
                </c:pt>
                <c:pt idx="9187">
                  <c:v>78636.015999999989</c:v>
                </c:pt>
                <c:pt idx="9188">
                  <c:v>78638.015999999989</c:v>
                </c:pt>
                <c:pt idx="9189">
                  <c:v>78640.015999999989</c:v>
                </c:pt>
                <c:pt idx="9190">
                  <c:v>78642.015999999989</c:v>
                </c:pt>
                <c:pt idx="9191">
                  <c:v>78644.015999999989</c:v>
                </c:pt>
                <c:pt idx="9192">
                  <c:v>78646.015999999989</c:v>
                </c:pt>
                <c:pt idx="9193">
                  <c:v>78648.015999999989</c:v>
                </c:pt>
                <c:pt idx="9194">
                  <c:v>78650.015999999989</c:v>
                </c:pt>
                <c:pt idx="9195">
                  <c:v>78652.015999999989</c:v>
                </c:pt>
                <c:pt idx="9196">
                  <c:v>78654.015999999989</c:v>
                </c:pt>
                <c:pt idx="9197">
                  <c:v>78656.015999999989</c:v>
                </c:pt>
                <c:pt idx="9198">
                  <c:v>78658.015999999989</c:v>
                </c:pt>
                <c:pt idx="9199">
                  <c:v>78660.015999999989</c:v>
                </c:pt>
                <c:pt idx="9200">
                  <c:v>78662.015999999989</c:v>
                </c:pt>
                <c:pt idx="9201">
                  <c:v>78664.015999999989</c:v>
                </c:pt>
                <c:pt idx="9202">
                  <c:v>78666.015999999989</c:v>
                </c:pt>
                <c:pt idx="9203">
                  <c:v>78668.015999999989</c:v>
                </c:pt>
                <c:pt idx="9204">
                  <c:v>78670.015999999989</c:v>
                </c:pt>
                <c:pt idx="9205">
                  <c:v>78672.015999999989</c:v>
                </c:pt>
                <c:pt idx="9206">
                  <c:v>78674.015999999989</c:v>
                </c:pt>
                <c:pt idx="9207">
                  <c:v>78676.015999999989</c:v>
                </c:pt>
                <c:pt idx="9208">
                  <c:v>78678.015999999989</c:v>
                </c:pt>
                <c:pt idx="9209">
                  <c:v>78680.015999999989</c:v>
                </c:pt>
                <c:pt idx="9210">
                  <c:v>78682.015999999989</c:v>
                </c:pt>
                <c:pt idx="9211">
                  <c:v>78684.015999999989</c:v>
                </c:pt>
                <c:pt idx="9212">
                  <c:v>78686.015999999989</c:v>
                </c:pt>
                <c:pt idx="9213">
                  <c:v>78688.015999999989</c:v>
                </c:pt>
                <c:pt idx="9214">
                  <c:v>78690.015999999989</c:v>
                </c:pt>
                <c:pt idx="9215">
                  <c:v>78692.015999999989</c:v>
                </c:pt>
                <c:pt idx="9216">
                  <c:v>78694.015999999989</c:v>
                </c:pt>
                <c:pt idx="9217">
                  <c:v>78696.015999999989</c:v>
                </c:pt>
                <c:pt idx="9218">
                  <c:v>78698.015999999989</c:v>
                </c:pt>
                <c:pt idx="9219">
                  <c:v>78700.015999999989</c:v>
                </c:pt>
                <c:pt idx="9220">
                  <c:v>78702.015999999989</c:v>
                </c:pt>
                <c:pt idx="9221">
                  <c:v>78704.015999999989</c:v>
                </c:pt>
                <c:pt idx="9222">
                  <c:v>78706.015999999989</c:v>
                </c:pt>
                <c:pt idx="9223">
                  <c:v>78708.015999999989</c:v>
                </c:pt>
                <c:pt idx="9224">
                  <c:v>78710.015999999989</c:v>
                </c:pt>
                <c:pt idx="9225">
                  <c:v>78712.015999999989</c:v>
                </c:pt>
                <c:pt idx="9226">
                  <c:v>78714.015999999989</c:v>
                </c:pt>
                <c:pt idx="9227">
                  <c:v>78716.015999999989</c:v>
                </c:pt>
                <c:pt idx="9228">
                  <c:v>78718.015999999989</c:v>
                </c:pt>
                <c:pt idx="9229">
                  <c:v>78720.015999999989</c:v>
                </c:pt>
                <c:pt idx="9230">
                  <c:v>78722.015999999989</c:v>
                </c:pt>
                <c:pt idx="9231">
                  <c:v>78724.015999999989</c:v>
                </c:pt>
                <c:pt idx="9232">
                  <c:v>78726.015999999989</c:v>
                </c:pt>
                <c:pt idx="9233">
                  <c:v>78728.015999999989</c:v>
                </c:pt>
                <c:pt idx="9234">
                  <c:v>78730.015999999989</c:v>
                </c:pt>
                <c:pt idx="9235">
                  <c:v>78732.015999999989</c:v>
                </c:pt>
                <c:pt idx="9236">
                  <c:v>78734.015999999989</c:v>
                </c:pt>
                <c:pt idx="9237">
                  <c:v>78736.015999999989</c:v>
                </c:pt>
                <c:pt idx="9238">
                  <c:v>78738.015999999989</c:v>
                </c:pt>
                <c:pt idx="9239">
                  <c:v>78740.015999999989</c:v>
                </c:pt>
                <c:pt idx="9240">
                  <c:v>78742.015999999989</c:v>
                </c:pt>
                <c:pt idx="9241">
                  <c:v>78744.015999999989</c:v>
                </c:pt>
                <c:pt idx="9242">
                  <c:v>78746.015999999989</c:v>
                </c:pt>
                <c:pt idx="9243">
                  <c:v>78748.015999999989</c:v>
                </c:pt>
                <c:pt idx="9244">
                  <c:v>78750.015999999989</c:v>
                </c:pt>
                <c:pt idx="9245">
                  <c:v>78752.015999999989</c:v>
                </c:pt>
                <c:pt idx="9246">
                  <c:v>78754.015999999989</c:v>
                </c:pt>
                <c:pt idx="9247">
                  <c:v>78756.015999999989</c:v>
                </c:pt>
                <c:pt idx="9248">
                  <c:v>78758.015999999989</c:v>
                </c:pt>
                <c:pt idx="9249">
                  <c:v>78760.015999999989</c:v>
                </c:pt>
                <c:pt idx="9250">
                  <c:v>78762.015999999989</c:v>
                </c:pt>
                <c:pt idx="9251">
                  <c:v>78764.015999999989</c:v>
                </c:pt>
                <c:pt idx="9252">
                  <c:v>78766.015999999989</c:v>
                </c:pt>
                <c:pt idx="9253">
                  <c:v>78768.015999999989</c:v>
                </c:pt>
                <c:pt idx="9254">
                  <c:v>78770.015999999989</c:v>
                </c:pt>
                <c:pt idx="9255">
                  <c:v>78772.015999999989</c:v>
                </c:pt>
                <c:pt idx="9256">
                  <c:v>78774.015999999989</c:v>
                </c:pt>
                <c:pt idx="9257">
                  <c:v>78776.015999999989</c:v>
                </c:pt>
                <c:pt idx="9258">
                  <c:v>78778.015999999989</c:v>
                </c:pt>
                <c:pt idx="9259">
                  <c:v>78780.015999999989</c:v>
                </c:pt>
                <c:pt idx="9260">
                  <c:v>78782.015999999989</c:v>
                </c:pt>
                <c:pt idx="9261">
                  <c:v>78784.015999999989</c:v>
                </c:pt>
                <c:pt idx="9262">
                  <c:v>78786.015999999989</c:v>
                </c:pt>
                <c:pt idx="9263">
                  <c:v>78788.015999999989</c:v>
                </c:pt>
                <c:pt idx="9264">
                  <c:v>78790.015999999989</c:v>
                </c:pt>
                <c:pt idx="9265">
                  <c:v>78792.015999999989</c:v>
                </c:pt>
                <c:pt idx="9266">
                  <c:v>78794.015999999989</c:v>
                </c:pt>
                <c:pt idx="9267">
                  <c:v>78796.015999999989</c:v>
                </c:pt>
                <c:pt idx="9268">
                  <c:v>78798.015999999989</c:v>
                </c:pt>
                <c:pt idx="9269">
                  <c:v>78800.015999999989</c:v>
                </c:pt>
                <c:pt idx="9270">
                  <c:v>78802.015999999989</c:v>
                </c:pt>
                <c:pt idx="9271">
                  <c:v>78804.015999999989</c:v>
                </c:pt>
                <c:pt idx="9272">
                  <c:v>78806.015999999989</c:v>
                </c:pt>
                <c:pt idx="9273">
                  <c:v>78808.015999999989</c:v>
                </c:pt>
                <c:pt idx="9274">
                  <c:v>78810.015999999989</c:v>
                </c:pt>
                <c:pt idx="9275">
                  <c:v>78812.015999999989</c:v>
                </c:pt>
                <c:pt idx="9276">
                  <c:v>78814.015999999989</c:v>
                </c:pt>
                <c:pt idx="9277">
                  <c:v>78816.015999999989</c:v>
                </c:pt>
                <c:pt idx="9278">
                  <c:v>78818.015999999989</c:v>
                </c:pt>
                <c:pt idx="9279">
                  <c:v>78820.015999999989</c:v>
                </c:pt>
                <c:pt idx="9280">
                  <c:v>78822.015999999989</c:v>
                </c:pt>
                <c:pt idx="9281">
                  <c:v>78824.015999999989</c:v>
                </c:pt>
                <c:pt idx="9282">
                  <c:v>78826.015999999989</c:v>
                </c:pt>
                <c:pt idx="9283">
                  <c:v>78828.015999999989</c:v>
                </c:pt>
                <c:pt idx="9284">
                  <c:v>78830.015999999989</c:v>
                </c:pt>
                <c:pt idx="9285">
                  <c:v>78832.015999999989</c:v>
                </c:pt>
                <c:pt idx="9286">
                  <c:v>78834.015999999989</c:v>
                </c:pt>
                <c:pt idx="9287">
                  <c:v>78836.015999999989</c:v>
                </c:pt>
                <c:pt idx="9288">
                  <c:v>78838.015999999989</c:v>
                </c:pt>
                <c:pt idx="9289">
                  <c:v>78840.015999999989</c:v>
                </c:pt>
                <c:pt idx="9290">
                  <c:v>78842.015999999989</c:v>
                </c:pt>
                <c:pt idx="9291">
                  <c:v>78844.015999999989</c:v>
                </c:pt>
                <c:pt idx="9292">
                  <c:v>78846.015999999989</c:v>
                </c:pt>
                <c:pt idx="9293">
                  <c:v>78848.015999999989</c:v>
                </c:pt>
                <c:pt idx="9294">
                  <c:v>78850.015999999989</c:v>
                </c:pt>
                <c:pt idx="9295">
                  <c:v>78852.015999999989</c:v>
                </c:pt>
                <c:pt idx="9296">
                  <c:v>78854.015999999989</c:v>
                </c:pt>
                <c:pt idx="9297">
                  <c:v>78856.015999999989</c:v>
                </c:pt>
                <c:pt idx="9298">
                  <c:v>78858.015999999989</c:v>
                </c:pt>
                <c:pt idx="9299">
                  <c:v>78860.015999999989</c:v>
                </c:pt>
                <c:pt idx="9300">
                  <c:v>78862.015999999989</c:v>
                </c:pt>
                <c:pt idx="9301">
                  <c:v>78864.015999999989</c:v>
                </c:pt>
                <c:pt idx="9302">
                  <c:v>78866.015999999989</c:v>
                </c:pt>
                <c:pt idx="9303">
                  <c:v>78868.015999999989</c:v>
                </c:pt>
                <c:pt idx="9304">
                  <c:v>78870.015999999989</c:v>
                </c:pt>
                <c:pt idx="9305">
                  <c:v>78872.015999999989</c:v>
                </c:pt>
                <c:pt idx="9306">
                  <c:v>78874.015999999989</c:v>
                </c:pt>
                <c:pt idx="9307">
                  <c:v>78876.015999999989</c:v>
                </c:pt>
                <c:pt idx="9308">
                  <c:v>78878.015999999989</c:v>
                </c:pt>
                <c:pt idx="9309">
                  <c:v>78880.015999999989</c:v>
                </c:pt>
                <c:pt idx="9310">
                  <c:v>78882.015999999989</c:v>
                </c:pt>
                <c:pt idx="9311">
                  <c:v>78884.015999999989</c:v>
                </c:pt>
                <c:pt idx="9312">
                  <c:v>78886.015999999989</c:v>
                </c:pt>
                <c:pt idx="9313">
                  <c:v>78888.015999999989</c:v>
                </c:pt>
                <c:pt idx="9314">
                  <c:v>78890.015999999989</c:v>
                </c:pt>
                <c:pt idx="9315">
                  <c:v>78892.015999999989</c:v>
                </c:pt>
                <c:pt idx="9316">
                  <c:v>78894.015999999989</c:v>
                </c:pt>
                <c:pt idx="9317">
                  <c:v>78896.015999999989</c:v>
                </c:pt>
                <c:pt idx="9318">
                  <c:v>78898.015999999989</c:v>
                </c:pt>
                <c:pt idx="9319">
                  <c:v>78900.015999999989</c:v>
                </c:pt>
                <c:pt idx="9320">
                  <c:v>78902.015999999989</c:v>
                </c:pt>
                <c:pt idx="9321">
                  <c:v>78904.015999999989</c:v>
                </c:pt>
                <c:pt idx="9322">
                  <c:v>78906.015999999989</c:v>
                </c:pt>
                <c:pt idx="9323">
                  <c:v>78908.015999999989</c:v>
                </c:pt>
                <c:pt idx="9324">
                  <c:v>78910.015999999989</c:v>
                </c:pt>
                <c:pt idx="9325">
                  <c:v>78912.015999999989</c:v>
                </c:pt>
                <c:pt idx="9326">
                  <c:v>78914.015999999989</c:v>
                </c:pt>
                <c:pt idx="9327">
                  <c:v>78916.015999999989</c:v>
                </c:pt>
                <c:pt idx="9328">
                  <c:v>78918.015999999989</c:v>
                </c:pt>
                <c:pt idx="9329">
                  <c:v>78920.015999999989</c:v>
                </c:pt>
                <c:pt idx="9330">
                  <c:v>78922.015999999989</c:v>
                </c:pt>
                <c:pt idx="9331">
                  <c:v>78924.015999999989</c:v>
                </c:pt>
                <c:pt idx="9332">
                  <c:v>78926.015999999989</c:v>
                </c:pt>
                <c:pt idx="9333">
                  <c:v>78928.015999999989</c:v>
                </c:pt>
                <c:pt idx="9334">
                  <c:v>78930.015999999989</c:v>
                </c:pt>
                <c:pt idx="9335">
                  <c:v>78932.015999999989</c:v>
                </c:pt>
                <c:pt idx="9336">
                  <c:v>78934.015999999989</c:v>
                </c:pt>
                <c:pt idx="9337">
                  <c:v>78936.015999999989</c:v>
                </c:pt>
                <c:pt idx="9338">
                  <c:v>78938.015999999989</c:v>
                </c:pt>
                <c:pt idx="9339">
                  <c:v>78940.015999999989</c:v>
                </c:pt>
                <c:pt idx="9340">
                  <c:v>78942.015999999989</c:v>
                </c:pt>
                <c:pt idx="9341">
                  <c:v>78944.015999999989</c:v>
                </c:pt>
                <c:pt idx="9342">
                  <c:v>78946.015999999989</c:v>
                </c:pt>
                <c:pt idx="9343">
                  <c:v>78948.015999999989</c:v>
                </c:pt>
                <c:pt idx="9344">
                  <c:v>78950.015999999989</c:v>
                </c:pt>
                <c:pt idx="9345">
                  <c:v>78952.015999999989</c:v>
                </c:pt>
                <c:pt idx="9346">
                  <c:v>78954.015999999989</c:v>
                </c:pt>
                <c:pt idx="9347">
                  <c:v>78956.015999999989</c:v>
                </c:pt>
                <c:pt idx="9348">
                  <c:v>78958.015999999989</c:v>
                </c:pt>
                <c:pt idx="9349">
                  <c:v>78960.015999999989</c:v>
                </c:pt>
                <c:pt idx="9350">
                  <c:v>78962.015999999989</c:v>
                </c:pt>
                <c:pt idx="9351">
                  <c:v>78964.015999999989</c:v>
                </c:pt>
                <c:pt idx="9352">
                  <c:v>78966.015999999989</c:v>
                </c:pt>
                <c:pt idx="9353">
                  <c:v>78968.015999999989</c:v>
                </c:pt>
                <c:pt idx="9354">
                  <c:v>78970.015999999989</c:v>
                </c:pt>
                <c:pt idx="9355">
                  <c:v>78972.015999999989</c:v>
                </c:pt>
                <c:pt idx="9356">
                  <c:v>78974.015999999989</c:v>
                </c:pt>
                <c:pt idx="9357">
                  <c:v>78976.015999999989</c:v>
                </c:pt>
                <c:pt idx="9358">
                  <c:v>78978.015999999989</c:v>
                </c:pt>
                <c:pt idx="9359">
                  <c:v>78980.015999999989</c:v>
                </c:pt>
                <c:pt idx="9360">
                  <c:v>78982.015999999989</c:v>
                </c:pt>
                <c:pt idx="9361">
                  <c:v>78984.015999999989</c:v>
                </c:pt>
                <c:pt idx="9362">
                  <c:v>78986.015999999989</c:v>
                </c:pt>
                <c:pt idx="9363">
                  <c:v>78988.015999999989</c:v>
                </c:pt>
                <c:pt idx="9364">
                  <c:v>78990.015999999989</c:v>
                </c:pt>
                <c:pt idx="9365">
                  <c:v>78992.015999999989</c:v>
                </c:pt>
                <c:pt idx="9366">
                  <c:v>78994.015999999989</c:v>
                </c:pt>
                <c:pt idx="9367">
                  <c:v>78996.015999999989</c:v>
                </c:pt>
                <c:pt idx="9368">
                  <c:v>78998.015999999989</c:v>
                </c:pt>
                <c:pt idx="9369">
                  <c:v>79000.015999999989</c:v>
                </c:pt>
                <c:pt idx="9370">
                  <c:v>79002.015999999989</c:v>
                </c:pt>
                <c:pt idx="9371">
                  <c:v>79004.015999999989</c:v>
                </c:pt>
                <c:pt idx="9372">
                  <c:v>79006.015999999989</c:v>
                </c:pt>
                <c:pt idx="9373">
                  <c:v>79008.015999999989</c:v>
                </c:pt>
                <c:pt idx="9374">
                  <c:v>79010.015999999989</c:v>
                </c:pt>
                <c:pt idx="9375">
                  <c:v>79012.015999999989</c:v>
                </c:pt>
                <c:pt idx="9376">
                  <c:v>79014.015999999989</c:v>
                </c:pt>
                <c:pt idx="9377">
                  <c:v>79016.015999999989</c:v>
                </c:pt>
                <c:pt idx="9378">
                  <c:v>79018.015999999989</c:v>
                </c:pt>
                <c:pt idx="9379">
                  <c:v>79020.015999999989</c:v>
                </c:pt>
                <c:pt idx="9380">
                  <c:v>79022.015999999989</c:v>
                </c:pt>
                <c:pt idx="9381">
                  <c:v>79024.015999999989</c:v>
                </c:pt>
                <c:pt idx="9382">
                  <c:v>79026.015999999989</c:v>
                </c:pt>
                <c:pt idx="9383">
                  <c:v>79028.015999999989</c:v>
                </c:pt>
                <c:pt idx="9384">
                  <c:v>79030.015999999989</c:v>
                </c:pt>
                <c:pt idx="9385">
                  <c:v>79032.015999999989</c:v>
                </c:pt>
                <c:pt idx="9386">
                  <c:v>79034.015999999989</c:v>
                </c:pt>
                <c:pt idx="9387">
                  <c:v>79036.015999999989</c:v>
                </c:pt>
                <c:pt idx="9388">
                  <c:v>79038.015999999989</c:v>
                </c:pt>
                <c:pt idx="9389">
                  <c:v>79040.015999999989</c:v>
                </c:pt>
                <c:pt idx="9390">
                  <c:v>79042.015999999989</c:v>
                </c:pt>
                <c:pt idx="9391">
                  <c:v>79044.015999999989</c:v>
                </c:pt>
                <c:pt idx="9392">
                  <c:v>79046.015999999989</c:v>
                </c:pt>
                <c:pt idx="9393">
                  <c:v>79048.015999999989</c:v>
                </c:pt>
                <c:pt idx="9394">
                  <c:v>79050.015999999989</c:v>
                </c:pt>
                <c:pt idx="9395">
                  <c:v>79052.015999999989</c:v>
                </c:pt>
                <c:pt idx="9396">
                  <c:v>79054.015999999989</c:v>
                </c:pt>
                <c:pt idx="9397">
                  <c:v>79056.015999999989</c:v>
                </c:pt>
                <c:pt idx="9398">
                  <c:v>79058.015999999989</c:v>
                </c:pt>
                <c:pt idx="9399">
                  <c:v>79060.015999999989</c:v>
                </c:pt>
                <c:pt idx="9400">
                  <c:v>79062.015999999989</c:v>
                </c:pt>
                <c:pt idx="9401">
                  <c:v>79064.015999999989</c:v>
                </c:pt>
                <c:pt idx="9402">
                  <c:v>79066.015999999989</c:v>
                </c:pt>
                <c:pt idx="9403">
                  <c:v>79068.015999999989</c:v>
                </c:pt>
                <c:pt idx="9404">
                  <c:v>79070.015999999989</c:v>
                </c:pt>
                <c:pt idx="9405">
                  <c:v>79072.015999999989</c:v>
                </c:pt>
                <c:pt idx="9406">
                  <c:v>79074.015999999989</c:v>
                </c:pt>
                <c:pt idx="9407">
                  <c:v>79076.015999999989</c:v>
                </c:pt>
                <c:pt idx="9408">
                  <c:v>79078.015999999989</c:v>
                </c:pt>
                <c:pt idx="9409">
                  <c:v>79080.015999999989</c:v>
                </c:pt>
                <c:pt idx="9410">
                  <c:v>79082.015999999989</c:v>
                </c:pt>
                <c:pt idx="9411">
                  <c:v>79084.015999999989</c:v>
                </c:pt>
                <c:pt idx="9412">
                  <c:v>79086.015999999989</c:v>
                </c:pt>
                <c:pt idx="9413">
                  <c:v>79088.015999999989</c:v>
                </c:pt>
                <c:pt idx="9414">
                  <c:v>79090.015999999989</c:v>
                </c:pt>
                <c:pt idx="9415">
                  <c:v>79092.015999999989</c:v>
                </c:pt>
                <c:pt idx="9416">
                  <c:v>79094.015999999989</c:v>
                </c:pt>
                <c:pt idx="9417">
                  <c:v>79096.015999999989</c:v>
                </c:pt>
                <c:pt idx="9418">
                  <c:v>79098.015999999989</c:v>
                </c:pt>
                <c:pt idx="9419">
                  <c:v>79100.015999999989</c:v>
                </c:pt>
                <c:pt idx="9420">
                  <c:v>79102.015999999989</c:v>
                </c:pt>
                <c:pt idx="9421">
                  <c:v>79104.015999999989</c:v>
                </c:pt>
                <c:pt idx="9422">
                  <c:v>79106.015999999989</c:v>
                </c:pt>
                <c:pt idx="9423">
                  <c:v>79108.015999999989</c:v>
                </c:pt>
                <c:pt idx="9424">
                  <c:v>79110.015999999989</c:v>
                </c:pt>
                <c:pt idx="9425">
                  <c:v>79112.015999999989</c:v>
                </c:pt>
                <c:pt idx="9426">
                  <c:v>79114.015999999989</c:v>
                </c:pt>
                <c:pt idx="9427">
                  <c:v>79116.015999999989</c:v>
                </c:pt>
                <c:pt idx="9428">
                  <c:v>79118.015999999989</c:v>
                </c:pt>
                <c:pt idx="9429">
                  <c:v>79120.015999999989</c:v>
                </c:pt>
                <c:pt idx="9430">
                  <c:v>79122.015999999989</c:v>
                </c:pt>
                <c:pt idx="9431">
                  <c:v>79124.015999999989</c:v>
                </c:pt>
                <c:pt idx="9432">
                  <c:v>79126.015999999989</c:v>
                </c:pt>
                <c:pt idx="9433">
                  <c:v>79128.015999999989</c:v>
                </c:pt>
                <c:pt idx="9434">
                  <c:v>79130.015999999989</c:v>
                </c:pt>
                <c:pt idx="9435">
                  <c:v>79132.015999999989</c:v>
                </c:pt>
                <c:pt idx="9436">
                  <c:v>79134.015999999989</c:v>
                </c:pt>
                <c:pt idx="9437">
                  <c:v>79136.015999999989</c:v>
                </c:pt>
                <c:pt idx="9438">
                  <c:v>79138.015999999989</c:v>
                </c:pt>
                <c:pt idx="9439">
                  <c:v>79140.015999999989</c:v>
                </c:pt>
                <c:pt idx="9440">
                  <c:v>79142.015999999989</c:v>
                </c:pt>
                <c:pt idx="9441">
                  <c:v>79144.015999999989</c:v>
                </c:pt>
                <c:pt idx="9442">
                  <c:v>79146.015999999989</c:v>
                </c:pt>
                <c:pt idx="9443">
                  <c:v>79148.015999999989</c:v>
                </c:pt>
                <c:pt idx="9444">
                  <c:v>79150.015999999989</c:v>
                </c:pt>
                <c:pt idx="9445">
                  <c:v>79152.015999999989</c:v>
                </c:pt>
                <c:pt idx="9446">
                  <c:v>79154.015999999989</c:v>
                </c:pt>
                <c:pt idx="9447">
                  <c:v>79156.015999999989</c:v>
                </c:pt>
                <c:pt idx="9448">
                  <c:v>79158.015999999989</c:v>
                </c:pt>
                <c:pt idx="9449">
                  <c:v>79160.015999999989</c:v>
                </c:pt>
                <c:pt idx="9450">
                  <c:v>79162.015999999989</c:v>
                </c:pt>
                <c:pt idx="9451">
                  <c:v>79164.015999999989</c:v>
                </c:pt>
                <c:pt idx="9452">
                  <c:v>79166.015999999989</c:v>
                </c:pt>
                <c:pt idx="9453">
                  <c:v>79168.015999999989</c:v>
                </c:pt>
                <c:pt idx="9454">
                  <c:v>79170.015999999989</c:v>
                </c:pt>
                <c:pt idx="9455">
                  <c:v>79172.015999999989</c:v>
                </c:pt>
                <c:pt idx="9456">
                  <c:v>79174.015999999989</c:v>
                </c:pt>
                <c:pt idx="9457">
                  <c:v>79176.015999999989</c:v>
                </c:pt>
                <c:pt idx="9458">
                  <c:v>79178.015999999989</c:v>
                </c:pt>
                <c:pt idx="9459">
                  <c:v>79180.015999999989</c:v>
                </c:pt>
                <c:pt idx="9460">
                  <c:v>79182.015999999989</c:v>
                </c:pt>
                <c:pt idx="9461">
                  <c:v>79184.015999999989</c:v>
                </c:pt>
                <c:pt idx="9462">
                  <c:v>79186.015999999989</c:v>
                </c:pt>
                <c:pt idx="9463">
                  <c:v>79188.015999999989</c:v>
                </c:pt>
                <c:pt idx="9464">
                  <c:v>79190.015999999989</c:v>
                </c:pt>
                <c:pt idx="9465">
                  <c:v>79192.015999999989</c:v>
                </c:pt>
                <c:pt idx="9466">
                  <c:v>79194.015999999989</c:v>
                </c:pt>
                <c:pt idx="9467">
                  <c:v>79196.015999999989</c:v>
                </c:pt>
                <c:pt idx="9468">
                  <c:v>79198.015999999989</c:v>
                </c:pt>
                <c:pt idx="9469">
                  <c:v>79200.015999999989</c:v>
                </c:pt>
                <c:pt idx="9470">
                  <c:v>79202.015999999989</c:v>
                </c:pt>
                <c:pt idx="9471">
                  <c:v>79204.015999999989</c:v>
                </c:pt>
                <c:pt idx="9472">
                  <c:v>79206.015999999989</c:v>
                </c:pt>
                <c:pt idx="9473">
                  <c:v>79208.015999999989</c:v>
                </c:pt>
                <c:pt idx="9474">
                  <c:v>79210.015999999989</c:v>
                </c:pt>
                <c:pt idx="9475">
                  <c:v>79212.015999999989</c:v>
                </c:pt>
                <c:pt idx="9476">
                  <c:v>79214.015999999989</c:v>
                </c:pt>
                <c:pt idx="9477">
                  <c:v>79216.015999999989</c:v>
                </c:pt>
                <c:pt idx="9478">
                  <c:v>79218.015999999989</c:v>
                </c:pt>
                <c:pt idx="9479">
                  <c:v>79220.015999999989</c:v>
                </c:pt>
                <c:pt idx="9480">
                  <c:v>79222.015999999989</c:v>
                </c:pt>
                <c:pt idx="9481">
                  <c:v>79224.015999999989</c:v>
                </c:pt>
                <c:pt idx="9482">
                  <c:v>79226.015999999989</c:v>
                </c:pt>
                <c:pt idx="9483">
                  <c:v>79228.015999999989</c:v>
                </c:pt>
                <c:pt idx="9484">
                  <c:v>79230.015999999989</c:v>
                </c:pt>
                <c:pt idx="9485">
                  <c:v>79232.015999999989</c:v>
                </c:pt>
                <c:pt idx="9486">
                  <c:v>79234.015999999989</c:v>
                </c:pt>
                <c:pt idx="9487">
                  <c:v>79236.015999999989</c:v>
                </c:pt>
                <c:pt idx="9488">
                  <c:v>79238.015999999989</c:v>
                </c:pt>
                <c:pt idx="9489">
                  <c:v>79240.015999999989</c:v>
                </c:pt>
                <c:pt idx="9490">
                  <c:v>79242.015999999989</c:v>
                </c:pt>
                <c:pt idx="9491">
                  <c:v>79244.015999999989</c:v>
                </c:pt>
                <c:pt idx="9492">
                  <c:v>79246.015999999989</c:v>
                </c:pt>
                <c:pt idx="9493">
                  <c:v>79248.015999999989</c:v>
                </c:pt>
                <c:pt idx="9494">
                  <c:v>79250.015999999989</c:v>
                </c:pt>
                <c:pt idx="9495">
                  <c:v>79252.015999999989</c:v>
                </c:pt>
                <c:pt idx="9496">
                  <c:v>79254.015999999989</c:v>
                </c:pt>
                <c:pt idx="9497">
                  <c:v>79256.015999999989</c:v>
                </c:pt>
                <c:pt idx="9498">
                  <c:v>79258.015999999989</c:v>
                </c:pt>
                <c:pt idx="9499">
                  <c:v>79260.015999999989</c:v>
                </c:pt>
                <c:pt idx="9500">
                  <c:v>79262.015999999989</c:v>
                </c:pt>
                <c:pt idx="9501">
                  <c:v>79264.015999999989</c:v>
                </c:pt>
                <c:pt idx="9502">
                  <c:v>79266.015999999989</c:v>
                </c:pt>
                <c:pt idx="9503">
                  <c:v>79268.015999999989</c:v>
                </c:pt>
                <c:pt idx="9504">
                  <c:v>79270.015999999989</c:v>
                </c:pt>
                <c:pt idx="9505">
                  <c:v>79272.015999999989</c:v>
                </c:pt>
                <c:pt idx="9506">
                  <c:v>79274.015999999989</c:v>
                </c:pt>
                <c:pt idx="9507">
                  <c:v>79276.015999999989</c:v>
                </c:pt>
                <c:pt idx="9508">
                  <c:v>79278.015999999989</c:v>
                </c:pt>
                <c:pt idx="9509">
                  <c:v>79280.015999999989</c:v>
                </c:pt>
                <c:pt idx="9510">
                  <c:v>79282.015999999989</c:v>
                </c:pt>
                <c:pt idx="9511">
                  <c:v>79284.015999999989</c:v>
                </c:pt>
                <c:pt idx="9512">
                  <c:v>79286.015999999989</c:v>
                </c:pt>
                <c:pt idx="9513">
                  <c:v>79288.015999999989</c:v>
                </c:pt>
                <c:pt idx="9514">
                  <c:v>79290.015999999989</c:v>
                </c:pt>
                <c:pt idx="9515">
                  <c:v>79292.015999999989</c:v>
                </c:pt>
                <c:pt idx="9516">
                  <c:v>79294.015999999989</c:v>
                </c:pt>
                <c:pt idx="9517">
                  <c:v>79296.015999999989</c:v>
                </c:pt>
                <c:pt idx="9518">
                  <c:v>79298.015999999989</c:v>
                </c:pt>
                <c:pt idx="9519">
                  <c:v>79300.015999999989</c:v>
                </c:pt>
                <c:pt idx="9520">
                  <c:v>79302.015999999989</c:v>
                </c:pt>
                <c:pt idx="9521">
                  <c:v>79304.015999999989</c:v>
                </c:pt>
                <c:pt idx="9522">
                  <c:v>79306.015999999989</c:v>
                </c:pt>
                <c:pt idx="9523">
                  <c:v>79308.015999999989</c:v>
                </c:pt>
                <c:pt idx="9524">
                  <c:v>79310.015999999989</c:v>
                </c:pt>
                <c:pt idx="9525">
                  <c:v>79312.015999999989</c:v>
                </c:pt>
                <c:pt idx="9526">
                  <c:v>79314.015999999989</c:v>
                </c:pt>
                <c:pt idx="9527">
                  <c:v>79316.015999999989</c:v>
                </c:pt>
                <c:pt idx="9528">
                  <c:v>79318.015999999989</c:v>
                </c:pt>
                <c:pt idx="9529">
                  <c:v>79320.015999999989</c:v>
                </c:pt>
                <c:pt idx="9530">
                  <c:v>79322.015999999989</c:v>
                </c:pt>
                <c:pt idx="9531">
                  <c:v>79324.015999999989</c:v>
                </c:pt>
                <c:pt idx="9532">
                  <c:v>79326.015999999989</c:v>
                </c:pt>
                <c:pt idx="9533">
                  <c:v>79328.015999999989</c:v>
                </c:pt>
                <c:pt idx="9534">
                  <c:v>79330.015999999989</c:v>
                </c:pt>
                <c:pt idx="9535">
                  <c:v>79332.015999999989</c:v>
                </c:pt>
                <c:pt idx="9536">
                  <c:v>79334.015999999989</c:v>
                </c:pt>
                <c:pt idx="9537">
                  <c:v>79336.015999999989</c:v>
                </c:pt>
                <c:pt idx="9538">
                  <c:v>79338.015999999989</c:v>
                </c:pt>
                <c:pt idx="9539">
                  <c:v>79340.015999999989</c:v>
                </c:pt>
                <c:pt idx="9540">
                  <c:v>79342.015999999989</c:v>
                </c:pt>
                <c:pt idx="9541">
                  <c:v>79344.015999999989</c:v>
                </c:pt>
                <c:pt idx="9542">
                  <c:v>79346.015999999989</c:v>
                </c:pt>
                <c:pt idx="9543">
                  <c:v>79348.015999999989</c:v>
                </c:pt>
                <c:pt idx="9544">
                  <c:v>79350.015999999989</c:v>
                </c:pt>
                <c:pt idx="9545">
                  <c:v>79352.015999999989</c:v>
                </c:pt>
                <c:pt idx="9546">
                  <c:v>79354.015999999989</c:v>
                </c:pt>
                <c:pt idx="9547">
                  <c:v>79356.015999999989</c:v>
                </c:pt>
                <c:pt idx="9548">
                  <c:v>79358.015999999989</c:v>
                </c:pt>
                <c:pt idx="9549">
                  <c:v>79360.015999999989</c:v>
                </c:pt>
                <c:pt idx="9550">
                  <c:v>79362.015999999989</c:v>
                </c:pt>
                <c:pt idx="9551">
                  <c:v>79364.015999999989</c:v>
                </c:pt>
                <c:pt idx="9552">
                  <c:v>79366.015999999989</c:v>
                </c:pt>
                <c:pt idx="9553">
                  <c:v>79368.015999999989</c:v>
                </c:pt>
                <c:pt idx="9554">
                  <c:v>79370.015999999989</c:v>
                </c:pt>
                <c:pt idx="9555">
                  <c:v>79372.015999999989</c:v>
                </c:pt>
                <c:pt idx="9556">
                  <c:v>79374.015999999989</c:v>
                </c:pt>
                <c:pt idx="9557">
                  <c:v>79376.015999999989</c:v>
                </c:pt>
                <c:pt idx="9558">
                  <c:v>79378.015999999989</c:v>
                </c:pt>
                <c:pt idx="9559">
                  <c:v>79380.015999999989</c:v>
                </c:pt>
                <c:pt idx="9560">
                  <c:v>79382.015999999989</c:v>
                </c:pt>
                <c:pt idx="9561">
                  <c:v>79384.015999999989</c:v>
                </c:pt>
                <c:pt idx="9562">
                  <c:v>79386.015999999989</c:v>
                </c:pt>
                <c:pt idx="9563">
                  <c:v>79388.015999999989</c:v>
                </c:pt>
                <c:pt idx="9564">
                  <c:v>79390.015999999989</c:v>
                </c:pt>
                <c:pt idx="9565">
                  <c:v>79392.015999999989</c:v>
                </c:pt>
                <c:pt idx="9566">
                  <c:v>79394.015999999989</c:v>
                </c:pt>
                <c:pt idx="9567">
                  <c:v>79396.015999999989</c:v>
                </c:pt>
                <c:pt idx="9568">
                  <c:v>79398.015999999989</c:v>
                </c:pt>
                <c:pt idx="9569">
                  <c:v>79400.015999999989</c:v>
                </c:pt>
                <c:pt idx="9570">
                  <c:v>79402.015999999989</c:v>
                </c:pt>
                <c:pt idx="9571">
                  <c:v>79404.015999999989</c:v>
                </c:pt>
                <c:pt idx="9572">
                  <c:v>79406.015999999989</c:v>
                </c:pt>
                <c:pt idx="9573">
                  <c:v>79408.015999999989</c:v>
                </c:pt>
                <c:pt idx="9574">
                  <c:v>79410.015999999989</c:v>
                </c:pt>
                <c:pt idx="9575">
                  <c:v>79412.015999999989</c:v>
                </c:pt>
                <c:pt idx="9576">
                  <c:v>79414.015999999989</c:v>
                </c:pt>
                <c:pt idx="9577">
                  <c:v>79416.015999999989</c:v>
                </c:pt>
                <c:pt idx="9578">
                  <c:v>79418.015999999989</c:v>
                </c:pt>
                <c:pt idx="9579">
                  <c:v>79420.015999999989</c:v>
                </c:pt>
                <c:pt idx="9580">
                  <c:v>79422.015999999989</c:v>
                </c:pt>
                <c:pt idx="9581">
                  <c:v>79424.015999999989</c:v>
                </c:pt>
                <c:pt idx="9582">
                  <c:v>79426.015999999989</c:v>
                </c:pt>
                <c:pt idx="9583">
                  <c:v>79428.015999999989</c:v>
                </c:pt>
                <c:pt idx="9584">
                  <c:v>79430.015999999989</c:v>
                </c:pt>
                <c:pt idx="9585">
                  <c:v>79432.015999999989</c:v>
                </c:pt>
                <c:pt idx="9586">
                  <c:v>79434.015999999989</c:v>
                </c:pt>
                <c:pt idx="9587">
                  <c:v>79436.015999999989</c:v>
                </c:pt>
                <c:pt idx="9588">
                  <c:v>79438.015999999989</c:v>
                </c:pt>
                <c:pt idx="9589">
                  <c:v>79440.015999999989</c:v>
                </c:pt>
                <c:pt idx="9590">
                  <c:v>79442.015999999989</c:v>
                </c:pt>
                <c:pt idx="9591">
                  <c:v>79444.015999999989</c:v>
                </c:pt>
                <c:pt idx="9592">
                  <c:v>79446.015999999989</c:v>
                </c:pt>
                <c:pt idx="9593">
                  <c:v>79448.015999999989</c:v>
                </c:pt>
                <c:pt idx="9594">
                  <c:v>79450.015999999989</c:v>
                </c:pt>
                <c:pt idx="9595">
                  <c:v>79452.015999999989</c:v>
                </c:pt>
                <c:pt idx="9596">
                  <c:v>79454.015999999989</c:v>
                </c:pt>
                <c:pt idx="9597">
                  <c:v>79456.015999999989</c:v>
                </c:pt>
                <c:pt idx="9598">
                  <c:v>79458.015999999989</c:v>
                </c:pt>
                <c:pt idx="9599">
                  <c:v>79460.015999999989</c:v>
                </c:pt>
                <c:pt idx="9600">
                  <c:v>79462.015999999989</c:v>
                </c:pt>
                <c:pt idx="9601">
                  <c:v>79464.015999999989</c:v>
                </c:pt>
                <c:pt idx="9602">
                  <c:v>79466.015999999989</c:v>
                </c:pt>
                <c:pt idx="9603">
                  <c:v>79468.015999999989</c:v>
                </c:pt>
                <c:pt idx="9604">
                  <c:v>79470.015999999989</c:v>
                </c:pt>
                <c:pt idx="9605">
                  <c:v>79472.015999999989</c:v>
                </c:pt>
                <c:pt idx="9606">
                  <c:v>79474.015999999989</c:v>
                </c:pt>
                <c:pt idx="9607">
                  <c:v>79476.015999999989</c:v>
                </c:pt>
                <c:pt idx="9608">
                  <c:v>79478.015999999989</c:v>
                </c:pt>
                <c:pt idx="9609">
                  <c:v>79480.015999999989</c:v>
                </c:pt>
                <c:pt idx="9610">
                  <c:v>79482.015999999989</c:v>
                </c:pt>
                <c:pt idx="9611">
                  <c:v>79484.015999999989</c:v>
                </c:pt>
                <c:pt idx="9612">
                  <c:v>79486.015999999989</c:v>
                </c:pt>
                <c:pt idx="9613">
                  <c:v>79488.015999999989</c:v>
                </c:pt>
                <c:pt idx="9614">
                  <c:v>79490.015999999989</c:v>
                </c:pt>
                <c:pt idx="9615">
                  <c:v>79492.015999999989</c:v>
                </c:pt>
                <c:pt idx="9616">
                  <c:v>79494.015999999989</c:v>
                </c:pt>
                <c:pt idx="9617">
                  <c:v>79496.015999999989</c:v>
                </c:pt>
                <c:pt idx="9618">
                  <c:v>79498.015999999989</c:v>
                </c:pt>
                <c:pt idx="9619">
                  <c:v>79500.015999999989</c:v>
                </c:pt>
                <c:pt idx="9620">
                  <c:v>79502.015999999989</c:v>
                </c:pt>
                <c:pt idx="9621">
                  <c:v>79504.015999999989</c:v>
                </c:pt>
                <c:pt idx="9622">
                  <c:v>79506.015999999989</c:v>
                </c:pt>
                <c:pt idx="9623">
                  <c:v>79508.015999999989</c:v>
                </c:pt>
                <c:pt idx="9624">
                  <c:v>79510.015999999989</c:v>
                </c:pt>
                <c:pt idx="9625">
                  <c:v>79512.015999999989</c:v>
                </c:pt>
                <c:pt idx="9626">
                  <c:v>79514.015999999989</c:v>
                </c:pt>
                <c:pt idx="9627">
                  <c:v>79516.015999999989</c:v>
                </c:pt>
                <c:pt idx="9628">
                  <c:v>79518.015999999989</c:v>
                </c:pt>
                <c:pt idx="9629">
                  <c:v>79520.015999999989</c:v>
                </c:pt>
                <c:pt idx="9630">
                  <c:v>79522.015999999989</c:v>
                </c:pt>
                <c:pt idx="9631">
                  <c:v>79524.015999999989</c:v>
                </c:pt>
                <c:pt idx="9632">
                  <c:v>79526.015999999989</c:v>
                </c:pt>
                <c:pt idx="9633">
                  <c:v>79528.015999999989</c:v>
                </c:pt>
                <c:pt idx="9634">
                  <c:v>79530.015999999989</c:v>
                </c:pt>
                <c:pt idx="9635">
                  <c:v>79532.015999999989</c:v>
                </c:pt>
                <c:pt idx="9636">
                  <c:v>79534.015999999989</c:v>
                </c:pt>
                <c:pt idx="9637">
                  <c:v>79536.015999999989</c:v>
                </c:pt>
                <c:pt idx="9638">
                  <c:v>79538.015999999989</c:v>
                </c:pt>
                <c:pt idx="9639">
                  <c:v>79540.015999999989</c:v>
                </c:pt>
                <c:pt idx="9640">
                  <c:v>79542.015999999989</c:v>
                </c:pt>
                <c:pt idx="9641">
                  <c:v>79544.015999999989</c:v>
                </c:pt>
                <c:pt idx="9642">
                  <c:v>79546.015999999989</c:v>
                </c:pt>
                <c:pt idx="9643">
                  <c:v>79548.015999999989</c:v>
                </c:pt>
                <c:pt idx="9644">
                  <c:v>79550.015999999989</c:v>
                </c:pt>
                <c:pt idx="9645">
                  <c:v>79552.015999999989</c:v>
                </c:pt>
                <c:pt idx="9646">
                  <c:v>79554.015999999989</c:v>
                </c:pt>
                <c:pt idx="9647">
                  <c:v>79556.015999999989</c:v>
                </c:pt>
                <c:pt idx="9648">
                  <c:v>79558.015999999989</c:v>
                </c:pt>
                <c:pt idx="9649">
                  <c:v>79560.015999999989</c:v>
                </c:pt>
                <c:pt idx="9650">
                  <c:v>79562.015999999989</c:v>
                </c:pt>
                <c:pt idx="9651">
                  <c:v>79564.015999999989</c:v>
                </c:pt>
                <c:pt idx="9652">
                  <c:v>79566.015999999989</c:v>
                </c:pt>
                <c:pt idx="9653">
                  <c:v>79568.015999999989</c:v>
                </c:pt>
                <c:pt idx="9654">
                  <c:v>79570.015999999989</c:v>
                </c:pt>
                <c:pt idx="9655">
                  <c:v>79572.015999999989</c:v>
                </c:pt>
                <c:pt idx="9656">
                  <c:v>79574.015999999989</c:v>
                </c:pt>
                <c:pt idx="9657">
                  <c:v>79576.015999999989</c:v>
                </c:pt>
                <c:pt idx="9658">
                  <c:v>79578.015999999989</c:v>
                </c:pt>
                <c:pt idx="9659">
                  <c:v>79580.015999999989</c:v>
                </c:pt>
                <c:pt idx="9660">
                  <c:v>79582.015999999989</c:v>
                </c:pt>
                <c:pt idx="9661">
                  <c:v>79584.015999999989</c:v>
                </c:pt>
                <c:pt idx="9662">
                  <c:v>79586.015999999989</c:v>
                </c:pt>
                <c:pt idx="9663">
                  <c:v>79588.015999999989</c:v>
                </c:pt>
                <c:pt idx="9664">
                  <c:v>79590.015999999989</c:v>
                </c:pt>
                <c:pt idx="9665">
                  <c:v>79592.015999999989</c:v>
                </c:pt>
                <c:pt idx="9666">
                  <c:v>79594.015999999989</c:v>
                </c:pt>
                <c:pt idx="9667">
                  <c:v>79596.015999999989</c:v>
                </c:pt>
                <c:pt idx="9668">
                  <c:v>79598.015999999989</c:v>
                </c:pt>
                <c:pt idx="9669">
                  <c:v>79600.015999999989</c:v>
                </c:pt>
                <c:pt idx="9670">
                  <c:v>79602.015999999989</c:v>
                </c:pt>
                <c:pt idx="9671">
                  <c:v>79604.015999999989</c:v>
                </c:pt>
                <c:pt idx="9672">
                  <c:v>79606.015999999989</c:v>
                </c:pt>
                <c:pt idx="9673">
                  <c:v>79608.015999999989</c:v>
                </c:pt>
                <c:pt idx="9674">
                  <c:v>79610.015999999989</c:v>
                </c:pt>
                <c:pt idx="9675">
                  <c:v>79612.015999999989</c:v>
                </c:pt>
                <c:pt idx="9676">
                  <c:v>79614.015999999989</c:v>
                </c:pt>
                <c:pt idx="9677">
                  <c:v>79616.015999999989</c:v>
                </c:pt>
                <c:pt idx="9678">
                  <c:v>79618.015999999989</c:v>
                </c:pt>
                <c:pt idx="9679">
                  <c:v>79620.015999999989</c:v>
                </c:pt>
                <c:pt idx="9680">
                  <c:v>79622.015999999989</c:v>
                </c:pt>
                <c:pt idx="9681">
                  <c:v>79624.015999999989</c:v>
                </c:pt>
                <c:pt idx="9682">
                  <c:v>79626.015999999989</c:v>
                </c:pt>
                <c:pt idx="9683">
                  <c:v>79628.015999999989</c:v>
                </c:pt>
                <c:pt idx="9684">
                  <c:v>79630.015999999989</c:v>
                </c:pt>
                <c:pt idx="9685">
                  <c:v>79632.015999999989</c:v>
                </c:pt>
                <c:pt idx="9686">
                  <c:v>79634.015999999989</c:v>
                </c:pt>
                <c:pt idx="9687">
                  <c:v>79636.015999999989</c:v>
                </c:pt>
                <c:pt idx="9688">
                  <c:v>79638.015999999989</c:v>
                </c:pt>
                <c:pt idx="9689">
                  <c:v>79640.015999999989</c:v>
                </c:pt>
                <c:pt idx="9690">
                  <c:v>79642.015999999989</c:v>
                </c:pt>
                <c:pt idx="9691">
                  <c:v>79644.015999999989</c:v>
                </c:pt>
                <c:pt idx="9692">
                  <c:v>79646.015999999989</c:v>
                </c:pt>
                <c:pt idx="9693">
                  <c:v>79648.015999999989</c:v>
                </c:pt>
                <c:pt idx="9694">
                  <c:v>79650.015999999989</c:v>
                </c:pt>
                <c:pt idx="9695">
                  <c:v>79652.015999999989</c:v>
                </c:pt>
                <c:pt idx="9696">
                  <c:v>79654.015999999989</c:v>
                </c:pt>
                <c:pt idx="9697">
                  <c:v>79656.015999999989</c:v>
                </c:pt>
                <c:pt idx="9698">
                  <c:v>79658.015999999989</c:v>
                </c:pt>
                <c:pt idx="9699">
                  <c:v>79660.015999999989</c:v>
                </c:pt>
                <c:pt idx="9700">
                  <c:v>79662.015999999989</c:v>
                </c:pt>
                <c:pt idx="9701">
                  <c:v>79664.015999999989</c:v>
                </c:pt>
                <c:pt idx="9702">
                  <c:v>79666.015999999989</c:v>
                </c:pt>
                <c:pt idx="9703">
                  <c:v>79668.015999999989</c:v>
                </c:pt>
                <c:pt idx="9704">
                  <c:v>79670.015999999989</c:v>
                </c:pt>
                <c:pt idx="9705">
                  <c:v>79672.015999999989</c:v>
                </c:pt>
                <c:pt idx="9706">
                  <c:v>79674.015999999989</c:v>
                </c:pt>
                <c:pt idx="9707">
                  <c:v>79676.015999999989</c:v>
                </c:pt>
                <c:pt idx="9708">
                  <c:v>79678.015999999989</c:v>
                </c:pt>
                <c:pt idx="9709">
                  <c:v>79680.015999999989</c:v>
                </c:pt>
                <c:pt idx="9710">
                  <c:v>79682.015999999989</c:v>
                </c:pt>
                <c:pt idx="9711">
                  <c:v>79684.015999999989</c:v>
                </c:pt>
                <c:pt idx="9712">
                  <c:v>79686.015999999989</c:v>
                </c:pt>
                <c:pt idx="9713">
                  <c:v>79688.015999999989</c:v>
                </c:pt>
                <c:pt idx="9714">
                  <c:v>79690.015999999989</c:v>
                </c:pt>
                <c:pt idx="9715">
                  <c:v>79692.015999999989</c:v>
                </c:pt>
                <c:pt idx="9716">
                  <c:v>79694.015999999989</c:v>
                </c:pt>
                <c:pt idx="9717">
                  <c:v>79696.015999999989</c:v>
                </c:pt>
                <c:pt idx="9718">
                  <c:v>79698.015999999989</c:v>
                </c:pt>
                <c:pt idx="9719">
                  <c:v>79700.015999999989</c:v>
                </c:pt>
                <c:pt idx="9720">
                  <c:v>79702.015999999989</c:v>
                </c:pt>
                <c:pt idx="9721">
                  <c:v>79704.015999999989</c:v>
                </c:pt>
                <c:pt idx="9722">
                  <c:v>79706.015999999989</c:v>
                </c:pt>
                <c:pt idx="9723">
                  <c:v>79708.015999999989</c:v>
                </c:pt>
                <c:pt idx="9724">
                  <c:v>79710.015999999989</c:v>
                </c:pt>
                <c:pt idx="9725">
                  <c:v>79712.015999999989</c:v>
                </c:pt>
                <c:pt idx="9726">
                  <c:v>79714.015999999989</c:v>
                </c:pt>
                <c:pt idx="9727">
                  <c:v>79716.015999999989</c:v>
                </c:pt>
                <c:pt idx="9728">
                  <c:v>79718.015999999989</c:v>
                </c:pt>
                <c:pt idx="9729">
                  <c:v>79720.015999999989</c:v>
                </c:pt>
                <c:pt idx="9730">
                  <c:v>79722.015999999989</c:v>
                </c:pt>
                <c:pt idx="9731">
                  <c:v>79724.015999999989</c:v>
                </c:pt>
                <c:pt idx="9732">
                  <c:v>79726.015999999989</c:v>
                </c:pt>
                <c:pt idx="9733">
                  <c:v>79728.015999999989</c:v>
                </c:pt>
                <c:pt idx="9734">
                  <c:v>79730.015999999989</c:v>
                </c:pt>
                <c:pt idx="9735">
                  <c:v>79732.015999999989</c:v>
                </c:pt>
                <c:pt idx="9736">
                  <c:v>79734.015999999989</c:v>
                </c:pt>
                <c:pt idx="9737">
                  <c:v>79736.015999999989</c:v>
                </c:pt>
                <c:pt idx="9738">
                  <c:v>79738.015999999989</c:v>
                </c:pt>
                <c:pt idx="9739">
                  <c:v>79740.015999999989</c:v>
                </c:pt>
                <c:pt idx="9740">
                  <c:v>79742.015999999989</c:v>
                </c:pt>
                <c:pt idx="9741">
                  <c:v>79744.015999999989</c:v>
                </c:pt>
                <c:pt idx="9742">
                  <c:v>79746.015999999989</c:v>
                </c:pt>
                <c:pt idx="9743">
                  <c:v>79748.015999999989</c:v>
                </c:pt>
                <c:pt idx="9744">
                  <c:v>79750.015999999989</c:v>
                </c:pt>
                <c:pt idx="9745">
                  <c:v>79752.015999999989</c:v>
                </c:pt>
                <c:pt idx="9746">
                  <c:v>79754.015999999989</c:v>
                </c:pt>
                <c:pt idx="9747">
                  <c:v>79756.015999999989</c:v>
                </c:pt>
                <c:pt idx="9748">
                  <c:v>79758.015999999989</c:v>
                </c:pt>
                <c:pt idx="9749">
                  <c:v>79760.015999999989</c:v>
                </c:pt>
                <c:pt idx="9750">
                  <c:v>79762.015999999989</c:v>
                </c:pt>
                <c:pt idx="9751">
                  <c:v>79764.015999999989</c:v>
                </c:pt>
                <c:pt idx="9752">
                  <c:v>79766.015999999989</c:v>
                </c:pt>
                <c:pt idx="9753">
                  <c:v>79768.015999999989</c:v>
                </c:pt>
                <c:pt idx="9754">
                  <c:v>79770.015999999989</c:v>
                </c:pt>
                <c:pt idx="9755">
                  <c:v>79772.015999999989</c:v>
                </c:pt>
                <c:pt idx="9756">
                  <c:v>79774.015999999989</c:v>
                </c:pt>
                <c:pt idx="9757">
                  <c:v>79776.015999999989</c:v>
                </c:pt>
                <c:pt idx="9758">
                  <c:v>79778.015999999989</c:v>
                </c:pt>
                <c:pt idx="9759">
                  <c:v>79780.015999999989</c:v>
                </c:pt>
                <c:pt idx="9760">
                  <c:v>79782.015999999989</c:v>
                </c:pt>
                <c:pt idx="9761">
                  <c:v>79784.015999999989</c:v>
                </c:pt>
                <c:pt idx="9762">
                  <c:v>79786.015999999989</c:v>
                </c:pt>
                <c:pt idx="9763">
                  <c:v>79788.015999999989</c:v>
                </c:pt>
                <c:pt idx="9764">
                  <c:v>79790.015999999989</c:v>
                </c:pt>
                <c:pt idx="9765">
                  <c:v>79792.015999999989</c:v>
                </c:pt>
                <c:pt idx="9766">
                  <c:v>79794.015999999989</c:v>
                </c:pt>
                <c:pt idx="9767">
                  <c:v>79796.015999999989</c:v>
                </c:pt>
                <c:pt idx="9768">
                  <c:v>79798.015999999989</c:v>
                </c:pt>
                <c:pt idx="9769">
                  <c:v>79800.015999999989</c:v>
                </c:pt>
                <c:pt idx="9770">
                  <c:v>79802.015999999989</c:v>
                </c:pt>
                <c:pt idx="9771">
                  <c:v>79804.015999999989</c:v>
                </c:pt>
                <c:pt idx="9772">
                  <c:v>79806.015999999989</c:v>
                </c:pt>
                <c:pt idx="9773">
                  <c:v>79808.015999999989</c:v>
                </c:pt>
                <c:pt idx="9774">
                  <c:v>79810.015999999989</c:v>
                </c:pt>
                <c:pt idx="9775">
                  <c:v>79812.015999999989</c:v>
                </c:pt>
                <c:pt idx="9776">
                  <c:v>79814.015999999989</c:v>
                </c:pt>
                <c:pt idx="9777">
                  <c:v>79816.015999999989</c:v>
                </c:pt>
                <c:pt idx="9778">
                  <c:v>79818.015999999989</c:v>
                </c:pt>
                <c:pt idx="9779">
                  <c:v>79820.015999999989</c:v>
                </c:pt>
                <c:pt idx="9780">
                  <c:v>79822.015999999989</c:v>
                </c:pt>
                <c:pt idx="9781">
                  <c:v>79824.015999999989</c:v>
                </c:pt>
                <c:pt idx="9782">
                  <c:v>79826.015999999989</c:v>
                </c:pt>
                <c:pt idx="9783">
                  <c:v>79828.015999999989</c:v>
                </c:pt>
                <c:pt idx="9784">
                  <c:v>79830.015999999989</c:v>
                </c:pt>
                <c:pt idx="9785">
                  <c:v>79832.015999999989</c:v>
                </c:pt>
                <c:pt idx="9786">
                  <c:v>79834.015999999989</c:v>
                </c:pt>
                <c:pt idx="9787">
                  <c:v>79836.015999999989</c:v>
                </c:pt>
                <c:pt idx="9788">
                  <c:v>79838.015999999989</c:v>
                </c:pt>
                <c:pt idx="9789">
                  <c:v>79840.015999999989</c:v>
                </c:pt>
                <c:pt idx="9790">
                  <c:v>79842.015999999989</c:v>
                </c:pt>
                <c:pt idx="9791">
                  <c:v>79844.015999999989</c:v>
                </c:pt>
                <c:pt idx="9792">
                  <c:v>79846.015999999989</c:v>
                </c:pt>
                <c:pt idx="9793">
                  <c:v>79848.015999999989</c:v>
                </c:pt>
                <c:pt idx="9794">
                  <c:v>79850.015999999989</c:v>
                </c:pt>
                <c:pt idx="9795">
                  <c:v>79852.015999999989</c:v>
                </c:pt>
                <c:pt idx="9796">
                  <c:v>79854.015999999989</c:v>
                </c:pt>
                <c:pt idx="9797">
                  <c:v>79856.015999999989</c:v>
                </c:pt>
                <c:pt idx="9798">
                  <c:v>79858.015999999989</c:v>
                </c:pt>
                <c:pt idx="9799">
                  <c:v>79860.015999999989</c:v>
                </c:pt>
                <c:pt idx="9800">
                  <c:v>79862.015999999989</c:v>
                </c:pt>
                <c:pt idx="9801">
                  <c:v>79864.015999999989</c:v>
                </c:pt>
                <c:pt idx="9802">
                  <c:v>79866.015999999989</c:v>
                </c:pt>
                <c:pt idx="9803">
                  <c:v>79868.015999999989</c:v>
                </c:pt>
                <c:pt idx="9804">
                  <c:v>79870.015999999989</c:v>
                </c:pt>
                <c:pt idx="9805">
                  <c:v>79872.015999999989</c:v>
                </c:pt>
                <c:pt idx="9806">
                  <c:v>79874.015999999989</c:v>
                </c:pt>
                <c:pt idx="9807">
                  <c:v>79876.015999999989</c:v>
                </c:pt>
                <c:pt idx="9808">
                  <c:v>79878.015999999989</c:v>
                </c:pt>
                <c:pt idx="9809">
                  <c:v>79880.015999999989</c:v>
                </c:pt>
                <c:pt idx="9810">
                  <c:v>79882.015999999989</c:v>
                </c:pt>
                <c:pt idx="9811">
                  <c:v>79884.015999999989</c:v>
                </c:pt>
                <c:pt idx="9812">
                  <c:v>79886.015999999989</c:v>
                </c:pt>
                <c:pt idx="9813">
                  <c:v>79888.015999999989</c:v>
                </c:pt>
                <c:pt idx="9814">
                  <c:v>79890.015999999989</c:v>
                </c:pt>
                <c:pt idx="9815">
                  <c:v>79892.015999999989</c:v>
                </c:pt>
                <c:pt idx="9816">
                  <c:v>79894.015999999989</c:v>
                </c:pt>
                <c:pt idx="9817">
                  <c:v>79896.015999999989</c:v>
                </c:pt>
                <c:pt idx="9818">
                  <c:v>79898.015999999989</c:v>
                </c:pt>
                <c:pt idx="9819">
                  <c:v>79900.015999999989</c:v>
                </c:pt>
                <c:pt idx="9820">
                  <c:v>79902.015999999989</c:v>
                </c:pt>
                <c:pt idx="9821">
                  <c:v>79904.015999999989</c:v>
                </c:pt>
                <c:pt idx="9822">
                  <c:v>79906.015999999989</c:v>
                </c:pt>
                <c:pt idx="9823">
                  <c:v>79908.015999999989</c:v>
                </c:pt>
                <c:pt idx="9824">
                  <c:v>79910.015999999989</c:v>
                </c:pt>
                <c:pt idx="9825">
                  <c:v>79912.015999999989</c:v>
                </c:pt>
                <c:pt idx="9826">
                  <c:v>79914.015999999989</c:v>
                </c:pt>
                <c:pt idx="9827">
                  <c:v>79916.015999999989</c:v>
                </c:pt>
                <c:pt idx="9828">
                  <c:v>79918.015999999989</c:v>
                </c:pt>
                <c:pt idx="9829">
                  <c:v>79920.015999999989</c:v>
                </c:pt>
                <c:pt idx="9830">
                  <c:v>79922.015999999989</c:v>
                </c:pt>
                <c:pt idx="9831">
                  <c:v>79924.015999999989</c:v>
                </c:pt>
                <c:pt idx="9832">
                  <c:v>79926.015999999989</c:v>
                </c:pt>
                <c:pt idx="9833">
                  <c:v>79928.015999999989</c:v>
                </c:pt>
                <c:pt idx="9834">
                  <c:v>79930.015999999989</c:v>
                </c:pt>
                <c:pt idx="9835">
                  <c:v>79932.015999999989</c:v>
                </c:pt>
                <c:pt idx="9836">
                  <c:v>79934.015999999989</c:v>
                </c:pt>
                <c:pt idx="9837">
                  <c:v>79936.015999999989</c:v>
                </c:pt>
                <c:pt idx="9838">
                  <c:v>79938.015999999989</c:v>
                </c:pt>
                <c:pt idx="9839">
                  <c:v>79940.015999999989</c:v>
                </c:pt>
                <c:pt idx="9840">
                  <c:v>79942.015999999989</c:v>
                </c:pt>
                <c:pt idx="9841">
                  <c:v>79944.015999999989</c:v>
                </c:pt>
                <c:pt idx="9842">
                  <c:v>79946.015999999989</c:v>
                </c:pt>
                <c:pt idx="9843">
                  <c:v>79948.015999999989</c:v>
                </c:pt>
                <c:pt idx="9844">
                  <c:v>79950.015999999989</c:v>
                </c:pt>
                <c:pt idx="9845">
                  <c:v>79952.015999999989</c:v>
                </c:pt>
                <c:pt idx="9846">
                  <c:v>79954.015999999989</c:v>
                </c:pt>
                <c:pt idx="9847">
                  <c:v>79956.015999999989</c:v>
                </c:pt>
                <c:pt idx="9848">
                  <c:v>79958.015999999989</c:v>
                </c:pt>
                <c:pt idx="9849">
                  <c:v>79960.015999999989</c:v>
                </c:pt>
                <c:pt idx="9850">
                  <c:v>79962.015999999989</c:v>
                </c:pt>
                <c:pt idx="9851">
                  <c:v>79964.015999999989</c:v>
                </c:pt>
                <c:pt idx="9852">
                  <c:v>79966.015999999989</c:v>
                </c:pt>
                <c:pt idx="9853">
                  <c:v>79968.015999999989</c:v>
                </c:pt>
                <c:pt idx="9854">
                  <c:v>79970.015999999989</c:v>
                </c:pt>
                <c:pt idx="9855">
                  <c:v>79972.015999999989</c:v>
                </c:pt>
                <c:pt idx="9856">
                  <c:v>79974.015999999989</c:v>
                </c:pt>
                <c:pt idx="9857">
                  <c:v>79976.015999999989</c:v>
                </c:pt>
                <c:pt idx="9858">
                  <c:v>79978.015999999989</c:v>
                </c:pt>
                <c:pt idx="9859">
                  <c:v>79980.015999999989</c:v>
                </c:pt>
                <c:pt idx="9860">
                  <c:v>79982.015999999989</c:v>
                </c:pt>
                <c:pt idx="9861">
                  <c:v>79984.015999999989</c:v>
                </c:pt>
                <c:pt idx="9862">
                  <c:v>79986.015999999989</c:v>
                </c:pt>
                <c:pt idx="9863">
                  <c:v>79988.015999999989</c:v>
                </c:pt>
                <c:pt idx="9864">
                  <c:v>79990.015999999989</c:v>
                </c:pt>
                <c:pt idx="9865">
                  <c:v>79992.015999999989</c:v>
                </c:pt>
                <c:pt idx="9866">
                  <c:v>79994.015999999989</c:v>
                </c:pt>
                <c:pt idx="9867">
                  <c:v>79996.015999999989</c:v>
                </c:pt>
                <c:pt idx="9868">
                  <c:v>79998.015999999989</c:v>
                </c:pt>
                <c:pt idx="9869">
                  <c:v>80000.015999999989</c:v>
                </c:pt>
                <c:pt idx="9870">
                  <c:v>80002.015999999989</c:v>
                </c:pt>
                <c:pt idx="9871">
                  <c:v>80004.015999999989</c:v>
                </c:pt>
                <c:pt idx="9872">
                  <c:v>80006.015999999989</c:v>
                </c:pt>
                <c:pt idx="9873">
                  <c:v>80008.015999999989</c:v>
                </c:pt>
                <c:pt idx="9874">
                  <c:v>80010.015999999989</c:v>
                </c:pt>
                <c:pt idx="9875">
                  <c:v>80012.015999999989</c:v>
                </c:pt>
                <c:pt idx="9876">
                  <c:v>80014.015999999989</c:v>
                </c:pt>
                <c:pt idx="9877">
                  <c:v>80016.015999999989</c:v>
                </c:pt>
                <c:pt idx="9878">
                  <c:v>80018.015999999989</c:v>
                </c:pt>
                <c:pt idx="9879">
                  <c:v>80020.015999999989</c:v>
                </c:pt>
                <c:pt idx="9880">
                  <c:v>80022.015999999989</c:v>
                </c:pt>
                <c:pt idx="9881">
                  <c:v>80024.015999999989</c:v>
                </c:pt>
                <c:pt idx="9882">
                  <c:v>80026.015999999989</c:v>
                </c:pt>
                <c:pt idx="9883">
                  <c:v>80028.015999999989</c:v>
                </c:pt>
                <c:pt idx="9884">
                  <c:v>80030.015999999989</c:v>
                </c:pt>
                <c:pt idx="9885">
                  <c:v>80032.015999999989</c:v>
                </c:pt>
                <c:pt idx="9886">
                  <c:v>80034.015999999989</c:v>
                </c:pt>
                <c:pt idx="9887">
                  <c:v>80036.015999999989</c:v>
                </c:pt>
                <c:pt idx="9888">
                  <c:v>80038.015999999989</c:v>
                </c:pt>
                <c:pt idx="9889">
                  <c:v>80040.015999999989</c:v>
                </c:pt>
                <c:pt idx="9890">
                  <c:v>80042.015999999989</c:v>
                </c:pt>
                <c:pt idx="9891">
                  <c:v>80044.015999999989</c:v>
                </c:pt>
                <c:pt idx="9892">
                  <c:v>80046.015999999989</c:v>
                </c:pt>
                <c:pt idx="9893">
                  <c:v>80048.015999999989</c:v>
                </c:pt>
                <c:pt idx="9894">
                  <c:v>80050.015999999989</c:v>
                </c:pt>
                <c:pt idx="9895">
                  <c:v>80052.015999999989</c:v>
                </c:pt>
                <c:pt idx="9896">
                  <c:v>80054.015999999989</c:v>
                </c:pt>
                <c:pt idx="9897">
                  <c:v>80056.015999999989</c:v>
                </c:pt>
                <c:pt idx="9898">
                  <c:v>80058.015999999989</c:v>
                </c:pt>
                <c:pt idx="9899">
                  <c:v>80060.015999999989</c:v>
                </c:pt>
                <c:pt idx="9900">
                  <c:v>80062.015999999989</c:v>
                </c:pt>
                <c:pt idx="9901">
                  <c:v>80064.015999999989</c:v>
                </c:pt>
                <c:pt idx="9902">
                  <c:v>80066.015999999989</c:v>
                </c:pt>
                <c:pt idx="9903">
                  <c:v>80068.015999999989</c:v>
                </c:pt>
                <c:pt idx="9904">
                  <c:v>80070.015999999989</c:v>
                </c:pt>
                <c:pt idx="9905">
                  <c:v>80072.015999999989</c:v>
                </c:pt>
                <c:pt idx="9906">
                  <c:v>80074.015999999989</c:v>
                </c:pt>
                <c:pt idx="9907">
                  <c:v>80076.015999999989</c:v>
                </c:pt>
                <c:pt idx="9908">
                  <c:v>80078.015999999989</c:v>
                </c:pt>
                <c:pt idx="9909">
                  <c:v>80080.015999999989</c:v>
                </c:pt>
                <c:pt idx="9910">
                  <c:v>80082.015999999989</c:v>
                </c:pt>
                <c:pt idx="9911">
                  <c:v>80084.015999999989</c:v>
                </c:pt>
                <c:pt idx="9912">
                  <c:v>80086.015999999989</c:v>
                </c:pt>
                <c:pt idx="9913">
                  <c:v>80088.015999999989</c:v>
                </c:pt>
                <c:pt idx="9914">
                  <c:v>80090.015999999989</c:v>
                </c:pt>
                <c:pt idx="9915">
                  <c:v>80092.015999999989</c:v>
                </c:pt>
                <c:pt idx="9916">
                  <c:v>80094.015999999989</c:v>
                </c:pt>
                <c:pt idx="9917">
                  <c:v>80096.015999999989</c:v>
                </c:pt>
                <c:pt idx="9918">
                  <c:v>80098.015999999989</c:v>
                </c:pt>
                <c:pt idx="9919">
                  <c:v>80100.015999999989</c:v>
                </c:pt>
                <c:pt idx="9920">
                  <c:v>80102.015999999989</c:v>
                </c:pt>
                <c:pt idx="9921">
                  <c:v>80104.015999999989</c:v>
                </c:pt>
                <c:pt idx="9922">
                  <c:v>80106.015999999989</c:v>
                </c:pt>
                <c:pt idx="9923">
                  <c:v>80108.015999999989</c:v>
                </c:pt>
                <c:pt idx="9924">
                  <c:v>80110.015999999989</c:v>
                </c:pt>
                <c:pt idx="9925">
                  <c:v>80112.015999999989</c:v>
                </c:pt>
                <c:pt idx="9926">
                  <c:v>80114.015999999989</c:v>
                </c:pt>
                <c:pt idx="9927">
                  <c:v>80116.015999999989</c:v>
                </c:pt>
                <c:pt idx="9928">
                  <c:v>80118.015999999989</c:v>
                </c:pt>
                <c:pt idx="9929">
                  <c:v>80120.015999999989</c:v>
                </c:pt>
                <c:pt idx="9930">
                  <c:v>80122.015999999989</c:v>
                </c:pt>
                <c:pt idx="9931">
                  <c:v>80124.015999999989</c:v>
                </c:pt>
                <c:pt idx="9932">
                  <c:v>80126.015999999989</c:v>
                </c:pt>
                <c:pt idx="9933">
                  <c:v>80128.015999999989</c:v>
                </c:pt>
                <c:pt idx="9934">
                  <c:v>80130.015999999989</c:v>
                </c:pt>
                <c:pt idx="9935">
                  <c:v>80132.015999999989</c:v>
                </c:pt>
                <c:pt idx="9936">
                  <c:v>80134.015999999989</c:v>
                </c:pt>
                <c:pt idx="9937">
                  <c:v>80136.015999999989</c:v>
                </c:pt>
                <c:pt idx="9938">
                  <c:v>80138.015999999989</c:v>
                </c:pt>
                <c:pt idx="9939">
                  <c:v>80140.015999999989</c:v>
                </c:pt>
                <c:pt idx="9940">
                  <c:v>80142.015999999989</c:v>
                </c:pt>
                <c:pt idx="9941">
                  <c:v>80144.015999999989</c:v>
                </c:pt>
                <c:pt idx="9942">
                  <c:v>80146.015999999989</c:v>
                </c:pt>
                <c:pt idx="9943">
                  <c:v>80148.015999999989</c:v>
                </c:pt>
                <c:pt idx="9944">
                  <c:v>80150.015999999989</c:v>
                </c:pt>
                <c:pt idx="9945">
                  <c:v>80152.015999999989</c:v>
                </c:pt>
                <c:pt idx="9946">
                  <c:v>80154.015999999989</c:v>
                </c:pt>
                <c:pt idx="9947">
                  <c:v>80156.015999999989</c:v>
                </c:pt>
                <c:pt idx="9948">
                  <c:v>80158.015999999989</c:v>
                </c:pt>
                <c:pt idx="9949">
                  <c:v>80160.015999999989</c:v>
                </c:pt>
                <c:pt idx="9950">
                  <c:v>80162.015999999989</c:v>
                </c:pt>
                <c:pt idx="9951">
                  <c:v>80164.015999999989</c:v>
                </c:pt>
                <c:pt idx="9952">
                  <c:v>80166.015999999989</c:v>
                </c:pt>
                <c:pt idx="9953">
                  <c:v>80168.015999999989</c:v>
                </c:pt>
                <c:pt idx="9954">
                  <c:v>80170.015999999989</c:v>
                </c:pt>
                <c:pt idx="9955">
                  <c:v>80172.015999999989</c:v>
                </c:pt>
                <c:pt idx="9956">
                  <c:v>80174.015999999989</c:v>
                </c:pt>
                <c:pt idx="9957">
                  <c:v>80176.015999999989</c:v>
                </c:pt>
                <c:pt idx="9958">
                  <c:v>80178.015999999989</c:v>
                </c:pt>
                <c:pt idx="9959">
                  <c:v>80180.015999999989</c:v>
                </c:pt>
                <c:pt idx="9960">
                  <c:v>80182.015999999989</c:v>
                </c:pt>
                <c:pt idx="9961">
                  <c:v>80184.015999999989</c:v>
                </c:pt>
                <c:pt idx="9962">
                  <c:v>80186.015999999989</c:v>
                </c:pt>
                <c:pt idx="9963">
                  <c:v>80188.015999999989</c:v>
                </c:pt>
                <c:pt idx="9964">
                  <c:v>80190.015999999989</c:v>
                </c:pt>
                <c:pt idx="9965">
                  <c:v>80192.015999999989</c:v>
                </c:pt>
                <c:pt idx="9966">
                  <c:v>80194.015999999989</c:v>
                </c:pt>
                <c:pt idx="9967">
                  <c:v>80196.015999999989</c:v>
                </c:pt>
                <c:pt idx="9968">
                  <c:v>80198.015999999989</c:v>
                </c:pt>
                <c:pt idx="9969">
                  <c:v>80200.015999999989</c:v>
                </c:pt>
                <c:pt idx="9970">
                  <c:v>80202.015999999989</c:v>
                </c:pt>
                <c:pt idx="9971">
                  <c:v>80204.015999999989</c:v>
                </c:pt>
                <c:pt idx="9972">
                  <c:v>80206.015999999989</c:v>
                </c:pt>
                <c:pt idx="9973">
                  <c:v>80208.015999999989</c:v>
                </c:pt>
                <c:pt idx="9974">
                  <c:v>80210.015999999989</c:v>
                </c:pt>
                <c:pt idx="9975">
                  <c:v>80212.015999999989</c:v>
                </c:pt>
                <c:pt idx="9976">
                  <c:v>80214.015999999989</c:v>
                </c:pt>
                <c:pt idx="9977">
                  <c:v>80216.015999999989</c:v>
                </c:pt>
                <c:pt idx="9978">
                  <c:v>80218.015999999989</c:v>
                </c:pt>
                <c:pt idx="9979">
                  <c:v>80220.015999999989</c:v>
                </c:pt>
                <c:pt idx="9980">
                  <c:v>80222.015999999989</c:v>
                </c:pt>
                <c:pt idx="9981">
                  <c:v>80224.015999999989</c:v>
                </c:pt>
                <c:pt idx="9982">
                  <c:v>80226.015999999989</c:v>
                </c:pt>
                <c:pt idx="9983">
                  <c:v>80228.015999999989</c:v>
                </c:pt>
                <c:pt idx="9984">
                  <c:v>80230.015999999989</c:v>
                </c:pt>
                <c:pt idx="9985">
                  <c:v>80232.015999999989</c:v>
                </c:pt>
                <c:pt idx="9986">
                  <c:v>80234.015999999989</c:v>
                </c:pt>
                <c:pt idx="9987">
                  <c:v>80236.015999999989</c:v>
                </c:pt>
                <c:pt idx="9988">
                  <c:v>80238.015999999989</c:v>
                </c:pt>
                <c:pt idx="9989">
                  <c:v>80240.015999999989</c:v>
                </c:pt>
                <c:pt idx="9990">
                  <c:v>80242.015999999989</c:v>
                </c:pt>
                <c:pt idx="9991">
                  <c:v>80244.015999999989</c:v>
                </c:pt>
                <c:pt idx="9992">
                  <c:v>80246.015999999989</c:v>
                </c:pt>
                <c:pt idx="9993">
                  <c:v>80248.015999999989</c:v>
                </c:pt>
                <c:pt idx="9994">
                  <c:v>80250.015999999989</c:v>
                </c:pt>
                <c:pt idx="9995">
                  <c:v>80252.015999999989</c:v>
                </c:pt>
                <c:pt idx="9996">
                  <c:v>80254.015999999989</c:v>
                </c:pt>
                <c:pt idx="9997">
                  <c:v>80256.015999999989</c:v>
                </c:pt>
                <c:pt idx="9998">
                  <c:v>80258.015999999989</c:v>
                </c:pt>
                <c:pt idx="9999">
                  <c:v>80260.015999999989</c:v>
                </c:pt>
                <c:pt idx="10000">
                  <c:v>80262.015999999989</c:v>
                </c:pt>
                <c:pt idx="10001">
                  <c:v>80264.015999999989</c:v>
                </c:pt>
                <c:pt idx="10002">
                  <c:v>80266.015999999989</c:v>
                </c:pt>
                <c:pt idx="10003">
                  <c:v>80268.015999999989</c:v>
                </c:pt>
                <c:pt idx="10004">
                  <c:v>80270.015999999989</c:v>
                </c:pt>
                <c:pt idx="10005">
                  <c:v>80272.015999999989</c:v>
                </c:pt>
                <c:pt idx="10006">
                  <c:v>80274.015999999989</c:v>
                </c:pt>
                <c:pt idx="10007">
                  <c:v>80276.015999999989</c:v>
                </c:pt>
                <c:pt idx="10008">
                  <c:v>80278.015999999989</c:v>
                </c:pt>
                <c:pt idx="10009">
                  <c:v>80280.015999999989</c:v>
                </c:pt>
                <c:pt idx="10010">
                  <c:v>80282.015999999989</c:v>
                </c:pt>
                <c:pt idx="10011">
                  <c:v>80284.015999999989</c:v>
                </c:pt>
                <c:pt idx="10012">
                  <c:v>80286.015999999989</c:v>
                </c:pt>
                <c:pt idx="10013">
                  <c:v>80288.015999999989</c:v>
                </c:pt>
                <c:pt idx="10014">
                  <c:v>80290.015999999989</c:v>
                </c:pt>
                <c:pt idx="10015">
                  <c:v>80292.015999999989</c:v>
                </c:pt>
                <c:pt idx="10016">
                  <c:v>80294.015999999989</c:v>
                </c:pt>
                <c:pt idx="10017">
                  <c:v>80296.015999999989</c:v>
                </c:pt>
                <c:pt idx="10018">
                  <c:v>80298.015999999989</c:v>
                </c:pt>
                <c:pt idx="10019">
                  <c:v>80300.015999999989</c:v>
                </c:pt>
                <c:pt idx="10020">
                  <c:v>80302.015999999989</c:v>
                </c:pt>
                <c:pt idx="10021">
                  <c:v>80304.015999999989</c:v>
                </c:pt>
                <c:pt idx="10022">
                  <c:v>80306.015999999989</c:v>
                </c:pt>
                <c:pt idx="10023">
                  <c:v>80308.015999999989</c:v>
                </c:pt>
                <c:pt idx="10024">
                  <c:v>80310.015999999989</c:v>
                </c:pt>
                <c:pt idx="10025">
                  <c:v>80312.015999999989</c:v>
                </c:pt>
                <c:pt idx="10026">
                  <c:v>80314.015999999989</c:v>
                </c:pt>
                <c:pt idx="10027">
                  <c:v>80316.015999999989</c:v>
                </c:pt>
                <c:pt idx="10028">
                  <c:v>80318.015999999989</c:v>
                </c:pt>
                <c:pt idx="10029">
                  <c:v>80320.015999999989</c:v>
                </c:pt>
                <c:pt idx="10030">
                  <c:v>80322.015999999989</c:v>
                </c:pt>
                <c:pt idx="10031">
                  <c:v>80324.015999999989</c:v>
                </c:pt>
                <c:pt idx="10032">
                  <c:v>80326.015999999989</c:v>
                </c:pt>
                <c:pt idx="10033">
                  <c:v>80328.015999999989</c:v>
                </c:pt>
                <c:pt idx="10034">
                  <c:v>80330.015999999989</c:v>
                </c:pt>
                <c:pt idx="10035">
                  <c:v>80332.015999999989</c:v>
                </c:pt>
                <c:pt idx="10036">
                  <c:v>80334.015999999989</c:v>
                </c:pt>
                <c:pt idx="10037">
                  <c:v>80336.015999999989</c:v>
                </c:pt>
                <c:pt idx="10038">
                  <c:v>80338.015999999989</c:v>
                </c:pt>
                <c:pt idx="10039">
                  <c:v>80340.015999999989</c:v>
                </c:pt>
                <c:pt idx="10040">
                  <c:v>80342.015999999989</c:v>
                </c:pt>
                <c:pt idx="10041">
                  <c:v>80344.015999999989</c:v>
                </c:pt>
                <c:pt idx="10042">
                  <c:v>80346.015999999989</c:v>
                </c:pt>
                <c:pt idx="10043">
                  <c:v>80348.015999999989</c:v>
                </c:pt>
                <c:pt idx="10044">
                  <c:v>80350.015999999989</c:v>
                </c:pt>
                <c:pt idx="10045">
                  <c:v>80352.015999999989</c:v>
                </c:pt>
                <c:pt idx="10046">
                  <c:v>80354.015999999989</c:v>
                </c:pt>
                <c:pt idx="10047">
                  <c:v>80356.015999999989</c:v>
                </c:pt>
                <c:pt idx="10048">
                  <c:v>80358.015999999989</c:v>
                </c:pt>
                <c:pt idx="10049">
                  <c:v>80360.015999999989</c:v>
                </c:pt>
                <c:pt idx="10050">
                  <c:v>80362.015999999989</c:v>
                </c:pt>
                <c:pt idx="10051">
                  <c:v>80364.015999999989</c:v>
                </c:pt>
                <c:pt idx="10052">
                  <c:v>80366.015999999989</c:v>
                </c:pt>
                <c:pt idx="10053">
                  <c:v>80368.015999999989</c:v>
                </c:pt>
                <c:pt idx="10054">
                  <c:v>80370.015999999989</c:v>
                </c:pt>
                <c:pt idx="10055">
                  <c:v>80372.015999999989</c:v>
                </c:pt>
                <c:pt idx="10056">
                  <c:v>80374.015999999989</c:v>
                </c:pt>
                <c:pt idx="10057">
                  <c:v>80376.015999999989</c:v>
                </c:pt>
                <c:pt idx="10058">
                  <c:v>80378.015999999989</c:v>
                </c:pt>
                <c:pt idx="10059">
                  <c:v>80380.015999999989</c:v>
                </c:pt>
                <c:pt idx="10060">
                  <c:v>80382.015999999989</c:v>
                </c:pt>
                <c:pt idx="10061">
                  <c:v>80384.015999999989</c:v>
                </c:pt>
                <c:pt idx="10062">
                  <c:v>80386.015999999989</c:v>
                </c:pt>
                <c:pt idx="10063">
                  <c:v>80388.015999999989</c:v>
                </c:pt>
                <c:pt idx="10064">
                  <c:v>80390.015999999989</c:v>
                </c:pt>
                <c:pt idx="10065">
                  <c:v>80392.015999999989</c:v>
                </c:pt>
                <c:pt idx="10066">
                  <c:v>80394.015999999989</c:v>
                </c:pt>
                <c:pt idx="10067">
                  <c:v>80396.015999999989</c:v>
                </c:pt>
                <c:pt idx="10068">
                  <c:v>80398.015999999989</c:v>
                </c:pt>
                <c:pt idx="10069">
                  <c:v>80400.015999999989</c:v>
                </c:pt>
                <c:pt idx="10070">
                  <c:v>80402.015999999989</c:v>
                </c:pt>
                <c:pt idx="10071">
                  <c:v>80404.015999999989</c:v>
                </c:pt>
                <c:pt idx="10072">
                  <c:v>80406.015999999989</c:v>
                </c:pt>
                <c:pt idx="10073">
                  <c:v>80408.015999999989</c:v>
                </c:pt>
                <c:pt idx="10074">
                  <c:v>80410.015999999989</c:v>
                </c:pt>
                <c:pt idx="10075">
                  <c:v>80412.015999999989</c:v>
                </c:pt>
                <c:pt idx="10076">
                  <c:v>80414.015999999989</c:v>
                </c:pt>
                <c:pt idx="10077">
                  <c:v>80416.015999999989</c:v>
                </c:pt>
                <c:pt idx="10078">
                  <c:v>80418.015999999989</c:v>
                </c:pt>
                <c:pt idx="10079">
                  <c:v>80420.015999999989</c:v>
                </c:pt>
                <c:pt idx="10080">
                  <c:v>80422.015999999989</c:v>
                </c:pt>
                <c:pt idx="10081">
                  <c:v>80424.015999999989</c:v>
                </c:pt>
                <c:pt idx="10082">
                  <c:v>80426.015999999989</c:v>
                </c:pt>
                <c:pt idx="10083">
                  <c:v>80428.015999999989</c:v>
                </c:pt>
                <c:pt idx="10084">
                  <c:v>80430.015999999989</c:v>
                </c:pt>
                <c:pt idx="10085">
                  <c:v>80432.015999999989</c:v>
                </c:pt>
                <c:pt idx="10086">
                  <c:v>80434.015999999989</c:v>
                </c:pt>
                <c:pt idx="10087">
                  <c:v>80436.015999999989</c:v>
                </c:pt>
                <c:pt idx="10088">
                  <c:v>80438.015999999989</c:v>
                </c:pt>
                <c:pt idx="10089">
                  <c:v>80440.015999999989</c:v>
                </c:pt>
                <c:pt idx="10090">
                  <c:v>80442.015999999989</c:v>
                </c:pt>
                <c:pt idx="10091">
                  <c:v>80444.015999999989</c:v>
                </c:pt>
                <c:pt idx="10092">
                  <c:v>80446.015999999989</c:v>
                </c:pt>
                <c:pt idx="10093">
                  <c:v>80448.015999999989</c:v>
                </c:pt>
                <c:pt idx="10094">
                  <c:v>80450.015999999989</c:v>
                </c:pt>
                <c:pt idx="10095">
                  <c:v>80452.015999999989</c:v>
                </c:pt>
                <c:pt idx="10096">
                  <c:v>80454.015999999989</c:v>
                </c:pt>
                <c:pt idx="10097">
                  <c:v>80456.015999999989</c:v>
                </c:pt>
                <c:pt idx="10098">
                  <c:v>80458.015999999989</c:v>
                </c:pt>
                <c:pt idx="10099">
                  <c:v>80460.015999999989</c:v>
                </c:pt>
                <c:pt idx="10100">
                  <c:v>80462.015999999989</c:v>
                </c:pt>
                <c:pt idx="10101">
                  <c:v>80464.015999999989</c:v>
                </c:pt>
                <c:pt idx="10102">
                  <c:v>80466.015999999989</c:v>
                </c:pt>
                <c:pt idx="10103">
                  <c:v>80468.015999999989</c:v>
                </c:pt>
                <c:pt idx="10104">
                  <c:v>80470.015999999989</c:v>
                </c:pt>
                <c:pt idx="10105">
                  <c:v>80472.015999999989</c:v>
                </c:pt>
                <c:pt idx="10106">
                  <c:v>80474.015999999989</c:v>
                </c:pt>
                <c:pt idx="10107">
                  <c:v>80476.015999999989</c:v>
                </c:pt>
                <c:pt idx="10108">
                  <c:v>80478.015999999989</c:v>
                </c:pt>
                <c:pt idx="10109">
                  <c:v>80480.015999999989</c:v>
                </c:pt>
                <c:pt idx="10110">
                  <c:v>80482.015999999989</c:v>
                </c:pt>
                <c:pt idx="10111">
                  <c:v>80484.015999999989</c:v>
                </c:pt>
                <c:pt idx="10112">
                  <c:v>80486.015999999989</c:v>
                </c:pt>
                <c:pt idx="10113">
                  <c:v>80488.015999999989</c:v>
                </c:pt>
                <c:pt idx="10114">
                  <c:v>80490.015999999989</c:v>
                </c:pt>
                <c:pt idx="10115">
                  <c:v>80492.015999999989</c:v>
                </c:pt>
                <c:pt idx="10116">
                  <c:v>80494.015999999989</c:v>
                </c:pt>
                <c:pt idx="10117">
                  <c:v>80496.015999999989</c:v>
                </c:pt>
                <c:pt idx="10118">
                  <c:v>80498.015999999989</c:v>
                </c:pt>
                <c:pt idx="10119">
                  <c:v>80500.015999999989</c:v>
                </c:pt>
                <c:pt idx="10120">
                  <c:v>80502.015999999989</c:v>
                </c:pt>
                <c:pt idx="10121">
                  <c:v>80504.015999999989</c:v>
                </c:pt>
                <c:pt idx="10122">
                  <c:v>80506.015999999989</c:v>
                </c:pt>
                <c:pt idx="10123">
                  <c:v>80508.015999999989</c:v>
                </c:pt>
                <c:pt idx="10124">
                  <c:v>80510.015999999989</c:v>
                </c:pt>
                <c:pt idx="10125">
                  <c:v>80512.015999999989</c:v>
                </c:pt>
                <c:pt idx="10126">
                  <c:v>80514.015999999989</c:v>
                </c:pt>
                <c:pt idx="10127">
                  <c:v>80516.015999999989</c:v>
                </c:pt>
                <c:pt idx="10128">
                  <c:v>80518.015999999989</c:v>
                </c:pt>
                <c:pt idx="10129">
                  <c:v>80520.015999999989</c:v>
                </c:pt>
                <c:pt idx="10130">
                  <c:v>80522.015999999989</c:v>
                </c:pt>
                <c:pt idx="10131">
                  <c:v>80524.015999999989</c:v>
                </c:pt>
                <c:pt idx="10132">
                  <c:v>80526.015999999989</c:v>
                </c:pt>
                <c:pt idx="10133">
                  <c:v>80528.015999999989</c:v>
                </c:pt>
                <c:pt idx="10134">
                  <c:v>80530.015999999989</c:v>
                </c:pt>
                <c:pt idx="10135">
                  <c:v>80532.015999999989</c:v>
                </c:pt>
                <c:pt idx="10136">
                  <c:v>80534.015999999989</c:v>
                </c:pt>
                <c:pt idx="10137">
                  <c:v>80536.015999999989</c:v>
                </c:pt>
                <c:pt idx="10138">
                  <c:v>80538.015999999989</c:v>
                </c:pt>
                <c:pt idx="10139">
                  <c:v>80540.015999999989</c:v>
                </c:pt>
                <c:pt idx="10140">
                  <c:v>80542.015999999989</c:v>
                </c:pt>
                <c:pt idx="10141">
                  <c:v>80544.015999999989</c:v>
                </c:pt>
                <c:pt idx="10142">
                  <c:v>80546.015999999989</c:v>
                </c:pt>
                <c:pt idx="10143">
                  <c:v>80548.015999999989</c:v>
                </c:pt>
                <c:pt idx="10144">
                  <c:v>80550.015999999989</c:v>
                </c:pt>
                <c:pt idx="10145">
                  <c:v>80552.015999999989</c:v>
                </c:pt>
                <c:pt idx="10146">
                  <c:v>80554.015999999989</c:v>
                </c:pt>
                <c:pt idx="10147">
                  <c:v>80556.015999999989</c:v>
                </c:pt>
                <c:pt idx="10148">
                  <c:v>80558.015999999989</c:v>
                </c:pt>
                <c:pt idx="10149">
                  <c:v>80560.015999999989</c:v>
                </c:pt>
                <c:pt idx="10150">
                  <c:v>80562.015999999989</c:v>
                </c:pt>
                <c:pt idx="10151">
                  <c:v>80564.015999999989</c:v>
                </c:pt>
                <c:pt idx="10152">
                  <c:v>80566.015999999989</c:v>
                </c:pt>
                <c:pt idx="10153">
                  <c:v>80568.015999999989</c:v>
                </c:pt>
                <c:pt idx="10154">
                  <c:v>80570.015999999989</c:v>
                </c:pt>
                <c:pt idx="10155">
                  <c:v>80572.015999999989</c:v>
                </c:pt>
                <c:pt idx="10156">
                  <c:v>80574.015999999989</c:v>
                </c:pt>
                <c:pt idx="10157">
                  <c:v>80576.015999999989</c:v>
                </c:pt>
                <c:pt idx="10158">
                  <c:v>80578.015999999989</c:v>
                </c:pt>
                <c:pt idx="10159">
                  <c:v>80580.015999999989</c:v>
                </c:pt>
                <c:pt idx="10160">
                  <c:v>80582.015999999989</c:v>
                </c:pt>
                <c:pt idx="10161">
                  <c:v>80584.015999999989</c:v>
                </c:pt>
                <c:pt idx="10162">
                  <c:v>80586.015999999989</c:v>
                </c:pt>
                <c:pt idx="10163">
                  <c:v>80588.015999999989</c:v>
                </c:pt>
                <c:pt idx="10164">
                  <c:v>80590.015999999989</c:v>
                </c:pt>
                <c:pt idx="10165">
                  <c:v>80592.015999999989</c:v>
                </c:pt>
                <c:pt idx="10166">
                  <c:v>80594.015999999989</c:v>
                </c:pt>
                <c:pt idx="10167">
                  <c:v>80596.015999999989</c:v>
                </c:pt>
                <c:pt idx="10168">
                  <c:v>80598.015999999989</c:v>
                </c:pt>
                <c:pt idx="10169">
                  <c:v>80600.015999999989</c:v>
                </c:pt>
                <c:pt idx="10170">
                  <c:v>80602.015999999989</c:v>
                </c:pt>
                <c:pt idx="10171">
                  <c:v>80604.015999999989</c:v>
                </c:pt>
                <c:pt idx="10172">
                  <c:v>80606.015999999989</c:v>
                </c:pt>
                <c:pt idx="10173">
                  <c:v>80608.015999999989</c:v>
                </c:pt>
                <c:pt idx="10174">
                  <c:v>80610.015999999989</c:v>
                </c:pt>
                <c:pt idx="10175">
                  <c:v>80612.015999999989</c:v>
                </c:pt>
                <c:pt idx="10176">
                  <c:v>80614.015999999989</c:v>
                </c:pt>
                <c:pt idx="10177">
                  <c:v>80616.015999999989</c:v>
                </c:pt>
                <c:pt idx="10178">
                  <c:v>80618.015999999989</c:v>
                </c:pt>
                <c:pt idx="10179">
                  <c:v>80620.015999999989</c:v>
                </c:pt>
                <c:pt idx="10180">
                  <c:v>80622.015999999989</c:v>
                </c:pt>
                <c:pt idx="10181">
                  <c:v>80624.015999999989</c:v>
                </c:pt>
                <c:pt idx="10182">
                  <c:v>80626.015999999989</c:v>
                </c:pt>
                <c:pt idx="10183">
                  <c:v>80628.015999999989</c:v>
                </c:pt>
                <c:pt idx="10184">
                  <c:v>80630.015999999989</c:v>
                </c:pt>
                <c:pt idx="10185">
                  <c:v>80632.015999999989</c:v>
                </c:pt>
                <c:pt idx="10186">
                  <c:v>80634.015999999989</c:v>
                </c:pt>
                <c:pt idx="10187">
                  <c:v>80636.015999999989</c:v>
                </c:pt>
                <c:pt idx="10188">
                  <c:v>80638.015999999989</c:v>
                </c:pt>
                <c:pt idx="10189">
                  <c:v>80640.015999999989</c:v>
                </c:pt>
                <c:pt idx="10190">
                  <c:v>80642.015999999989</c:v>
                </c:pt>
                <c:pt idx="10191">
                  <c:v>80644.015999999989</c:v>
                </c:pt>
                <c:pt idx="10192">
                  <c:v>80646.015999999989</c:v>
                </c:pt>
                <c:pt idx="10193">
                  <c:v>80648.015999999989</c:v>
                </c:pt>
                <c:pt idx="10194">
                  <c:v>80650.015999999989</c:v>
                </c:pt>
                <c:pt idx="10195">
                  <c:v>80652.015999999989</c:v>
                </c:pt>
                <c:pt idx="10196">
                  <c:v>80654.015999999989</c:v>
                </c:pt>
                <c:pt idx="10197">
                  <c:v>80656.015999999989</c:v>
                </c:pt>
                <c:pt idx="10198">
                  <c:v>80658.015999999989</c:v>
                </c:pt>
                <c:pt idx="10199">
                  <c:v>80660.015999999989</c:v>
                </c:pt>
                <c:pt idx="10200">
                  <c:v>80662.015999999989</c:v>
                </c:pt>
                <c:pt idx="10201">
                  <c:v>80664.015999999989</c:v>
                </c:pt>
                <c:pt idx="10202">
                  <c:v>80666.015999999989</c:v>
                </c:pt>
                <c:pt idx="10203">
                  <c:v>80668.015999999989</c:v>
                </c:pt>
                <c:pt idx="10204">
                  <c:v>80670.015999999989</c:v>
                </c:pt>
                <c:pt idx="10205">
                  <c:v>80672.015999999989</c:v>
                </c:pt>
                <c:pt idx="10206">
                  <c:v>80674.015999999989</c:v>
                </c:pt>
                <c:pt idx="10207">
                  <c:v>80676.015999999989</c:v>
                </c:pt>
                <c:pt idx="10208">
                  <c:v>80678.015999999989</c:v>
                </c:pt>
                <c:pt idx="10209">
                  <c:v>80680.015999999989</c:v>
                </c:pt>
                <c:pt idx="10210">
                  <c:v>80682.015999999989</c:v>
                </c:pt>
                <c:pt idx="10211">
                  <c:v>80684.015999999989</c:v>
                </c:pt>
                <c:pt idx="10212">
                  <c:v>80686.015999999989</c:v>
                </c:pt>
                <c:pt idx="10213">
                  <c:v>80688.015999999989</c:v>
                </c:pt>
                <c:pt idx="10214">
                  <c:v>80690.015999999989</c:v>
                </c:pt>
                <c:pt idx="10215">
                  <c:v>80692.015999999989</c:v>
                </c:pt>
                <c:pt idx="10216">
                  <c:v>80694.015999999989</c:v>
                </c:pt>
                <c:pt idx="10217">
                  <c:v>80696.015999999989</c:v>
                </c:pt>
                <c:pt idx="10218">
                  <c:v>80698.015999999989</c:v>
                </c:pt>
                <c:pt idx="10219">
                  <c:v>80700.015999999989</c:v>
                </c:pt>
                <c:pt idx="10220">
                  <c:v>80702.015999999989</c:v>
                </c:pt>
                <c:pt idx="10221">
                  <c:v>80704.015999999989</c:v>
                </c:pt>
                <c:pt idx="10222">
                  <c:v>80706.015999999989</c:v>
                </c:pt>
                <c:pt idx="10223">
                  <c:v>80708.015999999989</c:v>
                </c:pt>
                <c:pt idx="10224">
                  <c:v>80710.015999999989</c:v>
                </c:pt>
                <c:pt idx="10225">
                  <c:v>80712.015999999989</c:v>
                </c:pt>
                <c:pt idx="10226">
                  <c:v>80714.015999999989</c:v>
                </c:pt>
                <c:pt idx="10227">
                  <c:v>80716.015999999989</c:v>
                </c:pt>
                <c:pt idx="10228">
                  <c:v>80718.015999999989</c:v>
                </c:pt>
                <c:pt idx="10229">
                  <c:v>80720.015999999989</c:v>
                </c:pt>
                <c:pt idx="10230">
                  <c:v>80722.015999999989</c:v>
                </c:pt>
                <c:pt idx="10231">
                  <c:v>80724.015999999989</c:v>
                </c:pt>
                <c:pt idx="10232">
                  <c:v>80726.015999999989</c:v>
                </c:pt>
                <c:pt idx="10233">
                  <c:v>80728.015999999989</c:v>
                </c:pt>
                <c:pt idx="10234">
                  <c:v>80730.015999999989</c:v>
                </c:pt>
                <c:pt idx="10235">
                  <c:v>80732.015999999989</c:v>
                </c:pt>
                <c:pt idx="10236">
                  <c:v>80734.015999999989</c:v>
                </c:pt>
                <c:pt idx="10237">
                  <c:v>80736.015999999989</c:v>
                </c:pt>
                <c:pt idx="10238">
                  <c:v>80738.015999999989</c:v>
                </c:pt>
                <c:pt idx="10239">
                  <c:v>80740.015999999989</c:v>
                </c:pt>
                <c:pt idx="10240">
                  <c:v>80742.015999999989</c:v>
                </c:pt>
                <c:pt idx="10241">
                  <c:v>80744.015999999989</c:v>
                </c:pt>
                <c:pt idx="10242">
                  <c:v>80746.015999999989</c:v>
                </c:pt>
                <c:pt idx="10243">
                  <c:v>80748.015999999989</c:v>
                </c:pt>
                <c:pt idx="10244">
                  <c:v>80750.015999999989</c:v>
                </c:pt>
                <c:pt idx="10245">
                  <c:v>80752.015999999989</c:v>
                </c:pt>
                <c:pt idx="10246">
                  <c:v>80754.015999999989</c:v>
                </c:pt>
                <c:pt idx="10247">
                  <c:v>80756.015999999989</c:v>
                </c:pt>
                <c:pt idx="10248">
                  <c:v>80758.015999999989</c:v>
                </c:pt>
                <c:pt idx="10249">
                  <c:v>80760.015999999989</c:v>
                </c:pt>
                <c:pt idx="10250">
                  <c:v>80762.015999999989</c:v>
                </c:pt>
                <c:pt idx="10251">
                  <c:v>80764.015999999989</c:v>
                </c:pt>
                <c:pt idx="10252">
                  <c:v>80766.015999999989</c:v>
                </c:pt>
                <c:pt idx="10253">
                  <c:v>80768.015999999989</c:v>
                </c:pt>
                <c:pt idx="10254">
                  <c:v>80770.015999999989</c:v>
                </c:pt>
                <c:pt idx="10255">
                  <c:v>80772.015999999989</c:v>
                </c:pt>
                <c:pt idx="10256">
                  <c:v>80774.015999999989</c:v>
                </c:pt>
                <c:pt idx="10257">
                  <c:v>80776.015999999989</c:v>
                </c:pt>
                <c:pt idx="10258">
                  <c:v>80778.015999999989</c:v>
                </c:pt>
                <c:pt idx="10259">
                  <c:v>80780.015999999989</c:v>
                </c:pt>
                <c:pt idx="10260">
                  <c:v>80782.015999999989</c:v>
                </c:pt>
                <c:pt idx="10261">
                  <c:v>80784.015999999989</c:v>
                </c:pt>
                <c:pt idx="10262">
                  <c:v>80786.015999999989</c:v>
                </c:pt>
                <c:pt idx="10263">
                  <c:v>80788.015999999989</c:v>
                </c:pt>
                <c:pt idx="10264">
                  <c:v>80790.015999999989</c:v>
                </c:pt>
                <c:pt idx="10265">
                  <c:v>80792.015999999989</c:v>
                </c:pt>
                <c:pt idx="10266">
                  <c:v>80794.015999999989</c:v>
                </c:pt>
                <c:pt idx="10267">
                  <c:v>80796.015999999989</c:v>
                </c:pt>
                <c:pt idx="10268">
                  <c:v>80798.015999999989</c:v>
                </c:pt>
                <c:pt idx="10269">
                  <c:v>80800.015999999989</c:v>
                </c:pt>
                <c:pt idx="10270">
                  <c:v>80802.015999999989</c:v>
                </c:pt>
                <c:pt idx="10271">
                  <c:v>80804.015999999989</c:v>
                </c:pt>
                <c:pt idx="10272">
                  <c:v>80806.015999999989</c:v>
                </c:pt>
                <c:pt idx="10273">
                  <c:v>80808.015999999989</c:v>
                </c:pt>
                <c:pt idx="10274">
                  <c:v>80810.015999999989</c:v>
                </c:pt>
                <c:pt idx="10275">
                  <c:v>80812.015999999989</c:v>
                </c:pt>
                <c:pt idx="10276">
                  <c:v>80814.015999999989</c:v>
                </c:pt>
                <c:pt idx="10277">
                  <c:v>80816.015999999989</c:v>
                </c:pt>
                <c:pt idx="10278">
                  <c:v>80818.015999999989</c:v>
                </c:pt>
                <c:pt idx="10279">
                  <c:v>80820.015999999989</c:v>
                </c:pt>
                <c:pt idx="10280">
                  <c:v>80822.015999999989</c:v>
                </c:pt>
                <c:pt idx="10281">
                  <c:v>80824.015999999989</c:v>
                </c:pt>
                <c:pt idx="10282">
                  <c:v>80826.015999999989</c:v>
                </c:pt>
                <c:pt idx="10283">
                  <c:v>80828.015999999989</c:v>
                </c:pt>
                <c:pt idx="10284">
                  <c:v>80830.015999999989</c:v>
                </c:pt>
                <c:pt idx="10285">
                  <c:v>80832.015999999989</c:v>
                </c:pt>
                <c:pt idx="10286">
                  <c:v>80834.015999999989</c:v>
                </c:pt>
                <c:pt idx="10287">
                  <c:v>80836.015999999989</c:v>
                </c:pt>
                <c:pt idx="10288">
                  <c:v>80838.015999999989</c:v>
                </c:pt>
                <c:pt idx="10289">
                  <c:v>80840.015999999989</c:v>
                </c:pt>
                <c:pt idx="10290">
                  <c:v>80842.015999999989</c:v>
                </c:pt>
                <c:pt idx="10291">
                  <c:v>80844.015999999989</c:v>
                </c:pt>
                <c:pt idx="10292">
                  <c:v>80846.015999999989</c:v>
                </c:pt>
                <c:pt idx="10293">
                  <c:v>80848.015999999989</c:v>
                </c:pt>
                <c:pt idx="10294">
                  <c:v>80850.015999999989</c:v>
                </c:pt>
                <c:pt idx="10295">
                  <c:v>80852.015999999989</c:v>
                </c:pt>
                <c:pt idx="10296">
                  <c:v>80854.015999999989</c:v>
                </c:pt>
                <c:pt idx="10297">
                  <c:v>80856.015999999989</c:v>
                </c:pt>
                <c:pt idx="10298">
                  <c:v>80858.015999999989</c:v>
                </c:pt>
                <c:pt idx="10299">
                  <c:v>80860.015999999989</c:v>
                </c:pt>
                <c:pt idx="10300">
                  <c:v>80862.015999999989</c:v>
                </c:pt>
                <c:pt idx="10301">
                  <c:v>80864.015999999989</c:v>
                </c:pt>
                <c:pt idx="10302">
                  <c:v>80866.015999999989</c:v>
                </c:pt>
                <c:pt idx="10303">
                  <c:v>80868.015999999989</c:v>
                </c:pt>
                <c:pt idx="10304">
                  <c:v>80870.015999999989</c:v>
                </c:pt>
                <c:pt idx="10305">
                  <c:v>80872.015999999989</c:v>
                </c:pt>
                <c:pt idx="10306">
                  <c:v>80874.015999999989</c:v>
                </c:pt>
                <c:pt idx="10307">
                  <c:v>80876.015999999989</c:v>
                </c:pt>
                <c:pt idx="10308">
                  <c:v>80878.015999999989</c:v>
                </c:pt>
                <c:pt idx="10309">
                  <c:v>80880.015999999989</c:v>
                </c:pt>
                <c:pt idx="10310">
                  <c:v>80882.015999999989</c:v>
                </c:pt>
                <c:pt idx="10311">
                  <c:v>80884.015999999989</c:v>
                </c:pt>
                <c:pt idx="10312">
                  <c:v>80886.015999999989</c:v>
                </c:pt>
                <c:pt idx="10313">
                  <c:v>80888.015999999989</c:v>
                </c:pt>
                <c:pt idx="10314">
                  <c:v>80890.015999999989</c:v>
                </c:pt>
                <c:pt idx="10315">
                  <c:v>80892.015999999989</c:v>
                </c:pt>
                <c:pt idx="10316">
                  <c:v>80894.015999999989</c:v>
                </c:pt>
                <c:pt idx="10317">
                  <c:v>80896.015999999989</c:v>
                </c:pt>
                <c:pt idx="10318">
                  <c:v>80898.015999999989</c:v>
                </c:pt>
                <c:pt idx="10319">
                  <c:v>80900.015999999989</c:v>
                </c:pt>
                <c:pt idx="10320">
                  <c:v>80902.015999999989</c:v>
                </c:pt>
                <c:pt idx="10321">
                  <c:v>80904.015999999989</c:v>
                </c:pt>
                <c:pt idx="10322">
                  <c:v>80906.015999999989</c:v>
                </c:pt>
                <c:pt idx="10323">
                  <c:v>80908.015999999989</c:v>
                </c:pt>
                <c:pt idx="10324">
                  <c:v>80910.015999999989</c:v>
                </c:pt>
                <c:pt idx="10325">
                  <c:v>80912.015999999989</c:v>
                </c:pt>
                <c:pt idx="10326">
                  <c:v>80914.015999999989</c:v>
                </c:pt>
                <c:pt idx="10327">
                  <c:v>80916.015999999989</c:v>
                </c:pt>
                <c:pt idx="10328">
                  <c:v>80918.015999999989</c:v>
                </c:pt>
                <c:pt idx="10329">
                  <c:v>80920.015999999989</c:v>
                </c:pt>
                <c:pt idx="10330">
                  <c:v>80922.015999999989</c:v>
                </c:pt>
                <c:pt idx="10331">
                  <c:v>80924.015999999989</c:v>
                </c:pt>
                <c:pt idx="10332">
                  <c:v>80926.015999999989</c:v>
                </c:pt>
                <c:pt idx="10333">
                  <c:v>80928.015999999989</c:v>
                </c:pt>
                <c:pt idx="10334">
                  <c:v>80930.015999999989</c:v>
                </c:pt>
                <c:pt idx="10335">
                  <c:v>80932.015999999989</c:v>
                </c:pt>
                <c:pt idx="10336">
                  <c:v>80934.015999999989</c:v>
                </c:pt>
                <c:pt idx="10337">
                  <c:v>80936.015999999989</c:v>
                </c:pt>
                <c:pt idx="10338">
                  <c:v>80938.015999999989</c:v>
                </c:pt>
                <c:pt idx="10339">
                  <c:v>80940.015999999989</c:v>
                </c:pt>
                <c:pt idx="10340">
                  <c:v>80942.015999999989</c:v>
                </c:pt>
                <c:pt idx="10341">
                  <c:v>80944.015999999989</c:v>
                </c:pt>
                <c:pt idx="10342">
                  <c:v>80946.015999999989</c:v>
                </c:pt>
                <c:pt idx="10343">
                  <c:v>80948.015999999989</c:v>
                </c:pt>
                <c:pt idx="10344">
                  <c:v>80950.015999999989</c:v>
                </c:pt>
                <c:pt idx="10345">
                  <c:v>80952.015999999989</c:v>
                </c:pt>
                <c:pt idx="10346">
                  <c:v>80954.015999999989</c:v>
                </c:pt>
                <c:pt idx="10347">
                  <c:v>80956.015999999989</c:v>
                </c:pt>
                <c:pt idx="10348">
                  <c:v>80958.015999999989</c:v>
                </c:pt>
                <c:pt idx="10349">
                  <c:v>80960.015999999989</c:v>
                </c:pt>
                <c:pt idx="10350">
                  <c:v>80962.015999999989</c:v>
                </c:pt>
                <c:pt idx="10351">
                  <c:v>80964.015999999989</c:v>
                </c:pt>
                <c:pt idx="10352">
                  <c:v>80966.015999999989</c:v>
                </c:pt>
                <c:pt idx="10353">
                  <c:v>80968.015999999989</c:v>
                </c:pt>
                <c:pt idx="10354">
                  <c:v>80970.015999999989</c:v>
                </c:pt>
                <c:pt idx="10355">
                  <c:v>80972.015999999989</c:v>
                </c:pt>
                <c:pt idx="10356">
                  <c:v>80974.015999999989</c:v>
                </c:pt>
                <c:pt idx="10357">
                  <c:v>80976.015999999989</c:v>
                </c:pt>
                <c:pt idx="10358">
                  <c:v>80978.015999999989</c:v>
                </c:pt>
                <c:pt idx="10359">
                  <c:v>80980.015999999989</c:v>
                </c:pt>
                <c:pt idx="10360">
                  <c:v>80982.015999999989</c:v>
                </c:pt>
                <c:pt idx="10361">
                  <c:v>80984.015999999989</c:v>
                </c:pt>
                <c:pt idx="10362">
                  <c:v>80986.015999999989</c:v>
                </c:pt>
                <c:pt idx="10363">
                  <c:v>80988.015999999989</c:v>
                </c:pt>
                <c:pt idx="10364">
                  <c:v>80990.015999999989</c:v>
                </c:pt>
                <c:pt idx="10365">
                  <c:v>80992.015999999989</c:v>
                </c:pt>
                <c:pt idx="10366">
                  <c:v>80994.015999999989</c:v>
                </c:pt>
                <c:pt idx="10367">
                  <c:v>80996.015999999989</c:v>
                </c:pt>
                <c:pt idx="10368">
                  <c:v>80998.015999999989</c:v>
                </c:pt>
                <c:pt idx="10369">
                  <c:v>81000.015999999989</c:v>
                </c:pt>
                <c:pt idx="10370">
                  <c:v>81002.015999999989</c:v>
                </c:pt>
                <c:pt idx="10371">
                  <c:v>81004.015999999989</c:v>
                </c:pt>
                <c:pt idx="10372">
                  <c:v>81006.015999999989</c:v>
                </c:pt>
                <c:pt idx="10373">
                  <c:v>81008.015999999989</c:v>
                </c:pt>
                <c:pt idx="10374">
                  <c:v>81010.015999999989</c:v>
                </c:pt>
                <c:pt idx="10375">
                  <c:v>81012.015999999989</c:v>
                </c:pt>
                <c:pt idx="10376">
                  <c:v>81014.015999999989</c:v>
                </c:pt>
                <c:pt idx="10377">
                  <c:v>81016.015999999989</c:v>
                </c:pt>
                <c:pt idx="10378">
                  <c:v>81018.015999999989</c:v>
                </c:pt>
                <c:pt idx="10379">
                  <c:v>81020.015999999989</c:v>
                </c:pt>
                <c:pt idx="10380">
                  <c:v>81022.015999999989</c:v>
                </c:pt>
                <c:pt idx="10381">
                  <c:v>81024.015999999989</c:v>
                </c:pt>
                <c:pt idx="10382">
                  <c:v>81026.015999999989</c:v>
                </c:pt>
                <c:pt idx="10383">
                  <c:v>81028.015999999989</c:v>
                </c:pt>
                <c:pt idx="10384">
                  <c:v>81030.015999999989</c:v>
                </c:pt>
                <c:pt idx="10385">
                  <c:v>81032.015999999989</c:v>
                </c:pt>
                <c:pt idx="10386">
                  <c:v>81034.015999999989</c:v>
                </c:pt>
                <c:pt idx="10387">
                  <c:v>81036.015999999989</c:v>
                </c:pt>
                <c:pt idx="10388">
                  <c:v>81038.015999999989</c:v>
                </c:pt>
                <c:pt idx="10389">
                  <c:v>81040.015999999989</c:v>
                </c:pt>
                <c:pt idx="10390">
                  <c:v>81042.015999999989</c:v>
                </c:pt>
                <c:pt idx="10391">
                  <c:v>81044.015999999989</c:v>
                </c:pt>
                <c:pt idx="10392">
                  <c:v>81046.015999999989</c:v>
                </c:pt>
                <c:pt idx="10393">
                  <c:v>81048.015999999989</c:v>
                </c:pt>
                <c:pt idx="10394">
                  <c:v>81050.015999999989</c:v>
                </c:pt>
                <c:pt idx="10395">
                  <c:v>81052.015999999989</c:v>
                </c:pt>
                <c:pt idx="10396">
                  <c:v>81054.015999999989</c:v>
                </c:pt>
                <c:pt idx="10397">
                  <c:v>81056.015999999989</c:v>
                </c:pt>
                <c:pt idx="10398">
                  <c:v>81058.015999999989</c:v>
                </c:pt>
                <c:pt idx="10399">
                  <c:v>81060.015999999989</c:v>
                </c:pt>
                <c:pt idx="10400">
                  <c:v>81062.015999999989</c:v>
                </c:pt>
                <c:pt idx="10401">
                  <c:v>81064.015999999989</c:v>
                </c:pt>
                <c:pt idx="10402">
                  <c:v>81066.015999999989</c:v>
                </c:pt>
                <c:pt idx="10403">
                  <c:v>81068.015999999989</c:v>
                </c:pt>
                <c:pt idx="10404">
                  <c:v>81070.015999999989</c:v>
                </c:pt>
                <c:pt idx="10405">
                  <c:v>81072.015999999989</c:v>
                </c:pt>
                <c:pt idx="10406">
                  <c:v>81074.015999999989</c:v>
                </c:pt>
                <c:pt idx="10407">
                  <c:v>81104.827999999994</c:v>
                </c:pt>
                <c:pt idx="10408">
                  <c:v>81134.827999999994</c:v>
                </c:pt>
                <c:pt idx="10409">
                  <c:v>81164.827999999994</c:v>
                </c:pt>
                <c:pt idx="10410">
                  <c:v>81194.827999999994</c:v>
                </c:pt>
                <c:pt idx="10411">
                  <c:v>81224.827999999994</c:v>
                </c:pt>
                <c:pt idx="10412">
                  <c:v>81254.827999999994</c:v>
                </c:pt>
                <c:pt idx="10413">
                  <c:v>81284.827999999994</c:v>
                </c:pt>
                <c:pt idx="10414">
                  <c:v>81314.827999999994</c:v>
                </c:pt>
                <c:pt idx="10415">
                  <c:v>81344.827999999994</c:v>
                </c:pt>
                <c:pt idx="10416">
                  <c:v>81374.827999999994</c:v>
                </c:pt>
                <c:pt idx="10417">
                  <c:v>81404.827999999994</c:v>
                </c:pt>
                <c:pt idx="10418">
                  <c:v>81434.827999999994</c:v>
                </c:pt>
                <c:pt idx="10419">
                  <c:v>81464.827999999994</c:v>
                </c:pt>
                <c:pt idx="10420">
                  <c:v>81494.827999999994</c:v>
                </c:pt>
                <c:pt idx="10421">
                  <c:v>81524.827999999994</c:v>
                </c:pt>
                <c:pt idx="10422">
                  <c:v>81554.827999999994</c:v>
                </c:pt>
                <c:pt idx="10423">
                  <c:v>81584.827999999994</c:v>
                </c:pt>
                <c:pt idx="10424">
                  <c:v>81614.827999999994</c:v>
                </c:pt>
                <c:pt idx="10425">
                  <c:v>81644.827999999994</c:v>
                </c:pt>
                <c:pt idx="10426">
                  <c:v>81674.827999999994</c:v>
                </c:pt>
                <c:pt idx="10427">
                  <c:v>81704.827999999994</c:v>
                </c:pt>
                <c:pt idx="10428">
                  <c:v>81734.827999999994</c:v>
                </c:pt>
                <c:pt idx="10429">
                  <c:v>81764.827999999994</c:v>
                </c:pt>
                <c:pt idx="10430">
                  <c:v>81794.827999999994</c:v>
                </c:pt>
                <c:pt idx="10431">
                  <c:v>81824.827999999994</c:v>
                </c:pt>
                <c:pt idx="10432">
                  <c:v>81854.827999999994</c:v>
                </c:pt>
                <c:pt idx="10433">
                  <c:v>81884.827999999994</c:v>
                </c:pt>
                <c:pt idx="10434">
                  <c:v>81914.827999999994</c:v>
                </c:pt>
                <c:pt idx="10435">
                  <c:v>81944.827999999994</c:v>
                </c:pt>
                <c:pt idx="10436">
                  <c:v>81974.827999999994</c:v>
                </c:pt>
                <c:pt idx="10437">
                  <c:v>81984.031000000003</c:v>
                </c:pt>
                <c:pt idx="10438">
                  <c:v>81986.031000000003</c:v>
                </c:pt>
                <c:pt idx="10439">
                  <c:v>81988.031000000003</c:v>
                </c:pt>
                <c:pt idx="10440">
                  <c:v>81990.031000000003</c:v>
                </c:pt>
                <c:pt idx="10441">
                  <c:v>81992.031000000003</c:v>
                </c:pt>
                <c:pt idx="10442">
                  <c:v>81994.031000000003</c:v>
                </c:pt>
                <c:pt idx="10443">
                  <c:v>81996.031000000003</c:v>
                </c:pt>
                <c:pt idx="10444">
                  <c:v>81998.031000000003</c:v>
                </c:pt>
                <c:pt idx="10445">
                  <c:v>82000.031000000003</c:v>
                </c:pt>
                <c:pt idx="10446">
                  <c:v>82002.031000000003</c:v>
                </c:pt>
                <c:pt idx="10447">
                  <c:v>82004.031000000003</c:v>
                </c:pt>
                <c:pt idx="10448">
                  <c:v>82006.031000000003</c:v>
                </c:pt>
                <c:pt idx="10449">
                  <c:v>82008.031000000003</c:v>
                </c:pt>
                <c:pt idx="10450">
                  <c:v>82010.031000000003</c:v>
                </c:pt>
                <c:pt idx="10451">
                  <c:v>82012.031000000003</c:v>
                </c:pt>
                <c:pt idx="10452">
                  <c:v>82014.031000000003</c:v>
                </c:pt>
                <c:pt idx="10453">
                  <c:v>82016.031000000003</c:v>
                </c:pt>
                <c:pt idx="10454">
                  <c:v>82018.031000000003</c:v>
                </c:pt>
                <c:pt idx="10455">
                  <c:v>82020.031000000003</c:v>
                </c:pt>
                <c:pt idx="10456">
                  <c:v>82022.031000000003</c:v>
                </c:pt>
                <c:pt idx="10457">
                  <c:v>82024.031000000003</c:v>
                </c:pt>
                <c:pt idx="10458">
                  <c:v>82026.031000000003</c:v>
                </c:pt>
                <c:pt idx="10459">
                  <c:v>82028.031000000003</c:v>
                </c:pt>
                <c:pt idx="10460">
                  <c:v>82030.031000000003</c:v>
                </c:pt>
                <c:pt idx="10461">
                  <c:v>82032.031000000003</c:v>
                </c:pt>
                <c:pt idx="10462">
                  <c:v>82034.031000000003</c:v>
                </c:pt>
                <c:pt idx="10463">
                  <c:v>82036.031000000003</c:v>
                </c:pt>
                <c:pt idx="10464">
                  <c:v>82038.031000000003</c:v>
                </c:pt>
                <c:pt idx="10465">
                  <c:v>82040.031000000003</c:v>
                </c:pt>
                <c:pt idx="10466">
                  <c:v>82042.031000000003</c:v>
                </c:pt>
                <c:pt idx="10467">
                  <c:v>82044.031000000003</c:v>
                </c:pt>
                <c:pt idx="10468">
                  <c:v>82046.031000000003</c:v>
                </c:pt>
                <c:pt idx="10469">
                  <c:v>82048.031000000003</c:v>
                </c:pt>
                <c:pt idx="10470">
                  <c:v>82050.031000000003</c:v>
                </c:pt>
                <c:pt idx="10471">
                  <c:v>82052.031000000003</c:v>
                </c:pt>
                <c:pt idx="10472">
                  <c:v>82054.031000000003</c:v>
                </c:pt>
                <c:pt idx="10473">
                  <c:v>82056.031000000003</c:v>
                </c:pt>
                <c:pt idx="10474">
                  <c:v>82058.031000000003</c:v>
                </c:pt>
                <c:pt idx="10475">
                  <c:v>82060.031000000003</c:v>
                </c:pt>
                <c:pt idx="10476">
                  <c:v>82062.031000000003</c:v>
                </c:pt>
                <c:pt idx="10477">
                  <c:v>82064.031000000003</c:v>
                </c:pt>
                <c:pt idx="10478">
                  <c:v>82066.031000000003</c:v>
                </c:pt>
                <c:pt idx="10479">
                  <c:v>82068.031000000003</c:v>
                </c:pt>
                <c:pt idx="10480">
                  <c:v>82070.031000000003</c:v>
                </c:pt>
                <c:pt idx="10481">
                  <c:v>82072.031000000003</c:v>
                </c:pt>
                <c:pt idx="10482">
                  <c:v>82074.031000000003</c:v>
                </c:pt>
                <c:pt idx="10483">
                  <c:v>82076.031000000003</c:v>
                </c:pt>
                <c:pt idx="10484">
                  <c:v>82078.031000000003</c:v>
                </c:pt>
                <c:pt idx="10485">
                  <c:v>82080.031000000003</c:v>
                </c:pt>
                <c:pt idx="10486">
                  <c:v>82082.031000000003</c:v>
                </c:pt>
                <c:pt idx="10487">
                  <c:v>82084.031000000003</c:v>
                </c:pt>
                <c:pt idx="10488">
                  <c:v>82086.031000000003</c:v>
                </c:pt>
                <c:pt idx="10489">
                  <c:v>82088.031000000003</c:v>
                </c:pt>
                <c:pt idx="10490">
                  <c:v>82090.031000000003</c:v>
                </c:pt>
                <c:pt idx="10491">
                  <c:v>82092.031000000003</c:v>
                </c:pt>
                <c:pt idx="10492">
                  <c:v>82094.031000000003</c:v>
                </c:pt>
                <c:pt idx="10493">
                  <c:v>82096.031000000003</c:v>
                </c:pt>
                <c:pt idx="10494">
                  <c:v>82098.031000000003</c:v>
                </c:pt>
                <c:pt idx="10495">
                  <c:v>82100.031000000003</c:v>
                </c:pt>
                <c:pt idx="10496">
                  <c:v>82102.031000000003</c:v>
                </c:pt>
                <c:pt idx="10497">
                  <c:v>82104.031000000003</c:v>
                </c:pt>
                <c:pt idx="10498">
                  <c:v>82106.031000000003</c:v>
                </c:pt>
                <c:pt idx="10499">
                  <c:v>82108.031000000003</c:v>
                </c:pt>
                <c:pt idx="10500">
                  <c:v>82110.031000000003</c:v>
                </c:pt>
                <c:pt idx="10501">
                  <c:v>82112.031000000003</c:v>
                </c:pt>
                <c:pt idx="10502">
                  <c:v>82114.031000000003</c:v>
                </c:pt>
                <c:pt idx="10503">
                  <c:v>82116.031000000003</c:v>
                </c:pt>
                <c:pt idx="10504">
                  <c:v>82118.031000000003</c:v>
                </c:pt>
                <c:pt idx="10505">
                  <c:v>82120.031000000003</c:v>
                </c:pt>
                <c:pt idx="10506">
                  <c:v>82122.031000000003</c:v>
                </c:pt>
                <c:pt idx="10507">
                  <c:v>82124.031000000003</c:v>
                </c:pt>
                <c:pt idx="10508">
                  <c:v>82126.031000000003</c:v>
                </c:pt>
                <c:pt idx="10509">
                  <c:v>82128.031000000003</c:v>
                </c:pt>
                <c:pt idx="10510">
                  <c:v>82130.031000000003</c:v>
                </c:pt>
                <c:pt idx="10511">
                  <c:v>82132.031000000003</c:v>
                </c:pt>
                <c:pt idx="10512">
                  <c:v>82134.031000000003</c:v>
                </c:pt>
                <c:pt idx="10513">
                  <c:v>82136.031000000003</c:v>
                </c:pt>
                <c:pt idx="10514">
                  <c:v>82138.031000000003</c:v>
                </c:pt>
                <c:pt idx="10515">
                  <c:v>82140.031000000003</c:v>
                </c:pt>
                <c:pt idx="10516">
                  <c:v>82142.031000000003</c:v>
                </c:pt>
                <c:pt idx="10517">
                  <c:v>82144.031000000003</c:v>
                </c:pt>
                <c:pt idx="10518">
                  <c:v>82146.031000000003</c:v>
                </c:pt>
                <c:pt idx="10519">
                  <c:v>82148.031000000003</c:v>
                </c:pt>
                <c:pt idx="10520">
                  <c:v>82150.031000000003</c:v>
                </c:pt>
                <c:pt idx="10521">
                  <c:v>82152.031000000003</c:v>
                </c:pt>
                <c:pt idx="10522">
                  <c:v>82154.031000000003</c:v>
                </c:pt>
                <c:pt idx="10523">
                  <c:v>82156.031000000003</c:v>
                </c:pt>
                <c:pt idx="10524">
                  <c:v>82158.031000000003</c:v>
                </c:pt>
                <c:pt idx="10525">
                  <c:v>82160.031000000003</c:v>
                </c:pt>
                <c:pt idx="10526">
                  <c:v>82162.031000000003</c:v>
                </c:pt>
                <c:pt idx="10527">
                  <c:v>82164.031000000003</c:v>
                </c:pt>
                <c:pt idx="10528">
                  <c:v>82166.031000000003</c:v>
                </c:pt>
                <c:pt idx="10529">
                  <c:v>82168.031000000003</c:v>
                </c:pt>
                <c:pt idx="10530">
                  <c:v>82170.031000000003</c:v>
                </c:pt>
                <c:pt idx="10531">
                  <c:v>82172.031000000003</c:v>
                </c:pt>
                <c:pt idx="10532">
                  <c:v>82174.031000000003</c:v>
                </c:pt>
                <c:pt idx="10533">
                  <c:v>82176.031000000003</c:v>
                </c:pt>
                <c:pt idx="10534">
                  <c:v>82178.031000000003</c:v>
                </c:pt>
                <c:pt idx="10535">
                  <c:v>82180.031000000003</c:v>
                </c:pt>
                <c:pt idx="10536">
                  <c:v>82182.031000000003</c:v>
                </c:pt>
                <c:pt idx="10537">
                  <c:v>82184.031000000003</c:v>
                </c:pt>
                <c:pt idx="10538">
                  <c:v>82186.031000000003</c:v>
                </c:pt>
                <c:pt idx="10539">
                  <c:v>82188.031000000003</c:v>
                </c:pt>
                <c:pt idx="10540">
                  <c:v>82190.031000000003</c:v>
                </c:pt>
                <c:pt idx="10541">
                  <c:v>82192.031000000003</c:v>
                </c:pt>
                <c:pt idx="10542">
                  <c:v>82194.031000000003</c:v>
                </c:pt>
                <c:pt idx="10543">
                  <c:v>82196.031000000003</c:v>
                </c:pt>
                <c:pt idx="10544">
                  <c:v>82198.031000000003</c:v>
                </c:pt>
                <c:pt idx="10545">
                  <c:v>82200.031000000003</c:v>
                </c:pt>
                <c:pt idx="10546">
                  <c:v>82202.031000000003</c:v>
                </c:pt>
                <c:pt idx="10547">
                  <c:v>82204.031000000003</c:v>
                </c:pt>
                <c:pt idx="10548">
                  <c:v>82206.031000000003</c:v>
                </c:pt>
                <c:pt idx="10549">
                  <c:v>82208.031000000003</c:v>
                </c:pt>
                <c:pt idx="10550">
                  <c:v>82210.031000000003</c:v>
                </c:pt>
                <c:pt idx="10551">
                  <c:v>82212.031000000003</c:v>
                </c:pt>
                <c:pt idx="10552">
                  <c:v>82214.031000000003</c:v>
                </c:pt>
                <c:pt idx="10553">
                  <c:v>82216.031000000003</c:v>
                </c:pt>
                <c:pt idx="10554">
                  <c:v>82218.031000000003</c:v>
                </c:pt>
                <c:pt idx="10555">
                  <c:v>82220.031000000003</c:v>
                </c:pt>
                <c:pt idx="10556">
                  <c:v>82222.031000000003</c:v>
                </c:pt>
                <c:pt idx="10557">
                  <c:v>82224.031000000003</c:v>
                </c:pt>
                <c:pt idx="10558">
                  <c:v>82226.031000000003</c:v>
                </c:pt>
                <c:pt idx="10559">
                  <c:v>82228.031000000003</c:v>
                </c:pt>
                <c:pt idx="10560">
                  <c:v>82230.031000000003</c:v>
                </c:pt>
                <c:pt idx="10561">
                  <c:v>82232.031000000003</c:v>
                </c:pt>
                <c:pt idx="10562">
                  <c:v>82234.031000000003</c:v>
                </c:pt>
                <c:pt idx="10563">
                  <c:v>82236.031000000003</c:v>
                </c:pt>
                <c:pt idx="10564">
                  <c:v>82238.031000000003</c:v>
                </c:pt>
                <c:pt idx="10565">
                  <c:v>82240.031000000003</c:v>
                </c:pt>
                <c:pt idx="10566">
                  <c:v>82242.031000000003</c:v>
                </c:pt>
                <c:pt idx="10567">
                  <c:v>82244.031000000003</c:v>
                </c:pt>
                <c:pt idx="10568">
                  <c:v>82246.031000000003</c:v>
                </c:pt>
                <c:pt idx="10569">
                  <c:v>82248.031000000003</c:v>
                </c:pt>
                <c:pt idx="10570">
                  <c:v>82250.031000000003</c:v>
                </c:pt>
                <c:pt idx="10571">
                  <c:v>82252.031000000003</c:v>
                </c:pt>
                <c:pt idx="10572">
                  <c:v>82254.031000000003</c:v>
                </c:pt>
                <c:pt idx="10573">
                  <c:v>82256.031000000003</c:v>
                </c:pt>
                <c:pt idx="10574">
                  <c:v>82258.031000000003</c:v>
                </c:pt>
                <c:pt idx="10575">
                  <c:v>82260.031000000003</c:v>
                </c:pt>
                <c:pt idx="10576">
                  <c:v>82262.031000000003</c:v>
                </c:pt>
                <c:pt idx="10577">
                  <c:v>82264.031000000003</c:v>
                </c:pt>
                <c:pt idx="10578">
                  <c:v>82266.031000000003</c:v>
                </c:pt>
                <c:pt idx="10579">
                  <c:v>82268.031000000003</c:v>
                </c:pt>
                <c:pt idx="10580">
                  <c:v>82270.031000000003</c:v>
                </c:pt>
                <c:pt idx="10581">
                  <c:v>82272.031000000003</c:v>
                </c:pt>
                <c:pt idx="10582">
                  <c:v>82274.031000000003</c:v>
                </c:pt>
                <c:pt idx="10583">
                  <c:v>82276.031000000003</c:v>
                </c:pt>
                <c:pt idx="10584">
                  <c:v>82278.031000000003</c:v>
                </c:pt>
                <c:pt idx="10585">
                  <c:v>82280.031000000003</c:v>
                </c:pt>
                <c:pt idx="10586">
                  <c:v>82282.031000000003</c:v>
                </c:pt>
                <c:pt idx="10587">
                  <c:v>82284.031000000003</c:v>
                </c:pt>
                <c:pt idx="10588">
                  <c:v>82286.031000000003</c:v>
                </c:pt>
                <c:pt idx="10589">
                  <c:v>82288.031000000003</c:v>
                </c:pt>
                <c:pt idx="10590">
                  <c:v>82290.031000000003</c:v>
                </c:pt>
                <c:pt idx="10591">
                  <c:v>82292.031000000003</c:v>
                </c:pt>
                <c:pt idx="10592">
                  <c:v>82294.031000000003</c:v>
                </c:pt>
                <c:pt idx="10593">
                  <c:v>82296.031000000003</c:v>
                </c:pt>
                <c:pt idx="10594">
                  <c:v>82298.031000000003</c:v>
                </c:pt>
                <c:pt idx="10595">
                  <c:v>82300.031000000003</c:v>
                </c:pt>
                <c:pt idx="10596">
                  <c:v>82302.031000000003</c:v>
                </c:pt>
                <c:pt idx="10597">
                  <c:v>82304.031000000003</c:v>
                </c:pt>
                <c:pt idx="10598">
                  <c:v>82306.031000000003</c:v>
                </c:pt>
                <c:pt idx="10599">
                  <c:v>82308.031000000003</c:v>
                </c:pt>
                <c:pt idx="10600">
                  <c:v>82310.031000000003</c:v>
                </c:pt>
                <c:pt idx="10601">
                  <c:v>82312.031000000003</c:v>
                </c:pt>
                <c:pt idx="10602">
                  <c:v>82314.031000000003</c:v>
                </c:pt>
                <c:pt idx="10603">
                  <c:v>82316.031000000003</c:v>
                </c:pt>
                <c:pt idx="10604">
                  <c:v>82318.031000000003</c:v>
                </c:pt>
                <c:pt idx="10605">
                  <c:v>82320.031000000003</c:v>
                </c:pt>
                <c:pt idx="10606">
                  <c:v>82322.031000000003</c:v>
                </c:pt>
                <c:pt idx="10607">
                  <c:v>82324.031000000003</c:v>
                </c:pt>
                <c:pt idx="10608">
                  <c:v>82326.031000000003</c:v>
                </c:pt>
                <c:pt idx="10609">
                  <c:v>82328.031000000003</c:v>
                </c:pt>
                <c:pt idx="10610">
                  <c:v>82330.031000000003</c:v>
                </c:pt>
                <c:pt idx="10611">
                  <c:v>82332.031000000003</c:v>
                </c:pt>
                <c:pt idx="10612">
                  <c:v>82334.031000000003</c:v>
                </c:pt>
                <c:pt idx="10613">
                  <c:v>82336.031000000003</c:v>
                </c:pt>
                <c:pt idx="10614">
                  <c:v>82338.031000000003</c:v>
                </c:pt>
                <c:pt idx="10615">
                  <c:v>82340.031000000003</c:v>
                </c:pt>
                <c:pt idx="10616">
                  <c:v>82342.031000000003</c:v>
                </c:pt>
                <c:pt idx="10617">
                  <c:v>82344.031000000003</c:v>
                </c:pt>
                <c:pt idx="10618">
                  <c:v>82346.031000000003</c:v>
                </c:pt>
                <c:pt idx="10619">
                  <c:v>82348.031000000003</c:v>
                </c:pt>
                <c:pt idx="10620">
                  <c:v>82350.031000000003</c:v>
                </c:pt>
                <c:pt idx="10621">
                  <c:v>82352.031000000003</c:v>
                </c:pt>
                <c:pt idx="10622">
                  <c:v>82354.031000000003</c:v>
                </c:pt>
                <c:pt idx="10623">
                  <c:v>82356.031000000003</c:v>
                </c:pt>
                <c:pt idx="10624">
                  <c:v>82358.031000000003</c:v>
                </c:pt>
                <c:pt idx="10625">
                  <c:v>82360.031000000003</c:v>
                </c:pt>
                <c:pt idx="10626">
                  <c:v>82362.031000000003</c:v>
                </c:pt>
                <c:pt idx="10627">
                  <c:v>82364.031000000003</c:v>
                </c:pt>
                <c:pt idx="10628">
                  <c:v>82366.031000000003</c:v>
                </c:pt>
                <c:pt idx="10629">
                  <c:v>82368.031000000003</c:v>
                </c:pt>
                <c:pt idx="10630">
                  <c:v>82370.031000000003</c:v>
                </c:pt>
                <c:pt idx="10631">
                  <c:v>82372.031000000003</c:v>
                </c:pt>
                <c:pt idx="10632">
                  <c:v>82374.031000000003</c:v>
                </c:pt>
                <c:pt idx="10633">
                  <c:v>82376.031000000003</c:v>
                </c:pt>
                <c:pt idx="10634">
                  <c:v>82378.031000000003</c:v>
                </c:pt>
                <c:pt idx="10635">
                  <c:v>82380.031000000003</c:v>
                </c:pt>
                <c:pt idx="10636">
                  <c:v>82382.031000000003</c:v>
                </c:pt>
                <c:pt idx="10637">
                  <c:v>82384.031000000003</c:v>
                </c:pt>
                <c:pt idx="10638">
                  <c:v>82386.031000000003</c:v>
                </c:pt>
                <c:pt idx="10639">
                  <c:v>82388.031000000003</c:v>
                </c:pt>
                <c:pt idx="10640">
                  <c:v>82390.031000000003</c:v>
                </c:pt>
                <c:pt idx="10641">
                  <c:v>82392.031000000003</c:v>
                </c:pt>
                <c:pt idx="10642">
                  <c:v>82394.031000000003</c:v>
                </c:pt>
                <c:pt idx="10643">
                  <c:v>82396.031000000003</c:v>
                </c:pt>
                <c:pt idx="10644">
                  <c:v>82398.031000000003</c:v>
                </c:pt>
                <c:pt idx="10645">
                  <c:v>82400.031000000003</c:v>
                </c:pt>
                <c:pt idx="10646">
                  <c:v>82402.031000000003</c:v>
                </c:pt>
                <c:pt idx="10647">
                  <c:v>82404.031000000003</c:v>
                </c:pt>
                <c:pt idx="10648">
                  <c:v>82406.031000000003</c:v>
                </c:pt>
                <c:pt idx="10649">
                  <c:v>82408.031000000003</c:v>
                </c:pt>
                <c:pt idx="10650">
                  <c:v>82410.031000000003</c:v>
                </c:pt>
                <c:pt idx="10651">
                  <c:v>82412.031000000003</c:v>
                </c:pt>
                <c:pt idx="10652">
                  <c:v>82414.031000000003</c:v>
                </c:pt>
                <c:pt idx="10653">
                  <c:v>82416.031000000003</c:v>
                </c:pt>
                <c:pt idx="10654">
                  <c:v>82418.031000000003</c:v>
                </c:pt>
                <c:pt idx="10655">
                  <c:v>82420.031000000003</c:v>
                </c:pt>
                <c:pt idx="10656">
                  <c:v>82422.031000000003</c:v>
                </c:pt>
                <c:pt idx="10657">
                  <c:v>82424.031000000003</c:v>
                </c:pt>
                <c:pt idx="10658">
                  <c:v>82426.031000000003</c:v>
                </c:pt>
                <c:pt idx="10659">
                  <c:v>82428.031000000003</c:v>
                </c:pt>
                <c:pt idx="10660">
                  <c:v>82430.031000000003</c:v>
                </c:pt>
                <c:pt idx="10661">
                  <c:v>82432.031000000003</c:v>
                </c:pt>
                <c:pt idx="10662">
                  <c:v>82434.031000000003</c:v>
                </c:pt>
                <c:pt idx="10663">
                  <c:v>82436.031000000003</c:v>
                </c:pt>
                <c:pt idx="10664">
                  <c:v>82438.031000000003</c:v>
                </c:pt>
                <c:pt idx="10665">
                  <c:v>82440.031000000003</c:v>
                </c:pt>
                <c:pt idx="10666">
                  <c:v>82442.031000000003</c:v>
                </c:pt>
                <c:pt idx="10667">
                  <c:v>82444.031000000003</c:v>
                </c:pt>
                <c:pt idx="10668">
                  <c:v>82446.031000000003</c:v>
                </c:pt>
                <c:pt idx="10669">
                  <c:v>82448.031000000003</c:v>
                </c:pt>
                <c:pt idx="10670">
                  <c:v>82450.031000000003</c:v>
                </c:pt>
                <c:pt idx="10671">
                  <c:v>82452.031000000003</c:v>
                </c:pt>
                <c:pt idx="10672">
                  <c:v>82454.031000000003</c:v>
                </c:pt>
                <c:pt idx="10673">
                  <c:v>82456.031000000003</c:v>
                </c:pt>
                <c:pt idx="10674">
                  <c:v>82458.031000000003</c:v>
                </c:pt>
                <c:pt idx="10675">
                  <c:v>82460.031000000003</c:v>
                </c:pt>
                <c:pt idx="10676">
                  <c:v>82462.031000000003</c:v>
                </c:pt>
                <c:pt idx="10677">
                  <c:v>82464.031000000003</c:v>
                </c:pt>
                <c:pt idx="10678">
                  <c:v>82466.031000000003</c:v>
                </c:pt>
                <c:pt idx="10679">
                  <c:v>82468.031000000003</c:v>
                </c:pt>
                <c:pt idx="10680">
                  <c:v>82470.031000000003</c:v>
                </c:pt>
                <c:pt idx="10681">
                  <c:v>82472.031000000003</c:v>
                </c:pt>
                <c:pt idx="10682">
                  <c:v>82474.031000000003</c:v>
                </c:pt>
                <c:pt idx="10683">
                  <c:v>82476.031000000003</c:v>
                </c:pt>
                <c:pt idx="10684">
                  <c:v>82478.031000000003</c:v>
                </c:pt>
                <c:pt idx="10685">
                  <c:v>82480.031000000003</c:v>
                </c:pt>
                <c:pt idx="10686">
                  <c:v>82482.031000000003</c:v>
                </c:pt>
                <c:pt idx="10687">
                  <c:v>82484.031000000003</c:v>
                </c:pt>
                <c:pt idx="10688">
                  <c:v>82486.031000000003</c:v>
                </c:pt>
                <c:pt idx="10689">
                  <c:v>82488.031000000003</c:v>
                </c:pt>
                <c:pt idx="10690">
                  <c:v>82490.031000000003</c:v>
                </c:pt>
                <c:pt idx="10691">
                  <c:v>82492.031000000003</c:v>
                </c:pt>
                <c:pt idx="10692">
                  <c:v>82494.031000000003</c:v>
                </c:pt>
                <c:pt idx="10693">
                  <c:v>82496.031000000003</c:v>
                </c:pt>
                <c:pt idx="10694">
                  <c:v>82498.031000000003</c:v>
                </c:pt>
                <c:pt idx="10695">
                  <c:v>82500.031000000003</c:v>
                </c:pt>
                <c:pt idx="10696">
                  <c:v>82502.031000000003</c:v>
                </c:pt>
                <c:pt idx="10697">
                  <c:v>82504.031000000003</c:v>
                </c:pt>
                <c:pt idx="10698">
                  <c:v>82506.031000000003</c:v>
                </c:pt>
                <c:pt idx="10699">
                  <c:v>82508.031000000003</c:v>
                </c:pt>
                <c:pt idx="10700">
                  <c:v>82510.031000000003</c:v>
                </c:pt>
                <c:pt idx="10701">
                  <c:v>82512.031000000003</c:v>
                </c:pt>
                <c:pt idx="10702">
                  <c:v>82514.031000000003</c:v>
                </c:pt>
                <c:pt idx="10703">
                  <c:v>82516.031000000003</c:v>
                </c:pt>
                <c:pt idx="10704">
                  <c:v>82518.031000000003</c:v>
                </c:pt>
                <c:pt idx="10705">
                  <c:v>82520.031000000003</c:v>
                </c:pt>
                <c:pt idx="10706">
                  <c:v>82522.031000000003</c:v>
                </c:pt>
                <c:pt idx="10707">
                  <c:v>82524.031000000003</c:v>
                </c:pt>
                <c:pt idx="10708">
                  <c:v>82526.031000000003</c:v>
                </c:pt>
                <c:pt idx="10709">
                  <c:v>82528.031000000003</c:v>
                </c:pt>
                <c:pt idx="10710">
                  <c:v>82530.031000000003</c:v>
                </c:pt>
                <c:pt idx="10711">
                  <c:v>82532.031000000003</c:v>
                </c:pt>
                <c:pt idx="10712">
                  <c:v>82534.031000000003</c:v>
                </c:pt>
                <c:pt idx="10713">
                  <c:v>82536.031000000003</c:v>
                </c:pt>
                <c:pt idx="10714">
                  <c:v>82538.031000000003</c:v>
                </c:pt>
                <c:pt idx="10715">
                  <c:v>82540.031000000003</c:v>
                </c:pt>
                <c:pt idx="10716">
                  <c:v>82542.031000000003</c:v>
                </c:pt>
                <c:pt idx="10717">
                  <c:v>82544.031000000003</c:v>
                </c:pt>
                <c:pt idx="10718">
                  <c:v>82546.031000000003</c:v>
                </c:pt>
                <c:pt idx="10719">
                  <c:v>82548.031000000003</c:v>
                </c:pt>
                <c:pt idx="10720">
                  <c:v>82550.031000000003</c:v>
                </c:pt>
                <c:pt idx="10721">
                  <c:v>82552.031000000003</c:v>
                </c:pt>
                <c:pt idx="10722">
                  <c:v>82554.031000000003</c:v>
                </c:pt>
                <c:pt idx="10723">
                  <c:v>82556.031000000003</c:v>
                </c:pt>
                <c:pt idx="10724">
                  <c:v>82558.031000000003</c:v>
                </c:pt>
                <c:pt idx="10725">
                  <c:v>82560.031000000003</c:v>
                </c:pt>
                <c:pt idx="10726">
                  <c:v>82562.031000000003</c:v>
                </c:pt>
                <c:pt idx="10727">
                  <c:v>82564.031000000003</c:v>
                </c:pt>
                <c:pt idx="10728">
                  <c:v>82566.031000000003</c:v>
                </c:pt>
                <c:pt idx="10729">
                  <c:v>82568.031000000003</c:v>
                </c:pt>
                <c:pt idx="10730">
                  <c:v>82570.031000000003</c:v>
                </c:pt>
                <c:pt idx="10731">
                  <c:v>82572.031000000003</c:v>
                </c:pt>
                <c:pt idx="10732">
                  <c:v>82574.031000000003</c:v>
                </c:pt>
                <c:pt idx="10733">
                  <c:v>82576.031000000003</c:v>
                </c:pt>
                <c:pt idx="10734">
                  <c:v>82578.031000000003</c:v>
                </c:pt>
                <c:pt idx="10735">
                  <c:v>82580.031000000003</c:v>
                </c:pt>
                <c:pt idx="10736">
                  <c:v>82582.031000000003</c:v>
                </c:pt>
                <c:pt idx="10737">
                  <c:v>82584.031000000003</c:v>
                </c:pt>
                <c:pt idx="10738">
                  <c:v>82586.031000000003</c:v>
                </c:pt>
                <c:pt idx="10739">
                  <c:v>82588.031000000003</c:v>
                </c:pt>
                <c:pt idx="10740">
                  <c:v>82590.031000000003</c:v>
                </c:pt>
                <c:pt idx="10741">
                  <c:v>82592.031000000003</c:v>
                </c:pt>
                <c:pt idx="10742">
                  <c:v>82594.031000000003</c:v>
                </c:pt>
                <c:pt idx="10743">
                  <c:v>82596.031000000003</c:v>
                </c:pt>
                <c:pt idx="10744">
                  <c:v>82598.031000000003</c:v>
                </c:pt>
                <c:pt idx="10745">
                  <c:v>82600.031000000003</c:v>
                </c:pt>
                <c:pt idx="10746">
                  <c:v>82602.031000000003</c:v>
                </c:pt>
                <c:pt idx="10747">
                  <c:v>82604.031000000003</c:v>
                </c:pt>
                <c:pt idx="10748">
                  <c:v>82606.031000000003</c:v>
                </c:pt>
                <c:pt idx="10749">
                  <c:v>82608.031000000003</c:v>
                </c:pt>
                <c:pt idx="10750">
                  <c:v>82610.031000000003</c:v>
                </c:pt>
                <c:pt idx="10751">
                  <c:v>82612.031000000003</c:v>
                </c:pt>
                <c:pt idx="10752">
                  <c:v>82614.031000000003</c:v>
                </c:pt>
                <c:pt idx="10753">
                  <c:v>82616.031000000003</c:v>
                </c:pt>
                <c:pt idx="10754">
                  <c:v>82618.031000000003</c:v>
                </c:pt>
                <c:pt idx="10755">
                  <c:v>82620.031000000003</c:v>
                </c:pt>
                <c:pt idx="10756">
                  <c:v>82622.031000000003</c:v>
                </c:pt>
                <c:pt idx="10757">
                  <c:v>82624.031000000003</c:v>
                </c:pt>
                <c:pt idx="10758">
                  <c:v>82626.031000000003</c:v>
                </c:pt>
                <c:pt idx="10759">
                  <c:v>82628.031000000003</c:v>
                </c:pt>
                <c:pt idx="10760">
                  <c:v>82630.031000000003</c:v>
                </c:pt>
                <c:pt idx="10761">
                  <c:v>82632.031000000003</c:v>
                </c:pt>
                <c:pt idx="10762">
                  <c:v>82634.031000000003</c:v>
                </c:pt>
                <c:pt idx="10763">
                  <c:v>82636.031000000003</c:v>
                </c:pt>
                <c:pt idx="10764">
                  <c:v>82638.031000000003</c:v>
                </c:pt>
                <c:pt idx="10765">
                  <c:v>82640.031000000003</c:v>
                </c:pt>
                <c:pt idx="10766">
                  <c:v>82642.031000000003</c:v>
                </c:pt>
                <c:pt idx="10767">
                  <c:v>82644.031000000003</c:v>
                </c:pt>
                <c:pt idx="10768">
                  <c:v>82646.031000000003</c:v>
                </c:pt>
                <c:pt idx="10769">
                  <c:v>82648.031000000003</c:v>
                </c:pt>
                <c:pt idx="10770">
                  <c:v>82650.031000000003</c:v>
                </c:pt>
                <c:pt idx="10771">
                  <c:v>82652.031000000003</c:v>
                </c:pt>
                <c:pt idx="10772">
                  <c:v>82654.031000000003</c:v>
                </c:pt>
                <c:pt idx="10773">
                  <c:v>82656.031000000003</c:v>
                </c:pt>
                <c:pt idx="10774">
                  <c:v>82658.031000000003</c:v>
                </c:pt>
                <c:pt idx="10775">
                  <c:v>82660.031000000003</c:v>
                </c:pt>
                <c:pt idx="10776">
                  <c:v>82662.031000000003</c:v>
                </c:pt>
                <c:pt idx="10777">
                  <c:v>82664.031000000003</c:v>
                </c:pt>
                <c:pt idx="10778">
                  <c:v>82666.031000000003</c:v>
                </c:pt>
                <c:pt idx="10779">
                  <c:v>82668.031000000003</c:v>
                </c:pt>
                <c:pt idx="10780">
                  <c:v>82670.031000000003</c:v>
                </c:pt>
                <c:pt idx="10781">
                  <c:v>82672.031000000003</c:v>
                </c:pt>
                <c:pt idx="10782">
                  <c:v>82674.031000000003</c:v>
                </c:pt>
                <c:pt idx="10783">
                  <c:v>82676.031000000003</c:v>
                </c:pt>
                <c:pt idx="10784">
                  <c:v>82678.031000000003</c:v>
                </c:pt>
                <c:pt idx="10785">
                  <c:v>82680.031000000003</c:v>
                </c:pt>
                <c:pt idx="10786">
                  <c:v>82682.031000000003</c:v>
                </c:pt>
                <c:pt idx="10787">
                  <c:v>82684.031000000003</c:v>
                </c:pt>
                <c:pt idx="10788">
                  <c:v>82686.031000000003</c:v>
                </c:pt>
                <c:pt idx="10789">
                  <c:v>82688.031000000003</c:v>
                </c:pt>
                <c:pt idx="10790">
                  <c:v>82690.031000000003</c:v>
                </c:pt>
                <c:pt idx="10791">
                  <c:v>82692.031000000003</c:v>
                </c:pt>
                <c:pt idx="10792">
                  <c:v>82694.031000000003</c:v>
                </c:pt>
                <c:pt idx="10793">
                  <c:v>82696.031000000003</c:v>
                </c:pt>
                <c:pt idx="10794">
                  <c:v>82698.031000000003</c:v>
                </c:pt>
                <c:pt idx="10795">
                  <c:v>82700.031000000003</c:v>
                </c:pt>
                <c:pt idx="10796">
                  <c:v>82702.031000000003</c:v>
                </c:pt>
                <c:pt idx="10797">
                  <c:v>82704.031000000003</c:v>
                </c:pt>
                <c:pt idx="10798">
                  <c:v>82706.031000000003</c:v>
                </c:pt>
                <c:pt idx="10799">
                  <c:v>82708.031000000003</c:v>
                </c:pt>
                <c:pt idx="10800">
                  <c:v>82710.031000000003</c:v>
                </c:pt>
                <c:pt idx="10801">
                  <c:v>82712.031000000003</c:v>
                </c:pt>
                <c:pt idx="10802">
                  <c:v>82714.031000000003</c:v>
                </c:pt>
                <c:pt idx="10803">
                  <c:v>82716.031000000003</c:v>
                </c:pt>
                <c:pt idx="10804">
                  <c:v>82718.031000000003</c:v>
                </c:pt>
                <c:pt idx="10805">
                  <c:v>82720.031000000003</c:v>
                </c:pt>
                <c:pt idx="10806">
                  <c:v>82722.031000000003</c:v>
                </c:pt>
                <c:pt idx="10807">
                  <c:v>82724.031000000003</c:v>
                </c:pt>
                <c:pt idx="10808">
                  <c:v>82726.031000000003</c:v>
                </c:pt>
                <c:pt idx="10809">
                  <c:v>82728.031000000003</c:v>
                </c:pt>
                <c:pt idx="10810">
                  <c:v>82730.031000000003</c:v>
                </c:pt>
                <c:pt idx="10811">
                  <c:v>82732.031000000003</c:v>
                </c:pt>
                <c:pt idx="10812">
                  <c:v>82734.031000000003</c:v>
                </c:pt>
                <c:pt idx="10813">
                  <c:v>82736.031000000003</c:v>
                </c:pt>
                <c:pt idx="10814">
                  <c:v>82738.031000000003</c:v>
                </c:pt>
                <c:pt idx="10815">
                  <c:v>82740.031000000003</c:v>
                </c:pt>
                <c:pt idx="10816">
                  <c:v>82742.031000000003</c:v>
                </c:pt>
                <c:pt idx="10817">
                  <c:v>82744.031000000003</c:v>
                </c:pt>
                <c:pt idx="10818">
                  <c:v>82746.031000000003</c:v>
                </c:pt>
                <c:pt idx="10819">
                  <c:v>82748.031000000003</c:v>
                </c:pt>
                <c:pt idx="10820">
                  <c:v>82750.031000000003</c:v>
                </c:pt>
                <c:pt idx="10821">
                  <c:v>82752.031000000003</c:v>
                </c:pt>
                <c:pt idx="10822">
                  <c:v>82754.031000000003</c:v>
                </c:pt>
                <c:pt idx="10823">
                  <c:v>82756.031000000003</c:v>
                </c:pt>
                <c:pt idx="10824">
                  <c:v>82758.031000000003</c:v>
                </c:pt>
                <c:pt idx="10825">
                  <c:v>82760.031000000003</c:v>
                </c:pt>
                <c:pt idx="10826">
                  <c:v>82762.031000000003</c:v>
                </c:pt>
                <c:pt idx="10827">
                  <c:v>82764.031000000003</c:v>
                </c:pt>
                <c:pt idx="10828">
                  <c:v>82766.031000000003</c:v>
                </c:pt>
                <c:pt idx="10829">
                  <c:v>82768.031000000003</c:v>
                </c:pt>
                <c:pt idx="10830">
                  <c:v>82770.031000000003</c:v>
                </c:pt>
                <c:pt idx="10831">
                  <c:v>82772.031000000003</c:v>
                </c:pt>
                <c:pt idx="10832">
                  <c:v>82774.031000000003</c:v>
                </c:pt>
                <c:pt idx="10833">
                  <c:v>82776.031000000003</c:v>
                </c:pt>
                <c:pt idx="10834">
                  <c:v>82778.031000000003</c:v>
                </c:pt>
                <c:pt idx="10835">
                  <c:v>82780.031000000003</c:v>
                </c:pt>
                <c:pt idx="10836">
                  <c:v>82782.031000000003</c:v>
                </c:pt>
                <c:pt idx="10837">
                  <c:v>82784.031000000003</c:v>
                </c:pt>
                <c:pt idx="10838">
                  <c:v>82786.031000000003</c:v>
                </c:pt>
                <c:pt idx="10839">
                  <c:v>82788.031000000003</c:v>
                </c:pt>
                <c:pt idx="10840">
                  <c:v>82790.031000000003</c:v>
                </c:pt>
                <c:pt idx="10841">
                  <c:v>82792.031000000003</c:v>
                </c:pt>
                <c:pt idx="10842">
                  <c:v>82794.031000000003</c:v>
                </c:pt>
                <c:pt idx="10843">
                  <c:v>82796.031000000003</c:v>
                </c:pt>
                <c:pt idx="10844">
                  <c:v>82798.031000000003</c:v>
                </c:pt>
                <c:pt idx="10845">
                  <c:v>82800.031000000003</c:v>
                </c:pt>
                <c:pt idx="10846">
                  <c:v>82802.031000000003</c:v>
                </c:pt>
                <c:pt idx="10847">
                  <c:v>82804.031000000003</c:v>
                </c:pt>
                <c:pt idx="10848">
                  <c:v>82806.031000000003</c:v>
                </c:pt>
                <c:pt idx="10849">
                  <c:v>82808.031000000003</c:v>
                </c:pt>
                <c:pt idx="10850">
                  <c:v>82810.031000000003</c:v>
                </c:pt>
                <c:pt idx="10851">
                  <c:v>82812.031000000003</c:v>
                </c:pt>
                <c:pt idx="10852">
                  <c:v>82814.031000000003</c:v>
                </c:pt>
                <c:pt idx="10853">
                  <c:v>82816.031000000003</c:v>
                </c:pt>
                <c:pt idx="10854">
                  <c:v>82818.031000000003</c:v>
                </c:pt>
                <c:pt idx="10855">
                  <c:v>82820.031000000003</c:v>
                </c:pt>
                <c:pt idx="10856">
                  <c:v>82822.031000000003</c:v>
                </c:pt>
                <c:pt idx="10857">
                  <c:v>82824.031000000003</c:v>
                </c:pt>
                <c:pt idx="10858">
                  <c:v>82826.031000000003</c:v>
                </c:pt>
                <c:pt idx="10859">
                  <c:v>82828.031000000003</c:v>
                </c:pt>
                <c:pt idx="10860">
                  <c:v>82830.031000000003</c:v>
                </c:pt>
                <c:pt idx="10861">
                  <c:v>82832.031000000003</c:v>
                </c:pt>
                <c:pt idx="10862">
                  <c:v>82834.031000000003</c:v>
                </c:pt>
                <c:pt idx="10863">
                  <c:v>82836.031000000003</c:v>
                </c:pt>
                <c:pt idx="10864">
                  <c:v>82838.031000000003</c:v>
                </c:pt>
                <c:pt idx="10865">
                  <c:v>82840.031000000003</c:v>
                </c:pt>
                <c:pt idx="10866">
                  <c:v>82842.031000000003</c:v>
                </c:pt>
                <c:pt idx="10867">
                  <c:v>82844.031000000003</c:v>
                </c:pt>
                <c:pt idx="10868">
                  <c:v>82846.031000000003</c:v>
                </c:pt>
                <c:pt idx="10869">
                  <c:v>82848.031000000003</c:v>
                </c:pt>
                <c:pt idx="10870">
                  <c:v>82850.031000000003</c:v>
                </c:pt>
                <c:pt idx="10871">
                  <c:v>82852.031000000003</c:v>
                </c:pt>
                <c:pt idx="10872">
                  <c:v>82854.031000000003</c:v>
                </c:pt>
                <c:pt idx="10873">
                  <c:v>82856.031000000003</c:v>
                </c:pt>
                <c:pt idx="10874">
                  <c:v>82858.031000000003</c:v>
                </c:pt>
                <c:pt idx="10875">
                  <c:v>82860.031000000003</c:v>
                </c:pt>
                <c:pt idx="10876">
                  <c:v>82862.031000000003</c:v>
                </c:pt>
                <c:pt idx="10877">
                  <c:v>82864.031000000003</c:v>
                </c:pt>
                <c:pt idx="10878">
                  <c:v>82866.031000000003</c:v>
                </c:pt>
                <c:pt idx="10879">
                  <c:v>82868.031000000003</c:v>
                </c:pt>
                <c:pt idx="10880">
                  <c:v>82870.031000000003</c:v>
                </c:pt>
                <c:pt idx="10881">
                  <c:v>82872.031000000003</c:v>
                </c:pt>
                <c:pt idx="10882">
                  <c:v>82874.031000000003</c:v>
                </c:pt>
                <c:pt idx="10883">
                  <c:v>82876.031000000003</c:v>
                </c:pt>
                <c:pt idx="10884">
                  <c:v>82878.031000000003</c:v>
                </c:pt>
                <c:pt idx="10885">
                  <c:v>82880.031000000003</c:v>
                </c:pt>
                <c:pt idx="10886">
                  <c:v>82882.031000000003</c:v>
                </c:pt>
                <c:pt idx="10887">
                  <c:v>82884.031000000003</c:v>
                </c:pt>
                <c:pt idx="10888">
                  <c:v>82886.031000000003</c:v>
                </c:pt>
                <c:pt idx="10889">
                  <c:v>82888.031000000003</c:v>
                </c:pt>
                <c:pt idx="10890">
                  <c:v>82890.031000000003</c:v>
                </c:pt>
                <c:pt idx="10891">
                  <c:v>82892.031000000003</c:v>
                </c:pt>
                <c:pt idx="10892">
                  <c:v>82894.031000000003</c:v>
                </c:pt>
                <c:pt idx="10893">
                  <c:v>82896.031000000003</c:v>
                </c:pt>
                <c:pt idx="10894">
                  <c:v>82898.031000000003</c:v>
                </c:pt>
                <c:pt idx="10895">
                  <c:v>82900.031000000003</c:v>
                </c:pt>
                <c:pt idx="10896">
                  <c:v>82902.031000000003</c:v>
                </c:pt>
                <c:pt idx="10897">
                  <c:v>82904.031000000003</c:v>
                </c:pt>
                <c:pt idx="10898">
                  <c:v>82906.031000000003</c:v>
                </c:pt>
                <c:pt idx="10899">
                  <c:v>82908.031000000003</c:v>
                </c:pt>
                <c:pt idx="10900">
                  <c:v>82910.031000000003</c:v>
                </c:pt>
                <c:pt idx="10901">
                  <c:v>82912.031000000003</c:v>
                </c:pt>
                <c:pt idx="10902">
                  <c:v>82914.031000000003</c:v>
                </c:pt>
                <c:pt idx="10903">
                  <c:v>82916.031000000003</c:v>
                </c:pt>
                <c:pt idx="10904">
                  <c:v>82918.031000000003</c:v>
                </c:pt>
                <c:pt idx="10905">
                  <c:v>82920.031000000003</c:v>
                </c:pt>
                <c:pt idx="10906">
                  <c:v>82922.031000000003</c:v>
                </c:pt>
                <c:pt idx="10907">
                  <c:v>82924.172000000006</c:v>
                </c:pt>
                <c:pt idx="10908">
                  <c:v>82926.172000000006</c:v>
                </c:pt>
                <c:pt idx="10909">
                  <c:v>82928.172000000006</c:v>
                </c:pt>
                <c:pt idx="10910">
                  <c:v>82930.172000000006</c:v>
                </c:pt>
                <c:pt idx="10911">
                  <c:v>82932.172000000006</c:v>
                </c:pt>
                <c:pt idx="10912">
                  <c:v>82934.172000000006</c:v>
                </c:pt>
                <c:pt idx="10913">
                  <c:v>82936.172000000006</c:v>
                </c:pt>
                <c:pt idx="10914">
                  <c:v>82938.172000000006</c:v>
                </c:pt>
                <c:pt idx="10915">
                  <c:v>82940.172000000006</c:v>
                </c:pt>
                <c:pt idx="10916">
                  <c:v>82942.172000000006</c:v>
                </c:pt>
                <c:pt idx="10917">
                  <c:v>82944.172000000006</c:v>
                </c:pt>
                <c:pt idx="10918">
                  <c:v>82946.172000000006</c:v>
                </c:pt>
                <c:pt idx="10919">
                  <c:v>82948.172000000006</c:v>
                </c:pt>
                <c:pt idx="10920">
                  <c:v>82950.172000000006</c:v>
                </c:pt>
                <c:pt idx="10921">
                  <c:v>82952.172000000006</c:v>
                </c:pt>
                <c:pt idx="10922">
                  <c:v>82954.172000000006</c:v>
                </c:pt>
                <c:pt idx="10923">
                  <c:v>82956.172000000006</c:v>
                </c:pt>
                <c:pt idx="10924">
                  <c:v>82958.172000000006</c:v>
                </c:pt>
                <c:pt idx="10925">
                  <c:v>82960.172000000006</c:v>
                </c:pt>
                <c:pt idx="10926">
                  <c:v>82962.172000000006</c:v>
                </c:pt>
                <c:pt idx="10927">
                  <c:v>82964.172000000006</c:v>
                </c:pt>
                <c:pt idx="10928">
                  <c:v>82966.172000000006</c:v>
                </c:pt>
                <c:pt idx="10929">
                  <c:v>82968.172000000006</c:v>
                </c:pt>
                <c:pt idx="10930">
                  <c:v>82970.172000000006</c:v>
                </c:pt>
                <c:pt idx="10931">
                  <c:v>82972.172000000006</c:v>
                </c:pt>
                <c:pt idx="10932">
                  <c:v>82974.172000000006</c:v>
                </c:pt>
                <c:pt idx="10933">
                  <c:v>82976.172000000006</c:v>
                </c:pt>
                <c:pt idx="10934">
                  <c:v>82978.172000000006</c:v>
                </c:pt>
                <c:pt idx="10935">
                  <c:v>82980.172000000006</c:v>
                </c:pt>
                <c:pt idx="10936">
                  <c:v>82982.172000000006</c:v>
                </c:pt>
                <c:pt idx="10937">
                  <c:v>82984.172000000006</c:v>
                </c:pt>
                <c:pt idx="10938">
                  <c:v>82986.172000000006</c:v>
                </c:pt>
                <c:pt idx="10939">
                  <c:v>82988.172000000006</c:v>
                </c:pt>
                <c:pt idx="10940">
                  <c:v>82990.172000000006</c:v>
                </c:pt>
                <c:pt idx="10941">
                  <c:v>82992.172000000006</c:v>
                </c:pt>
                <c:pt idx="10942">
                  <c:v>82994.172000000006</c:v>
                </c:pt>
                <c:pt idx="10943">
                  <c:v>82996.172000000006</c:v>
                </c:pt>
                <c:pt idx="10944">
                  <c:v>82998.172000000006</c:v>
                </c:pt>
                <c:pt idx="10945">
                  <c:v>83000.172000000006</c:v>
                </c:pt>
                <c:pt idx="10946">
                  <c:v>83002.172000000006</c:v>
                </c:pt>
                <c:pt idx="10947">
                  <c:v>83004.172000000006</c:v>
                </c:pt>
                <c:pt idx="10948">
                  <c:v>83006.172000000006</c:v>
                </c:pt>
                <c:pt idx="10949">
                  <c:v>83008.172000000006</c:v>
                </c:pt>
                <c:pt idx="10950">
                  <c:v>83010.172000000006</c:v>
                </c:pt>
                <c:pt idx="10951">
                  <c:v>83012.172000000006</c:v>
                </c:pt>
                <c:pt idx="10952">
                  <c:v>83014.172000000006</c:v>
                </c:pt>
                <c:pt idx="10953">
                  <c:v>83016.172000000006</c:v>
                </c:pt>
                <c:pt idx="10954">
                  <c:v>83018.172000000006</c:v>
                </c:pt>
                <c:pt idx="10955">
                  <c:v>83020.172000000006</c:v>
                </c:pt>
                <c:pt idx="10956">
                  <c:v>83022.172000000006</c:v>
                </c:pt>
                <c:pt idx="10957">
                  <c:v>83024.172000000006</c:v>
                </c:pt>
                <c:pt idx="10958">
                  <c:v>83026.172000000006</c:v>
                </c:pt>
                <c:pt idx="10959">
                  <c:v>83028.172000000006</c:v>
                </c:pt>
                <c:pt idx="10960">
                  <c:v>83030.172000000006</c:v>
                </c:pt>
                <c:pt idx="10961">
                  <c:v>83032.172000000006</c:v>
                </c:pt>
                <c:pt idx="10962">
                  <c:v>83034.172000000006</c:v>
                </c:pt>
                <c:pt idx="10963">
                  <c:v>83036.172000000006</c:v>
                </c:pt>
                <c:pt idx="10964">
                  <c:v>83038.172000000006</c:v>
                </c:pt>
                <c:pt idx="10965">
                  <c:v>83040.172000000006</c:v>
                </c:pt>
                <c:pt idx="10966">
                  <c:v>83042.172000000006</c:v>
                </c:pt>
                <c:pt idx="10967">
                  <c:v>83044.172000000006</c:v>
                </c:pt>
                <c:pt idx="10968">
                  <c:v>83046.172000000006</c:v>
                </c:pt>
                <c:pt idx="10969">
                  <c:v>83048.172000000006</c:v>
                </c:pt>
                <c:pt idx="10970">
                  <c:v>83050.172000000006</c:v>
                </c:pt>
                <c:pt idx="10971">
                  <c:v>83052.172000000006</c:v>
                </c:pt>
                <c:pt idx="10972">
                  <c:v>83054.172000000006</c:v>
                </c:pt>
                <c:pt idx="10973">
                  <c:v>83056.172000000006</c:v>
                </c:pt>
                <c:pt idx="10974">
                  <c:v>83058.172000000006</c:v>
                </c:pt>
                <c:pt idx="10975">
                  <c:v>83060.172000000006</c:v>
                </c:pt>
                <c:pt idx="10976">
                  <c:v>83062.172000000006</c:v>
                </c:pt>
                <c:pt idx="10977">
                  <c:v>83064.172000000006</c:v>
                </c:pt>
                <c:pt idx="10978">
                  <c:v>83066.172000000006</c:v>
                </c:pt>
                <c:pt idx="10979">
                  <c:v>83068.172000000006</c:v>
                </c:pt>
                <c:pt idx="10980">
                  <c:v>83070.172000000006</c:v>
                </c:pt>
                <c:pt idx="10981">
                  <c:v>83072.172000000006</c:v>
                </c:pt>
                <c:pt idx="10982">
                  <c:v>83074.172000000006</c:v>
                </c:pt>
                <c:pt idx="10983">
                  <c:v>83076.172000000006</c:v>
                </c:pt>
                <c:pt idx="10984">
                  <c:v>83078.172000000006</c:v>
                </c:pt>
                <c:pt idx="10985">
                  <c:v>83080.172000000006</c:v>
                </c:pt>
                <c:pt idx="10986">
                  <c:v>83082.172000000006</c:v>
                </c:pt>
                <c:pt idx="10987">
                  <c:v>83084.172000000006</c:v>
                </c:pt>
                <c:pt idx="10988">
                  <c:v>83086.172000000006</c:v>
                </c:pt>
                <c:pt idx="10989">
                  <c:v>83088.172000000006</c:v>
                </c:pt>
                <c:pt idx="10990">
                  <c:v>83090.172000000006</c:v>
                </c:pt>
                <c:pt idx="10991">
                  <c:v>83092.172000000006</c:v>
                </c:pt>
                <c:pt idx="10992">
                  <c:v>83094.172000000006</c:v>
                </c:pt>
                <c:pt idx="10993">
                  <c:v>83096.172000000006</c:v>
                </c:pt>
                <c:pt idx="10994">
                  <c:v>83098.172000000006</c:v>
                </c:pt>
                <c:pt idx="10995">
                  <c:v>83100.172000000006</c:v>
                </c:pt>
                <c:pt idx="10996">
                  <c:v>83102.172000000006</c:v>
                </c:pt>
                <c:pt idx="10997">
                  <c:v>83104.172000000006</c:v>
                </c:pt>
                <c:pt idx="10998">
                  <c:v>83106.172000000006</c:v>
                </c:pt>
                <c:pt idx="10999">
                  <c:v>83108.172000000006</c:v>
                </c:pt>
                <c:pt idx="11000">
                  <c:v>83110.172000000006</c:v>
                </c:pt>
                <c:pt idx="11001">
                  <c:v>83112.172000000006</c:v>
                </c:pt>
                <c:pt idx="11002">
                  <c:v>83114.172000000006</c:v>
                </c:pt>
                <c:pt idx="11003">
                  <c:v>83116.172000000006</c:v>
                </c:pt>
                <c:pt idx="11004">
                  <c:v>83118.172000000006</c:v>
                </c:pt>
                <c:pt idx="11005">
                  <c:v>83120.172000000006</c:v>
                </c:pt>
                <c:pt idx="11006">
                  <c:v>83122.172000000006</c:v>
                </c:pt>
                <c:pt idx="11007">
                  <c:v>83124.172000000006</c:v>
                </c:pt>
                <c:pt idx="11008">
                  <c:v>83126.172000000006</c:v>
                </c:pt>
                <c:pt idx="11009">
                  <c:v>83128.172000000006</c:v>
                </c:pt>
                <c:pt idx="11010">
                  <c:v>83130.172000000006</c:v>
                </c:pt>
                <c:pt idx="11011">
                  <c:v>83132.172000000006</c:v>
                </c:pt>
                <c:pt idx="11012">
                  <c:v>83134.172000000006</c:v>
                </c:pt>
                <c:pt idx="11013">
                  <c:v>83136.172000000006</c:v>
                </c:pt>
                <c:pt idx="11014">
                  <c:v>83138.172000000006</c:v>
                </c:pt>
                <c:pt idx="11015">
                  <c:v>83140.172000000006</c:v>
                </c:pt>
                <c:pt idx="11016">
                  <c:v>83142.172000000006</c:v>
                </c:pt>
                <c:pt idx="11017">
                  <c:v>83144.172000000006</c:v>
                </c:pt>
                <c:pt idx="11018">
                  <c:v>83146.172000000006</c:v>
                </c:pt>
                <c:pt idx="11019">
                  <c:v>83148.172000000006</c:v>
                </c:pt>
                <c:pt idx="11020">
                  <c:v>83150.172000000006</c:v>
                </c:pt>
                <c:pt idx="11021">
                  <c:v>83152.172000000006</c:v>
                </c:pt>
                <c:pt idx="11022">
                  <c:v>83154.172000000006</c:v>
                </c:pt>
                <c:pt idx="11023">
                  <c:v>83156.172000000006</c:v>
                </c:pt>
                <c:pt idx="11024">
                  <c:v>83158.172000000006</c:v>
                </c:pt>
                <c:pt idx="11025">
                  <c:v>83160.172000000006</c:v>
                </c:pt>
                <c:pt idx="11026">
                  <c:v>83162.172000000006</c:v>
                </c:pt>
                <c:pt idx="11027">
                  <c:v>83164.172000000006</c:v>
                </c:pt>
                <c:pt idx="11028">
                  <c:v>83166.172000000006</c:v>
                </c:pt>
                <c:pt idx="11029">
                  <c:v>83168.172000000006</c:v>
                </c:pt>
                <c:pt idx="11030">
                  <c:v>83170.172000000006</c:v>
                </c:pt>
                <c:pt idx="11031">
                  <c:v>83172.172000000006</c:v>
                </c:pt>
                <c:pt idx="11032">
                  <c:v>83174.172000000006</c:v>
                </c:pt>
                <c:pt idx="11033">
                  <c:v>83176.172000000006</c:v>
                </c:pt>
                <c:pt idx="11034">
                  <c:v>83178.172000000006</c:v>
                </c:pt>
                <c:pt idx="11035">
                  <c:v>83180.172000000006</c:v>
                </c:pt>
                <c:pt idx="11036">
                  <c:v>83182.172000000006</c:v>
                </c:pt>
                <c:pt idx="11037">
                  <c:v>83184.172000000006</c:v>
                </c:pt>
                <c:pt idx="11038">
                  <c:v>83186.172000000006</c:v>
                </c:pt>
                <c:pt idx="11039">
                  <c:v>83188.172000000006</c:v>
                </c:pt>
                <c:pt idx="11040">
                  <c:v>83190.172000000006</c:v>
                </c:pt>
                <c:pt idx="11041">
                  <c:v>83192.172000000006</c:v>
                </c:pt>
                <c:pt idx="11042">
                  <c:v>83194.172000000006</c:v>
                </c:pt>
                <c:pt idx="11043">
                  <c:v>83196.172000000006</c:v>
                </c:pt>
                <c:pt idx="11044">
                  <c:v>83198.172000000006</c:v>
                </c:pt>
                <c:pt idx="11045">
                  <c:v>83200.172000000006</c:v>
                </c:pt>
                <c:pt idx="11046">
                  <c:v>83202.172000000006</c:v>
                </c:pt>
                <c:pt idx="11047">
                  <c:v>83204.172000000006</c:v>
                </c:pt>
                <c:pt idx="11048">
                  <c:v>83206.172000000006</c:v>
                </c:pt>
                <c:pt idx="11049">
                  <c:v>83208.172000000006</c:v>
                </c:pt>
                <c:pt idx="11050">
                  <c:v>83210.172000000006</c:v>
                </c:pt>
                <c:pt idx="11051">
                  <c:v>83212.172000000006</c:v>
                </c:pt>
                <c:pt idx="11052">
                  <c:v>83214.172000000006</c:v>
                </c:pt>
                <c:pt idx="11053">
                  <c:v>83216.172000000006</c:v>
                </c:pt>
                <c:pt idx="11054">
                  <c:v>83218.172000000006</c:v>
                </c:pt>
                <c:pt idx="11055">
                  <c:v>83220.172000000006</c:v>
                </c:pt>
                <c:pt idx="11056">
                  <c:v>83222.172000000006</c:v>
                </c:pt>
                <c:pt idx="11057">
                  <c:v>83224.172000000006</c:v>
                </c:pt>
                <c:pt idx="11058">
                  <c:v>83226.172000000006</c:v>
                </c:pt>
                <c:pt idx="11059">
                  <c:v>83228.172000000006</c:v>
                </c:pt>
                <c:pt idx="11060">
                  <c:v>83230.172000000006</c:v>
                </c:pt>
                <c:pt idx="11061">
                  <c:v>83232.172000000006</c:v>
                </c:pt>
                <c:pt idx="11062">
                  <c:v>83234.172000000006</c:v>
                </c:pt>
                <c:pt idx="11063">
                  <c:v>83236.172000000006</c:v>
                </c:pt>
                <c:pt idx="11064">
                  <c:v>83238.172000000006</c:v>
                </c:pt>
                <c:pt idx="11065">
                  <c:v>83240.172000000006</c:v>
                </c:pt>
                <c:pt idx="11066">
                  <c:v>83242.172000000006</c:v>
                </c:pt>
                <c:pt idx="11067">
                  <c:v>83244.172000000006</c:v>
                </c:pt>
                <c:pt idx="11068">
                  <c:v>83246.172000000006</c:v>
                </c:pt>
                <c:pt idx="11069">
                  <c:v>83248.172000000006</c:v>
                </c:pt>
                <c:pt idx="11070">
                  <c:v>83250.172000000006</c:v>
                </c:pt>
                <c:pt idx="11071">
                  <c:v>83252.172000000006</c:v>
                </c:pt>
                <c:pt idx="11072">
                  <c:v>83254.172000000006</c:v>
                </c:pt>
                <c:pt idx="11073">
                  <c:v>83256.172000000006</c:v>
                </c:pt>
                <c:pt idx="11074">
                  <c:v>83258.172000000006</c:v>
                </c:pt>
                <c:pt idx="11075">
                  <c:v>83260.172000000006</c:v>
                </c:pt>
                <c:pt idx="11076">
                  <c:v>83262.172000000006</c:v>
                </c:pt>
                <c:pt idx="11077">
                  <c:v>83264.172000000006</c:v>
                </c:pt>
                <c:pt idx="11078">
                  <c:v>83266.172000000006</c:v>
                </c:pt>
                <c:pt idx="11079">
                  <c:v>83268.172000000006</c:v>
                </c:pt>
                <c:pt idx="11080">
                  <c:v>83270.172000000006</c:v>
                </c:pt>
                <c:pt idx="11081">
                  <c:v>83272.172000000006</c:v>
                </c:pt>
                <c:pt idx="11082">
                  <c:v>83274.172000000006</c:v>
                </c:pt>
                <c:pt idx="11083">
                  <c:v>83276.172000000006</c:v>
                </c:pt>
                <c:pt idx="11084">
                  <c:v>83278.172000000006</c:v>
                </c:pt>
                <c:pt idx="11085">
                  <c:v>83280.172000000006</c:v>
                </c:pt>
                <c:pt idx="11086">
                  <c:v>83282.172000000006</c:v>
                </c:pt>
                <c:pt idx="11087">
                  <c:v>83284.172000000006</c:v>
                </c:pt>
                <c:pt idx="11088">
                  <c:v>83286.172000000006</c:v>
                </c:pt>
                <c:pt idx="11089">
                  <c:v>83288.172000000006</c:v>
                </c:pt>
                <c:pt idx="11090">
                  <c:v>83290.172000000006</c:v>
                </c:pt>
                <c:pt idx="11091">
                  <c:v>83292.172000000006</c:v>
                </c:pt>
                <c:pt idx="11092">
                  <c:v>83294.172000000006</c:v>
                </c:pt>
                <c:pt idx="11093">
                  <c:v>83296.172000000006</c:v>
                </c:pt>
                <c:pt idx="11094">
                  <c:v>83298.172000000006</c:v>
                </c:pt>
                <c:pt idx="11095">
                  <c:v>83300.172000000006</c:v>
                </c:pt>
                <c:pt idx="11096">
                  <c:v>83302.172000000006</c:v>
                </c:pt>
                <c:pt idx="11097">
                  <c:v>83304.172000000006</c:v>
                </c:pt>
                <c:pt idx="11098">
                  <c:v>83306.172000000006</c:v>
                </c:pt>
                <c:pt idx="11099">
                  <c:v>83308.172000000006</c:v>
                </c:pt>
                <c:pt idx="11100">
                  <c:v>83310.172000000006</c:v>
                </c:pt>
                <c:pt idx="11101">
                  <c:v>83312.172000000006</c:v>
                </c:pt>
                <c:pt idx="11102">
                  <c:v>83314.172000000006</c:v>
                </c:pt>
                <c:pt idx="11103">
                  <c:v>83316.172000000006</c:v>
                </c:pt>
                <c:pt idx="11104">
                  <c:v>83318.172000000006</c:v>
                </c:pt>
                <c:pt idx="11105">
                  <c:v>83320.172000000006</c:v>
                </c:pt>
                <c:pt idx="11106">
                  <c:v>83322.172000000006</c:v>
                </c:pt>
                <c:pt idx="11107">
                  <c:v>83324.172000000006</c:v>
                </c:pt>
                <c:pt idx="11108">
                  <c:v>83326.172000000006</c:v>
                </c:pt>
                <c:pt idx="11109">
                  <c:v>83328.172000000006</c:v>
                </c:pt>
                <c:pt idx="11110">
                  <c:v>83330.172000000006</c:v>
                </c:pt>
                <c:pt idx="11111">
                  <c:v>83332.172000000006</c:v>
                </c:pt>
                <c:pt idx="11112">
                  <c:v>83334.172000000006</c:v>
                </c:pt>
                <c:pt idx="11113">
                  <c:v>83336.172000000006</c:v>
                </c:pt>
                <c:pt idx="11114">
                  <c:v>83338.172000000006</c:v>
                </c:pt>
                <c:pt idx="11115">
                  <c:v>83340.172000000006</c:v>
                </c:pt>
                <c:pt idx="11116">
                  <c:v>83342.172000000006</c:v>
                </c:pt>
                <c:pt idx="11117">
                  <c:v>83344.172000000006</c:v>
                </c:pt>
                <c:pt idx="11118">
                  <c:v>83346.172000000006</c:v>
                </c:pt>
                <c:pt idx="11119">
                  <c:v>83348.172000000006</c:v>
                </c:pt>
                <c:pt idx="11120">
                  <c:v>83350.172000000006</c:v>
                </c:pt>
                <c:pt idx="11121">
                  <c:v>83352.172000000006</c:v>
                </c:pt>
                <c:pt idx="11122">
                  <c:v>83354.172000000006</c:v>
                </c:pt>
                <c:pt idx="11123">
                  <c:v>83356.172000000006</c:v>
                </c:pt>
                <c:pt idx="11124">
                  <c:v>83358.172000000006</c:v>
                </c:pt>
                <c:pt idx="11125">
                  <c:v>83360.172000000006</c:v>
                </c:pt>
                <c:pt idx="11126">
                  <c:v>83362.172000000006</c:v>
                </c:pt>
                <c:pt idx="11127">
                  <c:v>83364.172000000006</c:v>
                </c:pt>
                <c:pt idx="11128">
                  <c:v>83366.172000000006</c:v>
                </c:pt>
                <c:pt idx="11129">
                  <c:v>83368.172000000006</c:v>
                </c:pt>
                <c:pt idx="11130">
                  <c:v>83370.172000000006</c:v>
                </c:pt>
                <c:pt idx="11131">
                  <c:v>83372.172000000006</c:v>
                </c:pt>
                <c:pt idx="11132">
                  <c:v>83374.172000000006</c:v>
                </c:pt>
                <c:pt idx="11133">
                  <c:v>83376.172000000006</c:v>
                </c:pt>
                <c:pt idx="11134">
                  <c:v>83378.172000000006</c:v>
                </c:pt>
                <c:pt idx="11135">
                  <c:v>83380.172000000006</c:v>
                </c:pt>
                <c:pt idx="11136">
                  <c:v>83382.172000000006</c:v>
                </c:pt>
                <c:pt idx="11137">
                  <c:v>83384.172000000006</c:v>
                </c:pt>
                <c:pt idx="11138">
                  <c:v>83386.172000000006</c:v>
                </c:pt>
                <c:pt idx="11139">
                  <c:v>83388.172000000006</c:v>
                </c:pt>
                <c:pt idx="11140">
                  <c:v>83390.172000000006</c:v>
                </c:pt>
                <c:pt idx="11141">
                  <c:v>83392.172000000006</c:v>
                </c:pt>
                <c:pt idx="11142">
                  <c:v>83394.172000000006</c:v>
                </c:pt>
                <c:pt idx="11143">
                  <c:v>83396.172000000006</c:v>
                </c:pt>
                <c:pt idx="11144">
                  <c:v>83398.172000000006</c:v>
                </c:pt>
                <c:pt idx="11145">
                  <c:v>83400.172000000006</c:v>
                </c:pt>
                <c:pt idx="11146">
                  <c:v>83402.172000000006</c:v>
                </c:pt>
                <c:pt idx="11147">
                  <c:v>83404.172000000006</c:v>
                </c:pt>
                <c:pt idx="11148">
                  <c:v>83406.172000000006</c:v>
                </c:pt>
                <c:pt idx="11149">
                  <c:v>83408.172000000006</c:v>
                </c:pt>
                <c:pt idx="11150">
                  <c:v>83410.172000000006</c:v>
                </c:pt>
                <c:pt idx="11151">
                  <c:v>83412.172000000006</c:v>
                </c:pt>
                <c:pt idx="11152">
                  <c:v>83414.172000000006</c:v>
                </c:pt>
                <c:pt idx="11153">
                  <c:v>83416.172000000006</c:v>
                </c:pt>
                <c:pt idx="11154">
                  <c:v>83418.172000000006</c:v>
                </c:pt>
                <c:pt idx="11155">
                  <c:v>83420.172000000006</c:v>
                </c:pt>
                <c:pt idx="11156">
                  <c:v>83422.172000000006</c:v>
                </c:pt>
                <c:pt idx="11157">
                  <c:v>83424.172000000006</c:v>
                </c:pt>
                <c:pt idx="11158">
                  <c:v>83426.172000000006</c:v>
                </c:pt>
                <c:pt idx="11159">
                  <c:v>83428.172000000006</c:v>
                </c:pt>
                <c:pt idx="11160">
                  <c:v>83430.172000000006</c:v>
                </c:pt>
                <c:pt idx="11161">
                  <c:v>83432.172000000006</c:v>
                </c:pt>
                <c:pt idx="11162">
                  <c:v>83434.172000000006</c:v>
                </c:pt>
                <c:pt idx="11163">
                  <c:v>83436.172000000006</c:v>
                </c:pt>
                <c:pt idx="11164">
                  <c:v>83438.172000000006</c:v>
                </c:pt>
                <c:pt idx="11165">
                  <c:v>83440.172000000006</c:v>
                </c:pt>
                <c:pt idx="11166">
                  <c:v>83442.172000000006</c:v>
                </c:pt>
                <c:pt idx="11167">
                  <c:v>83444.172000000006</c:v>
                </c:pt>
                <c:pt idx="11168">
                  <c:v>83446.172000000006</c:v>
                </c:pt>
                <c:pt idx="11169">
                  <c:v>83448.172000000006</c:v>
                </c:pt>
                <c:pt idx="11170">
                  <c:v>83450.172000000006</c:v>
                </c:pt>
                <c:pt idx="11171">
                  <c:v>83452.172000000006</c:v>
                </c:pt>
                <c:pt idx="11172">
                  <c:v>83454.172000000006</c:v>
                </c:pt>
                <c:pt idx="11173">
                  <c:v>83456.172000000006</c:v>
                </c:pt>
                <c:pt idx="11174">
                  <c:v>83458.172000000006</c:v>
                </c:pt>
                <c:pt idx="11175">
                  <c:v>83460.172000000006</c:v>
                </c:pt>
                <c:pt idx="11176">
                  <c:v>83462.172000000006</c:v>
                </c:pt>
                <c:pt idx="11177">
                  <c:v>83464.172000000006</c:v>
                </c:pt>
                <c:pt idx="11178">
                  <c:v>83466.172000000006</c:v>
                </c:pt>
                <c:pt idx="11179">
                  <c:v>83468.172000000006</c:v>
                </c:pt>
                <c:pt idx="11180">
                  <c:v>83470.172000000006</c:v>
                </c:pt>
                <c:pt idx="11181">
                  <c:v>83472.172000000006</c:v>
                </c:pt>
                <c:pt idx="11182">
                  <c:v>83474.172000000006</c:v>
                </c:pt>
                <c:pt idx="11183">
                  <c:v>83476.172000000006</c:v>
                </c:pt>
                <c:pt idx="11184">
                  <c:v>83478.172000000006</c:v>
                </c:pt>
                <c:pt idx="11185">
                  <c:v>83480.172000000006</c:v>
                </c:pt>
                <c:pt idx="11186">
                  <c:v>83482.172000000006</c:v>
                </c:pt>
                <c:pt idx="11187">
                  <c:v>83484.172000000006</c:v>
                </c:pt>
                <c:pt idx="11188">
                  <c:v>83486.172000000006</c:v>
                </c:pt>
                <c:pt idx="11189">
                  <c:v>83488.172000000006</c:v>
                </c:pt>
                <c:pt idx="11190">
                  <c:v>83490.172000000006</c:v>
                </c:pt>
                <c:pt idx="11191">
                  <c:v>83492.172000000006</c:v>
                </c:pt>
                <c:pt idx="11192">
                  <c:v>83494.172000000006</c:v>
                </c:pt>
                <c:pt idx="11193">
                  <c:v>83496.172000000006</c:v>
                </c:pt>
                <c:pt idx="11194">
                  <c:v>83498.172000000006</c:v>
                </c:pt>
                <c:pt idx="11195">
                  <c:v>83500.172000000006</c:v>
                </c:pt>
                <c:pt idx="11196">
                  <c:v>83502.172000000006</c:v>
                </c:pt>
                <c:pt idx="11197">
                  <c:v>83504.172000000006</c:v>
                </c:pt>
                <c:pt idx="11198">
                  <c:v>83506.172000000006</c:v>
                </c:pt>
                <c:pt idx="11199">
                  <c:v>83508.172000000006</c:v>
                </c:pt>
                <c:pt idx="11200">
                  <c:v>83510.172000000006</c:v>
                </c:pt>
                <c:pt idx="11201">
                  <c:v>83512.172000000006</c:v>
                </c:pt>
                <c:pt idx="11202">
                  <c:v>83514.172000000006</c:v>
                </c:pt>
                <c:pt idx="11203">
                  <c:v>83516.172000000006</c:v>
                </c:pt>
                <c:pt idx="11204">
                  <c:v>83518.172000000006</c:v>
                </c:pt>
                <c:pt idx="11205">
                  <c:v>83520.172000000006</c:v>
                </c:pt>
                <c:pt idx="11206">
                  <c:v>83522.172000000006</c:v>
                </c:pt>
                <c:pt idx="11207">
                  <c:v>83524.172000000006</c:v>
                </c:pt>
                <c:pt idx="11208">
                  <c:v>83526.172000000006</c:v>
                </c:pt>
                <c:pt idx="11209">
                  <c:v>83528.172000000006</c:v>
                </c:pt>
                <c:pt idx="11210">
                  <c:v>83530.172000000006</c:v>
                </c:pt>
                <c:pt idx="11211">
                  <c:v>83532.172000000006</c:v>
                </c:pt>
                <c:pt idx="11212">
                  <c:v>83534.172000000006</c:v>
                </c:pt>
                <c:pt idx="11213">
                  <c:v>83536.172000000006</c:v>
                </c:pt>
                <c:pt idx="11214">
                  <c:v>83538.172000000006</c:v>
                </c:pt>
                <c:pt idx="11215">
                  <c:v>83540.172000000006</c:v>
                </c:pt>
                <c:pt idx="11216">
                  <c:v>83542.172000000006</c:v>
                </c:pt>
                <c:pt idx="11217">
                  <c:v>83544.172000000006</c:v>
                </c:pt>
                <c:pt idx="11218">
                  <c:v>83546.172000000006</c:v>
                </c:pt>
                <c:pt idx="11219">
                  <c:v>83548.172000000006</c:v>
                </c:pt>
                <c:pt idx="11220">
                  <c:v>83550.172000000006</c:v>
                </c:pt>
                <c:pt idx="11221">
                  <c:v>83552.172000000006</c:v>
                </c:pt>
                <c:pt idx="11222">
                  <c:v>83554.172000000006</c:v>
                </c:pt>
                <c:pt idx="11223">
                  <c:v>83556.172000000006</c:v>
                </c:pt>
                <c:pt idx="11224">
                  <c:v>83558.172000000006</c:v>
                </c:pt>
                <c:pt idx="11225">
                  <c:v>83560.172000000006</c:v>
                </c:pt>
                <c:pt idx="11226">
                  <c:v>83562.172000000006</c:v>
                </c:pt>
                <c:pt idx="11227">
                  <c:v>83564.172000000006</c:v>
                </c:pt>
                <c:pt idx="11228">
                  <c:v>83566.172000000006</c:v>
                </c:pt>
                <c:pt idx="11229">
                  <c:v>83568.172000000006</c:v>
                </c:pt>
                <c:pt idx="11230">
                  <c:v>83570.172000000006</c:v>
                </c:pt>
                <c:pt idx="11231">
                  <c:v>83572.172000000006</c:v>
                </c:pt>
                <c:pt idx="11232">
                  <c:v>83574.172000000006</c:v>
                </c:pt>
                <c:pt idx="11233">
                  <c:v>83576.172000000006</c:v>
                </c:pt>
                <c:pt idx="11234">
                  <c:v>83578.172000000006</c:v>
                </c:pt>
                <c:pt idx="11235">
                  <c:v>83580.172000000006</c:v>
                </c:pt>
                <c:pt idx="11236">
                  <c:v>83582.172000000006</c:v>
                </c:pt>
                <c:pt idx="11237">
                  <c:v>83584.172000000006</c:v>
                </c:pt>
                <c:pt idx="11238">
                  <c:v>83586.172000000006</c:v>
                </c:pt>
                <c:pt idx="11239">
                  <c:v>83588.172000000006</c:v>
                </c:pt>
                <c:pt idx="11240">
                  <c:v>83590.172000000006</c:v>
                </c:pt>
                <c:pt idx="11241">
                  <c:v>83592.172000000006</c:v>
                </c:pt>
                <c:pt idx="11242">
                  <c:v>83594.172000000006</c:v>
                </c:pt>
                <c:pt idx="11243">
                  <c:v>83596.172000000006</c:v>
                </c:pt>
                <c:pt idx="11244">
                  <c:v>83598.172000000006</c:v>
                </c:pt>
                <c:pt idx="11245">
                  <c:v>83600.172000000006</c:v>
                </c:pt>
                <c:pt idx="11246">
                  <c:v>83602.172000000006</c:v>
                </c:pt>
                <c:pt idx="11247">
                  <c:v>83604.172000000006</c:v>
                </c:pt>
                <c:pt idx="11248">
                  <c:v>83606.172000000006</c:v>
                </c:pt>
                <c:pt idx="11249">
                  <c:v>83608.172000000006</c:v>
                </c:pt>
                <c:pt idx="11250">
                  <c:v>83610.172000000006</c:v>
                </c:pt>
                <c:pt idx="11251">
                  <c:v>83612.172000000006</c:v>
                </c:pt>
                <c:pt idx="11252">
                  <c:v>83614.172000000006</c:v>
                </c:pt>
                <c:pt idx="11253">
                  <c:v>83616.172000000006</c:v>
                </c:pt>
                <c:pt idx="11254">
                  <c:v>83618.172000000006</c:v>
                </c:pt>
                <c:pt idx="11255">
                  <c:v>83620.172000000006</c:v>
                </c:pt>
                <c:pt idx="11256">
                  <c:v>83622.172000000006</c:v>
                </c:pt>
                <c:pt idx="11257">
                  <c:v>83624.172000000006</c:v>
                </c:pt>
                <c:pt idx="11258">
                  <c:v>83626.172000000006</c:v>
                </c:pt>
                <c:pt idx="11259">
                  <c:v>83628.172000000006</c:v>
                </c:pt>
                <c:pt idx="11260">
                  <c:v>83630.172000000006</c:v>
                </c:pt>
                <c:pt idx="11261">
                  <c:v>83632.172000000006</c:v>
                </c:pt>
                <c:pt idx="11262">
                  <c:v>83634.172000000006</c:v>
                </c:pt>
                <c:pt idx="11263">
                  <c:v>83636.172000000006</c:v>
                </c:pt>
                <c:pt idx="11264">
                  <c:v>83638.172000000006</c:v>
                </c:pt>
                <c:pt idx="11265">
                  <c:v>83640.172000000006</c:v>
                </c:pt>
                <c:pt idx="11266">
                  <c:v>83642.172000000006</c:v>
                </c:pt>
                <c:pt idx="11267">
                  <c:v>83644.172000000006</c:v>
                </c:pt>
                <c:pt idx="11268">
                  <c:v>83646.172000000006</c:v>
                </c:pt>
                <c:pt idx="11269">
                  <c:v>83648.172000000006</c:v>
                </c:pt>
                <c:pt idx="11270">
                  <c:v>83650.172000000006</c:v>
                </c:pt>
                <c:pt idx="11271">
                  <c:v>83652.172000000006</c:v>
                </c:pt>
                <c:pt idx="11272">
                  <c:v>83654.172000000006</c:v>
                </c:pt>
                <c:pt idx="11273">
                  <c:v>83656.172000000006</c:v>
                </c:pt>
                <c:pt idx="11274">
                  <c:v>83658.172000000006</c:v>
                </c:pt>
                <c:pt idx="11275">
                  <c:v>83660.172000000006</c:v>
                </c:pt>
                <c:pt idx="11276">
                  <c:v>83662.172000000006</c:v>
                </c:pt>
                <c:pt idx="11277">
                  <c:v>83664.172000000006</c:v>
                </c:pt>
                <c:pt idx="11278">
                  <c:v>83666.172000000006</c:v>
                </c:pt>
                <c:pt idx="11279">
                  <c:v>83668.172000000006</c:v>
                </c:pt>
                <c:pt idx="11280">
                  <c:v>83670.172000000006</c:v>
                </c:pt>
                <c:pt idx="11281">
                  <c:v>83672.172000000006</c:v>
                </c:pt>
                <c:pt idx="11282">
                  <c:v>83674.172000000006</c:v>
                </c:pt>
                <c:pt idx="11283">
                  <c:v>83676.172000000006</c:v>
                </c:pt>
                <c:pt idx="11284">
                  <c:v>83678.172000000006</c:v>
                </c:pt>
                <c:pt idx="11285">
                  <c:v>83680.172000000006</c:v>
                </c:pt>
                <c:pt idx="11286">
                  <c:v>83682.172000000006</c:v>
                </c:pt>
                <c:pt idx="11287">
                  <c:v>83684.172000000006</c:v>
                </c:pt>
                <c:pt idx="11288">
                  <c:v>83686.172000000006</c:v>
                </c:pt>
                <c:pt idx="11289">
                  <c:v>83688.172000000006</c:v>
                </c:pt>
                <c:pt idx="11290">
                  <c:v>83690.172000000006</c:v>
                </c:pt>
                <c:pt idx="11291">
                  <c:v>83692.172000000006</c:v>
                </c:pt>
                <c:pt idx="11292">
                  <c:v>83694.172000000006</c:v>
                </c:pt>
                <c:pt idx="11293">
                  <c:v>83696.172000000006</c:v>
                </c:pt>
                <c:pt idx="11294">
                  <c:v>83698.172000000006</c:v>
                </c:pt>
                <c:pt idx="11295">
                  <c:v>83700.172000000006</c:v>
                </c:pt>
                <c:pt idx="11296">
                  <c:v>83702.172000000006</c:v>
                </c:pt>
                <c:pt idx="11297">
                  <c:v>83704.172000000006</c:v>
                </c:pt>
                <c:pt idx="11298">
                  <c:v>83706.172000000006</c:v>
                </c:pt>
                <c:pt idx="11299">
                  <c:v>83708.172000000006</c:v>
                </c:pt>
                <c:pt idx="11300">
                  <c:v>83710.172000000006</c:v>
                </c:pt>
                <c:pt idx="11301">
                  <c:v>83712.172000000006</c:v>
                </c:pt>
                <c:pt idx="11302">
                  <c:v>83714.172000000006</c:v>
                </c:pt>
                <c:pt idx="11303">
                  <c:v>83716.172000000006</c:v>
                </c:pt>
                <c:pt idx="11304">
                  <c:v>83718.172000000006</c:v>
                </c:pt>
                <c:pt idx="11305">
                  <c:v>83720.172000000006</c:v>
                </c:pt>
                <c:pt idx="11306">
                  <c:v>83722.172000000006</c:v>
                </c:pt>
                <c:pt idx="11307">
                  <c:v>83724.172000000006</c:v>
                </c:pt>
                <c:pt idx="11308">
                  <c:v>83726.172000000006</c:v>
                </c:pt>
                <c:pt idx="11309">
                  <c:v>83728.172000000006</c:v>
                </c:pt>
                <c:pt idx="11310">
                  <c:v>83730.172000000006</c:v>
                </c:pt>
                <c:pt idx="11311">
                  <c:v>83732.172000000006</c:v>
                </c:pt>
                <c:pt idx="11312">
                  <c:v>83734.172000000006</c:v>
                </c:pt>
                <c:pt idx="11313">
                  <c:v>83736.172000000006</c:v>
                </c:pt>
                <c:pt idx="11314">
                  <c:v>83738.172000000006</c:v>
                </c:pt>
                <c:pt idx="11315">
                  <c:v>83740.172000000006</c:v>
                </c:pt>
                <c:pt idx="11316">
                  <c:v>83742.172000000006</c:v>
                </c:pt>
                <c:pt idx="11317">
                  <c:v>83744.172000000006</c:v>
                </c:pt>
                <c:pt idx="11318">
                  <c:v>83746.172000000006</c:v>
                </c:pt>
                <c:pt idx="11319">
                  <c:v>83748.172000000006</c:v>
                </c:pt>
                <c:pt idx="11320">
                  <c:v>83750.172000000006</c:v>
                </c:pt>
                <c:pt idx="11321">
                  <c:v>83752.952999999878</c:v>
                </c:pt>
                <c:pt idx="11322">
                  <c:v>83754.952999999878</c:v>
                </c:pt>
                <c:pt idx="11323">
                  <c:v>83756.952999999878</c:v>
                </c:pt>
                <c:pt idx="11324">
                  <c:v>83758.952999999878</c:v>
                </c:pt>
                <c:pt idx="11325">
                  <c:v>83760.952999999878</c:v>
                </c:pt>
                <c:pt idx="11326">
                  <c:v>83762.952999999878</c:v>
                </c:pt>
                <c:pt idx="11327">
                  <c:v>83764.952999999878</c:v>
                </c:pt>
                <c:pt idx="11328">
                  <c:v>83766.952999999878</c:v>
                </c:pt>
                <c:pt idx="11329">
                  <c:v>83768.952999999878</c:v>
                </c:pt>
                <c:pt idx="11330">
                  <c:v>83770.952999999878</c:v>
                </c:pt>
                <c:pt idx="11331">
                  <c:v>83772.952999999878</c:v>
                </c:pt>
                <c:pt idx="11332">
                  <c:v>83774.952999999878</c:v>
                </c:pt>
                <c:pt idx="11333">
                  <c:v>83776.952999999878</c:v>
                </c:pt>
                <c:pt idx="11334">
                  <c:v>83778.952999999878</c:v>
                </c:pt>
                <c:pt idx="11335">
                  <c:v>83780.952999999878</c:v>
                </c:pt>
                <c:pt idx="11336">
                  <c:v>83782.952999999878</c:v>
                </c:pt>
                <c:pt idx="11337">
                  <c:v>83784.952999999878</c:v>
                </c:pt>
                <c:pt idx="11338">
                  <c:v>83786.952999999878</c:v>
                </c:pt>
                <c:pt idx="11339">
                  <c:v>83788.952999999878</c:v>
                </c:pt>
                <c:pt idx="11340">
                  <c:v>83790.952999999878</c:v>
                </c:pt>
                <c:pt idx="11341">
                  <c:v>83792.952999999878</c:v>
                </c:pt>
                <c:pt idx="11342">
                  <c:v>83794.952999999878</c:v>
                </c:pt>
                <c:pt idx="11343">
                  <c:v>83796.952999999878</c:v>
                </c:pt>
                <c:pt idx="11344">
                  <c:v>83798.952999999878</c:v>
                </c:pt>
                <c:pt idx="11345">
                  <c:v>83800.952999999878</c:v>
                </c:pt>
                <c:pt idx="11346">
                  <c:v>83802.952999999878</c:v>
                </c:pt>
                <c:pt idx="11347">
                  <c:v>83804.952999999878</c:v>
                </c:pt>
                <c:pt idx="11348">
                  <c:v>83806.952999999878</c:v>
                </c:pt>
                <c:pt idx="11349">
                  <c:v>83808.952999999878</c:v>
                </c:pt>
                <c:pt idx="11350">
                  <c:v>83810.952999999878</c:v>
                </c:pt>
                <c:pt idx="11351">
                  <c:v>83812.952999999878</c:v>
                </c:pt>
                <c:pt idx="11352">
                  <c:v>83814.952999999878</c:v>
                </c:pt>
                <c:pt idx="11353">
                  <c:v>83816.952999999878</c:v>
                </c:pt>
                <c:pt idx="11354">
                  <c:v>83818.952999999878</c:v>
                </c:pt>
                <c:pt idx="11355">
                  <c:v>83820.952999999878</c:v>
                </c:pt>
                <c:pt idx="11356">
                  <c:v>83822.952999999878</c:v>
                </c:pt>
                <c:pt idx="11357">
                  <c:v>83824.952999999878</c:v>
                </c:pt>
                <c:pt idx="11358">
                  <c:v>83826.952999999878</c:v>
                </c:pt>
                <c:pt idx="11359">
                  <c:v>83828.952999999878</c:v>
                </c:pt>
                <c:pt idx="11360">
                  <c:v>83830.952999999878</c:v>
                </c:pt>
                <c:pt idx="11361">
                  <c:v>83832.952999999878</c:v>
                </c:pt>
                <c:pt idx="11362">
                  <c:v>83834.952999999878</c:v>
                </c:pt>
                <c:pt idx="11363">
                  <c:v>83836.952999999878</c:v>
                </c:pt>
                <c:pt idx="11364">
                  <c:v>83838.952999999878</c:v>
                </c:pt>
                <c:pt idx="11365">
                  <c:v>83840.952999999878</c:v>
                </c:pt>
                <c:pt idx="11366">
                  <c:v>83842.952999999878</c:v>
                </c:pt>
                <c:pt idx="11367">
                  <c:v>83844.952999999878</c:v>
                </c:pt>
                <c:pt idx="11368">
                  <c:v>83846.952999999878</c:v>
                </c:pt>
                <c:pt idx="11369">
                  <c:v>83848.952999999878</c:v>
                </c:pt>
                <c:pt idx="11370">
                  <c:v>83850.952999999878</c:v>
                </c:pt>
                <c:pt idx="11371">
                  <c:v>83852.952999999878</c:v>
                </c:pt>
                <c:pt idx="11372">
                  <c:v>83854.952999999878</c:v>
                </c:pt>
                <c:pt idx="11373">
                  <c:v>83856.952999999878</c:v>
                </c:pt>
                <c:pt idx="11374">
                  <c:v>83858.952999999878</c:v>
                </c:pt>
                <c:pt idx="11375">
                  <c:v>83860.952999999878</c:v>
                </c:pt>
                <c:pt idx="11376">
                  <c:v>83862.952999999878</c:v>
                </c:pt>
                <c:pt idx="11377">
                  <c:v>83864.952999999878</c:v>
                </c:pt>
                <c:pt idx="11378">
                  <c:v>83866.952999999878</c:v>
                </c:pt>
                <c:pt idx="11379">
                  <c:v>83868.952999999878</c:v>
                </c:pt>
                <c:pt idx="11380">
                  <c:v>83870.952999999878</c:v>
                </c:pt>
                <c:pt idx="11381">
                  <c:v>83872.952999999878</c:v>
                </c:pt>
                <c:pt idx="11382">
                  <c:v>83874.952999999878</c:v>
                </c:pt>
                <c:pt idx="11383">
                  <c:v>83876.952999999878</c:v>
                </c:pt>
                <c:pt idx="11384">
                  <c:v>83878.952999999878</c:v>
                </c:pt>
                <c:pt idx="11385">
                  <c:v>83880.952999999878</c:v>
                </c:pt>
                <c:pt idx="11386">
                  <c:v>83882.952999999878</c:v>
                </c:pt>
                <c:pt idx="11387">
                  <c:v>83884.952999999878</c:v>
                </c:pt>
                <c:pt idx="11388">
                  <c:v>83886.952999999878</c:v>
                </c:pt>
                <c:pt idx="11389">
                  <c:v>83888.952999999878</c:v>
                </c:pt>
                <c:pt idx="11390">
                  <c:v>83890.952999999878</c:v>
                </c:pt>
                <c:pt idx="11391">
                  <c:v>83892.952999999878</c:v>
                </c:pt>
                <c:pt idx="11392">
                  <c:v>83894.952999999878</c:v>
                </c:pt>
                <c:pt idx="11393">
                  <c:v>83896.952999999878</c:v>
                </c:pt>
                <c:pt idx="11394">
                  <c:v>83898.952999999878</c:v>
                </c:pt>
                <c:pt idx="11395">
                  <c:v>83900.952999999878</c:v>
                </c:pt>
                <c:pt idx="11396">
                  <c:v>83902.952999999878</c:v>
                </c:pt>
                <c:pt idx="11397">
                  <c:v>83904.952999999878</c:v>
                </c:pt>
                <c:pt idx="11398">
                  <c:v>83906.952999999878</c:v>
                </c:pt>
                <c:pt idx="11399">
                  <c:v>83908.952999999878</c:v>
                </c:pt>
                <c:pt idx="11400">
                  <c:v>83910.952999999878</c:v>
                </c:pt>
                <c:pt idx="11401">
                  <c:v>83912.952999999878</c:v>
                </c:pt>
                <c:pt idx="11402">
                  <c:v>83914.952999999878</c:v>
                </c:pt>
                <c:pt idx="11403">
                  <c:v>83916.952999999878</c:v>
                </c:pt>
                <c:pt idx="11404">
                  <c:v>83918.952999999878</c:v>
                </c:pt>
                <c:pt idx="11405">
                  <c:v>83920.952999999878</c:v>
                </c:pt>
                <c:pt idx="11406">
                  <c:v>83922.952999999878</c:v>
                </c:pt>
                <c:pt idx="11407">
                  <c:v>83924.952999999878</c:v>
                </c:pt>
                <c:pt idx="11408">
                  <c:v>83926.952999999878</c:v>
                </c:pt>
                <c:pt idx="11409">
                  <c:v>83928.952999999878</c:v>
                </c:pt>
                <c:pt idx="11410">
                  <c:v>83930.952999999878</c:v>
                </c:pt>
                <c:pt idx="11411">
                  <c:v>83932.952999999878</c:v>
                </c:pt>
                <c:pt idx="11412">
                  <c:v>83934.952999999878</c:v>
                </c:pt>
                <c:pt idx="11413">
                  <c:v>83936.952999999878</c:v>
                </c:pt>
                <c:pt idx="11414">
                  <c:v>83938.952999999878</c:v>
                </c:pt>
                <c:pt idx="11415">
                  <c:v>83940.952999999878</c:v>
                </c:pt>
                <c:pt idx="11416">
                  <c:v>83942.952999999878</c:v>
                </c:pt>
                <c:pt idx="11417">
                  <c:v>83944.952999999878</c:v>
                </c:pt>
                <c:pt idx="11418">
                  <c:v>83946.952999999878</c:v>
                </c:pt>
                <c:pt idx="11419">
                  <c:v>83948.952999999878</c:v>
                </c:pt>
                <c:pt idx="11420">
                  <c:v>83950.952999999878</c:v>
                </c:pt>
                <c:pt idx="11421">
                  <c:v>83952.952999999878</c:v>
                </c:pt>
                <c:pt idx="11422">
                  <c:v>83954.952999999878</c:v>
                </c:pt>
                <c:pt idx="11423">
                  <c:v>83956.952999999878</c:v>
                </c:pt>
                <c:pt idx="11424">
                  <c:v>83958.952999999878</c:v>
                </c:pt>
                <c:pt idx="11425">
                  <c:v>83960.952999999878</c:v>
                </c:pt>
                <c:pt idx="11426">
                  <c:v>83962.952999999878</c:v>
                </c:pt>
                <c:pt idx="11427">
                  <c:v>83964.952999999878</c:v>
                </c:pt>
                <c:pt idx="11428">
                  <c:v>83966.952999999878</c:v>
                </c:pt>
                <c:pt idx="11429">
                  <c:v>83968.952999999878</c:v>
                </c:pt>
                <c:pt idx="11430">
                  <c:v>83970.952999999878</c:v>
                </c:pt>
                <c:pt idx="11431">
                  <c:v>83972.952999999878</c:v>
                </c:pt>
                <c:pt idx="11432">
                  <c:v>83974.952999999878</c:v>
                </c:pt>
                <c:pt idx="11433">
                  <c:v>83976.952999999878</c:v>
                </c:pt>
                <c:pt idx="11434">
                  <c:v>83978.952999999878</c:v>
                </c:pt>
                <c:pt idx="11435">
                  <c:v>83980.952999999878</c:v>
                </c:pt>
                <c:pt idx="11436">
                  <c:v>83982.952999999878</c:v>
                </c:pt>
                <c:pt idx="11437">
                  <c:v>83984.952999999878</c:v>
                </c:pt>
                <c:pt idx="11438">
                  <c:v>83986.952999999878</c:v>
                </c:pt>
                <c:pt idx="11439">
                  <c:v>83988.952999999878</c:v>
                </c:pt>
                <c:pt idx="11440">
                  <c:v>83990.952999999878</c:v>
                </c:pt>
                <c:pt idx="11441">
                  <c:v>83992.952999999878</c:v>
                </c:pt>
                <c:pt idx="11442">
                  <c:v>83994.952999999878</c:v>
                </c:pt>
                <c:pt idx="11443">
                  <c:v>83996.952999999878</c:v>
                </c:pt>
                <c:pt idx="11444">
                  <c:v>83998.952999999878</c:v>
                </c:pt>
                <c:pt idx="11445">
                  <c:v>84000.952999999878</c:v>
                </c:pt>
                <c:pt idx="11446">
                  <c:v>84002.952999999878</c:v>
                </c:pt>
                <c:pt idx="11447">
                  <c:v>84004.952999999878</c:v>
                </c:pt>
                <c:pt idx="11448">
                  <c:v>84006.952999999878</c:v>
                </c:pt>
                <c:pt idx="11449">
                  <c:v>84008.952999999878</c:v>
                </c:pt>
                <c:pt idx="11450">
                  <c:v>84010.952999999878</c:v>
                </c:pt>
                <c:pt idx="11451">
                  <c:v>84012.952999999878</c:v>
                </c:pt>
                <c:pt idx="11452">
                  <c:v>84014.952999999878</c:v>
                </c:pt>
                <c:pt idx="11453">
                  <c:v>84016.952999999878</c:v>
                </c:pt>
                <c:pt idx="11454">
                  <c:v>84018.952999999878</c:v>
                </c:pt>
                <c:pt idx="11455">
                  <c:v>84020.952999999878</c:v>
                </c:pt>
                <c:pt idx="11456">
                  <c:v>84022.952999999878</c:v>
                </c:pt>
                <c:pt idx="11457">
                  <c:v>84024.952999999878</c:v>
                </c:pt>
                <c:pt idx="11458">
                  <c:v>84026.952999999878</c:v>
                </c:pt>
                <c:pt idx="11459">
                  <c:v>84028.952999999878</c:v>
                </c:pt>
                <c:pt idx="11460">
                  <c:v>84030.952999999878</c:v>
                </c:pt>
                <c:pt idx="11461">
                  <c:v>84032.952999999878</c:v>
                </c:pt>
                <c:pt idx="11462">
                  <c:v>84034.952999999878</c:v>
                </c:pt>
                <c:pt idx="11463">
                  <c:v>84036.952999999878</c:v>
                </c:pt>
                <c:pt idx="11464">
                  <c:v>84038.952999999878</c:v>
                </c:pt>
                <c:pt idx="11465">
                  <c:v>84040.952999999878</c:v>
                </c:pt>
                <c:pt idx="11466">
                  <c:v>84042.952999999878</c:v>
                </c:pt>
                <c:pt idx="11467">
                  <c:v>84044.952999999878</c:v>
                </c:pt>
                <c:pt idx="11468">
                  <c:v>84046.952999999878</c:v>
                </c:pt>
                <c:pt idx="11469">
                  <c:v>84048.952999999878</c:v>
                </c:pt>
                <c:pt idx="11470">
                  <c:v>84050.952999999878</c:v>
                </c:pt>
                <c:pt idx="11471">
                  <c:v>84052.952999999878</c:v>
                </c:pt>
                <c:pt idx="11472">
                  <c:v>84054.952999999878</c:v>
                </c:pt>
                <c:pt idx="11473">
                  <c:v>84056.952999999878</c:v>
                </c:pt>
                <c:pt idx="11474">
                  <c:v>84058.952999999878</c:v>
                </c:pt>
                <c:pt idx="11475">
                  <c:v>84060.952999999878</c:v>
                </c:pt>
                <c:pt idx="11476">
                  <c:v>84062.952999999878</c:v>
                </c:pt>
                <c:pt idx="11477">
                  <c:v>84064.952999999878</c:v>
                </c:pt>
                <c:pt idx="11478">
                  <c:v>84066.952999999878</c:v>
                </c:pt>
                <c:pt idx="11479">
                  <c:v>84068.952999999878</c:v>
                </c:pt>
                <c:pt idx="11480">
                  <c:v>84070.952999999878</c:v>
                </c:pt>
                <c:pt idx="11481">
                  <c:v>84072.952999999878</c:v>
                </c:pt>
                <c:pt idx="11482">
                  <c:v>84074.952999999878</c:v>
                </c:pt>
                <c:pt idx="11483">
                  <c:v>84076.952999999878</c:v>
                </c:pt>
                <c:pt idx="11484">
                  <c:v>84078.952999999878</c:v>
                </c:pt>
                <c:pt idx="11485">
                  <c:v>84080.952999999878</c:v>
                </c:pt>
                <c:pt idx="11486">
                  <c:v>84082.952999999878</c:v>
                </c:pt>
                <c:pt idx="11487">
                  <c:v>84084.952999999878</c:v>
                </c:pt>
                <c:pt idx="11488">
                  <c:v>84086.952999999878</c:v>
                </c:pt>
                <c:pt idx="11489">
                  <c:v>84088.952999999878</c:v>
                </c:pt>
                <c:pt idx="11490">
                  <c:v>84090.952999999878</c:v>
                </c:pt>
                <c:pt idx="11491">
                  <c:v>84092.952999999878</c:v>
                </c:pt>
                <c:pt idx="11492">
                  <c:v>84094.952999999878</c:v>
                </c:pt>
                <c:pt idx="11493">
                  <c:v>84096.952999999878</c:v>
                </c:pt>
                <c:pt idx="11494">
                  <c:v>84098.952999999878</c:v>
                </c:pt>
                <c:pt idx="11495">
                  <c:v>84100.952999999878</c:v>
                </c:pt>
                <c:pt idx="11496">
                  <c:v>84102.952999999878</c:v>
                </c:pt>
                <c:pt idx="11497">
                  <c:v>84104.952999999878</c:v>
                </c:pt>
                <c:pt idx="11498">
                  <c:v>84106.952999999878</c:v>
                </c:pt>
                <c:pt idx="11499">
                  <c:v>84108.952999999878</c:v>
                </c:pt>
                <c:pt idx="11500">
                  <c:v>84110.952999999878</c:v>
                </c:pt>
                <c:pt idx="11501">
                  <c:v>84112.952999999878</c:v>
                </c:pt>
                <c:pt idx="11502">
                  <c:v>84114.952999999878</c:v>
                </c:pt>
                <c:pt idx="11503">
                  <c:v>84116.952999999878</c:v>
                </c:pt>
                <c:pt idx="11504">
                  <c:v>84118.952999999878</c:v>
                </c:pt>
                <c:pt idx="11505">
                  <c:v>84120.952999999878</c:v>
                </c:pt>
                <c:pt idx="11506">
                  <c:v>84122.952999999878</c:v>
                </c:pt>
                <c:pt idx="11507">
                  <c:v>84124.952999999878</c:v>
                </c:pt>
                <c:pt idx="11508">
                  <c:v>84126.952999999878</c:v>
                </c:pt>
                <c:pt idx="11509">
                  <c:v>84128.952999999878</c:v>
                </c:pt>
                <c:pt idx="11510">
                  <c:v>84130.952999999878</c:v>
                </c:pt>
                <c:pt idx="11511">
                  <c:v>84132.952999999878</c:v>
                </c:pt>
                <c:pt idx="11512">
                  <c:v>84134.952999999878</c:v>
                </c:pt>
                <c:pt idx="11513">
                  <c:v>84136.952999999878</c:v>
                </c:pt>
                <c:pt idx="11514">
                  <c:v>84138.952999999878</c:v>
                </c:pt>
                <c:pt idx="11515">
                  <c:v>84140.952999999878</c:v>
                </c:pt>
                <c:pt idx="11516">
                  <c:v>84142.952999999878</c:v>
                </c:pt>
                <c:pt idx="11517">
                  <c:v>84144.952999999878</c:v>
                </c:pt>
                <c:pt idx="11518">
                  <c:v>84146.952999999878</c:v>
                </c:pt>
                <c:pt idx="11519">
                  <c:v>84148.952999999878</c:v>
                </c:pt>
                <c:pt idx="11520">
                  <c:v>84150.952999999878</c:v>
                </c:pt>
                <c:pt idx="11521">
                  <c:v>84152.952999999878</c:v>
                </c:pt>
                <c:pt idx="11522">
                  <c:v>84154.952999999878</c:v>
                </c:pt>
                <c:pt idx="11523">
                  <c:v>84156.952999999878</c:v>
                </c:pt>
                <c:pt idx="11524">
                  <c:v>84158.952999999878</c:v>
                </c:pt>
                <c:pt idx="11525">
                  <c:v>84160.952999999878</c:v>
                </c:pt>
                <c:pt idx="11526">
                  <c:v>84162.952999999878</c:v>
                </c:pt>
                <c:pt idx="11527">
                  <c:v>84164.952999999878</c:v>
                </c:pt>
                <c:pt idx="11528">
                  <c:v>84166.952999999878</c:v>
                </c:pt>
                <c:pt idx="11529">
                  <c:v>84168.952999999878</c:v>
                </c:pt>
                <c:pt idx="11530">
                  <c:v>84170.952999999878</c:v>
                </c:pt>
                <c:pt idx="11531">
                  <c:v>84172.952999999878</c:v>
                </c:pt>
                <c:pt idx="11532">
                  <c:v>84174.952999999878</c:v>
                </c:pt>
                <c:pt idx="11533">
                  <c:v>84176.952999999878</c:v>
                </c:pt>
                <c:pt idx="11534">
                  <c:v>84178.952999999878</c:v>
                </c:pt>
                <c:pt idx="11535">
                  <c:v>84180.952999999878</c:v>
                </c:pt>
                <c:pt idx="11536">
                  <c:v>84182.952999999878</c:v>
                </c:pt>
                <c:pt idx="11537">
                  <c:v>84184.952999999878</c:v>
                </c:pt>
                <c:pt idx="11538">
                  <c:v>84186.952999999878</c:v>
                </c:pt>
                <c:pt idx="11539">
                  <c:v>84188.952999999878</c:v>
                </c:pt>
                <c:pt idx="11540">
                  <c:v>84190.952999999878</c:v>
                </c:pt>
                <c:pt idx="11541">
                  <c:v>84192.952999999878</c:v>
                </c:pt>
                <c:pt idx="11542">
                  <c:v>84194.952999999878</c:v>
                </c:pt>
                <c:pt idx="11543">
                  <c:v>84196.952999999878</c:v>
                </c:pt>
                <c:pt idx="11544">
                  <c:v>84198.952999999878</c:v>
                </c:pt>
                <c:pt idx="11545">
                  <c:v>84200.952999999878</c:v>
                </c:pt>
                <c:pt idx="11546">
                  <c:v>84202.952999999878</c:v>
                </c:pt>
                <c:pt idx="11547">
                  <c:v>84204.952999999878</c:v>
                </c:pt>
                <c:pt idx="11548">
                  <c:v>84206.952999999878</c:v>
                </c:pt>
                <c:pt idx="11549">
                  <c:v>84208.952999999878</c:v>
                </c:pt>
                <c:pt idx="11550">
                  <c:v>84210.952999999878</c:v>
                </c:pt>
                <c:pt idx="11551">
                  <c:v>84212.952999999878</c:v>
                </c:pt>
                <c:pt idx="11552">
                  <c:v>84214.952999999878</c:v>
                </c:pt>
                <c:pt idx="11553">
                  <c:v>84216.952999999878</c:v>
                </c:pt>
                <c:pt idx="11554">
                  <c:v>84218.952999999878</c:v>
                </c:pt>
                <c:pt idx="11555">
                  <c:v>84220.952999999878</c:v>
                </c:pt>
                <c:pt idx="11556">
                  <c:v>84222.952999999878</c:v>
                </c:pt>
                <c:pt idx="11557">
                  <c:v>84224.952999999878</c:v>
                </c:pt>
                <c:pt idx="11558">
                  <c:v>84226.952999999878</c:v>
                </c:pt>
                <c:pt idx="11559">
                  <c:v>84228.952999999878</c:v>
                </c:pt>
                <c:pt idx="11560">
                  <c:v>84230.952999999878</c:v>
                </c:pt>
                <c:pt idx="11561">
                  <c:v>84232.952999999878</c:v>
                </c:pt>
                <c:pt idx="11562">
                  <c:v>84234.952999999878</c:v>
                </c:pt>
                <c:pt idx="11563">
                  <c:v>84236.952999999878</c:v>
                </c:pt>
                <c:pt idx="11564">
                  <c:v>84238.952999999878</c:v>
                </c:pt>
                <c:pt idx="11565">
                  <c:v>84240.952999999878</c:v>
                </c:pt>
                <c:pt idx="11566">
                  <c:v>84242.952999999878</c:v>
                </c:pt>
                <c:pt idx="11567">
                  <c:v>84244.952999999878</c:v>
                </c:pt>
                <c:pt idx="11568">
                  <c:v>84246.952999999878</c:v>
                </c:pt>
                <c:pt idx="11569">
                  <c:v>84248.952999999878</c:v>
                </c:pt>
                <c:pt idx="11570">
                  <c:v>84250.952999999878</c:v>
                </c:pt>
                <c:pt idx="11571">
                  <c:v>84252.952999999878</c:v>
                </c:pt>
                <c:pt idx="11572">
                  <c:v>84254.952999999878</c:v>
                </c:pt>
                <c:pt idx="11573">
                  <c:v>84256.952999999878</c:v>
                </c:pt>
                <c:pt idx="11574">
                  <c:v>84258.952999999878</c:v>
                </c:pt>
                <c:pt idx="11575">
                  <c:v>84260.952999999878</c:v>
                </c:pt>
                <c:pt idx="11576">
                  <c:v>84262.952999999878</c:v>
                </c:pt>
                <c:pt idx="11577">
                  <c:v>84264.952999999878</c:v>
                </c:pt>
                <c:pt idx="11578">
                  <c:v>84266.952999999878</c:v>
                </c:pt>
                <c:pt idx="11579">
                  <c:v>84268.952999999878</c:v>
                </c:pt>
                <c:pt idx="11580">
                  <c:v>84270.952999999878</c:v>
                </c:pt>
                <c:pt idx="11581">
                  <c:v>84272.952999999878</c:v>
                </c:pt>
                <c:pt idx="11582">
                  <c:v>84274.952999999878</c:v>
                </c:pt>
                <c:pt idx="11583">
                  <c:v>84276.952999999878</c:v>
                </c:pt>
                <c:pt idx="11584">
                  <c:v>84278.952999999878</c:v>
                </c:pt>
                <c:pt idx="11585">
                  <c:v>84280.952999999878</c:v>
                </c:pt>
                <c:pt idx="11586">
                  <c:v>84282.952999999878</c:v>
                </c:pt>
                <c:pt idx="11587">
                  <c:v>84284.952999999878</c:v>
                </c:pt>
                <c:pt idx="11588">
                  <c:v>84286.952999999878</c:v>
                </c:pt>
                <c:pt idx="11589">
                  <c:v>84288.952999999878</c:v>
                </c:pt>
                <c:pt idx="11590">
                  <c:v>84290.952999999878</c:v>
                </c:pt>
                <c:pt idx="11591">
                  <c:v>84292.952999999878</c:v>
                </c:pt>
                <c:pt idx="11592">
                  <c:v>84294.952999999878</c:v>
                </c:pt>
                <c:pt idx="11593">
                  <c:v>84296.952999999878</c:v>
                </c:pt>
                <c:pt idx="11594">
                  <c:v>84298.952999999878</c:v>
                </c:pt>
                <c:pt idx="11595">
                  <c:v>84300.952999999878</c:v>
                </c:pt>
                <c:pt idx="11596">
                  <c:v>84302.952999999878</c:v>
                </c:pt>
                <c:pt idx="11597">
                  <c:v>84304.952999999878</c:v>
                </c:pt>
                <c:pt idx="11598">
                  <c:v>84306.952999999878</c:v>
                </c:pt>
                <c:pt idx="11599">
                  <c:v>84308.952999999878</c:v>
                </c:pt>
                <c:pt idx="11600">
                  <c:v>84310.952999999878</c:v>
                </c:pt>
                <c:pt idx="11601">
                  <c:v>84312.952999999878</c:v>
                </c:pt>
                <c:pt idx="11602">
                  <c:v>84314.952999999878</c:v>
                </c:pt>
                <c:pt idx="11603">
                  <c:v>84316.952999999878</c:v>
                </c:pt>
                <c:pt idx="11604">
                  <c:v>84318.952999999878</c:v>
                </c:pt>
                <c:pt idx="11605">
                  <c:v>84320.952999999878</c:v>
                </c:pt>
                <c:pt idx="11606">
                  <c:v>84322.952999999878</c:v>
                </c:pt>
                <c:pt idx="11607">
                  <c:v>84324.952999999878</c:v>
                </c:pt>
                <c:pt idx="11608">
                  <c:v>84326.952999999878</c:v>
                </c:pt>
                <c:pt idx="11609">
                  <c:v>84328.952999999878</c:v>
                </c:pt>
                <c:pt idx="11610">
                  <c:v>84330.952999999878</c:v>
                </c:pt>
                <c:pt idx="11611">
                  <c:v>84332.952999999878</c:v>
                </c:pt>
                <c:pt idx="11612">
                  <c:v>84334.952999999878</c:v>
                </c:pt>
                <c:pt idx="11613">
                  <c:v>84336.952999999878</c:v>
                </c:pt>
                <c:pt idx="11614">
                  <c:v>84338.952999999878</c:v>
                </c:pt>
                <c:pt idx="11615">
                  <c:v>84340.952999999878</c:v>
                </c:pt>
                <c:pt idx="11616">
                  <c:v>84342.952999999878</c:v>
                </c:pt>
                <c:pt idx="11617">
                  <c:v>84344.952999999878</c:v>
                </c:pt>
                <c:pt idx="11618">
                  <c:v>84346.952999999878</c:v>
                </c:pt>
                <c:pt idx="11619">
                  <c:v>84348.952999999878</c:v>
                </c:pt>
                <c:pt idx="11620">
                  <c:v>84350.952999999878</c:v>
                </c:pt>
                <c:pt idx="11621">
                  <c:v>84352.952999999878</c:v>
                </c:pt>
                <c:pt idx="11622">
                  <c:v>84354.952999999878</c:v>
                </c:pt>
                <c:pt idx="11623">
                  <c:v>84356.952999999878</c:v>
                </c:pt>
                <c:pt idx="11624">
                  <c:v>84358.952999999878</c:v>
                </c:pt>
                <c:pt idx="11625">
                  <c:v>84360.952999999878</c:v>
                </c:pt>
                <c:pt idx="11626">
                  <c:v>84362.952999999878</c:v>
                </c:pt>
                <c:pt idx="11627">
                  <c:v>84364.952999999878</c:v>
                </c:pt>
                <c:pt idx="11628">
                  <c:v>84366.952999999878</c:v>
                </c:pt>
                <c:pt idx="11629">
                  <c:v>84368.952999999878</c:v>
                </c:pt>
                <c:pt idx="11630">
                  <c:v>84370.952999999878</c:v>
                </c:pt>
                <c:pt idx="11631">
                  <c:v>84372.952999999878</c:v>
                </c:pt>
                <c:pt idx="11632">
                  <c:v>84374.952999999878</c:v>
                </c:pt>
                <c:pt idx="11633">
                  <c:v>84376.952999999878</c:v>
                </c:pt>
                <c:pt idx="11634">
                  <c:v>84378.952999999878</c:v>
                </c:pt>
                <c:pt idx="11635">
                  <c:v>84380.952999999878</c:v>
                </c:pt>
                <c:pt idx="11636">
                  <c:v>84382.952999999878</c:v>
                </c:pt>
                <c:pt idx="11637">
                  <c:v>84384.952999999878</c:v>
                </c:pt>
                <c:pt idx="11638">
                  <c:v>84386.952999999878</c:v>
                </c:pt>
                <c:pt idx="11639">
                  <c:v>84388.952999999878</c:v>
                </c:pt>
                <c:pt idx="11640">
                  <c:v>84390.952999999878</c:v>
                </c:pt>
                <c:pt idx="11641">
                  <c:v>84392.952999999878</c:v>
                </c:pt>
                <c:pt idx="11642">
                  <c:v>84394.952999999878</c:v>
                </c:pt>
                <c:pt idx="11643">
                  <c:v>84396.952999999878</c:v>
                </c:pt>
                <c:pt idx="11644">
                  <c:v>84398.952999999878</c:v>
                </c:pt>
                <c:pt idx="11645">
                  <c:v>84400.952999999878</c:v>
                </c:pt>
                <c:pt idx="11646">
                  <c:v>84402.952999999878</c:v>
                </c:pt>
                <c:pt idx="11647">
                  <c:v>84404.952999999878</c:v>
                </c:pt>
                <c:pt idx="11648">
                  <c:v>84406.952999999878</c:v>
                </c:pt>
                <c:pt idx="11649">
                  <c:v>84408.952999999878</c:v>
                </c:pt>
                <c:pt idx="11650">
                  <c:v>84410.952999999878</c:v>
                </c:pt>
                <c:pt idx="11651">
                  <c:v>84412.952999999878</c:v>
                </c:pt>
                <c:pt idx="11652">
                  <c:v>84414.952999999878</c:v>
                </c:pt>
                <c:pt idx="11653">
                  <c:v>84416.952999999878</c:v>
                </c:pt>
                <c:pt idx="11654">
                  <c:v>84418.952999999878</c:v>
                </c:pt>
                <c:pt idx="11655">
                  <c:v>84420.952999999878</c:v>
                </c:pt>
                <c:pt idx="11656">
                  <c:v>84422.952999999878</c:v>
                </c:pt>
                <c:pt idx="11657">
                  <c:v>84424.952999999878</c:v>
                </c:pt>
                <c:pt idx="11658">
                  <c:v>84426.952999999878</c:v>
                </c:pt>
                <c:pt idx="11659">
                  <c:v>84428.952999999878</c:v>
                </c:pt>
                <c:pt idx="11660">
                  <c:v>84430.952999999878</c:v>
                </c:pt>
                <c:pt idx="11661">
                  <c:v>84432.952999999878</c:v>
                </c:pt>
                <c:pt idx="11662">
                  <c:v>84434.952999999878</c:v>
                </c:pt>
                <c:pt idx="11663">
                  <c:v>84436.952999999878</c:v>
                </c:pt>
                <c:pt idx="11664">
                  <c:v>84438.952999999878</c:v>
                </c:pt>
                <c:pt idx="11665">
                  <c:v>84440.952999999878</c:v>
                </c:pt>
                <c:pt idx="11666">
                  <c:v>84442.952999999878</c:v>
                </c:pt>
                <c:pt idx="11667">
                  <c:v>84444.952999999878</c:v>
                </c:pt>
                <c:pt idx="11668">
                  <c:v>84446.952999999878</c:v>
                </c:pt>
                <c:pt idx="11669">
                  <c:v>84448.952999999878</c:v>
                </c:pt>
                <c:pt idx="11670">
                  <c:v>84450.952999999878</c:v>
                </c:pt>
                <c:pt idx="11671">
                  <c:v>84452.952999999878</c:v>
                </c:pt>
                <c:pt idx="11672">
                  <c:v>84454.952999999878</c:v>
                </c:pt>
                <c:pt idx="11673">
                  <c:v>84456.952999999878</c:v>
                </c:pt>
                <c:pt idx="11674">
                  <c:v>84458.952999999878</c:v>
                </c:pt>
                <c:pt idx="11675">
                  <c:v>84460.952999999878</c:v>
                </c:pt>
                <c:pt idx="11676">
                  <c:v>84462.952999999878</c:v>
                </c:pt>
                <c:pt idx="11677">
                  <c:v>84464.952999999878</c:v>
                </c:pt>
                <c:pt idx="11678">
                  <c:v>84466.952999999878</c:v>
                </c:pt>
                <c:pt idx="11679">
                  <c:v>84468.952999999878</c:v>
                </c:pt>
                <c:pt idx="11680">
                  <c:v>84470.952999999878</c:v>
                </c:pt>
                <c:pt idx="11681">
                  <c:v>84472.952999999878</c:v>
                </c:pt>
                <c:pt idx="11682">
                  <c:v>84474.952999999878</c:v>
                </c:pt>
                <c:pt idx="11683">
                  <c:v>84476.952999999878</c:v>
                </c:pt>
                <c:pt idx="11684">
                  <c:v>84478.952999999878</c:v>
                </c:pt>
                <c:pt idx="11685">
                  <c:v>84480.952999999878</c:v>
                </c:pt>
                <c:pt idx="11686">
                  <c:v>84482.952999999878</c:v>
                </c:pt>
                <c:pt idx="11687">
                  <c:v>84484.952999999878</c:v>
                </c:pt>
                <c:pt idx="11688">
                  <c:v>84486.952999999878</c:v>
                </c:pt>
                <c:pt idx="11689">
                  <c:v>84488.952999999878</c:v>
                </c:pt>
                <c:pt idx="11690">
                  <c:v>84490.952999999878</c:v>
                </c:pt>
                <c:pt idx="11691">
                  <c:v>84492.952999999878</c:v>
                </c:pt>
                <c:pt idx="11692">
                  <c:v>84494.952999999878</c:v>
                </c:pt>
                <c:pt idx="11693">
                  <c:v>84496.952999999878</c:v>
                </c:pt>
                <c:pt idx="11694">
                  <c:v>84498.952999999878</c:v>
                </c:pt>
                <c:pt idx="11695">
                  <c:v>84500.952999999878</c:v>
                </c:pt>
                <c:pt idx="11696">
                  <c:v>84502.952999999878</c:v>
                </c:pt>
                <c:pt idx="11697">
                  <c:v>84504.952999999878</c:v>
                </c:pt>
                <c:pt idx="11698">
                  <c:v>84506.952999999878</c:v>
                </c:pt>
                <c:pt idx="11699">
                  <c:v>84508.952999999878</c:v>
                </c:pt>
                <c:pt idx="11700">
                  <c:v>84510.952999999878</c:v>
                </c:pt>
                <c:pt idx="11701">
                  <c:v>84512.952999999878</c:v>
                </c:pt>
                <c:pt idx="11702">
                  <c:v>84514.952999999878</c:v>
                </c:pt>
                <c:pt idx="11703">
                  <c:v>84516.952999999878</c:v>
                </c:pt>
                <c:pt idx="11704">
                  <c:v>84518.952999999878</c:v>
                </c:pt>
                <c:pt idx="11705">
                  <c:v>84520.952999999878</c:v>
                </c:pt>
                <c:pt idx="11706">
                  <c:v>84522.952999999878</c:v>
                </c:pt>
                <c:pt idx="11707">
                  <c:v>84524.952999999878</c:v>
                </c:pt>
                <c:pt idx="11708">
                  <c:v>84526.952999999878</c:v>
                </c:pt>
                <c:pt idx="11709">
                  <c:v>84528.952999999878</c:v>
                </c:pt>
                <c:pt idx="11710">
                  <c:v>84530.952999999878</c:v>
                </c:pt>
                <c:pt idx="11711">
                  <c:v>84532.952999999878</c:v>
                </c:pt>
                <c:pt idx="11712">
                  <c:v>84534.952999999878</c:v>
                </c:pt>
                <c:pt idx="11713">
                  <c:v>84536.952999999878</c:v>
                </c:pt>
                <c:pt idx="11714">
                  <c:v>84538.952999999878</c:v>
                </c:pt>
                <c:pt idx="11715">
                  <c:v>84540.952999999878</c:v>
                </c:pt>
                <c:pt idx="11716">
                  <c:v>84542.952999999878</c:v>
                </c:pt>
                <c:pt idx="11717">
                  <c:v>84544.952999999878</c:v>
                </c:pt>
                <c:pt idx="11718">
                  <c:v>84546.952999999878</c:v>
                </c:pt>
                <c:pt idx="11719">
                  <c:v>84548.952999999878</c:v>
                </c:pt>
                <c:pt idx="11720">
                  <c:v>84550.952999999878</c:v>
                </c:pt>
                <c:pt idx="11721">
                  <c:v>84552.952999999878</c:v>
                </c:pt>
                <c:pt idx="11722">
                  <c:v>84554.952999999878</c:v>
                </c:pt>
                <c:pt idx="11723">
                  <c:v>84556.952999999878</c:v>
                </c:pt>
                <c:pt idx="11724">
                  <c:v>84558.952999999878</c:v>
                </c:pt>
                <c:pt idx="11725">
                  <c:v>84560.952999999878</c:v>
                </c:pt>
                <c:pt idx="11726">
                  <c:v>84562.952999999878</c:v>
                </c:pt>
                <c:pt idx="11727">
                  <c:v>84564.952999999878</c:v>
                </c:pt>
                <c:pt idx="11728">
                  <c:v>84566.952999999878</c:v>
                </c:pt>
                <c:pt idx="11729">
                  <c:v>84568.952999999878</c:v>
                </c:pt>
                <c:pt idx="11730">
                  <c:v>84570.952999999878</c:v>
                </c:pt>
                <c:pt idx="11731">
                  <c:v>84572.952999999878</c:v>
                </c:pt>
                <c:pt idx="11732">
                  <c:v>84574.952999999878</c:v>
                </c:pt>
                <c:pt idx="11733">
                  <c:v>84576.952999999878</c:v>
                </c:pt>
                <c:pt idx="11734">
                  <c:v>84578.952999999878</c:v>
                </c:pt>
                <c:pt idx="11735">
                  <c:v>84580.952999999878</c:v>
                </c:pt>
                <c:pt idx="11736">
                  <c:v>84582.952999999878</c:v>
                </c:pt>
                <c:pt idx="11737">
                  <c:v>84584.952999999878</c:v>
                </c:pt>
                <c:pt idx="11738">
                  <c:v>84586.952999999878</c:v>
                </c:pt>
                <c:pt idx="11739">
                  <c:v>84590.008000000002</c:v>
                </c:pt>
                <c:pt idx="11740">
                  <c:v>84592.008000000002</c:v>
                </c:pt>
                <c:pt idx="11741">
                  <c:v>84594.008000000002</c:v>
                </c:pt>
                <c:pt idx="11742">
                  <c:v>84596.008000000002</c:v>
                </c:pt>
                <c:pt idx="11743">
                  <c:v>84598.008000000002</c:v>
                </c:pt>
                <c:pt idx="11744">
                  <c:v>84600.008000000002</c:v>
                </c:pt>
                <c:pt idx="11745">
                  <c:v>84602.008000000002</c:v>
                </c:pt>
                <c:pt idx="11746">
                  <c:v>84604.008000000002</c:v>
                </c:pt>
                <c:pt idx="11747">
                  <c:v>84606.008000000002</c:v>
                </c:pt>
                <c:pt idx="11748">
                  <c:v>84608.008000000002</c:v>
                </c:pt>
                <c:pt idx="11749">
                  <c:v>84610.008000000002</c:v>
                </c:pt>
                <c:pt idx="11750">
                  <c:v>84612.008000000002</c:v>
                </c:pt>
                <c:pt idx="11751">
                  <c:v>84614.008000000002</c:v>
                </c:pt>
                <c:pt idx="11752">
                  <c:v>84616.008000000002</c:v>
                </c:pt>
                <c:pt idx="11753">
                  <c:v>84618.008000000002</c:v>
                </c:pt>
                <c:pt idx="11754">
                  <c:v>84620.008000000002</c:v>
                </c:pt>
                <c:pt idx="11755">
                  <c:v>84622.008000000002</c:v>
                </c:pt>
                <c:pt idx="11756">
                  <c:v>84624.008000000002</c:v>
                </c:pt>
                <c:pt idx="11757">
                  <c:v>84626.008000000002</c:v>
                </c:pt>
                <c:pt idx="11758">
                  <c:v>84628.008000000002</c:v>
                </c:pt>
                <c:pt idx="11759">
                  <c:v>84630.008000000002</c:v>
                </c:pt>
                <c:pt idx="11760">
                  <c:v>84632.008000000002</c:v>
                </c:pt>
                <c:pt idx="11761">
                  <c:v>84634.008000000002</c:v>
                </c:pt>
                <c:pt idx="11762">
                  <c:v>84636.008000000002</c:v>
                </c:pt>
                <c:pt idx="11763">
                  <c:v>84638.008000000002</c:v>
                </c:pt>
                <c:pt idx="11764">
                  <c:v>84640.008000000002</c:v>
                </c:pt>
                <c:pt idx="11765">
                  <c:v>84642.008000000002</c:v>
                </c:pt>
                <c:pt idx="11766">
                  <c:v>84644.008000000002</c:v>
                </c:pt>
                <c:pt idx="11767">
                  <c:v>84646.008000000002</c:v>
                </c:pt>
                <c:pt idx="11768">
                  <c:v>84648.008000000002</c:v>
                </c:pt>
                <c:pt idx="11769">
                  <c:v>84650.008000000002</c:v>
                </c:pt>
                <c:pt idx="11770">
                  <c:v>84652.008000000002</c:v>
                </c:pt>
                <c:pt idx="11771">
                  <c:v>84654.008000000002</c:v>
                </c:pt>
                <c:pt idx="11772">
                  <c:v>84656.008000000002</c:v>
                </c:pt>
                <c:pt idx="11773">
                  <c:v>84658.008000000002</c:v>
                </c:pt>
                <c:pt idx="11774">
                  <c:v>84660.008000000002</c:v>
                </c:pt>
                <c:pt idx="11775">
                  <c:v>84662.008000000002</c:v>
                </c:pt>
                <c:pt idx="11776">
                  <c:v>84664.008000000002</c:v>
                </c:pt>
                <c:pt idx="11777">
                  <c:v>84666.008000000002</c:v>
                </c:pt>
                <c:pt idx="11778">
                  <c:v>84668.008000000002</c:v>
                </c:pt>
                <c:pt idx="11779">
                  <c:v>84670.008000000002</c:v>
                </c:pt>
                <c:pt idx="11780">
                  <c:v>84672.008000000002</c:v>
                </c:pt>
                <c:pt idx="11781">
                  <c:v>84674.008000000002</c:v>
                </c:pt>
                <c:pt idx="11782">
                  <c:v>84676.008000000002</c:v>
                </c:pt>
                <c:pt idx="11783">
                  <c:v>84678.008000000002</c:v>
                </c:pt>
                <c:pt idx="11784">
                  <c:v>84680.008000000002</c:v>
                </c:pt>
                <c:pt idx="11785">
                  <c:v>84682.008000000002</c:v>
                </c:pt>
                <c:pt idx="11786">
                  <c:v>84684.008000000002</c:v>
                </c:pt>
                <c:pt idx="11787">
                  <c:v>84686.008000000002</c:v>
                </c:pt>
                <c:pt idx="11788">
                  <c:v>84688.008000000002</c:v>
                </c:pt>
                <c:pt idx="11789">
                  <c:v>84690.008000000002</c:v>
                </c:pt>
                <c:pt idx="11790">
                  <c:v>84692.008000000002</c:v>
                </c:pt>
                <c:pt idx="11791">
                  <c:v>84694.008000000002</c:v>
                </c:pt>
                <c:pt idx="11792">
                  <c:v>84696.008000000002</c:v>
                </c:pt>
                <c:pt idx="11793">
                  <c:v>84698.008000000002</c:v>
                </c:pt>
                <c:pt idx="11794">
                  <c:v>84700.008000000002</c:v>
                </c:pt>
                <c:pt idx="11795">
                  <c:v>84702.008000000002</c:v>
                </c:pt>
                <c:pt idx="11796">
                  <c:v>84704.008000000002</c:v>
                </c:pt>
                <c:pt idx="11797">
                  <c:v>84706.008000000002</c:v>
                </c:pt>
                <c:pt idx="11798">
                  <c:v>84708.008000000002</c:v>
                </c:pt>
                <c:pt idx="11799">
                  <c:v>84710.008000000002</c:v>
                </c:pt>
                <c:pt idx="11800">
                  <c:v>84712.008000000002</c:v>
                </c:pt>
                <c:pt idx="11801">
                  <c:v>84714.008000000002</c:v>
                </c:pt>
                <c:pt idx="11802">
                  <c:v>84716.008000000002</c:v>
                </c:pt>
                <c:pt idx="11803">
                  <c:v>84718.008000000002</c:v>
                </c:pt>
                <c:pt idx="11804">
                  <c:v>84720.008000000002</c:v>
                </c:pt>
                <c:pt idx="11805">
                  <c:v>84722.008000000002</c:v>
                </c:pt>
                <c:pt idx="11806">
                  <c:v>84724.008000000002</c:v>
                </c:pt>
                <c:pt idx="11807">
                  <c:v>84726.008000000002</c:v>
                </c:pt>
                <c:pt idx="11808">
                  <c:v>84728.008000000002</c:v>
                </c:pt>
                <c:pt idx="11809">
                  <c:v>84730.008000000002</c:v>
                </c:pt>
                <c:pt idx="11810">
                  <c:v>84732.008000000002</c:v>
                </c:pt>
                <c:pt idx="11811">
                  <c:v>84734.008000000002</c:v>
                </c:pt>
                <c:pt idx="11812">
                  <c:v>84736.008000000002</c:v>
                </c:pt>
                <c:pt idx="11813">
                  <c:v>84738.008000000002</c:v>
                </c:pt>
                <c:pt idx="11814">
                  <c:v>84740.008000000002</c:v>
                </c:pt>
                <c:pt idx="11815">
                  <c:v>84742.008000000002</c:v>
                </c:pt>
                <c:pt idx="11816">
                  <c:v>84744.008000000002</c:v>
                </c:pt>
                <c:pt idx="11817">
                  <c:v>84746.008000000002</c:v>
                </c:pt>
                <c:pt idx="11818">
                  <c:v>84748.008000000002</c:v>
                </c:pt>
                <c:pt idx="11819">
                  <c:v>84750.008000000002</c:v>
                </c:pt>
                <c:pt idx="11820">
                  <c:v>84752.008000000002</c:v>
                </c:pt>
                <c:pt idx="11821">
                  <c:v>84754.008000000002</c:v>
                </c:pt>
                <c:pt idx="11822">
                  <c:v>84756.008000000002</c:v>
                </c:pt>
                <c:pt idx="11823">
                  <c:v>84758.008000000002</c:v>
                </c:pt>
                <c:pt idx="11824">
                  <c:v>84760.008000000002</c:v>
                </c:pt>
                <c:pt idx="11825">
                  <c:v>84762.008000000002</c:v>
                </c:pt>
                <c:pt idx="11826">
                  <c:v>84764.008000000002</c:v>
                </c:pt>
                <c:pt idx="11827">
                  <c:v>84766.008000000002</c:v>
                </c:pt>
                <c:pt idx="11828">
                  <c:v>84768.008000000002</c:v>
                </c:pt>
                <c:pt idx="11829">
                  <c:v>84770.008000000002</c:v>
                </c:pt>
                <c:pt idx="11830">
                  <c:v>84772.008000000002</c:v>
                </c:pt>
                <c:pt idx="11831">
                  <c:v>84774.008000000002</c:v>
                </c:pt>
                <c:pt idx="11832">
                  <c:v>84776.008000000002</c:v>
                </c:pt>
                <c:pt idx="11833">
                  <c:v>84778.008000000002</c:v>
                </c:pt>
                <c:pt idx="11834">
                  <c:v>84780.008000000002</c:v>
                </c:pt>
                <c:pt idx="11835">
                  <c:v>84782.008000000002</c:v>
                </c:pt>
                <c:pt idx="11836">
                  <c:v>84784.008000000002</c:v>
                </c:pt>
                <c:pt idx="11837">
                  <c:v>84786.008000000002</c:v>
                </c:pt>
                <c:pt idx="11838">
                  <c:v>84788.008000000002</c:v>
                </c:pt>
                <c:pt idx="11839">
                  <c:v>84790.008000000002</c:v>
                </c:pt>
                <c:pt idx="11840">
                  <c:v>84792.008000000002</c:v>
                </c:pt>
                <c:pt idx="11841">
                  <c:v>84794.008000000002</c:v>
                </c:pt>
                <c:pt idx="11842">
                  <c:v>84796.008000000002</c:v>
                </c:pt>
                <c:pt idx="11843">
                  <c:v>84798.008000000002</c:v>
                </c:pt>
                <c:pt idx="11844">
                  <c:v>84800.008000000002</c:v>
                </c:pt>
                <c:pt idx="11845">
                  <c:v>84802.008000000002</c:v>
                </c:pt>
                <c:pt idx="11846">
                  <c:v>84804.008000000002</c:v>
                </c:pt>
                <c:pt idx="11847">
                  <c:v>84806.008000000002</c:v>
                </c:pt>
                <c:pt idx="11848">
                  <c:v>84808.008000000002</c:v>
                </c:pt>
                <c:pt idx="11849">
                  <c:v>84810.008000000002</c:v>
                </c:pt>
                <c:pt idx="11850">
                  <c:v>84812.008000000002</c:v>
                </c:pt>
                <c:pt idx="11851">
                  <c:v>84814.008000000002</c:v>
                </c:pt>
                <c:pt idx="11852">
                  <c:v>84816.008000000002</c:v>
                </c:pt>
                <c:pt idx="11853">
                  <c:v>84818.008000000002</c:v>
                </c:pt>
                <c:pt idx="11854">
                  <c:v>84820.008000000002</c:v>
                </c:pt>
                <c:pt idx="11855">
                  <c:v>84822.008000000002</c:v>
                </c:pt>
                <c:pt idx="11856">
                  <c:v>84824.008000000002</c:v>
                </c:pt>
                <c:pt idx="11857">
                  <c:v>84826.008000000002</c:v>
                </c:pt>
                <c:pt idx="11858">
                  <c:v>84828.008000000002</c:v>
                </c:pt>
                <c:pt idx="11859">
                  <c:v>84830.008000000002</c:v>
                </c:pt>
                <c:pt idx="11860">
                  <c:v>84832.008000000002</c:v>
                </c:pt>
                <c:pt idx="11861">
                  <c:v>84834.008000000002</c:v>
                </c:pt>
                <c:pt idx="11862">
                  <c:v>84836.008000000002</c:v>
                </c:pt>
                <c:pt idx="11863">
                  <c:v>84838.008000000002</c:v>
                </c:pt>
                <c:pt idx="11864">
                  <c:v>84840.008000000002</c:v>
                </c:pt>
                <c:pt idx="11865">
                  <c:v>84842.008000000002</c:v>
                </c:pt>
                <c:pt idx="11866">
                  <c:v>84844.008000000002</c:v>
                </c:pt>
                <c:pt idx="11867">
                  <c:v>84846.008000000002</c:v>
                </c:pt>
                <c:pt idx="11868">
                  <c:v>84848.008000000002</c:v>
                </c:pt>
                <c:pt idx="11869">
                  <c:v>84850.008000000002</c:v>
                </c:pt>
                <c:pt idx="11870">
                  <c:v>84852.008000000002</c:v>
                </c:pt>
                <c:pt idx="11871">
                  <c:v>84854.008000000002</c:v>
                </c:pt>
                <c:pt idx="11872">
                  <c:v>84856.008000000002</c:v>
                </c:pt>
                <c:pt idx="11873">
                  <c:v>84858.008000000002</c:v>
                </c:pt>
                <c:pt idx="11874">
                  <c:v>84860.008000000002</c:v>
                </c:pt>
                <c:pt idx="11875">
                  <c:v>84862.008000000002</c:v>
                </c:pt>
                <c:pt idx="11876">
                  <c:v>84864.008000000002</c:v>
                </c:pt>
                <c:pt idx="11877">
                  <c:v>84866.008000000002</c:v>
                </c:pt>
                <c:pt idx="11878">
                  <c:v>84868.008000000002</c:v>
                </c:pt>
                <c:pt idx="11879">
                  <c:v>84870.008000000002</c:v>
                </c:pt>
                <c:pt idx="11880">
                  <c:v>84872.008000000002</c:v>
                </c:pt>
                <c:pt idx="11881">
                  <c:v>84874.008000000002</c:v>
                </c:pt>
                <c:pt idx="11882">
                  <c:v>84876.008000000002</c:v>
                </c:pt>
                <c:pt idx="11883">
                  <c:v>84878.008000000002</c:v>
                </c:pt>
                <c:pt idx="11884">
                  <c:v>84880.008000000002</c:v>
                </c:pt>
                <c:pt idx="11885">
                  <c:v>84882.008000000002</c:v>
                </c:pt>
                <c:pt idx="11886">
                  <c:v>84884.008000000002</c:v>
                </c:pt>
                <c:pt idx="11887">
                  <c:v>84886.008000000002</c:v>
                </c:pt>
                <c:pt idx="11888">
                  <c:v>84888.008000000002</c:v>
                </c:pt>
                <c:pt idx="11889">
                  <c:v>84890.008000000002</c:v>
                </c:pt>
                <c:pt idx="11890">
                  <c:v>84892.008000000002</c:v>
                </c:pt>
                <c:pt idx="11891">
                  <c:v>84894.008000000002</c:v>
                </c:pt>
                <c:pt idx="11892">
                  <c:v>84896.008000000002</c:v>
                </c:pt>
                <c:pt idx="11893">
                  <c:v>84898.008000000002</c:v>
                </c:pt>
                <c:pt idx="11894">
                  <c:v>84900.008000000002</c:v>
                </c:pt>
                <c:pt idx="11895">
                  <c:v>84902.008000000002</c:v>
                </c:pt>
                <c:pt idx="11896">
                  <c:v>84904.008000000002</c:v>
                </c:pt>
                <c:pt idx="11897">
                  <c:v>84906.008000000002</c:v>
                </c:pt>
                <c:pt idx="11898">
                  <c:v>84908.008000000002</c:v>
                </c:pt>
                <c:pt idx="11899">
                  <c:v>84910.008000000002</c:v>
                </c:pt>
                <c:pt idx="11900">
                  <c:v>84912.008000000002</c:v>
                </c:pt>
                <c:pt idx="11901">
                  <c:v>84914.008000000002</c:v>
                </c:pt>
                <c:pt idx="11902">
                  <c:v>84916.008000000002</c:v>
                </c:pt>
                <c:pt idx="11903">
                  <c:v>84918.008000000002</c:v>
                </c:pt>
                <c:pt idx="11904">
                  <c:v>84920.008000000002</c:v>
                </c:pt>
                <c:pt idx="11905">
                  <c:v>84922.008000000002</c:v>
                </c:pt>
                <c:pt idx="11906">
                  <c:v>84924.008000000002</c:v>
                </c:pt>
                <c:pt idx="11907">
                  <c:v>84926.008000000002</c:v>
                </c:pt>
                <c:pt idx="11908">
                  <c:v>84928.008000000002</c:v>
                </c:pt>
                <c:pt idx="11909">
                  <c:v>84930.008000000002</c:v>
                </c:pt>
                <c:pt idx="11910">
                  <c:v>84932.008000000002</c:v>
                </c:pt>
                <c:pt idx="11911">
                  <c:v>84934.008000000002</c:v>
                </c:pt>
                <c:pt idx="11912">
                  <c:v>84936.008000000002</c:v>
                </c:pt>
                <c:pt idx="11913">
                  <c:v>84938.008000000002</c:v>
                </c:pt>
                <c:pt idx="11914">
                  <c:v>84940.008000000002</c:v>
                </c:pt>
                <c:pt idx="11915">
                  <c:v>84942.008000000002</c:v>
                </c:pt>
                <c:pt idx="11916">
                  <c:v>84944.008000000002</c:v>
                </c:pt>
                <c:pt idx="11917">
                  <c:v>84946.008000000002</c:v>
                </c:pt>
                <c:pt idx="11918">
                  <c:v>84948.008000000002</c:v>
                </c:pt>
                <c:pt idx="11919">
                  <c:v>84950.008000000002</c:v>
                </c:pt>
                <c:pt idx="11920">
                  <c:v>84952.008000000002</c:v>
                </c:pt>
                <c:pt idx="11921">
                  <c:v>84954.008000000002</c:v>
                </c:pt>
                <c:pt idx="11922">
                  <c:v>84956.008000000002</c:v>
                </c:pt>
                <c:pt idx="11923">
                  <c:v>84958.008000000002</c:v>
                </c:pt>
                <c:pt idx="11924">
                  <c:v>84960.008000000002</c:v>
                </c:pt>
                <c:pt idx="11925">
                  <c:v>84962.008000000002</c:v>
                </c:pt>
                <c:pt idx="11926">
                  <c:v>84964.008000000002</c:v>
                </c:pt>
                <c:pt idx="11927">
                  <c:v>84966.008000000002</c:v>
                </c:pt>
                <c:pt idx="11928">
                  <c:v>84968.008000000002</c:v>
                </c:pt>
                <c:pt idx="11929">
                  <c:v>84970.008000000002</c:v>
                </c:pt>
                <c:pt idx="11930">
                  <c:v>84972.008000000002</c:v>
                </c:pt>
                <c:pt idx="11931">
                  <c:v>84974.008000000002</c:v>
                </c:pt>
                <c:pt idx="11932">
                  <c:v>84976.008000000002</c:v>
                </c:pt>
                <c:pt idx="11933">
                  <c:v>84978.008000000002</c:v>
                </c:pt>
                <c:pt idx="11934">
                  <c:v>84980.008000000002</c:v>
                </c:pt>
                <c:pt idx="11935">
                  <c:v>84982.008000000002</c:v>
                </c:pt>
                <c:pt idx="11936">
                  <c:v>84984.008000000002</c:v>
                </c:pt>
                <c:pt idx="11937">
                  <c:v>84986.008000000002</c:v>
                </c:pt>
                <c:pt idx="11938">
                  <c:v>84988.008000000002</c:v>
                </c:pt>
                <c:pt idx="11939">
                  <c:v>84990.008000000002</c:v>
                </c:pt>
                <c:pt idx="11940">
                  <c:v>84992.008000000002</c:v>
                </c:pt>
                <c:pt idx="11941">
                  <c:v>84994.008000000002</c:v>
                </c:pt>
                <c:pt idx="11942">
                  <c:v>84996.008000000002</c:v>
                </c:pt>
                <c:pt idx="11943">
                  <c:v>84998.008000000002</c:v>
                </c:pt>
                <c:pt idx="11944">
                  <c:v>85000.008000000002</c:v>
                </c:pt>
                <c:pt idx="11945">
                  <c:v>85002.008000000002</c:v>
                </c:pt>
                <c:pt idx="11946">
                  <c:v>85004.008000000002</c:v>
                </c:pt>
                <c:pt idx="11947">
                  <c:v>85006.008000000002</c:v>
                </c:pt>
                <c:pt idx="11948">
                  <c:v>85008.008000000002</c:v>
                </c:pt>
                <c:pt idx="11949">
                  <c:v>85010.008000000002</c:v>
                </c:pt>
                <c:pt idx="11950">
                  <c:v>85012.008000000002</c:v>
                </c:pt>
                <c:pt idx="11951">
                  <c:v>85014.008000000002</c:v>
                </c:pt>
                <c:pt idx="11952">
                  <c:v>85016.008000000002</c:v>
                </c:pt>
                <c:pt idx="11953">
                  <c:v>85018.008000000002</c:v>
                </c:pt>
                <c:pt idx="11954">
                  <c:v>85020.008000000002</c:v>
                </c:pt>
                <c:pt idx="11955">
                  <c:v>85022.008000000002</c:v>
                </c:pt>
                <c:pt idx="11956">
                  <c:v>85024.008000000002</c:v>
                </c:pt>
                <c:pt idx="11957">
                  <c:v>85026.008000000002</c:v>
                </c:pt>
                <c:pt idx="11958">
                  <c:v>85028.008000000002</c:v>
                </c:pt>
                <c:pt idx="11959">
                  <c:v>85030.008000000002</c:v>
                </c:pt>
                <c:pt idx="11960">
                  <c:v>85032.008000000002</c:v>
                </c:pt>
                <c:pt idx="11961">
                  <c:v>85034.008000000002</c:v>
                </c:pt>
                <c:pt idx="11962">
                  <c:v>85036.008000000002</c:v>
                </c:pt>
                <c:pt idx="11963">
                  <c:v>85038.008000000002</c:v>
                </c:pt>
                <c:pt idx="11964">
                  <c:v>85040.008000000002</c:v>
                </c:pt>
                <c:pt idx="11965">
                  <c:v>85042.008000000002</c:v>
                </c:pt>
                <c:pt idx="11966">
                  <c:v>85044.008000000002</c:v>
                </c:pt>
                <c:pt idx="11967">
                  <c:v>85046.008000000002</c:v>
                </c:pt>
                <c:pt idx="11968">
                  <c:v>85048.008000000002</c:v>
                </c:pt>
                <c:pt idx="11969">
                  <c:v>85050.008000000002</c:v>
                </c:pt>
                <c:pt idx="11970">
                  <c:v>85052.008000000002</c:v>
                </c:pt>
                <c:pt idx="11971">
                  <c:v>85054.008000000002</c:v>
                </c:pt>
                <c:pt idx="11972">
                  <c:v>85056.008000000002</c:v>
                </c:pt>
                <c:pt idx="11973">
                  <c:v>85058.008000000002</c:v>
                </c:pt>
                <c:pt idx="11974">
                  <c:v>85060.008000000002</c:v>
                </c:pt>
                <c:pt idx="11975">
                  <c:v>85062.008000000002</c:v>
                </c:pt>
                <c:pt idx="11976">
                  <c:v>85064.008000000002</c:v>
                </c:pt>
                <c:pt idx="11977">
                  <c:v>85066.008000000002</c:v>
                </c:pt>
                <c:pt idx="11978">
                  <c:v>85068.008000000002</c:v>
                </c:pt>
                <c:pt idx="11979">
                  <c:v>85070.008000000002</c:v>
                </c:pt>
                <c:pt idx="11980">
                  <c:v>85072.008000000002</c:v>
                </c:pt>
                <c:pt idx="11981">
                  <c:v>85074.008000000002</c:v>
                </c:pt>
                <c:pt idx="11982">
                  <c:v>85076.008000000002</c:v>
                </c:pt>
                <c:pt idx="11983">
                  <c:v>85078.008000000002</c:v>
                </c:pt>
                <c:pt idx="11984">
                  <c:v>85080.008000000002</c:v>
                </c:pt>
                <c:pt idx="11985">
                  <c:v>85082.008000000002</c:v>
                </c:pt>
                <c:pt idx="11986">
                  <c:v>85084.008000000002</c:v>
                </c:pt>
                <c:pt idx="11987">
                  <c:v>85086.008000000002</c:v>
                </c:pt>
                <c:pt idx="11988">
                  <c:v>85088.008000000002</c:v>
                </c:pt>
                <c:pt idx="11989">
                  <c:v>85090.008000000002</c:v>
                </c:pt>
                <c:pt idx="11990">
                  <c:v>85092.008000000002</c:v>
                </c:pt>
                <c:pt idx="11991">
                  <c:v>85094.008000000002</c:v>
                </c:pt>
                <c:pt idx="11992">
                  <c:v>85096.008000000002</c:v>
                </c:pt>
                <c:pt idx="11993">
                  <c:v>85098.008000000002</c:v>
                </c:pt>
                <c:pt idx="11994">
                  <c:v>85100.008000000002</c:v>
                </c:pt>
                <c:pt idx="11995">
                  <c:v>85102.008000000002</c:v>
                </c:pt>
                <c:pt idx="11996">
                  <c:v>85104.008000000002</c:v>
                </c:pt>
                <c:pt idx="11997">
                  <c:v>85106.008000000002</c:v>
                </c:pt>
                <c:pt idx="11998">
                  <c:v>85108.008000000002</c:v>
                </c:pt>
                <c:pt idx="11999">
                  <c:v>85110.008000000002</c:v>
                </c:pt>
                <c:pt idx="12000">
                  <c:v>85112.008000000002</c:v>
                </c:pt>
                <c:pt idx="12001">
                  <c:v>85114.008000000002</c:v>
                </c:pt>
                <c:pt idx="12002">
                  <c:v>85116.008000000002</c:v>
                </c:pt>
                <c:pt idx="12003">
                  <c:v>85118.008000000002</c:v>
                </c:pt>
                <c:pt idx="12004">
                  <c:v>85120.008000000002</c:v>
                </c:pt>
                <c:pt idx="12005">
                  <c:v>85122.008000000002</c:v>
                </c:pt>
                <c:pt idx="12006">
                  <c:v>85124.008000000002</c:v>
                </c:pt>
                <c:pt idx="12007">
                  <c:v>85126.008000000002</c:v>
                </c:pt>
                <c:pt idx="12008">
                  <c:v>85128.008000000002</c:v>
                </c:pt>
                <c:pt idx="12009">
                  <c:v>85130.008000000002</c:v>
                </c:pt>
                <c:pt idx="12010">
                  <c:v>85132.008000000002</c:v>
                </c:pt>
                <c:pt idx="12011">
                  <c:v>85134.008000000002</c:v>
                </c:pt>
                <c:pt idx="12012">
                  <c:v>85136.008000000002</c:v>
                </c:pt>
                <c:pt idx="12013">
                  <c:v>85138.008000000002</c:v>
                </c:pt>
                <c:pt idx="12014">
                  <c:v>85140.008000000002</c:v>
                </c:pt>
                <c:pt idx="12015">
                  <c:v>85142.008000000002</c:v>
                </c:pt>
                <c:pt idx="12016">
                  <c:v>85144.008000000002</c:v>
                </c:pt>
                <c:pt idx="12017">
                  <c:v>85146.008000000002</c:v>
                </c:pt>
                <c:pt idx="12018">
                  <c:v>85148.008000000002</c:v>
                </c:pt>
                <c:pt idx="12019">
                  <c:v>85150.008000000002</c:v>
                </c:pt>
                <c:pt idx="12020">
                  <c:v>85152.008000000002</c:v>
                </c:pt>
                <c:pt idx="12021">
                  <c:v>85154.008000000002</c:v>
                </c:pt>
                <c:pt idx="12022">
                  <c:v>85156.008000000002</c:v>
                </c:pt>
                <c:pt idx="12023">
                  <c:v>85158.008000000002</c:v>
                </c:pt>
                <c:pt idx="12024">
                  <c:v>85160.008000000002</c:v>
                </c:pt>
                <c:pt idx="12025">
                  <c:v>85162.008000000002</c:v>
                </c:pt>
                <c:pt idx="12026">
                  <c:v>85164.008000000002</c:v>
                </c:pt>
                <c:pt idx="12027">
                  <c:v>85166.008000000002</c:v>
                </c:pt>
                <c:pt idx="12028">
                  <c:v>85168.008000000002</c:v>
                </c:pt>
                <c:pt idx="12029">
                  <c:v>85170.008000000002</c:v>
                </c:pt>
                <c:pt idx="12030">
                  <c:v>85172.008000000002</c:v>
                </c:pt>
                <c:pt idx="12031">
                  <c:v>85174.008000000002</c:v>
                </c:pt>
                <c:pt idx="12032">
                  <c:v>85176.008000000002</c:v>
                </c:pt>
                <c:pt idx="12033">
                  <c:v>85178.008000000002</c:v>
                </c:pt>
                <c:pt idx="12034">
                  <c:v>85180.008000000002</c:v>
                </c:pt>
                <c:pt idx="12035">
                  <c:v>85182.008000000002</c:v>
                </c:pt>
                <c:pt idx="12036">
                  <c:v>85184.008000000002</c:v>
                </c:pt>
                <c:pt idx="12037">
                  <c:v>85186.008000000002</c:v>
                </c:pt>
                <c:pt idx="12038">
                  <c:v>85188.008000000002</c:v>
                </c:pt>
                <c:pt idx="12039">
                  <c:v>85190.008000000002</c:v>
                </c:pt>
                <c:pt idx="12040">
                  <c:v>85192.008000000002</c:v>
                </c:pt>
                <c:pt idx="12041">
                  <c:v>85194.008000000002</c:v>
                </c:pt>
                <c:pt idx="12042">
                  <c:v>85196.008000000002</c:v>
                </c:pt>
                <c:pt idx="12043">
                  <c:v>85198.008000000002</c:v>
                </c:pt>
                <c:pt idx="12044">
                  <c:v>85200.008000000002</c:v>
                </c:pt>
                <c:pt idx="12045">
                  <c:v>85202.008000000002</c:v>
                </c:pt>
                <c:pt idx="12046">
                  <c:v>85204.008000000002</c:v>
                </c:pt>
                <c:pt idx="12047">
                  <c:v>85206.008000000002</c:v>
                </c:pt>
                <c:pt idx="12048">
                  <c:v>85208.008000000002</c:v>
                </c:pt>
                <c:pt idx="12049">
                  <c:v>85210.008000000002</c:v>
                </c:pt>
                <c:pt idx="12050">
                  <c:v>85212.008000000002</c:v>
                </c:pt>
                <c:pt idx="12051">
                  <c:v>85214.008000000002</c:v>
                </c:pt>
                <c:pt idx="12052">
                  <c:v>85216.008000000002</c:v>
                </c:pt>
                <c:pt idx="12053">
                  <c:v>85218.008000000002</c:v>
                </c:pt>
                <c:pt idx="12054">
                  <c:v>85220.008000000002</c:v>
                </c:pt>
                <c:pt idx="12055">
                  <c:v>85222.008000000002</c:v>
                </c:pt>
                <c:pt idx="12056">
                  <c:v>85224.008000000002</c:v>
                </c:pt>
                <c:pt idx="12057">
                  <c:v>85226.008000000002</c:v>
                </c:pt>
                <c:pt idx="12058">
                  <c:v>85228.008000000002</c:v>
                </c:pt>
                <c:pt idx="12059">
                  <c:v>85230.008000000002</c:v>
                </c:pt>
                <c:pt idx="12060">
                  <c:v>85232.008000000002</c:v>
                </c:pt>
                <c:pt idx="12061">
                  <c:v>85234.008000000002</c:v>
                </c:pt>
                <c:pt idx="12062">
                  <c:v>85236.008000000002</c:v>
                </c:pt>
                <c:pt idx="12063">
                  <c:v>85238.008000000002</c:v>
                </c:pt>
                <c:pt idx="12064">
                  <c:v>85240.008000000002</c:v>
                </c:pt>
                <c:pt idx="12065">
                  <c:v>85242.008000000002</c:v>
                </c:pt>
                <c:pt idx="12066">
                  <c:v>85244.008000000002</c:v>
                </c:pt>
                <c:pt idx="12067">
                  <c:v>85246.008000000002</c:v>
                </c:pt>
                <c:pt idx="12068">
                  <c:v>85248.008000000002</c:v>
                </c:pt>
                <c:pt idx="12069">
                  <c:v>85250.008000000002</c:v>
                </c:pt>
                <c:pt idx="12070">
                  <c:v>85252.008000000002</c:v>
                </c:pt>
                <c:pt idx="12071">
                  <c:v>85254.008000000002</c:v>
                </c:pt>
                <c:pt idx="12072">
                  <c:v>85256.008000000002</c:v>
                </c:pt>
                <c:pt idx="12073">
                  <c:v>85258.008000000002</c:v>
                </c:pt>
                <c:pt idx="12074">
                  <c:v>85260.008000000002</c:v>
                </c:pt>
                <c:pt idx="12075">
                  <c:v>85262.008000000002</c:v>
                </c:pt>
                <c:pt idx="12076">
                  <c:v>85264.008000000002</c:v>
                </c:pt>
                <c:pt idx="12077">
                  <c:v>85266.008000000002</c:v>
                </c:pt>
                <c:pt idx="12078">
                  <c:v>85268.008000000002</c:v>
                </c:pt>
                <c:pt idx="12079">
                  <c:v>85270.008000000002</c:v>
                </c:pt>
                <c:pt idx="12080">
                  <c:v>85272.008000000002</c:v>
                </c:pt>
                <c:pt idx="12081">
                  <c:v>85274.008000000002</c:v>
                </c:pt>
                <c:pt idx="12082">
                  <c:v>85276.008000000002</c:v>
                </c:pt>
                <c:pt idx="12083">
                  <c:v>85278.008000000002</c:v>
                </c:pt>
                <c:pt idx="12084">
                  <c:v>85280.008000000002</c:v>
                </c:pt>
                <c:pt idx="12085">
                  <c:v>85282.008000000002</c:v>
                </c:pt>
                <c:pt idx="12086">
                  <c:v>85284.008000000002</c:v>
                </c:pt>
                <c:pt idx="12087">
                  <c:v>85286.008000000002</c:v>
                </c:pt>
                <c:pt idx="12088">
                  <c:v>85288.008000000002</c:v>
                </c:pt>
                <c:pt idx="12089">
                  <c:v>85290.008000000002</c:v>
                </c:pt>
                <c:pt idx="12090">
                  <c:v>85292.008000000002</c:v>
                </c:pt>
                <c:pt idx="12091">
                  <c:v>85294.008000000002</c:v>
                </c:pt>
                <c:pt idx="12092">
                  <c:v>85296.008000000002</c:v>
                </c:pt>
                <c:pt idx="12093">
                  <c:v>85298.008000000002</c:v>
                </c:pt>
                <c:pt idx="12094">
                  <c:v>85300.008000000002</c:v>
                </c:pt>
                <c:pt idx="12095">
                  <c:v>85302.008000000002</c:v>
                </c:pt>
                <c:pt idx="12096">
                  <c:v>85304.008000000002</c:v>
                </c:pt>
                <c:pt idx="12097">
                  <c:v>85306.008000000002</c:v>
                </c:pt>
                <c:pt idx="12098">
                  <c:v>85308.008000000002</c:v>
                </c:pt>
                <c:pt idx="12099">
                  <c:v>85310.008000000002</c:v>
                </c:pt>
                <c:pt idx="12100">
                  <c:v>85312.008000000002</c:v>
                </c:pt>
                <c:pt idx="12101">
                  <c:v>85314.008000000002</c:v>
                </c:pt>
                <c:pt idx="12102">
                  <c:v>85316.008000000002</c:v>
                </c:pt>
                <c:pt idx="12103">
                  <c:v>85318.008000000002</c:v>
                </c:pt>
                <c:pt idx="12104">
                  <c:v>85320.008000000002</c:v>
                </c:pt>
                <c:pt idx="12105">
                  <c:v>85322.008000000002</c:v>
                </c:pt>
                <c:pt idx="12106">
                  <c:v>85324.008000000002</c:v>
                </c:pt>
                <c:pt idx="12107">
                  <c:v>85326.008000000002</c:v>
                </c:pt>
                <c:pt idx="12108">
                  <c:v>85328.008000000002</c:v>
                </c:pt>
                <c:pt idx="12109">
                  <c:v>85330.008000000002</c:v>
                </c:pt>
                <c:pt idx="12110">
                  <c:v>85332.008000000002</c:v>
                </c:pt>
                <c:pt idx="12111">
                  <c:v>85334.008000000002</c:v>
                </c:pt>
                <c:pt idx="12112">
                  <c:v>85336.008000000002</c:v>
                </c:pt>
                <c:pt idx="12113">
                  <c:v>85338.008000000002</c:v>
                </c:pt>
                <c:pt idx="12114">
                  <c:v>85340.008000000002</c:v>
                </c:pt>
                <c:pt idx="12115">
                  <c:v>85342.008000000002</c:v>
                </c:pt>
                <c:pt idx="12116">
                  <c:v>85344.008000000002</c:v>
                </c:pt>
                <c:pt idx="12117">
                  <c:v>85346.008000000002</c:v>
                </c:pt>
                <c:pt idx="12118">
                  <c:v>85348.008000000002</c:v>
                </c:pt>
                <c:pt idx="12119">
                  <c:v>85350.008000000002</c:v>
                </c:pt>
                <c:pt idx="12120">
                  <c:v>85352.008000000002</c:v>
                </c:pt>
                <c:pt idx="12121">
                  <c:v>85354.008000000002</c:v>
                </c:pt>
                <c:pt idx="12122">
                  <c:v>85356.008000000002</c:v>
                </c:pt>
                <c:pt idx="12123">
                  <c:v>85358.008000000002</c:v>
                </c:pt>
                <c:pt idx="12124">
                  <c:v>85360.008000000002</c:v>
                </c:pt>
                <c:pt idx="12125">
                  <c:v>85362.008000000002</c:v>
                </c:pt>
                <c:pt idx="12126">
                  <c:v>85364.008000000002</c:v>
                </c:pt>
                <c:pt idx="12127">
                  <c:v>85366.008000000002</c:v>
                </c:pt>
                <c:pt idx="12128">
                  <c:v>85368.008000000002</c:v>
                </c:pt>
                <c:pt idx="12129">
                  <c:v>85370.008000000002</c:v>
                </c:pt>
                <c:pt idx="12130">
                  <c:v>85372.008000000002</c:v>
                </c:pt>
                <c:pt idx="12131">
                  <c:v>85374.008000000002</c:v>
                </c:pt>
                <c:pt idx="12132">
                  <c:v>85376.008000000002</c:v>
                </c:pt>
                <c:pt idx="12133">
                  <c:v>85378.008000000002</c:v>
                </c:pt>
                <c:pt idx="12134">
                  <c:v>85380.008000000002</c:v>
                </c:pt>
                <c:pt idx="12135">
                  <c:v>85382.008000000002</c:v>
                </c:pt>
                <c:pt idx="12136">
                  <c:v>85384.008000000002</c:v>
                </c:pt>
                <c:pt idx="12137">
                  <c:v>85386.008000000002</c:v>
                </c:pt>
                <c:pt idx="12138">
                  <c:v>85388.008000000002</c:v>
                </c:pt>
                <c:pt idx="12139">
                  <c:v>85390.008000000002</c:v>
                </c:pt>
                <c:pt idx="12140">
                  <c:v>85392.008000000002</c:v>
                </c:pt>
                <c:pt idx="12141">
                  <c:v>85394.008000000002</c:v>
                </c:pt>
                <c:pt idx="12142">
                  <c:v>85396.008000000002</c:v>
                </c:pt>
                <c:pt idx="12143">
                  <c:v>85398.008000000002</c:v>
                </c:pt>
                <c:pt idx="12144">
                  <c:v>85400.008000000002</c:v>
                </c:pt>
                <c:pt idx="12145">
                  <c:v>85402.008000000002</c:v>
                </c:pt>
                <c:pt idx="12146">
                  <c:v>85404.008000000002</c:v>
                </c:pt>
                <c:pt idx="12147">
                  <c:v>85406.008000000002</c:v>
                </c:pt>
                <c:pt idx="12148">
                  <c:v>85408.008000000002</c:v>
                </c:pt>
                <c:pt idx="12149">
                  <c:v>85410.008000000002</c:v>
                </c:pt>
                <c:pt idx="12150">
                  <c:v>85412.008000000002</c:v>
                </c:pt>
                <c:pt idx="12151">
                  <c:v>85414.008000000002</c:v>
                </c:pt>
                <c:pt idx="12152">
                  <c:v>85416.008000000002</c:v>
                </c:pt>
                <c:pt idx="12153">
                  <c:v>85418.008000000002</c:v>
                </c:pt>
                <c:pt idx="12154">
                  <c:v>85420.008000000002</c:v>
                </c:pt>
                <c:pt idx="12155">
                  <c:v>85422.008000000002</c:v>
                </c:pt>
                <c:pt idx="12156">
                  <c:v>85424.008000000002</c:v>
                </c:pt>
                <c:pt idx="12157">
                  <c:v>85426.008000000002</c:v>
                </c:pt>
                <c:pt idx="12158">
                  <c:v>85428.008000000002</c:v>
                </c:pt>
                <c:pt idx="12159">
                  <c:v>85430.008000000002</c:v>
                </c:pt>
                <c:pt idx="12160">
                  <c:v>85432.008000000002</c:v>
                </c:pt>
                <c:pt idx="12161">
                  <c:v>85434.008000000002</c:v>
                </c:pt>
                <c:pt idx="12162">
                  <c:v>85436.008000000002</c:v>
                </c:pt>
                <c:pt idx="12163">
                  <c:v>85438.008000000002</c:v>
                </c:pt>
                <c:pt idx="12164">
                  <c:v>85440.008000000002</c:v>
                </c:pt>
                <c:pt idx="12165">
                  <c:v>85442.008000000002</c:v>
                </c:pt>
                <c:pt idx="12166">
                  <c:v>85444.008000000002</c:v>
                </c:pt>
                <c:pt idx="12167">
                  <c:v>85446.008000000002</c:v>
                </c:pt>
                <c:pt idx="12168">
                  <c:v>85448.008000000002</c:v>
                </c:pt>
                <c:pt idx="12169">
                  <c:v>85450.008000000002</c:v>
                </c:pt>
                <c:pt idx="12170">
                  <c:v>85452.008000000002</c:v>
                </c:pt>
                <c:pt idx="12171">
                  <c:v>85454.008000000002</c:v>
                </c:pt>
                <c:pt idx="12172">
                  <c:v>85457.125000000087</c:v>
                </c:pt>
                <c:pt idx="12173">
                  <c:v>85459.125000000087</c:v>
                </c:pt>
                <c:pt idx="12174">
                  <c:v>85461.125000000087</c:v>
                </c:pt>
                <c:pt idx="12175">
                  <c:v>85463.125000000087</c:v>
                </c:pt>
                <c:pt idx="12176">
                  <c:v>85465.125000000087</c:v>
                </c:pt>
                <c:pt idx="12177">
                  <c:v>85467.125000000087</c:v>
                </c:pt>
                <c:pt idx="12178">
                  <c:v>85469.125000000087</c:v>
                </c:pt>
                <c:pt idx="12179">
                  <c:v>85471.125000000087</c:v>
                </c:pt>
                <c:pt idx="12180">
                  <c:v>85473.125000000087</c:v>
                </c:pt>
                <c:pt idx="12181">
                  <c:v>85475.125000000087</c:v>
                </c:pt>
                <c:pt idx="12182">
                  <c:v>85477.125000000087</c:v>
                </c:pt>
                <c:pt idx="12183">
                  <c:v>85479.125000000087</c:v>
                </c:pt>
                <c:pt idx="12184">
                  <c:v>85481.125000000087</c:v>
                </c:pt>
                <c:pt idx="12185">
                  <c:v>85503.562999999878</c:v>
                </c:pt>
                <c:pt idx="12186">
                  <c:v>85505.562999999878</c:v>
                </c:pt>
                <c:pt idx="12187">
                  <c:v>85507.562999999878</c:v>
                </c:pt>
                <c:pt idx="12188">
                  <c:v>85509.562999999878</c:v>
                </c:pt>
                <c:pt idx="12189">
                  <c:v>85511.562999999878</c:v>
                </c:pt>
                <c:pt idx="12190">
                  <c:v>85513.562999999878</c:v>
                </c:pt>
                <c:pt idx="12191">
                  <c:v>85515.562999999878</c:v>
                </c:pt>
                <c:pt idx="12192">
                  <c:v>85517.562999999878</c:v>
                </c:pt>
                <c:pt idx="12193">
                  <c:v>85519.562999999878</c:v>
                </c:pt>
                <c:pt idx="12194">
                  <c:v>85521.562999999878</c:v>
                </c:pt>
                <c:pt idx="12195">
                  <c:v>85523.562999999878</c:v>
                </c:pt>
                <c:pt idx="12196">
                  <c:v>85525.562999999878</c:v>
                </c:pt>
                <c:pt idx="12197">
                  <c:v>85527.562999999878</c:v>
                </c:pt>
                <c:pt idx="12198">
                  <c:v>85529.562999999878</c:v>
                </c:pt>
                <c:pt idx="12199">
                  <c:v>85531.562999999878</c:v>
                </c:pt>
                <c:pt idx="12200">
                  <c:v>85533.562999999878</c:v>
                </c:pt>
                <c:pt idx="12201">
                  <c:v>85535.562999999878</c:v>
                </c:pt>
                <c:pt idx="12202">
                  <c:v>85537.562999999878</c:v>
                </c:pt>
                <c:pt idx="12203">
                  <c:v>85539.562999999878</c:v>
                </c:pt>
                <c:pt idx="12204">
                  <c:v>85541.562999999878</c:v>
                </c:pt>
                <c:pt idx="12205">
                  <c:v>85543.562999999878</c:v>
                </c:pt>
                <c:pt idx="12206">
                  <c:v>85545.562999999878</c:v>
                </c:pt>
                <c:pt idx="12207">
                  <c:v>85547.562999999878</c:v>
                </c:pt>
                <c:pt idx="12208">
                  <c:v>85549.562999999878</c:v>
                </c:pt>
                <c:pt idx="12209">
                  <c:v>85551.562999999878</c:v>
                </c:pt>
                <c:pt idx="12210">
                  <c:v>85553.562999999878</c:v>
                </c:pt>
                <c:pt idx="12211">
                  <c:v>85555.562999999878</c:v>
                </c:pt>
                <c:pt idx="12212">
                  <c:v>85557.562999999878</c:v>
                </c:pt>
                <c:pt idx="12213">
                  <c:v>85559.562999999878</c:v>
                </c:pt>
                <c:pt idx="12214">
                  <c:v>85561.562999999878</c:v>
                </c:pt>
                <c:pt idx="12215">
                  <c:v>85563.562999999878</c:v>
                </c:pt>
                <c:pt idx="12216">
                  <c:v>85572.539000000004</c:v>
                </c:pt>
                <c:pt idx="12217">
                  <c:v>85574.539000000004</c:v>
                </c:pt>
                <c:pt idx="12218">
                  <c:v>85576.539000000004</c:v>
                </c:pt>
                <c:pt idx="12219">
                  <c:v>85578.539000000004</c:v>
                </c:pt>
                <c:pt idx="12220">
                  <c:v>85580.539000000004</c:v>
                </c:pt>
                <c:pt idx="12221">
                  <c:v>85582.539000000004</c:v>
                </c:pt>
                <c:pt idx="12222">
                  <c:v>85584.539000000004</c:v>
                </c:pt>
                <c:pt idx="12223">
                  <c:v>85586.539000000004</c:v>
                </c:pt>
                <c:pt idx="12224">
                  <c:v>85588.539000000004</c:v>
                </c:pt>
                <c:pt idx="12225">
                  <c:v>85590.539000000004</c:v>
                </c:pt>
                <c:pt idx="12226">
                  <c:v>85592.539000000004</c:v>
                </c:pt>
                <c:pt idx="12227">
                  <c:v>85594.539000000004</c:v>
                </c:pt>
                <c:pt idx="12228">
                  <c:v>85596.539000000004</c:v>
                </c:pt>
                <c:pt idx="12229">
                  <c:v>85598.539000000004</c:v>
                </c:pt>
                <c:pt idx="12230">
                  <c:v>85600.539000000004</c:v>
                </c:pt>
                <c:pt idx="12231">
                  <c:v>85602.539000000004</c:v>
                </c:pt>
                <c:pt idx="12232">
                  <c:v>85604.539000000004</c:v>
                </c:pt>
                <c:pt idx="12233">
                  <c:v>85606.539000000004</c:v>
                </c:pt>
                <c:pt idx="12234">
                  <c:v>85608.539000000004</c:v>
                </c:pt>
                <c:pt idx="12235">
                  <c:v>85610.539000000004</c:v>
                </c:pt>
                <c:pt idx="12236">
                  <c:v>85612.539000000004</c:v>
                </c:pt>
                <c:pt idx="12237">
                  <c:v>85614.539000000004</c:v>
                </c:pt>
                <c:pt idx="12238">
                  <c:v>85616.539000000004</c:v>
                </c:pt>
                <c:pt idx="12239">
                  <c:v>85618.539000000004</c:v>
                </c:pt>
                <c:pt idx="12240">
                  <c:v>85620.539000000004</c:v>
                </c:pt>
                <c:pt idx="12241">
                  <c:v>85622.539000000004</c:v>
                </c:pt>
                <c:pt idx="12242">
                  <c:v>85624.539000000004</c:v>
                </c:pt>
                <c:pt idx="12243">
                  <c:v>85626.539000000004</c:v>
                </c:pt>
                <c:pt idx="12244">
                  <c:v>85628.539000000004</c:v>
                </c:pt>
                <c:pt idx="12245">
                  <c:v>85630.539000000004</c:v>
                </c:pt>
                <c:pt idx="12246">
                  <c:v>85632.539000000004</c:v>
                </c:pt>
                <c:pt idx="12247">
                  <c:v>85634.539000000004</c:v>
                </c:pt>
                <c:pt idx="12248">
                  <c:v>85636.539000000004</c:v>
                </c:pt>
                <c:pt idx="12249">
                  <c:v>85638.539000000004</c:v>
                </c:pt>
                <c:pt idx="12250">
                  <c:v>85640.539000000004</c:v>
                </c:pt>
                <c:pt idx="12251">
                  <c:v>85642.539000000004</c:v>
                </c:pt>
                <c:pt idx="12252">
                  <c:v>85644.539000000004</c:v>
                </c:pt>
                <c:pt idx="12253">
                  <c:v>85646.539000000004</c:v>
                </c:pt>
                <c:pt idx="12254">
                  <c:v>85648.539000000004</c:v>
                </c:pt>
                <c:pt idx="12255">
                  <c:v>85650.539000000004</c:v>
                </c:pt>
                <c:pt idx="12256">
                  <c:v>85652.539000000004</c:v>
                </c:pt>
                <c:pt idx="12257">
                  <c:v>85654.539000000004</c:v>
                </c:pt>
                <c:pt idx="12258">
                  <c:v>85656.539000000004</c:v>
                </c:pt>
                <c:pt idx="12259">
                  <c:v>85658.539000000004</c:v>
                </c:pt>
                <c:pt idx="12260">
                  <c:v>85660.539000000004</c:v>
                </c:pt>
                <c:pt idx="12261">
                  <c:v>85662.539000000004</c:v>
                </c:pt>
                <c:pt idx="12262">
                  <c:v>85664.539000000004</c:v>
                </c:pt>
                <c:pt idx="12263">
                  <c:v>85666.539000000004</c:v>
                </c:pt>
                <c:pt idx="12264">
                  <c:v>85668.539000000004</c:v>
                </c:pt>
                <c:pt idx="12265">
                  <c:v>85670.539000000004</c:v>
                </c:pt>
                <c:pt idx="12266">
                  <c:v>85672.539000000004</c:v>
                </c:pt>
                <c:pt idx="12267">
                  <c:v>85674.539000000004</c:v>
                </c:pt>
                <c:pt idx="12268">
                  <c:v>85676.539000000004</c:v>
                </c:pt>
                <c:pt idx="12269">
                  <c:v>85678.539000000004</c:v>
                </c:pt>
                <c:pt idx="12270">
                  <c:v>85680.539000000004</c:v>
                </c:pt>
                <c:pt idx="12271">
                  <c:v>85682.539000000004</c:v>
                </c:pt>
                <c:pt idx="12272">
                  <c:v>85684.539000000004</c:v>
                </c:pt>
                <c:pt idx="12273">
                  <c:v>85686.539000000004</c:v>
                </c:pt>
                <c:pt idx="12274">
                  <c:v>85688.539000000004</c:v>
                </c:pt>
                <c:pt idx="12275">
                  <c:v>85690.539000000004</c:v>
                </c:pt>
                <c:pt idx="12276">
                  <c:v>85692.539000000004</c:v>
                </c:pt>
                <c:pt idx="12277">
                  <c:v>85694.539000000004</c:v>
                </c:pt>
                <c:pt idx="12278">
                  <c:v>85696.539000000004</c:v>
                </c:pt>
                <c:pt idx="12279">
                  <c:v>85698.539000000004</c:v>
                </c:pt>
                <c:pt idx="12280">
                  <c:v>85700.539000000004</c:v>
                </c:pt>
                <c:pt idx="12281">
                  <c:v>85702.539000000004</c:v>
                </c:pt>
                <c:pt idx="12282">
                  <c:v>85704.539000000004</c:v>
                </c:pt>
                <c:pt idx="12283">
                  <c:v>85706.539000000004</c:v>
                </c:pt>
                <c:pt idx="12284">
                  <c:v>85708.539000000004</c:v>
                </c:pt>
                <c:pt idx="12285">
                  <c:v>85710.539000000004</c:v>
                </c:pt>
                <c:pt idx="12286">
                  <c:v>85712.539000000004</c:v>
                </c:pt>
                <c:pt idx="12287">
                  <c:v>85714.539000000004</c:v>
                </c:pt>
                <c:pt idx="12288">
                  <c:v>85716.539000000004</c:v>
                </c:pt>
                <c:pt idx="12289">
                  <c:v>85718.539000000004</c:v>
                </c:pt>
                <c:pt idx="12290">
                  <c:v>85720.539000000004</c:v>
                </c:pt>
                <c:pt idx="12291">
                  <c:v>85722.539000000004</c:v>
                </c:pt>
                <c:pt idx="12292">
                  <c:v>85724.539000000004</c:v>
                </c:pt>
                <c:pt idx="12293">
                  <c:v>85726.539000000004</c:v>
                </c:pt>
                <c:pt idx="12294">
                  <c:v>85728.539000000004</c:v>
                </c:pt>
                <c:pt idx="12295">
                  <c:v>85730.539000000004</c:v>
                </c:pt>
                <c:pt idx="12296">
                  <c:v>85732.539000000004</c:v>
                </c:pt>
                <c:pt idx="12297">
                  <c:v>85734.539000000004</c:v>
                </c:pt>
                <c:pt idx="12298">
                  <c:v>85736.539000000004</c:v>
                </c:pt>
                <c:pt idx="12299">
                  <c:v>85738.539000000004</c:v>
                </c:pt>
                <c:pt idx="12300">
                  <c:v>85740.539000000004</c:v>
                </c:pt>
                <c:pt idx="12301">
                  <c:v>85742.539000000004</c:v>
                </c:pt>
                <c:pt idx="12302">
                  <c:v>85744.539000000004</c:v>
                </c:pt>
                <c:pt idx="12303">
                  <c:v>85746.539000000004</c:v>
                </c:pt>
                <c:pt idx="12304">
                  <c:v>85748.539000000004</c:v>
                </c:pt>
                <c:pt idx="12305">
                  <c:v>85750.539000000004</c:v>
                </c:pt>
                <c:pt idx="12306">
                  <c:v>85752.539000000004</c:v>
                </c:pt>
                <c:pt idx="12307">
                  <c:v>85754.539000000004</c:v>
                </c:pt>
                <c:pt idx="12308">
                  <c:v>85756.539000000004</c:v>
                </c:pt>
                <c:pt idx="12309">
                  <c:v>85758.539000000004</c:v>
                </c:pt>
                <c:pt idx="12310">
                  <c:v>85760.539000000004</c:v>
                </c:pt>
                <c:pt idx="12311">
                  <c:v>85762.539000000004</c:v>
                </c:pt>
                <c:pt idx="12312">
                  <c:v>85764.539000000004</c:v>
                </c:pt>
                <c:pt idx="12313">
                  <c:v>85766.539000000004</c:v>
                </c:pt>
                <c:pt idx="12314">
                  <c:v>85768.539000000004</c:v>
                </c:pt>
                <c:pt idx="12315">
                  <c:v>85770.539000000004</c:v>
                </c:pt>
                <c:pt idx="12316">
                  <c:v>85772.539000000004</c:v>
                </c:pt>
                <c:pt idx="12317">
                  <c:v>85774.539000000004</c:v>
                </c:pt>
                <c:pt idx="12318">
                  <c:v>85776.539000000004</c:v>
                </c:pt>
                <c:pt idx="12319">
                  <c:v>85778.539000000004</c:v>
                </c:pt>
                <c:pt idx="12320">
                  <c:v>85780.539000000004</c:v>
                </c:pt>
                <c:pt idx="12321">
                  <c:v>85782.539000000004</c:v>
                </c:pt>
                <c:pt idx="12322">
                  <c:v>85784.539000000004</c:v>
                </c:pt>
                <c:pt idx="12323">
                  <c:v>85786.539000000004</c:v>
                </c:pt>
                <c:pt idx="12324">
                  <c:v>85788.539000000004</c:v>
                </c:pt>
                <c:pt idx="12325">
                  <c:v>85790.539000000004</c:v>
                </c:pt>
                <c:pt idx="12326">
                  <c:v>85792.539000000004</c:v>
                </c:pt>
                <c:pt idx="12327">
                  <c:v>85794.539000000004</c:v>
                </c:pt>
                <c:pt idx="12328">
                  <c:v>85796.539000000004</c:v>
                </c:pt>
                <c:pt idx="12329">
                  <c:v>85798.539000000004</c:v>
                </c:pt>
                <c:pt idx="12330">
                  <c:v>85800.539000000004</c:v>
                </c:pt>
                <c:pt idx="12331">
                  <c:v>85802.539000000004</c:v>
                </c:pt>
                <c:pt idx="12332">
                  <c:v>85804.539000000004</c:v>
                </c:pt>
                <c:pt idx="12333">
                  <c:v>85806.539000000004</c:v>
                </c:pt>
                <c:pt idx="12334">
                  <c:v>85808.539000000004</c:v>
                </c:pt>
                <c:pt idx="12335">
                  <c:v>85810.539000000004</c:v>
                </c:pt>
                <c:pt idx="12336">
                  <c:v>85812.539000000004</c:v>
                </c:pt>
                <c:pt idx="12337">
                  <c:v>85814.539000000004</c:v>
                </c:pt>
                <c:pt idx="12338">
                  <c:v>85816.539000000004</c:v>
                </c:pt>
                <c:pt idx="12339">
                  <c:v>85818.539000000004</c:v>
                </c:pt>
                <c:pt idx="12340">
                  <c:v>85820.539000000004</c:v>
                </c:pt>
                <c:pt idx="12341">
                  <c:v>85822.539000000004</c:v>
                </c:pt>
                <c:pt idx="12342">
                  <c:v>85824.539000000004</c:v>
                </c:pt>
                <c:pt idx="12343">
                  <c:v>85826.539000000004</c:v>
                </c:pt>
                <c:pt idx="12344">
                  <c:v>85828.539000000004</c:v>
                </c:pt>
                <c:pt idx="12345">
                  <c:v>85830.539000000004</c:v>
                </c:pt>
                <c:pt idx="12346">
                  <c:v>85832.539000000004</c:v>
                </c:pt>
                <c:pt idx="12347">
                  <c:v>85834.539000000004</c:v>
                </c:pt>
                <c:pt idx="12348">
                  <c:v>85836.539000000004</c:v>
                </c:pt>
                <c:pt idx="12349">
                  <c:v>85838.539000000004</c:v>
                </c:pt>
                <c:pt idx="12350">
                  <c:v>85840.539000000004</c:v>
                </c:pt>
                <c:pt idx="12351">
                  <c:v>85842.539000000004</c:v>
                </c:pt>
                <c:pt idx="12352">
                  <c:v>85844.539000000004</c:v>
                </c:pt>
                <c:pt idx="12353">
                  <c:v>85846.539000000004</c:v>
                </c:pt>
                <c:pt idx="12354">
                  <c:v>85848.539000000004</c:v>
                </c:pt>
                <c:pt idx="12355">
                  <c:v>85850.539000000004</c:v>
                </c:pt>
                <c:pt idx="12356">
                  <c:v>85852.539000000004</c:v>
                </c:pt>
                <c:pt idx="12357">
                  <c:v>85854.539000000004</c:v>
                </c:pt>
                <c:pt idx="12358">
                  <c:v>85856.539000000004</c:v>
                </c:pt>
                <c:pt idx="12359">
                  <c:v>85858.539000000004</c:v>
                </c:pt>
                <c:pt idx="12360">
                  <c:v>85860.539000000004</c:v>
                </c:pt>
                <c:pt idx="12361">
                  <c:v>85862.539000000004</c:v>
                </c:pt>
                <c:pt idx="12362">
                  <c:v>85864.539000000004</c:v>
                </c:pt>
                <c:pt idx="12363">
                  <c:v>85866.539000000004</c:v>
                </c:pt>
                <c:pt idx="12364">
                  <c:v>85868.539000000004</c:v>
                </c:pt>
                <c:pt idx="12365">
                  <c:v>85870.539000000004</c:v>
                </c:pt>
                <c:pt idx="12366">
                  <c:v>85872.539000000004</c:v>
                </c:pt>
                <c:pt idx="12367">
                  <c:v>85874.539000000004</c:v>
                </c:pt>
                <c:pt idx="12368">
                  <c:v>85876.539000000004</c:v>
                </c:pt>
                <c:pt idx="12369">
                  <c:v>85878.539000000004</c:v>
                </c:pt>
                <c:pt idx="12370">
                  <c:v>85880.539000000004</c:v>
                </c:pt>
                <c:pt idx="12371">
                  <c:v>85882.539000000004</c:v>
                </c:pt>
                <c:pt idx="12372">
                  <c:v>85884.539000000004</c:v>
                </c:pt>
                <c:pt idx="12373">
                  <c:v>85886.539000000004</c:v>
                </c:pt>
                <c:pt idx="12374">
                  <c:v>85888.539000000004</c:v>
                </c:pt>
                <c:pt idx="12375">
                  <c:v>85890.539000000004</c:v>
                </c:pt>
                <c:pt idx="12376">
                  <c:v>85892.539000000004</c:v>
                </c:pt>
                <c:pt idx="12377">
                  <c:v>85894.539000000004</c:v>
                </c:pt>
                <c:pt idx="12378">
                  <c:v>85896.539000000004</c:v>
                </c:pt>
                <c:pt idx="12379">
                  <c:v>85898.539000000004</c:v>
                </c:pt>
                <c:pt idx="12380">
                  <c:v>85900.539000000004</c:v>
                </c:pt>
                <c:pt idx="12381">
                  <c:v>85902.539000000004</c:v>
                </c:pt>
                <c:pt idx="12382">
                  <c:v>85904.539000000004</c:v>
                </c:pt>
                <c:pt idx="12383">
                  <c:v>85906.539000000004</c:v>
                </c:pt>
                <c:pt idx="12384">
                  <c:v>85908.539000000004</c:v>
                </c:pt>
                <c:pt idx="12385">
                  <c:v>85910.539000000004</c:v>
                </c:pt>
                <c:pt idx="12386">
                  <c:v>85912.539000000004</c:v>
                </c:pt>
                <c:pt idx="12387">
                  <c:v>85914.539000000004</c:v>
                </c:pt>
                <c:pt idx="12388">
                  <c:v>85916.539000000004</c:v>
                </c:pt>
                <c:pt idx="12389">
                  <c:v>85918.539000000004</c:v>
                </c:pt>
                <c:pt idx="12390">
                  <c:v>85920.539000000004</c:v>
                </c:pt>
                <c:pt idx="12391">
                  <c:v>85922.539000000004</c:v>
                </c:pt>
                <c:pt idx="12392">
                  <c:v>85924.539000000004</c:v>
                </c:pt>
                <c:pt idx="12393">
                  <c:v>85926.539000000004</c:v>
                </c:pt>
                <c:pt idx="12394">
                  <c:v>85928.539000000004</c:v>
                </c:pt>
                <c:pt idx="12395">
                  <c:v>85930.539000000004</c:v>
                </c:pt>
                <c:pt idx="12396">
                  <c:v>85932.539000000004</c:v>
                </c:pt>
                <c:pt idx="12397">
                  <c:v>85934.539000000004</c:v>
                </c:pt>
                <c:pt idx="12398">
                  <c:v>85936.539000000004</c:v>
                </c:pt>
                <c:pt idx="12399">
                  <c:v>85938.539000000004</c:v>
                </c:pt>
                <c:pt idx="12400">
                  <c:v>85940.539000000004</c:v>
                </c:pt>
                <c:pt idx="12401">
                  <c:v>85942.539000000004</c:v>
                </c:pt>
                <c:pt idx="12402">
                  <c:v>85944.539000000004</c:v>
                </c:pt>
                <c:pt idx="12403">
                  <c:v>85946.539000000004</c:v>
                </c:pt>
                <c:pt idx="12404">
                  <c:v>85948.539000000004</c:v>
                </c:pt>
                <c:pt idx="12405">
                  <c:v>85950.539000000004</c:v>
                </c:pt>
                <c:pt idx="12406">
                  <c:v>85952.539000000004</c:v>
                </c:pt>
                <c:pt idx="12407">
                  <c:v>85954.539000000004</c:v>
                </c:pt>
                <c:pt idx="12408">
                  <c:v>85956.539000000004</c:v>
                </c:pt>
                <c:pt idx="12409">
                  <c:v>85958.539000000004</c:v>
                </c:pt>
                <c:pt idx="12410">
                  <c:v>85960.539000000004</c:v>
                </c:pt>
                <c:pt idx="12411">
                  <c:v>85962.539000000004</c:v>
                </c:pt>
                <c:pt idx="12412">
                  <c:v>85964.539000000004</c:v>
                </c:pt>
                <c:pt idx="12413">
                  <c:v>85966.539000000004</c:v>
                </c:pt>
                <c:pt idx="12414">
                  <c:v>85968.539000000004</c:v>
                </c:pt>
                <c:pt idx="12415">
                  <c:v>85970.539000000004</c:v>
                </c:pt>
                <c:pt idx="12416">
                  <c:v>85972.539000000004</c:v>
                </c:pt>
                <c:pt idx="12417">
                  <c:v>85974.539000000004</c:v>
                </c:pt>
                <c:pt idx="12418">
                  <c:v>85976.539000000004</c:v>
                </c:pt>
                <c:pt idx="12419">
                  <c:v>85978.539000000004</c:v>
                </c:pt>
                <c:pt idx="12420">
                  <c:v>85980.539000000004</c:v>
                </c:pt>
                <c:pt idx="12421">
                  <c:v>85982.539000000004</c:v>
                </c:pt>
                <c:pt idx="12422">
                  <c:v>85984.539000000004</c:v>
                </c:pt>
                <c:pt idx="12423">
                  <c:v>85986.539000000004</c:v>
                </c:pt>
                <c:pt idx="12424">
                  <c:v>85988.539000000004</c:v>
                </c:pt>
                <c:pt idx="12425">
                  <c:v>85990.539000000004</c:v>
                </c:pt>
                <c:pt idx="12426">
                  <c:v>85992.539000000004</c:v>
                </c:pt>
                <c:pt idx="12427">
                  <c:v>85994.539000000004</c:v>
                </c:pt>
                <c:pt idx="12428">
                  <c:v>85996.539000000004</c:v>
                </c:pt>
                <c:pt idx="12429">
                  <c:v>85998.539000000004</c:v>
                </c:pt>
                <c:pt idx="12430">
                  <c:v>86000.539000000004</c:v>
                </c:pt>
                <c:pt idx="12431">
                  <c:v>86002.539000000004</c:v>
                </c:pt>
                <c:pt idx="12432">
                  <c:v>86004.539000000004</c:v>
                </c:pt>
                <c:pt idx="12433">
                  <c:v>86006.539000000004</c:v>
                </c:pt>
                <c:pt idx="12434">
                  <c:v>86008.539000000004</c:v>
                </c:pt>
                <c:pt idx="12435">
                  <c:v>86010.539000000004</c:v>
                </c:pt>
                <c:pt idx="12436">
                  <c:v>86012.539000000004</c:v>
                </c:pt>
                <c:pt idx="12437">
                  <c:v>86014.539000000004</c:v>
                </c:pt>
                <c:pt idx="12438">
                  <c:v>86016.539000000004</c:v>
                </c:pt>
                <c:pt idx="12439">
                  <c:v>86018.539000000004</c:v>
                </c:pt>
                <c:pt idx="12440">
                  <c:v>86020.539000000004</c:v>
                </c:pt>
                <c:pt idx="12441">
                  <c:v>86022.539000000004</c:v>
                </c:pt>
                <c:pt idx="12442">
                  <c:v>86024.539000000004</c:v>
                </c:pt>
                <c:pt idx="12443">
                  <c:v>86026.539000000004</c:v>
                </c:pt>
                <c:pt idx="12444">
                  <c:v>86028.539000000004</c:v>
                </c:pt>
                <c:pt idx="12445">
                  <c:v>86030.539000000004</c:v>
                </c:pt>
                <c:pt idx="12446">
                  <c:v>86032.539000000004</c:v>
                </c:pt>
                <c:pt idx="12447">
                  <c:v>86034.539000000004</c:v>
                </c:pt>
                <c:pt idx="12448">
                  <c:v>86036.539000000004</c:v>
                </c:pt>
                <c:pt idx="12449">
                  <c:v>86038.539000000004</c:v>
                </c:pt>
                <c:pt idx="12450">
                  <c:v>86040.539000000004</c:v>
                </c:pt>
                <c:pt idx="12451">
                  <c:v>86042.539000000004</c:v>
                </c:pt>
                <c:pt idx="12452">
                  <c:v>86044.539000000004</c:v>
                </c:pt>
                <c:pt idx="12453">
                  <c:v>86046.539000000004</c:v>
                </c:pt>
                <c:pt idx="12454">
                  <c:v>86048.539000000004</c:v>
                </c:pt>
                <c:pt idx="12455">
                  <c:v>86050.539000000004</c:v>
                </c:pt>
                <c:pt idx="12456">
                  <c:v>86052.539000000004</c:v>
                </c:pt>
                <c:pt idx="12457">
                  <c:v>86054.539000000004</c:v>
                </c:pt>
                <c:pt idx="12458">
                  <c:v>86056.539000000004</c:v>
                </c:pt>
                <c:pt idx="12459">
                  <c:v>86058.539000000004</c:v>
                </c:pt>
                <c:pt idx="12460">
                  <c:v>86060.539000000004</c:v>
                </c:pt>
                <c:pt idx="12461">
                  <c:v>86062.539000000004</c:v>
                </c:pt>
                <c:pt idx="12462">
                  <c:v>86064.539000000004</c:v>
                </c:pt>
                <c:pt idx="12463">
                  <c:v>86066.539000000004</c:v>
                </c:pt>
                <c:pt idx="12464">
                  <c:v>86068.539000000004</c:v>
                </c:pt>
                <c:pt idx="12465">
                  <c:v>86070.539000000004</c:v>
                </c:pt>
                <c:pt idx="12466">
                  <c:v>86072.539000000004</c:v>
                </c:pt>
                <c:pt idx="12467">
                  <c:v>86074.539000000004</c:v>
                </c:pt>
                <c:pt idx="12468">
                  <c:v>86076.539000000004</c:v>
                </c:pt>
                <c:pt idx="12469">
                  <c:v>86078.539000000004</c:v>
                </c:pt>
                <c:pt idx="12470">
                  <c:v>86080.539000000004</c:v>
                </c:pt>
                <c:pt idx="12471">
                  <c:v>86082.539000000004</c:v>
                </c:pt>
                <c:pt idx="12472">
                  <c:v>86084.539000000004</c:v>
                </c:pt>
                <c:pt idx="12473">
                  <c:v>86086.539000000004</c:v>
                </c:pt>
                <c:pt idx="12474">
                  <c:v>86088.539000000004</c:v>
                </c:pt>
                <c:pt idx="12475">
                  <c:v>86090.539000000004</c:v>
                </c:pt>
                <c:pt idx="12476">
                  <c:v>86092.539000000004</c:v>
                </c:pt>
                <c:pt idx="12477">
                  <c:v>86094.539000000004</c:v>
                </c:pt>
                <c:pt idx="12478">
                  <c:v>86096.539000000004</c:v>
                </c:pt>
                <c:pt idx="12479">
                  <c:v>86098.539000000004</c:v>
                </c:pt>
                <c:pt idx="12480">
                  <c:v>86100.539000000004</c:v>
                </c:pt>
                <c:pt idx="12481">
                  <c:v>86102.539000000004</c:v>
                </c:pt>
                <c:pt idx="12482">
                  <c:v>86104.539000000004</c:v>
                </c:pt>
                <c:pt idx="12483">
                  <c:v>86106.539000000004</c:v>
                </c:pt>
                <c:pt idx="12484">
                  <c:v>86108.539000000004</c:v>
                </c:pt>
                <c:pt idx="12485">
                  <c:v>86110.539000000004</c:v>
                </c:pt>
                <c:pt idx="12486">
                  <c:v>86112.539000000004</c:v>
                </c:pt>
                <c:pt idx="12487">
                  <c:v>86114.539000000004</c:v>
                </c:pt>
                <c:pt idx="12488">
                  <c:v>86116.539000000004</c:v>
                </c:pt>
                <c:pt idx="12489">
                  <c:v>86118.539000000004</c:v>
                </c:pt>
                <c:pt idx="12490">
                  <c:v>86120.539000000004</c:v>
                </c:pt>
                <c:pt idx="12491">
                  <c:v>86122.539000000004</c:v>
                </c:pt>
                <c:pt idx="12492">
                  <c:v>86124.539000000004</c:v>
                </c:pt>
                <c:pt idx="12493">
                  <c:v>86126.539000000004</c:v>
                </c:pt>
                <c:pt idx="12494">
                  <c:v>86128.539000000004</c:v>
                </c:pt>
                <c:pt idx="12495">
                  <c:v>86130.539000000004</c:v>
                </c:pt>
                <c:pt idx="12496">
                  <c:v>86132.539000000004</c:v>
                </c:pt>
                <c:pt idx="12497">
                  <c:v>86134.539000000004</c:v>
                </c:pt>
                <c:pt idx="12498">
                  <c:v>86136.539000000004</c:v>
                </c:pt>
                <c:pt idx="12499">
                  <c:v>86138.539000000004</c:v>
                </c:pt>
                <c:pt idx="12500">
                  <c:v>86140.539000000004</c:v>
                </c:pt>
                <c:pt idx="12501">
                  <c:v>86142.539000000004</c:v>
                </c:pt>
                <c:pt idx="12502">
                  <c:v>86144.539000000004</c:v>
                </c:pt>
                <c:pt idx="12503">
                  <c:v>86146.539000000004</c:v>
                </c:pt>
                <c:pt idx="12504">
                  <c:v>86148.539000000004</c:v>
                </c:pt>
                <c:pt idx="12505">
                  <c:v>86150.539000000004</c:v>
                </c:pt>
                <c:pt idx="12506">
                  <c:v>86152.539000000004</c:v>
                </c:pt>
                <c:pt idx="12507">
                  <c:v>86154.539000000004</c:v>
                </c:pt>
                <c:pt idx="12508">
                  <c:v>86156.539000000004</c:v>
                </c:pt>
                <c:pt idx="12509">
                  <c:v>86158.539000000004</c:v>
                </c:pt>
                <c:pt idx="12510">
                  <c:v>86160.539000000004</c:v>
                </c:pt>
                <c:pt idx="12511">
                  <c:v>86162.539000000004</c:v>
                </c:pt>
                <c:pt idx="12512">
                  <c:v>86164.539000000004</c:v>
                </c:pt>
                <c:pt idx="12513">
                  <c:v>86166.539000000004</c:v>
                </c:pt>
                <c:pt idx="12514">
                  <c:v>86168.539000000004</c:v>
                </c:pt>
                <c:pt idx="12515">
                  <c:v>86170.539000000004</c:v>
                </c:pt>
                <c:pt idx="12516">
                  <c:v>86172.539000000004</c:v>
                </c:pt>
                <c:pt idx="12517">
                  <c:v>86174.539000000004</c:v>
                </c:pt>
                <c:pt idx="12518">
                  <c:v>86176.539000000004</c:v>
                </c:pt>
                <c:pt idx="12519">
                  <c:v>86178.539000000004</c:v>
                </c:pt>
                <c:pt idx="12520">
                  <c:v>86180.539000000004</c:v>
                </c:pt>
                <c:pt idx="12521">
                  <c:v>86182.539000000004</c:v>
                </c:pt>
                <c:pt idx="12522">
                  <c:v>86184.539000000004</c:v>
                </c:pt>
                <c:pt idx="12523">
                  <c:v>86186.539000000004</c:v>
                </c:pt>
                <c:pt idx="12524">
                  <c:v>86188.539000000004</c:v>
                </c:pt>
                <c:pt idx="12525">
                  <c:v>86190.539000000004</c:v>
                </c:pt>
                <c:pt idx="12526">
                  <c:v>86192.539000000004</c:v>
                </c:pt>
                <c:pt idx="12527">
                  <c:v>86194.539000000004</c:v>
                </c:pt>
                <c:pt idx="12528">
                  <c:v>86196.539000000004</c:v>
                </c:pt>
                <c:pt idx="12529">
                  <c:v>86198.539000000004</c:v>
                </c:pt>
                <c:pt idx="12530">
                  <c:v>86200.539000000004</c:v>
                </c:pt>
                <c:pt idx="12531">
                  <c:v>86202.539000000004</c:v>
                </c:pt>
                <c:pt idx="12532">
                  <c:v>86204.539000000004</c:v>
                </c:pt>
                <c:pt idx="12533">
                  <c:v>86206.539000000004</c:v>
                </c:pt>
                <c:pt idx="12534">
                  <c:v>86208.539000000004</c:v>
                </c:pt>
                <c:pt idx="12535">
                  <c:v>86210.539000000004</c:v>
                </c:pt>
                <c:pt idx="12536">
                  <c:v>86212.539000000004</c:v>
                </c:pt>
                <c:pt idx="12537">
                  <c:v>86214.539000000004</c:v>
                </c:pt>
                <c:pt idx="12538">
                  <c:v>86216.539000000004</c:v>
                </c:pt>
                <c:pt idx="12539">
                  <c:v>86218.539000000004</c:v>
                </c:pt>
                <c:pt idx="12540">
                  <c:v>86220.539000000004</c:v>
                </c:pt>
                <c:pt idx="12541">
                  <c:v>86222.539000000004</c:v>
                </c:pt>
                <c:pt idx="12542">
                  <c:v>86224.539000000004</c:v>
                </c:pt>
                <c:pt idx="12543">
                  <c:v>86226.539000000004</c:v>
                </c:pt>
                <c:pt idx="12544">
                  <c:v>86228.539000000004</c:v>
                </c:pt>
                <c:pt idx="12545">
                  <c:v>86230.539000000004</c:v>
                </c:pt>
                <c:pt idx="12546">
                  <c:v>86232.539000000004</c:v>
                </c:pt>
                <c:pt idx="12547">
                  <c:v>86234.539000000004</c:v>
                </c:pt>
                <c:pt idx="12548">
                  <c:v>86236.539000000004</c:v>
                </c:pt>
                <c:pt idx="12549">
                  <c:v>86238.539000000004</c:v>
                </c:pt>
                <c:pt idx="12550">
                  <c:v>86240.539000000004</c:v>
                </c:pt>
                <c:pt idx="12551">
                  <c:v>86242.539000000004</c:v>
                </c:pt>
                <c:pt idx="12552">
                  <c:v>86244.539000000004</c:v>
                </c:pt>
                <c:pt idx="12553">
                  <c:v>86246.539000000004</c:v>
                </c:pt>
                <c:pt idx="12554">
                  <c:v>86248.539000000004</c:v>
                </c:pt>
                <c:pt idx="12555">
                  <c:v>86250.539000000004</c:v>
                </c:pt>
                <c:pt idx="12556">
                  <c:v>86252.539000000004</c:v>
                </c:pt>
                <c:pt idx="12557">
                  <c:v>86254.539000000004</c:v>
                </c:pt>
                <c:pt idx="12558">
                  <c:v>86256.539000000004</c:v>
                </c:pt>
                <c:pt idx="12559">
                  <c:v>86258.539000000004</c:v>
                </c:pt>
                <c:pt idx="12560">
                  <c:v>86260.539000000004</c:v>
                </c:pt>
                <c:pt idx="12561">
                  <c:v>86262.539000000004</c:v>
                </c:pt>
                <c:pt idx="12562">
                  <c:v>86264.539000000004</c:v>
                </c:pt>
                <c:pt idx="12563">
                  <c:v>86266.539000000004</c:v>
                </c:pt>
                <c:pt idx="12564">
                  <c:v>86268.539000000004</c:v>
                </c:pt>
                <c:pt idx="12565">
                  <c:v>86270.539000000004</c:v>
                </c:pt>
                <c:pt idx="12566">
                  <c:v>86272.539000000004</c:v>
                </c:pt>
                <c:pt idx="12567">
                  <c:v>86274.539000000004</c:v>
                </c:pt>
                <c:pt idx="12568">
                  <c:v>86276.539000000004</c:v>
                </c:pt>
                <c:pt idx="12569">
                  <c:v>86278.539000000004</c:v>
                </c:pt>
                <c:pt idx="12570">
                  <c:v>86280.539000000004</c:v>
                </c:pt>
                <c:pt idx="12571">
                  <c:v>86282.539000000004</c:v>
                </c:pt>
                <c:pt idx="12572">
                  <c:v>86284.539000000004</c:v>
                </c:pt>
                <c:pt idx="12573">
                  <c:v>86286.539000000004</c:v>
                </c:pt>
                <c:pt idx="12574">
                  <c:v>86288.539000000004</c:v>
                </c:pt>
                <c:pt idx="12575">
                  <c:v>86290.539000000004</c:v>
                </c:pt>
                <c:pt idx="12576">
                  <c:v>86292.539000000004</c:v>
                </c:pt>
                <c:pt idx="12577">
                  <c:v>86294.539000000004</c:v>
                </c:pt>
                <c:pt idx="12578">
                  <c:v>86296.539000000004</c:v>
                </c:pt>
                <c:pt idx="12579">
                  <c:v>86298.539000000004</c:v>
                </c:pt>
                <c:pt idx="12580">
                  <c:v>86300.539000000004</c:v>
                </c:pt>
                <c:pt idx="12581">
                  <c:v>86302.539000000004</c:v>
                </c:pt>
                <c:pt idx="12582">
                  <c:v>86304.539000000004</c:v>
                </c:pt>
                <c:pt idx="12583">
                  <c:v>86306.539000000004</c:v>
                </c:pt>
                <c:pt idx="12584">
                  <c:v>86308.539000000004</c:v>
                </c:pt>
                <c:pt idx="12585">
                  <c:v>86310.539000000004</c:v>
                </c:pt>
                <c:pt idx="12586">
                  <c:v>86312.539000000004</c:v>
                </c:pt>
                <c:pt idx="12587">
                  <c:v>86314.539000000004</c:v>
                </c:pt>
                <c:pt idx="12588">
                  <c:v>86316.539000000004</c:v>
                </c:pt>
                <c:pt idx="12589">
                  <c:v>86318.539000000004</c:v>
                </c:pt>
                <c:pt idx="12590">
                  <c:v>86320.539000000004</c:v>
                </c:pt>
                <c:pt idx="12591">
                  <c:v>86322.539000000004</c:v>
                </c:pt>
                <c:pt idx="12592">
                  <c:v>86324.539000000004</c:v>
                </c:pt>
                <c:pt idx="12593">
                  <c:v>86326.539000000004</c:v>
                </c:pt>
                <c:pt idx="12594">
                  <c:v>86328.539000000004</c:v>
                </c:pt>
                <c:pt idx="12595">
                  <c:v>86330.539000000004</c:v>
                </c:pt>
                <c:pt idx="12596">
                  <c:v>86332.539000000004</c:v>
                </c:pt>
                <c:pt idx="12597">
                  <c:v>86334.539000000004</c:v>
                </c:pt>
                <c:pt idx="12598">
                  <c:v>86336.539000000004</c:v>
                </c:pt>
                <c:pt idx="12599">
                  <c:v>86338.539000000004</c:v>
                </c:pt>
                <c:pt idx="12600">
                  <c:v>86340.539000000004</c:v>
                </c:pt>
                <c:pt idx="12601">
                  <c:v>86342.539000000004</c:v>
                </c:pt>
                <c:pt idx="12602">
                  <c:v>86344.539000000004</c:v>
                </c:pt>
                <c:pt idx="12603">
                  <c:v>86346.539000000004</c:v>
                </c:pt>
                <c:pt idx="12604">
                  <c:v>86348.539000000004</c:v>
                </c:pt>
                <c:pt idx="12605">
                  <c:v>86350.539000000004</c:v>
                </c:pt>
                <c:pt idx="12606">
                  <c:v>86352.539000000004</c:v>
                </c:pt>
                <c:pt idx="12607">
                  <c:v>86354.539000000004</c:v>
                </c:pt>
                <c:pt idx="12608">
                  <c:v>86356.539000000004</c:v>
                </c:pt>
                <c:pt idx="12609">
                  <c:v>86358.539000000004</c:v>
                </c:pt>
                <c:pt idx="12610">
                  <c:v>86360.539000000004</c:v>
                </c:pt>
                <c:pt idx="12611">
                  <c:v>86362.539000000004</c:v>
                </c:pt>
                <c:pt idx="12612">
                  <c:v>86364.539000000004</c:v>
                </c:pt>
                <c:pt idx="12613">
                  <c:v>86366.539000000004</c:v>
                </c:pt>
                <c:pt idx="12614">
                  <c:v>86368.539000000004</c:v>
                </c:pt>
                <c:pt idx="12615">
                  <c:v>86370.539000000004</c:v>
                </c:pt>
                <c:pt idx="12616">
                  <c:v>86372.539000000004</c:v>
                </c:pt>
                <c:pt idx="12617">
                  <c:v>86374.539000000004</c:v>
                </c:pt>
                <c:pt idx="12618">
                  <c:v>86376.539000000004</c:v>
                </c:pt>
                <c:pt idx="12619">
                  <c:v>86378.539000000004</c:v>
                </c:pt>
                <c:pt idx="12620">
                  <c:v>86380.539000000004</c:v>
                </c:pt>
                <c:pt idx="12621">
                  <c:v>86382.539000000004</c:v>
                </c:pt>
                <c:pt idx="12622">
                  <c:v>86384.539000000004</c:v>
                </c:pt>
                <c:pt idx="12623">
                  <c:v>86386.539000000004</c:v>
                </c:pt>
                <c:pt idx="12624">
                  <c:v>86388.539000000004</c:v>
                </c:pt>
                <c:pt idx="12625">
                  <c:v>86390.539000000004</c:v>
                </c:pt>
                <c:pt idx="12626">
                  <c:v>86392.539000000004</c:v>
                </c:pt>
                <c:pt idx="12627">
                  <c:v>86394.539000000004</c:v>
                </c:pt>
                <c:pt idx="12628">
                  <c:v>86396.539000000004</c:v>
                </c:pt>
                <c:pt idx="12629">
                  <c:v>86398.539000000004</c:v>
                </c:pt>
                <c:pt idx="12630">
                  <c:v>86400.539000000004</c:v>
                </c:pt>
                <c:pt idx="12631">
                  <c:v>86402.539000000004</c:v>
                </c:pt>
                <c:pt idx="12632">
                  <c:v>86404.539000000004</c:v>
                </c:pt>
                <c:pt idx="12633">
                  <c:v>86406.539000000004</c:v>
                </c:pt>
                <c:pt idx="12634">
                  <c:v>86408.539000000004</c:v>
                </c:pt>
                <c:pt idx="12635">
                  <c:v>86410.539000000004</c:v>
                </c:pt>
                <c:pt idx="12636">
                  <c:v>86412.539000000004</c:v>
                </c:pt>
                <c:pt idx="12637">
                  <c:v>86414.539000000004</c:v>
                </c:pt>
                <c:pt idx="12638">
                  <c:v>86416.539000000004</c:v>
                </c:pt>
                <c:pt idx="12639">
                  <c:v>86418.539000000004</c:v>
                </c:pt>
                <c:pt idx="12640">
                  <c:v>86420.539000000004</c:v>
                </c:pt>
                <c:pt idx="12641">
                  <c:v>86422.539000000004</c:v>
                </c:pt>
                <c:pt idx="12642">
                  <c:v>86424.539000000004</c:v>
                </c:pt>
                <c:pt idx="12643">
                  <c:v>86426.539000000004</c:v>
                </c:pt>
                <c:pt idx="12644">
                  <c:v>86428.539000000004</c:v>
                </c:pt>
                <c:pt idx="12645">
                  <c:v>86430.539000000004</c:v>
                </c:pt>
                <c:pt idx="12646">
                  <c:v>86432.539000000004</c:v>
                </c:pt>
                <c:pt idx="12647">
                  <c:v>86434.539000000004</c:v>
                </c:pt>
                <c:pt idx="12648">
                  <c:v>86436.539000000004</c:v>
                </c:pt>
                <c:pt idx="12649">
                  <c:v>86438.539000000004</c:v>
                </c:pt>
                <c:pt idx="12650">
                  <c:v>86440.539000000004</c:v>
                </c:pt>
                <c:pt idx="12651">
                  <c:v>86442.539000000004</c:v>
                </c:pt>
                <c:pt idx="12652">
                  <c:v>86444.539000000004</c:v>
                </c:pt>
                <c:pt idx="12653">
                  <c:v>86446.539000000004</c:v>
                </c:pt>
                <c:pt idx="12654">
                  <c:v>86448.539000000004</c:v>
                </c:pt>
                <c:pt idx="12655">
                  <c:v>86450.539000000004</c:v>
                </c:pt>
                <c:pt idx="12656">
                  <c:v>86452.539000000004</c:v>
                </c:pt>
                <c:pt idx="12657">
                  <c:v>86454.539000000004</c:v>
                </c:pt>
                <c:pt idx="12658">
                  <c:v>86456.539000000004</c:v>
                </c:pt>
                <c:pt idx="12659">
                  <c:v>86458.539000000004</c:v>
                </c:pt>
                <c:pt idx="12660">
                  <c:v>86460.539000000004</c:v>
                </c:pt>
                <c:pt idx="12661">
                  <c:v>86462.539000000004</c:v>
                </c:pt>
                <c:pt idx="12662">
                  <c:v>86464.539000000004</c:v>
                </c:pt>
                <c:pt idx="12663">
                  <c:v>86466.539000000004</c:v>
                </c:pt>
                <c:pt idx="12664">
                  <c:v>86468.539000000004</c:v>
                </c:pt>
                <c:pt idx="12665">
                  <c:v>86470.539000000004</c:v>
                </c:pt>
                <c:pt idx="12666">
                  <c:v>86472.539000000004</c:v>
                </c:pt>
                <c:pt idx="12667">
                  <c:v>86474.539000000004</c:v>
                </c:pt>
                <c:pt idx="12668">
                  <c:v>86476.539000000004</c:v>
                </c:pt>
                <c:pt idx="12669">
                  <c:v>86478.539000000004</c:v>
                </c:pt>
                <c:pt idx="12670">
                  <c:v>86480.539000000004</c:v>
                </c:pt>
                <c:pt idx="12671">
                  <c:v>86482.539000000004</c:v>
                </c:pt>
                <c:pt idx="12672">
                  <c:v>86484.539000000004</c:v>
                </c:pt>
                <c:pt idx="12673">
                  <c:v>86486.539000000004</c:v>
                </c:pt>
                <c:pt idx="12674">
                  <c:v>86488.539000000004</c:v>
                </c:pt>
                <c:pt idx="12675">
                  <c:v>86490.539000000004</c:v>
                </c:pt>
                <c:pt idx="12676">
                  <c:v>86492.539000000004</c:v>
                </c:pt>
                <c:pt idx="12677">
                  <c:v>86494.539000000004</c:v>
                </c:pt>
                <c:pt idx="12678">
                  <c:v>86496.539000000004</c:v>
                </c:pt>
                <c:pt idx="12679">
                  <c:v>86498.539000000004</c:v>
                </c:pt>
                <c:pt idx="12680">
                  <c:v>86500.539000000004</c:v>
                </c:pt>
                <c:pt idx="12681">
                  <c:v>86502.539000000004</c:v>
                </c:pt>
                <c:pt idx="12682">
                  <c:v>86504.539000000004</c:v>
                </c:pt>
                <c:pt idx="12683">
                  <c:v>86506.539000000004</c:v>
                </c:pt>
                <c:pt idx="12684">
                  <c:v>86508.539000000004</c:v>
                </c:pt>
                <c:pt idx="12685">
                  <c:v>86510.539000000004</c:v>
                </c:pt>
                <c:pt idx="12686">
                  <c:v>86512.539000000004</c:v>
                </c:pt>
                <c:pt idx="12687">
                  <c:v>86514.539000000004</c:v>
                </c:pt>
                <c:pt idx="12688">
                  <c:v>86516.539000000004</c:v>
                </c:pt>
                <c:pt idx="12689">
                  <c:v>86518.539000000004</c:v>
                </c:pt>
                <c:pt idx="12690">
                  <c:v>86520.539000000004</c:v>
                </c:pt>
                <c:pt idx="12691">
                  <c:v>86522.539000000004</c:v>
                </c:pt>
                <c:pt idx="12692">
                  <c:v>86524.539000000004</c:v>
                </c:pt>
                <c:pt idx="12693">
                  <c:v>86526.539000000004</c:v>
                </c:pt>
                <c:pt idx="12694">
                  <c:v>86528.539000000004</c:v>
                </c:pt>
                <c:pt idx="12695">
                  <c:v>86530.539000000004</c:v>
                </c:pt>
                <c:pt idx="12696">
                  <c:v>86532.539000000004</c:v>
                </c:pt>
                <c:pt idx="12697">
                  <c:v>86534.539000000004</c:v>
                </c:pt>
                <c:pt idx="12698">
                  <c:v>86536.539000000004</c:v>
                </c:pt>
                <c:pt idx="12699">
                  <c:v>86538.539000000004</c:v>
                </c:pt>
                <c:pt idx="12700">
                  <c:v>86540.539000000004</c:v>
                </c:pt>
                <c:pt idx="12701">
                  <c:v>86542.539000000004</c:v>
                </c:pt>
                <c:pt idx="12702">
                  <c:v>86544.539000000004</c:v>
                </c:pt>
                <c:pt idx="12703">
                  <c:v>86546.539000000004</c:v>
                </c:pt>
                <c:pt idx="12704">
                  <c:v>86548.539000000004</c:v>
                </c:pt>
                <c:pt idx="12705">
                  <c:v>86550.539000000004</c:v>
                </c:pt>
                <c:pt idx="12706">
                  <c:v>86552.539000000004</c:v>
                </c:pt>
                <c:pt idx="12707">
                  <c:v>86554.539000000004</c:v>
                </c:pt>
                <c:pt idx="12708">
                  <c:v>86556.539000000004</c:v>
                </c:pt>
                <c:pt idx="12709">
                  <c:v>86558.539000000004</c:v>
                </c:pt>
                <c:pt idx="12710">
                  <c:v>86560.539000000004</c:v>
                </c:pt>
                <c:pt idx="12711">
                  <c:v>86562.539000000004</c:v>
                </c:pt>
                <c:pt idx="12712">
                  <c:v>86564.539000000004</c:v>
                </c:pt>
                <c:pt idx="12713">
                  <c:v>86566.539000000004</c:v>
                </c:pt>
                <c:pt idx="12714">
                  <c:v>86568.539000000004</c:v>
                </c:pt>
                <c:pt idx="12715">
                  <c:v>86570.539000000004</c:v>
                </c:pt>
                <c:pt idx="12716">
                  <c:v>86572.539000000004</c:v>
                </c:pt>
                <c:pt idx="12717">
                  <c:v>86574.539000000004</c:v>
                </c:pt>
                <c:pt idx="12718">
                  <c:v>86576.539000000004</c:v>
                </c:pt>
                <c:pt idx="12719">
                  <c:v>86578.539000000004</c:v>
                </c:pt>
                <c:pt idx="12720">
                  <c:v>86580.539000000004</c:v>
                </c:pt>
                <c:pt idx="12721">
                  <c:v>86582.539000000004</c:v>
                </c:pt>
                <c:pt idx="12722">
                  <c:v>86584.539000000004</c:v>
                </c:pt>
                <c:pt idx="12723">
                  <c:v>86586.539000000004</c:v>
                </c:pt>
                <c:pt idx="12724">
                  <c:v>86588.539000000004</c:v>
                </c:pt>
                <c:pt idx="12725">
                  <c:v>86590.539000000004</c:v>
                </c:pt>
                <c:pt idx="12726">
                  <c:v>86592.539000000004</c:v>
                </c:pt>
                <c:pt idx="12727">
                  <c:v>86594.539000000004</c:v>
                </c:pt>
                <c:pt idx="12728">
                  <c:v>86596.539000000004</c:v>
                </c:pt>
                <c:pt idx="12729">
                  <c:v>86598.539000000004</c:v>
                </c:pt>
                <c:pt idx="12730">
                  <c:v>86600.539000000004</c:v>
                </c:pt>
                <c:pt idx="12731">
                  <c:v>86602.539000000004</c:v>
                </c:pt>
                <c:pt idx="12732">
                  <c:v>86604.539000000004</c:v>
                </c:pt>
                <c:pt idx="12733">
                  <c:v>86606.539000000004</c:v>
                </c:pt>
                <c:pt idx="12734">
                  <c:v>86608.539000000004</c:v>
                </c:pt>
                <c:pt idx="12735">
                  <c:v>86610.539000000004</c:v>
                </c:pt>
                <c:pt idx="12736">
                  <c:v>86612.539000000004</c:v>
                </c:pt>
                <c:pt idx="12737">
                  <c:v>86614.539000000004</c:v>
                </c:pt>
                <c:pt idx="12738">
                  <c:v>86616.539000000004</c:v>
                </c:pt>
                <c:pt idx="12739">
                  <c:v>86618.539000000004</c:v>
                </c:pt>
                <c:pt idx="12740">
                  <c:v>86620.539000000004</c:v>
                </c:pt>
                <c:pt idx="12741">
                  <c:v>86622.539000000004</c:v>
                </c:pt>
                <c:pt idx="12742">
                  <c:v>86624.539000000004</c:v>
                </c:pt>
                <c:pt idx="12743">
                  <c:v>86626.539000000004</c:v>
                </c:pt>
                <c:pt idx="12744">
                  <c:v>86628.539000000004</c:v>
                </c:pt>
                <c:pt idx="12745">
                  <c:v>86630.539000000004</c:v>
                </c:pt>
                <c:pt idx="12746">
                  <c:v>86632.539000000004</c:v>
                </c:pt>
                <c:pt idx="12747">
                  <c:v>86634.539000000004</c:v>
                </c:pt>
                <c:pt idx="12748">
                  <c:v>86636.539000000004</c:v>
                </c:pt>
                <c:pt idx="12749">
                  <c:v>86638.539000000004</c:v>
                </c:pt>
                <c:pt idx="12750">
                  <c:v>86640.539000000004</c:v>
                </c:pt>
                <c:pt idx="12751">
                  <c:v>86642.539000000004</c:v>
                </c:pt>
                <c:pt idx="12752">
                  <c:v>86644.539000000004</c:v>
                </c:pt>
                <c:pt idx="12753">
                  <c:v>86646.539000000004</c:v>
                </c:pt>
                <c:pt idx="12754">
                  <c:v>86648.539000000004</c:v>
                </c:pt>
                <c:pt idx="12755">
                  <c:v>86650.539000000004</c:v>
                </c:pt>
                <c:pt idx="12756">
                  <c:v>86652.539000000004</c:v>
                </c:pt>
                <c:pt idx="12757">
                  <c:v>86654.539000000004</c:v>
                </c:pt>
                <c:pt idx="12758">
                  <c:v>86656.539000000004</c:v>
                </c:pt>
                <c:pt idx="12759">
                  <c:v>86658.539000000004</c:v>
                </c:pt>
                <c:pt idx="12760">
                  <c:v>86660.539000000004</c:v>
                </c:pt>
                <c:pt idx="12761">
                  <c:v>86662.539000000004</c:v>
                </c:pt>
                <c:pt idx="12762">
                  <c:v>86664.539000000004</c:v>
                </c:pt>
                <c:pt idx="12763">
                  <c:v>86666.539000000004</c:v>
                </c:pt>
                <c:pt idx="12764">
                  <c:v>86668.539000000004</c:v>
                </c:pt>
                <c:pt idx="12765">
                  <c:v>86670.539000000004</c:v>
                </c:pt>
                <c:pt idx="12766">
                  <c:v>86672.539000000004</c:v>
                </c:pt>
                <c:pt idx="12767">
                  <c:v>86674.539000000004</c:v>
                </c:pt>
                <c:pt idx="12768">
                  <c:v>86676.539000000004</c:v>
                </c:pt>
                <c:pt idx="12769">
                  <c:v>86678.539000000004</c:v>
                </c:pt>
                <c:pt idx="12770">
                  <c:v>86680.539000000004</c:v>
                </c:pt>
                <c:pt idx="12771">
                  <c:v>86682.539000000004</c:v>
                </c:pt>
                <c:pt idx="12772">
                  <c:v>86684.539000000004</c:v>
                </c:pt>
                <c:pt idx="12773">
                  <c:v>86686.539000000004</c:v>
                </c:pt>
                <c:pt idx="12774">
                  <c:v>86688.539000000004</c:v>
                </c:pt>
                <c:pt idx="12775">
                  <c:v>86690.539000000004</c:v>
                </c:pt>
                <c:pt idx="12776">
                  <c:v>86692.539000000004</c:v>
                </c:pt>
                <c:pt idx="12777">
                  <c:v>86694.539000000004</c:v>
                </c:pt>
                <c:pt idx="12778">
                  <c:v>86696.539000000004</c:v>
                </c:pt>
                <c:pt idx="12779">
                  <c:v>86698.539000000004</c:v>
                </c:pt>
                <c:pt idx="12780">
                  <c:v>86700.539000000004</c:v>
                </c:pt>
                <c:pt idx="12781">
                  <c:v>86702.539000000004</c:v>
                </c:pt>
                <c:pt idx="12782">
                  <c:v>86704.539000000004</c:v>
                </c:pt>
                <c:pt idx="12783">
                  <c:v>86706.539000000004</c:v>
                </c:pt>
                <c:pt idx="12784">
                  <c:v>86708.539000000004</c:v>
                </c:pt>
                <c:pt idx="12785">
                  <c:v>86710.539000000004</c:v>
                </c:pt>
                <c:pt idx="12786">
                  <c:v>86712.539000000004</c:v>
                </c:pt>
                <c:pt idx="12787">
                  <c:v>86714.539000000004</c:v>
                </c:pt>
                <c:pt idx="12788">
                  <c:v>86716.539000000004</c:v>
                </c:pt>
                <c:pt idx="12789">
                  <c:v>86718.539000000004</c:v>
                </c:pt>
                <c:pt idx="12790">
                  <c:v>86720.539000000004</c:v>
                </c:pt>
                <c:pt idx="12791">
                  <c:v>86722.539000000004</c:v>
                </c:pt>
                <c:pt idx="12792">
                  <c:v>86724.539000000004</c:v>
                </c:pt>
                <c:pt idx="12793">
                  <c:v>86726.539000000004</c:v>
                </c:pt>
                <c:pt idx="12794">
                  <c:v>86728.539000000004</c:v>
                </c:pt>
                <c:pt idx="12795">
                  <c:v>86730.539000000004</c:v>
                </c:pt>
                <c:pt idx="12796">
                  <c:v>86732.539000000004</c:v>
                </c:pt>
                <c:pt idx="12797">
                  <c:v>86734.539000000004</c:v>
                </c:pt>
                <c:pt idx="12798">
                  <c:v>86736.539000000004</c:v>
                </c:pt>
                <c:pt idx="12799">
                  <c:v>86738.539000000004</c:v>
                </c:pt>
                <c:pt idx="12800">
                  <c:v>86740.539000000004</c:v>
                </c:pt>
                <c:pt idx="12801">
                  <c:v>86742.539000000004</c:v>
                </c:pt>
                <c:pt idx="12802">
                  <c:v>86744.539000000004</c:v>
                </c:pt>
                <c:pt idx="12803">
                  <c:v>86746.539000000004</c:v>
                </c:pt>
                <c:pt idx="12804">
                  <c:v>86748.539000000004</c:v>
                </c:pt>
                <c:pt idx="12805">
                  <c:v>86750.539000000004</c:v>
                </c:pt>
                <c:pt idx="12806">
                  <c:v>86752.539000000004</c:v>
                </c:pt>
                <c:pt idx="12807">
                  <c:v>86754.539000000004</c:v>
                </c:pt>
                <c:pt idx="12808">
                  <c:v>86756.539000000004</c:v>
                </c:pt>
                <c:pt idx="12809">
                  <c:v>86758.539000000004</c:v>
                </c:pt>
                <c:pt idx="12810">
                  <c:v>86760.539000000004</c:v>
                </c:pt>
                <c:pt idx="12811">
                  <c:v>86762.539000000004</c:v>
                </c:pt>
                <c:pt idx="12812">
                  <c:v>86764.539000000004</c:v>
                </c:pt>
                <c:pt idx="12813">
                  <c:v>86766.539000000004</c:v>
                </c:pt>
                <c:pt idx="12814">
                  <c:v>86768.539000000004</c:v>
                </c:pt>
                <c:pt idx="12815">
                  <c:v>86770.539000000004</c:v>
                </c:pt>
                <c:pt idx="12816">
                  <c:v>86772.539000000004</c:v>
                </c:pt>
                <c:pt idx="12817">
                  <c:v>86774.539000000004</c:v>
                </c:pt>
                <c:pt idx="12818">
                  <c:v>86776.539000000004</c:v>
                </c:pt>
                <c:pt idx="12819">
                  <c:v>86778.539000000004</c:v>
                </c:pt>
                <c:pt idx="12820">
                  <c:v>86780.539000000004</c:v>
                </c:pt>
                <c:pt idx="12821">
                  <c:v>86782.539000000004</c:v>
                </c:pt>
                <c:pt idx="12822">
                  <c:v>86784.539000000004</c:v>
                </c:pt>
                <c:pt idx="12823">
                  <c:v>86786.539000000004</c:v>
                </c:pt>
                <c:pt idx="12824">
                  <c:v>86788.539000000004</c:v>
                </c:pt>
                <c:pt idx="12825">
                  <c:v>86790.539000000004</c:v>
                </c:pt>
                <c:pt idx="12826">
                  <c:v>86792.539000000004</c:v>
                </c:pt>
                <c:pt idx="12827">
                  <c:v>86794.539000000004</c:v>
                </c:pt>
                <c:pt idx="12828">
                  <c:v>86796.539000000004</c:v>
                </c:pt>
                <c:pt idx="12829">
                  <c:v>86798.539000000004</c:v>
                </c:pt>
                <c:pt idx="12830">
                  <c:v>86800.539000000004</c:v>
                </c:pt>
                <c:pt idx="12831">
                  <c:v>86802.539000000004</c:v>
                </c:pt>
                <c:pt idx="12832">
                  <c:v>86804.539000000004</c:v>
                </c:pt>
                <c:pt idx="12833">
                  <c:v>86806.539000000004</c:v>
                </c:pt>
                <c:pt idx="12834">
                  <c:v>86808.539000000004</c:v>
                </c:pt>
                <c:pt idx="12835">
                  <c:v>86810.539000000004</c:v>
                </c:pt>
                <c:pt idx="12836">
                  <c:v>86812.539000000004</c:v>
                </c:pt>
                <c:pt idx="12837">
                  <c:v>86814.539000000004</c:v>
                </c:pt>
                <c:pt idx="12838">
                  <c:v>86816.539000000004</c:v>
                </c:pt>
                <c:pt idx="12839">
                  <c:v>86818.539000000004</c:v>
                </c:pt>
                <c:pt idx="12840">
                  <c:v>86820.539000000004</c:v>
                </c:pt>
                <c:pt idx="12841">
                  <c:v>86822.539000000004</c:v>
                </c:pt>
                <c:pt idx="12842">
                  <c:v>86824.539000000004</c:v>
                </c:pt>
                <c:pt idx="12843">
                  <c:v>86826.539000000004</c:v>
                </c:pt>
                <c:pt idx="12844">
                  <c:v>86828.539000000004</c:v>
                </c:pt>
                <c:pt idx="12845">
                  <c:v>86830.539000000004</c:v>
                </c:pt>
                <c:pt idx="12846">
                  <c:v>86832.539000000004</c:v>
                </c:pt>
                <c:pt idx="12847">
                  <c:v>86834.539000000004</c:v>
                </c:pt>
                <c:pt idx="12848">
                  <c:v>86836.539000000004</c:v>
                </c:pt>
                <c:pt idx="12849">
                  <c:v>86838.539000000004</c:v>
                </c:pt>
                <c:pt idx="12850">
                  <c:v>86840.539000000004</c:v>
                </c:pt>
                <c:pt idx="12851">
                  <c:v>86842.539000000004</c:v>
                </c:pt>
                <c:pt idx="12852">
                  <c:v>86844.539000000004</c:v>
                </c:pt>
                <c:pt idx="12853">
                  <c:v>86846.539000000004</c:v>
                </c:pt>
                <c:pt idx="12854">
                  <c:v>86848.539000000004</c:v>
                </c:pt>
                <c:pt idx="12855">
                  <c:v>86850.539000000004</c:v>
                </c:pt>
                <c:pt idx="12856">
                  <c:v>86852.539000000004</c:v>
                </c:pt>
                <c:pt idx="12857">
                  <c:v>86854.539000000004</c:v>
                </c:pt>
                <c:pt idx="12858">
                  <c:v>86856.539000000004</c:v>
                </c:pt>
                <c:pt idx="12859">
                  <c:v>86858.539000000004</c:v>
                </c:pt>
                <c:pt idx="12860">
                  <c:v>86860.539000000004</c:v>
                </c:pt>
                <c:pt idx="12861">
                  <c:v>86862.539000000004</c:v>
                </c:pt>
                <c:pt idx="12862">
                  <c:v>86864.539000000004</c:v>
                </c:pt>
                <c:pt idx="12863">
                  <c:v>86866.539000000004</c:v>
                </c:pt>
                <c:pt idx="12864">
                  <c:v>86868.539000000004</c:v>
                </c:pt>
                <c:pt idx="12865">
                  <c:v>86870.539000000004</c:v>
                </c:pt>
                <c:pt idx="12866">
                  <c:v>86872.539000000004</c:v>
                </c:pt>
                <c:pt idx="12867">
                  <c:v>86874.539000000004</c:v>
                </c:pt>
                <c:pt idx="12868">
                  <c:v>86876.539000000004</c:v>
                </c:pt>
                <c:pt idx="12869">
                  <c:v>86878.539000000004</c:v>
                </c:pt>
                <c:pt idx="12870">
                  <c:v>86880.539000000004</c:v>
                </c:pt>
                <c:pt idx="12871">
                  <c:v>86882.539000000004</c:v>
                </c:pt>
                <c:pt idx="12872">
                  <c:v>86884.539000000004</c:v>
                </c:pt>
                <c:pt idx="12873">
                  <c:v>86886.539000000004</c:v>
                </c:pt>
                <c:pt idx="12874">
                  <c:v>86888.539000000004</c:v>
                </c:pt>
                <c:pt idx="12875">
                  <c:v>86890.539000000004</c:v>
                </c:pt>
                <c:pt idx="12876">
                  <c:v>86892.539000000004</c:v>
                </c:pt>
                <c:pt idx="12877">
                  <c:v>86894.539000000004</c:v>
                </c:pt>
                <c:pt idx="12878">
                  <c:v>86896.539000000004</c:v>
                </c:pt>
                <c:pt idx="12879">
                  <c:v>86898.539000000004</c:v>
                </c:pt>
                <c:pt idx="12880">
                  <c:v>86900.539000000004</c:v>
                </c:pt>
                <c:pt idx="12881">
                  <c:v>86902.539000000004</c:v>
                </c:pt>
                <c:pt idx="12882">
                  <c:v>86904.539000000004</c:v>
                </c:pt>
                <c:pt idx="12883">
                  <c:v>86906.539000000004</c:v>
                </c:pt>
                <c:pt idx="12884">
                  <c:v>86908.539000000004</c:v>
                </c:pt>
                <c:pt idx="12885">
                  <c:v>86910.539000000004</c:v>
                </c:pt>
                <c:pt idx="12886">
                  <c:v>86912.539000000004</c:v>
                </c:pt>
                <c:pt idx="12887">
                  <c:v>86914.539000000004</c:v>
                </c:pt>
                <c:pt idx="12888">
                  <c:v>86916.539000000004</c:v>
                </c:pt>
                <c:pt idx="12889">
                  <c:v>86918.539000000004</c:v>
                </c:pt>
                <c:pt idx="12890">
                  <c:v>86920.539000000004</c:v>
                </c:pt>
                <c:pt idx="12891">
                  <c:v>86922.539000000004</c:v>
                </c:pt>
                <c:pt idx="12892">
                  <c:v>86924.539000000004</c:v>
                </c:pt>
                <c:pt idx="12893">
                  <c:v>86926.539000000004</c:v>
                </c:pt>
                <c:pt idx="12894">
                  <c:v>86928.539000000004</c:v>
                </c:pt>
                <c:pt idx="12895">
                  <c:v>86930.539000000004</c:v>
                </c:pt>
                <c:pt idx="12896">
                  <c:v>86932.539000000004</c:v>
                </c:pt>
                <c:pt idx="12897">
                  <c:v>86934.539000000004</c:v>
                </c:pt>
                <c:pt idx="12898">
                  <c:v>86936.539000000004</c:v>
                </c:pt>
                <c:pt idx="12899">
                  <c:v>86938.539000000004</c:v>
                </c:pt>
                <c:pt idx="12900">
                  <c:v>86940.539000000004</c:v>
                </c:pt>
                <c:pt idx="12901">
                  <c:v>86942.539000000004</c:v>
                </c:pt>
                <c:pt idx="12902">
                  <c:v>86944.539000000004</c:v>
                </c:pt>
                <c:pt idx="12903">
                  <c:v>86946.539000000004</c:v>
                </c:pt>
                <c:pt idx="12904">
                  <c:v>86948.539000000004</c:v>
                </c:pt>
                <c:pt idx="12905">
                  <c:v>86950.539000000004</c:v>
                </c:pt>
                <c:pt idx="12906">
                  <c:v>86952.539000000004</c:v>
                </c:pt>
                <c:pt idx="12907">
                  <c:v>86954.539000000004</c:v>
                </c:pt>
                <c:pt idx="12908">
                  <c:v>86956.539000000004</c:v>
                </c:pt>
                <c:pt idx="12909">
                  <c:v>86958.539000000004</c:v>
                </c:pt>
                <c:pt idx="12910">
                  <c:v>86960.539000000004</c:v>
                </c:pt>
                <c:pt idx="12911">
                  <c:v>86962.539000000004</c:v>
                </c:pt>
                <c:pt idx="12912">
                  <c:v>86964.539000000004</c:v>
                </c:pt>
                <c:pt idx="12913">
                  <c:v>86966.539000000004</c:v>
                </c:pt>
                <c:pt idx="12914">
                  <c:v>86968.539000000004</c:v>
                </c:pt>
                <c:pt idx="12915">
                  <c:v>86970.539000000004</c:v>
                </c:pt>
                <c:pt idx="12916">
                  <c:v>86972.539000000004</c:v>
                </c:pt>
                <c:pt idx="12917">
                  <c:v>86974.539000000004</c:v>
                </c:pt>
                <c:pt idx="12918">
                  <c:v>86976.539000000004</c:v>
                </c:pt>
                <c:pt idx="12919">
                  <c:v>86978.539000000004</c:v>
                </c:pt>
                <c:pt idx="12920">
                  <c:v>86980.539000000004</c:v>
                </c:pt>
                <c:pt idx="12921">
                  <c:v>86982.539000000004</c:v>
                </c:pt>
                <c:pt idx="12922">
                  <c:v>86984.539000000004</c:v>
                </c:pt>
                <c:pt idx="12923">
                  <c:v>86986.539000000004</c:v>
                </c:pt>
                <c:pt idx="12924">
                  <c:v>86988.539000000004</c:v>
                </c:pt>
                <c:pt idx="12925">
                  <c:v>86990.539000000004</c:v>
                </c:pt>
                <c:pt idx="12926">
                  <c:v>86992.539000000004</c:v>
                </c:pt>
                <c:pt idx="12927">
                  <c:v>86994.539000000004</c:v>
                </c:pt>
                <c:pt idx="12928">
                  <c:v>86996.539000000004</c:v>
                </c:pt>
                <c:pt idx="12929">
                  <c:v>86998.539000000004</c:v>
                </c:pt>
                <c:pt idx="12930">
                  <c:v>87000.539000000004</c:v>
                </c:pt>
                <c:pt idx="12931">
                  <c:v>87002.539000000004</c:v>
                </c:pt>
                <c:pt idx="12932">
                  <c:v>87004.539000000004</c:v>
                </c:pt>
                <c:pt idx="12933">
                  <c:v>87006.539000000004</c:v>
                </c:pt>
                <c:pt idx="12934">
                  <c:v>87008.539000000004</c:v>
                </c:pt>
                <c:pt idx="12935">
                  <c:v>87010.539000000004</c:v>
                </c:pt>
                <c:pt idx="12936">
                  <c:v>87012.539000000004</c:v>
                </c:pt>
                <c:pt idx="12937">
                  <c:v>87014.539000000004</c:v>
                </c:pt>
                <c:pt idx="12938">
                  <c:v>87016.539000000004</c:v>
                </c:pt>
                <c:pt idx="12939">
                  <c:v>87018.539000000004</c:v>
                </c:pt>
                <c:pt idx="12940">
                  <c:v>87020.539000000004</c:v>
                </c:pt>
                <c:pt idx="12941">
                  <c:v>87022.539000000004</c:v>
                </c:pt>
                <c:pt idx="12942">
                  <c:v>87024.539000000004</c:v>
                </c:pt>
                <c:pt idx="12943">
                  <c:v>87026.539000000004</c:v>
                </c:pt>
                <c:pt idx="12944">
                  <c:v>87028.539000000004</c:v>
                </c:pt>
                <c:pt idx="12945">
                  <c:v>87030.539000000004</c:v>
                </c:pt>
                <c:pt idx="12946">
                  <c:v>87032.539000000004</c:v>
                </c:pt>
                <c:pt idx="12947">
                  <c:v>87034.539000000004</c:v>
                </c:pt>
                <c:pt idx="12948">
                  <c:v>87036.539000000004</c:v>
                </c:pt>
                <c:pt idx="12949">
                  <c:v>87038.539000000004</c:v>
                </c:pt>
                <c:pt idx="12950">
                  <c:v>87040.539000000004</c:v>
                </c:pt>
                <c:pt idx="12951">
                  <c:v>87042.539000000004</c:v>
                </c:pt>
                <c:pt idx="12952">
                  <c:v>87044.539000000004</c:v>
                </c:pt>
                <c:pt idx="12953">
                  <c:v>87046.539000000004</c:v>
                </c:pt>
                <c:pt idx="12954">
                  <c:v>87048.539000000004</c:v>
                </c:pt>
                <c:pt idx="12955">
                  <c:v>87050.539000000004</c:v>
                </c:pt>
                <c:pt idx="12956">
                  <c:v>87052.539000000004</c:v>
                </c:pt>
                <c:pt idx="12957">
                  <c:v>87054.539000000004</c:v>
                </c:pt>
                <c:pt idx="12958">
                  <c:v>87056.539000000004</c:v>
                </c:pt>
                <c:pt idx="12959">
                  <c:v>87058.539000000004</c:v>
                </c:pt>
                <c:pt idx="12960">
                  <c:v>87060.539000000004</c:v>
                </c:pt>
                <c:pt idx="12961">
                  <c:v>87062.539000000004</c:v>
                </c:pt>
                <c:pt idx="12962">
                  <c:v>87064.539000000004</c:v>
                </c:pt>
                <c:pt idx="12963">
                  <c:v>87066.539000000004</c:v>
                </c:pt>
                <c:pt idx="12964">
                  <c:v>87068.539000000004</c:v>
                </c:pt>
                <c:pt idx="12965">
                  <c:v>87070.539000000004</c:v>
                </c:pt>
                <c:pt idx="12966">
                  <c:v>87072.539000000004</c:v>
                </c:pt>
                <c:pt idx="12967">
                  <c:v>87074.539000000004</c:v>
                </c:pt>
                <c:pt idx="12968">
                  <c:v>87076.539000000004</c:v>
                </c:pt>
                <c:pt idx="12969">
                  <c:v>87078.539000000004</c:v>
                </c:pt>
                <c:pt idx="12970">
                  <c:v>87080.539000000004</c:v>
                </c:pt>
                <c:pt idx="12971">
                  <c:v>87082.539000000004</c:v>
                </c:pt>
                <c:pt idx="12972">
                  <c:v>87084.539000000004</c:v>
                </c:pt>
                <c:pt idx="12973">
                  <c:v>87086.539000000004</c:v>
                </c:pt>
                <c:pt idx="12974">
                  <c:v>87088.539000000004</c:v>
                </c:pt>
                <c:pt idx="12975">
                  <c:v>87090.539000000004</c:v>
                </c:pt>
                <c:pt idx="12976">
                  <c:v>87092.539000000004</c:v>
                </c:pt>
                <c:pt idx="12977">
                  <c:v>87094.539000000004</c:v>
                </c:pt>
                <c:pt idx="12978">
                  <c:v>87096.539000000004</c:v>
                </c:pt>
                <c:pt idx="12979">
                  <c:v>87098.539000000004</c:v>
                </c:pt>
                <c:pt idx="12980">
                  <c:v>87100.539000000004</c:v>
                </c:pt>
                <c:pt idx="12981">
                  <c:v>87102.539000000004</c:v>
                </c:pt>
                <c:pt idx="12982">
                  <c:v>87104.539000000004</c:v>
                </c:pt>
                <c:pt idx="12983">
                  <c:v>87106.539000000004</c:v>
                </c:pt>
                <c:pt idx="12984">
                  <c:v>87108.539000000004</c:v>
                </c:pt>
                <c:pt idx="12985">
                  <c:v>87110.539000000004</c:v>
                </c:pt>
                <c:pt idx="12986">
                  <c:v>87112.539000000004</c:v>
                </c:pt>
                <c:pt idx="12987">
                  <c:v>87114.539000000004</c:v>
                </c:pt>
                <c:pt idx="12988">
                  <c:v>87116.539000000004</c:v>
                </c:pt>
                <c:pt idx="12989">
                  <c:v>87118.539000000004</c:v>
                </c:pt>
                <c:pt idx="12990">
                  <c:v>87120.539000000004</c:v>
                </c:pt>
                <c:pt idx="12991">
                  <c:v>87122.539000000004</c:v>
                </c:pt>
                <c:pt idx="12992">
                  <c:v>87124.539000000004</c:v>
                </c:pt>
                <c:pt idx="12993">
                  <c:v>87126.539000000004</c:v>
                </c:pt>
                <c:pt idx="12994">
                  <c:v>87128.539000000004</c:v>
                </c:pt>
                <c:pt idx="12995">
                  <c:v>87130.539000000004</c:v>
                </c:pt>
                <c:pt idx="12996">
                  <c:v>87132.539000000004</c:v>
                </c:pt>
                <c:pt idx="12997">
                  <c:v>87134.539000000004</c:v>
                </c:pt>
                <c:pt idx="12998">
                  <c:v>87136.539000000004</c:v>
                </c:pt>
                <c:pt idx="12999">
                  <c:v>87138.539000000004</c:v>
                </c:pt>
                <c:pt idx="13000">
                  <c:v>87140.539000000004</c:v>
                </c:pt>
                <c:pt idx="13001">
                  <c:v>87142.539000000004</c:v>
                </c:pt>
                <c:pt idx="13002">
                  <c:v>87144.539000000004</c:v>
                </c:pt>
                <c:pt idx="13003">
                  <c:v>87146.539000000004</c:v>
                </c:pt>
                <c:pt idx="13004">
                  <c:v>87148.539000000004</c:v>
                </c:pt>
                <c:pt idx="13005">
                  <c:v>87150.539000000004</c:v>
                </c:pt>
                <c:pt idx="13006">
                  <c:v>87152.539000000004</c:v>
                </c:pt>
                <c:pt idx="13007">
                  <c:v>87154.539000000004</c:v>
                </c:pt>
                <c:pt idx="13008">
                  <c:v>87156.539000000004</c:v>
                </c:pt>
                <c:pt idx="13009">
                  <c:v>87158.539000000004</c:v>
                </c:pt>
                <c:pt idx="13010">
                  <c:v>87160.539000000004</c:v>
                </c:pt>
                <c:pt idx="13011">
                  <c:v>87162.539000000004</c:v>
                </c:pt>
                <c:pt idx="13012">
                  <c:v>87164.539000000004</c:v>
                </c:pt>
                <c:pt idx="13013">
                  <c:v>87166.539000000004</c:v>
                </c:pt>
                <c:pt idx="13014">
                  <c:v>87168.539000000004</c:v>
                </c:pt>
                <c:pt idx="13015">
                  <c:v>87170.539000000004</c:v>
                </c:pt>
                <c:pt idx="13016">
                  <c:v>87172.539000000004</c:v>
                </c:pt>
                <c:pt idx="13017">
                  <c:v>87174.539000000004</c:v>
                </c:pt>
                <c:pt idx="13018">
                  <c:v>87176.539000000004</c:v>
                </c:pt>
                <c:pt idx="13019">
                  <c:v>87178.539000000004</c:v>
                </c:pt>
                <c:pt idx="13020">
                  <c:v>87180.539000000004</c:v>
                </c:pt>
                <c:pt idx="13021">
                  <c:v>87182.539000000004</c:v>
                </c:pt>
                <c:pt idx="13022">
                  <c:v>87184.539000000004</c:v>
                </c:pt>
                <c:pt idx="13023">
                  <c:v>87186.539000000004</c:v>
                </c:pt>
                <c:pt idx="13024">
                  <c:v>87188.539000000004</c:v>
                </c:pt>
                <c:pt idx="13025">
                  <c:v>87190.539000000004</c:v>
                </c:pt>
                <c:pt idx="13026">
                  <c:v>87192.539000000004</c:v>
                </c:pt>
                <c:pt idx="13027">
                  <c:v>87194.539000000004</c:v>
                </c:pt>
                <c:pt idx="13028">
                  <c:v>87196.539000000004</c:v>
                </c:pt>
                <c:pt idx="13029">
                  <c:v>87198.539000000004</c:v>
                </c:pt>
                <c:pt idx="13030">
                  <c:v>87200.539000000004</c:v>
                </c:pt>
                <c:pt idx="13031">
                  <c:v>87202.539000000004</c:v>
                </c:pt>
                <c:pt idx="13032">
                  <c:v>87204.539000000004</c:v>
                </c:pt>
                <c:pt idx="13033">
                  <c:v>87206.539000000004</c:v>
                </c:pt>
                <c:pt idx="13034">
                  <c:v>87208.539000000004</c:v>
                </c:pt>
                <c:pt idx="13035">
                  <c:v>87210.539000000004</c:v>
                </c:pt>
                <c:pt idx="13036">
                  <c:v>87212.539000000004</c:v>
                </c:pt>
                <c:pt idx="13037">
                  <c:v>87214.539000000004</c:v>
                </c:pt>
                <c:pt idx="13038">
                  <c:v>87216.539000000004</c:v>
                </c:pt>
                <c:pt idx="13039">
                  <c:v>87218.539000000004</c:v>
                </c:pt>
                <c:pt idx="13040">
                  <c:v>87220.539000000004</c:v>
                </c:pt>
                <c:pt idx="13041">
                  <c:v>87222.539000000004</c:v>
                </c:pt>
                <c:pt idx="13042">
                  <c:v>87224.539000000004</c:v>
                </c:pt>
                <c:pt idx="13043">
                  <c:v>87226.539000000004</c:v>
                </c:pt>
                <c:pt idx="13044">
                  <c:v>87228.539000000004</c:v>
                </c:pt>
                <c:pt idx="13045">
                  <c:v>87230.539000000004</c:v>
                </c:pt>
                <c:pt idx="13046">
                  <c:v>87232.539000000004</c:v>
                </c:pt>
                <c:pt idx="13047">
                  <c:v>87234.539000000004</c:v>
                </c:pt>
                <c:pt idx="13048">
                  <c:v>87236.539000000004</c:v>
                </c:pt>
                <c:pt idx="13049">
                  <c:v>87238.539000000004</c:v>
                </c:pt>
                <c:pt idx="13050">
                  <c:v>87240.539000000004</c:v>
                </c:pt>
                <c:pt idx="13051">
                  <c:v>87242.539000000004</c:v>
                </c:pt>
                <c:pt idx="13052">
                  <c:v>87244.539000000004</c:v>
                </c:pt>
                <c:pt idx="13053">
                  <c:v>87246.539000000004</c:v>
                </c:pt>
                <c:pt idx="13054">
                  <c:v>87248.539000000004</c:v>
                </c:pt>
                <c:pt idx="13055">
                  <c:v>87250.539000000004</c:v>
                </c:pt>
                <c:pt idx="13056">
                  <c:v>87252.539000000004</c:v>
                </c:pt>
                <c:pt idx="13057">
                  <c:v>87254.539000000004</c:v>
                </c:pt>
                <c:pt idx="13058">
                  <c:v>87256.539000000004</c:v>
                </c:pt>
                <c:pt idx="13059">
                  <c:v>87258.539000000004</c:v>
                </c:pt>
                <c:pt idx="13060">
                  <c:v>87260.539000000004</c:v>
                </c:pt>
                <c:pt idx="13061">
                  <c:v>87262.539000000004</c:v>
                </c:pt>
                <c:pt idx="13062">
                  <c:v>87264.539000000004</c:v>
                </c:pt>
                <c:pt idx="13063">
                  <c:v>87266.539000000004</c:v>
                </c:pt>
                <c:pt idx="13064">
                  <c:v>87268.539000000004</c:v>
                </c:pt>
                <c:pt idx="13065">
                  <c:v>87270.539000000004</c:v>
                </c:pt>
                <c:pt idx="13066">
                  <c:v>87272.539000000004</c:v>
                </c:pt>
                <c:pt idx="13067">
                  <c:v>87274.539000000004</c:v>
                </c:pt>
                <c:pt idx="13068">
                  <c:v>87276.539000000004</c:v>
                </c:pt>
                <c:pt idx="13069">
                  <c:v>87278.539000000004</c:v>
                </c:pt>
                <c:pt idx="13070">
                  <c:v>87280.539000000004</c:v>
                </c:pt>
                <c:pt idx="13071">
                  <c:v>87282.539000000004</c:v>
                </c:pt>
                <c:pt idx="13072">
                  <c:v>87284.539000000004</c:v>
                </c:pt>
                <c:pt idx="13073">
                  <c:v>87286.539000000004</c:v>
                </c:pt>
                <c:pt idx="13074">
                  <c:v>87288.539000000004</c:v>
                </c:pt>
                <c:pt idx="13075">
                  <c:v>87290.539000000004</c:v>
                </c:pt>
                <c:pt idx="13076">
                  <c:v>87292.539000000004</c:v>
                </c:pt>
                <c:pt idx="13077">
                  <c:v>87294.539000000004</c:v>
                </c:pt>
                <c:pt idx="13078">
                  <c:v>87296.539000000004</c:v>
                </c:pt>
                <c:pt idx="13079">
                  <c:v>87298.539000000004</c:v>
                </c:pt>
                <c:pt idx="13080">
                  <c:v>87300.539000000004</c:v>
                </c:pt>
                <c:pt idx="13081">
                  <c:v>87302.539000000004</c:v>
                </c:pt>
                <c:pt idx="13082">
                  <c:v>87304.539000000004</c:v>
                </c:pt>
                <c:pt idx="13083">
                  <c:v>87306.539000000004</c:v>
                </c:pt>
                <c:pt idx="13084">
                  <c:v>87308.539000000004</c:v>
                </c:pt>
                <c:pt idx="13085">
                  <c:v>87310.539000000004</c:v>
                </c:pt>
                <c:pt idx="13086">
                  <c:v>87312.539000000004</c:v>
                </c:pt>
                <c:pt idx="13087">
                  <c:v>87314.539000000004</c:v>
                </c:pt>
                <c:pt idx="13088">
                  <c:v>87316.539000000004</c:v>
                </c:pt>
                <c:pt idx="13089">
                  <c:v>87318.539000000004</c:v>
                </c:pt>
                <c:pt idx="13090">
                  <c:v>87320.539000000004</c:v>
                </c:pt>
                <c:pt idx="13091">
                  <c:v>87322.539000000004</c:v>
                </c:pt>
                <c:pt idx="13092">
                  <c:v>87324.539000000004</c:v>
                </c:pt>
                <c:pt idx="13093">
                  <c:v>87326.539000000004</c:v>
                </c:pt>
                <c:pt idx="13094">
                  <c:v>87328.539000000004</c:v>
                </c:pt>
                <c:pt idx="13095">
                  <c:v>87330.539000000004</c:v>
                </c:pt>
                <c:pt idx="13096">
                  <c:v>87332.539000000004</c:v>
                </c:pt>
                <c:pt idx="13097">
                  <c:v>87334.539000000004</c:v>
                </c:pt>
                <c:pt idx="13098">
                  <c:v>87336.539000000004</c:v>
                </c:pt>
                <c:pt idx="13099">
                  <c:v>87338.539000000004</c:v>
                </c:pt>
                <c:pt idx="13100">
                  <c:v>87340.539000000004</c:v>
                </c:pt>
                <c:pt idx="13101">
                  <c:v>87342.539000000004</c:v>
                </c:pt>
                <c:pt idx="13102">
                  <c:v>87344.539000000004</c:v>
                </c:pt>
                <c:pt idx="13103">
                  <c:v>87346.539000000004</c:v>
                </c:pt>
                <c:pt idx="13104">
                  <c:v>87348.539000000004</c:v>
                </c:pt>
                <c:pt idx="13105">
                  <c:v>87350.539000000004</c:v>
                </c:pt>
                <c:pt idx="13106">
                  <c:v>87352.539000000004</c:v>
                </c:pt>
                <c:pt idx="13107">
                  <c:v>87354.539000000004</c:v>
                </c:pt>
                <c:pt idx="13108">
                  <c:v>87356.539000000004</c:v>
                </c:pt>
                <c:pt idx="13109">
                  <c:v>87358.539000000004</c:v>
                </c:pt>
                <c:pt idx="13110">
                  <c:v>87360.539000000004</c:v>
                </c:pt>
                <c:pt idx="13111">
                  <c:v>87362.539000000004</c:v>
                </c:pt>
                <c:pt idx="13112">
                  <c:v>87364.539000000004</c:v>
                </c:pt>
                <c:pt idx="13113">
                  <c:v>87366.539000000004</c:v>
                </c:pt>
                <c:pt idx="13114">
                  <c:v>87368.539000000004</c:v>
                </c:pt>
                <c:pt idx="13115">
                  <c:v>87370.539000000004</c:v>
                </c:pt>
                <c:pt idx="13116">
                  <c:v>87372.539000000004</c:v>
                </c:pt>
                <c:pt idx="13117">
                  <c:v>87374.539000000004</c:v>
                </c:pt>
                <c:pt idx="13118">
                  <c:v>87376.539000000004</c:v>
                </c:pt>
                <c:pt idx="13119">
                  <c:v>87378.539000000004</c:v>
                </c:pt>
                <c:pt idx="13120">
                  <c:v>87380.539000000004</c:v>
                </c:pt>
                <c:pt idx="13121">
                  <c:v>87382.539000000004</c:v>
                </c:pt>
                <c:pt idx="13122">
                  <c:v>87384.539000000004</c:v>
                </c:pt>
                <c:pt idx="13123">
                  <c:v>87386.539000000004</c:v>
                </c:pt>
                <c:pt idx="13124">
                  <c:v>87388.539000000004</c:v>
                </c:pt>
                <c:pt idx="13125">
                  <c:v>87390.539000000004</c:v>
                </c:pt>
                <c:pt idx="13126">
                  <c:v>87392.539000000004</c:v>
                </c:pt>
                <c:pt idx="13127">
                  <c:v>87394.539000000004</c:v>
                </c:pt>
                <c:pt idx="13128">
                  <c:v>87396.539000000004</c:v>
                </c:pt>
                <c:pt idx="13129">
                  <c:v>87398.539000000004</c:v>
                </c:pt>
                <c:pt idx="13130">
                  <c:v>87400.539000000004</c:v>
                </c:pt>
                <c:pt idx="13131">
                  <c:v>87402.539000000004</c:v>
                </c:pt>
                <c:pt idx="13132">
                  <c:v>87404.539000000004</c:v>
                </c:pt>
                <c:pt idx="13133">
                  <c:v>87406.539000000004</c:v>
                </c:pt>
                <c:pt idx="13134">
                  <c:v>87408.539000000004</c:v>
                </c:pt>
                <c:pt idx="13135">
                  <c:v>87410.539000000004</c:v>
                </c:pt>
                <c:pt idx="13136">
                  <c:v>87412.539000000004</c:v>
                </c:pt>
                <c:pt idx="13137">
                  <c:v>87414.539000000004</c:v>
                </c:pt>
                <c:pt idx="13138">
                  <c:v>87416.539000000004</c:v>
                </c:pt>
                <c:pt idx="13139">
                  <c:v>87418.539000000004</c:v>
                </c:pt>
                <c:pt idx="13140">
                  <c:v>87420.539000000004</c:v>
                </c:pt>
                <c:pt idx="13141">
                  <c:v>87422.539000000004</c:v>
                </c:pt>
                <c:pt idx="13142">
                  <c:v>87424.539000000004</c:v>
                </c:pt>
                <c:pt idx="13143">
                  <c:v>87426.539000000004</c:v>
                </c:pt>
                <c:pt idx="13144">
                  <c:v>87428.539000000004</c:v>
                </c:pt>
                <c:pt idx="13145">
                  <c:v>87430.539000000004</c:v>
                </c:pt>
                <c:pt idx="13146">
                  <c:v>87432.539000000004</c:v>
                </c:pt>
                <c:pt idx="13147">
                  <c:v>87434.539000000004</c:v>
                </c:pt>
                <c:pt idx="13148">
                  <c:v>87436.539000000004</c:v>
                </c:pt>
                <c:pt idx="13149">
                  <c:v>87438.539000000004</c:v>
                </c:pt>
                <c:pt idx="13150">
                  <c:v>87440.539000000004</c:v>
                </c:pt>
                <c:pt idx="13151">
                  <c:v>87442.539000000004</c:v>
                </c:pt>
                <c:pt idx="13152">
                  <c:v>87444.539000000004</c:v>
                </c:pt>
                <c:pt idx="13153">
                  <c:v>87446.539000000004</c:v>
                </c:pt>
                <c:pt idx="13154">
                  <c:v>87448.539000000004</c:v>
                </c:pt>
                <c:pt idx="13155">
                  <c:v>87450.539000000004</c:v>
                </c:pt>
                <c:pt idx="13156">
                  <c:v>87452.539000000004</c:v>
                </c:pt>
                <c:pt idx="13157">
                  <c:v>87454.539000000004</c:v>
                </c:pt>
                <c:pt idx="13158">
                  <c:v>87456.539000000004</c:v>
                </c:pt>
                <c:pt idx="13159">
                  <c:v>87458.539000000004</c:v>
                </c:pt>
                <c:pt idx="13160">
                  <c:v>87460.539000000004</c:v>
                </c:pt>
                <c:pt idx="13161">
                  <c:v>87462.539000000004</c:v>
                </c:pt>
                <c:pt idx="13162">
                  <c:v>87464.539000000004</c:v>
                </c:pt>
                <c:pt idx="13163">
                  <c:v>87466.539000000004</c:v>
                </c:pt>
                <c:pt idx="13164">
                  <c:v>87468.539000000004</c:v>
                </c:pt>
                <c:pt idx="13165">
                  <c:v>87470.539000000004</c:v>
                </c:pt>
                <c:pt idx="13166">
                  <c:v>87472.539000000004</c:v>
                </c:pt>
                <c:pt idx="13167">
                  <c:v>87474.539000000004</c:v>
                </c:pt>
                <c:pt idx="13168">
                  <c:v>87476.539000000004</c:v>
                </c:pt>
                <c:pt idx="13169">
                  <c:v>87478.539000000004</c:v>
                </c:pt>
                <c:pt idx="13170">
                  <c:v>87480.539000000004</c:v>
                </c:pt>
                <c:pt idx="13171">
                  <c:v>87482.539000000004</c:v>
                </c:pt>
                <c:pt idx="13172">
                  <c:v>87484.539000000004</c:v>
                </c:pt>
                <c:pt idx="13173">
                  <c:v>87486.539000000004</c:v>
                </c:pt>
                <c:pt idx="13174">
                  <c:v>87488.539000000004</c:v>
                </c:pt>
                <c:pt idx="13175">
                  <c:v>87490.539000000004</c:v>
                </c:pt>
                <c:pt idx="13176">
                  <c:v>87492.539000000004</c:v>
                </c:pt>
                <c:pt idx="13177">
                  <c:v>87494.539000000004</c:v>
                </c:pt>
                <c:pt idx="13178">
                  <c:v>87496.539000000004</c:v>
                </c:pt>
                <c:pt idx="13179">
                  <c:v>87498.539000000004</c:v>
                </c:pt>
                <c:pt idx="13180">
                  <c:v>87500.539000000004</c:v>
                </c:pt>
                <c:pt idx="13181">
                  <c:v>87502.539000000004</c:v>
                </c:pt>
                <c:pt idx="13182">
                  <c:v>87504.539000000004</c:v>
                </c:pt>
                <c:pt idx="13183">
                  <c:v>87506.539000000004</c:v>
                </c:pt>
                <c:pt idx="13184">
                  <c:v>87508.539000000004</c:v>
                </c:pt>
                <c:pt idx="13185">
                  <c:v>87510.539000000004</c:v>
                </c:pt>
                <c:pt idx="13186">
                  <c:v>87512.539000000004</c:v>
                </c:pt>
                <c:pt idx="13187">
                  <c:v>87514.539000000004</c:v>
                </c:pt>
                <c:pt idx="13188">
                  <c:v>87516.539000000004</c:v>
                </c:pt>
                <c:pt idx="13189">
                  <c:v>87518.539000000004</c:v>
                </c:pt>
                <c:pt idx="13190">
                  <c:v>87520.539000000004</c:v>
                </c:pt>
                <c:pt idx="13191">
                  <c:v>87522.539000000004</c:v>
                </c:pt>
                <c:pt idx="13192">
                  <c:v>87524.539000000004</c:v>
                </c:pt>
                <c:pt idx="13193">
                  <c:v>87526.539000000004</c:v>
                </c:pt>
                <c:pt idx="13194">
                  <c:v>87528.539000000004</c:v>
                </c:pt>
                <c:pt idx="13195">
                  <c:v>87530.539000000004</c:v>
                </c:pt>
                <c:pt idx="13196">
                  <c:v>87532.539000000004</c:v>
                </c:pt>
                <c:pt idx="13197">
                  <c:v>87534.539000000004</c:v>
                </c:pt>
                <c:pt idx="13198">
                  <c:v>87536.539000000004</c:v>
                </c:pt>
                <c:pt idx="13199">
                  <c:v>87538.539000000004</c:v>
                </c:pt>
                <c:pt idx="13200">
                  <c:v>87540.539000000004</c:v>
                </c:pt>
                <c:pt idx="13201">
                  <c:v>87542.539000000004</c:v>
                </c:pt>
                <c:pt idx="13202">
                  <c:v>87544.539000000004</c:v>
                </c:pt>
                <c:pt idx="13203">
                  <c:v>87546.539000000004</c:v>
                </c:pt>
                <c:pt idx="13204">
                  <c:v>87548.539000000004</c:v>
                </c:pt>
                <c:pt idx="13205">
                  <c:v>87550.539000000004</c:v>
                </c:pt>
                <c:pt idx="13206">
                  <c:v>87552.539000000004</c:v>
                </c:pt>
                <c:pt idx="13207">
                  <c:v>87554.539000000004</c:v>
                </c:pt>
                <c:pt idx="13208">
                  <c:v>87556.539000000004</c:v>
                </c:pt>
                <c:pt idx="13209">
                  <c:v>87558.539000000004</c:v>
                </c:pt>
                <c:pt idx="13210">
                  <c:v>87560.539000000004</c:v>
                </c:pt>
                <c:pt idx="13211">
                  <c:v>87562.539000000004</c:v>
                </c:pt>
                <c:pt idx="13212">
                  <c:v>87564.539000000004</c:v>
                </c:pt>
                <c:pt idx="13213">
                  <c:v>87566.539000000004</c:v>
                </c:pt>
                <c:pt idx="13214">
                  <c:v>87568.539000000004</c:v>
                </c:pt>
                <c:pt idx="13215">
                  <c:v>87570.539000000004</c:v>
                </c:pt>
                <c:pt idx="13216">
                  <c:v>87572.539000000004</c:v>
                </c:pt>
                <c:pt idx="13217">
                  <c:v>87574.539000000004</c:v>
                </c:pt>
                <c:pt idx="13218">
                  <c:v>87576.539000000004</c:v>
                </c:pt>
                <c:pt idx="13219">
                  <c:v>87578.539000000004</c:v>
                </c:pt>
                <c:pt idx="13220">
                  <c:v>87580.539000000004</c:v>
                </c:pt>
                <c:pt idx="13221">
                  <c:v>87582.539000000004</c:v>
                </c:pt>
                <c:pt idx="13222">
                  <c:v>87584.539000000004</c:v>
                </c:pt>
                <c:pt idx="13223">
                  <c:v>87586.539000000004</c:v>
                </c:pt>
                <c:pt idx="13224">
                  <c:v>87588.539000000004</c:v>
                </c:pt>
                <c:pt idx="13225">
                  <c:v>87590.539000000004</c:v>
                </c:pt>
                <c:pt idx="13226">
                  <c:v>87592.539000000004</c:v>
                </c:pt>
                <c:pt idx="13227">
                  <c:v>87594.539000000004</c:v>
                </c:pt>
                <c:pt idx="13228">
                  <c:v>87596.539000000004</c:v>
                </c:pt>
                <c:pt idx="13229">
                  <c:v>87598.539000000004</c:v>
                </c:pt>
                <c:pt idx="13230">
                  <c:v>87600.539000000004</c:v>
                </c:pt>
                <c:pt idx="13231">
                  <c:v>87602.539000000004</c:v>
                </c:pt>
                <c:pt idx="13232">
                  <c:v>87604.539000000004</c:v>
                </c:pt>
                <c:pt idx="13233">
                  <c:v>87606.539000000004</c:v>
                </c:pt>
                <c:pt idx="13234">
                  <c:v>87608.539000000004</c:v>
                </c:pt>
                <c:pt idx="13235">
                  <c:v>87610.539000000004</c:v>
                </c:pt>
                <c:pt idx="13236">
                  <c:v>87612.539000000004</c:v>
                </c:pt>
                <c:pt idx="13237">
                  <c:v>87614.539000000004</c:v>
                </c:pt>
                <c:pt idx="13238">
                  <c:v>87616.539000000004</c:v>
                </c:pt>
                <c:pt idx="13239">
                  <c:v>87618.539000000004</c:v>
                </c:pt>
                <c:pt idx="13240">
                  <c:v>87620.539000000004</c:v>
                </c:pt>
                <c:pt idx="13241">
                  <c:v>87622.539000000004</c:v>
                </c:pt>
                <c:pt idx="13242">
                  <c:v>87624.539000000004</c:v>
                </c:pt>
                <c:pt idx="13243">
                  <c:v>87626.539000000004</c:v>
                </c:pt>
                <c:pt idx="13244">
                  <c:v>87628.539000000004</c:v>
                </c:pt>
                <c:pt idx="13245">
                  <c:v>87630.539000000004</c:v>
                </c:pt>
                <c:pt idx="13246">
                  <c:v>87632.539000000004</c:v>
                </c:pt>
                <c:pt idx="13247">
                  <c:v>87634.539000000004</c:v>
                </c:pt>
                <c:pt idx="13248">
                  <c:v>87636.539000000004</c:v>
                </c:pt>
                <c:pt idx="13249">
                  <c:v>87638.539000000004</c:v>
                </c:pt>
                <c:pt idx="13250">
                  <c:v>87640.539000000004</c:v>
                </c:pt>
                <c:pt idx="13251">
                  <c:v>87642.539000000004</c:v>
                </c:pt>
                <c:pt idx="13252">
                  <c:v>87644.539000000004</c:v>
                </c:pt>
                <c:pt idx="13253">
                  <c:v>87646.539000000004</c:v>
                </c:pt>
                <c:pt idx="13254">
                  <c:v>87648.539000000004</c:v>
                </c:pt>
                <c:pt idx="13255">
                  <c:v>87650.539000000004</c:v>
                </c:pt>
                <c:pt idx="13256">
                  <c:v>87652.539000000004</c:v>
                </c:pt>
                <c:pt idx="13257">
                  <c:v>87654.539000000004</c:v>
                </c:pt>
                <c:pt idx="13258">
                  <c:v>87656.539000000004</c:v>
                </c:pt>
                <c:pt idx="13259">
                  <c:v>87658.539000000004</c:v>
                </c:pt>
                <c:pt idx="13260">
                  <c:v>87660.539000000004</c:v>
                </c:pt>
                <c:pt idx="13261">
                  <c:v>87662.539000000004</c:v>
                </c:pt>
                <c:pt idx="13262">
                  <c:v>87664.539000000004</c:v>
                </c:pt>
                <c:pt idx="13263">
                  <c:v>87666.539000000004</c:v>
                </c:pt>
                <c:pt idx="13264">
                  <c:v>87668.539000000004</c:v>
                </c:pt>
                <c:pt idx="13265">
                  <c:v>87670.539000000004</c:v>
                </c:pt>
                <c:pt idx="13266">
                  <c:v>87672.539000000004</c:v>
                </c:pt>
                <c:pt idx="13267">
                  <c:v>87674.539000000004</c:v>
                </c:pt>
                <c:pt idx="13268">
                  <c:v>87676.539000000004</c:v>
                </c:pt>
                <c:pt idx="13269">
                  <c:v>87678.539000000004</c:v>
                </c:pt>
                <c:pt idx="13270">
                  <c:v>87680.539000000004</c:v>
                </c:pt>
                <c:pt idx="13271">
                  <c:v>87682.539000000004</c:v>
                </c:pt>
                <c:pt idx="13272">
                  <c:v>87684.539000000004</c:v>
                </c:pt>
                <c:pt idx="13273">
                  <c:v>87686.539000000004</c:v>
                </c:pt>
                <c:pt idx="13274">
                  <c:v>87688.539000000004</c:v>
                </c:pt>
                <c:pt idx="13275">
                  <c:v>87690.539000000004</c:v>
                </c:pt>
                <c:pt idx="13276">
                  <c:v>87692.539000000004</c:v>
                </c:pt>
                <c:pt idx="13277">
                  <c:v>87694.539000000004</c:v>
                </c:pt>
                <c:pt idx="13278">
                  <c:v>87696.539000000004</c:v>
                </c:pt>
                <c:pt idx="13279">
                  <c:v>87698.539000000004</c:v>
                </c:pt>
                <c:pt idx="13280">
                  <c:v>87700.539000000004</c:v>
                </c:pt>
                <c:pt idx="13281">
                  <c:v>87702.539000000004</c:v>
                </c:pt>
                <c:pt idx="13282">
                  <c:v>87704.539000000004</c:v>
                </c:pt>
                <c:pt idx="13283">
                  <c:v>87706.539000000004</c:v>
                </c:pt>
                <c:pt idx="13284">
                  <c:v>87708.539000000004</c:v>
                </c:pt>
                <c:pt idx="13285">
                  <c:v>87710.539000000004</c:v>
                </c:pt>
                <c:pt idx="13286">
                  <c:v>87712.539000000004</c:v>
                </c:pt>
                <c:pt idx="13287">
                  <c:v>87714.539000000004</c:v>
                </c:pt>
                <c:pt idx="13288">
                  <c:v>87716.539000000004</c:v>
                </c:pt>
                <c:pt idx="13289">
                  <c:v>87718.539000000004</c:v>
                </c:pt>
                <c:pt idx="13290">
                  <c:v>87720.539000000004</c:v>
                </c:pt>
                <c:pt idx="13291">
                  <c:v>87722.539000000004</c:v>
                </c:pt>
                <c:pt idx="13292">
                  <c:v>87724.539000000004</c:v>
                </c:pt>
                <c:pt idx="13293">
                  <c:v>87726.539000000004</c:v>
                </c:pt>
                <c:pt idx="13294">
                  <c:v>87728.539000000004</c:v>
                </c:pt>
                <c:pt idx="13295">
                  <c:v>87730.539000000004</c:v>
                </c:pt>
                <c:pt idx="13296">
                  <c:v>87732.539000000004</c:v>
                </c:pt>
                <c:pt idx="13297">
                  <c:v>87734.539000000004</c:v>
                </c:pt>
                <c:pt idx="13298">
                  <c:v>87736.539000000004</c:v>
                </c:pt>
                <c:pt idx="13299">
                  <c:v>87738.539000000004</c:v>
                </c:pt>
                <c:pt idx="13300">
                  <c:v>87740.539000000004</c:v>
                </c:pt>
                <c:pt idx="13301">
                  <c:v>87742.539000000004</c:v>
                </c:pt>
                <c:pt idx="13302">
                  <c:v>87744.539000000004</c:v>
                </c:pt>
                <c:pt idx="13303">
                  <c:v>87746.539000000004</c:v>
                </c:pt>
                <c:pt idx="13304">
                  <c:v>87748.539000000004</c:v>
                </c:pt>
                <c:pt idx="13305">
                  <c:v>87750.539000000004</c:v>
                </c:pt>
                <c:pt idx="13306">
                  <c:v>87752.539000000004</c:v>
                </c:pt>
                <c:pt idx="13307">
                  <c:v>87754.539000000004</c:v>
                </c:pt>
                <c:pt idx="13308">
                  <c:v>87756.539000000004</c:v>
                </c:pt>
                <c:pt idx="13309">
                  <c:v>87758.539000000004</c:v>
                </c:pt>
                <c:pt idx="13310">
                  <c:v>87760.539000000004</c:v>
                </c:pt>
                <c:pt idx="13311">
                  <c:v>87762.539000000004</c:v>
                </c:pt>
                <c:pt idx="13312">
                  <c:v>87764.539000000004</c:v>
                </c:pt>
                <c:pt idx="13313">
                  <c:v>87766.539000000004</c:v>
                </c:pt>
                <c:pt idx="13314">
                  <c:v>87768.539000000004</c:v>
                </c:pt>
                <c:pt idx="13315">
                  <c:v>87770.539000000004</c:v>
                </c:pt>
                <c:pt idx="13316">
                  <c:v>87772.539000000004</c:v>
                </c:pt>
                <c:pt idx="13317">
                  <c:v>87774.539000000004</c:v>
                </c:pt>
                <c:pt idx="13318">
                  <c:v>87776.539000000004</c:v>
                </c:pt>
                <c:pt idx="13319">
                  <c:v>87778.539000000004</c:v>
                </c:pt>
                <c:pt idx="13320">
                  <c:v>87780.539000000004</c:v>
                </c:pt>
                <c:pt idx="13321">
                  <c:v>87782.539000000004</c:v>
                </c:pt>
                <c:pt idx="13322">
                  <c:v>87784.539000000004</c:v>
                </c:pt>
                <c:pt idx="13323">
                  <c:v>87786.539000000004</c:v>
                </c:pt>
                <c:pt idx="13324">
                  <c:v>87788.539000000004</c:v>
                </c:pt>
                <c:pt idx="13325">
                  <c:v>87790.539000000004</c:v>
                </c:pt>
                <c:pt idx="13326">
                  <c:v>87792.539000000004</c:v>
                </c:pt>
                <c:pt idx="13327">
                  <c:v>87794.539000000004</c:v>
                </c:pt>
                <c:pt idx="13328">
                  <c:v>87796.539000000004</c:v>
                </c:pt>
                <c:pt idx="13329">
                  <c:v>87798.539000000004</c:v>
                </c:pt>
                <c:pt idx="13330">
                  <c:v>87800.539000000004</c:v>
                </c:pt>
                <c:pt idx="13331">
                  <c:v>87802.539000000004</c:v>
                </c:pt>
                <c:pt idx="13332">
                  <c:v>87804.539000000004</c:v>
                </c:pt>
                <c:pt idx="13333">
                  <c:v>87806.539000000004</c:v>
                </c:pt>
                <c:pt idx="13334">
                  <c:v>87808.539000000004</c:v>
                </c:pt>
                <c:pt idx="13335">
                  <c:v>87810.539000000004</c:v>
                </c:pt>
                <c:pt idx="13336">
                  <c:v>87812.539000000004</c:v>
                </c:pt>
                <c:pt idx="13337">
                  <c:v>87814.539000000004</c:v>
                </c:pt>
                <c:pt idx="13338">
                  <c:v>87816.539000000004</c:v>
                </c:pt>
                <c:pt idx="13339">
                  <c:v>87818.539000000004</c:v>
                </c:pt>
                <c:pt idx="13340">
                  <c:v>87820.539000000004</c:v>
                </c:pt>
                <c:pt idx="13341">
                  <c:v>87822.539000000004</c:v>
                </c:pt>
                <c:pt idx="13342">
                  <c:v>87824.539000000004</c:v>
                </c:pt>
                <c:pt idx="13343">
                  <c:v>87826.539000000004</c:v>
                </c:pt>
                <c:pt idx="13344">
                  <c:v>87828.539000000004</c:v>
                </c:pt>
                <c:pt idx="13345">
                  <c:v>87830.539000000004</c:v>
                </c:pt>
                <c:pt idx="13346">
                  <c:v>87832.539000000004</c:v>
                </c:pt>
                <c:pt idx="13347">
                  <c:v>87834.539000000004</c:v>
                </c:pt>
                <c:pt idx="13348">
                  <c:v>87836.539000000004</c:v>
                </c:pt>
                <c:pt idx="13349">
                  <c:v>87838.539000000004</c:v>
                </c:pt>
                <c:pt idx="13350">
                  <c:v>87840.539000000004</c:v>
                </c:pt>
                <c:pt idx="13351">
                  <c:v>87842.539000000004</c:v>
                </c:pt>
                <c:pt idx="13352">
                  <c:v>87844.539000000004</c:v>
                </c:pt>
                <c:pt idx="13353">
                  <c:v>87846.539000000004</c:v>
                </c:pt>
                <c:pt idx="13354">
                  <c:v>87848.539000000004</c:v>
                </c:pt>
                <c:pt idx="13355">
                  <c:v>87850.539000000004</c:v>
                </c:pt>
                <c:pt idx="13356">
                  <c:v>87852.539000000004</c:v>
                </c:pt>
                <c:pt idx="13357">
                  <c:v>87854.539000000004</c:v>
                </c:pt>
                <c:pt idx="13358">
                  <c:v>87856.539000000004</c:v>
                </c:pt>
                <c:pt idx="13359">
                  <c:v>87858.539000000004</c:v>
                </c:pt>
                <c:pt idx="13360">
                  <c:v>87860.539000000004</c:v>
                </c:pt>
                <c:pt idx="13361">
                  <c:v>87862.539000000004</c:v>
                </c:pt>
                <c:pt idx="13362">
                  <c:v>87864.539000000004</c:v>
                </c:pt>
                <c:pt idx="13363">
                  <c:v>87866.539000000004</c:v>
                </c:pt>
                <c:pt idx="13364">
                  <c:v>87868.539000000004</c:v>
                </c:pt>
                <c:pt idx="13365">
                  <c:v>87870.539000000004</c:v>
                </c:pt>
                <c:pt idx="13366">
                  <c:v>87872.539000000004</c:v>
                </c:pt>
                <c:pt idx="13367">
                  <c:v>87874.539000000004</c:v>
                </c:pt>
                <c:pt idx="13368">
                  <c:v>87876.539000000004</c:v>
                </c:pt>
                <c:pt idx="13369">
                  <c:v>87878.539000000004</c:v>
                </c:pt>
                <c:pt idx="13370">
                  <c:v>87880.539000000004</c:v>
                </c:pt>
                <c:pt idx="13371">
                  <c:v>87882.539000000004</c:v>
                </c:pt>
                <c:pt idx="13372">
                  <c:v>87884.539000000004</c:v>
                </c:pt>
                <c:pt idx="13373">
                  <c:v>87886.539000000004</c:v>
                </c:pt>
                <c:pt idx="13374">
                  <c:v>87888.539000000004</c:v>
                </c:pt>
                <c:pt idx="13375">
                  <c:v>87890.539000000004</c:v>
                </c:pt>
                <c:pt idx="13376">
                  <c:v>87892.539000000004</c:v>
                </c:pt>
                <c:pt idx="13377">
                  <c:v>87894.539000000004</c:v>
                </c:pt>
                <c:pt idx="13378">
                  <c:v>87896.539000000004</c:v>
                </c:pt>
                <c:pt idx="13379">
                  <c:v>87898.539000000004</c:v>
                </c:pt>
                <c:pt idx="13380">
                  <c:v>87900.539000000004</c:v>
                </c:pt>
                <c:pt idx="13381">
                  <c:v>87902.539000000004</c:v>
                </c:pt>
                <c:pt idx="13382">
                  <c:v>87904.539000000004</c:v>
                </c:pt>
                <c:pt idx="13383">
                  <c:v>87906.539000000004</c:v>
                </c:pt>
                <c:pt idx="13384">
                  <c:v>87908.539000000004</c:v>
                </c:pt>
                <c:pt idx="13385">
                  <c:v>87910.539000000004</c:v>
                </c:pt>
                <c:pt idx="13386">
                  <c:v>87912.539000000004</c:v>
                </c:pt>
                <c:pt idx="13387">
                  <c:v>87914.539000000004</c:v>
                </c:pt>
                <c:pt idx="13388">
                  <c:v>87916.539000000004</c:v>
                </c:pt>
                <c:pt idx="13389">
                  <c:v>87918.539000000004</c:v>
                </c:pt>
                <c:pt idx="13390">
                  <c:v>87920.539000000004</c:v>
                </c:pt>
                <c:pt idx="13391">
                  <c:v>87922.539000000004</c:v>
                </c:pt>
                <c:pt idx="13392">
                  <c:v>87924.539000000004</c:v>
                </c:pt>
                <c:pt idx="13393">
                  <c:v>87926.539000000004</c:v>
                </c:pt>
                <c:pt idx="13394">
                  <c:v>87928.539000000004</c:v>
                </c:pt>
                <c:pt idx="13395">
                  <c:v>87930.539000000004</c:v>
                </c:pt>
                <c:pt idx="13396">
                  <c:v>87932.539000000004</c:v>
                </c:pt>
                <c:pt idx="13397">
                  <c:v>87934.539000000004</c:v>
                </c:pt>
                <c:pt idx="13398">
                  <c:v>87936.539000000004</c:v>
                </c:pt>
                <c:pt idx="13399">
                  <c:v>87938.539000000004</c:v>
                </c:pt>
                <c:pt idx="13400">
                  <c:v>87940.539000000004</c:v>
                </c:pt>
                <c:pt idx="13401">
                  <c:v>87942.539000000004</c:v>
                </c:pt>
                <c:pt idx="13402">
                  <c:v>87944.539000000004</c:v>
                </c:pt>
                <c:pt idx="13403">
                  <c:v>87946.539000000004</c:v>
                </c:pt>
                <c:pt idx="13404">
                  <c:v>87948.539000000004</c:v>
                </c:pt>
                <c:pt idx="13405">
                  <c:v>87950.539000000004</c:v>
                </c:pt>
                <c:pt idx="13406">
                  <c:v>87952.539000000004</c:v>
                </c:pt>
                <c:pt idx="13407">
                  <c:v>87954.539000000004</c:v>
                </c:pt>
                <c:pt idx="13408">
                  <c:v>87956.539000000004</c:v>
                </c:pt>
                <c:pt idx="13409">
                  <c:v>87958.539000000004</c:v>
                </c:pt>
                <c:pt idx="13410">
                  <c:v>87960.539000000004</c:v>
                </c:pt>
                <c:pt idx="13411">
                  <c:v>87962.539000000004</c:v>
                </c:pt>
                <c:pt idx="13412">
                  <c:v>87964.539000000004</c:v>
                </c:pt>
                <c:pt idx="13413">
                  <c:v>87966.539000000004</c:v>
                </c:pt>
                <c:pt idx="13414">
                  <c:v>87968.539000000004</c:v>
                </c:pt>
                <c:pt idx="13415">
                  <c:v>87970.539000000004</c:v>
                </c:pt>
                <c:pt idx="13416">
                  <c:v>87972.539000000004</c:v>
                </c:pt>
                <c:pt idx="13417">
                  <c:v>87974.539000000004</c:v>
                </c:pt>
                <c:pt idx="13418">
                  <c:v>87976.539000000004</c:v>
                </c:pt>
                <c:pt idx="13419">
                  <c:v>87978.539000000004</c:v>
                </c:pt>
                <c:pt idx="13420">
                  <c:v>87980.539000000004</c:v>
                </c:pt>
                <c:pt idx="13421">
                  <c:v>87982.539000000004</c:v>
                </c:pt>
                <c:pt idx="13422">
                  <c:v>87984.539000000004</c:v>
                </c:pt>
                <c:pt idx="13423">
                  <c:v>87986.539000000004</c:v>
                </c:pt>
                <c:pt idx="13424">
                  <c:v>88016.648000000001</c:v>
                </c:pt>
                <c:pt idx="13425">
                  <c:v>88046.648000000001</c:v>
                </c:pt>
                <c:pt idx="13426">
                  <c:v>88076.648000000001</c:v>
                </c:pt>
                <c:pt idx="13427">
                  <c:v>88106.648000000001</c:v>
                </c:pt>
                <c:pt idx="13428">
                  <c:v>88136.648000000001</c:v>
                </c:pt>
                <c:pt idx="13429">
                  <c:v>88151.781000000003</c:v>
                </c:pt>
                <c:pt idx="13430">
                  <c:v>88153.781000000003</c:v>
                </c:pt>
                <c:pt idx="13431">
                  <c:v>88155.781000000003</c:v>
                </c:pt>
                <c:pt idx="13432">
                  <c:v>88157.781000000003</c:v>
                </c:pt>
                <c:pt idx="13433">
                  <c:v>88159.781000000003</c:v>
                </c:pt>
                <c:pt idx="13434">
                  <c:v>88161.781000000003</c:v>
                </c:pt>
                <c:pt idx="13435">
                  <c:v>88163.781000000003</c:v>
                </c:pt>
                <c:pt idx="13436">
                  <c:v>88165.781000000003</c:v>
                </c:pt>
                <c:pt idx="13437">
                  <c:v>88167.781000000003</c:v>
                </c:pt>
                <c:pt idx="13438">
                  <c:v>88169.781000000003</c:v>
                </c:pt>
                <c:pt idx="13439">
                  <c:v>88171.781000000003</c:v>
                </c:pt>
                <c:pt idx="13440">
                  <c:v>88173.781000000003</c:v>
                </c:pt>
                <c:pt idx="13441">
                  <c:v>88175.781000000003</c:v>
                </c:pt>
                <c:pt idx="13442">
                  <c:v>88177.781000000003</c:v>
                </c:pt>
                <c:pt idx="13443">
                  <c:v>88179.781000000003</c:v>
                </c:pt>
                <c:pt idx="13444">
                  <c:v>88181.781000000003</c:v>
                </c:pt>
                <c:pt idx="13445">
                  <c:v>88183.781000000003</c:v>
                </c:pt>
                <c:pt idx="13446">
                  <c:v>88185.781000000003</c:v>
                </c:pt>
                <c:pt idx="13447">
                  <c:v>88187.781000000003</c:v>
                </c:pt>
                <c:pt idx="13448">
                  <c:v>88189.781000000003</c:v>
                </c:pt>
                <c:pt idx="13449">
                  <c:v>88191.781000000003</c:v>
                </c:pt>
                <c:pt idx="13450">
                  <c:v>88193.781000000003</c:v>
                </c:pt>
                <c:pt idx="13451">
                  <c:v>88195.781000000003</c:v>
                </c:pt>
                <c:pt idx="13452">
                  <c:v>88197.781000000003</c:v>
                </c:pt>
                <c:pt idx="13453">
                  <c:v>88199.781000000003</c:v>
                </c:pt>
                <c:pt idx="13454">
                  <c:v>88201.781000000003</c:v>
                </c:pt>
                <c:pt idx="13455">
                  <c:v>88203.781000000003</c:v>
                </c:pt>
                <c:pt idx="13456">
                  <c:v>88205.781000000003</c:v>
                </c:pt>
                <c:pt idx="13457">
                  <c:v>88207.781000000003</c:v>
                </c:pt>
                <c:pt idx="13458">
                  <c:v>88209.781000000003</c:v>
                </c:pt>
                <c:pt idx="13459">
                  <c:v>88211.781000000003</c:v>
                </c:pt>
                <c:pt idx="13460">
                  <c:v>88213.781000000003</c:v>
                </c:pt>
                <c:pt idx="13461">
                  <c:v>88215.781000000003</c:v>
                </c:pt>
                <c:pt idx="13462">
                  <c:v>88217.781000000003</c:v>
                </c:pt>
                <c:pt idx="13463">
                  <c:v>88219.781000000003</c:v>
                </c:pt>
                <c:pt idx="13464">
                  <c:v>88221.781000000003</c:v>
                </c:pt>
                <c:pt idx="13465">
                  <c:v>88223.781000000003</c:v>
                </c:pt>
                <c:pt idx="13466">
                  <c:v>88225.781000000003</c:v>
                </c:pt>
                <c:pt idx="13467">
                  <c:v>88227.781000000003</c:v>
                </c:pt>
                <c:pt idx="13468">
                  <c:v>88229.781000000003</c:v>
                </c:pt>
                <c:pt idx="13469">
                  <c:v>88231.781000000003</c:v>
                </c:pt>
                <c:pt idx="13470">
                  <c:v>88233.781000000003</c:v>
                </c:pt>
                <c:pt idx="13471">
                  <c:v>88235.781000000003</c:v>
                </c:pt>
                <c:pt idx="13472">
                  <c:v>88237.781000000003</c:v>
                </c:pt>
                <c:pt idx="13473">
                  <c:v>88239.781000000003</c:v>
                </c:pt>
                <c:pt idx="13474">
                  <c:v>88241.781000000003</c:v>
                </c:pt>
                <c:pt idx="13475">
                  <c:v>88243.781000000003</c:v>
                </c:pt>
                <c:pt idx="13476">
                  <c:v>88245.781000000003</c:v>
                </c:pt>
                <c:pt idx="13477">
                  <c:v>88247.781000000003</c:v>
                </c:pt>
                <c:pt idx="13478">
                  <c:v>88249.781000000003</c:v>
                </c:pt>
                <c:pt idx="13479">
                  <c:v>88251.781000000003</c:v>
                </c:pt>
                <c:pt idx="13480">
                  <c:v>88253.781000000003</c:v>
                </c:pt>
                <c:pt idx="13481">
                  <c:v>88255.781000000003</c:v>
                </c:pt>
                <c:pt idx="13482">
                  <c:v>88257.781000000003</c:v>
                </c:pt>
                <c:pt idx="13483">
                  <c:v>88259.781000000003</c:v>
                </c:pt>
                <c:pt idx="13484">
                  <c:v>88261.781000000003</c:v>
                </c:pt>
                <c:pt idx="13485">
                  <c:v>88263.781000000003</c:v>
                </c:pt>
                <c:pt idx="13486">
                  <c:v>88265.781000000003</c:v>
                </c:pt>
                <c:pt idx="13487">
                  <c:v>88267.781000000003</c:v>
                </c:pt>
                <c:pt idx="13488">
                  <c:v>88269.781000000003</c:v>
                </c:pt>
                <c:pt idx="13489">
                  <c:v>88271.781000000003</c:v>
                </c:pt>
                <c:pt idx="13490">
                  <c:v>88273.781000000003</c:v>
                </c:pt>
                <c:pt idx="13491">
                  <c:v>88275.781000000003</c:v>
                </c:pt>
                <c:pt idx="13492">
                  <c:v>88277.781000000003</c:v>
                </c:pt>
                <c:pt idx="13493">
                  <c:v>88279.781000000003</c:v>
                </c:pt>
                <c:pt idx="13494">
                  <c:v>88281.781000000003</c:v>
                </c:pt>
                <c:pt idx="13495">
                  <c:v>88283.781000000003</c:v>
                </c:pt>
                <c:pt idx="13496">
                  <c:v>88285.781000000003</c:v>
                </c:pt>
                <c:pt idx="13497">
                  <c:v>88287.781000000003</c:v>
                </c:pt>
                <c:pt idx="13498">
                  <c:v>88289.781000000003</c:v>
                </c:pt>
                <c:pt idx="13499">
                  <c:v>88291.781000000003</c:v>
                </c:pt>
                <c:pt idx="13500">
                  <c:v>88293.781000000003</c:v>
                </c:pt>
                <c:pt idx="13501">
                  <c:v>88295.781000000003</c:v>
                </c:pt>
                <c:pt idx="13502">
                  <c:v>88297.781000000003</c:v>
                </c:pt>
                <c:pt idx="13503">
                  <c:v>88299.781000000003</c:v>
                </c:pt>
                <c:pt idx="13504">
                  <c:v>88301.781000000003</c:v>
                </c:pt>
                <c:pt idx="13505">
                  <c:v>88303.781000000003</c:v>
                </c:pt>
                <c:pt idx="13506">
                  <c:v>88305.781000000003</c:v>
                </c:pt>
                <c:pt idx="13507">
                  <c:v>88307.781000000003</c:v>
                </c:pt>
                <c:pt idx="13508">
                  <c:v>88309.781000000003</c:v>
                </c:pt>
                <c:pt idx="13509">
                  <c:v>88311.781000000003</c:v>
                </c:pt>
                <c:pt idx="13510">
                  <c:v>88313.781000000003</c:v>
                </c:pt>
                <c:pt idx="13511">
                  <c:v>88315.781000000003</c:v>
                </c:pt>
                <c:pt idx="13512">
                  <c:v>88317.781000000003</c:v>
                </c:pt>
                <c:pt idx="13513">
                  <c:v>88319.781000000003</c:v>
                </c:pt>
                <c:pt idx="13514">
                  <c:v>88321.781000000003</c:v>
                </c:pt>
                <c:pt idx="13515">
                  <c:v>88323.781000000003</c:v>
                </c:pt>
                <c:pt idx="13516">
                  <c:v>88325.781000000003</c:v>
                </c:pt>
                <c:pt idx="13517">
                  <c:v>88327.781000000003</c:v>
                </c:pt>
                <c:pt idx="13518">
                  <c:v>88329.781000000003</c:v>
                </c:pt>
                <c:pt idx="13519">
                  <c:v>88331.781000000003</c:v>
                </c:pt>
                <c:pt idx="13520">
                  <c:v>88333.781000000003</c:v>
                </c:pt>
                <c:pt idx="13521">
                  <c:v>88335.781000000003</c:v>
                </c:pt>
                <c:pt idx="13522">
                  <c:v>88337.781000000003</c:v>
                </c:pt>
                <c:pt idx="13523">
                  <c:v>88339.781000000003</c:v>
                </c:pt>
                <c:pt idx="13524">
                  <c:v>88341.781000000003</c:v>
                </c:pt>
                <c:pt idx="13525">
                  <c:v>88343.781000000003</c:v>
                </c:pt>
                <c:pt idx="13526">
                  <c:v>88345.781000000003</c:v>
                </c:pt>
                <c:pt idx="13527">
                  <c:v>88347.781000000003</c:v>
                </c:pt>
                <c:pt idx="13528">
                  <c:v>88349.781000000003</c:v>
                </c:pt>
                <c:pt idx="13529">
                  <c:v>88351.781000000003</c:v>
                </c:pt>
                <c:pt idx="13530">
                  <c:v>88353.781000000003</c:v>
                </c:pt>
                <c:pt idx="13531">
                  <c:v>88355.781000000003</c:v>
                </c:pt>
                <c:pt idx="13532">
                  <c:v>88357.781000000003</c:v>
                </c:pt>
                <c:pt idx="13533">
                  <c:v>88359.781000000003</c:v>
                </c:pt>
                <c:pt idx="13534">
                  <c:v>88361.781000000003</c:v>
                </c:pt>
                <c:pt idx="13535">
                  <c:v>88363.781000000003</c:v>
                </c:pt>
                <c:pt idx="13536">
                  <c:v>88365.781000000003</c:v>
                </c:pt>
                <c:pt idx="13537">
                  <c:v>88367.781000000003</c:v>
                </c:pt>
                <c:pt idx="13538">
                  <c:v>88369.781000000003</c:v>
                </c:pt>
                <c:pt idx="13539">
                  <c:v>88371.781000000003</c:v>
                </c:pt>
                <c:pt idx="13540">
                  <c:v>88373.781000000003</c:v>
                </c:pt>
                <c:pt idx="13541">
                  <c:v>88375.781000000003</c:v>
                </c:pt>
                <c:pt idx="13542">
                  <c:v>88377.781000000003</c:v>
                </c:pt>
                <c:pt idx="13543">
                  <c:v>88379.781000000003</c:v>
                </c:pt>
                <c:pt idx="13544">
                  <c:v>88381.781000000003</c:v>
                </c:pt>
                <c:pt idx="13545">
                  <c:v>88383.781000000003</c:v>
                </c:pt>
                <c:pt idx="13546">
                  <c:v>88385.781000000003</c:v>
                </c:pt>
                <c:pt idx="13547">
                  <c:v>88387.781000000003</c:v>
                </c:pt>
                <c:pt idx="13548">
                  <c:v>88389.781000000003</c:v>
                </c:pt>
                <c:pt idx="13549">
                  <c:v>88391.781000000003</c:v>
                </c:pt>
                <c:pt idx="13550">
                  <c:v>88393.781000000003</c:v>
                </c:pt>
                <c:pt idx="13551">
                  <c:v>88395.781000000003</c:v>
                </c:pt>
                <c:pt idx="13552">
                  <c:v>88397.781000000003</c:v>
                </c:pt>
                <c:pt idx="13553">
                  <c:v>88399.781000000003</c:v>
                </c:pt>
                <c:pt idx="13554">
                  <c:v>88401.781000000003</c:v>
                </c:pt>
                <c:pt idx="13555">
                  <c:v>88403.781000000003</c:v>
                </c:pt>
                <c:pt idx="13556">
                  <c:v>88405.781000000003</c:v>
                </c:pt>
                <c:pt idx="13557">
                  <c:v>88407.781000000003</c:v>
                </c:pt>
                <c:pt idx="13558">
                  <c:v>88409.781000000003</c:v>
                </c:pt>
                <c:pt idx="13559">
                  <c:v>88411.781000000003</c:v>
                </c:pt>
                <c:pt idx="13560">
                  <c:v>88413.781000000003</c:v>
                </c:pt>
                <c:pt idx="13561">
                  <c:v>88415.781000000003</c:v>
                </c:pt>
                <c:pt idx="13562">
                  <c:v>88417.781000000003</c:v>
                </c:pt>
                <c:pt idx="13563">
                  <c:v>88419.781000000003</c:v>
                </c:pt>
                <c:pt idx="13564">
                  <c:v>88421.781000000003</c:v>
                </c:pt>
                <c:pt idx="13565">
                  <c:v>88423.781000000003</c:v>
                </c:pt>
                <c:pt idx="13566">
                  <c:v>88425.781000000003</c:v>
                </c:pt>
                <c:pt idx="13567">
                  <c:v>88427.781000000003</c:v>
                </c:pt>
                <c:pt idx="13568">
                  <c:v>88429.781000000003</c:v>
                </c:pt>
                <c:pt idx="13569">
                  <c:v>88431.781000000003</c:v>
                </c:pt>
                <c:pt idx="13570">
                  <c:v>88433.781000000003</c:v>
                </c:pt>
                <c:pt idx="13571">
                  <c:v>88435.781000000003</c:v>
                </c:pt>
                <c:pt idx="13572">
                  <c:v>88437.781000000003</c:v>
                </c:pt>
                <c:pt idx="13573">
                  <c:v>88439.781000000003</c:v>
                </c:pt>
                <c:pt idx="13574">
                  <c:v>88441.781000000003</c:v>
                </c:pt>
                <c:pt idx="13575">
                  <c:v>88443.781000000003</c:v>
                </c:pt>
                <c:pt idx="13576">
                  <c:v>88445.781000000003</c:v>
                </c:pt>
                <c:pt idx="13577">
                  <c:v>88447.781000000003</c:v>
                </c:pt>
                <c:pt idx="13578">
                  <c:v>88449.781000000003</c:v>
                </c:pt>
                <c:pt idx="13579">
                  <c:v>88451.781000000003</c:v>
                </c:pt>
                <c:pt idx="13580">
                  <c:v>88453.781000000003</c:v>
                </c:pt>
                <c:pt idx="13581">
                  <c:v>88455.781000000003</c:v>
                </c:pt>
                <c:pt idx="13582">
                  <c:v>88457.781000000003</c:v>
                </c:pt>
                <c:pt idx="13583">
                  <c:v>88459.781000000003</c:v>
                </c:pt>
                <c:pt idx="13584">
                  <c:v>88461.781000000003</c:v>
                </c:pt>
                <c:pt idx="13585">
                  <c:v>88463.781000000003</c:v>
                </c:pt>
                <c:pt idx="13586">
                  <c:v>88465.781000000003</c:v>
                </c:pt>
                <c:pt idx="13587">
                  <c:v>88467.781000000003</c:v>
                </c:pt>
                <c:pt idx="13588">
                  <c:v>88469.781000000003</c:v>
                </c:pt>
                <c:pt idx="13589">
                  <c:v>88471.781000000003</c:v>
                </c:pt>
                <c:pt idx="13590">
                  <c:v>88473.781000000003</c:v>
                </c:pt>
                <c:pt idx="13591">
                  <c:v>88475.781000000003</c:v>
                </c:pt>
                <c:pt idx="13592">
                  <c:v>88477.781000000003</c:v>
                </c:pt>
                <c:pt idx="13593">
                  <c:v>88479.781000000003</c:v>
                </c:pt>
                <c:pt idx="13594">
                  <c:v>88481.781000000003</c:v>
                </c:pt>
                <c:pt idx="13595">
                  <c:v>88483.781000000003</c:v>
                </c:pt>
                <c:pt idx="13596">
                  <c:v>88485.781000000003</c:v>
                </c:pt>
                <c:pt idx="13597">
                  <c:v>88487.781000000003</c:v>
                </c:pt>
                <c:pt idx="13598">
                  <c:v>88489.781000000003</c:v>
                </c:pt>
                <c:pt idx="13599">
                  <c:v>88491.781000000003</c:v>
                </c:pt>
                <c:pt idx="13600">
                  <c:v>88493.781000000003</c:v>
                </c:pt>
                <c:pt idx="13601">
                  <c:v>88495.781000000003</c:v>
                </c:pt>
                <c:pt idx="13602">
                  <c:v>88497.781000000003</c:v>
                </c:pt>
                <c:pt idx="13603">
                  <c:v>88499.781000000003</c:v>
                </c:pt>
                <c:pt idx="13604">
                  <c:v>88501.781000000003</c:v>
                </c:pt>
                <c:pt idx="13605">
                  <c:v>88503.781000000003</c:v>
                </c:pt>
                <c:pt idx="13606">
                  <c:v>88505.781000000003</c:v>
                </c:pt>
                <c:pt idx="13607">
                  <c:v>88507.781000000003</c:v>
                </c:pt>
                <c:pt idx="13608">
                  <c:v>88509.781000000003</c:v>
                </c:pt>
                <c:pt idx="13609">
                  <c:v>88511.781000000003</c:v>
                </c:pt>
                <c:pt idx="13610">
                  <c:v>88513.781000000003</c:v>
                </c:pt>
                <c:pt idx="13611">
                  <c:v>88515.781000000003</c:v>
                </c:pt>
                <c:pt idx="13612">
                  <c:v>88517.781000000003</c:v>
                </c:pt>
                <c:pt idx="13613">
                  <c:v>88519.781000000003</c:v>
                </c:pt>
                <c:pt idx="13614">
                  <c:v>88521.781000000003</c:v>
                </c:pt>
                <c:pt idx="13615">
                  <c:v>88523.781000000003</c:v>
                </c:pt>
                <c:pt idx="13616">
                  <c:v>88525.781000000003</c:v>
                </c:pt>
                <c:pt idx="13617">
                  <c:v>88527.781000000003</c:v>
                </c:pt>
                <c:pt idx="13618">
                  <c:v>88529.781000000003</c:v>
                </c:pt>
                <c:pt idx="13619">
                  <c:v>88531.781000000003</c:v>
                </c:pt>
                <c:pt idx="13620">
                  <c:v>88533.781000000003</c:v>
                </c:pt>
                <c:pt idx="13621">
                  <c:v>88535.781000000003</c:v>
                </c:pt>
                <c:pt idx="13622">
                  <c:v>88537.781000000003</c:v>
                </c:pt>
                <c:pt idx="13623">
                  <c:v>88539.781000000003</c:v>
                </c:pt>
                <c:pt idx="13624">
                  <c:v>88541.781000000003</c:v>
                </c:pt>
                <c:pt idx="13625">
                  <c:v>88543.781000000003</c:v>
                </c:pt>
                <c:pt idx="13626">
                  <c:v>88545.781000000003</c:v>
                </c:pt>
                <c:pt idx="13627">
                  <c:v>88547.781000000003</c:v>
                </c:pt>
                <c:pt idx="13628">
                  <c:v>88549.781000000003</c:v>
                </c:pt>
                <c:pt idx="13629">
                  <c:v>88551.781000000003</c:v>
                </c:pt>
                <c:pt idx="13630">
                  <c:v>88553.781000000003</c:v>
                </c:pt>
                <c:pt idx="13631">
                  <c:v>88555.781000000003</c:v>
                </c:pt>
                <c:pt idx="13632">
                  <c:v>88557.781000000003</c:v>
                </c:pt>
                <c:pt idx="13633">
                  <c:v>88559.781000000003</c:v>
                </c:pt>
                <c:pt idx="13634">
                  <c:v>88561.781000000003</c:v>
                </c:pt>
                <c:pt idx="13635">
                  <c:v>88563.781000000003</c:v>
                </c:pt>
                <c:pt idx="13636">
                  <c:v>88565.781000000003</c:v>
                </c:pt>
                <c:pt idx="13637">
                  <c:v>88567.781000000003</c:v>
                </c:pt>
                <c:pt idx="13638">
                  <c:v>88569.781000000003</c:v>
                </c:pt>
                <c:pt idx="13639">
                  <c:v>88571.781000000003</c:v>
                </c:pt>
                <c:pt idx="13640">
                  <c:v>88573.781000000003</c:v>
                </c:pt>
                <c:pt idx="13641">
                  <c:v>88575.781000000003</c:v>
                </c:pt>
                <c:pt idx="13642">
                  <c:v>88577.781000000003</c:v>
                </c:pt>
                <c:pt idx="13643">
                  <c:v>88579.781000000003</c:v>
                </c:pt>
                <c:pt idx="13644">
                  <c:v>88581.781000000003</c:v>
                </c:pt>
                <c:pt idx="13645">
                  <c:v>88583.781000000003</c:v>
                </c:pt>
                <c:pt idx="13646">
                  <c:v>88585.781000000003</c:v>
                </c:pt>
                <c:pt idx="13647">
                  <c:v>88587.781000000003</c:v>
                </c:pt>
                <c:pt idx="13648">
                  <c:v>88589.781000000003</c:v>
                </c:pt>
                <c:pt idx="13649">
                  <c:v>88591.781000000003</c:v>
                </c:pt>
                <c:pt idx="13650">
                  <c:v>88593.781000000003</c:v>
                </c:pt>
                <c:pt idx="13651">
                  <c:v>88595.781000000003</c:v>
                </c:pt>
                <c:pt idx="13652">
                  <c:v>88597.781000000003</c:v>
                </c:pt>
                <c:pt idx="13653">
                  <c:v>88599.781000000003</c:v>
                </c:pt>
                <c:pt idx="13654">
                  <c:v>88601.781000000003</c:v>
                </c:pt>
                <c:pt idx="13655">
                  <c:v>88603.781000000003</c:v>
                </c:pt>
                <c:pt idx="13656">
                  <c:v>88605.781000000003</c:v>
                </c:pt>
                <c:pt idx="13657">
                  <c:v>88607.781000000003</c:v>
                </c:pt>
                <c:pt idx="13658">
                  <c:v>88609.781000000003</c:v>
                </c:pt>
                <c:pt idx="13659">
                  <c:v>88611.781000000003</c:v>
                </c:pt>
                <c:pt idx="13660">
                  <c:v>88613.781000000003</c:v>
                </c:pt>
                <c:pt idx="13661">
                  <c:v>88615.781000000003</c:v>
                </c:pt>
                <c:pt idx="13662">
                  <c:v>88617.781000000003</c:v>
                </c:pt>
                <c:pt idx="13663">
                  <c:v>88619.781000000003</c:v>
                </c:pt>
                <c:pt idx="13664">
                  <c:v>88621.781000000003</c:v>
                </c:pt>
                <c:pt idx="13665">
                  <c:v>88623.781000000003</c:v>
                </c:pt>
                <c:pt idx="13666">
                  <c:v>88625.781000000003</c:v>
                </c:pt>
                <c:pt idx="13667">
                  <c:v>88627.781000000003</c:v>
                </c:pt>
                <c:pt idx="13668">
                  <c:v>88629.781000000003</c:v>
                </c:pt>
                <c:pt idx="13669">
                  <c:v>88631.781000000003</c:v>
                </c:pt>
                <c:pt idx="13670">
                  <c:v>88633.781000000003</c:v>
                </c:pt>
                <c:pt idx="13671">
                  <c:v>88635.781000000003</c:v>
                </c:pt>
                <c:pt idx="13672">
                  <c:v>88637.781000000003</c:v>
                </c:pt>
                <c:pt idx="13673">
                  <c:v>88639.781000000003</c:v>
                </c:pt>
                <c:pt idx="13674">
                  <c:v>88641.781000000003</c:v>
                </c:pt>
                <c:pt idx="13675">
                  <c:v>88643.781000000003</c:v>
                </c:pt>
                <c:pt idx="13676">
                  <c:v>88645.781000000003</c:v>
                </c:pt>
                <c:pt idx="13677">
                  <c:v>88647.781000000003</c:v>
                </c:pt>
                <c:pt idx="13678">
                  <c:v>88649.781000000003</c:v>
                </c:pt>
                <c:pt idx="13679">
                  <c:v>88651.781000000003</c:v>
                </c:pt>
                <c:pt idx="13680">
                  <c:v>88653.781000000003</c:v>
                </c:pt>
                <c:pt idx="13681">
                  <c:v>88655.781000000003</c:v>
                </c:pt>
                <c:pt idx="13682">
                  <c:v>88657.781000000003</c:v>
                </c:pt>
                <c:pt idx="13683">
                  <c:v>88659.781000000003</c:v>
                </c:pt>
                <c:pt idx="13684">
                  <c:v>88661.781000000003</c:v>
                </c:pt>
                <c:pt idx="13685">
                  <c:v>88663.781000000003</c:v>
                </c:pt>
                <c:pt idx="13686">
                  <c:v>88665.781000000003</c:v>
                </c:pt>
                <c:pt idx="13687">
                  <c:v>88667.781000000003</c:v>
                </c:pt>
                <c:pt idx="13688">
                  <c:v>88669.781000000003</c:v>
                </c:pt>
                <c:pt idx="13689">
                  <c:v>88671.781000000003</c:v>
                </c:pt>
                <c:pt idx="13690">
                  <c:v>88673.781000000003</c:v>
                </c:pt>
                <c:pt idx="13691">
                  <c:v>88675.781000000003</c:v>
                </c:pt>
                <c:pt idx="13692">
                  <c:v>88677.781000000003</c:v>
                </c:pt>
                <c:pt idx="13693">
                  <c:v>88679.781000000003</c:v>
                </c:pt>
                <c:pt idx="13694">
                  <c:v>88681.781000000003</c:v>
                </c:pt>
                <c:pt idx="13695">
                  <c:v>88683.781000000003</c:v>
                </c:pt>
                <c:pt idx="13696">
                  <c:v>88685.781000000003</c:v>
                </c:pt>
                <c:pt idx="13697">
                  <c:v>88687.781000000003</c:v>
                </c:pt>
                <c:pt idx="13698">
                  <c:v>88689.781000000003</c:v>
                </c:pt>
                <c:pt idx="13699">
                  <c:v>88691.781000000003</c:v>
                </c:pt>
                <c:pt idx="13700">
                  <c:v>88693.781000000003</c:v>
                </c:pt>
                <c:pt idx="13701">
                  <c:v>88695.781000000003</c:v>
                </c:pt>
                <c:pt idx="13702">
                  <c:v>88697.781000000003</c:v>
                </c:pt>
                <c:pt idx="13703">
                  <c:v>88699.781000000003</c:v>
                </c:pt>
                <c:pt idx="13704">
                  <c:v>88701.781000000003</c:v>
                </c:pt>
                <c:pt idx="13705">
                  <c:v>88703.781000000003</c:v>
                </c:pt>
                <c:pt idx="13706">
                  <c:v>88705.781000000003</c:v>
                </c:pt>
                <c:pt idx="13707">
                  <c:v>88707.781000000003</c:v>
                </c:pt>
                <c:pt idx="13708">
                  <c:v>88709.781000000003</c:v>
                </c:pt>
                <c:pt idx="13709">
                  <c:v>88711.781000000003</c:v>
                </c:pt>
                <c:pt idx="13710">
                  <c:v>88713.781000000003</c:v>
                </c:pt>
                <c:pt idx="13711">
                  <c:v>88715.781000000003</c:v>
                </c:pt>
                <c:pt idx="13712">
                  <c:v>88717.781000000003</c:v>
                </c:pt>
                <c:pt idx="13713">
                  <c:v>88719.781000000003</c:v>
                </c:pt>
                <c:pt idx="13714">
                  <c:v>88721.781000000003</c:v>
                </c:pt>
                <c:pt idx="13715">
                  <c:v>88723.781000000003</c:v>
                </c:pt>
                <c:pt idx="13716">
                  <c:v>88725.781000000003</c:v>
                </c:pt>
                <c:pt idx="13717">
                  <c:v>88727.781000000003</c:v>
                </c:pt>
                <c:pt idx="13718">
                  <c:v>88729.781000000003</c:v>
                </c:pt>
                <c:pt idx="13719">
                  <c:v>88731.781000000003</c:v>
                </c:pt>
                <c:pt idx="13720">
                  <c:v>88733.781000000003</c:v>
                </c:pt>
                <c:pt idx="13721">
                  <c:v>88735.781000000003</c:v>
                </c:pt>
                <c:pt idx="13722">
                  <c:v>88737.781000000003</c:v>
                </c:pt>
                <c:pt idx="13723">
                  <c:v>88739.781000000003</c:v>
                </c:pt>
                <c:pt idx="13724">
                  <c:v>88741.781000000003</c:v>
                </c:pt>
                <c:pt idx="13725">
                  <c:v>88743.781000000003</c:v>
                </c:pt>
                <c:pt idx="13726">
                  <c:v>88745.781000000003</c:v>
                </c:pt>
                <c:pt idx="13727">
                  <c:v>88747.781000000003</c:v>
                </c:pt>
                <c:pt idx="13728">
                  <c:v>88749.781000000003</c:v>
                </c:pt>
                <c:pt idx="13729">
                  <c:v>88751.781000000003</c:v>
                </c:pt>
                <c:pt idx="13730">
                  <c:v>88753.781000000003</c:v>
                </c:pt>
                <c:pt idx="13731">
                  <c:v>88755.781000000003</c:v>
                </c:pt>
                <c:pt idx="13732">
                  <c:v>88757.781000000003</c:v>
                </c:pt>
                <c:pt idx="13733">
                  <c:v>88759.781000000003</c:v>
                </c:pt>
                <c:pt idx="13734">
                  <c:v>88761.781000000003</c:v>
                </c:pt>
                <c:pt idx="13735">
                  <c:v>88763.781000000003</c:v>
                </c:pt>
                <c:pt idx="13736">
                  <c:v>88765.781000000003</c:v>
                </c:pt>
                <c:pt idx="13737">
                  <c:v>88767.781000000003</c:v>
                </c:pt>
                <c:pt idx="13738">
                  <c:v>88769.781000000003</c:v>
                </c:pt>
                <c:pt idx="13739">
                  <c:v>88771.781000000003</c:v>
                </c:pt>
                <c:pt idx="13740">
                  <c:v>88773.781000000003</c:v>
                </c:pt>
                <c:pt idx="13741">
                  <c:v>88775.781000000003</c:v>
                </c:pt>
                <c:pt idx="13742">
                  <c:v>88777.781000000003</c:v>
                </c:pt>
                <c:pt idx="13743">
                  <c:v>88779.781000000003</c:v>
                </c:pt>
                <c:pt idx="13744">
                  <c:v>88781.781000000003</c:v>
                </c:pt>
                <c:pt idx="13745">
                  <c:v>88783.781000000003</c:v>
                </c:pt>
                <c:pt idx="13746">
                  <c:v>88785.781000000003</c:v>
                </c:pt>
                <c:pt idx="13747">
                  <c:v>88787.781000000003</c:v>
                </c:pt>
                <c:pt idx="13748">
                  <c:v>88789.781000000003</c:v>
                </c:pt>
                <c:pt idx="13749">
                  <c:v>88791.781000000003</c:v>
                </c:pt>
                <c:pt idx="13750">
                  <c:v>88793.781000000003</c:v>
                </c:pt>
                <c:pt idx="13751">
                  <c:v>88795.781000000003</c:v>
                </c:pt>
                <c:pt idx="13752">
                  <c:v>88797.781000000003</c:v>
                </c:pt>
                <c:pt idx="13753">
                  <c:v>88799.781000000003</c:v>
                </c:pt>
                <c:pt idx="13754">
                  <c:v>88801.781000000003</c:v>
                </c:pt>
                <c:pt idx="13755">
                  <c:v>88803.781000000003</c:v>
                </c:pt>
                <c:pt idx="13756">
                  <c:v>88805.781000000003</c:v>
                </c:pt>
                <c:pt idx="13757">
                  <c:v>88807.781000000003</c:v>
                </c:pt>
                <c:pt idx="13758">
                  <c:v>88809.781000000003</c:v>
                </c:pt>
                <c:pt idx="13759">
                  <c:v>88811.781000000003</c:v>
                </c:pt>
                <c:pt idx="13760">
                  <c:v>88813.781000000003</c:v>
                </c:pt>
                <c:pt idx="13761">
                  <c:v>88815.781000000003</c:v>
                </c:pt>
                <c:pt idx="13762">
                  <c:v>88817.781000000003</c:v>
                </c:pt>
                <c:pt idx="13763">
                  <c:v>88819.781000000003</c:v>
                </c:pt>
                <c:pt idx="13764">
                  <c:v>88821.781000000003</c:v>
                </c:pt>
                <c:pt idx="13765">
                  <c:v>88823.781000000003</c:v>
                </c:pt>
                <c:pt idx="13766">
                  <c:v>88825.781000000003</c:v>
                </c:pt>
                <c:pt idx="13767">
                  <c:v>88827.781000000003</c:v>
                </c:pt>
                <c:pt idx="13768">
                  <c:v>88829.781000000003</c:v>
                </c:pt>
                <c:pt idx="13769">
                  <c:v>88831.781000000003</c:v>
                </c:pt>
                <c:pt idx="13770">
                  <c:v>88833.781000000003</c:v>
                </c:pt>
                <c:pt idx="13771">
                  <c:v>88835.781000000003</c:v>
                </c:pt>
                <c:pt idx="13772">
                  <c:v>88837.781000000003</c:v>
                </c:pt>
                <c:pt idx="13773">
                  <c:v>88839.781000000003</c:v>
                </c:pt>
                <c:pt idx="13774">
                  <c:v>88841.781000000003</c:v>
                </c:pt>
                <c:pt idx="13775">
                  <c:v>88843.781000000003</c:v>
                </c:pt>
                <c:pt idx="13776">
                  <c:v>88845.781000000003</c:v>
                </c:pt>
                <c:pt idx="13777">
                  <c:v>88847.781000000003</c:v>
                </c:pt>
                <c:pt idx="13778">
                  <c:v>88849.781000000003</c:v>
                </c:pt>
                <c:pt idx="13779">
                  <c:v>88851.781000000003</c:v>
                </c:pt>
                <c:pt idx="13780">
                  <c:v>88853.781000000003</c:v>
                </c:pt>
                <c:pt idx="13781">
                  <c:v>88855.781000000003</c:v>
                </c:pt>
                <c:pt idx="13782">
                  <c:v>88857.781000000003</c:v>
                </c:pt>
                <c:pt idx="13783">
                  <c:v>88859.781000000003</c:v>
                </c:pt>
                <c:pt idx="13784">
                  <c:v>88861.781000000003</c:v>
                </c:pt>
                <c:pt idx="13785">
                  <c:v>88863.781000000003</c:v>
                </c:pt>
                <c:pt idx="13786">
                  <c:v>88865.781000000003</c:v>
                </c:pt>
                <c:pt idx="13787">
                  <c:v>88867.781000000003</c:v>
                </c:pt>
                <c:pt idx="13788">
                  <c:v>88869.781000000003</c:v>
                </c:pt>
                <c:pt idx="13789">
                  <c:v>88871.781000000003</c:v>
                </c:pt>
                <c:pt idx="13790">
                  <c:v>88873.781000000003</c:v>
                </c:pt>
                <c:pt idx="13791">
                  <c:v>88875.781000000003</c:v>
                </c:pt>
                <c:pt idx="13792">
                  <c:v>88877.781000000003</c:v>
                </c:pt>
                <c:pt idx="13793">
                  <c:v>88879.781000000003</c:v>
                </c:pt>
                <c:pt idx="13794">
                  <c:v>88881.781000000003</c:v>
                </c:pt>
                <c:pt idx="13795">
                  <c:v>88883.781000000003</c:v>
                </c:pt>
                <c:pt idx="13796">
                  <c:v>88885.781000000003</c:v>
                </c:pt>
                <c:pt idx="13797">
                  <c:v>88887.781000000003</c:v>
                </c:pt>
                <c:pt idx="13798">
                  <c:v>88889.781000000003</c:v>
                </c:pt>
                <c:pt idx="13799">
                  <c:v>88891.781000000003</c:v>
                </c:pt>
                <c:pt idx="13800">
                  <c:v>88893.781000000003</c:v>
                </c:pt>
                <c:pt idx="13801">
                  <c:v>88895.781000000003</c:v>
                </c:pt>
                <c:pt idx="13802">
                  <c:v>88897.781000000003</c:v>
                </c:pt>
                <c:pt idx="13803">
                  <c:v>88899.781000000003</c:v>
                </c:pt>
                <c:pt idx="13804">
                  <c:v>88901.781000000003</c:v>
                </c:pt>
                <c:pt idx="13805">
                  <c:v>88903.781000000003</c:v>
                </c:pt>
                <c:pt idx="13806">
                  <c:v>88905.781000000003</c:v>
                </c:pt>
                <c:pt idx="13807">
                  <c:v>88907.781000000003</c:v>
                </c:pt>
                <c:pt idx="13808">
                  <c:v>88909.781000000003</c:v>
                </c:pt>
                <c:pt idx="13809">
                  <c:v>88911.781000000003</c:v>
                </c:pt>
                <c:pt idx="13810">
                  <c:v>88913.781000000003</c:v>
                </c:pt>
                <c:pt idx="13811">
                  <c:v>88915.781000000003</c:v>
                </c:pt>
                <c:pt idx="13812">
                  <c:v>88917.781000000003</c:v>
                </c:pt>
                <c:pt idx="13813">
                  <c:v>88919.781000000003</c:v>
                </c:pt>
                <c:pt idx="13814">
                  <c:v>88921.781000000003</c:v>
                </c:pt>
                <c:pt idx="13815">
                  <c:v>88923.781000000003</c:v>
                </c:pt>
                <c:pt idx="13816">
                  <c:v>88925.781000000003</c:v>
                </c:pt>
                <c:pt idx="13817">
                  <c:v>88927.781000000003</c:v>
                </c:pt>
                <c:pt idx="13818">
                  <c:v>88929.781000000003</c:v>
                </c:pt>
                <c:pt idx="13819">
                  <c:v>88931.781000000003</c:v>
                </c:pt>
                <c:pt idx="13820">
                  <c:v>88933.781000000003</c:v>
                </c:pt>
                <c:pt idx="13821">
                  <c:v>88935.781000000003</c:v>
                </c:pt>
                <c:pt idx="13822">
                  <c:v>88937.781000000003</c:v>
                </c:pt>
                <c:pt idx="13823">
                  <c:v>88939.781000000003</c:v>
                </c:pt>
                <c:pt idx="13824">
                  <c:v>88941.781000000003</c:v>
                </c:pt>
                <c:pt idx="13825">
                  <c:v>88943.781000000003</c:v>
                </c:pt>
                <c:pt idx="13826">
                  <c:v>88945.781000000003</c:v>
                </c:pt>
                <c:pt idx="13827">
                  <c:v>88947.781000000003</c:v>
                </c:pt>
                <c:pt idx="13828">
                  <c:v>88949.781000000003</c:v>
                </c:pt>
                <c:pt idx="13829">
                  <c:v>88951.781000000003</c:v>
                </c:pt>
                <c:pt idx="13830">
                  <c:v>88953.781000000003</c:v>
                </c:pt>
                <c:pt idx="13831">
                  <c:v>88955.781000000003</c:v>
                </c:pt>
                <c:pt idx="13832">
                  <c:v>88957.781000000003</c:v>
                </c:pt>
                <c:pt idx="13833">
                  <c:v>88959.781000000003</c:v>
                </c:pt>
                <c:pt idx="13834">
                  <c:v>88961.781000000003</c:v>
                </c:pt>
                <c:pt idx="13835">
                  <c:v>88963.781000000003</c:v>
                </c:pt>
                <c:pt idx="13836">
                  <c:v>88967.218999999968</c:v>
                </c:pt>
                <c:pt idx="13837">
                  <c:v>88969.218999999968</c:v>
                </c:pt>
                <c:pt idx="13838">
                  <c:v>88971.218999999968</c:v>
                </c:pt>
                <c:pt idx="13839">
                  <c:v>88973.218999999968</c:v>
                </c:pt>
                <c:pt idx="13840">
                  <c:v>88975.218999999968</c:v>
                </c:pt>
                <c:pt idx="13841">
                  <c:v>88977.218999999968</c:v>
                </c:pt>
                <c:pt idx="13842">
                  <c:v>88979.218999999968</c:v>
                </c:pt>
                <c:pt idx="13843">
                  <c:v>88981.218999999968</c:v>
                </c:pt>
                <c:pt idx="13844">
                  <c:v>88983.218999999968</c:v>
                </c:pt>
                <c:pt idx="13845">
                  <c:v>88985.218999999968</c:v>
                </c:pt>
                <c:pt idx="13846">
                  <c:v>88987.218999999968</c:v>
                </c:pt>
                <c:pt idx="13847">
                  <c:v>88989.218999999968</c:v>
                </c:pt>
                <c:pt idx="13848">
                  <c:v>88991.218999999968</c:v>
                </c:pt>
                <c:pt idx="13849">
                  <c:v>88993.218999999968</c:v>
                </c:pt>
                <c:pt idx="13850">
                  <c:v>88995.218999999968</c:v>
                </c:pt>
                <c:pt idx="13851">
                  <c:v>88997.218999999968</c:v>
                </c:pt>
                <c:pt idx="13852">
                  <c:v>88999.218999999968</c:v>
                </c:pt>
                <c:pt idx="13853">
                  <c:v>89001.218999999968</c:v>
                </c:pt>
                <c:pt idx="13854">
                  <c:v>89003.218999999968</c:v>
                </c:pt>
                <c:pt idx="13855">
                  <c:v>89005.218999999968</c:v>
                </c:pt>
                <c:pt idx="13856">
                  <c:v>89007.218999999968</c:v>
                </c:pt>
                <c:pt idx="13857">
                  <c:v>89009.218999999968</c:v>
                </c:pt>
                <c:pt idx="13858">
                  <c:v>89011.218999999968</c:v>
                </c:pt>
                <c:pt idx="13859">
                  <c:v>89013.218999999968</c:v>
                </c:pt>
                <c:pt idx="13860">
                  <c:v>89015.218999999968</c:v>
                </c:pt>
                <c:pt idx="13861">
                  <c:v>89017.218999999968</c:v>
                </c:pt>
                <c:pt idx="13862">
                  <c:v>89019.218999999968</c:v>
                </c:pt>
                <c:pt idx="13863">
                  <c:v>89021.218999999968</c:v>
                </c:pt>
                <c:pt idx="13864">
                  <c:v>89023.218999999968</c:v>
                </c:pt>
                <c:pt idx="13865">
                  <c:v>89025.218999999968</c:v>
                </c:pt>
                <c:pt idx="13866">
                  <c:v>89027.218999999968</c:v>
                </c:pt>
                <c:pt idx="13867">
                  <c:v>89029.218999999968</c:v>
                </c:pt>
                <c:pt idx="13868">
                  <c:v>89031.218999999968</c:v>
                </c:pt>
                <c:pt idx="13869">
                  <c:v>89033.218999999968</c:v>
                </c:pt>
                <c:pt idx="13870">
                  <c:v>89035.218999999968</c:v>
                </c:pt>
                <c:pt idx="13871">
                  <c:v>89037.218999999968</c:v>
                </c:pt>
                <c:pt idx="13872">
                  <c:v>89039.218999999968</c:v>
                </c:pt>
                <c:pt idx="13873">
                  <c:v>89041.218999999968</c:v>
                </c:pt>
                <c:pt idx="13874">
                  <c:v>89043.218999999968</c:v>
                </c:pt>
                <c:pt idx="13875">
                  <c:v>89045.218999999968</c:v>
                </c:pt>
                <c:pt idx="13876">
                  <c:v>89047.218999999968</c:v>
                </c:pt>
                <c:pt idx="13877">
                  <c:v>89049.218999999968</c:v>
                </c:pt>
                <c:pt idx="13878">
                  <c:v>89051.218999999968</c:v>
                </c:pt>
                <c:pt idx="13879">
                  <c:v>89053.218999999968</c:v>
                </c:pt>
                <c:pt idx="13880">
                  <c:v>89055.218999999968</c:v>
                </c:pt>
                <c:pt idx="13881">
                  <c:v>89057.218999999968</c:v>
                </c:pt>
                <c:pt idx="13882">
                  <c:v>89059.218999999968</c:v>
                </c:pt>
                <c:pt idx="13883">
                  <c:v>89061.218999999968</c:v>
                </c:pt>
                <c:pt idx="13884">
                  <c:v>89063.218999999968</c:v>
                </c:pt>
                <c:pt idx="13885">
                  <c:v>89065.218999999968</c:v>
                </c:pt>
                <c:pt idx="13886">
                  <c:v>89067.218999999968</c:v>
                </c:pt>
                <c:pt idx="13887">
                  <c:v>89069.218999999968</c:v>
                </c:pt>
                <c:pt idx="13888">
                  <c:v>89071.218999999968</c:v>
                </c:pt>
                <c:pt idx="13889">
                  <c:v>89073.218999999968</c:v>
                </c:pt>
                <c:pt idx="13890">
                  <c:v>89075.218999999968</c:v>
                </c:pt>
                <c:pt idx="13891">
                  <c:v>89077.218999999968</c:v>
                </c:pt>
                <c:pt idx="13892">
                  <c:v>89079.218999999968</c:v>
                </c:pt>
                <c:pt idx="13893">
                  <c:v>89081.218999999968</c:v>
                </c:pt>
                <c:pt idx="13894">
                  <c:v>89083.218999999968</c:v>
                </c:pt>
                <c:pt idx="13895">
                  <c:v>89085.218999999968</c:v>
                </c:pt>
                <c:pt idx="13896">
                  <c:v>89087.218999999968</c:v>
                </c:pt>
                <c:pt idx="13897">
                  <c:v>89089.218999999968</c:v>
                </c:pt>
                <c:pt idx="13898">
                  <c:v>89091.218999999968</c:v>
                </c:pt>
                <c:pt idx="13899">
                  <c:v>89093.218999999968</c:v>
                </c:pt>
                <c:pt idx="13900">
                  <c:v>89095.218999999968</c:v>
                </c:pt>
                <c:pt idx="13901">
                  <c:v>89097.218999999968</c:v>
                </c:pt>
                <c:pt idx="13902">
                  <c:v>89099.218999999968</c:v>
                </c:pt>
                <c:pt idx="13903">
                  <c:v>89101.218999999968</c:v>
                </c:pt>
                <c:pt idx="13904">
                  <c:v>89103.218999999968</c:v>
                </c:pt>
                <c:pt idx="13905">
                  <c:v>89105.218999999968</c:v>
                </c:pt>
                <c:pt idx="13906">
                  <c:v>89107.218999999968</c:v>
                </c:pt>
                <c:pt idx="13907">
                  <c:v>89109.218999999968</c:v>
                </c:pt>
                <c:pt idx="13908">
                  <c:v>89111.218999999968</c:v>
                </c:pt>
                <c:pt idx="13909">
                  <c:v>89113.218999999968</c:v>
                </c:pt>
                <c:pt idx="13910">
                  <c:v>89115.218999999968</c:v>
                </c:pt>
                <c:pt idx="13911">
                  <c:v>89117.218999999968</c:v>
                </c:pt>
                <c:pt idx="13912">
                  <c:v>89119.218999999968</c:v>
                </c:pt>
                <c:pt idx="13913">
                  <c:v>89121.218999999968</c:v>
                </c:pt>
                <c:pt idx="13914">
                  <c:v>89123.218999999968</c:v>
                </c:pt>
                <c:pt idx="13915">
                  <c:v>89125.218999999968</c:v>
                </c:pt>
                <c:pt idx="13916">
                  <c:v>89127.218999999968</c:v>
                </c:pt>
                <c:pt idx="13917">
                  <c:v>89129.218999999968</c:v>
                </c:pt>
                <c:pt idx="13918">
                  <c:v>89131.218999999968</c:v>
                </c:pt>
                <c:pt idx="13919">
                  <c:v>89133.218999999968</c:v>
                </c:pt>
                <c:pt idx="13920">
                  <c:v>89135.218999999968</c:v>
                </c:pt>
                <c:pt idx="13921">
                  <c:v>89137.218999999968</c:v>
                </c:pt>
                <c:pt idx="13922">
                  <c:v>89139.218999999968</c:v>
                </c:pt>
                <c:pt idx="13923">
                  <c:v>89141.218999999968</c:v>
                </c:pt>
                <c:pt idx="13924">
                  <c:v>89143.218999999968</c:v>
                </c:pt>
                <c:pt idx="13925">
                  <c:v>89145.218999999968</c:v>
                </c:pt>
                <c:pt idx="13926">
                  <c:v>89147.218999999968</c:v>
                </c:pt>
                <c:pt idx="13927">
                  <c:v>89149.218999999968</c:v>
                </c:pt>
                <c:pt idx="13928">
                  <c:v>89151.218999999968</c:v>
                </c:pt>
                <c:pt idx="13929">
                  <c:v>89153.218999999968</c:v>
                </c:pt>
                <c:pt idx="13930">
                  <c:v>89155.218999999968</c:v>
                </c:pt>
                <c:pt idx="13931">
                  <c:v>89157.218999999968</c:v>
                </c:pt>
                <c:pt idx="13932">
                  <c:v>89159.218999999968</c:v>
                </c:pt>
                <c:pt idx="13933">
                  <c:v>89161.218999999968</c:v>
                </c:pt>
                <c:pt idx="13934">
                  <c:v>89163.218999999968</c:v>
                </c:pt>
                <c:pt idx="13935">
                  <c:v>89165.218999999968</c:v>
                </c:pt>
                <c:pt idx="13936">
                  <c:v>89167.218999999968</c:v>
                </c:pt>
                <c:pt idx="13937">
                  <c:v>89169.218999999968</c:v>
                </c:pt>
                <c:pt idx="13938">
                  <c:v>89171.218999999968</c:v>
                </c:pt>
                <c:pt idx="13939">
                  <c:v>89173.218999999968</c:v>
                </c:pt>
                <c:pt idx="13940">
                  <c:v>89175.218999999968</c:v>
                </c:pt>
                <c:pt idx="13941">
                  <c:v>89177.218999999968</c:v>
                </c:pt>
                <c:pt idx="13942">
                  <c:v>89179.218999999968</c:v>
                </c:pt>
                <c:pt idx="13943">
                  <c:v>89181.218999999968</c:v>
                </c:pt>
                <c:pt idx="13944">
                  <c:v>89183.218999999968</c:v>
                </c:pt>
                <c:pt idx="13945">
                  <c:v>89185.218999999968</c:v>
                </c:pt>
                <c:pt idx="13946">
                  <c:v>89187.218999999968</c:v>
                </c:pt>
                <c:pt idx="13947">
                  <c:v>89189.218999999968</c:v>
                </c:pt>
                <c:pt idx="13948">
                  <c:v>89191.218999999968</c:v>
                </c:pt>
                <c:pt idx="13949">
                  <c:v>89193.218999999968</c:v>
                </c:pt>
                <c:pt idx="13950">
                  <c:v>89195.218999999968</c:v>
                </c:pt>
                <c:pt idx="13951">
                  <c:v>89197.218999999968</c:v>
                </c:pt>
                <c:pt idx="13952">
                  <c:v>89199.218999999968</c:v>
                </c:pt>
                <c:pt idx="13953">
                  <c:v>89201.218999999968</c:v>
                </c:pt>
                <c:pt idx="13954">
                  <c:v>89203.218999999968</c:v>
                </c:pt>
                <c:pt idx="13955">
                  <c:v>89205.218999999968</c:v>
                </c:pt>
                <c:pt idx="13956">
                  <c:v>89207.218999999968</c:v>
                </c:pt>
                <c:pt idx="13957">
                  <c:v>89209.218999999968</c:v>
                </c:pt>
                <c:pt idx="13958">
                  <c:v>89211.218999999968</c:v>
                </c:pt>
                <c:pt idx="13959">
                  <c:v>89213.218999999968</c:v>
                </c:pt>
                <c:pt idx="13960">
                  <c:v>89215.218999999968</c:v>
                </c:pt>
                <c:pt idx="13961">
                  <c:v>89217.218999999968</c:v>
                </c:pt>
                <c:pt idx="13962">
                  <c:v>89219.218999999968</c:v>
                </c:pt>
                <c:pt idx="13963">
                  <c:v>89221.218999999968</c:v>
                </c:pt>
                <c:pt idx="13964">
                  <c:v>89223.218999999968</c:v>
                </c:pt>
                <c:pt idx="13965">
                  <c:v>89225.218999999968</c:v>
                </c:pt>
                <c:pt idx="13966">
                  <c:v>89227.218999999968</c:v>
                </c:pt>
                <c:pt idx="13967">
                  <c:v>89229.218999999968</c:v>
                </c:pt>
                <c:pt idx="13968">
                  <c:v>89231.218999999968</c:v>
                </c:pt>
                <c:pt idx="13969">
                  <c:v>89233.218999999968</c:v>
                </c:pt>
                <c:pt idx="13970">
                  <c:v>89235.218999999968</c:v>
                </c:pt>
                <c:pt idx="13971">
                  <c:v>89237.218999999968</c:v>
                </c:pt>
                <c:pt idx="13972">
                  <c:v>89239.218999999968</c:v>
                </c:pt>
                <c:pt idx="13973">
                  <c:v>89241.218999999968</c:v>
                </c:pt>
                <c:pt idx="13974">
                  <c:v>89243.218999999968</c:v>
                </c:pt>
                <c:pt idx="13975">
                  <c:v>89245.218999999968</c:v>
                </c:pt>
                <c:pt idx="13976">
                  <c:v>89247.218999999968</c:v>
                </c:pt>
                <c:pt idx="13977">
                  <c:v>89249.218999999968</c:v>
                </c:pt>
                <c:pt idx="13978">
                  <c:v>89251.218999999968</c:v>
                </c:pt>
                <c:pt idx="13979">
                  <c:v>89253.218999999968</c:v>
                </c:pt>
                <c:pt idx="13980">
                  <c:v>89255.218999999968</c:v>
                </c:pt>
                <c:pt idx="13981">
                  <c:v>89257.218999999968</c:v>
                </c:pt>
                <c:pt idx="13982">
                  <c:v>89259.218999999968</c:v>
                </c:pt>
                <c:pt idx="13983">
                  <c:v>89261.218999999968</c:v>
                </c:pt>
                <c:pt idx="13984">
                  <c:v>89263.218999999968</c:v>
                </c:pt>
                <c:pt idx="13985">
                  <c:v>89265.218999999968</c:v>
                </c:pt>
                <c:pt idx="13986">
                  <c:v>89267.218999999968</c:v>
                </c:pt>
                <c:pt idx="13987">
                  <c:v>89269.218999999968</c:v>
                </c:pt>
                <c:pt idx="13988">
                  <c:v>89271.218999999968</c:v>
                </c:pt>
                <c:pt idx="13989">
                  <c:v>89273.218999999968</c:v>
                </c:pt>
                <c:pt idx="13990">
                  <c:v>89275.218999999968</c:v>
                </c:pt>
                <c:pt idx="13991">
                  <c:v>89277.218999999968</c:v>
                </c:pt>
                <c:pt idx="13992">
                  <c:v>89279.218999999968</c:v>
                </c:pt>
                <c:pt idx="13993">
                  <c:v>89281.218999999968</c:v>
                </c:pt>
                <c:pt idx="13994">
                  <c:v>89283.218999999968</c:v>
                </c:pt>
                <c:pt idx="13995">
                  <c:v>89285.218999999968</c:v>
                </c:pt>
                <c:pt idx="13996">
                  <c:v>89287.218999999968</c:v>
                </c:pt>
                <c:pt idx="13997">
                  <c:v>89289.218999999968</c:v>
                </c:pt>
                <c:pt idx="13998">
                  <c:v>89291.218999999968</c:v>
                </c:pt>
                <c:pt idx="13999">
                  <c:v>89293.218999999968</c:v>
                </c:pt>
                <c:pt idx="14000">
                  <c:v>89295.218999999968</c:v>
                </c:pt>
                <c:pt idx="14001">
                  <c:v>89297.218999999968</c:v>
                </c:pt>
                <c:pt idx="14002">
                  <c:v>89299.218999999968</c:v>
                </c:pt>
                <c:pt idx="14003">
                  <c:v>89301.218999999968</c:v>
                </c:pt>
                <c:pt idx="14004">
                  <c:v>89303.218999999968</c:v>
                </c:pt>
                <c:pt idx="14005">
                  <c:v>89305.218999999968</c:v>
                </c:pt>
                <c:pt idx="14006">
                  <c:v>89307.218999999968</c:v>
                </c:pt>
                <c:pt idx="14007">
                  <c:v>89309.218999999968</c:v>
                </c:pt>
                <c:pt idx="14008">
                  <c:v>89311.218999999968</c:v>
                </c:pt>
                <c:pt idx="14009">
                  <c:v>89313.218999999968</c:v>
                </c:pt>
                <c:pt idx="14010">
                  <c:v>89315.218999999968</c:v>
                </c:pt>
                <c:pt idx="14011">
                  <c:v>89317.218999999968</c:v>
                </c:pt>
                <c:pt idx="14012">
                  <c:v>89319.218999999968</c:v>
                </c:pt>
                <c:pt idx="14013">
                  <c:v>89321.218999999968</c:v>
                </c:pt>
                <c:pt idx="14014">
                  <c:v>89323.218999999968</c:v>
                </c:pt>
                <c:pt idx="14015">
                  <c:v>89325.218999999968</c:v>
                </c:pt>
                <c:pt idx="14016">
                  <c:v>89327.218999999968</c:v>
                </c:pt>
                <c:pt idx="14017">
                  <c:v>89329.218999999968</c:v>
                </c:pt>
                <c:pt idx="14018">
                  <c:v>89331.218999999968</c:v>
                </c:pt>
                <c:pt idx="14019">
                  <c:v>89333.218999999968</c:v>
                </c:pt>
                <c:pt idx="14020">
                  <c:v>89335.218999999968</c:v>
                </c:pt>
                <c:pt idx="14021">
                  <c:v>89337.218999999968</c:v>
                </c:pt>
                <c:pt idx="14022">
                  <c:v>89339.218999999968</c:v>
                </c:pt>
                <c:pt idx="14023">
                  <c:v>89341.218999999968</c:v>
                </c:pt>
                <c:pt idx="14024">
                  <c:v>89343.218999999968</c:v>
                </c:pt>
                <c:pt idx="14025">
                  <c:v>89345.218999999968</c:v>
                </c:pt>
                <c:pt idx="14026">
                  <c:v>89347.218999999968</c:v>
                </c:pt>
                <c:pt idx="14027">
                  <c:v>89349.218999999968</c:v>
                </c:pt>
                <c:pt idx="14028">
                  <c:v>89351.218999999968</c:v>
                </c:pt>
                <c:pt idx="14029">
                  <c:v>89353.218999999968</c:v>
                </c:pt>
                <c:pt idx="14030">
                  <c:v>89355.218999999968</c:v>
                </c:pt>
                <c:pt idx="14031">
                  <c:v>89357.218999999968</c:v>
                </c:pt>
                <c:pt idx="14032">
                  <c:v>89359.218999999968</c:v>
                </c:pt>
                <c:pt idx="14033">
                  <c:v>89361.218999999968</c:v>
                </c:pt>
                <c:pt idx="14034">
                  <c:v>89363.218999999968</c:v>
                </c:pt>
                <c:pt idx="14035">
                  <c:v>89365.218999999968</c:v>
                </c:pt>
                <c:pt idx="14036">
                  <c:v>89367.218999999968</c:v>
                </c:pt>
                <c:pt idx="14037">
                  <c:v>89369.218999999968</c:v>
                </c:pt>
                <c:pt idx="14038">
                  <c:v>89371.218999999968</c:v>
                </c:pt>
                <c:pt idx="14039">
                  <c:v>89373.218999999968</c:v>
                </c:pt>
                <c:pt idx="14040">
                  <c:v>89375.218999999968</c:v>
                </c:pt>
                <c:pt idx="14041">
                  <c:v>89377.218999999968</c:v>
                </c:pt>
                <c:pt idx="14042">
                  <c:v>89379.218999999968</c:v>
                </c:pt>
                <c:pt idx="14043">
                  <c:v>89381.218999999968</c:v>
                </c:pt>
                <c:pt idx="14044">
                  <c:v>89383.218999999968</c:v>
                </c:pt>
                <c:pt idx="14045">
                  <c:v>89385.218999999968</c:v>
                </c:pt>
                <c:pt idx="14046">
                  <c:v>89387.218999999968</c:v>
                </c:pt>
                <c:pt idx="14047">
                  <c:v>89389.218999999968</c:v>
                </c:pt>
                <c:pt idx="14048">
                  <c:v>89391.218999999968</c:v>
                </c:pt>
                <c:pt idx="14049">
                  <c:v>89393.218999999968</c:v>
                </c:pt>
                <c:pt idx="14050">
                  <c:v>89395.218999999968</c:v>
                </c:pt>
                <c:pt idx="14051">
                  <c:v>89397.218999999968</c:v>
                </c:pt>
                <c:pt idx="14052">
                  <c:v>89399.218999999968</c:v>
                </c:pt>
                <c:pt idx="14053">
                  <c:v>89401.218999999968</c:v>
                </c:pt>
                <c:pt idx="14054">
                  <c:v>89403.218999999968</c:v>
                </c:pt>
                <c:pt idx="14055">
                  <c:v>89405.218999999968</c:v>
                </c:pt>
                <c:pt idx="14056">
                  <c:v>89407.218999999968</c:v>
                </c:pt>
                <c:pt idx="14057">
                  <c:v>89409.218999999968</c:v>
                </c:pt>
                <c:pt idx="14058">
                  <c:v>89411.218999999968</c:v>
                </c:pt>
                <c:pt idx="14059">
                  <c:v>89413.218999999968</c:v>
                </c:pt>
                <c:pt idx="14060">
                  <c:v>89415.218999999968</c:v>
                </c:pt>
                <c:pt idx="14061">
                  <c:v>89417.218999999968</c:v>
                </c:pt>
                <c:pt idx="14062">
                  <c:v>89419.218999999968</c:v>
                </c:pt>
                <c:pt idx="14063">
                  <c:v>89421.218999999968</c:v>
                </c:pt>
                <c:pt idx="14064">
                  <c:v>89423.218999999968</c:v>
                </c:pt>
                <c:pt idx="14065">
                  <c:v>89425.218999999968</c:v>
                </c:pt>
                <c:pt idx="14066">
                  <c:v>89427.218999999968</c:v>
                </c:pt>
                <c:pt idx="14067">
                  <c:v>89429.218999999968</c:v>
                </c:pt>
                <c:pt idx="14068">
                  <c:v>89431.218999999968</c:v>
                </c:pt>
                <c:pt idx="14069">
                  <c:v>89433.218999999968</c:v>
                </c:pt>
                <c:pt idx="14070">
                  <c:v>89435.218999999968</c:v>
                </c:pt>
                <c:pt idx="14071">
                  <c:v>89437.218999999968</c:v>
                </c:pt>
                <c:pt idx="14072">
                  <c:v>89439.218999999968</c:v>
                </c:pt>
                <c:pt idx="14073">
                  <c:v>89441.218999999968</c:v>
                </c:pt>
                <c:pt idx="14074">
                  <c:v>89443.218999999968</c:v>
                </c:pt>
                <c:pt idx="14075">
                  <c:v>89445.218999999968</c:v>
                </c:pt>
                <c:pt idx="14076">
                  <c:v>89447.218999999968</c:v>
                </c:pt>
                <c:pt idx="14077">
                  <c:v>89449.218999999968</c:v>
                </c:pt>
                <c:pt idx="14078">
                  <c:v>89451.218999999968</c:v>
                </c:pt>
                <c:pt idx="14079">
                  <c:v>89453.218999999968</c:v>
                </c:pt>
                <c:pt idx="14080">
                  <c:v>89455.218999999968</c:v>
                </c:pt>
                <c:pt idx="14081">
                  <c:v>89457.218999999968</c:v>
                </c:pt>
                <c:pt idx="14082">
                  <c:v>89459.218999999968</c:v>
                </c:pt>
                <c:pt idx="14083">
                  <c:v>89461.218999999968</c:v>
                </c:pt>
                <c:pt idx="14084">
                  <c:v>89463.218999999968</c:v>
                </c:pt>
                <c:pt idx="14085">
                  <c:v>89465.218999999968</c:v>
                </c:pt>
                <c:pt idx="14086">
                  <c:v>89467.218999999968</c:v>
                </c:pt>
                <c:pt idx="14087">
                  <c:v>89469.218999999968</c:v>
                </c:pt>
                <c:pt idx="14088">
                  <c:v>89471.218999999968</c:v>
                </c:pt>
                <c:pt idx="14089">
                  <c:v>89473.218999999968</c:v>
                </c:pt>
                <c:pt idx="14090">
                  <c:v>89475.218999999968</c:v>
                </c:pt>
                <c:pt idx="14091">
                  <c:v>89477.218999999968</c:v>
                </c:pt>
                <c:pt idx="14092">
                  <c:v>89479.218999999968</c:v>
                </c:pt>
                <c:pt idx="14093">
                  <c:v>89481.218999999968</c:v>
                </c:pt>
                <c:pt idx="14094">
                  <c:v>89483.218999999968</c:v>
                </c:pt>
                <c:pt idx="14095">
                  <c:v>89485.218999999968</c:v>
                </c:pt>
                <c:pt idx="14096">
                  <c:v>89487.218999999968</c:v>
                </c:pt>
                <c:pt idx="14097">
                  <c:v>89489.218999999968</c:v>
                </c:pt>
                <c:pt idx="14098">
                  <c:v>89491.218999999968</c:v>
                </c:pt>
                <c:pt idx="14099">
                  <c:v>89493.218999999968</c:v>
                </c:pt>
                <c:pt idx="14100">
                  <c:v>89495.218999999968</c:v>
                </c:pt>
                <c:pt idx="14101">
                  <c:v>89497.218999999968</c:v>
                </c:pt>
                <c:pt idx="14102">
                  <c:v>89499.218999999968</c:v>
                </c:pt>
                <c:pt idx="14103">
                  <c:v>89501.218999999968</c:v>
                </c:pt>
                <c:pt idx="14104">
                  <c:v>89503.218999999968</c:v>
                </c:pt>
                <c:pt idx="14105">
                  <c:v>89505.218999999968</c:v>
                </c:pt>
                <c:pt idx="14106">
                  <c:v>89507.218999999968</c:v>
                </c:pt>
                <c:pt idx="14107">
                  <c:v>89509.218999999968</c:v>
                </c:pt>
                <c:pt idx="14108">
                  <c:v>89511.218999999968</c:v>
                </c:pt>
                <c:pt idx="14109">
                  <c:v>89513.218999999968</c:v>
                </c:pt>
                <c:pt idx="14110">
                  <c:v>89515.218999999968</c:v>
                </c:pt>
                <c:pt idx="14111">
                  <c:v>89517.218999999968</c:v>
                </c:pt>
                <c:pt idx="14112">
                  <c:v>89519.218999999968</c:v>
                </c:pt>
                <c:pt idx="14113">
                  <c:v>89521.218999999968</c:v>
                </c:pt>
                <c:pt idx="14114">
                  <c:v>89523.218999999968</c:v>
                </c:pt>
                <c:pt idx="14115">
                  <c:v>89525.218999999968</c:v>
                </c:pt>
                <c:pt idx="14116">
                  <c:v>89527.218999999968</c:v>
                </c:pt>
                <c:pt idx="14117">
                  <c:v>89529.218999999968</c:v>
                </c:pt>
                <c:pt idx="14118">
                  <c:v>89531.218999999968</c:v>
                </c:pt>
                <c:pt idx="14119">
                  <c:v>89533.218999999968</c:v>
                </c:pt>
                <c:pt idx="14120">
                  <c:v>89535.218999999968</c:v>
                </c:pt>
                <c:pt idx="14121">
                  <c:v>89537.218999999968</c:v>
                </c:pt>
                <c:pt idx="14122">
                  <c:v>89539.218999999968</c:v>
                </c:pt>
                <c:pt idx="14123">
                  <c:v>89541.218999999968</c:v>
                </c:pt>
                <c:pt idx="14124">
                  <c:v>89543.218999999968</c:v>
                </c:pt>
                <c:pt idx="14125">
                  <c:v>89545.218999999968</c:v>
                </c:pt>
                <c:pt idx="14126">
                  <c:v>89547.218999999968</c:v>
                </c:pt>
                <c:pt idx="14127">
                  <c:v>89549.218999999968</c:v>
                </c:pt>
                <c:pt idx="14128">
                  <c:v>89551.218999999968</c:v>
                </c:pt>
                <c:pt idx="14129">
                  <c:v>89553.218999999968</c:v>
                </c:pt>
                <c:pt idx="14130">
                  <c:v>89555.218999999968</c:v>
                </c:pt>
                <c:pt idx="14131">
                  <c:v>89557.218999999968</c:v>
                </c:pt>
                <c:pt idx="14132">
                  <c:v>89559.218999999968</c:v>
                </c:pt>
                <c:pt idx="14133">
                  <c:v>89561.218999999968</c:v>
                </c:pt>
                <c:pt idx="14134">
                  <c:v>89563.218999999968</c:v>
                </c:pt>
                <c:pt idx="14135">
                  <c:v>89565.218999999968</c:v>
                </c:pt>
                <c:pt idx="14136">
                  <c:v>89567.218999999968</c:v>
                </c:pt>
                <c:pt idx="14137">
                  <c:v>89569.218999999968</c:v>
                </c:pt>
                <c:pt idx="14138">
                  <c:v>89571.218999999968</c:v>
                </c:pt>
                <c:pt idx="14139">
                  <c:v>89573.218999999968</c:v>
                </c:pt>
                <c:pt idx="14140">
                  <c:v>89575.218999999968</c:v>
                </c:pt>
                <c:pt idx="14141">
                  <c:v>89577.218999999968</c:v>
                </c:pt>
                <c:pt idx="14142">
                  <c:v>89579.218999999968</c:v>
                </c:pt>
                <c:pt idx="14143">
                  <c:v>89581.218999999968</c:v>
                </c:pt>
                <c:pt idx="14144">
                  <c:v>89583.218999999968</c:v>
                </c:pt>
                <c:pt idx="14145">
                  <c:v>89585.218999999968</c:v>
                </c:pt>
                <c:pt idx="14146">
                  <c:v>89587.218999999968</c:v>
                </c:pt>
                <c:pt idx="14147">
                  <c:v>89589.218999999968</c:v>
                </c:pt>
                <c:pt idx="14148">
                  <c:v>89591.218999999968</c:v>
                </c:pt>
                <c:pt idx="14149">
                  <c:v>89593.218999999968</c:v>
                </c:pt>
                <c:pt idx="14150">
                  <c:v>89595.218999999968</c:v>
                </c:pt>
                <c:pt idx="14151">
                  <c:v>89597.218999999968</c:v>
                </c:pt>
                <c:pt idx="14152">
                  <c:v>89599.218999999968</c:v>
                </c:pt>
                <c:pt idx="14153">
                  <c:v>89601.218999999968</c:v>
                </c:pt>
                <c:pt idx="14154">
                  <c:v>89603.218999999968</c:v>
                </c:pt>
                <c:pt idx="14155">
                  <c:v>89605.218999999968</c:v>
                </c:pt>
                <c:pt idx="14156">
                  <c:v>89607.218999999968</c:v>
                </c:pt>
                <c:pt idx="14157">
                  <c:v>89609.218999999968</c:v>
                </c:pt>
                <c:pt idx="14158">
                  <c:v>89611.218999999968</c:v>
                </c:pt>
                <c:pt idx="14159">
                  <c:v>89613.218999999968</c:v>
                </c:pt>
                <c:pt idx="14160">
                  <c:v>89615.218999999968</c:v>
                </c:pt>
                <c:pt idx="14161">
                  <c:v>89617.218999999968</c:v>
                </c:pt>
                <c:pt idx="14162">
                  <c:v>89619.218999999968</c:v>
                </c:pt>
                <c:pt idx="14163">
                  <c:v>89621.218999999968</c:v>
                </c:pt>
                <c:pt idx="14164">
                  <c:v>89623.218999999968</c:v>
                </c:pt>
                <c:pt idx="14165">
                  <c:v>89625.218999999968</c:v>
                </c:pt>
                <c:pt idx="14166">
                  <c:v>89627.218999999968</c:v>
                </c:pt>
                <c:pt idx="14167">
                  <c:v>89629.218999999968</c:v>
                </c:pt>
                <c:pt idx="14168">
                  <c:v>89631.218999999968</c:v>
                </c:pt>
                <c:pt idx="14169">
                  <c:v>89633.218999999968</c:v>
                </c:pt>
                <c:pt idx="14170">
                  <c:v>89635.218999999968</c:v>
                </c:pt>
                <c:pt idx="14171">
                  <c:v>89637.218999999968</c:v>
                </c:pt>
                <c:pt idx="14172">
                  <c:v>89639.218999999968</c:v>
                </c:pt>
                <c:pt idx="14173">
                  <c:v>89641.218999999968</c:v>
                </c:pt>
                <c:pt idx="14174">
                  <c:v>89643.218999999968</c:v>
                </c:pt>
                <c:pt idx="14175">
                  <c:v>89645.218999999968</c:v>
                </c:pt>
                <c:pt idx="14176">
                  <c:v>89647.218999999968</c:v>
                </c:pt>
                <c:pt idx="14177">
                  <c:v>89649.218999999968</c:v>
                </c:pt>
                <c:pt idx="14178">
                  <c:v>89651.218999999968</c:v>
                </c:pt>
                <c:pt idx="14179">
                  <c:v>89653.218999999968</c:v>
                </c:pt>
                <c:pt idx="14180">
                  <c:v>89655.218999999968</c:v>
                </c:pt>
                <c:pt idx="14181">
                  <c:v>89657.218999999968</c:v>
                </c:pt>
                <c:pt idx="14182">
                  <c:v>89659.218999999968</c:v>
                </c:pt>
                <c:pt idx="14183">
                  <c:v>89661.218999999968</c:v>
                </c:pt>
                <c:pt idx="14184">
                  <c:v>89663.218999999968</c:v>
                </c:pt>
                <c:pt idx="14185">
                  <c:v>89665.218999999968</c:v>
                </c:pt>
                <c:pt idx="14186">
                  <c:v>89667.218999999968</c:v>
                </c:pt>
                <c:pt idx="14187">
                  <c:v>89669.218999999968</c:v>
                </c:pt>
                <c:pt idx="14188">
                  <c:v>89671.218999999968</c:v>
                </c:pt>
                <c:pt idx="14189">
                  <c:v>89673.218999999968</c:v>
                </c:pt>
                <c:pt idx="14190">
                  <c:v>89675.218999999968</c:v>
                </c:pt>
                <c:pt idx="14191">
                  <c:v>89677.218999999968</c:v>
                </c:pt>
                <c:pt idx="14192">
                  <c:v>89679.218999999968</c:v>
                </c:pt>
                <c:pt idx="14193">
                  <c:v>89681.218999999968</c:v>
                </c:pt>
                <c:pt idx="14194">
                  <c:v>89683.218999999968</c:v>
                </c:pt>
                <c:pt idx="14195">
                  <c:v>89685.218999999968</c:v>
                </c:pt>
                <c:pt idx="14196">
                  <c:v>89687.218999999968</c:v>
                </c:pt>
                <c:pt idx="14197">
                  <c:v>89689.218999999968</c:v>
                </c:pt>
                <c:pt idx="14198">
                  <c:v>89691.218999999968</c:v>
                </c:pt>
                <c:pt idx="14199">
                  <c:v>89693.218999999968</c:v>
                </c:pt>
                <c:pt idx="14200">
                  <c:v>89695.218999999968</c:v>
                </c:pt>
                <c:pt idx="14201">
                  <c:v>89697.218999999968</c:v>
                </c:pt>
                <c:pt idx="14202">
                  <c:v>89699.218999999968</c:v>
                </c:pt>
                <c:pt idx="14203">
                  <c:v>89701.218999999968</c:v>
                </c:pt>
                <c:pt idx="14204">
                  <c:v>89703.218999999968</c:v>
                </c:pt>
                <c:pt idx="14205">
                  <c:v>89705.218999999968</c:v>
                </c:pt>
                <c:pt idx="14206">
                  <c:v>89707.218999999968</c:v>
                </c:pt>
                <c:pt idx="14207">
                  <c:v>89709.218999999968</c:v>
                </c:pt>
                <c:pt idx="14208">
                  <c:v>89711.218999999968</c:v>
                </c:pt>
                <c:pt idx="14209">
                  <c:v>89713.218999999968</c:v>
                </c:pt>
                <c:pt idx="14210">
                  <c:v>89715.218999999968</c:v>
                </c:pt>
                <c:pt idx="14211">
                  <c:v>89717.218999999968</c:v>
                </c:pt>
                <c:pt idx="14212">
                  <c:v>89719.218999999968</c:v>
                </c:pt>
                <c:pt idx="14213">
                  <c:v>89721.218999999968</c:v>
                </c:pt>
                <c:pt idx="14214">
                  <c:v>89723.218999999968</c:v>
                </c:pt>
                <c:pt idx="14215">
                  <c:v>89725.218999999968</c:v>
                </c:pt>
                <c:pt idx="14216">
                  <c:v>89727.218999999968</c:v>
                </c:pt>
                <c:pt idx="14217">
                  <c:v>89729.218999999968</c:v>
                </c:pt>
                <c:pt idx="14218">
                  <c:v>89731.218999999968</c:v>
                </c:pt>
                <c:pt idx="14219">
                  <c:v>89733.218999999968</c:v>
                </c:pt>
                <c:pt idx="14220">
                  <c:v>89735.218999999968</c:v>
                </c:pt>
                <c:pt idx="14221">
                  <c:v>89737.218999999968</c:v>
                </c:pt>
                <c:pt idx="14222">
                  <c:v>89739.218999999968</c:v>
                </c:pt>
                <c:pt idx="14223">
                  <c:v>89741.218999999968</c:v>
                </c:pt>
                <c:pt idx="14224">
                  <c:v>89743.218999999968</c:v>
                </c:pt>
                <c:pt idx="14225">
                  <c:v>89745.218999999968</c:v>
                </c:pt>
                <c:pt idx="14226">
                  <c:v>89747.218999999968</c:v>
                </c:pt>
                <c:pt idx="14227">
                  <c:v>89749.218999999968</c:v>
                </c:pt>
                <c:pt idx="14228">
                  <c:v>89751.218999999968</c:v>
                </c:pt>
                <c:pt idx="14229">
                  <c:v>89753.218999999968</c:v>
                </c:pt>
                <c:pt idx="14230">
                  <c:v>89755.218999999968</c:v>
                </c:pt>
                <c:pt idx="14231">
                  <c:v>89757.218999999968</c:v>
                </c:pt>
                <c:pt idx="14232">
                  <c:v>89759.218999999968</c:v>
                </c:pt>
                <c:pt idx="14233">
                  <c:v>89761.218999999968</c:v>
                </c:pt>
                <c:pt idx="14234">
                  <c:v>89763.218999999968</c:v>
                </c:pt>
                <c:pt idx="14235">
                  <c:v>89765.218999999968</c:v>
                </c:pt>
                <c:pt idx="14236">
                  <c:v>89767.218999999968</c:v>
                </c:pt>
                <c:pt idx="14237">
                  <c:v>89769.218999999968</c:v>
                </c:pt>
                <c:pt idx="14238">
                  <c:v>89771.218999999968</c:v>
                </c:pt>
                <c:pt idx="14239">
                  <c:v>89773.218999999968</c:v>
                </c:pt>
                <c:pt idx="14240">
                  <c:v>89775.218999999968</c:v>
                </c:pt>
                <c:pt idx="14241">
                  <c:v>89777.218999999968</c:v>
                </c:pt>
                <c:pt idx="14242">
                  <c:v>89779.218999999968</c:v>
                </c:pt>
                <c:pt idx="14243">
                  <c:v>89781.218999999968</c:v>
                </c:pt>
                <c:pt idx="14244">
                  <c:v>89783.218999999968</c:v>
                </c:pt>
                <c:pt idx="14245">
                  <c:v>89785.218999999968</c:v>
                </c:pt>
                <c:pt idx="14246">
                  <c:v>89787.218999999968</c:v>
                </c:pt>
                <c:pt idx="14247">
                  <c:v>89789.218999999968</c:v>
                </c:pt>
                <c:pt idx="14248">
                  <c:v>89791.218999999968</c:v>
                </c:pt>
                <c:pt idx="14249">
                  <c:v>89793.218999999968</c:v>
                </c:pt>
                <c:pt idx="14250">
                  <c:v>89795.218999999968</c:v>
                </c:pt>
                <c:pt idx="14251">
                  <c:v>89797.218999999968</c:v>
                </c:pt>
                <c:pt idx="14252">
                  <c:v>89799.218999999968</c:v>
                </c:pt>
                <c:pt idx="14253">
                  <c:v>89801.218999999968</c:v>
                </c:pt>
                <c:pt idx="14254">
                  <c:v>89803.218999999968</c:v>
                </c:pt>
                <c:pt idx="14255">
                  <c:v>89805.218999999968</c:v>
                </c:pt>
                <c:pt idx="14256">
                  <c:v>89807.218999999968</c:v>
                </c:pt>
                <c:pt idx="14257">
                  <c:v>89809.218999999968</c:v>
                </c:pt>
                <c:pt idx="14258">
                  <c:v>89811.218999999968</c:v>
                </c:pt>
                <c:pt idx="14259">
                  <c:v>89813.218999999968</c:v>
                </c:pt>
                <c:pt idx="14260">
                  <c:v>89815.218999999968</c:v>
                </c:pt>
                <c:pt idx="14261">
                  <c:v>89817.218999999968</c:v>
                </c:pt>
                <c:pt idx="14262">
                  <c:v>89819.218999999968</c:v>
                </c:pt>
                <c:pt idx="14263">
                  <c:v>89821.218999999968</c:v>
                </c:pt>
                <c:pt idx="14264">
                  <c:v>89823.218999999968</c:v>
                </c:pt>
                <c:pt idx="14265">
                  <c:v>89825.218999999968</c:v>
                </c:pt>
                <c:pt idx="14266">
                  <c:v>89827.218999999968</c:v>
                </c:pt>
                <c:pt idx="14267">
                  <c:v>89829.218999999968</c:v>
                </c:pt>
                <c:pt idx="14268">
                  <c:v>89831.218999999968</c:v>
                </c:pt>
                <c:pt idx="14269">
                  <c:v>89833.218999999968</c:v>
                </c:pt>
                <c:pt idx="14270">
                  <c:v>89835.218999999968</c:v>
                </c:pt>
                <c:pt idx="14271">
                  <c:v>89837.218999999968</c:v>
                </c:pt>
                <c:pt idx="14272">
                  <c:v>89839.218999999968</c:v>
                </c:pt>
                <c:pt idx="14273">
                  <c:v>89841.218999999968</c:v>
                </c:pt>
                <c:pt idx="14274">
                  <c:v>89843.218999999968</c:v>
                </c:pt>
                <c:pt idx="14275">
                  <c:v>89845.218999999968</c:v>
                </c:pt>
                <c:pt idx="14276">
                  <c:v>89847.218999999968</c:v>
                </c:pt>
                <c:pt idx="14277">
                  <c:v>89849.218999999968</c:v>
                </c:pt>
                <c:pt idx="14278">
                  <c:v>89851.218999999968</c:v>
                </c:pt>
                <c:pt idx="14279">
                  <c:v>89853.218999999968</c:v>
                </c:pt>
                <c:pt idx="14280">
                  <c:v>89855.218999999968</c:v>
                </c:pt>
                <c:pt idx="14281">
                  <c:v>89857.218999999968</c:v>
                </c:pt>
                <c:pt idx="14282">
                  <c:v>89859.218999999968</c:v>
                </c:pt>
                <c:pt idx="14283">
                  <c:v>89861.218999999968</c:v>
                </c:pt>
                <c:pt idx="14284">
                  <c:v>89863.218999999968</c:v>
                </c:pt>
                <c:pt idx="14285">
                  <c:v>89865.218999999968</c:v>
                </c:pt>
                <c:pt idx="14286">
                  <c:v>89867.218999999968</c:v>
                </c:pt>
                <c:pt idx="14287">
                  <c:v>89869.218999999968</c:v>
                </c:pt>
                <c:pt idx="14288">
                  <c:v>89871.218999999968</c:v>
                </c:pt>
                <c:pt idx="14289">
                  <c:v>89873.218999999968</c:v>
                </c:pt>
                <c:pt idx="14290">
                  <c:v>89875.218999999968</c:v>
                </c:pt>
                <c:pt idx="14291">
                  <c:v>89877.218999999968</c:v>
                </c:pt>
                <c:pt idx="14292">
                  <c:v>89879.218999999968</c:v>
                </c:pt>
                <c:pt idx="14293">
                  <c:v>89881.218999999968</c:v>
                </c:pt>
                <c:pt idx="14294">
                  <c:v>89883.218999999968</c:v>
                </c:pt>
                <c:pt idx="14295">
                  <c:v>89885.218999999968</c:v>
                </c:pt>
                <c:pt idx="14296">
                  <c:v>89887.218999999968</c:v>
                </c:pt>
                <c:pt idx="14297">
                  <c:v>89889.218999999968</c:v>
                </c:pt>
                <c:pt idx="14298">
                  <c:v>89891.218999999968</c:v>
                </c:pt>
                <c:pt idx="14299">
                  <c:v>89893.218999999968</c:v>
                </c:pt>
                <c:pt idx="14300">
                  <c:v>89895.218999999968</c:v>
                </c:pt>
                <c:pt idx="14301">
                  <c:v>89897.218999999968</c:v>
                </c:pt>
                <c:pt idx="14302">
                  <c:v>89900.952999999878</c:v>
                </c:pt>
                <c:pt idx="14303">
                  <c:v>89902.952999999878</c:v>
                </c:pt>
                <c:pt idx="14304">
                  <c:v>89904.952999999878</c:v>
                </c:pt>
                <c:pt idx="14305">
                  <c:v>89906.952999999878</c:v>
                </c:pt>
                <c:pt idx="14306">
                  <c:v>89908.952999999878</c:v>
                </c:pt>
                <c:pt idx="14307">
                  <c:v>89910.952999999878</c:v>
                </c:pt>
                <c:pt idx="14308">
                  <c:v>89912.952999999878</c:v>
                </c:pt>
                <c:pt idx="14309">
                  <c:v>89914.952999999878</c:v>
                </c:pt>
                <c:pt idx="14310">
                  <c:v>89916.952999999878</c:v>
                </c:pt>
                <c:pt idx="14311">
                  <c:v>89918.952999999878</c:v>
                </c:pt>
                <c:pt idx="14312">
                  <c:v>89920.952999999878</c:v>
                </c:pt>
                <c:pt idx="14313">
                  <c:v>89922.952999999878</c:v>
                </c:pt>
                <c:pt idx="14314">
                  <c:v>89924.952999999878</c:v>
                </c:pt>
                <c:pt idx="14315">
                  <c:v>89926.952999999878</c:v>
                </c:pt>
                <c:pt idx="14316">
                  <c:v>89928.952999999878</c:v>
                </c:pt>
                <c:pt idx="14317">
                  <c:v>89930.952999999878</c:v>
                </c:pt>
                <c:pt idx="14318">
                  <c:v>89932.952999999878</c:v>
                </c:pt>
                <c:pt idx="14319">
                  <c:v>89934.952999999878</c:v>
                </c:pt>
                <c:pt idx="14320">
                  <c:v>89936.952999999878</c:v>
                </c:pt>
                <c:pt idx="14321">
                  <c:v>89938.952999999878</c:v>
                </c:pt>
                <c:pt idx="14322">
                  <c:v>89940.952999999878</c:v>
                </c:pt>
                <c:pt idx="14323">
                  <c:v>89942.952999999878</c:v>
                </c:pt>
                <c:pt idx="14324">
                  <c:v>89944.952999999878</c:v>
                </c:pt>
                <c:pt idx="14325">
                  <c:v>89946.952999999878</c:v>
                </c:pt>
                <c:pt idx="14326">
                  <c:v>89948.952999999878</c:v>
                </c:pt>
                <c:pt idx="14327">
                  <c:v>89950.952999999878</c:v>
                </c:pt>
                <c:pt idx="14328">
                  <c:v>89952.952999999878</c:v>
                </c:pt>
                <c:pt idx="14329">
                  <c:v>89954.952999999878</c:v>
                </c:pt>
                <c:pt idx="14330">
                  <c:v>89956.952999999878</c:v>
                </c:pt>
                <c:pt idx="14331">
                  <c:v>89958.952999999878</c:v>
                </c:pt>
                <c:pt idx="14332">
                  <c:v>89960.952999999878</c:v>
                </c:pt>
                <c:pt idx="14333">
                  <c:v>89962.952999999878</c:v>
                </c:pt>
                <c:pt idx="14334">
                  <c:v>89964.952999999878</c:v>
                </c:pt>
                <c:pt idx="14335">
                  <c:v>89966.952999999878</c:v>
                </c:pt>
                <c:pt idx="14336">
                  <c:v>89968.952999999878</c:v>
                </c:pt>
                <c:pt idx="14337">
                  <c:v>89970.952999999878</c:v>
                </c:pt>
                <c:pt idx="14338">
                  <c:v>89972.952999999878</c:v>
                </c:pt>
                <c:pt idx="14339">
                  <c:v>89974.952999999878</c:v>
                </c:pt>
                <c:pt idx="14340">
                  <c:v>89976.952999999878</c:v>
                </c:pt>
                <c:pt idx="14341">
                  <c:v>89978.952999999878</c:v>
                </c:pt>
                <c:pt idx="14342">
                  <c:v>89980.952999999878</c:v>
                </c:pt>
                <c:pt idx="14343">
                  <c:v>89982.952999999878</c:v>
                </c:pt>
                <c:pt idx="14344">
                  <c:v>89984.952999999878</c:v>
                </c:pt>
                <c:pt idx="14345">
                  <c:v>89986.952999999878</c:v>
                </c:pt>
                <c:pt idx="14346">
                  <c:v>89988.952999999878</c:v>
                </c:pt>
                <c:pt idx="14347">
                  <c:v>89990.952999999878</c:v>
                </c:pt>
                <c:pt idx="14348">
                  <c:v>89992.952999999878</c:v>
                </c:pt>
                <c:pt idx="14349">
                  <c:v>89994.952999999878</c:v>
                </c:pt>
                <c:pt idx="14350">
                  <c:v>89996.952999999878</c:v>
                </c:pt>
                <c:pt idx="14351">
                  <c:v>89998.952999999878</c:v>
                </c:pt>
                <c:pt idx="14352">
                  <c:v>90000.952999999878</c:v>
                </c:pt>
                <c:pt idx="14353">
                  <c:v>90002.952999999878</c:v>
                </c:pt>
                <c:pt idx="14354">
                  <c:v>90004.952999999878</c:v>
                </c:pt>
                <c:pt idx="14355">
                  <c:v>90006.952999999878</c:v>
                </c:pt>
                <c:pt idx="14356">
                  <c:v>90008.952999999878</c:v>
                </c:pt>
                <c:pt idx="14357">
                  <c:v>90010.952999999878</c:v>
                </c:pt>
                <c:pt idx="14358">
                  <c:v>90012.952999999878</c:v>
                </c:pt>
                <c:pt idx="14359">
                  <c:v>90014.952999999878</c:v>
                </c:pt>
                <c:pt idx="14360">
                  <c:v>90016.952999999878</c:v>
                </c:pt>
                <c:pt idx="14361">
                  <c:v>90018.952999999878</c:v>
                </c:pt>
                <c:pt idx="14362">
                  <c:v>90020.952999999878</c:v>
                </c:pt>
                <c:pt idx="14363">
                  <c:v>90022.952999999878</c:v>
                </c:pt>
                <c:pt idx="14364">
                  <c:v>90024.952999999878</c:v>
                </c:pt>
                <c:pt idx="14365">
                  <c:v>90026.952999999878</c:v>
                </c:pt>
                <c:pt idx="14366">
                  <c:v>90028.952999999878</c:v>
                </c:pt>
                <c:pt idx="14367">
                  <c:v>90030.952999999878</c:v>
                </c:pt>
                <c:pt idx="14368">
                  <c:v>90032.952999999878</c:v>
                </c:pt>
                <c:pt idx="14369">
                  <c:v>90034.952999999878</c:v>
                </c:pt>
                <c:pt idx="14370">
                  <c:v>90036.952999999878</c:v>
                </c:pt>
                <c:pt idx="14371">
                  <c:v>90038.952999999878</c:v>
                </c:pt>
                <c:pt idx="14372">
                  <c:v>90040.952999999878</c:v>
                </c:pt>
                <c:pt idx="14373">
                  <c:v>90042.952999999878</c:v>
                </c:pt>
                <c:pt idx="14374">
                  <c:v>90044.952999999878</c:v>
                </c:pt>
                <c:pt idx="14375">
                  <c:v>90046.952999999878</c:v>
                </c:pt>
                <c:pt idx="14376">
                  <c:v>90048.952999999878</c:v>
                </c:pt>
                <c:pt idx="14377">
                  <c:v>90050.952999999878</c:v>
                </c:pt>
                <c:pt idx="14378">
                  <c:v>90052.952999999878</c:v>
                </c:pt>
                <c:pt idx="14379">
                  <c:v>90054.952999999878</c:v>
                </c:pt>
                <c:pt idx="14380">
                  <c:v>90056.952999999878</c:v>
                </c:pt>
                <c:pt idx="14381">
                  <c:v>90058.952999999878</c:v>
                </c:pt>
                <c:pt idx="14382">
                  <c:v>90060.952999999878</c:v>
                </c:pt>
                <c:pt idx="14383">
                  <c:v>90062.952999999878</c:v>
                </c:pt>
                <c:pt idx="14384">
                  <c:v>90064.952999999878</c:v>
                </c:pt>
                <c:pt idx="14385">
                  <c:v>90066.952999999878</c:v>
                </c:pt>
                <c:pt idx="14386">
                  <c:v>90068.952999999878</c:v>
                </c:pt>
                <c:pt idx="14387">
                  <c:v>90070.952999999878</c:v>
                </c:pt>
                <c:pt idx="14388">
                  <c:v>90072.952999999878</c:v>
                </c:pt>
                <c:pt idx="14389">
                  <c:v>90074.952999999878</c:v>
                </c:pt>
                <c:pt idx="14390">
                  <c:v>90076.952999999878</c:v>
                </c:pt>
                <c:pt idx="14391">
                  <c:v>90078.952999999878</c:v>
                </c:pt>
                <c:pt idx="14392">
                  <c:v>90080.952999999878</c:v>
                </c:pt>
                <c:pt idx="14393">
                  <c:v>90082.952999999878</c:v>
                </c:pt>
                <c:pt idx="14394">
                  <c:v>90084.952999999878</c:v>
                </c:pt>
                <c:pt idx="14395">
                  <c:v>90086.952999999878</c:v>
                </c:pt>
                <c:pt idx="14396">
                  <c:v>90088.952999999878</c:v>
                </c:pt>
                <c:pt idx="14397">
                  <c:v>90090.952999999878</c:v>
                </c:pt>
                <c:pt idx="14398">
                  <c:v>90092.952999999878</c:v>
                </c:pt>
                <c:pt idx="14399">
                  <c:v>90094.952999999878</c:v>
                </c:pt>
                <c:pt idx="14400">
                  <c:v>90096.952999999878</c:v>
                </c:pt>
                <c:pt idx="14401">
                  <c:v>90098.952999999878</c:v>
                </c:pt>
                <c:pt idx="14402">
                  <c:v>90100.952999999878</c:v>
                </c:pt>
                <c:pt idx="14403">
                  <c:v>90102.952999999878</c:v>
                </c:pt>
                <c:pt idx="14404">
                  <c:v>90104.952999999878</c:v>
                </c:pt>
                <c:pt idx="14405">
                  <c:v>90106.952999999878</c:v>
                </c:pt>
                <c:pt idx="14406">
                  <c:v>90108.952999999878</c:v>
                </c:pt>
                <c:pt idx="14407">
                  <c:v>90110.952999999878</c:v>
                </c:pt>
                <c:pt idx="14408">
                  <c:v>90112.952999999878</c:v>
                </c:pt>
                <c:pt idx="14409">
                  <c:v>90114.952999999878</c:v>
                </c:pt>
                <c:pt idx="14410">
                  <c:v>90116.952999999878</c:v>
                </c:pt>
                <c:pt idx="14411">
                  <c:v>90118.952999999878</c:v>
                </c:pt>
                <c:pt idx="14412">
                  <c:v>90120.952999999878</c:v>
                </c:pt>
                <c:pt idx="14413">
                  <c:v>90122.952999999878</c:v>
                </c:pt>
                <c:pt idx="14414">
                  <c:v>90124.952999999878</c:v>
                </c:pt>
                <c:pt idx="14415">
                  <c:v>90126.952999999878</c:v>
                </c:pt>
                <c:pt idx="14416">
                  <c:v>90128.952999999878</c:v>
                </c:pt>
                <c:pt idx="14417">
                  <c:v>90130.952999999878</c:v>
                </c:pt>
                <c:pt idx="14418">
                  <c:v>90132.952999999878</c:v>
                </c:pt>
                <c:pt idx="14419">
                  <c:v>90134.952999999878</c:v>
                </c:pt>
                <c:pt idx="14420">
                  <c:v>90136.952999999878</c:v>
                </c:pt>
                <c:pt idx="14421">
                  <c:v>90138.952999999878</c:v>
                </c:pt>
                <c:pt idx="14422">
                  <c:v>90140.952999999878</c:v>
                </c:pt>
                <c:pt idx="14423">
                  <c:v>90142.952999999878</c:v>
                </c:pt>
                <c:pt idx="14424">
                  <c:v>90144.952999999878</c:v>
                </c:pt>
                <c:pt idx="14425">
                  <c:v>90146.952999999878</c:v>
                </c:pt>
                <c:pt idx="14426">
                  <c:v>90148.952999999878</c:v>
                </c:pt>
                <c:pt idx="14427">
                  <c:v>90150.952999999878</c:v>
                </c:pt>
                <c:pt idx="14428">
                  <c:v>90152.952999999878</c:v>
                </c:pt>
                <c:pt idx="14429">
                  <c:v>90154.952999999878</c:v>
                </c:pt>
                <c:pt idx="14430">
                  <c:v>90156.952999999878</c:v>
                </c:pt>
                <c:pt idx="14431">
                  <c:v>90158.952999999878</c:v>
                </c:pt>
                <c:pt idx="14432">
                  <c:v>90160.952999999878</c:v>
                </c:pt>
                <c:pt idx="14433">
                  <c:v>90162.952999999878</c:v>
                </c:pt>
                <c:pt idx="14434">
                  <c:v>90164.952999999878</c:v>
                </c:pt>
                <c:pt idx="14435">
                  <c:v>90166.952999999878</c:v>
                </c:pt>
                <c:pt idx="14436">
                  <c:v>90168.952999999878</c:v>
                </c:pt>
                <c:pt idx="14437">
                  <c:v>90170.952999999878</c:v>
                </c:pt>
                <c:pt idx="14438">
                  <c:v>90172.952999999878</c:v>
                </c:pt>
                <c:pt idx="14439">
                  <c:v>90174.952999999878</c:v>
                </c:pt>
                <c:pt idx="14440">
                  <c:v>90176.952999999878</c:v>
                </c:pt>
                <c:pt idx="14441">
                  <c:v>90178.952999999878</c:v>
                </c:pt>
                <c:pt idx="14442">
                  <c:v>90180.952999999878</c:v>
                </c:pt>
                <c:pt idx="14443">
                  <c:v>90182.952999999878</c:v>
                </c:pt>
                <c:pt idx="14444">
                  <c:v>90184.952999999878</c:v>
                </c:pt>
                <c:pt idx="14445">
                  <c:v>90186.952999999878</c:v>
                </c:pt>
                <c:pt idx="14446">
                  <c:v>90188.952999999878</c:v>
                </c:pt>
                <c:pt idx="14447">
                  <c:v>90190.952999999878</c:v>
                </c:pt>
                <c:pt idx="14448">
                  <c:v>90192.952999999878</c:v>
                </c:pt>
                <c:pt idx="14449">
                  <c:v>90194.952999999878</c:v>
                </c:pt>
                <c:pt idx="14450">
                  <c:v>90196.952999999878</c:v>
                </c:pt>
                <c:pt idx="14451">
                  <c:v>90198.952999999878</c:v>
                </c:pt>
                <c:pt idx="14452">
                  <c:v>90200.952999999878</c:v>
                </c:pt>
                <c:pt idx="14453">
                  <c:v>90202.952999999878</c:v>
                </c:pt>
                <c:pt idx="14454">
                  <c:v>90204.952999999878</c:v>
                </c:pt>
                <c:pt idx="14455">
                  <c:v>90206.952999999878</c:v>
                </c:pt>
                <c:pt idx="14456">
                  <c:v>90208.952999999878</c:v>
                </c:pt>
                <c:pt idx="14457">
                  <c:v>90210.952999999878</c:v>
                </c:pt>
                <c:pt idx="14458">
                  <c:v>90212.952999999878</c:v>
                </c:pt>
                <c:pt idx="14459">
                  <c:v>90214.952999999878</c:v>
                </c:pt>
                <c:pt idx="14460">
                  <c:v>90216.952999999878</c:v>
                </c:pt>
                <c:pt idx="14461">
                  <c:v>90218.952999999878</c:v>
                </c:pt>
                <c:pt idx="14462">
                  <c:v>90220.952999999878</c:v>
                </c:pt>
                <c:pt idx="14463">
                  <c:v>90222.952999999878</c:v>
                </c:pt>
                <c:pt idx="14464">
                  <c:v>90224.952999999878</c:v>
                </c:pt>
                <c:pt idx="14465">
                  <c:v>90226.952999999878</c:v>
                </c:pt>
                <c:pt idx="14466">
                  <c:v>90228.952999999878</c:v>
                </c:pt>
                <c:pt idx="14467">
                  <c:v>90230.952999999878</c:v>
                </c:pt>
                <c:pt idx="14468">
                  <c:v>90232.952999999878</c:v>
                </c:pt>
                <c:pt idx="14469">
                  <c:v>90234.952999999878</c:v>
                </c:pt>
                <c:pt idx="14470">
                  <c:v>90236.952999999878</c:v>
                </c:pt>
                <c:pt idx="14471">
                  <c:v>90238.952999999878</c:v>
                </c:pt>
                <c:pt idx="14472">
                  <c:v>90240.952999999878</c:v>
                </c:pt>
                <c:pt idx="14473">
                  <c:v>90242.952999999878</c:v>
                </c:pt>
                <c:pt idx="14474">
                  <c:v>90244.952999999878</c:v>
                </c:pt>
                <c:pt idx="14475">
                  <c:v>90246.952999999878</c:v>
                </c:pt>
                <c:pt idx="14476">
                  <c:v>90248.952999999878</c:v>
                </c:pt>
                <c:pt idx="14477">
                  <c:v>90250.952999999878</c:v>
                </c:pt>
                <c:pt idx="14478">
                  <c:v>90252.952999999878</c:v>
                </c:pt>
                <c:pt idx="14479">
                  <c:v>90254.952999999878</c:v>
                </c:pt>
                <c:pt idx="14480">
                  <c:v>90256.952999999878</c:v>
                </c:pt>
                <c:pt idx="14481">
                  <c:v>90258.952999999878</c:v>
                </c:pt>
                <c:pt idx="14482">
                  <c:v>90260.952999999878</c:v>
                </c:pt>
                <c:pt idx="14483">
                  <c:v>90262.952999999878</c:v>
                </c:pt>
                <c:pt idx="14484">
                  <c:v>90264.952999999878</c:v>
                </c:pt>
                <c:pt idx="14485">
                  <c:v>90266.952999999878</c:v>
                </c:pt>
                <c:pt idx="14486">
                  <c:v>90268.952999999878</c:v>
                </c:pt>
                <c:pt idx="14487">
                  <c:v>90270.952999999878</c:v>
                </c:pt>
                <c:pt idx="14488">
                  <c:v>90272.952999999878</c:v>
                </c:pt>
                <c:pt idx="14489">
                  <c:v>90274.952999999878</c:v>
                </c:pt>
                <c:pt idx="14490">
                  <c:v>90276.952999999878</c:v>
                </c:pt>
                <c:pt idx="14491">
                  <c:v>90278.952999999878</c:v>
                </c:pt>
                <c:pt idx="14492">
                  <c:v>90280.952999999878</c:v>
                </c:pt>
                <c:pt idx="14493">
                  <c:v>90282.952999999878</c:v>
                </c:pt>
                <c:pt idx="14494">
                  <c:v>90284.952999999878</c:v>
                </c:pt>
                <c:pt idx="14495">
                  <c:v>90286.952999999878</c:v>
                </c:pt>
                <c:pt idx="14496">
                  <c:v>90288.952999999878</c:v>
                </c:pt>
                <c:pt idx="14497">
                  <c:v>90290.952999999878</c:v>
                </c:pt>
                <c:pt idx="14498">
                  <c:v>90292.952999999878</c:v>
                </c:pt>
                <c:pt idx="14499">
                  <c:v>90294.952999999878</c:v>
                </c:pt>
                <c:pt idx="14500">
                  <c:v>90296.952999999878</c:v>
                </c:pt>
                <c:pt idx="14501">
                  <c:v>90298.952999999878</c:v>
                </c:pt>
                <c:pt idx="14502">
                  <c:v>90300.952999999878</c:v>
                </c:pt>
                <c:pt idx="14503">
                  <c:v>90302.952999999878</c:v>
                </c:pt>
                <c:pt idx="14504">
                  <c:v>90304.952999999878</c:v>
                </c:pt>
                <c:pt idx="14505">
                  <c:v>90306.952999999878</c:v>
                </c:pt>
                <c:pt idx="14506">
                  <c:v>90308.952999999878</c:v>
                </c:pt>
                <c:pt idx="14507">
                  <c:v>90310.952999999878</c:v>
                </c:pt>
                <c:pt idx="14508">
                  <c:v>90312.952999999878</c:v>
                </c:pt>
                <c:pt idx="14509">
                  <c:v>90314.952999999878</c:v>
                </c:pt>
                <c:pt idx="14510">
                  <c:v>90316.952999999878</c:v>
                </c:pt>
                <c:pt idx="14511">
                  <c:v>90318.952999999878</c:v>
                </c:pt>
                <c:pt idx="14512">
                  <c:v>90320.952999999878</c:v>
                </c:pt>
                <c:pt idx="14513">
                  <c:v>90322.952999999878</c:v>
                </c:pt>
                <c:pt idx="14514">
                  <c:v>90324.952999999878</c:v>
                </c:pt>
                <c:pt idx="14515">
                  <c:v>90326.952999999878</c:v>
                </c:pt>
                <c:pt idx="14516">
                  <c:v>90328.952999999878</c:v>
                </c:pt>
                <c:pt idx="14517">
                  <c:v>90330.952999999878</c:v>
                </c:pt>
                <c:pt idx="14518">
                  <c:v>90332.952999999878</c:v>
                </c:pt>
                <c:pt idx="14519">
                  <c:v>90334.952999999878</c:v>
                </c:pt>
                <c:pt idx="14520">
                  <c:v>90336.952999999878</c:v>
                </c:pt>
                <c:pt idx="14521">
                  <c:v>90338.952999999878</c:v>
                </c:pt>
                <c:pt idx="14522">
                  <c:v>90340.952999999878</c:v>
                </c:pt>
                <c:pt idx="14523">
                  <c:v>90342.952999999878</c:v>
                </c:pt>
                <c:pt idx="14524">
                  <c:v>90344.952999999878</c:v>
                </c:pt>
                <c:pt idx="14525">
                  <c:v>90346.952999999878</c:v>
                </c:pt>
                <c:pt idx="14526">
                  <c:v>90348.952999999878</c:v>
                </c:pt>
                <c:pt idx="14527">
                  <c:v>90350.952999999878</c:v>
                </c:pt>
                <c:pt idx="14528">
                  <c:v>90352.952999999878</c:v>
                </c:pt>
                <c:pt idx="14529">
                  <c:v>90354.952999999878</c:v>
                </c:pt>
                <c:pt idx="14530">
                  <c:v>90356.952999999878</c:v>
                </c:pt>
                <c:pt idx="14531">
                  <c:v>90358.952999999878</c:v>
                </c:pt>
                <c:pt idx="14532">
                  <c:v>90360.952999999878</c:v>
                </c:pt>
                <c:pt idx="14533">
                  <c:v>90362.952999999878</c:v>
                </c:pt>
                <c:pt idx="14534">
                  <c:v>90364.952999999878</c:v>
                </c:pt>
                <c:pt idx="14535">
                  <c:v>90366.952999999878</c:v>
                </c:pt>
                <c:pt idx="14536">
                  <c:v>90368.952999999878</c:v>
                </c:pt>
                <c:pt idx="14537">
                  <c:v>90370.952999999878</c:v>
                </c:pt>
                <c:pt idx="14538">
                  <c:v>90372.952999999878</c:v>
                </c:pt>
                <c:pt idx="14539">
                  <c:v>90374.952999999878</c:v>
                </c:pt>
                <c:pt idx="14540">
                  <c:v>90376.952999999878</c:v>
                </c:pt>
                <c:pt idx="14541">
                  <c:v>90378.952999999878</c:v>
                </c:pt>
                <c:pt idx="14542">
                  <c:v>90380.952999999878</c:v>
                </c:pt>
                <c:pt idx="14543">
                  <c:v>90382.952999999878</c:v>
                </c:pt>
                <c:pt idx="14544">
                  <c:v>90384.952999999878</c:v>
                </c:pt>
                <c:pt idx="14545">
                  <c:v>90386.952999999878</c:v>
                </c:pt>
                <c:pt idx="14546">
                  <c:v>90388.952999999878</c:v>
                </c:pt>
                <c:pt idx="14547">
                  <c:v>90390.952999999878</c:v>
                </c:pt>
                <c:pt idx="14548">
                  <c:v>90392.952999999878</c:v>
                </c:pt>
                <c:pt idx="14549">
                  <c:v>90394.952999999878</c:v>
                </c:pt>
                <c:pt idx="14550">
                  <c:v>90396.952999999878</c:v>
                </c:pt>
                <c:pt idx="14551">
                  <c:v>90398.952999999878</c:v>
                </c:pt>
                <c:pt idx="14552">
                  <c:v>90400.952999999878</c:v>
                </c:pt>
                <c:pt idx="14553">
                  <c:v>90402.952999999878</c:v>
                </c:pt>
                <c:pt idx="14554">
                  <c:v>90404.952999999878</c:v>
                </c:pt>
                <c:pt idx="14555">
                  <c:v>90406.952999999878</c:v>
                </c:pt>
                <c:pt idx="14556">
                  <c:v>90408.952999999878</c:v>
                </c:pt>
                <c:pt idx="14557">
                  <c:v>90410.952999999878</c:v>
                </c:pt>
                <c:pt idx="14558">
                  <c:v>90412.952999999878</c:v>
                </c:pt>
                <c:pt idx="14559">
                  <c:v>90414.952999999878</c:v>
                </c:pt>
                <c:pt idx="14560">
                  <c:v>90416.952999999878</c:v>
                </c:pt>
                <c:pt idx="14561">
                  <c:v>90418.952999999878</c:v>
                </c:pt>
                <c:pt idx="14562">
                  <c:v>90420.952999999878</c:v>
                </c:pt>
                <c:pt idx="14563">
                  <c:v>90422.952999999878</c:v>
                </c:pt>
                <c:pt idx="14564">
                  <c:v>90424.952999999878</c:v>
                </c:pt>
                <c:pt idx="14565">
                  <c:v>90426.952999999878</c:v>
                </c:pt>
                <c:pt idx="14566">
                  <c:v>90428.952999999878</c:v>
                </c:pt>
                <c:pt idx="14567">
                  <c:v>90430.952999999878</c:v>
                </c:pt>
                <c:pt idx="14568">
                  <c:v>90432.952999999878</c:v>
                </c:pt>
                <c:pt idx="14569">
                  <c:v>90434.952999999878</c:v>
                </c:pt>
                <c:pt idx="14570">
                  <c:v>90436.952999999878</c:v>
                </c:pt>
                <c:pt idx="14571">
                  <c:v>90438.952999999878</c:v>
                </c:pt>
                <c:pt idx="14572">
                  <c:v>90440.952999999878</c:v>
                </c:pt>
                <c:pt idx="14573">
                  <c:v>90442.952999999878</c:v>
                </c:pt>
                <c:pt idx="14574">
                  <c:v>90444.952999999878</c:v>
                </c:pt>
                <c:pt idx="14575">
                  <c:v>90446.952999999878</c:v>
                </c:pt>
                <c:pt idx="14576">
                  <c:v>90448.952999999878</c:v>
                </c:pt>
                <c:pt idx="14577">
                  <c:v>90450.952999999878</c:v>
                </c:pt>
                <c:pt idx="14578">
                  <c:v>90452.952999999878</c:v>
                </c:pt>
                <c:pt idx="14579">
                  <c:v>90454.952999999878</c:v>
                </c:pt>
                <c:pt idx="14580">
                  <c:v>90456.952999999878</c:v>
                </c:pt>
                <c:pt idx="14581">
                  <c:v>90458.952999999878</c:v>
                </c:pt>
                <c:pt idx="14582">
                  <c:v>90460.952999999878</c:v>
                </c:pt>
                <c:pt idx="14583">
                  <c:v>90462.952999999878</c:v>
                </c:pt>
                <c:pt idx="14584">
                  <c:v>90464.952999999878</c:v>
                </c:pt>
                <c:pt idx="14585">
                  <c:v>90466.952999999878</c:v>
                </c:pt>
                <c:pt idx="14586">
                  <c:v>90468.952999999878</c:v>
                </c:pt>
                <c:pt idx="14587">
                  <c:v>90470.952999999878</c:v>
                </c:pt>
                <c:pt idx="14588">
                  <c:v>90472.952999999878</c:v>
                </c:pt>
                <c:pt idx="14589">
                  <c:v>90474.952999999878</c:v>
                </c:pt>
                <c:pt idx="14590">
                  <c:v>90476.952999999878</c:v>
                </c:pt>
                <c:pt idx="14591">
                  <c:v>90478.952999999878</c:v>
                </c:pt>
                <c:pt idx="14592">
                  <c:v>90480.952999999878</c:v>
                </c:pt>
                <c:pt idx="14593">
                  <c:v>90482.952999999878</c:v>
                </c:pt>
                <c:pt idx="14594">
                  <c:v>90484.952999999878</c:v>
                </c:pt>
                <c:pt idx="14595">
                  <c:v>90486.952999999878</c:v>
                </c:pt>
                <c:pt idx="14596">
                  <c:v>90488.952999999878</c:v>
                </c:pt>
                <c:pt idx="14597">
                  <c:v>90490.952999999878</c:v>
                </c:pt>
                <c:pt idx="14598">
                  <c:v>90492.952999999878</c:v>
                </c:pt>
                <c:pt idx="14599">
                  <c:v>90494.952999999878</c:v>
                </c:pt>
                <c:pt idx="14600">
                  <c:v>90496.952999999878</c:v>
                </c:pt>
                <c:pt idx="14601">
                  <c:v>90498.952999999878</c:v>
                </c:pt>
                <c:pt idx="14602">
                  <c:v>90500.952999999878</c:v>
                </c:pt>
                <c:pt idx="14603">
                  <c:v>90502.952999999878</c:v>
                </c:pt>
                <c:pt idx="14604">
                  <c:v>90504.952999999878</c:v>
                </c:pt>
                <c:pt idx="14605">
                  <c:v>90506.952999999878</c:v>
                </c:pt>
                <c:pt idx="14606">
                  <c:v>90508.952999999878</c:v>
                </c:pt>
                <c:pt idx="14607">
                  <c:v>90510.952999999878</c:v>
                </c:pt>
                <c:pt idx="14608">
                  <c:v>90512.952999999878</c:v>
                </c:pt>
                <c:pt idx="14609">
                  <c:v>90514.952999999878</c:v>
                </c:pt>
                <c:pt idx="14610">
                  <c:v>90516.952999999878</c:v>
                </c:pt>
                <c:pt idx="14611">
                  <c:v>90518.952999999878</c:v>
                </c:pt>
                <c:pt idx="14612">
                  <c:v>90520.952999999878</c:v>
                </c:pt>
                <c:pt idx="14613">
                  <c:v>90522.952999999878</c:v>
                </c:pt>
                <c:pt idx="14614">
                  <c:v>90524.952999999878</c:v>
                </c:pt>
                <c:pt idx="14615">
                  <c:v>90526.952999999878</c:v>
                </c:pt>
                <c:pt idx="14616">
                  <c:v>90528.952999999878</c:v>
                </c:pt>
                <c:pt idx="14617">
                  <c:v>90530.952999999878</c:v>
                </c:pt>
                <c:pt idx="14618">
                  <c:v>90532.952999999878</c:v>
                </c:pt>
                <c:pt idx="14619">
                  <c:v>90534.952999999878</c:v>
                </c:pt>
                <c:pt idx="14620">
                  <c:v>90536.952999999878</c:v>
                </c:pt>
                <c:pt idx="14621">
                  <c:v>90538.952999999878</c:v>
                </c:pt>
                <c:pt idx="14622">
                  <c:v>90540.952999999878</c:v>
                </c:pt>
                <c:pt idx="14623">
                  <c:v>90542.952999999878</c:v>
                </c:pt>
                <c:pt idx="14624">
                  <c:v>90544.952999999878</c:v>
                </c:pt>
                <c:pt idx="14625">
                  <c:v>90546.952999999878</c:v>
                </c:pt>
                <c:pt idx="14626">
                  <c:v>90548.952999999878</c:v>
                </c:pt>
                <c:pt idx="14627">
                  <c:v>90550.952999999878</c:v>
                </c:pt>
                <c:pt idx="14628">
                  <c:v>90552.952999999878</c:v>
                </c:pt>
                <c:pt idx="14629">
                  <c:v>90554.952999999878</c:v>
                </c:pt>
                <c:pt idx="14630">
                  <c:v>90556.952999999878</c:v>
                </c:pt>
                <c:pt idx="14631">
                  <c:v>90558.952999999878</c:v>
                </c:pt>
                <c:pt idx="14632">
                  <c:v>90560.952999999878</c:v>
                </c:pt>
                <c:pt idx="14633">
                  <c:v>90562.952999999878</c:v>
                </c:pt>
                <c:pt idx="14634">
                  <c:v>90564.952999999878</c:v>
                </c:pt>
                <c:pt idx="14635">
                  <c:v>90566.952999999878</c:v>
                </c:pt>
                <c:pt idx="14636">
                  <c:v>90568.952999999878</c:v>
                </c:pt>
                <c:pt idx="14637">
                  <c:v>90570.952999999878</c:v>
                </c:pt>
                <c:pt idx="14638">
                  <c:v>90572.952999999878</c:v>
                </c:pt>
                <c:pt idx="14639">
                  <c:v>90574.952999999878</c:v>
                </c:pt>
                <c:pt idx="14640">
                  <c:v>90576.952999999878</c:v>
                </c:pt>
                <c:pt idx="14641">
                  <c:v>90578.952999999878</c:v>
                </c:pt>
                <c:pt idx="14642">
                  <c:v>90580.952999999878</c:v>
                </c:pt>
                <c:pt idx="14643">
                  <c:v>90582.952999999878</c:v>
                </c:pt>
                <c:pt idx="14644">
                  <c:v>90584.952999999878</c:v>
                </c:pt>
                <c:pt idx="14645">
                  <c:v>90586.952999999878</c:v>
                </c:pt>
                <c:pt idx="14646">
                  <c:v>90588.952999999878</c:v>
                </c:pt>
                <c:pt idx="14647">
                  <c:v>90590.952999999878</c:v>
                </c:pt>
                <c:pt idx="14648">
                  <c:v>90592.952999999878</c:v>
                </c:pt>
                <c:pt idx="14649">
                  <c:v>90594.952999999878</c:v>
                </c:pt>
                <c:pt idx="14650">
                  <c:v>90596.952999999878</c:v>
                </c:pt>
                <c:pt idx="14651">
                  <c:v>90598.952999999878</c:v>
                </c:pt>
                <c:pt idx="14652">
                  <c:v>90600.952999999878</c:v>
                </c:pt>
                <c:pt idx="14653">
                  <c:v>90602.952999999878</c:v>
                </c:pt>
                <c:pt idx="14654">
                  <c:v>90604.952999999878</c:v>
                </c:pt>
                <c:pt idx="14655">
                  <c:v>90606.952999999878</c:v>
                </c:pt>
                <c:pt idx="14656">
                  <c:v>90608.952999999878</c:v>
                </c:pt>
                <c:pt idx="14657">
                  <c:v>90610.952999999878</c:v>
                </c:pt>
                <c:pt idx="14658">
                  <c:v>90612.952999999878</c:v>
                </c:pt>
                <c:pt idx="14659">
                  <c:v>90614.952999999878</c:v>
                </c:pt>
                <c:pt idx="14660">
                  <c:v>90616.952999999878</c:v>
                </c:pt>
                <c:pt idx="14661">
                  <c:v>90618.952999999878</c:v>
                </c:pt>
                <c:pt idx="14662">
                  <c:v>90620.952999999878</c:v>
                </c:pt>
                <c:pt idx="14663">
                  <c:v>90622.952999999878</c:v>
                </c:pt>
                <c:pt idx="14664">
                  <c:v>90624.952999999878</c:v>
                </c:pt>
                <c:pt idx="14665">
                  <c:v>90626.952999999878</c:v>
                </c:pt>
                <c:pt idx="14666">
                  <c:v>90628.952999999878</c:v>
                </c:pt>
                <c:pt idx="14667">
                  <c:v>90630.952999999878</c:v>
                </c:pt>
                <c:pt idx="14668">
                  <c:v>90632.952999999878</c:v>
                </c:pt>
                <c:pt idx="14669">
                  <c:v>90634.952999999878</c:v>
                </c:pt>
                <c:pt idx="14670">
                  <c:v>90636.952999999878</c:v>
                </c:pt>
                <c:pt idx="14671">
                  <c:v>90638.952999999878</c:v>
                </c:pt>
                <c:pt idx="14672">
                  <c:v>90640.952999999878</c:v>
                </c:pt>
                <c:pt idx="14673">
                  <c:v>90642.952999999878</c:v>
                </c:pt>
                <c:pt idx="14674">
                  <c:v>90644.952999999878</c:v>
                </c:pt>
                <c:pt idx="14675">
                  <c:v>90646.952999999878</c:v>
                </c:pt>
                <c:pt idx="14676">
                  <c:v>90648.952999999878</c:v>
                </c:pt>
                <c:pt idx="14677">
                  <c:v>90650.952999999878</c:v>
                </c:pt>
                <c:pt idx="14678">
                  <c:v>90652.952999999878</c:v>
                </c:pt>
                <c:pt idx="14679">
                  <c:v>90654.952999999878</c:v>
                </c:pt>
                <c:pt idx="14680">
                  <c:v>90656.952999999878</c:v>
                </c:pt>
                <c:pt idx="14681">
                  <c:v>90658.952999999878</c:v>
                </c:pt>
                <c:pt idx="14682">
                  <c:v>90660.952999999878</c:v>
                </c:pt>
                <c:pt idx="14683">
                  <c:v>90662.952999999878</c:v>
                </c:pt>
                <c:pt idx="14684">
                  <c:v>90664.952999999878</c:v>
                </c:pt>
                <c:pt idx="14685">
                  <c:v>90666.952999999878</c:v>
                </c:pt>
                <c:pt idx="14686">
                  <c:v>90668.952999999878</c:v>
                </c:pt>
                <c:pt idx="14687">
                  <c:v>90670.952999999878</c:v>
                </c:pt>
                <c:pt idx="14688">
                  <c:v>90672.952999999878</c:v>
                </c:pt>
                <c:pt idx="14689">
                  <c:v>90674.952999999878</c:v>
                </c:pt>
                <c:pt idx="14690">
                  <c:v>90676.952999999878</c:v>
                </c:pt>
                <c:pt idx="14691">
                  <c:v>90678.952999999878</c:v>
                </c:pt>
                <c:pt idx="14692">
                  <c:v>90680.952999999878</c:v>
                </c:pt>
                <c:pt idx="14693">
                  <c:v>90682.952999999878</c:v>
                </c:pt>
                <c:pt idx="14694">
                  <c:v>90684.952999999878</c:v>
                </c:pt>
                <c:pt idx="14695">
                  <c:v>90686.952999999878</c:v>
                </c:pt>
                <c:pt idx="14696">
                  <c:v>90688.952999999878</c:v>
                </c:pt>
                <c:pt idx="14697">
                  <c:v>90690.952999999878</c:v>
                </c:pt>
                <c:pt idx="14698">
                  <c:v>90692.952999999878</c:v>
                </c:pt>
                <c:pt idx="14699">
                  <c:v>90694.952999999878</c:v>
                </c:pt>
                <c:pt idx="14700">
                  <c:v>90696.952999999878</c:v>
                </c:pt>
                <c:pt idx="14701">
                  <c:v>90698.952999999878</c:v>
                </c:pt>
                <c:pt idx="14702">
                  <c:v>90700.952999999878</c:v>
                </c:pt>
                <c:pt idx="14703">
                  <c:v>90702.952999999878</c:v>
                </c:pt>
                <c:pt idx="14704">
                  <c:v>90704.952999999878</c:v>
                </c:pt>
                <c:pt idx="14705">
                  <c:v>90706.952999999878</c:v>
                </c:pt>
                <c:pt idx="14706">
                  <c:v>90708.952999999878</c:v>
                </c:pt>
                <c:pt idx="14707">
                  <c:v>90710.952999999878</c:v>
                </c:pt>
                <c:pt idx="14708">
                  <c:v>90712.952999999878</c:v>
                </c:pt>
                <c:pt idx="14709">
                  <c:v>90714.952999999878</c:v>
                </c:pt>
                <c:pt idx="14710">
                  <c:v>90716.952999999878</c:v>
                </c:pt>
                <c:pt idx="14711">
                  <c:v>90718.952999999878</c:v>
                </c:pt>
                <c:pt idx="14712">
                  <c:v>90720.952999999878</c:v>
                </c:pt>
                <c:pt idx="14713">
                  <c:v>90722.952999999878</c:v>
                </c:pt>
                <c:pt idx="14714">
                  <c:v>90724.952999999878</c:v>
                </c:pt>
                <c:pt idx="14715">
                  <c:v>90726.952999999878</c:v>
                </c:pt>
                <c:pt idx="14716">
                  <c:v>90728.952999999878</c:v>
                </c:pt>
                <c:pt idx="14717">
                  <c:v>90730.952999999878</c:v>
                </c:pt>
                <c:pt idx="14718">
                  <c:v>90732.952999999878</c:v>
                </c:pt>
                <c:pt idx="14719">
                  <c:v>90734.952999999878</c:v>
                </c:pt>
                <c:pt idx="14720">
                  <c:v>90736.952999999878</c:v>
                </c:pt>
                <c:pt idx="14721">
                  <c:v>90738.952999999878</c:v>
                </c:pt>
                <c:pt idx="14722">
                  <c:v>90742.133000000002</c:v>
                </c:pt>
                <c:pt idx="14723">
                  <c:v>90744.133000000002</c:v>
                </c:pt>
                <c:pt idx="14724">
                  <c:v>90746.133000000002</c:v>
                </c:pt>
                <c:pt idx="14725">
                  <c:v>90748.133000000002</c:v>
                </c:pt>
                <c:pt idx="14726">
                  <c:v>90750.133000000002</c:v>
                </c:pt>
                <c:pt idx="14727">
                  <c:v>90752.133000000002</c:v>
                </c:pt>
                <c:pt idx="14728">
                  <c:v>90754.133000000002</c:v>
                </c:pt>
                <c:pt idx="14729">
                  <c:v>90756.133000000002</c:v>
                </c:pt>
                <c:pt idx="14730">
                  <c:v>90758.133000000002</c:v>
                </c:pt>
                <c:pt idx="14731">
                  <c:v>90760.133000000002</c:v>
                </c:pt>
                <c:pt idx="14732">
                  <c:v>90762.133000000002</c:v>
                </c:pt>
                <c:pt idx="14733">
                  <c:v>90764.133000000002</c:v>
                </c:pt>
                <c:pt idx="14734">
                  <c:v>90766.133000000002</c:v>
                </c:pt>
                <c:pt idx="14735">
                  <c:v>90768.133000000002</c:v>
                </c:pt>
                <c:pt idx="14736">
                  <c:v>90770.133000000002</c:v>
                </c:pt>
                <c:pt idx="14737">
                  <c:v>90772.133000000002</c:v>
                </c:pt>
                <c:pt idx="14738">
                  <c:v>90774.133000000002</c:v>
                </c:pt>
                <c:pt idx="14739">
                  <c:v>90776.133000000002</c:v>
                </c:pt>
                <c:pt idx="14740">
                  <c:v>90778.133000000002</c:v>
                </c:pt>
                <c:pt idx="14741">
                  <c:v>90780.133000000002</c:v>
                </c:pt>
                <c:pt idx="14742">
                  <c:v>90782.133000000002</c:v>
                </c:pt>
                <c:pt idx="14743">
                  <c:v>90784.133000000002</c:v>
                </c:pt>
                <c:pt idx="14744">
                  <c:v>90786.133000000002</c:v>
                </c:pt>
                <c:pt idx="14745">
                  <c:v>90788.133000000002</c:v>
                </c:pt>
                <c:pt idx="14746">
                  <c:v>90790.133000000002</c:v>
                </c:pt>
                <c:pt idx="14747">
                  <c:v>90792.133000000002</c:v>
                </c:pt>
                <c:pt idx="14748">
                  <c:v>90794.133000000002</c:v>
                </c:pt>
                <c:pt idx="14749">
                  <c:v>90796.133000000002</c:v>
                </c:pt>
                <c:pt idx="14750">
                  <c:v>90798.133000000002</c:v>
                </c:pt>
                <c:pt idx="14751">
                  <c:v>90800.133000000002</c:v>
                </c:pt>
                <c:pt idx="14752">
                  <c:v>90802.133000000002</c:v>
                </c:pt>
                <c:pt idx="14753">
                  <c:v>90804.133000000002</c:v>
                </c:pt>
                <c:pt idx="14754">
                  <c:v>90806.133000000002</c:v>
                </c:pt>
                <c:pt idx="14755">
                  <c:v>90808.133000000002</c:v>
                </c:pt>
                <c:pt idx="14756">
                  <c:v>90810.133000000002</c:v>
                </c:pt>
                <c:pt idx="14757">
                  <c:v>90812.133000000002</c:v>
                </c:pt>
                <c:pt idx="14758">
                  <c:v>90814.133000000002</c:v>
                </c:pt>
                <c:pt idx="14759">
                  <c:v>90816.133000000002</c:v>
                </c:pt>
                <c:pt idx="14760">
                  <c:v>90818.133000000002</c:v>
                </c:pt>
                <c:pt idx="14761">
                  <c:v>90820.133000000002</c:v>
                </c:pt>
                <c:pt idx="14762">
                  <c:v>90822.133000000002</c:v>
                </c:pt>
                <c:pt idx="14763">
                  <c:v>90824.133000000002</c:v>
                </c:pt>
                <c:pt idx="14764">
                  <c:v>90826.133000000002</c:v>
                </c:pt>
                <c:pt idx="14765">
                  <c:v>90828.133000000002</c:v>
                </c:pt>
                <c:pt idx="14766">
                  <c:v>90830.133000000002</c:v>
                </c:pt>
                <c:pt idx="14767">
                  <c:v>90832.133000000002</c:v>
                </c:pt>
                <c:pt idx="14768">
                  <c:v>90834.133000000002</c:v>
                </c:pt>
                <c:pt idx="14769">
                  <c:v>90836.133000000002</c:v>
                </c:pt>
                <c:pt idx="14770">
                  <c:v>90838.133000000002</c:v>
                </c:pt>
                <c:pt idx="14771">
                  <c:v>90840.133000000002</c:v>
                </c:pt>
                <c:pt idx="14772">
                  <c:v>90842.133000000002</c:v>
                </c:pt>
                <c:pt idx="14773">
                  <c:v>90844.133000000002</c:v>
                </c:pt>
                <c:pt idx="14774">
                  <c:v>90846.133000000002</c:v>
                </c:pt>
                <c:pt idx="14775">
                  <c:v>90848.133000000002</c:v>
                </c:pt>
                <c:pt idx="14776">
                  <c:v>90850.133000000002</c:v>
                </c:pt>
                <c:pt idx="14777">
                  <c:v>90852.133000000002</c:v>
                </c:pt>
                <c:pt idx="14778">
                  <c:v>90854.133000000002</c:v>
                </c:pt>
                <c:pt idx="14779">
                  <c:v>90856.133000000002</c:v>
                </c:pt>
                <c:pt idx="14780">
                  <c:v>90858.133000000002</c:v>
                </c:pt>
                <c:pt idx="14781">
                  <c:v>90860.133000000002</c:v>
                </c:pt>
                <c:pt idx="14782">
                  <c:v>90862.133000000002</c:v>
                </c:pt>
                <c:pt idx="14783">
                  <c:v>90864.133000000002</c:v>
                </c:pt>
                <c:pt idx="14784">
                  <c:v>90866.133000000002</c:v>
                </c:pt>
                <c:pt idx="14785">
                  <c:v>90868.133000000002</c:v>
                </c:pt>
                <c:pt idx="14786">
                  <c:v>90870.133000000002</c:v>
                </c:pt>
                <c:pt idx="14787">
                  <c:v>90872.133000000002</c:v>
                </c:pt>
                <c:pt idx="14788">
                  <c:v>90874.133000000002</c:v>
                </c:pt>
                <c:pt idx="14789">
                  <c:v>90876.133000000002</c:v>
                </c:pt>
                <c:pt idx="14790">
                  <c:v>90878.133000000002</c:v>
                </c:pt>
                <c:pt idx="14791">
                  <c:v>90880.133000000002</c:v>
                </c:pt>
                <c:pt idx="14792">
                  <c:v>90882.133000000002</c:v>
                </c:pt>
                <c:pt idx="14793">
                  <c:v>90884.133000000002</c:v>
                </c:pt>
                <c:pt idx="14794">
                  <c:v>90886.133000000002</c:v>
                </c:pt>
                <c:pt idx="14795">
                  <c:v>90888.133000000002</c:v>
                </c:pt>
                <c:pt idx="14796">
                  <c:v>90890.133000000002</c:v>
                </c:pt>
                <c:pt idx="14797">
                  <c:v>90892.133000000002</c:v>
                </c:pt>
                <c:pt idx="14798">
                  <c:v>90894.133000000002</c:v>
                </c:pt>
                <c:pt idx="14799">
                  <c:v>90896.133000000002</c:v>
                </c:pt>
                <c:pt idx="14800">
                  <c:v>90898.133000000002</c:v>
                </c:pt>
                <c:pt idx="14801">
                  <c:v>90900.133000000002</c:v>
                </c:pt>
                <c:pt idx="14802">
                  <c:v>90902.133000000002</c:v>
                </c:pt>
                <c:pt idx="14803">
                  <c:v>90904.133000000002</c:v>
                </c:pt>
                <c:pt idx="14804">
                  <c:v>90906.133000000002</c:v>
                </c:pt>
                <c:pt idx="14805">
                  <c:v>90908.133000000002</c:v>
                </c:pt>
                <c:pt idx="14806">
                  <c:v>90910.133000000002</c:v>
                </c:pt>
                <c:pt idx="14807">
                  <c:v>90912.133000000002</c:v>
                </c:pt>
                <c:pt idx="14808">
                  <c:v>90914.133000000002</c:v>
                </c:pt>
                <c:pt idx="14809">
                  <c:v>90916.133000000002</c:v>
                </c:pt>
                <c:pt idx="14810">
                  <c:v>90918.133000000002</c:v>
                </c:pt>
                <c:pt idx="14811">
                  <c:v>90920.133000000002</c:v>
                </c:pt>
                <c:pt idx="14812">
                  <c:v>90922.133000000002</c:v>
                </c:pt>
                <c:pt idx="14813">
                  <c:v>90924.133000000002</c:v>
                </c:pt>
                <c:pt idx="14814">
                  <c:v>90926.133000000002</c:v>
                </c:pt>
                <c:pt idx="14815">
                  <c:v>90928.133000000002</c:v>
                </c:pt>
                <c:pt idx="14816">
                  <c:v>90930.133000000002</c:v>
                </c:pt>
                <c:pt idx="14817">
                  <c:v>90932.133000000002</c:v>
                </c:pt>
                <c:pt idx="14818">
                  <c:v>90934.133000000002</c:v>
                </c:pt>
                <c:pt idx="14819">
                  <c:v>90936.133000000002</c:v>
                </c:pt>
                <c:pt idx="14820">
                  <c:v>90938.133000000002</c:v>
                </c:pt>
                <c:pt idx="14821">
                  <c:v>90940.133000000002</c:v>
                </c:pt>
                <c:pt idx="14822">
                  <c:v>90942.133000000002</c:v>
                </c:pt>
                <c:pt idx="14823">
                  <c:v>90944.133000000002</c:v>
                </c:pt>
                <c:pt idx="14824">
                  <c:v>90946.133000000002</c:v>
                </c:pt>
                <c:pt idx="14825">
                  <c:v>90948.133000000002</c:v>
                </c:pt>
                <c:pt idx="14826">
                  <c:v>90950.133000000002</c:v>
                </c:pt>
                <c:pt idx="14827">
                  <c:v>90952.133000000002</c:v>
                </c:pt>
                <c:pt idx="14828">
                  <c:v>90954.133000000002</c:v>
                </c:pt>
                <c:pt idx="14829">
                  <c:v>90956.133000000002</c:v>
                </c:pt>
                <c:pt idx="14830">
                  <c:v>90958.133000000002</c:v>
                </c:pt>
                <c:pt idx="14831">
                  <c:v>90960.133000000002</c:v>
                </c:pt>
                <c:pt idx="14832">
                  <c:v>90962.133000000002</c:v>
                </c:pt>
                <c:pt idx="14833">
                  <c:v>90964.133000000002</c:v>
                </c:pt>
                <c:pt idx="14834">
                  <c:v>90966.133000000002</c:v>
                </c:pt>
                <c:pt idx="14835">
                  <c:v>90968.133000000002</c:v>
                </c:pt>
                <c:pt idx="14836">
                  <c:v>90970.133000000002</c:v>
                </c:pt>
                <c:pt idx="14837">
                  <c:v>90972.133000000002</c:v>
                </c:pt>
                <c:pt idx="14838">
                  <c:v>90974.133000000002</c:v>
                </c:pt>
                <c:pt idx="14839">
                  <c:v>90976.133000000002</c:v>
                </c:pt>
                <c:pt idx="14840">
                  <c:v>90978.133000000002</c:v>
                </c:pt>
                <c:pt idx="14841">
                  <c:v>90980.133000000002</c:v>
                </c:pt>
                <c:pt idx="14842">
                  <c:v>90982.133000000002</c:v>
                </c:pt>
                <c:pt idx="14843">
                  <c:v>90984.133000000002</c:v>
                </c:pt>
                <c:pt idx="14844">
                  <c:v>90986.133000000002</c:v>
                </c:pt>
                <c:pt idx="14845">
                  <c:v>90988.133000000002</c:v>
                </c:pt>
                <c:pt idx="14846">
                  <c:v>90990.133000000002</c:v>
                </c:pt>
                <c:pt idx="14847">
                  <c:v>90992.133000000002</c:v>
                </c:pt>
                <c:pt idx="14848">
                  <c:v>90994.133000000002</c:v>
                </c:pt>
                <c:pt idx="14849">
                  <c:v>90996.133000000002</c:v>
                </c:pt>
                <c:pt idx="14850">
                  <c:v>90998.133000000002</c:v>
                </c:pt>
                <c:pt idx="14851">
                  <c:v>91000.133000000002</c:v>
                </c:pt>
                <c:pt idx="14852">
                  <c:v>91002.133000000002</c:v>
                </c:pt>
                <c:pt idx="14853">
                  <c:v>91004.133000000002</c:v>
                </c:pt>
                <c:pt idx="14854">
                  <c:v>91006.133000000002</c:v>
                </c:pt>
                <c:pt idx="14855">
                  <c:v>91008.133000000002</c:v>
                </c:pt>
                <c:pt idx="14856">
                  <c:v>91010.133000000002</c:v>
                </c:pt>
                <c:pt idx="14857">
                  <c:v>91012.133000000002</c:v>
                </c:pt>
                <c:pt idx="14858">
                  <c:v>91014.133000000002</c:v>
                </c:pt>
                <c:pt idx="14859">
                  <c:v>91016.133000000002</c:v>
                </c:pt>
                <c:pt idx="14860">
                  <c:v>91018.133000000002</c:v>
                </c:pt>
                <c:pt idx="14861">
                  <c:v>91020.133000000002</c:v>
                </c:pt>
                <c:pt idx="14862">
                  <c:v>91022.133000000002</c:v>
                </c:pt>
                <c:pt idx="14863">
                  <c:v>91024.133000000002</c:v>
                </c:pt>
                <c:pt idx="14864">
                  <c:v>91026.133000000002</c:v>
                </c:pt>
                <c:pt idx="14865">
                  <c:v>91028.133000000002</c:v>
                </c:pt>
                <c:pt idx="14866">
                  <c:v>91030.133000000002</c:v>
                </c:pt>
                <c:pt idx="14867">
                  <c:v>91032.133000000002</c:v>
                </c:pt>
                <c:pt idx="14868">
                  <c:v>91034.133000000002</c:v>
                </c:pt>
                <c:pt idx="14869">
                  <c:v>91036.133000000002</c:v>
                </c:pt>
                <c:pt idx="14870">
                  <c:v>91038.133000000002</c:v>
                </c:pt>
                <c:pt idx="14871">
                  <c:v>91040.133000000002</c:v>
                </c:pt>
                <c:pt idx="14872">
                  <c:v>91042.133000000002</c:v>
                </c:pt>
                <c:pt idx="14873">
                  <c:v>91044.133000000002</c:v>
                </c:pt>
                <c:pt idx="14874">
                  <c:v>91046.133000000002</c:v>
                </c:pt>
                <c:pt idx="14875">
                  <c:v>91048.133000000002</c:v>
                </c:pt>
                <c:pt idx="14876">
                  <c:v>91050.133000000002</c:v>
                </c:pt>
                <c:pt idx="14877">
                  <c:v>91052.133000000002</c:v>
                </c:pt>
                <c:pt idx="14878">
                  <c:v>91054.133000000002</c:v>
                </c:pt>
                <c:pt idx="14879">
                  <c:v>91056.133000000002</c:v>
                </c:pt>
                <c:pt idx="14880">
                  <c:v>91058.133000000002</c:v>
                </c:pt>
                <c:pt idx="14881">
                  <c:v>91060.133000000002</c:v>
                </c:pt>
                <c:pt idx="14882">
                  <c:v>91062.133000000002</c:v>
                </c:pt>
                <c:pt idx="14883">
                  <c:v>91064.133000000002</c:v>
                </c:pt>
                <c:pt idx="14884">
                  <c:v>91066.133000000002</c:v>
                </c:pt>
                <c:pt idx="14885">
                  <c:v>91068.133000000002</c:v>
                </c:pt>
                <c:pt idx="14886">
                  <c:v>91070.133000000002</c:v>
                </c:pt>
                <c:pt idx="14887">
                  <c:v>91072.133000000002</c:v>
                </c:pt>
                <c:pt idx="14888">
                  <c:v>91074.133000000002</c:v>
                </c:pt>
                <c:pt idx="14889">
                  <c:v>91076.133000000002</c:v>
                </c:pt>
                <c:pt idx="14890">
                  <c:v>91078.133000000002</c:v>
                </c:pt>
                <c:pt idx="14891">
                  <c:v>91080.133000000002</c:v>
                </c:pt>
                <c:pt idx="14892">
                  <c:v>91082.133000000002</c:v>
                </c:pt>
                <c:pt idx="14893">
                  <c:v>91084.133000000002</c:v>
                </c:pt>
                <c:pt idx="14894">
                  <c:v>91086.133000000002</c:v>
                </c:pt>
                <c:pt idx="14895">
                  <c:v>91088.133000000002</c:v>
                </c:pt>
                <c:pt idx="14896">
                  <c:v>91090.133000000002</c:v>
                </c:pt>
                <c:pt idx="14897">
                  <c:v>91092.133000000002</c:v>
                </c:pt>
                <c:pt idx="14898">
                  <c:v>91094.133000000002</c:v>
                </c:pt>
                <c:pt idx="14899">
                  <c:v>91096.133000000002</c:v>
                </c:pt>
                <c:pt idx="14900">
                  <c:v>91098.133000000002</c:v>
                </c:pt>
                <c:pt idx="14901">
                  <c:v>91100.133000000002</c:v>
                </c:pt>
                <c:pt idx="14902">
                  <c:v>91102.133000000002</c:v>
                </c:pt>
                <c:pt idx="14903">
                  <c:v>91104.133000000002</c:v>
                </c:pt>
                <c:pt idx="14904">
                  <c:v>91106.133000000002</c:v>
                </c:pt>
                <c:pt idx="14905">
                  <c:v>91108.133000000002</c:v>
                </c:pt>
                <c:pt idx="14906">
                  <c:v>91110.133000000002</c:v>
                </c:pt>
                <c:pt idx="14907">
                  <c:v>91112.133000000002</c:v>
                </c:pt>
                <c:pt idx="14908">
                  <c:v>91114.133000000002</c:v>
                </c:pt>
                <c:pt idx="14909">
                  <c:v>91116.133000000002</c:v>
                </c:pt>
                <c:pt idx="14910">
                  <c:v>91118.133000000002</c:v>
                </c:pt>
                <c:pt idx="14911">
                  <c:v>91120.133000000002</c:v>
                </c:pt>
                <c:pt idx="14912">
                  <c:v>91122.133000000002</c:v>
                </c:pt>
                <c:pt idx="14913">
                  <c:v>91124.133000000002</c:v>
                </c:pt>
                <c:pt idx="14914">
                  <c:v>91126.133000000002</c:v>
                </c:pt>
                <c:pt idx="14915">
                  <c:v>91128.133000000002</c:v>
                </c:pt>
                <c:pt idx="14916">
                  <c:v>91130.133000000002</c:v>
                </c:pt>
                <c:pt idx="14917">
                  <c:v>91132.133000000002</c:v>
                </c:pt>
                <c:pt idx="14918">
                  <c:v>91134.133000000002</c:v>
                </c:pt>
                <c:pt idx="14919">
                  <c:v>91136.133000000002</c:v>
                </c:pt>
                <c:pt idx="14920">
                  <c:v>91138.133000000002</c:v>
                </c:pt>
                <c:pt idx="14921">
                  <c:v>91140.133000000002</c:v>
                </c:pt>
                <c:pt idx="14922">
                  <c:v>91142.133000000002</c:v>
                </c:pt>
                <c:pt idx="14923">
                  <c:v>91144.133000000002</c:v>
                </c:pt>
                <c:pt idx="14924">
                  <c:v>91146.133000000002</c:v>
                </c:pt>
                <c:pt idx="14925">
                  <c:v>91148.133000000002</c:v>
                </c:pt>
                <c:pt idx="14926">
                  <c:v>91150.133000000002</c:v>
                </c:pt>
                <c:pt idx="14927">
                  <c:v>91152.133000000002</c:v>
                </c:pt>
                <c:pt idx="14928">
                  <c:v>91154.133000000002</c:v>
                </c:pt>
                <c:pt idx="14929">
                  <c:v>91156.133000000002</c:v>
                </c:pt>
                <c:pt idx="14930">
                  <c:v>91158.133000000002</c:v>
                </c:pt>
                <c:pt idx="14931">
                  <c:v>91160.133000000002</c:v>
                </c:pt>
                <c:pt idx="14932">
                  <c:v>91162.133000000002</c:v>
                </c:pt>
                <c:pt idx="14933">
                  <c:v>91164.133000000002</c:v>
                </c:pt>
                <c:pt idx="14934">
                  <c:v>91166.133000000002</c:v>
                </c:pt>
                <c:pt idx="14935">
                  <c:v>91168.133000000002</c:v>
                </c:pt>
                <c:pt idx="14936">
                  <c:v>91170.133000000002</c:v>
                </c:pt>
                <c:pt idx="14937">
                  <c:v>91172.133000000002</c:v>
                </c:pt>
                <c:pt idx="14938">
                  <c:v>91174.133000000002</c:v>
                </c:pt>
                <c:pt idx="14939">
                  <c:v>91176.133000000002</c:v>
                </c:pt>
                <c:pt idx="14940">
                  <c:v>91178.133000000002</c:v>
                </c:pt>
                <c:pt idx="14941">
                  <c:v>91180.133000000002</c:v>
                </c:pt>
                <c:pt idx="14942">
                  <c:v>91182.133000000002</c:v>
                </c:pt>
                <c:pt idx="14943">
                  <c:v>91184.133000000002</c:v>
                </c:pt>
                <c:pt idx="14944">
                  <c:v>91186.133000000002</c:v>
                </c:pt>
                <c:pt idx="14945">
                  <c:v>91188.133000000002</c:v>
                </c:pt>
                <c:pt idx="14946">
                  <c:v>91190.133000000002</c:v>
                </c:pt>
                <c:pt idx="14947">
                  <c:v>91192.133000000002</c:v>
                </c:pt>
                <c:pt idx="14948">
                  <c:v>91194.133000000002</c:v>
                </c:pt>
                <c:pt idx="14949">
                  <c:v>91196.133000000002</c:v>
                </c:pt>
                <c:pt idx="14950">
                  <c:v>91198.133000000002</c:v>
                </c:pt>
                <c:pt idx="14951">
                  <c:v>91200.133000000002</c:v>
                </c:pt>
                <c:pt idx="14952">
                  <c:v>91202.133000000002</c:v>
                </c:pt>
                <c:pt idx="14953">
                  <c:v>91204.133000000002</c:v>
                </c:pt>
                <c:pt idx="14954">
                  <c:v>91206.133000000002</c:v>
                </c:pt>
                <c:pt idx="14955">
                  <c:v>91208.133000000002</c:v>
                </c:pt>
                <c:pt idx="14956">
                  <c:v>91210.133000000002</c:v>
                </c:pt>
                <c:pt idx="14957">
                  <c:v>91212.133000000002</c:v>
                </c:pt>
                <c:pt idx="14958">
                  <c:v>91214.133000000002</c:v>
                </c:pt>
                <c:pt idx="14959">
                  <c:v>91216.133000000002</c:v>
                </c:pt>
                <c:pt idx="14960">
                  <c:v>91218.133000000002</c:v>
                </c:pt>
                <c:pt idx="14961">
                  <c:v>91220.133000000002</c:v>
                </c:pt>
                <c:pt idx="14962">
                  <c:v>91222.133000000002</c:v>
                </c:pt>
                <c:pt idx="14963">
                  <c:v>91224.133000000002</c:v>
                </c:pt>
                <c:pt idx="14964">
                  <c:v>91226.133000000002</c:v>
                </c:pt>
                <c:pt idx="14965">
                  <c:v>91228.133000000002</c:v>
                </c:pt>
                <c:pt idx="14966">
                  <c:v>91230.133000000002</c:v>
                </c:pt>
                <c:pt idx="14967">
                  <c:v>91232.133000000002</c:v>
                </c:pt>
                <c:pt idx="14968">
                  <c:v>91234.133000000002</c:v>
                </c:pt>
                <c:pt idx="14969">
                  <c:v>91236.133000000002</c:v>
                </c:pt>
                <c:pt idx="14970">
                  <c:v>91238.133000000002</c:v>
                </c:pt>
                <c:pt idx="14971">
                  <c:v>91240.133000000002</c:v>
                </c:pt>
                <c:pt idx="14972">
                  <c:v>91242.133000000002</c:v>
                </c:pt>
                <c:pt idx="14973">
                  <c:v>91244.133000000002</c:v>
                </c:pt>
                <c:pt idx="14974">
                  <c:v>91246.133000000002</c:v>
                </c:pt>
                <c:pt idx="14975">
                  <c:v>91248.133000000002</c:v>
                </c:pt>
                <c:pt idx="14976">
                  <c:v>91250.133000000002</c:v>
                </c:pt>
                <c:pt idx="14977">
                  <c:v>91252.133000000002</c:v>
                </c:pt>
                <c:pt idx="14978">
                  <c:v>91254.133000000002</c:v>
                </c:pt>
                <c:pt idx="14979">
                  <c:v>91256.133000000002</c:v>
                </c:pt>
                <c:pt idx="14980">
                  <c:v>91258.133000000002</c:v>
                </c:pt>
                <c:pt idx="14981">
                  <c:v>91260.133000000002</c:v>
                </c:pt>
                <c:pt idx="14982">
                  <c:v>91262.133000000002</c:v>
                </c:pt>
                <c:pt idx="14983">
                  <c:v>91264.133000000002</c:v>
                </c:pt>
                <c:pt idx="14984">
                  <c:v>91266.133000000002</c:v>
                </c:pt>
                <c:pt idx="14985">
                  <c:v>91268.133000000002</c:v>
                </c:pt>
                <c:pt idx="14986">
                  <c:v>91270.133000000002</c:v>
                </c:pt>
                <c:pt idx="14987">
                  <c:v>91272.133000000002</c:v>
                </c:pt>
                <c:pt idx="14988">
                  <c:v>91274.133000000002</c:v>
                </c:pt>
                <c:pt idx="14989">
                  <c:v>91276.133000000002</c:v>
                </c:pt>
                <c:pt idx="14990">
                  <c:v>91278.133000000002</c:v>
                </c:pt>
                <c:pt idx="14991">
                  <c:v>91280.133000000002</c:v>
                </c:pt>
                <c:pt idx="14992">
                  <c:v>91282.133000000002</c:v>
                </c:pt>
                <c:pt idx="14993">
                  <c:v>91284.133000000002</c:v>
                </c:pt>
                <c:pt idx="14994">
                  <c:v>91286.133000000002</c:v>
                </c:pt>
                <c:pt idx="14995">
                  <c:v>91288.133000000002</c:v>
                </c:pt>
                <c:pt idx="14996">
                  <c:v>91290.133000000002</c:v>
                </c:pt>
                <c:pt idx="14997">
                  <c:v>91292.133000000002</c:v>
                </c:pt>
                <c:pt idx="14998">
                  <c:v>91294.133000000002</c:v>
                </c:pt>
                <c:pt idx="14999">
                  <c:v>91296.133000000002</c:v>
                </c:pt>
                <c:pt idx="15000">
                  <c:v>91298.133000000002</c:v>
                </c:pt>
                <c:pt idx="15001">
                  <c:v>91300.133000000002</c:v>
                </c:pt>
                <c:pt idx="15002">
                  <c:v>91302.133000000002</c:v>
                </c:pt>
                <c:pt idx="15003">
                  <c:v>91304.133000000002</c:v>
                </c:pt>
                <c:pt idx="15004">
                  <c:v>91306.133000000002</c:v>
                </c:pt>
                <c:pt idx="15005">
                  <c:v>91308.133000000002</c:v>
                </c:pt>
                <c:pt idx="15006">
                  <c:v>91310.133000000002</c:v>
                </c:pt>
                <c:pt idx="15007">
                  <c:v>91312.133000000002</c:v>
                </c:pt>
                <c:pt idx="15008">
                  <c:v>91314.133000000002</c:v>
                </c:pt>
                <c:pt idx="15009">
                  <c:v>91316.133000000002</c:v>
                </c:pt>
                <c:pt idx="15010">
                  <c:v>91318.133000000002</c:v>
                </c:pt>
                <c:pt idx="15011">
                  <c:v>91320.133000000002</c:v>
                </c:pt>
                <c:pt idx="15012">
                  <c:v>91322.133000000002</c:v>
                </c:pt>
                <c:pt idx="15013">
                  <c:v>91324.133000000002</c:v>
                </c:pt>
                <c:pt idx="15014">
                  <c:v>91326.133000000002</c:v>
                </c:pt>
                <c:pt idx="15015">
                  <c:v>91328.133000000002</c:v>
                </c:pt>
                <c:pt idx="15016">
                  <c:v>91330.133000000002</c:v>
                </c:pt>
                <c:pt idx="15017">
                  <c:v>91332.133000000002</c:v>
                </c:pt>
                <c:pt idx="15018">
                  <c:v>91334.133000000002</c:v>
                </c:pt>
                <c:pt idx="15019">
                  <c:v>91336.133000000002</c:v>
                </c:pt>
                <c:pt idx="15020">
                  <c:v>91338.133000000002</c:v>
                </c:pt>
                <c:pt idx="15021">
                  <c:v>91340.133000000002</c:v>
                </c:pt>
                <c:pt idx="15022">
                  <c:v>91342.133000000002</c:v>
                </c:pt>
                <c:pt idx="15023">
                  <c:v>91344.133000000002</c:v>
                </c:pt>
                <c:pt idx="15024">
                  <c:v>91346.133000000002</c:v>
                </c:pt>
                <c:pt idx="15025">
                  <c:v>91348.133000000002</c:v>
                </c:pt>
                <c:pt idx="15026">
                  <c:v>91350.133000000002</c:v>
                </c:pt>
                <c:pt idx="15027">
                  <c:v>91352.133000000002</c:v>
                </c:pt>
                <c:pt idx="15028">
                  <c:v>91354.133000000002</c:v>
                </c:pt>
                <c:pt idx="15029">
                  <c:v>91356.133000000002</c:v>
                </c:pt>
                <c:pt idx="15030">
                  <c:v>91358.133000000002</c:v>
                </c:pt>
                <c:pt idx="15031">
                  <c:v>91360.133000000002</c:v>
                </c:pt>
                <c:pt idx="15032">
                  <c:v>91362.133000000002</c:v>
                </c:pt>
                <c:pt idx="15033">
                  <c:v>91364.133000000002</c:v>
                </c:pt>
                <c:pt idx="15034">
                  <c:v>91366.133000000002</c:v>
                </c:pt>
                <c:pt idx="15035">
                  <c:v>91368.133000000002</c:v>
                </c:pt>
                <c:pt idx="15036">
                  <c:v>91370.133000000002</c:v>
                </c:pt>
                <c:pt idx="15037">
                  <c:v>91372.133000000002</c:v>
                </c:pt>
                <c:pt idx="15038">
                  <c:v>91374.133000000002</c:v>
                </c:pt>
                <c:pt idx="15039">
                  <c:v>91376.133000000002</c:v>
                </c:pt>
                <c:pt idx="15040">
                  <c:v>91378.133000000002</c:v>
                </c:pt>
                <c:pt idx="15041">
                  <c:v>91380.133000000002</c:v>
                </c:pt>
                <c:pt idx="15042">
                  <c:v>91382.133000000002</c:v>
                </c:pt>
                <c:pt idx="15043">
                  <c:v>91384.133000000002</c:v>
                </c:pt>
                <c:pt idx="15044">
                  <c:v>91386.133000000002</c:v>
                </c:pt>
                <c:pt idx="15045">
                  <c:v>91388.133000000002</c:v>
                </c:pt>
                <c:pt idx="15046">
                  <c:v>91390.133000000002</c:v>
                </c:pt>
                <c:pt idx="15047">
                  <c:v>91392.133000000002</c:v>
                </c:pt>
                <c:pt idx="15048">
                  <c:v>91394.133000000002</c:v>
                </c:pt>
                <c:pt idx="15049">
                  <c:v>91396.133000000002</c:v>
                </c:pt>
                <c:pt idx="15050">
                  <c:v>91398.133000000002</c:v>
                </c:pt>
                <c:pt idx="15051">
                  <c:v>91400.133000000002</c:v>
                </c:pt>
                <c:pt idx="15052">
                  <c:v>91402.133000000002</c:v>
                </c:pt>
                <c:pt idx="15053">
                  <c:v>91404.133000000002</c:v>
                </c:pt>
                <c:pt idx="15054">
                  <c:v>91406.133000000002</c:v>
                </c:pt>
                <c:pt idx="15055">
                  <c:v>91408.133000000002</c:v>
                </c:pt>
                <c:pt idx="15056">
                  <c:v>91410.133000000002</c:v>
                </c:pt>
                <c:pt idx="15057">
                  <c:v>91412.133000000002</c:v>
                </c:pt>
                <c:pt idx="15058">
                  <c:v>91414.133000000002</c:v>
                </c:pt>
                <c:pt idx="15059">
                  <c:v>91416.133000000002</c:v>
                </c:pt>
                <c:pt idx="15060">
                  <c:v>91418.133000000002</c:v>
                </c:pt>
                <c:pt idx="15061">
                  <c:v>91420.133000000002</c:v>
                </c:pt>
                <c:pt idx="15062">
                  <c:v>91422.133000000002</c:v>
                </c:pt>
                <c:pt idx="15063">
                  <c:v>91424.133000000002</c:v>
                </c:pt>
                <c:pt idx="15064">
                  <c:v>91426.133000000002</c:v>
                </c:pt>
                <c:pt idx="15065">
                  <c:v>91428.133000000002</c:v>
                </c:pt>
                <c:pt idx="15066">
                  <c:v>91430.133000000002</c:v>
                </c:pt>
                <c:pt idx="15067">
                  <c:v>91432.133000000002</c:v>
                </c:pt>
                <c:pt idx="15068">
                  <c:v>91434.133000000002</c:v>
                </c:pt>
                <c:pt idx="15069">
                  <c:v>91436.133000000002</c:v>
                </c:pt>
                <c:pt idx="15070">
                  <c:v>91438.133000000002</c:v>
                </c:pt>
                <c:pt idx="15071">
                  <c:v>91440.133000000002</c:v>
                </c:pt>
                <c:pt idx="15072">
                  <c:v>91442.133000000002</c:v>
                </c:pt>
                <c:pt idx="15073">
                  <c:v>91444.133000000002</c:v>
                </c:pt>
                <c:pt idx="15074">
                  <c:v>91446.133000000002</c:v>
                </c:pt>
                <c:pt idx="15075">
                  <c:v>91448.133000000002</c:v>
                </c:pt>
                <c:pt idx="15076">
                  <c:v>91450.133000000002</c:v>
                </c:pt>
                <c:pt idx="15077">
                  <c:v>91452.133000000002</c:v>
                </c:pt>
                <c:pt idx="15078">
                  <c:v>91454.133000000002</c:v>
                </c:pt>
                <c:pt idx="15079">
                  <c:v>91456.133000000002</c:v>
                </c:pt>
                <c:pt idx="15080">
                  <c:v>91458.133000000002</c:v>
                </c:pt>
                <c:pt idx="15081">
                  <c:v>91460.133000000002</c:v>
                </c:pt>
                <c:pt idx="15082">
                  <c:v>91462.133000000002</c:v>
                </c:pt>
                <c:pt idx="15083">
                  <c:v>91464.133000000002</c:v>
                </c:pt>
                <c:pt idx="15084">
                  <c:v>91466.133000000002</c:v>
                </c:pt>
                <c:pt idx="15085">
                  <c:v>91468.133000000002</c:v>
                </c:pt>
                <c:pt idx="15086">
                  <c:v>91470.133000000002</c:v>
                </c:pt>
                <c:pt idx="15087">
                  <c:v>91472.133000000002</c:v>
                </c:pt>
                <c:pt idx="15088">
                  <c:v>91474.133000000002</c:v>
                </c:pt>
                <c:pt idx="15089">
                  <c:v>91476.133000000002</c:v>
                </c:pt>
                <c:pt idx="15090">
                  <c:v>91478.133000000002</c:v>
                </c:pt>
                <c:pt idx="15091">
                  <c:v>91480.133000000002</c:v>
                </c:pt>
                <c:pt idx="15092">
                  <c:v>91482.133000000002</c:v>
                </c:pt>
                <c:pt idx="15093">
                  <c:v>91484.133000000002</c:v>
                </c:pt>
                <c:pt idx="15094">
                  <c:v>91486.133000000002</c:v>
                </c:pt>
                <c:pt idx="15095">
                  <c:v>91488.133000000002</c:v>
                </c:pt>
                <c:pt idx="15096">
                  <c:v>91490.133000000002</c:v>
                </c:pt>
                <c:pt idx="15097">
                  <c:v>91492.133000000002</c:v>
                </c:pt>
                <c:pt idx="15098">
                  <c:v>91494.133000000002</c:v>
                </c:pt>
                <c:pt idx="15099">
                  <c:v>91496.133000000002</c:v>
                </c:pt>
                <c:pt idx="15100">
                  <c:v>91498.133000000002</c:v>
                </c:pt>
                <c:pt idx="15101">
                  <c:v>91500.133000000002</c:v>
                </c:pt>
                <c:pt idx="15102">
                  <c:v>91502.133000000002</c:v>
                </c:pt>
                <c:pt idx="15103">
                  <c:v>91504.133000000002</c:v>
                </c:pt>
                <c:pt idx="15104">
                  <c:v>91506.133000000002</c:v>
                </c:pt>
                <c:pt idx="15105">
                  <c:v>91508.133000000002</c:v>
                </c:pt>
                <c:pt idx="15106">
                  <c:v>91510.133000000002</c:v>
                </c:pt>
                <c:pt idx="15107">
                  <c:v>91512.133000000002</c:v>
                </c:pt>
                <c:pt idx="15108">
                  <c:v>91514.133000000002</c:v>
                </c:pt>
                <c:pt idx="15109">
                  <c:v>91516.133000000002</c:v>
                </c:pt>
                <c:pt idx="15110">
                  <c:v>91518.133000000002</c:v>
                </c:pt>
                <c:pt idx="15111">
                  <c:v>91520.133000000002</c:v>
                </c:pt>
                <c:pt idx="15112">
                  <c:v>91522.133000000002</c:v>
                </c:pt>
                <c:pt idx="15113">
                  <c:v>91524.133000000002</c:v>
                </c:pt>
                <c:pt idx="15114">
                  <c:v>91526.133000000002</c:v>
                </c:pt>
                <c:pt idx="15115">
                  <c:v>91528.133000000002</c:v>
                </c:pt>
                <c:pt idx="15116">
                  <c:v>91530.133000000002</c:v>
                </c:pt>
                <c:pt idx="15117">
                  <c:v>91532.133000000002</c:v>
                </c:pt>
                <c:pt idx="15118">
                  <c:v>91534.133000000002</c:v>
                </c:pt>
                <c:pt idx="15119">
                  <c:v>91536.133000000002</c:v>
                </c:pt>
                <c:pt idx="15120">
                  <c:v>91538.133000000002</c:v>
                </c:pt>
                <c:pt idx="15121">
                  <c:v>91540.133000000002</c:v>
                </c:pt>
                <c:pt idx="15122">
                  <c:v>91542.133000000002</c:v>
                </c:pt>
                <c:pt idx="15123">
                  <c:v>91544.133000000002</c:v>
                </c:pt>
                <c:pt idx="15124">
                  <c:v>91546.133000000002</c:v>
                </c:pt>
                <c:pt idx="15125">
                  <c:v>91548.133000000002</c:v>
                </c:pt>
                <c:pt idx="15126">
                  <c:v>91550.133000000002</c:v>
                </c:pt>
                <c:pt idx="15127">
                  <c:v>91552.133000000002</c:v>
                </c:pt>
                <c:pt idx="15128">
                  <c:v>91554.133000000002</c:v>
                </c:pt>
                <c:pt idx="15129">
                  <c:v>91556.133000000002</c:v>
                </c:pt>
                <c:pt idx="15130">
                  <c:v>91558.133000000002</c:v>
                </c:pt>
                <c:pt idx="15131">
                  <c:v>91560.133000000002</c:v>
                </c:pt>
                <c:pt idx="15132">
                  <c:v>91562.789000000004</c:v>
                </c:pt>
                <c:pt idx="15133">
                  <c:v>91564.789000000004</c:v>
                </c:pt>
                <c:pt idx="15134">
                  <c:v>91566.789000000004</c:v>
                </c:pt>
                <c:pt idx="15135">
                  <c:v>91568.789000000004</c:v>
                </c:pt>
                <c:pt idx="15136">
                  <c:v>91570.789000000004</c:v>
                </c:pt>
                <c:pt idx="15137">
                  <c:v>91572.789000000004</c:v>
                </c:pt>
                <c:pt idx="15138">
                  <c:v>91574.789000000004</c:v>
                </c:pt>
                <c:pt idx="15139">
                  <c:v>91576.789000000004</c:v>
                </c:pt>
                <c:pt idx="15140">
                  <c:v>91578.789000000004</c:v>
                </c:pt>
                <c:pt idx="15141">
                  <c:v>91580.789000000004</c:v>
                </c:pt>
                <c:pt idx="15142">
                  <c:v>91582.789000000004</c:v>
                </c:pt>
                <c:pt idx="15143">
                  <c:v>91584.789000000004</c:v>
                </c:pt>
                <c:pt idx="15144">
                  <c:v>91586.789000000004</c:v>
                </c:pt>
                <c:pt idx="15145">
                  <c:v>91588.789000000004</c:v>
                </c:pt>
                <c:pt idx="15146">
                  <c:v>91590.789000000004</c:v>
                </c:pt>
                <c:pt idx="15147">
                  <c:v>91592.789000000004</c:v>
                </c:pt>
                <c:pt idx="15148">
                  <c:v>91594.789000000004</c:v>
                </c:pt>
                <c:pt idx="15149">
                  <c:v>91596.789000000004</c:v>
                </c:pt>
                <c:pt idx="15150">
                  <c:v>91598.789000000004</c:v>
                </c:pt>
                <c:pt idx="15151">
                  <c:v>91600.789000000004</c:v>
                </c:pt>
                <c:pt idx="15152">
                  <c:v>91602.789000000004</c:v>
                </c:pt>
                <c:pt idx="15153">
                  <c:v>91604.789000000004</c:v>
                </c:pt>
                <c:pt idx="15154">
                  <c:v>91606.789000000004</c:v>
                </c:pt>
                <c:pt idx="15155">
                  <c:v>91608.789000000004</c:v>
                </c:pt>
                <c:pt idx="15156">
                  <c:v>91610.789000000004</c:v>
                </c:pt>
                <c:pt idx="15157">
                  <c:v>91612.789000000004</c:v>
                </c:pt>
                <c:pt idx="15158">
                  <c:v>91614.789000000004</c:v>
                </c:pt>
                <c:pt idx="15159">
                  <c:v>91616.789000000004</c:v>
                </c:pt>
                <c:pt idx="15160">
                  <c:v>91618.789000000004</c:v>
                </c:pt>
                <c:pt idx="15161">
                  <c:v>91620.789000000004</c:v>
                </c:pt>
                <c:pt idx="15162">
                  <c:v>91622.789000000004</c:v>
                </c:pt>
                <c:pt idx="15163">
                  <c:v>91624.789000000004</c:v>
                </c:pt>
                <c:pt idx="15164">
                  <c:v>91626.789000000004</c:v>
                </c:pt>
                <c:pt idx="15165">
                  <c:v>91628.789000000004</c:v>
                </c:pt>
                <c:pt idx="15166">
                  <c:v>91630.789000000004</c:v>
                </c:pt>
                <c:pt idx="15167">
                  <c:v>91632.789000000004</c:v>
                </c:pt>
                <c:pt idx="15168">
                  <c:v>91634.789000000004</c:v>
                </c:pt>
                <c:pt idx="15169">
                  <c:v>91636.789000000004</c:v>
                </c:pt>
                <c:pt idx="15170">
                  <c:v>91638.789000000004</c:v>
                </c:pt>
                <c:pt idx="15171">
                  <c:v>91640.789000000004</c:v>
                </c:pt>
                <c:pt idx="15172">
                  <c:v>91642.789000000004</c:v>
                </c:pt>
                <c:pt idx="15173">
                  <c:v>91644.789000000004</c:v>
                </c:pt>
                <c:pt idx="15174">
                  <c:v>91646.789000000004</c:v>
                </c:pt>
                <c:pt idx="15175">
                  <c:v>91648.789000000004</c:v>
                </c:pt>
                <c:pt idx="15176">
                  <c:v>91650.789000000004</c:v>
                </c:pt>
                <c:pt idx="15177">
                  <c:v>91652.789000000004</c:v>
                </c:pt>
                <c:pt idx="15178">
                  <c:v>91654.789000000004</c:v>
                </c:pt>
                <c:pt idx="15179">
                  <c:v>91656.789000000004</c:v>
                </c:pt>
                <c:pt idx="15180">
                  <c:v>91658.789000000004</c:v>
                </c:pt>
                <c:pt idx="15181">
                  <c:v>91660.789000000004</c:v>
                </c:pt>
                <c:pt idx="15182">
                  <c:v>91662.789000000004</c:v>
                </c:pt>
                <c:pt idx="15183">
                  <c:v>91664.789000000004</c:v>
                </c:pt>
                <c:pt idx="15184">
                  <c:v>91666.789000000004</c:v>
                </c:pt>
                <c:pt idx="15185">
                  <c:v>91668.789000000004</c:v>
                </c:pt>
                <c:pt idx="15186">
                  <c:v>91670.789000000004</c:v>
                </c:pt>
                <c:pt idx="15187">
                  <c:v>91672.789000000004</c:v>
                </c:pt>
                <c:pt idx="15188">
                  <c:v>91674.789000000004</c:v>
                </c:pt>
                <c:pt idx="15189">
                  <c:v>91676.789000000004</c:v>
                </c:pt>
                <c:pt idx="15190">
                  <c:v>91678.789000000004</c:v>
                </c:pt>
                <c:pt idx="15191">
                  <c:v>91680.789000000004</c:v>
                </c:pt>
                <c:pt idx="15192">
                  <c:v>91682.789000000004</c:v>
                </c:pt>
                <c:pt idx="15193">
                  <c:v>91684.789000000004</c:v>
                </c:pt>
                <c:pt idx="15194">
                  <c:v>91686.789000000004</c:v>
                </c:pt>
                <c:pt idx="15195">
                  <c:v>91688.789000000004</c:v>
                </c:pt>
                <c:pt idx="15196">
                  <c:v>91690.789000000004</c:v>
                </c:pt>
                <c:pt idx="15197">
                  <c:v>91692.789000000004</c:v>
                </c:pt>
                <c:pt idx="15198">
                  <c:v>91694.789000000004</c:v>
                </c:pt>
                <c:pt idx="15199">
                  <c:v>91696.789000000004</c:v>
                </c:pt>
                <c:pt idx="15200">
                  <c:v>91698.789000000004</c:v>
                </c:pt>
                <c:pt idx="15201">
                  <c:v>91700.789000000004</c:v>
                </c:pt>
                <c:pt idx="15202">
                  <c:v>91702.789000000004</c:v>
                </c:pt>
                <c:pt idx="15203">
                  <c:v>91704.789000000004</c:v>
                </c:pt>
                <c:pt idx="15204">
                  <c:v>91706.789000000004</c:v>
                </c:pt>
                <c:pt idx="15205">
                  <c:v>91708.789000000004</c:v>
                </c:pt>
                <c:pt idx="15206">
                  <c:v>91710.789000000004</c:v>
                </c:pt>
                <c:pt idx="15207">
                  <c:v>91712.789000000004</c:v>
                </c:pt>
                <c:pt idx="15208">
                  <c:v>91714.789000000004</c:v>
                </c:pt>
                <c:pt idx="15209">
                  <c:v>91716.789000000004</c:v>
                </c:pt>
                <c:pt idx="15210">
                  <c:v>91718.789000000004</c:v>
                </c:pt>
                <c:pt idx="15211">
                  <c:v>91720.789000000004</c:v>
                </c:pt>
                <c:pt idx="15212">
                  <c:v>91722.789000000004</c:v>
                </c:pt>
                <c:pt idx="15213">
                  <c:v>91724.789000000004</c:v>
                </c:pt>
                <c:pt idx="15214">
                  <c:v>91726.789000000004</c:v>
                </c:pt>
                <c:pt idx="15215">
                  <c:v>91728.789000000004</c:v>
                </c:pt>
                <c:pt idx="15216">
                  <c:v>91730.789000000004</c:v>
                </c:pt>
                <c:pt idx="15217">
                  <c:v>91732.789000000004</c:v>
                </c:pt>
                <c:pt idx="15218">
                  <c:v>91734.789000000004</c:v>
                </c:pt>
                <c:pt idx="15219">
                  <c:v>91736.789000000004</c:v>
                </c:pt>
                <c:pt idx="15220">
                  <c:v>91738.789000000004</c:v>
                </c:pt>
                <c:pt idx="15221">
                  <c:v>91740.789000000004</c:v>
                </c:pt>
                <c:pt idx="15222">
                  <c:v>91742.789000000004</c:v>
                </c:pt>
                <c:pt idx="15223">
                  <c:v>91744.789000000004</c:v>
                </c:pt>
                <c:pt idx="15224">
                  <c:v>91746.789000000004</c:v>
                </c:pt>
                <c:pt idx="15225">
                  <c:v>91748.789000000004</c:v>
                </c:pt>
                <c:pt idx="15226">
                  <c:v>91750.789000000004</c:v>
                </c:pt>
                <c:pt idx="15227">
                  <c:v>91752.789000000004</c:v>
                </c:pt>
                <c:pt idx="15228">
                  <c:v>91754.789000000004</c:v>
                </c:pt>
                <c:pt idx="15229">
                  <c:v>91756.789000000004</c:v>
                </c:pt>
                <c:pt idx="15230">
                  <c:v>91758.789000000004</c:v>
                </c:pt>
                <c:pt idx="15231">
                  <c:v>91760.789000000004</c:v>
                </c:pt>
                <c:pt idx="15232">
                  <c:v>91762.789000000004</c:v>
                </c:pt>
                <c:pt idx="15233">
                  <c:v>91764.789000000004</c:v>
                </c:pt>
                <c:pt idx="15234">
                  <c:v>91766.789000000004</c:v>
                </c:pt>
                <c:pt idx="15235">
                  <c:v>91768.789000000004</c:v>
                </c:pt>
                <c:pt idx="15236">
                  <c:v>91770.789000000004</c:v>
                </c:pt>
                <c:pt idx="15237">
                  <c:v>91772.789000000004</c:v>
                </c:pt>
                <c:pt idx="15238">
                  <c:v>91774.789000000004</c:v>
                </c:pt>
                <c:pt idx="15239">
                  <c:v>91776.789000000004</c:v>
                </c:pt>
                <c:pt idx="15240">
                  <c:v>91778.789000000004</c:v>
                </c:pt>
                <c:pt idx="15241">
                  <c:v>91780.789000000004</c:v>
                </c:pt>
                <c:pt idx="15242">
                  <c:v>91782.789000000004</c:v>
                </c:pt>
                <c:pt idx="15243">
                  <c:v>91784.789000000004</c:v>
                </c:pt>
                <c:pt idx="15244">
                  <c:v>91786.789000000004</c:v>
                </c:pt>
                <c:pt idx="15245">
                  <c:v>91788.789000000004</c:v>
                </c:pt>
                <c:pt idx="15246">
                  <c:v>91790.789000000004</c:v>
                </c:pt>
                <c:pt idx="15247">
                  <c:v>91792.789000000004</c:v>
                </c:pt>
                <c:pt idx="15248">
                  <c:v>91794.789000000004</c:v>
                </c:pt>
                <c:pt idx="15249">
                  <c:v>91796.789000000004</c:v>
                </c:pt>
                <c:pt idx="15250">
                  <c:v>91798.789000000004</c:v>
                </c:pt>
                <c:pt idx="15251">
                  <c:v>91800.789000000004</c:v>
                </c:pt>
                <c:pt idx="15252">
                  <c:v>91802.789000000004</c:v>
                </c:pt>
                <c:pt idx="15253">
                  <c:v>91804.789000000004</c:v>
                </c:pt>
                <c:pt idx="15254">
                  <c:v>91806.789000000004</c:v>
                </c:pt>
                <c:pt idx="15255">
                  <c:v>91808.789000000004</c:v>
                </c:pt>
                <c:pt idx="15256">
                  <c:v>91810.789000000004</c:v>
                </c:pt>
                <c:pt idx="15257">
                  <c:v>91812.789000000004</c:v>
                </c:pt>
                <c:pt idx="15258">
                  <c:v>91814.789000000004</c:v>
                </c:pt>
                <c:pt idx="15259">
                  <c:v>91816.789000000004</c:v>
                </c:pt>
                <c:pt idx="15260">
                  <c:v>91818.789000000004</c:v>
                </c:pt>
                <c:pt idx="15261">
                  <c:v>91820.789000000004</c:v>
                </c:pt>
                <c:pt idx="15262">
                  <c:v>91822.789000000004</c:v>
                </c:pt>
                <c:pt idx="15263">
                  <c:v>91824.789000000004</c:v>
                </c:pt>
                <c:pt idx="15264">
                  <c:v>91826.789000000004</c:v>
                </c:pt>
                <c:pt idx="15265">
                  <c:v>91828.789000000004</c:v>
                </c:pt>
                <c:pt idx="15266">
                  <c:v>91830.789000000004</c:v>
                </c:pt>
                <c:pt idx="15267">
                  <c:v>91832.789000000004</c:v>
                </c:pt>
                <c:pt idx="15268">
                  <c:v>91834.789000000004</c:v>
                </c:pt>
                <c:pt idx="15269">
                  <c:v>91836.789000000004</c:v>
                </c:pt>
                <c:pt idx="15270">
                  <c:v>91838.789000000004</c:v>
                </c:pt>
                <c:pt idx="15271">
                  <c:v>91840.789000000004</c:v>
                </c:pt>
                <c:pt idx="15272">
                  <c:v>91842.789000000004</c:v>
                </c:pt>
                <c:pt idx="15273">
                  <c:v>91844.789000000004</c:v>
                </c:pt>
                <c:pt idx="15274">
                  <c:v>91846.789000000004</c:v>
                </c:pt>
                <c:pt idx="15275">
                  <c:v>91848.789000000004</c:v>
                </c:pt>
                <c:pt idx="15276">
                  <c:v>91850.789000000004</c:v>
                </c:pt>
                <c:pt idx="15277">
                  <c:v>91852.789000000004</c:v>
                </c:pt>
                <c:pt idx="15278">
                  <c:v>91854.789000000004</c:v>
                </c:pt>
                <c:pt idx="15279">
                  <c:v>91856.789000000004</c:v>
                </c:pt>
                <c:pt idx="15280">
                  <c:v>91858.789000000004</c:v>
                </c:pt>
                <c:pt idx="15281">
                  <c:v>91860.789000000004</c:v>
                </c:pt>
                <c:pt idx="15282">
                  <c:v>91862.789000000004</c:v>
                </c:pt>
                <c:pt idx="15283">
                  <c:v>91864.789000000004</c:v>
                </c:pt>
                <c:pt idx="15284">
                  <c:v>91866.789000000004</c:v>
                </c:pt>
                <c:pt idx="15285">
                  <c:v>91868.789000000004</c:v>
                </c:pt>
                <c:pt idx="15286">
                  <c:v>91870.789000000004</c:v>
                </c:pt>
                <c:pt idx="15287">
                  <c:v>91872.789000000004</c:v>
                </c:pt>
                <c:pt idx="15288">
                  <c:v>91874.789000000004</c:v>
                </c:pt>
                <c:pt idx="15289">
                  <c:v>91876.789000000004</c:v>
                </c:pt>
                <c:pt idx="15290">
                  <c:v>91878.789000000004</c:v>
                </c:pt>
                <c:pt idx="15291">
                  <c:v>91880.789000000004</c:v>
                </c:pt>
                <c:pt idx="15292">
                  <c:v>91882.789000000004</c:v>
                </c:pt>
                <c:pt idx="15293">
                  <c:v>91884.789000000004</c:v>
                </c:pt>
                <c:pt idx="15294">
                  <c:v>91886.789000000004</c:v>
                </c:pt>
                <c:pt idx="15295">
                  <c:v>91888.789000000004</c:v>
                </c:pt>
                <c:pt idx="15296">
                  <c:v>91890.789000000004</c:v>
                </c:pt>
                <c:pt idx="15297">
                  <c:v>91892.789000000004</c:v>
                </c:pt>
                <c:pt idx="15298">
                  <c:v>91894.789000000004</c:v>
                </c:pt>
                <c:pt idx="15299">
                  <c:v>91896.789000000004</c:v>
                </c:pt>
                <c:pt idx="15300">
                  <c:v>91898.789000000004</c:v>
                </c:pt>
                <c:pt idx="15301">
                  <c:v>91900.789000000004</c:v>
                </c:pt>
                <c:pt idx="15302">
                  <c:v>91902.789000000004</c:v>
                </c:pt>
                <c:pt idx="15303">
                  <c:v>91904.789000000004</c:v>
                </c:pt>
                <c:pt idx="15304">
                  <c:v>91906.789000000004</c:v>
                </c:pt>
                <c:pt idx="15305">
                  <c:v>91908.789000000004</c:v>
                </c:pt>
                <c:pt idx="15306">
                  <c:v>91910.789000000004</c:v>
                </c:pt>
                <c:pt idx="15307">
                  <c:v>91912.789000000004</c:v>
                </c:pt>
                <c:pt idx="15308">
                  <c:v>91914.789000000004</c:v>
                </c:pt>
                <c:pt idx="15309">
                  <c:v>91916.789000000004</c:v>
                </c:pt>
                <c:pt idx="15310">
                  <c:v>91918.789000000004</c:v>
                </c:pt>
                <c:pt idx="15311">
                  <c:v>91920.789000000004</c:v>
                </c:pt>
                <c:pt idx="15312">
                  <c:v>91922.789000000004</c:v>
                </c:pt>
                <c:pt idx="15313">
                  <c:v>91924.789000000004</c:v>
                </c:pt>
                <c:pt idx="15314">
                  <c:v>91926.789000000004</c:v>
                </c:pt>
                <c:pt idx="15315">
                  <c:v>91928.789000000004</c:v>
                </c:pt>
                <c:pt idx="15316">
                  <c:v>91930.789000000004</c:v>
                </c:pt>
                <c:pt idx="15317">
                  <c:v>91932.789000000004</c:v>
                </c:pt>
                <c:pt idx="15318">
                  <c:v>91934.789000000004</c:v>
                </c:pt>
                <c:pt idx="15319">
                  <c:v>91936.789000000004</c:v>
                </c:pt>
                <c:pt idx="15320">
                  <c:v>91938.789000000004</c:v>
                </c:pt>
                <c:pt idx="15321">
                  <c:v>91940.789000000004</c:v>
                </c:pt>
                <c:pt idx="15322">
                  <c:v>91942.789000000004</c:v>
                </c:pt>
                <c:pt idx="15323">
                  <c:v>91944.789000000004</c:v>
                </c:pt>
                <c:pt idx="15324">
                  <c:v>91946.789000000004</c:v>
                </c:pt>
                <c:pt idx="15325">
                  <c:v>91948.789000000004</c:v>
                </c:pt>
                <c:pt idx="15326">
                  <c:v>91950.789000000004</c:v>
                </c:pt>
                <c:pt idx="15327">
                  <c:v>91952.789000000004</c:v>
                </c:pt>
                <c:pt idx="15328">
                  <c:v>91954.789000000004</c:v>
                </c:pt>
                <c:pt idx="15329">
                  <c:v>91956.789000000004</c:v>
                </c:pt>
                <c:pt idx="15330">
                  <c:v>91958.789000000004</c:v>
                </c:pt>
                <c:pt idx="15331">
                  <c:v>91960.789000000004</c:v>
                </c:pt>
                <c:pt idx="15332">
                  <c:v>91962.789000000004</c:v>
                </c:pt>
                <c:pt idx="15333">
                  <c:v>91964.789000000004</c:v>
                </c:pt>
                <c:pt idx="15334">
                  <c:v>91966.789000000004</c:v>
                </c:pt>
                <c:pt idx="15335">
                  <c:v>91968.789000000004</c:v>
                </c:pt>
                <c:pt idx="15336">
                  <c:v>91970.789000000004</c:v>
                </c:pt>
                <c:pt idx="15337">
                  <c:v>91972.789000000004</c:v>
                </c:pt>
                <c:pt idx="15338">
                  <c:v>91974.789000000004</c:v>
                </c:pt>
                <c:pt idx="15339">
                  <c:v>91976.789000000004</c:v>
                </c:pt>
                <c:pt idx="15340">
                  <c:v>91978.789000000004</c:v>
                </c:pt>
                <c:pt idx="15341">
                  <c:v>91980.789000000004</c:v>
                </c:pt>
                <c:pt idx="15342">
                  <c:v>91982.789000000004</c:v>
                </c:pt>
                <c:pt idx="15343">
                  <c:v>91984.789000000004</c:v>
                </c:pt>
                <c:pt idx="15344">
                  <c:v>91986.789000000004</c:v>
                </c:pt>
                <c:pt idx="15345">
                  <c:v>91988.789000000004</c:v>
                </c:pt>
                <c:pt idx="15346">
                  <c:v>91990.789000000004</c:v>
                </c:pt>
                <c:pt idx="15347">
                  <c:v>91992.789000000004</c:v>
                </c:pt>
                <c:pt idx="15348">
                  <c:v>91994.789000000004</c:v>
                </c:pt>
                <c:pt idx="15349">
                  <c:v>91996.789000000004</c:v>
                </c:pt>
                <c:pt idx="15350">
                  <c:v>91998.789000000004</c:v>
                </c:pt>
                <c:pt idx="15351">
                  <c:v>92000.789000000004</c:v>
                </c:pt>
                <c:pt idx="15352">
                  <c:v>92002.789000000004</c:v>
                </c:pt>
                <c:pt idx="15353">
                  <c:v>92004.789000000004</c:v>
                </c:pt>
                <c:pt idx="15354">
                  <c:v>92006.789000000004</c:v>
                </c:pt>
                <c:pt idx="15355">
                  <c:v>92008.789000000004</c:v>
                </c:pt>
                <c:pt idx="15356">
                  <c:v>92010.789000000004</c:v>
                </c:pt>
                <c:pt idx="15357">
                  <c:v>92012.789000000004</c:v>
                </c:pt>
                <c:pt idx="15358">
                  <c:v>92014.789000000004</c:v>
                </c:pt>
                <c:pt idx="15359">
                  <c:v>92016.789000000004</c:v>
                </c:pt>
                <c:pt idx="15360">
                  <c:v>92018.789000000004</c:v>
                </c:pt>
                <c:pt idx="15361">
                  <c:v>92020.789000000004</c:v>
                </c:pt>
                <c:pt idx="15362">
                  <c:v>92022.789000000004</c:v>
                </c:pt>
                <c:pt idx="15363">
                  <c:v>92024.789000000004</c:v>
                </c:pt>
                <c:pt idx="15364">
                  <c:v>92026.789000000004</c:v>
                </c:pt>
                <c:pt idx="15365">
                  <c:v>92028.789000000004</c:v>
                </c:pt>
                <c:pt idx="15366">
                  <c:v>92030.789000000004</c:v>
                </c:pt>
                <c:pt idx="15367">
                  <c:v>92032.789000000004</c:v>
                </c:pt>
                <c:pt idx="15368">
                  <c:v>92034.789000000004</c:v>
                </c:pt>
                <c:pt idx="15369">
                  <c:v>92036.789000000004</c:v>
                </c:pt>
                <c:pt idx="15370">
                  <c:v>92038.789000000004</c:v>
                </c:pt>
                <c:pt idx="15371">
                  <c:v>92040.789000000004</c:v>
                </c:pt>
                <c:pt idx="15372">
                  <c:v>92042.789000000004</c:v>
                </c:pt>
                <c:pt idx="15373">
                  <c:v>92044.789000000004</c:v>
                </c:pt>
                <c:pt idx="15374">
                  <c:v>92046.789000000004</c:v>
                </c:pt>
                <c:pt idx="15375">
                  <c:v>92048.789000000004</c:v>
                </c:pt>
                <c:pt idx="15376">
                  <c:v>92050.789000000004</c:v>
                </c:pt>
                <c:pt idx="15377">
                  <c:v>92052.789000000004</c:v>
                </c:pt>
                <c:pt idx="15378">
                  <c:v>92054.789000000004</c:v>
                </c:pt>
                <c:pt idx="15379">
                  <c:v>92056.789000000004</c:v>
                </c:pt>
                <c:pt idx="15380">
                  <c:v>92058.789000000004</c:v>
                </c:pt>
                <c:pt idx="15381">
                  <c:v>92060.789000000004</c:v>
                </c:pt>
                <c:pt idx="15382">
                  <c:v>92062.789000000004</c:v>
                </c:pt>
                <c:pt idx="15383">
                  <c:v>92064.789000000004</c:v>
                </c:pt>
                <c:pt idx="15384">
                  <c:v>92066.789000000004</c:v>
                </c:pt>
                <c:pt idx="15385">
                  <c:v>92068.789000000004</c:v>
                </c:pt>
                <c:pt idx="15386">
                  <c:v>92070.789000000004</c:v>
                </c:pt>
                <c:pt idx="15387">
                  <c:v>92072.789000000004</c:v>
                </c:pt>
                <c:pt idx="15388">
                  <c:v>92074.789000000004</c:v>
                </c:pt>
                <c:pt idx="15389">
                  <c:v>92076.789000000004</c:v>
                </c:pt>
                <c:pt idx="15390">
                  <c:v>92078.789000000004</c:v>
                </c:pt>
                <c:pt idx="15391">
                  <c:v>92080.789000000004</c:v>
                </c:pt>
                <c:pt idx="15392">
                  <c:v>92082.789000000004</c:v>
                </c:pt>
                <c:pt idx="15393">
                  <c:v>92084.789000000004</c:v>
                </c:pt>
                <c:pt idx="15394">
                  <c:v>92086.789000000004</c:v>
                </c:pt>
                <c:pt idx="15395">
                  <c:v>92088.789000000004</c:v>
                </c:pt>
                <c:pt idx="15396">
                  <c:v>92090.789000000004</c:v>
                </c:pt>
                <c:pt idx="15397">
                  <c:v>92092.789000000004</c:v>
                </c:pt>
                <c:pt idx="15398">
                  <c:v>92094.789000000004</c:v>
                </c:pt>
                <c:pt idx="15399">
                  <c:v>92096.789000000004</c:v>
                </c:pt>
                <c:pt idx="15400">
                  <c:v>92098.789000000004</c:v>
                </c:pt>
                <c:pt idx="15401">
                  <c:v>92100.789000000004</c:v>
                </c:pt>
                <c:pt idx="15402">
                  <c:v>92102.789000000004</c:v>
                </c:pt>
                <c:pt idx="15403">
                  <c:v>92104.789000000004</c:v>
                </c:pt>
                <c:pt idx="15404">
                  <c:v>92106.789000000004</c:v>
                </c:pt>
                <c:pt idx="15405">
                  <c:v>92108.789000000004</c:v>
                </c:pt>
                <c:pt idx="15406">
                  <c:v>92110.789000000004</c:v>
                </c:pt>
                <c:pt idx="15407">
                  <c:v>92112.789000000004</c:v>
                </c:pt>
                <c:pt idx="15408">
                  <c:v>92114.789000000004</c:v>
                </c:pt>
                <c:pt idx="15409">
                  <c:v>92116.789000000004</c:v>
                </c:pt>
                <c:pt idx="15410">
                  <c:v>92118.789000000004</c:v>
                </c:pt>
                <c:pt idx="15411">
                  <c:v>92120.789000000004</c:v>
                </c:pt>
                <c:pt idx="15412">
                  <c:v>92122.789000000004</c:v>
                </c:pt>
                <c:pt idx="15413">
                  <c:v>92124.789000000004</c:v>
                </c:pt>
                <c:pt idx="15414">
                  <c:v>92126.789000000004</c:v>
                </c:pt>
                <c:pt idx="15415">
                  <c:v>92128.789000000004</c:v>
                </c:pt>
                <c:pt idx="15416">
                  <c:v>92130.789000000004</c:v>
                </c:pt>
                <c:pt idx="15417">
                  <c:v>92132.789000000004</c:v>
                </c:pt>
                <c:pt idx="15418">
                  <c:v>92134.789000000004</c:v>
                </c:pt>
                <c:pt idx="15419">
                  <c:v>92136.789000000004</c:v>
                </c:pt>
                <c:pt idx="15420">
                  <c:v>92138.789000000004</c:v>
                </c:pt>
                <c:pt idx="15421">
                  <c:v>92140.789000000004</c:v>
                </c:pt>
                <c:pt idx="15422">
                  <c:v>92142.789000000004</c:v>
                </c:pt>
                <c:pt idx="15423">
                  <c:v>92144.789000000004</c:v>
                </c:pt>
                <c:pt idx="15424">
                  <c:v>92146.789000000004</c:v>
                </c:pt>
                <c:pt idx="15425">
                  <c:v>92148.789000000004</c:v>
                </c:pt>
                <c:pt idx="15426">
                  <c:v>92150.789000000004</c:v>
                </c:pt>
                <c:pt idx="15427">
                  <c:v>92152.789000000004</c:v>
                </c:pt>
                <c:pt idx="15428">
                  <c:v>92154.789000000004</c:v>
                </c:pt>
                <c:pt idx="15429">
                  <c:v>92156.789000000004</c:v>
                </c:pt>
                <c:pt idx="15430">
                  <c:v>92158.789000000004</c:v>
                </c:pt>
                <c:pt idx="15431">
                  <c:v>92160.789000000004</c:v>
                </c:pt>
                <c:pt idx="15432">
                  <c:v>92162.789000000004</c:v>
                </c:pt>
                <c:pt idx="15433">
                  <c:v>92164.789000000004</c:v>
                </c:pt>
                <c:pt idx="15434">
                  <c:v>92166.789000000004</c:v>
                </c:pt>
                <c:pt idx="15435">
                  <c:v>92168.789000000004</c:v>
                </c:pt>
                <c:pt idx="15436">
                  <c:v>92170.789000000004</c:v>
                </c:pt>
                <c:pt idx="15437">
                  <c:v>92172.789000000004</c:v>
                </c:pt>
                <c:pt idx="15438">
                  <c:v>92174.789000000004</c:v>
                </c:pt>
                <c:pt idx="15439">
                  <c:v>92176.789000000004</c:v>
                </c:pt>
                <c:pt idx="15440">
                  <c:v>92178.789000000004</c:v>
                </c:pt>
                <c:pt idx="15441">
                  <c:v>92180.789000000004</c:v>
                </c:pt>
                <c:pt idx="15442">
                  <c:v>92182.789000000004</c:v>
                </c:pt>
                <c:pt idx="15443">
                  <c:v>92184.789000000004</c:v>
                </c:pt>
                <c:pt idx="15444">
                  <c:v>92186.789000000004</c:v>
                </c:pt>
                <c:pt idx="15445">
                  <c:v>92188.789000000004</c:v>
                </c:pt>
                <c:pt idx="15446">
                  <c:v>92190.789000000004</c:v>
                </c:pt>
                <c:pt idx="15447">
                  <c:v>92192.789000000004</c:v>
                </c:pt>
                <c:pt idx="15448">
                  <c:v>92194.789000000004</c:v>
                </c:pt>
                <c:pt idx="15449">
                  <c:v>92196.789000000004</c:v>
                </c:pt>
                <c:pt idx="15450">
                  <c:v>92198.789000000004</c:v>
                </c:pt>
                <c:pt idx="15451">
                  <c:v>92200.789000000004</c:v>
                </c:pt>
                <c:pt idx="15452">
                  <c:v>92202.789000000004</c:v>
                </c:pt>
                <c:pt idx="15453">
                  <c:v>92204.789000000004</c:v>
                </c:pt>
                <c:pt idx="15454">
                  <c:v>92206.789000000004</c:v>
                </c:pt>
                <c:pt idx="15455">
                  <c:v>92208.789000000004</c:v>
                </c:pt>
                <c:pt idx="15456">
                  <c:v>92210.789000000004</c:v>
                </c:pt>
                <c:pt idx="15457">
                  <c:v>92212.789000000004</c:v>
                </c:pt>
                <c:pt idx="15458">
                  <c:v>92214.789000000004</c:v>
                </c:pt>
                <c:pt idx="15459">
                  <c:v>92216.789000000004</c:v>
                </c:pt>
                <c:pt idx="15460">
                  <c:v>92218.789000000004</c:v>
                </c:pt>
                <c:pt idx="15461">
                  <c:v>92220.789000000004</c:v>
                </c:pt>
                <c:pt idx="15462">
                  <c:v>92222.789000000004</c:v>
                </c:pt>
                <c:pt idx="15463">
                  <c:v>92224.789000000004</c:v>
                </c:pt>
                <c:pt idx="15464">
                  <c:v>92226.789000000004</c:v>
                </c:pt>
                <c:pt idx="15465">
                  <c:v>92228.789000000004</c:v>
                </c:pt>
                <c:pt idx="15466">
                  <c:v>92230.789000000004</c:v>
                </c:pt>
                <c:pt idx="15467">
                  <c:v>92232.789000000004</c:v>
                </c:pt>
                <c:pt idx="15468">
                  <c:v>92234.789000000004</c:v>
                </c:pt>
                <c:pt idx="15469">
                  <c:v>92236.789000000004</c:v>
                </c:pt>
                <c:pt idx="15470">
                  <c:v>92238.789000000004</c:v>
                </c:pt>
                <c:pt idx="15471">
                  <c:v>92240.789000000004</c:v>
                </c:pt>
                <c:pt idx="15472">
                  <c:v>92242.789000000004</c:v>
                </c:pt>
                <c:pt idx="15473">
                  <c:v>92244.789000000004</c:v>
                </c:pt>
                <c:pt idx="15474">
                  <c:v>92246.789000000004</c:v>
                </c:pt>
                <c:pt idx="15475">
                  <c:v>92248.789000000004</c:v>
                </c:pt>
                <c:pt idx="15476">
                  <c:v>92250.789000000004</c:v>
                </c:pt>
                <c:pt idx="15477">
                  <c:v>92252.789000000004</c:v>
                </c:pt>
                <c:pt idx="15478">
                  <c:v>92254.789000000004</c:v>
                </c:pt>
                <c:pt idx="15479">
                  <c:v>92256.789000000004</c:v>
                </c:pt>
                <c:pt idx="15480">
                  <c:v>92258.789000000004</c:v>
                </c:pt>
                <c:pt idx="15481">
                  <c:v>92260.789000000004</c:v>
                </c:pt>
                <c:pt idx="15482">
                  <c:v>92262.789000000004</c:v>
                </c:pt>
                <c:pt idx="15483">
                  <c:v>92264.789000000004</c:v>
                </c:pt>
                <c:pt idx="15484">
                  <c:v>92266.789000000004</c:v>
                </c:pt>
                <c:pt idx="15485">
                  <c:v>92268.789000000004</c:v>
                </c:pt>
                <c:pt idx="15486">
                  <c:v>92270.789000000004</c:v>
                </c:pt>
                <c:pt idx="15487">
                  <c:v>92272.789000000004</c:v>
                </c:pt>
                <c:pt idx="15488">
                  <c:v>92274.789000000004</c:v>
                </c:pt>
                <c:pt idx="15489">
                  <c:v>92276.789000000004</c:v>
                </c:pt>
                <c:pt idx="15490">
                  <c:v>92278.789000000004</c:v>
                </c:pt>
                <c:pt idx="15491">
                  <c:v>92280.789000000004</c:v>
                </c:pt>
                <c:pt idx="15492">
                  <c:v>92282.789000000004</c:v>
                </c:pt>
                <c:pt idx="15493">
                  <c:v>92284.789000000004</c:v>
                </c:pt>
                <c:pt idx="15494">
                  <c:v>92286.789000000004</c:v>
                </c:pt>
                <c:pt idx="15495">
                  <c:v>92288.789000000004</c:v>
                </c:pt>
                <c:pt idx="15496">
                  <c:v>92290.789000000004</c:v>
                </c:pt>
                <c:pt idx="15497">
                  <c:v>92292.789000000004</c:v>
                </c:pt>
                <c:pt idx="15498">
                  <c:v>92294.789000000004</c:v>
                </c:pt>
                <c:pt idx="15499">
                  <c:v>92296.789000000004</c:v>
                </c:pt>
                <c:pt idx="15500">
                  <c:v>92298.789000000004</c:v>
                </c:pt>
                <c:pt idx="15501">
                  <c:v>92300.789000000004</c:v>
                </c:pt>
                <c:pt idx="15502">
                  <c:v>92302.789000000004</c:v>
                </c:pt>
                <c:pt idx="15503">
                  <c:v>92304.789000000004</c:v>
                </c:pt>
                <c:pt idx="15504">
                  <c:v>92306.789000000004</c:v>
                </c:pt>
                <c:pt idx="15505">
                  <c:v>92308.789000000004</c:v>
                </c:pt>
                <c:pt idx="15506">
                  <c:v>92310.789000000004</c:v>
                </c:pt>
                <c:pt idx="15507">
                  <c:v>92312.789000000004</c:v>
                </c:pt>
                <c:pt idx="15508">
                  <c:v>92314.789000000004</c:v>
                </c:pt>
                <c:pt idx="15509">
                  <c:v>92316.789000000004</c:v>
                </c:pt>
                <c:pt idx="15510">
                  <c:v>92318.789000000004</c:v>
                </c:pt>
                <c:pt idx="15511">
                  <c:v>92320.789000000004</c:v>
                </c:pt>
                <c:pt idx="15512">
                  <c:v>92322.789000000004</c:v>
                </c:pt>
                <c:pt idx="15513">
                  <c:v>92324.789000000004</c:v>
                </c:pt>
                <c:pt idx="15514">
                  <c:v>92326.789000000004</c:v>
                </c:pt>
                <c:pt idx="15515">
                  <c:v>92328.789000000004</c:v>
                </c:pt>
                <c:pt idx="15516">
                  <c:v>92330.789000000004</c:v>
                </c:pt>
                <c:pt idx="15517">
                  <c:v>92332.789000000004</c:v>
                </c:pt>
                <c:pt idx="15518">
                  <c:v>92334.789000000004</c:v>
                </c:pt>
                <c:pt idx="15519">
                  <c:v>92336.789000000004</c:v>
                </c:pt>
                <c:pt idx="15520">
                  <c:v>92338.789000000004</c:v>
                </c:pt>
                <c:pt idx="15521">
                  <c:v>92340.789000000004</c:v>
                </c:pt>
                <c:pt idx="15522">
                  <c:v>92342.789000000004</c:v>
                </c:pt>
                <c:pt idx="15523">
                  <c:v>92344.789000000004</c:v>
                </c:pt>
                <c:pt idx="15524">
                  <c:v>92346.789000000004</c:v>
                </c:pt>
                <c:pt idx="15525">
                  <c:v>92348.789000000004</c:v>
                </c:pt>
                <c:pt idx="15526">
                  <c:v>92350.789000000004</c:v>
                </c:pt>
                <c:pt idx="15527">
                  <c:v>92352.789000000004</c:v>
                </c:pt>
                <c:pt idx="15528">
                  <c:v>92354.789000000004</c:v>
                </c:pt>
                <c:pt idx="15529">
                  <c:v>92356.789000000004</c:v>
                </c:pt>
                <c:pt idx="15530">
                  <c:v>92358.789000000004</c:v>
                </c:pt>
                <c:pt idx="15531">
                  <c:v>92360.789000000004</c:v>
                </c:pt>
                <c:pt idx="15532">
                  <c:v>92362.789000000004</c:v>
                </c:pt>
                <c:pt idx="15533">
                  <c:v>92364.789000000004</c:v>
                </c:pt>
                <c:pt idx="15534">
                  <c:v>92366.789000000004</c:v>
                </c:pt>
                <c:pt idx="15535">
                  <c:v>92368.789000000004</c:v>
                </c:pt>
                <c:pt idx="15536">
                  <c:v>92370.789000000004</c:v>
                </c:pt>
                <c:pt idx="15537">
                  <c:v>92372.789000000004</c:v>
                </c:pt>
                <c:pt idx="15538">
                  <c:v>92374.789000000004</c:v>
                </c:pt>
                <c:pt idx="15539">
                  <c:v>92376.789000000004</c:v>
                </c:pt>
                <c:pt idx="15540">
                  <c:v>92378.789000000004</c:v>
                </c:pt>
                <c:pt idx="15541">
                  <c:v>92380.789000000004</c:v>
                </c:pt>
                <c:pt idx="15542">
                  <c:v>92382.789000000004</c:v>
                </c:pt>
                <c:pt idx="15543">
                  <c:v>92384.789000000004</c:v>
                </c:pt>
                <c:pt idx="15544">
                  <c:v>92386.789000000004</c:v>
                </c:pt>
                <c:pt idx="15545">
                  <c:v>92388.789000000004</c:v>
                </c:pt>
                <c:pt idx="15546">
                  <c:v>92390.789000000004</c:v>
                </c:pt>
                <c:pt idx="15547">
                  <c:v>92392.789000000004</c:v>
                </c:pt>
                <c:pt idx="15548">
                  <c:v>92394.789000000004</c:v>
                </c:pt>
                <c:pt idx="15549">
                  <c:v>92396.789000000004</c:v>
                </c:pt>
                <c:pt idx="15550">
                  <c:v>92398.789000000004</c:v>
                </c:pt>
                <c:pt idx="15551">
                  <c:v>92400.789000000004</c:v>
                </c:pt>
                <c:pt idx="15552">
                  <c:v>92402.789000000004</c:v>
                </c:pt>
                <c:pt idx="15553">
                  <c:v>92404.789000000004</c:v>
                </c:pt>
                <c:pt idx="15554">
                  <c:v>92406.789000000004</c:v>
                </c:pt>
                <c:pt idx="15555">
                  <c:v>92408.789000000004</c:v>
                </c:pt>
                <c:pt idx="15556">
                  <c:v>92410.789000000004</c:v>
                </c:pt>
                <c:pt idx="15557">
                  <c:v>92414.75</c:v>
                </c:pt>
                <c:pt idx="15558">
                  <c:v>92416.75</c:v>
                </c:pt>
                <c:pt idx="15559">
                  <c:v>92418.75</c:v>
                </c:pt>
                <c:pt idx="15560">
                  <c:v>92420.75</c:v>
                </c:pt>
                <c:pt idx="15561">
                  <c:v>92422.75</c:v>
                </c:pt>
                <c:pt idx="15562">
                  <c:v>92424.75</c:v>
                </c:pt>
                <c:pt idx="15563">
                  <c:v>92426.75</c:v>
                </c:pt>
                <c:pt idx="15564">
                  <c:v>92428.75</c:v>
                </c:pt>
                <c:pt idx="15565">
                  <c:v>92430.75</c:v>
                </c:pt>
                <c:pt idx="15566">
                  <c:v>92432.75</c:v>
                </c:pt>
                <c:pt idx="15567">
                  <c:v>92434.75</c:v>
                </c:pt>
                <c:pt idx="15568">
                  <c:v>92436.75</c:v>
                </c:pt>
                <c:pt idx="15569">
                  <c:v>92438.75</c:v>
                </c:pt>
                <c:pt idx="15570">
                  <c:v>92440.75</c:v>
                </c:pt>
                <c:pt idx="15571">
                  <c:v>92442.75</c:v>
                </c:pt>
                <c:pt idx="15572">
                  <c:v>92444.75</c:v>
                </c:pt>
                <c:pt idx="15573">
                  <c:v>92446.75</c:v>
                </c:pt>
                <c:pt idx="15574">
                  <c:v>92448.75</c:v>
                </c:pt>
                <c:pt idx="15575">
                  <c:v>92450.75</c:v>
                </c:pt>
                <c:pt idx="15576">
                  <c:v>92452.75</c:v>
                </c:pt>
                <c:pt idx="15577">
                  <c:v>92454.75</c:v>
                </c:pt>
                <c:pt idx="15578">
                  <c:v>92456.75</c:v>
                </c:pt>
                <c:pt idx="15579">
                  <c:v>92458.75</c:v>
                </c:pt>
                <c:pt idx="15580">
                  <c:v>92460.75</c:v>
                </c:pt>
                <c:pt idx="15581">
                  <c:v>92462.75</c:v>
                </c:pt>
                <c:pt idx="15582">
                  <c:v>92464.75</c:v>
                </c:pt>
                <c:pt idx="15583">
                  <c:v>92466.75</c:v>
                </c:pt>
                <c:pt idx="15584">
                  <c:v>92468.75</c:v>
                </c:pt>
                <c:pt idx="15585">
                  <c:v>92470.75</c:v>
                </c:pt>
                <c:pt idx="15586">
                  <c:v>92472.75</c:v>
                </c:pt>
                <c:pt idx="15587">
                  <c:v>92474.75</c:v>
                </c:pt>
                <c:pt idx="15588">
                  <c:v>92476.75</c:v>
                </c:pt>
                <c:pt idx="15589">
                  <c:v>92478.75</c:v>
                </c:pt>
                <c:pt idx="15590">
                  <c:v>92480.75</c:v>
                </c:pt>
                <c:pt idx="15591">
                  <c:v>92482.75</c:v>
                </c:pt>
                <c:pt idx="15592">
                  <c:v>92484.75</c:v>
                </c:pt>
                <c:pt idx="15593">
                  <c:v>92486.75</c:v>
                </c:pt>
                <c:pt idx="15594">
                  <c:v>92488.75</c:v>
                </c:pt>
                <c:pt idx="15595">
                  <c:v>92490.75</c:v>
                </c:pt>
                <c:pt idx="15596">
                  <c:v>92492.75</c:v>
                </c:pt>
                <c:pt idx="15597">
                  <c:v>92494.75</c:v>
                </c:pt>
                <c:pt idx="15598">
                  <c:v>92496.75</c:v>
                </c:pt>
                <c:pt idx="15599">
                  <c:v>92498.75</c:v>
                </c:pt>
                <c:pt idx="15600">
                  <c:v>92500.75</c:v>
                </c:pt>
                <c:pt idx="15601">
                  <c:v>92502.75</c:v>
                </c:pt>
                <c:pt idx="15602">
                  <c:v>92504.75</c:v>
                </c:pt>
                <c:pt idx="15603">
                  <c:v>92506.75</c:v>
                </c:pt>
                <c:pt idx="15604">
                  <c:v>92508.75</c:v>
                </c:pt>
                <c:pt idx="15605">
                  <c:v>92510.75</c:v>
                </c:pt>
                <c:pt idx="15606">
                  <c:v>92512.75</c:v>
                </c:pt>
                <c:pt idx="15607">
                  <c:v>92514.75</c:v>
                </c:pt>
                <c:pt idx="15608">
                  <c:v>92516.75</c:v>
                </c:pt>
                <c:pt idx="15609">
                  <c:v>92518.75</c:v>
                </c:pt>
                <c:pt idx="15610">
                  <c:v>92520.75</c:v>
                </c:pt>
                <c:pt idx="15611">
                  <c:v>92522.75</c:v>
                </c:pt>
                <c:pt idx="15612">
                  <c:v>92524.75</c:v>
                </c:pt>
                <c:pt idx="15613">
                  <c:v>92526.75</c:v>
                </c:pt>
                <c:pt idx="15614">
                  <c:v>92528.75</c:v>
                </c:pt>
                <c:pt idx="15615">
                  <c:v>92530.75</c:v>
                </c:pt>
                <c:pt idx="15616">
                  <c:v>92532.75</c:v>
                </c:pt>
                <c:pt idx="15617">
                  <c:v>92534.75</c:v>
                </c:pt>
                <c:pt idx="15618">
                  <c:v>92536.75</c:v>
                </c:pt>
                <c:pt idx="15619">
                  <c:v>92538.75</c:v>
                </c:pt>
                <c:pt idx="15620">
                  <c:v>92540.75</c:v>
                </c:pt>
                <c:pt idx="15621">
                  <c:v>92542.75</c:v>
                </c:pt>
                <c:pt idx="15622">
                  <c:v>92544.75</c:v>
                </c:pt>
                <c:pt idx="15623">
                  <c:v>92546.75</c:v>
                </c:pt>
                <c:pt idx="15624">
                  <c:v>92548.75</c:v>
                </c:pt>
                <c:pt idx="15625">
                  <c:v>92550.75</c:v>
                </c:pt>
                <c:pt idx="15626">
                  <c:v>92552.75</c:v>
                </c:pt>
                <c:pt idx="15627">
                  <c:v>92554.75</c:v>
                </c:pt>
                <c:pt idx="15628">
                  <c:v>92556.75</c:v>
                </c:pt>
                <c:pt idx="15629">
                  <c:v>92558.75</c:v>
                </c:pt>
                <c:pt idx="15630">
                  <c:v>92560.75</c:v>
                </c:pt>
                <c:pt idx="15631">
                  <c:v>92562.75</c:v>
                </c:pt>
                <c:pt idx="15632">
                  <c:v>92564.75</c:v>
                </c:pt>
                <c:pt idx="15633">
                  <c:v>92566.75</c:v>
                </c:pt>
                <c:pt idx="15634">
                  <c:v>92568.75</c:v>
                </c:pt>
                <c:pt idx="15635">
                  <c:v>92570.75</c:v>
                </c:pt>
                <c:pt idx="15636">
                  <c:v>92572.75</c:v>
                </c:pt>
                <c:pt idx="15637">
                  <c:v>92574.75</c:v>
                </c:pt>
                <c:pt idx="15638">
                  <c:v>92576.75</c:v>
                </c:pt>
                <c:pt idx="15639">
                  <c:v>92578.75</c:v>
                </c:pt>
                <c:pt idx="15640">
                  <c:v>92580.75</c:v>
                </c:pt>
                <c:pt idx="15641">
                  <c:v>92582.75</c:v>
                </c:pt>
                <c:pt idx="15642">
                  <c:v>92584.75</c:v>
                </c:pt>
                <c:pt idx="15643">
                  <c:v>92586.75</c:v>
                </c:pt>
                <c:pt idx="15644">
                  <c:v>92588.75</c:v>
                </c:pt>
                <c:pt idx="15645">
                  <c:v>92590.75</c:v>
                </c:pt>
                <c:pt idx="15646">
                  <c:v>92592.75</c:v>
                </c:pt>
                <c:pt idx="15647">
                  <c:v>92594.75</c:v>
                </c:pt>
                <c:pt idx="15648">
                  <c:v>92596.75</c:v>
                </c:pt>
                <c:pt idx="15649">
                  <c:v>92598.75</c:v>
                </c:pt>
                <c:pt idx="15650">
                  <c:v>92600.75</c:v>
                </c:pt>
                <c:pt idx="15651">
                  <c:v>92602.75</c:v>
                </c:pt>
                <c:pt idx="15652">
                  <c:v>92604.75</c:v>
                </c:pt>
                <c:pt idx="15653">
                  <c:v>92606.75</c:v>
                </c:pt>
                <c:pt idx="15654">
                  <c:v>92608.75</c:v>
                </c:pt>
                <c:pt idx="15655">
                  <c:v>92610.75</c:v>
                </c:pt>
                <c:pt idx="15656">
                  <c:v>92612.75</c:v>
                </c:pt>
                <c:pt idx="15657">
                  <c:v>92614.75</c:v>
                </c:pt>
                <c:pt idx="15658">
                  <c:v>92616.75</c:v>
                </c:pt>
                <c:pt idx="15659">
                  <c:v>92618.75</c:v>
                </c:pt>
                <c:pt idx="15660">
                  <c:v>92620.75</c:v>
                </c:pt>
                <c:pt idx="15661">
                  <c:v>92622.75</c:v>
                </c:pt>
                <c:pt idx="15662">
                  <c:v>92624.75</c:v>
                </c:pt>
                <c:pt idx="15663">
                  <c:v>92626.75</c:v>
                </c:pt>
                <c:pt idx="15664">
                  <c:v>92628.75</c:v>
                </c:pt>
                <c:pt idx="15665">
                  <c:v>92630.75</c:v>
                </c:pt>
                <c:pt idx="15666">
                  <c:v>92632.75</c:v>
                </c:pt>
                <c:pt idx="15667">
                  <c:v>92634.75</c:v>
                </c:pt>
                <c:pt idx="15668">
                  <c:v>92636.75</c:v>
                </c:pt>
                <c:pt idx="15669">
                  <c:v>92638.75</c:v>
                </c:pt>
                <c:pt idx="15670">
                  <c:v>92640.75</c:v>
                </c:pt>
                <c:pt idx="15671">
                  <c:v>92642.75</c:v>
                </c:pt>
                <c:pt idx="15672">
                  <c:v>92644.75</c:v>
                </c:pt>
                <c:pt idx="15673">
                  <c:v>92646.75</c:v>
                </c:pt>
                <c:pt idx="15674">
                  <c:v>92648.75</c:v>
                </c:pt>
                <c:pt idx="15675">
                  <c:v>92650.75</c:v>
                </c:pt>
                <c:pt idx="15676">
                  <c:v>92652.75</c:v>
                </c:pt>
                <c:pt idx="15677">
                  <c:v>92654.75</c:v>
                </c:pt>
                <c:pt idx="15678">
                  <c:v>92656.75</c:v>
                </c:pt>
                <c:pt idx="15679">
                  <c:v>92658.75</c:v>
                </c:pt>
                <c:pt idx="15680">
                  <c:v>92660.75</c:v>
                </c:pt>
                <c:pt idx="15681">
                  <c:v>92662.75</c:v>
                </c:pt>
                <c:pt idx="15682">
                  <c:v>92664.75</c:v>
                </c:pt>
                <c:pt idx="15683">
                  <c:v>92666.75</c:v>
                </c:pt>
                <c:pt idx="15684">
                  <c:v>92668.75</c:v>
                </c:pt>
                <c:pt idx="15685">
                  <c:v>92670.75</c:v>
                </c:pt>
                <c:pt idx="15686">
                  <c:v>92672.75</c:v>
                </c:pt>
                <c:pt idx="15687">
                  <c:v>92674.75</c:v>
                </c:pt>
                <c:pt idx="15688">
                  <c:v>92676.75</c:v>
                </c:pt>
                <c:pt idx="15689">
                  <c:v>92678.75</c:v>
                </c:pt>
                <c:pt idx="15690">
                  <c:v>92680.75</c:v>
                </c:pt>
                <c:pt idx="15691">
                  <c:v>92682.75</c:v>
                </c:pt>
                <c:pt idx="15692">
                  <c:v>92684.75</c:v>
                </c:pt>
                <c:pt idx="15693">
                  <c:v>92686.75</c:v>
                </c:pt>
                <c:pt idx="15694">
                  <c:v>92688.75</c:v>
                </c:pt>
                <c:pt idx="15695">
                  <c:v>92690.75</c:v>
                </c:pt>
                <c:pt idx="15696">
                  <c:v>92692.75</c:v>
                </c:pt>
                <c:pt idx="15697">
                  <c:v>92694.75</c:v>
                </c:pt>
                <c:pt idx="15698">
                  <c:v>92696.75</c:v>
                </c:pt>
                <c:pt idx="15699">
                  <c:v>92698.75</c:v>
                </c:pt>
                <c:pt idx="15700">
                  <c:v>92700.75</c:v>
                </c:pt>
                <c:pt idx="15701">
                  <c:v>92702.75</c:v>
                </c:pt>
                <c:pt idx="15702">
                  <c:v>92704.75</c:v>
                </c:pt>
                <c:pt idx="15703">
                  <c:v>92706.75</c:v>
                </c:pt>
                <c:pt idx="15704">
                  <c:v>92708.75</c:v>
                </c:pt>
                <c:pt idx="15705">
                  <c:v>92710.75</c:v>
                </c:pt>
                <c:pt idx="15706">
                  <c:v>92712.75</c:v>
                </c:pt>
                <c:pt idx="15707">
                  <c:v>92714.75</c:v>
                </c:pt>
                <c:pt idx="15708">
                  <c:v>92716.75</c:v>
                </c:pt>
                <c:pt idx="15709">
                  <c:v>92718.75</c:v>
                </c:pt>
                <c:pt idx="15710">
                  <c:v>92720.75</c:v>
                </c:pt>
                <c:pt idx="15711">
                  <c:v>92722.75</c:v>
                </c:pt>
                <c:pt idx="15712">
                  <c:v>92724.75</c:v>
                </c:pt>
                <c:pt idx="15713">
                  <c:v>92726.75</c:v>
                </c:pt>
                <c:pt idx="15714">
                  <c:v>92728.75</c:v>
                </c:pt>
                <c:pt idx="15715">
                  <c:v>92730.75</c:v>
                </c:pt>
                <c:pt idx="15716">
                  <c:v>92732.75</c:v>
                </c:pt>
                <c:pt idx="15717">
                  <c:v>92734.75</c:v>
                </c:pt>
                <c:pt idx="15718">
                  <c:v>92736.75</c:v>
                </c:pt>
                <c:pt idx="15719">
                  <c:v>92738.75</c:v>
                </c:pt>
                <c:pt idx="15720">
                  <c:v>92740.75</c:v>
                </c:pt>
                <c:pt idx="15721">
                  <c:v>92742.75</c:v>
                </c:pt>
                <c:pt idx="15722">
                  <c:v>92744.75</c:v>
                </c:pt>
                <c:pt idx="15723">
                  <c:v>92746.75</c:v>
                </c:pt>
                <c:pt idx="15724">
                  <c:v>92748.75</c:v>
                </c:pt>
                <c:pt idx="15725">
                  <c:v>92750.75</c:v>
                </c:pt>
                <c:pt idx="15726">
                  <c:v>92752.75</c:v>
                </c:pt>
                <c:pt idx="15727">
                  <c:v>92754.75</c:v>
                </c:pt>
                <c:pt idx="15728">
                  <c:v>92756.75</c:v>
                </c:pt>
                <c:pt idx="15729">
                  <c:v>92758.75</c:v>
                </c:pt>
                <c:pt idx="15730">
                  <c:v>92760.75</c:v>
                </c:pt>
                <c:pt idx="15731">
                  <c:v>92762.75</c:v>
                </c:pt>
                <c:pt idx="15732">
                  <c:v>92764.75</c:v>
                </c:pt>
                <c:pt idx="15733">
                  <c:v>92766.75</c:v>
                </c:pt>
                <c:pt idx="15734">
                  <c:v>92768.75</c:v>
                </c:pt>
                <c:pt idx="15735">
                  <c:v>92770.75</c:v>
                </c:pt>
                <c:pt idx="15736">
                  <c:v>92772.75</c:v>
                </c:pt>
                <c:pt idx="15737">
                  <c:v>92774.75</c:v>
                </c:pt>
                <c:pt idx="15738">
                  <c:v>92776.75</c:v>
                </c:pt>
                <c:pt idx="15739">
                  <c:v>92778.75</c:v>
                </c:pt>
                <c:pt idx="15740">
                  <c:v>92780.75</c:v>
                </c:pt>
                <c:pt idx="15741">
                  <c:v>92782.75</c:v>
                </c:pt>
                <c:pt idx="15742">
                  <c:v>92784.75</c:v>
                </c:pt>
                <c:pt idx="15743">
                  <c:v>92786.75</c:v>
                </c:pt>
                <c:pt idx="15744">
                  <c:v>92788.75</c:v>
                </c:pt>
                <c:pt idx="15745">
                  <c:v>92790.75</c:v>
                </c:pt>
                <c:pt idx="15746">
                  <c:v>92792.75</c:v>
                </c:pt>
                <c:pt idx="15747">
                  <c:v>92794.75</c:v>
                </c:pt>
                <c:pt idx="15748">
                  <c:v>92796.75</c:v>
                </c:pt>
                <c:pt idx="15749">
                  <c:v>92798.75</c:v>
                </c:pt>
                <c:pt idx="15750">
                  <c:v>92800.75</c:v>
                </c:pt>
                <c:pt idx="15751">
                  <c:v>92802.75</c:v>
                </c:pt>
                <c:pt idx="15752">
                  <c:v>92804.75</c:v>
                </c:pt>
                <c:pt idx="15753">
                  <c:v>92806.75</c:v>
                </c:pt>
                <c:pt idx="15754">
                  <c:v>92808.75</c:v>
                </c:pt>
                <c:pt idx="15755">
                  <c:v>92810.75</c:v>
                </c:pt>
                <c:pt idx="15756">
                  <c:v>92812.75</c:v>
                </c:pt>
                <c:pt idx="15757">
                  <c:v>92814.75</c:v>
                </c:pt>
                <c:pt idx="15758">
                  <c:v>92816.75</c:v>
                </c:pt>
                <c:pt idx="15759">
                  <c:v>92818.75</c:v>
                </c:pt>
                <c:pt idx="15760">
                  <c:v>92820.75</c:v>
                </c:pt>
                <c:pt idx="15761">
                  <c:v>92822.75</c:v>
                </c:pt>
                <c:pt idx="15762">
                  <c:v>92824.75</c:v>
                </c:pt>
                <c:pt idx="15763">
                  <c:v>92826.75</c:v>
                </c:pt>
                <c:pt idx="15764">
                  <c:v>92828.75</c:v>
                </c:pt>
                <c:pt idx="15765">
                  <c:v>92830.75</c:v>
                </c:pt>
                <c:pt idx="15766">
                  <c:v>92832.75</c:v>
                </c:pt>
                <c:pt idx="15767">
                  <c:v>92834.75</c:v>
                </c:pt>
                <c:pt idx="15768">
                  <c:v>92836.75</c:v>
                </c:pt>
                <c:pt idx="15769">
                  <c:v>92838.75</c:v>
                </c:pt>
                <c:pt idx="15770">
                  <c:v>92840.75</c:v>
                </c:pt>
                <c:pt idx="15771">
                  <c:v>92842.75</c:v>
                </c:pt>
                <c:pt idx="15772">
                  <c:v>92844.75</c:v>
                </c:pt>
                <c:pt idx="15773">
                  <c:v>92846.75</c:v>
                </c:pt>
                <c:pt idx="15774">
                  <c:v>92848.75</c:v>
                </c:pt>
                <c:pt idx="15775">
                  <c:v>92850.75</c:v>
                </c:pt>
                <c:pt idx="15776">
                  <c:v>92852.75</c:v>
                </c:pt>
                <c:pt idx="15777">
                  <c:v>92854.75</c:v>
                </c:pt>
                <c:pt idx="15778">
                  <c:v>92856.75</c:v>
                </c:pt>
                <c:pt idx="15779">
                  <c:v>92858.75</c:v>
                </c:pt>
                <c:pt idx="15780">
                  <c:v>92860.75</c:v>
                </c:pt>
                <c:pt idx="15781">
                  <c:v>92862.75</c:v>
                </c:pt>
                <c:pt idx="15782">
                  <c:v>92864.75</c:v>
                </c:pt>
                <c:pt idx="15783">
                  <c:v>92866.75</c:v>
                </c:pt>
                <c:pt idx="15784">
                  <c:v>92868.75</c:v>
                </c:pt>
                <c:pt idx="15785">
                  <c:v>92870.75</c:v>
                </c:pt>
                <c:pt idx="15786">
                  <c:v>92872.75</c:v>
                </c:pt>
                <c:pt idx="15787">
                  <c:v>92874.75</c:v>
                </c:pt>
                <c:pt idx="15788">
                  <c:v>92876.75</c:v>
                </c:pt>
                <c:pt idx="15789">
                  <c:v>92878.75</c:v>
                </c:pt>
                <c:pt idx="15790">
                  <c:v>92880.75</c:v>
                </c:pt>
                <c:pt idx="15791">
                  <c:v>92882.75</c:v>
                </c:pt>
                <c:pt idx="15792">
                  <c:v>92884.75</c:v>
                </c:pt>
                <c:pt idx="15793">
                  <c:v>92886.75</c:v>
                </c:pt>
                <c:pt idx="15794">
                  <c:v>92888.75</c:v>
                </c:pt>
                <c:pt idx="15795">
                  <c:v>92890.75</c:v>
                </c:pt>
                <c:pt idx="15796">
                  <c:v>92892.75</c:v>
                </c:pt>
                <c:pt idx="15797">
                  <c:v>92894.75</c:v>
                </c:pt>
                <c:pt idx="15798">
                  <c:v>92896.75</c:v>
                </c:pt>
                <c:pt idx="15799">
                  <c:v>92898.75</c:v>
                </c:pt>
                <c:pt idx="15800">
                  <c:v>92900.75</c:v>
                </c:pt>
                <c:pt idx="15801">
                  <c:v>92902.75</c:v>
                </c:pt>
                <c:pt idx="15802">
                  <c:v>92904.75</c:v>
                </c:pt>
                <c:pt idx="15803">
                  <c:v>92906.75</c:v>
                </c:pt>
                <c:pt idx="15804">
                  <c:v>92908.75</c:v>
                </c:pt>
                <c:pt idx="15805">
                  <c:v>92910.75</c:v>
                </c:pt>
                <c:pt idx="15806">
                  <c:v>92912.75</c:v>
                </c:pt>
                <c:pt idx="15807">
                  <c:v>92914.75</c:v>
                </c:pt>
                <c:pt idx="15808">
                  <c:v>92916.75</c:v>
                </c:pt>
                <c:pt idx="15809">
                  <c:v>92918.75</c:v>
                </c:pt>
                <c:pt idx="15810">
                  <c:v>92920.75</c:v>
                </c:pt>
                <c:pt idx="15811">
                  <c:v>92922.75</c:v>
                </c:pt>
                <c:pt idx="15812">
                  <c:v>92924.75</c:v>
                </c:pt>
                <c:pt idx="15813">
                  <c:v>92926.75</c:v>
                </c:pt>
                <c:pt idx="15814">
                  <c:v>92928.75</c:v>
                </c:pt>
                <c:pt idx="15815">
                  <c:v>92930.75</c:v>
                </c:pt>
                <c:pt idx="15816">
                  <c:v>92932.75</c:v>
                </c:pt>
                <c:pt idx="15817">
                  <c:v>92934.75</c:v>
                </c:pt>
                <c:pt idx="15818">
                  <c:v>92936.75</c:v>
                </c:pt>
                <c:pt idx="15819">
                  <c:v>92938.75</c:v>
                </c:pt>
                <c:pt idx="15820">
                  <c:v>92940.75</c:v>
                </c:pt>
                <c:pt idx="15821">
                  <c:v>92942.75</c:v>
                </c:pt>
                <c:pt idx="15822">
                  <c:v>92944.75</c:v>
                </c:pt>
                <c:pt idx="15823">
                  <c:v>92946.75</c:v>
                </c:pt>
                <c:pt idx="15824">
                  <c:v>92948.75</c:v>
                </c:pt>
                <c:pt idx="15825">
                  <c:v>92950.75</c:v>
                </c:pt>
                <c:pt idx="15826">
                  <c:v>92952.75</c:v>
                </c:pt>
                <c:pt idx="15827">
                  <c:v>92954.75</c:v>
                </c:pt>
                <c:pt idx="15828">
                  <c:v>92956.75</c:v>
                </c:pt>
                <c:pt idx="15829">
                  <c:v>92958.75</c:v>
                </c:pt>
                <c:pt idx="15830">
                  <c:v>92960.75</c:v>
                </c:pt>
                <c:pt idx="15831">
                  <c:v>92962.75</c:v>
                </c:pt>
                <c:pt idx="15832">
                  <c:v>92964.75</c:v>
                </c:pt>
                <c:pt idx="15833">
                  <c:v>92966.75</c:v>
                </c:pt>
                <c:pt idx="15834">
                  <c:v>92968.75</c:v>
                </c:pt>
                <c:pt idx="15835">
                  <c:v>92970.75</c:v>
                </c:pt>
                <c:pt idx="15836">
                  <c:v>92972.75</c:v>
                </c:pt>
                <c:pt idx="15837">
                  <c:v>92974.75</c:v>
                </c:pt>
                <c:pt idx="15838">
                  <c:v>92976.75</c:v>
                </c:pt>
                <c:pt idx="15839">
                  <c:v>92978.75</c:v>
                </c:pt>
                <c:pt idx="15840">
                  <c:v>92980.75</c:v>
                </c:pt>
                <c:pt idx="15841">
                  <c:v>92982.75</c:v>
                </c:pt>
                <c:pt idx="15842">
                  <c:v>92984.75</c:v>
                </c:pt>
                <c:pt idx="15843">
                  <c:v>92986.75</c:v>
                </c:pt>
                <c:pt idx="15844">
                  <c:v>92988.75</c:v>
                </c:pt>
                <c:pt idx="15845">
                  <c:v>92990.75</c:v>
                </c:pt>
                <c:pt idx="15846">
                  <c:v>92992.75</c:v>
                </c:pt>
                <c:pt idx="15847">
                  <c:v>92994.75</c:v>
                </c:pt>
                <c:pt idx="15848">
                  <c:v>92996.75</c:v>
                </c:pt>
                <c:pt idx="15849">
                  <c:v>92998.75</c:v>
                </c:pt>
                <c:pt idx="15850">
                  <c:v>93000.75</c:v>
                </c:pt>
                <c:pt idx="15851">
                  <c:v>93002.75</c:v>
                </c:pt>
                <c:pt idx="15852">
                  <c:v>93004.75</c:v>
                </c:pt>
                <c:pt idx="15853">
                  <c:v>93006.75</c:v>
                </c:pt>
                <c:pt idx="15854">
                  <c:v>93008.75</c:v>
                </c:pt>
                <c:pt idx="15855">
                  <c:v>93010.75</c:v>
                </c:pt>
                <c:pt idx="15856">
                  <c:v>93012.75</c:v>
                </c:pt>
                <c:pt idx="15857">
                  <c:v>93014.75</c:v>
                </c:pt>
                <c:pt idx="15858">
                  <c:v>93016.75</c:v>
                </c:pt>
                <c:pt idx="15859">
                  <c:v>93018.75</c:v>
                </c:pt>
                <c:pt idx="15860">
                  <c:v>93020.75</c:v>
                </c:pt>
                <c:pt idx="15861">
                  <c:v>93022.75</c:v>
                </c:pt>
                <c:pt idx="15862">
                  <c:v>93024.75</c:v>
                </c:pt>
                <c:pt idx="15863">
                  <c:v>93026.75</c:v>
                </c:pt>
                <c:pt idx="15864">
                  <c:v>93028.75</c:v>
                </c:pt>
                <c:pt idx="15865">
                  <c:v>93030.75</c:v>
                </c:pt>
                <c:pt idx="15866">
                  <c:v>93032.75</c:v>
                </c:pt>
                <c:pt idx="15867">
                  <c:v>93034.75</c:v>
                </c:pt>
                <c:pt idx="15868">
                  <c:v>93036.75</c:v>
                </c:pt>
                <c:pt idx="15869">
                  <c:v>93038.75</c:v>
                </c:pt>
                <c:pt idx="15870">
                  <c:v>93040.75</c:v>
                </c:pt>
                <c:pt idx="15871">
                  <c:v>93042.75</c:v>
                </c:pt>
                <c:pt idx="15872">
                  <c:v>93044.75</c:v>
                </c:pt>
                <c:pt idx="15873">
                  <c:v>93046.75</c:v>
                </c:pt>
                <c:pt idx="15874">
                  <c:v>93048.75</c:v>
                </c:pt>
                <c:pt idx="15875">
                  <c:v>93050.75</c:v>
                </c:pt>
                <c:pt idx="15876">
                  <c:v>93052.75</c:v>
                </c:pt>
                <c:pt idx="15877">
                  <c:v>93054.75</c:v>
                </c:pt>
                <c:pt idx="15878">
                  <c:v>93056.75</c:v>
                </c:pt>
                <c:pt idx="15879">
                  <c:v>93058.75</c:v>
                </c:pt>
                <c:pt idx="15880">
                  <c:v>93060.75</c:v>
                </c:pt>
                <c:pt idx="15881">
                  <c:v>93062.75</c:v>
                </c:pt>
                <c:pt idx="15882">
                  <c:v>93064.75</c:v>
                </c:pt>
                <c:pt idx="15883">
                  <c:v>93066.75</c:v>
                </c:pt>
                <c:pt idx="15884">
                  <c:v>93068.75</c:v>
                </c:pt>
                <c:pt idx="15885">
                  <c:v>93070.75</c:v>
                </c:pt>
                <c:pt idx="15886">
                  <c:v>93072.75</c:v>
                </c:pt>
                <c:pt idx="15887">
                  <c:v>93074.75</c:v>
                </c:pt>
                <c:pt idx="15888">
                  <c:v>93076.75</c:v>
                </c:pt>
                <c:pt idx="15889">
                  <c:v>93078.75</c:v>
                </c:pt>
                <c:pt idx="15890">
                  <c:v>93080.75</c:v>
                </c:pt>
                <c:pt idx="15891">
                  <c:v>93082.75</c:v>
                </c:pt>
                <c:pt idx="15892">
                  <c:v>93084.75</c:v>
                </c:pt>
                <c:pt idx="15893">
                  <c:v>93086.75</c:v>
                </c:pt>
                <c:pt idx="15894">
                  <c:v>93088.75</c:v>
                </c:pt>
                <c:pt idx="15895">
                  <c:v>93090.75</c:v>
                </c:pt>
                <c:pt idx="15896">
                  <c:v>93092.75</c:v>
                </c:pt>
                <c:pt idx="15897">
                  <c:v>93094.75</c:v>
                </c:pt>
                <c:pt idx="15898">
                  <c:v>93096.75</c:v>
                </c:pt>
                <c:pt idx="15899">
                  <c:v>93098.75</c:v>
                </c:pt>
                <c:pt idx="15900">
                  <c:v>93100.75</c:v>
                </c:pt>
                <c:pt idx="15901">
                  <c:v>93102.75</c:v>
                </c:pt>
                <c:pt idx="15902">
                  <c:v>93104.75</c:v>
                </c:pt>
                <c:pt idx="15903">
                  <c:v>93106.75</c:v>
                </c:pt>
                <c:pt idx="15904">
                  <c:v>93108.75</c:v>
                </c:pt>
                <c:pt idx="15905">
                  <c:v>93110.75</c:v>
                </c:pt>
                <c:pt idx="15906">
                  <c:v>93112.75</c:v>
                </c:pt>
                <c:pt idx="15907">
                  <c:v>93114.75</c:v>
                </c:pt>
                <c:pt idx="15908">
                  <c:v>93116.75</c:v>
                </c:pt>
                <c:pt idx="15909">
                  <c:v>93118.75</c:v>
                </c:pt>
                <c:pt idx="15910">
                  <c:v>93120.75</c:v>
                </c:pt>
                <c:pt idx="15911">
                  <c:v>93122.75</c:v>
                </c:pt>
                <c:pt idx="15912">
                  <c:v>93124.75</c:v>
                </c:pt>
                <c:pt idx="15913">
                  <c:v>93126.75</c:v>
                </c:pt>
                <c:pt idx="15914">
                  <c:v>93128.75</c:v>
                </c:pt>
                <c:pt idx="15915">
                  <c:v>93130.75</c:v>
                </c:pt>
                <c:pt idx="15916">
                  <c:v>93132.75</c:v>
                </c:pt>
                <c:pt idx="15917">
                  <c:v>93134.75</c:v>
                </c:pt>
                <c:pt idx="15918">
                  <c:v>93136.75</c:v>
                </c:pt>
                <c:pt idx="15919">
                  <c:v>93138.75</c:v>
                </c:pt>
                <c:pt idx="15920">
                  <c:v>93140.75</c:v>
                </c:pt>
                <c:pt idx="15921">
                  <c:v>93142.75</c:v>
                </c:pt>
                <c:pt idx="15922">
                  <c:v>93144.75</c:v>
                </c:pt>
                <c:pt idx="15923">
                  <c:v>93146.75</c:v>
                </c:pt>
                <c:pt idx="15924">
                  <c:v>93148.75</c:v>
                </c:pt>
                <c:pt idx="15925">
                  <c:v>93150.75</c:v>
                </c:pt>
                <c:pt idx="15926">
                  <c:v>93152.75</c:v>
                </c:pt>
                <c:pt idx="15927">
                  <c:v>93154.75</c:v>
                </c:pt>
                <c:pt idx="15928">
                  <c:v>93156.75</c:v>
                </c:pt>
                <c:pt idx="15929">
                  <c:v>93158.75</c:v>
                </c:pt>
                <c:pt idx="15930">
                  <c:v>93160.75</c:v>
                </c:pt>
                <c:pt idx="15931">
                  <c:v>93162.75</c:v>
                </c:pt>
                <c:pt idx="15932">
                  <c:v>93164.75</c:v>
                </c:pt>
                <c:pt idx="15933">
                  <c:v>93166.75</c:v>
                </c:pt>
                <c:pt idx="15934">
                  <c:v>93168.75</c:v>
                </c:pt>
                <c:pt idx="15935">
                  <c:v>93170.75</c:v>
                </c:pt>
                <c:pt idx="15936">
                  <c:v>93172.75</c:v>
                </c:pt>
                <c:pt idx="15937">
                  <c:v>93174.75</c:v>
                </c:pt>
                <c:pt idx="15938">
                  <c:v>93176.75</c:v>
                </c:pt>
                <c:pt idx="15939">
                  <c:v>93178.75</c:v>
                </c:pt>
                <c:pt idx="15940">
                  <c:v>93180.75</c:v>
                </c:pt>
                <c:pt idx="15941">
                  <c:v>93182.75</c:v>
                </c:pt>
                <c:pt idx="15942">
                  <c:v>93184.75</c:v>
                </c:pt>
                <c:pt idx="15943">
                  <c:v>93186.75</c:v>
                </c:pt>
                <c:pt idx="15944">
                  <c:v>93188.75</c:v>
                </c:pt>
                <c:pt idx="15945">
                  <c:v>93190.75</c:v>
                </c:pt>
                <c:pt idx="15946">
                  <c:v>93192.75</c:v>
                </c:pt>
                <c:pt idx="15947">
                  <c:v>93194.75</c:v>
                </c:pt>
                <c:pt idx="15948">
                  <c:v>93196.75</c:v>
                </c:pt>
                <c:pt idx="15949">
                  <c:v>93198.75</c:v>
                </c:pt>
                <c:pt idx="15950">
                  <c:v>93200.75</c:v>
                </c:pt>
                <c:pt idx="15951">
                  <c:v>93202.75</c:v>
                </c:pt>
                <c:pt idx="15952">
                  <c:v>93204.75</c:v>
                </c:pt>
                <c:pt idx="15953">
                  <c:v>93206.75</c:v>
                </c:pt>
                <c:pt idx="15954">
                  <c:v>93208.75</c:v>
                </c:pt>
                <c:pt idx="15955">
                  <c:v>93210.75</c:v>
                </c:pt>
                <c:pt idx="15956">
                  <c:v>93212.75</c:v>
                </c:pt>
                <c:pt idx="15957">
                  <c:v>93214.75</c:v>
                </c:pt>
                <c:pt idx="15958">
                  <c:v>93216.75</c:v>
                </c:pt>
                <c:pt idx="15959">
                  <c:v>93218.75</c:v>
                </c:pt>
                <c:pt idx="15960">
                  <c:v>93220.75</c:v>
                </c:pt>
                <c:pt idx="15961">
                  <c:v>93222.75</c:v>
                </c:pt>
                <c:pt idx="15962">
                  <c:v>93224.75</c:v>
                </c:pt>
                <c:pt idx="15963">
                  <c:v>93226.75</c:v>
                </c:pt>
                <c:pt idx="15964">
                  <c:v>93228.75</c:v>
                </c:pt>
                <c:pt idx="15965">
                  <c:v>93230.75</c:v>
                </c:pt>
                <c:pt idx="15966">
                  <c:v>93232.75</c:v>
                </c:pt>
                <c:pt idx="15967">
                  <c:v>93234.75</c:v>
                </c:pt>
                <c:pt idx="15968">
                  <c:v>93236.75</c:v>
                </c:pt>
                <c:pt idx="15969">
                  <c:v>93238.75</c:v>
                </c:pt>
                <c:pt idx="15970">
                  <c:v>93240.75</c:v>
                </c:pt>
                <c:pt idx="15971">
                  <c:v>93242.75</c:v>
                </c:pt>
                <c:pt idx="15972">
                  <c:v>93244.75</c:v>
                </c:pt>
                <c:pt idx="15973">
                  <c:v>93246.75</c:v>
                </c:pt>
                <c:pt idx="15974">
                  <c:v>93248.75</c:v>
                </c:pt>
                <c:pt idx="15975">
                  <c:v>93250.75</c:v>
                </c:pt>
                <c:pt idx="15976">
                  <c:v>93252.75</c:v>
                </c:pt>
                <c:pt idx="15977">
                  <c:v>93254.75</c:v>
                </c:pt>
                <c:pt idx="15978">
                  <c:v>93256.75</c:v>
                </c:pt>
                <c:pt idx="15979">
                  <c:v>93258.75</c:v>
                </c:pt>
                <c:pt idx="15980">
                  <c:v>93260.75</c:v>
                </c:pt>
                <c:pt idx="15981">
                  <c:v>93262.75</c:v>
                </c:pt>
                <c:pt idx="15982">
                  <c:v>93264.75</c:v>
                </c:pt>
                <c:pt idx="15983">
                  <c:v>93266.75</c:v>
                </c:pt>
                <c:pt idx="15984">
                  <c:v>93268.75</c:v>
                </c:pt>
                <c:pt idx="15985">
                  <c:v>93270.75</c:v>
                </c:pt>
                <c:pt idx="15986">
                  <c:v>93272.75</c:v>
                </c:pt>
                <c:pt idx="15987">
                  <c:v>93274.75</c:v>
                </c:pt>
                <c:pt idx="15988">
                  <c:v>93276.75</c:v>
                </c:pt>
                <c:pt idx="15989">
                  <c:v>93278.75</c:v>
                </c:pt>
                <c:pt idx="15990">
                  <c:v>93280.75</c:v>
                </c:pt>
                <c:pt idx="15991">
                  <c:v>93282.75</c:v>
                </c:pt>
                <c:pt idx="15992">
                  <c:v>93284.75</c:v>
                </c:pt>
                <c:pt idx="15993">
                  <c:v>93286.75</c:v>
                </c:pt>
                <c:pt idx="15994">
                  <c:v>93288.75</c:v>
                </c:pt>
                <c:pt idx="15995">
                  <c:v>93290.75</c:v>
                </c:pt>
                <c:pt idx="15996">
                  <c:v>93292.75</c:v>
                </c:pt>
                <c:pt idx="15997">
                  <c:v>93294.75</c:v>
                </c:pt>
                <c:pt idx="15998">
                  <c:v>93296.75</c:v>
                </c:pt>
                <c:pt idx="15999">
                  <c:v>93298.75</c:v>
                </c:pt>
                <c:pt idx="16000">
                  <c:v>93300.75</c:v>
                </c:pt>
                <c:pt idx="16001">
                  <c:v>93304.062999999878</c:v>
                </c:pt>
                <c:pt idx="16002">
                  <c:v>93306.062999999878</c:v>
                </c:pt>
                <c:pt idx="16003">
                  <c:v>93308.062999999878</c:v>
                </c:pt>
                <c:pt idx="16004">
                  <c:v>93310.062999999878</c:v>
                </c:pt>
                <c:pt idx="16005">
                  <c:v>93312.062999999878</c:v>
                </c:pt>
                <c:pt idx="16006">
                  <c:v>93314.062999999878</c:v>
                </c:pt>
                <c:pt idx="16007">
                  <c:v>93316.062999999878</c:v>
                </c:pt>
                <c:pt idx="16008">
                  <c:v>93318.062999999878</c:v>
                </c:pt>
                <c:pt idx="16009">
                  <c:v>93320.062999999878</c:v>
                </c:pt>
                <c:pt idx="16010">
                  <c:v>93322.062999999878</c:v>
                </c:pt>
                <c:pt idx="16011">
                  <c:v>93324.062999999878</c:v>
                </c:pt>
                <c:pt idx="16012">
                  <c:v>93326.062999999878</c:v>
                </c:pt>
                <c:pt idx="16013">
                  <c:v>93328.062999999878</c:v>
                </c:pt>
                <c:pt idx="16014">
                  <c:v>93330.062999999878</c:v>
                </c:pt>
                <c:pt idx="16015">
                  <c:v>93332.062999999878</c:v>
                </c:pt>
                <c:pt idx="16016">
                  <c:v>93334.062999999878</c:v>
                </c:pt>
                <c:pt idx="16017">
                  <c:v>93336.062999999878</c:v>
                </c:pt>
                <c:pt idx="16018">
                  <c:v>93338.062999999878</c:v>
                </c:pt>
                <c:pt idx="16019">
                  <c:v>93340.062999999878</c:v>
                </c:pt>
                <c:pt idx="16020">
                  <c:v>93342.062999999878</c:v>
                </c:pt>
                <c:pt idx="16021">
                  <c:v>93344.062999999878</c:v>
                </c:pt>
                <c:pt idx="16022">
                  <c:v>93346.062999999878</c:v>
                </c:pt>
                <c:pt idx="16023">
                  <c:v>93348.062999999878</c:v>
                </c:pt>
                <c:pt idx="16024">
                  <c:v>93350.062999999878</c:v>
                </c:pt>
                <c:pt idx="16025">
                  <c:v>93352.062999999878</c:v>
                </c:pt>
                <c:pt idx="16026">
                  <c:v>93354.062999999878</c:v>
                </c:pt>
                <c:pt idx="16027">
                  <c:v>93356.062999999878</c:v>
                </c:pt>
                <c:pt idx="16028">
                  <c:v>93358.062999999878</c:v>
                </c:pt>
                <c:pt idx="16029">
                  <c:v>93360.062999999878</c:v>
                </c:pt>
                <c:pt idx="16030">
                  <c:v>93362.062999999878</c:v>
                </c:pt>
                <c:pt idx="16031">
                  <c:v>93364.062999999878</c:v>
                </c:pt>
                <c:pt idx="16032">
                  <c:v>93366.062999999878</c:v>
                </c:pt>
                <c:pt idx="16033">
                  <c:v>93368.062999999878</c:v>
                </c:pt>
                <c:pt idx="16034">
                  <c:v>93370.062999999878</c:v>
                </c:pt>
                <c:pt idx="16035">
                  <c:v>93372.062999999878</c:v>
                </c:pt>
                <c:pt idx="16036">
                  <c:v>93374.062999999878</c:v>
                </c:pt>
                <c:pt idx="16037">
                  <c:v>93376.062999999878</c:v>
                </c:pt>
                <c:pt idx="16038">
                  <c:v>93378.062999999878</c:v>
                </c:pt>
                <c:pt idx="16039">
                  <c:v>93380.062999999878</c:v>
                </c:pt>
                <c:pt idx="16040">
                  <c:v>93382.062999999878</c:v>
                </c:pt>
                <c:pt idx="16041">
                  <c:v>93384.062999999878</c:v>
                </c:pt>
                <c:pt idx="16042">
                  <c:v>93386.062999999878</c:v>
                </c:pt>
                <c:pt idx="16043">
                  <c:v>93388.062999999878</c:v>
                </c:pt>
                <c:pt idx="16044">
                  <c:v>93390.062999999878</c:v>
                </c:pt>
                <c:pt idx="16045">
                  <c:v>93392.062999999878</c:v>
                </c:pt>
                <c:pt idx="16046">
                  <c:v>93394.062999999878</c:v>
                </c:pt>
                <c:pt idx="16047">
                  <c:v>93396.062999999878</c:v>
                </c:pt>
                <c:pt idx="16048">
                  <c:v>93398.062999999878</c:v>
                </c:pt>
                <c:pt idx="16049">
                  <c:v>93400.062999999878</c:v>
                </c:pt>
                <c:pt idx="16050">
                  <c:v>93402.062999999878</c:v>
                </c:pt>
                <c:pt idx="16051">
                  <c:v>93404.062999999878</c:v>
                </c:pt>
                <c:pt idx="16052">
                  <c:v>93406.062999999878</c:v>
                </c:pt>
                <c:pt idx="16053">
                  <c:v>93408.062999999878</c:v>
                </c:pt>
                <c:pt idx="16054">
                  <c:v>93410.062999999878</c:v>
                </c:pt>
                <c:pt idx="16055">
                  <c:v>93412.062999999878</c:v>
                </c:pt>
                <c:pt idx="16056">
                  <c:v>93414.062999999878</c:v>
                </c:pt>
                <c:pt idx="16057">
                  <c:v>93416.062999999878</c:v>
                </c:pt>
                <c:pt idx="16058">
                  <c:v>93418.062999999878</c:v>
                </c:pt>
                <c:pt idx="16059">
                  <c:v>93420.062999999878</c:v>
                </c:pt>
                <c:pt idx="16060">
                  <c:v>93422.062999999878</c:v>
                </c:pt>
                <c:pt idx="16061">
                  <c:v>93424.062999999878</c:v>
                </c:pt>
                <c:pt idx="16062">
                  <c:v>93426.062999999878</c:v>
                </c:pt>
                <c:pt idx="16063">
                  <c:v>93428.062999999878</c:v>
                </c:pt>
                <c:pt idx="16064">
                  <c:v>93430.062999999878</c:v>
                </c:pt>
                <c:pt idx="16065">
                  <c:v>93432.062999999878</c:v>
                </c:pt>
                <c:pt idx="16066">
                  <c:v>93434.062999999878</c:v>
                </c:pt>
                <c:pt idx="16067">
                  <c:v>93436.062999999878</c:v>
                </c:pt>
                <c:pt idx="16068">
                  <c:v>93438.062999999878</c:v>
                </c:pt>
                <c:pt idx="16069">
                  <c:v>93440.062999999878</c:v>
                </c:pt>
                <c:pt idx="16070">
                  <c:v>93442.062999999878</c:v>
                </c:pt>
                <c:pt idx="16071">
                  <c:v>93444.062999999878</c:v>
                </c:pt>
                <c:pt idx="16072">
                  <c:v>93446.062999999878</c:v>
                </c:pt>
                <c:pt idx="16073">
                  <c:v>93448.062999999878</c:v>
                </c:pt>
                <c:pt idx="16074">
                  <c:v>93450.062999999878</c:v>
                </c:pt>
                <c:pt idx="16075">
                  <c:v>93452.062999999878</c:v>
                </c:pt>
                <c:pt idx="16076">
                  <c:v>93454.062999999878</c:v>
                </c:pt>
                <c:pt idx="16077">
                  <c:v>93456.062999999878</c:v>
                </c:pt>
                <c:pt idx="16078">
                  <c:v>93458.062999999878</c:v>
                </c:pt>
                <c:pt idx="16079">
                  <c:v>93460.062999999878</c:v>
                </c:pt>
                <c:pt idx="16080">
                  <c:v>93462.062999999878</c:v>
                </c:pt>
                <c:pt idx="16081">
                  <c:v>93464.062999999878</c:v>
                </c:pt>
                <c:pt idx="16082">
                  <c:v>93466.062999999878</c:v>
                </c:pt>
                <c:pt idx="16083">
                  <c:v>93468.062999999878</c:v>
                </c:pt>
                <c:pt idx="16084">
                  <c:v>93470.062999999878</c:v>
                </c:pt>
                <c:pt idx="16085">
                  <c:v>93472.062999999878</c:v>
                </c:pt>
                <c:pt idx="16086">
                  <c:v>93474.062999999878</c:v>
                </c:pt>
                <c:pt idx="16087">
                  <c:v>93476.062999999878</c:v>
                </c:pt>
                <c:pt idx="16088">
                  <c:v>93478.062999999878</c:v>
                </c:pt>
                <c:pt idx="16089">
                  <c:v>93480.062999999878</c:v>
                </c:pt>
                <c:pt idx="16090">
                  <c:v>93482.062999999878</c:v>
                </c:pt>
                <c:pt idx="16091">
                  <c:v>93484.062999999878</c:v>
                </c:pt>
                <c:pt idx="16092">
                  <c:v>93486.062999999878</c:v>
                </c:pt>
                <c:pt idx="16093">
                  <c:v>93488.062999999878</c:v>
                </c:pt>
                <c:pt idx="16094">
                  <c:v>93490.062999999878</c:v>
                </c:pt>
                <c:pt idx="16095">
                  <c:v>93492.062999999878</c:v>
                </c:pt>
                <c:pt idx="16096">
                  <c:v>93494.062999999878</c:v>
                </c:pt>
                <c:pt idx="16097">
                  <c:v>93496.062999999878</c:v>
                </c:pt>
                <c:pt idx="16098">
                  <c:v>93498.062999999878</c:v>
                </c:pt>
                <c:pt idx="16099">
                  <c:v>93500.062999999878</c:v>
                </c:pt>
                <c:pt idx="16100">
                  <c:v>93502.062999999878</c:v>
                </c:pt>
                <c:pt idx="16101">
                  <c:v>93504.062999999878</c:v>
                </c:pt>
                <c:pt idx="16102">
                  <c:v>93506.062999999878</c:v>
                </c:pt>
                <c:pt idx="16103">
                  <c:v>93508.062999999878</c:v>
                </c:pt>
                <c:pt idx="16104">
                  <c:v>93510.062999999878</c:v>
                </c:pt>
                <c:pt idx="16105">
                  <c:v>93512.062999999878</c:v>
                </c:pt>
                <c:pt idx="16106">
                  <c:v>93514.062999999878</c:v>
                </c:pt>
                <c:pt idx="16107">
                  <c:v>93516.062999999878</c:v>
                </c:pt>
                <c:pt idx="16108">
                  <c:v>93518.062999999878</c:v>
                </c:pt>
                <c:pt idx="16109">
                  <c:v>93520.062999999878</c:v>
                </c:pt>
                <c:pt idx="16110">
                  <c:v>93522.062999999878</c:v>
                </c:pt>
                <c:pt idx="16111">
                  <c:v>93524.062999999878</c:v>
                </c:pt>
                <c:pt idx="16112">
                  <c:v>93526.062999999878</c:v>
                </c:pt>
                <c:pt idx="16113">
                  <c:v>93528.062999999878</c:v>
                </c:pt>
                <c:pt idx="16114">
                  <c:v>93530.062999999878</c:v>
                </c:pt>
                <c:pt idx="16115">
                  <c:v>93532.062999999878</c:v>
                </c:pt>
                <c:pt idx="16116">
                  <c:v>93534.062999999878</c:v>
                </c:pt>
                <c:pt idx="16117">
                  <c:v>93536.062999999878</c:v>
                </c:pt>
                <c:pt idx="16118">
                  <c:v>93538.062999999878</c:v>
                </c:pt>
                <c:pt idx="16119">
                  <c:v>93540.062999999878</c:v>
                </c:pt>
                <c:pt idx="16120">
                  <c:v>93542.062999999878</c:v>
                </c:pt>
                <c:pt idx="16121">
                  <c:v>93544.062999999878</c:v>
                </c:pt>
                <c:pt idx="16122">
                  <c:v>93546.062999999878</c:v>
                </c:pt>
                <c:pt idx="16123">
                  <c:v>93548.062999999878</c:v>
                </c:pt>
                <c:pt idx="16124">
                  <c:v>93550.062999999878</c:v>
                </c:pt>
                <c:pt idx="16125">
                  <c:v>93552.062999999878</c:v>
                </c:pt>
                <c:pt idx="16126">
                  <c:v>93554.062999999878</c:v>
                </c:pt>
                <c:pt idx="16127">
                  <c:v>93556.062999999878</c:v>
                </c:pt>
                <c:pt idx="16128">
                  <c:v>93558.062999999878</c:v>
                </c:pt>
                <c:pt idx="16129">
                  <c:v>93560.062999999878</c:v>
                </c:pt>
                <c:pt idx="16130">
                  <c:v>93562.062999999878</c:v>
                </c:pt>
                <c:pt idx="16131">
                  <c:v>93564.062999999878</c:v>
                </c:pt>
                <c:pt idx="16132">
                  <c:v>93566.062999999878</c:v>
                </c:pt>
                <c:pt idx="16133">
                  <c:v>93568.062999999878</c:v>
                </c:pt>
                <c:pt idx="16134">
                  <c:v>93570.062999999878</c:v>
                </c:pt>
                <c:pt idx="16135">
                  <c:v>93572.062999999878</c:v>
                </c:pt>
                <c:pt idx="16136">
                  <c:v>93574.062999999878</c:v>
                </c:pt>
                <c:pt idx="16137">
                  <c:v>93576.062999999878</c:v>
                </c:pt>
                <c:pt idx="16138">
                  <c:v>93578.062999999878</c:v>
                </c:pt>
                <c:pt idx="16139">
                  <c:v>93580.062999999878</c:v>
                </c:pt>
                <c:pt idx="16140">
                  <c:v>93582.062999999878</c:v>
                </c:pt>
                <c:pt idx="16141">
                  <c:v>93584.062999999878</c:v>
                </c:pt>
                <c:pt idx="16142">
                  <c:v>93586.062999999878</c:v>
                </c:pt>
                <c:pt idx="16143">
                  <c:v>93588.062999999878</c:v>
                </c:pt>
                <c:pt idx="16144">
                  <c:v>93590.062999999878</c:v>
                </c:pt>
                <c:pt idx="16145">
                  <c:v>93592.062999999878</c:v>
                </c:pt>
                <c:pt idx="16146">
                  <c:v>93594.062999999878</c:v>
                </c:pt>
                <c:pt idx="16147">
                  <c:v>93596.062999999878</c:v>
                </c:pt>
                <c:pt idx="16148">
                  <c:v>93598.062999999878</c:v>
                </c:pt>
                <c:pt idx="16149">
                  <c:v>93600.062999999878</c:v>
                </c:pt>
                <c:pt idx="16150">
                  <c:v>93602.062999999878</c:v>
                </c:pt>
                <c:pt idx="16151">
                  <c:v>93604.062999999878</c:v>
                </c:pt>
                <c:pt idx="16152">
                  <c:v>93606.062999999878</c:v>
                </c:pt>
                <c:pt idx="16153">
                  <c:v>93608.062999999878</c:v>
                </c:pt>
                <c:pt idx="16154">
                  <c:v>93610.062999999878</c:v>
                </c:pt>
                <c:pt idx="16155">
                  <c:v>93612.062999999878</c:v>
                </c:pt>
                <c:pt idx="16156">
                  <c:v>93614.062999999878</c:v>
                </c:pt>
                <c:pt idx="16157">
                  <c:v>93616.062999999878</c:v>
                </c:pt>
                <c:pt idx="16158">
                  <c:v>93618.062999999878</c:v>
                </c:pt>
                <c:pt idx="16159">
                  <c:v>93620.062999999878</c:v>
                </c:pt>
                <c:pt idx="16160">
                  <c:v>93622.062999999878</c:v>
                </c:pt>
                <c:pt idx="16161">
                  <c:v>93624.062999999878</c:v>
                </c:pt>
                <c:pt idx="16162">
                  <c:v>93626.062999999878</c:v>
                </c:pt>
                <c:pt idx="16163">
                  <c:v>93628.062999999878</c:v>
                </c:pt>
                <c:pt idx="16164">
                  <c:v>93630.062999999878</c:v>
                </c:pt>
                <c:pt idx="16165">
                  <c:v>93632.062999999878</c:v>
                </c:pt>
                <c:pt idx="16166">
                  <c:v>93634.062999999878</c:v>
                </c:pt>
                <c:pt idx="16167">
                  <c:v>93636.062999999878</c:v>
                </c:pt>
                <c:pt idx="16168">
                  <c:v>93638.062999999878</c:v>
                </c:pt>
                <c:pt idx="16169">
                  <c:v>93640.062999999878</c:v>
                </c:pt>
                <c:pt idx="16170">
                  <c:v>93642.062999999878</c:v>
                </c:pt>
                <c:pt idx="16171">
                  <c:v>93644.062999999878</c:v>
                </c:pt>
                <c:pt idx="16172">
                  <c:v>93646.062999999878</c:v>
                </c:pt>
                <c:pt idx="16173">
                  <c:v>93648.062999999878</c:v>
                </c:pt>
                <c:pt idx="16174">
                  <c:v>93650.062999999878</c:v>
                </c:pt>
                <c:pt idx="16175">
                  <c:v>93652.062999999878</c:v>
                </c:pt>
                <c:pt idx="16176">
                  <c:v>93654.062999999878</c:v>
                </c:pt>
                <c:pt idx="16177">
                  <c:v>93656.062999999878</c:v>
                </c:pt>
                <c:pt idx="16178">
                  <c:v>93658.062999999878</c:v>
                </c:pt>
                <c:pt idx="16179">
                  <c:v>93660.062999999878</c:v>
                </c:pt>
                <c:pt idx="16180">
                  <c:v>93662.062999999878</c:v>
                </c:pt>
                <c:pt idx="16181">
                  <c:v>93664.062999999878</c:v>
                </c:pt>
                <c:pt idx="16182">
                  <c:v>93666.062999999878</c:v>
                </c:pt>
                <c:pt idx="16183">
                  <c:v>93668.062999999878</c:v>
                </c:pt>
                <c:pt idx="16184">
                  <c:v>93670.062999999878</c:v>
                </c:pt>
                <c:pt idx="16185">
                  <c:v>93672.062999999878</c:v>
                </c:pt>
                <c:pt idx="16186">
                  <c:v>93674.062999999878</c:v>
                </c:pt>
                <c:pt idx="16187">
                  <c:v>93676.062999999878</c:v>
                </c:pt>
                <c:pt idx="16188">
                  <c:v>93678.062999999878</c:v>
                </c:pt>
                <c:pt idx="16189">
                  <c:v>93680.062999999878</c:v>
                </c:pt>
                <c:pt idx="16190">
                  <c:v>93682.062999999878</c:v>
                </c:pt>
                <c:pt idx="16191">
                  <c:v>93684.062999999878</c:v>
                </c:pt>
                <c:pt idx="16192">
                  <c:v>93686.062999999878</c:v>
                </c:pt>
                <c:pt idx="16193">
                  <c:v>93688.062999999878</c:v>
                </c:pt>
                <c:pt idx="16194">
                  <c:v>93690.062999999878</c:v>
                </c:pt>
                <c:pt idx="16195">
                  <c:v>93692.062999999878</c:v>
                </c:pt>
                <c:pt idx="16196">
                  <c:v>93694.062999999878</c:v>
                </c:pt>
                <c:pt idx="16197">
                  <c:v>93696.062999999878</c:v>
                </c:pt>
                <c:pt idx="16198">
                  <c:v>93698.062999999878</c:v>
                </c:pt>
                <c:pt idx="16199">
                  <c:v>93700.062999999878</c:v>
                </c:pt>
                <c:pt idx="16200">
                  <c:v>93702.062999999878</c:v>
                </c:pt>
                <c:pt idx="16201">
                  <c:v>93704.062999999878</c:v>
                </c:pt>
                <c:pt idx="16202">
                  <c:v>93706.062999999878</c:v>
                </c:pt>
                <c:pt idx="16203">
                  <c:v>93708.062999999878</c:v>
                </c:pt>
                <c:pt idx="16204">
                  <c:v>93710.062999999878</c:v>
                </c:pt>
                <c:pt idx="16205">
                  <c:v>93712.062999999878</c:v>
                </c:pt>
                <c:pt idx="16206">
                  <c:v>93714.062999999878</c:v>
                </c:pt>
                <c:pt idx="16207">
                  <c:v>93716.062999999878</c:v>
                </c:pt>
                <c:pt idx="16208">
                  <c:v>93718.062999999878</c:v>
                </c:pt>
                <c:pt idx="16209">
                  <c:v>93720.062999999878</c:v>
                </c:pt>
                <c:pt idx="16210">
                  <c:v>93722.062999999878</c:v>
                </c:pt>
                <c:pt idx="16211">
                  <c:v>93724.062999999878</c:v>
                </c:pt>
                <c:pt idx="16212">
                  <c:v>93726.062999999878</c:v>
                </c:pt>
                <c:pt idx="16213">
                  <c:v>93728.062999999878</c:v>
                </c:pt>
                <c:pt idx="16214">
                  <c:v>93730.062999999878</c:v>
                </c:pt>
                <c:pt idx="16215">
                  <c:v>93732.062999999878</c:v>
                </c:pt>
                <c:pt idx="16216">
                  <c:v>93734.062999999878</c:v>
                </c:pt>
                <c:pt idx="16217">
                  <c:v>93736.062999999878</c:v>
                </c:pt>
                <c:pt idx="16218">
                  <c:v>93738.062999999878</c:v>
                </c:pt>
                <c:pt idx="16219">
                  <c:v>93740.062999999878</c:v>
                </c:pt>
                <c:pt idx="16220">
                  <c:v>93742.062999999878</c:v>
                </c:pt>
                <c:pt idx="16221">
                  <c:v>93744.062999999878</c:v>
                </c:pt>
                <c:pt idx="16222">
                  <c:v>93746.062999999878</c:v>
                </c:pt>
                <c:pt idx="16223">
                  <c:v>93748.062999999878</c:v>
                </c:pt>
                <c:pt idx="16224">
                  <c:v>93750.062999999878</c:v>
                </c:pt>
                <c:pt idx="16225">
                  <c:v>93752.062999999878</c:v>
                </c:pt>
                <c:pt idx="16226">
                  <c:v>93754.062999999878</c:v>
                </c:pt>
                <c:pt idx="16227">
                  <c:v>93756.062999999878</c:v>
                </c:pt>
                <c:pt idx="16228">
                  <c:v>93758.062999999878</c:v>
                </c:pt>
                <c:pt idx="16229">
                  <c:v>93760.062999999878</c:v>
                </c:pt>
                <c:pt idx="16230">
                  <c:v>93762.062999999878</c:v>
                </c:pt>
                <c:pt idx="16231">
                  <c:v>93764.062999999878</c:v>
                </c:pt>
                <c:pt idx="16232">
                  <c:v>93766.062999999878</c:v>
                </c:pt>
                <c:pt idx="16233">
                  <c:v>93768.062999999878</c:v>
                </c:pt>
                <c:pt idx="16234">
                  <c:v>93770.062999999878</c:v>
                </c:pt>
                <c:pt idx="16235">
                  <c:v>93772.062999999878</c:v>
                </c:pt>
                <c:pt idx="16236">
                  <c:v>93774.062999999878</c:v>
                </c:pt>
                <c:pt idx="16237">
                  <c:v>93776.062999999878</c:v>
                </c:pt>
                <c:pt idx="16238">
                  <c:v>93778.062999999878</c:v>
                </c:pt>
                <c:pt idx="16239">
                  <c:v>93780.062999999878</c:v>
                </c:pt>
                <c:pt idx="16240">
                  <c:v>93782.062999999878</c:v>
                </c:pt>
                <c:pt idx="16241">
                  <c:v>93784.062999999878</c:v>
                </c:pt>
                <c:pt idx="16242">
                  <c:v>93786.062999999878</c:v>
                </c:pt>
                <c:pt idx="16243">
                  <c:v>93788.062999999878</c:v>
                </c:pt>
                <c:pt idx="16244">
                  <c:v>93790.062999999878</c:v>
                </c:pt>
                <c:pt idx="16245">
                  <c:v>93792.062999999878</c:v>
                </c:pt>
                <c:pt idx="16246">
                  <c:v>93794.062999999878</c:v>
                </c:pt>
                <c:pt idx="16247">
                  <c:v>93796.062999999878</c:v>
                </c:pt>
                <c:pt idx="16248">
                  <c:v>93798.062999999878</c:v>
                </c:pt>
                <c:pt idx="16249">
                  <c:v>93800.062999999878</c:v>
                </c:pt>
                <c:pt idx="16250">
                  <c:v>93802.062999999878</c:v>
                </c:pt>
                <c:pt idx="16251">
                  <c:v>93804.062999999878</c:v>
                </c:pt>
                <c:pt idx="16252">
                  <c:v>93806.062999999878</c:v>
                </c:pt>
                <c:pt idx="16253">
                  <c:v>93808.062999999878</c:v>
                </c:pt>
                <c:pt idx="16254">
                  <c:v>93810.062999999878</c:v>
                </c:pt>
                <c:pt idx="16255">
                  <c:v>93812.062999999878</c:v>
                </c:pt>
                <c:pt idx="16256">
                  <c:v>93814.062999999878</c:v>
                </c:pt>
                <c:pt idx="16257">
                  <c:v>93816.062999999878</c:v>
                </c:pt>
                <c:pt idx="16258">
                  <c:v>93818.062999999878</c:v>
                </c:pt>
                <c:pt idx="16259">
                  <c:v>93820.062999999878</c:v>
                </c:pt>
                <c:pt idx="16260">
                  <c:v>93822.062999999878</c:v>
                </c:pt>
                <c:pt idx="16261">
                  <c:v>93824.062999999878</c:v>
                </c:pt>
                <c:pt idx="16262">
                  <c:v>93826.062999999878</c:v>
                </c:pt>
                <c:pt idx="16263">
                  <c:v>93828.062999999878</c:v>
                </c:pt>
                <c:pt idx="16264">
                  <c:v>93830.062999999878</c:v>
                </c:pt>
                <c:pt idx="16265">
                  <c:v>93832.062999999878</c:v>
                </c:pt>
                <c:pt idx="16266">
                  <c:v>93834.062999999878</c:v>
                </c:pt>
                <c:pt idx="16267">
                  <c:v>93836.062999999878</c:v>
                </c:pt>
                <c:pt idx="16268">
                  <c:v>93838.062999999878</c:v>
                </c:pt>
                <c:pt idx="16269">
                  <c:v>93840.062999999878</c:v>
                </c:pt>
                <c:pt idx="16270">
                  <c:v>93842.062999999878</c:v>
                </c:pt>
                <c:pt idx="16271">
                  <c:v>93844.062999999878</c:v>
                </c:pt>
                <c:pt idx="16272">
                  <c:v>93846.062999999878</c:v>
                </c:pt>
                <c:pt idx="16273">
                  <c:v>93848.062999999878</c:v>
                </c:pt>
                <c:pt idx="16274">
                  <c:v>93850.062999999878</c:v>
                </c:pt>
                <c:pt idx="16275">
                  <c:v>93852.062999999878</c:v>
                </c:pt>
                <c:pt idx="16276">
                  <c:v>93854.062999999878</c:v>
                </c:pt>
                <c:pt idx="16277">
                  <c:v>93856.062999999878</c:v>
                </c:pt>
                <c:pt idx="16278">
                  <c:v>93858.062999999878</c:v>
                </c:pt>
                <c:pt idx="16279">
                  <c:v>93860.062999999878</c:v>
                </c:pt>
                <c:pt idx="16280">
                  <c:v>93862.062999999878</c:v>
                </c:pt>
                <c:pt idx="16281">
                  <c:v>93864.062999999878</c:v>
                </c:pt>
                <c:pt idx="16282">
                  <c:v>93866.062999999878</c:v>
                </c:pt>
                <c:pt idx="16283">
                  <c:v>93868.062999999878</c:v>
                </c:pt>
                <c:pt idx="16284">
                  <c:v>93870.062999999878</c:v>
                </c:pt>
                <c:pt idx="16285">
                  <c:v>93872.062999999878</c:v>
                </c:pt>
                <c:pt idx="16286">
                  <c:v>93874.062999999878</c:v>
                </c:pt>
                <c:pt idx="16287">
                  <c:v>93876.062999999878</c:v>
                </c:pt>
                <c:pt idx="16288">
                  <c:v>93878.062999999878</c:v>
                </c:pt>
                <c:pt idx="16289">
                  <c:v>93880.062999999878</c:v>
                </c:pt>
                <c:pt idx="16290">
                  <c:v>93882.062999999878</c:v>
                </c:pt>
                <c:pt idx="16291">
                  <c:v>93884.062999999878</c:v>
                </c:pt>
                <c:pt idx="16292">
                  <c:v>93886.062999999878</c:v>
                </c:pt>
                <c:pt idx="16293">
                  <c:v>93888.062999999878</c:v>
                </c:pt>
                <c:pt idx="16294">
                  <c:v>93890.062999999878</c:v>
                </c:pt>
                <c:pt idx="16295">
                  <c:v>93892.062999999878</c:v>
                </c:pt>
                <c:pt idx="16296">
                  <c:v>93894.062999999878</c:v>
                </c:pt>
                <c:pt idx="16297">
                  <c:v>93896.062999999878</c:v>
                </c:pt>
                <c:pt idx="16298">
                  <c:v>93898.062999999878</c:v>
                </c:pt>
                <c:pt idx="16299">
                  <c:v>93900.062999999878</c:v>
                </c:pt>
                <c:pt idx="16300">
                  <c:v>93902.062999999878</c:v>
                </c:pt>
                <c:pt idx="16301">
                  <c:v>93904.062999999878</c:v>
                </c:pt>
                <c:pt idx="16302">
                  <c:v>93906.062999999878</c:v>
                </c:pt>
                <c:pt idx="16303">
                  <c:v>93908.062999999878</c:v>
                </c:pt>
                <c:pt idx="16304">
                  <c:v>93910.062999999878</c:v>
                </c:pt>
                <c:pt idx="16305">
                  <c:v>93912.062999999878</c:v>
                </c:pt>
                <c:pt idx="16306">
                  <c:v>93914.062999999878</c:v>
                </c:pt>
                <c:pt idx="16307">
                  <c:v>93916.062999999878</c:v>
                </c:pt>
                <c:pt idx="16308">
                  <c:v>93918.062999999878</c:v>
                </c:pt>
                <c:pt idx="16309">
                  <c:v>93920.062999999878</c:v>
                </c:pt>
                <c:pt idx="16310">
                  <c:v>93922.062999999878</c:v>
                </c:pt>
                <c:pt idx="16311">
                  <c:v>93924.062999999878</c:v>
                </c:pt>
                <c:pt idx="16312">
                  <c:v>93926.062999999878</c:v>
                </c:pt>
                <c:pt idx="16313">
                  <c:v>93928.062999999878</c:v>
                </c:pt>
                <c:pt idx="16314">
                  <c:v>93930.062999999878</c:v>
                </c:pt>
                <c:pt idx="16315">
                  <c:v>93932.062999999878</c:v>
                </c:pt>
                <c:pt idx="16316">
                  <c:v>93934.062999999878</c:v>
                </c:pt>
                <c:pt idx="16317">
                  <c:v>93936.062999999878</c:v>
                </c:pt>
                <c:pt idx="16318">
                  <c:v>93938.062999999878</c:v>
                </c:pt>
                <c:pt idx="16319">
                  <c:v>93940.062999999878</c:v>
                </c:pt>
                <c:pt idx="16320">
                  <c:v>93942.062999999878</c:v>
                </c:pt>
                <c:pt idx="16321">
                  <c:v>93944.062999999878</c:v>
                </c:pt>
                <c:pt idx="16322">
                  <c:v>93946.062999999878</c:v>
                </c:pt>
                <c:pt idx="16323">
                  <c:v>93948.062999999878</c:v>
                </c:pt>
                <c:pt idx="16324">
                  <c:v>93950.062999999878</c:v>
                </c:pt>
                <c:pt idx="16325">
                  <c:v>93952.062999999878</c:v>
                </c:pt>
                <c:pt idx="16326">
                  <c:v>93954.062999999878</c:v>
                </c:pt>
                <c:pt idx="16327">
                  <c:v>93956.062999999878</c:v>
                </c:pt>
                <c:pt idx="16328">
                  <c:v>93958.062999999878</c:v>
                </c:pt>
                <c:pt idx="16329">
                  <c:v>93960.062999999878</c:v>
                </c:pt>
                <c:pt idx="16330">
                  <c:v>93962.062999999878</c:v>
                </c:pt>
                <c:pt idx="16331">
                  <c:v>93964.062999999878</c:v>
                </c:pt>
                <c:pt idx="16332">
                  <c:v>93966.062999999878</c:v>
                </c:pt>
                <c:pt idx="16333">
                  <c:v>93968.062999999878</c:v>
                </c:pt>
                <c:pt idx="16334">
                  <c:v>93970.062999999878</c:v>
                </c:pt>
                <c:pt idx="16335">
                  <c:v>93972.062999999878</c:v>
                </c:pt>
                <c:pt idx="16336">
                  <c:v>93974.062999999878</c:v>
                </c:pt>
                <c:pt idx="16337">
                  <c:v>93976.062999999878</c:v>
                </c:pt>
                <c:pt idx="16338">
                  <c:v>93978.062999999878</c:v>
                </c:pt>
                <c:pt idx="16339">
                  <c:v>93980.062999999878</c:v>
                </c:pt>
                <c:pt idx="16340">
                  <c:v>93982.062999999878</c:v>
                </c:pt>
                <c:pt idx="16341">
                  <c:v>93984.062999999878</c:v>
                </c:pt>
                <c:pt idx="16342">
                  <c:v>93986.062999999878</c:v>
                </c:pt>
                <c:pt idx="16343">
                  <c:v>93988.062999999878</c:v>
                </c:pt>
                <c:pt idx="16344">
                  <c:v>93990.062999999878</c:v>
                </c:pt>
                <c:pt idx="16345">
                  <c:v>93992.062999999878</c:v>
                </c:pt>
                <c:pt idx="16346">
                  <c:v>93994.062999999878</c:v>
                </c:pt>
                <c:pt idx="16347">
                  <c:v>93996.062999999878</c:v>
                </c:pt>
                <c:pt idx="16348">
                  <c:v>93998.062999999878</c:v>
                </c:pt>
                <c:pt idx="16349">
                  <c:v>94000.062999999878</c:v>
                </c:pt>
                <c:pt idx="16350">
                  <c:v>94002.062999999878</c:v>
                </c:pt>
                <c:pt idx="16351">
                  <c:v>94004.062999999878</c:v>
                </c:pt>
                <c:pt idx="16352">
                  <c:v>94006.062999999878</c:v>
                </c:pt>
                <c:pt idx="16353">
                  <c:v>94008.062999999878</c:v>
                </c:pt>
                <c:pt idx="16354">
                  <c:v>94010.062999999878</c:v>
                </c:pt>
                <c:pt idx="16355">
                  <c:v>94012.062999999878</c:v>
                </c:pt>
                <c:pt idx="16356">
                  <c:v>94014.062999999878</c:v>
                </c:pt>
                <c:pt idx="16357">
                  <c:v>94016.062999999878</c:v>
                </c:pt>
                <c:pt idx="16358">
                  <c:v>94018.062999999878</c:v>
                </c:pt>
                <c:pt idx="16359">
                  <c:v>94020.062999999878</c:v>
                </c:pt>
                <c:pt idx="16360">
                  <c:v>94022.062999999878</c:v>
                </c:pt>
                <c:pt idx="16361">
                  <c:v>94024.062999999878</c:v>
                </c:pt>
                <c:pt idx="16362">
                  <c:v>94026.062999999878</c:v>
                </c:pt>
                <c:pt idx="16363">
                  <c:v>94028.062999999878</c:v>
                </c:pt>
                <c:pt idx="16364">
                  <c:v>94030.062999999878</c:v>
                </c:pt>
                <c:pt idx="16365">
                  <c:v>94032.062999999878</c:v>
                </c:pt>
                <c:pt idx="16366">
                  <c:v>94034.062999999878</c:v>
                </c:pt>
                <c:pt idx="16367">
                  <c:v>94036.062999999878</c:v>
                </c:pt>
                <c:pt idx="16368">
                  <c:v>94038.062999999878</c:v>
                </c:pt>
                <c:pt idx="16369">
                  <c:v>94040.062999999878</c:v>
                </c:pt>
                <c:pt idx="16370">
                  <c:v>94042.062999999878</c:v>
                </c:pt>
                <c:pt idx="16371">
                  <c:v>94044.062999999878</c:v>
                </c:pt>
                <c:pt idx="16372">
                  <c:v>94046.062999999878</c:v>
                </c:pt>
                <c:pt idx="16373">
                  <c:v>94048.062999999878</c:v>
                </c:pt>
                <c:pt idx="16374">
                  <c:v>94050.062999999878</c:v>
                </c:pt>
                <c:pt idx="16375">
                  <c:v>94052.062999999878</c:v>
                </c:pt>
                <c:pt idx="16376">
                  <c:v>94054.062999999878</c:v>
                </c:pt>
                <c:pt idx="16377">
                  <c:v>94056.062999999878</c:v>
                </c:pt>
                <c:pt idx="16378">
                  <c:v>94058.062999999878</c:v>
                </c:pt>
                <c:pt idx="16379">
                  <c:v>94060.062999999878</c:v>
                </c:pt>
                <c:pt idx="16380">
                  <c:v>94062.062999999878</c:v>
                </c:pt>
                <c:pt idx="16381">
                  <c:v>94064.062999999878</c:v>
                </c:pt>
                <c:pt idx="16382">
                  <c:v>94066.062999999878</c:v>
                </c:pt>
                <c:pt idx="16383">
                  <c:v>94068.062999999878</c:v>
                </c:pt>
                <c:pt idx="16384">
                  <c:v>94070.062999999878</c:v>
                </c:pt>
                <c:pt idx="16385">
                  <c:v>94072.062999999878</c:v>
                </c:pt>
                <c:pt idx="16386">
                  <c:v>94074.062999999878</c:v>
                </c:pt>
                <c:pt idx="16387">
                  <c:v>94076.062999999878</c:v>
                </c:pt>
                <c:pt idx="16388">
                  <c:v>94078.062999999878</c:v>
                </c:pt>
                <c:pt idx="16389">
                  <c:v>94080.062999999878</c:v>
                </c:pt>
                <c:pt idx="16390">
                  <c:v>94082.062999999878</c:v>
                </c:pt>
                <c:pt idx="16391">
                  <c:v>94084.062999999878</c:v>
                </c:pt>
                <c:pt idx="16392">
                  <c:v>94086.062999999878</c:v>
                </c:pt>
                <c:pt idx="16393">
                  <c:v>94088.062999999878</c:v>
                </c:pt>
                <c:pt idx="16394">
                  <c:v>94090.062999999878</c:v>
                </c:pt>
                <c:pt idx="16395">
                  <c:v>94092.062999999878</c:v>
                </c:pt>
                <c:pt idx="16396">
                  <c:v>94094.062999999878</c:v>
                </c:pt>
                <c:pt idx="16397">
                  <c:v>94096.062999999878</c:v>
                </c:pt>
                <c:pt idx="16398">
                  <c:v>94098.062999999878</c:v>
                </c:pt>
                <c:pt idx="16399">
                  <c:v>94100.062999999878</c:v>
                </c:pt>
                <c:pt idx="16400">
                  <c:v>94102.062999999878</c:v>
                </c:pt>
                <c:pt idx="16401">
                  <c:v>94104.062999999878</c:v>
                </c:pt>
                <c:pt idx="16402">
                  <c:v>94106.062999999878</c:v>
                </c:pt>
                <c:pt idx="16403">
                  <c:v>94108.062999999878</c:v>
                </c:pt>
                <c:pt idx="16404">
                  <c:v>94110.062999999878</c:v>
                </c:pt>
                <c:pt idx="16405">
                  <c:v>94112.062999999878</c:v>
                </c:pt>
                <c:pt idx="16406">
                  <c:v>94114.062999999878</c:v>
                </c:pt>
                <c:pt idx="16407">
                  <c:v>94116.062999999878</c:v>
                </c:pt>
                <c:pt idx="16408">
                  <c:v>94118.062999999878</c:v>
                </c:pt>
                <c:pt idx="16409">
                  <c:v>94120.062999999878</c:v>
                </c:pt>
                <c:pt idx="16410">
                  <c:v>94122.062999999878</c:v>
                </c:pt>
                <c:pt idx="16411">
                  <c:v>94124.062999999878</c:v>
                </c:pt>
                <c:pt idx="16412">
                  <c:v>94126.062999999878</c:v>
                </c:pt>
                <c:pt idx="16413">
                  <c:v>94128.062999999878</c:v>
                </c:pt>
                <c:pt idx="16414">
                  <c:v>94130.062999999878</c:v>
                </c:pt>
                <c:pt idx="16415">
                  <c:v>94133.852000000014</c:v>
                </c:pt>
                <c:pt idx="16416">
                  <c:v>94135.852000000014</c:v>
                </c:pt>
                <c:pt idx="16417">
                  <c:v>94137.852000000014</c:v>
                </c:pt>
                <c:pt idx="16418">
                  <c:v>94139.852000000014</c:v>
                </c:pt>
                <c:pt idx="16419">
                  <c:v>94141.852000000014</c:v>
                </c:pt>
                <c:pt idx="16420">
                  <c:v>94143.852000000014</c:v>
                </c:pt>
                <c:pt idx="16421">
                  <c:v>94145.852000000014</c:v>
                </c:pt>
                <c:pt idx="16422">
                  <c:v>94147.852000000014</c:v>
                </c:pt>
                <c:pt idx="16423">
                  <c:v>94149.852000000014</c:v>
                </c:pt>
                <c:pt idx="16424">
                  <c:v>94151.852000000014</c:v>
                </c:pt>
                <c:pt idx="16425">
                  <c:v>94153.852000000014</c:v>
                </c:pt>
                <c:pt idx="16426">
                  <c:v>94155.852000000014</c:v>
                </c:pt>
                <c:pt idx="16427">
                  <c:v>94157.852000000014</c:v>
                </c:pt>
                <c:pt idx="16428">
                  <c:v>94159.852000000014</c:v>
                </c:pt>
                <c:pt idx="16429">
                  <c:v>94161.852000000014</c:v>
                </c:pt>
                <c:pt idx="16430">
                  <c:v>94163.852000000014</c:v>
                </c:pt>
                <c:pt idx="16431">
                  <c:v>94165.852000000014</c:v>
                </c:pt>
                <c:pt idx="16432">
                  <c:v>94167.852000000014</c:v>
                </c:pt>
                <c:pt idx="16433">
                  <c:v>94169.852000000014</c:v>
                </c:pt>
                <c:pt idx="16434">
                  <c:v>94171.852000000014</c:v>
                </c:pt>
                <c:pt idx="16435">
                  <c:v>94173.852000000014</c:v>
                </c:pt>
                <c:pt idx="16436">
                  <c:v>94175.852000000014</c:v>
                </c:pt>
                <c:pt idx="16437">
                  <c:v>94177.852000000014</c:v>
                </c:pt>
                <c:pt idx="16438">
                  <c:v>94179.852000000014</c:v>
                </c:pt>
                <c:pt idx="16439">
                  <c:v>94181.852000000014</c:v>
                </c:pt>
                <c:pt idx="16440">
                  <c:v>94183.852000000014</c:v>
                </c:pt>
                <c:pt idx="16441">
                  <c:v>94185.852000000014</c:v>
                </c:pt>
                <c:pt idx="16442">
                  <c:v>94187.852000000014</c:v>
                </c:pt>
                <c:pt idx="16443">
                  <c:v>94189.852000000014</c:v>
                </c:pt>
                <c:pt idx="16444">
                  <c:v>94191.852000000014</c:v>
                </c:pt>
                <c:pt idx="16445">
                  <c:v>94193.852000000014</c:v>
                </c:pt>
                <c:pt idx="16446">
                  <c:v>94195.852000000014</c:v>
                </c:pt>
                <c:pt idx="16447">
                  <c:v>94197.852000000014</c:v>
                </c:pt>
                <c:pt idx="16448">
                  <c:v>94199.852000000014</c:v>
                </c:pt>
                <c:pt idx="16449">
                  <c:v>94201.852000000014</c:v>
                </c:pt>
                <c:pt idx="16450">
                  <c:v>94203.852000000014</c:v>
                </c:pt>
                <c:pt idx="16451">
                  <c:v>94205.852000000014</c:v>
                </c:pt>
                <c:pt idx="16452">
                  <c:v>94207.852000000014</c:v>
                </c:pt>
                <c:pt idx="16453">
                  <c:v>94209.852000000014</c:v>
                </c:pt>
                <c:pt idx="16454">
                  <c:v>94211.852000000014</c:v>
                </c:pt>
                <c:pt idx="16455">
                  <c:v>94213.852000000014</c:v>
                </c:pt>
                <c:pt idx="16456">
                  <c:v>94215.852000000014</c:v>
                </c:pt>
                <c:pt idx="16457">
                  <c:v>94217.852000000014</c:v>
                </c:pt>
                <c:pt idx="16458">
                  <c:v>94219.852000000014</c:v>
                </c:pt>
                <c:pt idx="16459">
                  <c:v>94221.852000000014</c:v>
                </c:pt>
                <c:pt idx="16460">
                  <c:v>94223.852000000014</c:v>
                </c:pt>
                <c:pt idx="16461">
                  <c:v>94225.852000000014</c:v>
                </c:pt>
                <c:pt idx="16462">
                  <c:v>94227.852000000014</c:v>
                </c:pt>
                <c:pt idx="16463">
                  <c:v>94229.852000000014</c:v>
                </c:pt>
                <c:pt idx="16464">
                  <c:v>94231.852000000014</c:v>
                </c:pt>
                <c:pt idx="16465">
                  <c:v>94233.852000000014</c:v>
                </c:pt>
                <c:pt idx="16466">
                  <c:v>94235.852000000014</c:v>
                </c:pt>
                <c:pt idx="16467">
                  <c:v>94237.852000000014</c:v>
                </c:pt>
                <c:pt idx="16468">
                  <c:v>94239.852000000014</c:v>
                </c:pt>
                <c:pt idx="16469">
                  <c:v>94241.852000000014</c:v>
                </c:pt>
                <c:pt idx="16470">
                  <c:v>94243.852000000014</c:v>
                </c:pt>
                <c:pt idx="16471">
                  <c:v>94245.852000000014</c:v>
                </c:pt>
                <c:pt idx="16472">
                  <c:v>94247.852000000014</c:v>
                </c:pt>
                <c:pt idx="16473">
                  <c:v>94249.852000000014</c:v>
                </c:pt>
                <c:pt idx="16474">
                  <c:v>94251.852000000014</c:v>
                </c:pt>
                <c:pt idx="16475">
                  <c:v>94253.852000000014</c:v>
                </c:pt>
                <c:pt idx="16476">
                  <c:v>94255.852000000014</c:v>
                </c:pt>
                <c:pt idx="16477">
                  <c:v>94257.852000000014</c:v>
                </c:pt>
                <c:pt idx="16478">
                  <c:v>94259.852000000014</c:v>
                </c:pt>
                <c:pt idx="16479">
                  <c:v>94261.852000000014</c:v>
                </c:pt>
                <c:pt idx="16480">
                  <c:v>94263.852000000014</c:v>
                </c:pt>
                <c:pt idx="16481">
                  <c:v>94265.852000000014</c:v>
                </c:pt>
                <c:pt idx="16482">
                  <c:v>94267.852000000014</c:v>
                </c:pt>
                <c:pt idx="16483">
                  <c:v>94269.852000000014</c:v>
                </c:pt>
                <c:pt idx="16484">
                  <c:v>94271.852000000014</c:v>
                </c:pt>
                <c:pt idx="16485">
                  <c:v>94273.852000000014</c:v>
                </c:pt>
                <c:pt idx="16486">
                  <c:v>94275.852000000014</c:v>
                </c:pt>
                <c:pt idx="16487">
                  <c:v>94277.852000000014</c:v>
                </c:pt>
                <c:pt idx="16488">
                  <c:v>94279.852000000014</c:v>
                </c:pt>
                <c:pt idx="16489">
                  <c:v>94281.852000000014</c:v>
                </c:pt>
                <c:pt idx="16490">
                  <c:v>94283.852000000014</c:v>
                </c:pt>
                <c:pt idx="16491">
                  <c:v>94285.852000000014</c:v>
                </c:pt>
                <c:pt idx="16492">
                  <c:v>94287.852000000014</c:v>
                </c:pt>
                <c:pt idx="16493">
                  <c:v>94289.852000000014</c:v>
                </c:pt>
                <c:pt idx="16494">
                  <c:v>94291.852000000014</c:v>
                </c:pt>
                <c:pt idx="16495">
                  <c:v>94293.852000000014</c:v>
                </c:pt>
                <c:pt idx="16496">
                  <c:v>94295.852000000014</c:v>
                </c:pt>
                <c:pt idx="16497">
                  <c:v>94297.852000000014</c:v>
                </c:pt>
                <c:pt idx="16498">
                  <c:v>94299.852000000014</c:v>
                </c:pt>
                <c:pt idx="16499">
                  <c:v>94301.852000000014</c:v>
                </c:pt>
                <c:pt idx="16500">
                  <c:v>94303.852000000014</c:v>
                </c:pt>
                <c:pt idx="16501">
                  <c:v>94305.852000000014</c:v>
                </c:pt>
                <c:pt idx="16502">
                  <c:v>94307.852000000014</c:v>
                </c:pt>
                <c:pt idx="16503">
                  <c:v>94309.852000000014</c:v>
                </c:pt>
                <c:pt idx="16504">
                  <c:v>94311.852000000014</c:v>
                </c:pt>
                <c:pt idx="16505">
                  <c:v>94313.852000000014</c:v>
                </c:pt>
                <c:pt idx="16506">
                  <c:v>94315.852000000014</c:v>
                </c:pt>
                <c:pt idx="16507">
                  <c:v>94317.852000000014</c:v>
                </c:pt>
                <c:pt idx="16508">
                  <c:v>94319.852000000014</c:v>
                </c:pt>
                <c:pt idx="16509">
                  <c:v>94321.852000000014</c:v>
                </c:pt>
                <c:pt idx="16510">
                  <c:v>94323.852000000014</c:v>
                </c:pt>
                <c:pt idx="16511">
                  <c:v>94325.852000000014</c:v>
                </c:pt>
                <c:pt idx="16512">
                  <c:v>94327.852000000014</c:v>
                </c:pt>
                <c:pt idx="16513">
                  <c:v>94329.852000000014</c:v>
                </c:pt>
                <c:pt idx="16514">
                  <c:v>94331.852000000014</c:v>
                </c:pt>
                <c:pt idx="16515">
                  <c:v>94333.852000000014</c:v>
                </c:pt>
                <c:pt idx="16516">
                  <c:v>94335.852000000014</c:v>
                </c:pt>
                <c:pt idx="16517">
                  <c:v>94337.852000000014</c:v>
                </c:pt>
                <c:pt idx="16518">
                  <c:v>94339.852000000014</c:v>
                </c:pt>
                <c:pt idx="16519">
                  <c:v>94341.852000000014</c:v>
                </c:pt>
                <c:pt idx="16520">
                  <c:v>94343.852000000014</c:v>
                </c:pt>
                <c:pt idx="16521">
                  <c:v>94345.852000000014</c:v>
                </c:pt>
                <c:pt idx="16522">
                  <c:v>94347.852000000014</c:v>
                </c:pt>
                <c:pt idx="16523">
                  <c:v>94349.852000000014</c:v>
                </c:pt>
                <c:pt idx="16524">
                  <c:v>94351.852000000014</c:v>
                </c:pt>
                <c:pt idx="16525">
                  <c:v>94353.852000000014</c:v>
                </c:pt>
                <c:pt idx="16526">
                  <c:v>94355.852000000014</c:v>
                </c:pt>
                <c:pt idx="16527">
                  <c:v>94357.852000000014</c:v>
                </c:pt>
                <c:pt idx="16528">
                  <c:v>94359.852000000014</c:v>
                </c:pt>
                <c:pt idx="16529">
                  <c:v>94361.852000000014</c:v>
                </c:pt>
                <c:pt idx="16530">
                  <c:v>94363.852000000014</c:v>
                </c:pt>
                <c:pt idx="16531">
                  <c:v>94365.852000000014</c:v>
                </c:pt>
                <c:pt idx="16532">
                  <c:v>94367.852000000014</c:v>
                </c:pt>
                <c:pt idx="16533">
                  <c:v>94369.852000000014</c:v>
                </c:pt>
                <c:pt idx="16534">
                  <c:v>94371.852000000014</c:v>
                </c:pt>
                <c:pt idx="16535">
                  <c:v>94373.852000000014</c:v>
                </c:pt>
                <c:pt idx="16536">
                  <c:v>94375.852000000014</c:v>
                </c:pt>
                <c:pt idx="16537">
                  <c:v>94377.852000000014</c:v>
                </c:pt>
                <c:pt idx="16538">
                  <c:v>94379.852000000014</c:v>
                </c:pt>
                <c:pt idx="16539">
                  <c:v>94381.852000000014</c:v>
                </c:pt>
                <c:pt idx="16540">
                  <c:v>94383.852000000014</c:v>
                </c:pt>
                <c:pt idx="16541">
                  <c:v>94385.852000000014</c:v>
                </c:pt>
                <c:pt idx="16542">
                  <c:v>94387.852000000014</c:v>
                </c:pt>
                <c:pt idx="16543">
                  <c:v>94389.852000000014</c:v>
                </c:pt>
                <c:pt idx="16544">
                  <c:v>94391.852000000014</c:v>
                </c:pt>
                <c:pt idx="16545">
                  <c:v>94393.852000000014</c:v>
                </c:pt>
                <c:pt idx="16546">
                  <c:v>94395.852000000014</c:v>
                </c:pt>
                <c:pt idx="16547">
                  <c:v>94397.852000000014</c:v>
                </c:pt>
                <c:pt idx="16548">
                  <c:v>94399.852000000014</c:v>
                </c:pt>
                <c:pt idx="16549">
                  <c:v>94401.852000000014</c:v>
                </c:pt>
                <c:pt idx="16550">
                  <c:v>94403.852000000014</c:v>
                </c:pt>
                <c:pt idx="16551">
                  <c:v>94405.852000000014</c:v>
                </c:pt>
                <c:pt idx="16552">
                  <c:v>94407.852000000014</c:v>
                </c:pt>
                <c:pt idx="16553">
                  <c:v>94409.852000000014</c:v>
                </c:pt>
                <c:pt idx="16554">
                  <c:v>94411.852000000014</c:v>
                </c:pt>
                <c:pt idx="16555">
                  <c:v>94413.852000000014</c:v>
                </c:pt>
                <c:pt idx="16556">
                  <c:v>94415.852000000014</c:v>
                </c:pt>
                <c:pt idx="16557">
                  <c:v>94417.852000000014</c:v>
                </c:pt>
                <c:pt idx="16558">
                  <c:v>94419.852000000014</c:v>
                </c:pt>
                <c:pt idx="16559">
                  <c:v>94421.852000000014</c:v>
                </c:pt>
                <c:pt idx="16560">
                  <c:v>94423.852000000014</c:v>
                </c:pt>
                <c:pt idx="16561">
                  <c:v>94425.852000000014</c:v>
                </c:pt>
                <c:pt idx="16562">
                  <c:v>94427.852000000014</c:v>
                </c:pt>
                <c:pt idx="16563">
                  <c:v>94429.852000000014</c:v>
                </c:pt>
                <c:pt idx="16564">
                  <c:v>94431.852000000014</c:v>
                </c:pt>
                <c:pt idx="16565">
                  <c:v>94433.852000000014</c:v>
                </c:pt>
                <c:pt idx="16566">
                  <c:v>94435.852000000014</c:v>
                </c:pt>
                <c:pt idx="16567">
                  <c:v>94437.852000000014</c:v>
                </c:pt>
                <c:pt idx="16568">
                  <c:v>94439.852000000014</c:v>
                </c:pt>
                <c:pt idx="16569">
                  <c:v>94441.852000000014</c:v>
                </c:pt>
                <c:pt idx="16570">
                  <c:v>94443.852000000014</c:v>
                </c:pt>
                <c:pt idx="16571">
                  <c:v>94445.852000000014</c:v>
                </c:pt>
                <c:pt idx="16572">
                  <c:v>94447.852000000014</c:v>
                </c:pt>
                <c:pt idx="16573">
                  <c:v>94449.852000000014</c:v>
                </c:pt>
                <c:pt idx="16574">
                  <c:v>94451.852000000014</c:v>
                </c:pt>
                <c:pt idx="16575">
                  <c:v>94453.852000000014</c:v>
                </c:pt>
                <c:pt idx="16576">
                  <c:v>94455.852000000014</c:v>
                </c:pt>
                <c:pt idx="16577">
                  <c:v>94457.852000000014</c:v>
                </c:pt>
                <c:pt idx="16578">
                  <c:v>94459.852000000014</c:v>
                </c:pt>
                <c:pt idx="16579">
                  <c:v>94461.852000000014</c:v>
                </c:pt>
                <c:pt idx="16580">
                  <c:v>94463.852000000014</c:v>
                </c:pt>
                <c:pt idx="16581">
                  <c:v>94465.852000000014</c:v>
                </c:pt>
                <c:pt idx="16582">
                  <c:v>94467.852000000014</c:v>
                </c:pt>
                <c:pt idx="16583">
                  <c:v>94469.852000000014</c:v>
                </c:pt>
                <c:pt idx="16584">
                  <c:v>94471.852000000014</c:v>
                </c:pt>
                <c:pt idx="16585">
                  <c:v>94473.852000000014</c:v>
                </c:pt>
                <c:pt idx="16586">
                  <c:v>94475.852000000014</c:v>
                </c:pt>
                <c:pt idx="16587">
                  <c:v>94477.852000000014</c:v>
                </c:pt>
                <c:pt idx="16588">
                  <c:v>94479.852000000014</c:v>
                </c:pt>
                <c:pt idx="16589">
                  <c:v>94481.852000000014</c:v>
                </c:pt>
                <c:pt idx="16590">
                  <c:v>94483.852000000014</c:v>
                </c:pt>
                <c:pt idx="16591">
                  <c:v>94485.852000000014</c:v>
                </c:pt>
                <c:pt idx="16592">
                  <c:v>94487.852000000014</c:v>
                </c:pt>
                <c:pt idx="16593">
                  <c:v>94489.852000000014</c:v>
                </c:pt>
                <c:pt idx="16594">
                  <c:v>94491.852000000014</c:v>
                </c:pt>
                <c:pt idx="16595">
                  <c:v>94493.852000000014</c:v>
                </c:pt>
                <c:pt idx="16596">
                  <c:v>94495.852000000014</c:v>
                </c:pt>
                <c:pt idx="16597">
                  <c:v>94497.852000000014</c:v>
                </c:pt>
                <c:pt idx="16598">
                  <c:v>94499.852000000014</c:v>
                </c:pt>
                <c:pt idx="16599">
                  <c:v>94501.852000000014</c:v>
                </c:pt>
                <c:pt idx="16600">
                  <c:v>94503.852000000014</c:v>
                </c:pt>
                <c:pt idx="16601">
                  <c:v>94505.852000000014</c:v>
                </c:pt>
                <c:pt idx="16602">
                  <c:v>94507.852000000014</c:v>
                </c:pt>
                <c:pt idx="16603">
                  <c:v>94509.852000000014</c:v>
                </c:pt>
                <c:pt idx="16604">
                  <c:v>94511.852000000014</c:v>
                </c:pt>
                <c:pt idx="16605">
                  <c:v>94513.852000000014</c:v>
                </c:pt>
                <c:pt idx="16606">
                  <c:v>94515.852000000014</c:v>
                </c:pt>
                <c:pt idx="16607">
                  <c:v>94517.852000000014</c:v>
                </c:pt>
                <c:pt idx="16608">
                  <c:v>94519.852000000014</c:v>
                </c:pt>
                <c:pt idx="16609">
                  <c:v>94521.852000000014</c:v>
                </c:pt>
                <c:pt idx="16610">
                  <c:v>94523.852000000014</c:v>
                </c:pt>
                <c:pt idx="16611">
                  <c:v>94525.852000000014</c:v>
                </c:pt>
                <c:pt idx="16612">
                  <c:v>94527.852000000014</c:v>
                </c:pt>
                <c:pt idx="16613">
                  <c:v>94529.852000000014</c:v>
                </c:pt>
                <c:pt idx="16614">
                  <c:v>94531.852000000014</c:v>
                </c:pt>
                <c:pt idx="16615">
                  <c:v>94533.852000000014</c:v>
                </c:pt>
                <c:pt idx="16616">
                  <c:v>94535.852000000014</c:v>
                </c:pt>
                <c:pt idx="16617">
                  <c:v>94537.852000000014</c:v>
                </c:pt>
                <c:pt idx="16618">
                  <c:v>94539.852000000014</c:v>
                </c:pt>
                <c:pt idx="16619">
                  <c:v>94541.852000000014</c:v>
                </c:pt>
                <c:pt idx="16620">
                  <c:v>94543.852000000014</c:v>
                </c:pt>
                <c:pt idx="16621">
                  <c:v>94545.852000000014</c:v>
                </c:pt>
                <c:pt idx="16622">
                  <c:v>94547.852000000014</c:v>
                </c:pt>
                <c:pt idx="16623">
                  <c:v>94549.852000000014</c:v>
                </c:pt>
                <c:pt idx="16624">
                  <c:v>94551.852000000014</c:v>
                </c:pt>
                <c:pt idx="16625">
                  <c:v>94553.852000000014</c:v>
                </c:pt>
                <c:pt idx="16626">
                  <c:v>94555.852000000014</c:v>
                </c:pt>
                <c:pt idx="16627">
                  <c:v>94557.852000000014</c:v>
                </c:pt>
                <c:pt idx="16628">
                  <c:v>94559.852000000014</c:v>
                </c:pt>
                <c:pt idx="16629">
                  <c:v>94561.852000000014</c:v>
                </c:pt>
                <c:pt idx="16630">
                  <c:v>94563.852000000014</c:v>
                </c:pt>
                <c:pt idx="16631">
                  <c:v>94565.852000000014</c:v>
                </c:pt>
                <c:pt idx="16632">
                  <c:v>94567.852000000014</c:v>
                </c:pt>
                <c:pt idx="16633">
                  <c:v>94569.852000000014</c:v>
                </c:pt>
                <c:pt idx="16634">
                  <c:v>94571.852000000014</c:v>
                </c:pt>
                <c:pt idx="16635">
                  <c:v>94573.852000000014</c:v>
                </c:pt>
                <c:pt idx="16636">
                  <c:v>94575.852000000014</c:v>
                </c:pt>
                <c:pt idx="16637">
                  <c:v>94577.852000000014</c:v>
                </c:pt>
                <c:pt idx="16638">
                  <c:v>94579.852000000014</c:v>
                </c:pt>
                <c:pt idx="16639">
                  <c:v>94581.852000000014</c:v>
                </c:pt>
                <c:pt idx="16640">
                  <c:v>94583.852000000014</c:v>
                </c:pt>
                <c:pt idx="16641">
                  <c:v>94585.852000000014</c:v>
                </c:pt>
                <c:pt idx="16642">
                  <c:v>94587.852000000014</c:v>
                </c:pt>
                <c:pt idx="16643">
                  <c:v>94589.852000000014</c:v>
                </c:pt>
                <c:pt idx="16644">
                  <c:v>94591.852000000014</c:v>
                </c:pt>
                <c:pt idx="16645">
                  <c:v>94593.852000000014</c:v>
                </c:pt>
                <c:pt idx="16646">
                  <c:v>94595.852000000014</c:v>
                </c:pt>
                <c:pt idx="16647">
                  <c:v>94597.852000000014</c:v>
                </c:pt>
                <c:pt idx="16648">
                  <c:v>94599.852000000014</c:v>
                </c:pt>
                <c:pt idx="16649">
                  <c:v>94601.852000000014</c:v>
                </c:pt>
                <c:pt idx="16650">
                  <c:v>94603.852000000014</c:v>
                </c:pt>
                <c:pt idx="16651">
                  <c:v>94605.852000000014</c:v>
                </c:pt>
                <c:pt idx="16652">
                  <c:v>94607.852000000014</c:v>
                </c:pt>
                <c:pt idx="16653">
                  <c:v>94609.852000000014</c:v>
                </c:pt>
                <c:pt idx="16654">
                  <c:v>94611.852000000014</c:v>
                </c:pt>
                <c:pt idx="16655">
                  <c:v>94613.852000000014</c:v>
                </c:pt>
                <c:pt idx="16656">
                  <c:v>94615.852000000014</c:v>
                </c:pt>
                <c:pt idx="16657">
                  <c:v>94617.852000000014</c:v>
                </c:pt>
                <c:pt idx="16658">
                  <c:v>94619.852000000014</c:v>
                </c:pt>
                <c:pt idx="16659">
                  <c:v>94621.852000000014</c:v>
                </c:pt>
                <c:pt idx="16660">
                  <c:v>94623.852000000014</c:v>
                </c:pt>
                <c:pt idx="16661">
                  <c:v>94625.852000000014</c:v>
                </c:pt>
                <c:pt idx="16662">
                  <c:v>94627.852000000014</c:v>
                </c:pt>
                <c:pt idx="16663">
                  <c:v>94629.852000000014</c:v>
                </c:pt>
                <c:pt idx="16664">
                  <c:v>94631.852000000014</c:v>
                </c:pt>
                <c:pt idx="16665">
                  <c:v>94633.852000000014</c:v>
                </c:pt>
                <c:pt idx="16666">
                  <c:v>94635.852000000014</c:v>
                </c:pt>
                <c:pt idx="16667">
                  <c:v>94637.852000000014</c:v>
                </c:pt>
                <c:pt idx="16668">
                  <c:v>94639.852000000014</c:v>
                </c:pt>
                <c:pt idx="16669">
                  <c:v>94641.852000000014</c:v>
                </c:pt>
                <c:pt idx="16670">
                  <c:v>94643.852000000014</c:v>
                </c:pt>
                <c:pt idx="16671">
                  <c:v>94645.852000000014</c:v>
                </c:pt>
                <c:pt idx="16672">
                  <c:v>94647.852000000014</c:v>
                </c:pt>
                <c:pt idx="16673">
                  <c:v>94649.852000000014</c:v>
                </c:pt>
                <c:pt idx="16674">
                  <c:v>94651.852000000014</c:v>
                </c:pt>
                <c:pt idx="16675">
                  <c:v>94653.852000000014</c:v>
                </c:pt>
                <c:pt idx="16676">
                  <c:v>94655.852000000014</c:v>
                </c:pt>
                <c:pt idx="16677">
                  <c:v>94657.852000000014</c:v>
                </c:pt>
                <c:pt idx="16678">
                  <c:v>94659.852000000014</c:v>
                </c:pt>
                <c:pt idx="16679">
                  <c:v>94661.852000000014</c:v>
                </c:pt>
                <c:pt idx="16680">
                  <c:v>94663.852000000014</c:v>
                </c:pt>
                <c:pt idx="16681">
                  <c:v>94665.852000000014</c:v>
                </c:pt>
                <c:pt idx="16682">
                  <c:v>94667.852000000014</c:v>
                </c:pt>
                <c:pt idx="16683">
                  <c:v>94669.852000000014</c:v>
                </c:pt>
                <c:pt idx="16684">
                  <c:v>94671.852000000014</c:v>
                </c:pt>
                <c:pt idx="16685">
                  <c:v>94673.852000000014</c:v>
                </c:pt>
                <c:pt idx="16686">
                  <c:v>94675.852000000014</c:v>
                </c:pt>
                <c:pt idx="16687">
                  <c:v>94677.852000000014</c:v>
                </c:pt>
                <c:pt idx="16688">
                  <c:v>94679.852000000014</c:v>
                </c:pt>
                <c:pt idx="16689">
                  <c:v>94681.852000000014</c:v>
                </c:pt>
                <c:pt idx="16690">
                  <c:v>94683.852000000014</c:v>
                </c:pt>
                <c:pt idx="16691">
                  <c:v>94685.852000000014</c:v>
                </c:pt>
                <c:pt idx="16692">
                  <c:v>94687.852000000014</c:v>
                </c:pt>
                <c:pt idx="16693">
                  <c:v>94689.852000000014</c:v>
                </c:pt>
                <c:pt idx="16694">
                  <c:v>94691.852000000014</c:v>
                </c:pt>
                <c:pt idx="16695">
                  <c:v>94693.852000000014</c:v>
                </c:pt>
                <c:pt idx="16696">
                  <c:v>94695.852000000014</c:v>
                </c:pt>
                <c:pt idx="16697">
                  <c:v>94697.852000000014</c:v>
                </c:pt>
                <c:pt idx="16698">
                  <c:v>94699.852000000014</c:v>
                </c:pt>
                <c:pt idx="16699">
                  <c:v>94701.852000000014</c:v>
                </c:pt>
                <c:pt idx="16700">
                  <c:v>94703.852000000014</c:v>
                </c:pt>
                <c:pt idx="16701">
                  <c:v>94705.852000000014</c:v>
                </c:pt>
                <c:pt idx="16702">
                  <c:v>94707.852000000014</c:v>
                </c:pt>
                <c:pt idx="16703">
                  <c:v>94709.852000000014</c:v>
                </c:pt>
                <c:pt idx="16704">
                  <c:v>94711.852000000014</c:v>
                </c:pt>
                <c:pt idx="16705">
                  <c:v>94713.852000000014</c:v>
                </c:pt>
                <c:pt idx="16706">
                  <c:v>94715.852000000014</c:v>
                </c:pt>
                <c:pt idx="16707">
                  <c:v>94717.852000000014</c:v>
                </c:pt>
                <c:pt idx="16708">
                  <c:v>94719.852000000014</c:v>
                </c:pt>
                <c:pt idx="16709">
                  <c:v>94721.852000000014</c:v>
                </c:pt>
                <c:pt idx="16710">
                  <c:v>94723.852000000014</c:v>
                </c:pt>
                <c:pt idx="16711">
                  <c:v>94725.852000000014</c:v>
                </c:pt>
                <c:pt idx="16712">
                  <c:v>94727.852000000014</c:v>
                </c:pt>
                <c:pt idx="16713">
                  <c:v>94729.852000000014</c:v>
                </c:pt>
                <c:pt idx="16714">
                  <c:v>94731.852000000014</c:v>
                </c:pt>
                <c:pt idx="16715">
                  <c:v>94733.852000000014</c:v>
                </c:pt>
                <c:pt idx="16716">
                  <c:v>94735.852000000014</c:v>
                </c:pt>
                <c:pt idx="16717">
                  <c:v>94737.852000000014</c:v>
                </c:pt>
                <c:pt idx="16718">
                  <c:v>94739.852000000014</c:v>
                </c:pt>
                <c:pt idx="16719">
                  <c:v>94741.852000000014</c:v>
                </c:pt>
                <c:pt idx="16720">
                  <c:v>94743.852000000014</c:v>
                </c:pt>
                <c:pt idx="16721">
                  <c:v>94745.852000000014</c:v>
                </c:pt>
                <c:pt idx="16722">
                  <c:v>94747.852000000014</c:v>
                </c:pt>
                <c:pt idx="16723">
                  <c:v>94749.852000000014</c:v>
                </c:pt>
                <c:pt idx="16724">
                  <c:v>94751.852000000014</c:v>
                </c:pt>
                <c:pt idx="16725">
                  <c:v>94753.852000000014</c:v>
                </c:pt>
                <c:pt idx="16726">
                  <c:v>94755.852000000014</c:v>
                </c:pt>
                <c:pt idx="16727">
                  <c:v>94757.852000000014</c:v>
                </c:pt>
                <c:pt idx="16728">
                  <c:v>94759.852000000014</c:v>
                </c:pt>
                <c:pt idx="16729">
                  <c:v>94761.852000000014</c:v>
                </c:pt>
                <c:pt idx="16730">
                  <c:v>94763.852000000014</c:v>
                </c:pt>
                <c:pt idx="16731">
                  <c:v>94765.852000000014</c:v>
                </c:pt>
                <c:pt idx="16732">
                  <c:v>94767.852000000014</c:v>
                </c:pt>
                <c:pt idx="16733">
                  <c:v>94769.852000000014</c:v>
                </c:pt>
                <c:pt idx="16734">
                  <c:v>94771.852000000014</c:v>
                </c:pt>
                <c:pt idx="16735">
                  <c:v>94773.852000000014</c:v>
                </c:pt>
                <c:pt idx="16736">
                  <c:v>94775.852000000014</c:v>
                </c:pt>
                <c:pt idx="16737">
                  <c:v>94777.852000000014</c:v>
                </c:pt>
                <c:pt idx="16738">
                  <c:v>94779.852000000014</c:v>
                </c:pt>
                <c:pt idx="16739">
                  <c:v>94781.852000000014</c:v>
                </c:pt>
                <c:pt idx="16740">
                  <c:v>94783.852000000014</c:v>
                </c:pt>
                <c:pt idx="16741">
                  <c:v>94785.852000000014</c:v>
                </c:pt>
                <c:pt idx="16742">
                  <c:v>94787.852000000014</c:v>
                </c:pt>
                <c:pt idx="16743">
                  <c:v>94789.852000000014</c:v>
                </c:pt>
                <c:pt idx="16744">
                  <c:v>94791.852000000014</c:v>
                </c:pt>
                <c:pt idx="16745">
                  <c:v>94793.852000000014</c:v>
                </c:pt>
                <c:pt idx="16746">
                  <c:v>94795.852000000014</c:v>
                </c:pt>
                <c:pt idx="16747">
                  <c:v>94797.852000000014</c:v>
                </c:pt>
                <c:pt idx="16748">
                  <c:v>94799.852000000014</c:v>
                </c:pt>
                <c:pt idx="16749">
                  <c:v>94801.852000000014</c:v>
                </c:pt>
                <c:pt idx="16750">
                  <c:v>94803.852000000014</c:v>
                </c:pt>
                <c:pt idx="16751">
                  <c:v>94805.852000000014</c:v>
                </c:pt>
                <c:pt idx="16752">
                  <c:v>94807.852000000014</c:v>
                </c:pt>
                <c:pt idx="16753">
                  <c:v>94809.852000000014</c:v>
                </c:pt>
                <c:pt idx="16754">
                  <c:v>94811.852000000014</c:v>
                </c:pt>
                <c:pt idx="16755">
                  <c:v>94813.852000000014</c:v>
                </c:pt>
                <c:pt idx="16756">
                  <c:v>94815.852000000014</c:v>
                </c:pt>
                <c:pt idx="16757">
                  <c:v>94817.852000000014</c:v>
                </c:pt>
                <c:pt idx="16758">
                  <c:v>94819.852000000014</c:v>
                </c:pt>
                <c:pt idx="16759">
                  <c:v>94821.852000000014</c:v>
                </c:pt>
                <c:pt idx="16760">
                  <c:v>94823.852000000014</c:v>
                </c:pt>
                <c:pt idx="16761">
                  <c:v>94825.852000000014</c:v>
                </c:pt>
                <c:pt idx="16762">
                  <c:v>94827.852000000014</c:v>
                </c:pt>
                <c:pt idx="16763">
                  <c:v>94829.852000000014</c:v>
                </c:pt>
                <c:pt idx="16764">
                  <c:v>94831.852000000014</c:v>
                </c:pt>
                <c:pt idx="16765">
                  <c:v>94833.852000000014</c:v>
                </c:pt>
                <c:pt idx="16766">
                  <c:v>94835.852000000014</c:v>
                </c:pt>
                <c:pt idx="16767">
                  <c:v>94837.852000000014</c:v>
                </c:pt>
                <c:pt idx="16768">
                  <c:v>94839.852000000014</c:v>
                </c:pt>
                <c:pt idx="16769">
                  <c:v>94841.852000000014</c:v>
                </c:pt>
                <c:pt idx="16770">
                  <c:v>94843.852000000014</c:v>
                </c:pt>
                <c:pt idx="16771">
                  <c:v>94845.852000000014</c:v>
                </c:pt>
                <c:pt idx="16772">
                  <c:v>94847.852000000014</c:v>
                </c:pt>
                <c:pt idx="16773">
                  <c:v>94849.852000000014</c:v>
                </c:pt>
                <c:pt idx="16774">
                  <c:v>94851.852000000014</c:v>
                </c:pt>
                <c:pt idx="16775">
                  <c:v>94853.852000000014</c:v>
                </c:pt>
                <c:pt idx="16776">
                  <c:v>94855.852000000014</c:v>
                </c:pt>
                <c:pt idx="16777">
                  <c:v>94857.852000000014</c:v>
                </c:pt>
                <c:pt idx="16778">
                  <c:v>94859.852000000014</c:v>
                </c:pt>
                <c:pt idx="16779">
                  <c:v>94861.852000000014</c:v>
                </c:pt>
                <c:pt idx="16780">
                  <c:v>94863.852000000014</c:v>
                </c:pt>
                <c:pt idx="16781">
                  <c:v>94865.852000000014</c:v>
                </c:pt>
                <c:pt idx="16782">
                  <c:v>94867.852000000014</c:v>
                </c:pt>
                <c:pt idx="16783">
                  <c:v>94869.852000000014</c:v>
                </c:pt>
                <c:pt idx="16784">
                  <c:v>94871.852000000014</c:v>
                </c:pt>
                <c:pt idx="16785">
                  <c:v>94873.852000000014</c:v>
                </c:pt>
                <c:pt idx="16786">
                  <c:v>94875.852000000014</c:v>
                </c:pt>
                <c:pt idx="16787">
                  <c:v>94877.852000000014</c:v>
                </c:pt>
                <c:pt idx="16788">
                  <c:v>94879.852000000014</c:v>
                </c:pt>
                <c:pt idx="16789">
                  <c:v>94881.852000000014</c:v>
                </c:pt>
                <c:pt idx="16790">
                  <c:v>94883.852000000014</c:v>
                </c:pt>
                <c:pt idx="16791">
                  <c:v>94885.852000000014</c:v>
                </c:pt>
                <c:pt idx="16792">
                  <c:v>94887.852000000014</c:v>
                </c:pt>
                <c:pt idx="16793">
                  <c:v>94889.852000000014</c:v>
                </c:pt>
                <c:pt idx="16794">
                  <c:v>94891.852000000014</c:v>
                </c:pt>
                <c:pt idx="16795">
                  <c:v>94893.852000000014</c:v>
                </c:pt>
                <c:pt idx="16796">
                  <c:v>94895.852000000014</c:v>
                </c:pt>
                <c:pt idx="16797">
                  <c:v>94897.852000000014</c:v>
                </c:pt>
                <c:pt idx="16798">
                  <c:v>94899.852000000014</c:v>
                </c:pt>
                <c:pt idx="16799">
                  <c:v>94901.852000000014</c:v>
                </c:pt>
                <c:pt idx="16800">
                  <c:v>94903.852000000014</c:v>
                </c:pt>
                <c:pt idx="16801">
                  <c:v>94905.852000000014</c:v>
                </c:pt>
                <c:pt idx="16802">
                  <c:v>94907.852000000014</c:v>
                </c:pt>
                <c:pt idx="16803">
                  <c:v>94909.852000000014</c:v>
                </c:pt>
                <c:pt idx="16804">
                  <c:v>94911.852000000014</c:v>
                </c:pt>
                <c:pt idx="16805">
                  <c:v>94913.852000000014</c:v>
                </c:pt>
                <c:pt idx="16806">
                  <c:v>94915.852000000014</c:v>
                </c:pt>
                <c:pt idx="16807">
                  <c:v>94917.852000000014</c:v>
                </c:pt>
                <c:pt idx="16808">
                  <c:v>94919.852000000014</c:v>
                </c:pt>
                <c:pt idx="16809">
                  <c:v>94921.852000000014</c:v>
                </c:pt>
                <c:pt idx="16810">
                  <c:v>94923.852000000014</c:v>
                </c:pt>
                <c:pt idx="16811">
                  <c:v>94925.852000000014</c:v>
                </c:pt>
                <c:pt idx="16812">
                  <c:v>94927.852000000014</c:v>
                </c:pt>
                <c:pt idx="16813">
                  <c:v>94929.852000000014</c:v>
                </c:pt>
                <c:pt idx="16814">
                  <c:v>94931.852000000014</c:v>
                </c:pt>
                <c:pt idx="16815">
                  <c:v>94933.852000000014</c:v>
                </c:pt>
                <c:pt idx="16816">
                  <c:v>94935.852000000014</c:v>
                </c:pt>
                <c:pt idx="16817">
                  <c:v>94937.852000000014</c:v>
                </c:pt>
                <c:pt idx="16818">
                  <c:v>94939.852000000014</c:v>
                </c:pt>
                <c:pt idx="16819">
                  <c:v>94941.852000000014</c:v>
                </c:pt>
                <c:pt idx="16820">
                  <c:v>94943.852000000014</c:v>
                </c:pt>
                <c:pt idx="16821">
                  <c:v>94945.852000000014</c:v>
                </c:pt>
                <c:pt idx="16822">
                  <c:v>94947.852000000014</c:v>
                </c:pt>
                <c:pt idx="16823">
                  <c:v>94949.852000000014</c:v>
                </c:pt>
                <c:pt idx="16824">
                  <c:v>94951.852000000014</c:v>
                </c:pt>
                <c:pt idx="16825">
                  <c:v>94953.852000000014</c:v>
                </c:pt>
                <c:pt idx="16826">
                  <c:v>94955.852000000014</c:v>
                </c:pt>
                <c:pt idx="16827">
                  <c:v>94957.852000000014</c:v>
                </c:pt>
                <c:pt idx="16828">
                  <c:v>94959.852000000014</c:v>
                </c:pt>
                <c:pt idx="16829">
                  <c:v>94961.852000000014</c:v>
                </c:pt>
                <c:pt idx="16830">
                  <c:v>94963.852000000014</c:v>
                </c:pt>
                <c:pt idx="16831">
                  <c:v>94965.852000000014</c:v>
                </c:pt>
                <c:pt idx="16832">
                  <c:v>94967.852000000014</c:v>
                </c:pt>
                <c:pt idx="16833">
                  <c:v>94969.852000000014</c:v>
                </c:pt>
                <c:pt idx="16834">
                  <c:v>94971.852000000014</c:v>
                </c:pt>
                <c:pt idx="16835">
                  <c:v>94973.852000000014</c:v>
                </c:pt>
                <c:pt idx="16836">
                  <c:v>94975.852000000014</c:v>
                </c:pt>
                <c:pt idx="16837">
                  <c:v>94977.852000000014</c:v>
                </c:pt>
                <c:pt idx="16838">
                  <c:v>94979.852000000014</c:v>
                </c:pt>
                <c:pt idx="16839">
                  <c:v>94981.852000000014</c:v>
                </c:pt>
                <c:pt idx="16840">
                  <c:v>94983.852000000014</c:v>
                </c:pt>
                <c:pt idx="16841">
                  <c:v>94985.852000000014</c:v>
                </c:pt>
                <c:pt idx="16842">
                  <c:v>94987.852000000014</c:v>
                </c:pt>
                <c:pt idx="16843">
                  <c:v>94989.852000000014</c:v>
                </c:pt>
                <c:pt idx="16844">
                  <c:v>94991.852000000014</c:v>
                </c:pt>
                <c:pt idx="16845">
                  <c:v>94993.852000000014</c:v>
                </c:pt>
                <c:pt idx="16846">
                  <c:v>94995.852000000014</c:v>
                </c:pt>
                <c:pt idx="16847">
                  <c:v>94997.852000000014</c:v>
                </c:pt>
                <c:pt idx="16848">
                  <c:v>94999.852000000014</c:v>
                </c:pt>
                <c:pt idx="16849">
                  <c:v>95001.852000000014</c:v>
                </c:pt>
                <c:pt idx="16850">
                  <c:v>95003.852000000014</c:v>
                </c:pt>
                <c:pt idx="16851">
                  <c:v>95005.852000000014</c:v>
                </c:pt>
                <c:pt idx="16852">
                  <c:v>95007.852000000014</c:v>
                </c:pt>
                <c:pt idx="16853">
                  <c:v>95009.852000000014</c:v>
                </c:pt>
                <c:pt idx="16854">
                  <c:v>95011.852000000014</c:v>
                </c:pt>
                <c:pt idx="16855">
                  <c:v>95013.852000000014</c:v>
                </c:pt>
                <c:pt idx="16856">
                  <c:v>95015.852000000014</c:v>
                </c:pt>
                <c:pt idx="16857">
                  <c:v>95018.195000000007</c:v>
                </c:pt>
                <c:pt idx="16858">
                  <c:v>95020.195000000007</c:v>
                </c:pt>
                <c:pt idx="16859">
                  <c:v>95022.195000000007</c:v>
                </c:pt>
                <c:pt idx="16860">
                  <c:v>95024.195000000007</c:v>
                </c:pt>
                <c:pt idx="16861">
                  <c:v>95026.195000000007</c:v>
                </c:pt>
                <c:pt idx="16862">
                  <c:v>95028.195000000007</c:v>
                </c:pt>
                <c:pt idx="16863">
                  <c:v>95030.195000000007</c:v>
                </c:pt>
                <c:pt idx="16864">
                  <c:v>95032.195000000007</c:v>
                </c:pt>
                <c:pt idx="16865">
                  <c:v>95034.195000000007</c:v>
                </c:pt>
                <c:pt idx="16866">
                  <c:v>95036.195000000007</c:v>
                </c:pt>
                <c:pt idx="16867">
                  <c:v>95038.195000000007</c:v>
                </c:pt>
                <c:pt idx="16868">
                  <c:v>95040.195000000007</c:v>
                </c:pt>
                <c:pt idx="16869">
                  <c:v>95042.195000000007</c:v>
                </c:pt>
                <c:pt idx="16870">
                  <c:v>95044.195000000007</c:v>
                </c:pt>
                <c:pt idx="16871">
                  <c:v>95046.195000000007</c:v>
                </c:pt>
                <c:pt idx="16872">
                  <c:v>95048.195000000007</c:v>
                </c:pt>
                <c:pt idx="16873">
                  <c:v>95050.195000000007</c:v>
                </c:pt>
                <c:pt idx="16874">
                  <c:v>95052.195000000007</c:v>
                </c:pt>
                <c:pt idx="16875">
                  <c:v>95054.195000000007</c:v>
                </c:pt>
                <c:pt idx="16876">
                  <c:v>95056.195000000007</c:v>
                </c:pt>
                <c:pt idx="16877">
                  <c:v>95058.195000000007</c:v>
                </c:pt>
                <c:pt idx="16878">
                  <c:v>95060.195000000007</c:v>
                </c:pt>
                <c:pt idx="16879">
                  <c:v>95062.195000000007</c:v>
                </c:pt>
                <c:pt idx="16880">
                  <c:v>95064.195000000007</c:v>
                </c:pt>
                <c:pt idx="16881">
                  <c:v>95066.195000000007</c:v>
                </c:pt>
                <c:pt idx="16882">
                  <c:v>95068.195000000007</c:v>
                </c:pt>
                <c:pt idx="16883">
                  <c:v>95070.195000000007</c:v>
                </c:pt>
                <c:pt idx="16884">
                  <c:v>95072.195000000007</c:v>
                </c:pt>
                <c:pt idx="16885">
                  <c:v>95074.195000000007</c:v>
                </c:pt>
                <c:pt idx="16886">
                  <c:v>95076.195000000007</c:v>
                </c:pt>
                <c:pt idx="16887">
                  <c:v>95078.195000000007</c:v>
                </c:pt>
                <c:pt idx="16888">
                  <c:v>95080.195000000007</c:v>
                </c:pt>
                <c:pt idx="16889">
                  <c:v>95082.195000000007</c:v>
                </c:pt>
                <c:pt idx="16890">
                  <c:v>95084.195000000007</c:v>
                </c:pt>
                <c:pt idx="16891">
                  <c:v>95086.195000000007</c:v>
                </c:pt>
                <c:pt idx="16892">
                  <c:v>95088.195000000007</c:v>
                </c:pt>
                <c:pt idx="16893">
                  <c:v>95090.195000000007</c:v>
                </c:pt>
                <c:pt idx="16894">
                  <c:v>95092.195000000007</c:v>
                </c:pt>
                <c:pt idx="16895">
                  <c:v>95094.195000000007</c:v>
                </c:pt>
                <c:pt idx="16896">
                  <c:v>95096.195000000007</c:v>
                </c:pt>
                <c:pt idx="16897">
                  <c:v>95098.195000000007</c:v>
                </c:pt>
                <c:pt idx="16898">
                  <c:v>95100.195000000007</c:v>
                </c:pt>
                <c:pt idx="16899">
                  <c:v>95102.195000000007</c:v>
                </c:pt>
                <c:pt idx="16900">
                  <c:v>95104.195000000007</c:v>
                </c:pt>
                <c:pt idx="16901">
                  <c:v>95106.195000000007</c:v>
                </c:pt>
                <c:pt idx="16902">
                  <c:v>95108.195000000007</c:v>
                </c:pt>
                <c:pt idx="16903">
                  <c:v>95110.195000000007</c:v>
                </c:pt>
                <c:pt idx="16904">
                  <c:v>95112.195000000007</c:v>
                </c:pt>
                <c:pt idx="16905">
                  <c:v>95114.195000000007</c:v>
                </c:pt>
                <c:pt idx="16906">
                  <c:v>95116.195000000007</c:v>
                </c:pt>
                <c:pt idx="16907">
                  <c:v>95118.195000000007</c:v>
                </c:pt>
                <c:pt idx="16908">
                  <c:v>95120.195000000007</c:v>
                </c:pt>
                <c:pt idx="16909">
                  <c:v>95122.195000000007</c:v>
                </c:pt>
                <c:pt idx="16910">
                  <c:v>95124.195000000007</c:v>
                </c:pt>
                <c:pt idx="16911">
                  <c:v>95126.195000000007</c:v>
                </c:pt>
                <c:pt idx="16912">
                  <c:v>95128.195000000007</c:v>
                </c:pt>
                <c:pt idx="16913">
                  <c:v>95130.195000000007</c:v>
                </c:pt>
                <c:pt idx="16914">
                  <c:v>95132.195000000007</c:v>
                </c:pt>
                <c:pt idx="16915">
                  <c:v>95134.195000000007</c:v>
                </c:pt>
                <c:pt idx="16916">
                  <c:v>95136.195000000007</c:v>
                </c:pt>
                <c:pt idx="16917">
                  <c:v>95138.195000000007</c:v>
                </c:pt>
                <c:pt idx="16918">
                  <c:v>95140.195000000007</c:v>
                </c:pt>
                <c:pt idx="16919">
                  <c:v>95142.195000000007</c:v>
                </c:pt>
                <c:pt idx="16920">
                  <c:v>95144.195000000007</c:v>
                </c:pt>
                <c:pt idx="16921">
                  <c:v>95146.195000000007</c:v>
                </c:pt>
                <c:pt idx="16922">
                  <c:v>95148.195000000007</c:v>
                </c:pt>
                <c:pt idx="16923">
                  <c:v>95150.195000000007</c:v>
                </c:pt>
                <c:pt idx="16924">
                  <c:v>95152.195000000007</c:v>
                </c:pt>
                <c:pt idx="16925">
                  <c:v>95154.195000000007</c:v>
                </c:pt>
                <c:pt idx="16926">
                  <c:v>95156.195000000007</c:v>
                </c:pt>
                <c:pt idx="16927">
                  <c:v>95158.195000000007</c:v>
                </c:pt>
                <c:pt idx="16928">
                  <c:v>95160.195000000007</c:v>
                </c:pt>
                <c:pt idx="16929">
                  <c:v>95162.195000000007</c:v>
                </c:pt>
                <c:pt idx="16930">
                  <c:v>95164.195000000007</c:v>
                </c:pt>
                <c:pt idx="16931">
                  <c:v>95166.195000000007</c:v>
                </c:pt>
                <c:pt idx="16932">
                  <c:v>95168.195000000007</c:v>
                </c:pt>
                <c:pt idx="16933">
                  <c:v>95170.195000000007</c:v>
                </c:pt>
                <c:pt idx="16934">
                  <c:v>95172.195000000007</c:v>
                </c:pt>
                <c:pt idx="16935">
                  <c:v>95174.195000000007</c:v>
                </c:pt>
                <c:pt idx="16936">
                  <c:v>95176.195000000007</c:v>
                </c:pt>
                <c:pt idx="16937">
                  <c:v>95178.195000000007</c:v>
                </c:pt>
                <c:pt idx="16938">
                  <c:v>95180.195000000007</c:v>
                </c:pt>
                <c:pt idx="16939">
                  <c:v>95182.195000000007</c:v>
                </c:pt>
                <c:pt idx="16940">
                  <c:v>95184.195000000007</c:v>
                </c:pt>
                <c:pt idx="16941">
                  <c:v>95186.195000000007</c:v>
                </c:pt>
                <c:pt idx="16942">
                  <c:v>95188.195000000007</c:v>
                </c:pt>
                <c:pt idx="16943">
                  <c:v>95190.195000000007</c:v>
                </c:pt>
                <c:pt idx="16944">
                  <c:v>95192.195000000007</c:v>
                </c:pt>
                <c:pt idx="16945">
                  <c:v>95194.195000000007</c:v>
                </c:pt>
                <c:pt idx="16946">
                  <c:v>95196.195000000007</c:v>
                </c:pt>
                <c:pt idx="16947">
                  <c:v>95198.195000000007</c:v>
                </c:pt>
                <c:pt idx="16948">
                  <c:v>95200.195000000007</c:v>
                </c:pt>
                <c:pt idx="16949">
                  <c:v>95202.195000000007</c:v>
                </c:pt>
                <c:pt idx="16950">
                  <c:v>95204.195000000007</c:v>
                </c:pt>
                <c:pt idx="16951">
                  <c:v>95206.195000000007</c:v>
                </c:pt>
                <c:pt idx="16952">
                  <c:v>95208.195000000007</c:v>
                </c:pt>
                <c:pt idx="16953">
                  <c:v>95210.195000000007</c:v>
                </c:pt>
                <c:pt idx="16954">
                  <c:v>95212.195000000007</c:v>
                </c:pt>
                <c:pt idx="16955">
                  <c:v>95214.195000000007</c:v>
                </c:pt>
                <c:pt idx="16956">
                  <c:v>95216.195000000007</c:v>
                </c:pt>
                <c:pt idx="16957">
                  <c:v>95218.195000000007</c:v>
                </c:pt>
                <c:pt idx="16958">
                  <c:v>95220.195000000007</c:v>
                </c:pt>
                <c:pt idx="16959">
                  <c:v>95222.195000000007</c:v>
                </c:pt>
                <c:pt idx="16960">
                  <c:v>95224.195000000007</c:v>
                </c:pt>
                <c:pt idx="16961">
                  <c:v>95226.195000000007</c:v>
                </c:pt>
                <c:pt idx="16962">
                  <c:v>95228.195000000007</c:v>
                </c:pt>
                <c:pt idx="16963">
                  <c:v>95230.195000000007</c:v>
                </c:pt>
                <c:pt idx="16964">
                  <c:v>95232.195000000007</c:v>
                </c:pt>
                <c:pt idx="16965">
                  <c:v>95234.195000000007</c:v>
                </c:pt>
                <c:pt idx="16966">
                  <c:v>95236.195000000007</c:v>
                </c:pt>
                <c:pt idx="16967">
                  <c:v>95238.195000000007</c:v>
                </c:pt>
                <c:pt idx="16968">
                  <c:v>95240.195000000007</c:v>
                </c:pt>
                <c:pt idx="16969">
                  <c:v>95242.195000000007</c:v>
                </c:pt>
                <c:pt idx="16970">
                  <c:v>95244.195000000007</c:v>
                </c:pt>
                <c:pt idx="16971">
                  <c:v>95246.195000000007</c:v>
                </c:pt>
                <c:pt idx="16972">
                  <c:v>95248.195000000007</c:v>
                </c:pt>
                <c:pt idx="16973">
                  <c:v>95250.195000000007</c:v>
                </c:pt>
                <c:pt idx="16974">
                  <c:v>95252.195000000007</c:v>
                </c:pt>
                <c:pt idx="16975">
                  <c:v>95254.195000000007</c:v>
                </c:pt>
                <c:pt idx="16976">
                  <c:v>95256.195000000007</c:v>
                </c:pt>
                <c:pt idx="16977">
                  <c:v>95258.195000000007</c:v>
                </c:pt>
                <c:pt idx="16978">
                  <c:v>95260.195000000007</c:v>
                </c:pt>
                <c:pt idx="16979">
                  <c:v>95262.195000000007</c:v>
                </c:pt>
                <c:pt idx="16980">
                  <c:v>95264.195000000007</c:v>
                </c:pt>
                <c:pt idx="16981">
                  <c:v>95266.195000000007</c:v>
                </c:pt>
                <c:pt idx="16982">
                  <c:v>95268.195000000007</c:v>
                </c:pt>
                <c:pt idx="16983">
                  <c:v>95270.195000000007</c:v>
                </c:pt>
                <c:pt idx="16984">
                  <c:v>95272.195000000007</c:v>
                </c:pt>
                <c:pt idx="16985">
                  <c:v>95274.195000000007</c:v>
                </c:pt>
                <c:pt idx="16986">
                  <c:v>95276.195000000007</c:v>
                </c:pt>
                <c:pt idx="16987">
                  <c:v>95278.195000000007</c:v>
                </c:pt>
                <c:pt idx="16988">
                  <c:v>95280.195000000007</c:v>
                </c:pt>
                <c:pt idx="16989">
                  <c:v>95282.195000000007</c:v>
                </c:pt>
                <c:pt idx="16990">
                  <c:v>95284.195000000007</c:v>
                </c:pt>
                <c:pt idx="16991">
                  <c:v>95286.195000000007</c:v>
                </c:pt>
                <c:pt idx="16992">
                  <c:v>95288.195000000007</c:v>
                </c:pt>
                <c:pt idx="16993">
                  <c:v>95290.195000000007</c:v>
                </c:pt>
                <c:pt idx="16994">
                  <c:v>95292.195000000007</c:v>
                </c:pt>
                <c:pt idx="16995">
                  <c:v>95294.195000000007</c:v>
                </c:pt>
                <c:pt idx="16996">
                  <c:v>95296.195000000007</c:v>
                </c:pt>
                <c:pt idx="16997">
                  <c:v>95298.195000000007</c:v>
                </c:pt>
                <c:pt idx="16998">
                  <c:v>95300.195000000007</c:v>
                </c:pt>
                <c:pt idx="16999">
                  <c:v>95302.195000000007</c:v>
                </c:pt>
                <c:pt idx="17000">
                  <c:v>95304.195000000007</c:v>
                </c:pt>
                <c:pt idx="17001">
                  <c:v>95306.195000000007</c:v>
                </c:pt>
                <c:pt idx="17002">
                  <c:v>95308.195000000007</c:v>
                </c:pt>
                <c:pt idx="17003">
                  <c:v>95310.195000000007</c:v>
                </c:pt>
                <c:pt idx="17004">
                  <c:v>95312.195000000007</c:v>
                </c:pt>
                <c:pt idx="17005">
                  <c:v>95314.195000000007</c:v>
                </c:pt>
                <c:pt idx="17006">
                  <c:v>95316.195000000007</c:v>
                </c:pt>
                <c:pt idx="17007">
                  <c:v>95318.195000000007</c:v>
                </c:pt>
                <c:pt idx="17008">
                  <c:v>95320.195000000007</c:v>
                </c:pt>
                <c:pt idx="17009">
                  <c:v>95322.195000000007</c:v>
                </c:pt>
                <c:pt idx="17010">
                  <c:v>95324.195000000007</c:v>
                </c:pt>
                <c:pt idx="17011">
                  <c:v>95326.195000000007</c:v>
                </c:pt>
                <c:pt idx="17012">
                  <c:v>95328.195000000007</c:v>
                </c:pt>
                <c:pt idx="17013">
                  <c:v>95330.195000000007</c:v>
                </c:pt>
                <c:pt idx="17014">
                  <c:v>95332.195000000007</c:v>
                </c:pt>
                <c:pt idx="17015">
                  <c:v>95334.195000000007</c:v>
                </c:pt>
                <c:pt idx="17016">
                  <c:v>95336.195000000007</c:v>
                </c:pt>
                <c:pt idx="17017">
                  <c:v>95338.195000000007</c:v>
                </c:pt>
                <c:pt idx="17018">
                  <c:v>95340.195000000007</c:v>
                </c:pt>
                <c:pt idx="17019">
                  <c:v>95342.195000000007</c:v>
                </c:pt>
                <c:pt idx="17020">
                  <c:v>95344.195000000007</c:v>
                </c:pt>
                <c:pt idx="17021">
                  <c:v>95346.195000000007</c:v>
                </c:pt>
                <c:pt idx="17022">
                  <c:v>95348.195000000007</c:v>
                </c:pt>
                <c:pt idx="17023">
                  <c:v>95350.195000000007</c:v>
                </c:pt>
                <c:pt idx="17024">
                  <c:v>95352.195000000007</c:v>
                </c:pt>
                <c:pt idx="17025">
                  <c:v>95354.195000000007</c:v>
                </c:pt>
                <c:pt idx="17026">
                  <c:v>95356.195000000007</c:v>
                </c:pt>
                <c:pt idx="17027">
                  <c:v>95358.195000000007</c:v>
                </c:pt>
                <c:pt idx="17028">
                  <c:v>95360.195000000007</c:v>
                </c:pt>
                <c:pt idx="17029">
                  <c:v>95362.195000000007</c:v>
                </c:pt>
                <c:pt idx="17030">
                  <c:v>95364.195000000007</c:v>
                </c:pt>
                <c:pt idx="17031">
                  <c:v>95366.195000000007</c:v>
                </c:pt>
                <c:pt idx="17032">
                  <c:v>95368.195000000007</c:v>
                </c:pt>
                <c:pt idx="17033">
                  <c:v>95370.195000000007</c:v>
                </c:pt>
                <c:pt idx="17034">
                  <c:v>95372.195000000007</c:v>
                </c:pt>
                <c:pt idx="17035">
                  <c:v>95374.195000000007</c:v>
                </c:pt>
                <c:pt idx="17036">
                  <c:v>95376.195000000007</c:v>
                </c:pt>
                <c:pt idx="17037">
                  <c:v>95378.195000000007</c:v>
                </c:pt>
                <c:pt idx="17038">
                  <c:v>95380.195000000007</c:v>
                </c:pt>
                <c:pt idx="17039">
                  <c:v>95382.195000000007</c:v>
                </c:pt>
                <c:pt idx="17040">
                  <c:v>95384.195000000007</c:v>
                </c:pt>
                <c:pt idx="17041">
                  <c:v>95386.195000000007</c:v>
                </c:pt>
                <c:pt idx="17042">
                  <c:v>95388.195000000007</c:v>
                </c:pt>
                <c:pt idx="17043">
                  <c:v>95390.195000000007</c:v>
                </c:pt>
                <c:pt idx="17044">
                  <c:v>95392.195000000007</c:v>
                </c:pt>
                <c:pt idx="17045">
                  <c:v>95394.195000000007</c:v>
                </c:pt>
                <c:pt idx="17046">
                  <c:v>95396.195000000007</c:v>
                </c:pt>
                <c:pt idx="17047">
                  <c:v>95398.195000000007</c:v>
                </c:pt>
                <c:pt idx="17048">
                  <c:v>95400.195000000007</c:v>
                </c:pt>
                <c:pt idx="17049">
                  <c:v>95402.195000000007</c:v>
                </c:pt>
                <c:pt idx="17050">
                  <c:v>95404.195000000007</c:v>
                </c:pt>
                <c:pt idx="17051">
                  <c:v>95406.195000000007</c:v>
                </c:pt>
                <c:pt idx="17052">
                  <c:v>95408.195000000007</c:v>
                </c:pt>
                <c:pt idx="17053">
                  <c:v>95410.195000000007</c:v>
                </c:pt>
                <c:pt idx="17054">
                  <c:v>95412.195000000007</c:v>
                </c:pt>
                <c:pt idx="17055">
                  <c:v>95414.195000000007</c:v>
                </c:pt>
                <c:pt idx="17056">
                  <c:v>95416.195000000007</c:v>
                </c:pt>
                <c:pt idx="17057">
                  <c:v>95418.195000000007</c:v>
                </c:pt>
                <c:pt idx="17058">
                  <c:v>95420.195000000007</c:v>
                </c:pt>
                <c:pt idx="17059">
                  <c:v>95422.195000000007</c:v>
                </c:pt>
                <c:pt idx="17060">
                  <c:v>95424.195000000007</c:v>
                </c:pt>
                <c:pt idx="17061">
                  <c:v>95426.195000000007</c:v>
                </c:pt>
                <c:pt idx="17062">
                  <c:v>95428.195000000007</c:v>
                </c:pt>
                <c:pt idx="17063">
                  <c:v>95430.195000000007</c:v>
                </c:pt>
                <c:pt idx="17064">
                  <c:v>95432.195000000007</c:v>
                </c:pt>
                <c:pt idx="17065">
                  <c:v>95434.195000000007</c:v>
                </c:pt>
                <c:pt idx="17066">
                  <c:v>95436.195000000007</c:v>
                </c:pt>
                <c:pt idx="17067">
                  <c:v>95438.195000000007</c:v>
                </c:pt>
                <c:pt idx="17068">
                  <c:v>95440.195000000007</c:v>
                </c:pt>
                <c:pt idx="17069">
                  <c:v>95442.195000000007</c:v>
                </c:pt>
                <c:pt idx="17070">
                  <c:v>95444.195000000007</c:v>
                </c:pt>
                <c:pt idx="17071">
                  <c:v>95446.195000000007</c:v>
                </c:pt>
                <c:pt idx="17072">
                  <c:v>95448.195000000007</c:v>
                </c:pt>
                <c:pt idx="17073">
                  <c:v>95450.195000000007</c:v>
                </c:pt>
                <c:pt idx="17074">
                  <c:v>95452.195000000007</c:v>
                </c:pt>
                <c:pt idx="17075">
                  <c:v>95454.195000000007</c:v>
                </c:pt>
                <c:pt idx="17076">
                  <c:v>95456.195000000007</c:v>
                </c:pt>
                <c:pt idx="17077">
                  <c:v>95458.195000000007</c:v>
                </c:pt>
                <c:pt idx="17078">
                  <c:v>95460.195000000007</c:v>
                </c:pt>
                <c:pt idx="17079">
                  <c:v>95462.195000000007</c:v>
                </c:pt>
                <c:pt idx="17080">
                  <c:v>95464.195000000007</c:v>
                </c:pt>
                <c:pt idx="17081">
                  <c:v>95466.195000000007</c:v>
                </c:pt>
                <c:pt idx="17082">
                  <c:v>95468.195000000007</c:v>
                </c:pt>
                <c:pt idx="17083">
                  <c:v>95470.195000000007</c:v>
                </c:pt>
                <c:pt idx="17084">
                  <c:v>95472.195000000007</c:v>
                </c:pt>
                <c:pt idx="17085">
                  <c:v>95474.195000000007</c:v>
                </c:pt>
                <c:pt idx="17086">
                  <c:v>95476.195000000007</c:v>
                </c:pt>
                <c:pt idx="17087">
                  <c:v>95478.195000000007</c:v>
                </c:pt>
                <c:pt idx="17088">
                  <c:v>95480.195000000007</c:v>
                </c:pt>
                <c:pt idx="17089">
                  <c:v>95482.195000000007</c:v>
                </c:pt>
                <c:pt idx="17090">
                  <c:v>95484.195000000007</c:v>
                </c:pt>
                <c:pt idx="17091">
                  <c:v>95486.195000000007</c:v>
                </c:pt>
                <c:pt idx="17092">
                  <c:v>95488.195000000007</c:v>
                </c:pt>
                <c:pt idx="17093">
                  <c:v>95490.195000000007</c:v>
                </c:pt>
                <c:pt idx="17094">
                  <c:v>95492.195000000007</c:v>
                </c:pt>
                <c:pt idx="17095">
                  <c:v>95494.195000000007</c:v>
                </c:pt>
                <c:pt idx="17096">
                  <c:v>95496.195000000007</c:v>
                </c:pt>
                <c:pt idx="17097">
                  <c:v>95498.195000000007</c:v>
                </c:pt>
                <c:pt idx="17098">
                  <c:v>95500.195000000007</c:v>
                </c:pt>
                <c:pt idx="17099">
                  <c:v>95502.195000000007</c:v>
                </c:pt>
                <c:pt idx="17100">
                  <c:v>95504.195000000007</c:v>
                </c:pt>
                <c:pt idx="17101">
                  <c:v>95506.195000000007</c:v>
                </c:pt>
                <c:pt idx="17102">
                  <c:v>95508.195000000007</c:v>
                </c:pt>
                <c:pt idx="17103">
                  <c:v>95510.195000000007</c:v>
                </c:pt>
                <c:pt idx="17104">
                  <c:v>95512.195000000007</c:v>
                </c:pt>
                <c:pt idx="17105">
                  <c:v>95514.195000000007</c:v>
                </c:pt>
                <c:pt idx="17106">
                  <c:v>95516.195000000007</c:v>
                </c:pt>
                <c:pt idx="17107">
                  <c:v>95518.195000000007</c:v>
                </c:pt>
                <c:pt idx="17108">
                  <c:v>95520.195000000007</c:v>
                </c:pt>
                <c:pt idx="17109">
                  <c:v>95522.195000000007</c:v>
                </c:pt>
                <c:pt idx="17110">
                  <c:v>95524.195000000007</c:v>
                </c:pt>
                <c:pt idx="17111">
                  <c:v>95526.195000000007</c:v>
                </c:pt>
                <c:pt idx="17112">
                  <c:v>95528.195000000007</c:v>
                </c:pt>
                <c:pt idx="17113">
                  <c:v>95530.195000000007</c:v>
                </c:pt>
                <c:pt idx="17114">
                  <c:v>95532.195000000007</c:v>
                </c:pt>
                <c:pt idx="17115">
                  <c:v>95534.195000000007</c:v>
                </c:pt>
                <c:pt idx="17116">
                  <c:v>95536.195000000007</c:v>
                </c:pt>
                <c:pt idx="17117">
                  <c:v>95538.195000000007</c:v>
                </c:pt>
                <c:pt idx="17118">
                  <c:v>95540.195000000007</c:v>
                </c:pt>
                <c:pt idx="17119">
                  <c:v>95542.195000000007</c:v>
                </c:pt>
                <c:pt idx="17120">
                  <c:v>95544.195000000007</c:v>
                </c:pt>
                <c:pt idx="17121">
                  <c:v>95546.195000000007</c:v>
                </c:pt>
                <c:pt idx="17122">
                  <c:v>95548.195000000007</c:v>
                </c:pt>
                <c:pt idx="17123">
                  <c:v>95550.195000000007</c:v>
                </c:pt>
                <c:pt idx="17124">
                  <c:v>95552.195000000007</c:v>
                </c:pt>
                <c:pt idx="17125">
                  <c:v>95554.195000000007</c:v>
                </c:pt>
                <c:pt idx="17126">
                  <c:v>95556.195000000007</c:v>
                </c:pt>
                <c:pt idx="17127">
                  <c:v>95558.195000000007</c:v>
                </c:pt>
                <c:pt idx="17128">
                  <c:v>95560.195000000007</c:v>
                </c:pt>
                <c:pt idx="17129">
                  <c:v>95562.195000000007</c:v>
                </c:pt>
                <c:pt idx="17130">
                  <c:v>95564.195000000007</c:v>
                </c:pt>
                <c:pt idx="17131">
                  <c:v>95566.195000000007</c:v>
                </c:pt>
                <c:pt idx="17132">
                  <c:v>95568.195000000007</c:v>
                </c:pt>
                <c:pt idx="17133">
                  <c:v>95570.195000000007</c:v>
                </c:pt>
                <c:pt idx="17134">
                  <c:v>95572.195000000007</c:v>
                </c:pt>
                <c:pt idx="17135">
                  <c:v>95574.195000000007</c:v>
                </c:pt>
                <c:pt idx="17136">
                  <c:v>95576.195000000007</c:v>
                </c:pt>
                <c:pt idx="17137">
                  <c:v>95578.195000000007</c:v>
                </c:pt>
                <c:pt idx="17138">
                  <c:v>95580.195000000007</c:v>
                </c:pt>
                <c:pt idx="17139">
                  <c:v>95582.195000000007</c:v>
                </c:pt>
                <c:pt idx="17140">
                  <c:v>95584.195000000007</c:v>
                </c:pt>
                <c:pt idx="17141">
                  <c:v>95586.195000000007</c:v>
                </c:pt>
                <c:pt idx="17142">
                  <c:v>95588.195000000007</c:v>
                </c:pt>
                <c:pt idx="17143">
                  <c:v>95590.195000000007</c:v>
                </c:pt>
                <c:pt idx="17144">
                  <c:v>95592.195000000007</c:v>
                </c:pt>
                <c:pt idx="17145">
                  <c:v>95594.195000000007</c:v>
                </c:pt>
                <c:pt idx="17146">
                  <c:v>95596.195000000007</c:v>
                </c:pt>
                <c:pt idx="17147">
                  <c:v>95598.195000000007</c:v>
                </c:pt>
                <c:pt idx="17148">
                  <c:v>95600.195000000007</c:v>
                </c:pt>
                <c:pt idx="17149">
                  <c:v>95602.195000000007</c:v>
                </c:pt>
                <c:pt idx="17150">
                  <c:v>95604.195000000007</c:v>
                </c:pt>
                <c:pt idx="17151">
                  <c:v>95606.195000000007</c:v>
                </c:pt>
                <c:pt idx="17152">
                  <c:v>95608.195000000007</c:v>
                </c:pt>
                <c:pt idx="17153">
                  <c:v>95610.195000000007</c:v>
                </c:pt>
                <c:pt idx="17154">
                  <c:v>95612.195000000007</c:v>
                </c:pt>
                <c:pt idx="17155">
                  <c:v>95614.195000000007</c:v>
                </c:pt>
                <c:pt idx="17156">
                  <c:v>95616.195000000007</c:v>
                </c:pt>
                <c:pt idx="17157">
                  <c:v>95618.195000000007</c:v>
                </c:pt>
                <c:pt idx="17158">
                  <c:v>95620.195000000007</c:v>
                </c:pt>
                <c:pt idx="17159">
                  <c:v>95622.195000000007</c:v>
                </c:pt>
                <c:pt idx="17160">
                  <c:v>95624.195000000007</c:v>
                </c:pt>
                <c:pt idx="17161">
                  <c:v>95626.195000000007</c:v>
                </c:pt>
                <c:pt idx="17162">
                  <c:v>95628.195000000007</c:v>
                </c:pt>
                <c:pt idx="17163">
                  <c:v>95630.195000000007</c:v>
                </c:pt>
                <c:pt idx="17164">
                  <c:v>95632.195000000007</c:v>
                </c:pt>
                <c:pt idx="17165">
                  <c:v>95634.195000000007</c:v>
                </c:pt>
                <c:pt idx="17166">
                  <c:v>95636.195000000007</c:v>
                </c:pt>
                <c:pt idx="17167">
                  <c:v>95638.195000000007</c:v>
                </c:pt>
                <c:pt idx="17168">
                  <c:v>95640.195000000007</c:v>
                </c:pt>
                <c:pt idx="17169">
                  <c:v>95642.195000000007</c:v>
                </c:pt>
                <c:pt idx="17170">
                  <c:v>95644.195000000007</c:v>
                </c:pt>
                <c:pt idx="17171">
                  <c:v>95646.195000000007</c:v>
                </c:pt>
                <c:pt idx="17172">
                  <c:v>95648.195000000007</c:v>
                </c:pt>
                <c:pt idx="17173">
                  <c:v>95650.195000000007</c:v>
                </c:pt>
                <c:pt idx="17174">
                  <c:v>95652.195000000007</c:v>
                </c:pt>
                <c:pt idx="17175">
                  <c:v>95654.195000000007</c:v>
                </c:pt>
                <c:pt idx="17176">
                  <c:v>95656.195000000007</c:v>
                </c:pt>
                <c:pt idx="17177">
                  <c:v>95658.195000000007</c:v>
                </c:pt>
                <c:pt idx="17178">
                  <c:v>95660.195000000007</c:v>
                </c:pt>
                <c:pt idx="17179">
                  <c:v>95662.195000000007</c:v>
                </c:pt>
                <c:pt idx="17180">
                  <c:v>95664.195000000007</c:v>
                </c:pt>
                <c:pt idx="17181">
                  <c:v>95666.195000000007</c:v>
                </c:pt>
                <c:pt idx="17182">
                  <c:v>95668.195000000007</c:v>
                </c:pt>
                <c:pt idx="17183">
                  <c:v>95670.195000000007</c:v>
                </c:pt>
                <c:pt idx="17184">
                  <c:v>95672.195000000007</c:v>
                </c:pt>
                <c:pt idx="17185">
                  <c:v>95674.195000000007</c:v>
                </c:pt>
                <c:pt idx="17186">
                  <c:v>95676.195000000007</c:v>
                </c:pt>
                <c:pt idx="17187">
                  <c:v>95678.195000000007</c:v>
                </c:pt>
                <c:pt idx="17188">
                  <c:v>95680.195000000007</c:v>
                </c:pt>
                <c:pt idx="17189">
                  <c:v>95682.195000000007</c:v>
                </c:pt>
                <c:pt idx="17190">
                  <c:v>95684.195000000007</c:v>
                </c:pt>
                <c:pt idx="17191">
                  <c:v>95686.195000000007</c:v>
                </c:pt>
                <c:pt idx="17192">
                  <c:v>95688.195000000007</c:v>
                </c:pt>
                <c:pt idx="17193">
                  <c:v>95690.195000000007</c:v>
                </c:pt>
                <c:pt idx="17194">
                  <c:v>95692.195000000007</c:v>
                </c:pt>
                <c:pt idx="17195">
                  <c:v>95694.195000000007</c:v>
                </c:pt>
                <c:pt idx="17196">
                  <c:v>95696.195000000007</c:v>
                </c:pt>
                <c:pt idx="17197">
                  <c:v>95698.195000000007</c:v>
                </c:pt>
                <c:pt idx="17198">
                  <c:v>95700.195000000007</c:v>
                </c:pt>
                <c:pt idx="17199">
                  <c:v>95702.195000000007</c:v>
                </c:pt>
                <c:pt idx="17200">
                  <c:v>95704.195000000007</c:v>
                </c:pt>
                <c:pt idx="17201">
                  <c:v>95706.195000000007</c:v>
                </c:pt>
                <c:pt idx="17202">
                  <c:v>95708.195000000007</c:v>
                </c:pt>
                <c:pt idx="17203">
                  <c:v>95710.195000000007</c:v>
                </c:pt>
                <c:pt idx="17204">
                  <c:v>95712.195000000007</c:v>
                </c:pt>
                <c:pt idx="17205">
                  <c:v>95714.195000000007</c:v>
                </c:pt>
                <c:pt idx="17206">
                  <c:v>95716.195000000007</c:v>
                </c:pt>
                <c:pt idx="17207">
                  <c:v>95718.195000000007</c:v>
                </c:pt>
                <c:pt idx="17208">
                  <c:v>95720.195000000007</c:v>
                </c:pt>
                <c:pt idx="17209">
                  <c:v>95722.195000000007</c:v>
                </c:pt>
                <c:pt idx="17210">
                  <c:v>95724.195000000007</c:v>
                </c:pt>
                <c:pt idx="17211">
                  <c:v>95726.195000000007</c:v>
                </c:pt>
                <c:pt idx="17212">
                  <c:v>95728.195000000007</c:v>
                </c:pt>
                <c:pt idx="17213">
                  <c:v>95730.195000000007</c:v>
                </c:pt>
                <c:pt idx="17214">
                  <c:v>95732.195000000007</c:v>
                </c:pt>
                <c:pt idx="17215">
                  <c:v>95734.195000000007</c:v>
                </c:pt>
                <c:pt idx="17216">
                  <c:v>95736.195000000007</c:v>
                </c:pt>
                <c:pt idx="17217">
                  <c:v>95738.195000000007</c:v>
                </c:pt>
                <c:pt idx="17218">
                  <c:v>95740.195000000007</c:v>
                </c:pt>
                <c:pt idx="17219">
                  <c:v>95742.195000000007</c:v>
                </c:pt>
                <c:pt idx="17220">
                  <c:v>95744.195000000007</c:v>
                </c:pt>
                <c:pt idx="17221">
                  <c:v>95746.195000000007</c:v>
                </c:pt>
                <c:pt idx="17222">
                  <c:v>95748.195000000007</c:v>
                </c:pt>
                <c:pt idx="17223">
                  <c:v>95750.195000000007</c:v>
                </c:pt>
                <c:pt idx="17224">
                  <c:v>95752.195000000007</c:v>
                </c:pt>
                <c:pt idx="17225">
                  <c:v>95754.195000000007</c:v>
                </c:pt>
                <c:pt idx="17226">
                  <c:v>95756.195000000007</c:v>
                </c:pt>
                <c:pt idx="17227">
                  <c:v>95758.195000000007</c:v>
                </c:pt>
                <c:pt idx="17228">
                  <c:v>95760.195000000007</c:v>
                </c:pt>
                <c:pt idx="17229">
                  <c:v>95762.195000000007</c:v>
                </c:pt>
                <c:pt idx="17230">
                  <c:v>95764.195000000007</c:v>
                </c:pt>
                <c:pt idx="17231">
                  <c:v>95766.195000000007</c:v>
                </c:pt>
                <c:pt idx="17232">
                  <c:v>95768.195000000007</c:v>
                </c:pt>
                <c:pt idx="17233">
                  <c:v>95770.195000000007</c:v>
                </c:pt>
                <c:pt idx="17234">
                  <c:v>95772.195000000007</c:v>
                </c:pt>
                <c:pt idx="17235">
                  <c:v>95774.195000000007</c:v>
                </c:pt>
                <c:pt idx="17236">
                  <c:v>95776.195000000007</c:v>
                </c:pt>
                <c:pt idx="17237">
                  <c:v>95778.195000000007</c:v>
                </c:pt>
                <c:pt idx="17238">
                  <c:v>95780.195000000007</c:v>
                </c:pt>
                <c:pt idx="17239">
                  <c:v>95782.195000000007</c:v>
                </c:pt>
                <c:pt idx="17240">
                  <c:v>95784.195000000007</c:v>
                </c:pt>
                <c:pt idx="17241">
                  <c:v>95786.195000000007</c:v>
                </c:pt>
                <c:pt idx="17242">
                  <c:v>95788.195000000007</c:v>
                </c:pt>
                <c:pt idx="17243">
                  <c:v>95790.195000000007</c:v>
                </c:pt>
                <c:pt idx="17244">
                  <c:v>95792.195000000007</c:v>
                </c:pt>
                <c:pt idx="17245">
                  <c:v>95794.195000000007</c:v>
                </c:pt>
                <c:pt idx="17246">
                  <c:v>95796.195000000007</c:v>
                </c:pt>
                <c:pt idx="17247">
                  <c:v>95798.195000000007</c:v>
                </c:pt>
                <c:pt idx="17248">
                  <c:v>95800.195000000007</c:v>
                </c:pt>
                <c:pt idx="17249">
                  <c:v>95802.195000000007</c:v>
                </c:pt>
                <c:pt idx="17250">
                  <c:v>95804.195000000007</c:v>
                </c:pt>
                <c:pt idx="17251">
                  <c:v>95806.195000000007</c:v>
                </c:pt>
                <c:pt idx="17252">
                  <c:v>95808.195000000007</c:v>
                </c:pt>
                <c:pt idx="17253">
                  <c:v>95810.195000000007</c:v>
                </c:pt>
                <c:pt idx="17254">
                  <c:v>95812.195000000007</c:v>
                </c:pt>
                <c:pt idx="17255">
                  <c:v>95814.195000000007</c:v>
                </c:pt>
                <c:pt idx="17256">
                  <c:v>95816.195000000007</c:v>
                </c:pt>
                <c:pt idx="17257">
                  <c:v>95818.195000000007</c:v>
                </c:pt>
                <c:pt idx="17258">
                  <c:v>95820.195000000007</c:v>
                </c:pt>
                <c:pt idx="17259">
                  <c:v>95822.195000000007</c:v>
                </c:pt>
                <c:pt idx="17260">
                  <c:v>95824.195000000007</c:v>
                </c:pt>
                <c:pt idx="17261">
                  <c:v>95826.195000000007</c:v>
                </c:pt>
                <c:pt idx="17262">
                  <c:v>95828.195000000007</c:v>
                </c:pt>
                <c:pt idx="17263">
                  <c:v>95830.195000000007</c:v>
                </c:pt>
                <c:pt idx="17264">
                  <c:v>95832.195000000007</c:v>
                </c:pt>
                <c:pt idx="17265">
                  <c:v>95834.195000000007</c:v>
                </c:pt>
                <c:pt idx="17266">
                  <c:v>95836.195000000007</c:v>
                </c:pt>
                <c:pt idx="17267">
                  <c:v>95838.195000000007</c:v>
                </c:pt>
                <c:pt idx="17268">
                  <c:v>95840.195000000007</c:v>
                </c:pt>
                <c:pt idx="17269">
                  <c:v>95842.195000000007</c:v>
                </c:pt>
                <c:pt idx="17270">
                  <c:v>95844.195000000007</c:v>
                </c:pt>
                <c:pt idx="17271">
                  <c:v>95846.195000000007</c:v>
                </c:pt>
                <c:pt idx="17272">
                  <c:v>95848.195000000007</c:v>
                </c:pt>
                <c:pt idx="17273">
                  <c:v>95850.195000000007</c:v>
                </c:pt>
                <c:pt idx="17274">
                  <c:v>95852.195000000007</c:v>
                </c:pt>
                <c:pt idx="17275">
                  <c:v>95854.195000000007</c:v>
                </c:pt>
                <c:pt idx="17276">
                  <c:v>95856.195000000007</c:v>
                </c:pt>
                <c:pt idx="17277">
                  <c:v>95858.195000000007</c:v>
                </c:pt>
                <c:pt idx="17278">
                  <c:v>95860.195000000007</c:v>
                </c:pt>
                <c:pt idx="17279">
                  <c:v>95862.195000000007</c:v>
                </c:pt>
                <c:pt idx="17280">
                  <c:v>95864.195000000007</c:v>
                </c:pt>
                <c:pt idx="17281">
                  <c:v>95866.195000000007</c:v>
                </c:pt>
                <c:pt idx="17282">
                  <c:v>95868.195000000007</c:v>
                </c:pt>
                <c:pt idx="17283">
                  <c:v>95870.195000000007</c:v>
                </c:pt>
                <c:pt idx="17284">
                  <c:v>95872.195000000007</c:v>
                </c:pt>
                <c:pt idx="17285">
                  <c:v>95874.195000000007</c:v>
                </c:pt>
                <c:pt idx="17286">
                  <c:v>95878.077999999994</c:v>
                </c:pt>
                <c:pt idx="17287">
                  <c:v>95880.077999999994</c:v>
                </c:pt>
                <c:pt idx="17288">
                  <c:v>95882.077999999994</c:v>
                </c:pt>
                <c:pt idx="17289">
                  <c:v>95884.077999999994</c:v>
                </c:pt>
                <c:pt idx="17290">
                  <c:v>95886.077999999994</c:v>
                </c:pt>
                <c:pt idx="17291">
                  <c:v>95888.077999999994</c:v>
                </c:pt>
                <c:pt idx="17292">
                  <c:v>95890.077999999994</c:v>
                </c:pt>
                <c:pt idx="17293">
                  <c:v>95892.077999999994</c:v>
                </c:pt>
                <c:pt idx="17294">
                  <c:v>95894.077999999994</c:v>
                </c:pt>
                <c:pt idx="17295">
                  <c:v>95896.077999999994</c:v>
                </c:pt>
                <c:pt idx="17296">
                  <c:v>95898.077999999994</c:v>
                </c:pt>
                <c:pt idx="17297">
                  <c:v>95900.077999999994</c:v>
                </c:pt>
                <c:pt idx="17298">
                  <c:v>95902.077999999994</c:v>
                </c:pt>
                <c:pt idx="17299">
                  <c:v>95904.077999999994</c:v>
                </c:pt>
                <c:pt idx="17300">
                  <c:v>95906.077999999994</c:v>
                </c:pt>
                <c:pt idx="17301">
                  <c:v>95908.077999999994</c:v>
                </c:pt>
                <c:pt idx="17302">
                  <c:v>95910.077999999994</c:v>
                </c:pt>
                <c:pt idx="17303">
                  <c:v>95912.077999999994</c:v>
                </c:pt>
                <c:pt idx="17304">
                  <c:v>95914.077999999994</c:v>
                </c:pt>
                <c:pt idx="17305">
                  <c:v>95916.077999999994</c:v>
                </c:pt>
                <c:pt idx="17306">
                  <c:v>95918.077999999994</c:v>
                </c:pt>
                <c:pt idx="17307">
                  <c:v>95920.077999999994</c:v>
                </c:pt>
                <c:pt idx="17308">
                  <c:v>95922.077999999994</c:v>
                </c:pt>
                <c:pt idx="17309">
                  <c:v>95924.077999999994</c:v>
                </c:pt>
                <c:pt idx="17310">
                  <c:v>95926.077999999994</c:v>
                </c:pt>
                <c:pt idx="17311">
                  <c:v>95928.077999999994</c:v>
                </c:pt>
                <c:pt idx="17312">
                  <c:v>95930.077999999994</c:v>
                </c:pt>
                <c:pt idx="17313">
                  <c:v>95932.077999999994</c:v>
                </c:pt>
                <c:pt idx="17314">
                  <c:v>95934.077999999994</c:v>
                </c:pt>
                <c:pt idx="17315">
                  <c:v>95936.077999999994</c:v>
                </c:pt>
                <c:pt idx="17316">
                  <c:v>95938.077999999994</c:v>
                </c:pt>
                <c:pt idx="17317">
                  <c:v>95940.077999999994</c:v>
                </c:pt>
                <c:pt idx="17318">
                  <c:v>95942.077999999994</c:v>
                </c:pt>
                <c:pt idx="17319">
                  <c:v>95944.077999999994</c:v>
                </c:pt>
                <c:pt idx="17320">
                  <c:v>95946.077999999994</c:v>
                </c:pt>
                <c:pt idx="17321">
                  <c:v>95948.077999999994</c:v>
                </c:pt>
                <c:pt idx="17322">
                  <c:v>95950.077999999994</c:v>
                </c:pt>
                <c:pt idx="17323">
                  <c:v>95952.077999999994</c:v>
                </c:pt>
                <c:pt idx="17324">
                  <c:v>95954.077999999994</c:v>
                </c:pt>
                <c:pt idx="17325">
                  <c:v>95956.077999999994</c:v>
                </c:pt>
                <c:pt idx="17326">
                  <c:v>95958.077999999994</c:v>
                </c:pt>
                <c:pt idx="17327">
                  <c:v>95960.077999999994</c:v>
                </c:pt>
                <c:pt idx="17328">
                  <c:v>95962.077999999994</c:v>
                </c:pt>
                <c:pt idx="17329">
                  <c:v>95964.077999999994</c:v>
                </c:pt>
                <c:pt idx="17330">
                  <c:v>95966.077999999994</c:v>
                </c:pt>
                <c:pt idx="17331">
                  <c:v>95968.077999999994</c:v>
                </c:pt>
                <c:pt idx="17332">
                  <c:v>95970.077999999994</c:v>
                </c:pt>
                <c:pt idx="17333">
                  <c:v>95972.077999999994</c:v>
                </c:pt>
                <c:pt idx="17334">
                  <c:v>95974.077999999994</c:v>
                </c:pt>
                <c:pt idx="17335">
                  <c:v>95976.077999999994</c:v>
                </c:pt>
                <c:pt idx="17336">
                  <c:v>95978.077999999994</c:v>
                </c:pt>
                <c:pt idx="17337">
                  <c:v>95980.077999999994</c:v>
                </c:pt>
                <c:pt idx="17338">
                  <c:v>95982.077999999994</c:v>
                </c:pt>
                <c:pt idx="17339">
                  <c:v>95984.077999999994</c:v>
                </c:pt>
                <c:pt idx="17340">
                  <c:v>95986.077999999994</c:v>
                </c:pt>
                <c:pt idx="17341">
                  <c:v>95988.077999999994</c:v>
                </c:pt>
                <c:pt idx="17342">
                  <c:v>95990.077999999994</c:v>
                </c:pt>
                <c:pt idx="17343">
                  <c:v>95992.077999999994</c:v>
                </c:pt>
                <c:pt idx="17344">
                  <c:v>95994.077999999994</c:v>
                </c:pt>
                <c:pt idx="17345">
                  <c:v>95996.077999999994</c:v>
                </c:pt>
                <c:pt idx="17346">
                  <c:v>95998.077999999994</c:v>
                </c:pt>
                <c:pt idx="17347">
                  <c:v>96000.077999999994</c:v>
                </c:pt>
                <c:pt idx="17348">
                  <c:v>96002.077999999994</c:v>
                </c:pt>
                <c:pt idx="17349">
                  <c:v>96004.077999999994</c:v>
                </c:pt>
                <c:pt idx="17350">
                  <c:v>96006.077999999994</c:v>
                </c:pt>
                <c:pt idx="17351">
                  <c:v>96008.077999999994</c:v>
                </c:pt>
                <c:pt idx="17352">
                  <c:v>96010.077999999994</c:v>
                </c:pt>
                <c:pt idx="17353">
                  <c:v>96012.077999999994</c:v>
                </c:pt>
                <c:pt idx="17354">
                  <c:v>96014.077999999994</c:v>
                </c:pt>
                <c:pt idx="17355">
                  <c:v>96016.077999999994</c:v>
                </c:pt>
                <c:pt idx="17356">
                  <c:v>96018.077999999994</c:v>
                </c:pt>
                <c:pt idx="17357">
                  <c:v>96020.077999999994</c:v>
                </c:pt>
                <c:pt idx="17358">
                  <c:v>96022.077999999994</c:v>
                </c:pt>
                <c:pt idx="17359">
                  <c:v>96024.077999999994</c:v>
                </c:pt>
                <c:pt idx="17360">
                  <c:v>96026.077999999994</c:v>
                </c:pt>
                <c:pt idx="17361">
                  <c:v>96028.077999999994</c:v>
                </c:pt>
                <c:pt idx="17362">
                  <c:v>96030.077999999994</c:v>
                </c:pt>
                <c:pt idx="17363">
                  <c:v>96032.077999999994</c:v>
                </c:pt>
                <c:pt idx="17364">
                  <c:v>96034.077999999994</c:v>
                </c:pt>
                <c:pt idx="17365">
                  <c:v>96036.077999999994</c:v>
                </c:pt>
                <c:pt idx="17366">
                  <c:v>96038.077999999994</c:v>
                </c:pt>
                <c:pt idx="17367">
                  <c:v>96040.077999999994</c:v>
                </c:pt>
                <c:pt idx="17368">
                  <c:v>96042.077999999994</c:v>
                </c:pt>
                <c:pt idx="17369">
                  <c:v>96044.077999999994</c:v>
                </c:pt>
                <c:pt idx="17370">
                  <c:v>96046.077999999994</c:v>
                </c:pt>
                <c:pt idx="17371">
                  <c:v>96048.077999999994</c:v>
                </c:pt>
                <c:pt idx="17372">
                  <c:v>96050.077999999994</c:v>
                </c:pt>
                <c:pt idx="17373">
                  <c:v>96052.077999999994</c:v>
                </c:pt>
                <c:pt idx="17374">
                  <c:v>96054.077999999994</c:v>
                </c:pt>
                <c:pt idx="17375">
                  <c:v>96056.077999999994</c:v>
                </c:pt>
                <c:pt idx="17376">
                  <c:v>96058.077999999994</c:v>
                </c:pt>
                <c:pt idx="17377">
                  <c:v>96060.077999999994</c:v>
                </c:pt>
                <c:pt idx="17378">
                  <c:v>96062.077999999994</c:v>
                </c:pt>
                <c:pt idx="17379">
                  <c:v>96064.077999999994</c:v>
                </c:pt>
                <c:pt idx="17380">
                  <c:v>96066.077999999994</c:v>
                </c:pt>
                <c:pt idx="17381">
                  <c:v>96068.077999999994</c:v>
                </c:pt>
                <c:pt idx="17382">
                  <c:v>96070.077999999994</c:v>
                </c:pt>
                <c:pt idx="17383">
                  <c:v>96072.077999999994</c:v>
                </c:pt>
                <c:pt idx="17384">
                  <c:v>96074.077999999994</c:v>
                </c:pt>
                <c:pt idx="17385">
                  <c:v>96076.077999999994</c:v>
                </c:pt>
                <c:pt idx="17386">
                  <c:v>96078.077999999994</c:v>
                </c:pt>
                <c:pt idx="17387">
                  <c:v>96080.077999999994</c:v>
                </c:pt>
                <c:pt idx="17388">
                  <c:v>96082.077999999994</c:v>
                </c:pt>
                <c:pt idx="17389">
                  <c:v>96084.077999999994</c:v>
                </c:pt>
                <c:pt idx="17390">
                  <c:v>96086.077999999994</c:v>
                </c:pt>
                <c:pt idx="17391">
                  <c:v>96088.077999999994</c:v>
                </c:pt>
                <c:pt idx="17392">
                  <c:v>96090.077999999994</c:v>
                </c:pt>
                <c:pt idx="17393">
                  <c:v>96092.077999999994</c:v>
                </c:pt>
                <c:pt idx="17394">
                  <c:v>96094.077999999994</c:v>
                </c:pt>
                <c:pt idx="17395">
                  <c:v>96096.077999999994</c:v>
                </c:pt>
                <c:pt idx="17396">
                  <c:v>96098.077999999994</c:v>
                </c:pt>
                <c:pt idx="17397">
                  <c:v>96100.077999999994</c:v>
                </c:pt>
                <c:pt idx="17398">
                  <c:v>96102.077999999994</c:v>
                </c:pt>
                <c:pt idx="17399">
                  <c:v>96104.077999999994</c:v>
                </c:pt>
                <c:pt idx="17400">
                  <c:v>96106.077999999994</c:v>
                </c:pt>
                <c:pt idx="17401">
                  <c:v>96108.077999999994</c:v>
                </c:pt>
                <c:pt idx="17402">
                  <c:v>96110.077999999994</c:v>
                </c:pt>
                <c:pt idx="17403">
                  <c:v>96112.077999999994</c:v>
                </c:pt>
                <c:pt idx="17404">
                  <c:v>96114.077999999994</c:v>
                </c:pt>
                <c:pt idx="17405">
                  <c:v>96116.077999999994</c:v>
                </c:pt>
                <c:pt idx="17406">
                  <c:v>96118.077999999994</c:v>
                </c:pt>
                <c:pt idx="17407">
                  <c:v>96120.077999999994</c:v>
                </c:pt>
                <c:pt idx="17408">
                  <c:v>96122.077999999994</c:v>
                </c:pt>
                <c:pt idx="17409">
                  <c:v>96124.077999999994</c:v>
                </c:pt>
                <c:pt idx="17410">
                  <c:v>96126.077999999994</c:v>
                </c:pt>
                <c:pt idx="17411">
                  <c:v>96128.077999999994</c:v>
                </c:pt>
                <c:pt idx="17412">
                  <c:v>96130.077999999994</c:v>
                </c:pt>
                <c:pt idx="17413">
                  <c:v>96132.077999999994</c:v>
                </c:pt>
                <c:pt idx="17414">
                  <c:v>96134.077999999994</c:v>
                </c:pt>
                <c:pt idx="17415">
                  <c:v>96136.077999999994</c:v>
                </c:pt>
                <c:pt idx="17416">
                  <c:v>96138.077999999994</c:v>
                </c:pt>
                <c:pt idx="17417">
                  <c:v>96140.077999999994</c:v>
                </c:pt>
                <c:pt idx="17418">
                  <c:v>96142.077999999994</c:v>
                </c:pt>
                <c:pt idx="17419">
                  <c:v>96144.077999999994</c:v>
                </c:pt>
                <c:pt idx="17420">
                  <c:v>96146.077999999994</c:v>
                </c:pt>
                <c:pt idx="17421">
                  <c:v>96148.077999999994</c:v>
                </c:pt>
                <c:pt idx="17422">
                  <c:v>96150.077999999994</c:v>
                </c:pt>
                <c:pt idx="17423">
                  <c:v>96152.077999999994</c:v>
                </c:pt>
                <c:pt idx="17424">
                  <c:v>96154.077999999994</c:v>
                </c:pt>
                <c:pt idx="17425">
                  <c:v>96156.077999999994</c:v>
                </c:pt>
                <c:pt idx="17426">
                  <c:v>96158.077999999994</c:v>
                </c:pt>
                <c:pt idx="17427">
                  <c:v>96160.077999999994</c:v>
                </c:pt>
                <c:pt idx="17428">
                  <c:v>96162.077999999994</c:v>
                </c:pt>
                <c:pt idx="17429">
                  <c:v>96164.077999999994</c:v>
                </c:pt>
                <c:pt idx="17430">
                  <c:v>96166.077999999994</c:v>
                </c:pt>
                <c:pt idx="17431">
                  <c:v>96168.077999999994</c:v>
                </c:pt>
                <c:pt idx="17432">
                  <c:v>96170.077999999994</c:v>
                </c:pt>
                <c:pt idx="17433">
                  <c:v>96172.077999999994</c:v>
                </c:pt>
                <c:pt idx="17434">
                  <c:v>96174.077999999994</c:v>
                </c:pt>
                <c:pt idx="17435">
                  <c:v>96176.077999999994</c:v>
                </c:pt>
                <c:pt idx="17436">
                  <c:v>96178.077999999994</c:v>
                </c:pt>
                <c:pt idx="17437">
                  <c:v>96180.077999999994</c:v>
                </c:pt>
                <c:pt idx="17438">
                  <c:v>96182.077999999994</c:v>
                </c:pt>
                <c:pt idx="17439">
                  <c:v>96184.077999999994</c:v>
                </c:pt>
                <c:pt idx="17440">
                  <c:v>96186.077999999994</c:v>
                </c:pt>
                <c:pt idx="17441">
                  <c:v>96188.077999999994</c:v>
                </c:pt>
                <c:pt idx="17442">
                  <c:v>96190.077999999994</c:v>
                </c:pt>
                <c:pt idx="17443">
                  <c:v>96192.077999999994</c:v>
                </c:pt>
                <c:pt idx="17444">
                  <c:v>96194.077999999994</c:v>
                </c:pt>
                <c:pt idx="17445">
                  <c:v>96196.077999999994</c:v>
                </c:pt>
                <c:pt idx="17446">
                  <c:v>96198.077999999994</c:v>
                </c:pt>
                <c:pt idx="17447">
                  <c:v>96200.077999999994</c:v>
                </c:pt>
                <c:pt idx="17448">
                  <c:v>96202.077999999994</c:v>
                </c:pt>
                <c:pt idx="17449">
                  <c:v>96204.077999999994</c:v>
                </c:pt>
                <c:pt idx="17450">
                  <c:v>96206.077999999994</c:v>
                </c:pt>
                <c:pt idx="17451">
                  <c:v>96208.077999999994</c:v>
                </c:pt>
                <c:pt idx="17452">
                  <c:v>96210.077999999994</c:v>
                </c:pt>
                <c:pt idx="17453">
                  <c:v>96212.077999999994</c:v>
                </c:pt>
                <c:pt idx="17454">
                  <c:v>96214.077999999994</c:v>
                </c:pt>
                <c:pt idx="17455">
                  <c:v>96216.077999999994</c:v>
                </c:pt>
                <c:pt idx="17456">
                  <c:v>96218.077999999994</c:v>
                </c:pt>
                <c:pt idx="17457">
                  <c:v>96220.077999999994</c:v>
                </c:pt>
                <c:pt idx="17458">
                  <c:v>96222.077999999994</c:v>
                </c:pt>
                <c:pt idx="17459">
                  <c:v>96224.077999999994</c:v>
                </c:pt>
                <c:pt idx="17460">
                  <c:v>96226.077999999994</c:v>
                </c:pt>
                <c:pt idx="17461">
                  <c:v>96228.077999999994</c:v>
                </c:pt>
                <c:pt idx="17462">
                  <c:v>96230.077999999994</c:v>
                </c:pt>
                <c:pt idx="17463">
                  <c:v>96232.077999999994</c:v>
                </c:pt>
                <c:pt idx="17464">
                  <c:v>96234.077999999994</c:v>
                </c:pt>
                <c:pt idx="17465">
                  <c:v>96236.077999999994</c:v>
                </c:pt>
                <c:pt idx="17466">
                  <c:v>96238.077999999994</c:v>
                </c:pt>
                <c:pt idx="17467">
                  <c:v>96240.077999999994</c:v>
                </c:pt>
                <c:pt idx="17468">
                  <c:v>96242.077999999994</c:v>
                </c:pt>
                <c:pt idx="17469">
                  <c:v>96244.077999999994</c:v>
                </c:pt>
                <c:pt idx="17470">
                  <c:v>96246.077999999994</c:v>
                </c:pt>
                <c:pt idx="17471">
                  <c:v>96248.077999999994</c:v>
                </c:pt>
                <c:pt idx="17472">
                  <c:v>96250.077999999994</c:v>
                </c:pt>
                <c:pt idx="17473">
                  <c:v>96252.077999999994</c:v>
                </c:pt>
                <c:pt idx="17474">
                  <c:v>96254.077999999994</c:v>
                </c:pt>
                <c:pt idx="17475">
                  <c:v>96256.077999999994</c:v>
                </c:pt>
                <c:pt idx="17476">
                  <c:v>96258.077999999994</c:v>
                </c:pt>
                <c:pt idx="17477">
                  <c:v>96260.077999999994</c:v>
                </c:pt>
                <c:pt idx="17478">
                  <c:v>96262.077999999994</c:v>
                </c:pt>
                <c:pt idx="17479">
                  <c:v>96264.077999999994</c:v>
                </c:pt>
                <c:pt idx="17480">
                  <c:v>96266.077999999994</c:v>
                </c:pt>
                <c:pt idx="17481">
                  <c:v>96268.077999999994</c:v>
                </c:pt>
                <c:pt idx="17482">
                  <c:v>96270.077999999994</c:v>
                </c:pt>
                <c:pt idx="17483">
                  <c:v>96272.077999999994</c:v>
                </c:pt>
                <c:pt idx="17484">
                  <c:v>96274.077999999994</c:v>
                </c:pt>
                <c:pt idx="17485">
                  <c:v>96276.077999999994</c:v>
                </c:pt>
                <c:pt idx="17486">
                  <c:v>96278.077999999994</c:v>
                </c:pt>
                <c:pt idx="17487">
                  <c:v>96280.077999999994</c:v>
                </c:pt>
                <c:pt idx="17488">
                  <c:v>96282.077999999994</c:v>
                </c:pt>
                <c:pt idx="17489">
                  <c:v>96284.077999999994</c:v>
                </c:pt>
                <c:pt idx="17490">
                  <c:v>96286.077999999994</c:v>
                </c:pt>
                <c:pt idx="17491">
                  <c:v>96288.077999999994</c:v>
                </c:pt>
                <c:pt idx="17492">
                  <c:v>96290.077999999994</c:v>
                </c:pt>
                <c:pt idx="17493">
                  <c:v>96292.077999999994</c:v>
                </c:pt>
                <c:pt idx="17494">
                  <c:v>96294.077999999994</c:v>
                </c:pt>
                <c:pt idx="17495">
                  <c:v>96296.077999999994</c:v>
                </c:pt>
                <c:pt idx="17496">
                  <c:v>96298.077999999994</c:v>
                </c:pt>
                <c:pt idx="17497">
                  <c:v>96300.077999999994</c:v>
                </c:pt>
                <c:pt idx="17498">
                  <c:v>96302.077999999994</c:v>
                </c:pt>
                <c:pt idx="17499">
                  <c:v>96304.077999999994</c:v>
                </c:pt>
                <c:pt idx="17500">
                  <c:v>96306.077999999994</c:v>
                </c:pt>
                <c:pt idx="17501">
                  <c:v>96308.077999999994</c:v>
                </c:pt>
                <c:pt idx="17502">
                  <c:v>96310.077999999994</c:v>
                </c:pt>
                <c:pt idx="17503">
                  <c:v>96312.077999999994</c:v>
                </c:pt>
                <c:pt idx="17504">
                  <c:v>96314.077999999994</c:v>
                </c:pt>
                <c:pt idx="17505">
                  <c:v>96316.077999999994</c:v>
                </c:pt>
                <c:pt idx="17506">
                  <c:v>96318.077999999994</c:v>
                </c:pt>
                <c:pt idx="17507">
                  <c:v>96320.077999999994</c:v>
                </c:pt>
                <c:pt idx="17508">
                  <c:v>96322.077999999994</c:v>
                </c:pt>
                <c:pt idx="17509">
                  <c:v>96324.077999999994</c:v>
                </c:pt>
                <c:pt idx="17510">
                  <c:v>96326.077999999994</c:v>
                </c:pt>
                <c:pt idx="17511">
                  <c:v>96328.077999999994</c:v>
                </c:pt>
                <c:pt idx="17512">
                  <c:v>96330.077999999994</c:v>
                </c:pt>
                <c:pt idx="17513">
                  <c:v>96332.077999999994</c:v>
                </c:pt>
                <c:pt idx="17514">
                  <c:v>96334.077999999994</c:v>
                </c:pt>
                <c:pt idx="17515">
                  <c:v>96336.077999999994</c:v>
                </c:pt>
                <c:pt idx="17516">
                  <c:v>96338.077999999994</c:v>
                </c:pt>
                <c:pt idx="17517">
                  <c:v>96340.077999999994</c:v>
                </c:pt>
                <c:pt idx="17518">
                  <c:v>96342.077999999994</c:v>
                </c:pt>
                <c:pt idx="17519">
                  <c:v>96344.077999999994</c:v>
                </c:pt>
                <c:pt idx="17520">
                  <c:v>96346.077999999994</c:v>
                </c:pt>
                <c:pt idx="17521">
                  <c:v>96348.077999999994</c:v>
                </c:pt>
                <c:pt idx="17522">
                  <c:v>96350.077999999994</c:v>
                </c:pt>
                <c:pt idx="17523">
                  <c:v>96352.077999999994</c:v>
                </c:pt>
                <c:pt idx="17524">
                  <c:v>96354.077999999994</c:v>
                </c:pt>
                <c:pt idx="17525">
                  <c:v>96356.077999999994</c:v>
                </c:pt>
                <c:pt idx="17526">
                  <c:v>96358.077999999994</c:v>
                </c:pt>
                <c:pt idx="17527">
                  <c:v>96360.077999999994</c:v>
                </c:pt>
                <c:pt idx="17528">
                  <c:v>96362.077999999994</c:v>
                </c:pt>
                <c:pt idx="17529">
                  <c:v>96364.077999999994</c:v>
                </c:pt>
                <c:pt idx="17530">
                  <c:v>96366.077999999994</c:v>
                </c:pt>
                <c:pt idx="17531">
                  <c:v>96368.077999999994</c:v>
                </c:pt>
                <c:pt idx="17532">
                  <c:v>96370.077999999994</c:v>
                </c:pt>
                <c:pt idx="17533">
                  <c:v>96372.077999999994</c:v>
                </c:pt>
                <c:pt idx="17534">
                  <c:v>96374.077999999994</c:v>
                </c:pt>
                <c:pt idx="17535">
                  <c:v>96376.077999999994</c:v>
                </c:pt>
                <c:pt idx="17536">
                  <c:v>96378.077999999994</c:v>
                </c:pt>
                <c:pt idx="17537">
                  <c:v>96380.077999999994</c:v>
                </c:pt>
                <c:pt idx="17538">
                  <c:v>96382.077999999994</c:v>
                </c:pt>
                <c:pt idx="17539">
                  <c:v>96384.077999999994</c:v>
                </c:pt>
                <c:pt idx="17540">
                  <c:v>96386.077999999994</c:v>
                </c:pt>
                <c:pt idx="17541">
                  <c:v>96388.077999999994</c:v>
                </c:pt>
                <c:pt idx="17542">
                  <c:v>96390.077999999994</c:v>
                </c:pt>
                <c:pt idx="17543">
                  <c:v>96392.077999999994</c:v>
                </c:pt>
                <c:pt idx="17544">
                  <c:v>96394.077999999994</c:v>
                </c:pt>
                <c:pt idx="17545">
                  <c:v>96396.077999999994</c:v>
                </c:pt>
                <c:pt idx="17546">
                  <c:v>96398.077999999994</c:v>
                </c:pt>
                <c:pt idx="17547">
                  <c:v>96400.077999999994</c:v>
                </c:pt>
                <c:pt idx="17548">
                  <c:v>96402.077999999994</c:v>
                </c:pt>
                <c:pt idx="17549">
                  <c:v>96404.077999999994</c:v>
                </c:pt>
                <c:pt idx="17550">
                  <c:v>96406.077999999994</c:v>
                </c:pt>
                <c:pt idx="17551">
                  <c:v>96408.077999999994</c:v>
                </c:pt>
                <c:pt idx="17552">
                  <c:v>96410.077999999994</c:v>
                </c:pt>
                <c:pt idx="17553">
                  <c:v>96412.077999999994</c:v>
                </c:pt>
                <c:pt idx="17554">
                  <c:v>96414.077999999994</c:v>
                </c:pt>
                <c:pt idx="17555">
                  <c:v>96416.077999999994</c:v>
                </c:pt>
                <c:pt idx="17556">
                  <c:v>96418.077999999994</c:v>
                </c:pt>
                <c:pt idx="17557">
                  <c:v>96420.077999999994</c:v>
                </c:pt>
                <c:pt idx="17558">
                  <c:v>96422.077999999994</c:v>
                </c:pt>
                <c:pt idx="17559">
                  <c:v>96424.077999999994</c:v>
                </c:pt>
                <c:pt idx="17560">
                  <c:v>96426.077999999994</c:v>
                </c:pt>
                <c:pt idx="17561">
                  <c:v>96428.077999999994</c:v>
                </c:pt>
                <c:pt idx="17562">
                  <c:v>96430.077999999994</c:v>
                </c:pt>
                <c:pt idx="17563">
                  <c:v>96432.077999999994</c:v>
                </c:pt>
                <c:pt idx="17564">
                  <c:v>96434.077999999994</c:v>
                </c:pt>
                <c:pt idx="17565">
                  <c:v>96436.077999999994</c:v>
                </c:pt>
                <c:pt idx="17566">
                  <c:v>96438.077999999994</c:v>
                </c:pt>
                <c:pt idx="17567">
                  <c:v>96440.077999999994</c:v>
                </c:pt>
                <c:pt idx="17568">
                  <c:v>96442.077999999994</c:v>
                </c:pt>
                <c:pt idx="17569">
                  <c:v>96444.077999999994</c:v>
                </c:pt>
                <c:pt idx="17570">
                  <c:v>96446.077999999994</c:v>
                </c:pt>
                <c:pt idx="17571">
                  <c:v>96448.077999999994</c:v>
                </c:pt>
                <c:pt idx="17572">
                  <c:v>96450.077999999994</c:v>
                </c:pt>
                <c:pt idx="17573">
                  <c:v>96452.077999999994</c:v>
                </c:pt>
                <c:pt idx="17574">
                  <c:v>96454.077999999994</c:v>
                </c:pt>
                <c:pt idx="17575">
                  <c:v>96456.077999999994</c:v>
                </c:pt>
                <c:pt idx="17576">
                  <c:v>96458.077999999994</c:v>
                </c:pt>
                <c:pt idx="17577">
                  <c:v>96460.077999999994</c:v>
                </c:pt>
                <c:pt idx="17578">
                  <c:v>96462.077999999994</c:v>
                </c:pt>
                <c:pt idx="17579">
                  <c:v>96464.077999999994</c:v>
                </c:pt>
                <c:pt idx="17580">
                  <c:v>96466.077999999994</c:v>
                </c:pt>
                <c:pt idx="17581">
                  <c:v>96468.077999999994</c:v>
                </c:pt>
                <c:pt idx="17582">
                  <c:v>96470.077999999994</c:v>
                </c:pt>
                <c:pt idx="17583">
                  <c:v>96472.077999999994</c:v>
                </c:pt>
                <c:pt idx="17584">
                  <c:v>96474.077999999994</c:v>
                </c:pt>
                <c:pt idx="17585">
                  <c:v>96476.077999999994</c:v>
                </c:pt>
                <c:pt idx="17586">
                  <c:v>96478.077999999994</c:v>
                </c:pt>
                <c:pt idx="17587">
                  <c:v>96480.077999999994</c:v>
                </c:pt>
                <c:pt idx="17588">
                  <c:v>96482.077999999994</c:v>
                </c:pt>
                <c:pt idx="17589">
                  <c:v>96484.077999999994</c:v>
                </c:pt>
                <c:pt idx="17590">
                  <c:v>96486.077999999994</c:v>
                </c:pt>
                <c:pt idx="17591">
                  <c:v>96488.077999999994</c:v>
                </c:pt>
                <c:pt idx="17592">
                  <c:v>96490.077999999994</c:v>
                </c:pt>
                <c:pt idx="17593">
                  <c:v>96492.077999999994</c:v>
                </c:pt>
                <c:pt idx="17594">
                  <c:v>96494.077999999994</c:v>
                </c:pt>
                <c:pt idx="17595">
                  <c:v>96496.077999999994</c:v>
                </c:pt>
                <c:pt idx="17596">
                  <c:v>96498.077999999994</c:v>
                </c:pt>
                <c:pt idx="17597">
                  <c:v>96500.077999999994</c:v>
                </c:pt>
                <c:pt idx="17598">
                  <c:v>96502.077999999994</c:v>
                </c:pt>
                <c:pt idx="17599">
                  <c:v>96504.077999999994</c:v>
                </c:pt>
                <c:pt idx="17600">
                  <c:v>96506.077999999994</c:v>
                </c:pt>
                <c:pt idx="17601">
                  <c:v>96508.077999999994</c:v>
                </c:pt>
                <c:pt idx="17602">
                  <c:v>96510.077999999994</c:v>
                </c:pt>
                <c:pt idx="17603">
                  <c:v>96512.077999999994</c:v>
                </c:pt>
                <c:pt idx="17604">
                  <c:v>96514.077999999994</c:v>
                </c:pt>
                <c:pt idx="17605">
                  <c:v>96516.077999999994</c:v>
                </c:pt>
                <c:pt idx="17606">
                  <c:v>96518.077999999994</c:v>
                </c:pt>
                <c:pt idx="17607">
                  <c:v>96520.077999999994</c:v>
                </c:pt>
                <c:pt idx="17608">
                  <c:v>96522.077999999994</c:v>
                </c:pt>
                <c:pt idx="17609">
                  <c:v>96524.077999999994</c:v>
                </c:pt>
                <c:pt idx="17610">
                  <c:v>96526.077999999994</c:v>
                </c:pt>
                <c:pt idx="17611">
                  <c:v>96528.077999999994</c:v>
                </c:pt>
                <c:pt idx="17612">
                  <c:v>96530.077999999994</c:v>
                </c:pt>
                <c:pt idx="17613">
                  <c:v>96532.077999999994</c:v>
                </c:pt>
                <c:pt idx="17614">
                  <c:v>96534.077999999994</c:v>
                </c:pt>
                <c:pt idx="17615">
                  <c:v>96536.077999999994</c:v>
                </c:pt>
                <c:pt idx="17616">
                  <c:v>96538.077999999994</c:v>
                </c:pt>
                <c:pt idx="17617">
                  <c:v>96540.077999999994</c:v>
                </c:pt>
                <c:pt idx="17618">
                  <c:v>96542.077999999994</c:v>
                </c:pt>
                <c:pt idx="17619">
                  <c:v>96544.077999999994</c:v>
                </c:pt>
                <c:pt idx="17620">
                  <c:v>96546.077999999994</c:v>
                </c:pt>
                <c:pt idx="17621">
                  <c:v>96548.077999999994</c:v>
                </c:pt>
                <c:pt idx="17622">
                  <c:v>96550.077999999994</c:v>
                </c:pt>
                <c:pt idx="17623">
                  <c:v>96552.077999999994</c:v>
                </c:pt>
                <c:pt idx="17624">
                  <c:v>96554.077999999994</c:v>
                </c:pt>
                <c:pt idx="17625">
                  <c:v>96556.077999999994</c:v>
                </c:pt>
                <c:pt idx="17626">
                  <c:v>96558.077999999994</c:v>
                </c:pt>
                <c:pt idx="17627">
                  <c:v>96560.077999999994</c:v>
                </c:pt>
                <c:pt idx="17628">
                  <c:v>96562.077999999994</c:v>
                </c:pt>
                <c:pt idx="17629">
                  <c:v>96564.077999999994</c:v>
                </c:pt>
                <c:pt idx="17630">
                  <c:v>96566.077999999994</c:v>
                </c:pt>
                <c:pt idx="17631">
                  <c:v>96568.077999999994</c:v>
                </c:pt>
                <c:pt idx="17632">
                  <c:v>96570.077999999994</c:v>
                </c:pt>
                <c:pt idx="17633">
                  <c:v>96572.077999999994</c:v>
                </c:pt>
                <c:pt idx="17634">
                  <c:v>96574.077999999994</c:v>
                </c:pt>
                <c:pt idx="17635">
                  <c:v>96576.077999999994</c:v>
                </c:pt>
                <c:pt idx="17636">
                  <c:v>96578.077999999994</c:v>
                </c:pt>
                <c:pt idx="17637">
                  <c:v>96580.077999999994</c:v>
                </c:pt>
                <c:pt idx="17638">
                  <c:v>96582.077999999994</c:v>
                </c:pt>
                <c:pt idx="17639">
                  <c:v>96584.077999999994</c:v>
                </c:pt>
                <c:pt idx="17640">
                  <c:v>96586.077999999994</c:v>
                </c:pt>
                <c:pt idx="17641">
                  <c:v>96588.077999999994</c:v>
                </c:pt>
                <c:pt idx="17642">
                  <c:v>96590.077999999994</c:v>
                </c:pt>
                <c:pt idx="17643">
                  <c:v>96592.077999999994</c:v>
                </c:pt>
                <c:pt idx="17644">
                  <c:v>96594.077999999994</c:v>
                </c:pt>
                <c:pt idx="17645">
                  <c:v>96596.077999999994</c:v>
                </c:pt>
                <c:pt idx="17646">
                  <c:v>96598.077999999994</c:v>
                </c:pt>
                <c:pt idx="17647">
                  <c:v>96600.077999999994</c:v>
                </c:pt>
                <c:pt idx="17648">
                  <c:v>96602.077999999994</c:v>
                </c:pt>
                <c:pt idx="17649">
                  <c:v>96604.077999999994</c:v>
                </c:pt>
                <c:pt idx="17650">
                  <c:v>96606.077999999994</c:v>
                </c:pt>
                <c:pt idx="17651">
                  <c:v>96608.077999999994</c:v>
                </c:pt>
                <c:pt idx="17652">
                  <c:v>96610.077999999994</c:v>
                </c:pt>
                <c:pt idx="17653">
                  <c:v>96612.077999999994</c:v>
                </c:pt>
                <c:pt idx="17654">
                  <c:v>96614.077999999994</c:v>
                </c:pt>
                <c:pt idx="17655">
                  <c:v>96616.077999999994</c:v>
                </c:pt>
                <c:pt idx="17656">
                  <c:v>96618.077999999994</c:v>
                </c:pt>
                <c:pt idx="17657">
                  <c:v>96620.077999999994</c:v>
                </c:pt>
                <c:pt idx="17658">
                  <c:v>96622.077999999994</c:v>
                </c:pt>
                <c:pt idx="17659">
                  <c:v>96624.077999999994</c:v>
                </c:pt>
                <c:pt idx="17660">
                  <c:v>96626.077999999994</c:v>
                </c:pt>
                <c:pt idx="17661">
                  <c:v>96628.077999999994</c:v>
                </c:pt>
                <c:pt idx="17662">
                  <c:v>96630.077999999994</c:v>
                </c:pt>
                <c:pt idx="17663">
                  <c:v>96632.077999999994</c:v>
                </c:pt>
                <c:pt idx="17664">
                  <c:v>96634.077999999994</c:v>
                </c:pt>
                <c:pt idx="17665">
                  <c:v>96636.077999999994</c:v>
                </c:pt>
                <c:pt idx="17666">
                  <c:v>96638.077999999994</c:v>
                </c:pt>
                <c:pt idx="17667">
                  <c:v>96640.077999999994</c:v>
                </c:pt>
                <c:pt idx="17668">
                  <c:v>96642.077999999994</c:v>
                </c:pt>
                <c:pt idx="17669">
                  <c:v>96644.077999999994</c:v>
                </c:pt>
                <c:pt idx="17670">
                  <c:v>96646.077999999994</c:v>
                </c:pt>
                <c:pt idx="17671">
                  <c:v>96648.077999999994</c:v>
                </c:pt>
                <c:pt idx="17672">
                  <c:v>96650.077999999994</c:v>
                </c:pt>
                <c:pt idx="17673">
                  <c:v>96652.077999999994</c:v>
                </c:pt>
                <c:pt idx="17674">
                  <c:v>96654.077999999994</c:v>
                </c:pt>
                <c:pt idx="17675">
                  <c:v>96656.077999999994</c:v>
                </c:pt>
                <c:pt idx="17676">
                  <c:v>96658.077999999994</c:v>
                </c:pt>
                <c:pt idx="17677">
                  <c:v>96660.077999999994</c:v>
                </c:pt>
                <c:pt idx="17678">
                  <c:v>96662.077999999994</c:v>
                </c:pt>
                <c:pt idx="17679">
                  <c:v>96664.077999999994</c:v>
                </c:pt>
                <c:pt idx="17680">
                  <c:v>96666.077999999994</c:v>
                </c:pt>
                <c:pt idx="17681">
                  <c:v>96668.077999999994</c:v>
                </c:pt>
                <c:pt idx="17682">
                  <c:v>96670.077999999994</c:v>
                </c:pt>
                <c:pt idx="17683">
                  <c:v>96672.077999999994</c:v>
                </c:pt>
                <c:pt idx="17684">
                  <c:v>96674.077999999994</c:v>
                </c:pt>
                <c:pt idx="17685">
                  <c:v>96676.077999999994</c:v>
                </c:pt>
                <c:pt idx="17686">
                  <c:v>96678.077999999994</c:v>
                </c:pt>
                <c:pt idx="17687">
                  <c:v>96680.077999999994</c:v>
                </c:pt>
                <c:pt idx="17688">
                  <c:v>96682.077999999994</c:v>
                </c:pt>
                <c:pt idx="17689">
                  <c:v>96684.077999999994</c:v>
                </c:pt>
                <c:pt idx="17690">
                  <c:v>96686.077999999994</c:v>
                </c:pt>
                <c:pt idx="17691">
                  <c:v>96688.077999999994</c:v>
                </c:pt>
                <c:pt idx="17692">
                  <c:v>96690.077999999994</c:v>
                </c:pt>
                <c:pt idx="17693">
                  <c:v>96692.077999999994</c:v>
                </c:pt>
                <c:pt idx="17694">
                  <c:v>96694.077999999994</c:v>
                </c:pt>
                <c:pt idx="17695">
                  <c:v>96696.077999999994</c:v>
                </c:pt>
                <c:pt idx="17696">
                  <c:v>96698.077999999994</c:v>
                </c:pt>
                <c:pt idx="17697">
                  <c:v>96700.077999999994</c:v>
                </c:pt>
                <c:pt idx="17698">
                  <c:v>96702.077999999994</c:v>
                </c:pt>
                <c:pt idx="17699">
                  <c:v>96704.077999999994</c:v>
                </c:pt>
                <c:pt idx="17700">
                  <c:v>96706.077999999994</c:v>
                </c:pt>
                <c:pt idx="17701">
                  <c:v>96708.077999999994</c:v>
                </c:pt>
                <c:pt idx="17702">
                  <c:v>96710.077999999994</c:v>
                </c:pt>
                <c:pt idx="17703">
                  <c:v>96712.077999999994</c:v>
                </c:pt>
                <c:pt idx="17704">
                  <c:v>96714.077999999994</c:v>
                </c:pt>
                <c:pt idx="17705">
                  <c:v>96716.077999999994</c:v>
                </c:pt>
                <c:pt idx="17706">
                  <c:v>96718.077999999994</c:v>
                </c:pt>
                <c:pt idx="17707">
                  <c:v>96720.077999999994</c:v>
                </c:pt>
                <c:pt idx="17708">
                  <c:v>96722.077999999994</c:v>
                </c:pt>
                <c:pt idx="17709">
                  <c:v>96724.077999999994</c:v>
                </c:pt>
                <c:pt idx="17710">
                  <c:v>96726.077999999994</c:v>
                </c:pt>
                <c:pt idx="17711">
                  <c:v>96728.077999999994</c:v>
                </c:pt>
                <c:pt idx="17712">
                  <c:v>96730.077999999994</c:v>
                </c:pt>
                <c:pt idx="17713">
                  <c:v>96732.077999999994</c:v>
                </c:pt>
                <c:pt idx="17714">
                  <c:v>96734.077999999994</c:v>
                </c:pt>
                <c:pt idx="17715">
                  <c:v>96736.077999999994</c:v>
                </c:pt>
                <c:pt idx="17716">
                  <c:v>96738.077999999994</c:v>
                </c:pt>
                <c:pt idx="17717">
                  <c:v>96740.077999999994</c:v>
                </c:pt>
                <c:pt idx="17718">
                  <c:v>96742.077999999994</c:v>
                </c:pt>
                <c:pt idx="17719">
                  <c:v>96744.077999999994</c:v>
                </c:pt>
                <c:pt idx="17720">
                  <c:v>96746.546999999948</c:v>
                </c:pt>
                <c:pt idx="17721">
                  <c:v>96748.546999999948</c:v>
                </c:pt>
                <c:pt idx="17722">
                  <c:v>96750.546999999948</c:v>
                </c:pt>
                <c:pt idx="17723">
                  <c:v>96752.546999999948</c:v>
                </c:pt>
                <c:pt idx="17724">
                  <c:v>96754.546999999948</c:v>
                </c:pt>
                <c:pt idx="17725">
                  <c:v>96756.546999999948</c:v>
                </c:pt>
                <c:pt idx="17726">
                  <c:v>96758.546999999948</c:v>
                </c:pt>
                <c:pt idx="17727">
                  <c:v>96760.546999999948</c:v>
                </c:pt>
                <c:pt idx="17728">
                  <c:v>96762.546999999948</c:v>
                </c:pt>
                <c:pt idx="17729">
                  <c:v>96764.546999999948</c:v>
                </c:pt>
                <c:pt idx="17730">
                  <c:v>96766.546999999948</c:v>
                </c:pt>
                <c:pt idx="17731">
                  <c:v>96768.546999999948</c:v>
                </c:pt>
                <c:pt idx="17732">
                  <c:v>96770.546999999948</c:v>
                </c:pt>
                <c:pt idx="17733">
                  <c:v>96772.546999999948</c:v>
                </c:pt>
                <c:pt idx="17734">
                  <c:v>96774.546999999948</c:v>
                </c:pt>
                <c:pt idx="17735">
                  <c:v>96776.546999999948</c:v>
                </c:pt>
                <c:pt idx="17736">
                  <c:v>96778.546999999948</c:v>
                </c:pt>
                <c:pt idx="17737">
                  <c:v>96780.546999999948</c:v>
                </c:pt>
                <c:pt idx="17738">
                  <c:v>96782.546999999948</c:v>
                </c:pt>
                <c:pt idx="17739">
                  <c:v>96784.546999999948</c:v>
                </c:pt>
                <c:pt idx="17740">
                  <c:v>96786.546999999948</c:v>
                </c:pt>
                <c:pt idx="17741">
                  <c:v>96788.546999999948</c:v>
                </c:pt>
                <c:pt idx="17742">
                  <c:v>96790.546999999948</c:v>
                </c:pt>
                <c:pt idx="17743">
                  <c:v>96792.546999999948</c:v>
                </c:pt>
                <c:pt idx="17744">
                  <c:v>96794.546999999948</c:v>
                </c:pt>
                <c:pt idx="17745">
                  <c:v>96796.546999999948</c:v>
                </c:pt>
                <c:pt idx="17746">
                  <c:v>96798.546999999948</c:v>
                </c:pt>
                <c:pt idx="17747">
                  <c:v>96800.546999999948</c:v>
                </c:pt>
                <c:pt idx="17748">
                  <c:v>96802.546999999948</c:v>
                </c:pt>
                <c:pt idx="17749">
                  <c:v>96804.546999999948</c:v>
                </c:pt>
                <c:pt idx="17750">
                  <c:v>96806.546999999948</c:v>
                </c:pt>
                <c:pt idx="17751">
                  <c:v>96808.546999999948</c:v>
                </c:pt>
                <c:pt idx="17752">
                  <c:v>96810.546999999948</c:v>
                </c:pt>
                <c:pt idx="17753">
                  <c:v>96812.546999999948</c:v>
                </c:pt>
                <c:pt idx="17754">
                  <c:v>96814.546999999948</c:v>
                </c:pt>
                <c:pt idx="17755">
                  <c:v>96816.546999999948</c:v>
                </c:pt>
                <c:pt idx="17756">
                  <c:v>96818.546999999948</c:v>
                </c:pt>
                <c:pt idx="17757">
                  <c:v>96820.546999999948</c:v>
                </c:pt>
                <c:pt idx="17758">
                  <c:v>96822.546999999948</c:v>
                </c:pt>
                <c:pt idx="17759">
                  <c:v>96824.546999999948</c:v>
                </c:pt>
                <c:pt idx="17760">
                  <c:v>96826.546999999948</c:v>
                </c:pt>
                <c:pt idx="17761">
                  <c:v>96828.546999999948</c:v>
                </c:pt>
                <c:pt idx="17762">
                  <c:v>96830.546999999948</c:v>
                </c:pt>
                <c:pt idx="17763">
                  <c:v>96832.546999999948</c:v>
                </c:pt>
                <c:pt idx="17764">
                  <c:v>96834.546999999948</c:v>
                </c:pt>
                <c:pt idx="17765">
                  <c:v>96836.546999999948</c:v>
                </c:pt>
                <c:pt idx="17766">
                  <c:v>96838.546999999948</c:v>
                </c:pt>
                <c:pt idx="17767">
                  <c:v>96840.546999999948</c:v>
                </c:pt>
                <c:pt idx="17768">
                  <c:v>96842.546999999948</c:v>
                </c:pt>
                <c:pt idx="17769">
                  <c:v>96844.546999999948</c:v>
                </c:pt>
                <c:pt idx="17770">
                  <c:v>96846.546999999948</c:v>
                </c:pt>
                <c:pt idx="17771">
                  <c:v>96848.546999999948</c:v>
                </c:pt>
                <c:pt idx="17772">
                  <c:v>96850.546999999948</c:v>
                </c:pt>
                <c:pt idx="17773">
                  <c:v>96852.546999999948</c:v>
                </c:pt>
                <c:pt idx="17774">
                  <c:v>96854.546999999948</c:v>
                </c:pt>
                <c:pt idx="17775">
                  <c:v>96856.546999999948</c:v>
                </c:pt>
                <c:pt idx="17776">
                  <c:v>96858.546999999948</c:v>
                </c:pt>
                <c:pt idx="17777">
                  <c:v>96860.546999999948</c:v>
                </c:pt>
                <c:pt idx="17778">
                  <c:v>96862.546999999948</c:v>
                </c:pt>
                <c:pt idx="17779">
                  <c:v>96864.546999999948</c:v>
                </c:pt>
                <c:pt idx="17780">
                  <c:v>96866.546999999948</c:v>
                </c:pt>
                <c:pt idx="17781">
                  <c:v>96868.546999999948</c:v>
                </c:pt>
                <c:pt idx="17782">
                  <c:v>96870.546999999948</c:v>
                </c:pt>
                <c:pt idx="17783">
                  <c:v>96872.546999999948</c:v>
                </c:pt>
                <c:pt idx="17784">
                  <c:v>96874.546999999948</c:v>
                </c:pt>
                <c:pt idx="17785">
                  <c:v>96876.546999999948</c:v>
                </c:pt>
                <c:pt idx="17786">
                  <c:v>96878.546999999948</c:v>
                </c:pt>
                <c:pt idx="17787">
                  <c:v>96880.546999999948</c:v>
                </c:pt>
                <c:pt idx="17788">
                  <c:v>96882.546999999948</c:v>
                </c:pt>
                <c:pt idx="17789">
                  <c:v>96884.546999999948</c:v>
                </c:pt>
                <c:pt idx="17790">
                  <c:v>96886.546999999948</c:v>
                </c:pt>
                <c:pt idx="17791">
                  <c:v>96888.546999999948</c:v>
                </c:pt>
                <c:pt idx="17792">
                  <c:v>96890.546999999948</c:v>
                </c:pt>
                <c:pt idx="17793">
                  <c:v>96892.546999999948</c:v>
                </c:pt>
                <c:pt idx="17794">
                  <c:v>96894.546999999948</c:v>
                </c:pt>
                <c:pt idx="17795">
                  <c:v>96896.546999999948</c:v>
                </c:pt>
                <c:pt idx="17796">
                  <c:v>96898.546999999948</c:v>
                </c:pt>
                <c:pt idx="17797">
                  <c:v>96900.546999999948</c:v>
                </c:pt>
                <c:pt idx="17798">
                  <c:v>96902.546999999948</c:v>
                </c:pt>
                <c:pt idx="17799">
                  <c:v>96904.546999999948</c:v>
                </c:pt>
                <c:pt idx="17800">
                  <c:v>96906.546999999948</c:v>
                </c:pt>
                <c:pt idx="17801">
                  <c:v>96908.546999999948</c:v>
                </c:pt>
                <c:pt idx="17802">
                  <c:v>96910.546999999948</c:v>
                </c:pt>
                <c:pt idx="17803">
                  <c:v>96912.546999999948</c:v>
                </c:pt>
                <c:pt idx="17804">
                  <c:v>96914.546999999948</c:v>
                </c:pt>
                <c:pt idx="17805">
                  <c:v>96916.546999999948</c:v>
                </c:pt>
                <c:pt idx="17806">
                  <c:v>96918.546999999948</c:v>
                </c:pt>
                <c:pt idx="17807">
                  <c:v>96920.546999999948</c:v>
                </c:pt>
                <c:pt idx="17808">
                  <c:v>96922.546999999948</c:v>
                </c:pt>
                <c:pt idx="17809">
                  <c:v>96924.546999999948</c:v>
                </c:pt>
                <c:pt idx="17810">
                  <c:v>96926.546999999948</c:v>
                </c:pt>
                <c:pt idx="17811">
                  <c:v>96928.546999999948</c:v>
                </c:pt>
                <c:pt idx="17812">
                  <c:v>96930.546999999948</c:v>
                </c:pt>
                <c:pt idx="17813">
                  <c:v>96932.546999999948</c:v>
                </c:pt>
                <c:pt idx="17814">
                  <c:v>96934.546999999948</c:v>
                </c:pt>
                <c:pt idx="17815">
                  <c:v>96936.546999999948</c:v>
                </c:pt>
                <c:pt idx="17816">
                  <c:v>96938.546999999948</c:v>
                </c:pt>
                <c:pt idx="17817">
                  <c:v>96940.546999999948</c:v>
                </c:pt>
                <c:pt idx="17818">
                  <c:v>96942.546999999948</c:v>
                </c:pt>
                <c:pt idx="17819">
                  <c:v>96944.546999999948</c:v>
                </c:pt>
                <c:pt idx="17820">
                  <c:v>96946.546999999948</c:v>
                </c:pt>
                <c:pt idx="17821">
                  <c:v>96948.546999999948</c:v>
                </c:pt>
                <c:pt idx="17822">
                  <c:v>96950.546999999948</c:v>
                </c:pt>
                <c:pt idx="17823">
                  <c:v>96952.546999999948</c:v>
                </c:pt>
                <c:pt idx="17824">
                  <c:v>96954.546999999948</c:v>
                </c:pt>
                <c:pt idx="17825">
                  <c:v>96956.546999999948</c:v>
                </c:pt>
                <c:pt idx="17826">
                  <c:v>96958.546999999948</c:v>
                </c:pt>
                <c:pt idx="17827">
                  <c:v>96960.546999999948</c:v>
                </c:pt>
                <c:pt idx="17828">
                  <c:v>96962.546999999948</c:v>
                </c:pt>
                <c:pt idx="17829">
                  <c:v>96964.546999999948</c:v>
                </c:pt>
                <c:pt idx="17830">
                  <c:v>96966.546999999948</c:v>
                </c:pt>
                <c:pt idx="17831">
                  <c:v>96968.546999999948</c:v>
                </c:pt>
                <c:pt idx="17832">
                  <c:v>96970.546999999948</c:v>
                </c:pt>
                <c:pt idx="17833">
                  <c:v>96972.546999999948</c:v>
                </c:pt>
                <c:pt idx="17834">
                  <c:v>96974.546999999948</c:v>
                </c:pt>
                <c:pt idx="17835">
                  <c:v>96976.546999999948</c:v>
                </c:pt>
                <c:pt idx="17836">
                  <c:v>96978.546999999948</c:v>
                </c:pt>
                <c:pt idx="17837">
                  <c:v>96980.546999999948</c:v>
                </c:pt>
                <c:pt idx="17838">
                  <c:v>96982.546999999948</c:v>
                </c:pt>
                <c:pt idx="17839">
                  <c:v>96984.546999999948</c:v>
                </c:pt>
                <c:pt idx="17840">
                  <c:v>96986.546999999948</c:v>
                </c:pt>
                <c:pt idx="17841">
                  <c:v>96988.546999999948</c:v>
                </c:pt>
                <c:pt idx="17842">
                  <c:v>96990.546999999948</c:v>
                </c:pt>
                <c:pt idx="17843">
                  <c:v>96992.546999999948</c:v>
                </c:pt>
                <c:pt idx="17844">
                  <c:v>96994.546999999948</c:v>
                </c:pt>
                <c:pt idx="17845">
                  <c:v>96996.546999999948</c:v>
                </c:pt>
                <c:pt idx="17846">
                  <c:v>96998.546999999948</c:v>
                </c:pt>
                <c:pt idx="17847">
                  <c:v>97000.546999999948</c:v>
                </c:pt>
                <c:pt idx="17848">
                  <c:v>97002.546999999948</c:v>
                </c:pt>
                <c:pt idx="17849">
                  <c:v>97004.546999999948</c:v>
                </c:pt>
                <c:pt idx="17850">
                  <c:v>97006.546999999948</c:v>
                </c:pt>
                <c:pt idx="17851">
                  <c:v>97008.546999999948</c:v>
                </c:pt>
                <c:pt idx="17852">
                  <c:v>97010.546999999948</c:v>
                </c:pt>
                <c:pt idx="17853">
                  <c:v>97012.546999999948</c:v>
                </c:pt>
                <c:pt idx="17854">
                  <c:v>97014.546999999948</c:v>
                </c:pt>
                <c:pt idx="17855">
                  <c:v>97016.546999999948</c:v>
                </c:pt>
                <c:pt idx="17856">
                  <c:v>97018.546999999948</c:v>
                </c:pt>
                <c:pt idx="17857">
                  <c:v>97020.546999999948</c:v>
                </c:pt>
                <c:pt idx="17858">
                  <c:v>97022.546999999948</c:v>
                </c:pt>
                <c:pt idx="17859">
                  <c:v>97024.546999999948</c:v>
                </c:pt>
                <c:pt idx="17860">
                  <c:v>97026.546999999948</c:v>
                </c:pt>
                <c:pt idx="17861">
                  <c:v>97028.546999999948</c:v>
                </c:pt>
                <c:pt idx="17862">
                  <c:v>97030.546999999948</c:v>
                </c:pt>
                <c:pt idx="17863">
                  <c:v>97032.546999999948</c:v>
                </c:pt>
                <c:pt idx="17864">
                  <c:v>97034.546999999948</c:v>
                </c:pt>
                <c:pt idx="17865">
                  <c:v>97036.546999999948</c:v>
                </c:pt>
                <c:pt idx="17866">
                  <c:v>97038.546999999948</c:v>
                </c:pt>
                <c:pt idx="17867">
                  <c:v>97040.546999999948</c:v>
                </c:pt>
                <c:pt idx="17868">
                  <c:v>97042.546999999948</c:v>
                </c:pt>
                <c:pt idx="17869">
                  <c:v>97044.546999999948</c:v>
                </c:pt>
                <c:pt idx="17870">
                  <c:v>97046.546999999948</c:v>
                </c:pt>
                <c:pt idx="17871">
                  <c:v>97048.546999999948</c:v>
                </c:pt>
                <c:pt idx="17872">
                  <c:v>97050.546999999948</c:v>
                </c:pt>
                <c:pt idx="17873">
                  <c:v>97052.546999999948</c:v>
                </c:pt>
                <c:pt idx="17874">
                  <c:v>97054.546999999948</c:v>
                </c:pt>
                <c:pt idx="17875">
                  <c:v>97056.546999999948</c:v>
                </c:pt>
                <c:pt idx="17876">
                  <c:v>97058.546999999948</c:v>
                </c:pt>
                <c:pt idx="17877">
                  <c:v>97060.546999999948</c:v>
                </c:pt>
                <c:pt idx="17878">
                  <c:v>97062.546999999948</c:v>
                </c:pt>
                <c:pt idx="17879">
                  <c:v>97064.546999999948</c:v>
                </c:pt>
                <c:pt idx="17880">
                  <c:v>97066.546999999948</c:v>
                </c:pt>
                <c:pt idx="17881">
                  <c:v>97068.546999999948</c:v>
                </c:pt>
                <c:pt idx="17882">
                  <c:v>97070.546999999948</c:v>
                </c:pt>
                <c:pt idx="17883">
                  <c:v>97072.546999999948</c:v>
                </c:pt>
                <c:pt idx="17884">
                  <c:v>97074.546999999948</c:v>
                </c:pt>
                <c:pt idx="17885">
                  <c:v>97076.546999999948</c:v>
                </c:pt>
                <c:pt idx="17886">
                  <c:v>97078.546999999948</c:v>
                </c:pt>
                <c:pt idx="17887">
                  <c:v>97080.546999999948</c:v>
                </c:pt>
                <c:pt idx="17888">
                  <c:v>97082.546999999948</c:v>
                </c:pt>
                <c:pt idx="17889">
                  <c:v>97084.546999999948</c:v>
                </c:pt>
                <c:pt idx="17890">
                  <c:v>97086.546999999948</c:v>
                </c:pt>
                <c:pt idx="17891">
                  <c:v>97088.546999999948</c:v>
                </c:pt>
                <c:pt idx="17892">
                  <c:v>97090.546999999948</c:v>
                </c:pt>
                <c:pt idx="17893">
                  <c:v>97092.546999999948</c:v>
                </c:pt>
                <c:pt idx="17894">
                  <c:v>97094.546999999948</c:v>
                </c:pt>
                <c:pt idx="17895">
                  <c:v>97096.546999999948</c:v>
                </c:pt>
                <c:pt idx="17896">
                  <c:v>97098.546999999948</c:v>
                </c:pt>
                <c:pt idx="17897">
                  <c:v>97100.546999999948</c:v>
                </c:pt>
                <c:pt idx="17898">
                  <c:v>97102.546999999948</c:v>
                </c:pt>
                <c:pt idx="17899">
                  <c:v>97104.546999999948</c:v>
                </c:pt>
                <c:pt idx="17900">
                  <c:v>97106.546999999948</c:v>
                </c:pt>
                <c:pt idx="17901">
                  <c:v>97108.546999999948</c:v>
                </c:pt>
                <c:pt idx="17902">
                  <c:v>97110.546999999948</c:v>
                </c:pt>
                <c:pt idx="17903">
                  <c:v>97112.546999999948</c:v>
                </c:pt>
                <c:pt idx="17904">
                  <c:v>97114.546999999948</c:v>
                </c:pt>
                <c:pt idx="17905">
                  <c:v>97116.546999999948</c:v>
                </c:pt>
                <c:pt idx="17906">
                  <c:v>97118.546999999948</c:v>
                </c:pt>
                <c:pt idx="17907">
                  <c:v>97120.546999999948</c:v>
                </c:pt>
                <c:pt idx="17908">
                  <c:v>97122.546999999948</c:v>
                </c:pt>
                <c:pt idx="17909">
                  <c:v>97124.546999999948</c:v>
                </c:pt>
                <c:pt idx="17910">
                  <c:v>97126.546999999948</c:v>
                </c:pt>
                <c:pt idx="17911">
                  <c:v>97128.546999999948</c:v>
                </c:pt>
                <c:pt idx="17912">
                  <c:v>97130.546999999948</c:v>
                </c:pt>
                <c:pt idx="17913">
                  <c:v>97132.546999999948</c:v>
                </c:pt>
                <c:pt idx="17914">
                  <c:v>97134.546999999948</c:v>
                </c:pt>
                <c:pt idx="17915">
                  <c:v>97136.546999999948</c:v>
                </c:pt>
                <c:pt idx="17916">
                  <c:v>97138.546999999948</c:v>
                </c:pt>
                <c:pt idx="17917">
                  <c:v>97140.546999999948</c:v>
                </c:pt>
                <c:pt idx="17918">
                  <c:v>97142.546999999948</c:v>
                </c:pt>
                <c:pt idx="17919">
                  <c:v>97144.546999999948</c:v>
                </c:pt>
                <c:pt idx="17920">
                  <c:v>97146.546999999948</c:v>
                </c:pt>
                <c:pt idx="17921">
                  <c:v>97148.546999999948</c:v>
                </c:pt>
                <c:pt idx="17922">
                  <c:v>97150.546999999948</c:v>
                </c:pt>
                <c:pt idx="17923">
                  <c:v>97152.546999999948</c:v>
                </c:pt>
                <c:pt idx="17924">
                  <c:v>97154.546999999948</c:v>
                </c:pt>
                <c:pt idx="17925">
                  <c:v>97156.546999999948</c:v>
                </c:pt>
                <c:pt idx="17926">
                  <c:v>97158.546999999948</c:v>
                </c:pt>
                <c:pt idx="17927">
                  <c:v>97160.546999999948</c:v>
                </c:pt>
                <c:pt idx="17928">
                  <c:v>97162.546999999948</c:v>
                </c:pt>
                <c:pt idx="17929">
                  <c:v>97164.546999999948</c:v>
                </c:pt>
                <c:pt idx="17930">
                  <c:v>97166.546999999948</c:v>
                </c:pt>
                <c:pt idx="17931">
                  <c:v>97168.546999999948</c:v>
                </c:pt>
                <c:pt idx="17932">
                  <c:v>97170.546999999948</c:v>
                </c:pt>
                <c:pt idx="17933">
                  <c:v>97172.546999999948</c:v>
                </c:pt>
                <c:pt idx="17934">
                  <c:v>97174.546999999948</c:v>
                </c:pt>
                <c:pt idx="17935">
                  <c:v>97176.546999999948</c:v>
                </c:pt>
                <c:pt idx="17936">
                  <c:v>97178.546999999948</c:v>
                </c:pt>
                <c:pt idx="17937">
                  <c:v>97180.546999999948</c:v>
                </c:pt>
                <c:pt idx="17938">
                  <c:v>97182.546999999948</c:v>
                </c:pt>
                <c:pt idx="17939">
                  <c:v>97184.546999999948</c:v>
                </c:pt>
                <c:pt idx="17940">
                  <c:v>97186.546999999948</c:v>
                </c:pt>
                <c:pt idx="17941">
                  <c:v>97188.546999999948</c:v>
                </c:pt>
                <c:pt idx="17942">
                  <c:v>97190.546999999948</c:v>
                </c:pt>
                <c:pt idx="17943">
                  <c:v>97192.546999999948</c:v>
                </c:pt>
                <c:pt idx="17944">
                  <c:v>97194.546999999948</c:v>
                </c:pt>
                <c:pt idx="17945">
                  <c:v>97196.546999999948</c:v>
                </c:pt>
                <c:pt idx="17946">
                  <c:v>97198.546999999948</c:v>
                </c:pt>
                <c:pt idx="17947">
                  <c:v>97200.546999999948</c:v>
                </c:pt>
                <c:pt idx="17948">
                  <c:v>97202.546999999948</c:v>
                </c:pt>
                <c:pt idx="17949">
                  <c:v>97204.546999999948</c:v>
                </c:pt>
                <c:pt idx="17950">
                  <c:v>97206.546999999948</c:v>
                </c:pt>
                <c:pt idx="17951">
                  <c:v>97208.546999999948</c:v>
                </c:pt>
                <c:pt idx="17952">
                  <c:v>97210.546999999948</c:v>
                </c:pt>
                <c:pt idx="17953">
                  <c:v>97212.546999999948</c:v>
                </c:pt>
                <c:pt idx="17954">
                  <c:v>97214.546999999948</c:v>
                </c:pt>
                <c:pt idx="17955">
                  <c:v>97216.546999999948</c:v>
                </c:pt>
                <c:pt idx="17956">
                  <c:v>97218.546999999948</c:v>
                </c:pt>
                <c:pt idx="17957">
                  <c:v>97220.546999999948</c:v>
                </c:pt>
                <c:pt idx="17958">
                  <c:v>97222.546999999948</c:v>
                </c:pt>
                <c:pt idx="17959">
                  <c:v>97224.546999999948</c:v>
                </c:pt>
                <c:pt idx="17960">
                  <c:v>97226.546999999948</c:v>
                </c:pt>
                <c:pt idx="17961">
                  <c:v>97228.546999999948</c:v>
                </c:pt>
                <c:pt idx="17962">
                  <c:v>97230.546999999948</c:v>
                </c:pt>
                <c:pt idx="17963">
                  <c:v>97232.546999999948</c:v>
                </c:pt>
                <c:pt idx="17964">
                  <c:v>97234.546999999948</c:v>
                </c:pt>
                <c:pt idx="17965">
                  <c:v>97236.546999999948</c:v>
                </c:pt>
                <c:pt idx="17966">
                  <c:v>97238.546999999948</c:v>
                </c:pt>
                <c:pt idx="17967">
                  <c:v>97240.546999999948</c:v>
                </c:pt>
                <c:pt idx="17968">
                  <c:v>97242.546999999948</c:v>
                </c:pt>
                <c:pt idx="17969">
                  <c:v>97244.546999999948</c:v>
                </c:pt>
                <c:pt idx="17970">
                  <c:v>97246.546999999948</c:v>
                </c:pt>
                <c:pt idx="17971">
                  <c:v>97248.546999999948</c:v>
                </c:pt>
                <c:pt idx="17972">
                  <c:v>97250.546999999948</c:v>
                </c:pt>
                <c:pt idx="17973">
                  <c:v>97252.546999999948</c:v>
                </c:pt>
                <c:pt idx="17974">
                  <c:v>97254.546999999948</c:v>
                </c:pt>
                <c:pt idx="17975">
                  <c:v>97256.546999999948</c:v>
                </c:pt>
                <c:pt idx="17976">
                  <c:v>97258.546999999948</c:v>
                </c:pt>
                <c:pt idx="17977">
                  <c:v>97260.546999999948</c:v>
                </c:pt>
                <c:pt idx="17978">
                  <c:v>97262.546999999948</c:v>
                </c:pt>
                <c:pt idx="17979">
                  <c:v>97264.546999999948</c:v>
                </c:pt>
                <c:pt idx="17980">
                  <c:v>97266.546999999948</c:v>
                </c:pt>
                <c:pt idx="17981">
                  <c:v>97268.546999999948</c:v>
                </c:pt>
                <c:pt idx="17982">
                  <c:v>97270.546999999948</c:v>
                </c:pt>
                <c:pt idx="17983">
                  <c:v>97272.546999999948</c:v>
                </c:pt>
                <c:pt idx="17984">
                  <c:v>97274.546999999948</c:v>
                </c:pt>
                <c:pt idx="17985">
                  <c:v>97276.546999999948</c:v>
                </c:pt>
                <c:pt idx="17986">
                  <c:v>97278.546999999948</c:v>
                </c:pt>
                <c:pt idx="17987">
                  <c:v>97280.546999999948</c:v>
                </c:pt>
                <c:pt idx="17988">
                  <c:v>97282.546999999948</c:v>
                </c:pt>
                <c:pt idx="17989">
                  <c:v>97284.546999999948</c:v>
                </c:pt>
                <c:pt idx="17990">
                  <c:v>97286.546999999948</c:v>
                </c:pt>
                <c:pt idx="17991">
                  <c:v>97288.546999999948</c:v>
                </c:pt>
                <c:pt idx="17992">
                  <c:v>97290.546999999948</c:v>
                </c:pt>
                <c:pt idx="17993">
                  <c:v>97292.546999999948</c:v>
                </c:pt>
                <c:pt idx="17994">
                  <c:v>97294.546999999948</c:v>
                </c:pt>
                <c:pt idx="17995">
                  <c:v>97296.546999999948</c:v>
                </c:pt>
                <c:pt idx="17996">
                  <c:v>97298.546999999948</c:v>
                </c:pt>
                <c:pt idx="17997">
                  <c:v>97300.546999999948</c:v>
                </c:pt>
                <c:pt idx="17998">
                  <c:v>97302.546999999948</c:v>
                </c:pt>
                <c:pt idx="17999">
                  <c:v>97304.546999999948</c:v>
                </c:pt>
                <c:pt idx="18000">
                  <c:v>97306.546999999948</c:v>
                </c:pt>
                <c:pt idx="18001">
                  <c:v>97308.546999999948</c:v>
                </c:pt>
                <c:pt idx="18002">
                  <c:v>97310.546999999948</c:v>
                </c:pt>
                <c:pt idx="18003">
                  <c:v>97312.546999999948</c:v>
                </c:pt>
                <c:pt idx="18004">
                  <c:v>97314.546999999948</c:v>
                </c:pt>
                <c:pt idx="18005">
                  <c:v>97316.546999999948</c:v>
                </c:pt>
                <c:pt idx="18006">
                  <c:v>97318.546999999948</c:v>
                </c:pt>
                <c:pt idx="18007">
                  <c:v>97320.546999999948</c:v>
                </c:pt>
                <c:pt idx="18008">
                  <c:v>97322.546999999948</c:v>
                </c:pt>
                <c:pt idx="18009">
                  <c:v>97324.546999999948</c:v>
                </c:pt>
                <c:pt idx="18010">
                  <c:v>97326.546999999948</c:v>
                </c:pt>
                <c:pt idx="18011">
                  <c:v>97328.546999999948</c:v>
                </c:pt>
                <c:pt idx="18012">
                  <c:v>97330.546999999948</c:v>
                </c:pt>
                <c:pt idx="18013">
                  <c:v>97332.546999999948</c:v>
                </c:pt>
                <c:pt idx="18014">
                  <c:v>97334.546999999948</c:v>
                </c:pt>
                <c:pt idx="18015">
                  <c:v>97336.546999999948</c:v>
                </c:pt>
                <c:pt idx="18016">
                  <c:v>97338.546999999948</c:v>
                </c:pt>
                <c:pt idx="18017">
                  <c:v>97340.546999999948</c:v>
                </c:pt>
                <c:pt idx="18018">
                  <c:v>97342.546999999948</c:v>
                </c:pt>
                <c:pt idx="18019">
                  <c:v>97344.546999999948</c:v>
                </c:pt>
                <c:pt idx="18020">
                  <c:v>97346.546999999948</c:v>
                </c:pt>
                <c:pt idx="18021">
                  <c:v>97348.546999999948</c:v>
                </c:pt>
                <c:pt idx="18022">
                  <c:v>97350.546999999948</c:v>
                </c:pt>
                <c:pt idx="18023">
                  <c:v>97352.546999999948</c:v>
                </c:pt>
                <c:pt idx="18024">
                  <c:v>97354.546999999948</c:v>
                </c:pt>
                <c:pt idx="18025">
                  <c:v>97356.546999999948</c:v>
                </c:pt>
                <c:pt idx="18026">
                  <c:v>97358.546999999948</c:v>
                </c:pt>
                <c:pt idx="18027">
                  <c:v>97360.546999999948</c:v>
                </c:pt>
                <c:pt idx="18028">
                  <c:v>97362.546999999948</c:v>
                </c:pt>
                <c:pt idx="18029">
                  <c:v>97364.546999999948</c:v>
                </c:pt>
                <c:pt idx="18030">
                  <c:v>97366.546999999948</c:v>
                </c:pt>
                <c:pt idx="18031">
                  <c:v>97368.546999999948</c:v>
                </c:pt>
                <c:pt idx="18032">
                  <c:v>97370.546999999948</c:v>
                </c:pt>
                <c:pt idx="18033">
                  <c:v>97372.546999999948</c:v>
                </c:pt>
                <c:pt idx="18034">
                  <c:v>97374.546999999948</c:v>
                </c:pt>
                <c:pt idx="18035">
                  <c:v>97376.546999999948</c:v>
                </c:pt>
                <c:pt idx="18036">
                  <c:v>97378.546999999948</c:v>
                </c:pt>
                <c:pt idx="18037">
                  <c:v>97380.546999999948</c:v>
                </c:pt>
                <c:pt idx="18038">
                  <c:v>97382.546999999948</c:v>
                </c:pt>
                <c:pt idx="18039">
                  <c:v>97384.546999999948</c:v>
                </c:pt>
                <c:pt idx="18040">
                  <c:v>97386.546999999948</c:v>
                </c:pt>
                <c:pt idx="18041">
                  <c:v>97388.546999999948</c:v>
                </c:pt>
                <c:pt idx="18042">
                  <c:v>97390.546999999948</c:v>
                </c:pt>
                <c:pt idx="18043">
                  <c:v>97392.546999999948</c:v>
                </c:pt>
                <c:pt idx="18044">
                  <c:v>97394.546999999948</c:v>
                </c:pt>
                <c:pt idx="18045">
                  <c:v>97396.546999999948</c:v>
                </c:pt>
                <c:pt idx="18046">
                  <c:v>97398.546999999948</c:v>
                </c:pt>
                <c:pt idx="18047">
                  <c:v>97400.546999999948</c:v>
                </c:pt>
                <c:pt idx="18048">
                  <c:v>97402.546999999948</c:v>
                </c:pt>
                <c:pt idx="18049">
                  <c:v>97404.546999999948</c:v>
                </c:pt>
                <c:pt idx="18050">
                  <c:v>97406.546999999948</c:v>
                </c:pt>
                <c:pt idx="18051">
                  <c:v>97408.546999999948</c:v>
                </c:pt>
                <c:pt idx="18052">
                  <c:v>97410.546999999948</c:v>
                </c:pt>
                <c:pt idx="18053">
                  <c:v>97412.546999999948</c:v>
                </c:pt>
                <c:pt idx="18054">
                  <c:v>97414.546999999948</c:v>
                </c:pt>
                <c:pt idx="18055">
                  <c:v>97416.546999999948</c:v>
                </c:pt>
                <c:pt idx="18056">
                  <c:v>97418.546999999948</c:v>
                </c:pt>
                <c:pt idx="18057">
                  <c:v>97420.546999999948</c:v>
                </c:pt>
                <c:pt idx="18058">
                  <c:v>97422.546999999948</c:v>
                </c:pt>
                <c:pt idx="18059">
                  <c:v>97424.546999999948</c:v>
                </c:pt>
                <c:pt idx="18060">
                  <c:v>97426.546999999948</c:v>
                </c:pt>
                <c:pt idx="18061">
                  <c:v>97428.546999999948</c:v>
                </c:pt>
                <c:pt idx="18062">
                  <c:v>97430.546999999948</c:v>
                </c:pt>
                <c:pt idx="18063">
                  <c:v>97432.546999999948</c:v>
                </c:pt>
                <c:pt idx="18064">
                  <c:v>97434.546999999948</c:v>
                </c:pt>
                <c:pt idx="18065">
                  <c:v>97436.546999999948</c:v>
                </c:pt>
                <c:pt idx="18066">
                  <c:v>97438.546999999948</c:v>
                </c:pt>
                <c:pt idx="18067">
                  <c:v>97440.546999999948</c:v>
                </c:pt>
                <c:pt idx="18068">
                  <c:v>97442.546999999948</c:v>
                </c:pt>
                <c:pt idx="18069">
                  <c:v>97444.546999999948</c:v>
                </c:pt>
                <c:pt idx="18070">
                  <c:v>97446.546999999948</c:v>
                </c:pt>
                <c:pt idx="18071">
                  <c:v>97448.546999999948</c:v>
                </c:pt>
                <c:pt idx="18072">
                  <c:v>97450.546999999948</c:v>
                </c:pt>
                <c:pt idx="18073">
                  <c:v>97452.546999999948</c:v>
                </c:pt>
                <c:pt idx="18074">
                  <c:v>97454.546999999948</c:v>
                </c:pt>
                <c:pt idx="18075">
                  <c:v>97456.546999999948</c:v>
                </c:pt>
                <c:pt idx="18076">
                  <c:v>97458.546999999948</c:v>
                </c:pt>
                <c:pt idx="18077">
                  <c:v>97460.546999999948</c:v>
                </c:pt>
                <c:pt idx="18078">
                  <c:v>97462.546999999948</c:v>
                </c:pt>
                <c:pt idx="18079">
                  <c:v>97464.546999999948</c:v>
                </c:pt>
                <c:pt idx="18080">
                  <c:v>97466.546999999948</c:v>
                </c:pt>
                <c:pt idx="18081">
                  <c:v>97468.546999999948</c:v>
                </c:pt>
                <c:pt idx="18082">
                  <c:v>97470.546999999948</c:v>
                </c:pt>
                <c:pt idx="18083">
                  <c:v>97472.546999999948</c:v>
                </c:pt>
                <c:pt idx="18084">
                  <c:v>97474.546999999948</c:v>
                </c:pt>
                <c:pt idx="18085">
                  <c:v>97476.546999999948</c:v>
                </c:pt>
                <c:pt idx="18086">
                  <c:v>97478.546999999948</c:v>
                </c:pt>
                <c:pt idx="18087">
                  <c:v>97480.546999999948</c:v>
                </c:pt>
                <c:pt idx="18088">
                  <c:v>97482.546999999948</c:v>
                </c:pt>
                <c:pt idx="18089">
                  <c:v>97484.546999999948</c:v>
                </c:pt>
                <c:pt idx="18090">
                  <c:v>97486.546999999948</c:v>
                </c:pt>
                <c:pt idx="18091">
                  <c:v>97488.546999999948</c:v>
                </c:pt>
                <c:pt idx="18092">
                  <c:v>97490.546999999948</c:v>
                </c:pt>
                <c:pt idx="18093">
                  <c:v>97492.546999999948</c:v>
                </c:pt>
                <c:pt idx="18094">
                  <c:v>97494.546999999948</c:v>
                </c:pt>
                <c:pt idx="18095">
                  <c:v>97496.546999999948</c:v>
                </c:pt>
                <c:pt idx="18096">
                  <c:v>97498.546999999948</c:v>
                </c:pt>
                <c:pt idx="18097">
                  <c:v>97500.546999999948</c:v>
                </c:pt>
                <c:pt idx="18098">
                  <c:v>97502.546999999948</c:v>
                </c:pt>
                <c:pt idx="18099">
                  <c:v>97504.546999999948</c:v>
                </c:pt>
                <c:pt idx="18100">
                  <c:v>97506.546999999948</c:v>
                </c:pt>
                <c:pt idx="18101">
                  <c:v>97508.546999999948</c:v>
                </c:pt>
                <c:pt idx="18102">
                  <c:v>97510.546999999948</c:v>
                </c:pt>
                <c:pt idx="18103">
                  <c:v>97512.546999999948</c:v>
                </c:pt>
                <c:pt idx="18104">
                  <c:v>97514.546999999948</c:v>
                </c:pt>
                <c:pt idx="18105">
                  <c:v>97516.546999999948</c:v>
                </c:pt>
                <c:pt idx="18106">
                  <c:v>97518.546999999948</c:v>
                </c:pt>
                <c:pt idx="18107">
                  <c:v>97520.546999999948</c:v>
                </c:pt>
                <c:pt idx="18108">
                  <c:v>97522.546999999948</c:v>
                </c:pt>
                <c:pt idx="18109">
                  <c:v>97524.546999999948</c:v>
                </c:pt>
                <c:pt idx="18110">
                  <c:v>97526.546999999948</c:v>
                </c:pt>
                <c:pt idx="18111">
                  <c:v>97528.546999999948</c:v>
                </c:pt>
                <c:pt idx="18112">
                  <c:v>97530.546999999948</c:v>
                </c:pt>
                <c:pt idx="18113">
                  <c:v>97532.546999999948</c:v>
                </c:pt>
                <c:pt idx="18114">
                  <c:v>97534.546999999948</c:v>
                </c:pt>
                <c:pt idx="18115">
                  <c:v>97536.546999999948</c:v>
                </c:pt>
                <c:pt idx="18116">
                  <c:v>97538.546999999948</c:v>
                </c:pt>
                <c:pt idx="18117">
                  <c:v>97540.546999999948</c:v>
                </c:pt>
                <c:pt idx="18118">
                  <c:v>97542.546999999948</c:v>
                </c:pt>
                <c:pt idx="18119">
                  <c:v>97544.546999999948</c:v>
                </c:pt>
                <c:pt idx="18120">
                  <c:v>97546.546999999948</c:v>
                </c:pt>
                <c:pt idx="18121">
                  <c:v>97548.546999999948</c:v>
                </c:pt>
                <c:pt idx="18122">
                  <c:v>97550.546999999948</c:v>
                </c:pt>
                <c:pt idx="18123">
                  <c:v>97552.546999999948</c:v>
                </c:pt>
                <c:pt idx="18124">
                  <c:v>97554.546999999948</c:v>
                </c:pt>
                <c:pt idx="18125">
                  <c:v>97556.546999999948</c:v>
                </c:pt>
                <c:pt idx="18126">
                  <c:v>97558.546999999948</c:v>
                </c:pt>
                <c:pt idx="18127">
                  <c:v>97560.546999999948</c:v>
                </c:pt>
                <c:pt idx="18128">
                  <c:v>97562.546999999948</c:v>
                </c:pt>
                <c:pt idx="18129">
                  <c:v>97564.546999999948</c:v>
                </c:pt>
                <c:pt idx="18130">
                  <c:v>97566.546999999948</c:v>
                </c:pt>
                <c:pt idx="18131">
                  <c:v>97568.546999999948</c:v>
                </c:pt>
                <c:pt idx="18132">
                  <c:v>97570.546999999948</c:v>
                </c:pt>
                <c:pt idx="18133">
                  <c:v>97572.546999999948</c:v>
                </c:pt>
                <c:pt idx="18134">
                  <c:v>97574.546999999948</c:v>
                </c:pt>
                <c:pt idx="18135">
                  <c:v>97576.546999999948</c:v>
                </c:pt>
                <c:pt idx="18136">
                  <c:v>97578.546999999948</c:v>
                </c:pt>
                <c:pt idx="18137">
                  <c:v>97580.546999999948</c:v>
                </c:pt>
                <c:pt idx="18138">
                  <c:v>97582.546999999948</c:v>
                </c:pt>
                <c:pt idx="18139">
                  <c:v>97584.546999999948</c:v>
                </c:pt>
                <c:pt idx="18140">
                  <c:v>97586.546999999948</c:v>
                </c:pt>
                <c:pt idx="18141">
                  <c:v>97588.546999999948</c:v>
                </c:pt>
                <c:pt idx="18142">
                  <c:v>97590.546999999948</c:v>
                </c:pt>
                <c:pt idx="18143">
                  <c:v>97592.546999999948</c:v>
                </c:pt>
                <c:pt idx="18144">
                  <c:v>97594.546999999948</c:v>
                </c:pt>
                <c:pt idx="18145">
                  <c:v>97596.546999999948</c:v>
                </c:pt>
                <c:pt idx="18146">
                  <c:v>97598.546999999948</c:v>
                </c:pt>
                <c:pt idx="18147">
                  <c:v>97600.546999999948</c:v>
                </c:pt>
                <c:pt idx="18148">
                  <c:v>97602.546999999948</c:v>
                </c:pt>
                <c:pt idx="18149">
                  <c:v>97604.546999999948</c:v>
                </c:pt>
                <c:pt idx="18150">
                  <c:v>97606.546999999948</c:v>
                </c:pt>
                <c:pt idx="18151">
                  <c:v>97608.546999999948</c:v>
                </c:pt>
                <c:pt idx="18152">
                  <c:v>97610.546999999948</c:v>
                </c:pt>
                <c:pt idx="18153">
                  <c:v>97612.546999999948</c:v>
                </c:pt>
                <c:pt idx="18154">
                  <c:v>97614.546999999948</c:v>
                </c:pt>
                <c:pt idx="18155">
                  <c:v>97616.546999999948</c:v>
                </c:pt>
                <c:pt idx="18156">
                  <c:v>97618.546999999948</c:v>
                </c:pt>
                <c:pt idx="18157">
                  <c:v>97620.546999999948</c:v>
                </c:pt>
                <c:pt idx="18158">
                  <c:v>97622.546999999948</c:v>
                </c:pt>
                <c:pt idx="18159">
                  <c:v>97624.546999999948</c:v>
                </c:pt>
                <c:pt idx="18160">
                  <c:v>97626.546999999948</c:v>
                </c:pt>
                <c:pt idx="18161">
                  <c:v>97628.546999999948</c:v>
                </c:pt>
                <c:pt idx="18162">
                  <c:v>97630.546999999948</c:v>
                </c:pt>
                <c:pt idx="18163">
                  <c:v>97632.546999999948</c:v>
                </c:pt>
                <c:pt idx="18164">
                  <c:v>97634.546999999948</c:v>
                </c:pt>
                <c:pt idx="18165">
                  <c:v>97636.546999999948</c:v>
                </c:pt>
                <c:pt idx="18166">
                  <c:v>97638.546999999948</c:v>
                </c:pt>
                <c:pt idx="18167">
                  <c:v>97640.546999999948</c:v>
                </c:pt>
                <c:pt idx="18168">
                  <c:v>97642.546999999948</c:v>
                </c:pt>
                <c:pt idx="18169">
                  <c:v>97644.546999999948</c:v>
                </c:pt>
                <c:pt idx="18170">
                  <c:v>97646.546999999948</c:v>
                </c:pt>
                <c:pt idx="18171">
                  <c:v>97648.546999999948</c:v>
                </c:pt>
                <c:pt idx="18172">
                  <c:v>97650.546999999948</c:v>
                </c:pt>
                <c:pt idx="18173">
                  <c:v>97652.546999999948</c:v>
                </c:pt>
                <c:pt idx="18174">
                  <c:v>97654.546999999948</c:v>
                </c:pt>
                <c:pt idx="18175">
                  <c:v>97656.546999999948</c:v>
                </c:pt>
                <c:pt idx="18176">
                  <c:v>97658.546999999948</c:v>
                </c:pt>
                <c:pt idx="18177">
                  <c:v>97660.546999999948</c:v>
                </c:pt>
                <c:pt idx="18178">
                  <c:v>97662.546999999948</c:v>
                </c:pt>
                <c:pt idx="18179">
                  <c:v>97664.546999999948</c:v>
                </c:pt>
                <c:pt idx="18180">
                  <c:v>97666.616999999998</c:v>
                </c:pt>
                <c:pt idx="18181">
                  <c:v>97668.616999999998</c:v>
                </c:pt>
                <c:pt idx="18182">
                  <c:v>97670.616999999998</c:v>
                </c:pt>
                <c:pt idx="18183">
                  <c:v>97672.616999999998</c:v>
                </c:pt>
                <c:pt idx="18184">
                  <c:v>97674.616999999998</c:v>
                </c:pt>
                <c:pt idx="18185">
                  <c:v>97676.616999999998</c:v>
                </c:pt>
                <c:pt idx="18186">
                  <c:v>97678.616999999998</c:v>
                </c:pt>
                <c:pt idx="18187">
                  <c:v>97680.616999999998</c:v>
                </c:pt>
                <c:pt idx="18188">
                  <c:v>97682.616999999998</c:v>
                </c:pt>
                <c:pt idx="18189">
                  <c:v>97684.616999999998</c:v>
                </c:pt>
                <c:pt idx="18190">
                  <c:v>97686.616999999998</c:v>
                </c:pt>
                <c:pt idx="18191">
                  <c:v>97688.616999999998</c:v>
                </c:pt>
                <c:pt idx="18192">
                  <c:v>97690.616999999998</c:v>
                </c:pt>
                <c:pt idx="18193">
                  <c:v>97692.616999999998</c:v>
                </c:pt>
                <c:pt idx="18194">
                  <c:v>97694.616999999998</c:v>
                </c:pt>
                <c:pt idx="18195">
                  <c:v>97696.616999999998</c:v>
                </c:pt>
                <c:pt idx="18196">
                  <c:v>97698.616999999998</c:v>
                </c:pt>
                <c:pt idx="18197">
                  <c:v>97700.616999999998</c:v>
                </c:pt>
                <c:pt idx="18198">
                  <c:v>97702.616999999998</c:v>
                </c:pt>
                <c:pt idx="18199">
                  <c:v>97704.616999999998</c:v>
                </c:pt>
                <c:pt idx="18200">
                  <c:v>97706.616999999998</c:v>
                </c:pt>
                <c:pt idx="18201">
                  <c:v>97708.616999999998</c:v>
                </c:pt>
                <c:pt idx="18202">
                  <c:v>97710.616999999998</c:v>
                </c:pt>
                <c:pt idx="18203">
                  <c:v>97712.616999999998</c:v>
                </c:pt>
                <c:pt idx="18204">
                  <c:v>97714.616999999998</c:v>
                </c:pt>
                <c:pt idx="18205">
                  <c:v>97716.616999999998</c:v>
                </c:pt>
                <c:pt idx="18206">
                  <c:v>97718.616999999998</c:v>
                </c:pt>
                <c:pt idx="18207">
                  <c:v>97720.616999999998</c:v>
                </c:pt>
                <c:pt idx="18208">
                  <c:v>97722.616999999998</c:v>
                </c:pt>
                <c:pt idx="18209">
                  <c:v>97724.616999999998</c:v>
                </c:pt>
                <c:pt idx="18210">
                  <c:v>97726.616999999998</c:v>
                </c:pt>
                <c:pt idx="18211">
                  <c:v>97728.616999999998</c:v>
                </c:pt>
                <c:pt idx="18212">
                  <c:v>97730.616999999998</c:v>
                </c:pt>
                <c:pt idx="18213">
                  <c:v>97732.616999999998</c:v>
                </c:pt>
                <c:pt idx="18214">
                  <c:v>97734.616999999998</c:v>
                </c:pt>
                <c:pt idx="18215">
                  <c:v>97736.616999999998</c:v>
                </c:pt>
                <c:pt idx="18216">
                  <c:v>97738.616999999998</c:v>
                </c:pt>
                <c:pt idx="18217">
                  <c:v>97740.616999999998</c:v>
                </c:pt>
                <c:pt idx="18218">
                  <c:v>97742.616999999998</c:v>
                </c:pt>
                <c:pt idx="18219">
                  <c:v>97744.616999999998</c:v>
                </c:pt>
                <c:pt idx="18220">
                  <c:v>97746.616999999998</c:v>
                </c:pt>
                <c:pt idx="18221">
                  <c:v>97748.616999999998</c:v>
                </c:pt>
                <c:pt idx="18222">
                  <c:v>97750.616999999998</c:v>
                </c:pt>
                <c:pt idx="18223">
                  <c:v>97752.616999999998</c:v>
                </c:pt>
                <c:pt idx="18224">
                  <c:v>97754.616999999998</c:v>
                </c:pt>
                <c:pt idx="18225">
                  <c:v>97756.616999999998</c:v>
                </c:pt>
                <c:pt idx="18226">
                  <c:v>97758.616999999998</c:v>
                </c:pt>
                <c:pt idx="18227">
                  <c:v>97760.616999999998</c:v>
                </c:pt>
                <c:pt idx="18228">
                  <c:v>97762.616999999998</c:v>
                </c:pt>
                <c:pt idx="18229">
                  <c:v>97764.616999999998</c:v>
                </c:pt>
                <c:pt idx="18230">
                  <c:v>97766.616999999998</c:v>
                </c:pt>
                <c:pt idx="18231">
                  <c:v>97768.616999999998</c:v>
                </c:pt>
                <c:pt idx="18232">
                  <c:v>97770.616999999998</c:v>
                </c:pt>
                <c:pt idx="18233">
                  <c:v>97772.616999999998</c:v>
                </c:pt>
                <c:pt idx="18234">
                  <c:v>97774.616999999998</c:v>
                </c:pt>
                <c:pt idx="18235">
                  <c:v>97776.616999999998</c:v>
                </c:pt>
                <c:pt idx="18236">
                  <c:v>97778.616999999998</c:v>
                </c:pt>
                <c:pt idx="18237">
                  <c:v>97780.616999999998</c:v>
                </c:pt>
                <c:pt idx="18238">
                  <c:v>97782.616999999998</c:v>
                </c:pt>
                <c:pt idx="18239">
                  <c:v>97784.616999999998</c:v>
                </c:pt>
                <c:pt idx="18240">
                  <c:v>97786.616999999998</c:v>
                </c:pt>
                <c:pt idx="18241">
                  <c:v>97788.616999999998</c:v>
                </c:pt>
                <c:pt idx="18242">
                  <c:v>97790.616999999998</c:v>
                </c:pt>
                <c:pt idx="18243">
                  <c:v>97792.616999999998</c:v>
                </c:pt>
                <c:pt idx="18244">
                  <c:v>97794.616999999998</c:v>
                </c:pt>
                <c:pt idx="18245">
                  <c:v>97796.616999999998</c:v>
                </c:pt>
                <c:pt idx="18246">
                  <c:v>97798.616999999998</c:v>
                </c:pt>
                <c:pt idx="18247">
                  <c:v>97800.616999999998</c:v>
                </c:pt>
                <c:pt idx="18248">
                  <c:v>97802.616999999998</c:v>
                </c:pt>
                <c:pt idx="18249">
                  <c:v>97804.616999999998</c:v>
                </c:pt>
                <c:pt idx="18250">
                  <c:v>97806.616999999998</c:v>
                </c:pt>
                <c:pt idx="18251">
                  <c:v>97808.616999999998</c:v>
                </c:pt>
                <c:pt idx="18252">
                  <c:v>97810.616999999998</c:v>
                </c:pt>
                <c:pt idx="18253">
                  <c:v>97812.616999999998</c:v>
                </c:pt>
                <c:pt idx="18254">
                  <c:v>97814.616999999998</c:v>
                </c:pt>
                <c:pt idx="18255">
                  <c:v>97816.616999999998</c:v>
                </c:pt>
                <c:pt idx="18256">
                  <c:v>97818.616999999998</c:v>
                </c:pt>
                <c:pt idx="18257">
                  <c:v>97820.616999999998</c:v>
                </c:pt>
                <c:pt idx="18258">
                  <c:v>97822.616999999998</c:v>
                </c:pt>
                <c:pt idx="18259">
                  <c:v>97824.616999999998</c:v>
                </c:pt>
                <c:pt idx="18260">
                  <c:v>97826.616999999998</c:v>
                </c:pt>
                <c:pt idx="18261">
                  <c:v>97828.616999999998</c:v>
                </c:pt>
                <c:pt idx="18262">
                  <c:v>97830.616999999998</c:v>
                </c:pt>
                <c:pt idx="18263">
                  <c:v>97832.616999999998</c:v>
                </c:pt>
                <c:pt idx="18264">
                  <c:v>97834.616999999998</c:v>
                </c:pt>
                <c:pt idx="18265">
                  <c:v>97836.616999999998</c:v>
                </c:pt>
                <c:pt idx="18266">
                  <c:v>97838.616999999998</c:v>
                </c:pt>
                <c:pt idx="18267">
                  <c:v>97840.616999999998</c:v>
                </c:pt>
                <c:pt idx="18268">
                  <c:v>97842.616999999998</c:v>
                </c:pt>
                <c:pt idx="18269">
                  <c:v>97844.616999999998</c:v>
                </c:pt>
                <c:pt idx="18270">
                  <c:v>97846.616999999998</c:v>
                </c:pt>
                <c:pt idx="18271">
                  <c:v>97848.616999999998</c:v>
                </c:pt>
                <c:pt idx="18272">
                  <c:v>97850.616999999998</c:v>
                </c:pt>
                <c:pt idx="18273">
                  <c:v>97852.616999999998</c:v>
                </c:pt>
                <c:pt idx="18274">
                  <c:v>97854.616999999998</c:v>
                </c:pt>
                <c:pt idx="18275">
                  <c:v>97856.616999999998</c:v>
                </c:pt>
                <c:pt idx="18276">
                  <c:v>97858.616999999998</c:v>
                </c:pt>
                <c:pt idx="18277">
                  <c:v>97860.616999999998</c:v>
                </c:pt>
                <c:pt idx="18278">
                  <c:v>97862.616999999998</c:v>
                </c:pt>
                <c:pt idx="18279">
                  <c:v>97864.616999999998</c:v>
                </c:pt>
                <c:pt idx="18280">
                  <c:v>97866.616999999998</c:v>
                </c:pt>
                <c:pt idx="18281">
                  <c:v>97868.616999999998</c:v>
                </c:pt>
                <c:pt idx="18282">
                  <c:v>97870.616999999998</c:v>
                </c:pt>
                <c:pt idx="18283">
                  <c:v>97872.616999999998</c:v>
                </c:pt>
                <c:pt idx="18284">
                  <c:v>97874.616999999998</c:v>
                </c:pt>
                <c:pt idx="18285">
                  <c:v>97876.616999999998</c:v>
                </c:pt>
                <c:pt idx="18286">
                  <c:v>97878.616999999998</c:v>
                </c:pt>
                <c:pt idx="18287">
                  <c:v>97880.616999999998</c:v>
                </c:pt>
                <c:pt idx="18288">
                  <c:v>97882.616999999998</c:v>
                </c:pt>
                <c:pt idx="18289">
                  <c:v>97884.616999999998</c:v>
                </c:pt>
                <c:pt idx="18290">
                  <c:v>97886.616999999998</c:v>
                </c:pt>
                <c:pt idx="18291">
                  <c:v>97888.616999999998</c:v>
                </c:pt>
                <c:pt idx="18292">
                  <c:v>97890.616999999998</c:v>
                </c:pt>
                <c:pt idx="18293">
                  <c:v>97892.616999999998</c:v>
                </c:pt>
                <c:pt idx="18294">
                  <c:v>97894.616999999998</c:v>
                </c:pt>
                <c:pt idx="18295">
                  <c:v>97896.616999999998</c:v>
                </c:pt>
                <c:pt idx="18296">
                  <c:v>97898.616999999998</c:v>
                </c:pt>
                <c:pt idx="18297">
                  <c:v>97900.616999999998</c:v>
                </c:pt>
                <c:pt idx="18298">
                  <c:v>97902.616999999998</c:v>
                </c:pt>
                <c:pt idx="18299">
                  <c:v>97904.616999999998</c:v>
                </c:pt>
                <c:pt idx="18300">
                  <c:v>97906.616999999998</c:v>
                </c:pt>
                <c:pt idx="18301">
                  <c:v>97908.616999999998</c:v>
                </c:pt>
                <c:pt idx="18302">
                  <c:v>97910.616999999998</c:v>
                </c:pt>
                <c:pt idx="18303">
                  <c:v>97912.616999999998</c:v>
                </c:pt>
                <c:pt idx="18304">
                  <c:v>97914.616999999998</c:v>
                </c:pt>
                <c:pt idx="18305">
                  <c:v>97916.616999999998</c:v>
                </c:pt>
                <c:pt idx="18306">
                  <c:v>97918.616999999998</c:v>
                </c:pt>
                <c:pt idx="18307">
                  <c:v>97920.616999999998</c:v>
                </c:pt>
                <c:pt idx="18308">
                  <c:v>97922.616999999998</c:v>
                </c:pt>
                <c:pt idx="18309">
                  <c:v>97924.616999999998</c:v>
                </c:pt>
                <c:pt idx="18310">
                  <c:v>97926.616999999998</c:v>
                </c:pt>
                <c:pt idx="18311">
                  <c:v>97928.616999999998</c:v>
                </c:pt>
                <c:pt idx="18312">
                  <c:v>97930.616999999998</c:v>
                </c:pt>
                <c:pt idx="18313">
                  <c:v>97932.616999999998</c:v>
                </c:pt>
                <c:pt idx="18314">
                  <c:v>97934.616999999998</c:v>
                </c:pt>
                <c:pt idx="18315">
                  <c:v>97936.616999999998</c:v>
                </c:pt>
                <c:pt idx="18316">
                  <c:v>97938.616999999998</c:v>
                </c:pt>
                <c:pt idx="18317">
                  <c:v>97940.616999999998</c:v>
                </c:pt>
                <c:pt idx="18318">
                  <c:v>97942.616999999998</c:v>
                </c:pt>
                <c:pt idx="18319">
                  <c:v>97944.616999999998</c:v>
                </c:pt>
                <c:pt idx="18320">
                  <c:v>97946.616999999998</c:v>
                </c:pt>
                <c:pt idx="18321">
                  <c:v>97948.616999999998</c:v>
                </c:pt>
                <c:pt idx="18322">
                  <c:v>97950.616999999998</c:v>
                </c:pt>
                <c:pt idx="18323">
                  <c:v>97952.616999999998</c:v>
                </c:pt>
                <c:pt idx="18324">
                  <c:v>97954.616999999998</c:v>
                </c:pt>
                <c:pt idx="18325">
                  <c:v>97956.616999999998</c:v>
                </c:pt>
                <c:pt idx="18326">
                  <c:v>97958.616999999998</c:v>
                </c:pt>
                <c:pt idx="18327">
                  <c:v>97960.616999999998</c:v>
                </c:pt>
                <c:pt idx="18328">
                  <c:v>97962.616999999998</c:v>
                </c:pt>
                <c:pt idx="18329">
                  <c:v>97964.616999999998</c:v>
                </c:pt>
                <c:pt idx="18330">
                  <c:v>97966.616999999998</c:v>
                </c:pt>
                <c:pt idx="18331">
                  <c:v>97968.616999999998</c:v>
                </c:pt>
                <c:pt idx="18332">
                  <c:v>97970.616999999998</c:v>
                </c:pt>
                <c:pt idx="18333">
                  <c:v>97972.616999999998</c:v>
                </c:pt>
                <c:pt idx="18334">
                  <c:v>97974.616999999998</c:v>
                </c:pt>
                <c:pt idx="18335">
                  <c:v>97976.616999999998</c:v>
                </c:pt>
                <c:pt idx="18336">
                  <c:v>97978.616999999998</c:v>
                </c:pt>
                <c:pt idx="18337">
                  <c:v>97980.616999999998</c:v>
                </c:pt>
                <c:pt idx="18338">
                  <c:v>97982.616999999998</c:v>
                </c:pt>
                <c:pt idx="18339">
                  <c:v>97984.616999999998</c:v>
                </c:pt>
                <c:pt idx="18340">
                  <c:v>97986.616999999998</c:v>
                </c:pt>
                <c:pt idx="18341">
                  <c:v>97988.616999999998</c:v>
                </c:pt>
                <c:pt idx="18342">
                  <c:v>97990.616999999998</c:v>
                </c:pt>
                <c:pt idx="18343">
                  <c:v>97992.616999999998</c:v>
                </c:pt>
                <c:pt idx="18344">
                  <c:v>97994.616999999998</c:v>
                </c:pt>
                <c:pt idx="18345">
                  <c:v>97996.616999999998</c:v>
                </c:pt>
                <c:pt idx="18346">
                  <c:v>97998.616999999998</c:v>
                </c:pt>
                <c:pt idx="18347">
                  <c:v>98000.616999999998</c:v>
                </c:pt>
                <c:pt idx="18348">
                  <c:v>98002.616999999998</c:v>
                </c:pt>
                <c:pt idx="18349">
                  <c:v>98004.616999999998</c:v>
                </c:pt>
                <c:pt idx="18350">
                  <c:v>98006.616999999998</c:v>
                </c:pt>
                <c:pt idx="18351">
                  <c:v>98008.616999999998</c:v>
                </c:pt>
                <c:pt idx="18352">
                  <c:v>98010.616999999998</c:v>
                </c:pt>
                <c:pt idx="18353">
                  <c:v>98012.616999999998</c:v>
                </c:pt>
                <c:pt idx="18354">
                  <c:v>98014.616999999998</c:v>
                </c:pt>
                <c:pt idx="18355">
                  <c:v>98016.616999999998</c:v>
                </c:pt>
                <c:pt idx="18356">
                  <c:v>98018.616999999998</c:v>
                </c:pt>
                <c:pt idx="18357">
                  <c:v>98020.616999999998</c:v>
                </c:pt>
                <c:pt idx="18358">
                  <c:v>98022.616999999998</c:v>
                </c:pt>
                <c:pt idx="18359">
                  <c:v>98024.616999999998</c:v>
                </c:pt>
                <c:pt idx="18360">
                  <c:v>98026.616999999998</c:v>
                </c:pt>
                <c:pt idx="18361">
                  <c:v>98028.616999999998</c:v>
                </c:pt>
                <c:pt idx="18362">
                  <c:v>98030.616999999998</c:v>
                </c:pt>
                <c:pt idx="18363">
                  <c:v>98032.616999999998</c:v>
                </c:pt>
                <c:pt idx="18364">
                  <c:v>98034.616999999998</c:v>
                </c:pt>
                <c:pt idx="18365">
                  <c:v>98036.616999999998</c:v>
                </c:pt>
                <c:pt idx="18366">
                  <c:v>98038.616999999998</c:v>
                </c:pt>
                <c:pt idx="18367">
                  <c:v>98040.616999999998</c:v>
                </c:pt>
                <c:pt idx="18368">
                  <c:v>98042.616999999998</c:v>
                </c:pt>
                <c:pt idx="18369">
                  <c:v>98044.616999999998</c:v>
                </c:pt>
                <c:pt idx="18370">
                  <c:v>98046.616999999998</c:v>
                </c:pt>
                <c:pt idx="18371">
                  <c:v>98048.616999999998</c:v>
                </c:pt>
                <c:pt idx="18372">
                  <c:v>98050.616999999998</c:v>
                </c:pt>
                <c:pt idx="18373">
                  <c:v>98052.616999999998</c:v>
                </c:pt>
                <c:pt idx="18374">
                  <c:v>98054.616999999998</c:v>
                </c:pt>
                <c:pt idx="18375">
                  <c:v>98056.616999999998</c:v>
                </c:pt>
                <c:pt idx="18376">
                  <c:v>98058.616999999998</c:v>
                </c:pt>
                <c:pt idx="18377">
                  <c:v>98060.616999999998</c:v>
                </c:pt>
                <c:pt idx="18378">
                  <c:v>98062.616999999998</c:v>
                </c:pt>
                <c:pt idx="18379">
                  <c:v>98064.616999999998</c:v>
                </c:pt>
                <c:pt idx="18380">
                  <c:v>98066.616999999998</c:v>
                </c:pt>
                <c:pt idx="18381">
                  <c:v>98068.616999999998</c:v>
                </c:pt>
                <c:pt idx="18382">
                  <c:v>98070.616999999998</c:v>
                </c:pt>
                <c:pt idx="18383">
                  <c:v>98072.616999999998</c:v>
                </c:pt>
                <c:pt idx="18384">
                  <c:v>98074.616999999998</c:v>
                </c:pt>
                <c:pt idx="18385">
                  <c:v>98076.616999999998</c:v>
                </c:pt>
                <c:pt idx="18386">
                  <c:v>98078.616999999998</c:v>
                </c:pt>
                <c:pt idx="18387">
                  <c:v>98080.616999999998</c:v>
                </c:pt>
                <c:pt idx="18388">
                  <c:v>98082.616999999998</c:v>
                </c:pt>
                <c:pt idx="18389">
                  <c:v>98084.616999999998</c:v>
                </c:pt>
                <c:pt idx="18390">
                  <c:v>98086.616999999998</c:v>
                </c:pt>
                <c:pt idx="18391">
                  <c:v>98088.616999999998</c:v>
                </c:pt>
                <c:pt idx="18392">
                  <c:v>98090.616999999998</c:v>
                </c:pt>
                <c:pt idx="18393">
                  <c:v>98092.616999999998</c:v>
                </c:pt>
                <c:pt idx="18394">
                  <c:v>98094.616999999998</c:v>
                </c:pt>
                <c:pt idx="18395">
                  <c:v>98096.616999999998</c:v>
                </c:pt>
                <c:pt idx="18396">
                  <c:v>98098.616999999998</c:v>
                </c:pt>
                <c:pt idx="18397">
                  <c:v>98100.616999999998</c:v>
                </c:pt>
                <c:pt idx="18398">
                  <c:v>98102.616999999998</c:v>
                </c:pt>
                <c:pt idx="18399">
                  <c:v>98104.616999999998</c:v>
                </c:pt>
                <c:pt idx="18400">
                  <c:v>98106.616999999998</c:v>
                </c:pt>
                <c:pt idx="18401">
                  <c:v>98108.616999999998</c:v>
                </c:pt>
                <c:pt idx="18402">
                  <c:v>98110.616999999998</c:v>
                </c:pt>
                <c:pt idx="18403">
                  <c:v>98112.616999999998</c:v>
                </c:pt>
                <c:pt idx="18404">
                  <c:v>98114.616999999998</c:v>
                </c:pt>
                <c:pt idx="18405">
                  <c:v>98116.616999999998</c:v>
                </c:pt>
                <c:pt idx="18406">
                  <c:v>98118.616999999998</c:v>
                </c:pt>
                <c:pt idx="18407">
                  <c:v>98120.616999999998</c:v>
                </c:pt>
                <c:pt idx="18408">
                  <c:v>98122.616999999998</c:v>
                </c:pt>
                <c:pt idx="18409">
                  <c:v>98124.616999999998</c:v>
                </c:pt>
                <c:pt idx="18410">
                  <c:v>98126.616999999998</c:v>
                </c:pt>
                <c:pt idx="18411">
                  <c:v>98128.616999999998</c:v>
                </c:pt>
                <c:pt idx="18412">
                  <c:v>98130.616999999998</c:v>
                </c:pt>
                <c:pt idx="18413">
                  <c:v>98132.616999999998</c:v>
                </c:pt>
                <c:pt idx="18414">
                  <c:v>98134.616999999998</c:v>
                </c:pt>
                <c:pt idx="18415">
                  <c:v>98136.616999999998</c:v>
                </c:pt>
                <c:pt idx="18416">
                  <c:v>98138.616999999998</c:v>
                </c:pt>
                <c:pt idx="18417">
                  <c:v>98140.616999999998</c:v>
                </c:pt>
                <c:pt idx="18418">
                  <c:v>98142.616999999998</c:v>
                </c:pt>
                <c:pt idx="18419">
                  <c:v>98144.616999999998</c:v>
                </c:pt>
                <c:pt idx="18420">
                  <c:v>98146.616999999998</c:v>
                </c:pt>
                <c:pt idx="18421">
                  <c:v>98148.616999999998</c:v>
                </c:pt>
                <c:pt idx="18422">
                  <c:v>98150.616999999998</c:v>
                </c:pt>
                <c:pt idx="18423">
                  <c:v>98152.616999999998</c:v>
                </c:pt>
                <c:pt idx="18424">
                  <c:v>98154.616999999998</c:v>
                </c:pt>
                <c:pt idx="18425">
                  <c:v>98156.616999999998</c:v>
                </c:pt>
                <c:pt idx="18426">
                  <c:v>98158.616999999998</c:v>
                </c:pt>
                <c:pt idx="18427">
                  <c:v>98160.616999999998</c:v>
                </c:pt>
                <c:pt idx="18428">
                  <c:v>98162.616999999998</c:v>
                </c:pt>
                <c:pt idx="18429">
                  <c:v>98164.616999999998</c:v>
                </c:pt>
                <c:pt idx="18430">
                  <c:v>98166.616999999998</c:v>
                </c:pt>
                <c:pt idx="18431">
                  <c:v>98168.616999999998</c:v>
                </c:pt>
                <c:pt idx="18432">
                  <c:v>98170.616999999998</c:v>
                </c:pt>
                <c:pt idx="18433">
                  <c:v>98172.616999999998</c:v>
                </c:pt>
                <c:pt idx="18434">
                  <c:v>98174.616999999998</c:v>
                </c:pt>
                <c:pt idx="18435">
                  <c:v>98176.616999999998</c:v>
                </c:pt>
                <c:pt idx="18436">
                  <c:v>98178.616999999998</c:v>
                </c:pt>
                <c:pt idx="18437">
                  <c:v>98180.616999999998</c:v>
                </c:pt>
                <c:pt idx="18438">
                  <c:v>98182.616999999998</c:v>
                </c:pt>
                <c:pt idx="18439">
                  <c:v>98184.616999999998</c:v>
                </c:pt>
                <c:pt idx="18440">
                  <c:v>98186.616999999998</c:v>
                </c:pt>
                <c:pt idx="18441">
                  <c:v>98188.616999999998</c:v>
                </c:pt>
                <c:pt idx="18442">
                  <c:v>98190.616999999998</c:v>
                </c:pt>
                <c:pt idx="18443">
                  <c:v>98192.616999999998</c:v>
                </c:pt>
                <c:pt idx="18444">
                  <c:v>98194.616999999998</c:v>
                </c:pt>
                <c:pt idx="18445">
                  <c:v>98196.616999999998</c:v>
                </c:pt>
                <c:pt idx="18446">
                  <c:v>98198.616999999998</c:v>
                </c:pt>
                <c:pt idx="18447">
                  <c:v>98200.616999999998</c:v>
                </c:pt>
                <c:pt idx="18448">
                  <c:v>98202.616999999998</c:v>
                </c:pt>
                <c:pt idx="18449">
                  <c:v>98204.616999999998</c:v>
                </c:pt>
                <c:pt idx="18450">
                  <c:v>98206.616999999998</c:v>
                </c:pt>
                <c:pt idx="18451">
                  <c:v>98208.616999999998</c:v>
                </c:pt>
                <c:pt idx="18452">
                  <c:v>98210.616999999998</c:v>
                </c:pt>
                <c:pt idx="18453">
                  <c:v>98212.616999999998</c:v>
                </c:pt>
                <c:pt idx="18454">
                  <c:v>98214.616999999998</c:v>
                </c:pt>
                <c:pt idx="18455">
                  <c:v>98216.616999999998</c:v>
                </c:pt>
                <c:pt idx="18456">
                  <c:v>98218.616999999998</c:v>
                </c:pt>
                <c:pt idx="18457">
                  <c:v>98220.616999999998</c:v>
                </c:pt>
                <c:pt idx="18458">
                  <c:v>98222.616999999998</c:v>
                </c:pt>
                <c:pt idx="18459">
                  <c:v>98224.616999999998</c:v>
                </c:pt>
                <c:pt idx="18460">
                  <c:v>98226.616999999998</c:v>
                </c:pt>
                <c:pt idx="18461">
                  <c:v>98228.616999999998</c:v>
                </c:pt>
                <c:pt idx="18462">
                  <c:v>98230.616999999998</c:v>
                </c:pt>
                <c:pt idx="18463">
                  <c:v>98232.616999999998</c:v>
                </c:pt>
                <c:pt idx="18464">
                  <c:v>98234.616999999998</c:v>
                </c:pt>
                <c:pt idx="18465">
                  <c:v>98236.616999999998</c:v>
                </c:pt>
                <c:pt idx="18466">
                  <c:v>98238.616999999998</c:v>
                </c:pt>
                <c:pt idx="18467">
                  <c:v>98240.616999999998</c:v>
                </c:pt>
                <c:pt idx="18468">
                  <c:v>98242.616999999998</c:v>
                </c:pt>
                <c:pt idx="18469">
                  <c:v>98244.616999999998</c:v>
                </c:pt>
                <c:pt idx="18470">
                  <c:v>98246.616999999998</c:v>
                </c:pt>
                <c:pt idx="18471">
                  <c:v>98248.616999999998</c:v>
                </c:pt>
                <c:pt idx="18472">
                  <c:v>98250.616999999998</c:v>
                </c:pt>
                <c:pt idx="18473">
                  <c:v>98252.616999999998</c:v>
                </c:pt>
                <c:pt idx="18474">
                  <c:v>98254.616999999998</c:v>
                </c:pt>
                <c:pt idx="18475">
                  <c:v>98256.616999999998</c:v>
                </c:pt>
                <c:pt idx="18476">
                  <c:v>98258.616999999998</c:v>
                </c:pt>
                <c:pt idx="18477">
                  <c:v>98260.616999999998</c:v>
                </c:pt>
                <c:pt idx="18478">
                  <c:v>98262.616999999998</c:v>
                </c:pt>
                <c:pt idx="18479">
                  <c:v>98264.616999999998</c:v>
                </c:pt>
                <c:pt idx="18480">
                  <c:v>98266.616999999998</c:v>
                </c:pt>
                <c:pt idx="18481">
                  <c:v>98268.616999999998</c:v>
                </c:pt>
                <c:pt idx="18482">
                  <c:v>98270.616999999998</c:v>
                </c:pt>
                <c:pt idx="18483">
                  <c:v>98272.616999999998</c:v>
                </c:pt>
                <c:pt idx="18484">
                  <c:v>98274.616999999998</c:v>
                </c:pt>
                <c:pt idx="18485">
                  <c:v>98276.616999999998</c:v>
                </c:pt>
                <c:pt idx="18486">
                  <c:v>98278.616999999998</c:v>
                </c:pt>
                <c:pt idx="18487">
                  <c:v>98280.616999999998</c:v>
                </c:pt>
                <c:pt idx="18488">
                  <c:v>98282.616999999998</c:v>
                </c:pt>
                <c:pt idx="18489">
                  <c:v>98284.616999999998</c:v>
                </c:pt>
                <c:pt idx="18490">
                  <c:v>98286.616999999998</c:v>
                </c:pt>
                <c:pt idx="18491">
                  <c:v>98288.616999999998</c:v>
                </c:pt>
                <c:pt idx="18492">
                  <c:v>98290.616999999998</c:v>
                </c:pt>
                <c:pt idx="18493">
                  <c:v>98292.616999999998</c:v>
                </c:pt>
                <c:pt idx="18494">
                  <c:v>98294.616999999998</c:v>
                </c:pt>
                <c:pt idx="18495">
                  <c:v>98296.616999999998</c:v>
                </c:pt>
                <c:pt idx="18496">
                  <c:v>98298.616999999998</c:v>
                </c:pt>
                <c:pt idx="18497">
                  <c:v>98300.616999999998</c:v>
                </c:pt>
                <c:pt idx="18498">
                  <c:v>98302.616999999998</c:v>
                </c:pt>
                <c:pt idx="18499">
                  <c:v>98304.616999999998</c:v>
                </c:pt>
                <c:pt idx="18500">
                  <c:v>98306.616999999998</c:v>
                </c:pt>
                <c:pt idx="18501">
                  <c:v>98308.616999999998</c:v>
                </c:pt>
                <c:pt idx="18502">
                  <c:v>98310.616999999998</c:v>
                </c:pt>
                <c:pt idx="18503">
                  <c:v>98312.616999999998</c:v>
                </c:pt>
                <c:pt idx="18504">
                  <c:v>98314.616999999998</c:v>
                </c:pt>
                <c:pt idx="18505">
                  <c:v>98316.616999999998</c:v>
                </c:pt>
                <c:pt idx="18506">
                  <c:v>98318.616999999998</c:v>
                </c:pt>
                <c:pt idx="18507">
                  <c:v>98320.616999999998</c:v>
                </c:pt>
                <c:pt idx="18508">
                  <c:v>98322.616999999998</c:v>
                </c:pt>
                <c:pt idx="18509">
                  <c:v>98324.616999999998</c:v>
                </c:pt>
                <c:pt idx="18510">
                  <c:v>98326.616999999998</c:v>
                </c:pt>
                <c:pt idx="18511">
                  <c:v>98328.616999999998</c:v>
                </c:pt>
                <c:pt idx="18512">
                  <c:v>98330.616999999998</c:v>
                </c:pt>
                <c:pt idx="18513">
                  <c:v>98332.616999999998</c:v>
                </c:pt>
                <c:pt idx="18514">
                  <c:v>98334.616999999998</c:v>
                </c:pt>
                <c:pt idx="18515">
                  <c:v>98336.616999999998</c:v>
                </c:pt>
                <c:pt idx="18516">
                  <c:v>98338.616999999998</c:v>
                </c:pt>
                <c:pt idx="18517">
                  <c:v>98340.616999999998</c:v>
                </c:pt>
                <c:pt idx="18518">
                  <c:v>98342.616999999998</c:v>
                </c:pt>
                <c:pt idx="18519">
                  <c:v>98344.616999999998</c:v>
                </c:pt>
                <c:pt idx="18520">
                  <c:v>98346.616999999998</c:v>
                </c:pt>
                <c:pt idx="18521">
                  <c:v>98348.616999999998</c:v>
                </c:pt>
                <c:pt idx="18522">
                  <c:v>98350.616999999998</c:v>
                </c:pt>
                <c:pt idx="18523">
                  <c:v>98352.616999999998</c:v>
                </c:pt>
                <c:pt idx="18524">
                  <c:v>98354.616999999998</c:v>
                </c:pt>
                <c:pt idx="18525">
                  <c:v>98356.616999999998</c:v>
                </c:pt>
                <c:pt idx="18526">
                  <c:v>98358.616999999998</c:v>
                </c:pt>
                <c:pt idx="18527">
                  <c:v>98360.616999999998</c:v>
                </c:pt>
                <c:pt idx="18528">
                  <c:v>98362.616999999998</c:v>
                </c:pt>
                <c:pt idx="18529">
                  <c:v>98364.616999999998</c:v>
                </c:pt>
                <c:pt idx="18530">
                  <c:v>98366.616999999998</c:v>
                </c:pt>
                <c:pt idx="18531">
                  <c:v>98368.616999999998</c:v>
                </c:pt>
                <c:pt idx="18532">
                  <c:v>98370.616999999998</c:v>
                </c:pt>
                <c:pt idx="18533">
                  <c:v>98372.616999999998</c:v>
                </c:pt>
                <c:pt idx="18534">
                  <c:v>98374.616999999998</c:v>
                </c:pt>
                <c:pt idx="18535">
                  <c:v>98376.616999999998</c:v>
                </c:pt>
                <c:pt idx="18536">
                  <c:v>98378.616999999998</c:v>
                </c:pt>
                <c:pt idx="18537">
                  <c:v>98380.616999999998</c:v>
                </c:pt>
                <c:pt idx="18538">
                  <c:v>98382.616999999998</c:v>
                </c:pt>
                <c:pt idx="18539">
                  <c:v>98384.616999999998</c:v>
                </c:pt>
                <c:pt idx="18540">
                  <c:v>98386.616999999998</c:v>
                </c:pt>
                <c:pt idx="18541">
                  <c:v>98388.616999999998</c:v>
                </c:pt>
                <c:pt idx="18542">
                  <c:v>98390.616999999998</c:v>
                </c:pt>
                <c:pt idx="18543">
                  <c:v>98392.616999999998</c:v>
                </c:pt>
                <c:pt idx="18544">
                  <c:v>98394.616999999998</c:v>
                </c:pt>
                <c:pt idx="18545">
                  <c:v>98396.616999999998</c:v>
                </c:pt>
                <c:pt idx="18546">
                  <c:v>98398.616999999998</c:v>
                </c:pt>
                <c:pt idx="18547">
                  <c:v>98400.616999999998</c:v>
                </c:pt>
                <c:pt idx="18548">
                  <c:v>98402.616999999998</c:v>
                </c:pt>
                <c:pt idx="18549">
                  <c:v>98404.616999999998</c:v>
                </c:pt>
                <c:pt idx="18550">
                  <c:v>98406.616999999998</c:v>
                </c:pt>
                <c:pt idx="18551">
                  <c:v>98408.616999999998</c:v>
                </c:pt>
                <c:pt idx="18552">
                  <c:v>98410.616999999998</c:v>
                </c:pt>
                <c:pt idx="18553">
                  <c:v>98412.616999999998</c:v>
                </c:pt>
                <c:pt idx="18554">
                  <c:v>98414.616999999998</c:v>
                </c:pt>
                <c:pt idx="18555">
                  <c:v>98416.616999999998</c:v>
                </c:pt>
                <c:pt idx="18556">
                  <c:v>98418.616999999998</c:v>
                </c:pt>
                <c:pt idx="18557">
                  <c:v>98420.616999999998</c:v>
                </c:pt>
                <c:pt idx="18558">
                  <c:v>98422.616999999998</c:v>
                </c:pt>
                <c:pt idx="18559">
                  <c:v>98424.616999999998</c:v>
                </c:pt>
                <c:pt idx="18560">
                  <c:v>98426.616999999998</c:v>
                </c:pt>
                <c:pt idx="18561">
                  <c:v>98428.616999999998</c:v>
                </c:pt>
                <c:pt idx="18562">
                  <c:v>98430.616999999998</c:v>
                </c:pt>
                <c:pt idx="18563">
                  <c:v>98432.616999999998</c:v>
                </c:pt>
                <c:pt idx="18564">
                  <c:v>98434.616999999998</c:v>
                </c:pt>
                <c:pt idx="18565">
                  <c:v>98436.616999999998</c:v>
                </c:pt>
                <c:pt idx="18566">
                  <c:v>98438.616999999998</c:v>
                </c:pt>
                <c:pt idx="18567">
                  <c:v>98440.616999999998</c:v>
                </c:pt>
                <c:pt idx="18568">
                  <c:v>98442.616999999998</c:v>
                </c:pt>
                <c:pt idx="18569">
                  <c:v>98444.616999999998</c:v>
                </c:pt>
                <c:pt idx="18570">
                  <c:v>98446.616999999998</c:v>
                </c:pt>
                <c:pt idx="18571">
                  <c:v>98448.616999999998</c:v>
                </c:pt>
                <c:pt idx="18572">
                  <c:v>98450.616999999998</c:v>
                </c:pt>
                <c:pt idx="18573">
                  <c:v>98452.616999999998</c:v>
                </c:pt>
                <c:pt idx="18574">
                  <c:v>98454.616999999998</c:v>
                </c:pt>
                <c:pt idx="18575">
                  <c:v>98456.616999999998</c:v>
                </c:pt>
                <c:pt idx="18576">
                  <c:v>98458.616999999998</c:v>
                </c:pt>
                <c:pt idx="18577">
                  <c:v>98460.616999999998</c:v>
                </c:pt>
                <c:pt idx="18578">
                  <c:v>98462.616999999998</c:v>
                </c:pt>
                <c:pt idx="18579">
                  <c:v>98464.616999999998</c:v>
                </c:pt>
                <c:pt idx="18580">
                  <c:v>98466.616999999998</c:v>
                </c:pt>
                <c:pt idx="18581">
                  <c:v>98468.616999999998</c:v>
                </c:pt>
                <c:pt idx="18582">
                  <c:v>98470.616999999998</c:v>
                </c:pt>
                <c:pt idx="18583">
                  <c:v>98472.616999999998</c:v>
                </c:pt>
                <c:pt idx="18584">
                  <c:v>98474.616999999998</c:v>
                </c:pt>
                <c:pt idx="18585">
                  <c:v>98476.616999999998</c:v>
                </c:pt>
                <c:pt idx="18586">
                  <c:v>98478.616999999998</c:v>
                </c:pt>
                <c:pt idx="18587">
                  <c:v>98480.616999999998</c:v>
                </c:pt>
                <c:pt idx="18588">
                  <c:v>98482.616999999998</c:v>
                </c:pt>
                <c:pt idx="18589">
                  <c:v>98484.616999999998</c:v>
                </c:pt>
                <c:pt idx="18590">
                  <c:v>98486.616999999998</c:v>
                </c:pt>
                <c:pt idx="18591">
                  <c:v>98488.616999999998</c:v>
                </c:pt>
                <c:pt idx="18592">
                  <c:v>98490.616999999998</c:v>
                </c:pt>
                <c:pt idx="18593">
                  <c:v>98492.616999999998</c:v>
                </c:pt>
                <c:pt idx="18594">
                  <c:v>98494.616999999998</c:v>
                </c:pt>
                <c:pt idx="18595">
                  <c:v>98496.616999999998</c:v>
                </c:pt>
                <c:pt idx="18596">
                  <c:v>98498.616999999998</c:v>
                </c:pt>
                <c:pt idx="18597">
                  <c:v>98500.616999999998</c:v>
                </c:pt>
                <c:pt idx="18598">
                  <c:v>98502.616999999998</c:v>
                </c:pt>
                <c:pt idx="18599">
                  <c:v>98504.616999999998</c:v>
                </c:pt>
                <c:pt idx="18600">
                  <c:v>98506.616999999998</c:v>
                </c:pt>
                <c:pt idx="18601">
                  <c:v>98508.616999999998</c:v>
                </c:pt>
                <c:pt idx="18602">
                  <c:v>98510.616999999998</c:v>
                </c:pt>
                <c:pt idx="18603">
                  <c:v>98512.616999999998</c:v>
                </c:pt>
                <c:pt idx="18604">
                  <c:v>98514.616999999998</c:v>
                </c:pt>
                <c:pt idx="18605">
                  <c:v>98516.616999999998</c:v>
                </c:pt>
                <c:pt idx="18606">
                  <c:v>98518.616999999998</c:v>
                </c:pt>
                <c:pt idx="18607">
                  <c:v>98520.616999999998</c:v>
                </c:pt>
                <c:pt idx="18608">
                  <c:v>98522.616999999998</c:v>
                </c:pt>
                <c:pt idx="18609">
                  <c:v>98524.616999999998</c:v>
                </c:pt>
                <c:pt idx="18610">
                  <c:v>98526.616999999998</c:v>
                </c:pt>
                <c:pt idx="18611">
                  <c:v>98528.616999999998</c:v>
                </c:pt>
                <c:pt idx="18612">
                  <c:v>98530.616999999998</c:v>
                </c:pt>
                <c:pt idx="18613">
                  <c:v>98532.616999999998</c:v>
                </c:pt>
                <c:pt idx="18614">
                  <c:v>98534.616999999998</c:v>
                </c:pt>
                <c:pt idx="18615">
                  <c:v>98536.616999999998</c:v>
                </c:pt>
                <c:pt idx="18616">
                  <c:v>98538.616999999998</c:v>
                </c:pt>
                <c:pt idx="18617">
                  <c:v>98540.616999999998</c:v>
                </c:pt>
                <c:pt idx="18618">
                  <c:v>98542.616999999998</c:v>
                </c:pt>
                <c:pt idx="18619">
                  <c:v>98544.616999999998</c:v>
                </c:pt>
                <c:pt idx="18620">
                  <c:v>98546.616999999998</c:v>
                </c:pt>
                <c:pt idx="18621">
                  <c:v>98548.616999999998</c:v>
                </c:pt>
                <c:pt idx="18622">
                  <c:v>98550.616999999998</c:v>
                </c:pt>
                <c:pt idx="18623">
                  <c:v>98552.616999999998</c:v>
                </c:pt>
                <c:pt idx="18624">
                  <c:v>98554.616999999998</c:v>
                </c:pt>
                <c:pt idx="18625">
                  <c:v>98556.616999999998</c:v>
                </c:pt>
                <c:pt idx="18626">
                  <c:v>98558.616999999998</c:v>
                </c:pt>
                <c:pt idx="18627">
                  <c:v>98560.616999999998</c:v>
                </c:pt>
                <c:pt idx="18628">
                  <c:v>98562.616999999998</c:v>
                </c:pt>
                <c:pt idx="18629">
                  <c:v>98564.616999999998</c:v>
                </c:pt>
                <c:pt idx="18630">
                  <c:v>98566.616999999998</c:v>
                </c:pt>
                <c:pt idx="18631">
                  <c:v>98568.616999999998</c:v>
                </c:pt>
                <c:pt idx="18632">
                  <c:v>98570.616999999998</c:v>
                </c:pt>
                <c:pt idx="18633">
                  <c:v>98572.616999999998</c:v>
                </c:pt>
                <c:pt idx="18634">
                  <c:v>98574.616999999998</c:v>
                </c:pt>
                <c:pt idx="18635">
                  <c:v>98576.616999999998</c:v>
                </c:pt>
                <c:pt idx="18636">
                  <c:v>98578.616999999998</c:v>
                </c:pt>
                <c:pt idx="18637">
                  <c:v>98580.616999999998</c:v>
                </c:pt>
                <c:pt idx="18638">
                  <c:v>98582.616999999998</c:v>
                </c:pt>
                <c:pt idx="18639">
                  <c:v>98584.616999999998</c:v>
                </c:pt>
                <c:pt idx="18640">
                  <c:v>98586.616999999998</c:v>
                </c:pt>
                <c:pt idx="18641">
                  <c:v>98588.616999999998</c:v>
                </c:pt>
                <c:pt idx="18642">
                  <c:v>98590.616999999998</c:v>
                </c:pt>
                <c:pt idx="18643">
                  <c:v>98592.616999999998</c:v>
                </c:pt>
                <c:pt idx="18644">
                  <c:v>98594.616999999998</c:v>
                </c:pt>
                <c:pt idx="18645">
                  <c:v>98596.616999999998</c:v>
                </c:pt>
                <c:pt idx="18646">
                  <c:v>98598.616999999998</c:v>
                </c:pt>
                <c:pt idx="18647">
                  <c:v>98600.616999999998</c:v>
                </c:pt>
                <c:pt idx="18648">
                  <c:v>98602.616999999998</c:v>
                </c:pt>
                <c:pt idx="18649">
                  <c:v>98604.616999999998</c:v>
                </c:pt>
                <c:pt idx="18650">
                  <c:v>98634.515999999989</c:v>
                </c:pt>
                <c:pt idx="18651">
                  <c:v>98636.515999999989</c:v>
                </c:pt>
                <c:pt idx="18652">
                  <c:v>98638.515999999989</c:v>
                </c:pt>
                <c:pt idx="18653">
                  <c:v>98640.515999999989</c:v>
                </c:pt>
                <c:pt idx="18654">
                  <c:v>98642.515999999989</c:v>
                </c:pt>
                <c:pt idx="18655">
                  <c:v>98644.515999999989</c:v>
                </c:pt>
                <c:pt idx="18656">
                  <c:v>98646.515999999989</c:v>
                </c:pt>
                <c:pt idx="18657">
                  <c:v>98648.515999999989</c:v>
                </c:pt>
                <c:pt idx="18658">
                  <c:v>98650.515999999989</c:v>
                </c:pt>
                <c:pt idx="18659">
                  <c:v>98652.515999999989</c:v>
                </c:pt>
                <c:pt idx="18660">
                  <c:v>98654.515999999989</c:v>
                </c:pt>
                <c:pt idx="18661">
                  <c:v>98656.515999999989</c:v>
                </c:pt>
                <c:pt idx="18662">
                  <c:v>98658.515999999989</c:v>
                </c:pt>
                <c:pt idx="18663">
                  <c:v>98660.515999999989</c:v>
                </c:pt>
                <c:pt idx="18664">
                  <c:v>98662.515999999989</c:v>
                </c:pt>
                <c:pt idx="18665">
                  <c:v>98664.515999999989</c:v>
                </c:pt>
                <c:pt idx="18666">
                  <c:v>98666.515999999989</c:v>
                </c:pt>
                <c:pt idx="18667">
                  <c:v>98668.515999999989</c:v>
                </c:pt>
                <c:pt idx="18668">
                  <c:v>98670.515999999989</c:v>
                </c:pt>
                <c:pt idx="18669">
                  <c:v>98672.515999999989</c:v>
                </c:pt>
                <c:pt idx="18670">
                  <c:v>98674.515999999989</c:v>
                </c:pt>
                <c:pt idx="18671">
                  <c:v>98676.515999999989</c:v>
                </c:pt>
                <c:pt idx="18672">
                  <c:v>98678.515999999989</c:v>
                </c:pt>
                <c:pt idx="18673">
                  <c:v>98680.515999999989</c:v>
                </c:pt>
                <c:pt idx="18674">
                  <c:v>98682.515999999989</c:v>
                </c:pt>
                <c:pt idx="18675">
                  <c:v>98684.515999999989</c:v>
                </c:pt>
                <c:pt idx="18676">
                  <c:v>98686.515999999989</c:v>
                </c:pt>
                <c:pt idx="18677">
                  <c:v>98688.515999999989</c:v>
                </c:pt>
                <c:pt idx="18678">
                  <c:v>98690.515999999989</c:v>
                </c:pt>
                <c:pt idx="18679">
                  <c:v>98692.515999999989</c:v>
                </c:pt>
                <c:pt idx="18680">
                  <c:v>98694.515999999989</c:v>
                </c:pt>
                <c:pt idx="18681">
                  <c:v>98696.515999999989</c:v>
                </c:pt>
                <c:pt idx="18682">
                  <c:v>98698.515999999989</c:v>
                </c:pt>
                <c:pt idx="18683">
                  <c:v>98700.515999999989</c:v>
                </c:pt>
                <c:pt idx="18684">
                  <c:v>98702.515999999989</c:v>
                </c:pt>
                <c:pt idx="18685">
                  <c:v>98704.515999999989</c:v>
                </c:pt>
                <c:pt idx="18686">
                  <c:v>98706.515999999989</c:v>
                </c:pt>
                <c:pt idx="18687">
                  <c:v>98708.515999999989</c:v>
                </c:pt>
                <c:pt idx="18688">
                  <c:v>98710.515999999989</c:v>
                </c:pt>
                <c:pt idx="18689">
                  <c:v>98712.515999999989</c:v>
                </c:pt>
                <c:pt idx="18690">
                  <c:v>98714.515999999989</c:v>
                </c:pt>
                <c:pt idx="18691">
                  <c:v>98716.515999999989</c:v>
                </c:pt>
                <c:pt idx="18692">
                  <c:v>98718.515999999989</c:v>
                </c:pt>
                <c:pt idx="18693">
                  <c:v>98720.515999999989</c:v>
                </c:pt>
                <c:pt idx="18694">
                  <c:v>98722.515999999989</c:v>
                </c:pt>
                <c:pt idx="18695">
                  <c:v>98724.515999999989</c:v>
                </c:pt>
                <c:pt idx="18696">
                  <c:v>98726.515999999989</c:v>
                </c:pt>
                <c:pt idx="18697">
                  <c:v>98728.515999999989</c:v>
                </c:pt>
                <c:pt idx="18698">
                  <c:v>98730.515999999989</c:v>
                </c:pt>
                <c:pt idx="18699">
                  <c:v>98732.515999999989</c:v>
                </c:pt>
                <c:pt idx="18700">
                  <c:v>98734.515999999989</c:v>
                </c:pt>
                <c:pt idx="18701">
                  <c:v>98736.515999999989</c:v>
                </c:pt>
                <c:pt idx="18702">
                  <c:v>98738.515999999989</c:v>
                </c:pt>
                <c:pt idx="18703">
                  <c:v>98740.515999999989</c:v>
                </c:pt>
                <c:pt idx="18704">
                  <c:v>98742.515999999989</c:v>
                </c:pt>
                <c:pt idx="18705">
                  <c:v>98744.515999999989</c:v>
                </c:pt>
                <c:pt idx="18706">
                  <c:v>98746.515999999989</c:v>
                </c:pt>
                <c:pt idx="18707">
                  <c:v>98748.515999999989</c:v>
                </c:pt>
                <c:pt idx="18708">
                  <c:v>98750.515999999989</c:v>
                </c:pt>
                <c:pt idx="18709">
                  <c:v>98752.515999999989</c:v>
                </c:pt>
                <c:pt idx="18710">
                  <c:v>98754.515999999989</c:v>
                </c:pt>
                <c:pt idx="18711">
                  <c:v>98756.515999999989</c:v>
                </c:pt>
                <c:pt idx="18712">
                  <c:v>98758.515999999989</c:v>
                </c:pt>
                <c:pt idx="18713">
                  <c:v>98760.515999999989</c:v>
                </c:pt>
                <c:pt idx="18714">
                  <c:v>98762.515999999989</c:v>
                </c:pt>
                <c:pt idx="18715">
                  <c:v>98764.515999999989</c:v>
                </c:pt>
                <c:pt idx="18716">
                  <c:v>98766.515999999989</c:v>
                </c:pt>
                <c:pt idx="18717">
                  <c:v>98768.515999999989</c:v>
                </c:pt>
                <c:pt idx="18718">
                  <c:v>98770.515999999989</c:v>
                </c:pt>
                <c:pt idx="18719">
                  <c:v>98772.515999999989</c:v>
                </c:pt>
                <c:pt idx="18720">
                  <c:v>98774.515999999989</c:v>
                </c:pt>
                <c:pt idx="18721">
                  <c:v>98776.515999999989</c:v>
                </c:pt>
                <c:pt idx="18722">
                  <c:v>98778.515999999989</c:v>
                </c:pt>
                <c:pt idx="18723">
                  <c:v>98780.515999999989</c:v>
                </c:pt>
                <c:pt idx="18724">
                  <c:v>98782.515999999989</c:v>
                </c:pt>
                <c:pt idx="18725">
                  <c:v>98784.515999999989</c:v>
                </c:pt>
                <c:pt idx="18726">
                  <c:v>98786.515999999989</c:v>
                </c:pt>
                <c:pt idx="18727">
                  <c:v>98788.515999999989</c:v>
                </c:pt>
                <c:pt idx="18728">
                  <c:v>98790.515999999989</c:v>
                </c:pt>
                <c:pt idx="18729">
                  <c:v>98792.515999999989</c:v>
                </c:pt>
                <c:pt idx="18730">
                  <c:v>98794.515999999989</c:v>
                </c:pt>
                <c:pt idx="18731">
                  <c:v>98796.515999999989</c:v>
                </c:pt>
                <c:pt idx="18732">
                  <c:v>98798.515999999989</c:v>
                </c:pt>
                <c:pt idx="18733">
                  <c:v>98800.515999999989</c:v>
                </c:pt>
                <c:pt idx="18734">
                  <c:v>98802.515999999989</c:v>
                </c:pt>
                <c:pt idx="18735">
                  <c:v>98804.515999999989</c:v>
                </c:pt>
                <c:pt idx="18736">
                  <c:v>98806.515999999989</c:v>
                </c:pt>
                <c:pt idx="18737">
                  <c:v>98808.515999999989</c:v>
                </c:pt>
                <c:pt idx="18738">
                  <c:v>98810.515999999989</c:v>
                </c:pt>
                <c:pt idx="18739">
                  <c:v>98812.515999999989</c:v>
                </c:pt>
                <c:pt idx="18740">
                  <c:v>98814.515999999989</c:v>
                </c:pt>
                <c:pt idx="18741">
                  <c:v>98816.515999999989</c:v>
                </c:pt>
                <c:pt idx="18742">
                  <c:v>98818.515999999989</c:v>
                </c:pt>
                <c:pt idx="18743">
                  <c:v>98820.515999999989</c:v>
                </c:pt>
                <c:pt idx="18744">
                  <c:v>98822.515999999989</c:v>
                </c:pt>
                <c:pt idx="18745">
                  <c:v>98824.515999999989</c:v>
                </c:pt>
                <c:pt idx="18746">
                  <c:v>98826.515999999989</c:v>
                </c:pt>
                <c:pt idx="18747">
                  <c:v>98828.515999999989</c:v>
                </c:pt>
                <c:pt idx="18748">
                  <c:v>98830.515999999989</c:v>
                </c:pt>
                <c:pt idx="18749">
                  <c:v>98832.515999999989</c:v>
                </c:pt>
                <c:pt idx="18750">
                  <c:v>98834.515999999989</c:v>
                </c:pt>
                <c:pt idx="18751">
                  <c:v>98836.515999999989</c:v>
                </c:pt>
                <c:pt idx="18752">
                  <c:v>98838.515999999989</c:v>
                </c:pt>
                <c:pt idx="18753">
                  <c:v>98840.515999999989</c:v>
                </c:pt>
                <c:pt idx="18754">
                  <c:v>98842.515999999989</c:v>
                </c:pt>
                <c:pt idx="18755">
                  <c:v>98844.515999999989</c:v>
                </c:pt>
                <c:pt idx="18756">
                  <c:v>98846.515999999989</c:v>
                </c:pt>
                <c:pt idx="18757">
                  <c:v>98848.515999999989</c:v>
                </c:pt>
                <c:pt idx="18758">
                  <c:v>98850.515999999989</c:v>
                </c:pt>
                <c:pt idx="18759">
                  <c:v>98852.515999999989</c:v>
                </c:pt>
                <c:pt idx="18760">
                  <c:v>98854.515999999989</c:v>
                </c:pt>
                <c:pt idx="18761">
                  <c:v>98856.515999999989</c:v>
                </c:pt>
                <c:pt idx="18762">
                  <c:v>98858.515999999989</c:v>
                </c:pt>
                <c:pt idx="18763">
                  <c:v>98860.515999999989</c:v>
                </c:pt>
                <c:pt idx="18764">
                  <c:v>98862.515999999989</c:v>
                </c:pt>
                <c:pt idx="18765">
                  <c:v>98864.515999999989</c:v>
                </c:pt>
                <c:pt idx="18766">
                  <c:v>98866.515999999989</c:v>
                </c:pt>
                <c:pt idx="18767">
                  <c:v>98868.515999999989</c:v>
                </c:pt>
                <c:pt idx="18768">
                  <c:v>98870.515999999989</c:v>
                </c:pt>
                <c:pt idx="18769">
                  <c:v>98872.515999999989</c:v>
                </c:pt>
                <c:pt idx="18770">
                  <c:v>98874.515999999989</c:v>
                </c:pt>
                <c:pt idx="18771">
                  <c:v>98876.515999999989</c:v>
                </c:pt>
                <c:pt idx="18772">
                  <c:v>98878.515999999989</c:v>
                </c:pt>
                <c:pt idx="18773">
                  <c:v>98880.515999999989</c:v>
                </c:pt>
                <c:pt idx="18774">
                  <c:v>98882.515999999989</c:v>
                </c:pt>
                <c:pt idx="18775">
                  <c:v>98884.515999999989</c:v>
                </c:pt>
                <c:pt idx="18776">
                  <c:v>98886.515999999989</c:v>
                </c:pt>
                <c:pt idx="18777">
                  <c:v>98888.515999999989</c:v>
                </c:pt>
                <c:pt idx="18778">
                  <c:v>98890.515999999989</c:v>
                </c:pt>
                <c:pt idx="18779">
                  <c:v>98892.515999999989</c:v>
                </c:pt>
                <c:pt idx="18780">
                  <c:v>98894.515999999989</c:v>
                </c:pt>
                <c:pt idx="18781">
                  <c:v>98896.515999999989</c:v>
                </c:pt>
                <c:pt idx="18782">
                  <c:v>98898.515999999989</c:v>
                </c:pt>
                <c:pt idx="18783">
                  <c:v>98900.515999999989</c:v>
                </c:pt>
                <c:pt idx="18784">
                  <c:v>98902.515999999989</c:v>
                </c:pt>
                <c:pt idx="18785">
                  <c:v>98904.515999999989</c:v>
                </c:pt>
                <c:pt idx="18786">
                  <c:v>98906.515999999989</c:v>
                </c:pt>
                <c:pt idx="18787">
                  <c:v>98908.515999999989</c:v>
                </c:pt>
                <c:pt idx="18788">
                  <c:v>98910.515999999989</c:v>
                </c:pt>
                <c:pt idx="18789">
                  <c:v>98912.515999999989</c:v>
                </c:pt>
                <c:pt idx="18790">
                  <c:v>98914.515999999989</c:v>
                </c:pt>
                <c:pt idx="18791">
                  <c:v>98916.515999999989</c:v>
                </c:pt>
                <c:pt idx="18792">
                  <c:v>98918.515999999989</c:v>
                </c:pt>
                <c:pt idx="18793">
                  <c:v>98920.515999999989</c:v>
                </c:pt>
                <c:pt idx="18794">
                  <c:v>98922.515999999989</c:v>
                </c:pt>
                <c:pt idx="18795">
                  <c:v>98924.515999999989</c:v>
                </c:pt>
                <c:pt idx="18796">
                  <c:v>98926.515999999989</c:v>
                </c:pt>
                <c:pt idx="18797">
                  <c:v>98928.515999999989</c:v>
                </c:pt>
                <c:pt idx="18798">
                  <c:v>98930.515999999989</c:v>
                </c:pt>
                <c:pt idx="18799">
                  <c:v>98932.515999999989</c:v>
                </c:pt>
                <c:pt idx="18800">
                  <c:v>98934.515999999989</c:v>
                </c:pt>
                <c:pt idx="18801">
                  <c:v>98936.515999999989</c:v>
                </c:pt>
                <c:pt idx="18802">
                  <c:v>98938.515999999989</c:v>
                </c:pt>
                <c:pt idx="18803">
                  <c:v>98940.515999999989</c:v>
                </c:pt>
                <c:pt idx="18804">
                  <c:v>98942.515999999989</c:v>
                </c:pt>
                <c:pt idx="18805">
                  <c:v>98944.515999999989</c:v>
                </c:pt>
                <c:pt idx="18806">
                  <c:v>98946.515999999989</c:v>
                </c:pt>
                <c:pt idx="18807">
                  <c:v>98948.515999999989</c:v>
                </c:pt>
                <c:pt idx="18808">
                  <c:v>98950.515999999989</c:v>
                </c:pt>
                <c:pt idx="18809">
                  <c:v>98952.515999999989</c:v>
                </c:pt>
                <c:pt idx="18810">
                  <c:v>98954.515999999989</c:v>
                </c:pt>
                <c:pt idx="18811">
                  <c:v>98956.515999999989</c:v>
                </c:pt>
                <c:pt idx="18812">
                  <c:v>98958.515999999989</c:v>
                </c:pt>
                <c:pt idx="18813">
                  <c:v>98960.515999999989</c:v>
                </c:pt>
                <c:pt idx="18814">
                  <c:v>98962.515999999989</c:v>
                </c:pt>
                <c:pt idx="18815">
                  <c:v>98964.515999999989</c:v>
                </c:pt>
                <c:pt idx="18816">
                  <c:v>98966.515999999989</c:v>
                </c:pt>
                <c:pt idx="18817">
                  <c:v>98968.515999999989</c:v>
                </c:pt>
                <c:pt idx="18818">
                  <c:v>98970.515999999989</c:v>
                </c:pt>
                <c:pt idx="18819">
                  <c:v>98972.515999999989</c:v>
                </c:pt>
                <c:pt idx="18820">
                  <c:v>98974.515999999989</c:v>
                </c:pt>
                <c:pt idx="18821">
                  <c:v>98976.515999999989</c:v>
                </c:pt>
                <c:pt idx="18822">
                  <c:v>98978.515999999989</c:v>
                </c:pt>
                <c:pt idx="18823">
                  <c:v>98980.515999999989</c:v>
                </c:pt>
                <c:pt idx="18824">
                  <c:v>98982.515999999989</c:v>
                </c:pt>
                <c:pt idx="18825">
                  <c:v>98984.515999999989</c:v>
                </c:pt>
                <c:pt idx="18826">
                  <c:v>98986.515999999989</c:v>
                </c:pt>
                <c:pt idx="18827">
                  <c:v>98988.515999999989</c:v>
                </c:pt>
                <c:pt idx="18828">
                  <c:v>98990.515999999989</c:v>
                </c:pt>
                <c:pt idx="18829">
                  <c:v>98992.515999999989</c:v>
                </c:pt>
                <c:pt idx="18830">
                  <c:v>98994.515999999989</c:v>
                </c:pt>
                <c:pt idx="18831">
                  <c:v>98996.515999999989</c:v>
                </c:pt>
                <c:pt idx="18832">
                  <c:v>98998.515999999989</c:v>
                </c:pt>
                <c:pt idx="18833">
                  <c:v>99000.515999999989</c:v>
                </c:pt>
                <c:pt idx="18834">
                  <c:v>99002.515999999989</c:v>
                </c:pt>
                <c:pt idx="18835">
                  <c:v>99004.515999999989</c:v>
                </c:pt>
                <c:pt idx="18836">
                  <c:v>99006.515999999989</c:v>
                </c:pt>
                <c:pt idx="18837">
                  <c:v>99008.515999999989</c:v>
                </c:pt>
                <c:pt idx="18838">
                  <c:v>99010.515999999989</c:v>
                </c:pt>
                <c:pt idx="18839">
                  <c:v>99012.515999999989</c:v>
                </c:pt>
                <c:pt idx="18840">
                  <c:v>99014.515999999989</c:v>
                </c:pt>
                <c:pt idx="18841">
                  <c:v>99016.515999999989</c:v>
                </c:pt>
                <c:pt idx="18842">
                  <c:v>99018.515999999989</c:v>
                </c:pt>
                <c:pt idx="18843">
                  <c:v>99020.515999999989</c:v>
                </c:pt>
                <c:pt idx="18844">
                  <c:v>99022.515999999989</c:v>
                </c:pt>
                <c:pt idx="18845">
                  <c:v>99024.515999999989</c:v>
                </c:pt>
                <c:pt idx="18846">
                  <c:v>99026.515999999989</c:v>
                </c:pt>
                <c:pt idx="18847">
                  <c:v>99028.515999999989</c:v>
                </c:pt>
                <c:pt idx="18848">
                  <c:v>99030.515999999989</c:v>
                </c:pt>
                <c:pt idx="18849">
                  <c:v>99032.515999999989</c:v>
                </c:pt>
                <c:pt idx="18850">
                  <c:v>99034.515999999989</c:v>
                </c:pt>
                <c:pt idx="18851">
                  <c:v>99036.515999999989</c:v>
                </c:pt>
                <c:pt idx="18852">
                  <c:v>99038.515999999989</c:v>
                </c:pt>
                <c:pt idx="18853">
                  <c:v>99040.515999999989</c:v>
                </c:pt>
                <c:pt idx="18854">
                  <c:v>99042.515999999989</c:v>
                </c:pt>
                <c:pt idx="18855">
                  <c:v>99044.515999999989</c:v>
                </c:pt>
                <c:pt idx="18856">
                  <c:v>99046.515999999989</c:v>
                </c:pt>
                <c:pt idx="18857">
                  <c:v>99048.515999999989</c:v>
                </c:pt>
                <c:pt idx="18858">
                  <c:v>99050.515999999989</c:v>
                </c:pt>
                <c:pt idx="18859">
                  <c:v>99052.515999999989</c:v>
                </c:pt>
                <c:pt idx="18860">
                  <c:v>99054.515999999989</c:v>
                </c:pt>
                <c:pt idx="18861">
                  <c:v>99056.515999999989</c:v>
                </c:pt>
                <c:pt idx="18862">
                  <c:v>99058.515999999989</c:v>
                </c:pt>
                <c:pt idx="18863">
                  <c:v>99060.515999999989</c:v>
                </c:pt>
                <c:pt idx="18864">
                  <c:v>99062.515999999989</c:v>
                </c:pt>
                <c:pt idx="18865">
                  <c:v>99064.515999999989</c:v>
                </c:pt>
                <c:pt idx="18866">
                  <c:v>99066.515999999989</c:v>
                </c:pt>
                <c:pt idx="18867">
                  <c:v>99068.515999999989</c:v>
                </c:pt>
                <c:pt idx="18868">
                  <c:v>99070.515999999989</c:v>
                </c:pt>
                <c:pt idx="18869">
                  <c:v>99072.515999999989</c:v>
                </c:pt>
                <c:pt idx="18870">
                  <c:v>99074.515999999989</c:v>
                </c:pt>
                <c:pt idx="18871">
                  <c:v>99076.515999999989</c:v>
                </c:pt>
                <c:pt idx="18872">
                  <c:v>99078.515999999989</c:v>
                </c:pt>
                <c:pt idx="18873">
                  <c:v>99080.515999999989</c:v>
                </c:pt>
                <c:pt idx="18874">
                  <c:v>99082.515999999989</c:v>
                </c:pt>
                <c:pt idx="18875">
                  <c:v>99084.515999999989</c:v>
                </c:pt>
                <c:pt idx="18876">
                  <c:v>99086.515999999989</c:v>
                </c:pt>
                <c:pt idx="18877">
                  <c:v>99088.515999999989</c:v>
                </c:pt>
                <c:pt idx="18878">
                  <c:v>99090.515999999989</c:v>
                </c:pt>
                <c:pt idx="18879">
                  <c:v>99092.515999999989</c:v>
                </c:pt>
                <c:pt idx="18880">
                  <c:v>99094.515999999989</c:v>
                </c:pt>
                <c:pt idx="18881">
                  <c:v>99096.515999999989</c:v>
                </c:pt>
                <c:pt idx="18882">
                  <c:v>99098.515999999989</c:v>
                </c:pt>
                <c:pt idx="18883">
                  <c:v>99100.515999999989</c:v>
                </c:pt>
                <c:pt idx="18884">
                  <c:v>99102.515999999989</c:v>
                </c:pt>
                <c:pt idx="18885">
                  <c:v>99104.515999999989</c:v>
                </c:pt>
                <c:pt idx="18886">
                  <c:v>99106.515999999989</c:v>
                </c:pt>
                <c:pt idx="18887">
                  <c:v>99108.515999999989</c:v>
                </c:pt>
                <c:pt idx="18888">
                  <c:v>99110.515999999989</c:v>
                </c:pt>
                <c:pt idx="18889">
                  <c:v>99112.515999999989</c:v>
                </c:pt>
                <c:pt idx="18890">
                  <c:v>99114.515999999989</c:v>
                </c:pt>
                <c:pt idx="18891">
                  <c:v>99116.515999999989</c:v>
                </c:pt>
                <c:pt idx="18892">
                  <c:v>99118.515999999989</c:v>
                </c:pt>
                <c:pt idx="18893">
                  <c:v>99120.515999999989</c:v>
                </c:pt>
                <c:pt idx="18894">
                  <c:v>99122.515999999989</c:v>
                </c:pt>
                <c:pt idx="18895">
                  <c:v>99124.515999999989</c:v>
                </c:pt>
                <c:pt idx="18896">
                  <c:v>99126.515999999989</c:v>
                </c:pt>
                <c:pt idx="18897">
                  <c:v>99128.515999999989</c:v>
                </c:pt>
                <c:pt idx="18898">
                  <c:v>99130.515999999989</c:v>
                </c:pt>
                <c:pt idx="18899">
                  <c:v>99132.515999999989</c:v>
                </c:pt>
                <c:pt idx="18900">
                  <c:v>99134.515999999989</c:v>
                </c:pt>
                <c:pt idx="18901">
                  <c:v>99136.515999999989</c:v>
                </c:pt>
                <c:pt idx="18902">
                  <c:v>99138.515999999989</c:v>
                </c:pt>
                <c:pt idx="18903">
                  <c:v>99140.515999999989</c:v>
                </c:pt>
                <c:pt idx="18904">
                  <c:v>99142.515999999989</c:v>
                </c:pt>
                <c:pt idx="18905">
                  <c:v>99144.515999999989</c:v>
                </c:pt>
                <c:pt idx="18906">
                  <c:v>99146.515999999989</c:v>
                </c:pt>
                <c:pt idx="18907">
                  <c:v>99148.515999999989</c:v>
                </c:pt>
                <c:pt idx="18908">
                  <c:v>99150.515999999989</c:v>
                </c:pt>
                <c:pt idx="18909">
                  <c:v>99152.515999999989</c:v>
                </c:pt>
                <c:pt idx="18910">
                  <c:v>99154.515999999989</c:v>
                </c:pt>
                <c:pt idx="18911">
                  <c:v>99156.515999999989</c:v>
                </c:pt>
                <c:pt idx="18912">
                  <c:v>99158.515999999989</c:v>
                </c:pt>
                <c:pt idx="18913">
                  <c:v>99160.515999999989</c:v>
                </c:pt>
                <c:pt idx="18914">
                  <c:v>99162.515999999989</c:v>
                </c:pt>
                <c:pt idx="18915">
                  <c:v>99164.515999999989</c:v>
                </c:pt>
                <c:pt idx="18916">
                  <c:v>99166.515999999989</c:v>
                </c:pt>
                <c:pt idx="18917">
                  <c:v>99168.515999999989</c:v>
                </c:pt>
                <c:pt idx="18918">
                  <c:v>99170.515999999989</c:v>
                </c:pt>
                <c:pt idx="18919">
                  <c:v>99172.515999999989</c:v>
                </c:pt>
                <c:pt idx="18920">
                  <c:v>99174.515999999989</c:v>
                </c:pt>
                <c:pt idx="18921">
                  <c:v>99176.515999999989</c:v>
                </c:pt>
                <c:pt idx="18922">
                  <c:v>99178.515999999989</c:v>
                </c:pt>
                <c:pt idx="18923">
                  <c:v>99180.515999999989</c:v>
                </c:pt>
                <c:pt idx="18924">
                  <c:v>99182.515999999989</c:v>
                </c:pt>
                <c:pt idx="18925">
                  <c:v>99184.515999999989</c:v>
                </c:pt>
                <c:pt idx="18926">
                  <c:v>99186.515999999989</c:v>
                </c:pt>
                <c:pt idx="18927">
                  <c:v>99188.515999999989</c:v>
                </c:pt>
                <c:pt idx="18928">
                  <c:v>99190.515999999989</c:v>
                </c:pt>
                <c:pt idx="18929">
                  <c:v>99192.515999999989</c:v>
                </c:pt>
                <c:pt idx="18930">
                  <c:v>99194.515999999989</c:v>
                </c:pt>
                <c:pt idx="18931">
                  <c:v>99196.515999999989</c:v>
                </c:pt>
                <c:pt idx="18932">
                  <c:v>99198.515999999989</c:v>
                </c:pt>
                <c:pt idx="18933">
                  <c:v>99200.515999999989</c:v>
                </c:pt>
                <c:pt idx="18934">
                  <c:v>99202.515999999989</c:v>
                </c:pt>
                <c:pt idx="18935">
                  <c:v>99204.515999999989</c:v>
                </c:pt>
                <c:pt idx="18936">
                  <c:v>99206.515999999989</c:v>
                </c:pt>
                <c:pt idx="18937">
                  <c:v>99208.515999999989</c:v>
                </c:pt>
                <c:pt idx="18938">
                  <c:v>99210.515999999989</c:v>
                </c:pt>
                <c:pt idx="18939">
                  <c:v>99212.515999999989</c:v>
                </c:pt>
                <c:pt idx="18940">
                  <c:v>99214.515999999989</c:v>
                </c:pt>
                <c:pt idx="18941">
                  <c:v>99216.515999999989</c:v>
                </c:pt>
                <c:pt idx="18942">
                  <c:v>99218.515999999989</c:v>
                </c:pt>
                <c:pt idx="18943">
                  <c:v>99220.515999999989</c:v>
                </c:pt>
                <c:pt idx="18944">
                  <c:v>99222.515999999989</c:v>
                </c:pt>
                <c:pt idx="18945">
                  <c:v>99224.515999999989</c:v>
                </c:pt>
                <c:pt idx="18946">
                  <c:v>99226.515999999989</c:v>
                </c:pt>
                <c:pt idx="18947">
                  <c:v>99228.515999999989</c:v>
                </c:pt>
                <c:pt idx="18948">
                  <c:v>99230.515999999989</c:v>
                </c:pt>
                <c:pt idx="18949">
                  <c:v>99232.515999999989</c:v>
                </c:pt>
                <c:pt idx="18950">
                  <c:v>99234.515999999989</c:v>
                </c:pt>
                <c:pt idx="18951">
                  <c:v>99236.515999999989</c:v>
                </c:pt>
                <c:pt idx="18952">
                  <c:v>99238.515999999989</c:v>
                </c:pt>
                <c:pt idx="18953">
                  <c:v>99240.515999999989</c:v>
                </c:pt>
                <c:pt idx="18954">
                  <c:v>99242.515999999989</c:v>
                </c:pt>
                <c:pt idx="18955">
                  <c:v>99244.515999999989</c:v>
                </c:pt>
                <c:pt idx="18956">
                  <c:v>99246.515999999989</c:v>
                </c:pt>
                <c:pt idx="18957">
                  <c:v>99248.515999999989</c:v>
                </c:pt>
                <c:pt idx="18958">
                  <c:v>99250.515999999989</c:v>
                </c:pt>
                <c:pt idx="18959">
                  <c:v>99252.515999999989</c:v>
                </c:pt>
                <c:pt idx="18960">
                  <c:v>99254.515999999989</c:v>
                </c:pt>
                <c:pt idx="18961">
                  <c:v>99256.515999999989</c:v>
                </c:pt>
                <c:pt idx="18962">
                  <c:v>99258.515999999989</c:v>
                </c:pt>
                <c:pt idx="18963">
                  <c:v>99260.515999999989</c:v>
                </c:pt>
                <c:pt idx="18964">
                  <c:v>99262.515999999989</c:v>
                </c:pt>
                <c:pt idx="18965">
                  <c:v>99264.515999999989</c:v>
                </c:pt>
                <c:pt idx="18966">
                  <c:v>99266.515999999989</c:v>
                </c:pt>
                <c:pt idx="18967">
                  <c:v>99268.515999999989</c:v>
                </c:pt>
                <c:pt idx="18968">
                  <c:v>99270.515999999989</c:v>
                </c:pt>
                <c:pt idx="18969">
                  <c:v>99272.515999999989</c:v>
                </c:pt>
                <c:pt idx="18970">
                  <c:v>99274.515999999989</c:v>
                </c:pt>
                <c:pt idx="18971">
                  <c:v>99276.515999999989</c:v>
                </c:pt>
                <c:pt idx="18972">
                  <c:v>99278.515999999989</c:v>
                </c:pt>
                <c:pt idx="18973">
                  <c:v>99280.515999999989</c:v>
                </c:pt>
                <c:pt idx="18974">
                  <c:v>99282.515999999989</c:v>
                </c:pt>
                <c:pt idx="18975">
                  <c:v>99284.515999999989</c:v>
                </c:pt>
                <c:pt idx="18976">
                  <c:v>99286.515999999989</c:v>
                </c:pt>
                <c:pt idx="18977">
                  <c:v>99288.515999999989</c:v>
                </c:pt>
                <c:pt idx="18978">
                  <c:v>99290.515999999989</c:v>
                </c:pt>
                <c:pt idx="18979">
                  <c:v>99292.515999999989</c:v>
                </c:pt>
                <c:pt idx="18980">
                  <c:v>99294.515999999989</c:v>
                </c:pt>
                <c:pt idx="18981">
                  <c:v>99296.515999999989</c:v>
                </c:pt>
                <c:pt idx="18982">
                  <c:v>99298.515999999989</c:v>
                </c:pt>
                <c:pt idx="18983">
                  <c:v>99300.515999999989</c:v>
                </c:pt>
                <c:pt idx="18984">
                  <c:v>99302.515999999989</c:v>
                </c:pt>
                <c:pt idx="18985">
                  <c:v>99304.515999999989</c:v>
                </c:pt>
                <c:pt idx="18986">
                  <c:v>99306.515999999989</c:v>
                </c:pt>
                <c:pt idx="18987">
                  <c:v>99308.515999999989</c:v>
                </c:pt>
                <c:pt idx="18988">
                  <c:v>99310.515999999989</c:v>
                </c:pt>
                <c:pt idx="18989">
                  <c:v>99312.515999999989</c:v>
                </c:pt>
                <c:pt idx="18990">
                  <c:v>99314.515999999989</c:v>
                </c:pt>
                <c:pt idx="18991">
                  <c:v>99316.515999999989</c:v>
                </c:pt>
                <c:pt idx="18992">
                  <c:v>99318.515999999989</c:v>
                </c:pt>
                <c:pt idx="18993">
                  <c:v>99320.515999999989</c:v>
                </c:pt>
                <c:pt idx="18994">
                  <c:v>99322.515999999989</c:v>
                </c:pt>
                <c:pt idx="18995">
                  <c:v>99324.515999999989</c:v>
                </c:pt>
                <c:pt idx="18996">
                  <c:v>99326.515999999989</c:v>
                </c:pt>
                <c:pt idx="18997">
                  <c:v>99328.515999999989</c:v>
                </c:pt>
                <c:pt idx="18998">
                  <c:v>99330.515999999989</c:v>
                </c:pt>
                <c:pt idx="18999">
                  <c:v>99332.515999999989</c:v>
                </c:pt>
                <c:pt idx="19000">
                  <c:v>99334.515999999989</c:v>
                </c:pt>
                <c:pt idx="19001">
                  <c:v>99336.515999999989</c:v>
                </c:pt>
                <c:pt idx="19002">
                  <c:v>99338.515999999989</c:v>
                </c:pt>
                <c:pt idx="19003">
                  <c:v>99340.515999999989</c:v>
                </c:pt>
                <c:pt idx="19004">
                  <c:v>99342.515999999989</c:v>
                </c:pt>
                <c:pt idx="19005">
                  <c:v>99344.515999999989</c:v>
                </c:pt>
                <c:pt idx="19006">
                  <c:v>99346.515999999989</c:v>
                </c:pt>
                <c:pt idx="19007">
                  <c:v>99348.515999999989</c:v>
                </c:pt>
                <c:pt idx="19008">
                  <c:v>99350.515999999989</c:v>
                </c:pt>
                <c:pt idx="19009">
                  <c:v>99352.515999999989</c:v>
                </c:pt>
                <c:pt idx="19010">
                  <c:v>99354.515999999989</c:v>
                </c:pt>
                <c:pt idx="19011">
                  <c:v>99356.515999999989</c:v>
                </c:pt>
                <c:pt idx="19012">
                  <c:v>99358.515999999989</c:v>
                </c:pt>
                <c:pt idx="19013">
                  <c:v>99360.515999999989</c:v>
                </c:pt>
                <c:pt idx="19014">
                  <c:v>99362.515999999989</c:v>
                </c:pt>
                <c:pt idx="19015">
                  <c:v>99364.515999999989</c:v>
                </c:pt>
                <c:pt idx="19016">
                  <c:v>99366.515999999989</c:v>
                </c:pt>
                <c:pt idx="19017">
                  <c:v>99368.515999999989</c:v>
                </c:pt>
                <c:pt idx="19018">
                  <c:v>99370.515999999989</c:v>
                </c:pt>
                <c:pt idx="19019">
                  <c:v>99372.515999999989</c:v>
                </c:pt>
                <c:pt idx="19020">
                  <c:v>99374.515999999989</c:v>
                </c:pt>
                <c:pt idx="19021">
                  <c:v>99376.515999999989</c:v>
                </c:pt>
                <c:pt idx="19022">
                  <c:v>99378.515999999989</c:v>
                </c:pt>
                <c:pt idx="19023">
                  <c:v>99380.515999999989</c:v>
                </c:pt>
                <c:pt idx="19024">
                  <c:v>99382.515999999989</c:v>
                </c:pt>
                <c:pt idx="19025">
                  <c:v>99384.515999999989</c:v>
                </c:pt>
                <c:pt idx="19026">
                  <c:v>99386.515999999989</c:v>
                </c:pt>
                <c:pt idx="19027">
                  <c:v>99388.515999999989</c:v>
                </c:pt>
                <c:pt idx="19028">
                  <c:v>99390.515999999989</c:v>
                </c:pt>
                <c:pt idx="19029">
                  <c:v>99392.515999999989</c:v>
                </c:pt>
                <c:pt idx="19030">
                  <c:v>99394.515999999989</c:v>
                </c:pt>
                <c:pt idx="19031">
                  <c:v>99396.515999999989</c:v>
                </c:pt>
                <c:pt idx="19032">
                  <c:v>99398.515999999989</c:v>
                </c:pt>
                <c:pt idx="19033">
                  <c:v>99400.515999999989</c:v>
                </c:pt>
                <c:pt idx="19034">
                  <c:v>99402.515999999989</c:v>
                </c:pt>
                <c:pt idx="19035">
                  <c:v>99404.515999999989</c:v>
                </c:pt>
                <c:pt idx="19036">
                  <c:v>99406.515999999989</c:v>
                </c:pt>
                <c:pt idx="19037">
                  <c:v>99408.515999999989</c:v>
                </c:pt>
                <c:pt idx="19038">
                  <c:v>99410.515999999989</c:v>
                </c:pt>
                <c:pt idx="19039">
                  <c:v>99412.515999999989</c:v>
                </c:pt>
                <c:pt idx="19040">
                  <c:v>99414.515999999989</c:v>
                </c:pt>
                <c:pt idx="19041">
                  <c:v>99416.515999999989</c:v>
                </c:pt>
                <c:pt idx="19042">
                  <c:v>99418.515999999989</c:v>
                </c:pt>
                <c:pt idx="19043">
                  <c:v>99420.515999999989</c:v>
                </c:pt>
                <c:pt idx="19044">
                  <c:v>99422.515999999989</c:v>
                </c:pt>
                <c:pt idx="19045">
                  <c:v>99424.515999999989</c:v>
                </c:pt>
                <c:pt idx="19046">
                  <c:v>99426.515999999989</c:v>
                </c:pt>
                <c:pt idx="19047">
                  <c:v>99428.515999999989</c:v>
                </c:pt>
                <c:pt idx="19048">
                  <c:v>99430.515999999989</c:v>
                </c:pt>
                <c:pt idx="19049">
                  <c:v>99432.515999999989</c:v>
                </c:pt>
                <c:pt idx="19050">
                  <c:v>99434.515999999989</c:v>
                </c:pt>
                <c:pt idx="19051">
                  <c:v>99436.515999999989</c:v>
                </c:pt>
                <c:pt idx="19052">
                  <c:v>99438.515999999989</c:v>
                </c:pt>
                <c:pt idx="19053">
                  <c:v>99440.515999999989</c:v>
                </c:pt>
                <c:pt idx="19054">
                  <c:v>99442.515999999989</c:v>
                </c:pt>
                <c:pt idx="19055">
                  <c:v>99444.515999999989</c:v>
                </c:pt>
                <c:pt idx="19056">
                  <c:v>99446.515999999989</c:v>
                </c:pt>
                <c:pt idx="19057">
                  <c:v>99448.515999999989</c:v>
                </c:pt>
                <c:pt idx="19058">
                  <c:v>99450.515999999989</c:v>
                </c:pt>
                <c:pt idx="19059">
                  <c:v>99452.515999999989</c:v>
                </c:pt>
                <c:pt idx="19060">
                  <c:v>99454.515999999989</c:v>
                </c:pt>
                <c:pt idx="19061">
                  <c:v>99456.515999999989</c:v>
                </c:pt>
                <c:pt idx="19062">
                  <c:v>99458.515999999989</c:v>
                </c:pt>
                <c:pt idx="19063">
                  <c:v>99460.515999999989</c:v>
                </c:pt>
                <c:pt idx="19064">
                  <c:v>99462.515999999989</c:v>
                </c:pt>
                <c:pt idx="19065">
                  <c:v>99464.515999999989</c:v>
                </c:pt>
                <c:pt idx="19066">
                  <c:v>99466.515999999989</c:v>
                </c:pt>
                <c:pt idx="19067">
                  <c:v>99468.515999999989</c:v>
                </c:pt>
                <c:pt idx="19068">
                  <c:v>99470.515999999989</c:v>
                </c:pt>
                <c:pt idx="19069">
                  <c:v>99472.515999999989</c:v>
                </c:pt>
                <c:pt idx="19070">
                  <c:v>99474.515999999989</c:v>
                </c:pt>
                <c:pt idx="19071">
                  <c:v>99476.515999999989</c:v>
                </c:pt>
                <c:pt idx="19072">
                  <c:v>99478.515999999989</c:v>
                </c:pt>
                <c:pt idx="19073">
                  <c:v>99480.515999999989</c:v>
                </c:pt>
                <c:pt idx="19074">
                  <c:v>99482.515999999989</c:v>
                </c:pt>
                <c:pt idx="19075">
                  <c:v>99484.515999999989</c:v>
                </c:pt>
                <c:pt idx="19076">
                  <c:v>99486.515999999989</c:v>
                </c:pt>
                <c:pt idx="19077">
                  <c:v>99488.515999999989</c:v>
                </c:pt>
                <c:pt idx="19078">
                  <c:v>99490.515999999989</c:v>
                </c:pt>
                <c:pt idx="19079">
                  <c:v>99492.515999999989</c:v>
                </c:pt>
                <c:pt idx="19080">
                  <c:v>99494.515999999989</c:v>
                </c:pt>
                <c:pt idx="19081">
                  <c:v>99496.515999999989</c:v>
                </c:pt>
                <c:pt idx="19082">
                  <c:v>99498.515999999989</c:v>
                </c:pt>
                <c:pt idx="19083">
                  <c:v>99500.515999999989</c:v>
                </c:pt>
                <c:pt idx="19084">
                  <c:v>99502.515999999989</c:v>
                </c:pt>
                <c:pt idx="19085">
                  <c:v>99504.515999999989</c:v>
                </c:pt>
                <c:pt idx="19086">
                  <c:v>99506.515999999989</c:v>
                </c:pt>
                <c:pt idx="19087">
                  <c:v>99508.515999999989</c:v>
                </c:pt>
                <c:pt idx="19088">
                  <c:v>99510.515999999989</c:v>
                </c:pt>
                <c:pt idx="19089">
                  <c:v>99512.515999999989</c:v>
                </c:pt>
                <c:pt idx="19090">
                  <c:v>99514.515999999989</c:v>
                </c:pt>
                <c:pt idx="19091">
                  <c:v>99516.515999999989</c:v>
                </c:pt>
                <c:pt idx="19092">
                  <c:v>99518.515999999989</c:v>
                </c:pt>
                <c:pt idx="19093">
                  <c:v>99520.515999999989</c:v>
                </c:pt>
                <c:pt idx="19094">
                  <c:v>99522.515999999989</c:v>
                </c:pt>
                <c:pt idx="19095">
                  <c:v>99524.515999999989</c:v>
                </c:pt>
                <c:pt idx="19096">
                  <c:v>99527.102000000014</c:v>
                </c:pt>
                <c:pt idx="19097">
                  <c:v>99529.102000000014</c:v>
                </c:pt>
                <c:pt idx="19098">
                  <c:v>99531.102000000014</c:v>
                </c:pt>
                <c:pt idx="19099">
                  <c:v>99533.102000000014</c:v>
                </c:pt>
                <c:pt idx="19100">
                  <c:v>99535.102000000014</c:v>
                </c:pt>
                <c:pt idx="19101">
                  <c:v>99537.102000000014</c:v>
                </c:pt>
                <c:pt idx="19102">
                  <c:v>99539.102000000014</c:v>
                </c:pt>
                <c:pt idx="19103">
                  <c:v>99541.102000000014</c:v>
                </c:pt>
                <c:pt idx="19104">
                  <c:v>99543.102000000014</c:v>
                </c:pt>
                <c:pt idx="19105">
                  <c:v>99545.102000000014</c:v>
                </c:pt>
                <c:pt idx="19106">
                  <c:v>99547.102000000014</c:v>
                </c:pt>
                <c:pt idx="19107">
                  <c:v>99549.102000000014</c:v>
                </c:pt>
                <c:pt idx="19108">
                  <c:v>99551.102000000014</c:v>
                </c:pt>
                <c:pt idx="19109">
                  <c:v>99553.102000000014</c:v>
                </c:pt>
                <c:pt idx="19110">
                  <c:v>99555.102000000014</c:v>
                </c:pt>
                <c:pt idx="19111">
                  <c:v>99557.102000000014</c:v>
                </c:pt>
                <c:pt idx="19112">
                  <c:v>99559.102000000014</c:v>
                </c:pt>
                <c:pt idx="19113">
                  <c:v>99561.102000000014</c:v>
                </c:pt>
                <c:pt idx="19114">
                  <c:v>99563.102000000014</c:v>
                </c:pt>
                <c:pt idx="19115">
                  <c:v>99565.102000000014</c:v>
                </c:pt>
                <c:pt idx="19116">
                  <c:v>99567.102000000014</c:v>
                </c:pt>
                <c:pt idx="19117">
                  <c:v>99569.102000000014</c:v>
                </c:pt>
                <c:pt idx="19118">
                  <c:v>99571.102000000014</c:v>
                </c:pt>
                <c:pt idx="19119">
                  <c:v>99573.102000000014</c:v>
                </c:pt>
                <c:pt idx="19120">
                  <c:v>99575.102000000014</c:v>
                </c:pt>
                <c:pt idx="19121">
                  <c:v>99577.102000000014</c:v>
                </c:pt>
                <c:pt idx="19122">
                  <c:v>99579.102000000014</c:v>
                </c:pt>
                <c:pt idx="19123">
                  <c:v>99581.102000000014</c:v>
                </c:pt>
                <c:pt idx="19124">
                  <c:v>99583.102000000014</c:v>
                </c:pt>
                <c:pt idx="19125">
                  <c:v>99585.102000000014</c:v>
                </c:pt>
                <c:pt idx="19126">
                  <c:v>99587.102000000014</c:v>
                </c:pt>
                <c:pt idx="19127">
                  <c:v>99589.102000000014</c:v>
                </c:pt>
                <c:pt idx="19128">
                  <c:v>99591.102000000014</c:v>
                </c:pt>
                <c:pt idx="19129">
                  <c:v>99593.102000000014</c:v>
                </c:pt>
                <c:pt idx="19130">
                  <c:v>99595.102000000014</c:v>
                </c:pt>
                <c:pt idx="19131">
                  <c:v>99597.102000000014</c:v>
                </c:pt>
                <c:pt idx="19132">
                  <c:v>99599.102000000014</c:v>
                </c:pt>
                <c:pt idx="19133">
                  <c:v>99601.102000000014</c:v>
                </c:pt>
                <c:pt idx="19134">
                  <c:v>99603.102000000014</c:v>
                </c:pt>
                <c:pt idx="19135">
                  <c:v>99605.102000000014</c:v>
                </c:pt>
                <c:pt idx="19136">
                  <c:v>99607.102000000014</c:v>
                </c:pt>
                <c:pt idx="19137">
                  <c:v>99609.102000000014</c:v>
                </c:pt>
                <c:pt idx="19138">
                  <c:v>99611.102000000014</c:v>
                </c:pt>
                <c:pt idx="19139">
                  <c:v>99613.102000000014</c:v>
                </c:pt>
                <c:pt idx="19140">
                  <c:v>99615.102000000014</c:v>
                </c:pt>
                <c:pt idx="19141">
                  <c:v>99617.102000000014</c:v>
                </c:pt>
                <c:pt idx="19142">
                  <c:v>99619.102000000014</c:v>
                </c:pt>
                <c:pt idx="19143">
                  <c:v>99621.102000000014</c:v>
                </c:pt>
                <c:pt idx="19144">
                  <c:v>99623.102000000014</c:v>
                </c:pt>
                <c:pt idx="19145">
                  <c:v>99625.102000000014</c:v>
                </c:pt>
                <c:pt idx="19146">
                  <c:v>99627.102000000014</c:v>
                </c:pt>
                <c:pt idx="19147">
                  <c:v>99629.102000000014</c:v>
                </c:pt>
                <c:pt idx="19148">
                  <c:v>99631.102000000014</c:v>
                </c:pt>
                <c:pt idx="19149">
                  <c:v>99633.102000000014</c:v>
                </c:pt>
                <c:pt idx="19150">
                  <c:v>99635.102000000014</c:v>
                </c:pt>
                <c:pt idx="19151">
                  <c:v>99637.102000000014</c:v>
                </c:pt>
                <c:pt idx="19152">
                  <c:v>99639.102000000014</c:v>
                </c:pt>
                <c:pt idx="19153">
                  <c:v>99641.102000000014</c:v>
                </c:pt>
                <c:pt idx="19154">
                  <c:v>99643.102000000014</c:v>
                </c:pt>
                <c:pt idx="19155">
                  <c:v>99645.102000000014</c:v>
                </c:pt>
                <c:pt idx="19156">
                  <c:v>99647.102000000014</c:v>
                </c:pt>
                <c:pt idx="19157">
                  <c:v>99649.102000000014</c:v>
                </c:pt>
                <c:pt idx="19158">
                  <c:v>99651.102000000014</c:v>
                </c:pt>
                <c:pt idx="19159">
                  <c:v>99653.102000000014</c:v>
                </c:pt>
                <c:pt idx="19160">
                  <c:v>99655.102000000014</c:v>
                </c:pt>
                <c:pt idx="19161">
                  <c:v>99657.102000000014</c:v>
                </c:pt>
                <c:pt idx="19162">
                  <c:v>99659.102000000014</c:v>
                </c:pt>
                <c:pt idx="19163">
                  <c:v>99661.102000000014</c:v>
                </c:pt>
                <c:pt idx="19164">
                  <c:v>99663.102000000014</c:v>
                </c:pt>
                <c:pt idx="19165">
                  <c:v>99665.102000000014</c:v>
                </c:pt>
                <c:pt idx="19166">
                  <c:v>99667.102000000014</c:v>
                </c:pt>
                <c:pt idx="19167">
                  <c:v>99669.102000000014</c:v>
                </c:pt>
                <c:pt idx="19168">
                  <c:v>99671.102000000014</c:v>
                </c:pt>
                <c:pt idx="19169">
                  <c:v>99673.102000000014</c:v>
                </c:pt>
                <c:pt idx="19170">
                  <c:v>99675.102000000014</c:v>
                </c:pt>
                <c:pt idx="19171">
                  <c:v>99677.102000000014</c:v>
                </c:pt>
                <c:pt idx="19172">
                  <c:v>99679.102000000014</c:v>
                </c:pt>
                <c:pt idx="19173">
                  <c:v>99681.102000000014</c:v>
                </c:pt>
                <c:pt idx="19174">
                  <c:v>99683.102000000014</c:v>
                </c:pt>
                <c:pt idx="19175">
                  <c:v>99685.102000000014</c:v>
                </c:pt>
                <c:pt idx="19176">
                  <c:v>99687.102000000014</c:v>
                </c:pt>
                <c:pt idx="19177">
                  <c:v>99689.102000000014</c:v>
                </c:pt>
                <c:pt idx="19178">
                  <c:v>99691.102000000014</c:v>
                </c:pt>
                <c:pt idx="19179">
                  <c:v>99693.102000000014</c:v>
                </c:pt>
                <c:pt idx="19180">
                  <c:v>99695.102000000014</c:v>
                </c:pt>
                <c:pt idx="19181">
                  <c:v>99697.102000000014</c:v>
                </c:pt>
                <c:pt idx="19182">
                  <c:v>99699.102000000014</c:v>
                </c:pt>
                <c:pt idx="19183">
                  <c:v>99701.102000000014</c:v>
                </c:pt>
                <c:pt idx="19184">
                  <c:v>99703.102000000014</c:v>
                </c:pt>
                <c:pt idx="19185">
                  <c:v>99705.102000000014</c:v>
                </c:pt>
                <c:pt idx="19186">
                  <c:v>99707.102000000014</c:v>
                </c:pt>
                <c:pt idx="19187">
                  <c:v>99709.102000000014</c:v>
                </c:pt>
                <c:pt idx="19188">
                  <c:v>99711.102000000014</c:v>
                </c:pt>
                <c:pt idx="19189">
                  <c:v>99713.102000000014</c:v>
                </c:pt>
                <c:pt idx="19190">
                  <c:v>99715.102000000014</c:v>
                </c:pt>
                <c:pt idx="19191">
                  <c:v>99717.102000000014</c:v>
                </c:pt>
                <c:pt idx="19192">
                  <c:v>99719.102000000014</c:v>
                </c:pt>
                <c:pt idx="19193">
                  <c:v>99721.102000000014</c:v>
                </c:pt>
                <c:pt idx="19194">
                  <c:v>99723.102000000014</c:v>
                </c:pt>
                <c:pt idx="19195">
                  <c:v>99725.102000000014</c:v>
                </c:pt>
                <c:pt idx="19196">
                  <c:v>99727.102000000014</c:v>
                </c:pt>
                <c:pt idx="19197">
                  <c:v>99729.102000000014</c:v>
                </c:pt>
                <c:pt idx="19198">
                  <c:v>99731.102000000014</c:v>
                </c:pt>
                <c:pt idx="19199">
                  <c:v>99733.102000000014</c:v>
                </c:pt>
                <c:pt idx="19200">
                  <c:v>99735.102000000014</c:v>
                </c:pt>
                <c:pt idx="19201">
                  <c:v>99737.102000000014</c:v>
                </c:pt>
                <c:pt idx="19202">
                  <c:v>99739.102000000014</c:v>
                </c:pt>
                <c:pt idx="19203">
                  <c:v>99741.102000000014</c:v>
                </c:pt>
                <c:pt idx="19204">
                  <c:v>99743.102000000014</c:v>
                </c:pt>
                <c:pt idx="19205">
                  <c:v>99745.102000000014</c:v>
                </c:pt>
                <c:pt idx="19206">
                  <c:v>99747.102000000014</c:v>
                </c:pt>
                <c:pt idx="19207">
                  <c:v>99749.102000000014</c:v>
                </c:pt>
                <c:pt idx="19208">
                  <c:v>99751.102000000014</c:v>
                </c:pt>
                <c:pt idx="19209">
                  <c:v>99753.102000000014</c:v>
                </c:pt>
                <c:pt idx="19210">
                  <c:v>99755.102000000014</c:v>
                </c:pt>
                <c:pt idx="19211">
                  <c:v>99757.102000000014</c:v>
                </c:pt>
                <c:pt idx="19212">
                  <c:v>99759.102000000014</c:v>
                </c:pt>
                <c:pt idx="19213">
                  <c:v>99761.102000000014</c:v>
                </c:pt>
                <c:pt idx="19214">
                  <c:v>99763.102000000014</c:v>
                </c:pt>
                <c:pt idx="19215">
                  <c:v>99765.102000000014</c:v>
                </c:pt>
                <c:pt idx="19216">
                  <c:v>99767.102000000014</c:v>
                </c:pt>
                <c:pt idx="19217">
                  <c:v>99769.102000000014</c:v>
                </c:pt>
                <c:pt idx="19218">
                  <c:v>99771.102000000014</c:v>
                </c:pt>
                <c:pt idx="19219">
                  <c:v>99773.102000000014</c:v>
                </c:pt>
                <c:pt idx="19220">
                  <c:v>99775.102000000014</c:v>
                </c:pt>
                <c:pt idx="19221">
                  <c:v>99777.102000000014</c:v>
                </c:pt>
                <c:pt idx="19222">
                  <c:v>99779.102000000014</c:v>
                </c:pt>
                <c:pt idx="19223">
                  <c:v>99781.102000000014</c:v>
                </c:pt>
                <c:pt idx="19224">
                  <c:v>99783.102000000014</c:v>
                </c:pt>
                <c:pt idx="19225">
                  <c:v>99785.102000000014</c:v>
                </c:pt>
                <c:pt idx="19226">
                  <c:v>99787.102000000014</c:v>
                </c:pt>
                <c:pt idx="19227">
                  <c:v>99789.102000000014</c:v>
                </c:pt>
                <c:pt idx="19228">
                  <c:v>99791.102000000014</c:v>
                </c:pt>
                <c:pt idx="19229">
                  <c:v>99793.102000000014</c:v>
                </c:pt>
                <c:pt idx="19230">
                  <c:v>99795.102000000014</c:v>
                </c:pt>
                <c:pt idx="19231">
                  <c:v>99797.102000000014</c:v>
                </c:pt>
                <c:pt idx="19232">
                  <c:v>99799.102000000014</c:v>
                </c:pt>
                <c:pt idx="19233">
                  <c:v>99801.102000000014</c:v>
                </c:pt>
                <c:pt idx="19234">
                  <c:v>99803.102000000014</c:v>
                </c:pt>
                <c:pt idx="19235">
                  <c:v>99805.102000000014</c:v>
                </c:pt>
                <c:pt idx="19236">
                  <c:v>99807.102000000014</c:v>
                </c:pt>
                <c:pt idx="19237">
                  <c:v>99809.102000000014</c:v>
                </c:pt>
                <c:pt idx="19238">
                  <c:v>99811.102000000014</c:v>
                </c:pt>
                <c:pt idx="19239">
                  <c:v>99813.102000000014</c:v>
                </c:pt>
                <c:pt idx="19240">
                  <c:v>99815.102000000014</c:v>
                </c:pt>
                <c:pt idx="19241">
                  <c:v>99817.102000000014</c:v>
                </c:pt>
                <c:pt idx="19242">
                  <c:v>99819.102000000014</c:v>
                </c:pt>
                <c:pt idx="19243">
                  <c:v>99821.102000000014</c:v>
                </c:pt>
                <c:pt idx="19244">
                  <c:v>99823.102000000014</c:v>
                </c:pt>
                <c:pt idx="19245">
                  <c:v>99825.102000000014</c:v>
                </c:pt>
                <c:pt idx="19246">
                  <c:v>99827.102000000014</c:v>
                </c:pt>
                <c:pt idx="19247">
                  <c:v>99829.102000000014</c:v>
                </c:pt>
                <c:pt idx="19248">
                  <c:v>99831.102000000014</c:v>
                </c:pt>
                <c:pt idx="19249">
                  <c:v>99833.102000000014</c:v>
                </c:pt>
                <c:pt idx="19250">
                  <c:v>99835.102000000014</c:v>
                </c:pt>
                <c:pt idx="19251">
                  <c:v>99837.102000000014</c:v>
                </c:pt>
                <c:pt idx="19252">
                  <c:v>99839.102000000014</c:v>
                </c:pt>
                <c:pt idx="19253">
                  <c:v>99841.102000000014</c:v>
                </c:pt>
                <c:pt idx="19254">
                  <c:v>99843.102000000014</c:v>
                </c:pt>
                <c:pt idx="19255">
                  <c:v>99845.102000000014</c:v>
                </c:pt>
                <c:pt idx="19256">
                  <c:v>99847.102000000014</c:v>
                </c:pt>
                <c:pt idx="19257">
                  <c:v>99849.102000000014</c:v>
                </c:pt>
                <c:pt idx="19258">
                  <c:v>99851.102000000014</c:v>
                </c:pt>
                <c:pt idx="19259">
                  <c:v>99853.102000000014</c:v>
                </c:pt>
                <c:pt idx="19260">
                  <c:v>99855.102000000014</c:v>
                </c:pt>
                <c:pt idx="19261">
                  <c:v>99857.102000000014</c:v>
                </c:pt>
                <c:pt idx="19262">
                  <c:v>99859.102000000014</c:v>
                </c:pt>
                <c:pt idx="19263">
                  <c:v>99861.102000000014</c:v>
                </c:pt>
                <c:pt idx="19264">
                  <c:v>99863.102000000014</c:v>
                </c:pt>
                <c:pt idx="19265">
                  <c:v>99865.102000000014</c:v>
                </c:pt>
                <c:pt idx="19266">
                  <c:v>99867.102000000014</c:v>
                </c:pt>
                <c:pt idx="19267">
                  <c:v>99869.102000000014</c:v>
                </c:pt>
                <c:pt idx="19268">
                  <c:v>99871.102000000014</c:v>
                </c:pt>
                <c:pt idx="19269">
                  <c:v>99873.102000000014</c:v>
                </c:pt>
                <c:pt idx="19270">
                  <c:v>99875.102000000014</c:v>
                </c:pt>
                <c:pt idx="19271">
                  <c:v>99877.102000000014</c:v>
                </c:pt>
                <c:pt idx="19272">
                  <c:v>99879.102000000014</c:v>
                </c:pt>
                <c:pt idx="19273">
                  <c:v>99881.102000000014</c:v>
                </c:pt>
                <c:pt idx="19274">
                  <c:v>99883.102000000014</c:v>
                </c:pt>
                <c:pt idx="19275">
                  <c:v>99885.102000000014</c:v>
                </c:pt>
                <c:pt idx="19276">
                  <c:v>99887.102000000014</c:v>
                </c:pt>
                <c:pt idx="19277">
                  <c:v>99889.102000000014</c:v>
                </c:pt>
                <c:pt idx="19278">
                  <c:v>99891.102000000014</c:v>
                </c:pt>
                <c:pt idx="19279">
                  <c:v>99893.102000000014</c:v>
                </c:pt>
                <c:pt idx="19280">
                  <c:v>99895.102000000014</c:v>
                </c:pt>
                <c:pt idx="19281">
                  <c:v>99897.102000000014</c:v>
                </c:pt>
                <c:pt idx="19282">
                  <c:v>99899.102000000014</c:v>
                </c:pt>
                <c:pt idx="19283">
                  <c:v>99901.102000000014</c:v>
                </c:pt>
                <c:pt idx="19284">
                  <c:v>99903.102000000014</c:v>
                </c:pt>
                <c:pt idx="19285">
                  <c:v>99905.102000000014</c:v>
                </c:pt>
                <c:pt idx="19286">
                  <c:v>99907.102000000014</c:v>
                </c:pt>
                <c:pt idx="19287">
                  <c:v>99909.102000000014</c:v>
                </c:pt>
                <c:pt idx="19288">
                  <c:v>99911.102000000014</c:v>
                </c:pt>
                <c:pt idx="19289">
                  <c:v>99913.102000000014</c:v>
                </c:pt>
                <c:pt idx="19290">
                  <c:v>99915.102000000014</c:v>
                </c:pt>
                <c:pt idx="19291">
                  <c:v>99917.102000000014</c:v>
                </c:pt>
                <c:pt idx="19292">
                  <c:v>99919.102000000014</c:v>
                </c:pt>
                <c:pt idx="19293">
                  <c:v>99921.102000000014</c:v>
                </c:pt>
                <c:pt idx="19294">
                  <c:v>99923.102000000014</c:v>
                </c:pt>
                <c:pt idx="19295">
                  <c:v>99925.102000000014</c:v>
                </c:pt>
                <c:pt idx="19296">
                  <c:v>99927.102000000014</c:v>
                </c:pt>
                <c:pt idx="19297">
                  <c:v>99929.102000000014</c:v>
                </c:pt>
                <c:pt idx="19298">
                  <c:v>99931.102000000014</c:v>
                </c:pt>
                <c:pt idx="19299">
                  <c:v>99933.102000000014</c:v>
                </c:pt>
                <c:pt idx="19300">
                  <c:v>99935.102000000014</c:v>
                </c:pt>
                <c:pt idx="19301">
                  <c:v>99937.102000000014</c:v>
                </c:pt>
                <c:pt idx="19302">
                  <c:v>99939.102000000014</c:v>
                </c:pt>
                <c:pt idx="19303">
                  <c:v>99941.102000000014</c:v>
                </c:pt>
                <c:pt idx="19304">
                  <c:v>99943.102000000014</c:v>
                </c:pt>
                <c:pt idx="19305">
                  <c:v>99945.102000000014</c:v>
                </c:pt>
                <c:pt idx="19306">
                  <c:v>99947.102000000014</c:v>
                </c:pt>
                <c:pt idx="19307">
                  <c:v>99949.102000000014</c:v>
                </c:pt>
                <c:pt idx="19308">
                  <c:v>99951.102000000014</c:v>
                </c:pt>
                <c:pt idx="19309">
                  <c:v>99953.102000000014</c:v>
                </c:pt>
                <c:pt idx="19310">
                  <c:v>99955.102000000014</c:v>
                </c:pt>
                <c:pt idx="19311">
                  <c:v>99957.102000000014</c:v>
                </c:pt>
                <c:pt idx="19312">
                  <c:v>99959.102000000014</c:v>
                </c:pt>
                <c:pt idx="19313">
                  <c:v>99961.102000000014</c:v>
                </c:pt>
                <c:pt idx="19314">
                  <c:v>99963.102000000014</c:v>
                </c:pt>
                <c:pt idx="19315">
                  <c:v>99965.102000000014</c:v>
                </c:pt>
                <c:pt idx="19316">
                  <c:v>99967.102000000014</c:v>
                </c:pt>
                <c:pt idx="19317">
                  <c:v>99969.102000000014</c:v>
                </c:pt>
                <c:pt idx="19318">
                  <c:v>99971.102000000014</c:v>
                </c:pt>
                <c:pt idx="19319">
                  <c:v>99973.102000000014</c:v>
                </c:pt>
                <c:pt idx="19320">
                  <c:v>99975.102000000014</c:v>
                </c:pt>
                <c:pt idx="19321">
                  <c:v>99977.102000000014</c:v>
                </c:pt>
                <c:pt idx="19322">
                  <c:v>99979.102000000014</c:v>
                </c:pt>
                <c:pt idx="19323">
                  <c:v>99981.102000000014</c:v>
                </c:pt>
                <c:pt idx="19324">
                  <c:v>99983.102000000014</c:v>
                </c:pt>
                <c:pt idx="19325">
                  <c:v>99985.102000000014</c:v>
                </c:pt>
                <c:pt idx="19326">
                  <c:v>99987.102000000014</c:v>
                </c:pt>
                <c:pt idx="19327">
                  <c:v>99989.102000000014</c:v>
                </c:pt>
                <c:pt idx="19328">
                  <c:v>99991.102000000014</c:v>
                </c:pt>
                <c:pt idx="19329">
                  <c:v>99993.102000000014</c:v>
                </c:pt>
                <c:pt idx="19330">
                  <c:v>99995.102000000014</c:v>
                </c:pt>
                <c:pt idx="19331">
                  <c:v>99997.102000000014</c:v>
                </c:pt>
                <c:pt idx="19332">
                  <c:v>99999.102000000014</c:v>
                </c:pt>
                <c:pt idx="19333">
                  <c:v>100001.1</c:v>
                </c:pt>
                <c:pt idx="19334">
                  <c:v>100003.1</c:v>
                </c:pt>
                <c:pt idx="19335">
                  <c:v>100005.1</c:v>
                </c:pt>
                <c:pt idx="19336">
                  <c:v>100007.1</c:v>
                </c:pt>
                <c:pt idx="19337">
                  <c:v>100009.1</c:v>
                </c:pt>
                <c:pt idx="19338">
                  <c:v>100011.1</c:v>
                </c:pt>
                <c:pt idx="19339">
                  <c:v>100013.1</c:v>
                </c:pt>
                <c:pt idx="19340">
                  <c:v>100015.1</c:v>
                </c:pt>
                <c:pt idx="19341">
                  <c:v>100017.1</c:v>
                </c:pt>
                <c:pt idx="19342">
                  <c:v>100019.1</c:v>
                </c:pt>
                <c:pt idx="19343">
                  <c:v>100021.1</c:v>
                </c:pt>
                <c:pt idx="19344">
                  <c:v>100023.1</c:v>
                </c:pt>
                <c:pt idx="19345">
                  <c:v>100025.1</c:v>
                </c:pt>
                <c:pt idx="19346">
                  <c:v>100027.1</c:v>
                </c:pt>
                <c:pt idx="19347">
                  <c:v>100029.1</c:v>
                </c:pt>
                <c:pt idx="19348">
                  <c:v>100031.1</c:v>
                </c:pt>
                <c:pt idx="19349">
                  <c:v>100033.1</c:v>
                </c:pt>
                <c:pt idx="19350">
                  <c:v>100035.1</c:v>
                </c:pt>
                <c:pt idx="19351">
                  <c:v>100037.1</c:v>
                </c:pt>
                <c:pt idx="19352">
                  <c:v>100039.1</c:v>
                </c:pt>
                <c:pt idx="19353">
                  <c:v>100041.1</c:v>
                </c:pt>
                <c:pt idx="19354">
                  <c:v>100043.1</c:v>
                </c:pt>
                <c:pt idx="19355">
                  <c:v>100045.1</c:v>
                </c:pt>
                <c:pt idx="19356">
                  <c:v>100047.1</c:v>
                </c:pt>
                <c:pt idx="19357">
                  <c:v>100049.1</c:v>
                </c:pt>
                <c:pt idx="19358">
                  <c:v>100051.1</c:v>
                </c:pt>
                <c:pt idx="19359">
                  <c:v>100053.1</c:v>
                </c:pt>
                <c:pt idx="19360">
                  <c:v>100055.1</c:v>
                </c:pt>
                <c:pt idx="19361">
                  <c:v>100057.1</c:v>
                </c:pt>
                <c:pt idx="19362">
                  <c:v>100059.1</c:v>
                </c:pt>
                <c:pt idx="19363">
                  <c:v>100061.1</c:v>
                </c:pt>
                <c:pt idx="19364">
                  <c:v>100063.1</c:v>
                </c:pt>
                <c:pt idx="19365">
                  <c:v>100065.1</c:v>
                </c:pt>
                <c:pt idx="19366">
                  <c:v>100067.1</c:v>
                </c:pt>
                <c:pt idx="19367">
                  <c:v>100069.1</c:v>
                </c:pt>
                <c:pt idx="19368">
                  <c:v>100071.1</c:v>
                </c:pt>
                <c:pt idx="19369">
                  <c:v>100073.1</c:v>
                </c:pt>
                <c:pt idx="19370">
                  <c:v>100075.1</c:v>
                </c:pt>
                <c:pt idx="19371">
                  <c:v>100077.1</c:v>
                </c:pt>
                <c:pt idx="19372">
                  <c:v>100079.1</c:v>
                </c:pt>
                <c:pt idx="19373">
                  <c:v>100081.1</c:v>
                </c:pt>
                <c:pt idx="19374">
                  <c:v>100083.1</c:v>
                </c:pt>
                <c:pt idx="19375">
                  <c:v>100085.1</c:v>
                </c:pt>
                <c:pt idx="19376">
                  <c:v>100087.1</c:v>
                </c:pt>
                <c:pt idx="19377">
                  <c:v>100089.1</c:v>
                </c:pt>
                <c:pt idx="19378">
                  <c:v>100091.1</c:v>
                </c:pt>
                <c:pt idx="19379">
                  <c:v>100093.1</c:v>
                </c:pt>
                <c:pt idx="19380">
                  <c:v>100095.1</c:v>
                </c:pt>
                <c:pt idx="19381">
                  <c:v>100097.1</c:v>
                </c:pt>
                <c:pt idx="19382">
                  <c:v>100099.1</c:v>
                </c:pt>
                <c:pt idx="19383">
                  <c:v>100101.1</c:v>
                </c:pt>
                <c:pt idx="19384">
                  <c:v>100103.1</c:v>
                </c:pt>
                <c:pt idx="19385">
                  <c:v>100105.1</c:v>
                </c:pt>
                <c:pt idx="19386">
                  <c:v>100107.1</c:v>
                </c:pt>
                <c:pt idx="19387">
                  <c:v>100109.1</c:v>
                </c:pt>
                <c:pt idx="19388">
                  <c:v>100111.1</c:v>
                </c:pt>
                <c:pt idx="19389">
                  <c:v>100113.1</c:v>
                </c:pt>
                <c:pt idx="19390">
                  <c:v>100115.1</c:v>
                </c:pt>
                <c:pt idx="19391">
                  <c:v>100117.1</c:v>
                </c:pt>
                <c:pt idx="19392">
                  <c:v>100119.1</c:v>
                </c:pt>
                <c:pt idx="19393">
                  <c:v>100121.1</c:v>
                </c:pt>
                <c:pt idx="19394">
                  <c:v>100123.1</c:v>
                </c:pt>
                <c:pt idx="19395">
                  <c:v>100125.1</c:v>
                </c:pt>
                <c:pt idx="19396">
                  <c:v>100127.1</c:v>
                </c:pt>
                <c:pt idx="19397">
                  <c:v>100129.1</c:v>
                </c:pt>
                <c:pt idx="19398">
                  <c:v>100131.1</c:v>
                </c:pt>
                <c:pt idx="19399">
                  <c:v>100133.1</c:v>
                </c:pt>
                <c:pt idx="19400">
                  <c:v>100135.1</c:v>
                </c:pt>
                <c:pt idx="19401">
                  <c:v>100137.1</c:v>
                </c:pt>
                <c:pt idx="19402">
                  <c:v>100139.1</c:v>
                </c:pt>
                <c:pt idx="19403">
                  <c:v>100141.1</c:v>
                </c:pt>
                <c:pt idx="19404">
                  <c:v>100143.1</c:v>
                </c:pt>
                <c:pt idx="19405">
                  <c:v>100145.1</c:v>
                </c:pt>
                <c:pt idx="19406">
                  <c:v>100147.1</c:v>
                </c:pt>
                <c:pt idx="19407">
                  <c:v>100149.1</c:v>
                </c:pt>
                <c:pt idx="19408">
                  <c:v>100151.1</c:v>
                </c:pt>
                <c:pt idx="19409">
                  <c:v>100153.1</c:v>
                </c:pt>
                <c:pt idx="19410">
                  <c:v>100155.1</c:v>
                </c:pt>
                <c:pt idx="19411">
                  <c:v>100157.1</c:v>
                </c:pt>
                <c:pt idx="19412">
                  <c:v>100159.1</c:v>
                </c:pt>
                <c:pt idx="19413">
                  <c:v>100161.1</c:v>
                </c:pt>
                <c:pt idx="19414">
                  <c:v>100163.1</c:v>
                </c:pt>
                <c:pt idx="19415">
                  <c:v>100165.1</c:v>
                </c:pt>
                <c:pt idx="19416">
                  <c:v>100167.1</c:v>
                </c:pt>
                <c:pt idx="19417">
                  <c:v>100169.1</c:v>
                </c:pt>
                <c:pt idx="19418">
                  <c:v>100171.1</c:v>
                </c:pt>
                <c:pt idx="19419">
                  <c:v>100173.1</c:v>
                </c:pt>
                <c:pt idx="19420">
                  <c:v>100175.1</c:v>
                </c:pt>
                <c:pt idx="19421">
                  <c:v>100177.1</c:v>
                </c:pt>
                <c:pt idx="19422">
                  <c:v>100179.1</c:v>
                </c:pt>
                <c:pt idx="19423">
                  <c:v>100181.1</c:v>
                </c:pt>
                <c:pt idx="19424">
                  <c:v>100183.1</c:v>
                </c:pt>
                <c:pt idx="19425">
                  <c:v>100185.1</c:v>
                </c:pt>
                <c:pt idx="19426">
                  <c:v>100187.1</c:v>
                </c:pt>
                <c:pt idx="19427">
                  <c:v>100189.1</c:v>
                </c:pt>
                <c:pt idx="19428">
                  <c:v>100191.1</c:v>
                </c:pt>
                <c:pt idx="19429">
                  <c:v>100193.1</c:v>
                </c:pt>
                <c:pt idx="19430">
                  <c:v>100195.1</c:v>
                </c:pt>
                <c:pt idx="19431">
                  <c:v>100197.1</c:v>
                </c:pt>
                <c:pt idx="19432">
                  <c:v>100199.1</c:v>
                </c:pt>
                <c:pt idx="19433">
                  <c:v>100201.1</c:v>
                </c:pt>
                <c:pt idx="19434">
                  <c:v>100203.1</c:v>
                </c:pt>
                <c:pt idx="19435">
                  <c:v>100205.1</c:v>
                </c:pt>
                <c:pt idx="19436">
                  <c:v>100207.1</c:v>
                </c:pt>
                <c:pt idx="19437">
                  <c:v>100209.1</c:v>
                </c:pt>
                <c:pt idx="19438">
                  <c:v>100211.1</c:v>
                </c:pt>
                <c:pt idx="19439">
                  <c:v>100213.1</c:v>
                </c:pt>
                <c:pt idx="19440">
                  <c:v>100215.1</c:v>
                </c:pt>
                <c:pt idx="19441">
                  <c:v>100217.1</c:v>
                </c:pt>
                <c:pt idx="19442">
                  <c:v>100219.1</c:v>
                </c:pt>
                <c:pt idx="19443">
                  <c:v>100221.1</c:v>
                </c:pt>
                <c:pt idx="19444">
                  <c:v>100223.1</c:v>
                </c:pt>
                <c:pt idx="19445">
                  <c:v>100225.1</c:v>
                </c:pt>
                <c:pt idx="19446">
                  <c:v>100227.1</c:v>
                </c:pt>
                <c:pt idx="19447">
                  <c:v>100229.1</c:v>
                </c:pt>
                <c:pt idx="19448">
                  <c:v>100231.1</c:v>
                </c:pt>
                <c:pt idx="19449">
                  <c:v>100233.1</c:v>
                </c:pt>
                <c:pt idx="19450">
                  <c:v>100235.1</c:v>
                </c:pt>
                <c:pt idx="19451">
                  <c:v>100237.1</c:v>
                </c:pt>
                <c:pt idx="19452">
                  <c:v>100239.1</c:v>
                </c:pt>
                <c:pt idx="19453">
                  <c:v>100241.1</c:v>
                </c:pt>
                <c:pt idx="19454">
                  <c:v>100243.1</c:v>
                </c:pt>
                <c:pt idx="19455">
                  <c:v>100245.1</c:v>
                </c:pt>
                <c:pt idx="19456">
                  <c:v>100247.1</c:v>
                </c:pt>
                <c:pt idx="19457">
                  <c:v>100249.1</c:v>
                </c:pt>
                <c:pt idx="19458">
                  <c:v>100251.1</c:v>
                </c:pt>
                <c:pt idx="19459">
                  <c:v>100253.1</c:v>
                </c:pt>
                <c:pt idx="19460">
                  <c:v>100255.1</c:v>
                </c:pt>
                <c:pt idx="19461">
                  <c:v>100257.1</c:v>
                </c:pt>
                <c:pt idx="19462">
                  <c:v>100259.1</c:v>
                </c:pt>
                <c:pt idx="19463">
                  <c:v>100261.1</c:v>
                </c:pt>
                <c:pt idx="19464">
                  <c:v>100263.1</c:v>
                </c:pt>
                <c:pt idx="19465">
                  <c:v>100265.1</c:v>
                </c:pt>
                <c:pt idx="19466">
                  <c:v>100267.1</c:v>
                </c:pt>
                <c:pt idx="19467">
                  <c:v>100269.1</c:v>
                </c:pt>
                <c:pt idx="19468">
                  <c:v>100271.1</c:v>
                </c:pt>
                <c:pt idx="19469">
                  <c:v>100273.1</c:v>
                </c:pt>
                <c:pt idx="19470">
                  <c:v>100275.1</c:v>
                </c:pt>
                <c:pt idx="19471">
                  <c:v>100277.1</c:v>
                </c:pt>
                <c:pt idx="19472">
                  <c:v>100279.1</c:v>
                </c:pt>
                <c:pt idx="19473">
                  <c:v>100281.1</c:v>
                </c:pt>
                <c:pt idx="19474">
                  <c:v>100283.1</c:v>
                </c:pt>
                <c:pt idx="19475">
                  <c:v>100285.1</c:v>
                </c:pt>
                <c:pt idx="19476">
                  <c:v>100287.1</c:v>
                </c:pt>
                <c:pt idx="19477">
                  <c:v>100289.1</c:v>
                </c:pt>
                <c:pt idx="19478">
                  <c:v>100291.1</c:v>
                </c:pt>
                <c:pt idx="19479">
                  <c:v>100293.1</c:v>
                </c:pt>
                <c:pt idx="19480">
                  <c:v>100295.1</c:v>
                </c:pt>
                <c:pt idx="19481">
                  <c:v>100297.1</c:v>
                </c:pt>
                <c:pt idx="19482">
                  <c:v>100299.1</c:v>
                </c:pt>
                <c:pt idx="19483">
                  <c:v>100301.1</c:v>
                </c:pt>
                <c:pt idx="19484">
                  <c:v>100303.1</c:v>
                </c:pt>
                <c:pt idx="19485">
                  <c:v>100305.1</c:v>
                </c:pt>
                <c:pt idx="19486">
                  <c:v>100307.1</c:v>
                </c:pt>
                <c:pt idx="19487">
                  <c:v>100309.1</c:v>
                </c:pt>
                <c:pt idx="19488">
                  <c:v>100311.1</c:v>
                </c:pt>
                <c:pt idx="19489">
                  <c:v>100313.1</c:v>
                </c:pt>
                <c:pt idx="19490">
                  <c:v>100315.1</c:v>
                </c:pt>
                <c:pt idx="19491">
                  <c:v>100317.1</c:v>
                </c:pt>
                <c:pt idx="19492">
                  <c:v>100319.1</c:v>
                </c:pt>
                <c:pt idx="19493">
                  <c:v>100321.1</c:v>
                </c:pt>
                <c:pt idx="19494">
                  <c:v>100323.1</c:v>
                </c:pt>
                <c:pt idx="19495">
                  <c:v>100325.1</c:v>
                </c:pt>
                <c:pt idx="19496">
                  <c:v>100327.1</c:v>
                </c:pt>
                <c:pt idx="19497">
                  <c:v>100329.1</c:v>
                </c:pt>
                <c:pt idx="19498">
                  <c:v>100331.1</c:v>
                </c:pt>
                <c:pt idx="19499">
                  <c:v>100333.1</c:v>
                </c:pt>
                <c:pt idx="19500">
                  <c:v>100335.1</c:v>
                </c:pt>
                <c:pt idx="19501">
                  <c:v>100337.1</c:v>
                </c:pt>
                <c:pt idx="19502">
                  <c:v>100339.1</c:v>
                </c:pt>
                <c:pt idx="19503">
                  <c:v>100341.1</c:v>
                </c:pt>
                <c:pt idx="19504">
                  <c:v>100343.1</c:v>
                </c:pt>
                <c:pt idx="19505">
                  <c:v>100345.1</c:v>
                </c:pt>
                <c:pt idx="19506">
                  <c:v>100347.1</c:v>
                </c:pt>
                <c:pt idx="19507">
                  <c:v>100349.1</c:v>
                </c:pt>
                <c:pt idx="19508">
                  <c:v>100351.1</c:v>
                </c:pt>
                <c:pt idx="19509">
                  <c:v>100353.1</c:v>
                </c:pt>
                <c:pt idx="19510">
                  <c:v>100355.1</c:v>
                </c:pt>
                <c:pt idx="19511">
                  <c:v>100357.1</c:v>
                </c:pt>
                <c:pt idx="19512">
                  <c:v>100359.1</c:v>
                </c:pt>
                <c:pt idx="19513">
                  <c:v>100361.1</c:v>
                </c:pt>
                <c:pt idx="19514">
                  <c:v>100363.1</c:v>
                </c:pt>
                <c:pt idx="19515">
                  <c:v>100365.1</c:v>
                </c:pt>
                <c:pt idx="19516">
                  <c:v>100367.1</c:v>
                </c:pt>
                <c:pt idx="19517">
                  <c:v>100369.1</c:v>
                </c:pt>
                <c:pt idx="19518">
                  <c:v>100371.1</c:v>
                </c:pt>
                <c:pt idx="19519">
                  <c:v>100373.1</c:v>
                </c:pt>
                <c:pt idx="19520">
                  <c:v>100375.1</c:v>
                </c:pt>
                <c:pt idx="19521">
                  <c:v>100377.1</c:v>
                </c:pt>
                <c:pt idx="19522">
                  <c:v>100379.1</c:v>
                </c:pt>
                <c:pt idx="19523">
                  <c:v>100381.1</c:v>
                </c:pt>
                <c:pt idx="19524">
                  <c:v>100383.1</c:v>
                </c:pt>
                <c:pt idx="19525">
                  <c:v>100385.1</c:v>
                </c:pt>
                <c:pt idx="19526">
                  <c:v>100387.1</c:v>
                </c:pt>
                <c:pt idx="19527">
                  <c:v>100389.1</c:v>
                </c:pt>
                <c:pt idx="19528">
                  <c:v>100391.1</c:v>
                </c:pt>
                <c:pt idx="19529">
                  <c:v>100393.1</c:v>
                </c:pt>
                <c:pt idx="19530">
                  <c:v>100395.1</c:v>
                </c:pt>
                <c:pt idx="19531">
                  <c:v>100397.1</c:v>
                </c:pt>
                <c:pt idx="19532">
                  <c:v>100399.1</c:v>
                </c:pt>
                <c:pt idx="19533">
                  <c:v>100401.1</c:v>
                </c:pt>
                <c:pt idx="19534">
                  <c:v>100403.1</c:v>
                </c:pt>
                <c:pt idx="19535">
                  <c:v>100405.1</c:v>
                </c:pt>
                <c:pt idx="19536">
                  <c:v>100407.1</c:v>
                </c:pt>
                <c:pt idx="19537">
                  <c:v>100409.1</c:v>
                </c:pt>
                <c:pt idx="19538">
                  <c:v>100411.1</c:v>
                </c:pt>
                <c:pt idx="19539">
                  <c:v>100413.1</c:v>
                </c:pt>
                <c:pt idx="19540">
                  <c:v>100415.1</c:v>
                </c:pt>
                <c:pt idx="19541">
                  <c:v>100417.1</c:v>
                </c:pt>
                <c:pt idx="19542">
                  <c:v>100419.1</c:v>
                </c:pt>
                <c:pt idx="19543">
                  <c:v>100421.1</c:v>
                </c:pt>
                <c:pt idx="19544">
                  <c:v>100423.1</c:v>
                </c:pt>
                <c:pt idx="19545">
                  <c:v>100426.73</c:v>
                </c:pt>
                <c:pt idx="19546">
                  <c:v>100428.73</c:v>
                </c:pt>
                <c:pt idx="19547">
                  <c:v>100430.73</c:v>
                </c:pt>
                <c:pt idx="19548">
                  <c:v>100432.73</c:v>
                </c:pt>
                <c:pt idx="19549">
                  <c:v>100434.73</c:v>
                </c:pt>
                <c:pt idx="19550">
                  <c:v>100436.73</c:v>
                </c:pt>
                <c:pt idx="19551">
                  <c:v>100438.73</c:v>
                </c:pt>
                <c:pt idx="19552">
                  <c:v>100440.73</c:v>
                </c:pt>
                <c:pt idx="19553">
                  <c:v>100442.73</c:v>
                </c:pt>
                <c:pt idx="19554">
                  <c:v>100444.73</c:v>
                </c:pt>
                <c:pt idx="19555">
                  <c:v>100446.73</c:v>
                </c:pt>
                <c:pt idx="19556">
                  <c:v>100448.73</c:v>
                </c:pt>
                <c:pt idx="19557">
                  <c:v>100450.73</c:v>
                </c:pt>
                <c:pt idx="19558">
                  <c:v>100452.73</c:v>
                </c:pt>
                <c:pt idx="19559">
                  <c:v>100454.73</c:v>
                </c:pt>
                <c:pt idx="19560">
                  <c:v>100456.73</c:v>
                </c:pt>
                <c:pt idx="19561">
                  <c:v>100458.73</c:v>
                </c:pt>
                <c:pt idx="19562">
                  <c:v>100460.73</c:v>
                </c:pt>
                <c:pt idx="19563">
                  <c:v>100462.73</c:v>
                </c:pt>
                <c:pt idx="19564">
                  <c:v>100464.73</c:v>
                </c:pt>
                <c:pt idx="19565">
                  <c:v>100466.73</c:v>
                </c:pt>
                <c:pt idx="19566">
                  <c:v>100468.73</c:v>
                </c:pt>
                <c:pt idx="19567">
                  <c:v>100470.73</c:v>
                </c:pt>
                <c:pt idx="19568">
                  <c:v>100472.73</c:v>
                </c:pt>
                <c:pt idx="19569">
                  <c:v>100474.73</c:v>
                </c:pt>
                <c:pt idx="19570">
                  <c:v>100476.73</c:v>
                </c:pt>
                <c:pt idx="19571">
                  <c:v>100478.73</c:v>
                </c:pt>
                <c:pt idx="19572">
                  <c:v>100480.73</c:v>
                </c:pt>
                <c:pt idx="19573">
                  <c:v>100482.73</c:v>
                </c:pt>
                <c:pt idx="19574">
                  <c:v>100484.73</c:v>
                </c:pt>
                <c:pt idx="19575">
                  <c:v>100486.73</c:v>
                </c:pt>
                <c:pt idx="19576">
                  <c:v>100488.73</c:v>
                </c:pt>
                <c:pt idx="19577">
                  <c:v>100490.73</c:v>
                </c:pt>
                <c:pt idx="19578">
                  <c:v>100492.73</c:v>
                </c:pt>
                <c:pt idx="19579">
                  <c:v>100494.73</c:v>
                </c:pt>
                <c:pt idx="19580">
                  <c:v>100496.73</c:v>
                </c:pt>
                <c:pt idx="19581">
                  <c:v>100498.73</c:v>
                </c:pt>
                <c:pt idx="19582">
                  <c:v>100500.73</c:v>
                </c:pt>
                <c:pt idx="19583">
                  <c:v>100502.73</c:v>
                </c:pt>
                <c:pt idx="19584">
                  <c:v>100504.73</c:v>
                </c:pt>
                <c:pt idx="19585">
                  <c:v>100506.73</c:v>
                </c:pt>
                <c:pt idx="19586">
                  <c:v>100508.73</c:v>
                </c:pt>
                <c:pt idx="19587">
                  <c:v>100510.73</c:v>
                </c:pt>
                <c:pt idx="19588">
                  <c:v>100512.73</c:v>
                </c:pt>
                <c:pt idx="19589">
                  <c:v>100514.73</c:v>
                </c:pt>
                <c:pt idx="19590">
                  <c:v>100516.73</c:v>
                </c:pt>
                <c:pt idx="19591">
                  <c:v>100518.73</c:v>
                </c:pt>
                <c:pt idx="19592">
                  <c:v>100520.73</c:v>
                </c:pt>
                <c:pt idx="19593">
                  <c:v>100522.73</c:v>
                </c:pt>
                <c:pt idx="19594">
                  <c:v>100524.73</c:v>
                </c:pt>
                <c:pt idx="19595">
                  <c:v>100526.73</c:v>
                </c:pt>
                <c:pt idx="19596">
                  <c:v>100528.73</c:v>
                </c:pt>
                <c:pt idx="19597">
                  <c:v>100530.73</c:v>
                </c:pt>
                <c:pt idx="19598">
                  <c:v>100532.73</c:v>
                </c:pt>
                <c:pt idx="19599">
                  <c:v>100534.73</c:v>
                </c:pt>
                <c:pt idx="19600">
                  <c:v>100536.73</c:v>
                </c:pt>
                <c:pt idx="19601">
                  <c:v>100538.73</c:v>
                </c:pt>
                <c:pt idx="19602">
                  <c:v>100540.73</c:v>
                </c:pt>
                <c:pt idx="19603">
                  <c:v>100542.73</c:v>
                </c:pt>
                <c:pt idx="19604">
                  <c:v>100544.73</c:v>
                </c:pt>
                <c:pt idx="19605">
                  <c:v>100546.73</c:v>
                </c:pt>
                <c:pt idx="19606">
                  <c:v>100548.73</c:v>
                </c:pt>
                <c:pt idx="19607">
                  <c:v>100550.73</c:v>
                </c:pt>
                <c:pt idx="19608">
                  <c:v>100552.73</c:v>
                </c:pt>
                <c:pt idx="19609">
                  <c:v>100554.73</c:v>
                </c:pt>
                <c:pt idx="19610">
                  <c:v>100556.73</c:v>
                </c:pt>
                <c:pt idx="19611">
                  <c:v>100558.73</c:v>
                </c:pt>
                <c:pt idx="19612">
                  <c:v>100560.73</c:v>
                </c:pt>
                <c:pt idx="19613">
                  <c:v>100562.73</c:v>
                </c:pt>
                <c:pt idx="19614">
                  <c:v>100564.73</c:v>
                </c:pt>
                <c:pt idx="19615">
                  <c:v>100566.73</c:v>
                </c:pt>
                <c:pt idx="19616">
                  <c:v>100568.73</c:v>
                </c:pt>
                <c:pt idx="19617">
                  <c:v>100570.73</c:v>
                </c:pt>
                <c:pt idx="19618">
                  <c:v>100572.73</c:v>
                </c:pt>
                <c:pt idx="19619">
                  <c:v>100574.73</c:v>
                </c:pt>
                <c:pt idx="19620">
                  <c:v>100576.73</c:v>
                </c:pt>
                <c:pt idx="19621">
                  <c:v>100578.73</c:v>
                </c:pt>
                <c:pt idx="19622">
                  <c:v>100580.73</c:v>
                </c:pt>
                <c:pt idx="19623">
                  <c:v>100582.73</c:v>
                </c:pt>
                <c:pt idx="19624">
                  <c:v>100584.73</c:v>
                </c:pt>
                <c:pt idx="19625">
                  <c:v>100586.73</c:v>
                </c:pt>
                <c:pt idx="19626">
                  <c:v>100588.73</c:v>
                </c:pt>
                <c:pt idx="19627">
                  <c:v>100590.73</c:v>
                </c:pt>
                <c:pt idx="19628">
                  <c:v>100592.73</c:v>
                </c:pt>
                <c:pt idx="19629">
                  <c:v>100594.73</c:v>
                </c:pt>
                <c:pt idx="19630">
                  <c:v>100596.73</c:v>
                </c:pt>
                <c:pt idx="19631">
                  <c:v>100598.73</c:v>
                </c:pt>
                <c:pt idx="19632">
                  <c:v>100600.73</c:v>
                </c:pt>
                <c:pt idx="19633">
                  <c:v>100602.73</c:v>
                </c:pt>
                <c:pt idx="19634">
                  <c:v>100604.73</c:v>
                </c:pt>
                <c:pt idx="19635">
                  <c:v>100606.73</c:v>
                </c:pt>
                <c:pt idx="19636">
                  <c:v>100608.73</c:v>
                </c:pt>
                <c:pt idx="19637">
                  <c:v>100610.73</c:v>
                </c:pt>
                <c:pt idx="19638">
                  <c:v>100612.73</c:v>
                </c:pt>
                <c:pt idx="19639">
                  <c:v>100614.73</c:v>
                </c:pt>
                <c:pt idx="19640">
                  <c:v>100616.73</c:v>
                </c:pt>
                <c:pt idx="19641">
                  <c:v>100618.73</c:v>
                </c:pt>
                <c:pt idx="19642">
                  <c:v>100620.73</c:v>
                </c:pt>
                <c:pt idx="19643">
                  <c:v>100622.73</c:v>
                </c:pt>
                <c:pt idx="19644">
                  <c:v>100624.73</c:v>
                </c:pt>
                <c:pt idx="19645">
                  <c:v>100626.73</c:v>
                </c:pt>
                <c:pt idx="19646">
                  <c:v>100628.73</c:v>
                </c:pt>
                <c:pt idx="19647">
                  <c:v>100630.73</c:v>
                </c:pt>
                <c:pt idx="19648">
                  <c:v>100632.73</c:v>
                </c:pt>
                <c:pt idx="19649">
                  <c:v>100634.73</c:v>
                </c:pt>
                <c:pt idx="19650">
                  <c:v>100636.73</c:v>
                </c:pt>
                <c:pt idx="19651">
                  <c:v>100638.73</c:v>
                </c:pt>
                <c:pt idx="19652">
                  <c:v>100640.73</c:v>
                </c:pt>
                <c:pt idx="19653">
                  <c:v>100642.73</c:v>
                </c:pt>
                <c:pt idx="19654">
                  <c:v>100644.73</c:v>
                </c:pt>
                <c:pt idx="19655">
                  <c:v>100646.73</c:v>
                </c:pt>
                <c:pt idx="19656">
                  <c:v>100648.73</c:v>
                </c:pt>
                <c:pt idx="19657">
                  <c:v>100650.73</c:v>
                </c:pt>
                <c:pt idx="19658">
                  <c:v>100652.73</c:v>
                </c:pt>
                <c:pt idx="19659">
                  <c:v>100654.73</c:v>
                </c:pt>
                <c:pt idx="19660">
                  <c:v>100656.73</c:v>
                </c:pt>
                <c:pt idx="19661">
                  <c:v>100658.73</c:v>
                </c:pt>
                <c:pt idx="19662">
                  <c:v>100660.73</c:v>
                </c:pt>
                <c:pt idx="19663">
                  <c:v>100662.73</c:v>
                </c:pt>
                <c:pt idx="19664">
                  <c:v>100664.73</c:v>
                </c:pt>
                <c:pt idx="19665">
                  <c:v>100666.73</c:v>
                </c:pt>
                <c:pt idx="19666">
                  <c:v>100668.73</c:v>
                </c:pt>
                <c:pt idx="19667">
                  <c:v>100670.73</c:v>
                </c:pt>
                <c:pt idx="19668">
                  <c:v>100672.73</c:v>
                </c:pt>
                <c:pt idx="19669">
                  <c:v>100674.73</c:v>
                </c:pt>
                <c:pt idx="19670">
                  <c:v>100676.73</c:v>
                </c:pt>
                <c:pt idx="19671">
                  <c:v>100678.73</c:v>
                </c:pt>
                <c:pt idx="19672">
                  <c:v>100680.73</c:v>
                </c:pt>
                <c:pt idx="19673">
                  <c:v>100682.73</c:v>
                </c:pt>
                <c:pt idx="19674">
                  <c:v>100684.73</c:v>
                </c:pt>
                <c:pt idx="19675">
                  <c:v>100686.73</c:v>
                </c:pt>
                <c:pt idx="19676">
                  <c:v>100688.73</c:v>
                </c:pt>
                <c:pt idx="19677">
                  <c:v>100690.73</c:v>
                </c:pt>
                <c:pt idx="19678">
                  <c:v>100692.73</c:v>
                </c:pt>
                <c:pt idx="19679">
                  <c:v>100694.73</c:v>
                </c:pt>
                <c:pt idx="19680">
                  <c:v>100696.73</c:v>
                </c:pt>
                <c:pt idx="19681">
                  <c:v>100698.73</c:v>
                </c:pt>
                <c:pt idx="19682">
                  <c:v>100700.73</c:v>
                </c:pt>
                <c:pt idx="19683">
                  <c:v>100702.73</c:v>
                </c:pt>
                <c:pt idx="19684">
                  <c:v>100704.73</c:v>
                </c:pt>
                <c:pt idx="19685">
                  <c:v>100706.73</c:v>
                </c:pt>
                <c:pt idx="19686">
                  <c:v>100708.73</c:v>
                </c:pt>
                <c:pt idx="19687">
                  <c:v>100710.73</c:v>
                </c:pt>
                <c:pt idx="19688">
                  <c:v>100712.73</c:v>
                </c:pt>
                <c:pt idx="19689">
                  <c:v>100714.73</c:v>
                </c:pt>
                <c:pt idx="19690">
                  <c:v>100716.73</c:v>
                </c:pt>
                <c:pt idx="19691">
                  <c:v>100718.73</c:v>
                </c:pt>
                <c:pt idx="19692">
                  <c:v>100720.73</c:v>
                </c:pt>
                <c:pt idx="19693">
                  <c:v>100722.73</c:v>
                </c:pt>
                <c:pt idx="19694">
                  <c:v>100724.73</c:v>
                </c:pt>
                <c:pt idx="19695">
                  <c:v>100726.73</c:v>
                </c:pt>
                <c:pt idx="19696">
                  <c:v>100728.73</c:v>
                </c:pt>
                <c:pt idx="19697">
                  <c:v>100730.73</c:v>
                </c:pt>
                <c:pt idx="19698">
                  <c:v>100732.73</c:v>
                </c:pt>
                <c:pt idx="19699">
                  <c:v>100734.73</c:v>
                </c:pt>
                <c:pt idx="19700">
                  <c:v>100736.73</c:v>
                </c:pt>
                <c:pt idx="19701">
                  <c:v>100738.73</c:v>
                </c:pt>
                <c:pt idx="19702">
                  <c:v>100740.73</c:v>
                </c:pt>
                <c:pt idx="19703">
                  <c:v>100742.73</c:v>
                </c:pt>
                <c:pt idx="19704">
                  <c:v>100744.73</c:v>
                </c:pt>
                <c:pt idx="19705">
                  <c:v>100746.73</c:v>
                </c:pt>
                <c:pt idx="19706">
                  <c:v>100748.73</c:v>
                </c:pt>
                <c:pt idx="19707">
                  <c:v>100750.73</c:v>
                </c:pt>
                <c:pt idx="19708">
                  <c:v>100752.73</c:v>
                </c:pt>
                <c:pt idx="19709">
                  <c:v>100754.73</c:v>
                </c:pt>
                <c:pt idx="19710">
                  <c:v>100756.73</c:v>
                </c:pt>
                <c:pt idx="19711">
                  <c:v>100758.73</c:v>
                </c:pt>
                <c:pt idx="19712">
                  <c:v>100760.73</c:v>
                </c:pt>
                <c:pt idx="19713">
                  <c:v>100762.73</c:v>
                </c:pt>
                <c:pt idx="19714">
                  <c:v>100764.73</c:v>
                </c:pt>
                <c:pt idx="19715">
                  <c:v>100766.73</c:v>
                </c:pt>
                <c:pt idx="19716">
                  <c:v>100768.73</c:v>
                </c:pt>
                <c:pt idx="19717">
                  <c:v>100770.73</c:v>
                </c:pt>
                <c:pt idx="19718">
                  <c:v>100772.73</c:v>
                </c:pt>
                <c:pt idx="19719">
                  <c:v>100774.73</c:v>
                </c:pt>
                <c:pt idx="19720">
                  <c:v>100776.73</c:v>
                </c:pt>
                <c:pt idx="19721">
                  <c:v>100778.73</c:v>
                </c:pt>
                <c:pt idx="19722">
                  <c:v>100780.73</c:v>
                </c:pt>
                <c:pt idx="19723">
                  <c:v>100782.73</c:v>
                </c:pt>
                <c:pt idx="19724">
                  <c:v>100784.73</c:v>
                </c:pt>
                <c:pt idx="19725">
                  <c:v>100786.73</c:v>
                </c:pt>
                <c:pt idx="19726">
                  <c:v>100788.73</c:v>
                </c:pt>
                <c:pt idx="19727">
                  <c:v>100790.73</c:v>
                </c:pt>
                <c:pt idx="19728">
                  <c:v>100792.73</c:v>
                </c:pt>
                <c:pt idx="19729">
                  <c:v>100794.73</c:v>
                </c:pt>
                <c:pt idx="19730">
                  <c:v>100796.73</c:v>
                </c:pt>
                <c:pt idx="19731">
                  <c:v>100798.73</c:v>
                </c:pt>
                <c:pt idx="19732">
                  <c:v>100800.73</c:v>
                </c:pt>
                <c:pt idx="19733">
                  <c:v>100802.73</c:v>
                </c:pt>
                <c:pt idx="19734">
                  <c:v>100804.73</c:v>
                </c:pt>
                <c:pt idx="19735">
                  <c:v>100806.73</c:v>
                </c:pt>
                <c:pt idx="19736">
                  <c:v>100808.73</c:v>
                </c:pt>
                <c:pt idx="19737">
                  <c:v>100810.73</c:v>
                </c:pt>
                <c:pt idx="19738">
                  <c:v>100812.73</c:v>
                </c:pt>
                <c:pt idx="19739">
                  <c:v>100814.73</c:v>
                </c:pt>
                <c:pt idx="19740">
                  <c:v>100816.73</c:v>
                </c:pt>
                <c:pt idx="19741">
                  <c:v>100818.73</c:v>
                </c:pt>
                <c:pt idx="19742">
                  <c:v>100820.73</c:v>
                </c:pt>
                <c:pt idx="19743">
                  <c:v>100822.73</c:v>
                </c:pt>
                <c:pt idx="19744">
                  <c:v>100824.73</c:v>
                </c:pt>
                <c:pt idx="19745">
                  <c:v>100826.73</c:v>
                </c:pt>
                <c:pt idx="19746">
                  <c:v>100828.73</c:v>
                </c:pt>
                <c:pt idx="19747">
                  <c:v>100830.73</c:v>
                </c:pt>
                <c:pt idx="19748">
                  <c:v>100832.73</c:v>
                </c:pt>
                <c:pt idx="19749">
                  <c:v>100834.73</c:v>
                </c:pt>
                <c:pt idx="19750">
                  <c:v>100836.73</c:v>
                </c:pt>
                <c:pt idx="19751">
                  <c:v>100838.73</c:v>
                </c:pt>
                <c:pt idx="19752">
                  <c:v>100840.73</c:v>
                </c:pt>
                <c:pt idx="19753">
                  <c:v>100842.73</c:v>
                </c:pt>
                <c:pt idx="19754">
                  <c:v>100844.73</c:v>
                </c:pt>
                <c:pt idx="19755">
                  <c:v>100846.73</c:v>
                </c:pt>
                <c:pt idx="19756">
                  <c:v>100848.73</c:v>
                </c:pt>
                <c:pt idx="19757">
                  <c:v>100850.73</c:v>
                </c:pt>
                <c:pt idx="19758">
                  <c:v>100852.73</c:v>
                </c:pt>
                <c:pt idx="19759">
                  <c:v>100854.73</c:v>
                </c:pt>
                <c:pt idx="19760">
                  <c:v>100856.73</c:v>
                </c:pt>
                <c:pt idx="19761">
                  <c:v>100858.73</c:v>
                </c:pt>
                <c:pt idx="19762">
                  <c:v>100860.73</c:v>
                </c:pt>
                <c:pt idx="19763">
                  <c:v>100862.73</c:v>
                </c:pt>
                <c:pt idx="19764">
                  <c:v>100864.73</c:v>
                </c:pt>
                <c:pt idx="19765">
                  <c:v>100866.73</c:v>
                </c:pt>
                <c:pt idx="19766">
                  <c:v>100868.73</c:v>
                </c:pt>
                <c:pt idx="19767">
                  <c:v>100870.73</c:v>
                </c:pt>
                <c:pt idx="19768">
                  <c:v>100872.73</c:v>
                </c:pt>
                <c:pt idx="19769">
                  <c:v>100874.73</c:v>
                </c:pt>
                <c:pt idx="19770">
                  <c:v>100876.73</c:v>
                </c:pt>
                <c:pt idx="19771">
                  <c:v>100878.73</c:v>
                </c:pt>
                <c:pt idx="19772">
                  <c:v>100880.73</c:v>
                </c:pt>
                <c:pt idx="19773">
                  <c:v>100882.73</c:v>
                </c:pt>
                <c:pt idx="19774">
                  <c:v>100884.73</c:v>
                </c:pt>
                <c:pt idx="19775">
                  <c:v>100886.73</c:v>
                </c:pt>
                <c:pt idx="19776">
                  <c:v>100888.73</c:v>
                </c:pt>
                <c:pt idx="19777">
                  <c:v>100890.73</c:v>
                </c:pt>
                <c:pt idx="19778">
                  <c:v>100892.73</c:v>
                </c:pt>
                <c:pt idx="19779">
                  <c:v>100894.73</c:v>
                </c:pt>
                <c:pt idx="19780">
                  <c:v>100896.73</c:v>
                </c:pt>
                <c:pt idx="19781">
                  <c:v>100898.73</c:v>
                </c:pt>
                <c:pt idx="19782">
                  <c:v>100900.73</c:v>
                </c:pt>
                <c:pt idx="19783">
                  <c:v>100902.73</c:v>
                </c:pt>
                <c:pt idx="19784">
                  <c:v>100904.73</c:v>
                </c:pt>
                <c:pt idx="19785">
                  <c:v>100906.73</c:v>
                </c:pt>
                <c:pt idx="19786">
                  <c:v>100908.73</c:v>
                </c:pt>
                <c:pt idx="19787">
                  <c:v>100910.73</c:v>
                </c:pt>
                <c:pt idx="19788">
                  <c:v>100912.73</c:v>
                </c:pt>
                <c:pt idx="19789">
                  <c:v>100914.73</c:v>
                </c:pt>
                <c:pt idx="19790">
                  <c:v>100916.73</c:v>
                </c:pt>
                <c:pt idx="19791">
                  <c:v>100918.73</c:v>
                </c:pt>
                <c:pt idx="19792">
                  <c:v>100920.73</c:v>
                </c:pt>
                <c:pt idx="19793">
                  <c:v>100922.73</c:v>
                </c:pt>
                <c:pt idx="19794">
                  <c:v>100924.73</c:v>
                </c:pt>
                <c:pt idx="19795">
                  <c:v>100926.73</c:v>
                </c:pt>
                <c:pt idx="19796">
                  <c:v>100928.73</c:v>
                </c:pt>
                <c:pt idx="19797">
                  <c:v>100930.73</c:v>
                </c:pt>
                <c:pt idx="19798">
                  <c:v>100932.73</c:v>
                </c:pt>
                <c:pt idx="19799">
                  <c:v>100934.73</c:v>
                </c:pt>
                <c:pt idx="19800">
                  <c:v>100936.73</c:v>
                </c:pt>
                <c:pt idx="19801">
                  <c:v>100938.73</c:v>
                </c:pt>
                <c:pt idx="19802">
                  <c:v>100940.73</c:v>
                </c:pt>
                <c:pt idx="19803">
                  <c:v>100942.73</c:v>
                </c:pt>
                <c:pt idx="19804">
                  <c:v>100944.73</c:v>
                </c:pt>
                <c:pt idx="19805">
                  <c:v>100946.73</c:v>
                </c:pt>
                <c:pt idx="19806">
                  <c:v>100948.73</c:v>
                </c:pt>
                <c:pt idx="19807">
                  <c:v>100950.73</c:v>
                </c:pt>
                <c:pt idx="19808">
                  <c:v>100952.73</c:v>
                </c:pt>
                <c:pt idx="19809">
                  <c:v>100954.73</c:v>
                </c:pt>
                <c:pt idx="19810">
                  <c:v>100956.73</c:v>
                </c:pt>
                <c:pt idx="19811">
                  <c:v>100958.73</c:v>
                </c:pt>
                <c:pt idx="19812">
                  <c:v>100960.73</c:v>
                </c:pt>
                <c:pt idx="19813">
                  <c:v>100962.73</c:v>
                </c:pt>
                <c:pt idx="19814">
                  <c:v>100964.73</c:v>
                </c:pt>
                <c:pt idx="19815">
                  <c:v>100966.73</c:v>
                </c:pt>
                <c:pt idx="19816">
                  <c:v>100968.73</c:v>
                </c:pt>
                <c:pt idx="19817">
                  <c:v>100970.73</c:v>
                </c:pt>
                <c:pt idx="19818">
                  <c:v>100972.73</c:v>
                </c:pt>
                <c:pt idx="19819">
                  <c:v>100974.73</c:v>
                </c:pt>
                <c:pt idx="19820">
                  <c:v>100976.73</c:v>
                </c:pt>
                <c:pt idx="19821">
                  <c:v>100978.73</c:v>
                </c:pt>
                <c:pt idx="19822">
                  <c:v>100980.73</c:v>
                </c:pt>
                <c:pt idx="19823">
                  <c:v>100982.73</c:v>
                </c:pt>
                <c:pt idx="19824">
                  <c:v>100984.73</c:v>
                </c:pt>
                <c:pt idx="19825">
                  <c:v>100986.73</c:v>
                </c:pt>
                <c:pt idx="19826">
                  <c:v>100988.73</c:v>
                </c:pt>
                <c:pt idx="19827">
                  <c:v>100990.73</c:v>
                </c:pt>
                <c:pt idx="19828">
                  <c:v>100992.73</c:v>
                </c:pt>
                <c:pt idx="19829">
                  <c:v>100994.73</c:v>
                </c:pt>
                <c:pt idx="19830">
                  <c:v>100996.73</c:v>
                </c:pt>
                <c:pt idx="19831">
                  <c:v>100998.73</c:v>
                </c:pt>
                <c:pt idx="19832">
                  <c:v>101000.73</c:v>
                </c:pt>
                <c:pt idx="19833">
                  <c:v>101002.73</c:v>
                </c:pt>
                <c:pt idx="19834">
                  <c:v>101004.73</c:v>
                </c:pt>
                <c:pt idx="19835">
                  <c:v>101006.73</c:v>
                </c:pt>
                <c:pt idx="19836">
                  <c:v>101008.73</c:v>
                </c:pt>
                <c:pt idx="19837">
                  <c:v>101010.73</c:v>
                </c:pt>
                <c:pt idx="19838">
                  <c:v>101012.73</c:v>
                </c:pt>
                <c:pt idx="19839">
                  <c:v>101014.73</c:v>
                </c:pt>
                <c:pt idx="19840">
                  <c:v>101016.73</c:v>
                </c:pt>
                <c:pt idx="19841">
                  <c:v>101018.73</c:v>
                </c:pt>
                <c:pt idx="19842">
                  <c:v>101020.73</c:v>
                </c:pt>
                <c:pt idx="19843">
                  <c:v>101022.73</c:v>
                </c:pt>
                <c:pt idx="19844">
                  <c:v>101024.73</c:v>
                </c:pt>
                <c:pt idx="19845">
                  <c:v>101026.73</c:v>
                </c:pt>
                <c:pt idx="19846">
                  <c:v>101028.73</c:v>
                </c:pt>
                <c:pt idx="19847">
                  <c:v>101030.73</c:v>
                </c:pt>
                <c:pt idx="19848">
                  <c:v>101032.73</c:v>
                </c:pt>
                <c:pt idx="19849">
                  <c:v>101034.73</c:v>
                </c:pt>
                <c:pt idx="19850">
                  <c:v>101036.73</c:v>
                </c:pt>
                <c:pt idx="19851">
                  <c:v>101038.73</c:v>
                </c:pt>
                <c:pt idx="19852">
                  <c:v>101040.73</c:v>
                </c:pt>
                <c:pt idx="19853">
                  <c:v>101042.73</c:v>
                </c:pt>
                <c:pt idx="19854">
                  <c:v>101044.73</c:v>
                </c:pt>
                <c:pt idx="19855">
                  <c:v>101046.73</c:v>
                </c:pt>
                <c:pt idx="19856">
                  <c:v>101048.73</c:v>
                </c:pt>
                <c:pt idx="19857">
                  <c:v>101050.73</c:v>
                </c:pt>
                <c:pt idx="19858">
                  <c:v>101052.73</c:v>
                </c:pt>
                <c:pt idx="19859">
                  <c:v>101054.73</c:v>
                </c:pt>
                <c:pt idx="19860">
                  <c:v>101056.73</c:v>
                </c:pt>
                <c:pt idx="19861">
                  <c:v>101058.73</c:v>
                </c:pt>
                <c:pt idx="19862">
                  <c:v>101060.73</c:v>
                </c:pt>
                <c:pt idx="19863">
                  <c:v>101062.73</c:v>
                </c:pt>
                <c:pt idx="19864">
                  <c:v>101064.73</c:v>
                </c:pt>
                <c:pt idx="19865">
                  <c:v>101066.73</c:v>
                </c:pt>
                <c:pt idx="19866">
                  <c:v>101068.73</c:v>
                </c:pt>
                <c:pt idx="19867">
                  <c:v>101070.73</c:v>
                </c:pt>
                <c:pt idx="19868">
                  <c:v>101072.73</c:v>
                </c:pt>
                <c:pt idx="19869">
                  <c:v>101074.73</c:v>
                </c:pt>
                <c:pt idx="19870">
                  <c:v>101076.73</c:v>
                </c:pt>
                <c:pt idx="19871">
                  <c:v>101078.73</c:v>
                </c:pt>
                <c:pt idx="19872">
                  <c:v>101080.73</c:v>
                </c:pt>
                <c:pt idx="19873">
                  <c:v>101082.73</c:v>
                </c:pt>
                <c:pt idx="19874">
                  <c:v>101084.73</c:v>
                </c:pt>
                <c:pt idx="19875">
                  <c:v>101086.73</c:v>
                </c:pt>
                <c:pt idx="19876">
                  <c:v>101088.73</c:v>
                </c:pt>
                <c:pt idx="19877">
                  <c:v>101090.73</c:v>
                </c:pt>
                <c:pt idx="19878">
                  <c:v>101092.73</c:v>
                </c:pt>
                <c:pt idx="19879">
                  <c:v>101094.73</c:v>
                </c:pt>
                <c:pt idx="19880">
                  <c:v>101096.73</c:v>
                </c:pt>
                <c:pt idx="19881">
                  <c:v>101098.73</c:v>
                </c:pt>
                <c:pt idx="19882">
                  <c:v>101100.73</c:v>
                </c:pt>
                <c:pt idx="19883">
                  <c:v>101102.73</c:v>
                </c:pt>
                <c:pt idx="19884">
                  <c:v>101104.73</c:v>
                </c:pt>
                <c:pt idx="19885">
                  <c:v>101106.73</c:v>
                </c:pt>
                <c:pt idx="19886">
                  <c:v>101108.73</c:v>
                </c:pt>
                <c:pt idx="19887">
                  <c:v>101110.73</c:v>
                </c:pt>
                <c:pt idx="19888">
                  <c:v>101112.73</c:v>
                </c:pt>
                <c:pt idx="19889">
                  <c:v>101114.73</c:v>
                </c:pt>
                <c:pt idx="19890">
                  <c:v>101116.73</c:v>
                </c:pt>
                <c:pt idx="19891">
                  <c:v>101118.73</c:v>
                </c:pt>
                <c:pt idx="19892">
                  <c:v>101120.73</c:v>
                </c:pt>
                <c:pt idx="19893">
                  <c:v>101122.73</c:v>
                </c:pt>
                <c:pt idx="19894">
                  <c:v>101124.73</c:v>
                </c:pt>
                <c:pt idx="19895">
                  <c:v>101126.73</c:v>
                </c:pt>
                <c:pt idx="19896">
                  <c:v>101128.73</c:v>
                </c:pt>
                <c:pt idx="19897">
                  <c:v>101130.73</c:v>
                </c:pt>
                <c:pt idx="19898">
                  <c:v>101132.73</c:v>
                </c:pt>
                <c:pt idx="19899">
                  <c:v>101134.73</c:v>
                </c:pt>
                <c:pt idx="19900">
                  <c:v>101136.73</c:v>
                </c:pt>
                <c:pt idx="19901">
                  <c:v>101138.73</c:v>
                </c:pt>
                <c:pt idx="19902">
                  <c:v>101140.73</c:v>
                </c:pt>
                <c:pt idx="19903">
                  <c:v>101142.73</c:v>
                </c:pt>
                <c:pt idx="19904">
                  <c:v>101144.73</c:v>
                </c:pt>
                <c:pt idx="19905">
                  <c:v>101146.73</c:v>
                </c:pt>
                <c:pt idx="19906">
                  <c:v>101148.73</c:v>
                </c:pt>
                <c:pt idx="19907">
                  <c:v>101150.73</c:v>
                </c:pt>
                <c:pt idx="19908">
                  <c:v>101152.73</c:v>
                </c:pt>
                <c:pt idx="19909">
                  <c:v>101154.73</c:v>
                </c:pt>
                <c:pt idx="19910">
                  <c:v>101156.73</c:v>
                </c:pt>
                <c:pt idx="19911">
                  <c:v>101158.73</c:v>
                </c:pt>
                <c:pt idx="19912">
                  <c:v>101160.73</c:v>
                </c:pt>
                <c:pt idx="19913">
                  <c:v>101162.73</c:v>
                </c:pt>
                <c:pt idx="19914">
                  <c:v>101164.73</c:v>
                </c:pt>
                <c:pt idx="19915">
                  <c:v>101166.73</c:v>
                </c:pt>
                <c:pt idx="19916">
                  <c:v>101168.73</c:v>
                </c:pt>
                <c:pt idx="19917">
                  <c:v>101170.73</c:v>
                </c:pt>
                <c:pt idx="19918">
                  <c:v>101172.73</c:v>
                </c:pt>
                <c:pt idx="19919">
                  <c:v>101174.73</c:v>
                </c:pt>
                <c:pt idx="19920">
                  <c:v>101176.73</c:v>
                </c:pt>
                <c:pt idx="19921">
                  <c:v>101178.73</c:v>
                </c:pt>
                <c:pt idx="19922">
                  <c:v>101180.73</c:v>
                </c:pt>
                <c:pt idx="19923">
                  <c:v>101182.73</c:v>
                </c:pt>
                <c:pt idx="19924">
                  <c:v>101184.73</c:v>
                </c:pt>
                <c:pt idx="19925">
                  <c:v>101186.73</c:v>
                </c:pt>
                <c:pt idx="19926">
                  <c:v>101188.73</c:v>
                </c:pt>
                <c:pt idx="19927">
                  <c:v>101190.73</c:v>
                </c:pt>
                <c:pt idx="19928">
                  <c:v>101192.73</c:v>
                </c:pt>
                <c:pt idx="19929">
                  <c:v>101194.73</c:v>
                </c:pt>
                <c:pt idx="19930">
                  <c:v>101196.73</c:v>
                </c:pt>
                <c:pt idx="19931">
                  <c:v>101198.73</c:v>
                </c:pt>
                <c:pt idx="19932">
                  <c:v>101200.73</c:v>
                </c:pt>
                <c:pt idx="19933">
                  <c:v>101202.73</c:v>
                </c:pt>
                <c:pt idx="19934">
                  <c:v>101204.73</c:v>
                </c:pt>
                <c:pt idx="19935">
                  <c:v>101206.73</c:v>
                </c:pt>
                <c:pt idx="19936">
                  <c:v>101208.73</c:v>
                </c:pt>
                <c:pt idx="19937">
                  <c:v>101210.73</c:v>
                </c:pt>
                <c:pt idx="19938">
                  <c:v>101212.73</c:v>
                </c:pt>
                <c:pt idx="19939">
                  <c:v>101214.73</c:v>
                </c:pt>
                <c:pt idx="19940">
                  <c:v>101216.73</c:v>
                </c:pt>
                <c:pt idx="19941">
                  <c:v>101218.73</c:v>
                </c:pt>
                <c:pt idx="19942">
                  <c:v>101220.73</c:v>
                </c:pt>
                <c:pt idx="19943">
                  <c:v>101222.73</c:v>
                </c:pt>
                <c:pt idx="19944">
                  <c:v>101224.73</c:v>
                </c:pt>
                <c:pt idx="19945">
                  <c:v>101226.73</c:v>
                </c:pt>
                <c:pt idx="19946">
                  <c:v>101228.73</c:v>
                </c:pt>
                <c:pt idx="19947">
                  <c:v>101230.73</c:v>
                </c:pt>
                <c:pt idx="19948">
                  <c:v>101232.73</c:v>
                </c:pt>
                <c:pt idx="19949">
                  <c:v>101234.73</c:v>
                </c:pt>
                <c:pt idx="19950">
                  <c:v>101236.73</c:v>
                </c:pt>
                <c:pt idx="19951">
                  <c:v>101238.73</c:v>
                </c:pt>
                <c:pt idx="19952">
                  <c:v>101240.73</c:v>
                </c:pt>
                <c:pt idx="19953">
                  <c:v>101242.73</c:v>
                </c:pt>
                <c:pt idx="19954">
                  <c:v>101244.73</c:v>
                </c:pt>
                <c:pt idx="19955">
                  <c:v>101246.73</c:v>
                </c:pt>
                <c:pt idx="19956">
                  <c:v>101248.73</c:v>
                </c:pt>
                <c:pt idx="19957">
                  <c:v>101250.73</c:v>
                </c:pt>
                <c:pt idx="19958">
                  <c:v>101252.73</c:v>
                </c:pt>
                <c:pt idx="19959">
                  <c:v>101254.73</c:v>
                </c:pt>
                <c:pt idx="19960">
                  <c:v>101256.73</c:v>
                </c:pt>
                <c:pt idx="19961">
                  <c:v>101258.73</c:v>
                </c:pt>
                <c:pt idx="19962">
                  <c:v>101260.73</c:v>
                </c:pt>
                <c:pt idx="19963">
                  <c:v>101262.73</c:v>
                </c:pt>
                <c:pt idx="19964">
                  <c:v>101264.73</c:v>
                </c:pt>
                <c:pt idx="19965">
                  <c:v>101266.73</c:v>
                </c:pt>
                <c:pt idx="19966">
                  <c:v>101268.73</c:v>
                </c:pt>
                <c:pt idx="19967">
                  <c:v>101270.73</c:v>
                </c:pt>
                <c:pt idx="19968">
                  <c:v>101272.73</c:v>
                </c:pt>
                <c:pt idx="19969">
                  <c:v>101274.73</c:v>
                </c:pt>
                <c:pt idx="19970">
                  <c:v>101276.73</c:v>
                </c:pt>
                <c:pt idx="19971">
                  <c:v>101278.73</c:v>
                </c:pt>
                <c:pt idx="19972">
                  <c:v>101280.73</c:v>
                </c:pt>
                <c:pt idx="19973">
                  <c:v>101282.73</c:v>
                </c:pt>
                <c:pt idx="19974">
                  <c:v>101284.73</c:v>
                </c:pt>
                <c:pt idx="19975">
                  <c:v>101286.73</c:v>
                </c:pt>
                <c:pt idx="19976">
                  <c:v>101288.73</c:v>
                </c:pt>
                <c:pt idx="19977">
                  <c:v>101290.73</c:v>
                </c:pt>
                <c:pt idx="19978">
                  <c:v>101292.73</c:v>
                </c:pt>
                <c:pt idx="19979">
                  <c:v>101294.73</c:v>
                </c:pt>
                <c:pt idx="19980">
                  <c:v>101296.73</c:v>
                </c:pt>
                <c:pt idx="19981">
                  <c:v>101298.73</c:v>
                </c:pt>
                <c:pt idx="19982">
                  <c:v>101300.73</c:v>
                </c:pt>
                <c:pt idx="19983">
                  <c:v>101302.73</c:v>
                </c:pt>
                <c:pt idx="19984">
                  <c:v>101304.73</c:v>
                </c:pt>
                <c:pt idx="19985">
                  <c:v>101306.73</c:v>
                </c:pt>
                <c:pt idx="19986">
                  <c:v>101308.73</c:v>
                </c:pt>
                <c:pt idx="19987">
                  <c:v>101310.73</c:v>
                </c:pt>
                <c:pt idx="19988">
                  <c:v>101313.13</c:v>
                </c:pt>
                <c:pt idx="19989">
                  <c:v>101315.13</c:v>
                </c:pt>
                <c:pt idx="19990">
                  <c:v>101317.13</c:v>
                </c:pt>
                <c:pt idx="19991">
                  <c:v>101319.13</c:v>
                </c:pt>
                <c:pt idx="19992">
                  <c:v>101321.13</c:v>
                </c:pt>
                <c:pt idx="19993">
                  <c:v>101323.13</c:v>
                </c:pt>
                <c:pt idx="19994">
                  <c:v>101325.13</c:v>
                </c:pt>
                <c:pt idx="19995">
                  <c:v>101327.13</c:v>
                </c:pt>
                <c:pt idx="19996">
                  <c:v>101329.13</c:v>
                </c:pt>
                <c:pt idx="19997">
                  <c:v>101331.13</c:v>
                </c:pt>
                <c:pt idx="19998">
                  <c:v>101333.13</c:v>
                </c:pt>
                <c:pt idx="19999">
                  <c:v>101335.13</c:v>
                </c:pt>
                <c:pt idx="20000">
                  <c:v>101337.13</c:v>
                </c:pt>
                <c:pt idx="20001">
                  <c:v>101339.13</c:v>
                </c:pt>
                <c:pt idx="20002">
                  <c:v>101341.13</c:v>
                </c:pt>
                <c:pt idx="20003">
                  <c:v>101343.13</c:v>
                </c:pt>
                <c:pt idx="20004">
                  <c:v>101345.13</c:v>
                </c:pt>
                <c:pt idx="20005">
                  <c:v>101347.13</c:v>
                </c:pt>
                <c:pt idx="20006">
                  <c:v>101349.13</c:v>
                </c:pt>
                <c:pt idx="20007">
                  <c:v>101351.13</c:v>
                </c:pt>
                <c:pt idx="20008">
                  <c:v>101353.13</c:v>
                </c:pt>
                <c:pt idx="20009">
                  <c:v>101355.13</c:v>
                </c:pt>
                <c:pt idx="20010">
                  <c:v>101357.13</c:v>
                </c:pt>
                <c:pt idx="20011">
                  <c:v>101359.13</c:v>
                </c:pt>
                <c:pt idx="20012">
                  <c:v>101361.13</c:v>
                </c:pt>
                <c:pt idx="20013">
                  <c:v>101363.13</c:v>
                </c:pt>
                <c:pt idx="20014">
                  <c:v>101365.13</c:v>
                </c:pt>
                <c:pt idx="20015">
                  <c:v>101367.13</c:v>
                </c:pt>
                <c:pt idx="20016">
                  <c:v>101369.13</c:v>
                </c:pt>
                <c:pt idx="20017">
                  <c:v>101371.13</c:v>
                </c:pt>
                <c:pt idx="20018">
                  <c:v>101373.13</c:v>
                </c:pt>
                <c:pt idx="20019">
                  <c:v>101375.13</c:v>
                </c:pt>
                <c:pt idx="20020">
                  <c:v>101377.13</c:v>
                </c:pt>
                <c:pt idx="20021">
                  <c:v>101379.13</c:v>
                </c:pt>
                <c:pt idx="20022">
                  <c:v>101381.13</c:v>
                </c:pt>
                <c:pt idx="20023">
                  <c:v>101383.13</c:v>
                </c:pt>
                <c:pt idx="20024">
                  <c:v>101385.13</c:v>
                </c:pt>
                <c:pt idx="20025">
                  <c:v>101387.13</c:v>
                </c:pt>
                <c:pt idx="20026">
                  <c:v>101389.13</c:v>
                </c:pt>
                <c:pt idx="20027">
                  <c:v>101391.13</c:v>
                </c:pt>
                <c:pt idx="20028">
                  <c:v>101393.13</c:v>
                </c:pt>
                <c:pt idx="20029">
                  <c:v>101395.13</c:v>
                </c:pt>
                <c:pt idx="20030">
                  <c:v>101397.13</c:v>
                </c:pt>
                <c:pt idx="20031">
                  <c:v>101399.13</c:v>
                </c:pt>
                <c:pt idx="20032">
                  <c:v>101401.13</c:v>
                </c:pt>
                <c:pt idx="20033">
                  <c:v>101403.13</c:v>
                </c:pt>
                <c:pt idx="20034">
                  <c:v>101405.13</c:v>
                </c:pt>
                <c:pt idx="20035">
                  <c:v>101407.13</c:v>
                </c:pt>
                <c:pt idx="20036">
                  <c:v>101409.13</c:v>
                </c:pt>
                <c:pt idx="20037">
                  <c:v>101411.13</c:v>
                </c:pt>
                <c:pt idx="20038">
                  <c:v>101413.13</c:v>
                </c:pt>
                <c:pt idx="20039">
                  <c:v>101415.13</c:v>
                </c:pt>
                <c:pt idx="20040">
                  <c:v>101417.13</c:v>
                </c:pt>
                <c:pt idx="20041">
                  <c:v>101419.13</c:v>
                </c:pt>
                <c:pt idx="20042">
                  <c:v>101421.13</c:v>
                </c:pt>
                <c:pt idx="20043">
                  <c:v>101423.13</c:v>
                </c:pt>
                <c:pt idx="20044">
                  <c:v>101425.13</c:v>
                </c:pt>
                <c:pt idx="20045">
                  <c:v>101427.13</c:v>
                </c:pt>
                <c:pt idx="20046">
                  <c:v>101429.13</c:v>
                </c:pt>
                <c:pt idx="20047">
                  <c:v>101431.13</c:v>
                </c:pt>
                <c:pt idx="20048">
                  <c:v>101433.13</c:v>
                </c:pt>
                <c:pt idx="20049">
                  <c:v>101435.13</c:v>
                </c:pt>
                <c:pt idx="20050">
                  <c:v>101437.13</c:v>
                </c:pt>
                <c:pt idx="20051">
                  <c:v>101439.13</c:v>
                </c:pt>
                <c:pt idx="20052">
                  <c:v>101441.13</c:v>
                </c:pt>
                <c:pt idx="20053">
                  <c:v>101443.13</c:v>
                </c:pt>
                <c:pt idx="20054">
                  <c:v>101445.13</c:v>
                </c:pt>
                <c:pt idx="20055">
                  <c:v>101447.13</c:v>
                </c:pt>
                <c:pt idx="20056">
                  <c:v>101449.13</c:v>
                </c:pt>
                <c:pt idx="20057">
                  <c:v>101451.13</c:v>
                </c:pt>
                <c:pt idx="20058">
                  <c:v>101453.13</c:v>
                </c:pt>
                <c:pt idx="20059">
                  <c:v>101455.13</c:v>
                </c:pt>
                <c:pt idx="20060">
                  <c:v>101457.13</c:v>
                </c:pt>
                <c:pt idx="20061">
                  <c:v>101459.13</c:v>
                </c:pt>
                <c:pt idx="20062">
                  <c:v>101461.13</c:v>
                </c:pt>
                <c:pt idx="20063">
                  <c:v>101463.13</c:v>
                </c:pt>
                <c:pt idx="20064">
                  <c:v>101465.13</c:v>
                </c:pt>
                <c:pt idx="20065">
                  <c:v>101467.13</c:v>
                </c:pt>
                <c:pt idx="20066">
                  <c:v>101469.13</c:v>
                </c:pt>
                <c:pt idx="20067">
                  <c:v>101471.13</c:v>
                </c:pt>
                <c:pt idx="20068">
                  <c:v>101473.13</c:v>
                </c:pt>
                <c:pt idx="20069">
                  <c:v>101475.13</c:v>
                </c:pt>
                <c:pt idx="20070">
                  <c:v>101477.13</c:v>
                </c:pt>
                <c:pt idx="20071">
                  <c:v>101479.13</c:v>
                </c:pt>
                <c:pt idx="20072">
                  <c:v>101481.13</c:v>
                </c:pt>
                <c:pt idx="20073">
                  <c:v>101483.13</c:v>
                </c:pt>
                <c:pt idx="20074">
                  <c:v>101485.13</c:v>
                </c:pt>
                <c:pt idx="20075">
                  <c:v>101487.13</c:v>
                </c:pt>
                <c:pt idx="20076">
                  <c:v>101489.13</c:v>
                </c:pt>
                <c:pt idx="20077">
                  <c:v>101491.13</c:v>
                </c:pt>
                <c:pt idx="20078">
                  <c:v>101493.13</c:v>
                </c:pt>
                <c:pt idx="20079">
                  <c:v>101495.13</c:v>
                </c:pt>
                <c:pt idx="20080">
                  <c:v>101497.13</c:v>
                </c:pt>
                <c:pt idx="20081">
                  <c:v>101499.13</c:v>
                </c:pt>
                <c:pt idx="20082">
                  <c:v>101501.13</c:v>
                </c:pt>
                <c:pt idx="20083">
                  <c:v>101503.13</c:v>
                </c:pt>
                <c:pt idx="20084">
                  <c:v>101505.13</c:v>
                </c:pt>
                <c:pt idx="20085">
                  <c:v>101507.13</c:v>
                </c:pt>
                <c:pt idx="20086">
                  <c:v>101509.13</c:v>
                </c:pt>
                <c:pt idx="20087">
                  <c:v>101511.13</c:v>
                </c:pt>
                <c:pt idx="20088">
                  <c:v>101513.13</c:v>
                </c:pt>
                <c:pt idx="20089">
                  <c:v>101515.13</c:v>
                </c:pt>
                <c:pt idx="20090">
                  <c:v>101517.13</c:v>
                </c:pt>
                <c:pt idx="20091">
                  <c:v>101519.13</c:v>
                </c:pt>
                <c:pt idx="20092">
                  <c:v>101521.13</c:v>
                </c:pt>
                <c:pt idx="20093">
                  <c:v>101523.13</c:v>
                </c:pt>
                <c:pt idx="20094">
                  <c:v>101525.13</c:v>
                </c:pt>
                <c:pt idx="20095">
                  <c:v>101527.13</c:v>
                </c:pt>
                <c:pt idx="20096">
                  <c:v>101529.13</c:v>
                </c:pt>
                <c:pt idx="20097">
                  <c:v>101531.13</c:v>
                </c:pt>
                <c:pt idx="20098">
                  <c:v>101533.13</c:v>
                </c:pt>
                <c:pt idx="20099">
                  <c:v>101535.13</c:v>
                </c:pt>
                <c:pt idx="20100">
                  <c:v>101537.13</c:v>
                </c:pt>
                <c:pt idx="20101">
                  <c:v>101539.13</c:v>
                </c:pt>
                <c:pt idx="20102">
                  <c:v>101541.13</c:v>
                </c:pt>
                <c:pt idx="20103">
                  <c:v>101543.13</c:v>
                </c:pt>
                <c:pt idx="20104">
                  <c:v>101545.13</c:v>
                </c:pt>
                <c:pt idx="20105">
                  <c:v>101547.13</c:v>
                </c:pt>
                <c:pt idx="20106">
                  <c:v>101549.13</c:v>
                </c:pt>
                <c:pt idx="20107">
                  <c:v>101551.13</c:v>
                </c:pt>
                <c:pt idx="20108">
                  <c:v>101553.13</c:v>
                </c:pt>
                <c:pt idx="20109">
                  <c:v>101555.13</c:v>
                </c:pt>
                <c:pt idx="20110">
                  <c:v>101557.13</c:v>
                </c:pt>
                <c:pt idx="20111">
                  <c:v>101559.13</c:v>
                </c:pt>
                <c:pt idx="20112">
                  <c:v>101561.13</c:v>
                </c:pt>
                <c:pt idx="20113">
                  <c:v>101563.13</c:v>
                </c:pt>
                <c:pt idx="20114">
                  <c:v>101565.13</c:v>
                </c:pt>
                <c:pt idx="20115">
                  <c:v>101567.13</c:v>
                </c:pt>
                <c:pt idx="20116">
                  <c:v>101569.13</c:v>
                </c:pt>
                <c:pt idx="20117">
                  <c:v>101571.13</c:v>
                </c:pt>
                <c:pt idx="20118">
                  <c:v>101573.13</c:v>
                </c:pt>
                <c:pt idx="20119">
                  <c:v>101575.13</c:v>
                </c:pt>
                <c:pt idx="20120">
                  <c:v>101577.13</c:v>
                </c:pt>
                <c:pt idx="20121">
                  <c:v>101579.13</c:v>
                </c:pt>
                <c:pt idx="20122">
                  <c:v>101581.13</c:v>
                </c:pt>
                <c:pt idx="20123">
                  <c:v>101583.13</c:v>
                </c:pt>
                <c:pt idx="20124">
                  <c:v>101585.13</c:v>
                </c:pt>
                <c:pt idx="20125">
                  <c:v>101587.13</c:v>
                </c:pt>
                <c:pt idx="20126">
                  <c:v>101589.13</c:v>
                </c:pt>
                <c:pt idx="20127">
                  <c:v>101591.13</c:v>
                </c:pt>
                <c:pt idx="20128">
                  <c:v>101593.13</c:v>
                </c:pt>
                <c:pt idx="20129">
                  <c:v>101595.13</c:v>
                </c:pt>
                <c:pt idx="20130">
                  <c:v>101597.13</c:v>
                </c:pt>
                <c:pt idx="20131">
                  <c:v>101599.13</c:v>
                </c:pt>
                <c:pt idx="20132">
                  <c:v>101601.13</c:v>
                </c:pt>
                <c:pt idx="20133">
                  <c:v>101603.13</c:v>
                </c:pt>
                <c:pt idx="20134">
                  <c:v>101605.13</c:v>
                </c:pt>
                <c:pt idx="20135">
                  <c:v>101607.13</c:v>
                </c:pt>
                <c:pt idx="20136">
                  <c:v>101609.13</c:v>
                </c:pt>
                <c:pt idx="20137">
                  <c:v>101611.13</c:v>
                </c:pt>
                <c:pt idx="20138">
                  <c:v>101613.13</c:v>
                </c:pt>
                <c:pt idx="20139">
                  <c:v>101615.13</c:v>
                </c:pt>
                <c:pt idx="20140">
                  <c:v>101617.13</c:v>
                </c:pt>
                <c:pt idx="20141">
                  <c:v>101619.13</c:v>
                </c:pt>
                <c:pt idx="20142">
                  <c:v>101621.13</c:v>
                </c:pt>
                <c:pt idx="20143">
                  <c:v>101623.13</c:v>
                </c:pt>
                <c:pt idx="20144">
                  <c:v>101625.13</c:v>
                </c:pt>
                <c:pt idx="20145">
                  <c:v>101627.13</c:v>
                </c:pt>
                <c:pt idx="20146">
                  <c:v>101629.13</c:v>
                </c:pt>
                <c:pt idx="20147">
                  <c:v>101631.13</c:v>
                </c:pt>
                <c:pt idx="20148">
                  <c:v>101633.13</c:v>
                </c:pt>
                <c:pt idx="20149">
                  <c:v>101635.13</c:v>
                </c:pt>
                <c:pt idx="20150">
                  <c:v>101637.13</c:v>
                </c:pt>
                <c:pt idx="20151">
                  <c:v>101639.13</c:v>
                </c:pt>
                <c:pt idx="20152">
                  <c:v>101641.13</c:v>
                </c:pt>
                <c:pt idx="20153">
                  <c:v>101643.13</c:v>
                </c:pt>
                <c:pt idx="20154">
                  <c:v>101645.13</c:v>
                </c:pt>
                <c:pt idx="20155">
                  <c:v>101647.13</c:v>
                </c:pt>
                <c:pt idx="20156">
                  <c:v>101649.13</c:v>
                </c:pt>
                <c:pt idx="20157">
                  <c:v>101651.13</c:v>
                </c:pt>
                <c:pt idx="20158">
                  <c:v>101653.13</c:v>
                </c:pt>
                <c:pt idx="20159">
                  <c:v>101655.13</c:v>
                </c:pt>
                <c:pt idx="20160">
                  <c:v>101657.13</c:v>
                </c:pt>
                <c:pt idx="20161">
                  <c:v>101659.13</c:v>
                </c:pt>
                <c:pt idx="20162">
                  <c:v>101661.13</c:v>
                </c:pt>
                <c:pt idx="20163">
                  <c:v>101663.13</c:v>
                </c:pt>
                <c:pt idx="20164">
                  <c:v>101665.13</c:v>
                </c:pt>
                <c:pt idx="20165">
                  <c:v>101667.13</c:v>
                </c:pt>
                <c:pt idx="20166">
                  <c:v>101669.13</c:v>
                </c:pt>
                <c:pt idx="20167">
                  <c:v>101671.13</c:v>
                </c:pt>
                <c:pt idx="20168">
                  <c:v>101673.13</c:v>
                </c:pt>
                <c:pt idx="20169">
                  <c:v>101675.13</c:v>
                </c:pt>
                <c:pt idx="20170">
                  <c:v>101677.13</c:v>
                </c:pt>
                <c:pt idx="20171">
                  <c:v>101679.13</c:v>
                </c:pt>
                <c:pt idx="20172">
                  <c:v>101681.13</c:v>
                </c:pt>
                <c:pt idx="20173">
                  <c:v>101683.13</c:v>
                </c:pt>
                <c:pt idx="20174">
                  <c:v>101685.13</c:v>
                </c:pt>
                <c:pt idx="20175">
                  <c:v>101687.13</c:v>
                </c:pt>
                <c:pt idx="20176">
                  <c:v>101689.13</c:v>
                </c:pt>
                <c:pt idx="20177">
                  <c:v>101691.13</c:v>
                </c:pt>
                <c:pt idx="20178">
                  <c:v>101693.13</c:v>
                </c:pt>
                <c:pt idx="20179">
                  <c:v>101695.13</c:v>
                </c:pt>
                <c:pt idx="20180">
                  <c:v>101697.13</c:v>
                </c:pt>
                <c:pt idx="20181">
                  <c:v>101699.13</c:v>
                </c:pt>
                <c:pt idx="20182">
                  <c:v>101701.13</c:v>
                </c:pt>
                <c:pt idx="20183">
                  <c:v>101703.13</c:v>
                </c:pt>
                <c:pt idx="20184">
                  <c:v>101705.13</c:v>
                </c:pt>
                <c:pt idx="20185">
                  <c:v>101707.13</c:v>
                </c:pt>
                <c:pt idx="20186">
                  <c:v>101709.13</c:v>
                </c:pt>
                <c:pt idx="20187">
                  <c:v>101711.13</c:v>
                </c:pt>
                <c:pt idx="20188">
                  <c:v>101713.13</c:v>
                </c:pt>
                <c:pt idx="20189">
                  <c:v>101715.13</c:v>
                </c:pt>
                <c:pt idx="20190">
                  <c:v>101717.13</c:v>
                </c:pt>
                <c:pt idx="20191">
                  <c:v>101719.13</c:v>
                </c:pt>
                <c:pt idx="20192">
                  <c:v>101721.13</c:v>
                </c:pt>
                <c:pt idx="20193">
                  <c:v>101723.13</c:v>
                </c:pt>
                <c:pt idx="20194">
                  <c:v>101725.13</c:v>
                </c:pt>
                <c:pt idx="20195">
                  <c:v>101727.13</c:v>
                </c:pt>
                <c:pt idx="20196">
                  <c:v>101729.13</c:v>
                </c:pt>
                <c:pt idx="20197">
                  <c:v>101731.13</c:v>
                </c:pt>
                <c:pt idx="20198">
                  <c:v>101733.13</c:v>
                </c:pt>
                <c:pt idx="20199">
                  <c:v>101735.13</c:v>
                </c:pt>
                <c:pt idx="20200">
                  <c:v>101737.13</c:v>
                </c:pt>
                <c:pt idx="20201">
                  <c:v>101739.13</c:v>
                </c:pt>
                <c:pt idx="20202">
                  <c:v>101741.13</c:v>
                </c:pt>
                <c:pt idx="20203">
                  <c:v>101743.13</c:v>
                </c:pt>
                <c:pt idx="20204">
                  <c:v>101745.13</c:v>
                </c:pt>
                <c:pt idx="20205">
                  <c:v>101747.13</c:v>
                </c:pt>
                <c:pt idx="20206">
                  <c:v>101749.13</c:v>
                </c:pt>
                <c:pt idx="20207">
                  <c:v>101751.13</c:v>
                </c:pt>
                <c:pt idx="20208">
                  <c:v>101753.13</c:v>
                </c:pt>
                <c:pt idx="20209">
                  <c:v>101755.13</c:v>
                </c:pt>
                <c:pt idx="20210">
                  <c:v>101757.13</c:v>
                </c:pt>
                <c:pt idx="20211">
                  <c:v>101759.13</c:v>
                </c:pt>
                <c:pt idx="20212">
                  <c:v>101761.13</c:v>
                </c:pt>
                <c:pt idx="20213">
                  <c:v>101763.13</c:v>
                </c:pt>
                <c:pt idx="20214">
                  <c:v>101765.13</c:v>
                </c:pt>
                <c:pt idx="20215">
                  <c:v>101767.13</c:v>
                </c:pt>
                <c:pt idx="20216">
                  <c:v>101769.13</c:v>
                </c:pt>
                <c:pt idx="20217">
                  <c:v>101771.13</c:v>
                </c:pt>
                <c:pt idx="20218">
                  <c:v>101773.13</c:v>
                </c:pt>
                <c:pt idx="20219">
                  <c:v>101775.13</c:v>
                </c:pt>
                <c:pt idx="20220">
                  <c:v>101777.13</c:v>
                </c:pt>
                <c:pt idx="20221">
                  <c:v>101779.13</c:v>
                </c:pt>
                <c:pt idx="20222">
                  <c:v>101781.13</c:v>
                </c:pt>
                <c:pt idx="20223">
                  <c:v>101783.13</c:v>
                </c:pt>
                <c:pt idx="20224">
                  <c:v>101785.13</c:v>
                </c:pt>
                <c:pt idx="20225">
                  <c:v>101787.13</c:v>
                </c:pt>
                <c:pt idx="20226">
                  <c:v>101789.13</c:v>
                </c:pt>
                <c:pt idx="20227">
                  <c:v>101791.13</c:v>
                </c:pt>
                <c:pt idx="20228">
                  <c:v>101793.13</c:v>
                </c:pt>
                <c:pt idx="20229">
                  <c:v>101795.13</c:v>
                </c:pt>
                <c:pt idx="20230">
                  <c:v>101797.13</c:v>
                </c:pt>
                <c:pt idx="20231">
                  <c:v>101799.13</c:v>
                </c:pt>
                <c:pt idx="20232">
                  <c:v>101801.13</c:v>
                </c:pt>
                <c:pt idx="20233">
                  <c:v>101803.13</c:v>
                </c:pt>
                <c:pt idx="20234">
                  <c:v>101805.13</c:v>
                </c:pt>
                <c:pt idx="20235">
                  <c:v>101807.13</c:v>
                </c:pt>
                <c:pt idx="20236">
                  <c:v>101809.13</c:v>
                </c:pt>
                <c:pt idx="20237">
                  <c:v>101811.13</c:v>
                </c:pt>
                <c:pt idx="20238">
                  <c:v>101813.13</c:v>
                </c:pt>
                <c:pt idx="20239">
                  <c:v>101815.13</c:v>
                </c:pt>
                <c:pt idx="20240">
                  <c:v>101817.13</c:v>
                </c:pt>
                <c:pt idx="20241">
                  <c:v>101819.13</c:v>
                </c:pt>
                <c:pt idx="20242">
                  <c:v>101821.13</c:v>
                </c:pt>
                <c:pt idx="20243">
                  <c:v>101823.13</c:v>
                </c:pt>
                <c:pt idx="20244">
                  <c:v>101825.13</c:v>
                </c:pt>
                <c:pt idx="20245">
                  <c:v>101827.13</c:v>
                </c:pt>
                <c:pt idx="20246">
                  <c:v>101829.13</c:v>
                </c:pt>
                <c:pt idx="20247">
                  <c:v>101831.13</c:v>
                </c:pt>
                <c:pt idx="20248">
                  <c:v>101833.13</c:v>
                </c:pt>
                <c:pt idx="20249">
                  <c:v>101835.13</c:v>
                </c:pt>
                <c:pt idx="20250">
                  <c:v>101837.13</c:v>
                </c:pt>
                <c:pt idx="20251">
                  <c:v>101839.13</c:v>
                </c:pt>
                <c:pt idx="20252">
                  <c:v>101841.13</c:v>
                </c:pt>
                <c:pt idx="20253">
                  <c:v>101843.13</c:v>
                </c:pt>
                <c:pt idx="20254">
                  <c:v>101845.13</c:v>
                </c:pt>
                <c:pt idx="20255">
                  <c:v>101847.13</c:v>
                </c:pt>
                <c:pt idx="20256">
                  <c:v>101849.13</c:v>
                </c:pt>
                <c:pt idx="20257">
                  <c:v>101851.13</c:v>
                </c:pt>
                <c:pt idx="20258">
                  <c:v>101853.13</c:v>
                </c:pt>
                <c:pt idx="20259">
                  <c:v>101855.13</c:v>
                </c:pt>
                <c:pt idx="20260">
                  <c:v>101857.13</c:v>
                </c:pt>
                <c:pt idx="20261">
                  <c:v>101859.13</c:v>
                </c:pt>
                <c:pt idx="20262">
                  <c:v>101861.13</c:v>
                </c:pt>
                <c:pt idx="20263">
                  <c:v>101863.13</c:v>
                </c:pt>
                <c:pt idx="20264">
                  <c:v>101865.13</c:v>
                </c:pt>
                <c:pt idx="20265">
                  <c:v>101867.13</c:v>
                </c:pt>
                <c:pt idx="20266">
                  <c:v>101869.13</c:v>
                </c:pt>
                <c:pt idx="20267">
                  <c:v>101871.13</c:v>
                </c:pt>
                <c:pt idx="20268">
                  <c:v>101873.13</c:v>
                </c:pt>
                <c:pt idx="20269">
                  <c:v>101875.13</c:v>
                </c:pt>
                <c:pt idx="20270">
                  <c:v>101877.13</c:v>
                </c:pt>
                <c:pt idx="20271">
                  <c:v>101879.13</c:v>
                </c:pt>
                <c:pt idx="20272">
                  <c:v>101881.13</c:v>
                </c:pt>
                <c:pt idx="20273">
                  <c:v>101883.13</c:v>
                </c:pt>
                <c:pt idx="20274">
                  <c:v>101885.13</c:v>
                </c:pt>
                <c:pt idx="20275">
                  <c:v>101887.13</c:v>
                </c:pt>
                <c:pt idx="20276">
                  <c:v>101889.13</c:v>
                </c:pt>
                <c:pt idx="20277">
                  <c:v>101891.13</c:v>
                </c:pt>
                <c:pt idx="20278">
                  <c:v>101893.13</c:v>
                </c:pt>
                <c:pt idx="20279">
                  <c:v>101895.13</c:v>
                </c:pt>
                <c:pt idx="20280">
                  <c:v>101897.13</c:v>
                </c:pt>
                <c:pt idx="20281">
                  <c:v>101899.13</c:v>
                </c:pt>
                <c:pt idx="20282">
                  <c:v>101901.13</c:v>
                </c:pt>
                <c:pt idx="20283">
                  <c:v>101903.13</c:v>
                </c:pt>
                <c:pt idx="20284">
                  <c:v>101905.13</c:v>
                </c:pt>
                <c:pt idx="20285">
                  <c:v>101907.13</c:v>
                </c:pt>
                <c:pt idx="20286">
                  <c:v>101909.13</c:v>
                </c:pt>
                <c:pt idx="20287">
                  <c:v>101911.13</c:v>
                </c:pt>
                <c:pt idx="20288">
                  <c:v>101913.13</c:v>
                </c:pt>
                <c:pt idx="20289">
                  <c:v>101915.13</c:v>
                </c:pt>
                <c:pt idx="20290">
                  <c:v>101917.13</c:v>
                </c:pt>
                <c:pt idx="20291">
                  <c:v>101919.13</c:v>
                </c:pt>
                <c:pt idx="20292">
                  <c:v>101921.13</c:v>
                </c:pt>
                <c:pt idx="20293">
                  <c:v>101923.13</c:v>
                </c:pt>
                <c:pt idx="20294">
                  <c:v>101925.13</c:v>
                </c:pt>
                <c:pt idx="20295">
                  <c:v>101927.13</c:v>
                </c:pt>
                <c:pt idx="20296">
                  <c:v>101929.13</c:v>
                </c:pt>
                <c:pt idx="20297">
                  <c:v>101931.13</c:v>
                </c:pt>
                <c:pt idx="20298">
                  <c:v>101933.13</c:v>
                </c:pt>
                <c:pt idx="20299">
                  <c:v>101935.13</c:v>
                </c:pt>
                <c:pt idx="20300">
                  <c:v>101937.13</c:v>
                </c:pt>
                <c:pt idx="20301">
                  <c:v>101939.13</c:v>
                </c:pt>
                <c:pt idx="20302">
                  <c:v>101941.13</c:v>
                </c:pt>
                <c:pt idx="20303">
                  <c:v>101943.13</c:v>
                </c:pt>
                <c:pt idx="20304">
                  <c:v>101945.13</c:v>
                </c:pt>
                <c:pt idx="20305">
                  <c:v>101947.13</c:v>
                </c:pt>
                <c:pt idx="20306">
                  <c:v>101949.13</c:v>
                </c:pt>
                <c:pt idx="20307">
                  <c:v>101951.13</c:v>
                </c:pt>
                <c:pt idx="20308">
                  <c:v>101953.13</c:v>
                </c:pt>
                <c:pt idx="20309">
                  <c:v>101955.13</c:v>
                </c:pt>
                <c:pt idx="20310">
                  <c:v>101957.13</c:v>
                </c:pt>
                <c:pt idx="20311">
                  <c:v>101959.13</c:v>
                </c:pt>
                <c:pt idx="20312">
                  <c:v>101961.13</c:v>
                </c:pt>
                <c:pt idx="20313">
                  <c:v>101963.13</c:v>
                </c:pt>
                <c:pt idx="20314">
                  <c:v>101965.13</c:v>
                </c:pt>
                <c:pt idx="20315">
                  <c:v>101967.13</c:v>
                </c:pt>
                <c:pt idx="20316">
                  <c:v>101969.13</c:v>
                </c:pt>
                <c:pt idx="20317">
                  <c:v>101971.13</c:v>
                </c:pt>
                <c:pt idx="20318">
                  <c:v>101973.13</c:v>
                </c:pt>
                <c:pt idx="20319">
                  <c:v>101975.13</c:v>
                </c:pt>
                <c:pt idx="20320">
                  <c:v>101977.13</c:v>
                </c:pt>
                <c:pt idx="20321">
                  <c:v>101979.13</c:v>
                </c:pt>
                <c:pt idx="20322">
                  <c:v>101981.13</c:v>
                </c:pt>
                <c:pt idx="20323">
                  <c:v>101983.13</c:v>
                </c:pt>
                <c:pt idx="20324">
                  <c:v>101985.13</c:v>
                </c:pt>
                <c:pt idx="20325">
                  <c:v>101987.13</c:v>
                </c:pt>
                <c:pt idx="20326">
                  <c:v>101989.13</c:v>
                </c:pt>
                <c:pt idx="20327">
                  <c:v>101991.13</c:v>
                </c:pt>
                <c:pt idx="20328">
                  <c:v>101993.13</c:v>
                </c:pt>
                <c:pt idx="20329">
                  <c:v>101995.13</c:v>
                </c:pt>
                <c:pt idx="20330">
                  <c:v>101997.13</c:v>
                </c:pt>
                <c:pt idx="20331">
                  <c:v>101999.13</c:v>
                </c:pt>
                <c:pt idx="20332">
                  <c:v>102001.13</c:v>
                </c:pt>
                <c:pt idx="20333">
                  <c:v>102003.13</c:v>
                </c:pt>
                <c:pt idx="20334">
                  <c:v>102005.13</c:v>
                </c:pt>
                <c:pt idx="20335">
                  <c:v>102007.13</c:v>
                </c:pt>
                <c:pt idx="20336">
                  <c:v>102009.13</c:v>
                </c:pt>
                <c:pt idx="20337">
                  <c:v>102011.13</c:v>
                </c:pt>
                <c:pt idx="20338">
                  <c:v>102013.13</c:v>
                </c:pt>
                <c:pt idx="20339">
                  <c:v>102015.13</c:v>
                </c:pt>
                <c:pt idx="20340">
                  <c:v>102017.13</c:v>
                </c:pt>
                <c:pt idx="20341">
                  <c:v>102019.13</c:v>
                </c:pt>
                <c:pt idx="20342">
                  <c:v>102021.13</c:v>
                </c:pt>
                <c:pt idx="20343">
                  <c:v>102023.13</c:v>
                </c:pt>
                <c:pt idx="20344">
                  <c:v>102025.13</c:v>
                </c:pt>
                <c:pt idx="20345">
                  <c:v>102027.13</c:v>
                </c:pt>
                <c:pt idx="20346">
                  <c:v>102029.13</c:v>
                </c:pt>
                <c:pt idx="20347">
                  <c:v>102031.13</c:v>
                </c:pt>
                <c:pt idx="20348">
                  <c:v>102033.13</c:v>
                </c:pt>
                <c:pt idx="20349">
                  <c:v>102035.13</c:v>
                </c:pt>
                <c:pt idx="20350">
                  <c:v>102037.13</c:v>
                </c:pt>
                <c:pt idx="20351">
                  <c:v>102039.13</c:v>
                </c:pt>
                <c:pt idx="20352">
                  <c:v>102041.13</c:v>
                </c:pt>
                <c:pt idx="20353">
                  <c:v>102043.13</c:v>
                </c:pt>
                <c:pt idx="20354">
                  <c:v>102045.13</c:v>
                </c:pt>
                <c:pt idx="20355">
                  <c:v>102047.13</c:v>
                </c:pt>
                <c:pt idx="20356">
                  <c:v>102049.13</c:v>
                </c:pt>
                <c:pt idx="20357">
                  <c:v>102051.13</c:v>
                </c:pt>
                <c:pt idx="20358">
                  <c:v>102053.13</c:v>
                </c:pt>
                <c:pt idx="20359">
                  <c:v>102055.13</c:v>
                </c:pt>
                <c:pt idx="20360">
                  <c:v>102057.13</c:v>
                </c:pt>
                <c:pt idx="20361">
                  <c:v>102059.13</c:v>
                </c:pt>
                <c:pt idx="20362">
                  <c:v>102061.13</c:v>
                </c:pt>
                <c:pt idx="20363">
                  <c:v>102063.13</c:v>
                </c:pt>
                <c:pt idx="20364">
                  <c:v>102065.13</c:v>
                </c:pt>
                <c:pt idx="20365">
                  <c:v>102067.13</c:v>
                </c:pt>
                <c:pt idx="20366">
                  <c:v>102069.13</c:v>
                </c:pt>
                <c:pt idx="20367">
                  <c:v>102071.13</c:v>
                </c:pt>
                <c:pt idx="20368">
                  <c:v>102073.13</c:v>
                </c:pt>
                <c:pt idx="20369">
                  <c:v>102075.13</c:v>
                </c:pt>
                <c:pt idx="20370">
                  <c:v>102077.13</c:v>
                </c:pt>
                <c:pt idx="20371">
                  <c:v>102079.13</c:v>
                </c:pt>
                <c:pt idx="20372">
                  <c:v>102081.13</c:v>
                </c:pt>
                <c:pt idx="20373">
                  <c:v>102083.13</c:v>
                </c:pt>
                <c:pt idx="20374">
                  <c:v>102085.13</c:v>
                </c:pt>
                <c:pt idx="20375">
                  <c:v>102087.13</c:v>
                </c:pt>
                <c:pt idx="20376">
                  <c:v>102089.13</c:v>
                </c:pt>
                <c:pt idx="20377">
                  <c:v>102091.13</c:v>
                </c:pt>
                <c:pt idx="20378">
                  <c:v>102093.13</c:v>
                </c:pt>
                <c:pt idx="20379">
                  <c:v>102095.13</c:v>
                </c:pt>
                <c:pt idx="20380">
                  <c:v>102097.13</c:v>
                </c:pt>
                <c:pt idx="20381">
                  <c:v>102099.13</c:v>
                </c:pt>
                <c:pt idx="20382">
                  <c:v>102101.13</c:v>
                </c:pt>
                <c:pt idx="20383">
                  <c:v>102103.13</c:v>
                </c:pt>
                <c:pt idx="20384">
                  <c:v>102105.13</c:v>
                </c:pt>
                <c:pt idx="20385">
                  <c:v>102107.13</c:v>
                </c:pt>
                <c:pt idx="20386">
                  <c:v>102109.13</c:v>
                </c:pt>
                <c:pt idx="20387">
                  <c:v>102111.13</c:v>
                </c:pt>
                <c:pt idx="20388">
                  <c:v>102113.13</c:v>
                </c:pt>
                <c:pt idx="20389">
                  <c:v>102115.13</c:v>
                </c:pt>
                <c:pt idx="20390">
                  <c:v>102117.13</c:v>
                </c:pt>
                <c:pt idx="20391">
                  <c:v>102119.13</c:v>
                </c:pt>
                <c:pt idx="20392">
                  <c:v>102121.13</c:v>
                </c:pt>
                <c:pt idx="20393">
                  <c:v>102123.13</c:v>
                </c:pt>
                <c:pt idx="20394">
                  <c:v>102125.13</c:v>
                </c:pt>
                <c:pt idx="20395">
                  <c:v>102127.13</c:v>
                </c:pt>
                <c:pt idx="20396">
                  <c:v>102129.13</c:v>
                </c:pt>
                <c:pt idx="20397">
                  <c:v>102131.13</c:v>
                </c:pt>
                <c:pt idx="20398">
                  <c:v>102133.13</c:v>
                </c:pt>
                <c:pt idx="20399">
                  <c:v>102135.13</c:v>
                </c:pt>
                <c:pt idx="20400">
                  <c:v>102137.13</c:v>
                </c:pt>
                <c:pt idx="20401">
                  <c:v>102139.13</c:v>
                </c:pt>
                <c:pt idx="20402">
                  <c:v>102141.13</c:v>
                </c:pt>
                <c:pt idx="20403">
                  <c:v>102143.13</c:v>
                </c:pt>
                <c:pt idx="20404">
                  <c:v>102145.13</c:v>
                </c:pt>
                <c:pt idx="20405">
                  <c:v>102147.13</c:v>
                </c:pt>
                <c:pt idx="20406">
                  <c:v>102149.13</c:v>
                </c:pt>
                <c:pt idx="20407">
                  <c:v>102151.13</c:v>
                </c:pt>
                <c:pt idx="20408">
                  <c:v>102153.13</c:v>
                </c:pt>
                <c:pt idx="20409">
                  <c:v>102155.13</c:v>
                </c:pt>
                <c:pt idx="20410">
                  <c:v>102157.13</c:v>
                </c:pt>
                <c:pt idx="20411">
                  <c:v>102159.13</c:v>
                </c:pt>
                <c:pt idx="20412">
                  <c:v>102161.13</c:v>
                </c:pt>
                <c:pt idx="20413">
                  <c:v>102163.13</c:v>
                </c:pt>
                <c:pt idx="20414">
                  <c:v>102165.13</c:v>
                </c:pt>
                <c:pt idx="20415">
                  <c:v>102167.13</c:v>
                </c:pt>
                <c:pt idx="20416">
                  <c:v>102169.13</c:v>
                </c:pt>
                <c:pt idx="20417">
                  <c:v>102171.13</c:v>
                </c:pt>
                <c:pt idx="20418">
                  <c:v>102173.13</c:v>
                </c:pt>
                <c:pt idx="20419">
                  <c:v>102175.13</c:v>
                </c:pt>
                <c:pt idx="20420">
                  <c:v>102177.13</c:v>
                </c:pt>
                <c:pt idx="20421">
                  <c:v>102179.13</c:v>
                </c:pt>
                <c:pt idx="20422">
                  <c:v>102181.13</c:v>
                </c:pt>
                <c:pt idx="20423">
                  <c:v>102183.13</c:v>
                </c:pt>
                <c:pt idx="20424">
                  <c:v>102185.13</c:v>
                </c:pt>
                <c:pt idx="20425">
                  <c:v>102187.13</c:v>
                </c:pt>
                <c:pt idx="20426">
                  <c:v>102189.13</c:v>
                </c:pt>
                <c:pt idx="20427">
                  <c:v>102191.13</c:v>
                </c:pt>
                <c:pt idx="20428">
                  <c:v>102193.13</c:v>
                </c:pt>
                <c:pt idx="20429">
                  <c:v>102196.95</c:v>
                </c:pt>
                <c:pt idx="20430">
                  <c:v>102198.95</c:v>
                </c:pt>
                <c:pt idx="20431">
                  <c:v>102200.95</c:v>
                </c:pt>
                <c:pt idx="20432">
                  <c:v>102202.95</c:v>
                </c:pt>
                <c:pt idx="20433">
                  <c:v>102204.95</c:v>
                </c:pt>
                <c:pt idx="20434">
                  <c:v>102206.95</c:v>
                </c:pt>
                <c:pt idx="20435">
                  <c:v>102208.95</c:v>
                </c:pt>
                <c:pt idx="20436">
                  <c:v>102210.95</c:v>
                </c:pt>
                <c:pt idx="20437">
                  <c:v>102212.95</c:v>
                </c:pt>
                <c:pt idx="20438">
                  <c:v>102214.95</c:v>
                </c:pt>
                <c:pt idx="20439">
                  <c:v>102216.95</c:v>
                </c:pt>
                <c:pt idx="20440">
                  <c:v>102218.95</c:v>
                </c:pt>
                <c:pt idx="20441">
                  <c:v>102220.95</c:v>
                </c:pt>
                <c:pt idx="20442">
                  <c:v>102222.95</c:v>
                </c:pt>
                <c:pt idx="20443">
                  <c:v>102224.95</c:v>
                </c:pt>
                <c:pt idx="20444">
                  <c:v>102226.95</c:v>
                </c:pt>
                <c:pt idx="20445">
                  <c:v>102228.95</c:v>
                </c:pt>
                <c:pt idx="20446">
                  <c:v>102230.95</c:v>
                </c:pt>
                <c:pt idx="20447">
                  <c:v>102232.95</c:v>
                </c:pt>
                <c:pt idx="20448">
                  <c:v>102234.95</c:v>
                </c:pt>
                <c:pt idx="20449">
                  <c:v>102236.95</c:v>
                </c:pt>
                <c:pt idx="20450">
                  <c:v>102238.95</c:v>
                </c:pt>
                <c:pt idx="20451">
                  <c:v>102240.95</c:v>
                </c:pt>
                <c:pt idx="20452">
                  <c:v>102242.95</c:v>
                </c:pt>
                <c:pt idx="20453">
                  <c:v>102244.95</c:v>
                </c:pt>
                <c:pt idx="20454">
                  <c:v>102246.95</c:v>
                </c:pt>
                <c:pt idx="20455">
                  <c:v>102248.95</c:v>
                </c:pt>
                <c:pt idx="20456">
                  <c:v>102250.95</c:v>
                </c:pt>
                <c:pt idx="20457">
                  <c:v>102252.95</c:v>
                </c:pt>
                <c:pt idx="20458">
                  <c:v>102254.95</c:v>
                </c:pt>
                <c:pt idx="20459">
                  <c:v>102256.95</c:v>
                </c:pt>
                <c:pt idx="20460">
                  <c:v>102258.95</c:v>
                </c:pt>
                <c:pt idx="20461">
                  <c:v>102260.95</c:v>
                </c:pt>
                <c:pt idx="20462">
                  <c:v>102262.95</c:v>
                </c:pt>
                <c:pt idx="20463">
                  <c:v>102264.95</c:v>
                </c:pt>
                <c:pt idx="20464">
                  <c:v>102266.95</c:v>
                </c:pt>
                <c:pt idx="20465">
                  <c:v>102268.95</c:v>
                </c:pt>
                <c:pt idx="20466">
                  <c:v>102270.95</c:v>
                </c:pt>
                <c:pt idx="20467">
                  <c:v>102272.95</c:v>
                </c:pt>
                <c:pt idx="20468">
                  <c:v>102274.95</c:v>
                </c:pt>
                <c:pt idx="20469">
                  <c:v>102276.95</c:v>
                </c:pt>
                <c:pt idx="20470">
                  <c:v>102278.95</c:v>
                </c:pt>
                <c:pt idx="20471">
                  <c:v>102280.95</c:v>
                </c:pt>
                <c:pt idx="20472">
                  <c:v>102282.95</c:v>
                </c:pt>
                <c:pt idx="20473">
                  <c:v>102284.95</c:v>
                </c:pt>
                <c:pt idx="20474">
                  <c:v>102286.95</c:v>
                </c:pt>
                <c:pt idx="20475">
                  <c:v>102288.95</c:v>
                </c:pt>
                <c:pt idx="20476">
                  <c:v>102290.95</c:v>
                </c:pt>
                <c:pt idx="20477">
                  <c:v>102292.95</c:v>
                </c:pt>
                <c:pt idx="20478">
                  <c:v>102294.95</c:v>
                </c:pt>
                <c:pt idx="20479">
                  <c:v>102296.95</c:v>
                </c:pt>
                <c:pt idx="20480">
                  <c:v>102298.95</c:v>
                </c:pt>
                <c:pt idx="20481">
                  <c:v>102300.95</c:v>
                </c:pt>
                <c:pt idx="20482">
                  <c:v>102302.95</c:v>
                </c:pt>
                <c:pt idx="20483">
                  <c:v>102304.95</c:v>
                </c:pt>
                <c:pt idx="20484">
                  <c:v>102306.95</c:v>
                </c:pt>
                <c:pt idx="20485">
                  <c:v>102308.95</c:v>
                </c:pt>
                <c:pt idx="20486">
                  <c:v>102310.95</c:v>
                </c:pt>
                <c:pt idx="20487">
                  <c:v>102312.95</c:v>
                </c:pt>
                <c:pt idx="20488">
                  <c:v>102314.95</c:v>
                </c:pt>
                <c:pt idx="20489">
                  <c:v>102316.95</c:v>
                </c:pt>
                <c:pt idx="20490">
                  <c:v>102318.95</c:v>
                </c:pt>
                <c:pt idx="20491">
                  <c:v>102320.95</c:v>
                </c:pt>
                <c:pt idx="20492">
                  <c:v>102322.95</c:v>
                </c:pt>
                <c:pt idx="20493">
                  <c:v>102324.95</c:v>
                </c:pt>
                <c:pt idx="20494">
                  <c:v>102326.95</c:v>
                </c:pt>
                <c:pt idx="20495">
                  <c:v>102328.95</c:v>
                </c:pt>
                <c:pt idx="20496">
                  <c:v>102330.95</c:v>
                </c:pt>
                <c:pt idx="20497">
                  <c:v>102332.95</c:v>
                </c:pt>
                <c:pt idx="20498">
                  <c:v>102334.95</c:v>
                </c:pt>
                <c:pt idx="20499">
                  <c:v>102336.95</c:v>
                </c:pt>
                <c:pt idx="20500">
                  <c:v>102338.95</c:v>
                </c:pt>
                <c:pt idx="20501">
                  <c:v>102340.95</c:v>
                </c:pt>
                <c:pt idx="20502">
                  <c:v>102342.95</c:v>
                </c:pt>
                <c:pt idx="20503">
                  <c:v>102344.95</c:v>
                </c:pt>
                <c:pt idx="20504">
                  <c:v>102346.95</c:v>
                </c:pt>
                <c:pt idx="20505">
                  <c:v>102348.95</c:v>
                </c:pt>
                <c:pt idx="20506">
                  <c:v>102350.95</c:v>
                </c:pt>
                <c:pt idx="20507">
                  <c:v>102352.95</c:v>
                </c:pt>
                <c:pt idx="20508">
                  <c:v>102354.95</c:v>
                </c:pt>
                <c:pt idx="20509">
                  <c:v>102356.95</c:v>
                </c:pt>
                <c:pt idx="20510">
                  <c:v>102358.95</c:v>
                </c:pt>
                <c:pt idx="20511">
                  <c:v>102360.95</c:v>
                </c:pt>
                <c:pt idx="20512">
                  <c:v>102362.95</c:v>
                </c:pt>
                <c:pt idx="20513">
                  <c:v>102364.95</c:v>
                </c:pt>
                <c:pt idx="20514">
                  <c:v>102366.95</c:v>
                </c:pt>
                <c:pt idx="20515">
                  <c:v>102368.95</c:v>
                </c:pt>
                <c:pt idx="20516">
                  <c:v>102370.95</c:v>
                </c:pt>
                <c:pt idx="20517">
                  <c:v>102372.95</c:v>
                </c:pt>
                <c:pt idx="20518">
                  <c:v>102374.95</c:v>
                </c:pt>
                <c:pt idx="20519">
                  <c:v>102376.95</c:v>
                </c:pt>
                <c:pt idx="20520">
                  <c:v>102378.95</c:v>
                </c:pt>
                <c:pt idx="20521">
                  <c:v>102380.95</c:v>
                </c:pt>
                <c:pt idx="20522">
                  <c:v>102382.95</c:v>
                </c:pt>
                <c:pt idx="20523">
                  <c:v>102384.95</c:v>
                </c:pt>
                <c:pt idx="20524">
                  <c:v>102386.95</c:v>
                </c:pt>
                <c:pt idx="20525">
                  <c:v>102388.95</c:v>
                </c:pt>
                <c:pt idx="20526">
                  <c:v>102390.95</c:v>
                </c:pt>
                <c:pt idx="20527">
                  <c:v>102392.95</c:v>
                </c:pt>
                <c:pt idx="20528">
                  <c:v>102394.95</c:v>
                </c:pt>
                <c:pt idx="20529">
                  <c:v>102396.95</c:v>
                </c:pt>
                <c:pt idx="20530">
                  <c:v>102398.95</c:v>
                </c:pt>
                <c:pt idx="20531">
                  <c:v>102400.95</c:v>
                </c:pt>
                <c:pt idx="20532">
                  <c:v>102402.95</c:v>
                </c:pt>
                <c:pt idx="20533">
                  <c:v>102404.95</c:v>
                </c:pt>
                <c:pt idx="20534">
                  <c:v>102406.95</c:v>
                </c:pt>
                <c:pt idx="20535">
                  <c:v>102408.95</c:v>
                </c:pt>
                <c:pt idx="20536">
                  <c:v>102410.95</c:v>
                </c:pt>
                <c:pt idx="20537">
                  <c:v>102412.95</c:v>
                </c:pt>
                <c:pt idx="20538">
                  <c:v>102414.95</c:v>
                </c:pt>
                <c:pt idx="20539">
                  <c:v>102416.95</c:v>
                </c:pt>
                <c:pt idx="20540">
                  <c:v>102418.95</c:v>
                </c:pt>
                <c:pt idx="20541">
                  <c:v>102420.95</c:v>
                </c:pt>
                <c:pt idx="20542">
                  <c:v>102422.95</c:v>
                </c:pt>
                <c:pt idx="20543">
                  <c:v>102424.95</c:v>
                </c:pt>
                <c:pt idx="20544">
                  <c:v>102426.95</c:v>
                </c:pt>
                <c:pt idx="20545">
                  <c:v>102428.95</c:v>
                </c:pt>
                <c:pt idx="20546">
                  <c:v>102430.95</c:v>
                </c:pt>
                <c:pt idx="20547">
                  <c:v>102432.95</c:v>
                </c:pt>
                <c:pt idx="20548">
                  <c:v>102434.95</c:v>
                </c:pt>
                <c:pt idx="20549">
                  <c:v>102436.95</c:v>
                </c:pt>
                <c:pt idx="20550">
                  <c:v>102438.95</c:v>
                </c:pt>
                <c:pt idx="20551">
                  <c:v>102440.95</c:v>
                </c:pt>
                <c:pt idx="20552">
                  <c:v>102442.95</c:v>
                </c:pt>
                <c:pt idx="20553">
                  <c:v>102444.95</c:v>
                </c:pt>
                <c:pt idx="20554">
                  <c:v>102446.95</c:v>
                </c:pt>
                <c:pt idx="20555">
                  <c:v>102448.95</c:v>
                </c:pt>
                <c:pt idx="20556">
                  <c:v>102450.95</c:v>
                </c:pt>
                <c:pt idx="20557">
                  <c:v>102452.95</c:v>
                </c:pt>
                <c:pt idx="20558">
                  <c:v>102454.95</c:v>
                </c:pt>
                <c:pt idx="20559">
                  <c:v>102456.95</c:v>
                </c:pt>
                <c:pt idx="20560">
                  <c:v>102458.95</c:v>
                </c:pt>
                <c:pt idx="20561">
                  <c:v>102460.95</c:v>
                </c:pt>
                <c:pt idx="20562">
                  <c:v>102462.95</c:v>
                </c:pt>
                <c:pt idx="20563">
                  <c:v>102464.95</c:v>
                </c:pt>
                <c:pt idx="20564">
                  <c:v>102466.95</c:v>
                </c:pt>
                <c:pt idx="20565">
                  <c:v>102468.95</c:v>
                </c:pt>
                <c:pt idx="20566">
                  <c:v>102470.95</c:v>
                </c:pt>
                <c:pt idx="20567">
                  <c:v>102472.95</c:v>
                </c:pt>
                <c:pt idx="20568">
                  <c:v>102474.95</c:v>
                </c:pt>
                <c:pt idx="20569">
                  <c:v>102476.95</c:v>
                </c:pt>
                <c:pt idx="20570">
                  <c:v>102478.95</c:v>
                </c:pt>
                <c:pt idx="20571">
                  <c:v>102480.95</c:v>
                </c:pt>
                <c:pt idx="20572">
                  <c:v>102482.95</c:v>
                </c:pt>
                <c:pt idx="20573">
                  <c:v>102484.95</c:v>
                </c:pt>
                <c:pt idx="20574">
                  <c:v>102486.95</c:v>
                </c:pt>
                <c:pt idx="20575">
                  <c:v>102488.95</c:v>
                </c:pt>
                <c:pt idx="20576">
                  <c:v>102490.95</c:v>
                </c:pt>
                <c:pt idx="20577">
                  <c:v>102492.95</c:v>
                </c:pt>
                <c:pt idx="20578">
                  <c:v>102494.95</c:v>
                </c:pt>
                <c:pt idx="20579">
                  <c:v>102496.95</c:v>
                </c:pt>
                <c:pt idx="20580">
                  <c:v>102498.95</c:v>
                </c:pt>
                <c:pt idx="20581">
                  <c:v>102500.95</c:v>
                </c:pt>
                <c:pt idx="20582">
                  <c:v>102502.95</c:v>
                </c:pt>
                <c:pt idx="20583">
                  <c:v>102504.95</c:v>
                </c:pt>
                <c:pt idx="20584">
                  <c:v>102506.95</c:v>
                </c:pt>
                <c:pt idx="20585">
                  <c:v>102508.95</c:v>
                </c:pt>
                <c:pt idx="20586">
                  <c:v>102510.95</c:v>
                </c:pt>
                <c:pt idx="20587">
                  <c:v>102512.95</c:v>
                </c:pt>
                <c:pt idx="20588">
                  <c:v>102514.95</c:v>
                </c:pt>
                <c:pt idx="20589">
                  <c:v>102516.95</c:v>
                </c:pt>
                <c:pt idx="20590">
                  <c:v>102518.95</c:v>
                </c:pt>
                <c:pt idx="20591">
                  <c:v>102520.95</c:v>
                </c:pt>
                <c:pt idx="20592">
                  <c:v>102522.95</c:v>
                </c:pt>
                <c:pt idx="20593">
                  <c:v>102524.95</c:v>
                </c:pt>
                <c:pt idx="20594">
                  <c:v>102526.95</c:v>
                </c:pt>
                <c:pt idx="20595">
                  <c:v>102528.95</c:v>
                </c:pt>
                <c:pt idx="20596">
                  <c:v>102530.95</c:v>
                </c:pt>
                <c:pt idx="20597">
                  <c:v>102532.95</c:v>
                </c:pt>
                <c:pt idx="20598">
                  <c:v>102534.95</c:v>
                </c:pt>
                <c:pt idx="20599">
                  <c:v>102536.95</c:v>
                </c:pt>
                <c:pt idx="20600">
                  <c:v>102538.95</c:v>
                </c:pt>
                <c:pt idx="20601">
                  <c:v>102540.95</c:v>
                </c:pt>
                <c:pt idx="20602">
                  <c:v>102542.95</c:v>
                </c:pt>
                <c:pt idx="20603">
                  <c:v>102544.95</c:v>
                </c:pt>
                <c:pt idx="20604">
                  <c:v>102546.95</c:v>
                </c:pt>
                <c:pt idx="20605">
                  <c:v>102548.95</c:v>
                </c:pt>
                <c:pt idx="20606">
                  <c:v>102550.95</c:v>
                </c:pt>
                <c:pt idx="20607">
                  <c:v>102552.95</c:v>
                </c:pt>
                <c:pt idx="20608">
                  <c:v>102554.95</c:v>
                </c:pt>
                <c:pt idx="20609">
                  <c:v>102556.95</c:v>
                </c:pt>
                <c:pt idx="20610">
                  <c:v>102558.95</c:v>
                </c:pt>
                <c:pt idx="20611">
                  <c:v>102560.95</c:v>
                </c:pt>
                <c:pt idx="20612">
                  <c:v>102562.95</c:v>
                </c:pt>
                <c:pt idx="20613">
                  <c:v>102564.95</c:v>
                </c:pt>
                <c:pt idx="20614">
                  <c:v>102566.95</c:v>
                </c:pt>
                <c:pt idx="20615">
                  <c:v>102568.95</c:v>
                </c:pt>
                <c:pt idx="20616">
                  <c:v>102570.95</c:v>
                </c:pt>
                <c:pt idx="20617">
                  <c:v>102572.95</c:v>
                </c:pt>
                <c:pt idx="20618">
                  <c:v>102574.95</c:v>
                </c:pt>
                <c:pt idx="20619">
                  <c:v>102576.95</c:v>
                </c:pt>
                <c:pt idx="20620">
                  <c:v>102578.95</c:v>
                </c:pt>
                <c:pt idx="20621">
                  <c:v>102580.95</c:v>
                </c:pt>
                <c:pt idx="20622">
                  <c:v>102582.95</c:v>
                </c:pt>
                <c:pt idx="20623">
                  <c:v>102584.95</c:v>
                </c:pt>
                <c:pt idx="20624">
                  <c:v>102586.95</c:v>
                </c:pt>
                <c:pt idx="20625">
                  <c:v>102588.95</c:v>
                </c:pt>
                <c:pt idx="20626">
                  <c:v>102590.95</c:v>
                </c:pt>
                <c:pt idx="20627">
                  <c:v>102592.95</c:v>
                </c:pt>
                <c:pt idx="20628">
                  <c:v>102594.95</c:v>
                </c:pt>
                <c:pt idx="20629">
                  <c:v>102596.95</c:v>
                </c:pt>
                <c:pt idx="20630">
                  <c:v>102598.95</c:v>
                </c:pt>
                <c:pt idx="20631">
                  <c:v>102600.95</c:v>
                </c:pt>
                <c:pt idx="20632">
                  <c:v>102602.95</c:v>
                </c:pt>
                <c:pt idx="20633">
                  <c:v>102604.95</c:v>
                </c:pt>
                <c:pt idx="20634">
                  <c:v>102606.95</c:v>
                </c:pt>
                <c:pt idx="20635">
                  <c:v>102608.95</c:v>
                </c:pt>
                <c:pt idx="20636">
                  <c:v>102610.95</c:v>
                </c:pt>
                <c:pt idx="20637">
                  <c:v>102612.95</c:v>
                </c:pt>
                <c:pt idx="20638">
                  <c:v>102614.95</c:v>
                </c:pt>
                <c:pt idx="20639">
                  <c:v>102616.95</c:v>
                </c:pt>
                <c:pt idx="20640">
                  <c:v>102618.95</c:v>
                </c:pt>
                <c:pt idx="20641">
                  <c:v>102620.95</c:v>
                </c:pt>
                <c:pt idx="20642">
                  <c:v>102622.95</c:v>
                </c:pt>
                <c:pt idx="20643">
                  <c:v>102624.95</c:v>
                </c:pt>
                <c:pt idx="20644">
                  <c:v>102626.95</c:v>
                </c:pt>
                <c:pt idx="20645">
                  <c:v>102628.95</c:v>
                </c:pt>
                <c:pt idx="20646">
                  <c:v>102630.95</c:v>
                </c:pt>
                <c:pt idx="20647">
                  <c:v>102632.95</c:v>
                </c:pt>
                <c:pt idx="20648">
                  <c:v>102634.95</c:v>
                </c:pt>
                <c:pt idx="20649">
                  <c:v>102636.95</c:v>
                </c:pt>
                <c:pt idx="20650">
                  <c:v>102638.95</c:v>
                </c:pt>
                <c:pt idx="20651">
                  <c:v>102640.95</c:v>
                </c:pt>
                <c:pt idx="20652">
                  <c:v>102642.95</c:v>
                </c:pt>
                <c:pt idx="20653">
                  <c:v>102644.95</c:v>
                </c:pt>
                <c:pt idx="20654">
                  <c:v>102646.95</c:v>
                </c:pt>
                <c:pt idx="20655">
                  <c:v>102648.95</c:v>
                </c:pt>
                <c:pt idx="20656">
                  <c:v>102650.95</c:v>
                </c:pt>
                <c:pt idx="20657">
                  <c:v>102652.95</c:v>
                </c:pt>
                <c:pt idx="20658">
                  <c:v>102654.95</c:v>
                </c:pt>
                <c:pt idx="20659">
                  <c:v>102656.95</c:v>
                </c:pt>
                <c:pt idx="20660">
                  <c:v>102658.95</c:v>
                </c:pt>
                <c:pt idx="20661">
                  <c:v>102660.95</c:v>
                </c:pt>
                <c:pt idx="20662">
                  <c:v>102662.95</c:v>
                </c:pt>
                <c:pt idx="20663">
                  <c:v>102664.95</c:v>
                </c:pt>
                <c:pt idx="20664">
                  <c:v>102666.95</c:v>
                </c:pt>
                <c:pt idx="20665">
                  <c:v>102668.95</c:v>
                </c:pt>
                <c:pt idx="20666">
                  <c:v>102670.95</c:v>
                </c:pt>
                <c:pt idx="20667">
                  <c:v>102672.95</c:v>
                </c:pt>
                <c:pt idx="20668">
                  <c:v>102674.95</c:v>
                </c:pt>
                <c:pt idx="20669">
                  <c:v>102676.95</c:v>
                </c:pt>
                <c:pt idx="20670">
                  <c:v>102678.95</c:v>
                </c:pt>
                <c:pt idx="20671">
                  <c:v>102680.95</c:v>
                </c:pt>
                <c:pt idx="20672">
                  <c:v>102682.95</c:v>
                </c:pt>
                <c:pt idx="20673">
                  <c:v>102684.95</c:v>
                </c:pt>
                <c:pt idx="20674">
                  <c:v>102686.95</c:v>
                </c:pt>
                <c:pt idx="20675">
                  <c:v>102688.95</c:v>
                </c:pt>
                <c:pt idx="20676">
                  <c:v>102690.95</c:v>
                </c:pt>
                <c:pt idx="20677">
                  <c:v>102692.95</c:v>
                </c:pt>
                <c:pt idx="20678">
                  <c:v>102694.95</c:v>
                </c:pt>
                <c:pt idx="20679">
                  <c:v>102696.95</c:v>
                </c:pt>
                <c:pt idx="20680">
                  <c:v>102698.95</c:v>
                </c:pt>
                <c:pt idx="20681">
                  <c:v>102700.95</c:v>
                </c:pt>
                <c:pt idx="20682">
                  <c:v>102702.95</c:v>
                </c:pt>
                <c:pt idx="20683">
                  <c:v>102704.95</c:v>
                </c:pt>
                <c:pt idx="20684">
                  <c:v>102706.95</c:v>
                </c:pt>
                <c:pt idx="20685">
                  <c:v>102708.95</c:v>
                </c:pt>
                <c:pt idx="20686">
                  <c:v>102710.95</c:v>
                </c:pt>
                <c:pt idx="20687">
                  <c:v>102712.95</c:v>
                </c:pt>
                <c:pt idx="20688">
                  <c:v>102714.95</c:v>
                </c:pt>
                <c:pt idx="20689">
                  <c:v>102716.95</c:v>
                </c:pt>
                <c:pt idx="20690">
                  <c:v>102718.95</c:v>
                </c:pt>
                <c:pt idx="20691">
                  <c:v>102720.95</c:v>
                </c:pt>
                <c:pt idx="20692">
                  <c:v>102722.95</c:v>
                </c:pt>
                <c:pt idx="20693">
                  <c:v>102724.95</c:v>
                </c:pt>
                <c:pt idx="20694">
                  <c:v>102726.95</c:v>
                </c:pt>
                <c:pt idx="20695">
                  <c:v>102728.95</c:v>
                </c:pt>
                <c:pt idx="20696">
                  <c:v>102730.95</c:v>
                </c:pt>
                <c:pt idx="20697">
                  <c:v>102732.95</c:v>
                </c:pt>
                <c:pt idx="20698">
                  <c:v>102734.95</c:v>
                </c:pt>
                <c:pt idx="20699">
                  <c:v>102736.95</c:v>
                </c:pt>
                <c:pt idx="20700">
                  <c:v>102738.95</c:v>
                </c:pt>
                <c:pt idx="20701">
                  <c:v>102740.95</c:v>
                </c:pt>
                <c:pt idx="20702">
                  <c:v>102742.95</c:v>
                </c:pt>
                <c:pt idx="20703">
                  <c:v>102744.95</c:v>
                </c:pt>
                <c:pt idx="20704">
                  <c:v>102746.95</c:v>
                </c:pt>
                <c:pt idx="20705">
                  <c:v>102748.95</c:v>
                </c:pt>
                <c:pt idx="20706">
                  <c:v>102750.95</c:v>
                </c:pt>
                <c:pt idx="20707">
                  <c:v>102752.95</c:v>
                </c:pt>
                <c:pt idx="20708">
                  <c:v>102754.95</c:v>
                </c:pt>
                <c:pt idx="20709">
                  <c:v>102756.95</c:v>
                </c:pt>
                <c:pt idx="20710">
                  <c:v>102758.95</c:v>
                </c:pt>
                <c:pt idx="20711">
                  <c:v>102760.95</c:v>
                </c:pt>
                <c:pt idx="20712">
                  <c:v>102762.95</c:v>
                </c:pt>
                <c:pt idx="20713">
                  <c:v>102764.95</c:v>
                </c:pt>
                <c:pt idx="20714">
                  <c:v>102766.95</c:v>
                </c:pt>
                <c:pt idx="20715">
                  <c:v>102768.95</c:v>
                </c:pt>
                <c:pt idx="20716">
                  <c:v>102770.95</c:v>
                </c:pt>
                <c:pt idx="20717">
                  <c:v>102772.95</c:v>
                </c:pt>
                <c:pt idx="20718">
                  <c:v>102774.95</c:v>
                </c:pt>
                <c:pt idx="20719">
                  <c:v>102776.95</c:v>
                </c:pt>
                <c:pt idx="20720">
                  <c:v>102778.95</c:v>
                </c:pt>
                <c:pt idx="20721">
                  <c:v>102780.95</c:v>
                </c:pt>
                <c:pt idx="20722">
                  <c:v>102782.95</c:v>
                </c:pt>
                <c:pt idx="20723">
                  <c:v>102784.95</c:v>
                </c:pt>
                <c:pt idx="20724">
                  <c:v>102786.95</c:v>
                </c:pt>
                <c:pt idx="20725">
                  <c:v>102788.95</c:v>
                </c:pt>
                <c:pt idx="20726">
                  <c:v>102790.95</c:v>
                </c:pt>
                <c:pt idx="20727">
                  <c:v>102792.95</c:v>
                </c:pt>
                <c:pt idx="20728">
                  <c:v>102794.95</c:v>
                </c:pt>
                <c:pt idx="20729">
                  <c:v>102796.95</c:v>
                </c:pt>
                <c:pt idx="20730">
                  <c:v>102798.95</c:v>
                </c:pt>
                <c:pt idx="20731">
                  <c:v>102800.95</c:v>
                </c:pt>
                <c:pt idx="20732">
                  <c:v>102802.95</c:v>
                </c:pt>
                <c:pt idx="20733">
                  <c:v>102804.95</c:v>
                </c:pt>
                <c:pt idx="20734">
                  <c:v>102806.95</c:v>
                </c:pt>
                <c:pt idx="20735">
                  <c:v>102808.95</c:v>
                </c:pt>
                <c:pt idx="20736">
                  <c:v>102810.95</c:v>
                </c:pt>
                <c:pt idx="20737">
                  <c:v>102812.95</c:v>
                </c:pt>
                <c:pt idx="20738">
                  <c:v>102814.95</c:v>
                </c:pt>
                <c:pt idx="20739">
                  <c:v>102816.95</c:v>
                </c:pt>
                <c:pt idx="20740">
                  <c:v>102818.95</c:v>
                </c:pt>
                <c:pt idx="20741">
                  <c:v>102820.95</c:v>
                </c:pt>
                <c:pt idx="20742">
                  <c:v>102822.95</c:v>
                </c:pt>
                <c:pt idx="20743">
                  <c:v>102824.95</c:v>
                </c:pt>
                <c:pt idx="20744">
                  <c:v>102826.95</c:v>
                </c:pt>
                <c:pt idx="20745">
                  <c:v>102828.95</c:v>
                </c:pt>
                <c:pt idx="20746">
                  <c:v>102830.95</c:v>
                </c:pt>
                <c:pt idx="20747">
                  <c:v>102832.95</c:v>
                </c:pt>
                <c:pt idx="20748">
                  <c:v>102834.95</c:v>
                </c:pt>
                <c:pt idx="20749">
                  <c:v>102836.95</c:v>
                </c:pt>
                <c:pt idx="20750">
                  <c:v>102838.95</c:v>
                </c:pt>
                <c:pt idx="20751">
                  <c:v>102840.95</c:v>
                </c:pt>
                <c:pt idx="20752">
                  <c:v>102842.95</c:v>
                </c:pt>
                <c:pt idx="20753">
                  <c:v>102844.95</c:v>
                </c:pt>
                <c:pt idx="20754">
                  <c:v>102846.95</c:v>
                </c:pt>
                <c:pt idx="20755">
                  <c:v>102848.95</c:v>
                </c:pt>
                <c:pt idx="20756">
                  <c:v>102850.95</c:v>
                </c:pt>
                <c:pt idx="20757">
                  <c:v>102852.95</c:v>
                </c:pt>
                <c:pt idx="20758">
                  <c:v>102854.95</c:v>
                </c:pt>
                <c:pt idx="20759">
                  <c:v>102856.95</c:v>
                </c:pt>
                <c:pt idx="20760">
                  <c:v>102858.95</c:v>
                </c:pt>
                <c:pt idx="20761">
                  <c:v>102860.95</c:v>
                </c:pt>
                <c:pt idx="20762">
                  <c:v>102862.95</c:v>
                </c:pt>
                <c:pt idx="20763">
                  <c:v>102864.95</c:v>
                </c:pt>
                <c:pt idx="20764">
                  <c:v>102866.95</c:v>
                </c:pt>
                <c:pt idx="20765">
                  <c:v>102868.95</c:v>
                </c:pt>
                <c:pt idx="20766">
                  <c:v>102870.95</c:v>
                </c:pt>
                <c:pt idx="20767">
                  <c:v>102872.95</c:v>
                </c:pt>
                <c:pt idx="20768">
                  <c:v>102874.95</c:v>
                </c:pt>
                <c:pt idx="20769">
                  <c:v>102876.95</c:v>
                </c:pt>
                <c:pt idx="20770">
                  <c:v>102878.95</c:v>
                </c:pt>
                <c:pt idx="20771">
                  <c:v>102880.95</c:v>
                </c:pt>
                <c:pt idx="20772">
                  <c:v>102882.95</c:v>
                </c:pt>
                <c:pt idx="20773">
                  <c:v>102884.95</c:v>
                </c:pt>
                <c:pt idx="20774">
                  <c:v>102886.95</c:v>
                </c:pt>
                <c:pt idx="20775">
                  <c:v>102888.95</c:v>
                </c:pt>
                <c:pt idx="20776">
                  <c:v>102890.95</c:v>
                </c:pt>
                <c:pt idx="20777">
                  <c:v>102892.95</c:v>
                </c:pt>
                <c:pt idx="20778">
                  <c:v>102894.95</c:v>
                </c:pt>
                <c:pt idx="20779">
                  <c:v>102896.95</c:v>
                </c:pt>
                <c:pt idx="20780">
                  <c:v>102898.95</c:v>
                </c:pt>
                <c:pt idx="20781">
                  <c:v>102900.95</c:v>
                </c:pt>
                <c:pt idx="20782">
                  <c:v>102902.95</c:v>
                </c:pt>
                <c:pt idx="20783">
                  <c:v>102904.95</c:v>
                </c:pt>
                <c:pt idx="20784">
                  <c:v>102906.95</c:v>
                </c:pt>
                <c:pt idx="20785">
                  <c:v>102908.95</c:v>
                </c:pt>
                <c:pt idx="20786">
                  <c:v>102910.95</c:v>
                </c:pt>
                <c:pt idx="20787">
                  <c:v>102912.95</c:v>
                </c:pt>
                <c:pt idx="20788">
                  <c:v>102914.95</c:v>
                </c:pt>
                <c:pt idx="20789">
                  <c:v>102916.95</c:v>
                </c:pt>
                <c:pt idx="20790">
                  <c:v>102918.95</c:v>
                </c:pt>
                <c:pt idx="20791">
                  <c:v>102920.95</c:v>
                </c:pt>
                <c:pt idx="20792">
                  <c:v>102922.95</c:v>
                </c:pt>
                <c:pt idx="20793">
                  <c:v>102924.95</c:v>
                </c:pt>
                <c:pt idx="20794">
                  <c:v>102926.95</c:v>
                </c:pt>
                <c:pt idx="20795">
                  <c:v>102928.95</c:v>
                </c:pt>
                <c:pt idx="20796">
                  <c:v>102930.95</c:v>
                </c:pt>
                <c:pt idx="20797">
                  <c:v>102932.95</c:v>
                </c:pt>
                <c:pt idx="20798">
                  <c:v>102934.95</c:v>
                </c:pt>
                <c:pt idx="20799">
                  <c:v>102936.95</c:v>
                </c:pt>
                <c:pt idx="20800">
                  <c:v>102938.95</c:v>
                </c:pt>
                <c:pt idx="20801">
                  <c:v>102940.95</c:v>
                </c:pt>
                <c:pt idx="20802">
                  <c:v>102942.95</c:v>
                </c:pt>
                <c:pt idx="20803">
                  <c:v>102944.95</c:v>
                </c:pt>
                <c:pt idx="20804">
                  <c:v>102946.95</c:v>
                </c:pt>
                <c:pt idx="20805">
                  <c:v>102948.95</c:v>
                </c:pt>
                <c:pt idx="20806">
                  <c:v>102950.95</c:v>
                </c:pt>
                <c:pt idx="20807">
                  <c:v>102952.95</c:v>
                </c:pt>
                <c:pt idx="20808">
                  <c:v>102954.95</c:v>
                </c:pt>
                <c:pt idx="20809">
                  <c:v>102956.95</c:v>
                </c:pt>
                <c:pt idx="20810">
                  <c:v>102958.95</c:v>
                </c:pt>
                <c:pt idx="20811">
                  <c:v>102960.95</c:v>
                </c:pt>
                <c:pt idx="20812">
                  <c:v>102962.95</c:v>
                </c:pt>
                <c:pt idx="20813">
                  <c:v>102964.95</c:v>
                </c:pt>
                <c:pt idx="20814">
                  <c:v>102966.95</c:v>
                </c:pt>
                <c:pt idx="20815">
                  <c:v>102968.95</c:v>
                </c:pt>
                <c:pt idx="20816">
                  <c:v>102970.95</c:v>
                </c:pt>
                <c:pt idx="20817">
                  <c:v>102972.95</c:v>
                </c:pt>
                <c:pt idx="20818">
                  <c:v>102974.95</c:v>
                </c:pt>
                <c:pt idx="20819">
                  <c:v>102976.95</c:v>
                </c:pt>
                <c:pt idx="20820">
                  <c:v>102978.95</c:v>
                </c:pt>
                <c:pt idx="20821">
                  <c:v>102980.95</c:v>
                </c:pt>
                <c:pt idx="20822">
                  <c:v>102982.95</c:v>
                </c:pt>
                <c:pt idx="20823">
                  <c:v>102984.95</c:v>
                </c:pt>
                <c:pt idx="20824">
                  <c:v>102986.95</c:v>
                </c:pt>
                <c:pt idx="20825">
                  <c:v>102988.95</c:v>
                </c:pt>
                <c:pt idx="20826">
                  <c:v>102990.95</c:v>
                </c:pt>
                <c:pt idx="20827">
                  <c:v>102992.95</c:v>
                </c:pt>
                <c:pt idx="20828">
                  <c:v>102994.95</c:v>
                </c:pt>
                <c:pt idx="20829">
                  <c:v>102996.95</c:v>
                </c:pt>
                <c:pt idx="20830">
                  <c:v>102998.95</c:v>
                </c:pt>
                <c:pt idx="20831">
                  <c:v>103000.95</c:v>
                </c:pt>
                <c:pt idx="20832">
                  <c:v>103002.95</c:v>
                </c:pt>
                <c:pt idx="20833">
                  <c:v>103004.95</c:v>
                </c:pt>
                <c:pt idx="20834">
                  <c:v>103006.95</c:v>
                </c:pt>
                <c:pt idx="20835">
                  <c:v>103008.95</c:v>
                </c:pt>
                <c:pt idx="20836">
                  <c:v>103010.95</c:v>
                </c:pt>
                <c:pt idx="20837">
                  <c:v>103012.95</c:v>
                </c:pt>
                <c:pt idx="20838">
                  <c:v>103014.95</c:v>
                </c:pt>
                <c:pt idx="20839">
                  <c:v>103016.95</c:v>
                </c:pt>
                <c:pt idx="20840">
                  <c:v>103018.95</c:v>
                </c:pt>
                <c:pt idx="20841">
                  <c:v>103020.95</c:v>
                </c:pt>
                <c:pt idx="20842">
                  <c:v>103022.95</c:v>
                </c:pt>
                <c:pt idx="20843">
                  <c:v>103024.95</c:v>
                </c:pt>
                <c:pt idx="20844">
                  <c:v>103026.95</c:v>
                </c:pt>
                <c:pt idx="20845">
                  <c:v>103028.95</c:v>
                </c:pt>
                <c:pt idx="20846">
                  <c:v>103030.95</c:v>
                </c:pt>
                <c:pt idx="20847">
                  <c:v>103032.95</c:v>
                </c:pt>
                <c:pt idx="20848">
                  <c:v>103034.95</c:v>
                </c:pt>
                <c:pt idx="20849">
                  <c:v>103036.95</c:v>
                </c:pt>
                <c:pt idx="20850">
                  <c:v>103038.95</c:v>
                </c:pt>
                <c:pt idx="20851">
                  <c:v>103040.95</c:v>
                </c:pt>
                <c:pt idx="20852">
                  <c:v>103042.95</c:v>
                </c:pt>
                <c:pt idx="20853">
                  <c:v>103044.95</c:v>
                </c:pt>
                <c:pt idx="20854">
                  <c:v>103046.95</c:v>
                </c:pt>
                <c:pt idx="20855">
                  <c:v>103048.95</c:v>
                </c:pt>
                <c:pt idx="20856">
                  <c:v>103050.95</c:v>
                </c:pt>
                <c:pt idx="20857">
                  <c:v>103052.95</c:v>
                </c:pt>
                <c:pt idx="20858">
                  <c:v>103054.95</c:v>
                </c:pt>
                <c:pt idx="20859">
                  <c:v>103056.95</c:v>
                </c:pt>
                <c:pt idx="20860">
                  <c:v>103058.95</c:v>
                </c:pt>
                <c:pt idx="20861">
                  <c:v>103060.95</c:v>
                </c:pt>
                <c:pt idx="20862">
                  <c:v>103062.95</c:v>
                </c:pt>
                <c:pt idx="20863">
                  <c:v>103064.95</c:v>
                </c:pt>
                <c:pt idx="20864">
                  <c:v>103066.95</c:v>
                </c:pt>
                <c:pt idx="20865">
                  <c:v>103068.95</c:v>
                </c:pt>
                <c:pt idx="20866">
                  <c:v>103070.95</c:v>
                </c:pt>
                <c:pt idx="20867">
                  <c:v>103072.95</c:v>
                </c:pt>
                <c:pt idx="20868">
                  <c:v>103074.95</c:v>
                </c:pt>
                <c:pt idx="20869">
                  <c:v>103076.95</c:v>
                </c:pt>
                <c:pt idx="20870">
                  <c:v>103078.95</c:v>
                </c:pt>
                <c:pt idx="20871">
                  <c:v>103080.95</c:v>
                </c:pt>
                <c:pt idx="20872">
                  <c:v>103082.95</c:v>
                </c:pt>
                <c:pt idx="20873">
                  <c:v>103084.95</c:v>
                </c:pt>
                <c:pt idx="20874">
                  <c:v>103086.95</c:v>
                </c:pt>
                <c:pt idx="20875">
                  <c:v>103088.95</c:v>
                </c:pt>
                <c:pt idx="20876">
                  <c:v>103090.95</c:v>
                </c:pt>
                <c:pt idx="20877">
                  <c:v>103092.95</c:v>
                </c:pt>
                <c:pt idx="20878">
                  <c:v>103094.95</c:v>
                </c:pt>
                <c:pt idx="20879">
                  <c:v>103096.95</c:v>
                </c:pt>
                <c:pt idx="20880">
                  <c:v>103098.95</c:v>
                </c:pt>
                <c:pt idx="20881">
                  <c:v>103100.95</c:v>
                </c:pt>
                <c:pt idx="20882">
                  <c:v>103104.88</c:v>
                </c:pt>
                <c:pt idx="20883">
                  <c:v>103106.88</c:v>
                </c:pt>
                <c:pt idx="20884">
                  <c:v>103108.88</c:v>
                </c:pt>
                <c:pt idx="20885">
                  <c:v>103110.88</c:v>
                </c:pt>
                <c:pt idx="20886">
                  <c:v>103112.88</c:v>
                </c:pt>
                <c:pt idx="20887">
                  <c:v>103114.88</c:v>
                </c:pt>
                <c:pt idx="20888">
                  <c:v>103116.88</c:v>
                </c:pt>
                <c:pt idx="20889">
                  <c:v>103118.88</c:v>
                </c:pt>
                <c:pt idx="20890">
                  <c:v>103120.88</c:v>
                </c:pt>
                <c:pt idx="20891">
                  <c:v>103122.88</c:v>
                </c:pt>
                <c:pt idx="20892">
                  <c:v>103124.88</c:v>
                </c:pt>
                <c:pt idx="20893">
                  <c:v>103126.88</c:v>
                </c:pt>
                <c:pt idx="20894">
                  <c:v>103128.88</c:v>
                </c:pt>
                <c:pt idx="20895">
                  <c:v>103130.88</c:v>
                </c:pt>
                <c:pt idx="20896">
                  <c:v>103132.88</c:v>
                </c:pt>
                <c:pt idx="20897">
                  <c:v>103134.88</c:v>
                </c:pt>
                <c:pt idx="20898">
                  <c:v>103136.88</c:v>
                </c:pt>
                <c:pt idx="20899">
                  <c:v>103138.88</c:v>
                </c:pt>
                <c:pt idx="20900">
                  <c:v>103140.88</c:v>
                </c:pt>
                <c:pt idx="20901">
                  <c:v>103142.88</c:v>
                </c:pt>
                <c:pt idx="20902">
                  <c:v>103144.88</c:v>
                </c:pt>
                <c:pt idx="20903">
                  <c:v>103146.88</c:v>
                </c:pt>
                <c:pt idx="20904">
                  <c:v>103148.88</c:v>
                </c:pt>
                <c:pt idx="20905">
                  <c:v>103150.88</c:v>
                </c:pt>
                <c:pt idx="20906">
                  <c:v>103152.88</c:v>
                </c:pt>
                <c:pt idx="20907">
                  <c:v>103154.88</c:v>
                </c:pt>
                <c:pt idx="20908">
                  <c:v>103156.88</c:v>
                </c:pt>
                <c:pt idx="20909">
                  <c:v>103158.88</c:v>
                </c:pt>
                <c:pt idx="20910">
                  <c:v>103160.88</c:v>
                </c:pt>
                <c:pt idx="20911">
                  <c:v>103162.88</c:v>
                </c:pt>
                <c:pt idx="20912">
                  <c:v>103164.88</c:v>
                </c:pt>
                <c:pt idx="20913">
                  <c:v>103166.88</c:v>
                </c:pt>
                <c:pt idx="20914">
                  <c:v>103168.88</c:v>
                </c:pt>
                <c:pt idx="20915">
                  <c:v>103170.88</c:v>
                </c:pt>
                <c:pt idx="20916">
                  <c:v>103172.88</c:v>
                </c:pt>
                <c:pt idx="20917">
                  <c:v>103174.88</c:v>
                </c:pt>
                <c:pt idx="20918">
                  <c:v>103176.88</c:v>
                </c:pt>
                <c:pt idx="20919">
                  <c:v>103178.88</c:v>
                </c:pt>
                <c:pt idx="20920">
                  <c:v>103180.88</c:v>
                </c:pt>
                <c:pt idx="20921">
                  <c:v>103182.88</c:v>
                </c:pt>
                <c:pt idx="20922">
                  <c:v>103184.88</c:v>
                </c:pt>
                <c:pt idx="20923">
                  <c:v>103186.88</c:v>
                </c:pt>
                <c:pt idx="20924">
                  <c:v>103188.88</c:v>
                </c:pt>
                <c:pt idx="20925">
                  <c:v>103190.88</c:v>
                </c:pt>
                <c:pt idx="20926">
                  <c:v>103192.88</c:v>
                </c:pt>
                <c:pt idx="20927">
                  <c:v>103194.88</c:v>
                </c:pt>
                <c:pt idx="20928">
                  <c:v>103196.88</c:v>
                </c:pt>
                <c:pt idx="20929">
                  <c:v>103198.88</c:v>
                </c:pt>
                <c:pt idx="20930">
                  <c:v>103200.88</c:v>
                </c:pt>
                <c:pt idx="20931">
                  <c:v>103202.88</c:v>
                </c:pt>
                <c:pt idx="20932">
                  <c:v>103204.88</c:v>
                </c:pt>
                <c:pt idx="20933">
                  <c:v>103206.88</c:v>
                </c:pt>
                <c:pt idx="20934">
                  <c:v>103208.88</c:v>
                </c:pt>
                <c:pt idx="20935">
                  <c:v>103210.88</c:v>
                </c:pt>
                <c:pt idx="20936">
                  <c:v>103212.88</c:v>
                </c:pt>
                <c:pt idx="20937">
                  <c:v>103214.88</c:v>
                </c:pt>
                <c:pt idx="20938">
                  <c:v>103216.88</c:v>
                </c:pt>
                <c:pt idx="20939">
                  <c:v>103218.88</c:v>
                </c:pt>
                <c:pt idx="20940">
                  <c:v>103220.88</c:v>
                </c:pt>
                <c:pt idx="20941">
                  <c:v>103222.88</c:v>
                </c:pt>
                <c:pt idx="20942">
                  <c:v>103224.88</c:v>
                </c:pt>
                <c:pt idx="20943">
                  <c:v>103226.88</c:v>
                </c:pt>
                <c:pt idx="20944">
                  <c:v>103228.88</c:v>
                </c:pt>
                <c:pt idx="20945">
                  <c:v>103230.88</c:v>
                </c:pt>
                <c:pt idx="20946">
                  <c:v>103232.88</c:v>
                </c:pt>
                <c:pt idx="20947">
                  <c:v>103234.88</c:v>
                </c:pt>
                <c:pt idx="20948">
                  <c:v>103236.88</c:v>
                </c:pt>
                <c:pt idx="20949">
                  <c:v>103238.88</c:v>
                </c:pt>
                <c:pt idx="20950">
                  <c:v>103240.88</c:v>
                </c:pt>
                <c:pt idx="20951">
                  <c:v>103242.88</c:v>
                </c:pt>
                <c:pt idx="20952">
                  <c:v>103244.88</c:v>
                </c:pt>
                <c:pt idx="20953">
                  <c:v>103246.88</c:v>
                </c:pt>
                <c:pt idx="20954">
                  <c:v>103248.88</c:v>
                </c:pt>
                <c:pt idx="20955">
                  <c:v>103250.88</c:v>
                </c:pt>
                <c:pt idx="20956">
                  <c:v>103252.88</c:v>
                </c:pt>
                <c:pt idx="20957">
                  <c:v>103254.88</c:v>
                </c:pt>
                <c:pt idx="20958">
                  <c:v>103256.88</c:v>
                </c:pt>
                <c:pt idx="20959">
                  <c:v>103258.88</c:v>
                </c:pt>
                <c:pt idx="20960">
                  <c:v>103260.88</c:v>
                </c:pt>
                <c:pt idx="20961">
                  <c:v>103262.88</c:v>
                </c:pt>
                <c:pt idx="20962">
                  <c:v>103264.88</c:v>
                </c:pt>
                <c:pt idx="20963">
                  <c:v>103266.88</c:v>
                </c:pt>
                <c:pt idx="20964">
                  <c:v>103268.88</c:v>
                </c:pt>
                <c:pt idx="20965">
                  <c:v>103270.88</c:v>
                </c:pt>
                <c:pt idx="20966">
                  <c:v>103272.88</c:v>
                </c:pt>
                <c:pt idx="20967">
                  <c:v>103274.88</c:v>
                </c:pt>
                <c:pt idx="20968">
                  <c:v>103276.88</c:v>
                </c:pt>
                <c:pt idx="20969">
                  <c:v>103278.88</c:v>
                </c:pt>
                <c:pt idx="20970">
                  <c:v>103280.88</c:v>
                </c:pt>
                <c:pt idx="20971">
                  <c:v>103282.88</c:v>
                </c:pt>
                <c:pt idx="20972">
                  <c:v>103284.88</c:v>
                </c:pt>
                <c:pt idx="20973">
                  <c:v>103286.88</c:v>
                </c:pt>
                <c:pt idx="20974">
                  <c:v>103288.88</c:v>
                </c:pt>
                <c:pt idx="20975">
                  <c:v>103290.88</c:v>
                </c:pt>
                <c:pt idx="20976">
                  <c:v>103292.88</c:v>
                </c:pt>
                <c:pt idx="20977">
                  <c:v>103294.88</c:v>
                </c:pt>
                <c:pt idx="20978">
                  <c:v>103296.88</c:v>
                </c:pt>
                <c:pt idx="20979">
                  <c:v>103298.88</c:v>
                </c:pt>
                <c:pt idx="20980">
                  <c:v>103300.88</c:v>
                </c:pt>
                <c:pt idx="20981">
                  <c:v>103302.88</c:v>
                </c:pt>
                <c:pt idx="20982">
                  <c:v>103304.88</c:v>
                </c:pt>
                <c:pt idx="20983">
                  <c:v>103306.88</c:v>
                </c:pt>
                <c:pt idx="20984">
                  <c:v>103308.88</c:v>
                </c:pt>
                <c:pt idx="20985">
                  <c:v>103310.88</c:v>
                </c:pt>
                <c:pt idx="20986">
                  <c:v>103312.88</c:v>
                </c:pt>
                <c:pt idx="20987">
                  <c:v>103314.88</c:v>
                </c:pt>
                <c:pt idx="20988">
                  <c:v>103316.88</c:v>
                </c:pt>
                <c:pt idx="20989">
                  <c:v>103318.88</c:v>
                </c:pt>
                <c:pt idx="20990">
                  <c:v>103320.88</c:v>
                </c:pt>
                <c:pt idx="20991">
                  <c:v>103322.88</c:v>
                </c:pt>
                <c:pt idx="20992">
                  <c:v>103324.88</c:v>
                </c:pt>
                <c:pt idx="20993">
                  <c:v>103326.88</c:v>
                </c:pt>
                <c:pt idx="20994">
                  <c:v>103328.88</c:v>
                </c:pt>
                <c:pt idx="20995">
                  <c:v>103330.88</c:v>
                </c:pt>
                <c:pt idx="20996">
                  <c:v>103332.88</c:v>
                </c:pt>
                <c:pt idx="20997">
                  <c:v>103334.88</c:v>
                </c:pt>
                <c:pt idx="20998">
                  <c:v>103336.88</c:v>
                </c:pt>
                <c:pt idx="20999">
                  <c:v>103338.88</c:v>
                </c:pt>
                <c:pt idx="21000">
                  <c:v>103340.88</c:v>
                </c:pt>
                <c:pt idx="21001">
                  <c:v>103342.88</c:v>
                </c:pt>
                <c:pt idx="21002">
                  <c:v>103344.88</c:v>
                </c:pt>
                <c:pt idx="21003">
                  <c:v>103346.88</c:v>
                </c:pt>
                <c:pt idx="21004">
                  <c:v>103348.88</c:v>
                </c:pt>
                <c:pt idx="21005">
                  <c:v>103350.88</c:v>
                </c:pt>
                <c:pt idx="21006">
                  <c:v>103352.88</c:v>
                </c:pt>
                <c:pt idx="21007">
                  <c:v>103354.88</c:v>
                </c:pt>
                <c:pt idx="21008">
                  <c:v>103356.88</c:v>
                </c:pt>
                <c:pt idx="21009">
                  <c:v>103358.88</c:v>
                </c:pt>
                <c:pt idx="21010">
                  <c:v>103360.88</c:v>
                </c:pt>
                <c:pt idx="21011">
                  <c:v>103362.88</c:v>
                </c:pt>
                <c:pt idx="21012">
                  <c:v>103364.88</c:v>
                </c:pt>
                <c:pt idx="21013">
                  <c:v>103366.88</c:v>
                </c:pt>
                <c:pt idx="21014">
                  <c:v>103368.88</c:v>
                </c:pt>
                <c:pt idx="21015">
                  <c:v>103370.88</c:v>
                </c:pt>
                <c:pt idx="21016">
                  <c:v>103372.88</c:v>
                </c:pt>
                <c:pt idx="21017">
                  <c:v>103374.88</c:v>
                </c:pt>
                <c:pt idx="21018">
                  <c:v>103376.88</c:v>
                </c:pt>
                <c:pt idx="21019">
                  <c:v>103378.88</c:v>
                </c:pt>
                <c:pt idx="21020">
                  <c:v>103380.88</c:v>
                </c:pt>
                <c:pt idx="21021">
                  <c:v>103382.88</c:v>
                </c:pt>
                <c:pt idx="21022">
                  <c:v>103384.88</c:v>
                </c:pt>
                <c:pt idx="21023">
                  <c:v>103386.88</c:v>
                </c:pt>
                <c:pt idx="21024">
                  <c:v>103388.88</c:v>
                </c:pt>
                <c:pt idx="21025">
                  <c:v>103390.88</c:v>
                </c:pt>
                <c:pt idx="21026">
                  <c:v>103392.88</c:v>
                </c:pt>
                <c:pt idx="21027">
                  <c:v>103394.88</c:v>
                </c:pt>
                <c:pt idx="21028">
                  <c:v>103396.88</c:v>
                </c:pt>
                <c:pt idx="21029">
                  <c:v>103398.88</c:v>
                </c:pt>
                <c:pt idx="21030">
                  <c:v>103400.88</c:v>
                </c:pt>
                <c:pt idx="21031">
                  <c:v>103402.88</c:v>
                </c:pt>
                <c:pt idx="21032">
                  <c:v>103404.88</c:v>
                </c:pt>
                <c:pt idx="21033">
                  <c:v>103406.88</c:v>
                </c:pt>
                <c:pt idx="21034">
                  <c:v>103408.88</c:v>
                </c:pt>
                <c:pt idx="21035">
                  <c:v>103410.88</c:v>
                </c:pt>
                <c:pt idx="21036">
                  <c:v>103412.88</c:v>
                </c:pt>
                <c:pt idx="21037">
                  <c:v>103414.88</c:v>
                </c:pt>
                <c:pt idx="21038">
                  <c:v>103416.88</c:v>
                </c:pt>
                <c:pt idx="21039">
                  <c:v>103418.88</c:v>
                </c:pt>
                <c:pt idx="21040">
                  <c:v>103420.88</c:v>
                </c:pt>
                <c:pt idx="21041">
                  <c:v>103422.88</c:v>
                </c:pt>
                <c:pt idx="21042">
                  <c:v>103424.88</c:v>
                </c:pt>
                <c:pt idx="21043">
                  <c:v>103426.88</c:v>
                </c:pt>
                <c:pt idx="21044">
                  <c:v>103428.88</c:v>
                </c:pt>
                <c:pt idx="21045">
                  <c:v>103430.88</c:v>
                </c:pt>
                <c:pt idx="21046">
                  <c:v>103432.88</c:v>
                </c:pt>
                <c:pt idx="21047">
                  <c:v>103434.88</c:v>
                </c:pt>
                <c:pt idx="21048">
                  <c:v>103436.88</c:v>
                </c:pt>
                <c:pt idx="21049">
                  <c:v>103438.88</c:v>
                </c:pt>
                <c:pt idx="21050">
                  <c:v>103440.88</c:v>
                </c:pt>
                <c:pt idx="21051">
                  <c:v>103442.88</c:v>
                </c:pt>
                <c:pt idx="21052">
                  <c:v>103444.88</c:v>
                </c:pt>
                <c:pt idx="21053">
                  <c:v>103446.88</c:v>
                </c:pt>
                <c:pt idx="21054">
                  <c:v>103448.88</c:v>
                </c:pt>
                <c:pt idx="21055">
                  <c:v>103450.88</c:v>
                </c:pt>
                <c:pt idx="21056">
                  <c:v>103452.88</c:v>
                </c:pt>
                <c:pt idx="21057">
                  <c:v>103454.88</c:v>
                </c:pt>
                <c:pt idx="21058">
                  <c:v>103456.88</c:v>
                </c:pt>
                <c:pt idx="21059">
                  <c:v>103458.88</c:v>
                </c:pt>
                <c:pt idx="21060">
                  <c:v>103460.88</c:v>
                </c:pt>
                <c:pt idx="21061">
                  <c:v>103462.88</c:v>
                </c:pt>
                <c:pt idx="21062">
                  <c:v>103464.88</c:v>
                </c:pt>
                <c:pt idx="21063">
                  <c:v>103466.88</c:v>
                </c:pt>
                <c:pt idx="21064">
                  <c:v>103468.88</c:v>
                </c:pt>
                <c:pt idx="21065">
                  <c:v>103470.88</c:v>
                </c:pt>
                <c:pt idx="21066">
                  <c:v>103472.88</c:v>
                </c:pt>
                <c:pt idx="21067">
                  <c:v>103474.88</c:v>
                </c:pt>
                <c:pt idx="21068">
                  <c:v>103476.88</c:v>
                </c:pt>
                <c:pt idx="21069">
                  <c:v>103478.88</c:v>
                </c:pt>
                <c:pt idx="21070">
                  <c:v>103480.88</c:v>
                </c:pt>
                <c:pt idx="21071">
                  <c:v>103482.88</c:v>
                </c:pt>
                <c:pt idx="21072">
                  <c:v>103484.88</c:v>
                </c:pt>
                <c:pt idx="21073">
                  <c:v>103486.88</c:v>
                </c:pt>
                <c:pt idx="21074">
                  <c:v>103488.88</c:v>
                </c:pt>
                <c:pt idx="21075">
                  <c:v>103490.88</c:v>
                </c:pt>
                <c:pt idx="21076">
                  <c:v>103492.88</c:v>
                </c:pt>
                <c:pt idx="21077">
                  <c:v>103494.88</c:v>
                </c:pt>
                <c:pt idx="21078">
                  <c:v>103496.88</c:v>
                </c:pt>
                <c:pt idx="21079">
                  <c:v>103498.88</c:v>
                </c:pt>
                <c:pt idx="21080">
                  <c:v>103500.88</c:v>
                </c:pt>
                <c:pt idx="21081">
                  <c:v>103502.88</c:v>
                </c:pt>
                <c:pt idx="21082">
                  <c:v>103504.88</c:v>
                </c:pt>
                <c:pt idx="21083">
                  <c:v>103506.88</c:v>
                </c:pt>
                <c:pt idx="21084">
                  <c:v>103508.88</c:v>
                </c:pt>
                <c:pt idx="21085">
                  <c:v>103510.88</c:v>
                </c:pt>
                <c:pt idx="21086">
                  <c:v>103512.88</c:v>
                </c:pt>
                <c:pt idx="21087">
                  <c:v>103514.88</c:v>
                </c:pt>
                <c:pt idx="21088">
                  <c:v>103516.88</c:v>
                </c:pt>
                <c:pt idx="21089">
                  <c:v>103518.88</c:v>
                </c:pt>
                <c:pt idx="21090">
                  <c:v>103520.88</c:v>
                </c:pt>
                <c:pt idx="21091">
                  <c:v>103522.88</c:v>
                </c:pt>
                <c:pt idx="21092">
                  <c:v>103524.88</c:v>
                </c:pt>
                <c:pt idx="21093">
                  <c:v>103526.88</c:v>
                </c:pt>
                <c:pt idx="21094">
                  <c:v>103528.88</c:v>
                </c:pt>
                <c:pt idx="21095">
                  <c:v>103530.88</c:v>
                </c:pt>
                <c:pt idx="21096">
                  <c:v>103532.88</c:v>
                </c:pt>
                <c:pt idx="21097">
                  <c:v>103534.88</c:v>
                </c:pt>
                <c:pt idx="21098">
                  <c:v>103536.88</c:v>
                </c:pt>
                <c:pt idx="21099">
                  <c:v>103538.88</c:v>
                </c:pt>
                <c:pt idx="21100">
                  <c:v>103540.88</c:v>
                </c:pt>
                <c:pt idx="21101">
                  <c:v>103542.88</c:v>
                </c:pt>
                <c:pt idx="21102">
                  <c:v>103544.88</c:v>
                </c:pt>
                <c:pt idx="21103">
                  <c:v>103546.88</c:v>
                </c:pt>
                <c:pt idx="21104">
                  <c:v>103548.88</c:v>
                </c:pt>
                <c:pt idx="21105">
                  <c:v>103550.88</c:v>
                </c:pt>
                <c:pt idx="21106">
                  <c:v>103552.88</c:v>
                </c:pt>
                <c:pt idx="21107">
                  <c:v>103554.88</c:v>
                </c:pt>
                <c:pt idx="21108">
                  <c:v>103556.88</c:v>
                </c:pt>
                <c:pt idx="21109">
                  <c:v>103558.88</c:v>
                </c:pt>
                <c:pt idx="21110">
                  <c:v>103560.88</c:v>
                </c:pt>
                <c:pt idx="21111">
                  <c:v>103562.88</c:v>
                </c:pt>
                <c:pt idx="21112">
                  <c:v>103564.88</c:v>
                </c:pt>
                <c:pt idx="21113">
                  <c:v>103566.88</c:v>
                </c:pt>
                <c:pt idx="21114">
                  <c:v>103568.88</c:v>
                </c:pt>
                <c:pt idx="21115">
                  <c:v>103570.88</c:v>
                </c:pt>
                <c:pt idx="21116">
                  <c:v>103572.88</c:v>
                </c:pt>
                <c:pt idx="21117">
                  <c:v>103574.88</c:v>
                </c:pt>
                <c:pt idx="21118">
                  <c:v>103576.88</c:v>
                </c:pt>
                <c:pt idx="21119">
                  <c:v>103578.88</c:v>
                </c:pt>
                <c:pt idx="21120">
                  <c:v>103580.88</c:v>
                </c:pt>
                <c:pt idx="21121">
                  <c:v>103582.88</c:v>
                </c:pt>
                <c:pt idx="21122">
                  <c:v>103584.88</c:v>
                </c:pt>
                <c:pt idx="21123">
                  <c:v>103586.88</c:v>
                </c:pt>
                <c:pt idx="21124">
                  <c:v>103588.88</c:v>
                </c:pt>
                <c:pt idx="21125">
                  <c:v>103590.88</c:v>
                </c:pt>
                <c:pt idx="21126">
                  <c:v>103592.88</c:v>
                </c:pt>
                <c:pt idx="21127">
                  <c:v>103594.88</c:v>
                </c:pt>
                <c:pt idx="21128">
                  <c:v>103596.88</c:v>
                </c:pt>
                <c:pt idx="21129">
                  <c:v>103598.88</c:v>
                </c:pt>
                <c:pt idx="21130">
                  <c:v>103600.88</c:v>
                </c:pt>
                <c:pt idx="21131">
                  <c:v>103602.88</c:v>
                </c:pt>
                <c:pt idx="21132">
                  <c:v>103604.88</c:v>
                </c:pt>
                <c:pt idx="21133">
                  <c:v>103606.88</c:v>
                </c:pt>
                <c:pt idx="21134">
                  <c:v>103608.88</c:v>
                </c:pt>
                <c:pt idx="21135">
                  <c:v>103610.88</c:v>
                </c:pt>
                <c:pt idx="21136">
                  <c:v>103612.88</c:v>
                </c:pt>
                <c:pt idx="21137">
                  <c:v>103614.88</c:v>
                </c:pt>
                <c:pt idx="21138">
                  <c:v>103616.88</c:v>
                </c:pt>
                <c:pt idx="21139">
                  <c:v>103618.88</c:v>
                </c:pt>
                <c:pt idx="21140">
                  <c:v>103620.88</c:v>
                </c:pt>
                <c:pt idx="21141">
                  <c:v>103622.88</c:v>
                </c:pt>
                <c:pt idx="21142">
                  <c:v>103624.88</c:v>
                </c:pt>
                <c:pt idx="21143">
                  <c:v>103626.88</c:v>
                </c:pt>
                <c:pt idx="21144">
                  <c:v>103628.88</c:v>
                </c:pt>
                <c:pt idx="21145">
                  <c:v>103630.88</c:v>
                </c:pt>
                <c:pt idx="21146">
                  <c:v>103632.88</c:v>
                </c:pt>
                <c:pt idx="21147">
                  <c:v>103634.88</c:v>
                </c:pt>
                <c:pt idx="21148">
                  <c:v>103636.88</c:v>
                </c:pt>
                <c:pt idx="21149">
                  <c:v>103638.88</c:v>
                </c:pt>
                <c:pt idx="21150">
                  <c:v>103640.88</c:v>
                </c:pt>
                <c:pt idx="21151">
                  <c:v>103642.88</c:v>
                </c:pt>
                <c:pt idx="21152">
                  <c:v>103644.88</c:v>
                </c:pt>
                <c:pt idx="21153">
                  <c:v>103646.88</c:v>
                </c:pt>
                <c:pt idx="21154">
                  <c:v>103648.88</c:v>
                </c:pt>
                <c:pt idx="21155">
                  <c:v>103650.88</c:v>
                </c:pt>
                <c:pt idx="21156">
                  <c:v>103652.88</c:v>
                </c:pt>
                <c:pt idx="21157">
                  <c:v>103654.88</c:v>
                </c:pt>
                <c:pt idx="21158">
                  <c:v>103656.88</c:v>
                </c:pt>
                <c:pt idx="21159">
                  <c:v>103658.88</c:v>
                </c:pt>
                <c:pt idx="21160">
                  <c:v>103660.88</c:v>
                </c:pt>
                <c:pt idx="21161">
                  <c:v>103662.88</c:v>
                </c:pt>
                <c:pt idx="21162">
                  <c:v>103664.88</c:v>
                </c:pt>
                <c:pt idx="21163">
                  <c:v>103666.88</c:v>
                </c:pt>
                <c:pt idx="21164">
                  <c:v>103668.88</c:v>
                </c:pt>
                <c:pt idx="21165">
                  <c:v>103670.88</c:v>
                </c:pt>
                <c:pt idx="21166">
                  <c:v>103672.88</c:v>
                </c:pt>
                <c:pt idx="21167">
                  <c:v>103674.88</c:v>
                </c:pt>
                <c:pt idx="21168">
                  <c:v>103676.88</c:v>
                </c:pt>
                <c:pt idx="21169">
                  <c:v>103678.88</c:v>
                </c:pt>
                <c:pt idx="21170">
                  <c:v>103680.88</c:v>
                </c:pt>
                <c:pt idx="21171">
                  <c:v>103682.88</c:v>
                </c:pt>
                <c:pt idx="21172">
                  <c:v>103684.88</c:v>
                </c:pt>
                <c:pt idx="21173">
                  <c:v>103686.88</c:v>
                </c:pt>
                <c:pt idx="21174">
                  <c:v>103688.88</c:v>
                </c:pt>
                <c:pt idx="21175">
                  <c:v>103690.88</c:v>
                </c:pt>
                <c:pt idx="21176">
                  <c:v>103692.88</c:v>
                </c:pt>
                <c:pt idx="21177">
                  <c:v>103694.88</c:v>
                </c:pt>
                <c:pt idx="21178">
                  <c:v>103696.88</c:v>
                </c:pt>
                <c:pt idx="21179">
                  <c:v>103698.88</c:v>
                </c:pt>
                <c:pt idx="21180">
                  <c:v>103700.88</c:v>
                </c:pt>
                <c:pt idx="21181">
                  <c:v>103702.88</c:v>
                </c:pt>
                <c:pt idx="21182">
                  <c:v>103704.88</c:v>
                </c:pt>
                <c:pt idx="21183">
                  <c:v>103706.88</c:v>
                </c:pt>
                <c:pt idx="21184">
                  <c:v>103708.88</c:v>
                </c:pt>
                <c:pt idx="21185">
                  <c:v>103710.88</c:v>
                </c:pt>
                <c:pt idx="21186">
                  <c:v>103712.88</c:v>
                </c:pt>
                <c:pt idx="21187">
                  <c:v>103714.88</c:v>
                </c:pt>
                <c:pt idx="21188">
                  <c:v>103716.88</c:v>
                </c:pt>
                <c:pt idx="21189">
                  <c:v>103718.88</c:v>
                </c:pt>
                <c:pt idx="21190">
                  <c:v>103720.88</c:v>
                </c:pt>
                <c:pt idx="21191">
                  <c:v>103722.88</c:v>
                </c:pt>
                <c:pt idx="21192">
                  <c:v>103724.88</c:v>
                </c:pt>
                <c:pt idx="21193">
                  <c:v>103726.88</c:v>
                </c:pt>
                <c:pt idx="21194">
                  <c:v>103728.88</c:v>
                </c:pt>
                <c:pt idx="21195">
                  <c:v>103730.88</c:v>
                </c:pt>
                <c:pt idx="21196">
                  <c:v>103732.88</c:v>
                </c:pt>
                <c:pt idx="21197">
                  <c:v>103734.88</c:v>
                </c:pt>
                <c:pt idx="21198">
                  <c:v>103736.88</c:v>
                </c:pt>
                <c:pt idx="21199">
                  <c:v>103738.88</c:v>
                </c:pt>
                <c:pt idx="21200">
                  <c:v>103740.88</c:v>
                </c:pt>
                <c:pt idx="21201">
                  <c:v>103742.88</c:v>
                </c:pt>
                <c:pt idx="21202">
                  <c:v>103744.88</c:v>
                </c:pt>
                <c:pt idx="21203">
                  <c:v>103746.88</c:v>
                </c:pt>
                <c:pt idx="21204">
                  <c:v>103748.88</c:v>
                </c:pt>
                <c:pt idx="21205">
                  <c:v>103750.88</c:v>
                </c:pt>
                <c:pt idx="21206">
                  <c:v>103752.88</c:v>
                </c:pt>
                <c:pt idx="21207">
                  <c:v>103754.88</c:v>
                </c:pt>
                <c:pt idx="21208">
                  <c:v>103756.88</c:v>
                </c:pt>
                <c:pt idx="21209">
                  <c:v>103758.88</c:v>
                </c:pt>
                <c:pt idx="21210">
                  <c:v>103760.88</c:v>
                </c:pt>
                <c:pt idx="21211">
                  <c:v>103762.88</c:v>
                </c:pt>
                <c:pt idx="21212">
                  <c:v>103764.88</c:v>
                </c:pt>
                <c:pt idx="21213">
                  <c:v>103766.88</c:v>
                </c:pt>
                <c:pt idx="21214">
                  <c:v>103768.88</c:v>
                </c:pt>
                <c:pt idx="21215">
                  <c:v>103770.88</c:v>
                </c:pt>
                <c:pt idx="21216">
                  <c:v>103772.88</c:v>
                </c:pt>
                <c:pt idx="21217">
                  <c:v>103774.88</c:v>
                </c:pt>
                <c:pt idx="21218">
                  <c:v>103776.88</c:v>
                </c:pt>
                <c:pt idx="21219">
                  <c:v>103778.88</c:v>
                </c:pt>
                <c:pt idx="21220">
                  <c:v>103780.88</c:v>
                </c:pt>
                <c:pt idx="21221">
                  <c:v>103782.88</c:v>
                </c:pt>
                <c:pt idx="21222">
                  <c:v>103784.88</c:v>
                </c:pt>
                <c:pt idx="21223">
                  <c:v>103786.88</c:v>
                </c:pt>
                <c:pt idx="21224">
                  <c:v>103788.88</c:v>
                </c:pt>
                <c:pt idx="21225">
                  <c:v>103790.88</c:v>
                </c:pt>
                <c:pt idx="21226">
                  <c:v>103792.88</c:v>
                </c:pt>
                <c:pt idx="21227">
                  <c:v>103794.88</c:v>
                </c:pt>
                <c:pt idx="21228">
                  <c:v>103796.88</c:v>
                </c:pt>
                <c:pt idx="21229">
                  <c:v>103798.88</c:v>
                </c:pt>
                <c:pt idx="21230">
                  <c:v>103800.88</c:v>
                </c:pt>
                <c:pt idx="21231">
                  <c:v>103802.88</c:v>
                </c:pt>
                <c:pt idx="21232">
                  <c:v>103804.88</c:v>
                </c:pt>
                <c:pt idx="21233">
                  <c:v>103806.88</c:v>
                </c:pt>
                <c:pt idx="21234">
                  <c:v>103808.88</c:v>
                </c:pt>
                <c:pt idx="21235">
                  <c:v>103810.88</c:v>
                </c:pt>
                <c:pt idx="21236">
                  <c:v>103812.88</c:v>
                </c:pt>
                <c:pt idx="21237">
                  <c:v>103814.88</c:v>
                </c:pt>
                <c:pt idx="21238">
                  <c:v>103816.88</c:v>
                </c:pt>
                <c:pt idx="21239">
                  <c:v>103818.88</c:v>
                </c:pt>
                <c:pt idx="21240">
                  <c:v>103820.88</c:v>
                </c:pt>
                <c:pt idx="21241">
                  <c:v>103822.88</c:v>
                </c:pt>
                <c:pt idx="21242">
                  <c:v>103824.88</c:v>
                </c:pt>
                <c:pt idx="21243">
                  <c:v>103826.88</c:v>
                </c:pt>
                <c:pt idx="21244">
                  <c:v>103828.88</c:v>
                </c:pt>
                <c:pt idx="21245">
                  <c:v>103830.88</c:v>
                </c:pt>
                <c:pt idx="21246">
                  <c:v>103832.88</c:v>
                </c:pt>
                <c:pt idx="21247">
                  <c:v>103834.88</c:v>
                </c:pt>
                <c:pt idx="21248">
                  <c:v>103836.88</c:v>
                </c:pt>
                <c:pt idx="21249">
                  <c:v>103838.88</c:v>
                </c:pt>
                <c:pt idx="21250">
                  <c:v>103840.88</c:v>
                </c:pt>
                <c:pt idx="21251">
                  <c:v>103842.88</c:v>
                </c:pt>
                <c:pt idx="21252">
                  <c:v>103844.88</c:v>
                </c:pt>
                <c:pt idx="21253">
                  <c:v>103846.88</c:v>
                </c:pt>
                <c:pt idx="21254">
                  <c:v>103848.88</c:v>
                </c:pt>
                <c:pt idx="21255">
                  <c:v>103850.88</c:v>
                </c:pt>
                <c:pt idx="21256">
                  <c:v>103852.88</c:v>
                </c:pt>
                <c:pt idx="21257">
                  <c:v>103854.88</c:v>
                </c:pt>
                <c:pt idx="21258">
                  <c:v>103856.88</c:v>
                </c:pt>
                <c:pt idx="21259">
                  <c:v>103858.88</c:v>
                </c:pt>
                <c:pt idx="21260">
                  <c:v>103860.88</c:v>
                </c:pt>
                <c:pt idx="21261">
                  <c:v>103862.88</c:v>
                </c:pt>
                <c:pt idx="21262">
                  <c:v>103864.88</c:v>
                </c:pt>
                <c:pt idx="21263">
                  <c:v>103866.88</c:v>
                </c:pt>
                <c:pt idx="21264">
                  <c:v>103868.88</c:v>
                </c:pt>
                <c:pt idx="21265">
                  <c:v>103870.88</c:v>
                </c:pt>
                <c:pt idx="21266">
                  <c:v>103872.88</c:v>
                </c:pt>
                <c:pt idx="21267">
                  <c:v>103874.88</c:v>
                </c:pt>
                <c:pt idx="21268">
                  <c:v>103876.88</c:v>
                </c:pt>
                <c:pt idx="21269">
                  <c:v>103878.88</c:v>
                </c:pt>
                <c:pt idx="21270">
                  <c:v>103880.88</c:v>
                </c:pt>
                <c:pt idx="21271">
                  <c:v>103882.88</c:v>
                </c:pt>
                <c:pt idx="21272">
                  <c:v>103884.88</c:v>
                </c:pt>
                <c:pt idx="21273">
                  <c:v>103886.88</c:v>
                </c:pt>
                <c:pt idx="21274">
                  <c:v>103888.88</c:v>
                </c:pt>
                <c:pt idx="21275">
                  <c:v>103890.88</c:v>
                </c:pt>
                <c:pt idx="21276">
                  <c:v>103892.88</c:v>
                </c:pt>
                <c:pt idx="21277">
                  <c:v>103894.88</c:v>
                </c:pt>
                <c:pt idx="21278">
                  <c:v>103896.88</c:v>
                </c:pt>
                <c:pt idx="21279">
                  <c:v>103898.88</c:v>
                </c:pt>
                <c:pt idx="21280">
                  <c:v>103900.88</c:v>
                </c:pt>
                <c:pt idx="21281">
                  <c:v>103902.88</c:v>
                </c:pt>
                <c:pt idx="21282">
                  <c:v>103904.88</c:v>
                </c:pt>
                <c:pt idx="21283">
                  <c:v>103906.88</c:v>
                </c:pt>
                <c:pt idx="21284">
                  <c:v>103908.88</c:v>
                </c:pt>
                <c:pt idx="21285">
                  <c:v>103910.88</c:v>
                </c:pt>
                <c:pt idx="21286">
                  <c:v>103912.88</c:v>
                </c:pt>
                <c:pt idx="21287">
                  <c:v>103914.88</c:v>
                </c:pt>
                <c:pt idx="21288">
                  <c:v>103916.88</c:v>
                </c:pt>
                <c:pt idx="21289">
                  <c:v>103918.88</c:v>
                </c:pt>
                <c:pt idx="21290">
                  <c:v>103920.88</c:v>
                </c:pt>
                <c:pt idx="21291">
                  <c:v>103922.88</c:v>
                </c:pt>
                <c:pt idx="21292">
                  <c:v>103924.88</c:v>
                </c:pt>
                <c:pt idx="21293">
                  <c:v>103926.88</c:v>
                </c:pt>
                <c:pt idx="21294">
                  <c:v>103928.88</c:v>
                </c:pt>
                <c:pt idx="21295">
                  <c:v>103930.88</c:v>
                </c:pt>
                <c:pt idx="21296">
                  <c:v>103932.88</c:v>
                </c:pt>
                <c:pt idx="21297">
                  <c:v>103934.88</c:v>
                </c:pt>
                <c:pt idx="21298">
                  <c:v>103936.88</c:v>
                </c:pt>
                <c:pt idx="21299">
                  <c:v>103938.88</c:v>
                </c:pt>
                <c:pt idx="21300">
                  <c:v>103940.88</c:v>
                </c:pt>
                <c:pt idx="21301">
                  <c:v>103942.88</c:v>
                </c:pt>
                <c:pt idx="21302">
                  <c:v>103944.88</c:v>
                </c:pt>
                <c:pt idx="21303">
                  <c:v>103946.88</c:v>
                </c:pt>
                <c:pt idx="21304">
                  <c:v>103948.88</c:v>
                </c:pt>
                <c:pt idx="21305">
                  <c:v>103950.88</c:v>
                </c:pt>
                <c:pt idx="21306">
                  <c:v>103952.88</c:v>
                </c:pt>
                <c:pt idx="21307">
                  <c:v>103954.88</c:v>
                </c:pt>
                <c:pt idx="21308">
                  <c:v>103956.88</c:v>
                </c:pt>
                <c:pt idx="21309">
                  <c:v>103958.88</c:v>
                </c:pt>
                <c:pt idx="21310">
                  <c:v>103960.88</c:v>
                </c:pt>
                <c:pt idx="21311">
                  <c:v>103962.88</c:v>
                </c:pt>
                <c:pt idx="21312">
                  <c:v>103964.88</c:v>
                </c:pt>
                <c:pt idx="21313">
                  <c:v>103966.88</c:v>
                </c:pt>
                <c:pt idx="21314">
                  <c:v>103968.88</c:v>
                </c:pt>
                <c:pt idx="21315">
                  <c:v>103970.88</c:v>
                </c:pt>
                <c:pt idx="21316">
                  <c:v>103972.88</c:v>
                </c:pt>
                <c:pt idx="21317">
                  <c:v>103974.88</c:v>
                </c:pt>
                <c:pt idx="21318">
                  <c:v>103976.88</c:v>
                </c:pt>
                <c:pt idx="21319">
                  <c:v>103978.88</c:v>
                </c:pt>
                <c:pt idx="21320">
                  <c:v>103980.88</c:v>
                </c:pt>
                <c:pt idx="21321">
                  <c:v>103982.88</c:v>
                </c:pt>
                <c:pt idx="21322">
                  <c:v>103984.88</c:v>
                </c:pt>
                <c:pt idx="21323">
                  <c:v>103986.88</c:v>
                </c:pt>
                <c:pt idx="21324">
                  <c:v>103988.88</c:v>
                </c:pt>
                <c:pt idx="21325">
                  <c:v>103990.88</c:v>
                </c:pt>
                <c:pt idx="21326">
                  <c:v>103992.88</c:v>
                </c:pt>
                <c:pt idx="21327">
                  <c:v>103994.88</c:v>
                </c:pt>
                <c:pt idx="21328">
                  <c:v>103996.88</c:v>
                </c:pt>
                <c:pt idx="21329">
                  <c:v>103998.88</c:v>
                </c:pt>
                <c:pt idx="21330">
                  <c:v>104000.88</c:v>
                </c:pt>
                <c:pt idx="21331">
                  <c:v>104002.88</c:v>
                </c:pt>
                <c:pt idx="21332">
                  <c:v>104004.88</c:v>
                </c:pt>
                <c:pt idx="21333">
                  <c:v>104006.88</c:v>
                </c:pt>
                <c:pt idx="21334">
                  <c:v>104008.88</c:v>
                </c:pt>
                <c:pt idx="21335">
                  <c:v>104010.88</c:v>
                </c:pt>
                <c:pt idx="21336">
                  <c:v>104012.88</c:v>
                </c:pt>
                <c:pt idx="21337">
                  <c:v>104014.88</c:v>
                </c:pt>
                <c:pt idx="21338">
                  <c:v>104016.88</c:v>
                </c:pt>
                <c:pt idx="21339">
                  <c:v>104018.88</c:v>
                </c:pt>
                <c:pt idx="21340">
                  <c:v>104020.88</c:v>
                </c:pt>
                <c:pt idx="21341">
                  <c:v>104022.88</c:v>
                </c:pt>
                <c:pt idx="21342">
                  <c:v>104024.88</c:v>
                </c:pt>
                <c:pt idx="21343">
                  <c:v>104026.88</c:v>
                </c:pt>
                <c:pt idx="21344">
                  <c:v>104028.88</c:v>
                </c:pt>
                <c:pt idx="21345">
                  <c:v>104030.88</c:v>
                </c:pt>
                <c:pt idx="21346">
                  <c:v>104032.88</c:v>
                </c:pt>
                <c:pt idx="21347">
                  <c:v>104034.88</c:v>
                </c:pt>
                <c:pt idx="21348">
                  <c:v>104036.88</c:v>
                </c:pt>
                <c:pt idx="21349">
                  <c:v>104038.88</c:v>
                </c:pt>
                <c:pt idx="21350">
                  <c:v>104040.88</c:v>
                </c:pt>
                <c:pt idx="21351">
                  <c:v>104042.88</c:v>
                </c:pt>
                <c:pt idx="21352">
                  <c:v>104102.90999999999</c:v>
                </c:pt>
                <c:pt idx="21353">
                  <c:v>104118.98</c:v>
                </c:pt>
                <c:pt idx="21354">
                  <c:v>104120.98</c:v>
                </c:pt>
                <c:pt idx="21355">
                  <c:v>104122.98</c:v>
                </c:pt>
                <c:pt idx="21356">
                  <c:v>104124.98</c:v>
                </c:pt>
                <c:pt idx="21357">
                  <c:v>104126.98</c:v>
                </c:pt>
                <c:pt idx="21358">
                  <c:v>104128.98</c:v>
                </c:pt>
                <c:pt idx="21359">
                  <c:v>104130.98</c:v>
                </c:pt>
                <c:pt idx="21360">
                  <c:v>104132.98</c:v>
                </c:pt>
                <c:pt idx="21361">
                  <c:v>104134.98</c:v>
                </c:pt>
                <c:pt idx="21362">
                  <c:v>104136.98</c:v>
                </c:pt>
                <c:pt idx="21363">
                  <c:v>104138.98</c:v>
                </c:pt>
                <c:pt idx="21364">
                  <c:v>104140.98</c:v>
                </c:pt>
                <c:pt idx="21365">
                  <c:v>104142.98</c:v>
                </c:pt>
                <c:pt idx="21366">
                  <c:v>104144.98</c:v>
                </c:pt>
                <c:pt idx="21367">
                  <c:v>104146.98</c:v>
                </c:pt>
                <c:pt idx="21368">
                  <c:v>104148.98</c:v>
                </c:pt>
                <c:pt idx="21369">
                  <c:v>104150.98</c:v>
                </c:pt>
                <c:pt idx="21370">
                  <c:v>104152.98</c:v>
                </c:pt>
                <c:pt idx="21371">
                  <c:v>104154.98</c:v>
                </c:pt>
                <c:pt idx="21372">
                  <c:v>104156.98</c:v>
                </c:pt>
                <c:pt idx="21373">
                  <c:v>104158.98</c:v>
                </c:pt>
                <c:pt idx="21374">
                  <c:v>104160.98</c:v>
                </c:pt>
                <c:pt idx="21375">
                  <c:v>104162.98</c:v>
                </c:pt>
                <c:pt idx="21376">
                  <c:v>104164.98</c:v>
                </c:pt>
                <c:pt idx="21377">
                  <c:v>104166.98</c:v>
                </c:pt>
                <c:pt idx="21378">
                  <c:v>104168.98</c:v>
                </c:pt>
                <c:pt idx="21379">
                  <c:v>104170.98</c:v>
                </c:pt>
                <c:pt idx="21380">
                  <c:v>104172.98</c:v>
                </c:pt>
                <c:pt idx="21381">
                  <c:v>104174.98</c:v>
                </c:pt>
                <c:pt idx="21382">
                  <c:v>104176.98</c:v>
                </c:pt>
                <c:pt idx="21383">
                  <c:v>104178.98</c:v>
                </c:pt>
                <c:pt idx="21384">
                  <c:v>104180.98</c:v>
                </c:pt>
                <c:pt idx="21385">
                  <c:v>104182.98</c:v>
                </c:pt>
                <c:pt idx="21386">
                  <c:v>104184.98</c:v>
                </c:pt>
                <c:pt idx="21387">
                  <c:v>104186.98</c:v>
                </c:pt>
                <c:pt idx="21388">
                  <c:v>104188.98</c:v>
                </c:pt>
                <c:pt idx="21389">
                  <c:v>104190.98</c:v>
                </c:pt>
                <c:pt idx="21390">
                  <c:v>104192.98</c:v>
                </c:pt>
                <c:pt idx="21391">
                  <c:v>104194.98</c:v>
                </c:pt>
                <c:pt idx="21392">
                  <c:v>104196.98</c:v>
                </c:pt>
                <c:pt idx="21393">
                  <c:v>104198.98</c:v>
                </c:pt>
                <c:pt idx="21394">
                  <c:v>104200.98</c:v>
                </c:pt>
                <c:pt idx="21395">
                  <c:v>104202.98</c:v>
                </c:pt>
                <c:pt idx="21396">
                  <c:v>104204.98</c:v>
                </c:pt>
                <c:pt idx="21397">
                  <c:v>104206.98</c:v>
                </c:pt>
                <c:pt idx="21398">
                  <c:v>104208.98</c:v>
                </c:pt>
                <c:pt idx="21399">
                  <c:v>104210.98</c:v>
                </c:pt>
                <c:pt idx="21400">
                  <c:v>104212.98</c:v>
                </c:pt>
                <c:pt idx="21401">
                  <c:v>104214.98</c:v>
                </c:pt>
                <c:pt idx="21402">
                  <c:v>104216.98</c:v>
                </c:pt>
                <c:pt idx="21403">
                  <c:v>104218.98</c:v>
                </c:pt>
                <c:pt idx="21404">
                  <c:v>104220.98</c:v>
                </c:pt>
                <c:pt idx="21405">
                  <c:v>104222.98</c:v>
                </c:pt>
                <c:pt idx="21406">
                  <c:v>104224.98</c:v>
                </c:pt>
                <c:pt idx="21407">
                  <c:v>104226.98</c:v>
                </c:pt>
                <c:pt idx="21408">
                  <c:v>104228.98</c:v>
                </c:pt>
                <c:pt idx="21409">
                  <c:v>104230.98</c:v>
                </c:pt>
                <c:pt idx="21410">
                  <c:v>104232.98</c:v>
                </c:pt>
                <c:pt idx="21411">
                  <c:v>104234.98</c:v>
                </c:pt>
                <c:pt idx="21412">
                  <c:v>104236.98</c:v>
                </c:pt>
                <c:pt idx="21413">
                  <c:v>104238.98</c:v>
                </c:pt>
                <c:pt idx="21414">
                  <c:v>104240.98</c:v>
                </c:pt>
                <c:pt idx="21415">
                  <c:v>104242.98</c:v>
                </c:pt>
                <c:pt idx="21416">
                  <c:v>104244.98</c:v>
                </c:pt>
                <c:pt idx="21417">
                  <c:v>104246.98</c:v>
                </c:pt>
                <c:pt idx="21418">
                  <c:v>104248.98</c:v>
                </c:pt>
                <c:pt idx="21419">
                  <c:v>104250.98</c:v>
                </c:pt>
                <c:pt idx="21420">
                  <c:v>104252.98</c:v>
                </c:pt>
                <c:pt idx="21421">
                  <c:v>104254.98</c:v>
                </c:pt>
                <c:pt idx="21422">
                  <c:v>104256.98</c:v>
                </c:pt>
                <c:pt idx="21423">
                  <c:v>104258.98</c:v>
                </c:pt>
                <c:pt idx="21424">
                  <c:v>104260.98</c:v>
                </c:pt>
                <c:pt idx="21425">
                  <c:v>104262.98</c:v>
                </c:pt>
                <c:pt idx="21426">
                  <c:v>104264.98</c:v>
                </c:pt>
                <c:pt idx="21427">
                  <c:v>104266.98</c:v>
                </c:pt>
                <c:pt idx="21428">
                  <c:v>104268.98</c:v>
                </c:pt>
                <c:pt idx="21429">
                  <c:v>104270.98</c:v>
                </c:pt>
                <c:pt idx="21430">
                  <c:v>104272.98</c:v>
                </c:pt>
                <c:pt idx="21431">
                  <c:v>104274.98</c:v>
                </c:pt>
                <c:pt idx="21432">
                  <c:v>104276.98</c:v>
                </c:pt>
                <c:pt idx="21433">
                  <c:v>104278.98</c:v>
                </c:pt>
                <c:pt idx="21434">
                  <c:v>104280.98</c:v>
                </c:pt>
                <c:pt idx="21435">
                  <c:v>104282.98</c:v>
                </c:pt>
                <c:pt idx="21436">
                  <c:v>104284.98</c:v>
                </c:pt>
                <c:pt idx="21437">
                  <c:v>104286.98</c:v>
                </c:pt>
                <c:pt idx="21438">
                  <c:v>104288.98</c:v>
                </c:pt>
                <c:pt idx="21439">
                  <c:v>104290.98</c:v>
                </c:pt>
                <c:pt idx="21440">
                  <c:v>104292.98</c:v>
                </c:pt>
                <c:pt idx="21441">
                  <c:v>104294.98</c:v>
                </c:pt>
                <c:pt idx="21442">
                  <c:v>104296.98</c:v>
                </c:pt>
                <c:pt idx="21443">
                  <c:v>104298.98</c:v>
                </c:pt>
                <c:pt idx="21444">
                  <c:v>104300.98</c:v>
                </c:pt>
                <c:pt idx="21445">
                  <c:v>104302.98</c:v>
                </c:pt>
                <c:pt idx="21446">
                  <c:v>104304.98</c:v>
                </c:pt>
                <c:pt idx="21447">
                  <c:v>104306.98</c:v>
                </c:pt>
                <c:pt idx="21448">
                  <c:v>104308.98</c:v>
                </c:pt>
                <c:pt idx="21449">
                  <c:v>104310.98</c:v>
                </c:pt>
                <c:pt idx="21450">
                  <c:v>104312.98</c:v>
                </c:pt>
                <c:pt idx="21451">
                  <c:v>104314.98</c:v>
                </c:pt>
                <c:pt idx="21452">
                  <c:v>104316.98</c:v>
                </c:pt>
                <c:pt idx="21453">
                  <c:v>104318.98</c:v>
                </c:pt>
                <c:pt idx="21454">
                  <c:v>104320.98</c:v>
                </c:pt>
                <c:pt idx="21455">
                  <c:v>104322.98</c:v>
                </c:pt>
                <c:pt idx="21456">
                  <c:v>104324.98</c:v>
                </c:pt>
                <c:pt idx="21457">
                  <c:v>104326.98</c:v>
                </c:pt>
                <c:pt idx="21458">
                  <c:v>104328.98</c:v>
                </c:pt>
                <c:pt idx="21459">
                  <c:v>104330.98</c:v>
                </c:pt>
                <c:pt idx="21460">
                  <c:v>104332.98</c:v>
                </c:pt>
                <c:pt idx="21461">
                  <c:v>104334.98</c:v>
                </c:pt>
                <c:pt idx="21462">
                  <c:v>104336.98</c:v>
                </c:pt>
                <c:pt idx="21463">
                  <c:v>104338.98</c:v>
                </c:pt>
                <c:pt idx="21464">
                  <c:v>104340.98</c:v>
                </c:pt>
                <c:pt idx="21465">
                  <c:v>104342.98</c:v>
                </c:pt>
                <c:pt idx="21466">
                  <c:v>104344.98</c:v>
                </c:pt>
                <c:pt idx="21467">
                  <c:v>104346.98</c:v>
                </c:pt>
                <c:pt idx="21468">
                  <c:v>104348.98</c:v>
                </c:pt>
                <c:pt idx="21469">
                  <c:v>104350.98</c:v>
                </c:pt>
                <c:pt idx="21470">
                  <c:v>104352.98</c:v>
                </c:pt>
                <c:pt idx="21471">
                  <c:v>104354.98</c:v>
                </c:pt>
                <c:pt idx="21472">
                  <c:v>104356.98</c:v>
                </c:pt>
                <c:pt idx="21473">
                  <c:v>104358.98</c:v>
                </c:pt>
                <c:pt idx="21474">
                  <c:v>104360.98</c:v>
                </c:pt>
                <c:pt idx="21475">
                  <c:v>104362.98</c:v>
                </c:pt>
                <c:pt idx="21476">
                  <c:v>104364.98</c:v>
                </c:pt>
                <c:pt idx="21477">
                  <c:v>104366.98</c:v>
                </c:pt>
                <c:pt idx="21478">
                  <c:v>104368.98</c:v>
                </c:pt>
                <c:pt idx="21479">
                  <c:v>104370.98</c:v>
                </c:pt>
                <c:pt idx="21480">
                  <c:v>104372.98</c:v>
                </c:pt>
                <c:pt idx="21481">
                  <c:v>104374.98</c:v>
                </c:pt>
                <c:pt idx="21482">
                  <c:v>104376.98</c:v>
                </c:pt>
                <c:pt idx="21483">
                  <c:v>104378.98</c:v>
                </c:pt>
                <c:pt idx="21484">
                  <c:v>104380.98</c:v>
                </c:pt>
                <c:pt idx="21485">
                  <c:v>104382.98</c:v>
                </c:pt>
                <c:pt idx="21486">
                  <c:v>104384.98</c:v>
                </c:pt>
                <c:pt idx="21487">
                  <c:v>104386.98</c:v>
                </c:pt>
                <c:pt idx="21488">
                  <c:v>104388.98</c:v>
                </c:pt>
                <c:pt idx="21489">
                  <c:v>104390.98</c:v>
                </c:pt>
                <c:pt idx="21490">
                  <c:v>104392.98</c:v>
                </c:pt>
                <c:pt idx="21491">
                  <c:v>104394.98</c:v>
                </c:pt>
                <c:pt idx="21492">
                  <c:v>104396.98</c:v>
                </c:pt>
                <c:pt idx="21493">
                  <c:v>104398.98</c:v>
                </c:pt>
                <c:pt idx="21494">
                  <c:v>104400.98</c:v>
                </c:pt>
                <c:pt idx="21495">
                  <c:v>104402.98</c:v>
                </c:pt>
                <c:pt idx="21496">
                  <c:v>104404.98</c:v>
                </c:pt>
                <c:pt idx="21497">
                  <c:v>104406.98</c:v>
                </c:pt>
                <c:pt idx="21498">
                  <c:v>104408.98</c:v>
                </c:pt>
                <c:pt idx="21499">
                  <c:v>104410.98</c:v>
                </c:pt>
                <c:pt idx="21500">
                  <c:v>104412.98</c:v>
                </c:pt>
                <c:pt idx="21501">
                  <c:v>104414.98</c:v>
                </c:pt>
                <c:pt idx="21502">
                  <c:v>104416.98</c:v>
                </c:pt>
                <c:pt idx="21503">
                  <c:v>104418.98</c:v>
                </c:pt>
                <c:pt idx="21504">
                  <c:v>104420.98</c:v>
                </c:pt>
                <c:pt idx="21505">
                  <c:v>104422.98</c:v>
                </c:pt>
                <c:pt idx="21506">
                  <c:v>104424.98</c:v>
                </c:pt>
                <c:pt idx="21507">
                  <c:v>104426.98</c:v>
                </c:pt>
                <c:pt idx="21508">
                  <c:v>104428.98</c:v>
                </c:pt>
                <c:pt idx="21509">
                  <c:v>104430.98</c:v>
                </c:pt>
                <c:pt idx="21510">
                  <c:v>104432.98</c:v>
                </c:pt>
                <c:pt idx="21511">
                  <c:v>104434.98</c:v>
                </c:pt>
                <c:pt idx="21512">
                  <c:v>104436.98</c:v>
                </c:pt>
                <c:pt idx="21513">
                  <c:v>104438.98</c:v>
                </c:pt>
                <c:pt idx="21514">
                  <c:v>104440.98</c:v>
                </c:pt>
                <c:pt idx="21515">
                  <c:v>104442.98</c:v>
                </c:pt>
                <c:pt idx="21516">
                  <c:v>104444.98</c:v>
                </c:pt>
                <c:pt idx="21517">
                  <c:v>104446.98</c:v>
                </c:pt>
                <c:pt idx="21518">
                  <c:v>104448.98</c:v>
                </c:pt>
                <c:pt idx="21519">
                  <c:v>104450.98</c:v>
                </c:pt>
                <c:pt idx="21520">
                  <c:v>104452.98</c:v>
                </c:pt>
                <c:pt idx="21521">
                  <c:v>104454.98</c:v>
                </c:pt>
                <c:pt idx="21522">
                  <c:v>104456.98</c:v>
                </c:pt>
                <c:pt idx="21523">
                  <c:v>104458.98</c:v>
                </c:pt>
                <c:pt idx="21524">
                  <c:v>104460.98</c:v>
                </c:pt>
                <c:pt idx="21525">
                  <c:v>104462.98</c:v>
                </c:pt>
                <c:pt idx="21526">
                  <c:v>104464.98</c:v>
                </c:pt>
                <c:pt idx="21527">
                  <c:v>104466.98</c:v>
                </c:pt>
                <c:pt idx="21528">
                  <c:v>104468.98</c:v>
                </c:pt>
                <c:pt idx="21529">
                  <c:v>104470.98</c:v>
                </c:pt>
                <c:pt idx="21530">
                  <c:v>104472.98</c:v>
                </c:pt>
                <c:pt idx="21531">
                  <c:v>104474.98</c:v>
                </c:pt>
                <c:pt idx="21532">
                  <c:v>104476.98</c:v>
                </c:pt>
                <c:pt idx="21533">
                  <c:v>104478.98</c:v>
                </c:pt>
                <c:pt idx="21534">
                  <c:v>104480.98</c:v>
                </c:pt>
                <c:pt idx="21535">
                  <c:v>104482.98</c:v>
                </c:pt>
                <c:pt idx="21536">
                  <c:v>104484.98</c:v>
                </c:pt>
                <c:pt idx="21537">
                  <c:v>104486.98</c:v>
                </c:pt>
                <c:pt idx="21538">
                  <c:v>104488.98</c:v>
                </c:pt>
                <c:pt idx="21539">
                  <c:v>104490.98</c:v>
                </c:pt>
                <c:pt idx="21540">
                  <c:v>104492.98</c:v>
                </c:pt>
                <c:pt idx="21541">
                  <c:v>104494.98</c:v>
                </c:pt>
                <c:pt idx="21542">
                  <c:v>104496.98</c:v>
                </c:pt>
                <c:pt idx="21543">
                  <c:v>104498.98</c:v>
                </c:pt>
                <c:pt idx="21544">
                  <c:v>104500.98</c:v>
                </c:pt>
                <c:pt idx="21545">
                  <c:v>104502.98</c:v>
                </c:pt>
                <c:pt idx="21546">
                  <c:v>104504.98</c:v>
                </c:pt>
                <c:pt idx="21547">
                  <c:v>104506.98</c:v>
                </c:pt>
                <c:pt idx="21548">
                  <c:v>104508.98</c:v>
                </c:pt>
                <c:pt idx="21549">
                  <c:v>104510.98</c:v>
                </c:pt>
                <c:pt idx="21550">
                  <c:v>104512.98</c:v>
                </c:pt>
                <c:pt idx="21551">
                  <c:v>104514.98</c:v>
                </c:pt>
                <c:pt idx="21552">
                  <c:v>104516.98</c:v>
                </c:pt>
                <c:pt idx="21553">
                  <c:v>104518.98</c:v>
                </c:pt>
                <c:pt idx="21554">
                  <c:v>104520.98</c:v>
                </c:pt>
                <c:pt idx="21555">
                  <c:v>104522.98</c:v>
                </c:pt>
                <c:pt idx="21556">
                  <c:v>104524.98</c:v>
                </c:pt>
                <c:pt idx="21557">
                  <c:v>104526.98</c:v>
                </c:pt>
                <c:pt idx="21558">
                  <c:v>104528.98</c:v>
                </c:pt>
                <c:pt idx="21559">
                  <c:v>104530.98</c:v>
                </c:pt>
                <c:pt idx="21560">
                  <c:v>104532.98</c:v>
                </c:pt>
                <c:pt idx="21561">
                  <c:v>104534.98</c:v>
                </c:pt>
                <c:pt idx="21562">
                  <c:v>104536.98</c:v>
                </c:pt>
                <c:pt idx="21563">
                  <c:v>104538.98</c:v>
                </c:pt>
                <c:pt idx="21564">
                  <c:v>104540.98</c:v>
                </c:pt>
                <c:pt idx="21565">
                  <c:v>104542.98</c:v>
                </c:pt>
                <c:pt idx="21566">
                  <c:v>104544.98</c:v>
                </c:pt>
                <c:pt idx="21567">
                  <c:v>104546.98</c:v>
                </c:pt>
                <c:pt idx="21568">
                  <c:v>104548.98</c:v>
                </c:pt>
                <c:pt idx="21569">
                  <c:v>104550.98</c:v>
                </c:pt>
                <c:pt idx="21570">
                  <c:v>104552.98</c:v>
                </c:pt>
                <c:pt idx="21571">
                  <c:v>104554.98</c:v>
                </c:pt>
                <c:pt idx="21572">
                  <c:v>104556.98</c:v>
                </c:pt>
                <c:pt idx="21573">
                  <c:v>104558.98</c:v>
                </c:pt>
                <c:pt idx="21574">
                  <c:v>104560.98</c:v>
                </c:pt>
                <c:pt idx="21575">
                  <c:v>104562.98</c:v>
                </c:pt>
                <c:pt idx="21576">
                  <c:v>104564.98</c:v>
                </c:pt>
                <c:pt idx="21577">
                  <c:v>104566.98</c:v>
                </c:pt>
                <c:pt idx="21578">
                  <c:v>104568.98</c:v>
                </c:pt>
                <c:pt idx="21579">
                  <c:v>104570.98</c:v>
                </c:pt>
                <c:pt idx="21580">
                  <c:v>104572.98</c:v>
                </c:pt>
                <c:pt idx="21581">
                  <c:v>104574.98</c:v>
                </c:pt>
                <c:pt idx="21582">
                  <c:v>104576.98</c:v>
                </c:pt>
                <c:pt idx="21583">
                  <c:v>104578.98</c:v>
                </c:pt>
                <c:pt idx="21584">
                  <c:v>104580.98</c:v>
                </c:pt>
                <c:pt idx="21585">
                  <c:v>104582.98</c:v>
                </c:pt>
                <c:pt idx="21586">
                  <c:v>104584.98</c:v>
                </c:pt>
                <c:pt idx="21587">
                  <c:v>104586.98</c:v>
                </c:pt>
                <c:pt idx="21588">
                  <c:v>104588.98</c:v>
                </c:pt>
                <c:pt idx="21589">
                  <c:v>104590.98</c:v>
                </c:pt>
                <c:pt idx="21590">
                  <c:v>104592.98</c:v>
                </c:pt>
                <c:pt idx="21591">
                  <c:v>104594.98</c:v>
                </c:pt>
                <c:pt idx="21592">
                  <c:v>104596.98</c:v>
                </c:pt>
                <c:pt idx="21593">
                  <c:v>104598.98</c:v>
                </c:pt>
                <c:pt idx="21594">
                  <c:v>104600.98</c:v>
                </c:pt>
                <c:pt idx="21595">
                  <c:v>104602.98</c:v>
                </c:pt>
                <c:pt idx="21596">
                  <c:v>104604.98</c:v>
                </c:pt>
                <c:pt idx="21597">
                  <c:v>104606.98</c:v>
                </c:pt>
                <c:pt idx="21598">
                  <c:v>104608.98</c:v>
                </c:pt>
                <c:pt idx="21599">
                  <c:v>104610.98</c:v>
                </c:pt>
                <c:pt idx="21600">
                  <c:v>104612.98</c:v>
                </c:pt>
                <c:pt idx="21601">
                  <c:v>104614.98</c:v>
                </c:pt>
                <c:pt idx="21602">
                  <c:v>104616.98</c:v>
                </c:pt>
                <c:pt idx="21603">
                  <c:v>104618.98</c:v>
                </c:pt>
                <c:pt idx="21604">
                  <c:v>104620.98</c:v>
                </c:pt>
                <c:pt idx="21605">
                  <c:v>104622.98</c:v>
                </c:pt>
                <c:pt idx="21606">
                  <c:v>104624.98</c:v>
                </c:pt>
                <c:pt idx="21607">
                  <c:v>104626.98</c:v>
                </c:pt>
                <c:pt idx="21608">
                  <c:v>104628.98</c:v>
                </c:pt>
                <c:pt idx="21609">
                  <c:v>104630.98</c:v>
                </c:pt>
                <c:pt idx="21610">
                  <c:v>104632.98</c:v>
                </c:pt>
                <c:pt idx="21611">
                  <c:v>104634.98</c:v>
                </c:pt>
                <c:pt idx="21612">
                  <c:v>104636.98</c:v>
                </c:pt>
                <c:pt idx="21613">
                  <c:v>104638.98</c:v>
                </c:pt>
                <c:pt idx="21614">
                  <c:v>104640.98</c:v>
                </c:pt>
                <c:pt idx="21615">
                  <c:v>104642.98</c:v>
                </c:pt>
                <c:pt idx="21616">
                  <c:v>104644.98</c:v>
                </c:pt>
                <c:pt idx="21617">
                  <c:v>104646.98</c:v>
                </c:pt>
                <c:pt idx="21618">
                  <c:v>104648.98</c:v>
                </c:pt>
                <c:pt idx="21619">
                  <c:v>104650.98</c:v>
                </c:pt>
                <c:pt idx="21620">
                  <c:v>104652.98</c:v>
                </c:pt>
                <c:pt idx="21621">
                  <c:v>104654.98</c:v>
                </c:pt>
                <c:pt idx="21622">
                  <c:v>104656.98</c:v>
                </c:pt>
                <c:pt idx="21623">
                  <c:v>104658.98</c:v>
                </c:pt>
                <c:pt idx="21624">
                  <c:v>104660.98</c:v>
                </c:pt>
                <c:pt idx="21625">
                  <c:v>104662.98</c:v>
                </c:pt>
                <c:pt idx="21626">
                  <c:v>104664.98</c:v>
                </c:pt>
                <c:pt idx="21627">
                  <c:v>104666.98</c:v>
                </c:pt>
                <c:pt idx="21628">
                  <c:v>104668.98</c:v>
                </c:pt>
                <c:pt idx="21629">
                  <c:v>104670.98</c:v>
                </c:pt>
                <c:pt idx="21630">
                  <c:v>104672.98</c:v>
                </c:pt>
                <c:pt idx="21631">
                  <c:v>104674.98</c:v>
                </c:pt>
                <c:pt idx="21632">
                  <c:v>104676.98</c:v>
                </c:pt>
                <c:pt idx="21633">
                  <c:v>104678.98</c:v>
                </c:pt>
                <c:pt idx="21634">
                  <c:v>104680.98</c:v>
                </c:pt>
                <c:pt idx="21635">
                  <c:v>104682.98</c:v>
                </c:pt>
                <c:pt idx="21636">
                  <c:v>104684.98</c:v>
                </c:pt>
                <c:pt idx="21637">
                  <c:v>104686.98</c:v>
                </c:pt>
                <c:pt idx="21638">
                  <c:v>104688.98</c:v>
                </c:pt>
                <c:pt idx="21639">
                  <c:v>104690.98</c:v>
                </c:pt>
                <c:pt idx="21640">
                  <c:v>104692.98</c:v>
                </c:pt>
                <c:pt idx="21641">
                  <c:v>104694.98</c:v>
                </c:pt>
                <c:pt idx="21642">
                  <c:v>104696.98</c:v>
                </c:pt>
                <c:pt idx="21643">
                  <c:v>104698.98</c:v>
                </c:pt>
                <c:pt idx="21644">
                  <c:v>104700.98</c:v>
                </c:pt>
                <c:pt idx="21645">
                  <c:v>104702.98</c:v>
                </c:pt>
                <c:pt idx="21646">
                  <c:v>104704.98</c:v>
                </c:pt>
                <c:pt idx="21647">
                  <c:v>104706.98</c:v>
                </c:pt>
                <c:pt idx="21648">
                  <c:v>104708.98</c:v>
                </c:pt>
                <c:pt idx="21649">
                  <c:v>104710.98</c:v>
                </c:pt>
                <c:pt idx="21650">
                  <c:v>104712.98</c:v>
                </c:pt>
                <c:pt idx="21651">
                  <c:v>104714.98</c:v>
                </c:pt>
                <c:pt idx="21652">
                  <c:v>104716.98</c:v>
                </c:pt>
                <c:pt idx="21653">
                  <c:v>104718.98</c:v>
                </c:pt>
                <c:pt idx="21654">
                  <c:v>104720.98</c:v>
                </c:pt>
                <c:pt idx="21655">
                  <c:v>104722.98</c:v>
                </c:pt>
                <c:pt idx="21656">
                  <c:v>104724.98</c:v>
                </c:pt>
                <c:pt idx="21657">
                  <c:v>104726.98</c:v>
                </c:pt>
                <c:pt idx="21658">
                  <c:v>104728.98</c:v>
                </c:pt>
                <c:pt idx="21659">
                  <c:v>104730.98</c:v>
                </c:pt>
                <c:pt idx="21660">
                  <c:v>104732.98</c:v>
                </c:pt>
                <c:pt idx="21661">
                  <c:v>104734.98</c:v>
                </c:pt>
                <c:pt idx="21662">
                  <c:v>104736.98</c:v>
                </c:pt>
                <c:pt idx="21663">
                  <c:v>104738.98</c:v>
                </c:pt>
                <c:pt idx="21664">
                  <c:v>104740.98</c:v>
                </c:pt>
                <c:pt idx="21665">
                  <c:v>104742.98</c:v>
                </c:pt>
                <c:pt idx="21666">
                  <c:v>104744.98</c:v>
                </c:pt>
                <c:pt idx="21667">
                  <c:v>104746.98</c:v>
                </c:pt>
                <c:pt idx="21668">
                  <c:v>104748.98</c:v>
                </c:pt>
                <c:pt idx="21669">
                  <c:v>104750.98</c:v>
                </c:pt>
                <c:pt idx="21670">
                  <c:v>104752.98</c:v>
                </c:pt>
                <c:pt idx="21671">
                  <c:v>104754.98</c:v>
                </c:pt>
                <c:pt idx="21672">
                  <c:v>104756.98</c:v>
                </c:pt>
                <c:pt idx="21673">
                  <c:v>104758.98</c:v>
                </c:pt>
                <c:pt idx="21674">
                  <c:v>104760.98</c:v>
                </c:pt>
                <c:pt idx="21675">
                  <c:v>104762.98</c:v>
                </c:pt>
                <c:pt idx="21676">
                  <c:v>104764.98</c:v>
                </c:pt>
                <c:pt idx="21677">
                  <c:v>104766.98</c:v>
                </c:pt>
                <c:pt idx="21678">
                  <c:v>104768.98</c:v>
                </c:pt>
                <c:pt idx="21679">
                  <c:v>104770.98</c:v>
                </c:pt>
                <c:pt idx="21680">
                  <c:v>104772.98</c:v>
                </c:pt>
                <c:pt idx="21681">
                  <c:v>104774.98</c:v>
                </c:pt>
                <c:pt idx="21682">
                  <c:v>104776.98</c:v>
                </c:pt>
                <c:pt idx="21683">
                  <c:v>104778.98</c:v>
                </c:pt>
                <c:pt idx="21684">
                  <c:v>104780.98</c:v>
                </c:pt>
                <c:pt idx="21685">
                  <c:v>104782.98</c:v>
                </c:pt>
                <c:pt idx="21686">
                  <c:v>104784.98</c:v>
                </c:pt>
                <c:pt idx="21687">
                  <c:v>104786.98</c:v>
                </c:pt>
                <c:pt idx="21688">
                  <c:v>104788.98</c:v>
                </c:pt>
                <c:pt idx="21689">
                  <c:v>104790.98</c:v>
                </c:pt>
                <c:pt idx="21690">
                  <c:v>104792.98</c:v>
                </c:pt>
                <c:pt idx="21691">
                  <c:v>104794.98</c:v>
                </c:pt>
                <c:pt idx="21692">
                  <c:v>104796.98</c:v>
                </c:pt>
                <c:pt idx="21693">
                  <c:v>104798.98</c:v>
                </c:pt>
                <c:pt idx="21694">
                  <c:v>104800.98</c:v>
                </c:pt>
                <c:pt idx="21695">
                  <c:v>104802.98</c:v>
                </c:pt>
                <c:pt idx="21696">
                  <c:v>104804.98</c:v>
                </c:pt>
                <c:pt idx="21697">
                  <c:v>104806.98</c:v>
                </c:pt>
                <c:pt idx="21698">
                  <c:v>104808.98</c:v>
                </c:pt>
                <c:pt idx="21699">
                  <c:v>104810.98</c:v>
                </c:pt>
                <c:pt idx="21700">
                  <c:v>104812.98</c:v>
                </c:pt>
                <c:pt idx="21701">
                  <c:v>104814.98</c:v>
                </c:pt>
                <c:pt idx="21702">
                  <c:v>104816.98</c:v>
                </c:pt>
                <c:pt idx="21703">
                  <c:v>104818.98</c:v>
                </c:pt>
                <c:pt idx="21704">
                  <c:v>104820.98</c:v>
                </c:pt>
                <c:pt idx="21705">
                  <c:v>104822.98</c:v>
                </c:pt>
                <c:pt idx="21706">
                  <c:v>104824.98</c:v>
                </c:pt>
                <c:pt idx="21707">
                  <c:v>104826.98</c:v>
                </c:pt>
                <c:pt idx="21708">
                  <c:v>104828.98</c:v>
                </c:pt>
                <c:pt idx="21709">
                  <c:v>104830.98</c:v>
                </c:pt>
                <c:pt idx="21710">
                  <c:v>104832.98</c:v>
                </c:pt>
                <c:pt idx="21711">
                  <c:v>104834.98</c:v>
                </c:pt>
                <c:pt idx="21712">
                  <c:v>104836.98</c:v>
                </c:pt>
                <c:pt idx="21713">
                  <c:v>104838.98</c:v>
                </c:pt>
                <c:pt idx="21714">
                  <c:v>104840.98</c:v>
                </c:pt>
                <c:pt idx="21715">
                  <c:v>104842.98</c:v>
                </c:pt>
                <c:pt idx="21716">
                  <c:v>104844.98</c:v>
                </c:pt>
                <c:pt idx="21717">
                  <c:v>104846.98</c:v>
                </c:pt>
                <c:pt idx="21718">
                  <c:v>104848.98</c:v>
                </c:pt>
                <c:pt idx="21719">
                  <c:v>104850.98</c:v>
                </c:pt>
                <c:pt idx="21720">
                  <c:v>104852.98</c:v>
                </c:pt>
                <c:pt idx="21721">
                  <c:v>104854.98</c:v>
                </c:pt>
                <c:pt idx="21722">
                  <c:v>104856.98</c:v>
                </c:pt>
                <c:pt idx="21723">
                  <c:v>104858.98</c:v>
                </c:pt>
                <c:pt idx="21724">
                  <c:v>104860.98</c:v>
                </c:pt>
                <c:pt idx="21725">
                  <c:v>104862.98</c:v>
                </c:pt>
                <c:pt idx="21726">
                  <c:v>104864.98</c:v>
                </c:pt>
                <c:pt idx="21727">
                  <c:v>104866.98</c:v>
                </c:pt>
                <c:pt idx="21728">
                  <c:v>104868.98</c:v>
                </c:pt>
                <c:pt idx="21729">
                  <c:v>104870.98</c:v>
                </c:pt>
                <c:pt idx="21730">
                  <c:v>104872.98</c:v>
                </c:pt>
                <c:pt idx="21731">
                  <c:v>104874.98</c:v>
                </c:pt>
                <c:pt idx="21732">
                  <c:v>104876.98</c:v>
                </c:pt>
                <c:pt idx="21733">
                  <c:v>104878.98</c:v>
                </c:pt>
                <c:pt idx="21734">
                  <c:v>104880.98</c:v>
                </c:pt>
                <c:pt idx="21735">
                  <c:v>104882.98</c:v>
                </c:pt>
                <c:pt idx="21736">
                  <c:v>104884.98</c:v>
                </c:pt>
                <c:pt idx="21737">
                  <c:v>104886.98</c:v>
                </c:pt>
                <c:pt idx="21738">
                  <c:v>104888.98</c:v>
                </c:pt>
                <c:pt idx="21739">
                  <c:v>104890.98</c:v>
                </c:pt>
                <c:pt idx="21740">
                  <c:v>104892.98</c:v>
                </c:pt>
                <c:pt idx="21741">
                  <c:v>104894.98</c:v>
                </c:pt>
                <c:pt idx="21742">
                  <c:v>104896.98</c:v>
                </c:pt>
                <c:pt idx="21743">
                  <c:v>104898.98</c:v>
                </c:pt>
                <c:pt idx="21744">
                  <c:v>104900.98</c:v>
                </c:pt>
                <c:pt idx="21745">
                  <c:v>104902.98</c:v>
                </c:pt>
                <c:pt idx="21746">
                  <c:v>104904.98</c:v>
                </c:pt>
                <c:pt idx="21747">
                  <c:v>104906.98</c:v>
                </c:pt>
                <c:pt idx="21748">
                  <c:v>104908.98</c:v>
                </c:pt>
                <c:pt idx="21749">
                  <c:v>104910.98</c:v>
                </c:pt>
                <c:pt idx="21750">
                  <c:v>104912.98</c:v>
                </c:pt>
                <c:pt idx="21751">
                  <c:v>104914.98</c:v>
                </c:pt>
                <c:pt idx="21752">
                  <c:v>104916.98</c:v>
                </c:pt>
                <c:pt idx="21753">
                  <c:v>104918.98</c:v>
                </c:pt>
                <c:pt idx="21754">
                  <c:v>104920.98</c:v>
                </c:pt>
                <c:pt idx="21755">
                  <c:v>104922.98</c:v>
                </c:pt>
                <c:pt idx="21756">
                  <c:v>104924.98</c:v>
                </c:pt>
                <c:pt idx="21757">
                  <c:v>104926.98</c:v>
                </c:pt>
                <c:pt idx="21758">
                  <c:v>104928.98</c:v>
                </c:pt>
                <c:pt idx="21759">
                  <c:v>104930.98</c:v>
                </c:pt>
                <c:pt idx="21760">
                  <c:v>104932.98</c:v>
                </c:pt>
                <c:pt idx="21761">
                  <c:v>104934.98</c:v>
                </c:pt>
                <c:pt idx="21762">
                  <c:v>104936.98</c:v>
                </c:pt>
                <c:pt idx="21763">
                  <c:v>104938.98</c:v>
                </c:pt>
                <c:pt idx="21764">
                  <c:v>104940.98</c:v>
                </c:pt>
                <c:pt idx="21765">
                  <c:v>104942.98</c:v>
                </c:pt>
                <c:pt idx="21766">
                  <c:v>104944.98</c:v>
                </c:pt>
                <c:pt idx="21767">
                  <c:v>104946.98</c:v>
                </c:pt>
                <c:pt idx="21768">
                  <c:v>104948.98</c:v>
                </c:pt>
                <c:pt idx="21769">
                  <c:v>104950.98</c:v>
                </c:pt>
                <c:pt idx="21770">
                  <c:v>104952.98</c:v>
                </c:pt>
                <c:pt idx="21771">
                  <c:v>104954.98</c:v>
                </c:pt>
                <c:pt idx="21772">
                  <c:v>104956.98</c:v>
                </c:pt>
                <c:pt idx="21773">
                  <c:v>104958.98</c:v>
                </c:pt>
                <c:pt idx="21774">
                  <c:v>104960.98</c:v>
                </c:pt>
                <c:pt idx="21775">
                  <c:v>104962.98</c:v>
                </c:pt>
                <c:pt idx="21776">
                  <c:v>104964.98</c:v>
                </c:pt>
                <c:pt idx="21777">
                  <c:v>104966.98</c:v>
                </c:pt>
                <c:pt idx="21778">
                  <c:v>104968.98</c:v>
                </c:pt>
                <c:pt idx="21779">
                  <c:v>104970.98</c:v>
                </c:pt>
                <c:pt idx="21780">
                  <c:v>104972.98</c:v>
                </c:pt>
                <c:pt idx="21781">
                  <c:v>104974.98</c:v>
                </c:pt>
                <c:pt idx="21782">
                  <c:v>104976.98</c:v>
                </c:pt>
                <c:pt idx="21783">
                  <c:v>104978.98</c:v>
                </c:pt>
                <c:pt idx="21784">
                  <c:v>104980.98</c:v>
                </c:pt>
                <c:pt idx="21785">
                  <c:v>104982.98</c:v>
                </c:pt>
                <c:pt idx="21786">
                  <c:v>104984.98</c:v>
                </c:pt>
                <c:pt idx="21787">
                  <c:v>104986.98</c:v>
                </c:pt>
                <c:pt idx="21788">
                  <c:v>104988.98</c:v>
                </c:pt>
                <c:pt idx="21789">
                  <c:v>104990.98</c:v>
                </c:pt>
                <c:pt idx="21790">
                  <c:v>104992.98</c:v>
                </c:pt>
                <c:pt idx="21791">
                  <c:v>104994.98</c:v>
                </c:pt>
                <c:pt idx="21792">
                  <c:v>104996.98</c:v>
                </c:pt>
                <c:pt idx="21793">
                  <c:v>104998.98</c:v>
                </c:pt>
                <c:pt idx="21794">
                  <c:v>105000.98</c:v>
                </c:pt>
                <c:pt idx="21795">
                  <c:v>105002.98</c:v>
                </c:pt>
                <c:pt idx="21796">
                  <c:v>105004.98</c:v>
                </c:pt>
                <c:pt idx="21797">
                  <c:v>105006.98</c:v>
                </c:pt>
                <c:pt idx="21798">
                  <c:v>105008.98</c:v>
                </c:pt>
                <c:pt idx="21799">
                  <c:v>105010.98</c:v>
                </c:pt>
                <c:pt idx="21800">
                  <c:v>105012.98</c:v>
                </c:pt>
                <c:pt idx="21801">
                  <c:v>105014.98</c:v>
                </c:pt>
                <c:pt idx="21802">
                  <c:v>105016.98</c:v>
                </c:pt>
                <c:pt idx="21803">
                  <c:v>105018.98</c:v>
                </c:pt>
                <c:pt idx="21804">
                  <c:v>105020.98</c:v>
                </c:pt>
                <c:pt idx="21805">
                  <c:v>105022.98</c:v>
                </c:pt>
                <c:pt idx="21806">
                  <c:v>105024.98</c:v>
                </c:pt>
                <c:pt idx="21807">
                  <c:v>105026.98</c:v>
                </c:pt>
                <c:pt idx="21808">
                  <c:v>105028.98</c:v>
                </c:pt>
                <c:pt idx="21809">
                  <c:v>105030.98</c:v>
                </c:pt>
                <c:pt idx="21810">
                  <c:v>105032.98</c:v>
                </c:pt>
                <c:pt idx="21811">
                  <c:v>105034.98</c:v>
                </c:pt>
                <c:pt idx="21812">
                  <c:v>105036.98</c:v>
                </c:pt>
                <c:pt idx="21813">
                  <c:v>105038.98</c:v>
                </c:pt>
                <c:pt idx="21814">
                  <c:v>105040.98</c:v>
                </c:pt>
                <c:pt idx="21815">
                  <c:v>105042.98</c:v>
                </c:pt>
                <c:pt idx="21816">
                  <c:v>105044.98</c:v>
                </c:pt>
                <c:pt idx="21817">
                  <c:v>105046.98</c:v>
                </c:pt>
                <c:pt idx="21818">
                  <c:v>105048.98</c:v>
                </c:pt>
                <c:pt idx="21819">
                  <c:v>105050.98</c:v>
                </c:pt>
                <c:pt idx="21820">
                  <c:v>105052.98</c:v>
                </c:pt>
                <c:pt idx="21821">
                  <c:v>105054.98</c:v>
                </c:pt>
                <c:pt idx="21822">
                  <c:v>105056.98</c:v>
                </c:pt>
                <c:pt idx="21823">
                  <c:v>105059.17000000042</c:v>
                </c:pt>
                <c:pt idx="21824">
                  <c:v>105061.17000000042</c:v>
                </c:pt>
                <c:pt idx="21825">
                  <c:v>105063.17000000042</c:v>
                </c:pt>
                <c:pt idx="21826">
                  <c:v>105065.17000000042</c:v>
                </c:pt>
                <c:pt idx="21827">
                  <c:v>105067.17000000042</c:v>
                </c:pt>
                <c:pt idx="21828">
                  <c:v>105069.17000000042</c:v>
                </c:pt>
                <c:pt idx="21829">
                  <c:v>105071.17000000042</c:v>
                </c:pt>
                <c:pt idx="21830">
                  <c:v>105073.17000000042</c:v>
                </c:pt>
                <c:pt idx="21831">
                  <c:v>105075.17000000042</c:v>
                </c:pt>
                <c:pt idx="21832">
                  <c:v>105077.17000000042</c:v>
                </c:pt>
                <c:pt idx="21833">
                  <c:v>105079.17000000042</c:v>
                </c:pt>
                <c:pt idx="21834">
                  <c:v>105081.17000000042</c:v>
                </c:pt>
                <c:pt idx="21835">
                  <c:v>105083.17000000042</c:v>
                </c:pt>
                <c:pt idx="21836">
                  <c:v>105085.17000000042</c:v>
                </c:pt>
                <c:pt idx="21837">
                  <c:v>105087.17000000042</c:v>
                </c:pt>
                <c:pt idx="21838">
                  <c:v>105089.17000000042</c:v>
                </c:pt>
                <c:pt idx="21839">
                  <c:v>105091.17000000042</c:v>
                </c:pt>
                <c:pt idx="21840">
                  <c:v>105093.17000000042</c:v>
                </c:pt>
                <c:pt idx="21841">
                  <c:v>105095.17000000042</c:v>
                </c:pt>
                <c:pt idx="21842">
                  <c:v>105097.17000000042</c:v>
                </c:pt>
                <c:pt idx="21843">
                  <c:v>105099.17000000042</c:v>
                </c:pt>
                <c:pt idx="21844">
                  <c:v>105101.17000000042</c:v>
                </c:pt>
                <c:pt idx="21845">
                  <c:v>105103.17000000042</c:v>
                </c:pt>
                <c:pt idx="21846">
                  <c:v>105105.17000000042</c:v>
                </c:pt>
                <c:pt idx="21847">
                  <c:v>105107.17000000042</c:v>
                </c:pt>
                <c:pt idx="21848">
                  <c:v>105109.17000000042</c:v>
                </c:pt>
                <c:pt idx="21849">
                  <c:v>105111.17000000042</c:v>
                </c:pt>
                <c:pt idx="21850">
                  <c:v>105113.17000000042</c:v>
                </c:pt>
                <c:pt idx="21851">
                  <c:v>105115.17000000042</c:v>
                </c:pt>
                <c:pt idx="21852">
                  <c:v>105117.17000000042</c:v>
                </c:pt>
                <c:pt idx="21853">
                  <c:v>105119.17000000042</c:v>
                </c:pt>
                <c:pt idx="21854">
                  <c:v>105121.17000000042</c:v>
                </c:pt>
                <c:pt idx="21855">
                  <c:v>105123.17000000042</c:v>
                </c:pt>
                <c:pt idx="21856">
                  <c:v>105125.17000000042</c:v>
                </c:pt>
                <c:pt idx="21857">
                  <c:v>105127.17000000042</c:v>
                </c:pt>
                <c:pt idx="21858">
                  <c:v>105129.17000000042</c:v>
                </c:pt>
                <c:pt idx="21859">
                  <c:v>105131.17000000042</c:v>
                </c:pt>
                <c:pt idx="21860">
                  <c:v>105133.17000000042</c:v>
                </c:pt>
                <c:pt idx="21861">
                  <c:v>105135.17000000042</c:v>
                </c:pt>
                <c:pt idx="21862">
                  <c:v>105137.17000000042</c:v>
                </c:pt>
                <c:pt idx="21863">
                  <c:v>105139.17000000042</c:v>
                </c:pt>
                <c:pt idx="21864">
                  <c:v>105141.17000000042</c:v>
                </c:pt>
                <c:pt idx="21865">
                  <c:v>105143.17000000042</c:v>
                </c:pt>
                <c:pt idx="21866">
                  <c:v>105145.17000000042</c:v>
                </c:pt>
                <c:pt idx="21867">
                  <c:v>105147.17000000042</c:v>
                </c:pt>
                <c:pt idx="21868">
                  <c:v>105149.17000000042</c:v>
                </c:pt>
                <c:pt idx="21869">
                  <c:v>105151.17000000042</c:v>
                </c:pt>
                <c:pt idx="21870">
                  <c:v>105153.17000000042</c:v>
                </c:pt>
                <c:pt idx="21871">
                  <c:v>105155.17000000042</c:v>
                </c:pt>
                <c:pt idx="21872">
                  <c:v>105157.17000000042</c:v>
                </c:pt>
                <c:pt idx="21873">
                  <c:v>105159.17000000042</c:v>
                </c:pt>
                <c:pt idx="21874">
                  <c:v>105161.17000000042</c:v>
                </c:pt>
                <c:pt idx="21875">
                  <c:v>105163.17000000042</c:v>
                </c:pt>
                <c:pt idx="21876">
                  <c:v>105165.17000000042</c:v>
                </c:pt>
                <c:pt idx="21877">
                  <c:v>105167.17000000042</c:v>
                </c:pt>
                <c:pt idx="21878">
                  <c:v>105169.17000000042</c:v>
                </c:pt>
                <c:pt idx="21879">
                  <c:v>105171.17000000042</c:v>
                </c:pt>
                <c:pt idx="21880">
                  <c:v>105173.17000000042</c:v>
                </c:pt>
                <c:pt idx="21881">
                  <c:v>105175.17000000042</c:v>
                </c:pt>
                <c:pt idx="21882">
                  <c:v>105177.17000000042</c:v>
                </c:pt>
                <c:pt idx="21883">
                  <c:v>105179.17000000042</c:v>
                </c:pt>
                <c:pt idx="21884">
                  <c:v>105181.17000000042</c:v>
                </c:pt>
                <c:pt idx="21885">
                  <c:v>105183.17000000042</c:v>
                </c:pt>
                <c:pt idx="21886">
                  <c:v>105185.17000000042</c:v>
                </c:pt>
                <c:pt idx="21887">
                  <c:v>105187.17000000042</c:v>
                </c:pt>
                <c:pt idx="21888">
                  <c:v>105189.17000000042</c:v>
                </c:pt>
                <c:pt idx="21889">
                  <c:v>105191.17000000042</c:v>
                </c:pt>
                <c:pt idx="21890">
                  <c:v>105193.17000000042</c:v>
                </c:pt>
                <c:pt idx="21891">
                  <c:v>105195.17000000042</c:v>
                </c:pt>
                <c:pt idx="21892">
                  <c:v>105197.17000000042</c:v>
                </c:pt>
                <c:pt idx="21893">
                  <c:v>105199.17000000042</c:v>
                </c:pt>
                <c:pt idx="21894">
                  <c:v>105201.17000000042</c:v>
                </c:pt>
                <c:pt idx="21895">
                  <c:v>105203.17000000042</c:v>
                </c:pt>
                <c:pt idx="21896">
                  <c:v>105205.17000000042</c:v>
                </c:pt>
                <c:pt idx="21897">
                  <c:v>105207.17000000042</c:v>
                </c:pt>
                <c:pt idx="21898">
                  <c:v>105209.17000000042</c:v>
                </c:pt>
                <c:pt idx="21899">
                  <c:v>105211.17000000042</c:v>
                </c:pt>
                <c:pt idx="21900">
                  <c:v>105213.17000000042</c:v>
                </c:pt>
                <c:pt idx="21901">
                  <c:v>105215.17000000042</c:v>
                </c:pt>
                <c:pt idx="21902">
                  <c:v>105217.17000000042</c:v>
                </c:pt>
                <c:pt idx="21903">
                  <c:v>105219.17000000042</c:v>
                </c:pt>
                <c:pt idx="21904">
                  <c:v>105221.17000000042</c:v>
                </c:pt>
                <c:pt idx="21905">
                  <c:v>105223.17000000042</c:v>
                </c:pt>
                <c:pt idx="21906">
                  <c:v>105225.17000000042</c:v>
                </c:pt>
                <c:pt idx="21907">
                  <c:v>105227.17000000042</c:v>
                </c:pt>
                <c:pt idx="21908">
                  <c:v>105229.17000000042</c:v>
                </c:pt>
                <c:pt idx="21909">
                  <c:v>105231.17000000042</c:v>
                </c:pt>
                <c:pt idx="21910">
                  <c:v>105233.17000000042</c:v>
                </c:pt>
                <c:pt idx="21911">
                  <c:v>105235.17000000042</c:v>
                </c:pt>
                <c:pt idx="21912">
                  <c:v>105237.17000000042</c:v>
                </c:pt>
                <c:pt idx="21913">
                  <c:v>105239.17000000042</c:v>
                </c:pt>
                <c:pt idx="21914">
                  <c:v>105241.17000000042</c:v>
                </c:pt>
                <c:pt idx="21915">
                  <c:v>105243.17000000042</c:v>
                </c:pt>
                <c:pt idx="21916">
                  <c:v>105245.17000000042</c:v>
                </c:pt>
                <c:pt idx="21917">
                  <c:v>105247.17000000042</c:v>
                </c:pt>
                <c:pt idx="21918">
                  <c:v>105249.17000000042</c:v>
                </c:pt>
                <c:pt idx="21919">
                  <c:v>105251.17000000042</c:v>
                </c:pt>
                <c:pt idx="21920">
                  <c:v>105253.17000000042</c:v>
                </c:pt>
                <c:pt idx="21921">
                  <c:v>105255.17000000042</c:v>
                </c:pt>
                <c:pt idx="21922">
                  <c:v>105257.17000000042</c:v>
                </c:pt>
                <c:pt idx="21923">
                  <c:v>105259.17000000042</c:v>
                </c:pt>
                <c:pt idx="21924">
                  <c:v>105261.17000000042</c:v>
                </c:pt>
                <c:pt idx="21925">
                  <c:v>105263.17000000042</c:v>
                </c:pt>
                <c:pt idx="21926">
                  <c:v>105265.17000000042</c:v>
                </c:pt>
                <c:pt idx="21927">
                  <c:v>105267.17000000042</c:v>
                </c:pt>
                <c:pt idx="21928">
                  <c:v>105269.17000000042</c:v>
                </c:pt>
                <c:pt idx="21929">
                  <c:v>105271.17000000042</c:v>
                </c:pt>
                <c:pt idx="21930">
                  <c:v>105273.17000000042</c:v>
                </c:pt>
                <c:pt idx="21931">
                  <c:v>105275.17000000042</c:v>
                </c:pt>
                <c:pt idx="21932">
                  <c:v>105277.17000000042</c:v>
                </c:pt>
                <c:pt idx="21933">
                  <c:v>105279.17000000042</c:v>
                </c:pt>
                <c:pt idx="21934">
                  <c:v>105281.17000000042</c:v>
                </c:pt>
                <c:pt idx="21935">
                  <c:v>105283.17000000042</c:v>
                </c:pt>
                <c:pt idx="21936">
                  <c:v>105285.17000000042</c:v>
                </c:pt>
                <c:pt idx="21937">
                  <c:v>105287.17000000042</c:v>
                </c:pt>
                <c:pt idx="21938">
                  <c:v>105289.17000000042</c:v>
                </c:pt>
                <c:pt idx="21939">
                  <c:v>105291.17000000042</c:v>
                </c:pt>
                <c:pt idx="21940">
                  <c:v>105293.17000000042</c:v>
                </c:pt>
                <c:pt idx="21941">
                  <c:v>105295.17000000042</c:v>
                </c:pt>
                <c:pt idx="21942">
                  <c:v>105297.17000000042</c:v>
                </c:pt>
                <c:pt idx="21943">
                  <c:v>105299.17000000042</c:v>
                </c:pt>
                <c:pt idx="21944">
                  <c:v>105301.17000000042</c:v>
                </c:pt>
                <c:pt idx="21945">
                  <c:v>105303.17000000042</c:v>
                </c:pt>
                <c:pt idx="21946">
                  <c:v>105305.17000000042</c:v>
                </c:pt>
                <c:pt idx="21947">
                  <c:v>105307.17000000042</c:v>
                </c:pt>
                <c:pt idx="21948">
                  <c:v>105309.17000000042</c:v>
                </c:pt>
                <c:pt idx="21949">
                  <c:v>105311.17000000042</c:v>
                </c:pt>
                <c:pt idx="21950">
                  <c:v>105313.17000000042</c:v>
                </c:pt>
                <c:pt idx="21951">
                  <c:v>105315.17000000042</c:v>
                </c:pt>
                <c:pt idx="21952">
                  <c:v>105317.17000000042</c:v>
                </c:pt>
                <c:pt idx="21953">
                  <c:v>105319.17000000042</c:v>
                </c:pt>
                <c:pt idx="21954">
                  <c:v>105321.17000000042</c:v>
                </c:pt>
                <c:pt idx="21955">
                  <c:v>105323.17000000042</c:v>
                </c:pt>
                <c:pt idx="21956">
                  <c:v>105325.17000000042</c:v>
                </c:pt>
                <c:pt idx="21957">
                  <c:v>105327.17000000042</c:v>
                </c:pt>
                <c:pt idx="21958">
                  <c:v>105329.17000000042</c:v>
                </c:pt>
                <c:pt idx="21959">
                  <c:v>105331.17000000042</c:v>
                </c:pt>
                <c:pt idx="21960">
                  <c:v>105333.17000000042</c:v>
                </c:pt>
                <c:pt idx="21961">
                  <c:v>105335.17000000042</c:v>
                </c:pt>
                <c:pt idx="21962">
                  <c:v>105337.17000000042</c:v>
                </c:pt>
                <c:pt idx="21963">
                  <c:v>105339.17000000042</c:v>
                </c:pt>
                <c:pt idx="21964">
                  <c:v>105341.17000000042</c:v>
                </c:pt>
                <c:pt idx="21965">
                  <c:v>105343.17000000042</c:v>
                </c:pt>
                <c:pt idx="21966">
                  <c:v>105345.17000000042</c:v>
                </c:pt>
                <c:pt idx="21967">
                  <c:v>105347.17000000042</c:v>
                </c:pt>
                <c:pt idx="21968">
                  <c:v>105349.17000000042</c:v>
                </c:pt>
                <c:pt idx="21969">
                  <c:v>105351.17000000042</c:v>
                </c:pt>
                <c:pt idx="21970">
                  <c:v>105353.17000000042</c:v>
                </c:pt>
                <c:pt idx="21971">
                  <c:v>105355.17000000042</c:v>
                </c:pt>
                <c:pt idx="21972">
                  <c:v>105357.17000000042</c:v>
                </c:pt>
                <c:pt idx="21973">
                  <c:v>105359.17000000042</c:v>
                </c:pt>
                <c:pt idx="21974">
                  <c:v>105361.17000000042</c:v>
                </c:pt>
                <c:pt idx="21975">
                  <c:v>105363.17000000042</c:v>
                </c:pt>
                <c:pt idx="21976">
                  <c:v>105365.17000000042</c:v>
                </c:pt>
                <c:pt idx="21977">
                  <c:v>105367.17000000042</c:v>
                </c:pt>
                <c:pt idx="21978">
                  <c:v>105369.17000000042</c:v>
                </c:pt>
                <c:pt idx="21979">
                  <c:v>105371.17000000042</c:v>
                </c:pt>
                <c:pt idx="21980">
                  <c:v>105373.17000000042</c:v>
                </c:pt>
                <c:pt idx="21981">
                  <c:v>105375.17000000042</c:v>
                </c:pt>
                <c:pt idx="21982">
                  <c:v>105377.17000000042</c:v>
                </c:pt>
                <c:pt idx="21983">
                  <c:v>105379.17000000042</c:v>
                </c:pt>
                <c:pt idx="21984">
                  <c:v>105381.17000000042</c:v>
                </c:pt>
                <c:pt idx="21985">
                  <c:v>105383.17000000042</c:v>
                </c:pt>
                <c:pt idx="21986">
                  <c:v>105385.17000000042</c:v>
                </c:pt>
                <c:pt idx="21987">
                  <c:v>105387.17000000042</c:v>
                </c:pt>
                <c:pt idx="21988">
                  <c:v>105389.17000000042</c:v>
                </c:pt>
                <c:pt idx="21989">
                  <c:v>105391.17000000042</c:v>
                </c:pt>
                <c:pt idx="21990">
                  <c:v>105393.17000000042</c:v>
                </c:pt>
                <c:pt idx="21991">
                  <c:v>105395.17000000042</c:v>
                </c:pt>
                <c:pt idx="21992">
                  <c:v>105397.17000000042</c:v>
                </c:pt>
                <c:pt idx="21993">
                  <c:v>105399.17000000042</c:v>
                </c:pt>
                <c:pt idx="21994">
                  <c:v>105401.17000000042</c:v>
                </c:pt>
                <c:pt idx="21995">
                  <c:v>105403.17000000042</c:v>
                </c:pt>
                <c:pt idx="21996">
                  <c:v>105405.17000000042</c:v>
                </c:pt>
                <c:pt idx="21997">
                  <c:v>105407.17000000042</c:v>
                </c:pt>
                <c:pt idx="21998">
                  <c:v>105409.17000000042</c:v>
                </c:pt>
                <c:pt idx="21999">
                  <c:v>105411.17000000042</c:v>
                </c:pt>
                <c:pt idx="22000">
                  <c:v>105413.17000000042</c:v>
                </c:pt>
                <c:pt idx="22001">
                  <c:v>105415.17000000042</c:v>
                </c:pt>
                <c:pt idx="22002">
                  <c:v>105417.17000000042</c:v>
                </c:pt>
                <c:pt idx="22003">
                  <c:v>105419.17000000042</c:v>
                </c:pt>
                <c:pt idx="22004">
                  <c:v>105421.17000000042</c:v>
                </c:pt>
                <c:pt idx="22005">
                  <c:v>105423.17000000042</c:v>
                </c:pt>
                <c:pt idx="22006">
                  <c:v>105425.17000000042</c:v>
                </c:pt>
                <c:pt idx="22007">
                  <c:v>105427.17000000042</c:v>
                </c:pt>
                <c:pt idx="22008">
                  <c:v>105429.17000000042</c:v>
                </c:pt>
                <c:pt idx="22009">
                  <c:v>105431.17000000042</c:v>
                </c:pt>
                <c:pt idx="22010">
                  <c:v>105433.17000000042</c:v>
                </c:pt>
                <c:pt idx="22011">
                  <c:v>105435.17000000042</c:v>
                </c:pt>
                <c:pt idx="22012">
                  <c:v>105437.17000000042</c:v>
                </c:pt>
                <c:pt idx="22013">
                  <c:v>105439.17000000042</c:v>
                </c:pt>
                <c:pt idx="22014">
                  <c:v>105441.17000000042</c:v>
                </c:pt>
                <c:pt idx="22015">
                  <c:v>105443.17000000042</c:v>
                </c:pt>
                <c:pt idx="22016">
                  <c:v>105445.17000000042</c:v>
                </c:pt>
                <c:pt idx="22017">
                  <c:v>105447.17000000042</c:v>
                </c:pt>
                <c:pt idx="22018">
                  <c:v>105449.17000000042</c:v>
                </c:pt>
                <c:pt idx="22019">
                  <c:v>105451.17000000042</c:v>
                </c:pt>
                <c:pt idx="22020">
                  <c:v>105453.17000000042</c:v>
                </c:pt>
                <c:pt idx="22021">
                  <c:v>105455.17000000042</c:v>
                </c:pt>
                <c:pt idx="22022">
                  <c:v>105457.17000000042</c:v>
                </c:pt>
                <c:pt idx="22023">
                  <c:v>105459.17000000042</c:v>
                </c:pt>
                <c:pt idx="22024">
                  <c:v>105461.17000000042</c:v>
                </c:pt>
                <c:pt idx="22025">
                  <c:v>105463.17000000042</c:v>
                </c:pt>
                <c:pt idx="22026">
                  <c:v>105465.17000000042</c:v>
                </c:pt>
                <c:pt idx="22027">
                  <c:v>105467.17000000042</c:v>
                </c:pt>
                <c:pt idx="22028">
                  <c:v>105469.17000000042</c:v>
                </c:pt>
                <c:pt idx="22029">
                  <c:v>105471.17000000042</c:v>
                </c:pt>
                <c:pt idx="22030">
                  <c:v>105473.17000000042</c:v>
                </c:pt>
                <c:pt idx="22031">
                  <c:v>105475.17000000042</c:v>
                </c:pt>
                <c:pt idx="22032">
                  <c:v>105477.17000000042</c:v>
                </c:pt>
                <c:pt idx="22033">
                  <c:v>105479.17000000042</c:v>
                </c:pt>
                <c:pt idx="22034">
                  <c:v>105481.17000000042</c:v>
                </c:pt>
                <c:pt idx="22035">
                  <c:v>105483.17000000042</c:v>
                </c:pt>
                <c:pt idx="22036">
                  <c:v>105485.17000000042</c:v>
                </c:pt>
                <c:pt idx="22037">
                  <c:v>105487.17000000042</c:v>
                </c:pt>
                <c:pt idx="22038">
                  <c:v>105489.17000000042</c:v>
                </c:pt>
                <c:pt idx="22039">
                  <c:v>105491.17000000042</c:v>
                </c:pt>
                <c:pt idx="22040">
                  <c:v>105493.17000000042</c:v>
                </c:pt>
                <c:pt idx="22041">
                  <c:v>105495.17000000042</c:v>
                </c:pt>
                <c:pt idx="22042">
                  <c:v>105497.17000000042</c:v>
                </c:pt>
                <c:pt idx="22043">
                  <c:v>105499.17000000042</c:v>
                </c:pt>
                <c:pt idx="22044">
                  <c:v>105501.17000000042</c:v>
                </c:pt>
                <c:pt idx="22045">
                  <c:v>105503.17000000042</c:v>
                </c:pt>
                <c:pt idx="22046">
                  <c:v>105505.17000000042</c:v>
                </c:pt>
                <c:pt idx="22047">
                  <c:v>105507.17000000042</c:v>
                </c:pt>
                <c:pt idx="22048">
                  <c:v>105509.17000000042</c:v>
                </c:pt>
                <c:pt idx="22049">
                  <c:v>105511.17000000042</c:v>
                </c:pt>
                <c:pt idx="22050">
                  <c:v>105513.17000000042</c:v>
                </c:pt>
                <c:pt idx="22051">
                  <c:v>105515.17000000042</c:v>
                </c:pt>
                <c:pt idx="22052">
                  <c:v>105517.17000000042</c:v>
                </c:pt>
                <c:pt idx="22053">
                  <c:v>105519.17000000042</c:v>
                </c:pt>
                <c:pt idx="22054">
                  <c:v>105521.17000000042</c:v>
                </c:pt>
                <c:pt idx="22055">
                  <c:v>105523.17000000042</c:v>
                </c:pt>
                <c:pt idx="22056">
                  <c:v>105525.17000000042</c:v>
                </c:pt>
                <c:pt idx="22057">
                  <c:v>105527.17000000042</c:v>
                </c:pt>
                <c:pt idx="22058">
                  <c:v>105529.17000000042</c:v>
                </c:pt>
                <c:pt idx="22059">
                  <c:v>105531.17000000042</c:v>
                </c:pt>
                <c:pt idx="22060">
                  <c:v>105533.17000000042</c:v>
                </c:pt>
                <c:pt idx="22061">
                  <c:v>105535.17000000042</c:v>
                </c:pt>
                <c:pt idx="22062">
                  <c:v>105537.17000000042</c:v>
                </c:pt>
                <c:pt idx="22063">
                  <c:v>105539.17000000042</c:v>
                </c:pt>
                <c:pt idx="22064">
                  <c:v>105541.17000000042</c:v>
                </c:pt>
                <c:pt idx="22065">
                  <c:v>105543.17000000042</c:v>
                </c:pt>
                <c:pt idx="22066">
                  <c:v>105545.17000000042</c:v>
                </c:pt>
                <c:pt idx="22067">
                  <c:v>105547.17000000042</c:v>
                </c:pt>
                <c:pt idx="22068">
                  <c:v>105549.17000000042</c:v>
                </c:pt>
                <c:pt idx="22069">
                  <c:v>105551.17000000042</c:v>
                </c:pt>
                <c:pt idx="22070">
                  <c:v>105553.17000000042</c:v>
                </c:pt>
                <c:pt idx="22071">
                  <c:v>105555.17000000042</c:v>
                </c:pt>
                <c:pt idx="22072">
                  <c:v>105557.17000000042</c:v>
                </c:pt>
                <c:pt idx="22073">
                  <c:v>105559.17000000042</c:v>
                </c:pt>
                <c:pt idx="22074">
                  <c:v>105561.17000000042</c:v>
                </c:pt>
                <c:pt idx="22075">
                  <c:v>105563.17000000042</c:v>
                </c:pt>
                <c:pt idx="22076">
                  <c:v>105565.17000000042</c:v>
                </c:pt>
                <c:pt idx="22077">
                  <c:v>105567.17000000042</c:v>
                </c:pt>
                <c:pt idx="22078">
                  <c:v>105569.17000000042</c:v>
                </c:pt>
                <c:pt idx="22079">
                  <c:v>105571.17000000042</c:v>
                </c:pt>
                <c:pt idx="22080">
                  <c:v>105573.17000000042</c:v>
                </c:pt>
                <c:pt idx="22081">
                  <c:v>105575.17000000042</c:v>
                </c:pt>
                <c:pt idx="22082">
                  <c:v>105577.17000000042</c:v>
                </c:pt>
                <c:pt idx="22083">
                  <c:v>105579.17000000042</c:v>
                </c:pt>
                <c:pt idx="22084">
                  <c:v>105581.17000000042</c:v>
                </c:pt>
                <c:pt idx="22085">
                  <c:v>105583.17000000042</c:v>
                </c:pt>
                <c:pt idx="22086">
                  <c:v>105585.17000000042</c:v>
                </c:pt>
                <c:pt idx="22087">
                  <c:v>105587.17000000042</c:v>
                </c:pt>
                <c:pt idx="22088">
                  <c:v>105589.17000000042</c:v>
                </c:pt>
                <c:pt idx="22089">
                  <c:v>105591.17000000042</c:v>
                </c:pt>
                <c:pt idx="22090">
                  <c:v>105593.17000000042</c:v>
                </c:pt>
                <c:pt idx="22091">
                  <c:v>105595.17000000042</c:v>
                </c:pt>
                <c:pt idx="22092">
                  <c:v>105597.17000000042</c:v>
                </c:pt>
                <c:pt idx="22093">
                  <c:v>105599.17000000042</c:v>
                </c:pt>
                <c:pt idx="22094">
                  <c:v>105601.17000000042</c:v>
                </c:pt>
                <c:pt idx="22095">
                  <c:v>105603.17000000042</c:v>
                </c:pt>
                <c:pt idx="22096">
                  <c:v>105605.17000000042</c:v>
                </c:pt>
                <c:pt idx="22097">
                  <c:v>105607.17000000042</c:v>
                </c:pt>
                <c:pt idx="22098">
                  <c:v>105609.17000000042</c:v>
                </c:pt>
                <c:pt idx="22099">
                  <c:v>105611.17000000042</c:v>
                </c:pt>
                <c:pt idx="22100">
                  <c:v>105613.17000000042</c:v>
                </c:pt>
                <c:pt idx="22101">
                  <c:v>105615.17000000042</c:v>
                </c:pt>
                <c:pt idx="22102">
                  <c:v>105617.17000000042</c:v>
                </c:pt>
                <c:pt idx="22103">
                  <c:v>105619.17000000042</c:v>
                </c:pt>
                <c:pt idx="22104">
                  <c:v>105621.17000000042</c:v>
                </c:pt>
                <c:pt idx="22105">
                  <c:v>105623.17000000042</c:v>
                </c:pt>
                <c:pt idx="22106">
                  <c:v>105625.17000000042</c:v>
                </c:pt>
                <c:pt idx="22107">
                  <c:v>105627.17000000042</c:v>
                </c:pt>
                <c:pt idx="22108">
                  <c:v>105629.17000000042</c:v>
                </c:pt>
                <c:pt idx="22109">
                  <c:v>105631.17000000042</c:v>
                </c:pt>
                <c:pt idx="22110">
                  <c:v>105633.17000000042</c:v>
                </c:pt>
                <c:pt idx="22111">
                  <c:v>105635.17000000042</c:v>
                </c:pt>
                <c:pt idx="22112">
                  <c:v>105637.17000000042</c:v>
                </c:pt>
                <c:pt idx="22113">
                  <c:v>105639.17000000042</c:v>
                </c:pt>
                <c:pt idx="22114">
                  <c:v>105641.17000000042</c:v>
                </c:pt>
                <c:pt idx="22115">
                  <c:v>105643.17000000042</c:v>
                </c:pt>
                <c:pt idx="22116">
                  <c:v>105645.17000000042</c:v>
                </c:pt>
                <c:pt idx="22117">
                  <c:v>105647.17000000042</c:v>
                </c:pt>
                <c:pt idx="22118">
                  <c:v>105649.17000000042</c:v>
                </c:pt>
                <c:pt idx="22119">
                  <c:v>105651.17000000042</c:v>
                </c:pt>
                <c:pt idx="22120">
                  <c:v>105653.17000000042</c:v>
                </c:pt>
                <c:pt idx="22121">
                  <c:v>105655.17000000042</c:v>
                </c:pt>
                <c:pt idx="22122">
                  <c:v>105657.17000000042</c:v>
                </c:pt>
                <c:pt idx="22123">
                  <c:v>105659.17000000042</c:v>
                </c:pt>
                <c:pt idx="22124">
                  <c:v>105661.17000000042</c:v>
                </c:pt>
                <c:pt idx="22125">
                  <c:v>105663.17000000042</c:v>
                </c:pt>
                <c:pt idx="22126">
                  <c:v>105665.17000000042</c:v>
                </c:pt>
                <c:pt idx="22127">
                  <c:v>105667.17000000042</c:v>
                </c:pt>
                <c:pt idx="22128">
                  <c:v>105669.17000000042</c:v>
                </c:pt>
                <c:pt idx="22129">
                  <c:v>105671.17000000042</c:v>
                </c:pt>
                <c:pt idx="22130">
                  <c:v>105673.17000000042</c:v>
                </c:pt>
                <c:pt idx="22131">
                  <c:v>105675.17000000042</c:v>
                </c:pt>
                <c:pt idx="22132">
                  <c:v>105677.17000000042</c:v>
                </c:pt>
                <c:pt idx="22133">
                  <c:v>105679.17000000042</c:v>
                </c:pt>
                <c:pt idx="22134">
                  <c:v>105681.17000000042</c:v>
                </c:pt>
                <c:pt idx="22135">
                  <c:v>105683.17000000042</c:v>
                </c:pt>
                <c:pt idx="22136">
                  <c:v>105685.17000000042</c:v>
                </c:pt>
                <c:pt idx="22137">
                  <c:v>105687.17000000042</c:v>
                </c:pt>
                <c:pt idx="22138">
                  <c:v>105689.17000000042</c:v>
                </c:pt>
                <c:pt idx="22139">
                  <c:v>105691.17000000042</c:v>
                </c:pt>
                <c:pt idx="22140">
                  <c:v>105693.17000000042</c:v>
                </c:pt>
                <c:pt idx="22141">
                  <c:v>105695.17000000042</c:v>
                </c:pt>
                <c:pt idx="22142">
                  <c:v>105697.17000000042</c:v>
                </c:pt>
                <c:pt idx="22143">
                  <c:v>105699.17000000042</c:v>
                </c:pt>
                <c:pt idx="22144">
                  <c:v>105701.17000000042</c:v>
                </c:pt>
                <c:pt idx="22145">
                  <c:v>105703.17000000042</c:v>
                </c:pt>
                <c:pt idx="22146">
                  <c:v>105705.17000000042</c:v>
                </c:pt>
                <c:pt idx="22147">
                  <c:v>105707.17000000042</c:v>
                </c:pt>
                <c:pt idx="22148">
                  <c:v>105709.17000000042</c:v>
                </c:pt>
                <c:pt idx="22149">
                  <c:v>105711.17000000042</c:v>
                </c:pt>
                <c:pt idx="22150">
                  <c:v>105713.17000000042</c:v>
                </c:pt>
                <c:pt idx="22151">
                  <c:v>105715.17000000042</c:v>
                </c:pt>
                <c:pt idx="22152">
                  <c:v>105717.17000000042</c:v>
                </c:pt>
                <c:pt idx="22153">
                  <c:v>105719.17000000042</c:v>
                </c:pt>
                <c:pt idx="22154">
                  <c:v>105721.17000000042</c:v>
                </c:pt>
                <c:pt idx="22155">
                  <c:v>105723.17000000042</c:v>
                </c:pt>
                <c:pt idx="22156">
                  <c:v>105725.17000000042</c:v>
                </c:pt>
                <c:pt idx="22157">
                  <c:v>105727.17000000042</c:v>
                </c:pt>
                <c:pt idx="22158">
                  <c:v>105729.17000000042</c:v>
                </c:pt>
                <c:pt idx="22159">
                  <c:v>105731.17000000042</c:v>
                </c:pt>
                <c:pt idx="22160">
                  <c:v>105733.17000000042</c:v>
                </c:pt>
                <c:pt idx="22161">
                  <c:v>105735.17000000042</c:v>
                </c:pt>
                <c:pt idx="22162">
                  <c:v>105737.17000000042</c:v>
                </c:pt>
                <c:pt idx="22163">
                  <c:v>105739.17000000042</c:v>
                </c:pt>
                <c:pt idx="22164">
                  <c:v>105741.17000000042</c:v>
                </c:pt>
                <c:pt idx="22165">
                  <c:v>105743.17000000042</c:v>
                </c:pt>
                <c:pt idx="22166">
                  <c:v>105745.17000000042</c:v>
                </c:pt>
                <c:pt idx="22167">
                  <c:v>105747.17000000042</c:v>
                </c:pt>
                <c:pt idx="22168">
                  <c:v>105749.17000000042</c:v>
                </c:pt>
                <c:pt idx="22169">
                  <c:v>105751.17000000042</c:v>
                </c:pt>
                <c:pt idx="22170">
                  <c:v>105753.17000000042</c:v>
                </c:pt>
                <c:pt idx="22171">
                  <c:v>105755.17000000042</c:v>
                </c:pt>
                <c:pt idx="22172">
                  <c:v>105757.17000000042</c:v>
                </c:pt>
                <c:pt idx="22173">
                  <c:v>105759.17000000042</c:v>
                </c:pt>
                <c:pt idx="22174">
                  <c:v>105761.17000000042</c:v>
                </c:pt>
                <c:pt idx="22175">
                  <c:v>105763.17000000042</c:v>
                </c:pt>
                <c:pt idx="22176">
                  <c:v>105765.17000000042</c:v>
                </c:pt>
                <c:pt idx="22177">
                  <c:v>105767.17000000042</c:v>
                </c:pt>
                <c:pt idx="22178">
                  <c:v>105769.17000000042</c:v>
                </c:pt>
                <c:pt idx="22179">
                  <c:v>105771.17000000042</c:v>
                </c:pt>
                <c:pt idx="22180">
                  <c:v>105773.17000000042</c:v>
                </c:pt>
                <c:pt idx="22181">
                  <c:v>105775.17000000042</c:v>
                </c:pt>
                <c:pt idx="22182">
                  <c:v>105777.17000000042</c:v>
                </c:pt>
                <c:pt idx="22183">
                  <c:v>105779.17000000042</c:v>
                </c:pt>
                <c:pt idx="22184">
                  <c:v>105781.17000000042</c:v>
                </c:pt>
                <c:pt idx="22185">
                  <c:v>105783.17000000042</c:v>
                </c:pt>
                <c:pt idx="22186">
                  <c:v>105785.17000000042</c:v>
                </c:pt>
                <c:pt idx="22187">
                  <c:v>105787.17000000042</c:v>
                </c:pt>
                <c:pt idx="22188">
                  <c:v>105789.17000000042</c:v>
                </c:pt>
                <c:pt idx="22189">
                  <c:v>105791.17000000042</c:v>
                </c:pt>
                <c:pt idx="22190">
                  <c:v>105793.17000000042</c:v>
                </c:pt>
                <c:pt idx="22191">
                  <c:v>105795.17000000042</c:v>
                </c:pt>
                <c:pt idx="22192">
                  <c:v>105797.17000000042</c:v>
                </c:pt>
                <c:pt idx="22193">
                  <c:v>105799.17000000042</c:v>
                </c:pt>
                <c:pt idx="22194">
                  <c:v>105801.17000000042</c:v>
                </c:pt>
                <c:pt idx="22195">
                  <c:v>105803.17000000042</c:v>
                </c:pt>
                <c:pt idx="22196">
                  <c:v>105805.17000000042</c:v>
                </c:pt>
                <c:pt idx="22197">
                  <c:v>105807.17000000042</c:v>
                </c:pt>
                <c:pt idx="22198">
                  <c:v>105809.17000000042</c:v>
                </c:pt>
                <c:pt idx="22199">
                  <c:v>105811.17000000042</c:v>
                </c:pt>
                <c:pt idx="22200">
                  <c:v>105813.17000000042</c:v>
                </c:pt>
                <c:pt idx="22201">
                  <c:v>105815.17000000042</c:v>
                </c:pt>
                <c:pt idx="22202">
                  <c:v>105817.17000000042</c:v>
                </c:pt>
                <c:pt idx="22203">
                  <c:v>105819.17000000042</c:v>
                </c:pt>
                <c:pt idx="22204">
                  <c:v>105821.17000000042</c:v>
                </c:pt>
                <c:pt idx="22205">
                  <c:v>105823.17000000042</c:v>
                </c:pt>
                <c:pt idx="22206">
                  <c:v>105825.17000000042</c:v>
                </c:pt>
                <c:pt idx="22207">
                  <c:v>105827.17000000042</c:v>
                </c:pt>
                <c:pt idx="22208">
                  <c:v>105829.17000000042</c:v>
                </c:pt>
                <c:pt idx="22209">
                  <c:v>105831.17000000042</c:v>
                </c:pt>
                <c:pt idx="22210">
                  <c:v>105833.17000000042</c:v>
                </c:pt>
                <c:pt idx="22211">
                  <c:v>105835.17000000042</c:v>
                </c:pt>
                <c:pt idx="22212">
                  <c:v>105837.17000000042</c:v>
                </c:pt>
                <c:pt idx="22213">
                  <c:v>105839.17000000042</c:v>
                </c:pt>
                <c:pt idx="22214">
                  <c:v>105841.17000000042</c:v>
                </c:pt>
                <c:pt idx="22215">
                  <c:v>105843.17000000042</c:v>
                </c:pt>
                <c:pt idx="22216">
                  <c:v>105845.17000000042</c:v>
                </c:pt>
                <c:pt idx="22217">
                  <c:v>105847.17000000042</c:v>
                </c:pt>
                <c:pt idx="22218">
                  <c:v>105849.17000000042</c:v>
                </c:pt>
                <c:pt idx="22219">
                  <c:v>105851.17000000042</c:v>
                </c:pt>
                <c:pt idx="22220">
                  <c:v>105853.17000000042</c:v>
                </c:pt>
                <c:pt idx="22221">
                  <c:v>105855.17000000042</c:v>
                </c:pt>
                <c:pt idx="22222">
                  <c:v>105857.17000000042</c:v>
                </c:pt>
                <c:pt idx="22223">
                  <c:v>105859.17000000042</c:v>
                </c:pt>
                <c:pt idx="22224">
                  <c:v>105861.17000000042</c:v>
                </c:pt>
                <c:pt idx="22225">
                  <c:v>105863.17000000042</c:v>
                </c:pt>
                <c:pt idx="22226">
                  <c:v>105865.17000000042</c:v>
                </c:pt>
                <c:pt idx="22227">
                  <c:v>105867.17000000042</c:v>
                </c:pt>
                <c:pt idx="22228">
                  <c:v>105869.17000000042</c:v>
                </c:pt>
                <c:pt idx="22229">
                  <c:v>105871.17000000042</c:v>
                </c:pt>
                <c:pt idx="22230">
                  <c:v>105873.17000000042</c:v>
                </c:pt>
                <c:pt idx="22231">
                  <c:v>105875.17000000042</c:v>
                </c:pt>
                <c:pt idx="22232">
                  <c:v>105877.17000000042</c:v>
                </c:pt>
                <c:pt idx="22233">
                  <c:v>105879.17000000042</c:v>
                </c:pt>
                <c:pt idx="22234">
                  <c:v>105881.17000000042</c:v>
                </c:pt>
                <c:pt idx="22235">
                  <c:v>105883.17000000042</c:v>
                </c:pt>
                <c:pt idx="22236">
                  <c:v>105885.17000000042</c:v>
                </c:pt>
                <c:pt idx="22237">
                  <c:v>105887.17000000042</c:v>
                </c:pt>
                <c:pt idx="22238">
                  <c:v>105889.17000000042</c:v>
                </c:pt>
                <c:pt idx="22239">
                  <c:v>105891.17000000042</c:v>
                </c:pt>
                <c:pt idx="22240">
                  <c:v>105893.17000000042</c:v>
                </c:pt>
                <c:pt idx="22241">
                  <c:v>105895.17000000042</c:v>
                </c:pt>
                <c:pt idx="22242">
                  <c:v>105897.17000000042</c:v>
                </c:pt>
                <c:pt idx="22243">
                  <c:v>105899.17000000042</c:v>
                </c:pt>
                <c:pt idx="22244">
                  <c:v>105901.17000000042</c:v>
                </c:pt>
                <c:pt idx="22245">
                  <c:v>105903.17000000042</c:v>
                </c:pt>
                <c:pt idx="22246">
                  <c:v>105905.17000000042</c:v>
                </c:pt>
                <c:pt idx="22247">
                  <c:v>105907.17000000042</c:v>
                </c:pt>
                <c:pt idx="22248">
                  <c:v>105909.17000000042</c:v>
                </c:pt>
                <c:pt idx="22249">
                  <c:v>105911.17000000042</c:v>
                </c:pt>
                <c:pt idx="22250">
                  <c:v>105913.17000000042</c:v>
                </c:pt>
                <c:pt idx="22251">
                  <c:v>105915.17000000042</c:v>
                </c:pt>
                <c:pt idx="22252">
                  <c:v>105917.17000000042</c:v>
                </c:pt>
                <c:pt idx="22253">
                  <c:v>105919.17000000042</c:v>
                </c:pt>
                <c:pt idx="22254">
                  <c:v>105921.17000000042</c:v>
                </c:pt>
                <c:pt idx="22255">
                  <c:v>105923.17000000042</c:v>
                </c:pt>
                <c:pt idx="22256">
                  <c:v>105925.17000000042</c:v>
                </c:pt>
                <c:pt idx="22257">
                  <c:v>105927.17000000042</c:v>
                </c:pt>
                <c:pt idx="22258">
                  <c:v>105929.17000000042</c:v>
                </c:pt>
                <c:pt idx="22259">
                  <c:v>105931.17000000042</c:v>
                </c:pt>
                <c:pt idx="22260">
                  <c:v>105933.17000000042</c:v>
                </c:pt>
                <c:pt idx="22261">
                  <c:v>105935.17000000042</c:v>
                </c:pt>
                <c:pt idx="22262">
                  <c:v>105937.17000000042</c:v>
                </c:pt>
                <c:pt idx="22263">
                  <c:v>105939.17000000042</c:v>
                </c:pt>
                <c:pt idx="22264">
                  <c:v>105941.17000000042</c:v>
                </c:pt>
                <c:pt idx="22265">
                  <c:v>105943.17000000042</c:v>
                </c:pt>
                <c:pt idx="22266">
                  <c:v>105945.17000000042</c:v>
                </c:pt>
                <c:pt idx="22267">
                  <c:v>105947.17000000042</c:v>
                </c:pt>
                <c:pt idx="22268">
                  <c:v>105949.17000000042</c:v>
                </c:pt>
                <c:pt idx="22269">
                  <c:v>105951.17000000042</c:v>
                </c:pt>
                <c:pt idx="22270">
                  <c:v>105953.17000000042</c:v>
                </c:pt>
                <c:pt idx="22271">
                  <c:v>105955.17000000042</c:v>
                </c:pt>
                <c:pt idx="22272">
                  <c:v>105957.17000000042</c:v>
                </c:pt>
                <c:pt idx="22273">
                  <c:v>105959.17000000042</c:v>
                </c:pt>
                <c:pt idx="22274">
                  <c:v>105961.17000000042</c:v>
                </c:pt>
                <c:pt idx="22275">
                  <c:v>105963.17000000042</c:v>
                </c:pt>
                <c:pt idx="22276">
                  <c:v>105965.17000000042</c:v>
                </c:pt>
                <c:pt idx="22277">
                  <c:v>105967.17000000042</c:v>
                </c:pt>
                <c:pt idx="22278">
                  <c:v>105969.17000000042</c:v>
                </c:pt>
                <c:pt idx="22279">
                  <c:v>105971.17000000042</c:v>
                </c:pt>
                <c:pt idx="22280">
                  <c:v>105973.17000000042</c:v>
                </c:pt>
                <c:pt idx="22281">
                  <c:v>105975.17000000042</c:v>
                </c:pt>
                <c:pt idx="22282">
                  <c:v>105977.17000000042</c:v>
                </c:pt>
                <c:pt idx="22283">
                  <c:v>105980.48</c:v>
                </c:pt>
                <c:pt idx="22284">
                  <c:v>105982.48</c:v>
                </c:pt>
                <c:pt idx="22285">
                  <c:v>105984.48</c:v>
                </c:pt>
                <c:pt idx="22286">
                  <c:v>105986.48</c:v>
                </c:pt>
                <c:pt idx="22287">
                  <c:v>105988.48</c:v>
                </c:pt>
                <c:pt idx="22288">
                  <c:v>105990.48</c:v>
                </c:pt>
                <c:pt idx="22289">
                  <c:v>105992.48</c:v>
                </c:pt>
                <c:pt idx="22290">
                  <c:v>105994.48</c:v>
                </c:pt>
                <c:pt idx="22291">
                  <c:v>105996.48</c:v>
                </c:pt>
                <c:pt idx="22292">
                  <c:v>105998.48</c:v>
                </c:pt>
                <c:pt idx="22293">
                  <c:v>106000.48</c:v>
                </c:pt>
                <c:pt idx="22294">
                  <c:v>106002.48</c:v>
                </c:pt>
                <c:pt idx="22295">
                  <c:v>106004.48</c:v>
                </c:pt>
                <c:pt idx="22296">
                  <c:v>106006.48</c:v>
                </c:pt>
                <c:pt idx="22297">
                  <c:v>106008.48</c:v>
                </c:pt>
                <c:pt idx="22298">
                  <c:v>106010.48</c:v>
                </c:pt>
                <c:pt idx="22299">
                  <c:v>106012.48</c:v>
                </c:pt>
                <c:pt idx="22300">
                  <c:v>106014.48</c:v>
                </c:pt>
                <c:pt idx="22301">
                  <c:v>106016.48</c:v>
                </c:pt>
                <c:pt idx="22302">
                  <c:v>106018.48</c:v>
                </c:pt>
                <c:pt idx="22303">
                  <c:v>106020.48</c:v>
                </c:pt>
                <c:pt idx="22304">
                  <c:v>106022.48</c:v>
                </c:pt>
                <c:pt idx="22305">
                  <c:v>106024.48</c:v>
                </c:pt>
                <c:pt idx="22306">
                  <c:v>106026.48</c:v>
                </c:pt>
                <c:pt idx="22307">
                  <c:v>106028.48</c:v>
                </c:pt>
                <c:pt idx="22308">
                  <c:v>106030.48</c:v>
                </c:pt>
                <c:pt idx="22309">
                  <c:v>106032.48</c:v>
                </c:pt>
                <c:pt idx="22310">
                  <c:v>106034.48</c:v>
                </c:pt>
                <c:pt idx="22311">
                  <c:v>106036.48</c:v>
                </c:pt>
                <c:pt idx="22312">
                  <c:v>106038.48</c:v>
                </c:pt>
                <c:pt idx="22313">
                  <c:v>106040.48</c:v>
                </c:pt>
                <c:pt idx="22314">
                  <c:v>106042.48</c:v>
                </c:pt>
                <c:pt idx="22315">
                  <c:v>106044.48</c:v>
                </c:pt>
                <c:pt idx="22316">
                  <c:v>106046.48</c:v>
                </c:pt>
                <c:pt idx="22317">
                  <c:v>106048.48</c:v>
                </c:pt>
                <c:pt idx="22318">
                  <c:v>106050.48</c:v>
                </c:pt>
                <c:pt idx="22319">
                  <c:v>106052.48</c:v>
                </c:pt>
                <c:pt idx="22320">
                  <c:v>106054.48</c:v>
                </c:pt>
                <c:pt idx="22321">
                  <c:v>106056.48</c:v>
                </c:pt>
                <c:pt idx="22322">
                  <c:v>106058.48</c:v>
                </c:pt>
                <c:pt idx="22323">
                  <c:v>106060.48</c:v>
                </c:pt>
                <c:pt idx="22324">
                  <c:v>106062.48</c:v>
                </c:pt>
                <c:pt idx="22325">
                  <c:v>106064.48</c:v>
                </c:pt>
                <c:pt idx="22326">
                  <c:v>106066.48</c:v>
                </c:pt>
                <c:pt idx="22327">
                  <c:v>106068.48</c:v>
                </c:pt>
                <c:pt idx="22328">
                  <c:v>106070.48</c:v>
                </c:pt>
                <c:pt idx="22329">
                  <c:v>106072.48</c:v>
                </c:pt>
                <c:pt idx="22330">
                  <c:v>106074.48</c:v>
                </c:pt>
                <c:pt idx="22331">
                  <c:v>106076.48</c:v>
                </c:pt>
                <c:pt idx="22332">
                  <c:v>106078.48</c:v>
                </c:pt>
                <c:pt idx="22333">
                  <c:v>106080.48</c:v>
                </c:pt>
                <c:pt idx="22334">
                  <c:v>106082.48</c:v>
                </c:pt>
                <c:pt idx="22335">
                  <c:v>106084.48</c:v>
                </c:pt>
                <c:pt idx="22336">
                  <c:v>106086.48</c:v>
                </c:pt>
                <c:pt idx="22337">
                  <c:v>106088.48</c:v>
                </c:pt>
                <c:pt idx="22338">
                  <c:v>106090.48</c:v>
                </c:pt>
                <c:pt idx="22339">
                  <c:v>106092.48</c:v>
                </c:pt>
                <c:pt idx="22340">
                  <c:v>106094.48</c:v>
                </c:pt>
                <c:pt idx="22341">
                  <c:v>106096.48</c:v>
                </c:pt>
                <c:pt idx="22342">
                  <c:v>106098.48</c:v>
                </c:pt>
                <c:pt idx="22343">
                  <c:v>106100.48</c:v>
                </c:pt>
                <c:pt idx="22344">
                  <c:v>106102.48</c:v>
                </c:pt>
                <c:pt idx="22345">
                  <c:v>106104.48</c:v>
                </c:pt>
                <c:pt idx="22346">
                  <c:v>106106.48</c:v>
                </c:pt>
                <c:pt idx="22347">
                  <c:v>106108.48</c:v>
                </c:pt>
                <c:pt idx="22348">
                  <c:v>106110.48</c:v>
                </c:pt>
                <c:pt idx="22349">
                  <c:v>106112.48</c:v>
                </c:pt>
                <c:pt idx="22350">
                  <c:v>106114.48</c:v>
                </c:pt>
                <c:pt idx="22351">
                  <c:v>106116.48</c:v>
                </c:pt>
                <c:pt idx="22352">
                  <c:v>106118.48</c:v>
                </c:pt>
                <c:pt idx="22353">
                  <c:v>106120.48</c:v>
                </c:pt>
                <c:pt idx="22354">
                  <c:v>106122.48</c:v>
                </c:pt>
                <c:pt idx="22355">
                  <c:v>106124.48</c:v>
                </c:pt>
                <c:pt idx="22356">
                  <c:v>106126.48</c:v>
                </c:pt>
                <c:pt idx="22357">
                  <c:v>106128.48</c:v>
                </c:pt>
                <c:pt idx="22358">
                  <c:v>106130.48</c:v>
                </c:pt>
                <c:pt idx="22359">
                  <c:v>106132.48</c:v>
                </c:pt>
                <c:pt idx="22360">
                  <c:v>106134.48</c:v>
                </c:pt>
                <c:pt idx="22361">
                  <c:v>106136.48</c:v>
                </c:pt>
                <c:pt idx="22362">
                  <c:v>106138.48</c:v>
                </c:pt>
                <c:pt idx="22363">
                  <c:v>106140.48</c:v>
                </c:pt>
                <c:pt idx="22364">
                  <c:v>106142.48</c:v>
                </c:pt>
                <c:pt idx="22365">
                  <c:v>106144.48</c:v>
                </c:pt>
                <c:pt idx="22366">
                  <c:v>106146.48</c:v>
                </c:pt>
                <c:pt idx="22367">
                  <c:v>106148.48</c:v>
                </c:pt>
                <c:pt idx="22368">
                  <c:v>106150.48</c:v>
                </c:pt>
                <c:pt idx="22369">
                  <c:v>106152.48</c:v>
                </c:pt>
                <c:pt idx="22370">
                  <c:v>106154.48</c:v>
                </c:pt>
                <c:pt idx="22371">
                  <c:v>106156.48</c:v>
                </c:pt>
                <c:pt idx="22372">
                  <c:v>106158.48</c:v>
                </c:pt>
                <c:pt idx="22373">
                  <c:v>106160.48</c:v>
                </c:pt>
                <c:pt idx="22374">
                  <c:v>106162.48</c:v>
                </c:pt>
                <c:pt idx="22375">
                  <c:v>106164.48</c:v>
                </c:pt>
                <c:pt idx="22376">
                  <c:v>106166.48</c:v>
                </c:pt>
                <c:pt idx="22377">
                  <c:v>106168.48</c:v>
                </c:pt>
                <c:pt idx="22378">
                  <c:v>106170.48</c:v>
                </c:pt>
                <c:pt idx="22379">
                  <c:v>106172.48</c:v>
                </c:pt>
                <c:pt idx="22380">
                  <c:v>106174.48</c:v>
                </c:pt>
                <c:pt idx="22381">
                  <c:v>106176.48</c:v>
                </c:pt>
                <c:pt idx="22382">
                  <c:v>106178.48</c:v>
                </c:pt>
                <c:pt idx="22383">
                  <c:v>106180.48</c:v>
                </c:pt>
                <c:pt idx="22384">
                  <c:v>106182.48</c:v>
                </c:pt>
                <c:pt idx="22385">
                  <c:v>106184.48</c:v>
                </c:pt>
                <c:pt idx="22386">
                  <c:v>106186.48</c:v>
                </c:pt>
                <c:pt idx="22387">
                  <c:v>106188.48</c:v>
                </c:pt>
                <c:pt idx="22388">
                  <c:v>106190.48</c:v>
                </c:pt>
                <c:pt idx="22389">
                  <c:v>106192.48</c:v>
                </c:pt>
                <c:pt idx="22390">
                  <c:v>106194.48</c:v>
                </c:pt>
                <c:pt idx="22391">
                  <c:v>106196.48</c:v>
                </c:pt>
                <c:pt idx="22392">
                  <c:v>106198.48</c:v>
                </c:pt>
                <c:pt idx="22393">
                  <c:v>106200.48</c:v>
                </c:pt>
                <c:pt idx="22394">
                  <c:v>106202.48</c:v>
                </c:pt>
                <c:pt idx="22395">
                  <c:v>106204.48</c:v>
                </c:pt>
                <c:pt idx="22396">
                  <c:v>106206.48</c:v>
                </c:pt>
                <c:pt idx="22397">
                  <c:v>106208.48</c:v>
                </c:pt>
                <c:pt idx="22398">
                  <c:v>106210.48</c:v>
                </c:pt>
                <c:pt idx="22399">
                  <c:v>106212.48</c:v>
                </c:pt>
                <c:pt idx="22400">
                  <c:v>106214.48</c:v>
                </c:pt>
                <c:pt idx="22401">
                  <c:v>106216.48</c:v>
                </c:pt>
                <c:pt idx="22402">
                  <c:v>106218.48</c:v>
                </c:pt>
                <c:pt idx="22403">
                  <c:v>106220.48</c:v>
                </c:pt>
                <c:pt idx="22404">
                  <c:v>106222.48</c:v>
                </c:pt>
                <c:pt idx="22405">
                  <c:v>106224.48</c:v>
                </c:pt>
                <c:pt idx="22406">
                  <c:v>106226.48</c:v>
                </c:pt>
                <c:pt idx="22407">
                  <c:v>106228.48</c:v>
                </c:pt>
                <c:pt idx="22408">
                  <c:v>106230.48</c:v>
                </c:pt>
                <c:pt idx="22409">
                  <c:v>106232.48</c:v>
                </c:pt>
                <c:pt idx="22410">
                  <c:v>106234.48</c:v>
                </c:pt>
                <c:pt idx="22411">
                  <c:v>106236.48</c:v>
                </c:pt>
                <c:pt idx="22412">
                  <c:v>106238.48</c:v>
                </c:pt>
                <c:pt idx="22413">
                  <c:v>106240.48</c:v>
                </c:pt>
                <c:pt idx="22414">
                  <c:v>106242.48</c:v>
                </c:pt>
                <c:pt idx="22415">
                  <c:v>106244.48</c:v>
                </c:pt>
                <c:pt idx="22416">
                  <c:v>106246.48</c:v>
                </c:pt>
                <c:pt idx="22417">
                  <c:v>106248.48</c:v>
                </c:pt>
                <c:pt idx="22418">
                  <c:v>106250.48</c:v>
                </c:pt>
                <c:pt idx="22419">
                  <c:v>106252.48</c:v>
                </c:pt>
                <c:pt idx="22420">
                  <c:v>106254.48</c:v>
                </c:pt>
                <c:pt idx="22421">
                  <c:v>106256.48</c:v>
                </c:pt>
                <c:pt idx="22422">
                  <c:v>106258.48</c:v>
                </c:pt>
                <c:pt idx="22423">
                  <c:v>106260.48</c:v>
                </c:pt>
                <c:pt idx="22424">
                  <c:v>106262.48</c:v>
                </c:pt>
                <c:pt idx="22425">
                  <c:v>106264.48</c:v>
                </c:pt>
                <c:pt idx="22426">
                  <c:v>106266.48</c:v>
                </c:pt>
                <c:pt idx="22427">
                  <c:v>106268.48</c:v>
                </c:pt>
                <c:pt idx="22428">
                  <c:v>106270.48</c:v>
                </c:pt>
                <c:pt idx="22429">
                  <c:v>106272.48</c:v>
                </c:pt>
                <c:pt idx="22430">
                  <c:v>106274.48</c:v>
                </c:pt>
                <c:pt idx="22431">
                  <c:v>106276.48</c:v>
                </c:pt>
                <c:pt idx="22432">
                  <c:v>106278.48</c:v>
                </c:pt>
                <c:pt idx="22433">
                  <c:v>106280.48</c:v>
                </c:pt>
                <c:pt idx="22434">
                  <c:v>106282.48</c:v>
                </c:pt>
                <c:pt idx="22435">
                  <c:v>106284.48</c:v>
                </c:pt>
                <c:pt idx="22436">
                  <c:v>106286.48</c:v>
                </c:pt>
                <c:pt idx="22437">
                  <c:v>106288.48</c:v>
                </c:pt>
                <c:pt idx="22438">
                  <c:v>106290.48</c:v>
                </c:pt>
                <c:pt idx="22439">
                  <c:v>106292.48</c:v>
                </c:pt>
                <c:pt idx="22440">
                  <c:v>106294.48</c:v>
                </c:pt>
                <c:pt idx="22441">
                  <c:v>106296.48</c:v>
                </c:pt>
                <c:pt idx="22442">
                  <c:v>106298.48</c:v>
                </c:pt>
                <c:pt idx="22443">
                  <c:v>106300.48</c:v>
                </c:pt>
                <c:pt idx="22444">
                  <c:v>106302.48</c:v>
                </c:pt>
                <c:pt idx="22445">
                  <c:v>106304.48</c:v>
                </c:pt>
                <c:pt idx="22446">
                  <c:v>106306.48</c:v>
                </c:pt>
                <c:pt idx="22447">
                  <c:v>106308.48</c:v>
                </c:pt>
                <c:pt idx="22448">
                  <c:v>106310.48</c:v>
                </c:pt>
                <c:pt idx="22449">
                  <c:v>106312.48</c:v>
                </c:pt>
                <c:pt idx="22450">
                  <c:v>106314.48</c:v>
                </c:pt>
                <c:pt idx="22451">
                  <c:v>106316.48</c:v>
                </c:pt>
                <c:pt idx="22452">
                  <c:v>106318.48</c:v>
                </c:pt>
                <c:pt idx="22453">
                  <c:v>106320.48</c:v>
                </c:pt>
                <c:pt idx="22454">
                  <c:v>106322.48</c:v>
                </c:pt>
                <c:pt idx="22455">
                  <c:v>106324.48</c:v>
                </c:pt>
                <c:pt idx="22456">
                  <c:v>106326.48</c:v>
                </c:pt>
                <c:pt idx="22457">
                  <c:v>106328.48</c:v>
                </c:pt>
                <c:pt idx="22458">
                  <c:v>106330.48</c:v>
                </c:pt>
                <c:pt idx="22459">
                  <c:v>106332.48</c:v>
                </c:pt>
                <c:pt idx="22460">
                  <c:v>106334.48</c:v>
                </c:pt>
                <c:pt idx="22461">
                  <c:v>106336.48</c:v>
                </c:pt>
                <c:pt idx="22462">
                  <c:v>106338.48</c:v>
                </c:pt>
                <c:pt idx="22463">
                  <c:v>106340.48</c:v>
                </c:pt>
                <c:pt idx="22464">
                  <c:v>106342.48</c:v>
                </c:pt>
                <c:pt idx="22465">
                  <c:v>106344.48</c:v>
                </c:pt>
                <c:pt idx="22466">
                  <c:v>106346.48</c:v>
                </c:pt>
                <c:pt idx="22467">
                  <c:v>106348.48</c:v>
                </c:pt>
                <c:pt idx="22468">
                  <c:v>106350.48</c:v>
                </c:pt>
                <c:pt idx="22469">
                  <c:v>106352.48</c:v>
                </c:pt>
                <c:pt idx="22470">
                  <c:v>106354.48</c:v>
                </c:pt>
                <c:pt idx="22471">
                  <c:v>106356.48</c:v>
                </c:pt>
                <c:pt idx="22472">
                  <c:v>106358.48</c:v>
                </c:pt>
                <c:pt idx="22473">
                  <c:v>106360.48</c:v>
                </c:pt>
                <c:pt idx="22474">
                  <c:v>106362.48</c:v>
                </c:pt>
                <c:pt idx="22475">
                  <c:v>106364.48</c:v>
                </c:pt>
                <c:pt idx="22476">
                  <c:v>106366.48</c:v>
                </c:pt>
                <c:pt idx="22477">
                  <c:v>106368.48</c:v>
                </c:pt>
                <c:pt idx="22478">
                  <c:v>106370.48</c:v>
                </c:pt>
                <c:pt idx="22479">
                  <c:v>106372.48</c:v>
                </c:pt>
                <c:pt idx="22480">
                  <c:v>106374.48</c:v>
                </c:pt>
                <c:pt idx="22481">
                  <c:v>106376.48</c:v>
                </c:pt>
                <c:pt idx="22482">
                  <c:v>106378.48</c:v>
                </c:pt>
                <c:pt idx="22483">
                  <c:v>106380.48</c:v>
                </c:pt>
                <c:pt idx="22484">
                  <c:v>106382.48</c:v>
                </c:pt>
                <c:pt idx="22485">
                  <c:v>106384.48</c:v>
                </c:pt>
                <c:pt idx="22486">
                  <c:v>106386.48</c:v>
                </c:pt>
                <c:pt idx="22487">
                  <c:v>106388.48</c:v>
                </c:pt>
                <c:pt idx="22488">
                  <c:v>106390.48</c:v>
                </c:pt>
                <c:pt idx="22489">
                  <c:v>106392.48</c:v>
                </c:pt>
                <c:pt idx="22490">
                  <c:v>106394.48</c:v>
                </c:pt>
                <c:pt idx="22491">
                  <c:v>106396.48</c:v>
                </c:pt>
                <c:pt idx="22492">
                  <c:v>106398.48</c:v>
                </c:pt>
                <c:pt idx="22493">
                  <c:v>106400.48</c:v>
                </c:pt>
                <c:pt idx="22494">
                  <c:v>106402.48</c:v>
                </c:pt>
                <c:pt idx="22495">
                  <c:v>106404.48</c:v>
                </c:pt>
                <c:pt idx="22496">
                  <c:v>106406.48</c:v>
                </c:pt>
                <c:pt idx="22497">
                  <c:v>106408.48</c:v>
                </c:pt>
                <c:pt idx="22498">
                  <c:v>106410.48</c:v>
                </c:pt>
                <c:pt idx="22499">
                  <c:v>106412.48</c:v>
                </c:pt>
                <c:pt idx="22500">
                  <c:v>106414.48</c:v>
                </c:pt>
                <c:pt idx="22501">
                  <c:v>106416.48</c:v>
                </c:pt>
                <c:pt idx="22502">
                  <c:v>106418.48</c:v>
                </c:pt>
                <c:pt idx="22503">
                  <c:v>106420.48</c:v>
                </c:pt>
                <c:pt idx="22504">
                  <c:v>106422.48</c:v>
                </c:pt>
                <c:pt idx="22505">
                  <c:v>106424.48</c:v>
                </c:pt>
                <c:pt idx="22506">
                  <c:v>106426.48</c:v>
                </c:pt>
                <c:pt idx="22507">
                  <c:v>106428.48</c:v>
                </c:pt>
                <c:pt idx="22508">
                  <c:v>106430.48</c:v>
                </c:pt>
                <c:pt idx="22509">
                  <c:v>106432.48</c:v>
                </c:pt>
                <c:pt idx="22510">
                  <c:v>106434.48</c:v>
                </c:pt>
                <c:pt idx="22511">
                  <c:v>106436.48</c:v>
                </c:pt>
                <c:pt idx="22512">
                  <c:v>106438.48</c:v>
                </c:pt>
                <c:pt idx="22513">
                  <c:v>106440.48</c:v>
                </c:pt>
                <c:pt idx="22514">
                  <c:v>106442.48</c:v>
                </c:pt>
                <c:pt idx="22515">
                  <c:v>106444.48</c:v>
                </c:pt>
                <c:pt idx="22516">
                  <c:v>106446.48</c:v>
                </c:pt>
                <c:pt idx="22517">
                  <c:v>106448.48</c:v>
                </c:pt>
                <c:pt idx="22518">
                  <c:v>106450.48</c:v>
                </c:pt>
                <c:pt idx="22519">
                  <c:v>106452.48</c:v>
                </c:pt>
                <c:pt idx="22520">
                  <c:v>106454.48</c:v>
                </c:pt>
                <c:pt idx="22521">
                  <c:v>106456.48</c:v>
                </c:pt>
                <c:pt idx="22522">
                  <c:v>106458.48</c:v>
                </c:pt>
                <c:pt idx="22523">
                  <c:v>106460.48</c:v>
                </c:pt>
                <c:pt idx="22524">
                  <c:v>106462.48</c:v>
                </c:pt>
                <c:pt idx="22525">
                  <c:v>106464.48</c:v>
                </c:pt>
                <c:pt idx="22526">
                  <c:v>106466.48</c:v>
                </c:pt>
                <c:pt idx="22527">
                  <c:v>106468.48</c:v>
                </c:pt>
                <c:pt idx="22528">
                  <c:v>106470.48</c:v>
                </c:pt>
                <c:pt idx="22529">
                  <c:v>106472.48</c:v>
                </c:pt>
                <c:pt idx="22530">
                  <c:v>106474.48</c:v>
                </c:pt>
                <c:pt idx="22531">
                  <c:v>106476.48</c:v>
                </c:pt>
                <c:pt idx="22532">
                  <c:v>106478.48</c:v>
                </c:pt>
                <c:pt idx="22533">
                  <c:v>106480.48</c:v>
                </c:pt>
                <c:pt idx="22534">
                  <c:v>106482.48</c:v>
                </c:pt>
                <c:pt idx="22535">
                  <c:v>106484.48</c:v>
                </c:pt>
                <c:pt idx="22536">
                  <c:v>106486.48</c:v>
                </c:pt>
                <c:pt idx="22537">
                  <c:v>106488.48</c:v>
                </c:pt>
                <c:pt idx="22538">
                  <c:v>106490.48</c:v>
                </c:pt>
                <c:pt idx="22539">
                  <c:v>106492.48</c:v>
                </c:pt>
                <c:pt idx="22540">
                  <c:v>106494.48</c:v>
                </c:pt>
                <c:pt idx="22541">
                  <c:v>106496.48</c:v>
                </c:pt>
                <c:pt idx="22542">
                  <c:v>106498.48</c:v>
                </c:pt>
                <c:pt idx="22543">
                  <c:v>106500.48</c:v>
                </c:pt>
                <c:pt idx="22544">
                  <c:v>106502.48</c:v>
                </c:pt>
                <c:pt idx="22545">
                  <c:v>106504.48</c:v>
                </c:pt>
                <c:pt idx="22546">
                  <c:v>106506.48</c:v>
                </c:pt>
                <c:pt idx="22547">
                  <c:v>106508.48</c:v>
                </c:pt>
                <c:pt idx="22548">
                  <c:v>106510.48</c:v>
                </c:pt>
                <c:pt idx="22549">
                  <c:v>106512.48</c:v>
                </c:pt>
                <c:pt idx="22550">
                  <c:v>106514.48</c:v>
                </c:pt>
                <c:pt idx="22551">
                  <c:v>106516.48</c:v>
                </c:pt>
                <c:pt idx="22552">
                  <c:v>106518.48</c:v>
                </c:pt>
                <c:pt idx="22553">
                  <c:v>106520.48</c:v>
                </c:pt>
                <c:pt idx="22554">
                  <c:v>106522.48</c:v>
                </c:pt>
                <c:pt idx="22555">
                  <c:v>106524.48</c:v>
                </c:pt>
                <c:pt idx="22556">
                  <c:v>106526.48</c:v>
                </c:pt>
                <c:pt idx="22557">
                  <c:v>106528.48</c:v>
                </c:pt>
                <c:pt idx="22558">
                  <c:v>106530.48</c:v>
                </c:pt>
                <c:pt idx="22559">
                  <c:v>106532.48</c:v>
                </c:pt>
                <c:pt idx="22560">
                  <c:v>106534.48</c:v>
                </c:pt>
                <c:pt idx="22561">
                  <c:v>106536.48</c:v>
                </c:pt>
                <c:pt idx="22562">
                  <c:v>106538.48</c:v>
                </c:pt>
                <c:pt idx="22563">
                  <c:v>106540.48</c:v>
                </c:pt>
                <c:pt idx="22564">
                  <c:v>106542.48</c:v>
                </c:pt>
                <c:pt idx="22565">
                  <c:v>106544.48</c:v>
                </c:pt>
                <c:pt idx="22566">
                  <c:v>106546.48</c:v>
                </c:pt>
                <c:pt idx="22567">
                  <c:v>106548.48</c:v>
                </c:pt>
                <c:pt idx="22568">
                  <c:v>106550.48</c:v>
                </c:pt>
                <c:pt idx="22569">
                  <c:v>106552.48</c:v>
                </c:pt>
                <c:pt idx="22570">
                  <c:v>106554.48</c:v>
                </c:pt>
                <c:pt idx="22571">
                  <c:v>106556.48</c:v>
                </c:pt>
                <c:pt idx="22572">
                  <c:v>106558.48</c:v>
                </c:pt>
                <c:pt idx="22573">
                  <c:v>106560.48</c:v>
                </c:pt>
                <c:pt idx="22574">
                  <c:v>106562.48</c:v>
                </c:pt>
                <c:pt idx="22575">
                  <c:v>106564.48</c:v>
                </c:pt>
                <c:pt idx="22576">
                  <c:v>106566.48</c:v>
                </c:pt>
                <c:pt idx="22577">
                  <c:v>106568.48</c:v>
                </c:pt>
                <c:pt idx="22578">
                  <c:v>106570.48</c:v>
                </c:pt>
                <c:pt idx="22579">
                  <c:v>106572.48</c:v>
                </c:pt>
                <c:pt idx="22580">
                  <c:v>106574.48</c:v>
                </c:pt>
                <c:pt idx="22581">
                  <c:v>106576.48</c:v>
                </c:pt>
                <c:pt idx="22582">
                  <c:v>106578.48</c:v>
                </c:pt>
                <c:pt idx="22583">
                  <c:v>106580.48</c:v>
                </c:pt>
                <c:pt idx="22584">
                  <c:v>106582.48</c:v>
                </c:pt>
                <c:pt idx="22585">
                  <c:v>106584.48</c:v>
                </c:pt>
                <c:pt idx="22586">
                  <c:v>106586.48</c:v>
                </c:pt>
                <c:pt idx="22587">
                  <c:v>106588.48</c:v>
                </c:pt>
                <c:pt idx="22588">
                  <c:v>106590.48</c:v>
                </c:pt>
                <c:pt idx="22589">
                  <c:v>106592.48</c:v>
                </c:pt>
                <c:pt idx="22590">
                  <c:v>106594.48</c:v>
                </c:pt>
                <c:pt idx="22591">
                  <c:v>106596.48</c:v>
                </c:pt>
                <c:pt idx="22592">
                  <c:v>106598.48</c:v>
                </c:pt>
                <c:pt idx="22593">
                  <c:v>106600.48</c:v>
                </c:pt>
                <c:pt idx="22594">
                  <c:v>106602.48</c:v>
                </c:pt>
                <c:pt idx="22595">
                  <c:v>106604.48</c:v>
                </c:pt>
                <c:pt idx="22596">
                  <c:v>106606.48</c:v>
                </c:pt>
                <c:pt idx="22597">
                  <c:v>106608.48</c:v>
                </c:pt>
                <c:pt idx="22598">
                  <c:v>106610.48</c:v>
                </c:pt>
                <c:pt idx="22599">
                  <c:v>106612.48</c:v>
                </c:pt>
                <c:pt idx="22600">
                  <c:v>106614.48</c:v>
                </c:pt>
                <c:pt idx="22601">
                  <c:v>106616.48</c:v>
                </c:pt>
                <c:pt idx="22602">
                  <c:v>106618.48</c:v>
                </c:pt>
                <c:pt idx="22603">
                  <c:v>106620.48</c:v>
                </c:pt>
                <c:pt idx="22604">
                  <c:v>106622.48</c:v>
                </c:pt>
                <c:pt idx="22605">
                  <c:v>106624.48</c:v>
                </c:pt>
                <c:pt idx="22606">
                  <c:v>106626.48</c:v>
                </c:pt>
                <c:pt idx="22607">
                  <c:v>106628.48</c:v>
                </c:pt>
                <c:pt idx="22608">
                  <c:v>106630.48</c:v>
                </c:pt>
                <c:pt idx="22609">
                  <c:v>106632.48</c:v>
                </c:pt>
                <c:pt idx="22610">
                  <c:v>106634.48</c:v>
                </c:pt>
                <c:pt idx="22611">
                  <c:v>106636.48</c:v>
                </c:pt>
                <c:pt idx="22612">
                  <c:v>106638.48</c:v>
                </c:pt>
                <c:pt idx="22613">
                  <c:v>106640.48</c:v>
                </c:pt>
                <c:pt idx="22614">
                  <c:v>106642.48</c:v>
                </c:pt>
                <c:pt idx="22615">
                  <c:v>106644.48</c:v>
                </c:pt>
                <c:pt idx="22616">
                  <c:v>106646.48</c:v>
                </c:pt>
                <c:pt idx="22617">
                  <c:v>106648.48</c:v>
                </c:pt>
                <c:pt idx="22618">
                  <c:v>106650.48</c:v>
                </c:pt>
                <c:pt idx="22619">
                  <c:v>106652.48</c:v>
                </c:pt>
                <c:pt idx="22620">
                  <c:v>106654.48</c:v>
                </c:pt>
                <c:pt idx="22621">
                  <c:v>106656.48</c:v>
                </c:pt>
                <c:pt idx="22622">
                  <c:v>106658.48</c:v>
                </c:pt>
                <c:pt idx="22623">
                  <c:v>106660.48</c:v>
                </c:pt>
                <c:pt idx="22624">
                  <c:v>106662.48</c:v>
                </c:pt>
                <c:pt idx="22625">
                  <c:v>106664.48</c:v>
                </c:pt>
                <c:pt idx="22626">
                  <c:v>106666.48</c:v>
                </c:pt>
                <c:pt idx="22627">
                  <c:v>106668.48</c:v>
                </c:pt>
                <c:pt idx="22628">
                  <c:v>106670.48</c:v>
                </c:pt>
                <c:pt idx="22629">
                  <c:v>106672.48</c:v>
                </c:pt>
                <c:pt idx="22630">
                  <c:v>106674.48</c:v>
                </c:pt>
                <c:pt idx="22631">
                  <c:v>106676.48</c:v>
                </c:pt>
                <c:pt idx="22632">
                  <c:v>106678.48</c:v>
                </c:pt>
                <c:pt idx="22633">
                  <c:v>106680.48</c:v>
                </c:pt>
                <c:pt idx="22634">
                  <c:v>106682.48</c:v>
                </c:pt>
                <c:pt idx="22635">
                  <c:v>106684.48</c:v>
                </c:pt>
                <c:pt idx="22636">
                  <c:v>106686.48</c:v>
                </c:pt>
                <c:pt idx="22637">
                  <c:v>106688.48</c:v>
                </c:pt>
                <c:pt idx="22638">
                  <c:v>106690.48</c:v>
                </c:pt>
                <c:pt idx="22639">
                  <c:v>106692.48</c:v>
                </c:pt>
                <c:pt idx="22640">
                  <c:v>106694.48</c:v>
                </c:pt>
                <c:pt idx="22641">
                  <c:v>106696.48</c:v>
                </c:pt>
                <c:pt idx="22642">
                  <c:v>106698.48</c:v>
                </c:pt>
                <c:pt idx="22643">
                  <c:v>106700.48</c:v>
                </c:pt>
                <c:pt idx="22644">
                  <c:v>106702.48</c:v>
                </c:pt>
                <c:pt idx="22645">
                  <c:v>106704.48</c:v>
                </c:pt>
                <c:pt idx="22646">
                  <c:v>106706.48</c:v>
                </c:pt>
                <c:pt idx="22647">
                  <c:v>106708.48</c:v>
                </c:pt>
                <c:pt idx="22648">
                  <c:v>106710.48</c:v>
                </c:pt>
                <c:pt idx="22649">
                  <c:v>106712.48</c:v>
                </c:pt>
                <c:pt idx="22650">
                  <c:v>106714.48</c:v>
                </c:pt>
                <c:pt idx="22651">
                  <c:v>106716.48</c:v>
                </c:pt>
                <c:pt idx="22652">
                  <c:v>106718.48</c:v>
                </c:pt>
                <c:pt idx="22653">
                  <c:v>106720.48</c:v>
                </c:pt>
                <c:pt idx="22654">
                  <c:v>106722.48</c:v>
                </c:pt>
                <c:pt idx="22655">
                  <c:v>106724.48</c:v>
                </c:pt>
                <c:pt idx="22656">
                  <c:v>106726.48</c:v>
                </c:pt>
                <c:pt idx="22657">
                  <c:v>106728.48</c:v>
                </c:pt>
                <c:pt idx="22658">
                  <c:v>106730.48</c:v>
                </c:pt>
                <c:pt idx="22659">
                  <c:v>106732.48</c:v>
                </c:pt>
                <c:pt idx="22660">
                  <c:v>106734.48</c:v>
                </c:pt>
                <c:pt idx="22661">
                  <c:v>106736.48</c:v>
                </c:pt>
                <c:pt idx="22662">
                  <c:v>106738.48</c:v>
                </c:pt>
                <c:pt idx="22663">
                  <c:v>106740.48</c:v>
                </c:pt>
                <c:pt idx="22664">
                  <c:v>106742.48</c:v>
                </c:pt>
                <c:pt idx="22665">
                  <c:v>106744.48</c:v>
                </c:pt>
                <c:pt idx="22666">
                  <c:v>106746.48</c:v>
                </c:pt>
                <c:pt idx="22667">
                  <c:v>106748.48</c:v>
                </c:pt>
                <c:pt idx="22668">
                  <c:v>106750.48</c:v>
                </c:pt>
                <c:pt idx="22669">
                  <c:v>106752.48</c:v>
                </c:pt>
                <c:pt idx="22670">
                  <c:v>106754.48</c:v>
                </c:pt>
                <c:pt idx="22671">
                  <c:v>106756.48</c:v>
                </c:pt>
                <c:pt idx="22672">
                  <c:v>106758.48</c:v>
                </c:pt>
                <c:pt idx="22673">
                  <c:v>106760.48</c:v>
                </c:pt>
                <c:pt idx="22674">
                  <c:v>106762.48</c:v>
                </c:pt>
                <c:pt idx="22675">
                  <c:v>106764.48</c:v>
                </c:pt>
                <c:pt idx="22676">
                  <c:v>106766.48</c:v>
                </c:pt>
                <c:pt idx="22677">
                  <c:v>106768.48</c:v>
                </c:pt>
                <c:pt idx="22678">
                  <c:v>106770.48</c:v>
                </c:pt>
                <c:pt idx="22679">
                  <c:v>106772.48</c:v>
                </c:pt>
                <c:pt idx="22680">
                  <c:v>106774.48</c:v>
                </c:pt>
                <c:pt idx="22681">
                  <c:v>106776.48</c:v>
                </c:pt>
                <c:pt idx="22682">
                  <c:v>106778.48</c:v>
                </c:pt>
                <c:pt idx="22683">
                  <c:v>106780.48</c:v>
                </c:pt>
                <c:pt idx="22684">
                  <c:v>106782.48</c:v>
                </c:pt>
                <c:pt idx="22685">
                  <c:v>106784.48</c:v>
                </c:pt>
                <c:pt idx="22686">
                  <c:v>106786.48</c:v>
                </c:pt>
                <c:pt idx="22687">
                  <c:v>106788.48</c:v>
                </c:pt>
                <c:pt idx="22688">
                  <c:v>106790.48</c:v>
                </c:pt>
                <c:pt idx="22689">
                  <c:v>106792.48</c:v>
                </c:pt>
                <c:pt idx="22690">
                  <c:v>106794.48</c:v>
                </c:pt>
                <c:pt idx="22691">
                  <c:v>106796.48</c:v>
                </c:pt>
                <c:pt idx="22692">
                  <c:v>106798.48</c:v>
                </c:pt>
                <c:pt idx="22693">
                  <c:v>106800.48</c:v>
                </c:pt>
                <c:pt idx="22694">
                  <c:v>106802.48</c:v>
                </c:pt>
                <c:pt idx="22695">
                  <c:v>106804.48</c:v>
                </c:pt>
                <c:pt idx="22696">
                  <c:v>106806.48</c:v>
                </c:pt>
                <c:pt idx="22697">
                  <c:v>106808.48</c:v>
                </c:pt>
                <c:pt idx="22698">
                  <c:v>106810.48</c:v>
                </c:pt>
                <c:pt idx="22699">
                  <c:v>106812.48</c:v>
                </c:pt>
                <c:pt idx="22700">
                  <c:v>106814.48</c:v>
                </c:pt>
                <c:pt idx="22701">
                  <c:v>106816.48</c:v>
                </c:pt>
                <c:pt idx="22702">
                  <c:v>106818.48</c:v>
                </c:pt>
                <c:pt idx="22703">
                  <c:v>106820.48</c:v>
                </c:pt>
                <c:pt idx="22704">
                  <c:v>106822.48</c:v>
                </c:pt>
                <c:pt idx="22705">
                  <c:v>106824.48</c:v>
                </c:pt>
                <c:pt idx="22706">
                  <c:v>106826.48</c:v>
                </c:pt>
                <c:pt idx="22707">
                  <c:v>106828.48</c:v>
                </c:pt>
                <c:pt idx="22708">
                  <c:v>106830.48</c:v>
                </c:pt>
                <c:pt idx="22709">
                  <c:v>106832.48</c:v>
                </c:pt>
                <c:pt idx="22710">
                  <c:v>106834.48</c:v>
                </c:pt>
                <c:pt idx="22711">
                  <c:v>106836.48</c:v>
                </c:pt>
                <c:pt idx="22712">
                  <c:v>106838.48</c:v>
                </c:pt>
                <c:pt idx="22713">
                  <c:v>106840.48</c:v>
                </c:pt>
                <c:pt idx="22714">
                  <c:v>106842.48</c:v>
                </c:pt>
                <c:pt idx="22715">
                  <c:v>106844.48</c:v>
                </c:pt>
                <c:pt idx="22716">
                  <c:v>106846.48</c:v>
                </c:pt>
                <c:pt idx="22717">
                  <c:v>106848.48</c:v>
                </c:pt>
                <c:pt idx="22718">
                  <c:v>106850.48</c:v>
                </c:pt>
                <c:pt idx="22719">
                  <c:v>106852.48</c:v>
                </c:pt>
                <c:pt idx="22720">
                  <c:v>106854.48</c:v>
                </c:pt>
                <c:pt idx="22721">
                  <c:v>106856.48</c:v>
                </c:pt>
                <c:pt idx="22722">
                  <c:v>106858.48</c:v>
                </c:pt>
                <c:pt idx="22723">
                  <c:v>106860.48</c:v>
                </c:pt>
                <c:pt idx="22724">
                  <c:v>106862.48</c:v>
                </c:pt>
                <c:pt idx="22725">
                  <c:v>106864.48</c:v>
                </c:pt>
                <c:pt idx="22726">
                  <c:v>106866.48</c:v>
                </c:pt>
                <c:pt idx="22727">
                  <c:v>106868.48</c:v>
                </c:pt>
                <c:pt idx="22728">
                  <c:v>106870.48</c:v>
                </c:pt>
                <c:pt idx="22729">
                  <c:v>106872.48</c:v>
                </c:pt>
                <c:pt idx="22730">
                  <c:v>106874.48</c:v>
                </c:pt>
                <c:pt idx="22731">
                  <c:v>106876.48</c:v>
                </c:pt>
                <c:pt idx="22732">
                  <c:v>106878.48</c:v>
                </c:pt>
                <c:pt idx="22733">
                  <c:v>106880.48</c:v>
                </c:pt>
                <c:pt idx="22734">
                  <c:v>106882.48</c:v>
                </c:pt>
                <c:pt idx="22735">
                  <c:v>106884.48</c:v>
                </c:pt>
                <c:pt idx="22736">
                  <c:v>106886.48</c:v>
                </c:pt>
                <c:pt idx="22737">
                  <c:v>106888.48</c:v>
                </c:pt>
                <c:pt idx="22738">
                  <c:v>106890.48</c:v>
                </c:pt>
                <c:pt idx="22739">
                  <c:v>106892.48</c:v>
                </c:pt>
                <c:pt idx="22740">
                  <c:v>106894.48</c:v>
                </c:pt>
                <c:pt idx="22741">
                  <c:v>106896.48</c:v>
                </c:pt>
                <c:pt idx="22742">
                  <c:v>106898.48</c:v>
                </c:pt>
                <c:pt idx="22743">
                  <c:v>106900.48</c:v>
                </c:pt>
                <c:pt idx="22744">
                  <c:v>106902.48</c:v>
                </c:pt>
                <c:pt idx="22745">
                  <c:v>106904.48</c:v>
                </c:pt>
                <c:pt idx="22746">
                  <c:v>106906.48</c:v>
                </c:pt>
                <c:pt idx="22747">
                  <c:v>106908.48</c:v>
                </c:pt>
                <c:pt idx="22748">
                  <c:v>106910.48</c:v>
                </c:pt>
                <c:pt idx="22749">
                  <c:v>106912.48</c:v>
                </c:pt>
                <c:pt idx="22750">
                  <c:v>106914.48</c:v>
                </c:pt>
                <c:pt idx="22751">
                  <c:v>106916.48</c:v>
                </c:pt>
                <c:pt idx="22752">
                  <c:v>106919.09</c:v>
                </c:pt>
                <c:pt idx="22753">
                  <c:v>106921.09</c:v>
                </c:pt>
                <c:pt idx="22754">
                  <c:v>106923.09</c:v>
                </c:pt>
                <c:pt idx="22755">
                  <c:v>106925.09</c:v>
                </c:pt>
                <c:pt idx="22756">
                  <c:v>106927.09</c:v>
                </c:pt>
                <c:pt idx="22757">
                  <c:v>106929.09</c:v>
                </c:pt>
                <c:pt idx="22758">
                  <c:v>106931.09</c:v>
                </c:pt>
                <c:pt idx="22759">
                  <c:v>106933.09</c:v>
                </c:pt>
                <c:pt idx="22760">
                  <c:v>106935.09</c:v>
                </c:pt>
                <c:pt idx="22761">
                  <c:v>106937.09</c:v>
                </c:pt>
                <c:pt idx="22762">
                  <c:v>106939.09</c:v>
                </c:pt>
                <c:pt idx="22763">
                  <c:v>106941.09</c:v>
                </c:pt>
                <c:pt idx="22764">
                  <c:v>106943.09</c:v>
                </c:pt>
                <c:pt idx="22765">
                  <c:v>106945.09</c:v>
                </c:pt>
                <c:pt idx="22766">
                  <c:v>106947.09</c:v>
                </c:pt>
                <c:pt idx="22767">
                  <c:v>106949.09</c:v>
                </c:pt>
                <c:pt idx="22768">
                  <c:v>106951.09</c:v>
                </c:pt>
                <c:pt idx="22769">
                  <c:v>106953.09</c:v>
                </c:pt>
                <c:pt idx="22770">
                  <c:v>106955.09</c:v>
                </c:pt>
                <c:pt idx="22771">
                  <c:v>106957.09</c:v>
                </c:pt>
                <c:pt idx="22772">
                  <c:v>106959.09</c:v>
                </c:pt>
                <c:pt idx="22773">
                  <c:v>106961.09</c:v>
                </c:pt>
                <c:pt idx="22774">
                  <c:v>106963.09</c:v>
                </c:pt>
                <c:pt idx="22775">
                  <c:v>106965.09</c:v>
                </c:pt>
                <c:pt idx="22776">
                  <c:v>106967.09</c:v>
                </c:pt>
                <c:pt idx="22777">
                  <c:v>106969.09</c:v>
                </c:pt>
                <c:pt idx="22778">
                  <c:v>106971.09</c:v>
                </c:pt>
                <c:pt idx="22779">
                  <c:v>106973.09</c:v>
                </c:pt>
                <c:pt idx="22780">
                  <c:v>106975.09</c:v>
                </c:pt>
                <c:pt idx="22781">
                  <c:v>106977.09</c:v>
                </c:pt>
                <c:pt idx="22782">
                  <c:v>106979.09</c:v>
                </c:pt>
                <c:pt idx="22783">
                  <c:v>106981.09</c:v>
                </c:pt>
                <c:pt idx="22784">
                  <c:v>106983.09</c:v>
                </c:pt>
                <c:pt idx="22785">
                  <c:v>106985.09</c:v>
                </c:pt>
                <c:pt idx="22786">
                  <c:v>106987.09</c:v>
                </c:pt>
                <c:pt idx="22787">
                  <c:v>106989.09</c:v>
                </c:pt>
                <c:pt idx="22788">
                  <c:v>106991.09</c:v>
                </c:pt>
                <c:pt idx="22789">
                  <c:v>106993.09</c:v>
                </c:pt>
                <c:pt idx="22790">
                  <c:v>106995.09</c:v>
                </c:pt>
                <c:pt idx="22791">
                  <c:v>106997.09</c:v>
                </c:pt>
                <c:pt idx="22792">
                  <c:v>106999.09</c:v>
                </c:pt>
                <c:pt idx="22793">
                  <c:v>107001.09</c:v>
                </c:pt>
                <c:pt idx="22794">
                  <c:v>107003.09</c:v>
                </c:pt>
                <c:pt idx="22795">
                  <c:v>107005.09</c:v>
                </c:pt>
                <c:pt idx="22796">
                  <c:v>107007.09</c:v>
                </c:pt>
                <c:pt idx="22797">
                  <c:v>107009.09</c:v>
                </c:pt>
                <c:pt idx="22798">
                  <c:v>107011.09</c:v>
                </c:pt>
                <c:pt idx="22799">
                  <c:v>107013.09</c:v>
                </c:pt>
                <c:pt idx="22800">
                  <c:v>107015.09</c:v>
                </c:pt>
                <c:pt idx="22801">
                  <c:v>107017.09</c:v>
                </c:pt>
                <c:pt idx="22802">
                  <c:v>107019.09</c:v>
                </c:pt>
                <c:pt idx="22803">
                  <c:v>107021.09</c:v>
                </c:pt>
                <c:pt idx="22804">
                  <c:v>107023.09</c:v>
                </c:pt>
                <c:pt idx="22805">
                  <c:v>107025.09</c:v>
                </c:pt>
                <c:pt idx="22806">
                  <c:v>107027.09</c:v>
                </c:pt>
                <c:pt idx="22807">
                  <c:v>107029.09</c:v>
                </c:pt>
                <c:pt idx="22808">
                  <c:v>107031.09</c:v>
                </c:pt>
                <c:pt idx="22809">
                  <c:v>107033.09</c:v>
                </c:pt>
                <c:pt idx="22810">
                  <c:v>107035.09</c:v>
                </c:pt>
                <c:pt idx="22811">
                  <c:v>107037.09</c:v>
                </c:pt>
                <c:pt idx="22812">
                  <c:v>107039.09</c:v>
                </c:pt>
                <c:pt idx="22813">
                  <c:v>107041.09</c:v>
                </c:pt>
                <c:pt idx="22814">
                  <c:v>107043.09</c:v>
                </c:pt>
                <c:pt idx="22815">
                  <c:v>107045.09</c:v>
                </c:pt>
                <c:pt idx="22816">
                  <c:v>107047.09</c:v>
                </c:pt>
                <c:pt idx="22817">
                  <c:v>107049.09</c:v>
                </c:pt>
                <c:pt idx="22818">
                  <c:v>107051.09</c:v>
                </c:pt>
                <c:pt idx="22819">
                  <c:v>107053.09</c:v>
                </c:pt>
                <c:pt idx="22820">
                  <c:v>107055.09</c:v>
                </c:pt>
                <c:pt idx="22821">
                  <c:v>107057.09</c:v>
                </c:pt>
                <c:pt idx="22822">
                  <c:v>107059.09</c:v>
                </c:pt>
                <c:pt idx="22823">
                  <c:v>107061.09</c:v>
                </c:pt>
                <c:pt idx="22824">
                  <c:v>107063.09</c:v>
                </c:pt>
                <c:pt idx="22825">
                  <c:v>107065.09</c:v>
                </c:pt>
                <c:pt idx="22826">
                  <c:v>107067.09</c:v>
                </c:pt>
                <c:pt idx="22827">
                  <c:v>107069.09</c:v>
                </c:pt>
                <c:pt idx="22828">
                  <c:v>107071.09</c:v>
                </c:pt>
                <c:pt idx="22829">
                  <c:v>107073.09</c:v>
                </c:pt>
                <c:pt idx="22830">
                  <c:v>107075.09</c:v>
                </c:pt>
                <c:pt idx="22831">
                  <c:v>107077.09</c:v>
                </c:pt>
                <c:pt idx="22832">
                  <c:v>107079.09</c:v>
                </c:pt>
                <c:pt idx="22833">
                  <c:v>107081.09</c:v>
                </c:pt>
                <c:pt idx="22834">
                  <c:v>107083.09</c:v>
                </c:pt>
                <c:pt idx="22835">
                  <c:v>107085.09</c:v>
                </c:pt>
                <c:pt idx="22836">
                  <c:v>107087.09</c:v>
                </c:pt>
                <c:pt idx="22837">
                  <c:v>107089.09</c:v>
                </c:pt>
                <c:pt idx="22838">
                  <c:v>107091.09</c:v>
                </c:pt>
                <c:pt idx="22839">
                  <c:v>107093.09</c:v>
                </c:pt>
                <c:pt idx="22840">
                  <c:v>107095.09</c:v>
                </c:pt>
                <c:pt idx="22841">
                  <c:v>107097.09</c:v>
                </c:pt>
                <c:pt idx="22842">
                  <c:v>107099.09</c:v>
                </c:pt>
                <c:pt idx="22843">
                  <c:v>107101.09</c:v>
                </c:pt>
                <c:pt idx="22844">
                  <c:v>107103.09</c:v>
                </c:pt>
                <c:pt idx="22845">
                  <c:v>107105.09</c:v>
                </c:pt>
                <c:pt idx="22846">
                  <c:v>107107.09</c:v>
                </c:pt>
                <c:pt idx="22847">
                  <c:v>107109.09</c:v>
                </c:pt>
                <c:pt idx="22848">
                  <c:v>107111.09</c:v>
                </c:pt>
                <c:pt idx="22849">
                  <c:v>107113.09</c:v>
                </c:pt>
                <c:pt idx="22850">
                  <c:v>107115.09</c:v>
                </c:pt>
                <c:pt idx="22851">
                  <c:v>107117.09</c:v>
                </c:pt>
                <c:pt idx="22852">
                  <c:v>107119.09</c:v>
                </c:pt>
                <c:pt idx="22853">
                  <c:v>107121.09</c:v>
                </c:pt>
                <c:pt idx="22854">
                  <c:v>107123.09</c:v>
                </c:pt>
                <c:pt idx="22855">
                  <c:v>107125.09</c:v>
                </c:pt>
                <c:pt idx="22856">
                  <c:v>107127.09</c:v>
                </c:pt>
                <c:pt idx="22857">
                  <c:v>107129.09</c:v>
                </c:pt>
                <c:pt idx="22858">
                  <c:v>107131.09</c:v>
                </c:pt>
                <c:pt idx="22859">
                  <c:v>107133.09</c:v>
                </c:pt>
                <c:pt idx="22860">
                  <c:v>107135.09</c:v>
                </c:pt>
                <c:pt idx="22861">
                  <c:v>107137.09</c:v>
                </c:pt>
                <c:pt idx="22862">
                  <c:v>107139.09</c:v>
                </c:pt>
                <c:pt idx="22863">
                  <c:v>107141.09</c:v>
                </c:pt>
                <c:pt idx="22864">
                  <c:v>107143.09</c:v>
                </c:pt>
                <c:pt idx="22865">
                  <c:v>107145.09</c:v>
                </c:pt>
                <c:pt idx="22866">
                  <c:v>107147.09</c:v>
                </c:pt>
                <c:pt idx="22867">
                  <c:v>107149.09</c:v>
                </c:pt>
                <c:pt idx="22868">
                  <c:v>107151.09</c:v>
                </c:pt>
                <c:pt idx="22869">
                  <c:v>107153.09</c:v>
                </c:pt>
                <c:pt idx="22870">
                  <c:v>107155.09</c:v>
                </c:pt>
                <c:pt idx="22871">
                  <c:v>107157.09</c:v>
                </c:pt>
                <c:pt idx="22872">
                  <c:v>107159.09</c:v>
                </c:pt>
                <c:pt idx="22873">
                  <c:v>107161.09</c:v>
                </c:pt>
                <c:pt idx="22874">
                  <c:v>107163.09</c:v>
                </c:pt>
                <c:pt idx="22875">
                  <c:v>107165.09</c:v>
                </c:pt>
                <c:pt idx="22876">
                  <c:v>107167.09</c:v>
                </c:pt>
                <c:pt idx="22877">
                  <c:v>107169.09</c:v>
                </c:pt>
                <c:pt idx="22878">
                  <c:v>107171.09</c:v>
                </c:pt>
                <c:pt idx="22879">
                  <c:v>107173.09</c:v>
                </c:pt>
                <c:pt idx="22880">
                  <c:v>107175.09</c:v>
                </c:pt>
                <c:pt idx="22881">
                  <c:v>107177.09</c:v>
                </c:pt>
                <c:pt idx="22882">
                  <c:v>107179.09</c:v>
                </c:pt>
                <c:pt idx="22883">
                  <c:v>107181.09</c:v>
                </c:pt>
                <c:pt idx="22884">
                  <c:v>107183.09</c:v>
                </c:pt>
                <c:pt idx="22885">
                  <c:v>107185.09</c:v>
                </c:pt>
                <c:pt idx="22886">
                  <c:v>107187.09</c:v>
                </c:pt>
                <c:pt idx="22887">
                  <c:v>107189.09</c:v>
                </c:pt>
                <c:pt idx="22888">
                  <c:v>107191.09</c:v>
                </c:pt>
                <c:pt idx="22889">
                  <c:v>107193.09</c:v>
                </c:pt>
                <c:pt idx="22890">
                  <c:v>107195.09</c:v>
                </c:pt>
                <c:pt idx="22891">
                  <c:v>107197.09</c:v>
                </c:pt>
                <c:pt idx="22892">
                  <c:v>107199.09</c:v>
                </c:pt>
                <c:pt idx="22893">
                  <c:v>107201.09</c:v>
                </c:pt>
                <c:pt idx="22894">
                  <c:v>107203.09</c:v>
                </c:pt>
                <c:pt idx="22895">
                  <c:v>107205.09</c:v>
                </c:pt>
                <c:pt idx="22896">
                  <c:v>107207.09</c:v>
                </c:pt>
                <c:pt idx="22897">
                  <c:v>107209.09</c:v>
                </c:pt>
                <c:pt idx="22898">
                  <c:v>107211.09</c:v>
                </c:pt>
                <c:pt idx="22899">
                  <c:v>107213.09</c:v>
                </c:pt>
                <c:pt idx="22900">
                  <c:v>107215.09</c:v>
                </c:pt>
                <c:pt idx="22901">
                  <c:v>107217.09</c:v>
                </c:pt>
                <c:pt idx="22902">
                  <c:v>107219.09</c:v>
                </c:pt>
                <c:pt idx="22903">
                  <c:v>107221.09</c:v>
                </c:pt>
                <c:pt idx="22904">
                  <c:v>107223.09</c:v>
                </c:pt>
                <c:pt idx="22905">
                  <c:v>107225.09</c:v>
                </c:pt>
                <c:pt idx="22906">
                  <c:v>107227.09</c:v>
                </c:pt>
                <c:pt idx="22907">
                  <c:v>107229.09</c:v>
                </c:pt>
                <c:pt idx="22908">
                  <c:v>107231.09</c:v>
                </c:pt>
                <c:pt idx="22909">
                  <c:v>107233.09</c:v>
                </c:pt>
                <c:pt idx="22910">
                  <c:v>107235.09</c:v>
                </c:pt>
                <c:pt idx="22911">
                  <c:v>107237.09</c:v>
                </c:pt>
                <c:pt idx="22912">
                  <c:v>107239.09</c:v>
                </c:pt>
                <c:pt idx="22913">
                  <c:v>107241.09</c:v>
                </c:pt>
                <c:pt idx="22914">
                  <c:v>107243.09</c:v>
                </c:pt>
                <c:pt idx="22915">
                  <c:v>107245.09</c:v>
                </c:pt>
                <c:pt idx="22916">
                  <c:v>107247.09</c:v>
                </c:pt>
                <c:pt idx="22917">
                  <c:v>107249.09</c:v>
                </c:pt>
                <c:pt idx="22918">
                  <c:v>107251.09</c:v>
                </c:pt>
                <c:pt idx="22919">
                  <c:v>107253.09</c:v>
                </c:pt>
                <c:pt idx="22920">
                  <c:v>107255.09</c:v>
                </c:pt>
                <c:pt idx="22921">
                  <c:v>107257.09</c:v>
                </c:pt>
                <c:pt idx="22922">
                  <c:v>107259.09</c:v>
                </c:pt>
                <c:pt idx="22923">
                  <c:v>107261.09</c:v>
                </c:pt>
                <c:pt idx="22924">
                  <c:v>107263.09</c:v>
                </c:pt>
                <c:pt idx="22925">
                  <c:v>107265.09</c:v>
                </c:pt>
                <c:pt idx="22926">
                  <c:v>107267.09</c:v>
                </c:pt>
                <c:pt idx="22927">
                  <c:v>107269.09</c:v>
                </c:pt>
                <c:pt idx="22928">
                  <c:v>107271.09</c:v>
                </c:pt>
                <c:pt idx="22929">
                  <c:v>107273.09</c:v>
                </c:pt>
                <c:pt idx="22930">
                  <c:v>107275.09</c:v>
                </c:pt>
                <c:pt idx="22931">
                  <c:v>107277.09</c:v>
                </c:pt>
                <c:pt idx="22932">
                  <c:v>107279.09</c:v>
                </c:pt>
                <c:pt idx="22933">
                  <c:v>107281.09</c:v>
                </c:pt>
                <c:pt idx="22934">
                  <c:v>107283.09</c:v>
                </c:pt>
                <c:pt idx="22935">
                  <c:v>107285.09</c:v>
                </c:pt>
                <c:pt idx="22936">
                  <c:v>107287.09</c:v>
                </c:pt>
                <c:pt idx="22937">
                  <c:v>107289.09</c:v>
                </c:pt>
                <c:pt idx="22938">
                  <c:v>107291.09</c:v>
                </c:pt>
                <c:pt idx="22939">
                  <c:v>107293.09</c:v>
                </c:pt>
                <c:pt idx="22940">
                  <c:v>107295.09</c:v>
                </c:pt>
                <c:pt idx="22941">
                  <c:v>107297.09</c:v>
                </c:pt>
                <c:pt idx="22942">
                  <c:v>107299.09</c:v>
                </c:pt>
                <c:pt idx="22943">
                  <c:v>107301.09</c:v>
                </c:pt>
                <c:pt idx="22944">
                  <c:v>107303.09</c:v>
                </c:pt>
                <c:pt idx="22945">
                  <c:v>107305.09</c:v>
                </c:pt>
                <c:pt idx="22946">
                  <c:v>107307.09</c:v>
                </c:pt>
                <c:pt idx="22947">
                  <c:v>107309.09</c:v>
                </c:pt>
                <c:pt idx="22948">
                  <c:v>107311.09</c:v>
                </c:pt>
                <c:pt idx="22949">
                  <c:v>107313.09</c:v>
                </c:pt>
                <c:pt idx="22950">
                  <c:v>107315.09</c:v>
                </c:pt>
                <c:pt idx="22951">
                  <c:v>107317.09</c:v>
                </c:pt>
                <c:pt idx="22952">
                  <c:v>107319.09</c:v>
                </c:pt>
                <c:pt idx="22953">
                  <c:v>107321.09</c:v>
                </c:pt>
                <c:pt idx="22954">
                  <c:v>107323.09</c:v>
                </c:pt>
                <c:pt idx="22955">
                  <c:v>107325.09</c:v>
                </c:pt>
                <c:pt idx="22956">
                  <c:v>107327.09</c:v>
                </c:pt>
                <c:pt idx="22957">
                  <c:v>107329.09</c:v>
                </c:pt>
                <c:pt idx="22958">
                  <c:v>107331.09</c:v>
                </c:pt>
                <c:pt idx="22959">
                  <c:v>107333.09</c:v>
                </c:pt>
                <c:pt idx="22960">
                  <c:v>107335.09</c:v>
                </c:pt>
                <c:pt idx="22961">
                  <c:v>107337.09</c:v>
                </c:pt>
                <c:pt idx="22962">
                  <c:v>107339.09</c:v>
                </c:pt>
                <c:pt idx="22963">
                  <c:v>107341.09</c:v>
                </c:pt>
                <c:pt idx="22964">
                  <c:v>107343.09</c:v>
                </c:pt>
                <c:pt idx="22965">
                  <c:v>107345.09</c:v>
                </c:pt>
                <c:pt idx="22966">
                  <c:v>107347.09</c:v>
                </c:pt>
                <c:pt idx="22967">
                  <c:v>107349.09</c:v>
                </c:pt>
                <c:pt idx="22968">
                  <c:v>107351.09</c:v>
                </c:pt>
                <c:pt idx="22969">
                  <c:v>107353.09</c:v>
                </c:pt>
                <c:pt idx="22970">
                  <c:v>107355.09</c:v>
                </c:pt>
                <c:pt idx="22971">
                  <c:v>107357.09</c:v>
                </c:pt>
                <c:pt idx="22972">
                  <c:v>107359.09</c:v>
                </c:pt>
                <c:pt idx="22973">
                  <c:v>107361.09</c:v>
                </c:pt>
                <c:pt idx="22974">
                  <c:v>107363.09</c:v>
                </c:pt>
                <c:pt idx="22975">
                  <c:v>107365.09</c:v>
                </c:pt>
                <c:pt idx="22976">
                  <c:v>107367.09</c:v>
                </c:pt>
                <c:pt idx="22977">
                  <c:v>107369.09</c:v>
                </c:pt>
                <c:pt idx="22978">
                  <c:v>107371.09</c:v>
                </c:pt>
                <c:pt idx="22979">
                  <c:v>107373.09</c:v>
                </c:pt>
                <c:pt idx="22980">
                  <c:v>107375.09</c:v>
                </c:pt>
                <c:pt idx="22981">
                  <c:v>107377.09</c:v>
                </c:pt>
                <c:pt idx="22982">
                  <c:v>107379.09</c:v>
                </c:pt>
                <c:pt idx="22983">
                  <c:v>107381.09</c:v>
                </c:pt>
                <c:pt idx="22984">
                  <c:v>107383.09</c:v>
                </c:pt>
                <c:pt idx="22985">
                  <c:v>107385.09</c:v>
                </c:pt>
                <c:pt idx="22986">
                  <c:v>107387.09</c:v>
                </c:pt>
                <c:pt idx="22987">
                  <c:v>107389.09</c:v>
                </c:pt>
                <c:pt idx="22988">
                  <c:v>107391.09</c:v>
                </c:pt>
                <c:pt idx="22989">
                  <c:v>107393.09</c:v>
                </c:pt>
                <c:pt idx="22990">
                  <c:v>107395.09</c:v>
                </c:pt>
                <c:pt idx="22991">
                  <c:v>107397.09</c:v>
                </c:pt>
                <c:pt idx="22992">
                  <c:v>107399.09</c:v>
                </c:pt>
                <c:pt idx="22993">
                  <c:v>107401.09</c:v>
                </c:pt>
                <c:pt idx="22994">
                  <c:v>107403.09</c:v>
                </c:pt>
                <c:pt idx="22995">
                  <c:v>107405.09</c:v>
                </c:pt>
                <c:pt idx="22996">
                  <c:v>107407.09</c:v>
                </c:pt>
                <c:pt idx="22997">
                  <c:v>107409.09</c:v>
                </c:pt>
                <c:pt idx="22998">
                  <c:v>107411.09</c:v>
                </c:pt>
                <c:pt idx="22999">
                  <c:v>107413.09</c:v>
                </c:pt>
                <c:pt idx="23000">
                  <c:v>107415.09</c:v>
                </c:pt>
                <c:pt idx="23001">
                  <c:v>107417.09</c:v>
                </c:pt>
                <c:pt idx="23002">
                  <c:v>107419.09</c:v>
                </c:pt>
                <c:pt idx="23003">
                  <c:v>107421.09</c:v>
                </c:pt>
                <c:pt idx="23004">
                  <c:v>107423.09</c:v>
                </c:pt>
                <c:pt idx="23005">
                  <c:v>107425.09</c:v>
                </c:pt>
                <c:pt idx="23006">
                  <c:v>107427.09</c:v>
                </c:pt>
                <c:pt idx="23007">
                  <c:v>107429.09</c:v>
                </c:pt>
                <c:pt idx="23008">
                  <c:v>107431.09</c:v>
                </c:pt>
                <c:pt idx="23009">
                  <c:v>107433.09</c:v>
                </c:pt>
                <c:pt idx="23010">
                  <c:v>107435.09</c:v>
                </c:pt>
                <c:pt idx="23011">
                  <c:v>107437.09</c:v>
                </c:pt>
                <c:pt idx="23012">
                  <c:v>107439.09</c:v>
                </c:pt>
                <c:pt idx="23013">
                  <c:v>107441.09</c:v>
                </c:pt>
                <c:pt idx="23014">
                  <c:v>107443.09</c:v>
                </c:pt>
                <c:pt idx="23015">
                  <c:v>107445.09</c:v>
                </c:pt>
                <c:pt idx="23016">
                  <c:v>107447.09</c:v>
                </c:pt>
                <c:pt idx="23017">
                  <c:v>107449.09</c:v>
                </c:pt>
                <c:pt idx="23018">
                  <c:v>107451.09</c:v>
                </c:pt>
                <c:pt idx="23019">
                  <c:v>107453.09</c:v>
                </c:pt>
                <c:pt idx="23020">
                  <c:v>107455.09</c:v>
                </c:pt>
                <c:pt idx="23021">
                  <c:v>107457.09</c:v>
                </c:pt>
                <c:pt idx="23022">
                  <c:v>107459.09</c:v>
                </c:pt>
                <c:pt idx="23023">
                  <c:v>107461.09</c:v>
                </c:pt>
                <c:pt idx="23024">
                  <c:v>107463.09</c:v>
                </c:pt>
                <c:pt idx="23025">
                  <c:v>107465.09</c:v>
                </c:pt>
                <c:pt idx="23026">
                  <c:v>107467.09</c:v>
                </c:pt>
                <c:pt idx="23027">
                  <c:v>107469.09</c:v>
                </c:pt>
                <c:pt idx="23028">
                  <c:v>107471.09</c:v>
                </c:pt>
                <c:pt idx="23029">
                  <c:v>107473.09</c:v>
                </c:pt>
                <c:pt idx="23030">
                  <c:v>107475.09</c:v>
                </c:pt>
                <c:pt idx="23031">
                  <c:v>107477.09</c:v>
                </c:pt>
                <c:pt idx="23032">
                  <c:v>107479.09</c:v>
                </c:pt>
                <c:pt idx="23033">
                  <c:v>107481.09</c:v>
                </c:pt>
                <c:pt idx="23034">
                  <c:v>107483.09</c:v>
                </c:pt>
                <c:pt idx="23035">
                  <c:v>107485.09</c:v>
                </c:pt>
                <c:pt idx="23036">
                  <c:v>107487.09</c:v>
                </c:pt>
                <c:pt idx="23037">
                  <c:v>107489.09</c:v>
                </c:pt>
                <c:pt idx="23038">
                  <c:v>107491.09</c:v>
                </c:pt>
                <c:pt idx="23039">
                  <c:v>107493.09</c:v>
                </c:pt>
                <c:pt idx="23040">
                  <c:v>107495.09</c:v>
                </c:pt>
                <c:pt idx="23041">
                  <c:v>107497.09</c:v>
                </c:pt>
                <c:pt idx="23042">
                  <c:v>107499.09</c:v>
                </c:pt>
                <c:pt idx="23043">
                  <c:v>107501.09</c:v>
                </c:pt>
                <c:pt idx="23044">
                  <c:v>107503.09</c:v>
                </c:pt>
                <c:pt idx="23045">
                  <c:v>107505.09</c:v>
                </c:pt>
                <c:pt idx="23046">
                  <c:v>107507.09</c:v>
                </c:pt>
                <c:pt idx="23047">
                  <c:v>107509.09</c:v>
                </c:pt>
                <c:pt idx="23048">
                  <c:v>107511.09</c:v>
                </c:pt>
                <c:pt idx="23049">
                  <c:v>107513.09</c:v>
                </c:pt>
                <c:pt idx="23050">
                  <c:v>107515.09</c:v>
                </c:pt>
                <c:pt idx="23051">
                  <c:v>107517.09</c:v>
                </c:pt>
                <c:pt idx="23052">
                  <c:v>107519.09</c:v>
                </c:pt>
                <c:pt idx="23053">
                  <c:v>107521.09</c:v>
                </c:pt>
                <c:pt idx="23054">
                  <c:v>107523.09</c:v>
                </c:pt>
                <c:pt idx="23055">
                  <c:v>107525.09</c:v>
                </c:pt>
                <c:pt idx="23056">
                  <c:v>107527.09</c:v>
                </c:pt>
                <c:pt idx="23057">
                  <c:v>107529.09</c:v>
                </c:pt>
                <c:pt idx="23058">
                  <c:v>107531.09</c:v>
                </c:pt>
                <c:pt idx="23059">
                  <c:v>107533.09</c:v>
                </c:pt>
                <c:pt idx="23060">
                  <c:v>107535.09</c:v>
                </c:pt>
                <c:pt idx="23061">
                  <c:v>107537.09</c:v>
                </c:pt>
                <c:pt idx="23062">
                  <c:v>107539.09</c:v>
                </c:pt>
                <c:pt idx="23063">
                  <c:v>107541.09</c:v>
                </c:pt>
                <c:pt idx="23064">
                  <c:v>107543.09</c:v>
                </c:pt>
                <c:pt idx="23065">
                  <c:v>107545.09</c:v>
                </c:pt>
                <c:pt idx="23066">
                  <c:v>107547.09</c:v>
                </c:pt>
                <c:pt idx="23067">
                  <c:v>107549.09</c:v>
                </c:pt>
                <c:pt idx="23068">
                  <c:v>107551.09</c:v>
                </c:pt>
                <c:pt idx="23069">
                  <c:v>107553.09</c:v>
                </c:pt>
                <c:pt idx="23070">
                  <c:v>107555.09</c:v>
                </c:pt>
                <c:pt idx="23071">
                  <c:v>107557.09</c:v>
                </c:pt>
                <c:pt idx="23072">
                  <c:v>107559.09</c:v>
                </c:pt>
                <c:pt idx="23073">
                  <c:v>107561.09</c:v>
                </c:pt>
                <c:pt idx="23074">
                  <c:v>107563.09</c:v>
                </c:pt>
                <c:pt idx="23075">
                  <c:v>107565.09</c:v>
                </c:pt>
                <c:pt idx="23076">
                  <c:v>107567.09</c:v>
                </c:pt>
                <c:pt idx="23077">
                  <c:v>107569.09</c:v>
                </c:pt>
                <c:pt idx="23078">
                  <c:v>107571.09</c:v>
                </c:pt>
                <c:pt idx="23079">
                  <c:v>107573.09</c:v>
                </c:pt>
                <c:pt idx="23080">
                  <c:v>107575.09</c:v>
                </c:pt>
                <c:pt idx="23081">
                  <c:v>107577.09</c:v>
                </c:pt>
                <c:pt idx="23082">
                  <c:v>107579.09</c:v>
                </c:pt>
                <c:pt idx="23083">
                  <c:v>107581.09</c:v>
                </c:pt>
                <c:pt idx="23084">
                  <c:v>107583.09</c:v>
                </c:pt>
                <c:pt idx="23085">
                  <c:v>107585.09</c:v>
                </c:pt>
                <c:pt idx="23086">
                  <c:v>107587.09</c:v>
                </c:pt>
                <c:pt idx="23087">
                  <c:v>107589.09</c:v>
                </c:pt>
                <c:pt idx="23088">
                  <c:v>107591.09</c:v>
                </c:pt>
                <c:pt idx="23089">
                  <c:v>107593.09</c:v>
                </c:pt>
                <c:pt idx="23090">
                  <c:v>107595.09</c:v>
                </c:pt>
                <c:pt idx="23091">
                  <c:v>107597.09</c:v>
                </c:pt>
                <c:pt idx="23092">
                  <c:v>107599.09</c:v>
                </c:pt>
                <c:pt idx="23093">
                  <c:v>107601.09</c:v>
                </c:pt>
                <c:pt idx="23094">
                  <c:v>107603.09</c:v>
                </c:pt>
                <c:pt idx="23095">
                  <c:v>107605.09</c:v>
                </c:pt>
                <c:pt idx="23096">
                  <c:v>107607.09</c:v>
                </c:pt>
                <c:pt idx="23097">
                  <c:v>107609.09</c:v>
                </c:pt>
                <c:pt idx="23098">
                  <c:v>107611.09</c:v>
                </c:pt>
                <c:pt idx="23099">
                  <c:v>107613.09</c:v>
                </c:pt>
                <c:pt idx="23100">
                  <c:v>107615.09</c:v>
                </c:pt>
                <c:pt idx="23101">
                  <c:v>107617.09</c:v>
                </c:pt>
                <c:pt idx="23102">
                  <c:v>107619.09</c:v>
                </c:pt>
                <c:pt idx="23103">
                  <c:v>107621.09</c:v>
                </c:pt>
                <c:pt idx="23104">
                  <c:v>107623.09</c:v>
                </c:pt>
                <c:pt idx="23105">
                  <c:v>107625.09</c:v>
                </c:pt>
                <c:pt idx="23106">
                  <c:v>107627.09</c:v>
                </c:pt>
                <c:pt idx="23107">
                  <c:v>107629.09</c:v>
                </c:pt>
                <c:pt idx="23108">
                  <c:v>107631.09</c:v>
                </c:pt>
                <c:pt idx="23109">
                  <c:v>107633.09</c:v>
                </c:pt>
                <c:pt idx="23110">
                  <c:v>107635.09</c:v>
                </c:pt>
                <c:pt idx="23111">
                  <c:v>107637.09</c:v>
                </c:pt>
                <c:pt idx="23112">
                  <c:v>107639.09</c:v>
                </c:pt>
                <c:pt idx="23113">
                  <c:v>107641.09</c:v>
                </c:pt>
                <c:pt idx="23114">
                  <c:v>107643.09</c:v>
                </c:pt>
                <c:pt idx="23115">
                  <c:v>107645.09</c:v>
                </c:pt>
                <c:pt idx="23116">
                  <c:v>107647.09</c:v>
                </c:pt>
                <c:pt idx="23117">
                  <c:v>107649.09</c:v>
                </c:pt>
                <c:pt idx="23118">
                  <c:v>107651.09</c:v>
                </c:pt>
                <c:pt idx="23119">
                  <c:v>107653.09</c:v>
                </c:pt>
                <c:pt idx="23120">
                  <c:v>107655.09</c:v>
                </c:pt>
                <c:pt idx="23121">
                  <c:v>107657.09</c:v>
                </c:pt>
                <c:pt idx="23122">
                  <c:v>107659.09</c:v>
                </c:pt>
                <c:pt idx="23123">
                  <c:v>107661.09</c:v>
                </c:pt>
                <c:pt idx="23124">
                  <c:v>107663.09</c:v>
                </c:pt>
                <c:pt idx="23125">
                  <c:v>107665.09</c:v>
                </c:pt>
                <c:pt idx="23126">
                  <c:v>107667.09</c:v>
                </c:pt>
                <c:pt idx="23127">
                  <c:v>107669.09</c:v>
                </c:pt>
                <c:pt idx="23128">
                  <c:v>107671.09</c:v>
                </c:pt>
                <c:pt idx="23129">
                  <c:v>107673.09</c:v>
                </c:pt>
                <c:pt idx="23130">
                  <c:v>107675.09</c:v>
                </c:pt>
                <c:pt idx="23131">
                  <c:v>107677.09</c:v>
                </c:pt>
                <c:pt idx="23132">
                  <c:v>107679.09</c:v>
                </c:pt>
                <c:pt idx="23133">
                  <c:v>107681.09</c:v>
                </c:pt>
                <c:pt idx="23134">
                  <c:v>107683.09</c:v>
                </c:pt>
                <c:pt idx="23135">
                  <c:v>107685.09</c:v>
                </c:pt>
                <c:pt idx="23136">
                  <c:v>107687.09</c:v>
                </c:pt>
                <c:pt idx="23137">
                  <c:v>107689.09</c:v>
                </c:pt>
                <c:pt idx="23138">
                  <c:v>107691.09</c:v>
                </c:pt>
                <c:pt idx="23139">
                  <c:v>107693.09</c:v>
                </c:pt>
                <c:pt idx="23140">
                  <c:v>107695.09</c:v>
                </c:pt>
                <c:pt idx="23141">
                  <c:v>107697.09</c:v>
                </c:pt>
                <c:pt idx="23142">
                  <c:v>107699.09</c:v>
                </c:pt>
                <c:pt idx="23143">
                  <c:v>107701.09</c:v>
                </c:pt>
                <c:pt idx="23144">
                  <c:v>107703.09</c:v>
                </c:pt>
                <c:pt idx="23145">
                  <c:v>107705.09</c:v>
                </c:pt>
                <c:pt idx="23146">
                  <c:v>107707.09</c:v>
                </c:pt>
                <c:pt idx="23147">
                  <c:v>107709.09</c:v>
                </c:pt>
                <c:pt idx="23148">
                  <c:v>107711.09</c:v>
                </c:pt>
                <c:pt idx="23149">
                  <c:v>107713.09</c:v>
                </c:pt>
                <c:pt idx="23150">
                  <c:v>107715.09</c:v>
                </c:pt>
                <c:pt idx="23151">
                  <c:v>107717.09</c:v>
                </c:pt>
                <c:pt idx="23152">
                  <c:v>107719.09</c:v>
                </c:pt>
                <c:pt idx="23153">
                  <c:v>107721.09</c:v>
                </c:pt>
                <c:pt idx="23154">
                  <c:v>107723.09</c:v>
                </c:pt>
                <c:pt idx="23155">
                  <c:v>107725.09</c:v>
                </c:pt>
                <c:pt idx="23156">
                  <c:v>107727.09</c:v>
                </c:pt>
                <c:pt idx="23157">
                  <c:v>107729.09</c:v>
                </c:pt>
                <c:pt idx="23158">
                  <c:v>107731.09</c:v>
                </c:pt>
                <c:pt idx="23159">
                  <c:v>107733.09</c:v>
                </c:pt>
                <c:pt idx="23160">
                  <c:v>107735.09</c:v>
                </c:pt>
                <c:pt idx="23161">
                  <c:v>107737.09</c:v>
                </c:pt>
                <c:pt idx="23162">
                  <c:v>107739.09</c:v>
                </c:pt>
                <c:pt idx="23163">
                  <c:v>107741.09</c:v>
                </c:pt>
                <c:pt idx="23164">
                  <c:v>107743.09</c:v>
                </c:pt>
                <c:pt idx="23165">
                  <c:v>107745.09</c:v>
                </c:pt>
                <c:pt idx="23166">
                  <c:v>107747.09</c:v>
                </c:pt>
                <c:pt idx="23167">
                  <c:v>107749.09</c:v>
                </c:pt>
                <c:pt idx="23168">
                  <c:v>107751.09</c:v>
                </c:pt>
                <c:pt idx="23169">
                  <c:v>107753.09</c:v>
                </c:pt>
                <c:pt idx="23170">
                  <c:v>107755.09</c:v>
                </c:pt>
                <c:pt idx="23171">
                  <c:v>107757.09</c:v>
                </c:pt>
                <c:pt idx="23172">
                  <c:v>107759.09</c:v>
                </c:pt>
                <c:pt idx="23173">
                  <c:v>107761.09</c:v>
                </c:pt>
                <c:pt idx="23174">
                  <c:v>107763.09</c:v>
                </c:pt>
                <c:pt idx="23175">
                  <c:v>107765.09</c:v>
                </c:pt>
                <c:pt idx="23176">
                  <c:v>107767.09</c:v>
                </c:pt>
                <c:pt idx="23177">
                  <c:v>107769.09</c:v>
                </c:pt>
                <c:pt idx="23178">
                  <c:v>107771.09</c:v>
                </c:pt>
                <c:pt idx="23179">
                  <c:v>107773.09</c:v>
                </c:pt>
                <c:pt idx="23180">
                  <c:v>107775.09</c:v>
                </c:pt>
                <c:pt idx="23181">
                  <c:v>107777.09</c:v>
                </c:pt>
                <c:pt idx="23182">
                  <c:v>107779.09</c:v>
                </c:pt>
                <c:pt idx="23183">
                  <c:v>107781.09</c:v>
                </c:pt>
                <c:pt idx="23184">
                  <c:v>107783.09</c:v>
                </c:pt>
                <c:pt idx="23185">
                  <c:v>107785.09</c:v>
                </c:pt>
                <c:pt idx="23186">
                  <c:v>107787.09</c:v>
                </c:pt>
                <c:pt idx="23187">
                  <c:v>107789.09</c:v>
                </c:pt>
                <c:pt idx="23188">
                  <c:v>107791.09</c:v>
                </c:pt>
                <c:pt idx="23189">
                  <c:v>107793.09</c:v>
                </c:pt>
                <c:pt idx="23190">
                  <c:v>107795.09</c:v>
                </c:pt>
                <c:pt idx="23191">
                  <c:v>107797.09</c:v>
                </c:pt>
                <c:pt idx="23192">
                  <c:v>107799.09</c:v>
                </c:pt>
                <c:pt idx="23193">
                  <c:v>107801.09</c:v>
                </c:pt>
                <c:pt idx="23194">
                  <c:v>107803.09</c:v>
                </c:pt>
                <c:pt idx="23195">
                  <c:v>107805.09</c:v>
                </c:pt>
                <c:pt idx="23196">
                  <c:v>107807.09</c:v>
                </c:pt>
                <c:pt idx="23197">
                  <c:v>107809.09</c:v>
                </c:pt>
                <c:pt idx="23198">
                  <c:v>107811.09</c:v>
                </c:pt>
                <c:pt idx="23199">
                  <c:v>107813.09</c:v>
                </c:pt>
                <c:pt idx="23200">
                  <c:v>107815.09</c:v>
                </c:pt>
                <c:pt idx="23201">
                  <c:v>107817.09</c:v>
                </c:pt>
                <c:pt idx="23202">
                  <c:v>107819.09</c:v>
                </c:pt>
                <c:pt idx="23203">
                  <c:v>107821.09</c:v>
                </c:pt>
                <c:pt idx="23204">
                  <c:v>107823.09</c:v>
                </c:pt>
                <c:pt idx="23205">
                  <c:v>107825.09</c:v>
                </c:pt>
                <c:pt idx="23206">
                  <c:v>107827.09</c:v>
                </c:pt>
                <c:pt idx="23207">
                  <c:v>107829.09</c:v>
                </c:pt>
                <c:pt idx="23208">
                  <c:v>107831.09</c:v>
                </c:pt>
                <c:pt idx="23209">
                  <c:v>107833.09</c:v>
                </c:pt>
                <c:pt idx="23210">
                  <c:v>107835.09</c:v>
                </c:pt>
                <c:pt idx="23211">
                  <c:v>107837.09</c:v>
                </c:pt>
                <c:pt idx="23212">
                  <c:v>107839.09</c:v>
                </c:pt>
                <c:pt idx="23213">
                  <c:v>107841.09</c:v>
                </c:pt>
                <c:pt idx="23214">
                  <c:v>107843.09</c:v>
                </c:pt>
                <c:pt idx="23215">
                  <c:v>107845.09</c:v>
                </c:pt>
                <c:pt idx="23216">
                  <c:v>107847.09</c:v>
                </c:pt>
                <c:pt idx="23217">
                  <c:v>107849.09</c:v>
                </c:pt>
                <c:pt idx="23218">
                  <c:v>107851.09</c:v>
                </c:pt>
                <c:pt idx="23219">
                  <c:v>107853.09</c:v>
                </c:pt>
                <c:pt idx="23220">
                  <c:v>107855.09</c:v>
                </c:pt>
                <c:pt idx="23221">
                  <c:v>107857.09</c:v>
                </c:pt>
                <c:pt idx="23222">
                  <c:v>107887.11</c:v>
                </c:pt>
                <c:pt idx="23223">
                  <c:v>107917.11</c:v>
                </c:pt>
                <c:pt idx="23224">
                  <c:v>107947.11</c:v>
                </c:pt>
                <c:pt idx="23225">
                  <c:v>107956.52</c:v>
                </c:pt>
                <c:pt idx="23226">
                  <c:v>107958.52</c:v>
                </c:pt>
                <c:pt idx="23227">
                  <c:v>107960.52</c:v>
                </c:pt>
                <c:pt idx="23228">
                  <c:v>107962.52</c:v>
                </c:pt>
                <c:pt idx="23229">
                  <c:v>107964.52</c:v>
                </c:pt>
                <c:pt idx="23230">
                  <c:v>107966.52</c:v>
                </c:pt>
                <c:pt idx="23231">
                  <c:v>107968.52</c:v>
                </c:pt>
                <c:pt idx="23232">
                  <c:v>107970.52</c:v>
                </c:pt>
                <c:pt idx="23233">
                  <c:v>107972.52</c:v>
                </c:pt>
                <c:pt idx="23234">
                  <c:v>107974.52</c:v>
                </c:pt>
                <c:pt idx="23235">
                  <c:v>107976.52</c:v>
                </c:pt>
                <c:pt idx="23236">
                  <c:v>107978.52</c:v>
                </c:pt>
                <c:pt idx="23237">
                  <c:v>107980.52</c:v>
                </c:pt>
                <c:pt idx="23238">
                  <c:v>107982.52</c:v>
                </c:pt>
                <c:pt idx="23239">
                  <c:v>107984.52</c:v>
                </c:pt>
                <c:pt idx="23240">
                  <c:v>107986.52</c:v>
                </c:pt>
                <c:pt idx="23241">
                  <c:v>107988.52</c:v>
                </c:pt>
                <c:pt idx="23242">
                  <c:v>107990.52</c:v>
                </c:pt>
                <c:pt idx="23243">
                  <c:v>107992.52</c:v>
                </c:pt>
                <c:pt idx="23244">
                  <c:v>107994.52</c:v>
                </c:pt>
                <c:pt idx="23245">
                  <c:v>107996.52</c:v>
                </c:pt>
                <c:pt idx="23246">
                  <c:v>107998.52</c:v>
                </c:pt>
                <c:pt idx="23247">
                  <c:v>108000.52</c:v>
                </c:pt>
                <c:pt idx="23248">
                  <c:v>108002.52</c:v>
                </c:pt>
                <c:pt idx="23249">
                  <c:v>108004.52</c:v>
                </c:pt>
                <c:pt idx="23250">
                  <c:v>108006.52</c:v>
                </c:pt>
                <c:pt idx="23251">
                  <c:v>108008.52</c:v>
                </c:pt>
                <c:pt idx="23252">
                  <c:v>108010.52</c:v>
                </c:pt>
                <c:pt idx="23253">
                  <c:v>108012.52</c:v>
                </c:pt>
                <c:pt idx="23254">
                  <c:v>108014.52</c:v>
                </c:pt>
                <c:pt idx="23255">
                  <c:v>108016.52</c:v>
                </c:pt>
                <c:pt idx="23256">
                  <c:v>108018.52</c:v>
                </c:pt>
                <c:pt idx="23257">
                  <c:v>108020.52</c:v>
                </c:pt>
                <c:pt idx="23258">
                  <c:v>108022.52</c:v>
                </c:pt>
                <c:pt idx="23259">
                  <c:v>108024.52</c:v>
                </c:pt>
                <c:pt idx="23260">
                  <c:v>108026.52</c:v>
                </c:pt>
                <c:pt idx="23261">
                  <c:v>108028.52</c:v>
                </c:pt>
                <c:pt idx="23262">
                  <c:v>108030.52</c:v>
                </c:pt>
                <c:pt idx="23263">
                  <c:v>108032.52</c:v>
                </c:pt>
                <c:pt idx="23264">
                  <c:v>108034.52</c:v>
                </c:pt>
                <c:pt idx="23265">
                  <c:v>108036.52</c:v>
                </c:pt>
                <c:pt idx="23266">
                  <c:v>108038.52</c:v>
                </c:pt>
                <c:pt idx="23267">
                  <c:v>108040.52</c:v>
                </c:pt>
                <c:pt idx="23268">
                  <c:v>108042.52</c:v>
                </c:pt>
                <c:pt idx="23269">
                  <c:v>108044.52</c:v>
                </c:pt>
                <c:pt idx="23270">
                  <c:v>108046.52</c:v>
                </c:pt>
                <c:pt idx="23271">
                  <c:v>108048.52</c:v>
                </c:pt>
                <c:pt idx="23272">
                  <c:v>108050.52</c:v>
                </c:pt>
                <c:pt idx="23273">
                  <c:v>108052.52</c:v>
                </c:pt>
                <c:pt idx="23274">
                  <c:v>108054.52</c:v>
                </c:pt>
                <c:pt idx="23275">
                  <c:v>108056.52</c:v>
                </c:pt>
                <c:pt idx="23276">
                  <c:v>108058.52</c:v>
                </c:pt>
                <c:pt idx="23277">
                  <c:v>108060.52</c:v>
                </c:pt>
                <c:pt idx="23278">
                  <c:v>108062.52</c:v>
                </c:pt>
                <c:pt idx="23279">
                  <c:v>108064.52</c:v>
                </c:pt>
                <c:pt idx="23280">
                  <c:v>108066.52</c:v>
                </c:pt>
                <c:pt idx="23281">
                  <c:v>108068.52</c:v>
                </c:pt>
                <c:pt idx="23282">
                  <c:v>108070.52</c:v>
                </c:pt>
                <c:pt idx="23283">
                  <c:v>108072.52</c:v>
                </c:pt>
                <c:pt idx="23284">
                  <c:v>108074.52</c:v>
                </c:pt>
                <c:pt idx="23285">
                  <c:v>108076.52</c:v>
                </c:pt>
                <c:pt idx="23286">
                  <c:v>108078.52</c:v>
                </c:pt>
                <c:pt idx="23287">
                  <c:v>108080.52</c:v>
                </c:pt>
                <c:pt idx="23288">
                  <c:v>108082.52</c:v>
                </c:pt>
                <c:pt idx="23289">
                  <c:v>108084.52</c:v>
                </c:pt>
                <c:pt idx="23290">
                  <c:v>108086.52</c:v>
                </c:pt>
                <c:pt idx="23291">
                  <c:v>108088.52</c:v>
                </c:pt>
                <c:pt idx="23292">
                  <c:v>108090.52</c:v>
                </c:pt>
                <c:pt idx="23293">
                  <c:v>108092.52</c:v>
                </c:pt>
                <c:pt idx="23294">
                  <c:v>108094.52</c:v>
                </c:pt>
                <c:pt idx="23295">
                  <c:v>108096.52</c:v>
                </c:pt>
                <c:pt idx="23296">
                  <c:v>108098.52</c:v>
                </c:pt>
                <c:pt idx="23297">
                  <c:v>108100.52</c:v>
                </c:pt>
                <c:pt idx="23298">
                  <c:v>108102.52</c:v>
                </c:pt>
                <c:pt idx="23299">
                  <c:v>108104.52</c:v>
                </c:pt>
                <c:pt idx="23300">
                  <c:v>108106.52</c:v>
                </c:pt>
                <c:pt idx="23301">
                  <c:v>108108.52</c:v>
                </c:pt>
                <c:pt idx="23302">
                  <c:v>108110.52</c:v>
                </c:pt>
                <c:pt idx="23303">
                  <c:v>108112.52</c:v>
                </c:pt>
                <c:pt idx="23304">
                  <c:v>108114.52</c:v>
                </c:pt>
                <c:pt idx="23305">
                  <c:v>108116.52</c:v>
                </c:pt>
                <c:pt idx="23306">
                  <c:v>108118.52</c:v>
                </c:pt>
                <c:pt idx="23307">
                  <c:v>108120.52</c:v>
                </c:pt>
                <c:pt idx="23308">
                  <c:v>108122.52</c:v>
                </c:pt>
                <c:pt idx="23309">
                  <c:v>108124.52</c:v>
                </c:pt>
                <c:pt idx="23310">
                  <c:v>108126.52</c:v>
                </c:pt>
                <c:pt idx="23311">
                  <c:v>108128.52</c:v>
                </c:pt>
                <c:pt idx="23312">
                  <c:v>108130.52</c:v>
                </c:pt>
                <c:pt idx="23313">
                  <c:v>108132.52</c:v>
                </c:pt>
                <c:pt idx="23314">
                  <c:v>108134.52</c:v>
                </c:pt>
                <c:pt idx="23315">
                  <c:v>108136.52</c:v>
                </c:pt>
                <c:pt idx="23316">
                  <c:v>108138.52</c:v>
                </c:pt>
                <c:pt idx="23317">
                  <c:v>108140.52</c:v>
                </c:pt>
                <c:pt idx="23318">
                  <c:v>108142.52</c:v>
                </c:pt>
                <c:pt idx="23319">
                  <c:v>108144.52</c:v>
                </c:pt>
                <c:pt idx="23320">
                  <c:v>108146.52</c:v>
                </c:pt>
                <c:pt idx="23321">
                  <c:v>108148.52</c:v>
                </c:pt>
                <c:pt idx="23322">
                  <c:v>108150.52</c:v>
                </c:pt>
                <c:pt idx="23323">
                  <c:v>108152.52</c:v>
                </c:pt>
                <c:pt idx="23324">
                  <c:v>108154.52</c:v>
                </c:pt>
                <c:pt idx="23325">
                  <c:v>108156.52</c:v>
                </c:pt>
                <c:pt idx="23326">
                  <c:v>108158.52</c:v>
                </c:pt>
                <c:pt idx="23327">
                  <c:v>108160.52</c:v>
                </c:pt>
                <c:pt idx="23328">
                  <c:v>108162.52</c:v>
                </c:pt>
                <c:pt idx="23329">
                  <c:v>108164.52</c:v>
                </c:pt>
                <c:pt idx="23330">
                  <c:v>108166.52</c:v>
                </c:pt>
                <c:pt idx="23331">
                  <c:v>108168.52</c:v>
                </c:pt>
                <c:pt idx="23332">
                  <c:v>108170.52</c:v>
                </c:pt>
                <c:pt idx="23333">
                  <c:v>108172.52</c:v>
                </c:pt>
                <c:pt idx="23334">
                  <c:v>108174.52</c:v>
                </c:pt>
                <c:pt idx="23335">
                  <c:v>108176.52</c:v>
                </c:pt>
                <c:pt idx="23336">
                  <c:v>108178.52</c:v>
                </c:pt>
                <c:pt idx="23337">
                  <c:v>108180.52</c:v>
                </c:pt>
                <c:pt idx="23338">
                  <c:v>108182.52</c:v>
                </c:pt>
                <c:pt idx="23339">
                  <c:v>108184.52</c:v>
                </c:pt>
                <c:pt idx="23340">
                  <c:v>108186.52</c:v>
                </c:pt>
                <c:pt idx="23341">
                  <c:v>108188.52</c:v>
                </c:pt>
                <c:pt idx="23342">
                  <c:v>108190.52</c:v>
                </c:pt>
                <c:pt idx="23343">
                  <c:v>108192.52</c:v>
                </c:pt>
                <c:pt idx="23344">
                  <c:v>108194.52</c:v>
                </c:pt>
                <c:pt idx="23345">
                  <c:v>108196.52</c:v>
                </c:pt>
                <c:pt idx="23346">
                  <c:v>108198.52</c:v>
                </c:pt>
                <c:pt idx="23347">
                  <c:v>108200.52</c:v>
                </c:pt>
                <c:pt idx="23348">
                  <c:v>108202.52</c:v>
                </c:pt>
                <c:pt idx="23349">
                  <c:v>108204.52</c:v>
                </c:pt>
                <c:pt idx="23350">
                  <c:v>108206.52</c:v>
                </c:pt>
                <c:pt idx="23351">
                  <c:v>108208.52</c:v>
                </c:pt>
                <c:pt idx="23352">
                  <c:v>108210.52</c:v>
                </c:pt>
                <c:pt idx="23353">
                  <c:v>108212.52</c:v>
                </c:pt>
                <c:pt idx="23354">
                  <c:v>108214.52</c:v>
                </c:pt>
                <c:pt idx="23355">
                  <c:v>108216.52</c:v>
                </c:pt>
                <c:pt idx="23356">
                  <c:v>108218.52</c:v>
                </c:pt>
                <c:pt idx="23357">
                  <c:v>108220.52</c:v>
                </c:pt>
                <c:pt idx="23358">
                  <c:v>108222.52</c:v>
                </c:pt>
                <c:pt idx="23359">
                  <c:v>108224.52</c:v>
                </c:pt>
                <c:pt idx="23360">
                  <c:v>108226.52</c:v>
                </c:pt>
                <c:pt idx="23361">
                  <c:v>108228.52</c:v>
                </c:pt>
                <c:pt idx="23362">
                  <c:v>108230.52</c:v>
                </c:pt>
                <c:pt idx="23363">
                  <c:v>108232.52</c:v>
                </c:pt>
                <c:pt idx="23364">
                  <c:v>108234.52</c:v>
                </c:pt>
                <c:pt idx="23365">
                  <c:v>108236.52</c:v>
                </c:pt>
                <c:pt idx="23366">
                  <c:v>108238.52</c:v>
                </c:pt>
                <c:pt idx="23367">
                  <c:v>108240.52</c:v>
                </c:pt>
                <c:pt idx="23368">
                  <c:v>108242.52</c:v>
                </c:pt>
                <c:pt idx="23369">
                  <c:v>108244.52</c:v>
                </c:pt>
                <c:pt idx="23370">
                  <c:v>108246.52</c:v>
                </c:pt>
                <c:pt idx="23371">
                  <c:v>108248.52</c:v>
                </c:pt>
                <c:pt idx="23372">
                  <c:v>108250.52</c:v>
                </c:pt>
                <c:pt idx="23373">
                  <c:v>108252.52</c:v>
                </c:pt>
                <c:pt idx="23374">
                  <c:v>108254.52</c:v>
                </c:pt>
                <c:pt idx="23375">
                  <c:v>108256.52</c:v>
                </c:pt>
                <c:pt idx="23376">
                  <c:v>108258.52</c:v>
                </c:pt>
                <c:pt idx="23377">
                  <c:v>108260.52</c:v>
                </c:pt>
                <c:pt idx="23378">
                  <c:v>108262.52</c:v>
                </c:pt>
                <c:pt idx="23379">
                  <c:v>108264.52</c:v>
                </c:pt>
                <c:pt idx="23380">
                  <c:v>108266.52</c:v>
                </c:pt>
                <c:pt idx="23381">
                  <c:v>108268.52</c:v>
                </c:pt>
                <c:pt idx="23382">
                  <c:v>108270.52</c:v>
                </c:pt>
                <c:pt idx="23383">
                  <c:v>108272.52</c:v>
                </c:pt>
                <c:pt idx="23384">
                  <c:v>108274.52</c:v>
                </c:pt>
                <c:pt idx="23385">
                  <c:v>108276.52</c:v>
                </c:pt>
                <c:pt idx="23386">
                  <c:v>108278.52</c:v>
                </c:pt>
                <c:pt idx="23387">
                  <c:v>108280.52</c:v>
                </c:pt>
                <c:pt idx="23388">
                  <c:v>108282.52</c:v>
                </c:pt>
                <c:pt idx="23389">
                  <c:v>108284.52</c:v>
                </c:pt>
                <c:pt idx="23390">
                  <c:v>108286.52</c:v>
                </c:pt>
                <c:pt idx="23391">
                  <c:v>108288.52</c:v>
                </c:pt>
                <c:pt idx="23392">
                  <c:v>108290.52</c:v>
                </c:pt>
                <c:pt idx="23393">
                  <c:v>108292.52</c:v>
                </c:pt>
                <c:pt idx="23394">
                  <c:v>108294.52</c:v>
                </c:pt>
                <c:pt idx="23395">
                  <c:v>108296.52</c:v>
                </c:pt>
                <c:pt idx="23396">
                  <c:v>108298.52</c:v>
                </c:pt>
                <c:pt idx="23397">
                  <c:v>108300.52</c:v>
                </c:pt>
                <c:pt idx="23398">
                  <c:v>108302.52</c:v>
                </c:pt>
                <c:pt idx="23399">
                  <c:v>108304.52</c:v>
                </c:pt>
                <c:pt idx="23400">
                  <c:v>108306.52</c:v>
                </c:pt>
                <c:pt idx="23401">
                  <c:v>108308.52</c:v>
                </c:pt>
                <c:pt idx="23402">
                  <c:v>108310.52</c:v>
                </c:pt>
                <c:pt idx="23403">
                  <c:v>108312.52</c:v>
                </c:pt>
                <c:pt idx="23404">
                  <c:v>108314.52</c:v>
                </c:pt>
                <c:pt idx="23405">
                  <c:v>108316.52</c:v>
                </c:pt>
                <c:pt idx="23406">
                  <c:v>108318.52</c:v>
                </c:pt>
                <c:pt idx="23407">
                  <c:v>108320.52</c:v>
                </c:pt>
                <c:pt idx="23408">
                  <c:v>108322.52</c:v>
                </c:pt>
                <c:pt idx="23409">
                  <c:v>108324.52</c:v>
                </c:pt>
                <c:pt idx="23410">
                  <c:v>108326.52</c:v>
                </c:pt>
                <c:pt idx="23411">
                  <c:v>108328.52</c:v>
                </c:pt>
                <c:pt idx="23412">
                  <c:v>108330.52</c:v>
                </c:pt>
                <c:pt idx="23413">
                  <c:v>108332.52</c:v>
                </c:pt>
                <c:pt idx="23414">
                  <c:v>108334.52</c:v>
                </c:pt>
                <c:pt idx="23415">
                  <c:v>108336.52</c:v>
                </c:pt>
                <c:pt idx="23416">
                  <c:v>108338.52</c:v>
                </c:pt>
                <c:pt idx="23417">
                  <c:v>108340.52</c:v>
                </c:pt>
                <c:pt idx="23418">
                  <c:v>108342.52</c:v>
                </c:pt>
                <c:pt idx="23419">
                  <c:v>108344.52</c:v>
                </c:pt>
                <c:pt idx="23420">
                  <c:v>108346.52</c:v>
                </c:pt>
                <c:pt idx="23421">
                  <c:v>108348.52</c:v>
                </c:pt>
                <c:pt idx="23422">
                  <c:v>108350.52</c:v>
                </c:pt>
                <c:pt idx="23423">
                  <c:v>108352.52</c:v>
                </c:pt>
                <c:pt idx="23424">
                  <c:v>108354.52</c:v>
                </c:pt>
                <c:pt idx="23425">
                  <c:v>108356.52</c:v>
                </c:pt>
                <c:pt idx="23426">
                  <c:v>108358.52</c:v>
                </c:pt>
                <c:pt idx="23427">
                  <c:v>108360.52</c:v>
                </c:pt>
                <c:pt idx="23428">
                  <c:v>108362.52</c:v>
                </c:pt>
                <c:pt idx="23429">
                  <c:v>108364.52</c:v>
                </c:pt>
                <c:pt idx="23430">
                  <c:v>108366.52</c:v>
                </c:pt>
                <c:pt idx="23431">
                  <c:v>108368.52</c:v>
                </c:pt>
                <c:pt idx="23432">
                  <c:v>108370.52</c:v>
                </c:pt>
                <c:pt idx="23433">
                  <c:v>108372.52</c:v>
                </c:pt>
                <c:pt idx="23434">
                  <c:v>108374.52</c:v>
                </c:pt>
                <c:pt idx="23435">
                  <c:v>108376.52</c:v>
                </c:pt>
                <c:pt idx="23436">
                  <c:v>108378.52</c:v>
                </c:pt>
                <c:pt idx="23437">
                  <c:v>108380.52</c:v>
                </c:pt>
                <c:pt idx="23438">
                  <c:v>108382.52</c:v>
                </c:pt>
                <c:pt idx="23439">
                  <c:v>108384.52</c:v>
                </c:pt>
                <c:pt idx="23440">
                  <c:v>108386.52</c:v>
                </c:pt>
                <c:pt idx="23441">
                  <c:v>108388.52</c:v>
                </c:pt>
                <c:pt idx="23442">
                  <c:v>108390.52</c:v>
                </c:pt>
                <c:pt idx="23443">
                  <c:v>108392.52</c:v>
                </c:pt>
                <c:pt idx="23444">
                  <c:v>108394.52</c:v>
                </c:pt>
                <c:pt idx="23445">
                  <c:v>108396.52</c:v>
                </c:pt>
                <c:pt idx="23446">
                  <c:v>108398.52</c:v>
                </c:pt>
                <c:pt idx="23447">
                  <c:v>108400.52</c:v>
                </c:pt>
                <c:pt idx="23448">
                  <c:v>108402.52</c:v>
                </c:pt>
                <c:pt idx="23449">
                  <c:v>108404.52</c:v>
                </c:pt>
                <c:pt idx="23450">
                  <c:v>108406.52</c:v>
                </c:pt>
                <c:pt idx="23451">
                  <c:v>108408.52</c:v>
                </c:pt>
                <c:pt idx="23452">
                  <c:v>108410.52</c:v>
                </c:pt>
                <c:pt idx="23453">
                  <c:v>108412.52</c:v>
                </c:pt>
                <c:pt idx="23454">
                  <c:v>108414.52</c:v>
                </c:pt>
                <c:pt idx="23455">
                  <c:v>108416.52</c:v>
                </c:pt>
                <c:pt idx="23456">
                  <c:v>108418.52</c:v>
                </c:pt>
                <c:pt idx="23457">
                  <c:v>108420.52</c:v>
                </c:pt>
                <c:pt idx="23458">
                  <c:v>108422.52</c:v>
                </c:pt>
                <c:pt idx="23459">
                  <c:v>108424.52</c:v>
                </c:pt>
                <c:pt idx="23460">
                  <c:v>108426.52</c:v>
                </c:pt>
                <c:pt idx="23461">
                  <c:v>108428.52</c:v>
                </c:pt>
                <c:pt idx="23462">
                  <c:v>108430.52</c:v>
                </c:pt>
                <c:pt idx="23463">
                  <c:v>108432.52</c:v>
                </c:pt>
                <c:pt idx="23464">
                  <c:v>108434.52</c:v>
                </c:pt>
                <c:pt idx="23465">
                  <c:v>108436.52</c:v>
                </c:pt>
                <c:pt idx="23466">
                  <c:v>108438.52</c:v>
                </c:pt>
                <c:pt idx="23467">
                  <c:v>108440.52</c:v>
                </c:pt>
                <c:pt idx="23468">
                  <c:v>108442.52</c:v>
                </c:pt>
                <c:pt idx="23469">
                  <c:v>108444.52</c:v>
                </c:pt>
                <c:pt idx="23470">
                  <c:v>108446.52</c:v>
                </c:pt>
                <c:pt idx="23471">
                  <c:v>108448.52</c:v>
                </c:pt>
                <c:pt idx="23472">
                  <c:v>108450.52</c:v>
                </c:pt>
                <c:pt idx="23473">
                  <c:v>108452.52</c:v>
                </c:pt>
                <c:pt idx="23474">
                  <c:v>108454.52</c:v>
                </c:pt>
                <c:pt idx="23475">
                  <c:v>108456.52</c:v>
                </c:pt>
                <c:pt idx="23476">
                  <c:v>108458.52</c:v>
                </c:pt>
                <c:pt idx="23477">
                  <c:v>108460.52</c:v>
                </c:pt>
                <c:pt idx="23478">
                  <c:v>108462.52</c:v>
                </c:pt>
                <c:pt idx="23479">
                  <c:v>108464.52</c:v>
                </c:pt>
                <c:pt idx="23480">
                  <c:v>108466.52</c:v>
                </c:pt>
                <c:pt idx="23481">
                  <c:v>108468.52</c:v>
                </c:pt>
                <c:pt idx="23482">
                  <c:v>108470.52</c:v>
                </c:pt>
                <c:pt idx="23483">
                  <c:v>108472.52</c:v>
                </c:pt>
                <c:pt idx="23484">
                  <c:v>108474.52</c:v>
                </c:pt>
                <c:pt idx="23485">
                  <c:v>108476.52</c:v>
                </c:pt>
                <c:pt idx="23486">
                  <c:v>108478.52</c:v>
                </c:pt>
                <c:pt idx="23487">
                  <c:v>108480.52</c:v>
                </c:pt>
                <c:pt idx="23488">
                  <c:v>108482.52</c:v>
                </c:pt>
                <c:pt idx="23489">
                  <c:v>108484.52</c:v>
                </c:pt>
                <c:pt idx="23490">
                  <c:v>108486.52</c:v>
                </c:pt>
                <c:pt idx="23491">
                  <c:v>108488.52</c:v>
                </c:pt>
                <c:pt idx="23492">
                  <c:v>108490.52</c:v>
                </c:pt>
                <c:pt idx="23493">
                  <c:v>108492.52</c:v>
                </c:pt>
                <c:pt idx="23494">
                  <c:v>108494.52</c:v>
                </c:pt>
                <c:pt idx="23495">
                  <c:v>108496.52</c:v>
                </c:pt>
                <c:pt idx="23496">
                  <c:v>108498.52</c:v>
                </c:pt>
                <c:pt idx="23497">
                  <c:v>108500.52</c:v>
                </c:pt>
                <c:pt idx="23498">
                  <c:v>108502.52</c:v>
                </c:pt>
                <c:pt idx="23499">
                  <c:v>108504.52</c:v>
                </c:pt>
                <c:pt idx="23500">
                  <c:v>108506.52</c:v>
                </c:pt>
                <c:pt idx="23501">
                  <c:v>108508.52</c:v>
                </c:pt>
                <c:pt idx="23502">
                  <c:v>108510.52</c:v>
                </c:pt>
                <c:pt idx="23503">
                  <c:v>108512.52</c:v>
                </c:pt>
                <c:pt idx="23504">
                  <c:v>108514.52</c:v>
                </c:pt>
                <c:pt idx="23505">
                  <c:v>108516.52</c:v>
                </c:pt>
                <c:pt idx="23506">
                  <c:v>108518.52</c:v>
                </c:pt>
                <c:pt idx="23507">
                  <c:v>108520.52</c:v>
                </c:pt>
                <c:pt idx="23508">
                  <c:v>108522.52</c:v>
                </c:pt>
                <c:pt idx="23509">
                  <c:v>108524.52</c:v>
                </c:pt>
                <c:pt idx="23510">
                  <c:v>108526.52</c:v>
                </c:pt>
                <c:pt idx="23511">
                  <c:v>108528.52</c:v>
                </c:pt>
                <c:pt idx="23512">
                  <c:v>108530.52</c:v>
                </c:pt>
                <c:pt idx="23513">
                  <c:v>108532.52</c:v>
                </c:pt>
                <c:pt idx="23514">
                  <c:v>108534.52</c:v>
                </c:pt>
                <c:pt idx="23515">
                  <c:v>108536.52</c:v>
                </c:pt>
                <c:pt idx="23516">
                  <c:v>108538.52</c:v>
                </c:pt>
                <c:pt idx="23517">
                  <c:v>108540.52</c:v>
                </c:pt>
                <c:pt idx="23518">
                  <c:v>108542.52</c:v>
                </c:pt>
                <c:pt idx="23519">
                  <c:v>108544.52</c:v>
                </c:pt>
                <c:pt idx="23520">
                  <c:v>108546.52</c:v>
                </c:pt>
                <c:pt idx="23521">
                  <c:v>108548.52</c:v>
                </c:pt>
                <c:pt idx="23522">
                  <c:v>108550.52</c:v>
                </c:pt>
                <c:pt idx="23523">
                  <c:v>108552.52</c:v>
                </c:pt>
                <c:pt idx="23524">
                  <c:v>108554.52</c:v>
                </c:pt>
                <c:pt idx="23525">
                  <c:v>108556.52</c:v>
                </c:pt>
                <c:pt idx="23526">
                  <c:v>108558.52</c:v>
                </c:pt>
                <c:pt idx="23527">
                  <c:v>108560.52</c:v>
                </c:pt>
                <c:pt idx="23528">
                  <c:v>108562.52</c:v>
                </c:pt>
                <c:pt idx="23529">
                  <c:v>108564.52</c:v>
                </c:pt>
                <c:pt idx="23530">
                  <c:v>108566.52</c:v>
                </c:pt>
                <c:pt idx="23531">
                  <c:v>108568.52</c:v>
                </c:pt>
                <c:pt idx="23532">
                  <c:v>108570.52</c:v>
                </c:pt>
                <c:pt idx="23533">
                  <c:v>108572.52</c:v>
                </c:pt>
                <c:pt idx="23534">
                  <c:v>108574.52</c:v>
                </c:pt>
                <c:pt idx="23535">
                  <c:v>108576.52</c:v>
                </c:pt>
                <c:pt idx="23536">
                  <c:v>108578.52</c:v>
                </c:pt>
                <c:pt idx="23537">
                  <c:v>108580.52</c:v>
                </c:pt>
                <c:pt idx="23538">
                  <c:v>108582.52</c:v>
                </c:pt>
                <c:pt idx="23539">
                  <c:v>108584.52</c:v>
                </c:pt>
                <c:pt idx="23540">
                  <c:v>108586.52</c:v>
                </c:pt>
                <c:pt idx="23541">
                  <c:v>108588.52</c:v>
                </c:pt>
                <c:pt idx="23542">
                  <c:v>108590.52</c:v>
                </c:pt>
                <c:pt idx="23543">
                  <c:v>108592.52</c:v>
                </c:pt>
                <c:pt idx="23544">
                  <c:v>108594.52</c:v>
                </c:pt>
                <c:pt idx="23545">
                  <c:v>108596.52</c:v>
                </c:pt>
                <c:pt idx="23546">
                  <c:v>108598.52</c:v>
                </c:pt>
                <c:pt idx="23547">
                  <c:v>108600.52</c:v>
                </c:pt>
                <c:pt idx="23548">
                  <c:v>108602.52</c:v>
                </c:pt>
                <c:pt idx="23549">
                  <c:v>108604.52</c:v>
                </c:pt>
                <c:pt idx="23550">
                  <c:v>108606.52</c:v>
                </c:pt>
                <c:pt idx="23551">
                  <c:v>108608.52</c:v>
                </c:pt>
                <c:pt idx="23552">
                  <c:v>108610.52</c:v>
                </c:pt>
                <c:pt idx="23553">
                  <c:v>108612.52</c:v>
                </c:pt>
                <c:pt idx="23554">
                  <c:v>108614.52</c:v>
                </c:pt>
                <c:pt idx="23555">
                  <c:v>108616.52</c:v>
                </c:pt>
                <c:pt idx="23556">
                  <c:v>108618.52</c:v>
                </c:pt>
                <c:pt idx="23557">
                  <c:v>108620.52</c:v>
                </c:pt>
                <c:pt idx="23558">
                  <c:v>108622.52</c:v>
                </c:pt>
                <c:pt idx="23559">
                  <c:v>108624.52</c:v>
                </c:pt>
                <c:pt idx="23560">
                  <c:v>108626.52</c:v>
                </c:pt>
                <c:pt idx="23561">
                  <c:v>108628.52</c:v>
                </c:pt>
                <c:pt idx="23562">
                  <c:v>108630.52</c:v>
                </c:pt>
                <c:pt idx="23563">
                  <c:v>108632.52</c:v>
                </c:pt>
                <c:pt idx="23564">
                  <c:v>108634.52</c:v>
                </c:pt>
                <c:pt idx="23565">
                  <c:v>108636.52</c:v>
                </c:pt>
                <c:pt idx="23566">
                  <c:v>108638.52</c:v>
                </c:pt>
                <c:pt idx="23567">
                  <c:v>108640.52</c:v>
                </c:pt>
                <c:pt idx="23568">
                  <c:v>108642.52</c:v>
                </c:pt>
                <c:pt idx="23569">
                  <c:v>108644.52</c:v>
                </c:pt>
                <c:pt idx="23570">
                  <c:v>108646.52</c:v>
                </c:pt>
                <c:pt idx="23571">
                  <c:v>108648.52</c:v>
                </c:pt>
                <c:pt idx="23572">
                  <c:v>108650.52</c:v>
                </c:pt>
                <c:pt idx="23573">
                  <c:v>108652.52</c:v>
                </c:pt>
                <c:pt idx="23574">
                  <c:v>108654.52</c:v>
                </c:pt>
                <c:pt idx="23575">
                  <c:v>108656.52</c:v>
                </c:pt>
                <c:pt idx="23576">
                  <c:v>108658.52</c:v>
                </c:pt>
                <c:pt idx="23577">
                  <c:v>108660.52</c:v>
                </c:pt>
                <c:pt idx="23578">
                  <c:v>108662.52</c:v>
                </c:pt>
                <c:pt idx="23579">
                  <c:v>108664.52</c:v>
                </c:pt>
                <c:pt idx="23580">
                  <c:v>108666.52</c:v>
                </c:pt>
                <c:pt idx="23581">
                  <c:v>108668.52</c:v>
                </c:pt>
                <c:pt idx="23582">
                  <c:v>108670.52</c:v>
                </c:pt>
                <c:pt idx="23583">
                  <c:v>108672.52</c:v>
                </c:pt>
                <c:pt idx="23584">
                  <c:v>108674.52</c:v>
                </c:pt>
                <c:pt idx="23585">
                  <c:v>108676.52</c:v>
                </c:pt>
                <c:pt idx="23586">
                  <c:v>108678.52</c:v>
                </c:pt>
                <c:pt idx="23587">
                  <c:v>108680.52</c:v>
                </c:pt>
                <c:pt idx="23588">
                  <c:v>108682.52</c:v>
                </c:pt>
                <c:pt idx="23589">
                  <c:v>108684.52</c:v>
                </c:pt>
                <c:pt idx="23590">
                  <c:v>108686.52</c:v>
                </c:pt>
                <c:pt idx="23591">
                  <c:v>108688.52</c:v>
                </c:pt>
                <c:pt idx="23592">
                  <c:v>108690.52</c:v>
                </c:pt>
                <c:pt idx="23593">
                  <c:v>108692.52</c:v>
                </c:pt>
                <c:pt idx="23594">
                  <c:v>108694.52</c:v>
                </c:pt>
                <c:pt idx="23595">
                  <c:v>108696.52</c:v>
                </c:pt>
                <c:pt idx="23596">
                  <c:v>108698.52</c:v>
                </c:pt>
                <c:pt idx="23597">
                  <c:v>108700.52</c:v>
                </c:pt>
                <c:pt idx="23598">
                  <c:v>108702.52</c:v>
                </c:pt>
                <c:pt idx="23599">
                  <c:v>108704.52</c:v>
                </c:pt>
                <c:pt idx="23600">
                  <c:v>108706.52</c:v>
                </c:pt>
                <c:pt idx="23601">
                  <c:v>108708.52</c:v>
                </c:pt>
                <c:pt idx="23602">
                  <c:v>108710.52</c:v>
                </c:pt>
                <c:pt idx="23603">
                  <c:v>108712.52</c:v>
                </c:pt>
                <c:pt idx="23604">
                  <c:v>108714.52</c:v>
                </c:pt>
                <c:pt idx="23605">
                  <c:v>108716.52</c:v>
                </c:pt>
                <c:pt idx="23606">
                  <c:v>108718.52</c:v>
                </c:pt>
                <c:pt idx="23607">
                  <c:v>108720.52</c:v>
                </c:pt>
                <c:pt idx="23608">
                  <c:v>108722.52</c:v>
                </c:pt>
                <c:pt idx="23609">
                  <c:v>108724.52</c:v>
                </c:pt>
                <c:pt idx="23610">
                  <c:v>108726.52</c:v>
                </c:pt>
                <c:pt idx="23611">
                  <c:v>108728.52</c:v>
                </c:pt>
                <c:pt idx="23612">
                  <c:v>108730.52</c:v>
                </c:pt>
                <c:pt idx="23613">
                  <c:v>108732.52</c:v>
                </c:pt>
                <c:pt idx="23614">
                  <c:v>108734.52</c:v>
                </c:pt>
                <c:pt idx="23615">
                  <c:v>108736.52</c:v>
                </c:pt>
                <c:pt idx="23616">
                  <c:v>108738.52</c:v>
                </c:pt>
                <c:pt idx="23617">
                  <c:v>108740.52</c:v>
                </c:pt>
                <c:pt idx="23618">
                  <c:v>108742.52</c:v>
                </c:pt>
                <c:pt idx="23619">
                  <c:v>108744.52</c:v>
                </c:pt>
                <c:pt idx="23620">
                  <c:v>108746.52</c:v>
                </c:pt>
                <c:pt idx="23621">
                  <c:v>108748.52</c:v>
                </c:pt>
                <c:pt idx="23622">
                  <c:v>108750.52</c:v>
                </c:pt>
                <c:pt idx="23623">
                  <c:v>108752.52</c:v>
                </c:pt>
                <c:pt idx="23624">
                  <c:v>108754.52</c:v>
                </c:pt>
                <c:pt idx="23625">
                  <c:v>108756.52</c:v>
                </c:pt>
                <c:pt idx="23626">
                  <c:v>108758.52</c:v>
                </c:pt>
                <c:pt idx="23627">
                  <c:v>108760.52</c:v>
                </c:pt>
                <c:pt idx="23628">
                  <c:v>108762.52</c:v>
                </c:pt>
                <c:pt idx="23629">
                  <c:v>108764.52</c:v>
                </c:pt>
                <c:pt idx="23630">
                  <c:v>108766.52</c:v>
                </c:pt>
                <c:pt idx="23631">
                  <c:v>108768.52</c:v>
                </c:pt>
                <c:pt idx="23632">
                  <c:v>108770.52</c:v>
                </c:pt>
                <c:pt idx="23633">
                  <c:v>108772.52</c:v>
                </c:pt>
                <c:pt idx="23634">
                  <c:v>108774.52</c:v>
                </c:pt>
                <c:pt idx="23635">
                  <c:v>108776.52</c:v>
                </c:pt>
                <c:pt idx="23636">
                  <c:v>108778.52</c:v>
                </c:pt>
                <c:pt idx="23637">
                  <c:v>108780.52</c:v>
                </c:pt>
                <c:pt idx="23638">
                  <c:v>108782.52</c:v>
                </c:pt>
                <c:pt idx="23639">
                  <c:v>108784.52</c:v>
                </c:pt>
                <c:pt idx="23640">
                  <c:v>108786.52</c:v>
                </c:pt>
                <c:pt idx="23641">
                  <c:v>108788.52</c:v>
                </c:pt>
                <c:pt idx="23642">
                  <c:v>108790.52</c:v>
                </c:pt>
                <c:pt idx="23643">
                  <c:v>108792.52</c:v>
                </c:pt>
                <c:pt idx="23644">
                  <c:v>108794.52</c:v>
                </c:pt>
                <c:pt idx="23645">
                  <c:v>108796.52</c:v>
                </c:pt>
                <c:pt idx="23646">
                  <c:v>108798.52</c:v>
                </c:pt>
                <c:pt idx="23647">
                  <c:v>108800.52</c:v>
                </c:pt>
                <c:pt idx="23648">
                  <c:v>108802.52</c:v>
                </c:pt>
                <c:pt idx="23649">
                  <c:v>108804.52</c:v>
                </c:pt>
                <c:pt idx="23650">
                  <c:v>108806.52</c:v>
                </c:pt>
                <c:pt idx="23651">
                  <c:v>108808.52</c:v>
                </c:pt>
                <c:pt idx="23652">
                  <c:v>108810.52</c:v>
                </c:pt>
                <c:pt idx="23653">
                  <c:v>108812.52</c:v>
                </c:pt>
                <c:pt idx="23654">
                  <c:v>108814.52</c:v>
                </c:pt>
                <c:pt idx="23655">
                  <c:v>108816.52</c:v>
                </c:pt>
                <c:pt idx="23656">
                  <c:v>108818.52</c:v>
                </c:pt>
                <c:pt idx="23657">
                  <c:v>108820.52</c:v>
                </c:pt>
                <c:pt idx="23658">
                  <c:v>108822.52</c:v>
                </c:pt>
                <c:pt idx="23659">
                  <c:v>108824.52</c:v>
                </c:pt>
                <c:pt idx="23660">
                  <c:v>108826.52</c:v>
                </c:pt>
                <c:pt idx="23661">
                  <c:v>108828.52</c:v>
                </c:pt>
                <c:pt idx="23662">
                  <c:v>108830.52</c:v>
                </c:pt>
                <c:pt idx="23663">
                  <c:v>108832.52</c:v>
                </c:pt>
                <c:pt idx="23664">
                  <c:v>108834.52</c:v>
                </c:pt>
                <c:pt idx="23665">
                  <c:v>108836.52</c:v>
                </c:pt>
                <c:pt idx="23666">
                  <c:v>108838.52</c:v>
                </c:pt>
                <c:pt idx="23667">
                  <c:v>108840.52</c:v>
                </c:pt>
                <c:pt idx="23668">
                  <c:v>108842.52</c:v>
                </c:pt>
                <c:pt idx="23669">
                  <c:v>108844.52</c:v>
                </c:pt>
                <c:pt idx="23670">
                  <c:v>108846.52</c:v>
                </c:pt>
                <c:pt idx="23671">
                  <c:v>108848.52</c:v>
                </c:pt>
                <c:pt idx="23672">
                  <c:v>108850.52</c:v>
                </c:pt>
                <c:pt idx="23673">
                  <c:v>108852.52</c:v>
                </c:pt>
                <c:pt idx="23674">
                  <c:v>108854.52</c:v>
                </c:pt>
                <c:pt idx="23675">
                  <c:v>108856.52</c:v>
                </c:pt>
                <c:pt idx="23676">
                  <c:v>108858.52</c:v>
                </c:pt>
                <c:pt idx="23677">
                  <c:v>108860.52</c:v>
                </c:pt>
                <c:pt idx="23678">
                  <c:v>108862.52</c:v>
                </c:pt>
                <c:pt idx="23679">
                  <c:v>108864.52</c:v>
                </c:pt>
                <c:pt idx="23680">
                  <c:v>108866.52</c:v>
                </c:pt>
                <c:pt idx="23681">
                  <c:v>108868.52</c:v>
                </c:pt>
                <c:pt idx="23682">
                  <c:v>108870.52</c:v>
                </c:pt>
                <c:pt idx="23683">
                  <c:v>108872.52</c:v>
                </c:pt>
                <c:pt idx="23684">
                  <c:v>108874.52</c:v>
                </c:pt>
                <c:pt idx="23685">
                  <c:v>108876.52</c:v>
                </c:pt>
                <c:pt idx="23686">
                  <c:v>108878.52</c:v>
                </c:pt>
                <c:pt idx="23687">
                  <c:v>108880.52</c:v>
                </c:pt>
                <c:pt idx="23688">
                  <c:v>108882.52</c:v>
                </c:pt>
                <c:pt idx="23689">
                  <c:v>108884.52</c:v>
                </c:pt>
                <c:pt idx="23690">
                  <c:v>108886.52</c:v>
                </c:pt>
                <c:pt idx="23691">
                  <c:v>108888.52</c:v>
                </c:pt>
                <c:pt idx="23692">
                  <c:v>108890.52</c:v>
                </c:pt>
                <c:pt idx="23693">
                  <c:v>108892.52</c:v>
                </c:pt>
                <c:pt idx="23694">
                  <c:v>108894.52</c:v>
                </c:pt>
                <c:pt idx="23695">
                  <c:v>108924.55</c:v>
                </c:pt>
                <c:pt idx="23696">
                  <c:v>108948.55</c:v>
                </c:pt>
                <c:pt idx="23697">
                  <c:v>108950.55</c:v>
                </c:pt>
                <c:pt idx="23698">
                  <c:v>108952.55</c:v>
                </c:pt>
                <c:pt idx="23699">
                  <c:v>108954.55</c:v>
                </c:pt>
                <c:pt idx="23700">
                  <c:v>108956.55</c:v>
                </c:pt>
                <c:pt idx="23701">
                  <c:v>108958.55</c:v>
                </c:pt>
                <c:pt idx="23702">
                  <c:v>108960.55</c:v>
                </c:pt>
                <c:pt idx="23703">
                  <c:v>108962.55</c:v>
                </c:pt>
                <c:pt idx="23704">
                  <c:v>108964.55</c:v>
                </c:pt>
                <c:pt idx="23705">
                  <c:v>108966.55</c:v>
                </c:pt>
                <c:pt idx="23706">
                  <c:v>108968.55</c:v>
                </c:pt>
                <c:pt idx="23707">
                  <c:v>108970.55</c:v>
                </c:pt>
                <c:pt idx="23708">
                  <c:v>108972.55</c:v>
                </c:pt>
                <c:pt idx="23709">
                  <c:v>108974.55</c:v>
                </c:pt>
                <c:pt idx="23710">
                  <c:v>108976.55</c:v>
                </c:pt>
                <c:pt idx="23711">
                  <c:v>108978.55</c:v>
                </c:pt>
                <c:pt idx="23712">
                  <c:v>108980.55</c:v>
                </c:pt>
                <c:pt idx="23713">
                  <c:v>108982.55</c:v>
                </c:pt>
                <c:pt idx="23714">
                  <c:v>108984.55</c:v>
                </c:pt>
                <c:pt idx="23715">
                  <c:v>108986.55</c:v>
                </c:pt>
                <c:pt idx="23716">
                  <c:v>108988.55</c:v>
                </c:pt>
                <c:pt idx="23717">
                  <c:v>108990.55</c:v>
                </c:pt>
                <c:pt idx="23718">
                  <c:v>108992.55</c:v>
                </c:pt>
                <c:pt idx="23719">
                  <c:v>108994.55</c:v>
                </c:pt>
                <c:pt idx="23720">
                  <c:v>108996.55</c:v>
                </c:pt>
                <c:pt idx="23721">
                  <c:v>108998.55</c:v>
                </c:pt>
                <c:pt idx="23722">
                  <c:v>109000.55</c:v>
                </c:pt>
                <c:pt idx="23723">
                  <c:v>109002.55</c:v>
                </c:pt>
                <c:pt idx="23724">
                  <c:v>109004.55</c:v>
                </c:pt>
                <c:pt idx="23725">
                  <c:v>109006.55</c:v>
                </c:pt>
                <c:pt idx="23726">
                  <c:v>109008.55</c:v>
                </c:pt>
                <c:pt idx="23727">
                  <c:v>109010.55</c:v>
                </c:pt>
                <c:pt idx="23728">
                  <c:v>109012.55</c:v>
                </c:pt>
                <c:pt idx="23729">
                  <c:v>109014.55</c:v>
                </c:pt>
                <c:pt idx="23730">
                  <c:v>109016.55</c:v>
                </c:pt>
                <c:pt idx="23731">
                  <c:v>109018.55</c:v>
                </c:pt>
                <c:pt idx="23732">
                  <c:v>109020.55</c:v>
                </c:pt>
                <c:pt idx="23733">
                  <c:v>109022.55</c:v>
                </c:pt>
                <c:pt idx="23734">
                  <c:v>109024.55</c:v>
                </c:pt>
                <c:pt idx="23735">
                  <c:v>109026.55</c:v>
                </c:pt>
                <c:pt idx="23736">
                  <c:v>109028.55</c:v>
                </c:pt>
                <c:pt idx="23737">
                  <c:v>109030.55</c:v>
                </c:pt>
                <c:pt idx="23738">
                  <c:v>109032.55</c:v>
                </c:pt>
                <c:pt idx="23739">
                  <c:v>109034.55</c:v>
                </c:pt>
                <c:pt idx="23740">
                  <c:v>109036.55</c:v>
                </c:pt>
                <c:pt idx="23741">
                  <c:v>109038.55</c:v>
                </c:pt>
                <c:pt idx="23742">
                  <c:v>109040.55</c:v>
                </c:pt>
                <c:pt idx="23743">
                  <c:v>109042.55</c:v>
                </c:pt>
                <c:pt idx="23744">
                  <c:v>109044.55</c:v>
                </c:pt>
                <c:pt idx="23745">
                  <c:v>109046.55</c:v>
                </c:pt>
                <c:pt idx="23746">
                  <c:v>109048.55</c:v>
                </c:pt>
                <c:pt idx="23747">
                  <c:v>109050.55</c:v>
                </c:pt>
                <c:pt idx="23748">
                  <c:v>109052.55</c:v>
                </c:pt>
                <c:pt idx="23749">
                  <c:v>109054.55</c:v>
                </c:pt>
                <c:pt idx="23750">
                  <c:v>109056.55</c:v>
                </c:pt>
                <c:pt idx="23751">
                  <c:v>109058.55</c:v>
                </c:pt>
                <c:pt idx="23752">
                  <c:v>109060.55</c:v>
                </c:pt>
                <c:pt idx="23753">
                  <c:v>109062.55</c:v>
                </c:pt>
                <c:pt idx="23754">
                  <c:v>109064.55</c:v>
                </c:pt>
                <c:pt idx="23755">
                  <c:v>109066.55</c:v>
                </c:pt>
                <c:pt idx="23756">
                  <c:v>109068.55</c:v>
                </c:pt>
                <c:pt idx="23757">
                  <c:v>109070.55</c:v>
                </c:pt>
                <c:pt idx="23758">
                  <c:v>109072.55</c:v>
                </c:pt>
                <c:pt idx="23759">
                  <c:v>109074.55</c:v>
                </c:pt>
                <c:pt idx="23760">
                  <c:v>109076.55</c:v>
                </c:pt>
                <c:pt idx="23761">
                  <c:v>109078.55</c:v>
                </c:pt>
                <c:pt idx="23762">
                  <c:v>109080.55</c:v>
                </c:pt>
                <c:pt idx="23763">
                  <c:v>109082.55</c:v>
                </c:pt>
                <c:pt idx="23764">
                  <c:v>109084.55</c:v>
                </c:pt>
                <c:pt idx="23765">
                  <c:v>109086.55</c:v>
                </c:pt>
                <c:pt idx="23766">
                  <c:v>109088.55</c:v>
                </c:pt>
                <c:pt idx="23767">
                  <c:v>109090.55</c:v>
                </c:pt>
                <c:pt idx="23768">
                  <c:v>109092.55</c:v>
                </c:pt>
                <c:pt idx="23769">
                  <c:v>109094.55</c:v>
                </c:pt>
                <c:pt idx="23770">
                  <c:v>109096.55</c:v>
                </c:pt>
                <c:pt idx="23771">
                  <c:v>109098.55</c:v>
                </c:pt>
                <c:pt idx="23772">
                  <c:v>109100.55</c:v>
                </c:pt>
                <c:pt idx="23773">
                  <c:v>109102.55</c:v>
                </c:pt>
                <c:pt idx="23774">
                  <c:v>109104.55</c:v>
                </c:pt>
                <c:pt idx="23775">
                  <c:v>109106.55</c:v>
                </c:pt>
                <c:pt idx="23776">
                  <c:v>109108.55</c:v>
                </c:pt>
                <c:pt idx="23777">
                  <c:v>109110.55</c:v>
                </c:pt>
                <c:pt idx="23778">
                  <c:v>109112.55</c:v>
                </c:pt>
                <c:pt idx="23779">
                  <c:v>109114.55</c:v>
                </c:pt>
                <c:pt idx="23780">
                  <c:v>109116.55</c:v>
                </c:pt>
                <c:pt idx="23781">
                  <c:v>109118.55</c:v>
                </c:pt>
                <c:pt idx="23782">
                  <c:v>109120.55</c:v>
                </c:pt>
                <c:pt idx="23783">
                  <c:v>109122.55</c:v>
                </c:pt>
                <c:pt idx="23784">
                  <c:v>109124.55</c:v>
                </c:pt>
                <c:pt idx="23785">
                  <c:v>109126.55</c:v>
                </c:pt>
                <c:pt idx="23786">
                  <c:v>109128.55</c:v>
                </c:pt>
                <c:pt idx="23787">
                  <c:v>109130.55</c:v>
                </c:pt>
                <c:pt idx="23788">
                  <c:v>109132.55</c:v>
                </c:pt>
                <c:pt idx="23789">
                  <c:v>109134.55</c:v>
                </c:pt>
                <c:pt idx="23790">
                  <c:v>109136.55</c:v>
                </c:pt>
                <c:pt idx="23791">
                  <c:v>109138.55</c:v>
                </c:pt>
                <c:pt idx="23792">
                  <c:v>109140.55</c:v>
                </c:pt>
                <c:pt idx="23793">
                  <c:v>109142.55</c:v>
                </c:pt>
                <c:pt idx="23794">
                  <c:v>109144.55</c:v>
                </c:pt>
                <c:pt idx="23795">
                  <c:v>109146.55</c:v>
                </c:pt>
                <c:pt idx="23796">
                  <c:v>109148.55</c:v>
                </c:pt>
                <c:pt idx="23797">
                  <c:v>109150.55</c:v>
                </c:pt>
                <c:pt idx="23798">
                  <c:v>109152.55</c:v>
                </c:pt>
                <c:pt idx="23799">
                  <c:v>109154.55</c:v>
                </c:pt>
                <c:pt idx="23800">
                  <c:v>109156.55</c:v>
                </c:pt>
                <c:pt idx="23801">
                  <c:v>109158.55</c:v>
                </c:pt>
                <c:pt idx="23802">
                  <c:v>109160.55</c:v>
                </c:pt>
                <c:pt idx="23803">
                  <c:v>109162.55</c:v>
                </c:pt>
                <c:pt idx="23804">
                  <c:v>109164.55</c:v>
                </c:pt>
                <c:pt idx="23805">
                  <c:v>109166.55</c:v>
                </c:pt>
                <c:pt idx="23806">
                  <c:v>109168.55</c:v>
                </c:pt>
                <c:pt idx="23807">
                  <c:v>109170.55</c:v>
                </c:pt>
                <c:pt idx="23808">
                  <c:v>109172.55</c:v>
                </c:pt>
                <c:pt idx="23809">
                  <c:v>109174.55</c:v>
                </c:pt>
                <c:pt idx="23810">
                  <c:v>109176.55</c:v>
                </c:pt>
                <c:pt idx="23811">
                  <c:v>109178.55</c:v>
                </c:pt>
                <c:pt idx="23812">
                  <c:v>109180.55</c:v>
                </c:pt>
                <c:pt idx="23813">
                  <c:v>109182.55</c:v>
                </c:pt>
                <c:pt idx="23814">
                  <c:v>109184.55</c:v>
                </c:pt>
                <c:pt idx="23815">
                  <c:v>109186.55</c:v>
                </c:pt>
                <c:pt idx="23816">
                  <c:v>109188.55</c:v>
                </c:pt>
                <c:pt idx="23817">
                  <c:v>109190.55</c:v>
                </c:pt>
                <c:pt idx="23818">
                  <c:v>109192.55</c:v>
                </c:pt>
                <c:pt idx="23819">
                  <c:v>109194.55</c:v>
                </c:pt>
                <c:pt idx="23820">
                  <c:v>109196.55</c:v>
                </c:pt>
                <c:pt idx="23821">
                  <c:v>109198.55</c:v>
                </c:pt>
                <c:pt idx="23822">
                  <c:v>109200.55</c:v>
                </c:pt>
                <c:pt idx="23823">
                  <c:v>109202.55</c:v>
                </c:pt>
                <c:pt idx="23824">
                  <c:v>109204.55</c:v>
                </c:pt>
                <c:pt idx="23825">
                  <c:v>109206.55</c:v>
                </c:pt>
                <c:pt idx="23826">
                  <c:v>109208.55</c:v>
                </c:pt>
                <c:pt idx="23827">
                  <c:v>109210.55</c:v>
                </c:pt>
                <c:pt idx="23828">
                  <c:v>109212.55</c:v>
                </c:pt>
                <c:pt idx="23829">
                  <c:v>109214.55</c:v>
                </c:pt>
                <c:pt idx="23830">
                  <c:v>109216.55</c:v>
                </c:pt>
                <c:pt idx="23831">
                  <c:v>109218.55</c:v>
                </c:pt>
                <c:pt idx="23832">
                  <c:v>109220.55</c:v>
                </c:pt>
                <c:pt idx="23833">
                  <c:v>109222.55</c:v>
                </c:pt>
                <c:pt idx="23834">
                  <c:v>109224.55</c:v>
                </c:pt>
                <c:pt idx="23835">
                  <c:v>109226.55</c:v>
                </c:pt>
                <c:pt idx="23836">
                  <c:v>109228.55</c:v>
                </c:pt>
                <c:pt idx="23837">
                  <c:v>109230.55</c:v>
                </c:pt>
                <c:pt idx="23838">
                  <c:v>109232.55</c:v>
                </c:pt>
                <c:pt idx="23839">
                  <c:v>109234.55</c:v>
                </c:pt>
                <c:pt idx="23840">
                  <c:v>109236.55</c:v>
                </c:pt>
                <c:pt idx="23841">
                  <c:v>109238.55</c:v>
                </c:pt>
                <c:pt idx="23842">
                  <c:v>109240.55</c:v>
                </c:pt>
                <c:pt idx="23843">
                  <c:v>109242.55</c:v>
                </c:pt>
                <c:pt idx="23844">
                  <c:v>109244.55</c:v>
                </c:pt>
                <c:pt idx="23845">
                  <c:v>109246.55</c:v>
                </c:pt>
                <c:pt idx="23846">
                  <c:v>109248.55</c:v>
                </c:pt>
                <c:pt idx="23847">
                  <c:v>109250.55</c:v>
                </c:pt>
                <c:pt idx="23848">
                  <c:v>109252.55</c:v>
                </c:pt>
                <c:pt idx="23849">
                  <c:v>109254.55</c:v>
                </c:pt>
                <c:pt idx="23850">
                  <c:v>109256.55</c:v>
                </c:pt>
                <c:pt idx="23851">
                  <c:v>109258.55</c:v>
                </c:pt>
                <c:pt idx="23852">
                  <c:v>109260.55</c:v>
                </c:pt>
                <c:pt idx="23853">
                  <c:v>109262.55</c:v>
                </c:pt>
                <c:pt idx="23854">
                  <c:v>109264.55</c:v>
                </c:pt>
                <c:pt idx="23855">
                  <c:v>109266.55</c:v>
                </c:pt>
                <c:pt idx="23856">
                  <c:v>109268.55</c:v>
                </c:pt>
                <c:pt idx="23857">
                  <c:v>109270.55</c:v>
                </c:pt>
                <c:pt idx="23858">
                  <c:v>109272.55</c:v>
                </c:pt>
                <c:pt idx="23859">
                  <c:v>109274.55</c:v>
                </c:pt>
                <c:pt idx="23860">
                  <c:v>109276.55</c:v>
                </c:pt>
                <c:pt idx="23861">
                  <c:v>109278.55</c:v>
                </c:pt>
                <c:pt idx="23862">
                  <c:v>109280.55</c:v>
                </c:pt>
                <c:pt idx="23863">
                  <c:v>109282.55</c:v>
                </c:pt>
                <c:pt idx="23864">
                  <c:v>109284.55</c:v>
                </c:pt>
                <c:pt idx="23865">
                  <c:v>109286.55</c:v>
                </c:pt>
                <c:pt idx="23866">
                  <c:v>109288.55</c:v>
                </c:pt>
                <c:pt idx="23867">
                  <c:v>109290.55</c:v>
                </c:pt>
                <c:pt idx="23868">
                  <c:v>109292.55</c:v>
                </c:pt>
                <c:pt idx="23869">
                  <c:v>109294.55</c:v>
                </c:pt>
                <c:pt idx="23870">
                  <c:v>109296.55</c:v>
                </c:pt>
                <c:pt idx="23871">
                  <c:v>109298.55</c:v>
                </c:pt>
                <c:pt idx="23872">
                  <c:v>109300.55</c:v>
                </c:pt>
                <c:pt idx="23873">
                  <c:v>109302.55</c:v>
                </c:pt>
                <c:pt idx="23874">
                  <c:v>109304.55</c:v>
                </c:pt>
                <c:pt idx="23875">
                  <c:v>109306.55</c:v>
                </c:pt>
                <c:pt idx="23876">
                  <c:v>109308.55</c:v>
                </c:pt>
                <c:pt idx="23877">
                  <c:v>109310.55</c:v>
                </c:pt>
                <c:pt idx="23878">
                  <c:v>109312.55</c:v>
                </c:pt>
                <c:pt idx="23879">
                  <c:v>109314.55</c:v>
                </c:pt>
                <c:pt idx="23880">
                  <c:v>109316.55</c:v>
                </c:pt>
                <c:pt idx="23881">
                  <c:v>109318.55</c:v>
                </c:pt>
                <c:pt idx="23882">
                  <c:v>109320.55</c:v>
                </c:pt>
                <c:pt idx="23883">
                  <c:v>109322.55</c:v>
                </c:pt>
                <c:pt idx="23884">
                  <c:v>109324.55</c:v>
                </c:pt>
                <c:pt idx="23885">
                  <c:v>109326.55</c:v>
                </c:pt>
                <c:pt idx="23886">
                  <c:v>109328.55</c:v>
                </c:pt>
                <c:pt idx="23887">
                  <c:v>109330.55</c:v>
                </c:pt>
                <c:pt idx="23888">
                  <c:v>109332.55</c:v>
                </c:pt>
                <c:pt idx="23889">
                  <c:v>109334.55</c:v>
                </c:pt>
                <c:pt idx="23890">
                  <c:v>109336.55</c:v>
                </c:pt>
                <c:pt idx="23891">
                  <c:v>109338.55</c:v>
                </c:pt>
                <c:pt idx="23892">
                  <c:v>109340.55</c:v>
                </c:pt>
                <c:pt idx="23893">
                  <c:v>109342.55</c:v>
                </c:pt>
                <c:pt idx="23894">
                  <c:v>109344.55</c:v>
                </c:pt>
                <c:pt idx="23895">
                  <c:v>109346.55</c:v>
                </c:pt>
                <c:pt idx="23896">
                  <c:v>109348.55</c:v>
                </c:pt>
                <c:pt idx="23897">
                  <c:v>109350.55</c:v>
                </c:pt>
                <c:pt idx="23898">
                  <c:v>109352.55</c:v>
                </c:pt>
                <c:pt idx="23899">
                  <c:v>109354.55</c:v>
                </c:pt>
                <c:pt idx="23900">
                  <c:v>109356.55</c:v>
                </c:pt>
                <c:pt idx="23901">
                  <c:v>109358.55</c:v>
                </c:pt>
                <c:pt idx="23902">
                  <c:v>109360.55</c:v>
                </c:pt>
                <c:pt idx="23903">
                  <c:v>109362.55</c:v>
                </c:pt>
                <c:pt idx="23904">
                  <c:v>109364.55</c:v>
                </c:pt>
                <c:pt idx="23905">
                  <c:v>109366.55</c:v>
                </c:pt>
                <c:pt idx="23906">
                  <c:v>109368.55</c:v>
                </c:pt>
                <c:pt idx="23907">
                  <c:v>109370.55</c:v>
                </c:pt>
                <c:pt idx="23908">
                  <c:v>109372.55</c:v>
                </c:pt>
                <c:pt idx="23909">
                  <c:v>109374.55</c:v>
                </c:pt>
                <c:pt idx="23910">
                  <c:v>109376.55</c:v>
                </c:pt>
                <c:pt idx="23911">
                  <c:v>109378.55</c:v>
                </c:pt>
                <c:pt idx="23912">
                  <c:v>109380.55</c:v>
                </c:pt>
                <c:pt idx="23913">
                  <c:v>109382.55</c:v>
                </c:pt>
                <c:pt idx="23914">
                  <c:v>109384.55</c:v>
                </c:pt>
                <c:pt idx="23915">
                  <c:v>109386.55</c:v>
                </c:pt>
                <c:pt idx="23916">
                  <c:v>109388.55</c:v>
                </c:pt>
                <c:pt idx="23917">
                  <c:v>109390.55</c:v>
                </c:pt>
                <c:pt idx="23918">
                  <c:v>109392.55</c:v>
                </c:pt>
                <c:pt idx="23919">
                  <c:v>109394.55</c:v>
                </c:pt>
                <c:pt idx="23920">
                  <c:v>109396.55</c:v>
                </c:pt>
                <c:pt idx="23921">
                  <c:v>109398.55</c:v>
                </c:pt>
              </c:numCache>
            </c:numRef>
          </c:xVal>
          <c:yVal>
            <c:numRef>
              <c:f>'E:\Thesis NTNU\data\Hydrostatic data\data\sand\[ML281_01_301.xls]DataMech'!$G$6:$G$30001</c:f>
              <c:numCache>
                <c:formatCode>General</c:formatCode>
                <c:ptCount val="29996"/>
                <c:pt idx="0">
                  <c:v>4.0010618999999998</c:v>
                </c:pt>
                <c:pt idx="1">
                  <c:v>4.0011023999999997</c:v>
                </c:pt>
                <c:pt idx="2">
                  <c:v>4.0010108999999945</c:v>
                </c:pt>
                <c:pt idx="3">
                  <c:v>4.0001821999999985</c:v>
                </c:pt>
                <c:pt idx="4">
                  <c:v>4.0009507999999965</c:v>
                </c:pt>
                <c:pt idx="5">
                  <c:v>3.9985732999999999</c:v>
                </c:pt>
                <c:pt idx="6">
                  <c:v>4.0007982000000002</c:v>
                </c:pt>
                <c:pt idx="7">
                  <c:v>4.0002556</c:v>
                </c:pt>
                <c:pt idx="8">
                  <c:v>4.0011530000000004</c:v>
                </c:pt>
                <c:pt idx="9">
                  <c:v>4.0001397000000001</c:v>
                </c:pt>
                <c:pt idx="10">
                  <c:v>3.9999997999999999</c:v>
                </c:pt>
                <c:pt idx="11">
                  <c:v>4.0000352999999755</c:v>
                </c:pt>
                <c:pt idx="12">
                  <c:v>4.0006046</c:v>
                </c:pt>
                <c:pt idx="13">
                  <c:v>3.9997965999999998</c:v>
                </c:pt>
                <c:pt idx="14">
                  <c:v>3.9995648999999998</c:v>
                </c:pt>
                <c:pt idx="15">
                  <c:v>3.9989859999999977</c:v>
                </c:pt>
                <c:pt idx="16">
                  <c:v>3.9997403999999968</c:v>
                </c:pt>
                <c:pt idx="17">
                  <c:v>3.9990500999999967</c:v>
                </c:pt>
                <c:pt idx="18">
                  <c:v>4.0000491000000133</c:v>
                </c:pt>
                <c:pt idx="19">
                  <c:v>3.9999405999999977</c:v>
                </c:pt>
                <c:pt idx="20">
                  <c:v>4.0004983000000003</c:v>
                </c:pt>
                <c:pt idx="21">
                  <c:v>4.0006861999999996</c:v>
                </c:pt>
                <c:pt idx="22">
                  <c:v>3.9990436999999721</c:v>
                </c:pt>
                <c:pt idx="23">
                  <c:v>3.9989612000000001</c:v>
                </c:pt>
                <c:pt idx="24">
                  <c:v>3.9998521999999572</c:v>
                </c:pt>
                <c:pt idx="25">
                  <c:v>4.0010681000000545</c:v>
                </c:pt>
                <c:pt idx="26">
                  <c:v>3.9984838999999988</c:v>
                </c:pt>
                <c:pt idx="27">
                  <c:v>4.0009480000000002</c:v>
                </c:pt>
                <c:pt idx="28">
                  <c:v>3.9991735999999998</c:v>
                </c:pt>
                <c:pt idx="29">
                  <c:v>3.9986297999999998</c:v>
                </c:pt>
                <c:pt idx="30">
                  <c:v>4.0003614000000134</c:v>
                </c:pt>
                <c:pt idx="31">
                  <c:v>3.9997159999999967</c:v>
                </c:pt>
                <c:pt idx="32">
                  <c:v>4.0003672000000003</c:v>
                </c:pt>
                <c:pt idx="33">
                  <c:v>4.0005344999999846</c:v>
                </c:pt>
                <c:pt idx="34">
                  <c:v>3.9997077000000001</c:v>
                </c:pt>
                <c:pt idx="35">
                  <c:v>3.9987060999999997</c:v>
                </c:pt>
                <c:pt idx="36">
                  <c:v>4.0000195999999955</c:v>
                </c:pt>
                <c:pt idx="37">
                  <c:v>4.0012121000000134</c:v>
                </c:pt>
                <c:pt idx="38">
                  <c:v>4.0013455999999996</c:v>
                </c:pt>
                <c:pt idx="39">
                  <c:v>3.9975008999999999</c:v>
                </c:pt>
                <c:pt idx="40">
                  <c:v>3.9982854999999757</c:v>
                </c:pt>
                <c:pt idx="41">
                  <c:v>3.9956452999999716</c:v>
                </c:pt>
                <c:pt idx="42">
                  <c:v>3.9986464999999694</c:v>
                </c:pt>
                <c:pt idx="43">
                  <c:v>4.0059728999999855</c:v>
                </c:pt>
                <c:pt idx="44">
                  <c:v>4.0170397999999965</c:v>
                </c:pt>
                <c:pt idx="45">
                  <c:v>4.0193418999999997</c:v>
                </c:pt>
                <c:pt idx="46">
                  <c:v>4.0242962999999845</c:v>
                </c:pt>
                <c:pt idx="47">
                  <c:v>4.0261067999999955</c:v>
                </c:pt>
                <c:pt idx="48">
                  <c:v>4.0290670000000004</c:v>
                </c:pt>
                <c:pt idx="49">
                  <c:v>4.0330652999999996</c:v>
                </c:pt>
                <c:pt idx="50">
                  <c:v>4.037776</c:v>
                </c:pt>
                <c:pt idx="51">
                  <c:v>4.0396609000000545</c:v>
                </c:pt>
                <c:pt idx="52">
                  <c:v>4.0444826999999846</c:v>
                </c:pt>
                <c:pt idx="53">
                  <c:v>4.0445928999999845</c:v>
                </c:pt>
                <c:pt idx="54">
                  <c:v>4.0504661000000004</c:v>
                </c:pt>
                <c:pt idx="55">
                  <c:v>4.0488586</c:v>
                </c:pt>
                <c:pt idx="56">
                  <c:v>4.0517492000000024</c:v>
                </c:pt>
                <c:pt idx="57">
                  <c:v>4.0614346999999755</c:v>
                </c:pt>
                <c:pt idx="58">
                  <c:v>4.0627693999999996</c:v>
                </c:pt>
                <c:pt idx="59">
                  <c:v>4.0608839999999855</c:v>
                </c:pt>
                <c:pt idx="60">
                  <c:v>4.0693707000000003</c:v>
                </c:pt>
                <c:pt idx="61">
                  <c:v>4.0703459000000004</c:v>
                </c:pt>
                <c:pt idx="62">
                  <c:v>4.0743841999999955</c:v>
                </c:pt>
                <c:pt idx="63">
                  <c:v>4.0811967999999998</c:v>
                </c:pt>
                <c:pt idx="64">
                  <c:v>4.0804247999999985</c:v>
                </c:pt>
                <c:pt idx="65">
                  <c:v>4.0877556999999856</c:v>
                </c:pt>
                <c:pt idx="66">
                  <c:v>4.0854167999999955</c:v>
                </c:pt>
                <c:pt idx="67">
                  <c:v>4.0972704999999996</c:v>
                </c:pt>
                <c:pt idx="68">
                  <c:v>4.0926814</c:v>
                </c:pt>
                <c:pt idx="69">
                  <c:v>4.1008034000000002</c:v>
                </c:pt>
                <c:pt idx="70">
                  <c:v>4.1093669000000004</c:v>
                </c:pt>
                <c:pt idx="71">
                  <c:v>4.1102099000000001</c:v>
                </c:pt>
                <c:pt idx="72">
                  <c:v>4.1159309999999376</c:v>
                </c:pt>
                <c:pt idx="73">
                  <c:v>4.1140551999999655</c:v>
                </c:pt>
                <c:pt idx="74">
                  <c:v>4.1199678999999945</c:v>
                </c:pt>
                <c:pt idx="75">
                  <c:v>4.1305350999999755</c:v>
                </c:pt>
                <c:pt idx="76">
                  <c:v>4.1305665999999945</c:v>
                </c:pt>
                <c:pt idx="77">
                  <c:v>4.1337719000000002</c:v>
                </c:pt>
                <c:pt idx="78">
                  <c:v>4.1386022999999996</c:v>
                </c:pt>
                <c:pt idx="79">
                  <c:v>4.1421117999999755</c:v>
                </c:pt>
                <c:pt idx="80">
                  <c:v>4.1488513999999945</c:v>
                </c:pt>
                <c:pt idx="81">
                  <c:v>4.1515411999999996</c:v>
                </c:pt>
                <c:pt idx="82">
                  <c:v>4.1535882999999645</c:v>
                </c:pt>
                <c:pt idx="83">
                  <c:v>4.1604914999999965</c:v>
                </c:pt>
                <c:pt idx="84">
                  <c:v>4.1638001999999945</c:v>
                </c:pt>
                <c:pt idx="85">
                  <c:v>4.1659826999999376</c:v>
                </c:pt>
                <c:pt idx="86">
                  <c:v>4.1718383000000001</c:v>
                </c:pt>
                <c:pt idx="87">
                  <c:v>4.1755885999999665</c:v>
                </c:pt>
                <c:pt idx="88">
                  <c:v>4.1802526000000002</c:v>
                </c:pt>
                <c:pt idx="89">
                  <c:v>4.1844024999999965</c:v>
                </c:pt>
                <c:pt idx="90">
                  <c:v>4.1799498000000002</c:v>
                </c:pt>
                <c:pt idx="91">
                  <c:v>4.1820339999999945</c:v>
                </c:pt>
                <c:pt idx="92">
                  <c:v>4.1826391000000003</c:v>
                </c:pt>
                <c:pt idx="93">
                  <c:v>4.1806840999999855</c:v>
                </c:pt>
                <c:pt idx="94">
                  <c:v>4.1808022999999945</c:v>
                </c:pt>
                <c:pt idx="95">
                  <c:v>4.1812649000000004</c:v>
                </c:pt>
                <c:pt idx="96">
                  <c:v>4.1814007999999996</c:v>
                </c:pt>
                <c:pt idx="97">
                  <c:v>4.1810755999999945</c:v>
                </c:pt>
                <c:pt idx="98">
                  <c:v>4.1810407999999999</c:v>
                </c:pt>
                <c:pt idx="99">
                  <c:v>4.1818270999999996</c:v>
                </c:pt>
                <c:pt idx="100">
                  <c:v>4.1809925999999855</c:v>
                </c:pt>
                <c:pt idx="101">
                  <c:v>4.1824259999999756</c:v>
                </c:pt>
                <c:pt idx="102">
                  <c:v>4.1827258999999755</c:v>
                </c:pt>
                <c:pt idx="103">
                  <c:v>4.1824082999999845</c:v>
                </c:pt>
                <c:pt idx="104">
                  <c:v>4.1825499999999955</c:v>
                </c:pt>
                <c:pt idx="105">
                  <c:v>4.1814217999999999</c:v>
                </c:pt>
                <c:pt idx="106">
                  <c:v>4.1798687000000134</c:v>
                </c:pt>
                <c:pt idx="107">
                  <c:v>4.1818055999999855</c:v>
                </c:pt>
                <c:pt idx="108">
                  <c:v>4.1802998000000002</c:v>
                </c:pt>
                <c:pt idx="109">
                  <c:v>4.1794510000000002</c:v>
                </c:pt>
                <c:pt idx="110">
                  <c:v>4.1794424000000134</c:v>
                </c:pt>
                <c:pt idx="111">
                  <c:v>4.1806520999999996</c:v>
                </c:pt>
                <c:pt idx="112">
                  <c:v>4.1800870999999855</c:v>
                </c:pt>
                <c:pt idx="113">
                  <c:v>4.1795897000000002</c:v>
                </c:pt>
                <c:pt idx="114">
                  <c:v>4.1799854999999955</c:v>
                </c:pt>
                <c:pt idx="115">
                  <c:v>4.1808876999999756</c:v>
                </c:pt>
                <c:pt idx="116">
                  <c:v>4.1799998</c:v>
                </c:pt>
                <c:pt idx="117">
                  <c:v>4.1792746000000003</c:v>
                </c:pt>
                <c:pt idx="118">
                  <c:v>4.1798314999999997</c:v>
                </c:pt>
                <c:pt idx="119">
                  <c:v>4.1795854999999955</c:v>
                </c:pt>
                <c:pt idx="120">
                  <c:v>4.1814017000000003</c:v>
                </c:pt>
                <c:pt idx="121">
                  <c:v>4.1793494000000591</c:v>
                </c:pt>
                <c:pt idx="122">
                  <c:v>4.1800480000000002</c:v>
                </c:pt>
                <c:pt idx="123">
                  <c:v>4.1798320000000002</c:v>
                </c:pt>
                <c:pt idx="124">
                  <c:v>4.1800407999999996</c:v>
                </c:pt>
                <c:pt idx="125">
                  <c:v>4.1804060999999955</c:v>
                </c:pt>
                <c:pt idx="126">
                  <c:v>4.1797675999999999</c:v>
                </c:pt>
                <c:pt idx="127">
                  <c:v>4.1791161999999975</c:v>
                </c:pt>
                <c:pt idx="128">
                  <c:v>4.1804251999999975</c:v>
                </c:pt>
                <c:pt idx="129">
                  <c:v>4.1792793000000499</c:v>
                </c:pt>
                <c:pt idx="130">
                  <c:v>4.1798428999999997</c:v>
                </c:pt>
                <c:pt idx="131">
                  <c:v>4.1809415999999855</c:v>
                </c:pt>
                <c:pt idx="132">
                  <c:v>4.1810111999999995</c:v>
                </c:pt>
                <c:pt idx="133">
                  <c:v>4.181006</c:v>
                </c:pt>
                <c:pt idx="134">
                  <c:v>4.1814746999999945</c:v>
                </c:pt>
                <c:pt idx="135">
                  <c:v>4.1798782000000001</c:v>
                </c:pt>
                <c:pt idx="136">
                  <c:v>4.1796012000000013</c:v>
                </c:pt>
                <c:pt idx="137">
                  <c:v>4.1799483000000004</c:v>
                </c:pt>
                <c:pt idx="138">
                  <c:v>4.1791524999999998</c:v>
                </c:pt>
                <c:pt idx="139">
                  <c:v>4.1813202</c:v>
                </c:pt>
                <c:pt idx="140">
                  <c:v>4.1798682000000014</c:v>
                </c:pt>
                <c:pt idx="141">
                  <c:v>4.1804294999999998</c:v>
                </c:pt>
                <c:pt idx="142">
                  <c:v>4.1804728999999945</c:v>
                </c:pt>
                <c:pt idx="143">
                  <c:v>4.1800461000000002</c:v>
                </c:pt>
                <c:pt idx="144">
                  <c:v>4.1808185999999745</c:v>
                </c:pt>
                <c:pt idx="145">
                  <c:v>4.1805487000000001</c:v>
                </c:pt>
                <c:pt idx="146">
                  <c:v>4.1818333000000001</c:v>
                </c:pt>
                <c:pt idx="147">
                  <c:v>4.1794151999999976</c:v>
                </c:pt>
                <c:pt idx="148">
                  <c:v>4.1793332000000003</c:v>
                </c:pt>
                <c:pt idx="149">
                  <c:v>4.1818174999999975</c:v>
                </c:pt>
                <c:pt idx="150">
                  <c:v>4.1801642999999755</c:v>
                </c:pt>
                <c:pt idx="151">
                  <c:v>4.1812753999999996</c:v>
                </c:pt>
                <c:pt idx="152">
                  <c:v>4.1788024999999998</c:v>
                </c:pt>
                <c:pt idx="153">
                  <c:v>4.181057</c:v>
                </c:pt>
                <c:pt idx="154">
                  <c:v>4.1799554999999975</c:v>
                </c:pt>
                <c:pt idx="155">
                  <c:v>4.1790013000000004</c:v>
                </c:pt>
                <c:pt idx="156">
                  <c:v>4.1791077000000003</c:v>
                </c:pt>
                <c:pt idx="157">
                  <c:v>4.1814302999999855</c:v>
                </c:pt>
                <c:pt idx="158">
                  <c:v>4.1809281999999985</c:v>
                </c:pt>
                <c:pt idx="159">
                  <c:v>4.1814013000000001</c:v>
                </c:pt>
                <c:pt idx="160">
                  <c:v>4.1800565999999755</c:v>
                </c:pt>
                <c:pt idx="161">
                  <c:v>4.1797551999999998</c:v>
                </c:pt>
                <c:pt idx="162">
                  <c:v>4.1796942000000001</c:v>
                </c:pt>
                <c:pt idx="163">
                  <c:v>4.1800150999999746</c:v>
                </c:pt>
                <c:pt idx="164">
                  <c:v>4.1796455000000003</c:v>
                </c:pt>
                <c:pt idx="165">
                  <c:v>4.1790995999999998</c:v>
                </c:pt>
                <c:pt idx="166">
                  <c:v>4.1788968999999945</c:v>
                </c:pt>
                <c:pt idx="167">
                  <c:v>4.1782826999999996</c:v>
                </c:pt>
                <c:pt idx="168">
                  <c:v>4.1795505999999945</c:v>
                </c:pt>
                <c:pt idx="169">
                  <c:v>4.1783662000000001</c:v>
                </c:pt>
                <c:pt idx="170">
                  <c:v>4.1776051999999995</c:v>
                </c:pt>
                <c:pt idx="171">
                  <c:v>4.1782975000000002</c:v>
                </c:pt>
                <c:pt idx="172">
                  <c:v>4.1790804999999995</c:v>
                </c:pt>
                <c:pt idx="173">
                  <c:v>4.1795254000000002</c:v>
                </c:pt>
                <c:pt idx="174">
                  <c:v>4.1796989000000124</c:v>
                </c:pt>
                <c:pt idx="175">
                  <c:v>4.1789068999999746</c:v>
                </c:pt>
                <c:pt idx="176">
                  <c:v>4.1778525999999845</c:v>
                </c:pt>
                <c:pt idx="177">
                  <c:v>4.1785134999999975</c:v>
                </c:pt>
                <c:pt idx="178">
                  <c:v>4.1783590000000004</c:v>
                </c:pt>
                <c:pt idx="179">
                  <c:v>4.1784935000000001</c:v>
                </c:pt>
                <c:pt idx="180">
                  <c:v>4.1780276000000001</c:v>
                </c:pt>
                <c:pt idx="181">
                  <c:v>4.1768688999999997</c:v>
                </c:pt>
                <c:pt idx="182">
                  <c:v>4.1770982999999955</c:v>
                </c:pt>
                <c:pt idx="183">
                  <c:v>4.1787267000000003</c:v>
                </c:pt>
                <c:pt idx="184">
                  <c:v>4.1782564999999998</c:v>
                </c:pt>
                <c:pt idx="185">
                  <c:v>4.1771421000000002</c:v>
                </c:pt>
                <c:pt idx="186">
                  <c:v>4.1772814</c:v>
                </c:pt>
                <c:pt idx="187">
                  <c:v>4.1796141000000002</c:v>
                </c:pt>
                <c:pt idx="188">
                  <c:v>4.1785587999999985</c:v>
                </c:pt>
                <c:pt idx="189">
                  <c:v>4.1782960999999998</c:v>
                </c:pt>
                <c:pt idx="190">
                  <c:v>4.1769327999999986</c:v>
                </c:pt>
                <c:pt idx="191">
                  <c:v>4.1771721999999976</c:v>
                </c:pt>
                <c:pt idx="192">
                  <c:v>4.1774005999999755</c:v>
                </c:pt>
                <c:pt idx="193">
                  <c:v>4.1792712000000014</c:v>
                </c:pt>
                <c:pt idx="194">
                  <c:v>4.1781777999999985</c:v>
                </c:pt>
                <c:pt idx="195">
                  <c:v>4.1779746999999645</c:v>
                </c:pt>
                <c:pt idx="196">
                  <c:v>4.1773438000000001</c:v>
                </c:pt>
                <c:pt idx="197">
                  <c:v>4.1780423999999998</c:v>
                </c:pt>
                <c:pt idx="198">
                  <c:v>4.1804261</c:v>
                </c:pt>
                <c:pt idx="199">
                  <c:v>4.1790108999999855</c:v>
                </c:pt>
                <c:pt idx="200">
                  <c:v>4.1765957</c:v>
                </c:pt>
                <c:pt idx="201">
                  <c:v>4.1769799999999995</c:v>
                </c:pt>
                <c:pt idx="202">
                  <c:v>4.1795181999999995</c:v>
                </c:pt>
                <c:pt idx="203">
                  <c:v>4.1776023000000002</c:v>
                </c:pt>
                <c:pt idx="204">
                  <c:v>4.1794786000000004</c:v>
                </c:pt>
                <c:pt idx="205">
                  <c:v>4.1771974999999975</c:v>
                </c:pt>
                <c:pt idx="206">
                  <c:v>4.1774258999999745</c:v>
                </c:pt>
                <c:pt idx="207">
                  <c:v>4.1788339999999975</c:v>
                </c:pt>
                <c:pt idx="208">
                  <c:v>4.1765040999999945</c:v>
                </c:pt>
                <c:pt idx="209">
                  <c:v>4.1766886999999997</c:v>
                </c:pt>
                <c:pt idx="210">
                  <c:v>4.1764463999999997</c:v>
                </c:pt>
                <c:pt idx="211">
                  <c:v>4.1775011999999965</c:v>
                </c:pt>
                <c:pt idx="212">
                  <c:v>4.1774329999999855</c:v>
                </c:pt>
                <c:pt idx="213">
                  <c:v>4.1784644000000002</c:v>
                </c:pt>
                <c:pt idx="214">
                  <c:v>4.1780238000000001</c:v>
                </c:pt>
                <c:pt idx="215">
                  <c:v>4.1786570999999997</c:v>
                </c:pt>
                <c:pt idx="216">
                  <c:v>4.1773071000000002</c:v>
                </c:pt>
                <c:pt idx="217">
                  <c:v>4.1771578999999655</c:v>
                </c:pt>
                <c:pt idx="218">
                  <c:v>4.1774464</c:v>
                </c:pt>
                <c:pt idx="219">
                  <c:v>4.1778784</c:v>
                </c:pt>
                <c:pt idx="220">
                  <c:v>4.1782465000000002</c:v>
                </c:pt>
                <c:pt idx="221">
                  <c:v>4.1770119999999755</c:v>
                </c:pt>
                <c:pt idx="222">
                  <c:v>4.1781854999999855</c:v>
                </c:pt>
                <c:pt idx="223">
                  <c:v>4.1773834000000001</c:v>
                </c:pt>
                <c:pt idx="224">
                  <c:v>4.1772394000000004</c:v>
                </c:pt>
                <c:pt idx="225">
                  <c:v>4.1789907999999985</c:v>
                </c:pt>
                <c:pt idx="226">
                  <c:v>4.1768669999999997</c:v>
                </c:pt>
                <c:pt idx="227">
                  <c:v>4.1785711999999995</c:v>
                </c:pt>
                <c:pt idx="228">
                  <c:v>4.1779369999999645</c:v>
                </c:pt>
                <c:pt idx="229">
                  <c:v>4.1781693000000004</c:v>
                </c:pt>
                <c:pt idx="230">
                  <c:v>4.1775040999999655</c:v>
                </c:pt>
                <c:pt idx="231">
                  <c:v>4.1779751999999855</c:v>
                </c:pt>
                <c:pt idx="232">
                  <c:v>4.1790270999999999</c:v>
                </c:pt>
                <c:pt idx="233">
                  <c:v>4.1778397999999966</c:v>
                </c:pt>
                <c:pt idx="234">
                  <c:v>4.1784014999999997</c:v>
                </c:pt>
                <c:pt idx="235">
                  <c:v>4.1784300999999955</c:v>
                </c:pt>
                <c:pt idx="236">
                  <c:v>4.1778988999999855</c:v>
                </c:pt>
                <c:pt idx="237">
                  <c:v>4.1796465000000014</c:v>
                </c:pt>
                <c:pt idx="238">
                  <c:v>4.1779207999999945</c:v>
                </c:pt>
                <c:pt idx="239">
                  <c:v>4.1778449999999845</c:v>
                </c:pt>
                <c:pt idx="240">
                  <c:v>4.1791562999999945</c:v>
                </c:pt>
                <c:pt idx="241">
                  <c:v>4.1786899999999996</c:v>
                </c:pt>
                <c:pt idx="242">
                  <c:v>4.1775621999999997</c:v>
                </c:pt>
                <c:pt idx="243">
                  <c:v>4.1772261000000004</c:v>
                </c:pt>
                <c:pt idx="244">
                  <c:v>4.1771163999999645</c:v>
                </c:pt>
                <c:pt idx="245">
                  <c:v>4.1778611999999997</c:v>
                </c:pt>
                <c:pt idx="246">
                  <c:v>4.1779913999999945</c:v>
                </c:pt>
                <c:pt idx="247">
                  <c:v>4.1784204999999996</c:v>
                </c:pt>
                <c:pt idx="248">
                  <c:v>4.1774076999999945</c:v>
                </c:pt>
                <c:pt idx="249">
                  <c:v>4.1779064999999855</c:v>
                </c:pt>
                <c:pt idx="250">
                  <c:v>4.1787809999999945</c:v>
                </c:pt>
                <c:pt idx="251">
                  <c:v>4.1782870000000001</c:v>
                </c:pt>
                <c:pt idx="252">
                  <c:v>4.176558</c:v>
                </c:pt>
                <c:pt idx="253">
                  <c:v>4.1788897999999985</c:v>
                </c:pt>
                <c:pt idx="254">
                  <c:v>4.1767143999999945</c:v>
                </c:pt>
                <c:pt idx="255">
                  <c:v>4.1781825999999755</c:v>
                </c:pt>
                <c:pt idx="256">
                  <c:v>4.1777616000000002</c:v>
                </c:pt>
                <c:pt idx="257">
                  <c:v>4.1779570999999756</c:v>
                </c:pt>
                <c:pt idx="258">
                  <c:v>4.1801781999999985</c:v>
                </c:pt>
                <c:pt idx="259">
                  <c:v>4.1790257000000004</c:v>
                </c:pt>
                <c:pt idx="260">
                  <c:v>4.1785293000000001</c:v>
                </c:pt>
                <c:pt idx="261">
                  <c:v>4.1771478999999845</c:v>
                </c:pt>
                <c:pt idx="262">
                  <c:v>4.1780233000000004</c:v>
                </c:pt>
                <c:pt idx="263">
                  <c:v>4.1768231000000124</c:v>
                </c:pt>
                <c:pt idx="264">
                  <c:v>4.1777348999999413</c:v>
                </c:pt>
                <c:pt idx="265">
                  <c:v>4.1763716000000004</c:v>
                </c:pt>
                <c:pt idx="266">
                  <c:v>4.1773663000000001</c:v>
                </c:pt>
                <c:pt idx="267">
                  <c:v>4.1777287000000003</c:v>
                </c:pt>
                <c:pt idx="268">
                  <c:v>4.1772822999999955</c:v>
                </c:pt>
                <c:pt idx="269">
                  <c:v>4.1776093999999997</c:v>
                </c:pt>
                <c:pt idx="270">
                  <c:v>4.1769638000000002</c:v>
                </c:pt>
                <c:pt idx="271">
                  <c:v>4.1770195999999755</c:v>
                </c:pt>
                <c:pt idx="272">
                  <c:v>4.1778358999999377</c:v>
                </c:pt>
                <c:pt idx="273">
                  <c:v>4.1781011000000001</c:v>
                </c:pt>
                <c:pt idx="274">
                  <c:v>4.1778411999999996</c:v>
                </c:pt>
                <c:pt idx="275">
                  <c:v>4.1778645999999755</c:v>
                </c:pt>
                <c:pt idx="276">
                  <c:v>4.1775536999999945</c:v>
                </c:pt>
                <c:pt idx="277">
                  <c:v>4.1877355999999404</c:v>
                </c:pt>
                <c:pt idx="278">
                  <c:v>4.1916155999999845</c:v>
                </c:pt>
                <c:pt idx="279">
                  <c:v>4.1966295000000002</c:v>
                </c:pt>
                <c:pt idx="280">
                  <c:v>4.2040410000000001</c:v>
                </c:pt>
                <c:pt idx="281">
                  <c:v>4.2066140000000001</c:v>
                </c:pt>
                <c:pt idx="282">
                  <c:v>4.2113876000000001</c:v>
                </c:pt>
                <c:pt idx="283">
                  <c:v>4.2157907000000003</c:v>
                </c:pt>
                <c:pt idx="284">
                  <c:v>4.2215461999999997</c:v>
                </c:pt>
                <c:pt idx="285">
                  <c:v>4.2253470000000002</c:v>
                </c:pt>
                <c:pt idx="286">
                  <c:v>4.2304130000000004</c:v>
                </c:pt>
                <c:pt idx="287">
                  <c:v>4.2354984000000124</c:v>
                </c:pt>
                <c:pt idx="288">
                  <c:v>4.2409596000000001</c:v>
                </c:pt>
                <c:pt idx="289">
                  <c:v>4.2453507999999998</c:v>
                </c:pt>
                <c:pt idx="290">
                  <c:v>4.2482785999999999</c:v>
                </c:pt>
                <c:pt idx="291">
                  <c:v>4.2540602999999955</c:v>
                </c:pt>
                <c:pt idx="292">
                  <c:v>4.2609247999999855</c:v>
                </c:pt>
                <c:pt idx="293">
                  <c:v>4.2677654999999985</c:v>
                </c:pt>
                <c:pt idx="294">
                  <c:v>4.2733129999999999</c:v>
                </c:pt>
                <c:pt idx="295">
                  <c:v>4.2786984000000636</c:v>
                </c:pt>
                <c:pt idx="296">
                  <c:v>4.2834969000000003</c:v>
                </c:pt>
                <c:pt idx="297">
                  <c:v>4.2878470000000002</c:v>
                </c:pt>
                <c:pt idx="298">
                  <c:v>4.2942219000000001</c:v>
                </c:pt>
                <c:pt idx="299">
                  <c:v>4.2983459999999996</c:v>
                </c:pt>
                <c:pt idx="300">
                  <c:v>4.3065281000000004</c:v>
                </c:pt>
                <c:pt idx="301">
                  <c:v>4.3103761999999985</c:v>
                </c:pt>
                <c:pt idx="302">
                  <c:v>4.3132463000000003</c:v>
                </c:pt>
                <c:pt idx="303">
                  <c:v>4.3202461999999997</c:v>
                </c:pt>
                <c:pt idx="304">
                  <c:v>4.3235105999999304</c:v>
                </c:pt>
                <c:pt idx="305">
                  <c:v>4.3291959999999845</c:v>
                </c:pt>
                <c:pt idx="306">
                  <c:v>4.3352776000000004</c:v>
                </c:pt>
                <c:pt idx="307">
                  <c:v>4.3394499000000124</c:v>
                </c:pt>
                <c:pt idx="308">
                  <c:v>4.3439163999999755</c:v>
                </c:pt>
                <c:pt idx="309">
                  <c:v>4.3510894999999996</c:v>
                </c:pt>
                <c:pt idx="310">
                  <c:v>4.3568057999999965</c:v>
                </c:pt>
                <c:pt idx="311">
                  <c:v>4.3617438999999996</c:v>
                </c:pt>
                <c:pt idx="312">
                  <c:v>4.367816399999934</c:v>
                </c:pt>
                <c:pt idx="313">
                  <c:v>4.3718456999999997</c:v>
                </c:pt>
                <c:pt idx="314">
                  <c:v>4.3767018000000002</c:v>
                </c:pt>
                <c:pt idx="315">
                  <c:v>4.3821377999999855</c:v>
                </c:pt>
                <c:pt idx="316">
                  <c:v>4.3870310999999855</c:v>
                </c:pt>
                <c:pt idx="317">
                  <c:v>4.3986339999999995</c:v>
                </c:pt>
                <c:pt idx="318">
                  <c:v>4.4062066000000124</c:v>
                </c:pt>
                <c:pt idx="319">
                  <c:v>4.4120511999999996</c:v>
                </c:pt>
                <c:pt idx="320">
                  <c:v>4.4169692999999999</c:v>
                </c:pt>
                <c:pt idx="321">
                  <c:v>4.4214830000000003</c:v>
                </c:pt>
                <c:pt idx="322">
                  <c:v>4.4252944000000003</c:v>
                </c:pt>
                <c:pt idx="323">
                  <c:v>4.4333787000000582</c:v>
                </c:pt>
                <c:pt idx="324">
                  <c:v>4.4397082000000134</c:v>
                </c:pt>
                <c:pt idx="325">
                  <c:v>4.4436026000000499</c:v>
                </c:pt>
                <c:pt idx="326">
                  <c:v>4.4414658999999999</c:v>
                </c:pt>
                <c:pt idx="327">
                  <c:v>4.4419637000000636</c:v>
                </c:pt>
                <c:pt idx="328">
                  <c:v>4.4419804000000003</c:v>
                </c:pt>
                <c:pt idx="329">
                  <c:v>4.4442848999999756</c:v>
                </c:pt>
                <c:pt idx="330">
                  <c:v>4.4433002000000004</c:v>
                </c:pt>
                <c:pt idx="331">
                  <c:v>4.4423461000000124</c:v>
                </c:pt>
                <c:pt idx="332">
                  <c:v>4.4441661999999997</c:v>
                </c:pt>
                <c:pt idx="333">
                  <c:v>4.4449243999999855</c:v>
                </c:pt>
                <c:pt idx="334">
                  <c:v>4.4436355000000001</c:v>
                </c:pt>
                <c:pt idx="335">
                  <c:v>4.4443979000000002</c:v>
                </c:pt>
                <c:pt idx="336">
                  <c:v>4.4449567999999955</c:v>
                </c:pt>
                <c:pt idx="337">
                  <c:v>4.4449405999999945</c:v>
                </c:pt>
                <c:pt idx="338">
                  <c:v>4.4460864000000004</c:v>
                </c:pt>
                <c:pt idx="339">
                  <c:v>4.4442320000000004</c:v>
                </c:pt>
                <c:pt idx="340">
                  <c:v>4.4435824999999998</c:v>
                </c:pt>
                <c:pt idx="341">
                  <c:v>4.4456072000000004</c:v>
                </c:pt>
                <c:pt idx="342">
                  <c:v>4.4432802000000002</c:v>
                </c:pt>
                <c:pt idx="343">
                  <c:v>4.4435601000000124</c:v>
                </c:pt>
                <c:pt idx="344">
                  <c:v>4.4445399999999955</c:v>
                </c:pt>
                <c:pt idx="345">
                  <c:v>4.4437795000000024</c:v>
                </c:pt>
                <c:pt idx="346">
                  <c:v>4.4423579999999996</c:v>
                </c:pt>
                <c:pt idx="347">
                  <c:v>4.4449562999999745</c:v>
                </c:pt>
                <c:pt idx="348">
                  <c:v>4.4431076000000003</c:v>
                </c:pt>
                <c:pt idx="349">
                  <c:v>4.4437541999999999</c:v>
                </c:pt>
                <c:pt idx="350">
                  <c:v>4.4439535000000001</c:v>
                </c:pt>
                <c:pt idx="351">
                  <c:v>4.4425764000000001</c:v>
                </c:pt>
                <c:pt idx="352">
                  <c:v>4.4437151000000004</c:v>
                </c:pt>
                <c:pt idx="353">
                  <c:v>4.4441308999999745</c:v>
                </c:pt>
                <c:pt idx="354">
                  <c:v>4.4426847</c:v>
                </c:pt>
                <c:pt idx="355">
                  <c:v>4.4433727000000545</c:v>
                </c:pt>
                <c:pt idx="356">
                  <c:v>4.4440603000000003</c:v>
                </c:pt>
                <c:pt idx="357">
                  <c:v>4.4454326999999996</c:v>
                </c:pt>
                <c:pt idx="358">
                  <c:v>4.4429382999999945</c:v>
                </c:pt>
                <c:pt idx="359">
                  <c:v>4.4448103999999855</c:v>
                </c:pt>
                <c:pt idx="360">
                  <c:v>4.4428514999999997</c:v>
                </c:pt>
                <c:pt idx="361">
                  <c:v>4.4427495000000023</c:v>
                </c:pt>
                <c:pt idx="362">
                  <c:v>4.4443235000000003</c:v>
                </c:pt>
                <c:pt idx="363">
                  <c:v>4.4413828999999998</c:v>
                </c:pt>
                <c:pt idx="364">
                  <c:v>4.4450712000000001</c:v>
                </c:pt>
                <c:pt idx="365">
                  <c:v>4.4415760000000004</c:v>
                </c:pt>
                <c:pt idx="366">
                  <c:v>4.4434332999999997</c:v>
                </c:pt>
                <c:pt idx="367">
                  <c:v>4.4441351999999945</c:v>
                </c:pt>
                <c:pt idx="368">
                  <c:v>4.4446573000000003</c:v>
                </c:pt>
                <c:pt idx="369">
                  <c:v>4.4426737000000545</c:v>
                </c:pt>
                <c:pt idx="370">
                  <c:v>4.4437847000000001</c:v>
                </c:pt>
                <c:pt idx="371">
                  <c:v>4.4447574999999997</c:v>
                </c:pt>
                <c:pt idx="372">
                  <c:v>4.4442306</c:v>
                </c:pt>
                <c:pt idx="373">
                  <c:v>4.4430570999999999</c:v>
                </c:pt>
                <c:pt idx="374">
                  <c:v>4.4415978999999997</c:v>
                </c:pt>
                <c:pt idx="375">
                  <c:v>4.4426694000000717</c:v>
                </c:pt>
                <c:pt idx="376">
                  <c:v>4.4426817999999999</c:v>
                </c:pt>
                <c:pt idx="377">
                  <c:v>4.4423918999999996</c:v>
                </c:pt>
                <c:pt idx="378">
                  <c:v>4.4422464000000499</c:v>
                </c:pt>
                <c:pt idx="379">
                  <c:v>4.4419746</c:v>
                </c:pt>
                <c:pt idx="380">
                  <c:v>4.4414543999999996</c:v>
                </c:pt>
                <c:pt idx="381">
                  <c:v>4.4420928999999996</c:v>
                </c:pt>
                <c:pt idx="382">
                  <c:v>4.4414058000000001</c:v>
                </c:pt>
                <c:pt idx="383">
                  <c:v>4.4430866</c:v>
                </c:pt>
                <c:pt idx="384">
                  <c:v>4.4422192999999996</c:v>
                </c:pt>
                <c:pt idx="385">
                  <c:v>4.4421948999999845</c:v>
                </c:pt>
                <c:pt idx="386">
                  <c:v>4.4404472999999998</c:v>
                </c:pt>
                <c:pt idx="387">
                  <c:v>4.4421848999999645</c:v>
                </c:pt>
                <c:pt idx="388">
                  <c:v>4.4420041999999995</c:v>
                </c:pt>
                <c:pt idx="389">
                  <c:v>4.4430170000000002</c:v>
                </c:pt>
                <c:pt idx="390">
                  <c:v>4.4424419000000004</c:v>
                </c:pt>
                <c:pt idx="391">
                  <c:v>4.4423275000000002</c:v>
                </c:pt>
                <c:pt idx="392">
                  <c:v>4.4418138999999996</c:v>
                </c:pt>
                <c:pt idx="393">
                  <c:v>4.4426641000000124</c:v>
                </c:pt>
                <c:pt idx="394">
                  <c:v>4.4422622000000134</c:v>
                </c:pt>
                <c:pt idx="395">
                  <c:v>4.441269400000099</c:v>
                </c:pt>
                <c:pt idx="396">
                  <c:v>4.4411186999999996</c:v>
                </c:pt>
                <c:pt idx="397">
                  <c:v>4.4427222999999998</c:v>
                </c:pt>
                <c:pt idx="398">
                  <c:v>4.4419202999999996</c:v>
                </c:pt>
                <c:pt idx="399">
                  <c:v>4.4429921999999999</c:v>
                </c:pt>
                <c:pt idx="400">
                  <c:v>4.4423918999999996</c:v>
                </c:pt>
                <c:pt idx="401">
                  <c:v>4.4425301999999975</c:v>
                </c:pt>
                <c:pt idx="402">
                  <c:v>4.4428495999999997</c:v>
                </c:pt>
                <c:pt idx="403">
                  <c:v>4.4406948000000002</c:v>
                </c:pt>
                <c:pt idx="404">
                  <c:v>4.4420866999999955</c:v>
                </c:pt>
                <c:pt idx="405">
                  <c:v>4.4400396000000004</c:v>
                </c:pt>
                <c:pt idx="406">
                  <c:v>4.4415244999999999</c:v>
                </c:pt>
                <c:pt idx="407">
                  <c:v>4.4396033000000807</c:v>
                </c:pt>
                <c:pt idx="408">
                  <c:v>4.4406214000000572</c:v>
                </c:pt>
                <c:pt idx="409">
                  <c:v>4.4405098000000001</c:v>
                </c:pt>
                <c:pt idx="410">
                  <c:v>4.4414138999999997</c:v>
                </c:pt>
                <c:pt idx="411">
                  <c:v>4.4400377000000004</c:v>
                </c:pt>
                <c:pt idx="412">
                  <c:v>4.4408688999999999</c:v>
                </c:pt>
                <c:pt idx="413">
                  <c:v>4.4408726999999999</c:v>
                </c:pt>
                <c:pt idx="414">
                  <c:v>4.4412555999999999</c:v>
                </c:pt>
                <c:pt idx="415">
                  <c:v>4.4408988999999996</c:v>
                </c:pt>
                <c:pt idx="416">
                  <c:v>4.4411177999999998</c:v>
                </c:pt>
                <c:pt idx="417">
                  <c:v>4.4404773999999998</c:v>
                </c:pt>
                <c:pt idx="418">
                  <c:v>4.4405704000000004</c:v>
                </c:pt>
                <c:pt idx="419">
                  <c:v>4.4403238000000034</c:v>
                </c:pt>
                <c:pt idx="420">
                  <c:v>4.4416633000000889</c:v>
                </c:pt>
                <c:pt idx="421">
                  <c:v>4.4409485000000002</c:v>
                </c:pt>
                <c:pt idx="422">
                  <c:v>4.4402108</c:v>
                </c:pt>
                <c:pt idx="423">
                  <c:v>4.4403734000000545</c:v>
                </c:pt>
                <c:pt idx="424">
                  <c:v>4.4417691000000907</c:v>
                </c:pt>
                <c:pt idx="425">
                  <c:v>4.4410528999999999</c:v>
                </c:pt>
                <c:pt idx="426">
                  <c:v>4.43922090000006</c:v>
                </c:pt>
                <c:pt idx="427">
                  <c:v>4.4405188999999945</c:v>
                </c:pt>
                <c:pt idx="428">
                  <c:v>4.4409517999999997</c:v>
                </c:pt>
                <c:pt idx="429">
                  <c:v>4.4419602999999999</c:v>
                </c:pt>
                <c:pt idx="430">
                  <c:v>4.4401979000000003</c:v>
                </c:pt>
                <c:pt idx="431">
                  <c:v>4.4405947000000001</c:v>
                </c:pt>
                <c:pt idx="432">
                  <c:v>4.4412227000000852</c:v>
                </c:pt>
                <c:pt idx="433">
                  <c:v>4.4398135999999999</c:v>
                </c:pt>
                <c:pt idx="434">
                  <c:v>4.4390392000000034</c:v>
                </c:pt>
                <c:pt idx="435">
                  <c:v>4.4405717999999998</c:v>
                </c:pt>
                <c:pt idx="436">
                  <c:v>4.4398727000000582</c:v>
                </c:pt>
                <c:pt idx="437">
                  <c:v>4.43900870000006</c:v>
                </c:pt>
                <c:pt idx="438">
                  <c:v>4.4403309999999996</c:v>
                </c:pt>
                <c:pt idx="439">
                  <c:v>4.4383292000000134</c:v>
                </c:pt>
                <c:pt idx="440">
                  <c:v>4.4424137999999997</c:v>
                </c:pt>
                <c:pt idx="441">
                  <c:v>4.4383172999999996</c:v>
                </c:pt>
                <c:pt idx="442">
                  <c:v>4.4401827000000003</c:v>
                </c:pt>
                <c:pt idx="443">
                  <c:v>4.4410582000000014</c:v>
                </c:pt>
                <c:pt idx="444">
                  <c:v>4.4404731000000499</c:v>
                </c:pt>
                <c:pt idx="445">
                  <c:v>4.4409207999999998</c:v>
                </c:pt>
                <c:pt idx="446">
                  <c:v>4.4397130000000526</c:v>
                </c:pt>
                <c:pt idx="447">
                  <c:v>4.4401779000000001</c:v>
                </c:pt>
                <c:pt idx="448">
                  <c:v>4.4398408000000034</c:v>
                </c:pt>
                <c:pt idx="449">
                  <c:v>4.4415250000000004</c:v>
                </c:pt>
                <c:pt idx="450">
                  <c:v>4.4397650000000581</c:v>
                </c:pt>
                <c:pt idx="451">
                  <c:v>4.4410653000000124</c:v>
                </c:pt>
                <c:pt idx="452">
                  <c:v>4.4408063999999996</c:v>
                </c:pt>
                <c:pt idx="453">
                  <c:v>4.4401802999999855</c:v>
                </c:pt>
                <c:pt idx="454">
                  <c:v>4.4419084000000124</c:v>
                </c:pt>
                <c:pt idx="455">
                  <c:v>4.4407024000000499</c:v>
                </c:pt>
                <c:pt idx="456">
                  <c:v>4.4418072999999998</c:v>
                </c:pt>
                <c:pt idx="457">
                  <c:v>4.4416761000000591</c:v>
                </c:pt>
                <c:pt idx="458">
                  <c:v>4.4416528000000124</c:v>
                </c:pt>
                <c:pt idx="459">
                  <c:v>4.4426874999999999</c:v>
                </c:pt>
                <c:pt idx="460">
                  <c:v>4.4413438000000545</c:v>
                </c:pt>
                <c:pt idx="461">
                  <c:v>4.4400177000000003</c:v>
                </c:pt>
                <c:pt idx="462">
                  <c:v>4.4408564999999998</c:v>
                </c:pt>
                <c:pt idx="463">
                  <c:v>4.4387803000000003</c:v>
                </c:pt>
                <c:pt idx="464">
                  <c:v>4.4397793000000636</c:v>
                </c:pt>
                <c:pt idx="465">
                  <c:v>4.4387102000000001</c:v>
                </c:pt>
                <c:pt idx="466">
                  <c:v>4.4403343</c:v>
                </c:pt>
                <c:pt idx="467">
                  <c:v>4.4396167000000499</c:v>
                </c:pt>
                <c:pt idx="468">
                  <c:v>4.4405241000000002</c:v>
                </c:pt>
                <c:pt idx="469">
                  <c:v>4.4395981000000591</c:v>
                </c:pt>
                <c:pt idx="470">
                  <c:v>4.4411816999999996</c:v>
                </c:pt>
                <c:pt idx="471">
                  <c:v>4.4399357000000004</c:v>
                </c:pt>
                <c:pt idx="472">
                  <c:v>4.4393811000000545</c:v>
                </c:pt>
                <c:pt idx="473">
                  <c:v>4.4387732000000124</c:v>
                </c:pt>
                <c:pt idx="474">
                  <c:v>4.4395103000000002</c:v>
                </c:pt>
                <c:pt idx="475">
                  <c:v>4.4402585000000014</c:v>
                </c:pt>
                <c:pt idx="476">
                  <c:v>4.4395270000000124</c:v>
                </c:pt>
                <c:pt idx="477">
                  <c:v>4.4384627000000636</c:v>
                </c:pt>
                <c:pt idx="478">
                  <c:v>4.4389852999999855</c:v>
                </c:pt>
                <c:pt idx="479">
                  <c:v>4.4401640999999996</c:v>
                </c:pt>
                <c:pt idx="480">
                  <c:v>4.4400382</c:v>
                </c:pt>
                <c:pt idx="481">
                  <c:v>4.4408836000000003</c:v>
                </c:pt>
                <c:pt idx="482">
                  <c:v>4.4396353000000124</c:v>
                </c:pt>
                <c:pt idx="483">
                  <c:v>4.4404969000000003</c:v>
                </c:pt>
                <c:pt idx="484">
                  <c:v>4.4391012000000014</c:v>
                </c:pt>
                <c:pt idx="485">
                  <c:v>4.4408851</c:v>
                </c:pt>
                <c:pt idx="486">
                  <c:v>4.4390111000000134</c:v>
                </c:pt>
                <c:pt idx="487">
                  <c:v>4.4418454000000134</c:v>
                </c:pt>
                <c:pt idx="488">
                  <c:v>4.4401092999999996</c:v>
                </c:pt>
                <c:pt idx="489">
                  <c:v>4.4421314999999995</c:v>
                </c:pt>
                <c:pt idx="490">
                  <c:v>4.4394779000000124</c:v>
                </c:pt>
                <c:pt idx="491">
                  <c:v>4.4406924000000636</c:v>
                </c:pt>
                <c:pt idx="492">
                  <c:v>4.4392762000000134</c:v>
                </c:pt>
                <c:pt idx="493">
                  <c:v>4.4402308000000001</c:v>
                </c:pt>
                <c:pt idx="494">
                  <c:v>4.4369841000000001</c:v>
                </c:pt>
                <c:pt idx="495">
                  <c:v>4.4400282000000004</c:v>
                </c:pt>
                <c:pt idx="496">
                  <c:v>4.4402332000000024</c:v>
                </c:pt>
                <c:pt idx="497">
                  <c:v>4.4398923000000545</c:v>
                </c:pt>
                <c:pt idx="498">
                  <c:v>4.4400263000000004</c:v>
                </c:pt>
                <c:pt idx="499">
                  <c:v>4.4392805000000024</c:v>
                </c:pt>
                <c:pt idx="500">
                  <c:v>4.439960000000049</c:v>
                </c:pt>
                <c:pt idx="501">
                  <c:v>4.4382234000000871</c:v>
                </c:pt>
                <c:pt idx="502">
                  <c:v>4.4394822000000014</c:v>
                </c:pt>
                <c:pt idx="503">
                  <c:v>4.4410172000000001</c:v>
                </c:pt>
                <c:pt idx="504">
                  <c:v>4.4401326000000001</c:v>
                </c:pt>
                <c:pt idx="505">
                  <c:v>4.4401735999999996</c:v>
                </c:pt>
                <c:pt idx="506">
                  <c:v>4.4402432000000545</c:v>
                </c:pt>
                <c:pt idx="507">
                  <c:v>4.4394646000000124</c:v>
                </c:pt>
                <c:pt idx="508">
                  <c:v>4.4387217000000545</c:v>
                </c:pt>
                <c:pt idx="509">
                  <c:v>4.4404292000000014</c:v>
                </c:pt>
                <c:pt idx="510">
                  <c:v>4.4400272000000003</c:v>
                </c:pt>
                <c:pt idx="511">
                  <c:v>4.4387350000000003</c:v>
                </c:pt>
                <c:pt idx="512">
                  <c:v>4.4405559999999955</c:v>
                </c:pt>
                <c:pt idx="513">
                  <c:v>4.4401278</c:v>
                </c:pt>
                <c:pt idx="514">
                  <c:v>4.4398232000000499</c:v>
                </c:pt>
                <c:pt idx="515">
                  <c:v>4.4391923000000508</c:v>
                </c:pt>
                <c:pt idx="516">
                  <c:v>4.4396968000000134</c:v>
                </c:pt>
                <c:pt idx="517">
                  <c:v>4.4413652000000114</c:v>
                </c:pt>
                <c:pt idx="518">
                  <c:v>4.4398670000000591</c:v>
                </c:pt>
                <c:pt idx="519">
                  <c:v>4.4402614000000753</c:v>
                </c:pt>
                <c:pt idx="520">
                  <c:v>4.4421086000000001</c:v>
                </c:pt>
                <c:pt idx="521">
                  <c:v>4.4409369999999955</c:v>
                </c:pt>
                <c:pt idx="522">
                  <c:v>4.4398685000000508</c:v>
                </c:pt>
                <c:pt idx="523">
                  <c:v>4.4482846</c:v>
                </c:pt>
                <c:pt idx="524">
                  <c:v>4.4524941</c:v>
                </c:pt>
                <c:pt idx="525">
                  <c:v>4.4560456000000004</c:v>
                </c:pt>
                <c:pt idx="526">
                  <c:v>4.4615153999999855</c:v>
                </c:pt>
                <c:pt idx="527">
                  <c:v>4.465516599999944</c:v>
                </c:pt>
                <c:pt idx="528">
                  <c:v>4.4694085000000001</c:v>
                </c:pt>
                <c:pt idx="529">
                  <c:v>4.4739680000000499</c:v>
                </c:pt>
                <c:pt idx="530">
                  <c:v>4.4780978999999999</c:v>
                </c:pt>
                <c:pt idx="531">
                  <c:v>4.4847945999999945</c:v>
                </c:pt>
                <c:pt idx="532">
                  <c:v>4.4907412999999998</c:v>
                </c:pt>
                <c:pt idx="533">
                  <c:v>4.4963341000000003</c:v>
                </c:pt>
                <c:pt idx="534">
                  <c:v>4.5011324999999998</c:v>
                </c:pt>
                <c:pt idx="535">
                  <c:v>4.5071057999999855</c:v>
                </c:pt>
                <c:pt idx="536">
                  <c:v>4.5118041</c:v>
                </c:pt>
                <c:pt idx="537">
                  <c:v>4.5182456999999996</c:v>
                </c:pt>
                <c:pt idx="538">
                  <c:v>4.5250958999999655</c:v>
                </c:pt>
                <c:pt idx="539">
                  <c:v>4.5317216000000133</c:v>
                </c:pt>
                <c:pt idx="540">
                  <c:v>4.5372519000000002</c:v>
                </c:pt>
                <c:pt idx="541">
                  <c:v>4.5427814</c:v>
                </c:pt>
                <c:pt idx="542">
                  <c:v>4.5514760000000001</c:v>
                </c:pt>
                <c:pt idx="543">
                  <c:v>4.5574526999999945</c:v>
                </c:pt>
                <c:pt idx="544">
                  <c:v>4.5628513999999845</c:v>
                </c:pt>
                <c:pt idx="545">
                  <c:v>4.5693225999999996</c:v>
                </c:pt>
                <c:pt idx="546">
                  <c:v>4.5735412000000002</c:v>
                </c:pt>
                <c:pt idx="547">
                  <c:v>4.5794930000000535</c:v>
                </c:pt>
                <c:pt idx="548">
                  <c:v>4.5868396999999996</c:v>
                </c:pt>
                <c:pt idx="549">
                  <c:v>4.5937361999999995</c:v>
                </c:pt>
                <c:pt idx="550">
                  <c:v>4.6004161999999855</c:v>
                </c:pt>
                <c:pt idx="551">
                  <c:v>4.6081566999999755</c:v>
                </c:pt>
                <c:pt idx="552">
                  <c:v>4.6117511000000002</c:v>
                </c:pt>
                <c:pt idx="553">
                  <c:v>4.6177343999999376</c:v>
                </c:pt>
                <c:pt idx="554">
                  <c:v>4.6237511999999965</c:v>
                </c:pt>
                <c:pt idx="555">
                  <c:v>4.6308207999999995</c:v>
                </c:pt>
                <c:pt idx="556">
                  <c:v>4.6360640999999996</c:v>
                </c:pt>
                <c:pt idx="557">
                  <c:v>4.6417488999999996</c:v>
                </c:pt>
                <c:pt idx="558">
                  <c:v>4.6486735000000001</c:v>
                </c:pt>
                <c:pt idx="559">
                  <c:v>4.6535720999999945</c:v>
                </c:pt>
                <c:pt idx="560">
                  <c:v>4.6615190999999845</c:v>
                </c:pt>
                <c:pt idx="561">
                  <c:v>4.6685928999999655</c:v>
                </c:pt>
                <c:pt idx="562">
                  <c:v>4.6737074999999999</c:v>
                </c:pt>
                <c:pt idx="563">
                  <c:v>4.6794757999999996</c:v>
                </c:pt>
                <c:pt idx="564">
                  <c:v>4.6850518999999755</c:v>
                </c:pt>
                <c:pt idx="565">
                  <c:v>4.6922006999999955</c:v>
                </c:pt>
                <c:pt idx="566">
                  <c:v>4.6989030999999946</c:v>
                </c:pt>
                <c:pt idx="567">
                  <c:v>4.7040752999999755</c:v>
                </c:pt>
                <c:pt idx="568">
                  <c:v>4.7109741999999946</c:v>
                </c:pt>
                <c:pt idx="569">
                  <c:v>4.7205504999999945</c:v>
                </c:pt>
                <c:pt idx="570">
                  <c:v>4.728015899999944</c:v>
                </c:pt>
                <c:pt idx="571">
                  <c:v>4.7334623000000517</c:v>
                </c:pt>
                <c:pt idx="572">
                  <c:v>4.7386293000000572</c:v>
                </c:pt>
                <c:pt idx="573">
                  <c:v>4.7373270999999999</c:v>
                </c:pt>
                <c:pt idx="574">
                  <c:v>4.7400241000000003</c:v>
                </c:pt>
                <c:pt idx="575">
                  <c:v>4.7400092999999996</c:v>
                </c:pt>
                <c:pt idx="576">
                  <c:v>4.7422032000000014</c:v>
                </c:pt>
                <c:pt idx="577">
                  <c:v>4.7423820000000001</c:v>
                </c:pt>
                <c:pt idx="578">
                  <c:v>4.7403731000000509</c:v>
                </c:pt>
                <c:pt idx="579">
                  <c:v>4.7418499000000134</c:v>
                </c:pt>
                <c:pt idx="580">
                  <c:v>4.7430228999999997</c:v>
                </c:pt>
                <c:pt idx="581">
                  <c:v>4.7405657999999997</c:v>
                </c:pt>
                <c:pt idx="582">
                  <c:v>4.7427339999999996</c:v>
                </c:pt>
                <c:pt idx="583">
                  <c:v>4.7421936999999996</c:v>
                </c:pt>
                <c:pt idx="584">
                  <c:v>4.7443980999999997</c:v>
                </c:pt>
                <c:pt idx="585">
                  <c:v>4.7450365999999855</c:v>
                </c:pt>
                <c:pt idx="586">
                  <c:v>4.7438935999999998</c:v>
                </c:pt>
                <c:pt idx="587">
                  <c:v>4.7437997000000545</c:v>
                </c:pt>
                <c:pt idx="588">
                  <c:v>4.7449950999999855</c:v>
                </c:pt>
                <c:pt idx="589">
                  <c:v>4.7437992000000024</c:v>
                </c:pt>
                <c:pt idx="590">
                  <c:v>4.7440108999999655</c:v>
                </c:pt>
                <c:pt idx="591">
                  <c:v>4.7458625000000003</c:v>
                </c:pt>
                <c:pt idx="592">
                  <c:v>4.7447552999999845</c:v>
                </c:pt>
                <c:pt idx="593">
                  <c:v>4.7450428000000002</c:v>
                </c:pt>
                <c:pt idx="594">
                  <c:v>4.7447628999999996</c:v>
                </c:pt>
                <c:pt idx="595">
                  <c:v>4.7465253000000001</c:v>
                </c:pt>
                <c:pt idx="596">
                  <c:v>4.7455305999999755</c:v>
                </c:pt>
                <c:pt idx="597">
                  <c:v>4.7445511999999965</c:v>
                </c:pt>
                <c:pt idx="598">
                  <c:v>4.745482</c:v>
                </c:pt>
                <c:pt idx="599">
                  <c:v>4.7451482</c:v>
                </c:pt>
                <c:pt idx="600">
                  <c:v>4.7436408999999999</c:v>
                </c:pt>
                <c:pt idx="601">
                  <c:v>4.7455974000000003</c:v>
                </c:pt>
                <c:pt idx="602">
                  <c:v>4.7441949999999755</c:v>
                </c:pt>
                <c:pt idx="603">
                  <c:v>4.7455887999999975</c:v>
                </c:pt>
                <c:pt idx="604">
                  <c:v>4.7443209</c:v>
                </c:pt>
                <c:pt idx="605">
                  <c:v>4.743525</c:v>
                </c:pt>
                <c:pt idx="606">
                  <c:v>4.7456160000000001</c:v>
                </c:pt>
                <c:pt idx="607">
                  <c:v>4.7440033000000001</c:v>
                </c:pt>
                <c:pt idx="608">
                  <c:v>4.7434963999999997</c:v>
                </c:pt>
                <c:pt idx="609">
                  <c:v>4.7437949000000001</c:v>
                </c:pt>
                <c:pt idx="610">
                  <c:v>4.7455834999999995</c:v>
                </c:pt>
                <c:pt idx="611">
                  <c:v>4.7425198999999845</c:v>
                </c:pt>
                <c:pt idx="612">
                  <c:v>4.7431897999999997</c:v>
                </c:pt>
                <c:pt idx="613">
                  <c:v>4.7408241999999996</c:v>
                </c:pt>
                <c:pt idx="614">
                  <c:v>4.7421502999999845</c:v>
                </c:pt>
                <c:pt idx="615">
                  <c:v>4.7429346999999655</c:v>
                </c:pt>
                <c:pt idx="616">
                  <c:v>4.7433610000000499</c:v>
                </c:pt>
                <c:pt idx="617">
                  <c:v>4.7429370999999945</c:v>
                </c:pt>
                <c:pt idx="618">
                  <c:v>4.7437649000000004</c:v>
                </c:pt>
                <c:pt idx="619">
                  <c:v>4.7430496000000124</c:v>
                </c:pt>
                <c:pt idx="620">
                  <c:v>4.7433852999999955</c:v>
                </c:pt>
                <c:pt idx="621">
                  <c:v>4.7449449999999755</c:v>
                </c:pt>
                <c:pt idx="622">
                  <c:v>4.7424077999999996</c:v>
                </c:pt>
                <c:pt idx="623">
                  <c:v>4.7434435000000024</c:v>
                </c:pt>
                <c:pt idx="624">
                  <c:v>4.7438231000000499</c:v>
                </c:pt>
                <c:pt idx="625">
                  <c:v>4.7429781000000002</c:v>
                </c:pt>
                <c:pt idx="626">
                  <c:v>4.7431641000000004</c:v>
                </c:pt>
                <c:pt idx="627">
                  <c:v>4.7437449000000003</c:v>
                </c:pt>
                <c:pt idx="628">
                  <c:v>4.7426114000000004</c:v>
                </c:pt>
                <c:pt idx="629">
                  <c:v>4.7450013000000002</c:v>
                </c:pt>
                <c:pt idx="630">
                  <c:v>4.7433410000000134</c:v>
                </c:pt>
                <c:pt idx="631">
                  <c:v>4.7421664999999997</c:v>
                </c:pt>
                <c:pt idx="632">
                  <c:v>4.7426785999999996</c:v>
                </c:pt>
                <c:pt idx="633">
                  <c:v>4.7431330999999997</c:v>
                </c:pt>
                <c:pt idx="634">
                  <c:v>4.7432761000000134</c:v>
                </c:pt>
                <c:pt idx="635">
                  <c:v>4.7418962000000002</c:v>
                </c:pt>
                <c:pt idx="636">
                  <c:v>4.7434348999999845</c:v>
                </c:pt>
                <c:pt idx="637">
                  <c:v>4.7432388999999997</c:v>
                </c:pt>
                <c:pt idx="638">
                  <c:v>4.7430091000000134</c:v>
                </c:pt>
                <c:pt idx="639">
                  <c:v>4.7443251999999996</c:v>
                </c:pt>
                <c:pt idx="640">
                  <c:v>4.7405352999999755</c:v>
                </c:pt>
                <c:pt idx="641">
                  <c:v>4.7427826</c:v>
                </c:pt>
                <c:pt idx="642">
                  <c:v>4.7404903999999997</c:v>
                </c:pt>
                <c:pt idx="643">
                  <c:v>4.74167300000006</c:v>
                </c:pt>
                <c:pt idx="644">
                  <c:v>4.7422471000000499</c:v>
                </c:pt>
                <c:pt idx="645">
                  <c:v>4.7418594000000134</c:v>
                </c:pt>
                <c:pt idx="646">
                  <c:v>4.7411022000000003</c:v>
                </c:pt>
                <c:pt idx="647">
                  <c:v>4.7409635000000003</c:v>
                </c:pt>
                <c:pt idx="648">
                  <c:v>4.7427788</c:v>
                </c:pt>
                <c:pt idx="649">
                  <c:v>4.7417150000000001</c:v>
                </c:pt>
                <c:pt idx="650">
                  <c:v>4.7418075000000002</c:v>
                </c:pt>
                <c:pt idx="651">
                  <c:v>4.7436781000000545</c:v>
                </c:pt>
                <c:pt idx="652">
                  <c:v>4.7418355999999955</c:v>
                </c:pt>
                <c:pt idx="653">
                  <c:v>4.7435732000000002</c:v>
                </c:pt>
                <c:pt idx="654">
                  <c:v>4.7411962000000001</c:v>
                </c:pt>
                <c:pt idx="655">
                  <c:v>4.7426176</c:v>
                </c:pt>
                <c:pt idx="656">
                  <c:v>4.7405314000000001</c:v>
                </c:pt>
                <c:pt idx="657">
                  <c:v>4.7426057000000004</c:v>
                </c:pt>
                <c:pt idx="658">
                  <c:v>4.7423185999999955</c:v>
                </c:pt>
                <c:pt idx="659">
                  <c:v>4.7422595000000003</c:v>
                </c:pt>
                <c:pt idx="660">
                  <c:v>4.7432055000000002</c:v>
                </c:pt>
                <c:pt idx="661">
                  <c:v>4.7428059999999945</c:v>
                </c:pt>
                <c:pt idx="662">
                  <c:v>4.7423582</c:v>
                </c:pt>
                <c:pt idx="663">
                  <c:v>4.7423142999999746</c:v>
                </c:pt>
                <c:pt idx="664">
                  <c:v>4.7436900000000124</c:v>
                </c:pt>
                <c:pt idx="665">
                  <c:v>4.7416782000000124</c:v>
                </c:pt>
                <c:pt idx="666">
                  <c:v>4.7425302999999746</c:v>
                </c:pt>
                <c:pt idx="667">
                  <c:v>4.7419243</c:v>
                </c:pt>
                <c:pt idx="668">
                  <c:v>4.7437886999999996</c:v>
                </c:pt>
                <c:pt idx="669">
                  <c:v>4.7440509999999945</c:v>
                </c:pt>
                <c:pt idx="670">
                  <c:v>4.7390742000000001</c:v>
                </c:pt>
                <c:pt idx="671">
                  <c:v>4.7435780000000003</c:v>
                </c:pt>
                <c:pt idx="672">
                  <c:v>4.7418532000000004</c:v>
                </c:pt>
                <c:pt idx="673">
                  <c:v>4.7424793000000003</c:v>
                </c:pt>
                <c:pt idx="674">
                  <c:v>4.7419620000000124</c:v>
                </c:pt>
                <c:pt idx="675">
                  <c:v>4.7416328999999999</c:v>
                </c:pt>
                <c:pt idx="676">
                  <c:v>4.7408451999999999</c:v>
                </c:pt>
                <c:pt idx="677">
                  <c:v>4.7410302</c:v>
                </c:pt>
                <c:pt idx="678">
                  <c:v>4.7424616999999998</c:v>
                </c:pt>
                <c:pt idx="679">
                  <c:v>4.7419038000000002</c:v>
                </c:pt>
                <c:pt idx="680">
                  <c:v>4.7408174999999995</c:v>
                </c:pt>
                <c:pt idx="681">
                  <c:v>4.7412147999999998</c:v>
                </c:pt>
                <c:pt idx="682">
                  <c:v>4.7411513000000003</c:v>
                </c:pt>
                <c:pt idx="683">
                  <c:v>4.7426000000000004</c:v>
                </c:pt>
                <c:pt idx="684">
                  <c:v>4.7403531000000134</c:v>
                </c:pt>
                <c:pt idx="685">
                  <c:v>4.7400454999999999</c:v>
                </c:pt>
                <c:pt idx="686">
                  <c:v>4.7409482000000001</c:v>
                </c:pt>
                <c:pt idx="687">
                  <c:v>4.7409286000000002</c:v>
                </c:pt>
                <c:pt idx="688">
                  <c:v>4.7408523999999996</c:v>
                </c:pt>
                <c:pt idx="689">
                  <c:v>4.7406310999999999</c:v>
                </c:pt>
                <c:pt idx="690">
                  <c:v>4.7413492000000499</c:v>
                </c:pt>
                <c:pt idx="691">
                  <c:v>4.7408137000000004</c:v>
                </c:pt>
                <c:pt idx="692">
                  <c:v>4.7412591000000699</c:v>
                </c:pt>
                <c:pt idx="693">
                  <c:v>4.7410684000000636</c:v>
                </c:pt>
                <c:pt idx="694">
                  <c:v>4.7422079999999998</c:v>
                </c:pt>
                <c:pt idx="695">
                  <c:v>4.7411051000000004</c:v>
                </c:pt>
                <c:pt idx="696">
                  <c:v>4.7418608999999998</c:v>
                </c:pt>
                <c:pt idx="697">
                  <c:v>4.7422174999999998</c:v>
                </c:pt>
                <c:pt idx="698">
                  <c:v>4.7425623000000003</c:v>
                </c:pt>
                <c:pt idx="699">
                  <c:v>4.7423877999999995</c:v>
                </c:pt>
                <c:pt idx="700">
                  <c:v>4.7392817000000536</c:v>
                </c:pt>
                <c:pt idx="701">
                  <c:v>4.7414923000000124</c:v>
                </c:pt>
                <c:pt idx="702">
                  <c:v>4.7403703000000004</c:v>
                </c:pt>
                <c:pt idx="703">
                  <c:v>4.7401384999999996</c:v>
                </c:pt>
                <c:pt idx="704">
                  <c:v>4.7399449000000002</c:v>
                </c:pt>
                <c:pt idx="705">
                  <c:v>4.7381853999999946</c:v>
                </c:pt>
                <c:pt idx="706">
                  <c:v>4.7394571000000134</c:v>
                </c:pt>
                <c:pt idx="707">
                  <c:v>4.7393188000000004</c:v>
                </c:pt>
                <c:pt idx="708">
                  <c:v>4.7404380000000002</c:v>
                </c:pt>
                <c:pt idx="709">
                  <c:v>4.7385998000000003</c:v>
                </c:pt>
                <c:pt idx="710">
                  <c:v>4.7389698000000013</c:v>
                </c:pt>
                <c:pt idx="711">
                  <c:v>4.7397017000000545</c:v>
                </c:pt>
                <c:pt idx="712">
                  <c:v>4.7391047000000004</c:v>
                </c:pt>
                <c:pt idx="713">
                  <c:v>4.7385921000000124</c:v>
                </c:pt>
                <c:pt idx="714">
                  <c:v>4.7380829000000002</c:v>
                </c:pt>
                <c:pt idx="715">
                  <c:v>4.7397437000000853</c:v>
                </c:pt>
                <c:pt idx="716">
                  <c:v>4.7407455000000001</c:v>
                </c:pt>
                <c:pt idx="717">
                  <c:v>4.7411570999999997</c:v>
                </c:pt>
                <c:pt idx="718">
                  <c:v>4.7409071999999997</c:v>
                </c:pt>
                <c:pt idx="719">
                  <c:v>4.7391949000000002</c:v>
                </c:pt>
                <c:pt idx="720">
                  <c:v>4.7416859000000002</c:v>
                </c:pt>
                <c:pt idx="721">
                  <c:v>4.7418126999999997</c:v>
                </c:pt>
                <c:pt idx="722">
                  <c:v>4.7394595000000024</c:v>
                </c:pt>
                <c:pt idx="723">
                  <c:v>4.7399925999999999</c:v>
                </c:pt>
                <c:pt idx="724">
                  <c:v>4.7392048999999998</c:v>
                </c:pt>
                <c:pt idx="725">
                  <c:v>4.7406300999999997</c:v>
                </c:pt>
                <c:pt idx="726">
                  <c:v>4.7412219000000508</c:v>
                </c:pt>
                <c:pt idx="727">
                  <c:v>4.7411498999999999</c:v>
                </c:pt>
                <c:pt idx="728">
                  <c:v>4.7417932000000134</c:v>
                </c:pt>
                <c:pt idx="729">
                  <c:v>4.7413797000000582</c:v>
                </c:pt>
                <c:pt idx="730">
                  <c:v>4.7386274000000572</c:v>
                </c:pt>
                <c:pt idx="731">
                  <c:v>4.7388586999999998</c:v>
                </c:pt>
                <c:pt idx="732">
                  <c:v>4.7386274000000572</c:v>
                </c:pt>
                <c:pt idx="733">
                  <c:v>4.7394113999999998</c:v>
                </c:pt>
                <c:pt idx="734">
                  <c:v>4.7392554000000509</c:v>
                </c:pt>
                <c:pt idx="735">
                  <c:v>4.7388453000000004</c:v>
                </c:pt>
                <c:pt idx="736">
                  <c:v>4.7384911000000134</c:v>
                </c:pt>
                <c:pt idx="737">
                  <c:v>4.7379564999999975</c:v>
                </c:pt>
                <c:pt idx="738">
                  <c:v>4.7392807000000134</c:v>
                </c:pt>
                <c:pt idx="739">
                  <c:v>4.7385988000000001</c:v>
                </c:pt>
                <c:pt idx="740">
                  <c:v>4.7389888999999945</c:v>
                </c:pt>
                <c:pt idx="741">
                  <c:v>4.7399259000000002</c:v>
                </c:pt>
                <c:pt idx="742">
                  <c:v>4.7386127000000124</c:v>
                </c:pt>
                <c:pt idx="743">
                  <c:v>4.7388515</c:v>
                </c:pt>
                <c:pt idx="744">
                  <c:v>4.7393317000000499</c:v>
                </c:pt>
                <c:pt idx="745">
                  <c:v>4.7399220000000124</c:v>
                </c:pt>
                <c:pt idx="746">
                  <c:v>4.7402572999999997</c:v>
                </c:pt>
                <c:pt idx="747">
                  <c:v>4.7393527000000581</c:v>
                </c:pt>
                <c:pt idx="748">
                  <c:v>4.7401681000000124</c:v>
                </c:pt>
                <c:pt idx="749">
                  <c:v>4.7395325000000001</c:v>
                </c:pt>
                <c:pt idx="750">
                  <c:v>4.7398949000000004</c:v>
                </c:pt>
                <c:pt idx="751">
                  <c:v>4.7410302</c:v>
                </c:pt>
                <c:pt idx="752">
                  <c:v>4.7407646000000003</c:v>
                </c:pt>
                <c:pt idx="753">
                  <c:v>4.7392926000000717</c:v>
                </c:pt>
                <c:pt idx="754">
                  <c:v>4.7397108000000001</c:v>
                </c:pt>
                <c:pt idx="755">
                  <c:v>4.7400001999999999</c:v>
                </c:pt>
                <c:pt idx="756">
                  <c:v>4.7398905999999998</c:v>
                </c:pt>
                <c:pt idx="757">
                  <c:v>4.7393613000000636</c:v>
                </c:pt>
                <c:pt idx="758">
                  <c:v>4.7415875999999955</c:v>
                </c:pt>
                <c:pt idx="759">
                  <c:v>4.7382665000000124</c:v>
                </c:pt>
                <c:pt idx="760">
                  <c:v>4.7373609999999999</c:v>
                </c:pt>
                <c:pt idx="761">
                  <c:v>4.7389482999999997</c:v>
                </c:pt>
                <c:pt idx="762">
                  <c:v>4.7392306000000124</c:v>
                </c:pt>
                <c:pt idx="763">
                  <c:v>4.7390213000000134</c:v>
                </c:pt>
                <c:pt idx="764">
                  <c:v>4.7378520999999996</c:v>
                </c:pt>
                <c:pt idx="765">
                  <c:v>4.7385558999999855</c:v>
                </c:pt>
                <c:pt idx="766">
                  <c:v>4.7379803999999845</c:v>
                </c:pt>
                <c:pt idx="767">
                  <c:v>4.7387686000000508</c:v>
                </c:pt>
                <c:pt idx="768">
                  <c:v>4.7396436000000843</c:v>
                </c:pt>
                <c:pt idx="769">
                  <c:v>4.7392335000000134</c:v>
                </c:pt>
                <c:pt idx="770">
                  <c:v>4.7379211999999997</c:v>
                </c:pt>
                <c:pt idx="771">
                  <c:v>4.7393350999999999</c:v>
                </c:pt>
                <c:pt idx="772">
                  <c:v>4.7394004000000134</c:v>
                </c:pt>
                <c:pt idx="773">
                  <c:v>4.7398438000000134</c:v>
                </c:pt>
                <c:pt idx="774">
                  <c:v>4.7382846000000001</c:v>
                </c:pt>
                <c:pt idx="775">
                  <c:v>4.7394996000000535</c:v>
                </c:pt>
                <c:pt idx="776">
                  <c:v>4.7395630000000581</c:v>
                </c:pt>
                <c:pt idx="777">
                  <c:v>4.7392316000000134</c:v>
                </c:pt>
                <c:pt idx="778">
                  <c:v>4.7382350000000004</c:v>
                </c:pt>
                <c:pt idx="779">
                  <c:v>4.7393670000000636</c:v>
                </c:pt>
                <c:pt idx="780">
                  <c:v>4.7380028000000003</c:v>
                </c:pt>
                <c:pt idx="781">
                  <c:v>4.7392025000000508</c:v>
                </c:pt>
                <c:pt idx="782">
                  <c:v>4.7389488000000002</c:v>
                </c:pt>
                <c:pt idx="783">
                  <c:v>4.7392802000000014</c:v>
                </c:pt>
                <c:pt idx="784">
                  <c:v>4.7394948000000001</c:v>
                </c:pt>
                <c:pt idx="785">
                  <c:v>4.7387003999999999</c:v>
                </c:pt>
                <c:pt idx="786">
                  <c:v>4.7398090000000499</c:v>
                </c:pt>
                <c:pt idx="787">
                  <c:v>4.7390585000000014</c:v>
                </c:pt>
                <c:pt idx="788">
                  <c:v>4.7403139999999997</c:v>
                </c:pt>
                <c:pt idx="789">
                  <c:v>4.7366071000000636</c:v>
                </c:pt>
                <c:pt idx="790">
                  <c:v>4.7388215000000002</c:v>
                </c:pt>
                <c:pt idx="791">
                  <c:v>4.7376685000000034</c:v>
                </c:pt>
                <c:pt idx="792">
                  <c:v>4.7384767999999999</c:v>
                </c:pt>
                <c:pt idx="793">
                  <c:v>4.7384275999999996</c:v>
                </c:pt>
                <c:pt idx="794">
                  <c:v>4.7376393999999999</c:v>
                </c:pt>
                <c:pt idx="795">
                  <c:v>4.7371344999999945</c:v>
                </c:pt>
                <c:pt idx="796">
                  <c:v>4.7392154000000124</c:v>
                </c:pt>
                <c:pt idx="797">
                  <c:v>4.7375392999999955</c:v>
                </c:pt>
                <c:pt idx="798">
                  <c:v>4.7379388999999845</c:v>
                </c:pt>
                <c:pt idx="799">
                  <c:v>4.7375793000000002</c:v>
                </c:pt>
                <c:pt idx="800">
                  <c:v>4.7403048999999955</c:v>
                </c:pt>
                <c:pt idx="801">
                  <c:v>4.7387667000000508</c:v>
                </c:pt>
                <c:pt idx="802">
                  <c:v>4.7379569999999855</c:v>
                </c:pt>
                <c:pt idx="803">
                  <c:v>4.7373085000000001</c:v>
                </c:pt>
                <c:pt idx="804">
                  <c:v>4.7385148999999656</c:v>
                </c:pt>
                <c:pt idx="805">
                  <c:v>4.7383032000000034</c:v>
                </c:pt>
                <c:pt idx="806">
                  <c:v>4.7381929999999999</c:v>
                </c:pt>
                <c:pt idx="807">
                  <c:v>4.7381682000000014</c:v>
                </c:pt>
                <c:pt idx="808">
                  <c:v>4.7392187000000545</c:v>
                </c:pt>
                <c:pt idx="809">
                  <c:v>4.7374973000000002</c:v>
                </c:pt>
                <c:pt idx="810">
                  <c:v>4.7388944999999998</c:v>
                </c:pt>
                <c:pt idx="811">
                  <c:v>4.7372928000000014</c:v>
                </c:pt>
                <c:pt idx="812">
                  <c:v>4.7370710000000003</c:v>
                </c:pt>
                <c:pt idx="813">
                  <c:v>4.7383485000000034</c:v>
                </c:pt>
                <c:pt idx="814">
                  <c:v>4.7371091999999999</c:v>
                </c:pt>
                <c:pt idx="815">
                  <c:v>4.7390962000000014</c:v>
                </c:pt>
                <c:pt idx="816">
                  <c:v>4.7390341999999999</c:v>
                </c:pt>
                <c:pt idx="817">
                  <c:v>4.7382382999999999</c:v>
                </c:pt>
                <c:pt idx="818">
                  <c:v>4.7370520000000003</c:v>
                </c:pt>
                <c:pt idx="819">
                  <c:v>4.7368693000000572</c:v>
                </c:pt>
                <c:pt idx="820">
                  <c:v>4.7372189000000002</c:v>
                </c:pt>
                <c:pt idx="821">
                  <c:v>4.7388643999999998</c:v>
                </c:pt>
                <c:pt idx="822">
                  <c:v>4.7373757000000003</c:v>
                </c:pt>
                <c:pt idx="823">
                  <c:v>4.7383885000000001</c:v>
                </c:pt>
                <c:pt idx="824">
                  <c:v>4.7370944000000001</c:v>
                </c:pt>
                <c:pt idx="825">
                  <c:v>4.736632300000049</c:v>
                </c:pt>
                <c:pt idx="826">
                  <c:v>4.7363762999999999</c:v>
                </c:pt>
                <c:pt idx="827">
                  <c:v>4.7366858000000001</c:v>
                </c:pt>
                <c:pt idx="828">
                  <c:v>4.7390150999999996</c:v>
                </c:pt>
                <c:pt idx="829">
                  <c:v>4.7380939000000124</c:v>
                </c:pt>
                <c:pt idx="830">
                  <c:v>4.7388453000000004</c:v>
                </c:pt>
                <c:pt idx="831">
                  <c:v>4.7385348999999755</c:v>
                </c:pt>
                <c:pt idx="832">
                  <c:v>4.7380228000000004</c:v>
                </c:pt>
                <c:pt idx="833">
                  <c:v>4.7378564000000001</c:v>
                </c:pt>
                <c:pt idx="834">
                  <c:v>4.7372017000000124</c:v>
                </c:pt>
                <c:pt idx="835">
                  <c:v>4.7380157000000001</c:v>
                </c:pt>
                <c:pt idx="836">
                  <c:v>4.7382731000000753</c:v>
                </c:pt>
                <c:pt idx="837">
                  <c:v>4.7374649</c:v>
                </c:pt>
                <c:pt idx="838">
                  <c:v>4.7373742999999955</c:v>
                </c:pt>
                <c:pt idx="839">
                  <c:v>4.7381763000000001</c:v>
                </c:pt>
                <c:pt idx="840">
                  <c:v>4.7372274000000134</c:v>
                </c:pt>
                <c:pt idx="841">
                  <c:v>4.7375049999999845</c:v>
                </c:pt>
                <c:pt idx="842">
                  <c:v>4.7365126999999996</c:v>
                </c:pt>
                <c:pt idx="843">
                  <c:v>4.7381867999999985</c:v>
                </c:pt>
                <c:pt idx="844">
                  <c:v>4.7389244999999995</c:v>
                </c:pt>
                <c:pt idx="845">
                  <c:v>4.7369132</c:v>
                </c:pt>
                <c:pt idx="846">
                  <c:v>4.7360530000000134</c:v>
                </c:pt>
                <c:pt idx="847">
                  <c:v>4.7374200999999996</c:v>
                </c:pt>
                <c:pt idx="848">
                  <c:v>4.7384582000000002</c:v>
                </c:pt>
                <c:pt idx="849">
                  <c:v>4.7373761999999999</c:v>
                </c:pt>
                <c:pt idx="850">
                  <c:v>4.7373241999999998</c:v>
                </c:pt>
                <c:pt idx="851">
                  <c:v>4.7372078999999996</c:v>
                </c:pt>
                <c:pt idx="852">
                  <c:v>4.7373104000000001</c:v>
                </c:pt>
                <c:pt idx="853">
                  <c:v>4.7394356999999996</c:v>
                </c:pt>
                <c:pt idx="854">
                  <c:v>4.7378777999999997</c:v>
                </c:pt>
                <c:pt idx="855">
                  <c:v>4.7374910999999997</c:v>
                </c:pt>
                <c:pt idx="856">
                  <c:v>4.7376212999999998</c:v>
                </c:pt>
                <c:pt idx="857">
                  <c:v>4.7385035000000002</c:v>
                </c:pt>
                <c:pt idx="858">
                  <c:v>4.7379888999999755</c:v>
                </c:pt>
                <c:pt idx="859">
                  <c:v>4.7387033000000134</c:v>
                </c:pt>
                <c:pt idx="860">
                  <c:v>4.7382846000000001</c:v>
                </c:pt>
                <c:pt idx="861">
                  <c:v>4.7378348999999655</c:v>
                </c:pt>
                <c:pt idx="862">
                  <c:v>4.7394748</c:v>
                </c:pt>
                <c:pt idx="863">
                  <c:v>4.7399788000000003</c:v>
                </c:pt>
                <c:pt idx="864">
                  <c:v>4.7387218000000004</c:v>
                </c:pt>
                <c:pt idx="865">
                  <c:v>4.7382998000000134</c:v>
                </c:pt>
                <c:pt idx="866">
                  <c:v>4.7380123000000003</c:v>
                </c:pt>
                <c:pt idx="867">
                  <c:v>4.7380313999999997</c:v>
                </c:pt>
                <c:pt idx="868">
                  <c:v>4.7383475000000024</c:v>
                </c:pt>
                <c:pt idx="869">
                  <c:v>4.7380732999999999</c:v>
                </c:pt>
                <c:pt idx="870">
                  <c:v>4.7383285000000024</c:v>
                </c:pt>
                <c:pt idx="871">
                  <c:v>4.7377161999999995</c:v>
                </c:pt>
                <c:pt idx="872">
                  <c:v>4.7386708000000004</c:v>
                </c:pt>
                <c:pt idx="873">
                  <c:v>4.7379641999999995</c:v>
                </c:pt>
                <c:pt idx="874">
                  <c:v>4.7376094000000499</c:v>
                </c:pt>
                <c:pt idx="875">
                  <c:v>4.7379971000000003</c:v>
                </c:pt>
                <c:pt idx="876">
                  <c:v>4.7389544999999975</c:v>
                </c:pt>
                <c:pt idx="877">
                  <c:v>4.7386451000000545</c:v>
                </c:pt>
                <c:pt idx="878">
                  <c:v>4.7382064000000499</c:v>
                </c:pt>
                <c:pt idx="879">
                  <c:v>4.7393951000000545</c:v>
                </c:pt>
                <c:pt idx="880">
                  <c:v>4.7374448999999945</c:v>
                </c:pt>
                <c:pt idx="881">
                  <c:v>4.7382770000000134</c:v>
                </c:pt>
                <c:pt idx="882">
                  <c:v>4.7367186999999999</c:v>
                </c:pt>
                <c:pt idx="883">
                  <c:v>4.7372575000000001</c:v>
                </c:pt>
                <c:pt idx="884">
                  <c:v>4.7391104999999998</c:v>
                </c:pt>
                <c:pt idx="885">
                  <c:v>4.7380047000000003</c:v>
                </c:pt>
                <c:pt idx="886">
                  <c:v>4.7389554999999985</c:v>
                </c:pt>
                <c:pt idx="887">
                  <c:v>4.7390480000000572</c:v>
                </c:pt>
                <c:pt idx="888">
                  <c:v>4.7387189999999997</c:v>
                </c:pt>
                <c:pt idx="889">
                  <c:v>4.7383494000000672</c:v>
                </c:pt>
                <c:pt idx="890">
                  <c:v>4.7383637000000771</c:v>
                </c:pt>
                <c:pt idx="891">
                  <c:v>4.7380905000000002</c:v>
                </c:pt>
                <c:pt idx="892">
                  <c:v>4.7376465999999997</c:v>
                </c:pt>
                <c:pt idx="893">
                  <c:v>4.7387180000000004</c:v>
                </c:pt>
                <c:pt idx="894">
                  <c:v>4.7372006999999998</c:v>
                </c:pt>
                <c:pt idx="895">
                  <c:v>4.7376328000000001</c:v>
                </c:pt>
                <c:pt idx="896">
                  <c:v>4.7403212000000003</c:v>
                </c:pt>
                <c:pt idx="897">
                  <c:v>4.7374783000000003</c:v>
                </c:pt>
                <c:pt idx="898">
                  <c:v>4.7371816999999945</c:v>
                </c:pt>
                <c:pt idx="899">
                  <c:v>4.7388034000000134</c:v>
                </c:pt>
                <c:pt idx="900">
                  <c:v>4.7381910999999999</c:v>
                </c:pt>
                <c:pt idx="901">
                  <c:v>4.7382517000000499</c:v>
                </c:pt>
                <c:pt idx="902">
                  <c:v>4.7375568999999755</c:v>
                </c:pt>
                <c:pt idx="903">
                  <c:v>4.7374577999999996</c:v>
                </c:pt>
                <c:pt idx="904">
                  <c:v>4.7380161000000003</c:v>
                </c:pt>
                <c:pt idx="905">
                  <c:v>4.7377323999999996</c:v>
                </c:pt>
                <c:pt idx="906">
                  <c:v>4.7377338</c:v>
                </c:pt>
                <c:pt idx="907">
                  <c:v>4.7389726999999997</c:v>
                </c:pt>
                <c:pt idx="908">
                  <c:v>4.7382021000000636</c:v>
                </c:pt>
                <c:pt idx="909">
                  <c:v>4.7382030000000572</c:v>
                </c:pt>
                <c:pt idx="910">
                  <c:v>4.7368908000000003</c:v>
                </c:pt>
                <c:pt idx="911">
                  <c:v>4.7360935000000124</c:v>
                </c:pt>
                <c:pt idx="912">
                  <c:v>4.7380614000000545</c:v>
                </c:pt>
                <c:pt idx="913">
                  <c:v>4.7372103000000001</c:v>
                </c:pt>
                <c:pt idx="914">
                  <c:v>4.735538</c:v>
                </c:pt>
                <c:pt idx="915">
                  <c:v>4.7377304999999996</c:v>
                </c:pt>
                <c:pt idx="916">
                  <c:v>4.7375597999999997</c:v>
                </c:pt>
                <c:pt idx="917">
                  <c:v>4.7369747000000002</c:v>
                </c:pt>
                <c:pt idx="918">
                  <c:v>4.7373614000000499</c:v>
                </c:pt>
                <c:pt idx="919">
                  <c:v>4.7369323000000003</c:v>
                </c:pt>
                <c:pt idx="920">
                  <c:v>4.7365909000000004</c:v>
                </c:pt>
                <c:pt idx="921">
                  <c:v>4.7368283000000124</c:v>
                </c:pt>
                <c:pt idx="922">
                  <c:v>4.7371273</c:v>
                </c:pt>
                <c:pt idx="923">
                  <c:v>4.7353877999999998</c:v>
                </c:pt>
                <c:pt idx="924">
                  <c:v>4.7363396000000124</c:v>
                </c:pt>
                <c:pt idx="925">
                  <c:v>4.7371416000000002</c:v>
                </c:pt>
                <c:pt idx="926">
                  <c:v>4.7371024999999998</c:v>
                </c:pt>
                <c:pt idx="927">
                  <c:v>4.7378640000000001</c:v>
                </c:pt>
                <c:pt idx="928">
                  <c:v>4.7375077999999995</c:v>
                </c:pt>
                <c:pt idx="929">
                  <c:v>4.7385606999999998</c:v>
                </c:pt>
                <c:pt idx="930">
                  <c:v>4.7370396000000001</c:v>
                </c:pt>
                <c:pt idx="931">
                  <c:v>4.7461146999999855</c:v>
                </c:pt>
                <c:pt idx="932">
                  <c:v>4.7487078</c:v>
                </c:pt>
                <c:pt idx="933">
                  <c:v>4.7514051999999998</c:v>
                </c:pt>
                <c:pt idx="934">
                  <c:v>4.7564596999999997</c:v>
                </c:pt>
                <c:pt idx="935">
                  <c:v>4.7603688000000002</c:v>
                </c:pt>
                <c:pt idx="936">
                  <c:v>4.7630128999999846</c:v>
                </c:pt>
                <c:pt idx="937">
                  <c:v>4.7689781</c:v>
                </c:pt>
                <c:pt idx="938">
                  <c:v>4.7736282000000134</c:v>
                </c:pt>
                <c:pt idx="939">
                  <c:v>4.7806797000000545</c:v>
                </c:pt>
                <c:pt idx="940">
                  <c:v>4.7830104999999996</c:v>
                </c:pt>
                <c:pt idx="941">
                  <c:v>4.7880392000000001</c:v>
                </c:pt>
                <c:pt idx="942">
                  <c:v>4.7941655999999755</c:v>
                </c:pt>
                <c:pt idx="943">
                  <c:v>4.7983722999999996</c:v>
                </c:pt>
                <c:pt idx="944">
                  <c:v>4.8035039999999976</c:v>
                </c:pt>
                <c:pt idx="945">
                  <c:v>4.8117533000000003</c:v>
                </c:pt>
                <c:pt idx="946">
                  <c:v>4.8166532999999996</c:v>
                </c:pt>
                <c:pt idx="947">
                  <c:v>4.8223862999999376</c:v>
                </c:pt>
                <c:pt idx="948">
                  <c:v>4.8277229999999856</c:v>
                </c:pt>
                <c:pt idx="949">
                  <c:v>4.8365568999999855</c:v>
                </c:pt>
                <c:pt idx="950">
                  <c:v>4.8443908999999845</c:v>
                </c:pt>
                <c:pt idx="951">
                  <c:v>4.8504734000000003</c:v>
                </c:pt>
                <c:pt idx="952">
                  <c:v>4.8580007999999975</c:v>
                </c:pt>
                <c:pt idx="953">
                  <c:v>4.8640970999999755</c:v>
                </c:pt>
                <c:pt idx="954">
                  <c:v>4.8703680000000134</c:v>
                </c:pt>
                <c:pt idx="955">
                  <c:v>4.8777027000000004</c:v>
                </c:pt>
                <c:pt idx="956">
                  <c:v>4.8846254</c:v>
                </c:pt>
                <c:pt idx="957">
                  <c:v>4.8925575999999449</c:v>
                </c:pt>
                <c:pt idx="958">
                  <c:v>4.8980931999999999</c:v>
                </c:pt>
                <c:pt idx="959">
                  <c:v>4.9047011999999999</c:v>
                </c:pt>
                <c:pt idx="960">
                  <c:v>4.9108638999999998</c:v>
                </c:pt>
                <c:pt idx="961">
                  <c:v>4.9178591000000003</c:v>
                </c:pt>
                <c:pt idx="962">
                  <c:v>4.9219499000000004</c:v>
                </c:pt>
                <c:pt idx="963">
                  <c:v>4.9287619999999999</c:v>
                </c:pt>
                <c:pt idx="964">
                  <c:v>4.9386215000000124</c:v>
                </c:pt>
                <c:pt idx="965">
                  <c:v>4.9433999000000499</c:v>
                </c:pt>
                <c:pt idx="966">
                  <c:v>4.9510335999999997</c:v>
                </c:pt>
                <c:pt idx="967">
                  <c:v>4.9571022999999945</c:v>
                </c:pt>
                <c:pt idx="968">
                  <c:v>4.9634295000000002</c:v>
                </c:pt>
                <c:pt idx="969">
                  <c:v>4.9699058999999846</c:v>
                </c:pt>
                <c:pt idx="970">
                  <c:v>4.9765487000000572</c:v>
                </c:pt>
                <c:pt idx="971">
                  <c:v>4.9844913000000002</c:v>
                </c:pt>
                <c:pt idx="972">
                  <c:v>4.9938225999999997</c:v>
                </c:pt>
                <c:pt idx="973">
                  <c:v>4.9968801000000003</c:v>
                </c:pt>
                <c:pt idx="974">
                  <c:v>5.0058923000000002</c:v>
                </c:pt>
                <c:pt idx="975">
                  <c:v>5.0109791999999995</c:v>
                </c:pt>
                <c:pt idx="976">
                  <c:v>5.0175733999999945</c:v>
                </c:pt>
                <c:pt idx="977">
                  <c:v>5.0240029999999845</c:v>
                </c:pt>
                <c:pt idx="978">
                  <c:v>5.0315141999999975</c:v>
                </c:pt>
                <c:pt idx="979">
                  <c:v>5.0367122000000002</c:v>
                </c:pt>
                <c:pt idx="980">
                  <c:v>5.0439509999999945</c:v>
                </c:pt>
                <c:pt idx="981">
                  <c:v>5.0441498999999945</c:v>
                </c:pt>
                <c:pt idx="982">
                  <c:v>5.0461473000000003</c:v>
                </c:pt>
                <c:pt idx="983">
                  <c:v>5.0472115999999945</c:v>
                </c:pt>
                <c:pt idx="984">
                  <c:v>5.0474967999999985</c:v>
                </c:pt>
                <c:pt idx="985">
                  <c:v>5.0488223999999997</c:v>
                </c:pt>
                <c:pt idx="986">
                  <c:v>5.0496511000000499</c:v>
                </c:pt>
                <c:pt idx="987">
                  <c:v>5.0486950999999998</c:v>
                </c:pt>
                <c:pt idx="988">
                  <c:v>5.0480942999999945</c:v>
                </c:pt>
                <c:pt idx="989">
                  <c:v>5.0519980999999996</c:v>
                </c:pt>
                <c:pt idx="990">
                  <c:v>5.0508994999999999</c:v>
                </c:pt>
                <c:pt idx="991">
                  <c:v>5.0499020000000003</c:v>
                </c:pt>
                <c:pt idx="992">
                  <c:v>5.0524034999999996</c:v>
                </c:pt>
                <c:pt idx="993">
                  <c:v>5.04969840000006</c:v>
                </c:pt>
                <c:pt idx="994">
                  <c:v>5.0498041999999996</c:v>
                </c:pt>
                <c:pt idx="995">
                  <c:v>5.0498896000000002</c:v>
                </c:pt>
                <c:pt idx="996">
                  <c:v>5.0517015000000001</c:v>
                </c:pt>
                <c:pt idx="997">
                  <c:v>5.0517463999999999</c:v>
                </c:pt>
                <c:pt idx="998">
                  <c:v>5.0521764999999945</c:v>
                </c:pt>
                <c:pt idx="999">
                  <c:v>5.0514326000000001</c:v>
                </c:pt>
                <c:pt idx="1000">
                  <c:v>5.0523709999999955</c:v>
                </c:pt>
                <c:pt idx="1001">
                  <c:v>5.0518850999999945</c:v>
                </c:pt>
                <c:pt idx="1002">
                  <c:v>5.0523066999999955</c:v>
                </c:pt>
                <c:pt idx="1003">
                  <c:v>5.0528578999999745</c:v>
                </c:pt>
                <c:pt idx="1004">
                  <c:v>5.0512161000000004</c:v>
                </c:pt>
                <c:pt idx="1005">
                  <c:v>5.0523051999999975</c:v>
                </c:pt>
                <c:pt idx="1006">
                  <c:v>5.0539359999999665</c:v>
                </c:pt>
                <c:pt idx="1007">
                  <c:v>5.0538917000000003</c:v>
                </c:pt>
                <c:pt idx="1008">
                  <c:v>5.0531372999999755</c:v>
                </c:pt>
                <c:pt idx="1009">
                  <c:v>5.0536541999999995</c:v>
                </c:pt>
                <c:pt idx="1010">
                  <c:v>5.0528745999999645</c:v>
                </c:pt>
                <c:pt idx="1011">
                  <c:v>5.0533671000000124</c:v>
                </c:pt>
                <c:pt idx="1012">
                  <c:v>5.0535053999999855</c:v>
                </c:pt>
                <c:pt idx="1013">
                  <c:v>5.0529679999999955</c:v>
                </c:pt>
                <c:pt idx="1014">
                  <c:v>5.0524426</c:v>
                </c:pt>
                <c:pt idx="1015">
                  <c:v>5.0534077000000002</c:v>
                </c:pt>
                <c:pt idx="1016">
                  <c:v>5.0528039999999965</c:v>
                </c:pt>
                <c:pt idx="1017">
                  <c:v>5.0534243999999955</c:v>
                </c:pt>
                <c:pt idx="1018">
                  <c:v>5.0544824999999856</c:v>
                </c:pt>
                <c:pt idx="1019">
                  <c:v>5.0535687999999999</c:v>
                </c:pt>
                <c:pt idx="1020">
                  <c:v>5.0535468999999855</c:v>
                </c:pt>
                <c:pt idx="1021">
                  <c:v>5.0542927000000004</c:v>
                </c:pt>
                <c:pt idx="1022">
                  <c:v>5.0538835999999945</c:v>
                </c:pt>
                <c:pt idx="1023">
                  <c:v>5.0536776000000003</c:v>
                </c:pt>
                <c:pt idx="1024">
                  <c:v>5.0546369999999845</c:v>
                </c:pt>
                <c:pt idx="1025">
                  <c:v>5.0551352999999404</c:v>
                </c:pt>
                <c:pt idx="1026">
                  <c:v>5.0550207999999985</c:v>
                </c:pt>
                <c:pt idx="1027">
                  <c:v>5.0563722000000002</c:v>
                </c:pt>
                <c:pt idx="1028">
                  <c:v>5.0548009999999755</c:v>
                </c:pt>
                <c:pt idx="1029">
                  <c:v>5.0521493</c:v>
                </c:pt>
                <c:pt idx="1030">
                  <c:v>5.0534290999999998</c:v>
                </c:pt>
                <c:pt idx="1031">
                  <c:v>5.0522194000000002</c:v>
                </c:pt>
                <c:pt idx="1032">
                  <c:v>5.0530586</c:v>
                </c:pt>
                <c:pt idx="1033">
                  <c:v>5.0517167999999995</c:v>
                </c:pt>
                <c:pt idx="1034">
                  <c:v>5.0529932999999945</c:v>
                </c:pt>
                <c:pt idx="1035">
                  <c:v>5.0521316999999755</c:v>
                </c:pt>
                <c:pt idx="1036">
                  <c:v>5.0513425000000014</c:v>
                </c:pt>
                <c:pt idx="1037">
                  <c:v>5.0533213999999997</c:v>
                </c:pt>
                <c:pt idx="1038">
                  <c:v>5.0525741999999845</c:v>
                </c:pt>
                <c:pt idx="1039">
                  <c:v>5.0522913999999997</c:v>
                </c:pt>
                <c:pt idx="1040">
                  <c:v>5.0532598000000002</c:v>
                </c:pt>
                <c:pt idx="1041">
                  <c:v>5.0527606</c:v>
                </c:pt>
                <c:pt idx="1042">
                  <c:v>5.0524974</c:v>
                </c:pt>
                <c:pt idx="1043">
                  <c:v>5.0528659999999945</c:v>
                </c:pt>
                <c:pt idx="1044">
                  <c:v>5.0522613999999999</c:v>
                </c:pt>
                <c:pt idx="1045">
                  <c:v>5.0532712999999996</c:v>
                </c:pt>
                <c:pt idx="1046">
                  <c:v>5.0534705999999945</c:v>
                </c:pt>
                <c:pt idx="1047">
                  <c:v>5.0526723999999996</c:v>
                </c:pt>
                <c:pt idx="1048">
                  <c:v>5.0532417000000134</c:v>
                </c:pt>
                <c:pt idx="1049">
                  <c:v>5.0532098000000003</c:v>
                </c:pt>
                <c:pt idx="1050">
                  <c:v>5.0518483999999999</c:v>
                </c:pt>
                <c:pt idx="1051">
                  <c:v>5.0538959999999955</c:v>
                </c:pt>
                <c:pt idx="1052">
                  <c:v>5.0519423000000003</c:v>
                </c:pt>
                <c:pt idx="1053">
                  <c:v>5.0536079000000003</c:v>
                </c:pt>
                <c:pt idx="1054">
                  <c:v>5.0538644999999995</c:v>
                </c:pt>
                <c:pt idx="1055">
                  <c:v>5.0522099000000003</c:v>
                </c:pt>
                <c:pt idx="1056">
                  <c:v>5.0545896999999655</c:v>
                </c:pt>
                <c:pt idx="1057">
                  <c:v>5.0532545999999945</c:v>
                </c:pt>
                <c:pt idx="1058">
                  <c:v>5.0538239000000003</c:v>
                </c:pt>
                <c:pt idx="1059">
                  <c:v>5.0520166999999745</c:v>
                </c:pt>
                <c:pt idx="1060">
                  <c:v>5.0536256000000002</c:v>
                </c:pt>
                <c:pt idx="1061">
                  <c:v>5.0522685000000003</c:v>
                </c:pt>
                <c:pt idx="1062">
                  <c:v>5.0530672000000001</c:v>
                </c:pt>
                <c:pt idx="1063">
                  <c:v>5.0530051999999985</c:v>
                </c:pt>
                <c:pt idx="1064">
                  <c:v>5.0537089999999996</c:v>
                </c:pt>
                <c:pt idx="1065">
                  <c:v>5.0527616000000002</c:v>
                </c:pt>
                <c:pt idx="1066">
                  <c:v>5.0525764999999945</c:v>
                </c:pt>
                <c:pt idx="1067">
                  <c:v>5.0530929999999996</c:v>
                </c:pt>
                <c:pt idx="1068">
                  <c:v>5.0527534000000003</c:v>
                </c:pt>
                <c:pt idx="1069">
                  <c:v>5.0535315999999755</c:v>
                </c:pt>
                <c:pt idx="1070">
                  <c:v>5.0538353999999845</c:v>
                </c:pt>
                <c:pt idx="1071">
                  <c:v>5.0532979999999998</c:v>
                </c:pt>
                <c:pt idx="1072">
                  <c:v>5.0535683999999996</c:v>
                </c:pt>
                <c:pt idx="1073">
                  <c:v>5.0527352999999655</c:v>
                </c:pt>
                <c:pt idx="1074">
                  <c:v>5.0533093999999998</c:v>
                </c:pt>
                <c:pt idx="1075">
                  <c:v>5.0531196999999946</c:v>
                </c:pt>
                <c:pt idx="1076">
                  <c:v>5.0532383999999997</c:v>
                </c:pt>
                <c:pt idx="1077">
                  <c:v>5.0523433999999998</c:v>
                </c:pt>
                <c:pt idx="1078">
                  <c:v>5.0551108999999377</c:v>
                </c:pt>
                <c:pt idx="1079">
                  <c:v>5.0537809999999945</c:v>
                </c:pt>
                <c:pt idx="1080">
                  <c:v>5.0547651999999985</c:v>
                </c:pt>
                <c:pt idx="1081">
                  <c:v>5.0535158999999377</c:v>
                </c:pt>
                <c:pt idx="1082">
                  <c:v>5.0536307999999996</c:v>
                </c:pt>
                <c:pt idx="1083">
                  <c:v>5.0540685999999955</c:v>
                </c:pt>
                <c:pt idx="1084">
                  <c:v>5.0532998999999998</c:v>
                </c:pt>
                <c:pt idx="1085">
                  <c:v>5.0551471999999995</c:v>
                </c:pt>
                <c:pt idx="1086">
                  <c:v>5.0529732999999855</c:v>
                </c:pt>
                <c:pt idx="1087">
                  <c:v>5.0543784999999986</c:v>
                </c:pt>
                <c:pt idx="1088">
                  <c:v>5.0504264999999995</c:v>
                </c:pt>
                <c:pt idx="1089">
                  <c:v>5.0509509999999755</c:v>
                </c:pt>
                <c:pt idx="1090">
                  <c:v>5.0523638999999996</c:v>
                </c:pt>
                <c:pt idx="1091">
                  <c:v>5.0517076999999997</c:v>
                </c:pt>
                <c:pt idx="1092">
                  <c:v>5.0518432000000004</c:v>
                </c:pt>
                <c:pt idx="1093">
                  <c:v>5.0526394999999997</c:v>
                </c:pt>
                <c:pt idx="1094">
                  <c:v>5.0524483</c:v>
                </c:pt>
                <c:pt idx="1095">
                  <c:v>5.0536193999999997</c:v>
                </c:pt>
                <c:pt idx="1096">
                  <c:v>5.0531921000000004</c:v>
                </c:pt>
                <c:pt idx="1097">
                  <c:v>5.0522418</c:v>
                </c:pt>
                <c:pt idx="1098">
                  <c:v>5.0525674999999985</c:v>
                </c:pt>
                <c:pt idx="1099">
                  <c:v>5.0534834999999996</c:v>
                </c:pt>
                <c:pt idx="1100">
                  <c:v>5.0525702999999655</c:v>
                </c:pt>
                <c:pt idx="1101">
                  <c:v>5.0528459999999855</c:v>
                </c:pt>
                <c:pt idx="1102">
                  <c:v>5.0528716999999945</c:v>
                </c:pt>
                <c:pt idx="1103">
                  <c:v>5.0530056999999955</c:v>
                </c:pt>
                <c:pt idx="1104">
                  <c:v>5.0525969999999845</c:v>
                </c:pt>
                <c:pt idx="1105">
                  <c:v>5.0514354999999975</c:v>
                </c:pt>
                <c:pt idx="1106">
                  <c:v>5.0528139999999855</c:v>
                </c:pt>
                <c:pt idx="1107">
                  <c:v>5.0522188999999855</c:v>
                </c:pt>
                <c:pt idx="1108">
                  <c:v>5.0540451999999965</c:v>
                </c:pt>
                <c:pt idx="1109">
                  <c:v>5.0533719000000001</c:v>
                </c:pt>
                <c:pt idx="1110">
                  <c:v>5.0531262999999855</c:v>
                </c:pt>
                <c:pt idx="1111">
                  <c:v>5.0536089000000004</c:v>
                </c:pt>
                <c:pt idx="1112">
                  <c:v>5.0548457999999945</c:v>
                </c:pt>
                <c:pt idx="1113">
                  <c:v>5.0532670000000124</c:v>
                </c:pt>
                <c:pt idx="1114">
                  <c:v>5.0541657999999945</c:v>
                </c:pt>
                <c:pt idx="1115">
                  <c:v>5.054110099999944</c:v>
                </c:pt>
                <c:pt idx="1116">
                  <c:v>5.0546217000000002</c:v>
                </c:pt>
                <c:pt idx="1117">
                  <c:v>5.0540880999999755</c:v>
                </c:pt>
                <c:pt idx="1118">
                  <c:v>5.0538162999999745</c:v>
                </c:pt>
                <c:pt idx="1119">
                  <c:v>5.0543856999999655</c:v>
                </c:pt>
                <c:pt idx="1120">
                  <c:v>5.0541018999999645</c:v>
                </c:pt>
                <c:pt idx="1121">
                  <c:v>5.0533070999999996</c:v>
                </c:pt>
                <c:pt idx="1122">
                  <c:v>5.0539941999999956</c:v>
                </c:pt>
                <c:pt idx="1123">
                  <c:v>5.0538639999999999</c:v>
                </c:pt>
                <c:pt idx="1124">
                  <c:v>5.0531448999999755</c:v>
                </c:pt>
                <c:pt idx="1125">
                  <c:v>5.0543527999999975</c:v>
                </c:pt>
                <c:pt idx="1126">
                  <c:v>5.0540666999999955</c:v>
                </c:pt>
                <c:pt idx="1127">
                  <c:v>5.0538343999999755</c:v>
                </c:pt>
                <c:pt idx="1128">
                  <c:v>5.0534290999999998</c:v>
                </c:pt>
                <c:pt idx="1129">
                  <c:v>5.0546369999999845</c:v>
                </c:pt>
                <c:pt idx="1130">
                  <c:v>5.0532779999999997</c:v>
                </c:pt>
                <c:pt idx="1131">
                  <c:v>5.0522327000000002</c:v>
                </c:pt>
                <c:pt idx="1132">
                  <c:v>5.0532102999999955</c:v>
                </c:pt>
                <c:pt idx="1133">
                  <c:v>5.0546683999999997</c:v>
                </c:pt>
                <c:pt idx="1134">
                  <c:v>5.0535125999999755</c:v>
                </c:pt>
                <c:pt idx="1135">
                  <c:v>5.0532303000000001</c:v>
                </c:pt>
                <c:pt idx="1136">
                  <c:v>5.0520767999999965</c:v>
                </c:pt>
                <c:pt idx="1137">
                  <c:v>5.0537019000000001</c:v>
                </c:pt>
                <c:pt idx="1138">
                  <c:v>5.0535459999999945</c:v>
                </c:pt>
                <c:pt idx="1139">
                  <c:v>5.0528373999999845</c:v>
                </c:pt>
                <c:pt idx="1140">
                  <c:v>5.0539822999999755</c:v>
                </c:pt>
                <c:pt idx="1141">
                  <c:v>5.0529360999999655</c:v>
                </c:pt>
                <c:pt idx="1142">
                  <c:v>5.0527777999999985</c:v>
                </c:pt>
                <c:pt idx="1143">
                  <c:v>5.0537318999999945</c:v>
                </c:pt>
                <c:pt idx="1144">
                  <c:v>5.0533413999999999</c:v>
                </c:pt>
                <c:pt idx="1145">
                  <c:v>5.0528587999999965</c:v>
                </c:pt>
                <c:pt idx="1146">
                  <c:v>5.0545281999999965</c:v>
                </c:pt>
                <c:pt idx="1147">
                  <c:v>5.0536989999999999</c:v>
                </c:pt>
                <c:pt idx="1148">
                  <c:v>5.0522223000000004</c:v>
                </c:pt>
                <c:pt idx="1149">
                  <c:v>5.0536646999999997</c:v>
                </c:pt>
                <c:pt idx="1150">
                  <c:v>5.0516838999999996</c:v>
                </c:pt>
                <c:pt idx="1151">
                  <c:v>5.0511517999999995</c:v>
                </c:pt>
                <c:pt idx="1152">
                  <c:v>5.0527730000000002</c:v>
                </c:pt>
                <c:pt idx="1153">
                  <c:v>5.0532655999999996</c:v>
                </c:pt>
                <c:pt idx="1154">
                  <c:v>5.0527401000000003</c:v>
                </c:pt>
                <c:pt idx="1155">
                  <c:v>5.0525116999999655</c:v>
                </c:pt>
                <c:pt idx="1156">
                  <c:v>5.0528664999999995</c:v>
                </c:pt>
                <c:pt idx="1157">
                  <c:v>5.0528254999999955</c:v>
                </c:pt>
                <c:pt idx="1158">
                  <c:v>5.0520228999999945</c:v>
                </c:pt>
                <c:pt idx="1159">
                  <c:v>5.0526542999999755</c:v>
                </c:pt>
                <c:pt idx="1160">
                  <c:v>5.0523313999999955</c:v>
                </c:pt>
                <c:pt idx="1161">
                  <c:v>5.0519090000000002</c:v>
                </c:pt>
                <c:pt idx="1162">
                  <c:v>5.0522947</c:v>
                </c:pt>
                <c:pt idx="1163">
                  <c:v>5.0525707999999945</c:v>
                </c:pt>
                <c:pt idx="1164">
                  <c:v>5.0530166999999855</c:v>
                </c:pt>
                <c:pt idx="1165">
                  <c:v>5.0533190000000001</c:v>
                </c:pt>
                <c:pt idx="1166">
                  <c:v>5.0521339999999855</c:v>
                </c:pt>
                <c:pt idx="1167">
                  <c:v>5.0515017999999996</c:v>
                </c:pt>
                <c:pt idx="1168">
                  <c:v>5.0527758999999755</c:v>
                </c:pt>
                <c:pt idx="1169">
                  <c:v>5.0525197999999945</c:v>
                </c:pt>
                <c:pt idx="1170">
                  <c:v>5.0522670999999999</c:v>
                </c:pt>
                <c:pt idx="1171">
                  <c:v>5.0523008999999846</c:v>
                </c:pt>
                <c:pt idx="1172">
                  <c:v>5.0537023999999997</c:v>
                </c:pt>
                <c:pt idx="1173">
                  <c:v>5.0519457000000001</c:v>
                </c:pt>
                <c:pt idx="1174">
                  <c:v>5.0535373999999855</c:v>
                </c:pt>
                <c:pt idx="1175">
                  <c:v>5.0531011000000001</c:v>
                </c:pt>
                <c:pt idx="1176">
                  <c:v>5.0530480999999998</c:v>
                </c:pt>
                <c:pt idx="1177">
                  <c:v>5.0525001999999946</c:v>
                </c:pt>
                <c:pt idx="1178">
                  <c:v>5.0501002999999756</c:v>
                </c:pt>
                <c:pt idx="1179">
                  <c:v>5.0516195000000002</c:v>
                </c:pt>
                <c:pt idx="1180">
                  <c:v>5.0518660999999998</c:v>
                </c:pt>
                <c:pt idx="1181">
                  <c:v>5.0513816</c:v>
                </c:pt>
                <c:pt idx="1182">
                  <c:v>5.0508317999999965</c:v>
                </c:pt>
                <c:pt idx="1183">
                  <c:v>5.0504750999999946</c:v>
                </c:pt>
                <c:pt idx="1184">
                  <c:v>5.0514945999999945</c:v>
                </c:pt>
                <c:pt idx="1185">
                  <c:v>5.0500226000000001</c:v>
                </c:pt>
                <c:pt idx="1186">
                  <c:v>5.0507058999999845</c:v>
                </c:pt>
                <c:pt idx="1187">
                  <c:v>5.0504178999999745</c:v>
                </c:pt>
                <c:pt idx="1188">
                  <c:v>5.0505246999999756</c:v>
                </c:pt>
                <c:pt idx="1189">
                  <c:v>5.0505051999999955</c:v>
                </c:pt>
                <c:pt idx="1190">
                  <c:v>5.0516315000000001</c:v>
                </c:pt>
                <c:pt idx="1191">
                  <c:v>5.0504407999999996</c:v>
                </c:pt>
                <c:pt idx="1192">
                  <c:v>5.0504183999999945</c:v>
                </c:pt>
                <c:pt idx="1193">
                  <c:v>5.0526556999999945</c:v>
                </c:pt>
                <c:pt idx="1194">
                  <c:v>5.0500616999999997</c:v>
                </c:pt>
                <c:pt idx="1195">
                  <c:v>5.0506754000000003</c:v>
                </c:pt>
                <c:pt idx="1196">
                  <c:v>5.0490703999999997</c:v>
                </c:pt>
                <c:pt idx="1197">
                  <c:v>5.0510020000000004</c:v>
                </c:pt>
                <c:pt idx="1198">
                  <c:v>5.0506544</c:v>
                </c:pt>
                <c:pt idx="1199">
                  <c:v>5.0516643999999999</c:v>
                </c:pt>
                <c:pt idx="1200">
                  <c:v>5.0497088000000003</c:v>
                </c:pt>
                <c:pt idx="1201">
                  <c:v>5.0506157999999965</c:v>
                </c:pt>
                <c:pt idx="1202">
                  <c:v>5.0498146999999856</c:v>
                </c:pt>
                <c:pt idx="1203">
                  <c:v>5.0509185999999655</c:v>
                </c:pt>
                <c:pt idx="1204">
                  <c:v>5.0509829999999845</c:v>
                </c:pt>
                <c:pt idx="1205">
                  <c:v>5.0493870000000003</c:v>
                </c:pt>
                <c:pt idx="1206">
                  <c:v>5.0514197000000003</c:v>
                </c:pt>
                <c:pt idx="1207">
                  <c:v>5.0518384000000003</c:v>
                </c:pt>
                <c:pt idx="1208">
                  <c:v>5.0517116</c:v>
                </c:pt>
                <c:pt idx="1209">
                  <c:v>5.0511121999999995</c:v>
                </c:pt>
                <c:pt idx="1210">
                  <c:v>5.0498734000000134</c:v>
                </c:pt>
                <c:pt idx="1211">
                  <c:v>5.0525831999999955</c:v>
                </c:pt>
                <c:pt idx="1212">
                  <c:v>5.0501045999999645</c:v>
                </c:pt>
                <c:pt idx="1213">
                  <c:v>5.0511569999999955</c:v>
                </c:pt>
                <c:pt idx="1214">
                  <c:v>5.0513482000000014</c:v>
                </c:pt>
                <c:pt idx="1215">
                  <c:v>5.0507502999999945</c:v>
                </c:pt>
                <c:pt idx="1216">
                  <c:v>5.0504245999999755</c:v>
                </c:pt>
                <c:pt idx="1217">
                  <c:v>5.0502552999999955</c:v>
                </c:pt>
                <c:pt idx="1218">
                  <c:v>5.0510396999999996</c:v>
                </c:pt>
                <c:pt idx="1219">
                  <c:v>5.0509867999999845</c:v>
                </c:pt>
                <c:pt idx="1220">
                  <c:v>5.0504236000000002</c:v>
                </c:pt>
                <c:pt idx="1221">
                  <c:v>5.0491194999999998</c:v>
                </c:pt>
                <c:pt idx="1222">
                  <c:v>5.0505490000000002</c:v>
                </c:pt>
                <c:pt idx="1223">
                  <c:v>5.0498647999999999</c:v>
                </c:pt>
                <c:pt idx="1224">
                  <c:v>5.0503931000000124</c:v>
                </c:pt>
                <c:pt idx="1225">
                  <c:v>5.0500730999999996</c:v>
                </c:pt>
                <c:pt idx="1226">
                  <c:v>5.0505051999999955</c:v>
                </c:pt>
                <c:pt idx="1227">
                  <c:v>5.0517935999999999</c:v>
                </c:pt>
                <c:pt idx="1228">
                  <c:v>5.0513329999999996</c:v>
                </c:pt>
                <c:pt idx="1229">
                  <c:v>5.0507530999999997</c:v>
                </c:pt>
                <c:pt idx="1230">
                  <c:v>5.0497169</c:v>
                </c:pt>
                <c:pt idx="1231">
                  <c:v>5.0517272999999996</c:v>
                </c:pt>
                <c:pt idx="1232">
                  <c:v>5.0511531999999999</c:v>
                </c:pt>
                <c:pt idx="1233">
                  <c:v>5.0513519999999996</c:v>
                </c:pt>
                <c:pt idx="1234">
                  <c:v>5.0505327999999965</c:v>
                </c:pt>
                <c:pt idx="1235">
                  <c:v>5.0525694000000003</c:v>
                </c:pt>
                <c:pt idx="1236">
                  <c:v>5.0507293000000004</c:v>
                </c:pt>
                <c:pt idx="1237">
                  <c:v>5.0512456999999999</c:v>
                </c:pt>
                <c:pt idx="1238">
                  <c:v>5.0497499000000134</c:v>
                </c:pt>
                <c:pt idx="1239">
                  <c:v>5.0524639999999996</c:v>
                </c:pt>
                <c:pt idx="1240">
                  <c:v>5.0492768000000003</c:v>
                </c:pt>
                <c:pt idx="1241">
                  <c:v>5.0507850999999855</c:v>
                </c:pt>
                <c:pt idx="1242">
                  <c:v>5.0514983999999998</c:v>
                </c:pt>
                <c:pt idx="1243">
                  <c:v>5.0513162999999945</c:v>
                </c:pt>
                <c:pt idx="1244">
                  <c:v>5.0506544</c:v>
                </c:pt>
                <c:pt idx="1245">
                  <c:v>5.0508064999999975</c:v>
                </c:pt>
                <c:pt idx="1246">
                  <c:v>5.0512581000000134</c:v>
                </c:pt>
                <c:pt idx="1247">
                  <c:v>5.0507745999999845</c:v>
                </c:pt>
                <c:pt idx="1248">
                  <c:v>5.0519413999999996</c:v>
                </c:pt>
                <c:pt idx="1249">
                  <c:v>5.0492882999999997</c:v>
                </c:pt>
                <c:pt idx="1250">
                  <c:v>5.0516728999999998</c:v>
                </c:pt>
                <c:pt idx="1251">
                  <c:v>5.0497065000000001</c:v>
                </c:pt>
                <c:pt idx="1252">
                  <c:v>5.0522695000000004</c:v>
                </c:pt>
                <c:pt idx="1253">
                  <c:v>5.0507688999999996</c:v>
                </c:pt>
                <c:pt idx="1254">
                  <c:v>5.0515264999999996</c:v>
                </c:pt>
                <c:pt idx="1255">
                  <c:v>5.0507035</c:v>
                </c:pt>
                <c:pt idx="1256">
                  <c:v>5.0503377999999985</c:v>
                </c:pt>
                <c:pt idx="1257">
                  <c:v>5.0515803999999855</c:v>
                </c:pt>
                <c:pt idx="1258">
                  <c:v>5.0506472999999996</c:v>
                </c:pt>
                <c:pt idx="1259">
                  <c:v>5.0511603000000003</c:v>
                </c:pt>
                <c:pt idx="1260">
                  <c:v>5.0503425999999996</c:v>
                </c:pt>
                <c:pt idx="1261">
                  <c:v>5.0514507000000002</c:v>
                </c:pt>
                <c:pt idx="1262">
                  <c:v>5.0512733000000134</c:v>
                </c:pt>
                <c:pt idx="1263">
                  <c:v>5.0518079</c:v>
                </c:pt>
                <c:pt idx="1264">
                  <c:v>5.0521244999999855</c:v>
                </c:pt>
                <c:pt idx="1265">
                  <c:v>5.0512895999999996</c:v>
                </c:pt>
                <c:pt idx="1266">
                  <c:v>5.0513190999999997</c:v>
                </c:pt>
                <c:pt idx="1267">
                  <c:v>5.0517348999999845</c:v>
                </c:pt>
                <c:pt idx="1268">
                  <c:v>5.0503801999999975</c:v>
                </c:pt>
                <c:pt idx="1269">
                  <c:v>5.0501150999999656</c:v>
                </c:pt>
                <c:pt idx="1270">
                  <c:v>5.0499244000000001</c:v>
                </c:pt>
                <c:pt idx="1271">
                  <c:v>5.0493112</c:v>
                </c:pt>
                <c:pt idx="1272">
                  <c:v>5.0505551999999945</c:v>
                </c:pt>
                <c:pt idx="1273">
                  <c:v>5.0501303999999845</c:v>
                </c:pt>
                <c:pt idx="1274">
                  <c:v>5.0500158999999645</c:v>
                </c:pt>
                <c:pt idx="1275">
                  <c:v>5.0508131999999986</c:v>
                </c:pt>
                <c:pt idx="1276">
                  <c:v>5.0523914999999997</c:v>
                </c:pt>
                <c:pt idx="1277">
                  <c:v>5.0511632000000004</c:v>
                </c:pt>
                <c:pt idx="1278">
                  <c:v>5.0520586999999955</c:v>
                </c:pt>
                <c:pt idx="1279">
                  <c:v>5.0500578999999846</c:v>
                </c:pt>
                <c:pt idx="1280">
                  <c:v>5.0502658</c:v>
                </c:pt>
                <c:pt idx="1281">
                  <c:v>5.0508365999999745</c:v>
                </c:pt>
                <c:pt idx="1282">
                  <c:v>5.0510320999999996</c:v>
                </c:pt>
                <c:pt idx="1283">
                  <c:v>5.0511384000000001</c:v>
                </c:pt>
                <c:pt idx="1284">
                  <c:v>5.0494041000000003</c:v>
                </c:pt>
                <c:pt idx="1285">
                  <c:v>5.0494833000000003</c:v>
                </c:pt>
                <c:pt idx="1286">
                  <c:v>5.0497002999999996</c:v>
                </c:pt>
                <c:pt idx="1287">
                  <c:v>5.0498704999999999</c:v>
                </c:pt>
                <c:pt idx="1288">
                  <c:v>5.0502782000000002</c:v>
                </c:pt>
                <c:pt idx="1289">
                  <c:v>5.0503267999999997</c:v>
                </c:pt>
                <c:pt idx="1290">
                  <c:v>5.0515350999999855</c:v>
                </c:pt>
                <c:pt idx="1291">
                  <c:v>5.0515241999999985</c:v>
                </c:pt>
                <c:pt idx="1292">
                  <c:v>5.0505914999999995</c:v>
                </c:pt>
                <c:pt idx="1293">
                  <c:v>5.0497078999999996</c:v>
                </c:pt>
                <c:pt idx="1294">
                  <c:v>5.0519527999999996</c:v>
                </c:pt>
                <c:pt idx="1295">
                  <c:v>5.0489283</c:v>
                </c:pt>
                <c:pt idx="1296">
                  <c:v>5.0511626999999999</c:v>
                </c:pt>
                <c:pt idx="1297">
                  <c:v>5.0497807999999997</c:v>
                </c:pt>
                <c:pt idx="1298">
                  <c:v>5.0522536999999996</c:v>
                </c:pt>
                <c:pt idx="1299">
                  <c:v>5.0503501999999996</c:v>
                </c:pt>
                <c:pt idx="1300">
                  <c:v>5.0516867999999997</c:v>
                </c:pt>
                <c:pt idx="1301">
                  <c:v>5.0493035000000024</c:v>
                </c:pt>
                <c:pt idx="1302">
                  <c:v>5.0498151999999985</c:v>
                </c:pt>
                <c:pt idx="1303">
                  <c:v>5.0512648000000002</c:v>
                </c:pt>
                <c:pt idx="1304">
                  <c:v>5.0510826</c:v>
                </c:pt>
                <c:pt idx="1305">
                  <c:v>5.0504980000000002</c:v>
                </c:pt>
                <c:pt idx="1306">
                  <c:v>5.0497103000000001</c:v>
                </c:pt>
                <c:pt idx="1307">
                  <c:v>5.0516652999999998</c:v>
                </c:pt>
                <c:pt idx="1308">
                  <c:v>5.0505446999999855</c:v>
                </c:pt>
                <c:pt idx="1309">
                  <c:v>5.0508355999999655</c:v>
                </c:pt>
                <c:pt idx="1310">
                  <c:v>5.0492144000000003</c:v>
                </c:pt>
                <c:pt idx="1311">
                  <c:v>5.0500411999999999</c:v>
                </c:pt>
                <c:pt idx="1312">
                  <c:v>5.0499939999999999</c:v>
                </c:pt>
                <c:pt idx="1313">
                  <c:v>5.0497598999999997</c:v>
                </c:pt>
                <c:pt idx="1314">
                  <c:v>5.0512823999999998</c:v>
                </c:pt>
                <c:pt idx="1315">
                  <c:v>5.0516915000000004</c:v>
                </c:pt>
                <c:pt idx="1316">
                  <c:v>5.0493822000000002</c:v>
                </c:pt>
                <c:pt idx="1317">
                  <c:v>5.0498146999999856</c:v>
                </c:pt>
                <c:pt idx="1318">
                  <c:v>5.0505551999999945</c:v>
                </c:pt>
                <c:pt idx="1319">
                  <c:v>5.0500077999999995</c:v>
                </c:pt>
                <c:pt idx="1320">
                  <c:v>5.0509309999999745</c:v>
                </c:pt>
                <c:pt idx="1321">
                  <c:v>5.0512066000000004</c:v>
                </c:pt>
                <c:pt idx="1322">
                  <c:v>5.0497999000000124</c:v>
                </c:pt>
                <c:pt idx="1323">
                  <c:v>5.0500101999999965</c:v>
                </c:pt>
                <c:pt idx="1324">
                  <c:v>5.0497518000000001</c:v>
                </c:pt>
                <c:pt idx="1325">
                  <c:v>5.0483612999999998</c:v>
                </c:pt>
                <c:pt idx="1326">
                  <c:v>5.0495539000000003</c:v>
                </c:pt>
                <c:pt idx="1327">
                  <c:v>5.0494528000000001</c:v>
                </c:pt>
                <c:pt idx="1328">
                  <c:v>5.0488210000000002</c:v>
                </c:pt>
                <c:pt idx="1329">
                  <c:v>5.0505614000000003</c:v>
                </c:pt>
                <c:pt idx="1330">
                  <c:v>5.0479206999999855</c:v>
                </c:pt>
                <c:pt idx="1331">
                  <c:v>5.0479659999999855</c:v>
                </c:pt>
                <c:pt idx="1332">
                  <c:v>5.0490775000000001</c:v>
                </c:pt>
                <c:pt idx="1333">
                  <c:v>5.0495023999999997</c:v>
                </c:pt>
                <c:pt idx="1334">
                  <c:v>5.0502057000000002</c:v>
                </c:pt>
                <c:pt idx="1335">
                  <c:v>5.0485620000000004</c:v>
                </c:pt>
                <c:pt idx="1336">
                  <c:v>5.0492549000000002</c:v>
                </c:pt>
                <c:pt idx="1337">
                  <c:v>5.0498304000000003</c:v>
                </c:pt>
                <c:pt idx="1338">
                  <c:v>5.0485348999999431</c:v>
                </c:pt>
                <c:pt idx="1339">
                  <c:v>5.0501461000000001</c:v>
                </c:pt>
                <c:pt idx="1340">
                  <c:v>5.0480226999999998</c:v>
                </c:pt>
                <c:pt idx="1341">
                  <c:v>5.0493169</c:v>
                </c:pt>
                <c:pt idx="1342">
                  <c:v>5.0503969</c:v>
                </c:pt>
                <c:pt idx="1343">
                  <c:v>5.0492191000000499</c:v>
                </c:pt>
                <c:pt idx="1344">
                  <c:v>5.0498576000000002</c:v>
                </c:pt>
                <c:pt idx="1345">
                  <c:v>5.0497718000000003</c:v>
                </c:pt>
                <c:pt idx="1346">
                  <c:v>5.0492735000000124</c:v>
                </c:pt>
                <c:pt idx="1347">
                  <c:v>5.0495520000000003</c:v>
                </c:pt>
                <c:pt idx="1348">
                  <c:v>5.0493689000000499</c:v>
                </c:pt>
                <c:pt idx="1349">
                  <c:v>5.0504622000000001</c:v>
                </c:pt>
                <c:pt idx="1350">
                  <c:v>5.0492482000000134</c:v>
                </c:pt>
                <c:pt idx="1351">
                  <c:v>5.0489626000000003</c:v>
                </c:pt>
                <c:pt idx="1352">
                  <c:v>5.0500683999999998</c:v>
                </c:pt>
                <c:pt idx="1353">
                  <c:v>5.0492840000000001</c:v>
                </c:pt>
                <c:pt idx="1354">
                  <c:v>5.0495104999999985</c:v>
                </c:pt>
                <c:pt idx="1355">
                  <c:v>5.0506767999999997</c:v>
                </c:pt>
                <c:pt idx="1356">
                  <c:v>5.0498605000000003</c:v>
                </c:pt>
                <c:pt idx="1357">
                  <c:v>5.0514425999999997</c:v>
                </c:pt>
                <c:pt idx="1358">
                  <c:v>5.0489731000000004</c:v>
                </c:pt>
                <c:pt idx="1359">
                  <c:v>5.0500397999999995</c:v>
                </c:pt>
                <c:pt idx="1360">
                  <c:v>5.0479444999999945</c:v>
                </c:pt>
                <c:pt idx="1361">
                  <c:v>5.0496340000000002</c:v>
                </c:pt>
                <c:pt idx="1362">
                  <c:v>5.0499916000000002</c:v>
                </c:pt>
                <c:pt idx="1363">
                  <c:v>5.0498742999999955</c:v>
                </c:pt>
                <c:pt idx="1364">
                  <c:v>5.0472317000000002</c:v>
                </c:pt>
                <c:pt idx="1365">
                  <c:v>5.0480247</c:v>
                </c:pt>
                <c:pt idx="1366">
                  <c:v>5.0476470000000004</c:v>
                </c:pt>
                <c:pt idx="1367">
                  <c:v>5.0482621000000636</c:v>
                </c:pt>
                <c:pt idx="1368">
                  <c:v>5.0496258999999997</c:v>
                </c:pt>
                <c:pt idx="1369">
                  <c:v>5.0486678999999999</c:v>
                </c:pt>
                <c:pt idx="1370">
                  <c:v>5.0501522999999855</c:v>
                </c:pt>
                <c:pt idx="1371">
                  <c:v>5.0470184999999965</c:v>
                </c:pt>
                <c:pt idx="1372">
                  <c:v>5.0487732999999997</c:v>
                </c:pt>
                <c:pt idx="1373">
                  <c:v>5.0491723999999998</c:v>
                </c:pt>
                <c:pt idx="1374">
                  <c:v>5.0493908000000003</c:v>
                </c:pt>
                <c:pt idx="1375">
                  <c:v>5.0485229</c:v>
                </c:pt>
                <c:pt idx="1376">
                  <c:v>5.0494070000000004</c:v>
                </c:pt>
                <c:pt idx="1377">
                  <c:v>5.0487399000000002</c:v>
                </c:pt>
                <c:pt idx="1378">
                  <c:v>5.0494032000000004</c:v>
                </c:pt>
                <c:pt idx="1379">
                  <c:v>5.0475525999999755</c:v>
                </c:pt>
                <c:pt idx="1380">
                  <c:v>5.0487536999999998</c:v>
                </c:pt>
                <c:pt idx="1381">
                  <c:v>5.0479031000000001</c:v>
                </c:pt>
                <c:pt idx="1382">
                  <c:v>5.0472317000000002</c:v>
                </c:pt>
                <c:pt idx="1383">
                  <c:v>5.0483402999999996</c:v>
                </c:pt>
                <c:pt idx="1384">
                  <c:v>5.0493288000000014</c:v>
                </c:pt>
                <c:pt idx="1385">
                  <c:v>5.0473041999999975</c:v>
                </c:pt>
                <c:pt idx="1386">
                  <c:v>5.0486769999999996</c:v>
                </c:pt>
                <c:pt idx="1387">
                  <c:v>5.0477351999999955</c:v>
                </c:pt>
                <c:pt idx="1388">
                  <c:v>5.0477947999999975</c:v>
                </c:pt>
                <c:pt idx="1389">
                  <c:v>5.0484977000000004</c:v>
                </c:pt>
                <c:pt idx="1390">
                  <c:v>5.0480270000000003</c:v>
                </c:pt>
                <c:pt idx="1391">
                  <c:v>5.0488309999999945</c:v>
                </c:pt>
                <c:pt idx="1392">
                  <c:v>5.0482430000000535</c:v>
                </c:pt>
                <c:pt idx="1393">
                  <c:v>5.0471653999999955</c:v>
                </c:pt>
                <c:pt idx="1394">
                  <c:v>5.0494117999999997</c:v>
                </c:pt>
                <c:pt idx="1395">
                  <c:v>5.0473165999999745</c:v>
                </c:pt>
                <c:pt idx="1396">
                  <c:v>5.0487647000000004</c:v>
                </c:pt>
                <c:pt idx="1397">
                  <c:v>5.0473341999999946</c:v>
                </c:pt>
                <c:pt idx="1398">
                  <c:v>5.0476159999999846</c:v>
                </c:pt>
                <c:pt idx="1399">
                  <c:v>5.0477409</c:v>
                </c:pt>
                <c:pt idx="1400">
                  <c:v>5.0479068999999646</c:v>
                </c:pt>
                <c:pt idx="1401">
                  <c:v>5.0490903999999999</c:v>
                </c:pt>
                <c:pt idx="1402">
                  <c:v>5.0476226999999998</c:v>
                </c:pt>
                <c:pt idx="1403">
                  <c:v>5.0478997000000003</c:v>
                </c:pt>
                <c:pt idx="1404">
                  <c:v>5.0479249999999745</c:v>
                </c:pt>
                <c:pt idx="1405">
                  <c:v>5.0484461999999999</c:v>
                </c:pt>
                <c:pt idx="1406">
                  <c:v>5.0480523000000002</c:v>
                </c:pt>
                <c:pt idx="1407">
                  <c:v>5.0479073999999855</c:v>
                </c:pt>
                <c:pt idx="1408">
                  <c:v>5.0488461999999998</c:v>
                </c:pt>
                <c:pt idx="1409">
                  <c:v>5.0488309999999945</c:v>
                </c:pt>
                <c:pt idx="1410">
                  <c:v>5.0493727000000499</c:v>
                </c:pt>
                <c:pt idx="1411">
                  <c:v>5.0493746000000002</c:v>
                </c:pt>
                <c:pt idx="1412">
                  <c:v>5.0492382000000013</c:v>
                </c:pt>
                <c:pt idx="1413">
                  <c:v>5.0498209000000003</c:v>
                </c:pt>
                <c:pt idx="1414">
                  <c:v>5.0478763999999945</c:v>
                </c:pt>
                <c:pt idx="1415">
                  <c:v>5.0484704999999996</c:v>
                </c:pt>
                <c:pt idx="1416">
                  <c:v>5.0482969000000004</c:v>
                </c:pt>
                <c:pt idx="1417">
                  <c:v>5.0489882999999756</c:v>
                </c:pt>
                <c:pt idx="1418">
                  <c:v>5.0499834999999997</c:v>
                </c:pt>
                <c:pt idx="1419">
                  <c:v>5.0487814000000002</c:v>
                </c:pt>
                <c:pt idx="1420">
                  <c:v>5.0499339000000001</c:v>
                </c:pt>
                <c:pt idx="1421">
                  <c:v>5.0481730000000002</c:v>
                </c:pt>
                <c:pt idx="1422">
                  <c:v>5.0490956000000002</c:v>
                </c:pt>
                <c:pt idx="1423">
                  <c:v>5.0568241999999985</c:v>
                </c:pt>
                <c:pt idx="1424">
                  <c:v>5.0621456999999745</c:v>
                </c:pt>
                <c:pt idx="1425">
                  <c:v>5.0653752999999755</c:v>
                </c:pt>
                <c:pt idx="1426">
                  <c:v>5.0713997000000699</c:v>
                </c:pt>
                <c:pt idx="1427">
                  <c:v>5.0725635999999996</c:v>
                </c:pt>
                <c:pt idx="1428">
                  <c:v>5.0789923999999997</c:v>
                </c:pt>
                <c:pt idx="1429">
                  <c:v>5.0811782000000001</c:v>
                </c:pt>
                <c:pt idx="1430">
                  <c:v>5.0856279999999998</c:v>
                </c:pt>
                <c:pt idx="1431">
                  <c:v>5.0911139999999975</c:v>
                </c:pt>
                <c:pt idx="1432">
                  <c:v>5.0952516000000001</c:v>
                </c:pt>
                <c:pt idx="1433">
                  <c:v>5.1000427999999998</c:v>
                </c:pt>
                <c:pt idx="1434">
                  <c:v>5.1048125999999376</c:v>
                </c:pt>
                <c:pt idx="1435">
                  <c:v>5.1107272999999855</c:v>
                </c:pt>
                <c:pt idx="1436">
                  <c:v>5.1156701999999985</c:v>
                </c:pt>
                <c:pt idx="1437">
                  <c:v>5.1217407999999995</c:v>
                </c:pt>
                <c:pt idx="1438">
                  <c:v>5.1287407999999965</c:v>
                </c:pt>
                <c:pt idx="1439">
                  <c:v>5.1356330000000003</c:v>
                </c:pt>
                <c:pt idx="1440">
                  <c:v>5.1404509999999846</c:v>
                </c:pt>
                <c:pt idx="1441">
                  <c:v>5.1492867000000002</c:v>
                </c:pt>
                <c:pt idx="1442">
                  <c:v>5.1551842999999131</c:v>
                </c:pt>
                <c:pt idx="1443">
                  <c:v>5.1623639999999975</c:v>
                </c:pt>
                <c:pt idx="1444">
                  <c:v>5.1672906999999855</c:v>
                </c:pt>
                <c:pt idx="1445">
                  <c:v>5.1753286999999997</c:v>
                </c:pt>
                <c:pt idx="1446">
                  <c:v>5.1781677999999998</c:v>
                </c:pt>
                <c:pt idx="1447">
                  <c:v>5.1883688000000001</c:v>
                </c:pt>
                <c:pt idx="1448">
                  <c:v>5.1923760999999855</c:v>
                </c:pt>
                <c:pt idx="1449">
                  <c:v>5.2011418000000003</c:v>
                </c:pt>
                <c:pt idx="1450">
                  <c:v>5.2087383000000003</c:v>
                </c:pt>
                <c:pt idx="1451">
                  <c:v>5.2175516999999845</c:v>
                </c:pt>
                <c:pt idx="1452">
                  <c:v>5.2219652999999955</c:v>
                </c:pt>
                <c:pt idx="1453">
                  <c:v>5.2293352999999945</c:v>
                </c:pt>
                <c:pt idx="1454">
                  <c:v>5.2360492000000134</c:v>
                </c:pt>
                <c:pt idx="1455">
                  <c:v>5.2435860999999955</c:v>
                </c:pt>
                <c:pt idx="1456">
                  <c:v>5.2556767000000004</c:v>
                </c:pt>
                <c:pt idx="1457">
                  <c:v>5.2635864999999855</c:v>
                </c:pt>
                <c:pt idx="1458">
                  <c:v>5.2688755999999755</c:v>
                </c:pt>
                <c:pt idx="1459">
                  <c:v>5.2757654000000134</c:v>
                </c:pt>
                <c:pt idx="1460">
                  <c:v>5.2834786999999999</c:v>
                </c:pt>
                <c:pt idx="1461">
                  <c:v>5.2910056000000001</c:v>
                </c:pt>
                <c:pt idx="1462">
                  <c:v>5.2956165999999945</c:v>
                </c:pt>
                <c:pt idx="1463">
                  <c:v>5.3021020999999955</c:v>
                </c:pt>
                <c:pt idx="1464">
                  <c:v>5.3109721999999975</c:v>
                </c:pt>
                <c:pt idx="1465">
                  <c:v>5.3164147999999845</c:v>
                </c:pt>
                <c:pt idx="1466">
                  <c:v>5.3236307999999966</c:v>
                </c:pt>
                <c:pt idx="1467">
                  <c:v>5.3303947000000003</c:v>
                </c:pt>
                <c:pt idx="1468">
                  <c:v>5.3368067999999997</c:v>
                </c:pt>
                <c:pt idx="1469">
                  <c:v>5.3434711000000004</c:v>
                </c:pt>
                <c:pt idx="1470">
                  <c:v>5.3516916999999999</c:v>
                </c:pt>
                <c:pt idx="1471">
                  <c:v>5.3578514999999856</c:v>
                </c:pt>
                <c:pt idx="1472">
                  <c:v>5.3676247999999855</c:v>
                </c:pt>
                <c:pt idx="1473">
                  <c:v>5.364114299999895</c:v>
                </c:pt>
                <c:pt idx="1474">
                  <c:v>5.3686108999999655</c:v>
                </c:pt>
                <c:pt idx="1475">
                  <c:v>5.3714209000000004</c:v>
                </c:pt>
                <c:pt idx="1476">
                  <c:v>5.3699979999999945</c:v>
                </c:pt>
                <c:pt idx="1477">
                  <c:v>5.3716873999999999</c:v>
                </c:pt>
                <c:pt idx="1478">
                  <c:v>5.3703775</c:v>
                </c:pt>
                <c:pt idx="1479">
                  <c:v>5.3705343999999755</c:v>
                </c:pt>
                <c:pt idx="1480">
                  <c:v>5.3716353999999997</c:v>
                </c:pt>
                <c:pt idx="1481">
                  <c:v>5.3730864999999985</c:v>
                </c:pt>
                <c:pt idx="1482">
                  <c:v>5.3713093000000134</c:v>
                </c:pt>
                <c:pt idx="1483">
                  <c:v>5.3739442999999945</c:v>
                </c:pt>
                <c:pt idx="1484">
                  <c:v>5.3725776999999955</c:v>
                </c:pt>
                <c:pt idx="1485">
                  <c:v>5.3741569999999745</c:v>
                </c:pt>
                <c:pt idx="1486">
                  <c:v>5.3733459000000003</c:v>
                </c:pt>
                <c:pt idx="1487">
                  <c:v>5.3745507999999855</c:v>
                </c:pt>
                <c:pt idx="1488">
                  <c:v>5.3758882999999855</c:v>
                </c:pt>
                <c:pt idx="1489">
                  <c:v>5.3766012000000014</c:v>
                </c:pt>
                <c:pt idx="1490">
                  <c:v>5.3773685000000002</c:v>
                </c:pt>
                <c:pt idx="1491">
                  <c:v>5.3765383</c:v>
                </c:pt>
                <c:pt idx="1492">
                  <c:v>5.3788681000000134</c:v>
                </c:pt>
                <c:pt idx="1493">
                  <c:v>5.3774467000000001</c:v>
                </c:pt>
                <c:pt idx="1494">
                  <c:v>5.3766341000000004</c:v>
                </c:pt>
                <c:pt idx="1495">
                  <c:v>5.3764080999999999</c:v>
                </c:pt>
                <c:pt idx="1496">
                  <c:v>5.3784274999999999</c:v>
                </c:pt>
                <c:pt idx="1497">
                  <c:v>5.3774117999999955</c:v>
                </c:pt>
                <c:pt idx="1498">
                  <c:v>5.3778601000000004</c:v>
                </c:pt>
                <c:pt idx="1499">
                  <c:v>5.3776854999999975</c:v>
                </c:pt>
                <c:pt idx="1500">
                  <c:v>5.3789629999999997</c:v>
                </c:pt>
                <c:pt idx="1501">
                  <c:v>5.3776964999999999</c:v>
                </c:pt>
                <c:pt idx="1502">
                  <c:v>5.3783177999999996</c:v>
                </c:pt>
                <c:pt idx="1503">
                  <c:v>5.3766575000000003</c:v>
                </c:pt>
                <c:pt idx="1504">
                  <c:v>5.3786798000000013</c:v>
                </c:pt>
                <c:pt idx="1505">
                  <c:v>5.3800887999999985</c:v>
                </c:pt>
                <c:pt idx="1506">
                  <c:v>5.3771591000000001</c:v>
                </c:pt>
                <c:pt idx="1507">
                  <c:v>5.3778714999999995</c:v>
                </c:pt>
                <c:pt idx="1508">
                  <c:v>5.3748845999999331</c:v>
                </c:pt>
                <c:pt idx="1509">
                  <c:v>5.3777574999999995</c:v>
                </c:pt>
                <c:pt idx="1510">
                  <c:v>5.3788261000000004</c:v>
                </c:pt>
                <c:pt idx="1511">
                  <c:v>5.3779558999999404</c:v>
                </c:pt>
                <c:pt idx="1512">
                  <c:v>5.3780203000000002</c:v>
                </c:pt>
                <c:pt idx="1513">
                  <c:v>5.3777350999999856</c:v>
                </c:pt>
                <c:pt idx="1514">
                  <c:v>5.3790269000000004</c:v>
                </c:pt>
                <c:pt idx="1515">
                  <c:v>5.3792920000000581</c:v>
                </c:pt>
                <c:pt idx="1516">
                  <c:v>5.3812126999999998</c:v>
                </c:pt>
                <c:pt idx="1517">
                  <c:v>5.3787060000000002</c:v>
                </c:pt>
                <c:pt idx="1518">
                  <c:v>5.3809246999999845</c:v>
                </c:pt>
                <c:pt idx="1519">
                  <c:v>5.3790784000000134</c:v>
                </c:pt>
                <c:pt idx="1520">
                  <c:v>5.3804444999999985</c:v>
                </c:pt>
                <c:pt idx="1521">
                  <c:v>5.3792610000000636</c:v>
                </c:pt>
                <c:pt idx="1522">
                  <c:v>5.3802671000000499</c:v>
                </c:pt>
                <c:pt idx="1523">
                  <c:v>5.3797636000000582</c:v>
                </c:pt>
                <c:pt idx="1524">
                  <c:v>5.3810139000000001</c:v>
                </c:pt>
                <c:pt idx="1525">
                  <c:v>5.3796343999999996</c:v>
                </c:pt>
                <c:pt idx="1526">
                  <c:v>5.3809461999999995</c:v>
                </c:pt>
                <c:pt idx="1527">
                  <c:v>5.3803438999999997</c:v>
                </c:pt>
                <c:pt idx="1528">
                  <c:v>5.3797392999999998</c:v>
                </c:pt>
                <c:pt idx="1529">
                  <c:v>5.3803191000000004</c:v>
                </c:pt>
                <c:pt idx="1530">
                  <c:v>5.3807057999999985</c:v>
                </c:pt>
                <c:pt idx="1531">
                  <c:v>5.3821520999999946</c:v>
                </c:pt>
                <c:pt idx="1532">
                  <c:v>5.3819164999999956</c:v>
                </c:pt>
                <c:pt idx="1533">
                  <c:v>5.3810253000000001</c:v>
                </c:pt>
                <c:pt idx="1534">
                  <c:v>5.3834467000000004</c:v>
                </c:pt>
                <c:pt idx="1535">
                  <c:v>5.3815822999999945</c:v>
                </c:pt>
                <c:pt idx="1536">
                  <c:v>5.3786922000000024</c:v>
                </c:pt>
                <c:pt idx="1537">
                  <c:v>5.3781537999999998</c:v>
                </c:pt>
                <c:pt idx="1538">
                  <c:v>5.3798757000000004</c:v>
                </c:pt>
                <c:pt idx="1539">
                  <c:v>5.3802018</c:v>
                </c:pt>
                <c:pt idx="1540">
                  <c:v>5.3813529000000004</c:v>
                </c:pt>
                <c:pt idx="1541">
                  <c:v>5.3798136999999997</c:v>
                </c:pt>
                <c:pt idx="1542">
                  <c:v>5.3806219000000004</c:v>
                </c:pt>
                <c:pt idx="1543">
                  <c:v>5.3803463000000002</c:v>
                </c:pt>
                <c:pt idx="1544">
                  <c:v>5.3805741999999945</c:v>
                </c:pt>
                <c:pt idx="1545">
                  <c:v>5.3801769999999856</c:v>
                </c:pt>
                <c:pt idx="1546">
                  <c:v>5.3808788999999955</c:v>
                </c:pt>
                <c:pt idx="1547">
                  <c:v>5.3804258999999846</c:v>
                </c:pt>
                <c:pt idx="1548">
                  <c:v>5.3799934000000134</c:v>
                </c:pt>
                <c:pt idx="1549">
                  <c:v>5.3803047999999976</c:v>
                </c:pt>
                <c:pt idx="1550">
                  <c:v>5.3807849999999755</c:v>
                </c:pt>
                <c:pt idx="1551">
                  <c:v>5.3809614000000003</c:v>
                </c:pt>
                <c:pt idx="1552">
                  <c:v>5.3799605000000001</c:v>
                </c:pt>
                <c:pt idx="1553">
                  <c:v>5.3821582999999755</c:v>
                </c:pt>
                <c:pt idx="1554">
                  <c:v>5.3797426000000499</c:v>
                </c:pt>
                <c:pt idx="1555">
                  <c:v>5.3806232999999999</c:v>
                </c:pt>
                <c:pt idx="1556">
                  <c:v>5.3801617999999998</c:v>
                </c:pt>
                <c:pt idx="1557">
                  <c:v>5.3791022000000002</c:v>
                </c:pt>
                <c:pt idx="1558">
                  <c:v>5.3800878999999755</c:v>
                </c:pt>
                <c:pt idx="1559">
                  <c:v>5.3807858999999745</c:v>
                </c:pt>
                <c:pt idx="1560">
                  <c:v>5.3810406000000004</c:v>
                </c:pt>
                <c:pt idx="1561">
                  <c:v>5.3807039000000003</c:v>
                </c:pt>
                <c:pt idx="1562">
                  <c:v>5.3813342999999945</c:v>
                </c:pt>
                <c:pt idx="1563">
                  <c:v>5.3800806999999855</c:v>
                </c:pt>
                <c:pt idx="1564">
                  <c:v>5.3830476000000003</c:v>
                </c:pt>
                <c:pt idx="1565">
                  <c:v>5.3798285000000003</c:v>
                </c:pt>
                <c:pt idx="1566">
                  <c:v>5.3801622</c:v>
                </c:pt>
                <c:pt idx="1567">
                  <c:v>5.3767947999999999</c:v>
                </c:pt>
                <c:pt idx="1568">
                  <c:v>5.3783813</c:v>
                </c:pt>
                <c:pt idx="1569">
                  <c:v>5.3798218000000002</c:v>
                </c:pt>
                <c:pt idx="1570">
                  <c:v>5.3798598999999996</c:v>
                </c:pt>
                <c:pt idx="1571">
                  <c:v>5.3802127999999998</c:v>
                </c:pt>
                <c:pt idx="1572">
                  <c:v>5.3804407000000003</c:v>
                </c:pt>
                <c:pt idx="1573">
                  <c:v>5.3811622000000003</c:v>
                </c:pt>
                <c:pt idx="1574">
                  <c:v>5.3804940999999955</c:v>
                </c:pt>
                <c:pt idx="1575">
                  <c:v>5.3810042999999945</c:v>
                </c:pt>
                <c:pt idx="1576">
                  <c:v>5.3789863999999845</c:v>
                </c:pt>
                <c:pt idx="1577">
                  <c:v>5.3797154000000003</c:v>
                </c:pt>
                <c:pt idx="1578">
                  <c:v>5.3806953000000002</c:v>
                </c:pt>
                <c:pt idx="1579">
                  <c:v>5.3808613000000003</c:v>
                </c:pt>
                <c:pt idx="1580">
                  <c:v>5.3799862999999855</c:v>
                </c:pt>
                <c:pt idx="1581">
                  <c:v>5.380096</c:v>
                </c:pt>
                <c:pt idx="1582">
                  <c:v>5.3809875999999655</c:v>
                </c:pt>
                <c:pt idx="1583">
                  <c:v>5.3812303999999997</c:v>
                </c:pt>
                <c:pt idx="1584">
                  <c:v>5.3814425000000004</c:v>
                </c:pt>
                <c:pt idx="1585">
                  <c:v>5.3809904999999985</c:v>
                </c:pt>
                <c:pt idx="1586">
                  <c:v>5.3818263999999996</c:v>
                </c:pt>
                <c:pt idx="1587">
                  <c:v>5.3811301999999985</c:v>
                </c:pt>
                <c:pt idx="1588">
                  <c:v>5.3808537000000003</c:v>
                </c:pt>
                <c:pt idx="1589">
                  <c:v>5.3820175999999655</c:v>
                </c:pt>
                <c:pt idx="1590">
                  <c:v>5.3820410000000001</c:v>
                </c:pt>
                <c:pt idx="1591">
                  <c:v>5.3832187999999999</c:v>
                </c:pt>
                <c:pt idx="1592">
                  <c:v>5.3814625999999999</c:v>
                </c:pt>
                <c:pt idx="1593">
                  <c:v>5.3818315999999955</c:v>
                </c:pt>
                <c:pt idx="1594">
                  <c:v>5.3814354</c:v>
                </c:pt>
                <c:pt idx="1595">
                  <c:v>5.3814267999999998</c:v>
                </c:pt>
                <c:pt idx="1596">
                  <c:v>5.3811893</c:v>
                </c:pt>
                <c:pt idx="1597">
                  <c:v>5.3806089999999998</c:v>
                </c:pt>
                <c:pt idx="1598">
                  <c:v>5.3805284999999996</c:v>
                </c:pt>
                <c:pt idx="1599">
                  <c:v>5.3805365999999655</c:v>
                </c:pt>
                <c:pt idx="1600">
                  <c:v>5.3800610999999998</c:v>
                </c:pt>
                <c:pt idx="1601">
                  <c:v>5.3799443</c:v>
                </c:pt>
                <c:pt idx="1602">
                  <c:v>5.3815751000000001</c:v>
                </c:pt>
                <c:pt idx="1603">
                  <c:v>5.3811574000000002</c:v>
                </c:pt>
                <c:pt idx="1604">
                  <c:v>5.3807568999999855</c:v>
                </c:pt>
                <c:pt idx="1605">
                  <c:v>5.3802003999999997</c:v>
                </c:pt>
                <c:pt idx="1606">
                  <c:v>5.3818482999999997</c:v>
                </c:pt>
                <c:pt idx="1607">
                  <c:v>5.3817462999999996</c:v>
                </c:pt>
                <c:pt idx="1608">
                  <c:v>5.3802624000000545</c:v>
                </c:pt>
                <c:pt idx="1609">
                  <c:v>5.3803678000000001</c:v>
                </c:pt>
                <c:pt idx="1610">
                  <c:v>5.3824376999999846</c:v>
                </c:pt>
                <c:pt idx="1611">
                  <c:v>5.3818125999999955</c:v>
                </c:pt>
                <c:pt idx="1612">
                  <c:v>5.3817171999999998</c:v>
                </c:pt>
                <c:pt idx="1613">
                  <c:v>5.3818292999999997</c:v>
                </c:pt>
                <c:pt idx="1614">
                  <c:v>5.3807148999999646</c:v>
                </c:pt>
                <c:pt idx="1615">
                  <c:v>5.3800321000000002</c:v>
                </c:pt>
                <c:pt idx="1616">
                  <c:v>5.3812965999999998</c:v>
                </c:pt>
                <c:pt idx="1617">
                  <c:v>5.3827081000000003</c:v>
                </c:pt>
                <c:pt idx="1618">
                  <c:v>5.3824099999999975</c:v>
                </c:pt>
                <c:pt idx="1619">
                  <c:v>5.3811235000000002</c:v>
                </c:pt>
                <c:pt idx="1620">
                  <c:v>5.3822026000000003</c:v>
                </c:pt>
                <c:pt idx="1621">
                  <c:v>5.3804711999999997</c:v>
                </c:pt>
                <c:pt idx="1622">
                  <c:v>5.3801507999999965</c:v>
                </c:pt>
                <c:pt idx="1623">
                  <c:v>5.3820682</c:v>
                </c:pt>
                <c:pt idx="1624">
                  <c:v>5.3816853</c:v>
                </c:pt>
                <c:pt idx="1625">
                  <c:v>5.3779668999999855</c:v>
                </c:pt>
                <c:pt idx="1626">
                  <c:v>5.3796062000000004</c:v>
                </c:pt>
                <c:pt idx="1627">
                  <c:v>5.3763079999999999</c:v>
                </c:pt>
                <c:pt idx="1628">
                  <c:v>5.3804021000000004</c:v>
                </c:pt>
                <c:pt idx="1629">
                  <c:v>5.3790765</c:v>
                </c:pt>
                <c:pt idx="1630">
                  <c:v>5.3786177999999998</c:v>
                </c:pt>
                <c:pt idx="1631">
                  <c:v>5.3799915</c:v>
                </c:pt>
                <c:pt idx="1632">
                  <c:v>5.3793302000000001</c:v>
                </c:pt>
                <c:pt idx="1633">
                  <c:v>5.3806151999999985</c:v>
                </c:pt>
                <c:pt idx="1634">
                  <c:v>5.3785204999999996</c:v>
                </c:pt>
                <c:pt idx="1635">
                  <c:v>5.3798250999999997</c:v>
                </c:pt>
                <c:pt idx="1636">
                  <c:v>5.3799896</c:v>
                </c:pt>
                <c:pt idx="1637">
                  <c:v>5.3797325999999996</c:v>
                </c:pt>
                <c:pt idx="1638">
                  <c:v>5.3795004000000004</c:v>
                </c:pt>
                <c:pt idx="1639">
                  <c:v>5.3786348999999865</c:v>
                </c:pt>
                <c:pt idx="1640">
                  <c:v>5.3800697000000124</c:v>
                </c:pt>
                <c:pt idx="1641">
                  <c:v>5.3798827999999999</c:v>
                </c:pt>
                <c:pt idx="1642">
                  <c:v>5.3797092000000024</c:v>
                </c:pt>
                <c:pt idx="1643">
                  <c:v>5.3797379000000003</c:v>
                </c:pt>
                <c:pt idx="1644">
                  <c:v>5.3793831000000134</c:v>
                </c:pt>
                <c:pt idx="1645">
                  <c:v>5.3800610999999998</c:v>
                </c:pt>
                <c:pt idx="1646">
                  <c:v>5.3799581999999999</c:v>
                </c:pt>
                <c:pt idx="1647">
                  <c:v>5.3801121999999975</c:v>
                </c:pt>
                <c:pt idx="1648">
                  <c:v>5.3792934000000772</c:v>
                </c:pt>
                <c:pt idx="1649">
                  <c:v>5.3808054999999975</c:v>
                </c:pt>
                <c:pt idx="1650">
                  <c:v>5.3808826999999955</c:v>
                </c:pt>
                <c:pt idx="1651">
                  <c:v>5.3822837000000003</c:v>
                </c:pt>
                <c:pt idx="1652">
                  <c:v>5.3804426000000003</c:v>
                </c:pt>
                <c:pt idx="1653">
                  <c:v>5.3819078999999945</c:v>
                </c:pt>
                <c:pt idx="1654">
                  <c:v>5.3854097999999997</c:v>
                </c:pt>
                <c:pt idx="1655">
                  <c:v>5.3808788999999955</c:v>
                </c:pt>
                <c:pt idx="1656">
                  <c:v>5.3801836999999955</c:v>
                </c:pt>
                <c:pt idx="1657">
                  <c:v>5.3796195999999998</c:v>
                </c:pt>
                <c:pt idx="1658">
                  <c:v>5.3806243</c:v>
                </c:pt>
                <c:pt idx="1659">
                  <c:v>5.3808527000000002</c:v>
                </c:pt>
                <c:pt idx="1660">
                  <c:v>5.3810862999999856</c:v>
                </c:pt>
                <c:pt idx="1661">
                  <c:v>5.3804698000000002</c:v>
                </c:pt>
                <c:pt idx="1662">
                  <c:v>5.3791703999999996</c:v>
                </c:pt>
                <c:pt idx="1663">
                  <c:v>5.3819174999999975</c:v>
                </c:pt>
                <c:pt idx="1664">
                  <c:v>5.3811444999999996</c:v>
                </c:pt>
                <c:pt idx="1665">
                  <c:v>5.3804048999999745</c:v>
                </c:pt>
                <c:pt idx="1666">
                  <c:v>5.3798655999999996</c:v>
                </c:pt>
                <c:pt idx="1667">
                  <c:v>5.3809265999999845</c:v>
                </c:pt>
                <c:pt idx="1668">
                  <c:v>5.380827</c:v>
                </c:pt>
                <c:pt idx="1669">
                  <c:v>5.3810133999999996</c:v>
                </c:pt>
                <c:pt idx="1670">
                  <c:v>5.3808888999999755</c:v>
                </c:pt>
                <c:pt idx="1671">
                  <c:v>5.3807187000000001</c:v>
                </c:pt>
                <c:pt idx="1672">
                  <c:v>5.3810858999999756</c:v>
                </c:pt>
                <c:pt idx="1673">
                  <c:v>5.3812451000000134</c:v>
                </c:pt>
                <c:pt idx="1674">
                  <c:v>5.3797684000000636</c:v>
                </c:pt>
                <c:pt idx="1675">
                  <c:v>5.3807716000000001</c:v>
                </c:pt>
                <c:pt idx="1676">
                  <c:v>5.3813038000000004</c:v>
                </c:pt>
                <c:pt idx="1677">
                  <c:v>5.3806910999999999</c:v>
                </c:pt>
                <c:pt idx="1678">
                  <c:v>5.3814148999999745</c:v>
                </c:pt>
                <c:pt idx="1679">
                  <c:v>5.3803619999999999</c:v>
                </c:pt>
                <c:pt idx="1680">
                  <c:v>5.3806019000000003</c:v>
                </c:pt>
                <c:pt idx="1681">
                  <c:v>5.3806205</c:v>
                </c:pt>
                <c:pt idx="1682">
                  <c:v>5.3816446999999998</c:v>
                </c:pt>
                <c:pt idx="1683">
                  <c:v>5.3827438000000001</c:v>
                </c:pt>
                <c:pt idx="1684">
                  <c:v>5.3788799999999997</c:v>
                </c:pt>
                <c:pt idx="1685">
                  <c:v>5.3821768999999655</c:v>
                </c:pt>
                <c:pt idx="1686">
                  <c:v>5.3765286999999997</c:v>
                </c:pt>
                <c:pt idx="1687">
                  <c:v>5.3794750999999996</c:v>
                </c:pt>
                <c:pt idx="1688">
                  <c:v>5.3816571000000124</c:v>
                </c:pt>
                <c:pt idx="1689">
                  <c:v>5.3823871999999975</c:v>
                </c:pt>
                <c:pt idx="1690">
                  <c:v>5.3810786999999998</c:v>
                </c:pt>
                <c:pt idx="1691">
                  <c:v>5.3800692999999997</c:v>
                </c:pt>
                <c:pt idx="1692">
                  <c:v>5.3806601000000134</c:v>
                </c:pt>
                <c:pt idx="1693">
                  <c:v>5.3809565999999656</c:v>
                </c:pt>
                <c:pt idx="1694">
                  <c:v>5.3817500999999996</c:v>
                </c:pt>
                <c:pt idx="1695">
                  <c:v>5.3802576000000002</c:v>
                </c:pt>
                <c:pt idx="1696">
                  <c:v>5.3802576000000002</c:v>
                </c:pt>
                <c:pt idx="1697">
                  <c:v>5.3803600999999999</c:v>
                </c:pt>
                <c:pt idx="1698">
                  <c:v>5.3811073</c:v>
                </c:pt>
                <c:pt idx="1699">
                  <c:v>5.3804258999999846</c:v>
                </c:pt>
                <c:pt idx="1700">
                  <c:v>5.3796176999999998</c:v>
                </c:pt>
                <c:pt idx="1701">
                  <c:v>5.3808941999999975</c:v>
                </c:pt>
                <c:pt idx="1702">
                  <c:v>5.3809084999999985</c:v>
                </c:pt>
                <c:pt idx="1703">
                  <c:v>5.3806396000000003</c:v>
                </c:pt>
                <c:pt idx="1704">
                  <c:v>5.3816280000000134</c:v>
                </c:pt>
                <c:pt idx="1705">
                  <c:v>5.3793912000000024</c:v>
                </c:pt>
                <c:pt idx="1706">
                  <c:v>5.3809103999999746</c:v>
                </c:pt>
                <c:pt idx="1707">
                  <c:v>5.3810415000000003</c:v>
                </c:pt>
                <c:pt idx="1708">
                  <c:v>5.3815717999999997</c:v>
                </c:pt>
                <c:pt idx="1709">
                  <c:v>5.3799976999999997</c:v>
                </c:pt>
                <c:pt idx="1710">
                  <c:v>5.3834786000000001</c:v>
                </c:pt>
                <c:pt idx="1711">
                  <c:v>5.3820391000000001</c:v>
                </c:pt>
                <c:pt idx="1712">
                  <c:v>5.3822932000000003</c:v>
                </c:pt>
                <c:pt idx="1713">
                  <c:v>5.3823046999999855</c:v>
                </c:pt>
                <c:pt idx="1714">
                  <c:v>5.3817653999999999</c:v>
                </c:pt>
                <c:pt idx="1715">
                  <c:v>5.3798288999999997</c:v>
                </c:pt>
                <c:pt idx="1716">
                  <c:v>5.3804921999999999</c:v>
                </c:pt>
                <c:pt idx="1717">
                  <c:v>5.3788065999999946</c:v>
                </c:pt>
                <c:pt idx="1718">
                  <c:v>5.3808432000000002</c:v>
                </c:pt>
                <c:pt idx="1719">
                  <c:v>5.3813070999999999</c:v>
                </c:pt>
                <c:pt idx="1720">
                  <c:v>5.3812914000000545</c:v>
                </c:pt>
                <c:pt idx="1721">
                  <c:v>5.3809127999999955</c:v>
                </c:pt>
                <c:pt idx="1722">
                  <c:v>5.3805717999999985</c:v>
                </c:pt>
                <c:pt idx="1723">
                  <c:v>5.3807029999999996</c:v>
                </c:pt>
                <c:pt idx="1724">
                  <c:v>5.3804688000000001</c:v>
                </c:pt>
                <c:pt idx="1725">
                  <c:v>5.3807730999999999</c:v>
                </c:pt>
                <c:pt idx="1726">
                  <c:v>5.3799161999999985</c:v>
                </c:pt>
                <c:pt idx="1727">
                  <c:v>5.3799805999999855</c:v>
                </c:pt>
                <c:pt idx="1728">
                  <c:v>5.3807583000000001</c:v>
                </c:pt>
                <c:pt idx="1729">
                  <c:v>5.3810678000000003</c:v>
                </c:pt>
                <c:pt idx="1730">
                  <c:v>5.3797402000000014</c:v>
                </c:pt>
                <c:pt idx="1731">
                  <c:v>5.3799166999999946</c:v>
                </c:pt>
                <c:pt idx="1732">
                  <c:v>5.3822641000000004</c:v>
                </c:pt>
                <c:pt idx="1733">
                  <c:v>5.3822960999999996</c:v>
                </c:pt>
                <c:pt idx="1734">
                  <c:v>5.3815980000000003</c:v>
                </c:pt>
                <c:pt idx="1735">
                  <c:v>5.3811913000000002</c:v>
                </c:pt>
                <c:pt idx="1736">
                  <c:v>5.3822164999999975</c:v>
                </c:pt>
                <c:pt idx="1737">
                  <c:v>5.3797946000000003</c:v>
                </c:pt>
                <c:pt idx="1738">
                  <c:v>5.3802728999999996</c:v>
                </c:pt>
                <c:pt idx="1739">
                  <c:v>5.3801564999999965</c:v>
                </c:pt>
                <c:pt idx="1740">
                  <c:v>5.3805946999999845</c:v>
                </c:pt>
                <c:pt idx="1741">
                  <c:v>5.3801559999999755</c:v>
                </c:pt>
                <c:pt idx="1742">
                  <c:v>5.3805303999999845</c:v>
                </c:pt>
                <c:pt idx="1743">
                  <c:v>5.3818182999999955</c:v>
                </c:pt>
                <c:pt idx="1744">
                  <c:v>5.3785686000000004</c:v>
                </c:pt>
                <c:pt idx="1745">
                  <c:v>5.3805875999999655</c:v>
                </c:pt>
                <c:pt idx="1746">
                  <c:v>5.3762245000000002</c:v>
                </c:pt>
                <c:pt idx="1747">
                  <c:v>5.3783431000000572</c:v>
                </c:pt>
                <c:pt idx="1748">
                  <c:v>5.3791585</c:v>
                </c:pt>
                <c:pt idx="1749">
                  <c:v>5.3788318999999865</c:v>
                </c:pt>
                <c:pt idx="1750">
                  <c:v>5.3784232000000003</c:v>
                </c:pt>
                <c:pt idx="1751">
                  <c:v>5.3809103999999746</c:v>
                </c:pt>
                <c:pt idx="1752">
                  <c:v>5.3798461000000124</c:v>
                </c:pt>
                <c:pt idx="1753">
                  <c:v>5.3784194000000003</c:v>
                </c:pt>
                <c:pt idx="1754">
                  <c:v>5.3790965000000002</c:v>
                </c:pt>
                <c:pt idx="1755">
                  <c:v>5.3788423999999999</c:v>
                </c:pt>
                <c:pt idx="1756">
                  <c:v>5.3786592000000004</c:v>
                </c:pt>
                <c:pt idx="1757">
                  <c:v>5.3786864000000003</c:v>
                </c:pt>
                <c:pt idx="1758">
                  <c:v>5.3779544999999755</c:v>
                </c:pt>
                <c:pt idx="1759">
                  <c:v>5.3798865999999945</c:v>
                </c:pt>
                <c:pt idx="1760">
                  <c:v>5.3781804999999965</c:v>
                </c:pt>
                <c:pt idx="1761">
                  <c:v>5.3795327999999998</c:v>
                </c:pt>
                <c:pt idx="1762">
                  <c:v>5.3791717999999999</c:v>
                </c:pt>
                <c:pt idx="1763">
                  <c:v>5.3802141999999975</c:v>
                </c:pt>
                <c:pt idx="1764">
                  <c:v>5.3791555999999945</c:v>
                </c:pt>
                <c:pt idx="1765">
                  <c:v>5.3791317999999997</c:v>
                </c:pt>
                <c:pt idx="1766">
                  <c:v>5.3805345999999377</c:v>
                </c:pt>
                <c:pt idx="1767">
                  <c:v>5.3802276000000004</c:v>
                </c:pt>
                <c:pt idx="1768">
                  <c:v>5.3795795000000002</c:v>
                </c:pt>
                <c:pt idx="1769">
                  <c:v>5.3799834000000004</c:v>
                </c:pt>
                <c:pt idx="1770">
                  <c:v>5.3825158999999276</c:v>
                </c:pt>
                <c:pt idx="1771">
                  <c:v>5.3809642999999845</c:v>
                </c:pt>
                <c:pt idx="1772">
                  <c:v>5.3821305999999645</c:v>
                </c:pt>
                <c:pt idx="1773">
                  <c:v>5.3794212000000003</c:v>
                </c:pt>
                <c:pt idx="1774">
                  <c:v>5.3788232999999996</c:v>
                </c:pt>
                <c:pt idx="1775">
                  <c:v>5.3782949000000002</c:v>
                </c:pt>
                <c:pt idx="1776">
                  <c:v>5.3783225999999997</c:v>
                </c:pt>
                <c:pt idx="1777">
                  <c:v>5.3802422999999999</c:v>
                </c:pt>
                <c:pt idx="1778">
                  <c:v>5.3793110999999998</c:v>
                </c:pt>
                <c:pt idx="1779">
                  <c:v>5.3803573</c:v>
                </c:pt>
                <c:pt idx="1780">
                  <c:v>5.3776579</c:v>
                </c:pt>
                <c:pt idx="1781">
                  <c:v>5.3783016000000003</c:v>
                </c:pt>
                <c:pt idx="1782">
                  <c:v>5.3795900000000003</c:v>
                </c:pt>
                <c:pt idx="1783">
                  <c:v>5.3805107999999855</c:v>
                </c:pt>
                <c:pt idx="1784">
                  <c:v>5.3780985000000001</c:v>
                </c:pt>
                <c:pt idx="1785">
                  <c:v>5.3794575</c:v>
                </c:pt>
                <c:pt idx="1786">
                  <c:v>5.3804296999999996</c:v>
                </c:pt>
                <c:pt idx="1787">
                  <c:v>5.3800768999999855</c:v>
                </c:pt>
                <c:pt idx="1788">
                  <c:v>5.3789262999999945</c:v>
                </c:pt>
                <c:pt idx="1789">
                  <c:v>5.3796282000000124</c:v>
                </c:pt>
                <c:pt idx="1790">
                  <c:v>5.3793988000000024</c:v>
                </c:pt>
                <c:pt idx="1791">
                  <c:v>5.3775166999999655</c:v>
                </c:pt>
                <c:pt idx="1792">
                  <c:v>5.3783612000000014</c:v>
                </c:pt>
                <c:pt idx="1793">
                  <c:v>5.3788761999999997</c:v>
                </c:pt>
                <c:pt idx="1794">
                  <c:v>5.3785891999999995</c:v>
                </c:pt>
                <c:pt idx="1795">
                  <c:v>5.3770647</c:v>
                </c:pt>
                <c:pt idx="1796">
                  <c:v>5.3791450999999997</c:v>
                </c:pt>
                <c:pt idx="1797">
                  <c:v>5.3788117999999985</c:v>
                </c:pt>
                <c:pt idx="1798">
                  <c:v>5.3793468000000004</c:v>
                </c:pt>
                <c:pt idx="1799">
                  <c:v>5.3777013</c:v>
                </c:pt>
                <c:pt idx="1800">
                  <c:v>5.3789171999999965</c:v>
                </c:pt>
                <c:pt idx="1801">
                  <c:v>5.3789673000000002</c:v>
                </c:pt>
                <c:pt idx="1802">
                  <c:v>5.3787050000000001</c:v>
                </c:pt>
                <c:pt idx="1803">
                  <c:v>5.3801084000000001</c:v>
                </c:pt>
                <c:pt idx="1804">
                  <c:v>5.3781837999999995</c:v>
                </c:pt>
                <c:pt idx="1805">
                  <c:v>5.3787855999999845</c:v>
                </c:pt>
                <c:pt idx="1806">
                  <c:v>5.3766928000000034</c:v>
                </c:pt>
                <c:pt idx="1807">
                  <c:v>5.3796343999999996</c:v>
                </c:pt>
                <c:pt idx="1808">
                  <c:v>5.3795390000000003</c:v>
                </c:pt>
                <c:pt idx="1809">
                  <c:v>5.3789334000000002</c:v>
                </c:pt>
                <c:pt idx="1810">
                  <c:v>5.3773154999999955</c:v>
                </c:pt>
                <c:pt idx="1811">
                  <c:v>5.3785004999999995</c:v>
                </c:pt>
                <c:pt idx="1812">
                  <c:v>5.3790436000000499</c:v>
                </c:pt>
                <c:pt idx="1813">
                  <c:v>5.3793011000000499</c:v>
                </c:pt>
                <c:pt idx="1814">
                  <c:v>5.3798060000000003</c:v>
                </c:pt>
                <c:pt idx="1815">
                  <c:v>5.3788084999999999</c:v>
                </c:pt>
                <c:pt idx="1816">
                  <c:v>5.3792219000000134</c:v>
                </c:pt>
                <c:pt idx="1817">
                  <c:v>5.3791026999999998</c:v>
                </c:pt>
                <c:pt idx="1818">
                  <c:v>5.3803425000000002</c:v>
                </c:pt>
                <c:pt idx="1819">
                  <c:v>5.3787241000000003</c:v>
                </c:pt>
                <c:pt idx="1820">
                  <c:v>5.3805990000000001</c:v>
                </c:pt>
                <c:pt idx="1821">
                  <c:v>5.3787841999999975</c:v>
                </c:pt>
                <c:pt idx="1822">
                  <c:v>5.3793688000000124</c:v>
                </c:pt>
                <c:pt idx="1823">
                  <c:v>5.3796138999999998</c:v>
                </c:pt>
                <c:pt idx="1824">
                  <c:v>5.3802567000000003</c:v>
                </c:pt>
                <c:pt idx="1825">
                  <c:v>5.3788986000000003</c:v>
                </c:pt>
                <c:pt idx="1826">
                  <c:v>5.3798347</c:v>
                </c:pt>
                <c:pt idx="1827">
                  <c:v>5.3800911999999999</c:v>
                </c:pt>
                <c:pt idx="1828">
                  <c:v>5.3788127999999995</c:v>
                </c:pt>
                <c:pt idx="1829">
                  <c:v>5.3785895999999855</c:v>
                </c:pt>
                <c:pt idx="1830">
                  <c:v>5.3830514000000003</c:v>
                </c:pt>
                <c:pt idx="1831">
                  <c:v>5.3806418999999996</c:v>
                </c:pt>
                <c:pt idx="1832">
                  <c:v>5.3807187000000001</c:v>
                </c:pt>
                <c:pt idx="1833">
                  <c:v>5.3820661999999997</c:v>
                </c:pt>
                <c:pt idx="1834">
                  <c:v>5.3788184999999995</c:v>
                </c:pt>
                <c:pt idx="1835">
                  <c:v>5.3790259000000002</c:v>
                </c:pt>
                <c:pt idx="1836">
                  <c:v>5.3787208</c:v>
                </c:pt>
                <c:pt idx="1837">
                  <c:v>5.3792982000000134</c:v>
                </c:pt>
                <c:pt idx="1838">
                  <c:v>5.3769131000000003</c:v>
                </c:pt>
                <c:pt idx="1839">
                  <c:v>5.3780774999999998</c:v>
                </c:pt>
                <c:pt idx="1840">
                  <c:v>5.3778629000000002</c:v>
                </c:pt>
                <c:pt idx="1841">
                  <c:v>5.3781103999999855</c:v>
                </c:pt>
                <c:pt idx="1842">
                  <c:v>5.3780273999999997</c:v>
                </c:pt>
                <c:pt idx="1843">
                  <c:v>5.3782867999999997</c:v>
                </c:pt>
                <c:pt idx="1844">
                  <c:v>5.3779158999999286</c:v>
                </c:pt>
                <c:pt idx="1845">
                  <c:v>5.3788403999999996</c:v>
                </c:pt>
                <c:pt idx="1846">
                  <c:v>5.3786778000000002</c:v>
                </c:pt>
                <c:pt idx="1847">
                  <c:v>5.3777957000000001</c:v>
                </c:pt>
                <c:pt idx="1848">
                  <c:v>5.3783707999999999</c:v>
                </c:pt>
                <c:pt idx="1849">
                  <c:v>5.379468000000049</c:v>
                </c:pt>
                <c:pt idx="1850">
                  <c:v>5.3785461999999997</c:v>
                </c:pt>
                <c:pt idx="1851">
                  <c:v>5.3784861999999976</c:v>
                </c:pt>
                <c:pt idx="1852">
                  <c:v>5.3786243999999996</c:v>
                </c:pt>
                <c:pt idx="1853">
                  <c:v>5.3786582999999997</c:v>
                </c:pt>
                <c:pt idx="1854">
                  <c:v>5.3783541000000001</c:v>
                </c:pt>
                <c:pt idx="1855">
                  <c:v>5.3784555999999855</c:v>
                </c:pt>
                <c:pt idx="1856">
                  <c:v>5.3812312999999996</c:v>
                </c:pt>
                <c:pt idx="1857">
                  <c:v>5.3785752999999845</c:v>
                </c:pt>
                <c:pt idx="1858">
                  <c:v>5.379272900000049</c:v>
                </c:pt>
                <c:pt idx="1859">
                  <c:v>5.3793569000000003</c:v>
                </c:pt>
                <c:pt idx="1860">
                  <c:v>5.3790483000000124</c:v>
                </c:pt>
                <c:pt idx="1861">
                  <c:v>5.3795133000000002</c:v>
                </c:pt>
                <c:pt idx="1862">
                  <c:v>5.3792701000000545</c:v>
                </c:pt>
                <c:pt idx="1863">
                  <c:v>5.3791938000000004</c:v>
                </c:pt>
                <c:pt idx="1864">
                  <c:v>5.3783864999999995</c:v>
                </c:pt>
                <c:pt idx="1865">
                  <c:v>5.3788156999999845</c:v>
                </c:pt>
                <c:pt idx="1866">
                  <c:v>5.3710345999999856</c:v>
                </c:pt>
                <c:pt idx="1867">
                  <c:v>5.3780831999999998</c:v>
                </c:pt>
                <c:pt idx="1868">
                  <c:v>5.3766369999999997</c:v>
                </c:pt>
                <c:pt idx="1869">
                  <c:v>5.3782563000000003</c:v>
                </c:pt>
                <c:pt idx="1870">
                  <c:v>5.3778930000000003</c:v>
                </c:pt>
                <c:pt idx="1871">
                  <c:v>5.3789181999999975</c:v>
                </c:pt>
                <c:pt idx="1872">
                  <c:v>5.3778767999999975</c:v>
                </c:pt>
                <c:pt idx="1873">
                  <c:v>5.3773422000000002</c:v>
                </c:pt>
                <c:pt idx="1874">
                  <c:v>5.3778314999999965</c:v>
                </c:pt>
                <c:pt idx="1875">
                  <c:v>5.3783903000000004</c:v>
                </c:pt>
                <c:pt idx="1876">
                  <c:v>5.3785939000000003</c:v>
                </c:pt>
                <c:pt idx="1877">
                  <c:v>5.3789901999999996</c:v>
                </c:pt>
                <c:pt idx="1878">
                  <c:v>5.3780087999999999</c:v>
                </c:pt>
                <c:pt idx="1879">
                  <c:v>5.3777842999999645</c:v>
                </c:pt>
                <c:pt idx="1880">
                  <c:v>5.3777990000000004</c:v>
                </c:pt>
                <c:pt idx="1881">
                  <c:v>5.3790468999999996</c:v>
                </c:pt>
                <c:pt idx="1882">
                  <c:v>5.3764462000000002</c:v>
                </c:pt>
                <c:pt idx="1883">
                  <c:v>5.3786592000000004</c:v>
                </c:pt>
                <c:pt idx="1884">
                  <c:v>5.3779674000000002</c:v>
                </c:pt>
                <c:pt idx="1885">
                  <c:v>5.3771442999999755</c:v>
                </c:pt>
                <c:pt idx="1886">
                  <c:v>5.3784013000000002</c:v>
                </c:pt>
                <c:pt idx="1887">
                  <c:v>5.3779239999999975</c:v>
                </c:pt>
                <c:pt idx="1888">
                  <c:v>5.3786430000000545</c:v>
                </c:pt>
                <c:pt idx="1889">
                  <c:v>5.3785318999999845</c:v>
                </c:pt>
                <c:pt idx="1890">
                  <c:v>5.3799118999999855</c:v>
                </c:pt>
                <c:pt idx="1891">
                  <c:v>5.3786978999999997</c:v>
                </c:pt>
                <c:pt idx="1892">
                  <c:v>5.3797649999999999</c:v>
                </c:pt>
                <c:pt idx="1893">
                  <c:v>5.3817987000000134</c:v>
                </c:pt>
                <c:pt idx="1894">
                  <c:v>5.3796309999999998</c:v>
                </c:pt>
                <c:pt idx="1895">
                  <c:v>5.3790135000000001</c:v>
                </c:pt>
                <c:pt idx="1896">
                  <c:v>5.3777780999999996</c:v>
                </c:pt>
                <c:pt idx="1897">
                  <c:v>5.3787450999999997</c:v>
                </c:pt>
                <c:pt idx="1898">
                  <c:v>5.3782220000000134</c:v>
                </c:pt>
                <c:pt idx="1899">
                  <c:v>5.3784713999999996</c:v>
                </c:pt>
                <c:pt idx="1900">
                  <c:v>5.3780679999999998</c:v>
                </c:pt>
                <c:pt idx="1901">
                  <c:v>5.3766723000000134</c:v>
                </c:pt>
                <c:pt idx="1902">
                  <c:v>5.3784361000000001</c:v>
                </c:pt>
                <c:pt idx="1903">
                  <c:v>5.3778939000000001</c:v>
                </c:pt>
                <c:pt idx="1904">
                  <c:v>5.3790468999999996</c:v>
                </c:pt>
                <c:pt idx="1905">
                  <c:v>5.3800296999999997</c:v>
                </c:pt>
                <c:pt idx="1906">
                  <c:v>5.3784494000000134</c:v>
                </c:pt>
                <c:pt idx="1907">
                  <c:v>5.3785324000000001</c:v>
                </c:pt>
                <c:pt idx="1908">
                  <c:v>5.3787726999999999</c:v>
                </c:pt>
                <c:pt idx="1909">
                  <c:v>5.3789787000000002</c:v>
                </c:pt>
                <c:pt idx="1910">
                  <c:v>5.3770207999999995</c:v>
                </c:pt>
                <c:pt idx="1911">
                  <c:v>5.3780755999999945</c:v>
                </c:pt>
                <c:pt idx="1912">
                  <c:v>5.3778519999999945</c:v>
                </c:pt>
                <c:pt idx="1913">
                  <c:v>5.3785175999999755</c:v>
                </c:pt>
                <c:pt idx="1914">
                  <c:v>5.3782005000000002</c:v>
                </c:pt>
                <c:pt idx="1915">
                  <c:v>5.3779963999999945</c:v>
                </c:pt>
                <c:pt idx="1916">
                  <c:v>5.3775939999999975</c:v>
                </c:pt>
                <c:pt idx="1917">
                  <c:v>5.3785185999999845</c:v>
                </c:pt>
                <c:pt idx="1918">
                  <c:v>5.3777455999999955</c:v>
                </c:pt>
                <c:pt idx="1919">
                  <c:v>5.3793092000000033</c:v>
                </c:pt>
                <c:pt idx="1920">
                  <c:v>5.3782462999999998</c:v>
                </c:pt>
                <c:pt idx="1921">
                  <c:v>5.3936706000000001</c:v>
                </c:pt>
                <c:pt idx="1922">
                  <c:v>5.4032248999999997</c:v>
                </c:pt>
                <c:pt idx="1923">
                  <c:v>5.4089193</c:v>
                </c:pt>
                <c:pt idx="1924">
                  <c:v>5.4125414000000003</c:v>
                </c:pt>
                <c:pt idx="1925">
                  <c:v>5.4163222000000024</c:v>
                </c:pt>
                <c:pt idx="1926">
                  <c:v>5.4206003999999997</c:v>
                </c:pt>
                <c:pt idx="1927">
                  <c:v>5.4273834000000001</c:v>
                </c:pt>
                <c:pt idx="1928">
                  <c:v>5.4316316000000509</c:v>
                </c:pt>
                <c:pt idx="1929">
                  <c:v>5.43920950000006</c:v>
                </c:pt>
                <c:pt idx="1930">
                  <c:v>5.4435057999999996</c:v>
                </c:pt>
                <c:pt idx="1931">
                  <c:v>5.4477634000000563</c:v>
                </c:pt>
                <c:pt idx="1932">
                  <c:v>5.4509348999999645</c:v>
                </c:pt>
                <c:pt idx="1933">
                  <c:v>5.4539746999999945</c:v>
                </c:pt>
                <c:pt idx="1934">
                  <c:v>5.4629468999999755</c:v>
                </c:pt>
                <c:pt idx="1935">
                  <c:v>5.4689645999999845</c:v>
                </c:pt>
                <c:pt idx="1936">
                  <c:v>5.4774981000000134</c:v>
                </c:pt>
                <c:pt idx="1937">
                  <c:v>5.4821754</c:v>
                </c:pt>
                <c:pt idx="1938">
                  <c:v>5.4878444999999996</c:v>
                </c:pt>
                <c:pt idx="1939">
                  <c:v>5.4948043999999845</c:v>
                </c:pt>
                <c:pt idx="1940">
                  <c:v>5.5015749999999946</c:v>
                </c:pt>
                <c:pt idx="1941">
                  <c:v>5.5077033000000002</c:v>
                </c:pt>
                <c:pt idx="1942">
                  <c:v>5.5121292999999945</c:v>
                </c:pt>
                <c:pt idx="1943">
                  <c:v>5.5213989999999997</c:v>
                </c:pt>
                <c:pt idx="1944">
                  <c:v>5.5279573999999645</c:v>
                </c:pt>
                <c:pt idx="1945">
                  <c:v>5.5327367999999995</c:v>
                </c:pt>
                <c:pt idx="1946">
                  <c:v>5.5427565999999855</c:v>
                </c:pt>
                <c:pt idx="1947">
                  <c:v>5.5482072999999996</c:v>
                </c:pt>
                <c:pt idx="1948">
                  <c:v>5.5554785999999945</c:v>
                </c:pt>
                <c:pt idx="1949">
                  <c:v>5.5635542999999377</c:v>
                </c:pt>
                <c:pt idx="1950">
                  <c:v>5.5693659999999996</c:v>
                </c:pt>
                <c:pt idx="1951">
                  <c:v>5.5775947999999955</c:v>
                </c:pt>
                <c:pt idx="1952">
                  <c:v>5.5847974000000002</c:v>
                </c:pt>
                <c:pt idx="1953">
                  <c:v>5.5924753999999846</c:v>
                </c:pt>
                <c:pt idx="1954">
                  <c:v>5.5999984999999999</c:v>
                </c:pt>
                <c:pt idx="1955">
                  <c:v>5.6071853999999304</c:v>
                </c:pt>
                <c:pt idx="1956">
                  <c:v>5.6141952999999276</c:v>
                </c:pt>
                <c:pt idx="1957">
                  <c:v>5.6217480000000002</c:v>
                </c:pt>
                <c:pt idx="1958">
                  <c:v>5.628985899999905</c:v>
                </c:pt>
                <c:pt idx="1959">
                  <c:v>5.6355776999999945</c:v>
                </c:pt>
                <c:pt idx="1960">
                  <c:v>5.6412721000000134</c:v>
                </c:pt>
                <c:pt idx="1961">
                  <c:v>5.6486758999999855</c:v>
                </c:pt>
                <c:pt idx="1962">
                  <c:v>5.6583837999999975</c:v>
                </c:pt>
                <c:pt idx="1963">
                  <c:v>5.6629676999999745</c:v>
                </c:pt>
                <c:pt idx="1964">
                  <c:v>5.6706133000000003</c:v>
                </c:pt>
                <c:pt idx="1965">
                  <c:v>5.6756225000000002</c:v>
                </c:pt>
                <c:pt idx="1966">
                  <c:v>5.6865648999999845</c:v>
                </c:pt>
                <c:pt idx="1967">
                  <c:v>5.6931075999999745</c:v>
                </c:pt>
                <c:pt idx="1968">
                  <c:v>5.6924194999999855</c:v>
                </c:pt>
                <c:pt idx="1969">
                  <c:v>5.6945819999999276</c:v>
                </c:pt>
                <c:pt idx="1970">
                  <c:v>5.6964411999999998</c:v>
                </c:pt>
                <c:pt idx="1971">
                  <c:v>5.6951631999999996</c:v>
                </c:pt>
                <c:pt idx="1972">
                  <c:v>5.6974701999999855</c:v>
                </c:pt>
                <c:pt idx="1973">
                  <c:v>5.699573</c:v>
                </c:pt>
                <c:pt idx="1974">
                  <c:v>5.6998142999999404</c:v>
                </c:pt>
                <c:pt idx="1975">
                  <c:v>5.6998424999999999</c:v>
                </c:pt>
                <c:pt idx="1976">
                  <c:v>5.7009935</c:v>
                </c:pt>
                <c:pt idx="1977">
                  <c:v>5.7016001000000545</c:v>
                </c:pt>
                <c:pt idx="1978">
                  <c:v>5.7023906999999996</c:v>
                </c:pt>
                <c:pt idx="1979">
                  <c:v>5.7039904999999997</c:v>
                </c:pt>
                <c:pt idx="1980">
                  <c:v>5.7045769999999845</c:v>
                </c:pt>
                <c:pt idx="1981">
                  <c:v>5.7031226000000004</c:v>
                </c:pt>
                <c:pt idx="1982">
                  <c:v>5.7048549999999745</c:v>
                </c:pt>
                <c:pt idx="1983">
                  <c:v>5.7047591000000004</c:v>
                </c:pt>
                <c:pt idx="1984">
                  <c:v>5.7058801999999975</c:v>
                </c:pt>
                <c:pt idx="1985">
                  <c:v>5.7064481000000526</c:v>
                </c:pt>
                <c:pt idx="1986">
                  <c:v>5.7046051000000002</c:v>
                </c:pt>
                <c:pt idx="1987">
                  <c:v>5.7055339999999966</c:v>
                </c:pt>
                <c:pt idx="1988">
                  <c:v>5.7068658000000001</c:v>
                </c:pt>
                <c:pt idx="1989">
                  <c:v>5.7082772000000004</c:v>
                </c:pt>
                <c:pt idx="1990">
                  <c:v>5.7068968</c:v>
                </c:pt>
                <c:pt idx="1991">
                  <c:v>5.7092565999999998</c:v>
                </c:pt>
                <c:pt idx="1992">
                  <c:v>5.7075752999999745</c:v>
                </c:pt>
                <c:pt idx="1993">
                  <c:v>5.7052388000000001</c:v>
                </c:pt>
                <c:pt idx="1994">
                  <c:v>5.7089981999999999</c:v>
                </c:pt>
                <c:pt idx="1995">
                  <c:v>5.7065301000000002</c:v>
                </c:pt>
                <c:pt idx="1996">
                  <c:v>5.7092008999999999</c:v>
                </c:pt>
                <c:pt idx="1997">
                  <c:v>5.7083488000000004</c:v>
                </c:pt>
                <c:pt idx="1998">
                  <c:v>5.7095075</c:v>
                </c:pt>
                <c:pt idx="1999">
                  <c:v>5.7088622999999998</c:v>
                </c:pt>
                <c:pt idx="2000">
                  <c:v>5.7092094000000717</c:v>
                </c:pt>
                <c:pt idx="2001">
                  <c:v>5.7076263000000003</c:v>
                </c:pt>
                <c:pt idx="2002">
                  <c:v>5.7093201000000509</c:v>
                </c:pt>
                <c:pt idx="2003">
                  <c:v>5.7101607000000003</c:v>
                </c:pt>
                <c:pt idx="2004">
                  <c:v>5.7108660000000002</c:v>
                </c:pt>
                <c:pt idx="2005">
                  <c:v>5.7135648999999855</c:v>
                </c:pt>
                <c:pt idx="2006">
                  <c:v>5.7150134999999995</c:v>
                </c:pt>
                <c:pt idx="2007">
                  <c:v>5.7124796</c:v>
                </c:pt>
                <c:pt idx="2008">
                  <c:v>5.7146787999999997</c:v>
                </c:pt>
                <c:pt idx="2009">
                  <c:v>5.7150907999999996</c:v>
                </c:pt>
                <c:pt idx="2010">
                  <c:v>5.7140231000000004</c:v>
                </c:pt>
                <c:pt idx="2011">
                  <c:v>5.7150411999999999</c:v>
                </c:pt>
                <c:pt idx="2012">
                  <c:v>5.7123613000000004</c:v>
                </c:pt>
                <c:pt idx="2013">
                  <c:v>5.7131351999999955</c:v>
                </c:pt>
                <c:pt idx="2014">
                  <c:v>5.7159738999999945</c:v>
                </c:pt>
                <c:pt idx="2015">
                  <c:v>5.7134413999999998</c:v>
                </c:pt>
                <c:pt idx="2016">
                  <c:v>5.7132272999999998</c:v>
                </c:pt>
                <c:pt idx="2017">
                  <c:v>5.7117171000000004</c:v>
                </c:pt>
                <c:pt idx="2018">
                  <c:v>5.7142137999999996</c:v>
                </c:pt>
                <c:pt idx="2019">
                  <c:v>5.7121076999999945</c:v>
                </c:pt>
                <c:pt idx="2020">
                  <c:v>5.7152925000000003</c:v>
                </c:pt>
                <c:pt idx="2021">
                  <c:v>5.7123555999999756</c:v>
                </c:pt>
                <c:pt idx="2022">
                  <c:v>5.7137823000000001</c:v>
                </c:pt>
                <c:pt idx="2023">
                  <c:v>5.7153996999999999</c:v>
                </c:pt>
                <c:pt idx="2024">
                  <c:v>5.7135171999999965</c:v>
                </c:pt>
                <c:pt idx="2025">
                  <c:v>5.7153086999999996</c:v>
                </c:pt>
                <c:pt idx="2026">
                  <c:v>5.7138238000000001</c:v>
                </c:pt>
                <c:pt idx="2027">
                  <c:v>5.7132750000000003</c:v>
                </c:pt>
                <c:pt idx="2028">
                  <c:v>5.7136101999999998</c:v>
                </c:pt>
                <c:pt idx="2029">
                  <c:v>5.7132354000000003</c:v>
                </c:pt>
                <c:pt idx="2030">
                  <c:v>5.7137093999999999</c:v>
                </c:pt>
                <c:pt idx="2031">
                  <c:v>5.7129077999999955</c:v>
                </c:pt>
                <c:pt idx="2032">
                  <c:v>5.7143549999999745</c:v>
                </c:pt>
                <c:pt idx="2033">
                  <c:v>5.7146567999999975</c:v>
                </c:pt>
                <c:pt idx="2034">
                  <c:v>5.714251</c:v>
                </c:pt>
                <c:pt idx="2035">
                  <c:v>5.7128797000000002</c:v>
                </c:pt>
                <c:pt idx="2036">
                  <c:v>5.7127575999999856</c:v>
                </c:pt>
                <c:pt idx="2037">
                  <c:v>5.7125626</c:v>
                </c:pt>
                <c:pt idx="2038">
                  <c:v>5.7136946000000002</c:v>
                </c:pt>
                <c:pt idx="2039">
                  <c:v>5.7142996999999998</c:v>
                </c:pt>
                <c:pt idx="2040">
                  <c:v>5.7142977999999998</c:v>
                </c:pt>
                <c:pt idx="2041">
                  <c:v>5.7143101999999955</c:v>
                </c:pt>
                <c:pt idx="2042">
                  <c:v>5.7140840999999645</c:v>
                </c:pt>
                <c:pt idx="2043">
                  <c:v>5.7098947000000004</c:v>
                </c:pt>
                <c:pt idx="2044">
                  <c:v>5.7144131999999965</c:v>
                </c:pt>
                <c:pt idx="2045">
                  <c:v>5.7095785000000001</c:v>
                </c:pt>
                <c:pt idx="2046">
                  <c:v>5.7114434000000545</c:v>
                </c:pt>
                <c:pt idx="2047">
                  <c:v>5.7123904000000003</c:v>
                </c:pt>
                <c:pt idx="2048">
                  <c:v>5.7117380999999998</c:v>
                </c:pt>
                <c:pt idx="2049">
                  <c:v>5.7124247999999955</c:v>
                </c:pt>
                <c:pt idx="2050">
                  <c:v>5.7105297999999998</c:v>
                </c:pt>
                <c:pt idx="2051">
                  <c:v>5.7109102999999655</c:v>
                </c:pt>
                <c:pt idx="2052">
                  <c:v>5.7112841999999997</c:v>
                </c:pt>
                <c:pt idx="2053">
                  <c:v>5.7128667999999996</c:v>
                </c:pt>
                <c:pt idx="2054">
                  <c:v>5.7118554000000001</c:v>
                </c:pt>
                <c:pt idx="2055">
                  <c:v>5.7138971999999999</c:v>
                </c:pt>
                <c:pt idx="2056">
                  <c:v>5.7117180999999997</c:v>
                </c:pt>
                <c:pt idx="2057">
                  <c:v>5.7122992999999997</c:v>
                </c:pt>
                <c:pt idx="2058">
                  <c:v>5.7129097</c:v>
                </c:pt>
                <c:pt idx="2059">
                  <c:v>5.7111343999999855</c:v>
                </c:pt>
                <c:pt idx="2060">
                  <c:v>5.7138267000000003</c:v>
                </c:pt>
                <c:pt idx="2061">
                  <c:v>5.7130026999999997</c:v>
                </c:pt>
                <c:pt idx="2062">
                  <c:v>5.7122054000000002</c:v>
                </c:pt>
                <c:pt idx="2063">
                  <c:v>5.7117395000000002</c:v>
                </c:pt>
                <c:pt idx="2064">
                  <c:v>5.7125200999999945</c:v>
                </c:pt>
                <c:pt idx="2065">
                  <c:v>5.7118925999999997</c:v>
                </c:pt>
                <c:pt idx="2066">
                  <c:v>5.7108816999999945</c:v>
                </c:pt>
                <c:pt idx="2067">
                  <c:v>5.7108554999999965</c:v>
                </c:pt>
                <c:pt idx="2068">
                  <c:v>5.7103786000000003</c:v>
                </c:pt>
                <c:pt idx="2069">
                  <c:v>5.7140387999999955</c:v>
                </c:pt>
                <c:pt idx="2070">
                  <c:v>5.7119603000000003</c:v>
                </c:pt>
                <c:pt idx="2071">
                  <c:v>5.7129493</c:v>
                </c:pt>
                <c:pt idx="2072">
                  <c:v>5.7126579</c:v>
                </c:pt>
                <c:pt idx="2073">
                  <c:v>5.7116742</c:v>
                </c:pt>
                <c:pt idx="2074">
                  <c:v>5.7114234000000499</c:v>
                </c:pt>
                <c:pt idx="2075">
                  <c:v>5.7105588999999846</c:v>
                </c:pt>
                <c:pt idx="2076">
                  <c:v>5.7111324999999997</c:v>
                </c:pt>
                <c:pt idx="2077">
                  <c:v>5.7117652999999997</c:v>
                </c:pt>
                <c:pt idx="2078">
                  <c:v>5.7115845999999655</c:v>
                </c:pt>
                <c:pt idx="2079">
                  <c:v>5.7119017000000003</c:v>
                </c:pt>
                <c:pt idx="2080">
                  <c:v>5.7118640000000003</c:v>
                </c:pt>
                <c:pt idx="2081">
                  <c:v>5.7129163999999655</c:v>
                </c:pt>
                <c:pt idx="2082">
                  <c:v>5.7119331000000004</c:v>
                </c:pt>
                <c:pt idx="2083">
                  <c:v>5.7113037000000508</c:v>
                </c:pt>
                <c:pt idx="2084">
                  <c:v>5.7118583000000003</c:v>
                </c:pt>
                <c:pt idx="2085">
                  <c:v>5.7114639000000134</c:v>
                </c:pt>
                <c:pt idx="2086">
                  <c:v>5.7122836000000001</c:v>
                </c:pt>
                <c:pt idx="2087">
                  <c:v>5.7114171999999996</c:v>
                </c:pt>
                <c:pt idx="2088">
                  <c:v>5.7109661000000003</c:v>
                </c:pt>
                <c:pt idx="2089">
                  <c:v>5.7106247000000003</c:v>
                </c:pt>
                <c:pt idx="2090">
                  <c:v>5.7108764999999995</c:v>
                </c:pt>
                <c:pt idx="2091">
                  <c:v>5.7121052999999655</c:v>
                </c:pt>
                <c:pt idx="2092">
                  <c:v>5.7123404000000004</c:v>
                </c:pt>
                <c:pt idx="2093">
                  <c:v>5.7134527999999998</c:v>
                </c:pt>
                <c:pt idx="2094">
                  <c:v>5.7119637000000134</c:v>
                </c:pt>
                <c:pt idx="2095">
                  <c:v>5.7126907999999998</c:v>
                </c:pt>
                <c:pt idx="2096">
                  <c:v>5.7116585000000004</c:v>
                </c:pt>
                <c:pt idx="2097">
                  <c:v>5.7123174999999975</c:v>
                </c:pt>
                <c:pt idx="2098">
                  <c:v>5.7125677999999995</c:v>
                </c:pt>
                <c:pt idx="2099">
                  <c:v>5.7111815999999855</c:v>
                </c:pt>
                <c:pt idx="2100">
                  <c:v>5.7135548999999655</c:v>
                </c:pt>
                <c:pt idx="2101">
                  <c:v>5.7136512000000002</c:v>
                </c:pt>
                <c:pt idx="2102">
                  <c:v>5.7131537999999997</c:v>
                </c:pt>
                <c:pt idx="2103">
                  <c:v>5.7087950999999997</c:v>
                </c:pt>
                <c:pt idx="2104">
                  <c:v>5.7132978000000003</c:v>
                </c:pt>
                <c:pt idx="2105">
                  <c:v>5.7082901000000499</c:v>
                </c:pt>
                <c:pt idx="2106">
                  <c:v>5.7101191999999985</c:v>
                </c:pt>
                <c:pt idx="2107">
                  <c:v>5.7120747999999955</c:v>
                </c:pt>
                <c:pt idx="2108">
                  <c:v>5.7125997999999996</c:v>
                </c:pt>
                <c:pt idx="2109">
                  <c:v>5.7122307000000001</c:v>
                </c:pt>
                <c:pt idx="2110">
                  <c:v>5.7118864</c:v>
                </c:pt>
                <c:pt idx="2111">
                  <c:v>5.7123226999999996</c:v>
                </c:pt>
                <c:pt idx="2112">
                  <c:v>5.7105737000000003</c:v>
                </c:pt>
                <c:pt idx="2113">
                  <c:v>5.7106618999999998</c:v>
                </c:pt>
                <c:pt idx="2114">
                  <c:v>5.7111520999999996</c:v>
                </c:pt>
                <c:pt idx="2115">
                  <c:v>5.7120508999999755</c:v>
                </c:pt>
                <c:pt idx="2116">
                  <c:v>5.7109423000000001</c:v>
                </c:pt>
                <c:pt idx="2117">
                  <c:v>5.7115096999999997</c:v>
                </c:pt>
                <c:pt idx="2118">
                  <c:v>5.7124099999999975</c:v>
                </c:pt>
                <c:pt idx="2119">
                  <c:v>5.7129368999999404</c:v>
                </c:pt>
                <c:pt idx="2120">
                  <c:v>5.7134837999999997</c:v>
                </c:pt>
                <c:pt idx="2121">
                  <c:v>5.7108301999999975</c:v>
                </c:pt>
                <c:pt idx="2122">
                  <c:v>5.7116388999999996</c:v>
                </c:pt>
                <c:pt idx="2123">
                  <c:v>5.7116475000000024</c:v>
                </c:pt>
                <c:pt idx="2124">
                  <c:v>5.7117909999999998</c:v>
                </c:pt>
                <c:pt idx="2125">
                  <c:v>5.7133035999999997</c:v>
                </c:pt>
                <c:pt idx="2126">
                  <c:v>5.7119125999999945</c:v>
                </c:pt>
                <c:pt idx="2127">
                  <c:v>5.7128552999999656</c:v>
                </c:pt>
                <c:pt idx="2128">
                  <c:v>5.7142128999999855</c:v>
                </c:pt>
                <c:pt idx="2129">
                  <c:v>5.7125915999999846</c:v>
                </c:pt>
                <c:pt idx="2130">
                  <c:v>5.7132139000000004</c:v>
                </c:pt>
                <c:pt idx="2131">
                  <c:v>5.7141508999999431</c:v>
                </c:pt>
                <c:pt idx="2132">
                  <c:v>5.7125863999999655</c:v>
                </c:pt>
                <c:pt idx="2133">
                  <c:v>5.7107649</c:v>
                </c:pt>
                <c:pt idx="2134">
                  <c:v>5.7157526000000001</c:v>
                </c:pt>
                <c:pt idx="2135">
                  <c:v>5.7112489000000499</c:v>
                </c:pt>
                <c:pt idx="2136">
                  <c:v>5.7126869999999945</c:v>
                </c:pt>
                <c:pt idx="2137">
                  <c:v>5.7117475999999998</c:v>
                </c:pt>
                <c:pt idx="2138">
                  <c:v>5.7115326</c:v>
                </c:pt>
                <c:pt idx="2139">
                  <c:v>5.7097683000000545</c:v>
                </c:pt>
                <c:pt idx="2140">
                  <c:v>5.7119894000000002</c:v>
                </c:pt>
                <c:pt idx="2141">
                  <c:v>5.7111602000000001</c:v>
                </c:pt>
                <c:pt idx="2142">
                  <c:v>5.7107906000000002</c:v>
                </c:pt>
                <c:pt idx="2143">
                  <c:v>5.7115578999999945</c:v>
                </c:pt>
                <c:pt idx="2144">
                  <c:v>5.7123765999999945</c:v>
                </c:pt>
                <c:pt idx="2145">
                  <c:v>5.7236523999999998</c:v>
                </c:pt>
                <c:pt idx="2146">
                  <c:v>5.7376747000000003</c:v>
                </c:pt>
                <c:pt idx="2147">
                  <c:v>5.7526751000000003</c:v>
                </c:pt>
                <c:pt idx="2148">
                  <c:v>5.7681788999999855</c:v>
                </c:pt>
                <c:pt idx="2149">
                  <c:v>5.7820171999999985</c:v>
                </c:pt>
                <c:pt idx="2150">
                  <c:v>5.7956300000000001</c:v>
                </c:pt>
                <c:pt idx="2151">
                  <c:v>5.8086852999999845</c:v>
                </c:pt>
                <c:pt idx="2152">
                  <c:v>5.8237199999999945</c:v>
                </c:pt>
                <c:pt idx="2153">
                  <c:v>5.8377485</c:v>
                </c:pt>
                <c:pt idx="2154">
                  <c:v>5.8509807999999746</c:v>
                </c:pt>
                <c:pt idx="2155">
                  <c:v>5.8651551999999745</c:v>
                </c:pt>
                <c:pt idx="2156">
                  <c:v>5.880547</c:v>
                </c:pt>
                <c:pt idx="2157">
                  <c:v>5.8939136999999855</c:v>
                </c:pt>
                <c:pt idx="2158">
                  <c:v>5.9086946999999999</c:v>
                </c:pt>
                <c:pt idx="2159">
                  <c:v>5.9226011999999999</c:v>
                </c:pt>
                <c:pt idx="2160">
                  <c:v>5.9367380000000134</c:v>
                </c:pt>
                <c:pt idx="2161">
                  <c:v>5.9517403000000124</c:v>
                </c:pt>
                <c:pt idx="2162">
                  <c:v>5.9647812999999745</c:v>
                </c:pt>
                <c:pt idx="2163">
                  <c:v>5.9792914000000907</c:v>
                </c:pt>
                <c:pt idx="2164">
                  <c:v>5.9935140999999845</c:v>
                </c:pt>
                <c:pt idx="2165">
                  <c:v>6.0079459999999845</c:v>
                </c:pt>
                <c:pt idx="2166">
                  <c:v>6.0211715999999855</c:v>
                </c:pt>
                <c:pt idx="2167">
                  <c:v>6.0363870000000004</c:v>
                </c:pt>
                <c:pt idx="2168">
                  <c:v>6.0489334999999995</c:v>
                </c:pt>
                <c:pt idx="2169">
                  <c:v>6.0631027</c:v>
                </c:pt>
                <c:pt idx="2170">
                  <c:v>6.0781646</c:v>
                </c:pt>
                <c:pt idx="2171">
                  <c:v>6.0937733999999999</c:v>
                </c:pt>
                <c:pt idx="2172">
                  <c:v>6.1053146999999655</c:v>
                </c:pt>
                <c:pt idx="2173">
                  <c:v>6.1205496999999855</c:v>
                </c:pt>
                <c:pt idx="2174">
                  <c:v>6.1349091999999965</c:v>
                </c:pt>
                <c:pt idx="2175">
                  <c:v>6.1476129999999856</c:v>
                </c:pt>
                <c:pt idx="2176">
                  <c:v>6.1610354999999855</c:v>
                </c:pt>
                <c:pt idx="2177">
                  <c:v>6.1769495000000001</c:v>
                </c:pt>
                <c:pt idx="2178">
                  <c:v>6.1897425999999998</c:v>
                </c:pt>
                <c:pt idx="2179">
                  <c:v>6.2047781999999998</c:v>
                </c:pt>
                <c:pt idx="2180">
                  <c:v>6.2182031000000508</c:v>
                </c:pt>
                <c:pt idx="2181">
                  <c:v>6.2323537000000124</c:v>
                </c:pt>
                <c:pt idx="2182">
                  <c:v>6.2459264000000001</c:v>
                </c:pt>
                <c:pt idx="2183">
                  <c:v>6.2625736999999955</c:v>
                </c:pt>
                <c:pt idx="2184">
                  <c:v>6.2755032000000002</c:v>
                </c:pt>
                <c:pt idx="2185">
                  <c:v>6.2895231000000535</c:v>
                </c:pt>
                <c:pt idx="2186">
                  <c:v>6.3042053999999945</c:v>
                </c:pt>
                <c:pt idx="2187">
                  <c:v>6.3177971999999976</c:v>
                </c:pt>
                <c:pt idx="2188">
                  <c:v>6.3310709000000003</c:v>
                </c:pt>
                <c:pt idx="2189">
                  <c:v>6.3463659000000003</c:v>
                </c:pt>
                <c:pt idx="2190">
                  <c:v>6.3592420000000134</c:v>
                </c:pt>
                <c:pt idx="2191">
                  <c:v>6.3729657999999985</c:v>
                </c:pt>
                <c:pt idx="2192">
                  <c:v>6.3891877999999975</c:v>
                </c:pt>
                <c:pt idx="2193">
                  <c:v>6.4013014000000545</c:v>
                </c:pt>
                <c:pt idx="2194">
                  <c:v>6.4173985</c:v>
                </c:pt>
                <c:pt idx="2195">
                  <c:v>6.4291492000000003</c:v>
                </c:pt>
                <c:pt idx="2196">
                  <c:v>6.4451107999999975</c:v>
                </c:pt>
                <c:pt idx="2197">
                  <c:v>6.4576826000000001</c:v>
                </c:pt>
                <c:pt idx="2198">
                  <c:v>6.4723282000000024</c:v>
                </c:pt>
                <c:pt idx="2199">
                  <c:v>6.4867640000000124</c:v>
                </c:pt>
                <c:pt idx="2200">
                  <c:v>6.5003151999999975</c:v>
                </c:pt>
                <c:pt idx="2201">
                  <c:v>6.5150317999999965</c:v>
                </c:pt>
                <c:pt idx="2202">
                  <c:v>6.5299825999999745</c:v>
                </c:pt>
                <c:pt idx="2203">
                  <c:v>6.5429763999999855</c:v>
                </c:pt>
                <c:pt idx="2204">
                  <c:v>6.5569385999999845</c:v>
                </c:pt>
                <c:pt idx="2205">
                  <c:v>6.5701689999999999</c:v>
                </c:pt>
                <c:pt idx="2206">
                  <c:v>6.5848850999999655</c:v>
                </c:pt>
                <c:pt idx="2207">
                  <c:v>6.5996379999999997</c:v>
                </c:pt>
                <c:pt idx="2208">
                  <c:v>6.6131748999999349</c:v>
                </c:pt>
                <c:pt idx="2209">
                  <c:v>6.6260146999999376</c:v>
                </c:pt>
                <c:pt idx="2210">
                  <c:v>6.6410812999999855</c:v>
                </c:pt>
                <c:pt idx="2211">
                  <c:v>6.6555761999999845</c:v>
                </c:pt>
                <c:pt idx="2212">
                  <c:v>6.6681909999999665</c:v>
                </c:pt>
                <c:pt idx="2213">
                  <c:v>6.6837273000000001</c:v>
                </c:pt>
                <c:pt idx="2214">
                  <c:v>6.6977910999999946</c:v>
                </c:pt>
                <c:pt idx="2215">
                  <c:v>6.7120686000000003</c:v>
                </c:pt>
                <c:pt idx="2216">
                  <c:v>6.7267513000000001</c:v>
                </c:pt>
                <c:pt idx="2217">
                  <c:v>6.7409262999999955</c:v>
                </c:pt>
                <c:pt idx="2218">
                  <c:v>6.7556890999999997</c:v>
                </c:pt>
                <c:pt idx="2219">
                  <c:v>6.7677173999999845</c:v>
                </c:pt>
                <c:pt idx="2220">
                  <c:v>6.7832150000000002</c:v>
                </c:pt>
                <c:pt idx="2221">
                  <c:v>6.7970356999999755</c:v>
                </c:pt>
                <c:pt idx="2222">
                  <c:v>6.8104376999999845</c:v>
                </c:pt>
                <c:pt idx="2223">
                  <c:v>6.8245868999998995</c:v>
                </c:pt>
                <c:pt idx="2224">
                  <c:v>6.8401059999999845</c:v>
                </c:pt>
                <c:pt idx="2225">
                  <c:v>6.8531084</c:v>
                </c:pt>
                <c:pt idx="2226">
                  <c:v>6.8674401999999946</c:v>
                </c:pt>
                <c:pt idx="2227">
                  <c:v>6.8813857999999986</c:v>
                </c:pt>
                <c:pt idx="2228">
                  <c:v>6.894180299999924</c:v>
                </c:pt>
                <c:pt idx="2229">
                  <c:v>6.9086870999999999</c:v>
                </c:pt>
                <c:pt idx="2230">
                  <c:v>6.9227861999999956</c:v>
                </c:pt>
                <c:pt idx="2231">
                  <c:v>6.9373488000000014</c:v>
                </c:pt>
                <c:pt idx="2232">
                  <c:v>6.9514741999999998</c:v>
                </c:pt>
                <c:pt idx="2233">
                  <c:v>6.9669504</c:v>
                </c:pt>
                <c:pt idx="2234">
                  <c:v>6.9803290000000509</c:v>
                </c:pt>
                <c:pt idx="2235">
                  <c:v>6.9941362999999646</c:v>
                </c:pt>
                <c:pt idx="2236">
                  <c:v>7.0082231000000572</c:v>
                </c:pt>
                <c:pt idx="2237">
                  <c:v>7.0226778999999855</c:v>
                </c:pt>
                <c:pt idx="2238">
                  <c:v>7.0357246</c:v>
                </c:pt>
                <c:pt idx="2239">
                  <c:v>7.0505828999999745</c:v>
                </c:pt>
                <c:pt idx="2240">
                  <c:v>7.0642570999999945</c:v>
                </c:pt>
                <c:pt idx="2241">
                  <c:v>7.0780415999999997</c:v>
                </c:pt>
                <c:pt idx="2242">
                  <c:v>7.0931138999999845</c:v>
                </c:pt>
                <c:pt idx="2243">
                  <c:v>7.1058544999999755</c:v>
                </c:pt>
                <c:pt idx="2244">
                  <c:v>7.1224178999999204</c:v>
                </c:pt>
                <c:pt idx="2245">
                  <c:v>7.1348661999999985</c:v>
                </c:pt>
                <c:pt idx="2246">
                  <c:v>7.1493167999999985</c:v>
                </c:pt>
                <c:pt idx="2247">
                  <c:v>7.1632852999999646</c:v>
                </c:pt>
                <c:pt idx="2248">
                  <c:v>7.1779403999999865</c:v>
                </c:pt>
                <c:pt idx="2249">
                  <c:v>7.1916580000000003</c:v>
                </c:pt>
                <c:pt idx="2250">
                  <c:v>7.2047014000000003</c:v>
                </c:pt>
                <c:pt idx="2251">
                  <c:v>7.2199922000000001</c:v>
                </c:pt>
                <c:pt idx="2252">
                  <c:v>7.2332058000000004</c:v>
                </c:pt>
                <c:pt idx="2253">
                  <c:v>7.2467999000000134</c:v>
                </c:pt>
                <c:pt idx="2254">
                  <c:v>7.2619375999999765</c:v>
                </c:pt>
                <c:pt idx="2255">
                  <c:v>7.2759761999999997</c:v>
                </c:pt>
                <c:pt idx="2256">
                  <c:v>7.2893424000000735</c:v>
                </c:pt>
                <c:pt idx="2257">
                  <c:v>7.3036288999999996</c:v>
                </c:pt>
                <c:pt idx="2258">
                  <c:v>7.3178004999999855</c:v>
                </c:pt>
                <c:pt idx="2259">
                  <c:v>7.3331808999999755</c:v>
                </c:pt>
                <c:pt idx="2260">
                  <c:v>7.3460745999999855</c:v>
                </c:pt>
                <c:pt idx="2261">
                  <c:v>7.3601340999999376</c:v>
                </c:pt>
                <c:pt idx="2262">
                  <c:v>7.3747868999999655</c:v>
                </c:pt>
                <c:pt idx="2263">
                  <c:v>7.3884701999999995</c:v>
                </c:pt>
                <c:pt idx="2264">
                  <c:v>7.4019941999999999</c:v>
                </c:pt>
                <c:pt idx="2265">
                  <c:v>7.4175224000000002</c:v>
                </c:pt>
                <c:pt idx="2266">
                  <c:v>7.4308491000000636</c:v>
                </c:pt>
                <c:pt idx="2267">
                  <c:v>7.4459457000000002</c:v>
                </c:pt>
                <c:pt idx="2268">
                  <c:v>7.4593029000000124</c:v>
                </c:pt>
                <c:pt idx="2269">
                  <c:v>7.4737124000000499</c:v>
                </c:pt>
                <c:pt idx="2270">
                  <c:v>7.4869102999999955</c:v>
                </c:pt>
                <c:pt idx="2271">
                  <c:v>7.5014029000000004</c:v>
                </c:pt>
                <c:pt idx="2272">
                  <c:v>7.5154861999999945</c:v>
                </c:pt>
                <c:pt idx="2273">
                  <c:v>7.5304408</c:v>
                </c:pt>
                <c:pt idx="2274">
                  <c:v>7.5445727999999965</c:v>
                </c:pt>
                <c:pt idx="2275">
                  <c:v>7.5582719000000003</c:v>
                </c:pt>
                <c:pt idx="2276">
                  <c:v>7.5734005</c:v>
                </c:pt>
                <c:pt idx="2277">
                  <c:v>7.5864339000000003</c:v>
                </c:pt>
                <c:pt idx="2278">
                  <c:v>7.6000055999999745</c:v>
                </c:pt>
                <c:pt idx="2279">
                  <c:v>7.6146436</c:v>
                </c:pt>
                <c:pt idx="2280">
                  <c:v>7.6279997999999845</c:v>
                </c:pt>
                <c:pt idx="2281">
                  <c:v>7.6423119999999845</c:v>
                </c:pt>
                <c:pt idx="2282">
                  <c:v>7.6578917999999945</c:v>
                </c:pt>
                <c:pt idx="2283">
                  <c:v>7.6699346999999367</c:v>
                </c:pt>
                <c:pt idx="2284">
                  <c:v>7.6840910999999945</c:v>
                </c:pt>
                <c:pt idx="2285">
                  <c:v>7.6985458999999645</c:v>
                </c:pt>
                <c:pt idx="2286">
                  <c:v>7.7129888999999645</c:v>
                </c:pt>
                <c:pt idx="2287">
                  <c:v>7.7274860999999655</c:v>
                </c:pt>
                <c:pt idx="2288">
                  <c:v>7.7401619000000004</c:v>
                </c:pt>
                <c:pt idx="2289">
                  <c:v>7.7553554</c:v>
                </c:pt>
                <c:pt idx="2290">
                  <c:v>7.7717471000000753</c:v>
                </c:pt>
                <c:pt idx="2291">
                  <c:v>7.7840971999999997</c:v>
                </c:pt>
                <c:pt idx="2292">
                  <c:v>7.7980546999999945</c:v>
                </c:pt>
                <c:pt idx="2293">
                  <c:v>7.8119926</c:v>
                </c:pt>
                <c:pt idx="2294">
                  <c:v>7.8254498999999855</c:v>
                </c:pt>
                <c:pt idx="2295">
                  <c:v>7.8395270999999997</c:v>
                </c:pt>
                <c:pt idx="2296">
                  <c:v>7.8565849999999431</c:v>
                </c:pt>
                <c:pt idx="2297">
                  <c:v>7.8687611000000004</c:v>
                </c:pt>
                <c:pt idx="2298">
                  <c:v>7.8820671999999998</c:v>
                </c:pt>
                <c:pt idx="2299">
                  <c:v>7.8975100999999386</c:v>
                </c:pt>
                <c:pt idx="2300">
                  <c:v>7.9097365999999996</c:v>
                </c:pt>
                <c:pt idx="2301">
                  <c:v>7.9241032999999845</c:v>
                </c:pt>
                <c:pt idx="2302">
                  <c:v>7.9385141999999975</c:v>
                </c:pt>
                <c:pt idx="2303">
                  <c:v>7.9531754999999995</c:v>
                </c:pt>
                <c:pt idx="2304">
                  <c:v>7.9664998000000002</c:v>
                </c:pt>
                <c:pt idx="2305">
                  <c:v>7.9814762999999997</c:v>
                </c:pt>
                <c:pt idx="2306">
                  <c:v>7.9959121</c:v>
                </c:pt>
                <c:pt idx="2307">
                  <c:v>8.0086479000000015</c:v>
                </c:pt>
                <c:pt idx="2308">
                  <c:v>8.0233993999999988</c:v>
                </c:pt>
                <c:pt idx="2309">
                  <c:v>8.0381259999999983</c:v>
                </c:pt>
                <c:pt idx="2310">
                  <c:v>8.0506716000000011</c:v>
                </c:pt>
                <c:pt idx="2311">
                  <c:v>8.0659246000000007</c:v>
                </c:pt>
                <c:pt idx="2312">
                  <c:v>8.0796242000000067</c:v>
                </c:pt>
                <c:pt idx="2313">
                  <c:v>8.0942239999999988</c:v>
                </c:pt>
                <c:pt idx="2314">
                  <c:v>8.1082381999999988</c:v>
                </c:pt>
                <c:pt idx="2315">
                  <c:v>8.121649699999999</c:v>
                </c:pt>
                <c:pt idx="2316">
                  <c:v>8.1354437000000015</c:v>
                </c:pt>
                <c:pt idx="2317">
                  <c:v>8.1499213999999949</c:v>
                </c:pt>
                <c:pt idx="2318">
                  <c:v>8.1640119999999996</c:v>
                </c:pt>
                <c:pt idx="2319">
                  <c:v>8.1783675999999996</c:v>
                </c:pt>
                <c:pt idx="2320">
                  <c:v>8.1925087000000012</c:v>
                </c:pt>
                <c:pt idx="2321">
                  <c:v>8.2076186999999994</c:v>
                </c:pt>
                <c:pt idx="2322">
                  <c:v>8.2206658999999984</c:v>
                </c:pt>
                <c:pt idx="2323">
                  <c:v>8.2347430999999993</c:v>
                </c:pt>
                <c:pt idx="2324">
                  <c:v>8.2475766999999998</c:v>
                </c:pt>
                <c:pt idx="2325">
                  <c:v>8.2629231999999995</c:v>
                </c:pt>
                <c:pt idx="2326">
                  <c:v>8.2775220999999988</c:v>
                </c:pt>
                <c:pt idx="2327">
                  <c:v>8.2904043000000005</c:v>
                </c:pt>
                <c:pt idx="2328">
                  <c:v>8.3047504000000014</c:v>
                </c:pt>
                <c:pt idx="2329">
                  <c:v>8.3195162000001091</c:v>
                </c:pt>
                <c:pt idx="2330">
                  <c:v>8.3334436000000007</c:v>
                </c:pt>
                <c:pt idx="2331">
                  <c:v>8.3472289999999987</c:v>
                </c:pt>
                <c:pt idx="2332">
                  <c:v>8.3615713000000014</c:v>
                </c:pt>
                <c:pt idx="2333">
                  <c:v>8.3764257000000004</c:v>
                </c:pt>
                <c:pt idx="2334">
                  <c:v>8.3904724000000002</c:v>
                </c:pt>
                <c:pt idx="2335">
                  <c:v>8.4033232000000009</c:v>
                </c:pt>
                <c:pt idx="2336">
                  <c:v>8.4181862000000027</c:v>
                </c:pt>
                <c:pt idx="2337">
                  <c:v>8.4317817999999995</c:v>
                </c:pt>
                <c:pt idx="2338">
                  <c:v>8.4470834999999997</c:v>
                </c:pt>
                <c:pt idx="2339">
                  <c:v>8.4601345000001054</c:v>
                </c:pt>
                <c:pt idx="2340">
                  <c:v>8.4753170000000004</c:v>
                </c:pt>
                <c:pt idx="2341">
                  <c:v>8.4885587999999998</c:v>
                </c:pt>
                <c:pt idx="2342">
                  <c:v>8.5020018000000004</c:v>
                </c:pt>
                <c:pt idx="2343">
                  <c:v>8.5151024</c:v>
                </c:pt>
                <c:pt idx="2344">
                  <c:v>8.5314778999999987</c:v>
                </c:pt>
                <c:pt idx="2345">
                  <c:v>8.5440167999999996</c:v>
                </c:pt>
                <c:pt idx="2346">
                  <c:v>8.5595083000000027</c:v>
                </c:pt>
                <c:pt idx="2347">
                  <c:v>8.5728989000000002</c:v>
                </c:pt>
                <c:pt idx="2348">
                  <c:v>8.5859890000000068</c:v>
                </c:pt>
                <c:pt idx="2349">
                  <c:v>8.6011571999999994</c:v>
                </c:pt>
                <c:pt idx="2350">
                  <c:v>8.6163836000000025</c:v>
                </c:pt>
                <c:pt idx="2351">
                  <c:v>8.629867599999999</c:v>
                </c:pt>
                <c:pt idx="2352">
                  <c:v>8.644118299999997</c:v>
                </c:pt>
                <c:pt idx="2353">
                  <c:v>8.6584606000000015</c:v>
                </c:pt>
                <c:pt idx="2354">
                  <c:v>8.6713571999999992</c:v>
                </c:pt>
                <c:pt idx="2355">
                  <c:v>8.6854420000000268</c:v>
                </c:pt>
                <c:pt idx="2356">
                  <c:v>8.7007655999999987</c:v>
                </c:pt>
                <c:pt idx="2357">
                  <c:v>8.7147273999999992</c:v>
                </c:pt>
                <c:pt idx="2358">
                  <c:v>8.7276133999999992</c:v>
                </c:pt>
                <c:pt idx="2359">
                  <c:v>8.7421035999999983</c:v>
                </c:pt>
                <c:pt idx="2360">
                  <c:v>8.7567196000000003</c:v>
                </c:pt>
                <c:pt idx="2361">
                  <c:v>8.7707520000000017</c:v>
                </c:pt>
                <c:pt idx="2362">
                  <c:v>8.7851095000000008</c:v>
                </c:pt>
                <c:pt idx="2363">
                  <c:v>8.7994146000000004</c:v>
                </c:pt>
                <c:pt idx="2364">
                  <c:v>8.8134356000000267</c:v>
                </c:pt>
                <c:pt idx="2365">
                  <c:v>8.8267050000000005</c:v>
                </c:pt>
                <c:pt idx="2366">
                  <c:v>8.8407440000000008</c:v>
                </c:pt>
                <c:pt idx="2367">
                  <c:v>8.8548355000000267</c:v>
                </c:pt>
                <c:pt idx="2368">
                  <c:v>8.8703012000000001</c:v>
                </c:pt>
                <c:pt idx="2369">
                  <c:v>8.8829918000000028</c:v>
                </c:pt>
                <c:pt idx="2370">
                  <c:v>8.8988618999999982</c:v>
                </c:pt>
                <c:pt idx="2371">
                  <c:v>8.9123039000000013</c:v>
                </c:pt>
                <c:pt idx="2372">
                  <c:v>8.9254551000000006</c:v>
                </c:pt>
                <c:pt idx="2373">
                  <c:v>8.9396791000000011</c:v>
                </c:pt>
                <c:pt idx="2374">
                  <c:v>8.9529095000001018</c:v>
                </c:pt>
                <c:pt idx="2375">
                  <c:v>8.9681987999999997</c:v>
                </c:pt>
                <c:pt idx="2376">
                  <c:v>8.9830847000000027</c:v>
                </c:pt>
                <c:pt idx="2377">
                  <c:v>8.9958258000000004</c:v>
                </c:pt>
                <c:pt idx="2378">
                  <c:v>9.0098066000000028</c:v>
                </c:pt>
                <c:pt idx="2379">
                  <c:v>9.0247191999999998</c:v>
                </c:pt>
                <c:pt idx="2380">
                  <c:v>9.0390433999999988</c:v>
                </c:pt>
                <c:pt idx="2381">
                  <c:v>9.0531092000000228</c:v>
                </c:pt>
                <c:pt idx="2382">
                  <c:v>9.0671043000000004</c:v>
                </c:pt>
                <c:pt idx="2383">
                  <c:v>9.0807676000000015</c:v>
                </c:pt>
                <c:pt idx="2384">
                  <c:v>9.0950823000000067</c:v>
                </c:pt>
                <c:pt idx="2385">
                  <c:v>9.1089620999999994</c:v>
                </c:pt>
                <c:pt idx="2386">
                  <c:v>9.1227875000000047</c:v>
                </c:pt>
                <c:pt idx="2387">
                  <c:v>9.1373444000000017</c:v>
                </c:pt>
                <c:pt idx="2388">
                  <c:v>9.1514683000000012</c:v>
                </c:pt>
                <c:pt idx="2389">
                  <c:v>9.1645211999999994</c:v>
                </c:pt>
                <c:pt idx="2390">
                  <c:v>9.1795301000000027</c:v>
                </c:pt>
                <c:pt idx="2391">
                  <c:v>9.1940336000000009</c:v>
                </c:pt>
                <c:pt idx="2392">
                  <c:v>9.2082881999999984</c:v>
                </c:pt>
                <c:pt idx="2393">
                  <c:v>9.2225895000000246</c:v>
                </c:pt>
                <c:pt idx="2394">
                  <c:v>9.2371720999999969</c:v>
                </c:pt>
                <c:pt idx="2395">
                  <c:v>9.2504683000000014</c:v>
                </c:pt>
                <c:pt idx="2396">
                  <c:v>9.2641410999999998</c:v>
                </c:pt>
                <c:pt idx="2397">
                  <c:v>9.2788781999999959</c:v>
                </c:pt>
                <c:pt idx="2398">
                  <c:v>9.2913064999999992</c:v>
                </c:pt>
                <c:pt idx="2399">
                  <c:v>9.3060246000000006</c:v>
                </c:pt>
                <c:pt idx="2400">
                  <c:v>9.3209657999999997</c:v>
                </c:pt>
                <c:pt idx="2401">
                  <c:v>9.3349418999999987</c:v>
                </c:pt>
                <c:pt idx="2402">
                  <c:v>9.3488597999999996</c:v>
                </c:pt>
                <c:pt idx="2403">
                  <c:v>9.3611221000000011</c:v>
                </c:pt>
                <c:pt idx="2404">
                  <c:v>9.3762522000000068</c:v>
                </c:pt>
                <c:pt idx="2405">
                  <c:v>9.3903360000000067</c:v>
                </c:pt>
                <c:pt idx="2406">
                  <c:v>9.4038095000000048</c:v>
                </c:pt>
                <c:pt idx="2407">
                  <c:v>9.4186582999999988</c:v>
                </c:pt>
                <c:pt idx="2408">
                  <c:v>9.4327431000000015</c:v>
                </c:pt>
                <c:pt idx="2409">
                  <c:v>9.4471244999999993</c:v>
                </c:pt>
                <c:pt idx="2410">
                  <c:v>9.4606085000000046</c:v>
                </c:pt>
                <c:pt idx="2411">
                  <c:v>9.4753180000000015</c:v>
                </c:pt>
                <c:pt idx="2412">
                  <c:v>9.4894581000000002</c:v>
                </c:pt>
                <c:pt idx="2413">
                  <c:v>9.5028849000000228</c:v>
                </c:pt>
                <c:pt idx="2414">
                  <c:v>9.5181540999999985</c:v>
                </c:pt>
                <c:pt idx="2415">
                  <c:v>9.5315274999999993</c:v>
                </c:pt>
                <c:pt idx="2416">
                  <c:v>9.5464859000000004</c:v>
                </c:pt>
                <c:pt idx="2417">
                  <c:v>9.5594864000001216</c:v>
                </c:pt>
                <c:pt idx="2418">
                  <c:v>9.5735779000000001</c:v>
                </c:pt>
                <c:pt idx="2419">
                  <c:v>9.5880041000000009</c:v>
                </c:pt>
                <c:pt idx="2420">
                  <c:v>9.6021785999999985</c:v>
                </c:pt>
                <c:pt idx="2421">
                  <c:v>9.6186580999999993</c:v>
                </c:pt>
                <c:pt idx="2422">
                  <c:v>9.6303214999999689</c:v>
                </c:pt>
                <c:pt idx="2423">
                  <c:v>9.6442393999999982</c:v>
                </c:pt>
                <c:pt idx="2424">
                  <c:v>9.6581611999999986</c:v>
                </c:pt>
                <c:pt idx="2425">
                  <c:v>9.6741323000000001</c:v>
                </c:pt>
                <c:pt idx="2426">
                  <c:v>9.6879205999999982</c:v>
                </c:pt>
                <c:pt idx="2427">
                  <c:v>9.7001714999999979</c:v>
                </c:pt>
                <c:pt idx="2428">
                  <c:v>9.7157611999999993</c:v>
                </c:pt>
                <c:pt idx="2429">
                  <c:v>9.7299785999999973</c:v>
                </c:pt>
                <c:pt idx="2430">
                  <c:v>9.7436437999999992</c:v>
                </c:pt>
                <c:pt idx="2431">
                  <c:v>9.7586842000000047</c:v>
                </c:pt>
                <c:pt idx="2432">
                  <c:v>9.7716808000000004</c:v>
                </c:pt>
                <c:pt idx="2433">
                  <c:v>9.786227199999999</c:v>
                </c:pt>
                <c:pt idx="2434">
                  <c:v>9.7987862000000003</c:v>
                </c:pt>
                <c:pt idx="2435">
                  <c:v>9.8032187999999998</c:v>
                </c:pt>
                <c:pt idx="2436">
                  <c:v>9.8000298000000008</c:v>
                </c:pt>
                <c:pt idx="2437">
                  <c:v>9.8006153000000005</c:v>
                </c:pt>
                <c:pt idx="2438">
                  <c:v>9.7992228999999984</c:v>
                </c:pt>
                <c:pt idx="2439">
                  <c:v>9.8006954000000004</c:v>
                </c:pt>
                <c:pt idx="2440">
                  <c:v>9.8000975000000068</c:v>
                </c:pt>
                <c:pt idx="2441">
                  <c:v>9.8006353000000068</c:v>
                </c:pt>
                <c:pt idx="2442">
                  <c:v>9.7997303000000002</c:v>
                </c:pt>
                <c:pt idx="2443">
                  <c:v>9.7997235999999983</c:v>
                </c:pt>
                <c:pt idx="2444">
                  <c:v>9.8001804000000003</c:v>
                </c:pt>
                <c:pt idx="2445">
                  <c:v>9.7987393999999988</c:v>
                </c:pt>
                <c:pt idx="2446">
                  <c:v>9.8006401000000007</c:v>
                </c:pt>
                <c:pt idx="2447">
                  <c:v>9.7984180000000016</c:v>
                </c:pt>
                <c:pt idx="2448">
                  <c:v>9.7995348000000266</c:v>
                </c:pt>
                <c:pt idx="2449">
                  <c:v>9.8005466000001054</c:v>
                </c:pt>
                <c:pt idx="2450">
                  <c:v>9.8000746000000003</c:v>
                </c:pt>
                <c:pt idx="2451">
                  <c:v>9.8007689000000013</c:v>
                </c:pt>
                <c:pt idx="2452">
                  <c:v>9.8002367000000028</c:v>
                </c:pt>
                <c:pt idx="2453">
                  <c:v>9.7993611999999999</c:v>
                </c:pt>
                <c:pt idx="2454">
                  <c:v>9.8003559000000013</c:v>
                </c:pt>
                <c:pt idx="2455">
                  <c:v>9.7996464000000003</c:v>
                </c:pt>
                <c:pt idx="2456">
                  <c:v>9.7993096999999985</c:v>
                </c:pt>
                <c:pt idx="2457">
                  <c:v>9.8004808000001145</c:v>
                </c:pt>
                <c:pt idx="2458">
                  <c:v>9.7997942000000027</c:v>
                </c:pt>
                <c:pt idx="2459">
                  <c:v>9.8000727000000012</c:v>
                </c:pt>
                <c:pt idx="2460">
                  <c:v>9.8003025000000008</c:v>
                </c:pt>
                <c:pt idx="2461">
                  <c:v>9.8007565000000767</c:v>
                </c:pt>
                <c:pt idx="2462">
                  <c:v>9.799983000000001</c:v>
                </c:pt>
                <c:pt idx="2463">
                  <c:v>9.8011283999999996</c:v>
                </c:pt>
                <c:pt idx="2464">
                  <c:v>9.7996483000000012</c:v>
                </c:pt>
                <c:pt idx="2465">
                  <c:v>9.8205290000000005</c:v>
                </c:pt>
                <c:pt idx="2466">
                  <c:v>9.8393220999999986</c:v>
                </c:pt>
                <c:pt idx="2467">
                  <c:v>9.8587484000000014</c:v>
                </c:pt>
                <c:pt idx="2468">
                  <c:v>9.8779754999999998</c:v>
                </c:pt>
                <c:pt idx="2469">
                  <c:v>9.8995447000000247</c:v>
                </c:pt>
                <c:pt idx="2470">
                  <c:v>9.9215516999999984</c:v>
                </c:pt>
                <c:pt idx="2471">
                  <c:v>9.940164600000001</c:v>
                </c:pt>
                <c:pt idx="2472">
                  <c:v>9.9600172000000047</c:v>
                </c:pt>
                <c:pt idx="2473">
                  <c:v>9.9784679000000001</c:v>
                </c:pt>
                <c:pt idx="2474">
                  <c:v>9.9993315000000003</c:v>
                </c:pt>
                <c:pt idx="2475">
                  <c:v>10.001043000000001</c:v>
                </c:pt>
                <c:pt idx="2476">
                  <c:v>9.9999866000000068</c:v>
                </c:pt>
                <c:pt idx="2477">
                  <c:v>9.9993963000000008</c:v>
                </c:pt>
                <c:pt idx="2478">
                  <c:v>9.999568</c:v>
                </c:pt>
                <c:pt idx="2479">
                  <c:v>10.000222999999998</c:v>
                </c:pt>
                <c:pt idx="2480">
                  <c:v>10.000995</c:v>
                </c:pt>
                <c:pt idx="2481">
                  <c:v>10.000844000000004</c:v>
                </c:pt>
                <c:pt idx="2482">
                  <c:v>9.9996758000000003</c:v>
                </c:pt>
                <c:pt idx="2483">
                  <c:v>9.9992037000000025</c:v>
                </c:pt>
                <c:pt idx="2484">
                  <c:v>10.000036000000026</c:v>
                </c:pt>
                <c:pt idx="2485">
                  <c:v>9.9990214999999996</c:v>
                </c:pt>
                <c:pt idx="2486">
                  <c:v>9.9996281000000025</c:v>
                </c:pt>
                <c:pt idx="2487">
                  <c:v>9.9998264000000034</c:v>
                </c:pt>
                <c:pt idx="2488">
                  <c:v>9.9996367000000248</c:v>
                </c:pt>
                <c:pt idx="2489">
                  <c:v>10.000063000000001</c:v>
                </c:pt>
                <c:pt idx="2490">
                  <c:v>10.000562</c:v>
                </c:pt>
                <c:pt idx="2491">
                  <c:v>9.9995623000000027</c:v>
                </c:pt>
                <c:pt idx="2492">
                  <c:v>10.000337</c:v>
                </c:pt>
                <c:pt idx="2493">
                  <c:v>9.9985991000000034</c:v>
                </c:pt>
                <c:pt idx="2494">
                  <c:v>10.001579</c:v>
                </c:pt>
                <c:pt idx="2495">
                  <c:v>9.9989184999999985</c:v>
                </c:pt>
                <c:pt idx="2496">
                  <c:v>10.001339</c:v>
                </c:pt>
                <c:pt idx="2497">
                  <c:v>9.9984608000000001</c:v>
                </c:pt>
                <c:pt idx="2498">
                  <c:v>9.9995232000000005</c:v>
                </c:pt>
                <c:pt idx="2499">
                  <c:v>10.000244</c:v>
                </c:pt>
                <c:pt idx="2500">
                  <c:v>9.9998264000000034</c:v>
                </c:pt>
                <c:pt idx="2501">
                  <c:v>9.9991798000000003</c:v>
                </c:pt>
                <c:pt idx="2502">
                  <c:v>9.9994545000001072</c:v>
                </c:pt>
                <c:pt idx="2503">
                  <c:v>10.000578000000001</c:v>
                </c:pt>
                <c:pt idx="2504">
                  <c:v>9.9990330000000007</c:v>
                </c:pt>
                <c:pt idx="2505">
                  <c:v>10.000739000000006</c:v>
                </c:pt>
                <c:pt idx="2506">
                  <c:v>10.000334000000002</c:v>
                </c:pt>
                <c:pt idx="2507">
                  <c:v>9.9980430999999985</c:v>
                </c:pt>
                <c:pt idx="2508">
                  <c:v>9.9990520000000007</c:v>
                </c:pt>
                <c:pt idx="2509">
                  <c:v>10.001482000000006</c:v>
                </c:pt>
                <c:pt idx="2510">
                  <c:v>10.000465</c:v>
                </c:pt>
                <c:pt idx="2511">
                  <c:v>9.9997616000000011</c:v>
                </c:pt>
                <c:pt idx="2512">
                  <c:v>10.001195000000001</c:v>
                </c:pt>
                <c:pt idx="2513">
                  <c:v>9.9991388000000008</c:v>
                </c:pt>
                <c:pt idx="2514">
                  <c:v>9.9996328000001036</c:v>
                </c:pt>
                <c:pt idx="2515">
                  <c:v>9.9998722000000004</c:v>
                </c:pt>
                <c:pt idx="2516">
                  <c:v>9.9994688000000007</c:v>
                </c:pt>
                <c:pt idx="2517">
                  <c:v>9.9990587000000009</c:v>
                </c:pt>
                <c:pt idx="2518">
                  <c:v>9.9993763000000015</c:v>
                </c:pt>
                <c:pt idx="2519">
                  <c:v>9.9991035000000004</c:v>
                </c:pt>
                <c:pt idx="2520">
                  <c:v>9.9995661000000027</c:v>
                </c:pt>
                <c:pt idx="2521">
                  <c:v>9.9992867000000007</c:v>
                </c:pt>
                <c:pt idx="2522">
                  <c:v>9.9998379000000028</c:v>
                </c:pt>
                <c:pt idx="2523">
                  <c:v>10.000204</c:v>
                </c:pt>
                <c:pt idx="2524">
                  <c:v>10.000752</c:v>
                </c:pt>
                <c:pt idx="2525">
                  <c:v>10.000696000000024</c:v>
                </c:pt>
                <c:pt idx="2526">
                  <c:v>10.000023000000001</c:v>
                </c:pt>
                <c:pt idx="2527">
                  <c:v>10.001269000000001</c:v>
                </c:pt>
                <c:pt idx="2528">
                  <c:v>10.000334000000002</c:v>
                </c:pt>
                <c:pt idx="2529">
                  <c:v>10.001319999999998</c:v>
                </c:pt>
                <c:pt idx="2530">
                  <c:v>10.000652000000002</c:v>
                </c:pt>
                <c:pt idx="2531">
                  <c:v>10.000479</c:v>
                </c:pt>
                <c:pt idx="2532">
                  <c:v>10.000960000000001</c:v>
                </c:pt>
                <c:pt idx="2533">
                  <c:v>10.000514000000004</c:v>
                </c:pt>
                <c:pt idx="2534">
                  <c:v>9.9997721000000013</c:v>
                </c:pt>
                <c:pt idx="2535">
                  <c:v>10.001727000000001</c:v>
                </c:pt>
                <c:pt idx="2536">
                  <c:v>9.9999046000000007</c:v>
                </c:pt>
                <c:pt idx="2537">
                  <c:v>9.9997320000000247</c:v>
                </c:pt>
                <c:pt idx="2538">
                  <c:v>10.001032</c:v>
                </c:pt>
                <c:pt idx="2539">
                  <c:v>10.000503</c:v>
                </c:pt>
                <c:pt idx="2540">
                  <c:v>9.9992743000000015</c:v>
                </c:pt>
                <c:pt idx="2541">
                  <c:v>9.9992609000000012</c:v>
                </c:pt>
                <c:pt idx="2542">
                  <c:v>10.000019</c:v>
                </c:pt>
                <c:pt idx="2543">
                  <c:v>9.9982423999999988</c:v>
                </c:pt>
                <c:pt idx="2544">
                  <c:v>10.000122999999999</c:v>
                </c:pt>
                <c:pt idx="2545">
                  <c:v>10.000083</c:v>
                </c:pt>
                <c:pt idx="2546">
                  <c:v>10.000036000000026</c:v>
                </c:pt>
                <c:pt idx="2547">
                  <c:v>9.9982938999999984</c:v>
                </c:pt>
                <c:pt idx="2548">
                  <c:v>10.000030000000002</c:v>
                </c:pt>
                <c:pt idx="2549">
                  <c:v>9.998949099999999</c:v>
                </c:pt>
                <c:pt idx="2550">
                  <c:v>9.9995174000000002</c:v>
                </c:pt>
                <c:pt idx="2551">
                  <c:v>9.9996281000000025</c:v>
                </c:pt>
                <c:pt idx="2552">
                  <c:v>9.9997826000000067</c:v>
                </c:pt>
                <c:pt idx="2553">
                  <c:v>10.000580000000006</c:v>
                </c:pt>
                <c:pt idx="2554">
                  <c:v>9.9996090000000066</c:v>
                </c:pt>
                <c:pt idx="2555">
                  <c:v>9.9997101000000015</c:v>
                </c:pt>
                <c:pt idx="2556">
                  <c:v>9.999388699999999</c:v>
                </c:pt>
                <c:pt idx="2557">
                  <c:v>9.9997377000000007</c:v>
                </c:pt>
                <c:pt idx="2558">
                  <c:v>9.9995012000000028</c:v>
                </c:pt>
                <c:pt idx="2559">
                  <c:v>9.9992895000000068</c:v>
                </c:pt>
                <c:pt idx="2560">
                  <c:v>10.00023</c:v>
                </c:pt>
                <c:pt idx="2561">
                  <c:v>9.9989413999999996</c:v>
                </c:pt>
                <c:pt idx="2562">
                  <c:v>10.000142</c:v>
                </c:pt>
                <c:pt idx="2563">
                  <c:v>9.9994631000000016</c:v>
                </c:pt>
                <c:pt idx="2564">
                  <c:v>10.001219999999998</c:v>
                </c:pt>
                <c:pt idx="2565">
                  <c:v>9.9996014000000013</c:v>
                </c:pt>
                <c:pt idx="2566">
                  <c:v>9.9991741000000012</c:v>
                </c:pt>
                <c:pt idx="2567">
                  <c:v>10.000210999999998</c:v>
                </c:pt>
                <c:pt idx="2568">
                  <c:v>9.9992542000000046</c:v>
                </c:pt>
                <c:pt idx="2569">
                  <c:v>9.9997463000000248</c:v>
                </c:pt>
                <c:pt idx="2570">
                  <c:v>9.9987506999999987</c:v>
                </c:pt>
                <c:pt idx="2571">
                  <c:v>9.9995737000000009</c:v>
                </c:pt>
                <c:pt idx="2572">
                  <c:v>9.9998731999999997</c:v>
                </c:pt>
                <c:pt idx="2573">
                  <c:v>10.001202999999999</c:v>
                </c:pt>
                <c:pt idx="2574">
                  <c:v>9.9996462000001181</c:v>
                </c:pt>
                <c:pt idx="2575">
                  <c:v>10.000957</c:v>
                </c:pt>
                <c:pt idx="2576">
                  <c:v>9.9992732999999987</c:v>
                </c:pt>
                <c:pt idx="2577">
                  <c:v>9.9997339000000007</c:v>
                </c:pt>
                <c:pt idx="2578">
                  <c:v>9.9999247000000011</c:v>
                </c:pt>
                <c:pt idx="2579">
                  <c:v>9.9999703999999987</c:v>
                </c:pt>
                <c:pt idx="2580">
                  <c:v>9.9995995000000768</c:v>
                </c:pt>
                <c:pt idx="2581">
                  <c:v>10.001048000000001</c:v>
                </c:pt>
                <c:pt idx="2582">
                  <c:v>9.9991655000000002</c:v>
                </c:pt>
                <c:pt idx="2583">
                  <c:v>10.000151000000001</c:v>
                </c:pt>
                <c:pt idx="2584">
                  <c:v>9.9992819000000015</c:v>
                </c:pt>
                <c:pt idx="2585">
                  <c:v>9.9997233999999988</c:v>
                </c:pt>
                <c:pt idx="2586">
                  <c:v>10.000744000000006</c:v>
                </c:pt>
                <c:pt idx="2587">
                  <c:v>9.9987564000000013</c:v>
                </c:pt>
                <c:pt idx="2588">
                  <c:v>10.000116</c:v>
                </c:pt>
                <c:pt idx="2589">
                  <c:v>10.000576000000002</c:v>
                </c:pt>
                <c:pt idx="2590">
                  <c:v>9.9992628000000003</c:v>
                </c:pt>
                <c:pt idx="2591">
                  <c:v>10.000443000000002</c:v>
                </c:pt>
                <c:pt idx="2592">
                  <c:v>10.001022000000001</c:v>
                </c:pt>
                <c:pt idx="2593">
                  <c:v>10.000313999999999</c:v>
                </c:pt>
                <c:pt idx="2594">
                  <c:v>10.000326999999999</c:v>
                </c:pt>
                <c:pt idx="2595">
                  <c:v>9.9994040000000268</c:v>
                </c:pt>
                <c:pt idx="2596">
                  <c:v>9.9996538000000008</c:v>
                </c:pt>
                <c:pt idx="2597">
                  <c:v>10.000976</c:v>
                </c:pt>
                <c:pt idx="2598">
                  <c:v>10.001799</c:v>
                </c:pt>
                <c:pt idx="2599">
                  <c:v>10.000166</c:v>
                </c:pt>
                <c:pt idx="2600">
                  <c:v>9.9997635000000002</c:v>
                </c:pt>
                <c:pt idx="2601">
                  <c:v>9.9998903000000006</c:v>
                </c:pt>
                <c:pt idx="2602">
                  <c:v>9.9998264000000034</c:v>
                </c:pt>
                <c:pt idx="2603">
                  <c:v>10.000655</c:v>
                </c:pt>
                <c:pt idx="2604">
                  <c:v>10.000056000000002</c:v>
                </c:pt>
                <c:pt idx="2605">
                  <c:v>10.000643</c:v>
                </c:pt>
                <c:pt idx="2606">
                  <c:v>9.9998960000000068</c:v>
                </c:pt>
                <c:pt idx="2607">
                  <c:v>9.9988288999999995</c:v>
                </c:pt>
                <c:pt idx="2608">
                  <c:v>10.000443000000002</c:v>
                </c:pt>
                <c:pt idx="2609">
                  <c:v>10.000061000000001</c:v>
                </c:pt>
                <c:pt idx="2610">
                  <c:v>10.000544000000026</c:v>
                </c:pt>
                <c:pt idx="2611">
                  <c:v>9.9992552000000003</c:v>
                </c:pt>
                <c:pt idx="2612">
                  <c:v>10.000012</c:v>
                </c:pt>
                <c:pt idx="2613">
                  <c:v>9.9987469000000004</c:v>
                </c:pt>
                <c:pt idx="2614">
                  <c:v>9.9996557000000035</c:v>
                </c:pt>
                <c:pt idx="2615">
                  <c:v>9.9991788999999986</c:v>
                </c:pt>
                <c:pt idx="2616">
                  <c:v>9.9994669000000247</c:v>
                </c:pt>
                <c:pt idx="2617">
                  <c:v>10.000056000000002</c:v>
                </c:pt>
                <c:pt idx="2618">
                  <c:v>9.9995403000000067</c:v>
                </c:pt>
                <c:pt idx="2619">
                  <c:v>10.000093</c:v>
                </c:pt>
                <c:pt idx="2620">
                  <c:v>10.000752</c:v>
                </c:pt>
                <c:pt idx="2621">
                  <c:v>9.9996872000000767</c:v>
                </c:pt>
                <c:pt idx="2622">
                  <c:v>10.000312999999998</c:v>
                </c:pt>
                <c:pt idx="2623">
                  <c:v>9.9995584000000015</c:v>
                </c:pt>
                <c:pt idx="2624">
                  <c:v>9.9988431999999996</c:v>
                </c:pt>
                <c:pt idx="2625">
                  <c:v>9.9994869000001216</c:v>
                </c:pt>
                <c:pt idx="2626">
                  <c:v>10.000324000000001</c:v>
                </c:pt>
                <c:pt idx="2627">
                  <c:v>10.000201000000001</c:v>
                </c:pt>
                <c:pt idx="2628">
                  <c:v>10.000729</c:v>
                </c:pt>
                <c:pt idx="2629">
                  <c:v>10.00033</c:v>
                </c:pt>
                <c:pt idx="2630">
                  <c:v>9.9996462000001181</c:v>
                </c:pt>
                <c:pt idx="2631">
                  <c:v>10.000343000000001</c:v>
                </c:pt>
                <c:pt idx="2632">
                  <c:v>9.9994440000000768</c:v>
                </c:pt>
                <c:pt idx="2633">
                  <c:v>10.000566000000006</c:v>
                </c:pt>
                <c:pt idx="2634">
                  <c:v>9.9998379000000028</c:v>
                </c:pt>
                <c:pt idx="2635">
                  <c:v>10.000310000000001</c:v>
                </c:pt>
                <c:pt idx="2636">
                  <c:v>10.001197999999999</c:v>
                </c:pt>
                <c:pt idx="2637">
                  <c:v>9.9992533000000012</c:v>
                </c:pt>
                <c:pt idx="2638">
                  <c:v>9.9993420000000004</c:v>
                </c:pt>
                <c:pt idx="2639">
                  <c:v>9.9991035000000004</c:v>
                </c:pt>
                <c:pt idx="2640">
                  <c:v>10.000909</c:v>
                </c:pt>
                <c:pt idx="2641">
                  <c:v>10.000110000000001</c:v>
                </c:pt>
                <c:pt idx="2642">
                  <c:v>9.9997501</c:v>
                </c:pt>
                <c:pt idx="2643">
                  <c:v>10.000192</c:v>
                </c:pt>
                <c:pt idx="2644">
                  <c:v>10.000185</c:v>
                </c:pt>
                <c:pt idx="2645">
                  <c:v>9.999155</c:v>
                </c:pt>
                <c:pt idx="2646">
                  <c:v>10.000250999999999</c:v>
                </c:pt>
                <c:pt idx="2647">
                  <c:v>9.9991331000000034</c:v>
                </c:pt>
                <c:pt idx="2648">
                  <c:v>10.001812999999999</c:v>
                </c:pt>
                <c:pt idx="2649">
                  <c:v>9.9984150000000014</c:v>
                </c:pt>
                <c:pt idx="2650">
                  <c:v>10.000415</c:v>
                </c:pt>
                <c:pt idx="2651">
                  <c:v>9.9997606000000001</c:v>
                </c:pt>
                <c:pt idx="2652">
                  <c:v>10.000815000000001</c:v>
                </c:pt>
                <c:pt idx="2653">
                  <c:v>10.001016</c:v>
                </c:pt>
                <c:pt idx="2654">
                  <c:v>10.000120999999998</c:v>
                </c:pt>
                <c:pt idx="2655">
                  <c:v>9.9998159000000015</c:v>
                </c:pt>
                <c:pt idx="2656">
                  <c:v>10.000283</c:v>
                </c:pt>
                <c:pt idx="2657">
                  <c:v>10.000403</c:v>
                </c:pt>
                <c:pt idx="2658">
                  <c:v>10.001073999999999</c:v>
                </c:pt>
                <c:pt idx="2659">
                  <c:v>10.000381000000001</c:v>
                </c:pt>
                <c:pt idx="2660">
                  <c:v>9.9985828000000048</c:v>
                </c:pt>
                <c:pt idx="2661">
                  <c:v>10.000058000000001</c:v>
                </c:pt>
                <c:pt idx="2662">
                  <c:v>10.000787000000004</c:v>
                </c:pt>
                <c:pt idx="2663">
                  <c:v>9.9989985999999984</c:v>
                </c:pt>
                <c:pt idx="2664">
                  <c:v>10.000343000000001</c:v>
                </c:pt>
                <c:pt idx="2665">
                  <c:v>10.000529</c:v>
                </c:pt>
                <c:pt idx="2666">
                  <c:v>10.000160000000001</c:v>
                </c:pt>
                <c:pt idx="2667">
                  <c:v>9.9999656999999988</c:v>
                </c:pt>
                <c:pt idx="2668">
                  <c:v>9.9989367000000016</c:v>
                </c:pt>
                <c:pt idx="2669">
                  <c:v>9.9995947000000047</c:v>
                </c:pt>
                <c:pt idx="2670">
                  <c:v>10.000077000000001</c:v>
                </c:pt>
                <c:pt idx="2671">
                  <c:v>10.001594000000004</c:v>
                </c:pt>
                <c:pt idx="2672">
                  <c:v>9.9990063000000067</c:v>
                </c:pt>
                <c:pt idx="2673">
                  <c:v>9.9987601999999995</c:v>
                </c:pt>
                <c:pt idx="2674">
                  <c:v>9.9991608000000003</c:v>
                </c:pt>
                <c:pt idx="2675">
                  <c:v>10.000764</c:v>
                </c:pt>
                <c:pt idx="2676">
                  <c:v>10.000363999999999</c:v>
                </c:pt>
                <c:pt idx="2677">
                  <c:v>10.000047</c:v>
                </c:pt>
                <c:pt idx="2678">
                  <c:v>9.9987392000000028</c:v>
                </c:pt>
                <c:pt idx="2679">
                  <c:v>10.000756000000004</c:v>
                </c:pt>
                <c:pt idx="2680">
                  <c:v>9.9992380000000001</c:v>
                </c:pt>
                <c:pt idx="2681">
                  <c:v>9.9996367000000248</c:v>
                </c:pt>
                <c:pt idx="2682">
                  <c:v>10.001064</c:v>
                </c:pt>
                <c:pt idx="2683">
                  <c:v>10.000270999999998</c:v>
                </c:pt>
                <c:pt idx="2684">
                  <c:v>9.9989633999999992</c:v>
                </c:pt>
                <c:pt idx="2685">
                  <c:v>10.000072999999999</c:v>
                </c:pt>
                <c:pt idx="2686">
                  <c:v>10.000896000000004</c:v>
                </c:pt>
                <c:pt idx="2687">
                  <c:v>10.001171999999999</c:v>
                </c:pt>
                <c:pt idx="2688">
                  <c:v>10.000927999999998</c:v>
                </c:pt>
                <c:pt idx="2689">
                  <c:v>9.9999533000000014</c:v>
                </c:pt>
                <c:pt idx="2690">
                  <c:v>10.000087000000002</c:v>
                </c:pt>
                <c:pt idx="2691">
                  <c:v>10.00028</c:v>
                </c:pt>
                <c:pt idx="2692">
                  <c:v>9.9991007000000014</c:v>
                </c:pt>
                <c:pt idx="2693">
                  <c:v>9.9996099000000047</c:v>
                </c:pt>
                <c:pt idx="2694">
                  <c:v>9.9986533999999985</c:v>
                </c:pt>
                <c:pt idx="2695">
                  <c:v>9.9993124000000009</c:v>
                </c:pt>
                <c:pt idx="2696">
                  <c:v>10.001567</c:v>
                </c:pt>
                <c:pt idx="2697">
                  <c:v>10.000998000000001</c:v>
                </c:pt>
                <c:pt idx="2698">
                  <c:v>9.9997578000000047</c:v>
                </c:pt>
                <c:pt idx="2699">
                  <c:v>9.9987019999999998</c:v>
                </c:pt>
                <c:pt idx="2700">
                  <c:v>9.9990816000000002</c:v>
                </c:pt>
                <c:pt idx="2701">
                  <c:v>10.000307999999999</c:v>
                </c:pt>
                <c:pt idx="2702">
                  <c:v>10.000300000000001</c:v>
                </c:pt>
                <c:pt idx="2703">
                  <c:v>10.000058000000001</c:v>
                </c:pt>
                <c:pt idx="2704">
                  <c:v>10.001204</c:v>
                </c:pt>
                <c:pt idx="2705">
                  <c:v>9.9989718999999972</c:v>
                </c:pt>
                <c:pt idx="2706">
                  <c:v>10.000339</c:v>
                </c:pt>
                <c:pt idx="2707">
                  <c:v>9.9997759000000013</c:v>
                </c:pt>
                <c:pt idx="2708">
                  <c:v>9.9997044000000006</c:v>
                </c:pt>
                <c:pt idx="2709">
                  <c:v>9.9996061000000047</c:v>
                </c:pt>
                <c:pt idx="2710">
                  <c:v>10.000863000000001</c:v>
                </c:pt>
                <c:pt idx="2711">
                  <c:v>10.000236000000006</c:v>
                </c:pt>
                <c:pt idx="2712">
                  <c:v>9.9995136000000002</c:v>
                </c:pt>
                <c:pt idx="2713">
                  <c:v>9.999686200000129</c:v>
                </c:pt>
                <c:pt idx="2714">
                  <c:v>9.9990473000000026</c:v>
                </c:pt>
                <c:pt idx="2715">
                  <c:v>10.00047</c:v>
                </c:pt>
                <c:pt idx="2716">
                  <c:v>9.9996719000000009</c:v>
                </c:pt>
                <c:pt idx="2717">
                  <c:v>10.000829</c:v>
                </c:pt>
                <c:pt idx="2718">
                  <c:v>10.000001000000001</c:v>
                </c:pt>
                <c:pt idx="2719">
                  <c:v>9.9996710000000011</c:v>
                </c:pt>
                <c:pt idx="2720">
                  <c:v>9.9986801000000014</c:v>
                </c:pt>
                <c:pt idx="2721">
                  <c:v>9.9994640000000068</c:v>
                </c:pt>
                <c:pt idx="2722">
                  <c:v>9.9992637999999996</c:v>
                </c:pt>
                <c:pt idx="2723">
                  <c:v>9.9992990000000006</c:v>
                </c:pt>
                <c:pt idx="2724">
                  <c:v>9.9995174000000002</c:v>
                </c:pt>
                <c:pt idx="2725">
                  <c:v>10.000731</c:v>
                </c:pt>
                <c:pt idx="2726">
                  <c:v>10.000071999999999</c:v>
                </c:pt>
                <c:pt idx="2727">
                  <c:v>10.001456000000006</c:v>
                </c:pt>
                <c:pt idx="2728">
                  <c:v>9.9992618999999987</c:v>
                </c:pt>
                <c:pt idx="2729">
                  <c:v>9.9991788999999986</c:v>
                </c:pt>
                <c:pt idx="2730">
                  <c:v>10.000113000000001</c:v>
                </c:pt>
                <c:pt idx="2731">
                  <c:v>10.000379000000001</c:v>
                </c:pt>
                <c:pt idx="2732">
                  <c:v>10.000711000000001</c:v>
                </c:pt>
                <c:pt idx="2733">
                  <c:v>10.000011000000001</c:v>
                </c:pt>
                <c:pt idx="2734">
                  <c:v>9.9981641999999997</c:v>
                </c:pt>
                <c:pt idx="2735">
                  <c:v>10.000216</c:v>
                </c:pt>
                <c:pt idx="2736">
                  <c:v>9.9982575999999987</c:v>
                </c:pt>
                <c:pt idx="2737">
                  <c:v>10.00061</c:v>
                </c:pt>
                <c:pt idx="2738">
                  <c:v>9.9998064000000007</c:v>
                </c:pt>
                <c:pt idx="2739">
                  <c:v>10.000317999999998</c:v>
                </c:pt>
                <c:pt idx="2740">
                  <c:v>10.000284000000002</c:v>
                </c:pt>
                <c:pt idx="2741">
                  <c:v>10.001018999999999</c:v>
                </c:pt>
                <c:pt idx="2742">
                  <c:v>9.9998646000000004</c:v>
                </c:pt>
                <c:pt idx="2743">
                  <c:v>9.9996777000000012</c:v>
                </c:pt>
                <c:pt idx="2744">
                  <c:v>10.000445000000004</c:v>
                </c:pt>
                <c:pt idx="2745">
                  <c:v>10.000091000000001</c:v>
                </c:pt>
                <c:pt idx="2746">
                  <c:v>10.000291000000001</c:v>
                </c:pt>
                <c:pt idx="2747">
                  <c:v>9.9993496000000004</c:v>
                </c:pt>
                <c:pt idx="2748">
                  <c:v>10.000953000000001</c:v>
                </c:pt>
                <c:pt idx="2749">
                  <c:v>10.001158999999999</c:v>
                </c:pt>
                <c:pt idx="2750">
                  <c:v>10.000364999999999</c:v>
                </c:pt>
                <c:pt idx="2751">
                  <c:v>10.000364999999999</c:v>
                </c:pt>
                <c:pt idx="2752">
                  <c:v>9.9993343000000028</c:v>
                </c:pt>
                <c:pt idx="2753">
                  <c:v>9.9984827000000003</c:v>
                </c:pt>
                <c:pt idx="2754">
                  <c:v>9.9991341000000027</c:v>
                </c:pt>
                <c:pt idx="2755">
                  <c:v>9.9999580000000012</c:v>
                </c:pt>
                <c:pt idx="2756">
                  <c:v>10.000305000000001</c:v>
                </c:pt>
                <c:pt idx="2757">
                  <c:v>10.000641</c:v>
                </c:pt>
                <c:pt idx="2758">
                  <c:v>9.9995527000000006</c:v>
                </c:pt>
                <c:pt idx="2759">
                  <c:v>9.9997702000000004</c:v>
                </c:pt>
                <c:pt idx="2760">
                  <c:v>9.9998770000000015</c:v>
                </c:pt>
                <c:pt idx="2761">
                  <c:v>10.000752</c:v>
                </c:pt>
                <c:pt idx="2762">
                  <c:v>9.9994736</c:v>
                </c:pt>
                <c:pt idx="2763">
                  <c:v>9.9991055000000006</c:v>
                </c:pt>
                <c:pt idx="2764">
                  <c:v>10.000534000000076</c:v>
                </c:pt>
                <c:pt idx="2765">
                  <c:v>9.9996986000000003</c:v>
                </c:pt>
                <c:pt idx="2766">
                  <c:v>9.9992170000000016</c:v>
                </c:pt>
                <c:pt idx="2767">
                  <c:v>9.9988612999999997</c:v>
                </c:pt>
                <c:pt idx="2768">
                  <c:v>9.9997396000000247</c:v>
                </c:pt>
                <c:pt idx="2769">
                  <c:v>9.9999876000000008</c:v>
                </c:pt>
                <c:pt idx="2770">
                  <c:v>9.9984579</c:v>
                </c:pt>
                <c:pt idx="2771">
                  <c:v>10.000375999999999</c:v>
                </c:pt>
                <c:pt idx="2772">
                  <c:v>9.9984608000000001</c:v>
                </c:pt>
                <c:pt idx="2773">
                  <c:v>9.9999743000000034</c:v>
                </c:pt>
                <c:pt idx="2774">
                  <c:v>10.000204</c:v>
                </c:pt>
                <c:pt idx="2775">
                  <c:v>10.000310000000001</c:v>
                </c:pt>
                <c:pt idx="2776">
                  <c:v>10.000501</c:v>
                </c:pt>
                <c:pt idx="2777">
                  <c:v>10.000709000000002</c:v>
                </c:pt>
                <c:pt idx="2778">
                  <c:v>9.9995947000000047</c:v>
                </c:pt>
                <c:pt idx="2779">
                  <c:v>9.9996213999999988</c:v>
                </c:pt>
                <c:pt idx="2780">
                  <c:v>9.9996881000000002</c:v>
                </c:pt>
                <c:pt idx="2781">
                  <c:v>9.9998512000000002</c:v>
                </c:pt>
                <c:pt idx="2782">
                  <c:v>9.9997387</c:v>
                </c:pt>
                <c:pt idx="2783">
                  <c:v>9.9993849000000008</c:v>
                </c:pt>
                <c:pt idx="2784">
                  <c:v>10.0006</c:v>
                </c:pt>
                <c:pt idx="2785">
                  <c:v>9.9991322000000267</c:v>
                </c:pt>
                <c:pt idx="2786">
                  <c:v>9.999301899999999</c:v>
                </c:pt>
                <c:pt idx="2787">
                  <c:v>10.001101999999999</c:v>
                </c:pt>
                <c:pt idx="2788">
                  <c:v>9.9986752999999986</c:v>
                </c:pt>
                <c:pt idx="2789">
                  <c:v>10.000098000000001</c:v>
                </c:pt>
                <c:pt idx="2790">
                  <c:v>10.001104</c:v>
                </c:pt>
                <c:pt idx="2791">
                  <c:v>10.000182000000002</c:v>
                </c:pt>
                <c:pt idx="2792">
                  <c:v>9.9994507000000006</c:v>
                </c:pt>
                <c:pt idx="2793">
                  <c:v>9.999828299999999</c:v>
                </c:pt>
                <c:pt idx="2794">
                  <c:v>10.000283</c:v>
                </c:pt>
                <c:pt idx="2795">
                  <c:v>10.000153000000001</c:v>
                </c:pt>
                <c:pt idx="2796">
                  <c:v>10.000049000000002</c:v>
                </c:pt>
                <c:pt idx="2797">
                  <c:v>9.9995890000000767</c:v>
                </c:pt>
                <c:pt idx="2798">
                  <c:v>9.998952899999999</c:v>
                </c:pt>
                <c:pt idx="2799">
                  <c:v>9.9980402000000002</c:v>
                </c:pt>
                <c:pt idx="2800">
                  <c:v>9.9996262000000247</c:v>
                </c:pt>
                <c:pt idx="2801">
                  <c:v>9.9998550000000002</c:v>
                </c:pt>
                <c:pt idx="2802">
                  <c:v>10.000463</c:v>
                </c:pt>
                <c:pt idx="2803">
                  <c:v>10.001595</c:v>
                </c:pt>
                <c:pt idx="2804">
                  <c:v>9.9986439000000011</c:v>
                </c:pt>
                <c:pt idx="2805">
                  <c:v>9.9998770000000015</c:v>
                </c:pt>
                <c:pt idx="2806">
                  <c:v>10.001329999999999</c:v>
                </c:pt>
                <c:pt idx="2807">
                  <c:v>9.9995060000000748</c:v>
                </c:pt>
                <c:pt idx="2808">
                  <c:v>10.000708000000001</c:v>
                </c:pt>
                <c:pt idx="2809">
                  <c:v>10.000491</c:v>
                </c:pt>
                <c:pt idx="2810">
                  <c:v>10.000007</c:v>
                </c:pt>
                <c:pt idx="2811">
                  <c:v>9.9989985999999984</c:v>
                </c:pt>
                <c:pt idx="2812">
                  <c:v>9.9991150000000015</c:v>
                </c:pt>
                <c:pt idx="2813">
                  <c:v>10.000447000000024</c:v>
                </c:pt>
                <c:pt idx="2814">
                  <c:v>10.000808000000001</c:v>
                </c:pt>
                <c:pt idx="2815">
                  <c:v>10.000885</c:v>
                </c:pt>
                <c:pt idx="2816">
                  <c:v>9.9987620999999987</c:v>
                </c:pt>
                <c:pt idx="2817">
                  <c:v>9.9995356000000228</c:v>
                </c:pt>
                <c:pt idx="2818">
                  <c:v>9.9995546000000068</c:v>
                </c:pt>
                <c:pt idx="2819">
                  <c:v>9.9997025000000068</c:v>
                </c:pt>
                <c:pt idx="2820">
                  <c:v>10.000545000000002</c:v>
                </c:pt>
                <c:pt idx="2821">
                  <c:v>10.001169999999998</c:v>
                </c:pt>
                <c:pt idx="2822">
                  <c:v>10.001212000000001</c:v>
                </c:pt>
                <c:pt idx="2823">
                  <c:v>10.000406000000076</c:v>
                </c:pt>
                <c:pt idx="2824">
                  <c:v>10.000267999999998</c:v>
                </c:pt>
                <c:pt idx="2825">
                  <c:v>9.9991159000000014</c:v>
                </c:pt>
                <c:pt idx="2826">
                  <c:v>10.000098000000001</c:v>
                </c:pt>
                <c:pt idx="2827">
                  <c:v>10.000978999999999</c:v>
                </c:pt>
                <c:pt idx="2828">
                  <c:v>10.000512000000002</c:v>
                </c:pt>
                <c:pt idx="2829">
                  <c:v>10.001181000000001</c:v>
                </c:pt>
                <c:pt idx="2830">
                  <c:v>10.000300000000001</c:v>
                </c:pt>
                <c:pt idx="2831">
                  <c:v>10.001141000000001</c:v>
                </c:pt>
                <c:pt idx="2832">
                  <c:v>9.9994278000000048</c:v>
                </c:pt>
                <c:pt idx="2833">
                  <c:v>9.9992590000000003</c:v>
                </c:pt>
                <c:pt idx="2834">
                  <c:v>9.9994621000000006</c:v>
                </c:pt>
                <c:pt idx="2835">
                  <c:v>9.9988631999999988</c:v>
                </c:pt>
                <c:pt idx="2836">
                  <c:v>9.9997492000000268</c:v>
                </c:pt>
                <c:pt idx="2837">
                  <c:v>9.9994707000000016</c:v>
                </c:pt>
                <c:pt idx="2838">
                  <c:v>9.9990301000000006</c:v>
                </c:pt>
                <c:pt idx="2839">
                  <c:v>9.9996681000000009</c:v>
                </c:pt>
                <c:pt idx="2840">
                  <c:v>10.001477</c:v>
                </c:pt>
                <c:pt idx="2841">
                  <c:v>10.001238000000001</c:v>
                </c:pt>
                <c:pt idx="2842">
                  <c:v>10.000249</c:v>
                </c:pt>
                <c:pt idx="2843">
                  <c:v>9.9984083000000012</c:v>
                </c:pt>
                <c:pt idx="2844">
                  <c:v>9.9995108000000048</c:v>
                </c:pt>
                <c:pt idx="2845">
                  <c:v>10.000297</c:v>
                </c:pt>
                <c:pt idx="2846">
                  <c:v>10.000135</c:v>
                </c:pt>
                <c:pt idx="2847">
                  <c:v>10.001620999999998</c:v>
                </c:pt>
                <c:pt idx="2848">
                  <c:v>9.9992962000000247</c:v>
                </c:pt>
                <c:pt idx="2849">
                  <c:v>9.9996042000000767</c:v>
                </c:pt>
                <c:pt idx="2850">
                  <c:v>10.001265999999999</c:v>
                </c:pt>
                <c:pt idx="2851">
                  <c:v>10.000222999999998</c:v>
                </c:pt>
                <c:pt idx="2852">
                  <c:v>9.9990568000000248</c:v>
                </c:pt>
                <c:pt idx="2853">
                  <c:v>10.001416000000004</c:v>
                </c:pt>
                <c:pt idx="2854">
                  <c:v>10.000253000000001</c:v>
                </c:pt>
                <c:pt idx="2855">
                  <c:v>10.001069999999999</c:v>
                </c:pt>
                <c:pt idx="2856">
                  <c:v>10.0008</c:v>
                </c:pt>
                <c:pt idx="2857">
                  <c:v>10.000215000000001</c:v>
                </c:pt>
                <c:pt idx="2858">
                  <c:v>10.000038</c:v>
                </c:pt>
                <c:pt idx="2859">
                  <c:v>9.9997292000000026</c:v>
                </c:pt>
                <c:pt idx="2860">
                  <c:v>9.9996128000000066</c:v>
                </c:pt>
                <c:pt idx="2861">
                  <c:v>9.9997091000000005</c:v>
                </c:pt>
                <c:pt idx="2862">
                  <c:v>9.9994001000000008</c:v>
                </c:pt>
                <c:pt idx="2863">
                  <c:v>10.000535000000006</c:v>
                </c:pt>
                <c:pt idx="2864">
                  <c:v>10.000443000000002</c:v>
                </c:pt>
                <c:pt idx="2865">
                  <c:v>9.9999819000000034</c:v>
                </c:pt>
                <c:pt idx="2866">
                  <c:v>9.9994745000000247</c:v>
                </c:pt>
                <c:pt idx="2867">
                  <c:v>10.001456000000006</c:v>
                </c:pt>
                <c:pt idx="2868">
                  <c:v>9.9985180000000025</c:v>
                </c:pt>
                <c:pt idx="2869">
                  <c:v>10.000581</c:v>
                </c:pt>
                <c:pt idx="2870">
                  <c:v>10.000222999999998</c:v>
                </c:pt>
                <c:pt idx="2871">
                  <c:v>10.000370999999999</c:v>
                </c:pt>
                <c:pt idx="2872">
                  <c:v>9.9990482000000007</c:v>
                </c:pt>
                <c:pt idx="2873">
                  <c:v>9.9991846000000066</c:v>
                </c:pt>
                <c:pt idx="2874">
                  <c:v>9.9994221000000003</c:v>
                </c:pt>
                <c:pt idx="2875">
                  <c:v>10.000841000000001</c:v>
                </c:pt>
                <c:pt idx="2876">
                  <c:v>10.000553</c:v>
                </c:pt>
                <c:pt idx="2877">
                  <c:v>9.9985857000000014</c:v>
                </c:pt>
                <c:pt idx="2878">
                  <c:v>10.000546000000076</c:v>
                </c:pt>
                <c:pt idx="2879">
                  <c:v>9.9996929000000048</c:v>
                </c:pt>
                <c:pt idx="2880">
                  <c:v>10.000644000000024</c:v>
                </c:pt>
                <c:pt idx="2881">
                  <c:v>10.001705000000001</c:v>
                </c:pt>
                <c:pt idx="2882">
                  <c:v>9.9999743000000034</c:v>
                </c:pt>
                <c:pt idx="2883">
                  <c:v>9.9982499999999987</c:v>
                </c:pt>
                <c:pt idx="2884">
                  <c:v>9.9992085000000017</c:v>
                </c:pt>
                <c:pt idx="2885">
                  <c:v>10.000718000000001</c:v>
                </c:pt>
                <c:pt idx="2886">
                  <c:v>9.9996786000000011</c:v>
                </c:pt>
                <c:pt idx="2887">
                  <c:v>9.9997721000000013</c:v>
                </c:pt>
                <c:pt idx="2888">
                  <c:v>9.9998093000000008</c:v>
                </c:pt>
                <c:pt idx="2889">
                  <c:v>10.001444000000006</c:v>
                </c:pt>
                <c:pt idx="2890">
                  <c:v>10.000298000000001</c:v>
                </c:pt>
                <c:pt idx="2891">
                  <c:v>10.000389</c:v>
                </c:pt>
                <c:pt idx="2892">
                  <c:v>10.000275999999999</c:v>
                </c:pt>
                <c:pt idx="2893">
                  <c:v>9.9982853000000009</c:v>
                </c:pt>
                <c:pt idx="2894">
                  <c:v>9.9988154999999992</c:v>
                </c:pt>
                <c:pt idx="2895">
                  <c:v>9.999556500000109</c:v>
                </c:pt>
                <c:pt idx="2896">
                  <c:v>9.9995756</c:v>
                </c:pt>
                <c:pt idx="2897">
                  <c:v>9.9996281000000025</c:v>
                </c:pt>
                <c:pt idx="2898">
                  <c:v>10.000266</c:v>
                </c:pt>
                <c:pt idx="2899">
                  <c:v>9.9994307000000067</c:v>
                </c:pt>
                <c:pt idx="2900">
                  <c:v>10.000500000000002</c:v>
                </c:pt>
                <c:pt idx="2901">
                  <c:v>10.000116</c:v>
                </c:pt>
                <c:pt idx="2902">
                  <c:v>9.9997110000000013</c:v>
                </c:pt>
                <c:pt idx="2903">
                  <c:v>9.9990587000000009</c:v>
                </c:pt>
                <c:pt idx="2904">
                  <c:v>9.9995012000000028</c:v>
                </c:pt>
                <c:pt idx="2905">
                  <c:v>9.9982395000000004</c:v>
                </c:pt>
                <c:pt idx="2906">
                  <c:v>9.9995317000000004</c:v>
                </c:pt>
                <c:pt idx="2907">
                  <c:v>10.000542000000006</c:v>
                </c:pt>
                <c:pt idx="2908">
                  <c:v>9.9991560000000028</c:v>
                </c:pt>
                <c:pt idx="2909">
                  <c:v>9.9997721000000013</c:v>
                </c:pt>
                <c:pt idx="2910">
                  <c:v>9.9994841000000267</c:v>
                </c:pt>
                <c:pt idx="2911">
                  <c:v>9.9999684999999996</c:v>
                </c:pt>
                <c:pt idx="2912">
                  <c:v>9.9981116999999973</c:v>
                </c:pt>
                <c:pt idx="2913">
                  <c:v>10.000805</c:v>
                </c:pt>
                <c:pt idx="2914">
                  <c:v>10.000506000000026</c:v>
                </c:pt>
                <c:pt idx="2915">
                  <c:v>9.9996500000000008</c:v>
                </c:pt>
                <c:pt idx="2916">
                  <c:v>10.00056</c:v>
                </c:pt>
                <c:pt idx="2917">
                  <c:v>9.9991341000000027</c:v>
                </c:pt>
                <c:pt idx="2918">
                  <c:v>9.9992933000000015</c:v>
                </c:pt>
                <c:pt idx="2919">
                  <c:v>9.998906100000001</c:v>
                </c:pt>
                <c:pt idx="2920">
                  <c:v>10.000657</c:v>
                </c:pt>
                <c:pt idx="2921">
                  <c:v>10.000089000000004</c:v>
                </c:pt>
                <c:pt idx="2922">
                  <c:v>10.000116</c:v>
                </c:pt>
                <c:pt idx="2923">
                  <c:v>9.9989938999999985</c:v>
                </c:pt>
                <c:pt idx="2924">
                  <c:v>9.999918000000001</c:v>
                </c:pt>
                <c:pt idx="2925">
                  <c:v>10.000629</c:v>
                </c:pt>
                <c:pt idx="2926">
                  <c:v>9.9996700000000001</c:v>
                </c:pt>
                <c:pt idx="2927">
                  <c:v>9.9993916000000009</c:v>
                </c:pt>
                <c:pt idx="2928">
                  <c:v>9.9984522000000027</c:v>
                </c:pt>
                <c:pt idx="2929">
                  <c:v>10.001413000000001</c:v>
                </c:pt>
                <c:pt idx="2930">
                  <c:v>9.9999971000000034</c:v>
                </c:pt>
                <c:pt idx="2931">
                  <c:v>9.9997368000001217</c:v>
                </c:pt>
                <c:pt idx="2932">
                  <c:v>9.9991570000000003</c:v>
                </c:pt>
                <c:pt idx="2933">
                  <c:v>9.9991093000000006</c:v>
                </c:pt>
                <c:pt idx="2934">
                  <c:v>9.9999409000000004</c:v>
                </c:pt>
                <c:pt idx="2935">
                  <c:v>9.9992504000000011</c:v>
                </c:pt>
                <c:pt idx="2936">
                  <c:v>9.9997721000000013</c:v>
                </c:pt>
                <c:pt idx="2937">
                  <c:v>9.9994364000000768</c:v>
                </c:pt>
                <c:pt idx="2938">
                  <c:v>9.9989386000000025</c:v>
                </c:pt>
                <c:pt idx="2939">
                  <c:v>10.000008000000001</c:v>
                </c:pt>
                <c:pt idx="2940">
                  <c:v>9.9989175999999986</c:v>
                </c:pt>
                <c:pt idx="2941">
                  <c:v>9.9989175999999986</c:v>
                </c:pt>
                <c:pt idx="2942">
                  <c:v>9.9994860000001218</c:v>
                </c:pt>
                <c:pt idx="2943">
                  <c:v>9.9996853000000048</c:v>
                </c:pt>
                <c:pt idx="2944">
                  <c:v>10.000875000000001</c:v>
                </c:pt>
                <c:pt idx="2945">
                  <c:v>9.9989853000000011</c:v>
                </c:pt>
                <c:pt idx="2946">
                  <c:v>9.9989586000000017</c:v>
                </c:pt>
                <c:pt idx="2947">
                  <c:v>9.9990311000000016</c:v>
                </c:pt>
                <c:pt idx="2948">
                  <c:v>10.001187</c:v>
                </c:pt>
                <c:pt idx="2949">
                  <c:v>10.000907</c:v>
                </c:pt>
                <c:pt idx="2950">
                  <c:v>9.9990606</c:v>
                </c:pt>
                <c:pt idx="2951">
                  <c:v>10.001070999999998</c:v>
                </c:pt>
                <c:pt idx="2952">
                  <c:v>10.000110000000001</c:v>
                </c:pt>
                <c:pt idx="2953">
                  <c:v>10.000559000000004</c:v>
                </c:pt>
                <c:pt idx="2954">
                  <c:v>9.9992523000000002</c:v>
                </c:pt>
                <c:pt idx="2955">
                  <c:v>10.000077000000001</c:v>
                </c:pt>
                <c:pt idx="2956">
                  <c:v>9.9994926000000248</c:v>
                </c:pt>
                <c:pt idx="2957">
                  <c:v>9.9993935</c:v>
                </c:pt>
                <c:pt idx="2958">
                  <c:v>10.000574</c:v>
                </c:pt>
                <c:pt idx="2959">
                  <c:v>9.9998474000000002</c:v>
                </c:pt>
                <c:pt idx="2960">
                  <c:v>9.9987965000000028</c:v>
                </c:pt>
                <c:pt idx="2961">
                  <c:v>9.9999609000000014</c:v>
                </c:pt>
                <c:pt idx="2962">
                  <c:v>10.001081000000001</c:v>
                </c:pt>
                <c:pt idx="2963">
                  <c:v>9.9998865000001071</c:v>
                </c:pt>
                <c:pt idx="2964">
                  <c:v>10.000261999999999</c:v>
                </c:pt>
                <c:pt idx="2965">
                  <c:v>10.000668000000001</c:v>
                </c:pt>
                <c:pt idx="2966">
                  <c:v>9.9997387</c:v>
                </c:pt>
                <c:pt idx="2967">
                  <c:v>10.000042000000002</c:v>
                </c:pt>
                <c:pt idx="2968">
                  <c:v>9.9985150999999988</c:v>
                </c:pt>
                <c:pt idx="2969">
                  <c:v>9.9990787999999995</c:v>
                </c:pt>
                <c:pt idx="2970">
                  <c:v>10.000189000000002</c:v>
                </c:pt>
                <c:pt idx="2971">
                  <c:v>10.000092</c:v>
                </c:pt>
                <c:pt idx="2972">
                  <c:v>10.001447000000002</c:v>
                </c:pt>
                <c:pt idx="2973">
                  <c:v>10.001049</c:v>
                </c:pt>
                <c:pt idx="2974">
                  <c:v>9.9997339000000007</c:v>
                </c:pt>
                <c:pt idx="2975">
                  <c:v>9.9984655</c:v>
                </c:pt>
                <c:pt idx="2976">
                  <c:v>9.9996080000000003</c:v>
                </c:pt>
                <c:pt idx="2977">
                  <c:v>9.9992933000000015</c:v>
                </c:pt>
                <c:pt idx="2978">
                  <c:v>9.9991579000000002</c:v>
                </c:pt>
                <c:pt idx="2979">
                  <c:v>9.9993752999999987</c:v>
                </c:pt>
                <c:pt idx="2980">
                  <c:v>10.001852</c:v>
                </c:pt>
                <c:pt idx="2981">
                  <c:v>10.001347999999998</c:v>
                </c:pt>
                <c:pt idx="2982">
                  <c:v>10.000644000000024</c:v>
                </c:pt>
                <c:pt idx="2983">
                  <c:v>10.001525000000001</c:v>
                </c:pt>
                <c:pt idx="2984">
                  <c:v>10.001133000000001</c:v>
                </c:pt>
                <c:pt idx="2985">
                  <c:v>10.001095000000001</c:v>
                </c:pt>
                <c:pt idx="2986">
                  <c:v>10.000266</c:v>
                </c:pt>
                <c:pt idx="2987">
                  <c:v>9.9992352000000047</c:v>
                </c:pt>
                <c:pt idx="2988">
                  <c:v>9.9987554999999997</c:v>
                </c:pt>
                <c:pt idx="2989">
                  <c:v>10.000108000000001</c:v>
                </c:pt>
                <c:pt idx="2990">
                  <c:v>9.9999112999999991</c:v>
                </c:pt>
                <c:pt idx="2991">
                  <c:v>10.000338000000001</c:v>
                </c:pt>
                <c:pt idx="2992">
                  <c:v>10.000954</c:v>
                </c:pt>
                <c:pt idx="2993">
                  <c:v>10.000392</c:v>
                </c:pt>
                <c:pt idx="2994">
                  <c:v>9.9999428000000048</c:v>
                </c:pt>
                <c:pt idx="2995">
                  <c:v>9.9986343000000026</c:v>
                </c:pt>
                <c:pt idx="2996">
                  <c:v>9.999853100000001</c:v>
                </c:pt>
                <c:pt idx="2997">
                  <c:v>9.9999447000000004</c:v>
                </c:pt>
                <c:pt idx="2998">
                  <c:v>10.000184000000004</c:v>
                </c:pt>
                <c:pt idx="2999">
                  <c:v>9.9995432000000068</c:v>
                </c:pt>
                <c:pt idx="3000">
                  <c:v>9.9986372000000028</c:v>
                </c:pt>
                <c:pt idx="3001">
                  <c:v>10.000196000000004</c:v>
                </c:pt>
                <c:pt idx="3002">
                  <c:v>9.9993439000000013</c:v>
                </c:pt>
                <c:pt idx="3003">
                  <c:v>10.000261999999999</c:v>
                </c:pt>
                <c:pt idx="3004">
                  <c:v>10.000442000000024</c:v>
                </c:pt>
                <c:pt idx="3005">
                  <c:v>10.001321999999998</c:v>
                </c:pt>
                <c:pt idx="3006">
                  <c:v>10.00094</c:v>
                </c:pt>
                <c:pt idx="3007">
                  <c:v>9.9989833999999984</c:v>
                </c:pt>
                <c:pt idx="3008">
                  <c:v>10.000601</c:v>
                </c:pt>
                <c:pt idx="3009">
                  <c:v>9.9988804000000009</c:v>
                </c:pt>
                <c:pt idx="3010">
                  <c:v>10.000214</c:v>
                </c:pt>
                <c:pt idx="3011">
                  <c:v>9.9997214999999997</c:v>
                </c:pt>
                <c:pt idx="3012">
                  <c:v>10.000163000000001</c:v>
                </c:pt>
                <c:pt idx="3013">
                  <c:v>10.000492000000024</c:v>
                </c:pt>
                <c:pt idx="3014">
                  <c:v>10.000174999999999</c:v>
                </c:pt>
                <c:pt idx="3015">
                  <c:v>10.000165000000001</c:v>
                </c:pt>
                <c:pt idx="3016">
                  <c:v>9.998323399999995</c:v>
                </c:pt>
                <c:pt idx="3017">
                  <c:v>10.000422</c:v>
                </c:pt>
                <c:pt idx="3018">
                  <c:v>9.9991512</c:v>
                </c:pt>
                <c:pt idx="3019">
                  <c:v>9.9996014000000013</c:v>
                </c:pt>
                <c:pt idx="3020">
                  <c:v>9.9996691000000002</c:v>
                </c:pt>
                <c:pt idx="3021">
                  <c:v>10.000712</c:v>
                </c:pt>
                <c:pt idx="3022">
                  <c:v>9.9996195000000068</c:v>
                </c:pt>
                <c:pt idx="3023">
                  <c:v>10.000776</c:v>
                </c:pt>
                <c:pt idx="3024">
                  <c:v>9.9989948000000002</c:v>
                </c:pt>
                <c:pt idx="3025">
                  <c:v>9.9989548000000017</c:v>
                </c:pt>
                <c:pt idx="3026">
                  <c:v>10.000066</c:v>
                </c:pt>
                <c:pt idx="3027">
                  <c:v>9.9992094000000016</c:v>
                </c:pt>
                <c:pt idx="3028">
                  <c:v>9.9998350000000027</c:v>
                </c:pt>
                <c:pt idx="3029">
                  <c:v>10.001146</c:v>
                </c:pt>
                <c:pt idx="3030">
                  <c:v>9.9994516000000004</c:v>
                </c:pt>
                <c:pt idx="3031">
                  <c:v>9.9995537000000034</c:v>
                </c:pt>
                <c:pt idx="3032">
                  <c:v>9.9998683999999987</c:v>
                </c:pt>
                <c:pt idx="3033">
                  <c:v>10.001924999999998</c:v>
                </c:pt>
                <c:pt idx="3034">
                  <c:v>10.000545000000002</c:v>
                </c:pt>
                <c:pt idx="3035">
                  <c:v>10.001907999999998</c:v>
                </c:pt>
                <c:pt idx="3036">
                  <c:v>10.000627</c:v>
                </c:pt>
                <c:pt idx="3037">
                  <c:v>9.9993105</c:v>
                </c:pt>
                <c:pt idx="3038">
                  <c:v>10.000587000000024</c:v>
                </c:pt>
                <c:pt idx="3039">
                  <c:v>9.9990206000000015</c:v>
                </c:pt>
                <c:pt idx="3040">
                  <c:v>9.9990559000000001</c:v>
                </c:pt>
                <c:pt idx="3041">
                  <c:v>9.9991283000000024</c:v>
                </c:pt>
                <c:pt idx="3042">
                  <c:v>9.9987011000000017</c:v>
                </c:pt>
                <c:pt idx="3043">
                  <c:v>9.9999628000000005</c:v>
                </c:pt>
                <c:pt idx="3044">
                  <c:v>9.9997129000000005</c:v>
                </c:pt>
                <c:pt idx="3045">
                  <c:v>9.9999447000000004</c:v>
                </c:pt>
                <c:pt idx="3046">
                  <c:v>9.9996929000000048</c:v>
                </c:pt>
                <c:pt idx="3047">
                  <c:v>9.9999409000000004</c:v>
                </c:pt>
                <c:pt idx="3048">
                  <c:v>9.9995794</c:v>
                </c:pt>
                <c:pt idx="3049">
                  <c:v>9.9990368000001091</c:v>
                </c:pt>
                <c:pt idx="3050">
                  <c:v>9.9984903000000003</c:v>
                </c:pt>
                <c:pt idx="3051">
                  <c:v>9.9997196000000006</c:v>
                </c:pt>
                <c:pt idx="3052">
                  <c:v>10.000720000000001</c:v>
                </c:pt>
                <c:pt idx="3053">
                  <c:v>10.00047</c:v>
                </c:pt>
                <c:pt idx="3054">
                  <c:v>9.9999789999999997</c:v>
                </c:pt>
                <c:pt idx="3055">
                  <c:v>9.9986285999999982</c:v>
                </c:pt>
                <c:pt idx="3056">
                  <c:v>9.9981966</c:v>
                </c:pt>
                <c:pt idx="3057">
                  <c:v>9.9989232999999995</c:v>
                </c:pt>
                <c:pt idx="3058">
                  <c:v>10.000641</c:v>
                </c:pt>
                <c:pt idx="3059">
                  <c:v>9.9998837000000016</c:v>
                </c:pt>
                <c:pt idx="3060">
                  <c:v>10.001986</c:v>
                </c:pt>
                <c:pt idx="3061">
                  <c:v>9.9987354000000011</c:v>
                </c:pt>
                <c:pt idx="3062">
                  <c:v>10.000336000000004</c:v>
                </c:pt>
                <c:pt idx="3063">
                  <c:v>10.000188</c:v>
                </c:pt>
                <c:pt idx="3064">
                  <c:v>10.000181</c:v>
                </c:pt>
                <c:pt idx="3065">
                  <c:v>9.9994535000000067</c:v>
                </c:pt>
                <c:pt idx="3066">
                  <c:v>9.9991064000000005</c:v>
                </c:pt>
                <c:pt idx="3067">
                  <c:v>10.000578000000001</c:v>
                </c:pt>
                <c:pt idx="3068">
                  <c:v>10.000356</c:v>
                </c:pt>
                <c:pt idx="3069">
                  <c:v>10.001012999999999</c:v>
                </c:pt>
                <c:pt idx="3070">
                  <c:v>9.9988202999999984</c:v>
                </c:pt>
                <c:pt idx="3071">
                  <c:v>9.9993162000000027</c:v>
                </c:pt>
                <c:pt idx="3072">
                  <c:v>9.9990186999999988</c:v>
                </c:pt>
                <c:pt idx="3073">
                  <c:v>9.9989843</c:v>
                </c:pt>
                <c:pt idx="3074">
                  <c:v>10.000136000000024</c:v>
                </c:pt>
                <c:pt idx="3075">
                  <c:v>9.9996119000000014</c:v>
                </c:pt>
                <c:pt idx="3076">
                  <c:v>10.001020999999998</c:v>
                </c:pt>
                <c:pt idx="3077">
                  <c:v>10.000241000000001</c:v>
                </c:pt>
                <c:pt idx="3078">
                  <c:v>10.000989000000002</c:v>
                </c:pt>
                <c:pt idx="3079">
                  <c:v>10.001385000000001</c:v>
                </c:pt>
                <c:pt idx="3080">
                  <c:v>10.001359000000001</c:v>
                </c:pt>
                <c:pt idx="3081">
                  <c:v>9.9996128000000066</c:v>
                </c:pt>
                <c:pt idx="3082">
                  <c:v>9.9996853000000048</c:v>
                </c:pt>
                <c:pt idx="3083">
                  <c:v>10.000288000000001</c:v>
                </c:pt>
                <c:pt idx="3084">
                  <c:v>9.9986257999999992</c:v>
                </c:pt>
                <c:pt idx="3085">
                  <c:v>10.000054</c:v>
                </c:pt>
                <c:pt idx="3086">
                  <c:v>9.9996977000000005</c:v>
                </c:pt>
                <c:pt idx="3087">
                  <c:v>9.9992838000000006</c:v>
                </c:pt>
                <c:pt idx="3088">
                  <c:v>10.000097</c:v>
                </c:pt>
                <c:pt idx="3089">
                  <c:v>10.00057</c:v>
                </c:pt>
                <c:pt idx="3090">
                  <c:v>10.000029</c:v>
                </c:pt>
                <c:pt idx="3091">
                  <c:v>9.9996433000000007</c:v>
                </c:pt>
                <c:pt idx="3092">
                  <c:v>9.9998503000000003</c:v>
                </c:pt>
                <c:pt idx="3093">
                  <c:v>9.9995899000000268</c:v>
                </c:pt>
                <c:pt idx="3094">
                  <c:v>10.000215000000001</c:v>
                </c:pt>
                <c:pt idx="3095">
                  <c:v>10.000212999999999</c:v>
                </c:pt>
                <c:pt idx="3096">
                  <c:v>9.9981842000000007</c:v>
                </c:pt>
                <c:pt idx="3097">
                  <c:v>9.9990797000000011</c:v>
                </c:pt>
                <c:pt idx="3098">
                  <c:v>9.9995193000000047</c:v>
                </c:pt>
                <c:pt idx="3099">
                  <c:v>10.000211999999999</c:v>
                </c:pt>
                <c:pt idx="3100">
                  <c:v>9.9993533999999986</c:v>
                </c:pt>
                <c:pt idx="3101">
                  <c:v>10.000875000000001</c:v>
                </c:pt>
                <c:pt idx="3102">
                  <c:v>10.001213999999999</c:v>
                </c:pt>
                <c:pt idx="3103">
                  <c:v>9.9991398000000267</c:v>
                </c:pt>
                <c:pt idx="3104">
                  <c:v>10.000428000000001</c:v>
                </c:pt>
                <c:pt idx="3105">
                  <c:v>10.000208000000001</c:v>
                </c:pt>
                <c:pt idx="3106">
                  <c:v>10.000449000000026</c:v>
                </c:pt>
                <c:pt idx="3107">
                  <c:v>10.000853000000001</c:v>
                </c:pt>
                <c:pt idx="3108">
                  <c:v>9.9994631000000016</c:v>
                </c:pt>
                <c:pt idx="3109">
                  <c:v>9.998862299999999</c:v>
                </c:pt>
                <c:pt idx="3110">
                  <c:v>9.9995337000000006</c:v>
                </c:pt>
                <c:pt idx="3111">
                  <c:v>10.0002</c:v>
                </c:pt>
                <c:pt idx="3112">
                  <c:v>9.9999561000000003</c:v>
                </c:pt>
                <c:pt idx="3113">
                  <c:v>10.000761000000001</c:v>
                </c:pt>
                <c:pt idx="3114">
                  <c:v>10.000912</c:v>
                </c:pt>
                <c:pt idx="3115">
                  <c:v>10.000001000000001</c:v>
                </c:pt>
                <c:pt idx="3116">
                  <c:v>10.000302</c:v>
                </c:pt>
                <c:pt idx="3117">
                  <c:v>9.9995346000001017</c:v>
                </c:pt>
                <c:pt idx="3118">
                  <c:v>10.000212999999999</c:v>
                </c:pt>
                <c:pt idx="3119">
                  <c:v>9.9995956000000028</c:v>
                </c:pt>
                <c:pt idx="3120">
                  <c:v>9.999556500000109</c:v>
                </c:pt>
                <c:pt idx="3121">
                  <c:v>9.9998112000000017</c:v>
                </c:pt>
                <c:pt idx="3122">
                  <c:v>10.000170000000001</c:v>
                </c:pt>
                <c:pt idx="3123">
                  <c:v>9.9993609999999986</c:v>
                </c:pt>
                <c:pt idx="3124">
                  <c:v>9.9998827000000006</c:v>
                </c:pt>
                <c:pt idx="3125">
                  <c:v>9.9987497000000012</c:v>
                </c:pt>
                <c:pt idx="3126">
                  <c:v>9.9998817000000013</c:v>
                </c:pt>
                <c:pt idx="3127">
                  <c:v>10.000286000000004</c:v>
                </c:pt>
                <c:pt idx="3128">
                  <c:v>9.9994698000000248</c:v>
                </c:pt>
                <c:pt idx="3129">
                  <c:v>9.9998360000000268</c:v>
                </c:pt>
                <c:pt idx="3130">
                  <c:v>10.000885</c:v>
                </c:pt>
                <c:pt idx="3131">
                  <c:v>10.001308999999999</c:v>
                </c:pt>
                <c:pt idx="3132">
                  <c:v>10.000148000000001</c:v>
                </c:pt>
                <c:pt idx="3133">
                  <c:v>9.9999036999999991</c:v>
                </c:pt>
                <c:pt idx="3134">
                  <c:v>9.9992762000000006</c:v>
                </c:pt>
                <c:pt idx="3135">
                  <c:v>9.9981250999999993</c:v>
                </c:pt>
                <c:pt idx="3136">
                  <c:v>10.000525</c:v>
                </c:pt>
                <c:pt idx="3137">
                  <c:v>10.000708000000001</c:v>
                </c:pt>
                <c:pt idx="3138">
                  <c:v>10.000342</c:v>
                </c:pt>
                <c:pt idx="3139">
                  <c:v>10.001652</c:v>
                </c:pt>
                <c:pt idx="3140">
                  <c:v>10.001266999999999</c:v>
                </c:pt>
                <c:pt idx="3141">
                  <c:v>9.9995632000000008</c:v>
                </c:pt>
                <c:pt idx="3142">
                  <c:v>10.000061000000001</c:v>
                </c:pt>
                <c:pt idx="3143">
                  <c:v>9.9999819000000034</c:v>
                </c:pt>
                <c:pt idx="3144">
                  <c:v>9.9995308000001017</c:v>
                </c:pt>
                <c:pt idx="3145">
                  <c:v>9.9992924000000034</c:v>
                </c:pt>
                <c:pt idx="3146">
                  <c:v>10.000055</c:v>
                </c:pt>
                <c:pt idx="3147">
                  <c:v>10.000245</c:v>
                </c:pt>
                <c:pt idx="3148">
                  <c:v>10.000084000000006</c:v>
                </c:pt>
                <c:pt idx="3149">
                  <c:v>10.000394</c:v>
                </c:pt>
                <c:pt idx="3150">
                  <c:v>10.000086000000024</c:v>
                </c:pt>
                <c:pt idx="3151">
                  <c:v>9.9996052000000066</c:v>
                </c:pt>
                <c:pt idx="3152">
                  <c:v>9.9992179999999991</c:v>
                </c:pt>
                <c:pt idx="3153">
                  <c:v>9.9990978000000048</c:v>
                </c:pt>
                <c:pt idx="3154">
                  <c:v>9.9990587000000009</c:v>
                </c:pt>
                <c:pt idx="3155">
                  <c:v>10.000533000000004</c:v>
                </c:pt>
                <c:pt idx="3156">
                  <c:v>10.001006</c:v>
                </c:pt>
                <c:pt idx="3157">
                  <c:v>10.000612</c:v>
                </c:pt>
                <c:pt idx="3158">
                  <c:v>10.001435000000004</c:v>
                </c:pt>
                <c:pt idx="3159">
                  <c:v>10.001857000000001</c:v>
                </c:pt>
                <c:pt idx="3160">
                  <c:v>9.9890156000000001</c:v>
                </c:pt>
                <c:pt idx="3161">
                  <c:v>10.010027000000001</c:v>
                </c:pt>
                <c:pt idx="3162">
                  <c:v>9.9947785999999983</c:v>
                </c:pt>
                <c:pt idx="3163">
                  <c:v>9.9959965000000768</c:v>
                </c:pt>
                <c:pt idx="3164">
                  <c:v>9.9988565000000005</c:v>
                </c:pt>
                <c:pt idx="3165">
                  <c:v>10.001931000000001</c:v>
                </c:pt>
                <c:pt idx="3166">
                  <c:v>10.000951000000001</c:v>
                </c:pt>
                <c:pt idx="3167">
                  <c:v>10.000973999999999</c:v>
                </c:pt>
                <c:pt idx="3168">
                  <c:v>10.001309999999998</c:v>
                </c:pt>
                <c:pt idx="3169">
                  <c:v>10.000561000000001</c:v>
                </c:pt>
                <c:pt idx="3170">
                  <c:v>10.000833</c:v>
                </c:pt>
                <c:pt idx="3171">
                  <c:v>10.001056</c:v>
                </c:pt>
                <c:pt idx="3172">
                  <c:v>10.000665</c:v>
                </c:pt>
                <c:pt idx="3173">
                  <c:v>10.000673000000001</c:v>
                </c:pt>
                <c:pt idx="3174">
                  <c:v>10.000622</c:v>
                </c:pt>
                <c:pt idx="3175">
                  <c:v>10.000041</c:v>
                </c:pt>
                <c:pt idx="3176">
                  <c:v>10.001476</c:v>
                </c:pt>
                <c:pt idx="3177">
                  <c:v>9.9997082000000006</c:v>
                </c:pt>
                <c:pt idx="3178">
                  <c:v>9.9992161000000035</c:v>
                </c:pt>
                <c:pt idx="3179">
                  <c:v>10.00055</c:v>
                </c:pt>
                <c:pt idx="3180">
                  <c:v>10.001000000000001</c:v>
                </c:pt>
                <c:pt idx="3181">
                  <c:v>9.9989967000000011</c:v>
                </c:pt>
                <c:pt idx="3182">
                  <c:v>9.9990940000000048</c:v>
                </c:pt>
                <c:pt idx="3183">
                  <c:v>10.000921999999999</c:v>
                </c:pt>
                <c:pt idx="3184">
                  <c:v>10.000228999999999</c:v>
                </c:pt>
                <c:pt idx="3185">
                  <c:v>10.000231000000001</c:v>
                </c:pt>
                <c:pt idx="3186">
                  <c:v>9.9986209999999982</c:v>
                </c:pt>
                <c:pt idx="3187">
                  <c:v>9.9988736999999972</c:v>
                </c:pt>
                <c:pt idx="3188">
                  <c:v>9.9994345000001363</c:v>
                </c:pt>
                <c:pt idx="3189">
                  <c:v>9.9995728000000028</c:v>
                </c:pt>
                <c:pt idx="3190">
                  <c:v>9.999929400000001</c:v>
                </c:pt>
                <c:pt idx="3191">
                  <c:v>10.000390000000001</c:v>
                </c:pt>
                <c:pt idx="3192">
                  <c:v>9.9985399000000008</c:v>
                </c:pt>
                <c:pt idx="3193">
                  <c:v>9.9996767000000002</c:v>
                </c:pt>
                <c:pt idx="3194">
                  <c:v>9.999224700000001</c:v>
                </c:pt>
                <c:pt idx="3195">
                  <c:v>10.000224999999999</c:v>
                </c:pt>
                <c:pt idx="3196">
                  <c:v>10.000612</c:v>
                </c:pt>
                <c:pt idx="3197">
                  <c:v>9.9988936999999982</c:v>
                </c:pt>
                <c:pt idx="3198">
                  <c:v>10.000424000000002</c:v>
                </c:pt>
                <c:pt idx="3199">
                  <c:v>10.000343000000001</c:v>
                </c:pt>
                <c:pt idx="3200">
                  <c:v>10.000692000000004</c:v>
                </c:pt>
                <c:pt idx="3201">
                  <c:v>9.9993095000000007</c:v>
                </c:pt>
                <c:pt idx="3202">
                  <c:v>10.000236000000006</c:v>
                </c:pt>
                <c:pt idx="3203">
                  <c:v>9.9992523000000002</c:v>
                </c:pt>
                <c:pt idx="3204">
                  <c:v>10.000803000000001</c:v>
                </c:pt>
                <c:pt idx="3205">
                  <c:v>9.9996309000000068</c:v>
                </c:pt>
                <c:pt idx="3206">
                  <c:v>9.9994793000000008</c:v>
                </c:pt>
                <c:pt idx="3207">
                  <c:v>9.9994297000000003</c:v>
                </c:pt>
                <c:pt idx="3208">
                  <c:v>9.9994545000001072</c:v>
                </c:pt>
                <c:pt idx="3209">
                  <c:v>10.000643</c:v>
                </c:pt>
                <c:pt idx="3210">
                  <c:v>10.000409000000024</c:v>
                </c:pt>
                <c:pt idx="3211">
                  <c:v>10.000065000000001</c:v>
                </c:pt>
                <c:pt idx="3212">
                  <c:v>10.000279000000001</c:v>
                </c:pt>
                <c:pt idx="3213">
                  <c:v>10.00033</c:v>
                </c:pt>
                <c:pt idx="3214">
                  <c:v>9.9992599000000002</c:v>
                </c:pt>
                <c:pt idx="3215">
                  <c:v>9.9998360000000268</c:v>
                </c:pt>
                <c:pt idx="3216">
                  <c:v>10.001194</c:v>
                </c:pt>
                <c:pt idx="3217">
                  <c:v>10.000243000000001</c:v>
                </c:pt>
                <c:pt idx="3218">
                  <c:v>9.9995136000000002</c:v>
                </c:pt>
                <c:pt idx="3219">
                  <c:v>10.001010000000001</c:v>
                </c:pt>
                <c:pt idx="3220">
                  <c:v>10.001509</c:v>
                </c:pt>
                <c:pt idx="3221">
                  <c:v>9.9997749000000002</c:v>
                </c:pt>
                <c:pt idx="3222">
                  <c:v>9.9993752999999987</c:v>
                </c:pt>
                <c:pt idx="3223">
                  <c:v>9.9998331</c:v>
                </c:pt>
                <c:pt idx="3224">
                  <c:v>9.9988470000000014</c:v>
                </c:pt>
                <c:pt idx="3225">
                  <c:v>9.9980392000000027</c:v>
                </c:pt>
                <c:pt idx="3226">
                  <c:v>9.9993010000000009</c:v>
                </c:pt>
                <c:pt idx="3227">
                  <c:v>9.9995804000000028</c:v>
                </c:pt>
                <c:pt idx="3228">
                  <c:v>10.000061000000001</c:v>
                </c:pt>
                <c:pt idx="3229">
                  <c:v>10.001624</c:v>
                </c:pt>
                <c:pt idx="3230">
                  <c:v>10.000261999999999</c:v>
                </c:pt>
                <c:pt idx="3231">
                  <c:v>9.9996653000000002</c:v>
                </c:pt>
                <c:pt idx="3232">
                  <c:v>10.000726</c:v>
                </c:pt>
                <c:pt idx="3233">
                  <c:v>10.000095</c:v>
                </c:pt>
                <c:pt idx="3234">
                  <c:v>10.000481000000002</c:v>
                </c:pt>
                <c:pt idx="3235">
                  <c:v>10.000699000000004</c:v>
                </c:pt>
                <c:pt idx="3236">
                  <c:v>10.000134000000006</c:v>
                </c:pt>
                <c:pt idx="3237">
                  <c:v>9.9993830000000035</c:v>
                </c:pt>
                <c:pt idx="3238">
                  <c:v>9.9992094000000016</c:v>
                </c:pt>
                <c:pt idx="3239">
                  <c:v>9.9996996000000067</c:v>
                </c:pt>
                <c:pt idx="3240">
                  <c:v>9.9998341000000028</c:v>
                </c:pt>
                <c:pt idx="3241">
                  <c:v>10.000989000000002</c:v>
                </c:pt>
                <c:pt idx="3242">
                  <c:v>10.000704000000002</c:v>
                </c:pt>
                <c:pt idx="3243">
                  <c:v>9.9998579000000003</c:v>
                </c:pt>
                <c:pt idx="3244">
                  <c:v>10.000679</c:v>
                </c:pt>
                <c:pt idx="3245">
                  <c:v>9.9999800000000008</c:v>
                </c:pt>
                <c:pt idx="3246">
                  <c:v>9.9994259000000003</c:v>
                </c:pt>
                <c:pt idx="3247">
                  <c:v>10.000136000000024</c:v>
                </c:pt>
                <c:pt idx="3248">
                  <c:v>9.9987296999999984</c:v>
                </c:pt>
                <c:pt idx="3249">
                  <c:v>9.9995537000000034</c:v>
                </c:pt>
                <c:pt idx="3250">
                  <c:v>9.9995298000000048</c:v>
                </c:pt>
                <c:pt idx="3251">
                  <c:v>10.000205000000001</c:v>
                </c:pt>
                <c:pt idx="3252">
                  <c:v>9.9993048000000027</c:v>
                </c:pt>
                <c:pt idx="3253">
                  <c:v>9.9989967000000011</c:v>
                </c:pt>
                <c:pt idx="3254">
                  <c:v>10.000716000000002</c:v>
                </c:pt>
                <c:pt idx="3255">
                  <c:v>9.9989510000000017</c:v>
                </c:pt>
                <c:pt idx="3256">
                  <c:v>10.000199</c:v>
                </c:pt>
                <c:pt idx="3257">
                  <c:v>9.9992399000000027</c:v>
                </c:pt>
                <c:pt idx="3258">
                  <c:v>9.9999084000000025</c:v>
                </c:pt>
                <c:pt idx="3259">
                  <c:v>10.001060999999998</c:v>
                </c:pt>
                <c:pt idx="3260">
                  <c:v>9.9995346000001017</c:v>
                </c:pt>
                <c:pt idx="3261">
                  <c:v>10.000820000000001</c:v>
                </c:pt>
                <c:pt idx="3262">
                  <c:v>10.000036000000026</c:v>
                </c:pt>
                <c:pt idx="3263">
                  <c:v>10.000607</c:v>
                </c:pt>
                <c:pt idx="3264">
                  <c:v>9.9999056</c:v>
                </c:pt>
                <c:pt idx="3265">
                  <c:v>9.9994802000001091</c:v>
                </c:pt>
                <c:pt idx="3266">
                  <c:v>10.001012999999999</c:v>
                </c:pt>
                <c:pt idx="3267">
                  <c:v>10.000479</c:v>
                </c:pt>
                <c:pt idx="3268">
                  <c:v>9.9997435000000028</c:v>
                </c:pt>
                <c:pt idx="3269">
                  <c:v>9.9998512000000002</c:v>
                </c:pt>
                <c:pt idx="3270">
                  <c:v>10.000645</c:v>
                </c:pt>
                <c:pt idx="3271">
                  <c:v>10.000039000000006</c:v>
                </c:pt>
                <c:pt idx="3272">
                  <c:v>9.9992399000000027</c:v>
                </c:pt>
                <c:pt idx="3273">
                  <c:v>9.9997883000000005</c:v>
                </c:pt>
                <c:pt idx="3274">
                  <c:v>9.999053</c:v>
                </c:pt>
                <c:pt idx="3275">
                  <c:v>9.9986733999999995</c:v>
                </c:pt>
                <c:pt idx="3276">
                  <c:v>9.9996567000000027</c:v>
                </c:pt>
                <c:pt idx="3277">
                  <c:v>9.9991731999999995</c:v>
                </c:pt>
                <c:pt idx="3278">
                  <c:v>10.000461</c:v>
                </c:pt>
                <c:pt idx="3279">
                  <c:v>9.9998398000000268</c:v>
                </c:pt>
                <c:pt idx="3280">
                  <c:v>10.001022000000001</c:v>
                </c:pt>
                <c:pt idx="3281">
                  <c:v>10.000049000000002</c:v>
                </c:pt>
                <c:pt idx="3282">
                  <c:v>10.000794000000004</c:v>
                </c:pt>
                <c:pt idx="3283">
                  <c:v>9.9990959000000004</c:v>
                </c:pt>
                <c:pt idx="3284">
                  <c:v>9.9992189000000025</c:v>
                </c:pt>
                <c:pt idx="3285">
                  <c:v>9.9993525000000005</c:v>
                </c:pt>
                <c:pt idx="3286">
                  <c:v>10.000249</c:v>
                </c:pt>
                <c:pt idx="3287">
                  <c:v>10.000527</c:v>
                </c:pt>
                <c:pt idx="3288">
                  <c:v>9.9987201999999993</c:v>
                </c:pt>
                <c:pt idx="3289">
                  <c:v>10.00014</c:v>
                </c:pt>
                <c:pt idx="3290">
                  <c:v>9.9999437000000011</c:v>
                </c:pt>
                <c:pt idx="3291">
                  <c:v>9.9990273000000016</c:v>
                </c:pt>
                <c:pt idx="3292">
                  <c:v>9.9995947000000047</c:v>
                </c:pt>
                <c:pt idx="3293">
                  <c:v>10.000505</c:v>
                </c:pt>
                <c:pt idx="3294">
                  <c:v>9.9999247000000011</c:v>
                </c:pt>
                <c:pt idx="3295">
                  <c:v>10.001012999999999</c:v>
                </c:pt>
                <c:pt idx="3296">
                  <c:v>9.9992161000000035</c:v>
                </c:pt>
                <c:pt idx="3297">
                  <c:v>9.9988650999999997</c:v>
                </c:pt>
                <c:pt idx="3298">
                  <c:v>10.000417000000002</c:v>
                </c:pt>
                <c:pt idx="3299">
                  <c:v>9.9990120000000005</c:v>
                </c:pt>
                <c:pt idx="3300">
                  <c:v>10.000327999999998</c:v>
                </c:pt>
                <c:pt idx="3301">
                  <c:v>10.00001</c:v>
                </c:pt>
                <c:pt idx="3302">
                  <c:v>9.9984007000000013</c:v>
                </c:pt>
                <c:pt idx="3303">
                  <c:v>9.9991379000000027</c:v>
                </c:pt>
                <c:pt idx="3304">
                  <c:v>9.9994459000000067</c:v>
                </c:pt>
                <c:pt idx="3305">
                  <c:v>10.000818000000001</c:v>
                </c:pt>
                <c:pt idx="3306">
                  <c:v>10.000113000000001</c:v>
                </c:pt>
                <c:pt idx="3307">
                  <c:v>9.9997663000000028</c:v>
                </c:pt>
                <c:pt idx="3308">
                  <c:v>10.001276000000001</c:v>
                </c:pt>
                <c:pt idx="3309">
                  <c:v>10.000607</c:v>
                </c:pt>
                <c:pt idx="3310">
                  <c:v>9.9990959000000004</c:v>
                </c:pt>
                <c:pt idx="3311">
                  <c:v>9.9984522000000027</c:v>
                </c:pt>
                <c:pt idx="3312">
                  <c:v>9.9985304000000035</c:v>
                </c:pt>
                <c:pt idx="3313">
                  <c:v>9.9989309000000013</c:v>
                </c:pt>
                <c:pt idx="3314">
                  <c:v>9.9999266000000002</c:v>
                </c:pt>
                <c:pt idx="3315">
                  <c:v>9.9994335000000767</c:v>
                </c:pt>
                <c:pt idx="3316">
                  <c:v>10.00065</c:v>
                </c:pt>
                <c:pt idx="3317">
                  <c:v>10.000846000000006</c:v>
                </c:pt>
                <c:pt idx="3318">
                  <c:v>10.000210999999998</c:v>
                </c:pt>
                <c:pt idx="3319">
                  <c:v>10.000535000000006</c:v>
                </c:pt>
                <c:pt idx="3320">
                  <c:v>9.999305699999999</c:v>
                </c:pt>
                <c:pt idx="3321">
                  <c:v>9.9988918000000009</c:v>
                </c:pt>
                <c:pt idx="3322">
                  <c:v>10.000255000000001</c:v>
                </c:pt>
                <c:pt idx="3323">
                  <c:v>9.9998731999999997</c:v>
                </c:pt>
                <c:pt idx="3324">
                  <c:v>9.9997740000000004</c:v>
                </c:pt>
                <c:pt idx="3325">
                  <c:v>10.000250999999999</c:v>
                </c:pt>
                <c:pt idx="3326">
                  <c:v>10.001720000000001</c:v>
                </c:pt>
                <c:pt idx="3327">
                  <c:v>10.000396</c:v>
                </c:pt>
                <c:pt idx="3328">
                  <c:v>9.9992027000000014</c:v>
                </c:pt>
                <c:pt idx="3329">
                  <c:v>10.000147</c:v>
                </c:pt>
                <c:pt idx="3330">
                  <c:v>9.9987497000000012</c:v>
                </c:pt>
                <c:pt idx="3331">
                  <c:v>9.9979448000000026</c:v>
                </c:pt>
                <c:pt idx="3332">
                  <c:v>9.9990044000000005</c:v>
                </c:pt>
                <c:pt idx="3333">
                  <c:v>9.9996414000000016</c:v>
                </c:pt>
                <c:pt idx="3334">
                  <c:v>10.000744000000006</c:v>
                </c:pt>
                <c:pt idx="3335">
                  <c:v>10.000027000000001</c:v>
                </c:pt>
                <c:pt idx="3336">
                  <c:v>10.001296</c:v>
                </c:pt>
                <c:pt idx="3337">
                  <c:v>10.000197</c:v>
                </c:pt>
                <c:pt idx="3338">
                  <c:v>10.001009</c:v>
                </c:pt>
                <c:pt idx="3339">
                  <c:v>10.001264999999998</c:v>
                </c:pt>
                <c:pt idx="3340">
                  <c:v>10.002077</c:v>
                </c:pt>
                <c:pt idx="3341">
                  <c:v>10.000876</c:v>
                </c:pt>
                <c:pt idx="3342">
                  <c:v>9.9998512000000002</c:v>
                </c:pt>
                <c:pt idx="3343">
                  <c:v>9.9995909000000047</c:v>
                </c:pt>
                <c:pt idx="3344">
                  <c:v>10.000167999999999</c:v>
                </c:pt>
                <c:pt idx="3345">
                  <c:v>9.9993916000000009</c:v>
                </c:pt>
                <c:pt idx="3346">
                  <c:v>9.9991207000000024</c:v>
                </c:pt>
                <c:pt idx="3347">
                  <c:v>9.9998894000000007</c:v>
                </c:pt>
                <c:pt idx="3348">
                  <c:v>9.9995756</c:v>
                </c:pt>
                <c:pt idx="3349">
                  <c:v>10.000392</c:v>
                </c:pt>
                <c:pt idx="3350">
                  <c:v>10.000072999999999</c:v>
                </c:pt>
                <c:pt idx="3351">
                  <c:v>10.000867</c:v>
                </c:pt>
                <c:pt idx="3352">
                  <c:v>9.9987373000000002</c:v>
                </c:pt>
                <c:pt idx="3353">
                  <c:v>10.001589000000006</c:v>
                </c:pt>
                <c:pt idx="3354">
                  <c:v>9.9995089000000004</c:v>
                </c:pt>
                <c:pt idx="3355">
                  <c:v>9.9995317000000004</c:v>
                </c:pt>
                <c:pt idx="3356">
                  <c:v>9.9989690999999983</c:v>
                </c:pt>
                <c:pt idx="3357">
                  <c:v>9.9995155000000047</c:v>
                </c:pt>
                <c:pt idx="3358">
                  <c:v>9.9993925000000008</c:v>
                </c:pt>
                <c:pt idx="3359">
                  <c:v>10.000311999999999</c:v>
                </c:pt>
                <c:pt idx="3360">
                  <c:v>10.000655</c:v>
                </c:pt>
                <c:pt idx="3361">
                  <c:v>9.9988327000000012</c:v>
                </c:pt>
                <c:pt idx="3362">
                  <c:v>10.000360000000001</c:v>
                </c:pt>
                <c:pt idx="3363">
                  <c:v>10.000502000000004</c:v>
                </c:pt>
                <c:pt idx="3364">
                  <c:v>9.9999342000000748</c:v>
                </c:pt>
                <c:pt idx="3365">
                  <c:v>10.000472</c:v>
                </c:pt>
                <c:pt idx="3366">
                  <c:v>10.000244</c:v>
                </c:pt>
                <c:pt idx="3367">
                  <c:v>10.000004000000002</c:v>
                </c:pt>
                <c:pt idx="3368">
                  <c:v>9.9988461000000015</c:v>
                </c:pt>
                <c:pt idx="3369">
                  <c:v>9.999315300000001</c:v>
                </c:pt>
                <c:pt idx="3370">
                  <c:v>9.9996605000000027</c:v>
                </c:pt>
                <c:pt idx="3371">
                  <c:v>9.9996634000000011</c:v>
                </c:pt>
                <c:pt idx="3372">
                  <c:v>9.9992561000000002</c:v>
                </c:pt>
                <c:pt idx="3373">
                  <c:v>10.001288000000001</c:v>
                </c:pt>
                <c:pt idx="3374">
                  <c:v>10.000320999999998</c:v>
                </c:pt>
                <c:pt idx="3375">
                  <c:v>9.998691599999999</c:v>
                </c:pt>
                <c:pt idx="3376">
                  <c:v>9.9997883000000005</c:v>
                </c:pt>
                <c:pt idx="3377">
                  <c:v>9.9982729000000017</c:v>
                </c:pt>
                <c:pt idx="3378">
                  <c:v>10.000052</c:v>
                </c:pt>
                <c:pt idx="3379">
                  <c:v>10.000814</c:v>
                </c:pt>
                <c:pt idx="3380">
                  <c:v>10.000208000000001</c:v>
                </c:pt>
                <c:pt idx="3381">
                  <c:v>9.9987258999999984</c:v>
                </c:pt>
                <c:pt idx="3382">
                  <c:v>10.001150000000001</c:v>
                </c:pt>
                <c:pt idx="3383">
                  <c:v>10.001621999999999</c:v>
                </c:pt>
                <c:pt idx="3384">
                  <c:v>9.9999313000000001</c:v>
                </c:pt>
                <c:pt idx="3385">
                  <c:v>9.9992924000000034</c:v>
                </c:pt>
                <c:pt idx="3386">
                  <c:v>10.000593</c:v>
                </c:pt>
                <c:pt idx="3387">
                  <c:v>10.000654000000004</c:v>
                </c:pt>
                <c:pt idx="3388">
                  <c:v>10.000653</c:v>
                </c:pt>
                <c:pt idx="3389">
                  <c:v>10.000367000000001</c:v>
                </c:pt>
                <c:pt idx="3390">
                  <c:v>10.001918999999999</c:v>
                </c:pt>
                <c:pt idx="3391">
                  <c:v>10.001488</c:v>
                </c:pt>
                <c:pt idx="3392">
                  <c:v>10.001242</c:v>
                </c:pt>
                <c:pt idx="3393">
                  <c:v>9.9997950000000007</c:v>
                </c:pt>
                <c:pt idx="3394">
                  <c:v>10.001817999999998</c:v>
                </c:pt>
                <c:pt idx="3395">
                  <c:v>10.000574</c:v>
                </c:pt>
                <c:pt idx="3396">
                  <c:v>9.9996433000000007</c:v>
                </c:pt>
                <c:pt idx="3397">
                  <c:v>9.9997749000000002</c:v>
                </c:pt>
                <c:pt idx="3398">
                  <c:v>10.000953000000001</c:v>
                </c:pt>
                <c:pt idx="3399">
                  <c:v>10.000544000000026</c:v>
                </c:pt>
                <c:pt idx="3400">
                  <c:v>10.000350000000001</c:v>
                </c:pt>
                <c:pt idx="3401">
                  <c:v>10.000333000000001</c:v>
                </c:pt>
                <c:pt idx="3402">
                  <c:v>9.9985618999999986</c:v>
                </c:pt>
                <c:pt idx="3403">
                  <c:v>9.9992466000000046</c:v>
                </c:pt>
                <c:pt idx="3404">
                  <c:v>9.9989232999999995</c:v>
                </c:pt>
                <c:pt idx="3405">
                  <c:v>10.000566000000006</c:v>
                </c:pt>
                <c:pt idx="3406">
                  <c:v>10.000427</c:v>
                </c:pt>
                <c:pt idx="3407">
                  <c:v>9.9994974000000028</c:v>
                </c:pt>
                <c:pt idx="3408">
                  <c:v>10.001852</c:v>
                </c:pt>
                <c:pt idx="3409">
                  <c:v>9.9994326000000768</c:v>
                </c:pt>
                <c:pt idx="3410">
                  <c:v>9.9999352000000048</c:v>
                </c:pt>
                <c:pt idx="3411">
                  <c:v>9.999496500000129</c:v>
                </c:pt>
                <c:pt idx="3412">
                  <c:v>9.9998379000000028</c:v>
                </c:pt>
                <c:pt idx="3413">
                  <c:v>10.000512000000002</c:v>
                </c:pt>
                <c:pt idx="3414">
                  <c:v>10.000747</c:v>
                </c:pt>
                <c:pt idx="3415">
                  <c:v>10.000865000000001</c:v>
                </c:pt>
                <c:pt idx="3416">
                  <c:v>9.9976997000000001</c:v>
                </c:pt>
                <c:pt idx="3417">
                  <c:v>9.9980811999999997</c:v>
                </c:pt>
                <c:pt idx="3418">
                  <c:v>9.9988526999999987</c:v>
                </c:pt>
                <c:pt idx="3419">
                  <c:v>9.9996996000000067</c:v>
                </c:pt>
                <c:pt idx="3420">
                  <c:v>9.9997892000000768</c:v>
                </c:pt>
                <c:pt idx="3421">
                  <c:v>10.000428000000001</c:v>
                </c:pt>
                <c:pt idx="3422">
                  <c:v>10.000176</c:v>
                </c:pt>
                <c:pt idx="3423">
                  <c:v>10.000586000000101</c:v>
                </c:pt>
                <c:pt idx="3424">
                  <c:v>10.001005000000001</c:v>
                </c:pt>
                <c:pt idx="3425">
                  <c:v>10.000170000000001</c:v>
                </c:pt>
                <c:pt idx="3426">
                  <c:v>9.9995165000000767</c:v>
                </c:pt>
                <c:pt idx="3427">
                  <c:v>9.9998178000000006</c:v>
                </c:pt>
                <c:pt idx="3428">
                  <c:v>9.9984616999999982</c:v>
                </c:pt>
                <c:pt idx="3429">
                  <c:v>10.000152</c:v>
                </c:pt>
                <c:pt idx="3430">
                  <c:v>10.000406000000076</c:v>
                </c:pt>
                <c:pt idx="3431">
                  <c:v>10.001047</c:v>
                </c:pt>
                <c:pt idx="3432">
                  <c:v>9.9998293</c:v>
                </c:pt>
                <c:pt idx="3433">
                  <c:v>9.9998932000000007</c:v>
                </c:pt>
                <c:pt idx="3434">
                  <c:v>9.9995384000000005</c:v>
                </c:pt>
                <c:pt idx="3435">
                  <c:v>9.9983424999999997</c:v>
                </c:pt>
                <c:pt idx="3436">
                  <c:v>10.000128999999999</c:v>
                </c:pt>
                <c:pt idx="3437">
                  <c:v>9.9998198000000027</c:v>
                </c:pt>
                <c:pt idx="3438">
                  <c:v>9.9993477000000013</c:v>
                </c:pt>
                <c:pt idx="3439">
                  <c:v>10.000132000000002</c:v>
                </c:pt>
                <c:pt idx="3440">
                  <c:v>9.9995937000000001</c:v>
                </c:pt>
                <c:pt idx="3441">
                  <c:v>9.9998159000000015</c:v>
                </c:pt>
                <c:pt idx="3442">
                  <c:v>9.9996881000000002</c:v>
                </c:pt>
                <c:pt idx="3443">
                  <c:v>10.000646000000026</c:v>
                </c:pt>
                <c:pt idx="3444">
                  <c:v>10.000187</c:v>
                </c:pt>
                <c:pt idx="3445">
                  <c:v>9.9998379000000028</c:v>
                </c:pt>
                <c:pt idx="3446">
                  <c:v>9.9989462000000007</c:v>
                </c:pt>
                <c:pt idx="3447">
                  <c:v>10.001097</c:v>
                </c:pt>
                <c:pt idx="3448">
                  <c:v>9.9996386000000008</c:v>
                </c:pt>
                <c:pt idx="3449">
                  <c:v>10.000464000000004</c:v>
                </c:pt>
                <c:pt idx="3450">
                  <c:v>9.9996204000000013</c:v>
                </c:pt>
                <c:pt idx="3451">
                  <c:v>10.000055</c:v>
                </c:pt>
                <c:pt idx="3452">
                  <c:v>10.00169</c:v>
                </c:pt>
                <c:pt idx="3453">
                  <c:v>10.000226</c:v>
                </c:pt>
                <c:pt idx="3454">
                  <c:v>10.000511000000001</c:v>
                </c:pt>
                <c:pt idx="3455">
                  <c:v>9.9999513999999987</c:v>
                </c:pt>
                <c:pt idx="3456">
                  <c:v>10.000578000000001</c:v>
                </c:pt>
                <c:pt idx="3457">
                  <c:v>9.9999008000000007</c:v>
                </c:pt>
                <c:pt idx="3458">
                  <c:v>9.9992495000000048</c:v>
                </c:pt>
                <c:pt idx="3459">
                  <c:v>10.001240999999998</c:v>
                </c:pt>
                <c:pt idx="3460">
                  <c:v>9.9998560000000047</c:v>
                </c:pt>
                <c:pt idx="3461">
                  <c:v>9.9987440000000003</c:v>
                </c:pt>
                <c:pt idx="3462">
                  <c:v>9.9995775000000027</c:v>
                </c:pt>
                <c:pt idx="3463">
                  <c:v>9.999925600000001</c:v>
                </c:pt>
                <c:pt idx="3464">
                  <c:v>10.000014</c:v>
                </c:pt>
                <c:pt idx="3465">
                  <c:v>10.000454000000024</c:v>
                </c:pt>
                <c:pt idx="3466">
                  <c:v>10.000587000000024</c:v>
                </c:pt>
                <c:pt idx="3467">
                  <c:v>10.000505</c:v>
                </c:pt>
                <c:pt idx="3468">
                  <c:v>9.9990721000000011</c:v>
                </c:pt>
                <c:pt idx="3469">
                  <c:v>10.000326999999999</c:v>
                </c:pt>
                <c:pt idx="3470">
                  <c:v>10.000298000000001</c:v>
                </c:pt>
                <c:pt idx="3471">
                  <c:v>9.9999666000000005</c:v>
                </c:pt>
                <c:pt idx="3472">
                  <c:v>10.000652000000002</c:v>
                </c:pt>
                <c:pt idx="3473">
                  <c:v>10.001006</c:v>
                </c:pt>
                <c:pt idx="3474">
                  <c:v>9.9998388000000027</c:v>
                </c:pt>
                <c:pt idx="3475">
                  <c:v>9.9990740000000002</c:v>
                </c:pt>
                <c:pt idx="3476">
                  <c:v>9.9994612000000007</c:v>
                </c:pt>
                <c:pt idx="3477">
                  <c:v>9.9984760000000001</c:v>
                </c:pt>
                <c:pt idx="3478">
                  <c:v>10.000794000000004</c:v>
                </c:pt>
                <c:pt idx="3479">
                  <c:v>10.001184</c:v>
                </c:pt>
                <c:pt idx="3480">
                  <c:v>10.001916</c:v>
                </c:pt>
                <c:pt idx="3481">
                  <c:v>9.9988365000000048</c:v>
                </c:pt>
                <c:pt idx="3482">
                  <c:v>10.000413</c:v>
                </c:pt>
                <c:pt idx="3483">
                  <c:v>9.9997549000000028</c:v>
                </c:pt>
                <c:pt idx="3484">
                  <c:v>9.9998112000000017</c:v>
                </c:pt>
                <c:pt idx="3485">
                  <c:v>10.000536000000105</c:v>
                </c:pt>
                <c:pt idx="3486">
                  <c:v>10.001107999999999</c:v>
                </c:pt>
                <c:pt idx="3487">
                  <c:v>10.000045</c:v>
                </c:pt>
                <c:pt idx="3488">
                  <c:v>9.9997406000000026</c:v>
                </c:pt>
                <c:pt idx="3489">
                  <c:v>10.000310000000001</c:v>
                </c:pt>
                <c:pt idx="3490">
                  <c:v>10.000108000000001</c:v>
                </c:pt>
                <c:pt idx="3491">
                  <c:v>9.9996281000000025</c:v>
                </c:pt>
                <c:pt idx="3492">
                  <c:v>9.9991255000000017</c:v>
                </c:pt>
                <c:pt idx="3493">
                  <c:v>9.9995337000000006</c:v>
                </c:pt>
                <c:pt idx="3494">
                  <c:v>10.000630000000006</c:v>
                </c:pt>
                <c:pt idx="3495">
                  <c:v>10.000999</c:v>
                </c:pt>
                <c:pt idx="3496">
                  <c:v>9.9992056000000016</c:v>
                </c:pt>
                <c:pt idx="3497">
                  <c:v>9.9998245000000008</c:v>
                </c:pt>
                <c:pt idx="3498">
                  <c:v>9.9999857000000034</c:v>
                </c:pt>
                <c:pt idx="3499">
                  <c:v>9.9994640000000068</c:v>
                </c:pt>
                <c:pt idx="3500">
                  <c:v>10.00046</c:v>
                </c:pt>
                <c:pt idx="3501">
                  <c:v>10.00094</c:v>
                </c:pt>
                <c:pt idx="3502">
                  <c:v>10.000416000000024</c:v>
                </c:pt>
                <c:pt idx="3503">
                  <c:v>10.001297999999998</c:v>
                </c:pt>
                <c:pt idx="3504">
                  <c:v>9.9983624999999989</c:v>
                </c:pt>
                <c:pt idx="3505">
                  <c:v>9.9995985000000047</c:v>
                </c:pt>
                <c:pt idx="3506">
                  <c:v>9.9998083000000015</c:v>
                </c:pt>
                <c:pt idx="3507">
                  <c:v>10.001026</c:v>
                </c:pt>
                <c:pt idx="3508">
                  <c:v>10.000020000000001</c:v>
                </c:pt>
                <c:pt idx="3509">
                  <c:v>10.001976000000001</c:v>
                </c:pt>
                <c:pt idx="3510">
                  <c:v>9.9999666000000005</c:v>
                </c:pt>
                <c:pt idx="3511">
                  <c:v>9.9998569000000028</c:v>
                </c:pt>
                <c:pt idx="3512">
                  <c:v>10.001182</c:v>
                </c:pt>
                <c:pt idx="3513">
                  <c:v>9.9996529000000027</c:v>
                </c:pt>
                <c:pt idx="3514">
                  <c:v>9.9994259000000003</c:v>
                </c:pt>
                <c:pt idx="3515">
                  <c:v>9.9995146000000048</c:v>
                </c:pt>
                <c:pt idx="3516">
                  <c:v>9.9991837000000015</c:v>
                </c:pt>
                <c:pt idx="3517">
                  <c:v>9.999910400000001</c:v>
                </c:pt>
                <c:pt idx="3518">
                  <c:v>10</c:v>
                </c:pt>
                <c:pt idx="3519">
                  <c:v>10.000551</c:v>
                </c:pt>
                <c:pt idx="3520">
                  <c:v>10.000701000000001</c:v>
                </c:pt>
                <c:pt idx="3521">
                  <c:v>9.9984560000000027</c:v>
                </c:pt>
                <c:pt idx="3522">
                  <c:v>10.000187</c:v>
                </c:pt>
                <c:pt idx="3523">
                  <c:v>9.9991226000000015</c:v>
                </c:pt>
                <c:pt idx="3524">
                  <c:v>9.9997854000000004</c:v>
                </c:pt>
                <c:pt idx="3525">
                  <c:v>10.001068999999999</c:v>
                </c:pt>
                <c:pt idx="3526">
                  <c:v>10.000051000000001</c:v>
                </c:pt>
                <c:pt idx="3527">
                  <c:v>10.001069999999999</c:v>
                </c:pt>
                <c:pt idx="3528">
                  <c:v>10.000972999999998</c:v>
                </c:pt>
                <c:pt idx="3529">
                  <c:v>10.00013</c:v>
                </c:pt>
                <c:pt idx="3530">
                  <c:v>9.9996929000000048</c:v>
                </c:pt>
                <c:pt idx="3531">
                  <c:v>9.9981747000000016</c:v>
                </c:pt>
                <c:pt idx="3532">
                  <c:v>10.000047</c:v>
                </c:pt>
                <c:pt idx="3533">
                  <c:v>9.9999523000000003</c:v>
                </c:pt>
                <c:pt idx="3534">
                  <c:v>9.9995537000000034</c:v>
                </c:pt>
                <c:pt idx="3535">
                  <c:v>9.9998255</c:v>
                </c:pt>
                <c:pt idx="3536">
                  <c:v>9.9996958000000067</c:v>
                </c:pt>
                <c:pt idx="3537">
                  <c:v>10.000977999999998</c:v>
                </c:pt>
                <c:pt idx="3538">
                  <c:v>10.001238000000001</c:v>
                </c:pt>
                <c:pt idx="3539">
                  <c:v>10.000192</c:v>
                </c:pt>
                <c:pt idx="3540">
                  <c:v>9.9997921000000005</c:v>
                </c:pt>
                <c:pt idx="3541">
                  <c:v>9.999661399999999</c:v>
                </c:pt>
                <c:pt idx="3542">
                  <c:v>10.000527</c:v>
                </c:pt>
                <c:pt idx="3543">
                  <c:v>9.9994917000000001</c:v>
                </c:pt>
                <c:pt idx="3544">
                  <c:v>9.998441699999999</c:v>
                </c:pt>
                <c:pt idx="3545">
                  <c:v>9.9985656999999986</c:v>
                </c:pt>
                <c:pt idx="3546">
                  <c:v>10.000048</c:v>
                </c:pt>
                <c:pt idx="3547">
                  <c:v>10.001041000000001</c:v>
                </c:pt>
                <c:pt idx="3548">
                  <c:v>10.000402000000006</c:v>
                </c:pt>
                <c:pt idx="3549">
                  <c:v>10.000562</c:v>
                </c:pt>
                <c:pt idx="3550">
                  <c:v>10.000547000000006</c:v>
                </c:pt>
                <c:pt idx="3551">
                  <c:v>10.000045</c:v>
                </c:pt>
                <c:pt idx="3552">
                  <c:v>9.9997654000000011</c:v>
                </c:pt>
                <c:pt idx="3553">
                  <c:v>9.9997063000000068</c:v>
                </c:pt>
                <c:pt idx="3554">
                  <c:v>9.9979324000000016</c:v>
                </c:pt>
                <c:pt idx="3555">
                  <c:v>9.9993801000000015</c:v>
                </c:pt>
                <c:pt idx="3556">
                  <c:v>9.9988766000000009</c:v>
                </c:pt>
                <c:pt idx="3557">
                  <c:v>10.000883</c:v>
                </c:pt>
                <c:pt idx="3558">
                  <c:v>9.9994640000000068</c:v>
                </c:pt>
                <c:pt idx="3559">
                  <c:v>9.9995108000000048</c:v>
                </c:pt>
                <c:pt idx="3560">
                  <c:v>10.000821999999999</c:v>
                </c:pt>
                <c:pt idx="3561">
                  <c:v>10.00169</c:v>
                </c:pt>
                <c:pt idx="3562">
                  <c:v>10.000217999999998</c:v>
                </c:pt>
                <c:pt idx="3563">
                  <c:v>10.000053000000001</c:v>
                </c:pt>
                <c:pt idx="3564">
                  <c:v>10.000204</c:v>
                </c:pt>
                <c:pt idx="3565">
                  <c:v>9.9996529000000027</c:v>
                </c:pt>
                <c:pt idx="3566">
                  <c:v>9.9984045000000048</c:v>
                </c:pt>
                <c:pt idx="3567">
                  <c:v>10.000962999999999</c:v>
                </c:pt>
                <c:pt idx="3568">
                  <c:v>10.000064</c:v>
                </c:pt>
                <c:pt idx="3569">
                  <c:v>9.9997683000000013</c:v>
                </c:pt>
                <c:pt idx="3570">
                  <c:v>10.000534000000076</c:v>
                </c:pt>
                <c:pt idx="3571">
                  <c:v>9.9996967000000048</c:v>
                </c:pt>
                <c:pt idx="3572">
                  <c:v>9.9989367000000016</c:v>
                </c:pt>
                <c:pt idx="3573">
                  <c:v>10.00051</c:v>
                </c:pt>
                <c:pt idx="3574">
                  <c:v>9.9992857000000015</c:v>
                </c:pt>
                <c:pt idx="3575">
                  <c:v>9.9992666000000003</c:v>
                </c:pt>
                <c:pt idx="3576">
                  <c:v>9.9980601999999994</c:v>
                </c:pt>
                <c:pt idx="3577">
                  <c:v>9.9994497000000067</c:v>
                </c:pt>
                <c:pt idx="3578">
                  <c:v>10.000555</c:v>
                </c:pt>
                <c:pt idx="3579">
                  <c:v>10.001785</c:v>
                </c:pt>
                <c:pt idx="3580">
                  <c:v>10.001156</c:v>
                </c:pt>
                <c:pt idx="3581">
                  <c:v>10.000860999999999</c:v>
                </c:pt>
                <c:pt idx="3582">
                  <c:v>9.9983167999999996</c:v>
                </c:pt>
                <c:pt idx="3583">
                  <c:v>9.9991083000000014</c:v>
                </c:pt>
                <c:pt idx="3584">
                  <c:v>10.000249</c:v>
                </c:pt>
                <c:pt idx="3585">
                  <c:v>10.000792000000002</c:v>
                </c:pt>
                <c:pt idx="3586">
                  <c:v>10.000217999999998</c:v>
                </c:pt>
                <c:pt idx="3587">
                  <c:v>10.000017</c:v>
                </c:pt>
                <c:pt idx="3588">
                  <c:v>9.9997244000000016</c:v>
                </c:pt>
                <c:pt idx="3589">
                  <c:v>10.001070999999998</c:v>
                </c:pt>
                <c:pt idx="3590">
                  <c:v>9.9996443000000248</c:v>
                </c:pt>
                <c:pt idx="3591">
                  <c:v>9.9990005000000028</c:v>
                </c:pt>
                <c:pt idx="3592">
                  <c:v>10.000026</c:v>
                </c:pt>
                <c:pt idx="3593">
                  <c:v>10.000120999999998</c:v>
                </c:pt>
                <c:pt idx="3594">
                  <c:v>10.000078999999999</c:v>
                </c:pt>
                <c:pt idx="3595">
                  <c:v>9.9983043999999985</c:v>
                </c:pt>
                <c:pt idx="3596">
                  <c:v>9.9999304000000002</c:v>
                </c:pt>
                <c:pt idx="3597">
                  <c:v>9.9993638999999988</c:v>
                </c:pt>
                <c:pt idx="3598">
                  <c:v>9.9982491000000024</c:v>
                </c:pt>
                <c:pt idx="3599">
                  <c:v>10.000217999999998</c:v>
                </c:pt>
                <c:pt idx="3600">
                  <c:v>10.001170999999999</c:v>
                </c:pt>
                <c:pt idx="3601">
                  <c:v>9.9996805000000268</c:v>
                </c:pt>
                <c:pt idx="3602">
                  <c:v>9.9988116999999992</c:v>
                </c:pt>
                <c:pt idx="3603">
                  <c:v>9.9994593000000247</c:v>
                </c:pt>
                <c:pt idx="3604">
                  <c:v>9.9988154999999992</c:v>
                </c:pt>
                <c:pt idx="3605">
                  <c:v>9.9996576000000008</c:v>
                </c:pt>
                <c:pt idx="3606">
                  <c:v>10.000352999999999</c:v>
                </c:pt>
                <c:pt idx="3607">
                  <c:v>10.000117000000001</c:v>
                </c:pt>
                <c:pt idx="3608">
                  <c:v>9.9993714999999987</c:v>
                </c:pt>
                <c:pt idx="3609">
                  <c:v>10.00013</c:v>
                </c:pt>
                <c:pt idx="3610">
                  <c:v>10.001216999999999</c:v>
                </c:pt>
                <c:pt idx="3611">
                  <c:v>9.9995775000000027</c:v>
                </c:pt>
                <c:pt idx="3612">
                  <c:v>9.9988049999999991</c:v>
                </c:pt>
                <c:pt idx="3613">
                  <c:v>10.000084000000006</c:v>
                </c:pt>
                <c:pt idx="3614">
                  <c:v>10.001046000000002</c:v>
                </c:pt>
                <c:pt idx="3615">
                  <c:v>10.001308999999999</c:v>
                </c:pt>
                <c:pt idx="3616">
                  <c:v>10.000726</c:v>
                </c:pt>
                <c:pt idx="3617">
                  <c:v>10.00041</c:v>
                </c:pt>
                <c:pt idx="3618">
                  <c:v>9.9992094000000016</c:v>
                </c:pt>
                <c:pt idx="3619">
                  <c:v>9.9993668000000007</c:v>
                </c:pt>
                <c:pt idx="3620">
                  <c:v>9.9994783000000016</c:v>
                </c:pt>
                <c:pt idx="3621">
                  <c:v>10.000530000000024</c:v>
                </c:pt>
                <c:pt idx="3622">
                  <c:v>10.000316</c:v>
                </c:pt>
                <c:pt idx="3623">
                  <c:v>10.001070999999998</c:v>
                </c:pt>
                <c:pt idx="3624">
                  <c:v>10.000082000000004</c:v>
                </c:pt>
                <c:pt idx="3625">
                  <c:v>9.9996605000000027</c:v>
                </c:pt>
                <c:pt idx="3626">
                  <c:v>10.001314999999998</c:v>
                </c:pt>
                <c:pt idx="3627">
                  <c:v>9.9997892000000768</c:v>
                </c:pt>
                <c:pt idx="3628">
                  <c:v>9.9992495000000048</c:v>
                </c:pt>
                <c:pt idx="3629">
                  <c:v>9.9997568000000268</c:v>
                </c:pt>
                <c:pt idx="3630">
                  <c:v>9.9995728000000028</c:v>
                </c:pt>
                <c:pt idx="3631">
                  <c:v>9.9993801000000015</c:v>
                </c:pt>
                <c:pt idx="3632">
                  <c:v>10.000018000000001</c:v>
                </c:pt>
                <c:pt idx="3633">
                  <c:v>9.9997272000000006</c:v>
                </c:pt>
                <c:pt idx="3634">
                  <c:v>10.00052</c:v>
                </c:pt>
                <c:pt idx="3635">
                  <c:v>9.9992933000000015</c:v>
                </c:pt>
                <c:pt idx="3636">
                  <c:v>10.000579</c:v>
                </c:pt>
                <c:pt idx="3637">
                  <c:v>9.9986533999999985</c:v>
                </c:pt>
                <c:pt idx="3638">
                  <c:v>9.9997214999999997</c:v>
                </c:pt>
                <c:pt idx="3639">
                  <c:v>9.9989146999999985</c:v>
                </c:pt>
                <c:pt idx="3640">
                  <c:v>10.000605</c:v>
                </c:pt>
                <c:pt idx="3641">
                  <c:v>10.000937</c:v>
                </c:pt>
                <c:pt idx="3642">
                  <c:v>9.9999371000000004</c:v>
                </c:pt>
                <c:pt idx="3643">
                  <c:v>10.000081</c:v>
                </c:pt>
                <c:pt idx="3644">
                  <c:v>9.9997177000000015</c:v>
                </c:pt>
                <c:pt idx="3645">
                  <c:v>9.9995975000000268</c:v>
                </c:pt>
                <c:pt idx="3646">
                  <c:v>10.001252999999998</c:v>
                </c:pt>
                <c:pt idx="3647">
                  <c:v>10.000451</c:v>
                </c:pt>
                <c:pt idx="3648">
                  <c:v>10.001794</c:v>
                </c:pt>
                <c:pt idx="3649">
                  <c:v>10.001082</c:v>
                </c:pt>
                <c:pt idx="3650">
                  <c:v>9.9998474000000002</c:v>
                </c:pt>
                <c:pt idx="3651">
                  <c:v>10.000136000000024</c:v>
                </c:pt>
                <c:pt idx="3652">
                  <c:v>9.9995832000000267</c:v>
                </c:pt>
                <c:pt idx="3653">
                  <c:v>9.9982470999999986</c:v>
                </c:pt>
                <c:pt idx="3654">
                  <c:v>9.9994717000000009</c:v>
                </c:pt>
                <c:pt idx="3655">
                  <c:v>9.9996119000000014</c:v>
                </c:pt>
                <c:pt idx="3656">
                  <c:v>9.9996786000000011</c:v>
                </c:pt>
                <c:pt idx="3657">
                  <c:v>10.000367999999998</c:v>
                </c:pt>
                <c:pt idx="3658">
                  <c:v>9.9992142000000008</c:v>
                </c:pt>
                <c:pt idx="3659">
                  <c:v>9.9998074000000035</c:v>
                </c:pt>
                <c:pt idx="3660">
                  <c:v>10.000127999999998</c:v>
                </c:pt>
                <c:pt idx="3661">
                  <c:v>9.9983473000000025</c:v>
                </c:pt>
                <c:pt idx="3662">
                  <c:v>10.001044</c:v>
                </c:pt>
                <c:pt idx="3663">
                  <c:v>10.000467</c:v>
                </c:pt>
                <c:pt idx="3664">
                  <c:v>10.000232</c:v>
                </c:pt>
                <c:pt idx="3665">
                  <c:v>10.000018000000001</c:v>
                </c:pt>
                <c:pt idx="3666">
                  <c:v>10.001039</c:v>
                </c:pt>
                <c:pt idx="3667">
                  <c:v>9.9987697999999998</c:v>
                </c:pt>
                <c:pt idx="3668">
                  <c:v>10.000434000000102</c:v>
                </c:pt>
                <c:pt idx="3669">
                  <c:v>9.9992304000000001</c:v>
                </c:pt>
                <c:pt idx="3670">
                  <c:v>10.000614000000002</c:v>
                </c:pt>
                <c:pt idx="3671">
                  <c:v>10.001159999999999</c:v>
                </c:pt>
                <c:pt idx="3672">
                  <c:v>10.000183</c:v>
                </c:pt>
                <c:pt idx="3673">
                  <c:v>10.000468</c:v>
                </c:pt>
                <c:pt idx="3674">
                  <c:v>9.9993572000000004</c:v>
                </c:pt>
                <c:pt idx="3675">
                  <c:v>9.9993744000000024</c:v>
                </c:pt>
                <c:pt idx="3676">
                  <c:v>10.000629</c:v>
                </c:pt>
                <c:pt idx="3677">
                  <c:v>9.9990330000000007</c:v>
                </c:pt>
                <c:pt idx="3678">
                  <c:v>9.9996624000000001</c:v>
                </c:pt>
                <c:pt idx="3679">
                  <c:v>10.001312999999998</c:v>
                </c:pt>
                <c:pt idx="3680">
                  <c:v>10.001485000000002</c:v>
                </c:pt>
                <c:pt idx="3681">
                  <c:v>10.000533000000004</c:v>
                </c:pt>
                <c:pt idx="3682">
                  <c:v>9.9999703999999987</c:v>
                </c:pt>
                <c:pt idx="3683">
                  <c:v>9.999686200000129</c:v>
                </c:pt>
                <c:pt idx="3684">
                  <c:v>9.9997797000000013</c:v>
                </c:pt>
                <c:pt idx="3685">
                  <c:v>9.9994707000000016</c:v>
                </c:pt>
                <c:pt idx="3686">
                  <c:v>9.9996309000000068</c:v>
                </c:pt>
                <c:pt idx="3687">
                  <c:v>9.9993200000000009</c:v>
                </c:pt>
                <c:pt idx="3688">
                  <c:v>10.001576</c:v>
                </c:pt>
                <c:pt idx="3689">
                  <c:v>10.000160999999999</c:v>
                </c:pt>
                <c:pt idx="3690">
                  <c:v>10.001053000000001</c:v>
                </c:pt>
                <c:pt idx="3691">
                  <c:v>10.002377000000001</c:v>
                </c:pt>
                <c:pt idx="3692">
                  <c:v>9.9996099000000047</c:v>
                </c:pt>
                <c:pt idx="3693">
                  <c:v>10.000159</c:v>
                </c:pt>
                <c:pt idx="3694">
                  <c:v>10.000651</c:v>
                </c:pt>
                <c:pt idx="3695">
                  <c:v>10.000916</c:v>
                </c:pt>
                <c:pt idx="3696">
                  <c:v>9.9990110000000012</c:v>
                </c:pt>
                <c:pt idx="3697">
                  <c:v>9.9981842000000007</c:v>
                </c:pt>
                <c:pt idx="3698">
                  <c:v>10.000222999999998</c:v>
                </c:pt>
                <c:pt idx="3699">
                  <c:v>10.00051</c:v>
                </c:pt>
                <c:pt idx="3700">
                  <c:v>10.000395000000001</c:v>
                </c:pt>
                <c:pt idx="3701">
                  <c:v>10.001233000000001</c:v>
                </c:pt>
                <c:pt idx="3702">
                  <c:v>10.000299</c:v>
                </c:pt>
                <c:pt idx="3703">
                  <c:v>10.001019999999999</c:v>
                </c:pt>
                <c:pt idx="3704">
                  <c:v>10.002198</c:v>
                </c:pt>
                <c:pt idx="3705">
                  <c:v>10.001033</c:v>
                </c:pt>
                <c:pt idx="3706">
                  <c:v>10.0002</c:v>
                </c:pt>
                <c:pt idx="3707">
                  <c:v>9.9988688999999997</c:v>
                </c:pt>
                <c:pt idx="3708">
                  <c:v>10.000826</c:v>
                </c:pt>
                <c:pt idx="3709">
                  <c:v>10.000268999999999</c:v>
                </c:pt>
                <c:pt idx="3710">
                  <c:v>10.000265000000001</c:v>
                </c:pt>
                <c:pt idx="3711">
                  <c:v>10.000733</c:v>
                </c:pt>
                <c:pt idx="3712">
                  <c:v>9.9999866000000068</c:v>
                </c:pt>
                <c:pt idx="3713">
                  <c:v>9.9998788999999988</c:v>
                </c:pt>
                <c:pt idx="3714">
                  <c:v>9.9996586000000001</c:v>
                </c:pt>
                <c:pt idx="3715">
                  <c:v>10.000584000000076</c:v>
                </c:pt>
                <c:pt idx="3716">
                  <c:v>9.9985723000000011</c:v>
                </c:pt>
                <c:pt idx="3717">
                  <c:v>9.9991779000000012</c:v>
                </c:pt>
                <c:pt idx="3718">
                  <c:v>9.999820699999999</c:v>
                </c:pt>
                <c:pt idx="3719">
                  <c:v>10.001082</c:v>
                </c:pt>
                <c:pt idx="3720">
                  <c:v>10.001184</c:v>
                </c:pt>
                <c:pt idx="3721">
                  <c:v>10.001307000000001</c:v>
                </c:pt>
                <c:pt idx="3722">
                  <c:v>10.000812</c:v>
                </c:pt>
                <c:pt idx="3723">
                  <c:v>10.000718000000001</c:v>
                </c:pt>
                <c:pt idx="3724">
                  <c:v>9.9995060000000748</c:v>
                </c:pt>
                <c:pt idx="3725">
                  <c:v>9.9998064000000007</c:v>
                </c:pt>
                <c:pt idx="3726">
                  <c:v>10.000408</c:v>
                </c:pt>
                <c:pt idx="3727">
                  <c:v>9.9993954000000009</c:v>
                </c:pt>
                <c:pt idx="3728">
                  <c:v>10.001439000000024</c:v>
                </c:pt>
                <c:pt idx="3729">
                  <c:v>10.001206</c:v>
                </c:pt>
                <c:pt idx="3730">
                  <c:v>10.000254</c:v>
                </c:pt>
                <c:pt idx="3731">
                  <c:v>10.001159999999999</c:v>
                </c:pt>
                <c:pt idx="3732">
                  <c:v>9.9997730000000011</c:v>
                </c:pt>
                <c:pt idx="3733">
                  <c:v>9.9992332000000008</c:v>
                </c:pt>
                <c:pt idx="3734">
                  <c:v>9.9992656999999987</c:v>
                </c:pt>
                <c:pt idx="3735">
                  <c:v>10.000718000000001</c:v>
                </c:pt>
                <c:pt idx="3736">
                  <c:v>9.9994640000000068</c:v>
                </c:pt>
                <c:pt idx="3737">
                  <c:v>10.001083</c:v>
                </c:pt>
                <c:pt idx="3738">
                  <c:v>9.9995728000000028</c:v>
                </c:pt>
                <c:pt idx="3739">
                  <c:v>10.000272999999998</c:v>
                </c:pt>
                <c:pt idx="3740">
                  <c:v>9.9997139000000015</c:v>
                </c:pt>
                <c:pt idx="3741">
                  <c:v>10.001307000000001</c:v>
                </c:pt>
                <c:pt idx="3742">
                  <c:v>10.000464000000004</c:v>
                </c:pt>
                <c:pt idx="3743">
                  <c:v>10.000970999999998</c:v>
                </c:pt>
                <c:pt idx="3744">
                  <c:v>10.001344</c:v>
                </c:pt>
                <c:pt idx="3745">
                  <c:v>9.9987935999999991</c:v>
                </c:pt>
                <c:pt idx="3746">
                  <c:v>10.000688</c:v>
                </c:pt>
                <c:pt idx="3747">
                  <c:v>10.000935</c:v>
                </c:pt>
                <c:pt idx="3748">
                  <c:v>10.000296000000002</c:v>
                </c:pt>
                <c:pt idx="3749">
                  <c:v>9.9998369000000267</c:v>
                </c:pt>
                <c:pt idx="3750">
                  <c:v>10.000720000000001</c:v>
                </c:pt>
                <c:pt idx="3751">
                  <c:v>9.9994650000000007</c:v>
                </c:pt>
                <c:pt idx="3752">
                  <c:v>10.000120999999998</c:v>
                </c:pt>
                <c:pt idx="3753">
                  <c:v>9.9997244000000016</c:v>
                </c:pt>
                <c:pt idx="3754">
                  <c:v>10.001504000000002</c:v>
                </c:pt>
                <c:pt idx="3755">
                  <c:v>9.9995337000000006</c:v>
                </c:pt>
                <c:pt idx="3756">
                  <c:v>10.000181</c:v>
                </c:pt>
                <c:pt idx="3757">
                  <c:v>10.00067</c:v>
                </c:pt>
                <c:pt idx="3758">
                  <c:v>10.001117999999998</c:v>
                </c:pt>
                <c:pt idx="3759">
                  <c:v>9.9992304000000001</c:v>
                </c:pt>
                <c:pt idx="3760">
                  <c:v>10.000897</c:v>
                </c:pt>
                <c:pt idx="3761">
                  <c:v>9.9995556000000008</c:v>
                </c:pt>
                <c:pt idx="3762">
                  <c:v>10.000619</c:v>
                </c:pt>
                <c:pt idx="3763">
                  <c:v>10.001383000000001</c:v>
                </c:pt>
                <c:pt idx="3764">
                  <c:v>10.000436000000114</c:v>
                </c:pt>
                <c:pt idx="3765">
                  <c:v>10.000202</c:v>
                </c:pt>
                <c:pt idx="3766">
                  <c:v>10.000364999999999</c:v>
                </c:pt>
                <c:pt idx="3767">
                  <c:v>9.9985609000000011</c:v>
                </c:pt>
                <c:pt idx="3768">
                  <c:v>9.9996557000000035</c:v>
                </c:pt>
                <c:pt idx="3769">
                  <c:v>9.9997501</c:v>
                </c:pt>
                <c:pt idx="3770">
                  <c:v>10.000072999999999</c:v>
                </c:pt>
                <c:pt idx="3771">
                  <c:v>9.9989872000000002</c:v>
                </c:pt>
                <c:pt idx="3772">
                  <c:v>9.9996309000000068</c:v>
                </c:pt>
                <c:pt idx="3773">
                  <c:v>10.001200000000001</c:v>
                </c:pt>
                <c:pt idx="3774">
                  <c:v>10.000536000000105</c:v>
                </c:pt>
                <c:pt idx="3775">
                  <c:v>9.9996128000000066</c:v>
                </c:pt>
                <c:pt idx="3776">
                  <c:v>9.9996662000000267</c:v>
                </c:pt>
                <c:pt idx="3777">
                  <c:v>10.001137</c:v>
                </c:pt>
                <c:pt idx="3778">
                  <c:v>10.000076</c:v>
                </c:pt>
                <c:pt idx="3779">
                  <c:v>9.9998817000000013</c:v>
                </c:pt>
                <c:pt idx="3780">
                  <c:v>9.9997225000000007</c:v>
                </c:pt>
                <c:pt idx="3781">
                  <c:v>10.000232</c:v>
                </c:pt>
                <c:pt idx="3782">
                  <c:v>9.9996204000000013</c:v>
                </c:pt>
                <c:pt idx="3783">
                  <c:v>9.9994822000001218</c:v>
                </c:pt>
                <c:pt idx="3784">
                  <c:v>10.000134000000006</c:v>
                </c:pt>
                <c:pt idx="3785">
                  <c:v>10.000217999999998</c:v>
                </c:pt>
                <c:pt idx="3786">
                  <c:v>9.9999770999999988</c:v>
                </c:pt>
                <c:pt idx="3787">
                  <c:v>9.9995823000000268</c:v>
                </c:pt>
                <c:pt idx="3788">
                  <c:v>10.000789000000006</c:v>
                </c:pt>
                <c:pt idx="3789">
                  <c:v>10.001083</c:v>
                </c:pt>
                <c:pt idx="3790">
                  <c:v>9.9994802000001091</c:v>
                </c:pt>
                <c:pt idx="3791">
                  <c:v>9.9983129999999996</c:v>
                </c:pt>
                <c:pt idx="3792">
                  <c:v>9.9991703000000012</c:v>
                </c:pt>
                <c:pt idx="3793">
                  <c:v>9.999155</c:v>
                </c:pt>
                <c:pt idx="3794">
                  <c:v>10.000509000000006</c:v>
                </c:pt>
                <c:pt idx="3795">
                  <c:v>10.000012</c:v>
                </c:pt>
                <c:pt idx="3796">
                  <c:v>9.9994783000000016</c:v>
                </c:pt>
                <c:pt idx="3797">
                  <c:v>9.9996548000000267</c:v>
                </c:pt>
                <c:pt idx="3798">
                  <c:v>10.000774</c:v>
                </c:pt>
                <c:pt idx="3799">
                  <c:v>9.9988612999999997</c:v>
                </c:pt>
                <c:pt idx="3800">
                  <c:v>9.9989556999999998</c:v>
                </c:pt>
                <c:pt idx="3801">
                  <c:v>10.000196000000004</c:v>
                </c:pt>
                <c:pt idx="3802">
                  <c:v>9.9998140000000006</c:v>
                </c:pt>
                <c:pt idx="3803">
                  <c:v>10.002093</c:v>
                </c:pt>
                <c:pt idx="3804">
                  <c:v>10.000813000000001</c:v>
                </c:pt>
                <c:pt idx="3805">
                  <c:v>10.000275999999999</c:v>
                </c:pt>
                <c:pt idx="3806">
                  <c:v>9.9998484000000012</c:v>
                </c:pt>
                <c:pt idx="3807">
                  <c:v>9.9993124000000009</c:v>
                </c:pt>
                <c:pt idx="3808">
                  <c:v>9.9998616999999985</c:v>
                </c:pt>
                <c:pt idx="3809">
                  <c:v>9.9992151000000025</c:v>
                </c:pt>
                <c:pt idx="3810">
                  <c:v>10.001004</c:v>
                </c:pt>
                <c:pt idx="3811">
                  <c:v>9.9995213000000014</c:v>
                </c:pt>
                <c:pt idx="3812">
                  <c:v>9.9995241000000004</c:v>
                </c:pt>
                <c:pt idx="3813">
                  <c:v>10.000673000000001</c:v>
                </c:pt>
                <c:pt idx="3814">
                  <c:v>9.9998598000000047</c:v>
                </c:pt>
                <c:pt idx="3815">
                  <c:v>9.9994116000000002</c:v>
                </c:pt>
                <c:pt idx="3816">
                  <c:v>9.9998379000000028</c:v>
                </c:pt>
                <c:pt idx="3817">
                  <c:v>9.9994602000000068</c:v>
                </c:pt>
                <c:pt idx="3818">
                  <c:v>9.9979056999999987</c:v>
                </c:pt>
                <c:pt idx="3819">
                  <c:v>10.000729</c:v>
                </c:pt>
                <c:pt idx="3820">
                  <c:v>10.001124000000001</c:v>
                </c:pt>
                <c:pt idx="3821">
                  <c:v>9.9996529000000027</c:v>
                </c:pt>
                <c:pt idx="3822">
                  <c:v>9.9987822000000008</c:v>
                </c:pt>
                <c:pt idx="3823">
                  <c:v>9.9992065000000068</c:v>
                </c:pt>
                <c:pt idx="3824">
                  <c:v>10.001048000000001</c:v>
                </c:pt>
                <c:pt idx="3825">
                  <c:v>10.000070999999998</c:v>
                </c:pt>
                <c:pt idx="3826">
                  <c:v>10.001303999999999</c:v>
                </c:pt>
                <c:pt idx="3827">
                  <c:v>9.9997549000000028</c:v>
                </c:pt>
                <c:pt idx="3828">
                  <c:v>9.9981709000000016</c:v>
                </c:pt>
                <c:pt idx="3829">
                  <c:v>10.000005</c:v>
                </c:pt>
                <c:pt idx="3830">
                  <c:v>9.9997063000000068</c:v>
                </c:pt>
                <c:pt idx="3831">
                  <c:v>10.000569</c:v>
                </c:pt>
                <c:pt idx="3832">
                  <c:v>9.9994974000000028</c:v>
                </c:pt>
                <c:pt idx="3833">
                  <c:v>9.9991980000000016</c:v>
                </c:pt>
                <c:pt idx="3834">
                  <c:v>10.000399</c:v>
                </c:pt>
                <c:pt idx="3835">
                  <c:v>9.9999847000000006</c:v>
                </c:pt>
                <c:pt idx="3836">
                  <c:v>10.001895000000001</c:v>
                </c:pt>
                <c:pt idx="3837">
                  <c:v>9.9998865000001071</c:v>
                </c:pt>
                <c:pt idx="3838">
                  <c:v>9.9986514999999994</c:v>
                </c:pt>
                <c:pt idx="3839">
                  <c:v>9.9985533000000011</c:v>
                </c:pt>
                <c:pt idx="3840">
                  <c:v>9.9999437000000011</c:v>
                </c:pt>
                <c:pt idx="3841">
                  <c:v>9.9999275000000001</c:v>
                </c:pt>
                <c:pt idx="3842">
                  <c:v>10.000170999999998</c:v>
                </c:pt>
                <c:pt idx="3843">
                  <c:v>9.9995756</c:v>
                </c:pt>
                <c:pt idx="3844">
                  <c:v>10.000882000000002</c:v>
                </c:pt>
                <c:pt idx="3845">
                  <c:v>10.000792000000002</c:v>
                </c:pt>
                <c:pt idx="3846">
                  <c:v>9.9994049000000267</c:v>
                </c:pt>
                <c:pt idx="3847">
                  <c:v>10.000133</c:v>
                </c:pt>
                <c:pt idx="3848">
                  <c:v>9.9989680999999972</c:v>
                </c:pt>
                <c:pt idx="3849">
                  <c:v>10.000184000000004</c:v>
                </c:pt>
                <c:pt idx="3850">
                  <c:v>9.9998045000000246</c:v>
                </c:pt>
                <c:pt idx="3851">
                  <c:v>10.000419000000004</c:v>
                </c:pt>
                <c:pt idx="3852">
                  <c:v>9.9987173000000009</c:v>
                </c:pt>
                <c:pt idx="3853">
                  <c:v>9.9997129000000005</c:v>
                </c:pt>
                <c:pt idx="3854">
                  <c:v>10.000338000000001</c:v>
                </c:pt>
                <c:pt idx="3855">
                  <c:v>10.000758000000001</c:v>
                </c:pt>
                <c:pt idx="3856">
                  <c:v>9.9994249000000028</c:v>
                </c:pt>
                <c:pt idx="3857">
                  <c:v>9.9994230000000002</c:v>
                </c:pt>
                <c:pt idx="3858">
                  <c:v>9.9997759000000013</c:v>
                </c:pt>
                <c:pt idx="3859">
                  <c:v>9.9993935</c:v>
                </c:pt>
                <c:pt idx="3860">
                  <c:v>10.001041000000001</c:v>
                </c:pt>
                <c:pt idx="3861">
                  <c:v>10.00062</c:v>
                </c:pt>
                <c:pt idx="3862">
                  <c:v>10.000234000000004</c:v>
                </c:pt>
                <c:pt idx="3863">
                  <c:v>9.9990320000000068</c:v>
                </c:pt>
                <c:pt idx="3864">
                  <c:v>9.9995747000000001</c:v>
                </c:pt>
                <c:pt idx="3865">
                  <c:v>10.001082</c:v>
                </c:pt>
                <c:pt idx="3866">
                  <c:v>9.9993839000000015</c:v>
                </c:pt>
                <c:pt idx="3867">
                  <c:v>10.001613000000001</c:v>
                </c:pt>
                <c:pt idx="3868">
                  <c:v>10.000209</c:v>
                </c:pt>
                <c:pt idx="3869">
                  <c:v>10.000422</c:v>
                </c:pt>
                <c:pt idx="3870">
                  <c:v>9.9994984000000002</c:v>
                </c:pt>
                <c:pt idx="3871">
                  <c:v>9.9987249000000009</c:v>
                </c:pt>
                <c:pt idx="3872">
                  <c:v>9.9997025000000068</c:v>
                </c:pt>
                <c:pt idx="3873">
                  <c:v>10.000049000000002</c:v>
                </c:pt>
                <c:pt idx="3874">
                  <c:v>9.9997416000000001</c:v>
                </c:pt>
                <c:pt idx="3875">
                  <c:v>9.9994888000000248</c:v>
                </c:pt>
                <c:pt idx="3876">
                  <c:v>10.000566000000006</c:v>
                </c:pt>
                <c:pt idx="3877">
                  <c:v>10.000107</c:v>
                </c:pt>
                <c:pt idx="3878">
                  <c:v>10.000677</c:v>
                </c:pt>
                <c:pt idx="3879">
                  <c:v>10.000820999999998</c:v>
                </c:pt>
                <c:pt idx="3880">
                  <c:v>10.000356</c:v>
                </c:pt>
                <c:pt idx="3881">
                  <c:v>9.9984369000000068</c:v>
                </c:pt>
                <c:pt idx="3882">
                  <c:v>9.9997873000000048</c:v>
                </c:pt>
                <c:pt idx="3883">
                  <c:v>9.9995995000000768</c:v>
                </c:pt>
                <c:pt idx="3884">
                  <c:v>10.000813000000001</c:v>
                </c:pt>
                <c:pt idx="3885">
                  <c:v>10.000543</c:v>
                </c:pt>
                <c:pt idx="3886">
                  <c:v>9.9996367000000248</c:v>
                </c:pt>
                <c:pt idx="3887">
                  <c:v>10.001243000000001</c:v>
                </c:pt>
                <c:pt idx="3888">
                  <c:v>9.9998865000001071</c:v>
                </c:pt>
                <c:pt idx="3889">
                  <c:v>10.000597000000004</c:v>
                </c:pt>
                <c:pt idx="3890">
                  <c:v>10.001186000000002</c:v>
                </c:pt>
                <c:pt idx="3891">
                  <c:v>10.001098000000001</c:v>
                </c:pt>
                <c:pt idx="3892">
                  <c:v>10.000194</c:v>
                </c:pt>
                <c:pt idx="3893">
                  <c:v>9.9997520000000026</c:v>
                </c:pt>
                <c:pt idx="3894">
                  <c:v>9.9990721000000011</c:v>
                </c:pt>
                <c:pt idx="3895">
                  <c:v>9.9990635000000001</c:v>
                </c:pt>
                <c:pt idx="3896">
                  <c:v>10.00009</c:v>
                </c:pt>
                <c:pt idx="3897">
                  <c:v>9.9993029</c:v>
                </c:pt>
                <c:pt idx="3898">
                  <c:v>9.9997339000000007</c:v>
                </c:pt>
                <c:pt idx="3899">
                  <c:v>9.9999676000000015</c:v>
                </c:pt>
                <c:pt idx="3900">
                  <c:v>9.9996643000000027</c:v>
                </c:pt>
                <c:pt idx="3901">
                  <c:v>9.9989613999999971</c:v>
                </c:pt>
                <c:pt idx="3902">
                  <c:v>10.001184</c:v>
                </c:pt>
                <c:pt idx="3903">
                  <c:v>9.9995937000000001</c:v>
                </c:pt>
                <c:pt idx="3904">
                  <c:v>9.9994049000000267</c:v>
                </c:pt>
                <c:pt idx="3905">
                  <c:v>9.9992189000000025</c:v>
                </c:pt>
                <c:pt idx="3906">
                  <c:v>9.9993676999999987</c:v>
                </c:pt>
                <c:pt idx="3907">
                  <c:v>10.000186000000006</c:v>
                </c:pt>
                <c:pt idx="3908">
                  <c:v>9.9999304000000002</c:v>
                </c:pt>
                <c:pt idx="3909">
                  <c:v>10.000701000000001</c:v>
                </c:pt>
                <c:pt idx="3910">
                  <c:v>9.9993982000000017</c:v>
                </c:pt>
                <c:pt idx="3911">
                  <c:v>10.000633000000002</c:v>
                </c:pt>
                <c:pt idx="3912">
                  <c:v>10.001240999999998</c:v>
                </c:pt>
                <c:pt idx="3913">
                  <c:v>9.9997473000000028</c:v>
                </c:pt>
                <c:pt idx="3914">
                  <c:v>10.000210000000001</c:v>
                </c:pt>
                <c:pt idx="3915">
                  <c:v>10.000722</c:v>
                </c:pt>
                <c:pt idx="3916">
                  <c:v>10.001327999999999</c:v>
                </c:pt>
                <c:pt idx="3917">
                  <c:v>9.9984655</c:v>
                </c:pt>
                <c:pt idx="3918">
                  <c:v>10.000217000000001</c:v>
                </c:pt>
                <c:pt idx="3919">
                  <c:v>9.9992828000000067</c:v>
                </c:pt>
                <c:pt idx="3920">
                  <c:v>10.002064000000004</c:v>
                </c:pt>
                <c:pt idx="3921">
                  <c:v>10.000297</c:v>
                </c:pt>
                <c:pt idx="3922">
                  <c:v>9.9995899000000268</c:v>
                </c:pt>
                <c:pt idx="3923">
                  <c:v>10.000178999999999</c:v>
                </c:pt>
                <c:pt idx="3924">
                  <c:v>9.9997320000000247</c:v>
                </c:pt>
                <c:pt idx="3925">
                  <c:v>9.9986544000000013</c:v>
                </c:pt>
                <c:pt idx="3926">
                  <c:v>9.9992561000000002</c:v>
                </c:pt>
                <c:pt idx="3927">
                  <c:v>9.9999036999999991</c:v>
                </c:pt>
                <c:pt idx="3928">
                  <c:v>9.9999513999999987</c:v>
                </c:pt>
                <c:pt idx="3929">
                  <c:v>10.000699000000004</c:v>
                </c:pt>
                <c:pt idx="3930">
                  <c:v>10.001072999999998</c:v>
                </c:pt>
                <c:pt idx="3931">
                  <c:v>10.001660999999999</c:v>
                </c:pt>
                <c:pt idx="3932">
                  <c:v>10.001439000000024</c:v>
                </c:pt>
                <c:pt idx="3933">
                  <c:v>10.000834000000006</c:v>
                </c:pt>
                <c:pt idx="3934">
                  <c:v>9.9994793000000008</c:v>
                </c:pt>
                <c:pt idx="3935">
                  <c:v>9.9988269999999986</c:v>
                </c:pt>
                <c:pt idx="3936">
                  <c:v>9.9987249000000009</c:v>
                </c:pt>
                <c:pt idx="3937">
                  <c:v>9.9999371000000004</c:v>
                </c:pt>
                <c:pt idx="3938">
                  <c:v>10.000178999999999</c:v>
                </c:pt>
                <c:pt idx="3939">
                  <c:v>9.9999361000000047</c:v>
                </c:pt>
                <c:pt idx="3940">
                  <c:v>10.001315999999999</c:v>
                </c:pt>
                <c:pt idx="3941">
                  <c:v>10.00079</c:v>
                </c:pt>
                <c:pt idx="3942">
                  <c:v>9.9998598000000047</c:v>
                </c:pt>
                <c:pt idx="3943">
                  <c:v>9.9985294000000025</c:v>
                </c:pt>
                <c:pt idx="3944">
                  <c:v>9.9998608000000004</c:v>
                </c:pt>
                <c:pt idx="3945">
                  <c:v>9.9999666000000005</c:v>
                </c:pt>
                <c:pt idx="3946">
                  <c:v>9.9994173000000028</c:v>
                </c:pt>
                <c:pt idx="3947">
                  <c:v>9.9990044000000005</c:v>
                </c:pt>
                <c:pt idx="3948">
                  <c:v>10.001209999999999</c:v>
                </c:pt>
                <c:pt idx="3949">
                  <c:v>10.000679</c:v>
                </c:pt>
                <c:pt idx="3950">
                  <c:v>9.9992142000000008</c:v>
                </c:pt>
                <c:pt idx="3951">
                  <c:v>9.9988642000000016</c:v>
                </c:pt>
                <c:pt idx="3952">
                  <c:v>10.00009</c:v>
                </c:pt>
                <c:pt idx="3953">
                  <c:v>9.9998731999999997</c:v>
                </c:pt>
                <c:pt idx="3954">
                  <c:v>10.001303999999999</c:v>
                </c:pt>
                <c:pt idx="3955">
                  <c:v>9.9995489000000006</c:v>
                </c:pt>
                <c:pt idx="3956">
                  <c:v>10.000284000000002</c:v>
                </c:pt>
                <c:pt idx="3957">
                  <c:v>9.9995909000000047</c:v>
                </c:pt>
                <c:pt idx="3958">
                  <c:v>10.000019</c:v>
                </c:pt>
                <c:pt idx="3959">
                  <c:v>10.000188</c:v>
                </c:pt>
                <c:pt idx="3960">
                  <c:v>10.000183</c:v>
                </c:pt>
                <c:pt idx="3961">
                  <c:v>10.000445000000004</c:v>
                </c:pt>
                <c:pt idx="3962">
                  <c:v>10.000078999999999</c:v>
                </c:pt>
                <c:pt idx="3963">
                  <c:v>10.000112</c:v>
                </c:pt>
                <c:pt idx="3964">
                  <c:v>9.9987049000000034</c:v>
                </c:pt>
                <c:pt idx="3965">
                  <c:v>9.9973639999999993</c:v>
                </c:pt>
                <c:pt idx="3966">
                  <c:v>9.997943900000001</c:v>
                </c:pt>
                <c:pt idx="3967">
                  <c:v>9.9986649000000014</c:v>
                </c:pt>
                <c:pt idx="3968">
                  <c:v>10.000895</c:v>
                </c:pt>
                <c:pt idx="3969">
                  <c:v>10.000506000000026</c:v>
                </c:pt>
                <c:pt idx="3970">
                  <c:v>10.000171999999999</c:v>
                </c:pt>
                <c:pt idx="3971">
                  <c:v>9.9982967000000009</c:v>
                </c:pt>
                <c:pt idx="3972">
                  <c:v>10.000478000000001</c:v>
                </c:pt>
                <c:pt idx="3973">
                  <c:v>10.000509000000006</c:v>
                </c:pt>
                <c:pt idx="3974">
                  <c:v>9.9997463000000248</c:v>
                </c:pt>
                <c:pt idx="3975">
                  <c:v>10.000319999999999</c:v>
                </c:pt>
                <c:pt idx="3976">
                  <c:v>10.001077999999998</c:v>
                </c:pt>
                <c:pt idx="3977">
                  <c:v>10.000628000000001</c:v>
                </c:pt>
                <c:pt idx="3978">
                  <c:v>10.002166000000004</c:v>
                </c:pt>
                <c:pt idx="3979">
                  <c:v>10.001711999999999</c:v>
                </c:pt>
                <c:pt idx="3980">
                  <c:v>10.001321999999998</c:v>
                </c:pt>
                <c:pt idx="3981">
                  <c:v>10.000462000000002</c:v>
                </c:pt>
                <c:pt idx="3982">
                  <c:v>10.001872000000001</c:v>
                </c:pt>
                <c:pt idx="3983">
                  <c:v>10.000533000000004</c:v>
                </c:pt>
                <c:pt idx="3984">
                  <c:v>10.000062</c:v>
                </c:pt>
                <c:pt idx="3985">
                  <c:v>9.9994631000000016</c:v>
                </c:pt>
                <c:pt idx="3986">
                  <c:v>9.9998255</c:v>
                </c:pt>
                <c:pt idx="3987">
                  <c:v>10.000422</c:v>
                </c:pt>
                <c:pt idx="3988">
                  <c:v>10.000360000000001</c:v>
                </c:pt>
                <c:pt idx="3989">
                  <c:v>9.9994173000000028</c:v>
                </c:pt>
                <c:pt idx="3990">
                  <c:v>10.001031000000001</c:v>
                </c:pt>
                <c:pt idx="3991">
                  <c:v>9.9997301000000007</c:v>
                </c:pt>
                <c:pt idx="3992">
                  <c:v>9.9995337000000006</c:v>
                </c:pt>
                <c:pt idx="3993">
                  <c:v>9.9992304000000001</c:v>
                </c:pt>
                <c:pt idx="3994">
                  <c:v>9.9992723000000012</c:v>
                </c:pt>
                <c:pt idx="3995">
                  <c:v>9.9997749000000002</c:v>
                </c:pt>
                <c:pt idx="3996">
                  <c:v>9.9998788999999988</c:v>
                </c:pt>
                <c:pt idx="3997">
                  <c:v>9.998877499999999</c:v>
                </c:pt>
                <c:pt idx="3998">
                  <c:v>9.9996653000000002</c:v>
                </c:pt>
                <c:pt idx="3999">
                  <c:v>9.9993553000000013</c:v>
                </c:pt>
                <c:pt idx="4000">
                  <c:v>9.9998398000000268</c:v>
                </c:pt>
                <c:pt idx="4001">
                  <c:v>9.9984951000000013</c:v>
                </c:pt>
                <c:pt idx="4002">
                  <c:v>10.000749000000004</c:v>
                </c:pt>
                <c:pt idx="4003">
                  <c:v>10.00015</c:v>
                </c:pt>
                <c:pt idx="4004">
                  <c:v>10.000273999999999</c:v>
                </c:pt>
                <c:pt idx="4005">
                  <c:v>10.000149</c:v>
                </c:pt>
                <c:pt idx="4006">
                  <c:v>9.9988403000000012</c:v>
                </c:pt>
                <c:pt idx="4007">
                  <c:v>9.9994478000000768</c:v>
                </c:pt>
                <c:pt idx="4008">
                  <c:v>9.999123599999999</c:v>
                </c:pt>
                <c:pt idx="4009">
                  <c:v>9.9987402000000003</c:v>
                </c:pt>
                <c:pt idx="4010">
                  <c:v>9.9993505000000003</c:v>
                </c:pt>
                <c:pt idx="4011">
                  <c:v>9.9996090000000066</c:v>
                </c:pt>
                <c:pt idx="4012">
                  <c:v>9.9987277999999993</c:v>
                </c:pt>
                <c:pt idx="4013">
                  <c:v>9.9995260000000048</c:v>
                </c:pt>
                <c:pt idx="4014">
                  <c:v>10.000587000000024</c:v>
                </c:pt>
                <c:pt idx="4015">
                  <c:v>10.000092</c:v>
                </c:pt>
                <c:pt idx="4016">
                  <c:v>10</c:v>
                </c:pt>
                <c:pt idx="4017">
                  <c:v>10.000198000000001</c:v>
                </c:pt>
                <c:pt idx="4018">
                  <c:v>9.9997959000000005</c:v>
                </c:pt>
                <c:pt idx="4019">
                  <c:v>9.9994822000001218</c:v>
                </c:pt>
                <c:pt idx="4020">
                  <c:v>10.000057</c:v>
                </c:pt>
                <c:pt idx="4021">
                  <c:v>9.9999142000000028</c:v>
                </c:pt>
                <c:pt idx="4022">
                  <c:v>10.000297</c:v>
                </c:pt>
                <c:pt idx="4023">
                  <c:v>9.9999170000000035</c:v>
                </c:pt>
                <c:pt idx="4024">
                  <c:v>9.9994154000000002</c:v>
                </c:pt>
                <c:pt idx="4025">
                  <c:v>10.001183000000001</c:v>
                </c:pt>
                <c:pt idx="4026">
                  <c:v>10.000434000000102</c:v>
                </c:pt>
                <c:pt idx="4027">
                  <c:v>10.000164</c:v>
                </c:pt>
                <c:pt idx="4028">
                  <c:v>10.000815000000001</c:v>
                </c:pt>
                <c:pt idx="4029">
                  <c:v>10.000473</c:v>
                </c:pt>
                <c:pt idx="4030">
                  <c:v>10.000845</c:v>
                </c:pt>
                <c:pt idx="4031">
                  <c:v>9.9991922000000066</c:v>
                </c:pt>
                <c:pt idx="4032">
                  <c:v>9.9991875000000068</c:v>
                </c:pt>
                <c:pt idx="4033">
                  <c:v>10.000429</c:v>
                </c:pt>
                <c:pt idx="4034">
                  <c:v>9.9989270999999995</c:v>
                </c:pt>
                <c:pt idx="4035">
                  <c:v>9.9994030000000027</c:v>
                </c:pt>
                <c:pt idx="4036">
                  <c:v>10.001367999999999</c:v>
                </c:pt>
                <c:pt idx="4037">
                  <c:v>10.000653</c:v>
                </c:pt>
                <c:pt idx="4038">
                  <c:v>9.9990854000000002</c:v>
                </c:pt>
                <c:pt idx="4039">
                  <c:v>9.9994059000000028</c:v>
                </c:pt>
                <c:pt idx="4040">
                  <c:v>10.000037000000004</c:v>
                </c:pt>
                <c:pt idx="4041">
                  <c:v>10.000313999999999</c:v>
                </c:pt>
                <c:pt idx="4042">
                  <c:v>9.9993600999999988</c:v>
                </c:pt>
                <c:pt idx="4043">
                  <c:v>9.9994574000000007</c:v>
                </c:pt>
                <c:pt idx="4044">
                  <c:v>10.001913999999999</c:v>
                </c:pt>
                <c:pt idx="4045">
                  <c:v>9.9998188000000017</c:v>
                </c:pt>
                <c:pt idx="4046">
                  <c:v>9.9992618999999987</c:v>
                </c:pt>
                <c:pt idx="4047">
                  <c:v>9.9989891000000011</c:v>
                </c:pt>
                <c:pt idx="4048">
                  <c:v>9.9986372000000028</c:v>
                </c:pt>
                <c:pt idx="4049">
                  <c:v>9.9997253000000015</c:v>
                </c:pt>
                <c:pt idx="4050">
                  <c:v>9.9995232000000005</c:v>
                </c:pt>
                <c:pt idx="4051">
                  <c:v>9.9998150000000035</c:v>
                </c:pt>
                <c:pt idx="4052">
                  <c:v>10.000780000000002</c:v>
                </c:pt>
                <c:pt idx="4053">
                  <c:v>10.000942</c:v>
                </c:pt>
                <c:pt idx="4054">
                  <c:v>10.000289</c:v>
                </c:pt>
                <c:pt idx="4055">
                  <c:v>10.000319999999999</c:v>
                </c:pt>
                <c:pt idx="4056">
                  <c:v>9.9994230000000002</c:v>
                </c:pt>
                <c:pt idx="4057">
                  <c:v>9.9995222000000048</c:v>
                </c:pt>
                <c:pt idx="4058">
                  <c:v>9.9998188000000017</c:v>
                </c:pt>
                <c:pt idx="4059">
                  <c:v>9.9996786000000011</c:v>
                </c:pt>
                <c:pt idx="4060">
                  <c:v>10.000432000000076</c:v>
                </c:pt>
                <c:pt idx="4061">
                  <c:v>9.9996719000000009</c:v>
                </c:pt>
                <c:pt idx="4062">
                  <c:v>9.9994841000000267</c:v>
                </c:pt>
                <c:pt idx="4063">
                  <c:v>10.000813000000001</c:v>
                </c:pt>
                <c:pt idx="4064">
                  <c:v>9.9996681000000009</c:v>
                </c:pt>
                <c:pt idx="4065">
                  <c:v>9.9988727999999991</c:v>
                </c:pt>
                <c:pt idx="4066">
                  <c:v>9.999929400000001</c:v>
                </c:pt>
                <c:pt idx="4067">
                  <c:v>10.00104</c:v>
                </c:pt>
                <c:pt idx="4068">
                  <c:v>10.001559</c:v>
                </c:pt>
                <c:pt idx="4069">
                  <c:v>10.000505</c:v>
                </c:pt>
                <c:pt idx="4070">
                  <c:v>10.000479</c:v>
                </c:pt>
                <c:pt idx="4071">
                  <c:v>10.000728000000001</c:v>
                </c:pt>
                <c:pt idx="4072">
                  <c:v>10.000986000000006</c:v>
                </c:pt>
                <c:pt idx="4073">
                  <c:v>10.000067</c:v>
                </c:pt>
                <c:pt idx="4074">
                  <c:v>9.9992418000000001</c:v>
                </c:pt>
                <c:pt idx="4075">
                  <c:v>9.9988403000000012</c:v>
                </c:pt>
                <c:pt idx="4076">
                  <c:v>10.000713000000001</c:v>
                </c:pt>
                <c:pt idx="4077">
                  <c:v>9.9992428000000046</c:v>
                </c:pt>
                <c:pt idx="4078">
                  <c:v>10.000582000000026</c:v>
                </c:pt>
                <c:pt idx="4079">
                  <c:v>10.002119</c:v>
                </c:pt>
                <c:pt idx="4080">
                  <c:v>10.002001</c:v>
                </c:pt>
                <c:pt idx="4081">
                  <c:v>10.000923999999999</c:v>
                </c:pt>
                <c:pt idx="4082">
                  <c:v>10.001491</c:v>
                </c:pt>
                <c:pt idx="4083">
                  <c:v>10.001981000000001</c:v>
                </c:pt>
                <c:pt idx="4084">
                  <c:v>10.002409000000076</c:v>
                </c:pt>
                <c:pt idx="4085">
                  <c:v>10.001232</c:v>
                </c:pt>
                <c:pt idx="4086">
                  <c:v>10.001124000000001</c:v>
                </c:pt>
                <c:pt idx="4087">
                  <c:v>10.001068999999999</c:v>
                </c:pt>
                <c:pt idx="4088">
                  <c:v>9.9995165000000767</c:v>
                </c:pt>
                <c:pt idx="4089">
                  <c:v>10.000860999999999</c:v>
                </c:pt>
                <c:pt idx="4090">
                  <c:v>10.000077000000001</c:v>
                </c:pt>
                <c:pt idx="4091">
                  <c:v>10.000324999999998</c:v>
                </c:pt>
                <c:pt idx="4092">
                  <c:v>9.9996500000000008</c:v>
                </c:pt>
                <c:pt idx="4093">
                  <c:v>10.000031</c:v>
                </c:pt>
                <c:pt idx="4094">
                  <c:v>10.000267000000001</c:v>
                </c:pt>
                <c:pt idx="4095">
                  <c:v>10.000360000000001</c:v>
                </c:pt>
                <c:pt idx="4096">
                  <c:v>9.9999695000000006</c:v>
                </c:pt>
                <c:pt idx="4097">
                  <c:v>10.000833</c:v>
                </c:pt>
                <c:pt idx="4098">
                  <c:v>9.9974146000000008</c:v>
                </c:pt>
                <c:pt idx="4099">
                  <c:v>9.9996843000000268</c:v>
                </c:pt>
                <c:pt idx="4100">
                  <c:v>10.000964</c:v>
                </c:pt>
                <c:pt idx="4101">
                  <c:v>10.001691000000001</c:v>
                </c:pt>
                <c:pt idx="4102">
                  <c:v>10.000825000000001</c:v>
                </c:pt>
                <c:pt idx="4103">
                  <c:v>9.9993544000000014</c:v>
                </c:pt>
                <c:pt idx="4104">
                  <c:v>9.9982156999999994</c:v>
                </c:pt>
                <c:pt idx="4105">
                  <c:v>9.9982137999999985</c:v>
                </c:pt>
                <c:pt idx="4106">
                  <c:v>9.9996386000000008</c:v>
                </c:pt>
                <c:pt idx="4107">
                  <c:v>9.9991436</c:v>
                </c:pt>
                <c:pt idx="4108">
                  <c:v>9.9997997000000005</c:v>
                </c:pt>
                <c:pt idx="4109">
                  <c:v>10.000756000000004</c:v>
                </c:pt>
                <c:pt idx="4110">
                  <c:v>10.001018999999999</c:v>
                </c:pt>
                <c:pt idx="4111">
                  <c:v>10.001822000000001</c:v>
                </c:pt>
                <c:pt idx="4112">
                  <c:v>10.000558</c:v>
                </c:pt>
                <c:pt idx="4113">
                  <c:v>10.001795</c:v>
                </c:pt>
                <c:pt idx="4114">
                  <c:v>10.001371999999998</c:v>
                </c:pt>
                <c:pt idx="4115">
                  <c:v>10.001053000000001</c:v>
                </c:pt>
                <c:pt idx="4116">
                  <c:v>10.001698000000001</c:v>
                </c:pt>
                <c:pt idx="4117">
                  <c:v>10.001297999999998</c:v>
                </c:pt>
                <c:pt idx="4118">
                  <c:v>9.9995880000000028</c:v>
                </c:pt>
                <c:pt idx="4119">
                  <c:v>10.001207999999998</c:v>
                </c:pt>
                <c:pt idx="4120">
                  <c:v>10.000281000000001</c:v>
                </c:pt>
                <c:pt idx="4121">
                  <c:v>9.9992228000000001</c:v>
                </c:pt>
                <c:pt idx="4122">
                  <c:v>9.9991302000000228</c:v>
                </c:pt>
                <c:pt idx="4123">
                  <c:v>10.000113000000001</c:v>
                </c:pt>
                <c:pt idx="4124">
                  <c:v>10.000434000000102</c:v>
                </c:pt>
                <c:pt idx="4125">
                  <c:v>9.9988880000000009</c:v>
                </c:pt>
                <c:pt idx="4126">
                  <c:v>10.000458</c:v>
                </c:pt>
                <c:pt idx="4127">
                  <c:v>10.001036000000004</c:v>
                </c:pt>
                <c:pt idx="4128">
                  <c:v>9.9995136000000002</c:v>
                </c:pt>
                <c:pt idx="4129">
                  <c:v>9.9982013999999992</c:v>
                </c:pt>
                <c:pt idx="4130">
                  <c:v>10.000525</c:v>
                </c:pt>
                <c:pt idx="4131">
                  <c:v>9.9996033000000004</c:v>
                </c:pt>
                <c:pt idx="4132">
                  <c:v>9.9997978000000067</c:v>
                </c:pt>
                <c:pt idx="4133">
                  <c:v>9.9999056</c:v>
                </c:pt>
                <c:pt idx="4134">
                  <c:v>9.9995642000000267</c:v>
                </c:pt>
                <c:pt idx="4135">
                  <c:v>9.9986362000000248</c:v>
                </c:pt>
                <c:pt idx="4136">
                  <c:v>9.9989900999999985</c:v>
                </c:pt>
                <c:pt idx="4137">
                  <c:v>9.999556500000109</c:v>
                </c:pt>
                <c:pt idx="4138">
                  <c:v>9.9996691000000002</c:v>
                </c:pt>
                <c:pt idx="4139">
                  <c:v>10.000005</c:v>
                </c:pt>
                <c:pt idx="4140">
                  <c:v>10.0017</c:v>
                </c:pt>
                <c:pt idx="4141">
                  <c:v>10.000375999999999</c:v>
                </c:pt>
                <c:pt idx="4142">
                  <c:v>9.9996367000000248</c:v>
                </c:pt>
                <c:pt idx="4143">
                  <c:v>9.9997473000000028</c:v>
                </c:pt>
                <c:pt idx="4144">
                  <c:v>9.9993591000000013</c:v>
                </c:pt>
                <c:pt idx="4145">
                  <c:v>9.9982337999999995</c:v>
                </c:pt>
                <c:pt idx="4146">
                  <c:v>9.9999905000000027</c:v>
                </c:pt>
                <c:pt idx="4147">
                  <c:v>10.000765000000001</c:v>
                </c:pt>
                <c:pt idx="4148">
                  <c:v>10.000461</c:v>
                </c:pt>
                <c:pt idx="4149">
                  <c:v>10.000629</c:v>
                </c:pt>
                <c:pt idx="4150">
                  <c:v>10.000341000000001</c:v>
                </c:pt>
                <c:pt idx="4151">
                  <c:v>10.000587000000024</c:v>
                </c:pt>
                <c:pt idx="4152">
                  <c:v>10.000018000000001</c:v>
                </c:pt>
                <c:pt idx="4153">
                  <c:v>10.000587000000024</c:v>
                </c:pt>
                <c:pt idx="4154">
                  <c:v>9.9993801000000015</c:v>
                </c:pt>
                <c:pt idx="4155">
                  <c:v>9.9991417000000009</c:v>
                </c:pt>
                <c:pt idx="4156">
                  <c:v>9.9996643000000027</c:v>
                </c:pt>
                <c:pt idx="4157">
                  <c:v>9.9999952000000008</c:v>
                </c:pt>
                <c:pt idx="4158">
                  <c:v>10.000196000000004</c:v>
                </c:pt>
                <c:pt idx="4159">
                  <c:v>9.9990425000000247</c:v>
                </c:pt>
                <c:pt idx="4160">
                  <c:v>10.000916</c:v>
                </c:pt>
                <c:pt idx="4161">
                  <c:v>9.9996462000001181</c:v>
                </c:pt>
                <c:pt idx="4162">
                  <c:v>10.000931</c:v>
                </c:pt>
                <c:pt idx="4163">
                  <c:v>10.000443000000002</c:v>
                </c:pt>
                <c:pt idx="4164">
                  <c:v>10.001687</c:v>
                </c:pt>
                <c:pt idx="4165">
                  <c:v>9.9999924</c:v>
                </c:pt>
                <c:pt idx="4166">
                  <c:v>10.000316</c:v>
                </c:pt>
                <c:pt idx="4167">
                  <c:v>9.9996929000000048</c:v>
                </c:pt>
                <c:pt idx="4168">
                  <c:v>10.000901000000001</c:v>
                </c:pt>
                <c:pt idx="4169">
                  <c:v>10.000255000000001</c:v>
                </c:pt>
                <c:pt idx="4170">
                  <c:v>9.9993600999999988</c:v>
                </c:pt>
                <c:pt idx="4171">
                  <c:v>10.000125000000001</c:v>
                </c:pt>
                <c:pt idx="4172">
                  <c:v>9.9998512000000002</c:v>
                </c:pt>
                <c:pt idx="4173">
                  <c:v>9.9990091000000003</c:v>
                </c:pt>
                <c:pt idx="4174">
                  <c:v>10.000177000000001</c:v>
                </c:pt>
                <c:pt idx="4175">
                  <c:v>10.000248000000001</c:v>
                </c:pt>
                <c:pt idx="4176">
                  <c:v>10.000233</c:v>
                </c:pt>
                <c:pt idx="4177">
                  <c:v>9.9992713999999996</c:v>
                </c:pt>
                <c:pt idx="4178">
                  <c:v>10.001151999999999</c:v>
                </c:pt>
                <c:pt idx="4179">
                  <c:v>10.000066</c:v>
                </c:pt>
                <c:pt idx="4180">
                  <c:v>9.9989222999999985</c:v>
                </c:pt>
                <c:pt idx="4181">
                  <c:v>9.9994783000000016</c:v>
                </c:pt>
                <c:pt idx="4182">
                  <c:v>9.9987326000000003</c:v>
                </c:pt>
                <c:pt idx="4183">
                  <c:v>9.9983415999999998</c:v>
                </c:pt>
                <c:pt idx="4184">
                  <c:v>9.9984026000000004</c:v>
                </c:pt>
                <c:pt idx="4185">
                  <c:v>10.00029</c:v>
                </c:pt>
                <c:pt idx="4186">
                  <c:v>10.00006</c:v>
                </c:pt>
                <c:pt idx="4187">
                  <c:v>9.998619999999999</c:v>
                </c:pt>
                <c:pt idx="4188">
                  <c:v>10.001050000000001</c:v>
                </c:pt>
                <c:pt idx="4189">
                  <c:v>9.9998731999999997</c:v>
                </c:pt>
                <c:pt idx="4190">
                  <c:v>10.000273999999999</c:v>
                </c:pt>
                <c:pt idx="4191">
                  <c:v>10.000468</c:v>
                </c:pt>
                <c:pt idx="4192">
                  <c:v>9.998894700000001</c:v>
                </c:pt>
                <c:pt idx="4193">
                  <c:v>10.001637000000002</c:v>
                </c:pt>
                <c:pt idx="4194">
                  <c:v>9.9989671999999992</c:v>
                </c:pt>
                <c:pt idx="4195">
                  <c:v>10.001184</c:v>
                </c:pt>
                <c:pt idx="4196">
                  <c:v>9.9998236000000009</c:v>
                </c:pt>
                <c:pt idx="4197">
                  <c:v>9.9994326000000768</c:v>
                </c:pt>
                <c:pt idx="4198">
                  <c:v>10.0014</c:v>
                </c:pt>
                <c:pt idx="4199">
                  <c:v>10.000631</c:v>
                </c:pt>
                <c:pt idx="4200">
                  <c:v>9.9982643000000024</c:v>
                </c:pt>
                <c:pt idx="4201">
                  <c:v>10.000651</c:v>
                </c:pt>
                <c:pt idx="4202">
                  <c:v>9.999929400000001</c:v>
                </c:pt>
                <c:pt idx="4203">
                  <c:v>10.000022</c:v>
                </c:pt>
                <c:pt idx="4204">
                  <c:v>10.0001</c:v>
                </c:pt>
                <c:pt idx="4205">
                  <c:v>10.000228999999999</c:v>
                </c:pt>
                <c:pt idx="4206">
                  <c:v>10.000277999999998</c:v>
                </c:pt>
                <c:pt idx="4207">
                  <c:v>10.000583000000002</c:v>
                </c:pt>
                <c:pt idx="4208">
                  <c:v>10.001867000000001</c:v>
                </c:pt>
                <c:pt idx="4209">
                  <c:v>10.000071999999999</c:v>
                </c:pt>
                <c:pt idx="4210">
                  <c:v>10.000120000000001</c:v>
                </c:pt>
                <c:pt idx="4211">
                  <c:v>10.000277999999998</c:v>
                </c:pt>
                <c:pt idx="4212">
                  <c:v>10.000052</c:v>
                </c:pt>
                <c:pt idx="4213">
                  <c:v>10.000569</c:v>
                </c:pt>
                <c:pt idx="4214">
                  <c:v>10.000183</c:v>
                </c:pt>
                <c:pt idx="4215">
                  <c:v>9.9997921000000005</c:v>
                </c:pt>
                <c:pt idx="4216">
                  <c:v>9.9982785999999972</c:v>
                </c:pt>
                <c:pt idx="4217">
                  <c:v>10.000032000000004</c:v>
                </c:pt>
                <c:pt idx="4218">
                  <c:v>10.000001000000001</c:v>
                </c:pt>
                <c:pt idx="4219">
                  <c:v>9.9998341000000028</c:v>
                </c:pt>
                <c:pt idx="4220">
                  <c:v>9.9989127999999994</c:v>
                </c:pt>
                <c:pt idx="4221">
                  <c:v>10.000106000000002</c:v>
                </c:pt>
                <c:pt idx="4222">
                  <c:v>9.9984731999999994</c:v>
                </c:pt>
                <c:pt idx="4223">
                  <c:v>9.9992161000000035</c:v>
                </c:pt>
                <c:pt idx="4224">
                  <c:v>10.00057</c:v>
                </c:pt>
                <c:pt idx="4225">
                  <c:v>10.000092</c:v>
                </c:pt>
                <c:pt idx="4226">
                  <c:v>10.001454000000004</c:v>
                </c:pt>
                <c:pt idx="4227">
                  <c:v>10.001003000000001</c:v>
                </c:pt>
                <c:pt idx="4228">
                  <c:v>10.000215000000001</c:v>
                </c:pt>
                <c:pt idx="4229">
                  <c:v>9.9997263000000007</c:v>
                </c:pt>
                <c:pt idx="4230">
                  <c:v>10.001308999999999</c:v>
                </c:pt>
                <c:pt idx="4231">
                  <c:v>10.000505</c:v>
                </c:pt>
                <c:pt idx="4232">
                  <c:v>10.000153000000001</c:v>
                </c:pt>
                <c:pt idx="4233">
                  <c:v>9.9991102000000005</c:v>
                </c:pt>
                <c:pt idx="4234">
                  <c:v>9.9991703000000012</c:v>
                </c:pt>
                <c:pt idx="4235">
                  <c:v>10.000377999999998</c:v>
                </c:pt>
                <c:pt idx="4236">
                  <c:v>9.9990902000000048</c:v>
                </c:pt>
                <c:pt idx="4237">
                  <c:v>9.9999809000000006</c:v>
                </c:pt>
                <c:pt idx="4238">
                  <c:v>10.000837000000002</c:v>
                </c:pt>
                <c:pt idx="4239">
                  <c:v>10.000402000000006</c:v>
                </c:pt>
                <c:pt idx="4240">
                  <c:v>10.001170999999999</c:v>
                </c:pt>
                <c:pt idx="4241">
                  <c:v>9.9997597000000003</c:v>
                </c:pt>
                <c:pt idx="4242">
                  <c:v>10.001006</c:v>
                </c:pt>
                <c:pt idx="4243">
                  <c:v>10.000443000000002</c:v>
                </c:pt>
                <c:pt idx="4244">
                  <c:v>10.001243000000001</c:v>
                </c:pt>
                <c:pt idx="4245">
                  <c:v>10.000690000000002</c:v>
                </c:pt>
                <c:pt idx="4246">
                  <c:v>9.9985371000000001</c:v>
                </c:pt>
                <c:pt idx="4247">
                  <c:v>9.9997826000000067</c:v>
                </c:pt>
                <c:pt idx="4248">
                  <c:v>10.000072999999999</c:v>
                </c:pt>
                <c:pt idx="4249">
                  <c:v>9.9998503000000003</c:v>
                </c:pt>
                <c:pt idx="4250">
                  <c:v>9.9990988000000005</c:v>
                </c:pt>
                <c:pt idx="4251">
                  <c:v>9.9987440000000003</c:v>
                </c:pt>
                <c:pt idx="4252">
                  <c:v>10.000424000000002</c:v>
                </c:pt>
                <c:pt idx="4253">
                  <c:v>9.9998455000000028</c:v>
                </c:pt>
                <c:pt idx="4254">
                  <c:v>10.001054</c:v>
                </c:pt>
                <c:pt idx="4255">
                  <c:v>9.9996691000000002</c:v>
                </c:pt>
                <c:pt idx="4256">
                  <c:v>9.9999990000000007</c:v>
                </c:pt>
                <c:pt idx="4257">
                  <c:v>10.000680000000004</c:v>
                </c:pt>
                <c:pt idx="4258">
                  <c:v>10.001320999999999</c:v>
                </c:pt>
                <c:pt idx="4259">
                  <c:v>10.000787000000004</c:v>
                </c:pt>
                <c:pt idx="4260">
                  <c:v>10.001017000000001</c:v>
                </c:pt>
                <c:pt idx="4261">
                  <c:v>10.001099</c:v>
                </c:pt>
                <c:pt idx="4262">
                  <c:v>9.9999789999999997</c:v>
                </c:pt>
                <c:pt idx="4263">
                  <c:v>9.9992017999999998</c:v>
                </c:pt>
                <c:pt idx="4264">
                  <c:v>9.9995975000000268</c:v>
                </c:pt>
                <c:pt idx="4265">
                  <c:v>9.9991379000000027</c:v>
                </c:pt>
                <c:pt idx="4266">
                  <c:v>9.9995251000000014</c:v>
                </c:pt>
                <c:pt idx="4267">
                  <c:v>10.001760000000001</c:v>
                </c:pt>
                <c:pt idx="4268">
                  <c:v>9.9994736</c:v>
                </c:pt>
                <c:pt idx="4269">
                  <c:v>10.000894000000002</c:v>
                </c:pt>
                <c:pt idx="4270">
                  <c:v>10.002006000000026</c:v>
                </c:pt>
                <c:pt idx="4271">
                  <c:v>9.9993963000000008</c:v>
                </c:pt>
                <c:pt idx="4272">
                  <c:v>10.000362999999998</c:v>
                </c:pt>
                <c:pt idx="4273">
                  <c:v>10.001390999999998</c:v>
                </c:pt>
                <c:pt idx="4274">
                  <c:v>9.9992789999999996</c:v>
                </c:pt>
                <c:pt idx="4275">
                  <c:v>10.000275999999999</c:v>
                </c:pt>
                <c:pt idx="4276">
                  <c:v>10.000484000000098</c:v>
                </c:pt>
                <c:pt idx="4277">
                  <c:v>10.001557</c:v>
                </c:pt>
                <c:pt idx="4278">
                  <c:v>10.000798</c:v>
                </c:pt>
                <c:pt idx="4279">
                  <c:v>10.000392</c:v>
                </c:pt>
                <c:pt idx="4280">
                  <c:v>9.9984206999999987</c:v>
                </c:pt>
                <c:pt idx="4281">
                  <c:v>9.9985456000000035</c:v>
                </c:pt>
                <c:pt idx="4282">
                  <c:v>9.9990463000000247</c:v>
                </c:pt>
                <c:pt idx="4283">
                  <c:v>10.000184000000004</c:v>
                </c:pt>
                <c:pt idx="4284">
                  <c:v>9.9988479999999988</c:v>
                </c:pt>
                <c:pt idx="4285">
                  <c:v>10.000928999999999</c:v>
                </c:pt>
                <c:pt idx="4286">
                  <c:v>9.9985399000000008</c:v>
                </c:pt>
                <c:pt idx="4287">
                  <c:v>10.000089000000004</c:v>
                </c:pt>
                <c:pt idx="4288">
                  <c:v>9.999813099999999</c:v>
                </c:pt>
                <c:pt idx="4289">
                  <c:v>10.000416000000024</c:v>
                </c:pt>
                <c:pt idx="4290">
                  <c:v>9.9997263000000007</c:v>
                </c:pt>
                <c:pt idx="4291">
                  <c:v>9.9992838000000006</c:v>
                </c:pt>
                <c:pt idx="4292">
                  <c:v>10.000388000000001</c:v>
                </c:pt>
                <c:pt idx="4293">
                  <c:v>10.000642000000004</c:v>
                </c:pt>
                <c:pt idx="4294">
                  <c:v>9.9992123000000035</c:v>
                </c:pt>
                <c:pt idx="4295">
                  <c:v>10.001213999999999</c:v>
                </c:pt>
                <c:pt idx="4296">
                  <c:v>9.9997702000000004</c:v>
                </c:pt>
                <c:pt idx="4297">
                  <c:v>9.9999018</c:v>
                </c:pt>
                <c:pt idx="4298">
                  <c:v>9.9996243000000007</c:v>
                </c:pt>
                <c:pt idx="4299">
                  <c:v>10.001317999999999</c:v>
                </c:pt>
                <c:pt idx="4300">
                  <c:v>10.000104</c:v>
                </c:pt>
                <c:pt idx="4301">
                  <c:v>9.9994116000000002</c:v>
                </c:pt>
                <c:pt idx="4302">
                  <c:v>9.9995193000000047</c:v>
                </c:pt>
                <c:pt idx="4303">
                  <c:v>10.001270999999999</c:v>
                </c:pt>
                <c:pt idx="4304">
                  <c:v>9.9998064000000007</c:v>
                </c:pt>
                <c:pt idx="4305">
                  <c:v>10.001314999999998</c:v>
                </c:pt>
                <c:pt idx="4306">
                  <c:v>10.000541</c:v>
                </c:pt>
                <c:pt idx="4307">
                  <c:v>10.000210999999998</c:v>
                </c:pt>
                <c:pt idx="4308">
                  <c:v>9.9999981000000009</c:v>
                </c:pt>
                <c:pt idx="4309">
                  <c:v>9.9988365000000048</c:v>
                </c:pt>
                <c:pt idx="4310">
                  <c:v>9.9998350000000027</c:v>
                </c:pt>
                <c:pt idx="4311">
                  <c:v>10.000401</c:v>
                </c:pt>
                <c:pt idx="4312">
                  <c:v>10.001307999999998</c:v>
                </c:pt>
                <c:pt idx="4313">
                  <c:v>9.9999150999999991</c:v>
                </c:pt>
                <c:pt idx="4314">
                  <c:v>9.9995852000000767</c:v>
                </c:pt>
                <c:pt idx="4315">
                  <c:v>10.001366000000001</c:v>
                </c:pt>
                <c:pt idx="4316">
                  <c:v>10.000431000000004</c:v>
                </c:pt>
                <c:pt idx="4317">
                  <c:v>10.000116</c:v>
                </c:pt>
                <c:pt idx="4318">
                  <c:v>10.001107999999999</c:v>
                </c:pt>
                <c:pt idx="4319">
                  <c:v>9.9994030000000027</c:v>
                </c:pt>
                <c:pt idx="4320">
                  <c:v>9.9985294000000025</c:v>
                </c:pt>
                <c:pt idx="4321">
                  <c:v>9.9996338000000247</c:v>
                </c:pt>
                <c:pt idx="4322">
                  <c:v>9.9999208000000017</c:v>
                </c:pt>
                <c:pt idx="4323">
                  <c:v>9.9996367000000248</c:v>
                </c:pt>
                <c:pt idx="4324">
                  <c:v>9.9999409000000004</c:v>
                </c:pt>
                <c:pt idx="4325">
                  <c:v>9.9995270000000005</c:v>
                </c:pt>
                <c:pt idx="4326">
                  <c:v>10.000474000000002</c:v>
                </c:pt>
                <c:pt idx="4327">
                  <c:v>9.9989680999999972</c:v>
                </c:pt>
                <c:pt idx="4328">
                  <c:v>10.000936000000006</c:v>
                </c:pt>
                <c:pt idx="4329">
                  <c:v>10.000319999999999</c:v>
                </c:pt>
                <c:pt idx="4330">
                  <c:v>9.9998407</c:v>
                </c:pt>
                <c:pt idx="4331">
                  <c:v>9.9998731999999997</c:v>
                </c:pt>
                <c:pt idx="4332">
                  <c:v>10.001386</c:v>
                </c:pt>
                <c:pt idx="4333">
                  <c:v>9.9981774999999988</c:v>
                </c:pt>
                <c:pt idx="4334">
                  <c:v>9.9969416000000013</c:v>
                </c:pt>
                <c:pt idx="4335">
                  <c:v>9.9976568000000068</c:v>
                </c:pt>
                <c:pt idx="4336">
                  <c:v>9.9985618999999986</c:v>
                </c:pt>
                <c:pt idx="4337">
                  <c:v>9.9997616000000011</c:v>
                </c:pt>
                <c:pt idx="4338">
                  <c:v>9.9990101000000013</c:v>
                </c:pt>
                <c:pt idx="4339">
                  <c:v>9.9996986000000003</c:v>
                </c:pt>
                <c:pt idx="4340">
                  <c:v>10.000169</c:v>
                </c:pt>
                <c:pt idx="4341">
                  <c:v>10.00104</c:v>
                </c:pt>
                <c:pt idx="4342">
                  <c:v>10.000035</c:v>
                </c:pt>
                <c:pt idx="4343">
                  <c:v>10.000892</c:v>
                </c:pt>
                <c:pt idx="4344">
                  <c:v>10.001626</c:v>
                </c:pt>
                <c:pt idx="4345">
                  <c:v>9.9995832000000267</c:v>
                </c:pt>
                <c:pt idx="4346">
                  <c:v>10.000131</c:v>
                </c:pt>
                <c:pt idx="4347">
                  <c:v>10.000463</c:v>
                </c:pt>
                <c:pt idx="4348">
                  <c:v>10.001458</c:v>
                </c:pt>
                <c:pt idx="4349">
                  <c:v>9.9997244000000016</c:v>
                </c:pt>
                <c:pt idx="4350">
                  <c:v>10.000799000000002</c:v>
                </c:pt>
                <c:pt idx="4351">
                  <c:v>10.00028</c:v>
                </c:pt>
                <c:pt idx="4352">
                  <c:v>10.000110999999999</c:v>
                </c:pt>
                <c:pt idx="4353">
                  <c:v>10.00103</c:v>
                </c:pt>
                <c:pt idx="4354">
                  <c:v>10.001805000000001</c:v>
                </c:pt>
                <c:pt idx="4355">
                  <c:v>10.001341999999999</c:v>
                </c:pt>
                <c:pt idx="4356">
                  <c:v>9.9997950000000007</c:v>
                </c:pt>
                <c:pt idx="4357">
                  <c:v>9.9987410999999984</c:v>
                </c:pt>
                <c:pt idx="4358">
                  <c:v>9.9978886000000013</c:v>
                </c:pt>
                <c:pt idx="4359">
                  <c:v>9.9989032999999985</c:v>
                </c:pt>
                <c:pt idx="4360">
                  <c:v>10.000219</c:v>
                </c:pt>
                <c:pt idx="4361">
                  <c:v>9.9987822000000008</c:v>
                </c:pt>
                <c:pt idx="4362">
                  <c:v>10.000113000000001</c:v>
                </c:pt>
                <c:pt idx="4363">
                  <c:v>9.9997110000000013</c:v>
                </c:pt>
                <c:pt idx="4364">
                  <c:v>9.9993935</c:v>
                </c:pt>
                <c:pt idx="4365">
                  <c:v>10.000171999999999</c:v>
                </c:pt>
                <c:pt idx="4366">
                  <c:v>10.000288000000001</c:v>
                </c:pt>
                <c:pt idx="4367">
                  <c:v>10.000216</c:v>
                </c:pt>
                <c:pt idx="4368">
                  <c:v>9.9986172</c:v>
                </c:pt>
                <c:pt idx="4369">
                  <c:v>9.9995890000000767</c:v>
                </c:pt>
                <c:pt idx="4370">
                  <c:v>10.000114</c:v>
                </c:pt>
                <c:pt idx="4371">
                  <c:v>9.9997692000000047</c:v>
                </c:pt>
                <c:pt idx="4372">
                  <c:v>9.9995728000000028</c:v>
                </c:pt>
                <c:pt idx="4373">
                  <c:v>10.000095</c:v>
                </c:pt>
                <c:pt idx="4374">
                  <c:v>9.9994221000000003</c:v>
                </c:pt>
                <c:pt idx="4375">
                  <c:v>10.000368999999999</c:v>
                </c:pt>
                <c:pt idx="4376">
                  <c:v>10.000459000000006</c:v>
                </c:pt>
                <c:pt idx="4377">
                  <c:v>10.000016</c:v>
                </c:pt>
                <c:pt idx="4378">
                  <c:v>9.9991407000000034</c:v>
                </c:pt>
                <c:pt idx="4379">
                  <c:v>10.000326999999999</c:v>
                </c:pt>
                <c:pt idx="4380">
                  <c:v>9.9996223000000004</c:v>
                </c:pt>
                <c:pt idx="4381">
                  <c:v>9.9998360000000268</c:v>
                </c:pt>
                <c:pt idx="4382">
                  <c:v>10.000528000000001</c:v>
                </c:pt>
                <c:pt idx="4383">
                  <c:v>9.9986401000000011</c:v>
                </c:pt>
                <c:pt idx="4384">
                  <c:v>10.000645</c:v>
                </c:pt>
                <c:pt idx="4385">
                  <c:v>9.9996910000000003</c:v>
                </c:pt>
                <c:pt idx="4386">
                  <c:v>10.000564000000002</c:v>
                </c:pt>
                <c:pt idx="4387">
                  <c:v>10.001592</c:v>
                </c:pt>
                <c:pt idx="4388">
                  <c:v>9.9985933000000013</c:v>
                </c:pt>
                <c:pt idx="4389">
                  <c:v>9.998282399999999</c:v>
                </c:pt>
                <c:pt idx="4390">
                  <c:v>10.000124</c:v>
                </c:pt>
                <c:pt idx="4391">
                  <c:v>10.000604000000004</c:v>
                </c:pt>
                <c:pt idx="4392">
                  <c:v>9.9992170000000016</c:v>
                </c:pt>
                <c:pt idx="4393">
                  <c:v>10.001457</c:v>
                </c:pt>
                <c:pt idx="4394">
                  <c:v>10.000068000000001</c:v>
                </c:pt>
                <c:pt idx="4395">
                  <c:v>10.000461</c:v>
                </c:pt>
                <c:pt idx="4396">
                  <c:v>10.001339</c:v>
                </c:pt>
                <c:pt idx="4397">
                  <c:v>9.9990683000000011</c:v>
                </c:pt>
                <c:pt idx="4398">
                  <c:v>10.000999</c:v>
                </c:pt>
                <c:pt idx="4399">
                  <c:v>10.001107000000001</c:v>
                </c:pt>
                <c:pt idx="4400">
                  <c:v>10.000964</c:v>
                </c:pt>
                <c:pt idx="4401">
                  <c:v>9.9986448000000028</c:v>
                </c:pt>
                <c:pt idx="4402">
                  <c:v>9.9994755000000008</c:v>
                </c:pt>
                <c:pt idx="4403">
                  <c:v>9.9978150999999986</c:v>
                </c:pt>
                <c:pt idx="4404">
                  <c:v>9.9988183999999993</c:v>
                </c:pt>
                <c:pt idx="4405">
                  <c:v>9.9995098000000748</c:v>
                </c:pt>
                <c:pt idx="4406">
                  <c:v>9.9990416</c:v>
                </c:pt>
                <c:pt idx="4407">
                  <c:v>9.9995203000000004</c:v>
                </c:pt>
                <c:pt idx="4408">
                  <c:v>10.000629</c:v>
                </c:pt>
                <c:pt idx="4409">
                  <c:v>10.000434000000102</c:v>
                </c:pt>
                <c:pt idx="4410">
                  <c:v>10.000590000000004</c:v>
                </c:pt>
                <c:pt idx="4411">
                  <c:v>9.9997892000000768</c:v>
                </c:pt>
                <c:pt idx="4412">
                  <c:v>9.9993553000000013</c:v>
                </c:pt>
                <c:pt idx="4413">
                  <c:v>9.9995928000000767</c:v>
                </c:pt>
                <c:pt idx="4414">
                  <c:v>10.000425</c:v>
                </c:pt>
                <c:pt idx="4415">
                  <c:v>9.9990644</c:v>
                </c:pt>
                <c:pt idx="4416">
                  <c:v>10.001439000000024</c:v>
                </c:pt>
                <c:pt idx="4417">
                  <c:v>9.9993657999999996</c:v>
                </c:pt>
                <c:pt idx="4418">
                  <c:v>9.9999418000000002</c:v>
                </c:pt>
                <c:pt idx="4419">
                  <c:v>10.000222999999998</c:v>
                </c:pt>
                <c:pt idx="4420">
                  <c:v>9.9997883000000005</c:v>
                </c:pt>
                <c:pt idx="4421">
                  <c:v>9.9996213999999988</c:v>
                </c:pt>
                <c:pt idx="4422">
                  <c:v>10.000400000000004</c:v>
                </c:pt>
                <c:pt idx="4423">
                  <c:v>10.001842</c:v>
                </c:pt>
                <c:pt idx="4424">
                  <c:v>10.002080000000024</c:v>
                </c:pt>
                <c:pt idx="4425">
                  <c:v>10.000084000000006</c:v>
                </c:pt>
                <c:pt idx="4426">
                  <c:v>9.9992142000000008</c:v>
                </c:pt>
                <c:pt idx="4427">
                  <c:v>9.9979334000000009</c:v>
                </c:pt>
                <c:pt idx="4428">
                  <c:v>9.9985770999999986</c:v>
                </c:pt>
                <c:pt idx="4429">
                  <c:v>9.9989070999999985</c:v>
                </c:pt>
                <c:pt idx="4430">
                  <c:v>10.000599000000006</c:v>
                </c:pt>
                <c:pt idx="4431">
                  <c:v>10.001535000000002</c:v>
                </c:pt>
                <c:pt idx="4432">
                  <c:v>10.000632000000024</c:v>
                </c:pt>
                <c:pt idx="4433">
                  <c:v>10.001495</c:v>
                </c:pt>
                <c:pt idx="4434">
                  <c:v>10.001812999999999</c:v>
                </c:pt>
                <c:pt idx="4435">
                  <c:v>9.9995356000000228</c:v>
                </c:pt>
                <c:pt idx="4436">
                  <c:v>9.9996213999999988</c:v>
                </c:pt>
                <c:pt idx="4437">
                  <c:v>9.9995995000000768</c:v>
                </c:pt>
                <c:pt idx="4438">
                  <c:v>10.000430000000026</c:v>
                </c:pt>
                <c:pt idx="4439">
                  <c:v>10.00081</c:v>
                </c:pt>
                <c:pt idx="4440">
                  <c:v>9.9999695000000006</c:v>
                </c:pt>
                <c:pt idx="4441">
                  <c:v>10.001207999999998</c:v>
                </c:pt>
                <c:pt idx="4442">
                  <c:v>10.000166</c:v>
                </c:pt>
                <c:pt idx="4443">
                  <c:v>9.9991331000000034</c:v>
                </c:pt>
                <c:pt idx="4444">
                  <c:v>10.000892</c:v>
                </c:pt>
                <c:pt idx="4445">
                  <c:v>10.0008</c:v>
                </c:pt>
                <c:pt idx="4446">
                  <c:v>9.9997740000000004</c:v>
                </c:pt>
                <c:pt idx="4447">
                  <c:v>10.001041000000001</c:v>
                </c:pt>
                <c:pt idx="4448">
                  <c:v>10.000269999999999</c:v>
                </c:pt>
                <c:pt idx="4449">
                  <c:v>10.000248000000001</c:v>
                </c:pt>
                <c:pt idx="4450">
                  <c:v>9.999853100000001</c:v>
                </c:pt>
                <c:pt idx="4451">
                  <c:v>9.9969397000000004</c:v>
                </c:pt>
                <c:pt idx="4452">
                  <c:v>9.9993801000000015</c:v>
                </c:pt>
                <c:pt idx="4453">
                  <c:v>10.000106000000002</c:v>
                </c:pt>
                <c:pt idx="4454">
                  <c:v>9.9994049000000267</c:v>
                </c:pt>
                <c:pt idx="4455">
                  <c:v>9.9996643000000027</c:v>
                </c:pt>
                <c:pt idx="4456">
                  <c:v>10.000114</c:v>
                </c:pt>
                <c:pt idx="4457">
                  <c:v>10.000304</c:v>
                </c:pt>
                <c:pt idx="4458">
                  <c:v>10.001889</c:v>
                </c:pt>
                <c:pt idx="4459">
                  <c:v>10.000324000000001</c:v>
                </c:pt>
                <c:pt idx="4460">
                  <c:v>10.001244</c:v>
                </c:pt>
                <c:pt idx="4461">
                  <c:v>10.001336</c:v>
                </c:pt>
                <c:pt idx="4462">
                  <c:v>10.000646000000026</c:v>
                </c:pt>
                <c:pt idx="4463">
                  <c:v>10.000641</c:v>
                </c:pt>
                <c:pt idx="4464">
                  <c:v>10.001427</c:v>
                </c:pt>
                <c:pt idx="4465">
                  <c:v>10.000259</c:v>
                </c:pt>
                <c:pt idx="4466">
                  <c:v>9.9990139000000013</c:v>
                </c:pt>
                <c:pt idx="4467">
                  <c:v>9.9989728999999983</c:v>
                </c:pt>
                <c:pt idx="4468">
                  <c:v>9.9989395000000005</c:v>
                </c:pt>
                <c:pt idx="4469">
                  <c:v>10.000521000000001</c:v>
                </c:pt>
                <c:pt idx="4470">
                  <c:v>10.001321999999998</c:v>
                </c:pt>
                <c:pt idx="4471">
                  <c:v>10.00047</c:v>
                </c:pt>
                <c:pt idx="4472">
                  <c:v>9.9998665000000067</c:v>
                </c:pt>
                <c:pt idx="4473">
                  <c:v>10.000666000000002</c:v>
                </c:pt>
                <c:pt idx="4474">
                  <c:v>10.000158000000001</c:v>
                </c:pt>
                <c:pt idx="4475">
                  <c:v>10.000641</c:v>
                </c:pt>
                <c:pt idx="4476">
                  <c:v>10.000656000000006</c:v>
                </c:pt>
                <c:pt idx="4477">
                  <c:v>10.000478000000001</c:v>
                </c:pt>
                <c:pt idx="4478">
                  <c:v>9.9993105</c:v>
                </c:pt>
                <c:pt idx="4479">
                  <c:v>10.000927000000001</c:v>
                </c:pt>
                <c:pt idx="4480">
                  <c:v>9.9999580000000012</c:v>
                </c:pt>
                <c:pt idx="4481">
                  <c:v>10.000631</c:v>
                </c:pt>
                <c:pt idx="4482">
                  <c:v>9.9992599000000002</c:v>
                </c:pt>
                <c:pt idx="4483">
                  <c:v>9.9999962000000266</c:v>
                </c:pt>
                <c:pt idx="4484">
                  <c:v>10.000563</c:v>
                </c:pt>
                <c:pt idx="4485">
                  <c:v>9.9996653000000002</c:v>
                </c:pt>
                <c:pt idx="4486">
                  <c:v>10.001572999999999</c:v>
                </c:pt>
                <c:pt idx="4487">
                  <c:v>9.9998608000000004</c:v>
                </c:pt>
                <c:pt idx="4488">
                  <c:v>9.9999571000000014</c:v>
                </c:pt>
                <c:pt idx="4489">
                  <c:v>9.9994822000001218</c:v>
                </c:pt>
                <c:pt idx="4490">
                  <c:v>9.9999523000000003</c:v>
                </c:pt>
                <c:pt idx="4491">
                  <c:v>10.000052</c:v>
                </c:pt>
                <c:pt idx="4492">
                  <c:v>9.9991007000000014</c:v>
                </c:pt>
                <c:pt idx="4493">
                  <c:v>10.001300000000001</c:v>
                </c:pt>
                <c:pt idx="4494">
                  <c:v>10.00005</c:v>
                </c:pt>
                <c:pt idx="4495">
                  <c:v>9.9991741000000012</c:v>
                </c:pt>
                <c:pt idx="4496">
                  <c:v>9.999910400000001</c:v>
                </c:pt>
                <c:pt idx="4497">
                  <c:v>9.9985504000000009</c:v>
                </c:pt>
                <c:pt idx="4498">
                  <c:v>9.9990244000000015</c:v>
                </c:pt>
                <c:pt idx="4499">
                  <c:v>9.9998693000000003</c:v>
                </c:pt>
                <c:pt idx="4500">
                  <c:v>10.000907</c:v>
                </c:pt>
                <c:pt idx="4501">
                  <c:v>10.000536000000105</c:v>
                </c:pt>
                <c:pt idx="4502">
                  <c:v>10.000325999999999</c:v>
                </c:pt>
                <c:pt idx="4503">
                  <c:v>9.999123599999999</c:v>
                </c:pt>
                <c:pt idx="4504">
                  <c:v>10.000210000000001</c:v>
                </c:pt>
                <c:pt idx="4505">
                  <c:v>9.9993218999999982</c:v>
                </c:pt>
                <c:pt idx="4506">
                  <c:v>9.9988450999999987</c:v>
                </c:pt>
                <c:pt idx="4507">
                  <c:v>10.000256</c:v>
                </c:pt>
                <c:pt idx="4508">
                  <c:v>9.9983100999999994</c:v>
                </c:pt>
                <c:pt idx="4509">
                  <c:v>9.999918000000001</c:v>
                </c:pt>
                <c:pt idx="4510">
                  <c:v>10.000516000000006</c:v>
                </c:pt>
                <c:pt idx="4511">
                  <c:v>10.001188000000001</c:v>
                </c:pt>
                <c:pt idx="4512">
                  <c:v>10.000548</c:v>
                </c:pt>
                <c:pt idx="4513">
                  <c:v>9.9998846000000068</c:v>
                </c:pt>
                <c:pt idx="4514">
                  <c:v>10.000504000000006</c:v>
                </c:pt>
                <c:pt idx="4515">
                  <c:v>9.9991493000000027</c:v>
                </c:pt>
                <c:pt idx="4516">
                  <c:v>9.9991207000000024</c:v>
                </c:pt>
                <c:pt idx="4517">
                  <c:v>10.000854</c:v>
                </c:pt>
                <c:pt idx="4518">
                  <c:v>10.000245</c:v>
                </c:pt>
                <c:pt idx="4519">
                  <c:v>10.000617</c:v>
                </c:pt>
                <c:pt idx="4520">
                  <c:v>10.000174999999999</c:v>
                </c:pt>
                <c:pt idx="4521">
                  <c:v>9.9996805000000268</c:v>
                </c:pt>
                <c:pt idx="4522">
                  <c:v>9.9990492000000248</c:v>
                </c:pt>
                <c:pt idx="4523">
                  <c:v>10.000287</c:v>
                </c:pt>
                <c:pt idx="4524">
                  <c:v>9.9998150000000035</c:v>
                </c:pt>
                <c:pt idx="4525">
                  <c:v>9.9993733999999996</c:v>
                </c:pt>
                <c:pt idx="4526">
                  <c:v>10.000012</c:v>
                </c:pt>
                <c:pt idx="4527">
                  <c:v>9.9988976000000012</c:v>
                </c:pt>
                <c:pt idx="4528">
                  <c:v>9.9992017999999998</c:v>
                </c:pt>
                <c:pt idx="4529">
                  <c:v>9.9994678000000068</c:v>
                </c:pt>
                <c:pt idx="4530">
                  <c:v>10.001465</c:v>
                </c:pt>
                <c:pt idx="4531">
                  <c:v>10.000173999999999</c:v>
                </c:pt>
                <c:pt idx="4532">
                  <c:v>9.9994488000000068</c:v>
                </c:pt>
                <c:pt idx="4533">
                  <c:v>9.9995184000000013</c:v>
                </c:pt>
                <c:pt idx="4534">
                  <c:v>10.000382</c:v>
                </c:pt>
                <c:pt idx="4535">
                  <c:v>9.9996824000000046</c:v>
                </c:pt>
                <c:pt idx="4536">
                  <c:v>9.9992103999999991</c:v>
                </c:pt>
                <c:pt idx="4537">
                  <c:v>9.9989909999999984</c:v>
                </c:pt>
                <c:pt idx="4538">
                  <c:v>9.9998674000000012</c:v>
                </c:pt>
                <c:pt idx="4539">
                  <c:v>9.9997578000000047</c:v>
                </c:pt>
                <c:pt idx="4540">
                  <c:v>9.9990911000000011</c:v>
                </c:pt>
                <c:pt idx="4541">
                  <c:v>10.001077999999998</c:v>
                </c:pt>
                <c:pt idx="4542">
                  <c:v>10.000564000000002</c:v>
                </c:pt>
                <c:pt idx="4543">
                  <c:v>9.9995632000000008</c:v>
                </c:pt>
                <c:pt idx="4544">
                  <c:v>9.9998379000000028</c:v>
                </c:pt>
                <c:pt idx="4545">
                  <c:v>9.9998808000000068</c:v>
                </c:pt>
                <c:pt idx="4546">
                  <c:v>9.9997492000000268</c:v>
                </c:pt>
                <c:pt idx="4547">
                  <c:v>9.9997625000000028</c:v>
                </c:pt>
                <c:pt idx="4548">
                  <c:v>9.9993533999999986</c:v>
                </c:pt>
                <c:pt idx="4549">
                  <c:v>9.9990435000000026</c:v>
                </c:pt>
                <c:pt idx="4550">
                  <c:v>10.000605</c:v>
                </c:pt>
                <c:pt idx="4551">
                  <c:v>9.9989404999999998</c:v>
                </c:pt>
                <c:pt idx="4552">
                  <c:v>10.000544000000026</c:v>
                </c:pt>
                <c:pt idx="4553">
                  <c:v>9.998629600000001</c:v>
                </c:pt>
                <c:pt idx="4554">
                  <c:v>9.9998121000000015</c:v>
                </c:pt>
                <c:pt idx="4555">
                  <c:v>9.9984484000000009</c:v>
                </c:pt>
                <c:pt idx="4556">
                  <c:v>10.000920000000001</c:v>
                </c:pt>
                <c:pt idx="4557">
                  <c:v>9.9995222000000048</c:v>
                </c:pt>
                <c:pt idx="4558">
                  <c:v>10.001155000000001</c:v>
                </c:pt>
                <c:pt idx="4559">
                  <c:v>10.000503</c:v>
                </c:pt>
                <c:pt idx="4560">
                  <c:v>9.9984465000000267</c:v>
                </c:pt>
                <c:pt idx="4561">
                  <c:v>9.9997921000000005</c:v>
                </c:pt>
                <c:pt idx="4562">
                  <c:v>10.000486000000109</c:v>
                </c:pt>
                <c:pt idx="4563">
                  <c:v>9.9985819000000014</c:v>
                </c:pt>
                <c:pt idx="4564">
                  <c:v>10.000509000000006</c:v>
                </c:pt>
                <c:pt idx="4565">
                  <c:v>10.001374999999999</c:v>
                </c:pt>
                <c:pt idx="4566">
                  <c:v>10.000820000000001</c:v>
                </c:pt>
                <c:pt idx="4567">
                  <c:v>10.000903000000001</c:v>
                </c:pt>
                <c:pt idx="4568">
                  <c:v>10.001107000000001</c:v>
                </c:pt>
                <c:pt idx="4569">
                  <c:v>10.080983</c:v>
                </c:pt>
                <c:pt idx="4570">
                  <c:v>10.087851000000001</c:v>
                </c:pt>
                <c:pt idx="4571">
                  <c:v>10.094962000000001</c:v>
                </c:pt>
                <c:pt idx="4572">
                  <c:v>10.103637000000004</c:v>
                </c:pt>
                <c:pt idx="4573">
                  <c:v>10.11314</c:v>
                </c:pt>
                <c:pt idx="4574">
                  <c:v>10.126793000000001</c:v>
                </c:pt>
                <c:pt idx="4575">
                  <c:v>10.141874999999999</c:v>
                </c:pt>
                <c:pt idx="4576">
                  <c:v>10.161378999999998</c:v>
                </c:pt>
                <c:pt idx="4577">
                  <c:v>10.182275000000001</c:v>
                </c:pt>
                <c:pt idx="4578">
                  <c:v>10.208261999999998</c:v>
                </c:pt>
                <c:pt idx="4579">
                  <c:v>10.233346999999998</c:v>
                </c:pt>
                <c:pt idx="4580">
                  <c:v>10.258406000000004</c:v>
                </c:pt>
                <c:pt idx="4581">
                  <c:v>10.282210000000001</c:v>
                </c:pt>
                <c:pt idx="4582">
                  <c:v>10.303829</c:v>
                </c:pt>
                <c:pt idx="4583">
                  <c:v>10.324300000000001</c:v>
                </c:pt>
                <c:pt idx="4584">
                  <c:v>10.343585000000004</c:v>
                </c:pt>
                <c:pt idx="4585">
                  <c:v>10.363204000000026</c:v>
                </c:pt>
                <c:pt idx="4586">
                  <c:v>10.382668000000002</c:v>
                </c:pt>
                <c:pt idx="4587">
                  <c:v>10.401970999999998</c:v>
                </c:pt>
                <c:pt idx="4588">
                  <c:v>10.421511000000001</c:v>
                </c:pt>
                <c:pt idx="4589">
                  <c:v>10.439419000000004</c:v>
                </c:pt>
                <c:pt idx="4590">
                  <c:v>10.457695000000006</c:v>
                </c:pt>
                <c:pt idx="4591">
                  <c:v>10.479042000000026</c:v>
                </c:pt>
                <c:pt idx="4592">
                  <c:v>10.496069</c:v>
                </c:pt>
                <c:pt idx="4593">
                  <c:v>10.512034000000074</c:v>
                </c:pt>
                <c:pt idx="4594">
                  <c:v>10.531334999999999</c:v>
                </c:pt>
                <c:pt idx="4595">
                  <c:v>10.542715000000001</c:v>
                </c:pt>
                <c:pt idx="4596">
                  <c:v>10.556668</c:v>
                </c:pt>
                <c:pt idx="4597">
                  <c:v>10.571103000000001</c:v>
                </c:pt>
                <c:pt idx="4598">
                  <c:v>10.585297000000002</c:v>
                </c:pt>
                <c:pt idx="4599">
                  <c:v>10.602952</c:v>
                </c:pt>
                <c:pt idx="4600">
                  <c:v>10.629734000000004</c:v>
                </c:pt>
                <c:pt idx="4601">
                  <c:v>10.655958</c:v>
                </c:pt>
                <c:pt idx="4602">
                  <c:v>10.681926000000001</c:v>
                </c:pt>
                <c:pt idx="4603">
                  <c:v>10.704406000000002</c:v>
                </c:pt>
                <c:pt idx="4604">
                  <c:v>10.727429000000001</c:v>
                </c:pt>
                <c:pt idx="4605">
                  <c:v>10.750125000000001</c:v>
                </c:pt>
                <c:pt idx="4606">
                  <c:v>10.768776000000001</c:v>
                </c:pt>
                <c:pt idx="4607">
                  <c:v>10.788104000000001</c:v>
                </c:pt>
                <c:pt idx="4608">
                  <c:v>10.806898</c:v>
                </c:pt>
                <c:pt idx="4609">
                  <c:v>10.824274000000001</c:v>
                </c:pt>
                <c:pt idx="4610">
                  <c:v>10.841637</c:v>
                </c:pt>
                <c:pt idx="4611">
                  <c:v>10.860517000000026</c:v>
                </c:pt>
                <c:pt idx="4612">
                  <c:v>10.877339000000006</c:v>
                </c:pt>
                <c:pt idx="4613">
                  <c:v>10.896297000000002</c:v>
                </c:pt>
                <c:pt idx="4614">
                  <c:v>10.91169</c:v>
                </c:pt>
                <c:pt idx="4615">
                  <c:v>10.92883</c:v>
                </c:pt>
                <c:pt idx="4616">
                  <c:v>10.947645</c:v>
                </c:pt>
                <c:pt idx="4617">
                  <c:v>10.967490000000026</c:v>
                </c:pt>
                <c:pt idx="4618">
                  <c:v>10.990920999999998</c:v>
                </c:pt>
                <c:pt idx="4619">
                  <c:v>11.019001000000001</c:v>
                </c:pt>
                <c:pt idx="4620">
                  <c:v>11.034556</c:v>
                </c:pt>
                <c:pt idx="4621">
                  <c:v>11.029196000000002</c:v>
                </c:pt>
                <c:pt idx="4622">
                  <c:v>10.999335</c:v>
                </c:pt>
                <c:pt idx="4623">
                  <c:v>10.978614</c:v>
                </c:pt>
                <c:pt idx="4624">
                  <c:v>10.976523</c:v>
                </c:pt>
                <c:pt idx="4625">
                  <c:v>10.990627</c:v>
                </c:pt>
                <c:pt idx="4626">
                  <c:v>11.011106</c:v>
                </c:pt>
                <c:pt idx="4627">
                  <c:v>11.019206000000002</c:v>
                </c:pt>
                <c:pt idx="4628">
                  <c:v>11.023671999999999</c:v>
                </c:pt>
                <c:pt idx="4629">
                  <c:v>11.023014</c:v>
                </c:pt>
                <c:pt idx="4630">
                  <c:v>11.016972999999998</c:v>
                </c:pt>
                <c:pt idx="4631">
                  <c:v>11.006062</c:v>
                </c:pt>
                <c:pt idx="4632">
                  <c:v>10.993540000000024</c:v>
                </c:pt>
                <c:pt idx="4633">
                  <c:v>10.986489000000118</c:v>
                </c:pt>
                <c:pt idx="4634">
                  <c:v>10.982843000000004</c:v>
                </c:pt>
                <c:pt idx="4635">
                  <c:v>10.982923</c:v>
                </c:pt>
                <c:pt idx="4636">
                  <c:v>10.982037000000076</c:v>
                </c:pt>
                <c:pt idx="4637">
                  <c:v>10.982943000000002</c:v>
                </c:pt>
                <c:pt idx="4638">
                  <c:v>10.983195</c:v>
                </c:pt>
                <c:pt idx="4639">
                  <c:v>10.986297</c:v>
                </c:pt>
                <c:pt idx="4640">
                  <c:v>10.994198000000001</c:v>
                </c:pt>
                <c:pt idx="4641">
                  <c:v>11.003205000000001</c:v>
                </c:pt>
                <c:pt idx="4642">
                  <c:v>11.005259000000002</c:v>
                </c:pt>
                <c:pt idx="4643">
                  <c:v>11.009528</c:v>
                </c:pt>
                <c:pt idx="4644">
                  <c:v>11.009728000000001</c:v>
                </c:pt>
                <c:pt idx="4645">
                  <c:v>11.011363999999999</c:v>
                </c:pt>
                <c:pt idx="4646">
                  <c:v>11.011029000000001</c:v>
                </c:pt>
                <c:pt idx="4647">
                  <c:v>11.011100000000001</c:v>
                </c:pt>
                <c:pt idx="4648">
                  <c:v>11.010387</c:v>
                </c:pt>
                <c:pt idx="4649">
                  <c:v>11.010160000000001</c:v>
                </c:pt>
                <c:pt idx="4650">
                  <c:v>11.010290000000001</c:v>
                </c:pt>
                <c:pt idx="4651">
                  <c:v>11.009624000000002</c:v>
                </c:pt>
                <c:pt idx="4652">
                  <c:v>11.008784</c:v>
                </c:pt>
                <c:pt idx="4653">
                  <c:v>11.007301999999999</c:v>
                </c:pt>
                <c:pt idx="4654">
                  <c:v>11.006468</c:v>
                </c:pt>
                <c:pt idx="4655">
                  <c:v>11.007048000000001</c:v>
                </c:pt>
                <c:pt idx="4656">
                  <c:v>11.006207</c:v>
                </c:pt>
                <c:pt idx="4657">
                  <c:v>11.005418000000002</c:v>
                </c:pt>
                <c:pt idx="4658">
                  <c:v>11.004937</c:v>
                </c:pt>
                <c:pt idx="4659">
                  <c:v>11.003933</c:v>
                </c:pt>
                <c:pt idx="4660">
                  <c:v>11.001997999999999</c:v>
                </c:pt>
                <c:pt idx="4661">
                  <c:v>11.002044000000026</c:v>
                </c:pt>
                <c:pt idx="4662">
                  <c:v>11.003032000000006</c:v>
                </c:pt>
                <c:pt idx="4663">
                  <c:v>10.999771000000001</c:v>
                </c:pt>
                <c:pt idx="4664">
                  <c:v>11.000949</c:v>
                </c:pt>
                <c:pt idx="4665">
                  <c:v>10.999927</c:v>
                </c:pt>
                <c:pt idx="4666">
                  <c:v>10.998190000000001</c:v>
                </c:pt>
                <c:pt idx="4667">
                  <c:v>10.998605</c:v>
                </c:pt>
                <c:pt idx="4668">
                  <c:v>10.998704</c:v>
                </c:pt>
                <c:pt idx="4669">
                  <c:v>10.997771999999999</c:v>
                </c:pt>
                <c:pt idx="4670">
                  <c:v>11.000698</c:v>
                </c:pt>
                <c:pt idx="4671">
                  <c:v>10.999779</c:v>
                </c:pt>
                <c:pt idx="4672">
                  <c:v>10.997160000000001</c:v>
                </c:pt>
                <c:pt idx="4673">
                  <c:v>10.997908000000001</c:v>
                </c:pt>
                <c:pt idx="4674">
                  <c:v>10.996788</c:v>
                </c:pt>
                <c:pt idx="4675">
                  <c:v>10.996538000000006</c:v>
                </c:pt>
                <c:pt idx="4676">
                  <c:v>10.997077000000001</c:v>
                </c:pt>
                <c:pt idx="4677">
                  <c:v>10.996562000000004</c:v>
                </c:pt>
                <c:pt idx="4678">
                  <c:v>10.996686000000109</c:v>
                </c:pt>
                <c:pt idx="4679">
                  <c:v>10.996425</c:v>
                </c:pt>
                <c:pt idx="4680">
                  <c:v>10.996512000000006</c:v>
                </c:pt>
                <c:pt idx="4681">
                  <c:v>10.996715</c:v>
                </c:pt>
                <c:pt idx="4682">
                  <c:v>10.995887000000026</c:v>
                </c:pt>
                <c:pt idx="4683">
                  <c:v>10.995440000000105</c:v>
                </c:pt>
                <c:pt idx="4684">
                  <c:v>10.996832000000024</c:v>
                </c:pt>
                <c:pt idx="4685">
                  <c:v>10.995331</c:v>
                </c:pt>
                <c:pt idx="4686">
                  <c:v>10.996647000000006</c:v>
                </c:pt>
                <c:pt idx="4687">
                  <c:v>10.995104000000024</c:v>
                </c:pt>
                <c:pt idx="4688">
                  <c:v>10.995275000000001</c:v>
                </c:pt>
                <c:pt idx="4689">
                  <c:v>10.996851000000001</c:v>
                </c:pt>
                <c:pt idx="4690">
                  <c:v>10.995790000000024</c:v>
                </c:pt>
                <c:pt idx="4691">
                  <c:v>10.99408</c:v>
                </c:pt>
                <c:pt idx="4692">
                  <c:v>10.995167</c:v>
                </c:pt>
                <c:pt idx="4693">
                  <c:v>10.996413</c:v>
                </c:pt>
                <c:pt idx="4694">
                  <c:v>10.996191</c:v>
                </c:pt>
                <c:pt idx="4695">
                  <c:v>10.993096000000024</c:v>
                </c:pt>
                <c:pt idx="4696">
                  <c:v>10.995679000000004</c:v>
                </c:pt>
                <c:pt idx="4697">
                  <c:v>10.996429000000004</c:v>
                </c:pt>
                <c:pt idx="4698">
                  <c:v>10.995446000000136</c:v>
                </c:pt>
                <c:pt idx="4699">
                  <c:v>10.995384000000024</c:v>
                </c:pt>
                <c:pt idx="4700">
                  <c:v>10.995667000000006</c:v>
                </c:pt>
                <c:pt idx="4701">
                  <c:v>10.998107999999998</c:v>
                </c:pt>
                <c:pt idx="4702">
                  <c:v>10.993635000000006</c:v>
                </c:pt>
                <c:pt idx="4703">
                  <c:v>10.994680000000002</c:v>
                </c:pt>
                <c:pt idx="4704">
                  <c:v>10.995149000000024</c:v>
                </c:pt>
                <c:pt idx="4705">
                  <c:v>10.994872999999998</c:v>
                </c:pt>
                <c:pt idx="4706">
                  <c:v>10.996718</c:v>
                </c:pt>
                <c:pt idx="4707">
                  <c:v>10.996234000000022</c:v>
                </c:pt>
                <c:pt idx="4708">
                  <c:v>10.996114</c:v>
                </c:pt>
                <c:pt idx="4709">
                  <c:v>10.995847000000024</c:v>
                </c:pt>
                <c:pt idx="4710">
                  <c:v>10.994554000000004</c:v>
                </c:pt>
                <c:pt idx="4711">
                  <c:v>10.996244000000004</c:v>
                </c:pt>
                <c:pt idx="4712">
                  <c:v>10.996367000000001</c:v>
                </c:pt>
                <c:pt idx="4713">
                  <c:v>10.999356000000002</c:v>
                </c:pt>
                <c:pt idx="4714">
                  <c:v>10.998608000000001</c:v>
                </c:pt>
                <c:pt idx="4715">
                  <c:v>10.999508000000002</c:v>
                </c:pt>
                <c:pt idx="4716">
                  <c:v>11.001515000000001</c:v>
                </c:pt>
                <c:pt idx="4717">
                  <c:v>10.998735</c:v>
                </c:pt>
                <c:pt idx="4718">
                  <c:v>10.999977999999999</c:v>
                </c:pt>
                <c:pt idx="4719">
                  <c:v>10.999795000000002</c:v>
                </c:pt>
                <c:pt idx="4720">
                  <c:v>10.999211000000001</c:v>
                </c:pt>
                <c:pt idx="4721">
                  <c:v>11.002000000000002</c:v>
                </c:pt>
                <c:pt idx="4722">
                  <c:v>11.002254000000002</c:v>
                </c:pt>
                <c:pt idx="4723">
                  <c:v>11.001767000000001</c:v>
                </c:pt>
                <c:pt idx="4724">
                  <c:v>11.001507</c:v>
                </c:pt>
                <c:pt idx="4725">
                  <c:v>11.002190000000002</c:v>
                </c:pt>
                <c:pt idx="4726">
                  <c:v>11.000367000000001</c:v>
                </c:pt>
                <c:pt idx="4727">
                  <c:v>11.000757</c:v>
                </c:pt>
                <c:pt idx="4728">
                  <c:v>11.002418</c:v>
                </c:pt>
                <c:pt idx="4729">
                  <c:v>11.001499000000004</c:v>
                </c:pt>
                <c:pt idx="4730">
                  <c:v>10.998479</c:v>
                </c:pt>
                <c:pt idx="4731">
                  <c:v>11.000958000000001</c:v>
                </c:pt>
                <c:pt idx="4732">
                  <c:v>10.999475</c:v>
                </c:pt>
                <c:pt idx="4733">
                  <c:v>11.001281000000001</c:v>
                </c:pt>
                <c:pt idx="4734">
                  <c:v>11.002686000000118</c:v>
                </c:pt>
                <c:pt idx="4735">
                  <c:v>11.001100999999998</c:v>
                </c:pt>
                <c:pt idx="4736">
                  <c:v>10.999043</c:v>
                </c:pt>
                <c:pt idx="4737">
                  <c:v>11.001874999999998</c:v>
                </c:pt>
                <c:pt idx="4738">
                  <c:v>11.001626</c:v>
                </c:pt>
                <c:pt idx="4739">
                  <c:v>11.000076</c:v>
                </c:pt>
                <c:pt idx="4740">
                  <c:v>11.000120999999998</c:v>
                </c:pt>
                <c:pt idx="4741">
                  <c:v>10.997852</c:v>
                </c:pt>
                <c:pt idx="4742">
                  <c:v>11.003012</c:v>
                </c:pt>
                <c:pt idx="4743">
                  <c:v>11.000830000000002</c:v>
                </c:pt>
                <c:pt idx="4744">
                  <c:v>11.000581</c:v>
                </c:pt>
                <c:pt idx="4745">
                  <c:v>11.000736000000026</c:v>
                </c:pt>
                <c:pt idx="4746">
                  <c:v>10.999043</c:v>
                </c:pt>
                <c:pt idx="4747">
                  <c:v>10.999413000000002</c:v>
                </c:pt>
                <c:pt idx="4748">
                  <c:v>11.000966</c:v>
                </c:pt>
                <c:pt idx="4749">
                  <c:v>11.000783</c:v>
                </c:pt>
                <c:pt idx="4750">
                  <c:v>11.000401</c:v>
                </c:pt>
                <c:pt idx="4751">
                  <c:v>10.999219</c:v>
                </c:pt>
                <c:pt idx="4752">
                  <c:v>10.999554000000026</c:v>
                </c:pt>
                <c:pt idx="4753">
                  <c:v>10.998693000000001</c:v>
                </c:pt>
                <c:pt idx="4754">
                  <c:v>10.999180000000004</c:v>
                </c:pt>
                <c:pt idx="4755">
                  <c:v>11.000211999999999</c:v>
                </c:pt>
                <c:pt idx="4756">
                  <c:v>11.000699000000004</c:v>
                </c:pt>
                <c:pt idx="4757">
                  <c:v>10.998481</c:v>
                </c:pt>
                <c:pt idx="4758">
                  <c:v>11.000306</c:v>
                </c:pt>
                <c:pt idx="4759">
                  <c:v>11.0014</c:v>
                </c:pt>
                <c:pt idx="4760">
                  <c:v>10.999741</c:v>
                </c:pt>
                <c:pt idx="4761">
                  <c:v>11.001326999999998</c:v>
                </c:pt>
                <c:pt idx="4762">
                  <c:v>10.999540000000026</c:v>
                </c:pt>
                <c:pt idx="4763">
                  <c:v>10.998538</c:v>
                </c:pt>
                <c:pt idx="4764">
                  <c:v>10.998696000000002</c:v>
                </c:pt>
                <c:pt idx="4765">
                  <c:v>10.999220999999999</c:v>
                </c:pt>
                <c:pt idx="4766">
                  <c:v>10.998962000000001</c:v>
                </c:pt>
                <c:pt idx="4767">
                  <c:v>10.998420000000001</c:v>
                </c:pt>
                <c:pt idx="4768">
                  <c:v>11.001175999999999</c:v>
                </c:pt>
                <c:pt idx="4769">
                  <c:v>11.000094000000002</c:v>
                </c:pt>
                <c:pt idx="4770">
                  <c:v>10.998793000000001</c:v>
                </c:pt>
                <c:pt idx="4771">
                  <c:v>10.998122999999998</c:v>
                </c:pt>
                <c:pt idx="4772">
                  <c:v>10.999141</c:v>
                </c:pt>
                <c:pt idx="4773">
                  <c:v>10.999069</c:v>
                </c:pt>
                <c:pt idx="4774">
                  <c:v>11.001267999999998</c:v>
                </c:pt>
                <c:pt idx="4775">
                  <c:v>11.000446000000098</c:v>
                </c:pt>
                <c:pt idx="4776">
                  <c:v>10.9998</c:v>
                </c:pt>
                <c:pt idx="4777">
                  <c:v>10.999281</c:v>
                </c:pt>
                <c:pt idx="4778">
                  <c:v>10.999931</c:v>
                </c:pt>
                <c:pt idx="4779">
                  <c:v>10.997167999999999</c:v>
                </c:pt>
                <c:pt idx="4780">
                  <c:v>11.00084</c:v>
                </c:pt>
                <c:pt idx="4781">
                  <c:v>10.998553000000001</c:v>
                </c:pt>
                <c:pt idx="4782">
                  <c:v>11.000137</c:v>
                </c:pt>
                <c:pt idx="4783">
                  <c:v>11.00029</c:v>
                </c:pt>
                <c:pt idx="4784">
                  <c:v>11.001082</c:v>
                </c:pt>
                <c:pt idx="4785">
                  <c:v>11.000473</c:v>
                </c:pt>
                <c:pt idx="4786">
                  <c:v>11.000688</c:v>
                </c:pt>
                <c:pt idx="4787">
                  <c:v>11.000634000000026</c:v>
                </c:pt>
                <c:pt idx="4788">
                  <c:v>11.001295000000001</c:v>
                </c:pt>
                <c:pt idx="4789">
                  <c:v>11.001240999999998</c:v>
                </c:pt>
                <c:pt idx="4790">
                  <c:v>10.998944</c:v>
                </c:pt>
                <c:pt idx="4791">
                  <c:v>11.000126</c:v>
                </c:pt>
                <c:pt idx="4792">
                  <c:v>10.999480000000098</c:v>
                </c:pt>
                <c:pt idx="4793">
                  <c:v>11.002664000000006</c:v>
                </c:pt>
                <c:pt idx="4794">
                  <c:v>10.999006000000024</c:v>
                </c:pt>
                <c:pt idx="4795">
                  <c:v>10.999688000000004</c:v>
                </c:pt>
                <c:pt idx="4796">
                  <c:v>10.999894000000006</c:v>
                </c:pt>
                <c:pt idx="4797">
                  <c:v>11.002758</c:v>
                </c:pt>
                <c:pt idx="4798">
                  <c:v>10.998912999999998</c:v>
                </c:pt>
                <c:pt idx="4799">
                  <c:v>11.001426</c:v>
                </c:pt>
                <c:pt idx="4800">
                  <c:v>10.999799000000024</c:v>
                </c:pt>
                <c:pt idx="4801">
                  <c:v>10.999712000000002</c:v>
                </c:pt>
                <c:pt idx="4802">
                  <c:v>10.998520000000001</c:v>
                </c:pt>
                <c:pt idx="4803">
                  <c:v>11.000521000000001</c:v>
                </c:pt>
                <c:pt idx="4804">
                  <c:v>10.999682000000076</c:v>
                </c:pt>
                <c:pt idx="4805">
                  <c:v>11.001368999999999</c:v>
                </c:pt>
                <c:pt idx="4806">
                  <c:v>11.001038000000001</c:v>
                </c:pt>
                <c:pt idx="4807">
                  <c:v>11.000018000000001</c:v>
                </c:pt>
                <c:pt idx="4808">
                  <c:v>10.999876</c:v>
                </c:pt>
                <c:pt idx="4809">
                  <c:v>11.000272000000001</c:v>
                </c:pt>
                <c:pt idx="4810">
                  <c:v>10.997713000000001</c:v>
                </c:pt>
                <c:pt idx="4811">
                  <c:v>10.999392</c:v>
                </c:pt>
                <c:pt idx="4812">
                  <c:v>10.999676000000004</c:v>
                </c:pt>
                <c:pt idx="4813">
                  <c:v>10.998157000000001</c:v>
                </c:pt>
                <c:pt idx="4814">
                  <c:v>10.998220999999999</c:v>
                </c:pt>
                <c:pt idx="4815">
                  <c:v>10.998950999999998</c:v>
                </c:pt>
                <c:pt idx="4816">
                  <c:v>10.998372999999999</c:v>
                </c:pt>
                <c:pt idx="4817">
                  <c:v>11.001332</c:v>
                </c:pt>
                <c:pt idx="4818">
                  <c:v>11.001558000000001</c:v>
                </c:pt>
                <c:pt idx="4819">
                  <c:v>11.000676</c:v>
                </c:pt>
                <c:pt idx="4820">
                  <c:v>11.000382</c:v>
                </c:pt>
                <c:pt idx="4821">
                  <c:v>11.001070999999998</c:v>
                </c:pt>
                <c:pt idx="4822">
                  <c:v>11.001436000000076</c:v>
                </c:pt>
                <c:pt idx="4823">
                  <c:v>10.999534000000118</c:v>
                </c:pt>
                <c:pt idx="4824">
                  <c:v>10.997973999999999</c:v>
                </c:pt>
                <c:pt idx="4825">
                  <c:v>10.999557000000006</c:v>
                </c:pt>
                <c:pt idx="4826">
                  <c:v>10.999475</c:v>
                </c:pt>
                <c:pt idx="4827">
                  <c:v>11.001486000000074</c:v>
                </c:pt>
                <c:pt idx="4828">
                  <c:v>10.999708</c:v>
                </c:pt>
                <c:pt idx="4829">
                  <c:v>10.998677000000001</c:v>
                </c:pt>
                <c:pt idx="4830">
                  <c:v>10.998755000000001</c:v>
                </c:pt>
                <c:pt idx="4831">
                  <c:v>11.001060000000001</c:v>
                </c:pt>
                <c:pt idx="4832">
                  <c:v>10.998457</c:v>
                </c:pt>
                <c:pt idx="4833">
                  <c:v>11.000031</c:v>
                </c:pt>
                <c:pt idx="4834">
                  <c:v>10.999776000000002</c:v>
                </c:pt>
                <c:pt idx="4835">
                  <c:v>10.998757000000001</c:v>
                </c:pt>
                <c:pt idx="4836">
                  <c:v>11.001026</c:v>
                </c:pt>
                <c:pt idx="4837">
                  <c:v>11.000596000000026</c:v>
                </c:pt>
                <c:pt idx="4838">
                  <c:v>11.000035</c:v>
                </c:pt>
                <c:pt idx="4839">
                  <c:v>10.999851</c:v>
                </c:pt>
                <c:pt idx="4840">
                  <c:v>10.999096000000026</c:v>
                </c:pt>
                <c:pt idx="4841">
                  <c:v>10.999019000000002</c:v>
                </c:pt>
                <c:pt idx="4842">
                  <c:v>10.999097000000004</c:v>
                </c:pt>
                <c:pt idx="4843">
                  <c:v>10.997923999999999</c:v>
                </c:pt>
                <c:pt idx="4844">
                  <c:v>10.999806000000024</c:v>
                </c:pt>
                <c:pt idx="4845">
                  <c:v>10.999635000000024</c:v>
                </c:pt>
                <c:pt idx="4846">
                  <c:v>11.001217999999998</c:v>
                </c:pt>
                <c:pt idx="4847">
                  <c:v>10.9999</c:v>
                </c:pt>
                <c:pt idx="4848">
                  <c:v>11.001431</c:v>
                </c:pt>
                <c:pt idx="4849">
                  <c:v>10.998934</c:v>
                </c:pt>
                <c:pt idx="4850">
                  <c:v>11.000791</c:v>
                </c:pt>
                <c:pt idx="4851">
                  <c:v>11.001190999999999</c:v>
                </c:pt>
                <c:pt idx="4852">
                  <c:v>11.00094</c:v>
                </c:pt>
                <c:pt idx="4853">
                  <c:v>11.001920999999999</c:v>
                </c:pt>
                <c:pt idx="4854">
                  <c:v>10.998724999999999</c:v>
                </c:pt>
                <c:pt idx="4855">
                  <c:v>11.000827999999998</c:v>
                </c:pt>
                <c:pt idx="4856">
                  <c:v>11.001112999999998</c:v>
                </c:pt>
                <c:pt idx="4857">
                  <c:v>11.000299</c:v>
                </c:pt>
                <c:pt idx="4858">
                  <c:v>11.000976</c:v>
                </c:pt>
                <c:pt idx="4859">
                  <c:v>10.997877999999998</c:v>
                </c:pt>
                <c:pt idx="4860">
                  <c:v>11.00033</c:v>
                </c:pt>
                <c:pt idx="4861">
                  <c:v>10.998210999999998</c:v>
                </c:pt>
                <c:pt idx="4862">
                  <c:v>11.0017</c:v>
                </c:pt>
                <c:pt idx="4863">
                  <c:v>11.001507</c:v>
                </c:pt>
                <c:pt idx="4864">
                  <c:v>11.00034</c:v>
                </c:pt>
                <c:pt idx="4865">
                  <c:v>10.997336000000002</c:v>
                </c:pt>
                <c:pt idx="4866">
                  <c:v>11.001274999999998</c:v>
                </c:pt>
                <c:pt idx="4867">
                  <c:v>10.999709000000006</c:v>
                </c:pt>
                <c:pt idx="4868">
                  <c:v>10.998240000000001</c:v>
                </c:pt>
                <c:pt idx="4869">
                  <c:v>11.001984</c:v>
                </c:pt>
                <c:pt idx="4870">
                  <c:v>10.999542000000076</c:v>
                </c:pt>
                <c:pt idx="4871">
                  <c:v>10.999159000000002</c:v>
                </c:pt>
                <c:pt idx="4872">
                  <c:v>10.998531</c:v>
                </c:pt>
                <c:pt idx="4873">
                  <c:v>11.000178999999999</c:v>
                </c:pt>
                <c:pt idx="4874">
                  <c:v>10.995954000000006</c:v>
                </c:pt>
                <c:pt idx="4875">
                  <c:v>10.999998</c:v>
                </c:pt>
                <c:pt idx="4876">
                  <c:v>10.998560000000001</c:v>
                </c:pt>
                <c:pt idx="4877">
                  <c:v>10.998535</c:v>
                </c:pt>
                <c:pt idx="4878">
                  <c:v>10.99929</c:v>
                </c:pt>
                <c:pt idx="4879">
                  <c:v>10.999599000000076</c:v>
                </c:pt>
                <c:pt idx="4880">
                  <c:v>10.998403</c:v>
                </c:pt>
                <c:pt idx="4881">
                  <c:v>10.999503000000002</c:v>
                </c:pt>
                <c:pt idx="4882">
                  <c:v>10.999542000000076</c:v>
                </c:pt>
                <c:pt idx="4883">
                  <c:v>10.998382999999999</c:v>
                </c:pt>
                <c:pt idx="4884">
                  <c:v>11.001704</c:v>
                </c:pt>
                <c:pt idx="4885">
                  <c:v>10.997804</c:v>
                </c:pt>
                <c:pt idx="4886">
                  <c:v>10.999328999999999</c:v>
                </c:pt>
                <c:pt idx="4887">
                  <c:v>10.998940999999999</c:v>
                </c:pt>
                <c:pt idx="4888">
                  <c:v>10.999677</c:v>
                </c:pt>
                <c:pt idx="4889">
                  <c:v>10.999156000000006</c:v>
                </c:pt>
                <c:pt idx="4890">
                  <c:v>10.99985</c:v>
                </c:pt>
                <c:pt idx="4891">
                  <c:v>11.002051</c:v>
                </c:pt>
                <c:pt idx="4892">
                  <c:v>10.999482000000109</c:v>
                </c:pt>
                <c:pt idx="4893">
                  <c:v>10.999719000000002</c:v>
                </c:pt>
                <c:pt idx="4894">
                  <c:v>10.999249000000002</c:v>
                </c:pt>
                <c:pt idx="4895">
                  <c:v>11.001132</c:v>
                </c:pt>
                <c:pt idx="4896">
                  <c:v>10.999635000000024</c:v>
                </c:pt>
                <c:pt idx="4897">
                  <c:v>10.999713</c:v>
                </c:pt>
                <c:pt idx="4898">
                  <c:v>11.000851000000001</c:v>
                </c:pt>
                <c:pt idx="4899">
                  <c:v>10.999640000000024</c:v>
                </c:pt>
                <c:pt idx="4900">
                  <c:v>11.001006</c:v>
                </c:pt>
                <c:pt idx="4901">
                  <c:v>10.998810000000001</c:v>
                </c:pt>
                <c:pt idx="4902">
                  <c:v>11.000792000000002</c:v>
                </c:pt>
                <c:pt idx="4903">
                  <c:v>11.001815000000001</c:v>
                </c:pt>
                <c:pt idx="4904">
                  <c:v>11.000167000000001</c:v>
                </c:pt>
                <c:pt idx="4905">
                  <c:v>11.001027999999998</c:v>
                </c:pt>
                <c:pt idx="4906">
                  <c:v>11.003061000000001</c:v>
                </c:pt>
                <c:pt idx="4907">
                  <c:v>11.001835</c:v>
                </c:pt>
                <c:pt idx="4908">
                  <c:v>11.000466000000024</c:v>
                </c:pt>
                <c:pt idx="4909">
                  <c:v>11.000489000000076</c:v>
                </c:pt>
                <c:pt idx="4910">
                  <c:v>10.999124</c:v>
                </c:pt>
                <c:pt idx="4911">
                  <c:v>10.999796000000076</c:v>
                </c:pt>
                <c:pt idx="4912">
                  <c:v>11.000508</c:v>
                </c:pt>
                <c:pt idx="4913">
                  <c:v>11.000379000000001</c:v>
                </c:pt>
                <c:pt idx="4914">
                  <c:v>10.999722</c:v>
                </c:pt>
                <c:pt idx="4915">
                  <c:v>11.000993000000001</c:v>
                </c:pt>
                <c:pt idx="4916">
                  <c:v>10.998560999999999</c:v>
                </c:pt>
                <c:pt idx="4917">
                  <c:v>11.000262999999999</c:v>
                </c:pt>
                <c:pt idx="4918">
                  <c:v>11.000522</c:v>
                </c:pt>
                <c:pt idx="4919">
                  <c:v>11.000915000000001</c:v>
                </c:pt>
                <c:pt idx="4920">
                  <c:v>11.000453</c:v>
                </c:pt>
                <c:pt idx="4921">
                  <c:v>11.000798</c:v>
                </c:pt>
                <c:pt idx="4922">
                  <c:v>11.000646000000026</c:v>
                </c:pt>
                <c:pt idx="4923">
                  <c:v>11.000368999999999</c:v>
                </c:pt>
                <c:pt idx="4924">
                  <c:v>11.001720000000001</c:v>
                </c:pt>
                <c:pt idx="4925">
                  <c:v>11.000480000000024</c:v>
                </c:pt>
                <c:pt idx="4926">
                  <c:v>10.999605000000004</c:v>
                </c:pt>
                <c:pt idx="4927">
                  <c:v>11.000714</c:v>
                </c:pt>
                <c:pt idx="4928">
                  <c:v>11.000699000000004</c:v>
                </c:pt>
                <c:pt idx="4929">
                  <c:v>11.000704000000002</c:v>
                </c:pt>
                <c:pt idx="4930">
                  <c:v>11.000691</c:v>
                </c:pt>
                <c:pt idx="4931">
                  <c:v>10.998945000000001</c:v>
                </c:pt>
                <c:pt idx="4932">
                  <c:v>11.000343000000001</c:v>
                </c:pt>
                <c:pt idx="4933">
                  <c:v>10.999625</c:v>
                </c:pt>
                <c:pt idx="4934">
                  <c:v>11.000317000000001</c:v>
                </c:pt>
                <c:pt idx="4935">
                  <c:v>10.999536000000127</c:v>
                </c:pt>
                <c:pt idx="4936">
                  <c:v>10.999495000000024</c:v>
                </c:pt>
                <c:pt idx="4937">
                  <c:v>10.999899000000006</c:v>
                </c:pt>
                <c:pt idx="4938">
                  <c:v>10.999753</c:v>
                </c:pt>
                <c:pt idx="4939">
                  <c:v>10.999320000000001</c:v>
                </c:pt>
                <c:pt idx="4940">
                  <c:v>10.999143</c:v>
                </c:pt>
                <c:pt idx="4941">
                  <c:v>11.000127999999998</c:v>
                </c:pt>
                <c:pt idx="4942">
                  <c:v>11.000870999999998</c:v>
                </c:pt>
                <c:pt idx="4943">
                  <c:v>10.999504000000076</c:v>
                </c:pt>
                <c:pt idx="4944">
                  <c:v>10.999522000000002</c:v>
                </c:pt>
                <c:pt idx="4945">
                  <c:v>11.000634000000026</c:v>
                </c:pt>
                <c:pt idx="4946">
                  <c:v>10.999973000000001</c:v>
                </c:pt>
                <c:pt idx="4947">
                  <c:v>11.001570000000001</c:v>
                </c:pt>
                <c:pt idx="4948">
                  <c:v>11.000509000000006</c:v>
                </c:pt>
                <c:pt idx="4949">
                  <c:v>11.001387999999999</c:v>
                </c:pt>
                <c:pt idx="4950">
                  <c:v>11.001174999999998</c:v>
                </c:pt>
                <c:pt idx="4951">
                  <c:v>11.000018000000001</c:v>
                </c:pt>
                <c:pt idx="4952">
                  <c:v>10.999046000000074</c:v>
                </c:pt>
                <c:pt idx="4953">
                  <c:v>10.999595000000006</c:v>
                </c:pt>
                <c:pt idx="4954">
                  <c:v>10.999913000000001</c:v>
                </c:pt>
                <c:pt idx="4955">
                  <c:v>10.999661</c:v>
                </c:pt>
                <c:pt idx="4956">
                  <c:v>10.998803000000001</c:v>
                </c:pt>
                <c:pt idx="4957">
                  <c:v>11.000043</c:v>
                </c:pt>
                <c:pt idx="4958">
                  <c:v>10.999608</c:v>
                </c:pt>
                <c:pt idx="4959">
                  <c:v>11.000782000000006</c:v>
                </c:pt>
                <c:pt idx="4960">
                  <c:v>11.001046000000002</c:v>
                </c:pt>
                <c:pt idx="4961">
                  <c:v>10.999790000000004</c:v>
                </c:pt>
                <c:pt idx="4962">
                  <c:v>10.997518000000001</c:v>
                </c:pt>
                <c:pt idx="4963">
                  <c:v>11.000730000000004</c:v>
                </c:pt>
                <c:pt idx="4964">
                  <c:v>10.998935000000001</c:v>
                </c:pt>
                <c:pt idx="4965">
                  <c:v>11.002875</c:v>
                </c:pt>
                <c:pt idx="4966">
                  <c:v>10.999275000000001</c:v>
                </c:pt>
                <c:pt idx="4967">
                  <c:v>10.998549000000002</c:v>
                </c:pt>
                <c:pt idx="4968">
                  <c:v>11.003324999999998</c:v>
                </c:pt>
                <c:pt idx="4969">
                  <c:v>11.022406000000098</c:v>
                </c:pt>
                <c:pt idx="4970">
                  <c:v>11.056620000000002</c:v>
                </c:pt>
                <c:pt idx="4971">
                  <c:v>11.086563</c:v>
                </c:pt>
                <c:pt idx="4972">
                  <c:v>11.108620999999999</c:v>
                </c:pt>
                <c:pt idx="4973">
                  <c:v>11.126815000000001</c:v>
                </c:pt>
                <c:pt idx="4974">
                  <c:v>11.139585</c:v>
                </c:pt>
                <c:pt idx="4975">
                  <c:v>11.154035</c:v>
                </c:pt>
                <c:pt idx="4976">
                  <c:v>11.167486000000101</c:v>
                </c:pt>
                <c:pt idx="4977">
                  <c:v>11.179716000000004</c:v>
                </c:pt>
                <c:pt idx="4978">
                  <c:v>11.193565</c:v>
                </c:pt>
                <c:pt idx="4979">
                  <c:v>11.208792999999998</c:v>
                </c:pt>
                <c:pt idx="4980">
                  <c:v>11.225383000000001</c:v>
                </c:pt>
                <c:pt idx="4981">
                  <c:v>11.242116999999999</c:v>
                </c:pt>
                <c:pt idx="4982">
                  <c:v>11.260541</c:v>
                </c:pt>
                <c:pt idx="4983">
                  <c:v>11.282372000000001</c:v>
                </c:pt>
                <c:pt idx="4984">
                  <c:v>11.306135000000006</c:v>
                </c:pt>
                <c:pt idx="4985">
                  <c:v>11.328233000000001</c:v>
                </c:pt>
                <c:pt idx="4986">
                  <c:v>11.351130000000024</c:v>
                </c:pt>
                <c:pt idx="4987">
                  <c:v>11.372334000000107</c:v>
                </c:pt>
                <c:pt idx="4988">
                  <c:v>11.393484000000125</c:v>
                </c:pt>
                <c:pt idx="4989">
                  <c:v>11.415764000000006</c:v>
                </c:pt>
                <c:pt idx="4990">
                  <c:v>11.439665</c:v>
                </c:pt>
                <c:pt idx="4991">
                  <c:v>11.459223</c:v>
                </c:pt>
                <c:pt idx="4992">
                  <c:v>11.479729000000004</c:v>
                </c:pt>
                <c:pt idx="4993">
                  <c:v>11.499483000000026</c:v>
                </c:pt>
                <c:pt idx="4994">
                  <c:v>11.514833000000001</c:v>
                </c:pt>
                <c:pt idx="4995">
                  <c:v>11.532881</c:v>
                </c:pt>
                <c:pt idx="4996">
                  <c:v>11.536682000000004</c:v>
                </c:pt>
                <c:pt idx="4997">
                  <c:v>11.51947</c:v>
                </c:pt>
                <c:pt idx="4998">
                  <c:v>11.494257000000001</c:v>
                </c:pt>
                <c:pt idx="4999">
                  <c:v>11.492611</c:v>
                </c:pt>
                <c:pt idx="5000">
                  <c:v>11.565216000000024</c:v>
                </c:pt>
                <c:pt idx="5001">
                  <c:v>11.574454000000006</c:v>
                </c:pt>
                <c:pt idx="5002">
                  <c:v>11.587430000000024</c:v>
                </c:pt>
                <c:pt idx="5003">
                  <c:v>11.597997999999999</c:v>
                </c:pt>
                <c:pt idx="5004">
                  <c:v>11.613387000000001</c:v>
                </c:pt>
                <c:pt idx="5005">
                  <c:v>11.628180999999998</c:v>
                </c:pt>
                <c:pt idx="5006">
                  <c:v>11.643224999999999</c:v>
                </c:pt>
                <c:pt idx="5007">
                  <c:v>11.662932000000026</c:v>
                </c:pt>
                <c:pt idx="5008">
                  <c:v>11.684909999999999</c:v>
                </c:pt>
                <c:pt idx="5009">
                  <c:v>11.706663000000001</c:v>
                </c:pt>
                <c:pt idx="5010">
                  <c:v>11.731041999999999</c:v>
                </c:pt>
                <c:pt idx="5011">
                  <c:v>11.754647</c:v>
                </c:pt>
                <c:pt idx="5012">
                  <c:v>11.777984</c:v>
                </c:pt>
                <c:pt idx="5013">
                  <c:v>11.797368999999998</c:v>
                </c:pt>
                <c:pt idx="5014">
                  <c:v>11.818720000000001</c:v>
                </c:pt>
                <c:pt idx="5015">
                  <c:v>11.838169999999998</c:v>
                </c:pt>
                <c:pt idx="5016">
                  <c:v>11.857313</c:v>
                </c:pt>
                <c:pt idx="5017">
                  <c:v>11.87907</c:v>
                </c:pt>
                <c:pt idx="5018">
                  <c:v>11.897580000000024</c:v>
                </c:pt>
                <c:pt idx="5019">
                  <c:v>11.917786000000024</c:v>
                </c:pt>
                <c:pt idx="5020">
                  <c:v>11.934882</c:v>
                </c:pt>
                <c:pt idx="5021">
                  <c:v>11.955457000000127</c:v>
                </c:pt>
                <c:pt idx="5022">
                  <c:v>11.978333000000001</c:v>
                </c:pt>
                <c:pt idx="5023">
                  <c:v>11.998172999999998</c:v>
                </c:pt>
                <c:pt idx="5024">
                  <c:v>12.017352999999998</c:v>
                </c:pt>
                <c:pt idx="5025">
                  <c:v>12.030334</c:v>
                </c:pt>
                <c:pt idx="5026">
                  <c:v>12.035169</c:v>
                </c:pt>
                <c:pt idx="5027">
                  <c:v>12.01285</c:v>
                </c:pt>
                <c:pt idx="5028">
                  <c:v>11.992105</c:v>
                </c:pt>
                <c:pt idx="5029">
                  <c:v>11.978085</c:v>
                </c:pt>
                <c:pt idx="5030">
                  <c:v>11.979373000000001</c:v>
                </c:pt>
                <c:pt idx="5031">
                  <c:v>11.987235</c:v>
                </c:pt>
                <c:pt idx="5032">
                  <c:v>11.997988000000001</c:v>
                </c:pt>
                <c:pt idx="5033">
                  <c:v>12.006805</c:v>
                </c:pt>
                <c:pt idx="5034">
                  <c:v>12.012066000000004</c:v>
                </c:pt>
                <c:pt idx="5035">
                  <c:v>12.015122</c:v>
                </c:pt>
                <c:pt idx="5036">
                  <c:v>12.016023000000001</c:v>
                </c:pt>
                <c:pt idx="5037">
                  <c:v>12.015306000000002</c:v>
                </c:pt>
                <c:pt idx="5038">
                  <c:v>12.015830000000006</c:v>
                </c:pt>
                <c:pt idx="5039">
                  <c:v>12.013346</c:v>
                </c:pt>
                <c:pt idx="5040">
                  <c:v>12.011744</c:v>
                </c:pt>
                <c:pt idx="5041">
                  <c:v>12.011601000000001</c:v>
                </c:pt>
                <c:pt idx="5042">
                  <c:v>12.006906000000004</c:v>
                </c:pt>
                <c:pt idx="5043">
                  <c:v>12.003895</c:v>
                </c:pt>
                <c:pt idx="5044">
                  <c:v>12.003077000000001</c:v>
                </c:pt>
                <c:pt idx="5045">
                  <c:v>12.000222999999998</c:v>
                </c:pt>
                <c:pt idx="5046">
                  <c:v>11.999331</c:v>
                </c:pt>
                <c:pt idx="5047">
                  <c:v>11.998002</c:v>
                </c:pt>
                <c:pt idx="5048">
                  <c:v>11.997515</c:v>
                </c:pt>
                <c:pt idx="5049">
                  <c:v>11.995570000000004</c:v>
                </c:pt>
                <c:pt idx="5050">
                  <c:v>11.994422</c:v>
                </c:pt>
                <c:pt idx="5051">
                  <c:v>11.995576000000026</c:v>
                </c:pt>
                <c:pt idx="5052">
                  <c:v>11.995535000000102</c:v>
                </c:pt>
                <c:pt idx="5053">
                  <c:v>11.995783000000024</c:v>
                </c:pt>
                <c:pt idx="5054">
                  <c:v>11.994698</c:v>
                </c:pt>
                <c:pt idx="5055">
                  <c:v>11.994696000000006</c:v>
                </c:pt>
                <c:pt idx="5056">
                  <c:v>11.995564000000076</c:v>
                </c:pt>
                <c:pt idx="5057">
                  <c:v>11.993692000000006</c:v>
                </c:pt>
                <c:pt idx="5058">
                  <c:v>11.995846000000101</c:v>
                </c:pt>
                <c:pt idx="5059">
                  <c:v>11.993564000000006</c:v>
                </c:pt>
                <c:pt idx="5060">
                  <c:v>11.993443000000006</c:v>
                </c:pt>
                <c:pt idx="5061">
                  <c:v>11.994304</c:v>
                </c:pt>
                <c:pt idx="5062">
                  <c:v>11.993692000000006</c:v>
                </c:pt>
                <c:pt idx="5063">
                  <c:v>11.995036000000121</c:v>
                </c:pt>
                <c:pt idx="5064">
                  <c:v>11.994374000000001</c:v>
                </c:pt>
                <c:pt idx="5065">
                  <c:v>11.993925000000001</c:v>
                </c:pt>
                <c:pt idx="5066">
                  <c:v>11.994127000000001</c:v>
                </c:pt>
                <c:pt idx="5067">
                  <c:v>11.994549000000006</c:v>
                </c:pt>
                <c:pt idx="5068">
                  <c:v>11.993793</c:v>
                </c:pt>
                <c:pt idx="5069">
                  <c:v>11.993494000000076</c:v>
                </c:pt>
                <c:pt idx="5070">
                  <c:v>11.994120000000001</c:v>
                </c:pt>
                <c:pt idx="5071">
                  <c:v>11.994663000000001</c:v>
                </c:pt>
                <c:pt idx="5072">
                  <c:v>11.994277999999998</c:v>
                </c:pt>
                <c:pt idx="5073">
                  <c:v>11.994777999999998</c:v>
                </c:pt>
                <c:pt idx="5074">
                  <c:v>11.995263</c:v>
                </c:pt>
                <c:pt idx="5075">
                  <c:v>11.995666000000076</c:v>
                </c:pt>
                <c:pt idx="5076">
                  <c:v>11.996036000000098</c:v>
                </c:pt>
                <c:pt idx="5077">
                  <c:v>11.997044000000002</c:v>
                </c:pt>
                <c:pt idx="5078">
                  <c:v>11.996512000000006</c:v>
                </c:pt>
                <c:pt idx="5079">
                  <c:v>11.998286</c:v>
                </c:pt>
                <c:pt idx="5080">
                  <c:v>11.998290000000001</c:v>
                </c:pt>
                <c:pt idx="5081">
                  <c:v>11.999595000000006</c:v>
                </c:pt>
                <c:pt idx="5082">
                  <c:v>11.997755</c:v>
                </c:pt>
                <c:pt idx="5083">
                  <c:v>12.000317000000001</c:v>
                </c:pt>
                <c:pt idx="5084">
                  <c:v>11.998992999999999</c:v>
                </c:pt>
                <c:pt idx="5085">
                  <c:v>12.001075999999999</c:v>
                </c:pt>
                <c:pt idx="5086">
                  <c:v>11.999766000000006</c:v>
                </c:pt>
                <c:pt idx="5087">
                  <c:v>12.001494000000006</c:v>
                </c:pt>
                <c:pt idx="5088">
                  <c:v>12.000977999999998</c:v>
                </c:pt>
                <c:pt idx="5089">
                  <c:v>12.002506000000105</c:v>
                </c:pt>
                <c:pt idx="5090">
                  <c:v>12.000859</c:v>
                </c:pt>
                <c:pt idx="5091">
                  <c:v>12.000954</c:v>
                </c:pt>
                <c:pt idx="5092">
                  <c:v>11.999349</c:v>
                </c:pt>
                <c:pt idx="5093">
                  <c:v>12.000631</c:v>
                </c:pt>
                <c:pt idx="5094">
                  <c:v>12.00024</c:v>
                </c:pt>
                <c:pt idx="5095">
                  <c:v>12.000769</c:v>
                </c:pt>
                <c:pt idx="5096">
                  <c:v>12.001046000000002</c:v>
                </c:pt>
                <c:pt idx="5097">
                  <c:v>12.000875000000001</c:v>
                </c:pt>
                <c:pt idx="5098">
                  <c:v>12.000634000000026</c:v>
                </c:pt>
                <c:pt idx="5099">
                  <c:v>12.000656000000006</c:v>
                </c:pt>
                <c:pt idx="5100">
                  <c:v>12.000603</c:v>
                </c:pt>
                <c:pt idx="5101">
                  <c:v>12.001516000000002</c:v>
                </c:pt>
                <c:pt idx="5102">
                  <c:v>12.000502000000004</c:v>
                </c:pt>
                <c:pt idx="5103">
                  <c:v>12.000074</c:v>
                </c:pt>
                <c:pt idx="5104">
                  <c:v>11.999000000000002</c:v>
                </c:pt>
                <c:pt idx="5105">
                  <c:v>12.000567</c:v>
                </c:pt>
                <c:pt idx="5106">
                  <c:v>12.002220999999999</c:v>
                </c:pt>
                <c:pt idx="5107">
                  <c:v>12.001976000000001</c:v>
                </c:pt>
                <c:pt idx="5108">
                  <c:v>12.001721999999999</c:v>
                </c:pt>
                <c:pt idx="5109">
                  <c:v>12.000414000000006</c:v>
                </c:pt>
                <c:pt idx="5110">
                  <c:v>12.000381000000001</c:v>
                </c:pt>
                <c:pt idx="5111">
                  <c:v>12.001894</c:v>
                </c:pt>
                <c:pt idx="5112">
                  <c:v>12.000618000000001</c:v>
                </c:pt>
                <c:pt idx="5113">
                  <c:v>12.001945000000001</c:v>
                </c:pt>
                <c:pt idx="5114">
                  <c:v>12.001073999999999</c:v>
                </c:pt>
                <c:pt idx="5115">
                  <c:v>12.001387000000001</c:v>
                </c:pt>
                <c:pt idx="5116">
                  <c:v>12.000505</c:v>
                </c:pt>
                <c:pt idx="5117">
                  <c:v>12.001960999999998</c:v>
                </c:pt>
                <c:pt idx="5118">
                  <c:v>12.001543</c:v>
                </c:pt>
                <c:pt idx="5119">
                  <c:v>12.00141</c:v>
                </c:pt>
                <c:pt idx="5120">
                  <c:v>12.000445000000004</c:v>
                </c:pt>
                <c:pt idx="5121">
                  <c:v>12.001114999999999</c:v>
                </c:pt>
                <c:pt idx="5122">
                  <c:v>12.001452</c:v>
                </c:pt>
                <c:pt idx="5123">
                  <c:v>12.001250000000001</c:v>
                </c:pt>
                <c:pt idx="5124">
                  <c:v>12.000389</c:v>
                </c:pt>
                <c:pt idx="5125">
                  <c:v>12.000462000000002</c:v>
                </c:pt>
                <c:pt idx="5126">
                  <c:v>12.000797</c:v>
                </c:pt>
                <c:pt idx="5127">
                  <c:v>12.000662</c:v>
                </c:pt>
                <c:pt idx="5128">
                  <c:v>12.00067</c:v>
                </c:pt>
                <c:pt idx="5129">
                  <c:v>12.00155</c:v>
                </c:pt>
                <c:pt idx="5130">
                  <c:v>12.000419000000004</c:v>
                </c:pt>
                <c:pt idx="5131">
                  <c:v>12.000192</c:v>
                </c:pt>
                <c:pt idx="5132">
                  <c:v>12.001493</c:v>
                </c:pt>
                <c:pt idx="5133">
                  <c:v>12.000524</c:v>
                </c:pt>
                <c:pt idx="5134">
                  <c:v>12.001874999999998</c:v>
                </c:pt>
                <c:pt idx="5135">
                  <c:v>12.000104</c:v>
                </c:pt>
                <c:pt idx="5136">
                  <c:v>12.001360999999999</c:v>
                </c:pt>
                <c:pt idx="5137">
                  <c:v>12.001677000000001</c:v>
                </c:pt>
                <c:pt idx="5138">
                  <c:v>11.999281</c:v>
                </c:pt>
                <c:pt idx="5139">
                  <c:v>11.999578</c:v>
                </c:pt>
                <c:pt idx="5140">
                  <c:v>11.999648000000002</c:v>
                </c:pt>
                <c:pt idx="5141">
                  <c:v>11.999803</c:v>
                </c:pt>
                <c:pt idx="5142">
                  <c:v>11.999411</c:v>
                </c:pt>
                <c:pt idx="5143">
                  <c:v>12.001006</c:v>
                </c:pt>
                <c:pt idx="5144">
                  <c:v>12.001537000000004</c:v>
                </c:pt>
                <c:pt idx="5145">
                  <c:v>12.001023999999999</c:v>
                </c:pt>
                <c:pt idx="5146">
                  <c:v>12.000901000000001</c:v>
                </c:pt>
                <c:pt idx="5147">
                  <c:v>12.000587000000024</c:v>
                </c:pt>
                <c:pt idx="5148">
                  <c:v>12.000495000000004</c:v>
                </c:pt>
                <c:pt idx="5149">
                  <c:v>11.99873</c:v>
                </c:pt>
                <c:pt idx="5150">
                  <c:v>12.000745</c:v>
                </c:pt>
                <c:pt idx="5151">
                  <c:v>11.999564000000024</c:v>
                </c:pt>
                <c:pt idx="5152">
                  <c:v>11.999996000000024</c:v>
                </c:pt>
                <c:pt idx="5153">
                  <c:v>11.998706</c:v>
                </c:pt>
                <c:pt idx="5154">
                  <c:v>12.001132</c:v>
                </c:pt>
                <c:pt idx="5155">
                  <c:v>11.999721000000001</c:v>
                </c:pt>
                <c:pt idx="5156">
                  <c:v>12.001847</c:v>
                </c:pt>
                <c:pt idx="5157">
                  <c:v>11.999698</c:v>
                </c:pt>
                <c:pt idx="5158">
                  <c:v>12.000235</c:v>
                </c:pt>
                <c:pt idx="5159">
                  <c:v>12.001014</c:v>
                </c:pt>
                <c:pt idx="5160">
                  <c:v>12.001258999999999</c:v>
                </c:pt>
                <c:pt idx="5161">
                  <c:v>12.000313999999999</c:v>
                </c:pt>
                <c:pt idx="5162">
                  <c:v>12.000525</c:v>
                </c:pt>
                <c:pt idx="5163">
                  <c:v>11.999678000000001</c:v>
                </c:pt>
                <c:pt idx="5164">
                  <c:v>12.000112</c:v>
                </c:pt>
                <c:pt idx="5165">
                  <c:v>12.001553000000001</c:v>
                </c:pt>
                <c:pt idx="5166">
                  <c:v>12.000094000000002</c:v>
                </c:pt>
                <c:pt idx="5167">
                  <c:v>12.001599000000002</c:v>
                </c:pt>
                <c:pt idx="5168">
                  <c:v>11.999471</c:v>
                </c:pt>
                <c:pt idx="5169">
                  <c:v>12.000688</c:v>
                </c:pt>
                <c:pt idx="5170">
                  <c:v>11.99982</c:v>
                </c:pt>
                <c:pt idx="5171">
                  <c:v>12.000886000000024</c:v>
                </c:pt>
                <c:pt idx="5172">
                  <c:v>12.000789000000006</c:v>
                </c:pt>
                <c:pt idx="5173">
                  <c:v>12.000310000000001</c:v>
                </c:pt>
                <c:pt idx="5174">
                  <c:v>12.000093</c:v>
                </c:pt>
                <c:pt idx="5175">
                  <c:v>11.999706000000026</c:v>
                </c:pt>
                <c:pt idx="5176">
                  <c:v>12.00024</c:v>
                </c:pt>
                <c:pt idx="5177">
                  <c:v>11.999812</c:v>
                </c:pt>
                <c:pt idx="5178">
                  <c:v>11.999951000000001</c:v>
                </c:pt>
                <c:pt idx="5179">
                  <c:v>11.999980000000004</c:v>
                </c:pt>
                <c:pt idx="5180">
                  <c:v>12.000770999999999</c:v>
                </c:pt>
                <c:pt idx="5181">
                  <c:v>12.001570000000001</c:v>
                </c:pt>
                <c:pt idx="5182">
                  <c:v>12.000541</c:v>
                </c:pt>
                <c:pt idx="5183">
                  <c:v>12.001723999999999</c:v>
                </c:pt>
                <c:pt idx="5184">
                  <c:v>12.000351999999999</c:v>
                </c:pt>
                <c:pt idx="5185">
                  <c:v>12.001686000000024</c:v>
                </c:pt>
                <c:pt idx="5186">
                  <c:v>12.001026</c:v>
                </c:pt>
                <c:pt idx="5187">
                  <c:v>12.001195000000001</c:v>
                </c:pt>
                <c:pt idx="5188">
                  <c:v>12.000407000000004</c:v>
                </c:pt>
                <c:pt idx="5189">
                  <c:v>12.001793000000001</c:v>
                </c:pt>
                <c:pt idx="5190">
                  <c:v>11.999823000000001</c:v>
                </c:pt>
                <c:pt idx="5191">
                  <c:v>12.001116</c:v>
                </c:pt>
                <c:pt idx="5192">
                  <c:v>12.001147</c:v>
                </c:pt>
                <c:pt idx="5193">
                  <c:v>12.002090000000004</c:v>
                </c:pt>
                <c:pt idx="5194">
                  <c:v>12.000751000000001</c:v>
                </c:pt>
                <c:pt idx="5195">
                  <c:v>12.000262999999999</c:v>
                </c:pt>
                <c:pt idx="5196">
                  <c:v>11.99994</c:v>
                </c:pt>
                <c:pt idx="5197">
                  <c:v>11.999945</c:v>
                </c:pt>
                <c:pt idx="5198">
                  <c:v>11.999571</c:v>
                </c:pt>
                <c:pt idx="5199">
                  <c:v>12.000513</c:v>
                </c:pt>
                <c:pt idx="5200">
                  <c:v>12.00028</c:v>
                </c:pt>
                <c:pt idx="5201">
                  <c:v>11.999768</c:v>
                </c:pt>
                <c:pt idx="5202">
                  <c:v>12.00079</c:v>
                </c:pt>
                <c:pt idx="5203">
                  <c:v>12.000619</c:v>
                </c:pt>
                <c:pt idx="5204">
                  <c:v>12.000838</c:v>
                </c:pt>
                <c:pt idx="5205">
                  <c:v>12.000585000000004</c:v>
                </c:pt>
                <c:pt idx="5206">
                  <c:v>12.001477</c:v>
                </c:pt>
                <c:pt idx="5207">
                  <c:v>12.000088</c:v>
                </c:pt>
                <c:pt idx="5208">
                  <c:v>12.000069</c:v>
                </c:pt>
                <c:pt idx="5209">
                  <c:v>11.999849000000006</c:v>
                </c:pt>
                <c:pt idx="5210">
                  <c:v>12.001733</c:v>
                </c:pt>
                <c:pt idx="5211">
                  <c:v>11.999311000000001</c:v>
                </c:pt>
                <c:pt idx="5212">
                  <c:v>12.000227999999998</c:v>
                </c:pt>
                <c:pt idx="5213">
                  <c:v>12.000694000000006</c:v>
                </c:pt>
                <c:pt idx="5214">
                  <c:v>12.000693</c:v>
                </c:pt>
                <c:pt idx="5215">
                  <c:v>12.001643</c:v>
                </c:pt>
                <c:pt idx="5216">
                  <c:v>12.000424000000002</c:v>
                </c:pt>
                <c:pt idx="5217">
                  <c:v>12.00098</c:v>
                </c:pt>
                <c:pt idx="5218">
                  <c:v>12.000413</c:v>
                </c:pt>
                <c:pt idx="5219">
                  <c:v>12.001310999999999</c:v>
                </c:pt>
                <c:pt idx="5220">
                  <c:v>12.000937</c:v>
                </c:pt>
                <c:pt idx="5221">
                  <c:v>12.001398999999999</c:v>
                </c:pt>
                <c:pt idx="5222">
                  <c:v>12.000851000000001</c:v>
                </c:pt>
                <c:pt idx="5223">
                  <c:v>12.001120999999999</c:v>
                </c:pt>
                <c:pt idx="5224">
                  <c:v>12.000970000000001</c:v>
                </c:pt>
                <c:pt idx="5225">
                  <c:v>12.000211999999999</c:v>
                </c:pt>
                <c:pt idx="5226">
                  <c:v>12.001224999999998</c:v>
                </c:pt>
                <c:pt idx="5227">
                  <c:v>12.002137000000006</c:v>
                </c:pt>
                <c:pt idx="5228">
                  <c:v>11.999598000000002</c:v>
                </c:pt>
                <c:pt idx="5229">
                  <c:v>12.000228999999999</c:v>
                </c:pt>
                <c:pt idx="5230">
                  <c:v>11.999751</c:v>
                </c:pt>
                <c:pt idx="5231">
                  <c:v>12.000430000000026</c:v>
                </c:pt>
                <c:pt idx="5232">
                  <c:v>12.000374999999998</c:v>
                </c:pt>
                <c:pt idx="5233">
                  <c:v>12.001706</c:v>
                </c:pt>
                <c:pt idx="5234">
                  <c:v>12.000645</c:v>
                </c:pt>
                <c:pt idx="5235">
                  <c:v>12.000256</c:v>
                </c:pt>
                <c:pt idx="5236">
                  <c:v>12.000862</c:v>
                </c:pt>
                <c:pt idx="5237">
                  <c:v>11.999920000000001</c:v>
                </c:pt>
                <c:pt idx="5238">
                  <c:v>12.000442000000024</c:v>
                </c:pt>
                <c:pt idx="5239">
                  <c:v>11.999285</c:v>
                </c:pt>
                <c:pt idx="5240">
                  <c:v>12.000727000000001</c:v>
                </c:pt>
                <c:pt idx="5241">
                  <c:v>11.999838</c:v>
                </c:pt>
                <c:pt idx="5242">
                  <c:v>11.999619000000004</c:v>
                </c:pt>
                <c:pt idx="5243">
                  <c:v>11.999804000000006</c:v>
                </c:pt>
                <c:pt idx="5244">
                  <c:v>12.00024</c:v>
                </c:pt>
                <c:pt idx="5245">
                  <c:v>12.000326999999999</c:v>
                </c:pt>
                <c:pt idx="5246">
                  <c:v>11.999177</c:v>
                </c:pt>
                <c:pt idx="5247">
                  <c:v>11.999911000000001</c:v>
                </c:pt>
                <c:pt idx="5248">
                  <c:v>11.998897000000001</c:v>
                </c:pt>
                <c:pt idx="5249">
                  <c:v>12.000933</c:v>
                </c:pt>
                <c:pt idx="5250">
                  <c:v>12.000198000000001</c:v>
                </c:pt>
                <c:pt idx="5251">
                  <c:v>12.001095000000001</c:v>
                </c:pt>
                <c:pt idx="5252">
                  <c:v>11.999292000000002</c:v>
                </c:pt>
                <c:pt idx="5253">
                  <c:v>11.999377999999998</c:v>
                </c:pt>
                <c:pt idx="5254">
                  <c:v>11.999861000000001</c:v>
                </c:pt>
                <c:pt idx="5255">
                  <c:v>11.999701</c:v>
                </c:pt>
                <c:pt idx="5256">
                  <c:v>11.999742000000024</c:v>
                </c:pt>
                <c:pt idx="5257">
                  <c:v>12.000108000000001</c:v>
                </c:pt>
                <c:pt idx="5258">
                  <c:v>11.999868000000001</c:v>
                </c:pt>
                <c:pt idx="5259">
                  <c:v>12.000143</c:v>
                </c:pt>
                <c:pt idx="5260">
                  <c:v>12.000523000000001</c:v>
                </c:pt>
                <c:pt idx="5261">
                  <c:v>12.000552000000004</c:v>
                </c:pt>
                <c:pt idx="5262">
                  <c:v>12.001387000000001</c:v>
                </c:pt>
                <c:pt idx="5263">
                  <c:v>11.999969</c:v>
                </c:pt>
                <c:pt idx="5264">
                  <c:v>12.001334</c:v>
                </c:pt>
                <c:pt idx="5265">
                  <c:v>11.999522000000002</c:v>
                </c:pt>
                <c:pt idx="5266">
                  <c:v>12.000986000000006</c:v>
                </c:pt>
                <c:pt idx="5267">
                  <c:v>12.001300000000001</c:v>
                </c:pt>
                <c:pt idx="5268">
                  <c:v>11.998857999999998</c:v>
                </c:pt>
                <c:pt idx="5269">
                  <c:v>12.000720999999999</c:v>
                </c:pt>
                <c:pt idx="5270">
                  <c:v>11.999561</c:v>
                </c:pt>
                <c:pt idx="5271">
                  <c:v>12.000593</c:v>
                </c:pt>
                <c:pt idx="5272">
                  <c:v>12.001177999999999</c:v>
                </c:pt>
                <c:pt idx="5273">
                  <c:v>12.001876999999999</c:v>
                </c:pt>
                <c:pt idx="5274">
                  <c:v>11.999768</c:v>
                </c:pt>
                <c:pt idx="5275">
                  <c:v>12.000794000000004</c:v>
                </c:pt>
                <c:pt idx="5276">
                  <c:v>12.001964999999998</c:v>
                </c:pt>
                <c:pt idx="5277">
                  <c:v>12.000866</c:v>
                </c:pt>
                <c:pt idx="5278">
                  <c:v>12.000443000000002</c:v>
                </c:pt>
                <c:pt idx="5279">
                  <c:v>12.000619</c:v>
                </c:pt>
                <c:pt idx="5280">
                  <c:v>12.001340999999998</c:v>
                </c:pt>
                <c:pt idx="5281">
                  <c:v>12.000901000000001</c:v>
                </c:pt>
                <c:pt idx="5282">
                  <c:v>11.999510000000004</c:v>
                </c:pt>
                <c:pt idx="5283">
                  <c:v>12.0001</c:v>
                </c:pt>
                <c:pt idx="5284">
                  <c:v>11.998995000000001</c:v>
                </c:pt>
                <c:pt idx="5285">
                  <c:v>12.000855</c:v>
                </c:pt>
                <c:pt idx="5286">
                  <c:v>12.000414000000006</c:v>
                </c:pt>
                <c:pt idx="5287">
                  <c:v>11.999258000000001</c:v>
                </c:pt>
                <c:pt idx="5288">
                  <c:v>11.999846000000026</c:v>
                </c:pt>
                <c:pt idx="5289">
                  <c:v>12.000384</c:v>
                </c:pt>
                <c:pt idx="5290">
                  <c:v>12.000146000000004</c:v>
                </c:pt>
                <c:pt idx="5291">
                  <c:v>11.999723000000001</c:v>
                </c:pt>
                <c:pt idx="5292">
                  <c:v>11.999084000000074</c:v>
                </c:pt>
                <c:pt idx="5293">
                  <c:v>11.999962</c:v>
                </c:pt>
                <c:pt idx="5294">
                  <c:v>11.999370999999998</c:v>
                </c:pt>
                <c:pt idx="5295">
                  <c:v>12.001529</c:v>
                </c:pt>
                <c:pt idx="5296">
                  <c:v>11.999599000000076</c:v>
                </c:pt>
                <c:pt idx="5297">
                  <c:v>11.999560000000002</c:v>
                </c:pt>
                <c:pt idx="5298">
                  <c:v>12.000927000000001</c:v>
                </c:pt>
                <c:pt idx="5299">
                  <c:v>11.999698</c:v>
                </c:pt>
                <c:pt idx="5300">
                  <c:v>11.999270999999998</c:v>
                </c:pt>
                <c:pt idx="5301">
                  <c:v>11.998784000000002</c:v>
                </c:pt>
                <c:pt idx="5302">
                  <c:v>11.999513</c:v>
                </c:pt>
                <c:pt idx="5303">
                  <c:v>11.999522000000002</c:v>
                </c:pt>
                <c:pt idx="5304">
                  <c:v>12.000055</c:v>
                </c:pt>
                <c:pt idx="5305">
                  <c:v>11.999546000000111</c:v>
                </c:pt>
                <c:pt idx="5306">
                  <c:v>11.999681000000002</c:v>
                </c:pt>
                <c:pt idx="5307">
                  <c:v>11.99999</c:v>
                </c:pt>
                <c:pt idx="5308">
                  <c:v>12.000366</c:v>
                </c:pt>
                <c:pt idx="5309">
                  <c:v>11.998357999999998</c:v>
                </c:pt>
                <c:pt idx="5310">
                  <c:v>12.000701000000001</c:v>
                </c:pt>
                <c:pt idx="5311">
                  <c:v>12.000628000000001</c:v>
                </c:pt>
                <c:pt idx="5312">
                  <c:v>12.000345000000001</c:v>
                </c:pt>
                <c:pt idx="5313">
                  <c:v>12.001032</c:v>
                </c:pt>
                <c:pt idx="5314">
                  <c:v>12.001271999999998</c:v>
                </c:pt>
                <c:pt idx="5315">
                  <c:v>12.000359</c:v>
                </c:pt>
                <c:pt idx="5316">
                  <c:v>11.999972</c:v>
                </c:pt>
                <c:pt idx="5317">
                  <c:v>12.000794000000004</c:v>
                </c:pt>
                <c:pt idx="5318">
                  <c:v>12.000772</c:v>
                </c:pt>
                <c:pt idx="5319">
                  <c:v>11.999338</c:v>
                </c:pt>
                <c:pt idx="5320">
                  <c:v>12.000705</c:v>
                </c:pt>
                <c:pt idx="5321">
                  <c:v>12.001436000000076</c:v>
                </c:pt>
                <c:pt idx="5322">
                  <c:v>12.000163000000001</c:v>
                </c:pt>
                <c:pt idx="5323">
                  <c:v>12.000899</c:v>
                </c:pt>
                <c:pt idx="5324">
                  <c:v>11.999044000000024</c:v>
                </c:pt>
                <c:pt idx="5325">
                  <c:v>12.000352999999999</c:v>
                </c:pt>
                <c:pt idx="5326">
                  <c:v>12.000143</c:v>
                </c:pt>
                <c:pt idx="5327">
                  <c:v>12.000246000000002</c:v>
                </c:pt>
                <c:pt idx="5328">
                  <c:v>12.000592000000006</c:v>
                </c:pt>
                <c:pt idx="5329">
                  <c:v>12.000383000000001</c:v>
                </c:pt>
                <c:pt idx="5330">
                  <c:v>11.999226</c:v>
                </c:pt>
                <c:pt idx="5331">
                  <c:v>12.000597000000004</c:v>
                </c:pt>
                <c:pt idx="5332">
                  <c:v>11.999592000000026</c:v>
                </c:pt>
                <c:pt idx="5333">
                  <c:v>12.000588</c:v>
                </c:pt>
                <c:pt idx="5334">
                  <c:v>12.000007</c:v>
                </c:pt>
                <c:pt idx="5335">
                  <c:v>12.000018000000001</c:v>
                </c:pt>
                <c:pt idx="5336">
                  <c:v>12.000647000000004</c:v>
                </c:pt>
                <c:pt idx="5337">
                  <c:v>12.000558</c:v>
                </c:pt>
                <c:pt idx="5338">
                  <c:v>11.998585</c:v>
                </c:pt>
                <c:pt idx="5339">
                  <c:v>11.999032000000026</c:v>
                </c:pt>
                <c:pt idx="5340">
                  <c:v>11.999855</c:v>
                </c:pt>
                <c:pt idx="5341">
                  <c:v>11.999232000000006</c:v>
                </c:pt>
                <c:pt idx="5342">
                  <c:v>12.000048</c:v>
                </c:pt>
                <c:pt idx="5343">
                  <c:v>11.999087000000006</c:v>
                </c:pt>
                <c:pt idx="5344">
                  <c:v>11.999211000000001</c:v>
                </c:pt>
                <c:pt idx="5345">
                  <c:v>12.000071999999999</c:v>
                </c:pt>
                <c:pt idx="5346">
                  <c:v>12.000258000000001</c:v>
                </c:pt>
                <c:pt idx="5347">
                  <c:v>11.999319</c:v>
                </c:pt>
                <c:pt idx="5348">
                  <c:v>12.00088</c:v>
                </c:pt>
                <c:pt idx="5349">
                  <c:v>12.000347</c:v>
                </c:pt>
                <c:pt idx="5350">
                  <c:v>11.999062</c:v>
                </c:pt>
                <c:pt idx="5351">
                  <c:v>12.001164999999999</c:v>
                </c:pt>
                <c:pt idx="5352">
                  <c:v>12.001455</c:v>
                </c:pt>
                <c:pt idx="5353">
                  <c:v>11.999068000000001</c:v>
                </c:pt>
                <c:pt idx="5354">
                  <c:v>11.999677</c:v>
                </c:pt>
                <c:pt idx="5355">
                  <c:v>12.00145</c:v>
                </c:pt>
                <c:pt idx="5356">
                  <c:v>12.000831</c:v>
                </c:pt>
                <c:pt idx="5357">
                  <c:v>11.99981</c:v>
                </c:pt>
                <c:pt idx="5358">
                  <c:v>12.000494000000026</c:v>
                </c:pt>
                <c:pt idx="5359">
                  <c:v>12.000556000000024</c:v>
                </c:pt>
                <c:pt idx="5360">
                  <c:v>11.999422000000004</c:v>
                </c:pt>
                <c:pt idx="5361">
                  <c:v>11.999563</c:v>
                </c:pt>
                <c:pt idx="5362">
                  <c:v>12.000836000000024</c:v>
                </c:pt>
                <c:pt idx="5363">
                  <c:v>11.99976</c:v>
                </c:pt>
                <c:pt idx="5364">
                  <c:v>12.000141000000001</c:v>
                </c:pt>
                <c:pt idx="5365">
                  <c:v>12.000387</c:v>
                </c:pt>
                <c:pt idx="5366">
                  <c:v>11.999868000000001</c:v>
                </c:pt>
                <c:pt idx="5367">
                  <c:v>11.998097</c:v>
                </c:pt>
                <c:pt idx="5368">
                  <c:v>12.000495000000004</c:v>
                </c:pt>
                <c:pt idx="5369">
                  <c:v>12.013126</c:v>
                </c:pt>
                <c:pt idx="5370">
                  <c:v>12.044208999999999</c:v>
                </c:pt>
                <c:pt idx="5371">
                  <c:v>12.072369</c:v>
                </c:pt>
                <c:pt idx="5372">
                  <c:v>12.096088</c:v>
                </c:pt>
                <c:pt idx="5373">
                  <c:v>12.119179000000001</c:v>
                </c:pt>
                <c:pt idx="5374">
                  <c:v>12.141652000000001</c:v>
                </c:pt>
                <c:pt idx="5375">
                  <c:v>12.163148</c:v>
                </c:pt>
                <c:pt idx="5376">
                  <c:v>12.186027999999999</c:v>
                </c:pt>
                <c:pt idx="5377">
                  <c:v>12.204015999999999</c:v>
                </c:pt>
                <c:pt idx="5378">
                  <c:v>12.223197000000001</c:v>
                </c:pt>
                <c:pt idx="5379">
                  <c:v>12.241986999999998</c:v>
                </c:pt>
                <c:pt idx="5380">
                  <c:v>12.259159</c:v>
                </c:pt>
                <c:pt idx="5381">
                  <c:v>12.276626</c:v>
                </c:pt>
                <c:pt idx="5382">
                  <c:v>12.296617999999999</c:v>
                </c:pt>
                <c:pt idx="5383">
                  <c:v>12.314042000000002</c:v>
                </c:pt>
                <c:pt idx="5384">
                  <c:v>12.332771000000001</c:v>
                </c:pt>
                <c:pt idx="5385">
                  <c:v>12.350592000000121</c:v>
                </c:pt>
                <c:pt idx="5386">
                  <c:v>12.370367</c:v>
                </c:pt>
                <c:pt idx="5387">
                  <c:v>12.392485000000118</c:v>
                </c:pt>
                <c:pt idx="5388">
                  <c:v>12.419544000000098</c:v>
                </c:pt>
                <c:pt idx="5389">
                  <c:v>12.445276</c:v>
                </c:pt>
                <c:pt idx="5390">
                  <c:v>12.471146000000006</c:v>
                </c:pt>
                <c:pt idx="5391">
                  <c:v>12.491549000000004</c:v>
                </c:pt>
                <c:pt idx="5392">
                  <c:v>12.512081</c:v>
                </c:pt>
                <c:pt idx="5393">
                  <c:v>12.551394</c:v>
                </c:pt>
                <c:pt idx="5394">
                  <c:v>12.569324</c:v>
                </c:pt>
                <c:pt idx="5395">
                  <c:v>12.586075000000001</c:v>
                </c:pt>
                <c:pt idx="5396">
                  <c:v>12.601971999999998</c:v>
                </c:pt>
                <c:pt idx="5397">
                  <c:v>12.617646000000002</c:v>
                </c:pt>
                <c:pt idx="5398">
                  <c:v>12.633210999999999</c:v>
                </c:pt>
                <c:pt idx="5399">
                  <c:v>12.649001999999999</c:v>
                </c:pt>
                <c:pt idx="5400">
                  <c:v>12.666179</c:v>
                </c:pt>
                <c:pt idx="5401">
                  <c:v>12.683628000000001</c:v>
                </c:pt>
                <c:pt idx="5402">
                  <c:v>12.702448</c:v>
                </c:pt>
                <c:pt idx="5403">
                  <c:v>12.729926999999998</c:v>
                </c:pt>
                <c:pt idx="5404">
                  <c:v>12.759517000000002</c:v>
                </c:pt>
                <c:pt idx="5405">
                  <c:v>12.785501</c:v>
                </c:pt>
                <c:pt idx="5406">
                  <c:v>12.810932000000006</c:v>
                </c:pt>
                <c:pt idx="5407">
                  <c:v>12.831064</c:v>
                </c:pt>
                <c:pt idx="5408">
                  <c:v>12.853221</c:v>
                </c:pt>
                <c:pt idx="5409">
                  <c:v>12.871613</c:v>
                </c:pt>
                <c:pt idx="5410">
                  <c:v>12.89029</c:v>
                </c:pt>
                <c:pt idx="5411">
                  <c:v>12.908822000000001</c:v>
                </c:pt>
                <c:pt idx="5412">
                  <c:v>12.926934000000006</c:v>
                </c:pt>
                <c:pt idx="5413">
                  <c:v>12.941764999999998</c:v>
                </c:pt>
                <c:pt idx="5414">
                  <c:v>12.959108000000002</c:v>
                </c:pt>
                <c:pt idx="5415">
                  <c:v>12.974886000000026</c:v>
                </c:pt>
                <c:pt idx="5416">
                  <c:v>12.992803</c:v>
                </c:pt>
                <c:pt idx="5417">
                  <c:v>13.006651</c:v>
                </c:pt>
                <c:pt idx="5418">
                  <c:v>13.018152999999998</c:v>
                </c:pt>
                <c:pt idx="5419">
                  <c:v>13.020945000000001</c:v>
                </c:pt>
                <c:pt idx="5420">
                  <c:v>13.016446000000098</c:v>
                </c:pt>
                <c:pt idx="5421">
                  <c:v>13.009377000000001</c:v>
                </c:pt>
                <c:pt idx="5422">
                  <c:v>13.001205000000001</c:v>
                </c:pt>
                <c:pt idx="5423">
                  <c:v>12.996669000000002</c:v>
                </c:pt>
                <c:pt idx="5424">
                  <c:v>12.991240999999999</c:v>
                </c:pt>
                <c:pt idx="5425">
                  <c:v>12.988886000000004</c:v>
                </c:pt>
                <c:pt idx="5426">
                  <c:v>12.986872</c:v>
                </c:pt>
                <c:pt idx="5427">
                  <c:v>12.984592000000006</c:v>
                </c:pt>
                <c:pt idx="5428">
                  <c:v>12.985886000000121</c:v>
                </c:pt>
                <c:pt idx="5429">
                  <c:v>12.987701000000001</c:v>
                </c:pt>
                <c:pt idx="5430">
                  <c:v>12.985575000000004</c:v>
                </c:pt>
                <c:pt idx="5431">
                  <c:v>12.985978000000001</c:v>
                </c:pt>
                <c:pt idx="5432">
                  <c:v>12.987207</c:v>
                </c:pt>
                <c:pt idx="5433">
                  <c:v>12.987338000000001</c:v>
                </c:pt>
                <c:pt idx="5434">
                  <c:v>12.988747</c:v>
                </c:pt>
                <c:pt idx="5435">
                  <c:v>12.993484000000111</c:v>
                </c:pt>
                <c:pt idx="5436">
                  <c:v>12.995118</c:v>
                </c:pt>
                <c:pt idx="5437">
                  <c:v>12.998829000000001</c:v>
                </c:pt>
                <c:pt idx="5438">
                  <c:v>13.000577</c:v>
                </c:pt>
                <c:pt idx="5439">
                  <c:v>13.001795</c:v>
                </c:pt>
                <c:pt idx="5440">
                  <c:v>13.004385000000001</c:v>
                </c:pt>
                <c:pt idx="5441">
                  <c:v>13.004964999999999</c:v>
                </c:pt>
                <c:pt idx="5442">
                  <c:v>13.004557</c:v>
                </c:pt>
                <c:pt idx="5443">
                  <c:v>13.007257000000001</c:v>
                </c:pt>
                <c:pt idx="5444">
                  <c:v>13.007027999999998</c:v>
                </c:pt>
                <c:pt idx="5445">
                  <c:v>13.006721000000001</c:v>
                </c:pt>
                <c:pt idx="5446">
                  <c:v>13.006606000000026</c:v>
                </c:pt>
                <c:pt idx="5447">
                  <c:v>13.005979</c:v>
                </c:pt>
                <c:pt idx="5448">
                  <c:v>13.005499000000107</c:v>
                </c:pt>
                <c:pt idx="5449">
                  <c:v>13.004952999999999</c:v>
                </c:pt>
                <c:pt idx="5450">
                  <c:v>13.005628</c:v>
                </c:pt>
                <c:pt idx="5451">
                  <c:v>13.005518</c:v>
                </c:pt>
                <c:pt idx="5452">
                  <c:v>13.004694000000002</c:v>
                </c:pt>
                <c:pt idx="5453">
                  <c:v>13.004307000000001</c:v>
                </c:pt>
                <c:pt idx="5454">
                  <c:v>13.004843000000001</c:v>
                </c:pt>
                <c:pt idx="5455">
                  <c:v>13.003604000000006</c:v>
                </c:pt>
                <c:pt idx="5456">
                  <c:v>13.002610000000002</c:v>
                </c:pt>
                <c:pt idx="5457">
                  <c:v>13.001755000000001</c:v>
                </c:pt>
                <c:pt idx="5458">
                  <c:v>13.002034000000076</c:v>
                </c:pt>
                <c:pt idx="5459">
                  <c:v>13.002335</c:v>
                </c:pt>
                <c:pt idx="5460">
                  <c:v>13.001837</c:v>
                </c:pt>
                <c:pt idx="5461">
                  <c:v>13.001917000000001</c:v>
                </c:pt>
                <c:pt idx="5462">
                  <c:v>13.000799000000002</c:v>
                </c:pt>
                <c:pt idx="5463">
                  <c:v>13.000716000000002</c:v>
                </c:pt>
                <c:pt idx="5464">
                  <c:v>13.001451000000001</c:v>
                </c:pt>
                <c:pt idx="5465">
                  <c:v>13.000915000000001</c:v>
                </c:pt>
                <c:pt idx="5466">
                  <c:v>13.000678000000001</c:v>
                </c:pt>
                <c:pt idx="5467">
                  <c:v>12.998176000000001</c:v>
                </c:pt>
                <c:pt idx="5468">
                  <c:v>12.999552000000024</c:v>
                </c:pt>
                <c:pt idx="5469">
                  <c:v>13.000204</c:v>
                </c:pt>
                <c:pt idx="5470">
                  <c:v>12.999602000000024</c:v>
                </c:pt>
                <c:pt idx="5471">
                  <c:v>12.998784000000002</c:v>
                </c:pt>
                <c:pt idx="5472">
                  <c:v>12.998096</c:v>
                </c:pt>
                <c:pt idx="5473">
                  <c:v>12.998054</c:v>
                </c:pt>
                <c:pt idx="5474">
                  <c:v>12.998568000000001</c:v>
                </c:pt>
                <c:pt idx="5475">
                  <c:v>12.997162999999999</c:v>
                </c:pt>
                <c:pt idx="5476">
                  <c:v>12.998135</c:v>
                </c:pt>
                <c:pt idx="5477">
                  <c:v>12.997882000000002</c:v>
                </c:pt>
                <c:pt idx="5478">
                  <c:v>12.997789000000004</c:v>
                </c:pt>
                <c:pt idx="5479">
                  <c:v>12.99849</c:v>
                </c:pt>
                <c:pt idx="5480">
                  <c:v>12.998139</c:v>
                </c:pt>
                <c:pt idx="5481">
                  <c:v>12.996473</c:v>
                </c:pt>
                <c:pt idx="5482">
                  <c:v>12.997019</c:v>
                </c:pt>
                <c:pt idx="5483">
                  <c:v>12.996907</c:v>
                </c:pt>
                <c:pt idx="5484">
                  <c:v>12.996320000000001</c:v>
                </c:pt>
                <c:pt idx="5485">
                  <c:v>12.996612000000002</c:v>
                </c:pt>
                <c:pt idx="5486">
                  <c:v>12.996639000000076</c:v>
                </c:pt>
                <c:pt idx="5487">
                  <c:v>12.996607000000004</c:v>
                </c:pt>
                <c:pt idx="5488">
                  <c:v>12.996531000000004</c:v>
                </c:pt>
                <c:pt idx="5489">
                  <c:v>12.996093</c:v>
                </c:pt>
                <c:pt idx="5490">
                  <c:v>12.996509000000026</c:v>
                </c:pt>
                <c:pt idx="5491">
                  <c:v>12.996259</c:v>
                </c:pt>
                <c:pt idx="5492">
                  <c:v>12.998613000000001</c:v>
                </c:pt>
                <c:pt idx="5493">
                  <c:v>12.998240999999998</c:v>
                </c:pt>
                <c:pt idx="5494">
                  <c:v>12.998617000000001</c:v>
                </c:pt>
                <c:pt idx="5495">
                  <c:v>12.997648</c:v>
                </c:pt>
                <c:pt idx="5496">
                  <c:v>12.997426000000004</c:v>
                </c:pt>
                <c:pt idx="5497">
                  <c:v>12.998945000000001</c:v>
                </c:pt>
                <c:pt idx="5498">
                  <c:v>12.999467000000006</c:v>
                </c:pt>
                <c:pt idx="5499">
                  <c:v>13.000209</c:v>
                </c:pt>
                <c:pt idx="5500">
                  <c:v>13.000757</c:v>
                </c:pt>
                <c:pt idx="5501">
                  <c:v>13.000794000000004</c:v>
                </c:pt>
                <c:pt idx="5502">
                  <c:v>13.001302000000001</c:v>
                </c:pt>
                <c:pt idx="5503">
                  <c:v>13.000908000000001</c:v>
                </c:pt>
                <c:pt idx="5504">
                  <c:v>13.001495</c:v>
                </c:pt>
                <c:pt idx="5505">
                  <c:v>13.001899</c:v>
                </c:pt>
                <c:pt idx="5506">
                  <c:v>13.000999</c:v>
                </c:pt>
                <c:pt idx="5507">
                  <c:v>13.000688</c:v>
                </c:pt>
                <c:pt idx="5508">
                  <c:v>13.001670000000001</c:v>
                </c:pt>
                <c:pt idx="5509">
                  <c:v>13.001417</c:v>
                </c:pt>
                <c:pt idx="5510">
                  <c:v>13.001583</c:v>
                </c:pt>
                <c:pt idx="5511">
                  <c:v>13.002518</c:v>
                </c:pt>
                <c:pt idx="5512">
                  <c:v>13.001809</c:v>
                </c:pt>
                <c:pt idx="5513">
                  <c:v>13.002894000000024</c:v>
                </c:pt>
                <c:pt idx="5514">
                  <c:v>13.000682000000022</c:v>
                </c:pt>
                <c:pt idx="5515">
                  <c:v>13.001493</c:v>
                </c:pt>
                <c:pt idx="5516">
                  <c:v>13.002252</c:v>
                </c:pt>
                <c:pt idx="5517">
                  <c:v>13.002423</c:v>
                </c:pt>
                <c:pt idx="5518">
                  <c:v>13.00051</c:v>
                </c:pt>
                <c:pt idx="5519">
                  <c:v>13.001434000000026</c:v>
                </c:pt>
                <c:pt idx="5520">
                  <c:v>13.001845000000001</c:v>
                </c:pt>
                <c:pt idx="5521">
                  <c:v>13.002035000000006</c:v>
                </c:pt>
                <c:pt idx="5522">
                  <c:v>13.000174999999999</c:v>
                </c:pt>
                <c:pt idx="5523">
                  <c:v>13.000776</c:v>
                </c:pt>
                <c:pt idx="5524">
                  <c:v>13.001270999999999</c:v>
                </c:pt>
                <c:pt idx="5525">
                  <c:v>12.999829</c:v>
                </c:pt>
                <c:pt idx="5526">
                  <c:v>13.000401</c:v>
                </c:pt>
                <c:pt idx="5527">
                  <c:v>13.000992</c:v>
                </c:pt>
                <c:pt idx="5528">
                  <c:v>13.000443000000002</c:v>
                </c:pt>
                <c:pt idx="5529">
                  <c:v>12.999561</c:v>
                </c:pt>
                <c:pt idx="5530">
                  <c:v>12.999424000000024</c:v>
                </c:pt>
                <c:pt idx="5531">
                  <c:v>12.999863</c:v>
                </c:pt>
                <c:pt idx="5532">
                  <c:v>12.999454000000076</c:v>
                </c:pt>
                <c:pt idx="5533">
                  <c:v>12.999832000000024</c:v>
                </c:pt>
                <c:pt idx="5534">
                  <c:v>12.999749000000024</c:v>
                </c:pt>
                <c:pt idx="5535">
                  <c:v>13.000165000000001</c:v>
                </c:pt>
                <c:pt idx="5536">
                  <c:v>12.999225000000001</c:v>
                </c:pt>
                <c:pt idx="5537">
                  <c:v>12.999191</c:v>
                </c:pt>
                <c:pt idx="5538">
                  <c:v>13.000392</c:v>
                </c:pt>
                <c:pt idx="5539">
                  <c:v>12.999667000000002</c:v>
                </c:pt>
                <c:pt idx="5540">
                  <c:v>12.998273999999999</c:v>
                </c:pt>
                <c:pt idx="5541">
                  <c:v>12.997174999999999</c:v>
                </c:pt>
                <c:pt idx="5542">
                  <c:v>12.999191</c:v>
                </c:pt>
                <c:pt idx="5543">
                  <c:v>12.998609</c:v>
                </c:pt>
                <c:pt idx="5544">
                  <c:v>12.999244000000004</c:v>
                </c:pt>
                <c:pt idx="5545">
                  <c:v>12.99929</c:v>
                </c:pt>
                <c:pt idx="5546">
                  <c:v>12.999641</c:v>
                </c:pt>
                <c:pt idx="5547">
                  <c:v>12.998164999999998</c:v>
                </c:pt>
                <c:pt idx="5548">
                  <c:v>12.999657000000004</c:v>
                </c:pt>
                <c:pt idx="5549">
                  <c:v>12.99966</c:v>
                </c:pt>
                <c:pt idx="5550">
                  <c:v>12.999871000000001</c:v>
                </c:pt>
                <c:pt idx="5551">
                  <c:v>12.998370999999999</c:v>
                </c:pt>
                <c:pt idx="5552">
                  <c:v>12.999063</c:v>
                </c:pt>
                <c:pt idx="5553">
                  <c:v>12.999726000000004</c:v>
                </c:pt>
                <c:pt idx="5554">
                  <c:v>12.999618</c:v>
                </c:pt>
                <c:pt idx="5555">
                  <c:v>12.999310000000001</c:v>
                </c:pt>
                <c:pt idx="5556">
                  <c:v>12.998240999999998</c:v>
                </c:pt>
                <c:pt idx="5557">
                  <c:v>12.999681000000002</c:v>
                </c:pt>
                <c:pt idx="5558">
                  <c:v>12.999043</c:v>
                </c:pt>
                <c:pt idx="5559">
                  <c:v>13.000086000000024</c:v>
                </c:pt>
                <c:pt idx="5560">
                  <c:v>12.999841</c:v>
                </c:pt>
                <c:pt idx="5561">
                  <c:v>13.000025000000001</c:v>
                </c:pt>
                <c:pt idx="5562">
                  <c:v>13.000436000000114</c:v>
                </c:pt>
                <c:pt idx="5563">
                  <c:v>12.999876</c:v>
                </c:pt>
                <c:pt idx="5564">
                  <c:v>13.000120999999998</c:v>
                </c:pt>
                <c:pt idx="5565">
                  <c:v>13.000503</c:v>
                </c:pt>
                <c:pt idx="5566">
                  <c:v>13.000461</c:v>
                </c:pt>
                <c:pt idx="5567">
                  <c:v>13.000597000000004</c:v>
                </c:pt>
                <c:pt idx="5568">
                  <c:v>13.000941000000001</c:v>
                </c:pt>
                <c:pt idx="5569">
                  <c:v>13.000379000000001</c:v>
                </c:pt>
                <c:pt idx="5570">
                  <c:v>13.000887000000002</c:v>
                </c:pt>
                <c:pt idx="5571">
                  <c:v>13.002030000000024</c:v>
                </c:pt>
                <c:pt idx="5572">
                  <c:v>13.001559</c:v>
                </c:pt>
                <c:pt idx="5573">
                  <c:v>13.000525</c:v>
                </c:pt>
                <c:pt idx="5574">
                  <c:v>12.999647000000024</c:v>
                </c:pt>
                <c:pt idx="5575">
                  <c:v>13.00042</c:v>
                </c:pt>
                <c:pt idx="5576">
                  <c:v>13.000511000000001</c:v>
                </c:pt>
                <c:pt idx="5577">
                  <c:v>13.000291000000001</c:v>
                </c:pt>
                <c:pt idx="5578">
                  <c:v>13.001126999999999</c:v>
                </c:pt>
                <c:pt idx="5579">
                  <c:v>12.999666000000024</c:v>
                </c:pt>
                <c:pt idx="5580">
                  <c:v>13.001764</c:v>
                </c:pt>
                <c:pt idx="5581">
                  <c:v>12.999560000000002</c:v>
                </c:pt>
                <c:pt idx="5582">
                  <c:v>13.000977000000001</c:v>
                </c:pt>
                <c:pt idx="5583">
                  <c:v>13.000038</c:v>
                </c:pt>
                <c:pt idx="5584">
                  <c:v>13.001326000000001</c:v>
                </c:pt>
                <c:pt idx="5585">
                  <c:v>13.000306</c:v>
                </c:pt>
                <c:pt idx="5586">
                  <c:v>13.000515</c:v>
                </c:pt>
                <c:pt idx="5587">
                  <c:v>13.001800999999999</c:v>
                </c:pt>
                <c:pt idx="5588">
                  <c:v>13.000860000000001</c:v>
                </c:pt>
                <c:pt idx="5589">
                  <c:v>13.000067</c:v>
                </c:pt>
                <c:pt idx="5590">
                  <c:v>12.999872</c:v>
                </c:pt>
                <c:pt idx="5591">
                  <c:v>13.000630000000006</c:v>
                </c:pt>
                <c:pt idx="5592">
                  <c:v>12.999602000000024</c:v>
                </c:pt>
                <c:pt idx="5593">
                  <c:v>13.000547000000006</c:v>
                </c:pt>
                <c:pt idx="5594">
                  <c:v>13.000379000000001</c:v>
                </c:pt>
                <c:pt idx="5595">
                  <c:v>13.001349999999999</c:v>
                </c:pt>
                <c:pt idx="5596">
                  <c:v>12.999859000000002</c:v>
                </c:pt>
                <c:pt idx="5597">
                  <c:v>13.000411</c:v>
                </c:pt>
                <c:pt idx="5598">
                  <c:v>12.99901</c:v>
                </c:pt>
                <c:pt idx="5599">
                  <c:v>13.000581</c:v>
                </c:pt>
                <c:pt idx="5600">
                  <c:v>13.000345000000001</c:v>
                </c:pt>
                <c:pt idx="5601">
                  <c:v>12.998223999999999</c:v>
                </c:pt>
                <c:pt idx="5602">
                  <c:v>12.999371999999999</c:v>
                </c:pt>
                <c:pt idx="5603">
                  <c:v>12.999579000000002</c:v>
                </c:pt>
                <c:pt idx="5604">
                  <c:v>13.00001</c:v>
                </c:pt>
                <c:pt idx="5605">
                  <c:v>12.999402000000076</c:v>
                </c:pt>
                <c:pt idx="5606">
                  <c:v>12.99985</c:v>
                </c:pt>
                <c:pt idx="5607">
                  <c:v>12.999003</c:v>
                </c:pt>
                <c:pt idx="5608">
                  <c:v>12.999435000000076</c:v>
                </c:pt>
                <c:pt idx="5609">
                  <c:v>12.999258000000001</c:v>
                </c:pt>
                <c:pt idx="5610">
                  <c:v>12.999764000000004</c:v>
                </c:pt>
                <c:pt idx="5611">
                  <c:v>12.999454000000076</c:v>
                </c:pt>
                <c:pt idx="5612">
                  <c:v>13.001426</c:v>
                </c:pt>
                <c:pt idx="5613">
                  <c:v>13.000320999999998</c:v>
                </c:pt>
                <c:pt idx="5614">
                  <c:v>12.999657000000004</c:v>
                </c:pt>
                <c:pt idx="5615">
                  <c:v>13.000152</c:v>
                </c:pt>
                <c:pt idx="5616">
                  <c:v>13.000084000000006</c:v>
                </c:pt>
                <c:pt idx="5617">
                  <c:v>12.998951999999999</c:v>
                </c:pt>
                <c:pt idx="5618">
                  <c:v>12.998970999999999</c:v>
                </c:pt>
                <c:pt idx="5619">
                  <c:v>12.999490000000026</c:v>
                </c:pt>
                <c:pt idx="5620">
                  <c:v>12.999451000000002</c:v>
                </c:pt>
                <c:pt idx="5621">
                  <c:v>13.000455000000002</c:v>
                </c:pt>
                <c:pt idx="5622">
                  <c:v>13.000210999999998</c:v>
                </c:pt>
                <c:pt idx="5623">
                  <c:v>12.999937000000006</c:v>
                </c:pt>
                <c:pt idx="5624">
                  <c:v>13.000459000000006</c:v>
                </c:pt>
                <c:pt idx="5625">
                  <c:v>12.999804000000006</c:v>
                </c:pt>
                <c:pt idx="5626">
                  <c:v>12.999701</c:v>
                </c:pt>
                <c:pt idx="5627">
                  <c:v>12.999806000000024</c:v>
                </c:pt>
                <c:pt idx="5628">
                  <c:v>13.000324000000001</c:v>
                </c:pt>
                <c:pt idx="5629">
                  <c:v>13.000188</c:v>
                </c:pt>
                <c:pt idx="5630">
                  <c:v>12.999367000000001</c:v>
                </c:pt>
                <c:pt idx="5631">
                  <c:v>13.000887000000002</c:v>
                </c:pt>
                <c:pt idx="5632">
                  <c:v>12.99999</c:v>
                </c:pt>
                <c:pt idx="5633">
                  <c:v>12.999126</c:v>
                </c:pt>
                <c:pt idx="5634">
                  <c:v>12.999229</c:v>
                </c:pt>
                <c:pt idx="5635">
                  <c:v>12.999682000000076</c:v>
                </c:pt>
                <c:pt idx="5636">
                  <c:v>13.000637000000006</c:v>
                </c:pt>
                <c:pt idx="5637">
                  <c:v>13.000035</c:v>
                </c:pt>
                <c:pt idx="5638">
                  <c:v>13.001144</c:v>
                </c:pt>
                <c:pt idx="5639">
                  <c:v>12.999569000000006</c:v>
                </c:pt>
                <c:pt idx="5640">
                  <c:v>12.999336000000024</c:v>
                </c:pt>
                <c:pt idx="5641">
                  <c:v>13.001341999999999</c:v>
                </c:pt>
                <c:pt idx="5642">
                  <c:v>13.000170000000001</c:v>
                </c:pt>
                <c:pt idx="5643">
                  <c:v>13.000184000000004</c:v>
                </c:pt>
                <c:pt idx="5644">
                  <c:v>13.000917999999999</c:v>
                </c:pt>
                <c:pt idx="5645">
                  <c:v>13.000147</c:v>
                </c:pt>
                <c:pt idx="5646">
                  <c:v>12.999051</c:v>
                </c:pt>
                <c:pt idx="5647">
                  <c:v>13.000127999999998</c:v>
                </c:pt>
                <c:pt idx="5648">
                  <c:v>13.000422</c:v>
                </c:pt>
                <c:pt idx="5649">
                  <c:v>12.999367999999999</c:v>
                </c:pt>
                <c:pt idx="5650">
                  <c:v>13.000506000000026</c:v>
                </c:pt>
                <c:pt idx="5651">
                  <c:v>12.999410000000006</c:v>
                </c:pt>
                <c:pt idx="5652">
                  <c:v>13.000396</c:v>
                </c:pt>
                <c:pt idx="5653">
                  <c:v>13.000647000000004</c:v>
                </c:pt>
                <c:pt idx="5654">
                  <c:v>13.00033</c:v>
                </c:pt>
                <c:pt idx="5655">
                  <c:v>12.999664000000006</c:v>
                </c:pt>
                <c:pt idx="5656">
                  <c:v>13.001031000000001</c:v>
                </c:pt>
                <c:pt idx="5657">
                  <c:v>12.998712999999999</c:v>
                </c:pt>
                <c:pt idx="5658">
                  <c:v>12.999371999999999</c:v>
                </c:pt>
                <c:pt idx="5659">
                  <c:v>13.000652000000002</c:v>
                </c:pt>
                <c:pt idx="5660">
                  <c:v>13.000317000000001</c:v>
                </c:pt>
                <c:pt idx="5661">
                  <c:v>12.999106000000006</c:v>
                </c:pt>
                <c:pt idx="5662">
                  <c:v>12.999441000000004</c:v>
                </c:pt>
                <c:pt idx="5663">
                  <c:v>13.00128</c:v>
                </c:pt>
                <c:pt idx="5664">
                  <c:v>12.999118000000001</c:v>
                </c:pt>
                <c:pt idx="5665">
                  <c:v>12.999316</c:v>
                </c:pt>
                <c:pt idx="5666">
                  <c:v>13.000637000000006</c:v>
                </c:pt>
                <c:pt idx="5667">
                  <c:v>13.000480000000024</c:v>
                </c:pt>
                <c:pt idx="5668">
                  <c:v>13.000921999999999</c:v>
                </c:pt>
                <c:pt idx="5669">
                  <c:v>12.999675</c:v>
                </c:pt>
                <c:pt idx="5670">
                  <c:v>12.999179</c:v>
                </c:pt>
                <c:pt idx="5671">
                  <c:v>13.000209</c:v>
                </c:pt>
                <c:pt idx="5672">
                  <c:v>12.998974999999998</c:v>
                </c:pt>
                <c:pt idx="5673">
                  <c:v>12.999488000000024</c:v>
                </c:pt>
                <c:pt idx="5674">
                  <c:v>13.001174999999998</c:v>
                </c:pt>
                <c:pt idx="5675">
                  <c:v>12.999799000000024</c:v>
                </c:pt>
                <c:pt idx="5676">
                  <c:v>12.999575</c:v>
                </c:pt>
                <c:pt idx="5677">
                  <c:v>13.000599000000006</c:v>
                </c:pt>
                <c:pt idx="5678">
                  <c:v>13.000621000000001</c:v>
                </c:pt>
                <c:pt idx="5679">
                  <c:v>13.000319999999999</c:v>
                </c:pt>
                <c:pt idx="5680">
                  <c:v>12.999858</c:v>
                </c:pt>
                <c:pt idx="5681">
                  <c:v>13.000097</c:v>
                </c:pt>
                <c:pt idx="5682">
                  <c:v>12.999193</c:v>
                </c:pt>
                <c:pt idx="5683">
                  <c:v>13.000897</c:v>
                </c:pt>
                <c:pt idx="5684">
                  <c:v>12.999285</c:v>
                </c:pt>
                <c:pt idx="5685">
                  <c:v>13.000310999999998</c:v>
                </c:pt>
                <c:pt idx="5686">
                  <c:v>12.999902000000002</c:v>
                </c:pt>
                <c:pt idx="5687">
                  <c:v>13.000770000000001</c:v>
                </c:pt>
                <c:pt idx="5688">
                  <c:v>12.999811000000001</c:v>
                </c:pt>
                <c:pt idx="5689">
                  <c:v>13.000125000000001</c:v>
                </c:pt>
                <c:pt idx="5690">
                  <c:v>12.999641</c:v>
                </c:pt>
                <c:pt idx="5691">
                  <c:v>12.999675</c:v>
                </c:pt>
                <c:pt idx="5692">
                  <c:v>13.001273999999999</c:v>
                </c:pt>
                <c:pt idx="5693">
                  <c:v>13.000687000000006</c:v>
                </c:pt>
                <c:pt idx="5694">
                  <c:v>12.999467000000006</c:v>
                </c:pt>
                <c:pt idx="5695">
                  <c:v>12.999612000000004</c:v>
                </c:pt>
                <c:pt idx="5696">
                  <c:v>12.998712999999999</c:v>
                </c:pt>
                <c:pt idx="5697">
                  <c:v>12.999465000000002</c:v>
                </c:pt>
                <c:pt idx="5698">
                  <c:v>12.999618</c:v>
                </c:pt>
                <c:pt idx="5699">
                  <c:v>12.999651</c:v>
                </c:pt>
                <c:pt idx="5700">
                  <c:v>13.000545000000002</c:v>
                </c:pt>
                <c:pt idx="5701">
                  <c:v>13.000801000000001</c:v>
                </c:pt>
                <c:pt idx="5702">
                  <c:v>12.999219</c:v>
                </c:pt>
                <c:pt idx="5703">
                  <c:v>13.000030000000002</c:v>
                </c:pt>
                <c:pt idx="5704">
                  <c:v>12.999840000000004</c:v>
                </c:pt>
                <c:pt idx="5705">
                  <c:v>12.999503000000002</c:v>
                </c:pt>
                <c:pt idx="5706">
                  <c:v>12.998851999999999</c:v>
                </c:pt>
                <c:pt idx="5707">
                  <c:v>12.999667000000002</c:v>
                </c:pt>
                <c:pt idx="5708">
                  <c:v>12.999814000000002</c:v>
                </c:pt>
                <c:pt idx="5709">
                  <c:v>12.999880000000006</c:v>
                </c:pt>
                <c:pt idx="5710">
                  <c:v>13.000652000000002</c:v>
                </c:pt>
                <c:pt idx="5711">
                  <c:v>13.000467</c:v>
                </c:pt>
                <c:pt idx="5712">
                  <c:v>12.998810999999998</c:v>
                </c:pt>
                <c:pt idx="5713">
                  <c:v>13.000138</c:v>
                </c:pt>
                <c:pt idx="5714">
                  <c:v>13.001222999999998</c:v>
                </c:pt>
                <c:pt idx="5715">
                  <c:v>13.000678000000001</c:v>
                </c:pt>
                <c:pt idx="5716">
                  <c:v>12.9999</c:v>
                </c:pt>
                <c:pt idx="5717">
                  <c:v>13.001064</c:v>
                </c:pt>
                <c:pt idx="5718">
                  <c:v>12.999247</c:v>
                </c:pt>
                <c:pt idx="5719">
                  <c:v>12.999523</c:v>
                </c:pt>
                <c:pt idx="5720">
                  <c:v>13.001342999999999</c:v>
                </c:pt>
                <c:pt idx="5721">
                  <c:v>12.99966</c:v>
                </c:pt>
                <c:pt idx="5722">
                  <c:v>13.000506000000026</c:v>
                </c:pt>
                <c:pt idx="5723">
                  <c:v>12.999945</c:v>
                </c:pt>
                <c:pt idx="5724">
                  <c:v>12.999985000000002</c:v>
                </c:pt>
                <c:pt idx="5725">
                  <c:v>13.000303000000001</c:v>
                </c:pt>
                <c:pt idx="5726">
                  <c:v>13.000181</c:v>
                </c:pt>
                <c:pt idx="5727">
                  <c:v>13.000504000000006</c:v>
                </c:pt>
                <c:pt idx="5728">
                  <c:v>13.000183</c:v>
                </c:pt>
                <c:pt idx="5729">
                  <c:v>12.999188</c:v>
                </c:pt>
                <c:pt idx="5730">
                  <c:v>13.000554000000006</c:v>
                </c:pt>
                <c:pt idx="5731">
                  <c:v>12.999607000000006</c:v>
                </c:pt>
                <c:pt idx="5732">
                  <c:v>13.00001</c:v>
                </c:pt>
                <c:pt idx="5733">
                  <c:v>13.000997</c:v>
                </c:pt>
                <c:pt idx="5734">
                  <c:v>12.999163000000001</c:v>
                </c:pt>
                <c:pt idx="5735">
                  <c:v>13.000587000000024</c:v>
                </c:pt>
                <c:pt idx="5736">
                  <c:v>12.999935000000002</c:v>
                </c:pt>
                <c:pt idx="5737">
                  <c:v>13.000006000000004</c:v>
                </c:pt>
                <c:pt idx="5738">
                  <c:v>12.999303000000001</c:v>
                </c:pt>
                <c:pt idx="5739">
                  <c:v>13.000614000000002</c:v>
                </c:pt>
                <c:pt idx="5740">
                  <c:v>12.999213000000001</c:v>
                </c:pt>
                <c:pt idx="5741">
                  <c:v>12.999482000000109</c:v>
                </c:pt>
                <c:pt idx="5742">
                  <c:v>12.998117999999998</c:v>
                </c:pt>
                <c:pt idx="5743">
                  <c:v>13.000210999999998</c:v>
                </c:pt>
                <c:pt idx="5744">
                  <c:v>12.998946</c:v>
                </c:pt>
                <c:pt idx="5745">
                  <c:v>12.998738000000001</c:v>
                </c:pt>
                <c:pt idx="5746">
                  <c:v>12.998416000000002</c:v>
                </c:pt>
                <c:pt idx="5747">
                  <c:v>13.000059</c:v>
                </c:pt>
                <c:pt idx="5748">
                  <c:v>12.999872</c:v>
                </c:pt>
                <c:pt idx="5749">
                  <c:v>12.999784000000076</c:v>
                </c:pt>
                <c:pt idx="5750">
                  <c:v>12.998841000000001</c:v>
                </c:pt>
                <c:pt idx="5751">
                  <c:v>12.999074</c:v>
                </c:pt>
                <c:pt idx="5752">
                  <c:v>13.001323999999999</c:v>
                </c:pt>
                <c:pt idx="5753">
                  <c:v>12.998323999999998</c:v>
                </c:pt>
                <c:pt idx="5754">
                  <c:v>12.999479000000004</c:v>
                </c:pt>
                <c:pt idx="5755">
                  <c:v>13.000170999999998</c:v>
                </c:pt>
                <c:pt idx="5756">
                  <c:v>13.000080000000002</c:v>
                </c:pt>
                <c:pt idx="5757">
                  <c:v>12.99995</c:v>
                </c:pt>
                <c:pt idx="5758">
                  <c:v>12.999207</c:v>
                </c:pt>
                <c:pt idx="5759">
                  <c:v>12.999655000000002</c:v>
                </c:pt>
                <c:pt idx="5760">
                  <c:v>13.000167999999999</c:v>
                </c:pt>
                <c:pt idx="5761">
                  <c:v>12.999785000000006</c:v>
                </c:pt>
                <c:pt idx="5762">
                  <c:v>12.99962</c:v>
                </c:pt>
                <c:pt idx="5763">
                  <c:v>12.998691000000001</c:v>
                </c:pt>
                <c:pt idx="5764">
                  <c:v>13.000256</c:v>
                </c:pt>
                <c:pt idx="5765">
                  <c:v>12.999370000000001</c:v>
                </c:pt>
                <c:pt idx="5766">
                  <c:v>12.998439000000024</c:v>
                </c:pt>
                <c:pt idx="5767">
                  <c:v>13.000413</c:v>
                </c:pt>
                <c:pt idx="5768">
                  <c:v>12.999676000000004</c:v>
                </c:pt>
                <c:pt idx="5769">
                  <c:v>12.998964000000001</c:v>
                </c:pt>
                <c:pt idx="5770">
                  <c:v>12.999926</c:v>
                </c:pt>
                <c:pt idx="5771">
                  <c:v>13.000292</c:v>
                </c:pt>
                <c:pt idx="5772">
                  <c:v>13.000655</c:v>
                </c:pt>
                <c:pt idx="5773">
                  <c:v>12.999994000000004</c:v>
                </c:pt>
                <c:pt idx="5774">
                  <c:v>13.001639000000004</c:v>
                </c:pt>
                <c:pt idx="5775">
                  <c:v>12.999649000000026</c:v>
                </c:pt>
                <c:pt idx="5776">
                  <c:v>12.999594000000076</c:v>
                </c:pt>
                <c:pt idx="5777">
                  <c:v>12.999944000000006</c:v>
                </c:pt>
                <c:pt idx="5778">
                  <c:v>13.000388000000001</c:v>
                </c:pt>
                <c:pt idx="5779">
                  <c:v>13.000102</c:v>
                </c:pt>
                <c:pt idx="5780">
                  <c:v>13.000279000000001</c:v>
                </c:pt>
                <c:pt idx="5781">
                  <c:v>12.999718</c:v>
                </c:pt>
                <c:pt idx="5782">
                  <c:v>12.999919</c:v>
                </c:pt>
                <c:pt idx="5783">
                  <c:v>13.000631</c:v>
                </c:pt>
                <c:pt idx="5784">
                  <c:v>13.000398000000001</c:v>
                </c:pt>
                <c:pt idx="5785">
                  <c:v>13.000895</c:v>
                </c:pt>
                <c:pt idx="5786">
                  <c:v>13.001524</c:v>
                </c:pt>
                <c:pt idx="5787">
                  <c:v>13.000772</c:v>
                </c:pt>
                <c:pt idx="5788">
                  <c:v>13.000375999999999</c:v>
                </c:pt>
                <c:pt idx="5789">
                  <c:v>13.000630000000006</c:v>
                </c:pt>
                <c:pt idx="5790">
                  <c:v>12.999463</c:v>
                </c:pt>
                <c:pt idx="5791">
                  <c:v>13.001208999999999</c:v>
                </c:pt>
                <c:pt idx="5792">
                  <c:v>13.000799000000002</c:v>
                </c:pt>
                <c:pt idx="5793">
                  <c:v>13.000404000000024</c:v>
                </c:pt>
                <c:pt idx="5794">
                  <c:v>13.000628000000001</c:v>
                </c:pt>
                <c:pt idx="5795">
                  <c:v>13.001026</c:v>
                </c:pt>
                <c:pt idx="5796">
                  <c:v>13.000316</c:v>
                </c:pt>
                <c:pt idx="5797">
                  <c:v>13.000155000000001</c:v>
                </c:pt>
                <c:pt idx="5798">
                  <c:v>13.000606000000024</c:v>
                </c:pt>
                <c:pt idx="5799">
                  <c:v>12.999669000000004</c:v>
                </c:pt>
                <c:pt idx="5800">
                  <c:v>13.001635</c:v>
                </c:pt>
                <c:pt idx="5801">
                  <c:v>13.000333000000001</c:v>
                </c:pt>
                <c:pt idx="5802">
                  <c:v>13.000119</c:v>
                </c:pt>
                <c:pt idx="5803">
                  <c:v>12.999357</c:v>
                </c:pt>
                <c:pt idx="5804">
                  <c:v>12.999932000000006</c:v>
                </c:pt>
                <c:pt idx="5805">
                  <c:v>13.000204</c:v>
                </c:pt>
                <c:pt idx="5806">
                  <c:v>12.999226</c:v>
                </c:pt>
                <c:pt idx="5807">
                  <c:v>12.999542000000076</c:v>
                </c:pt>
                <c:pt idx="5808">
                  <c:v>12.999842000000006</c:v>
                </c:pt>
                <c:pt idx="5809">
                  <c:v>12.999481000000022</c:v>
                </c:pt>
                <c:pt idx="5810">
                  <c:v>12.999258000000001</c:v>
                </c:pt>
                <c:pt idx="5811">
                  <c:v>12.99991</c:v>
                </c:pt>
                <c:pt idx="5812">
                  <c:v>13.000224999999999</c:v>
                </c:pt>
                <c:pt idx="5813">
                  <c:v>12.999939000000024</c:v>
                </c:pt>
                <c:pt idx="5814">
                  <c:v>12.997814</c:v>
                </c:pt>
                <c:pt idx="5815">
                  <c:v>12.999701</c:v>
                </c:pt>
                <c:pt idx="5816">
                  <c:v>13.000392</c:v>
                </c:pt>
                <c:pt idx="5817">
                  <c:v>13.000178999999999</c:v>
                </c:pt>
                <c:pt idx="5818">
                  <c:v>12.999056000000024</c:v>
                </c:pt>
                <c:pt idx="5819">
                  <c:v>13.000144000000002</c:v>
                </c:pt>
                <c:pt idx="5820">
                  <c:v>12.999626000000006</c:v>
                </c:pt>
                <c:pt idx="5821">
                  <c:v>12.999469000000024</c:v>
                </c:pt>
                <c:pt idx="5822">
                  <c:v>12.999847000000004</c:v>
                </c:pt>
                <c:pt idx="5823">
                  <c:v>12.999249000000002</c:v>
                </c:pt>
                <c:pt idx="5824">
                  <c:v>13.000219</c:v>
                </c:pt>
                <c:pt idx="5825">
                  <c:v>12.998393999999999</c:v>
                </c:pt>
                <c:pt idx="5826">
                  <c:v>13.000250999999999</c:v>
                </c:pt>
                <c:pt idx="5827">
                  <c:v>12.999751</c:v>
                </c:pt>
                <c:pt idx="5828">
                  <c:v>13.000183</c:v>
                </c:pt>
                <c:pt idx="5829">
                  <c:v>12.99976</c:v>
                </c:pt>
                <c:pt idx="5830">
                  <c:v>12.999420000000002</c:v>
                </c:pt>
                <c:pt idx="5831">
                  <c:v>12.999914</c:v>
                </c:pt>
                <c:pt idx="5832">
                  <c:v>12.999691</c:v>
                </c:pt>
                <c:pt idx="5833">
                  <c:v>13.000422</c:v>
                </c:pt>
                <c:pt idx="5834">
                  <c:v>13.000147</c:v>
                </c:pt>
                <c:pt idx="5835">
                  <c:v>13.000313999999999</c:v>
                </c:pt>
                <c:pt idx="5836">
                  <c:v>13.000234000000004</c:v>
                </c:pt>
                <c:pt idx="5837">
                  <c:v>13.000379000000001</c:v>
                </c:pt>
                <c:pt idx="5838">
                  <c:v>13.001822000000001</c:v>
                </c:pt>
                <c:pt idx="5839">
                  <c:v>13.045384</c:v>
                </c:pt>
                <c:pt idx="5840">
                  <c:v>13.092832000000024</c:v>
                </c:pt>
                <c:pt idx="5841">
                  <c:v>13.113376000000001</c:v>
                </c:pt>
                <c:pt idx="5842">
                  <c:v>13.120409</c:v>
                </c:pt>
                <c:pt idx="5843">
                  <c:v>13.129341999999999</c:v>
                </c:pt>
                <c:pt idx="5844">
                  <c:v>13.140061999999999</c:v>
                </c:pt>
                <c:pt idx="5845">
                  <c:v>13.151168999999999</c:v>
                </c:pt>
                <c:pt idx="5846">
                  <c:v>13.164281000000001</c:v>
                </c:pt>
                <c:pt idx="5847">
                  <c:v>13.180376000000001</c:v>
                </c:pt>
                <c:pt idx="5848">
                  <c:v>13.201406</c:v>
                </c:pt>
                <c:pt idx="5849">
                  <c:v>13.222423000000001</c:v>
                </c:pt>
                <c:pt idx="5850">
                  <c:v>13.245237000000001</c:v>
                </c:pt>
                <c:pt idx="5851">
                  <c:v>13.267169999999998</c:v>
                </c:pt>
                <c:pt idx="5852">
                  <c:v>13.292210999999998</c:v>
                </c:pt>
                <c:pt idx="5853">
                  <c:v>13.314417000000002</c:v>
                </c:pt>
                <c:pt idx="5854">
                  <c:v>13.337314999999998</c:v>
                </c:pt>
                <c:pt idx="5855">
                  <c:v>13.360957000000004</c:v>
                </c:pt>
                <c:pt idx="5856">
                  <c:v>13.380336000000026</c:v>
                </c:pt>
                <c:pt idx="5857">
                  <c:v>13.400700000000002</c:v>
                </c:pt>
                <c:pt idx="5858">
                  <c:v>13.419636000000118</c:v>
                </c:pt>
                <c:pt idx="5859">
                  <c:v>13.438906999999999</c:v>
                </c:pt>
                <c:pt idx="5860">
                  <c:v>13.457819000000002</c:v>
                </c:pt>
                <c:pt idx="5861">
                  <c:v>13.475681000000026</c:v>
                </c:pt>
                <c:pt idx="5862">
                  <c:v>13.496689000000076</c:v>
                </c:pt>
                <c:pt idx="5863">
                  <c:v>13.520990000000001</c:v>
                </c:pt>
                <c:pt idx="5864">
                  <c:v>13.537109999999998</c:v>
                </c:pt>
                <c:pt idx="5865">
                  <c:v>13.554077000000001</c:v>
                </c:pt>
                <c:pt idx="5866">
                  <c:v>13.575925</c:v>
                </c:pt>
                <c:pt idx="5867">
                  <c:v>13.598033000000001</c:v>
                </c:pt>
                <c:pt idx="5868">
                  <c:v>13.622847</c:v>
                </c:pt>
                <c:pt idx="5869">
                  <c:v>13.643331999999999</c:v>
                </c:pt>
                <c:pt idx="5870">
                  <c:v>13.662694000000076</c:v>
                </c:pt>
                <c:pt idx="5871">
                  <c:v>13.681470999999998</c:v>
                </c:pt>
                <c:pt idx="5872">
                  <c:v>13.700259000000001</c:v>
                </c:pt>
                <c:pt idx="5873">
                  <c:v>13.718344999999999</c:v>
                </c:pt>
                <c:pt idx="5874">
                  <c:v>13.736567000000001</c:v>
                </c:pt>
                <c:pt idx="5875">
                  <c:v>13.756296000000004</c:v>
                </c:pt>
                <c:pt idx="5876">
                  <c:v>13.777122999999998</c:v>
                </c:pt>
                <c:pt idx="5877">
                  <c:v>13.800800000000002</c:v>
                </c:pt>
                <c:pt idx="5878">
                  <c:v>13.824326999999998</c:v>
                </c:pt>
                <c:pt idx="5879">
                  <c:v>13.844131000000001</c:v>
                </c:pt>
                <c:pt idx="5880">
                  <c:v>13.865457000000136</c:v>
                </c:pt>
                <c:pt idx="5881">
                  <c:v>13.883543000000024</c:v>
                </c:pt>
                <c:pt idx="5882">
                  <c:v>13.904981000000001</c:v>
                </c:pt>
                <c:pt idx="5883">
                  <c:v>13.923679</c:v>
                </c:pt>
                <c:pt idx="5884">
                  <c:v>13.942087000000004</c:v>
                </c:pt>
                <c:pt idx="5885">
                  <c:v>13.961208000000001</c:v>
                </c:pt>
                <c:pt idx="5886">
                  <c:v>13.977344</c:v>
                </c:pt>
                <c:pt idx="5887">
                  <c:v>13.995646000000121</c:v>
                </c:pt>
                <c:pt idx="5888">
                  <c:v>14.009424000000006</c:v>
                </c:pt>
                <c:pt idx="5889">
                  <c:v>14.021457</c:v>
                </c:pt>
                <c:pt idx="5890">
                  <c:v>14.030746000000002</c:v>
                </c:pt>
                <c:pt idx="5891">
                  <c:v>14.031033000000001</c:v>
                </c:pt>
                <c:pt idx="5892">
                  <c:v>14.024691000000001</c:v>
                </c:pt>
                <c:pt idx="5893">
                  <c:v>14.009301000000001</c:v>
                </c:pt>
                <c:pt idx="5894">
                  <c:v>13.995568</c:v>
                </c:pt>
                <c:pt idx="5895">
                  <c:v>13.985195000000004</c:v>
                </c:pt>
                <c:pt idx="5896">
                  <c:v>13.979292000000004</c:v>
                </c:pt>
                <c:pt idx="5897">
                  <c:v>13.975590000000109</c:v>
                </c:pt>
                <c:pt idx="5898">
                  <c:v>13.976632000000107</c:v>
                </c:pt>
                <c:pt idx="5899">
                  <c:v>13.98034</c:v>
                </c:pt>
                <c:pt idx="5900">
                  <c:v>13.989469000000026</c:v>
                </c:pt>
                <c:pt idx="5901">
                  <c:v>13.998323999999998</c:v>
                </c:pt>
                <c:pt idx="5902">
                  <c:v>14.005094000000026</c:v>
                </c:pt>
                <c:pt idx="5903">
                  <c:v>14.011361999999998</c:v>
                </c:pt>
                <c:pt idx="5904">
                  <c:v>14.015750000000002</c:v>
                </c:pt>
                <c:pt idx="5905">
                  <c:v>14.016951000000001</c:v>
                </c:pt>
                <c:pt idx="5906">
                  <c:v>14.018225999999999</c:v>
                </c:pt>
                <c:pt idx="5907">
                  <c:v>14.016897</c:v>
                </c:pt>
                <c:pt idx="5908">
                  <c:v>14.016431000000004</c:v>
                </c:pt>
                <c:pt idx="5909">
                  <c:v>14.016877999999998</c:v>
                </c:pt>
                <c:pt idx="5910">
                  <c:v>14.014364999999998</c:v>
                </c:pt>
                <c:pt idx="5911">
                  <c:v>14.011340000000001</c:v>
                </c:pt>
                <c:pt idx="5912">
                  <c:v>14.010571000000001</c:v>
                </c:pt>
                <c:pt idx="5913">
                  <c:v>14.008902999999998</c:v>
                </c:pt>
                <c:pt idx="5914">
                  <c:v>14.006360000000001</c:v>
                </c:pt>
                <c:pt idx="5915">
                  <c:v>14.00386</c:v>
                </c:pt>
                <c:pt idx="5916">
                  <c:v>14.002069000000002</c:v>
                </c:pt>
                <c:pt idx="5917">
                  <c:v>14.001707</c:v>
                </c:pt>
                <c:pt idx="5918">
                  <c:v>13.999937000000006</c:v>
                </c:pt>
                <c:pt idx="5919">
                  <c:v>13.999465000000002</c:v>
                </c:pt>
                <c:pt idx="5920">
                  <c:v>13.998842</c:v>
                </c:pt>
                <c:pt idx="5921">
                  <c:v>13.998505</c:v>
                </c:pt>
                <c:pt idx="5922">
                  <c:v>13.998070999999999</c:v>
                </c:pt>
                <c:pt idx="5923">
                  <c:v>13.997231000000001</c:v>
                </c:pt>
                <c:pt idx="5924">
                  <c:v>13.997005</c:v>
                </c:pt>
                <c:pt idx="5925">
                  <c:v>13.99695</c:v>
                </c:pt>
                <c:pt idx="5926">
                  <c:v>13.997152</c:v>
                </c:pt>
                <c:pt idx="5927">
                  <c:v>13.996245</c:v>
                </c:pt>
                <c:pt idx="5928">
                  <c:v>13.996054000000004</c:v>
                </c:pt>
                <c:pt idx="5929">
                  <c:v>13.994726</c:v>
                </c:pt>
                <c:pt idx="5930">
                  <c:v>13.996120000000001</c:v>
                </c:pt>
                <c:pt idx="5931">
                  <c:v>13.995244000000024</c:v>
                </c:pt>
                <c:pt idx="5932">
                  <c:v>13.996707000000002</c:v>
                </c:pt>
                <c:pt idx="5933">
                  <c:v>13.994473000000001</c:v>
                </c:pt>
                <c:pt idx="5934">
                  <c:v>13.995558000000004</c:v>
                </c:pt>
                <c:pt idx="5935">
                  <c:v>13.995625</c:v>
                </c:pt>
                <c:pt idx="5936">
                  <c:v>13.994714</c:v>
                </c:pt>
                <c:pt idx="5937">
                  <c:v>13.992448000000024</c:v>
                </c:pt>
                <c:pt idx="5938">
                  <c:v>13.994128999999999</c:v>
                </c:pt>
                <c:pt idx="5939">
                  <c:v>13.993937000000004</c:v>
                </c:pt>
                <c:pt idx="5940">
                  <c:v>13.993347</c:v>
                </c:pt>
                <c:pt idx="5941">
                  <c:v>13.993614000000004</c:v>
                </c:pt>
                <c:pt idx="5942">
                  <c:v>13.993342</c:v>
                </c:pt>
                <c:pt idx="5943">
                  <c:v>13.992968000000001</c:v>
                </c:pt>
                <c:pt idx="5944">
                  <c:v>13.994119</c:v>
                </c:pt>
                <c:pt idx="5945">
                  <c:v>13.994052</c:v>
                </c:pt>
                <c:pt idx="5946">
                  <c:v>13.992998</c:v>
                </c:pt>
                <c:pt idx="5947">
                  <c:v>13.992009000000024</c:v>
                </c:pt>
                <c:pt idx="5948">
                  <c:v>13.992100000000002</c:v>
                </c:pt>
                <c:pt idx="5949">
                  <c:v>13.992309000000002</c:v>
                </c:pt>
                <c:pt idx="5950">
                  <c:v>13.993399</c:v>
                </c:pt>
                <c:pt idx="5951">
                  <c:v>13.992331</c:v>
                </c:pt>
                <c:pt idx="5952">
                  <c:v>13.992914000000004</c:v>
                </c:pt>
                <c:pt idx="5953">
                  <c:v>13.993159</c:v>
                </c:pt>
                <c:pt idx="5954">
                  <c:v>13.994351999999999</c:v>
                </c:pt>
                <c:pt idx="5955">
                  <c:v>13.993847000000002</c:v>
                </c:pt>
                <c:pt idx="5956">
                  <c:v>13.995232000000026</c:v>
                </c:pt>
                <c:pt idx="5957">
                  <c:v>13.995906000000026</c:v>
                </c:pt>
                <c:pt idx="5958">
                  <c:v>13.996816000000004</c:v>
                </c:pt>
                <c:pt idx="5959">
                  <c:v>13.996436000000131</c:v>
                </c:pt>
                <c:pt idx="5960">
                  <c:v>13.997614</c:v>
                </c:pt>
                <c:pt idx="5961">
                  <c:v>13.998283000000001</c:v>
                </c:pt>
                <c:pt idx="5962">
                  <c:v>13.998446000000024</c:v>
                </c:pt>
                <c:pt idx="5963">
                  <c:v>13.998710000000001</c:v>
                </c:pt>
                <c:pt idx="5964">
                  <c:v>13.999512000000006</c:v>
                </c:pt>
                <c:pt idx="5965">
                  <c:v>13.999744000000026</c:v>
                </c:pt>
                <c:pt idx="5966">
                  <c:v>14.000169</c:v>
                </c:pt>
                <c:pt idx="5967">
                  <c:v>14.001818999999999</c:v>
                </c:pt>
                <c:pt idx="5968">
                  <c:v>14.001762999999999</c:v>
                </c:pt>
                <c:pt idx="5969">
                  <c:v>14.002246000000024</c:v>
                </c:pt>
                <c:pt idx="5970">
                  <c:v>14.003265000000001</c:v>
                </c:pt>
                <c:pt idx="5971">
                  <c:v>14.001800999999999</c:v>
                </c:pt>
                <c:pt idx="5972">
                  <c:v>14.004310999999998</c:v>
                </c:pt>
                <c:pt idx="5973">
                  <c:v>14.003081</c:v>
                </c:pt>
                <c:pt idx="5974">
                  <c:v>14.003516000000024</c:v>
                </c:pt>
                <c:pt idx="5975">
                  <c:v>14.003336000000004</c:v>
                </c:pt>
                <c:pt idx="5976">
                  <c:v>14.003665</c:v>
                </c:pt>
                <c:pt idx="5977">
                  <c:v>14.002583000000024</c:v>
                </c:pt>
                <c:pt idx="5978">
                  <c:v>14.002608</c:v>
                </c:pt>
                <c:pt idx="5979">
                  <c:v>14.002971000000001</c:v>
                </c:pt>
                <c:pt idx="5980">
                  <c:v>14.003770999999999</c:v>
                </c:pt>
                <c:pt idx="5981">
                  <c:v>14.001204</c:v>
                </c:pt>
                <c:pt idx="5982">
                  <c:v>14.003293000000001</c:v>
                </c:pt>
                <c:pt idx="5983">
                  <c:v>14.001822000000001</c:v>
                </c:pt>
                <c:pt idx="5984">
                  <c:v>14.002031000000002</c:v>
                </c:pt>
                <c:pt idx="5985">
                  <c:v>14.001432000000024</c:v>
                </c:pt>
                <c:pt idx="5986">
                  <c:v>14.001660999999999</c:v>
                </c:pt>
                <c:pt idx="5987">
                  <c:v>14.001870999999998</c:v>
                </c:pt>
                <c:pt idx="5988">
                  <c:v>14.002773000000001</c:v>
                </c:pt>
                <c:pt idx="5989">
                  <c:v>14.001451000000001</c:v>
                </c:pt>
                <c:pt idx="5990">
                  <c:v>14.001925999999999</c:v>
                </c:pt>
                <c:pt idx="5991">
                  <c:v>14.001797</c:v>
                </c:pt>
                <c:pt idx="5992">
                  <c:v>14.000645</c:v>
                </c:pt>
                <c:pt idx="5993">
                  <c:v>13.999924</c:v>
                </c:pt>
                <c:pt idx="5994">
                  <c:v>14.001004</c:v>
                </c:pt>
                <c:pt idx="5995">
                  <c:v>14.000219</c:v>
                </c:pt>
                <c:pt idx="5996">
                  <c:v>13.999721000000001</c:v>
                </c:pt>
                <c:pt idx="5997">
                  <c:v>13.999538000000006</c:v>
                </c:pt>
                <c:pt idx="5998">
                  <c:v>13.999918000000001</c:v>
                </c:pt>
                <c:pt idx="5999">
                  <c:v>14.000718000000001</c:v>
                </c:pt>
                <c:pt idx="6000">
                  <c:v>13.999354</c:v>
                </c:pt>
                <c:pt idx="6001">
                  <c:v>13.9998</c:v>
                </c:pt>
                <c:pt idx="6002">
                  <c:v>13.998648000000001</c:v>
                </c:pt>
                <c:pt idx="6003">
                  <c:v>13.999665</c:v>
                </c:pt>
                <c:pt idx="6004">
                  <c:v>13.998939</c:v>
                </c:pt>
                <c:pt idx="6005">
                  <c:v>13.999363000000001</c:v>
                </c:pt>
                <c:pt idx="6006">
                  <c:v>13.998774999999998</c:v>
                </c:pt>
                <c:pt idx="6007">
                  <c:v>13.998834</c:v>
                </c:pt>
                <c:pt idx="6008">
                  <c:v>13.998116</c:v>
                </c:pt>
                <c:pt idx="6009">
                  <c:v>13.998951999999999</c:v>
                </c:pt>
                <c:pt idx="6010">
                  <c:v>13.998219000000001</c:v>
                </c:pt>
                <c:pt idx="6011">
                  <c:v>13.997535000000006</c:v>
                </c:pt>
                <c:pt idx="6012">
                  <c:v>13.997678000000001</c:v>
                </c:pt>
                <c:pt idx="6013">
                  <c:v>13.997737000000004</c:v>
                </c:pt>
                <c:pt idx="6014">
                  <c:v>13.997421000000001</c:v>
                </c:pt>
                <c:pt idx="6015">
                  <c:v>13.997635000000002</c:v>
                </c:pt>
                <c:pt idx="6016">
                  <c:v>13.998605</c:v>
                </c:pt>
                <c:pt idx="6017">
                  <c:v>13.9979</c:v>
                </c:pt>
                <c:pt idx="6018">
                  <c:v>13.99701</c:v>
                </c:pt>
                <c:pt idx="6019">
                  <c:v>13.998185000000001</c:v>
                </c:pt>
                <c:pt idx="6020">
                  <c:v>13.997822999999999</c:v>
                </c:pt>
                <c:pt idx="6021">
                  <c:v>13.999103</c:v>
                </c:pt>
                <c:pt idx="6022">
                  <c:v>13.998430000000004</c:v>
                </c:pt>
                <c:pt idx="6023">
                  <c:v>13.998309000000001</c:v>
                </c:pt>
                <c:pt idx="6024">
                  <c:v>13.998159999999999</c:v>
                </c:pt>
                <c:pt idx="6025">
                  <c:v>13.998535</c:v>
                </c:pt>
                <c:pt idx="6026">
                  <c:v>13.998940999999999</c:v>
                </c:pt>
                <c:pt idx="6027">
                  <c:v>13.999508000000002</c:v>
                </c:pt>
                <c:pt idx="6028">
                  <c:v>13.998055000000001</c:v>
                </c:pt>
                <c:pt idx="6029">
                  <c:v>13.999108</c:v>
                </c:pt>
                <c:pt idx="6030">
                  <c:v>14.000145</c:v>
                </c:pt>
                <c:pt idx="6031">
                  <c:v>13.999360999999999</c:v>
                </c:pt>
                <c:pt idx="6032">
                  <c:v>14.001122000000001</c:v>
                </c:pt>
                <c:pt idx="6033">
                  <c:v>14.000408</c:v>
                </c:pt>
                <c:pt idx="6034">
                  <c:v>14.000259</c:v>
                </c:pt>
                <c:pt idx="6035">
                  <c:v>13.999920000000001</c:v>
                </c:pt>
                <c:pt idx="6036">
                  <c:v>14.000535000000006</c:v>
                </c:pt>
                <c:pt idx="6037">
                  <c:v>14.000551</c:v>
                </c:pt>
                <c:pt idx="6038">
                  <c:v>14.000209</c:v>
                </c:pt>
                <c:pt idx="6039">
                  <c:v>13.999991</c:v>
                </c:pt>
                <c:pt idx="6040">
                  <c:v>14.001181000000001</c:v>
                </c:pt>
                <c:pt idx="6041">
                  <c:v>14.001328999999998</c:v>
                </c:pt>
                <c:pt idx="6042">
                  <c:v>14.000360999999998</c:v>
                </c:pt>
                <c:pt idx="6043">
                  <c:v>14.000416000000024</c:v>
                </c:pt>
                <c:pt idx="6044">
                  <c:v>14.000093</c:v>
                </c:pt>
                <c:pt idx="6045">
                  <c:v>14.001228999999999</c:v>
                </c:pt>
                <c:pt idx="6046">
                  <c:v>14.000876</c:v>
                </c:pt>
                <c:pt idx="6047">
                  <c:v>14.000351999999999</c:v>
                </c:pt>
                <c:pt idx="6048">
                  <c:v>14.000357999999999</c:v>
                </c:pt>
                <c:pt idx="6049">
                  <c:v>14.001056</c:v>
                </c:pt>
                <c:pt idx="6050">
                  <c:v>14.000631</c:v>
                </c:pt>
                <c:pt idx="6051">
                  <c:v>14.000419000000004</c:v>
                </c:pt>
                <c:pt idx="6052">
                  <c:v>14.001131000000001</c:v>
                </c:pt>
                <c:pt idx="6053">
                  <c:v>13.999846000000026</c:v>
                </c:pt>
                <c:pt idx="6054">
                  <c:v>13.999736000000109</c:v>
                </c:pt>
                <c:pt idx="6055">
                  <c:v>13.999613</c:v>
                </c:pt>
                <c:pt idx="6056">
                  <c:v>14.000258000000001</c:v>
                </c:pt>
                <c:pt idx="6057">
                  <c:v>14.000377999999998</c:v>
                </c:pt>
                <c:pt idx="6058">
                  <c:v>13.999324</c:v>
                </c:pt>
                <c:pt idx="6059">
                  <c:v>13.999735000000006</c:v>
                </c:pt>
                <c:pt idx="6060">
                  <c:v>13.999629000000002</c:v>
                </c:pt>
                <c:pt idx="6061">
                  <c:v>13.999862</c:v>
                </c:pt>
                <c:pt idx="6062">
                  <c:v>13.998962999999998</c:v>
                </c:pt>
                <c:pt idx="6063">
                  <c:v>13.99926</c:v>
                </c:pt>
                <c:pt idx="6064">
                  <c:v>13.999270000000001</c:v>
                </c:pt>
                <c:pt idx="6065">
                  <c:v>13.999638000000004</c:v>
                </c:pt>
                <c:pt idx="6066">
                  <c:v>13.999435000000076</c:v>
                </c:pt>
                <c:pt idx="6067">
                  <c:v>13.999114000000002</c:v>
                </c:pt>
                <c:pt idx="6068">
                  <c:v>13.999238</c:v>
                </c:pt>
                <c:pt idx="6069">
                  <c:v>13.999401000000002</c:v>
                </c:pt>
                <c:pt idx="6070">
                  <c:v>13.999279</c:v>
                </c:pt>
                <c:pt idx="6071">
                  <c:v>13.999806000000024</c:v>
                </c:pt>
                <c:pt idx="6072">
                  <c:v>13.998997000000001</c:v>
                </c:pt>
                <c:pt idx="6073">
                  <c:v>13.999697000000006</c:v>
                </c:pt>
                <c:pt idx="6074">
                  <c:v>13.999169</c:v>
                </c:pt>
                <c:pt idx="6075">
                  <c:v>13.997770000000001</c:v>
                </c:pt>
                <c:pt idx="6076">
                  <c:v>13.997926</c:v>
                </c:pt>
                <c:pt idx="6077">
                  <c:v>13.999477000000002</c:v>
                </c:pt>
                <c:pt idx="6078">
                  <c:v>14.000684000000026</c:v>
                </c:pt>
                <c:pt idx="6079">
                  <c:v>13.998988000000001</c:v>
                </c:pt>
                <c:pt idx="6080">
                  <c:v>13.999995</c:v>
                </c:pt>
                <c:pt idx="6081">
                  <c:v>14.000057</c:v>
                </c:pt>
                <c:pt idx="6082">
                  <c:v>14.000413</c:v>
                </c:pt>
                <c:pt idx="6083">
                  <c:v>13.998862999999998</c:v>
                </c:pt>
                <c:pt idx="6084">
                  <c:v>13.999375000000001</c:v>
                </c:pt>
                <c:pt idx="6085">
                  <c:v>13.999740000000006</c:v>
                </c:pt>
                <c:pt idx="6086">
                  <c:v>13.999621000000001</c:v>
                </c:pt>
                <c:pt idx="6087">
                  <c:v>13.998150000000001</c:v>
                </c:pt>
                <c:pt idx="6088">
                  <c:v>14.000629</c:v>
                </c:pt>
                <c:pt idx="6089">
                  <c:v>14.000591</c:v>
                </c:pt>
                <c:pt idx="6090">
                  <c:v>13.999546000000111</c:v>
                </c:pt>
                <c:pt idx="6091">
                  <c:v>14.000070000000001</c:v>
                </c:pt>
                <c:pt idx="6092">
                  <c:v>13.999404000000098</c:v>
                </c:pt>
                <c:pt idx="6093">
                  <c:v>13.999674000000002</c:v>
                </c:pt>
                <c:pt idx="6094">
                  <c:v>14.000978999999999</c:v>
                </c:pt>
                <c:pt idx="6095">
                  <c:v>13.999277000000001</c:v>
                </c:pt>
                <c:pt idx="6096">
                  <c:v>13.999780000000024</c:v>
                </c:pt>
                <c:pt idx="6097">
                  <c:v>13.999750000000002</c:v>
                </c:pt>
                <c:pt idx="6098">
                  <c:v>14.000333000000001</c:v>
                </c:pt>
                <c:pt idx="6099">
                  <c:v>14.000525</c:v>
                </c:pt>
                <c:pt idx="6100">
                  <c:v>13.99985</c:v>
                </c:pt>
                <c:pt idx="6101">
                  <c:v>14.00067</c:v>
                </c:pt>
                <c:pt idx="6102">
                  <c:v>14.001169999999998</c:v>
                </c:pt>
                <c:pt idx="6103">
                  <c:v>13.999196000000024</c:v>
                </c:pt>
                <c:pt idx="6104">
                  <c:v>14.001239</c:v>
                </c:pt>
                <c:pt idx="6105">
                  <c:v>14.00062</c:v>
                </c:pt>
                <c:pt idx="6106">
                  <c:v>14.000944</c:v>
                </c:pt>
                <c:pt idx="6107">
                  <c:v>14.000414000000006</c:v>
                </c:pt>
                <c:pt idx="6108">
                  <c:v>13.999444000000109</c:v>
                </c:pt>
                <c:pt idx="6109">
                  <c:v>14.000923999999999</c:v>
                </c:pt>
                <c:pt idx="6110">
                  <c:v>14.000865000000001</c:v>
                </c:pt>
                <c:pt idx="6111">
                  <c:v>14.000170000000001</c:v>
                </c:pt>
                <c:pt idx="6112">
                  <c:v>14.000743</c:v>
                </c:pt>
                <c:pt idx="6113">
                  <c:v>14.000546000000076</c:v>
                </c:pt>
                <c:pt idx="6114">
                  <c:v>13.998995000000001</c:v>
                </c:pt>
                <c:pt idx="6115">
                  <c:v>14.000806000000004</c:v>
                </c:pt>
                <c:pt idx="6116">
                  <c:v>14.000584000000076</c:v>
                </c:pt>
                <c:pt idx="6117">
                  <c:v>14.00061</c:v>
                </c:pt>
                <c:pt idx="6118">
                  <c:v>13.999778000000001</c:v>
                </c:pt>
                <c:pt idx="6119">
                  <c:v>14.000189000000002</c:v>
                </c:pt>
                <c:pt idx="6120">
                  <c:v>14.000827999999998</c:v>
                </c:pt>
                <c:pt idx="6121">
                  <c:v>13.999837000000024</c:v>
                </c:pt>
                <c:pt idx="6122">
                  <c:v>14.000401</c:v>
                </c:pt>
                <c:pt idx="6123">
                  <c:v>14.000207</c:v>
                </c:pt>
                <c:pt idx="6124">
                  <c:v>14.000227000000001</c:v>
                </c:pt>
                <c:pt idx="6125">
                  <c:v>13.999528</c:v>
                </c:pt>
                <c:pt idx="6126">
                  <c:v>14.000267999999998</c:v>
                </c:pt>
                <c:pt idx="6127">
                  <c:v>13.999988</c:v>
                </c:pt>
                <c:pt idx="6128">
                  <c:v>14.000487000000026</c:v>
                </c:pt>
                <c:pt idx="6129">
                  <c:v>14.000089000000004</c:v>
                </c:pt>
                <c:pt idx="6130">
                  <c:v>13.99966</c:v>
                </c:pt>
                <c:pt idx="6131">
                  <c:v>13.999917</c:v>
                </c:pt>
                <c:pt idx="6132">
                  <c:v>14.000034000000024</c:v>
                </c:pt>
                <c:pt idx="6133">
                  <c:v>13.998920999999999</c:v>
                </c:pt>
                <c:pt idx="6134">
                  <c:v>13.999518</c:v>
                </c:pt>
                <c:pt idx="6135">
                  <c:v>13.998989</c:v>
                </c:pt>
                <c:pt idx="6136">
                  <c:v>14.000233</c:v>
                </c:pt>
                <c:pt idx="6137">
                  <c:v>13.999434000000125</c:v>
                </c:pt>
                <c:pt idx="6138">
                  <c:v>14.000694000000006</c:v>
                </c:pt>
                <c:pt idx="6139">
                  <c:v>13.999466000000076</c:v>
                </c:pt>
                <c:pt idx="6140">
                  <c:v>13.999562000000006</c:v>
                </c:pt>
                <c:pt idx="6141">
                  <c:v>13.999599000000076</c:v>
                </c:pt>
                <c:pt idx="6142">
                  <c:v>13.999246000000024</c:v>
                </c:pt>
                <c:pt idx="6143">
                  <c:v>13.998584000000006</c:v>
                </c:pt>
                <c:pt idx="6144">
                  <c:v>13.998827999999998</c:v>
                </c:pt>
                <c:pt idx="6145">
                  <c:v>13.999133</c:v>
                </c:pt>
                <c:pt idx="6146">
                  <c:v>13.999816000000004</c:v>
                </c:pt>
                <c:pt idx="6147">
                  <c:v>13.998987</c:v>
                </c:pt>
                <c:pt idx="6148">
                  <c:v>13.999045000000002</c:v>
                </c:pt>
                <c:pt idx="6149">
                  <c:v>13.999269</c:v>
                </c:pt>
                <c:pt idx="6150">
                  <c:v>14.000468</c:v>
                </c:pt>
                <c:pt idx="6151">
                  <c:v>13.998874999999998</c:v>
                </c:pt>
                <c:pt idx="6152">
                  <c:v>13.999333</c:v>
                </c:pt>
                <c:pt idx="6153">
                  <c:v>14.001249</c:v>
                </c:pt>
                <c:pt idx="6154">
                  <c:v>14.000964</c:v>
                </c:pt>
                <c:pt idx="6155">
                  <c:v>14.000172999999998</c:v>
                </c:pt>
                <c:pt idx="6156">
                  <c:v>14.000413</c:v>
                </c:pt>
                <c:pt idx="6157">
                  <c:v>13.999678000000001</c:v>
                </c:pt>
                <c:pt idx="6158">
                  <c:v>14.000114</c:v>
                </c:pt>
                <c:pt idx="6159">
                  <c:v>13.999969</c:v>
                </c:pt>
                <c:pt idx="6160">
                  <c:v>14.000316</c:v>
                </c:pt>
                <c:pt idx="6161">
                  <c:v>14.000077999999998</c:v>
                </c:pt>
                <c:pt idx="6162">
                  <c:v>14.000827000000001</c:v>
                </c:pt>
                <c:pt idx="6163">
                  <c:v>14.000515</c:v>
                </c:pt>
                <c:pt idx="6164">
                  <c:v>14.001493</c:v>
                </c:pt>
                <c:pt idx="6165">
                  <c:v>14.001172999999998</c:v>
                </c:pt>
                <c:pt idx="6166">
                  <c:v>14.00071</c:v>
                </c:pt>
                <c:pt idx="6167">
                  <c:v>13.999882000000024</c:v>
                </c:pt>
                <c:pt idx="6168">
                  <c:v>13.999483000000026</c:v>
                </c:pt>
                <c:pt idx="6169">
                  <c:v>13.999903</c:v>
                </c:pt>
                <c:pt idx="6170">
                  <c:v>14.000648</c:v>
                </c:pt>
                <c:pt idx="6171">
                  <c:v>14.001205000000001</c:v>
                </c:pt>
                <c:pt idx="6172">
                  <c:v>14.000647000000004</c:v>
                </c:pt>
                <c:pt idx="6173">
                  <c:v>13.999814000000002</c:v>
                </c:pt>
                <c:pt idx="6174">
                  <c:v>13.999504000000076</c:v>
                </c:pt>
                <c:pt idx="6175">
                  <c:v>14.000755</c:v>
                </c:pt>
                <c:pt idx="6176">
                  <c:v>14.000125000000001</c:v>
                </c:pt>
                <c:pt idx="6177">
                  <c:v>13.999566000000026</c:v>
                </c:pt>
                <c:pt idx="6178">
                  <c:v>13.998719999999999</c:v>
                </c:pt>
                <c:pt idx="6179">
                  <c:v>13.998931000000001</c:v>
                </c:pt>
                <c:pt idx="6180">
                  <c:v>13.999191</c:v>
                </c:pt>
                <c:pt idx="6181">
                  <c:v>13.998912000000001</c:v>
                </c:pt>
                <c:pt idx="6182">
                  <c:v>13.999283</c:v>
                </c:pt>
                <c:pt idx="6183">
                  <c:v>13.998824999999998</c:v>
                </c:pt>
                <c:pt idx="6184">
                  <c:v>13.999477000000002</c:v>
                </c:pt>
                <c:pt idx="6185">
                  <c:v>13.999421</c:v>
                </c:pt>
                <c:pt idx="6186">
                  <c:v>13.999714000000004</c:v>
                </c:pt>
                <c:pt idx="6187">
                  <c:v>13.999215</c:v>
                </c:pt>
                <c:pt idx="6188">
                  <c:v>13.998809</c:v>
                </c:pt>
                <c:pt idx="6189">
                  <c:v>13.99977</c:v>
                </c:pt>
                <c:pt idx="6190">
                  <c:v>13.998919000000001</c:v>
                </c:pt>
                <c:pt idx="6191">
                  <c:v>13.998913999999999</c:v>
                </c:pt>
                <c:pt idx="6192">
                  <c:v>13.999542000000076</c:v>
                </c:pt>
                <c:pt idx="6193">
                  <c:v>13.99976</c:v>
                </c:pt>
                <c:pt idx="6194">
                  <c:v>14.001307000000001</c:v>
                </c:pt>
                <c:pt idx="6195">
                  <c:v>14.001055000000001</c:v>
                </c:pt>
                <c:pt idx="6196">
                  <c:v>14.002171000000001</c:v>
                </c:pt>
                <c:pt idx="6197">
                  <c:v>14.001039</c:v>
                </c:pt>
                <c:pt idx="6198">
                  <c:v>14.0016</c:v>
                </c:pt>
                <c:pt idx="6199">
                  <c:v>14.001539000000006</c:v>
                </c:pt>
                <c:pt idx="6200">
                  <c:v>14.002085000000006</c:v>
                </c:pt>
                <c:pt idx="6201">
                  <c:v>14.002049000000024</c:v>
                </c:pt>
                <c:pt idx="6202">
                  <c:v>14.002216000000002</c:v>
                </c:pt>
                <c:pt idx="6203">
                  <c:v>14.001321999999998</c:v>
                </c:pt>
                <c:pt idx="6204">
                  <c:v>14.002045000000004</c:v>
                </c:pt>
                <c:pt idx="6205">
                  <c:v>14.002255</c:v>
                </c:pt>
                <c:pt idx="6206">
                  <c:v>14.002321999999999</c:v>
                </c:pt>
                <c:pt idx="6207">
                  <c:v>14.001219000000001</c:v>
                </c:pt>
                <c:pt idx="6208">
                  <c:v>14.002567000000004</c:v>
                </c:pt>
                <c:pt idx="6209">
                  <c:v>14.001348999999999</c:v>
                </c:pt>
                <c:pt idx="6210">
                  <c:v>14.001647</c:v>
                </c:pt>
                <c:pt idx="6211">
                  <c:v>14.00095</c:v>
                </c:pt>
                <c:pt idx="6212">
                  <c:v>14.001008000000001</c:v>
                </c:pt>
                <c:pt idx="6213">
                  <c:v>14.000633000000002</c:v>
                </c:pt>
                <c:pt idx="6214">
                  <c:v>14.000618000000001</c:v>
                </c:pt>
                <c:pt idx="6215">
                  <c:v>14.000895</c:v>
                </c:pt>
                <c:pt idx="6216">
                  <c:v>14.000617</c:v>
                </c:pt>
                <c:pt idx="6217">
                  <c:v>14.000680000000004</c:v>
                </c:pt>
                <c:pt idx="6218">
                  <c:v>14.00052</c:v>
                </c:pt>
                <c:pt idx="6219">
                  <c:v>14.000082000000004</c:v>
                </c:pt>
                <c:pt idx="6220">
                  <c:v>13.999718</c:v>
                </c:pt>
                <c:pt idx="6221">
                  <c:v>13.999681000000002</c:v>
                </c:pt>
                <c:pt idx="6222">
                  <c:v>13.999938</c:v>
                </c:pt>
                <c:pt idx="6223">
                  <c:v>13.999586000000123</c:v>
                </c:pt>
                <c:pt idx="6224">
                  <c:v>13.999928000000001</c:v>
                </c:pt>
                <c:pt idx="6225">
                  <c:v>13.999062</c:v>
                </c:pt>
                <c:pt idx="6226">
                  <c:v>13.999443000000024</c:v>
                </c:pt>
                <c:pt idx="6227">
                  <c:v>13.999588000000006</c:v>
                </c:pt>
                <c:pt idx="6228">
                  <c:v>13.999184000000024</c:v>
                </c:pt>
                <c:pt idx="6229">
                  <c:v>13.998564</c:v>
                </c:pt>
                <c:pt idx="6230">
                  <c:v>13.998135</c:v>
                </c:pt>
                <c:pt idx="6231">
                  <c:v>13.998895000000001</c:v>
                </c:pt>
                <c:pt idx="6232">
                  <c:v>13.996724</c:v>
                </c:pt>
                <c:pt idx="6233">
                  <c:v>13.998636000000024</c:v>
                </c:pt>
                <c:pt idx="6234">
                  <c:v>13.998575000000001</c:v>
                </c:pt>
                <c:pt idx="6235">
                  <c:v>13.997638</c:v>
                </c:pt>
                <c:pt idx="6236">
                  <c:v>13.9979</c:v>
                </c:pt>
                <c:pt idx="6237">
                  <c:v>13.998170999999999</c:v>
                </c:pt>
                <c:pt idx="6238">
                  <c:v>13.997668000000001</c:v>
                </c:pt>
                <c:pt idx="6239">
                  <c:v>13.997948000000001</c:v>
                </c:pt>
                <c:pt idx="6240">
                  <c:v>13.998802</c:v>
                </c:pt>
                <c:pt idx="6241">
                  <c:v>13.998759</c:v>
                </c:pt>
                <c:pt idx="6242">
                  <c:v>13.999013</c:v>
                </c:pt>
                <c:pt idx="6243">
                  <c:v>13.999077</c:v>
                </c:pt>
                <c:pt idx="6244">
                  <c:v>13.999465000000002</c:v>
                </c:pt>
                <c:pt idx="6245">
                  <c:v>13.999295</c:v>
                </c:pt>
                <c:pt idx="6246">
                  <c:v>13.998899</c:v>
                </c:pt>
                <c:pt idx="6247">
                  <c:v>14.000031</c:v>
                </c:pt>
                <c:pt idx="6248">
                  <c:v>14.000416000000024</c:v>
                </c:pt>
                <c:pt idx="6249">
                  <c:v>13.999628</c:v>
                </c:pt>
                <c:pt idx="6250">
                  <c:v>13.999763</c:v>
                </c:pt>
                <c:pt idx="6251">
                  <c:v>13.999926</c:v>
                </c:pt>
                <c:pt idx="6252">
                  <c:v>14.000319999999999</c:v>
                </c:pt>
                <c:pt idx="6253">
                  <c:v>13.999775</c:v>
                </c:pt>
                <c:pt idx="6254">
                  <c:v>13.999331</c:v>
                </c:pt>
                <c:pt idx="6255">
                  <c:v>14.000172999999998</c:v>
                </c:pt>
                <c:pt idx="6256">
                  <c:v>13.999698</c:v>
                </c:pt>
                <c:pt idx="6257">
                  <c:v>14.000558</c:v>
                </c:pt>
                <c:pt idx="6258">
                  <c:v>14.000342</c:v>
                </c:pt>
                <c:pt idx="6259">
                  <c:v>14.000058000000001</c:v>
                </c:pt>
                <c:pt idx="6260">
                  <c:v>13.999625</c:v>
                </c:pt>
                <c:pt idx="6261">
                  <c:v>13.999287000000002</c:v>
                </c:pt>
                <c:pt idx="6262">
                  <c:v>13.999316</c:v>
                </c:pt>
                <c:pt idx="6263">
                  <c:v>14.034323999999998</c:v>
                </c:pt>
                <c:pt idx="6264">
                  <c:v>14.088616</c:v>
                </c:pt>
                <c:pt idx="6265">
                  <c:v>14.095113</c:v>
                </c:pt>
                <c:pt idx="6266">
                  <c:v>14.100226999999999</c:v>
                </c:pt>
                <c:pt idx="6267">
                  <c:v>14.107067999999998</c:v>
                </c:pt>
                <c:pt idx="6268">
                  <c:v>14.117225999999999</c:v>
                </c:pt>
                <c:pt idx="6269">
                  <c:v>14.128088999999999</c:v>
                </c:pt>
                <c:pt idx="6270">
                  <c:v>14.145114</c:v>
                </c:pt>
                <c:pt idx="6271">
                  <c:v>14.162024000000002</c:v>
                </c:pt>
                <c:pt idx="6272">
                  <c:v>14.182285</c:v>
                </c:pt>
                <c:pt idx="6273">
                  <c:v>14.205901000000001</c:v>
                </c:pt>
                <c:pt idx="6274">
                  <c:v>14.228659999999998</c:v>
                </c:pt>
                <c:pt idx="6275">
                  <c:v>14.25309</c:v>
                </c:pt>
                <c:pt idx="6276">
                  <c:v>14.276911999999999</c:v>
                </c:pt>
                <c:pt idx="6277">
                  <c:v>14.297230999999998</c:v>
                </c:pt>
                <c:pt idx="6278">
                  <c:v>14.318377999999999</c:v>
                </c:pt>
                <c:pt idx="6279">
                  <c:v>14.338812000000001</c:v>
                </c:pt>
                <c:pt idx="6280">
                  <c:v>14.359854000000105</c:v>
                </c:pt>
                <c:pt idx="6281">
                  <c:v>14.378959</c:v>
                </c:pt>
                <c:pt idx="6282">
                  <c:v>14.398959</c:v>
                </c:pt>
                <c:pt idx="6283">
                  <c:v>14.417760000000001</c:v>
                </c:pt>
                <c:pt idx="6284">
                  <c:v>14.436606000000006</c:v>
                </c:pt>
                <c:pt idx="6285">
                  <c:v>14.458238</c:v>
                </c:pt>
                <c:pt idx="6286">
                  <c:v>14.480568</c:v>
                </c:pt>
                <c:pt idx="6287">
                  <c:v>14.500672</c:v>
                </c:pt>
                <c:pt idx="6288">
                  <c:v>14.520091000000001</c:v>
                </c:pt>
                <c:pt idx="6289">
                  <c:v>14.541139999999999</c:v>
                </c:pt>
                <c:pt idx="6290">
                  <c:v>14.554782000000024</c:v>
                </c:pt>
                <c:pt idx="6291">
                  <c:v>14.567482000000076</c:v>
                </c:pt>
                <c:pt idx="6292">
                  <c:v>14.578674999999999</c:v>
                </c:pt>
                <c:pt idx="6293">
                  <c:v>14.593868000000001</c:v>
                </c:pt>
                <c:pt idx="6294">
                  <c:v>14.608071999999998</c:v>
                </c:pt>
                <c:pt idx="6295">
                  <c:v>14.623943000000001</c:v>
                </c:pt>
                <c:pt idx="6296">
                  <c:v>14.64259</c:v>
                </c:pt>
                <c:pt idx="6297">
                  <c:v>14.675426000000074</c:v>
                </c:pt>
                <c:pt idx="6298">
                  <c:v>14.700182</c:v>
                </c:pt>
                <c:pt idx="6299">
                  <c:v>14.724320999999993</c:v>
                </c:pt>
                <c:pt idx="6300">
                  <c:v>14.747065999999998</c:v>
                </c:pt>
                <c:pt idx="6301">
                  <c:v>14.766459000000006</c:v>
                </c:pt>
                <c:pt idx="6302">
                  <c:v>14.787120999999999</c:v>
                </c:pt>
                <c:pt idx="6303">
                  <c:v>14.806847000000024</c:v>
                </c:pt>
                <c:pt idx="6304">
                  <c:v>14.826709000000006</c:v>
                </c:pt>
                <c:pt idx="6305">
                  <c:v>14.843253000000001</c:v>
                </c:pt>
                <c:pt idx="6306">
                  <c:v>14.862115000000006</c:v>
                </c:pt>
                <c:pt idx="6307">
                  <c:v>14.878751000000001</c:v>
                </c:pt>
                <c:pt idx="6308">
                  <c:v>14.896559000000074</c:v>
                </c:pt>
                <c:pt idx="6309">
                  <c:v>14.911862999999999</c:v>
                </c:pt>
                <c:pt idx="6310">
                  <c:v>14.930390999999998</c:v>
                </c:pt>
                <c:pt idx="6311">
                  <c:v>14.949485000000006</c:v>
                </c:pt>
                <c:pt idx="6312">
                  <c:v>14.967401000000002</c:v>
                </c:pt>
                <c:pt idx="6313">
                  <c:v>14.987224999999999</c:v>
                </c:pt>
                <c:pt idx="6314">
                  <c:v>15.006370999999998</c:v>
                </c:pt>
                <c:pt idx="6315">
                  <c:v>15.019991000000001</c:v>
                </c:pt>
                <c:pt idx="6316">
                  <c:v>15.027907000000001</c:v>
                </c:pt>
                <c:pt idx="6317">
                  <c:v>15.031066999999998</c:v>
                </c:pt>
                <c:pt idx="6318">
                  <c:v>15.029237</c:v>
                </c:pt>
                <c:pt idx="6319">
                  <c:v>15.013229000000001</c:v>
                </c:pt>
                <c:pt idx="6320">
                  <c:v>14.995671</c:v>
                </c:pt>
                <c:pt idx="6321">
                  <c:v>14.983443000000022</c:v>
                </c:pt>
                <c:pt idx="6322">
                  <c:v>14.97714</c:v>
                </c:pt>
                <c:pt idx="6323">
                  <c:v>14.974417000000004</c:v>
                </c:pt>
                <c:pt idx="6324">
                  <c:v>14.977158000000001</c:v>
                </c:pt>
                <c:pt idx="6325">
                  <c:v>14.990322000000001</c:v>
                </c:pt>
                <c:pt idx="6326">
                  <c:v>15.005733000000006</c:v>
                </c:pt>
                <c:pt idx="6327">
                  <c:v>15.015002000000004</c:v>
                </c:pt>
                <c:pt idx="6328">
                  <c:v>15.020869999999999</c:v>
                </c:pt>
                <c:pt idx="6329">
                  <c:v>15.022389</c:v>
                </c:pt>
                <c:pt idx="6330">
                  <c:v>15.022004000000004</c:v>
                </c:pt>
                <c:pt idx="6331">
                  <c:v>15.021384999999999</c:v>
                </c:pt>
                <c:pt idx="6332">
                  <c:v>15.017586000000026</c:v>
                </c:pt>
                <c:pt idx="6333">
                  <c:v>15.011031000000001</c:v>
                </c:pt>
                <c:pt idx="6334">
                  <c:v>15.006362999999999</c:v>
                </c:pt>
                <c:pt idx="6335">
                  <c:v>15.001053000000001</c:v>
                </c:pt>
                <c:pt idx="6336">
                  <c:v>14.99938</c:v>
                </c:pt>
                <c:pt idx="6337">
                  <c:v>14.998767999999998</c:v>
                </c:pt>
                <c:pt idx="6338">
                  <c:v>14.994724</c:v>
                </c:pt>
                <c:pt idx="6339">
                  <c:v>14.993892000000002</c:v>
                </c:pt>
                <c:pt idx="6340">
                  <c:v>14.992657000000024</c:v>
                </c:pt>
                <c:pt idx="6341">
                  <c:v>14.990931</c:v>
                </c:pt>
                <c:pt idx="6342">
                  <c:v>14.990883</c:v>
                </c:pt>
                <c:pt idx="6343">
                  <c:v>14.989201</c:v>
                </c:pt>
                <c:pt idx="6344">
                  <c:v>14.989258</c:v>
                </c:pt>
                <c:pt idx="6345">
                  <c:v>14.98972</c:v>
                </c:pt>
                <c:pt idx="6346">
                  <c:v>14.990365000000001</c:v>
                </c:pt>
                <c:pt idx="6347">
                  <c:v>14.988532000000006</c:v>
                </c:pt>
                <c:pt idx="6348">
                  <c:v>14.989429000000024</c:v>
                </c:pt>
                <c:pt idx="6349">
                  <c:v>14.990865000000001</c:v>
                </c:pt>
                <c:pt idx="6350">
                  <c:v>14.989500000000024</c:v>
                </c:pt>
                <c:pt idx="6351">
                  <c:v>14.989399000000002</c:v>
                </c:pt>
                <c:pt idx="6352">
                  <c:v>14.990073000000001</c:v>
                </c:pt>
                <c:pt idx="6353">
                  <c:v>14.989195</c:v>
                </c:pt>
                <c:pt idx="6354">
                  <c:v>14.9917</c:v>
                </c:pt>
                <c:pt idx="6355">
                  <c:v>14.991695</c:v>
                </c:pt>
                <c:pt idx="6356">
                  <c:v>14.993270999999998</c:v>
                </c:pt>
                <c:pt idx="6357">
                  <c:v>14.995379</c:v>
                </c:pt>
                <c:pt idx="6358">
                  <c:v>14.996776000000002</c:v>
                </c:pt>
                <c:pt idx="6359">
                  <c:v>14.997053000000001</c:v>
                </c:pt>
                <c:pt idx="6360">
                  <c:v>14.999209</c:v>
                </c:pt>
                <c:pt idx="6361">
                  <c:v>14.999035000000006</c:v>
                </c:pt>
                <c:pt idx="6362">
                  <c:v>15.000074</c:v>
                </c:pt>
                <c:pt idx="6363">
                  <c:v>15.00164</c:v>
                </c:pt>
                <c:pt idx="6364">
                  <c:v>15.001675000000001</c:v>
                </c:pt>
                <c:pt idx="6365">
                  <c:v>15.001069999999999</c:v>
                </c:pt>
                <c:pt idx="6366">
                  <c:v>15.002156000000006</c:v>
                </c:pt>
                <c:pt idx="6367">
                  <c:v>15.000481000000002</c:v>
                </c:pt>
                <c:pt idx="6368">
                  <c:v>15.001276000000001</c:v>
                </c:pt>
                <c:pt idx="6369">
                  <c:v>15.002423</c:v>
                </c:pt>
                <c:pt idx="6370">
                  <c:v>15.000946000000004</c:v>
                </c:pt>
                <c:pt idx="6371">
                  <c:v>15.001346</c:v>
                </c:pt>
                <c:pt idx="6372">
                  <c:v>15.001812999999999</c:v>
                </c:pt>
                <c:pt idx="6373">
                  <c:v>15.001412</c:v>
                </c:pt>
                <c:pt idx="6374">
                  <c:v>15.002186000000076</c:v>
                </c:pt>
                <c:pt idx="6375">
                  <c:v>15.001717999999999</c:v>
                </c:pt>
                <c:pt idx="6376">
                  <c:v>15.001096</c:v>
                </c:pt>
                <c:pt idx="6377">
                  <c:v>14.999436000000134</c:v>
                </c:pt>
                <c:pt idx="6378">
                  <c:v>14.999943</c:v>
                </c:pt>
                <c:pt idx="6379">
                  <c:v>15.00006</c:v>
                </c:pt>
                <c:pt idx="6380">
                  <c:v>14.999398000000001</c:v>
                </c:pt>
                <c:pt idx="6381">
                  <c:v>14.999514000000024</c:v>
                </c:pt>
                <c:pt idx="6382">
                  <c:v>14.999047000000004</c:v>
                </c:pt>
                <c:pt idx="6383">
                  <c:v>14.998848000000001</c:v>
                </c:pt>
                <c:pt idx="6384">
                  <c:v>14.998710000000001</c:v>
                </c:pt>
                <c:pt idx="6385">
                  <c:v>14.999388</c:v>
                </c:pt>
                <c:pt idx="6386">
                  <c:v>14.998307999999998</c:v>
                </c:pt>
                <c:pt idx="6387">
                  <c:v>14.998750000000001</c:v>
                </c:pt>
                <c:pt idx="6388">
                  <c:v>14.998565000000001</c:v>
                </c:pt>
                <c:pt idx="6389">
                  <c:v>14.999464000000026</c:v>
                </c:pt>
                <c:pt idx="6390">
                  <c:v>14.997699000000004</c:v>
                </c:pt>
                <c:pt idx="6391">
                  <c:v>14.998105000000001</c:v>
                </c:pt>
                <c:pt idx="6392">
                  <c:v>14.999022</c:v>
                </c:pt>
                <c:pt idx="6393">
                  <c:v>14.998904</c:v>
                </c:pt>
                <c:pt idx="6394">
                  <c:v>14.998082</c:v>
                </c:pt>
                <c:pt idx="6395">
                  <c:v>14.998092</c:v>
                </c:pt>
                <c:pt idx="6396">
                  <c:v>14.997445000000004</c:v>
                </c:pt>
                <c:pt idx="6397">
                  <c:v>14.999386000000024</c:v>
                </c:pt>
                <c:pt idx="6398">
                  <c:v>15.000214</c:v>
                </c:pt>
                <c:pt idx="6399">
                  <c:v>14.999825</c:v>
                </c:pt>
                <c:pt idx="6400">
                  <c:v>14.999382000000002</c:v>
                </c:pt>
                <c:pt idx="6401">
                  <c:v>15.001322999999999</c:v>
                </c:pt>
                <c:pt idx="6402">
                  <c:v>15.001568000000001</c:v>
                </c:pt>
                <c:pt idx="6403">
                  <c:v>15.000541</c:v>
                </c:pt>
                <c:pt idx="6404">
                  <c:v>15.001459000000002</c:v>
                </c:pt>
                <c:pt idx="6405">
                  <c:v>15.000910000000001</c:v>
                </c:pt>
                <c:pt idx="6406">
                  <c:v>15.001105000000001</c:v>
                </c:pt>
                <c:pt idx="6407">
                  <c:v>15.001893000000001</c:v>
                </c:pt>
                <c:pt idx="6408">
                  <c:v>15.002179</c:v>
                </c:pt>
                <c:pt idx="6409">
                  <c:v>15.000821999999999</c:v>
                </c:pt>
                <c:pt idx="6410">
                  <c:v>15.001674</c:v>
                </c:pt>
                <c:pt idx="6411">
                  <c:v>15.002190000000002</c:v>
                </c:pt>
                <c:pt idx="6412">
                  <c:v>15.002207</c:v>
                </c:pt>
                <c:pt idx="6413">
                  <c:v>15.001616</c:v>
                </c:pt>
                <c:pt idx="6414">
                  <c:v>15.001231000000001</c:v>
                </c:pt>
                <c:pt idx="6415">
                  <c:v>15.001447000000002</c:v>
                </c:pt>
                <c:pt idx="6416">
                  <c:v>15.001029000000001</c:v>
                </c:pt>
                <c:pt idx="6417">
                  <c:v>15.001970999999999</c:v>
                </c:pt>
                <c:pt idx="6418">
                  <c:v>15.000779</c:v>
                </c:pt>
                <c:pt idx="6419">
                  <c:v>14.999913000000001</c:v>
                </c:pt>
                <c:pt idx="6420">
                  <c:v>15.000468</c:v>
                </c:pt>
                <c:pt idx="6421">
                  <c:v>15.000671000000001</c:v>
                </c:pt>
                <c:pt idx="6422">
                  <c:v>14.999046000000074</c:v>
                </c:pt>
                <c:pt idx="6423">
                  <c:v>15.000818000000001</c:v>
                </c:pt>
                <c:pt idx="6424">
                  <c:v>14.999312</c:v>
                </c:pt>
                <c:pt idx="6425">
                  <c:v>14.998887</c:v>
                </c:pt>
                <c:pt idx="6426">
                  <c:v>15.000244</c:v>
                </c:pt>
                <c:pt idx="6427">
                  <c:v>14.999743</c:v>
                </c:pt>
                <c:pt idx="6428">
                  <c:v>14.998915999999999</c:v>
                </c:pt>
                <c:pt idx="6429">
                  <c:v>14.999271999999999</c:v>
                </c:pt>
                <c:pt idx="6430">
                  <c:v>14.998794</c:v>
                </c:pt>
                <c:pt idx="6431">
                  <c:v>14.998266999999998</c:v>
                </c:pt>
                <c:pt idx="6432">
                  <c:v>14.998734000000002</c:v>
                </c:pt>
                <c:pt idx="6433">
                  <c:v>14.999241</c:v>
                </c:pt>
                <c:pt idx="6434">
                  <c:v>14.999450000000024</c:v>
                </c:pt>
                <c:pt idx="6435">
                  <c:v>14.998719999999999</c:v>
                </c:pt>
                <c:pt idx="6436">
                  <c:v>14.998537000000002</c:v>
                </c:pt>
                <c:pt idx="6437">
                  <c:v>14.998190000000001</c:v>
                </c:pt>
                <c:pt idx="6438">
                  <c:v>14.998718999999999</c:v>
                </c:pt>
                <c:pt idx="6439">
                  <c:v>14.998516</c:v>
                </c:pt>
                <c:pt idx="6440">
                  <c:v>14.998426</c:v>
                </c:pt>
                <c:pt idx="6441">
                  <c:v>14.997920000000001</c:v>
                </c:pt>
                <c:pt idx="6442">
                  <c:v>14.999146000000026</c:v>
                </c:pt>
                <c:pt idx="6443">
                  <c:v>14.998420999999999</c:v>
                </c:pt>
                <c:pt idx="6444">
                  <c:v>14.999189000000024</c:v>
                </c:pt>
                <c:pt idx="6445">
                  <c:v>14.999331</c:v>
                </c:pt>
                <c:pt idx="6446">
                  <c:v>14.998810000000001</c:v>
                </c:pt>
                <c:pt idx="6447">
                  <c:v>14.998258999999999</c:v>
                </c:pt>
                <c:pt idx="6448">
                  <c:v>14.999203</c:v>
                </c:pt>
                <c:pt idx="6449">
                  <c:v>15.000046000000006</c:v>
                </c:pt>
                <c:pt idx="6450">
                  <c:v>14.999674000000002</c:v>
                </c:pt>
                <c:pt idx="6451">
                  <c:v>15.000250999999999</c:v>
                </c:pt>
                <c:pt idx="6452">
                  <c:v>14.999424000000024</c:v>
                </c:pt>
                <c:pt idx="6453">
                  <c:v>14.999135000000004</c:v>
                </c:pt>
                <c:pt idx="6454">
                  <c:v>15.001072999999998</c:v>
                </c:pt>
                <c:pt idx="6455">
                  <c:v>14.999170999999999</c:v>
                </c:pt>
                <c:pt idx="6456">
                  <c:v>15.000216</c:v>
                </c:pt>
                <c:pt idx="6457">
                  <c:v>14.999966000000002</c:v>
                </c:pt>
                <c:pt idx="6458">
                  <c:v>15.001800999999999</c:v>
                </c:pt>
                <c:pt idx="6459">
                  <c:v>15.000508</c:v>
                </c:pt>
                <c:pt idx="6460">
                  <c:v>15.001105000000001</c:v>
                </c:pt>
                <c:pt idx="6461">
                  <c:v>15.000462000000002</c:v>
                </c:pt>
                <c:pt idx="6462">
                  <c:v>15.000541</c:v>
                </c:pt>
                <c:pt idx="6463">
                  <c:v>15.001843000000001</c:v>
                </c:pt>
                <c:pt idx="6464">
                  <c:v>15.001039</c:v>
                </c:pt>
                <c:pt idx="6465">
                  <c:v>15.001582000000004</c:v>
                </c:pt>
                <c:pt idx="6466">
                  <c:v>15.000914</c:v>
                </c:pt>
                <c:pt idx="6467">
                  <c:v>15.000902</c:v>
                </c:pt>
                <c:pt idx="6468">
                  <c:v>15.001162999999998</c:v>
                </c:pt>
                <c:pt idx="6469">
                  <c:v>15.001364000000001</c:v>
                </c:pt>
                <c:pt idx="6470">
                  <c:v>15.001787</c:v>
                </c:pt>
                <c:pt idx="6471">
                  <c:v>15.000743</c:v>
                </c:pt>
                <c:pt idx="6472">
                  <c:v>15.000272999999998</c:v>
                </c:pt>
                <c:pt idx="6473">
                  <c:v>14.999232000000006</c:v>
                </c:pt>
                <c:pt idx="6474">
                  <c:v>15.000657</c:v>
                </c:pt>
                <c:pt idx="6475">
                  <c:v>14.999577</c:v>
                </c:pt>
                <c:pt idx="6476">
                  <c:v>15.000333000000001</c:v>
                </c:pt>
                <c:pt idx="6477">
                  <c:v>15.000556000000024</c:v>
                </c:pt>
                <c:pt idx="6478">
                  <c:v>14.999737000000026</c:v>
                </c:pt>
                <c:pt idx="6479">
                  <c:v>14.999534000000118</c:v>
                </c:pt>
                <c:pt idx="6480">
                  <c:v>14.99893</c:v>
                </c:pt>
                <c:pt idx="6481">
                  <c:v>15.000396</c:v>
                </c:pt>
                <c:pt idx="6482">
                  <c:v>14.999968000000001</c:v>
                </c:pt>
                <c:pt idx="6483">
                  <c:v>14.999856000000024</c:v>
                </c:pt>
                <c:pt idx="6484">
                  <c:v>14.998691000000001</c:v>
                </c:pt>
                <c:pt idx="6485">
                  <c:v>14.999785000000006</c:v>
                </c:pt>
                <c:pt idx="6486">
                  <c:v>14.999883000000002</c:v>
                </c:pt>
                <c:pt idx="6487">
                  <c:v>14.998797</c:v>
                </c:pt>
                <c:pt idx="6488">
                  <c:v>14.999216000000002</c:v>
                </c:pt>
                <c:pt idx="6489">
                  <c:v>14.998634000000004</c:v>
                </c:pt>
                <c:pt idx="6490">
                  <c:v>14.998733</c:v>
                </c:pt>
                <c:pt idx="6491">
                  <c:v>14.999243</c:v>
                </c:pt>
                <c:pt idx="6492">
                  <c:v>14.999359</c:v>
                </c:pt>
                <c:pt idx="6493">
                  <c:v>14.998364999999998</c:v>
                </c:pt>
                <c:pt idx="6494">
                  <c:v>14.999008</c:v>
                </c:pt>
                <c:pt idx="6495">
                  <c:v>14.999866000000004</c:v>
                </c:pt>
                <c:pt idx="6496">
                  <c:v>14.999527</c:v>
                </c:pt>
                <c:pt idx="6497">
                  <c:v>14.999977000000001</c:v>
                </c:pt>
                <c:pt idx="6498">
                  <c:v>14.9993</c:v>
                </c:pt>
                <c:pt idx="6499">
                  <c:v>14.999576000000006</c:v>
                </c:pt>
                <c:pt idx="6500">
                  <c:v>14.999022</c:v>
                </c:pt>
                <c:pt idx="6501">
                  <c:v>14.998860000000001</c:v>
                </c:pt>
                <c:pt idx="6502">
                  <c:v>14.998444000000006</c:v>
                </c:pt>
                <c:pt idx="6503">
                  <c:v>14.999876</c:v>
                </c:pt>
                <c:pt idx="6504">
                  <c:v>14.999276</c:v>
                </c:pt>
                <c:pt idx="6505">
                  <c:v>14.998753000000001</c:v>
                </c:pt>
                <c:pt idx="6506">
                  <c:v>14.998601000000001</c:v>
                </c:pt>
                <c:pt idx="6507">
                  <c:v>15.000006000000004</c:v>
                </c:pt>
                <c:pt idx="6508">
                  <c:v>14.999289000000006</c:v>
                </c:pt>
                <c:pt idx="6509">
                  <c:v>15.000070999999998</c:v>
                </c:pt>
                <c:pt idx="6510">
                  <c:v>15.000690000000002</c:v>
                </c:pt>
                <c:pt idx="6511">
                  <c:v>14.999773000000001</c:v>
                </c:pt>
                <c:pt idx="6512">
                  <c:v>15.000148000000001</c:v>
                </c:pt>
                <c:pt idx="6513">
                  <c:v>15.000284000000002</c:v>
                </c:pt>
                <c:pt idx="6514">
                  <c:v>15.000032000000004</c:v>
                </c:pt>
                <c:pt idx="6515">
                  <c:v>15.000115000000001</c:v>
                </c:pt>
                <c:pt idx="6516">
                  <c:v>14.999332000000004</c:v>
                </c:pt>
                <c:pt idx="6517">
                  <c:v>15.001853000000001</c:v>
                </c:pt>
                <c:pt idx="6518">
                  <c:v>15.00067</c:v>
                </c:pt>
                <c:pt idx="6519">
                  <c:v>15.000812</c:v>
                </c:pt>
                <c:pt idx="6520">
                  <c:v>15.000146000000004</c:v>
                </c:pt>
                <c:pt idx="6521">
                  <c:v>15.000692000000004</c:v>
                </c:pt>
                <c:pt idx="6522">
                  <c:v>14.999853</c:v>
                </c:pt>
                <c:pt idx="6523">
                  <c:v>15.000690000000002</c:v>
                </c:pt>
                <c:pt idx="6524">
                  <c:v>14.999892000000004</c:v>
                </c:pt>
                <c:pt idx="6525">
                  <c:v>14.999987000000004</c:v>
                </c:pt>
                <c:pt idx="6526">
                  <c:v>14.999560000000002</c:v>
                </c:pt>
                <c:pt idx="6527">
                  <c:v>15.000283</c:v>
                </c:pt>
                <c:pt idx="6528">
                  <c:v>15.001193000000001</c:v>
                </c:pt>
                <c:pt idx="6529">
                  <c:v>14.999292000000002</c:v>
                </c:pt>
                <c:pt idx="6530">
                  <c:v>15.00062</c:v>
                </c:pt>
                <c:pt idx="6531">
                  <c:v>15.000332</c:v>
                </c:pt>
                <c:pt idx="6532">
                  <c:v>15.001328999999998</c:v>
                </c:pt>
                <c:pt idx="6533">
                  <c:v>14.999892000000004</c:v>
                </c:pt>
                <c:pt idx="6534">
                  <c:v>14.99952</c:v>
                </c:pt>
                <c:pt idx="6535">
                  <c:v>14.999747000000006</c:v>
                </c:pt>
                <c:pt idx="6536">
                  <c:v>14.999247</c:v>
                </c:pt>
                <c:pt idx="6537">
                  <c:v>15.000848</c:v>
                </c:pt>
                <c:pt idx="6538">
                  <c:v>14.999277999999999</c:v>
                </c:pt>
                <c:pt idx="6539">
                  <c:v>14.999566000000026</c:v>
                </c:pt>
                <c:pt idx="6540">
                  <c:v>15.000331000000001</c:v>
                </c:pt>
                <c:pt idx="6541">
                  <c:v>14.999915</c:v>
                </c:pt>
                <c:pt idx="6542">
                  <c:v>14.999332000000004</c:v>
                </c:pt>
                <c:pt idx="6543">
                  <c:v>15.000588</c:v>
                </c:pt>
                <c:pt idx="6544">
                  <c:v>14.99868</c:v>
                </c:pt>
                <c:pt idx="6545">
                  <c:v>14.998867999999998</c:v>
                </c:pt>
                <c:pt idx="6546">
                  <c:v>14.998660999999998</c:v>
                </c:pt>
                <c:pt idx="6547">
                  <c:v>15.000546000000076</c:v>
                </c:pt>
                <c:pt idx="6548">
                  <c:v>14.99849</c:v>
                </c:pt>
                <c:pt idx="6549">
                  <c:v>15.000252</c:v>
                </c:pt>
                <c:pt idx="6550">
                  <c:v>14.998199</c:v>
                </c:pt>
                <c:pt idx="6551">
                  <c:v>14.998101999999999</c:v>
                </c:pt>
                <c:pt idx="6552">
                  <c:v>14.998247999999998</c:v>
                </c:pt>
                <c:pt idx="6553">
                  <c:v>15.000690000000002</c:v>
                </c:pt>
                <c:pt idx="6554">
                  <c:v>14.999428</c:v>
                </c:pt>
                <c:pt idx="6555">
                  <c:v>14.999002000000004</c:v>
                </c:pt>
                <c:pt idx="6556">
                  <c:v>14.999846000000026</c:v>
                </c:pt>
                <c:pt idx="6557">
                  <c:v>14.999208000000001</c:v>
                </c:pt>
                <c:pt idx="6558">
                  <c:v>14.998417</c:v>
                </c:pt>
                <c:pt idx="6559">
                  <c:v>15.000851000000001</c:v>
                </c:pt>
                <c:pt idx="6560">
                  <c:v>15.001052</c:v>
                </c:pt>
                <c:pt idx="6561">
                  <c:v>15.001287</c:v>
                </c:pt>
                <c:pt idx="6562">
                  <c:v>15.000588</c:v>
                </c:pt>
                <c:pt idx="6563">
                  <c:v>14.999722</c:v>
                </c:pt>
                <c:pt idx="6564">
                  <c:v>14.999676000000004</c:v>
                </c:pt>
                <c:pt idx="6565">
                  <c:v>14.999722</c:v>
                </c:pt>
                <c:pt idx="6566">
                  <c:v>15.000935</c:v>
                </c:pt>
                <c:pt idx="6567">
                  <c:v>15.000468</c:v>
                </c:pt>
                <c:pt idx="6568">
                  <c:v>14.999998</c:v>
                </c:pt>
                <c:pt idx="6569">
                  <c:v>15.000706000000006</c:v>
                </c:pt>
                <c:pt idx="6570">
                  <c:v>14.999327000000001</c:v>
                </c:pt>
                <c:pt idx="6571">
                  <c:v>15.000533000000004</c:v>
                </c:pt>
                <c:pt idx="6572">
                  <c:v>15.000960000000001</c:v>
                </c:pt>
                <c:pt idx="6573">
                  <c:v>15.001077999999998</c:v>
                </c:pt>
                <c:pt idx="6574">
                  <c:v>15.000383000000001</c:v>
                </c:pt>
                <c:pt idx="6575">
                  <c:v>14.998962000000001</c:v>
                </c:pt>
                <c:pt idx="6576">
                  <c:v>15.00041</c:v>
                </c:pt>
                <c:pt idx="6577">
                  <c:v>15.001362999999998</c:v>
                </c:pt>
                <c:pt idx="6578">
                  <c:v>14.999375000000001</c:v>
                </c:pt>
                <c:pt idx="6579">
                  <c:v>15.000376999999999</c:v>
                </c:pt>
                <c:pt idx="6580">
                  <c:v>15.001384</c:v>
                </c:pt>
                <c:pt idx="6581">
                  <c:v>15.000066</c:v>
                </c:pt>
                <c:pt idx="6582">
                  <c:v>14.999656000000074</c:v>
                </c:pt>
                <c:pt idx="6583">
                  <c:v>15.00084</c:v>
                </c:pt>
                <c:pt idx="6584">
                  <c:v>14.999575</c:v>
                </c:pt>
                <c:pt idx="6585">
                  <c:v>14.999181</c:v>
                </c:pt>
                <c:pt idx="6586">
                  <c:v>15.000677</c:v>
                </c:pt>
                <c:pt idx="6587">
                  <c:v>14.999843</c:v>
                </c:pt>
                <c:pt idx="6588">
                  <c:v>14.999116000000004</c:v>
                </c:pt>
                <c:pt idx="6589">
                  <c:v>14.998932</c:v>
                </c:pt>
                <c:pt idx="6590">
                  <c:v>14.999797000000004</c:v>
                </c:pt>
                <c:pt idx="6591">
                  <c:v>15.000156</c:v>
                </c:pt>
                <c:pt idx="6592">
                  <c:v>14.999532000000105</c:v>
                </c:pt>
                <c:pt idx="6593">
                  <c:v>14.997897</c:v>
                </c:pt>
                <c:pt idx="6594">
                  <c:v>14.999993</c:v>
                </c:pt>
                <c:pt idx="6595">
                  <c:v>15.000049000000002</c:v>
                </c:pt>
                <c:pt idx="6596">
                  <c:v>14.999948</c:v>
                </c:pt>
                <c:pt idx="6597">
                  <c:v>14.999392</c:v>
                </c:pt>
                <c:pt idx="6598">
                  <c:v>15.000029</c:v>
                </c:pt>
                <c:pt idx="6599">
                  <c:v>14.998197000000001</c:v>
                </c:pt>
                <c:pt idx="6600">
                  <c:v>14.999959</c:v>
                </c:pt>
                <c:pt idx="6601">
                  <c:v>14.999556000000076</c:v>
                </c:pt>
                <c:pt idx="6602">
                  <c:v>14.999224</c:v>
                </c:pt>
                <c:pt idx="6603">
                  <c:v>14.999104000000004</c:v>
                </c:pt>
                <c:pt idx="6604">
                  <c:v>14.999611</c:v>
                </c:pt>
                <c:pt idx="6605">
                  <c:v>14.998575000000001</c:v>
                </c:pt>
                <c:pt idx="6606">
                  <c:v>14.999593000000004</c:v>
                </c:pt>
                <c:pt idx="6607">
                  <c:v>14.999469000000024</c:v>
                </c:pt>
                <c:pt idx="6608">
                  <c:v>14.999420000000002</c:v>
                </c:pt>
                <c:pt idx="6609">
                  <c:v>14.998322999999999</c:v>
                </c:pt>
                <c:pt idx="6610">
                  <c:v>14.998296</c:v>
                </c:pt>
                <c:pt idx="6611">
                  <c:v>14.999884000000026</c:v>
                </c:pt>
                <c:pt idx="6612">
                  <c:v>14.999324</c:v>
                </c:pt>
                <c:pt idx="6613">
                  <c:v>14.998542</c:v>
                </c:pt>
                <c:pt idx="6614">
                  <c:v>15.000976</c:v>
                </c:pt>
                <c:pt idx="6615">
                  <c:v>14.999101</c:v>
                </c:pt>
                <c:pt idx="6616">
                  <c:v>15.000315000000001</c:v>
                </c:pt>
                <c:pt idx="6617">
                  <c:v>14.999738000000002</c:v>
                </c:pt>
                <c:pt idx="6618">
                  <c:v>15.000216</c:v>
                </c:pt>
                <c:pt idx="6619">
                  <c:v>14.999510000000004</c:v>
                </c:pt>
                <c:pt idx="6620">
                  <c:v>15.001516000000002</c:v>
                </c:pt>
                <c:pt idx="6621">
                  <c:v>14.999972</c:v>
                </c:pt>
                <c:pt idx="6622">
                  <c:v>15.000540000000004</c:v>
                </c:pt>
                <c:pt idx="6623">
                  <c:v>15.001081000000001</c:v>
                </c:pt>
                <c:pt idx="6624">
                  <c:v>15.002369</c:v>
                </c:pt>
                <c:pt idx="6625">
                  <c:v>15.001683</c:v>
                </c:pt>
                <c:pt idx="6626">
                  <c:v>15.002223000000001</c:v>
                </c:pt>
                <c:pt idx="6627">
                  <c:v>15.001781000000001</c:v>
                </c:pt>
                <c:pt idx="6628">
                  <c:v>15.001100999999998</c:v>
                </c:pt>
                <c:pt idx="6629">
                  <c:v>15.000919</c:v>
                </c:pt>
                <c:pt idx="6630">
                  <c:v>15.002608</c:v>
                </c:pt>
                <c:pt idx="6631">
                  <c:v>15.000987</c:v>
                </c:pt>
                <c:pt idx="6632">
                  <c:v>15.00071</c:v>
                </c:pt>
                <c:pt idx="6633">
                  <c:v>15.001029000000001</c:v>
                </c:pt>
                <c:pt idx="6634">
                  <c:v>15.001677999999998</c:v>
                </c:pt>
                <c:pt idx="6635">
                  <c:v>15.001354999999998</c:v>
                </c:pt>
                <c:pt idx="6636">
                  <c:v>15.000243000000001</c:v>
                </c:pt>
                <c:pt idx="6637">
                  <c:v>15.000319999999999</c:v>
                </c:pt>
                <c:pt idx="6638">
                  <c:v>15.000473</c:v>
                </c:pt>
                <c:pt idx="6639">
                  <c:v>14.999064000000002</c:v>
                </c:pt>
                <c:pt idx="6640">
                  <c:v>14.999745000000004</c:v>
                </c:pt>
                <c:pt idx="6641">
                  <c:v>14.998992999999999</c:v>
                </c:pt>
                <c:pt idx="6642">
                  <c:v>14.999814000000002</c:v>
                </c:pt>
                <c:pt idx="6643">
                  <c:v>15.000297</c:v>
                </c:pt>
                <c:pt idx="6644">
                  <c:v>15.001472</c:v>
                </c:pt>
                <c:pt idx="6645">
                  <c:v>14.998831000000001</c:v>
                </c:pt>
                <c:pt idx="6646">
                  <c:v>15.000228999999999</c:v>
                </c:pt>
                <c:pt idx="6647">
                  <c:v>14.999504000000076</c:v>
                </c:pt>
                <c:pt idx="6648">
                  <c:v>14.999869</c:v>
                </c:pt>
                <c:pt idx="6649">
                  <c:v>14.999097000000004</c:v>
                </c:pt>
                <c:pt idx="6650">
                  <c:v>15.000118000000001</c:v>
                </c:pt>
                <c:pt idx="6651">
                  <c:v>14.999125000000001</c:v>
                </c:pt>
                <c:pt idx="6652">
                  <c:v>14.998587000000002</c:v>
                </c:pt>
                <c:pt idx="6653">
                  <c:v>14.998609</c:v>
                </c:pt>
                <c:pt idx="6654">
                  <c:v>14.999455000000006</c:v>
                </c:pt>
                <c:pt idx="6655">
                  <c:v>14.998945000000001</c:v>
                </c:pt>
                <c:pt idx="6656">
                  <c:v>14.998965999999999</c:v>
                </c:pt>
                <c:pt idx="6657">
                  <c:v>14.999531000000006</c:v>
                </c:pt>
                <c:pt idx="6658">
                  <c:v>14.997855000000001</c:v>
                </c:pt>
                <c:pt idx="6659">
                  <c:v>14.997346</c:v>
                </c:pt>
                <c:pt idx="6660">
                  <c:v>14.998745</c:v>
                </c:pt>
                <c:pt idx="6661">
                  <c:v>14.999558</c:v>
                </c:pt>
                <c:pt idx="6662">
                  <c:v>14.998452</c:v>
                </c:pt>
                <c:pt idx="6663">
                  <c:v>14.998622999999998</c:v>
                </c:pt>
                <c:pt idx="6664">
                  <c:v>15.000095</c:v>
                </c:pt>
                <c:pt idx="6665">
                  <c:v>15.000336000000004</c:v>
                </c:pt>
                <c:pt idx="6666">
                  <c:v>14.998676</c:v>
                </c:pt>
                <c:pt idx="6667">
                  <c:v>14.999923000000001</c:v>
                </c:pt>
                <c:pt idx="6668">
                  <c:v>14.998088000000001</c:v>
                </c:pt>
                <c:pt idx="6669">
                  <c:v>14.999928000000001</c:v>
                </c:pt>
                <c:pt idx="6670">
                  <c:v>14.999331</c:v>
                </c:pt>
                <c:pt idx="6671">
                  <c:v>14.998426</c:v>
                </c:pt>
                <c:pt idx="6672">
                  <c:v>14.999019000000002</c:v>
                </c:pt>
                <c:pt idx="6673">
                  <c:v>15.000462000000002</c:v>
                </c:pt>
                <c:pt idx="6674">
                  <c:v>15.000816</c:v>
                </c:pt>
                <c:pt idx="6675">
                  <c:v>14.999830000000006</c:v>
                </c:pt>
                <c:pt idx="6676">
                  <c:v>15.000313999999999</c:v>
                </c:pt>
                <c:pt idx="6677">
                  <c:v>15.000462000000002</c:v>
                </c:pt>
                <c:pt idx="6678">
                  <c:v>15.002124</c:v>
                </c:pt>
                <c:pt idx="6679">
                  <c:v>15.001257999999998</c:v>
                </c:pt>
                <c:pt idx="6680">
                  <c:v>15.001335000000001</c:v>
                </c:pt>
                <c:pt idx="6681">
                  <c:v>15.002313000000001</c:v>
                </c:pt>
                <c:pt idx="6682">
                  <c:v>15.00184</c:v>
                </c:pt>
                <c:pt idx="6683">
                  <c:v>15.001352000000001</c:v>
                </c:pt>
                <c:pt idx="6684">
                  <c:v>15.001480000000004</c:v>
                </c:pt>
                <c:pt idx="6685">
                  <c:v>15.001367999999999</c:v>
                </c:pt>
                <c:pt idx="6686">
                  <c:v>15.001222999999998</c:v>
                </c:pt>
                <c:pt idx="6687">
                  <c:v>15.001620000000001</c:v>
                </c:pt>
                <c:pt idx="6688">
                  <c:v>15.001674</c:v>
                </c:pt>
                <c:pt idx="6689">
                  <c:v>15.001620000000001</c:v>
                </c:pt>
                <c:pt idx="6690">
                  <c:v>14.999454000000076</c:v>
                </c:pt>
                <c:pt idx="6691">
                  <c:v>15.000651</c:v>
                </c:pt>
                <c:pt idx="6692">
                  <c:v>15.00046</c:v>
                </c:pt>
                <c:pt idx="6693">
                  <c:v>15.001251999999999</c:v>
                </c:pt>
                <c:pt idx="6694">
                  <c:v>15.001067999999998</c:v>
                </c:pt>
                <c:pt idx="6695">
                  <c:v>15.001047</c:v>
                </c:pt>
                <c:pt idx="6696">
                  <c:v>15.001379999999999</c:v>
                </c:pt>
                <c:pt idx="6697">
                  <c:v>15.000736000000026</c:v>
                </c:pt>
                <c:pt idx="6698">
                  <c:v>15.000551</c:v>
                </c:pt>
                <c:pt idx="6699">
                  <c:v>15.000027000000001</c:v>
                </c:pt>
                <c:pt idx="6700">
                  <c:v>15.000998000000001</c:v>
                </c:pt>
                <c:pt idx="6701">
                  <c:v>15.000001000000001</c:v>
                </c:pt>
                <c:pt idx="6702">
                  <c:v>14.999615</c:v>
                </c:pt>
                <c:pt idx="6703">
                  <c:v>14.999592000000026</c:v>
                </c:pt>
                <c:pt idx="6704">
                  <c:v>15.000205000000001</c:v>
                </c:pt>
                <c:pt idx="6705">
                  <c:v>14.999719000000002</c:v>
                </c:pt>
                <c:pt idx="6706">
                  <c:v>14.999269</c:v>
                </c:pt>
                <c:pt idx="6707">
                  <c:v>15.001523000000001</c:v>
                </c:pt>
                <c:pt idx="6708">
                  <c:v>14.999419000000024</c:v>
                </c:pt>
                <c:pt idx="6709">
                  <c:v>14.998578999999999</c:v>
                </c:pt>
                <c:pt idx="6710">
                  <c:v>14.999063</c:v>
                </c:pt>
                <c:pt idx="6711">
                  <c:v>14.999052000000002</c:v>
                </c:pt>
                <c:pt idx="6712">
                  <c:v>14.998466000000002</c:v>
                </c:pt>
                <c:pt idx="6713">
                  <c:v>14.999352</c:v>
                </c:pt>
                <c:pt idx="6714">
                  <c:v>14.99879</c:v>
                </c:pt>
                <c:pt idx="6715">
                  <c:v>14.999464000000026</c:v>
                </c:pt>
                <c:pt idx="6716">
                  <c:v>14.999055</c:v>
                </c:pt>
                <c:pt idx="6717">
                  <c:v>14.998711999999999</c:v>
                </c:pt>
                <c:pt idx="6718">
                  <c:v>14.997726</c:v>
                </c:pt>
                <c:pt idx="6719">
                  <c:v>14.99883</c:v>
                </c:pt>
                <c:pt idx="6720">
                  <c:v>14.998418000000001</c:v>
                </c:pt>
                <c:pt idx="6721">
                  <c:v>14.999694000000074</c:v>
                </c:pt>
                <c:pt idx="6722">
                  <c:v>14.998446000000024</c:v>
                </c:pt>
                <c:pt idx="6723">
                  <c:v>14.999807000000002</c:v>
                </c:pt>
                <c:pt idx="6724">
                  <c:v>14.999289000000006</c:v>
                </c:pt>
                <c:pt idx="6725">
                  <c:v>14.998745</c:v>
                </c:pt>
                <c:pt idx="6726">
                  <c:v>14.999566000000026</c:v>
                </c:pt>
                <c:pt idx="6727">
                  <c:v>14.999754000000006</c:v>
                </c:pt>
                <c:pt idx="6728">
                  <c:v>14.999908</c:v>
                </c:pt>
                <c:pt idx="6729">
                  <c:v>14.998931000000001</c:v>
                </c:pt>
                <c:pt idx="6730">
                  <c:v>14.998761999999999</c:v>
                </c:pt>
                <c:pt idx="6731">
                  <c:v>15.000392</c:v>
                </c:pt>
                <c:pt idx="6732">
                  <c:v>14.999944000000006</c:v>
                </c:pt>
                <c:pt idx="6733">
                  <c:v>15.000626</c:v>
                </c:pt>
                <c:pt idx="6734">
                  <c:v>15.001079000000001</c:v>
                </c:pt>
                <c:pt idx="6735">
                  <c:v>15.057333</c:v>
                </c:pt>
                <c:pt idx="6736">
                  <c:v>15.081966</c:v>
                </c:pt>
                <c:pt idx="6737">
                  <c:v>15.085916000000006</c:v>
                </c:pt>
                <c:pt idx="6738">
                  <c:v>15.092627</c:v>
                </c:pt>
                <c:pt idx="6739">
                  <c:v>15.102099000000004</c:v>
                </c:pt>
                <c:pt idx="6740">
                  <c:v>15.111567000000001</c:v>
                </c:pt>
                <c:pt idx="6741">
                  <c:v>15.123463000000001</c:v>
                </c:pt>
                <c:pt idx="6742">
                  <c:v>15.142604</c:v>
                </c:pt>
                <c:pt idx="6743">
                  <c:v>15.164585000000002</c:v>
                </c:pt>
                <c:pt idx="6744">
                  <c:v>15.192857</c:v>
                </c:pt>
                <c:pt idx="6745">
                  <c:v>15.218356999999999</c:v>
                </c:pt>
                <c:pt idx="6746">
                  <c:v>15.238197999999999</c:v>
                </c:pt>
                <c:pt idx="6747">
                  <c:v>15.261704</c:v>
                </c:pt>
                <c:pt idx="6748">
                  <c:v>15.281670999999999</c:v>
                </c:pt>
                <c:pt idx="6749">
                  <c:v>15.301498</c:v>
                </c:pt>
                <c:pt idx="6750">
                  <c:v>15.320436000000125</c:v>
                </c:pt>
                <c:pt idx="6751">
                  <c:v>15.338992999999999</c:v>
                </c:pt>
                <c:pt idx="6752">
                  <c:v>15.355494000000176</c:v>
                </c:pt>
                <c:pt idx="6753">
                  <c:v>15.375841000000024</c:v>
                </c:pt>
                <c:pt idx="6754">
                  <c:v>15.396194000000024</c:v>
                </c:pt>
                <c:pt idx="6755">
                  <c:v>15.414252999999999</c:v>
                </c:pt>
                <c:pt idx="6756">
                  <c:v>15.433872999999998</c:v>
                </c:pt>
                <c:pt idx="6757">
                  <c:v>15.456549000000123</c:v>
                </c:pt>
                <c:pt idx="6758">
                  <c:v>15.477718000000001</c:v>
                </c:pt>
                <c:pt idx="6759">
                  <c:v>15.499807000000002</c:v>
                </c:pt>
                <c:pt idx="6760">
                  <c:v>15.518206999999999</c:v>
                </c:pt>
                <c:pt idx="6761">
                  <c:v>15.531297999999998</c:v>
                </c:pt>
                <c:pt idx="6762">
                  <c:v>15.537431</c:v>
                </c:pt>
                <c:pt idx="6763">
                  <c:v>15.523431</c:v>
                </c:pt>
                <c:pt idx="6764">
                  <c:v>15.497956</c:v>
                </c:pt>
                <c:pt idx="6765">
                  <c:v>15.48329</c:v>
                </c:pt>
                <c:pt idx="6766">
                  <c:v>15.476688000000006</c:v>
                </c:pt>
                <c:pt idx="6767">
                  <c:v>15.482275</c:v>
                </c:pt>
                <c:pt idx="6768">
                  <c:v>15.510541</c:v>
                </c:pt>
                <c:pt idx="6769">
                  <c:v>15.534724000000001</c:v>
                </c:pt>
                <c:pt idx="6770">
                  <c:v>15.561633</c:v>
                </c:pt>
                <c:pt idx="6771">
                  <c:v>15.584062999999999</c:v>
                </c:pt>
                <c:pt idx="6772">
                  <c:v>15.606145</c:v>
                </c:pt>
                <c:pt idx="6773">
                  <c:v>15.626008000000001</c:v>
                </c:pt>
                <c:pt idx="6774">
                  <c:v>15.645166</c:v>
                </c:pt>
                <c:pt idx="6775">
                  <c:v>15.663958000000001</c:v>
                </c:pt>
                <c:pt idx="6776">
                  <c:v>15.682138</c:v>
                </c:pt>
                <c:pt idx="6777">
                  <c:v>15.703919999999998</c:v>
                </c:pt>
                <c:pt idx="6778">
                  <c:v>15.722387999999999</c:v>
                </c:pt>
                <c:pt idx="6779">
                  <c:v>15.739552</c:v>
                </c:pt>
                <c:pt idx="6780">
                  <c:v>15.757142</c:v>
                </c:pt>
                <c:pt idx="6781">
                  <c:v>15.772356</c:v>
                </c:pt>
                <c:pt idx="6782">
                  <c:v>15.790560000000001</c:v>
                </c:pt>
                <c:pt idx="6783">
                  <c:v>15.808252</c:v>
                </c:pt>
                <c:pt idx="6784">
                  <c:v>15.832948</c:v>
                </c:pt>
                <c:pt idx="6785">
                  <c:v>15.860347000000004</c:v>
                </c:pt>
                <c:pt idx="6786">
                  <c:v>15.886281</c:v>
                </c:pt>
                <c:pt idx="6787">
                  <c:v>15.907983</c:v>
                </c:pt>
                <c:pt idx="6788">
                  <c:v>15.932433000000024</c:v>
                </c:pt>
                <c:pt idx="6789">
                  <c:v>15.950894000000076</c:v>
                </c:pt>
                <c:pt idx="6790">
                  <c:v>15.968961999999999</c:v>
                </c:pt>
                <c:pt idx="6791">
                  <c:v>15.989401000000004</c:v>
                </c:pt>
                <c:pt idx="6792">
                  <c:v>16.005963999999999</c:v>
                </c:pt>
                <c:pt idx="6793">
                  <c:v>16.018557000000001</c:v>
                </c:pt>
                <c:pt idx="6794">
                  <c:v>16.020911999999999</c:v>
                </c:pt>
                <c:pt idx="6795">
                  <c:v>16.015757000000001</c:v>
                </c:pt>
                <c:pt idx="6796">
                  <c:v>16.009176</c:v>
                </c:pt>
                <c:pt idx="6797">
                  <c:v>16.006328999999987</c:v>
                </c:pt>
                <c:pt idx="6798">
                  <c:v>16.003726999999788</c:v>
                </c:pt>
                <c:pt idx="6799">
                  <c:v>16.000800999999999</c:v>
                </c:pt>
                <c:pt idx="6800">
                  <c:v>15.999414000000026</c:v>
                </c:pt>
                <c:pt idx="6801">
                  <c:v>15.996724</c:v>
                </c:pt>
                <c:pt idx="6802">
                  <c:v>15.996305</c:v>
                </c:pt>
                <c:pt idx="6803">
                  <c:v>15.994908000000001</c:v>
                </c:pt>
                <c:pt idx="6804">
                  <c:v>15.993536000000118</c:v>
                </c:pt>
                <c:pt idx="6805">
                  <c:v>15.992472000000006</c:v>
                </c:pt>
                <c:pt idx="6806">
                  <c:v>15.991799</c:v>
                </c:pt>
                <c:pt idx="6807">
                  <c:v>15.992640000000026</c:v>
                </c:pt>
                <c:pt idx="6808">
                  <c:v>15.991347000000001</c:v>
                </c:pt>
                <c:pt idx="6809">
                  <c:v>15.990521000000001</c:v>
                </c:pt>
                <c:pt idx="6810">
                  <c:v>15.990740000000002</c:v>
                </c:pt>
                <c:pt idx="6811">
                  <c:v>15.990736000000076</c:v>
                </c:pt>
                <c:pt idx="6812">
                  <c:v>15.990744000000022</c:v>
                </c:pt>
                <c:pt idx="6813">
                  <c:v>15.989755000000002</c:v>
                </c:pt>
                <c:pt idx="6814">
                  <c:v>15.988495</c:v>
                </c:pt>
                <c:pt idx="6815">
                  <c:v>15.989767000000002</c:v>
                </c:pt>
                <c:pt idx="6816">
                  <c:v>15.990511</c:v>
                </c:pt>
                <c:pt idx="6817">
                  <c:v>15.990507000000004</c:v>
                </c:pt>
                <c:pt idx="6818">
                  <c:v>15.992448000000024</c:v>
                </c:pt>
                <c:pt idx="6819">
                  <c:v>15.993247</c:v>
                </c:pt>
                <c:pt idx="6820">
                  <c:v>15.995274</c:v>
                </c:pt>
                <c:pt idx="6821">
                  <c:v>15.998370999999999</c:v>
                </c:pt>
                <c:pt idx="6822">
                  <c:v>15.997335</c:v>
                </c:pt>
                <c:pt idx="6823">
                  <c:v>15.998163999999999</c:v>
                </c:pt>
                <c:pt idx="6824">
                  <c:v>15.998817999999998</c:v>
                </c:pt>
                <c:pt idx="6825">
                  <c:v>16.000753</c:v>
                </c:pt>
                <c:pt idx="6826">
                  <c:v>16.001760000000001</c:v>
                </c:pt>
                <c:pt idx="6827">
                  <c:v>16.001289</c:v>
                </c:pt>
                <c:pt idx="6828">
                  <c:v>16.003260000000001</c:v>
                </c:pt>
                <c:pt idx="6829">
                  <c:v>16.002822999999989</c:v>
                </c:pt>
                <c:pt idx="6830">
                  <c:v>16.002223999999799</c:v>
                </c:pt>
                <c:pt idx="6831">
                  <c:v>16.002389999999803</c:v>
                </c:pt>
                <c:pt idx="6832">
                  <c:v>16.002242999999744</c:v>
                </c:pt>
                <c:pt idx="6833">
                  <c:v>16.002175999999999</c:v>
                </c:pt>
                <c:pt idx="6834">
                  <c:v>16.002688999999986</c:v>
                </c:pt>
                <c:pt idx="6835">
                  <c:v>16.004435999999988</c:v>
                </c:pt>
                <c:pt idx="6836">
                  <c:v>16.002614999999889</c:v>
                </c:pt>
                <c:pt idx="6837">
                  <c:v>16.003374000000001</c:v>
                </c:pt>
                <c:pt idx="6838">
                  <c:v>16.003788</c:v>
                </c:pt>
                <c:pt idx="6839">
                  <c:v>16.003285999999999</c:v>
                </c:pt>
                <c:pt idx="6840">
                  <c:v>16.001104000000005</c:v>
                </c:pt>
                <c:pt idx="6841">
                  <c:v>16.000741999999889</c:v>
                </c:pt>
                <c:pt idx="6842">
                  <c:v>16.002131999999989</c:v>
                </c:pt>
                <c:pt idx="6843">
                  <c:v>16.000781999999987</c:v>
                </c:pt>
                <c:pt idx="6844">
                  <c:v>16.000533999999799</c:v>
                </c:pt>
                <c:pt idx="6845">
                  <c:v>15.999968000000001</c:v>
                </c:pt>
                <c:pt idx="6846">
                  <c:v>16.001218999999999</c:v>
                </c:pt>
                <c:pt idx="6847">
                  <c:v>15.999503000000002</c:v>
                </c:pt>
                <c:pt idx="6848">
                  <c:v>15.998914999999998</c:v>
                </c:pt>
                <c:pt idx="6849">
                  <c:v>15.999372999999999</c:v>
                </c:pt>
                <c:pt idx="6850">
                  <c:v>16.000354999999999</c:v>
                </c:pt>
                <c:pt idx="6851">
                  <c:v>16.000050000000005</c:v>
                </c:pt>
                <c:pt idx="6852">
                  <c:v>15.999065</c:v>
                </c:pt>
                <c:pt idx="6853">
                  <c:v>15.998883000000001</c:v>
                </c:pt>
                <c:pt idx="6854">
                  <c:v>15.998384</c:v>
                </c:pt>
                <c:pt idx="6855">
                  <c:v>15.997469000000002</c:v>
                </c:pt>
                <c:pt idx="6856">
                  <c:v>15.99798</c:v>
                </c:pt>
                <c:pt idx="6857">
                  <c:v>15.997069</c:v>
                </c:pt>
                <c:pt idx="6858">
                  <c:v>15.998688</c:v>
                </c:pt>
                <c:pt idx="6859">
                  <c:v>15.998084</c:v>
                </c:pt>
                <c:pt idx="6860">
                  <c:v>15.998487000000004</c:v>
                </c:pt>
                <c:pt idx="6861">
                  <c:v>15.998569</c:v>
                </c:pt>
                <c:pt idx="6862">
                  <c:v>15.998208999999999</c:v>
                </c:pt>
                <c:pt idx="6863">
                  <c:v>15.997496000000076</c:v>
                </c:pt>
                <c:pt idx="6864">
                  <c:v>15.996037000000022</c:v>
                </c:pt>
                <c:pt idx="6865">
                  <c:v>15.998285000000001</c:v>
                </c:pt>
                <c:pt idx="6866">
                  <c:v>15.998461000000001</c:v>
                </c:pt>
                <c:pt idx="6867">
                  <c:v>15.997262999999998</c:v>
                </c:pt>
                <c:pt idx="6868">
                  <c:v>15.999241</c:v>
                </c:pt>
                <c:pt idx="6869">
                  <c:v>15.999470000000002</c:v>
                </c:pt>
                <c:pt idx="6870">
                  <c:v>15.997514000000002</c:v>
                </c:pt>
                <c:pt idx="6871">
                  <c:v>15.999848</c:v>
                </c:pt>
                <c:pt idx="6872">
                  <c:v>15.999034000000076</c:v>
                </c:pt>
                <c:pt idx="6873">
                  <c:v>16.000685000000001</c:v>
                </c:pt>
                <c:pt idx="6874">
                  <c:v>15.999306000000002</c:v>
                </c:pt>
                <c:pt idx="6875">
                  <c:v>16.000053000000001</c:v>
                </c:pt>
                <c:pt idx="6876">
                  <c:v>15.999233</c:v>
                </c:pt>
                <c:pt idx="6877">
                  <c:v>16.000260999999988</c:v>
                </c:pt>
                <c:pt idx="6878">
                  <c:v>16.000354999999999</c:v>
                </c:pt>
                <c:pt idx="6879">
                  <c:v>15.999416000000076</c:v>
                </c:pt>
                <c:pt idx="6880">
                  <c:v>16.001196</c:v>
                </c:pt>
                <c:pt idx="6881">
                  <c:v>16.000535999999986</c:v>
                </c:pt>
                <c:pt idx="6882">
                  <c:v>16.000098999999999</c:v>
                </c:pt>
                <c:pt idx="6883">
                  <c:v>15.999833000000002</c:v>
                </c:pt>
                <c:pt idx="6884">
                  <c:v>16.001059000000001</c:v>
                </c:pt>
                <c:pt idx="6885">
                  <c:v>16.001674999999999</c:v>
                </c:pt>
                <c:pt idx="6886">
                  <c:v>16.000710000000002</c:v>
                </c:pt>
                <c:pt idx="6887">
                  <c:v>15.999952</c:v>
                </c:pt>
                <c:pt idx="6888">
                  <c:v>15.999118000000001</c:v>
                </c:pt>
                <c:pt idx="6889">
                  <c:v>16.000681</c:v>
                </c:pt>
                <c:pt idx="6890">
                  <c:v>15.999559000000026</c:v>
                </c:pt>
                <c:pt idx="6891">
                  <c:v>16.000167999999999</c:v>
                </c:pt>
                <c:pt idx="6892">
                  <c:v>15.999259</c:v>
                </c:pt>
                <c:pt idx="6893">
                  <c:v>16.000876999999999</c:v>
                </c:pt>
                <c:pt idx="6894">
                  <c:v>15.999896000000026</c:v>
                </c:pt>
                <c:pt idx="6895">
                  <c:v>16.000686999999989</c:v>
                </c:pt>
                <c:pt idx="6896">
                  <c:v>16.000050999999999</c:v>
                </c:pt>
                <c:pt idx="6897">
                  <c:v>15.999645000000006</c:v>
                </c:pt>
                <c:pt idx="6898">
                  <c:v>16.000456</c:v>
                </c:pt>
                <c:pt idx="6899">
                  <c:v>15.999358000000001</c:v>
                </c:pt>
                <c:pt idx="6900">
                  <c:v>16.000146999999803</c:v>
                </c:pt>
                <c:pt idx="6901">
                  <c:v>16.000209999999889</c:v>
                </c:pt>
                <c:pt idx="6902">
                  <c:v>16.000638999999989</c:v>
                </c:pt>
                <c:pt idx="6903">
                  <c:v>15.998734000000002</c:v>
                </c:pt>
                <c:pt idx="6904">
                  <c:v>16.000124</c:v>
                </c:pt>
                <c:pt idx="6905">
                  <c:v>16.000076</c:v>
                </c:pt>
                <c:pt idx="6906">
                  <c:v>15.998826999999999</c:v>
                </c:pt>
                <c:pt idx="6907">
                  <c:v>15.999714000000004</c:v>
                </c:pt>
                <c:pt idx="6908">
                  <c:v>16.001335000000001</c:v>
                </c:pt>
                <c:pt idx="6909">
                  <c:v>15.999021000000001</c:v>
                </c:pt>
                <c:pt idx="6910">
                  <c:v>15.999747000000006</c:v>
                </c:pt>
                <c:pt idx="6911">
                  <c:v>15.999172</c:v>
                </c:pt>
                <c:pt idx="6912">
                  <c:v>15.999735000000006</c:v>
                </c:pt>
                <c:pt idx="6913">
                  <c:v>15.998999</c:v>
                </c:pt>
                <c:pt idx="6914">
                  <c:v>15.99898</c:v>
                </c:pt>
                <c:pt idx="6915">
                  <c:v>15.999597000000024</c:v>
                </c:pt>
                <c:pt idx="6916">
                  <c:v>15.999479000000004</c:v>
                </c:pt>
                <c:pt idx="6917">
                  <c:v>16.000252</c:v>
                </c:pt>
                <c:pt idx="6918">
                  <c:v>15.999655000000002</c:v>
                </c:pt>
                <c:pt idx="6919">
                  <c:v>15.99902</c:v>
                </c:pt>
                <c:pt idx="6920">
                  <c:v>16.000216000000002</c:v>
                </c:pt>
                <c:pt idx="6921">
                  <c:v>16.000529999999788</c:v>
                </c:pt>
                <c:pt idx="6922">
                  <c:v>15.999241</c:v>
                </c:pt>
                <c:pt idx="6923">
                  <c:v>15.999681000000002</c:v>
                </c:pt>
                <c:pt idx="6924">
                  <c:v>15.999217</c:v>
                </c:pt>
                <c:pt idx="6925">
                  <c:v>16.000192999999989</c:v>
                </c:pt>
                <c:pt idx="6926">
                  <c:v>16.000064999999999</c:v>
                </c:pt>
                <c:pt idx="6927">
                  <c:v>15.999403000000004</c:v>
                </c:pt>
                <c:pt idx="6928">
                  <c:v>15.9999</c:v>
                </c:pt>
                <c:pt idx="6929">
                  <c:v>15.999624000000004</c:v>
                </c:pt>
                <c:pt idx="6930">
                  <c:v>16.000601</c:v>
                </c:pt>
                <c:pt idx="6931">
                  <c:v>15.999247</c:v>
                </c:pt>
                <c:pt idx="6932">
                  <c:v>15.998047</c:v>
                </c:pt>
                <c:pt idx="6933">
                  <c:v>15.999516000000026</c:v>
                </c:pt>
                <c:pt idx="6934">
                  <c:v>16.000409999999889</c:v>
                </c:pt>
                <c:pt idx="6935">
                  <c:v>15.998370999999999</c:v>
                </c:pt>
                <c:pt idx="6936">
                  <c:v>15.998999</c:v>
                </c:pt>
                <c:pt idx="6937">
                  <c:v>16.000218999999987</c:v>
                </c:pt>
                <c:pt idx="6938">
                  <c:v>15.999536000000127</c:v>
                </c:pt>
                <c:pt idx="6939">
                  <c:v>15.999973000000001</c:v>
                </c:pt>
                <c:pt idx="6940">
                  <c:v>15.999211000000001</c:v>
                </c:pt>
                <c:pt idx="6941">
                  <c:v>16.000353</c:v>
                </c:pt>
                <c:pt idx="6942">
                  <c:v>15.999976</c:v>
                </c:pt>
                <c:pt idx="6943">
                  <c:v>16.000243999999814</c:v>
                </c:pt>
                <c:pt idx="6944">
                  <c:v>15.999600000000004</c:v>
                </c:pt>
                <c:pt idx="6945">
                  <c:v>15.999135000000004</c:v>
                </c:pt>
                <c:pt idx="6946">
                  <c:v>16.000292000000002</c:v>
                </c:pt>
                <c:pt idx="6947">
                  <c:v>16.000153000000001</c:v>
                </c:pt>
                <c:pt idx="6948">
                  <c:v>15.999276</c:v>
                </c:pt>
                <c:pt idx="6949">
                  <c:v>16.000164000000005</c:v>
                </c:pt>
                <c:pt idx="6950">
                  <c:v>16.000440999999814</c:v>
                </c:pt>
                <c:pt idx="6951">
                  <c:v>16.000178999999999</c:v>
                </c:pt>
                <c:pt idx="6952">
                  <c:v>15.99898</c:v>
                </c:pt>
                <c:pt idx="6953">
                  <c:v>15.999902000000002</c:v>
                </c:pt>
                <c:pt idx="6954">
                  <c:v>15.998990999999998</c:v>
                </c:pt>
                <c:pt idx="6955">
                  <c:v>16.000071999999999</c:v>
                </c:pt>
                <c:pt idx="6956">
                  <c:v>15.999835000000004</c:v>
                </c:pt>
                <c:pt idx="6957">
                  <c:v>15.998934</c:v>
                </c:pt>
                <c:pt idx="6958">
                  <c:v>15.998693000000001</c:v>
                </c:pt>
                <c:pt idx="6959">
                  <c:v>16.00057</c:v>
                </c:pt>
                <c:pt idx="6960">
                  <c:v>15.999261000000001</c:v>
                </c:pt>
                <c:pt idx="6961">
                  <c:v>15.999743</c:v>
                </c:pt>
                <c:pt idx="6962">
                  <c:v>16.000150999999999</c:v>
                </c:pt>
                <c:pt idx="6963">
                  <c:v>15.999518</c:v>
                </c:pt>
                <c:pt idx="6964">
                  <c:v>15.999651</c:v>
                </c:pt>
                <c:pt idx="6965">
                  <c:v>15.999174</c:v>
                </c:pt>
                <c:pt idx="6966">
                  <c:v>15.998757999999999</c:v>
                </c:pt>
                <c:pt idx="6967">
                  <c:v>15.999573</c:v>
                </c:pt>
                <c:pt idx="6968">
                  <c:v>16.000181000000001</c:v>
                </c:pt>
                <c:pt idx="6969">
                  <c:v>15.999554000000026</c:v>
                </c:pt>
                <c:pt idx="6970">
                  <c:v>15.998912999999998</c:v>
                </c:pt>
                <c:pt idx="6971">
                  <c:v>15.998557</c:v>
                </c:pt>
                <c:pt idx="6972">
                  <c:v>15.999001</c:v>
                </c:pt>
                <c:pt idx="6973">
                  <c:v>16.000221</c:v>
                </c:pt>
                <c:pt idx="6974">
                  <c:v>16.000525</c:v>
                </c:pt>
                <c:pt idx="6975">
                  <c:v>15.999125000000001</c:v>
                </c:pt>
                <c:pt idx="6976">
                  <c:v>15.999872</c:v>
                </c:pt>
                <c:pt idx="6977">
                  <c:v>15.999921000000001</c:v>
                </c:pt>
                <c:pt idx="6978">
                  <c:v>16.000520999999889</c:v>
                </c:pt>
                <c:pt idx="6979">
                  <c:v>15.999370000000001</c:v>
                </c:pt>
                <c:pt idx="6980">
                  <c:v>15.998738000000001</c:v>
                </c:pt>
                <c:pt idx="6981">
                  <c:v>16.000268999999999</c:v>
                </c:pt>
                <c:pt idx="6982">
                  <c:v>15.998959999999999</c:v>
                </c:pt>
                <c:pt idx="6983">
                  <c:v>15.999853</c:v>
                </c:pt>
                <c:pt idx="6984">
                  <c:v>16.001321999999988</c:v>
                </c:pt>
                <c:pt idx="6985">
                  <c:v>16.000274999999988</c:v>
                </c:pt>
                <c:pt idx="6986">
                  <c:v>15.999526000000024</c:v>
                </c:pt>
                <c:pt idx="6987">
                  <c:v>15.998724999999999</c:v>
                </c:pt>
                <c:pt idx="6988">
                  <c:v>15.999513</c:v>
                </c:pt>
                <c:pt idx="6989">
                  <c:v>16.00066</c:v>
                </c:pt>
                <c:pt idx="6990">
                  <c:v>16.001984000000135</c:v>
                </c:pt>
                <c:pt idx="6991">
                  <c:v>15.999475</c:v>
                </c:pt>
                <c:pt idx="6992">
                  <c:v>16.000404</c:v>
                </c:pt>
                <c:pt idx="6993">
                  <c:v>16.000668000000001</c:v>
                </c:pt>
                <c:pt idx="6994">
                  <c:v>16.00065</c:v>
                </c:pt>
                <c:pt idx="6995">
                  <c:v>16.000494</c:v>
                </c:pt>
                <c:pt idx="6996">
                  <c:v>16.000050000000005</c:v>
                </c:pt>
                <c:pt idx="6997">
                  <c:v>16.000565999999999</c:v>
                </c:pt>
                <c:pt idx="6998">
                  <c:v>15.999907</c:v>
                </c:pt>
                <c:pt idx="6999">
                  <c:v>15.998990999999998</c:v>
                </c:pt>
                <c:pt idx="7000">
                  <c:v>15.999876</c:v>
                </c:pt>
                <c:pt idx="7001">
                  <c:v>16.000617999999989</c:v>
                </c:pt>
                <c:pt idx="7002">
                  <c:v>16.00038</c:v>
                </c:pt>
                <c:pt idx="7003">
                  <c:v>15.998932</c:v>
                </c:pt>
                <c:pt idx="7004">
                  <c:v>15.9993</c:v>
                </c:pt>
                <c:pt idx="7005">
                  <c:v>15.998303999999999</c:v>
                </c:pt>
                <c:pt idx="7006">
                  <c:v>16.001026</c:v>
                </c:pt>
                <c:pt idx="7007">
                  <c:v>15.998731000000001</c:v>
                </c:pt>
                <c:pt idx="7008">
                  <c:v>15.999753</c:v>
                </c:pt>
                <c:pt idx="7009">
                  <c:v>16.000793000000002</c:v>
                </c:pt>
                <c:pt idx="7010">
                  <c:v>15.998237</c:v>
                </c:pt>
                <c:pt idx="7011">
                  <c:v>16.000195999999999</c:v>
                </c:pt>
                <c:pt idx="7012">
                  <c:v>15.999878000000001</c:v>
                </c:pt>
                <c:pt idx="7013">
                  <c:v>15.998874000000001</c:v>
                </c:pt>
                <c:pt idx="7014">
                  <c:v>16.000263</c:v>
                </c:pt>
                <c:pt idx="7015">
                  <c:v>15.999419000000024</c:v>
                </c:pt>
                <c:pt idx="7016">
                  <c:v>16.000688999999987</c:v>
                </c:pt>
                <c:pt idx="7017">
                  <c:v>16.000598999999987</c:v>
                </c:pt>
                <c:pt idx="7018">
                  <c:v>15.999655000000002</c:v>
                </c:pt>
                <c:pt idx="7019">
                  <c:v>16.000059</c:v>
                </c:pt>
                <c:pt idx="7020">
                  <c:v>15.999241</c:v>
                </c:pt>
                <c:pt idx="7021">
                  <c:v>15.999976</c:v>
                </c:pt>
                <c:pt idx="7022">
                  <c:v>15.999848</c:v>
                </c:pt>
                <c:pt idx="7023">
                  <c:v>15.999099000000006</c:v>
                </c:pt>
                <c:pt idx="7024">
                  <c:v>16.000160000000001</c:v>
                </c:pt>
                <c:pt idx="7025">
                  <c:v>15.999667000000002</c:v>
                </c:pt>
                <c:pt idx="7026">
                  <c:v>16.000430999999889</c:v>
                </c:pt>
                <c:pt idx="7027">
                  <c:v>15.998854</c:v>
                </c:pt>
                <c:pt idx="7028">
                  <c:v>15.998985000000001</c:v>
                </c:pt>
                <c:pt idx="7029">
                  <c:v>15.999554000000026</c:v>
                </c:pt>
                <c:pt idx="7030">
                  <c:v>15.999608</c:v>
                </c:pt>
                <c:pt idx="7031">
                  <c:v>16.001009</c:v>
                </c:pt>
                <c:pt idx="7032">
                  <c:v>15.998342999999998</c:v>
                </c:pt>
                <c:pt idx="7033">
                  <c:v>16.000216000000002</c:v>
                </c:pt>
                <c:pt idx="7034">
                  <c:v>16.000408</c:v>
                </c:pt>
                <c:pt idx="7035">
                  <c:v>15.999086000000098</c:v>
                </c:pt>
                <c:pt idx="7036">
                  <c:v>16.000503999999989</c:v>
                </c:pt>
                <c:pt idx="7037">
                  <c:v>15.999641</c:v>
                </c:pt>
                <c:pt idx="7038">
                  <c:v>15.999526000000024</c:v>
                </c:pt>
                <c:pt idx="7039">
                  <c:v>16.000642999999741</c:v>
                </c:pt>
                <c:pt idx="7040">
                  <c:v>15.998944</c:v>
                </c:pt>
                <c:pt idx="7041">
                  <c:v>15.999382000000002</c:v>
                </c:pt>
                <c:pt idx="7042">
                  <c:v>15.999384000000004</c:v>
                </c:pt>
                <c:pt idx="7043">
                  <c:v>15.999565</c:v>
                </c:pt>
                <c:pt idx="7044">
                  <c:v>16.000432999999777</c:v>
                </c:pt>
                <c:pt idx="7045">
                  <c:v>16.000831999999999</c:v>
                </c:pt>
                <c:pt idx="7046">
                  <c:v>15.999567000000004</c:v>
                </c:pt>
                <c:pt idx="7047">
                  <c:v>16.000445999999986</c:v>
                </c:pt>
                <c:pt idx="7048">
                  <c:v>15.999140000000002</c:v>
                </c:pt>
                <c:pt idx="7049">
                  <c:v>16.000457999999988</c:v>
                </c:pt>
                <c:pt idx="7050">
                  <c:v>16.000456</c:v>
                </c:pt>
                <c:pt idx="7051">
                  <c:v>16.000071999999999</c:v>
                </c:pt>
                <c:pt idx="7052">
                  <c:v>16.000454000000001</c:v>
                </c:pt>
                <c:pt idx="7053">
                  <c:v>16.000285999999999</c:v>
                </c:pt>
                <c:pt idx="7054">
                  <c:v>16.000978000000035</c:v>
                </c:pt>
                <c:pt idx="7055">
                  <c:v>16.000181000000001</c:v>
                </c:pt>
                <c:pt idx="7056">
                  <c:v>16.000845000000005</c:v>
                </c:pt>
                <c:pt idx="7057">
                  <c:v>16.000364000000001</c:v>
                </c:pt>
                <c:pt idx="7058">
                  <c:v>16.001422999999889</c:v>
                </c:pt>
                <c:pt idx="7059">
                  <c:v>16.000778</c:v>
                </c:pt>
                <c:pt idx="7060">
                  <c:v>16.000774</c:v>
                </c:pt>
                <c:pt idx="7061">
                  <c:v>16.000601</c:v>
                </c:pt>
                <c:pt idx="7062">
                  <c:v>16.000758999999999</c:v>
                </c:pt>
                <c:pt idx="7063">
                  <c:v>15.998544000000004</c:v>
                </c:pt>
                <c:pt idx="7064">
                  <c:v>16.000758999999999</c:v>
                </c:pt>
                <c:pt idx="7065">
                  <c:v>16.000302999999889</c:v>
                </c:pt>
                <c:pt idx="7066">
                  <c:v>15.998831000000001</c:v>
                </c:pt>
                <c:pt idx="7067">
                  <c:v>15.999852000000002</c:v>
                </c:pt>
                <c:pt idx="7068">
                  <c:v>15.99925</c:v>
                </c:pt>
                <c:pt idx="7069">
                  <c:v>16.000354999999999</c:v>
                </c:pt>
                <c:pt idx="7070">
                  <c:v>15.999034000000076</c:v>
                </c:pt>
                <c:pt idx="7071">
                  <c:v>15.999725</c:v>
                </c:pt>
                <c:pt idx="7072">
                  <c:v>16.000025000000001</c:v>
                </c:pt>
                <c:pt idx="7073">
                  <c:v>16.000071999999999</c:v>
                </c:pt>
                <c:pt idx="7074">
                  <c:v>15.999220000000001</c:v>
                </c:pt>
                <c:pt idx="7075">
                  <c:v>15.99859</c:v>
                </c:pt>
                <c:pt idx="7076">
                  <c:v>15.998829000000001</c:v>
                </c:pt>
                <c:pt idx="7077">
                  <c:v>15.999416000000076</c:v>
                </c:pt>
                <c:pt idx="7078">
                  <c:v>15.998340000000001</c:v>
                </c:pt>
                <c:pt idx="7079">
                  <c:v>15.998384</c:v>
                </c:pt>
                <c:pt idx="7080">
                  <c:v>15.999479000000004</c:v>
                </c:pt>
                <c:pt idx="7081">
                  <c:v>15.998838000000001</c:v>
                </c:pt>
                <c:pt idx="7082">
                  <c:v>15.999935000000002</c:v>
                </c:pt>
                <c:pt idx="7083">
                  <c:v>16.000551000000005</c:v>
                </c:pt>
                <c:pt idx="7084">
                  <c:v>15.999215</c:v>
                </c:pt>
                <c:pt idx="7085">
                  <c:v>16.000064999999999</c:v>
                </c:pt>
                <c:pt idx="7086">
                  <c:v>15.999532000000105</c:v>
                </c:pt>
                <c:pt idx="7087">
                  <c:v>16.0009650000002</c:v>
                </c:pt>
                <c:pt idx="7088">
                  <c:v>16.000705999999987</c:v>
                </c:pt>
                <c:pt idx="7089">
                  <c:v>16.000071999999999</c:v>
                </c:pt>
                <c:pt idx="7090">
                  <c:v>16.000306999999989</c:v>
                </c:pt>
                <c:pt idx="7091">
                  <c:v>16.000561000000001</c:v>
                </c:pt>
                <c:pt idx="7092">
                  <c:v>16.000292000000002</c:v>
                </c:pt>
                <c:pt idx="7093">
                  <c:v>16.001028000000005</c:v>
                </c:pt>
                <c:pt idx="7094">
                  <c:v>15.998463000000001</c:v>
                </c:pt>
                <c:pt idx="7095">
                  <c:v>16.001041000000001</c:v>
                </c:pt>
                <c:pt idx="7096">
                  <c:v>16.000664</c:v>
                </c:pt>
                <c:pt idx="7097">
                  <c:v>16.001507</c:v>
                </c:pt>
                <c:pt idx="7098">
                  <c:v>15.999835000000004</c:v>
                </c:pt>
                <c:pt idx="7099">
                  <c:v>15.999479000000004</c:v>
                </c:pt>
                <c:pt idx="7100">
                  <c:v>16.000710999999889</c:v>
                </c:pt>
                <c:pt idx="7101">
                  <c:v>15.999902000000002</c:v>
                </c:pt>
                <c:pt idx="7102">
                  <c:v>16.000271000000001</c:v>
                </c:pt>
                <c:pt idx="7103">
                  <c:v>16.001750999999999</c:v>
                </c:pt>
                <c:pt idx="7104">
                  <c:v>16.000945999999999</c:v>
                </c:pt>
                <c:pt idx="7105">
                  <c:v>16.000160000000001</c:v>
                </c:pt>
                <c:pt idx="7106">
                  <c:v>16.000339999999788</c:v>
                </c:pt>
                <c:pt idx="7107">
                  <c:v>16.000457999999988</c:v>
                </c:pt>
                <c:pt idx="7108">
                  <c:v>16.000366</c:v>
                </c:pt>
                <c:pt idx="7109">
                  <c:v>16.000011000000001</c:v>
                </c:pt>
                <c:pt idx="7110">
                  <c:v>16.000015000000001</c:v>
                </c:pt>
                <c:pt idx="7111">
                  <c:v>16.001031999999999</c:v>
                </c:pt>
                <c:pt idx="7112">
                  <c:v>16.001587000000001</c:v>
                </c:pt>
                <c:pt idx="7113">
                  <c:v>16.000761000000001</c:v>
                </c:pt>
                <c:pt idx="7114">
                  <c:v>15.998816</c:v>
                </c:pt>
                <c:pt idx="7115">
                  <c:v>16.000209999999889</c:v>
                </c:pt>
                <c:pt idx="7116">
                  <c:v>16.000108999999988</c:v>
                </c:pt>
                <c:pt idx="7117">
                  <c:v>16.000086</c:v>
                </c:pt>
                <c:pt idx="7118">
                  <c:v>16.000421999999986</c:v>
                </c:pt>
                <c:pt idx="7119">
                  <c:v>15.999921000000001</c:v>
                </c:pt>
                <c:pt idx="7120">
                  <c:v>16.000230999999989</c:v>
                </c:pt>
                <c:pt idx="7121">
                  <c:v>16.000153000000001</c:v>
                </c:pt>
                <c:pt idx="7122">
                  <c:v>16.002054000000001</c:v>
                </c:pt>
                <c:pt idx="7123">
                  <c:v>16.002918000000001</c:v>
                </c:pt>
                <c:pt idx="7124">
                  <c:v>16.003366</c:v>
                </c:pt>
                <c:pt idx="7125">
                  <c:v>16.003695999999987</c:v>
                </c:pt>
                <c:pt idx="7126">
                  <c:v>16.005286999999889</c:v>
                </c:pt>
                <c:pt idx="7127">
                  <c:v>16.004698000000001</c:v>
                </c:pt>
                <c:pt idx="7128">
                  <c:v>16.005903</c:v>
                </c:pt>
                <c:pt idx="7129">
                  <c:v>16.005963999999999</c:v>
                </c:pt>
                <c:pt idx="7130">
                  <c:v>16.004481999999999</c:v>
                </c:pt>
                <c:pt idx="7131">
                  <c:v>16.005427999999807</c:v>
                </c:pt>
                <c:pt idx="7132">
                  <c:v>16.004221000000001</c:v>
                </c:pt>
                <c:pt idx="7133">
                  <c:v>16.005025999999987</c:v>
                </c:pt>
                <c:pt idx="7134">
                  <c:v>16.003976999999999</c:v>
                </c:pt>
                <c:pt idx="7135">
                  <c:v>16.004864000000211</c:v>
                </c:pt>
                <c:pt idx="7136">
                  <c:v>16.003642999999755</c:v>
                </c:pt>
                <c:pt idx="7137">
                  <c:v>16.003899000000001</c:v>
                </c:pt>
                <c:pt idx="7138">
                  <c:v>16.002307999999989</c:v>
                </c:pt>
                <c:pt idx="7139">
                  <c:v>16.002958000000035</c:v>
                </c:pt>
                <c:pt idx="7140">
                  <c:v>16.002740999999755</c:v>
                </c:pt>
                <c:pt idx="7141">
                  <c:v>16.002576999999889</c:v>
                </c:pt>
                <c:pt idx="7142">
                  <c:v>16.004673</c:v>
                </c:pt>
                <c:pt idx="7143">
                  <c:v>16.002440999999777</c:v>
                </c:pt>
                <c:pt idx="7144">
                  <c:v>16.001801000000135</c:v>
                </c:pt>
                <c:pt idx="7145">
                  <c:v>16.001238000000001</c:v>
                </c:pt>
                <c:pt idx="7146">
                  <c:v>16.00103</c:v>
                </c:pt>
                <c:pt idx="7147">
                  <c:v>16.000827999999988</c:v>
                </c:pt>
                <c:pt idx="7148">
                  <c:v>16.000545999999989</c:v>
                </c:pt>
                <c:pt idx="7149">
                  <c:v>16.002101999999987</c:v>
                </c:pt>
                <c:pt idx="7150">
                  <c:v>15.997973999999999</c:v>
                </c:pt>
                <c:pt idx="7151">
                  <c:v>16.000527999999989</c:v>
                </c:pt>
                <c:pt idx="7152">
                  <c:v>16.000374000000001</c:v>
                </c:pt>
                <c:pt idx="7153">
                  <c:v>15.999298</c:v>
                </c:pt>
                <c:pt idx="7154">
                  <c:v>15.998760000000001</c:v>
                </c:pt>
                <c:pt idx="7155">
                  <c:v>15.999269</c:v>
                </c:pt>
                <c:pt idx="7156">
                  <c:v>15.998916999999999</c:v>
                </c:pt>
                <c:pt idx="7157">
                  <c:v>15.998186</c:v>
                </c:pt>
                <c:pt idx="7158">
                  <c:v>15.997294</c:v>
                </c:pt>
                <c:pt idx="7159">
                  <c:v>15.997793</c:v>
                </c:pt>
                <c:pt idx="7160">
                  <c:v>15.996939000000006</c:v>
                </c:pt>
                <c:pt idx="7161">
                  <c:v>15.998557</c:v>
                </c:pt>
                <c:pt idx="7162">
                  <c:v>15.996259</c:v>
                </c:pt>
                <c:pt idx="7163">
                  <c:v>15.996827</c:v>
                </c:pt>
                <c:pt idx="7164">
                  <c:v>15.997160000000001</c:v>
                </c:pt>
                <c:pt idx="7165">
                  <c:v>15.997445000000004</c:v>
                </c:pt>
                <c:pt idx="7166">
                  <c:v>15.996335</c:v>
                </c:pt>
                <c:pt idx="7167">
                  <c:v>15.996161000000001</c:v>
                </c:pt>
                <c:pt idx="7168">
                  <c:v>15.994949</c:v>
                </c:pt>
                <c:pt idx="7169">
                  <c:v>15.99662</c:v>
                </c:pt>
                <c:pt idx="7170">
                  <c:v>15.996775</c:v>
                </c:pt>
                <c:pt idx="7171">
                  <c:v>15.995522000000006</c:v>
                </c:pt>
                <c:pt idx="7172">
                  <c:v>15.994658000000001</c:v>
                </c:pt>
                <c:pt idx="7173">
                  <c:v>15.994799</c:v>
                </c:pt>
                <c:pt idx="7174">
                  <c:v>15.99586</c:v>
                </c:pt>
                <c:pt idx="7175">
                  <c:v>15.996806000000024</c:v>
                </c:pt>
                <c:pt idx="7176">
                  <c:v>15.996708</c:v>
                </c:pt>
                <c:pt idx="7177">
                  <c:v>15.995534000000134</c:v>
                </c:pt>
                <c:pt idx="7178">
                  <c:v>15.996427000000002</c:v>
                </c:pt>
                <c:pt idx="7179">
                  <c:v>15.997033</c:v>
                </c:pt>
                <c:pt idx="7180">
                  <c:v>15.997207</c:v>
                </c:pt>
                <c:pt idx="7181">
                  <c:v>15.998897000000001</c:v>
                </c:pt>
                <c:pt idx="7182">
                  <c:v>15.999254000000002</c:v>
                </c:pt>
                <c:pt idx="7183">
                  <c:v>15.999114000000002</c:v>
                </c:pt>
                <c:pt idx="7184">
                  <c:v>15.998749</c:v>
                </c:pt>
                <c:pt idx="7185">
                  <c:v>15.999714000000004</c:v>
                </c:pt>
                <c:pt idx="7186">
                  <c:v>16.001881000000203</c:v>
                </c:pt>
                <c:pt idx="7187">
                  <c:v>16.000516999999814</c:v>
                </c:pt>
                <c:pt idx="7188">
                  <c:v>16.001846</c:v>
                </c:pt>
                <c:pt idx="7189">
                  <c:v>16.002044999999889</c:v>
                </c:pt>
                <c:pt idx="7190">
                  <c:v>16.001026</c:v>
                </c:pt>
                <c:pt idx="7191">
                  <c:v>16.001094999999999</c:v>
                </c:pt>
                <c:pt idx="7192">
                  <c:v>16.002124999999989</c:v>
                </c:pt>
                <c:pt idx="7193">
                  <c:v>16.001183999999999</c:v>
                </c:pt>
                <c:pt idx="7194">
                  <c:v>16.001331</c:v>
                </c:pt>
                <c:pt idx="7195">
                  <c:v>16.001980000000035</c:v>
                </c:pt>
                <c:pt idx="7196">
                  <c:v>16.001170999999999</c:v>
                </c:pt>
                <c:pt idx="7197">
                  <c:v>16.001987000000035</c:v>
                </c:pt>
                <c:pt idx="7198">
                  <c:v>16.00168</c:v>
                </c:pt>
                <c:pt idx="7199">
                  <c:v>16.001477999999999</c:v>
                </c:pt>
                <c:pt idx="7200">
                  <c:v>16.001218999999999</c:v>
                </c:pt>
                <c:pt idx="7201">
                  <c:v>16.000561000000001</c:v>
                </c:pt>
                <c:pt idx="7202">
                  <c:v>16.001311999999999</c:v>
                </c:pt>
                <c:pt idx="7203">
                  <c:v>16.000450000000001</c:v>
                </c:pt>
                <c:pt idx="7204">
                  <c:v>16.000548999999989</c:v>
                </c:pt>
                <c:pt idx="7205">
                  <c:v>16.001298999999999</c:v>
                </c:pt>
                <c:pt idx="7206">
                  <c:v>16.000114</c:v>
                </c:pt>
                <c:pt idx="7207">
                  <c:v>16.000703999999889</c:v>
                </c:pt>
                <c:pt idx="7208">
                  <c:v>15.999969</c:v>
                </c:pt>
                <c:pt idx="7209">
                  <c:v>16.000454000000001</c:v>
                </c:pt>
                <c:pt idx="7210">
                  <c:v>15.999991</c:v>
                </c:pt>
                <c:pt idx="7211">
                  <c:v>15.999735000000006</c:v>
                </c:pt>
                <c:pt idx="7212">
                  <c:v>15.999229</c:v>
                </c:pt>
                <c:pt idx="7213">
                  <c:v>16.000004000000001</c:v>
                </c:pt>
                <c:pt idx="7214">
                  <c:v>16.000565999999999</c:v>
                </c:pt>
                <c:pt idx="7215">
                  <c:v>15.998596000000004</c:v>
                </c:pt>
                <c:pt idx="7216">
                  <c:v>15.998455</c:v>
                </c:pt>
                <c:pt idx="7217">
                  <c:v>16.000292000000002</c:v>
                </c:pt>
                <c:pt idx="7218">
                  <c:v>16.001785000000005</c:v>
                </c:pt>
                <c:pt idx="7219">
                  <c:v>16.070553</c:v>
                </c:pt>
                <c:pt idx="7220">
                  <c:v>16.091741999999989</c:v>
                </c:pt>
                <c:pt idx="7221">
                  <c:v>16.100887000000135</c:v>
                </c:pt>
                <c:pt idx="7222">
                  <c:v>16.109138000000005</c:v>
                </c:pt>
                <c:pt idx="7223">
                  <c:v>16.119972000000196</c:v>
                </c:pt>
                <c:pt idx="7224">
                  <c:v>16.132372</c:v>
                </c:pt>
                <c:pt idx="7225">
                  <c:v>16.146187000000001</c:v>
                </c:pt>
                <c:pt idx="7226">
                  <c:v>16.162948999999987</c:v>
                </c:pt>
                <c:pt idx="7227">
                  <c:v>16.18233299999973</c:v>
                </c:pt>
                <c:pt idx="7228">
                  <c:v>16.203665000000001</c:v>
                </c:pt>
                <c:pt idx="7229">
                  <c:v>16.229629999999748</c:v>
                </c:pt>
                <c:pt idx="7230">
                  <c:v>16.254110000000001</c:v>
                </c:pt>
                <c:pt idx="7231">
                  <c:v>16.276354000000001</c:v>
                </c:pt>
                <c:pt idx="7232">
                  <c:v>16.298039999999755</c:v>
                </c:pt>
                <c:pt idx="7233">
                  <c:v>16.318110000000001</c:v>
                </c:pt>
                <c:pt idx="7234">
                  <c:v>16.338069999999988</c:v>
                </c:pt>
                <c:pt idx="7235">
                  <c:v>16.357941000000135</c:v>
                </c:pt>
                <c:pt idx="7236">
                  <c:v>16.375553</c:v>
                </c:pt>
                <c:pt idx="7237">
                  <c:v>16.395146999999795</c:v>
                </c:pt>
                <c:pt idx="7238">
                  <c:v>16.414379</c:v>
                </c:pt>
                <c:pt idx="7239">
                  <c:v>16.435449999999708</c:v>
                </c:pt>
                <c:pt idx="7240">
                  <c:v>16.455974999999999</c:v>
                </c:pt>
                <c:pt idx="7241">
                  <c:v>16.477754999999988</c:v>
                </c:pt>
                <c:pt idx="7242">
                  <c:v>16.496703999999784</c:v>
                </c:pt>
                <c:pt idx="7243">
                  <c:v>16.525416999999774</c:v>
                </c:pt>
                <c:pt idx="7244">
                  <c:v>16.543377</c:v>
                </c:pt>
                <c:pt idx="7245">
                  <c:v>16.561610999999989</c:v>
                </c:pt>
                <c:pt idx="7246">
                  <c:v>16.583008</c:v>
                </c:pt>
                <c:pt idx="7247">
                  <c:v>16.599591999999987</c:v>
                </c:pt>
                <c:pt idx="7248">
                  <c:v>16.617472000000031</c:v>
                </c:pt>
                <c:pt idx="7249">
                  <c:v>16.635483000000001</c:v>
                </c:pt>
                <c:pt idx="7250">
                  <c:v>16.653954000000248</c:v>
                </c:pt>
                <c:pt idx="7251">
                  <c:v>16.676583999999988</c:v>
                </c:pt>
                <c:pt idx="7252">
                  <c:v>16.699875000000244</c:v>
                </c:pt>
                <c:pt idx="7253">
                  <c:v>16.723321999999989</c:v>
                </c:pt>
                <c:pt idx="7254">
                  <c:v>16.744278000000001</c:v>
                </c:pt>
                <c:pt idx="7255">
                  <c:v>16.767234999999989</c:v>
                </c:pt>
                <c:pt idx="7256">
                  <c:v>16.786673999999795</c:v>
                </c:pt>
                <c:pt idx="7257">
                  <c:v>16.802897999999999</c:v>
                </c:pt>
                <c:pt idx="7258">
                  <c:v>16.821842</c:v>
                </c:pt>
                <c:pt idx="7259">
                  <c:v>16.839127999999999</c:v>
                </c:pt>
                <c:pt idx="7260">
                  <c:v>16.856407000000001</c:v>
                </c:pt>
                <c:pt idx="7261">
                  <c:v>16.876196</c:v>
                </c:pt>
                <c:pt idx="7262">
                  <c:v>16.891487000000001</c:v>
                </c:pt>
                <c:pt idx="7263">
                  <c:v>16.911771999999999</c:v>
                </c:pt>
                <c:pt idx="7264">
                  <c:v>16.935972</c:v>
                </c:pt>
                <c:pt idx="7265">
                  <c:v>16.961468</c:v>
                </c:pt>
                <c:pt idx="7266">
                  <c:v>16.984326999999759</c:v>
                </c:pt>
                <c:pt idx="7267">
                  <c:v>17.003928999999999</c:v>
                </c:pt>
                <c:pt idx="7268">
                  <c:v>17.024882999999999</c:v>
                </c:pt>
                <c:pt idx="7269">
                  <c:v>17.033771999999999</c:v>
                </c:pt>
                <c:pt idx="7270">
                  <c:v>17.031666000000001</c:v>
                </c:pt>
                <c:pt idx="7271">
                  <c:v>17.014396999999999</c:v>
                </c:pt>
                <c:pt idx="7272">
                  <c:v>16.994001000000001</c:v>
                </c:pt>
                <c:pt idx="7273">
                  <c:v>16.982108999999788</c:v>
                </c:pt>
                <c:pt idx="7274">
                  <c:v>16.977131</c:v>
                </c:pt>
                <c:pt idx="7275">
                  <c:v>16.978081</c:v>
                </c:pt>
                <c:pt idx="7276">
                  <c:v>16.989979000000002</c:v>
                </c:pt>
                <c:pt idx="7277">
                  <c:v>17.002541999999803</c:v>
                </c:pt>
                <c:pt idx="7278">
                  <c:v>17.010348999999987</c:v>
                </c:pt>
                <c:pt idx="7279">
                  <c:v>17.017084000000189</c:v>
                </c:pt>
                <c:pt idx="7280">
                  <c:v>17.017310999999999</c:v>
                </c:pt>
                <c:pt idx="7281">
                  <c:v>17.018319999999989</c:v>
                </c:pt>
                <c:pt idx="7282">
                  <c:v>17.018604</c:v>
                </c:pt>
                <c:pt idx="7283">
                  <c:v>17.015758999999999</c:v>
                </c:pt>
                <c:pt idx="7284">
                  <c:v>17.015145999999987</c:v>
                </c:pt>
                <c:pt idx="7285">
                  <c:v>17.010688999999999</c:v>
                </c:pt>
                <c:pt idx="7286">
                  <c:v>17.007356999999999</c:v>
                </c:pt>
                <c:pt idx="7287">
                  <c:v>17.003456</c:v>
                </c:pt>
                <c:pt idx="7288">
                  <c:v>17.002637999999781</c:v>
                </c:pt>
                <c:pt idx="7289">
                  <c:v>17.000238</c:v>
                </c:pt>
                <c:pt idx="7290">
                  <c:v>16.999825000000001</c:v>
                </c:pt>
                <c:pt idx="7291">
                  <c:v>16.999728999999814</c:v>
                </c:pt>
                <c:pt idx="7292">
                  <c:v>16.997221</c:v>
                </c:pt>
                <c:pt idx="7293">
                  <c:v>16.997634999999889</c:v>
                </c:pt>
                <c:pt idx="7294">
                  <c:v>16.997510999999989</c:v>
                </c:pt>
                <c:pt idx="7295">
                  <c:v>16.996423999999781</c:v>
                </c:pt>
                <c:pt idx="7296">
                  <c:v>16.997126000000002</c:v>
                </c:pt>
                <c:pt idx="7297">
                  <c:v>16.995725999999788</c:v>
                </c:pt>
                <c:pt idx="7298">
                  <c:v>16.995734999999723</c:v>
                </c:pt>
                <c:pt idx="7299">
                  <c:v>16.995291000000002</c:v>
                </c:pt>
                <c:pt idx="7300">
                  <c:v>16.995482999999748</c:v>
                </c:pt>
                <c:pt idx="7301">
                  <c:v>16.994993000000001</c:v>
                </c:pt>
                <c:pt idx="7302">
                  <c:v>16.994746999999755</c:v>
                </c:pt>
                <c:pt idx="7303">
                  <c:v>16.994658000000001</c:v>
                </c:pt>
                <c:pt idx="7304">
                  <c:v>16.995557999999889</c:v>
                </c:pt>
                <c:pt idx="7305">
                  <c:v>16.992940999999803</c:v>
                </c:pt>
                <c:pt idx="7306">
                  <c:v>16.994321999999986</c:v>
                </c:pt>
                <c:pt idx="7307">
                  <c:v>16.995019999999748</c:v>
                </c:pt>
                <c:pt idx="7308">
                  <c:v>16.994198000000001</c:v>
                </c:pt>
                <c:pt idx="7309">
                  <c:v>16.993533999999755</c:v>
                </c:pt>
                <c:pt idx="7310">
                  <c:v>16.994198000000001</c:v>
                </c:pt>
                <c:pt idx="7311">
                  <c:v>16.992829999999795</c:v>
                </c:pt>
                <c:pt idx="7312">
                  <c:v>16.993071</c:v>
                </c:pt>
                <c:pt idx="7313">
                  <c:v>16.993119999999781</c:v>
                </c:pt>
                <c:pt idx="7314">
                  <c:v>16.993001999999986</c:v>
                </c:pt>
                <c:pt idx="7315">
                  <c:v>16.992146999999694</c:v>
                </c:pt>
                <c:pt idx="7316">
                  <c:v>16.992839999999781</c:v>
                </c:pt>
                <c:pt idx="7317">
                  <c:v>16.992578999999989</c:v>
                </c:pt>
                <c:pt idx="7318">
                  <c:v>16.993581999999989</c:v>
                </c:pt>
                <c:pt idx="7319">
                  <c:v>16.994206999999989</c:v>
                </c:pt>
                <c:pt idx="7320">
                  <c:v>16.993417999999803</c:v>
                </c:pt>
                <c:pt idx="7321">
                  <c:v>16.992747999999679</c:v>
                </c:pt>
                <c:pt idx="7322">
                  <c:v>16.995076999999807</c:v>
                </c:pt>
                <c:pt idx="7323">
                  <c:v>16.995385999999989</c:v>
                </c:pt>
                <c:pt idx="7324">
                  <c:v>16.995273999999807</c:v>
                </c:pt>
                <c:pt idx="7325">
                  <c:v>16.996451999999987</c:v>
                </c:pt>
                <c:pt idx="7326">
                  <c:v>16.996583999999814</c:v>
                </c:pt>
                <c:pt idx="7327">
                  <c:v>16.998158</c:v>
                </c:pt>
                <c:pt idx="7328">
                  <c:v>16.998839999999788</c:v>
                </c:pt>
                <c:pt idx="7329">
                  <c:v>16.998687999999788</c:v>
                </c:pt>
                <c:pt idx="7330">
                  <c:v>16.998738999999762</c:v>
                </c:pt>
                <c:pt idx="7331">
                  <c:v>16.999513999999788</c:v>
                </c:pt>
                <c:pt idx="7332">
                  <c:v>16.999721999999807</c:v>
                </c:pt>
                <c:pt idx="7333">
                  <c:v>16.998345999999795</c:v>
                </c:pt>
                <c:pt idx="7334">
                  <c:v>17.000442999999766</c:v>
                </c:pt>
                <c:pt idx="7335">
                  <c:v>17.000145</c:v>
                </c:pt>
                <c:pt idx="7336">
                  <c:v>16.998559999999788</c:v>
                </c:pt>
                <c:pt idx="7337">
                  <c:v>17.000445999999986</c:v>
                </c:pt>
                <c:pt idx="7338">
                  <c:v>17.001431</c:v>
                </c:pt>
                <c:pt idx="7339">
                  <c:v>17.000788</c:v>
                </c:pt>
                <c:pt idx="7340">
                  <c:v>17.000409999999889</c:v>
                </c:pt>
                <c:pt idx="7341">
                  <c:v>17.002036999999788</c:v>
                </c:pt>
                <c:pt idx="7342">
                  <c:v>17.001657000000005</c:v>
                </c:pt>
                <c:pt idx="7343">
                  <c:v>17.002050000000001</c:v>
                </c:pt>
                <c:pt idx="7344">
                  <c:v>17.000868000000189</c:v>
                </c:pt>
                <c:pt idx="7345">
                  <c:v>17.001173000000001</c:v>
                </c:pt>
                <c:pt idx="7346">
                  <c:v>17.000886999999999</c:v>
                </c:pt>
                <c:pt idx="7347">
                  <c:v>17.003195000000005</c:v>
                </c:pt>
                <c:pt idx="7348">
                  <c:v>17.001612000000002</c:v>
                </c:pt>
                <c:pt idx="7349">
                  <c:v>17.001218999999999</c:v>
                </c:pt>
                <c:pt idx="7350">
                  <c:v>17.000950000000035</c:v>
                </c:pt>
                <c:pt idx="7351">
                  <c:v>17.001625000000001</c:v>
                </c:pt>
                <c:pt idx="7352">
                  <c:v>17.001840999999999</c:v>
                </c:pt>
                <c:pt idx="7353">
                  <c:v>17.001643999999889</c:v>
                </c:pt>
                <c:pt idx="7354">
                  <c:v>17.002151000000001</c:v>
                </c:pt>
                <c:pt idx="7355">
                  <c:v>17.002020000000002</c:v>
                </c:pt>
                <c:pt idx="7356">
                  <c:v>17.001771999999999</c:v>
                </c:pt>
                <c:pt idx="7357">
                  <c:v>17.000136999999889</c:v>
                </c:pt>
                <c:pt idx="7358">
                  <c:v>17.001626999999889</c:v>
                </c:pt>
                <c:pt idx="7359">
                  <c:v>17.000484</c:v>
                </c:pt>
                <c:pt idx="7360">
                  <c:v>17.000966999999999</c:v>
                </c:pt>
                <c:pt idx="7361">
                  <c:v>17.000081999999999</c:v>
                </c:pt>
                <c:pt idx="7362">
                  <c:v>16.999595999999986</c:v>
                </c:pt>
                <c:pt idx="7363">
                  <c:v>17.000741999999889</c:v>
                </c:pt>
                <c:pt idx="7364">
                  <c:v>16.99978999999977</c:v>
                </c:pt>
                <c:pt idx="7365">
                  <c:v>16.998058</c:v>
                </c:pt>
                <c:pt idx="7366">
                  <c:v>16.999867999999999</c:v>
                </c:pt>
                <c:pt idx="7367">
                  <c:v>16.999168000000001</c:v>
                </c:pt>
                <c:pt idx="7368">
                  <c:v>17.000240000000002</c:v>
                </c:pt>
                <c:pt idx="7369">
                  <c:v>16.999604999999889</c:v>
                </c:pt>
                <c:pt idx="7370">
                  <c:v>16.999371999999987</c:v>
                </c:pt>
                <c:pt idx="7371">
                  <c:v>16.998916999999889</c:v>
                </c:pt>
                <c:pt idx="7372">
                  <c:v>17.000475000000005</c:v>
                </c:pt>
                <c:pt idx="7373">
                  <c:v>17.000520999999889</c:v>
                </c:pt>
                <c:pt idx="7374">
                  <c:v>16.99924299999973</c:v>
                </c:pt>
                <c:pt idx="7375">
                  <c:v>16.998786999999741</c:v>
                </c:pt>
                <c:pt idx="7376">
                  <c:v>16.999139999999763</c:v>
                </c:pt>
                <c:pt idx="7377">
                  <c:v>16.999682999999774</c:v>
                </c:pt>
                <c:pt idx="7378">
                  <c:v>16.998618999999795</c:v>
                </c:pt>
                <c:pt idx="7379">
                  <c:v>16.999165999999999</c:v>
                </c:pt>
                <c:pt idx="7380">
                  <c:v>16.998835</c:v>
                </c:pt>
                <c:pt idx="7381">
                  <c:v>16.998878000000001</c:v>
                </c:pt>
                <c:pt idx="7382">
                  <c:v>16.999089999999889</c:v>
                </c:pt>
                <c:pt idx="7383">
                  <c:v>16.998786999999741</c:v>
                </c:pt>
                <c:pt idx="7384">
                  <c:v>16.997965000000196</c:v>
                </c:pt>
                <c:pt idx="7385">
                  <c:v>16.999361</c:v>
                </c:pt>
                <c:pt idx="7386">
                  <c:v>16.999991999999999</c:v>
                </c:pt>
                <c:pt idx="7387">
                  <c:v>16.999419999999766</c:v>
                </c:pt>
                <c:pt idx="7388">
                  <c:v>16.999526999999762</c:v>
                </c:pt>
                <c:pt idx="7389">
                  <c:v>17.000565999999999</c:v>
                </c:pt>
                <c:pt idx="7390">
                  <c:v>17.000187</c:v>
                </c:pt>
                <c:pt idx="7391">
                  <c:v>17.000281999999999</c:v>
                </c:pt>
                <c:pt idx="7392">
                  <c:v>17.000699999999803</c:v>
                </c:pt>
                <c:pt idx="7393">
                  <c:v>17.000025000000001</c:v>
                </c:pt>
                <c:pt idx="7394">
                  <c:v>16.999967999999999</c:v>
                </c:pt>
                <c:pt idx="7395">
                  <c:v>16.999551999999987</c:v>
                </c:pt>
                <c:pt idx="7396">
                  <c:v>17.000533999999799</c:v>
                </c:pt>
                <c:pt idx="7397">
                  <c:v>16.999848999999987</c:v>
                </c:pt>
                <c:pt idx="7398">
                  <c:v>17.00132</c:v>
                </c:pt>
                <c:pt idx="7399">
                  <c:v>17.001080000000005</c:v>
                </c:pt>
                <c:pt idx="7400">
                  <c:v>17.000174999999999</c:v>
                </c:pt>
                <c:pt idx="7401">
                  <c:v>16.999412999999766</c:v>
                </c:pt>
                <c:pt idx="7402">
                  <c:v>17.000975000000135</c:v>
                </c:pt>
                <c:pt idx="7403">
                  <c:v>17.000076</c:v>
                </c:pt>
                <c:pt idx="7404">
                  <c:v>17.000710999999889</c:v>
                </c:pt>
                <c:pt idx="7405">
                  <c:v>17.000481000000001</c:v>
                </c:pt>
                <c:pt idx="7406">
                  <c:v>17.000817999999999</c:v>
                </c:pt>
                <c:pt idx="7407">
                  <c:v>16.99912299999977</c:v>
                </c:pt>
                <c:pt idx="7408">
                  <c:v>17.000438999999989</c:v>
                </c:pt>
                <c:pt idx="7409">
                  <c:v>17.000337999999989</c:v>
                </c:pt>
                <c:pt idx="7410">
                  <c:v>16.998937999999889</c:v>
                </c:pt>
                <c:pt idx="7411">
                  <c:v>17.000086</c:v>
                </c:pt>
                <c:pt idx="7412">
                  <c:v>16.999623999999766</c:v>
                </c:pt>
                <c:pt idx="7413">
                  <c:v>16.999804000000001</c:v>
                </c:pt>
                <c:pt idx="7414">
                  <c:v>16.998992999999889</c:v>
                </c:pt>
                <c:pt idx="7415">
                  <c:v>17.000498</c:v>
                </c:pt>
                <c:pt idx="7416">
                  <c:v>17.000074000000001</c:v>
                </c:pt>
                <c:pt idx="7417">
                  <c:v>16.999701999999989</c:v>
                </c:pt>
                <c:pt idx="7418">
                  <c:v>17.000069</c:v>
                </c:pt>
                <c:pt idx="7419">
                  <c:v>16.999753999999989</c:v>
                </c:pt>
                <c:pt idx="7420">
                  <c:v>17.000031999999987</c:v>
                </c:pt>
                <c:pt idx="7421">
                  <c:v>17.000153000000001</c:v>
                </c:pt>
                <c:pt idx="7422">
                  <c:v>16.999358999999988</c:v>
                </c:pt>
                <c:pt idx="7423">
                  <c:v>16.999616999999766</c:v>
                </c:pt>
                <c:pt idx="7424">
                  <c:v>16.999495</c:v>
                </c:pt>
                <c:pt idx="7425">
                  <c:v>16.999357</c:v>
                </c:pt>
                <c:pt idx="7426">
                  <c:v>16.999555999999988</c:v>
                </c:pt>
                <c:pt idx="7427">
                  <c:v>16.999903</c:v>
                </c:pt>
                <c:pt idx="7428">
                  <c:v>16.998685999999989</c:v>
                </c:pt>
                <c:pt idx="7429">
                  <c:v>16.999730999999763</c:v>
                </c:pt>
                <c:pt idx="7430">
                  <c:v>17.000959000000005</c:v>
                </c:pt>
                <c:pt idx="7431">
                  <c:v>16.999022999999781</c:v>
                </c:pt>
                <c:pt idx="7432">
                  <c:v>16.999884000000005</c:v>
                </c:pt>
                <c:pt idx="7433">
                  <c:v>16.999511999999989</c:v>
                </c:pt>
                <c:pt idx="7434">
                  <c:v>16.998843999999803</c:v>
                </c:pt>
                <c:pt idx="7435">
                  <c:v>16.999408999999989</c:v>
                </c:pt>
                <c:pt idx="7436">
                  <c:v>17.000432999999777</c:v>
                </c:pt>
                <c:pt idx="7437">
                  <c:v>16.999289999999807</c:v>
                </c:pt>
                <c:pt idx="7438">
                  <c:v>16.998801999999987</c:v>
                </c:pt>
                <c:pt idx="7439">
                  <c:v>17.00001</c:v>
                </c:pt>
                <c:pt idx="7440">
                  <c:v>16.999469999999889</c:v>
                </c:pt>
                <c:pt idx="7441">
                  <c:v>17.000281999999999</c:v>
                </c:pt>
                <c:pt idx="7442">
                  <c:v>16.999351999999988</c:v>
                </c:pt>
                <c:pt idx="7443">
                  <c:v>16.999228999999989</c:v>
                </c:pt>
                <c:pt idx="7444">
                  <c:v>16.999669999999803</c:v>
                </c:pt>
                <c:pt idx="7445">
                  <c:v>17.001204999999999</c:v>
                </c:pt>
                <c:pt idx="7446">
                  <c:v>16.999717999999795</c:v>
                </c:pt>
                <c:pt idx="7447">
                  <c:v>16.999673999999889</c:v>
                </c:pt>
                <c:pt idx="7448">
                  <c:v>16.999758</c:v>
                </c:pt>
                <c:pt idx="7449">
                  <c:v>17.001318000000001</c:v>
                </c:pt>
                <c:pt idx="7450">
                  <c:v>17.002838000000001</c:v>
                </c:pt>
                <c:pt idx="7451">
                  <c:v>17.000273</c:v>
                </c:pt>
                <c:pt idx="7452">
                  <c:v>17.001835000000035</c:v>
                </c:pt>
                <c:pt idx="7453">
                  <c:v>17.000988000000035</c:v>
                </c:pt>
                <c:pt idx="7454">
                  <c:v>16.999897000000001</c:v>
                </c:pt>
                <c:pt idx="7455">
                  <c:v>16.999859000000001</c:v>
                </c:pt>
                <c:pt idx="7456">
                  <c:v>17.001290999999988</c:v>
                </c:pt>
                <c:pt idx="7457">
                  <c:v>16.999408999999989</c:v>
                </c:pt>
                <c:pt idx="7458">
                  <c:v>16.999711999999889</c:v>
                </c:pt>
                <c:pt idx="7459">
                  <c:v>16.999894999999999</c:v>
                </c:pt>
                <c:pt idx="7460">
                  <c:v>16.999455999999999</c:v>
                </c:pt>
                <c:pt idx="7461">
                  <c:v>16.999865000000035</c:v>
                </c:pt>
                <c:pt idx="7462">
                  <c:v>16.999897000000001</c:v>
                </c:pt>
                <c:pt idx="7463">
                  <c:v>17.001335000000001</c:v>
                </c:pt>
                <c:pt idx="7464">
                  <c:v>17.000971000000035</c:v>
                </c:pt>
                <c:pt idx="7465">
                  <c:v>16.999711999999889</c:v>
                </c:pt>
                <c:pt idx="7466">
                  <c:v>16.998843999999803</c:v>
                </c:pt>
                <c:pt idx="7467">
                  <c:v>17.000204</c:v>
                </c:pt>
                <c:pt idx="7468">
                  <c:v>16.999341999999814</c:v>
                </c:pt>
                <c:pt idx="7469">
                  <c:v>17.001415000000001</c:v>
                </c:pt>
                <c:pt idx="7470">
                  <c:v>16.999495</c:v>
                </c:pt>
                <c:pt idx="7471">
                  <c:v>16.999962</c:v>
                </c:pt>
                <c:pt idx="7472">
                  <c:v>16.999629999999723</c:v>
                </c:pt>
                <c:pt idx="7473">
                  <c:v>17.001287000000001</c:v>
                </c:pt>
                <c:pt idx="7474">
                  <c:v>16.999661999999987</c:v>
                </c:pt>
                <c:pt idx="7475">
                  <c:v>16.999217999999889</c:v>
                </c:pt>
                <c:pt idx="7476">
                  <c:v>16.999884000000005</c:v>
                </c:pt>
                <c:pt idx="7477">
                  <c:v>16.999618999999889</c:v>
                </c:pt>
                <c:pt idx="7478">
                  <c:v>17.000077999999988</c:v>
                </c:pt>
                <c:pt idx="7479">
                  <c:v>17.000598999999987</c:v>
                </c:pt>
                <c:pt idx="7480">
                  <c:v>16.999145999999989</c:v>
                </c:pt>
                <c:pt idx="7481">
                  <c:v>16.999736999999715</c:v>
                </c:pt>
                <c:pt idx="7482">
                  <c:v>16.998804</c:v>
                </c:pt>
                <c:pt idx="7483">
                  <c:v>17.00053999999977</c:v>
                </c:pt>
                <c:pt idx="7484">
                  <c:v>17.000306999999989</c:v>
                </c:pt>
                <c:pt idx="7485">
                  <c:v>16.998544999999744</c:v>
                </c:pt>
                <c:pt idx="7486">
                  <c:v>17.000198000000001</c:v>
                </c:pt>
                <c:pt idx="7487">
                  <c:v>16.998469999999781</c:v>
                </c:pt>
                <c:pt idx="7488">
                  <c:v>16.998471999999989</c:v>
                </c:pt>
                <c:pt idx="7489">
                  <c:v>17.000004000000001</c:v>
                </c:pt>
                <c:pt idx="7490">
                  <c:v>16.998216999999755</c:v>
                </c:pt>
                <c:pt idx="7491">
                  <c:v>16.998797999999766</c:v>
                </c:pt>
                <c:pt idx="7492">
                  <c:v>16.999775</c:v>
                </c:pt>
                <c:pt idx="7493">
                  <c:v>16.999374</c:v>
                </c:pt>
                <c:pt idx="7494">
                  <c:v>16.998643999999679</c:v>
                </c:pt>
                <c:pt idx="7495">
                  <c:v>17.000464999999988</c:v>
                </c:pt>
                <c:pt idx="7496">
                  <c:v>17.000069</c:v>
                </c:pt>
                <c:pt idx="7497">
                  <c:v>17.000195000000001</c:v>
                </c:pt>
                <c:pt idx="7498">
                  <c:v>16.999987000000001</c:v>
                </c:pt>
                <c:pt idx="7499">
                  <c:v>16.999948999999987</c:v>
                </c:pt>
                <c:pt idx="7500">
                  <c:v>17.000184999999988</c:v>
                </c:pt>
                <c:pt idx="7501">
                  <c:v>17.000260999999988</c:v>
                </c:pt>
                <c:pt idx="7502">
                  <c:v>17.000728999999989</c:v>
                </c:pt>
                <c:pt idx="7503">
                  <c:v>17.000388999999988</c:v>
                </c:pt>
                <c:pt idx="7504">
                  <c:v>17.000015000000001</c:v>
                </c:pt>
                <c:pt idx="7505">
                  <c:v>17.000171999999999</c:v>
                </c:pt>
                <c:pt idx="7506">
                  <c:v>17.000259</c:v>
                </c:pt>
                <c:pt idx="7507">
                  <c:v>17.000216999999989</c:v>
                </c:pt>
                <c:pt idx="7508">
                  <c:v>17.000698</c:v>
                </c:pt>
                <c:pt idx="7509">
                  <c:v>17.000031</c:v>
                </c:pt>
                <c:pt idx="7510">
                  <c:v>17.000321999999986</c:v>
                </c:pt>
                <c:pt idx="7511">
                  <c:v>17.001643999999889</c:v>
                </c:pt>
                <c:pt idx="7512">
                  <c:v>17.000344999999989</c:v>
                </c:pt>
                <c:pt idx="7513">
                  <c:v>17.000328</c:v>
                </c:pt>
                <c:pt idx="7514">
                  <c:v>17.000730999999799</c:v>
                </c:pt>
                <c:pt idx="7515">
                  <c:v>17.001455000000131</c:v>
                </c:pt>
                <c:pt idx="7516">
                  <c:v>17.000438999999989</c:v>
                </c:pt>
                <c:pt idx="7517">
                  <c:v>17.001192</c:v>
                </c:pt>
                <c:pt idx="7518">
                  <c:v>17.001289</c:v>
                </c:pt>
                <c:pt idx="7519">
                  <c:v>17.000477</c:v>
                </c:pt>
                <c:pt idx="7520">
                  <c:v>16.999545999999889</c:v>
                </c:pt>
                <c:pt idx="7521">
                  <c:v>17.001166999999999</c:v>
                </c:pt>
                <c:pt idx="7522">
                  <c:v>17.000284000000001</c:v>
                </c:pt>
                <c:pt idx="7523">
                  <c:v>16.998835</c:v>
                </c:pt>
                <c:pt idx="7524">
                  <c:v>16.999251999999988</c:v>
                </c:pt>
                <c:pt idx="7525">
                  <c:v>17.000031</c:v>
                </c:pt>
                <c:pt idx="7526">
                  <c:v>16.999369000000002</c:v>
                </c:pt>
                <c:pt idx="7527">
                  <c:v>17.00034299999977</c:v>
                </c:pt>
                <c:pt idx="7528">
                  <c:v>17.000337999999989</c:v>
                </c:pt>
                <c:pt idx="7529">
                  <c:v>16.999956000000001</c:v>
                </c:pt>
                <c:pt idx="7530">
                  <c:v>16.999728999999814</c:v>
                </c:pt>
                <c:pt idx="7531">
                  <c:v>16.999984999999999</c:v>
                </c:pt>
                <c:pt idx="7532">
                  <c:v>16.998767999999803</c:v>
                </c:pt>
                <c:pt idx="7533">
                  <c:v>17.000387</c:v>
                </c:pt>
                <c:pt idx="7534">
                  <c:v>17.000824000000001</c:v>
                </c:pt>
                <c:pt idx="7535">
                  <c:v>17.000632999999766</c:v>
                </c:pt>
                <c:pt idx="7536">
                  <c:v>16.998572999999759</c:v>
                </c:pt>
                <c:pt idx="7537">
                  <c:v>16.998578999999989</c:v>
                </c:pt>
                <c:pt idx="7538">
                  <c:v>16.998370999999889</c:v>
                </c:pt>
                <c:pt idx="7539">
                  <c:v>16.999619999999741</c:v>
                </c:pt>
                <c:pt idx="7540">
                  <c:v>17.00094</c:v>
                </c:pt>
                <c:pt idx="7541">
                  <c:v>16.999530999999781</c:v>
                </c:pt>
                <c:pt idx="7542">
                  <c:v>17.000757</c:v>
                </c:pt>
                <c:pt idx="7543">
                  <c:v>17.00037</c:v>
                </c:pt>
                <c:pt idx="7544">
                  <c:v>17.000516999999814</c:v>
                </c:pt>
                <c:pt idx="7545">
                  <c:v>16.998811999999987</c:v>
                </c:pt>
                <c:pt idx="7546">
                  <c:v>17.000323999999889</c:v>
                </c:pt>
                <c:pt idx="7547">
                  <c:v>17.000188999999999</c:v>
                </c:pt>
                <c:pt idx="7548">
                  <c:v>16.999215999999986</c:v>
                </c:pt>
                <c:pt idx="7549">
                  <c:v>16.999215999999986</c:v>
                </c:pt>
                <c:pt idx="7550">
                  <c:v>16.999310999999889</c:v>
                </c:pt>
                <c:pt idx="7551">
                  <c:v>16.999841999999987</c:v>
                </c:pt>
                <c:pt idx="7552">
                  <c:v>16.998989000000002</c:v>
                </c:pt>
                <c:pt idx="7553">
                  <c:v>16.999071000000001</c:v>
                </c:pt>
                <c:pt idx="7554">
                  <c:v>17.00001</c:v>
                </c:pt>
                <c:pt idx="7555">
                  <c:v>16.999611000000002</c:v>
                </c:pt>
                <c:pt idx="7556">
                  <c:v>17.001601999999988</c:v>
                </c:pt>
                <c:pt idx="7557">
                  <c:v>16.998330999999755</c:v>
                </c:pt>
                <c:pt idx="7558">
                  <c:v>17.000447999999889</c:v>
                </c:pt>
                <c:pt idx="7559">
                  <c:v>16.999679999999795</c:v>
                </c:pt>
                <c:pt idx="7560">
                  <c:v>16.999974999999999</c:v>
                </c:pt>
                <c:pt idx="7561">
                  <c:v>17.000216999999989</c:v>
                </c:pt>
                <c:pt idx="7562">
                  <c:v>17.000838999999999</c:v>
                </c:pt>
                <c:pt idx="7563">
                  <c:v>17.000914000000005</c:v>
                </c:pt>
                <c:pt idx="7564">
                  <c:v>16.999835999999988</c:v>
                </c:pt>
                <c:pt idx="7565">
                  <c:v>16.999829999999989</c:v>
                </c:pt>
                <c:pt idx="7566">
                  <c:v>16.999673999999889</c:v>
                </c:pt>
                <c:pt idx="7567">
                  <c:v>17.000171999999999</c:v>
                </c:pt>
                <c:pt idx="7568">
                  <c:v>17.000353</c:v>
                </c:pt>
                <c:pt idx="7569">
                  <c:v>17.001166999999999</c:v>
                </c:pt>
                <c:pt idx="7570">
                  <c:v>17.000425</c:v>
                </c:pt>
                <c:pt idx="7571">
                  <c:v>16.999184</c:v>
                </c:pt>
                <c:pt idx="7572">
                  <c:v>17.000183</c:v>
                </c:pt>
                <c:pt idx="7573">
                  <c:v>17.000757</c:v>
                </c:pt>
                <c:pt idx="7574">
                  <c:v>17.001158000000135</c:v>
                </c:pt>
                <c:pt idx="7575">
                  <c:v>16.999894999999999</c:v>
                </c:pt>
                <c:pt idx="7576">
                  <c:v>17.001200000000001</c:v>
                </c:pt>
                <c:pt idx="7577">
                  <c:v>17.000164000000005</c:v>
                </c:pt>
                <c:pt idx="7578">
                  <c:v>17.000503999999989</c:v>
                </c:pt>
                <c:pt idx="7579">
                  <c:v>17.000226999999889</c:v>
                </c:pt>
                <c:pt idx="7580">
                  <c:v>16.99844899999977</c:v>
                </c:pt>
                <c:pt idx="7581">
                  <c:v>16.999663999999989</c:v>
                </c:pt>
                <c:pt idx="7582">
                  <c:v>16.999655000000001</c:v>
                </c:pt>
                <c:pt idx="7583">
                  <c:v>16.999361</c:v>
                </c:pt>
                <c:pt idx="7584">
                  <c:v>17.000321999999986</c:v>
                </c:pt>
                <c:pt idx="7585">
                  <c:v>17.000171999999999</c:v>
                </c:pt>
                <c:pt idx="7586">
                  <c:v>16.999347999999788</c:v>
                </c:pt>
                <c:pt idx="7587">
                  <c:v>16.999804999999999</c:v>
                </c:pt>
                <c:pt idx="7588">
                  <c:v>16.999339999999748</c:v>
                </c:pt>
                <c:pt idx="7589">
                  <c:v>17.000318999999987</c:v>
                </c:pt>
                <c:pt idx="7590">
                  <c:v>16.998961999999999</c:v>
                </c:pt>
                <c:pt idx="7591">
                  <c:v>17.001051000000135</c:v>
                </c:pt>
                <c:pt idx="7592">
                  <c:v>16.999952</c:v>
                </c:pt>
                <c:pt idx="7593">
                  <c:v>16.999797999999807</c:v>
                </c:pt>
                <c:pt idx="7594">
                  <c:v>16.998527999999755</c:v>
                </c:pt>
                <c:pt idx="7595">
                  <c:v>16.999088</c:v>
                </c:pt>
                <c:pt idx="7596">
                  <c:v>16.997708999999986</c:v>
                </c:pt>
                <c:pt idx="7597">
                  <c:v>16.999688999999989</c:v>
                </c:pt>
                <c:pt idx="7598">
                  <c:v>16.999573000000002</c:v>
                </c:pt>
                <c:pt idx="7599">
                  <c:v>16.999082999999889</c:v>
                </c:pt>
                <c:pt idx="7600">
                  <c:v>16.999395</c:v>
                </c:pt>
                <c:pt idx="7601">
                  <c:v>16.999362999999889</c:v>
                </c:pt>
                <c:pt idx="7602">
                  <c:v>16.999532999999715</c:v>
                </c:pt>
                <c:pt idx="7603">
                  <c:v>16.998794999999788</c:v>
                </c:pt>
                <c:pt idx="7604">
                  <c:v>16.999651</c:v>
                </c:pt>
                <c:pt idx="7605">
                  <c:v>16.998731999999759</c:v>
                </c:pt>
                <c:pt idx="7606">
                  <c:v>16.999499999999788</c:v>
                </c:pt>
                <c:pt idx="7607">
                  <c:v>16.998605999999889</c:v>
                </c:pt>
                <c:pt idx="7608">
                  <c:v>16.999162999999989</c:v>
                </c:pt>
                <c:pt idx="7609">
                  <c:v>17.000311</c:v>
                </c:pt>
                <c:pt idx="7610">
                  <c:v>16.999118999999986</c:v>
                </c:pt>
                <c:pt idx="7611">
                  <c:v>16.999022999999781</c:v>
                </c:pt>
                <c:pt idx="7612">
                  <c:v>17.001225999999999</c:v>
                </c:pt>
                <c:pt idx="7613">
                  <c:v>16.999505999999986</c:v>
                </c:pt>
                <c:pt idx="7614">
                  <c:v>17.000454000000001</c:v>
                </c:pt>
                <c:pt idx="7615">
                  <c:v>16.999687000000002</c:v>
                </c:pt>
                <c:pt idx="7616">
                  <c:v>17.000954000000135</c:v>
                </c:pt>
                <c:pt idx="7617">
                  <c:v>17.000316999999889</c:v>
                </c:pt>
                <c:pt idx="7618">
                  <c:v>17.001453000000001</c:v>
                </c:pt>
                <c:pt idx="7619">
                  <c:v>17.000278000000005</c:v>
                </c:pt>
                <c:pt idx="7620">
                  <c:v>17.001225000000005</c:v>
                </c:pt>
                <c:pt idx="7621">
                  <c:v>17.001148000000001</c:v>
                </c:pt>
                <c:pt idx="7622">
                  <c:v>17.000397</c:v>
                </c:pt>
                <c:pt idx="7623">
                  <c:v>17.000701999999986</c:v>
                </c:pt>
                <c:pt idx="7624">
                  <c:v>17.000885000000135</c:v>
                </c:pt>
                <c:pt idx="7625">
                  <c:v>16.99999</c:v>
                </c:pt>
                <c:pt idx="7626">
                  <c:v>17.000596999999889</c:v>
                </c:pt>
                <c:pt idx="7627">
                  <c:v>17.000328</c:v>
                </c:pt>
                <c:pt idx="7628">
                  <c:v>17.001671000000005</c:v>
                </c:pt>
                <c:pt idx="7629">
                  <c:v>17.000767</c:v>
                </c:pt>
                <c:pt idx="7630">
                  <c:v>16.999573000000002</c:v>
                </c:pt>
                <c:pt idx="7631">
                  <c:v>17.000956000000031</c:v>
                </c:pt>
                <c:pt idx="7632">
                  <c:v>17.001106</c:v>
                </c:pt>
                <c:pt idx="7633">
                  <c:v>17.001080999999999</c:v>
                </c:pt>
                <c:pt idx="7634">
                  <c:v>17.00037</c:v>
                </c:pt>
                <c:pt idx="7635">
                  <c:v>17.000743999999774</c:v>
                </c:pt>
                <c:pt idx="7636">
                  <c:v>17.001034000000001</c:v>
                </c:pt>
                <c:pt idx="7637">
                  <c:v>17.000456</c:v>
                </c:pt>
                <c:pt idx="7638">
                  <c:v>17.000478999999999</c:v>
                </c:pt>
                <c:pt idx="7639">
                  <c:v>17.000401</c:v>
                </c:pt>
                <c:pt idx="7640">
                  <c:v>16.997810000000001</c:v>
                </c:pt>
                <c:pt idx="7641">
                  <c:v>16.999673999999889</c:v>
                </c:pt>
                <c:pt idx="7642">
                  <c:v>16.998572999999759</c:v>
                </c:pt>
                <c:pt idx="7643">
                  <c:v>17.000482999999889</c:v>
                </c:pt>
                <c:pt idx="7644">
                  <c:v>16.999492999999781</c:v>
                </c:pt>
                <c:pt idx="7645">
                  <c:v>16.999763000000002</c:v>
                </c:pt>
                <c:pt idx="7646">
                  <c:v>16.999310999999889</c:v>
                </c:pt>
                <c:pt idx="7647">
                  <c:v>16.998418999999807</c:v>
                </c:pt>
                <c:pt idx="7648">
                  <c:v>16.998494999999803</c:v>
                </c:pt>
                <c:pt idx="7649">
                  <c:v>17.000184999999988</c:v>
                </c:pt>
                <c:pt idx="7650">
                  <c:v>17.000055000000035</c:v>
                </c:pt>
                <c:pt idx="7651">
                  <c:v>16.999813</c:v>
                </c:pt>
                <c:pt idx="7652">
                  <c:v>16.999151000000001</c:v>
                </c:pt>
                <c:pt idx="7653">
                  <c:v>16.998202999999741</c:v>
                </c:pt>
                <c:pt idx="7654">
                  <c:v>16.998599999999719</c:v>
                </c:pt>
                <c:pt idx="7655">
                  <c:v>16.998391999999889</c:v>
                </c:pt>
                <c:pt idx="7656">
                  <c:v>16.998525999999799</c:v>
                </c:pt>
                <c:pt idx="7657">
                  <c:v>16.998550000000002</c:v>
                </c:pt>
                <c:pt idx="7658">
                  <c:v>16.996935000000001</c:v>
                </c:pt>
                <c:pt idx="7659">
                  <c:v>16.998073999999889</c:v>
                </c:pt>
                <c:pt idx="7660">
                  <c:v>16.998755999999986</c:v>
                </c:pt>
                <c:pt idx="7661">
                  <c:v>16.997955000000207</c:v>
                </c:pt>
                <c:pt idx="7662">
                  <c:v>16.999406999999795</c:v>
                </c:pt>
                <c:pt idx="7663">
                  <c:v>17.001017000000001</c:v>
                </c:pt>
                <c:pt idx="7664">
                  <c:v>17.002154999999988</c:v>
                </c:pt>
                <c:pt idx="7665">
                  <c:v>17.003962000000001</c:v>
                </c:pt>
                <c:pt idx="7666">
                  <c:v>17.004570000000001</c:v>
                </c:pt>
                <c:pt idx="7667">
                  <c:v>17.005288999999987</c:v>
                </c:pt>
                <c:pt idx="7668">
                  <c:v>17.005500999999889</c:v>
                </c:pt>
                <c:pt idx="7669">
                  <c:v>17.006795999999987</c:v>
                </c:pt>
                <c:pt idx="7670">
                  <c:v>17.006520999999989</c:v>
                </c:pt>
                <c:pt idx="7671">
                  <c:v>17.007223</c:v>
                </c:pt>
                <c:pt idx="7672">
                  <c:v>17.007534</c:v>
                </c:pt>
                <c:pt idx="7673">
                  <c:v>17.006595999999988</c:v>
                </c:pt>
                <c:pt idx="7674">
                  <c:v>17.006019999999989</c:v>
                </c:pt>
                <c:pt idx="7675">
                  <c:v>17.005507999999889</c:v>
                </c:pt>
                <c:pt idx="7676">
                  <c:v>17.005891999999999</c:v>
                </c:pt>
                <c:pt idx="7677">
                  <c:v>17.004591000000001</c:v>
                </c:pt>
                <c:pt idx="7678">
                  <c:v>17.004686</c:v>
                </c:pt>
                <c:pt idx="7679">
                  <c:v>17.005081000000001</c:v>
                </c:pt>
                <c:pt idx="7680">
                  <c:v>17.004183000000001</c:v>
                </c:pt>
                <c:pt idx="7681">
                  <c:v>17.005274</c:v>
                </c:pt>
                <c:pt idx="7682">
                  <c:v>17.003954000000135</c:v>
                </c:pt>
                <c:pt idx="7683">
                  <c:v>17.004735999999987</c:v>
                </c:pt>
                <c:pt idx="7684">
                  <c:v>17.003642999999755</c:v>
                </c:pt>
                <c:pt idx="7685">
                  <c:v>17.004531999999987</c:v>
                </c:pt>
                <c:pt idx="7686">
                  <c:v>17.002395999999987</c:v>
                </c:pt>
                <c:pt idx="7687">
                  <c:v>17.002604000000002</c:v>
                </c:pt>
                <c:pt idx="7688">
                  <c:v>17.002238999999989</c:v>
                </c:pt>
                <c:pt idx="7689">
                  <c:v>17.001401999999999</c:v>
                </c:pt>
                <c:pt idx="7690">
                  <c:v>17.002135999999989</c:v>
                </c:pt>
                <c:pt idx="7691">
                  <c:v>17.057224000000001</c:v>
                </c:pt>
                <c:pt idx="7692">
                  <c:v>17.081071999999999</c:v>
                </c:pt>
                <c:pt idx="7693">
                  <c:v>17.095300999999989</c:v>
                </c:pt>
                <c:pt idx="7694">
                  <c:v>17.107098000000189</c:v>
                </c:pt>
                <c:pt idx="7695">
                  <c:v>17.121426</c:v>
                </c:pt>
                <c:pt idx="7696">
                  <c:v>17.135365000000135</c:v>
                </c:pt>
                <c:pt idx="7697">
                  <c:v>17.151146000000001</c:v>
                </c:pt>
                <c:pt idx="7698">
                  <c:v>17.169428</c:v>
                </c:pt>
                <c:pt idx="7699">
                  <c:v>17.186989000000001</c:v>
                </c:pt>
                <c:pt idx="7700">
                  <c:v>17.207004999999999</c:v>
                </c:pt>
                <c:pt idx="7701">
                  <c:v>17.227495000000001</c:v>
                </c:pt>
                <c:pt idx="7702">
                  <c:v>17.249196999999889</c:v>
                </c:pt>
                <c:pt idx="7703">
                  <c:v>17.270866000000005</c:v>
                </c:pt>
                <c:pt idx="7704">
                  <c:v>17.299325999999986</c:v>
                </c:pt>
                <c:pt idx="7705">
                  <c:v>17.320025999999999</c:v>
                </c:pt>
                <c:pt idx="7706">
                  <c:v>17.339328999999999</c:v>
                </c:pt>
                <c:pt idx="7707">
                  <c:v>17.359182000000001</c:v>
                </c:pt>
                <c:pt idx="7708">
                  <c:v>17.375948000000001</c:v>
                </c:pt>
                <c:pt idx="7709">
                  <c:v>17.395237000000002</c:v>
                </c:pt>
                <c:pt idx="7710">
                  <c:v>17.415694999999989</c:v>
                </c:pt>
                <c:pt idx="7711">
                  <c:v>17.435010999999989</c:v>
                </c:pt>
                <c:pt idx="7712">
                  <c:v>17.458503999999788</c:v>
                </c:pt>
                <c:pt idx="7713">
                  <c:v>17.477515999999987</c:v>
                </c:pt>
                <c:pt idx="7714">
                  <c:v>17.496157</c:v>
                </c:pt>
                <c:pt idx="7715">
                  <c:v>17.515326999999989</c:v>
                </c:pt>
                <c:pt idx="7716">
                  <c:v>17.525765999999987</c:v>
                </c:pt>
                <c:pt idx="7717">
                  <c:v>17.527142999999889</c:v>
                </c:pt>
                <c:pt idx="7718">
                  <c:v>17.5168250000002</c:v>
                </c:pt>
                <c:pt idx="7719">
                  <c:v>17.502295999999987</c:v>
                </c:pt>
                <c:pt idx="7720">
                  <c:v>17.493200000000002</c:v>
                </c:pt>
                <c:pt idx="7721">
                  <c:v>17.486308999999814</c:v>
                </c:pt>
                <c:pt idx="7722">
                  <c:v>17.483827999999889</c:v>
                </c:pt>
                <c:pt idx="7723">
                  <c:v>17.483931999999989</c:v>
                </c:pt>
                <c:pt idx="7724">
                  <c:v>17.530063999999999</c:v>
                </c:pt>
                <c:pt idx="7725">
                  <c:v>17.567618999999986</c:v>
                </c:pt>
                <c:pt idx="7726">
                  <c:v>17.579328999999987</c:v>
                </c:pt>
                <c:pt idx="7727">
                  <c:v>17.591197999999999</c:v>
                </c:pt>
                <c:pt idx="7728">
                  <c:v>17.60342</c:v>
                </c:pt>
                <c:pt idx="7729">
                  <c:v>17.615739999999889</c:v>
                </c:pt>
                <c:pt idx="7730">
                  <c:v>17.630848000000135</c:v>
                </c:pt>
                <c:pt idx="7731">
                  <c:v>17.647696</c:v>
                </c:pt>
                <c:pt idx="7732">
                  <c:v>17.664770000000001</c:v>
                </c:pt>
                <c:pt idx="7733">
                  <c:v>17.685718999999889</c:v>
                </c:pt>
                <c:pt idx="7734">
                  <c:v>17.708140999999788</c:v>
                </c:pt>
                <c:pt idx="7735">
                  <c:v>17.73114</c:v>
                </c:pt>
                <c:pt idx="7736">
                  <c:v>17.755962</c:v>
                </c:pt>
                <c:pt idx="7737">
                  <c:v>17.777441</c:v>
                </c:pt>
                <c:pt idx="7738">
                  <c:v>17.801397000000001</c:v>
                </c:pt>
                <c:pt idx="7739">
                  <c:v>17.820696000000002</c:v>
                </c:pt>
                <c:pt idx="7740">
                  <c:v>17.840450000000001</c:v>
                </c:pt>
                <c:pt idx="7741">
                  <c:v>17.859293000000001</c:v>
                </c:pt>
                <c:pt idx="7742">
                  <c:v>17.877188000000135</c:v>
                </c:pt>
                <c:pt idx="7743">
                  <c:v>17.897354000000131</c:v>
                </c:pt>
                <c:pt idx="7744">
                  <c:v>17.916252</c:v>
                </c:pt>
                <c:pt idx="7745">
                  <c:v>17.935016999999807</c:v>
                </c:pt>
                <c:pt idx="7746">
                  <c:v>17.955663999999889</c:v>
                </c:pt>
                <c:pt idx="7747">
                  <c:v>17.977277999999988</c:v>
                </c:pt>
                <c:pt idx="7748">
                  <c:v>18.000720999999889</c:v>
                </c:pt>
                <c:pt idx="7749">
                  <c:v>18.017242</c:v>
                </c:pt>
                <c:pt idx="7750">
                  <c:v>18.028123999999799</c:v>
                </c:pt>
                <c:pt idx="7751">
                  <c:v>18.027920000000005</c:v>
                </c:pt>
                <c:pt idx="7752">
                  <c:v>18.017541999999999</c:v>
                </c:pt>
                <c:pt idx="7753">
                  <c:v>18.006686999999989</c:v>
                </c:pt>
                <c:pt idx="7754">
                  <c:v>17.99841699999973</c:v>
                </c:pt>
                <c:pt idx="7755">
                  <c:v>17.990997</c:v>
                </c:pt>
                <c:pt idx="7756">
                  <c:v>17.987803</c:v>
                </c:pt>
                <c:pt idx="7757">
                  <c:v>17.986072999999781</c:v>
                </c:pt>
                <c:pt idx="7758">
                  <c:v>17.985244999999683</c:v>
                </c:pt>
                <c:pt idx="7759">
                  <c:v>17.98672499999973</c:v>
                </c:pt>
                <c:pt idx="7760">
                  <c:v>17.987252999999889</c:v>
                </c:pt>
                <c:pt idx="7761">
                  <c:v>17.991248999999989</c:v>
                </c:pt>
                <c:pt idx="7762">
                  <c:v>17.995389999999759</c:v>
                </c:pt>
                <c:pt idx="7763">
                  <c:v>17.996407999999889</c:v>
                </c:pt>
                <c:pt idx="7764">
                  <c:v>18.000608</c:v>
                </c:pt>
                <c:pt idx="7765">
                  <c:v>18.000761000000001</c:v>
                </c:pt>
                <c:pt idx="7766">
                  <c:v>18.002367</c:v>
                </c:pt>
                <c:pt idx="7767">
                  <c:v>18.003464000000001</c:v>
                </c:pt>
                <c:pt idx="7768">
                  <c:v>18.003545999999989</c:v>
                </c:pt>
                <c:pt idx="7769">
                  <c:v>18.003751999999999</c:v>
                </c:pt>
                <c:pt idx="7770">
                  <c:v>18.003805000000035</c:v>
                </c:pt>
                <c:pt idx="7771">
                  <c:v>18.003359</c:v>
                </c:pt>
                <c:pt idx="7772">
                  <c:v>18.004251000000131</c:v>
                </c:pt>
                <c:pt idx="7773">
                  <c:v>18.00515</c:v>
                </c:pt>
                <c:pt idx="7774">
                  <c:v>18.003997999999999</c:v>
                </c:pt>
                <c:pt idx="7775">
                  <c:v>18.002485</c:v>
                </c:pt>
                <c:pt idx="7776">
                  <c:v>18.004328000000001</c:v>
                </c:pt>
                <c:pt idx="7777">
                  <c:v>18.002559999999889</c:v>
                </c:pt>
                <c:pt idx="7778">
                  <c:v>18.002046999999777</c:v>
                </c:pt>
                <c:pt idx="7779">
                  <c:v>18.002264</c:v>
                </c:pt>
                <c:pt idx="7780">
                  <c:v>18.002322999999766</c:v>
                </c:pt>
                <c:pt idx="7781">
                  <c:v>18.000796999999814</c:v>
                </c:pt>
                <c:pt idx="7782">
                  <c:v>18.000817999999999</c:v>
                </c:pt>
                <c:pt idx="7783">
                  <c:v>18.000779999999889</c:v>
                </c:pt>
                <c:pt idx="7784">
                  <c:v>18.000751000000001</c:v>
                </c:pt>
                <c:pt idx="7785">
                  <c:v>17.999383999999989</c:v>
                </c:pt>
                <c:pt idx="7786">
                  <c:v>17.998795999999889</c:v>
                </c:pt>
                <c:pt idx="7787">
                  <c:v>17.999056</c:v>
                </c:pt>
                <c:pt idx="7788">
                  <c:v>17.998170999999989</c:v>
                </c:pt>
                <c:pt idx="7789">
                  <c:v>17.998767999999803</c:v>
                </c:pt>
                <c:pt idx="7790">
                  <c:v>17.998347999999744</c:v>
                </c:pt>
                <c:pt idx="7791">
                  <c:v>17.998255</c:v>
                </c:pt>
                <c:pt idx="7792">
                  <c:v>17.998165</c:v>
                </c:pt>
                <c:pt idx="7793">
                  <c:v>17.997437999999889</c:v>
                </c:pt>
                <c:pt idx="7794">
                  <c:v>17.998427999999766</c:v>
                </c:pt>
                <c:pt idx="7795">
                  <c:v>17.997209999999889</c:v>
                </c:pt>
                <c:pt idx="7796">
                  <c:v>17.997661999999988</c:v>
                </c:pt>
                <c:pt idx="7797">
                  <c:v>17.99814399999973</c:v>
                </c:pt>
                <c:pt idx="7798">
                  <c:v>17.997558999999999</c:v>
                </c:pt>
                <c:pt idx="7799">
                  <c:v>17.997254999999999</c:v>
                </c:pt>
                <c:pt idx="7800">
                  <c:v>17.997312999999803</c:v>
                </c:pt>
                <c:pt idx="7801">
                  <c:v>17.999429999999755</c:v>
                </c:pt>
                <c:pt idx="7802">
                  <c:v>17.998864999999999</c:v>
                </c:pt>
                <c:pt idx="7803">
                  <c:v>17.998614999999774</c:v>
                </c:pt>
                <c:pt idx="7804">
                  <c:v>17.99913799999981</c:v>
                </c:pt>
                <c:pt idx="7805">
                  <c:v>17.999314999999989</c:v>
                </c:pt>
                <c:pt idx="7806">
                  <c:v>18.000371999999999</c:v>
                </c:pt>
                <c:pt idx="7807">
                  <c:v>17.999616999999766</c:v>
                </c:pt>
                <c:pt idx="7808">
                  <c:v>17.999652999999814</c:v>
                </c:pt>
                <c:pt idx="7809">
                  <c:v>17.99925</c:v>
                </c:pt>
                <c:pt idx="7810">
                  <c:v>18.000859999999999</c:v>
                </c:pt>
                <c:pt idx="7811">
                  <c:v>18.001293</c:v>
                </c:pt>
                <c:pt idx="7812">
                  <c:v>18.001325999999999</c:v>
                </c:pt>
                <c:pt idx="7813">
                  <c:v>18.002240999999795</c:v>
                </c:pt>
                <c:pt idx="7814">
                  <c:v>18.001953000000135</c:v>
                </c:pt>
                <c:pt idx="7815">
                  <c:v>18.002347999999788</c:v>
                </c:pt>
                <c:pt idx="7816">
                  <c:v>18.002064000000001</c:v>
                </c:pt>
                <c:pt idx="7817">
                  <c:v>18.001353999999999</c:v>
                </c:pt>
                <c:pt idx="7818">
                  <c:v>18.001816000000005</c:v>
                </c:pt>
                <c:pt idx="7819">
                  <c:v>18.002307999999989</c:v>
                </c:pt>
                <c:pt idx="7820">
                  <c:v>18.001341</c:v>
                </c:pt>
                <c:pt idx="7821">
                  <c:v>18.001348</c:v>
                </c:pt>
                <c:pt idx="7822">
                  <c:v>18.001584999999999</c:v>
                </c:pt>
                <c:pt idx="7823">
                  <c:v>18.001175000000035</c:v>
                </c:pt>
                <c:pt idx="7824">
                  <c:v>18.002507999999889</c:v>
                </c:pt>
                <c:pt idx="7825">
                  <c:v>18.001363999999999</c:v>
                </c:pt>
                <c:pt idx="7826">
                  <c:v>18.000318999999987</c:v>
                </c:pt>
                <c:pt idx="7827">
                  <c:v>18.001671000000005</c:v>
                </c:pt>
                <c:pt idx="7828">
                  <c:v>18.002068000000001</c:v>
                </c:pt>
                <c:pt idx="7829">
                  <c:v>18.001731999999986</c:v>
                </c:pt>
                <c:pt idx="7830">
                  <c:v>18.001298999999999</c:v>
                </c:pt>
                <c:pt idx="7831">
                  <c:v>18.000350999999988</c:v>
                </c:pt>
                <c:pt idx="7832">
                  <c:v>18.002275000000001</c:v>
                </c:pt>
                <c:pt idx="7833">
                  <c:v>18.001276000000001</c:v>
                </c:pt>
                <c:pt idx="7834">
                  <c:v>18.001197999999999</c:v>
                </c:pt>
                <c:pt idx="7835">
                  <c:v>17.99931299999977</c:v>
                </c:pt>
                <c:pt idx="7836">
                  <c:v>18.001352000000001</c:v>
                </c:pt>
                <c:pt idx="7837">
                  <c:v>17.999822999999989</c:v>
                </c:pt>
                <c:pt idx="7838">
                  <c:v>17.999446999999737</c:v>
                </c:pt>
                <c:pt idx="7839">
                  <c:v>18.000001999999999</c:v>
                </c:pt>
                <c:pt idx="7840">
                  <c:v>18.000948000000001</c:v>
                </c:pt>
                <c:pt idx="7841">
                  <c:v>17.998534999999759</c:v>
                </c:pt>
                <c:pt idx="7842">
                  <c:v>18.000298999999988</c:v>
                </c:pt>
                <c:pt idx="7843">
                  <c:v>17.998978000000001</c:v>
                </c:pt>
                <c:pt idx="7844">
                  <c:v>17.999129999999774</c:v>
                </c:pt>
                <c:pt idx="7845">
                  <c:v>17.999089999999889</c:v>
                </c:pt>
                <c:pt idx="7846">
                  <c:v>17.998873</c:v>
                </c:pt>
                <c:pt idx="7847">
                  <c:v>17.999728999999814</c:v>
                </c:pt>
                <c:pt idx="7848">
                  <c:v>17.999309999999788</c:v>
                </c:pt>
                <c:pt idx="7849">
                  <c:v>17.99912299999977</c:v>
                </c:pt>
                <c:pt idx="7850">
                  <c:v>17.999751999999987</c:v>
                </c:pt>
                <c:pt idx="7851">
                  <c:v>17.998710999999748</c:v>
                </c:pt>
                <c:pt idx="7852">
                  <c:v>18.000498</c:v>
                </c:pt>
                <c:pt idx="7853">
                  <c:v>18.000545999999989</c:v>
                </c:pt>
                <c:pt idx="7854">
                  <c:v>18.000931000000001</c:v>
                </c:pt>
                <c:pt idx="7855">
                  <c:v>18.000494</c:v>
                </c:pt>
                <c:pt idx="7856">
                  <c:v>17.99814399999973</c:v>
                </c:pt>
                <c:pt idx="7857">
                  <c:v>17.999254000000001</c:v>
                </c:pt>
                <c:pt idx="7858">
                  <c:v>18.000845000000005</c:v>
                </c:pt>
                <c:pt idx="7859">
                  <c:v>18.001263000000005</c:v>
                </c:pt>
                <c:pt idx="7860">
                  <c:v>17.999804999999999</c:v>
                </c:pt>
                <c:pt idx="7861">
                  <c:v>18.000485999999999</c:v>
                </c:pt>
                <c:pt idx="7862">
                  <c:v>18.000762999999989</c:v>
                </c:pt>
                <c:pt idx="7863">
                  <c:v>18.000827999999988</c:v>
                </c:pt>
                <c:pt idx="7864">
                  <c:v>18.000681</c:v>
                </c:pt>
                <c:pt idx="7865">
                  <c:v>18.001639999999803</c:v>
                </c:pt>
                <c:pt idx="7866">
                  <c:v>18.000204</c:v>
                </c:pt>
                <c:pt idx="7867">
                  <c:v>18.001076000000001</c:v>
                </c:pt>
                <c:pt idx="7868">
                  <c:v>18.000015000000001</c:v>
                </c:pt>
                <c:pt idx="7869">
                  <c:v>18.000959000000005</c:v>
                </c:pt>
                <c:pt idx="7870">
                  <c:v>18.000875000000196</c:v>
                </c:pt>
                <c:pt idx="7871">
                  <c:v>18.001394000000001</c:v>
                </c:pt>
                <c:pt idx="7872">
                  <c:v>18.001142999999889</c:v>
                </c:pt>
                <c:pt idx="7873">
                  <c:v>18.000731999999989</c:v>
                </c:pt>
                <c:pt idx="7874">
                  <c:v>17.999743999999723</c:v>
                </c:pt>
                <c:pt idx="7875">
                  <c:v>18.001936000000001</c:v>
                </c:pt>
                <c:pt idx="7876">
                  <c:v>18.000902</c:v>
                </c:pt>
                <c:pt idx="7877">
                  <c:v>18.002013999999889</c:v>
                </c:pt>
                <c:pt idx="7878">
                  <c:v>18.000924999999999</c:v>
                </c:pt>
                <c:pt idx="7879">
                  <c:v>18.000931000000001</c:v>
                </c:pt>
                <c:pt idx="7880">
                  <c:v>18.000664</c:v>
                </c:pt>
                <c:pt idx="7881">
                  <c:v>18.001128999999999</c:v>
                </c:pt>
                <c:pt idx="7882">
                  <c:v>18.001141000000001</c:v>
                </c:pt>
                <c:pt idx="7883">
                  <c:v>17.99950999999977</c:v>
                </c:pt>
                <c:pt idx="7884">
                  <c:v>18.000437000000002</c:v>
                </c:pt>
                <c:pt idx="7885">
                  <c:v>18.000263</c:v>
                </c:pt>
                <c:pt idx="7886">
                  <c:v>17.999946999999889</c:v>
                </c:pt>
                <c:pt idx="7887">
                  <c:v>18.000485999999999</c:v>
                </c:pt>
                <c:pt idx="7888">
                  <c:v>17.999668</c:v>
                </c:pt>
                <c:pt idx="7889">
                  <c:v>17.999684999999989</c:v>
                </c:pt>
                <c:pt idx="7890">
                  <c:v>18.000485999999999</c:v>
                </c:pt>
                <c:pt idx="7891">
                  <c:v>17.999936999999989</c:v>
                </c:pt>
                <c:pt idx="7892">
                  <c:v>18.000672999999889</c:v>
                </c:pt>
                <c:pt idx="7893">
                  <c:v>18.000813999999988</c:v>
                </c:pt>
                <c:pt idx="7894">
                  <c:v>17.999898999999999</c:v>
                </c:pt>
                <c:pt idx="7895">
                  <c:v>18.000295999999999</c:v>
                </c:pt>
                <c:pt idx="7896">
                  <c:v>17.999991999999999</c:v>
                </c:pt>
                <c:pt idx="7897">
                  <c:v>18.000015000000001</c:v>
                </c:pt>
                <c:pt idx="7898">
                  <c:v>18.000138999999987</c:v>
                </c:pt>
                <c:pt idx="7899">
                  <c:v>18.000228999999987</c:v>
                </c:pt>
                <c:pt idx="7900">
                  <c:v>18.000585999999988</c:v>
                </c:pt>
                <c:pt idx="7901">
                  <c:v>17.999612999999741</c:v>
                </c:pt>
                <c:pt idx="7902">
                  <c:v>18.001192</c:v>
                </c:pt>
                <c:pt idx="7903">
                  <c:v>18.000387</c:v>
                </c:pt>
                <c:pt idx="7904">
                  <c:v>18.000485999999999</c:v>
                </c:pt>
                <c:pt idx="7905">
                  <c:v>18.000598999999987</c:v>
                </c:pt>
                <c:pt idx="7906">
                  <c:v>18.000108999999988</c:v>
                </c:pt>
                <c:pt idx="7907">
                  <c:v>17.999761999999986</c:v>
                </c:pt>
                <c:pt idx="7908">
                  <c:v>18.00112</c:v>
                </c:pt>
                <c:pt idx="7909">
                  <c:v>18.001263000000005</c:v>
                </c:pt>
                <c:pt idx="7910">
                  <c:v>17.999973000000001</c:v>
                </c:pt>
                <c:pt idx="7911">
                  <c:v>17.999434999999803</c:v>
                </c:pt>
                <c:pt idx="7912">
                  <c:v>18.000558999999999</c:v>
                </c:pt>
                <c:pt idx="7913">
                  <c:v>18.001218999999999</c:v>
                </c:pt>
                <c:pt idx="7914">
                  <c:v>18.000118000000001</c:v>
                </c:pt>
                <c:pt idx="7915">
                  <c:v>18.000717000000002</c:v>
                </c:pt>
                <c:pt idx="7916">
                  <c:v>18.000128</c:v>
                </c:pt>
                <c:pt idx="7917">
                  <c:v>18.0009650000002</c:v>
                </c:pt>
                <c:pt idx="7918">
                  <c:v>18.000198000000001</c:v>
                </c:pt>
                <c:pt idx="7919">
                  <c:v>18.000632999999766</c:v>
                </c:pt>
                <c:pt idx="7920">
                  <c:v>17.999530999999781</c:v>
                </c:pt>
                <c:pt idx="7921">
                  <c:v>18.000617999999989</c:v>
                </c:pt>
                <c:pt idx="7922">
                  <c:v>17.999381999999986</c:v>
                </c:pt>
                <c:pt idx="7923">
                  <c:v>18.000843</c:v>
                </c:pt>
                <c:pt idx="7924">
                  <c:v>17.999566999999889</c:v>
                </c:pt>
                <c:pt idx="7925">
                  <c:v>18.001571999999999</c:v>
                </c:pt>
                <c:pt idx="7926">
                  <c:v>17.998953</c:v>
                </c:pt>
                <c:pt idx="7927">
                  <c:v>17.999383999999989</c:v>
                </c:pt>
                <c:pt idx="7928">
                  <c:v>17.999931</c:v>
                </c:pt>
                <c:pt idx="7929">
                  <c:v>18.000344999999989</c:v>
                </c:pt>
                <c:pt idx="7930">
                  <c:v>17.999707999999799</c:v>
                </c:pt>
                <c:pt idx="7931">
                  <c:v>17.999966000000001</c:v>
                </c:pt>
                <c:pt idx="7932">
                  <c:v>17.998885999999999</c:v>
                </c:pt>
                <c:pt idx="7933">
                  <c:v>17.998805999999988</c:v>
                </c:pt>
                <c:pt idx="7934">
                  <c:v>17.999537999999784</c:v>
                </c:pt>
                <c:pt idx="7935">
                  <c:v>17.999828000000001</c:v>
                </c:pt>
                <c:pt idx="7936">
                  <c:v>17.999444999999795</c:v>
                </c:pt>
                <c:pt idx="7937">
                  <c:v>18.000098999999999</c:v>
                </c:pt>
                <c:pt idx="7938">
                  <c:v>18.000228999999987</c:v>
                </c:pt>
                <c:pt idx="7939">
                  <c:v>17.999485</c:v>
                </c:pt>
                <c:pt idx="7940">
                  <c:v>17.999884000000005</c:v>
                </c:pt>
                <c:pt idx="7941">
                  <c:v>17.99926</c:v>
                </c:pt>
                <c:pt idx="7942">
                  <c:v>17.999698999999989</c:v>
                </c:pt>
                <c:pt idx="7943">
                  <c:v>17.999782999999766</c:v>
                </c:pt>
                <c:pt idx="7944">
                  <c:v>17.999608999999989</c:v>
                </c:pt>
                <c:pt idx="7945">
                  <c:v>17.999458000000001</c:v>
                </c:pt>
                <c:pt idx="7946">
                  <c:v>17.998704999999781</c:v>
                </c:pt>
                <c:pt idx="7947">
                  <c:v>17.999347999999788</c:v>
                </c:pt>
                <c:pt idx="7948">
                  <c:v>17.99950999999977</c:v>
                </c:pt>
                <c:pt idx="7949">
                  <c:v>17.999221999999989</c:v>
                </c:pt>
                <c:pt idx="7950">
                  <c:v>18.000128</c:v>
                </c:pt>
                <c:pt idx="7951">
                  <c:v>17.999458000000001</c:v>
                </c:pt>
                <c:pt idx="7952">
                  <c:v>17.999193000000002</c:v>
                </c:pt>
                <c:pt idx="7953">
                  <c:v>18.000076</c:v>
                </c:pt>
                <c:pt idx="7954">
                  <c:v>17.999473999999989</c:v>
                </c:pt>
                <c:pt idx="7955">
                  <c:v>18.000518999999986</c:v>
                </c:pt>
                <c:pt idx="7956">
                  <c:v>18.000890999999999</c:v>
                </c:pt>
                <c:pt idx="7957">
                  <c:v>18.000442999999766</c:v>
                </c:pt>
                <c:pt idx="7958">
                  <c:v>18.000399000000002</c:v>
                </c:pt>
                <c:pt idx="7959">
                  <c:v>17.999736999999715</c:v>
                </c:pt>
                <c:pt idx="7960">
                  <c:v>18.000146999999803</c:v>
                </c:pt>
                <c:pt idx="7961">
                  <c:v>17.999490999999889</c:v>
                </c:pt>
                <c:pt idx="7962">
                  <c:v>18.000428999999986</c:v>
                </c:pt>
                <c:pt idx="7963">
                  <c:v>18.000548999999989</c:v>
                </c:pt>
                <c:pt idx="7964">
                  <c:v>17.998418999999807</c:v>
                </c:pt>
                <c:pt idx="7965">
                  <c:v>17.999980999999988</c:v>
                </c:pt>
                <c:pt idx="7966">
                  <c:v>17.999058000000005</c:v>
                </c:pt>
                <c:pt idx="7967">
                  <c:v>18.00034299999977</c:v>
                </c:pt>
                <c:pt idx="7968">
                  <c:v>18.000916</c:v>
                </c:pt>
                <c:pt idx="7969">
                  <c:v>18.000795</c:v>
                </c:pt>
                <c:pt idx="7970">
                  <c:v>17.999929000000002</c:v>
                </c:pt>
                <c:pt idx="7971">
                  <c:v>17.999015999999987</c:v>
                </c:pt>
                <c:pt idx="7972">
                  <c:v>17.999473999999989</c:v>
                </c:pt>
                <c:pt idx="7973">
                  <c:v>18.001101999999999</c:v>
                </c:pt>
                <c:pt idx="7974">
                  <c:v>18.000435</c:v>
                </c:pt>
                <c:pt idx="7975">
                  <c:v>18.001294999999999</c:v>
                </c:pt>
                <c:pt idx="7976">
                  <c:v>18.002311999999989</c:v>
                </c:pt>
                <c:pt idx="7977">
                  <c:v>18.000813000000001</c:v>
                </c:pt>
                <c:pt idx="7978">
                  <c:v>18.002105999999987</c:v>
                </c:pt>
                <c:pt idx="7979">
                  <c:v>18.002532999999715</c:v>
                </c:pt>
                <c:pt idx="7980">
                  <c:v>18.000986000000001</c:v>
                </c:pt>
                <c:pt idx="7981">
                  <c:v>18.001358000000035</c:v>
                </c:pt>
                <c:pt idx="7982">
                  <c:v>18.000170000000001</c:v>
                </c:pt>
                <c:pt idx="7983">
                  <c:v>18.001345000000001</c:v>
                </c:pt>
                <c:pt idx="7984">
                  <c:v>18.001840999999999</c:v>
                </c:pt>
                <c:pt idx="7985">
                  <c:v>18.001118000000005</c:v>
                </c:pt>
                <c:pt idx="7986">
                  <c:v>18.001175000000035</c:v>
                </c:pt>
                <c:pt idx="7987">
                  <c:v>18.000621999999989</c:v>
                </c:pt>
                <c:pt idx="7988">
                  <c:v>18.001089</c:v>
                </c:pt>
                <c:pt idx="7989">
                  <c:v>18.000187</c:v>
                </c:pt>
                <c:pt idx="7990">
                  <c:v>17.999801999999999</c:v>
                </c:pt>
                <c:pt idx="7991">
                  <c:v>18.000445999999986</c:v>
                </c:pt>
                <c:pt idx="7992">
                  <c:v>18.000191000000001</c:v>
                </c:pt>
                <c:pt idx="7993">
                  <c:v>18.000862000000001</c:v>
                </c:pt>
                <c:pt idx="7994">
                  <c:v>18.000187</c:v>
                </c:pt>
                <c:pt idx="7995">
                  <c:v>18.001342999999814</c:v>
                </c:pt>
                <c:pt idx="7996">
                  <c:v>18.000353</c:v>
                </c:pt>
                <c:pt idx="7997">
                  <c:v>17.999658999999987</c:v>
                </c:pt>
                <c:pt idx="7998">
                  <c:v>18.000295999999999</c:v>
                </c:pt>
                <c:pt idx="7999">
                  <c:v>17.999455999999999</c:v>
                </c:pt>
                <c:pt idx="8000">
                  <c:v>17.998477999999889</c:v>
                </c:pt>
                <c:pt idx="8001">
                  <c:v>17.999880000000001</c:v>
                </c:pt>
                <c:pt idx="8002">
                  <c:v>17.999919999999989</c:v>
                </c:pt>
                <c:pt idx="8003">
                  <c:v>17.997957000000035</c:v>
                </c:pt>
                <c:pt idx="8004">
                  <c:v>17.999507999999889</c:v>
                </c:pt>
                <c:pt idx="8005">
                  <c:v>17.999169999999989</c:v>
                </c:pt>
                <c:pt idx="8006">
                  <c:v>17.999211999999989</c:v>
                </c:pt>
                <c:pt idx="8007">
                  <c:v>17.99897</c:v>
                </c:pt>
                <c:pt idx="8008">
                  <c:v>17.99931299999977</c:v>
                </c:pt>
                <c:pt idx="8009">
                  <c:v>17.999324999999889</c:v>
                </c:pt>
                <c:pt idx="8010">
                  <c:v>17.999458000000001</c:v>
                </c:pt>
                <c:pt idx="8011">
                  <c:v>18.000225</c:v>
                </c:pt>
                <c:pt idx="8012">
                  <c:v>17.997350999999988</c:v>
                </c:pt>
                <c:pt idx="8013">
                  <c:v>18.000617999999989</c:v>
                </c:pt>
                <c:pt idx="8014">
                  <c:v>18.000503999999989</c:v>
                </c:pt>
                <c:pt idx="8015">
                  <c:v>18.000432999999777</c:v>
                </c:pt>
                <c:pt idx="8016">
                  <c:v>18.001017000000001</c:v>
                </c:pt>
                <c:pt idx="8017">
                  <c:v>18.001536999999889</c:v>
                </c:pt>
                <c:pt idx="8018">
                  <c:v>18.00206</c:v>
                </c:pt>
                <c:pt idx="8019">
                  <c:v>18.001059000000001</c:v>
                </c:pt>
                <c:pt idx="8020">
                  <c:v>18.000896000000001</c:v>
                </c:pt>
                <c:pt idx="8021">
                  <c:v>18.001723999999989</c:v>
                </c:pt>
                <c:pt idx="8022">
                  <c:v>18.002082999999889</c:v>
                </c:pt>
                <c:pt idx="8023">
                  <c:v>18.000295999999999</c:v>
                </c:pt>
                <c:pt idx="8024">
                  <c:v>18.000595000000001</c:v>
                </c:pt>
                <c:pt idx="8025">
                  <c:v>17.999801999999999</c:v>
                </c:pt>
                <c:pt idx="8026">
                  <c:v>18.001493</c:v>
                </c:pt>
                <c:pt idx="8027">
                  <c:v>18.0002</c:v>
                </c:pt>
                <c:pt idx="8028">
                  <c:v>18.001609999999989</c:v>
                </c:pt>
                <c:pt idx="8029">
                  <c:v>18.000531999999989</c:v>
                </c:pt>
                <c:pt idx="8030">
                  <c:v>18.001094999999999</c:v>
                </c:pt>
                <c:pt idx="8031">
                  <c:v>17.999497999999889</c:v>
                </c:pt>
                <c:pt idx="8032">
                  <c:v>17.999709999999755</c:v>
                </c:pt>
                <c:pt idx="8033">
                  <c:v>18.000741999999889</c:v>
                </c:pt>
                <c:pt idx="8034">
                  <c:v>18.000551000000005</c:v>
                </c:pt>
                <c:pt idx="8035">
                  <c:v>17.999722999999708</c:v>
                </c:pt>
                <c:pt idx="8036">
                  <c:v>18.000225</c:v>
                </c:pt>
                <c:pt idx="8037">
                  <c:v>17.998826999999814</c:v>
                </c:pt>
                <c:pt idx="8038">
                  <c:v>17.997216999999889</c:v>
                </c:pt>
                <c:pt idx="8039">
                  <c:v>17.997689999999814</c:v>
                </c:pt>
                <c:pt idx="8040">
                  <c:v>18.000368000000005</c:v>
                </c:pt>
                <c:pt idx="8041">
                  <c:v>17.997945999999999</c:v>
                </c:pt>
                <c:pt idx="8042">
                  <c:v>17.998464999999989</c:v>
                </c:pt>
                <c:pt idx="8043">
                  <c:v>17.998837999999989</c:v>
                </c:pt>
                <c:pt idx="8044">
                  <c:v>17.998987</c:v>
                </c:pt>
                <c:pt idx="8045">
                  <c:v>17.998687999999788</c:v>
                </c:pt>
                <c:pt idx="8046">
                  <c:v>17.998163000000002</c:v>
                </c:pt>
                <c:pt idx="8047">
                  <c:v>17.999131999999989</c:v>
                </c:pt>
                <c:pt idx="8048">
                  <c:v>17.997765000000001</c:v>
                </c:pt>
                <c:pt idx="8049">
                  <c:v>17.999065000000005</c:v>
                </c:pt>
                <c:pt idx="8050">
                  <c:v>17.998759999999766</c:v>
                </c:pt>
                <c:pt idx="8051">
                  <c:v>17.999168000000001</c:v>
                </c:pt>
                <c:pt idx="8052">
                  <c:v>18.000118000000001</c:v>
                </c:pt>
                <c:pt idx="8053">
                  <c:v>18.000183</c:v>
                </c:pt>
                <c:pt idx="8054">
                  <c:v>18.000701999999986</c:v>
                </c:pt>
                <c:pt idx="8055">
                  <c:v>18.000170000000001</c:v>
                </c:pt>
                <c:pt idx="8056">
                  <c:v>18.001441999999987</c:v>
                </c:pt>
                <c:pt idx="8057">
                  <c:v>18.001470999999999</c:v>
                </c:pt>
                <c:pt idx="8058">
                  <c:v>18.000961000000135</c:v>
                </c:pt>
                <c:pt idx="8059">
                  <c:v>18.001183000000001</c:v>
                </c:pt>
                <c:pt idx="8060">
                  <c:v>18.001843999999988</c:v>
                </c:pt>
                <c:pt idx="8061">
                  <c:v>18.000375999999999</c:v>
                </c:pt>
                <c:pt idx="8062">
                  <c:v>18.001474000000005</c:v>
                </c:pt>
                <c:pt idx="8063">
                  <c:v>18.002585999999987</c:v>
                </c:pt>
                <c:pt idx="8064">
                  <c:v>18.000813999999988</c:v>
                </c:pt>
                <c:pt idx="8065">
                  <c:v>18.000259</c:v>
                </c:pt>
                <c:pt idx="8066">
                  <c:v>18.001748999999986</c:v>
                </c:pt>
                <c:pt idx="8067">
                  <c:v>18.00053999999977</c:v>
                </c:pt>
                <c:pt idx="8068">
                  <c:v>18.001639999999803</c:v>
                </c:pt>
                <c:pt idx="8069">
                  <c:v>18.000057000000005</c:v>
                </c:pt>
                <c:pt idx="8070">
                  <c:v>18.002101999999987</c:v>
                </c:pt>
                <c:pt idx="8071">
                  <c:v>18.002751999999987</c:v>
                </c:pt>
                <c:pt idx="8072">
                  <c:v>18.002013999999889</c:v>
                </c:pt>
                <c:pt idx="8073">
                  <c:v>18.001643999999889</c:v>
                </c:pt>
                <c:pt idx="8074">
                  <c:v>18.001521999999987</c:v>
                </c:pt>
                <c:pt idx="8075">
                  <c:v>18.000601</c:v>
                </c:pt>
                <c:pt idx="8076">
                  <c:v>18.001622999999814</c:v>
                </c:pt>
                <c:pt idx="8077">
                  <c:v>17.999371999999987</c:v>
                </c:pt>
                <c:pt idx="8078">
                  <c:v>18.000166</c:v>
                </c:pt>
                <c:pt idx="8079">
                  <c:v>17.999817</c:v>
                </c:pt>
                <c:pt idx="8080">
                  <c:v>18.000388999999988</c:v>
                </c:pt>
                <c:pt idx="8081">
                  <c:v>18.000198000000001</c:v>
                </c:pt>
                <c:pt idx="8082">
                  <c:v>17.998987</c:v>
                </c:pt>
                <c:pt idx="8083">
                  <c:v>17.999206999999807</c:v>
                </c:pt>
                <c:pt idx="8084">
                  <c:v>17.999398999999986</c:v>
                </c:pt>
                <c:pt idx="8085">
                  <c:v>17.999566999999889</c:v>
                </c:pt>
                <c:pt idx="8086">
                  <c:v>17.998191999999989</c:v>
                </c:pt>
                <c:pt idx="8087">
                  <c:v>17.99926</c:v>
                </c:pt>
                <c:pt idx="8088">
                  <c:v>17.998899000000002</c:v>
                </c:pt>
                <c:pt idx="8089">
                  <c:v>17.999054000000001</c:v>
                </c:pt>
                <c:pt idx="8090">
                  <c:v>17.999264</c:v>
                </c:pt>
                <c:pt idx="8091">
                  <c:v>17.997826</c:v>
                </c:pt>
                <c:pt idx="8092">
                  <c:v>17.998332999999679</c:v>
                </c:pt>
                <c:pt idx="8093">
                  <c:v>17.999415999999989</c:v>
                </c:pt>
                <c:pt idx="8094">
                  <c:v>17.998652999999774</c:v>
                </c:pt>
                <c:pt idx="8095">
                  <c:v>17.997146999999799</c:v>
                </c:pt>
                <c:pt idx="8096">
                  <c:v>17.997868000000135</c:v>
                </c:pt>
                <c:pt idx="8097">
                  <c:v>17.998206999999766</c:v>
                </c:pt>
                <c:pt idx="8098">
                  <c:v>17.997979999999988</c:v>
                </c:pt>
                <c:pt idx="8099">
                  <c:v>17.99943399999977</c:v>
                </c:pt>
                <c:pt idx="8100">
                  <c:v>18.000319999999814</c:v>
                </c:pt>
                <c:pt idx="8101">
                  <c:v>17.998458999999986</c:v>
                </c:pt>
                <c:pt idx="8102">
                  <c:v>17.998496999999759</c:v>
                </c:pt>
                <c:pt idx="8103">
                  <c:v>17.998992999999889</c:v>
                </c:pt>
                <c:pt idx="8104">
                  <c:v>17.999221999999989</c:v>
                </c:pt>
                <c:pt idx="8105">
                  <c:v>17.999485</c:v>
                </c:pt>
                <c:pt idx="8106">
                  <c:v>17.999846999999889</c:v>
                </c:pt>
                <c:pt idx="8107">
                  <c:v>18.000565999999999</c:v>
                </c:pt>
                <c:pt idx="8108">
                  <c:v>17.999880000000001</c:v>
                </c:pt>
                <c:pt idx="8109">
                  <c:v>18.000795</c:v>
                </c:pt>
                <c:pt idx="8110">
                  <c:v>17.999186000000002</c:v>
                </c:pt>
                <c:pt idx="8111">
                  <c:v>18.000170000000001</c:v>
                </c:pt>
                <c:pt idx="8112">
                  <c:v>18.000174000000001</c:v>
                </c:pt>
                <c:pt idx="8113">
                  <c:v>18.000568000000001</c:v>
                </c:pt>
                <c:pt idx="8114">
                  <c:v>18.000743999999774</c:v>
                </c:pt>
                <c:pt idx="8115">
                  <c:v>18.0002</c:v>
                </c:pt>
                <c:pt idx="8116">
                  <c:v>18.000568000000001</c:v>
                </c:pt>
                <c:pt idx="8117">
                  <c:v>18.003278999999999</c:v>
                </c:pt>
                <c:pt idx="8118">
                  <c:v>18.001785000000005</c:v>
                </c:pt>
                <c:pt idx="8119">
                  <c:v>18.003105000000001</c:v>
                </c:pt>
                <c:pt idx="8120">
                  <c:v>18.002375000000001</c:v>
                </c:pt>
                <c:pt idx="8121">
                  <c:v>18.001759</c:v>
                </c:pt>
                <c:pt idx="8122">
                  <c:v>18.001759</c:v>
                </c:pt>
                <c:pt idx="8123">
                  <c:v>18.001667000000001</c:v>
                </c:pt>
                <c:pt idx="8124">
                  <c:v>18.001541</c:v>
                </c:pt>
                <c:pt idx="8125">
                  <c:v>18.001705000000001</c:v>
                </c:pt>
                <c:pt idx="8126">
                  <c:v>18.001823000000005</c:v>
                </c:pt>
                <c:pt idx="8127">
                  <c:v>18.000691999999987</c:v>
                </c:pt>
                <c:pt idx="8128">
                  <c:v>17.999966000000001</c:v>
                </c:pt>
                <c:pt idx="8129">
                  <c:v>18.00215</c:v>
                </c:pt>
                <c:pt idx="8130">
                  <c:v>18.000174000000001</c:v>
                </c:pt>
                <c:pt idx="8131">
                  <c:v>18.000437000000002</c:v>
                </c:pt>
                <c:pt idx="8132">
                  <c:v>18.001059000000001</c:v>
                </c:pt>
                <c:pt idx="8133">
                  <c:v>18.000464999999988</c:v>
                </c:pt>
                <c:pt idx="8134">
                  <c:v>18.001041000000001</c:v>
                </c:pt>
                <c:pt idx="8135">
                  <c:v>18.000164000000005</c:v>
                </c:pt>
                <c:pt idx="8136">
                  <c:v>18.000548999999989</c:v>
                </c:pt>
                <c:pt idx="8137">
                  <c:v>18.000337999999989</c:v>
                </c:pt>
                <c:pt idx="8138">
                  <c:v>18.000477</c:v>
                </c:pt>
                <c:pt idx="8139">
                  <c:v>18.000226999999889</c:v>
                </c:pt>
                <c:pt idx="8140">
                  <c:v>18.000677</c:v>
                </c:pt>
                <c:pt idx="8141">
                  <c:v>17.999589999999788</c:v>
                </c:pt>
                <c:pt idx="8142">
                  <c:v>17.999644999999777</c:v>
                </c:pt>
                <c:pt idx="8143">
                  <c:v>17.999240999999788</c:v>
                </c:pt>
                <c:pt idx="8144">
                  <c:v>17.999125999999986</c:v>
                </c:pt>
                <c:pt idx="8145">
                  <c:v>18.001246999999989</c:v>
                </c:pt>
                <c:pt idx="8146">
                  <c:v>17.999054000000001</c:v>
                </c:pt>
                <c:pt idx="8147">
                  <c:v>17.999851000000035</c:v>
                </c:pt>
                <c:pt idx="8148">
                  <c:v>17.999598999999989</c:v>
                </c:pt>
                <c:pt idx="8149">
                  <c:v>17.999931</c:v>
                </c:pt>
                <c:pt idx="8150">
                  <c:v>17.99951699999977</c:v>
                </c:pt>
                <c:pt idx="8151">
                  <c:v>17.999562999999807</c:v>
                </c:pt>
                <c:pt idx="8152">
                  <c:v>17.998861000000005</c:v>
                </c:pt>
                <c:pt idx="8153">
                  <c:v>18.000188999999999</c:v>
                </c:pt>
                <c:pt idx="8154">
                  <c:v>17.999264</c:v>
                </c:pt>
                <c:pt idx="8155">
                  <c:v>18.000131999999986</c:v>
                </c:pt>
                <c:pt idx="8156">
                  <c:v>17.99999</c:v>
                </c:pt>
                <c:pt idx="8157">
                  <c:v>17.99913799999981</c:v>
                </c:pt>
                <c:pt idx="8158">
                  <c:v>17.998746999999657</c:v>
                </c:pt>
                <c:pt idx="8159">
                  <c:v>18.002418999999989</c:v>
                </c:pt>
                <c:pt idx="8160">
                  <c:v>18.011002000000001</c:v>
                </c:pt>
                <c:pt idx="8161">
                  <c:v>18.041359</c:v>
                </c:pt>
                <c:pt idx="8162">
                  <c:v>18.069064999999988</c:v>
                </c:pt>
                <c:pt idx="8163">
                  <c:v>18.096347999999889</c:v>
                </c:pt>
                <c:pt idx="8164">
                  <c:v>18.119410999999999</c:v>
                </c:pt>
                <c:pt idx="8165">
                  <c:v>18.143574000000001</c:v>
                </c:pt>
                <c:pt idx="8166">
                  <c:v>18.165804000000001</c:v>
                </c:pt>
                <c:pt idx="8167">
                  <c:v>18.187922</c:v>
                </c:pt>
                <c:pt idx="8168">
                  <c:v>18.206140999999889</c:v>
                </c:pt>
                <c:pt idx="8169">
                  <c:v>18.226047999999889</c:v>
                </c:pt>
                <c:pt idx="8170">
                  <c:v>18.244632999999755</c:v>
                </c:pt>
                <c:pt idx="8171">
                  <c:v>18.260981000000001</c:v>
                </c:pt>
                <c:pt idx="8172">
                  <c:v>18.279297</c:v>
                </c:pt>
                <c:pt idx="8173">
                  <c:v>18.296364000000001</c:v>
                </c:pt>
                <c:pt idx="8174">
                  <c:v>18.315149000000002</c:v>
                </c:pt>
                <c:pt idx="8175">
                  <c:v>18.339168999999998</c:v>
                </c:pt>
                <c:pt idx="8176">
                  <c:v>18.355127</c:v>
                </c:pt>
                <c:pt idx="8177">
                  <c:v>18.372518999999986</c:v>
                </c:pt>
                <c:pt idx="8178">
                  <c:v>18.390735999999986</c:v>
                </c:pt>
                <c:pt idx="8179">
                  <c:v>18.407705</c:v>
                </c:pt>
                <c:pt idx="8180">
                  <c:v>18.427855999999998</c:v>
                </c:pt>
                <c:pt idx="8181">
                  <c:v>18.453338999999989</c:v>
                </c:pt>
                <c:pt idx="8182">
                  <c:v>18.478860999999988</c:v>
                </c:pt>
                <c:pt idx="8183">
                  <c:v>18.502849999999889</c:v>
                </c:pt>
                <c:pt idx="8184">
                  <c:v>18.525552999999814</c:v>
                </c:pt>
                <c:pt idx="8185">
                  <c:v>18.545840999999989</c:v>
                </c:pt>
                <c:pt idx="8186">
                  <c:v>18.567245</c:v>
                </c:pt>
                <c:pt idx="8187">
                  <c:v>18.585153999999989</c:v>
                </c:pt>
                <c:pt idx="8188">
                  <c:v>18.604327999999999</c:v>
                </c:pt>
                <c:pt idx="8189">
                  <c:v>18.624319</c:v>
                </c:pt>
                <c:pt idx="8190">
                  <c:v>18.641672</c:v>
                </c:pt>
                <c:pt idx="8191">
                  <c:v>18.66011</c:v>
                </c:pt>
                <c:pt idx="8192">
                  <c:v>18.677370000000035</c:v>
                </c:pt>
                <c:pt idx="8193">
                  <c:v>18.694443</c:v>
                </c:pt>
                <c:pt idx="8194">
                  <c:v>18.712125999999987</c:v>
                </c:pt>
                <c:pt idx="8195">
                  <c:v>18.729215999999987</c:v>
                </c:pt>
                <c:pt idx="8196">
                  <c:v>18.74814399999973</c:v>
                </c:pt>
                <c:pt idx="8197">
                  <c:v>18.776091000000001</c:v>
                </c:pt>
                <c:pt idx="8198">
                  <c:v>18.803988000000135</c:v>
                </c:pt>
                <c:pt idx="8199">
                  <c:v>18.829277000000001</c:v>
                </c:pt>
                <c:pt idx="8200">
                  <c:v>18.8539600000002</c:v>
                </c:pt>
                <c:pt idx="8201">
                  <c:v>18.87495800000028</c:v>
                </c:pt>
                <c:pt idx="8202">
                  <c:v>18.895403000000002</c:v>
                </c:pt>
                <c:pt idx="8203">
                  <c:v>18.910438999999986</c:v>
                </c:pt>
                <c:pt idx="8204">
                  <c:v>18.927911999999999</c:v>
                </c:pt>
                <c:pt idx="8205">
                  <c:v>18.946092999999788</c:v>
                </c:pt>
                <c:pt idx="8206">
                  <c:v>18.960586999999755</c:v>
                </c:pt>
                <c:pt idx="8207">
                  <c:v>18.977257000000005</c:v>
                </c:pt>
                <c:pt idx="8208">
                  <c:v>18.992476999999774</c:v>
                </c:pt>
                <c:pt idx="8209">
                  <c:v>19.007574000000005</c:v>
                </c:pt>
                <c:pt idx="8210">
                  <c:v>19.016935000000135</c:v>
                </c:pt>
                <c:pt idx="8211">
                  <c:v>19.0190680000002</c:v>
                </c:pt>
                <c:pt idx="8212">
                  <c:v>19.014261000000211</c:v>
                </c:pt>
                <c:pt idx="8213">
                  <c:v>19.010142999999989</c:v>
                </c:pt>
                <c:pt idx="8214">
                  <c:v>19.006260000000001</c:v>
                </c:pt>
                <c:pt idx="8215">
                  <c:v>19.002309999999788</c:v>
                </c:pt>
                <c:pt idx="8216">
                  <c:v>19.000191000000001</c:v>
                </c:pt>
                <c:pt idx="8217">
                  <c:v>18.998620999999744</c:v>
                </c:pt>
                <c:pt idx="8218">
                  <c:v>18.997338999999986</c:v>
                </c:pt>
                <c:pt idx="8219">
                  <c:v>18.99625</c:v>
                </c:pt>
                <c:pt idx="8220">
                  <c:v>18.994306999999989</c:v>
                </c:pt>
                <c:pt idx="8221">
                  <c:v>18.993803</c:v>
                </c:pt>
                <c:pt idx="8222">
                  <c:v>18.993200000000002</c:v>
                </c:pt>
                <c:pt idx="8223">
                  <c:v>18.992678000000002</c:v>
                </c:pt>
                <c:pt idx="8224">
                  <c:v>18.992330999999737</c:v>
                </c:pt>
                <c:pt idx="8225">
                  <c:v>18.992103999999788</c:v>
                </c:pt>
                <c:pt idx="8226">
                  <c:v>18.99099</c:v>
                </c:pt>
                <c:pt idx="8227">
                  <c:v>18.991351999999999</c:v>
                </c:pt>
                <c:pt idx="8228">
                  <c:v>18.991544999999814</c:v>
                </c:pt>
                <c:pt idx="8229">
                  <c:v>18.990825999999988</c:v>
                </c:pt>
                <c:pt idx="8230">
                  <c:v>18.989840999999807</c:v>
                </c:pt>
                <c:pt idx="8231">
                  <c:v>18.991035</c:v>
                </c:pt>
                <c:pt idx="8232">
                  <c:v>18.990556999999889</c:v>
                </c:pt>
                <c:pt idx="8233">
                  <c:v>18.990500999999803</c:v>
                </c:pt>
                <c:pt idx="8234">
                  <c:v>18.990731999999788</c:v>
                </c:pt>
                <c:pt idx="8235">
                  <c:v>18.990205999999986</c:v>
                </c:pt>
                <c:pt idx="8236">
                  <c:v>18.991534999999889</c:v>
                </c:pt>
                <c:pt idx="8237">
                  <c:v>18.991941000000001</c:v>
                </c:pt>
                <c:pt idx="8238">
                  <c:v>18.994237999999989</c:v>
                </c:pt>
                <c:pt idx="8239">
                  <c:v>18.997820000000001</c:v>
                </c:pt>
                <c:pt idx="8240">
                  <c:v>18.998332999999679</c:v>
                </c:pt>
                <c:pt idx="8241">
                  <c:v>18.999780999999889</c:v>
                </c:pt>
                <c:pt idx="8242">
                  <c:v>18.999600999999807</c:v>
                </c:pt>
                <c:pt idx="8243">
                  <c:v>19.000546999999774</c:v>
                </c:pt>
                <c:pt idx="8244">
                  <c:v>19.001318000000001</c:v>
                </c:pt>
                <c:pt idx="8245">
                  <c:v>19.003077000000001</c:v>
                </c:pt>
                <c:pt idx="8246">
                  <c:v>19.002601999999989</c:v>
                </c:pt>
                <c:pt idx="8247">
                  <c:v>19.003098999999999</c:v>
                </c:pt>
                <c:pt idx="8248">
                  <c:v>19.003613999999889</c:v>
                </c:pt>
                <c:pt idx="8249">
                  <c:v>19.004441999999987</c:v>
                </c:pt>
                <c:pt idx="8250">
                  <c:v>19.003301999999987</c:v>
                </c:pt>
                <c:pt idx="8251">
                  <c:v>19.003962999999999</c:v>
                </c:pt>
                <c:pt idx="8252">
                  <c:v>19.004117999999988</c:v>
                </c:pt>
                <c:pt idx="8253">
                  <c:v>19.004004999999999</c:v>
                </c:pt>
                <c:pt idx="8254">
                  <c:v>19.003608999999987</c:v>
                </c:pt>
                <c:pt idx="8255">
                  <c:v>19.003520999999989</c:v>
                </c:pt>
                <c:pt idx="8256">
                  <c:v>19.00220699999981</c:v>
                </c:pt>
                <c:pt idx="8257">
                  <c:v>19.001241999999987</c:v>
                </c:pt>
                <c:pt idx="8258">
                  <c:v>19.002196999999889</c:v>
                </c:pt>
                <c:pt idx="8259">
                  <c:v>19.003060999999999</c:v>
                </c:pt>
                <c:pt idx="8260">
                  <c:v>19.003045999999987</c:v>
                </c:pt>
                <c:pt idx="8261">
                  <c:v>19.001562</c:v>
                </c:pt>
                <c:pt idx="8262">
                  <c:v>19.002165000000005</c:v>
                </c:pt>
                <c:pt idx="8263">
                  <c:v>19.000298000000001</c:v>
                </c:pt>
                <c:pt idx="8264">
                  <c:v>18.999680999999889</c:v>
                </c:pt>
                <c:pt idx="8265">
                  <c:v>19.000525999999986</c:v>
                </c:pt>
                <c:pt idx="8266">
                  <c:v>18.998609999999701</c:v>
                </c:pt>
                <c:pt idx="8267">
                  <c:v>18.999687000000002</c:v>
                </c:pt>
                <c:pt idx="8268">
                  <c:v>18.999043999999788</c:v>
                </c:pt>
                <c:pt idx="8269">
                  <c:v>19.000426999999807</c:v>
                </c:pt>
                <c:pt idx="8270">
                  <c:v>18.999633999999755</c:v>
                </c:pt>
                <c:pt idx="8271">
                  <c:v>18.998488999999989</c:v>
                </c:pt>
                <c:pt idx="8272">
                  <c:v>18.998154</c:v>
                </c:pt>
                <c:pt idx="8273">
                  <c:v>18.999541999999803</c:v>
                </c:pt>
                <c:pt idx="8274">
                  <c:v>18.997406000000002</c:v>
                </c:pt>
                <c:pt idx="8275">
                  <c:v>18.998616999999701</c:v>
                </c:pt>
                <c:pt idx="8276">
                  <c:v>18.996581999999989</c:v>
                </c:pt>
                <c:pt idx="8277">
                  <c:v>18.999042999999755</c:v>
                </c:pt>
                <c:pt idx="8278">
                  <c:v>18.998425999999807</c:v>
                </c:pt>
                <c:pt idx="8279">
                  <c:v>18.996964999999999</c:v>
                </c:pt>
                <c:pt idx="8280">
                  <c:v>18.997183</c:v>
                </c:pt>
                <c:pt idx="8281">
                  <c:v>18.999045999999989</c:v>
                </c:pt>
                <c:pt idx="8282">
                  <c:v>18.997768000000001</c:v>
                </c:pt>
                <c:pt idx="8283">
                  <c:v>18.998525999999799</c:v>
                </c:pt>
                <c:pt idx="8284">
                  <c:v>18.997458000000005</c:v>
                </c:pt>
                <c:pt idx="8285">
                  <c:v>18.997944</c:v>
                </c:pt>
                <c:pt idx="8286">
                  <c:v>18.997250000000001</c:v>
                </c:pt>
                <c:pt idx="8287">
                  <c:v>18.999355000000001</c:v>
                </c:pt>
                <c:pt idx="8288">
                  <c:v>18.998389999999763</c:v>
                </c:pt>
                <c:pt idx="8289">
                  <c:v>18.999600999999807</c:v>
                </c:pt>
                <c:pt idx="8290">
                  <c:v>18.998338999999788</c:v>
                </c:pt>
                <c:pt idx="8291">
                  <c:v>19.000302999999889</c:v>
                </c:pt>
                <c:pt idx="8292">
                  <c:v>18.998964000000001</c:v>
                </c:pt>
                <c:pt idx="8293">
                  <c:v>18.99951699999977</c:v>
                </c:pt>
                <c:pt idx="8294">
                  <c:v>18.998847999999889</c:v>
                </c:pt>
                <c:pt idx="8295">
                  <c:v>19.000890999999999</c:v>
                </c:pt>
                <c:pt idx="8296">
                  <c:v>19.000632999999766</c:v>
                </c:pt>
                <c:pt idx="8297">
                  <c:v>19.000537999999889</c:v>
                </c:pt>
                <c:pt idx="8298">
                  <c:v>19.000346999999795</c:v>
                </c:pt>
                <c:pt idx="8299">
                  <c:v>19.001068000000135</c:v>
                </c:pt>
                <c:pt idx="8300">
                  <c:v>18.999956000000001</c:v>
                </c:pt>
                <c:pt idx="8301">
                  <c:v>19.001829000000001</c:v>
                </c:pt>
                <c:pt idx="8302">
                  <c:v>19.001272</c:v>
                </c:pt>
                <c:pt idx="8303">
                  <c:v>19.001653999999988</c:v>
                </c:pt>
                <c:pt idx="8304">
                  <c:v>19.001148000000001</c:v>
                </c:pt>
                <c:pt idx="8305">
                  <c:v>19.000900000000001</c:v>
                </c:pt>
                <c:pt idx="8306">
                  <c:v>19.000589000000002</c:v>
                </c:pt>
                <c:pt idx="8307">
                  <c:v>19.001169000000001</c:v>
                </c:pt>
                <c:pt idx="8308">
                  <c:v>19.000990000000005</c:v>
                </c:pt>
                <c:pt idx="8309">
                  <c:v>19.001170999999999</c:v>
                </c:pt>
                <c:pt idx="8310">
                  <c:v>18.999648999999799</c:v>
                </c:pt>
                <c:pt idx="8311">
                  <c:v>19.000805000000035</c:v>
                </c:pt>
                <c:pt idx="8312">
                  <c:v>19.000691999999987</c:v>
                </c:pt>
                <c:pt idx="8313">
                  <c:v>19.000039999999807</c:v>
                </c:pt>
                <c:pt idx="8314">
                  <c:v>19.000397</c:v>
                </c:pt>
                <c:pt idx="8315">
                  <c:v>18.999561</c:v>
                </c:pt>
                <c:pt idx="8316">
                  <c:v>19.000944</c:v>
                </c:pt>
                <c:pt idx="8317">
                  <c:v>19.000331999999986</c:v>
                </c:pt>
                <c:pt idx="8318">
                  <c:v>18.999536999999748</c:v>
                </c:pt>
                <c:pt idx="8319">
                  <c:v>18.998759999999766</c:v>
                </c:pt>
                <c:pt idx="8320">
                  <c:v>19.000368000000005</c:v>
                </c:pt>
                <c:pt idx="8321">
                  <c:v>18.998898000000001</c:v>
                </c:pt>
                <c:pt idx="8322">
                  <c:v>18.999684999999989</c:v>
                </c:pt>
                <c:pt idx="8323">
                  <c:v>19.000677</c:v>
                </c:pt>
                <c:pt idx="8324">
                  <c:v>18.998553999999814</c:v>
                </c:pt>
                <c:pt idx="8325">
                  <c:v>19.000805000000035</c:v>
                </c:pt>
                <c:pt idx="8326">
                  <c:v>19.000617999999989</c:v>
                </c:pt>
                <c:pt idx="8327">
                  <c:v>18.99905</c:v>
                </c:pt>
                <c:pt idx="8328">
                  <c:v>18.999495</c:v>
                </c:pt>
                <c:pt idx="8329">
                  <c:v>18.999532999999715</c:v>
                </c:pt>
                <c:pt idx="8330">
                  <c:v>18.999478999999987</c:v>
                </c:pt>
                <c:pt idx="8331">
                  <c:v>18.99868399999977</c:v>
                </c:pt>
                <c:pt idx="8332">
                  <c:v>18.999804000000001</c:v>
                </c:pt>
                <c:pt idx="8333">
                  <c:v>18.998275999999986</c:v>
                </c:pt>
                <c:pt idx="8334">
                  <c:v>18.998612999999679</c:v>
                </c:pt>
                <c:pt idx="8335">
                  <c:v>18.998713999999715</c:v>
                </c:pt>
                <c:pt idx="8336">
                  <c:v>18.999205</c:v>
                </c:pt>
                <c:pt idx="8337">
                  <c:v>18.998991</c:v>
                </c:pt>
                <c:pt idx="8338">
                  <c:v>18.998891999999987</c:v>
                </c:pt>
                <c:pt idx="8339">
                  <c:v>18.998474000000002</c:v>
                </c:pt>
                <c:pt idx="8340">
                  <c:v>19.000060999999999</c:v>
                </c:pt>
                <c:pt idx="8341">
                  <c:v>18.998825</c:v>
                </c:pt>
                <c:pt idx="8342">
                  <c:v>18.99848699999977</c:v>
                </c:pt>
                <c:pt idx="8343">
                  <c:v>18.999621999999889</c:v>
                </c:pt>
                <c:pt idx="8344">
                  <c:v>18.999998000000001</c:v>
                </c:pt>
                <c:pt idx="8345">
                  <c:v>18.998808</c:v>
                </c:pt>
                <c:pt idx="8346">
                  <c:v>18.998038999999814</c:v>
                </c:pt>
                <c:pt idx="8347">
                  <c:v>19.001101999999999</c:v>
                </c:pt>
                <c:pt idx="8348">
                  <c:v>18.999661999999987</c:v>
                </c:pt>
                <c:pt idx="8349">
                  <c:v>19.001353999999999</c:v>
                </c:pt>
                <c:pt idx="8350">
                  <c:v>19.000489999999989</c:v>
                </c:pt>
                <c:pt idx="8351">
                  <c:v>19.000350999999988</c:v>
                </c:pt>
                <c:pt idx="8352">
                  <c:v>18.999870000000001</c:v>
                </c:pt>
                <c:pt idx="8353">
                  <c:v>18.999851000000035</c:v>
                </c:pt>
                <c:pt idx="8354">
                  <c:v>19.000080000000001</c:v>
                </c:pt>
                <c:pt idx="8355">
                  <c:v>19.00038</c:v>
                </c:pt>
                <c:pt idx="8356">
                  <c:v>19.001166999999999</c:v>
                </c:pt>
                <c:pt idx="8357">
                  <c:v>19.000225</c:v>
                </c:pt>
                <c:pt idx="8358">
                  <c:v>18.999692999999766</c:v>
                </c:pt>
                <c:pt idx="8359">
                  <c:v>19.000302999999889</c:v>
                </c:pt>
                <c:pt idx="8360">
                  <c:v>18.999991999999999</c:v>
                </c:pt>
                <c:pt idx="8361">
                  <c:v>19.000621999999989</c:v>
                </c:pt>
                <c:pt idx="8362">
                  <c:v>19.000761000000001</c:v>
                </c:pt>
                <c:pt idx="8363">
                  <c:v>19.000879000000001</c:v>
                </c:pt>
                <c:pt idx="8364">
                  <c:v>19.000665999999999</c:v>
                </c:pt>
                <c:pt idx="8365">
                  <c:v>18.999932999999814</c:v>
                </c:pt>
                <c:pt idx="8366">
                  <c:v>19.000160000000001</c:v>
                </c:pt>
                <c:pt idx="8367">
                  <c:v>18.999355000000001</c:v>
                </c:pt>
                <c:pt idx="8368">
                  <c:v>19.000053000000001</c:v>
                </c:pt>
                <c:pt idx="8369">
                  <c:v>18.999549999999694</c:v>
                </c:pt>
                <c:pt idx="8370">
                  <c:v>19.000503999999989</c:v>
                </c:pt>
                <c:pt idx="8371">
                  <c:v>18.998916999999889</c:v>
                </c:pt>
                <c:pt idx="8372">
                  <c:v>19.000525999999986</c:v>
                </c:pt>
                <c:pt idx="8373">
                  <c:v>19.000712999999781</c:v>
                </c:pt>
                <c:pt idx="8374">
                  <c:v>18.998593999999766</c:v>
                </c:pt>
                <c:pt idx="8375">
                  <c:v>19.000979999999988</c:v>
                </c:pt>
                <c:pt idx="8376">
                  <c:v>19.000608</c:v>
                </c:pt>
                <c:pt idx="8377">
                  <c:v>19.000378000000001</c:v>
                </c:pt>
                <c:pt idx="8378">
                  <c:v>18.999825999999999</c:v>
                </c:pt>
                <c:pt idx="8379">
                  <c:v>18.999475</c:v>
                </c:pt>
                <c:pt idx="8380">
                  <c:v>18.999352999999989</c:v>
                </c:pt>
                <c:pt idx="8381">
                  <c:v>19.000733999999788</c:v>
                </c:pt>
                <c:pt idx="8382">
                  <c:v>19.000057000000005</c:v>
                </c:pt>
                <c:pt idx="8383">
                  <c:v>18.999629999999723</c:v>
                </c:pt>
                <c:pt idx="8384">
                  <c:v>18.998574999999889</c:v>
                </c:pt>
                <c:pt idx="8385">
                  <c:v>19.000238</c:v>
                </c:pt>
                <c:pt idx="8386">
                  <c:v>18.998987</c:v>
                </c:pt>
                <c:pt idx="8387">
                  <c:v>19.000903999999988</c:v>
                </c:pt>
                <c:pt idx="8388">
                  <c:v>19.000679000000002</c:v>
                </c:pt>
                <c:pt idx="8389">
                  <c:v>19.000271000000001</c:v>
                </c:pt>
                <c:pt idx="8390">
                  <c:v>19.000360000000001</c:v>
                </c:pt>
                <c:pt idx="8391">
                  <c:v>18.999298</c:v>
                </c:pt>
                <c:pt idx="8392">
                  <c:v>19.001208999999999</c:v>
                </c:pt>
                <c:pt idx="8393">
                  <c:v>19.000126000000002</c:v>
                </c:pt>
                <c:pt idx="8394">
                  <c:v>19.000033999999989</c:v>
                </c:pt>
                <c:pt idx="8395">
                  <c:v>19.000494</c:v>
                </c:pt>
                <c:pt idx="8396">
                  <c:v>18.998884</c:v>
                </c:pt>
                <c:pt idx="8397">
                  <c:v>18.999668</c:v>
                </c:pt>
                <c:pt idx="8398">
                  <c:v>18.998957000000001</c:v>
                </c:pt>
                <c:pt idx="8399">
                  <c:v>18.999504000000002</c:v>
                </c:pt>
                <c:pt idx="8400">
                  <c:v>19.000803000000001</c:v>
                </c:pt>
                <c:pt idx="8401">
                  <c:v>18.999554</c:v>
                </c:pt>
                <c:pt idx="8402">
                  <c:v>19.000204</c:v>
                </c:pt>
                <c:pt idx="8403">
                  <c:v>18.999376000000002</c:v>
                </c:pt>
                <c:pt idx="8404">
                  <c:v>18.999987000000001</c:v>
                </c:pt>
                <c:pt idx="8405">
                  <c:v>18.999659999999889</c:v>
                </c:pt>
                <c:pt idx="8406">
                  <c:v>19.000277000000001</c:v>
                </c:pt>
                <c:pt idx="8407">
                  <c:v>19.000192999999989</c:v>
                </c:pt>
                <c:pt idx="8408">
                  <c:v>18.999694999999889</c:v>
                </c:pt>
                <c:pt idx="8409">
                  <c:v>18.998989000000002</c:v>
                </c:pt>
                <c:pt idx="8410">
                  <c:v>18.999677999999989</c:v>
                </c:pt>
                <c:pt idx="8411">
                  <c:v>19.000761000000001</c:v>
                </c:pt>
                <c:pt idx="8412">
                  <c:v>19.000501999999987</c:v>
                </c:pt>
                <c:pt idx="8413">
                  <c:v>18.999966000000001</c:v>
                </c:pt>
                <c:pt idx="8414">
                  <c:v>19.002089000000002</c:v>
                </c:pt>
                <c:pt idx="8415">
                  <c:v>18.999763000000002</c:v>
                </c:pt>
                <c:pt idx="8416">
                  <c:v>18.999293999999889</c:v>
                </c:pt>
                <c:pt idx="8417">
                  <c:v>19.000031</c:v>
                </c:pt>
                <c:pt idx="8418">
                  <c:v>18.999040999999803</c:v>
                </c:pt>
                <c:pt idx="8419">
                  <c:v>19.000561000000001</c:v>
                </c:pt>
                <c:pt idx="8420">
                  <c:v>18.999015999999987</c:v>
                </c:pt>
                <c:pt idx="8421">
                  <c:v>19.000019000000002</c:v>
                </c:pt>
                <c:pt idx="8422">
                  <c:v>18.999855000000135</c:v>
                </c:pt>
                <c:pt idx="8423">
                  <c:v>19.000374000000001</c:v>
                </c:pt>
                <c:pt idx="8424">
                  <c:v>19.001635</c:v>
                </c:pt>
                <c:pt idx="8425">
                  <c:v>18.999281</c:v>
                </c:pt>
                <c:pt idx="8426">
                  <c:v>18.999838</c:v>
                </c:pt>
                <c:pt idx="8427">
                  <c:v>18.998279999999788</c:v>
                </c:pt>
                <c:pt idx="8428">
                  <c:v>18.999281</c:v>
                </c:pt>
                <c:pt idx="8429">
                  <c:v>18.999101999999986</c:v>
                </c:pt>
                <c:pt idx="8430">
                  <c:v>18.999139999999763</c:v>
                </c:pt>
                <c:pt idx="8431">
                  <c:v>18.999807000000001</c:v>
                </c:pt>
                <c:pt idx="8432">
                  <c:v>18.998868999999999</c:v>
                </c:pt>
                <c:pt idx="8433">
                  <c:v>18.99950999999977</c:v>
                </c:pt>
                <c:pt idx="8434">
                  <c:v>18.998811999999987</c:v>
                </c:pt>
                <c:pt idx="8435">
                  <c:v>18.999627999999788</c:v>
                </c:pt>
                <c:pt idx="8436">
                  <c:v>18.998534999999759</c:v>
                </c:pt>
                <c:pt idx="8437">
                  <c:v>18.999058000000005</c:v>
                </c:pt>
                <c:pt idx="8438">
                  <c:v>18.998660999999807</c:v>
                </c:pt>
                <c:pt idx="8439">
                  <c:v>18.999524999999807</c:v>
                </c:pt>
                <c:pt idx="8440">
                  <c:v>19.000353</c:v>
                </c:pt>
                <c:pt idx="8441">
                  <c:v>18.999351999999988</c:v>
                </c:pt>
                <c:pt idx="8442">
                  <c:v>19.000344999999989</c:v>
                </c:pt>
                <c:pt idx="8443">
                  <c:v>19.00001</c:v>
                </c:pt>
                <c:pt idx="8444">
                  <c:v>19.000069</c:v>
                </c:pt>
                <c:pt idx="8445">
                  <c:v>19.000916</c:v>
                </c:pt>
                <c:pt idx="8446">
                  <c:v>19.001123</c:v>
                </c:pt>
                <c:pt idx="8447">
                  <c:v>19.000263</c:v>
                </c:pt>
                <c:pt idx="8448">
                  <c:v>19.00065</c:v>
                </c:pt>
                <c:pt idx="8449">
                  <c:v>19.000615999999987</c:v>
                </c:pt>
                <c:pt idx="8450">
                  <c:v>18.999903</c:v>
                </c:pt>
                <c:pt idx="8451">
                  <c:v>19.000063000000001</c:v>
                </c:pt>
                <c:pt idx="8452">
                  <c:v>19.000035999999987</c:v>
                </c:pt>
                <c:pt idx="8453">
                  <c:v>18.999787999999889</c:v>
                </c:pt>
                <c:pt idx="8454">
                  <c:v>19.00037</c:v>
                </c:pt>
                <c:pt idx="8455">
                  <c:v>19.001735999999987</c:v>
                </c:pt>
                <c:pt idx="8456">
                  <c:v>19.001038000000001</c:v>
                </c:pt>
                <c:pt idx="8457">
                  <c:v>18.998901</c:v>
                </c:pt>
                <c:pt idx="8458">
                  <c:v>19.000489999999989</c:v>
                </c:pt>
                <c:pt idx="8459">
                  <c:v>18.99906</c:v>
                </c:pt>
                <c:pt idx="8460">
                  <c:v>19.000273</c:v>
                </c:pt>
                <c:pt idx="8461">
                  <c:v>19.000741999999889</c:v>
                </c:pt>
                <c:pt idx="8462">
                  <c:v>18.999352999999989</c:v>
                </c:pt>
                <c:pt idx="8463">
                  <c:v>19.001476</c:v>
                </c:pt>
                <c:pt idx="8464">
                  <c:v>18.999995999999999</c:v>
                </c:pt>
                <c:pt idx="8465">
                  <c:v>18.999021999999989</c:v>
                </c:pt>
                <c:pt idx="8466">
                  <c:v>18.999919999999989</c:v>
                </c:pt>
                <c:pt idx="8467">
                  <c:v>18.999078999999988</c:v>
                </c:pt>
                <c:pt idx="8468">
                  <c:v>19.000682999999889</c:v>
                </c:pt>
                <c:pt idx="8469">
                  <c:v>18.999196999999889</c:v>
                </c:pt>
                <c:pt idx="8470">
                  <c:v>19.001996999999999</c:v>
                </c:pt>
                <c:pt idx="8471">
                  <c:v>19.000786000000002</c:v>
                </c:pt>
                <c:pt idx="8472">
                  <c:v>18.998906999999889</c:v>
                </c:pt>
                <c:pt idx="8473">
                  <c:v>18.999677999999989</c:v>
                </c:pt>
                <c:pt idx="8474">
                  <c:v>18.999994000000001</c:v>
                </c:pt>
                <c:pt idx="8475">
                  <c:v>19.000399000000002</c:v>
                </c:pt>
                <c:pt idx="8476">
                  <c:v>18.999644999999777</c:v>
                </c:pt>
                <c:pt idx="8477">
                  <c:v>18.999001</c:v>
                </c:pt>
                <c:pt idx="8478">
                  <c:v>19.001273999999999</c:v>
                </c:pt>
                <c:pt idx="8479">
                  <c:v>18.999671999999986</c:v>
                </c:pt>
                <c:pt idx="8480">
                  <c:v>19.000306999999989</c:v>
                </c:pt>
                <c:pt idx="8481">
                  <c:v>18.999616999999766</c:v>
                </c:pt>
                <c:pt idx="8482">
                  <c:v>19.000788</c:v>
                </c:pt>
                <c:pt idx="8483">
                  <c:v>18.998871000000001</c:v>
                </c:pt>
                <c:pt idx="8484">
                  <c:v>18.999688999999989</c:v>
                </c:pt>
                <c:pt idx="8485">
                  <c:v>18.999429999999755</c:v>
                </c:pt>
                <c:pt idx="8486">
                  <c:v>18.99951699999977</c:v>
                </c:pt>
                <c:pt idx="8487">
                  <c:v>18.999717999999795</c:v>
                </c:pt>
                <c:pt idx="8488">
                  <c:v>18.999440999999774</c:v>
                </c:pt>
                <c:pt idx="8489">
                  <c:v>18.999580000000002</c:v>
                </c:pt>
                <c:pt idx="8490">
                  <c:v>19.001055000000203</c:v>
                </c:pt>
                <c:pt idx="8491">
                  <c:v>18.999530999999781</c:v>
                </c:pt>
                <c:pt idx="8492">
                  <c:v>18.998750999999814</c:v>
                </c:pt>
                <c:pt idx="8493">
                  <c:v>19.001099</c:v>
                </c:pt>
                <c:pt idx="8494">
                  <c:v>19.000834999999999</c:v>
                </c:pt>
                <c:pt idx="8495">
                  <c:v>18.999646999999708</c:v>
                </c:pt>
                <c:pt idx="8496">
                  <c:v>18.999663999999989</c:v>
                </c:pt>
                <c:pt idx="8497">
                  <c:v>19.001041000000001</c:v>
                </c:pt>
                <c:pt idx="8498">
                  <c:v>19.000091999999999</c:v>
                </c:pt>
                <c:pt idx="8499">
                  <c:v>19.000806999999988</c:v>
                </c:pt>
                <c:pt idx="8500">
                  <c:v>19</c:v>
                </c:pt>
                <c:pt idx="8501">
                  <c:v>19.000484</c:v>
                </c:pt>
                <c:pt idx="8502">
                  <c:v>19.000278000000005</c:v>
                </c:pt>
                <c:pt idx="8503">
                  <c:v>19.000344999999989</c:v>
                </c:pt>
                <c:pt idx="8504">
                  <c:v>19.000671000000001</c:v>
                </c:pt>
                <c:pt idx="8505">
                  <c:v>19.00078999999981</c:v>
                </c:pt>
                <c:pt idx="8506">
                  <c:v>18.999423999999788</c:v>
                </c:pt>
                <c:pt idx="8507">
                  <c:v>19.001373000000001</c:v>
                </c:pt>
                <c:pt idx="8508">
                  <c:v>19.000686999999989</c:v>
                </c:pt>
                <c:pt idx="8509">
                  <c:v>19.000613999999889</c:v>
                </c:pt>
                <c:pt idx="8510">
                  <c:v>19.00094</c:v>
                </c:pt>
                <c:pt idx="8511">
                  <c:v>19.000525999999986</c:v>
                </c:pt>
                <c:pt idx="8512">
                  <c:v>19.000876999999999</c:v>
                </c:pt>
                <c:pt idx="8513">
                  <c:v>19.000735999999989</c:v>
                </c:pt>
                <c:pt idx="8514">
                  <c:v>19.000226999999889</c:v>
                </c:pt>
                <c:pt idx="8515">
                  <c:v>18.999829999999989</c:v>
                </c:pt>
                <c:pt idx="8516">
                  <c:v>18.998813999999989</c:v>
                </c:pt>
                <c:pt idx="8517">
                  <c:v>18.99873499999973</c:v>
                </c:pt>
                <c:pt idx="8518">
                  <c:v>18.999701999999989</c:v>
                </c:pt>
                <c:pt idx="8519">
                  <c:v>19.000074000000001</c:v>
                </c:pt>
                <c:pt idx="8520">
                  <c:v>18.999278999999987</c:v>
                </c:pt>
                <c:pt idx="8521">
                  <c:v>18.999459999999889</c:v>
                </c:pt>
                <c:pt idx="8522">
                  <c:v>19.000720999999889</c:v>
                </c:pt>
                <c:pt idx="8523">
                  <c:v>18.999984999999999</c:v>
                </c:pt>
                <c:pt idx="8524">
                  <c:v>19.001066000000005</c:v>
                </c:pt>
                <c:pt idx="8525">
                  <c:v>18.999568999999987</c:v>
                </c:pt>
                <c:pt idx="8526">
                  <c:v>18.999838</c:v>
                </c:pt>
                <c:pt idx="8527">
                  <c:v>18.999775</c:v>
                </c:pt>
                <c:pt idx="8528">
                  <c:v>19.00102</c:v>
                </c:pt>
                <c:pt idx="8529">
                  <c:v>19.000454000000001</c:v>
                </c:pt>
                <c:pt idx="8530">
                  <c:v>18.998918999999987</c:v>
                </c:pt>
                <c:pt idx="8531">
                  <c:v>18.999398999999986</c:v>
                </c:pt>
                <c:pt idx="8532">
                  <c:v>18.999679999999795</c:v>
                </c:pt>
                <c:pt idx="8533">
                  <c:v>18.999633999999755</c:v>
                </c:pt>
                <c:pt idx="8534">
                  <c:v>18.999478999999987</c:v>
                </c:pt>
                <c:pt idx="8535">
                  <c:v>18.999785999999986</c:v>
                </c:pt>
                <c:pt idx="8536">
                  <c:v>18.999938999999987</c:v>
                </c:pt>
                <c:pt idx="8537">
                  <c:v>18.999935000000001</c:v>
                </c:pt>
                <c:pt idx="8538">
                  <c:v>18.999310999999889</c:v>
                </c:pt>
                <c:pt idx="8539">
                  <c:v>19.000331999999986</c:v>
                </c:pt>
                <c:pt idx="8540">
                  <c:v>18.998861000000005</c:v>
                </c:pt>
                <c:pt idx="8541">
                  <c:v>18.999844</c:v>
                </c:pt>
                <c:pt idx="8542">
                  <c:v>18.999828000000001</c:v>
                </c:pt>
                <c:pt idx="8543">
                  <c:v>18.99971999999973</c:v>
                </c:pt>
                <c:pt idx="8544">
                  <c:v>18.999639999999701</c:v>
                </c:pt>
                <c:pt idx="8545">
                  <c:v>19.000160000000001</c:v>
                </c:pt>
                <c:pt idx="8546">
                  <c:v>18.998362999999788</c:v>
                </c:pt>
                <c:pt idx="8547">
                  <c:v>18.999983</c:v>
                </c:pt>
                <c:pt idx="8548">
                  <c:v>18.999205</c:v>
                </c:pt>
                <c:pt idx="8549">
                  <c:v>19.000001999999999</c:v>
                </c:pt>
                <c:pt idx="8550">
                  <c:v>19.000513000000002</c:v>
                </c:pt>
                <c:pt idx="8551">
                  <c:v>18.998366999999799</c:v>
                </c:pt>
                <c:pt idx="8552">
                  <c:v>18.999680999999889</c:v>
                </c:pt>
                <c:pt idx="8553">
                  <c:v>19.000457999999988</c:v>
                </c:pt>
                <c:pt idx="8554">
                  <c:v>19.000638999999989</c:v>
                </c:pt>
                <c:pt idx="8555">
                  <c:v>18.9998</c:v>
                </c:pt>
                <c:pt idx="8556">
                  <c:v>18.999139999999763</c:v>
                </c:pt>
                <c:pt idx="8557">
                  <c:v>19.001078000000035</c:v>
                </c:pt>
                <c:pt idx="8558">
                  <c:v>19.001018999999999</c:v>
                </c:pt>
                <c:pt idx="8559">
                  <c:v>19.001124999999988</c:v>
                </c:pt>
                <c:pt idx="8560">
                  <c:v>18.999513999999788</c:v>
                </c:pt>
                <c:pt idx="8561">
                  <c:v>18.999328999999989</c:v>
                </c:pt>
                <c:pt idx="8562">
                  <c:v>19.000437000000002</c:v>
                </c:pt>
                <c:pt idx="8563">
                  <c:v>19.001204000000001</c:v>
                </c:pt>
                <c:pt idx="8564">
                  <c:v>19.000148999999986</c:v>
                </c:pt>
                <c:pt idx="8565">
                  <c:v>18.999938999999987</c:v>
                </c:pt>
                <c:pt idx="8566">
                  <c:v>19.000064999999999</c:v>
                </c:pt>
                <c:pt idx="8567">
                  <c:v>18.998894</c:v>
                </c:pt>
                <c:pt idx="8568">
                  <c:v>19.000252</c:v>
                </c:pt>
                <c:pt idx="8569">
                  <c:v>18.999876</c:v>
                </c:pt>
                <c:pt idx="8570">
                  <c:v>19.000654000000001</c:v>
                </c:pt>
                <c:pt idx="8571">
                  <c:v>19.001631</c:v>
                </c:pt>
                <c:pt idx="8572">
                  <c:v>19.000720999999889</c:v>
                </c:pt>
                <c:pt idx="8573">
                  <c:v>19.000121999999987</c:v>
                </c:pt>
                <c:pt idx="8574">
                  <c:v>19.000218999999987</c:v>
                </c:pt>
                <c:pt idx="8575">
                  <c:v>18.999865000000035</c:v>
                </c:pt>
                <c:pt idx="8576">
                  <c:v>19.000467</c:v>
                </c:pt>
                <c:pt idx="8577">
                  <c:v>18.999844</c:v>
                </c:pt>
                <c:pt idx="8578">
                  <c:v>19.001080999999999</c:v>
                </c:pt>
                <c:pt idx="8579">
                  <c:v>19.000886999999999</c:v>
                </c:pt>
                <c:pt idx="8580">
                  <c:v>18.999227999999889</c:v>
                </c:pt>
                <c:pt idx="8581">
                  <c:v>19.000146999999803</c:v>
                </c:pt>
                <c:pt idx="8582">
                  <c:v>19.000121999999987</c:v>
                </c:pt>
                <c:pt idx="8583">
                  <c:v>19.001127</c:v>
                </c:pt>
                <c:pt idx="8584">
                  <c:v>18.999333999999781</c:v>
                </c:pt>
                <c:pt idx="8585">
                  <c:v>19.001822000000001</c:v>
                </c:pt>
                <c:pt idx="8586">
                  <c:v>19.001268000000035</c:v>
                </c:pt>
                <c:pt idx="8587">
                  <c:v>19.000525</c:v>
                </c:pt>
                <c:pt idx="8588">
                  <c:v>18.999705999999989</c:v>
                </c:pt>
                <c:pt idx="8589">
                  <c:v>19.000153999999988</c:v>
                </c:pt>
                <c:pt idx="8590">
                  <c:v>18.998075</c:v>
                </c:pt>
                <c:pt idx="8591">
                  <c:v>19.000543999999795</c:v>
                </c:pt>
                <c:pt idx="8592">
                  <c:v>19.000097</c:v>
                </c:pt>
                <c:pt idx="8593">
                  <c:v>19.000060999999999</c:v>
                </c:pt>
                <c:pt idx="8594">
                  <c:v>18.998427999999766</c:v>
                </c:pt>
                <c:pt idx="8595">
                  <c:v>18.999396999999803</c:v>
                </c:pt>
                <c:pt idx="8596">
                  <c:v>18.999455999999999</c:v>
                </c:pt>
                <c:pt idx="8597">
                  <c:v>18.999001</c:v>
                </c:pt>
                <c:pt idx="8598">
                  <c:v>18.999206999999807</c:v>
                </c:pt>
                <c:pt idx="8599">
                  <c:v>18.998742999999632</c:v>
                </c:pt>
                <c:pt idx="8600">
                  <c:v>18.998221999999807</c:v>
                </c:pt>
                <c:pt idx="8601">
                  <c:v>18.998785000000002</c:v>
                </c:pt>
                <c:pt idx="8602">
                  <c:v>18.997948000000001</c:v>
                </c:pt>
                <c:pt idx="8603">
                  <c:v>18.999240999999788</c:v>
                </c:pt>
                <c:pt idx="8604">
                  <c:v>19.001259000000001</c:v>
                </c:pt>
                <c:pt idx="8605">
                  <c:v>19.000689999999889</c:v>
                </c:pt>
                <c:pt idx="8606">
                  <c:v>19.000445999999986</c:v>
                </c:pt>
                <c:pt idx="8607">
                  <c:v>19.000093</c:v>
                </c:pt>
                <c:pt idx="8608">
                  <c:v>18.999730999999763</c:v>
                </c:pt>
                <c:pt idx="8609">
                  <c:v>18.999238999999989</c:v>
                </c:pt>
                <c:pt idx="8610">
                  <c:v>18.999106999999889</c:v>
                </c:pt>
                <c:pt idx="8611">
                  <c:v>18.999108999999986</c:v>
                </c:pt>
                <c:pt idx="8612">
                  <c:v>18.999352999999989</c:v>
                </c:pt>
                <c:pt idx="8613">
                  <c:v>18.999125999999986</c:v>
                </c:pt>
                <c:pt idx="8614">
                  <c:v>18.999578</c:v>
                </c:pt>
                <c:pt idx="8615">
                  <c:v>18.998561999999989</c:v>
                </c:pt>
                <c:pt idx="8616">
                  <c:v>18.999225999999986</c:v>
                </c:pt>
                <c:pt idx="8617">
                  <c:v>18.999911999999988</c:v>
                </c:pt>
                <c:pt idx="8618">
                  <c:v>19.000422999999788</c:v>
                </c:pt>
                <c:pt idx="8619">
                  <c:v>19.000188999999999</c:v>
                </c:pt>
                <c:pt idx="8620">
                  <c:v>18.999357</c:v>
                </c:pt>
                <c:pt idx="8621">
                  <c:v>19.000791999999986</c:v>
                </c:pt>
                <c:pt idx="8622">
                  <c:v>19.000368000000005</c:v>
                </c:pt>
                <c:pt idx="8623">
                  <c:v>19.000875000000196</c:v>
                </c:pt>
                <c:pt idx="8624">
                  <c:v>19.000535999999986</c:v>
                </c:pt>
                <c:pt idx="8625">
                  <c:v>19.001121999999999</c:v>
                </c:pt>
                <c:pt idx="8626">
                  <c:v>19.000482999999889</c:v>
                </c:pt>
                <c:pt idx="8627">
                  <c:v>19.001261000000031</c:v>
                </c:pt>
                <c:pt idx="8628">
                  <c:v>19.000128</c:v>
                </c:pt>
                <c:pt idx="8629">
                  <c:v>18.999320999999803</c:v>
                </c:pt>
                <c:pt idx="8630">
                  <c:v>18.999602999999759</c:v>
                </c:pt>
                <c:pt idx="8631">
                  <c:v>19.000385000000001</c:v>
                </c:pt>
                <c:pt idx="8632">
                  <c:v>19.000962999999999</c:v>
                </c:pt>
                <c:pt idx="8633">
                  <c:v>19.000748000000002</c:v>
                </c:pt>
                <c:pt idx="8634">
                  <c:v>19.001548999999986</c:v>
                </c:pt>
                <c:pt idx="8635">
                  <c:v>19.000232999999795</c:v>
                </c:pt>
                <c:pt idx="8636">
                  <c:v>19.000809</c:v>
                </c:pt>
                <c:pt idx="8637">
                  <c:v>19.000774</c:v>
                </c:pt>
                <c:pt idx="8638">
                  <c:v>18.999726999999737</c:v>
                </c:pt>
                <c:pt idx="8639">
                  <c:v>18.999478999999987</c:v>
                </c:pt>
                <c:pt idx="8640">
                  <c:v>19.000813000000001</c:v>
                </c:pt>
                <c:pt idx="8641">
                  <c:v>18.999642999999679</c:v>
                </c:pt>
                <c:pt idx="8642">
                  <c:v>19.000256</c:v>
                </c:pt>
                <c:pt idx="8643">
                  <c:v>18.999587999999989</c:v>
                </c:pt>
                <c:pt idx="8644">
                  <c:v>19.000091999999999</c:v>
                </c:pt>
                <c:pt idx="8645">
                  <c:v>19.000259</c:v>
                </c:pt>
                <c:pt idx="8646">
                  <c:v>18.999929000000002</c:v>
                </c:pt>
                <c:pt idx="8647">
                  <c:v>19.000975000000135</c:v>
                </c:pt>
                <c:pt idx="8648">
                  <c:v>18.999077</c:v>
                </c:pt>
                <c:pt idx="8649">
                  <c:v>18.999381999999986</c:v>
                </c:pt>
                <c:pt idx="8650">
                  <c:v>19.000025000000001</c:v>
                </c:pt>
                <c:pt idx="8651">
                  <c:v>19.001201999999999</c:v>
                </c:pt>
                <c:pt idx="8652">
                  <c:v>19.000060999999999</c:v>
                </c:pt>
                <c:pt idx="8653">
                  <c:v>19.001211000000001</c:v>
                </c:pt>
                <c:pt idx="8654">
                  <c:v>19.000685000000001</c:v>
                </c:pt>
                <c:pt idx="8655">
                  <c:v>18.999135999999989</c:v>
                </c:pt>
                <c:pt idx="8656">
                  <c:v>18.999908000000001</c:v>
                </c:pt>
                <c:pt idx="8657">
                  <c:v>19.000471000000001</c:v>
                </c:pt>
                <c:pt idx="8658">
                  <c:v>19.000288000000001</c:v>
                </c:pt>
                <c:pt idx="8659">
                  <c:v>19.000630999999807</c:v>
                </c:pt>
                <c:pt idx="8660">
                  <c:v>19.000045999999987</c:v>
                </c:pt>
                <c:pt idx="8661">
                  <c:v>19.000308999999987</c:v>
                </c:pt>
                <c:pt idx="8662">
                  <c:v>18.997243999999807</c:v>
                </c:pt>
                <c:pt idx="8663">
                  <c:v>19.000264999999999</c:v>
                </c:pt>
                <c:pt idx="8664">
                  <c:v>18.999351999999988</c:v>
                </c:pt>
                <c:pt idx="8665">
                  <c:v>19.000411999999987</c:v>
                </c:pt>
                <c:pt idx="8666">
                  <c:v>18.999593999999803</c:v>
                </c:pt>
                <c:pt idx="8667">
                  <c:v>18.999639999999701</c:v>
                </c:pt>
                <c:pt idx="8668">
                  <c:v>18.999715999999989</c:v>
                </c:pt>
                <c:pt idx="8669">
                  <c:v>18.998630999999719</c:v>
                </c:pt>
                <c:pt idx="8670">
                  <c:v>18.999931</c:v>
                </c:pt>
                <c:pt idx="8671">
                  <c:v>19.000699999999803</c:v>
                </c:pt>
                <c:pt idx="8672">
                  <c:v>18.99952299999973</c:v>
                </c:pt>
                <c:pt idx="8673">
                  <c:v>18.998315999999889</c:v>
                </c:pt>
                <c:pt idx="8674">
                  <c:v>18.999524999999807</c:v>
                </c:pt>
                <c:pt idx="8675">
                  <c:v>19.000284000000001</c:v>
                </c:pt>
                <c:pt idx="8676">
                  <c:v>19.000295999999999</c:v>
                </c:pt>
                <c:pt idx="8677">
                  <c:v>19.000584</c:v>
                </c:pt>
                <c:pt idx="8678">
                  <c:v>18.999629999999723</c:v>
                </c:pt>
                <c:pt idx="8679">
                  <c:v>18.999860999999999</c:v>
                </c:pt>
                <c:pt idx="8680">
                  <c:v>19.001370999999999</c:v>
                </c:pt>
                <c:pt idx="8681">
                  <c:v>19.000584</c:v>
                </c:pt>
                <c:pt idx="8682">
                  <c:v>18.999778999999986</c:v>
                </c:pt>
                <c:pt idx="8683">
                  <c:v>19.000057000000005</c:v>
                </c:pt>
                <c:pt idx="8684">
                  <c:v>19.000333999999889</c:v>
                </c:pt>
                <c:pt idx="8685">
                  <c:v>18.999967999999999</c:v>
                </c:pt>
                <c:pt idx="8686">
                  <c:v>19.000948000000001</c:v>
                </c:pt>
                <c:pt idx="8687">
                  <c:v>19.000944</c:v>
                </c:pt>
                <c:pt idx="8688">
                  <c:v>19.000399000000002</c:v>
                </c:pt>
                <c:pt idx="8689">
                  <c:v>19.001000999999999</c:v>
                </c:pt>
                <c:pt idx="8690">
                  <c:v>18.999602999999759</c:v>
                </c:pt>
                <c:pt idx="8691">
                  <c:v>19.001301000000005</c:v>
                </c:pt>
                <c:pt idx="8692">
                  <c:v>19.000820000000001</c:v>
                </c:pt>
                <c:pt idx="8693">
                  <c:v>18.999535000000002</c:v>
                </c:pt>
                <c:pt idx="8694">
                  <c:v>19.001003000000001</c:v>
                </c:pt>
                <c:pt idx="8695">
                  <c:v>18.999711999999889</c:v>
                </c:pt>
                <c:pt idx="8696">
                  <c:v>18.999480999999989</c:v>
                </c:pt>
                <c:pt idx="8697">
                  <c:v>19.000260999999988</c:v>
                </c:pt>
                <c:pt idx="8698">
                  <c:v>19.000613999999889</c:v>
                </c:pt>
                <c:pt idx="8699">
                  <c:v>18.999642999999679</c:v>
                </c:pt>
                <c:pt idx="8700">
                  <c:v>18.998935999999986</c:v>
                </c:pt>
                <c:pt idx="8701">
                  <c:v>19.000664</c:v>
                </c:pt>
                <c:pt idx="8702">
                  <c:v>19.000581999999987</c:v>
                </c:pt>
                <c:pt idx="8703">
                  <c:v>18.999953999999999</c:v>
                </c:pt>
                <c:pt idx="8704">
                  <c:v>19.000069</c:v>
                </c:pt>
                <c:pt idx="8705">
                  <c:v>19.000057000000005</c:v>
                </c:pt>
                <c:pt idx="8706">
                  <c:v>18.999658999999987</c:v>
                </c:pt>
                <c:pt idx="8707">
                  <c:v>18.999668</c:v>
                </c:pt>
                <c:pt idx="8708">
                  <c:v>19.000071999999999</c:v>
                </c:pt>
                <c:pt idx="8709">
                  <c:v>18.999200999999989</c:v>
                </c:pt>
                <c:pt idx="8710">
                  <c:v>18.999942999999799</c:v>
                </c:pt>
                <c:pt idx="8711">
                  <c:v>18.999406999999795</c:v>
                </c:pt>
                <c:pt idx="8712">
                  <c:v>19.000671000000001</c:v>
                </c:pt>
                <c:pt idx="8713">
                  <c:v>18.999694999999889</c:v>
                </c:pt>
                <c:pt idx="8714">
                  <c:v>19.000012999999889</c:v>
                </c:pt>
                <c:pt idx="8715">
                  <c:v>18.999745999999799</c:v>
                </c:pt>
                <c:pt idx="8716">
                  <c:v>18.998557999999989</c:v>
                </c:pt>
                <c:pt idx="8717">
                  <c:v>18.999631999999803</c:v>
                </c:pt>
                <c:pt idx="8718">
                  <c:v>19.000845000000005</c:v>
                </c:pt>
                <c:pt idx="8719">
                  <c:v>19.000170000000001</c:v>
                </c:pt>
                <c:pt idx="8720">
                  <c:v>18.998343999999708</c:v>
                </c:pt>
                <c:pt idx="8721">
                  <c:v>19.000170000000001</c:v>
                </c:pt>
                <c:pt idx="8722">
                  <c:v>19.000129999999814</c:v>
                </c:pt>
                <c:pt idx="8723">
                  <c:v>18.999742999999679</c:v>
                </c:pt>
                <c:pt idx="8724">
                  <c:v>18.999490999999889</c:v>
                </c:pt>
                <c:pt idx="8725">
                  <c:v>18.99971999999973</c:v>
                </c:pt>
                <c:pt idx="8726">
                  <c:v>18.999589999999788</c:v>
                </c:pt>
                <c:pt idx="8727">
                  <c:v>18.999535000000002</c:v>
                </c:pt>
                <c:pt idx="8728">
                  <c:v>19.000554999999999</c:v>
                </c:pt>
                <c:pt idx="8729">
                  <c:v>19.000924999999999</c:v>
                </c:pt>
                <c:pt idx="8730">
                  <c:v>19.001166999999999</c:v>
                </c:pt>
                <c:pt idx="8731">
                  <c:v>18.999326999999774</c:v>
                </c:pt>
                <c:pt idx="8732">
                  <c:v>19.000695999999987</c:v>
                </c:pt>
                <c:pt idx="8733">
                  <c:v>18.995474000000002</c:v>
                </c:pt>
                <c:pt idx="8734">
                  <c:v>18.996103000000002</c:v>
                </c:pt>
                <c:pt idx="8735">
                  <c:v>18.997119999999889</c:v>
                </c:pt>
                <c:pt idx="8736">
                  <c:v>19.002719999999737</c:v>
                </c:pt>
                <c:pt idx="8737">
                  <c:v>19.004200000000001</c:v>
                </c:pt>
                <c:pt idx="8738">
                  <c:v>19.005614999999889</c:v>
                </c:pt>
                <c:pt idx="8739">
                  <c:v>19.007763000000001</c:v>
                </c:pt>
                <c:pt idx="8740">
                  <c:v>19.009335</c:v>
                </c:pt>
                <c:pt idx="8741">
                  <c:v>19.009118999999988</c:v>
                </c:pt>
                <c:pt idx="8742">
                  <c:v>19.009605000000001</c:v>
                </c:pt>
                <c:pt idx="8743">
                  <c:v>19.010185000000035</c:v>
                </c:pt>
                <c:pt idx="8744">
                  <c:v>19.010061000000135</c:v>
                </c:pt>
                <c:pt idx="8745">
                  <c:v>19.009394</c:v>
                </c:pt>
                <c:pt idx="8746">
                  <c:v>19.009359</c:v>
                </c:pt>
                <c:pt idx="8747">
                  <c:v>19.009328999999987</c:v>
                </c:pt>
                <c:pt idx="8748">
                  <c:v>19.008364</c:v>
                </c:pt>
                <c:pt idx="8749">
                  <c:v>19.008806</c:v>
                </c:pt>
                <c:pt idx="8750">
                  <c:v>19.008344999999807</c:v>
                </c:pt>
                <c:pt idx="8751">
                  <c:v>19.007862000000031</c:v>
                </c:pt>
                <c:pt idx="8752">
                  <c:v>19.007904000000035</c:v>
                </c:pt>
                <c:pt idx="8753">
                  <c:v>19.006813000000001</c:v>
                </c:pt>
                <c:pt idx="8754">
                  <c:v>19.007345000000001</c:v>
                </c:pt>
                <c:pt idx="8755">
                  <c:v>19.004802999999999</c:v>
                </c:pt>
                <c:pt idx="8756">
                  <c:v>19.006107</c:v>
                </c:pt>
                <c:pt idx="8757">
                  <c:v>19.004503</c:v>
                </c:pt>
                <c:pt idx="8758">
                  <c:v>19.003874000000035</c:v>
                </c:pt>
                <c:pt idx="8759">
                  <c:v>19.002804000000001</c:v>
                </c:pt>
                <c:pt idx="8760">
                  <c:v>19.002578999999987</c:v>
                </c:pt>
                <c:pt idx="8761">
                  <c:v>19.000859999999999</c:v>
                </c:pt>
                <c:pt idx="8762">
                  <c:v>19.001593</c:v>
                </c:pt>
                <c:pt idx="8763">
                  <c:v>19.001818000000135</c:v>
                </c:pt>
                <c:pt idx="8764">
                  <c:v>19.003591999999987</c:v>
                </c:pt>
                <c:pt idx="8765">
                  <c:v>19.000360000000001</c:v>
                </c:pt>
                <c:pt idx="8766">
                  <c:v>19.001301000000005</c:v>
                </c:pt>
                <c:pt idx="8767">
                  <c:v>19.001955000000248</c:v>
                </c:pt>
                <c:pt idx="8768">
                  <c:v>19.020783999999889</c:v>
                </c:pt>
                <c:pt idx="8769">
                  <c:v>19.080625999999889</c:v>
                </c:pt>
                <c:pt idx="8770">
                  <c:v>19.090821999999999</c:v>
                </c:pt>
                <c:pt idx="8771">
                  <c:v>19.102079</c:v>
                </c:pt>
                <c:pt idx="8772">
                  <c:v>19.114698000000196</c:v>
                </c:pt>
                <c:pt idx="8773">
                  <c:v>19.126974000000189</c:v>
                </c:pt>
                <c:pt idx="8774">
                  <c:v>19.141321000000001</c:v>
                </c:pt>
                <c:pt idx="8775">
                  <c:v>19.155781000000001</c:v>
                </c:pt>
                <c:pt idx="8776">
                  <c:v>19.1714610000002</c:v>
                </c:pt>
                <c:pt idx="8777">
                  <c:v>19.190075000000135</c:v>
                </c:pt>
                <c:pt idx="8778">
                  <c:v>19.209059</c:v>
                </c:pt>
                <c:pt idx="8779">
                  <c:v>19.226445999999989</c:v>
                </c:pt>
                <c:pt idx="8780">
                  <c:v>19.245305999999989</c:v>
                </c:pt>
                <c:pt idx="8781">
                  <c:v>19.264894000000005</c:v>
                </c:pt>
                <c:pt idx="8782">
                  <c:v>19.27976</c:v>
                </c:pt>
                <c:pt idx="8783">
                  <c:v>19.298135999999989</c:v>
                </c:pt>
                <c:pt idx="8784">
                  <c:v>19.315802000000001</c:v>
                </c:pt>
                <c:pt idx="8785">
                  <c:v>19.333845000000135</c:v>
                </c:pt>
                <c:pt idx="8786">
                  <c:v>19.349601999999987</c:v>
                </c:pt>
                <c:pt idx="8787">
                  <c:v>19.371561000000035</c:v>
                </c:pt>
                <c:pt idx="8788">
                  <c:v>19.386832999999989</c:v>
                </c:pt>
                <c:pt idx="8789">
                  <c:v>19.401599999999807</c:v>
                </c:pt>
                <c:pt idx="8790">
                  <c:v>19.417120000000001</c:v>
                </c:pt>
                <c:pt idx="8791">
                  <c:v>19.432594000000002</c:v>
                </c:pt>
                <c:pt idx="8792">
                  <c:v>19.447004</c:v>
                </c:pt>
                <c:pt idx="8793">
                  <c:v>19.465392999999679</c:v>
                </c:pt>
                <c:pt idx="8794">
                  <c:v>19.482268999999889</c:v>
                </c:pt>
                <c:pt idx="8795">
                  <c:v>19.499979</c:v>
                </c:pt>
                <c:pt idx="8796">
                  <c:v>19.517841000000196</c:v>
                </c:pt>
                <c:pt idx="8797">
                  <c:v>19.533981000000196</c:v>
                </c:pt>
                <c:pt idx="8798">
                  <c:v>19.550844000000001</c:v>
                </c:pt>
                <c:pt idx="8799">
                  <c:v>19.565713999999723</c:v>
                </c:pt>
                <c:pt idx="8800">
                  <c:v>19.583940999999989</c:v>
                </c:pt>
                <c:pt idx="8801">
                  <c:v>19.601845000000203</c:v>
                </c:pt>
                <c:pt idx="8802">
                  <c:v>19.619072000000031</c:v>
                </c:pt>
                <c:pt idx="8803">
                  <c:v>19.636232</c:v>
                </c:pt>
                <c:pt idx="8804">
                  <c:v>19.653521999999999</c:v>
                </c:pt>
                <c:pt idx="8805">
                  <c:v>19.669127</c:v>
                </c:pt>
                <c:pt idx="8806">
                  <c:v>19.684671000000005</c:v>
                </c:pt>
                <c:pt idx="8807">
                  <c:v>19.700897000000001</c:v>
                </c:pt>
                <c:pt idx="8808">
                  <c:v>19.71611</c:v>
                </c:pt>
                <c:pt idx="8809">
                  <c:v>19.734455000000189</c:v>
                </c:pt>
                <c:pt idx="8810">
                  <c:v>19.752421999999989</c:v>
                </c:pt>
                <c:pt idx="8811">
                  <c:v>19.771715</c:v>
                </c:pt>
                <c:pt idx="8812">
                  <c:v>19.788541999999715</c:v>
                </c:pt>
                <c:pt idx="8813">
                  <c:v>19.808431999999989</c:v>
                </c:pt>
                <c:pt idx="8814">
                  <c:v>19.822187</c:v>
                </c:pt>
                <c:pt idx="8815">
                  <c:v>19.837666000000031</c:v>
                </c:pt>
                <c:pt idx="8816">
                  <c:v>19.851892000000031</c:v>
                </c:pt>
                <c:pt idx="8817">
                  <c:v>19.867007999999988</c:v>
                </c:pt>
                <c:pt idx="8818">
                  <c:v>19.882504999999803</c:v>
                </c:pt>
                <c:pt idx="8819">
                  <c:v>19.901002999999989</c:v>
                </c:pt>
                <c:pt idx="8820">
                  <c:v>19.914746999999807</c:v>
                </c:pt>
                <c:pt idx="8821">
                  <c:v>19.929622999999701</c:v>
                </c:pt>
                <c:pt idx="8822">
                  <c:v>19.949553000000002</c:v>
                </c:pt>
                <c:pt idx="8823">
                  <c:v>19.968879999999814</c:v>
                </c:pt>
                <c:pt idx="8824">
                  <c:v>19.988654999999788</c:v>
                </c:pt>
                <c:pt idx="8825">
                  <c:v>20.005469999999889</c:v>
                </c:pt>
                <c:pt idx="8826">
                  <c:v>20.01803</c:v>
                </c:pt>
                <c:pt idx="8827">
                  <c:v>20.028870000000001</c:v>
                </c:pt>
                <c:pt idx="8828">
                  <c:v>20.027360999999999</c:v>
                </c:pt>
                <c:pt idx="8829">
                  <c:v>20.015215000000001</c:v>
                </c:pt>
                <c:pt idx="8830">
                  <c:v>20.002274</c:v>
                </c:pt>
                <c:pt idx="8831">
                  <c:v>19.991465000000005</c:v>
                </c:pt>
                <c:pt idx="8832">
                  <c:v>19.984290999999889</c:v>
                </c:pt>
                <c:pt idx="8833">
                  <c:v>19.980065999999987</c:v>
                </c:pt>
                <c:pt idx="8834">
                  <c:v>19.983659999999759</c:v>
                </c:pt>
                <c:pt idx="8835">
                  <c:v>19.985623999999643</c:v>
                </c:pt>
                <c:pt idx="8836">
                  <c:v>19.990731999999788</c:v>
                </c:pt>
                <c:pt idx="8837">
                  <c:v>19.994668999999988</c:v>
                </c:pt>
                <c:pt idx="8838">
                  <c:v>19.998151999999987</c:v>
                </c:pt>
                <c:pt idx="8839">
                  <c:v>20.000575999999999</c:v>
                </c:pt>
                <c:pt idx="8840">
                  <c:v>20.00362399999981</c:v>
                </c:pt>
                <c:pt idx="8841">
                  <c:v>20.005607999999889</c:v>
                </c:pt>
                <c:pt idx="8842">
                  <c:v>20.006618</c:v>
                </c:pt>
                <c:pt idx="8843">
                  <c:v>20.006508</c:v>
                </c:pt>
                <c:pt idx="8844">
                  <c:v>20.007615999999999</c:v>
                </c:pt>
                <c:pt idx="8845">
                  <c:v>20.006537999999889</c:v>
                </c:pt>
                <c:pt idx="8846">
                  <c:v>20.007249999999889</c:v>
                </c:pt>
                <c:pt idx="8847">
                  <c:v>20.006363</c:v>
                </c:pt>
                <c:pt idx="8848">
                  <c:v>20.006180000000001</c:v>
                </c:pt>
                <c:pt idx="8849">
                  <c:v>20.005242999999748</c:v>
                </c:pt>
                <c:pt idx="8850">
                  <c:v>20.005828999999999</c:v>
                </c:pt>
                <c:pt idx="8851">
                  <c:v>20.004746999999803</c:v>
                </c:pt>
                <c:pt idx="8852">
                  <c:v>20.004686</c:v>
                </c:pt>
                <c:pt idx="8853">
                  <c:v>20.004095000000031</c:v>
                </c:pt>
                <c:pt idx="8854">
                  <c:v>20.002576999999889</c:v>
                </c:pt>
                <c:pt idx="8855">
                  <c:v>20.003086</c:v>
                </c:pt>
                <c:pt idx="8856">
                  <c:v>20.002438999999889</c:v>
                </c:pt>
                <c:pt idx="8857">
                  <c:v>20.002683999999814</c:v>
                </c:pt>
                <c:pt idx="8858">
                  <c:v>20.000668999999988</c:v>
                </c:pt>
                <c:pt idx="8859">
                  <c:v>20.000791999999986</c:v>
                </c:pt>
                <c:pt idx="8860">
                  <c:v>20.001950999999998</c:v>
                </c:pt>
                <c:pt idx="8861">
                  <c:v>20.001235999999999</c:v>
                </c:pt>
                <c:pt idx="8862">
                  <c:v>19.999782999999766</c:v>
                </c:pt>
                <c:pt idx="8863">
                  <c:v>20.000315000000001</c:v>
                </c:pt>
                <c:pt idx="8864">
                  <c:v>19.999448999999807</c:v>
                </c:pt>
                <c:pt idx="8865">
                  <c:v>19.999612999999741</c:v>
                </c:pt>
                <c:pt idx="8866">
                  <c:v>19.998139999999701</c:v>
                </c:pt>
                <c:pt idx="8867">
                  <c:v>19.999583999999889</c:v>
                </c:pt>
                <c:pt idx="8868">
                  <c:v>19.998715999999803</c:v>
                </c:pt>
                <c:pt idx="8869">
                  <c:v>19.997001999999988</c:v>
                </c:pt>
                <c:pt idx="8870">
                  <c:v>19.998878000000001</c:v>
                </c:pt>
                <c:pt idx="8871">
                  <c:v>19.99809299999977</c:v>
                </c:pt>
                <c:pt idx="8872">
                  <c:v>19.99672699999973</c:v>
                </c:pt>
                <c:pt idx="8873">
                  <c:v>19.996787999999889</c:v>
                </c:pt>
                <c:pt idx="8874">
                  <c:v>19.996267</c:v>
                </c:pt>
                <c:pt idx="8875">
                  <c:v>19.995711999999781</c:v>
                </c:pt>
                <c:pt idx="8876">
                  <c:v>19.995255999999987</c:v>
                </c:pt>
                <c:pt idx="8877">
                  <c:v>19.995393999999774</c:v>
                </c:pt>
                <c:pt idx="8878">
                  <c:v>19.995498999999889</c:v>
                </c:pt>
                <c:pt idx="8879">
                  <c:v>19.995618999999788</c:v>
                </c:pt>
                <c:pt idx="8880">
                  <c:v>19.996195</c:v>
                </c:pt>
                <c:pt idx="8881">
                  <c:v>19.995458999999986</c:v>
                </c:pt>
                <c:pt idx="8882">
                  <c:v>19.996155000000005</c:v>
                </c:pt>
                <c:pt idx="8883">
                  <c:v>19.994489999999889</c:v>
                </c:pt>
                <c:pt idx="8884">
                  <c:v>19.995616999999694</c:v>
                </c:pt>
                <c:pt idx="8885">
                  <c:v>19.995011999999889</c:v>
                </c:pt>
                <c:pt idx="8886">
                  <c:v>19.994302999999814</c:v>
                </c:pt>
                <c:pt idx="8887">
                  <c:v>19.994990999999999</c:v>
                </c:pt>
                <c:pt idx="8888">
                  <c:v>19.995648999999748</c:v>
                </c:pt>
                <c:pt idx="8889">
                  <c:v>19.996575999999987</c:v>
                </c:pt>
                <c:pt idx="8890">
                  <c:v>19.996071000000001</c:v>
                </c:pt>
                <c:pt idx="8891">
                  <c:v>19.997111999999987</c:v>
                </c:pt>
                <c:pt idx="8892">
                  <c:v>19.998126999999741</c:v>
                </c:pt>
                <c:pt idx="8893">
                  <c:v>19.997527999999889</c:v>
                </c:pt>
                <c:pt idx="8894">
                  <c:v>19.999571</c:v>
                </c:pt>
                <c:pt idx="8895">
                  <c:v>19.999347999999788</c:v>
                </c:pt>
                <c:pt idx="8896">
                  <c:v>20.000031</c:v>
                </c:pt>
                <c:pt idx="8897">
                  <c:v>20.000294</c:v>
                </c:pt>
                <c:pt idx="8898">
                  <c:v>20.000817999999999</c:v>
                </c:pt>
                <c:pt idx="8899">
                  <c:v>20.002383999999989</c:v>
                </c:pt>
                <c:pt idx="8900">
                  <c:v>20.000765000000001</c:v>
                </c:pt>
                <c:pt idx="8901">
                  <c:v>20.00220699999981</c:v>
                </c:pt>
                <c:pt idx="8902">
                  <c:v>20.002047999999807</c:v>
                </c:pt>
                <c:pt idx="8903">
                  <c:v>20.001362</c:v>
                </c:pt>
                <c:pt idx="8904">
                  <c:v>20.001944000000005</c:v>
                </c:pt>
                <c:pt idx="8905">
                  <c:v>20.002908999999999</c:v>
                </c:pt>
                <c:pt idx="8906">
                  <c:v>20.001898000000196</c:v>
                </c:pt>
                <c:pt idx="8907">
                  <c:v>20.003274999999999</c:v>
                </c:pt>
                <c:pt idx="8908">
                  <c:v>20.002568999999987</c:v>
                </c:pt>
                <c:pt idx="8909">
                  <c:v>20.003138</c:v>
                </c:pt>
                <c:pt idx="8910">
                  <c:v>20.002044999999889</c:v>
                </c:pt>
                <c:pt idx="8911">
                  <c:v>20.001608000000001</c:v>
                </c:pt>
                <c:pt idx="8912">
                  <c:v>20.002442999999708</c:v>
                </c:pt>
                <c:pt idx="8913">
                  <c:v>20.001373000000001</c:v>
                </c:pt>
                <c:pt idx="8914">
                  <c:v>20.000371999999999</c:v>
                </c:pt>
                <c:pt idx="8915">
                  <c:v>20.001059000000001</c:v>
                </c:pt>
                <c:pt idx="8916">
                  <c:v>20.000962999999999</c:v>
                </c:pt>
                <c:pt idx="8917">
                  <c:v>20.001176999999988</c:v>
                </c:pt>
                <c:pt idx="8918">
                  <c:v>20.002397999999989</c:v>
                </c:pt>
                <c:pt idx="8919">
                  <c:v>20.001412999999989</c:v>
                </c:pt>
                <c:pt idx="8920">
                  <c:v>19.999520999999795</c:v>
                </c:pt>
                <c:pt idx="8921">
                  <c:v>19.999818999999999</c:v>
                </c:pt>
                <c:pt idx="8922">
                  <c:v>19.999191</c:v>
                </c:pt>
                <c:pt idx="8923">
                  <c:v>19.999428000000002</c:v>
                </c:pt>
                <c:pt idx="8924">
                  <c:v>20.000321999999986</c:v>
                </c:pt>
                <c:pt idx="8925">
                  <c:v>19.998971999999988</c:v>
                </c:pt>
                <c:pt idx="8926">
                  <c:v>19.998801999999987</c:v>
                </c:pt>
                <c:pt idx="8927">
                  <c:v>19.998570999999803</c:v>
                </c:pt>
                <c:pt idx="8928">
                  <c:v>19.998748999999741</c:v>
                </c:pt>
                <c:pt idx="8929">
                  <c:v>19.997498</c:v>
                </c:pt>
                <c:pt idx="8930">
                  <c:v>19.998336999999701</c:v>
                </c:pt>
                <c:pt idx="8931">
                  <c:v>19.998055000000001</c:v>
                </c:pt>
                <c:pt idx="8932">
                  <c:v>19.998668999999989</c:v>
                </c:pt>
                <c:pt idx="8933">
                  <c:v>19.999320999999803</c:v>
                </c:pt>
                <c:pt idx="8934">
                  <c:v>19.999543999999741</c:v>
                </c:pt>
                <c:pt idx="8935">
                  <c:v>19.998011000000002</c:v>
                </c:pt>
                <c:pt idx="8936">
                  <c:v>19.998317999999784</c:v>
                </c:pt>
                <c:pt idx="8937">
                  <c:v>19.998284999999989</c:v>
                </c:pt>
                <c:pt idx="8938">
                  <c:v>19.997957000000035</c:v>
                </c:pt>
                <c:pt idx="8939">
                  <c:v>19.997544999999889</c:v>
                </c:pt>
                <c:pt idx="8940">
                  <c:v>19.997662999999989</c:v>
                </c:pt>
                <c:pt idx="8941">
                  <c:v>19.999221999999989</c:v>
                </c:pt>
                <c:pt idx="8942">
                  <c:v>19.997945999999999</c:v>
                </c:pt>
                <c:pt idx="8943">
                  <c:v>19.998229999999708</c:v>
                </c:pt>
                <c:pt idx="8944">
                  <c:v>19.998427999999766</c:v>
                </c:pt>
                <c:pt idx="8945">
                  <c:v>19.998326999999723</c:v>
                </c:pt>
                <c:pt idx="8946">
                  <c:v>19.999202999999788</c:v>
                </c:pt>
                <c:pt idx="8947">
                  <c:v>19.999209999999795</c:v>
                </c:pt>
                <c:pt idx="8948">
                  <c:v>19.999341999999814</c:v>
                </c:pt>
                <c:pt idx="8949">
                  <c:v>19.998033999999766</c:v>
                </c:pt>
                <c:pt idx="8950">
                  <c:v>19.999524999999807</c:v>
                </c:pt>
                <c:pt idx="8951">
                  <c:v>19.999303999999889</c:v>
                </c:pt>
                <c:pt idx="8952">
                  <c:v>19.999877999999999</c:v>
                </c:pt>
                <c:pt idx="8953">
                  <c:v>19.999395</c:v>
                </c:pt>
                <c:pt idx="8954">
                  <c:v>19.999690999999814</c:v>
                </c:pt>
                <c:pt idx="8955">
                  <c:v>19.999120999999889</c:v>
                </c:pt>
                <c:pt idx="8956">
                  <c:v>19.999543999999741</c:v>
                </c:pt>
                <c:pt idx="8957">
                  <c:v>19.999787999999889</c:v>
                </c:pt>
                <c:pt idx="8958">
                  <c:v>20.000131999999986</c:v>
                </c:pt>
                <c:pt idx="8959">
                  <c:v>19.999289999999807</c:v>
                </c:pt>
                <c:pt idx="8960">
                  <c:v>20.000162</c:v>
                </c:pt>
                <c:pt idx="8961">
                  <c:v>19.999687000000002</c:v>
                </c:pt>
                <c:pt idx="8962">
                  <c:v>19.999631999999803</c:v>
                </c:pt>
                <c:pt idx="8963">
                  <c:v>20.000761000000001</c:v>
                </c:pt>
                <c:pt idx="8964">
                  <c:v>20.000715</c:v>
                </c:pt>
                <c:pt idx="8965">
                  <c:v>19.999478999999987</c:v>
                </c:pt>
                <c:pt idx="8966">
                  <c:v>20.000508999999987</c:v>
                </c:pt>
                <c:pt idx="8967">
                  <c:v>20.000753</c:v>
                </c:pt>
                <c:pt idx="8968">
                  <c:v>19.999848999999987</c:v>
                </c:pt>
                <c:pt idx="8969">
                  <c:v>20.000095000000005</c:v>
                </c:pt>
                <c:pt idx="8970">
                  <c:v>19.999815000000005</c:v>
                </c:pt>
                <c:pt idx="8971">
                  <c:v>20.000748000000002</c:v>
                </c:pt>
                <c:pt idx="8972">
                  <c:v>20.001336999999989</c:v>
                </c:pt>
                <c:pt idx="8973">
                  <c:v>20.000525999999986</c:v>
                </c:pt>
                <c:pt idx="8974">
                  <c:v>19.999504000000002</c:v>
                </c:pt>
                <c:pt idx="8975">
                  <c:v>20.001766</c:v>
                </c:pt>
                <c:pt idx="8976">
                  <c:v>20.000726999999788</c:v>
                </c:pt>
                <c:pt idx="8977">
                  <c:v>20.000387</c:v>
                </c:pt>
                <c:pt idx="8978">
                  <c:v>20.000225</c:v>
                </c:pt>
                <c:pt idx="8979">
                  <c:v>19.999619999999741</c:v>
                </c:pt>
                <c:pt idx="8980">
                  <c:v>19.999471999999987</c:v>
                </c:pt>
                <c:pt idx="8981">
                  <c:v>19.999285</c:v>
                </c:pt>
                <c:pt idx="8982">
                  <c:v>19.999855000000135</c:v>
                </c:pt>
                <c:pt idx="8983">
                  <c:v>20.000391</c:v>
                </c:pt>
                <c:pt idx="8984">
                  <c:v>20.000191000000001</c:v>
                </c:pt>
                <c:pt idx="8985">
                  <c:v>19.999785999999986</c:v>
                </c:pt>
                <c:pt idx="8986">
                  <c:v>19.999701999999989</c:v>
                </c:pt>
                <c:pt idx="8987">
                  <c:v>19.999863000000001</c:v>
                </c:pt>
                <c:pt idx="8988">
                  <c:v>19.999301999999989</c:v>
                </c:pt>
                <c:pt idx="8989">
                  <c:v>19.998561999999989</c:v>
                </c:pt>
                <c:pt idx="8990">
                  <c:v>19.999589999999788</c:v>
                </c:pt>
                <c:pt idx="8991">
                  <c:v>19.999127999999889</c:v>
                </c:pt>
                <c:pt idx="8992">
                  <c:v>19.998878000000001</c:v>
                </c:pt>
                <c:pt idx="8993">
                  <c:v>19.998294999999889</c:v>
                </c:pt>
                <c:pt idx="8994">
                  <c:v>19.998290999999799</c:v>
                </c:pt>
                <c:pt idx="8995">
                  <c:v>19.998736999999661</c:v>
                </c:pt>
                <c:pt idx="8996">
                  <c:v>19.999134000000002</c:v>
                </c:pt>
                <c:pt idx="8997">
                  <c:v>19.999378</c:v>
                </c:pt>
                <c:pt idx="8998">
                  <c:v>19.999442999999701</c:v>
                </c:pt>
                <c:pt idx="8999">
                  <c:v>19.999768999999986</c:v>
                </c:pt>
                <c:pt idx="9000">
                  <c:v>19.998780999999781</c:v>
                </c:pt>
                <c:pt idx="9001">
                  <c:v>20.000295999999999</c:v>
                </c:pt>
                <c:pt idx="9002">
                  <c:v>19.999867999999999</c:v>
                </c:pt>
                <c:pt idx="9003">
                  <c:v>19.999528999999889</c:v>
                </c:pt>
                <c:pt idx="9004">
                  <c:v>19.999145999999989</c:v>
                </c:pt>
                <c:pt idx="9005">
                  <c:v>20.000050999999999</c:v>
                </c:pt>
                <c:pt idx="9006">
                  <c:v>19.999361</c:v>
                </c:pt>
                <c:pt idx="9007">
                  <c:v>19.997890000000005</c:v>
                </c:pt>
                <c:pt idx="9008">
                  <c:v>20.000315000000001</c:v>
                </c:pt>
                <c:pt idx="9009">
                  <c:v>19.999008</c:v>
                </c:pt>
                <c:pt idx="9010">
                  <c:v>20.000791999999986</c:v>
                </c:pt>
                <c:pt idx="9011">
                  <c:v>19.999478999999987</c:v>
                </c:pt>
                <c:pt idx="9012">
                  <c:v>20.000131999999986</c:v>
                </c:pt>
                <c:pt idx="9013">
                  <c:v>20.000979999999988</c:v>
                </c:pt>
                <c:pt idx="9014">
                  <c:v>19.999884000000005</c:v>
                </c:pt>
                <c:pt idx="9015">
                  <c:v>19.999825000000001</c:v>
                </c:pt>
                <c:pt idx="9016">
                  <c:v>20.001339000000002</c:v>
                </c:pt>
                <c:pt idx="9017">
                  <c:v>20.000691999999987</c:v>
                </c:pt>
                <c:pt idx="9018">
                  <c:v>20.001052999999999</c:v>
                </c:pt>
                <c:pt idx="9019">
                  <c:v>19.999621999999889</c:v>
                </c:pt>
                <c:pt idx="9020">
                  <c:v>19.999949999999803</c:v>
                </c:pt>
                <c:pt idx="9021">
                  <c:v>20.001246999999989</c:v>
                </c:pt>
                <c:pt idx="9022">
                  <c:v>20.001453000000001</c:v>
                </c:pt>
                <c:pt idx="9023">
                  <c:v>20.001826999999999</c:v>
                </c:pt>
                <c:pt idx="9024">
                  <c:v>20.000838999999999</c:v>
                </c:pt>
                <c:pt idx="9025">
                  <c:v>20.000216999999989</c:v>
                </c:pt>
                <c:pt idx="9026">
                  <c:v>20.001304999999999</c:v>
                </c:pt>
                <c:pt idx="9027">
                  <c:v>20.000357000000001</c:v>
                </c:pt>
                <c:pt idx="9028">
                  <c:v>19.999770999999889</c:v>
                </c:pt>
                <c:pt idx="9029">
                  <c:v>20.000710999999889</c:v>
                </c:pt>
                <c:pt idx="9030">
                  <c:v>20.000824000000001</c:v>
                </c:pt>
                <c:pt idx="9031">
                  <c:v>20.000919</c:v>
                </c:pt>
                <c:pt idx="9032">
                  <c:v>19.999873999999988</c:v>
                </c:pt>
                <c:pt idx="9033">
                  <c:v>20.000924999999999</c:v>
                </c:pt>
                <c:pt idx="9034">
                  <c:v>19.999396999999803</c:v>
                </c:pt>
                <c:pt idx="9035">
                  <c:v>20.000435</c:v>
                </c:pt>
                <c:pt idx="9036">
                  <c:v>19.999400999999889</c:v>
                </c:pt>
                <c:pt idx="9037">
                  <c:v>20.000205999999999</c:v>
                </c:pt>
                <c:pt idx="9038">
                  <c:v>20.000513000000002</c:v>
                </c:pt>
                <c:pt idx="9039">
                  <c:v>19.999492999999781</c:v>
                </c:pt>
                <c:pt idx="9040">
                  <c:v>19.999305999999986</c:v>
                </c:pt>
                <c:pt idx="9041">
                  <c:v>19.999038999999989</c:v>
                </c:pt>
                <c:pt idx="9042">
                  <c:v>19.998206999999766</c:v>
                </c:pt>
                <c:pt idx="9043">
                  <c:v>19.999629999999723</c:v>
                </c:pt>
                <c:pt idx="9044">
                  <c:v>19.999658999999987</c:v>
                </c:pt>
                <c:pt idx="9045">
                  <c:v>19.999179999999889</c:v>
                </c:pt>
                <c:pt idx="9046">
                  <c:v>19.998202999999741</c:v>
                </c:pt>
                <c:pt idx="9047">
                  <c:v>19.998422999999679</c:v>
                </c:pt>
                <c:pt idx="9048">
                  <c:v>19.999154999999988</c:v>
                </c:pt>
                <c:pt idx="9049">
                  <c:v>19.998901</c:v>
                </c:pt>
                <c:pt idx="9050">
                  <c:v>19.998978000000001</c:v>
                </c:pt>
                <c:pt idx="9051">
                  <c:v>19.998259999999803</c:v>
                </c:pt>
                <c:pt idx="9052">
                  <c:v>19.998902999999814</c:v>
                </c:pt>
                <c:pt idx="9053">
                  <c:v>19.999038999999989</c:v>
                </c:pt>
                <c:pt idx="9054">
                  <c:v>19.999520999999795</c:v>
                </c:pt>
                <c:pt idx="9055">
                  <c:v>19.999191</c:v>
                </c:pt>
                <c:pt idx="9056">
                  <c:v>19.999168000000001</c:v>
                </c:pt>
                <c:pt idx="9057">
                  <c:v>20.000520999999889</c:v>
                </c:pt>
                <c:pt idx="9058">
                  <c:v>20.001144</c:v>
                </c:pt>
                <c:pt idx="9059">
                  <c:v>19.999419999999766</c:v>
                </c:pt>
                <c:pt idx="9060">
                  <c:v>20.000796999999814</c:v>
                </c:pt>
                <c:pt idx="9061">
                  <c:v>20.000632999999766</c:v>
                </c:pt>
                <c:pt idx="9062">
                  <c:v>20.001024000000001</c:v>
                </c:pt>
                <c:pt idx="9063">
                  <c:v>20.001062000000001</c:v>
                </c:pt>
                <c:pt idx="9064">
                  <c:v>20.001004999999999</c:v>
                </c:pt>
                <c:pt idx="9065">
                  <c:v>20.001553000000001</c:v>
                </c:pt>
                <c:pt idx="9066">
                  <c:v>20.002137999999889</c:v>
                </c:pt>
                <c:pt idx="9067">
                  <c:v>20.001557999999999</c:v>
                </c:pt>
                <c:pt idx="9068">
                  <c:v>20.001370999999999</c:v>
                </c:pt>
                <c:pt idx="9069">
                  <c:v>20.001396</c:v>
                </c:pt>
                <c:pt idx="9070">
                  <c:v>20.001405999999999</c:v>
                </c:pt>
                <c:pt idx="9071">
                  <c:v>20.002351999999988</c:v>
                </c:pt>
                <c:pt idx="9072">
                  <c:v>20.001142999999889</c:v>
                </c:pt>
                <c:pt idx="9073">
                  <c:v>20.001574999999999</c:v>
                </c:pt>
                <c:pt idx="9074">
                  <c:v>20.000628999999989</c:v>
                </c:pt>
                <c:pt idx="9075">
                  <c:v>20.002171000000001</c:v>
                </c:pt>
                <c:pt idx="9076">
                  <c:v>20.001541</c:v>
                </c:pt>
                <c:pt idx="9077">
                  <c:v>20.000979999999988</c:v>
                </c:pt>
                <c:pt idx="9078">
                  <c:v>20.001695999999999</c:v>
                </c:pt>
                <c:pt idx="9079">
                  <c:v>20.002021999999986</c:v>
                </c:pt>
                <c:pt idx="9080">
                  <c:v>20.000119999999889</c:v>
                </c:pt>
                <c:pt idx="9081">
                  <c:v>19.999918000000001</c:v>
                </c:pt>
                <c:pt idx="9082">
                  <c:v>20.001888000000207</c:v>
                </c:pt>
                <c:pt idx="9083">
                  <c:v>20.000923</c:v>
                </c:pt>
                <c:pt idx="9084">
                  <c:v>20.000845000000005</c:v>
                </c:pt>
                <c:pt idx="9085">
                  <c:v>20.00185800000024</c:v>
                </c:pt>
                <c:pt idx="9086">
                  <c:v>20.000074000000001</c:v>
                </c:pt>
                <c:pt idx="9087">
                  <c:v>19.999998000000001</c:v>
                </c:pt>
                <c:pt idx="9088">
                  <c:v>19.999867999999999</c:v>
                </c:pt>
                <c:pt idx="9089">
                  <c:v>20.000468999999999</c:v>
                </c:pt>
                <c:pt idx="9090">
                  <c:v>19.999345999999989</c:v>
                </c:pt>
                <c:pt idx="9091">
                  <c:v>19.999551999999987</c:v>
                </c:pt>
                <c:pt idx="9092">
                  <c:v>19.999648999999799</c:v>
                </c:pt>
                <c:pt idx="9093">
                  <c:v>19.999285</c:v>
                </c:pt>
                <c:pt idx="9094">
                  <c:v>20.000601</c:v>
                </c:pt>
                <c:pt idx="9095">
                  <c:v>19.998763999999788</c:v>
                </c:pt>
                <c:pt idx="9096">
                  <c:v>19.999103999999889</c:v>
                </c:pt>
                <c:pt idx="9097">
                  <c:v>19.99935</c:v>
                </c:pt>
                <c:pt idx="9098">
                  <c:v>19.999038999999989</c:v>
                </c:pt>
                <c:pt idx="9099">
                  <c:v>19.999505999999986</c:v>
                </c:pt>
                <c:pt idx="9100">
                  <c:v>19.998313999999763</c:v>
                </c:pt>
                <c:pt idx="9101">
                  <c:v>19.998256999999889</c:v>
                </c:pt>
                <c:pt idx="9102">
                  <c:v>19.99864999999965</c:v>
                </c:pt>
                <c:pt idx="9103">
                  <c:v>19.999193000000002</c:v>
                </c:pt>
                <c:pt idx="9104">
                  <c:v>19.998474000000002</c:v>
                </c:pt>
                <c:pt idx="9105">
                  <c:v>19.998046999999715</c:v>
                </c:pt>
                <c:pt idx="9106">
                  <c:v>19.997978000000035</c:v>
                </c:pt>
                <c:pt idx="9107">
                  <c:v>19.998113999999781</c:v>
                </c:pt>
                <c:pt idx="9108">
                  <c:v>19.999281</c:v>
                </c:pt>
                <c:pt idx="9109">
                  <c:v>19.998710999999748</c:v>
                </c:pt>
                <c:pt idx="9110">
                  <c:v>19.997765999999999</c:v>
                </c:pt>
                <c:pt idx="9111">
                  <c:v>19.998954999999999</c:v>
                </c:pt>
                <c:pt idx="9112">
                  <c:v>19.99841099999977</c:v>
                </c:pt>
                <c:pt idx="9113">
                  <c:v>19.997169</c:v>
                </c:pt>
                <c:pt idx="9114">
                  <c:v>19.999116999999799</c:v>
                </c:pt>
                <c:pt idx="9115">
                  <c:v>19.998857000000001</c:v>
                </c:pt>
                <c:pt idx="9116">
                  <c:v>19.998858999999999</c:v>
                </c:pt>
                <c:pt idx="9117">
                  <c:v>19.998405000000002</c:v>
                </c:pt>
                <c:pt idx="9118">
                  <c:v>19.999269000000002</c:v>
                </c:pt>
                <c:pt idx="9119">
                  <c:v>20.000928999999999</c:v>
                </c:pt>
                <c:pt idx="9120">
                  <c:v>20.000281999999999</c:v>
                </c:pt>
                <c:pt idx="9121">
                  <c:v>20.000571999999988</c:v>
                </c:pt>
                <c:pt idx="9122">
                  <c:v>20.002264</c:v>
                </c:pt>
                <c:pt idx="9123">
                  <c:v>20.001456999999988</c:v>
                </c:pt>
                <c:pt idx="9124">
                  <c:v>20.002727999999788</c:v>
                </c:pt>
                <c:pt idx="9125">
                  <c:v>20.001294999999999</c:v>
                </c:pt>
                <c:pt idx="9126">
                  <c:v>20.001874999999998</c:v>
                </c:pt>
                <c:pt idx="9127">
                  <c:v>20.001248999999987</c:v>
                </c:pt>
                <c:pt idx="9128">
                  <c:v>20.004594999999988</c:v>
                </c:pt>
                <c:pt idx="9129">
                  <c:v>20.003444999999989</c:v>
                </c:pt>
                <c:pt idx="9130">
                  <c:v>20.002513999999795</c:v>
                </c:pt>
                <c:pt idx="9131">
                  <c:v>20.002425999999989</c:v>
                </c:pt>
                <c:pt idx="9132">
                  <c:v>20.002397999999989</c:v>
                </c:pt>
                <c:pt idx="9133">
                  <c:v>20.001886000000031</c:v>
                </c:pt>
                <c:pt idx="9134">
                  <c:v>20.003077000000001</c:v>
                </c:pt>
                <c:pt idx="9135">
                  <c:v>20.002473999999989</c:v>
                </c:pt>
                <c:pt idx="9136">
                  <c:v>20.002408999999989</c:v>
                </c:pt>
                <c:pt idx="9137">
                  <c:v>20.001643999999889</c:v>
                </c:pt>
                <c:pt idx="9138">
                  <c:v>20.001608000000001</c:v>
                </c:pt>
                <c:pt idx="9139">
                  <c:v>20.001860000000196</c:v>
                </c:pt>
                <c:pt idx="9140">
                  <c:v>20.001186000000001</c:v>
                </c:pt>
                <c:pt idx="9141">
                  <c:v>20.001728</c:v>
                </c:pt>
                <c:pt idx="9142">
                  <c:v>20.001336999999989</c:v>
                </c:pt>
                <c:pt idx="9143">
                  <c:v>20.001438</c:v>
                </c:pt>
                <c:pt idx="9144">
                  <c:v>20.000354999999999</c:v>
                </c:pt>
                <c:pt idx="9145">
                  <c:v>19.999782999999766</c:v>
                </c:pt>
                <c:pt idx="9146">
                  <c:v>20.000187</c:v>
                </c:pt>
                <c:pt idx="9147">
                  <c:v>20.001829000000001</c:v>
                </c:pt>
                <c:pt idx="9148">
                  <c:v>19.999537999999784</c:v>
                </c:pt>
                <c:pt idx="9149">
                  <c:v>19.999979</c:v>
                </c:pt>
                <c:pt idx="9150">
                  <c:v>19.999612999999741</c:v>
                </c:pt>
                <c:pt idx="9151">
                  <c:v>19.999730999999763</c:v>
                </c:pt>
                <c:pt idx="9152">
                  <c:v>19.998042999999683</c:v>
                </c:pt>
                <c:pt idx="9153">
                  <c:v>19.999316999999788</c:v>
                </c:pt>
                <c:pt idx="9154">
                  <c:v>19.998808</c:v>
                </c:pt>
                <c:pt idx="9155">
                  <c:v>20.000080000000001</c:v>
                </c:pt>
                <c:pt idx="9156">
                  <c:v>19.99923699999977</c:v>
                </c:pt>
                <c:pt idx="9157">
                  <c:v>19.998105999999989</c:v>
                </c:pt>
                <c:pt idx="9158">
                  <c:v>19.998465999999986</c:v>
                </c:pt>
                <c:pt idx="9159">
                  <c:v>19.998181999999989</c:v>
                </c:pt>
                <c:pt idx="9160">
                  <c:v>19.996566999999889</c:v>
                </c:pt>
                <c:pt idx="9161">
                  <c:v>19.998242999999675</c:v>
                </c:pt>
                <c:pt idx="9162">
                  <c:v>19.998227999999774</c:v>
                </c:pt>
                <c:pt idx="9163">
                  <c:v>19.997969000000001</c:v>
                </c:pt>
                <c:pt idx="9164">
                  <c:v>19.998051</c:v>
                </c:pt>
                <c:pt idx="9165">
                  <c:v>19.998109999999762</c:v>
                </c:pt>
                <c:pt idx="9166">
                  <c:v>19.998586999999763</c:v>
                </c:pt>
                <c:pt idx="9167">
                  <c:v>19.997868000000135</c:v>
                </c:pt>
                <c:pt idx="9168">
                  <c:v>19.996969</c:v>
                </c:pt>
                <c:pt idx="9169">
                  <c:v>19.997406000000002</c:v>
                </c:pt>
                <c:pt idx="9170">
                  <c:v>19.997865999999998</c:v>
                </c:pt>
                <c:pt idx="9171">
                  <c:v>19.998221999999807</c:v>
                </c:pt>
                <c:pt idx="9172">
                  <c:v>19.998630999999719</c:v>
                </c:pt>
                <c:pt idx="9173">
                  <c:v>19.998678000000002</c:v>
                </c:pt>
                <c:pt idx="9174">
                  <c:v>19.99813099999977</c:v>
                </c:pt>
                <c:pt idx="9175">
                  <c:v>19.997157999999999</c:v>
                </c:pt>
                <c:pt idx="9176">
                  <c:v>19.998109999999762</c:v>
                </c:pt>
                <c:pt idx="9177">
                  <c:v>19.997992</c:v>
                </c:pt>
                <c:pt idx="9178">
                  <c:v>19.998878000000001</c:v>
                </c:pt>
                <c:pt idx="9179">
                  <c:v>19.999188999999987</c:v>
                </c:pt>
                <c:pt idx="9180">
                  <c:v>19.997982</c:v>
                </c:pt>
                <c:pt idx="9181">
                  <c:v>19.998668999999989</c:v>
                </c:pt>
                <c:pt idx="9182">
                  <c:v>19.997862000000001</c:v>
                </c:pt>
                <c:pt idx="9183">
                  <c:v>19.999051999999999</c:v>
                </c:pt>
                <c:pt idx="9184">
                  <c:v>19.998717999999748</c:v>
                </c:pt>
                <c:pt idx="9185">
                  <c:v>19.998757999999889</c:v>
                </c:pt>
                <c:pt idx="9186">
                  <c:v>20.000737999999803</c:v>
                </c:pt>
                <c:pt idx="9187">
                  <c:v>20.000070999999988</c:v>
                </c:pt>
                <c:pt idx="9188">
                  <c:v>20.000071999999999</c:v>
                </c:pt>
                <c:pt idx="9189">
                  <c:v>20.000277000000001</c:v>
                </c:pt>
                <c:pt idx="9190">
                  <c:v>19.999804999999999</c:v>
                </c:pt>
                <c:pt idx="9191">
                  <c:v>20.000188999999999</c:v>
                </c:pt>
                <c:pt idx="9192">
                  <c:v>19.99951699999977</c:v>
                </c:pt>
                <c:pt idx="9193">
                  <c:v>19.999891000000005</c:v>
                </c:pt>
                <c:pt idx="9194">
                  <c:v>20.000177000000001</c:v>
                </c:pt>
                <c:pt idx="9195">
                  <c:v>19.999627999999788</c:v>
                </c:pt>
                <c:pt idx="9196">
                  <c:v>19.999268000000001</c:v>
                </c:pt>
                <c:pt idx="9197">
                  <c:v>20.000225</c:v>
                </c:pt>
                <c:pt idx="9198">
                  <c:v>20.000617999999989</c:v>
                </c:pt>
                <c:pt idx="9199">
                  <c:v>19.99931299999977</c:v>
                </c:pt>
                <c:pt idx="9200">
                  <c:v>19.999881999999999</c:v>
                </c:pt>
                <c:pt idx="9201">
                  <c:v>19.999316999999788</c:v>
                </c:pt>
                <c:pt idx="9202">
                  <c:v>19.999661999999987</c:v>
                </c:pt>
                <c:pt idx="9203">
                  <c:v>19.999669999999803</c:v>
                </c:pt>
                <c:pt idx="9204">
                  <c:v>20.000997999999999</c:v>
                </c:pt>
                <c:pt idx="9205">
                  <c:v>19.999931</c:v>
                </c:pt>
                <c:pt idx="9206">
                  <c:v>20.000080000000001</c:v>
                </c:pt>
                <c:pt idx="9207">
                  <c:v>20.000031</c:v>
                </c:pt>
                <c:pt idx="9208">
                  <c:v>20.000153000000001</c:v>
                </c:pt>
                <c:pt idx="9209">
                  <c:v>20.000513000000002</c:v>
                </c:pt>
                <c:pt idx="9210">
                  <c:v>20.000136999999889</c:v>
                </c:pt>
                <c:pt idx="9211">
                  <c:v>19.999834</c:v>
                </c:pt>
                <c:pt idx="9212">
                  <c:v>20.000181000000001</c:v>
                </c:pt>
                <c:pt idx="9213">
                  <c:v>20.000015000000001</c:v>
                </c:pt>
                <c:pt idx="9214">
                  <c:v>20.000642999999741</c:v>
                </c:pt>
                <c:pt idx="9215">
                  <c:v>20.000885000000135</c:v>
                </c:pt>
                <c:pt idx="9216">
                  <c:v>20.0009650000002</c:v>
                </c:pt>
                <c:pt idx="9217">
                  <c:v>20.001186000000001</c:v>
                </c:pt>
                <c:pt idx="9218">
                  <c:v>20.000489999999989</c:v>
                </c:pt>
                <c:pt idx="9219">
                  <c:v>20.000986000000001</c:v>
                </c:pt>
                <c:pt idx="9220">
                  <c:v>20.000101000000001</c:v>
                </c:pt>
                <c:pt idx="9221">
                  <c:v>19.999231000000002</c:v>
                </c:pt>
                <c:pt idx="9222">
                  <c:v>20.00104</c:v>
                </c:pt>
                <c:pt idx="9223">
                  <c:v>20.000515</c:v>
                </c:pt>
                <c:pt idx="9224">
                  <c:v>20.001052999999999</c:v>
                </c:pt>
                <c:pt idx="9225">
                  <c:v>19.999488999999986</c:v>
                </c:pt>
                <c:pt idx="9226">
                  <c:v>19.998881999999988</c:v>
                </c:pt>
                <c:pt idx="9227">
                  <c:v>20.000112999999889</c:v>
                </c:pt>
                <c:pt idx="9228">
                  <c:v>19.999618999999889</c:v>
                </c:pt>
                <c:pt idx="9229">
                  <c:v>19.999669999999803</c:v>
                </c:pt>
                <c:pt idx="9230">
                  <c:v>20.000012999999889</c:v>
                </c:pt>
                <c:pt idx="9231">
                  <c:v>19.999485</c:v>
                </c:pt>
                <c:pt idx="9232">
                  <c:v>19.998971999999988</c:v>
                </c:pt>
                <c:pt idx="9233">
                  <c:v>19.999495999999986</c:v>
                </c:pt>
                <c:pt idx="9234">
                  <c:v>19.999668</c:v>
                </c:pt>
                <c:pt idx="9235">
                  <c:v>19.998616999999701</c:v>
                </c:pt>
                <c:pt idx="9236">
                  <c:v>19.999600999999807</c:v>
                </c:pt>
                <c:pt idx="9237">
                  <c:v>19.998987</c:v>
                </c:pt>
                <c:pt idx="9238">
                  <c:v>20.000491999999987</c:v>
                </c:pt>
                <c:pt idx="9239">
                  <c:v>19.999162999999989</c:v>
                </c:pt>
                <c:pt idx="9240">
                  <c:v>19.999153</c:v>
                </c:pt>
                <c:pt idx="9241">
                  <c:v>19.998687999999788</c:v>
                </c:pt>
                <c:pt idx="9242">
                  <c:v>20.000292000000002</c:v>
                </c:pt>
                <c:pt idx="9243">
                  <c:v>19.999629999999723</c:v>
                </c:pt>
                <c:pt idx="9244">
                  <c:v>19.998925999999987</c:v>
                </c:pt>
                <c:pt idx="9245">
                  <c:v>20.000428999999986</c:v>
                </c:pt>
                <c:pt idx="9246">
                  <c:v>19.999853000000005</c:v>
                </c:pt>
                <c:pt idx="9247">
                  <c:v>19.999566999999889</c:v>
                </c:pt>
                <c:pt idx="9248">
                  <c:v>19.998517999999766</c:v>
                </c:pt>
                <c:pt idx="9249">
                  <c:v>19.999310999999889</c:v>
                </c:pt>
                <c:pt idx="9250">
                  <c:v>19.999281</c:v>
                </c:pt>
                <c:pt idx="9251">
                  <c:v>19.999011999999986</c:v>
                </c:pt>
                <c:pt idx="9252">
                  <c:v>19.998878000000001</c:v>
                </c:pt>
                <c:pt idx="9253">
                  <c:v>20.00102</c:v>
                </c:pt>
                <c:pt idx="9254">
                  <c:v>19.999915999999999</c:v>
                </c:pt>
                <c:pt idx="9255">
                  <c:v>20.000475000000005</c:v>
                </c:pt>
                <c:pt idx="9256">
                  <c:v>20.000591</c:v>
                </c:pt>
                <c:pt idx="9257">
                  <c:v>19.999272999999889</c:v>
                </c:pt>
                <c:pt idx="9258">
                  <c:v>19.999811000000001</c:v>
                </c:pt>
                <c:pt idx="9259">
                  <c:v>20.00034299999977</c:v>
                </c:pt>
                <c:pt idx="9260">
                  <c:v>20.000359</c:v>
                </c:pt>
                <c:pt idx="9261">
                  <c:v>20.001659</c:v>
                </c:pt>
                <c:pt idx="9262">
                  <c:v>20.000397</c:v>
                </c:pt>
                <c:pt idx="9263">
                  <c:v>20.000642999999741</c:v>
                </c:pt>
                <c:pt idx="9264">
                  <c:v>20.000510999999989</c:v>
                </c:pt>
                <c:pt idx="9265">
                  <c:v>20.001179</c:v>
                </c:pt>
                <c:pt idx="9266">
                  <c:v>20.001854000000218</c:v>
                </c:pt>
                <c:pt idx="9267">
                  <c:v>20.001836999999988</c:v>
                </c:pt>
                <c:pt idx="9268">
                  <c:v>20.002105999999987</c:v>
                </c:pt>
                <c:pt idx="9269">
                  <c:v>20.001963000000035</c:v>
                </c:pt>
                <c:pt idx="9270">
                  <c:v>20.000418</c:v>
                </c:pt>
                <c:pt idx="9271">
                  <c:v>20.000584</c:v>
                </c:pt>
                <c:pt idx="9272">
                  <c:v>19.999623999999766</c:v>
                </c:pt>
                <c:pt idx="9273">
                  <c:v>20.000937</c:v>
                </c:pt>
                <c:pt idx="9274">
                  <c:v>19.999973000000001</c:v>
                </c:pt>
                <c:pt idx="9275">
                  <c:v>20.001248999999987</c:v>
                </c:pt>
                <c:pt idx="9276">
                  <c:v>20.000348999999989</c:v>
                </c:pt>
                <c:pt idx="9277">
                  <c:v>19.999755999999987</c:v>
                </c:pt>
                <c:pt idx="9278">
                  <c:v>20.000195000000001</c:v>
                </c:pt>
                <c:pt idx="9279">
                  <c:v>19.999227999999889</c:v>
                </c:pt>
                <c:pt idx="9280">
                  <c:v>19.999834</c:v>
                </c:pt>
                <c:pt idx="9281">
                  <c:v>20.000864000000131</c:v>
                </c:pt>
                <c:pt idx="9282">
                  <c:v>20.000677</c:v>
                </c:pt>
                <c:pt idx="9283">
                  <c:v>20.000348999999989</c:v>
                </c:pt>
                <c:pt idx="9284">
                  <c:v>20.001460999999999</c:v>
                </c:pt>
                <c:pt idx="9285">
                  <c:v>20.000545999999989</c:v>
                </c:pt>
                <c:pt idx="9286">
                  <c:v>20.000515</c:v>
                </c:pt>
                <c:pt idx="9287">
                  <c:v>20.000796999999814</c:v>
                </c:pt>
                <c:pt idx="9288">
                  <c:v>19.999429999999755</c:v>
                </c:pt>
                <c:pt idx="9289">
                  <c:v>19.999288999999987</c:v>
                </c:pt>
                <c:pt idx="9290">
                  <c:v>20.000350999999988</c:v>
                </c:pt>
                <c:pt idx="9291">
                  <c:v>20.000033999999989</c:v>
                </c:pt>
                <c:pt idx="9292">
                  <c:v>19.999983</c:v>
                </c:pt>
                <c:pt idx="9293">
                  <c:v>19.999196999999889</c:v>
                </c:pt>
                <c:pt idx="9294">
                  <c:v>19.998303999999774</c:v>
                </c:pt>
                <c:pt idx="9295">
                  <c:v>19.999020000000002</c:v>
                </c:pt>
                <c:pt idx="9296">
                  <c:v>20.000672999999889</c:v>
                </c:pt>
                <c:pt idx="9297">
                  <c:v>19.998614999999774</c:v>
                </c:pt>
                <c:pt idx="9298">
                  <c:v>19.998574999999889</c:v>
                </c:pt>
                <c:pt idx="9299">
                  <c:v>19.998759999999766</c:v>
                </c:pt>
                <c:pt idx="9300">
                  <c:v>19.999495999999986</c:v>
                </c:pt>
                <c:pt idx="9301">
                  <c:v>19.998898000000001</c:v>
                </c:pt>
                <c:pt idx="9302">
                  <c:v>19.998729999999661</c:v>
                </c:pt>
                <c:pt idx="9303">
                  <c:v>19.999027000000002</c:v>
                </c:pt>
                <c:pt idx="9304">
                  <c:v>19.999298</c:v>
                </c:pt>
                <c:pt idx="9305">
                  <c:v>19.999734999999784</c:v>
                </c:pt>
                <c:pt idx="9306">
                  <c:v>19.999174</c:v>
                </c:pt>
                <c:pt idx="9307">
                  <c:v>19.998063999999989</c:v>
                </c:pt>
                <c:pt idx="9308">
                  <c:v>20.000167999999999</c:v>
                </c:pt>
                <c:pt idx="9309">
                  <c:v>19.999595999999986</c:v>
                </c:pt>
                <c:pt idx="9310">
                  <c:v>19.998867000000001</c:v>
                </c:pt>
                <c:pt idx="9311">
                  <c:v>20.000451999999999</c:v>
                </c:pt>
                <c:pt idx="9312">
                  <c:v>19.999291999999986</c:v>
                </c:pt>
                <c:pt idx="9313">
                  <c:v>19.998915</c:v>
                </c:pt>
                <c:pt idx="9314">
                  <c:v>19.999347999999788</c:v>
                </c:pt>
                <c:pt idx="9315">
                  <c:v>19.999357</c:v>
                </c:pt>
                <c:pt idx="9316">
                  <c:v>20.000288000000001</c:v>
                </c:pt>
                <c:pt idx="9317">
                  <c:v>20.000074000000001</c:v>
                </c:pt>
                <c:pt idx="9318">
                  <c:v>19.998710999999748</c:v>
                </c:pt>
                <c:pt idx="9319">
                  <c:v>19.999298</c:v>
                </c:pt>
                <c:pt idx="9320">
                  <c:v>20.0009650000002</c:v>
                </c:pt>
                <c:pt idx="9321">
                  <c:v>20.000613999999889</c:v>
                </c:pt>
                <c:pt idx="9322">
                  <c:v>20.001553999999999</c:v>
                </c:pt>
                <c:pt idx="9323">
                  <c:v>20.000450000000001</c:v>
                </c:pt>
                <c:pt idx="9324">
                  <c:v>20.001021999999999</c:v>
                </c:pt>
                <c:pt idx="9325">
                  <c:v>20.001380999999999</c:v>
                </c:pt>
                <c:pt idx="9326">
                  <c:v>20.00177</c:v>
                </c:pt>
                <c:pt idx="9327">
                  <c:v>20.001723999999989</c:v>
                </c:pt>
                <c:pt idx="9328">
                  <c:v>20.001024000000001</c:v>
                </c:pt>
                <c:pt idx="9329">
                  <c:v>20.002115</c:v>
                </c:pt>
                <c:pt idx="9330">
                  <c:v>20.001822000000001</c:v>
                </c:pt>
                <c:pt idx="9331">
                  <c:v>20.002178000000001</c:v>
                </c:pt>
                <c:pt idx="9332">
                  <c:v>20.002646999999719</c:v>
                </c:pt>
                <c:pt idx="9333">
                  <c:v>20.002690999999889</c:v>
                </c:pt>
                <c:pt idx="9334">
                  <c:v>20.001653999999988</c:v>
                </c:pt>
                <c:pt idx="9335">
                  <c:v>20.002099999999889</c:v>
                </c:pt>
                <c:pt idx="9336">
                  <c:v>20.001927999999999</c:v>
                </c:pt>
                <c:pt idx="9337">
                  <c:v>20.0018670000002</c:v>
                </c:pt>
                <c:pt idx="9338">
                  <c:v>20.002036999999788</c:v>
                </c:pt>
                <c:pt idx="9339">
                  <c:v>20.002234999999889</c:v>
                </c:pt>
                <c:pt idx="9340">
                  <c:v>20.00177</c:v>
                </c:pt>
                <c:pt idx="9341">
                  <c:v>20.000856000000031</c:v>
                </c:pt>
                <c:pt idx="9342">
                  <c:v>20.000554999999999</c:v>
                </c:pt>
                <c:pt idx="9343">
                  <c:v>20.000710999999889</c:v>
                </c:pt>
                <c:pt idx="9344">
                  <c:v>20.000893000000001</c:v>
                </c:pt>
                <c:pt idx="9345">
                  <c:v>20.000388999999988</c:v>
                </c:pt>
                <c:pt idx="9346">
                  <c:v>20.000999</c:v>
                </c:pt>
                <c:pt idx="9347">
                  <c:v>19.999919999999989</c:v>
                </c:pt>
                <c:pt idx="9348">
                  <c:v>20.000728999999989</c:v>
                </c:pt>
                <c:pt idx="9349">
                  <c:v>20.001469</c:v>
                </c:pt>
                <c:pt idx="9350">
                  <c:v>20.000328</c:v>
                </c:pt>
                <c:pt idx="9351">
                  <c:v>19.999778999999986</c:v>
                </c:pt>
                <c:pt idx="9352">
                  <c:v>19.999526999999762</c:v>
                </c:pt>
                <c:pt idx="9353">
                  <c:v>20.000301</c:v>
                </c:pt>
                <c:pt idx="9354">
                  <c:v>19.999918000000001</c:v>
                </c:pt>
                <c:pt idx="9355">
                  <c:v>19.999265999999999</c:v>
                </c:pt>
                <c:pt idx="9356">
                  <c:v>19.999469999999889</c:v>
                </c:pt>
                <c:pt idx="9357">
                  <c:v>19.999504000000002</c:v>
                </c:pt>
                <c:pt idx="9358">
                  <c:v>19.999258000000001</c:v>
                </c:pt>
                <c:pt idx="9359">
                  <c:v>19.999298</c:v>
                </c:pt>
                <c:pt idx="9360">
                  <c:v>19.999476999999889</c:v>
                </c:pt>
                <c:pt idx="9361">
                  <c:v>19.999326999999774</c:v>
                </c:pt>
                <c:pt idx="9362">
                  <c:v>19.999088</c:v>
                </c:pt>
                <c:pt idx="9363">
                  <c:v>19.999301999999989</c:v>
                </c:pt>
                <c:pt idx="9364">
                  <c:v>19.998464999999989</c:v>
                </c:pt>
                <c:pt idx="9365">
                  <c:v>19.998528999999788</c:v>
                </c:pt>
                <c:pt idx="9366">
                  <c:v>19.999675999999987</c:v>
                </c:pt>
                <c:pt idx="9367">
                  <c:v>19.996983</c:v>
                </c:pt>
                <c:pt idx="9368">
                  <c:v>19.997675000000001</c:v>
                </c:pt>
                <c:pt idx="9369">
                  <c:v>20.000170000000001</c:v>
                </c:pt>
                <c:pt idx="9370">
                  <c:v>19.99912299999977</c:v>
                </c:pt>
                <c:pt idx="9371">
                  <c:v>19.999751999999987</c:v>
                </c:pt>
                <c:pt idx="9372">
                  <c:v>19.997841000000001</c:v>
                </c:pt>
                <c:pt idx="9373">
                  <c:v>19.997257000000001</c:v>
                </c:pt>
                <c:pt idx="9374">
                  <c:v>19.999863000000001</c:v>
                </c:pt>
                <c:pt idx="9375">
                  <c:v>19.997781999999987</c:v>
                </c:pt>
                <c:pt idx="9376">
                  <c:v>19.998011000000002</c:v>
                </c:pt>
                <c:pt idx="9377">
                  <c:v>19.99821999999973</c:v>
                </c:pt>
                <c:pt idx="9378">
                  <c:v>19.997588999999987</c:v>
                </c:pt>
                <c:pt idx="9379">
                  <c:v>19.998471999999989</c:v>
                </c:pt>
                <c:pt idx="9380">
                  <c:v>19.998343999999708</c:v>
                </c:pt>
                <c:pt idx="9381">
                  <c:v>19.997315999999987</c:v>
                </c:pt>
                <c:pt idx="9382">
                  <c:v>19.998239999999683</c:v>
                </c:pt>
                <c:pt idx="9383">
                  <c:v>19.998000999999814</c:v>
                </c:pt>
                <c:pt idx="9384">
                  <c:v>19.999458000000001</c:v>
                </c:pt>
                <c:pt idx="9385">
                  <c:v>19.998319999999715</c:v>
                </c:pt>
                <c:pt idx="9386">
                  <c:v>19.998841999999989</c:v>
                </c:pt>
                <c:pt idx="9387">
                  <c:v>19.998252999999803</c:v>
                </c:pt>
                <c:pt idx="9388">
                  <c:v>19.998328999999799</c:v>
                </c:pt>
                <c:pt idx="9389">
                  <c:v>19.999196999999889</c:v>
                </c:pt>
                <c:pt idx="9390">
                  <c:v>19.998946999999784</c:v>
                </c:pt>
                <c:pt idx="9391">
                  <c:v>20.000247999999889</c:v>
                </c:pt>
                <c:pt idx="9392">
                  <c:v>20.000093</c:v>
                </c:pt>
                <c:pt idx="9393">
                  <c:v>20.000952000000005</c:v>
                </c:pt>
                <c:pt idx="9394">
                  <c:v>20.000948000000001</c:v>
                </c:pt>
                <c:pt idx="9395">
                  <c:v>20.001636999999889</c:v>
                </c:pt>
                <c:pt idx="9396">
                  <c:v>20.001594999999988</c:v>
                </c:pt>
                <c:pt idx="9397">
                  <c:v>20.003077000000001</c:v>
                </c:pt>
                <c:pt idx="9398">
                  <c:v>20.002203000000002</c:v>
                </c:pt>
                <c:pt idx="9399">
                  <c:v>20.002058000000005</c:v>
                </c:pt>
                <c:pt idx="9400">
                  <c:v>20.002145999999989</c:v>
                </c:pt>
                <c:pt idx="9401">
                  <c:v>20.002994999999999</c:v>
                </c:pt>
                <c:pt idx="9402">
                  <c:v>20.002423999999788</c:v>
                </c:pt>
                <c:pt idx="9403">
                  <c:v>20.003218</c:v>
                </c:pt>
                <c:pt idx="9404">
                  <c:v>20.001735999999987</c:v>
                </c:pt>
                <c:pt idx="9405">
                  <c:v>20.002575</c:v>
                </c:pt>
                <c:pt idx="9406">
                  <c:v>20.000937</c:v>
                </c:pt>
                <c:pt idx="9407">
                  <c:v>20.002056</c:v>
                </c:pt>
                <c:pt idx="9408">
                  <c:v>20.002089000000002</c:v>
                </c:pt>
                <c:pt idx="9409">
                  <c:v>20.002468</c:v>
                </c:pt>
                <c:pt idx="9410">
                  <c:v>20.002465999999988</c:v>
                </c:pt>
                <c:pt idx="9411">
                  <c:v>20.001170999999999</c:v>
                </c:pt>
                <c:pt idx="9412">
                  <c:v>20.001536999999889</c:v>
                </c:pt>
                <c:pt idx="9413">
                  <c:v>20.001860000000196</c:v>
                </c:pt>
                <c:pt idx="9414">
                  <c:v>20.000259</c:v>
                </c:pt>
                <c:pt idx="9415">
                  <c:v>20.001283999999988</c:v>
                </c:pt>
                <c:pt idx="9416">
                  <c:v>20.001273999999999</c:v>
                </c:pt>
                <c:pt idx="9417">
                  <c:v>20.000837000000001</c:v>
                </c:pt>
                <c:pt idx="9418">
                  <c:v>20.002535000000002</c:v>
                </c:pt>
                <c:pt idx="9419">
                  <c:v>20.001647999999989</c:v>
                </c:pt>
                <c:pt idx="9420">
                  <c:v>19.999648999999799</c:v>
                </c:pt>
                <c:pt idx="9421">
                  <c:v>20.001270000000005</c:v>
                </c:pt>
                <c:pt idx="9422">
                  <c:v>20.001487999999988</c:v>
                </c:pt>
                <c:pt idx="9423">
                  <c:v>20.000675000000001</c:v>
                </c:pt>
                <c:pt idx="9424">
                  <c:v>20.000499999999889</c:v>
                </c:pt>
                <c:pt idx="9425">
                  <c:v>19.999918000000001</c:v>
                </c:pt>
                <c:pt idx="9426">
                  <c:v>20.000397</c:v>
                </c:pt>
                <c:pt idx="9427">
                  <c:v>19.999946999999889</c:v>
                </c:pt>
                <c:pt idx="9428">
                  <c:v>20.000005999999999</c:v>
                </c:pt>
                <c:pt idx="9429">
                  <c:v>19.999606999999777</c:v>
                </c:pt>
                <c:pt idx="9430">
                  <c:v>19.999022999999781</c:v>
                </c:pt>
                <c:pt idx="9431">
                  <c:v>20.000216000000002</c:v>
                </c:pt>
                <c:pt idx="9432">
                  <c:v>20.000743999999774</c:v>
                </c:pt>
                <c:pt idx="9433">
                  <c:v>19.999008</c:v>
                </c:pt>
                <c:pt idx="9434">
                  <c:v>19.999747999999755</c:v>
                </c:pt>
                <c:pt idx="9435">
                  <c:v>19.999072999999989</c:v>
                </c:pt>
                <c:pt idx="9436">
                  <c:v>19.99971399999977</c:v>
                </c:pt>
                <c:pt idx="9437">
                  <c:v>19.999207999999989</c:v>
                </c:pt>
                <c:pt idx="9438">
                  <c:v>19.999225999999986</c:v>
                </c:pt>
                <c:pt idx="9439">
                  <c:v>19.999404999999989</c:v>
                </c:pt>
                <c:pt idx="9440">
                  <c:v>19.999425999999989</c:v>
                </c:pt>
                <c:pt idx="9441">
                  <c:v>19.999003999999989</c:v>
                </c:pt>
                <c:pt idx="9442">
                  <c:v>19.998857000000001</c:v>
                </c:pt>
                <c:pt idx="9443">
                  <c:v>19.998194000000002</c:v>
                </c:pt>
                <c:pt idx="9444">
                  <c:v>19.998517999999766</c:v>
                </c:pt>
                <c:pt idx="9445">
                  <c:v>19.998826999999814</c:v>
                </c:pt>
                <c:pt idx="9446">
                  <c:v>19.998202999999741</c:v>
                </c:pt>
                <c:pt idx="9447">
                  <c:v>19.998570999999803</c:v>
                </c:pt>
                <c:pt idx="9448">
                  <c:v>19.998773999999774</c:v>
                </c:pt>
                <c:pt idx="9449">
                  <c:v>19.997630999999807</c:v>
                </c:pt>
                <c:pt idx="9450">
                  <c:v>19.997993000000001</c:v>
                </c:pt>
                <c:pt idx="9451">
                  <c:v>19.997862000000001</c:v>
                </c:pt>
                <c:pt idx="9452">
                  <c:v>19.998294999999889</c:v>
                </c:pt>
                <c:pt idx="9453">
                  <c:v>19.997211</c:v>
                </c:pt>
                <c:pt idx="9454">
                  <c:v>19.996921999999987</c:v>
                </c:pt>
                <c:pt idx="9455">
                  <c:v>19.996824</c:v>
                </c:pt>
                <c:pt idx="9456">
                  <c:v>19.997395000000001</c:v>
                </c:pt>
                <c:pt idx="9457">
                  <c:v>19.995683999999766</c:v>
                </c:pt>
                <c:pt idx="9458">
                  <c:v>19.998455</c:v>
                </c:pt>
                <c:pt idx="9459">
                  <c:v>19.998204999999889</c:v>
                </c:pt>
                <c:pt idx="9460">
                  <c:v>19.999207999999989</c:v>
                </c:pt>
                <c:pt idx="9461">
                  <c:v>19.997796999999807</c:v>
                </c:pt>
                <c:pt idx="9462">
                  <c:v>19.998580999999795</c:v>
                </c:pt>
                <c:pt idx="9463">
                  <c:v>19.999711999999889</c:v>
                </c:pt>
                <c:pt idx="9464">
                  <c:v>19.998475999999989</c:v>
                </c:pt>
                <c:pt idx="9465">
                  <c:v>20.000098999999999</c:v>
                </c:pt>
                <c:pt idx="9466">
                  <c:v>20.000954000000135</c:v>
                </c:pt>
                <c:pt idx="9467">
                  <c:v>19.999870000000001</c:v>
                </c:pt>
                <c:pt idx="9468">
                  <c:v>20.001852000000031</c:v>
                </c:pt>
                <c:pt idx="9469">
                  <c:v>20.002948999999987</c:v>
                </c:pt>
                <c:pt idx="9470">
                  <c:v>20.003711999999986</c:v>
                </c:pt>
                <c:pt idx="9471">
                  <c:v>20.003837999999988</c:v>
                </c:pt>
                <c:pt idx="9472">
                  <c:v>20.003724999999989</c:v>
                </c:pt>
                <c:pt idx="9473">
                  <c:v>20.004798999999988</c:v>
                </c:pt>
                <c:pt idx="9474">
                  <c:v>20.005414999999989</c:v>
                </c:pt>
                <c:pt idx="9475">
                  <c:v>20.005365000000001</c:v>
                </c:pt>
                <c:pt idx="9476">
                  <c:v>20.004778000000005</c:v>
                </c:pt>
                <c:pt idx="9477">
                  <c:v>20.004481999999999</c:v>
                </c:pt>
                <c:pt idx="9478">
                  <c:v>20.004116</c:v>
                </c:pt>
                <c:pt idx="9479">
                  <c:v>20.004972000000031</c:v>
                </c:pt>
                <c:pt idx="9480">
                  <c:v>20.005103999999989</c:v>
                </c:pt>
                <c:pt idx="9481">
                  <c:v>20.004073999999999</c:v>
                </c:pt>
                <c:pt idx="9482">
                  <c:v>20.004332000000002</c:v>
                </c:pt>
                <c:pt idx="9483">
                  <c:v>20.004116</c:v>
                </c:pt>
                <c:pt idx="9484">
                  <c:v>20.004170999999999</c:v>
                </c:pt>
                <c:pt idx="9485">
                  <c:v>20.004141000000001</c:v>
                </c:pt>
                <c:pt idx="9486">
                  <c:v>20.003809</c:v>
                </c:pt>
                <c:pt idx="9487">
                  <c:v>20.002775</c:v>
                </c:pt>
                <c:pt idx="9488">
                  <c:v>20.004422999999989</c:v>
                </c:pt>
                <c:pt idx="9489">
                  <c:v>20.003468000000005</c:v>
                </c:pt>
                <c:pt idx="9490">
                  <c:v>20.003181000000001</c:v>
                </c:pt>
                <c:pt idx="9491">
                  <c:v>20.002960000000005</c:v>
                </c:pt>
                <c:pt idx="9492">
                  <c:v>20.002719999999737</c:v>
                </c:pt>
                <c:pt idx="9493">
                  <c:v>20.002397999999989</c:v>
                </c:pt>
                <c:pt idx="9494">
                  <c:v>20.001801000000135</c:v>
                </c:pt>
                <c:pt idx="9495">
                  <c:v>20.002473999999989</c:v>
                </c:pt>
                <c:pt idx="9496">
                  <c:v>20.002134000000002</c:v>
                </c:pt>
                <c:pt idx="9497">
                  <c:v>20.001448</c:v>
                </c:pt>
                <c:pt idx="9498">
                  <c:v>20.002385999999987</c:v>
                </c:pt>
                <c:pt idx="9499">
                  <c:v>20.001248999999987</c:v>
                </c:pt>
                <c:pt idx="9500">
                  <c:v>20.001673</c:v>
                </c:pt>
                <c:pt idx="9501">
                  <c:v>20.001923000000001</c:v>
                </c:pt>
                <c:pt idx="9502">
                  <c:v>20.002058000000005</c:v>
                </c:pt>
                <c:pt idx="9503">
                  <c:v>20.001244</c:v>
                </c:pt>
                <c:pt idx="9504">
                  <c:v>20.000971000000035</c:v>
                </c:pt>
                <c:pt idx="9505">
                  <c:v>20.001282</c:v>
                </c:pt>
                <c:pt idx="9506">
                  <c:v>20.000093</c:v>
                </c:pt>
                <c:pt idx="9507">
                  <c:v>20.000748000000002</c:v>
                </c:pt>
                <c:pt idx="9508">
                  <c:v>19.999255999999999</c:v>
                </c:pt>
                <c:pt idx="9509">
                  <c:v>20.001694000000001</c:v>
                </c:pt>
                <c:pt idx="9510">
                  <c:v>20.000050000000005</c:v>
                </c:pt>
                <c:pt idx="9511">
                  <c:v>19.999410999999807</c:v>
                </c:pt>
                <c:pt idx="9512">
                  <c:v>19.999725000000002</c:v>
                </c:pt>
                <c:pt idx="9513">
                  <c:v>20.000191000000001</c:v>
                </c:pt>
                <c:pt idx="9514">
                  <c:v>19.999637999999774</c:v>
                </c:pt>
                <c:pt idx="9515">
                  <c:v>19.999464</c:v>
                </c:pt>
                <c:pt idx="9516">
                  <c:v>20.000041999999986</c:v>
                </c:pt>
                <c:pt idx="9517">
                  <c:v>19.999822999999989</c:v>
                </c:pt>
                <c:pt idx="9518">
                  <c:v>19.998408999999889</c:v>
                </c:pt>
                <c:pt idx="9519">
                  <c:v>19.999258000000001</c:v>
                </c:pt>
                <c:pt idx="9520">
                  <c:v>19.999911999999988</c:v>
                </c:pt>
                <c:pt idx="9521">
                  <c:v>19.998474000000002</c:v>
                </c:pt>
                <c:pt idx="9522">
                  <c:v>19.997931000000001</c:v>
                </c:pt>
                <c:pt idx="9523">
                  <c:v>19.999110999999989</c:v>
                </c:pt>
                <c:pt idx="9524">
                  <c:v>19.997152</c:v>
                </c:pt>
                <c:pt idx="9525">
                  <c:v>19.997638999999989</c:v>
                </c:pt>
                <c:pt idx="9526">
                  <c:v>19.998147999999762</c:v>
                </c:pt>
                <c:pt idx="9527">
                  <c:v>19.997257000000001</c:v>
                </c:pt>
                <c:pt idx="9528">
                  <c:v>19.998225999999889</c:v>
                </c:pt>
                <c:pt idx="9529">
                  <c:v>19.998191999999989</c:v>
                </c:pt>
                <c:pt idx="9530">
                  <c:v>19.996247999999788</c:v>
                </c:pt>
                <c:pt idx="9531">
                  <c:v>19.997881000000035</c:v>
                </c:pt>
                <c:pt idx="9532">
                  <c:v>19.998052999999889</c:v>
                </c:pt>
                <c:pt idx="9533">
                  <c:v>19.998456999999807</c:v>
                </c:pt>
                <c:pt idx="9534">
                  <c:v>19.996658</c:v>
                </c:pt>
                <c:pt idx="9535">
                  <c:v>19.996482999999788</c:v>
                </c:pt>
                <c:pt idx="9536">
                  <c:v>19.997312999999803</c:v>
                </c:pt>
                <c:pt idx="9537">
                  <c:v>19.996201999999986</c:v>
                </c:pt>
                <c:pt idx="9538">
                  <c:v>19.99728</c:v>
                </c:pt>
                <c:pt idx="9539">
                  <c:v>19.99630399999981</c:v>
                </c:pt>
                <c:pt idx="9540">
                  <c:v>19.995953</c:v>
                </c:pt>
                <c:pt idx="9541">
                  <c:v>19.996435000000002</c:v>
                </c:pt>
                <c:pt idx="9542">
                  <c:v>19.996891000000005</c:v>
                </c:pt>
                <c:pt idx="9543">
                  <c:v>19.995927999999989</c:v>
                </c:pt>
                <c:pt idx="9544">
                  <c:v>19.996028999999989</c:v>
                </c:pt>
                <c:pt idx="9545">
                  <c:v>19.996058999999999</c:v>
                </c:pt>
                <c:pt idx="9546">
                  <c:v>19.996397000000002</c:v>
                </c:pt>
                <c:pt idx="9547">
                  <c:v>19.996186999999889</c:v>
                </c:pt>
                <c:pt idx="9548">
                  <c:v>19.996953999999999</c:v>
                </c:pt>
                <c:pt idx="9549">
                  <c:v>19.996908000000001</c:v>
                </c:pt>
                <c:pt idx="9550">
                  <c:v>19.996568999999987</c:v>
                </c:pt>
                <c:pt idx="9551">
                  <c:v>19.99625</c:v>
                </c:pt>
                <c:pt idx="9552">
                  <c:v>19.996084</c:v>
                </c:pt>
                <c:pt idx="9553">
                  <c:v>19.996209999999788</c:v>
                </c:pt>
                <c:pt idx="9554">
                  <c:v>19.997350999999988</c:v>
                </c:pt>
                <c:pt idx="9555">
                  <c:v>19.997095000000005</c:v>
                </c:pt>
                <c:pt idx="9556">
                  <c:v>19.997253000000001</c:v>
                </c:pt>
                <c:pt idx="9557">
                  <c:v>19.996543999999741</c:v>
                </c:pt>
                <c:pt idx="9558">
                  <c:v>19.996699999999763</c:v>
                </c:pt>
                <c:pt idx="9559">
                  <c:v>19.998303999999774</c:v>
                </c:pt>
                <c:pt idx="9560">
                  <c:v>19.996956000000001</c:v>
                </c:pt>
                <c:pt idx="9561">
                  <c:v>19.996755999999987</c:v>
                </c:pt>
                <c:pt idx="9562">
                  <c:v>19.998311999999814</c:v>
                </c:pt>
                <c:pt idx="9563">
                  <c:v>19.99906</c:v>
                </c:pt>
                <c:pt idx="9564">
                  <c:v>19.999768999999986</c:v>
                </c:pt>
                <c:pt idx="9565">
                  <c:v>19.999054000000001</c:v>
                </c:pt>
                <c:pt idx="9566">
                  <c:v>20.000057000000005</c:v>
                </c:pt>
                <c:pt idx="9567">
                  <c:v>20.000642999999741</c:v>
                </c:pt>
                <c:pt idx="9568">
                  <c:v>20.000250000000001</c:v>
                </c:pt>
                <c:pt idx="9569">
                  <c:v>20.001791000000001</c:v>
                </c:pt>
                <c:pt idx="9570">
                  <c:v>20.001380999999999</c:v>
                </c:pt>
                <c:pt idx="9571">
                  <c:v>20.001647999999989</c:v>
                </c:pt>
                <c:pt idx="9572">
                  <c:v>20.000675000000001</c:v>
                </c:pt>
                <c:pt idx="9573">
                  <c:v>20.003131999999987</c:v>
                </c:pt>
                <c:pt idx="9574">
                  <c:v>20.003059</c:v>
                </c:pt>
                <c:pt idx="9575">
                  <c:v>20.002559999999889</c:v>
                </c:pt>
                <c:pt idx="9576">
                  <c:v>20.002485</c:v>
                </c:pt>
                <c:pt idx="9577">
                  <c:v>20.002936999999989</c:v>
                </c:pt>
                <c:pt idx="9578">
                  <c:v>20.004017000000001</c:v>
                </c:pt>
                <c:pt idx="9579">
                  <c:v>20.003743999999781</c:v>
                </c:pt>
                <c:pt idx="9580">
                  <c:v>20.003128</c:v>
                </c:pt>
                <c:pt idx="9581">
                  <c:v>20.002530999999788</c:v>
                </c:pt>
                <c:pt idx="9582">
                  <c:v>20.002595999999986</c:v>
                </c:pt>
                <c:pt idx="9583">
                  <c:v>20.001349999999814</c:v>
                </c:pt>
                <c:pt idx="9584">
                  <c:v>20.003672000000002</c:v>
                </c:pt>
                <c:pt idx="9585">
                  <c:v>20.003038</c:v>
                </c:pt>
                <c:pt idx="9586">
                  <c:v>20.002530999999788</c:v>
                </c:pt>
                <c:pt idx="9587">
                  <c:v>20.00329</c:v>
                </c:pt>
                <c:pt idx="9588">
                  <c:v>20.002196999999889</c:v>
                </c:pt>
                <c:pt idx="9589">
                  <c:v>20.002385999999987</c:v>
                </c:pt>
                <c:pt idx="9590">
                  <c:v>20.00279799999981</c:v>
                </c:pt>
                <c:pt idx="9591">
                  <c:v>20.001438</c:v>
                </c:pt>
                <c:pt idx="9592">
                  <c:v>20.002078999999988</c:v>
                </c:pt>
                <c:pt idx="9593">
                  <c:v>20.001297000000001</c:v>
                </c:pt>
                <c:pt idx="9594">
                  <c:v>20.002561999999987</c:v>
                </c:pt>
                <c:pt idx="9595">
                  <c:v>20.000774</c:v>
                </c:pt>
                <c:pt idx="9596">
                  <c:v>20.000876999999999</c:v>
                </c:pt>
                <c:pt idx="9597">
                  <c:v>20.001367999999999</c:v>
                </c:pt>
                <c:pt idx="9598">
                  <c:v>19.999213999999807</c:v>
                </c:pt>
                <c:pt idx="9599">
                  <c:v>20.001390000000001</c:v>
                </c:pt>
                <c:pt idx="9600">
                  <c:v>20.000919</c:v>
                </c:pt>
                <c:pt idx="9601">
                  <c:v>19.999475</c:v>
                </c:pt>
                <c:pt idx="9602">
                  <c:v>20.000302999999889</c:v>
                </c:pt>
                <c:pt idx="9603">
                  <c:v>20.000135</c:v>
                </c:pt>
                <c:pt idx="9604">
                  <c:v>20.000753</c:v>
                </c:pt>
                <c:pt idx="9605">
                  <c:v>20.001059000000001</c:v>
                </c:pt>
                <c:pt idx="9606">
                  <c:v>20.000191000000001</c:v>
                </c:pt>
                <c:pt idx="9607">
                  <c:v>19.999979</c:v>
                </c:pt>
                <c:pt idx="9608">
                  <c:v>19.999768999999986</c:v>
                </c:pt>
                <c:pt idx="9609">
                  <c:v>19.999612999999741</c:v>
                </c:pt>
                <c:pt idx="9610">
                  <c:v>19.999730999999763</c:v>
                </c:pt>
                <c:pt idx="9611">
                  <c:v>19.998985000000001</c:v>
                </c:pt>
                <c:pt idx="9612">
                  <c:v>19.999067</c:v>
                </c:pt>
                <c:pt idx="9613">
                  <c:v>19.998609999999701</c:v>
                </c:pt>
                <c:pt idx="9614">
                  <c:v>20.000665999999999</c:v>
                </c:pt>
                <c:pt idx="9615">
                  <c:v>20.000613999999889</c:v>
                </c:pt>
                <c:pt idx="9616">
                  <c:v>20.000001999999999</c:v>
                </c:pt>
                <c:pt idx="9617">
                  <c:v>19.999815000000005</c:v>
                </c:pt>
                <c:pt idx="9618">
                  <c:v>20.000689999999889</c:v>
                </c:pt>
                <c:pt idx="9619">
                  <c:v>19.999275000000001</c:v>
                </c:pt>
                <c:pt idx="9620">
                  <c:v>19.999400999999889</c:v>
                </c:pt>
                <c:pt idx="9621">
                  <c:v>20.000862000000001</c:v>
                </c:pt>
                <c:pt idx="9622">
                  <c:v>19.999726999999737</c:v>
                </c:pt>
                <c:pt idx="9623">
                  <c:v>19.998835</c:v>
                </c:pt>
                <c:pt idx="9624">
                  <c:v>19.999146999999766</c:v>
                </c:pt>
                <c:pt idx="9625">
                  <c:v>19.999145999999989</c:v>
                </c:pt>
                <c:pt idx="9626">
                  <c:v>19.998664999999889</c:v>
                </c:pt>
                <c:pt idx="9627">
                  <c:v>19.999165999999999</c:v>
                </c:pt>
                <c:pt idx="9628">
                  <c:v>19.999381999999986</c:v>
                </c:pt>
                <c:pt idx="9629">
                  <c:v>19.998175</c:v>
                </c:pt>
                <c:pt idx="9630">
                  <c:v>20.000360000000001</c:v>
                </c:pt>
                <c:pt idx="9631">
                  <c:v>19.998929999999795</c:v>
                </c:pt>
                <c:pt idx="9632">
                  <c:v>19.998027999999795</c:v>
                </c:pt>
                <c:pt idx="9633">
                  <c:v>19.998616999999701</c:v>
                </c:pt>
                <c:pt idx="9634">
                  <c:v>19.998378999999989</c:v>
                </c:pt>
                <c:pt idx="9635">
                  <c:v>19.997952999999999</c:v>
                </c:pt>
                <c:pt idx="9636">
                  <c:v>19.998261999999986</c:v>
                </c:pt>
                <c:pt idx="9637">
                  <c:v>19.998013999999788</c:v>
                </c:pt>
                <c:pt idx="9638">
                  <c:v>19.997479999999989</c:v>
                </c:pt>
                <c:pt idx="9639">
                  <c:v>19.998595999999889</c:v>
                </c:pt>
                <c:pt idx="9640">
                  <c:v>19.998347999999744</c:v>
                </c:pt>
                <c:pt idx="9641">
                  <c:v>19.99774399999977</c:v>
                </c:pt>
                <c:pt idx="9642">
                  <c:v>19.997001999999988</c:v>
                </c:pt>
                <c:pt idx="9643">
                  <c:v>19.997077999999988</c:v>
                </c:pt>
                <c:pt idx="9644">
                  <c:v>19.998332999999679</c:v>
                </c:pt>
                <c:pt idx="9645">
                  <c:v>19.997344999999989</c:v>
                </c:pt>
                <c:pt idx="9646">
                  <c:v>19.996866000000001</c:v>
                </c:pt>
                <c:pt idx="9647">
                  <c:v>19.997917000000001</c:v>
                </c:pt>
                <c:pt idx="9648">
                  <c:v>19.997774</c:v>
                </c:pt>
                <c:pt idx="9649">
                  <c:v>19.996815000000005</c:v>
                </c:pt>
                <c:pt idx="9650">
                  <c:v>19.996781999999989</c:v>
                </c:pt>
                <c:pt idx="9651">
                  <c:v>19.997592999999807</c:v>
                </c:pt>
                <c:pt idx="9652">
                  <c:v>19.998843999999803</c:v>
                </c:pt>
                <c:pt idx="9653">
                  <c:v>19.998965999999999</c:v>
                </c:pt>
                <c:pt idx="9654">
                  <c:v>19.997944</c:v>
                </c:pt>
                <c:pt idx="9655">
                  <c:v>19.998540999999708</c:v>
                </c:pt>
                <c:pt idx="9656">
                  <c:v>19.998530999999723</c:v>
                </c:pt>
                <c:pt idx="9657">
                  <c:v>19.998609999999701</c:v>
                </c:pt>
                <c:pt idx="9658">
                  <c:v>19.998458999999986</c:v>
                </c:pt>
                <c:pt idx="9659">
                  <c:v>19.999254000000001</c:v>
                </c:pt>
                <c:pt idx="9660">
                  <c:v>19.998469999999781</c:v>
                </c:pt>
                <c:pt idx="9661">
                  <c:v>20.000108999999988</c:v>
                </c:pt>
                <c:pt idx="9662">
                  <c:v>19.99954799999977</c:v>
                </c:pt>
                <c:pt idx="9663">
                  <c:v>19.998782999999708</c:v>
                </c:pt>
                <c:pt idx="9664">
                  <c:v>20.000238</c:v>
                </c:pt>
                <c:pt idx="9665">
                  <c:v>19.998738999999762</c:v>
                </c:pt>
                <c:pt idx="9666">
                  <c:v>20.000105000000001</c:v>
                </c:pt>
                <c:pt idx="9667">
                  <c:v>20.000263</c:v>
                </c:pt>
                <c:pt idx="9668">
                  <c:v>20.000081999999999</c:v>
                </c:pt>
                <c:pt idx="9669">
                  <c:v>20.000174000000001</c:v>
                </c:pt>
                <c:pt idx="9670">
                  <c:v>19.999825999999999</c:v>
                </c:pt>
                <c:pt idx="9671">
                  <c:v>20.002517999999807</c:v>
                </c:pt>
                <c:pt idx="9672">
                  <c:v>20.000834999999999</c:v>
                </c:pt>
                <c:pt idx="9673">
                  <c:v>20.000843</c:v>
                </c:pt>
                <c:pt idx="9674">
                  <c:v>20.00046</c:v>
                </c:pt>
                <c:pt idx="9675">
                  <c:v>20.001792999999989</c:v>
                </c:pt>
                <c:pt idx="9676">
                  <c:v>20.000632999999766</c:v>
                </c:pt>
                <c:pt idx="9677">
                  <c:v>20.001899999999999</c:v>
                </c:pt>
                <c:pt idx="9678">
                  <c:v>20.001232000000002</c:v>
                </c:pt>
                <c:pt idx="9679">
                  <c:v>20.001774000000001</c:v>
                </c:pt>
                <c:pt idx="9680">
                  <c:v>20.001742999999784</c:v>
                </c:pt>
                <c:pt idx="9681">
                  <c:v>20.000510999999989</c:v>
                </c:pt>
                <c:pt idx="9682">
                  <c:v>20.00123</c:v>
                </c:pt>
                <c:pt idx="9683">
                  <c:v>20.001106</c:v>
                </c:pt>
                <c:pt idx="9684">
                  <c:v>20.001681999999999</c:v>
                </c:pt>
                <c:pt idx="9685">
                  <c:v>20.001417</c:v>
                </c:pt>
                <c:pt idx="9686">
                  <c:v>20.001846</c:v>
                </c:pt>
                <c:pt idx="9687">
                  <c:v>20.000912</c:v>
                </c:pt>
                <c:pt idx="9688">
                  <c:v>20.001612000000002</c:v>
                </c:pt>
                <c:pt idx="9689">
                  <c:v>20.001635</c:v>
                </c:pt>
                <c:pt idx="9690">
                  <c:v>20.001031999999999</c:v>
                </c:pt>
                <c:pt idx="9691">
                  <c:v>20.001512999999989</c:v>
                </c:pt>
                <c:pt idx="9692">
                  <c:v>20.00075</c:v>
                </c:pt>
                <c:pt idx="9693">
                  <c:v>20.001531999999987</c:v>
                </c:pt>
                <c:pt idx="9694">
                  <c:v>20.001056999999999</c:v>
                </c:pt>
                <c:pt idx="9695">
                  <c:v>20.001018999999999</c:v>
                </c:pt>
                <c:pt idx="9696">
                  <c:v>19.999454</c:v>
                </c:pt>
                <c:pt idx="9697">
                  <c:v>20.000499999999889</c:v>
                </c:pt>
                <c:pt idx="9698">
                  <c:v>20.001598000000001</c:v>
                </c:pt>
                <c:pt idx="9699">
                  <c:v>20.001004999999999</c:v>
                </c:pt>
                <c:pt idx="9700">
                  <c:v>20.000720999999889</c:v>
                </c:pt>
                <c:pt idx="9701">
                  <c:v>20.001121999999999</c:v>
                </c:pt>
                <c:pt idx="9702">
                  <c:v>20.000153999999988</c:v>
                </c:pt>
                <c:pt idx="9703">
                  <c:v>20.001445999999987</c:v>
                </c:pt>
                <c:pt idx="9704">
                  <c:v>19.999859000000001</c:v>
                </c:pt>
                <c:pt idx="9705">
                  <c:v>20.001116</c:v>
                </c:pt>
                <c:pt idx="9706">
                  <c:v>20.000488000000001</c:v>
                </c:pt>
                <c:pt idx="9707">
                  <c:v>19.999051999999999</c:v>
                </c:pt>
                <c:pt idx="9708">
                  <c:v>20.000321999999986</c:v>
                </c:pt>
                <c:pt idx="9709">
                  <c:v>20.000623999999807</c:v>
                </c:pt>
                <c:pt idx="9710">
                  <c:v>19.99954799999977</c:v>
                </c:pt>
                <c:pt idx="9711">
                  <c:v>19.999507999999889</c:v>
                </c:pt>
                <c:pt idx="9712">
                  <c:v>19.999941</c:v>
                </c:pt>
                <c:pt idx="9713">
                  <c:v>19.999661999999987</c:v>
                </c:pt>
                <c:pt idx="9714">
                  <c:v>19.999129999999774</c:v>
                </c:pt>
                <c:pt idx="9715">
                  <c:v>20.000551000000005</c:v>
                </c:pt>
                <c:pt idx="9716">
                  <c:v>19.998923999999889</c:v>
                </c:pt>
                <c:pt idx="9717">
                  <c:v>19.999726999999737</c:v>
                </c:pt>
                <c:pt idx="9718">
                  <c:v>19.999227999999889</c:v>
                </c:pt>
                <c:pt idx="9719">
                  <c:v>19.999116999999799</c:v>
                </c:pt>
                <c:pt idx="9720">
                  <c:v>19.999042999999755</c:v>
                </c:pt>
                <c:pt idx="9721">
                  <c:v>19.999011999999986</c:v>
                </c:pt>
                <c:pt idx="9722">
                  <c:v>19.999851000000035</c:v>
                </c:pt>
                <c:pt idx="9723">
                  <c:v>19.999381999999986</c:v>
                </c:pt>
                <c:pt idx="9724">
                  <c:v>19.998538999999774</c:v>
                </c:pt>
                <c:pt idx="9725">
                  <c:v>19.998895999999988</c:v>
                </c:pt>
                <c:pt idx="9726">
                  <c:v>19.998031999999807</c:v>
                </c:pt>
                <c:pt idx="9727">
                  <c:v>19.999865000000035</c:v>
                </c:pt>
                <c:pt idx="9728">
                  <c:v>19.999206999999807</c:v>
                </c:pt>
                <c:pt idx="9729">
                  <c:v>19.999396999999803</c:v>
                </c:pt>
                <c:pt idx="9730">
                  <c:v>19.999158999999999</c:v>
                </c:pt>
                <c:pt idx="9731">
                  <c:v>19.998261999999986</c:v>
                </c:pt>
                <c:pt idx="9732">
                  <c:v>19.999178000000001</c:v>
                </c:pt>
                <c:pt idx="9733">
                  <c:v>19.999169999999989</c:v>
                </c:pt>
                <c:pt idx="9734">
                  <c:v>19.999154999999988</c:v>
                </c:pt>
                <c:pt idx="9735">
                  <c:v>19.999153</c:v>
                </c:pt>
                <c:pt idx="9736">
                  <c:v>19.998626999999683</c:v>
                </c:pt>
                <c:pt idx="9737">
                  <c:v>19.998681999999889</c:v>
                </c:pt>
                <c:pt idx="9738">
                  <c:v>19.99898</c:v>
                </c:pt>
                <c:pt idx="9739">
                  <c:v>19.998525999999799</c:v>
                </c:pt>
                <c:pt idx="9740">
                  <c:v>19.99873499999973</c:v>
                </c:pt>
                <c:pt idx="9741">
                  <c:v>19.998422999999679</c:v>
                </c:pt>
                <c:pt idx="9742">
                  <c:v>19.997544999999889</c:v>
                </c:pt>
                <c:pt idx="9743">
                  <c:v>19.999717999999795</c:v>
                </c:pt>
                <c:pt idx="9744">
                  <c:v>19.998841999999989</c:v>
                </c:pt>
                <c:pt idx="9745">
                  <c:v>19.998908999999987</c:v>
                </c:pt>
                <c:pt idx="9746">
                  <c:v>19.998398000000002</c:v>
                </c:pt>
                <c:pt idx="9747">
                  <c:v>19.998125000000002</c:v>
                </c:pt>
                <c:pt idx="9748">
                  <c:v>19.999549999999694</c:v>
                </c:pt>
                <c:pt idx="9749">
                  <c:v>20.000665999999999</c:v>
                </c:pt>
                <c:pt idx="9750">
                  <c:v>20.000019000000002</c:v>
                </c:pt>
                <c:pt idx="9751">
                  <c:v>19.998978000000001</c:v>
                </c:pt>
                <c:pt idx="9752">
                  <c:v>20.000105000000001</c:v>
                </c:pt>
                <c:pt idx="9753">
                  <c:v>19.999385999999987</c:v>
                </c:pt>
                <c:pt idx="9754">
                  <c:v>19.998906999999889</c:v>
                </c:pt>
                <c:pt idx="9755">
                  <c:v>20.000328</c:v>
                </c:pt>
                <c:pt idx="9756">
                  <c:v>19.999088</c:v>
                </c:pt>
                <c:pt idx="9757">
                  <c:v>20.000311</c:v>
                </c:pt>
                <c:pt idx="9758">
                  <c:v>20.000133999999989</c:v>
                </c:pt>
                <c:pt idx="9759">
                  <c:v>20.001148000000001</c:v>
                </c:pt>
                <c:pt idx="9760">
                  <c:v>20.000077999999988</c:v>
                </c:pt>
                <c:pt idx="9761">
                  <c:v>20.000178999999999</c:v>
                </c:pt>
                <c:pt idx="9762">
                  <c:v>20.001090999999999</c:v>
                </c:pt>
                <c:pt idx="9763">
                  <c:v>20.000277000000001</c:v>
                </c:pt>
                <c:pt idx="9764">
                  <c:v>20.000971000000035</c:v>
                </c:pt>
                <c:pt idx="9765">
                  <c:v>20.001041000000001</c:v>
                </c:pt>
                <c:pt idx="9766">
                  <c:v>20.000146999999803</c:v>
                </c:pt>
                <c:pt idx="9767">
                  <c:v>20.001186000000001</c:v>
                </c:pt>
                <c:pt idx="9768">
                  <c:v>20.001415000000001</c:v>
                </c:pt>
                <c:pt idx="9769">
                  <c:v>20.001871000000211</c:v>
                </c:pt>
                <c:pt idx="9770">
                  <c:v>20.001180999999999</c:v>
                </c:pt>
                <c:pt idx="9771">
                  <c:v>20.001165000000135</c:v>
                </c:pt>
                <c:pt idx="9772">
                  <c:v>20.001591000000001</c:v>
                </c:pt>
                <c:pt idx="9773">
                  <c:v>20.001862000000031</c:v>
                </c:pt>
                <c:pt idx="9774">
                  <c:v>20.000906000000001</c:v>
                </c:pt>
                <c:pt idx="9775">
                  <c:v>20.001363999999999</c:v>
                </c:pt>
                <c:pt idx="9776">
                  <c:v>20.000886999999999</c:v>
                </c:pt>
                <c:pt idx="9777">
                  <c:v>20.002064000000001</c:v>
                </c:pt>
                <c:pt idx="9778">
                  <c:v>20.001064000000031</c:v>
                </c:pt>
                <c:pt idx="9779">
                  <c:v>20.001094999999999</c:v>
                </c:pt>
                <c:pt idx="9780">
                  <c:v>20.002198999999987</c:v>
                </c:pt>
                <c:pt idx="9781">
                  <c:v>20.000731999999989</c:v>
                </c:pt>
                <c:pt idx="9782">
                  <c:v>20.001394000000001</c:v>
                </c:pt>
                <c:pt idx="9783">
                  <c:v>20.001643999999889</c:v>
                </c:pt>
                <c:pt idx="9784">
                  <c:v>20.001394000000001</c:v>
                </c:pt>
                <c:pt idx="9785">
                  <c:v>20.000854000000135</c:v>
                </c:pt>
                <c:pt idx="9786">
                  <c:v>20.001886000000031</c:v>
                </c:pt>
                <c:pt idx="9787">
                  <c:v>20.002227999999889</c:v>
                </c:pt>
                <c:pt idx="9788">
                  <c:v>20.00169</c:v>
                </c:pt>
                <c:pt idx="9789">
                  <c:v>20.000975000000135</c:v>
                </c:pt>
                <c:pt idx="9790">
                  <c:v>20.0008510000002</c:v>
                </c:pt>
                <c:pt idx="9791">
                  <c:v>20.001336999999989</c:v>
                </c:pt>
                <c:pt idx="9792">
                  <c:v>20.000685000000001</c:v>
                </c:pt>
                <c:pt idx="9793">
                  <c:v>20.001626999999889</c:v>
                </c:pt>
                <c:pt idx="9794">
                  <c:v>20.000575999999999</c:v>
                </c:pt>
                <c:pt idx="9795">
                  <c:v>20.001721999999987</c:v>
                </c:pt>
                <c:pt idx="9796">
                  <c:v>20.000041999999986</c:v>
                </c:pt>
                <c:pt idx="9797">
                  <c:v>19.999987000000001</c:v>
                </c:pt>
                <c:pt idx="9798">
                  <c:v>20.001169000000001</c:v>
                </c:pt>
                <c:pt idx="9799">
                  <c:v>20.000312999999807</c:v>
                </c:pt>
                <c:pt idx="9800">
                  <c:v>20.000437000000002</c:v>
                </c:pt>
                <c:pt idx="9801">
                  <c:v>20.000333999999889</c:v>
                </c:pt>
                <c:pt idx="9802">
                  <c:v>20.001121999999999</c:v>
                </c:pt>
                <c:pt idx="9803">
                  <c:v>20.000778</c:v>
                </c:pt>
                <c:pt idx="9804">
                  <c:v>20.00034299999977</c:v>
                </c:pt>
                <c:pt idx="9805">
                  <c:v>20.000596999999889</c:v>
                </c:pt>
                <c:pt idx="9806">
                  <c:v>20.000755000000005</c:v>
                </c:pt>
                <c:pt idx="9807">
                  <c:v>20.000397</c:v>
                </c:pt>
                <c:pt idx="9808">
                  <c:v>19.999458000000001</c:v>
                </c:pt>
                <c:pt idx="9809">
                  <c:v>20.000661999999988</c:v>
                </c:pt>
                <c:pt idx="9810">
                  <c:v>19.999383999999989</c:v>
                </c:pt>
                <c:pt idx="9811">
                  <c:v>20.001097000000001</c:v>
                </c:pt>
                <c:pt idx="9812">
                  <c:v>19.998908999999987</c:v>
                </c:pt>
                <c:pt idx="9813">
                  <c:v>19.999357</c:v>
                </c:pt>
                <c:pt idx="9814">
                  <c:v>19.998991</c:v>
                </c:pt>
                <c:pt idx="9815">
                  <c:v>19.999475</c:v>
                </c:pt>
                <c:pt idx="9816">
                  <c:v>19.999556999999989</c:v>
                </c:pt>
                <c:pt idx="9817">
                  <c:v>19.999988999999999</c:v>
                </c:pt>
                <c:pt idx="9818">
                  <c:v>19.999625999999989</c:v>
                </c:pt>
                <c:pt idx="9819">
                  <c:v>20.000551000000005</c:v>
                </c:pt>
                <c:pt idx="9820">
                  <c:v>19.999314999999989</c:v>
                </c:pt>
                <c:pt idx="9821">
                  <c:v>19.999145999999989</c:v>
                </c:pt>
                <c:pt idx="9822">
                  <c:v>19.999339999999748</c:v>
                </c:pt>
                <c:pt idx="9823">
                  <c:v>19.998780999999781</c:v>
                </c:pt>
                <c:pt idx="9824">
                  <c:v>19.999162999999989</c:v>
                </c:pt>
                <c:pt idx="9825">
                  <c:v>19.999369000000002</c:v>
                </c:pt>
                <c:pt idx="9826">
                  <c:v>19.998971999999988</c:v>
                </c:pt>
                <c:pt idx="9827">
                  <c:v>19.998771999999889</c:v>
                </c:pt>
                <c:pt idx="9828">
                  <c:v>19.999907</c:v>
                </c:pt>
                <c:pt idx="9829">
                  <c:v>19.997684</c:v>
                </c:pt>
                <c:pt idx="9830">
                  <c:v>19.998968000000001</c:v>
                </c:pt>
                <c:pt idx="9831">
                  <c:v>19.99752399999981</c:v>
                </c:pt>
                <c:pt idx="9832">
                  <c:v>19.999318999999989</c:v>
                </c:pt>
                <c:pt idx="9833">
                  <c:v>19.998282999999766</c:v>
                </c:pt>
                <c:pt idx="9834">
                  <c:v>19.999480999999989</c:v>
                </c:pt>
                <c:pt idx="9835">
                  <c:v>19.998582999999744</c:v>
                </c:pt>
                <c:pt idx="9836">
                  <c:v>19.999186000000002</c:v>
                </c:pt>
                <c:pt idx="9837">
                  <c:v>19.998309999999737</c:v>
                </c:pt>
                <c:pt idx="9838">
                  <c:v>19.997952999999999</c:v>
                </c:pt>
                <c:pt idx="9839">
                  <c:v>19.998469999999781</c:v>
                </c:pt>
                <c:pt idx="9840">
                  <c:v>19.998919999999799</c:v>
                </c:pt>
                <c:pt idx="9841">
                  <c:v>19.997800999999999</c:v>
                </c:pt>
                <c:pt idx="9842">
                  <c:v>19.999038999999989</c:v>
                </c:pt>
                <c:pt idx="9843">
                  <c:v>19.999331000000002</c:v>
                </c:pt>
                <c:pt idx="9844">
                  <c:v>19.999168000000001</c:v>
                </c:pt>
                <c:pt idx="9845">
                  <c:v>19.999088</c:v>
                </c:pt>
                <c:pt idx="9846">
                  <c:v>19.997739999999755</c:v>
                </c:pt>
                <c:pt idx="9847">
                  <c:v>19.997807999999999</c:v>
                </c:pt>
                <c:pt idx="9848">
                  <c:v>19.998187999999889</c:v>
                </c:pt>
                <c:pt idx="9849">
                  <c:v>19.997601</c:v>
                </c:pt>
                <c:pt idx="9850">
                  <c:v>19.998878000000001</c:v>
                </c:pt>
                <c:pt idx="9851">
                  <c:v>19.998978000000001</c:v>
                </c:pt>
                <c:pt idx="9852">
                  <c:v>19.999225999999986</c:v>
                </c:pt>
                <c:pt idx="9853">
                  <c:v>19.999209999999795</c:v>
                </c:pt>
                <c:pt idx="9854">
                  <c:v>19.999389999999799</c:v>
                </c:pt>
                <c:pt idx="9855">
                  <c:v>19.998884</c:v>
                </c:pt>
                <c:pt idx="9856">
                  <c:v>19.999853000000005</c:v>
                </c:pt>
                <c:pt idx="9857">
                  <c:v>19.999089999999889</c:v>
                </c:pt>
                <c:pt idx="9858">
                  <c:v>19.998958999999999</c:v>
                </c:pt>
                <c:pt idx="9859">
                  <c:v>20.000001999999999</c:v>
                </c:pt>
                <c:pt idx="9860">
                  <c:v>20.001272</c:v>
                </c:pt>
                <c:pt idx="9861">
                  <c:v>20.000771</c:v>
                </c:pt>
                <c:pt idx="9862">
                  <c:v>19.999009999999807</c:v>
                </c:pt>
                <c:pt idx="9863">
                  <c:v>20.000845000000005</c:v>
                </c:pt>
                <c:pt idx="9864">
                  <c:v>20.000391</c:v>
                </c:pt>
                <c:pt idx="9865">
                  <c:v>19.999333999999781</c:v>
                </c:pt>
                <c:pt idx="9866">
                  <c:v>19.999793999999788</c:v>
                </c:pt>
                <c:pt idx="9867">
                  <c:v>19.99991</c:v>
                </c:pt>
                <c:pt idx="9868">
                  <c:v>20.000589000000002</c:v>
                </c:pt>
                <c:pt idx="9869">
                  <c:v>19.999561</c:v>
                </c:pt>
                <c:pt idx="9870">
                  <c:v>20.001673</c:v>
                </c:pt>
                <c:pt idx="9871">
                  <c:v>20.001638</c:v>
                </c:pt>
                <c:pt idx="9872">
                  <c:v>20.001553000000001</c:v>
                </c:pt>
                <c:pt idx="9873">
                  <c:v>20.001593</c:v>
                </c:pt>
                <c:pt idx="9874">
                  <c:v>20.000705999999987</c:v>
                </c:pt>
                <c:pt idx="9875">
                  <c:v>20.001955000000248</c:v>
                </c:pt>
                <c:pt idx="9876">
                  <c:v>20.001443999999989</c:v>
                </c:pt>
                <c:pt idx="9877">
                  <c:v>20.000916</c:v>
                </c:pt>
                <c:pt idx="9878">
                  <c:v>20.001669</c:v>
                </c:pt>
                <c:pt idx="9879">
                  <c:v>20.001252999999988</c:v>
                </c:pt>
                <c:pt idx="9880">
                  <c:v>20.001411000000001</c:v>
                </c:pt>
                <c:pt idx="9881">
                  <c:v>20.001397999999988</c:v>
                </c:pt>
                <c:pt idx="9882">
                  <c:v>20.001612000000002</c:v>
                </c:pt>
                <c:pt idx="9883">
                  <c:v>20.001328000000001</c:v>
                </c:pt>
                <c:pt idx="9884">
                  <c:v>20.001947000000001</c:v>
                </c:pt>
                <c:pt idx="9885">
                  <c:v>20.001265000000135</c:v>
                </c:pt>
                <c:pt idx="9886">
                  <c:v>20.00028</c:v>
                </c:pt>
                <c:pt idx="9887">
                  <c:v>20.002554</c:v>
                </c:pt>
                <c:pt idx="9888">
                  <c:v>20.001804000000035</c:v>
                </c:pt>
                <c:pt idx="9889">
                  <c:v>20.002791999999989</c:v>
                </c:pt>
                <c:pt idx="9890">
                  <c:v>20.001533999999989</c:v>
                </c:pt>
                <c:pt idx="9891">
                  <c:v>20.002305999999987</c:v>
                </c:pt>
                <c:pt idx="9892">
                  <c:v>20.002051999999999</c:v>
                </c:pt>
                <c:pt idx="9893">
                  <c:v>20.000972999999988</c:v>
                </c:pt>
                <c:pt idx="9894">
                  <c:v>20.001283999999988</c:v>
                </c:pt>
                <c:pt idx="9895">
                  <c:v>20.001265000000135</c:v>
                </c:pt>
                <c:pt idx="9896">
                  <c:v>20.001514</c:v>
                </c:pt>
                <c:pt idx="9897">
                  <c:v>20.001331</c:v>
                </c:pt>
                <c:pt idx="9898">
                  <c:v>20.001383000000001</c:v>
                </c:pt>
                <c:pt idx="9899">
                  <c:v>20.001792999999989</c:v>
                </c:pt>
                <c:pt idx="9900">
                  <c:v>20.000800999999999</c:v>
                </c:pt>
                <c:pt idx="9901">
                  <c:v>20.000558999999999</c:v>
                </c:pt>
                <c:pt idx="9902">
                  <c:v>20.000413999999989</c:v>
                </c:pt>
                <c:pt idx="9903">
                  <c:v>20.000218999999987</c:v>
                </c:pt>
                <c:pt idx="9904">
                  <c:v>20.001664999999999</c:v>
                </c:pt>
                <c:pt idx="9905">
                  <c:v>20.000098999999999</c:v>
                </c:pt>
                <c:pt idx="9906">
                  <c:v>20.000581999999987</c:v>
                </c:pt>
                <c:pt idx="9907">
                  <c:v>19.999969</c:v>
                </c:pt>
                <c:pt idx="9908">
                  <c:v>20.000498</c:v>
                </c:pt>
                <c:pt idx="9909">
                  <c:v>20</c:v>
                </c:pt>
                <c:pt idx="9910">
                  <c:v>19.999775</c:v>
                </c:pt>
                <c:pt idx="9911">
                  <c:v>19.998830999999889</c:v>
                </c:pt>
                <c:pt idx="9912">
                  <c:v>20.001051000000135</c:v>
                </c:pt>
                <c:pt idx="9913">
                  <c:v>20.000406000000002</c:v>
                </c:pt>
                <c:pt idx="9914">
                  <c:v>19.999889</c:v>
                </c:pt>
                <c:pt idx="9915">
                  <c:v>19.999621999999889</c:v>
                </c:pt>
                <c:pt idx="9916">
                  <c:v>20.000222999999803</c:v>
                </c:pt>
                <c:pt idx="9917">
                  <c:v>19.999310999999889</c:v>
                </c:pt>
                <c:pt idx="9918">
                  <c:v>19.999969</c:v>
                </c:pt>
                <c:pt idx="9919">
                  <c:v>19.999736999999715</c:v>
                </c:pt>
                <c:pt idx="9920">
                  <c:v>19.999419999999766</c:v>
                </c:pt>
                <c:pt idx="9921">
                  <c:v>19.999507999999889</c:v>
                </c:pt>
                <c:pt idx="9922">
                  <c:v>19.998505000000002</c:v>
                </c:pt>
                <c:pt idx="9923">
                  <c:v>20.000081999999999</c:v>
                </c:pt>
                <c:pt idx="9924">
                  <c:v>19.999648999999799</c:v>
                </c:pt>
                <c:pt idx="9925">
                  <c:v>20.000080000000001</c:v>
                </c:pt>
                <c:pt idx="9926">
                  <c:v>20.000146999999803</c:v>
                </c:pt>
                <c:pt idx="9927">
                  <c:v>19.998823000000002</c:v>
                </c:pt>
                <c:pt idx="9928">
                  <c:v>19.998694999999795</c:v>
                </c:pt>
                <c:pt idx="9929">
                  <c:v>19.998992999999889</c:v>
                </c:pt>
                <c:pt idx="9930">
                  <c:v>19.999701999999989</c:v>
                </c:pt>
                <c:pt idx="9931">
                  <c:v>19.999656999999889</c:v>
                </c:pt>
                <c:pt idx="9932">
                  <c:v>19.998671999999889</c:v>
                </c:pt>
                <c:pt idx="9933">
                  <c:v>19.999631999999803</c:v>
                </c:pt>
                <c:pt idx="9934">
                  <c:v>19.998931999999989</c:v>
                </c:pt>
                <c:pt idx="9935">
                  <c:v>19.998691999999803</c:v>
                </c:pt>
                <c:pt idx="9936">
                  <c:v>19.999288999999987</c:v>
                </c:pt>
                <c:pt idx="9937">
                  <c:v>19.998218999999889</c:v>
                </c:pt>
                <c:pt idx="9938">
                  <c:v>19.999172000000002</c:v>
                </c:pt>
                <c:pt idx="9939">
                  <c:v>19.997679000000002</c:v>
                </c:pt>
                <c:pt idx="9940">
                  <c:v>19.997765999999999</c:v>
                </c:pt>
                <c:pt idx="9941">
                  <c:v>19.998103999999795</c:v>
                </c:pt>
                <c:pt idx="9942">
                  <c:v>19.998061999999987</c:v>
                </c:pt>
                <c:pt idx="9943">
                  <c:v>19.997941999999988</c:v>
                </c:pt>
                <c:pt idx="9944">
                  <c:v>19.997714999999989</c:v>
                </c:pt>
                <c:pt idx="9945">
                  <c:v>19.998360000000002</c:v>
                </c:pt>
                <c:pt idx="9946">
                  <c:v>19.999604999999889</c:v>
                </c:pt>
                <c:pt idx="9947">
                  <c:v>19.998290999999799</c:v>
                </c:pt>
                <c:pt idx="9948">
                  <c:v>19.998850000000001</c:v>
                </c:pt>
                <c:pt idx="9949">
                  <c:v>19.998485999999989</c:v>
                </c:pt>
                <c:pt idx="9950">
                  <c:v>19.99849299999973</c:v>
                </c:pt>
                <c:pt idx="9951">
                  <c:v>19.998782999999708</c:v>
                </c:pt>
                <c:pt idx="9952">
                  <c:v>19.999148999999989</c:v>
                </c:pt>
                <c:pt idx="9953">
                  <c:v>19.998208999999989</c:v>
                </c:pt>
                <c:pt idx="9954">
                  <c:v>19.999543999999741</c:v>
                </c:pt>
                <c:pt idx="9955">
                  <c:v>19.999298</c:v>
                </c:pt>
                <c:pt idx="9956">
                  <c:v>19.999608999999989</c:v>
                </c:pt>
                <c:pt idx="9957">
                  <c:v>19.998755999999986</c:v>
                </c:pt>
                <c:pt idx="9958">
                  <c:v>19.998951000000005</c:v>
                </c:pt>
                <c:pt idx="9959">
                  <c:v>19.999515999999989</c:v>
                </c:pt>
                <c:pt idx="9960">
                  <c:v>19.999469999999889</c:v>
                </c:pt>
                <c:pt idx="9961">
                  <c:v>19.999604999999889</c:v>
                </c:pt>
                <c:pt idx="9962">
                  <c:v>20.000121999999987</c:v>
                </c:pt>
                <c:pt idx="9963">
                  <c:v>19.998455</c:v>
                </c:pt>
                <c:pt idx="9964">
                  <c:v>19.999898999999999</c:v>
                </c:pt>
                <c:pt idx="9965">
                  <c:v>19.999127999999889</c:v>
                </c:pt>
                <c:pt idx="9966">
                  <c:v>19.999528999999889</c:v>
                </c:pt>
                <c:pt idx="9967">
                  <c:v>20.000912</c:v>
                </c:pt>
                <c:pt idx="9968">
                  <c:v>20.001004999999999</c:v>
                </c:pt>
                <c:pt idx="9969">
                  <c:v>20.002191999999987</c:v>
                </c:pt>
                <c:pt idx="9970">
                  <c:v>20.001996999999999</c:v>
                </c:pt>
                <c:pt idx="9971">
                  <c:v>20.002692999999766</c:v>
                </c:pt>
                <c:pt idx="9972">
                  <c:v>20.001321999999988</c:v>
                </c:pt>
                <c:pt idx="9973">
                  <c:v>20.001512999999989</c:v>
                </c:pt>
                <c:pt idx="9974">
                  <c:v>20.003285999999999</c:v>
                </c:pt>
                <c:pt idx="9975">
                  <c:v>20.001154000000035</c:v>
                </c:pt>
                <c:pt idx="9976">
                  <c:v>20.001581000000005</c:v>
                </c:pt>
                <c:pt idx="9977">
                  <c:v>20.002524999999814</c:v>
                </c:pt>
                <c:pt idx="9978">
                  <c:v>20.00220699999981</c:v>
                </c:pt>
                <c:pt idx="9979">
                  <c:v>20.003339999999795</c:v>
                </c:pt>
                <c:pt idx="9980">
                  <c:v>20.001911000000035</c:v>
                </c:pt>
                <c:pt idx="9981">
                  <c:v>20.002120999999889</c:v>
                </c:pt>
                <c:pt idx="9982">
                  <c:v>20.002221999999989</c:v>
                </c:pt>
                <c:pt idx="9983">
                  <c:v>20.002251000000001</c:v>
                </c:pt>
                <c:pt idx="9984">
                  <c:v>20.002115</c:v>
                </c:pt>
                <c:pt idx="9985">
                  <c:v>20.003655999999999</c:v>
                </c:pt>
                <c:pt idx="9986">
                  <c:v>20.001085000000035</c:v>
                </c:pt>
                <c:pt idx="9987">
                  <c:v>19.998992999999889</c:v>
                </c:pt>
                <c:pt idx="9988">
                  <c:v>20.001104000000005</c:v>
                </c:pt>
                <c:pt idx="9989">
                  <c:v>20.002008</c:v>
                </c:pt>
                <c:pt idx="9990">
                  <c:v>20.001767999999988</c:v>
                </c:pt>
                <c:pt idx="9991">
                  <c:v>20.003350999999999</c:v>
                </c:pt>
                <c:pt idx="9992">
                  <c:v>20.002825000000001</c:v>
                </c:pt>
                <c:pt idx="9993">
                  <c:v>20.002801999999999</c:v>
                </c:pt>
                <c:pt idx="9994">
                  <c:v>20.004048999999988</c:v>
                </c:pt>
                <c:pt idx="9995">
                  <c:v>20.004581000000005</c:v>
                </c:pt>
                <c:pt idx="9996">
                  <c:v>20.005331000000002</c:v>
                </c:pt>
                <c:pt idx="9997">
                  <c:v>20.006252</c:v>
                </c:pt>
                <c:pt idx="9998">
                  <c:v>20.006388000000001</c:v>
                </c:pt>
                <c:pt idx="9999">
                  <c:v>20.007961000000229</c:v>
                </c:pt>
                <c:pt idx="10000">
                  <c:v>20.008457</c:v>
                </c:pt>
                <c:pt idx="10001">
                  <c:v>20.009035000000001</c:v>
                </c:pt>
                <c:pt idx="10002">
                  <c:v>20.010232999999989</c:v>
                </c:pt>
                <c:pt idx="10003">
                  <c:v>20.008712999999741</c:v>
                </c:pt>
                <c:pt idx="10004">
                  <c:v>20.009253999999999</c:v>
                </c:pt>
                <c:pt idx="10005">
                  <c:v>20.009513999999989</c:v>
                </c:pt>
                <c:pt idx="10006">
                  <c:v>20.010361000000035</c:v>
                </c:pt>
                <c:pt idx="10007">
                  <c:v>20.009141999999986</c:v>
                </c:pt>
                <c:pt idx="10008">
                  <c:v>20.008773999999889</c:v>
                </c:pt>
                <c:pt idx="10009">
                  <c:v>20.007508999999999</c:v>
                </c:pt>
                <c:pt idx="10010">
                  <c:v>20.005713999999781</c:v>
                </c:pt>
                <c:pt idx="10011">
                  <c:v>20.003698</c:v>
                </c:pt>
                <c:pt idx="10012">
                  <c:v>20.003425999999987</c:v>
                </c:pt>
                <c:pt idx="10013">
                  <c:v>20.002178000000001</c:v>
                </c:pt>
                <c:pt idx="10014">
                  <c:v>20.001911000000035</c:v>
                </c:pt>
                <c:pt idx="10015">
                  <c:v>20.000830000000001</c:v>
                </c:pt>
                <c:pt idx="10016">
                  <c:v>19.999742999999679</c:v>
                </c:pt>
                <c:pt idx="10017">
                  <c:v>20.000445999999986</c:v>
                </c:pt>
                <c:pt idx="10018">
                  <c:v>19.999545999999889</c:v>
                </c:pt>
                <c:pt idx="10019">
                  <c:v>19.998115999999989</c:v>
                </c:pt>
                <c:pt idx="10020">
                  <c:v>19.998804</c:v>
                </c:pt>
                <c:pt idx="10021">
                  <c:v>19.998267999999989</c:v>
                </c:pt>
                <c:pt idx="10022">
                  <c:v>19.998964000000001</c:v>
                </c:pt>
                <c:pt idx="10023">
                  <c:v>19.999232999999755</c:v>
                </c:pt>
                <c:pt idx="10024">
                  <c:v>19.999009999999807</c:v>
                </c:pt>
                <c:pt idx="10025">
                  <c:v>20.001076000000001</c:v>
                </c:pt>
                <c:pt idx="10026">
                  <c:v>19.999580000000002</c:v>
                </c:pt>
                <c:pt idx="10027">
                  <c:v>20.000216000000002</c:v>
                </c:pt>
                <c:pt idx="10028">
                  <c:v>19.999675999999987</c:v>
                </c:pt>
                <c:pt idx="10029">
                  <c:v>19.999818999999999</c:v>
                </c:pt>
                <c:pt idx="10030">
                  <c:v>20.000654000000001</c:v>
                </c:pt>
                <c:pt idx="10031">
                  <c:v>19.999801999999999</c:v>
                </c:pt>
                <c:pt idx="10032">
                  <c:v>19.998809999999889</c:v>
                </c:pt>
                <c:pt idx="10033">
                  <c:v>19.999454</c:v>
                </c:pt>
                <c:pt idx="10034">
                  <c:v>19.999772999999784</c:v>
                </c:pt>
                <c:pt idx="10035">
                  <c:v>19.998857000000001</c:v>
                </c:pt>
                <c:pt idx="10036">
                  <c:v>19.999687000000002</c:v>
                </c:pt>
                <c:pt idx="10037">
                  <c:v>19.99912299999977</c:v>
                </c:pt>
                <c:pt idx="10038">
                  <c:v>19.999537999999784</c:v>
                </c:pt>
                <c:pt idx="10039">
                  <c:v>20.000053000000001</c:v>
                </c:pt>
                <c:pt idx="10040">
                  <c:v>20.000039999999807</c:v>
                </c:pt>
                <c:pt idx="10041">
                  <c:v>20.001244</c:v>
                </c:pt>
                <c:pt idx="10042">
                  <c:v>20.001152000000001</c:v>
                </c:pt>
                <c:pt idx="10043">
                  <c:v>20.000181000000001</c:v>
                </c:pt>
                <c:pt idx="10044">
                  <c:v>20.001369</c:v>
                </c:pt>
                <c:pt idx="10045">
                  <c:v>20.00103</c:v>
                </c:pt>
                <c:pt idx="10046">
                  <c:v>20.002998000000005</c:v>
                </c:pt>
                <c:pt idx="10047">
                  <c:v>20.002087</c:v>
                </c:pt>
                <c:pt idx="10048">
                  <c:v>20.002098</c:v>
                </c:pt>
                <c:pt idx="10049">
                  <c:v>20.001519999999989</c:v>
                </c:pt>
                <c:pt idx="10050">
                  <c:v>20.001187999999999</c:v>
                </c:pt>
                <c:pt idx="10051">
                  <c:v>19.999225999999986</c:v>
                </c:pt>
                <c:pt idx="10052">
                  <c:v>19.997681</c:v>
                </c:pt>
                <c:pt idx="10053">
                  <c:v>19.996998000000001</c:v>
                </c:pt>
                <c:pt idx="10054">
                  <c:v>19.995405000000002</c:v>
                </c:pt>
                <c:pt idx="10055">
                  <c:v>19.994622999999766</c:v>
                </c:pt>
                <c:pt idx="10056">
                  <c:v>19.992782999999694</c:v>
                </c:pt>
                <c:pt idx="10057">
                  <c:v>19.992255999999987</c:v>
                </c:pt>
                <c:pt idx="10058">
                  <c:v>19.991479999999989</c:v>
                </c:pt>
                <c:pt idx="10059">
                  <c:v>19.991586999999889</c:v>
                </c:pt>
                <c:pt idx="10060">
                  <c:v>19.991734999999807</c:v>
                </c:pt>
                <c:pt idx="10061">
                  <c:v>19.991521999999989</c:v>
                </c:pt>
                <c:pt idx="10062">
                  <c:v>19.992232999999679</c:v>
                </c:pt>
                <c:pt idx="10063">
                  <c:v>19.992726999999675</c:v>
                </c:pt>
                <c:pt idx="10064">
                  <c:v>19.994221</c:v>
                </c:pt>
                <c:pt idx="10065">
                  <c:v>19.993642999999679</c:v>
                </c:pt>
                <c:pt idx="10066">
                  <c:v>19.994814000000005</c:v>
                </c:pt>
                <c:pt idx="10067">
                  <c:v>19.995345999999788</c:v>
                </c:pt>
                <c:pt idx="10068">
                  <c:v>19.996428000000002</c:v>
                </c:pt>
                <c:pt idx="10069">
                  <c:v>19.996600999999803</c:v>
                </c:pt>
                <c:pt idx="10070">
                  <c:v>19.996648999999795</c:v>
                </c:pt>
                <c:pt idx="10071">
                  <c:v>19.996366999999989</c:v>
                </c:pt>
                <c:pt idx="10072">
                  <c:v>19.997041999999986</c:v>
                </c:pt>
                <c:pt idx="10073">
                  <c:v>19.997119999999889</c:v>
                </c:pt>
                <c:pt idx="10074">
                  <c:v>19.999738999999803</c:v>
                </c:pt>
                <c:pt idx="10075">
                  <c:v>19.99864599999977</c:v>
                </c:pt>
                <c:pt idx="10076">
                  <c:v>20.001086999999988</c:v>
                </c:pt>
                <c:pt idx="10077">
                  <c:v>20.001013</c:v>
                </c:pt>
                <c:pt idx="10078">
                  <c:v>20.000461999999999</c:v>
                </c:pt>
                <c:pt idx="10079">
                  <c:v>20.000881000000035</c:v>
                </c:pt>
                <c:pt idx="10080">
                  <c:v>20.00177</c:v>
                </c:pt>
                <c:pt idx="10081">
                  <c:v>20.001211000000001</c:v>
                </c:pt>
                <c:pt idx="10082">
                  <c:v>20.001974000000189</c:v>
                </c:pt>
                <c:pt idx="10083">
                  <c:v>20.002956000000001</c:v>
                </c:pt>
                <c:pt idx="10084">
                  <c:v>20.004213</c:v>
                </c:pt>
                <c:pt idx="10085">
                  <c:v>20.004456000000001</c:v>
                </c:pt>
                <c:pt idx="10086">
                  <c:v>20.004673</c:v>
                </c:pt>
                <c:pt idx="10087">
                  <c:v>20.004856000000135</c:v>
                </c:pt>
                <c:pt idx="10088">
                  <c:v>20.005371</c:v>
                </c:pt>
                <c:pt idx="10089">
                  <c:v>20.005345999999989</c:v>
                </c:pt>
                <c:pt idx="10090">
                  <c:v>20.00669299999981</c:v>
                </c:pt>
                <c:pt idx="10091">
                  <c:v>20.005514000000002</c:v>
                </c:pt>
                <c:pt idx="10092">
                  <c:v>20.006121</c:v>
                </c:pt>
                <c:pt idx="10093">
                  <c:v>20.006419999999814</c:v>
                </c:pt>
                <c:pt idx="10094">
                  <c:v>20.005116999999807</c:v>
                </c:pt>
                <c:pt idx="10095">
                  <c:v>20.006357000000001</c:v>
                </c:pt>
                <c:pt idx="10096">
                  <c:v>20.003914000000005</c:v>
                </c:pt>
                <c:pt idx="10097">
                  <c:v>20.003866000000031</c:v>
                </c:pt>
                <c:pt idx="10098">
                  <c:v>20.003108999999988</c:v>
                </c:pt>
                <c:pt idx="10099">
                  <c:v>20.002503999999803</c:v>
                </c:pt>
                <c:pt idx="10100">
                  <c:v>20.001953000000135</c:v>
                </c:pt>
                <c:pt idx="10101">
                  <c:v>20.000838999999999</c:v>
                </c:pt>
                <c:pt idx="10102">
                  <c:v>19.999753999999989</c:v>
                </c:pt>
                <c:pt idx="10103">
                  <c:v>19.998317999999784</c:v>
                </c:pt>
                <c:pt idx="10104">
                  <c:v>19.998376999999788</c:v>
                </c:pt>
                <c:pt idx="10105">
                  <c:v>19.997378999999999</c:v>
                </c:pt>
                <c:pt idx="10106">
                  <c:v>19.998538999999774</c:v>
                </c:pt>
                <c:pt idx="10107">
                  <c:v>19.997938000000001</c:v>
                </c:pt>
                <c:pt idx="10108">
                  <c:v>19.997906</c:v>
                </c:pt>
                <c:pt idx="10109">
                  <c:v>19.997786999999889</c:v>
                </c:pt>
                <c:pt idx="10110">
                  <c:v>19.997992</c:v>
                </c:pt>
                <c:pt idx="10111">
                  <c:v>19.999112999999788</c:v>
                </c:pt>
                <c:pt idx="10112">
                  <c:v>19.997710999999889</c:v>
                </c:pt>
                <c:pt idx="10113">
                  <c:v>19.998961999999999</c:v>
                </c:pt>
                <c:pt idx="10114">
                  <c:v>19.999763000000002</c:v>
                </c:pt>
                <c:pt idx="10115">
                  <c:v>19.998517999999766</c:v>
                </c:pt>
                <c:pt idx="10116">
                  <c:v>19.999195</c:v>
                </c:pt>
                <c:pt idx="10117">
                  <c:v>19.999143999999784</c:v>
                </c:pt>
                <c:pt idx="10118">
                  <c:v>19.999734999999784</c:v>
                </c:pt>
                <c:pt idx="10119">
                  <c:v>19.999417999999814</c:v>
                </c:pt>
                <c:pt idx="10120">
                  <c:v>19.999576999999814</c:v>
                </c:pt>
                <c:pt idx="10121">
                  <c:v>19.999264</c:v>
                </c:pt>
                <c:pt idx="10122">
                  <c:v>19.999763000000002</c:v>
                </c:pt>
                <c:pt idx="10123">
                  <c:v>20.000112999999889</c:v>
                </c:pt>
                <c:pt idx="10124">
                  <c:v>20.001405999999999</c:v>
                </c:pt>
                <c:pt idx="10125">
                  <c:v>20.000976999999999</c:v>
                </c:pt>
                <c:pt idx="10126">
                  <c:v>19.999663999999989</c:v>
                </c:pt>
                <c:pt idx="10127">
                  <c:v>20.002475999999987</c:v>
                </c:pt>
                <c:pt idx="10128">
                  <c:v>20.002336999999766</c:v>
                </c:pt>
                <c:pt idx="10129">
                  <c:v>20.003631999999989</c:v>
                </c:pt>
                <c:pt idx="10130">
                  <c:v>20.002890000000001</c:v>
                </c:pt>
                <c:pt idx="10131">
                  <c:v>20.003391000000001</c:v>
                </c:pt>
                <c:pt idx="10132">
                  <c:v>20.001776</c:v>
                </c:pt>
                <c:pt idx="10133">
                  <c:v>20.003335999999987</c:v>
                </c:pt>
                <c:pt idx="10134">
                  <c:v>20.002262000000002</c:v>
                </c:pt>
                <c:pt idx="10135">
                  <c:v>20.003805000000035</c:v>
                </c:pt>
                <c:pt idx="10136">
                  <c:v>20.003579999999989</c:v>
                </c:pt>
                <c:pt idx="10137">
                  <c:v>20.002293000000002</c:v>
                </c:pt>
                <c:pt idx="10138">
                  <c:v>20.002410999999814</c:v>
                </c:pt>
                <c:pt idx="10139">
                  <c:v>20.003285999999999</c:v>
                </c:pt>
                <c:pt idx="10140">
                  <c:v>20.001374999999999</c:v>
                </c:pt>
                <c:pt idx="10141">
                  <c:v>20.001912999999988</c:v>
                </c:pt>
                <c:pt idx="10142">
                  <c:v>20.002322999999766</c:v>
                </c:pt>
                <c:pt idx="10143">
                  <c:v>20.001574999999999</c:v>
                </c:pt>
                <c:pt idx="10144">
                  <c:v>20.001100999999988</c:v>
                </c:pt>
                <c:pt idx="10145">
                  <c:v>20.001024000000001</c:v>
                </c:pt>
                <c:pt idx="10146">
                  <c:v>20.000735999999989</c:v>
                </c:pt>
                <c:pt idx="10147">
                  <c:v>20.000153999999988</c:v>
                </c:pt>
                <c:pt idx="10148">
                  <c:v>19.999543999999741</c:v>
                </c:pt>
                <c:pt idx="10149">
                  <c:v>19.999309999999788</c:v>
                </c:pt>
                <c:pt idx="10150">
                  <c:v>20.000086</c:v>
                </c:pt>
                <c:pt idx="10151">
                  <c:v>19.998616999999701</c:v>
                </c:pt>
                <c:pt idx="10152">
                  <c:v>19.998494999999803</c:v>
                </c:pt>
                <c:pt idx="10153">
                  <c:v>19.998658999999989</c:v>
                </c:pt>
                <c:pt idx="10154">
                  <c:v>19.99809299999977</c:v>
                </c:pt>
                <c:pt idx="10155">
                  <c:v>19.998231999999799</c:v>
                </c:pt>
                <c:pt idx="10156">
                  <c:v>19.998981000000001</c:v>
                </c:pt>
                <c:pt idx="10157">
                  <c:v>19.997301</c:v>
                </c:pt>
                <c:pt idx="10158">
                  <c:v>19.999043999999788</c:v>
                </c:pt>
                <c:pt idx="10159">
                  <c:v>19.999110999999989</c:v>
                </c:pt>
                <c:pt idx="10160">
                  <c:v>19.999656999999889</c:v>
                </c:pt>
                <c:pt idx="10161">
                  <c:v>19.997093</c:v>
                </c:pt>
                <c:pt idx="10162">
                  <c:v>19.998088999999986</c:v>
                </c:pt>
                <c:pt idx="10163">
                  <c:v>19.999179999999889</c:v>
                </c:pt>
                <c:pt idx="10164">
                  <c:v>19.999186999999989</c:v>
                </c:pt>
                <c:pt idx="10165">
                  <c:v>19.998782999999708</c:v>
                </c:pt>
                <c:pt idx="10166">
                  <c:v>19.999030999999889</c:v>
                </c:pt>
                <c:pt idx="10167">
                  <c:v>20.000435</c:v>
                </c:pt>
                <c:pt idx="10168">
                  <c:v>20.000166</c:v>
                </c:pt>
                <c:pt idx="10169">
                  <c:v>19.999616999999766</c:v>
                </c:pt>
                <c:pt idx="10170">
                  <c:v>19.999952</c:v>
                </c:pt>
                <c:pt idx="10171">
                  <c:v>19.999872</c:v>
                </c:pt>
                <c:pt idx="10172">
                  <c:v>20.000703999999889</c:v>
                </c:pt>
                <c:pt idx="10173">
                  <c:v>20.001370999999999</c:v>
                </c:pt>
                <c:pt idx="10174">
                  <c:v>20.001261000000031</c:v>
                </c:pt>
                <c:pt idx="10175">
                  <c:v>20.001183000000001</c:v>
                </c:pt>
                <c:pt idx="10176">
                  <c:v>20.001175000000035</c:v>
                </c:pt>
                <c:pt idx="10177">
                  <c:v>20.00254799999977</c:v>
                </c:pt>
                <c:pt idx="10178">
                  <c:v>20.001514</c:v>
                </c:pt>
                <c:pt idx="10179">
                  <c:v>20.001339000000002</c:v>
                </c:pt>
                <c:pt idx="10180">
                  <c:v>20.001766</c:v>
                </c:pt>
                <c:pt idx="10181">
                  <c:v>20.000771</c:v>
                </c:pt>
                <c:pt idx="10182">
                  <c:v>20.000865999999998</c:v>
                </c:pt>
                <c:pt idx="10183">
                  <c:v>20.002021999999986</c:v>
                </c:pt>
                <c:pt idx="10184">
                  <c:v>20.001110000000001</c:v>
                </c:pt>
                <c:pt idx="10185">
                  <c:v>20.000515</c:v>
                </c:pt>
                <c:pt idx="10186">
                  <c:v>20.000737999999803</c:v>
                </c:pt>
                <c:pt idx="10187">
                  <c:v>20.000450000000001</c:v>
                </c:pt>
                <c:pt idx="10188">
                  <c:v>20.000298999999988</c:v>
                </c:pt>
                <c:pt idx="10189">
                  <c:v>20.000095000000005</c:v>
                </c:pt>
                <c:pt idx="10190">
                  <c:v>19.999589999999788</c:v>
                </c:pt>
                <c:pt idx="10191">
                  <c:v>20.000464999999988</c:v>
                </c:pt>
                <c:pt idx="10192">
                  <c:v>20.000019000000002</c:v>
                </c:pt>
                <c:pt idx="10193">
                  <c:v>19.999314999999989</c:v>
                </c:pt>
                <c:pt idx="10194">
                  <c:v>19.999143999999784</c:v>
                </c:pt>
                <c:pt idx="10195">
                  <c:v>19.998825</c:v>
                </c:pt>
                <c:pt idx="10196">
                  <c:v>19.998538999999774</c:v>
                </c:pt>
                <c:pt idx="10197">
                  <c:v>19.998170999999989</c:v>
                </c:pt>
                <c:pt idx="10198">
                  <c:v>19.998469999999781</c:v>
                </c:pt>
                <c:pt idx="10199">
                  <c:v>19.998328999999799</c:v>
                </c:pt>
                <c:pt idx="10200">
                  <c:v>19.999085999999988</c:v>
                </c:pt>
                <c:pt idx="10201">
                  <c:v>19.998610999999755</c:v>
                </c:pt>
                <c:pt idx="10202">
                  <c:v>19.999743999999723</c:v>
                </c:pt>
                <c:pt idx="10203">
                  <c:v>19.998937999999889</c:v>
                </c:pt>
                <c:pt idx="10204">
                  <c:v>19.999106999999889</c:v>
                </c:pt>
                <c:pt idx="10205">
                  <c:v>19.999371</c:v>
                </c:pt>
                <c:pt idx="10206">
                  <c:v>19.999545999999889</c:v>
                </c:pt>
                <c:pt idx="10207">
                  <c:v>19.999619999999741</c:v>
                </c:pt>
                <c:pt idx="10208">
                  <c:v>20.000432999999777</c:v>
                </c:pt>
                <c:pt idx="10209">
                  <c:v>19.998856</c:v>
                </c:pt>
                <c:pt idx="10210">
                  <c:v>20.000854000000135</c:v>
                </c:pt>
                <c:pt idx="10211">
                  <c:v>20.000067000000001</c:v>
                </c:pt>
                <c:pt idx="10212">
                  <c:v>20.001394000000001</c:v>
                </c:pt>
                <c:pt idx="10213">
                  <c:v>20.001124999999988</c:v>
                </c:pt>
                <c:pt idx="10214">
                  <c:v>20.001486</c:v>
                </c:pt>
                <c:pt idx="10215">
                  <c:v>20.000856000000031</c:v>
                </c:pt>
                <c:pt idx="10216">
                  <c:v>20.000346999999795</c:v>
                </c:pt>
                <c:pt idx="10217">
                  <c:v>20.001116</c:v>
                </c:pt>
                <c:pt idx="10218">
                  <c:v>20.001974000000189</c:v>
                </c:pt>
                <c:pt idx="10219">
                  <c:v>20.001957000000203</c:v>
                </c:pt>
                <c:pt idx="10220">
                  <c:v>20.000022999999889</c:v>
                </c:pt>
                <c:pt idx="10221">
                  <c:v>20.002357</c:v>
                </c:pt>
                <c:pt idx="10222">
                  <c:v>20.001579</c:v>
                </c:pt>
                <c:pt idx="10223">
                  <c:v>20.000969000000001</c:v>
                </c:pt>
                <c:pt idx="10224">
                  <c:v>20.00123</c:v>
                </c:pt>
                <c:pt idx="10225">
                  <c:v>20.001194000000005</c:v>
                </c:pt>
                <c:pt idx="10226">
                  <c:v>20.000691999999987</c:v>
                </c:pt>
                <c:pt idx="10227">
                  <c:v>20.000209999999889</c:v>
                </c:pt>
                <c:pt idx="10228">
                  <c:v>20.000074000000001</c:v>
                </c:pt>
                <c:pt idx="10229">
                  <c:v>19.999829999999989</c:v>
                </c:pt>
                <c:pt idx="10230">
                  <c:v>19.998780999999781</c:v>
                </c:pt>
                <c:pt idx="10231">
                  <c:v>19.999084</c:v>
                </c:pt>
                <c:pt idx="10232">
                  <c:v>19.999515999999989</c:v>
                </c:pt>
                <c:pt idx="10233">
                  <c:v>19.999135999999989</c:v>
                </c:pt>
                <c:pt idx="10234">
                  <c:v>19.998971999999988</c:v>
                </c:pt>
                <c:pt idx="10235">
                  <c:v>19.999018</c:v>
                </c:pt>
                <c:pt idx="10236">
                  <c:v>19.999202999999788</c:v>
                </c:pt>
                <c:pt idx="10237">
                  <c:v>19.999244999999807</c:v>
                </c:pt>
                <c:pt idx="10238">
                  <c:v>19.999440999999774</c:v>
                </c:pt>
                <c:pt idx="10239">
                  <c:v>19.999663999999989</c:v>
                </c:pt>
                <c:pt idx="10240">
                  <c:v>19.998656999999795</c:v>
                </c:pt>
                <c:pt idx="10241">
                  <c:v>19.999018</c:v>
                </c:pt>
                <c:pt idx="10242">
                  <c:v>20.000060999999999</c:v>
                </c:pt>
                <c:pt idx="10243">
                  <c:v>20.000216000000002</c:v>
                </c:pt>
                <c:pt idx="10244">
                  <c:v>19.999271</c:v>
                </c:pt>
                <c:pt idx="10245">
                  <c:v>19.999067</c:v>
                </c:pt>
                <c:pt idx="10246">
                  <c:v>20.000603000000002</c:v>
                </c:pt>
                <c:pt idx="10247">
                  <c:v>20.000658000000001</c:v>
                </c:pt>
                <c:pt idx="10248">
                  <c:v>19.999652999999814</c:v>
                </c:pt>
                <c:pt idx="10249">
                  <c:v>19.999886</c:v>
                </c:pt>
                <c:pt idx="10250">
                  <c:v>20.000353</c:v>
                </c:pt>
                <c:pt idx="10251">
                  <c:v>19.999328999999989</c:v>
                </c:pt>
                <c:pt idx="10252">
                  <c:v>20.000983999999999</c:v>
                </c:pt>
                <c:pt idx="10253">
                  <c:v>20.001187999999999</c:v>
                </c:pt>
                <c:pt idx="10254">
                  <c:v>20.000952000000005</c:v>
                </c:pt>
                <c:pt idx="10255">
                  <c:v>20.000883000000005</c:v>
                </c:pt>
                <c:pt idx="10256">
                  <c:v>20.000881000000035</c:v>
                </c:pt>
                <c:pt idx="10257">
                  <c:v>20.002513999999795</c:v>
                </c:pt>
                <c:pt idx="10258">
                  <c:v>20.000045999999987</c:v>
                </c:pt>
                <c:pt idx="10259">
                  <c:v>20.000522999999788</c:v>
                </c:pt>
                <c:pt idx="10260">
                  <c:v>20.000008000000001</c:v>
                </c:pt>
                <c:pt idx="10261">
                  <c:v>20.000181000000001</c:v>
                </c:pt>
                <c:pt idx="10262">
                  <c:v>20.000584</c:v>
                </c:pt>
                <c:pt idx="10263">
                  <c:v>20.001107999999999</c:v>
                </c:pt>
                <c:pt idx="10264">
                  <c:v>19.999030999999889</c:v>
                </c:pt>
                <c:pt idx="10265">
                  <c:v>19.999898999999999</c:v>
                </c:pt>
                <c:pt idx="10266">
                  <c:v>19.999922000000002</c:v>
                </c:pt>
                <c:pt idx="10267">
                  <c:v>20.000153999999988</c:v>
                </c:pt>
                <c:pt idx="10268">
                  <c:v>20.000211999999987</c:v>
                </c:pt>
                <c:pt idx="10269">
                  <c:v>20.000048</c:v>
                </c:pt>
                <c:pt idx="10270">
                  <c:v>19.999195</c:v>
                </c:pt>
                <c:pt idx="10271">
                  <c:v>19.999335999999989</c:v>
                </c:pt>
                <c:pt idx="10272">
                  <c:v>19.999770999999889</c:v>
                </c:pt>
                <c:pt idx="10273">
                  <c:v>19.998048999999803</c:v>
                </c:pt>
                <c:pt idx="10274">
                  <c:v>19.999471999999987</c:v>
                </c:pt>
                <c:pt idx="10275">
                  <c:v>19.999345999999989</c:v>
                </c:pt>
                <c:pt idx="10276">
                  <c:v>19.999135999999989</c:v>
                </c:pt>
                <c:pt idx="10277">
                  <c:v>19.998218999999889</c:v>
                </c:pt>
                <c:pt idx="10278">
                  <c:v>19.999417999999814</c:v>
                </c:pt>
                <c:pt idx="10279">
                  <c:v>19.998830999999889</c:v>
                </c:pt>
                <c:pt idx="10280">
                  <c:v>19.997252</c:v>
                </c:pt>
                <c:pt idx="10281">
                  <c:v>19.997388999999988</c:v>
                </c:pt>
                <c:pt idx="10282">
                  <c:v>19.997098999999999</c:v>
                </c:pt>
                <c:pt idx="10283">
                  <c:v>19.996853000000005</c:v>
                </c:pt>
                <c:pt idx="10284">
                  <c:v>19.998227999999774</c:v>
                </c:pt>
                <c:pt idx="10285">
                  <c:v>19.995641999999741</c:v>
                </c:pt>
                <c:pt idx="10286">
                  <c:v>19.997019000000002</c:v>
                </c:pt>
                <c:pt idx="10287">
                  <c:v>19.996803</c:v>
                </c:pt>
                <c:pt idx="10288">
                  <c:v>19.995892999999889</c:v>
                </c:pt>
                <c:pt idx="10289">
                  <c:v>19.997658000000001</c:v>
                </c:pt>
                <c:pt idx="10290">
                  <c:v>19.996555000000001</c:v>
                </c:pt>
                <c:pt idx="10291">
                  <c:v>19.997722999999763</c:v>
                </c:pt>
                <c:pt idx="10292">
                  <c:v>19.997879000000001</c:v>
                </c:pt>
                <c:pt idx="10293">
                  <c:v>19.997617999999989</c:v>
                </c:pt>
                <c:pt idx="10294">
                  <c:v>19.999134000000002</c:v>
                </c:pt>
                <c:pt idx="10295">
                  <c:v>19.997952000000005</c:v>
                </c:pt>
                <c:pt idx="10296">
                  <c:v>19.999298</c:v>
                </c:pt>
                <c:pt idx="10297">
                  <c:v>19.998179999999788</c:v>
                </c:pt>
                <c:pt idx="10298">
                  <c:v>19.997333999999814</c:v>
                </c:pt>
                <c:pt idx="10299">
                  <c:v>19.998058</c:v>
                </c:pt>
                <c:pt idx="10300">
                  <c:v>19.998176999999803</c:v>
                </c:pt>
                <c:pt idx="10301">
                  <c:v>19.998567999999889</c:v>
                </c:pt>
                <c:pt idx="10302">
                  <c:v>19.998391999999889</c:v>
                </c:pt>
                <c:pt idx="10303">
                  <c:v>19.999410999999807</c:v>
                </c:pt>
                <c:pt idx="10304">
                  <c:v>19.999077</c:v>
                </c:pt>
                <c:pt idx="10305">
                  <c:v>19.998954999999999</c:v>
                </c:pt>
                <c:pt idx="10306">
                  <c:v>19.998509999999715</c:v>
                </c:pt>
                <c:pt idx="10307">
                  <c:v>19.998913000000002</c:v>
                </c:pt>
                <c:pt idx="10308">
                  <c:v>19.999960000000005</c:v>
                </c:pt>
                <c:pt idx="10309">
                  <c:v>19.998630999999719</c:v>
                </c:pt>
                <c:pt idx="10310">
                  <c:v>19.999448999999807</c:v>
                </c:pt>
                <c:pt idx="10311">
                  <c:v>19.999093999999989</c:v>
                </c:pt>
                <c:pt idx="10312">
                  <c:v>20.000259</c:v>
                </c:pt>
                <c:pt idx="10313">
                  <c:v>19.999623999999766</c:v>
                </c:pt>
                <c:pt idx="10314">
                  <c:v>19.998978000000001</c:v>
                </c:pt>
                <c:pt idx="10315">
                  <c:v>19.999701999999989</c:v>
                </c:pt>
                <c:pt idx="10316">
                  <c:v>19.998830999999889</c:v>
                </c:pt>
                <c:pt idx="10317">
                  <c:v>20.000053000000001</c:v>
                </c:pt>
                <c:pt idx="10318">
                  <c:v>19.999298</c:v>
                </c:pt>
                <c:pt idx="10319">
                  <c:v>20.000783999999989</c:v>
                </c:pt>
                <c:pt idx="10320">
                  <c:v>20.000028999999987</c:v>
                </c:pt>
                <c:pt idx="10321">
                  <c:v>20.000444000000002</c:v>
                </c:pt>
                <c:pt idx="10322">
                  <c:v>19.999908000000001</c:v>
                </c:pt>
                <c:pt idx="10323">
                  <c:v>20.002418999999989</c:v>
                </c:pt>
                <c:pt idx="10324">
                  <c:v>20.001225999999999</c:v>
                </c:pt>
                <c:pt idx="10325">
                  <c:v>20.000961000000135</c:v>
                </c:pt>
                <c:pt idx="10326">
                  <c:v>20.001192</c:v>
                </c:pt>
                <c:pt idx="10327">
                  <c:v>20.001241999999987</c:v>
                </c:pt>
                <c:pt idx="10328">
                  <c:v>20.000178999999999</c:v>
                </c:pt>
                <c:pt idx="10329">
                  <c:v>20.001154000000035</c:v>
                </c:pt>
                <c:pt idx="10330">
                  <c:v>20.001391999999999</c:v>
                </c:pt>
                <c:pt idx="10331">
                  <c:v>20.000735999999989</c:v>
                </c:pt>
                <c:pt idx="10332">
                  <c:v>20.000586999999989</c:v>
                </c:pt>
                <c:pt idx="10333">
                  <c:v>20.002795999999989</c:v>
                </c:pt>
                <c:pt idx="10334">
                  <c:v>20.002801999999999</c:v>
                </c:pt>
                <c:pt idx="10335">
                  <c:v>20.002313999999807</c:v>
                </c:pt>
                <c:pt idx="10336">
                  <c:v>20.001093000000001</c:v>
                </c:pt>
                <c:pt idx="10337">
                  <c:v>20.002208999999986</c:v>
                </c:pt>
                <c:pt idx="10338">
                  <c:v>20.001636999999889</c:v>
                </c:pt>
                <c:pt idx="10339">
                  <c:v>20.001822000000001</c:v>
                </c:pt>
                <c:pt idx="10340">
                  <c:v>20.001890000000031</c:v>
                </c:pt>
                <c:pt idx="10341">
                  <c:v>20.001439999999889</c:v>
                </c:pt>
                <c:pt idx="10342">
                  <c:v>20.001571999999999</c:v>
                </c:pt>
                <c:pt idx="10343">
                  <c:v>20.002662999999803</c:v>
                </c:pt>
                <c:pt idx="10344">
                  <c:v>20.001035999999999</c:v>
                </c:pt>
                <c:pt idx="10345">
                  <c:v>20.001000999999999</c:v>
                </c:pt>
                <c:pt idx="10346">
                  <c:v>20.003525</c:v>
                </c:pt>
                <c:pt idx="10347">
                  <c:v>20.002354</c:v>
                </c:pt>
                <c:pt idx="10348">
                  <c:v>20.001197999999999</c:v>
                </c:pt>
                <c:pt idx="10349">
                  <c:v>20.002116999999803</c:v>
                </c:pt>
                <c:pt idx="10350">
                  <c:v>20.003219999999889</c:v>
                </c:pt>
                <c:pt idx="10351">
                  <c:v>20.002213999999814</c:v>
                </c:pt>
                <c:pt idx="10352">
                  <c:v>20.001826999999999</c:v>
                </c:pt>
                <c:pt idx="10353">
                  <c:v>20.001232000000002</c:v>
                </c:pt>
                <c:pt idx="10354">
                  <c:v>20.001636999999889</c:v>
                </c:pt>
                <c:pt idx="10355">
                  <c:v>20.001518000000001</c:v>
                </c:pt>
                <c:pt idx="10356">
                  <c:v>20.001543000000002</c:v>
                </c:pt>
                <c:pt idx="10357">
                  <c:v>20.001548999999986</c:v>
                </c:pt>
                <c:pt idx="10358">
                  <c:v>20.001370999999999</c:v>
                </c:pt>
                <c:pt idx="10359">
                  <c:v>20.00123</c:v>
                </c:pt>
                <c:pt idx="10360">
                  <c:v>20.001593</c:v>
                </c:pt>
                <c:pt idx="10361">
                  <c:v>20.001232000000002</c:v>
                </c:pt>
                <c:pt idx="10362">
                  <c:v>20.001874999999998</c:v>
                </c:pt>
                <c:pt idx="10363">
                  <c:v>20.000606999999889</c:v>
                </c:pt>
                <c:pt idx="10364">
                  <c:v>20.000928999999999</c:v>
                </c:pt>
                <c:pt idx="10365">
                  <c:v>20.001493</c:v>
                </c:pt>
                <c:pt idx="10366">
                  <c:v>20.000768999999988</c:v>
                </c:pt>
                <c:pt idx="10367">
                  <c:v>20.002101999999987</c:v>
                </c:pt>
                <c:pt idx="10368">
                  <c:v>20.001194000000005</c:v>
                </c:pt>
                <c:pt idx="10369">
                  <c:v>20.000735999999989</c:v>
                </c:pt>
                <c:pt idx="10370">
                  <c:v>20.001871000000211</c:v>
                </c:pt>
                <c:pt idx="10371">
                  <c:v>20.001767999999988</c:v>
                </c:pt>
                <c:pt idx="10372">
                  <c:v>20.000598999999987</c:v>
                </c:pt>
                <c:pt idx="10373">
                  <c:v>20.000912</c:v>
                </c:pt>
                <c:pt idx="10374">
                  <c:v>20.000568000000001</c:v>
                </c:pt>
                <c:pt idx="10375">
                  <c:v>20.000312999999807</c:v>
                </c:pt>
                <c:pt idx="10376">
                  <c:v>20.000076</c:v>
                </c:pt>
                <c:pt idx="10377">
                  <c:v>19.999880000000001</c:v>
                </c:pt>
                <c:pt idx="10378">
                  <c:v>20.000318999999987</c:v>
                </c:pt>
                <c:pt idx="10379">
                  <c:v>20.001238000000001</c:v>
                </c:pt>
                <c:pt idx="10380">
                  <c:v>19.999583999999889</c:v>
                </c:pt>
                <c:pt idx="10381">
                  <c:v>20.000315000000001</c:v>
                </c:pt>
                <c:pt idx="10382">
                  <c:v>19.999753999999989</c:v>
                </c:pt>
                <c:pt idx="10383">
                  <c:v>19.999680999999889</c:v>
                </c:pt>
                <c:pt idx="10384">
                  <c:v>19.999478999999987</c:v>
                </c:pt>
                <c:pt idx="10385">
                  <c:v>20.000256</c:v>
                </c:pt>
                <c:pt idx="10386">
                  <c:v>20.000886999999999</c:v>
                </c:pt>
                <c:pt idx="10387">
                  <c:v>20.000318999999987</c:v>
                </c:pt>
                <c:pt idx="10388">
                  <c:v>20.000360000000001</c:v>
                </c:pt>
                <c:pt idx="10389">
                  <c:v>20.001259000000001</c:v>
                </c:pt>
                <c:pt idx="10390">
                  <c:v>19.999153</c:v>
                </c:pt>
                <c:pt idx="10391">
                  <c:v>19.99952299999973</c:v>
                </c:pt>
                <c:pt idx="10392">
                  <c:v>19.998767999999803</c:v>
                </c:pt>
                <c:pt idx="10393">
                  <c:v>20.000076</c:v>
                </c:pt>
                <c:pt idx="10394">
                  <c:v>20.000571999999988</c:v>
                </c:pt>
                <c:pt idx="10395">
                  <c:v>19.998603999999755</c:v>
                </c:pt>
                <c:pt idx="10396">
                  <c:v>19.999103999999889</c:v>
                </c:pt>
                <c:pt idx="10397">
                  <c:v>19.998837000000002</c:v>
                </c:pt>
                <c:pt idx="10398">
                  <c:v>19.999941</c:v>
                </c:pt>
                <c:pt idx="10399">
                  <c:v>19.999089999999889</c:v>
                </c:pt>
                <c:pt idx="10400">
                  <c:v>19.999206999999807</c:v>
                </c:pt>
                <c:pt idx="10401">
                  <c:v>20.000067000000001</c:v>
                </c:pt>
                <c:pt idx="10402">
                  <c:v>19.999352999999989</c:v>
                </c:pt>
                <c:pt idx="10403">
                  <c:v>19.998752999999766</c:v>
                </c:pt>
                <c:pt idx="10404">
                  <c:v>20.000225</c:v>
                </c:pt>
                <c:pt idx="10405">
                  <c:v>20.000606999999889</c:v>
                </c:pt>
                <c:pt idx="10406">
                  <c:v>19.998597999999788</c:v>
                </c:pt>
                <c:pt idx="10407">
                  <c:v>19.998620999999744</c:v>
                </c:pt>
                <c:pt idx="10408">
                  <c:v>19.998017999999803</c:v>
                </c:pt>
                <c:pt idx="10409">
                  <c:v>19.997022999999889</c:v>
                </c:pt>
                <c:pt idx="10410">
                  <c:v>19.998915</c:v>
                </c:pt>
                <c:pt idx="10411">
                  <c:v>19.997795</c:v>
                </c:pt>
                <c:pt idx="10412">
                  <c:v>19.999597999999889</c:v>
                </c:pt>
                <c:pt idx="10413">
                  <c:v>20.000022999999889</c:v>
                </c:pt>
                <c:pt idx="10414">
                  <c:v>20.000890999999999</c:v>
                </c:pt>
                <c:pt idx="10415">
                  <c:v>19.999783999999799</c:v>
                </c:pt>
                <c:pt idx="10416">
                  <c:v>20.000254000000005</c:v>
                </c:pt>
                <c:pt idx="10417">
                  <c:v>20.001035999999999</c:v>
                </c:pt>
                <c:pt idx="10418">
                  <c:v>19.998553999999814</c:v>
                </c:pt>
                <c:pt idx="10419">
                  <c:v>20.000515</c:v>
                </c:pt>
                <c:pt idx="10420">
                  <c:v>19.998982999999889</c:v>
                </c:pt>
                <c:pt idx="10421">
                  <c:v>19.998845999999986</c:v>
                </c:pt>
                <c:pt idx="10422">
                  <c:v>20.000098999999999</c:v>
                </c:pt>
                <c:pt idx="10423">
                  <c:v>20.000557000000001</c:v>
                </c:pt>
                <c:pt idx="10424">
                  <c:v>19.999640999999759</c:v>
                </c:pt>
                <c:pt idx="10425">
                  <c:v>19.999813</c:v>
                </c:pt>
                <c:pt idx="10426">
                  <c:v>19.998998999999987</c:v>
                </c:pt>
                <c:pt idx="10427">
                  <c:v>20.000463</c:v>
                </c:pt>
                <c:pt idx="10428">
                  <c:v>19.999528999999889</c:v>
                </c:pt>
                <c:pt idx="10429">
                  <c:v>20.000535999999986</c:v>
                </c:pt>
                <c:pt idx="10430">
                  <c:v>19.999979</c:v>
                </c:pt>
                <c:pt idx="10431">
                  <c:v>20.000209999999889</c:v>
                </c:pt>
                <c:pt idx="10432">
                  <c:v>19.998666999999781</c:v>
                </c:pt>
                <c:pt idx="10433">
                  <c:v>19.999446999999737</c:v>
                </c:pt>
                <c:pt idx="10434">
                  <c:v>20.001080000000005</c:v>
                </c:pt>
                <c:pt idx="10435">
                  <c:v>20.002089000000002</c:v>
                </c:pt>
                <c:pt idx="10436">
                  <c:v>20.001246999999989</c:v>
                </c:pt>
                <c:pt idx="10437">
                  <c:v>20.001694000000001</c:v>
                </c:pt>
                <c:pt idx="10438">
                  <c:v>20.001289</c:v>
                </c:pt>
                <c:pt idx="10439">
                  <c:v>20.052631000000002</c:v>
                </c:pt>
                <c:pt idx="10440">
                  <c:v>20.075773000000002</c:v>
                </c:pt>
                <c:pt idx="10441">
                  <c:v>20.075474</c:v>
                </c:pt>
                <c:pt idx="10442">
                  <c:v>20.072800000000001</c:v>
                </c:pt>
                <c:pt idx="10443">
                  <c:v>20.073788</c:v>
                </c:pt>
                <c:pt idx="10444">
                  <c:v>20.073432999999788</c:v>
                </c:pt>
                <c:pt idx="10445">
                  <c:v>20.073664000000001</c:v>
                </c:pt>
                <c:pt idx="10446">
                  <c:v>20.075087</c:v>
                </c:pt>
                <c:pt idx="10447">
                  <c:v>20.086817</c:v>
                </c:pt>
                <c:pt idx="10448">
                  <c:v>20.102551999999999</c:v>
                </c:pt>
                <c:pt idx="10449">
                  <c:v>20.117100000000196</c:v>
                </c:pt>
                <c:pt idx="10450">
                  <c:v>20.132501999999999</c:v>
                </c:pt>
                <c:pt idx="10451">
                  <c:v>20.146447999999989</c:v>
                </c:pt>
                <c:pt idx="10452">
                  <c:v>20.159122</c:v>
                </c:pt>
                <c:pt idx="10453">
                  <c:v>20.172049999999889</c:v>
                </c:pt>
                <c:pt idx="10454">
                  <c:v>20.183600999999989</c:v>
                </c:pt>
                <c:pt idx="10455">
                  <c:v>20.195620999999889</c:v>
                </c:pt>
                <c:pt idx="10456">
                  <c:v>20.206016999999989</c:v>
                </c:pt>
                <c:pt idx="10457">
                  <c:v>20.215671999999987</c:v>
                </c:pt>
                <c:pt idx="10458">
                  <c:v>20.220328999999989</c:v>
                </c:pt>
                <c:pt idx="10459">
                  <c:v>20.224715999999987</c:v>
                </c:pt>
                <c:pt idx="10460">
                  <c:v>20.224459</c:v>
                </c:pt>
                <c:pt idx="10461">
                  <c:v>20.219372</c:v>
                </c:pt>
                <c:pt idx="10462">
                  <c:v>20.210339999999889</c:v>
                </c:pt>
                <c:pt idx="10463">
                  <c:v>20.197202999999988</c:v>
                </c:pt>
                <c:pt idx="10464">
                  <c:v>20.188300999999989</c:v>
                </c:pt>
                <c:pt idx="10465">
                  <c:v>20.181531999999986</c:v>
                </c:pt>
                <c:pt idx="10466">
                  <c:v>20.17811</c:v>
                </c:pt>
                <c:pt idx="10467">
                  <c:v>20.178837000000001</c:v>
                </c:pt>
                <c:pt idx="10468">
                  <c:v>20.179379999999988</c:v>
                </c:pt>
                <c:pt idx="10469">
                  <c:v>20.183081000000001</c:v>
                </c:pt>
                <c:pt idx="10470">
                  <c:v>20.188008999999987</c:v>
                </c:pt>
                <c:pt idx="10471">
                  <c:v>20.195039999999889</c:v>
                </c:pt>
                <c:pt idx="10472">
                  <c:v>20.201468999999999</c:v>
                </c:pt>
                <c:pt idx="10473">
                  <c:v>20.203735000000002</c:v>
                </c:pt>
                <c:pt idx="10474">
                  <c:v>20.207937000000001</c:v>
                </c:pt>
                <c:pt idx="10475">
                  <c:v>20.209999</c:v>
                </c:pt>
                <c:pt idx="10476">
                  <c:v>20.213518000000001</c:v>
                </c:pt>
                <c:pt idx="10477">
                  <c:v>20.212584</c:v>
                </c:pt>
                <c:pt idx="10478">
                  <c:v>20.2117</c:v>
                </c:pt>
                <c:pt idx="10479">
                  <c:v>20.213571999999999</c:v>
                </c:pt>
                <c:pt idx="10480">
                  <c:v>20.213094999999999</c:v>
                </c:pt>
                <c:pt idx="10481">
                  <c:v>20.211569000000001</c:v>
                </c:pt>
                <c:pt idx="10482">
                  <c:v>20.211506</c:v>
                </c:pt>
                <c:pt idx="10483">
                  <c:v>20.211309</c:v>
                </c:pt>
                <c:pt idx="10484">
                  <c:v>20.210204999999988</c:v>
                </c:pt>
                <c:pt idx="10485">
                  <c:v>20.209250999999988</c:v>
                </c:pt>
                <c:pt idx="10486">
                  <c:v>20.208240999999777</c:v>
                </c:pt>
                <c:pt idx="10487">
                  <c:v>20.206275999999999</c:v>
                </c:pt>
                <c:pt idx="10488">
                  <c:v>20.204781000000001</c:v>
                </c:pt>
                <c:pt idx="10489">
                  <c:v>20.203775</c:v>
                </c:pt>
                <c:pt idx="10490">
                  <c:v>20.204912</c:v>
                </c:pt>
                <c:pt idx="10491">
                  <c:v>20.20166</c:v>
                </c:pt>
                <c:pt idx="10492">
                  <c:v>20.201425999999987</c:v>
                </c:pt>
                <c:pt idx="10493">
                  <c:v>20.200945000000001</c:v>
                </c:pt>
                <c:pt idx="10494">
                  <c:v>20.199463000000005</c:v>
                </c:pt>
                <c:pt idx="10495">
                  <c:v>20.200554</c:v>
                </c:pt>
                <c:pt idx="10496">
                  <c:v>20.199542999999807</c:v>
                </c:pt>
                <c:pt idx="10497">
                  <c:v>20.200540999999788</c:v>
                </c:pt>
                <c:pt idx="10498">
                  <c:v>20.200493000000002</c:v>
                </c:pt>
                <c:pt idx="10499">
                  <c:v>20.198956000000031</c:v>
                </c:pt>
                <c:pt idx="10500">
                  <c:v>20.199659</c:v>
                </c:pt>
                <c:pt idx="10501">
                  <c:v>20.199332999999989</c:v>
                </c:pt>
                <c:pt idx="10502">
                  <c:v>20.199780000000001</c:v>
                </c:pt>
                <c:pt idx="10503">
                  <c:v>20.199141000000001</c:v>
                </c:pt>
                <c:pt idx="10504">
                  <c:v>20.198833</c:v>
                </c:pt>
                <c:pt idx="10505">
                  <c:v>20.198681000000001</c:v>
                </c:pt>
                <c:pt idx="10506">
                  <c:v>20.198703999999989</c:v>
                </c:pt>
                <c:pt idx="10507">
                  <c:v>20.199081000000035</c:v>
                </c:pt>
                <c:pt idx="10508">
                  <c:v>20.198861999999998</c:v>
                </c:pt>
                <c:pt idx="10509">
                  <c:v>20.197341999999999</c:v>
                </c:pt>
                <c:pt idx="10510">
                  <c:v>20.199224000000001</c:v>
                </c:pt>
                <c:pt idx="10511">
                  <c:v>20.196898999999998</c:v>
                </c:pt>
                <c:pt idx="10512">
                  <c:v>20.199090999999999</c:v>
                </c:pt>
                <c:pt idx="10513">
                  <c:v>20.197191000000135</c:v>
                </c:pt>
                <c:pt idx="10514">
                  <c:v>20.199038000000005</c:v>
                </c:pt>
                <c:pt idx="10515">
                  <c:v>20.198965000000211</c:v>
                </c:pt>
                <c:pt idx="10516">
                  <c:v>20.198157999999999</c:v>
                </c:pt>
                <c:pt idx="10517">
                  <c:v>20.198893000000005</c:v>
                </c:pt>
                <c:pt idx="10518">
                  <c:v>20.199192</c:v>
                </c:pt>
                <c:pt idx="10519">
                  <c:v>20.198447999999889</c:v>
                </c:pt>
                <c:pt idx="10520">
                  <c:v>20.198284000000001</c:v>
                </c:pt>
                <c:pt idx="10521">
                  <c:v>20.198146999999889</c:v>
                </c:pt>
                <c:pt idx="10522">
                  <c:v>20.198525999999987</c:v>
                </c:pt>
                <c:pt idx="10523">
                  <c:v>20.197271000000196</c:v>
                </c:pt>
                <c:pt idx="10524">
                  <c:v>20.197047999999999</c:v>
                </c:pt>
                <c:pt idx="10525">
                  <c:v>20.196407000000001</c:v>
                </c:pt>
                <c:pt idx="10526">
                  <c:v>20.196041000000001</c:v>
                </c:pt>
                <c:pt idx="10527">
                  <c:v>20.197506000000001</c:v>
                </c:pt>
                <c:pt idx="10528">
                  <c:v>20.196795000000005</c:v>
                </c:pt>
                <c:pt idx="10529">
                  <c:v>20.197179999999999</c:v>
                </c:pt>
                <c:pt idx="10530">
                  <c:v>20.196466000000001</c:v>
                </c:pt>
                <c:pt idx="10531">
                  <c:v>20.196918000000135</c:v>
                </c:pt>
                <c:pt idx="10532">
                  <c:v>20.197132</c:v>
                </c:pt>
                <c:pt idx="10533">
                  <c:v>20.198366</c:v>
                </c:pt>
                <c:pt idx="10534">
                  <c:v>20.197317000000005</c:v>
                </c:pt>
                <c:pt idx="10535">
                  <c:v>20.198205999999999</c:v>
                </c:pt>
                <c:pt idx="10536">
                  <c:v>20.197672000000001</c:v>
                </c:pt>
                <c:pt idx="10537">
                  <c:v>20.1978760000002</c:v>
                </c:pt>
                <c:pt idx="10538">
                  <c:v>20.196272</c:v>
                </c:pt>
                <c:pt idx="10539">
                  <c:v>20.196728</c:v>
                </c:pt>
                <c:pt idx="10540">
                  <c:v>20.195678999999988</c:v>
                </c:pt>
                <c:pt idx="10541">
                  <c:v>20.196269999999988</c:v>
                </c:pt>
                <c:pt idx="10542">
                  <c:v>20.197655000000207</c:v>
                </c:pt>
                <c:pt idx="10543">
                  <c:v>20.196770000000001</c:v>
                </c:pt>
                <c:pt idx="10544">
                  <c:v>20.198615999999987</c:v>
                </c:pt>
                <c:pt idx="10545">
                  <c:v>20.196138000000001</c:v>
                </c:pt>
                <c:pt idx="10546">
                  <c:v>20.195156000000001</c:v>
                </c:pt>
                <c:pt idx="10547">
                  <c:v>20.197026999999999</c:v>
                </c:pt>
                <c:pt idx="10548">
                  <c:v>20.197123000000001</c:v>
                </c:pt>
                <c:pt idx="10549">
                  <c:v>20.196446999999889</c:v>
                </c:pt>
                <c:pt idx="10550">
                  <c:v>20.1970500000002</c:v>
                </c:pt>
                <c:pt idx="10551">
                  <c:v>20.196498999999999</c:v>
                </c:pt>
                <c:pt idx="10552">
                  <c:v>20.195743999999788</c:v>
                </c:pt>
                <c:pt idx="10553">
                  <c:v>20.195012999999989</c:v>
                </c:pt>
                <c:pt idx="10554">
                  <c:v>20.196591999999999</c:v>
                </c:pt>
                <c:pt idx="10555">
                  <c:v>20.195774</c:v>
                </c:pt>
                <c:pt idx="10556">
                  <c:v>20.197341999999999</c:v>
                </c:pt>
                <c:pt idx="10557">
                  <c:v>20.196838000000035</c:v>
                </c:pt>
                <c:pt idx="10558">
                  <c:v>20.197264000000189</c:v>
                </c:pt>
                <c:pt idx="10559">
                  <c:v>20.197023000000005</c:v>
                </c:pt>
                <c:pt idx="10560">
                  <c:v>20.197234999999999</c:v>
                </c:pt>
                <c:pt idx="10561">
                  <c:v>20.196369000000001</c:v>
                </c:pt>
                <c:pt idx="10562">
                  <c:v>20.197250000000135</c:v>
                </c:pt>
                <c:pt idx="10563">
                  <c:v>20.197008000000135</c:v>
                </c:pt>
                <c:pt idx="10564">
                  <c:v>20.198450000000001</c:v>
                </c:pt>
                <c:pt idx="10565">
                  <c:v>20.197289000000001</c:v>
                </c:pt>
                <c:pt idx="10566">
                  <c:v>20.198183</c:v>
                </c:pt>
                <c:pt idx="10567">
                  <c:v>20.197754000000035</c:v>
                </c:pt>
                <c:pt idx="10568">
                  <c:v>20.196880000000135</c:v>
                </c:pt>
                <c:pt idx="10569">
                  <c:v>20.198543999999803</c:v>
                </c:pt>
                <c:pt idx="10570">
                  <c:v>20.197293999999999</c:v>
                </c:pt>
                <c:pt idx="10571">
                  <c:v>20.197863000000229</c:v>
                </c:pt>
                <c:pt idx="10572">
                  <c:v>20.198720999999889</c:v>
                </c:pt>
                <c:pt idx="10573">
                  <c:v>20.198751000000001</c:v>
                </c:pt>
                <c:pt idx="10574">
                  <c:v>20.198125999999988</c:v>
                </c:pt>
                <c:pt idx="10575">
                  <c:v>20.198924999999999</c:v>
                </c:pt>
                <c:pt idx="10576">
                  <c:v>20.196947000000005</c:v>
                </c:pt>
                <c:pt idx="10577">
                  <c:v>20.199804000000135</c:v>
                </c:pt>
                <c:pt idx="10578">
                  <c:v>20.198474999999988</c:v>
                </c:pt>
                <c:pt idx="10579">
                  <c:v>20.198515</c:v>
                </c:pt>
                <c:pt idx="10580">
                  <c:v>20.199089000000001</c:v>
                </c:pt>
                <c:pt idx="10581">
                  <c:v>20.198484000000001</c:v>
                </c:pt>
                <c:pt idx="10582">
                  <c:v>20.199656999999988</c:v>
                </c:pt>
                <c:pt idx="10583">
                  <c:v>20.199289</c:v>
                </c:pt>
                <c:pt idx="10584">
                  <c:v>20.198463</c:v>
                </c:pt>
                <c:pt idx="10585">
                  <c:v>20.199508999999999</c:v>
                </c:pt>
                <c:pt idx="10586">
                  <c:v>20.198464999999999</c:v>
                </c:pt>
                <c:pt idx="10587">
                  <c:v>20.19903</c:v>
                </c:pt>
                <c:pt idx="10588">
                  <c:v>20.198976999999999</c:v>
                </c:pt>
                <c:pt idx="10589">
                  <c:v>20.198761000000001</c:v>
                </c:pt>
                <c:pt idx="10590">
                  <c:v>20.200032999999788</c:v>
                </c:pt>
                <c:pt idx="10591">
                  <c:v>20.200318999999986</c:v>
                </c:pt>
                <c:pt idx="10592">
                  <c:v>20.200406999999807</c:v>
                </c:pt>
                <c:pt idx="10593">
                  <c:v>20.1996</c:v>
                </c:pt>
                <c:pt idx="10594">
                  <c:v>20.200485</c:v>
                </c:pt>
                <c:pt idx="10595">
                  <c:v>20.198761000000001</c:v>
                </c:pt>
                <c:pt idx="10596">
                  <c:v>20.201153000000001</c:v>
                </c:pt>
                <c:pt idx="10597">
                  <c:v>20.199725999999988</c:v>
                </c:pt>
                <c:pt idx="10598">
                  <c:v>20.198917000000005</c:v>
                </c:pt>
                <c:pt idx="10599">
                  <c:v>20.199563999999999</c:v>
                </c:pt>
                <c:pt idx="10600">
                  <c:v>20.200038999999986</c:v>
                </c:pt>
                <c:pt idx="10601">
                  <c:v>20.199929999999988</c:v>
                </c:pt>
                <c:pt idx="10602">
                  <c:v>20.199202</c:v>
                </c:pt>
                <c:pt idx="10603">
                  <c:v>20.199869000000035</c:v>
                </c:pt>
                <c:pt idx="10604">
                  <c:v>20.199518000000001</c:v>
                </c:pt>
                <c:pt idx="10605">
                  <c:v>20.200013999999989</c:v>
                </c:pt>
                <c:pt idx="10606">
                  <c:v>20.198747999999803</c:v>
                </c:pt>
                <c:pt idx="10607">
                  <c:v>20.199998999999998</c:v>
                </c:pt>
                <c:pt idx="10608">
                  <c:v>20.200400999999989</c:v>
                </c:pt>
                <c:pt idx="10609">
                  <c:v>20.199079999999999</c:v>
                </c:pt>
                <c:pt idx="10610">
                  <c:v>20.199217000000001</c:v>
                </c:pt>
                <c:pt idx="10611">
                  <c:v>20.19903</c:v>
                </c:pt>
                <c:pt idx="10612">
                  <c:v>20.200711999999989</c:v>
                </c:pt>
                <c:pt idx="10613">
                  <c:v>20.200104</c:v>
                </c:pt>
                <c:pt idx="10614">
                  <c:v>20.200281</c:v>
                </c:pt>
                <c:pt idx="10615">
                  <c:v>20.199068000000135</c:v>
                </c:pt>
                <c:pt idx="10616">
                  <c:v>20.200185999999999</c:v>
                </c:pt>
                <c:pt idx="10617">
                  <c:v>20.199362000000001</c:v>
                </c:pt>
                <c:pt idx="10618">
                  <c:v>20.200746999999723</c:v>
                </c:pt>
                <c:pt idx="10619">
                  <c:v>20.199345000000001</c:v>
                </c:pt>
                <c:pt idx="10620">
                  <c:v>20.200501999999986</c:v>
                </c:pt>
                <c:pt idx="10621">
                  <c:v>20.200168999999999</c:v>
                </c:pt>
                <c:pt idx="10622">
                  <c:v>20.199766</c:v>
                </c:pt>
                <c:pt idx="10623">
                  <c:v>20.199452999999988</c:v>
                </c:pt>
                <c:pt idx="10624">
                  <c:v>20.199162000000001</c:v>
                </c:pt>
                <c:pt idx="10625">
                  <c:v>20.200886000000001</c:v>
                </c:pt>
                <c:pt idx="10626">
                  <c:v>20.199632999999814</c:v>
                </c:pt>
                <c:pt idx="10627">
                  <c:v>20.200030999999989</c:v>
                </c:pt>
                <c:pt idx="10628">
                  <c:v>20.201074999999999</c:v>
                </c:pt>
                <c:pt idx="10629">
                  <c:v>20.200393999999989</c:v>
                </c:pt>
                <c:pt idx="10630">
                  <c:v>20.200746999999723</c:v>
                </c:pt>
                <c:pt idx="10631">
                  <c:v>20.200161000000001</c:v>
                </c:pt>
                <c:pt idx="10632">
                  <c:v>20.199992999999999</c:v>
                </c:pt>
                <c:pt idx="10633">
                  <c:v>20.198950000000035</c:v>
                </c:pt>
                <c:pt idx="10634">
                  <c:v>20.199522000000002</c:v>
                </c:pt>
                <c:pt idx="10635">
                  <c:v>20.200806</c:v>
                </c:pt>
                <c:pt idx="10636">
                  <c:v>20.199976000000031</c:v>
                </c:pt>
                <c:pt idx="10637">
                  <c:v>20.199422999999989</c:v>
                </c:pt>
                <c:pt idx="10638">
                  <c:v>20.199286000000001</c:v>
                </c:pt>
                <c:pt idx="10639">
                  <c:v>20.200848000000001</c:v>
                </c:pt>
                <c:pt idx="10640">
                  <c:v>20.200545999999989</c:v>
                </c:pt>
                <c:pt idx="10641">
                  <c:v>20.198051000000035</c:v>
                </c:pt>
                <c:pt idx="10642">
                  <c:v>20.200057999999999</c:v>
                </c:pt>
                <c:pt idx="10643">
                  <c:v>20.198816000000001</c:v>
                </c:pt>
                <c:pt idx="10644">
                  <c:v>20.201294000000001</c:v>
                </c:pt>
                <c:pt idx="10645">
                  <c:v>20.200990999999988</c:v>
                </c:pt>
                <c:pt idx="10646">
                  <c:v>20.201264999999999</c:v>
                </c:pt>
                <c:pt idx="10647">
                  <c:v>20.200167</c:v>
                </c:pt>
                <c:pt idx="10648">
                  <c:v>20.199574999999999</c:v>
                </c:pt>
                <c:pt idx="10649">
                  <c:v>20.200036999999799</c:v>
                </c:pt>
                <c:pt idx="10650">
                  <c:v>20.201225000000001</c:v>
                </c:pt>
                <c:pt idx="10651">
                  <c:v>20.200572999999814</c:v>
                </c:pt>
                <c:pt idx="10652">
                  <c:v>20.199497000000001</c:v>
                </c:pt>
                <c:pt idx="10653">
                  <c:v>20.200337999999814</c:v>
                </c:pt>
                <c:pt idx="10654">
                  <c:v>20.200935000000001</c:v>
                </c:pt>
                <c:pt idx="10655">
                  <c:v>20.199272000000001</c:v>
                </c:pt>
                <c:pt idx="10656">
                  <c:v>20.200766000000002</c:v>
                </c:pt>
                <c:pt idx="10657">
                  <c:v>20.200643999999762</c:v>
                </c:pt>
                <c:pt idx="10658">
                  <c:v>20.200468000000001</c:v>
                </c:pt>
                <c:pt idx="10659">
                  <c:v>20.200328999999989</c:v>
                </c:pt>
                <c:pt idx="10660">
                  <c:v>20.199945000000035</c:v>
                </c:pt>
                <c:pt idx="10661">
                  <c:v>20.201166000000001</c:v>
                </c:pt>
                <c:pt idx="10662">
                  <c:v>20.199916999999999</c:v>
                </c:pt>
                <c:pt idx="10663">
                  <c:v>20.200206999999889</c:v>
                </c:pt>
                <c:pt idx="10664">
                  <c:v>20.200116999999889</c:v>
                </c:pt>
                <c:pt idx="10665">
                  <c:v>20.201208000000001</c:v>
                </c:pt>
                <c:pt idx="10666">
                  <c:v>20.200865000000135</c:v>
                </c:pt>
                <c:pt idx="10667">
                  <c:v>20.200206999999889</c:v>
                </c:pt>
                <c:pt idx="10668">
                  <c:v>20.199311999999999</c:v>
                </c:pt>
                <c:pt idx="10669">
                  <c:v>20.200458999999999</c:v>
                </c:pt>
                <c:pt idx="10670">
                  <c:v>20.199103999999988</c:v>
                </c:pt>
                <c:pt idx="10671">
                  <c:v>20.199337</c:v>
                </c:pt>
                <c:pt idx="10672">
                  <c:v>20.199477999999999</c:v>
                </c:pt>
                <c:pt idx="10673">
                  <c:v>20.199342999999889</c:v>
                </c:pt>
                <c:pt idx="10674">
                  <c:v>20.199943999999999</c:v>
                </c:pt>
                <c:pt idx="10675">
                  <c:v>20.199670999999999</c:v>
                </c:pt>
                <c:pt idx="10676">
                  <c:v>20.200479999999889</c:v>
                </c:pt>
                <c:pt idx="10677">
                  <c:v>20.199490000000001</c:v>
                </c:pt>
                <c:pt idx="10678">
                  <c:v>20.199422999999989</c:v>
                </c:pt>
                <c:pt idx="10679">
                  <c:v>20.200040999999889</c:v>
                </c:pt>
                <c:pt idx="10680">
                  <c:v>20.199338999999988</c:v>
                </c:pt>
                <c:pt idx="10681">
                  <c:v>20.199504999999988</c:v>
                </c:pt>
                <c:pt idx="10682">
                  <c:v>20.199577000000001</c:v>
                </c:pt>
                <c:pt idx="10683">
                  <c:v>20.198245999999987</c:v>
                </c:pt>
                <c:pt idx="10684">
                  <c:v>20.199013000000001</c:v>
                </c:pt>
                <c:pt idx="10685">
                  <c:v>20.199401999999999</c:v>
                </c:pt>
                <c:pt idx="10686">
                  <c:v>20.198626999999803</c:v>
                </c:pt>
                <c:pt idx="10687">
                  <c:v>20.199553000000005</c:v>
                </c:pt>
                <c:pt idx="10688">
                  <c:v>20.200345999999989</c:v>
                </c:pt>
                <c:pt idx="10689">
                  <c:v>20.200451000000001</c:v>
                </c:pt>
                <c:pt idx="10690">
                  <c:v>20.199804000000135</c:v>
                </c:pt>
                <c:pt idx="10691">
                  <c:v>20.198951999999998</c:v>
                </c:pt>
                <c:pt idx="10692">
                  <c:v>20.200543999999766</c:v>
                </c:pt>
                <c:pt idx="10693">
                  <c:v>20.199224000000001</c:v>
                </c:pt>
                <c:pt idx="10694">
                  <c:v>20.198805000000135</c:v>
                </c:pt>
                <c:pt idx="10695">
                  <c:v>20.201039999999889</c:v>
                </c:pt>
                <c:pt idx="10696">
                  <c:v>20.200485</c:v>
                </c:pt>
                <c:pt idx="10697">
                  <c:v>20.198374000000001</c:v>
                </c:pt>
                <c:pt idx="10698">
                  <c:v>20.199524</c:v>
                </c:pt>
                <c:pt idx="10699">
                  <c:v>20.201257999999999</c:v>
                </c:pt>
                <c:pt idx="10700">
                  <c:v>20.200951000000035</c:v>
                </c:pt>
                <c:pt idx="10701">
                  <c:v>20.199413</c:v>
                </c:pt>
                <c:pt idx="10702">
                  <c:v>20.199460999999999</c:v>
                </c:pt>
                <c:pt idx="10703">
                  <c:v>20.199515999999999</c:v>
                </c:pt>
                <c:pt idx="10704">
                  <c:v>20.200171000000001</c:v>
                </c:pt>
                <c:pt idx="10705">
                  <c:v>20.201059000000001</c:v>
                </c:pt>
                <c:pt idx="10706">
                  <c:v>20.200286999999989</c:v>
                </c:pt>
                <c:pt idx="10707">
                  <c:v>20.200168999999999</c:v>
                </c:pt>
                <c:pt idx="10708">
                  <c:v>20.200554</c:v>
                </c:pt>
                <c:pt idx="10709">
                  <c:v>20.200167</c:v>
                </c:pt>
                <c:pt idx="10710">
                  <c:v>20.202090999999989</c:v>
                </c:pt>
                <c:pt idx="10711">
                  <c:v>20.200068000000005</c:v>
                </c:pt>
                <c:pt idx="10712">
                  <c:v>20.200208999999987</c:v>
                </c:pt>
                <c:pt idx="10713">
                  <c:v>20.20064899999981</c:v>
                </c:pt>
                <c:pt idx="10714">
                  <c:v>20.199425000000005</c:v>
                </c:pt>
                <c:pt idx="10715">
                  <c:v>20.200903</c:v>
                </c:pt>
                <c:pt idx="10716">
                  <c:v>20.200824999999988</c:v>
                </c:pt>
                <c:pt idx="10717">
                  <c:v>20.200824999999988</c:v>
                </c:pt>
                <c:pt idx="10718">
                  <c:v>20.200135999999986</c:v>
                </c:pt>
                <c:pt idx="10719">
                  <c:v>20.199663000000001</c:v>
                </c:pt>
                <c:pt idx="10720">
                  <c:v>20.199380999999999</c:v>
                </c:pt>
                <c:pt idx="10721">
                  <c:v>20.199532999999889</c:v>
                </c:pt>
                <c:pt idx="10722">
                  <c:v>20.199898000000207</c:v>
                </c:pt>
                <c:pt idx="10723">
                  <c:v>20.199456999999999</c:v>
                </c:pt>
                <c:pt idx="10724">
                  <c:v>20.199525999999999</c:v>
                </c:pt>
                <c:pt idx="10725">
                  <c:v>20.199665000000035</c:v>
                </c:pt>
                <c:pt idx="10726">
                  <c:v>20.201059000000001</c:v>
                </c:pt>
                <c:pt idx="10727">
                  <c:v>20.200365000000001</c:v>
                </c:pt>
                <c:pt idx="10728">
                  <c:v>20.200032999999788</c:v>
                </c:pt>
                <c:pt idx="10729">
                  <c:v>20.199894000000135</c:v>
                </c:pt>
                <c:pt idx="10730">
                  <c:v>20.199712999999889</c:v>
                </c:pt>
                <c:pt idx="10731">
                  <c:v>20.200341999999889</c:v>
                </c:pt>
                <c:pt idx="10732">
                  <c:v>20.200804000000005</c:v>
                </c:pt>
                <c:pt idx="10733">
                  <c:v>20.200328999999989</c:v>
                </c:pt>
                <c:pt idx="10734">
                  <c:v>20.199169000000001</c:v>
                </c:pt>
                <c:pt idx="10735">
                  <c:v>20.201241999999986</c:v>
                </c:pt>
                <c:pt idx="10736">
                  <c:v>20.201006</c:v>
                </c:pt>
                <c:pt idx="10737">
                  <c:v>20.201286</c:v>
                </c:pt>
                <c:pt idx="10738">
                  <c:v>20.199231999999999</c:v>
                </c:pt>
                <c:pt idx="10739">
                  <c:v>20.200746999999723</c:v>
                </c:pt>
                <c:pt idx="10740">
                  <c:v>20.19849</c:v>
                </c:pt>
                <c:pt idx="10741">
                  <c:v>20.199748999999986</c:v>
                </c:pt>
                <c:pt idx="10742">
                  <c:v>20.200498999999986</c:v>
                </c:pt>
                <c:pt idx="10743">
                  <c:v>20.200398999999987</c:v>
                </c:pt>
                <c:pt idx="10744">
                  <c:v>20.200880000000005</c:v>
                </c:pt>
                <c:pt idx="10745">
                  <c:v>20.200786999999803</c:v>
                </c:pt>
                <c:pt idx="10746">
                  <c:v>20.200281</c:v>
                </c:pt>
                <c:pt idx="10747">
                  <c:v>20.200035</c:v>
                </c:pt>
                <c:pt idx="10748">
                  <c:v>20.199945000000035</c:v>
                </c:pt>
                <c:pt idx="10749">
                  <c:v>20.199850000000215</c:v>
                </c:pt>
                <c:pt idx="10750">
                  <c:v>20.198906000000001</c:v>
                </c:pt>
                <c:pt idx="10751">
                  <c:v>20.200334999999889</c:v>
                </c:pt>
                <c:pt idx="10752">
                  <c:v>20.200675999999987</c:v>
                </c:pt>
                <c:pt idx="10753">
                  <c:v>20.19875</c:v>
                </c:pt>
                <c:pt idx="10754">
                  <c:v>20.199783</c:v>
                </c:pt>
                <c:pt idx="10755">
                  <c:v>20.198957000000135</c:v>
                </c:pt>
                <c:pt idx="10756">
                  <c:v>20.199048999999999</c:v>
                </c:pt>
                <c:pt idx="10757">
                  <c:v>20.200085000000001</c:v>
                </c:pt>
                <c:pt idx="10758">
                  <c:v>20.200308</c:v>
                </c:pt>
                <c:pt idx="10759">
                  <c:v>20.199618999999988</c:v>
                </c:pt>
                <c:pt idx="10760">
                  <c:v>20.199273999999999</c:v>
                </c:pt>
                <c:pt idx="10761">
                  <c:v>20.201226999999989</c:v>
                </c:pt>
                <c:pt idx="10762">
                  <c:v>20.199707</c:v>
                </c:pt>
                <c:pt idx="10763">
                  <c:v>20.199801999999998</c:v>
                </c:pt>
                <c:pt idx="10764">
                  <c:v>20.200234999999989</c:v>
                </c:pt>
                <c:pt idx="10765">
                  <c:v>20.200089999999989</c:v>
                </c:pt>
                <c:pt idx="10766">
                  <c:v>20.201219999999989</c:v>
                </c:pt>
                <c:pt idx="10767">
                  <c:v>20.200278999999988</c:v>
                </c:pt>
                <c:pt idx="10768">
                  <c:v>20.200030999999989</c:v>
                </c:pt>
                <c:pt idx="10769">
                  <c:v>20.199991000000196</c:v>
                </c:pt>
                <c:pt idx="10770">
                  <c:v>20.199567999999999</c:v>
                </c:pt>
                <c:pt idx="10771">
                  <c:v>20.199466999999999</c:v>
                </c:pt>
                <c:pt idx="10772">
                  <c:v>20.199631</c:v>
                </c:pt>
                <c:pt idx="10773">
                  <c:v>20.198718999999986</c:v>
                </c:pt>
                <c:pt idx="10774">
                  <c:v>20.199631</c:v>
                </c:pt>
                <c:pt idx="10775">
                  <c:v>20.198874000000131</c:v>
                </c:pt>
                <c:pt idx="10776">
                  <c:v>20.200210999999989</c:v>
                </c:pt>
                <c:pt idx="10777">
                  <c:v>20.199144</c:v>
                </c:pt>
                <c:pt idx="10778">
                  <c:v>20.200060000000001</c:v>
                </c:pt>
                <c:pt idx="10779">
                  <c:v>20.200697000000002</c:v>
                </c:pt>
                <c:pt idx="10780">
                  <c:v>20.200054000000005</c:v>
                </c:pt>
                <c:pt idx="10781">
                  <c:v>20.199681999999999</c:v>
                </c:pt>
                <c:pt idx="10782">
                  <c:v>20.199788999999999</c:v>
                </c:pt>
                <c:pt idx="10783">
                  <c:v>20.199493</c:v>
                </c:pt>
                <c:pt idx="10784">
                  <c:v>20.199562</c:v>
                </c:pt>
                <c:pt idx="10785">
                  <c:v>20.199729999999889</c:v>
                </c:pt>
                <c:pt idx="10786">
                  <c:v>20.200106000000002</c:v>
                </c:pt>
                <c:pt idx="10787">
                  <c:v>20.199425000000005</c:v>
                </c:pt>
                <c:pt idx="10788">
                  <c:v>20.198957000000135</c:v>
                </c:pt>
                <c:pt idx="10789">
                  <c:v>20.201006</c:v>
                </c:pt>
                <c:pt idx="10790">
                  <c:v>20.200424000000002</c:v>
                </c:pt>
                <c:pt idx="10791">
                  <c:v>20.199687999999988</c:v>
                </c:pt>
                <c:pt idx="10792">
                  <c:v>20.201906000000001</c:v>
                </c:pt>
                <c:pt idx="10793">
                  <c:v>20.199694000000001</c:v>
                </c:pt>
                <c:pt idx="10794">
                  <c:v>20.200405</c:v>
                </c:pt>
                <c:pt idx="10795">
                  <c:v>20.200417999999889</c:v>
                </c:pt>
                <c:pt idx="10796">
                  <c:v>20.199966000000035</c:v>
                </c:pt>
                <c:pt idx="10797">
                  <c:v>20.200755999999988</c:v>
                </c:pt>
                <c:pt idx="10798">
                  <c:v>20.200511999999989</c:v>
                </c:pt>
                <c:pt idx="10799">
                  <c:v>20.201466</c:v>
                </c:pt>
                <c:pt idx="10800">
                  <c:v>20.200491</c:v>
                </c:pt>
                <c:pt idx="10801">
                  <c:v>20.200274</c:v>
                </c:pt>
                <c:pt idx="10802">
                  <c:v>20.201156999999988</c:v>
                </c:pt>
                <c:pt idx="10803">
                  <c:v>20.20063999999973</c:v>
                </c:pt>
                <c:pt idx="10804">
                  <c:v>20.200011999999987</c:v>
                </c:pt>
                <c:pt idx="10805">
                  <c:v>20.200855000000196</c:v>
                </c:pt>
                <c:pt idx="10806">
                  <c:v>20.200396999999889</c:v>
                </c:pt>
                <c:pt idx="10807">
                  <c:v>20.200320999999889</c:v>
                </c:pt>
                <c:pt idx="10808">
                  <c:v>20.200911000000001</c:v>
                </c:pt>
                <c:pt idx="10809">
                  <c:v>20.199663000000001</c:v>
                </c:pt>
                <c:pt idx="10810">
                  <c:v>20.199473999999999</c:v>
                </c:pt>
                <c:pt idx="10811">
                  <c:v>20.201499999999989</c:v>
                </c:pt>
                <c:pt idx="10812">
                  <c:v>20.200989</c:v>
                </c:pt>
                <c:pt idx="10813">
                  <c:v>20.199659</c:v>
                </c:pt>
                <c:pt idx="10814">
                  <c:v>20.200354000000001</c:v>
                </c:pt>
                <c:pt idx="10815">
                  <c:v>20.199735999999987</c:v>
                </c:pt>
                <c:pt idx="10816">
                  <c:v>20.199491999999999</c:v>
                </c:pt>
                <c:pt idx="10817">
                  <c:v>20.199567999999999</c:v>
                </c:pt>
                <c:pt idx="10818">
                  <c:v>20.200675999999987</c:v>
                </c:pt>
                <c:pt idx="10819">
                  <c:v>20.20027</c:v>
                </c:pt>
                <c:pt idx="10820">
                  <c:v>20.199617</c:v>
                </c:pt>
                <c:pt idx="10821">
                  <c:v>20.199635000000001</c:v>
                </c:pt>
                <c:pt idx="10822">
                  <c:v>20.202010999999889</c:v>
                </c:pt>
                <c:pt idx="10823">
                  <c:v>20.200242999999759</c:v>
                </c:pt>
                <c:pt idx="10824">
                  <c:v>20.200744999999788</c:v>
                </c:pt>
                <c:pt idx="10825">
                  <c:v>20.200876000000001</c:v>
                </c:pt>
                <c:pt idx="10826">
                  <c:v>20.201077000000005</c:v>
                </c:pt>
                <c:pt idx="10827">
                  <c:v>20.200768999999987</c:v>
                </c:pt>
                <c:pt idx="10828">
                  <c:v>20.200692999999781</c:v>
                </c:pt>
                <c:pt idx="10829">
                  <c:v>20.199214999999999</c:v>
                </c:pt>
                <c:pt idx="10830">
                  <c:v>20.200673999999989</c:v>
                </c:pt>
                <c:pt idx="10831">
                  <c:v>20.199131000000001</c:v>
                </c:pt>
                <c:pt idx="10832">
                  <c:v>20.201129999999889</c:v>
                </c:pt>
                <c:pt idx="10833">
                  <c:v>20.201281000000005</c:v>
                </c:pt>
                <c:pt idx="10834">
                  <c:v>20.199728</c:v>
                </c:pt>
                <c:pt idx="10835">
                  <c:v>20.200576999999889</c:v>
                </c:pt>
                <c:pt idx="10836">
                  <c:v>20.20212699999977</c:v>
                </c:pt>
                <c:pt idx="10837">
                  <c:v>20.202134999999807</c:v>
                </c:pt>
                <c:pt idx="10838">
                  <c:v>20.201262</c:v>
                </c:pt>
                <c:pt idx="10839">
                  <c:v>20.200206999999889</c:v>
                </c:pt>
                <c:pt idx="10840">
                  <c:v>20.199532999999889</c:v>
                </c:pt>
                <c:pt idx="10841">
                  <c:v>20.201056999999999</c:v>
                </c:pt>
                <c:pt idx="10842">
                  <c:v>20.200446999999762</c:v>
                </c:pt>
                <c:pt idx="10843">
                  <c:v>20.200395999999987</c:v>
                </c:pt>
                <c:pt idx="10844">
                  <c:v>20.200455000000005</c:v>
                </c:pt>
                <c:pt idx="10845">
                  <c:v>20.199085000000135</c:v>
                </c:pt>
                <c:pt idx="10846">
                  <c:v>20.200115</c:v>
                </c:pt>
                <c:pt idx="10847">
                  <c:v>20.200844</c:v>
                </c:pt>
                <c:pt idx="10848">
                  <c:v>20.200334999999889</c:v>
                </c:pt>
                <c:pt idx="10849">
                  <c:v>20.199262999999988</c:v>
                </c:pt>
                <c:pt idx="10850">
                  <c:v>20.198729999999788</c:v>
                </c:pt>
                <c:pt idx="10851">
                  <c:v>20.200503999999889</c:v>
                </c:pt>
                <c:pt idx="10852">
                  <c:v>20.200763999999989</c:v>
                </c:pt>
                <c:pt idx="10853">
                  <c:v>20.200899</c:v>
                </c:pt>
                <c:pt idx="10854">
                  <c:v>20.199894000000135</c:v>
                </c:pt>
                <c:pt idx="10855">
                  <c:v>20.199152000000005</c:v>
                </c:pt>
                <c:pt idx="10856">
                  <c:v>20.200355999999999</c:v>
                </c:pt>
                <c:pt idx="10857">
                  <c:v>20.199601999999999</c:v>
                </c:pt>
                <c:pt idx="10858">
                  <c:v>20.200531000000002</c:v>
                </c:pt>
                <c:pt idx="10859">
                  <c:v>20.199134999999988</c:v>
                </c:pt>
                <c:pt idx="10860">
                  <c:v>20.199529999999989</c:v>
                </c:pt>
                <c:pt idx="10861">
                  <c:v>20.199680000000001</c:v>
                </c:pt>
                <c:pt idx="10862">
                  <c:v>20.197899000000035</c:v>
                </c:pt>
                <c:pt idx="10863">
                  <c:v>20.198621999999986</c:v>
                </c:pt>
                <c:pt idx="10864">
                  <c:v>20.199422999999989</c:v>
                </c:pt>
                <c:pt idx="10865">
                  <c:v>20.200357</c:v>
                </c:pt>
                <c:pt idx="10866">
                  <c:v>20.198618</c:v>
                </c:pt>
                <c:pt idx="10867">
                  <c:v>20.200220000000002</c:v>
                </c:pt>
                <c:pt idx="10868">
                  <c:v>20.199259000000001</c:v>
                </c:pt>
                <c:pt idx="10869">
                  <c:v>20.200491</c:v>
                </c:pt>
                <c:pt idx="10870">
                  <c:v>20.199947000000005</c:v>
                </c:pt>
                <c:pt idx="10871">
                  <c:v>20.200479999999889</c:v>
                </c:pt>
                <c:pt idx="10872">
                  <c:v>20.199058999999998</c:v>
                </c:pt>
                <c:pt idx="10873">
                  <c:v>20.199902999999999</c:v>
                </c:pt>
                <c:pt idx="10874">
                  <c:v>20.200254000000001</c:v>
                </c:pt>
                <c:pt idx="10875">
                  <c:v>20.199974000000207</c:v>
                </c:pt>
                <c:pt idx="10876">
                  <c:v>20.198937999999988</c:v>
                </c:pt>
                <c:pt idx="10877">
                  <c:v>20.199210999999988</c:v>
                </c:pt>
                <c:pt idx="10878">
                  <c:v>20.199856000000135</c:v>
                </c:pt>
                <c:pt idx="10879">
                  <c:v>20.198728999999989</c:v>
                </c:pt>
                <c:pt idx="10880">
                  <c:v>20.198463</c:v>
                </c:pt>
                <c:pt idx="10881">
                  <c:v>20.199213</c:v>
                </c:pt>
                <c:pt idx="10882">
                  <c:v>20.199541</c:v>
                </c:pt>
                <c:pt idx="10883">
                  <c:v>20.199836999999999</c:v>
                </c:pt>
                <c:pt idx="10884">
                  <c:v>20.200631999999889</c:v>
                </c:pt>
                <c:pt idx="10885">
                  <c:v>20.199278000000035</c:v>
                </c:pt>
                <c:pt idx="10886">
                  <c:v>20.199738999999987</c:v>
                </c:pt>
                <c:pt idx="10887">
                  <c:v>20.198937999999988</c:v>
                </c:pt>
                <c:pt idx="10888">
                  <c:v>20.199542999999807</c:v>
                </c:pt>
                <c:pt idx="10889">
                  <c:v>20.199375000000035</c:v>
                </c:pt>
                <c:pt idx="10890">
                  <c:v>20.198543999999803</c:v>
                </c:pt>
                <c:pt idx="10891">
                  <c:v>20.197707999999999</c:v>
                </c:pt>
                <c:pt idx="10892">
                  <c:v>20.199731999999987</c:v>
                </c:pt>
                <c:pt idx="10893">
                  <c:v>20.199286000000001</c:v>
                </c:pt>
                <c:pt idx="10894">
                  <c:v>20.199345000000001</c:v>
                </c:pt>
                <c:pt idx="10895">
                  <c:v>20.198366</c:v>
                </c:pt>
                <c:pt idx="10896">
                  <c:v>20.199359999999999</c:v>
                </c:pt>
                <c:pt idx="10897">
                  <c:v>20.199548999999987</c:v>
                </c:pt>
                <c:pt idx="10898">
                  <c:v>20.199165000000196</c:v>
                </c:pt>
                <c:pt idx="10899">
                  <c:v>20.200240999999803</c:v>
                </c:pt>
                <c:pt idx="10900">
                  <c:v>20.199346999999989</c:v>
                </c:pt>
                <c:pt idx="10901">
                  <c:v>20.198681000000001</c:v>
                </c:pt>
                <c:pt idx="10902">
                  <c:v>20.198440999999889</c:v>
                </c:pt>
                <c:pt idx="10903">
                  <c:v>20.198864000000135</c:v>
                </c:pt>
                <c:pt idx="10904">
                  <c:v>20.199204999999999</c:v>
                </c:pt>
                <c:pt idx="10905">
                  <c:v>20.199978000000218</c:v>
                </c:pt>
                <c:pt idx="10906">
                  <c:v>20.199522000000002</c:v>
                </c:pt>
                <c:pt idx="10907">
                  <c:v>20.20292999999981</c:v>
                </c:pt>
                <c:pt idx="10908">
                  <c:v>20.241377</c:v>
                </c:pt>
                <c:pt idx="10909">
                  <c:v>20.266907</c:v>
                </c:pt>
                <c:pt idx="10910">
                  <c:v>20.276541000000002</c:v>
                </c:pt>
                <c:pt idx="10911">
                  <c:v>20.275883</c:v>
                </c:pt>
                <c:pt idx="10912">
                  <c:v>20.274920000000005</c:v>
                </c:pt>
                <c:pt idx="10913">
                  <c:v>20.275984000000001</c:v>
                </c:pt>
                <c:pt idx="10914">
                  <c:v>20.276951000000135</c:v>
                </c:pt>
                <c:pt idx="10915">
                  <c:v>20.276282999999989</c:v>
                </c:pt>
                <c:pt idx="10916">
                  <c:v>20.277912000000001</c:v>
                </c:pt>
                <c:pt idx="10917">
                  <c:v>20.282901999999989</c:v>
                </c:pt>
                <c:pt idx="10918">
                  <c:v>20.297876000000031</c:v>
                </c:pt>
                <c:pt idx="10919">
                  <c:v>20.316628000000001</c:v>
                </c:pt>
                <c:pt idx="10920">
                  <c:v>20.332916000000001</c:v>
                </c:pt>
                <c:pt idx="10921">
                  <c:v>20.348386999999889</c:v>
                </c:pt>
                <c:pt idx="10922">
                  <c:v>20.363842000000002</c:v>
                </c:pt>
                <c:pt idx="10923">
                  <c:v>20.378996000000001</c:v>
                </c:pt>
                <c:pt idx="10924">
                  <c:v>20.389731999999889</c:v>
                </c:pt>
                <c:pt idx="10925">
                  <c:v>20.399823999999999</c:v>
                </c:pt>
                <c:pt idx="10926">
                  <c:v>20.409281</c:v>
                </c:pt>
                <c:pt idx="10927">
                  <c:v>20.422221999999795</c:v>
                </c:pt>
                <c:pt idx="10928">
                  <c:v>20.424510999999889</c:v>
                </c:pt>
                <c:pt idx="10929">
                  <c:v>20.42272599999977</c:v>
                </c:pt>
                <c:pt idx="10930">
                  <c:v>20.416204</c:v>
                </c:pt>
                <c:pt idx="10931">
                  <c:v>20.409186999999989</c:v>
                </c:pt>
                <c:pt idx="10932">
                  <c:v>20.404645999999989</c:v>
                </c:pt>
                <c:pt idx="10933">
                  <c:v>20.403141000000002</c:v>
                </c:pt>
                <c:pt idx="10934">
                  <c:v>20.399691000000001</c:v>
                </c:pt>
                <c:pt idx="10935">
                  <c:v>20.398983000000001</c:v>
                </c:pt>
                <c:pt idx="10936">
                  <c:v>20.397386999999988</c:v>
                </c:pt>
                <c:pt idx="10937">
                  <c:v>20.395987000000005</c:v>
                </c:pt>
                <c:pt idx="10938">
                  <c:v>20.396013</c:v>
                </c:pt>
                <c:pt idx="10939">
                  <c:v>20.393267000000005</c:v>
                </c:pt>
                <c:pt idx="10940">
                  <c:v>20.394091000000031</c:v>
                </c:pt>
                <c:pt idx="10941">
                  <c:v>20.393852000000031</c:v>
                </c:pt>
                <c:pt idx="10942">
                  <c:v>20.393366</c:v>
                </c:pt>
                <c:pt idx="10943">
                  <c:v>20.394535000000001</c:v>
                </c:pt>
                <c:pt idx="10944">
                  <c:v>20.393428999999987</c:v>
                </c:pt>
                <c:pt idx="10945">
                  <c:v>20.393564000000001</c:v>
                </c:pt>
                <c:pt idx="10946">
                  <c:v>20.392455999999999</c:v>
                </c:pt>
                <c:pt idx="10947">
                  <c:v>20.393713000000002</c:v>
                </c:pt>
                <c:pt idx="10948">
                  <c:v>20.393215000000001</c:v>
                </c:pt>
                <c:pt idx="10949">
                  <c:v>20.392488</c:v>
                </c:pt>
                <c:pt idx="10950">
                  <c:v>20.393823999999999</c:v>
                </c:pt>
                <c:pt idx="10951">
                  <c:v>20.392192999999889</c:v>
                </c:pt>
                <c:pt idx="10952">
                  <c:v>20.393401999999988</c:v>
                </c:pt>
                <c:pt idx="10953">
                  <c:v>20.392975000000035</c:v>
                </c:pt>
                <c:pt idx="10954">
                  <c:v>20.394203000000001</c:v>
                </c:pt>
                <c:pt idx="10955">
                  <c:v>20.394354000000035</c:v>
                </c:pt>
                <c:pt idx="10956">
                  <c:v>20.393643999999803</c:v>
                </c:pt>
                <c:pt idx="10957">
                  <c:v>20.394259999999999</c:v>
                </c:pt>
                <c:pt idx="10958">
                  <c:v>20.393671000000001</c:v>
                </c:pt>
                <c:pt idx="10959">
                  <c:v>20.393968999999998</c:v>
                </c:pt>
                <c:pt idx="10960">
                  <c:v>20.395285000000001</c:v>
                </c:pt>
                <c:pt idx="10961">
                  <c:v>20.394729999999889</c:v>
                </c:pt>
                <c:pt idx="10962">
                  <c:v>20.394686</c:v>
                </c:pt>
                <c:pt idx="10963">
                  <c:v>20.394714</c:v>
                </c:pt>
                <c:pt idx="10964">
                  <c:v>20.396712999999803</c:v>
                </c:pt>
                <c:pt idx="10965">
                  <c:v>20.396291999999999</c:v>
                </c:pt>
                <c:pt idx="10966">
                  <c:v>20.397791000000005</c:v>
                </c:pt>
                <c:pt idx="10967">
                  <c:v>20.398679999999889</c:v>
                </c:pt>
                <c:pt idx="10968">
                  <c:v>20.397563999999999</c:v>
                </c:pt>
                <c:pt idx="10969">
                  <c:v>20.397905000000218</c:v>
                </c:pt>
                <c:pt idx="10970">
                  <c:v>20.39856</c:v>
                </c:pt>
                <c:pt idx="10971">
                  <c:v>20.398309999999814</c:v>
                </c:pt>
                <c:pt idx="10972">
                  <c:v>20.399204000000001</c:v>
                </c:pt>
                <c:pt idx="10973">
                  <c:v>20.399001999999999</c:v>
                </c:pt>
                <c:pt idx="10974">
                  <c:v>20.399301999999999</c:v>
                </c:pt>
                <c:pt idx="10975">
                  <c:v>20.400970000000001</c:v>
                </c:pt>
                <c:pt idx="10976">
                  <c:v>20.400037999999814</c:v>
                </c:pt>
                <c:pt idx="10977">
                  <c:v>20.400027999999889</c:v>
                </c:pt>
                <c:pt idx="10978">
                  <c:v>20.400737999999762</c:v>
                </c:pt>
                <c:pt idx="10979">
                  <c:v>20.399827999999999</c:v>
                </c:pt>
                <c:pt idx="10980">
                  <c:v>20.399843000000001</c:v>
                </c:pt>
                <c:pt idx="10981">
                  <c:v>20.400214999999989</c:v>
                </c:pt>
                <c:pt idx="10982">
                  <c:v>20.401363</c:v>
                </c:pt>
                <c:pt idx="10983">
                  <c:v>20.400095</c:v>
                </c:pt>
                <c:pt idx="10984">
                  <c:v>20.401031</c:v>
                </c:pt>
                <c:pt idx="10985">
                  <c:v>20.400162000000002</c:v>
                </c:pt>
                <c:pt idx="10986">
                  <c:v>20.400478</c:v>
                </c:pt>
                <c:pt idx="10987">
                  <c:v>20.401042999999788</c:v>
                </c:pt>
                <c:pt idx="10988">
                  <c:v>20.400860000000005</c:v>
                </c:pt>
                <c:pt idx="10989">
                  <c:v>20.399214000000001</c:v>
                </c:pt>
                <c:pt idx="10990">
                  <c:v>20.400084</c:v>
                </c:pt>
                <c:pt idx="10991">
                  <c:v>20.399902000000001</c:v>
                </c:pt>
                <c:pt idx="10992">
                  <c:v>20.400380999999989</c:v>
                </c:pt>
                <c:pt idx="10993">
                  <c:v>20.398745000000002</c:v>
                </c:pt>
                <c:pt idx="10994">
                  <c:v>20.399281999999999</c:v>
                </c:pt>
                <c:pt idx="10995">
                  <c:v>20.398510000000002</c:v>
                </c:pt>
                <c:pt idx="10996">
                  <c:v>20.399108999999999</c:v>
                </c:pt>
                <c:pt idx="10997">
                  <c:v>20.399419999999989</c:v>
                </c:pt>
                <c:pt idx="10998">
                  <c:v>20.399899000000001</c:v>
                </c:pt>
                <c:pt idx="10999">
                  <c:v>20.399944000000001</c:v>
                </c:pt>
                <c:pt idx="11000">
                  <c:v>20.398985000000035</c:v>
                </c:pt>
                <c:pt idx="11001">
                  <c:v>20.399757000000001</c:v>
                </c:pt>
                <c:pt idx="11002">
                  <c:v>20.398434000000002</c:v>
                </c:pt>
                <c:pt idx="11003">
                  <c:v>20.400475999999987</c:v>
                </c:pt>
                <c:pt idx="11004">
                  <c:v>20.399014000000001</c:v>
                </c:pt>
                <c:pt idx="11005">
                  <c:v>20.398996</c:v>
                </c:pt>
                <c:pt idx="11006">
                  <c:v>20.400756999999889</c:v>
                </c:pt>
                <c:pt idx="11007">
                  <c:v>20.399939</c:v>
                </c:pt>
                <c:pt idx="11008">
                  <c:v>20.399969000000031</c:v>
                </c:pt>
                <c:pt idx="11009">
                  <c:v>20.399456000000001</c:v>
                </c:pt>
                <c:pt idx="11010">
                  <c:v>20.400288</c:v>
                </c:pt>
                <c:pt idx="11011">
                  <c:v>20.400426999999766</c:v>
                </c:pt>
                <c:pt idx="11012">
                  <c:v>20.400675</c:v>
                </c:pt>
                <c:pt idx="11013">
                  <c:v>20.401719999999774</c:v>
                </c:pt>
                <c:pt idx="11014">
                  <c:v>20.400832999999889</c:v>
                </c:pt>
                <c:pt idx="11015">
                  <c:v>20.400609999999755</c:v>
                </c:pt>
                <c:pt idx="11016">
                  <c:v>20.400176999999989</c:v>
                </c:pt>
                <c:pt idx="11017">
                  <c:v>20.400506999999781</c:v>
                </c:pt>
                <c:pt idx="11018">
                  <c:v>20.400695999999989</c:v>
                </c:pt>
                <c:pt idx="11019">
                  <c:v>20.401979000000001</c:v>
                </c:pt>
                <c:pt idx="11020">
                  <c:v>20.400278</c:v>
                </c:pt>
                <c:pt idx="11021">
                  <c:v>20.400729999999701</c:v>
                </c:pt>
                <c:pt idx="11022">
                  <c:v>20.401394</c:v>
                </c:pt>
                <c:pt idx="11023">
                  <c:v>20.401695</c:v>
                </c:pt>
                <c:pt idx="11024">
                  <c:v>20.400165999999999</c:v>
                </c:pt>
                <c:pt idx="11025">
                  <c:v>20.401337000000002</c:v>
                </c:pt>
                <c:pt idx="11026">
                  <c:v>20.401795999999987</c:v>
                </c:pt>
                <c:pt idx="11027">
                  <c:v>20.399519000000002</c:v>
                </c:pt>
                <c:pt idx="11028">
                  <c:v>20.400933999999989</c:v>
                </c:pt>
                <c:pt idx="11029">
                  <c:v>20.400110000000002</c:v>
                </c:pt>
                <c:pt idx="11030">
                  <c:v>20.400012999999788</c:v>
                </c:pt>
                <c:pt idx="11031">
                  <c:v>20.399408000000001</c:v>
                </c:pt>
                <c:pt idx="11032">
                  <c:v>20.400590999999814</c:v>
                </c:pt>
                <c:pt idx="11033">
                  <c:v>20.400358000000001</c:v>
                </c:pt>
                <c:pt idx="11034">
                  <c:v>20.400677000000002</c:v>
                </c:pt>
                <c:pt idx="11035">
                  <c:v>20.401457000000001</c:v>
                </c:pt>
                <c:pt idx="11036">
                  <c:v>20.399614</c:v>
                </c:pt>
                <c:pt idx="11037">
                  <c:v>20.400611999999889</c:v>
                </c:pt>
                <c:pt idx="11038">
                  <c:v>20.400271999999987</c:v>
                </c:pt>
                <c:pt idx="11039">
                  <c:v>20.398997999999999</c:v>
                </c:pt>
                <c:pt idx="11040">
                  <c:v>20.401157000000001</c:v>
                </c:pt>
                <c:pt idx="11041">
                  <c:v>20.400300999999889</c:v>
                </c:pt>
                <c:pt idx="11042">
                  <c:v>20.400200000000002</c:v>
                </c:pt>
                <c:pt idx="11043">
                  <c:v>20.400462999999807</c:v>
                </c:pt>
                <c:pt idx="11044">
                  <c:v>20.401519999999795</c:v>
                </c:pt>
                <c:pt idx="11045">
                  <c:v>20.400521999999889</c:v>
                </c:pt>
                <c:pt idx="11046">
                  <c:v>20.399318999999988</c:v>
                </c:pt>
                <c:pt idx="11047">
                  <c:v>20.399963000000035</c:v>
                </c:pt>
                <c:pt idx="11048">
                  <c:v>20.400518000000002</c:v>
                </c:pt>
                <c:pt idx="11049">
                  <c:v>20.39912</c:v>
                </c:pt>
                <c:pt idx="11050">
                  <c:v>20.399159999999988</c:v>
                </c:pt>
                <c:pt idx="11051">
                  <c:v>20.39959</c:v>
                </c:pt>
                <c:pt idx="11052">
                  <c:v>20.400680999999889</c:v>
                </c:pt>
                <c:pt idx="11053">
                  <c:v>20.399688999999999</c:v>
                </c:pt>
                <c:pt idx="11054">
                  <c:v>20.400274</c:v>
                </c:pt>
                <c:pt idx="11055">
                  <c:v>20.399667999999988</c:v>
                </c:pt>
                <c:pt idx="11056">
                  <c:v>20.399823999999999</c:v>
                </c:pt>
                <c:pt idx="11057">
                  <c:v>20.399405000000005</c:v>
                </c:pt>
                <c:pt idx="11058">
                  <c:v>20.399312999999989</c:v>
                </c:pt>
                <c:pt idx="11059">
                  <c:v>20.3995</c:v>
                </c:pt>
                <c:pt idx="11060">
                  <c:v>20.399525000000001</c:v>
                </c:pt>
                <c:pt idx="11061">
                  <c:v>20.399082</c:v>
                </c:pt>
                <c:pt idx="11062">
                  <c:v>20.399307</c:v>
                </c:pt>
                <c:pt idx="11063">
                  <c:v>20.399750000000001</c:v>
                </c:pt>
                <c:pt idx="11064">
                  <c:v>20.399550999999999</c:v>
                </c:pt>
                <c:pt idx="11065">
                  <c:v>20.400715000000002</c:v>
                </c:pt>
                <c:pt idx="11066">
                  <c:v>20.398438999999989</c:v>
                </c:pt>
                <c:pt idx="11067">
                  <c:v>20.397873000000189</c:v>
                </c:pt>
                <c:pt idx="11068">
                  <c:v>20.398752000000002</c:v>
                </c:pt>
                <c:pt idx="11069">
                  <c:v>20.39819</c:v>
                </c:pt>
                <c:pt idx="11070">
                  <c:v>20.398890999999999</c:v>
                </c:pt>
                <c:pt idx="11071">
                  <c:v>20.398157000000001</c:v>
                </c:pt>
                <c:pt idx="11072">
                  <c:v>20.398599999999803</c:v>
                </c:pt>
                <c:pt idx="11073">
                  <c:v>20.396961000000207</c:v>
                </c:pt>
                <c:pt idx="11074">
                  <c:v>20.399618</c:v>
                </c:pt>
                <c:pt idx="11075">
                  <c:v>20.399082</c:v>
                </c:pt>
                <c:pt idx="11076">
                  <c:v>20.398495</c:v>
                </c:pt>
                <c:pt idx="11077">
                  <c:v>20.399141</c:v>
                </c:pt>
                <c:pt idx="11078">
                  <c:v>20.399614</c:v>
                </c:pt>
                <c:pt idx="11079">
                  <c:v>20.400729999999701</c:v>
                </c:pt>
                <c:pt idx="11080">
                  <c:v>20.401405</c:v>
                </c:pt>
                <c:pt idx="11081">
                  <c:v>20.401219999999814</c:v>
                </c:pt>
                <c:pt idx="11082">
                  <c:v>20.40118</c:v>
                </c:pt>
                <c:pt idx="11083">
                  <c:v>20.401544999999889</c:v>
                </c:pt>
                <c:pt idx="11084">
                  <c:v>20.401990999999999</c:v>
                </c:pt>
                <c:pt idx="11085">
                  <c:v>20.401797999999989</c:v>
                </c:pt>
                <c:pt idx="11086">
                  <c:v>20.402268999999986</c:v>
                </c:pt>
                <c:pt idx="11087">
                  <c:v>20.401373</c:v>
                </c:pt>
                <c:pt idx="11088">
                  <c:v>20.402520999999748</c:v>
                </c:pt>
                <c:pt idx="11089">
                  <c:v>20.402550000000002</c:v>
                </c:pt>
                <c:pt idx="11090">
                  <c:v>20.403741999999784</c:v>
                </c:pt>
                <c:pt idx="11091">
                  <c:v>20.402161</c:v>
                </c:pt>
                <c:pt idx="11092">
                  <c:v>20.402947999999814</c:v>
                </c:pt>
                <c:pt idx="11093">
                  <c:v>20.402020999999788</c:v>
                </c:pt>
                <c:pt idx="11094">
                  <c:v>20.403043999999788</c:v>
                </c:pt>
                <c:pt idx="11095">
                  <c:v>20.401503000000002</c:v>
                </c:pt>
                <c:pt idx="11096">
                  <c:v>20.402774999999803</c:v>
                </c:pt>
                <c:pt idx="11097">
                  <c:v>20.401824999999999</c:v>
                </c:pt>
                <c:pt idx="11098">
                  <c:v>20.401742999999723</c:v>
                </c:pt>
                <c:pt idx="11099">
                  <c:v>20.401785</c:v>
                </c:pt>
                <c:pt idx="11100">
                  <c:v>20.402971000000001</c:v>
                </c:pt>
                <c:pt idx="11101">
                  <c:v>20.402072999999795</c:v>
                </c:pt>
                <c:pt idx="11102">
                  <c:v>20.402524999999766</c:v>
                </c:pt>
                <c:pt idx="11103">
                  <c:v>20.402316999999737</c:v>
                </c:pt>
                <c:pt idx="11104">
                  <c:v>20.400976</c:v>
                </c:pt>
                <c:pt idx="11105">
                  <c:v>20.403224999999889</c:v>
                </c:pt>
                <c:pt idx="11106">
                  <c:v>20.402532999999661</c:v>
                </c:pt>
                <c:pt idx="11107">
                  <c:v>20.401198999999988</c:v>
                </c:pt>
                <c:pt idx="11108">
                  <c:v>20.401339999999784</c:v>
                </c:pt>
                <c:pt idx="11109">
                  <c:v>20.403065000000005</c:v>
                </c:pt>
                <c:pt idx="11110">
                  <c:v>20.402095999999986</c:v>
                </c:pt>
                <c:pt idx="11111">
                  <c:v>20.401505</c:v>
                </c:pt>
                <c:pt idx="11112">
                  <c:v>20.402173999999889</c:v>
                </c:pt>
                <c:pt idx="11113">
                  <c:v>20.402410999999766</c:v>
                </c:pt>
                <c:pt idx="11114">
                  <c:v>20.401966000000005</c:v>
                </c:pt>
                <c:pt idx="11115">
                  <c:v>20.401391999999987</c:v>
                </c:pt>
                <c:pt idx="11116">
                  <c:v>20.401591999999987</c:v>
                </c:pt>
                <c:pt idx="11117">
                  <c:v>20.402688999999889</c:v>
                </c:pt>
                <c:pt idx="11118">
                  <c:v>20.402650999999889</c:v>
                </c:pt>
                <c:pt idx="11119">
                  <c:v>20.401388000000001</c:v>
                </c:pt>
                <c:pt idx="11120">
                  <c:v>20.400883</c:v>
                </c:pt>
                <c:pt idx="11121">
                  <c:v>20.400731999999788</c:v>
                </c:pt>
                <c:pt idx="11122">
                  <c:v>20.402245999999799</c:v>
                </c:pt>
                <c:pt idx="11123">
                  <c:v>20.401631999999989</c:v>
                </c:pt>
                <c:pt idx="11124">
                  <c:v>20.400831</c:v>
                </c:pt>
                <c:pt idx="11125">
                  <c:v>20.401415</c:v>
                </c:pt>
                <c:pt idx="11126">
                  <c:v>20.401833</c:v>
                </c:pt>
                <c:pt idx="11127">
                  <c:v>20.402520999999748</c:v>
                </c:pt>
                <c:pt idx="11128">
                  <c:v>20.401215000000001</c:v>
                </c:pt>
                <c:pt idx="11129">
                  <c:v>20.402049999999683</c:v>
                </c:pt>
                <c:pt idx="11130">
                  <c:v>20.401579000000002</c:v>
                </c:pt>
                <c:pt idx="11131">
                  <c:v>20.402389999999759</c:v>
                </c:pt>
                <c:pt idx="11132">
                  <c:v>20.401285000000001</c:v>
                </c:pt>
                <c:pt idx="11133">
                  <c:v>20.400681999999989</c:v>
                </c:pt>
                <c:pt idx="11134">
                  <c:v>20.401378999999999</c:v>
                </c:pt>
                <c:pt idx="11135">
                  <c:v>20.400967000000001</c:v>
                </c:pt>
                <c:pt idx="11136">
                  <c:v>20.400582999999777</c:v>
                </c:pt>
                <c:pt idx="11137">
                  <c:v>20.40155</c:v>
                </c:pt>
                <c:pt idx="11138">
                  <c:v>20.400117999999889</c:v>
                </c:pt>
                <c:pt idx="11139">
                  <c:v>20.401705</c:v>
                </c:pt>
                <c:pt idx="11140">
                  <c:v>20.400375</c:v>
                </c:pt>
                <c:pt idx="11141">
                  <c:v>20.401171000000001</c:v>
                </c:pt>
                <c:pt idx="11142">
                  <c:v>20.400416999999774</c:v>
                </c:pt>
                <c:pt idx="11143">
                  <c:v>20.400647999999755</c:v>
                </c:pt>
                <c:pt idx="11144">
                  <c:v>20.400699999999762</c:v>
                </c:pt>
                <c:pt idx="11145">
                  <c:v>20.40040999999977</c:v>
                </c:pt>
                <c:pt idx="11146">
                  <c:v>20.400132999999755</c:v>
                </c:pt>
                <c:pt idx="11147">
                  <c:v>20.399436999999889</c:v>
                </c:pt>
                <c:pt idx="11148">
                  <c:v>20.400950999999999</c:v>
                </c:pt>
                <c:pt idx="11149">
                  <c:v>20.401163</c:v>
                </c:pt>
                <c:pt idx="11150">
                  <c:v>20.402036999999737</c:v>
                </c:pt>
                <c:pt idx="11151">
                  <c:v>20.400535999999889</c:v>
                </c:pt>
                <c:pt idx="11152">
                  <c:v>20.400003000000002</c:v>
                </c:pt>
                <c:pt idx="11153">
                  <c:v>20.40118</c:v>
                </c:pt>
                <c:pt idx="11154">
                  <c:v>20.400504999999889</c:v>
                </c:pt>
                <c:pt idx="11155">
                  <c:v>20.400228999999989</c:v>
                </c:pt>
                <c:pt idx="11156">
                  <c:v>20.400061000000001</c:v>
                </c:pt>
                <c:pt idx="11157">
                  <c:v>20.400529999999723</c:v>
                </c:pt>
                <c:pt idx="11158">
                  <c:v>20.400012999999788</c:v>
                </c:pt>
                <c:pt idx="11159">
                  <c:v>20.399625999999987</c:v>
                </c:pt>
                <c:pt idx="11160">
                  <c:v>20.399654000000005</c:v>
                </c:pt>
                <c:pt idx="11161">
                  <c:v>20.400338999999889</c:v>
                </c:pt>
                <c:pt idx="11162">
                  <c:v>20.400207999999989</c:v>
                </c:pt>
                <c:pt idx="11163">
                  <c:v>20.400784999999889</c:v>
                </c:pt>
                <c:pt idx="11164">
                  <c:v>20.399014000000001</c:v>
                </c:pt>
                <c:pt idx="11165">
                  <c:v>20.40082</c:v>
                </c:pt>
                <c:pt idx="11166">
                  <c:v>20.399985999999998</c:v>
                </c:pt>
                <c:pt idx="11167">
                  <c:v>20.399206</c:v>
                </c:pt>
                <c:pt idx="11168">
                  <c:v>20.399775000000005</c:v>
                </c:pt>
                <c:pt idx="11169">
                  <c:v>20.39949</c:v>
                </c:pt>
                <c:pt idx="11170">
                  <c:v>20.400801000000001</c:v>
                </c:pt>
                <c:pt idx="11171">
                  <c:v>20.398925999999999</c:v>
                </c:pt>
                <c:pt idx="11172">
                  <c:v>20.398143999999807</c:v>
                </c:pt>
                <c:pt idx="11173">
                  <c:v>20.399481000000005</c:v>
                </c:pt>
                <c:pt idx="11174">
                  <c:v>20.399528999999987</c:v>
                </c:pt>
                <c:pt idx="11175">
                  <c:v>20.399958000000218</c:v>
                </c:pt>
                <c:pt idx="11176">
                  <c:v>20.399027</c:v>
                </c:pt>
                <c:pt idx="11177">
                  <c:v>20.40068999999977</c:v>
                </c:pt>
                <c:pt idx="11178">
                  <c:v>20.398835999999999</c:v>
                </c:pt>
                <c:pt idx="11179">
                  <c:v>20.398772999999807</c:v>
                </c:pt>
                <c:pt idx="11180">
                  <c:v>20.400079999999889</c:v>
                </c:pt>
                <c:pt idx="11181">
                  <c:v>20.400222999999759</c:v>
                </c:pt>
                <c:pt idx="11182">
                  <c:v>20.399054000000035</c:v>
                </c:pt>
                <c:pt idx="11183">
                  <c:v>20.400010999999989</c:v>
                </c:pt>
                <c:pt idx="11184">
                  <c:v>20.399961000000211</c:v>
                </c:pt>
                <c:pt idx="11185">
                  <c:v>20.400573999999889</c:v>
                </c:pt>
                <c:pt idx="11186">
                  <c:v>20.39941</c:v>
                </c:pt>
                <c:pt idx="11187">
                  <c:v>20.399868000000215</c:v>
                </c:pt>
                <c:pt idx="11188">
                  <c:v>20.399339999999889</c:v>
                </c:pt>
                <c:pt idx="11189">
                  <c:v>20.398954000000035</c:v>
                </c:pt>
                <c:pt idx="11190">
                  <c:v>20.398610999999889</c:v>
                </c:pt>
                <c:pt idx="11191">
                  <c:v>20.399007999999988</c:v>
                </c:pt>
                <c:pt idx="11192">
                  <c:v>20.398726999999774</c:v>
                </c:pt>
                <c:pt idx="11193">
                  <c:v>20.39952299999981</c:v>
                </c:pt>
                <c:pt idx="11194">
                  <c:v>20.399438999999987</c:v>
                </c:pt>
                <c:pt idx="11195">
                  <c:v>20.39838</c:v>
                </c:pt>
                <c:pt idx="11196">
                  <c:v>20.398895000000035</c:v>
                </c:pt>
                <c:pt idx="11197">
                  <c:v>20.399252000000001</c:v>
                </c:pt>
                <c:pt idx="11198">
                  <c:v>20.399601000000001</c:v>
                </c:pt>
                <c:pt idx="11199">
                  <c:v>20.398662999999889</c:v>
                </c:pt>
                <c:pt idx="11200">
                  <c:v>20.398584</c:v>
                </c:pt>
                <c:pt idx="11201">
                  <c:v>20.398909</c:v>
                </c:pt>
                <c:pt idx="11202">
                  <c:v>20.398883999999999</c:v>
                </c:pt>
                <c:pt idx="11203">
                  <c:v>20.399017000000001</c:v>
                </c:pt>
                <c:pt idx="11204">
                  <c:v>20.397338999999999</c:v>
                </c:pt>
                <c:pt idx="11205">
                  <c:v>20.398761999999987</c:v>
                </c:pt>
                <c:pt idx="11206">
                  <c:v>20.399121999999988</c:v>
                </c:pt>
                <c:pt idx="11207">
                  <c:v>20.399163999999999</c:v>
                </c:pt>
                <c:pt idx="11208">
                  <c:v>20.399039999999989</c:v>
                </c:pt>
                <c:pt idx="11209">
                  <c:v>20.398534999999889</c:v>
                </c:pt>
                <c:pt idx="11210">
                  <c:v>20.399376</c:v>
                </c:pt>
                <c:pt idx="11211">
                  <c:v>20.398067000000001</c:v>
                </c:pt>
                <c:pt idx="11212">
                  <c:v>20.398612999999774</c:v>
                </c:pt>
                <c:pt idx="11213">
                  <c:v>20.397773999999988</c:v>
                </c:pt>
                <c:pt idx="11214">
                  <c:v>20.398771</c:v>
                </c:pt>
                <c:pt idx="11215">
                  <c:v>20.397625000000001</c:v>
                </c:pt>
                <c:pt idx="11216">
                  <c:v>20.398807999999999</c:v>
                </c:pt>
                <c:pt idx="11217">
                  <c:v>20.398598</c:v>
                </c:pt>
                <c:pt idx="11218">
                  <c:v>20.398285000000001</c:v>
                </c:pt>
                <c:pt idx="11219">
                  <c:v>20.397238000000005</c:v>
                </c:pt>
                <c:pt idx="11220">
                  <c:v>20.398759999999989</c:v>
                </c:pt>
                <c:pt idx="11221">
                  <c:v>20.399564999999999</c:v>
                </c:pt>
                <c:pt idx="11222">
                  <c:v>20.398844</c:v>
                </c:pt>
                <c:pt idx="11223">
                  <c:v>20.398852999999999</c:v>
                </c:pt>
                <c:pt idx="11224">
                  <c:v>20.399076000000001</c:v>
                </c:pt>
                <c:pt idx="11225">
                  <c:v>20.399134</c:v>
                </c:pt>
                <c:pt idx="11226">
                  <c:v>20.398213999999989</c:v>
                </c:pt>
                <c:pt idx="11227">
                  <c:v>20.398406999999889</c:v>
                </c:pt>
                <c:pt idx="11228">
                  <c:v>20.397875000000258</c:v>
                </c:pt>
                <c:pt idx="11229">
                  <c:v>20.398742999999719</c:v>
                </c:pt>
                <c:pt idx="11230">
                  <c:v>20.398759999999989</c:v>
                </c:pt>
                <c:pt idx="11231">
                  <c:v>20.399021000000001</c:v>
                </c:pt>
                <c:pt idx="11232">
                  <c:v>20.398347999999814</c:v>
                </c:pt>
                <c:pt idx="11233">
                  <c:v>20.39818</c:v>
                </c:pt>
                <c:pt idx="11234">
                  <c:v>20.397069999999999</c:v>
                </c:pt>
                <c:pt idx="11235">
                  <c:v>20.397957000000229</c:v>
                </c:pt>
                <c:pt idx="11236">
                  <c:v>20.398639999999755</c:v>
                </c:pt>
                <c:pt idx="11237">
                  <c:v>20.398488999999987</c:v>
                </c:pt>
                <c:pt idx="11238">
                  <c:v>20.399117</c:v>
                </c:pt>
                <c:pt idx="11239">
                  <c:v>20.398175999999999</c:v>
                </c:pt>
                <c:pt idx="11240">
                  <c:v>20.398257999999988</c:v>
                </c:pt>
                <c:pt idx="11241">
                  <c:v>20.399279</c:v>
                </c:pt>
                <c:pt idx="11242">
                  <c:v>20.397842000000001</c:v>
                </c:pt>
                <c:pt idx="11243">
                  <c:v>20.398723999999788</c:v>
                </c:pt>
                <c:pt idx="11244">
                  <c:v>20.397921000000135</c:v>
                </c:pt>
                <c:pt idx="11245">
                  <c:v>20.398448999999989</c:v>
                </c:pt>
                <c:pt idx="11246">
                  <c:v>20.39786500000028</c:v>
                </c:pt>
                <c:pt idx="11247">
                  <c:v>20.397835000000196</c:v>
                </c:pt>
                <c:pt idx="11248">
                  <c:v>20.397718000000001</c:v>
                </c:pt>
                <c:pt idx="11249">
                  <c:v>20.397472</c:v>
                </c:pt>
                <c:pt idx="11250">
                  <c:v>20.3992</c:v>
                </c:pt>
                <c:pt idx="11251">
                  <c:v>20.397611999999999</c:v>
                </c:pt>
                <c:pt idx="11252">
                  <c:v>20.398264000000001</c:v>
                </c:pt>
                <c:pt idx="11253">
                  <c:v>20.399785999999999</c:v>
                </c:pt>
                <c:pt idx="11254">
                  <c:v>20.400115999999986</c:v>
                </c:pt>
                <c:pt idx="11255">
                  <c:v>20.399345</c:v>
                </c:pt>
                <c:pt idx="11256">
                  <c:v>20.398688999999987</c:v>
                </c:pt>
                <c:pt idx="11257">
                  <c:v>20.400678999999986</c:v>
                </c:pt>
                <c:pt idx="11258">
                  <c:v>20.399597</c:v>
                </c:pt>
                <c:pt idx="11259">
                  <c:v>20.400018999999986</c:v>
                </c:pt>
                <c:pt idx="11260">
                  <c:v>20.400039999999766</c:v>
                </c:pt>
                <c:pt idx="11261">
                  <c:v>20.400845999999987</c:v>
                </c:pt>
                <c:pt idx="11262">
                  <c:v>20.400739999999679</c:v>
                </c:pt>
                <c:pt idx="11263">
                  <c:v>20.400615999999989</c:v>
                </c:pt>
                <c:pt idx="11264">
                  <c:v>20.400107999999989</c:v>
                </c:pt>
                <c:pt idx="11265">
                  <c:v>20.401768000000001</c:v>
                </c:pt>
                <c:pt idx="11266">
                  <c:v>20.400292999999788</c:v>
                </c:pt>
                <c:pt idx="11267">
                  <c:v>20.401128999999987</c:v>
                </c:pt>
                <c:pt idx="11268">
                  <c:v>20.400765999999987</c:v>
                </c:pt>
                <c:pt idx="11269">
                  <c:v>20.400632999999683</c:v>
                </c:pt>
                <c:pt idx="11270">
                  <c:v>20.400323999999788</c:v>
                </c:pt>
                <c:pt idx="11271">
                  <c:v>20.400708999999889</c:v>
                </c:pt>
                <c:pt idx="11272">
                  <c:v>20.401118999999987</c:v>
                </c:pt>
                <c:pt idx="11273">
                  <c:v>20.401471999999988</c:v>
                </c:pt>
                <c:pt idx="11274">
                  <c:v>20.402588000000002</c:v>
                </c:pt>
                <c:pt idx="11275">
                  <c:v>20.400051000000001</c:v>
                </c:pt>
                <c:pt idx="11276">
                  <c:v>20.401637999999807</c:v>
                </c:pt>
                <c:pt idx="11277">
                  <c:v>20.400936000000002</c:v>
                </c:pt>
                <c:pt idx="11278">
                  <c:v>20.400327999999799</c:v>
                </c:pt>
                <c:pt idx="11279">
                  <c:v>20.401759999999989</c:v>
                </c:pt>
                <c:pt idx="11280">
                  <c:v>20.401668999999988</c:v>
                </c:pt>
                <c:pt idx="11281">
                  <c:v>20.400691999999989</c:v>
                </c:pt>
                <c:pt idx="11282">
                  <c:v>20.401042999999788</c:v>
                </c:pt>
                <c:pt idx="11283">
                  <c:v>20.401819</c:v>
                </c:pt>
                <c:pt idx="11284">
                  <c:v>20.402024999999803</c:v>
                </c:pt>
                <c:pt idx="11285">
                  <c:v>20.401446999999774</c:v>
                </c:pt>
                <c:pt idx="11286">
                  <c:v>20.400905999999999</c:v>
                </c:pt>
                <c:pt idx="11287">
                  <c:v>20.400811999999988</c:v>
                </c:pt>
                <c:pt idx="11288">
                  <c:v>20.401917999999988</c:v>
                </c:pt>
                <c:pt idx="11289">
                  <c:v>20.400455000000001</c:v>
                </c:pt>
                <c:pt idx="11290">
                  <c:v>20.400519999999741</c:v>
                </c:pt>
                <c:pt idx="11291">
                  <c:v>20.399989999999999</c:v>
                </c:pt>
                <c:pt idx="11292">
                  <c:v>20.401033000000002</c:v>
                </c:pt>
                <c:pt idx="11293">
                  <c:v>20.400936000000002</c:v>
                </c:pt>
                <c:pt idx="11294">
                  <c:v>20.399843000000001</c:v>
                </c:pt>
                <c:pt idx="11295">
                  <c:v>20.400731999999788</c:v>
                </c:pt>
                <c:pt idx="11296">
                  <c:v>20.401275999999999</c:v>
                </c:pt>
                <c:pt idx="11297">
                  <c:v>20.399761000000005</c:v>
                </c:pt>
                <c:pt idx="11298">
                  <c:v>20.398475999999999</c:v>
                </c:pt>
                <c:pt idx="11299">
                  <c:v>20.401564</c:v>
                </c:pt>
                <c:pt idx="11300">
                  <c:v>20.398985000000035</c:v>
                </c:pt>
                <c:pt idx="11301">
                  <c:v>20.400375</c:v>
                </c:pt>
                <c:pt idx="11302">
                  <c:v>20.400708999999889</c:v>
                </c:pt>
                <c:pt idx="11303">
                  <c:v>20.400245999999989</c:v>
                </c:pt>
                <c:pt idx="11304">
                  <c:v>20.399021000000001</c:v>
                </c:pt>
                <c:pt idx="11305">
                  <c:v>20.401322999999795</c:v>
                </c:pt>
                <c:pt idx="11306">
                  <c:v>20.401713999999803</c:v>
                </c:pt>
                <c:pt idx="11307">
                  <c:v>20.401192000000002</c:v>
                </c:pt>
                <c:pt idx="11308">
                  <c:v>20.400404000000002</c:v>
                </c:pt>
                <c:pt idx="11309">
                  <c:v>20.400241999999889</c:v>
                </c:pt>
                <c:pt idx="11310">
                  <c:v>20.400164</c:v>
                </c:pt>
                <c:pt idx="11311">
                  <c:v>20.400831</c:v>
                </c:pt>
                <c:pt idx="11312">
                  <c:v>20.400239999999748</c:v>
                </c:pt>
                <c:pt idx="11313">
                  <c:v>20.399981000000135</c:v>
                </c:pt>
                <c:pt idx="11314">
                  <c:v>20.399683</c:v>
                </c:pt>
                <c:pt idx="11315">
                  <c:v>20.400836999999989</c:v>
                </c:pt>
                <c:pt idx="11316">
                  <c:v>20.400065999999999</c:v>
                </c:pt>
                <c:pt idx="11317">
                  <c:v>20.400176999999989</c:v>
                </c:pt>
                <c:pt idx="11318">
                  <c:v>20.400931999999987</c:v>
                </c:pt>
                <c:pt idx="11319">
                  <c:v>20.400006999999889</c:v>
                </c:pt>
                <c:pt idx="11320">
                  <c:v>20.400265000000001</c:v>
                </c:pt>
                <c:pt idx="11321">
                  <c:v>20.400471</c:v>
                </c:pt>
                <c:pt idx="11322">
                  <c:v>20.410803000000001</c:v>
                </c:pt>
                <c:pt idx="11323">
                  <c:v>20.470777999999989</c:v>
                </c:pt>
                <c:pt idx="11324">
                  <c:v>20.468623999999661</c:v>
                </c:pt>
                <c:pt idx="11325">
                  <c:v>20.46660799999977</c:v>
                </c:pt>
                <c:pt idx="11326">
                  <c:v>20.468097999999788</c:v>
                </c:pt>
                <c:pt idx="11327">
                  <c:v>20.467341999999814</c:v>
                </c:pt>
                <c:pt idx="11328">
                  <c:v>20.468879999999814</c:v>
                </c:pt>
                <c:pt idx="11329">
                  <c:v>20.468757999999781</c:v>
                </c:pt>
                <c:pt idx="11330">
                  <c:v>20.475589999999759</c:v>
                </c:pt>
                <c:pt idx="11331">
                  <c:v>20.492005999999989</c:v>
                </c:pt>
                <c:pt idx="11332">
                  <c:v>20.508837</c:v>
                </c:pt>
                <c:pt idx="11333">
                  <c:v>20.523402999999803</c:v>
                </c:pt>
                <c:pt idx="11334">
                  <c:v>20.539597000000001</c:v>
                </c:pt>
                <c:pt idx="11335">
                  <c:v>20.553577000000001</c:v>
                </c:pt>
                <c:pt idx="11336">
                  <c:v>20.565730999999708</c:v>
                </c:pt>
                <c:pt idx="11337">
                  <c:v>20.577852000000131</c:v>
                </c:pt>
                <c:pt idx="11338">
                  <c:v>20.586061000000001</c:v>
                </c:pt>
                <c:pt idx="11339">
                  <c:v>20.596544000000002</c:v>
                </c:pt>
                <c:pt idx="11340">
                  <c:v>20.605350000000001</c:v>
                </c:pt>
                <c:pt idx="11341">
                  <c:v>20.613909000000035</c:v>
                </c:pt>
                <c:pt idx="11342">
                  <c:v>20.617939000000035</c:v>
                </c:pt>
                <c:pt idx="11343">
                  <c:v>20.619352000000031</c:v>
                </c:pt>
                <c:pt idx="11344">
                  <c:v>20.619432</c:v>
                </c:pt>
                <c:pt idx="11345">
                  <c:v>20.6150610000002</c:v>
                </c:pt>
                <c:pt idx="11346">
                  <c:v>20.606853000000207</c:v>
                </c:pt>
                <c:pt idx="11347">
                  <c:v>20.599341999999989</c:v>
                </c:pt>
                <c:pt idx="11348">
                  <c:v>20.591728</c:v>
                </c:pt>
                <c:pt idx="11349">
                  <c:v>20.587338999999989</c:v>
                </c:pt>
                <c:pt idx="11350">
                  <c:v>20.584220999999989</c:v>
                </c:pt>
                <c:pt idx="11351">
                  <c:v>20.581966000000001</c:v>
                </c:pt>
                <c:pt idx="11352">
                  <c:v>20.582829999999788</c:v>
                </c:pt>
                <c:pt idx="11353">
                  <c:v>20.583749999999661</c:v>
                </c:pt>
                <c:pt idx="11354">
                  <c:v>20.583938999999987</c:v>
                </c:pt>
                <c:pt idx="11355">
                  <c:v>20.585738999999748</c:v>
                </c:pt>
                <c:pt idx="11356">
                  <c:v>20.588624999999759</c:v>
                </c:pt>
                <c:pt idx="11357">
                  <c:v>20.591684000000001</c:v>
                </c:pt>
                <c:pt idx="11358">
                  <c:v>20.593682999999814</c:v>
                </c:pt>
                <c:pt idx="11359">
                  <c:v>20.596094000000001</c:v>
                </c:pt>
                <c:pt idx="11360">
                  <c:v>20.597351000000035</c:v>
                </c:pt>
                <c:pt idx="11361">
                  <c:v>20.600079000000001</c:v>
                </c:pt>
                <c:pt idx="11362">
                  <c:v>20.601868000000295</c:v>
                </c:pt>
                <c:pt idx="11363">
                  <c:v>20.601547</c:v>
                </c:pt>
                <c:pt idx="11364">
                  <c:v>20.602731999999989</c:v>
                </c:pt>
                <c:pt idx="11365">
                  <c:v>20.603962000000031</c:v>
                </c:pt>
                <c:pt idx="11366">
                  <c:v>20.604642999999989</c:v>
                </c:pt>
                <c:pt idx="11367">
                  <c:v>20.604137000000001</c:v>
                </c:pt>
                <c:pt idx="11368">
                  <c:v>20.605604</c:v>
                </c:pt>
                <c:pt idx="11369">
                  <c:v>20.606213</c:v>
                </c:pt>
                <c:pt idx="11370">
                  <c:v>20.605892000000001</c:v>
                </c:pt>
                <c:pt idx="11371">
                  <c:v>20.603867000000207</c:v>
                </c:pt>
                <c:pt idx="11372">
                  <c:v>20.603886000000031</c:v>
                </c:pt>
                <c:pt idx="11373">
                  <c:v>20.604946000000005</c:v>
                </c:pt>
                <c:pt idx="11374">
                  <c:v>20.605474000000001</c:v>
                </c:pt>
                <c:pt idx="11375">
                  <c:v>20.604831999999998</c:v>
                </c:pt>
                <c:pt idx="11376">
                  <c:v>20.603501999999999</c:v>
                </c:pt>
                <c:pt idx="11377">
                  <c:v>20.604047999999999</c:v>
                </c:pt>
                <c:pt idx="11378">
                  <c:v>20.604855000000335</c:v>
                </c:pt>
                <c:pt idx="11379">
                  <c:v>20.602727999999889</c:v>
                </c:pt>
                <c:pt idx="11380">
                  <c:v>20.603985000000218</c:v>
                </c:pt>
                <c:pt idx="11381">
                  <c:v>20.602910999999999</c:v>
                </c:pt>
                <c:pt idx="11382">
                  <c:v>20.603064000000035</c:v>
                </c:pt>
                <c:pt idx="11383">
                  <c:v>20.603648999999987</c:v>
                </c:pt>
                <c:pt idx="11384">
                  <c:v>20.601842999999999</c:v>
                </c:pt>
                <c:pt idx="11385">
                  <c:v>20.603034999999988</c:v>
                </c:pt>
                <c:pt idx="11386">
                  <c:v>20.602262</c:v>
                </c:pt>
                <c:pt idx="11387">
                  <c:v>20.602910999999999</c:v>
                </c:pt>
                <c:pt idx="11388">
                  <c:v>20.602114</c:v>
                </c:pt>
                <c:pt idx="11389">
                  <c:v>20.602305999999999</c:v>
                </c:pt>
                <c:pt idx="11390">
                  <c:v>20.602122999999889</c:v>
                </c:pt>
                <c:pt idx="11391">
                  <c:v>20.602608</c:v>
                </c:pt>
                <c:pt idx="11392">
                  <c:v>20.602038999999987</c:v>
                </c:pt>
                <c:pt idx="11393">
                  <c:v>20.602186</c:v>
                </c:pt>
                <c:pt idx="11394">
                  <c:v>20.601654000000035</c:v>
                </c:pt>
                <c:pt idx="11395">
                  <c:v>20.601513000000001</c:v>
                </c:pt>
                <c:pt idx="11396">
                  <c:v>20.602454999999999</c:v>
                </c:pt>
                <c:pt idx="11397">
                  <c:v>20.601185000000203</c:v>
                </c:pt>
                <c:pt idx="11398">
                  <c:v>20.601814000000203</c:v>
                </c:pt>
                <c:pt idx="11399">
                  <c:v>20.600162999999988</c:v>
                </c:pt>
                <c:pt idx="11400">
                  <c:v>20.601347000000001</c:v>
                </c:pt>
                <c:pt idx="11401">
                  <c:v>20.600480999999988</c:v>
                </c:pt>
                <c:pt idx="11402">
                  <c:v>20.600889000000031</c:v>
                </c:pt>
                <c:pt idx="11403">
                  <c:v>20.602041</c:v>
                </c:pt>
                <c:pt idx="11404">
                  <c:v>20.600453999999999</c:v>
                </c:pt>
                <c:pt idx="11405">
                  <c:v>20.602705</c:v>
                </c:pt>
                <c:pt idx="11406">
                  <c:v>20.601572000000001</c:v>
                </c:pt>
                <c:pt idx="11407">
                  <c:v>20.601338999999999</c:v>
                </c:pt>
                <c:pt idx="11408">
                  <c:v>20.601493999999999</c:v>
                </c:pt>
                <c:pt idx="11409">
                  <c:v>20.600601000000001</c:v>
                </c:pt>
                <c:pt idx="11410">
                  <c:v>20.599405000000001</c:v>
                </c:pt>
                <c:pt idx="11411">
                  <c:v>20.599979000000001</c:v>
                </c:pt>
                <c:pt idx="11412">
                  <c:v>20.600452000000001</c:v>
                </c:pt>
                <c:pt idx="11413">
                  <c:v>20.600003999999988</c:v>
                </c:pt>
                <c:pt idx="11414">
                  <c:v>20.600977000000135</c:v>
                </c:pt>
                <c:pt idx="11415">
                  <c:v>20.599474000000001</c:v>
                </c:pt>
                <c:pt idx="11416">
                  <c:v>20.600619999999989</c:v>
                </c:pt>
                <c:pt idx="11417">
                  <c:v>20.599153999999999</c:v>
                </c:pt>
                <c:pt idx="11418">
                  <c:v>20.599032999999814</c:v>
                </c:pt>
                <c:pt idx="11419">
                  <c:v>20.600355000000135</c:v>
                </c:pt>
                <c:pt idx="11420">
                  <c:v>20.599133999999989</c:v>
                </c:pt>
                <c:pt idx="11421">
                  <c:v>20.599554000000001</c:v>
                </c:pt>
                <c:pt idx="11422">
                  <c:v>20.601126000000001</c:v>
                </c:pt>
                <c:pt idx="11423">
                  <c:v>20.600311000000001</c:v>
                </c:pt>
                <c:pt idx="11424">
                  <c:v>20.599453</c:v>
                </c:pt>
                <c:pt idx="11425">
                  <c:v>20.600335999999999</c:v>
                </c:pt>
                <c:pt idx="11426">
                  <c:v>20.600517</c:v>
                </c:pt>
                <c:pt idx="11427">
                  <c:v>20.599019999999989</c:v>
                </c:pt>
                <c:pt idx="11428">
                  <c:v>20.599094000000001</c:v>
                </c:pt>
                <c:pt idx="11429">
                  <c:v>20.599318999999987</c:v>
                </c:pt>
                <c:pt idx="11430">
                  <c:v>20.599791</c:v>
                </c:pt>
                <c:pt idx="11431">
                  <c:v>20.599314</c:v>
                </c:pt>
                <c:pt idx="11432">
                  <c:v>20.599761999999988</c:v>
                </c:pt>
                <c:pt idx="11433">
                  <c:v>20.598407999999989</c:v>
                </c:pt>
                <c:pt idx="11434">
                  <c:v>20.599530999999889</c:v>
                </c:pt>
                <c:pt idx="11435">
                  <c:v>20.598479999999814</c:v>
                </c:pt>
                <c:pt idx="11436">
                  <c:v>20.599653</c:v>
                </c:pt>
                <c:pt idx="11437">
                  <c:v>20.599613000000002</c:v>
                </c:pt>
                <c:pt idx="11438">
                  <c:v>20.597653999999999</c:v>
                </c:pt>
                <c:pt idx="11439">
                  <c:v>20.597836999999988</c:v>
                </c:pt>
                <c:pt idx="11440">
                  <c:v>20.599019999999989</c:v>
                </c:pt>
                <c:pt idx="11441">
                  <c:v>20.599474000000001</c:v>
                </c:pt>
                <c:pt idx="11442">
                  <c:v>20.598132999999766</c:v>
                </c:pt>
                <c:pt idx="11443">
                  <c:v>20.599318</c:v>
                </c:pt>
                <c:pt idx="11444">
                  <c:v>20.598433999999777</c:v>
                </c:pt>
                <c:pt idx="11445">
                  <c:v>20.598943999999989</c:v>
                </c:pt>
                <c:pt idx="11446">
                  <c:v>20.598585</c:v>
                </c:pt>
                <c:pt idx="11447">
                  <c:v>20.599309999999889</c:v>
                </c:pt>
                <c:pt idx="11448">
                  <c:v>20.598922999999989</c:v>
                </c:pt>
                <c:pt idx="11449">
                  <c:v>20.598714999999814</c:v>
                </c:pt>
                <c:pt idx="11450">
                  <c:v>20.598458999999988</c:v>
                </c:pt>
                <c:pt idx="11451">
                  <c:v>20.598643999999741</c:v>
                </c:pt>
                <c:pt idx="11452">
                  <c:v>20.598416999999788</c:v>
                </c:pt>
                <c:pt idx="11453">
                  <c:v>20.598525999999989</c:v>
                </c:pt>
                <c:pt idx="11454">
                  <c:v>20.598203999999889</c:v>
                </c:pt>
                <c:pt idx="11455">
                  <c:v>20.599025999999999</c:v>
                </c:pt>
                <c:pt idx="11456">
                  <c:v>20.598576999999889</c:v>
                </c:pt>
                <c:pt idx="11457">
                  <c:v>20.597698000000001</c:v>
                </c:pt>
                <c:pt idx="11458">
                  <c:v>20.597961000000218</c:v>
                </c:pt>
                <c:pt idx="11459">
                  <c:v>20.598351000000001</c:v>
                </c:pt>
                <c:pt idx="11460">
                  <c:v>20.598068000000001</c:v>
                </c:pt>
                <c:pt idx="11461">
                  <c:v>20.596691</c:v>
                </c:pt>
                <c:pt idx="11462">
                  <c:v>20.597560999999999</c:v>
                </c:pt>
                <c:pt idx="11463">
                  <c:v>20.598849999999889</c:v>
                </c:pt>
                <c:pt idx="11464">
                  <c:v>20.597559</c:v>
                </c:pt>
                <c:pt idx="11465">
                  <c:v>20.598493999999889</c:v>
                </c:pt>
                <c:pt idx="11466">
                  <c:v>20.598035999999986</c:v>
                </c:pt>
                <c:pt idx="11467">
                  <c:v>20.598859999999988</c:v>
                </c:pt>
                <c:pt idx="11468">
                  <c:v>20.596631999999989</c:v>
                </c:pt>
                <c:pt idx="11469">
                  <c:v>20.597576</c:v>
                </c:pt>
                <c:pt idx="11470">
                  <c:v>20.597773</c:v>
                </c:pt>
                <c:pt idx="11471">
                  <c:v>20.598248999999889</c:v>
                </c:pt>
                <c:pt idx="11472">
                  <c:v>20.597984000000135</c:v>
                </c:pt>
                <c:pt idx="11473">
                  <c:v>20.597715000000001</c:v>
                </c:pt>
                <c:pt idx="11474">
                  <c:v>20.598268999999988</c:v>
                </c:pt>
                <c:pt idx="11475">
                  <c:v>20.597881000000207</c:v>
                </c:pt>
                <c:pt idx="11476">
                  <c:v>20.597660000000001</c:v>
                </c:pt>
                <c:pt idx="11477">
                  <c:v>20.597956000000035</c:v>
                </c:pt>
                <c:pt idx="11478">
                  <c:v>20.597418000000001</c:v>
                </c:pt>
                <c:pt idx="11479">
                  <c:v>20.598054999999999</c:v>
                </c:pt>
                <c:pt idx="11480">
                  <c:v>20.59815</c:v>
                </c:pt>
                <c:pt idx="11481">
                  <c:v>20.597335999999999</c:v>
                </c:pt>
                <c:pt idx="11482">
                  <c:v>20.596869000000005</c:v>
                </c:pt>
                <c:pt idx="11483">
                  <c:v>20.597902000000001</c:v>
                </c:pt>
                <c:pt idx="11484">
                  <c:v>20.597847000000005</c:v>
                </c:pt>
                <c:pt idx="11485">
                  <c:v>20.597885000000218</c:v>
                </c:pt>
                <c:pt idx="11486">
                  <c:v>20.59785100000024</c:v>
                </c:pt>
                <c:pt idx="11487">
                  <c:v>20.598445999999889</c:v>
                </c:pt>
                <c:pt idx="11488">
                  <c:v>20.598763000000002</c:v>
                </c:pt>
                <c:pt idx="11489">
                  <c:v>20.598178999999988</c:v>
                </c:pt>
                <c:pt idx="11490">
                  <c:v>20.597912000000001</c:v>
                </c:pt>
                <c:pt idx="11491">
                  <c:v>20.598313999999807</c:v>
                </c:pt>
                <c:pt idx="11492">
                  <c:v>20.597757000000001</c:v>
                </c:pt>
                <c:pt idx="11493">
                  <c:v>20.597270999999999</c:v>
                </c:pt>
                <c:pt idx="11494">
                  <c:v>20.597876000000031</c:v>
                </c:pt>
                <c:pt idx="11495">
                  <c:v>20.597389</c:v>
                </c:pt>
                <c:pt idx="11496">
                  <c:v>20.598021999999986</c:v>
                </c:pt>
                <c:pt idx="11497">
                  <c:v>20.597550999999999</c:v>
                </c:pt>
                <c:pt idx="11498">
                  <c:v>20.598597000000002</c:v>
                </c:pt>
                <c:pt idx="11499">
                  <c:v>20.597536000000002</c:v>
                </c:pt>
                <c:pt idx="11500">
                  <c:v>20.597816000000005</c:v>
                </c:pt>
                <c:pt idx="11501">
                  <c:v>20.598452000000002</c:v>
                </c:pt>
                <c:pt idx="11502">
                  <c:v>20.597930999999999</c:v>
                </c:pt>
                <c:pt idx="11503">
                  <c:v>20.598412999999766</c:v>
                </c:pt>
                <c:pt idx="11504">
                  <c:v>20.5991</c:v>
                </c:pt>
                <c:pt idx="11505">
                  <c:v>20.598275999999988</c:v>
                </c:pt>
                <c:pt idx="11506">
                  <c:v>20.597705999999999</c:v>
                </c:pt>
                <c:pt idx="11507">
                  <c:v>20.597360999999999</c:v>
                </c:pt>
                <c:pt idx="11508">
                  <c:v>20.598334999999889</c:v>
                </c:pt>
                <c:pt idx="11509">
                  <c:v>20.598500999999889</c:v>
                </c:pt>
                <c:pt idx="11510">
                  <c:v>20.598053</c:v>
                </c:pt>
                <c:pt idx="11511">
                  <c:v>20.598071999999988</c:v>
                </c:pt>
                <c:pt idx="11512">
                  <c:v>20.59845</c:v>
                </c:pt>
                <c:pt idx="11513">
                  <c:v>20.599629999999788</c:v>
                </c:pt>
                <c:pt idx="11514">
                  <c:v>20.600902999999999</c:v>
                </c:pt>
                <c:pt idx="11515">
                  <c:v>20.601738000000001</c:v>
                </c:pt>
                <c:pt idx="11516">
                  <c:v>20.602301000000001</c:v>
                </c:pt>
                <c:pt idx="11517">
                  <c:v>20.601347000000001</c:v>
                </c:pt>
                <c:pt idx="11518">
                  <c:v>20.602211</c:v>
                </c:pt>
                <c:pt idx="11519">
                  <c:v>20.602889999999999</c:v>
                </c:pt>
                <c:pt idx="11520">
                  <c:v>20.602194000000001</c:v>
                </c:pt>
                <c:pt idx="11521">
                  <c:v>20.602235999999987</c:v>
                </c:pt>
                <c:pt idx="11522">
                  <c:v>20.605186</c:v>
                </c:pt>
                <c:pt idx="11523">
                  <c:v>20.602639999999774</c:v>
                </c:pt>
                <c:pt idx="11524">
                  <c:v>20.6039600000002</c:v>
                </c:pt>
                <c:pt idx="11525">
                  <c:v>20.603408999999999</c:v>
                </c:pt>
                <c:pt idx="11526">
                  <c:v>20.604649999999989</c:v>
                </c:pt>
                <c:pt idx="11527">
                  <c:v>20.602719999999795</c:v>
                </c:pt>
                <c:pt idx="11528">
                  <c:v>20.604261000000207</c:v>
                </c:pt>
                <c:pt idx="11529">
                  <c:v>20.605097000000001</c:v>
                </c:pt>
                <c:pt idx="11530">
                  <c:v>20.603251000000135</c:v>
                </c:pt>
                <c:pt idx="11531">
                  <c:v>20.604016999999999</c:v>
                </c:pt>
                <c:pt idx="11532">
                  <c:v>20.602565999999999</c:v>
                </c:pt>
                <c:pt idx="11533">
                  <c:v>20.604227000000005</c:v>
                </c:pt>
                <c:pt idx="11534">
                  <c:v>20.604548999999999</c:v>
                </c:pt>
                <c:pt idx="11535">
                  <c:v>20.603783</c:v>
                </c:pt>
                <c:pt idx="11536">
                  <c:v>20.603833999999999</c:v>
                </c:pt>
                <c:pt idx="11537">
                  <c:v>20.603394000000005</c:v>
                </c:pt>
                <c:pt idx="11538">
                  <c:v>20.604094000000035</c:v>
                </c:pt>
                <c:pt idx="11539">
                  <c:v>20.602968000000196</c:v>
                </c:pt>
                <c:pt idx="11540">
                  <c:v>20.603377999999999</c:v>
                </c:pt>
                <c:pt idx="11541">
                  <c:v>20.603538999999987</c:v>
                </c:pt>
                <c:pt idx="11542">
                  <c:v>20.603024999999999</c:v>
                </c:pt>
                <c:pt idx="11543">
                  <c:v>20.603297999999999</c:v>
                </c:pt>
                <c:pt idx="11544">
                  <c:v>20.602238</c:v>
                </c:pt>
                <c:pt idx="11545">
                  <c:v>20.604037999999999</c:v>
                </c:pt>
                <c:pt idx="11546">
                  <c:v>20.603066999999999</c:v>
                </c:pt>
                <c:pt idx="11547">
                  <c:v>20.602645999999989</c:v>
                </c:pt>
                <c:pt idx="11548">
                  <c:v>20.603088000000035</c:v>
                </c:pt>
                <c:pt idx="11549">
                  <c:v>20.602830999999988</c:v>
                </c:pt>
                <c:pt idx="11550">
                  <c:v>20.602447999999889</c:v>
                </c:pt>
                <c:pt idx="11551">
                  <c:v>20.603552000000001</c:v>
                </c:pt>
                <c:pt idx="11552">
                  <c:v>20.602968000000196</c:v>
                </c:pt>
                <c:pt idx="11553">
                  <c:v>20.600892999999999</c:v>
                </c:pt>
                <c:pt idx="11554">
                  <c:v>20.603072999999988</c:v>
                </c:pt>
                <c:pt idx="11555">
                  <c:v>20.602267999999999</c:v>
                </c:pt>
                <c:pt idx="11556">
                  <c:v>20.601693999999988</c:v>
                </c:pt>
                <c:pt idx="11557">
                  <c:v>20.601337000000001</c:v>
                </c:pt>
                <c:pt idx="11558">
                  <c:v>20.601133000000001</c:v>
                </c:pt>
                <c:pt idx="11559">
                  <c:v>20.601871000000266</c:v>
                </c:pt>
                <c:pt idx="11560">
                  <c:v>20.601338999999999</c:v>
                </c:pt>
                <c:pt idx="11561">
                  <c:v>20.60144</c:v>
                </c:pt>
                <c:pt idx="11562">
                  <c:v>20.5999510000002</c:v>
                </c:pt>
                <c:pt idx="11563">
                  <c:v>20.601871000000266</c:v>
                </c:pt>
                <c:pt idx="11564">
                  <c:v>20.600838000000035</c:v>
                </c:pt>
                <c:pt idx="11565">
                  <c:v>20.601177000000035</c:v>
                </c:pt>
                <c:pt idx="11566">
                  <c:v>20.600597</c:v>
                </c:pt>
                <c:pt idx="11567">
                  <c:v>20.601040000000001</c:v>
                </c:pt>
                <c:pt idx="11568">
                  <c:v>20.602394</c:v>
                </c:pt>
                <c:pt idx="11569">
                  <c:v>20.6008150000002</c:v>
                </c:pt>
                <c:pt idx="11570">
                  <c:v>20.601662000000001</c:v>
                </c:pt>
                <c:pt idx="11571">
                  <c:v>20.600645</c:v>
                </c:pt>
                <c:pt idx="11572">
                  <c:v>20.601168000000211</c:v>
                </c:pt>
                <c:pt idx="11573">
                  <c:v>20.6008530000002</c:v>
                </c:pt>
                <c:pt idx="11574">
                  <c:v>20.600121999999999</c:v>
                </c:pt>
                <c:pt idx="11575">
                  <c:v>20.599007</c:v>
                </c:pt>
                <c:pt idx="11576">
                  <c:v>20.600925000000135</c:v>
                </c:pt>
                <c:pt idx="11577">
                  <c:v>20.601025000000035</c:v>
                </c:pt>
                <c:pt idx="11578">
                  <c:v>20.600138000000001</c:v>
                </c:pt>
                <c:pt idx="11579">
                  <c:v>20.600254000000035</c:v>
                </c:pt>
                <c:pt idx="11580">
                  <c:v>20.601050999999998</c:v>
                </c:pt>
                <c:pt idx="11581">
                  <c:v>20.601420999999988</c:v>
                </c:pt>
                <c:pt idx="11582">
                  <c:v>20.601360000000035</c:v>
                </c:pt>
                <c:pt idx="11583">
                  <c:v>20.600216</c:v>
                </c:pt>
                <c:pt idx="11584">
                  <c:v>20.598879</c:v>
                </c:pt>
                <c:pt idx="11585">
                  <c:v>20.600104999999999</c:v>
                </c:pt>
                <c:pt idx="11586">
                  <c:v>20.60095800000024</c:v>
                </c:pt>
                <c:pt idx="11587">
                  <c:v>20.599681999999987</c:v>
                </c:pt>
                <c:pt idx="11588">
                  <c:v>20.600483000000001</c:v>
                </c:pt>
                <c:pt idx="11589">
                  <c:v>20.599497</c:v>
                </c:pt>
                <c:pt idx="11590">
                  <c:v>20.600743999999889</c:v>
                </c:pt>
                <c:pt idx="11591">
                  <c:v>20.600517</c:v>
                </c:pt>
                <c:pt idx="11592">
                  <c:v>20.600034999999988</c:v>
                </c:pt>
                <c:pt idx="11593">
                  <c:v>20.5999510000002</c:v>
                </c:pt>
                <c:pt idx="11594">
                  <c:v>20.601064999999998</c:v>
                </c:pt>
                <c:pt idx="11595">
                  <c:v>20.599328999999987</c:v>
                </c:pt>
                <c:pt idx="11596">
                  <c:v>20.600436999999989</c:v>
                </c:pt>
                <c:pt idx="11597">
                  <c:v>20.599501</c:v>
                </c:pt>
                <c:pt idx="11598">
                  <c:v>20.598824</c:v>
                </c:pt>
                <c:pt idx="11599">
                  <c:v>20.599385999999999</c:v>
                </c:pt>
                <c:pt idx="11600">
                  <c:v>20.598658</c:v>
                </c:pt>
                <c:pt idx="11601">
                  <c:v>20.6</c:v>
                </c:pt>
                <c:pt idx="11602">
                  <c:v>20.599274000000001</c:v>
                </c:pt>
                <c:pt idx="11603">
                  <c:v>20.600121999999999</c:v>
                </c:pt>
                <c:pt idx="11604">
                  <c:v>20.600363000000005</c:v>
                </c:pt>
                <c:pt idx="11605">
                  <c:v>20.598917</c:v>
                </c:pt>
                <c:pt idx="11606">
                  <c:v>20.599598</c:v>
                </c:pt>
                <c:pt idx="11607">
                  <c:v>20.600110999999988</c:v>
                </c:pt>
                <c:pt idx="11608">
                  <c:v>20.599352</c:v>
                </c:pt>
                <c:pt idx="11609">
                  <c:v>20.598661</c:v>
                </c:pt>
                <c:pt idx="11610">
                  <c:v>20.598801000000005</c:v>
                </c:pt>
                <c:pt idx="11611">
                  <c:v>20.599758000000001</c:v>
                </c:pt>
                <c:pt idx="11612">
                  <c:v>20.59963999999977</c:v>
                </c:pt>
                <c:pt idx="11613">
                  <c:v>20.599729999999774</c:v>
                </c:pt>
                <c:pt idx="11614">
                  <c:v>20.599446999999788</c:v>
                </c:pt>
                <c:pt idx="11615">
                  <c:v>20.598426999999774</c:v>
                </c:pt>
                <c:pt idx="11616">
                  <c:v>20.599305999999999</c:v>
                </c:pt>
                <c:pt idx="11617">
                  <c:v>20.598907000000001</c:v>
                </c:pt>
                <c:pt idx="11618">
                  <c:v>20.599488999999988</c:v>
                </c:pt>
                <c:pt idx="11619">
                  <c:v>20.599837999999988</c:v>
                </c:pt>
                <c:pt idx="11620">
                  <c:v>20.599416999999889</c:v>
                </c:pt>
                <c:pt idx="11621">
                  <c:v>20.598928000000001</c:v>
                </c:pt>
                <c:pt idx="11622">
                  <c:v>20.59938</c:v>
                </c:pt>
                <c:pt idx="11623">
                  <c:v>20.598980000000001</c:v>
                </c:pt>
                <c:pt idx="11624">
                  <c:v>20.598111999999986</c:v>
                </c:pt>
                <c:pt idx="11625">
                  <c:v>20.599450999999988</c:v>
                </c:pt>
                <c:pt idx="11626">
                  <c:v>20.599684</c:v>
                </c:pt>
                <c:pt idx="11627">
                  <c:v>20.599309999999889</c:v>
                </c:pt>
                <c:pt idx="11628">
                  <c:v>20.598095000000001</c:v>
                </c:pt>
                <c:pt idx="11629">
                  <c:v>20.598748999999799</c:v>
                </c:pt>
                <c:pt idx="11630">
                  <c:v>20.599729999999774</c:v>
                </c:pt>
                <c:pt idx="11631">
                  <c:v>20.59879099999981</c:v>
                </c:pt>
                <c:pt idx="11632">
                  <c:v>20.599817000000005</c:v>
                </c:pt>
                <c:pt idx="11633">
                  <c:v>20.599067999999999</c:v>
                </c:pt>
                <c:pt idx="11634">
                  <c:v>20.598571999999987</c:v>
                </c:pt>
                <c:pt idx="11635">
                  <c:v>20.598963000000001</c:v>
                </c:pt>
                <c:pt idx="11636">
                  <c:v>20.599155000000035</c:v>
                </c:pt>
                <c:pt idx="11637">
                  <c:v>20.597473000000001</c:v>
                </c:pt>
                <c:pt idx="11638">
                  <c:v>20.598517999999814</c:v>
                </c:pt>
                <c:pt idx="11639">
                  <c:v>20.598087</c:v>
                </c:pt>
                <c:pt idx="11640">
                  <c:v>20.59822299999977</c:v>
                </c:pt>
                <c:pt idx="11641">
                  <c:v>20.598210999999989</c:v>
                </c:pt>
                <c:pt idx="11642">
                  <c:v>20.598869000000001</c:v>
                </c:pt>
                <c:pt idx="11643">
                  <c:v>20.598697999999889</c:v>
                </c:pt>
                <c:pt idx="11644">
                  <c:v>20.59911</c:v>
                </c:pt>
                <c:pt idx="11645">
                  <c:v>20.599283</c:v>
                </c:pt>
                <c:pt idx="11646">
                  <c:v>20.598959000000001</c:v>
                </c:pt>
                <c:pt idx="11647">
                  <c:v>20.598483999999889</c:v>
                </c:pt>
                <c:pt idx="11648">
                  <c:v>20.599201000000001</c:v>
                </c:pt>
                <c:pt idx="11649">
                  <c:v>20.599459</c:v>
                </c:pt>
                <c:pt idx="11650">
                  <c:v>20.598375000000001</c:v>
                </c:pt>
                <c:pt idx="11651">
                  <c:v>20.598351000000001</c:v>
                </c:pt>
                <c:pt idx="11652">
                  <c:v>20.598338999999989</c:v>
                </c:pt>
                <c:pt idx="11653">
                  <c:v>20.598430999999795</c:v>
                </c:pt>
                <c:pt idx="11654">
                  <c:v>20.598856000000001</c:v>
                </c:pt>
                <c:pt idx="11655">
                  <c:v>20.598441999999814</c:v>
                </c:pt>
                <c:pt idx="11656">
                  <c:v>20.598117999999989</c:v>
                </c:pt>
                <c:pt idx="11657">
                  <c:v>20.599499000000002</c:v>
                </c:pt>
                <c:pt idx="11658">
                  <c:v>20.598639999999719</c:v>
                </c:pt>
                <c:pt idx="11659">
                  <c:v>20.598685999999987</c:v>
                </c:pt>
                <c:pt idx="11660">
                  <c:v>20.597995999999998</c:v>
                </c:pt>
                <c:pt idx="11661">
                  <c:v>20.597909999999999</c:v>
                </c:pt>
                <c:pt idx="11662">
                  <c:v>20.598354</c:v>
                </c:pt>
                <c:pt idx="11663">
                  <c:v>20.59854099999977</c:v>
                </c:pt>
                <c:pt idx="11664">
                  <c:v>20.599761999999988</c:v>
                </c:pt>
                <c:pt idx="11665">
                  <c:v>20.598457</c:v>
                </c:pt>
                <c:pt idx="11666">
                  <c:v>20.599170999999988</c:v>
                </c:pt>
                <c:pt idx="11667">
                  <c:v>20.598617999999803</c:v>
                </c:pt>
                <c:pt idx="11668">
                  <c:v>20.598044999999889</c:v>
                </c:pt>
                <c:pt idx="11669">
                  <c:v>20.598224999999989</c:v>
                </c:pt>
                <c:pt idx="11670">
                  <c:v>20.598196000000002</c:v>
                </c:pt>
                <c:pt idx="11671">
                  <c:v>20.59713</c:v>
                </c:pt>
                <c:pt idx="11672">
                  <c:v>20.599446999999788</c:v>
                </c:pt>
                <c:pt idx="11673">
                  <c:v>20.598925000000001</c:v>
                </c:pt>
                <c:pt idx="11674">
                  <c:v>20.598134999999989</c:v>
                </c:pt>
                <c:pt idx="11675">
                  <c:v>20.598227999999889</c:v>
                </c:pt>
                <c:pt idx="11676">
                  <c:v>20.598873000000001</c:v>
                </c:pt>
                <c:pt idx="11677">
                  <c:v>20.598475000000001</c:v>
                </c:pt>
                <c:pt idx="11678">
                  <c:v>20.598011</c:v>
                </c:pt>
                <c:pt idx="11679">
                  <c:v>20.598029999999788</c:v>
                </c:pt>
                <c:pt idx="11680">
                  <c:v>20.599653</c:v>
                </c:pt>
                <c:pt idx="11681">
                  <c:v>20.598566000000002</c:v>
                </c:pt>
                <c:pt idx="11682">
                  <c:v>20.599267999999999</c:v>
                </c:pt>
                <c:pt idx="11683">
                  <c:v>20.599540999999814</c:v>
                </c:pt>
                <c:pt idx="11684">
                  <c:v>20.598255000000005</c:v>
                </c:pt>
                <c:pt idx="11685">
                  <c:v>20.598832999999889</c:v>
                </c:pt>
                <c:pt idx="11686">
                  <c:v>20.598863999999999</c:v>
                </c:pt>
                <c:pt idx="11687">
                  <c:v>20.598365999999999</c:v>
                </c:pt>
                <c:pt idx="11688">
                  <c:v>20.598288999999987</c:v>
                </c:pt>
                <c:pt idx="11689">
                  <c:v>20.598994999999999</c:v>
                </c:pt>
                <c:pt idx="11690">
                  <c:v>20.598167</c:v>
                </c:pt>
                <c:pt idx="11691">
                  <c:v>20.598514999999889</c:v>
                </c:pt>
                <c:pt idx="11692">
                  <c:v>20.598814000000001</c:v>
                </c:pt>
                <c:pt idx="11693">
                  <c:v>20.598704999999889</c:v>
                </c:pt>
                <c:pt idx="11694">
                  <c:v>20.598628999999889</c:v>
                </c:pt>
                <c:pt idx="11695">
                  <c:v>20.597763</c:v>
                </c:pt>
                <c:pt idx="11696">
                  <c:v>20.598828999999999</c:v>
                </c:pt>
                <c:pt idx="11697">
                  <c:v>20.59869999999977</c:v>
                </c:pt>
                <c:pt idx="11698">
                  <c:v>20.598279999999889</c:v>
                </c:pt>
                <c:pt idx="11699">
                  <c:v>20.598718999999889</c:v>
                </c:pt>
                <c:pt idx="11700">
                  <c:v>20.598168999999999</c:v>
                </c:pt>
                <c:pt idx="11701">
                  <c:v>20.598571999999987</c:v>
                </c:pt>
                <c:pt idx="11702">
                  <c:v>20.597356999999999</c:v>
                </c:pt>
                <c:pt idx="11703">
                  <c:v>20.598835000000001</c:v>
                </c:pt>
                <c:pt idx="11704">
                  <c:v>20.598418999999989</c:v>
                </c:pt>
                <c:pt idx="11705">
                  <c:v>20.598206999999814</c:v>
                </c:pt>
                <c:pt idx="11706">
                  <c:v>20.599643999999788</c:v>
                </c:pt>
                <c:pt idx="11707">
                  <c:v>20.598128999999989</c:v>
                </c:pt>
                <c:pt idx="11708">
                  <c:v>20.597781999999999</c:v>
                </c:pt>
                <c:pt idx="11709">
                  <c:v>20.597401000000001</c:v>
                </c:pt>
                <c:pt idx="11710">
                  <c:v>20.598102999999803</c:v>
                </c:pt>
                <c:pt idx="11711">
                  <c:v>20.598676999999814</c:v>
                </c:pt>
                <c:pt idx="11712">
                  <c:v>20.598061000000001</c:v>
                </c:pt>
                <c:pt idx="11713">
                  <c:v>20.598321999999989</c:v>
                </c:pt>
                <c:pt idx="11714">
                  <c:v>20.599159</c:v>
                </c:pt>
                <c:pt idx="11715">
                  <c:v>20.598848</c:v>
                </c:pt>
                <c:pt idx="11716">
                  <c:v>20.597764999999999</c:v>
                </c:pt>
                <c:pt idx="11717">
                  <c:v>20.599497</c:v>
                </c:pt>
                <c:pt idx="11718">
                  <c:v>20.598381</c:v>
                </c:pt>
                <c:pt idx="11719">
                  <c:v>20.599995000000035</c:v>
                </c:pt>
                <c:pt idx="11720">
                  <c:v>20.597545999999987</c:v>
                </c:pt>
                <c:pt idx="11721">
                  <c:v>20.598488</c:v>
                </c:pt>
                <c:pt idx="11722">
                  <c:v>20.599715999999987</c:v>
                </c:pt>
                <c:pt idx="11723">
                  <c:v>20.598775999999987</c:v>
                </c:pt>
                <c:pt idx="11724">
                  <c:v>20.598735999999889</c:v>
                </c:pt>
                <c:pt idx="11725">
                  <c:v>20.598849999999889</c:v>
                </c:pt>
                <c:pt idx="11726">
                  <c:v>20.599695000000001</c:v>
                </c:pt>
                <c:pt idx="11727">
                  <c:v>20.598741999999795</c:v>
                </c:pt>
                <c:pt idx="11728">
                  <c:v>20.599996999999988</c:v>
                </c:pt>
                <c:pt idx="11729">
                  <c:v>20.599345999999986</c:v>
                </c:pt>
                <c:pt idx="11730">
                  <c:v>20.599810000000005</c:v>
                </c:pt>
                <c:pt idx="11731">
                  <c:v>20.599250999999999</c:v>
                </c:pt>
                <c:pt idx="11732">
                  <c:v>20.599997999999999</c:v>
                </c:pt>
                <c:pt idx="11733">
                  <c:v>20.600484999999999</c:v>
                </c:pt>
                <c:pt idx="11734">
                  <c:v>20.600577999999999</c:v>
                </c:pt>
                <c:pt idx="11735">
                  <c:v>20.600107000000001</c:v>
                </c:pt>
                <c:pt idx="11736">
                  <c:v>20.600445000000001</c:v>
                </c:pt>
                <c:pt idx="11737">
                  <c:v>20.601023000000001</c:v>
                </c:pt>
                <c:pt idx="11738">
                  <c:v>20.601526</c:v>
                </c:pt>
                <c:pt idx="11739">
                  <c:v>20.621887000000203</c:v>
                </c:pt>
                <c:pt idx="11740">
                  <c:v>20.661942</c:v>
                </c:pt>
                <c:pt idx="11741">
                  <c:v>20.669775000000001</c:v>
                </c:pt>
                <c:pt idx="11742">
                  <c:v>20.667490000000001</c:v>
                </c:pt>
                <c:pt idx="11743">
                  <c:v>20.666308999999988</c:v>
                </c:pt>
                <c:pt idx="11744">
                  <c:v>20.66526</c:v>
                </c:pt>
                <c:pt idx="11745">
                  <c:v>20.666191000000001</c:v>
                </c:pt>
                <c:pt idx="11746">
                  <c:v>20.665471999999987</c:v>
                </c:pt>
                <c:pt idx="11747">
                  <c:v>20.665977000000005</c:v>
                </c:pt>
                <c:pt idx="11748">
                  <c:v>20.673424000000001</c:v>
                </c:pt>
                <c:pt idx="11749">
                  <c:v>20.691417999999999</c:v>
                </c:pt>
                <c:pt idx="11750">
                  <c:v>20.706029999999807</c:v>
                </c:pt>
                <c:pt idx="11751">
                  <c:v>20.722379999999781</c:v>
                </c:pt>
                <c:pt idx="11752">
                  <c:v>20.735973000000001</c:v>
                </c:pt>
                <c:pt idx="11753">
                  <c:v>20.747837000000001</c:v>
                </c:pt>
                <c:pt idx="11754">
                  <c:v>20.762561999999889</c:v>
                </c:pt>
                <c:pt idx="11755">
                  <c:v>20.773662999999889</c:v>
                </c:pt>
                <c:pt idx="11756">
                  <c:v>20.78542299999965</c:v>
                </c:pt>
                <c:pt idx="11757">
                  <c:v>20.793983000000001</c:v>
                </c:pt>
                <c:pt idx="11758">
                  <c:v>20.804666999999988</c:v>
                </c:pt>
                <c:pt idx="11759">
                  <c:v>20.814062000000035</c:v>
                </c:pt>
                <c:pt idx="11760">
                  <c:v>20.819690999999999</c:v>
                </c:pt>
                <c:pt idx="11761">
                  <c:v>20.821200999999999</c:v>
                </c:pt>
                <c:pt idx="11762">
                  <c:v>20.823338</c:v>
                </c:pt>
                <c:pt idx="11763">
                  <c:v>20.820537999999889</c:v>
                </c:pt>
                <c:pt idx="11764">
                  <c:v>20.814846000000031</c:v>
                </c:pt>
                <c:pt idx="11765">
                  <c:v>20.808391999999987</c:v>
                </c:pt>
                <c:pt idx="11766">
                  <c:v>20.802491999999987</c:v>
                </c:pt>
                <c:pt idx="11767">
                  <c:v>20.797011999999999</c:v>
                </c:pt>
                <c:pt idx="11768">
                  <c:v>20.793023999999889</c:v>
                </c:pt>
                <c:pt idx="11769">
                  <c:v>20.791159</c:v>
                </c:pt>
                <c:pt idx="11770">
                  <c:v>20.789075999999987</c:v>
                </c:pt>
                <c:pt idx="11771">
                  <c:v>20.787468000000001</c:v>
                </c:pt>
                <c:pt idx="11772">
                  <c:v>20.787756000000002</c:v>
                </c:pt>
                <c:pt idx="11773">
                  <c:v>20.787324999999989</c:v>
                </c:pt>
                <c:pt idx="11774">
                  <c:v>20.786805999999999</c:v>
                </c:pt>
                <c:pt idx="11775">
                  <c:v>20.788737999999675</c:v>
                </c:pt>
                <c:pt idx="11776">
                  <c:v>20.788468999999989</c:v>
                </c:pt>
                <c:pt idx="11777">
                  <c:v>20.787866999999999</c:v>
                </c:pt>
                <c:pt idx="11778">
                  <c:v>20.789197999999889</c:v>
                </c:pt>
                <c:pt idx="11779">
                  <c:v>20.789748999999762</c:v>
                </c:pt>
                <c:pt idx="11780">
                  <c:v>20.789411999999889</c:v>
                </c:pt>
                <c:pt idx="11781">
                  <c:v>20.791924000000005</c:v>
                </c:pt>
                <c:pt idx="11782">
                  <c:v>20.792619999999708</c:v>
                </c:pt>
                <c:pt idx="11783">
                  <c:v>20.795539999999679</c:v>
                </c:pt>
                <c:pt idx="11784">
                  <c:v>20.797370999999988</c:v>
                </c:pt>
                <c:pt idx="11785">
                  <c:v>20.798636999999701</c:v>
                </c:pt>
                <c:pt idx="11786">
                  <c:v>20.799198000000001</c:v>
                </c:pt>
                <c:pt idx="11787">
                  <c:v>20.798642999999661</c:v>
                </c:pt>
                <c:pt idx="11788">
                  <c:v>20.800374999999999</c:v>
                </c:pt>
                <c:pt idx="11789">
                  <c:v>20.801136</c:v>
                </c:pt>
                <c:pt idx="11790">
                  <c:v>20.800840000000001</c:v>
                </c:pt>
                <c:pt idx="11791">
                  <c:v>20.800785000000001</c:v>
                </c:pt>
                <c:pt idx="11792">
                  <c:v>20.80068</c:v>
                </c:pt>
                <c:pt idx="11793">
                  <c:v>20.799824000000001</c:v>
                </c:pt>
                <c:pt idx="11794">
                  <c:v>20.801043</c:v>
                </c:pt>
                <c:pt idx="11795">
                  <c:v>20.800735</c:v>
                </c:pt>
                <c:pt idx="11796">
                  <c:v>20.802344999999889</c:v>
                </c:pt>
                <c:pt idx="11797">
                  <c:v>20.801250000000035</c:v>
                </c:pt>
                <c:pt idx="11798">
                  <c:v>20.802455999999999</c:v>
                </c:pt>
                <c:pt idx="11799">
                  <c:v>20.800599999999989</c:v>
                </c:pt>
                <c:pt idx="11800">
                  <c:v>20.802254000000001</c:v>
                </c:pt>
                <c:pt idx="11801">
                  <c:v>20.801079000000001</c:v>
                </c:pt>
                <c:pt idx="11802">
                  <c:v>20.802123999999989</c:v>
                </c:pt>
                <c:pt idx="11803">
                  <c:v>20.801176000000005</c:v>
                </c:pt>
                <c:pt idx="11804">
                  <c:v>20.801575000000035</c:v>
                </c:pt>
                <c:pt idx="11805">
                  <c:v>20.801663999999999</c:v>
                </c:pt>
                <c:pt idx="11806">
                  <c:v>20.801765000000035</c:v>
                </c:pt>
                <c:pt idx="11807">
                  <c:v>20.801752</c:v>
                </c:pt>
                <c:pt idx="11808">
                  <c:v>20.800661000000005</c:v>
                </c:pt>
                <c:pt idx="11809">
                  <c:v>20.801693</c:v>
                </c:pt>
                <c:pt idx="11810">
                  <c:v>20.801753999999999</c:v>
                </c:pt>
                <c:pt idx="11811">
                  <c:v>20.80048</c:v>
                </c:pt>
                <c:pt idx="11812">
                  <c:v>20.801076999999999</c:v>
                </c:pt>
                <c:pt idx="11813">
                  <c:v>20.801672</c:v>
                </c:pt>
                <c:pt idx="11814">
                  <c:v>20.801926000000005</c:v>
                </c:pt>
                <c:pt idx="11815">
                  <c:v>20.801765000000035</c:v>
                </c:pt>
                <c:pt idx="11816">
                  <c:v>20.800127</c:v>
                </c:pt>
                <c:pt idx="11817">
                  <c:v>20.801152999999999</c:v>
                </c:pt>
                <c:pt idx="11818">
                  <c:v>20.801445000000001</c:v>
                </c:pt>
                <c:pt idx="11819">
                  <c:v>20.800919</c:v>
                </c:pt>
                <c:pt idx="11820">
                  <c:v>20.800664999999999</c:v>
                </c:pt>
                <c:pt idx="11821">
                  <c:v>20.801296000000001</c:v>
                </c:pt>
                <c:pt idx="11822">
                  <c:v>20.799804999999999</c:v>
                </c:pt>
                <c:pt idx="11823">
                  <c:v>20.801010000000005</c:v>
                </c:pt>
                <c:pt idx="11824">
                  <c:v>20.800631999999986</c:v>
                </c:pt>
                <c:pt idx="11825">
                  <c:v>20.799640999999784</c:v>
                </c:pt>
                <c:pt idx="11826">
                  <c:v>20.801043</c:v>
                </c:pt>
                <c:pt idx="11827">
                  <c:v>20.8008710000002</c:v>
                </c:pt>
                <c:pt idx="11828">
                  <c:v>20.799921000000001</c:v>
                </c:pt>
                <c:pt idx="11829">
                  <c:v>20.801136</c:v>
                </c:pt>
                <c:pt idx="11830">
                  <c:v>20.800356000000001</c:v>
                </c:pt>
                <c:pt idx="11831">
                  <c:v>20.80039</c:v>
                </c:pt>
                <c:pt idx="11832">
                  <c:v>20.799688</c:v>
                </c:pt>
                <c:pt idx="11833">
                  <c:v>20.799336999999788</c:v>
                </c:pt>
                <c:pt idx="11834">
                  <c:v>20.800467999999999</c:v>
                </c:pt>
                <c:pt idx="11835">
                  <c:v>20.79942299999977</c:v>
                </c:pt>
                <c:pt idx="11836">
                  <c:v>20.800127</c:v>
                </c:pt>
                <c:pt idx="11837">
                  <c:v>20.798785999999989</c:v>
                </c:pt>
                <c:pt idx="11838">
                  <c:v>20.799765000000001</c:v>
                </c:pt>
                <c:pt idx="11839">
                  <c:v>20.800004999999999</c:v>
                </c:pt>
                <c:pt idx="11840">
                  <c:v>20.800577000000001</c:v>
                </c:pt>
                <c:pt idx="11841">
                  <c:v>20.799302999999803</c:v>
                </c:pt>
                <c:pt idx="11842">
                  <c:v>20.798921999999987</c:v>
                </c:pt>
                <c:pt idx="11843">
                  <c:v>20.800179</c:v>
                </c:pt>
                <c:pt idx="11844">
                  <c:v>20.799945999999988</c:v>
                </c:pt>
                <c:pt idx="11845">
                  <c:v>20.800484000000001</c:v>
                </c:pt>
                <c:pt idx="11846">
                  <c:v>20.798942999999788</c:v>
                </c:pt>
                <c:pt idx="11847">
                  <c:v>20.799841000000001</c:v>
                </c:pt>
                <c:pt idx="11848">
                  <c:v>20.800059999999988</c:v>
                </c:pt>
                <c:pt idx="11849">
                  <c:v>20.799858000000135</c:v>
                </c:pt>
                <c:pt idx="11850">
                  <c:v>20.800331</c:v>
                </c:pt>
                <c:pt idx="11851">
                  <c:v>20.799060999999988</c:v>
                </c:pt>
                <c:pt idx="11852">
                  <c:v>20.799391</c:v>
                </c:pt>
                <c:pt idx="11853">
                  <c:v>20.799305</c:v>
                </c:pt>
                <c:pt idx="11854">
                  <c:v>20.800621</c:v>
                </c:pt>
                <c:pt idx="11855">
                  <c:v>20.799191999999987</c:v>
                </c:pt>
                <c:pt idx="11856">
                  <c:v>20.800259</c:v>
                </c:pt>
                <c:pt idx="11857">
                  <c:v>20.799518999999989</c:v>
                </c:pt>
                <c:pt idx="11858">
                  <c:v>20.799578</c:v>
                </c:pt>
                <c:pt idx="11859">
                  <c:v>20.799334000000002</c:v>
                </c:pt>
                <c:pt idx="11860">
                  <c:v>20.799875000000135</c:v>
                </c:pt>
                <c:pt idx="11861">
                  <c:v>20.799477</c:v>
                </c:pt>
                <c:pt idx="11862">
                  <c:v>20.798339999999719</c:v>
                </c:pt>
                <c:pt idx="11863">
                  <c:v>20.798566999999807</c:v>
                </c:pt>
                <c:pt idx="11864">
                  <c:v>20.798381999999989</c:v>
                </c:pt>
                <c:pt idx="11865">
                  <c:v>20.799097</c:v>
                </c:pt>
                <c:pt idx="11866">
                  <c:v>20.799047000000002</c:v>
                </c:pt>
                <c:pt idx="11867">
                  <c:v>20.799111999999987</c:v>
                </c:pt>
                <c:pt idx="11868">
                  <c:v>20.798537999999766</c:v>
                </c:pt>
                <c:pt idx="11869">
                  <c:v>20.797812</c:v>
                </c:pt>
                <c:pt idx="11870">
                  <c:v>20.798795999999989</c:v>
                </c:pt>
                <c:pt idx="11871">
                  <c:v>20.798575999999986</c:v>
                </c:pt>
                <c:pt idx="11872">
                  <c:v>20.79879399999977</c:v>
                </c:pt>
                <c:pt idx="11873">
                  <c:v>20.798974999999999</c:v>
                </c:pt>
                <c:pt idx="11874">
                  <c:v>20.79831699999977</c:v>
                </c:pt>
                <c:pt idx="11875">
                  <c:v>20.799132999999788</c:v>
                </c:pt>
                <c:pt idx="11876">
                  <c:v>20.799168000000005</c:v>
                </c:pt>
                <c:pt idx="11877">
                  <c:v>20.799187</c:v>
                </c:pt>
                <c:pt idx="11878">
                  <c:v>20.797378999999999</c:v>
                </c:pt>
                <c:pt idx="11879">
                  <c:v>20.798129999999759</c:v>
                </c:pt>
                <c:pt idx="11880">
                  <c:v>20.798698000000002</c:v>
                </c:pt>
                <c:pt idx="11881">
                  <c:v>20.798751999999986</c:v>
                </c:pt>
                <c:pt idx="11882">
                  <c:v>20.798760999999889</c:v>
                </c:pt>
                <c:pt idx="11883">
                  <c:v>20.79767</c:v>
                </c:pt>
                <c:pt idx="11884">
                  <c:v>20.797915000000035</c:v>
                </c:pt>
                <c:pt idx="11885">
                  <c:v>20.798602999999737</c:v>
                </c:pt>
                <c:pt idx="11886">
                  <c:v>20.798215999999989</c:v>
                </c:pt>
                <c:pt idx="11887">
                  <c:v>20.799109999999889</c:v>
                </c:pt>
                <c:pt idx="11888">
                  <c:v>20.799527999999889</c:v>
                </c:pt>
                <c:pt idx="11889">
                  <c:v>20.798454</c:v>
                </c:pt>
                <c:pt idx="11890">
                  <c:v>20.799178999999999</c:v>
                </c:pt>
                <c:pt idx="11891">
                  <c:v>20.799182999999989</c:v>
                </c:pt>
                <c:pt idx="11892">
                  <c:v>20.798722999999679</c:v>
                </c:pt>
                <c:pt idx="11893">
                  <c:v>20.79871699999973</c:v>
                </c:pt>
                <c:pt idx="11894">
                  <c:v>20.799177</c:v>
                </c:pt>
                <c:pt idx="11895">
                  <c:v>20.798200999999889</c:v>
                </c:pt>
                <c:pt idx="11896">
                  <c:v>20.799868000000131</c:v>
                </c:pt>
                <c:pt idx="11897">
                  <c:v>20.800631999999986</c:v>
                </c:pt>
                <c:pt idx="11898">
                  <c:v>20.800169</c:v>
                </c:pt>
                <c:pt idx="11899">
                  <c:v>20.801544</c:v>
                </c:pt>
                <c:pt idx="11900">
                  <c:v>20.802164000000001</c:v>
                </c:pt>
                <c:pt idx="11901">
                  <c:v>20.8009850000002</c:v>
                </c:pt>
                <c:pt idx="11902">
                  <c:v>20.802085999999999</c:v>
                </c:pt>
                <c:pt idx="11903">
                  <c:v>20.801525000000005</c:v>
                </c:pt>
                <c:pt idx="11904">
                  <c:v>20.80274199999981</c:v>
                </c:pt>
                <c:pt idx="11905">
                  <c:v>20.802710999999814</c:v>
                </c:pt>
                <c:pt idx="11906">
                  <c:v>20.802389000000002</c:v>
                </c:pt>
                <c:pt idx="11907">
                  <c:v>20.802161999999999</c:v>
                </c:pt>
                <c:pt idx="11908">
                  <c:v>20.803073999999999</c:v>
                </c:pt>
                <c:pt idx="11909">
                  <c:v>20.803248999999987</c:v>
                </c:pt>
                <c:pt idx="11910">
                  <c:v>20.802054999999999</c:v>
                </c:pt>
                <c:pt idx="11911">
                  <c:v>20.803003</c:v>
                </c:pt>
                <c:pt idx="11912">
                  <c:v>20.802028999999987</c:v>
                </c:pt>
                <c:pt idx="11913">
                  <c:v>20.802321999999986</c:v>
                </c:pt>
                <c:pt idx="11914">
                  <c:v>20.803073999999999</c:v>
                </c:pt>
                <c:pt idx="11915">
                  <c:v>20.802880999999999</c:v>
                </c:pt>
                <c:pt idx="11916">
                  <c:v>20.803301000000001</c:v>
                </c:pt>
                <c:pt idx="11917">
                  <c:v>20.803235999999988</c:v>
                </c:pt>
                <c:pt idx="11918">
                  <c:v>20.803394000000001</c:v>
                </c:pt>
                <c:pt idx="11919">
                  <c:v>20.803367999999999</c:v>
                </c:pt>
                <c:pt idx="11920">
                  <c:v>20.802508999999986</c:v>
                </c:pt>
                <c:pt idx="11921">
                  <c:v>20.802468999999999</c:v>
                </c:pt>
                <c:pt idx="11922">
                  <c:v>20.802533999999788</c:v>
                </c:pt>
                <c:pt idx="11923">
                  <c:v>20.80217</c:v>
                </c:pt>
                <c:pt idx="11924">
                  <c:v>20.801072999999999</c:v>
                </c:pt>
                <c:pt idx="11925">
                  <c:v>20.802522999999766</c:v>
                </c:pt>
                <c:pt idx="11926">
                  <c:v>20.802298999999987</c:v>
                </c:pt>
                <c:pt idx="11927">
                  <c:v>20.802098999999988</c:v>
                </c:pt>
                <c:pt idx="11928">
                  <c:v>20.803425000000001</c:v>
                </c:pt>
                <c:pt idx="11929">
                  <c:v>20.802996</c:v>
                </c:pt>
                <c:pt idx="11930">
                  <c:v>20.801579</c:v>
                </c:pt>
                <c:pt idx="11931">
                  <c:v>20.802311</c:v>
                </c:pt>
                <c:pt idx="11932">
                  <c:v>20.802052</c:v>
                </c:pt>
                <c:pt idx="11933">
                  <c:v>20.801765000000035</c:v>
                </c:pt>
                <c:pt idx="11934">
                  <c:v>20.802389000000002</c:v>
                </c:pt>
                <c:pt idx="11935">
                  <c:v>20.802181000000001</c:v>
                </c:pt>
                <c:pt idx="11936">
                  <c:v>20.800888000000135</c:v>
                </c:pt>
                <c:pt idx="11937">
                  <c:v>20.802422999999774</c:v>
                </c:pt>
                <c:pt idx="11938">
                  <c:v>20.800943</c:v>
                </c:pt>
                <c:pt idx="11939">
                  <c:v>20.801462000000001</c:v>
                </c:pt>
                <c:pt idx="11940">
                  <c:v>20.802073</c:v>
                </c:pt>
                <c:pt idx="11941">
                  <c:v>20.801403000000001</c:v>
                </c:pt>
                <c:pt idx="11942">
                  <c:v>20.802073</c:v>
                </c:pt>
                <c:pt idx="11943">
                  <c:v>20.800913000000001</c:v>
                </c:pt>
                <c:pt idx="11944">
                  <c:v>20.801144000000001</c:v>
                </c:pt>
                <c:pt idx="11945">
                  <c:v>20.800630999999989</c:v>
                </c:pt>
                <c:pt idx="11946">
                  <c:v>20.802382999999889</c:v>
                </c:pt>
                <c:pt idx="11947">
                  <c:v>20.800934000000005</c:v>
                </c:pt>
                <c:pt idx="11948">
                  <c:v>20.801344</c:v>
                </c:pt>
                <c:pt idx="11949">
                  <c:v>20.800978000000196</c:v>
                </c:pt>
                <c:pt idx="11950">
                  <c:v>20.800901000000035</c:v>
                </c:pt>
                <c:pt idx="11951">
                  <c:v>20.800721999999986</c:v>
                </c:pt>
                <c:pt idx="11952">
                  <c:v>20.800571000000001</c:v>
                </c:pt>
                <c:pt idx="11953">
                  <c:v>20.800701</c:v>
                </c:pt>
                <c:pt idx="11954">
                  <c:v>20.801327000000001</c:v>
                </c:pt>
                <c:pt idx="11955">
                  <c:v>20.800585000000005</c:v>
                </c:pt>
                <c:pt idx="11956">
                  <c:v>20.799994999999999</c:v>
                </c:pt>
                <c:pt idx="11957">
                  <c:v>20.800239999999889</c:v>
                </c:pt>
                <c:pt idx="11958">
                  <c:v>20.800820999999999</c:v>
                </c:pt>
                <c:pt idx="11959">
                  <c:v>20.798585999999986</c:v>
                </c:pt>
                <c:pt idx="11960">
                  <c:v>20.800429999999889</c:v>
                </c:pt>
                <c:pt idx="11961">
                  <c:v>20.800321999999987</c:v>
                </c:pt>
                <c:pt idx="11962">
                  <c:v>20.800528999999987</c:v>
                </c:pt>
                <c:pt idx="11963">
                  <c:v>20.800196</c:v>
                </c:pt>
                <c:pt idx="11964">
                  <c:v>20.799529999999766</c:v>
                </c:pt>
                <c:pt idx="11965">
                  <c:v>20.800530999999989</c:v>
                </c:pt>
                <c:pt idx="11966">
                  <c:v>20.799548999999889</c:v>
                </c:pt>
                <c:pt idx="11967">
                  <c:v>20.799271000000001</c:v>
                </c:pt>
                <c:pt idx="11968">
                  <c:v>20.800186</c:v>
                </c:pt>
                <c:pt idx="11969">
                  <c:v>20.800751000000005</c:v>
                </c:pt>
                <c:pt idx="11970">
                  <c:v>20.799250000000001</c:v>
                </c:pt>
                <c:pt idx="11971">
                  <c:v>20.799706999999795</c:v>
                </c:pt>
                <c:pt idx="11972">
                  <c:v>20.799683000000002</c:v>
                </c:pt>
                <c:pt idx="11973">
                  <c:v>20.799634999999814</c:v>
                </c:pt>
                <c:pt idx="11974">
                  <c:v>20.801428000000001</c:v>
                </c:pt>
                <c:pt idx="11975">
                  <c:v>20.799164000000001</c:v>
                </c:pt>
                <c:pt idx="11976">
                  <c:v>20.800398000000001</c:v>
                </c:pt>
                <c:pt idx="11977">
                  <c:v>20.799119999999807</c:v>
                </c:pt>
                <c:pt idx="11978">
                  <c:v>20.800246999999889</c:v>
                </c:pt>
                <c:pt idx="11979">
                  <c:v>20.800073999999999</c:v>
                </c:pt>
                <c:pt idx="11980">
                  <c:v>20.801065000000211</c:v>
                </c:pt>
                <c:pt idx="11981">
                  <c:v>20.799800999999999</c:v>
                </c:pt>
                <c:pt idx="11982">
                  <c:v>20.801003000000001</c:v>
                </c:pt>
                <c:pt idx="11983">
                  <c:v>20.799999</c:v>
                </c:pt>
                <c:pt idx="11984">
                  <c:v>20.799766999999989</c:v>
                </c:pt>
                <c:pt idx="11985">
                  <c:v>20.799495999999987</c:v>
                </c:pt>
                <c:pt idx="11986">
                  <c:v>20.799535999999989</c:v>
                </c:pt>
                <c:pt idx="11987">
                  <c:v>20.799009000000002</c:v>
                </c:pt>
                <c:pt idx="11988">
                  <c:v>20.798883</c:v>
                </c:pt>
                <c:pt idx="11989">
                  <c:v>20.799876999999999</c:v>
                </c:pt>
                <c:pt idx="11990">
                  <c:v>20.799631000000002</c:v>
                </c:pt>
                <c:pt idx="11991">
                  <c:v>20.799600999999889</c:v>
                </c:pt>
                <c:pt idx="11992">
                  <c:v>20.799731999999889</c:v>
                </c:pt>
                <c:pt idx="11993">
                  <c:v>20.799057000000001</c:v>
                </c:pt>
                <c:pt idx="11994">
                  <c:v>20.798482999999774</c:v>
                </c:pt>
                <c:pt idx="11995">
                  <c:v>20.799395000000001</c:v>
                </c:pt>
                <c:pt idx="11996">
                  <c:v>20.798757999999989</c:v>
                </c:pt>
                <c:pt idx="11997">
                  <c:v>20.798867999999999</c:v>
                </c:pt>
                <c:pt idx="11998">
                  <c:v>20.799531999999989</c:v>
                </c:pt>
                <c:pt idx="11999">
                  <c:v>20.799198000000001</c:v>
                </c:pt>
                <c:pt idx="12000">
                  <c:v>20.799858000000135</c:v>
                </c:pt>
                <c:pt idx="12001">
                  <c:v>20.798768999999989</c:v>
                </c:pt>
                <c:pt idx="12002">
                  <c:v>20.799119999999807</c:v>
                </c:pt>
                <c:pt idx="12003">
                  <c:v>20.798348999999803</c:v>
                </c:pt>
                <c:pt idx="12004">
                  <c:v>20.799105000000001</c:v>
                </c:pt>
                <c:pt idx="12005">
                  <c:v>20.800018000000001</c:v>
                </c:pt>
                <c:pt idx="12006">
                  <c:v>20.798388999999986</c:v>
                </c:pt>
                <c:pt idx="12007">
                  <c:v>20.799025</c:v>
                </c:pt>
                <c:pt idx="12008">
                  <c:v>20.798224999999814</c:v>
                </c:pt>
                <c:pt idx="12009">
                  <c:v>20.798887000000001</c:v>
                </c:pt>
                <c:pt idx="12010">
                  <c:v>20.799271000000001</c:v>
                </c:pt>
                <c:pt idx="12011">
                  <c:v>20.797799999999889</c:v>
                </c:pt>
                <c:pt idx="12012">
                  <c:v>20.798699999999741</c:v>
                </c:pt>
                <c:pt idx="12013">
                  <c:v>20.797577</c:v>
                </c:pt>
                <c:pt idx="12014">
                  <c:v>20.798217999999814</c:v>
                </c:pt>
                <c:pt idx="12015">
                  <c:v>20.79829399999981</c:v>
                </c:pt>
                <c:pt idx="12016">
                  <c:v>20.798415999999989</c:v>
                </c:pt>
                <c:pt idx="12017">
                  <c:v>20.798133999999777</c:v>
                </c:pt>
                <c:pt idx="12018">
                  <c:v>20.799539999999755</c:v>
                </c:pt>
                <c:pt idx="12019">
                  <c:v>20.798295999999986</c:v>
                </c:pt>
                <c:pt idx="12020">
                  <c:v>20.798221999999889</c:v>
                </c:pt>
                <c:pt idx="12021">
                  <c:v>20.798737999999741</c:v>
                </c:pt>
                <c:pt idx="12022">
                  <c:v>20.798494000000002</c:v>
                </c:pt>
                <c:pt idx="12023">
                  <c:v>20.798361</c:v>
                </c:pt>
                <c:pt idx="12024">
                  <c:v>20.797981000000135</c:v>
                </c:pt>
                <c:pt idx="12025">
                  <c:v>20.800215000000001</c:v>
                </c:pt>
                <c:pt idx="12026">
                  <c:v>20.799403999999889</c:v>
                </c:pt>
                <c:pt idx="12027">
                  <c:v>20.799745999999889</c:v>
                </c:pt>
                <c:pt idx="12028">
                  <c:v>20.799797000000002</c:v>
                </c:pt>
                <c:pt idx="12029">
                  <c:v>20.799178999999999</c:v>
                </c:pt>
                <c:pt idx="12030">
                  <c:v>20.800536999999807</c:v>
                </c:pt>
                <c:pt idx="12031">
                  <c:v>20.797896999999999</c:v>
                </c:pt>
                <c:pt idx="12032">
                  <c:v>20.798341999999799</c:v>
                </c:pt>
                <c:pt idx="12033">
                  <c:v>20.798713999999755</c:v>
                </c:pt>
                <c:pt idx="12034">
                  <c:v>20.798749999999661</c:v>
                </c:pt>
                <c:pt idx="12035">
                  <c:v>20.799250000000001</c:v>
                </c:pt>
                <c:pt idx="12036">
                  <c:v>20.799527999999889</c:v>
                </c:pt>
                <c:pt idx="12037">
                  <c:v>20.799097</c:v>
                </c:pt>
                <c:pt idx="12038">
                  <c:v>20.799340999999803</c:v>
                </c:pt>
                <c:pt idx="12039">
                  <c:v>20.798158999999988</c:v>
                </c:pt>
                <c:pt idx="12040">
                  <c:v>20.799053000000001</c:v>
                </c:pt>
                <c:pt idx="12041">
                  <c:v>20.798234999999799</c:v>
                </c:pt>
                <c:pt idx="12042">
                  <c:v>20.800007000000001</c:v>
                </c:pt>
                <c:pt idx="12043">
                  <c:v>20.798505999999989</c:v>
                </c:pt>
                <c:pt idx="12044">
                  <c:v>20.799146999999788</c:v>
                </c:pt>
                <c:pt idx="12045">
                  <c:v>20.800525999999987</c:v>
                </c:pt>
                <c:pt idx="12046">
                  <c:v>20.799386999999989</c:v>
                </c:pt>
                <c:pt idx="12047">
                  <c:v>20.798956</c:v>
                </c:pt>
                <c:pt idx="12048">
                  <c:v>20.799195999999988</c:v>
                </c:pt>
                <c:pt idx="12049">
                  <c:v>20.800028000000001</c:v>
                </c:pt>
                <c:pt idx="12050">
                  <c:v>20.800331</c:v>
                </c:pt>
                <c:pt idx="12051">
                  <c:v>20.801214000000005</c:v>
                </c:pt>
                <c:pt idx="12052">
                  <c:v>20.799491999999987</c:v>
                </c:pt>
                <c:pt idx="12053">
                  <c:v>20.799729999999755</c:v>
                </c:pt>
                <c:pt idx="12054">
                  <c:v>20.798883</c:v>
                </c:pt>
                <c:pt idx="12055">
                  <c:v>20.799817999999988</c:v>
                </c:pt>
                <c:pt idx="12056">
                  <c:v>20.79936</c:v>
                </c:pt>
                <c:pt idx="12057">
                  <c:v>20.799622999999759</c:v>
                </c:pt>
                <c:pt idx="12058">
                  <c:v>20.799931000000001</c:v>
                </c:pt>
                <c:pt idx="12059">
                  <c:v>20.798707999999788</c:v>
                </c:pt>
                <c:pt idx="12060">
                  <c:v>20.799308999999987</c:v>
                </c:pt>
                <c:pt idx="12061">
                  <c:v>20.799518999999989</c:v>
                </c:pt>
                <c:pt idx="12062">
                  <c:v>20.800028000000001</c:v>
                </c:pt>
                <c:pt idx="12063">
                  <c:v>20.799845000000001</c:v>
                </c:pt>
                <c:pt idx="12064">
                  <c:v>20.799980000000001</c:v>
                </c:pt>
                <c:pt idx="12065">
                  <c:v>20.799465000000001</c:v>
                </c:pt>
                <c:pt idx="12066">
                  <c:v>20.800867000000135</c:v>
                </c:pt>
                <c:pt idx="12067">
                  <c:v>20.799430999999807</c:v>
                </c:pt>
                <c:pt idx="12068">
                  <c:v>20.799636999999763</c:v>
                </c:pt>
                <c:pt idx="12069">
                  <c:v>20.799890999999999</c:v>
                </c:pt>
                <c:pt idx="12070">
                  <c:v>20.800481999999999</c:v>
                </c:pt>
                <c:pt idx="12071">
                  <c:v>20.800906999999999</c:v>
                </c:pt>
                <c:pt idx="12072">
                  <c:v>20.798893</c:v>
                </c:pt>
                <c:pt idx="12073">
                  <c:v>20.800664999999999</c:v>
                </c:pt>
                <c:pt idx="12074">
                  <c:v>20.800404</c:v>
                </c:pt>
                <c:pt idx="12075">
                  <c:v>20.801745999999987</c:v>
                </c:pt>
                <c:pt idx="12076">
                  <c:v>20.801338000000001</c:v>
                </c:pt>
                <c:pt idx="12077">
                  <c:v>20.800467000000001</c:v>
                </c:pt>
                <c:pt idx="12078">
                  <c:v>20.800896000000005</c:v>
                </c:pt>
                <c:pt idx="12079">
                  <c:v>20.799833</c:v>
                </c:pt>
                <c:pt idx="12080">
                  <c:v>20.800484000000001</c:v>
                </c:pt>
                <c:pt idx="12081">
                  <c:v>20.801226</c:v>
                </c:pt>
                <c:pt idx="12082">
                  <c:v>20.802031999999986</c:v>
                </c:pt>
                <c:pt idx="12083">
                  <c:v>20.800861000000211</c:v>
                </c:pt>
                <c:pt idx="12084">
                  <c:v>20.801774999999999</c:v>
                </c:pt>
                <c:pt idx="12085">
                  <c:v>20.801144000000001</c:v>
                </c:pt>
                <c:pt idx="12086">
                  <c:v>20.800287000000001</c:v>
                </c:pt>
                <c:pt idx="12087">
                  <c:v>20.800847999999988</c:v>
                </c:pt>
                <c:pt idx="12088">
                  <c:v>20.800509999999989</c:v>
                </c:pt>
                <c:pt idx="12089">
                  <c:v>20.799721000000002</c:v>
                </c:pt>
                <c:pt idx="12090">
                  <c:v>20.799923</c:v>
                </c:pt>
                <c:pt idx="12091">
                  <c:v>20.80151</c:v>
                </c:pt>
                <c:pt idx="12092">
                  <c:v>20.800889999999999</c:v>
                </c:pt>
                <c:pt idx="12093">
                  <c:v>20.801468000000035</c:v>
                </c:pt>
                <c:pt idx="12094">
                  <c:v>20.801537</c:v>
                </c:pt>
                <c:pt idx="12095">
                  <c:v>20.801472</c:v>
                </c:pt>
                <c:pt idx="12096">
                  <c:v>20.801909999999999</c:v>
                </c:pt>
                <c:pt idx="12097">
                  <c:v>20.800746999999788</c:v>
                </c:pt>
                <c:pt idx="12098">
                  <c:v>20.801098000000035</c:v>
                </c:pt>
                <c:pt idx="12099">
                  <c:v>20.801459999999999</c:v>
                </c:pt>
                <c:pt idx="12100">
                  <c:v>20.80057</c:v>
                </c:pt>
                <c:pt idx="12101">
                  <c:v>20.800721999999986</c:v>
                </c:pt>
                <c:pt idx="12102">
                  <c:v>20.800485999999999</c:v>
                </c:pt>
                <c:pt idx="12103">
                  <c:v>20.801582</c:v>
                </c:pt>
                <c:pt idx="12104">
                  <c:v>20.802548999999889</c:v>
                </c:pt>
                <c:pt idx="12105">
                  <c:v>20.801138000000005</c:v>
                </c:pt>
                <c:pt idx="12106">
                  <c:v>20.800936</c:v>
                </c:pt>
                <c:pt idx="12107">
                  <c:v>20.8019770000002</c:v>
                </c:pt>
                <c:pt idx="12108">
                  <c:v>20.802340999999807</c:v>
                </c:pt>
                <c:pt idx="12109">
                  <c:v>20.800445999999987</c:v>
                </c:pt>
                <c:pt idx="12110">
                  <c:v>20.802427000000002</c:v>
                </c:pt>
                <c:pt idx="12111">
                  <c:v>20.800978000000196</c:v>
                </c:pt>
                <c:pt idx="12112">
                  <c:v>20.801552000000001</c:v>
                </c:pt>
                <c:pt idx="12113">
                  <c:v>20.801438999999988</c:v>
                </c:pt>
                <c:pt idx="12114">
                  <c:v>20.799994000000005</c:v>
                </c:pt>
                <c:pt idx="12115">
                  <c:v>20.802012999999889</c:v>
                </c:pt>
                <c:pt idx="12116">
                  <c:v>20.801264000000035</c:v>
                </c:pt>
                <c:pt idx="12117">
                  <c:v>20.801523</c:v>
                </c:pt>
                <c:pt idx="12118">
                  <c:v>20.801321000000005</c:v>
                </c:pt>
                <c:pt idx="12119">
                  <c:v>20.801659000000001</c:v>
                </c:pt>
                <c:pt idx="12120">
                  <c:v>20.801431999999988</c:v>
                </c:pt>
                <c:pt idx="12121">
                  <c:v>20.800903000000005</c:v>
                </c:pt>
                <c:pt idx="12122">
                  <c:v>20.800889999999999</c:v>
                </c:pt>
                <c:pt idx="12123">
                  <c:v>20.802417999999989</c:v>
                </c:pt>
                <c:pt idx="12124">
                  <c:v>20.80209</c:v>
                </c:pt>
                <c:pt idx="12125">
                  <c:v>20.802408</c:v>
                </c:pt>
                <c:pt idx="12126">
                  <c:v>20.801334000000001</c:v>
                </c:pt>
                <c:pt idx="12127">
                  <c:v>20.800744999999889</c:v>
                </c:pt>
                <c:pt idx="12128">
                  <c:v>20.801528999999999</c:v>
                </c:pt>
                <c:pt idx="12129">
                  <c:v>20.801179999999999</c:v>
                </c:pt>
                <c:pt idx="12130">
                  <c:v>20.801523</c:v>
                </c:pt>
                <c:pt idx="12131">
                  <c:v>20.800685999999999</c:v>
                </c:pt>
                <c:pt idx="12132">
                  <c:v>20.800695000000001</c:v>
                </c:pt>
                <c:pt idx="12133">
                  <c:v>20.801168000000189</c:v>
                </c:pt>
                <c:pt idx="12134">
                  <c:v>20.800695000000001</c:v>
                </c:pt>
                <c:pt idx="12135">
                  <c:v>20.801076999999999</c:v>
                </c:pt>
                <c:pt idx="12136">
                  <c:v>20.801506</c:v>
                </c:pt>
                <c:pt idx="12137">
                  <c:v>20.800961000000203</c:v>
                </c:pt>
                <c:pt idx="12138">
                  <c:v>20.801521000000001</c:v>
                </c:pt>
                <c:pt idx="12139">
                  <c:v>20.800834999999999</c:v>
                </c:pt>
                <c:pt idx="12140">
                  <c:v>20.802251999999999</c:v>
                </c:pt>
                <c:pt idx="12141">
                  <c:v>20.801068999999998</c:v>
                </c:pt>
                <c:pt idx="12142">
                  <c:v>20.801231000000001</c:v>
                </c:pt>
                <c:pt idx="12143">
                  <c:v>20.800008999999999</c:v>
                </c:pt>
                <c:pt idx="12144">
                  <c:v>20.799886999999988</c:v>
                </c:pt>
                <c:pt idx="12145">
                  <c:v>20.80077</c:v>
                </c:pt>
                <c:pt idx="12146">
                  <c:v>20.801780999999988</c:v>
                </c:pt>
                <c:pt idx="12147">
                  <c:v>20.800829</c:v>
                </c:pt>
                <c:pt idx="12148">
                  <c:v>20.801476999999988</c:v>
                </c:pt>
                <c:pt idx="12149">
                  <c:v>20.800654999999999</c:v>
                </c:pt>
                <c:pt idx="12150">
                  <c:v>20.801303999999988</c:v>
                </c:pt>
                <c:pt idx="12151">
                  <c:v>20.801165000000207</c:v>
                </c:pt>
                <c:pt idx="12152">
                  <c:v>20.801317000000001</c:v>
                </c:pt>
                <c:pt idx="12153">
                  <c:v>20.800428</c:v>
                </c:pt>
                <c:pt idx="12154">
                  <c:v>20.800025999999999</c:v>
                </c:pt>
                <c:pt idx="12155">
                  <c:v>20.801258000000196</c:v>
                </c:pt>
                <c:pt idx="12156">
                  <c:v>20.800122999999989</c:v>
                </c:pt>
                <c:pt idx="12157">
                  <c:v>20.800986999999999</c:v>
                </c:pt>
                <c:pt idx="12158">
                  <c:v>20.799714999999889</c:v>
                </c:pt>
                <c:pt idx="12159">
                  <c:v>20.800508000000001</c:v>
                </c:pt>
                <c:pt idx="12160">
                  <c:v>20.799712999999763</c:v>
                </c:pt>
                <c:pt idx="12161">
                  <c:v>20.798726999999708</c:v>
                </c:pt>
                <c:pt idx="12162">
                  <c:v>20.800411</c:v>
                </c:pt>
                <c:pt idx="12163">
                  <c:v>20.801662</c:v>
                </c:pt>
                <c:pt idx="12164">
                  <c:v>20.800492999999989</c:v>
                </c:pt>
                <c:pt idx="12165">
                  <c:v>20.799797000000002</c:v>
                </c:pt>
                <c:pt idx="12166">
                  <c:v>20.800408999999988</c:v>
                </c:pt>
                <c:pt idx="12167">
                  <c:v>20.800564000000001</c:v>
                </c:pt>
                <c:pt idx="12168">
                  <c:v>20.800263999999999</c:v>
                </c:pt>
                <c:pt idx="12169">
                  <c:v>20.799499999999803</c:v>
                </c:pt>
                <c:pt idx="12170">
                  <c:v>20.799585</c:v>
                </c:pt>
                <c:pt idx="12171">
                  <c:v>20.799581999999987</c:v>
                </c:pt>
                <c:pt idx="12172">
                  <c:v>20.800352</c:v>
                </c:pt>
                <c:pt idx="12173">
                  <c:v>20.800242999999799</c:v>
                </c:pt>
                <c:pt idx="12174">
                  <c:v>20.803115999999999</c:v>
                </c:pt>
                <c:pt idx="12175">
                  <c:v>20.835538999999986</c:v>
                </c:pt>
                <c:pt idx="12176">
                  <c:v>20.861531999999986</c:v>
                </c:pt>
                <c:pt idx="12177">
                  <c:v>20.882302999999755</c:v>
                </c:pt>
                <c:pt idx="12178">
                  <c:v>20.895057999999999</c:v>
                </c:pt>
                <c:pt idx="12179">
                  <c:v>20.880934</c:v>
                </c:pt>
                <c:pt idx="12180">
                  <c:v>20.858021000000001</c:v>
                </c:pt>
                <c:pt idx="12181">
                  <c:v>20.875437000000002</c:v>
                </c:pt>
                <c:pt idx="12182">
                  <c:v>20.887056000000001</c:v>
                </c:pt>
                <c:pt idx="12183">
                  <c:v>20.894112</c:v>
                </c:pt>
                <c:pt idx="12184">
                  <c:v>20.899350999999999</c:v>
                </c:pt>
                <c:pt idx="12185">
                  <c:v>21.014634999999988</c:v>
                </c:pt>
                <c:pt idx="12186">
                  <c:v>21.026696999999889</c:v>
                </c:pt>
                <c:pt idx="12187">
                  <c:v>21.036501000000001</c:v>
                </c:pt>
                <c:pt idx="12188">
                  <c:v>21.045867999999999</c:v>
                </c:pt>
                <c:pt idx="12189">
                  <c:v>21.054829000000005</c:v>
                </c:pt>
                <c:pt idx="12190">
                  <c:v>21.065875999999999</c:v>
                </c:pt>
                <c:pt idx="12191">
                  <c:v>21.075215999999987</c:v>
                </c:pt>
                <c:pt idx="12192">
                  <c:v>21.084239999999788</c:v>
                </c:pt>
                <c:pt idx="12193">
                  <c:v>21.094090000000001</c:v>
                </c:pt>
                <c:pt idx="12194">
                  <c:v>21.105091000000005</c:v>
                </c:pt>
                <c:pt idx="12195">
                  <c:v>21.114752000000031</c:v>
                </c:pt>
                <c:pt idx="12196">
                  <c:v>21.126280000000001</c:v>
                </c:pt>
                <c:pt idx="12197">
                  <c:v>21.137678000000207</c:v>
                </c:pt>
                <c:pt idx="12198">
                  <c:v>21.145624000000002</c:v>
                </c:pt>
                <c:pt idx="12199">
                  <c:v>21.156735999999999</c:v>
                </c:pt>
                <c:pt idx="12200">
                  <c:v>21.164401999999999</c:v>
                </c:pt>
                <c:pt idx="12201">
                  <c:v>21.173425999999999</c:v>
                </c:pt>
                <c:pt idx="12202">
                  <c:v>21.183765000000001</c:v>
                </c:pt>
                <c:pt idx="12203">
                  <c:v>21.194852999999998</c:v>
                </c:pt>
                <c:pt idx="12204">
                  <c:v>21.204923999999988</c:v>
                </c:pt>
                <c:pt idx="12205">
                  <c:v>21.209824000000001</c:v>
                </c:pt>
                <c:pt idx="12206">
                  <c:v>21.207605000000001</c:v>
                </c:pt>
                <c:pt idx="12207">
                  <c:v>21.208230999999788</c:v>
                </c:pt>
                <c:pt idx="12208">
                  <c:v>21.207108999999999</c:v>
                </c:pt>
                <c:pt idx="12209">
                  <c:v>21.205836999999889</c:v>
                </c:pt>
                <c:pt idx="12210">
                  <c:v>21.206019999999889</c:v>
                </c:pt>
                <c:pt idx="12211">
                  <c:v>21.206222999999788</c:v>
                </c:pt>
                <c:pt idx="12212">
                  <c:v>21.205155999999999</c:v>
                </c:pt>
                <c:pt idx="12213">
                  <c:v>21.205943999999889</c:v>
                </c:pt>
                <c:pt idx="12214">
                  <c:v>21.206508999999986</c:v>
                </c:pt>
                <c:pt idx="12215">
                  <c:v>21.205176999999889</c:v>
                </c:pt>
                <c:pt idx="12216">
                  <c:v>20.998527999999755</c:v>
                </c:pt>
                <c:pt idx="12217">
                  <c:v>20.998515999999814</c:v>
                </c:pt>
                <c:pt idx="12218">
                  <c:v>21.001328000000001</c:v>
                </c:pt>
                <c:pt idx="12219">
                  <c:v>21.000668999999988</c:v>
                </c:pt>
                <c:pt idx="12220">
                  <c:v>21.000672999999889</c:v>
                </c:pt>
                <c:pt idx="12221">
                  <c:v>21.001362</c:v>
                </c:pt>
                <c:pt idx="12222">
                  <c:v>21.000318999999987</c:v>
                </c:pt>
                <c:pt idx="12223">
                  <c:v>20.999448999999807</c:v>
                </c:pt>
                <c:pt idx="12224">
                  <c:v>20.997675000000001</c:v>
                </c:pt>
                <c:pt idx="12225">
                  <c:v>20.999751999999987</c:v>
                </c:pt>
                <c:pt idx="12226">
                  <c:v>20.997876999999999</c:v>
                </c:pt>
                <c:pt idx="12227">
                  <c:v>20.998804</c:v>
                </c:pt>
                <c:pt idx="12228">
                  <c:v>20.999084</c:v>
                </c:pt>
                <c:pt idx="12229">
                  <c:v>20.998422999999679</c:v>
                </c:pt>
                <c:pt idx="12230">
                  <c:v>20.998115999999989</c:v>
                </c:pt>
                <c:pt idx="12231">
                  <c:v>20.999480999999989</c:v>
                </c:pt>
                <c:pt idx="12232">
                  <c:v>20.998082999999788</c:v>
                </c:pt>
                <c:pt idx="12233">
                  <c:v>20.999583999999889</c:v>
                </c:pt>
                <c:pt idx="12234">
                  <c:v>21.00001</c:v>
                </c:pt>
                <c:pt idx="12235">
                  <c:v>20.998911</c:v>
                </c:pt>
                <c:pt idx="12236">
                  <c:v>20.998948999999989</c:v>
                </c:pt>
                <c:pt idx="12237">
                  <c:v>20.998965999999999</c:v>
                </c:pt>
                <c:pt idx="12238">
                  <c:v>20.999573000000002</c:v>
                </c:pt>
                <c:pt idx="12239">
                  <c:v>20.999865000000035</c:v>
                </c:pt>
                <c:pt idx="12240">
                  <c:v>20.999825000000001</c:v>
                </c:pt>
                <c:pt idx="12241">
                  <c:v>20.999318999999989</c:v>
                </c:pt>
                <c:pt idx="12242">
                  <c:v>20.999791999999989</c:v>
                </c:pt>
                <c:pt idx="12243">
                  <c:v>20.998622999999661</c:v>
                </c:pt>
                <c:pt idx="12244">
                  <c:v>20.998195999999989</c:v>
                </c:pt>
                <c:pt idx="12245">
                  <c:v>20.999963999999999</c:v>
                </c:pt>
                <c:pt idx="12246">
                  <c:v>21.003074999999999</c:v>
                </c:pt>
                <c:pt idx="12247">
                  <c:v>21.002795999999989</c:v>
                </c:pt>
                <c:pt idx="12248">
                  <c:v>21.003471000000001</c:v>
                </c:pt>
                <c:pt idx="12249">
                  <c:v>21.002652999999889</c:v>
                </c:pt>
                <c:pt idx="12250">
                  <c:v>21.001940000000001</c:v>
                </c:pt>
                <c:pt idx="12251">
                  <c:v>21.001034000000001</c:v>
                </c:pt>
                <c:pt idx="12252">
                  <c:v>21.001553999999999</c:v>
                </c:pt>
                <c:pt idx="12253">
                  <c:v>21.000862000000001</c:v>
                </c:pt>
                <c:pt idx="12254">
                  <c:v>21.000232999999795</c:v>
                </c:pt>
                <c:pt idx="12255">
                  <c:v>21.000107</c:v>
                </c:pt>
                <c:pt idx="12256">
                  <c:v>21.000259</c:v>
                </c:pt>
                <c:pt idx="12257">
                  <c:v>21.000404</c:v>
                </c:pt>
                <c:pt idx="12258">
                  <c:v>20.997948000000001</c:v>
                </c:pt>
                <c:pt idx="12259">
                  <c:v>20.999515999999989</c:v>
                </c:pt>
                <c:pt idx="12260">
                  <c:v>21.000765000000001</c:v>
                </c:pt>
                <c:pt idx="12261">
                  <c:v>20.999154999999988</c:v>
                </c:pt>
                <c:pt idx="12262">
                  <c:v>20.998658999999989</c:v>
                </c:pt>
                <c:pt idx="12263">
                  <c:v>21.000938000000001</c:v>
                </c:pt>
                <c:pt idx="12264">
                  <c:v>21.001204999999999</c:v>
                </c:pt>
                <c:pt idx="12265">
                  <c:v>20.999646999999708</c:v>
                </c:pt>
                <c:pt idx="12266">
                  <c:v>20.999770999999889</c:v>
                </c:pt>
                <c:pt idx="12267">
                  <c:v>20.998841999999989</c:v>
                </c:pt>
                <c:pt idx="12268">
                  <c:v>21.000285999999999</c:v>
                </c:pt>
                <c:pt idx="12269">
                  <c:v>20.999434999999803</c:v>
                </c:pt>
                <c:pt idx="12270">
                  <c:v>20.999446999999737</c:v>
                </c:pt>
                <c:pt idx="12271">
                  <c:v>21.000425</c:v>
                </c:pt>
                <c:pt idx="12272">
                  <c:v>20.998313999999763</c:v>
                </c:pt>
                <c:pt idx="12273">
                  <c:v>20.999209999999795</c:v>
                </c:pt>
                <c:pt idx="12274">
                  <c:v>20.999705999999989</c:v>
                </c:pt>
                <c:pt idx="12275">
                  <c:v>21.000157999999999</c:v>
                </c:pt>
                <c:pt idx="12276">
                  <c:v>20.999946999999889</c:v>
                </c:pt>
                <c:pt idx="12277">
                  <c:v>20.998616999999701</c:v>
                </c:pt>
                <c:pt idx="12278">
                  <c:v>21.000038</c:v>
                </c:pt>
                <c:pt idx="12279">
                  <c:v>21.000563</c:v>
                </c:pt>
                <c:pt idx="12280">
                  <c:v>20.999262000000002</c:v>
                </c:pt>
                <c:pt idx="12281">
                  <c:v>20.99952299999973</c:v>
                </c:pt>
                <c:pt idx="12282">
                  <c:v>20.999886</c:v>
                </c:pt>
                <c:pt idx="12283">
                  <c:v>20.999623999999766</c:v>
                </c:pt>
                <c:pt idx="12284">
                  <c:v>20.999400999999889</c:v>
                </c:pt>
                <c:pt idx="12285">
                  <c:v>20.999351999999988</c:v>
                </c:pt>
                <c:pt idx="12286">
                  <c:v>21.000156</c:v>
                </c:pt>
                <c:pt idx="12287">
                  <c:v>20.999478999999987</c:v>
                </c:pt>
                <c:pt idx="12288">
                  <c:v>20.998832999999788</c:v>
                </c:pt>
                <c:pt idx="12289">
                  <c:v>20.999307999999989</c:v>
                </c:pt>
                <c:pt idx="12290">
                  <c:v>20.999124999999989</c:v>
                </c:pt>
                <c:pt idx="12291">
                  <c:v>21.000767</c:v>
                </c:pt>
                <c:pt idx="12292">
                  <c:v>20.998731999999759</c:v>
                </c:pt>
                <c:pt idx="12293">
                  <c:v>20.999482999999795</c:v>
                </c:pt>
                <c:pt idx="12294">
                  <c:v>21.000543999999795</c:v>
                </c:pt>
                <c:pt idx="12295">
                  <c:v>20.999880000000001</c:v>
                </c:pt>
                <c:pt idx="12296">
                  <c:v>20.999659999999889</c:v>
                </c:pt>
                <c:pt idx="12297">
                  <c:v>20.999637999999774</c:v>
                </c:pt>
                <c:pt idx="12298">
                  <c:v>20.998916999999889</c:v>
                </c:pt>
                <c:pt idx="12299">
                  <c:v>20.999186999999989</c:v>
                </c:pt>
                <c:pt idx="12300">
                  <c:v>20.999202999999788</c:v>
                </c:pt>
                <c:pt idx="12301">
                  <c:v>20.998177999999989</c:v>
                </c:pt>
                <c:pt idx="12302">
                  <c:v>21.000344999999989</c:v>
                </c:pt>
                <c:pt idx="12303">
                  <c:v>21.000767</c:v>
                </c:pt>
                <c:pt idx="12304">
                  <c:v>20.998927999999989</c:v>
                </c:pt>
                <c:pt idx="12305">
                  <c:v>20.998841999999989</c:v>
                </c:pt>
                <c:pt idx="12306">
                  <c:v>20.998867000000001</c:v>
                </c:pt>
                <c:pt idx="12307">
                  <c:v>21.000102999999989</c:v>
                </c:pt>
                <c:pt idx="12308">
                  <c:v>21.000285999999999</c:v>
                </c:pt>
                <c:pt idx="12309">
                  <c:v>21.000031999999987</c:v>
                </c:pt>
                <c:pt idx="12310">
                  <c:v>20.998465999999986</c:v>
                </c:pt>
                <c:pt idx="12311">
                  <c:v>20.999178000000001</c:v>
                </c:pt>
                <c:pt idx="12312">
                  <c:v>20.999378</c:v>
                </c:pt>
                <c:pt idx="12313">
                  <c:v>20.999541999999803</c:v>
                </c:pt>
                <c:pt idx="12314">
                  <c:v>20.998901</c:v>
                </c:pt>
                <c:pt idx="12315">
                  <c:v>20.998080999999889</c:v>
                </c:pt>
                <c:pt idx="12316">
                  <c:v>20.99873499999973</c:v>
                </c:pt>
                <c:pt idx="12317">
                  <c:v>20.999929000000002</c:v>
                </c:pt>
                <c:pt idx="12318">
                  <c:v>20.999721999999807</c:v>
                </c:pt>
                <c:pt idx="12319">
                  <c:v>20.999669999999803</c:v>
                </c:pt>
                <c:pt idx="12320">
                  <c:v>21.000886999999999</c:v>
                </c:pt>
                <c:pt idx="12321">
                  <c:v>20.99991</c:v>
                </c:pt>
                <c:pt idx="12322">
                  <c:v>20.998830999999889</c:v>
                </c:pt>
                <c:pt idx="12323">
                  <c:v>20.999303999999889</c:v>
                </c:pt>
                <c:pt idx="12324">
                  <c:v>20.998639999999664</c:v>
                </c:pt>
                <c:pt idx="12325">
                  <c:v>20.999379999999814</c:v>
                </c:pt>
                <c:pt idx="12326">
                  <c:v>20.999825999999999</c:v>
                </c:pt>
                <c:pt idx="12327">
                  <c:v>20.998412999999701</c:v>
                </c:pt>
                <c:pt idx="12328">
                  <c:v>20.99976699999981</c:v>
                </c:pt>
                <c:pt idx="12329">
                  <c:v>20.999358999999988</c:v>
                </c:pt>
                <c:pt idx="12330">
                  <c:v>20.999419999999766</c:v>
                </c:pt>
                <c:pt idx="12331">
                  <c:v>20.999585999999987</c:v>
                </c:pt>
                <c:pt idx="12332">
                  <c:v>21.000685000000001</c:v>
                </c:pt>
                <c:pt idx="12333">
                  <c:v>20.998788999999814</c:v>
                </c:pt>
                <c:pt idx="12334">
                  <c:v>21.000485999999999</c:v>
                </c:pt>
                <c:pt idx="12335">
                  <c:v>20.998637999999719</c:v>
                </c:pt>
                <c:pt idx="12336">
                  <c:v>21.000230999999989</c:v>
                </c:pt>
                <c:pt idx="12337">
                  <c:v>20.998998999999987</c:v>
                </c:pt>
                <c:pt idx="12338">
                  <c:v>20.999602999999759</c:v>
                </c:pt>
                <c:pt idx="12339">
                  <c:v>20.999614999999814</c:v>
                </c:pt>
                <c:pt idx="12340">
                  <c:v>21.000339999999788</c:v>
                </c:pt>
                <c:pt idx="12341">
                  <c:v>20.999711999999889</c:v>
                </c:pt>
                <c:pt idx="12342">
                  <c:v>20.998744999999708</c:v>
                </c:pt>
                <c:pt idx="12343">
                  <c:v>20.99849299999973</c:v>
                </c:pt>
                <c:pt idx="12344">
                  <c:v>21.000095000000005</c:v>
                </c:pt>
                <c:pt idx="12345">
                  <c:v>20.999385999999987</c:v>
                </c:pt>
                <c:pt idx="12346">
                  <c:v>21.000675000000001</c:v>
                </c:pt>
                <c:pt idx="12347">
                  <c:v>20.997779999999889</c:v>
                </c:pt>
                <c:pt idx="12348">
                  <c:v>20.999262000000002</c:v>
                </c:pt>
                <c:pt idx="12349">
                  <c:v>21.000108999999988</c:v>
                </c:pt>
                <c:pt idx="12350">
                  <c:v>21.000202000000002</c:v>
                </c:pt>
                <c:pt idx="12351">
                  <c:v>20.99954799999977</c:v>
                </c:pt>
                <c:pt idx="12352">
                  <c:v>20.998915</c:v>
                </c:pt>
                <c:pt idx="12353">
                  <c:v>20.998738999999762</c:v>
                </c:pt>
                <c:pt idx="12354">
                  <c:v>20.998095999999986</c:v>
                </c:pt>
                <c:pt idx="12355">
                  <c:v>20.997993000000001</c:v>
                </c:pt>
                <c:pt idx="12356">
                  <c:v>20.998408999999889</c:v>
                </c:pt>
                <c:pt idx="12357">
                  <c:v>20.999374</c:v>
                </c:pt>
                <c:pt idx="12358">
                  <c:v>20.999770999999889</c:v>
                </c:pt>
                <c:pt idx="12359">
                  <c:v>20.998036999999737</c:v>
                </c:pt>
                <c:pt idx="12360">
                  <c:v>20.999763000000002</c:v>
                </c:pt>
                <c:pt idx="12361">
                  <c:v>20.999881999999999</c:v>
                </c:pt>
                <c:pt idx="12362">
                  <c:v>20.999561</c:v>
                </c:pt>
                <c:pt idx="12363">
                  <c:v>20.999042999999755</c:v>
                </c:pt>
                <c:pt idx="12364">
                  <c:v>20.998881999999988</c:v>
                </c:pt>
                <c:pt idx="12365">
                  <c:v>20.999063</c:v>
                </c:pt>
                <c:pt idx="12366">
                  <c:v>20.998837000000002</c:v>
                </c:pt>
                <c:pt idx="12367">
                  <c:v>20.999524999999807</c:v>
                </c:pt>
                <c:pt idx="12368">
                  <c:v>20.999668</c:v>
                </c:pt>
                <c:pt idx="12369">
                  <c:v>20.999320999999803</c:v>
                </c:pt>
                <c:pt idx="12370">
                  <c:v>20.998861000000005</c:v>
                </c:pt>
                <c:pt idx="12371">
                  <c:v>20.998877</c:v>
                </c:pt>
                <c:pt idx="12372">
                  <c:v>20.999184</c:v>
                </c:pt>
                <c:pt idx="12373">
                  <c:v>21.000097</c:v>
                </c:pt>
                <c:pt idx="12374">
                  <c:v>20.998208999999989</c:v>
                </c:pt>
                <c:pt idx="12375">
                  <c:v>20.998568999999989</c:v>
                </c:pt>
                <c:pt idx="12376">
                  <c:v>20.998884</c:v>
                </c:pt>
                <c:pt idx="12377">
                  <c:v>20.998158</c:v>
                </c:pt>
                <c:pt idx="12378">
                  <c:v>20.999880000000001</c:v>
                </c:pt>
                <c:pt idx="12379">
                  <c:v>21.000138999999987</c:v>
                </c:pt>
                <c:pt idx="12380">
                  <c:v>20.998825</c:v>
                </c:pt>
                <c:pt idx="12381">
                  <c:v>20.997859999999999</c:v>
                </c:pt>
                <c:pt idx="12382">
                  <c:v>20.998456999999807</c:v>
                </c:pt>
                <c:pt idx="12383">
                  <c:v>20.997976000000001</c:v>
                </c:pt>
                <c:pt idx="12384">
                  <c:v>20.999891000000005</c:v>
                </c:pt>
                <c:pt idx="12385">
                  <c:v>20.999709999999755</c:v>
                </c:pt>
                <c:pt idx="12386">
                  <c:v>20.999598999999989</c:v>
                </c:pt>
                <c:pt idx="12387">
                  <c:v>21.000353</c:v>
                </c:pt>
                <c:pt idx="12388">
                  <c:v>20.999495</c:v>
                </c:pt>
                <c:pt idx="12389">
                  <c:v>21.000050999999999</c:v>
                </c:pt>
                <c:pt idx="12390">
                  <c:v>20.999421999999889</c:v>
                </c:pt>
                <c:pt idx="12391">
                  <c:v>21</c:v>
                </c:pt>
                <c:pt idx="12392">
                  <c:v>20.998595999999889</c:v>
                </c:pt>
                <c:pt idx="12393">
                  <c:v>20.999614999999814</c:v>
                </c:pt>
                <c:pt idx="12394">
                  <c:v>20.999151000000001</c:v>
                </c:pt>
                <c:pt idx="12395">
                  <c:v>20.998725999999788</c:v>
                </c:pt>
                <c:pt idx="12396">
                  <c:v>20.998908999999987</c:v>
                </c:pt>
                <c:pt idx="12397">
                  <c:v>21.000421999999986</c:v>
                </c:pt>
                <c:pt idx="12398">
                  <c:v>20.999425999999989</c:v>
                </c:pt>
                <c:pt idx="12399">
                  <c:v>20.99888</c:v>
                </c:pt>
                <c:pt idx="12400">
                  <c:v>20.999507999999889</c:v>
                </c:pt>
                <c:pt idx="12401">
                  <c:v>20.999782999999766</c:v>
                </c:pt>
                <c:pt idx="12402">
                  <c:v>20.999675999999987</c:v>
                </c:pt>
                <c:pt idx="12403">
                  <c:v>20.999412999999766</c:v>
                </c:pt>
                <c:pt idx="12404">
                  <c:v>20.999451000000001</c:v>
                </c:pt>
                <c:pt idx="12405">
                  <c:v>20.999797999999807</c:v>
                </c:pt>
                <c:pt idx="12406">
                  <c:v>20.999625999999989</c:v>
                </c:pt>
                <c:pt idx="12407">
                  <c:v>20.998815999999987</c:v>
                </c:pt>
                <c:pt idx="12408">
                  <c:v>20.999278999999987</c:v>
                </c:pt>
                <c:pt idx="12409">
                  <c:v>20.998873</c:v>
                </c:pt>
                <c:pt idx="12410">
                  <c:v>21.000295999999999</c:v>
                </c:pt>
                <c:pt idx="12411">
                  <c:v>21.000063000000001</c:v>
                </c:pt>
                <c:pt idx="12412">
                  <c:v>20.999728999999814</c:v>
                </c:pt>
                <c:pt idx="12413">
                  <c:v>20.999659999999889</c:v>
                </c:pt>
                <c:pt idx="12414">
                  <c:v>20.999314999999989</c:v>
                </c:pt>
                <c:pt idx="12415">
                  <c:v>20.999141999999889</c:v>
                </c:pt>
                <c:pt idx="12416">
                  <c:v>20.999172000000002</c:v>
                </c:pt>
                <c:pt idx="12417">
                  <c:v>21.000202000000002</c:v>
                </c:pt>
                <c:pt idx="12418">
                  <c:v>20.999904999999988</c:v>
                </c:pt>
                <c:pt idx="12419">
                  <c:v>20.999659999999889</c:v>
                </c:pt>
                <c:pt idx="12420">
                  <c:v>21.000301</c:v>
                </c:pt>
                <c:pt idx="12421">
                  <c:v>20.999555999999988</c:v>
                </c:pt>
                <c:pt idx="12422">
                  <c:v>20.998706999999715</c:v>
                </c:pt>
                <c:pt idx="12423">
                  <c:v>20.99952299999973</c:v>
                </c:pt>
                <c:pt idx="12424">
                  <c:v>21.000319999999814</c:v>
                </c:pt>
                <c:pt idx="12425">
                  <c:v>20.999631999999803</c:v>
                </c:pt>
                <c:pt idx="12426">
                  <c:v>21.000874000000035</c:v>
                </c:pt>
                <c:pt idx="12427">
                  <c:v>20.999694999999889</c:v>
                </c:pt>
                <c:pt idx="12428">
                  <c:v>21.000718999999989</c:v>
                </c:pt>
                <c:pt idx="12429">
                  <c:v>20.999314999999989</c:v>
                </c:pt>
                <c:pt idx="12430">
                  <c:v>20.999743999999723</c:v>
                </c:pt>
                <c:pt idx="12431">
                  <c:v>21.00029</c:v>
                </c:pt>
                <c:pt idx="12432">
                  <c:v>20.999743999999723</c:v>
                </c:pt>
                <c:pt idx="12433">
                  <c:v>20.999983</c:v>
                </c:pt>
                <c:pt idx="12434">
                  <c:v>21.000482999999889</c:v>
                </c:pt>
                <c:pt idx="12435">
                  <c:v>20.999395</c:v>
                </c:pt>
                <c:pt idx="12436">
                  <c:v>20.999651</c:v>
                </c:pt>
                <c:pt idx="12437">
                  <c:v>21.000170000000001</c:v>
                </c:pt>
                <c:pt idx="12438">
                  <c:v>21.000026999999989</c:v>
                </c:pt>
                <c:pt idx="12439">
                  <c:v>20.999721999999807</c:v>
                </c:pt>
                <c:pt idx="12440">
                  <c:v>21.000571999999988</c:v>
                </c:pt>
                <c:pt idx="12441">
                  <c:v>20.998998999999987</c:v>
                </c:pt>
                <c:pt idx="12442">
                  <c:v>20.999619999999741</c:v>
                </c:pt>
                <c:pt idx="12443">
                  <c:v>20.999490999999889</c:v>
                </c:pt>
                <c:pt idx="12444">
                  <c:v>20.999268000000001</c:v>
                </c:pt>
                <c:pt idx="12445">
                  <c:v>21.000333999999889</c:v>
                </c:pt>
                <c:pt idx="12446">
                  <c:v>21.000733999999788</c:v>
                </c:pt>
                <c:pt idx="12447">
                  <c:v>20.998776999999759</c:v>
                </c:pt>
                <c:pt idx="12448">
                  <c:v>20.999038999999989</c:v>
                </c:pt>
                <c:pt idx="12449">
                  <c:v>20.998717999999748</c:v>
                </c:pt>
                <c:pt idx="12450">
                  <c:v>20.999391999999986</c:v>
                </c:pt>
                <c:pt idx="12451">
                  <c:v>21.000610000000002</c:v>
                </c:pt>
                <c:pt idx="12452">
                  <c:v>21.001000999999999</c:v>
                </c:pt>
                <c:pt idx="12453">
                  <c:v>20.999983</c:v>
                </c:pt>
                <c:pt idx="12454">
                  <c:v>20.999459999999889</c:v>
                </c:pt>
                <c:pt idx="12455">
                  <c:v>20.999751999999987</c:v>
                </c:pt>
                <c:pt idx="12456">
                  <c:v>20.99943399999977</c:v>
                </c:pt>
                <c:pt idx="12457">
                  <c:v>20.998792999999683</c:v>
                </c:pt>
                <c:pt idx="12458">
                  <c:v>20.998961999999999</c:v>
                </c:pt>
                <c:pt idx="12459">
                  <c:v>20.999003999999989</c:v>
                </c:pt>
                <c:pt idx="12460">
                  <c:v>20.998710999999748</c:v>
                </c:pt>
                <c:pt idx="12461">
                  <c:v>20.99954799999977</c:v>
                </c:pt>
                <c:pt idx="12462">
                  <c:v>20.998528999999788</c:v>
                </c:pt>
                <c:pt idx="12463">
                  <c:v>21.000710999999889</c:v>
                </c:pt>
                <c:pt idx="12464">
                  <c:v>21.000095000000005</c:v>
                </c:pt>
                <c:pt idx="12465">
                  <c:v>20.999480999999989</c:v>
                </c:pt>
                <c:pt idx="12466">
                  <c:v>20.999221999999989</c:v>
                </c:pt>
                <c:pt idx="12467">
                  <c:v>20.999904999999988</c:v>
                </c:pt>
                <c:pt idx="12468">
                  <c:v>20.99931299999977</c:v>
                </c:pt>
                <c:pt idx="12469">
                  <c:v>20.999623999999766</c:v>
                </c:pt>
                <c:pt idx="12470">
                  <c:v>20.998875000000005</c:v>
                </c:pt>
                <c:pt idx="12471">
                  <c:v>21.000847</c:v>
                </c:pt>
                <c:pt idx="12472">
                  <c:v>21.000482999999889</c:v>
                </c:pt>
                <c:pt idx="12473">
                  <c:v>20.999889</c:v>
                </c:pt>
                <c:pt idx="12474">
                  <c:v>20.999984999999999</c:v>
                </c:pt>
                <c:pt idx="12475">
                  <c:v>20.999838</c:v>
                </c:pt>
                <c:pt idx="12476">
                  <c:v>21.000701999999986</c:v>
                </c:pt>
                <c:pt idx="12477">
                  <c:v>20.999969</c:v>
                </c:pt>
                <c:pt idx="12478">
                  <c:v>20.99931299999977</c:v>
                </c:pt>
                <c:pt idx="12479">
                  <c:v>21.000321999999986</c:v>
                </c:pt>
                <c:pt idx="12480">
                  <c:v>21.000330000000002</c:v>
                </c:pt>
                <c:pt idx="12481">
                  <c:v>20.999238999999989</c:v>
                </c:pt>
                <c:pt idx="12482">
                  <c:v>20.999736999999715</c:v>
                </c:pt>
                <c:pt idx="12483">
                  <c:v>21.001197999999999</c:v>
                </c:pt>
                <c:pt idx="12484">
                  <c:v>20.999929000000002</c:v>
                </c:pt>
                <c:pt idx="12485">
                  <c:v>21.000375999999999</c:v>
                </c:pt>
                <c:pt idx="12486">
                  <c:v>21.000522999999788</c:v>
                </c:pt>
                <c:pt idx="12487">
                  <c:v>21.000121999999987</c:v>
                </c:pt>
                <c:pt idx="12488">
                  <c:v>21.000330000000002</c:v>
                </c:pt>
                <c:pt idx="12489">
                  <c:v>21.000333999999889</c:v>
                </c:pt>
                <c:pt idx="12490">
                  <c:v>20.999608999999989</c:v>
                </c:pt>
                <c:pt idx="12491">
                  <c:v>20.998679999999748</c:v>
                </c:pt>
                <c:pt idx="12492">
                  <c:v>21.000238</c:v>
                </c:pt>
                <c:pt idx="12493">
                  <c:v>20.999644999999777</c:v>
                </c:pt>
                <c:pt idx="12494">
                  <c:v>21.00178</c:v>
                </c:pt>
                <c:pt idx="12495">
                  <c:v>20.999938999999987</c:v>
                </c:pt>
                <c:pt idx="12496">
                  <c:v>20.999310999999889</c:v>
                </c:pt>
                <c:pt idx="12497">
                  <c:v>20.999300000000002</c:v>
                </c:pt>
                <c:pt idx="12498">
                  <c:v>21.000494</c:v>
                </c:pt>
                <c:pt idx="12499">
                  <c:v>20.999575</c:v>
                </c:pt>
                <c:pt idx="12500">
                  <c:v>20.998815999999987</c:v>
                </c:pt>
                <c:pt idx="12501">
                  <c:v>20.999244999999807</c:v>
                </c:pt>
                <c:pt idx="12502">
                  <c:v>21.000664</c:v>
                </c:pt>
                <c:pt idx="12503">
                  <c:v>20.999459999999889</c:v>
                </c:pt>
                <c:pt idx="12504">
                  <c:v>21.000076</c:v>
                </c:pt>
                <c:pt idx="12505">
                  <c:v>20.999575</c:v>
                </c:pt>
                <c:pt idx="12506">
                  <c:v>21.000102999999989</c:v>
                </c:pt>
                <c:pt idx="12507">
                  <c:v>21.000531999999989</c:v>
                </c:pt>
                <c:pt idx="12508">
                  <c:v>20.999072999999989</c:v>
                </c:pt>
                <c:pt idx="12509">
                  <c:v>20.99999</c:v>
                </c:pt>
                <c:pt idx="12510">
                  <c:v>20.999612999999741</c:v>
                </c:pt>
                <c:pt idx="12511">
                  <c:v>20.999295999999987</c:v>
                </c:pt>
                <c:pt idx="12512">
                  <c:v>20.999258000000001</c:v>
                </c:pt>
                <c:pt idx="12513">
                  <c:v>21.000187</c:v>
                </c:pt>
                <c:pt idx="12514">
                  <c:v>20.999293999999889</c:v>
                </c:pt>
                <c:pt idx="12515">
                  <c:v>20.999402999999774</c:v>
                </c:pt>
                <c:pt idx="12516">
                  <c:v>20.999777000000002</c:v>
                </c:pt>
                <c:pt idx="12517">
                  <c:v>20.998841999999989</c:v>
                </c:pt>
                <c:pt idx="12518">
                  <c:v>20.999072999999989</c:v>
                </c:pt>
                <c:pt idx="12519">
                  <c:v>20.998151999999987</c:v>
                </c:pt>
                <c:pt idx="12520">
                  <c:v>20.999042999999755</c:v>
                </c:pt>
                <c:pt idx="12521">
                  <c:v>20.999476999999889</c:v>
                </c:pt>
                <c:pt idx="12522">
                  <c:v>20.998204999999889</c:v>
                </c:pt>
                <c:pt idx="12523">
                  <c:v>20.998624999999766</c:v>
                </c:pt>
                <c:pt idx="12524">
                  <c:v>20.998671999999889</c:v>
                </c:pt>
                <c:pt idx="12525">
                  <c:v>21.000017</c:v>
                </c:pt>
                <c:pt idx="12526">
                  <c:v>20.999084</c:v>
                </c:pt>
                <c:pt idx="12527">
                  <c:v>21.000454000000001</c:v>
                </c:pt>
                <c:pt idx="12528">
                  <c:v>20.998715999999803</c:v>
                </c:pt>
                <c:pt idx="12529">
                  <c:v>20.999791999999989</c:v>
                </c:pt>
                <c:pt idx="12530">
                  <c:v>21.001321999999988</c:v>
                </c:pt>
                <c:pt idx="12531">
                  <c:v>21.000586999999989</c:v>
                </c:pt>
                <c:pt idx="12532">
                  <c:v>20.999576999999814</c:v>
                </c:pt>
                <c:pt idx="12533">
                  <c:v>21.000126000000002</c:v>
                </c:pt>
                <c:pt idx="12534">
                  <c:v>20.999822999999989</c:v>
                </c:pt>
                <c:pt idx="12535">
                  <c:v>21.001218999999999</c:v>
                </c:pt>
                <c:pt idx="12536">
                  <c:v>21.000712999999781</c:v>
                </c:pt>
                <c:pt idx="12537">
                  <c:v>21.000098999999999</c:v>
                </c:pt>
                <c:pt idx="12538">
                  <c:v>21.000045999999987</c:v>
                </c:pt>
                <c:pt idx="12539">
                  <c:v>20.999063</c:v>
                </c:pt>
                <c:pt idx="12540">
                  <c:v>21.000565000000005</c:v>
                </c:pt>
                <c:pt idx="12541">
                  <c:v>20.999593999999803</c:v>
                </c:pt>
                <c:pt idx="12542">
                  <c:v>20.998821</c:v>
                </c:pt>
                <c:pt idx="12543">
                  <c:v>20.998804</c:v>
                </c:pt>
                <c:pt idx="12544">
                  <c:v>20.998877</c:v>
                </c:pt>
                <c:pt idx="12545">
                  <c:v>21.000216999999989</c:v>
                </c:pt>
                <c:pt idx="12546">
                  <c:v>21.000344999999989</c:v>
                </c:pt>
                <c:pt idx="12547">
                  <c:v>21.001470999999999</c:v>
                </c:pt>
                <c:pt idx="12548">
                  <c:v>20.998992999999889</c:v>
                </c:pt>
                <c:pt idx="12549">
                  <c:v>20.998326999999723</c:v>
                </c:pt>
                <c:pt idx="12550">
                  <c:v>21.000228999999987</c:v>
                </c:pt>
                <c:pt idx="12551">
                  <c:v>21.000204</c:v>
                </c:pt>
                <c:pt idx="12552">
                  <c:v>20.99931299999977</c:v>
                </c:pt>
                <c:pt idx="12553">
                  <c:v>21.000097</c:v>
                </c:pt>
                <c:pt idx="12554">
                  <c:v>21.000758999999999</c:v>
                </c:pt>
                <c:pt idx="12555">
                  <c:v>21.000354999999999</c:v>
                </c:pt>
                <c:pt idx="12556">
                  <c:v>20.999804999999999</c:v>
                </c:pt>
                <c:pt idx="12557">
                  <c:v>21.000015000000001</c:v>
                </c:pt>
                <c:pt idx="12558">
                  <c:v>21.000778</c:v>
                </c:pt>
                <c:pt idx="12559">
                  <c:v>20.999507999999889</c:v>
                </c:pt>
                <c:pt idx="12560">
                  <c:v>21.000698</c:v>
                </c:pt>
                <c:pt idx="12561">
                  <c:v>20.999725000000002</c:v>
                </c:pt>
                <c:pt idx="12562">
                  <c:v>21.000284000000001</c:v>
                </c:pt>
                <c:pt idx="12563">
                  <c:v>20.999623999999766</c:v>
                </c:pt>
                <c:pt idx="12564">
                  <c:v>20.998811999999987</c:v>
                </c:pt>
                <c:pt idx="12565">
                  <c:v>20.999265999999999</c:v>
                </c:pt>
                <c:pt idx="12566">
                  <c:v>20.999429999999755</c:v>
                </c:pt>
                <c:pt idx="12567">
                  <c:v>20.999818999999999</c:v>
                </c:pt>
                <c:pt idx="12568">
                  <c:v>20.999591999999989</c:v>
                </c:pt>
                <c:pt idx="12569">
                  <c:v>21.000118000000001</c:v>
                </c:pt>
                <c:pt idx="12570">
                  <c:v>20.999677999999989</c:v>
                </c:pt>
                <c:pt idx="12571">
                  <c:v>21.000371999999999</c:v>
                </c:pt>
                <c:pt idx="12572">
                  <c:v>21.000222999999803</c:v>
                </c:pt>
                <c:pt idx="12573">
                  <c:v>20.998794999999788</c:v>
                </c:pt>
                <c:pt idx="12574">
                  <c:v>20.998635999999788</c:v>
                </c:pt>
                <c:pt idx="12575">
                  <c:v>20.999499999999788</c:v>
                </c:pt>
                <c:pt idx="12576">
                  <c:v>20.999846999999889</c:v>
                </c:pt>
                <c:pt idx="12577">
                  <c:v>20.999361</c:v>
                </c:pt>
                <c:pt idx="12578">
                  <c:v>20.999293999999889</c:v>
                </c:pt>
                <c:pt idx="12579">
                  <c:v>20.999804000000001</c:v>
                </c:pt>
                <c:pt idx="12580">
                  <c:v>21.000105000000001</c:v>
                </c:pt>
                <c:pt idx="12581">
                  <c:v>20.999889</c:v>
                </c:pt>
                <c:pt idx="12582">
                  <c:v>20.999562999999807</c:v>
                </c:pt>
                <c:pt idx="12583">
                  <c:v>20.999276999999989</c:v>
                </c:pt>
                <c:pt idx="12584">
                  <c:v>20.999335999999989</c:v>
                </c:pt>
                <c:pt idx="12585">
                  <c:v>20.999434999999803</c:v>
                </c:pt>
                <c:pt idx="12586">
                  <c:v>20.999593999999803</c:v>
                </c:pt>
                <c:pt idx="12587">
                  <c:v>21.000401999999987</c:v>
                </c:pt>
                <c:pt idx="12588">
                  <c:v>20.999084</c:v>
                </c:pt>
                <c:pt idx="12589">
                  <c:v>20.999228999999989</c:v>
                </c:pt>
                <c:pt idx="12590">
                  <c:v>20.999389999999799</c:v>
                </c:pt>
                <c:pt idx="12591">
                  <c:v>20.999148999999989</c:v>
                </c:pt>
                <c:pt idx="12592">
                  <c:v>20.999020000000002</c:v>
                </c:pt>
                <c:pt idx="12593">
                  <c:v>20.998985000000001</c:v>
                </c:pt>
                <c:pt idx="12594">
                  <c:v>20.999067</c:v>
                </c:pt>
                <c:pt idx="12595">
                  <c:v>20.998187999999889</c:v>
                </c:pt>
                <c:pt idx="12596">
                  <c:v>20.999408999999989</c:v>
                </c:pt>
                <c:pt idx="12597">
                  <c:v>20.999801999999999</c:v>
                </c:pt>
                <c:pt idx="12598">
                  <c:v>20.999717999999795</c:v>
                </c:pt>
                <c:pt idx="12599">
                  <c:v>21.000112999999889</c:v>
                </c:pt>
                <c:pt idx="12600">
                  <c:v>21.000184999999988</c:v>
                </c:pt>
                <c:pt idx="12601">
                  <c:v>20.998845999999986</c:v>
                </c:pt>
                <c:pt idx="12602">
                  <c:v>20.997914999999999</c:v>
                </c:pt>
                <c:pt idx="12603">
                  <c:v>20.998712999999675</c:v>
                </c:pt>
                <c:pt idx="12604">
                  <c:v>20.998511999999799</c:v>
                </c:pt>
                <c:pt idx="12605">
                  <c:v>20.998889999999989</c:v>
                </c:pt>
                <c:pt idx="12606">
                  <c:v>21.000064999999999</c:v>
                </c:pt>
                <c:pt idx="12607">
                  <c:v>20.999844</c:v>
                </c:pt>
                <c:pt idx="12608">
                  <c:v>20.998485999999989</c:v>
                </c:pt>
                <c:pt idx="12609">
                  <c:v>20.99854299999965</c:v>
                </c:pt>
                <c:pt idx="12610">
                  <c:v>20.998877</c:v>
                </c:pt>
                <c:pt idx="12611">
                  <c:v>20.997297</c:v>
                </c:pt>
                <c:pt idx="12612">
                  <c:v>20.998534999999759</c:v>
                </c:pt>
                <c:pt idx="12613">
                  <c:v>20.999429999999755</c:v>
                </c:pt>
                <c:pt idx="12614">
                  <c:v>20.998532999999661</c:v>
                </c:pt>
                <c:pt idx="12615">
                  <c:v>20.997786999999889</c:v>
                </c:pt>
                <c:pt idx="12616">
                  <c:v>20.998746999999657</c:v>
                </c:pt>
                <c:pt idx="12617">
                  <c:v>20.998989000000002</c:v>
                </c:pt>
                <c:pt idx="12618">
                  <c:v>20.999209999999795</c:v>
                </c:pt>
                <c:pt idx="12619">
                  <c:v>20.998905000000001</c:v>
                </c:pt>
                <c:pt idx="12620">
                  <c:v>20.99762299999977</c:v>
                </c:pt>
                <c:pt idx="12621">
                  <c:v>20.999196999999889</c:v>
                </c:pt>
                <c:pt idx="12622">
                  <c:v>20.999725000000002</c:v>
                </c:pt>
                <c:pt idx="12623">
                  <c:v>20.999320999999803</c:v>
                </c:pt>
                <c:pt idx="12624">
                  <c:v>20.998483999999788</c:v>
                </c:pt>
                <c:pt idx="12625">
                  <c:v>20.999575</c:v>
                </c:pt>
                <c:pt idx="12626">
                  <c:v>20.999286999999889</c:v>
                </c:pt>
                <c:pt idx="12627">
                  <c:v>20.999118999999986</c:v>
                </c:pt>
                <c:pt idx="12628">
                  <c:v>20.999595999999986</c:v>
                </c:pt>
                <c:pt idx="12629">
                  <c:v>20.999316999999788</c:v>
                </c:pt>
                <c:pt idx="12630">
                  <c:v>20.998975999999999</c:v>
                </c:pt>
                <c:pt idx="12631">
                  <c:v>20.999680999999889</c:v>
                </c:pt>
                <c:pt idx="12632">
                  <c:v>20.999034999999989</c:v>
                </c:pt>
                <c:pt idx="12633">
                  <c:v>20.998322999999687</c:v>
                </c:pt>
                <c:pt idx="12634">
                  <c:v>20.999505999999986</c:v>
                </c:pt>
                <c:pt idx="12635">
                  <c:v>20.999501999999989</c:v>
                </c:pt>
                <c:pt idx="12636">
                  <c:v>20.999369000000002</c:v>
                </c:pt>
                <c:pt idx="12637">
                  <c:v>21.001056999999999</c:v>
                </c:pt>
                <c:pt idx="12638">
                  <c:v>21.000421999999986</c:v>
                </c:pt>
                <c:pt idx="12639">
                  <c:v>20.999438999999889</c:v>
                </c:pt>
                <c:pt idx="12640">
                  <c:v>21.000605</c:v>
                </c:pt>
                <c:pt idx="12641">
                  <c:v>20.999412999999766</c:v>
                </c:pt>
                <c:pt idx="12642">
                  <c:v>20.999880000000001</c:v>
                </c:pt>
                <c:pt idx="12643">
                  <c:v>20.999331999999889</c:v>
                </c:pt>
                <c:pt idx="12644">
                  <c:v>21.000561000000001</c:v>
                </c:pt>
                <c:pt idx="12645">
                  <c:v>21.000578000000001</c:v>
                </c:pt>
                <c:pt idx="12646">
                  <c:v>20.999715999999989</c:v>
                </c:pt>
                <c:pt idx="12647">
                  <c:v>20.999782999999766</c:v>
                </c:pt>
                <c:pt idx="12648">
                  <c:v>20.999797999999807</c:v>
                </c:pt>
                <c:pt idx="12649">
                  <c:v>20.999644999999777</c:v>
                </c:pt>
                <c:pt idx="12650">
                  <c:v>20.999768999999986</c:v>
                </c:pt>
                <c:pt idx="12651">
                  <c:v>21.000561000000001</c:v>
                </c:pt>
                <c:pt idx="12652">
                  <c:v>21.000328</c:v>
                </c:pt>
                <c:pt idx="12653">
                  <c:v>21.000625999999986</c:v>
                </c:pt>
                <c:pt idx="12654">
                  <c:v>20.999371999999987</c:v>
                </c:pt>
                <c:pt idx="12655">
                  <c:v>20.999063</c:v>
                </c:pt>
                <c:pt idx="12656">
                  <c:v>21.000340999999889</c:v>
                </c:pt>
                <c:pt idx="12657">
                  <c:v>21.000183</c:v>
                </c:pt>
                <c:pt idx="12658">
                  <c:v>21.001048999999988</c:v>
                </c:pt>
                <c:pt idx="12659">
                  <c:v>21.000527999999989</c:v>
                </c:pt>
                <c:pt idx="12660">
                  <c:v>20.999568999999987</c:v>
                </c:pt>
                <c:pt idx="12661">
                  <c:v>21.000890999999999</c:v>
                </c:pt>
                <c:pt idx="12662">
                  <c:v>21.001128999999999</c:v>
                </c:pt>
                <c:pt idx="12663">
                  <c:v>21.000634999999889</c:v>
                </c:pt>
                <c:pt idx="12664">
                  <c:v>21.000236999999807</c:v>
                </c:pt>
                <c:pt idx="12665">
                  <c:v>21.000346999999795</c:v>
                </c:pt>
                <c:pt idx="12666">
                  <c:v>20.999335999999989</c:v>
                </c:pt>
                <c:pt idx="12667">
                  <c:v>21.000055000000035</c:v>
                </c:pt>
                <c:pt idx="12668">
                  <c:v>20.999103999999889</c:v>
                </c:pt>
                <c:pt idx="12669">
                  <c:v>20.999763000000002</c:v>
                </c:pt>
                <c:pt idx="12670">
                  <c:v>21.000388999999988</c:v>
                </c:pt>
                <c:pt idx="12671">
                  <c:v>20.999629999999723</c:v>
                </c:pt>
                <c:pt idx="12672">
                  <c:v>21.000522999999788</c:v>
                </c:pt>
                <c:pt idx="12673">
                  <c:v>20.999371</c:v>
                </c:pt>
                <c:pt idx="12674">
                  <c:v>21.000198000000001</c:v>
                </c:pt>
                <c:pt idx="12675">
                  <c:v>21.000306999999989</c:v>
                </c:pt>
                <c:pt idx="12676">
                  <c:v>20.999051999999999</c:v>
                </c:pt>
                <c:pt idx="12677">
                  <c:v>20.999813</c:v>
                </c:pt>
                <c:pt idx="12678">
                  <c:v>21.000138999999987</c:v>
                </c:pt>
                <c:pt idx="12679">
                  <c:v>20.999656999999889</c:v>
                </c:pt>
                <c:pt idx="12680">
                  <c:v>21.000071999999999</c:v>
                </c:pt>
                <c:pt idx="12681">
                  <c:v>21.000267000000001</c:v>
                </c:pt>
                <c:pt idx="12682">
                  <c:v>20.999904999999988</c:v>
                </c:pt>
                <c:pt idx="12683">
                  <c:v>20.999740999999748</c:v>
                </c:pt>
                <c:pt idx="12684">
                  <c:v>20.999362999999889</c:v>
                </c:pt>
                <c:pt idx="12685">
                  <c:v>20.998835</c:v>
                </c:pt>
                <c:pt idx="12686">
                  <c:v>20.999659999999889</c:v>
                </c:pt>
                <c:pt idx="12687">
                  <c:v>21.000331999999986</c:v>
                </c:pt>
                <c:pt idx="12688">
                  <c:v>21.000461999999999</c:v>
                </c:pt>
                <c:pt idx="12689">
                  <c:v>21.001557999999999</c:v>
                </c:pt>
                <c:pt idx="12690">
                  <c:v>21.001999000000001</c:v>
                </c:pt>
                <c:pt idx="12691">
                  <c:v>21.002583999999889</c:v>
                </c:pt>
                <c:pt idx="12692">
                  <c:v>21.003381999999988</c:v>
                </c:pt>
                <c:pt idx="12693">
                  <c:v>21.003705999999987</c:v>
                </c:pt>
                <c:pt idx="12694">
                  <c:v>21.003022999999889</c:v>
                </c:pt>
                <c:pt idx="12695">
                  <c:v>21.003962000000001</c:v>
                </c:pt>
                <c:pt idx="12696">
                  <c:v>21.003575999999999</c:v>
                </c:pt>
                <c:pt idx="12697">
                  <c:v>21.000305000000001</c:v>
                </c:pt>
                <c:pt idx="12698">
                  <c:v>21.000900000000001</c:v>
                </c:pt>
                <c:pt idx="12699">
                  <c:v>21.00094</c:v>
                </c:pt>
                <c:pt idx="12700">
                  <c:v>20.999602999999759</c:v>
                </c:pt>
                <c:pt idx="12701">
                  <c:v>20.999684999999989</c:v>
                </c:pt>
                <c:pt idx="12702">
                  <c:v>21.000124</c:v>
                </c:pt>
                <c:pt idx="12703">
                  <c:v>20.998578999999989</c:v>
                </c:pt>
                <c:pt idx="12704">
                  <c:v>21.000858000000203</c:v>
                </c:pt>
                <c:pt idx="12705">
                  <c:v>20.998921999999986</c:v>
                </c:pt>
                <c:pt idx="12706">
                  <c:v>20.999931</c:v>
                </c:pt>
                <c:pt idx="12707">
                  <c:v>21.000498</c:v>
                </c:pt>
                <c:pt idx="12708">
                  <c:v>20.999963999999999</c:v>
                </c:pt>
                <c:pt idx="12709">
                  <c:v>20.999511999999989</c:v>
                </c:pt>
                <c:pt idx="12710">
                  <c:v>20.999081</c:v>
                </c:pt>
                <c:pt idx="12711">
                  <c:v>20.996962</c:v>
                </c:pt>
                <c:pt idx="12712">
                  <c:v>20.999935000000001</c:v>
                </c:pt>
                <c:pt idx="12713">
                  <c:v>20.998080999999889</c:v>
                </c:pt>
                <c:pt idx="12714">
                  <c:v>20.998738999999762</c:v>
                </c:pt>
                <c:pt idx="12715">
                  <c:v>20.998198999999989</c:v>
                </c:pt>
                <c:pt idx="12716">
                  <c:v>20.998975999999999</c:v>
                </c:pt>
                <c:pt idx="12717">
                  <c:v>20.998681999999889</c:v>
                </c:pt>
                <c:pt idx="12718">
                  <c:v>20.999901000000001</c:v>
                </c:pt>
                <c:pt idx="12719">
                  <c:v>20.999272999999889</c:v>
                </c:pt>
                <c:pt idx="12720">
                  <c:v>20.999556999999989</c:v>
                </c:pt>
                <c:pt idx="12721">
                  <c:v>20.999191</c:v>
                </c:pt>
                <c:pt idx="12722">
                  <c:v>20.999642999999679</c:v>
                </c:pt>
                <c:pt idx="12723">
                  <c:v>20.999281</c:v>
                </c:pt>
                <c:pt idx="12724">
                  <c:v>20.999178000000001</c:v>
                </c:pt>
                <c:pt idx="12725">
                  <c:v>20.999753999999989</c:v>
                </c:pt>
                <c:pt idx="12726">
                  <c:v>21.000019000000002</c:v>
                </c:pt>
                <c:pt idx="12727">
                  <c:v>20.999537999999784</c:v>
                </c:pt>
                <c:pt idx="12728">
                  <c:v>21.0008510000002</c:v>
                </c:pt>
                <c:pt idx="12729">
                  <c:v>21.000921000000005</c:v>
                </c:pt>
                <c:pt idx="12730">
                  <c:v>20.999881999999999</c:v>
                </c:pt>
                <c:pt idx="12731">
                  <c:v>21.000543999999795</c:v>
                </c:pt>
                <c:pt idx="12732">
                  <c:v>20.99971399999977</c:v>
                </c:pt>
                <c:pt idx="12733">
                  <c:v>20.997684</c:v>
                </c:pt>
                <c:pt idx="12734">
                  <c:v>20.998964000000001</c:v>
                </c:pt>
                <c:pt idx="12735">
                  <c:v>20.998885999999999</c:v>
                </c:pt>
                <c:pt idx="12736">
                  <c:v>20.999034999999989</c:v>
                </c:pt>
                <c:pt idx="12737">
                  <c:v>20.999141999999889</c:v>
                </c:pt>
                <c:pt idx="12738">
                  <c:v>20.998918999999987</c:v>
                </c:pt>
                <c:pt idx="12739">
                  <c:v>20.999423999999788</c:v>
                </c:pt>
                <c:pt idx="12740">
                  <c:v>20.998013999999788</c:v>
                </c:pt>
                <c:pt idx="12741">
                  <c:v>20.999310999999889</c:v>
                </c:pt>
                <c:pt idx="12742">
                  <c:v>20.999705999999989</c:v>
                </c:pt>
                <c:pt idx="12743">
                  <c:v>20.99925</c:v>
                </c:pt>
                <c:pt idx="12744">
                  <c:v>21.000357000000001</c:v>
                </c:pt>
                <c:pt idx="12745">
                  <c:v>20.99913799999981</c:v>
                </c:pt>
                <c:pt idx="12746">
                  <c:v>21.000146999999803</c:v>
                </c:pt>
                <c:pt idx="12747">
                  <c:v>20.998857000000001</c:v>
                </c:pt>
                <c:pt idx="12748">
                  <c:v>20.999908000000001</c:v>
                </c:pt>
                <c:pt idx="12749">
                  <c:v>21.000041999999986</c:v>
                </c:pt>
                <c:pt idx="12750">
                  <c:v>20.999320999999803</c:v>
                </c:pt>
                <c:pt idx="12751">
                  <c:v>20.999876</c:v>
                </c:pt>
                <c:pt idx="12752">
                  <c:v>20.998675999999989</c:v>
                </c:pt>
                <c:pt idx="12753">
                  <c:v>21.001659</c:v>
                </c:pt>
                <c:pt idx="12754">
                  <c:v>20.999984999999999</c:v>
                </c:pt>
                <c:pt idx="12755">
                  <c:v>20.999520999999795</c:v>
                </c:pt>
                <c:pt idx="12756">
                  <c:v>20.998595999999889</c:v>
                </c:pt>
                <c:pt idx="12757">
                  <c:v>20.999464</c:v>
                </c:pt>
                <c:pt idx="12758">
                  <c:v>20.99923699999977</c:v>
                </c:pt>
                <c:pt idx="12759">
                  <c:v>20.998858999999999</c:v>
                </c:pt>
                <c:pt idx="12760">
                  <c:v>20.998195999999989</c:v>
                </c:pt>
                <c:pt idx="12761">
                  <c:v>20.998536999999679</c:v>
                </c:pt>
                <c:pt idx="12762">
                  <c:v>20.998189999999777</c:v>
                </c:pt>
                <c:pt idx="12763">
                  <c:v>20.999402999999774</c:v>
                </c:pt>
                <c:pt idx="12764">
                  <c:v>20.998763999999788</c:v>
                </c:pt>
                <c:pt idx="12765">
                  <c:v>21</c:v>
                </c:pt>
                <c:pt idx="12766">
                  <c:v>20.999089999999889</c:v>
                </c:pt>
                <c:pt idx="12767">
                  <c:v>20.999677999999989</c:v>
                </c:pt>
                <c:pt idx="12768">
                  <c:v>21.000679000000002</c:v>
                </c:pt>
                <c:pt idx="12769">
                  <c:v>20.999438999999889</c:v>
                </c:pt>
                <c:pt idx="12770">
                  <c:v>20.999301999999989</c:v>
                </c:pt>
                <c:pt idx="12771">
                  <c:v>20.999583999999889</c:v>
                </c:pt>
                <c:pt idx="12772">
                  <c:v>20.999184</c:v>
                </c:pt>
                <c:pt idx="12773">
                  <c:v>20.99978999999977</c:v>
                </c:pt>
                <c:pt idx="12774">
                  <c:v>20.999520999999795</c:v>
                </c:pt>
                <c:pt idx="12775">
                  <c:v>20.999278999999987</c:v>
                </c:pt>
                <c:pt idx="12776">
                  <c:v>20.999206999999807</c:v>
                </c:pt>
                <c:pt idx="12777">
                  <c:v>21.000473</c:v>
                </c:pt>
                <c:pt idx="12778">
                  <c:v>21.000045999999987</c:v>
                </c:pt>
                <c:pt idx="12779">
                  <c:v>20.999455999999999</c:v>
                </c:pt>
                <c:pt idx="12780">
                  <c:v>20.998898000000001</c:v>
                </c:pt>
                <c:pt idx="12781">
                  <c:v>20.999851000000035</c:v>
                </c:pt>
                <c:pt idx="12782">
                  <c:v>21.000295999999999</c:v>
                </c:pt>
                <c:pt idx="12783">
                  <c:v>21.000177000000001</c:v>
                </c:pt>
                <c:pt idx="12784">
                  <c:v>20.999215999999986</c:v>
                </c:pt>
                <c:pt idx="12785">
                  <c:v>20.999410999999807</c:v>
                </c:pt>
                <c:pt idx="12786">
                  <c:v>21.000187</c:v>
                </c:pt>
                <c:pt idx="12787">
                  <c:v>20.99912299999977</c:v>
                </c:pt>
                <c:pt idx="12788">
                  <c:v>20.999093999999989</c:v>
                </c:pt>
                <c:pt idx="12789">
                  <c:v>20.999593999999803</c:v>
                </c:pt>
                <c:pt idx="12790">
                  <c:v>21.000071999999999</c:v>
                </c:pt>
                <c:pt idx="12791">
                  <c:v>21.000359</c:v>
                </c:pt>
                <c:pt idx="12792">
                  <c:v>20.999276999999989</c:v>
                </c:pt>
                <c:pt idx="12793">
                  <c:v>21.00053999999977</c:v>
                </c:pt>
                <c:pt idx="12794">
                  <c:v>20.999213999999807</c:v>
                </c:pt>
                <c:pt idx="12795">
                  <c:v>20.999656999999889</c:v>
                </c:pt>
                <c:pt idx="12796">
                  <c:v>21.001064000000031</c:v>
                </c:pt>
                <c:pt idx="12797">
                  <c:v>20.999318999999989</c:v>
                </c:pt>
                <c:pt idx="12798">
                  <c:v>21.000183</c:v>
                </c:pt>
                <c:pt idx="12799">
                  <c:v>20.997935999999999</c:v>
                </c:pt>
                <c:pt idx="12800">
                  <c:v>20.999011999999986</c:v>
                </c:pt>
                <c:pt idx="12801">
                  <c:v>20.999711999999889</c:v>
                </c:pt>
                <c:pt idx="12802">
                  <c:v>20.999255999999999</c:v>
                </c:pt>
                <c:pt idx="12803">
                  <c:v>20.999612999999741</c:v>
                </c:pt>
                <c:pt idx="12804">
                  <c:v>20.999618999999889</c:v>
                </c:pt>
                <c:pt idx="12805">
                  <c:v>20.999091999999987</c:v>
                </c:pt>
                <c:pt idx="12806">
                  <c:v>21.000771999999987</c:v>
                </c:pt>
                <c:pt idx="12807">
                  <c:v>20.999131999999989</c:v>
                </c:pt>
                <c:pt idx="12808">
                  <c:v>20.998322999999687</c:v>
                </c:pt>
                <c:pt idx="12809">
                  <c:v>20.998748999999741</c:v>
                </c:pt>
                <c:pt idx="12810">
                  <c:v>20.998885999999999</c:v>
                </c:pt>
                <c:pt idx="12811">
                  <c:v>21.000050000000005</c:v>
                </c:pt>
                <c:pt idx="12812">
                  <c:v>20.99931299999977</c:v>
                </c:pt>
                <c:pt idx="12813">
                  <c:v>20.999952</c:v>
                </c:pt>
                <c:pt idx="12814">
                  <c:v>20.998011000000002</c:v>
                </c:pt>
                <c:pt idx="12815">
                  <c:v>20.999314999999989</c:v>
                </c:pt>
                <c:pt idx="12816">
                  <c:v>20.999165000000001</c:v>
                </c:pt>
                <c:pt idx="12817">
                  <c:v>20.997965000000196</c:v>
                </c:pt>
                <c:pt idx="12818">
                  <c:v>20.998330999999755</c:v>
                </c:pt>
                <c:pt idx="12819">
                  <c:v>20.999275000000001</c:v>
                </c:pt>
                <c:pt idx="12820">
                  <c:v>20.999755999999987</c:v>
                </c:pt>
                <c:pt idx="12821">
                  <c:v>20.998971999999988</c:v>
                </c:pt>
                <c:pt idx="12822">
                  <c:v>21.000574</c:v>
                </c:pt>
                <c:pt idx="12823">
                  <c:v>20.999929000000002</c:v>
                </c:pt>
                <c:pt idx="12824">
                  <c:v>20.999013999999889</c:v>
                </c:pt>
                <c:pt idx="12825">
                  <c:v>20.998733999999679</c:v>
                </c:pt>
                <c:pt idx="12826">
                  <c:v>20.999687000000002</c:v>
                </c:pt>
                <c:pt idx="12827">
                  <c:v>20.999131999999989</c:v>
                </c:pt>
                <c:pt idx="12828">
                  <c:v>20.999333999999781</c:v>
                </c:pt>
                <c:pt idx="12829">
                  <c:v>21.000661999999988</c:v>
                </c:pt>
                <c:pt idx="12830">
                  <c:v>20.999870000000001</c:v>
                </c:pt>
                <c:pt idx="12831">
                  <c:v>20.998467999999889</c:v>
                </c:pt>
                <c:pt idx="12832">
                  <c:v>20.999831999999987</c:v>
                </c:pt>
                <c:pt idx="12833">
                  <c:v>21.000230999999989</c:v>
                </c:pt>
                <c:pt idx="12834">
                  <c:v>20.999536999999748</c:v>
                </c:pt>
                <c:pt idx="12835">
                  <c:v>20.99923699999977</c:v>
                </c:pt>
                <c:pt idx="12836">
                  <c:v>20.999196999999889</c:v>
                </c:pt>
                <c:pt idx="12837">
                  <c:v>20.999391999999986</c:v>
                </c:pt>
                <c:pt idx="12838">
                  <c:v>20.999537999999784</c:v>
                </c:pt>
                <c:pt idx="12839">
                  <c:v>20.999839999999889</c:v>
                </c:pt>
                <c:pt idx="12840">
                  <c:v>20.999022999999781</c:v>
                </c:pt>
                <c:pt idx="12841">
                  <c:v>20.999310999999889</c:v>
                </c:pt>
                <c:pt idx="12842">
                  <c:v>21.000208000000001</c:v>
                </c:pt>
                <c:pt idx="12843">
                  <c:v>20.999765</c:v>
                </c:pt>
                <c:pt idx="12844">
                  <c:v>21.000495999999988</c:v>
                </c:pt>
                <c:pt idx="12845">
                  <c:v>21.000378000000001</c:v>
                </c:pt>
                <c:pt idx="12846">
                  <c:v>21.000221</c:v>
                </c:pt>
                <c:pt idx="12847">
                  <c:v>20.999333999999781</c:v>
                </c:pt>
                <c:pt idx="12848">
                  <c:v>20.999765</c:v>
                </c:pt>
                <c:pt idx="12849">
                  <c:v>20.998825</c:v>
                </c:pt>
                <c:pt idx="12850">
                  <c:v>20.999585999999987</c:v>
                </c:pt>
                <c:pt idx="12851">
                  <c:v>21.000781999999987</c:v>
                </c:pt>
                <c:pt idx="12852">
                  <c:v>20.999410999999807</c:v>
                </c:pt>
                <c:pt idx="12853">
                  <c:v>20.99924299999973</c:v>
                </c:pt>
                <c:pt idx="12854">
                  <c:v>21.000004000000001</c:v>
                </c:pt>
                <c:pt idx="12855">
                  <c:v>20.998540999999708</c:v>
                </c:pt>
                <c:pt idx="12856">
                  <c:v>20.999593999999803</c:v>
                </c:pt>
                <c:pt idx="12857">
                  <c:v>20.998788999999814</c:v>
                </c:pt>
                <c:pt idx="12858">
                  <c:v>21.001068000000135</c:v>
                </c:pt>
                <c:pt idx="12859">
                  <c:v>20.999980999999988</c:v>
                </c:pt>
                <c:pt idx="12860">
                  <c:v>20.999898999999999</c:v>
                </c:pt>
                <c:pt idx="12861">
                  <c:v>20.999633999999755</c:v>
                </c:pt>
                <c:pt idx="12862">
                  <c:v>20.999633999999755</c:v>
                </c:pt>
                <c:pt idx="12863">
                  <c:v>20.999153</c:v>
                </c:pt>
                <c:pt idx="12864">
                  <c:v>21.000166</c:v>
                </c:pt>
                <c:pt idx="12865">
                  <c:v>20.997923</c:v>
                </c:pt>
                <c:pt idx="12866">
                  <c:v>21.000316999999889</c:v>
                </c:pt>
                <c:pt idx="12867">
                  <c:v>21.001886000000031</c:v>
                </c:pt>
                <c:pt idx="12868">
                  <c:v>21.001652</c:v>
                </c:pt>
                <c:pt idx="12869">
                  <c:v>20.998858999999999</c:v>
                </c:pt>
                <c:pt idx="12870">
                  <c:v>20.999994000000001</c:v>
                </c:pt>
                <c:pt idx="12871">
                  <c:v>20.999333999999781</c:v>
                </c:pt>
                <c:pt idx="12872">
                  <c:v>20.998911</c:v>
                </c:pt>
                <c:pt idx="12873">
                  <c:v>20.998500999999774</c:v>
                </c:pt>
                <c:pt idx="12874">
                  <c:v>20.998774999999807</c:v>
                </c:pt>
                <c:pt idx="12875">
                  <c:v>20.998540999999708</c:v>
                </c:pt>
                <c:pt idx="12876">
                  <c:v>20.999646999999708</c:v>
                </c:pt>
                <c:pt idx="12877">
                  <c:v>20.999345999999989</c:v>
                </c:pt>
                <c:pt idx="12878">
                  <c:v>20.999536999999748</c:v>
                </c:pt>
                <c:pt idx="12879">
                  <c:v>21.000232999999795</c:v>
                </c:pt>
                <c:pt idx="12880">
                  <c:v>20.999246999999759</c:v>
                </c:pt>
                <c:pt idx="12881">
                  <c:v>20.998527999999755</c:v>
                </c:pt>
                <c:pt idx="12882">
                  <c:v>20.998858999999999</c:v>
                </c:pt>
                <c:pt idx="12883">
                  <c:v>20.999818999999999</c:v>
                </c:pt>
                <c:pt idx="12884">
                  <c:v>20.999775</c:v>
                </c:pt>
                <c:pt idx="12885">
                  <c:v>20.999232999999755</c:v>
                </c:pt>
                <c:pt idx="12886">
                  <c:v>20.999709999999755</c:v>
                </c:pt>
                <c:pt idx="12887">
                  <c:v>21.000501999999987</c:v>
                </c:pt>
                <c:pt idx="12888">
                  <c:v>21.001024000000001</c:v>
                </c:pt>
                <c:pt idx="12889">
                  <c:v>21.000691999999987</c:v>
                </c:pt>
                <c:pt idx="12890">
                  <c:v>21.002859000000001</c:v>
                </c:pt>
                <c:pt idx="12891">
                  <c:v>21.001778000000005</c:v>
                </c:pt>
                <c:pt idx="12892">
                  <c:v>21.001785000000005</c:v>
                </c:pt>
                <c:pt idx="12893">
                  <c:v>21.000745999999989</c:v>
                </c:pt>
                <c:pt idx="12894">
                  <c:v>20.999032999999766</c:v>
                </c:pt>
                <c:pt idx="12895">
                  <c:v>20.998809999999889</c:v>
                </c:pt>
                <c:pt idx="12896">
                  <c:v>20.996956000000001</c:v>
                </c:pt>
                <c:pt idx="12897">
                  <c:v>20.996618000000002</c:v>
                </c:pt>
                <c:pt idx="12898">
                  <c:v>20.995625999999795</c:v>
                </c:pt>
                <c:pt idx="12899">
                  <c:v>20.995032999999701</c:v>
                </c:pt>
                <c:pt idx="12900">
                  <c:v>20.996346999999741</c:v>
                </c:pt>
                <c:pt idx="12901">
                  <c:v>20.997095000000005</c:v>
                </c:pt>
                <c:pt idx="12902">
                  <c:v>20.996383999999889</c:v>
                </c:pt>
                <c:pt idx="12903">
                  <c:v>20.996404999999989</c:v>
                </c:pt>
                <c:pt idx="12904">
                  <c:v>20.999948999999987</c:v>
                </c:pt>
                <c:pt idx="12905">
                  <c:v>20.998630999999719</c:v>
                </c:pt>
                <c:pt idx="12906">
                  <c:v>20.999030999999889</c:v>
                </c:pt>
                <c:pt idx="12907">
                  <c:v>20.999051999999999</c:v>
                </c:pt>
                <c:pt idx="12908">
                  <c:v>21.000364000000001</c:v>
                </c:pt>
                <c:pt idx="12909">
                  <c:v>20.999644999999777</c:v>
                </c:pt>
                <c:pt idx="12910">
                  <c:v>21.000107</c:v>
                </c:pt>
                <c:pt idx="12911">
                  <c:v>21.000430999999889</c:v>
                </c:pt>
                <c:pt idx="12912">
                  <c:v>21.001366000000001</c:v>
                </c:pt>
                <c:pt idx="12913">
                  <c:v>21.000720999999889</c:v>
                </c:pt>
                <c:pt idx="12914">
                  <c:v>21.000688999999987</c:v>
                </c:pt>
                <c:pt idx="12915">
                  <c:v>21.000551000000005</c:v>
                </c:pt>
                <c:pt idx="12916">
                  <c:v>21.001003000000001</c:v>
                </c:pt>
                <c:pt idx="12917">
                  <c:v>21.000755000000005</c:v>
                </c:pt>
                <c:pt idx="12918">
                  <c:v>21.000805000000035</c:v>
                </c:pt>
                <c:pt idx="12919">
                  <c:v>21.000005999999999</c:v>
                </c:pt>
                <c:pt idx="12920">
                  <c:v>21.000171999999999</c:v>
                </c:pt>
                <c:pt idx="12921">
                  <c:v>21.000418</c:v>
                </c:pt>
                <c:pt idx="12922">
                  <c:v>21.000107</c:v>
                </c:pt>
                <c:pt idx="12923">
                  <c:v>20.999001</c:v>
                </c:pt>
                <c:pt idx="12924">
                  <c:v>20.998871000000001</c:v>
                </c:pt>
                <c:pt idx="12925">
                  <c:v>20.998490999999788</c:v>
                </c:pt>
                <c:pt idx="12926">
                  <c:v>20.998847999999889</c:v>
                </c:pt>
                <c:pt idx="12927">
                  <c:v>20.999343999999766</c:v>
                </c:pt>
                <c:pt idx="12928">
                  <c:v>20.998229999999708</c:v>
                </c:pt>
                <c:pt idx="12929">
                  <c:v>20.998992999999889</c:v>
                </c:pt>
                <c:pt idx="12930">
                  <c:v>20.999448999999807</c:v>
                </c:pt>
                <c:pt idx="12931">
                  <c:v>20.998194000000002</c:v>
                </c:pt>
                <c:pt idx="12932">
                  <c:v>20.999621999999889</c:v>
                </c:pt>
                <c:pt idx="12933">
                  <c:v>20.999412999999766</c:v>
                </c:pt>
                <c:pt idx="12934">
                  <c:v>20.999448999999807</c:v>
                </c:pt>
                <c:pt idx="12935">
                  <c:v>20.998902999999814</c:v>
                </c:pt>
                <c:pt idx="12936">
                  <c:v>21.000679000000002</c:v>
                </c:pt>
                <c:pt idx="12937">
                  <c:v>21.000360000000001</c:v>
                </c:pt>
                <c:pt idx="12938">
                  <c:v>20.999091999999987</c:v>
                </c:pt>
                <c:pt idx="12939">
                  <c:v>21.000171999999999</c:v>
                </c:pt>
                <c:pt idx="12940">
                  <c:v>20.999967999999999</c:v>
                </c:pt>
                <c:pt idx="12941">
                  <c:v>21.000910000000001</c:v>
                </c:pt>
                <c:pt idx="12942">
                  <c:v>20.994628999999989</c:v>
                </c:pt>
                <c:pt idx="12943">
                  <c:v>20.971474000000001</c:v>
                </c:pt>
                <c:pt idx="12944">
                  <c:v>20.960958000000005</c:v>
                </c:pt>
                <c:pt idx="12945">
                  <c:v>20.953773000000002</c:v>
                </c:pt>
                <c:pt idx="12946">
                  <c:v>20.948882999999814</c:v>
                </c:pt>
                <c:pt idx="12947">
                  <c:v>20.940377999999889</c:v>
                </c:pt>
                <c:pt idx="12948">
                  <c:v>20.931570000000001</c:v>
                </c:pt>
                <c:pt idx="12949">
                  <c:v>20.924257000000001</c:v>
                </c:pt>
                <c:pt idx="12950">
                  <c:v>20.915894000000005</c:v>
                </c:pt>
                <c:pt idx="12951">
                  <c:v>20.906022999999784</c:v>
                </c:pt>
                <c:pt idx="12952">
                  <c:v>20.8948940000002</c:v>
                </c:pt>
                <c:pt idx="12953">
                  <c:v>20.884893000000005</c:v>
                </c:pt>
                <c:pt idx="12954">
                  <c:v>20.87272099999981</c:v>
                </c:pt>
                <c:pt idx="12955">
                  <c:v>20.861802999999988</c:v>
                </c:pt>
                <c:pt idx="12956">
                  <c:v>20.850709999999989</c:v>
                </c:pt>
                <c:pt idx="12957">
                  <c:v>20.834337000000001</c:v>
                </c:pt>
                <c:pt idx="12958">
                  <c:v>20.826359</c:v>
                </c:pt>
                <c:pt idx="12959">
                  <c:v>20.818045000000001</c:v>
                </c:pt>
                <c:pt idx="12960">
                  <c:v>20.809073999999999</c:v>
                </c:pt>
                <c:pt idx="12961">
                  <c:v>20.798964999999999</c:v>
                </c:pt>
                <c:pt idx="12962">
                  <c:v>20.789529999999687</c:v>
                </c:pt>
                <c:pt idx="12963">
                  <c:v>20.780726999999679</c:v>
                </c:pt>
                <c:pt idx="12964">
                  <c:v>20.769507999999803</c:v>
                </c:pt>
                <c:pt idx="12965">
                  <c:v>20.758970000000001</c:v>
                </c:pt>
                <c:pt idx="12966">
                  <c:v>20.751107999999999</c:v>
                </c:pt>
                <c:pt idx="12967">
                  <c:v>20.741109999999889</c:v>
                </c:pt>
                <c:pt idx="12968">
                  <c:v>20.730864000000135</c:v>
                </c:pt>
                <c:pt idx="12969">
                  <c:v>20.718781999999987</c:v>
                </c:pt>
                <c:pt idx="12970">
                  <c:v>20.710978999999998</c:v>
                </c:pt>
                <c:pt idx="12971">
                  <c:v>20.698588999999988</c:v>
                </c:pt>
                <c:pt idx="12972">
                  <c:v>20.690429999999989</c:v>
                </c:pt>
                <c:pt idx="12973">
                  <c:v>20.679102</c:v>
                </c:pt>
                <c:pt idx="12974">
                  <c:v>20.669791999999987</c:v>
                </c:pt>
                <c:pt idx="12975">
                  <c:v>20.660257000000001</c:v>
                </c:pt>
                <c:pt idx="12976">
                  <c:v>20.650631000000001</c:v>
                </c:pt>
                <c:pt idx="12977">
                  <c:v>20.640846</c:v>
                </c:pt>
                <c:pt idx="12978">
                  <c:v>20.630865000000309</c:v>
                </c:pt>
                <c:pt idx="12979">
                  <c:v>20.6208880000002</c:v>
                </c:pt>
                <c:pt idx="12980">
                  <c:v>20.609282</c:v>
                </c:pt>
                <c:pt idx="12981">
                  <c:v>20.599817000000005</c:v>
                </c:pt>
                <c:pt idx="12982">
                  <c:v>20.590105000000001</c:v>
                </c:pt>
                <c:pt idx="12983">
                  <c:v>20.580919000000002</c:v>
                </c:pt>
                <c:pt idx="12984">
                  <c:v>20.570803000000005</c:v>
                </c:pt>
                <c:pt idx="12985">
                  <c:v>20.562633999999694</c:v>
                </c:pt>
                <c:pt idx="12986">
                  <c:v>20.551960000000211</c:v>
                </c:pt>
                <c:pt idx="12987">
                  <c:v>20.540645999999889</c:v>
                </c:pt>
                <c:pt idx="12988">
                  <c:v>20.529108000000001</c:v>
                </c:pt>
                <c:pt idx="12989">
                  <c:v>20.522351999999987</c:v>
                </c:pt>
                <c:pt idx="12990">
                  <c:v>20.511842999999999</c:v>
                </c:pt>
                <c:pt idx="12991">
                  <c:v>20.49971399999977</c:v>
                </c:pt>
                <c:pt idx="12992">
                  <c:v>20.490919000000002</c:v>
                </c:pt>
                <c:pt idx="12993">
                  <c:v>20.479353</c:v>
                </c:pt>
                <c:pt idx="12994">
                  <c:v>20.470925999999999</c:v>
                </c:pt>
                <c:pt idx="12995">
                  <c:v>20.459548999999889</c:v>
                </c:pt>
                <c:pt idx="12996">
                  <c:v>20.450787999999989</c:v>
                </c:pt>
                <c:pt idx="12997">
                  <c:v>20.438751</c:v>
                </c:pt>
                <c:pt idx="12998">
                  <c:v>20.429376999999889</c:v>
                </c:pt>
                <c:pt idx="12999">
                  <c:v>20.418712999999755</c:v>
                </c:pt>
                <c:pt idx="13000">
                  <c:v>20.408901</c:v>
                </c:pt>
                <c:pt idx="13001">
                  <c:v>20.401551999999999</c:v>
                </c:pt>
                <c:pt idx="13002">
                  <c:v>20.390342999999795</c:v>
                </c:pt>
                <c:pt idx="13003">
                  <c:v>20.38467</c:v>
                </c:pt>
                <c:pt idx="13004">
                  <c:v>20.37537</c:v>
                </c:pt>
                <c:pt idx="13005">
                  <c:v>20.363866999999999</c:v>
                </c:pt>
                <c:pt idx="13006">
                  <c:v>20.353596</c:v>
                </c:pt>
                <c:pt idx="13007">
                  <c:v>20.344615999999988</c:v>
                </c:pt>
                <c:pt idx="13008">
                  <c:v>20.334461000000207</c:v>
                </c:pt>
                <c:pt idx="13009">
                  <c:v>20.324476000000001</c:v>
                </c:pt>
                <c:pt idx="13010">
                  <c:v>20.312183000000001</c:v>
                </c:pt>
                <c:pt idx="13011">
                  <c:v>20.303816000000001</c:v>
                </c:pt>
                <c:pt idx="13012">
                  <c:v>20.282881</c:v>
                </c:pt>
                <c:pt idx="13013">
                  <c:v>20.271215000000005</c:v>
                </c:pt>
                <c:pt idx="13014">
                  <c:v>20.258141999999989</c:v>
                </c:pt>
                <c:pt idx="13015">
                  <c:v>20.251707</c:v>
                </c:pt>
                <c:pt idx="13016">
                  <c:v>20.245786999999737</c:v>
                </c:pt>
                <c:pt idx="13017">
                  <c:v>20.241982</c:v>
                </c:pt>
                <c:pt idx="13018">
                  <c:v>20.236311000000001</c:v>
                </c:pt>
                <c:pt idx="13019">
                  <c:v>20.228332999999694</c:v>
                </c:pt>
                <c:pt idx="13020">
                  <c:v>20.217300000000005</c:v>
                </c:pt>
                <c:pt idx="13021">
                  <c:v>20.20665</c:v>
                </c:pt>
                <c:pt idx="13022">
                  <c:v>20.195253000000001</c:v>
                </c:pt>
                <c:pt idx="13023">
                  <c:v>20.185956999999988</c:v>
                </c:pt>
                <c:pt idx="13024">
                  <c:v>20.173999999999999</c:v>
                </c:pt>
                <c:pt idx="13025">
                  <c:v>20.163768999999988</c:v>
                </c:pt>
                <c:pt idx="13026">
                  <c:v>20.153009000000001</c:v>
                </c:pt>
                <c:pt idx="13027">
                  <c:v>20.142263</c:v>
                </c:pt>
                <c:pt idx="13028">
                  <c:v>20.131332</c:v>
                </c:pt>
                <c:pt idx="13029">
                  <c:v>20.121960000000215</c:v>
                </c:pt>
                <c:pt idx="13030">
                  <c:v>20.110899000000035</c:v>
                </c:pt>
                <c:pt idx="13031">
                  <c:v>20.100532999999889</c:v>
                </c:pt>
                <c:pt idx="13032">
                  <c:v>20.090161999999999</c:v>
                </c:pt>
                <c:pt idx="13033">
                  <c:v>20.079892999999988</c:v>
                </c:pt>
                <c:pt idx="13034">
                  <c:v>20.067788999999987</c:v>
                </c:pt>
                <c:pt idx="13035">
                  <c:v>20.057697000000001</c:v>
                </c:pt>
                <c:pt idx="13036">
                  <c:v>20.046885000000035</c:v>
                </c:pt>
                <c:pt idx="13037">
                  <c:v>20.037476999999999</c:v>
                </c:pt>
                <c:pt idx="13038">
                  <c:v>20.029395999999988</c:v>
                </c:pt>
                <c:pt idx="13039">
                  <c:v>20.018404</c:v>
                </c:pt>
                <c:pt idx="13040">
                  <c:v>20.011433</c:v>
                </c:pt>
                <c:pt idx="13041">
                  <c:v>20.003102999999989</c:v>
                </c:pt>
                <c:pt idx="13042">
                  <c:v>19.995585999999989</c:v>
                </c:pt>
                <c:pt idx="13043">
                  <c:v>19.991892</c:v>
                </c:pt>
                <c:pt idx="13044">
                  <c:v>19.989591999999799</c:v>
                </c:pt>
                <c:pt idx="13045">
                  <c:v>19.989436999999679</c:v>
                </c:pt>
                <c:pt idx="13046">
                  <c:v>19.991893999999988</c:v>
                </c:pt>
                <c:pt idx="13047">
                  <c:v>19.992289999999763</c:v>
                </c:pt>
                <c:pt idx="13048">
                  <c:v>19.992736999999664</c:v>
                </c:pt>
                <c:pt idx="13049">
                  <c:v>19.994299000000002</c:v>
                </c:pt>
                <c:pt idx="13050">
                  <c:v>19.995784999999795</c:v>
                </c:pt>
                <c:pt idx="13051">
                  <c:v>19.997441999999989</c:v>
                </c:pt>
                <c:pt idx="13052">
                  <c:v>19.997748999999889</c:v>
                </c:pt>
                <c:pt idx="13053">
                  <c:v>19.997274000000001</c:v>
                </c:pt>
                <c:pt idx="13054">
                  <c:v>19.999787999999889</c:v>
                </c:pt>
                <c:pt idx="13055">
                  <c:v>19.999305999999986</c:v>
                </c:pt>
                <c:pt idx="13056">
                  <c:v>19.999758</c:v>
                </c:pt>
                <c:pt idx="13057">
                  <c:v>19.999264</c:v>
                </c:pt>
                <c:pt idx="13058">
                  <c:v>20.000581999999987</c:v>
                </c:pt>
                <c:pt idx="13059">
                  <c:v>20.001080999999999</c:v>
                </c:pt>
                <c:pt idx="13060">
                  <c:v>20.000112999999889</c:v>
                </c:pt>
                <c:pt idx="13061">
                  <c:v>20.000831999999999</c:v>
                </c:pt>
                <c:pt idx="13062">
                  <c:v>20.000682999999889</c:v>
                </c:pt>
                <c:pt idx="13063">
                  <c:v>20.00123</c:v>
                </c:pt>
                <c:pt idx="13064">
                  <c:v>20.000813000000001</c:v>
                </c:pt>
                <c:pt idx="13065">
                  <c:v>20.001669</c:v>
                </c:pt>
                <c:pt idx="13066">
                  <c:v>20.000701999999986</c:v>
                </c:pt>
                <c:pt idx="13067">
                  <c:v>20.000774</c:v>
                </c:pt>
                <c:pt idx="13068">
                  <c:v>20.002311999999989</c:v>
                </c:pt>
                <c:pt idx="13069">
                  <c:v>20.001187999999999</c:v>
                </c:pt>
                <c:pt idx="13070">
                  <c:v>20.003167999999999</c:v>
                </c:pt>
                <c:pt idx="13071">
                  <c:v>20.000924999999999</c:v>
                </c:pt>
                <c:pt idx="13072">
                  <c:v>20.003298000000001</c:v>
                </c:pt>
                <c:pt idx="13073">
                  <c:v>20.003278999999999</c:v>
                </c:pt>
                <c:pt idx="13074">
                  <c:v>20.002709999999759</c:v>
                </c:pt>
                <c:pt idx="13075">
                  <c:v>20.003634999999989</c:v>
                </c:pt>
                <c:pt idx="13076">
                  <c:v>20.002780999999889</c:v>
                </c:pt>
                <c:pt idx="13077">
                  <c:v>20.003267000000001</c:v>
                </c:pt>
                <c:pt idx="13078">
                  <c:v>20.003620000000002</c:v>
                </c:pt>
                <c:pt idx="13079">
                  <c:v>20.00337</c:v>
                </c:pt>
                <c:pt idx="13080">
                  <c:v>20.004345000000001</c:v>
                </c:pt>
                <c:pt idx="13081">
                  <c:v>20.003513000000002</c:v>
                </c:pt>
                <c:pt idx="13082">
                  <c:v>20.002421999999989</c:v>
                </c:pt>
                <c:pt idx="13083">
                  <c:v>20.004103000000001</c:v>
                </c:pt>
                <c:pt idx="13084">
                  <c:v>20.004026</c:v>
                </c:pt>
                <c:pt idx="13085">
                  <c:v>20.003715999999987</c:v>
                </c:pt>
                <c:pt idx="13086">
                  <c:v>20.002633999999759</c:v>
                </c:pt>
                <c:pt idx="13087">
                  <c:v>20.002973999999988</c:v>
                </c:pt>
                <c:pt idx="13088">
                  <c:v>20.002175999999999</c:v>
                </c:pt>
                <c:pt idx="13089">
                  <c:v>20.002268000000001</c:v>
                </c:pt>
                <c:pt idx="13090">
                  <c:v>20.002253</c:v>
                </c:pt>
                <c:pt idx="13091">
                  <c:v>20.003273</c:v>
                </c:pt>
                <c:pt idx="13092">
                  <c:v>20.001791000000001</c:v>
                </c:pt>
                <c:pt idx="13093">
                  <c:v>20.002876000000001</c:v>
                </c:pt>
                <c:pt idx="13094">
                  <c:v>20.003183</c:v>
                </c:pt>
                <c:pt idx="13095">
                  <c:v>20.002519999999766</c:v>
                </c:pt>
                <c:pt idx="13096">
                  <c:v>20.002020000000002</c:v>
                </c:pt>
                <c:pt idx="13097">
                  <c:v>20.001521999999987</c:v>
                </c:pt>
                <c:pt idx="13098">
                  <c:v>20.001701000000001</c:v>
                </c:pt>
                <c:pt idx="13099">
                  <c:v>20.000881000000035</c:v>
                </c:pt>
                <c:pt idx="13100">
                  <c:v>20.001449999999807</c:v>
                </c:pt>
                <c:pt idx="13101">
                  <c:v>20.000724999999989</c:v>
                </c:pt>
                <c:pt idx="13102">
                  <c:v>20.000671000000001</c:v>
                </c:pt>
                <c:pt idx="13103">
                  <c:v>20.000869999999999</c:v>
                </c:pt>
                <c:pt idx="13104">
                  <c:v>20.000561000000001</c:v>
                </c:pt>
                <c:pt idx="13105">
                  <c:v>19.999089999999889</c:v>
                </c:pt>
                <c:pt idx="13106">
                  <c:v>20.000397</c:v>
                </c:pt>
                <c:pt idx="13107">
                  <c:v>19.999264</c:v>
                </c:pt>
                <c:pt idx="13108">
                  <c:v>19.995974</c:v>
                </c:pt>
                <c:pt idx="13109">
                  <c:v>19.998165</c:v>
                </c:pt>
                <c:pt idx="13110">
                  <c:v>19.996265000000001</c:v>
                </c:pt>
                <c:pt idx="13111">
                  <c:v>19.996583999999814</c:v>
                </c:pt>
                <c:pt idx="13112">
                  <c:v>19.996676999999799</c:v>
                </c:pt>
                <c:pt idx="13113">
                  <c:v>19.997889000000001</c:v>
                </c:pt>
                <c:pt idx="13114">
                  <c:v>19.997488000000001</c:v>
                </c:pt>
                <c:pt idx="13115">
                  <c:v>19.997788999999987</c:v>
                </c:pt>
                <c:pt idx="13116">
                  <c:v>19.997115999999988</c:v>
                </c:pt>
                <c:pt idx="13117">
                  <c:v>19.996179999999889</c:v>
                </c:pt>
                <c:pt idx="13118">
                  <c:v>19.998630999999719</c:v>
                </c:pt>
                <c:pt idx="13119">
                  <c:v>19.997962999999999</c:v>
                </c:pt>
                <c:pt idx="13120">
                  <c:v>19.998298999999989</c:v>
                </c:pt>
                <c:pt idx="13121">
                  <c:v>19.997739999999755</c:v>
                </c:pt>
                <c:pt idx="13122">
                  <c:v>19.998742999999632</c:v>
                </c:pt>
                <c:pt idx="13123">
                  <c:v>19.998647999999694</c:v>
                </c:pt>
                <c:pt idx="13124">
                  <c:v>19.998246999999694</c:v>
                </c:pt>
                <c:pt idx="13125">
                  <c:v>19.997613999999889</c:v>
                </c:pt>
                <c:pt idx="13126">
                  <c:v>19.998752999999766</c:v>
                </c:pt>
                <c:pt idx="13127">
                  <c:v>19.998246999999694</c:v>
                </c:pt>
                <c:pt idx="13128">
                  <c:v>19.999081</c:v>
                </c:pt>
                <c:pt idx="13129">
                  <c:v>19.999125999999986</c:v>
                </c:pt>
                <c:pt idx="13130">
                  <c:v>19.999291999999986</c:v>
                </c:pt>
                <c:pt idx="13131">
                  <c:v>20.000537999999889</c:v>
                </c:pt>
                <c:pt idx="13132">
                  <c:v>19.999366999999989</c:v>
                </c:pt>
                <c:pt idx="13133">
                  <c:v>19.998989000000002</c:v>
                </c:pt>
                <c:pt idx="13134">
                  <c:v>20.000535999999986</c:v>
                </c:pt>
                <c:pt idx="13135">
                  <c:v>20.000084000000001</c:v>
                </c:pt>
                <c:pt idx="13136">
                  <c:v>20.000767</c:v>
                </c:pt>
                <c:pt idx="13137">
                  <c:v>20.001718999999987</c:v>
                </c:pt>
                <c:pt idx="13138">
                  <c:v>20.001608000000001</c:v>
                </c:pt>
                <c:pt idx="13139">
                  <c:v>20.001059999999999</c:v>
                </c:pt>
                <c:pt idx="13140">
                  <c:v>19.999863000000001</c:v>
                </c:pt>
                <c:pt idx="13141">
                  <c:v>20.001455000000131</c:v>
                </c:pt>
                <c:pt idx="13142">
                  <c:v>20.001389</c:v>
                </c:pt>
                <c:pt idx="13143">
                  <c:v>20.000571999999988</c:v>
                </c:pt>
                <c:pt idx="13144">
                  <c:v>20.001197999999999</c:v>
                </c:pt>
                <c:pt idx="13145">
                  <c:v>20.001287000000001</c:v>
                </c:pt>
                <c:pt idx="13146">
                  <c:v>20.002087</c:v>
                </c:pt>
                <c:pt idx="13147">
                  <c:v>20.001314000000001</c:v>
                </c:pt>
                <c:pt idx="13148">
                  <c:v>20.001902000000001</c:v>
                </c:pt>
                <c:pt idx="13149">
                  <c:v>20.002098</c:v>
                </c:pt>
                <c:pt idx="13150">
                  <c:v>20.002001</c:v>
                </c:pt>
                <c:pt idx="13151">
                  <c:v>20.00185800000024</c:v>
                </c:pt>
                <c:pt idx="13152">
                  <c:v>20.002127000000002</c:v>
                </c:pt>
                <c:pt idx="13153">
                  <c:v>20.002437999999795</c:v>
                </c:pt>
                <c:pt idx="13154">
                  <c:v>20.003333999999889</c:v>
                </c:pt>
                <c:pt idx="13155">
                  <c:v>20.001728</c:v>
                </c:pt>
                <c:pt idx="13156">
                  <c:v>20.003001999999999</c:v>
                </c:pt>
                <c:pt idx="13157">
                  <c:v>20.0018670000002</c:v>
                </c:pt>
                <c:pt idx="13158">
                  <c:v>20.002018</c:v>
                </c:pt>
                <c:pt idx="13159">
                  <c:v>20.002545999999889</c:v>
                </c:pt>
                <c:pt idx="13160">
                  <c:v>20.002808000000005</c:v>
                </c:pt>
                <c:pt idx="13161">
                  <c:v>20.001421000000001</c:v>
                </c:pt>
                <c:pt idx="13162">
                  <c:v>20.003269</c:v>
                </c:pt>
                <c:pt idx="13163">
                  <c:v>20.001304999999999</c:v>
                </c:pt>
                <c:pt idx="13164">
                  <c:v>19.999458000000001</c:v>
                </c:pt>
                <c:pt idx="13165">
                  <c:v>19.999891000000005</c:v>
                </c:pt>
                <c:pt idx="13166">
                  <c:v>19.997101000000001</c:v>
                </c:pt>
                <c:pt idx="13167">
                  <c:v>19.996883</c:v>
                </c:pt>
                <c:pt idx="13168">
                  <c:v>19.996201999999986</c:v>
                </c:pt>
                <c:pt idx="13169">
                  <c:v>19.994585000000001</c:v>
                </c:pt>
                <c:pt idx="13170">
                  <c:v>19.995494999999799</c:v>
                </c:pt>
                <c:pt idx="13171">
                  <c:v>19.992996000000002</c:v>
                </c:pt>
                <c:pt idx="13172">
                  <c:v>19.993405999999986</c:v>
                </c:pt>
                <c:pt idx="13173">
                  <c:v>19.994026000000002</c:v>
                </c:pt>
                <c:pt idx="13174">
                  <c:v>19.994628999999989</c:v>
                </c:pt>
                <c:pt idx="13175">
                  <c:v>19.994637999999803</c:v>
                </c:pt>
                <c:pt idx="13176">
                  <c:v>19.993960999999999</c:v>
                </c:pt>
                <c:pt idx="13177">
                  <c:v>19.995427999999759</c:v>
                </c:pt>
                <c:pt idx="13178">
                  <c:v>19.995374999999989</c:v>
                </c:pt>
                <c:pt idx="13179">
                  <c:v>19.996379999999807</c:v>
                </c:pt>
                <c:pt idx="13180">
                  <c:v>19.995982999999889</c:v>
                </c:pt>
                <c:pt idx="13181">
                  <c:v>19.995671999999889</c:v>
                </c:pt>
                <c:pt idx="13182">
                  <c:v>19.997745999999989</c:v>
                </c:pt>
                <c:pt idx="13183">
                  <c:v>19.997209999999889</c:v>
                </c:pt>
                <c:pt idx="13184">
                  <c:v>19.997350999999988</c:v>
                </c:pt>
                <c:pt idx="13185">
                  <c:v>19.998006999999788</c:v>
                </c:pt>
                <c:pt idx="13186">
                  <c:v>19.997681</c:v>
                </c:pt>
                <c:pt idx="13187">
                  <c:v>19.998141999999788</c:v>
                </c:pt>
                <c:pt idx="13188">
                  <c:v>19.997987999999999</c:v>
                </c:pt>
                <c:pt idx="13189">
                  <c:v>19.998902999999814</c:v>
                </c:pt>
                <c:pt idx="13190">
                  <c:v>19.998275999999986</c:v>
                </c:pt>
                <c:pt idx="13191">
                  <c:v>19.999034999999989</c:v>
                </c:pt>
                <c:pt idx="13192">
                  <c:v>19.999841999999987</c:v>
                </c:pt>
                <c:pt idx="13193">
                  <c:v>20.000295999999999</c:v>
                </c:pt>
                <c:pt idx="13194">
                  <c:v>19.999238999999989</c:v>
                </c:pt>
                <c:pt idx="13195">
                  <c:v>19.999938999999987</c:v>
                </c:pt>
                <c:pt idx="13196">
                  <c:v>19.998412999999701</c:v>
                </c:pt>
                <c:pt idx="13197">
                  <c:v>19.999690999999814</c:v>
                </c:pt>
                <c:pt idx="13198">
                  <c:v>20.001303</c:v>
                </c:pt>
                <c:pt idx="13199">
                  <c:v>19.999646999999708</c:v>
                </c:pt>
                <c:pt idx="13200">
                  <c:v>19.999853000000005</c:v>
                </c:pt>
                <c:pt idx="13201">
                  <c:v>20.000198000000001</c:v>
                </c:pt>
                <c:pt idx="13202">
                  <c:v>19.999124999999989</c:v>
                </c:pt>
                <c:pt idx="13203">
                  <c:v>20.000553</c:v>
                </c:pt>
                <c:pt idx="13204">
                  <c:v>20.001004999999999</c:v>
                </c:pt>
                <c:pt idx="13205">
                  <c:v>20.001633000000002</c:v>
                </c:pt>
                <c:pt idx="13206">
                  <c:v>20.000339999999788</c:v>
                </c:pt>
                <c:pt idx="13207">
                  <c:v>20.000771999999987</c:v>
                </c:pt>
                <c:pt idx="13208">
                  <c:v>20.001767999999988</c:v>
                </c:pt>
                <c:pt idx="13209">
                  <c:v>20.000903999999988</c:v>
                </c:pt>
                <c:pt idx="13210">
                  <c:v>20.001695999999999</c:v>
                </c:pt>
                <c:pt idx="13211">
                  <c:v>20.002388</c:v>
                </c:pt>
                <c:pt idx="13212">
                  <c:v>20.001353999999999</c:v>
                </c:pt>
                <c:pt idx="13213">
                  <c:v>20.001571999999999</c:v>
                </c:pt>
                <c:pt idx="13214">
                  <c:v>20.001055000000203</c:v>
                </c:pt>
                <c:pt idx="13215">
                  <c:v>20.000996000000001</c:v>
                </c:pt>
                <c:pt idx="13216">
                  <c:v>20.001099</c:v>
                </c:pt>
                <c:pt idx="13217">
                  <c:v>20.001617</c:v>
                </c:pt>
                <c:pt idx="13218">
                  <c:v>20.002522999999737</c:v>
                </c:pt>
                <c:pt idx="13219">
                  <c:v>20.002501999999989</c:v>
                </c:pt>
                <c:pt idx="13220">
                  <c:v>20.001785000000005</c:v>
                </c:pt>
                <c:pt idx="13221">
                  <c:v>20.002162999999989</c:v>
                </c:pt>
                <c:pt idx="13222">
                  <c:v>20.002758</c:v>
                </c:pt>
                <c:pt idx="13223">
                  <c:v>20.002492999999788</c:v>
                </c:pt>
                <c:pt idx="13224">
                  <c:v>20.002509999999774</c:v>
                </c:pt>
                <c:pt idx="13225">
                  <c:v>20.002451000000001</c:v>
                </c:pt>
                <c:pt idx="13226">
                  <c:v>20.003067000000001</c:v>
                </c:pt>
                <c:pt idx="13227">
                  <c:v>20.002945</c:v>
                </c:pt>
                <c:pt idx="13228">
                  <c:v>20.002137999999889</c:v>
                </c:pt>
                <c:pt idx="13229">
                  <c:v>20.002789999999774</c:v>
                </c:pt>
                <c:pt idx="13230">
                  <c:v>20.002008</c:v>
                </c:pt>
                <c:pt idx="13231">
                  <c:v>20.003361000000005</c:v>
                </c:pt>
                <c:pt idx="13232">
                  <c:v>20.002051999999999</c:v>
                </c:pt>
                <c:pt idx="13233">
                  <c:v>20.001825000000135</c:v>
                </c:pt>
                <c:pt idx="13234">
                  <c:v>20.002622999999723</c:v>
                </c:pt>
                <c:pt idx="13235">
                  <c:v>20.002131999999989</c:v>
                </c:pt>
                <c:pt idx="13236">
                  <c:v>20.002549999999701</c:v>
                </c:pt>
                <c:pt idx="13237">
                  <c:v>20.001715000000001</c:v>
                </c:pt>
                <c:pt idx="13238">
                  <c:v>20.001328999999988</c:v>
                </c:pt>
                <c:pt idx="13239">
                  <c:v>20.001238000000001</c:v>
                </c:pt>
                <c:pt idx="13240">
                  <c:v>20.002315999999986</c:v>
                </c:pt>
                <c:pt idx="13241">
                  <c:v>20.001241999999987</c:v>
                </c:pt>
                <c:pt idx="13242">
                  <c:v>20.001785000000005</c:v>
                </c:pt>
                <c:pt idx="13243">
                  <c:v>20.002058000000005</c:v>
                </c:pt>
                <c:pt idx="13244">
                  <c:v>20.001933999999999</c:v>
                </c:pt>
                <c:pt idx="13245">
                  <c:v>20.002492999999788</c:v>
                </c:pt>
                <c:pt idx="13246">
                  <c:v>20.002285000000001</c:v>
                </c:pt>
                <c:pt idx="13247">
                  <c:v>20.002371</c:v>
                </c:pt>
                <c:pt idx="13248">
                  <c:v>20.001290999999988</c:v>
                </c:pt>
                <c:pt idx="13249">
                  <c:v>20.001840999999999</c:v>
                </c:pt>
                <c:pt idx="13250">
                  <c:v>20.001636999999889</c:v>
                </c:pt>
                <c:pt idx="13251">
                  <c:v>20.001638</c:v>
                </c:pt>
                <c:pt idx="13252">
                  <c:v>20.001272</c:v>
                </c:pt>
                <c:pt idx="13253">
                  <c:v>20.000366</c:v>
                </c:pt>
                <c:pt idx="13254">
                  <c:v>20.000535999999986</c:v>
                </c:pt>
                <c:pt idx="13255">
                  <c:v>20.000021</c:v>
                </c:pt>
                <c:pt idx="13256">
                  <c:v>19.999291999999986</c:v>
                </c:pt>
                <c:pt idx="13257">
                  <c:v>19.997579999999989</c:v>
                </c:pt>
                <c:pt idx="13258">
                  <c:v>19.998530999999723</c:v>
                </c:pt>
                <c:pt idx="13259">
                  <c:v>19.998191999999989</c:v>
                </c:pt>
                <c:pt idx="13260">
                  <c:v>19.998019999999755</c:v>
                </c:pt>
                <c:pt idx="13261">
                  <c:v>19.998595999999889</c:v>
                </c:pt>
                <c:pt idx="13262">
                  <c:v>19.998292999999755</c:v>
                </c:pt>
                <c:pt idx="13263">
                  <c:v>19.999198999999987</c:v>
                </c:pt>
                <c:pt idx="13264">
                  <c:v>19.99848699999977</c:v>
                </c:pt>
                <c:pt idx="13265">
                  <c:v>19.998075</c:v>
                </c:pt>
                <c:pt idx="13266">
                  <c:v>19.998383999999795</c:v>
                </c:pt>
                <c:pt idx="13267">
                  <c:v>19.99844899999977</c:v>
                </c:pt>
                <c:pt idx="13268">
                  <c:v>19.997919</c:v>
                </c:pt>
                <c:pt idx="13269">
                  <c:v>19.997654000000001</c:v>
                </c:pt>
                <c:pt idx="13270">
                  <c:v>19.998908999999987</c:v>
                </c:pt>
                <c:pt idx="13271">
                  <c:v>19.998727999999723</c:v>
                </c:pt>
                <c:pt idx="13272">
                  <c:v>19.999872</c:v>
                </c:pt>
                <c:pt idx="13273">
                  <c:v>19.998603999999755</c:v>
                </c:pt>
                <c:pt idx="13274">
                  <c:v>19.997722999999763</c:v>
                </c:pt>
                <c:pt idx="13275">
                  <c:v>19.999863000000001</c:v>
                </c:pt>
                <c:pt idx="13276">
                  <c:v>19.997837000000001</c:v>
                </c:pt>
                <c:pt idx="13277">
                  <c:v>19.998935999999986</c:v>
                </c:pt>
                <c:pt idx="13278">
                  <c:v>19.999258000000001</c:v>
                </c:pt>
                <c:pt idx="13279">
                  <c:v>19.999248999999889</c:v>
                </c:pt>
                <c:pt idx="13280">
                  <c:v>19.999452999999889</c:v>
                </c:pt>
                <c:pt idx="13281">
                  <c:v>19.999251999999988</c:v>
                </c:pt>
                <c:pt idx="13282">
                  <c:v>20.000447999999889</c:v>
                </c:pt>
                <c:pt idx="13283">
                  <c:v>20.000748000000002</c:v>
                </c:pt>
                <c:pt idx="13284">
                  <c:v>19.999751999999987</c:v>
                </c:pt>
                <c:pt idx="13285">
                  <c:v>19.999863000000001</c:v>
                </c:pt>
                <c:pt idx="13286">
                  <c:v>19.999797999999807</c:v>
                </c:pt>
                <c:pt idx="13287">
                  <c:v>19.999658999999987</c:v>
                </c:pt>
                <c:pt idx="13288">
                  <c:v>20.000703999999889</c:v>
                </c:pt>
                <c:pt idx="13289">
                  <c:v>19.999829999999989</c:v>
                </c:pt>
                <c:pt idx="13290">
                  <c:v>19.998902999999814</c:v>
                </c:pt>
                <c:pt idx="13291">
                  <c:v>20.000136999999889</c:v>
                </c:pt>
                <c:pt idx="13292">
                  <c:v>20.000611999999986</c:v>
                </c:pt>
                <c:pt idx="13293">
                  <c:v>20.000260999999988</c:v>
                </c:pt>
                <c:pt idx="13294">
                  <c:v>20.000715</c:v>
                </c:pt>
                <c:pt idx="13295">
                  <c:v>19.99971399999977</c:v>
                </c:pt>
                <c:pt idx="13296">
                  <c:v>19.999839999999889</c:v>
                </c:pt>
                <c:pt idx="13297">
                  <c:v>20.000146999999803</c:v>
                </c:pt>
                <c:pt idx="13298">
                  <c:v>20.000627999999889</c:v>
                </c:pt>
                <c:pt idx="13299">
                  <c:v>19.999663999999989</c:v>
                </c:pt>
                <c:pt idx="13300">
                  <c:v>20.000584</c:v>
                </c:pt>
                <c:pt idx="13301">
                  <c:v>20.000677</c:v>
                </c:pt>
                <c:pt idx="13302">
                  <c:v>19.998336999999701</c:v>
                </c:pt>
                <c:pt idx="13303">
                  <c:v>20.000418</c:v>
                </c:pt>
                <c:pt idx="13304">
                  <c:v>20.000353</c:v>
                </c:pt>
                <c:pt idx="13305">
                  <c:v>20.000712999999781</c:v>
                </c:pt>
                <c:pt idx="13306">
                  <c:v>19.999804999999999</c:v>
                </c:pt>
                <c:pt idx="13307">
                  <c:v>20.000903999999988</c:v>
                </c:pt>
                <c:pt idx="13308">
                  <c:v>20.000391</c:v>
                </c:pt>
                <c:pt idx="13309">
                  <c:v>20.000131999999986</c:v>
                </c:pt>
                <c:pt idx="13310">
                  <c:v>20.000302999999889</c:v>
                </c:pt>
                <c:pt idx="13311">
                  <c:v>20.001707</c:v>
                </c:pt>
                <c:pt idx="13312">
                  <c:v>20.000579999999989</c:v>
                </c:pt>
                <c:pt idx="13313">
                  <c:v>19.999818999999999</c:v>
                </c:pt>
                <c:pt idx="13314">
                  <c:v>20.000703999999889</c:v>
                </c:pt>
                <c:pt idx="13315">
                  <c:v>20.000529999999788</c:v>
                </c:pt>
                <c:pt idx="13316">
                  <c:v>20.001944999999999</c:v>
                </c:pt>
                <c:pt idx="13317">
                  <c:v>20.000642999999741</c:v>
                </c:pt>
                <c:pt idx="13318">
                  <c:v>20.000837000000001</c:v>
                </c:pt>
                <c:pt idx="13319">
                  <c:v>19.999759999999807</c:v>
                </c:pt>
                <c:pt idx="13320">
                  <c:v>20.001771999999999</c:v>
                </c:pt>
                <c:pt idx="13321">
                  <c:v>20.001570000000001</c:v>
                </c:pt>
                <c:pt idx="13322">
                  <c:v>19.999775</c:v>
                </c:pt>
                <c:pt idx="13323">
                  <c:v>20.001980000000035</c:v>
                </c:pt>
                <c:pt idx="13324">
                  <c:v>20.001890000000031</c:v>
                </c:pt>
                <c:pt idx="13325">
                  <c:v>19.999423999999788</c:v>
                </c:pt>
                <c:pt idx="13326">
                  <c:v>20.001104000000005</c:v>
                </c:pt>
                <c:pt idx="13327">
                  <c:v>20.001976000000031</c:v>
                </c:pt>
                <c:pt idx="13328">
                  <c:v>19.999838</c:v>
                </c:pt>
                <c:pt idx="13329">
                  <c:v>20.000274999999988</c:v>
                </c:pt>
                <c:pt idx="13330">
                  <c:v>20.000404</c:v>
                </c:pt>
                <c:pt idx="13331">
                  <c:v>20.001080000000005</c:v>
                </c:pt>
                <c:pt idx="13332">
                  <c:v>20.000084000000001</c:v>
                </c:pt>
                <c:pt idx="13333">
                  <c:v>20.001127</c:v>
                </c:pt>
                <c:pt idx="13334">
                  <c:v>19.999056</c:v>
                </c:pt>
                <c:pt idx="13335">
                  <c:v>19.99906</c:v>
                </c:pt>
                <c:pt idx="13336">
                  <c:v>19.99860799999977</c:v>
                </c:pt>
                <c:pt idx="13337">
                  <c:v>19.999673999999889</c:v>
                </c:pt>
                <c:pt idx="13338">
                  <c:v>19.999383999999989</c:v>
                </c:pt>
                <c:pt idx="13339">
                  <c:v>19.999466000000002</c:v>
                </c:pt>
                <c:pt idx="13340">
                  <c:v>19.998792999999683</c:v>
                </c:pt>
                <c:pt idx="13341">
                  <c:v>19.99978999999977</c:v>
                </c:pt>
                <c:pt idx="13342">
                  <c:v>19.99924299999973</c:v>
                </c:pt>
                <c:pt idx="13343">
                  <c:v>19.998780999999781</c:v>
                </c:pt>
                <c:pt idx="13344">
                  <c:v>19.998332999999679</c:v>
                </c:pt>
                <c:pt idx="13345">
                  <c:v>19.999339999999748</c:v>
                </c:pt>
                <c:pt idx="13346">
                  <c:v>19.998433999999719</c:v>
                </c:pt>
                <c:pt idx="13347">
                  <c:v>19.999398999999986</c:v>
                </c:pt>
                <c:pt idx="13348">
                  <c:v>20.000166</c:v>
                </c:pt>
                <c:pt idx="13349">
                  <c:v>20.000435</c:v>
                </c:pt>
                <c:pt idx="13350">
                  <c:v>19.99971399999977</c:v>
                </c:pt>
                <c:pt idx="13351">
                  <c:v>20.000425</c:v>
                </c:pt>
                <c:pt idx="13352">
                  <c:v>20.000428999999986</c:v>
                </c:pt>
                <c:pt idx="13353">
                  <c:v>20.000912</c:v>
                </c:pt>
                <c:pt idx="13354">
                  <c:v>20.000554999999999</c:v>
                </c:pt>
                <c:pt idx="13355">
                  <c:v>20.000803000000001</c:v>
                </c:pt>
                <c:pt idx="13356">
                  <c:v>20.000230999999989</c:v>
                </c:pt>
                <c:pt idx="13357">
                  <c:v>20.000843</c:v>
                </c:pt>
                <c:pt idx="13358">
                  <c:v>20.000142999999788</c:v>
                </c:pt>
                <c:pt idx="13359">
                  <c:v>19.999743999999723</c:v>
                </c:pt>
                <c:pt idx="13360">
                  <c:v>20.000919</c:v>
                </c:pt>
                <c:pt idx="13361">
                  <c:v>20.000893000000001</c:v>
                </c:pt>
                <c:pt idx="13362">
                  <c:v>20.000661999999988</c:v>
                </c:pt>
                <c:pt idx="13363">
                  <c:v>20.000848999999999</c:v>
                </c:pt>
                <c:pt idx="13364">
                  <c:v>20.001180999999999</c:v>
                </c:pt>
                <c:pt idx="13365">
                  <c:v>20.001791000000001</c:v>
                </c:pt>
                <c:pt idx="13366">
                  <c:v>20.001605999999999</c:v>
                </c:pt>
                <c:pt idx="13367">
                  <c:v>20.000411999999987</c:v>
                </c:pt>
                <c:pt idx="13368">
                  <c:v>20.0009650000002</c:v>
                </c:pt>
                <c:pt idx="13369">
                  <c:v>20.00132</c:v>
                </c:pt>
                <c:pt idx="13370">
                  <c:v>20.001633000000002</c:v>
                </c:pt>
                <c:pt idx="13371">
                  <c:v>20.000064999999999</c:v>
                </c:pt>
                <c:pt idx="13372">
                  <c:v>20.001176999999988</c:v>
                </c:pt>
                <c:pt idx="13373">
                  <c:v>20.000919</c:v>
                </c:pt>
                <c:pt idx="13374">
                  <c:v>20.000788</c:v>
                </c:pt>
                <c:pt idx="13375">
                  <c:v>20.000864000000131</c:v>
                </c:pt>
                <c:pt idx="13376">
                  <c:v>20.000245999999986</c:v>
                </c:pt>
                <c:pt idx="13377">
                  <c:v>20.000707999999989</c:v>
                </c:pt>
                <c:pt idx="13378">
                  <c:v>20.001235999999999</c:v>
                </c:pt>
                <c:pt idx="13379">
                  <c:v>20.002184</c:v>
                </c:pt>
                <c:pt idx="13380">
                  <c:v>20.000743999999774</c:v>
                </c:pt>
                <c:pt idx="13381">
                  <c:v>20.000543999999795</c:v>
                </c:pt>
                <c:pt idx="13382">
                  <c:v>20.000225</c:v>
                </c:pt>
                <c:pt idx="13383">
                  <c:v>20.000031999999987</c:v>
                </c:pt>
                <c:pt idx="13384">
                  <c:v>20.000781999999987</c:v>
                </c:pt>
                <c:pt idx="13385">
                  <c:v>20.001173000000001</c:v>
                </c:pt>
                <c:pt idx="13386">
                  <c:v>20.000005999999999</c:v>
                </c:pt>
                <c:pt idx="13387">
                  <c:v>19.999099999999814</c:v>
                </c:pt>
                <c:pt idx="13388">
                  <c:v>20.000053000000001</c:v>
                </c:pt>
                <c:pt idx="13389">
                  <c:v>19.999077</c:v>
                </c:pt>
                <c:pt idx="13390">
                  <c:v>20.000321999999986</c:v>
                </c:pt>
                <c:pt idx="13391">
                  <c:v>19.999326999999774</c:v>
                </c:pt>
                <c:pt idx="13392">
                  <c:v>19.999118999999986</c:v>
                </c:pt>
                <c:pt idx="13393">
                  <c:v>19.999566999999889</c:v>
                </c:pt>
                <c:pt idx="13394">
                  <c:v>19.999396999999803</c:v>
                </c:pt>
                <c:pt idx="13395">
                  <c:v>19.999938999999987</c:v>
                </c:pt>
                <c:pt idx="13396">
                  <c:v>20.000619999999788</c:v>
                </c:pt>
                <c:pt idx="13397">
                  <c:v>20.00001</c:v>
                </c:pt>
                <c:pt idx="13398">
                  <c:v>20.000655999999999</c:v>
                </c:pt>
                <c:pt idx="13399">
                  <c:v>19.999561</c:v>
                </c:pt>
                <c:pt idx="13400">
                  <c:v>20.000285999999999</c:v>
                </c:pt>
                <c:pt idx="13401">
                  <c:v>19.99991</c:v>
                </c:pt>
                <c:pt idx="13402">
                  <c:v>20.000554999999999</c:v>
                </c:pt>
                <c:pt idx="13403">
                  <c:v>19.999991999999999</c:v>
                </c:pt>
                <c:pt idx="13404">
                  <c:v>19.998668999999989</c:v>
                </c:pt>
                <c:pt idx="13405">
                  <c:v>19.999987000000001</c:v>
                </c:pt>
                <c:pt idx="13406">
                  <c:v>19.998816999999889</c:v>
                </c:pt>
                <c:pt idx="13407">
                  <c:v>19.999625999999989</c:v>
                </c:pt>
                <c:pt idx="13408">
                  <c:v>19.999361</c:v>
                </c:pt>
                <c:pt idx="13409">
                  <c:v>20.000340999999889</c:v>
                </c:pt>
                <c:pt idx="13410">
                  <c:v>20.000059</c:v>
                </c:pt>
                <c:pt idx="13411">
                  <c:v>19.999576999999814</c:v>
                </c:pt>
                <c:pt idx="13412">
                  <c:v>19.999825000000001</c:v>
                </c:pt>
                <c:pt idx="13413">
                  <c:v>19.999846999999889</c:v>
                </c:pt>
                <c:pt idx="13414">
                  <c:v>19.999768999999986</c:v>
                </c:pt>
                <c:pt idx="13415">
                  <c:v>19.99873499999973</c:v>
                </c:pt>
                <c:pt idx="13416">
                  <c:v>19.999518999999989</c:v>
                </c:pt>
                <c:pt idx="13417">
                  <c:v>20.000603000000002</c:v>
                </c:pt>
                <c:pt idx="13418">
                  <c:v>19.999728999999814</c:v>
                </c:pt>
                <c:pt idx="13419">
                  <c:v>20.000774</c:v>
                </c:pt>
                <c:pt idx="13420">
                  <c:v>19.998851999999999</c:v>
                </c:pt>
                <c:pt idx="13421">
                  <c:v>19.998996999999989</c:v>
                </c:pt>
                <c:pt idx="13422">
                  <c:v>20.000430999999889</c:v>
                </c:pt>
                <c:pt idx="13423">
                  <c:v>19.998455</c:v>
                </c:pt>
                <c:pt idx="13424">
                  <c:v>20.001213</c:v>
                </c:pt>
                <c:pt idx="13425">
                  <c:v>19.99925</c:v>
                </c:pt>
                <c:pt idx="13426">
                  <c:v>19.999305999999986</c:v>
                </c:pt>
                <c:pt idx="13427">
                  <c:v>19.999633999999755</c:v>
                </c:pt>
                <c:pt idx="13428">
                  <c:v>19.999994000000001</c:v>
                </c:pt>
                <c:pt idx="13429">
                  <c:v>19.999248999999889</c:v>
                </c:pt>
                <c:pt idx="13430">
                  <c:v>19.953785</c:v>
                </c:pt>
                <c:pt idx="13431">
                  <c:v>19.952048999999889</c:v>
                </c:pt>
                <c:pt idx="13432">
                  <c:v>19.951004000000001</c:v>
                </c:pt>
                <c:pt idx="13433">
                  <c:v>19.94839699999973</c:v>
                </c:pt>
                <c:pt idx="13434">
                  <c:v>19.943688999999889</c:v>
                </c:pt>
                <c:pt idx="13435">
                  <c:v>19.936755999999999</c:v>
                </c:pt>
                <c:pt idx="13436">
                  <c:v>19.92662799999977</c:v>
                </c:pt>
                <c:pt idx="13437">
                  <c:v>19.915711999999989</c:v>
                </c:pt>
                <c:pt idx="13438">
                  <c:v>19.903619999999741</c:v>
                </c:pt>
                <c:pt idx="13439">
                  <c:v>19.893205999999999</c:v>
                </c:pt>
                <c:pt idx="13440">
                  <c:v>19.878793999999989</c:v>
                </c:pt>
                <c:pt idx="13441">
                  <c:v>19.867308000000001</c:v>
                </c:pt>
                <c:pt idx="13442">
                  <c:v>19.859034999999999</c:v>
                </c:pt>
                <c:pt idx="13443">
                  <c:v>19.849466</c:v>
                </c:pt>
                <c:pt idx="13444">
                  <c:v>19.840541999999989</c:v>
                </c:pt>
                <c:pt idx="13445">
                  <c:v>19.832540999999889</c:v>
                </c:pt>
                <c:pt idx="13446">
                  <c:v>19.822013999999989</c:v>
                </c:pt>
                <c:pt idx="13447">
                  <c:v>19.811596000000005</c:v>
                </c:pt>
                <c:pt idx="13448">
                  <c:v>19.802371999999988</c:v>
                </c:pt>
                <c:pt idx="13449">
                  <c:v>19.794295999999999</c:v>
                </c:pt>
                <c:pt idx="13450">
                  <c:v>19.786988999999988</c:v>
                </c:pt>
                <c:pt idx="13451">
                  <c:v>19.786484000000002</c:v>
                </c:pt>
                <c:pt idx="13452">
                  <c:v>19.786353999999989</c:v>
                </c:pt>
                <c:pt idx="13453">
                  <c:v>19.789247999999766</c:v>
                </c:pt>
                <c:pt idx="13454">
                  <c:v>19.794288999999999</c:v>
                </c:pt>
                <c:pt idx="13455">
                  <c:v>19.796597999999989</c:v>
                </c:pt>
                <c:pt idx="13456">
                  <c:v>19.797094000000001</c:v>
                </c:pt>
                <c:pt idx="13457">
                  <c:v>19.798145000000002</c:v>
                </c:pt>
                <c:pt idx="13458">
                  <c:v>19.799353</c:v>
                </c:pt>
                <c:pt idx="13459">
                  <c:v>19.798188999999986</c:v>
                </c:pt>
                <c:pt idx="13460">
                  <c:v>19.800521999999987</c:v>
                </c:pt>
                <c:pt idx="13461">
                  <c:v>19.798801000000001</c:v>
                </c:pt>
                <c:pt idx="13462">
                  <c:v>19.800148</c:v>
                </c:pt>
                <c:pt idx="13463">
                  <c:v>19.800729999999795</c:v>
                </c:pt>
                <c:pt idx="13464">
                  <c:v>19.800001000000005</c:v>
                </c:pt>
                <c:pt idx="13465">
                  <c:v>19.800957000000135</c:v>
                </c:pt>
                <c:pt idx="13466">
                  <c:v>19.801179999999999</c:v>
                </c:pt>
                <c:pt idx="13467">
                  <c:v>19.800829</c:v>
                </c:pt>
                <c:pt idx="13468">
                  <c:v>19.801648999999987</c:v>
                </c:pt>
                <c:pt idx="13469">
                  <c:v>19.800404</c:v>
                </c:pt>
                <c:pt idx="13470">
                  <c:v>19.801355000000203</c:v>
                </c:pt>
                <c:pt idx="13471">
                  <c:v>19.801966000000135</c:v>
                </c:pt>
                <c:pt idx="13472">
                  <c:v>19.801399</c:v>
                </c:pt>
                <c:pt idx="13473">
                  <c:v>19.801876000000131</c:v>
                </c:pt>
                <c:pt idx="13474">
                  <c:v>19.801800000000135</c:v>
                </c:pt>
                <c:pt idx="13475">
                  <c:v>19.801313</c:v>
                </c:pt>
                <c:pt idx="13476">
                  <c:v>19.802177</c:v>
                </c:pt>
                <c:pt idx="13477">
                  <c:v>19.802378000000001</c:v>
                </c:pt>
                <c:pt idx="13478">
                  <c:v>19.802533999999788</c:v>
                </c:pt>
                <c:pt idx="13479">
                  <c:v>19.801760000000005</c:v>
                </c:pt>
                <c:pt idx="13480">
                  <c:v>19.802596999999889</c:v>
                </c:pt>
                <c:pt idx="13481">
                  <c:v>19.803162</c:v>
                </c:pt>
                <c:pt idx="13482">
                  <c:v>19.802316999999814</c:v>
                </c:pt>
                <c:pt idx="13483">
                  <c:v>19.802772999999807</c:v>
                </c:pt>
                <c:pt idx="13484">
                  <c:v>19.802942000000002</c:v>
                </c:pt>
                <c:pt idx="13485">
                  <c:v>19.802672999999889</c:v>
                </c:pt>
                <c:pt idx="13486">
                  <c:v>19.803166999999988</c:v>
                </c:pt>
                <c:pt idx="13487">
                  <c:v>19.801743999999989</c:v>
                </c:pt>
                <c:pt idx="13488">
                  <c:v>19.803149999999889</c:v>
                </c:pt>
                <c:pt idx="13489">
                  <c:v>19.801821000000135</c:v>
                </c:pt>
                <c:pt idx="13490">
                  <c:v>19.803443999999889</c:v>
                </c:pt>
                <c:pt idx="13491">
                  <c:v>19.802768999999987</c:v>
                </c:pt>
                <c:pt idx="13492">
                  <c:v>19.801914000000131</c:v>
                </c:pt>
                <c:pt idx="13493">
                  <c:v>19.802396999999889</c:v>
                </c:pt>
                <c:pt idx="13494">
                  <c:v>19.802859999999999</c:v>
                </c:pt>
                <c:pt idx="13495">
                  <c:v>19.801352999999999</c:v>
                </c:pt>
                <c:pt idx="13496">
                  <c:v>19.801964000000229</c:v>
                </c:pt>
                <c:pt idx="13497">
                  <c:v>19.801901000000203</c:v>
                </c:pt>
                <c:pt idx="13498">
                  <c:v>19.802966999999999</c:v>
                </c:pt>
                <c:pt idx="13499">
                  <c:v>19.802256</c:v>
                </c:pt>
                <c:pt idx="13500">
                  <c:v>19.801701999999999</c:v>
                </c:pt>
                <c:pt idx="13501">
                  <c:v>19.802002000000002</c:v>
                </c:pt>
                <c:pt idx="13502">
                  <c:v>19.802662000000002</c:v>
                </c:pt>
                <c:pt idx="13503">
                  <c:v>19.802206000000002</c:v>
                </c:pt>
                <c:pt idx="13504">
                  <c:v>19.802517000000002</c:v>
                </c:pt>
                <c:pt idx="13505">
                  <c:v>19.800951000000211</c:v>
                </c:pt>
                <c:pt idx="13506">
                  <c:v>19.801975000000247</c:v>
                </c:pt>
                <c:pt idx="13507">
                  <c:v>19.801228999999999</c:v>
                </c:pt>
                <c:pt idx="13508">
                  <c:v>19.801628000000001</c:v>
                </c:pt>
                <c:pt idx="13509">
                  <c:v>19.800896000000005</c:v>
                </c:pt>
                <c:pt idx="13510">
                  <c:v>19.801634</c:v>
                </c:pt>
                <c:pt idx="13511">
                  <c:v>19.801521000000001</c:v>
                </c:pt>
                <c:pt idx="13512">
                  <c:v>19.800884000000035</c:v>
                </c:pt>
                <c:pt idx="13513">
                  <c:v>19.801029</c:v>
                </c:pt>
                <c:pt idx="13514">
                  <c:v>19.800889999999999</c:v>
                </c:pt>
                <c:pt idx="13515">
                  <c:v>19.799571999999987</c:v>
                </c:pt>
                <c:pt idx="13516">
                  <c:v>19.800919</c:v>
                </c:pt>
                <c:pt idx="13517">
                  <c:v>19.800567999999988</c:v>
                </c:pt>
                <c:pt idx="13518">
                  <c:v>19.801682</c:v>
                </c:pt>
                <c:pt idx="13519">
                  <c:v>19.799257000000001</c:v>
                </c:pt>
                <c:pt idx="13520">
                  <c:v>19.799987999999999</c:v>
                </c:pt>
                <c:pt idx="13521">
                  <c:v>19.800742999999766</c:v>
                </c:pt>
                <c:pt idx="13522">
                  <c:v>19.800678000000001</c:v>
                </c:pt>
                <c:pt idx="13523">
                  <c:v>19.800909000000001</c:v>
                </c:pt>
                <c:pt idx="13524">
                  <c:v>19.800435999999987</c:v>
                </c:pt>
                <c:pt idx="13525">
                  <c:v>19.799705999999986</c:v>
                </c:pt>
                <c:pt idx="13526">
                  <c:v>19.799900000000001</c:v>
                </c:pt>
                <c:pt idx="13527">
                  <c:v>19.800225999999999</c:v>
                </c:pt>
                <c:pt idx="13528">
                  <c:v>19.800068000000035</c:v>
                </c:pt>
                <c:pt idx="13529">
                  <c:v>19.801038999999999</c:v>
                </c:pt>
                <c:pt idx="13530">
                  <c:v>19.799515</c:v>
                </c:pt>
                <c:pt idx="13531">
                  <c:v>19.800673</c:v>
                </c:pt>
                <c:pt idx="13532">
                  <c:v>19.800170999999999</c:v>
                </c:pt>
                <c:pt idx="13533">
                  <c:v>19.800708999999987</c:v>
                </c:pt>
                <c:pt idx="13534">
                  <c:v>19.801638000000001</c:v>
                </c:pt>
                <c:pt idx="13535">
                  <c:v>19.799007</c:v>
                </c:pt>
                <c:pt idx="13536">
                  <c:v>19.799443999999784</c:v>
                </c:pt>
                <c:pt idx="13537">
                  <c:v>19.800144</c:v>
                </c:pt>
                <c:pt idx="13538">
                  <c:v>19.799927</c:v>
                </c:pt>
                <c:pt idx="13539">
                  <c:v>19.800080999999999</c:v>
                </c:pt>
                <c:pt idx="13540">
                  <c:v>19.798524999999795</c:v>
                </c:pt>
                <c:pt idx="13541">
                  <c:v>19.799645999999989</c:v>
                </c:pt>
                <c:pt idx="13542">
                  <c:v>19.799725999999989</c:v>
                </c:pt>
                <c:pt idx="13543">
                  <c:v>19.800426000000002</c:v>
                </c:pt>
                <c:pt idx="13544">
                  <c:v>19.799613999999803</c:v>
                </c:pt>
                <c:pt idx="13545">
                  <c:v>19.799992</c:v>
                </c:pt>
                <c:pt idx="13546">
                  <c:v>19.800136999999989</c:v>
                </c:pt>
                <c:pt idx="13547">
                  <c:v>19.800454999999999</c:v>
                </c:pt>
                <c:pt idx="13548">
                  <c:v>19.800982000000001</c:v>
                </c:pt>
                <c:pt idx="13549">
                  <c:v>19.800287000000001</c:v>
                </c:pt>
                <c:pt idx="13550">
                  <c:v>19.799766999999989</c:v>
                </c:pt>
                <c:pt idx="13551">
                  <c:v>19.800111999999999</c:v>
                </c:pt>
                <c:pt idx="13552">
                  <c:v>19.799751000000001</c:v>
                </c:pt>
                <c:pt idx="13553">
                  <c:v>19.802164000000001</c:v>
                </c:pt>
                <c:pt idx="13554">
                  <c:v>19.799824000000001</c:v>
                </c:pt>
                <c:pt idx="13555">
                  <c:v>19.80003</c:v>
                </c:pt>
                <c:pt idx="13556">
                  <c:v>19.79973399999977</c:v>
                </c:pt>
                <c:pt idx="13557">
                  <c:v>19.800079</c:v>
                </c:pt>
                <c:pt idx="13558">
                  <c:v>19.799889</c:v>
                </c:pt>
                <c:pt idx="13559">
                  <c:v>19.801216</c:v>
                </c:pt>
                <c:pt idx="13560">
                  <c:v>19.800062</c:v>
                </c:pt>
                <c:pt idx="13561">
                  <c:v>19.799645999999989</c:v>
                </c:pt>
                <c:pt idx="13562">
                  <c:v>19.800308000000001</c:v>
                </c:pt>
                <c:pt idx="13563">
                  <c:v>19.799658000000001</c:v>
                </c:pt>
                <c:pt idx="13564">
                  <c:v>19.799949999999889</c:v>
                </c:pt>
                <c:pt idx="13565">
                  <c:v>19.799346999999774</c:v>
                </c:pt>
                <c:pt idx="13566">
                  <c:v>19.798475</c:v>
                </c:pt>
                <c:pt idx="13567">
                  <c:v>19.799966999999999</c:v>
                </c:pt>
                <c:pt idx="13568">
                  <c:v>19.799216999999889</c:v>
                </c:pt>
                <c:pt idx="13569">
                  <c:v>19.800108000000005</c:v>
                </c:pt>
                <c:pt idx="13570">
                  <c:v>19.798549999999679</c:v>
                </c:pt>
                <c:pt idx="13571">
                  <c:v>19.799101</c:v>
                </c:pt>
                <c:pt idx="13572">
                  <c:v>19.798644999999762</c:v>
                </c:pt>
                <c:pt idx="13573">
                  <c:v>19.800326999999989</c:v>
                </c:pt>
                <c:pt idx="13574">
                  <c:v>19.799401999999986</c:v>
                </c:pt>
                <c:pt idx="13575">
                  <c:v>19.799506999999807</c:v>
                </c:pt>
                <c:pt idx="13576">
                  <c:v>19.800383</c:v>
                </c:pt>
                <c:pt idx="13577">
                  <c:v>19.799910000000001</c:v>
                </c:pt>
                <c:pt idx="13578">
                  <c:v>19.799334999999989</c:v>
                </c:pt>
                <c:pt idx="13579">
                  <c:v>19.798762999999774</c:v>
                </c:pt>
                <c:pt idx="13580">
                  <c:v>19.799318</c:v>
                </c:pt>
                <c:pt idx="13581">
                  <c:v>19.799798999999989</c:v>
                </c:pt>
                <c:pt idx="13582">
                  <c:v>19.798280999999989</c:v>
                </c:pt>
                <c:pt idx="13583">
                  <c:v>19.798931</c:v>
                </c:pt>
                <c:pt idx="13584">
                  <c:v>19.800364999999999</c:v>
                </c:pt>
                <c:pt idx="13585">
                  <c:v>19.798964000000005</c:v>
                </c:pt>
                <c:pt idx="13586">
                  <c:v>19.797841999999999</c:v>
                </c:pt>
                <c:pt idx="13587">
                  <c:v>19.799508999999986</c:v>
                </c:pt>
                <c:pt idx="13588">
                  <c:v>19.798186999999889</c:v>
                </c:pt>
                <c:pt idx="13589">
                  <c:v>19.798728999999799</c:v>
                </c:pt>
                <c:pt idx="13590">
                  <c:v>19.799838999999999</c:v>
                </c:pt>
                <c:pt idx="13591">
                  <c:v>19.799271000000001</c:v>
                </c:pt>
                <c:pt idx="13592">
                  <c:v>19.800097999999988</c:v>
                </c:pt>
                <c:pt idx="13593">
                  <c:v>19.799783999999889</c:v>
                </c:pt>
                <c:pt idx="13594">
                  <c:v>19.801012</c:v>
                </c:pt>
                <c:pt idx="13595">
                  <c:v>19.800812000000001</c:v>
                </c:pt>
                <c:pt idx="13596">
                  <c:v>19.800508000000001</c:v>
                </c:pt>
                <c:pt idx="13597">
                  <c:v>19.800062</c:v>
                </c:pt>
                <c:pt idx="13598">
                  <c:v>19.798812999999889</c:v>
                </c:pt>
                <c:pt idx="13599">
                  <c:v>19.799966999999999</c:v>
                </c:pt>
                <c:pt idx="13600">
                  <c:v>19.799097</c:v>
                </c:pt>
                <c:pt idx="13601">
                  <c:v>19.800274000000005</c:v>
                </c:pt>
                <c:pt idx="13602">
                  <c:v>19.800079</c:v>
                </c:pt>
                <c:pt idx="13603">
                  <c:v>19.799533999999788</c:v>
                </c:pt>
                <c:pt idx="13604">
                  <c:v>19.800212999999989</c:v>
                </c:pt>
                <c:pt idx="13605">
                  <c:v>19.800651999999999</c:v>
                </c:pt>
                <c:pt idx="13606">
                  <c:v>19.800149999999814</c:v>
                </c:pt>
                <c:pt idx="13607">
                  <c:v>19.799558999999999</c:v>
                </c:pt>
                <c:pt idx="13608">
                  <c:v>19.801212</c:v>
                </c:pt>
                <c:pt idx="13609">
                  <c:v>19.800011000000001</c:v>
                </c:pt>
                <c:pt idx="13610">
                  <c:v>19.800204999999988</c:v>
                </c:pt>
                <c:pt idx="13611">
                  <c:v>19.802686999999889</c:v>
                </c:pt>
                <c:pt idx="13612">
                  <c:v>19.802021</c:v>
                </c:pt>
                <c:pt idx="13613">
                  <c:v>19.800412999999889</c:v>
                </c:pt>
                <c:pt idx="13614">
                  <c:v>19.801449000000002</c:v>
                </c:pt>
                <c:pt idx="13615">
                  <c:v>19.800667000000001</c:v>
                </c:pt>
                <c:pt idx="13616">
                  <c:v>19.802305</c:v>
                </c:pt>
                <c:pt idx="13617">
                  <c:v>19.800439999999799</c:v>
                </c:pt>
                <c:pt idx="13618">
                  <c:v>19.800816000000001</c:v>
                </c:pt>
                <c:pt idx="13619">
                  <c:v>19.800948999999999</c:v>
                </c:pt>
                <c:pt idx="13620">
                  <c:v>19.802235</c:v>
                </c:pt>
                <c:pt idx="13621">
                  <c:v>19.801127999999999</c:v>
                </c:pt>
                <c:pt idx="13622">
                  <c:v>19.801048000000005</c:v>
                </c:pt>
                <c:pt idx="13623">
                  <c:v>19.800976000000031</c:v>
                </c:pt>
                <c:pt idx="13624">
                  <c:v>19.801224000000001</c:v>
                </c:pt>
                <c:pt idx="13625">
                  <c:v>19.80048</c:v>
                </c:pt>
                <c:pt idx="13626">
                  <c:v>19.800591000000001</c:v>
                </c:pt>
                <c:pt idx="13627">
                  <c:v>19.799118</c:v>
                </c:pt>
                <c:pt idx="13628">
                  <c:v>19.79914299999977</c:v>
                </c:pt>
                <c:pt idx="13629">
                  <c:v>19.799781999999986</c:v>
                </c:pt>
                <c:pt idx="13630">
                  <c:v>19.797857000000135</c:v>
                </c:pt>
                <c:pt idx="13631">
                  <c:v>19.799814000000001</c:v>
                </c:pt>
                <c:pt idx="13632">
                  <c:v>19.798840999999989</c:v>
                </c:pt>
                <c:pt idx="13633">
                  <c:v>19.799320000000002</c:v>
                </c:pt>
                <c:pt idx="13634">
                  <c:v>19.797283</c:v>
                </c:pt>
                <c:pt idx="13635">
                  <c:v>19.797187999999988</c:v>
                </c:pt>
                <c:pt idx="13636">
                  <c:v>19.797101999999999</c:v>
                </c:pt>
                <c:pt idx="13637">
                  <c:v>19.797746999999781</c:v>
                </c:pt>
                <c:pt idx="13638">
                  <c:v>19.797283</c:v>
                </c:pt>
                <c:pt idx="13639">
                  <c:v>19.79608</c:v>
                </c:pt>
                <c:pt idx="13640">
                  <c:v>19.795038000000002</c:v>
                </c:pt>
                <c:pt idx="13641">
                  <c:v>19.794861000000203</c:v>
                </c:pt>
                <c:pt idx="13642">
                  <c:v>19.794298000000001</c:v>
                </c:pt>
                <c:pt idx="13643">
                  <c:v>19.79505</c:v>
                </c:pt>
                <c:pt idx="13644">
                  <c:v>19.793332999999766</c:v>
                </c:pt>
                <c:pt idx="13645">
                  <c:v>19.794895000000135</c:v>
                </c:pt>
                <c:pt idx="13646">
                  <c:v>19.793960999999999</c:v>
                </c:pt>
                <c:pt idx="13647">
                  <c:v>19.795533999999737</c:v>
                </c:pt>
                <c:pt idx="13648">
                  <c:v>19.796035999999987</c:v>
                </c:pt>
                <c:pt idx="13649">
                  <c:v>19.796761</c:v>
                </c:pt>
                <c:pt idx="13650">
                  <c:v>19.794231</c:v>
                </c:pt>
                <c:pt idx="13651">
                  <c:v>19.797643999999799</c:v>
                </c:pt>
                <c:pt idx="13652">
                  <c:v>19.796816</c:v>
                </c:pt>
                <c:pt idx="13653">
                  <c:v>19.797048999999987</c:v>
                </c:pt>
                <c:pt idx="13654">
                  <c:v>19.798418000000002</c:v>
                </c:pt>
                <c:pt idx="13655">
                  <c:v>19.797367000000001</c:v>
                </c:pt>
                <c:pt idx="13656">
                  <c:v>19.798509999999755</c:v>
                </c:pt>
                <c:pt idx="13657">
                  <c:v>19.798621999999803</c:v>
                </c:pt>
                <c:pt idx="13658">
                  <c:v>19.798581999999989</c:v>
                </c:pt>
                <c:pt idx="13659">
                  <c:v>19.798306999999788</c:v>
                </c:pt>
                <c:pt idx="13660">
                  <c:v>19.797595999999999</c:v>
                </c:pt>
                <c:pt idx="13661">
                  <c:v>19.800357999999999</c:v>
                </c:pt>
                <c:pt idx="13662">
                  <c:v>19.800583</c:v>
                </c:pt>
                <c:pt idx="13663">
                  <c:v>19.800153999999999</c:v>
                </c:pt>
                <c:pt idx="13664">
                  <c:v>19.799636999999763</c:v>
                </c:pt>
                <c:pt idx="13665">
                  <c:v>19.799666999999989</c:v>
                </c:pt>
                <c:pt idx="13666">
                  <c:v>19.799906</c:v>
                </c:pt>
                <c:pt idx="13667">
                  <c:v>19.799925000000005</c:v>
                </c:pt>
                <c:pt idx="13668">
                  <c:v>19.801179999999999</c:v>
                </c:pt>
                <c:pt idx="13669">
                  <c:v>19.80077</c:v>
                </c:pt>
                <c:pt idx="13670">
                  <c:v>19.800972000000005</c:v>
                </c:pt>
                <c:pt idx="13671">
                  <c:v>19.801573000000001</c:v>
                </c:pt>
                <c:pt idx="13672">
                  <c:v>19.800844000000001</c:v>
                </c:pt>
                <c:pt idx="13673">
                  <c:v>19.800618999999987</c:v>
                </c:pt>
                <c:pt idx="13674">
                  <c:v>19.799524000000002</c:v>
                </c:pt>
                <c:pt idx="13675">
                  <c:v>19.801228999999999</c:v>
                </c:pt>
                <c:pt idx="13676">
                  <c:v>19.801796</c:v>
                </c:pt>
                <c:pt idx="13677">
                  <c:v>19.801411000000005</c:v>
                </c:pt>
                <c:pt idx="13678">
                  <c:v>19.800165000000035</c:v>
                </c:pt>
                <c:pt idx="13679">
                  <c:v>19.799510999999889</c:v>
                </c:pt>
                <c:pt idx="13680">
                  <c:v>19.799977999999999</c:v>
                </c:pt>
                <c:pt idx="13681">
                  <c:v>19.800944999999999</c:v>
                </c:pt>
                <c:pt idx="13682">
                  <c:v>19.801651000000035</c:v>
                </c:pt>
                <c:pt idx="13683">
                  <c:v>19.801894999999998</c:v>
                </c:pt>
                <c:pt idx="13684">
                  <c:v>19.801034999999999</c:v>
                </c:pt>
                <c:pt idx="13685">
                  <c:v>19.800869000000031</c:v>
                </c:pt>
                <c:pt idx="13686">
                  <c:v>19.801573000000001</c:v>
                </c:pt>
                <c:pt idx="13687">
                  <c:v>19.802208</c:v>
                </c:pt>
                <c:pt idx="13688">
                  <c:v>19.801441000000001</c:v>
                </c:pt>
                <c:pt idx="13689">
                  <c:v>19.800966000000031</c:v>
                </c:pt>
                <c:pt idx="13690">
                  <c:v>19.801431999999988</c:v>
                </c:pt>
                <c:pt idx="13691">
                  <c:v>19.800443999999889</c:v>
                </c:pt>
                <c:pt idx="13692">
                  <c:v>19.802060999999988</c:v>
                </c:pt>
                <c:pt idx="13693">
                  <c:v>19.802817999999988</c:v>
                </c:pt>
                <c:pt idx="13694">
                  <c:v>19.802495999999987</c:v>
                </c:pt>
                <c:pt idx="13695">
                  <c:v>19.801868000000251</c:v>
                </c:pt>
                <c:pt idx="13696">
                  <c:v>19.801842000000001</c:v>
                </c:pt>
                <c:pt idx="13697">
                  <c:v>19.802208</c:v>
                </c:pt>
                <c:pt idx="13698">
                  <c:v>19.802595</c:v>
                </c:pt>
                <c:pt idx="13699">
                  <c:v>19.801414000000001</c:v>
                </c:pt>
                <c:pt idx="13700">
                  <c:v>19.801822999999999</c:v>
                </c:pt>
                <c:pt idx="13701">
                  <c:v>19.801822999999999</c:v>
                </c:pt>
                <c:pt idx="13702">
                  <c:v>19.803162</c:v>
                </c:pt>
                <c:pt idx="13703">
                  <c:v>19.802146999999795</c:v>
                </c:pt>
                <c:pt idx="13704">
                  <c:v>19.802503999999889</c:v>
                </c:pt>
                <c:pt idx="13705">
                  <c:v>19.801441000000001</c:v>
                </c:pt>
                <c:pt idx="13706">
                  <c:v>19.802119999999814</c:v>
                </c:pt>
                <c:pt idx="13707">
                  <c:v>19.802291999999987</c:v>
                </c:pt>
                <c:pt idx="13708">
                  <c:v>19.801045999999999</c:v>
                </c:pt>
                <c:pt idx="13709">
                  <c:v>19.801504000000001</c:v>
                </c:pt>
                <c:pt idx="13710">
                  <c:v>19.802548999999889</c:v>
                </c:pt>
                <c:pt idx="13711">
                  <c:v>19.801929000000001</c:v>
                </c:pt>
                <c:pt idx="13712">
                  <c:v>19.802206000000002</c:v>
                </c:pt>
                <c:pt idx="13713">
                  <c:v>19.802772999999807</c:v>
                </c:pt>
                <c:pt idx="13714">
                  <c:v>19.801050000000131</c:v>
                </c:pt>
                <c:pt idx="13715">
                  <c:v>19.802222999999795</c:v>
                </c:pt>
                <c:pt idx="13716">
                  <c:v>19.803146000000002</c:v>
                </c:pt>
                <c:pt idx="13717">
                  <c:v>19.802841000000001</c:v>
                </c:pt>
                <c:pt idx="13718">
                  <c:v>19.801742999999803</c:v>
                </c:pt>
                <c:pt idx="13719">
                  <c:v>19.802515</c:v>
                </c:pt>
                <c:pt idx="13720">
                  <c:v>19.801909999999999</c:v>
                </c:pt>
                <c:pt idx="13721">
                  <c:v>19.801169999999999</c:v>
                </c:pt>
                <c:pt idx="13722">
                  <c:v>19.801462000000001</c:v>
                </c:pt>
                <c:pt idx="13723">
                  <c:v>19.802931000000001</c:v>
                </c:pt>
                <c:pt idx="13724">
                  <c:v>19.801894999999998</c:v>
                </c:pt>
                <c:pt idx="13725">
                  <c:v>19.802277</c:v>
                </c:pt>
                <c:pt idx="13726">
                  <c:v>19.800121000000001</c:v>
                </c:pt>
                <c:pt idx="13727">
                  <c:v>19.800196</c:v>
                </c:pt>
                <c:pt idx="13728">
                  <c:v>19.801227999999988</c:v>
                </c:pt>
                <c:pt idx="13729">
                  <c:v>19.799871000000035</c:v>
                </c:pt>
                <c:pt idx="13730">
                  <c:v>19.801100000000005</c:v>
                </c:pt>
                <c:pt idx="13731">
                  <c:v>19.800673</c:v>
                </c:pt>
                <c:pt idx="13732">
                  <c:v>19.798985999999999</c:v>
                </c:pt>
                <c:pt idx="13733">
                  <c:v>19.800796999999989</c:v>
                </c:pt>
                <c:pt idx="13734">
                  <c:v>19.799852000000001</c:v>
                </c:pt>
                <c:pt idx="13735">
                  <c:v>19.799871000000035</c:v>
                </c:pt>
                <c:pt idx="13736">
                  <c:v>19.800245</c:v>
                </c:pt>
                <c:pt idx="13737">
                  <c:v>19.799495999999987</c:v>
                </c:pt>
                <c:pt idx="13738">
                  <c:v>19.800547000000002</c:v>
                </c:pt>
                <c:pt idx="13739">
                  <c:v>19.798942999999788</c:v>
                </c:pt>
                <c:pt idx="13740">
                  <c:v>19.799462999999989</c:v>
                </c:pt>
                <c:pt idx="13741">
                  <c:v>19.798753999999889</c:v>
                </c:pt>
                <c:pt idx="13742">
                  <c:v>19.798785999999989</c:v>
                </c:pt>
                <c:pt idx="13743">
                  <c:v>19.798448999999795</c:v>
                </c:pt>
                <c:pt idx="13744">
                  <c:v>19.799037999999989</c:v>
                </c:pt>
                <c:pt idx="13745">
                  <c:v>19.798688999999989</c:v>
                </c:pt>
                <c:pt idx="13746">
                  <c:v>19.799745999999889</c:v>
                </c:pt>
                <c:pt idx="13747">
                  <c:v>19.800519999999889</c:v>
                </c:pt>
                <c:pt idx="13748">
                  <c:v>19.798148999999889</c:v>
                </c:pt>
                <c:pt idx="13749">
                  <c:v>19.799624999999889</c:v>
                </c:pt>
                <c:pt idx="13750">
                  <c:v>19.798107000000002</c:v>
                </c:pt>
                <c:pt idx="13751">
                  <c:v>19.798646999999679</c:v>
                </c:pt>
                <c:pt idx="13752">
                  <c:v>19.799213000000002</c:v>
                </c:pt>
                <c:pt idx="13753">
                  <c:v>19.799025999999987</c:v>
                </c:pt>
                <c:pt idx="13754">
                  <c:v>19.798242999999701</c:v>
                </c:pt>
                <c:pt idx="13755">
                  <c:v>19.799611999999989</c:v>
                </c:pt>
                <c:pt idx="13756">
                  <c:v>19.798491999999989</c:v>
                </c:pt>
                <c:pt idx="13757">
                  <c:v>19.799741999999807</c:v>
                </c:pt>
                <c:pt idx="13758">
                  <c:v>19.798387999999989</c:v>
                </c:pt>
                <c:pt idx="13759">
                  <c:v>19.798942999999788</c:v>
                </c:pt>
                <c:pt idx="13760">
                  <c:v>19.801096000000001</c:v>
                </c:pt>
                <c:pt idx="13761">
                  <c:v>19.800028000000001</c:v>
                </c:pt>
                <c:pt idx="13762">
                  <c:v>19.800816000000001</c:v>
                </c:pt>
                <c:pt idx="13763">
                  <c:v>19.800037</c:v>
                </c:pt>
                <c:pt idx="13764">
                  <c:v>19.800118999999999</c:v>
                </c:pt>
                <c:pt idx="13765">
                  <c:v>19.799609999999788</c:v>
                </c:pt>
                <c:pt idx="13766">
                  <c:v>19.800132999999889</c:v>
                </c:pt>
                <c:pt idx="13767">
                  <c:v>19.799602999999788</c:v>
                </c:pt>
                <c:pt idx="13768">
                  <c:v>19.799548999999889</c:v>
                </c:pt>
                <c:pt idx="13769">
                  <c:v>19.799053000000001</c:v>
                </c:pt>
                <c:pt idx="13770">
                  <c:v>19.800481999999999</c:v>
                </c:pt>
                <c:pt idx="13771">
                  <c:v>19.800245</c:v>
                </c:pt>
                <c:pt idx="13772">
                  <c:v>19.800284999999999</c:v>
                </c:pt>
                <c:pt idx="13773">
                  <c:v>19.800042999999889</c:v>
                </c:pt>
                <c:pt idx="13774">
                  <c:v>19.801331000000001</c:v>
                </c:pt>
                <c:pt idx="13775">
                  <c:v>19.798198999999986</c:v>
                </c:pt>
                <c:pt idx="13776">
                  <c:v>19.798065000000001</c:v>
                </c:pt>
                <c:pt idx="13777">
                  <c:v>19.796792999999774</c:v>
                </c:pt>
                <c:pt idx="13778">
                  <c:v>19.794236999999889</c:v>
                </c:pt>
                <c:pt idx="13779">
                  <c:v>19.794070999999999</c:v>
                </c:pt>
                <c:pt idx="13780">
                  <c:v>19.794827000000005</c:v>
                </c:pt>
                <c:pt idx="13781">
                  <c:v>19.794214</c:v>
                </c:pt>
                <c:pt idx="13782">
                  <c:v>19.793534999999814</c:v>
                </c:pt>
                <c:pt idx="13783">
                  <c:v>19.79393</c:v>
                </c:pt>
                <c:pt idx="13784">
                  <c:v>19.795856000000001</c:v>
                </c:pt>
                <c:pt idx="13785">
                  <c:v>19.794086</c:v>
                </c:pt>
                <c:pt idx="13786">
                  <c:v>19.795249999999701</c:v>
                </c:pt>
                <c:pt idx="13787">
                  <c:v>19.795690999999795</c:v>
                </c:pt>
                <c:pt idx="13788">
                  <c:v>19.795897</c:v>
                </c:pt>
                <c:pt idx="13789">
                  <c:v>19.795188999999986</c:v>
                </c:pt>
                <c:pt idx="13790">
                  <c:v>19.796672999999807</c:v>
                </c:pt>
                <c:pt idx="13791">
                  <c:v>19.796790999999889</c:v>
                </c:pt>
                <c:pt idx="13792">
                  <c:v>19.796371000000001</c:v>
                </c:pt>
                <c:pt idx="13793">
                  <c:v>19.797581000000001</c:v>
                </c:pt>
                <c:pt idx="13794">
                  <c:v>19.797588000000001</c:v>
                </c:pt>
                <c:pt idx="13795">
                  <c:v>19.798440999999759</c:v>
                </c:pt>
                <c:pt idx="13796">
                  <c:v>19.799146999999788</c:v>
                </c:pt>
                <c:pt idx="13797">
                  <c:v>19.798214000000002</c:v>
                </c:pt>
                <c:pt idx="13798">
                  <c:v>19.797685999999999</c:v>
                </c:pt>
                <c:pt idx="13799">
                  <c:v>19.797279</c:v>
                </c:pt>
                <c:pt idx="13800">
                  <c:v>19.798743999999694</c:v>
                </c:pt>
                <c:pt idx="13801">
                  <c:v>19.797459</c:v>
                </c:pt>
                <c:pt idx="13802">
                  <c:v>19.798960000000001</c:v>
                </c:pt>
                <c:pt idx="13803">
                  <c:v>19.800312000000002</c:v>
                </c:pt>
                <c:pt idx="13804">
                  <c:v>19.800207</c:v>
                </c:pt>
                <c:pt idx="13805">
                  <c:v>19.799745999999889</c:v>
                </c:pt>
                <c:pt idx="13806">
                  <c:v>19.799364000000001</c:v>
                </c:pt>
                <c:pt idx="13807">
                  <c:v>19.799745999999889</c:v>
                </c:pt>
                <c:pt idx="13808">
                  <c:v>19.799368000000001</c:v>
                </c:pt>
                <c:pt idx="13809">
                  <c:v>19.801338000000001</c:v>
                </c:pt>
                <c:pt idx="13810">
                  <c:v>19.800947000000001</c:v>
                </c:pt>
                <c:pt idx="13811">
                  <c:v>19.801646999999889</c:v>
                </c:pt>
                <c:pt idx="13812">
                  <c:v>19.801174000000035</c:v>
                </c:pt>
                <c:pt idx="13813">
                  <c:v>19.801174000000035</c:v>
                </c:pt>
                <c:pt idx="13814">
                  <c:v>19.800913000000001</c:v>
                </c:pt>
                <c:pt idx="13815">
                  <c:v>19.799852000000001</c:v>
                </c:pt>
                <c:pt idx="13816">
                  <c:v>19.801033</c:v>
                </c:pt>
                <c:pt idx="13817">
                  <c:v>19.802171999999999</c:v>
                </c:pt>
                <c:pt idx="13818">
                  <c:v>19.800872999999999</c:v>
                </c:pt>
                <c:pt idx="13819">
                  <c:v>19.801010000000005</c:v>
                </c:pt>
                <c:pt idx="13820">
                  <c:v>19.801413</c:v>
                </c:pt>
                <c:pt idx="13821">
                  <c:v>19.801119</c:v>
                </c:pt>
                <c:pt idx="13822">
                  <c:v>19.801705999999999</c:v>
                </c:pt>
                <c:pt idx="13823">
                  <c:v>19.801662</c:v>
                </c:pt>
                <c:pt idx="13824">
                  <c:v>19.800608</c:v>
                </c:pt>
                <c:pt idx="13825">
                  <c:v>19.801373000000005</c:v>
                </c:pt>
                <c:pt idx="13826">
                  <c:v>19.802442999999748</c:v>
                </c:pt>
                <c:pt idx="13827">
                  <c:v>19.802187</c:v>
                </c:pt>
                <c:pt idx="13828">
                  <c:v>19.801722000000002</c:v>
                </c:pt>
                <c:pt idx="13829">
                  <c:v>19.801293999999999</c:v>
                </c:pt>
                <c:pt idx="13830">
                  <c:v>19.800550000000001</c:v>
                </c:pt>
                <c:pt idx="13831">
                  <c:v>19.802733999999774</c:v>
                </c:pt>
                <c:pt idx="13832">
                  <c:v>19.802331999999989</c:v>
                </c:pt>
                <c:pt idx="13833">
                  <c:v>19.802320000000002</c:v>
                </c:pt>
                <c:pt idx="13834">
                  <c:v>19.801217999999999</c:v>
                </c:pt>
                <c:pt idx="13835">
                  <c:v>19.802031999999986</c:v>
                </c:pt>
                <c:pt idx="13836">
                  <c:v>19.80209</c:v>
                </c:pt>
                <c:pt idx="13837">
                  <c:v>19.800502999999889</c:v>
                </c:pt>
                <c:pt idx="13838">
                  <c:v>19.763427999999781</c:v>
                </c:pt>
                <c:pt idx="13839">
                  <c:v>19.745431999999774</c:v>
                </c:pt>
                <c:pt idx="13840">
                  <c:v>19.741918999999999</c:v>
                </c:pt>
                <c:pt idx="13841">
                  <c:v>19.737169000000005</c:v>
                </c:pt>
                <c:pt idx="13842">
                  <c:v>19.731650999999999</c:v>
                </c:pt>
                <c:pt idx="13843">
                  <c:v>19.722891000000001</c:v>
                </c:pt>
                <c:pt idx="13844">
                  <c:v>19.715641000000002</c:v>
                </c:pt>
                <c:pt idx="13845">
                  <c:v>19.706585</c:v>
                </c:pt>
                <c:pt idx="13846">
                  <c:v>19.696425999999999</c:v>
                </c:pt>
                <c:pt idx="13847">
                  <c:v>19.684768999999999</c:v>
                </c:pt>
                <c:pt idx="13848">
                  <c:v>19.673666000000001</c:v>
                </c:pt>
                <c:pt idx="13849">
                  <c:v>19.661587000000001</c:v>
                </c:pt>
                <c:pt idx="13850">
                  <c:v>19.652287000000001</c:v>
                </c:pt>
                <c:pt idx="13851">
                  <c:v>19.640422999999807</c:v>
                </c:pt>
                <c:pt idx="13852">
                  <c:v>19.631708000000035</c:v>
                </c:pt>
                <c:pt idx="13853">
                  <c:v>19.62185100000028</c:v>
                </c:pt>
                <c:pt idx="13854">
                  <c:v>19.610551999999998</c:v>
                </c:pt>
                <c:pt idx="13855">
                  <c:v>19.601509</c:v>
                </c:pt>
                <c:pt idx="13856">
                  <c:v>19.593810999999999</c:v>
                </c:pt>
                <c:pt idx="13857">
                  <c:v>19.587838999999999</c:v>
                </c:pt>
                <c:pt idx="13858">
                  <c:v>19.586627999999781</c:v>
                </c:pt>
                <c:pt idx="13859">
                  <c:v>19.588951000000005</c:v>
                </c:pt>
                <c:pt idx="13860">
                  <c:v>19.594463000000001</c:v>
                </c:pt>
                <c:pt idx="13861">
                  <c:v>19.595848</c:v>
                </c:pt>
                <c:pt idx="13862">
                  <c:v>19.596235</c:v>
                </c:pt>
                <c:pt idx="13863">
                  <c:v>19.597855000000262</c:v>
                </c:pt>
                <c:pt idx="13864">
                  <c:v>19.601091000000135</c:v>
                </c:pt>
                <c:pt idx="13865">
                  <c:v>19.601406000000001</c:v>
                </c:pt>
                <c:pt idx="13866">
                  <c:v>19.603415999999999</c:v>
                </c:pt>
                <c:pt idx="13867">
                  <c:v>19.6043610000002</c:v>
                </c:pt>
                <c:pt idx="13868">
                  <c:v>19.604534000000001</c:v>
                </c:pt>
                <c:pt idx="13869">
                  <c:v>19.604834000000135</c:v>
                </c:pt>
                <c:pt idx="13870">
                  <c:v>19.604182999999999</c:v>
                </c:pt>
                <c:pt idx="13871">
                  <c:v>19.603522999999889</c:v>
                </c:pt>
                <c:pt idx="13872">
                  <c:v>19.604375999999998</c:v>
                </c:pt>
                <c:pt idx="13873">
                  <c:v>19.604482999999988</c:v>
                </c:pt>
                <c:pt idx="13874">
                  <c:v>19.605302999999989</c:v>
                </c:pt>
                <c:pt idx="13875">
                  <c:v>19.602938000000005</c:v>
                </c:pt>
                <c:pt idx="13876">
                  <c:v>19.603251000000135</c:v>
                </c:pt>
                <c:pt idx="13877">
                  <c:v>19.604451999999998</c:v>
                </c:pt>
                <c:pt idx="13878">
                  <c:v>19.603560999999999</c:v>
                </c:pt>
                <c:pt idx="13879">
                  <c:v>19.603853000000203</c:v>
                </c:pt>
                <c:pt idx="13880">
                  <c:v>19.602896000000001</c:v>
                </c:pt>
                <c:pt idx="13881">
                  <c:v>19.603826999999999</c:v>
                </c:pt>
                <c:pt idx="13882">
                  <c:v>19.603102</c:v>
                </c:pt>
                <c:pt idx="13883">
                  <c:v>19.602598</c:v>
                </c:pt>
                <c:pt idx="13884">
                  <c:v>19.602295000000005</c:v>
                </c:pt>
                <c:pt idx="13885">
                  <c:v>19.602919</c:v>
                </c:pt>
                <c:pt idx="13886">
                  <c:v>19.602004999999988</c:v>
                </c:pt>
                <c:pt idx="13887">
                  <c:v>19.603097999999999</c:v>
                </c:pt>
                <c:pt idx="13888">
                  <c:v>19.600878000000218</c:v>
                </c:pt>
                <c:pt idx="13889">
                  <c:v>19.602459</c:v>
                </c:pt>
                <c:pt idx="13890">
                  <c:v>19.601424999999999</c:v>
                </c:pt>
                <c:pt idx="13891">
                  <c:v>19.602298999999999</c:v>
                </c:pt>
                <c:pt idx="13892">
                  <c:v>19.601565999999998</c:v>
                </c:pt>
                <c:pt idx="13893">
                  <c:v>19.601305000000131</c:v>
                </c:pt>
                <c:pt idx="13894">
                  <c:v>19.600866000000035</c:v>
                </c:pt>
                <c:pt idx="13895">
                  <c:v>19.601227000000005</c:v>
                </c:pt>
                <c:pt idx="13896">
                  <c:v>19.601327999999999</c:v>
                </c:pt>
                <c:pt idx="13897">
                  <c:v>19.600952000000031</c:v>
                </c:pt>
                <c:pt idx="13898">
                  <c:v>19.599844000000001</c:v>
                </c:pt>
                <c:pt idx="13899">
                  <c:v>19.599299999999989</c:v>
                </c:pt>
                <c:pt idx="13900">
                  <c:v>19.599492999999889</c:v>
                </c:pt>
                <c:pt idx="13901">
                  <c:v>19.600438999999987</c:v>
                </c:pt>
                <c:pt idx="13902">
                  <c:v>19.600581999999999</c:v>
                </c:pt>
                <c:pt idx="13903">
                  <c:v>19.600643000000002</c:v>
                </c:pt>
                <c:pt idx="13904">
                  <c:v>19.598671</c:v>
                </c:pt>
                <c:pt idx="13905">
                  <c:v>19.598825000000001</c:v>
                </c:pt>
                <c:pt idx="13906">
                  <c:v>19.600373999999999</c:v>
                </c:pt>
                <c:pt idx="13907">
                  <c:v>19.600142000000002</c:v>
                </c:pt>
                <c:pt idx="13908">
                  <c:v>19.60095800000024</c:v>
                </c:pt>
                <c:pt idx="13909">
                  <c:v>19.599917999999999</c:v>
                </c:pt>
                <c:pt idx="13910">
                  <c:v>19.600889000000031</c:v>
                </c:pt>
                <c:pt idx="13911">
                  <c:v>19.599509999999889</c:v>
                </c:pt>
                <c:pt idx="13912">
                  <c:v>19.600878000000218</c:v>
                </c:pt>
                <c:pt idx="13913">
                  <c:v>19.600504000000001</c:v>
                </c:pt>
                <c:pt idx="13914">
                  <c:v>19.599343999999814</c:v>
                </c:pt>
                <c:pt idx="13915">
                  <c:v>19.601122</c:v>
                </c:pt>
                <c:pt idx="13916">
                  <c:v>19.600254000000035</c:v>
                </c:pt>
                <c:pt idx="13917">
                  <c:v>19.599571000000001</c:v>
                </c:pt>
                <c:pt idx="13918">
                  <c:v>19.599538999999989</c:v>
                </c:pt>
                <c:pt idx="13919">
                  <c:v>19.600332000000002</c:v>
                </c:pt>
                <c:pt idx="13920">
                  <c:v>19.601044000000005</c:v>
                </c:pt>
                <c:pt idx="13921">
                  <c:v>19.601106999999999</c:v>
                </c:pt>
                <c:pt idx="13922">
                  <c:v>19.601154000000207</c:v>
                </c:pt>
                <c:pt idx="13923">
                  <c:v>19.600441</c:v>
                </c:pt>
                <c:pt idx="13924">
                  <c:v>19.600653000000001</c:v>
                </c:pt>
                <c:pt idx="13925">
                  <c:v>19.599824999999999</c:v>
                </c:pt>
                <c:pt idx="13926">
                  <c:v>19.600383999999988</c:v>
                </c:pt>
                <c:pt idx="13927">
                  <c:v>19.598438000000002</c:v>
                </c:pt>
                <c:pt idx="13928">
                  <c:v>19.601814000000203</c:v>
                </c:pt>
                <c:pt idx="13929">
                  <c:v>19.601714999999999</c:v>
                </c:pt>
                <c:pt idx="13930">
                  <c:v>19.600725000000001</c:v>
                </c:pt>
                <c:pt idx="13931">
                  <c:v>19.599647999999807</c:v>
                </c:pt>
                <c:pt idx="13932">
                  <c:v>19.599418999999987</c:v>
                </c:pt>
                <c:pt idx="13933">
                  <c:v>19.600403</c:v>
                </c:pt>
                <c:pt idx="13934">
                  <c:v>19.5999510000002</c:v>
                </c:pt>
                <c:pt idx="13935">
                  <c:v>19.600037</c:v>
                </c:pt>
                <c:pt idx="13936">
                  <c:v>19.600338000000001</c:v>
                </c:pt>
                <c:pt idx="13937">
                  <c:v>19.600224000000001</c:v>
                </c:pt>
                <c:pt idx="13938">
                  <c:v>19.600655000000035</c:v>
                </c:pt>
                <c:pt idx="13939">
                  <c:v>19.600429999999989</c:v>
                </c:pt>
                <c:pt idx="13940">
                  <c:v>19.599463</c:v>
                </c:pt>
                <c:pt idx="13941">
                  <c:v>19.599125000000001</c:v>
                </c:pt>
                <c:pt idx="13942">
                  <c:v>19.600460000000005</c:v>
                </c:pt>
                <c:pt idx="13943">
                  <c:v>19.598828999999999</c:v>
                </c:pt>
                <c:pt idx="13944">
                  <c:v>19.599004999999988</c:v>
                </c:pt>
                <c:pt idx="13945">
                  <c:v>19.599772999999889</c:v>
                </c:pt>
                <c:pt idx="13946">
                  <c:v>19.598262999999989</c:v>
                </c:pt>
                <c:pt idx="13947">
                  <c:v>19.597564999999999</c:v>
                </c:pt>
                <c:pt idx="13948">
                  <c:v>19.597916000000001</c:v>
                </c:pt>
                <c:pt idx="13949">
                  <c:v>19.598102999999803</c:v>
                </c:pt>
                <c:pt idx="13950">
                  <c:v>19.598687999999989</c:v>
                </c:pt>
                <c:pt idx="13951">
                  <c:v>19.596724999999989</c:v>
                </c:pt>
                <c:pt idx="13952">
                  <c:v>19.59656</c:v>
                </c:pt>
                <c:pt idx="13953">
                  <c:v>19.597534</c:v>
                </c:pt>
                <c:pt idx="13954">
                  <c:v>19.596637999999889</c:v>
                </c:pt>
                <c:pt idx="13955">
                  <c:v>19.598201999999986</c:v>
                </c:pt>
                <c:pt idx="13956">
                  <c:v>19.597975000000229</c:v>
                </c:pt>
                <c:pt idx="13957">
                  <c:v>19.599126999999989</c:v>
                </c:pt>
                <c:pt idx="13958">
                  <c:v>19.598792999999763</c:v>
                </c:pt>
                <c:pt idx="13959">
                  <c:v>19.596551999999999</c:v>
                </c:pt>
                <c:pt idx="13960">
                  <c:v>19.597839</c:v>
                </c:pt>
                <c:pt idx="13961">
                  <c:v>19.598268999999988</c:v>
                </c:pt>
                <c:pt idx="13962">
                  <c:v>19.598325999999989</c:v>
                </c:pt>
                <c:pt idx="13963">
                  <c:v>19.598422999999759</c:v>
                </c:pt>
                <c:pt idx="13964">
                  <c:v>19.598416999999788</c:v>
                </c:pt>
                <c:pt idx="13965">
                  <c:v>19.597867999999998</c:v>
                </c:pt>
                <c:pt idx="13966">
                  <c:v>19.598578999999987</c:v>
                </c:pt>
                <c:pt idx="13967">
                  <c:v>19.598233999999795</c:v>
                </c:pt>
                <c:pt idx="13968">
                  <c:v>19.598578999999987</c:v>
                </c:pt>
                <c:pt idx="13969">
                  <c:v>19.599691</c:v>
                </c:pt>
                <c:pt idx="13970">
                  <c:v>19.598580999999989</c:v>
                </c:pt>
                <c:pt idx="13971">
                  <c:v>19.599647999999807</c:v>
                </c:pt>
                <c:pt idx="13972">
                  <c:v>19.598877000000005</c:v>
                </c:pt>
                <c:pt idx="13973">
                  <c:v>19.599983000000005</c:v>
                </c:pt>
                <c:pt idx="13974">
                  <c:v>19.600387999999999</c:v>
                </c:pt>
                <c:pt idx="13975">
                  <c:v>19.598842999999889</c:v>
                </c:pt>
                <c:pt idx="13976">
                  <c:v>19.599758000000001</c:v>
                </c:pt>
                <c:pt idx="13977">
                  <c:v>19.599352</c:v>
                </c:pt>
                <c:pt idx="13978">
                  <c:v>19.599965999999998</c:v>
                </c:pt>
                <c:pt idx="13979">
                  <c:v>19.599696999999889</c:v>
                </c:pt>
                <c:pt idx="13980">
                  <c:v>19.600214000000001</c:v>
                </c:pt>
                <c:pt idx="13981">
                  <c:v>19.600393</c:v>
                </c:pt>
                <c:pt idx="13982">
                  <c:v>19.599119000000002</c:v>
                </c:pt>
                <c:pt idx="13983">
                  <c:v>19.601538000000001</c:v>
                </c:pt>
                <c:pt idx="13984">
                  <c:v>19.599996999999988</c:v>
                </c:pt>
                <c:pt idx="13985">
                  <c:v>19.600687000000001</c:v>
                </c:pt>
                <c:pt idx="13986">
                  <c:v>19.601168000000211</c:v>
                </c:pt>
                <c:pt idx="13987">
                  <c:v>19.601101000000035</c:v>
                </c:pt>
                <c:pt idx="13988">
                  <c:v>19.599177999999988</c:v>
                </c:pt>
                <c:pt idx="13989">
                  <c:v>19.602488000000001</c:v>
                </c:pt>
                <c:pt idx="13990">
                  <c:v>19.602416999999889</c:v>
                </c:pt>
                <c:pt idx="13991">
                  <c:v>19.601938000000189</c:v>
                </c:pt>
                <c:pt idx="13992">
                  <c:v>19.600821000000035</c:v>
                </c:pt>
                <c:pt idx="13993">
                  <c:v>19.600750000000001</c:v>
                </c:pt>
                <c:pt idx="13994">
                  <c:v>19.601572000000001</c:v>
                </c:pt>
                <c:pt idx="13995">
                  <c:v>19.602164999999999</c:v>
                </c:pt>
                <c:pt idx="13996">
                  <c:v>19.603518999999999</c:v>
                </c:pt>
                <c:pt idx="13997">
                  <c:v>19.6010880000002</c:v>
                </c:pt>
                <c:pt idx="13998">
                  <c:v>19.601887000000215</c:v>
                </c:pt>
                <c:pt idx="13999">
                  <c:v>19.601961000000273</c:v>
                </c:pt>
                <c:pt idx="14000">
                  <c:v>19.601471000000135</c:v>
                </c:pt>
                <c:pt idx="14001">
                  <c:v>19.601279999999999</c:v>
                </c:pt>
                <c:pt idx="14002">
                  <c:v>19.601196000000005</c:v>
                </c:pt>
                <c:pt idx="14003">
                  <c:v>19.602135000000001</c:v>
                </c:pt>
                <c:pt idx="14004">
                  <c:v>19.601611999999999</c:v>
                </c:pt>
                <c:pt idx="14005">
                  <c:v>19.602157999999999</c:v>
                </c:pt>
                <c:pt idx="14006">
                  <c:v>19.600605000000005</c:v>
                </c:pt>
                <c:pt idx="14007">
                  <c:v>19.600300000000001</c:v>
                </c:pt>
                <c:pt idx="14008">
                  <c:v>19.6008150000002</c:v>
                </c:pt>
                <c:pt idx="14009">
                  <c:v>19.601338999999999</c:v>
                </c:pt>
                <c:pt idx="14010">
                  <c:v>19.601372000000001</c:v>
                </c:pt>
                <c:pt idx="14011">
                  <c:v>19.602050999999999</c:v>
                </c:pt>
                <c:pt idx="14012">
                  <c:v>19.602729999999781</c:v>
                </c:pt>
                <c:pt idx="14013">
                  <c:v>19.60182200000003</c:v>
                </c:pt>
                <c:pt idx="14014">
                  <c:v>19.602340999999889</c:v>
                </c:pt>
                <c:pt idx="14015">
                  <c:v>19.601782</c:v>
                </c:pt>
                <c:pt idx="14016">
                  <c:v>19.601761000000035</c:v>
                </c:pt>
                <c:pt idx="14017">
                  <c:v>19.602194000000001</c:v>
                </c:pt>
                <c:pt idx="14018">
                  <c:v>19.601969000000135</c:v>
                </c:pt>
                <c:pt idx="14019">
                  <c:v>19.602062</c:v>
                </c:pt>
                <c:pt idx="14020">
                  <c:v>19.601973000000207</c:v>
                </c:pt>
                <c:pt idx="14021">
                  <c:v>19.601838999999998</c:v>
                </c:pt>
                <c:pt idx="14022">
                  <c:v>19.600270999999999</c:v>
                </c:pt>
                <c:pt idx="14023">
                  <c:v>19.598615999999989</c:v>
                </c:pt>
                <c:pt idx="14024">
                  <c:v>19.597709999999989</c:v>
                </c:pt>
                <c:pt idx="14025">
                  <c:v>19.596364999999999</c:v>
                </c:pt>
                <c:pt idx="14026">
                  <c:v>19.595118999999986</c:v>
                </c:pt>
                <c:pt idx="14027">
                  <c:v>19.593164000000005</c:v>
                </c:pt>
                <c:pt idx="14028">
                  <c:v>19.593301999999987</c:v>
                </c:pt>
                <c:pt idx="14029">
                  <c:v>19.593304</c:v>
                </c:pt>
                <c:pt idx="14030">
                  <c:v>19.594218999999999</c:v>
                </c:pt>
                <c:pt idx="14031">
                  <c:v>19.593138</c:v>
                </c:pt>
                <c:pt idx="14032">
                  <c:v>19.593129999999814</c:v>
                </c:pt>
                <c:pt idx="14033">
                  <c:v>19.593448999999989</c:v>
                </c:pt>
                <c:pt idx="14034">
                  <c:v>19.595388</c:v>
                </c:pt>
                <c:pt idx="14035">
                  <c:v>19.595127000000002</c:v>
                </c:pt>
                <c:pt idx="14036">
                  <c:v>19.595328999999989</c:v>
                </c:pt>
                <c:pt idx="14037">
                  <c:v>19.594760999999988</c:v>
                </c:pt>
                <c:pt idx="14038">
                  <c:v>19.595831</c:v>
                </c:pt>
                <c:pt idx="14039">
                  <c:v>19.594952000000031</c:v>
                </c:pt>
                <c:pt idx="14040">
                  <c:v>19.595466999999989</c:v>
                </c:pt>
                <c:pt idx="14041">
                  <c:v>19.595525999999989</c:v>
                </c:pt>
                <c:pt idx="14042">
                  <c:v>19.595811999999999</c:v>
                </c:pt>
                <c:pt idx="14043">
                  <c:v>19.596176</c:v>
                </c:pt>
                <c:pt idx="14044">
                  <c:v>19.596551999999999</c:v>
                </c:pt>
                <c:pt idx="14045">
                  <c:v>19.597283999999988</c:v>
                </c:pt>
                <c:pt idx="14046">
                  <c:v>19.5975</c:v>
                </c:pt>
                <c:pt idx="14047">
                  <c:v>19.597342999999814</c:v>
                </c:pt>
                <c:pt idx="14048">
                  <c:v>19.598960999999999</c:v>
                </c:pt>
                <c:pt idx="14049">
                  <c:v>19.599028000000001</c:v>
                </c:pt>
                <c:pt idx="14050">
                  <c:v>19.598918999999999</c:v>
                </c:pt>
                <c:pt idx="14051">
                  <c:v>19.599087000000001</c:v>
                </c:pt>
                <c:pt idx="14052">
                  <c:v>19.600470000000001</c:v>
                </c:pt>
                <c:pt idx="14053">
                  <c:v>19.599983000000005</c:v>
                </c:pt>
                <c:pt idx="14054">
                  <c:v>19.600204000000005</c:v>
                </c:pt>
                <c:pt idx="14055">
                  <c:v>19.600973000000035</c:v>
                </c:pt>
                <c:pt idx="14056">
                  <c:v>19.598552999999889</c:v>
                </c:pt>
                <c:pt idx="14057">
                  <c:v>19.599221999999987</c:v>
                </c:pt>
                <c:pt idx="14058">
                  <c:v>19.601089000000005</c:v>
                </c:pt>
                <c:pt idx="14059">
                  <c:v>19.601027999999999</c:v>
                </c:pt>
                <c:pt idx="14060">
                  <c:v>19.600752</c:v>
                </c:pt>
                <c:pt idx="14061">
                  <c:v>19.599959999999999</c:v>
                </c:pt>
                <c:pt idx="14062">
                  <c:v>19.600273000000001</c:v>
                </c:pt>
                <c:pt idx="14063">
                  <c:v>19.599758000000001</c:v>
                </c:pt>
                <c:pt idx="14064">
                  <c:v>19.602231999999987</c:v>
                </c:pt>
                <c:pt idx="14065">
                  <c:v>19.601116000000001</c:v>
                </c:pt>
                <c:pt idx="14066">
                  <c:v>19.600056000000031</c:v>
                </c:pt>
                <c:pt idx="14067">
                  <c:v>19.600722999999814</c:v>
                </c:pt>
                <c:pt idx="14068">
                  <c:v>19.600429999999989</c:v>
                </c:pt>
                <c:pt idx="14069">
                  <c:v>19.600462</c:v>
                </c:pt>
                <c:pt idx="14070">
                  <c:v>19.600156999999999</c:v>
                </c:pt>
                <c:pt idx="14071">
                  <c:v>19.601004000000035</c:v>
                </c:pt>
                <c:pt idx="14072">
                  <c:v>19.599855000000218</c:v>
                </c:pt>
                <c:pt idx="14073">
                  <c:v>19.601313000000001</c:v>
                </c:pt>
                <c:pt idx="14074">
                  <c:v>19.601044000000005</c:v>
                </c:pt>
                <c:pt idx="14075">
                  <c:v>19.601664000000035</c:v>
                </c:pt>
                <c:pt idx="14076">
                  <c:v>19.601535999999999</c:v>
                </c:pt>
                <c:pt idx="14077">
                  <c:v>19.601617999999988</c:v>
                </c:pt>
                <c:pt idx="14078">
                  <c:v>19.601151000000218</c:v>
                </c:pt>
                <c:pt idx="14079">
                  <c:v>19.602293</c:v>
                </c:pt>
                <c:pt idx="14080">
                  <c:v>19.600897000000035</c:v>
                </c:pt>
                <c:pt idx="14081">
                  <c:v>19.602138999999987</c:v>
                </c:pt>
                <c:pt idx="14082">
                  <c:v>19.600901000000135</c:v>
                </c:pt>
                <c:pt idx="14083">
                  <c:v>19.602035999999988</c:v>
                </c:pt>
                <c:pt idx="14084">
                  <c:v>19.601486000000001</c:v>
                </c:pt>
                <c:pt idx="14085">
                  <c:v>19.600930999999999</c:v>
                </c:pt>
                <c:pt idx="14086">
                  <c:v>19.601692</c:v>
                </c:pt>
                <c:pt idx="14087">
                  <c:v>19.601793000000001</c:v>
                </c:pt>
                <c:pt idx="14088">
                  <c:v>19.601742000000002</c:v>
                </c:pt>
                <c:pt idx="14089">
                  <c:v>19.602347999999989</c:v>
                </c:pt>
                <c:pt idx="14090">
                  <c:v>19.601782</c:v>
                </c:pt>
                <c:pt idx="14091">
                  <c:v>19.601396999999999</c:v>
                </c:pt>
                <c:pt idx="14092">
                  <c:v>19.601241999999999</c:v>
                </c:pt>
                <c:pt idx="14093">
                  <c:v>19.601538000000001</c:v>
                </c:pt>
                <c:pt idx="14094">
                  <c:v>19.60182200000003</c:v>
                </c:pt>
                <c:pt idx="14095">
                  <c:v>19.602999000000001</c:v>
                </c:pt>
                <c:pt idx="14096">
                  <c:v>19.601762999999988</c:v>
                </c:pt>
                <c:pt idx="14097">
                  <c:v>19.602879999999999</c:v>
                </c:pt>
                <c:pt idx="14098">
                  <c:v>19.601786000000001</c:v>
                </c:pt>
                <c:pt idx="14099">
                  <c:v>19.601919000000031</c:v>
                </c:pt>
                <c:pt idx="14100">
                  <c:v>19.602641999999989</c:v>
                </c:pt>
                <c:pt idx="14101">
                  <c:v>19.601900000000189</c:v>
                </c:pt>
                <c:pt idx="14102">
                  <c:v>19.602084999999999</c:v>
                </c:pt>
                <c:pt idx="14103">
                  <c:v>19.603092</c:v>
                </c:pt>
                <c:pt idx="14104">
                  <c:v>19.603380000000001</c:v>
                </c:pt>
                <c:pt idx="14105">
                  <c:v>19.602394</c:v>
                </c:pt>
                <c:pt idx="14106">
                  <c:v>19.603611000000001</c:v>
                </c:pt>
                <c:pt idx="14107">
                  <c:v>19.602404</c:v>
                </c:pt>
                <c:pt idx="14108">
                  <c:v>19.6041640000002</c:v>
                </c:pt>
                <c:pt idx="14109">
                  <c:v>19.602042999999803</c:v>
                </c:pt>
                <c:pt idx="14110">
                  <c:v>19.603370999999999</c:v>
                </c:pt>
                <c:pt idx="14111">
                  <c:v>19.603176000000001</c:v>
                </c:pt>
                <c:pt idx="14112">
                  <c:v>19.603138000000001</c:v>
                </c:pt>
                <c:pt idx="14113">
                  <c:v>19.6019210000002</c:v>
                </c:pt>
                <c:pt idx="14114">
                  <c:v>19.602260999999999</c:v>
                </c:pt>
                <c:pt idx="14115">
                  <c:v>19.601538000000001</c:v>
                </c:pt>
                <c:pt idx="14116">
                  <c:v>19.601696</c:v>
                </c:pt>
                <c:pt idx="14117">
                  <c:v>19.601433</c:v>
                </c:pt>
                <c:pt idx="14118">
                  <c:v>19.60211</c:v>
                </c:pt>
                <c:pt idx="14119">
                  <c:v>19.602405999999988</c:v>
                </c:pt>
                <c:pt idx="14120">
                  <c:v>19.601579999999988</c:v>
                </c:pt>
                <c:pt idx="14121">
                  <c:v>19.602345</c:v>
                </c:pt>
                <c:pt idx="14122">
                  <c:v>19.601241999999999</c:v>
                </c:pt>
                <c:pt idx="14123">
                  <c:v>19.600671999999999</c:v>
                </c:pt>
                <c:pt idx="14124">
                  <c:v>19.600460000000005</c:v>
                </c:pt>
                <c:pt idx="14125">
                  <c:v>19.600628</c:v>
                </c:pt>
                <c:pt idx="14126">
                  <c:v>19.601948000000135</c:v>
                </c:pt>
                <c:pt idx="14127">
                  <c:v>19.601879000000135</c:v>
                </c:pt>
                <c:pt idx="14128">
                  <c:v>19.601538000000001</c:v>
                </c:pt>
                <c:pt idx="14129">
                  <c:v>19.601220999999999</c:v>
                </c:pt>
                <c:pt idx="14130">
                  <c:v>19.601881000000247</c:v>
                </c:pt>
                <c:pt idx="14131">
                  <c:v>19.600832</c:v>
                </c:pt>
                <c:pt idx="14132">
                  <c:v>19.601659999999999</c:v>
                </c:pt>
                <c:pt idx="14133">
                  <c:v>19.600543999999989</c:v>
                </c:pt>
                <c:pt idx="14134">
                  <c:v>19.600821000000035</c:v>
                </c:pt>
                <c:pt idx="14135">
                  <c:v>19.601099000000001</c:v>
                </c:pt>
                <c:pt idx="14136">
                  <c:v>19.600365000000131</c:v>
                </c:pt>
                <c:pt idx="14137">
                  <c:v>19.600086000000001</c:v>
                </c:pt>
                <c:pt idx="14138">
                  <c:v>19.599083</c:v>
                </c:pt>
                <c:pt idx="14139">
                  <c:v>19.600629999999889</c:v>
                </c:pt>
                <c:pt idx="14140">
                  <c:v>19.600287999999999</c:v>
                </c:pt>
                <c:pt idx="14141">
                  <c:v>19.600294000000005</c:v>
                </c:pt>
                <c:pt idx="14142">
                  <c:v>19.598842999999889</c:v>
                </c:pt>
                <c:pt idx="14143">
                  <c:v>19.599325</c:v>
                </c:pt>
                <c:pt idx="14144">
                  <c:v>19.599401</c:v>
                </c:pt>
                <c:pt idx="14145">
                  <c:v>19.600670000000001</c:v>
                </c:pt>
                <c:pt idx="14146">
                  <c:v>19.598858000000035</c:v>
                </c:pt>
                <c:pt idx="14147">
                  <c:v>19.599599999999889</c:v>
                </c:pt>
                <c:pt idx="14148">
                  <c:v>19.598691999999989</c:v>
                </c:pt>
                <c:pt idx="14149">
                  <c:v>19.599495000000001</c:v>
                </c:pt>
                <c:pt idx="14150">
                  <c:v>19.599381999999999</c:v>
                </c:pt>
                <c:pt idx="14151">
                  <c:v>19.598465000000001</c:v>
                </c:pt>
                <c:pt idx="14152">
                  <c:v>19.598938</c:v>
                </c:pt>
                <c:pt idx="14153">
                  <c:v>19.598476000000002</c:v>
                </c:pt>
                <c:pt idx="14154">
                  <c:v>19.599148</c:v>
                </c:pt>
                <c:pt idx="14155">
                  <c:v>19.600577999999999</c:v>
                </c:pt>
                <c:pt idx="14156">
                  <c:v>19.599795999999987</c:v>
                </c:pt>
                <c:pt idx="14157">
                  <c:v>19.599084999999999</c:v>
                </c:pt>
                <c:pt idx="14158">
                  <c:v>19.599159</c:v>
                </c:pt>
                <c:pt idx="14159">
                  <c:v>19.598779999999788</c:v>
                </c:pt>
                <c:pt idx="14160">
                  <c:v>19.599003</c:v>
                </c:pt>
                <c:pt idx="14161">
                  <c:v>19.599388000000001</c:v>
                </c:pt>
                <c:pt idx="14162">
                  <c:v>19.597872000000031</c:v>
                </c:pt>
                <c:pt idx="14163">
                  <c:v>19.601009000000001</c:v>
                </c:pt>
                <c:pt idx="14164">
                  <c:v>19.599793999999989</c:v>
                </c:pt>
                <c:pt idx="14165">
                  <c:v>19.598164000000001</c:v>
                </c:pt>
                <c:pt idx="14166">
                  <c:v>19.599581000000001</c:v>
                </c:pt>
                <c:pt idx="14167">
                  <c:v>19.598976</c:v>
                </c:pt>
                <c:pt idx="14168">
                  <c:v>19.598825000000001</c:v>
                </c:pt>
                <c:pt idx="14169">
                  <c:v>19.599139999999807</c:v>
                </c:pt>
                <c:pt idx="14170">
                  <c:v>19.598300999999989</c:v>
                </c:pt>
                <c:pt idx="14171">
                  <c:v>19.600183000000001</c:v>
                </c:pt>
                <c:pt idx="14172">
                  <c:v>19.599833</c:v>
                </c:pt>
                <c:pt idx="14173">
                  <c:v>19.599648999999989</c:v>
                </c:pt>
                <c:pt idx="14174">
                  <c:v>19.599871000000135</c:v>
                </c:pt>
                <c:pt idx="14175">
                  <c:v>19.598681999999986</c:v>
                </c:pt>
                <c:pt idx="14176">
                  <c:v>19.599952999999999</c:v>
                </c:pt>
                <c:pt idx="14177">
                  <c:v>19.599105999999999</c:v>
                </c:pt>
                <c:pt idx="14178">
                  <c:v>19.600294000000005</c:v>
                </c:pt>
                <c:pt idx="14179">
                  <c:v>19.600216</c:v>
                </c:pt>
                <c:pt idx="14180">
                  <c:v>19.600882000000031</c:v>
                </c:pt>
                <c:pt idx="14181">
                  <c:v>19.600021000000005</c:v>
                </c:pt>
                <c:pt idx="14182">
                  <c:v>19.599732999999766</c:v>
                </c:pt>
                <c:pt idx="14183">
                  <c:v>19.599924000000001</c:v>
                </c:pt>
                <c:pt idx="14184">
                  <c:v>19.600348</c:v>
                </c:pt>
                <c:pt idx="14185">
                  <c:v>19.599428</c:v>
                </c:pt>
                <c:pt idx="14186">
                  <c:v>19.600113</c:v>
                </c:pt>
                <c:pt idx="14187">
                  <c:v>19.599972000000001</c:v>
                </c:pt>
                <c:pt idx="14188">
                  <c:v>19.601488000000035</c:v>
                </c:pt>
                <c:pt idx="14189">
                  <c:v>19.598716999999766</c:v>
                </c:pt>
                <c:pt idx="14190">
                  <c:v>19.600833999999999</c:v>
                </c:pt>
                <c:pt idx="14191">
                  <c:v>19.598796999999784</c:v>
                </c:pt>
                <c:pt idx="14192">
                  <c:v>19.600403</c:v>
                </c:pt>
                <c:pt idx="14193">
                  <c:v>19.599879999999999</c:v>
                </c:pt>
                <c:pt idx="14194">
                  <c:v>19.600401000000005</c:v>
                </c:pt>
                <c:pt idx="14195">
                  <c:v>19.600380000000001</c:v>
                </c:pt>
                <c:pt idx="14196">
                  <c:v>19.599578999999999</c:v>
                </c:pt>
                <c:pt idx="14197">
                  <c:v>19.598447999999788</c:v>
                </c:pt>
                <c:pt idx="14198">
                  <c:v>19.598887999999999</c:v>
                </c:pt>
                <c:pt idx="14199">
                  <c:v>19.598630999999777</c:v>
                </c:pt>
                <c:pt idx="14200">
                  <c:v>19.598582999999788</c:v>
                </c:pt>
                <c:pt idx="14201">
                  <c:v>19.598109999999803</c:v>
                </c:pt>
                <c:pt idx="14202">
                  <c:v>19.598013000000002</c:v>
                </c:pt>
                <c:pt idx="14203">
                  <c:v>19.598091</c:v>
                </c:pt>
                <c:pt idx="14204">
                  <c:v>19.597829999999988</c:v>
                </c:pt>
                <c:pt idx="14205">
                  <c:v>19.598386999999889</c:v>
                </c:pt>
                <c:pt idx="14206">
                  <c:v>19.598635000000002</c:v>
                </c:pt>
                <c:pt idx="14207">
                  <c:v>19.598839000000002</c:v>
                </c:pt>
                <c:pt idx="14208">
                  <c:v>19.598624999999807</c:v>
                </c:pt>
                <c:pt idx="14209">
                  <c:v>19.597752</c:v>
                </c:pt>
                <c:pt idx="14210">
                  <c:v>19.59815</c:v>
                </c:pt>
                <c:pt idx="14211">
                  <c:v>19.597791999999988</c:v>
                </c:pt>
                <c:pt idx="14212">
                  <c:v>19.598227999999889</c:v>
                </c:pt>
                <c:pt idx="14213">
                  <c:v>19.597753999999988</c:v>
                </c:pt>
                <c:pt idx="14214">
                  <c:v>19.598151999999999</c:v>
                </c:pt>
                <c:pt idx="14215">
                  <c:v>19.599084999999999</c:v>
                </c:pt>
                <c:pt idx="14216">
                  <c:v>19.598712999999737</c:v>
                </c:pt>
                <c:pt idx="14217">
                  <c:v>19.599105999999999</c:v>
                </c:pt>
                <c:pt idx="14218">
                  <c:v>19.598904000000001</c:v>
                </c:pt>
                <c:pt idx="14219">
                  <c:v>19.601799</c:v>
                </c:pt>
                <c:pt idx="14220">
                  <c:v>19.598894000000001</c:v>
                </c:pt>
                <c:pt idx="14221">
                  <c:v>19.599150000000005</c:v>
                </c:pt>
                <c:pt idx="14222">
                  <c:v>19.600012</c:v>
                </c:pt>
                <c:pt idx="14223">
                  <c:v>19.599345999999986</c:v>
                </c:pt>
                <c:pt idx="14224">
                  <c:v>19.598286000000002</c:v>
                </c:pt>
                <c:pt idx="14225">
                  <c:v>19.599931999999999</c:v>
                </c:pt>
                <c:pt idx="14226">
                  <c:v>19.599556</c:v>
                </c:pt>
                <c:pt idx="14227">
                  <c:v>19.599556</c:v>
                </c:pt>
                <c:pt idx="14228">
                  <c:v>19.599627000000002</c:v>
                </c:pt>
                <c:pt idx="14229">
                  <c:v>19.599508</c:v>
                </c:pt>
                <c:pt idx="14230">
                  <c:v>19.597673</c:v>
                </c:pt>
                <c:pt idx="14231">
                  <c:v>19.599862999999999</c:v>
                </c:pt>
                <c:pt idx="14232">
                  <c:v>19.598811999999999</c:v>
                </c:pt>
                <c:pt idx="14233">
                  <c:v>19.598746999999708</c:v>
                </c:pt>
                <c:pt idx="14234">
                  <c:v>19.600950000000207</c:v>
                </c:pt>
                <c:pt idx="14235">
                  <c:v>19.599554000000001</c:v>
                </c:pt>
                <c:pt idx="14236">
                  <c:v>19.599995000000035</c:v>
                </c:pt>
                <c:pt idx="14237">
                  <c:v>19.601105000000135</c:v>
                </c:pt>
                <c:pt idx="14238">
                  <c:v>19.599758000000001</c:v>
                </c:pt>
                <c:pt idx="14239">
                  <c:v>19.599691</c:v>
                </c:pt>
                <c:pt idx="14240">
                  <c:v>19.601127999999999</c:v>
                </c:pt>
                <c:pt idx="14241">
                  <c:v>19.599889999999988</c:v>
                </c:pt>
                <c:pt idx="14242">
                  <c:v>19.60044299999981</c:v>
                </c:pt>
                <c:pt idx="14243">
                  <c:v>19.602028000000001</c:v>
                </c:pt>
                <c:pt idx="14244">
                  <c:v>19.59938</c:v>
                </c:pt>
                <c:pt idx="14245">
                  <c:v>19.599321</c:v>
                </c:pt>
                <c:pt idx="14246">
                  <c:v>19.600448999999987</c:v>
                </c:pt>
                <c:pt idx="14247">
                  <c:v>19.602454999999999</c:v>
                </c:pt>
                <c:pt idx="14248">
                  <c:v>19.60144</c:v>
                </c:pt>
                <c:pt idx="14249">
                  <c:v>19.602180000000001</c:v>
                </c:pt>
                <c:pt idx="14250">
                  <c:v>19.601427000000001</c:v>
                </c:pt>
                <c:pt idx="14251">
                  <c:v>19.601927000000035</c:v>
                </c:pt>
                <c:pt idx="14252">
                  <c:v>19.600908000000135</c:v>
                </c:pt>
                <c:pt idx="14253">
                  <c:v>19.600591999999999</c:v>
                </c:pt>
                <c:pt idx="14254">
                  <c:v>19.602995000000035</c:v>
                </c:pt>
                <c:pt idx="14255">
                  <c:v>19.602654999999999</c:v>
                </c:pt>
                <c:pt idx="14256">
                  <c:v>19.601696</c:v>
                </c:pt>
                <c:pt idx="14257">
                  <c:v>19.601479999999999</c:v>
                </c:pt>
                <c:pt idx="14258">
                  <c:v>19.600901000000135</c:v>
                </c:pt>
                <c:pt idx="14259">
                  <c:v>19.601734</c:v>
                </c:pt>
                <c:pt idx="14260">
                  <c:v>19.601734</c:v>
                </c:pt>
                <c:pt idx="14261">
                  <c:v>19.602079</c:v>
                </c:pt>
                <c:pt idx="14262">
                  <c:v>19.603359000000001</c:v>
                </c:pt>
                <c:pt idx="14263">
                  <c:v>19.601541999999988</c:v>
                </c:pt>
                <c:pt idx="14264">
                  <c:v>19.601606</c:v>
                </c:pt>
                <c:pt idx="14265">
                  <c:v>19.602321999999987</c:v>
                </c:pt>
                <c:pt idx="14266">
                  <c:v>19.601330000000001</c:v>
                </c:pt>
                <c:pt idx="14267">
                  <c:v>19.601488000000035</c:v>
                </c:pt>
                <c:pt idx="14268">
                  <c:v>19.600194999999999</c:v>
                </c:pt>
                <c:pt idx="14269">
                  <c:v>19.600998000000189</c:v>
                </c:pt>
                <c:pt idx="14270">
                  <c:v>19.600965000000244</c:v>
                </c:pt>
                <c:pt idx="14271">
                  <c:v>19.601009000000001</c:v>
                </c:pt>
                <c:pt idx="14272">
                  <c:v>19.601126000000001</c:v>
                </c:pt>
                <c:pt idx="14273">
                  <c:v>19.599423999999889</c:v>
                </c:pt>
                <c:pt idx="14274">
                  <c:v>19.600494000000001</c:v>
                </c:pt>
                <c:pt idx="14275">
                  <c:v>19.599208999999988</c:v>
                </c:pt>
                <c:pt idx="14276">
                  <c:v>19.599224</c:v>
                </c:pt>
                <c:pt idx="14277">
                  <c:v>19.599021999999987</c:v>
                </c:pt>
                <c:pt idx="14278">
                  <c:v>19.599073000000001</c:v>
                </c:pt>
                <c:pt idx="14279">
                  <c:v>19.599485000000001</c:v>
                </c:pt>
                <c:pt idx="14280">
                  <c:v>19.598804000000001</c:v>
                </c:pt>
                <c:pt idx="14281">
                  <c:v>19.598175000000001</c:v>
                </c:pt>
                <c:pt idx="14282">
                  <c:v>19.598008999999987</c:v>
                </c:pt>
                <c:pt idx="14283">
                  <c:v>19.600121999999999</c:v>
                </c:pt>
                <c:pt idx="14284">
                  <c:v>19.59819999999981</c:v>
                </c:pt>
                <c:pt idx="14285">
                  <c:v>19.598569999999889</c:v>
                </c:pt>
                <c:pt idx="14286">
                  <c:v>19.597638999999987</c:v>
                </c:pt>
                <c:pt idx="14287">
                  <c:v>19.599706999999889</c:v>
                </c:pt>
                <c:pt idx="14288">
                  <c:v>19.598390999999989</c:v>
                </c:pt>
                <c:pt idx="14289">
                  <c:v>19.599979000000001</c:v>
                </c:pt>
                <c:pt idx="14290">
                  <c:v>19.59836</c:v>
                </c:pt>
                <c:pt idx="14291">
                  <c:v>19.598325999999989</c:v>
                </c:pt>
                <c:pt idx="14292">
                  <c:v>19.599004999999988</c:v>
                </c:pt>
                <c:pt idx="14293">
                  <c:v>19.598815999999999</c:v>
                </c:pt>
                <c:pt idx="14294">
                  <c:v>19.599394</c:v>
                </c:pt>
                <c:pt idx="14295">
                  <c:v>19.598441999999814</c:v>
                </c:pt>
                <c:pt idx="14296">
                  <c:v>19.598188</c:v>
                </c:pt>
                <c:pt idx="14297">
                  <c:v>19.598311999999989</c:v>
                </c:pt>
                <c:pt idx="14298">
                  <c:v>19.599291000000001</c:v>
                </c:pt>
                <c:pt idx="14299">
                  <c:v>19.597923000000005</c:v>
                </c:pt>
                <c:pt idx="14300">
                  <c:v>19.597411999999988</c:v>
                </c:pt>
                <c:pt idx="14301">
                  <c:v>19.598065999999999</c:v>
                </c:pt>
                <c:pt idx="14302">
                  <c:v>19.597282</c:v>
                </c:pt>
                <c:pt idx="14303">
                  <c:v>19.596143999999889</c:v>
                </c:pt>
                <c:pt idx="14304">
                  <c:v>19.575538999999889</c:v>
                </c:pt>
                <c:pt idx="14305">
                  <c:v>19.551731</c:v>
                </c:pt>
                <c:pt idx="14306">
                  <c:v>19.532655999999999</c:v>
                </c:pt>
                <c:pt idx="14307">
                  <c:v>19.522448999999803</c:v>
                </c:pt>
                <c:pt idx="14308">
                  <c:v>19.516497000000001</c:v>
                </c:pt>
                <c:pt idx="14309">
                  <c:v>19.512447000000002</c:v>
                </c:pt>
                <c:pt idx="14310">
                  <c:v>19.507422999999989</c:v>
                </c:pt>
                <c:pt idx="14311">
                  <c:v>19.501927999999999</c:v>
                </c:pt>
                <c:pt idx="14312">
                  <c:v>19.493398999999989</c:v>
                </c:pt>
                <c:pt idx="14313">
                  <c:v>19.487491999999989</c:v>
                </c:pt>
                <c:pt idx="14314">
                  <c:v>19.478755999999986</c:v>
                </c:pt>
                <c:pt idx="14315">
                  <c:v>19.470189999999889</c:v>
                </c:pt>
                <c:pt idx="14316">
                  <c:v>19.459132999999788</c:v>
                </c:pt>
                <c:pt idx="14317">
                  <c:v>19.44850499999977</c:v>
                </c:pt>
                <c:pt idx="14318">
                  <c:v>19.436419999999799</c:v>
                </c:pt>
                <c:pt idx="14319">
                  <c:v>19.425906999999889</c:v>
                </c:pt>
                <c:pt idx="14320">
                  <c:v>19.415164999999988</c:v>
                </c:pt>
                <c:pt idx="14321">
                  <c:v>19.404055000000035</c:v>
                </c:pt>
                <c:pt idx="14322">
                  <c:v>19.392949999999889</c:v>
                </c:pt>
                <c:pt idx="14323">
                  <c:v>19.385247999999766</c:v>
                </c:pt>
                <c:pt idx="14324">
                  <c:v>19.381661999999999</c:v>
                </c:pt>
                <c:pt idx="14325">
                  <c:v>19.382853999999988</c:v>
                </c:pt>
                <c:pt idx="14326">
                  <c:v>19.388572999999774</c:v>
                </c:pt>
                <c:pt idx="14327">
                  <c:v>19.393035999999999</c:v>
                </c:pt>
                <c:pt idx="14328">
                  <c:v>19.396021000000001</c:v>
                </c:pt>
                <c:pt idx="14329">
                  <c:v>19.39958</c:v>
                </c:pt>
                <c:pt idx="14330">
                  <c:v>19.400884999999999</c:v>
                </c:pt>
                <c:pt idx="14331">
                  <c:v>19.401993000000001</c:v>
                </c:pt>
                <c:pt idx="14332">
                  <c:v>19.404207</c:v>
                </c:pt>
                <c:pt idx="14333">
                  <c:v>19.403974999999999</c:v>
                </c:pt>
                <c:pt idx="14334">
                  <c:v>19.404521999999989</c:v>
                </c:pt>
                <c:pt idx="14335">
                  <c:v>19.405013999999788</c:v>
                </c:pt>
                <c:pt idx="14336">
                  <c:v>19.404418999999987</c:v>
                </c:pt>
                <c:pt idx="14337">
                  <c:v>19.404305999999988</c:v>
                </c:pt>
                <c:pt idx="14338">
                  <c:v>19.404909</c:v>
                </c:pt>
                <c:pt idx="14339">
                  <c:v>19.404712999999774</c:v>
                </c:pt>
                <c:pt idx="14340">
                  <c:v>19.406117999999989</c:v>
                </c:pt>
                <c:pt idx="14341">
                  <c:v>19.405757999999889</c:v>
                </c:pt>
                <c:pt idx="14342">
                  <c:v>19.405951999999999</c:v>
                </c:pt>
                <c:pt idx="14343">
                  <c:v>19.405482999999755</c:v>
                </c:pt>
                <c:pt idx="14344">
                  <c:v>19.403777999999889</c:v>
                </c:pt>
                <c:pt idx="14345">
                  <c:v>19.405131999999803</c:v>
                </c:pt>
                <c:pt idx="14346">
                  <c:v>19.404055000000035</c:v>
                </c:pt>
                <c:pt idx="14347">
                  <c:v>19.404593999999989</c:v>
                </c:pt>
                <c:pt idx="14348">
                  <c:v>19.404928000000005</c:v>
                </c:pt>
                <c:pt idx="14349">
                  <c:v>19.404281999999988</c:v>
                </c:pt>
                <c:pt idx="14350">
                  <c:v>19.404012999999889</c:v>
                </c:pt>
                <c:pt idx="14351">
                  <c:v>19.403407999999889</c:v>
                </c:pt>
                <c:pt idx="14352">
                  <c:v>19.403117999999989</c:v>
                </c:pt>
                <c:pt idx="14353">
                  <c:v>19.402778999999889</c:v>
                </c:pt>
                <c:pt idx="14354">
                  <c:v>19.401717999999889</c:v>
                </c:pt>
                <c:pt idx="14355">
                  <c:v>19.404042999999795</c:v>
                </c:pt>
                <c:pt idx="14356">
                  <c:v>19.402781999999807</c:v>
                </c:pt>
                <c:pt idx="14357">
                  <c:v>19.402116999999762</c:v>
                </c:pt>
                <c:pt idx="14358">
                  <c:v>19.401909</c:v>
                </c:pt>
                <c:pt idx="14359">
                  <c:v>19.401319999999803</c:v>
                </c:pt>
                <c:pt idx="14360">
                  <c:v>19.402816999999889</c:v>
                </c:pt>
                <c:pt idx="14361">
                  <c:v>19.401102000000002</c:v>
                </c:pt>
                <c:pt idx="14362">
                  <c:v>19.400205999999987</c:v>
                </c:pt>
                <c:pt idx="14363">
                  <c:v>19.400959</c:v>
                </c:pt>
                <c:pt idx="14364">
                  <c:v>19.399751999999999</c:v>
                </c:pt>
                <c:pt idx="14365">
                  <c:v>19.400239999999748</c:v>
                </c:pt>
                <c:pt idx="14366">
                  <c:v>19.400368</c:v>
                </c:pt>
                <c:pt idx="14367">
                  <c:v>19.400018999999986</c:v>
                </c:pt>
                <c:pt idx="14368">
                  <c:v>19.399889000000005</c:v>
                </c:pt>
                <c:pt idx="14369">
                  <c:v>19.400198</c:v>
                </c:pt>
                <c:pt idx="14370">
                  <c:v>19.400096999999889</c:v>
                </c:pt>
                <c:pt idx="14371">
                  <c:v>19.399559</c:v>
                </c:pt>
                <c:pt idx="14372">
                  <c:v>19.39949</c:v>
                </c:pt>
                <c:pt idx="14373">
                  <c:v>19.399125999999999</c:v>
                </c:pt>
                <c:pt idx="14374">
                  <c:v>19.3998570000002</c:v>
                </c:pt>
                <c:pt idx="14375">
                  <c:v>19.400413999999788</c:v>
                </c:pt>
                <c:pt idx="14376">
                  <c:v>19.399477000000001</c:v>
                </c:pt>
                <c:pt idx="14377">
                  <c:v>19.400512999999748</c:v>
                </c:pt>
                <c:pt idx="14378">
                  <c:v>19.400542999999679</c:v>
                </c:pt>
                <c:pt idx="14379">
                  <c:v>19.400105</c:v>
                </c:pt>
                <c:pt idx="14380">
                  <c:v>19.401496999999889</c:v>
                </c:pt>
                <c:pt idx="14381">
                  <c:v>19.400238000000002</c:v>
                </c:pt>
                <c:pt idx="14382">
                  <c:v>19.399920999999999</c:v>
                </c:pt>
                <c:pt idx="14383">
                  <c:v>19.401367</c:v>
                </c:pt>
                <c:pt idx="14384">
                  <c:v>19.400407999999889</c:v>
                </c:pt>
                <c:pt idx="14385">
                  <c:v>19.399484999999999</c:v>
                </c:pt>
                <c:pt idx="14386">
                  <c:v>19.400336999999759</c:v>
                </c:pt>
                <c:pt idx="14387">
                  <c:v>19.400832999999889</c:v>
                </c:pt>
                <c:pt idx="14388">
                  <c:v>19.400527999999788</c:v>
                </c:pt>
                <c:pt idx="14389">
                  <c:v>19.400605999999989</c:v>
                </c:pt>
                <c:pt idx="14390">
                  <c:v>19.400428999999889</c:v>
                </c:pt>
                <c:pt idx="14391">
                  <c:v>19.399950000000135</c:v>
                </c:pt>
                <c:pt idx="14392">
                  <c:v>19.399065000000135</c:v>
                </c:pt>
                <c:pt idx="14393">
                  <c:v>19.399525000000001</c:v>
                </c:pt>
                <c:pt idx="14394">
                  <c:v>19.400145999999989</c:v>
                </c:pt>
                <c:pt idx="14395">
                  <c:v>19.399374000000005</c:v>
                </c:pt>
                <c:pt idx="14396">
                  <c:v>19.399998000000135</c:v>
                </c:pt>
                <c:pt idx="14397">
                  <c:v>19.400397999999889</c:v>
                </c:pt>
                <c:pt idx="14398">
                  <c:v>19.399477000000001</c:v>
                </c:pt>
                <c:pt idx="14399">
                  <c:v>19.399569</c:v>
                </c:pt>
                <c:pt idx="14400">
                  <c:v>19.400205999999987</c:v>
                </c:pt>
                <c:pt idx="14401">
                  <c:v>19.401448999999989</c:v>
                </c:pt>
                <c:pt idx="14402">
                  <c:v>19.398931999999999</c:v>
                </c:pt>
                <c:pt idx="14403">
                  <c:v>19.400571999999986</c:v>
                </c:pt>
                <c:pt idx="14404">
                  <c:v>19.398532999999759</c:v>
                </c:pt>
                <c:pt idx="14405">
                  <c:v>19.401045</c:v>
                </c:pt>
                <c:pt idx="14406">
                  <c:v>19.400691999999989</c:v>
                </c:pt>
                <c:pt idx="14407">
                  <c:v>19.400218999999989</c:v>
                </c:pt>
                <c:pt idx="14408">
                  <c:v>19.400016999999803</c:v>
                </c:pt>
                <c:pt idx="14409">
                  <c:v>19.400062999999989</c:v>
                </c:pt>
                <c:pt idx="14410">
                  <c:v>19.399909999999988</c:v>
                </c:pt>
                <c:pt idx="14411">
                  <c:v>19.400084</c:v>
                </c:pt>
                <c:pt idx="14412">
                  <c:v>19.398962000000001</c:v>
                </c:pt>
                <c:pt idx="14413">
                  <c:v>19.399694</c:v>
                </c:pt>
                <c:pt idx="14414">
                  <c:v>19.400128999999989</c:v>
                </c:pt>
                <c:pt idx="14415">
                  <c:v>19.399705999999988</c:v>
                </c:pt>
                <c:pt idx="14416">
                  <c:v>19.399363000000001</c:v>
                </c:pt>
                <c:pt idx="14417">
                  <c:v>19.398876000000001</c:v>
                </c:pt>
                <c:pt idx="14418">
                  <c:v>19.400742999999668</c:v>
                </c:pt>
                <c:pt idx="14419">
                  <c:v>19.399139000000002</c:v>
                </c:pt>
                <c:pt idx="14420">
                  <c:v>19.398648999999889</c:v>
                </c:pt>
                <c:pt idx="14421">
                  <c:v>19.400455000000001</c:v>
                </c:pt>
                <c:pt idx="14422">
                  <c:v>19.398700999999889</c:v>
                </c:pt>
                <c:pt idx="14423">
                  <c:v>19.398945000000001</c:v>
                </c:pt>
                <c:pt idx="14424">
                  <c:v>19.401088999999999</c:v>
                </c:pt>
                <c:pt idx="14425">
                  <c:v>19.401268000000005</c:v>
                </c:pt>
                <c:pt idx="14426">
                  <c:v>19.399605000000001</c:v>
                </c:pt>
                <c:pt idx="14427">
                  <c:v>19.400430999999781</c:v>
                </c:pt>
                <c:pt idx="14428">
                  <c:v>19.398900999999999</c:v>
                </c:pt>
                <c:pt idx="14429">
                  <c:v>19.399184999999999</c:v>
                </c:pt>
                <c:pt idx="14430">
                  <c:v>19.400296999999803</c:v>
                </c:pt>
                <c:pt idx="14431">
                  <c:v>19.400585</c:v>
                </c:pt>
                <c:pt idx="14432">
                  <c:v>19.399929</c:v>
                </c:pt>
                <c:pt idx="14433">
                  <c:v>19.399954000000207</c:v>
                </c:pt>
                <c:pt idx="14434">
                  <c:v>19.399139000000002</c:v>
                </c:pt>
                <c:pt idx="14435">
                  <c:v>19.399273000000001</c:v>
                </c:pt>
                <c:pt idx="14436">
                  <c:v>19.398969999999988</c:v>
                </c:pt>
                <c:pt idx="14437">
                  <c:v>19.399708</c:v>
                </c:pt>
                <c:pt idx="14438">
                  <c:v>19.400392999999781</c:v>
                </c:pt>
                <c:pt idx="14439">
                  <c:v>19.39864299999973</c:v>
                </c:pt>
                <c:pt idx="14440">
                  <c:v>19.398425999999986</c:v>
                </c:pt>
                <c:pt idx="14441">
                  <c:v>19.399628</c:v>
                </c:pt>
                <c:pt idx="14442">
                  <c:v>19.399759</c:v>
                </c:pt>
                <c:pt idx="14443">
                  <c:v>19.399304999999988</c:v>
                </c:pt>
                <c:pt idx="14444">
                  <c:v>19.399450000000005</c:v>
                </c:pt>
                <c:pt idx="14445">
                  <c:v>19.399228999999988</c:v>
                </c:pt>
                <c:pt idx="14446">
                  <c:v>19.399906000000001</c:v>
                </c:pt>
                <c:pt idx="14447">
                  <c:v>19.398797999999989</c:v>
                </c:pt>
                <c:pt idx="14448">
                  <c:v>19.399384000000001</c:v>
                </c:pt>
                <c:pt idx="14449">
                  <c:v>19.400262999999889</c:v>
                </c:pt>
                <c:pt idx="14450">
                  <c:v>19.399125999999999</c:v>
                </c:pt>
                <c:pt idx="14451">
                  <c:v>19.399650999999999</c:v>
                </c:pt>
                <c:pt idx="14452">
                  <c:v>19.398887999999999</c:v>
                </c:pt>
                <c:pt idx="14453">
                  <c:v>19.399519000000002</c:v>
                </c:pt>
                <c:pt idx="14454">
                  <c:v>19.398721999999989</c:v>
                </c:pt>
                <c:pt idx="14455">
                  <c:v>19.399581999999999</c:v>
                </c:pt>
                <c:pt idx="14456">
                  <c:v>19.399189</c:v>
                </c:pt>
                <c:pt idx="14457">
                  <c:v>19.398838000000001</c:v>
                </c:pt>
                <c:pt idx="14458">
                  <c:v>19.398143999999807</c:v>
                </c:pt>
                <c:pt idx="14459">
                  <c:v>19.398135999999987</c:v>
                </c:pt>
                <c:pt idx="14460">
                  <c:v>19.398565000000001</c:v>
                </c:pt>
                <c:pt idx="14461">
                  <c:v>19.398536999999781</c:v>
                </c:pt>
                <c:pt idx="14462">
                  <c:v>19.399424</c:v>
                </c:pt>
                <c:pt idx="14463">
                  <c:v>19.398781</c:v>
                </c:pt>
                <c:pt idx="14464">
                  <c:v>19.398883999999999</c:v>
                </c:pt>
                <c:pt idx="14465">
                  <c:v>19.398989</c:v>
                </c:pt>
                <c:pt idx="14466">
                  <c:v>19.399687</c:v>
                </c:pt>
                <c:pt idx="14467">
                  <c:v>19.399128000000001</c:v>
                </c:pt>
                <c:pt idx="14468">
                  <c:v>19.399419999999989</c:v>
                </c:pt>
                <c:pt idx="14469">
                  <c:v>19.399114999999988</c:v>
                </c:pt>
                <c:pt idx="14470">
                  <c:v>19.398215999999987</c:v>
                </c:pt>
                <c:pt idx="14471">
                  <c:v>19.398295999999988</c:v>
                </c:pt>
                <c:pt idx="14472">
                  <c:v>19.399902000000001</c:v>
                </c:pt>
                <c:pt idx="14473">
                  <c:v>19.398485000000001</c:v>
                </c:pt>
                <c:pt idx="14474">
                  <c:v>19.399448</c:v>
                </c:pt>
                <c:pt idx="14475">
                  <c:v>19.399331999999987</c:v>
                </c:pt>
                <c:pt idx="14476">
                  <c:v>19.397793</c:v>
                </c:pt>
                <c:pt idx="14477">
                  <c:v>19.398496999999889</c:v>
                </c:pt>
                <c:pt idx="14478">
                  <c:v>19.398347999999814</c:v>
                </c:pt>
                <c:pt idx="14479">
                  <c:v>19.399001999999999</c:v>
                </c:pt>
                <c:pt idx="14480">
                  <c:v>19.399801000000135</c:v>
                </c:pt>
                <c:pt idx="14481">
                  <c:v>19.399588000000001</c:v>
                </c:pt>
                <c:pt idx="14482">
                  <c:v>19.399504</c:v>
                </c:pt>
                <c:pt idx="14483">
                  <c:v>19.400178999999987</c:v>
                </c:pt>
                <c:pt idx="14484">
                  <c:v>19.399206</c:v>
                </c:pt>
                <c:pt idx="14485">
                  <c:v>19.399241999999987</c:v>
                </c:pt>
                <c:pt idx="14486">
                  <c:v>19.398962000000001</c:v>
                </c:pt>
                <c:pt idx="14487">
                  <c:v>19.399374000000005</c:v>
                </c:pt>
                <c:pt idx="14488">
                  <c:v>19.400744999999763</c:v>
                </c:pt>
                <c:pt idx="14489">
                  <c:v>19.39893</c:v>
                </c:pt>
                <c:pt idx="14490">
                  <c:v>19.400372999999803</c:v>
                </c:pt>
                <c:pt idx="14491">
                  <c:v>19.399802999999999</c:v>
                </c:pt>
                <c:pt idx="14492">
                  <c:v>19.400407999999889</c:v>
                </c:pt>
                <c:pt idx="14493">
                  <c:v>19.400012999999788</c:v>
                </c:pt>
                <c:pt idx="14494">
                  <c:v>19.398385999999999</c:v>
                </c:pt>
                <c:pt idx="14495">
                  <c:v>19.399287999999999</c:v>
                </c:pt>
                <c:pt idx="14496">
                  <c:v>19.397957000000229</c:v>
                </c:pt>
                <c:pt idx="14497">
                  <c:v>19.396329999999889</c:v>
                </c:pt>
                <c:pt idx="14498">
                  <c:v>19.398308</c:v>
                </c:pt>
                <c:pt idx="14499">
                  <c:v>19.397508999999999</c:v>
                </c:pt>
                <c:pt idx="14500">
                  <c:v>19.39817</c:v>
                </c:pt>
                <c:pt idx="14501">
                  <c:v>19.39658</c:v>
                </c:pt>
                <c:pt idx="14502">
                  <c:v>19.397359999999999</c:v>
                </c:pt>
                <c:pt idx="14503">
                  <c:v>19.397762</c:v>
                </c:pt>
                <c:pt idx="14504">
                  <c:v>19.397704999999988</c:v>
                </c:pt>
                <c:pt idx="14505">
                  <c:v>19.397964000000229</c:v>
                </c:pt>
                <c:pt idx="14506">
                  <c:v>19.398458000000005</c:v>
                </c:pt>
                <c:pt idx="14507">
                  <c:v>19.398486999999989</c:v>
                </c:pt>
                <c:pt idx="14508">
                  <c:v>19.397766000000001</c:v>
                </c:pt>
                <c:pt idx="14509">
                  <c:v>19.397618999999999</c:v>
                </c:pt>
                <c:pt idx="14510">
                  <c:v>19.398548000000002</c:v>
                </c:pt>
                <c:pt idx="14511">
                  <c:v>19.398330999999889</c:v>
                </c:pt>
                <c:pt idx="14512">
                  <c:v>19.398357000000001</c:v>
                </c:pt>
                <c:pt idx="14513">
                  <c:v>19.399263000000001</c:v>
                </c:pt>
                <c:pt idx="14514">
                  <c:v>19.397402</c:v>
                </c:pt>
                <c:pt idx="14515">
                  <c:v>19.398442999999755</c:v>
                </c:pt>
                <c:pt idx="14516">
                  <c:v>19.399097000000001</c:v>
                </c:pt>
                <c:pt idx="14517">
                  <c:v>19.39869699999981</c:v>
                </c:pt>
                <c:pt idx="14518">
                  <c:v>19.399611999999987</c:v>
                </c:pt>
                <c:pt idx="14519">
                  <c:v>19.398602999999788</c:v>
                </c:pt>
                <c:pt idx="14520">
                  <c:v>19.399822</c:v>
                </c:pt>
                <c:pt idx="14521">
                  <c:v>19.39892</c:v>
                </c:pt>
                <c:pt idx="14522">
                  <c:v>19.39941</c:v>
                </c:pt>
                <c:pt idx="14523">
                  <c:v>19.399789999999989</c:v>
                </c:pt>
                <c:pt idx="14524">
                  <c:v>19.399618</c:v>
                </c:pt>
                <c:pt idx="14525">
                  <c:v>19.399757000000001</c:v>
                </c:pt>
                <c:pt idx="14526">
                  <c:v>19.398781</c:v>
                </c:pt>
                <c:pt idx="14527">
                  <c:v>19.399535999999987</c:v>
                </c:pt>
                <c:pt idx="14528">
                  <c:v>19.399294000000001</c:v>
                </c:pt>
                <c:pt idx="14529">
                  <c:v>19.399419999999989</c:v>
                </c:pt>
                <c:pt idx="14530">
                  <c:v>19.400908999999999</c:v>
                </c:pt>
                <c:pt idx="14531">
                  <c:v>19.400697999999807</c:v>
                </c:pt>
                <c:pt idx="14532">
                  <c:v>19.400430999999781</c:v>
                </c:pt>
                <c:pt idx="14533">
                  <c:v>19.401147999999989</c:v>
                </c:pt>
                <c:pt idx="14534">
                  <c:v>19.400997</c:v>
                </c:pt>
                <c:pt idx="14535">
                  <c:v>19.400255000000001</c:v>
                </c:pt>
                <c:pt idx="14536">
                  <c:v>19.400325999999989</c:v>
                </c:pt>
                <c:pt idx="14537">
                  <c:v>19.400226999999774</c:v>
                </c:pt>
                <c:pt idx="14538">
                  <c:v>19.400710999999784</c:v>
                </c:pt>
                <c:pt idx="14539">
                  <c:v>19.401081000000001</c:v>
                </c:pt>
                <c:pt idx="14540">
                  <c:v>19.399445999999987</c:v>
                </c:pt>
                <c:pt idx="14541">
                  <c:v>19.401589999999889</c:v>
                </c:pt>
                <c:pt idx="14542">
                  <c:v>19.399954000000207</c:v>
                </c:pt>
                <c:pt idx="14543">
                  <c:v>19.400697999999807</c:v>
                </c:pt>
                <c:pt idx="14544">
                  <c:v>19.401431999999989</c:v>
                </c:pt>
                <c:pt idx="14545">
                  <c:v>19.400338999999889</c:v>
                </c:pt>
                <c:pt idx="14546">
                  <c:v>19.401350000000001</c:v>
                </c:pt>
                <c:pt idx="14547">
                  <c:v>19.399920999999999</c:v>
                </c:pt>
                <c:pt idx="14548">
                  <c:v>19.400744999999763</c:v>
                </c:pt>
                <c:pt idx="14549">
                  <c:v>19.40093999999981</c:v>
                </c:pt>
                <c:pt idx="14550">
                  <c:v>19.399592999999989</c:v>
                </c:pt>
                <c:pt idx="14551">
                  <c:v>19.401378999999999</c:v>
                </c:pt>
                <c:pt idx="14552">
                  <c:v>19.401626999999788</c:v>
                </c:pt>
                <c:pt idx="14553">
                  <c:v>19.400502999999762</c:v>
                </c:pt>
                <c:pt idx="14554">
                  <c:v>19.401212999999807</c:v>
                </c:pt>
                <c:pt idx="14555">
                  <c:v>19.401413000000002</c:v>
                </c:pt>
                <c:pt idx="14556">
                  <c:v>19.401405</c:v>
                </c:pt>
                <c:pt idx="14557">
                  <c:v>19.401668999999988</c:v>
                </c:pt>
                <c:pt idx="14558">
                  <c:v>19.401653</c:v>
                </c:pt>
                <c:pt idx="14559">
                  <c:v>19.400233999999781</c:v>
                </c:pt>
                <c:pt idx="14560">
                  <c:v>19.401067999999999</c:v>
                </c:pt>
                <c:pt idx="14561">
                  <c:v>19.401468000000001</c:v>
                </c:pt>
                <c:pt idx="14562">
                  <c:v>19.401053999999988</c:v>
                </c:pt>
                <c:pt idx="14563">
                  <c:v>19.401790999999989</c:v>
                </c:pt>
                <c:pt idx="14564">
                  <c:v>19.401648999999889</c:v>
                </c:pt>
                <c:pt idx="14565">
                  <c:v>19.401734999999814</c:v>
                </c:pt>
                <c:pt idx="14566">
                  <c:v>19.401732999999748</c:v>
                </c:pt>
                <c:pt idx="14567">
                  <c:v>19.400970000000001</c:v>
                </c:pt>
                <c:pt idx="14568">
                  <c:v>19.401486999999989</c:v>
                </c:pt>
                <c:pt idx="14569">
                  <c:v>19.402270999999889</c:v>
                </c:pt>
                <c:pt idx="14570">
                  <c:v>19.402402999999719</c:v>
                </c:pt>
                <c:pt idx="14571">
                  <c:v>19.402604999999788</c:v>
                </c:pt>
                <c:pt idx="14572">
                  <c:v>19.402287999999889</c:v>
                </c:pt>
                <c:pt idx="14573">
                  <c:v>19.403164</c:v>
                </c:pt>
                <c:pt idx="14574">
                  <c:v>19.402032999999701</c:v>
                </c:pt>
                <c:pt idx="14575">
                  <c:v>19.401969999999999</c:v>
                </c:pt>
                <c:pt idx="14576">
                  <c:v>19.401446999999774</c:v>
                </c:pt>
                <c:pt idx="14577">
                  <c:v>19.402617999999755</c:v>
                </c:pt>
                <c:pt idx="14578">
                  <c:v>19.402171999999986</c:v>
                </c:pt>
                <c:pt idx="14579">
                  <c:v>19.402121999999814</c:v>
                </c:pt>
                <c:pt idx="14580">
                  <c:v>19.403185000000001</c:v>
                </c:pt>
                <c:pt idx="14581">
                  <c:v>19.401087</c:v>
                </c:pt>
                <c:pt idx="14582">
                  <c:v>19.402291999999989</c:v>
                </c:pt>
                <c:pt idx="14583">
                  <c:v>19.401491</c:v>
                </c:pt>
                <c:pt idx="14584">
                  <c:v>19.402686999999748</c:v>
                </c:pt>
                <c:pt idx="14585">
                  <c:v>19.400786999999781</c:v>
                </c:pt>
                <c:pt idx="14586">
                  <c:v>19.402190999999807</c:v>
                </c:pt>
                <c:pt idx="14587">
                  <c:v>19.401371000000001</c:v>
                </c:pt>
                <c:pt idx="14588">
                  <c:v>19.401147999999989</c:v>
                </c:pt>
                <c:pt idx="14589">
                  <c:v>19.400478</c:v>
                </c:pt>
                <c:pt idx="14590">
                  <c:v>19.399501999999988</c:v>
                </c:pt>
                <c:pt idx="14591">
                  <c:v>19.400164</c:v>
                </c:pt>
                <c:pt idx="14592">
                  <c:v>19.401038999999987</c:v>
                </c:pt>
                <c:pt idx="14593">
                  <c:v>19.400125999999986</c:v>
                </c:pt>
                <c:pt idx="14594">
                  <c:v>19.399412000000002</c:v>
                </c:pt>
                <c:pt idx="14595">
                  <c:v>19.399501999999988</c:v>
                </c:pt>
                <c:pt idx="14596">
                  <c:v>19.40093999999981</c:v>
                </c:pt>
                <c:pt idx="14597">
                  <c:v>19.399198999999999</c:v>
                </c:pt>
                <c:pt idx="14598">
                  <c:v>19.399728999999986</c:v>
                </c:pt>
                <c:pt idx="14599">
                  <c:v>19.398968000000131</c:v>
                </c:pt>
                <c:pt idx="14600">
                  <c:v>19.400065999999999</c:v>
                </c:pt>
                <c:pt idx="14601">
                  <c:v>19.399155000000135</c:v>
                </c:pt>
                <c:pt idx="14602">
                  <c:v>19.3993</c:v>
                </c:pt>
                <c:pt idx="14603">
                  <c:v>19.399664000000001</c:v>
                </c:pt>
                <c:pt idx="14604">
                  <c:v>19.399754999999999</c:v>
                </c:pt>
                <c:pt idx="14605">
                  <c:v>19.399456000000001</c:v>
                </c:pt>
                <c:pt idx="14606">
                  <c:v>19.399152999999988</c:v>
                </c:pt>
                <c:pt idx="14607">
                  <c:v>19.398976999999999</c:v>
                </c:pt>
                <c:pt idx="14608">
                  <c:v>19.399304999999988</c:v>
                </c:pt>
                <c:pt idx="14609">
                  <c:v>19.399124</c:v>
                </c:pt>
                <c:pt idx="14610">
                  <c:v>19.39864299999973</c:v>
                </c:pt>
                <c:pt idx="14611">
                  <c:v>19.398316999999889</c:v>
                </c:pt>
                <c:pt idx="14612">
                  <c:v>19.398530999999807</c:v>
                </c:pt>
                <c:pt idx="14613">
                  <c:v>19.398768999999987</c:v>
                </c:pt>
                <c:pt idx="14614">
                  <c:v>19.398954000000035</c:v>
                </c:pt>
                <c:pt idx="14615">
                  <c:v>19.399146999999989</c:v>
                </c:pt>
                <c:pt idx="14616">
                  <c:v>19.399981000000135</c:v>
                </c:pt>
                <c:pt idx="14617">
                  <c:v>19.399401000000001</c:v>
                </c:pt>
                <c:pt idx="14618">
                  <c:v>19.399709999999889</c:v>
                </c:pt>
                <c:pt idx="14619">
                  <c:v>19.398334999999989</c:v>
                </c:pt>
                <c:pt idx="14620">
                  <c:v>19.398543999999781</c:v>
                </c:pt>
                <c:pt idx="14621">
                  <c:v>19.399279</c:v>
                </c:pt>
                <c:pt idx="14622">
                  <c:v>19.399654000000005</c:v>
                </c:pt>
                <c:pt idx="14623">
                  <c:v>19.399623999999989</c:v>
                </c:pt>
                <c:pt idx="14624">
                  <c:v>19.398038999999986</c:v>
                </c:pt>
                <c:pt idx="14625">
                  <c:v>19.399296</c:v>
                </c:pt>
                <c:pt idx="14626">
                  <c:v>19.398664</c:v>
                </c:pt>
                <c:pt idx="14627">
                  <c:v>19.398026999999889</c:v>
                </c:pt>
                <c:pt idx="14628">
                  <c:v>19.399298000000005</c:v>
                </c:pt>
                <c:pt idx="14629">
                  <c:v>19.39922</c:v>
                </c:pt>
                <c:pt idx="14630">
                  <c:v>19.398890000000005</c:v>
                </c:pt>
                <c:pt idx="14631">
                  <c:v>19.398972000000001</c:v>
                </c:pt>
                <c:pt idx="14632">
                  <c:v>19.399771000000001</c:v>
                </c:pt>
                <c:pt idx="14633">
                  <c:v>19.399745999999986</c:v>
                </c:pt>
                <c:pt idx="14634">
                  <c:v>19.400095</c:v>
                </c:pt>
                <c:pt idx="14635">
                  <c:v>19.399094000000005</c:v>
                </c:pt>
                <c:pt idx="14636">
                  <c:v>19.398675999999988</c:v>
                </c:pt>
                <c:pt idx="14637">
                  <c:v>19.400229999999766</c:v>
                </c:pt>
                <c:pt idx="14638">
                  <c:v>19.400405999999986</c:v>
                </c:pt>
                <c:pt idx="14639">
                  <c:v>19.399525000000001</c:v>
                </c:pt>
                <c:pt idx="14640">
                  <c:v>19.399424</c:v>
                </c:pt>
                <c:pt idx="14641">
                  <c:v>19.400729999999701</c:v>
                </c:pt>
                <c:pt idx="14642">
                  <c:v>19.401036999999889</c:v>
                </c:pt>
                <c:pt idx="14643">
                  <c:v>19.400176999999989</c:v>
                </c:pt>
                <c:pt idx="14644">
                  <c:v>19.399664000000001</c:v>
                </c:pt>
                <c:pt idx="14645">
                  <c:v>19.399260000000005</c:v>
                </c:pt>
                <c:pt idx="14646">
                  <c:v>19.399761000000005</c:v>
                </c:pt>
                <c:pt idx="14647">
                  <c:v>19.401505</c:v>
                </c:pt>
                <c:pt idx="14648">
                  <c:v>19.399376</c:v>
                </c:pt>
                <c:pt idx="14649">
                  <c:v>19.400243999999766</c:v>
                </c:pt>
                <c:pt idx="14650">
                  <c:v>19.399477000000001</c:v>
                </c:pt>
                <c:pt idx="14651">
                  <c:v>19.400229999999766</c:v>
                </c:pt>
                <c:pt idx="14652">
                  <c:v>19.400327999999799</c:v>
                </c:pt>
                <c:pt idx="14653">
                  <c:v>19.401015999999988</c:v>
                </c:pt>
                <c:pt idx="14654">
                  <c:v>19.400054999999988</c:v>
                </c:pt>
                <c:pt idx="14655">
                  <c:v>19.401437999999889</c:v>
                </c:pt>
                <c:pt idx="14656">
                  <c:v>19.399118000000001</c:v>
                </c:pt>
                <c:pt idx="14657">
                  <c:v>19.399139000000002</c:v>
                </c:pt>
                <c:pt idx="14658">
                  <c:v>19.399538</c:v>
                </c:pt>
                <c:pt idx="14659">
                  <c:v>19.400411999999989</c:v>
                </c:pt>
                <c:pt idx="14660">
                  <c:v>19.401052</c:v>
                </c:pt>
                <c:pt idx="14661">
                  <c:v>19.399035999999999</c:v>
                </c:pt>
                <c:pt idx="14662">
                  <c:v>19.399412000000002</c:v>
                </c:pt>
                <c:pt idx="14663">
                  <c:v>19.398686999999889</c:v>
                </c:pt>
                <c:pt idx="14664">
                  <c:v>19.400248999999889</c:v>
                </c:pt>
                <c:pt idx="14665">
                  <c:v>19.400296999999803</c:v>
                </c:pt>
                <c:pt idx="14666">
                  <c:v>19.400407999999889</c:v>
                </c:pt>
                <c:pt idx="14667">
                  <c:v>19.399892999999999</c:v>
                </c:pt>
                <c:pt idx="14668">
                  <c:v>19.400731999999788</c:v>
                </c:pt>
                <c:pt idx="14669">
                  <c:v>19.400995000000005</c:v>
                </c:pt>
                <c:pt idx="14670">
                  <c:v>19.399940000000001</c:v>
                </c:pt>
                <c:pt idx="14671">
                  <c:v>19.399481000000005</c:v>
                </c:pt>
                <c:pt idx="14672">
                  <c:v>19.400767999999989</c:v>
                </c:pt>
                <c:pt idx="14673">
                  <c:v>19.399183000000001</c:v>
                </c:pt>
                <c:pt idx="14674">
                  <c:v>19.400307000000002</c:v>
                </c:pt>
                <c:pt idx="14675">
                  <c:v>19.400508999999989</c:v>
                </c:pt>
                <c:pt idx="14676">
                  <c:v>19.400220999999807</c:v>
                </c:pt>
                <c:pt idx="14677">
                  <c:v>19.401253000000001</c:v>
                </c:pt>
                <c:pt idx="14678">
                  <c:v>19.400271999999987</c:v>
                </c:pt>
                <c:pt idx="14679">
                  <c:v>19.399450000000005</c:v>
                </c:pt>
                <c:pt idx="14680">
                  <c:v>19.400485999999987</c:v>
                </c:pt>
                <c:pt idx="14681">
                  <c:v>19.398862999999999</c:v>
                </c:pt>
                <c:pt idx="14682">
                  <c:v>19.400188</c:v>
                </c:pt>
                <c:pt idx="14683">
                  <c:v>19.399635</c:v>
                </c:pt>
                <c:pt idx="14684">
                  <c:v>19.399969000000031</c:v>
                </c:pt>
                <c:pt idx="14685">
                  <c:v>19.400853999999999</c:v>
                </c:pt>
                <c:pt idx="14686">
                  <c:v>19.39922</c:v>
                </c:pt>
                <c:pt idx="14687">
                  <c:v>19.399469</c:v>
                </c:pt>
                <c:pt idx="14688">
                  <c:v>19.400029999999774</c:v>
                </c:pt>
                <c:pt idx="14689">
                  <c:v>19.401184000000001</c:v>
                </c:pt>
                <c:pt idx="14690">
                  <c:v>19.400794999999889</c:v>
                </c:pt>
                <c:pt idx="14691">
                  <c:v>19.401882000000001</c:v>
                </c:pt>
                <c:pt idx="14692">
                  <c:v>19.400035999999989</c:v>
                </c:pt>
                <c:pt idx="14693">
                  <c:v>19.400643999999723</c:v>
                </c:pt>
                <c:pt idx="14694">
                  <c:v>19.401122999999803</c:v>
                </c:pt>
                <c:pt idx="14695">
                  <c:v>19.400559999999889</c:v>
                </c:pt>
                <c:pt idx="14696">
                  <c:v>19.400769999999788</c:v>
                </c:pt>
                <c:pt idx="14697">
                  <c:v>19.40118</c:v>
                </c:pt>
                <c:pt idx="14698">
                  <c:v>19.400613999999774</c:v>
                </c:pt>
                <c:pt idx="14699">
                  <c:v>19.400634999999788</c:v>
                </c:pt>
                <c:pt idx="14700">
                  <c:v>19.401608</c:v>
                </c:pt>
                <c:pt idx="14701">
                  <c:v>19.401384</c:v>
                </c:pt>
                <c:pt idx="14702">
                  <c:v>19.400393999999814</c:v>
                </c:pt>
                <c:pt idx="14703">
                  <c:v>19.399152999999988</c:v>
                </c:pt>
                <c:pt idx="14704">
                  <c:v>19.40044799999977</c:v>
                </c:pt>
                <c:pt idx="14705">
                  <c:v>19.399341999999987</c:v>
                </c:pt>
                <c:pt idx="14706">
                  <c:v>19.399851000000229</c:v>
                </c:pt>
                <c:pt idx="14707">
                  <c:v>19.398775000000001</c:v>
                </c:pt>
                <c:pt idx="14708">
                  <c:v>19.40053699999973</c:v>
                </c:pt>
                <c:pt idx="14709">
                  <c:v>19.399284000000005</c:v>
                </c:pt>
                <c:pt idx="14710">
                  <c:v>19.39921</c:v>
                </c:pt>
                <c:pt idx="14711">
                  <c:v>19.399183000000001</c:v>
                </c:pt>
                <c:pt idx="14712">
                  <c:v>19.398788</c:v>
                </c:pt>
                <c:pt idx="14713">
                  <c:v>19.398952000000001</c:v>
                </c:pt>
                <c:pt idx="14714">
                  <c:v>19.398728999999989</c:v>
                </c:pt>
                <c:pt idx="14715">
                  <c:v>19.39893</c:v>
                </c:pt>
                <c:pt idx="14716">
                  <c:v>19.398698999999986</c:v>
                </c:pt>
                <c:pt idx="14717">
                  <c:v>19.398534999999889</c:v>
                </c:pt>
                <c:pt idx="14718">
                  <c:v>19.398740999999781</c:v>
                </c:pt>
                <c:pt idx="14719">
                  <c:v>19.398510000000002</c:v>
                </c:pt>
                <c:pt idx="14720">
                  <c:v>19.399073000000001</c:v>
                </c:pt>
                <c:pt idx="14721">
                  <c:v>19.397507000000001</c:v>
                </c:pt>
                <c:pt idx="14722">
                  <c:v>19.396421</c:v>
                </c:pt>
                <c:pt idx="14723">
                  <c:v>19.396847000000001</c:v>
                </c:pt>
                <c:pt idx="14724">
                  <c:v>19.379276000000001</c:v>
                </c:pt>
                <c:pt idx="14725">
                  <c:v>19.349497</c:v>
                </c:pt>
                <c:pt idx="14726">
                  <c:v>19.331586999999999</c:v>
                </c:pt>
                <c:pt idx="14727">
                  <c:v>19.321916999999999</c:v>
                </c:pt>
                <c:pt idx="14728">
                  <c:v>19.314035000000189</c:v>
                </c:pt>
                <c:pt idx="14729">
                  <c:v>19.309687</c:v>
                </c:pt>
                <c:pt idx="14730">
                  <c:v>19.303847999999999</c:v>
                </c:pt>
                <c:pt idx="14731">
                  <c:v>19.298739999999679</c:v>
                </c:pt>
                <c:pt idx="14732">
                  <c:v>19.292850000000001</c:v>
                </c:pt>
                <c:pt idx="14733">
                  <c:v>19.284673999999889</c:v>
                </c:pt>
                <c:pt idx="14734">
                  <c:v>19.278714999999803</c:v>
                </c:pt>
                <c:pt idx="14735">
                  <c:v>19.270614999999989</c:v>
                </c:pt>
                <c:pt idx="14736">
                  <c:v>19.26125</c:v>
                </c:pt>
                <c:pt idx="14737">
                  <c:v>19.25009</c:v>
                </c:pt>
                <c:pt idx="14738">
                  <c:v>19.237963000000189</c:v>
                </c:pt>
                <c:pt idx="14739">
                  <c:v>19.227423000000002</c:v>
                </c:pt>
                <c:pt idx="14740">
                  <c:v>19.213902000000001</c:v>
                </c:pt>
                <c:pt idx="14741">
                  <c:v>19.203696999999799</c:v>
                </c:pt>
                <c:pt idx="14742">
                  <c:v>19.194191000000131</c:v>
                </c:pt>
                <c:pt idx="14743">
                  <c:v>19.184443999999989</c:v>
                </c:pt>
                <c:pt idx="14744">
                  <c:v>19.179874000000222</c:v>
                </c:pt>
                <c:pt idx="14745">
                  <c:v>19.179303999999988</c:v>
                </c:pt>
                <c:pt idx="14746">
                  <c:v>19.1878740000002</c:v>
                </c:pt>
                <c:pt idx="14747">
                  <c:v>19.193422000000002</c:v>
                </c:pt>
                <c:pt idx="14748">
                  <c:v>19.201637000000002</c:v>
                </c:pt>
                <c:pt idx="14749">
                  <c:v>19.209557</c:v>
                </c:pt>
                <c:pt idx="14750">
                  <c:v>19.212505</c:v>
                </c:pt>
                <c:pt idx="14751">
                  <c:v>19.214538999999988</c:v>
                </c:pt>
                <c:pt idx="14752">
                  <c:v>19.214490999999999</c:v>
                </c:pt>
                <c:pt idx="14753">
                  <c:v>19.212703999999889</c:v>
                </c:pt>
                <c:pt idx="14754">
                  <c:v>19.212586999999989</c:v>
                </c:pt>
                <c:pt idx="14755">
                  <c:v>19.211039</c:v>
                </c:pt>
                <c:pt idx="14756">
                  <c:v>19.207411</c:v>
                </c:pt>
                <c:pt idx="14757">
                  <c:v>19.206018</c:v>
                </c:pt>
                <c:pt idx="14758">
                  <c:v>19.205211999999989</c:v>
                </c:pt>
                <c:pt idx="14759">
                  <c:v>19.204131999999987</c:v>
                </c:pt>
                <c:pt idx="14760">
                  <c:v>19.202025999999989</c:v>
                </c:pt>
                <c:pt idx="14761">
                  <c:v>19.199738</c:v>
                </c:pt>
                <c:pt idx="14762">
                  <c:v>19.199596</c:v>
                </c:pt>
                <c:pt idx="14763">
                  <c:v>19.199822999999999</c:v>
                </c:pt>
                <c:pt idx="14764">
                  <c:v>19.198983999999999</c:v>
                </c:pt>
                <c:pt idx="14765">
                  <c:v>19.198541999999989</c:v>
                </c:pt>
                <c:pt idx="14766">
                  <c:v>19.199853999999998</c:v>
                </c:pt>
                <c:pt idx="14767">
                  <c:v>19.199224000000001</c:v>
                </c:pt>
                <c:pt idx="14768">
                  <c:v>19.199477999999999</c:v>
                </c:pt>
                <c:pt idx="14769">
                  <c:v>19.196767999999999</c:v>
                </c:pt>
                <c:pt idx="14770">
                  <c:v>19.197924000000135</c:v>
                </c:pt>
                <c:pt idx="14771">
                  <c:v>19.199791000000001</c:v>
                </c:pt>
                <c:pt idx="14772">
                  <c:v>19.199114000000005</c:v>
                </c:pt>
                <c:pt idx="14773">
                  <c:v>19.199831000000035</c:v>
                </c:pt>
                <c:pt idx="14774">
                  <c:v>19.198312999999889</c:v>
                </c:pt>
                <c:pt idx="14775">
                  <c:v>19.199434</c:v>
                </c:pt>
                <c:pt idx="14776">
                  <c:v>19.199114000000005</c:v>
                </c:pt>
                <c:pt idx="14777">
                  <c:v>19.199531999999987</c:v>
                </c:pt>
                <c:pt idx="14778">
                  <c:v>19.199608000000001</c:v>
                </c:pt>
                <c:pt idx="14779">
                  <c:v>19.198796999999889</c:v>
                </c:pt>
                <c:pt idx="14780">
                  <c:v>19.198708</c:v>
                </c:pt>
                <c:pt idx="14781">
                  <c:v>19.199261000000035</c:v>
                </c:pt>
                <c:pt idx="14782">
                  <c:v>19.199862000000035</c:v>
                </c:pt>
                <c:pt idx="14783">
                  <c:v>19.199766</c:v>
                </c:pt>
                <c:pt idx="14784">
                  <c:v>19.199156000000031</c:v>
                </c:pt>
                <c:pt idx="14785">
                  <c:v>19.199649999999803</c:v>
                </c:pt>
                <c:pt idx="14786">
                  <c:v>19.199332999999989</c:v>
                </c:pt>
                <c:pt idx="14787">
                  <c:v>19.199570000000001</c:v>
                </c:pt>
                <c:pt idx="14788">
                  <c:v>19.200474</c:v>
                </c:pt>
                <c:pt idx="14789">
                  <c:v>19.199724</c:v>
                </c:pt>
                <c:pt idx="14790">
                  <c:v>19.200994000000001</c:v>
                </c:pt>
                <c:pt idx="14791">
                  <c:v>19.199641999999987</c:v>
                </c:pt>
                <c:pt idx="14792">
                  <c:v>19.199826999999999</c:v>
                </c:pt>
                <c:pt idx="14793">
                  <c:v>19.201357000000005</c:v>
                </c:pt>
                <c:pt idx="14794">
                  <c:v>19.200425999999986</c:v>
                </c:pt>
                <c:pt idx="14795">
                  <c:v>19.200751999999987</c:v>
                </c:pt>
                <c:pt idx="14796">
                  <c:v>19.200887999999999</c:v>
                </c:pt>
                <c:pt idx="14797">
                  <c:v>19.200914000000001</c:v>
                </c:pt>
                <c:pt idx="14798">
                  <c:v>19.200848000000001</c:v>
                </c:pt>
                <c:pt idx="14799">
                  <c:v>19.201535999999987</c:v>
                </c:pt>
                <c:pt idx="14800">
                  <c:v>19.201543999999807</c:v>
                </c:pt>
                <c:pt idx="14801">
                  <c:v>19.201557000000001</c:v>
                </c:pt>
                <c:pt idx="14802">
                  <c:v>19.201727000000002</c:v>
                </c:pt>
                <c:pt idx="14803">
                  <c:v>19.201642999999766</c:v>
                </c:pt>
                <c:pt idx="14804">
                  <c:v>19.199207000000001</c:v>
                </c:pt>
                <c:pt idx="14805">
                  <c:v>19.200602999999774</c:v>
                </c:pt>
                <c:pt idx="14806">
                  <c:v>19.200507999999989</c:v>
                </c:pt>
                <c:pt idx="14807">
                  <c:v>19.202714999999788</c:v>
                </c:pt>
                <c:pt idx="14808">
                  <c:v>19.201279</c:v>
                </c:pt>
                <c:pt idx="14809">
                  <c:v>19.201011999999999</c:v>
                </c:pt>
                <c:pt idx="14810">
                  <c:v>19.201145</c:v>
                </c:pt>
                <c:pt idx="14811">
                  <c:v>19.200482999999807</c:v>
                </c:pt>
                <c:pt idx="14812">
                  <c:v>19.202100999999889</c:v>
                </c:pt>
                <c:pt idx="14813">
                  <c:v>19.200324999999989</c:v>
                </c:pt>
                <c:pt idx="14814">
                  <c:v>19.201817999999999</c:v>
                </c:pt>
                <c:pt idx="14815">
                  <c:v>19.201194999999988</c:v>
                </c:pt>
                <c:pt idx="14816">
                  <c:v>19.201324</c:v>
                </c:pt>
                <c:pt idx="14817">
                  <c:v>19.200116999999889</c:v>
                </c:pt>
                <c:pt idx="14818">
                  <c:v>19.200646999999744</c:v>
                </c:pt>
                <c:pt idx="14819">
                  <c:v>19.199858000000251</c:v>
                </c:pt>
                <c:pt idx="14820">
                  <c:v>19.200870999999999</c:v>
                </c:pt>
                <c:pt idx="14821">
                  <c:v>19.200389999999889</c:v>
                </c:pt>
                <c:pt idx="14822">
                  <c:v>19.200435999999989</c:v>
                </c:pt>
                <c:pt idx="14823">
                  <c:v>19.198753</c:v>
                </c:pt>
                <c:pt idx="14824">
                  <c:v>19.200016000000002</c:v>
                </c:pt>
                <c:pt idx="14825">
                  <c:v>19.198705999999987</c:v>
                </c:pt>
                <c:pt idx="14826">
                  <c:v>19.199659</c:v>
                </c:pt>
                <c:pt idx="14827">
                  <c:v>19.200196999999989</c:v>
                </c:pt>
                <c:pt idx="14828">
                  <c:v>19.199635000000001</c:v>
                </c:pt>
                <c:pt idx="14829">
                  <c:v>19.198860000000035</c:v>
                </c:pt>
                <c:pt idx="14830">
                  <c:v>19.200457</c:v>
                </c:pt>
                <c:pt idx="14831">
                  <c:v>19.197969000000189</c:v>
                </c:pt>
                <c:pt idx="14832">
                  <c:v>19.198591</c:v>
                </c:pt>
                <c:pt idx="14833">
                  <c:v>19.198367999999999</c:v>
                </c:pt>
                <c:pt idx="14834">
                  <c:v>19.199176999999999</c:v>
                </c:pt>
                <c:pt idx="14835">
                  <c:v>19.198404</c:v>
                </c:pt>
                <c:pt idx="14836">
                  <c:v>19.198775999999999</c:v>
                </c:pt>
                <c:pt idx="14837">
                  <c:v>19.197334000000001</c:v>
                </c:pt>
                <c:pt idx="14838">
                  <c:v>19.198844999999999</c:v>
                </c:pt>
                <c:pt idx="14839">
                  <c:v>19.199069999999999</c:v>
                </c:pt>
                <c:pt idx="14840">
                  <c:v>19.198988000000035</c:v>
                </c:pt>
                <c:pt idx="14841">
                  <c:v>19.199546999999889</c:v>
                </c:pt>
                <c:pt idx="14842">
                  <c:v>19.196721999999987</c:v>
                </c:pt>
                <c:pt idx="14843">
                  <c:v>19.198677</c:v>
                </c:pt>
                <c:pt idx="14844">
                  <c:v>19.198528</c:v>
                </c:pt>
                <c:pt idx="14845">
                  <c:v>19.198143000000002</c:v>
                </c:pt>
                <c:pt idx="14846">
                  <c:v>19.200299999999814</c:v>
                </c:pt>
                <c:pt idx="14847">
                  <c:v>19.197084000000135</c:v>
                </c:pt>
                <c:pt idx="14848">
                  <c:v>19.199435999999999</c:v>
                </c:pt>
                <c:pt idx="14849">
                  <c:v>19.198305000000001</c:v>
                </c:pt>
                <c:pt idx="14850">
                  <c:v>19.198257000000005</c:v>
                </c:pt>
                <c:pt idx="14851">
                  <c:v>19.199373000000001</c:v>
                </c:pt>
                <c:pt idx="14852">
                  <c:v>19.198129999999889</c:v>
                </c:pt>
                <c:pt idx="14853">
                  <c:v>19.200026999999814</c:v>
                </c:pt>
                <c:pt idx="14854">
                  <c:v>19.199687999999988</c:v>
                </c:pt>
                <c:pt idx="14855">
                  <c:v>19.199304999999999</c:v>
                </c:pt>
                <c:pt idx="14856">
                  <c:v>19.199649999999803</c:v>
                </c:pt>
                <c:pt idx="14857">
                  <c:v>19.200367</c:v>
                </c:pt>
                <c:pt idx="14858">
                  <c:v>19.199299</c:v>
                </c:pt>
                <c:pt idx="14859">
                  <c:v>19.200025999999987</c:v>
                </c:pt>
                <c:pt idx="14860">
                  <c:v>19.20046</c:v>
                </c:pt>
                <c:pt idx="14861">
                  <c:v>19.200685999999987</c:v>
                </c:pt>
                <c:pt idx="14862">
                  <c:v>19.201564999999999</c:v>
                </c:pt>
                <c:pt idx="14863">
                  <c:v>19.200161000000001</c:v>
                </c:pt>
                <c:pt idx="14864">
                  <c:v>19.200206999999889</c:v>
                </c:pt>
                <c:pt idx="14865">
                  <c:v>19.200520999999807</c:v>
                </c:pt>
                <c:pt idx="14866">
                  <c:v>19.199594000000001</c:v>
                </c:pt>
                <c:pt idx="14867">
                  <c:v>19.2013</c:v>
                </c:pt>
                <c:pt idx="14868">
                  <c:v>19.199762</c:v>
                </c:pt>
                <c:pt idx="14869">
                  <c:v>19.200348000000002</c:v>
                </c:pt>
                <c:pt idx="14870">
                  <c:v>19.201028999999988</c:v>
                </c:pt>
                <c:pt idx="14871">
                  <c:v>19.200384</c:v>
                </c:pt>
                <c:pt idx="14872">
                  <c:v>19.201329999999889</c:v>
                </c:pt>
                <c:pt idx="14873">
                  <c:v>19.199916999999999</c:v>
                </c:pt>
                <c:pt idx="14874">
                  <c:v>19.199669</c:v>
                </c:pt>
                <c:pt idx="14875">
                  <c:v>19.200398999999987</c:v>
                </c:pt>
                <c:pt idx="14876">
                  <c:v>19.200400999999989</c:v>
                </c:pt>
                <c:pt idx="14877">
                  <c:v>19.200869000000001</c:v>
                </c:pt>
                <c:pt idx="14878">
                  <c:v>19.200627999999799</c:v>
                </c:pt>
                <c:pt idx="14879">
                  <c:v>19.200198999999987</c:v>
                </c:pt>
                <c:pt idx="14880">
                  <c:v>19.201408000000001</c:v>
                </c:pt>
                <c:pt idx="14881">
                  <c:v>19.200861000000035</c:v>
                </c:pt>
                <c:pt idx="14882">
                  <c:v>19.201585999999999</c:v>
                </c:pt>
                <c:pt idx="14883">
                  <c:v>19.200316999999803</c:v>
                </c:pt>
                <c:pt idx="14884">
                  <c:v>19.200945000000001</c:v>
                </c:pt>
                <c:pt idx="14885">
                  <c:v>19.200106000000002</c:v>
                </c:pt>
                <c:pt idx="14886">
                  <c:v>19.200551999999988</c:v>
                </c:pt>
                <c:pt idx="14887">
                  <c:v>19.201025000000001</c:v>
                </c:pt>
                <c:pt idx="14888">
                  <c:v>19.200823</c:v>
                </c:pt>
                <c:pt idx="14889">
                  <c:v>19.200623999999788</c:v>
                </c:pt>
                <c:pt idx="14890">
                  <c:v>19.200744999999788</c:v>
                </c:pt>
                <c:pt idx="14891">
                  <c:v>19.201329999999889</c:v>
                </c:pt>
                <c:pt idx="14892">
                  <c:v>19.200419999999784</c:v>
                </c:pt>
                <c:pt idx="14893">
                  <c:v>19.20230099999981</c:v>
                </c:pt>
                <c:pt idx="14894">
                  <c:v>19.201677</c:v>
                </c:pt>
                <c:pt idx="14895">
                  <c:v>19.200192999999889</c:v>
                </c:pt>
                <c:pt idx="14896">
                  <c:v>19.201674000000001</c:v>
                </c:pt>
                <c:pt idx="14897">
                  <c:v>19.201350999999999</c:v>
                </c:pt>
                <c:pt idx="14898">
                  <c:v>19.20138</c:v>
                </c:pt>
                <c:pt idx="14899">
                  <c:v>19.200742999999694</c:v>
                </c:pt>
                <c:pt idx="14900">
                  <c:v>19.201025000000001</c:v>
                </c:pt>
                <c:pt idx="14901">
                  <c:v>19.200565000000001</c:v>
                </c:pt>
                <c:pt idx="14902">
                  <c:v>19.200348000000002</c:v>
                </c:pt>
                <c:pt idx="14903">
                  <c:v>19.201015000000005</c:v>
                </c:pt>
                <c:pt idx="14904">
                  <c:v>19.199987000000135</c:v>
                </c:pt>
                <c:pt idx="14905">
                  <c:v>19.200402999999795</c:v>
                </c:pt>
                <c:pt idx="14906">
                  <c:v>19.198312999999889</c:v>
                </c:pt>
                <c:pt idx="14907">
                  <c:v>19.200554</c:v>
                </c:pt>
                <c:pt idx="14908">
                  <c:v>19.200056</c:v>
                </c:pt>
                <c:pt idx="14909">
                  <c:v>19.198728999999989</c:v>
                </c:pt>
                <c:pt idx="14910">
                  <c:v>19.200101999999987</c:v>
                </c:pt>
                <c:pt idx="14911">
                  <c:v>19.199659</c:v>
                </c:pt>
                <c:pt idx="14912">
                  <c:v>19.198823999999988</c:v>
                </c:pt>
                <c:pt idx="14913">
                  <c:v>19.199183999999999</c:v>
                </c:pt>
                <c:pt idx="14914">
                  <c:v>19.199045000000005</c:v>
                </c:pt>
                <c:pt idx="14915">
                  <c:v>19.199697</c:v>
                </c:pt>
                <c:pt idx="14916">
                  <c:v>19.198753</c:v>
                </c:pt>
                <c:pt idx="14917">
                  <c:v>19.199318000000005</c:v>
                </c:pt>
                <c:pt idx="14918">
                  <c:v>19.198731999999989</c:v>
                </c:pt>
                <c:pt idx="14919">
                  <c:v>19.198376</c:v>
                </c:pt>
                <c:pt idx="14920">
                  <c:v>19.198205999999999</c:v>
                </c:pt>
                <c:pt idx="14921">
                  <c:v>19.199213</c:v>
                </c:pt>
                <c:pt idx="14922">
                  <c:v>19.198613999999989</c:v>
                </c:pt>
                <c:pt idx="14923">
                  <c:v>19.197064999999998</c:v>
                </c:pt>
                <c:pt idx="14924">
                  <c:v>19.198335999999987</c:v>
                </c:pt>
                <c:pt idx="14925">
                  <c:v>19.198329999999814</c:v>
                </c:pt>
                <c:pt idx="14926">
                  <c:v>19.200215999999987</c:v>
                </c:pt>
                <c:pt idx="14927">
                  <c:v>19.197557000000035</c:v>
                </c:pt>
                <c:pt idx="14928">
                  <c:v>19.200282999999889</c:v>
                </c:pt>
                <c:pt idx="14929">
                  <c:v>19.19844399999981</c:v>
                </c:pt>
                <c:pt idx="14930">
                  <c:v>19.198798999999987</c:v>
                </c:pt>
                <c:pt idx="14931">
                  <c:v>19.199379</c:v>
                </c:pt>
                <c:pt idx="14932">
                  <c:v>19.199456999999999</c:v>
                </c:pt>
                <c:pt idx="14933">
                  <c:v>19.199632999999814</c:v>
                </c:pt>
                <c:pt idx="14934">
                  <c:v>19.198834999999999</c:v>
                </c:pt>
                <c:pt idx="14935">
                  <c:v>19.199627</c:v>
                </c:pt>
                <c:pt idx="14936">
                  <c:v>19.199245000000001</c:v>
                </c:pt>
                <c:pt idx="14937">
                  <c:v>19.200831999999988</c:v>
                </c:pt>
                <c:pt idx="14938">
                  <c:v>19.199242000000002</c:v>
                </c:pt>
                <c:pt idx="14939">
                  <c:v>19.199951000000244</c:v>
                </c:pt>
                <c:pt idx="14940">
                  <c:v>19.198860000000035</c:v>
                </c:pt>
                <c:pt idx="14941">
                  <c:v>19.200285000000001</c:v>
                </c:pt>
                <c:pt idx="14942">
                  <c:v>19.200744999999788</c:v>
                </c:pt>
                <c:pt idx="14943">
                  <c:v>19.201117</c:v>
                </c:pt>
                <c:pt idx="14944">
                  <c:v>19.199062000000001</c:v>
                </c:pt>
                <c:pt idx="14945">
                  <c:v>19.200500000000002</c:v>
                </c:pt>
                <c:pt idx="14946">
                  <c:v>19.200661</c:v>
                </c:pt>
                <c:pt idx="14947">
                  <c:v>19.199839000000001</c:v>
                </c:pt>
                <c:pt idx="14948">
                  <c:v>19.199197999999999</c:v>
                </c:pt>
                <c:pt idx="14949">
                  <c:v>19.199976000000031</c:v>
                </c:pt>
                <c:pt idx="14950">
                  <c:v>19.200786999999803</c:v>
                </c:pt>
                <c:pt idx="14951">
                  <c:v>19.199766</c:v>
                </c:pt>
                <c:pt idx="14952">
                  <c:v>19.200918000000001</c:v>
                </c:pt>
                <c:pt idx="14953">
                  <c:v>19.20044299999973</c:v>
                </c:pt>
                <c:pt idx="14954">
                  <c:v>19.199563999999999</c:v>
                </c:pt>
                <c:pt idx="14955">
                  <c:v>19.201589999999989</c:v>
                </c:pt>
                <c:pt idx="14956">
                  <c:v>19.199787000000001</c:v>
                </c:pt>
                <c:pt idx="14957">
                  <c:v>19.201359</c:v>
                </c:pt>
                <c:pt idx="14958">
                  <c:v>19.202065999999999</c:v>
                </c:pt>
                <c:pt idx="14959">
                  <c:v>19.201976999999999</c:v>
                </c:pt>
                <c:pt idx="14960">
                  <c:v>19.201315000000001</c:v>
                </c:pt>
                <c:pt idx="14961">
                  <c:v>19.201445</c:v>
                </c:pt>
                <c:pt idx="14962">
                  <c:v>19.201481000000001</c:v>
                </c:pt>
                <c:pt idx="14963">
                  <c:v>19.200118999999987</c:v>
                </c:pt>
                <c:pt idx="14964">
                  <c:v>19.200759999999889</c:v>
                </c:pt>
                <c:pt idx="14965">
                  <c:v>19.201124</c:v>
                </c:pt>
                <c:pt idx="14966">
                  <c:v>19.199100000000001</c:v>
                </c:pt>
                <c:pt idx="14967">
                  <c:v>19.199809999999999</c:v>
                </c:pt>
                <c:pt idx="14968">
                  <c:v>19.199551000000035</c:v>
                </c:pt>
                <c:pt idx="14969">
                  <c:v>19.201041999999987</c:v>
                </c:pt>
                <c:pt idx="14970">
                  <c:v>19.200362999999989</c:v>
                </c:pt>
                <c:pt idx="14971">
                  <c:v>19.201924999999999</c:v>
                </c:pt>
                <c:pt idx="14972">
                  <c:v>19.200928000000001</c:v>
                </c:pt>
                <c:pt idx="14973">
                  <c:v>19.199368000000035</c:v>
                </c:pt>
                <c:pt idx="14974">
                  <c:v>19.200481</c:v>
                </c:pt>
                <c:pt idx="14975">
                  <c:v>19.199909000000005</c:v>
                </c:pt>
                <c:pt idx="14976">
                  <c:v>19.199741</c:v>
                </c:pt>
                <c:pt idx="14977">
                  <c:v>19.201405999999999</c:v>
                </c:pt>
                <c:pt idx="14978">
                  <c:v>19.200861000000035</c:v>
                </c:pt>
                <c:pt idx="14979">
                  <c:v>19.201889000000001</c:v>
                </c:pt>
                <c:pt idx="14980">
                  <c:v>19.200697000000002</c:v>
                </c:pt>
                <c:pt idx="14981">
                  <c:v>19.200328999999989</c:v>
                </c:pt>
                <c:pt idx="14982">
                  <c:v>19.200221999999989</c:v>
                </c:pt>
                <c:pt idx="14983">
                  <c:v>19.199601999999999</c:v>
                </c:pt>
                <c:pt idx="14984">
                  <c:v>19.198962999999999</c:v>
                </c:pt>
                <c:pt idx="14985">
                  <c:v>19.199112</c:v>
                </c:pt>
                <c:pt idx="14986">
                  <c:v>19.200608999999989</c:v>
                </c:pt>
                <c:pt idx="14987">
                  <c:v>19.200002999999889</c:v>
                </c:pt>
                <c:pt idx="14988">
                  <c:v>19.201535999999987</c:v>
                </c:pt>
                <c:pt idx="14989">
                  <c:v>19.198129999999889</c:v>
                </c:pt>
                <c:pt idx="14990">
                  <c:v>19.199287000000005</c:v>
                </c:pt>
                <c:pt idx="14991">
                  <c:v>19.198621999999986</c:v>
                </c:pt>
                <c:pt idx="14992">
                  <c:v>19.200372999999889</c:v>
                </c:pt>
                <c:pt idx="14993">
                  <c:v>19.198022999999989</c:v>
                </c:pt>
                <c:pt idx="14994">
                  <c:v>19.199172999999988</c:v>
                </c:pt>
                <c:pt idx="14995">
                  <c:v>19.199980000000131</c:v>
                </c:pt>
                <c:pt idx="14996">
                  <c:v>19.198823999999988</c:v>
                </c:pt>
                <c:pt idx="14997">
                  <c:v>19.198525999999987</c:v>
                </c:pt>
                <c:pt idx="14998">
                  <c:v>19.199145999999999</c:v>
                </c:pt>
                <c:pt idx="14999">
                  <c:v>19.199560000000005</c:v>
                </c:pt>
                <c:pt idx="15000">
                  <c:v>19.198331999999986</c:v>
                </c:pt>
                <c:pt idx="15001">
                  <c:v>19.200355999999999</c:v>
                </c:pt>
                <c:pt idx="15002">
                  <c:v>19.199673000000001</c:v>
                </c:pt>
                <c:pt idx="15003">
                  <c:v>19.198996999999999</c:v>
                </c:pt>
                <c:pt idx="15004">
                  <c:v>19.199200000000001</c:v>
                </c:pt>
                <c:pt idx="15005">
                  <c:v>19.198238</c:v>
                </c:pt>
                <c:pt idx="15006">
                  <c:v>19.199912999999999</c:v>
                </c:pt>
                <c:pt idx="15007">
                  <c:v>19.198727000000002</c:v>
                </c:pt>
                <c:pt idx="15008">
                  <c:v>19.198919</c:v>
                </c:pt>
                <c:pt idx="15009">
                  <c:v>19.199179000000001</c:v>
                </c:pt>
                <c:pt idx="15010">
                  <c:v>19.199417</c:v>
                </c:pt>
                <c:pt idx="15011">
                  <c:v>19.198982000000001</c:v>
                </c:pt>
                <c:pt idx="15012">
                  <c:v>19.198350999999999</c:v>
                </c:pt>
                <c:pt idx="15013">
                  <c:v>19.198864000000135</c:v>
                </c:pt>
                <c:pt idx="15014">
                  <c:v>19.199256999999999</c:v>
                </c:pt>
                <c:pt idx="15015">
                  <c:v>19.198844999999999</c:v>
                </c:pt>
                <c:pt idx="15016">
                  <c:v>19.200715999999989</c:v>
                </c:pt>
                <c:pt idx="15017">
                  <c:v>19.200082999999989</c:v>
                </c:pt>
                <c:pt idx="15018">
                  <c:v>19.200607000000002</c:v>
                </c:pt>
                <c:pt idx="15019">
                  <c:v>19.199593</c:v>
                </c:pt>
                <c:pt idx="15020">
                  <c:v>19.200607000000002</c:v>
                </c:pt>
                <c:pt idx="15021">
                  <c:v>19.200679999999807</c:v>
                </c:pt>
                <c:pt idx="15022">
                  <c:v>19.200475999999988</c:v>
                </c:pt>
                <c:pt idx="15023">
                  <c:v>19.199406</c:v>
                </c:pt>
                <c:pt idx="15024">
                  <c:v>19.199938000000031</c:v>
                </c:pt>
                <c:pt idx="15025">
                  <c:v>19.198971000000135</c:v>
                </c:pt>
                <c:pt idx="15026">
                  <c:v>19.199324000000001</c:v>
                </c:pt>
                <c:pt idx="15027">
                  <c:v>19.198961000000196</c:v>
                </c:pt>
                <c:pt idx="15028">
                  <c:v>19.199000999999999</c:v>
                </c:pt>
                <c:pt idx="15029">
                  <c:v>19.200942999999889</c:v>
                </c:pt>
                <c:pt idx="15030">
                  <c:v>19.201031</c:v>
                </c:pt>
                <c:pt idx="15031">
                  <c:v>19.1998840000002</c:v>
                </c:pt>
                <c:pt idx="15032">
                  <c:v>19.198269</c:v>
                </c:pt>
                <c:pt idx="15033">
                  <c:v>19.200372999999889</c:v>
                </c:pt>
                <c:pt idx="15034">
                  <c:v>19.199835000000135</c:v>
                </c:pt>
                <c:pt idx="15035">
                  <c:v>19.200412999999781</c:v>
                </c:pt>
                <c:pt idx="15036">
                  <c:v>19.200116999999889</c:v>
                </c:pt>
                <c:pt idx="15037">
                  <c:v>19.200311999999986</c:v>
                </c:pt>
                <c:pt idx="15038">
                  <c:v>19.199064000000035</c:v>
                </c:pt>
                <c:pt idx="15039">
                  <c:v>19.200261999999999</c:v>
                </c:pt>
                <c:pt idx="15040">
                  <c:v>19.200294</c:v>
                </c:pt>
                <c:pt idx="15041">
                  <c:v>19.201187000000001</c:v>
                </c:pt>
                <c:pt idx="15042">
                  <c:v>19.199896000000031</c:v>
                </c:pt>
                <c:pt idx="15043">
                  <c:v>19.200104</c:v>
                </c:pt>
                <c:pt idx="15044">
                  <c:v>19.200517999999889</c:v>
                </c:pt>
                <c:pt idx="15045">
                  <c:v>19.201193</c:v>
                </c:pt>
                <c:pt idx="15046">
                  <c:v>19.199614</c:v>
                </c:pt>
                <c:pt idx="15047">
                  <c:v>19.200873999999999</c:v>
                </c:pt>
                <c:pt idx="15048">
                  <c:v>19.200191</c:v>
                </c:pt>
                <c:pt idx="15049">
                  <c:v>19.201537999999989</c:v>
                </c:pt>
                <c:pt idx="15050">
                  <c:v>19.200886000000001</c:v>
                </c:pt>
                <c:pt idx="15051">
                  <c:v>19.200509999999788</c:v>
                </c:pt>
                <c:pt idx="15052">
                  <c:v>19.201553000000001</c:v>
                </c:pt>
                <c:pt idx="15053">
                  <c:v>19.200343999999788</c:v>
                </c:pt>
                <c:pt idx="15054">
                  <c:v>19.199348000000001</c:v>
                </c:pt>
                <c:pt idx="15055">
                  <c:v>19.20044299999973</c:v>
                </c:pt>
                <c:pt idx="15056">
                  <c:v>19.199551000000035</c:v>
                </c:pt>
                <c:pt idx="15057">
                  <c:v>19.198891000000035</c:v>
                </c:pt>
                <c:pt idx="15058">
                  <c:v>19.200669999999889</c:v>
                </c:pt>
                <c:pt idx="15059">
                  <c:v>19.201183</c:v>
                </c:pt>
                <c:pt idx="15060">
                  <c:v>19.199694000000001</c:v>
                </c:pt>
                <c:pt idx="15061">
                  <c:v>19.199738</c:v>
                </c:pt>
                <c:pt idx="15062">
                  <c:v>19.199604000000001</c:v>
                </c:pt>
                <c:pt idx="15063">
                  <c:v>19.201426999999889</c:v>
                </c:pt>
                <c:pt idx="15064">
                  <c:v>19.198992000000001</c:v>
                </c:pt>
                <c:pt idx="15065">
                  <c:v>19.201844999999999</c:v>
                </c:pt>
                <c:pt idx="15066">
                  <c:v>19.200465999999999</c:v>
                </c:pt>
                <c:pt idx="15067">
                  <c:v>19.200800000000001</c:v>
                </c:pt>
                <c:pt idx="15068">
                  <c:v>19.199801999999998</c:v>
                </c:pt>
                <c:pt idx="15069">
                  <c:v>19.201104999999988</c:v>
                </c:pt>
                <c:pt idx="15070">
                  <c:v>19.200482999999807</c:v>
                </c:pt>
                <c:pt idx="15071">
                  <c:v>19.201006</c:v>
                </c:pt>
                <c:pt idx="15072">
                  <c:v>19.200479999999889</c:v>
                </c:pt>
                <c:pt idx="15073">
                  <c:v>19.200665000000001</c:v>
                </c:pt>
                <c:pt idx="15074">
                  <c:v>19.199673000000001</c:v>
                </c:pt>
                <c:pt idx="15075">
                  <c:v>19.200959999999988</c:v>
                </c:pt>
                <c:pt idx="15076">
                  <c:v>19.199369000000001</c:v>
                </c:pt>
                <c:pt idx="15077">
                  <c:v>19.200866999999999</c:v>
                </c:pt>
                <c:pt idx="15078">
                  <c:v>19.200804000000005</c:v>
                </c:pt>
                <c:pt idx="15079">
                  <c:v>19.200659000000002</c:v>
                </c:pt>
                <c:pt idx="15080">
                  <c:v>19.200343999999788</c:v>
                </c:pt>
                <c:pt idx="15081">
                  <c:v>19.199444</c:v>
                </c:pt>
                <c:pt idx="15082">
                  <c:v>19.199514000000001</c:v>
                </c:pt>
                <c:pt idx="15083">
                  <c:v>19.199491999999999</c:v>
                </c:pt>
                <c:pt idx="15084">
                  <c:v>19.199103999999988</c:v>
                </c:pt>
                <c:pt idx="15085">
                  <c:v>19.200158999999999</c:v>
                </c:pt>
                <c:pt idx="15086">
                  <c:v>19.199867000000211</c:v>
                </c:pt>
                <c:pt idx="15087">
                  <c:v>19.199938000000031</c:v>
                </c:pt>
                <c:pt idx="15088">
                  <c:v>19.199269999999999</c:v>
                </c:pt>
                <c:pt idx="15089">
                  <c:v>19.20029299999981</c:v>
                </c:pt>
                <c:pt idx="15090">
                  <c:v>19.200154999999999</c:v>
                </c:pt>
                <c:pt idx="15091">
                  <c:v>19.198260999999999</c:v>
                </c:pt>
                <c:pt idx="15092">
                  <c:v>19.198722999999781</c:v>
                </c:pt>
                <c:pt idx="15093">
                  <c:v>19.199020000000001</c:v>
                </c:pt>
                <c:pt idx="15094">
                  <c:v>19.199643999999989</c:v>
                </c:pt>
                <c:pt idx="15095">
                  <c:v>19.200378000000001</c:v>
                </c:pt>
                <c:pt idx="15096">
                  <c:v>19.200282999999889</c:v>
                </c:pt>
                <c:pt idx="15097">
                  <c:v>19.200032999999788</c:v>
                </c:pt>
                <c:pt idx="15098">
                  <c:v>19.198408000000001</c:v>
                </c:pt>
                <c:pt idx="15099">
                  <c:v>19.200011999999987</c:v>
                </c:pt>
                <c:pt idx="15100">
                  <c:v>19.201262</c:v>
                </c:pt>
                <c:pt idx="15101">
                  <c:v>19.199743000000002</c:v>
                </c:pt>
                <c:pt idx="15102">
                  <c:v>19.199959000000035</c:v>
                </c:pt>
                <c:pt idx="15103">
                  <c:v>19.201274999999999</c:v>
                </c:pt>
                <c:pt idx="15104">
                  <c:v>19.198906000000001</c:v>
                </c:pt>
                <c:pt idx="15105">
                  <c:v>19.200174000000001</c:v>
                </c:pt>
                <c:pt idx="15106">
                  <c:v>19.200614999999889</c:v>
                </c:pt>
                <c:pt idx="15107">
                  <c:v>19.199100000000001</c:v>
                </c:pt>
                <c:pt idx="15108">
                  <c:v>19.199384999999999</c:v>
                </c:pt>
                <c:pt idx="15109">
                  <c:v>19.200236999999788</c:v>
                </c:pt>
                <c:pt idx="15110">
                  <c:v>19.200202999999803</c:v>
                </c:pt>
                <c:pt idx="15111">
                  <c:v>19.1998770000002</c:v>
                </c:pt>
                <c:pt idx="15112">
                  <c:v>19.198934999999999</c:v>
                </c:pt>
                <c:pt idx="15113">
                  <c:v>19.198816000000001</c:v>
                </c:pt>
                <c:pt idx="15114">
                  <c:v>19.200036999999799</c:v>
                </c:pt>
                <c:pt idx="15115">
                  <c:v>19.199133</c:v>
                </c:pt>
                <c:pt idx="15116">
                  <c:v>19.200298</c:v>
                </c:pt>
                <c:pt idx="15117">
                  <c:v>19.200145999999989</c:v>
                </c:pt>
                <c:pt idx="15118">
                  <c:v>19.198779999999989</c:v>
                </c:pt>
                <c:pt idx="15119">
                  <c:v>19.1998770000002</c:v>
                </c:pt>
                <c:pt idx="15120">
                  <c:v>19.199896000000031</c:v>
                </c:pt>
                <c:pt idx="15121">
                  <c:v>19.200215999999987</c:v>
                </c:pt>
                <c:pt idx="15122">
                  <c:v>19.199755000000035</c:v>
                </c:pt>
                <c:pt idx="15123">
                  <c:v>19.200318999999986</c:v>
                </c:pt>
                <c:pt idx="15124">
                  <c:v>19.199234000000001</c:v>
                </c:pt>
                <c:pt idx="15125">
                  <c:v>19.199331000000001</c:v>
                </c:pt>
                <c:pt idx="15126">
                  <c:v>19.200131999999989</c:v>
                </c:pt>
                <c:pt idx="15127">
                  <c:v>19.200990999999988</c:v>
                </c:pt>
                <c:pt idx="15128">
                  <c:v>19.200019999999814</c:v>
                </c:pt>
                <c:pt idx="15129">
                  <c:v>19.1999150000002</c:v>
                </c:pt>
                <c:pt idx="15130">
                  <c:v>19.200849999999889</c:v>
                </c:pt>
                <c:pt idx="15131">
                  <c:v>19.200662999999889</c:v>
                </c:pt>
                <c:pt idx="15132">
                  <c:v>19.199545000000001</c:v>
                </c:pt>
                <c:pt idx="15133">
                  <c:v>19.166125999999988</c:v>
                </c:pt>
                <c:pt idx="15134">
                  <c:v>19.140969999999999</c:v>
                </c:pt>
                <c:pt idx="15135">
                  <c:v>19.132507</c:v>
                </c:pt>
                <c:pt idx="15136">
                  <c:v>19.132919000000001</c:v>
                </c:pt>
                <c:pt idx="15137">
                  <c:v>19.131398999999998</c:v>
                </c:pt>
                <c:pt idx="15138">
                  <c:v>19.131018000000203</c:v>
                </c:pt>
                <c:pt idx="15139">
                  <c:v>19.12978</c:v>
                </c:pt>
                <c:pt idx="15140">
                  <c:v>19.123448999999987</c:v>
                </c:pt>
                <c:pt idx="15141">
                  <c:v>19.115117999999999</c:v>
                </c:pt>
                <c:pt idx="15142">
                  <c:v>19.102201000000001</c:v>
                </c:pt>
                <c:pt idx="15143">
                  <c:v>19.090465999999999</c:v>
                </c:pt>
                <c:pt idx="15144">
                  <c:v>19.076937000000001</c:v>
                </c:pt>
                <c:pt idx="15145">
                  <c:v>19.06250199999981</c:v>
                </c:pt>
                <c:pt idx="15146">
                  <c:v>19.050460999999999</c:v>
                </c:pt>
                <c:pt idx="15147">
                  <c:v>19.039784999999988</c:v>
                </c:pt>
                <c:pt idx="15148">
                  <c:v>19.029163</c:v>
                </c:pt>
                <c:pt idx="15149">
                  <c:v>19.017477000000031</c:v>
                </c:pt>
                <c:pt idx="15150">
                  <c:v>19.008897999999999</c:v>
                </c:pt>
                <c:pt idx="15151">
                  <c:v>18.999075000000001</c:v>
                </c:pt>
                <c:pt idx="15152">
                  <c:v>18.990395999999986</c:v>
                </c:pt>
                <c:pt idx="15153">
                  <c:v>18.984422999999719</c:v>
                </c:pt>
                <c:pt idx="15154">
                  <c:v>18.98144499999977</c:v>
                </c:pt>
                <c:pt idx="15155">
                  <c:v>18.982261999999889</c:v>
                </c:pt>
                <c:pt idx="15156">
                  <c:v>18.984176999999889</c:v>
                </c:pt>
                <c:pt idx="15157">
                  <c:v>18.989678999999889</c:v>
                </c:pt>
                <c:pt idx="15158">
                  <c:v>18.993948</c:v>
                </c:pt>
                <c:pt idx="15159">
                  <c:v>19.001524</c:v>
                </c:pt>
                <c:pt idx="15160">
                  <c:v>19.006360999999988</c:v>
                </c:pt>
                <c:pt idx="15161">
                  <c:v>19.008555999999999</c:v>
                </c:pt>
                <c:pt idx="15162">
                  <c:v>19.0099750000002</c:v>
                </c:pt>
                <c:pt idx="15163">
                  <c:v>19.011288000000135</c:v>
                </c:pt>
                <c:pt idx="15164">
                  <c:v>19.011309000000001</c:v>
                </c:pt>
                <c:pt idx="15165">
                  <c:v>19.011810000000189</c:v>
                </c:pt>
                <c:pt idx="15166">
                  <c:v>19.010760999999999</c:v>
                </c:pt>
                <c:pt idx="15167">
                  <c:v>19.011374000000131</c:v>
                </c:pt>
                <c:pt idx="15168">
                  <c:v>19.010441</c:v>
                </c:pt>
                <c:pt idx="15169">
                  <c:v>19.009813000000001</c:v>
                </c:pt>
                <c:pt idx="15170">
                  <c:v>19.008621000000002</c:v>
                </c:pt>
                <c:pt idx="15171">
                  <c:v>19.005689999999788</c:v>
                </c:pt>
                <c:pt idx="15172">
                  <c:v>19.003679000000002</c:v>
                </c:pt>
                <c:pt idx="15173">
                  <c:v>19.002554</c:v>
                </c:pt>
                <c:pt idx="15174">
                  <c:v>19.001615999999999</c:v>
                </c:pt>
                <c:pt idx="15175">
                  <c:v>19.001528</c:v>
                </c:pt>
                <c:pt idx="15176">
                  <c:v>19.000167999999999</c:v>
                </c:pt>
                <c:pt idx="15177">
                  <c:v>19.000912</c:v>
                </c:pt>
                <c:pt idx="15178">
                  <c:v>19.000021</c:v>
                </c:pt>
                <c:pt idx="15179">
                  <c:v>19.000545999999989</c:v>
                </c:pt>
                <c:pt idx="15180">
                  <c:v>19.000421999999986</c:v>
                </c:pt>
                <c:pt idx="15181">
                  <c:v>18.999072999999989</c:v>
                </c:pt>
                <c:pt idx="15182">
                  <c:v>18.999881999999999</c:v>
                </c:pt>
                <c:pt idx="15183">
                  <c:v>18.999272999999889</c:v>
                </c:pt>
                <c:pt idx="15184">
                  <c:v>18.999698999999989</c:v>
                </c:pt>
                <c:pt idx="15185">
                  <c:v>18.998550000000002</c:v>
                </c:pt>
                <c:pt idx="15186">
                  <c:v>18.998792999999683</c:v>
                </c:pt>
                <c:pt idx="15187">
                  <c:v>18.998826999999814</c:v>
                </c:pt>
                <c:pt idx="15188">
                  <c:v>18.998555999999986</c:v>
                </c:pt>
                <c:pt idx="15189">
                  <c:v>19.000271000000001</c:v>
                </c:pt>
                <c:pt idx="15190">
                  <c:v>18.999717999999795</c:v>
                </c:pt>
                <c:pt idx="15191">
                  <c:v>18.998948999999989</c:v>
                </c:pt>
                <c:pt idx="15192">
                  <c:v>18.998759999999766</c:v>
                </c:pt>
                <c:pt idx="15193">
                  <c:v>18.998673999999788</c:v>
                </c:pt>
                <c:pt idx="15194">
                  <c:v>19.000482999999889</c:v>
                </c:pt>
                <c:pt idx="15195">
                  <c:v>18.999822999999989</c:v>
                </c:pt>
                <c:pt idx="15196">
                  <c:v>18.998284999999989</c:v>
                </c:pt>
                <c:pt idx="15197">
                  <c:v>19.001135000000001</c:v>
                </c:pt>
                <c:pt idx="15198">
                  <c:v>18.999362999999889</c:v>
                </c:pt>
                <c:pt idx="15199">
                  <c:v>19.000574</c:v>
                </c:pt>
                <c:pt idx="15200">
                  <c:v>18.999602999999759</c:v>
                </c:pt>
                <c:pt idx="15201">
                  <c:v>18.999262000000002</c:v>
                </c:pt>
                <c:pt idx="15202">
                  <c:v>18.999728999999814</c:v>
                </c:pt>
                <c:pt idx="15203">
                  <c:v>19.001162000000001</c:v>
                </c:pt>
                <c:pt idx="15204">
                  <c:v>18.999285</c:v>
                </c:pt>
                <c:pt idx="15205">
                  <c:v>19.000312999999807</c:v>
                </c:pt>
                <c:pt idx="15206">
                  <c:v>19.001097000000001</c:v>
                </c:pt>
                <c:pt idx="15207">
                  <c:v>19.001321999999988</c:v>
                </c:pt>
                <c:pt idx="15208">
                  <c:v>18.998774999999807</c:v>
                </c:pt>
                <c:pt idx="15209">
                  <c:v>19.000903999999988</c:v>
                </c:pt>
                <c:pt idx="15210">
                  <c:v>19.000216999999989</c:v>
                </c:pt>
                <c:pt idx="15211">
                  <c:v>19.000035999999987</c:v>
                </c:pt>
                <c:pt idx="15212">
                  <c:v>19.000897999999999</c:v>
                </c:pt>
                <c:pt idx="15213">
                  <c:v>19.000432999999777</c:v>
                </c:pt>
                <c:pt idx="15214">
                  <c:v>19.000924999999999</c:v>
                </c:pt>
                <c:pt idx="15215">
                  <c:v>19.00059299999981</c:v>
                </c:pt>
                <c:pt idx="15216">
                  <c:v>19.000374000000001</c:v>
                </c:pt>
                <c:pt idx="15217">
                  <c:v>19.000628999999989</c:v>
                </c:pt>
                <c:pt idx="15218">
                  <c:v>19.000288000000001</c:v>
                </c:pt>
                <c:pt idx="15219">
                  <c:v>19.000129999999814</c:v>
                </c:pt>
                <c:pt idx="15220">
                  <c:v>19.000872000000001</c:v>
                </c:pt>
                <c:pt idx="15221">
                  <c:v>19.000876999999999</c:v>
                </c:pt>
                <c:pt idx="15222">
                  <c:v>19.000745999999989</c:v>
                </c:pt>
                <c:pt idx="15223">
                  <c:v>19.000216000000002</c:v>
                </c:pt>
                <c:pt idx="15224">
                  <c:v>19.0009650000002</c:v>
                </c:pt>
                <c:pt idx="15225">
                  <c:v>19.000921000000005</c:v>
                </c:pt>
                <c:pt idx="15226">
                  <c:v>19.001356000000001</c:v>
                </c:pt>
                <c:pt idx="15227">
                  <c:v>19.000992</c:v>
                </c:pt>
                <c:pt idx="15228">
                  <c:v>19.000834999999999</c:v>
                </c:pt>
                <c:pt idx="15229">
                  <c:v>18.999956000000001</c:v>
                </c:pt>
                <c:pt idx="15230">
                  <c:v>18.999891000000005</c:v>
                </c:pt>
                <c:pt idx="15231">
                  <c:v>19.000546999999774</c:v>
                </c:pt>
                <c:pt idx="15232">
                  <c:v>19.00053999999977</c:v>
                </c:pt>
                <c:pt idx="15233">
                  <c:v>19.000451999999999</c:v>
                </c:pt>
                <c:pt idx="15234">
                  <c:v>18.999473999999989</c:v>
                </c:pt>
                <c:pt idx="15235">
                  <c:v>18.998861000000005</c:v>
                </c:pt>
                <c:pt idx="15236">
                  <c:v>18.999772999999784</c:v>
                </c:pt>
                <c:pt idx="15237">
                  <c:v>18.999980999999988</c:v>
                </c:pt>
                <c:pt idx="15238">
                  <c:v>19.000181000000001</c:v>
                </c:pt>
                <c:pt idx="15239">
                  <c:v>18.999811000000001</c:v>
                </c:pt>
                <c:pt idx="15240">
                  <c:v>19.000292000000002</c:v>
                </c:pt>
                <c:pt idx="15241">
                  <c:v>18.998414999999788</c:v>
                </c:pt>
                <c:pt idx="15242">
                  <c:v>19.000698</c:v>
                </c:pt>
                <c:pt idx="15243">
                  <c:v>18.998864999999999</c:v>
                </c:pt>
                <c:pt idx="15244">
                  <c:v>18.999935000000001</c:v>
                </c:pt>
                <c:pt idx="15245">
                  <c:v>18.999169999999989</c:v>
                </c:pt>
                <c:pt idx="15246">
                  <c:v>18.998927999999989</c:v>
                </c:pt>
                <c:pt idx="15247">
                  <c:v>18.998706999999715</c:v>
                </c:pt>
                <c:pt idx="15248">
                  <c:v>18.998776999999759</c:v>
                </c:pt>
                <c:pt idx="15249">
                  <c:v>18.997689999999814</c:v>
                </c:pt>
                <c:pt idx="15250">
                  <c:v>18.99765</c:v>
                </c:pt>
                <c:pt idx="15251">
                  <c:v>18.998937999999889</c:v>
                </c:pt>
                <c:pt idx="15252">
                  <c:v>18.999795999999989</c:v>
                </c:pt>
                <c:pt idx="15253">
                  <c:v>18.997015000000001</c:v>
                </c:pt>
                <c:pt idx="15254">
                  <c:v>18.996732999999679</c:v>
                </c:pt>
                <c:pt idx="15255">
                  <c:v>18.998776999999759</c:v>
                </c:pt>
                <c:pt idx="15256">
                  <c:v>18.998744999999708</c:v>
                </c:pt>
                <c:pt idx="15257">
                  <c:v>18.997501</c:v>
                </c:pt>
                <c:pt idx="15258">
                  <c:v>18.999428000000002</c:v>
                </c:pt>
                <c:pt idx="15259">
                  <c:v>18.997955000000207</c:v>
                </c:pt>
                <c:pt idx="15260">
                  <c:v>18.99821999999973</c:v>
                </c:pt>
                <c:pt idx="15261">
                  <c:v>18.998536999999679</c:v>
                </c:pt>
                <c:pt idx="15262">
                  <c:v>18.998752999999766</c:v>
                </c:pt>
                <c:pt idx="15263">
                  <c:v>18.997761000000001</c:v>
                </c:pt>
                <c:pt idx="15264">
                  <c:v>18.998259999999803</c:v>
                </c:pt>
                <c:pt idx="15265">
                  <c:v>18.997688</c:v>
                </c:pt>
                <c:pt idx="15266">
                  <c:v>18.99931299999977</c:v>
                </c:pt>
                <c:pt idx="15267">
                  <c:v>18.999408999999989</c:v>
                </c:pt>
                <c:pt idx="15268">
                  <c:v>18.999063</c:v>
                </c:pt>
                <c:pt idx="15269">
                  <c:v>18.998405000000002</c:v>
                </c:pt>
                <c:pt idx="15270">
                  <c:v>18.998273999999814</c:v>
                </c:pt>
                <c:pt idx="15271">
                  <c:v>18.999616999999766</c:v>
                </c:pt>
                <c:pt idx="15272">
                  <c:v>18.999825999999999</c:v>
                </c:pt>
                <c:pt idx="15273">
                  <c:v>18.997779999999889</c:v>
                </c:pt>
                <c:pt idx="15274">
                  <c:v>18.999604999999889</c:v>
                </c:pt>
                <c:pt idx="15275">
                  <c:v>18.999604999999889</c:v>
                </c:pt>
                <c:pt idx="15276">
                  <c:v>18.999889</c:v>
                </c:pt>
                <c:pt idx="15277">
                  <c:v>19.000525999999986</c:v>
                </c:pt>
                <c:pt idx="15278">
                  <c:v>18.999585999999987</c:v>
                </c:pt>
                <c:pt idx="15279">
                  <c:v>18.999305999999986</c:v>
                </c:pt>
                <c:pt idx="15280">
                  <c:v>19.000381000000001</c:v>
                </c:pt>
                <c:pt idx="15281">
                  <c:v>18.999381999999986</c:v>
                </c:pt>
                <c:pt idx="15282">
                  <c:v>19.000059</c:v>
                </c:pt>
                <c:pt idx="15283">
                  <c:v>19.000413999999989</c:v>
                </c:pt>
                <c:pt idx="15284">
                  <c:v>19.001303</c:v>
                </c:pt>
                <c:pt idx="15285">
                  <c:v>18.999881999999999</c:v>
                </c:pt>
                <c:pt idx="15286">
                  <c:v>19.000445999999986</c:v>
                </c:pt>
                <c:pt idx="15287">
                  <c:v>19.001358000000035</c:v>
                </c:pt>
                <c:pt idx="15288">
                  <c:v>19.000195000000001</c:v>
                </c:pt>
                <c:pt idx="15289">
                  <c:v>19.000978000000035</c:v>
                </c:pt>
                <c:pt idx="15290">
                  <c:v>19.001128999999999</c:v>
                </c:pt>
                <c:pt idx="15291">
                  <c:v>19.001024000000001</c:v>
                </c:pt>
                <c:pt idx="15292">
                  <c:v>19.001286</c:v>
                </c:pt>
                <c:pt idx="15293">
                  <c:v>19.001028000000005</c:v>
                </c:pt>
                <c:pt idx="15294">
                  <c:v>19.002050000000001</c:v>
                </c:pt>
                <c:pt idx="15295">
                  <c:v>19.001563999999988</c:v>
                </c:pt>
                <c:pt idx="15296">
                  <c:v>19.002124999999989</c:v>
                </c:pt>
                <c:pt idx="15297">
                  <c:v>19.001503</c:v>
                </c:pt>
                <c:pt idx="15298">
                  <c:v>19.003021</c:v>
                </c:pt>
                <c:pt idx="15299">
                  <c:v>19.002500999999889</c:v>
                </c:pt>
                <c:pt idx="15300">
                  <c:v>19.001145999999999</c:v>
                </c:pt>
                <c:pt idx="15301">
                  <c:v>19.001204999999999</c:v>
                </c:pt>
                <c:pt idx="15302">
                  <c:v>19.001045000000001</c:v>
                </c:pt>
                <c:pt idx="15303">
                  <c:v>19.002154999999988</c:v>
                </c:pt>
                <c:pt idx="15304">
                  <c:v>19.002162999999989</c:v>
                </c:pt>
                <c:pt idx="15305">
                  <c:v>19.001425000000001</c:v>
                </c:pt>
                <c:pt idx="15306">
                  <c:v>19.002375000000001</c:v>
                </c:pt>
                <c:pt idx="15307">
                  <c:v>19.002661</c:v>
                </c:pt>
                <c:pt idx="15308">
                  <c:v>19.001856000000135</c:v>
                </c:pt>
                <c:pt idx="15309">
                  <c:v>19.000378000000001</c:v>
                </c:pt>
                <c:pt idx="15310">
                  <c:v>19.001283999999988</c:v>
                </c:pt>
                <c:pt idx="15311">
                  <c:v>19.001339000000002</c:v>
                </c:pt>
                <c:pt idx="15312">
                  <c:v>19.002618999999989</c:v>
                </c:pt>
                <c:pt idx="15313">
                  <c:v>19.000603000000002</c:v>
                </c:pt>
                <c:pt idx="15314">
                  <c:v>19.001484000000001</c:v>
                </c:pt>
                <c:pt idx="15315">
                  <c:v>19.001995000000203</c:v>
                </c:pt>
                <c:pt idx="15316">
                  <c:v>19.000847</c:v>
                </c:pt>
                <c:pt idx="15317">
                  <c:v>19.000208000000001</c:v>
                </c:pt>
                <c:pt idx="15318">
                  <c:v>19.000897999999999</c:v>
                </c:pt>
                <c:pt idx="15319">
                  <c:v>19.00103</c:v>
                </c:pt>
                <c:pt idx="15320">
                  <c:v>19.000972999999988</c:v>
                </c:pt>
                <c:pt idx="15321">
                  <c:v>18.998797999999766</c:v>
                </c:pt>
                <c:pt idx="15322">
                  <c:v>19.00132</c:v>
                </c:pt>
                <c:pt idx="15323">
                  <c:v>19.00038</c:v>
                </c:pt>
                <c:pt idx="15324">
                  <c:v>19.000679000000002</c:v>
                </c:pt>
                <c:pt idx="15325">
                  <c:v>18.999186000000002</c:v>
                </c:pt>
                <c:pt idx="15326">
                  <c:v>19.000230999999989</c:v>
                </c:pt>
                <c:pt idx="15327">
                  <c:v>18.998782999999708</c:v>
                </c:pt>
                <c:pt idx="15328">
                  <c:v>18.999807000000001</c:v>
                </c:pt>
                <c:pt idx="15329">
                  <c:v>18.998706999999715</c:v>
                </c:pt>
                <c:pt idx="15330">
                  <c:v>18.998474000000002</c:v>
                </c:pt>
                <c:pt idx="15331">
                  <c:v>18.999209999999795</c:v>
                </c:pt>
                <c:pt idx="15332">
                  <c:v>18.999162999999989</c:v>
                </c:pt>
                <c:pt idx="15333">
                  <c:v>18.997608</c:v>
                </c:pt>
                <c:pt idx="15334">
                  <c:v>18.998435999999799</c:v>
                </c:pt>
                <c:pt idx="15335">
                  <c:v>18.999318999999989</c:v>
                </c:pt>
                <c:pt idx="15336">
                  <c:v>18.998637999999719</c:v>
                </c:pt>
                <c:pt idx="15337">
                  <c:v>18.997710999999889</c:v>
                </c:pt>
                <c:pt idx="15338">
                  <c:v>18.997485999999999</c:v>
                </c:pt>
                <c:pt idx="15339">
                  <c:v>19.000195999999999</c:v>
                </c:pt>
                <c:pt idx="15340">
                  <c:v>18.998263999999889</c:v>
                </c:pt>
                <c:pt idx="15341">
                  <c:v>18.997986000000001</c:v>
                </c:pt>
                <c:pt idx="15342">
                  <c:v>18.998713999999715</c:v>
                </c:pt>
                <c:pt idx="15343">
                  <c:v>18.997325999999987</c:v>
                </c:pt>
                <c:pt idx="15344">
                  <c:v>18.997195999999999</c:v>
                </c:pt>
                <c:pt idx="15345">
                  <c:v>18.998105999999989</c:v>
                </c:pt>
                <c:pt idx="15346">
                  <c:v>18.997059</c:v>
                </c:pt>
                <c:pt idx="15347">
                  <c:v>18.998788999999814</c:v>
                </c:pt>
                <c:pt idx="15348">
                  <c:v>18.999379999999814</c:v>
                </c:pt>
                <c:pt idx="15349">
                  <c:v>18.997579999999989</c:v>
                </c:pt>
                <c:pt idx="15350">
                  <c:v>18.998255</c:v>
                </c:pt>
                <c:pt idx="15351">
                  <c:v>18.998161</c:v>
                </c:pt>
                <c:pt idx="15352">
                  <c:v>18.999371999999987</c:v>
                </c:pt>
                <c:pt idx="15353">
                  <c:v>18.999298</c:v>
                </c:pt>
                <c:pt idx="15354">
                  <c:v>18.998692999999701</c:v>
                </c:pt>
                <c:pt idx="15355">
                  <c:v>18.999515999999989</c:v>
                </c:pt>
                <c:pt idx="15356">
                  <c:v>18.998505000000002</c:v>
                </c:pt>
                <c:pt idx="15357">
                  <c:v>18.998942999999763</c:v>
                </c:pt>
                <c:pt idx="15358">
                  <c:v>18.998094999999989</c:v>
                </c:pt>
                <c:pt idx="15359">
                  <c:v>18.997812</c:v>
                </c:pt>
                <c:pt idx="15360">
                  <c:v>18.999464</c:v>
                </c:pt>
                <c:pt idx="15361">
                  <c:v>18.997668999999988</c:v>
                </c:pt>
                <c:pt idx="15362">
                  <c:v>18.999948999999987</c:v>
                </c:pt>
                <c:pt idx="15363">
                  <c:v>18.998763999999788</c:v>
                </c:pt>
                <c:pt idx="15364">
                  <c:v>18.999161000000001</c:v>
                </c:pt>
                <c:pt idx="15365">
                  <c:v>18.999967999999999</c:v>
                </c:pt>
                <c:pt idx="15366">
                  <c:v>19.000115999999988</c:v>
                </c:pt>
                <c:pt idx="15367">
                  <c:v>19.000430999999889</c:v>
                </c:pt>
                <c:pt idx="15368">
                  <c:v>19.00059299999981</c:v>
                </c:pt>
                <c:pt idx="15369">
                  <c:v>18.999707999999799</c:v>
                </c:pt>
                <c:pt idx="15370">
                  <c:v>19.000854000000135</c:v>
                </c:pt>
                <c:pt idx="15371">
                  <c:v>19.001104000000005</c:v>
                </c:pt>
                <c:pt idx="15372">
                  <c:v>18.999963999999999</c:v>
                </c:pt>
                <c:pt idx="15373">
                  <c:v>19.000331999999986</c:v>
                </c:pt>
                <c:pt idx="15374">
                  <c:v>18.999889</c:v>
                </c:pt>
                <c:pt idx="15375">
                  <c:v>19.000112999999889</c:v>
                </c:pt>
                <c:pt idx="15376">
                  <c:v>19.000992</c:v>
                </c:pt>
                <c:pt idx="15377">
                  <c:v>18.999701999999989</c:v>
                </c:pt>
                <c:pt idx="15378">
                  <c:v>18.999726999999737</c:v>
                </c:pt>
                <c:pt idx="15379">
                  <c:v>19.001225999999999</c:v>
                </c:pt>
                <c:pt idx="15380">
                  <c:v>19.000586999999989</c:v>
                </c:pt>
                <c:pt idx="15381">
                  <c:v>18.999749999999679</c:v>
                </c:pt>
                <c:pt idx="15382">
                  <c:v>19.000214</c:v>
                </c:pt>
                <c:pt idx="15383">
                  <c:v>19.001192</c:v>
                </c:pt>
                <c:pt idx="15384">
                  <c:v>19.000184999999988</c:v>
                </c:pt>
                <c:pt idx="15385">
                  <c:v>19.000962999999999</c:v>
                </c:pt>
                <c:pt idx="15386">
                  <c:v>18.999692999999766</c:v>
                </c:pt>
                <c:pt idx="15387">
                  <c:v>19.002145999999989</c:v>
                </c:pt>
                <c:pt idx="15388">
                  <c:v>19.000881000000035</c:v>
                </c:pt>
                <c:pt idx="15389">
                  <c:v>19.000140999999989</c:v>
                </c:pt>
                <c:pt idx="15390">
                  <c:v>19.000841000000001</c:v>
                </c:pt>
                <c:pt idx="15391">
                  <c:v>19.000305000000001</c:v>
                </c:pt>
                <c:pt idx="15392">
                  <c:v>19.001004999999999</c:v>
                </c:pt>
                <c:pt idx="15393">
                  <c:v>19.000914000000005</c:v>
                </c:pt>
                <c:pt idx="15394">
                  <c:v>18.999658999999987</c:v>
                </c:pt>
                <c:pt idx="15395">
                  <c:v>19.001051000000135</c:v>
                </c:pt>
                <c:pt idx="15396">
                  <c:v>19.001541</c:v>
                </c:pt>
                <c:pt idx="15397">
                  <c:v>19.000101000000001</c:v>
                </c:pt>
                <c:pt idx="15398">
                  <c:v>19.000156</c:v>
                </c:pt>
                <c:pt idx="15399">
                  <c:v>19.001792999999989</c:v>
                </c:pt>
                <c:pt idx="15400">
                  <c:v>19.000952000000005</c:v>
                </c:pt>
                <c:pt idx="15401">
                  <c:v>19.001529999999889</c:v>
                </c:pt>
                <c:pt idx="15402">
                  <c:v>19.001196</c:v>
                </c:pt>
                <c:pt idx="15403">
                  <c:v>19.000045999999987</c:v>
                </c:pt>
                <c:pt idx="15404">
                  <c:v>19.002397999999989</c:v>
                </c:pt>
                <c:pt idx="15405">
                  <c:v>19.002212999999781</c:v>
                </c:pt>
                <c:pt idx="15406">
                  <c:v>19.001286</c:v>
                </c:pt>
                <c:pt idx="15407">
                  <c:v>19.001631</c:v>
                </c:pt>
                <c:pt idx="15408">
                  <c:v>19.002178000000001</c:v>
                </c:pt>
                <c:pt idx="15409">
                  <c:v>19.002839999999889</c:v>
                </c:pt>
                <c:pt idx="15410">
                  <c:v>19.001207000000001</c:v>
                </c:pt>
                <c:pt idx="15411">
                  <c:v>19.001882999999999</c:v>
                </c:pt>
                <c:pt idx="15412">
                  <c:v>19.001970000000131</c:v>
                </c:pt>
                <c:pt idx="15413">
                  <c:v>19.002983</c:v>
                </c:pt>
                <c:pt idx="15414">
                  <c:v>19.002419999999766</c:v>
                </c:pt>
                <c:pt idx="15415">
                  <c:v>19.002914000000001</c:v>
                </c:pt>
                <c:pt idx="15416">
                  <c:v>19.002498999999986</c:v>
                </c:pt>
                <c:pt idx="15417">
                  <c:v>19.002131999999989</c:v>
                </c:pt>
                <c:pt idx="15418">
                  <c:v>19.002036999999788</c:v>
                </c:pt>
                <c:pt idx="15419">
                  <c:v>19.002361000000001</c:v>
                </c:pt>
                <c:pt idx="15420">
                  <c:v>19.001781000000001</c:v>
                </c:pt>
                <c:pt idx="15421">
                  <c:v>19.000897999999999</c:v>
                </c:pt>
                <c:pt idx="15422">
                  <c:v>19.002205</c:v>
                </c:pt>
                <c:pt idx="15423">
                  <c:v>19.000636999999781</c:v>
                </c:pt>
                <c:pt idx="15424">
                  <c:v>18.999625999999989</c:v>
                </c:pt>
                <c:pt idx="15425">
                  <c:v>18.999758</c:v>
                </c:pt>
                <c:pt idx="15426">
                  <c:v>19.000961000000135</c:v>
                </c:pt>
                <c:pt idx="15427">
                  <c:v>18.999675999999987</c:v>
                </c:pt>
                <c:pt idx="15428">
                  <c:v>18.998536999999679</c:v>
                </c:pt>
                <c:pt idx="15429">
                  <c:v>18.999063</c:v>
                </c:pt>
                <c:pt idx="15430">
                  <c:v>18.997377</c:v>
                </c:pt>
                <c:pt idx="15431">
                  <c:v>18.999977000000001</c:v>
                </c:pt>
                <c:pt idx="15432">
                  <c:v>18.996552999999889</c:v>
                </c:pt>
                <c:pt idx="15433">
                  <c:v>18.997357999999988</c:v>
                </c:pt>
                <c:pt idx="15434">
                  <c:v>18.998214999999803</c:v>
                </c:pt>
                <c:pt idx="15435">
                  <c:v>18.997890000000005</c:v>
                </c:pt>
                <c:pt idx="15436">
                  <c:v>18.998027999999795</c:v>
                </c:pt>
                <c:pt idx="15437">
                  <c:v>18.997708999999986</c:v>
                </c:pt>
                <c:pt idx="15438">
                  <c:v>18.998635999999788</c:v>
                </c:pt>
                <c:pt idx="15439">
                  <c:v>18.998378999999989</c:v>
                </c:pt>
                <c:pt idx="15440">
                  <c:v>18.997434999999989</c:v>
                </c:pt>
                <c:pt idx="15441">
                  <c:v>18.997253000000001</c:v>
                </c:pt>
                <c:pt idx="15442">
                  <c:v>18.997741999999889</c:v>
                </c:pt>
                <c:pt idx="15443">
                  <c:v>18.996841</c:v>
                </c:pt>
                <c:pt idx="15444">
                  <c:v>18.998097999999889</c:v>
                </c:pt>
                <c:pt idx="15445">
                  <c:v>18.996995999999999</c:v>
                </c:pt>
                <c:pt idx="15446">
                  <c:v>18.999341999999814</c:v>
                </c:pt>
                <c:pt idx="15447">
                  <c:v>18.998712999999675</c:v>
                </c:pt>
                <c:pt idx="15448">
                  <c:v>18.998622999999661</c:v>
                </c:pt>
                <c:pt idx="15449">
                  <c:v>18.998132999999694</c:v>
                </c:pt>
                <c:pt idx="15450">
                  <c:v>18.998559999999788</c:v>
                </c:pt>
                <c:pt idx="15451">
                  <c:v>18.998974</c:v>
                </c:pt>
                <c:pt idx="15452">
                  <c:v>18.997662999999989</c:v>
                </c:pt>
                <c:pt idx="15453">
                  <c:v>18.998481999999989</c:v>
                </c:pt>
                <c:pt idx="15454">
                  <c:v>18.997333999999814</c:v>
                </c:pt>
                <c:pt idx="15455">
                  <c:v>18.998301999999889</c:v>
                </c:pt>
                <c:pt idx="15456">
                  <c:v>18.999157</c:v>
                </c:pt>
                <c:pt idx="15457">
                  <c:v>18.999589999999788</c:v>
                </c:pt>
                <c:pt idx="15458">
                  <c:v>18.999452999999889</c:v>
                </c:pt>
                <c:pt idx="15459">
                  <c:v>19.000679000000002</c:v>
                </c:pt>
                <c:pt idx="15460">
                  <c:v>18.998288999999989</c:v>
                </c:pt>
                <c:pt idx="15461">
                  <c:v>18.998202999999741</c:v>
                </c:pt>
                <c:pt idx="15462">
                  <c:v>18.999925999999999</c:v>
                </c:pt>
                <c:pt idx="15463">
                  <c:v>19.000681</c:v>
                </c:pt>
                <c:pt idx="15464">
                  <c:v>18.999438999999889</c:v>
                </c:pt>
                <c:pt idx="15465">
                  <c:v>18.999001</c:v>
                </c:pt>
                <c:pt idx="15466">
                  <c:v>19.000467</c:v>
                </c:pt>
                <c:pt idx="15467">
                  <c:v>18.999549999999694</c:v>
                </c:pt>
                <c:pt idx="15468">
                  <c:v>18.999728999999814</c:v>
                </c:pt>
                <c:pt idx="15469">
                  <c:v>18.999186000000002</c:v>
                </c:pt>
                <c:pt idx="15470">
                  <c:v>18.99954799999977</c:v>
                </c:pt>
                <c:pt idx="15471">
                  <c:v>19.000043999999889</c:v>
                </c:pt>
                <c:pt idx="15472">
                  <c:v>18.999528999999889</c:v>
                </c:pt>
                <c:pt idx="15473">
                  <c:v>18.998610999999755</c:v>
                </c:pt>
                <c:pt idx="15474">
                  <c:v>19.000070999999988</c:v>
                </c:pt>
                <c:pt idx="15475">
                  <c:v>18.999886</c:v>
                </c:pt>
                <c:pt idx="15476">
                  <c:v>19.000325999999987</c:v>
                </c:pt>
                <c:pt idx="15477">
                  <c:v>19.001366000000001</c:v>
                </c:pt>
                <c:pt idx="15478">
                  <c:v>19.000084000000001</c:v>
                </c:pt>
                <c:pt idx="15479">
                  <c:v>19.001010999999988</c:v>
                </c:pt>
                <c:pt idx="15480">
                  <c:v>19.000012999999889</c:v>
                </c:pt>
                <c:pt idx="15481">
                  <c:v>19.001932</c:v>
                </c:pt>
                <c:pt idx="15482">
                  <c:v>19.000245999999986</c:v>
                </c:pt>
                <c:pt idx="15483">
                  <c:v>19.001116</c:v>
                </c:pt>
                <c:pt idx="15484">
                  <c:v>19.000710000000002</c:v>
                </c:pt>
                <c:pt idx="15485">
                  <c:v>19.000114</c:v>
                </c:pt>
                <c:pt idx="15486">
                  <c:v>19.002958000000035</c:v>
                </c:pt>
                <c:pt idx="15487">
                  <c:v>19.002124999999989</c:v>
                </c:pt>
                <c:pt idx="15488">
                  <c:v>19.002087</c:v>
                </c:pt>
                <c:pt idx="15489">
                  <c:v>19.001553000000001</c:v>
                </c:pt>
                <c:pt idx="15490">
                  <c:v>19.001186000000001</c:v>
                </c:pt>
                <c:pt idx="15491">
                  <c:v>19.001353999999999</c:v>
                </c:pt>
                <c:pt idx="15492">
                  <c:v>19.001541</c:v>
                </c:pt>
                <c:pt idx="15493">
                  <c:v>19.001238000000001</c:v>
                </c:pt>
                <c:pt idx="15494">
                  <c:v>19.00318</c:v>
                </c:pt>
                <c:pt idx="15495">
                  <c:v>19.002461999999987</c:v>
                </c:pt>
                <c:pt idx="15496">
                  <c:v>19.001263000000005</c:v>
                </c:pt>
                <c:pt idx="15497">
                  <c:v>19.001121999999999</c:v>
                </c:pt>
                <c:pt idx="15498">
                  <c:v>19.000501999999987</c:v>
                </c:pt>
                <c:pt idx="15499">
                  <c:v>19.001688000000001</c:v>
                </c:pt>
                <c:pt idx="15500">
                  <c:v>19.001472</c:v>
                </c:pt>
                <c:pt idx="15501">
                  <c:v>19.001950999999998</c:v>
                </c:pt>
                <c:pt idx="15502">
                  <c:v>19.001753000000001</c:v>
                </c:pt>
                <c:pt idx="15503">
                  <c:v>19.002661</c:v>
                </c:pt>
                <c:pt idx="15504">
                  <c:v>19.002505999999986</c:v>
                </c:pt>
                <c:pt idx="15505">
                  <c:v>19.002027999999989</c:v>
                </c:pt>
                <c:pt idx="15506">
                  <c:v>19.002398999999986</c:v>
                </c:pt>
                <c:pt idx="15507">
                  <c:v>19.000834999999999</c:v>
                </c:pt>
                <c:pt idx="15508">
                  <c:v>19.001740999999889</c:v>
                </c:pt>
                <c:pt idx="15509">
                  <c:v>19.000489999999989</c:v>
                </c:pt>
                <c:pt idx="15510">
                  <c:v>19.001487999999988</c:v>
                </c:pt>
                <c:pt idx="15511">
                  <c:v>19.002198999999987</c:v>
                </c:pt>
                <c:pt idx="15512">
                  <c:v>19.002168999999999</c:v>
                </c:pt>
                <c:pt idx="15513">
                  <c:v>19.001525999999988</c:v>
                </c:pt>
                <c:pt idx="15514">
                  <c:v>19.001270000000005</c:v>
                </c:pt>
                <c:pt idx="15515">
                  <c:v>19.000753</c:v>
                </c:pt>
                <c:pt idx="15516">
                  <c:v>19.001412999999989</c:v>
                </c:pt>
                <c:pt idx="15517">
                  <c:v>19.001056999999999</c:v>
                </c:pt>
                <c:pt idx="15518">
                  <c:v>19.000779999999889</c:v>
                </c:pt>
                <c:pt idx="15519">
                  <c:v>18.999202999999788</c:v>
                </c:pt>
                <c:pt idx="15520">
                  <c:v>18.999935000000001</c:v>
                </c:pt>
                <c:pt idx="15521">
                  <c:v>19.000131999999986</c:v>
                </c:pt>
                <c:pt idx="15522">
                  <c:v>18.996505999999989</c:v>
                </c:pt>
                <c:pt idx="15523">
                  <c:v>18.99794</c:v>
                </c:pt>
                <c:pt idx="15524">
                  <c:v>18.996970999999988</c:v>
                </c:pt>
                <c:pt idx="15525">
                  <c:v>18.998424999999777</c:v>
                </c:pt>
                <c:pt idx="15526">
                  <c:v>18.997237999999989</c:v>
                </c:pt>
                <c:pt idx="15527">
                  <c:v>18.998076999999814</c:v>
                </c:pt>
                <c:pt idx="15528">
                  <c:v>18.998113999999781</c:v>
                </c:pt>
                <c:pt idx="15529">
                  <c:v>18.996509999999766</c:v>
                </c:pt>
                <c:pt idx="15530">
                  <c:v>18.996618000000002</c:v>
                </c:pt>
                <c:pt idx="15531">
                  <c:v>18.997261000000005</c:v>
                </c:pt>
                <c:pt idx="15532">
                  <c:v>18.99614499999981</c:v>
                </c:pt>
                <c:pt idx="15533">
                  <c:v>18.996596999999788</c:v>
                </c:pt>
                <c:pt idx="15534">
                  <c:v>18.996957999999999</c:v>
                </c:pt>
                <c:pt idx="15535">
                  <c:v>18.997859999999999</c:v>
                </c:pt>
                <c:pt idx="15536">
                  <c:v>18.995343999999701</c:v>
                </c:pt>
                <c:pt idx="15537">
                  <c:v>18.996596999999788</c:v>
                </c:pt>
                <c:pt idx="15538">
                  <c:v>18.99682</c:v>
                </c:pt>
                <c:pt idx="15539">
                  <c:v>18.997292000000002</c:v>
                </c:pt>
                <c:pt idx="15540">
                  <c:v>18.998576999999774</c:v>
                </c:pt>
                <c:pt idx="15541">
                  <c:v>18.997544999999889</c:v>
                </c:pt>
                <c:pt idx="15542">
                  <c:v>18.998051</c:v>
                </c:pt>
                <c:pt idx="15543">
                  <c:v>18.997634999999889</c:v>
                </c:pt>
                <c:pt idx="15544">
                  <c:v>18.998679999999748</c:v>
                </c:pt>
                <c:pt idx="15545">
                  <c:v>18.998076999999814</c:v>
                </c:pt>
                <c:pt idx="15546">
                  <c:v>18.998161</c:v>
                </c:pt>
                <c:pt idx="15547">
                  <c:v>18.996291999999986</c:v>
                </c:pt>
                <c:pt idx="15548">
                  <c:v>18.998298999999989</c:v>
                </c:pt>
                <c:pt idx="15549">
                  <c:v>18.998445999999788</c:v>
                </c:pt>
                <c:pt idx="15550">
                  <c:v>18.997745999999989</c:v>
                </c:pt>
                <c:pt idx="15551">
                  <c:v>18.997776000000002</c:v>
                </c:pt>
                <c:pt idx="15552">
                  <c:v>18.998513999999748</c:v>
                </c:pt>
                <c:pt idx="15553">
                  <c:v>18.997862000000001</c:v>
                </c:pt>
                <c:pt idx="15554">
                  <c:v>18.998841999999989</c:v>
                </c:pt>
                <c:pt idx="15555">
                  <c:v>18.999085999999988</c:v>
                </c:pt>
                <c:pt idx="15556">
                  <c:v>18.997651999999999</c:v>
                </c:pt>
                <c:pt idx="15557">
                  <c:v>18.999688999999989</c:v>
                </c:pt>
                <c:pt idx="15558">
                  <c:v>18.999655000000001</c:v>
                </c:pt>
                <c:pt idx="15559">
                  <c:v>18.976901999999999</c:v>
                </c:pt>
                <c:pt idx="15560">
                  <c:v>18.94004099999977</c:v>
                </c:pt>
                <c:pt idx="15561">
                  <c:v>18.926644999999763</c:v>
                </c:pt>
                <c:pt idx="15562">
                  <c:v>18.925908999999987</c:v>
                </c:pt>
                <c:pt idx="15563">
                  <c:v>18.925340999999708</c:v>
                </c:pt>
                <c:pt idx="15564">
                  <c:v>18.923055999999999</c:v>
                </c:pt>
                <c:pt idx="15565">
                  <c:v>18.920178999999987</c:v>
                </c:pt>
                <c:pt idx="15566">
                  <c:v>18.912293999999989</c:v>
                </c:pt>
                <c:pt idx="15567">
                  <c:v>18.902474999999889</c:v>
                </c:pt>
                <c:pt idx="15568">
                  <c:v>18.893391000000001</c:v>
                </c:pt>
                <c:pt idx="15569">
                  <c:v>18.880268000000001</c:v>
                </c:pt>
                <c:pt idx="15570">
                  <c:v>18.867498000000001</c:v>
                </c:pt>
                <c:pt idx="15571">
                  <c:v>18.855858000000211</c:v>
                </c:pt>
                <c:pt idx="15572">
                  <c:v>18.838123</c:v>
                </c:pt>
                <c:pt idx="15573">
                  <c:v>18.827587000000001</c:v>
                </c:pt>
                <c:pt idx="15574">
                  <c:v>18.818625999999988</c:v>
                </c:pt>
                <c:pt idx="15575">
                  <c:v>18.807247</c:v>
                </c:pt>
                <c:pt idx="15576">
                  <c:v>18.797785000000001</c:v>
                </c:pt>
                <c:pt idx="15577">
                  <c:v>18.790328999999989</c:v>
                </c:pt>
                <c:pt idx="15578">
                  <c:v>18.784598999999989</c:v>
                </c:pt>
                <c:pt idx="15579">
                  <c:v>18.780925999999987</c:v>
                </c:pt>
                <c:pt idx="15580">
                  <c:v>18.782258999999989</c:v>
                </c:pt>
                <c:pt idx="15581">
                  <c:v>18.784532999999719</c:v>
                </c:pt>
                <c:pt idx="15582">
                  <c:v>18.790425999999989</c:v>
                </c:pt>
                <c:pt idx="15583">
                  <c:v>18.7949680000002</c:v>
                </c:pt>
                <c:pt idx="15584">
                  <c:v>18.801252000000005</c:v>
                </c:pt>
                <c:pt idx="15585">
                  <c:v>18.804545999999988</c:v>
                </c:pt>
                <c:pt idx="15586">
                  <c:v>18.807426</c:v>
                </c:pt>
                <c:pt idx="15587">
                  <c:v>18.808869999999999</c:v>
                </c:pt>
                <c:pt idx="15588">
                  <c:v>18.811172000000031</c:v>
                </c:pt>
                <c:pt idx="15589">
                  <c:v>18.810352000000005</c:v>
                </c:pt>
                <c:pt idx="15590">
                  <c:v>18.810946000000001</c:v>
                </c:pt>
                <c:pt idx="15591">
                  <c:v>18.810410999999988</c:v>
                </c:pt>
                <c:pt idx="15592">
                  <c:v>18.809548999999986</c:v>
                </c:pt>
                <c:pt idx="15593">
                  <c:v>18.809950000000196</c:v>
                </c:pt>
                <c:pt idx="15594">
                  <c:v>18.808608999999986</c:v>
                </c:pt>
                <c:pt idx="15595">
                  <c:v>18.808350000000001</c:v>
                </c:pt>
                <c:pt idx="15596">
                  <c:v>18.807442000000002</c:v>
                </c:pt>
                <c:pt idx="15597">
                  <c:v>18.805731000000002</c:v>
                </c:pt>
                <c:pt idx="15598">
                  <c:v>18.804901000000207</c:v>
                </c:pt>
                <c:pt idx="15599">
                  <c:v>18.803263000000001</c:v>
                </c:pt>
                <c:pt idx="15600">
                  <c:v>18.802175999999999</c:v>
                </c:pt>
                <c:pt idx="15601">
                  <c:v>18.802664</c:v>
                </c:pt>
                <c:pt idx="15602">
                  <c:v>18.800869000000031</c:v>
                </c:pt>
                <c:pt idx="15603">
                  <c:v>18.800326999999989</c:v>
                </c:pt>
                <c:pt idx="15604">
                  <c:v>18.800850000000189</c:v>
                </c:pt>
                <c:pt idx="15605">
                  <c:v>18.799624999999889</c:v>
                </c:pt>
                <c:pt idx="15606">
                  <c:v>18.799931999999988</c:v>
                </c:pt>
                <c:pt idx="15607">
                  <c:v>18.800245</c:v>
                </c:pt>
                <c:pt idx="15608">
                  <c:v>18.800225999999999</c:v>
                </c:pt>
                <c:pt idx="15609">
                  <c:v>18.800018000000001</c:v>
                </c:pt>
                <c:pt idx="15610">
                  <c:v>18.800395999999999</c:v>
                </c:pt>
                <c:pt idx="15611">
                  <c:v>18.799518999999989</c:v>
                </c:pt>
                <c:pt idx="15612">
                  <c:v>18.800059999999988</c:v>
                </c:pt>
                <c:pt idx="15613">
                  <c:v>18.800293</c:v>
                </c:pt>
                <c:pt idx="15614">
                  <c:v>18.798985999999999</c:v>
                </c:pt>
                <c:pt idx="15615">
                  <c:v>18.799849999999989</c:v>
                </c:pt>
                <c:pt idx="15616">
                  <c:v>18.799553</c:v>
                </c:pt>
                <c:pt idx="15617">
                  <c:v>18.799356</c:v>
                </c:pt>
                <c:pt idx="15618">
                  <c:v>18.799551000000001</c:v>
                </c:pt>
                <c:pt idx="15619">
                  <c:v>18.800179</c:v>
                </c:pt>
                <c:pt idx="15620">
                  <c:v>18.800528999999987</c:v>
                </c:pt>
                <c:pt idx="15621">
                  <c:v>18.799060999999988</c:v>
                </c:pt>
                <c:pt idx="15622">
                  <c:v>18.798962</c:v>
                </c:pt>
                <c:pt idx="15623">
                  <c:v>18.799467</c:v>
                </c:pt>
                <c:pt idx="15624">
                  <c:v>18.800231999999987</c:v>
                </c:pt>
                <c:pt idx="15625">
                  <c:v>18.800657000000001</c:v>
                </c:pt>
                <c:pt idx="15626">
                  <c:v>18.800250999999999</c:v>
                </c:pt>
                <c:pt idx="15627">
                  <c:v>18.799607999999989</c:v>
                </c:pt>
                <c:pt idx="15628">
                  <c:v>18.800422999999814</c:v>
                </c:pt>
                <c:pt idx="15629">
                  <c:v>18.800097999999988</c:v>
                </c:pt>
                <c:pt idx="15630">
                  <c:v>18.799886999999988</c:v>
                </c:pt>
                <c:pt idx="15631">
                  <c:v>18.801532999999989</c:v>
                </c:pt>
                <c:pt idx="15632">
                  <c:v>18.799439999999763</c:v>
                </c:pt>
                <c:pt idx="15633">
                  <c:v>18.799835000000005</c:v>
                </c:pt>
                <c:pt idx="15634">
                  <c:v>18.799706999999795</c:v>
                </c:pt>
                <c:pt idx="15635">
                  <c:v>18.800267999999999</c:v>
                </c:pt>
                <c:pt idx="15636">
                  <c:v>18.801888000000229</c:v>
                </c:pt>
                <c:pt idx="15637">
                  <c:v>18.800727999999989</c:v>
                </c:pt>
                <c:pt idx="15638">
                  <c:v>18.801434</c:v>
                </c:pt>
                <c:pt idx="15639">
                  <c:v>18.800377000000001</c:v>
                </c:pt>
                <c:pt idx="15640">
                  <c:v>18.800416999999989</c:v>
                </c:pt>
                <c:pt idx="15641">
                  <c:v>18.799721000000002</c:v>
                </c:pt>
                <c:pt idx="15642">
                  <c:v>18.79982</c:v>
                </c:pt>
                <c:pt idx="15643">
                  <c:v>18.800425000000001</c:v>
                </c:pt>
                <c:pt idx="15644">
                  <c:v>18.801376000000001</c:v>
                </c:pt>
                <c:pt idx="15645">
                  <c:v>18.800611</c:v>
                </c:pt>
                <c:pt idx="15646">
                  <c:v>18.801310000000001</c:v>
                </c:pt>
                <c:pt idx="15647">
                  <c:v>18.799521999999989</c:v>
                </c:pt>
                <c:pt idx="15648">
                  <c:v>18.800024000000001</c:v>
                </c:pt>
                <c:pt idx="15649">
                  <c:v>18.800712999999799</c:v>
                </c:pt>
                <c:pt idx="15650">
                  <c:v>18.799757</c:v>
                </c:pt>
                <c:pt idx="15651">
                  <c:v>18.799642999999715</c:v>
                </c:pt>
                <c:pt idx="15652">
                  <c:v>18.799939999999989</c:v>
                </c:pt>
                <c:pt idx="15653">
                  <c:v>18.800117</c:v>
                </c:pt>
                <c:pt idx="15654">
                  <c:v>18.8004</c:v>
                </c:pt>
                <c:pt idx="15655">
                  <c:v>18.799173</c:v>
                </c:pt>
                <c:pt idx="15656">
                  <c:v>18.799128999999986</c:v>
                </c:pt>
                <c:pt idx="15657">
                  <c:v>18.800587</c:v>
                </c:pt>
                <c:pt idx="15658">
                  <c:v>18.800913000000001</c:v>
                </c:pt>
                <c:pt idx="15659">
                  <c:v>18.799272999999989</c:v>
                </c:pt>
                <c:pt idx="15660">
                  <c:v>18.799088000000001</c:v>
                </c:pt>
                <c:pt idx="15661">
                  <c:v>18.799900000000001</c:v>
                </c:pt>
                <c:pt idx="15662">
                  <c:v>18.800301000000001</c:v>
                </c:pt>
                <c:pt idx="15663">
                  <c:v>18.799564</c:v>
                </c:pt>
                <c:pt idx="15664">
                  <c:v>18.800087000000001</c:v>
                </c:pt>
                <c:pt idx="15665">
                  <c:v>18.799108999999987</c:v>
                </c:pt>
                <c:pt idx="15666">
                  <c:v>18.800528999999987</c:v>
                </c:pt>
                <c:pt idx="15667">
                  <c:v>18.800464999999999</c:v>
                </c:pt>
                <c:pt idx="15668">
                  <c:v>18.799420999999889</c:v>
                </c:pt>
                <c:pt idx="15669">
                  <c:v>18.799879000000001</c:v>
                </c:pt>
                <c:pt idx="15670">
                  <c:v>18.800077000000005</c:v>
                </c:pt>
                <c:pt idx="15671">
                  <c:v>18.799226999999803</c:v>
                </c:pt>
                <c:pt idx="15672">
                  <c:v>18.799040000000002</c:v>
                </c:pt>
                <c:pt idx="15673">
                  <c:v>18.799344999999889</c:v>
                </c:pt>
                <c:pt idx="15674">
                  <c:v>18.799284</c:v>
                </c:pt>
                <c:pt idx="15675">
                  <c:v>18.799021</c:v>
                </c:pt>
                <c:pt idx="15676">
                  <c:v>18.799970999999999</c:v>
                </c:pt>
                <c:pt idx="15677">
                  <c:v>18.798623999999748</c:v>
                </c:pt>
                <c:pt idx="15678">
                  <c:v>18.800381000000005</c:v>
                </c:pt>
                <c:pt idx="15679">
                  <c:v>18.800481999999999</c:v>
                </c:pt>
                <c:pt idx="15680">
                  <c:v>18.79961999999977</c:v>
                </c:pt>
                <c:pt idx="15681">
                  <c:v>18.800068000000035</c:v>
                </c:pt>
                <c:pt idx="15682">
                  <c:v>18.800865000000229</c:v>
                </c:pt>
                <c:pt idx="15683">
                  <c:v>18.799890999999999</c:v>
                </c:pt>
                <c:pt idx="15684">
                  <c:v>18.799714999999889</c:v>
                </c:pt>
                <c:pt idx="15685">
                  <c:v>18.799486000000002</c:v>
                </c:pt>
                <c:pt idx="15686">
                  <c:v>18.799980000000001</c:v>
                </c:pt>
                <c:pt idx="15687">
                  <c:v>18.799611999999989</c:v>
                </c:pt>
                <c:pt idx="15688">
                  <c:v>18.799643999999766</c:v>
                </c:pt>
                <c:pt idx="15689">
                  <c:v>18.799728000000002</c:v>
                </c:pt>
                <c:pt idx="15690">
                  <c:v>18.799334999999989</c:v>
                </c:pt>
                <c:pt idx="15691">
                  <c:v>18.799506999999807</c:v>
                </c:pt>
                <c:pt idx="15692">
                  <c:v>18.800615000000001</c:v>
                </c:pt>
                <c:pt idx="15693">
                  <c:v>18.79879399999977</c:v>
                </c:pt>
                <c:pt idx="15694">
                  <c:v>18.799411999999986</c:v>
                </c:pt>
                <c:pt idx="15695">
                  <c:v>18.801403000000001</c:v>
                </c:pt>
                <c:pt idx="15696">
                  <c:v>18.800561999999999</c:v>
                </c:pt>
                <c:pt idx="15697">
                  <c:v>18.799828999999999</c:v>
                </c:pt>
                <c:pt idx="15698">
                  <c:v>18.801252000000005</c:v>
                </c:pt>
                <c:pt idx="15699">
                  <c:v>18.800727999999989</c:v>
                </c:pt>
                <c:pt idx="15700">
                  <c:v>18.800692000000002</c:v>
                </c:pt>
                <c:pt idx="15701">
                  <c:v>18.800297</c:v>
                </c:pt>
                <c:pt idx="15702">
                  <c:v>18.800781000000001</c:v>
                </c:pt>
                <c:pt idx="15703">
                  <c:v>18.801485000000035</c:v>
                </c:pt>
                <c:pt idx="15704">
                  <c:v>18.801307999999999</c:v>
                </c:pt>
                <c:pt idx="15705">
                  <c:v>18.800637999999989</c:v>
                </c:pt>
                <c:pt idx="15706">
                  <c:v>18.79973999999973</c:v>
                </c:pt>
                <c:pt idx="15707">
                  <c:v>18.801745999999987</c:v>
                </c:pt>
                <c:pt idx="15708">
                  <c:v>18.801003000000001</c:v>
                </c:pt>
                <c:pt idx="15709">
                  <c:v>18.801138000000005</c:v>
                </c:pt>
                <c:pt idx="15710">
                  <c:v>18.799241999999989</c:v>
                </c:pt>
                <c:pt idx="15711">
                  <c:v>18.800259</c:v>
                </c:pt>
                <c:pt idx="15712">
                  <c:v>18.800135000000001</c:v>
                </c:pt>
                <c:pt idx="15713">
                  <c:v>18.800764000000001</c:v>
                </c:pt>
                <c:pt idx="15714">
                  <c:v>18.800356000000001</c:v>
                </c:pt>
                <c:pt idx="15715">
                  <c:v>18.800754999999999</c:v>
                </c:pt>
                <c:pt idx="15716">
                  <c:v>18.800621</c:v>
                </c:pt>
                <c:pt idx="15717">
                  <c:v>18.800930000000001</c:v>
                </c:pt>
                <c:pt idx="15718">
                  <c:v>18.800909000000001</c:v>
                </c:pt>
                <c:pt idx="15719">
                  <c:v>18.801123</c:v>
                </c:pt>
                <c:pt idx="15720">
                  <c:v>18.800059999999988</c:v>
                </c:pt>
                <c:pt idx="15721">
                  <c:v>18.800621</c:v>
                </c:pt>
                <c:pt idx="15722">
                  <c:v>18.800968000000207</c:v>
                </c:pt>
                <c:pt idx="15723">
                  <c:v>18.799244000000002</c:v>
                </c:pt>
                <c:pt idx="15724">
                  <c:v>18.80039</c:v>
                </c:pt>
                <c:pt idx="15725">
                  <c:v>18.799358000000005</c:v>
                </c:pt>
                <c:pt idx="15726">
                  <c:v>18.799845000000001</c:v>
                </c:pt>
                <c:pt idx="15727">
                  <c:v>18.800623000000002</c:v>
                </c:pt>
                <c:pt idx="15728">
                  <c:v>18.799553</c:v>
                </c:pt>
                <c:pt idx="15729">
                  <c:v>18.799642999999715</c:v>
                </c:pt>
                <c:pt idx="15730">
                  <c:v>18.799615999999986</c:v>
                </c:pt>
                <c:pt idx="15731">
                  <c:v>18.799773999999989</c:v>
                </c:pt>
                <c:pt idx="15732">
                  <c:v>18.7988</c:v>
                </c:pt>
                <c:pt idx="15733">
                  <c:v>18.800951000000211</c:v>
                </c:pt>
                <c:pt idx="15734">
                  <c:v>18.798812999999889</c:v>
                </c:pt>
                <c:pt idx="15735">
                  <c:v>18.798755999999987</c:v>
                </c:pt>
                <c:pt idx="15736">
                  <c:v>18.798994</c:v>
                </c:pt>
                <c:pt idx="15737">
                  <c:v>18.800263999999999</c:v>
                </c:pt>
                <c:pt idx="15738">
                  <c:v>18.800052999999988</c:v>
                </c:pt>
                <c:pt idx="15739">
                  <c:v>18.799187</c:v>
                </c:pt>
                <c:pt idx="15740">
                  <c:v>18.799378999999988</c:v>
                </c:pt>
                <c:pt idx="15741">
                  <c:v>18.798013999999807</c:v>
                </c:pt>
                <c:pt idx="15742">
                  <c:v>18.799268999999999</c:v>
                </c:pt>
                <c:pt idx="15743">
                  <c:v>18.799699999999788</c:v>
                </c:pt>
                <c:pt idx="15744">
                  <c:v>18.799088000000001</c:v>
                </c:pt>
                <c:pt idx="15745">
                  <c:v>18.799728000000002</c:v>
                </c:pt>
                <c:pt idx="15746">
                  <c:v>18.798789999999755</c:v>
                </c:pt>
                <c:pt idx="15747">
                  <c:v>18.799031999999986</c:v>
                </c:pt>
                <c:pt idx="15748">
                  <c:v>18.798971000000005</c:v>
                </c:pt>
                <c:pt idx="15749">
                  <c:v>18.798919999999889</c:v>
                </c:pt>
                <c:pt idx="15750">
                  <c:v>18.798573999999814</c:v>
                </c:pt>
                <c:pt idx="15751">
                  <c:v>18.799596999999814</c:v>
                </c:pt>
                <c:pt idx="15752">
                  <c:v>18.798928999999987</c:v>
                </c:pt>
                <c:pt idx="15753">
                  <c:v>18.799157999999988</c:v>
                </c:pt>
                <c:pt idx="15754">
                  <c:v>18.799582999999807</c:v>
                </c:pt>
                <c:pt idx="15755">
                  <c:v>18.798736999999683</c:v>
                </c:pt>
                <c:pt idx="15756">
                  <c:v>18.798942999999788</c:v>
                </c:pt>
                <c:pt idx="15757">
                  <c:v>18.798893</c:v>
                </c:pt>
                <c:pt idx="15758">
                  <c:v>18.799218999999987</c:v>
                </c:pt>
                <c:pt idx="15759">
                  <c:v>18.79839299999977</c:v>
                </c:pt>
                <c:pt idx="15760">
                  <c:v>18.799959000000001</c:v>
                </c:pt>
                <c:pt idx="15761">
                  <c:v>18.800439999999799</c:v>
                </c:pt>
                <c:pt idx="15762">
                  <c:v>18.799067000000001</c:v>
                </c:pt>
                <c:pt idx="15763">
                  <c:v>18.799151999999999</c:v>
                </c:pt>
                <c:pt idx="15764">
                  <c:v>18.799381</c:v>
                </c:pt>
                <c:pt idx="15765">
                  <c:v>18.799976000000001</c:v>
                </c:pt>
                <c:pt idx="15766">
                  <c:v>18.799405999999987</c:v>
                </c:pt>
                <c:pt idx="15767">
                  <c:v>18.799626999999774</c:v>
                </c:pt>
                <c:pt idx="15768">
                  <c:v>18.799206000000002</c:v>
                </c:pt>
                <c:pt idx="15769">
                  <c:v>18.799132999999788</c:v>
                </c:pt>
                <c:pt idx="15770">
                  <c:v>18.799628999999989</c:v>
                </c:pt>
                <c:pt idx="15771">
                  <c:v>18.799121999999986</c:v>
                </c:pt>
                <c:pt idx="15772">
                  <c:v>18.799455999999999</c:v>
                </c:pt>
                <c:pt idx="15773">
                  <c:v>18.799553</c:v>
                </c:pt>
                <c:pt idx="15774">
                  <c:v>18.800062</c:v>
                </c:pt>
                <c:pt idx="15775">
                  <c:v>18.799866000000005</c:v>
                </c:pt>
                <c:pt idx="15776">
                  <c:v>18.800547000000002</c:v>
                </c:pt>
                <c:pt idx="15777">
                  <c:v>18.800335</c:v>
                </c:pt>
                <c:pt idx="15778">
                  <c:v>18.799636999999763</c:v>
                </c:pt>
                <c:pt idx="15779">
                  <c:v>18.800404</c:v>
                </c:pt>
                <c:pt idx="15780">
                  <c:v>18.800381000000005</c:v>
                </c:pt>
                <c:pt idx="15781">
                  <c:v>18.800567999999988</c:v>
                </c:pt>
                <c:pt idx="15782">
                  <c:v>18.801105000000035</c:v>
                </c:pt>
                <c:pt idx="15783">
                  <c:v>18.799901999999999</c:v>
                </c:pt>
                <c:pt idx="15784">
                  <c:v>18.801356999999999</c:v>
                </c:pt>
                <c:pt idx="15785">
                  <c:v>18.800863000000035</c:v>
                </c:pt>
                <c:pt idx="15786">
                  <c:v>18.80002</c:v>
                </c:pt>
                <c:pt idx="15787">
                  <c:v>18.799890999999999</c:v>
                </c:pt>
                <c:pt idx="15788">
                  <c:v>18.802541999999889</c:v>
                </c:pt>
                <c:pt idx="15789">
                  <c:v>18.801016000000001</c:v>
                </c:pt>
                <c:pt idx="15790">
                  <c:v>18.801110999999999</c:v>
                </c:pt>
                <c:pt idx="15791">
                  <c:v>18.801297999999999</c:v>
                </c:pt>
                <c:pt idx="15792">
                  <c:v>18.801504000000001</c:v>
                </c:pt>
                <c:pt idx="15793">
                  <c:v>18.801082999999988</c:v>
                </c:pt>
                <c:pt idx="15794">
                  <c:v>18.800540999999889</c:v>
                </c:pt>
                <c:pt idx="15795">
                  <c:v>18.800509999999989</c:v>
                </c:pt>
                <c:pt idx="15796">
                  <c:v>18.801041000000001</c:v>
                </c:pt>
                <c:pt idx="15797">
                  <c:v>18.800345999999987</c:v>
                </c:pt>
                <c:pt idx="15798">
                  <c:v>18.800852000000031</c:v>
                </c:pt>
                <c:pt idx="15799">
                  <c:v>18.801476000000001</c:v>
                </c:pt>
                <c:pt idx="15800">
                  <c:v>18.800384999999999</c:v>
                </c:pt>
                <c:pt idx="15801">
                  <c:v>18.801256000000031</c:v>
                </c:pt>
                <c:pt idx="15802">
                  <c:v>18.801050000000131</c:v>
                </c:pt>
                <c:pt idx="15803">
                  <c:v>18.801188000000035</c:v>
                </c:pt>
                <c:pt idx="15804">
                  <c:v>18.800190000000001</c:v>
                </c:pt>
                <c:pt idx="15805">
                  <c:v>18.800201000000001</c:v>
                </c:pt>
                <c:pt idx="15806">
                  <c:v>18.801161000000135</c:v>
                </c:pt>
                <c:pt idx="15807">
                  <c:v>18.799842999999989</c:v>
                </c:pt>
                <c:pt idx="15808">
                  <c:v>18.799161999999999</c:v>
                </c:pt>
                <c:pt idx="15809">
                  <c:v>18.799533999999788</c:v>
                </c:pt>
                <c:pt idx="15810">
                  <c:v>18.799914999999999</c:v>
                </c:pt>
                <c:pt idx="15811">
                  <c:v>18.799817999999988</c:v>
                </c:pt>
                <c:pt idx="15812">
                  <c:v>18.799519999999781</c:v>
                </c:pt>
                <c:pt idx="15813">
                  <c:v>18.798770999999814</c:v>
                </c:pt>
                <c:pt idx="15814">
                  <c:v>18.799289999999989</c:v>
                </c:pt>
                <c:pt idx="15815">
                  <c:v>18.798808999999999</c:v>
                </c:pt>
                <c:pt idx="15816">
                  <c:v>18.799135</c:v>
                </c:pt>
                <c:pt idx="15817">
                  <c:v>18.798275</c:v>
                </c:pt>
                <c:pt idx="15818">
                  <c:v>18.800242999999799</c:v>
                </c:pt>
                <c:pt idx="15819">
                  <c:v>18.799731999999889</c:v>
                </c:pt>
                <c:pt idx="15820">
                  <c:v>18.796729999999741</c:v>
                </c:pt>
                <c:pt idx="15821">
                  <c:v>18.799479000000002</c:v>
                </c:pt>
                <c:pt idx="15822">
                  <c:v>18.798633999999723</c:v>
                </c:pt>
                <c:pt idx="15823">
                  <c:v>18.798551999999987</c:v>
                </c:pt>
                <c:pt idx="15824">
                  <c:v>18.800018000000001</c:v>
                </c:pt>
                <c:pt idx="15825">
                  <c:v>18.798877999999988</c:v>
                </c:pt>
                <c:pt idx="15826">
                  <c:v>18.799289999999989</c:v>
                </c:pt>
                <c:pt idx="15827">
                  <c:v>18.799310999999989</c:v>
                </c:pt>
                <c:pt idx="15828">
                  <c:v>18.799138999999986</c:v>
                </c:pt>
                <c:pt idx="15829">
                  <c:v>18.798224999999814</c:v>
                </c:pt>
                <c:pt idx="15830">
                  <c:v>18.798625999999889</c:v>
                </c:pt>
                <c:pt idx="15831">
                  <c:v>18.798741999999766</c:v>
                </c:pt>
                <c:pt idx="15832">
                  <c:v>18.798811000000001</c:v>
                </c:pt>
                <c:pt idx="15833">
                  <c:v>18.799351000000001</c:v>
                </c:pt>
                <c:pt idx="15834">
                  <c:v>18.799413999999889</c:v>
                </c:pt>
                <c:pt idx="15835">
                  <c:v>18.798356999999989</c:v>
                </c:pt>
                <c:pt idx="15836">
                  <c:v>18.799432999999766</c:v>
                </c:pt>
                <c:pt idx="15837">
                  <c:v>18.800198000000005</c:v>
                </c:pt>
                <c:pt idx="15838">
                  <c:v>18.797688000000001</c:v>
                </c:pt>
                <c:pt idx="15839">
                  <c:v>18.798964000000005</c:v>
                </c:pt>
                <c:pt idx="15840">
                  <c:v>18.799048999999989</c:v>
                </c:pt>
                <c:pt idx="15841">
                  <c:v>18.799586999999889</c:v>
                </c:pt>
                <c:pt idx="15842">
                  <c:v>18.799598999999986</c:v>
                </c:pt>
                <c:pt idx="15843">
                  <c:v>18.799211999999986</c:v>
                </c:pt>
                <c:pt idx="15844">
                  <c:v>18.799455999999999</c:v>
                </c:pt>
                <c:pt idx="15845">
                  <c:v>18.799973000000001</c:v>
                </c:pt>
                <c:pt idx="15846">
                  <c:v>18.800190000000001</c:v>
                </c:pt>
                <c:pt idx="15847">
                  <c:v>18.799540999999788</c:v>
                </c:pt>
                <c:pt idx="15848">
                  <c:v>18.799128</c:v>
                </c:pt>
                <c:pt idx="15849">
                  <c:v>18.799731999999889</c:v>
                </c:pt>
                <c:pt idx="15850">
                  <c:v>18.799358000000005</c:v>
                </c:pt>
                <c:pt idx="15851">
                  <c:v>18.800699000000002</c:v>
                </c:pt>
                <c:pt idx="15852">
                  <c:v>18.799678999999987</c:v>
                </c:pt>
                <c:pt idx="15853">
                  <c:v>18.799230999999889</c:v>
                </c:pt>
                <c:pt idx="15854">
                  <c:v>18.799925000000005</c:v>
                </c:pt>
                <c:pt idx="15855">
                  <c:v>18.799415999999987</c:v>
                </c:pt>
                <c:pt idx="15856">
                  <c:v>18.800298999999999</c:v>
                </c:pt>
                <c:pt idx="15857">
                  <c:v>18.800367000000001</c:v>
                </c:pt>
                <c:pt idx="15858">
                  <c:v>18.799195999999988</c:v>
                </c:pt>
                <c:pt idx="15859">
                  <c:v>18.798512999999723</c:v>
                </c:pt>
                <c:pt idx="15860">
                  <c:v>18.799479999999889</c:v>
                </c:pt>
                <c:pt idx="15861">
                  <c:v>18.799963000000005</c:v>
                </c:pt>
                <c:pt idx="15862">
                  <c:v>18.799904000000005</c:v>
                </c:pt>
                <c:pt idx="15863">
                  <c:v>18.799111999999987</c:v>
                </c:pt>
                <c:pt idx="15864">
                  <c:v>18.798791999999889</c:v>
                </c:pt>
                <c:pt idx="15865">
                  <c:v>18.800370999999988</c:v>
                </c:pt>
                <c:pt idx="15866">
                  <c:v>18.799900000000001</c:v>
                </c:pt>
                <c:pt idx="15867">
                  <c:v>18.800477999999988</c:v>
                </c:pt>
                <c:pt idx="15868">
                  <c:v>18.799944</c:v>
                </c:pt>
                <c:pt idx="15869">
                  <c:v>18.799111999999987</c:v>
                </c:pt>
                <c:pt idx="15870">
                  <c:v>18.799665000000001</c:v>
                </c:pt>
                <c:pt idx="15871">
                  <c:v>18.801048000000005</c:v>
                </c:pt>
                <c:pt idx="15872">
                  <c:v>18.800742999999766</c:v>
                </c:pt>
                <c:pt idx="15873">
                  <c:v>18.800701</c:v>
                </c:pt>
                <c:pt idx="15874">
                  <c:v>18.800428</c:v>
                </c:pt>
                <c:pt idx="15875">
                  <c:v>18.799705999999986</c:v>
                </c:pt>
                <c:pt idx="15876">
                  <c:v>18.799310999999989</c:v>
                </c:pt>
                <c:pt idx="15877">
                  <c:v>18.800144</c:v>
                </c:pt>
                <c:pt idx="15878">
                  <c:v>18.801981000000215</c:v>
                </c:pt>
                <c:pt idx="15879">
                  <c:v>18.802935000000005</c:v>
                </c:pt>
                <c:pt idx="15880">
                  <c:v>18.801541999999987</c:v>
                </c:pt>
                <c:pt idx="15881">
                  <c:v>18.802465000000005</c:v>
                </c:pt>
                <c:pt idx="15882">
                  <c:v>18.801162999999999</c:v>
                </c:pt>
                <c:pt idx="15883">
                  <c:v>18.801016000000001</c:v>
                </c:pt>
                <c:pt idx="15884">
                  <c:v>18.801828000000135</c:v>
                </c:pt>
                <c:pt idx="15885">
                  <c:v>18.801186000000001</c:v>
                </c:pt>
                <c:pt idx="15886">
                  <c:v>18.801473999999999</c:v>
                </c:pt>
                <c:pt idx="15887">
                  <c:v>18.801052000000031</c:v>
                </c:pt>
                <c:pt idx="15888">
                  <c:v>18.800757999999988</c:v>
                </c:pt>
                <c:pt idx="15889">
                  <c:v>18.800812000000001</c:v>
                </c:pt>
                <c:pt idx="15890">
                  <c:v>18.800474000000001</c:v>
                </c:pt>
                <c:pt idx="15891">
                  <c:v>18.800978000000196</c:v>
                </c:pt>
                <c:pt idx="15892">
                  <c:v>18.801452999999999</c:v>
                </c:pt>
                <c:pt idx="15893">
                  <c:v>18.800869000000031</c:v>
                </c:pt>
                <c:pt idx="15894">
                  <c:v>18.800250999999999</c:v>
                </c:pt>
                <c:pt idx="15895">
                  <c:v>18.800518</c:v>
                </c:pt>
                <c:pt idx="15896">
                  <c:v>18.801531000000001</c:v>
                </c:pt>
                <c:pt idx="15897">
                  <c:v>18.800738999999989</c:v>
                </c:pt>
                <c:pt idx="15898">
                  <c:v>18.800391999999999</c:v>
                </c:pt>
                <c:pt idx="15899">
                  <c:v>18.801131999999999</c:v>
                </c:pt>
                <c:pt idx="15900">
                  <c:v>18.799987999999999</c:v>
                </c:pt>
                <c:pt idx="15901">
                  <c:v>18.800450999999999</c:v>
                </c:pt>
                <c:pt idx="15902">
                  <c:v>18.800272</c:v>
                </c:pt>
                <c:pt idx="15903">
                  <c:v>18.800877000000035</c:v>
                </c:pt>
                <c:pt idx="15904">
                  <c:v>18.800248999999987</c:v>
                </c:pt>
                <c:pt idx="15905">
                  <c:v>18.799258999999999</c:v>
                </c:pt>
                <c:pt idx="15906">
                  <c:v>18.800328999999987</c:v>
                </c:pt>
                <c:pt idx="15907">
                  <c:v>18.801147</c:v>
                </c:pt>
                <c:pt idx="15908">
                  <c:v>18.800605999999988</c:v>
                </c:pt>
                <c:pt idx="15909">
                  <c:v>18.798715999999889</c:v>
                </c:pt>
                <c:pt idx="15910">
                  <c:v>18.799439999999763</c:v>
                </c:pt>
                <c:pt idx="15911">
                  <c:v>18.799247999999814</c:v>
                </c:pt>
                <c:pt idx="15912">
                  <c:v>18.800595999999999</c:v>
                </c:pt>
                <c:pt idx="15913">
                  <c:v>18.799230999999889</c:v>
                </c:pt>
                <c:pt idx="15914">
                  <c:v>18.799716999999781</c:v>
                </c:pt>
                <c:pt idx="15915">
                  <c:v>18.799410000000002</c:v>
                </c:pt>
                <c:pt idx="15916">
                  <c:v>18.798465999999987</c:v>
                </c:pt>
                <c:pt idx="15917">
                  <c:v>18.798600999999795</c:v>
                </c:pt>
                <c:pt idx="15918">
                  <c:v>18.798112999999766</c:v>
                </c:pt>
                <c:pt idx="15919">
                  <c:v>18.797872999999999</c:v>
                </c:pt>
                <c:pt idx="15920">
                  <c:v>18.799346999999774</c:v>
                </c:pt>
                <c:pt idx="15921">
                  <c:v>18.799348999999989</c:v>
                </c:pt>
                <c:pt idx="15922">
                  <c:v>18.799344999999889</c:v>
                </c:pt>
                <c:pt idx="15923">
                  <c:v>18.799659999999989</c:v>
                </c:pt>
                <c:pt idx="15924">
                  <c:v>18.799741999999807</c:v>
                </c:pt>
                <c:pt idx="15925">
                  <c:v>18.799222999999788</c:v>
                </c:pt>
                <c:pt idx="15926">
                  <c:v>18.798287999999989</c:v>
                </c:pt>
                <c:pt idx="15927">
                  <c:v>18.798736999999683</c:v>
                </c:pt>
                <c:pt idx="15928">
                  <c:v>18.799108999999987</c:v>
                </c:pt>
                <c:pt idx="15929">
                  <c:v>18.798222999999748</c:v>
                </c:pt>
                <c:pt idx="15930">
                  <c:v>18.798454</c:v>
                </c:pt>
                <c:pt idx="15931">
                  <c:v>18.798633999999723</c:v>
                </c:pt>
                <c:pt idx="15932">
                  <c:v>18.799187</c:v>
                </c:pt>
                <c:pt idx="15933">
                  <c:v>18.798757999999989</c:v>
                </c:pt>
                <c:pt idx="15934">
                  <c:v>18.800180000000001</c:v>
                </c:pt>
                <c:pt idx="15935">
                  <c:v>18.798726999999708</c:v>
                </c:pt>
                <c:pt idx="15936">
                  <c:v>18.799787999999989</c:v>
                </c:pt>
                <c:pt idx="15937">
                  <c:v>18.798625999999889</c:v>
                </c:pt>
                <c:pt idx="15938">
                  <c:v>18.799681</c:v>
                </c:pt>
                <c:pt idx="15939">
                  <c:v>18.798938999999987</c:v>
                </c:pt>
                <c:pt idx="15940">
                  <c:v>18.799137000000002</c:v>
                </c:pt>
                <c:pt idx="15941">
                  <c:v>18.798268999999987</c:v>
                </c:pt>
                <c:pt idx="15942">
                  <c:v>18.798921999999987</c:v>
                </c:pt>
                <c:pt idx="15943">
                  <c:v>18.799676999999889</c:v>
                </c:pt>
                <c:pt idx="15944">
                  <c:v>18.799063</c:v>
                </c:pt>
                <c:pt idx="15945">
                  <c:v>18.799201999999987</c:v>
                </c:pt>
                <c:pt idx="15946">
                  <c:v>18.798487000000002</c:v>
                </c:pt>
                <c:pt idx="15947">
                  <c:v>18.799505</c:v>
                </c:pt>
                <c:pt idx="15948">
                  <c:v>18.798709999999723</c:v>
                </c:pt>
                <c:pt idx="15949">
                  <c:v>18.799735999999989</c:v>
                </c:pt>
                <c:pt idx="15950">
                  <c:v>18.798835999999987</c:v>
                </c:pt>
                <c:pt idx="15951">
                  <c:v>18.799546999999759</c:v>
                </c:pt>
                <c:pt idx="15952">
                  <c:v>18.798857000000005</c:v>
                </c:pt>
                <c:pt idx="15953">
                  <c:v>18.800653000000001</c:v>
                </c:pt>
                <c:pt idx="15954">
                  <c:v>18.800982000000001</c:v>
                </c:pt>
                <c:pt idx="15955">
                  <c:v>18.800395999999999</c:v>
                </c:pt>
                <c:pt idx="15956">
                  <c:v>18.800495000000005</c:v>
                </c:pt>
                <c:pt idx="15957">
                  <c:v>18.800056000000001</c:v>
                </c:pt>
                <c:pt idx="15958">
                  <c:v>18.799016999999989</c:v>
                </c:pt>
                <c:pt idx="15959">
                  <c:v>18.800322999999889</c:v>
                </c:pt>
                <c:pt idx="15960">
                  <c:v>18.798860999999999</c:v>
                </c:pt>
                <c:pt idx="15961">
                  <c:v>18.800421</c:v>
                </c:pt>
                <c:pt idx="15962">
                  <c:v>18.799301</c:v>
                </c:pt>
                <c:pt idx="15963">
                  <c:v>18.801310999999988</c:v>
                </c:pt>
                <c:pt idx="15964">
                  <c:v>18.799825999999999</c:v>
                </c:pt>
                <c:pt idx="15965">
                  <c:v>18.799773999999989</c:v>
                </c:pt>
                <c:pt idx="15966">
                  <c:v>18.800598000000001</c:v>
                </c:pt>
                <c:pt idx="15967">
                  <c:v>18.800106</c:v>
                </c:pt>
                <c:pt idx="15968">
                  <c:v>18.800363999999988</c:v>
                </c:pt>
                <c:pt idx="15969">
                  <c:v>18.801006000000001</c:v>
                </c:pt>
                <c:pt idx="15970">
                  <c:v>18.800132999999889</c:v>
                </c:pt>
                <c:pt idx="15971">
                  <c:v>18.801780999999988</c:v>
                </c:pt>
                <c:pt idx="15972">
                  <c:v>18.800671000000001</c:v>
                </c:pt>
                <c:pt idx="15973">
                  <c:v>18.799781999999986</c:v>
                </c:pt>
                <c:pt idx="15974">
                  <c:v>18.799842999999989</c:v>
                </c:pt>
                <c:pt idx="15975">
                  <c:v>18.801092000000001</c:v>
                </c:pt>
                <c:pt idx="15976">
                  <c:v>18.800536999999807</c:v>
                </c:pt>
                <c:pt idx="15977">
                  <c:v>18.799982</c:v>
                </c:pt>
                <c:pt idx="15978">
                  <c:v>18.80002</c:v>
                </c:pt>
                <c:pt idx="15979">
                  <c:v>18.800360000000001</c:v>
                </c:pt>
                <c:pt idx="15980">
                  <c:v>18.799722999999741</c:v>
                </c:pt>
                <c:pt idx="15981">
                  <c:v>18.800241</c:v>
                </c:pt>
                <c:pt idx="15982">
                  <c:v>18.801200999999999</c:v>
                </c:pt>
                <c:pt idx="15983">
                  <c:v>18.800207</c:v>
                </c:pt>
                <c:pt idx="15984">
                  <c:v>18.799969000000001</c:v>
                </c:pt>
                <c:pt idx="15985">
                  <c:v>18.801275000000135</c:v>
                </c:pt>
                <c:pt idx="15986">
                  <c:v>18.801292</c:v>
                </c:pt>
                <c:pt idx="15987">
                  <c:v>18.802088000000001</c:v>
                </c:pt>
                <c:pt idx="15988">
                  <c:v>18.800637999999989</c:v>
                </c:pt>
                <c:pt idx="15989">
                  <c:v>18.799669000000002</c:v>
                </c:pt>
                <c:pt idx="15990">
                  <c:v>18.800041</c:v>
                </c:pt>
                <c:pt idx="15991">
                  <c:v>18.79961999999977</c:v>
                </c:pt>
                <c:pt idx="15992">
                  <c:v>18.801220000000001</c:v>
                </c:pt>
                <c:pt idx="15993">
                  <c:v>18.800374999999999</c:v>
                </c:pt>
                <c:pt idx="15994">
                  <c:v>18.800332999999807</c:v>
                </c:pt>
                <c:pt idx="15995">
                  <c:v>18.801013999999999</c:v>
                </c:pt>
                <c:pt idx="15996">
                  <c:v>18.800281999999999</c:v>
                </c:pt>
                <c:pt idx="15997">
                  <c:v>18.801076999999999</c:v>
                </c:pt>
                <c:pt idx="15998">
                  <c:v>18.800920000000001</c:v>
                </c:pt>
                <c:pt idx="15999">
                  <c:v>18.799825999999999</c:v>
                </c:pt>
                <c:pt idx="16000">
                  <c:v>18.800121000000001</c:v>
                </c:pt>
                <c:pt idx="16001">
                  <c:v>18.800025999999999</c:v>
                </c:pt>
                <c:pt idx="16002">
                  <c:v>18.768468999999989</c:v>
                </c:pt>
                <c:pt idx="16003">
                  <c:v>18.737251000000189</c:v>
                </c:pt>
                <c:pt idx="16004">
                  <c:v>18.734200999999999</c:v>
                </c:pt>
                <c:pt idx="16005">
                  <c:v>18.734943000000001</c:v>
                </c:pt>
                <c:pt idx="16006">
                  <c:v>18.733801000000035</c:v>
                </c:pt>
                <c:pt idx="16007">
                  <c:v>18.734369000000001</c:v>
                </c:pt>
                <c:pt idx="16008">
                  <c:v>18.733506999999989</c:v>
                </c:pt>
                <c:pt idx="16009">
                  <c:v>18.727079</c:v>
                </c:pt>
                <c:pt idx="16010">
                  <c:v>18.716238000000001</c:v>
                </c:pt>
                <c:pt idx="16011">
                  <c:v>18.703368999999999</c:v>
                </c:pt>
                <c:pt idx="16012">
                  <c:v>18.688752999999807</c:v>
                </c:pt>
                <c:pt idx="16013">
                  <c:v>18.675377000000001</c:v>
                </c:pt>
                <c:pt idx="16014">
                  <c:v>18.661048999999988</c:v>
                </c:pt>
                <c:pt idx="16015">
                  <c:v>18.648903000000001</c:v>
                </c:pt>
                <c:pt idx="16016">
                  <c:v>18.638083000000005</c:v>
                </c:pt>
                <c:pt idx="16017">
                  <c:v>18.626888000000207</c:v>
                </c:pt>
                <c:pt idx="16018">
                  <c:v>18.615819999999999</c:v>
                </c:pt>
                <c:pt idx="16019">
                  <c:v>18.604820000000135</c:v>
                </c:pt>
                <c:pt idx="16020">
                  <c:v>18.595942999999803</c:v>
                </c:pt>
                <c:pt idx="16021">
                  <c:v>18.588069999999803</c:v>
                </c:pt>
                <c:pt idx="16022">
                  <c:v>18.583724999999784</c:v>
                </c:pt>
                <c:pt idx="16023">
                  <c:v>18.581773999999989</c:v>
                </c:pt>
                <c:pt idx="16024">
                  <c:v>18.582388000000002</c:v>
                </c:pt>
                <c:pt idx="16025">
                  <c:v>18.584391</c:v>
                </c:pt>
                <c:pt idx="16026">
                  <c:v>18.590434999999989</c:v>
                </c:pt>
                <c:pt idx="16027">
                  <c:v>18.594844999999999</c:v>
                </c:pt>
                <c:pt idx="16028">
                  <c:v>18.600525000000001</c:v>
                </c:pt>
                <c:pt idx="16029">
                  <c:v>18.603603</c:v>
                </c:pt>
                <c:pt idx="16030">
                  <c:v>18.605843</c:v>
                </c:pt>
                <c:pt idx="16031">
                  <c:v>18.60951</c:v>
                </c:pt>
                <c:pt idx="16032">
                  <c:v>18.609776</c:v>
                </c:pt>
                <c:pt idx="16033">
                  <c:v>18.611259000000135</c:v>
                </c:pt>
                <c:pt idx="16034">
                  <c:v>18.610493000000005</c:v>
                </c:pt>
                <c:pt idx="16035">
                  <c:v>18.611189000000035</c:v>
                </c:pt>
                <c:pt idx="16036">
                  <c:v>18.609800000000035</c:v>
                </c:pt>
                <c:pt idx="16037">
                  <c:v>18.610775000000135</c:v>
                </c:pt>
                <c:pt idx="16038">
                  <c:v>18.609621000000001</c:v>
                </c:pt>
                <c:pt idx="16039">
                  <c:v>18.609459000000001</c:v>
                </c:pt>
                <c:pt idx="16040">
                  <c:v>18.607617999999999</c:v>
                </c:pt>
                <c:pt idx="16041">
                  <c:v>18.606680000000001</c:v>
                </c:pt>
                <c:pt idx="16042">
                  <c:v>18.606736999999889</c:v>
                </c:pt>
                <c:pt idx="16043">
                  <c:v>18.604838999999998</c:v>
                </c:pt>
                <c:pt idx="16044">
                  <c:v>18.603145999999999</c:v>
                </c:pt>
                <c:pt idx="16045">
                  <c:v>18.603721999999987</c:v>
                </c:pt>
                <c:pt idx="16046">
                  <c:v>18.601191000000131</c:v>
                </c:pt>
                <c:pt idx="16047">
                  <c:v>18.600701999999988</c:v>
                </c:pt>
                <c:pt idx="16048">
                  <c:v>18.599048999999987</c:v>
                </c:pt>
                <c:pt idx="16049">
                  <c:v>18.599964000000035</c:v>
                </c:pt>
                <c:pt idx="16050">
                  <c:v>18.598683999999889</c:v>
                </c:pt>
                <c:pt idx="16051">
                  <c:v>18.598704999999889</c:v>
                </c:pt>
                <c:pt idx="16052">
                  <c:v>18.598281999999987</c:v>
                </c:pt>
                <c:pt idx="16053">
                  <c:v>18.597857000000211</c:v>
                </c:pt>
                <c:pt idx="16054">
                  <c:v>18.597367999999999</c:v>
                </c:pt>
                <c:pt idx="16055">
                  <c:v>18.597971000000211</c:v>
                </c:pt>
                <c:pt idx="16056">
                  <c:v>18.599264000000005</c:v>
                </c:pt>
                <c:pt idx="16057">
                  <c:v>18.597940000000001</c:v>
                </c:pt>
                <c:pt idx="16058">
                  <c:v>18.596723999999799</c:v>
                </c:pt>
                <c:pt idx="16059">
                  <c:v>18.598538999999889</c:v>
                </c:pt>
                <c:pt idx="16060">
                  <c:v>18.600142000000002</c:v>
                </c:pt>
                <c:pt idx="16061">
                  <c:v>18.598403999999814</c:v>
                </c:pt>
                <c:pt idx="16062">
                  <c:v>18.598239999999766</c:v>
                </c:pt>
                <c:pt idx="16063">
                  <c:v>18.597712999999889</c:v>
                </c:pt>
                <c:pt idx="16064">
                  <c:v>18.600487000000001</c:v>
                </c:pt>
                <c:pt idx="16065">
                  <c:v>18.598500999999889</c:v>
                </c:pt>
                <c:pt idx="16066">
                  <c:v>18.598907000000001</c:v>
                </c:pt>
                <c:pt idx="16067">
                  <c:v>18.598229999999774</c:v>
                </c:pt>
                <c:pt idx="16068">
                  <c:v>18.598938</c:v>
                </c:pt>
                <c:pt idx="16069">
                  <c:v>18.599554000000001</c:v>
                </c:pt>
                <c:pt idx="16070">
                  <c:v>18.598828999999999</c:v>
                </c:pt>
                <c:pt idx="16071">
                  <c:v>18.59850299999977</c:v>
                </c:pt>
                <c:pt idx="16072">
                  <c:v>18.599981000000035</c:v>
                </c:pt>
                <c:pt idx="16073">
                  <c:v>18.599732999999766</c:v>
                </c:pt>
                <c:pt idx="16074">
                  <c:v>18.600494000000001</c:v>
                </c:pt>
                <c:pt idx="16075">
                  <c:v>18.598702999999759</c:v>
                </c:pt>
                <c:pt idx="16076">
                  <c:v>18.598751</c:v>
                </c:pt>
                <c:pt idx="16077">
                  <c:v>18.601160000000135</c:v>
                </c:pt>
                <c:pt idx="16078">
                  <c:v>18.599274000000001</c:v>
                </c:pt>
                <c:pt idx="16079">
                  <c:v>18.599544999999889</c:v>
                </c:pt>
                <c:pt idx="16080">
                  <c:v>18.599501</c:v>
                </c:pt>
                <c:pt idx="16081">
                  <c:v>18.600389</c:v>
                </c:pt>
                <c:pt idx="16082">
                  <c:v>18.600292</c:v>
                </c:pt>
                <c:pt idx="16083">
                  <c:v>18.599599999999889</c:v>
                </c:pt>
                <c:pt idx="16084">
                  <c:v>18.600206</c:v>
                </c:pt>
                <c:pt idx="16085">
                  <c:v>18.599585999999999</c:v>
                </c:pt>
                <c:pt idx="16086">
                  <c:v>18.600822000000001</c:v>
                </c:pt>
                <c:pt idx="16087">
                  <c:v>18.598934</c:v>
                </c:pt>
                <c:pt idx="16088">
                  <c:v>18.599091999999999</c:v>
                </c:pt>
                <c:pt idx="16089">
                  <c:v>18.599363</c:v>
                </c:pt>
                <c:pt idx="16090">
                  <c:v>18.598792999999763</c:v>
                </c:pt>
                <c:pt idx="16091">
                  <c:v>18.600738999999987</c:v>
                </c:pt>
                <c:pt idx="16092">
                  <c:v>18.599188000000005</c:v>
                </c:pt>
                <c:pt idx="16093">
                  <c:v>18.600024999999999</c:v>
                </c:pt>
                <c:pt idx="16094">
                  <c:v>18.600726999999889</c:v>
                </c:pt>
                <c:pt idx="16095">
                  <c:v>18.600166000000005</c:v>
                </c:pt>
                <c:pt idx="16096">
                  <c:v>18.602048999999987</c:v>
                </c:pt>
                <c:pt idx="16097">
                  <c:v>18.601303000000001</c:v>
                </c:pt>
                <c:pt idx="16098">
                  <c:v>18.602277999999988</c:v>
                </c:pt>
                <c:pt idx="16099">
                  <c:v>18.600636999999889</c:v>
                </c:pt>
                <c:pt idx="16100">
                  <c:v>18.600859000000035</c:v>
                </c:pt>
                <c:pt idx="16101">
                  <c:v>18.602712999999788</c:v>
                </c:pt>
                <c:pt idx="16102">
                  <c:v>18.601240000000001</c:v>
                </c:pt>
                <c:pt idx="16103">
                  <c:v>18.602603999999989</c:v>
                </c:pt>
                <c:pt idx="16104">
                  <c:v>18.601254999999998</c:v>
                </c:pt>
                <c:pt idx="16105">
                  <c:v>18.602613000000002</c:v>
                </c:pt>
                <c:pt idx="16106">
                  <c:v>18.600477000000001</c:v>
                </c:pt>
                <c:pt idx="16107">
                  <c:v>18.601410000000001</c:v>
                </c:pt>
                <c:pt idx="16108">
                  <c:v>18.601358000000211</c:v>
                </c:pt>
                <c:pt idx="16109">
                  <c:v>18.601624999999999</c:v>
                </c:pt>
                <c:pt idx="16110">
                  <c:v>18.601389000000001</c:v>
                </c:pt>
                <c:pt idx="16111">
                  <c:v>18.601471000000135</c:v>
                </c:pt>
                <c:pt idx="16112">
                  <c:v>18.602979999999999</c:v>
                </c:pt>
                <c:pt idx="16113">
                  <c:v>18.601531999999999</c:v>
                </c:pt>
                <c:pt idx="16114">
                  <c:v>18.601289999999999</c:v>
                </c:pt>
                <c:pt idx="16115">
                  <c:v>18.602609999999814</c:v>
                </c:pt>
                <c:pt idx="16116">
                  <c:v>18.600838000000035</c:v>
                </c:pt>
                <c:pt idx="16117">
                  <c:v>18.601158000000222</c:v>
                </c:pt>
                <c:pt idx="16118">
                  <c:v>18.600603</c:v>
                </c:pt>
                <c:pt idx="16119">
                  <c:v>18.600666</c:v>
                </c:pt>
                <c:pt idx="16120">
                  <c:v>18.601082000000005</c:v>
                </c:pt>
                <c:pt idx="16121">
                  <c:v>18.600387999999999</c:v>
                </c:pt>
                <c:pt idx="16122">
                  <c:v>18.599830999999988</c:v>
                </c:pt>
                <c:pt idx="16123">
                  <c:v>18.600266000000001</c:v>
                </c:pt>
                <c:pt idx="16124">
                  <c:v>18.600194999999999</c:v>
                </c:pt>
                <c:pt idx="16125">
                  <c:v>18.599627999999989</c:v>
                </c:pt>
                <c:pt idx="16126">
                  <c:v>18.599688</c:v>
                </c:pt>
                <c:pt idx="16127">
                  <c:v>18.599820999999999</c:v>
                </c:pt>
                <c:pt idx="16128">
                  <c:v>18.599246999999803</c:v>
                </c:pt>
                <c:pt idx="16129">
                  <c:v>18.598837</c:v>
                </c:pt>
                <c:pt idx="16130">
                  <c:v>18.599751999999999</c:v>
                </c:pt>
                <c:pt idx="16131">
                  <c:v>18.597397000000001</c:v>
                </c:pt>
                <c:pt idx="16132">
                  <c:v>18.597763</c:v>
                </c:pt>
                <c:pt idx="16133">
                  <c:v>18.598763999999989</c:v>
                </c:pt>
                <c:pt idx="16134">
                  <c:v>18.597275000000035</c:v>
                </c:pt>
                <c:pt idx="16135">
                  <c:v>18.59761</c:v>
                </c:pt>
                <c:pt idx="16136">
                  <c:v>18.598145999999989</c:v>
                </c:pt>
                <c:pt idx="16137">
                  <c:v>18.599610999999989</c:v>
                </c:pt>
                <c:pt idx="16138">
                  <c:v>18.597981999999998</c:v>
                </c:pt>
                <c:pt idx="16139">
                  <c:v>18.597819999999999</c:v>
                </c:pt>
                <c:pt idx="16140">
                  <c:v>18.598371999999987</c:v>
                </c:pt>
                <c:pt idx="16141">
                  <c:v>18.599291000000001</c:v>
                </c:pt>
                <c:pt idx="16142">
                  <c:v>18.597904000000035</c:v>
                </c:pt>
                <c:pt idx="16143">
                  <c:v>18.598875000000035</c:v>
                </c:pt>
                <c:pt idx="16144">
                  <c:v>18.598462999999889</c:v>
                </c:pt>
                <c:pt idx="16145">
                  <c:v>18.597526999999989</c:v>
                </c:pt>
                <c:pt idx="16146">
                  <c:v>18.597811000000135</c:v>
                </c:pt>
                <c:pt idx="16147">
                  <c:v>18.597052000000001</c:v>
                </c:pt>
                <c:pt idx="16148">
                  <c:v>18.599173</c:v>
                </c:pt>
                <c:pt idx="16149">
                  <c:v>18.598832999999889</c:v>
                </c:pt>
                <c:pt idx="16150">
                  <c:v>18.599499000000002</c:v>
                </c:pt>
                <c:pt idx="16151">
                  <c:v>18.598941999999987</c:v>
                </c:pt>
                <c:pt idx="16152">
                  <c:v>18.599793999999989</c:v>
                </c:pt>
                <c:pt idx="16153">
                  <c:v>18.599495000000001</c:v>
                </c:pt>
                <c:pt idx="16154">
                  <c:v>18.599907000000005</c:v>
                </c:pt>
                <c:pt idx="16155">
                  <c:v>18.599412999999807</c:v>
                </c:pt>
                <c:pt idx="16156">
                  <c:v>18.60014</c:v>
                </c:pt>
                <c:pt idx="16157">
                  <c:v>18.600071000000035</c:v>
                </c:pt>
                <c:pt idx="16158">
                  <c:v>18.59963999999977</c:v>
                </c:pt>
                <c:pt idx="16159">
                  <c:v>18.599459</c:v>
                </c:pt>
                <c:pt idx="16160">
                  <c:v>18.600574000000005</c:v>
                </c:pt>
                <c:pt idx="16161">
                  <c:v>18.600125999999999</c:v>
                </c:pt>
                <c:pt idx="16162">
                  <c:v>18.599938999999999</c:v>
                </c:pt>
                <c:pt idx="16163">
                  <c:v>18.600411999999999</c:v>
                </c:pt>
                <c:pt idx="16164">
                  <c:v>18.600373999999999</c:v>
                </c:pt>
                <c:pt idx="16165">
                  <c:v>18.600798000000001</c:v>
                </c:pt>
                <c:pt idx="16166">
                  <c:v>18.600611000000001</c:v>
                </c:pt>
                <c:pt idx="16167">
                  <c:v>18.600840000000005</c:v>
                </c:pt>
                <c:pt idx="16168">
                  <c:v>18.601082000000005</c:v>
                </c:pt>
                <c:pt idx="16169">
                  <c:v>18.599577</c:v>
                </c:pt>
                <c:pt idx="16170">
                  <c:v>18.602250999999999</c:v>
                </c:pt>
                <c:pt idx="16171">
                  <c:v>18.600424</c:v>
                </c:pt>
                <c:pt idx="16172">
                  <c:v>18.600382</c:v>
                </c:pt>
                <c:pt idx="16173">
                  <c:v>18.601928999999998</c:v>
                </c:pt>
                <c:pt idx="16174">
                  <c:v>18.601617999999988</c:v>
                </c:pt>
                <c:pt idx="16175">
                  <c:v>18.601196000000005</c:v>
                </c:pt>
                <c:pt idx="16176">
                  <c:v>18.600232999999989</c:v>
                </c:pt>
                <c:pt idx="16177">
                  <c:v>18.600515000000001</c:v>
                </c:pt>
                <c:pt idx="16178">
                  <c:v>18.601585000000131</c:v>
                </c:pt>
                <c:pt idx="16179">
                  <c:v>18.600866000000035</c:v>
                </c:pt>
                <c:pt idx="16180">
                  <c:v>18.600525000000001</c:v>
                </c:pt>
                <c:pt idx="16181">
                  <c:v>18.601348999999999</c:v>
                </c:pt>
                <c:pt idx="16182">
                  <c:v>18.600421999999988</c:v>
                </c:pt>
                <c:pt idx="16183">
                  <c:v>18.600998000000189</c:v>
                </c:pt>
                <c:pt idx="16184">
                  <c:v>18.600565000000035</c:v>
                </c:pt>
                <c:pt idx="16185">
                  <c:v>18.600705999999999</c:v>
                </c:pt>
                <c:pt idx="16186">
                  <c:v>18.601068000000215</c:v>
                </c:pt>
                <c:pt idx="16187">
                  <c:v>18.600549999999803</c:v>
                </c:pt>
                <c:pt idx="16188">
                  <c:v>18.601557000000035</c:v>
                </c:pt>
                <c:pt idx="16189">
                  <c:v>18.60078</c:v>
                </c:pt>
                <c:pt idx="16190">
                  <c:v>18.602538999999989</c:v>
                </c:pt>
                <c:pt idx="16191">
                  <c:v>18.602688000000001</c:v>
                </c:pt>
                <c:pt idx="16192">
                  <c:v>18.601147000000001</c:v>
                </c:pt>
                <c:pt idx="16193">
                  <c:v>18.602262</c:v>
                </c:pt>
                <c:pt idx="16194">
                  <c:v>18.601393000000005</c:v>
                </c:pt>
                <c:pt idx="16195">
                  <c:v>18.599475999999999</c:v>
                </c:pt>
                <c:pt idx="16196">
                  <c:v>18.602751000000001</c:v>
                </c:pt>
                <c:pt idx="16197">
                  <c:v>18.601118000000035</c:v>
                </c:pt>
                <c:pt idx="16198">
                  <c:v>18.601635000000005</c:v>
                </c:pt>
                <c:pt idx="16199">
                  <c:v>18.601973999999998</c:v>
                </c:pt>
                <c:pt idx="16200">
                  <c:v>18.600321000000001</c:v>
                </c:pt>
                <c:pt idx="16201">
                  <c:v>18.601642999999989</c:v>
                </c:pt>
                <c:pt idx="16202">
                  <c:v>18.60013</c:v>
                </c:pt>
                <c:pt idx="16203">
                  <c:v>18.601624999999999</c:v>
                </c:pt>
                <c:pt idx="16204">
                  <c:v>18.59919</c:v>
                </c:pt>
                <c:pt idx="16205">
                  <c:v>18.600655000000035</c:v>
                </c:pt>
                <c:pt idx="16206">
                  <c:v>18.599875999999998</c:v>
                </c:pt>
                <c:pt idx="16207">
                  <c:v>18.600231000000001</c:v>
                </c:pt>
                <c:pt idx="16208">
                  <c:v>18.600186999999988</c:v>
                </c:pt>
                <c:pt idx="16209">
                  <c:v>18.599899000000001</c:v>
                </c:pt>
                <c:pt idx="16210">
                  <c:v>18.600193000000001</c:v>
                </c:pt>
                <c:pt idx="16211">
                  <c:v>18.600484999999999</c:v>
                </c:pt>
                <c:pt idx="16212">
                  <c:v>18.599861000000196</c:v>
                </c:pt>
                <c:pt idx="16213">
                  <c:v>18.599233999999889</c:v>
                </c:pt>
                <c:pt idx="16214">
                  <c:v>18.598025999999987</c:v>
                </c:pt>
                <c:pt idx="16215">
                  <c:v>18.600056000000031</c:v>
                </c:pt>
                <c:pt idx="16216">
                  <c:v>18.598378999999987</c:v>
                </c:pt>
                <c:pt idx="16217">
                  <c:v>18.597885000000218</c:v>
                </c:pt>
                <c:pt idx="16218">
                  <c:v>18.597629999999889</c:v>
                </c:pt>
                <c:pt idx="16219">
                  <c:v>18.598177</c:v>
                </c:pt>
                <c:pt idx="16220">
                  <c:v>18.597666</c:v>
                </c:pt>
                <c:pt idx="16221">
                  <c:v>18.598145999999989</c:v>
                </c:pt>
                <c:pt idx="16222">
                  <c:v>18.598241999999889</c:v>
                </c:pt>
                <c:pt idx="16223">
                  <c:v>18.598965000000035</c:v>
                </c:pt>
                <c:pt idx="16224">
                  <c:v>18.598796999999784</c:v>
                </c:pt>
                <c:pt idx="16225">
                  <c:v>18.598987999999999</c:v>
                </c:pt>
                <c:pt idx="16226">
                  <c:v>18.599072</c:v>
                </c:pt>
                <c:pt idx="16227">
                  <c:v>18.598476000000002</c:v>
                </c:pt>
                <c:pt idx="16228">
                  <c:v>18.59761</c:v>
                </c:pt>
                <c:pt idx="16229">
                  <c:v>18.597245999999988</c:v>
                </c:pt>
                <c:pt idx="16230">
                  <c:v>18.597809000000005</c:v>
                </c:pt>
                <c:pt idx="16231">
                  <c:v>18.597303</c:v>
                </c:pt>
                <c:pt idx="16232">
                  <c:v>18.598403999999814</c:v>
                </c:pt>
                <c:pt idx="16233">
                  <c:v>18.598852000000001</c:v>
                </c:pt>
                <c:pt idx="16234">
                  <c:v>18.598998999999999</c:v>
                </c:pt>
                <c:pt idx="16235">
                  <c:v>18.599191999999999</c:v>
                </c:pt>
                <c:pt idx="16236">
                  <c:v>18.598258999999999</c:v>
                </c:pt>
                <c:pt idx="16237">
                  <c:v>18.599345999999986</c:v>
                </c:pt>
                <c:pt idx="16238">
                  <c:v>18.599122999999889</c:v>
                </c:pt>
                <c:pt idx="16239">
                  <c:v>18.597973000000035</c:v>
                </c:pt>
                <c:pt idx="16240">
                  <c:v>18.599425999999987</c:v>
                </c:pt>
                <c:pt idx="16241">
                  <c:v>18.598039999999777</c:v>
                </c:pt>
                <c:pt idx="16242">
                  <c:v>18.599934000000001</c:v>
                </c:pt>
                <c:pt idx="16243">
                  <c:v>18.600254000000035</c:v>
                </c:pt>
                <c:pt idx="16244">
                  <c:v>18.598571999999987</c:v>
                </c:pt>
                <c:pt idx="16245">
                  <c:v>18.599806000000001</c:v>
                </c:pt>
                <c:pt idx="16246">
                  <c:v>18.599663</c:v>
                </c:pt>
                <c:pt idx="16247">
                  <c:v>18.598235999999989</c:v>
                </c:pt>
                <c:pt idx="16248">
                  <c:v>18.598117999999989</c:v>
                </c:pt>
                <c:pt idx="16249">
                  <c:v>18.599530999999889</c:v>
                </c:pt>
                <c:pt idx="16250">
                  <c:v>18.600441</c:v>
                </c:pt>
                <c:pt idx="16251">
                  <c:v>18.599433999999889</c:v>
                </c:pt>
                <c:pt idx="16252">
                  <c:v>18.59939</c:v>
                </c:pt>
                <c:pt idx="16253">
                  <c:v>18.600142999999989</c:v>
                </c:pt>
                <c:pt idx="16254">
                  <c:v>18.600404999999999</c:v>
                </c:pt>
                <c:pt idx="16255">
                  <c:v>18.601816000000031</c:v>
                </c:pt>
                <c:pt idx="16256">
                  <c:v>18.599775000000001</c:v>
                </c:pt>
                <c:pt idx="16257">
                  <c:v>18.600435000000001</c:v>
                </c:pt>
                <c:pt idx="16258">
                  <c:v>18.600003999999988</c:v>
                </c:pt>
                <c:pt idx="16259">
                  <c:v>18.601272999999999</c:v>
                </c:pt>
                <c:pt idx="16260">
                  <c:v>18.602042999999803</c:v>
                </c:pt>
                <c:pt idx="16261">
                  <c:v>18.601680999999999</c:v>
                </c:pt>
                <c:pt idx="16262">
                  <c:v>18.600117000000001</c:v>
                </c:pt>
                <c:pt idx="16263">
                  <c:v>18.599927999999988</c:v>
                </c:pt>
                <c:pt idx="16264">
                  <c:v>18.6008910000002</c:v>
                </c:pt>
                <c:pt idx="16265">
                  <c:v>18.600687000000001</c:v>
                </c:pt>
                <c:pt idx="16266">
                  <c:v>18.599997999999999</c:v>
                </c:pt>
                <c:pt idx="16267">
                  <c:v>18.601134999999999</c:v>
                </c:pt>
                <c:pt idx="16268">
                  <c:v>18.600237</c:v>
                </c:pt>
                <c:pt idx="16269">
                  <c:v>18.600704</c:v>
                </c:pt>
                <c:pt idx="16270">
                  <c:v>18.600646999999814</c:v>
                </c:pt>
                <c:pt idx="16271">
                  <c:v>18.600393</c:v>
                </c:pt>
                <c:pt idx="16272">
                  <c:v>18.6010950000002</c:v>
                </c:pt>
                <c:pt idx="16273">
                  <c:v>18.601019000000001</c:v>
                </c:pt>
                <c:pt idx="16274">
                  <c:v>18.601144999999999</c:v>
                </c:pt>
                <c:pt idx="16275">
                  <c:v>18.602003</c:v>
                </c:pt>
                <c:pt idx="16276">
                  <c:v>18.602007</c:v>
                </c:pt>
                <c:pt idx="16277">
                  <c:v>18.601908000000229</c:v>
                </c:pt>
                <c:pt idx="16278">
                  <c:v>18.602174999999999</c:v>
                </c:pt>
                <c:pt idx="16279">
                  <c:v>18.602508999999987</c:v>
                </c:pt>
                <c:pt idx="16280">
                  <c:v>18.602335</c:v>
                </c:pt>
                <c:pt idx="16281">
                  <c:v>18.601036000000001</c:v>
                </c:pt>
                <c:pt idx="16282">
                  <c:v>18.600662</c:v>
                </c:pt>
                <c:pt idx="16283">
                  <c:v>18.601555000000211</c:v>
                </c:pt>
                <c:pt idx="16284">
                  <c:v>18.601427000000001</c:v>
                </c:pt>
                <c:pt idx="16285">
                  <c:v>18.602731999999989</c:v>
                </c:pt>
                <c:pt idx="16286">
                  <c:v>18.601599</c:v>
                </c:pt>
                <c:pt idx="16287">
                  <c:v>18.601786000000001</c:v>
                </c:pt>
                <c:pt idx="16288">
                  <c:v>18.601913000000035</c:v>
                </c:pt>
                <c:pt idx="16289">
                  <c:v>18.601534000000001</c:v>
                </c:pt>
                <c:pt idx="16290">
                  <c:v>18.602321999999987</c:v>
                </c:pt>
                <c:pt idx="16291">
                  <c:v>18.601168000000211</c:v>
                </c:pt>
                <c:pt idx="16292">
                  <c:v>18.600898999999998</c:v>
                </c:pt>
                <c:pt idx="16293">
                  <c:v>18.600965000000244</c:v>
                </c:pt>
                <c:pt idx="16294">
                  <c:v>18.600466000000001</c:v>
                </c:pt>
                <c:pt idx="16295">
                  <c:v>18.599874000000035</c:v>
                </c:pt>
                <c:pt idx="16296">
                  <c:v>18.602291000000001</c:v>
                </c:pt>
                <c:pt idx="16297">
                  <c:v>18.599599999999889</c:v>
                </c:pt>
                <c:pt idx="16298">
                  <c:v>18.599415</c:v>
                </c:pt>
                <c:pt idx="16299">
                  <c:v>18.597798999999988</c:v>
                </c:pt>
                <c:pt idx="16300">
                  <c:v>18.597683</c:v>
                </c:pt>
                <c:pt idx="16301">
                  <c:v>18.598693999999803</c:v>
                </c:pt>
                <c:pt idx="16302">
                  <c:v>18.596827999999999</c:v>
                </c:pt>
                <c:pt idx="16303">
                  <c:v>18.596397</c:v>
                </c:pt>
                <c:pt idx="16304">
                  <c:v>18.597687000000001</c:v>
                </c:pt>
                <c:pt idx="16305">
                  <c:v>18.596990999999999</c:v>
                </c:pt>
                <c:pt idx="16306">
                  <c:v>18.596972000000001</c:v>
                </c:pt>
                <c:pt idx="16307">
                  <c:v>18.596545999999989</c:v>
                </c:pt>
                <c:pt idx="16308">
                  <c:v>18.596308000000001</c:v>
                </c:pt>
                <c:pt idx="16309">
                  <c:v>18.596359</c:v>
                </c:pt>
                <c:pt idx="16310">
                  <c:v>18.597048000000001</c:v>
                </c:pt>
                <c:pt idx="16311">
                  <c:v>18.596141999999986</c:v>
                </c:pt>
                <c:pt idx="16312">
                  <c:v>18.596909</c:v>
                </c:pt>
                <c:pt idx="16313">
                  <c:v>18.596610999999989</c:v>
                </c:pt>
                <c:pt idx="16314">
                  <c:v>18.597705999999999</c:v>
                </c:pt>
                <c:pt idx="16315">
                  <c:v>18.597332000000002</c:v>
                </c:pt>
                <c:pt idx="16316">
                  <c:v>18.596482999999989</c:v>
                </c:pt>
                <c:pt idx="16317">
                  <c:v>18.597586</c:v>
                </c:pt>
                <c:pt idx="16318">
                  <c:v>18.597307000000001</c:v>
                </c:pt>
                <c:pt idx="16319">
                  <c:v>18.598025999999987</c:v>
                </c:pt>
                <c:pt idx="16320">
                  <c:v>18.598471</c:v>
                </c:pt>
                <c:pt idx="16321">
                  <c:v>18.597963000000131</c:v>
                </c:pt>
                <c:pt idx="16322">
                  <c:v>18.597494000000001</c:v>
                </c:pt>
                <c:pt idx="16323">
                  <c:v>18.599446999999788</c:v>
                </c:pt>
                <c:pt idx="16324">
                  <c:v>18.597664000000005</c:v>
                </c:pt>
                <c:pt idx="16325">
                  <c:v>18.597021000000005</c:v>
                </c:pt>
                <c:pt idx="16326">
                  <c:v>18.597995999999998</c:v>
                </c:pt>
                <c:pt idx="16327">
                  <c:v>18.599463</c:v>
                </c:pt>
                <c:pt idx="16328">
                  <c:v>18.598883000000001</c:v>
                </c:pt>
                <c:pt idx="16329">
                  <c:v>18.59822299999977</c:v>
                </c:pt>
                <c:pt idx="16330">
                  <c:v>18.599431999999986</c:v>
                </c:pt>
                <c:pt idx="16331">
                  <c:v>18.597980000000035</c:v>
                </c:pt>
                <c:pt idx="16332">
                  <c:v>18.598416999999788</c:v>
                </c:pt>
                <c:pt idx="16333">
                  <c:v>18.599454999999999</c:v>
                </c:pt>
                <c:pt idx="16334">
                  <c:v>18.600185000000035</c:v>
                </c:pt>
                <c:pt idx="16335">
                  <c:v>18.600183000000001</c:v>
                </c:pt>
                <c:pt idx="16336">
                  <c:v>18.599038999999987</c:v>
                </c:pt>
                <c:pt idx="16337">
                  <c:v>18.600477000000001</c:v>
                </c:pt>
                <c:pt idx="16338">
                  <c:v>18.598915000000005</c:v>
                </c:pt>
                <c:pt idx="16339">
                  <c:v>18.599598</c:v>
                </c:pt>
                <c:pt idx="16340">
                  <c:v>18.599328999999987</c:v>
                </c:pt>
                <c:pt idx="16341">
                  <c:v>18.599589999999989</c:v>
                </c:pt>
                <c:pt idx="16342">
                  <c:v>18.600341999999987</c:v>
                </c:pt>
                <c:pt idx="16343">
                  <c:v>18.599492999999889</c:v>
                </c:pt>
                <c:pt idx="16344">
                  <c:v>18.600479</c:v>
                </c:pt>
                <c:pt idx="16345">
                  <c:v>18.601416</c:v>
                </c:pt>
                <c:pt idx="16346">
                  <c:v>18.601348999999999</c:v>
                </c:pt>
                <c:pt idx="16347">
                  <c:v>18.599854000000189</c:v>
                </c:pt>
                <c:pt idx="16348">
                  <c:v>18.601336</c:v>
                </c:pt>
                <c:pt idx="16349">
                  <c:v>18.600901000000135</c:v>
                </c:pt>
                <c:pt idx="16350">
                  <c:v>18.601002000000001</c:v>
                </c:pt>
                <c:pt idx="16351">
                  <c:v>18.600467999999999</c:v>
                </c:pt>
                <c:pt idx="16352">
                  <c:v>18.601047999999999</c:v>
                </c:pt>
                <c:pt idx="16353">
                  <c:v>18.600916000000005</c:v>
                </c:pt>
                <c:pt idx="16354">
                  <c:v>18.602012999999989</c:v>
                </c:pt>
                <c:pt idx="16355">
                  <c:v>18.601749000000002</c:v>
                </c:pt>
                <c:pt idx="16356">
                  <c:v>18.601744</c:v>
                </c:pt>
                <c:pt idx="16357">
                  <c:v>18.601331999999999</c:v>
                </c:pt>
                <c:pt idx="16358">
                  <c:v>18.602368999999999</c:v>
                </c:pt>
                <c:pt idx="16359">
                  <c:v>18.599976999999999</c:v>
                </c:pt>
                <c:pt idx="16360">
                  <c:v>18.601662000000001</c:v>
                </c:pt>
                <c:pt idx="16361">
                  <c:v>18.601971000000251</c:v>
                </c:pt>
                <c:pt idx="16362">
                  <c:v>18.600801000000189</c:v>
                </c:pt>
                <c:pt idx="16363">
                  <c:v>18.601467000000035</c:v>
                </c:pt>
                <c:pt idx="16364">
                  <c:v>18.60173</c:v>
                </c:pt>
                <c:pt idx="16365">
                  <c:v>18.601904000000211</c:v>
                </c:pt>
                <c:pt idx="16366">
                  <c:v>18.601579999999988</c:v>
                </c:pt>
                <c:pt idx="16367">
                  <c:v>18.602305999999999</c:v>
                </c:pt>
                <c:pt idx="16368">
                  <c:v>18.602712999999788</c:v>
                </c:pt>
                <c:pt idx="16369">
                  <c:v>18.602195999999999</c:v>
                </c:pt>
                <c:pt idx="16370">
                  <c:v>18.602248999999986</c:v>
                </c:pt>
                <c:pt idx="16371">
                  <c:v>18.602485999999999</c:v>
                </c:pt>
                <c:pt idx="16372">
                  <c:v>18.603432000000002</c:v>
                </c:pt>
                <c:pt idx="16373">
                  <c:v>18.601288000000135</c:v>
                </c:pt>
                <c:pt idx="16374">
                  <c:v>18.601130999999999</c:v>
                </c:pt>
                <c:pt idx="16375">
                  <c:v>18.601635000000005</c:v>
                </c:pt>
                <c:pt idx="16376">
                  <c:v>18.601437000000001</c:v>
                </c:pt>
                <c:pt idx="16377">
                  <c:v>18.602837000000001</c:v>
                </c:pt>
                <c:pt idx="16378">
                  <c:v>18.601067000000135</c:v>
                </c:pt>
                <c:pt idx="16379">
                  <c:v>18.602796999999889</c:v>
                </c:pt>
                <c:pt idx="16380">
                  <c:v>18.602274000000001</c:v>
                </c:pt>
                <c:pt idx="16381">
                  <c:v>18.602423000000002</c:v>
                </c:pt>
                <c:pt idx="16382">
                  <c:v>18.600629999999889</c:v>
                </c:pt>
                <c:pt idx="16383">
                  <c:v>18.601582000000001</c:v>
                </c:pt>
                <c:pt idx="16384">
                  <c:v>18.603262000000001</c:v>
                </c:pt>
                <c:pt idx="16385">
                  <c:v>18.601752999999999</c:v>
                </c:pt>
                <c:pt idx="16386">
                  <c:v>18.601603999999988</c:v>
                </c:pt>
                <c:pt idx="16387">
                  <c:v>18.600763000000001</c:v>
                </c:pt>
                <c:pt idx="16388">
                  <c:v>18.599515999999987</c:v>
                </c:pt>
                <c:pt idx="16389">
                  <c:v>18.600947999999999</c:v>
                </c:pt>
                <c:pt idx="16390">
                  <c:v>18.600382</c:v>
                </c:pt>
                <c:pt idx="16391">
                  <c:v>18.599605999999987</c:v>
                </c:pt>
                <c:pt idx="16392">
                  <c:v>18.600027000000001</c:v>
                </c:pt>
                <c:pt idx="16393">
                  <c:v>18.599795999999987</c:v>
                </c:pt>
                <c:pt idx="16394">
                  <c:v>18.599957000000035</c:v>
                </c:pt>
                <c:pt idx="16395">
                  <c:v>18.600235000000001</c:v>
                </c:pt>
                <c:pt idx="16396">
                  <c:v>18.600058000000196</c:v>
                </c:pt>
                <c:pt idx="16397">
                  <c:v>18.59879099999981</c:v>
                </c:pt>
                <c:pt idx="16398">
                  <c:v>18.59961699999981</c:v>
                </c:pt>
                <c:pt idx="16399">
                  <c:v>18.598578999999987</c:v>
                </c:pt>
                <c:pt idx="16400">
                  <c:v>18.59800299999981</c:v>
                </c:pt>
                <c:pt idx="16401">
                  <c:v>18.597878000000215</c:v>
                </c:pt>
                <c:pt idx="16402">
                  <c:v>18.597909999999999</c:v>
                </c:pt>
                <c:pt idx="16403">
                  <c:v>18.59853399999977</c:v>
                </c:pt>
                <c:pt idx="16404">
                  <c:v>18.597791999999988</c:v>
                </c:pt>
                <c:pt idx="16405">
                  <c:v>18.597942</c:v>
                </c:pt>
                <c:pt idx="16406">
                  <c:v>18.598001</c:v>
                </c:pt>
                <c:pt idx="16407">
                  <c:v>18.598981999999999</c:v>
                </c:pt>
                <c:pt idx="16408">
                  <c:v>18.598251000000001</c:v>
                </c:pt>
                <c:pt idx="16409">
                  <c:v>18.597491999999999</c:v>
                </c:pt>
                <c:pt idx="16410">
                  <c:v>18.597314999999988</c:v>
                </c:pt>
                <c:pt idx="16411">
                  <c:v>18.598969</c:v>
                </c:pt>
                <c:pt idx="16412">
                  <c:v>18.597887000000135</c:v>
                </c:pt>
                <c:pt idx="16413">
                  <c:v>18.597382</c:v>
                </c:pt>
                <c:pt idx="16414">
                  <c:v>18.598500999999889</c:v>
                </c:pt>
                <c:pt idx="16415">
                  <c:v>18.598928000000001</c:v>
                </c:pt>
                <c:pt idx="16416">
                  <c:v>18.596164999999999</c:v>
                </c:pt>
                <c:pt idx="16417">
                  <c:v>18.559151000000035</c:v>
                </c:pt>
                <c:pt idx="16418">
                  <c:v>18.532233999999889</c:v>
                </c:pt>
                <c:pt idx="16419">
                  <c:v>18.524528999999987</c:v>
                </c:pt>
                <c:pt idx="16420">
                  <c:v>18.523851000000189</c:v>
                </c:pt>
                <c:pt idx="16421">
                  <c:v>18.523851000000189</c:v>
                </c:pt>
                <c:pt idx="16422">
                  <c:v>18.522561999999986</c:v>
                </c:pt>
                <c:pt idx="16423">
                  <c:v>18.520966999999999</c:v>
                </c:pt>
                <c:pt idx="16424">
                  <c:v>18.515547000000002</c:v>
                </c:pt>
                <c:pt idx="16425">
                  <c:v>18.506869999999999</c:v>
                </c:pt>
                <c:pt idx="16426">
                  <c:v>18.496348999999814</c:v>
                </c:pt>
                <c:pt idx="16427">
                  <c:v>18.48224299999961</c:v>
                </c:pt>
                <c:pt idx="16428">
                  <c:v>18.468472999999708</c:v>
                </c:pt>
                <c:pt idx="16429">
                  <c:v>18.455689999999763</c:v>
                </c:pt>
                <c:pt idx="16430">
                  <c:v>18.443147999999766</c:v>
                </c:pt>
                <c:pt idx="16431">
                  <c:v>18.431234</c:v>
                </c:pt>
                <c:pt idx="16432">
                  <c:v>18.421068000000005</c:v>
                </c:pt>
                <c:pt idx="16433">
                  <c:v>18.40889</c:v>
                </c:pt>
                <c:pt idx="16434">
                  <c:v>18.398330999999889</c:v>
                </c:pt>
                <c:pt idx="16435">
                  <c:v>18.389714999999889</c:v>
                </c:pt>
                <c:pt idx="16436">
                  <c:v>18.382916999999889</c:v>
                </c:pt>
                <c:pt idx="16437">
                  <c:v>18.378806999999988</c:v>
                </c:pt>
                <c:pt idx="16438">
                  <c:v>18.377735000000001</c:v>
                </c:pt>
                <c:pt idx="16439">
                  <c:v>18.380161000000001</c:v>
                </c:pt>
                <c:pt idx="16440">
                  <c:v>18.384884000000035</c:v>
                </c:pt>
                <c:pt idx="16441">
                  <c:v>18.391445000000001</c:v>
                </c:pt>
                <c:pt idx="16442">
                  <c:v>18.400500999999807</c:v>
                </c:pt>
                <c:pt idx="16443">
                  <c:v>18.406994000000001</c:v>
                </c:pt>
                <c:pt idx="16444">
                  <c:v>18.411383000000001</c:v>
                </c:pt>
                <c:pt idx="16445">
                  <c:v>18.414019</c:v>
                </c:pt>
                <c:pt idx="16446">
                  <c:v>18.415296999999889</c:v>
                </c:pt>
                <c:pt idx="16447">
                  <c:v>18.414695999999999</c:v>
                </c:pt>
                <c:pt idx="16448">
                  <c:v>18.413711999999986</c:v>
                </c:pt>
                <c:pt idx="16449">
                  <c:v>18.414826999999999</c:v>
                </c:pt>
                <c:pt idx="16450">
                  <c:v>18.411581000000005</c:v>
                </c:pt>
                <c:pt idx="16451">
                  <c:v>18.407821999999999</c:v>
                </c:pt>
                <c:pt idx="16452">
                  <c:v>18.405761999999989</c:v>
                </c:pt>
                <c:pt idx="16453">
                  <c:v>18.404422999999788</c:v>
                </c:pt>
                <c:pt idx="16454">
                  <c:v>18.401821000000005</c:v>
                </c:pt>
                <c:pt idx="16455">
                  <c:v>18.400386999999807</c:v>
                </c:pt>
                <c:pt idx="16456">
                  <c:v>18.400753000000002</c:v>
                </c:pt>
                <c:pt idx="16457">
                  <c:v>18.400110000000002</c:v>
                </c:pt>
                <c:pt idx="16458">
                  <c:v>18.398968000000131</c:v>
                </c:pt>
                <c:pt idx="16459">
                  <c:v>18.398873999999999</c:v>
                </c:pt>
                <c:pt idx="16460">
                  <c:v>18.397418999999999</c:v>
                </c:pt>
                <c:pt idx="16461">
                  <c:v>18.398705</c:v>
                </c:pt>
                <c:pt idx="16462">
                  <c:v>18.397980000000135</c:v>
                </c:pt>
                <c:pt idx="16463">
                  <c:v>18.397258999999998</c:v>
                </c:pt>
                <c:pt idx="16464">
                  <c:v>18.396798999999987</c:v>
                </c:pt>
                <c:pt idx="16465">
                  <c:v>18.398434000000002</c:v>
                </c:pt>
                <c:pt idx="16466">
                  <c:v>18.397110000000001</c:v>
                </c:pt>
                <c:pt idx="16467">
                  <c:v>18.397310000000001</c:v>
                </c:pt>
                <c:pt idx="16468">
                  <c:v>18.398091999999988</c:v>
                </c:pt>
                <c:pt idx="16469">
                  <c:v>18.397407999999999</c:v>
                </c:pt>
                <c:pt idx="16470">
                  <c:v>18.398181999999988</c:v>
                </c:pt>
                <c:pt idx="16471">
                  <c:v>18.397728000000001</c:v>
                </c:pt>
                <c:pt idx="16472">
                  <c:v>18.398309999999814</c:v>
                </c:pt>
                <c:pt idx="16473">
                  <c:v>18.397686</c:v>
                </c:pt>
                <c:pt idx="16474">
                  <c:v>18.399253999999999</c:v>
                </c:pt>
                <c:pt idx="16475">
                  <c:v>18.398530999999807</c:v>
                </c:pt>
                <c:pt idx="16476">
                  <c:v>18.399032999999989</c:v>
                </c:pt>
                <c:pt idx="16477">
                  <c:v>18.399253999999999</c:v>
                </c:pt>
                <c:pt idx="16478">
                  <c:v>18.398747999999788</c:v>
                </c:pt>
                <c:pt idx="16479">
                  <c:v>18.398904999999999</c:v>
                </c:pt>
                <c:pt idx="16480">
                  <c:v>18.399934999999999</c:v>
                </c:pt>
                <c:pt idx="16481">
                  <c:v>18.400594999999889</c:v>
                </c:pt>
                <c:pt idx="16482">
                  <c:v>18.399124</c:v>
                </c:pt>
                <c:pt idx="16483">
                  <c:v>18.399201999999999</c:v>
                </c:pt>
                <c:pt idx="16484">
                  <c:v>18.399994000000031</c:v>
                </c:pt>
                <c:pt idx="16485">
                  <c:v>18.398702999999784</c:v>
                </c:pt>
                <c:pt idx="16486">
                  <c:v>18.399988000000135</c:v>
                </c:pt>
                <c:pt idx="16487">
                  <c:v>18.398866999999999</c:v>
                </c:pt>
                <c:pt idx="16488">
                  <c:v>18.400480000000002</c:v>
                </c:pt>
                <c:pt idx="16489">
                  <c:v>18.398980999999999</c:v>
                </c:pt>
                <c:pt idx="16490">
                  <c:v>18.399876000000031</c:v>
                </c:pt>
                <c:pt idx="16491">
                  <c:v>18.399581999999999</c:v>
                </c:pt>
                <c:pt idx="16492">
                  <c:v>18.400039999999766</c:v>
                </c:pt>
                <c:pt idx="16493">
                  <c:v>18.400189999999807</c:v>
                </c:pt>
                <c:pt idx="16494">
                  <c:v>18.400039999999766</c:v>
                </c:pt>
                <c:pt idx="16495">
                  <c:v>18.400481999999986</c:v>
                </c:pt>
                <c:pt idx="16496">
                  <c:v>18.401098000000001</c:v>
                </c:pt>
                <c:pt idx="16497">
                  <c:v>18.400527999999788</c:v>
                </c:pt>
                <c:pt idx="16498">
                  <c:v>18.400753000000002</c:v>
                </c:pt>
                <c:pt idx="16499">
                  <c:v>18.401527000000002</c:v>
                </c:pt>
                <c:pt idx="16500">
                  <c:v>18.401367</c:v>
                </c:pt>
                <c:pt idx="16501">
                  <c:v>18.401299000000002</c:v>
                </c:pt>
                <c:pt idx="16502">
                  <c:v>18.400321999999989</c:v>
                </c:pt>
                <c:pt idx="16503">
                  <c:v>18.400323999999788</c:v>
                </c:pt>
                <c:pt idx="16504">
                  <c:v>18.399661999999999</c:v>
                </c:pt>
                <c:pt idx="16505">
                  <c:v>18.399648999999989</c:v>
                </c:pt>
                <c:pt idx="16506">
                  <c:v>18.400622999999708</c:v>
                </c:pt>
                <c:pt idx="16507">
                  <c:v>18.400432999999719</c:v>
                </c:pt>
                <c:pt idx="16508">
                  <c:v>18.400701999999889</c:v>
                </c:pt>
                <c:pt idx="16509">
                  <c:v>18.400405999999986</c:v>
                </c:pt>
                <c:pt idx="16510">
                  <c:v>18.400911000000001</c:v>
                </c:pt>
                <c:pt idx="16511">
                  <c:v>18.401736999999766</c:v>
                </c:pt>
                <c:pt idx="16512">
                  <c:v>18.400144999999807</c:v>
                </c:pt>
                <c:pt idx="16513">
                  <c:v>18.401212999999807</c:v>
                </c:pt>
                <c:pt idx="16514">
                  <c:v>18.401060000000001</c:v>
                </c:pt>
                <c:pt idx="16515">
                  <c:v>18.400911000000001</c:v>
                </c:pt>
                <c:pt idx="16516">
                  <c:v>18.40192</c:v>
                </c:pt>
                <c:pt idx="16517">
                  <c:v>18.400716999999741</c:v>
                </c:pt>
                <c:pt idx="16518">
                  <c:v>18.400290999999989</c:v>
                </c:pt>
                <c:pt idx="16519">
                  <c:v>18.400154000000001</c:v>
                </c:pt>
                <c:pt idx="16520">
                  <c:v>18.401710999999889</c:v>
                </c:pt>
                <c:pt idx="16521">
                  <c:v>18.400814</c:v>
                </c:pt>
                <c:pt idx="16522">
                  <c:v>18.401138</c:v>
                </c:pt>
                <c:pt idx="16523">
                  <c:v>18.400571999999986</c:v>
                </c:pt>
                <c:pt idx="16524">
                  <c:v>18.402318999999814</c:v>
                </c:pt>
                <c:pt idx="16525">
                  <c:v>18.401451000000005</c:v>
                </c:pt>
                <c:pt idx="16526">
                  <c:v>18.40155</c:v>
                </c:pt>
                <c:pt idx="16527">
                  <c:v>18.401917999999988</c:v>
                </c:pt>
                <c:pt idx="16528">
                  <c:v>18.401990999999999</c:v>
                </c:pt>
                <c:pt idx="16529">
                  <c:v>18.400887000000001</c:v>
                </c:pt>
                <c:pt idx="16530">
                  <c:v>18.399516999999989</c:v>
                </c:pt>
                <c:pt idx="16531">
                  <c:v>18.401215000000001</c:v>
                </c:pt>
                <c:pt idx="16532">
                  <c:v>18.400856000000001</c:v>
                </c:pt>
                <c:pt idx="16533">
                  <c:v>18.400596999999788</c:v>
                </c:pt>
                <c:pt idx="16534">
                  <c:v>18.400054999999988</c:v>
                </c:pt>
                <c:pt idx="16535">
                  <c:v>18.400443999999755</c:v>
                </c:pt>
                <c:pt idx="16536">
                  <c:v>18.399827999999999</c:v>
                </c:pt>
                <c:pt idx="16537">
                  <c:v>18.400222999999759</c:v>
                </c:pt>
                <c:pt idx="16538">
                  <c:v>18.399750000000001</c:v>
                </c:pt>
                <c:pt idx="16539">
                  <c:v>18.399463999999988</c:v>
                </c:pt>
                <c:pt idx="16540">
                  <c:v>18.399467000000001</c:v>
                </c:pt>
                <c:pt idx="16541">
                  <c:v>18.399559</c:v>
                </c:pt>
                <c:pt idx="16542">
                  <c:v>18.398711999999989</c:v>
                </c:pt>
                <c:pt idx="16543">
                  <c:v>18.398109000000002</c:v>
                </c:pt>
                <c:pt idx="16544">
                  <c:v>18.39847</c:v>
                </c:pt>
                <c:pt idx="16545">
                  <c:v>18.398683999999989</c:v>
                </c:pt>
                <c:pt idx="16546">
                  <c:v>18.398817000000001</c:v>
                </c:pt>
                <c:pt idx="16547">
                  <c:v>18.398423999999814</c:v>
                </c:pt>
                <c:pt idx="16548">
                  <c:v>18.396523999999989</c:v>
                </c:pt>
                <c:pt idx="16549">
                  <c:v>18.398606999999807</c:v>
                </c:pt>
                <c:pt idx="16550">
                  <c:v>18.397579</c:v>
                </c:pt>
                <c:pt idx="16551">
                  <c:v>18.398213999999989</c:v>
                </c:pt>
                <c:pt idx="16552">
                  <c:v>18.397949000000001</c:v>
                </c:pt>
                <c:pt idx="16553">
                  <c:v>18.399041999999987</c:v>
                </c:pt>
                <c:pt idx="16554">
                  <c:v>18.397905000000218</c:v>
                </c:pt>
                <c:pt idx="16555">
                  <c:v>18.398429999999788</c:v>
                </c:pt>
                <c:pt idx="16556">
                  <c:v>18.399125999999999</c:v>
                </c:pt>
                <c:pt idx="16557">
                  <c:v>18.398273</c:v>
                </c:pt>
                <c:pt idx="16558">
                  <c:v>18.398425999999986</c:v>
                </c:pt>
                <c:pt idx="16559">
                  <c:v>18.398513999999889</c:v>
                </c:pt>
                <c:pt idx="16560">
                  <c:v>18.397660999999999</c:v>
                </c:pt>
                <c:pt idx="16561">
                  <c:v>18.398325</c:v>
                </c:pt>
                <c:pt idx="16562">
                  <c:v>18.398240999999889</c:v>
                </c:pt>
                <c:pt idx="16563">
                  <c:v>18.399773</c:v>
                </c:pt>
                <c:pt idx="16564">
                  <c:v>18.39941</c:v>
                </c:pt>
                <c:pt idx="16565">
                  <c:v>18.399559</c:v>
                </c:pt>
                <c:pt idx="16566">
                  <c:v>18.399298000000005</c:v>
                </c:pt>
                <c:pt idx="16567">
                  <c:v>18.39959</c:v>
                </c:pt>
                <c:pt idx="16568">
                  <c:v>18.398873999999999</c:v>
                </c:pt>
                <c:pt idx="16569">
                  <c:v>18.399298000000005</c:v>
                </c:pt>
                <c:pt idx="16570">
                  <c:v>18.399117</c:v>
                </c:pt>
                <c:pt idx="16571">
                  <c:v>18.398332999999774</c:v>
                </c:pt>
                <c:pt idx="16572">
                  <c:v>18.400165999999999</c:v>
                </c:pt>
                <c:pt idx="16573">
                  <c:v>18.399836000000001</c:v>
                </c:pt>
                <c:pt idx="16574">
                  <c:v>18.399688999999999</c:v>
                </c:pt>
                <c:pt idx="16575">
                  <c:v>18.400439999999715</c:v>
                </c:pt>
                <c:pt idx="16576">
                  <c:v>18.399469</c:v>
                </c:pt>
                <c:pt idx="16577">
                  <c:v>18.399830000000001</c:v>
                </c:pt>
                <c:pt idx="16578">
                  <c:v>18.401145999999986</c:v>
                </c:pt>
                <c:pt idx="16579">
                  <c:v>18.400023999999807</c:v>
                </c:pt>
                <c:pt idx="16580">
                  <c:v>18.399833999999988</c:v>
                </c:pt>
                <c:pt idx="16581">
                  <c:v>18.399173999999999</c:v>
                </c:pt>
                <c:pt idx="16582">
                  <c:v>18.400877000000001</c:v>
                </c:pt>
                <c:pt idx="16583">
                  <c:v>18.401192000000002</c:v>
                </c:pt>
                <c:pt idx="16584">
                  <c:v>18.400224999999889</c:v>
                </c:pt>
                <c:pt idx="16585">
                  <c:v>18.400262999999889</c:v>
                </c:pt>
                <c:pt idx="16586">
                  <c:v>18.402127999999784</c:v>
                </c:pt>
                <c:pt idx="16587">
                  <c:v>18.400741999999781</c:v>
                </c:pt>
                <c:pt idx="16588">
                  <c:v>18.400803</c:v>
                </c:pt>
                <c:pt idx="16589">
                  <c:v>18.400471</c:v>
                </c:pt>
                <c:pt idx="16590">
                  <c:v>18.401751000000001</c:v>
                </c:pt>
                <c:pt idx="16591">
                  <c:v>18.401181999999999</c:v>
                </c:pt>
                <c:pt idx="16592">
                  <c:v>18.401571000000001</c:v>
                </c:pt>
                <c:pt idx="16593">
                  <c:v>18.401848000000001</c:v>
                </c:pt>
                <c:pt idx="16594">
                  <c:v>18.401935999999999</c:v>
                </c:pt>
                <c:pt idx="16595">
                  <c:v>18.400805999999999</c:v>
                </c:pt>
                <c:pt idx="16596">
                  <c:v>18.400827</c:v>
                </c:pt>
                <c:pt idx="16597">
                  <c:v>18.401368999999999</c:v>
                </c:pt>
                <c:pt idx="16598">
                  <c:v>18.401807999999999</c:v>
                </c:pt>
                <c:pt idx="16599">
                  <c:v>18.401993000000001</c:v>
                </c:pt>
                <c:pt idx="16600">
                  <c:v>18.401391999999987</c:v>
                </c:pt>
                <c:pt idx="16601">
                  <c:v>18.401776999999989</c:v>
                </c:pt>
                <c:pt idx="16602">
                  <c:v>18.40162999999977</c:v>
                </c:pt>
                <c:pt idx="16603">
                  <c:v>18.401309999999889</c:v>
                </c:pt>
                <c:pt idx="16604">
                  <c:v>18.401551999999999</c:v>
                </c:pt>
                <c:pt idx="16605">
                  <c:v>18.400801000000001</c:v>
                </c:pt>
                <c:pt idx="16606">
                  <c:v>18.400895999999999</c:v>
                </c:pt>
                <c:pt idx="16607">
                  <c:v>18.401711999999989</c:v>
                </c:pt>
                <c:pt idx="16608">
                  <c:v>18.401364999999988</c:v>
                </c:pt>
                <c:pt idx="16609">
                  <c:v>18.402204999999814</c:v>
                </c:pt>
                <c:pt idx="16610">
                  <c:v>18.402360999999889</c:v>
                </c:pt>
                <c:pt idx="16611">
                  <c:v>18.401819</c:v>
                </c:pt>
                <c:pt idx="16612">
                  <c:v>18.4009</c:v>
                </c:pt>
                <c:pt idx="16613">
                  <c:v>18.400580999999889</c:v>
                </c:pt>
                <c:pt idx="16614">
                  <c:v>18.401141999999989</c:v>
                </c:pt>
                <c:pt idx="16615">
                  <c:v>18.400449999999694</c:v>
                </c:pt>
                <c:pt idx="16616">
                  <c:v>18.400751</c:v>
                </c:pt>
                <c:pt idx="16617">
                  <c:v>18.399619999999889</c:v>
                </c:pt>
                <c:pt idx="16618">
                  <c:v>18.399809000000001</c:v>
                </c:pt>
                <c:pt idx="16619">
                  <c:v>18.399761000000005</c:v>
                </c:pt>
                <c:pt idx="16620">
                  <c:v>18.399061000000035</c:v>
                </c:pt>
                <c:pt idx="16621">
                  <c:v>18.400880999999988</c:v>
                </c:pt>
                <c:pt idx="16622">
                  <c:v>18.400084</c:v>
                </c:pt>
                <c:pt idx="16623">
                  <c:v>18.399660000000001</c:v>
                </c:pt>
                <c:pt idx="16624">
                  <c:v>18.400596999999788</c:v>
                </c:pt>
                <c:pt idx="16625">
                  <c:v>18.39978</c:v>
                </c:pt>
                <c:pt idx="16626">
                  <c:v>18.400025999999986</c:v>
                </c:pt>
                <c:pt idx="16627">
                  <c:v>18.399356999999988</c:v>
                </c:pt>
                <c:pt idx="16628">
                  <c:v>18.400095</c:v>
                </c:pt>
                <c:pt idx="16629">
                  <c:v>18.399329999999889</c:v>
                </c:pt>
                <c:pt idx="16630">
                  <c:v>18.398334999999989</c:v>
                </c:pt>
                <c:pt idx="16631">
                  <c:v>18.400382999999795</c:v>
                </c:pt>
                <c:pt idx="16632">
                  <c:v>18.399925000000035</c:v>
                </c:pt>
                <c:pt idx="16633">
                  <c:v>18.399778000000001</c:v>
                </c:pt>
                <c:pt idx="16634">
                  <c:v>18.399231</c:v>
                </c:pt>
                <c:pt idx="16635">
                  <c:v>18.399214000000001</c:v>
                </c:pt>
                <c:pt idx="16636">
                  <c:v>18.399177999999999</c:v>
                </c:pt>
                <c:pt idx="16637">
                  <c:v>18.39855</c:v>
                </c:pt>
                <c:pt idx="16638">
                  <c:v>18.397631000000001</c:v>
                </c:pt>
                <c:pt idx="16639">
                  <c:v>18.398709999999788</c:v>
                </c:pt>
                <c:pt idx="16640">
                  <c:v>18.398184000000001</c:v>
                </c:pt>
                <c:pt idx="16641">
                  <c:v>18.398807999999999</c:v>
                </c:pt>
                <c:pt idx="16642">
                  <c:v>18.398627999999889</c:v>
                </c:pt>
                <c:pt idx="16643">
                  <c:v>18.398899</c:v>
                </c:pt>
                <c:pt idx="16644">
                  <c:v>18.399052000000001</c:v>
                </c:pt>
                <c:pt idx="16645">
                  <c:v>18.399623999999989</c:v>
                </c:pt>
                <c:pt idx="16646">
                  <c:v>18.398803999999988</c:v>
                </c:pt>
                <c:pt idx="16647">
                  <c:v>18.399061000000035</c:v>
                </c:pt>
                <c:pt idx="16648">
                  <c:v>18.398987000000005</c:v>
                </c:pt>
                <c:pt idx="16649">
                  <c:v>18.399611</c:v>
                </c:pt>
                <c:pt idx="16650">
                  <c:v>18.398530999999807</c:v>
                </c:pt>
                <c:pt idx="16651">
                  <c:v>18.399331999999987</c:v>
                </c:pt>
                <c:pt idx="16652">
                  <c:v>18.398937</c:v>
                </c:pt>
                <c:pt idx="16653">
                  <c:v>18.398879999999988</c:v>
                </c:pt>
                <c:pt idx="16654">
                  <c:v>18.399741999999989</c:v>
                </c:pt>
                <c:pt idx="16655">
                  <c:v>18.399592999999989</c:v>
                </c:pt>
                <c:pt idx="16656">
                  <c:v>18.398326999999803</c:v>
                </c:pt>
                <c:pt idx="16657">
                  <c:v>18.399595000000001</c:v>
                </c:pt>
                <c:pt idx="16658">
                  <c:v>18.399286</c:v>
                </c:pt>
                <c:pt idx="16659">
                  <c:v>18.399965000000229</c:v>
                </c:pt>
                <c:pt idx="16660">
                  <c:v>18.399366000000001</c:v>
                </c:pt>
                <c:pt idx="16661">
                  <c:v>18.399581999999999</c:v>
                </c:pt>
                <c:pt idx="16662">
                  <c:v>18.399304999999988</c:v>
                </c:pt>
                <c:pt idx="16663">
                  <c:v>18.398814999999999</c:v>
                </c:pt>
                <c:pt idx="16664">
                  <c:v>18.399640999999889</c:v>
                </c:pt>
                <c:pt idx="16665">
                  <c:v>18.399956000000035</c:v>
                </c:pt>
                <c:pt idx="16666">
                  <c:v>18.398281000000001</c:v>
                </c:pt>
                <c:pt idx="16667">
                  <c:v>18.400085000000001</c:v>
                </c:pt>
                <c:pt idx="16668">
                  <c:v>18.399685000000005</c:v>
                </c:pt>
                <c:pt idx="16669">
                  <c:v>18.399405000000005</c:v>
                </c:pt>
                <c:pt idx="16670">
                  <c:v>18.399879000000031</c:v>
                </c:pt>
                <c:pt idx="16671">
                  <c:v>18.400345000000002</c:v>
                </c:pt>
                <c:pt idx="16672">
                  <c:v>18.399961000000211</c:v>
                </c:pt>
                <c:pt idx="16673">
                  <c:v>18.399511</c:v>
                </c:pt>
                <c:pt idx="16674">
                  <c:v>18.399286</c:v>
                </c:pt>
                <c:pt idx="16675">
                  <c:v>18.400388999999986</c:v>
                </c:pt>
                <c:pt idx="16676">
                  <c:v>18.400001999999986</c:v>
                </c:pt>
                <c:pt idx="16677">
                  <c:v>18.399453999999999</c:v>
                </c:pt>
                <c:pt idx="16678">
                  <c:v>18.400506999999781</c:v>
                </c:pt>
                <c:pt idx="16679">
                  <c:v>18.400058999999999</c:v>
                </c:pt>
                <c:pt idx="16680">
                  <c:v>18.399913999999999</c:v>
                </c:pt>
                <c:pt idx="16681">
                  <c:v>18.400836999999989</c:v>
                </c:pt>
                <c:pt idx="16682">
                  <c:v>18.400308999999989</c:v>
                </c:pt>
                <c:pt idx="16683">
                  <c:v>18.399452</c:v>
                </c:pt>
                <c:pt idx="16684">
                  <c:v>18.399557000000001</c:v>
                </c:pt>
                <c:pt idx="16685">
                  <c:v>18.400480000000002</c:v>
                </c:pt>
                <c:pt idx="16686">
                  <c:v>18.401064000000005</c:v>
                </c:pt>
                <c:pt idx="16687">
                  <c:v>18.400432999999719</c:v>
                </c:pt>
                <c:pt idx="16688">
                  <c:v>18.400193999999889</c:v>
                </c:pt>
                <c:pt idx="16689">
                  <c:v>18.401215000000001</c:v>
                </c:pt>
                <c:pt idx="16690">
                  <c:v>18.400619999999737</c:v>
                </c:pt>
                <c:pt idx="16691">
                  <c:v>18.401394</c:v>
                </c:pt>
                <c:pt idx="16692">
                  <c:v>18.401900999999999</c:v>
                </c:pt>
                <c:pt idx="16693">
                  <c:v>18.400680999999889</c:v>
                </c:pt>
                <c:pt idx="16694">
                  <c:v>18.400519999999741</c:v>
                </c:pt>
                <c:pt idx="16695">
                  <c:v>18.401253000000001</c:v>
                </c:pt>
                <c:pt idx="16696">
                  <c:v>18.401665000000001</c:v>
                </c:pt>
                <c:pt idx="16697">
                  <c:v>18.401448999999989</c:v>
                </c:pt>
                <c:pt idx="16698">
                  <c:v>18.401427999999989</c:v>
                </c:pt>
                <c:pt idx="16699">
                  <c:v>18.400870999999999</c:v>
                </c:pt>
                <c:pt idx="16700">
                  <c:v>18.401956999999999</c:v>
                </c:pt>
                <c:pt idx="16701">
                  <c:v>18.400065999999999</c:v>
                </c:pt>
                <c:pt idx="16702">
                  <c:v>18.400862</c:v>
                </c:pt>
                <c:pt idx="16703">
                  <c:v>18.400699999999762</c:v>
                </c:pt>
                <c:pt idx="16704">
                  <c:v>18.400276000000002</c:v>
                </c:pt>
                <c:pt idx="16705">
                  <c:v>18.401474</c:v>
                </c:pt>
                <c:pt idx="16706">
                  <c:v>18.401803999999988</c:v>
                </c:pt>
                <c:pt idx="16707">
                  <c:v>18.400926999999989</c:v>
                </c:pt>
                <c:pt idx="16708">
                  <c:v>18.401248999999989</c:v>
                </c:pt>
                <c:pt idx="16709">
                  <c:v>18.400829000000002</c:v>
                </c:pt>
                <c:pt idx="16710">
                  <c:v>18.401758000000001</c:v>
                </c:pt>
                <c:pt idx="16711">
                  <c:v>18.401931999999999</c:v>
                </c:pt>
                <c:pt idx="16712">
                  <c:v>18.400883</c:v>
                </c:pt>
                <c:pt idx="16713">
                  <c:v>18.401060000000001</c:v>
                </c:pt>
                <c:pt idx="16714">
                  <c:v>18.401046999999807</c:v>
                </c:pt>
                <c:pt idx="16715">
                  <c:v>18.401098000000001</c:v>
                </c:pt>
                <c:pt idx="16716">
                  <c:v>18.400781999999989</c:v>
                </c:pt>
                <c:pt idx="16717">
                  <c:v>18.400769999999788</c:v>
                </c:pt>
                <c:pt idx="16718">
                  <c:v>18.400729999999701</c:v>
                </c:pt>
                <c:pt idx="16719">
                  <c:v>18.399685000000005</c:v>
                </c:pt>
                <c:pt idx="16720">
                  <c:v>18.400226999999774</c:v>
                </c:pt>
                <c:pt idx="16721">
                  <c:v>18.400025999999986</c:v>
                </c:pt>
                <c:pt idx="16722">
                  <c:v>18.399374000000005</c:v>
                </c:pt>
                <c:pt idx="16723">
                  <c:v>18.399533999999989</c:v>
                </c:pt>
                <c:pt idx="16724">
                  <c:v>18.399415999999999</c:v>
                </c:pt>
                <c:pt idx="16725">
                  <c:v>18.398702999999784</c:v>
                </c:pt>
                <c:pt idx="16726">
                  <c:v>18.399170000000005</c:v>
                </c:pt>
                <c:pt idx="16727">
                  <c:v>18.398021999999987</c:v>
                </c:pt>
                <c:pt idx="16728">
                  <c:v>18.397760000000005</c:v>
                </c:pt>
                <c:pt idx="16729">
                  <c:v>18.398287</c:v>
                </c:pt>
                <c:pt idx="16730">
                  <c:v>18.397193999999999</c:v>
                </c:pt>
                <c:pt idx="16731">
                  <c:v>18.399221000000001</c:v>
                </c:pt>
                <c:pt idx="16732">
                  <c:v>18.396833000000001</c:v>
                </c:pt>
                <c:pt idx="16733">
                  <c:v>18.398602999999788</c:v>
                </c:pt>
                <c:pt idx="16734">
                  <c:v>18.398033000000002</c:v>
                </c:pt>
                <c:pt idx="16735">
                  <c:v>18.399435</c:v>
                </c:pt>
                <c:pt idx="16736">
                  <c:v>18.397715000000005</c:v>
                </c:pt>
                <c:pt idx="16737">
                  <c:v>18.397787000000001</c:v>
                </c:pt>
                <c:pt idx="16738">
                  <c:v>18.398350000000001</c:v>
                </c:pt>
                <c:pt idx="16739">
                  <c:v>18.398067000000001</c:v>
                </c:pt>
                <c:pt idx="16740">
                  <c:v>18.398873999999999</c:v>
                </c:pt>
                <c:pt idx="16741">
                  <c:v>18.398652999999989</c:v>
                </c:pt>
                <c:pt idx="16742">
                  <c:v>18.397766000000001</c:v>
                </c:pt>
                <c:pt idx="16743">
                  <c:v>18.397839999999999</c:v>
                </c:pt>
                <c:pt idx="16744">
                  <c:v>18.397929999999999</c:v>
                </c:pt>
                <c:pt idx="16745">
                  <c:v>18.398026000000002</c:v>
                </c:pt>
                <c:pt idx="16746">
                  <c:v>18.398237000000002</c:v>
                </c:pt>
                <c:pt idx="16747">
                  <c:v>18.398496999999889</c:v>
                </c:pt>
                <c:pt idx="16748">
                  <c:v>18.398893000000001</c:v>
                </c:pt>
                <c:pt idx="16749">
                  <c:v>18.399342999999799</c:v>
                </c:pt>
                <c:pt idx="16750">
                  <c:v>18.399512999999889</c:v>
                </c:pt>
                <c:pt idx="16751">
                  <c:v>18.398584</c:v>
                </c:pt>
                <c:pt idx="16752">
                  <c:v>18.398841999999988</c:v>
                </c:pt>
                <c:pt idx="16753">
                  <c:v>18.399201999999999</c:v>
                </c:pt>
                <c:pt idx="16754">
                  <c:v>18.399632999999795</c:v>
                </c:pt>
                <c:pt idx="16755">
                  <c:v>18.398064000000005</c:v>
                </c:pt>
                <c:pt idx="16756">
                  <c:v>18.397863000000203</c:v>
                </c:pt>
                <c:pt idx="16757">
                  <c:v>18.398882</c:v>
                </c:pt>
                <c:pt idx="16758">
                  <c:v>18.397902999999999</c:v>
                </c:pt>
                <c:pt idx="16759">
                  <c:v>18.397504999999999</c:v>
                </c:pt>
                <c:pt idx="16760">
                  <c:v>18.397832999999999</c:v>
                </c:pt>
                <c:pt idx="16761">
                  <c:v>18.399545999999987</c:v>
                </c:pt>
                <c:pt idx="16762">
                  <c:v>18.399394999999988</c:v>
                </c:pt>
                <c:pt idx="16763">
                  <c:v>18.399647000000002</c:v>
                </c:pt>
                <c:pt idx="16764">
                  <c:v>18.398879999999988</c:v>
                </c:pt>
                <c:pt idx="16765">
                  <c:v>18.399899000000001</c:v>
                </c:pt>
                <c:pt idx="16766">
                  <c:v>18.400140999999788</c:v>
                </c:pt>
                <c:pt idx="16767">
                  <c:v>18.399231</c:v>
                </c:pt>
                <c:pt idx="16768">
                  <c:v>18.400001999999986</c:v>
                </c:pt>
                <c:pt idx="16769">
                  <c:v>18.40013699999977</c:v>
                </c:pt>
                <c:pt idx="16770">
                  <c:v>18.399206</c:v>
                </c:pt>
                <c:pt idx="16771">
                  <c:v>18.399768999999999</c:v>
                </c:pt>
                <c:pt idx="16772">
                  <c:v>18.399969000000031</c:v>
                </c:pt>
                <c:pt idx="16773">
                  <c:v>18.399025000000005</c:v>
                </c:pt>
                <c:pt idx="16774">
                  <c:v>18.400188</c:v>
                </c:pt>
                <c:pt idx="16775">
                  <c:v>18.39978</c:v>
                </c:pt>
                <c:pt idx="16776">
                  <c:v>18.400704999999814</c:v>
                </c:pt>
                <c:pt idx="16777">
                  <c:v>18.400062999999989</c:v>
                </c:pt>
                <c:pt idx="16778">
                  <c:v>18.400039999999766</c:v>
                </c:pt>
                <c:pt idx="16779">
                  <c:v>18.399827999999999</c:v>
                </c:pt>
                <c:pt idx="16780">
                  <c:v>18.400441999999803</c:v>
                </c:pt>
                <c:pt idx="16781">
                  <c:v>18.400544999999781</c:v>
                </c:pt>
                <c:pt idx="16782">
                  <c:v>18.399767000000001</c:v>
                </c:pt>
                <c:pt idx="16783">
                  <c:v>18.399860000000135</c:v>
                </c:pt>
                <c:pt idx="16784">
                  <c:v>18.400433999999766</c:v>
                </c:pt>
                <c:pt idx="16785">
                  <c:v>18.399701999999987</c:v>
                </c:pt>
                <c:pt idx="16786">
                  <c:v>18.400435999999889</c:v>
                </c:pt>
                <c:pt idx="16787">
                  <c:v>18.400918999999988</c:v>
                </c:pt>
                <c:pt idx="16788">
                  <c:v>18.400663000000002</c:v>
                </c:pt>
                <c:pt idx="16789">
                  <c:v>18.400228999999989</c:v>
                </c:pt>
                <c:pt idx="16790">
                  <c:v>18.40119</c:v>
                </c:pt>
                <c:pt idx="16791">
                  <c:v>18.402348999999774</c:v>
                </c:pt>
                <c:pt idx="16792">
                  <c:v>18.400175000000001</c:v>
                </c:pt>
                <c:pt idx="16793">
                  <c:v>18.401754</c:v>
                </c:pt>
                <c:pt idx="16794">
                  <c:v>18.401492999999814</c:v>
                </c:pt>
                <c:pt idx="16795">
                  <c:v>18.401711999999989</c:v>
                </c:pt>
                <c:pt idx="16796">
                  <c:v>18.402054</c:v>
                </c:pt>
                <c:pt idx="16797">
                  <c:v>18.401159</c:v>
                </c:pt>
                <c:pt idx="16798">
                  <c:v>18.401551999999999</c:v>
                </c:pt>
                <c:pt idx="16799">
                  <c:v>18.400620999999774</c:v>
                </c:pt>
                <c:pt idx="16800">
                  <c:v>18.401195999999999</c:v>
                </c:pt>
                <c:pt idx="16801">
                  <c:v>18.400945999999987</c:v>
                </c:pt>
                <c:pt idx="16802">
                  <c:v>18.401665000000001</c:v>
                </c:pt>
                <c:pt idx="16803">
                  <c:v>18.401018000000001</c:v>
                </c:pt>
                <c:pt idx="16804">
                  <c:v>18.402575999999989</c:v>
                </c:pt>
                <c:pt idx="16805">
                  <c:v>18.402179999999788</c:v>
                </c:pt>
                <c:pt idx="16806">
                  <c:v>18.402121999999814</c:v>
                </c:pt>
                <c:pt idx="16807">
                  <c:v>18.399839</c:v>
                </c:pt>
                <c:pt idx="16808">
                  <c:v>18.402570999999799</c:v>
                </c:pt>
                <c:pt idx="16809">
                  <c:v>18.402389999999759</c:v>
                </c:pt>
                <c:pt idx="16810">
                  <c:v>18.401797999999989</c:v>
                </c:pt>
                <c:pt idx="16811">
                  <c:v>18.401048999999986</c:v>
                </c:pt>
                <c:pt idx="16812">
                  <c:v>18.40288</c:v>
                </c:pt>
                <c:pt idx="16813">
                  <c:v>18.402287999999889</c:v>
                </c:pt>
                <c:pt idx="16814">
                  <c:v>18.402833999999814</c:v>
                </c:pt>
                <c:pt idx="16815">
                  <c:v>18.401185999999999</c:v>
                </c:pt>
                <c:pt idx="16816">
                  <c:v>18.401236999999803</c:v>
                </c:pt>
                <c:pt idx="16817">
                  <c:v>18.402747999999679</c:v>
                </c:pt>
                <c:pt idx="16818">
                  <c:v>18.400445999999889</c:v>
                </c:pt>
                <c:pt idx="16819">
                  <c:v>18.401231999999986</c:v>
                </c:pt>
                <c:pt idx="16820">
                  <c:v>18.400842999999803</c:v>
                </c:pt>
                <c:pt idx="16821">
                  <c:v>18.401002999999989</c:v>
                </c:pt>
                <c:pt idx="16822">
                  <c:v>18.400058999999999</c:v>
                </c:pt>
                <c:pt idx="16823">
                  <c:v>18.400200000000002</c:v>
                </c:pt>
                <c:pt idx="16824">
                  <c:v>18.400245999999989</c:v>
                </c:pt>
                <c:pt idx="16825">
                  <c:v>18.401325</c:v>
                </c:pt>
                <c:pt idx="16826">
                  <c:v>18.400005</c:v>
                </c:pt>
                <c:pt idx="16827">
                  <c:v>18.400001999999986</c:v>
                </c:pt>
                <c:pt idx="16828">
                  <c:v>18.400084</c:v>
                </c:pt>
                <c:pt idx="16829">
                  <c:v>18.399941999999999</c:v>
                </c:pt>
                <c:pt idx="16830">
                  <c:v>18.401188000000001</c:v>
                </c:pt>
                <c:pt idx="16831">
                  <c:v>18.398754</c:v>
                </c:pt>
                <c:pt idx="16832">
                  <c:v>18.400678999999986</c:v>
                </c:pt>
                <c:pt idx="16833">
                  <c:v>18.399823999999999</c:v>
                </c:pt>
                <c:pt idx="16834">
                  <c:v>18.398674</c:v>
                </c:pt>
                <c:pt idx="16835">
                  <c:v>18.398538999999989</c:v>
                </c:pt>
                <c:pt idx="16836">
                  <c:v>18.399723000000002</c:v>
                </c:pt>
                <c:pt idx="16837">
                  <c:v>18.399069000000001</c:v>
                </c:pt>
                <c:pt idx="16838">
                  <c:v>18.399436999999889</c:v>
                </c:pt>
                <c:pt idx="16839">
                  <c:v>18.39864299999973</c:v>
                </c:pt>
                <c:pt idx="16840">
                  <c:v>18.398295999999988</c:v>
                </c:pt>
                <c:pt idx="16841">
                  <c:v>18.398461999999999</c:v>
                </c:pt>
                <c:pt idx="16842">
                  <c:v>18.398652999999989</c:v>
                </c:pt>
                <c:pt idx="16843">
                  <c:v>18.398562999999989</c:v>
                </c:pt>
                <c:pt idx="16844">
                  <c:v>18.398064000000005</c:v>
                </c:pt>
                <c:pt idx="16845">
                  <c:v>18.399322999999889</c:v>
                </c:pt>
                <c:pt idx="16846">
                  <c:v>18.398577</c:v>
                </c:pt>
                <c:pt idx="16847">
                  <c:v>18.398678</c:v>
                </c:pt>
                <c:pt idx="16848">
                  <c:v>18.398099999999989</c:v>
                </c:pt>
                <c:pt idx="16849">
                  <c:v>18.398219999999807</c:v>
                </c:pt>
                <c:pt idx="16850">
                  <c:v>18.398925999999999</c:v>
                </c:pt>
                <c:pt idx="16851">
                  <c:v>18.399204000000001</c:v>
                </c:pt>
                <c:pt idx="16852">
                  <c:v>18.399284000000005</c:v>
                </c:pt>
                <c:pt idx="16853">
                  <c:v>18.398011999999987</c:v>
                </c:pt>
                <c:pt idx="16854">
                  <c:v>18.398675999999988</c:v>
                </c:pt>
                <c:pt idx="16855">
                  <c:v>18.398599999999803</c:v>
                </c:pt>
                <c:pt idx="16856">
                  <c:v>18.399539999999799</c:v>
                </c:pt>
                <c:pt idx="16857">
                  <c:v>18.397767999999999</c:v>
                </c:pt>
                <c:pt idx="16858">
                  <c:v>18.396657999999999</c:v>
                </c:pt>
                <c:pt idx="16859">
                  <c:v>18.376421000000001</c:v>
                </c:pt>
                <c:pt idx="16860">
                  <c:v>18.351194000000035</c:v>
                </c:pt>
                <c:pt idx="16861">
                  <c:v>18.330900000000035</c:v>
                </c:pt>
                <c:pt idx="16862">
                  <c:v>18.313084000000035</c:v>
                </c:pt>
                <c:pt idx="16863">
                  <c:v>18.307258999999998</c:v>
                </c:pt>
                <c:pt idx="16864">
                  <c:v>18.305676999999989</c:v>
                </c:pt>
                <c:pt idx="16865">
                  <c:v>18.300746999999788</c:v>
                </c:pt>
                <c:pt idx="16866">
                  <c:v>18.296435999999989</c:v>
                </c:pt>
                <c:pt idx="16867">
                  <c:v>18.294315000000001</c:v>
                </c:pt>
                <c:pt idx="16868">
                  <c:v>18.285827999999889</c:v>
                </c:pt>
                <c:pt idx="16869">
                  <c:v>18.281841</c:v>
                </c:pt>
                <c:pt idx="16870">
                  <c:v>18.274197000000001</c:v>
                </c:pt>
                <c:pt idx="16871">
                  <c:v>18.265053000000002</c:v>
                </c:pt>
                <c:pt idx="16872">
                  <c:v>18.252987000000001</c:v>
                </c:pt>
                <c:pt idx="16873">
                  <c:v>18.242274999999989</c:v>
                </c:pt>
                <c:pt idx="16874">
                  <c:v>18.228815000000001</c:v>
                </c:pt>
                <c:pt idx="16875">
                  <c:v>18.218692999999799</c:v>
                </c:pt>
                <c:pt idx="16876">
                  <c:v>18.205300999999814</c:v>
                </c:pt>
                <c:pt idx="16877">
                  <c:v>18.193681999999999</c:v>
                </c:pt>
                <c:pt idx="16878">
                  <c:v>18.185478</c:v>
                </c:pt>
                <c:pt idx="16879">
                  <c:v>18.178926000000001</c:v>
                </c:pt>
                <c:pt idx="16880">
                  <c:v>18.174755000000211</c:v>
                </c:pt>
                <c:pt idx="16881">
                  <c:v>18.177810999999998</c:v>
                </c:pt>
                <c:pt idx="16882">
                  <c:v>18.185385</c:v>
                </c:pt>
                <c:pt idx="16883">
                  <c:v>18.191673000000005</c:v>
                </c:pt>
                <c:pt idx="16884">
                  <c:v>18.200225999999986</c:v>
                </c:pt>
                <c:pt idx="16885">
                  <c:v>18.205121999999989</c:v>
                </c:pt>
                <c:pt idx="16886">
                  <c:v>18.210723999999889</c:v>
                </c:pt>
                <c:pt idx="16887">
                  <c:v>18.213692000000002</c:v>
                </c:pt>
                <c:pt idx="16888">
                  <c:v>18.214870000000211</c:v>
                </c:pt>
                <c:pt idx="16889">
                  <c:v>18.214932999999988</c:v>
                </c:pt>
                <c:pt idx="16890">
                  <c:v>18.213947000000001</c:v>
                </c:pt>
                <c:pt idx="16891">
                  <c:v>18.213100000000001</c:v>
                </c:pt>
                <c:pt idx="16892">
                  <c:v>18.212564</c:v>
                </c:pt>
                <c:pt idx="16893">
                  <c:v>18.212194</c:v>
                </c:pt>
                <c:pt idx="16894">
                  <c:v>18.209254999999999</c:v>
                </c:pt>
                <c:pt idx="16895">
                  <c:v>18.206821000000001</c:v>
                </c:pt>
                <c:pt idx="16896">
                  <c:v>18.205596999999774</c:v>
                </c:pt>
                <c:pt idx="16897">
                  <c:v>18.203683999999889</c:v>
                </c:pt>
                <c:pt idx="16898">
                  <c:v>18.201338</c:v>
                </c:pt>
                <c:pt idx="16899">
                  <c:v>18.199228000000005</c:v>
                </c:pt>
                <c:pt idx="16900">
                  <c:v>18.198657999999988</c:v>
                </c:pt>
                <c:pt idx="16901">
                  <c:v>18.197493000000001</c:v>
                </c:pt>
                <c:pt idx="16902">
                  <c:v>18.195923000000001</c:v>
                </c:pt>
                <c:pt idx="16903">
                  <c:v>18.196634</c:v>
                </c:pt>
                <c:pt idx="16904">
                  <c:v>18.195705</c:v>
                </c:pt>
                <c:pt idx="16905">
                  <c:v>18.196304000000001</c:v>
                </c:pt>
                <c:pt idx="16906">
                  <c:v>18.195179</c:v>
                </c:pt>
                <c:pt idx="16907">
                  <c:v>18.194857000000251</c:v>
                </c:pt>
                <c:pt idx="16908">
                  <c:v>18.196124999999999</c:v>
                </c:pt>
                <c:pt idx="16909">
                  <c:v>18.196901000000135</c:v>
                </c:pt>
                <c:pt idx="16910">
                  <c:v>18.194821999999998</c:v>
                </c:pt>
                <c:pt idx="16911">
                  <c:v>18.196005000000035</c:v>
                </c:pt>
                <c:pt idx="16912">
                  <c:v>18.196224000000001</c:v>
                </c:pt>
                <c:pt idx="16913">
                  <c:v>18.196655000000035</c:v>
                </c:pt>
                <c:pt idx="16914">
                  <c:v>18.195540999999814</c:v>
                </c:pt>
                <c:pt idx="16915">
                  <c:v>18.195806999999999</c:v>
                </c:pt>
                <c:pt idx="16916">
                  <c:v>18.196566000000001</c:v>
                </c:pt>
                <c:pt idx="16917">
                  <c:v>18.195907999999999</c:v>
                </c:pt>
                <c:pt idx="16918">
                  <c:v>18.197802000000031</c:v>
                </c:pt>
                <c:pt idx="16919">
                  <c:v>18.196809999999999</c:v>
                </c:pt>
                <c:pt idx="16920">
                  <c:v>18.198554999999999</c:v>
                </c:pt>
                <c:pt idx="16921">
                  <c:v>18.196674000000005</c:v>
                </c:pt>
                <c:pt idx="16922">
                  <c:v>18.196660999999999</c:v>
                </c:pt>
                <c:pt idx="16923">
                  <c:v>18.198810999999999</c:v>
                </c:pt>
                <c:pt idx="16924">
                  <c:v>18.197921999999998</c:v>
                </c:pt>
                <c:pt idx="16925">
                  <c:v>18.197069000000031</c:v>
                </c:pt>
                <c:pt idx="16926">
                  <c:v>18.198450000000001</c:v>
                </c:pt>
                <c:pt idx="16927">
                  <c:v>18.1979520000002</c:v>
                </c:pt>
                <c:pt idx="16928">
                  <c:v>18.199152000000005</c:v>
                </c:pt>
                <c:pt idx="16929">
                  <c:v>18.197874000000247</c:v>
                </c:pt>
                <c:pt idx="16930">
                  <c:v>18.199048999999999</c:v>
                </c:pt>
                <c:pt idx="16931">
                  <c:v>18.199972000000031</c:v>
                </c:pt>
                <c:pt idx="16932">
                  <c:v>18.199449999999889</c:v>
                </c:pt>
                <c:pt idx="16933">
                  <c:v>18.200316999999803</c:v>
                </c:pt>
                <c:pt idx="16934">
                  <c:v>18.199038999999999</c:v>
                </c:pt>
                <c:pt idx="16935">
                  <c:v>18.198889000000001</c:v>
                </c:pt>
                <c:pt idx="16936">
                  <c:v>18.199787000000001</c:v>
                </c:pt>
                <c:pt idx="16937">
                  <c:v>18.199806000000031</c:v>
                </c:pt>
                <c:pt idx="16938">
                  <c:v>18.200572999999814</c:v>
                </c:pt>
                <c:pt idx="16939">
                  <c:v>18.200462000000002</c:v>
                </c:pt>
                <c:pt idx="16940">
                  <c:v>18.199701000000001</c:v>
                </c:pt>
                <c:pt idx="16941">
                  <c:v>18.200646999999744</c:v>
                </c:pt>
                <c:pt idx="16942">
                  <c:v>18.200766000000002</c:v>
                </c:pt>
                <c:pt idx="16943">
                  <c:v>18.201343999999889</c:v>
                </c:pt>
                <c:pt idx="16944">
                  <c:v>18.200876000000001</c:v>
                </c:pt>
                <c:pt idx="16945">
                  <c:v>18.200566999999989</c:v>
                </c:pt>
                <c:pt idx="16946">
                  <c:v>18.200629999999755</c:v>
                </c:pt>
                <c:pt idx="16947">
                  <c:v>18.199562</c:v>
                </c:pt>
                <c:pt idx="16948">
                  <c:v>18.200641999999807</c:v>
                </c:pt>
                <c:pt idx="16949">
                  <c:v>18.199912999999999</c:v>
                </c:pt>
                <c:pt idx="16950">
                  <c:v>18.200789999999788</c:v>
                </c:pt>
                <c:pt idx="16951">
                  <c:v>18.200391999999987</c:v>
                </c:pt>
                <c:pt idx="16952">
                  <c:v>18.200291</c:v>
                </c:pt>
                <c:pt idx="16953">
                  <c:v>18.200458999999999</c:v>
                </c:pt>
                <c:pt idx="16954">
                  <c:v>18.200993</c:v>
                </c:pt>
                <c:pt idx="16955">
                  <c:v>18.201968999999998</c:v>
                </c:pt>
                <c:pt idx="16956">
                  <c:v>18.200388</c:v>
                </c:pt>
                <c:pt idx="16957">
                  <c:v>18.202494000000002</c:v>
                </c:pt>
                <c:pt idx="16958">
                  <c:v>18.202643999999701</c:v>
                </c:pt>
                <c:pt idx="16959">
                  <c:v>18.201539999999788</c:v>
                </c:pt>
                <c:pt idx="16960">
                  <c:v>18.202176999999889</c:v>
                </c:pt>
                <c:pt idx="16961">
                  <c:v>18.200780999999989</c:v>
                </c:pt>
                <c:pt idx="16962">
                  <c:v>18.201801000000035</c:v>
                </c:pt>
                <c:pt idx="16963">
                  <c:v>18.202567999999989</c:v>
                </c:pt>
                <c:pt idx="16964">
                  <c:v>18.202318000000002</c:v>
                </c:pt>
                <c:pt idx="16965">
                  <c:v>18.202680999999803</c:v>
                </c:pt>
                <c:pt idx="16966">
                  <c:v>18.203336999999788</c:v>
                </c:pt>
                <c:pt idx="16967">
                  <c:v>18.202176999999889</c:v>
                </c:pt>
                <c:pt idx="16968">
                  <c:v>18.202971999999999</c:v>
                </c:pt>
                <c:pt idx="16969">
                  <c:v>18.203782999999788</c:v>
                </c:pt>
                <c:pt idx="16970">
                  <c:v>18.203441999999889</c:v>
                </c:pt>
                <c:pt idx="16971">
                  <c:v>18.202784999999889</c:v>
                </c:pt>
                <c:pt idx="16972">
                  <c:v>18.203685999999987</c:v>
                </c:pt>
                <c:pt idx="16973">
                  <c:v>18.203838000000001</c:v>
                </c:pt>
                <c:pt idx="16974">
                  <c:v>18.202407999999803</c:v>
                </c:pt>
                <c:pt idx="16975">
                  <c:v>18.202701999999814</c:v>
                </c:pt>
                <c:pt idx="16976">
                  <c:v>18.202365999999987</c:v>
                </c:pt>
                <c:pt idx="16977">
                  <c:v>18.203032999999788</c:v>
                </c:pt>
                <c:pt idx="16978">
                  <c:v>18.202487999999889</c:v>
                </c:pt>
                <c:pt idx="16979">
                  <c:v>18.202233999999766</c:v>
                </c:pt>
                <c:pt idx="16980">
                  <c:v>18.203211</c:v>
                </c:pt>
                <c:pt idx="16981">
                  <c:v>18.204058000000035</c:v>
                </c:pt>
                <c:pt idx="16982">
                  <c:v>18.203018</c:v>
                </c:pt>
                <c:pt idx="16983">
                  <c:v>18.202537999999766</c:v>
                </c:pt>
                <c:pt idx="16984">
                  <c:v>18.201682999999989</c:v>
                </c:pt>
                <c:pt idx="16985">
                  <c:v>18.202561999999986</c:v>
                </c:pt>
                <c:pt idx="16986">
                  <c:v>18.202818000000001</c:v>
                </c:pt>
                <c:pt idx="16987">
                  <c:v>18.202123999999788</c:v>
                </c:pt>
                <c:pt idx="16988">
                  <c:v>18.203158999999999</c:v>
                </c:pt>
                <c:pt idx="16989">
                  <c:v>18.201324</c:v>
                </c:pt>
                <c:pt idx="16990">
                  <c:v>18.200520999999807</c:v>
                </c:pt>
                <c:pt idx="16991">
                  <c:v>18.200358999999999</c:v>
                </c:pt>
                <c:pt idx="16992">
                  <c:v>18.200515999999986</c:v>
                </c:pt>
                <c:pt idx="16993">
                  <c:v>18.201317</c:v>
                </c:pt>
                <c:pt idx="16994">
                  <c:v>18.200213999999889</c:v>
                </c:pt>
                <c:pt idx="16995">
                  <c:v>18.199856000000135</c:v>
                </c:pt>
                <c:pt idx="16996">
                  <c:v>18.198422999999799</c:v>
                </c:pt>
                <c:pt idx="16997">
                  <c:v>18.198889000000001</c:v>
                </c:pt>
                <c:pt idx="16998">
                  <c:v>18.199224000000001</c:v>
                </c:pt>
                <c:pt idx="16999">
                  <c:v>18.199120000000001</c:v>
                </c:pt>
                <c:pt idx="17000">
                  <c:v>18.199335000000001</c:v>
                </c:pt>
                <c:pt idx="17001">
                  <c:v>18.199573999999988</c:v>
                </c:pt>
                <c:pt idx="17002">
                  <c:v>18.197861000000294</c:v>
                </c:pt>
                <c:pt idx="17003">
                  <c:v>18.198191000000001</c:v>
                </c:pt>
                <c:pt idx="17004">
                  <c:v>18.198319999999889</c:v>
                </c:pt>
                <c:pt idx="17005">
                  <c:v>18.198473</c:v>
                </c:pt>
                <c:pt idx="17006">
                  <c:v>18.198329999999814</c:v>
                </c:pt>
                <c:pt idx="17007">
                  <c:v>18.199013000000001</c:v>
                </c:pt>
                <c:pt idx="17008">
                  <c:v>18.198060999999999</c:v>
                </c:pt>
                <c:pt idx="17009">
                  <c:v>18.196549999999807</c:v>
                </c:pt>
                <c:pt idx="17010">
                  <c:v>18.197664000000035</c:v>
                </c:pt>
                <c:pt idx="17011">
                  <c:v>18.198256000000001</c:v>
                </c:pt>
                <c:pt idx="17012">
                  <c:v>18.197689</c:v>
                </c:pt>
                <c:pt idx="17013">
                  <c:v>18.198661999999999</c:v>
                </c:pt>
                <c:pt idx="17014">
                  <c:v>18.197372000000001</c:v>
                </c:pt>
                <c:pt idx="17015">
                  <c:v>18.198248</c:v>
                </c:pt>
                <c:pt idx="17016">
                  <c:v>18.197084000000135</c:v>
                </c:pt>
                <c:pt idx="17017">
                  <c:v>18.197805000000251</c:v>
                </c:pt>
                <c:pt idx="17018">
                  <c:v>18.196715999999999</c:v>
                </c:pt>
                <c:pt idx="17019">
                  <c:v>18.199141999999988</c:v>
                </c:pt>
                <c:pt idx="17020">
                  <c:v>18.197905000000244</c:v>
                </c:pt>
                <c:pt idx="17021">
                  <c:v>18.198889000000001</c:v>
                </c:pt>
                <c:pt idx="17022">
                  <c:v>18.19866</c:v>
                </c:pt>
                <c:pt idx="17023">
                  <c:v>18.200061999999999</c:v>
                </c:pt>
                <c:pt idx="17024">
                  <c:v>18.199183999999999</c:v>
                </c:pt>
                <c:pt idx="17025">
                  <c:v>18.198422999999799</c:v>
                </c:pt>
                <c:pt idx="17026">
                  <c:v>18.197857000000258</c:v>
                </c:pt>
                <c:pt idx="17027">
                  <c:v>18.199541</c:v>
                </c:pt>
                <c:pt idx="17028">
                  <c:v>18.199404000000001</c:v>
                </c:pt>
                <c:pt idx="17029">
                  <c:v>18.198996999999999</c:v>
                </c:pt>
                <c:pt idx="17030">
                  <c:v>18.200554</c:v>
                </c:pt>
                <c:pt idx="17031">
                  <c:v>18.199321999999999</c:v>
                </c:pt>
                <c:pt idx="17032">
                  <c:v>18.199831000000035</c:v>
                </c:pt>
                <c:pt idx="17033">
                  <c:v>18.199434</c:v>
                </c:pt>
                <c:pt idx="17034">
                  <c:v>18.200528999999989</c:v>
                </c:pt>
                <c:pt idx="17035">
                  <c:v>18.200493000000002</c:v>
                </c:pt>
                <c:pt idx="17036">
                  <c:v>18.199354000000035</c:v>
                </c:pt>
                <c:pt idx="17037">
                  <c:v>18.20083</c:v>
                </c:pt>
                <c:pt idx="17038">
                  <c:v>18.199553999999999</c:v>
                </c:pt>
                <c:pt idx="17039">
                  <c:v>18.199839000000001</c:v>
                </c:pt>
                <c:pt idx="17040">
                  <c:v>18.199414999999988</c:v>
                </c:pt>
                <c:pt idx="17041">
                  <c:v>18.200928000000001</c:v>
                </c:pt>
                <c:pt idx="17042">
                  <c:v>18.199951000000244</c:v>
                </c:pt>
                <c:pt idx="17043">
                  <c:v>18.199970000000135</c:v>
                </c:pt>
                <c:pt idx="17044">
                  <c:v>18.200980999999999</c:v>
                </c:pt>
                <c:pt idx="17045">
                  <c:v>18.199919000000001</c:v>
                </c:pt>
                <c:pt idx="17046">
                  <c:v>18.200094</c:v>
                </c:pt>
                <c:pt idx="17047">
                  <c:v>18.201053999999999</c:v>
                </c:pt>
                <c:pt idx="17048">
                  <c:v>18.200809</c:v>
                </c:pt>
                <c:pt idx="17049">
                  <c:v>18.201028999999988</c:v>
                </c:pt>
                <c:pt idx="17050">
                  <c:v>18.201779999999989</c:v>
                </c:pt>
                <c:pt idx="17051">
                  <c:v>18.200823</c:v>
                </c:pt>
                <c:pt idx="17052">
                  <c:v>18.200427999999889</c:v>
                </c:pt>
                <c:pt idx="17053">
                  <c:v>18.200945000000001</c:v>
                </c:pt>
                <c:pt idx="17054">
                  <c:v>18.201584</c:v>
                </c:pt>
                <c:pt idx="17055">
                  <c:v>18.200685999999987</c:v>
                </c:pt>
                <c:pt idx="17056">
                  <c:v>18.201381999999999</c:v>
                </c:pt>
                <c:pt idx="17057">
                  <c:v>18.200099999999889</c:v>
                </c:pt>
                <c:pt idx="17058">
                  <c:v>18.200915999999999</c:v>
                </c:pt>
                <c:pt idx="17059">
                  <c:v>18.201982000000001</c:v>
                </c:pt>
                <c:pt idx="17060">
                  <c:v>18.201491999999988</c:v>
                </c:pt>
                <c:pt idx="17061">
                  <c:v>18.201989999999999</c:v>
                </c:pt>
                <c:pt idx="17062">
                  <c:v>18.201778000000001</c:v>
                </c:pt>
                <c:pt idx="17063">
                  <c:v>18.201648999999989</c:v>
                </c:pt>
                <c:pt idx="17064">
                  <c:v>18.201060999999999</c:v>
                </c:pt>
                <c:pt idx="17065">
                  <c:v>18.200465999999999</c:v>
                </c:pt>
                <c:pt idx="17066">
                  <c:v>18.200655000000001</c:v>
                </c:pt>
                <c:pt idx="17067">
                  <c:v>18.200993</c:v>
                </c:pt>
                <c:pt idx="17068">
                  <c:v>18.201637000000002</c:v>
                </c:pt>
                <c:pt idx="17069">
                  <c:v>18.201138999999987</c:v>
                </c:pt>
                <c:pt idx="17070">
                  <c:v>18.200536999999766</c:v>
                </c:pt>
                <c:pt idx="17071">
                  <c:v>18.200597999999989</c:v>
                </c:pt>
                <c:pt idx="17072">
                  <c:v>18.200061999999999</c:v>
                </c:pt>
                <c:pt idx="17073">
                  <c:v>18.199980000000131</c:v>
                </c:pt>
                <c:pt idx="17074">
                  <c:v>18.200725999999989</c:v>
                </c:pt>
                <c:pt idx="17075">
                  <c:v>18.198781999999987</c:v>
                </c:pt>
                <c:pt idx="17076">
                  <c:v>18.200301999999986</c:v>
                </c:pt>
                <c:pt idx="17077">
                  <c:v>18.200129999999795</c:v>
                </c:pt>
                <c:pt idx="17078">
                  <c:v>18.201784</c:v>
                </c:pt>
                <c:pt idx="17079">
                  <c:v>18.200139999999781</c:v>
                </c:pt>
                <c:pt idx="17080">
                  <c:v>18.1999530000002</c:v>
                </c:pt>
                <c:pt idx="17081">
                  <c:v>18.199659</c:v>
                </c:pt>
                <c:pt idx="17082">
                  <c:v>18.200026999999814</c:v>
                </c:pt>
                <c:pt idx="17083">
                  <c:v>18.200211999999986</c:v>
                </c:pt>
                <c:pt idx="17084">
                  <c:v>18.200061999999999</c:v>
                </c:pt>
                <c:pt idx="17085">
                  <c:v>18.199120000000001</c:v>
                </c:pt>
                <c:pt idx="17086">
                  <c:v>18.199991000000196</c:v>
                </c:pt>
                <c:pt idx="17087">
                  <c:v>18.199863000000189</c:v>
                </c:pt>
                <c:pt idx="17088">
                  <c:v>18.199938000000031</c:v>
                </c:pt>
                <c:pt idx="17089">
                  <c:v>18.199158000000196</c:v>
                </c:pt>
                <c:pt idx="17090">
                  <c:v>18.199306</c:v>
                </c:pt>
                <c:pt idx="17091">
                  <c:v>18.198628999999986</c:v>
                </c:pt>
                <c:pt idx="17092">
                  <c:v>18.200195000000001</c:v>
                </c:pt>
                <c:pt idx="17093">
                  <c:v>18.200583999999989</c:v>
                </c:pt>
                <c:pt idx="17094">
                  <c:v>18.20092</c:v>
                </c:pt>
                <c:pt idx="17095">
                  <c:v>18.200804000000005</c:v>
                </c:pt>
                <c:pt idx="17096">
                  <c:v>18.199021999999999</c:v>
                </c:pt>
                <c:pt idx="17097">
                  <c:v>18.200481</c:v>
                </c:pt>
                <c:pt idx="17098">
                  <c:v>18.200005000000001</c:v>
                </c:pt>
                <c:pt idx="17099">
                  <c:v>18.1998770000002</c:v>
                </c:pt>
                <c:pt idx="17100">
                  <c:v>18.199947000000005</c:v>
                </c:pt>
                <c:pt idx="17101">
                  <c:v>18.199800000000035</c:v>
                </c:pt>
                <c:pt idx="17102">
                  <c:v>18.199477999999999</c:v>
                </c:pt>
                <c:pt idx="17103">
                  <c:v>18.198438999999986</c:v>
                </c:pt>
                <c:pt idx="17104">
                  <c:v>18.199428999999999</c:v>
                </c:pt>
                <c:pt idx="17105">
                  <c:v>18.198506999999989</c:v>
                </c:pt>
                <c:pt idx="17106">
                  <c:v>18.199815999999998</c:v>
                </c:pt>
                <c:pt idx="17107">
                  <c:v>18.199031999999999</c:v>
                </c:pt>
                <c:pt idx="17108">
                  <c:v>18.200122999999788</c:v>
                </c:pt>
                <c:pt idx="17109">
                  <c:v>18.199800000000035</c:v>
                </c:pt>
                <c:pt idx="17110">
                  <c:v>18.198822</c:v>
                </c:pt>
                <c:pt idx="17111">
                  <c:v>18.199428999999999</c:v>
                </c:pt>
                <c:pt idx="17112">
                  <c:v>18.1998770000002</c:v>
                </c:pt>
                <c:pt idx="17113">
                  <c:v>18.199660999999999</c:v>
                </c:pt>
                <c:pt idx="17114">
                  <c:v>18.199017999999999</c:v>
                </c:pt>
                <c:pt idx="17115">
                  <c:v>18.199625000000001</c:v>
                </c:pt>
                <c:pt idx="17116">
                  <c:v>18.199881000000211</c:v>
                </c:pt>
                <c:pt idx="17117">
                  <c:v>18.199162000000001</c:v>
                </c:pt>
                <c:pt idx="17118">
                  <c:v>18.198471000000001</c:v>
                </c:pt>
                <c:pt idx="17119">
                  <c:v>18.198359</c:v>
                </c:pt>
                <c:pt idx="17120">
                  <c:v>18.197977000000218</c:v>
                </c:pt>
                <c:pt idx="17121">
                  <c:v>18.199349999999889</c:v>
                </c:pt>
                <c:pt idx="17122">
                  <c:v>18.199867000000211</c:v>
                </c:pt>
                <c:pt idx="17123">
                  <c:v>18.200275000000001</c:v>
                </c:pt>
                <c:pt idx="17124">
                  <c:v>18.199369000000001</c:v>
                </c:pt>
                <c:pt idx="17125">
                  <c:v>18.199273999999999</c:v>
                </c:pt>
                <c:pt idx="17126">
                  <c:v>18.199762</c:v>
                </c:pt>
                <c:pt idx="17127">
                  <c:v>18.198591</c:v>
                </c:pt>
                <c:pt idx="17128">
                  <c:v>18.199072000000001</c:v>
                </c:pt>
                <c:pt idx="17129">
                  <c:v>18.20035</c:v>
                </c:pt>
                <c:pt idx="17130">
                  <c:v>18.199332999999989</c:v>
                </c:pt>
                <c:pt idx="17131">
                  <c:v>18.199632999999814</c:v>
                </c:pt>
                <c:pt idx="17132">
                  <c:v>18.200005000000001</c:v>
                </c:pt>
                <c:pt idx="17133">
                  <c:v>18.200675999999987</c:v>
                </c:pt>
                <c:pt idx="17134">
                  <c:v>18.199522000000002</c:v>
                </c:pt>
                <c:pt idx="17135">
                  <c:v>18.200275000000001</c:v>
                </c:pt>
                <c:pt idx="17136">
                  <c:v>18.199414999999988</c:v>
                </c:pt>
                <c:pt idx="17137">
                  <c:v>18.200738999999889</c:v>
                </c:pt>
                <c:pt idx="17138">
                  <c:v>18.199551000000035</c:v>
                </c:pt>
                <c:pt idx="17139">
                  <c:v>18.199719999999989</c:v>
                </c:pt>
                <c:pt idx="17140">
                  <c:v>18.200945000000001</c:v>
                </c:pt>
                <c:pt idx="17141">
                  <c:v>18.199721999999987</c:v>
                </c:pt>
                <c:pt idx="17142">
                  <c:v>18.201052000000001</c:v>
                </c:pt>
                <c:pt idx="17143">
                  <c:v>18.199660999999999</c:v>
                </c:pt>
                <c:pt idx="17144">
                  <c:v>18.201031</c:v>
                </c:pt>
                <c:pt idx="17145">
                  <c:v>18.201241</c:v>
                </c:pt>
                <c:pt idx="17146">
                  <c:v>18.200569000000002</c:v>
                </c:pt>
                <c:pt idx="17147">
                  <c:v>18.199698999999999</c:v>
                </c:pt>
                <c:pt idx="17148">
                  <c:v>18.199729999999889</c:v>
                </c:pt>
                <c:pt idx="17149">
                  <c:v>18.200057999999999</c:v>
                </c:pt>
                <c:pt idx="17150">
                  <c:v>18.200141999999989</c:v>
                </c:pt>
                <c:pt idx="17151">
                  <c:v>18.200125</c:v>
                </c:pt>
                <c:pt idx="17152">
                  <c:v>18.20074799999977</c:v>
                </c:pt>
                <c:pt idx="17153">
                  <c:v>18.200367</c:v>
                </c:pt>
                <c:pt idx="17154">
                  <c:v>18.200258000000005</c:v>
                </c:pt>
                <c:pt idx="17155">
                  <c:v>18.200398999999987</c:v>
                </c:pt>
                <c:pt idx="17156">
                  <c:v>18.201388999999999</c:v>
                </c:pt>
                <c:pt idx="17157">
                  <c:v>18.200108</c:v>
                </c:pt>
                <c:pt idx="17158">
                  <c:v>18.200713999999788</c:v>
                </c:pt>
                <c:pt idx="17159">
                  <c:v>18.202102999999781</c:v>
                </c:pt>
                <c:pt idx="17160">
                  <c:v>18.201059000000001</c:v>
                </c:pt>
                <c:pt idx="17161">
                  <c:v>18.199721999999987</c:v>
                </c:pt>
                <c:pt idx="17162">
                  <c:v>18.200415</c:v>
                </c:pt>
                <c:pt idx="17163">
                  <c:v>18.200531000000002</c:v>
                </c:pt>
                <c:pt idx="17164">
                  <c:v>18.199366000000001</c:v>
                </c:pt>
                <c:pt idx="17165">
                  <c:v>18.200511999999989</c:v>
                </c:pt>
                <c:pt idx="17166">
                  <c:v>18.199638</c:v>
                </c:pt>
                <c:pt idx="17167">
                  <c:v>18.200064000000001</c:v>
                </c:pt>
                <c:pt idx="17168">
                  <c:v>18.199797</c:v>
                </c:pt>
                <c:pt idx="17169">
                  <c:v>18.200622999999748</c:v>
                </c:pt>
                <c:pt idx="17170">
                  <c:v>18.200051999999999</c:v>
                </c:pt>
                <c:pt idx="17171">
                  <c:v>18.198778000000001</c:v>
                </c:pt>
                <c:pt idx="17172">
                  <c:v>18.200057999999999</c:v>
                </c:pt>
                <c:pt idx="17173">
                  <c:v>18.201338</c:v>
                </c:pt>
                <c:pt idx="17174">
                  <c:v>18.200807999999999</c:v>
                </c:pt>
                <c:pt idx="17175">
                  <c:v>18.199708999999999</c:v>
                </c:pt>
                <c:pt idx="17176">
                  <c:v>18.199922999999988</c:v>
                </c:pt>
                <c:pt idx="17177">
                  <c:v>18.199677999999999</c:v>
                </c:pt>
                <c:pt idx="17178">
                  <c:v>18.19943</c:v>
                </c:pt>
                <c:pt idx="17179">
                  <c:v>18.199563999999999</c:v>
                </c:pt>
                <c:pt idx="17180">
                  <c:v>18.198630999999889</c:v>
                </c:pt>
                <c:pt idx="17181">
                  <c:v>18.198931000000005</c:v>
                </c:pt>
                <c:pt idx="17182">
                  <c:v>18.198571999999999</c:v>
                </c:pt>
                <c:pt idx="17183">
                  <c:v>18.199282</c:v>
                </c:pt>
                <c:pt idx="17184">
                  <c:v>18.199283999999999</c:v>
                </c:pt>
                <c:pt idx="17185">
                  <c:v>18.199593</c:v>
                </c:pt>
                <c:pt idx="17186">
                  <c:v>18.199902999999999</c:v>
                </c:pt>
                <c:pt idx="17187">
                  <c:v>18.198328</c:v>
                </c:pt>
                <c:pt idx="17188">
                  <c:v>18.198335999999987</c:v>
                </c:pt>
                <c:pt idx="17189">
                  <c:v>18.198861999999998</c:v>
                </c:pt>
                <c:pt idx="17190">
                  <c:v>18.198588999999988</c:v>
                </c:pt>
                <c:pt idx="17191">
                  <c:v>18.198535999999987</c:v>
                </c:pt>
                <c:pt idx="17192">
                  <c:v>18.199268000000131</c:v>
                </c:pt>
                <c:pt idx="17193">
                  <c:v>18.198945999999999</c:v>
                </c:pt>
                <c:pt idx="17194">
                  <c:v>18.198548999999989</c:v>
                </c:pt>
                <c:pt idx="17195">
                  <c:v>18.199024000000001</c:v>
                </c:pt>
                <c:pt idx="17196">
                  <c:v>18.198924999999999</c:v>
                </c:pt>
                <c:pt idx="17197">
                  <c:v>18.198501999999987</c:v>
                </c:pt>
                <c:pt idx="17198">
                  <c:v>18.199014999999999</c:v>
                </c:pt>
                <c:pt idx="17199">
                  <c:v>18.199165000000196</c:v>
                </c:pt>
                <c:pt idx="17200">
                  <c:v>18.198187000000001</c:v>
                </c:pt>
                <c:pt idx="17201">
                  <c:v>18.200320999999889</c:v>
                </c:pt>
                <c:pt idx="17202">
                  <c:v>18.199945000000035</c:v>
                </c:pt>
                <c:pt idx="17203">
                  <c:v>18.199269999999999</c:v>
                </c:pt>
                <c:pt idx="17204">
                  <c:v>18.200780999999989</c:v>
                </c:pt>
                <c:pt idx="17205">
                  <c:v>18.199048999999999</c:v>
                </c:pt>
                <c:pt idx="17206">
                  <c:v>18.198056999999999</c:v>
                </c:pt>
                <c:pt idx="17207">
                  <c:v>18.199863000000189</c:v>
                </c:pt>
                <c:pt idx="17208">
                  <c:v>18.199176999999999</c:v>
                </c:pt>
                <c:pt idx="17209">
                  <c:v>18.199847999999999</c:v>
                </c:pt>
                <c:pt idx="17210">
                  <c:v>18.200275000000001</c:v>
                </c:pt>
                <c:pt idx="17211">
                  <c:v>18.199846000000001</c:v>
                </c:pt>
                <c:pt idx="17212">
                  <c:v>18.200213999999889</c:v>
                </c:pt>
                <c:pt idx="17213">
                  <c:v>18.200073</c:v>
                </c:pt>
                <c:pt idx="17214">
                  <c:v>18.200296000000002</c:v>
                </c:pt>
                <c:pt idx="17215">
                  <c:v>18.201816999999988</c:v>
                </c:pt>
                <c:pt idx="17216">
                  <c:v>18.199503</c:v>
                </c:pt>
                <c:pt idx="17217">
                  <c:v>18.199518000000001</c:v>
                </c:pt>
                <c:pt idx="17218">
                  <c:v>18.198927000000001</c:v>
                </c:pt>
                <c:pt idx="17219">
                  <c:v>18.200462000000002</c:v>
                </c:pt>
                <c:pt idx="17220">
                  <c:v>18.201341999999986</c:v>
                </c:pt>
                <c:pt idx="17221">
                  <c:v>18.201269</c:v>
                </c:pt>
                <c:pt idx="17222">
                  <c:v>18.199245000000001</c:v>
                </c:pt>
                <c:pt idx="17223">
                  <c:v>18.198999000000001</c:v>
                </c:pt>
                <c:pt idx="17224">
                  <c:v>18.198751000000001</c:v>
                </c:pt>
                <c:pt idx="17225">
                  <c:v>18.199407999999988</c:v>
                </c:pt>
                <c:pt idx="17226">
                  <c:v>18.199787000000001</c:v>
                </c:pt>
                <c:pt idx="17227">
                  <c:v>18.199064000000035</c:v>
                </c:pt>
                <c:pt idx="17228">
                  <c:v>18.199873000000135</c:v>
                </c:pt>
                <c:pt idx="17229">
                  <c:v>18.200098000000001</c:v>
                </c:pt>
                <c:pt idx="17230">
                  <c:v>18.200520999999807</c:v>
                </c:pt>
                <c:pt idx="17231">
                  <c:v>18.200368999999988</c:v>
                </c:pt>
                <c:pt idx="17232">
                  <c:v>18.199632999999814</c:v>
                </c:pt>
                <c:pt idx="17233">
                  <c:v>18.199708999999999</c:v>
                </c:pt>
                <c:pt idx="17234">
                  <c:v>18.200189999999989</c:v>
                </c:pt>
                <c:pt idx="17235">
                  <c:v>18.201857000000135</c:v>
                </c:pt>
                <c:pt idx="17236">
                  <c:v>18.200629999999755</c:v>
                </c:pt>
                <c:pt idx="17237">
                  <c:v>18.200133999999807</c:v>
                </c:pt>
                <c:pt idx="17238">
                  <c:v>18.20027</c:v>
                </c:pt>
                <c:pt idx="17239">
                  <c:v>18.199919000000001</c:v>
                </c:pt>
                <c:pt idx="17240">
                  <c:v>18.200793999999803</c:v>
                </c:pt>
                <c:pt idx="17241">
                  <c:v>18.201468999999999</c:v>
                </c:pt>
                <c:pt idx="17242">
                  <c:v>18.201471000000005</c:v>
                </c:pt>
                <c:pt idx="17243">
                  <c:v>18.200088999999988</c:v>
                </c:pt>
                <c:pt idx="17244">
                  <c:v>18.198591</c:v>
                </c:pt>
                <c:pt idx="17245">
                  <c:v>18.200588</c:v>
                </c:pt>
                <c:pt idx="17246">
                  <c:v>18.200675999999987</c:v>
                </c:pt>
                <c:pt idx="17247">
                  <c:v>18.199829000000001</c:v>
                </c:pt>
                <c:pt idx="17248">
                  <c:v>18.200131999999989</c:v>
                </c:pt>
                <c:pt idx="17249">
                  <c:v>18.200541999999889</c:v>
                </c:pt>
                <c:pt idx="17250">
                  <c:v>18.199788999999999</c:v>
                </c:pt>
                <c:pt idx="17251">
                  <c:v>18.199511999999999</c:v>
                </c:pt>
                <c:pt idx="17252">
                  <c:v>18.200469999999989</c:v>
                </c:pt>
                <c:pt idx="17253">
                  <c:v>18.200198999999987</c:v>
                </c:pt>
                <c:pt idx="17254">
                  <c:v>18.200698999999986</c:v>
                </c:pt>
                <c:pt idx="17255">
                  <c:v>18.199856000000135</c:v>
                </c:pt>
                <c:pt idx="17256">
                  <c:v>18.200622999999748</c:v>
                </c:pt>
                <c:pt idx="17257">
                  <c:v>18.199826999999999</c:v>
                </c:pt>
                <c:pt idx="17258">
                  <c:v>18.199733999999989</c:v>
                </c:pt>
                <c:pt idx="17259">
                  <c:v>18.199963000000135</c:v>
                </c:pt>
                <c:pt idx="17260">
                  <c:v>18.199368000000035</c:v>
                </c:pt>
                <c:pt idx="17261">
                  <c:v>18.199611999999988</c:v>
                </c:pt>
                <c:pt idx="17262">
                  <c:v>18.200595999999987</c:v>
                </c:pt>
                <c:pt idx="17263">
                  <c:v>18.200959999999988</c:v>
                </c:pt>
                <c:pt idx="17264">
                  <c:v>18.200322999999774</c:v>
                </c:pt>
                <c:pt idx="17265">
                  <c:v>18.198809000000001</c:v>
                </c:pt>
                <c:pt idx="17266">
                  <c:v>18.199508999999999</c:v>
                </c:pt>
                <c:pt idx="17267">
                  <c:v>18.199663000000001</c:v>
                </c:pt>
                <c:pt idx="17268">
                  <c:v>18.200005999999988</c:v>
                </c:pt>
                <c:pt idx="17269">
                  <c:v>18.201180999999988</c:v>
                </c:pt>
                <c:pt idx="17270">
                  <c:v>18.19961</c:v>
                </c:pt>
                <c:pt idx="17271">
                  <c:v>18.200104</c:v>
                </c:pt>
                <c:pt idx="17272">
                  <c:v>18.200095999999988</c:v>
                </c:pt>
                <c:pt idx="17273">
                  <c:v>18.200213999999889</c:v>
                </c:pt>
                <c:pt idx="17274">
                  <c:v>18.200326999999795</c:v>
                </c:pt>
                <c:pt idx="17275">
                  <c:v>18.198548999999989</c:v>
                </c:pt>
                <c:pt idx="17276">
                  <c:v>18.200244999999889</c:v>
                </c:pt>
                <c:pt idx="17277">
                  <c:v>18.200118999999987</c:v>
                </c:pt>
                <c:pt idx="17278">
                  <c:v>18.199055000000211</c:v>
                </c:pt>
                <c:pt idx="17279">
                  <c:v>18.199798999999999</c:v>
                </c:pt>
                <c:pt idx="17280">
                  <c:v>18.198858000000211</c:v>
                </c:pt>
                <c:pt idx="17281">
                  <c:v>18.199933999999999</c:v>
                </c:pt>
                <c:pt idx="17282">
                  <c:v>18.199259000000001</c:v>
                </c:pt>
                <c:pt idx="17283">
                  <c:v>18.199397999999999</c:v>
                </c:pt>
                <c:pt idx="17284">
                  <c:v>18.199048999999999</c:v>
                </c:pt>
                <c:pt idx="17285">
                  <c:v>18.199842</c:v>
                </c:pt>
                <c:pt idx="17286">
                  <c:v>18.199183999999999</c:v>
                </c:pt>
                <c:pt idx="17287">
                  <c:v>18.196625000000001</c:v>
                </c:pt>
                <c:pt idx="17288">
                  <c:v>18.171144000000005</c:v>
                </c:pt>
                <c:pt idx="17289">
                  <c:v>18.148681999999987</c:v>
                </c:pt>
                <c:pt idx="17290">
                  <c:v>18.131369000000031</c:v>
                </c:pt>
                <c:pt idx="17291">
                  <c:v>18.117208000000218</c:v>
                </c:pt>
                <c:pt idx="17292">
                  <c:v>18.107282999999999</c:v>
                </c:pt>
                <c:pt idx="17293">
                  <c:v>18.101892000000031</c:v>
                </c:pt>
                <c:pt idx="17294">
                  <c:v>18.098048999999989</c:v>
                </c:pt>
                <c:pt idx="17295">
                  <c:v>18.092507999999889</c:v>
                </c:pt>
                <c:pt idx="17296">
                  <c:v>18.087866000000005</c:v>
                </c:pt>
                <c:pt idx="17297">
                  <c:v>18.083658</c:v>
                </c:pt>
                <c:pt idx="17298">
                  <c:v>18.075994000000001</c:v>
                </c:pt>
                <c:pt idx="17299">
                  <c:v>18.068185999999987</c:v>
                </c:pt>
                <c:pt idx="17300">
                  <c:v>18.059849</c:v>
                </c:pt>
                <c:pt idx="17301">
                  <c:v>18.052768999999987</c:v>
                </c:pt>
                <c:pt idx="17302">
                  <c:v>18.042497999999803</c:v>
                </c:pt>
                <c:pt idx="17303">
                  <c:v>18.031864000000247</c:v>
                </c:pt>
                <c:pt idx="17304">
                  <c:v>18.018063000000001</c:v>
                </c:pt>
                <c:pt idx="17305">
                  <c:v>18.009497</c:v>
                </c:pt>
                <c:pt idx="17306">
                  <c:v>17.997017</c:v>
                </c:pt>
                <c:pt idx="17307">
                  <c:v>17.988913999999788</c:v>
                </c:pt>
                <c:pt idx="17308">
                  <c:v>17.98334499999973</c:v>
                </c:pt>
                <c:pt idx="17309">
                  <c:v>17.978190999999889</c:v>
                </c:pt>
                <c:pt idx="17310">
                  <c:v>17.979495999999987</c:v>
                </c:pt>
                <c:pt idx="17311">
                  <c:v>17.983760999999788</c:v>
                </c:pt>
                <c:pt idx="17312">
                  <c:v>17.993314999999889</c:v>
                </c:pt>
                <c:pt idx="17313">
                  <c:v>18.007418000000001</c:v>
                </c:pt>
                <c:pt idx="17314">
                  <c:v>18.014858000000334</c:v>
                </c:pt>
                <c:pt idx="17315">
                  <c:v>18.019434</c:v>
                </c:pt>
                <c:pt idx="17316">
                  <c:v>18.021151000000035</c:v>
                </c:pt>
                <c:pt idx="17317">
                  <c:v>18.021816000000001</c:v>
                </c:pt>
                <c:pt idx="17318">
                  <c:v>18.019556000000001</c:v>
                </c:pt>
                <c:pt idx="17319">
                  <c:v>18.014887000000222</c:v>
                </c:pt>
                <c:pt idx="17320">
                  <c:v>18.009629999999788</c:v>
                </c:pt>
                <c:pt idx="17321">
                  <c:v>18.001944000000005</c:v>
                </c:pt>
                <c:pt idx="17322">
                  <c:v>17.997028</c:v>
                </c:pt>
                <c:pt idx="17323">
                  <c:v>17.992331999999781</c:v>
                </c:pt>
                <c:pt idx="17324">
                  <c:v>17.990960999999999</c:v>
                </c:pt>
                <c:pt idx="17325">
                  <c:v>17.988851999999987</c:v>
                </c:pt>
                <c:pt idx="17326">
                  <c:v>17.987611999999814</c:v>
                </c:pt>
                <c:pt idx="17327">
                  <c:v>17.986911999999986</c:v>
                </c:pt>
                <c:pt idx="17328">
                  <c:v>17.988643999999617</c:v>
                </c:pt>
                <c:pt idx="17329">
                  <c:v>17.988374999999788</c:v>
                </c:pt>
                <c:pt idx="17330">
                  <c:v>17.989615999999799</c:v>
                </c:pt>
                <c:pt idx="17331">
                  <c:v>17.988831999999814</c:v>
                </c:pt>
                <c:pt idx="17332">
                  <c:v>17.989908</c:v>
                </c:pt>
                <c:pt idx="17333">
                  <c:v>17.989772999999715</c:v>
                </c:pt>
                <c:pt idx="17334">
                  <c:v>17.991185999999999</c:v>
                </c:pt>
                <c:pt idx="17335">
                  <c:v>17.992137999999766</c:v>
                </c:pt>
                <c:pt idx="17336">
                  <c:v>17.993241999999814</c:v>
                </c:pt>
                <c:pt idx="17337">
                  <c:v>17.994338999999989</c:v>
                </c:pt>
                <c:pt idx="17338">
                  <c:v>17.996804999999988</c:v>
                </c:pt>
                <c:pt idx="17339">
                  <c:v>17.997354999999999</c:v>
                </c:pt>
                <c:pt idx="17340">
                  <c:v>17.998530999999723</c:v>
                </c:pt>
                <c:pt idx="17341">
                  <c:v>17.999320999999803</c:v>
                </c:pt>
                <c:pt idx="17342">
                  <c:v>17.999957999999999</c:v>
                </c:pt>
                <c:pt idx="17343">
                  <c:v>18.000454000000001</c:v>
                </c:pt>
                <c:pt idx="17344">
                  <c:v>17.999669999999803</c:v>
                </c:pt>
                <c:pt idx="17345">
                  <c:v>18.000813999999988</c:v>
                </c:pt>
                <c:pt idx="17346">
                  <c:v>18.001141000000001</c:v>
                </c:pt>
                <c:pt idx="17347">
                  <c:v>18.001000999999999</c:v>
                </c:pt>
                <c:pt idx="17348">
                  <c:v>18.001667000000001</c:v>
                </c:pt>
                <c:pt idx="17349">
                  <c:v>18.000753</c:v>
                </c:pt>
                <c:pt idx="17350">
                  <c:v>18.001465000000035</c:v>
                </c:pt>
                <c:pt idx="17351">
                  <c:v>18.000919</c:v>
                </c:pt>
                <c:pt idx="17352">
                  <c:v>18.001448</c:v>
                </c:pt>
                <c:pt idx="17353">
                  <c:v>18.002320999999807</c:v>
                </c:pt>
                <c:pt idx="17354">
                  <c:v>18.002497000000002</c:v>
                </c:pt>
                <c:pt idx="17355">
                  <c:v>18.002185999999988</c:v>
                </c:pt>
                <c:pt idx="17356">
                  <c:v>18.002295999999987</c:v>
                </c:pt>
                <c:pt idx="17357">
                  <c:v>18.001469</c:v>
                </c:pt>
                <c:pt idx="17358">
                  <c:v>18.001024000000001</c:v>
                </c:pt>
                <c:pt idx="17359">
                  <c:v>18.002172000000002</c:v>
                </c:pt>
                <c:pt idx="17360">
                  <c:v>18.002162999999989</c:v>
                </c:pt>
                <c:pt idx="17361">
                  <c:v>18.00372299999977</c:v>
                </c:pt>
                <c:pt idx="17362">
                  <c:v>18.001677999999988</c:v>
                </c:pt>
                <c:pt idx="17363">
                  <c:v>18.001273999999999</c:v>
                </c:pt>
                <c:pt idx="17364">
                  <c:v>18.001031999999999</c:v>
                </c:pt>
                <c:pt idx="17365">
                  <c:v>18.003221999999987</c:v>
                </c:pt>
                <c:pt idx="17366">
                  <c:v>18.001546999999814</c:v>
                </c:pt>
                <c:pt idx="17367">
                  <c:v>18.003325999999987</c:v>
                </c:pt>
                <c:pt idx="17368">
                  <c:v>18.001860000000196</c:v>
                </c:pt>
                <c:pt idx="17369">
                  <c:v>18.003069</c:v>
                </c:pt>
                <c:pt idx="17370">
                  <c:v>18.002515999999989</c:v>
                </c:pt>
                <c:pt idx="17371">
                  <c:v>18.003204</c:v>
                </c:pt>
                <c:pt idx="17372">
                  <c:v>18.002532999999715</c:v>
                </c:pt>
                <c:pt idx="17373">
                  <c:v>18.002763999999889</c:v>
                </c:pt>
                <c:pt idx="17374">
                  <c:v>18.004473000000001</c:v>
                </c:pt>
                <c:pt idx="17375">
                  <c:v>18.002988999999999</c:v>
                </c:pt>
                <c:pt idx="17376">
                  <c:v>18.004308999999999</c:v>
                </c:pt>
                <c:pt idx="17377">
                  <c:v>18.002727999999788</c:v>
                </c:pt>
                <c:pt idx="17378">
                  <c:v>18.003568999999999</c:v>
                </c:pt>
                <c:pt idx="17379">
                  <c:v>18.003026999999989</c:v>
                </c:pt>
                <c:pt idx="17380">
                  <c:v>18.00444999999981</c:v>
                </c:pt>
                <c:pt idx="17381">
                  <c:v>18.001992999999999</c:v>
                </c:pt>
                <c:pt idx="17382">
                  <c:v>18.003902</c:v>
                </c:pt>
                <c:pt idx="17383">
                  <c:v>18.003031</c:v>
                </c:pt>
                <c:pt idx="17384">
                  <c:v>18.003592999999814</c:v>
                </c:pt>
                <c:pt idx="17385">
                  <c:v>18.004664999999999</c:v>
                </c:pt>
                <c:pt idx="17386">
                  <c:v>18.003983999999999</c:v>
                </c:pt>
                <c:pt idx="17387">
                  <c:v>18.002801999999999</c:v>
                </c:pt>
                <c:pt idx="17388">
                  <c:v>18.003208000000001</c:v>
                </c:pt>
                <c:pt idx="17389">
                  <c:v>18.003765000000001</c:v>
                </c:pt>
                <c:pt idx="17390">
                  <c:v>18.003432999999781</c:v>
                </c:pt>
                <c:pt idx="17391">
                  <c:v>18.002702999999755</c:v>
                </c:pt>
                <c:pt idx="17392">
                  <c:v>18.004095000000031</c:v>
                </c:pt>
                <c:pt idx="17393">
                  <c:v>18.003341999999989</c:v>
                </c:pt>
                <c:pt idx="17394">
                  <c:v>18.0044</c:v>
                </c:pt>
                <c:pt idx="17395">
                  <c:v>18.004808000000189</c:v>
                </c:pt>
                <c:pt idx="17396">
                  <c:v>18.004223</c:v>
                </c:pt>
                <c:pt idx="17397">
                  <c:v>18.003240999999989</c:v>
                </c:pt>
                <c:pt idx="17398">
                  <c:v>18.003233000000002</c:v>
                </c:pt>
                <c:pt idx="17399">
                  <c:v>18.004536000000002</c:v>
                </c:pt>
                <c:pt idx="17400">
                  <c:v>18.003411999999987</c:v>
                </c:pt>
                <c:pt idx="17401">
                  <c:v>18.003026999999989</c:v>
                </c:pt>
                <c:pt idx="17402">
                  <c:v>18.003288000000001</c:v>
                </c:pt>
                <c:pt idx="17403">
                  <c:v>18.002587999999989</c:v>
                </c:pt>
                <c:pt idx="17404">
                  <c:v>18.003686999999989</c:v>
                </c:pt>
                <c:pt idx="17405">
                  <c:v>18.002098</c:v>
                </c:pt>
                <c:pt idx="17406">
                  <c:v>18.003438999999986</c:v>
                </c:pt>
                <c:pt idx="17407">
                  <c:v>18.001255000000135</c:v>
                </c:pt>
                <c:pt idx="17408">
                  <c:v>18.000627999999889</c:v>
                </c:pt>
                <c:pt idx="17409">
                  <c:v>18.002001</c:v>
                </c:pt>
                <c:pt idx="17410">
                  <c:v>18.001797</c:v>
                </c:pt>
                <c:pt idx="17411">
                  <c:v>18.001477999999999</c:v>
                </c:pt>
                <c:pt idx="17412">
                  <c:v>18.000091999999999</c:v>
                </c:pt>
                <c:pt idx="17413">
                  <c:v>18.001735999999987</c:v>
                </c:pt>
                <c:pt idx="17414">
                  <c:v>18.000070999999988</c:v>
                </c:pt>
                <c:pt idx="17415">
                  <c:v>18.000952000000005</c:v>
                </c:pt>
                <c:pt idx="17416">
                  <c:v>17.999644999999777</c:v>
                </c:pt>
                <c:pt idx="17417">
                  <c:v>18.000997999999999</c:v>
                </c:pt>
                <c:pt idx="17418">
                  <c:v>17.999581999999986</c:v>
                </c:pt>
                <c:pt idx="17419">
                  <c:v>17.999640999999759</c:v>
                </c:pt>
                <c:pt idx="17420">
                  <c:v>17.999511999999989</c:v>
                </c:pt>
                <c:pt idx="17421">
                  <c:v>18.00028</c:v>
                </c:pt>
                <c:pt idx="17422">
                  <c:v>18.000872000000001</c:v>
                </c:pt>
                <c:pt idx="17423">
                  <c:v>18.001394000000001</c:v>
                </c:pt>
                <c:pt idx="17424">
                  <c:v>18.000475000000005</c:v>
                </c:pt>
                <c:pt idx="17425">
                  <c:v>17.999461999999987</c:v>
                </c:pt>
                <c:pt idx="17426">
                  <c:v>18.000191000000001</c:v>
                </c:pt>
                <c:pt idx="17427">
                  <c:v>18.000348999999989</c:v>
                </c:pt>
                <c:pt idx="17428">
                  <c:v>17.999987000000001</c:v>
                </c:pt>
                <c:pt idx="17429">
                  <c:v>18.000575999999999</c:v>
                </c:pt>
                <c:pt idx="17430">
                  <c:v>17.998901</c:v>
                </c:pt>
                <c:pt idx="17431">
                  <c:v>17.999206999999807</c:v>
                </c:pt>
                <c:pt idx="17432">
                  <c:v>18.000124</c:v>
                </c:pt>
                <c:pt idx="17433">
                  <c:v>17.999828000000001</c:v>
                </c:pt>
                <c:pt idx="17434">
                  <c:v>17.998698999999807</c:v>
                </c:pt>
                <c:pt idx="17435">
                  <c:v>18.000031999999987</c:v>
                </c:pt>
                <c:pt idx="17436">
                  <c:v>17.999907</c:v>
                </c:pt>
                <c:pt idx="17437">
                  <c:v>18.000238</c:v>
                </c:pt>
                <c:pt idx="17438">
                  <c:v>17.999417999999814</c:v>
                </c:pt>
                <c:pt idx="17439">
                  <c:v>18.000012999999889</c:v>
                </c:pt>
                <c:pt idx="17440">
                  <c:v>18.000934999999988</c:v>
                </c:pt>
                <c:pt idx="17441">
                  <c:v>17.999886</c:v>
                </c:pt>
                <c:pt idx="17442">
                  <c:v>18.000584</c:v>
                </c:pt>
                <c:pt idx="17443">
                  <c:v>17.999859000000001</c:v>
                </c:pt>
                <c:pt idx="17444">
                  <c:v>17.999093999999989</c:v>
                </c:pt>
                <c:pt idx="17445">
                  <c:v>18.000063000000001</c:v>
                </c:pt>
                <c:pt idx="17446">
                  <c:v>17.999838</c:v>
                </c:pt>
                <c:pt idx="17447">
                  <c:v>18.000950000000035</c:v>
                </c:pt>
                <c:pt idx="17448">
                  <c:v>17.999770999999889</c:v>
                </c:pt>
                <c:pt idx="17449">
                  <c:v>18.000425</c:v>
                </c:pt>
                <c:pt idx="17450">
                  <c:v>17.999072999999989</c:v>
                </c:pt>
                <c:pt idx="17451">
                  <c:v>17.998595999999889</c:v>
                </c:pt>
                <c:pt idx="17452">
                  <c:v>18.000305000000001</c:v>
                </c:pt>
                <c:pt idx="17453">
                  <c:v>17.998713999999715</c:v>
                </c:pt>
                <c:pt idx="17454">
                  <c:v>18.000214</c:v>
                </c:pt>
                <c:pt idx="17455">
                  <c:v>17.999870000000001</c:v>
                </c:pt>
                <c:pt idx="17456">
                  <c:v>18.000685000000001</c:v>
                </c:pt>
                <c:pt idx="17457">
                  <c:v>18.000897999999999</c:v>
                </c:pt>
                <c:pt idx="17458">
                  <c:v>18.000535999999986</c:v>
                </c:pt>
                <c:pt idx="17459">
                  <c:v>18.000107</c:v>
                </c:pt>
                <c:pt idx="17460">
                  <c:v>17.998911</c:v>
                </c:pt>
                <c:pt idx="17461">
                  <c:v>18.000688999999987</c:v>
                </c:pt>
                <c:pt idx="17462">
                  <c:v>18.000845000000005</c:v>
                </c:pt>
                <c:pt idx="17463">
                  <c:v>18.000903999999988</c:v>
                </c:pt>
                <c:pt idx="17464">
                  <c:v>18.000008000000001</c:v>
                </c:pt>
                <c:pt idx="17465">
                  <c:v>18.000525</c:v>
                </c:pt>
                <c:pt idx="17466">
                  <c:v>18.001148000000001</c:v>
                </c:pt>
                <c:pt idx="17467">
                  <c:v>18.000218999999987</c:v>
                </c:pt>
                <c:pt idx="17468">
                  <c:v>17.999924</c:v>
                </c:pt>
                <c:pt idx="17469">
                  <c:v>17.999285</c:v>
                </c:pt>
                <c:pt idx="17470">
                  <c:v>17.999251999999988</c:v>
                </c:pt>
                <c:pt idx="17471">
                  <c:v>18.000354999999999</c:v>
                </c:pt>
                <c:pt idx="17472">
                  <c:v>18.000418</c:v>
                </c:pt>
                <c:pt idx="17473">
                  <c:v>17.999829999999989</c:v>
                </c:pt>
                <c:pt idx="17474">
                  <c:v>18.000202000000002</c:v>
                </c:pt>
                <c:pt idx="17475">
                  <c:v>18.002081</c:v>
                </c:pt>
                <c:pt idx="17476">
                  <c:v>18.000015000000001</c:v>
                </c:pt>
                <c:pt idx="17477">
                  <c:v>17.999423999999788</c:v>
                </c:pt>
                <c:pt idx="17478">
                  <c:v>18.000912</c:v>
                </c:pt>
                <c:pt idx="17479">
                  <c:v>17.999785999999986</c:v>
                </c:pt>
                <c:pt idx="17480">
                  <c:v>17.999028999999986</c:v>
                </c:pt>
                <c:pt idx="17481">
                  <c:v>18.000167999999999</c:v>
                </c:pt>
                <c:pt idx="17482">
                  <c:v>17.999258000000001</c:v>
                </c:pt>
                <c:pt idx="17483">
                  <c:v>17.998923999999889</c:v>
                </c:pt>
                <c:pt idx="17484">
                  <c:v>18.000941999999988</c:v>
                </c:pt>
                <c:pt idx="17485">
                  <c:v>17.999625999999989</c:v>
                </c:pt>
                <c:pt idx="17486">
                  <c:v>17.999661999999987</c:v>
                </c:pt>
                <c:pt idx="17487">
                  <c:v>18.000153000000001</c:v>
                </c:pt>
                <c:pt idx="17488">
                  <c:v>18.000385000000001</c:v>
                </c:pt>
                <c:pt idx="17489">
                  <c:v>17.999665999999987</c:v>
                </c:pt>
                <c:pt idx="17490">
                  <c:v>18.000374000000001</c:v>
                </c:pt>
                <c:pt idx="17491">
                  <c:v>17.999825000000001</c:v>
                </c:pt>
                <c:pt idx="17492">
                  <c:v>18.000419999999803</c:v>
                </c:pt>
                <c:pt idx="17493">
                  <c:v>18.001359999999988</c:v>
                </c:pt>
                <c:pt idx="17494">
                  <c:v>17.999721999999807</c:v>
                </c:pt>
                <c:pt idx="17495">
                  <c:v>17.999658999999987</c:v>
                </c:pt>
                <c:pt idx="17496">
                  <c:v>18.000422999999788</c:v>
                </c:pt>
                <c:pt idx="17497">
                  <c:v>17.999867999999999</c:v>
                </c:pt>
                <c:pt idx="17498">
                  <c:v>17.999690999999814</c:v>
                </c:pt>
                <c:pt idx="17499">
                  <c:v>18.000927000000001</c:v>
                </c:pt>
                <c:pt idx="17500">
                  <c:v>18.000093</c:v>
                </c:pt>
                <c:pt idx="17501">
                  <c:v>18.000267000000001</c:v>
                </c:pt>
                <c:pt idx="17502">
                  <c:v>18.000008000000001</c:v>
                </c:pt>
                <c:pt idx="17503">
                  <c:v>18.000284000000001</c:v>
                </c:pt>
                <c:pt idx="17504">
                  <c:v>18.000361999999999</c:v>
                </c:pt>
                <c:pt idx="17505">
                  <c:v>17.999872</c:v>
                </c:pt>
                <c:pt idx="17506">
                  <c:v>18.000268999999999</c:v>
                </c:pt>
                <c:pt idx="17507">
                  <c:v>18.000527999999989</c:v>
                </c:pt>
                <c:pt idx="17508">
                  <c:v>17.999186000000002</c:v>
                </c:pt>
                <c:pt idx="17509">
                  <c:v>18.000284000000001</c:v>
                </c:pt>
                <c:pt idx="17510">
                  <c:v>17.999661999999987</c:v>
                </c:pt>
                <c:pt idx="17511">
                  <c:v>18.000378000000001</c:v>
                </c:pt>
                <c:pt idx="17512">
                  <c:v>17.999673999999889</c:v>
                </c:pt>
                <c:pt idx="17513">
                  <c:v>18.001073999999999</c:v>
                </c:pt>
                <c:pt idx="17514">
                  <c:v>17.999227999999889</c:v>
                </c:pt>
                <c:pt idx="17515">
                  <c:v>18.000477</c:v>
                </c:pt>
                <c:pt idx="17516">
                  <c:v>18.001211000000001</c:v>
                </c:pt>
                <c:pt idx="17517">
                  <c:v>18.000166</c:v>
                </c:pt>
                <c:pt idx="17518">
                  <c:v>18.000546999999774</c:v>
                </c:pt>
                <c:pt idx="17519">
                  <c:v>17.999925999999999</c:v>
                </c:pt>
                <c:pt idx="17520">
                  <c:v>18.001186000000001</c:v>
                </c:pt>
                <c:pt idx="17521">
                  <c:v>17.999168000000001</c:v>
                </c:pt>
                <c:pt idx="17522">
                  <c:v>17.999692999999766</c:v>
                </c:pt>
                <c:pt idx="17523">
                  <c:v>17.999629999999723</c:v>
                </c:pt>
                <c:pt idx="17524">
                  <c:v>18.000181000000001</c:v>
                </c:pt>
                <c:pt idx="17525">
                  <c:v>17.998901</c:v>
                </c:pt>
                <c:pt idx="17526">
                  <c:v>18.000401</c:v>
                </c:pt>
                <c:pt idx="17527">
                  <c:v>17.998987</c:v>
                </c:pt>
                <c:pt idx="17528">
                  <c:v>18.001000999999999</c:v>
                </c:pt>
                <c:pt idx="17529">
                  <c:v>17.999621999999889</c:v>
                </c:pt>
                <c:pt idx="17530">
                  <c:v>18.000366</c:v>
                </c:pt>
                <c:pt idx="17531">
                  <c:v>18.000008000000001</c:v>
                </c:pt>
                <c:pt idx="17532">
                  <c:v>18.000758999999999</c:v>
                </c:pt>
                <c:pt idx="17533">
                  <c:v>17.999929000000002</c:v>
                </c:pt>
                <c:pt idx="17534">
                  <c:v>17.999461999999987</c:v>
                </c:pt>
                <c:pt idx="17535">
                  <c:v>17.999200999999989</c:v>
                </c:pt>
                <c:pt idx="17536">
                  <c:v>17.999665999999987</c:v>
                </c:pt>
                <c:pt idx="17537">
                  <c:v>17.999679999999795</c:v>
                </c:pt>
                <c:pt idx="17538">
                  <c:v>17.998694999999795</c:v>
                </c:pt>
                <c:pt idx="17539">
                  <c:v>17.999112999999788</c:v>
                </c:pt>
                <c:pt idx="17540">
                  <c:v>18.001352000000001</c:v>
                </c:pt>
                <c:pt idx="17541">
                  <c:v>17.998206999999766</c:v>
                </c:pt>
                <c:pt idx="17542">
                  <c:v>18.000425</c:v>
                </c:pt>
                <c:pt idx="17543">
                  <c:v>17.999473999999989</c:v>
                </c:pt>
                <c:pt idx="17544">
                  <c:v>18.000451999999999</c:v>
                </c:pt>
                <c:pt idx="17545">
                  <c:v>17.999347999999788</c:v>
                </c:pt>
                <c:pt idx="17546">
                  <c:v>17.999922000000002</c:v>
                </c:pt>
                <c:pt idx="17547">
                  <c:v>17.999665999999987</c:v>
                </c:pt>
                <c:pt idx="17548">
                  <c:v>17.998563999999799</c:v>
                </c:pt>
                <c:pt idx="17549">
                  <c:v>17.999841999999987</c:v>
                </c:pt>
                <c:pt idx="17550">
                  <c:v>17.999507999999889</c:v>
                </c:pt>
                <c:pt idx="17551">
                  <c:v>18.000055000000035</c:v>
                </c:pt>
                <c:pt idx="17552">
                  <c:v>17.999408999999989</c:v>
                </c:pt>
                <c:pt idx="17553">
                  <c:v>18.000148999999986</c:v>
                </c:pt>
                <c:pt idx="17554">
                  <c:v>18.000533999999799</c:v>
                </c:pt>
                <c:pt idx="17555">
                  <c:v>17.998519999999687</c:v>
                </c:pt>
                <c:pt idx="17556">
                  <c:v>18.000432999999777</c:v>
                </c:pt>
                <c:pt idx="17557">
                  <c:v>17.999736999999715</c:v>
                </c:pt>
                <c:pt idx="17558">
                  <c:v>18.000563</c:v>
                </c:pt>
                <c:pt idx="17559">
                  <c:v>18.000444000000002</c:v>
                </c:pt>
                <c:pt idx="17560">
                  <c:v>17.999740999999748</c:v>
                </c:pt>
                <c:pt idx="17561">
                  <c:v>18.000425</c:v>
                </c:pt>
                <c:pt idx="17562">
                  <c:v>18.000382999999989</c:v>
                </c:pt>
                <c:pt idx="17563">
                  <c:v>18.000924999999999</c:v>
                </c:pt>
                <c:pt idx="17564">
                  <c:v>18.00059299999981</c:v>
                </c:pt>
                <c:pt idx="17565">
                  <c:v>18.000136999999889</c:v>
                </c:pt>
                <c:pt idx="17566">
                  <c:v>17.999804000000001</c:v>
                </c:pt>
                <c:pt idx="17567">
                  <c:v>17.998513999999748</c:v>
                </c:pt>
                <c:pt idx="17568">
                  <c:v>18.000388999999988</c:v>
                </c:pt>
                <c:pt idx="17569">
                  <c:v>18.000156</c:v>
                </c:pt>
                <c:pt idx="17570">
                  <c:v>17.999587999999989</c:v>
                </c:pt>
                <c:pt idx="17571">
                  <c:v>17.999488999999986</c:v>
                </c:pt>
                <c:pt idx="17572">
                  <c:v>18.000912</c:v>
                </c:pt>
                <c:pt idx="17573">
                  <c:v>17.99950999999977</c:v>
                </c:pt>
                <c:pt idx="17574">
                  <c:v>17.999782999999766</c:v>
                </c:pt>
                <c:pt idx="17575">
                  <c:v>18.000525</c:v>
                </c:pt>
                <c:pt idx="17576">
                  <c:v>18.000859999999999</c:v>
                </c:pt>
                <c:pt idx="17577">
                  <c:v>17.999838</c:v>
                </c:pt>
                <c:pt idx="17578">
                  <c:v>18.000288000000001</c:v>
                </c:pt>
                <c:pt idx="17579">
                  <c:v>17.999855000000135</c:v>
                </c:pt>
                <c:pt idx="17580">
                  <c:v>17.999918000000001</c:v>
                </c:pt>
                <c:pt idx="17581">
                  <c:v>17.999495</c:v>
                </c:pt>
                <c:pt idx="17582">
                  <c:v>18.000150999999999</c:v>
                </c:pt>
                <c:pt idx="17583">
                  <c:v>17.999608999999989</c:v>
                </c:pt>
                <c:pt idx="17584">
                  <c:v>18.000584</c:v>
                </c:pt>
                <c:pt idx="17585">
                  <c:v>17.999157</c:v>
                </c:pt>
                <c:pt idx="17586">
                  <c:v>18.000368000000005</c:v>
                </c:pt>
                <c:pt idx="17587">
                  <c:v>17.999175999999999</c:v>
                </c:pt>
                <c:pt idx="17588">
                  <c:v>18.000031</c:v>
                </c:pt>
                <c:pt idx="17589">
                  <c:v>18.000471000000001</c:v>
                </c:pt>
                <c:pt idx="17590">
                  <c:v>18.000931000000001</c:v>
                </c:pt>
                <c:pt idx="17591">
                  <c:v>18.000124</c:v>
                </c:pt>
                <c:pt idx="17592">
                  <c:v>18.000565000000005</c:v>
                </c:pt>
                <c:pt idx="17593">
                  <c:v>18.000167999999999</c:v>
                </c:pt>
                <c:pt idx="17594">
                  <c:v>18.000301</c:v>
                </c:pt>
                <c:pt idx="17595">
                  <c:v>18.000485999999999</c:v>
                </c:pt>
                <c:pt idx="17596">
                  <c:v>18.000228999999987</c:v>
                </c:pt>
                <c:pt idx="17597">
                  <c:v>18.000463</c:v>
                </c:pt>
                <c:pt idx="17598">
                  <c:v>17.999240999999788</c:v>
                </c:pt>
                <c:pt idx="17599">
                  <c:v>18.000097</c:v>
                </c:pt>
                <c:pt idx="17600">
                  <c:v>17.999866000000001</c:v>
                </c:pt>
                <c:pt idx="17601">
                  <c:v>18.001374999999999</c:v>
                </c:pt>
                <c:pt idx="17602">
                  <c:v>18.000834999999999</c:v>
                </c:pt>
                <c:pt idx="17603">
                  <c:v>18.000153999999988</c:v>
                </c:pt>
                <c:pt idx="17604">
                  <c:v>18.000615999999987</c:v>
                </c:pt>
                <c:pt idx="17605">
                  <c:v>17.999873999999988</c:v>
                </c:pt>
                <c:pt idx="17606">
                  <c:v>17.999251999999988</c:v>
                </c:pt>
                <c:pt idx="17607">
                  <c:v>18.000527999999989</c:v>
                </c:pt>
                <c:pt idx="17608">
                  <c:v>18.000634999999889</c:v>
                </c:pt>
                <c:pt idx="17609">
                  <c:v>17.998925999999987</c:v>
                </c:pt>
                <c:pt idx="17610">
                  <c:v>18.000805000000035</c:v>
                </c:pt>
                <c:pt idx="17611">
                  <c:v>18.000167999999999</c:v>
                </c:pt>
                <c:pt idx="17612">
                  <c:v>17.999870000000001</c:v>
                </c:pt>
                <c:pt idx="17613">
                  <c:v>18.000601</c:v>
                </c:pt>
                <c:pt idx="17614">
                  <c:v>18.001213</c:v>
                </c:pt>
                <c:pt idx="17615">
                  <c:v>18.001162000000001</c:v>
                </c:pt>
                <c:pt idx="17616">
                  <c:v>17.999855000000135</c:v>
                </c:pt>
                <c:pt idx="17617">
                  <c:v>18.001418999999999</c:v>
                </c:pt>
                <c:pt idx="17618">
                  <c:v>18.000710999999889</c:v>
                </c:pt>
                <c:pt idx="17619">
                  <c:v>18.001584999999999</c:v>
                </c:pt>
                <c:pt idx="17620">
                  <c:v>18.001719999999889</c:v>
                </c:pt>
                <c:pt idx="17621">
                  <c:v>18.001277999999999</c:v>
                </c:pt>
                <c:pt idx="17622">
                  <c:v>18.000741999999889</c:v>
                </c:pt>
                <c:pt idx="17623">
                  <c:v>18.000921000000005</c:v>
                </c:pt>
                <c:pt idx="17624">
                  <c:v>18.000019000000002</c:v>
                </c:pt>
                <c:pt idx="17625">
                  <c:v>18.000506999999889</c:v>
                </c:pt>
                <c:pt idx="17626">
                  <c:v>18.001619000000002</c:v>
                </c:pt>
                <c:pt idx="17627">
                  <c:v>18.001207000000001</c:v>
                </c:pt>
                <c:pt idx="17628">
                  <c:v>17.999595999999986</c:v>
                </c:pt>
                <c:pt idx="17629">
                  <c:v>18.001636999999889</c:v>
                </c:pt>
                <c:pt idx="17630">
                  <c:v>17.999787999999889</c:v>
                </c:pt>
                <c:pt idx="17631">
                  <c:v>18.00065</c:v>
                </c:pt>
                <c:pt idx="17632">
                  <c:v>18.000243999999814</c:v>
                </c:pt>
                <c:pt idx="17633">
                  <c:v>18.000611999999986</c:v>
                </c:pt>
                <c:pt idx="17634">
                  <c:v>17.999013999999889</c:v>
                </c:pt>
                <c:pt idx="17635">
                  <c:v>17.999711999999889</c:v>
                </c:pt>
                <c:pt idx="17636">
                  <c:v>18.000903999999988</c:v>
                </c:pt>
                <c:pt idx="17637">
                  <c:v>17.998589999999741</c:v>
                </c:pt>
                <c:pt idx="17638">
                  <c:v>18.000107</c:v>
                </c:pt>
                <c:pt idx="17639">
                  <c:v>17.999289999999807</c:v>
                </c:pt>
                <c:pt idx="17640">
                  <c:v>17.999238999999989</c:v>
                </c:pt>
                <c:pt idx="17641">
                  <c:v>17.998301999999889</c:v>
                </c:pt>
                <c:pt idx="17642">
                  <c:v>17.998483999999788</c:v>
                </c:pt>
                <c:pt idx="17643">
                  <c:v>17.999061999999999</c:v>
                </c:pt>
                <c:pt idx="17644">
                  <c:v>17.997681</c:v>
                </c:pt>
                <c:pt idx="17645">
                  <c:v>17.999442999999701</c:v>
                </c:pt>
                <c:pt idx="17646">
                  <c:v>18.000252</c:v>
                </c:pt>
                <c:pt idx="17647">
                  <c:v>18.000451999999999</c:v>
                </c:pt>
                <c:pt idx="17648">
                  <c:v>17.999228999999989</c:v>
                </c:pt>
                <c:pt idx="17649">
                  <c:v>18.000601</c:v>
                </c:pt>
                <c:pt idx="17650">
                  <c:v>17.998953</c:v>
                </c:pt>
                <c:pt idx="17651">
                  <c:v>17.999608999999989</c:v>
                </c:pt>
                <c:pt idx="17652">
                  <c:v>17.998139999999701</c:v>
                </c:pt>
                <c:pt idx="17653">
                  <c:v>17.999402999999774</c:v>
                </c:pt>
                <c:pt idx="17654">
                  <c:v>17.999795999999989</c:v>
                </c:pt>
                <c:pt idx="17655">
                  <c:v>17.998933999999807</c:v>
                </c:pt>
                <c:pt idx="17656">
                  <c:v>17.999043999999788</c:v>
                </c:pt>
                <c:pt idx="17657">
                  <c:v>17.999881999999999</c:v>
                </c:pt>
                <c:pt idx="17658">
                  <c:v>18.000494</c:v>
                </c:pt>
                <c:pt idx="17659">
                  <c:v>17.999385999999987</c:v>
                </c:pt>
                <c:pt idx="17660">
                  <c:v>17.999580000000002</c:v>
                </c:pt>
                <c:pt idx="17661">
                  <c:v>17.999753999999989</c:v>
                </c:pt>
                <c:pt idx="17662">
                  <c:v>18.000080000000001</c:v>
                </c:pt>
                <c:pt idx="17663">
                  <c:v>17.999960000000005</c:v>
                </c:pt>
                <c:pt idx="17664">
                  <c:v>17.999846999999889</c:v>
                </c:pt>
                <c:pt idx="17665">
                  <c:v>18.002116999999803</c:v>
                </c:pt>
                <c:pt idx="17666">
                  <c:v>18.000135</c:v>
                </c:pt>
                <c:pt idx="17667">
                  <c:v>18.000952000000005</c:v>
                </c:pt>
                <c:pt idx="17668">
                  <c:v>18.001010999999988</c:v>
                </c:pt>
                <c:pt idx="17669">
                  <c:v>17.999215999999986</c:v>
                </c:pt>
                <c:pt idx="17670">
                  <c:v>17.999625999999989</c:v>
                </c:pt>
                <c:pt idx="17671">
                  <c:v>17.999770999999889</c:v>
                </c:pt>
                <c:pt idx="17672">
                  <c:v>17.999497999999889</c:v>
                </c:pt>
                <c:pt idx="17673">
                  <c:v>17.999856999999999</c:v>
                </c:pt>
                <c:pt idx="17674">
                  <c:v>18.000847</c:v>
                </c:pt>
                <c:pt idx="17675">
                  <c:v>18.000484</c:v>
                </c:pt>
                <c:pt idx="17676">
                  <c:v>17.999715999999989</c:v>
                </c:pt>
                <c:pt idx="17677">
                  <c:v>18.000323999999889</c:v>
                </c:pt>
                <c:pt idx="17678">
                  <c:v>18.000232999999795</c:v>
                </c:pt>
                <c:pt idx="17679">
                  <c:v>18.000202000000002</c:v>
                </c:pt>
                <c:pt idx="17680">
                  <c:v>18.000868000000189</c:v>
                </c:pt>
                <c:pt idx="17681">
                  <c:v>17.998851999999999</c:v>
                </c:pt>
                <c:pt idx="17682">
                  <c:v>18.000916</c:v>
                </c:pt>
                <c:pt idx="17683">
                  <c:v>17.999455999999999</c:v>
                </c:pt>
                <c:pt idx="17684">
                  <c:v>17.998823000000002</c:v>
                </c:pt>
                <c:pt idx="17685">
                  <c:v>17.99849299999973</c:v>
                </c:pt>
                <c:pt idx="17686">
                  <c:v>18.000724999999989</c:v>
                </c:pt>
                <c:pt idx="17687">
                  <c:v>18.000990000000005</c:v>
                </c:pt>
                <c:pt idx="17688">
                  <c:v>17.999541999999803</c:v>
                </c:pt>
                <c:pt idx="17689">
                  <c:v>18.000404</c:v>
                </c:pt>
                <c:pt idx="17690">
                  <c:v>18.000150999999999</c:v>
                </c:pt>
                <c:pt idx="17691">
                  <c:v>18.000164000000005</c:v>
                </c:pt>
                <c:pt idx="17692">
                  <c:v>18.000108999999988</c:v>
                </c:pt>
                <c:pt idx="17693">
                  <c:v>18.001268000000035</c:v>
                </c:pt>
                <c:pt idx="17694">
                  <c:v>18.000071999999999</c:v>
                </c:pt>
                <c:pt idx="17695">
                  <c:v>17.999770999999889</c:v>
                </c:pt>
                <c:pt idx="17696">
                  <c:v>17.999956000000001</c:v>
                </c:pt>
                <c:pt idx="17697">
                  <c:v>17.998687999999788</c:v>
                </c:pt>
                <c:pt idx="17698">
                  <c:v>17.99954799999977</c:v>
                </c:pt>
                <c:pt idx="17699">
                  <c:v>18.001152000000001</c:v>
                </c:pt>
                <c:pt idx="17700">
                  <c:v>18.000473</c:v>
                </c:pt>
                <c:pt idx="17701">
                  <c:v>18.000128</c:v>
                </c:pt>
                <c:pt idx="17702">
                  <c:v>18.000761000000001</c:v>
                </c:pt>
                <c:pt idx="17703">
                  <c:v>17.999428000000002</c:v>
                </c:pt>
                <c:pt idx="17704">
                  <c:v>17.999715999999989</c:v>
                </c:pt>
                <c:pt idx="17705">
                  <c:v>18.000895000000035</c:v>
                </c:pt>
                <c:pt idx="17706">
                  <c:v>18.000710999999889</c:v>
                </c:pt>
                <c:pt idx="17707">
                  <c:v>17.999034999999989</c:v>
                </c:pt>
                <c:pt idx="17708">
                  <c:v>18.001048999999988</c:v>
                </c:pt>
                <c:pt idx="17709">
                  <c:v>18.001244</c:v>
                </c:pt>
                <c:pt idx="17710">
                  <c:v>18.000254000000005</c:v>
                </c:pt>
                <c:pt idx="17711">
                  <c:v>17.999818999999999</c:v>
                </c:pt>
                <c:pt idx="17712">
                  <c:v>18.000767</c:v>
                </c:pt>
                <c:pt idx="17713">
                  <c:v>17.999196999999889</c:v>
                </c:pt>
                <c:pt idx="17714">
                  <c:v>18.000642999999741</c:v>
                </c:pt>
                <c:pt idx="17715">
                  <c:v>17.999945</c:v>
                </c:pt>
                <c:pt idx="17716">
                  <c:v>18.000651999999999</c:v>
                </c:pt>
                <c:pt idx="17717">
                  <c:v>18.000821999999999</c:v>
                </c:pt>
                <c:pt idx="17718">
                  <c:v>18.001431999999987</c:v>
                </c:pt>
                <c:pt idx="17719">
                  <c:v>18.000216000000002</c:v>
                </c:pt>
                <c:pt idx="17720">
                  <c:v>17.995692999999694</c:v>
                </c:pt>
                <c:pt idx="17721">
                  <c:v>17.947436999999766</c:v>
                </c:pt>
                <c:pt idx="17722">
                  <c:v>17.931270999999999</c:v>
                </c:pt>
                <c:pt idx="17723">
                  <c:v>17.931297000000001</c:v>
                </c:pt>
                <c:pt idx="17724">
                  <c:v>17.934470999999988</c:v>
                </c:pt>
                <c:pt idx="17725">
                  <c:v>17.934388999999999</c:v>
                </c:pt>
                <c:pt idx="17726">
                  <c:v>17.934393</c:v>
                </c:pt>
                <c:pt idx="17727">
                  <c:v>17.93317</c:v>
                </c:pt>
                <c:pt idx="17728">
                  <c:v>17.932298999999986</c:v>
                </c:pt>
                <c:pt idx="17729">
                  <c:v>17.92164199999981</c:v>
                </c:pt>
                <c:pt idx="17730">
                  <c:v>17.904475999999999</c:v>
                </c:pt>
                <c:pt idx="17731">
                  <c:v>17.886666999999989</c:v>
                </c:pt>
                <c:pt idx="17732">
                  <c:v>17.871496</c:v>
                </c:pt>
                <c:pt idx="17733">
                  <c:v>17.856873000000135</c:v>
                </c:pt>
                <c:pt idx="17734">
                  <c:v>17.844944000000005</c:v>
                </c:pt>
                <c:pt idx="17735">
                  <c:v>17.834382999999999</c:v>
                </c:pt>
                <c:pt idx="17736">
                  <c:v>17.822946999999989</c:v>
                </c:pt>
                <c:pt idx="17737">
                  <c:v>17.811859000000233</c:v>
                </c:pt>
                <c:pt idx="17738">
                  <c:v>17.802105000000001</c:v>
                </c:pt>
                <c:pt idx="17739">
                  <c:v>17.792092999999788</c:v>
                </c:pt>
                <c:pt idx="17740">
                  <c:v>17.785817999999889</c:v>
                </c:pt>
                <c:pt idx="17741">
                  <c:v>17.783223999999763</c:v>
                </c:pt>
                <c:pt idx="17742">
                  <c:v>17.783622999999675</c:v>
                </c:pt>
                <c:pt idx="17743">
                  <c:v>17.785024999999774</c:v>
                </c:pt>
                <c:pt idx="17744">
                  <c:v>17.788997999999989</c:v>
                </c:pt>
                <c:pt idx="17745">
                  <c:v>17.795024999999889</c:v>
                </c:pt>
                <c:pt idx="17746">
                  <c:v>17.800222000000002</c:v>
                </c:pt>
                <c:pt idx="17747">
                  <c:v>17.806802999999999</c:v>
                </c:pt>
                <c:pt idx="17748">
                  <c:v>17.809108999999999</c:v>
                </c:pt>
                <c:pt idx="17749">
                  <c:v>17.811182000000031</c:v>
                </c:pt>
                <c:pt idx="17750">
                  <c:v>17.811737000000001</c:v>
                </c:pt>
                <c:pt idx="17751">
                  <c:v>17.812304999999999</c:v>
                </c:pt>
                <c:pt idx="17752">
                  <c:v>17.812187000000005</c:v>
                </c:pt>
                <c:pt idx="17753">
                  <c:v>17.811567000000135</c:v>
                </c:pt>
                <c:pt idx="17754">
                  <c:v>17.812597</c:v>
                </c:pt>
                <c:pt idx="17755">
                  <c:v>17.812611</c:v>
                </c:pt>
                <c:pt idx="17756">
                  <c:v>17.810631000000001</c:v>
                </c:pt>
                <c:pt idx="17757">
                  <c:v>17.809328000000001</c:v>
                </c:pt>
                <c:pt idx="17758">
                  <c:v>17.808668000000001</c:v>
                </c:pt>
                <c:pt idx="17759">
                  <c:v>17.806473</c:v>
                </c:pt>
                <c:pt idx="17760">
                  <c:v>17.804676000000001</c:v>
                </c:pt>
                <c:pt idx="17761">
                  <c:v>17.801718000000001</c:v>
                </c:pt>
                <c:pt idx="17762">
                  <c:v>17.800255000000035</c:v>
                </c:pt>
                <c:pt idx="17763">
                  <c:v>17.801403000000001</c:v>
                </c:pt>
                <c:pt idx="17764">
                  <c:v>17.798579999999788</c:v>
                </c:pt>
                <c:pt idx="17765">
                  <c:v>17.799645999999989</c:v>
                </c:pt>
                <c:pt idx="17766">
                  <c:v>17.79971099999981</c:v>
                </c:pt>
                <c:pt idx="17767">
                  <c:v>17.798121999999989</c:v>
                </c:pt>
                <c:pt idx="17768">
                  <c:v>17.795881000000001</c:v>
                </c:pt>
                <c:pt idx="17769">
                  <c:v>17.796401999999986</c:v>
                </c:pt>
                <c:pt idx="17770">
                  <c:v>17.797896999999999</c:v>
                </c:pt>
                <c:pt idx="17771">
                  <c:v>17.797253000000001</c:v>
                </c:pt>
                <c:pt idx="17772">
                  <c:v>17.797854999999998</c:v>
                </c:pt>
                <c:pt idx="17773">
                  <c:v>17.797653</c:v>
                </c:pt>
                <c:pt idx="17774">
                  <c:v>17.799037999999989</c:v>
                </c:pt>
                <c:pt idx="17775">
                  <c:v>17.798594999999889</c:v>
                </c:pt>
                <c:pt idx="17776">
                  <c:v>17.797272</c:v>
                </c:pt>
                <c:pt idx="17777">
                  <c:v>17.796274</c:v>
                </c:pt>
                <c:pt idx="17778">
                  <c:v>17.798335999999889</c:v>
                </c:pt>
                <c:pt idx="17779">
                  <c:v>17.798161</c:v>
                </c:pt>
                <c:pt idx="17780">
                  <c:v>17.797706999999889</c:v>
                </c:pt>
                <c:pt idx="17781">
                  <c:v>17.799622999999759</c:v>
                </c:pt>
                <c:pt idx="17782">
                  <c:v>17.797813000000001</c:v>
                </c:pt>
                <c:pt idx="17783">
                  <c:v>17.799939999999989</c:v>
                </c:pt>
                <c:pt idx="17784">
                  <c:v>17.799941999999987</c:v>
                </c:pt>
                <c:pt idx="17785">
                  <c:v>17.800591000000001</c:v>
                </c:pt>
                <c:pt idx="17786">
                  <c:v>17.799426999999795</c:v>
                </c:pt>
                <c:pt idx="17787">
                  <c:v>17.79616</c:v>
                </c:pt>
                <c:pt idx="17788">
                  <c:v>17.802192999999889</c:v>
                </c:pt>
                <c:pt idx="17789">
                  <c:v>17.801428000000001</c:v>
                </c:pt>
                <c:pt idx="17790">
                  <c:v>17.8004</c:v>
                </c:pt>
                <c:pt idx="17791">
                  <c:v>17.798893</c:v>
                </c:pt>
                <c:pt idx="17792">
                  <c:v>17.801280999999999</c:v>
                </c:pt>
                <c:pt idx="17793">
                  <c:v>17.799157999999988</c:v>
                </c:pt>
                <c:pt idx="17794">
                  <c:v>17.799382999999889</c:v>
                </c:pt>
                <c:pt idx="17795">
                  <c:v>17.800932</c:v>
                </c:pt>
                <c:pt idx="17796">
                  <c:v>17.799706999999795</c:v>
                </c:pt>
                <c:pt idx="17797">
                  <c:v>17.798604999999807</c:v>
                </c:pt>
                <c:pt idx="17798">
                  <c:v>17.802382999999889</c:v>
                </c:pt>
                <c:pt idx="17799">
                  <c:v>17.801067000000035</c:v>
                </c:pt>
                <c:pt idx="17800">
                  <c:v>17.799113999999989</c:v>
                </c:pt>
                <c:pt idx="17801">
                  <c:v>17.801331000000001</c:v>
                </c:pt>
                <c:pt idx="17802">
                  <c:v>17.800443999999889</c:v>
                </c:pt>
                <c:pt idx="17803">
                  <c:v>17.800386</c:v>
                </c:pt>
                <c:pt idx="17804">
                  <c:v>17.799187</c:v>
                </c:pt>
                <c:pt idx="17805">
                  <c:v>17.800875000000211</c:v>
                </c:pt>
                <c:pt idx="17806">
                  <c:v>17.800989000000001</c:v>
                </c:pt>
                <c:pt idx="17807">
                  <c:v>17.801846000000001</c:v>
                </c:pt>
                <c:pt idx="17808">
                  <c:v>17.799828000000005</c:v>
                </c:pt>
                <c:pt idx="17809">
                  <c:v>17.800898000000135</c:v>
                </c:pt>
                <c:pt idx="17810">
                  <c:v>17.801765000000035</c:v>
                </c:pt>
                <c:pt idx="17811">
                  <c:v>17.801473999999999</c:v>
                </c:pt>
                <c:pt idx="17812">
                  <c:v>17.802215999999987</c:v>
                </c:pt>
                <c:pt idx="17813">
                  <c:v>17.801441000000001</c:v>
                </c:pt>
                <c:pt idx="17814">
                  <c:v>17.802379999999989</c:v>
                </c:pt>
                <c:pt idx="17815">
                  <c:v>17.8008710000002</c:v>
                </c:pt>
                <c:pt idx="17816">
                  <c:v>17.801780999999988</c:v>
                </c:pt>
                <c:pt idx="17817">
                  <c:v>17.801280999999999</c:v>
                </c:pt>
                <c:pt idx="17818">
                  <c:v>17.800574999999988</c:v>
                </c:pt>
                <c:pt idx="17819">
                  <c:v>17.800989000000001</c:v>
                </c:pt>
                <c:pt idx="17820">
                  <c:v>17.802298</c:v>
                </c:pt>
                <c:pt idx="17821">
                  <c:v>17.801022</c:v>
                </c:pt>
                <c:pt idx="17822">
                  <c:v>17.803488000000005</c:v>
                </c:pt>
                <c:pt idx="17823">
                  <c:v>17.801618999999999</c:v>
                </c:pt>
                <c:pt idx="17824">
                  <c:v>17.801421999999999</c:v>
                </c:pt>
                <c:pt idx="17825">
                  <c:v>17.800519999999889</c:v>
                </c:pt>
                <c:pt idx="17826">
                  <c:v>17.799816</c:v>
                </c:pt>
                <c:pt idx="17827">
                  <c:v>17.799759000000002</c:v>
                </c:pt>
                <c:pt idx="17828">
                  <c:v>17.801334000000001</c:v>
                </c:pt>
                <c:pt idx="17829">
                  <c:v>17.800132999999889</c:v>
                </c:pt>
                <c:pt idx="17830">
                  <c:v>17.800087000000001</c:v>
                </c:pt>
                <c:pt idx="17831">
                  <c:v>17.799472999999889</c:v>
                </c:pt>
                <c:pt idx="17832">
                  <c:v>17.801034999999999</c:v>
                </c:pt>
                <c:pt idx="17833">
                  <c:v>17.800599999999989</c:v>
                </c:pt>
                <c:pt idx="17834">
                  <c:v>17.799374</c:v>
                </c:pt>
                <c:pt idx="17835">
                  <c:v>17.798877999999988</c:v>
                </c:pt>
                <c:pt idx="17836">
                  <c:v>17.798526999999744</c:v>
                </c:pt>
                <c:pt idx="17837">
                  <c:v>17.800457000000005</c:v>
                </c:pt>
                <c:pt idx="17838">
                  <c:v>17.800538999999986</c:v>
                </c:pt>
                <c:pt idx="17839">
                  <c:v>17.79858999999977</c:v>
                </c:pt>
                <c:pt idx="17840">
                  <c:v>17.800136999999989</c:v>
                </c:pt>
                <c:pt idx="17841">
                  <c:v>17.799329999999788</c:v>
                </c:pt>
                <c:pt idx="17842">
                  <c:v>17.799869999999999</c:v>
                </c:pt>
                <c:pt idx="17843">
                  <c:v>17.800450999999999</c:v>
                </c:pt>
                <c:pt idx="17844">
                  <c:v>17.799731999999889</c:v>
                </c:pt>
                <c:pt idx="17845">
                  <c:v>17.798411999999889</c:v>
                </c:pt>
                <c:pt idx="17846">
                  <c:v>17.79824099999977</c:v>
                </c:pt>
                <c:pt idx="17847">
                  <c:v>17.801017999999999</c:v>
                </c:pt>
                <c:pt idx="17848">
                  <c:v>17.798088</c:v>
                </c:pt>
                <c:pt idx="17849">
                  <c:v>17.799098999999988</c:v>
                </c:pt>
                <c:pt idx="17850">
                  <c:v>17.798065000000001</c:v>
                </c:pt>
                <c:pt idx="17851">
                  <c:v>17.799689999999799</c:v>
                </c:pt>
                <c:pt idx="17852">
                  <c:v>17.797815000000035</c:v>
                </c:pt>
                <c:pt idx="17853">
                  <c:v>17.798642999999661</c:v>
                </c:pt>
                <c:pt idx="17854">
                  <c:v>17.798705999999989</c:v>
                </c:pt>
                <c:pt idx="17855">
                  <c:v>17.797212999999989</c:v>
                </c:pt>
                <c:pt idx="17856">
                  <c:v>17.800611</c:v>
                </c:pt>
                <c:pt idx="17857">
                  <c:v>17.799904000000005</c:v>
                </c:pt>
                <c:pt idx="17858">
                  <c:v>17.797787</c:v>
                </c:pt>
                <c:pt idx="17859">
                  <c:v>17.799486000000002</c:v>
                </c:pt>
                <c:pt idx="17860">
                  <c:v>17.797857000000135</c:v>
                </c:pt>
                <c:pt idx="17861">
                  <c:v>17.797641999999989</c:v>
                </c:pt>
                <c:pt idx="17862">
                  <c:v>17.797846</c:v>
                </c:pt>
                <c:pt idx="17863">
                  <c:v>17.800301000000001</c:v>
                </c:pt>
                <c:pt idx="17864">
                  <c:v>17.798983</c:v>
                </c:pt>
                <c:pt idx="17865">
                  <c:v>17.799671</c:v>
                </c:pt>
                <c:pt idx="17866">
                  <c:v>17.801884000000211</c:v>
                </c:pt>
                <c:pt idx="17867">
                  <c:v>17.802441000000002</c:v>
                </c:pt>
                <c:pt idx="17868">
                  <c:v>17.800362</c:v>
                </c:pt>
                <c:pt idx="17869">
                  <c:v>17.801058000000211</c:v>
                </c:pt>
                <c:pt idx="17870">
                  <c:v>17.800184000000005</c:v>
                </c:pt>
                <c:pt idx="17871">
                  <c:v>17.801893000000035</c:v>
                </c:pt>
                <c:pt idx="17872">
                  <c:v>17.799510999999889</c:v>
                </c:pt>
                <c:pt idx="17873">
                  <c:v>17.801034999999999</c:v>
                </c:pt>
                <c:pt idx="17874">
                  <c:v>17.799873000000005</c:v>
                </c:pt>
                <c:pt idx="17875">
                  <c:v>17.802175999999999</c:v>
                </c:pt>
                <c:pt idx="17876">
                  <c:v>17.801292</c:v>
                </c:pt>
                <c:pt idx="17877">
                  <c:v>17.801226</c:v>
                </c:pt>
                <c:pt idx="17878">
                  <c:v>17.800540999999889</c:v>
                </c:pt>
                <c:pt idx="17879">
                  <c:v>17.800045000000001</c:v>
                </c:pt>
                <c:pt idx="17880">
                  <c:v>17.799148999999989</c:v>
                </c:pt>
                <c:pt idx="17881">
                  <c:v>17.801786</c:v>
                </c:pt>
                <c:pt idx="17882">
                  <c:v>17.800618999999987</c:v>
                </c:pt>
                <c:pt idx="17883">
                  <c:v>17.799970999999999</c:v>
                </c:pt>
                <c:pt idx="17884">
                  <c:v>17.801286999999999</c:v>
                </c:pt>
                <c:pt idx="17885">
                  <c:v>17.798472999999788</c:v>
                </c:pt>
                <c:pt idx="17886">
                  <c:v>17.801196999999988</c:v>
                </c:pt>
                <c:pt idx="17887">
                  <c:v>17.799849999999989</c:v>
                </c:pt>
                <c:pt idx="17888">
                  <c:v>17.800829</c:v>
                </c:pt>
                <c:pt idx="17889">
                  <c:v>17.800566</c:v>
                </c:pt>
                <c:pt idx="17890">
                  <c:v>17.798931</c:v>
                </c:pt>
                <c:pt idx="17891">
                  <c:v>17.799568000000001</c:v>
                </c:pt>
                <c:pt idx="17892">
                  <c:v>17.799809</c:v>
                </c:pt>
                <c:pt idx="17893">
                  <c:v>17.800148</c:v>
                </c:pt>
                <c:pt idx="17894">
                  <c:v>17.799063</c:v>
                </c:pt>
                <c:pt idx="17895">
                  <c:v>17.800599999999989</c:v>
                </c:pt>
                <c:pt idx="17896">
                  <c:v>17.801468000000035</c:v>
                </c:pt>
                <c:pt idx="17897">
                  <c:v>17.800459</c:v>
                </c:pt>
                <c:pt idx="17898">
                  <c:v>17.800080999999999</c:v>
                </c:pt>
                <c:pt idx="17899">
                  <c:v>17.799755000000001</c:v>
                </c:pt>
                <c:pt idx="17900">
                  <c:v>17.801247</c:v>
                </c:pt>
                <c:pt idx="17901">
                  <c:v>17.799814000000001</c:v>
                </c:pt>
                <c:pt idx="17902">
                  <c:v>17.800645999999986</c:v>
                </c:pt>
                <c:pt idx="17903">
                  <c:v>17.800441999999986</c:v>
                </c:pt>
                <c:pt idx="17904">
                  <c:v>17.799914999999999</c:v>
                </c:pt>
                <c:pt idx="17905">
                  <c:v>17.798346999999719</c:v>
                </c:pt>
                <c:pt idx="17906">
                  <c:v>17.801307999999999</c:v>
                </c:pt>
                <c:pt idx="17907">
                  <c:v>17.799519999999781</c:v>
                </c:pt>
                <c:pt idx="17908">
                  <c:v>17.800404</c:v>
                </c:pt>
                <c:pt idx="17909">
                  <c:v>17.798463999999989</c:v>
                </c:pt>
                <c:pt idx="17910">
                  <c:v>17.798337999999781</c:v>
                </c:pt>
                <c:pt idx="17911">
                  <c:v>17.799102999999889</c:v>
                </c:pt>
                <c:pt idx="17912">
                  <c:v>17.798642999999661</c:v>
                </c:pt>
                <c:pt idx="17913">
                  <c:v>17.798242999999701</c:v>
                </c:pt>
                <c:pt idx="17914">
                  <c:v>17.798594999999889</c:v>
                </c:pt>
                <c:pt idx="17915">
                  <c:v>17.798234999999799</c:v>
                </c:pt>
                <c:pt idx="17916">
                  <c:v>17.797732999999774</c:v>
                </c:pt>
                <c:pt idx="17917">
                  <c:v>17.797160999999999</c:v>
                </c:pt>
                <c:pt idx="17918">
                  <c:v>17.799009000000002</c:v>
                </c:pt>
                <c:pt idx="17919">
                  <c:v>17.798785999999989</c:v>
                </c:pt>
                <c:pt idx="17920">
                  <c:v>17.799675000000001</c:v>
                </c:pt>
                <c:pt idx="17921">
                  <c:v>17.800218999999988</c:v>
                </c:pt>
                <c:pt idx="17922">
                  <c:v>17.800201000000001</c:v>
                </c:pt>
                <c:pt idx="17923">
                  <c:v>17.799220999999989</c:v>
                </c:pt>
                <c:pt idx="17924">
                  <c:v>17.799855999999998</c:v>
                </c:pt>
                <c:pt idx="17925">
                  <c:v>17.800609999999889</c:v>
                </c:pt>
                <c:pt idx="17926">
                  <c:v>17.801998000000207</c:v>
                </c:pt>
                <c:pt idx="17927">
                  <c:v>17.799765000000001</c:v>
                </c:pt>
                <c:pt idx="17928">
                  <c:v>17.801076999999999</c:v>
                </c:pt>
                <c:pt idx="17929">
                  <c:v>17.799622999999759</c:v>
                </c:pt>
                <c:pt idx="17930">
                  <c:v>17.797149999999807</c:v>
                </c:pt>
                <c:pt idx="17931">
                  <c:v>17.800671000000001</c:v>
                </c:pt>
                <c:pt idx="17932">
                  <c:v>17.798783999999788</c:v>
                </c:pt>
                <c:pt idx="17933">
                  <c:v>17.800108000000005</c:v>
                </c:pt>
                <c:pt idx="17934">
                  <c:v>17.800139999999889</c:v>
                </c:pt>
                <c:pt idx="17935">
                  <c:v>17.799634999999814</c:v>
                </c:pt>
                <c:pt idx="17936">
                  <c:v>17.800910999999999</c:v>
                </c:pt>
                <c:pt idx="17937">
                  <c:v>17.798131999999889</c:v>
                </c:pt>
                <c:pt idx="17938">
                  <c:v>17.799980000000001</c:v>
                </c:pt>
                <c:pt idx="17939">
                  <c:v>17.800395999999999</c:v>
                </c:pt>
                <c:pt idx="17940">
                  <c:v>17.797934999999999</c:v>
                </c:pt>
                <c:pt idx="17941">
                  <c:v>17.800352</c:v>
                </c:pt>
                <c:pt idx="17942">
                  <c:v>17.800847999999988</c:v>
                </c:pt>
                <c:pt idx="17943">
                  <c:v>17.800087000000001</c:v>
                </c:pt>
                <c:pt idx="17944">
                  <c:v>17.799445999999989</c:v>
                </c:pt>
                <c:pt idx="17945">
                  <c:v>17.798299999999781</c:v>
                </c:pt>
                <c:pt idx="17946">
                  <c:v>17.801428000000001</c:v>
                </c:pt>
                <c:pt idx="17947">
                  <c:v>17.800951000000211</c:v>
                </c:pt>
                <c:pt idx="17948">
                  <c:v>17.799676999999889</c:v>
                </c:pt>
                <c:pt idx="17949">
                  <c:v>17.801126</c:v>
                </c:pt>
                <c:pt idx="17950">
                  <c:v>17.800108000000005</c:v>
                </c:pt>
                <c:pt idx="17951">
                  <c:v>17.800953000000035</c:v>
                </c:pt>
                <c:pt idx="17952">
                  <c:v>17.800211000000001</c:v>
                </c:pt>
                <c:pt idx="17953">
                  <c:v>17.799571999999987</c:v>
                </c:pt>
                <c:pt idx="17954">
                  <c:v>17.800159000000001</c:v>
                </c:pt>
                <c:pt idx="17955">
                  <c:v>17.801989000000031</c:v>
                </c:pt>
                <c:pt idx="17956">
                  <c:v>17.799761</c:v>
                </c:pt>
                <c:pt idx="17957">
                  <c:v>17.800101999999999</c:v>
                </c:pt>
                <c:pt idx="17958">
                  <c:v>17.801736999999989</c:v>
                </c:pt>
                <c:pt idx="17959">
                  <c:v>17.799935999999999</c:v>
                </c:pt>
                <c:pt idx="17960">
                  <c:v>17.800631999999986</c:v>
                </c:pt>
                <c:pt idx="17961">
                  <c:v>17.801373000000005</c:v>
                </c:pt>
                <c:pt idx="17962">
                  <c:v>17.800198000000005</c:v>
                </c:pt>
                <c:pt idx="17963">
                  <c:v>17.799218999999987</c:v>
                </c:pt>
                <c:pt idx="17964">
                  <c:v>17.801497000000001</c:v>
                </c:pt>
                <c:pt idx="17965">
                  <c:v>17.800753</c:v>
                </c:pt>
                <c:pt idx="17966">
                  <c:v>17.800505000000001</c:v>
                </c:pt>
                <c:pt idx="17967">
                  <c:v>17.801416</c:v>
                </c:pt>
                <c:pt idx="17968">
                  <c:v>17.800431999999986</c:v>
                </c:pt>
                <c:pt idx="17969">
                  <c:v>17.799035999999987</c:v>
                </c:pt>
                <c:pt idx="17970">
                  <c:v>17.798751999999986</c:v>
                </c:pt>
                <c:pt idx="17971">
                  <c:v>17.800297</c:v>
                </c:pt>
                <c:pt idx="17972">
                  <c:v>17.800702999999814</c:v>
                </c:pt>
                <c:pt idx="17973">
                  <c:v>17.799911000000005</c:v>
                </c:pt>
                <c:pt idx="17974">
                  <c:v>17.799439999999763</c:v>
                </c:pt>
                <c:pt idx="17975">
                  <c:v>17.799973999999999</c:v>
                </c:pt>
                <c:pt idx="17976">
                  <c:v>17.799033999999889</c:v>
                </c:pt>
                <c:pt idx="17977">
                  <c:v>17.799181000000001</c:v>
                </c:pt>
                <c:pt idx="17978">
                  <c:v>17.800657000000001</c:v>
                </c:pt>
                <c:pt idx="17979">
                  <c:v>17.800697</c:v>
                </c:pt>
                <c:pt idx="17980">
                  <c:v>17.798811000000001</c:v>
                </c:pt>
                <c:pt idx="17981">
                  <c:v>17.799338999999989</c:v>
                </c:pt>
                <c:pt idx="17982">
                  <c:v>17.800407</c:v>
                </c:pt>
                <c:pt idx="17983">
                  <c:v>17.797961999999998</c:v>
                </c:pt>
                <c:pt idx="17984">
                  <c:v>17.798337999999781</c:v>
                </c:pt>
                <c:pt idx="17985">
                  <c:v>17.799602999999788</c:v>
                </c:pt>
                <c:pt idx="17986">
                  <c:v>17.800459</c:v>
                </c:pt>
                <c:pt idx="17987">
                  <c:v>17.802458000000001</c:v>
                </c:pt>
                <c:pt idx="17988">
                  <c:v>17.799642999999715</c:v>
                </c:pt>
                <c:pt idx="17989">
                  <c:v>17.799800999999999</c:v>
                </c:pt>
                <c:pt idx="17990">
                  <c:v>17.800326999999989</c:v>
                </c:pt>
                <c:pt idx="17991">
                  <c:v>17.800421</c:v>
                </c:pt>
                <c:pt idx="17992">
                  <c:v>17.802156</c:v>
                </c:pt>
                <c:pt idx="17993">
                  <c:v>17.800122999999989</c:v>
                </c:pt>
                <c:pt idx="17994">
                  <c:v>17.800314</c:v>
                </c:pt>
                <c:pt idx="17995">
                  <c:v>17.799416999999803</c:v>
                </c:pt>
                <c:pt idx="17996">
                  <c:v>17.799904000000005</c:v>
                </c:pt>
                <c:pt idx="17997">
                  <c:v>17.801169999999999</c:v>
                </c:pt>
                <c:pt idx="17998">
                  <c:v>17.800930000000001</c:v>
                </c:pt>
                <c:pt idx="17999">
                  <c:v>17.798701999999889</c:v>
                </c:pt>
                <c:pt idx="18000">
                  <c:v>17.798568999999986</c:v>
                </c:pt>
                <c:pt idx="18001">
                  <c:v>17.800861000000211</c:v>
                </c:pt>
                <c:pt idx="18002">
                  <c:v>17.799781999999986</c:v>
                </c:pt>
                <c:pt idx="18003">
                  <c:v>17.798480999999889</c:v>
                </c:pt>
                <c:pt idx="18004">
                  <c:v>17.799949999999889</c:v>
                </c:pt>
                <c:pt idx="18005">
                  <c:v>17.797281000000005</c:v>
                </c:pt>
                <c:pt idx="18006">
                  <c:v>17.798669999999788</c:v>
                </c:pt>
                <c:pt idx="18007">
                  <c:v>17.799095000000001</c:v>
                </c:pt>
                <c:pt idx="18008">
                  <c:v>17.800169</c:v>
                </c:pt>
                <c:pt idx="18009">
                  <c:v>17.799401999999986</c:v>
                </c:pt>
                <c:pt idx="18010">
                  <c:v>17.799455999999999</c:v>
                </c:pt>
                <c:pt idx="18011">
                  <c:v>17.797725999999987</c:v>
                </c:pt>
                <c:pt idx="18012">
                  <c:v>17.800245</c:v>
                </c:pt>
                <c:pt idx="18013">
                  <c:v>17.800148</c:v>
                </c:pt>
                <c:pt idx="18014">
                  <c:v>17.798345999999889</c:v>
                </c:pt>
                <c:pt idx="18015">
                  <c:v>17.799009000000002</c:v>
                </c:pt>
                <c:pt idx="18016">
                  <c:v>17.799441999999889</c:v>
                </c:pt>
                <c:pt idx="18017">
                  <c:v>17.799004</c:v>
                </c:pt>
                <c:pt idx="18018">
                  <c:v>17.796911000000001</c:v>
                </c:pt>
                <c:pt idx="18019">
                  <c:v>17.800932</c:v>
                </c:pt>
                <c:pt idx="18020">
                  <c:v>17.799931999999988</c:v>
                </c:pt>
                <c:pt idx="18021">
                  <c:v>17.800408999999988</c:v>
                </c:pt>
                <c:pt idx="18022">
                  <c:v>17.800139999999889</c:v>
                </c:pt>
                <c:pt idx="18023">
                  <c:v>17.798598999999989</c:v>
                </c:pt>
                <c:pt idx="18024">
                  <c:v>17.798914</c:v>
                </c:pt>
                <c:pt idx="18025">
                  <c:v>17.801203000000001</c:v>
                </c:pt>
                <c:pt idx="18026">
                  <c:v>17.799735999999989</c:v>
                </c:pt>
                <c:pt idx="18027">
                  <c:v>17.800208999999999</c:v>
                </c:pt>
                <c:pt idx="18028">
                  <c:v>17.800523999999989</c:v>
                </c:pt>
                <c:pt idx="18029">
                  <c:v>17.801158999999998</c:v>
                </c:pt>
                <c:pt idx="18030">
                  <c:v>17.800367000000001</c:v>
                </c:pt>
                <c:pt idx="18031">
                  <c:v>17.802131999999986</c:v>
                </c:pt>
                <c:pt idx="18032">
                  <c:v>17.800903000000005</c:v>
                </c:pt>
                <c:pt idx="18033">
                  <c:v>17.799873000000005</c:v>
                </c:pt>
                <c:pt idx="18034">
                  <c:v>17.800574999999988</c:v>
                </c:pt>
                <c:pt idx="18035">
                  <c:v>17.799336999999788</c:v>
                </c:pt>
                <c:pt idx="18036">
                  <c:v>17.801067000000035</c:v>
                </c:pt>
                <c:pt idx="18037">
                  <c:v>17.800357999999999</c:v>
                </c:pt>
                <c:pt idx="18038">
                  <c:v>17.800833000000001</c:v>
                </c:pt>
                <c:pt idx="18039">
                  <c:v>17.800476</c:v>
                </c:pt>
                <c:pt idx="18040">
                  <c:v>17.799904000000005</c:v>
                </c:pt>
                <c:pt idx="18041">
                  <c:v>17.801373000000005</c:v>
                </c:pt>
                <c:pt idx="18042">
                  <c:v>17.79942299999977</c:v>
                </c:pt>
                <c:pt idx="18043">
                  <c:v>17.801818999999998</c:v>
                </c:pt>
                <c:pt idx="18044">
                  <c:v>17.800315999999999</c:v>
                </c:pt>
                <c:pt idx="18045">
                  <c:v>17.800775999999999</c:v>
                </c:pt>
                <c:pt idx="18046">
                  <c:v>17.800986999999999</c:v>
                </c:pt>
                <c:pt idx="18047">
                  <c:v>17.801110999999999</c:v>
                </c:pt>
                <c:pt idx="18048">
                  <c:v>17.800916999999988</c:v>
                </c:pt>
                <c:pt idx="18049">
                  <c:v>17.800737000000002</c:v>
                </c:pt>
                <c:pt idx="18050">
                  <c:v>17.801651000000035</c:v>
                </c:pt>
                <c:pt idx="18051">
                  <c:v>17.800556</c:v>
                </c:pt>
                <c:pt idx="18052">
                  <c:v>17.799489999999889</c:v>
                </c:pt>
                <c:pt idx="18053">
                  <c:v>17.799731999999889</c:v>
                </c:pt>
                <c:pt idx="18054">
                  <c:v>17.799081999999999</c:v>
                </c:pt>
                <c:pt idx="18055">
                  <c:v>17.798947999999989</c:v>
                </c:pt>
                <c:pt idx="18056">
                  <c:v>17.801338000000001</c:v>
                </c:pt>
                <c:pt idx="18057">
                  <c:v>17.800650000000001</c:v>
                </c:pt>
                <c:pt idx="18058">
                  <c:v>17.799743999999759</c:v>
                </c:pt>
                <c:pt idx="18059">
                  <c:v>17.800283</c:v>
                </c:pt>
                <c:pt idx="18060">
                  <c:v>17.801106999999988</c:v>
                </c:pt>
                <c:pt idx="18061">
                  <c:v>17.798881999999999</c:v>
                </c:pt>
                <c:pt idx="18062">
                  <c:v>17.800964000000135</c:v>
                </c:pt>
                <c:pt idx="18063">
                  <c:v>17.800519999999889</c:v>
                </c:pt>
                <c:pt idx="18064">
                  <c:v>17.798287999999989</c:v>
                </c:pt>
                <c:pt idx="18065">
                  <c:v>17.7988</c:v>
                </c:pt>
                <c:pt idx="18066">
                  <c:v>17.800464999999999</c:v>
                </c:pt>
                <c:pt idx="18067">
                  <c:v>17.800847999999988</c:v>
                </c:pt>
                <c:pt idx="18068">
                  <c:v>17.798905999999999</c:v>
                </c:pt>
                <c:pt idx="18069">
                  <c:v>17.799336999999788</c:v>
                </c:pt>
                <c:pt idx="18070">
                  <c:v>17.798811000000001</c:v>
                </c:pt>
                <c:pt idx="18071">
                  <c:v>17.79907</c:v>
                </c:pt>
                <c:pt idx="18072">
                  <c:v>17.800228000000001</c:v>
                </c:pt>
                <c:pt idx="18073">
                  <c:v>17.801167000000031</c:v>
                </c:pt>
                <c:pt idx="18074">
                  <c:v>17.799518999999989</c:v>
                </c:pt>
                <c:pt idx="18075">
                  <c:v>17.798653000000002</c:v>
                </c:pt>
                <c:pt idx="18076">
                  <c:v>17.800502999999889</c:v>
                </c:pt>
                <c:pt idx="18077">
                  <c:v>17.800014000000001</c:v>
                </c:pt>
                <c:pt idx="18078">
                  <c:v>17.799358000000005</c:v>
                </c:pt>
                <c:pt idx="18079">
                  <c:v>17.799766999999989</c:v>
                </c:pt>
                <c:pt idx="18080">
                  <c:v>17.798850999999999</c:v>
                </c:pt>
                <c:pt idx="18081">
                  <c:v>17.799858000000135</c:v>
                </c:pt>
                <c:pt idx="18082">
                  <c:v>17.800262</c:v>
                </c:pt>
                <c:pt idx="18083">
                  <c:v>17.79863499999977</c:v>
                </c:pt>
                <c:pt idx="18084">
                  <c:v>17.800623000000002</c:v>
                </c:pt>
                <c:pt idx="18085">
                  <c:v>17.800854000000207</c:v>
                </c:pt>
                <c:pt idx="18086">
                  <c:v>17.801056000000031</c:v>
                </c:pt>
                <c:pt idx="18087">
                  <c:v>17.800485999999999</c:v>
                </c:pt>
                <c:pt idx="18088">
                  <c:v>17.800491000000001</c:v>
                </c:pt>
                <c:pt idx="18089">
                  <c:v>17.799990000000001</c:v>
                </c:pt>
                <c:pt idx="18090">
                  <c:v>17.79928</c:v>
                </c:pt>
                <c:pt idx="18091">
                  <c:v>17.797091999999999</c:v>
                </c:pt>
                <c:pt idx="18092">
                  <c:v>17.798579999999788</c:v>
                </c:pt>
                <c:pt idx="18093">
                  <c:v>17.798749999999661</c:v>
                </c:pt>
                <c:pt idx="18094">
                  <c:v>17.801062000000005</c:v>
                </c:pt>
                <c:pt idx="18095">
                  <c:v>17.799810000000001</c:v>
                </c:pt>
                <c:pt idx="18096">
                  <c:v>17.799395000000001</c:v>
                </c:pt>
                <c:pt idx="18097">
                  <c:v>17.799821999999999</c:v>
                </c:pt>
                <c:pt idx="18098">
                  <c:v>17.798541999999788</c:v>
                </c:pt>
                <c:pt idx="18099">
                  <c:v>17.800443999999889</c:v>
                </c:pt>
                <c:pt idx="18100">
                  <c:v>17.799067999999988</c:v>
                </c:pt>
                <c:pt idx="18101">
                  <c:v>17.799634999999814</c:v>
                </c:pt>
                <c:pt idx="18102">
                  <c:v>17.800204999999988</c:v>
                </c:pt>
                <c:pt idx="18103">
                  <c:v>17.799923</c:v>
                </c:pt>
                <c:pt idx="18104">
                  <c:v>17.802022999999807</c:v>
                </c:pt>
                <c:pt idx="18105">
                  <c:v>17.799175000000005</c:v>
                </c:pt>
                <c:pt idx="18106">
                  <c:v>17.798638999999795</c:v>
                </c:pt>
                <c:pt idx="18107">
                  <c:v>17.799377</c:v>
                </c:pt>
                <c:pt idx="18108">
                  <c:v>17.799809</c:v>
                </c:pt>
                <c:pt idx="18109">
                  <c:v>17.798516999999755</c:v>
                </c:pt>
                <c:pt idx="18110">
                  <c:v>17.800383</c:v>
                </c:pt>
                <c:pt idx="18111">
                  <c:v>17.799666999999989</c:v>
                </c:pt>
                <c:pt idx="18112">
                  <c:v>17.800901000000035</c:v>
                </c:pt>
                <c:pt idx="18113">
                  <c:v>17.800448999999986</c:v>
                </c:pt>
                <c:pt idx="18114">
                  <c:v>17.800834999999999</c:v>
                </c:pt>
                <c:pt idx="18115">
                  <c:v>17.799714999999889</c:v>
                </c:pt>
                <c:pt idx="18116">
                  <c:v>17.797408999999988</c:v>
                </c:pt>
                <c:pt idx="18117">
                  <c:v>17.798897</c:v>
                </c:pt>
                <c:pt idx="18118">
                  <c:v>17.799428999999989</c:v>
                </c:pt>
                <c:pt idx="18119">
                  <c:v>17.801531000000001</c:v>
                </c:pt>
                <c:pt idx="18120">
                  <c:v>17.798874000000001</c:v>
                </c:pt>
                <c:pt idx="18121">
                  <c:v>17.800708999999987</c:v>
                </c:pt>
                <c:pt idx="18122">
                  <c:v>17.800212999999989</c:v>
                </c:pt>
                <c:pt idx="18123">
                  <c:v>17.800144</c:v>
                </c:pt>
                <c:pt idx="18124">
                  <c:v>17.800369</c:v>
                </c:pt>
                <c:pt idx="18125">
                  <c:v>17.800139999999889</c:v>
                </c:pt>
                <c:pt idx="18126">
                  <c:v>17.801065000000211</c:v>
                </c:pt>
                <c:pt idx="18127">
                  <c:v>17.800852000000031</c:v>
                </c:pt>
                <c:pt idx="18128">
                  <c:v>17.801265999999998</c:v>
                </c:pt>
                <c:pt idx="18129">
                  <c:v>17.798301999999989</c:v>
                </c:pt>
                <c:pt idx="18130">
                  <c:v>17.800768000000001</c:v>
                </c:pt>
                <c:pt idx="18131">
                  <c:v>17.801195000000035</c:v>
                </c:pt>
                <c:pt idx="18132">
                  <c:v>17.800782999999889</c:v>
                </c:pt>
                <c:pt idx="18133">
                  <c:v>17.80039</c:v>
                </c:pt>
                <c:pt idx="18134">
                  <c:v>17.801752</c:v>
                </c:pt>
                <c:pt idx="18135">
                  <c:v>17.800844000000001</c:v>
                </c:pt>
                <c:pt idx="18136">
                  <c:v>17.801088000000131</c:v>
                </c:pt>
                <c:pt idx="18137">
                  <c:v>17.801586</c:v>
                </c:pt>
                <c:pt idx="18138">
                  <c:v>17.800450999999999</c:v>
                </c:pt>
                <c:pt idx="18139">
                  <c:v>17.800401999999988</c:v>
                </c:pt>
                <c:pt idx="18140">
                  <c:v>17.799081999999999</c:v>
                </c:pt>
                <c:pt idx="18141">
                  <c:v>17.800915000000035</c:v>
                </c:pt>
                <c:pt idx="18142">
                  <c:v>17.801805000000222</c:v>
                </c:pt>
                <c:pt idx="18143">
                  <c:v>17.800806000000001</c:v>
                </c:pt>
                <c:pt idx="18144">
                  <c:v>17.799735999999989</c:v>
                </c:pt>
                <c:pt idx="18145">
                  <c:v>17.800059999999988</c:v>
                </c:pt>
                <c:pt idx="18146">
                  <c:v>17.801449000000002</c:v>
                </c:pt>
                <c:pt idx="18147">
                  <c:v>17.800318000000001</c:v>
                </c:pt>
                <c:pt idx="18148">
                  <c:v>17.799768</c:v>
                </c:pt>
                <c:pt idx="18149">
                  <c:v>17.800087000000001</c:v>
                </c:pt>
                <c:pt idx="18150">
                  <c:v>17.798600999999795</c:v>
                </c:pt>
                <c:pt idx="18151">
                  <c:v>17.800598000000001</c:v>
                </c:pt>
                <c:pt idx="18152">
                  <c:v>17.800225999999999</c:v>
                </c:pt>
                <c:pt idx="18153">
                  <c:v>17.800021999999988</c:v>
                </c:pt>
                <c:pt idx="18154">
                  <c:v>17.800141999999987</c:v>
                </c:pt>
                <c:pt idx="18155">
                  <c:v>17.799708999999989</c:v>
                </c:pt>
                <c:pt idx="18156">
                  <c:v>17.798621999999803</c:v>
                </c:pt>
                <c:pt idx="18157">
                  <c:v>17.799693999999889</c:v>
                </c:pt>
                <c:pt idx="18158">
                  <c:v>17.797573</c:v>
                </c:pt>
                <c:pt idx="18159">
                  <c:v>17.800118999999999</c:v>
                </c:pt>
                <c:pt idx="18160">
                  <c:v>17.798304000000002</c:v>
                </c:pt>
                <c:pt idx="18161">
                  <c:v>17.799261000000001</c:v>
                </c:pt>
                <c:pt idx="18162">
                  <c:v>17.799194</c:v>
                </c:pt>
                <c:pt idx="18163">
                  <c:v>17.796761999999987</c:v>
                </c:pt>
                <c:pt idx="18164">
                  <c:v>17.800284999999999</c:v>
                </c:pt>
                <c:pt idx="18165">
                  <c:v>17.801745999999987</c:v>
                </c:pt>
                <c:pt idx="18166">
                  <c:v>17.799691999999986</c:v>
                </c:pt>
                <c:pt idx="18167">
                  <c:v>17.799531999999989</c:v>
                </c:pt>
                <c:pt idx="18168">
                  <c:v>17.799102999999889</c:v>
                </c:pt>
                <c:pt idx="18169">
                  <c:v>17.800245</c:v>
                </c:pt>
                <c:pt idx="18170">
                  <c:v>17.800138</c:v>
                </c:pt>
                <c:pt idx="18171">
                  <c:v>17.799755000000001</c:v>
                </c:pt>
                <c:pt idx="18172">
                  <c:v>17.798299999999781</c:v>
                </c:pt>
                <c:pt idx="18173">
                  <c:v>17.798476999999803</c:v>
                </c:pt>
                <c:pt idx="18174">
                  <c:v>17.798688999999989</c:v>
                </c:pt>
                <c:pt idx="18175">
                  <c:v>17.798655</c:v>
                </c:pt>
                <c:pt idx="18176">
                  <c:v>17.797815000000035</c:v>
                </c:pt>
                <c:pt idx="18177">
                  <c:v>17.799837</c:v>
                </c:pt>
                <c:pt idx="18178">
                  <c:v>17.799074000000001</c:v>
                </c:pt>
                <c:pt idx="18179">
                  <c:v>17.799125999999987</c:v>
                </c:pt>
                <c:pt idx="18180">
                  <c:v>17.800132999999889</c:v>
                </c:pt>
                <c:pt idx="18181">
                  <c:v>17.791933</c:v>
                </c:pt>
                <c:pt idx="18182">
                  <c:v>17.764508999999986</c:v>
                </c:pt>
                <c:pt idx="18183">
                  <c:v>17.741848000000001</c:v>
                </c:pt>
                <c:pt idx="18184">
                  <c:v>17.726870999999999</c:v>
                </c:pt>
                <c:pt idx="18185">
                  <c:v>17.714562999999988</c:v>
                </c:pt>
                <c:pt idx="18186">
                  <c:v>17.708055000000005</c:v>
                </c:pt>
                <c:pt idx="18187">
                  <c:v>17.70459</c:v>
                </c:pt>
                <c:pt idx="18188">
                  <c:v>17.700425999999986</c:v>
                </c:pt>
                <c:pt idx="18189">
                  <c:v>17.695950000000035</c:v>
                </c:pt>
                <c:pt idx="18190">
                  <c:v>17.690377999999999</c:v>
                </c:pt>
                <c:pt idx="18191">
                  <c:v>17.686343999999803</c:v>
                </c:pt>
                <c:pt idx="18192">
                  <c:v>17.681588999999999</c:v>
                </c:pt>
                <c:pt idx="18193">
                  <c:v>17.674106999999999</c:v>
                </c:pt>
                <c:pt idx="18194">
                  <c:v>17.663454000000005</c:v>
                </c:pt>
                <c:pt idx="18195">
                  <c:v>17.654433999999988</c:v>
                </c:pt>
                <c:pt idx="18196">
                  <c:v>17.643761000000001</c:v>
                </c:pt>
                <c:pt idx="18197">
                  <c:v>17.631691000000131</c:v>
                </c:pt>
                <c:pt idx="18198">
                  <c:v>17.618441000000001</c:v>
                </c:pt>
                <c:pt idx="18199">
                  <c:v>17.608132999999889</c:v>
                </c:pt>
                <c:pt idx="18200">
                  <c:v>17.596518</c:v>
                </c:pt>
                <c:pt idx="18201">
                  <c:v>17.587432999999766</c:v>
                </c:pt>
                <c:pt idx="18202">
                  <c:v>17.579388000000005</c:v>
                </c:pt>
                <c:pt idx="18203">
                  <c:v>17.576705999999987</c:v>
                </c:pt>
                <c:pt idx="18204">
                  <c:v>17.577686</c:v>
                </c:pt>
                <c:pt idx="18205">
                  <c:v>17.585723999999679</c:v>
                </c:pt>
                <c:pt idx="18206">
                  <c:v>17.598288999999987</c:v>
                </c:pt>
                <c:pt idx="18207">
                  <c:v>17.608974000000035</c:v>
                </c:pt>
                <c:pt idx="18208">
                  <c:v>17.616808000000251</c:v>
                </c:pt>
                <c:pt idx="18209">
                  <c:v>17.621126</c:v>
                </c:pt>
                <c:pt idx="18210">
                  <c:v>17.621796</c:v>
                </c:pt>
                <c:pt idx="18211">
                  <c:v>17.619465000000229</c:v>
                </c:pt>
                <c:pt idx="18212">
                  <c:v>17.616399999999999</c:v>
                </c:pt>
                <c:pt idx="18213">
                  <c:v>17.610652999999999</c:v>
                </c:pt>
                <c:pt idx="18214">
                  <c:v>17.603794000000001</c:v>
                </c:pt>
                <c:pt idx="18215">
                  <c:v>17.598837</c:v>
                </c:pt>
                <c:pt idx="18216">
                  <c:v>17.594828000000035</c:v>
                </c:pt>
                <c:pt idx="18217">
                  <c:v>17.590903999999988</c:v>
                </c:pt>
                <c:pt idx="18218">
                  <c:v>17.589406999999788</c:v>
                </c:pt>
                <c:pt idx="18219">
                  <c:v>17.587516999999803</c:v>
                </c:pt>
                <c:pt idx="18220">
                  <c:v>17.586743999999708</c:v>
                </c:pt>
                <c:pt idx="18221">
                  <c:v>17.587074000000001</c:v>
                </c:pt>
                <c:pt idx="18222">
                  <c:v>17.589408999999989</c:v>
                </c:pt>
                <c:pt idx="18223">
                  <c:v>17.588019999999741</c:v>
                </c:pt>
                <c:pt idx="18224">
                  <c:v>17.588808</c:v>
                </c:pt>
                <c:pt idx="18225">
                  <c:v>17.589244999999799</c:v>
                </c:pt>
                <c:pt idx="18226">
                  <c:v>17.589496999999795</c:v>
                </c:pt>
                <c:pt idx="18227">
                  <c:v>17.591370000000001</c:v>
                </c:pt>
                <c:pt idx="18228">
                  <c:v>17.591677000000001</c:v>
                </c:pt>
                <c:pt idx="18229">
                  <c:v>17.593287</c:v>
                </c:pt>
                <c:pt idx="18230">
                  <c:v>17.594992000000001</c:v>
                </c:pt>
                <c:pt idx="18231">
                  <c:v>17.596717999999989</c:v>
                </c:pt>
                <c:pt idx="18232">
                  <c:v>17.596431999999989</c:v>
                </c:pt>
                <c:pt idx="18233">
                  <c:v>17.597833999999999</c:v>
                </c:pt>
                <c:pt idx="18234">
                  <c:v>17.599224</c:v>
                </c:pt>
                <c:pt idx="18235">
                  <c:v>17.599807999999999</c:v>
                </c:pt>
                <c:pt idx="18236">
                  <c:v>17.599537000000002</c:v>
                </c:pt>
                <c:pt idx="18237">
                  <c:v>17.599981000000035</c:v>
                </c:pt>
                <c:pt idx="18238">
                  <c:v>17.599930000000001</c:v>
                </c:pt>
                <c:pt idx="18239">
                  <c:v>17.600964000000211</c:v>
                </c:pt>
                <c:pt idx="18240">
                  <c:v>17.602274000000001</c:v>
                </c:pt>
                <c:pt idx="18241">
                  <c:v>17.600128000000005</c:v>
                </c:pt>
                <c:pt idx="18242">
                  <c:v>17.599734999999889</c:v>
                </c:pt>
                <c:pt idx="18243">
                  <c:v>17.600929000000001</c:v>
                </c:pt>
                <c:pt idx="18244">
                  <c:v>17.601766999999999</c:v>
                </c:pt>
                <c:pt idx="18245">
                  <c:v>17.601755000000196</c:v>
                </c:pt>
                <c:pt idx="18246">
                  <c:v>17.601299000000001</c:v>
                </c:pt>
                <c:pt idx="18247">
                  <c:v>17.602394</c:v>
                </c:pt>
                <c:pt idx="18248">
                  <c:v>17.601610000000001</c:v>
                </c:pt>
                <c:pt idx="18249">
                  <c:v>17.601946000000005</c:v>
                </c:pt>
                <c:pt idx="18250">
                  <c:v>17.601927000000035</c:v>
                </c:pt>
                <c:pt idx="18251">
                  <c:v>17.601603000000001</c:v>
                </c:pt>
                <c:pt idx="18252">
                  <c:v>17.603356999999999</c:v>
                </c:pt>
                <c:pt idx="18253">
                  <c:v>17.600823999999999</c:v>
                </c:pt>
                <c:pt idx="18254">
                  <c:v>17.602431999999986</c:v>
                </c:pt>
                <c:pt idx="18255">
                  <c:v>17.602528</c:v>
                </c:pt>
                <c:pt idx="18256">
                  <c:v>17.603052000000005</c:v>
                </c:pt>
                <c:pt idx="18257">
                  <c:v>17.603529000000002</c:v>
                </c:pt>
                <c:pt idx="18258">
                  <c:v>17.602415000000001</c:v>
                </c:pt>
                <c:pt idx="18259">
                  <c:v>17.603262000000001</c:v>
                </c:pt>
                <c:pt idx="18260">
                  <c:v>17.602705</c:v>
                </c:pt>
                <c:pt idx="18261">
                  <c:v>17.601837000000035</c:v>
                </c:pt>
                <c:pt idx="18262">
                  <c:v>17.603806000000031</c:v>
                </c:pt>
                <c:pt idx="18263">
                  <c:v>17.604254000000203</c:v>
                </c:pt>
                <c:pt idx="18264">
                  <c:v>17.602848000000005</c:v>
                </c:pt>
                <c:pt idx="18265">
                  <c:v>17.6049900000002</c:v>
                </c:pt>
                <c:pt idx="18266">
                  <c:v>17.603563000000001</c:v>
                </c:pt>
                <c:pt idx="18267">
                  <c:v>17.603549999999807</c:v>
                </c:pt>
                <c:pt idx="18268">
                  <c:v>17.604067000000189</c:v>
                </c:pt>
                <c:pt idx="18269">
                  <c:v>17.602484</c:v>
                </c:pt>
                <c:pt idx="18270">
                  <c:v>17.603189</c:v>
                </c:pt>
                <c:pt idx="18271">
                  <c:v>17.603186000000001</c:v>
                </c:pt>
                <c:pt idx="18272">
                  <c:v>17.603456000000001</c:v>
                </c:pt>
                <c:pt idx="18273">
                  <c:v>17.601957000000247</c:v>
                </c:pt>
                <c:pt idx="18274">
                  <c:v>17.603470000000005</c:v>
                </c:pt>
                <c:pt idx="18275">
                  <c:v>17.603646999999889</c:v>
                </c:pt>
                <c:pt idx="18276">
                  <c:v>17.603859000000035</c:v>
                </c:pt>
                <c:pt idx="18277">
                  <c:v>17.603349999999889</c:v>
                </c:pt>
                <c:pt idx="18278">
                  <c:v>17.604624000000001</c:v>
                </c:pt>
                <c:pt idx="18279">
                  <c:v>17.603905000000207</c:v>
                </c:pt>
                <c:pt idx="18280">
                  <c:v>17.603292</c:v>
                </c:pt>
                <c:pt idx="18281">
                  <c:v>17.602802000000001</c:v>
                </c:pt>
                <c:pt idx="18282">
                  <c:v>17.604263000000035</c:v>
                </c:pt>
                <c:pt idx="18283">
                  <c:v>17.604278999999998</c:v>
                </c:pt>
                <c:pt idx="18284">
                  <c:v>17.604448000000001</c:v>
                </c:pt>
                <c:pt idx="18285">
                  <c:v>17.603919999999999</c:v>
                </c:pt>
                <c:pt idx="18286">
                  <c:v>17.603505999999999</c:v>
                </c:pt>
                <c:pt idx="18287">
                  <c:v>17.602625</c:v>
                </c:pt>
                <c:pt idx="18288">
                  <c:v>17.604278999999998</c:v>
                </c:pt>
                <c:pt idx="18289">
                  <c:v>17.604008000000135</c:v>
                </c:pt>
                <c:pt idx="18290">
                  <c:v>17.602345</c:v>
                </c:pt>
                <c:pt idx="18291">
                  <c:v>17.602582999999989</c:v>
                </c:pt>
                <c:pt idx="18292">
                  <c:v>17.602226000000002</c:v>
                </c:pt>
                <c:pt idx="18293">
                  <c:v>17.602544999999989</c:v>
                </c:pt>
                <c:pt idx="18294">
                  <c:v>17.601130999999999</c:v>
                </c:pt>
                <c:pt idx="18295">
                  <c:v>17.602817999999999</c:v>
                </c:pt>
                <c:pt idx="18296">
                  <c:v>17.603138000000001</c:v>
                </c:pt>
                <c:pt idx="18297">
                  <c:v>17.602781</c:v>
                </c:pt>
                <c:pt idx="18298">
                  <c:v>17.600805000000211</c:v>
                </c:pt>
                <c:pt idx="18299">
                  <c:v>17.60263299999977</c:v>
                </c:pt>
                <c:pt idx="18300">
                  <c:v>17.600718000000001</c:v>
                </c:pt>
                <c:pt idx="18301">
                  <c:v>17.601497999999999</c:v>
                </c:pt>
                <c:pt idx="18302">
                  <c:v>17.601742000000002</c:v>
                </c:pt>
                <c:pt idx="18303">
                  <c:v>17.600383999999988</c:v>
                </c:pt>
                <c:pt idx="18304">
                  <c:v>17.601343</c:v>
                </c:pt>
                <c:pt idx="18305">
                  <c:v>17.599338999999986</c:v>
                </c:pt>
                <c:pt idx="18306">
                  <c:v>17.601070000000131</c:v>
                </c:pt>
                <c:pt idx="18307">
                  <c:v>17.600638999999987</c:v>
                </c:pt>
                <c:pt idx="18308">
                  <c:v>17.600083999999999</c:v>
                </c:pt>
                <c:pt idx="18309">
                  <c:v>17.601178999999998</c:v>
                </c:pt>
                <c:pt idx="18310">
                  <c:v>17.600916000000005</c:v>
                </c:pt>
                <c:pt idx="18311">
                  <c:v>17.599433999999889</c:v>
                </c:pt>
                <c:pt idx="18312">
                  <c:v>17.599572999999989</c:v>
                </c:pt>
                <c:pt idx="18313">
                  <c:v>17.599855000000218</c:v>
                </c:pt>
                <c:pt idx="18314">
                  <c:v>17.600480999999988</c:v>
                </c:pt>
                <c:pt idx="18315">
                  <c:v>17.599744999999889</c:v>
                </c:pt>
                <c:pt idx="18316">
                  <c:v>17.600718000000001</c:v>
                </c:pt>
                <c:pt idx="18317">
                  <c:v>17.599207</c:v>
                </c:pt>
                <c:pt idx="18318">
                  <c:v>17.600866000000035</c:v>
                </c:pt>
                <c:pt idx="18319">
                  <c:v>17.598398</c:v>
                </c:pt>
                <c:pt idx="18320">
                  <c:v>17.599833</c:v>
                </c:pt>
                <c:pt idx="18321">
                  <c:v>17.598931999999987</c:v>
                </c:pt>
                <c:pt idx="18322">
                  <c:v>17.599995000000035</c:v>
                </c:pt>
                <c:pt idx="18323">
                  <c:v>17.598848</c:v>
                </c:pt>
                <c:pt idx="18324">
                  <c:v>17.600059999999999</c:v>
                </c:pt>
                <c:pt idx="18325">
                  <c:v>17.599288999999999</c:v>
                </c:pt>
                <c:pt idx="18326">
                  <c:v>17.598615999999989</c:v>
                </c:pt>
                <c:pt idx="18327">
                  <c:v>17.599889999999988</c:v>
                </c:pt>
                <c:pt idx="18328">
                  <c:v>17.599084999999999</c:v>
                </c:pt>
                <c:pt idx="18329">
                  <c:v>17.600097999999999</c:v>
                </c:pt>
                <c:pt idx="18330">
                  <c:v>17.599965999999998</c:v>
                </c:pt>
                <c:pt idx="18331">
                  <c:v>17.598658</c:v>
                </c:pt>
                <c:pt idx="18332">
                  <c:v>17.600338000000001</c:v>
                </c:pt>
                <c:pt idx="18333">
                  <c:v>17.599625</c:v>
                </c:pt>
                <c:pt idx="18334">
                  <c:v>17.598331000000002</c:v>
                </c:pt>
                <c:pt idx="18335">
                  <c:v>17.598466999999989</c:v>
                </c:pt>
                <c:pt idx="18336">
                  <c:v>17.598987999999999</c:v>
                </c:pt>
                <c:pt idx="18337">
                  <c:v>17.598145999999989</c:v>
                </c:pt>
                <c:pt idx="18338">
                  <c:v>17.599454999999999</c:v>
                </c:pt>
                <c:pt idx="18339">
                  <c:v>17.599219999999889</c:v>
                </c:pt>
                <c:pt idx="18340">
                  <c:v>17.599595999999988</c:v>
                </c:pt>
                <c:pt idx="18341">
                  <c:v>17.599126999999989</c:v>
                </c:pt>
                <c:pt idx="18342">
                  <c:v>17.599444999999989</c:v>
                </c:pt>
                <c:pt idx="18343">
                  <c:v>17.599845999999999</c:v>
                </c:pt>
                <c:pt idx="18344">
                  <c:v>17.599115000000001</c:v>
                </c:pt>
                <c:pt idx="18345">
                  <c:v>17.599095999999999</c:v>
                </c:pt>
                <c:pt idx="18346">
                  <c:v>17.598111999999986</c:v>
                </c:pt>
                <c:pt idx="18347">
                  <c:v>17.598125</c:v>
                </c:pt>
                <c:pt idx="18348">
                  <c:v>17.598208999999986</c:v>
                </c:pt>
                <c:pt idx="18349">
                  <c:v>17.598590999999889</c:v>
                </c:pt>
                <c:pt idx="18350">
                  <c:v>17.597919000000001</c:v>
                </c:pt>
                <c:pt idx="18351">
                  <c:v>17.599478000000001</c:v>
                </c:pt>
                <c:pt idx="18352">
                  <c:v>17.599755999999999</c:v>
                </c:pt>
                <c:pt idx="18353">
                  <c:v>17.599478000000001</c:v>
                </c:pt>
                <c:pt idx="18354">
                  <c:v>17.599764</c:v>
                </c:pt>
                <c:pt idx="18355">
                  <c:v>17.600325000000005</c:v>
                </c:pt>
                <c:pt idx="18356">
                  <c:v>17.598008999999987</c:v>
                </c:pt>
                <c:pt idx="18357">
                  <c:v>17.599768000000001</c:v>
                </c:pt>
                <c:pt idx="18358">
                  <c:v>17.600618000000001</c:v>
                </c:pt>
                <c:pt idx="18359">
                  <c:v>17.598588999999986</c:v>
                </c:pt>
                <c:pt idx="18360">
                  <c:v>17.599755999999999</c:v>
                </c:pt>
                <c:pt idx="18361">
                  <c:v>17.600019</c:v>
                </c:pt>
                <c:pt idx="18362">
                  <c:v>17.600169999999999</c:v>
                </c:pt>
                <c:pt idx="18363">
                  <c:v>17.600287999999999</c:v>
                </c:pt>
                <c:pt idx="18364">
                  <c:v>17.60041</c:v>
                </c:pt>
                <c:pt idx="18365">
                  <c:v>17.600275000000035</c:v>
                </c:pt>
                <c:pt idx="18366">
                  <c:v>17.600037</c:v>
                </c:pt>
                <c:pt idx="18367">
                  <c:v>17.599117</c:v>
                </c:pt>
                <c:pt idx="18368">
                  <c:v>17.599474000000001</c:v>
                </c:pt>
                <c:pt idx="18369">
                  <c:v>17.601488000000035</c:v>
                </c:pt>
                <c:pt idx="18370">
                  <c:v>17.600376000000001</c:v>
                </c:pt>
                <c:pt idx="18371">
                  <c:v>17.600311000000001</c:v>
                </c:pt>
                <c:pt idx="18372">
                  <c:v>17.60042</c:v>
                </c:pt>
                <c:pt idx="18373">
                  <c:v>17.601276000000031</c:v>
                </c:pt>
                <c:pt idx="18374">
                  <c:v>17.599865000000211</c:v>
                </c:pt>
                <c:pt idx="18375">
                  <c:v>17.598907000000001</c:v>
                </c:pt>
                <c:pt idx="18376">
                  <c:v>17.601366000000031</c:v>
                </c:pt>
                <c:pt idx="18377">
                  <c:v>17.599896999999999</c:v>
                </c:pt>
                <c:pt idx="18378">
                  <c:v>17.600615000000001</c:v>
                </c:pt>
                <c:pt idx="18379">
                  <c:v>17.600292</c:v>
                </c:pt>
                <c:pt idx="18380">
                  <c:v>17.599585999999999</c:v>
                </c:pt>
                <c:pt idx="18381">
                  <c:v>17.600172000000001</c:v>
                </c:pt>
                <c:pt idx="18382">
                  <c:v>17.602024</c:v>
                </c:pt>
                <c:pt idx="18383">
                  <c:v>17.599867000000035</c:v>
                </c:pt>
                <c:pt idx="18384">
                  <c:v>17.600033</c:v>
                </c:pt>
                <c:pt idx="18385">
                  <c:v>17.599875999999998</c:v>
                </c:pt>
                <c:pt idx="18386">
                  <c:v>17.601064999999998</c:v>
                </c:pt>
                <c:pt idx="18387">
                  <c:v>17.600424</c:v>
                </c:pt>
                <c:pt idx="18388">
                  <c:v>17.599143999999889</c:v>
                </c:pt>
                <c:pt idx="18389">
                  <c:v>17.600527</c:v>
                </c:pt>
                <c:pt idx="18390">
                  <c:v>17.601579999999988</c:v>
                </c:pt>
                <c:pt idx="18391">
                  <c:v>17.600103000000001</c:v>
                </c:pt>
                <c:pt idx="18392">
                  <c:v>17.601078000000211</c:v>
                </c:pt>
                <c:pt idx="18393">
                  <c:v>17.600024999999999</c:v>
                </c:pt>
                <c:pt idx="18394">
                  <c:v>17.598801000000005</c:v>
                </c:pt>
                <c:pt idx="18395">
                  <c:v>17.600885000000229</c:v>
                </c:pt>
                <c:pt idx="18396">
                  <c:v>17.600390999999988</c:v>
                </c:pt>
                <c:pt idx="18397">
                  <c:v>17.601244000000001</c:v>
                </c:pt>
                <c:pt idx="18398">
                  <c:v>17.600221999999999</c:v>
                </c:pt>
                <c:pt idx="18399">
                  <c:v>17.601739999999989</c:v>
                </c:pt>
                <c:pt idx="18400">
                  <c:v>17.600308999999999</c:v>
                </c:pt>
                <c:pt idx="18401">
                  <c:v>17.599471999999999</c:v>
                </c:pt>
                <c:pt idx="18402">
                  <c:v>17.600904000000035</c:v>
                </c:pt>
                <c:pt idx="18403">
                  <c:v>17.600178000000035</c:v>
                </c:pt>
                <c:pt idx="18404">
                  <c:v>17.599827000000001</c:v>
                </c:pt>
                <c:pt idx="18405">
                  <c:v>17.600066999999999</c:v>
                </c:pt>
                <c:pt idx="18406">
                  <c:v>17.600876000000031</c:v>
                </c:pt>
                <c:pt idx="18407">
                  <c:v>17.600224999999988</c:v>
                </c:pt>
                <c:pt idx="18408">
                  <c:v>17.600591999999999</c:v>
                </c:pt>
                <c:pt idx="18409">
                  <c:v>17.599900999999999</c:v>
                </c:pt>
                <c:pt idx="18410">
                  <c:v>17.599132999999803</c:v>
                </c:pt>
                <c:pt idx="18411">
                  <c:v>17.600258000000135</c:v>
                </c:pt>
                <c:pt idx="18412">
                  <c:v>17.598739999999701</c:v>
                </c:pt>
                <c:pt idx="18413">
                  <c:v>17.599332999999795</c:v>
                </c:pt>
                <c:pt idx="18414">
                  <c:v>17.599758000000001</c:v>
                </c:pt>
                <c:pt idx="18415">
                  <c:v>17.599284999999988</c:v>
                </c:pt>
                <c:pt idx="18416">
                  <c:v>17.597847000000005</c:v>
                </c:pt>
                <c:pt idx="18417">
                  <c:v>17.598676999999814</c:v>
                </c:pt>
                <c:pt idx="18418">
                  <c:v>17.597486</c:v>
                </c:pt>
                <c:pt idx="18419">
                  <c:v>17.600206</c:v>
                </c:pt>
                <c:pt idx="18420">
                  <c:v>17.599585999999999</c:v>
                </c:pt>
                <c:pt idx="18421">
                  <c:v>17.598443999999766</c:v>
                </c:pt>
                <c:pt idx="18422">
                  <c:v>17.598935999999988</c:v>
                </c:pt>
                <c:pt idx="18423">
                  <c:v>17.599238999999987</c:v>
                </c:pt>
                <c:pt idx="18424">
                  <c:v>17.598651999999987</c:v>
                </c:pt>
                <c:pt idx="18425">
                  <c:v>17.599169</c:v>
                </c:pt>
                <c:pt idx="18426">
                  <c:v>17.598897999999988</c:v>
                </c:pt>
                <c:pt idx="18427">
                  <c:v>17.600504000000001</c:v>
                </c:pt>
                <c:pt idx="18428">
                  <c:v>17.599703000000002</c:v>
                </c:pt>
                <c:pt idx="18429">
                  <c:v>17.599684</c:v>
                </c:pt>
                <c:pt idx="18430">
                  <c:v>17.598258999999999</c:v>
                </c:pt>
                <c:pt idx="18431">
                  <c:v>17.599070000000001</c:v>
                </c:pt>
                <c:pt idx="18432">
                  <c:v>17.599497</c:v>
                </c:pt>
                <c:pt idx="18433">
                  <c:v>17.599128999999987</c:v>
                </c:pt>
                <c:pt idx="18434">
                  <c:v>17.598824</c:v>
                </c:pt>
                <c:pt idx="18435">
                  <c:v>17.600407000000001</c:v>
                </c:pt>
                <c:pt idx="18436">
                  <c:v>17.599845999999999</c:v>
                </c:pt>
                <c:pt idx="18437">
                  <c:v>17.598729999999723</c:v>
                </c:pt>
                <c:pt idx="18438">
                  <c:v>17.599571000000001</c:v>
                </c:pt>
                <c:pt idx="18439">
                  <c:v>17.598691999999989</c:v>
                </c:pt>
                <c:pt idx="18440">
                  <c:v>17.599765999999999</c:v>
                </c:pt>
                <c:pt idx="18441">
                  <c:v>17.600536000000002</c:v>
                </c:pt>
                <c:pt idx="18442">
                  <c:v>17.599962000000001</c:v>
                </c:pt>
                <c:pt idx="18443">
                  <c:v>17.600615000000001</c:v>
                </c:pt>
                <c:pt idx="18444">
                  <c:v>17.600453999999999</c:v>
                </c:pt>
                <c:pt idx="18445">
                  <c:v>17.600898999999998</c:v>
                </c:pt>
                <c:pt idx="18446">
                  <c:v>17.6000650000002</c:v>
                </c:pt>
                <c:pt idx="18447">
                  <c:v>17.600760999999999</c:v>
                </c:pt>
                <c:pt idx="18448">
                  <c:v>17.598635000000002</c:v>
                </c:pt>
                <c:pt idx="18449">
                  <c:v>17.600477000000001</c:v>
                </c:pt>
                <c:pt idx="18450">
                  <c:v>17.600290000000001</c:v>
                </c:pt>
                <c:pt idx="18451">
                  <c:v>17.599751999999999</c:v>
                </c:pt>
                <c:pt idx="18452">
                  <c:v>17.599264000000005</c:v>
                </c:pt>
                <c:pt idx="18453">
                  <c:v>17.599976999999999</c:v>
                </c:pt>
                <c:pt idx="18454">
                  <c:v>17.600259999999999</c:v>
                </c:pt>
                <c:pt idx="18455">
                  <c:v>17.600266000000001</c:v>
                </c:pt>
                <c:pt idx="18456">
                  <c:v>17.600338000000001</c:v>
                </c:pt>
                <c:pt idx="18457">
                  <c:v>17.599139999999807</c:v>
                </c:pt>
                <c:pt idx="18458">
                  <c:v>17.601208000000035</c:v>
                </c:pt>
                <c:pt idx="18459">
                  <c:v>17.600781999999999</c:v>
                </c:pt>
                <c:pt idx="18460">
                  <c:v>17.601047999999999</c:v>
                </c:pt>
                <c:pt idx="18461">
                  <c:v>17.599530999999889</c:v>
                </c:pt>
                <c:pt idx="18462">
                  <c:v>17.60014</c:v>
                </c:pt>
                <c:pt idx="18463">
                  <c:v>17.600860999999998</c:v>
                </c:pt>
                <c:pt idx="18464">
                  <c:v>17.599788999999987</c:v>
                </c:pt>
                <c:pt idx="18465">
                  <c:v>17.600887000000135</c:v>
                </c:pt>
                <c:pt idx="18466">
                  <c:v>17.600069000000001</c:v>
                </c:pt>
                <c:pt idx="18467">
                  <c:v>17.599867000000035</c:v>
                </c:pt>
                <c:pt idx="18468">
                  <c:v>17.600283000000001</c:v>
                </c:pt>
                <c:pt idx="18469">
                  <c:v>17.600998000000189</c:v>
                </c:pt>
                <c:pt idx="18470">
                  <c:v>17.601080000000035</c:v>
                </c:pt>
                <c:pt idx="18471">
                  <c:v>17.600653000000001</c:v>
                </c:pt>
                <c:pt idx="18472">
                  <c:v>17.600714</c:v>
                </c:pt>
                <c:pt idx="18473">
                  <c:v>17.600200999999988</c:v>
                </c:pt>
                <c:pt idx="18474">
                  <c:v>17.600769</c:v>
                </c:pt>
                <c:pt idx="18475">
                  <c:v>17.599174000000001</c:v>
                </c:pt>
                <c:pt idx="18476">
                  <c:v>17.598959000000001</c:v>
                </c:pt>
                <c:pt idx="18477">
                  <c:v>17.601794999999999</c:v>
                </c:pt>
                <c:pt idx="18478">
                  <c:v>17.599837999999988</c:v>
                </c:pt>
                <c:pt idx="18479">
                  <c:v>17.600517</c:v>
                </c:pt>
                <c:pt idx="18480">
                  <c:v>17.600425999999999</c:v>
                </c:pt>
                <c:pt idx="18481">
                  <c:v>17.601070000000131</c:v>
                </c:pt>
                <c:pt idx="18482">
                  <c:v>17.601053000000135</c:v>
                </c:pt>
                <c:pt idx="18483">
                  <c:v>17.600662</c:v>
                </c:pt>
                <c:pt idx="18484">
                  <c:v>17.600565000000035</c:v>
                </c:pt>
                <c:pt idx="18485">
                  <c:v>17.600436999999989</c:v>
                </c:pt>
                <c:pt idx="18486">
                  <c:v>17.601786000000001</c:v>
                </c:pt>
                <c:pt idx="18487">
                  <c:v>17.598798999999989</c:v>
                </c:pt>
                <c:pt idx="18488">
                  <c:v>17.60004</c:v>
                </c:pt>
                <c:pt idx="18489">
                  <c:v>17.600079000000001</c:v>
                </c:pt>
                <c:pt idx="18490">
                  <c:v>17.599126999999989</c:v>
                </c:pt>
                <c:pt idx="18491">
                  <c:v>17.600424</c:v>
                </c:pt>
                <c:pt idx="18492">
                  <c:v>17.599765999999999</c:v>
                </c:pt>
                <c:pt idx="18493">
                  <c:v>17.600697</c:v>
                </c:pt>
                <c:pt idx="18494">
                  <c:v>17.600034999999988</c:v>
                </c:pt>
                <c:pt idx="18495">
                  <c:v>17.59850299999977</c:v>
                </c:pt>
                <c:pt idx="18496">
                  <c:v>17.599819</c:v>
                </c:pt>
                <c:pt idx="18497">
                  <c:v>17.600092</c:v>
                </c:pt>
                <c:pt idx="18498">
                  <c:v>17.599981000000035</c:v>
                </c:pt>
                <c:pt idx="18499">
                  <c:v>17.599174000000001</c:v>
                </c:pt>
                <c:pt idx="18500">
                  <c:v>17.600628</c:v>
                </c:pt>
                <c:pt idx="18501">
                  <c:v>17.600655000000035</c:v>
                </c:pt>
                <c:pt idx="18502">
                  <c:v>17.599534999999989</c:v>
                </c:pt>
                <c:pt idx="18503">
                  <c:v>17.599637999999889</c:v>
                </c:pt>
                <c:pt idx="18504">
                  <c:v>17.600612999999989</c:v>
                </c:pt>
                <c:pt idx="18505">
                  <c:v>17.600541999999987</c:v>
                </c:pt>
                <c:pt idx="18506">
                  <c:v>17.601706</c:v>
                </c:pt>
                <c:pt idx="18507">
                  <c:v>17.600725000000001</c:v>
                </c:pt>
                <c:pt idx="18508">
                  <c:v>17.600242999999889</c:v>
                </c:pt>
                <c:pt idx="18509">
                  <c:v>17.599754000000001</c:v>
                </c:pt>
                <c:pt idx="18510">
                  <c:v>17.60078</c:v>
                </c:pt>
                <c:pt idx="18511">
                  <c:v>17.601055000000247</c:v>
                </c:pt>
                <c:pt idx="18512">
                  <c:v>17.602180000000001</c:v>
                </c:pt>
                <c:pt idx="18513">
                  <c:v>17.600178000000035</c:v>
                </c:pt>
                <c:pt idx="18514">
                  <c:v>17.601456000000031</c:v>
                </c:pt>
                <c:pt idx="18515">
                  <c:v>17.600290000000001</c:v>
                </c:pt>
                <c:pt idx="18516">
                  <c:v>17.601156000000035</c:v>
                </c:pt>
                <c:pt idx="18517">
                  <c:v>17.599962000000001</c:v>
                </c:pt>
                <c:pt idx="18518">
                  <c:v>17.601600999999999</c:v>
                </c:pt>
                <c:pt idx="18519">
                  <c:v>17.602221999999987</c:v>
                </c:pt>
                <c:pt idx="18520">
                  <c:v>17.600083999999999</c:v>
                </c:pt>
                <c:pt idx="18521">
                  <c:v>17.599035000000001</c:v>
                </c:pt>
                <c:pt idx="18522">
                  <c:v>17.600833999999999</c:v>
                </c:pt>
                <c:pt idx="18523">
                  <c:v>17.599719999999788</c:v>
                </c:pt>
                <c:pt idx="18524">
                  <c:v>17.598635000000002</c:v>
                </c:pt>
                <c:pt idx="18525">
                  <c:v>17.599406999999989</c:v>
                </c:pt>
                <c:pt idx="18526">
                  <c:v>17.600058000000196</c:v>
                </c:pt>
                <c:pt idx="18527">
                  <c:v>17.600142000000002</c:v>
                </c:pt>
                <c:pt idx="18528">
                  <c:v>17.600286000000001</c:v>
                </c:pt>
                <c:pt idx="18529">
                  <c:v>17.600103000000001</c:v>
                </c:pt>
                <c:pt idx="18530">
                  <c:v>17.599865000000211</c:v>
                </c:pt>
                <c:pt idx="18531">
                  <c:v>17.598775999999987</c:v>
                </c:pt>
                <c:pt idx="18532">
                  <c:v>17.600484999999999</c:v>
                </c:pt>
                <c:pt idx="18533">
                  <c:v>17.599679999999989</c:v>
                </c:pt>
                <c:pt idx="18534">
                  <c:v>17.598418999999989</c:v>
                </c:pt>
                <c:pt idx="18535">
                  <c:v>17.598735999999889</c:v>
                </c:pt>
                <c:pt idx="18536">
                  <c:v>17.598368000000001</c:v>
                </c:pt>
                <c:pt idx="18537">
                  <c:v>17.598879</c:v>
                </c:pt>
                <c:pt idx="18538">
                  <c:v>17.600522999999889</c:v>
                </c:pt>
                <c:pt idx="18539">
                  <c:v>17.598354</c:v>
                </c:pt>
                <c:pt idx="18540">
                  <c:v>17.599491</c:v>
                </c:pt>
                <c:pt idx="18541">
                  <c:v>17.598201999999986</c:v>
                </c:pt>
                <c:pt idx="18542">
                  <c:v>17.599163000000001</c:v>
                </c:pt>
                <c:pt idx="18543">
                  <c:v>17.598848</c:v>
                </c:pt>
                <c:pt idx="18544">
                  <c:v>17.598976</c:v>
                </c:pt>
                <c:pt idx="18545">
                  <c:v>17.600100999999999</c:v>
                </c:pt>
                <c:pt idx="18546">
                  <c:v>17.598704999999889</c:v>
                </c:pt>
                <c:pt idx="18547">
                  <c:v>17.600559000000001</c:v>
                </c:pt>
                <c:pt idx="18548">
                  <c:v>17.599620999999889</c:v>
                </c:pt>
                <c:pt idx="18549">
                  <c:v>17.598293000000002</c:v>
                </c:pt>
                <c:pt idx="18550">
                  <c:v>17.599135999999987</c:v>
                </c:pt>
                <c:pt idx="18551">
                  <c:v>17.598758999999987</c:v>
                </c:pt>
                <c:pt idx="18552">
                  <c:v>17.600334</c:v>
                </c:pt>
                <c:pt idx="18553">
                  <c:v>17.599920000000001</c:v>
                </c:pt>
                <c:pt idx="18554">
                  <c:v>17.598869000000001</c:v>
                </c:pt>
                <c:pt idx="18555">
                  <c:v>17.599993000000001</c:v>
                </c:pt>
                <c:pt idx="18556">
                  <c:v>17.599764</c:v>
                </c:pt>
                <c:pt idx="18557">
                  <c:v>17.599215999999988</c:v>
                </c:pt>
                <c:pt idx="18558">
                  <c:v>17.598777999999989</c:v>
                </c:pt>
                <c:pt idx="18559">
                  <c:v>17.599057999999999</c:v>
                </c:pt>
                <c:pt idx="18560">
                  <c:v>17.599492999999889</c:v>
                </c:pt>
                <c:pt idx="18561">
                  <c:v>17.598998999999999</c:v>
                </c:pt>
                <c:pt idx="18562">
                  <c:v>17.599418999999987</c:v>
                </c:pt>
                <c:pt idx="18563">
                  <c:v>17.600653000000001</c:v>
                </c:pt>
                <c:pt idx="18564">
                  <c:v>17.599226000000002</c:v>
                </c:pt>
                <c:pt idx="18565">
                  <c:v>17.600185000000035</c:v>
                </c:pt>
                <c:pt idx="18566">
                  <c:v>17.599941000000001</c:v>
                </c:pt>
                <c:pt idx="18567">
                  <c:v>17.599347999999889</c:v>
                </c:pt>
                <c:pt idx="18568">
                  <c:v>17.600386</c:v>
                </c:pt>
                <c:pt idx="18569">
                  <c:v>17.598879</c:v>
                </c:pt>
                <c:pt idx="18570">
                  <c:v>17.600591999999999</c:v>
                </c:pt>
                <c:pt idx="18571">
                  <c:v>17.60059</c:v>
                </c:pt>
                <c:pt idx="18572">
                  <c:v>17.601053000000135</c:v>
                </c:pt>
                <c:pt idx="18573">
                  <c:v>17.599495000000001</c:v>
                </c:pt>
                <c:pt idx="18574">
                  <c:v>17.601326</c:v>
                </c:pt>
                <c:pt idx="18575">
                  <c:v>17.600360999999999</c:v>
                </c:pt>
                <c:pt idx="18576">
                  <c:v>17.601237999999999</c:v>
                </c:pt>
                <c:pt idx="18577">
                  <c:v>17.600679</c:v>
                </c:pt>
                <c:pt idx="18578">
                  <c:v>17.600480999999988</c:v>
                </c:pt>
                <c:pt idx="18579">
                  <c:v>17.598976</c:v>
                </c:pt>
                <c:pt idx="18580">
                  <c:v>17.600615999999999</c:v>
                </c:pt>
                <c:pt idx="18581">
                  <c:v>17.600863000000135</c:v>
                </c:pt>
                <c:pt idx="18582">
                  <c:v>17.601597000000005</c:v>
                </c:pt>
                <c:pt idx="18583">
                  <c:v>17.601723</c:v>
                </c:pt>
                <c:pt idx="18584">
                  <c:v>17.600162999999988</c:v>
                </c:pt>
                <c:pt idx="18585">
                  <c:v>17.599806000000001</c:v>
                </c:pt>
                <c:pt idx="18586">
                  <c:v>17.602357999999999</c:v>
                </c:pt>
                <c:pt idx="18587">
                  <c:v>17.600823999999999</c:v>
                </c:pt>
                <c:pt idx="18588">
                  <c:v>17.601583000000005</c:v>
                </c:pt>
                <c:pt idx="18589">
                  <c:v>17.600677000000001</c:v>
                </c:pt>
                <c:pt idx="18590">
                  <c:v>17.600048000000001</c:v>
                </c:pt>
                <c:pt idx="18591">
                  <c:v>17.600512999999989</c:v>
                </c:pt>
                <c:pt idx="18592">
                  <c:v>17.600283000000001</c:v>
                </c:pt>
                <c:pt idx="18593">
                  <c:v>17.599781</c:v>
                </c:pt>
                <c:pt idx="18594">
                  <c:v>17.600100999999999</c:v>
                </c:pt>
                <c:pt idx="18595">
                  <c:v>17.599806000000001</c:v>
                </c:pt>
                <c:pt idx="18596">
                  <c:v>17.601900000000189</c:v>
                </c:pt>
                <c:pt idx="18597">
                  <c:v>17.599164999999999</c:v>
                </c:pt>
                <c:pt idx="18598">
                  <c:v>17.601181000000135</c:v>
                </c:pt>
                <c:pt idx="18599">
                  <c:v>17.600878000000218</c:v>
                </c:pt>
                <c:pt idx="18600">
                  <c:v>17.601233000000001</c:v>
                </c:pt>
                <c:pt idx="18601">
                  <c:v>17.598673000000002</c:v>
                </c:pt>
                <c:pt idx="18602">
                  <c:v>17.600555000000035</c:v>
                </c:pt>
                <c:pt idx="18603">
                  <c:v>17.600453999999999</c:v>
                </c:pt>
                <c:pt idx="18604">
                  <c:v>17.599725999999986</c:v>
                </c:pt>
                <c:pt idx="18605">
                  <c:v>17.600456000000001</c:v>
                </c:pt>
                <c:pt idx="18606">
                  <c:v>17.600166000000005</c:v>
                </c:pt>
                <c:pt idx="18607">
                  <c:v>17.601509</c:v>
                </c:pt>
                <c:pt idx="18608">
                  <c:v>17.601976000000189</c:v>
                </c:pt>
                <c:pt idx="18609">
                  <c:v>17.600393</c:v>
                </c:pt>
                <c:pt idx="18610">
                  <c:v>17.601416</c:v>
                </c:pt>
                <c:pt idx="18611">
                  <c:v>17.600109</c:v>
                </c:pt>
                <c:pt idx="18612">
                  <c:v>17.600254000000035</c:v>
                </c:pt>
                <c:pt idx="18613">
                  <c:v>17.599594</c:v>
                </c:pt>
                <c:pt idx="18614">
                  <c:v>17.600382</c:v>
                </c:pt>
                <c:pt idx="18615">
                  <c:v>17.60095800000024</c:v>
                </c:pt>
                <c:pt idx="18616">
                  <c:v>17.599575000000005</c:v>
                </c:pt>
                <c:pt idx="18617">
                  <c:v>17.599556</c:v>
                </c:pt>
                <c:pt idx="18618">
                  <c:v>17.599019999999989</c:v>
                </c:pt>
                <c:pt idx="18619">
                  <c:v>17.600534</c:v>
                </c:pt>
                <c:pt idx="18620">
                  <c:v>17.599492999999889</c:v>
                </c:pt>
                <c:pt idx="18621">
                  <c:v>17.599398000000001</c:v>
                </c:pt>
                <c:pt idx="18622">
                  <c:v>17.600521000000001</c:v>
                </c:pt>
                <c:pt idx="18623">
                  <c:v>17.599257000000001</c:v>
                </c:pt>
                <c:pt idx="18624">
                  <c:v>17.600325000000005</c:v>
                </c:pt>
                <c:pt idx="18625">
                  <c:v>17.598210999999989</c:v>
                </c:pt>
                <c:pt idx="18626">
                  <c:v>17.600059999999999</c:v>
                </c:pt>
                <c:pt idx="18627">
                  <c:v>17.599663</c:v>
                </c:pt>
                <c:pt idx="18628">
                  <c:v>17.599538999999989</c:v>
                </c:pt>
                <c:pt idx="18629">
                  <c:v>17.598609999999766</c:v>
                </c:pt>
                <c:pt idx="18630">
                  <c:v>17.599128999999987</c:v>
                </c:pt>
                <c:pt idx="18631">
                  <c:v>17.599521999999986</c:v>
                </c:pt>
                <c:pt idx="18632">
                  <c:v>17.599155000000035</c:v>
                </c:pt>
                <c:pt idx="18633">
                  <c:v>17.59808</c:v>
                </c:pt>
                <c:pt idx="18634">
                  <c:v>17.601278000000196</c:v>
                </c:pt>
                <c:pt idx="18635">
                  <c:v>17.599186</c:v>
                </c:pt>
                <c:pt idx="18636">
                  <c:v>17.599437999999989</c:v>
                </c:pt>
                <c:pt idx="18637">
                  <c:v>17.599297</c:v>
                </c:pt>
                <c:pt idx="18638">
                  <c:v>17.598305</c:v>
                </c:pt>
                <c:pt idx="18639">
                  <c:v>17.599591999999987</c:v>
                </c:pt>
                <c:pt idx="18640">
                  <c:v>17.597657999999999</c:v>
                </c:pt>
                <c:pt idx="18641">
                  <c:v>17.598558000000001</c:v>
                </c:pt>
                <c:pt idx="18642">
                  <c:v>17.599388000000001</c:v>
                </c:pt>
                <c:pt idx="18643">
                  <c:v>17.600114999999999</c:v>
                </c:pt>
                <c:pt idx="18644">
                  <c:v>17.600398999999999</c:v>
                </c:pt>
                <c:pt idx="18645">
                  <c:v>17.599732999999766</c:v>
                </c:pt>
                <c:pt idx="18646">
                  <c:v>17.599888000000131</c:v>
                </c:pt>
                <c:pt idx="18647">
                  <c:v>17.599941000000001</c:v>
                </c:pt>
                <c:pt idx="18648">
                  <c:v>17.60059</c:v>
                </c:pt>
                <c:pt idx="18649">
                  <c:v>17.600294000000005</c:v>
                </c:pt>
                <c:pt idx="18650">
                  <c:v>17.601192000000001</c:v>
                </c:pt>
                <c:pt idx="18651">
                  <c:v>17.592412999999766</c:v>
                </c:pt>
                <c:pt idx="18652">
                  <c:v>17.562716999999694</c:v>
                </c:pt>
                <c:pt idx="18653">
                  <c:v>17.541648999999989</c:v>
                </c:pt>
                <c:pt idx="18654">
                  <c:v>17.523589999999889</c:v>
                </c:pt>
                <c:pt idx="18655">
                  <c:v>17.513313</c:v>
                </c:pt>
                <c:pt idx="18656">
                  <c:v>17.507550999999999</c:v>
                </c:pt>
                <c:pt idx="18657">
                  <c:v>17.504519999999989</c:v>
                </c:pt>
                <c:pt idx="18658">
                  <c:v>17.500767</c:v>
                </c:pt>
                <c:pt idx="18659">
                  <c:v>17.497160000000001</c:v>
                </c:pt>
                <c:pt idx="18660">
                  <c:v>17.491956999999999</c:v>
                </c:pt>
                <c:pt idx="18661">
                  <c:v>17.486877</c:v>
                </c:pt>
                <c:pt idx="18662">
                  <c:v>17.479592999999788</c:v>
                </c:pt>
                <c:pt idx="18663">
                  <c:v>17.472381999999989</c:v>
                </c:pt>
                <c:pt idx="18664">
                  <c:v>17.465178000000002</c:v>
                </c:pt>
                <c:pt idx="18665">
                  <c:v>17.454848999999999</c:v>
                </c:pt>
                <c:pt idx="18666">
                  <c:v>17.440793999999755</c:v>
                </c:pt>
                <c:pt idx="18667">
                  <c:v>17.430456</c:v>
                </c:pt>
                <c:pt idx="18668">
                  <c:v>17.419651000000005</c:v>
                </c:pt>
                <c:pt idx="18669">
                  <c:v>17.408093999999807</c:v>
                </c:pt>
                <c:pt idx="18670">
                  <c:v>17.396940000000001</c:v>
                </c:pt>
                <c:pt idx="18671">
                  <c:v>17.387262</c:v>
                </c:pt>
                <c:pt idx="18672">
                  <c:v>17.380731999999803</c:v>
                </c:pt>
                <c:pt idx="18673">
                  <c:v>17.377834000000131</c:v>
                </c:pt>
                <c:pt idx="18674">
                  <c:v>17.375273</c:v>
                </c:pt>
                <c:pt idx="18675">
                  <c:v>17.382144999999788</c:v>
                </c:pt>
                <c:pt idx="18676">
                  <c:v>17.392655999999999</c:v>
                </c:pt>
                <c:pt idx="18677">
                  <c:v>17.404454999999999</c:v>
                </c:pt>
                <c:pt idx="18678">
                  <c:v>17.412044999999889</c:v>
                </c:pt>
                <c:pt idx="18679">
                  <c:v>17.417524</c:v>
                </c:pt>
                <c:pt idx="18680">
                  <c:v>17.420095</c:v>
                </c:pt>
                <c:pt idx="18681">
                  <c:v>17.420891000000001</c:v>
                </c:pt>
                <c:pt idx="18682">
                  <c:v>17.418468000000001</c:v>
                </c:pt>
                <c:pt idx="18683">
                  <c:v>17.415925999999999</c:v>
                </c:pt>
                <c:pt idx="18684">
                  <c:v>17.410720999999889</c:v>
                </c:pt>
                <c:pt idx="18685">
                  <c:v>17.406499999999788</c:v>
                </c:pt>
                <c:pt idx="18686">
                  <c:v>17.403224999999889</c:v>
                </c:pt>
                <c:pt idx="18687">
                  <c:v>17.399301999999999</c:v>
                </c:pt>
                <c:pt idx="18688">
                  <c:v>17.397869000000131</c:v>
                </c:pt>
                <c:pt idx="18689">
                  <c:v>17.394955000000287</c:v>
                </c:pt>
                <c:pt idx="18690">
                  <c:v>17.392598999999986</c:v>
                </c:pt>
                <c:pt idx="18691">
                  <c:v>17.392277</c:v>
                </c:pt>
                <c:pt idx="18692">
                  <c:v>17.392320999999889</c:v>
                </c:pt>
                <c:pt idx="18693">
                  <c:v>17.391895000000229</c:v>
                </c:pt>
                <c:pt idx="18694">
                  <c:v>17.391259999999999</c:v>
                </c:pt>
                <c:pt idx="18695">
                  <c:v>17.392697999999989</c:v>
                </c:pt>
                <c:pt idx="18696">
                  <c:v>17.392022999999799</c:v>
                </c:pt>
                <c:pt idx="18697">
                  <c:v>17.391760000000001</c:v>
                </c:pt>
                <c:pt idx="18698">
                  <c:v>17.392358999999999</c:v>
                </c:pt>
                <c:pt idx="18699">
                  <c:v>17.391596</c:v>
                </c:pt>
                <c:pt idx="18700">
                  <c:v>17.392608999999986</c:v>
                </c:pt>
                <c:pt idx="18701">
                  <c:v>17.393256999999988</c:v>
                </c:pt>
                <c:pt idx="18702">
                  <c:v>17.393272</c:v>
                </c:pt>
                <c:pt idx="18703">
                  <c:v>17.394172999999999</c:v>
                </c:pt>
                <c:pt idx="18704">
                  <c:v>17.394680000000001</c:v>
                </c:pt>
                <c:pt idx="18705">
                  <c:v>17.395289999999989</c:v>
                </c:pt>
                <c:pt idx="18706">
                  <c:v>17.394221999999999</c:v>
                </c:pt>
                <c:pt idx="18707">
                  <c:v>17.395441000000002</c:v>
                </c:pt>
                <c:pt idx="18708">
                  <c:v>17.396044</c:v>
                </c:pt>
                <c:pt idx="18709">
                  <c:v>17.396644999999989</c:v>
                </c:pt>
                <c:pt idx="18710">
                  <c:v>17.395442999999741</c:v>
                </c:pt>
                <c:pt idx="18711">
                  <c:v>17.397296999999988</c:v>
                </c:pt>
                <c:pt idx="18712">
                  <c:v>17.397160000000031</c:v>
                </c:pt>
                <c:pt idx="18713">
                  <c:v>17.398572999999889</c:v>
                </c:pt>
                <c:pt idx="18714">
                  <c:v>17.399048000000001</c:v>
                </c:pt>
                <c:pt idx="18715">
                  <c:v>17.398108000000001</c:v>
                </c:pt>
                <c:pt idx="18716">
                  <c:v>17.398855000000207</c:v>
                </c:pt>
                <c:pt idx="18717">
                  <c:v>17.399163999999999</c:v>
                </c:pt>
                <c:pt idx="18718">
                  <c:v>17.399687</c:v>
                </c:pt>
                <c:pt idx="18719">
                  <c:v>17.399010000000001</c:v>
                </c:pt>
                <c:pt idx="18720">
                  <c:v>17.399605000000001</c:v>
                </c:pt>
                <c:pt idx="18721">
                  <c:v>17.399601000000001</c:v>
                </c:pt>
                <c:pt idx="18722">
                  <c:v>17.399578000000005</c:v>
                </c:pt>
                <c:pt idx="18723">
                  <c:v>17.400281999999986</c:v>
                </c:pt>
                <c:pt idx="18724">
                  <c:v>17.399543999999889</c:v>
                </c:pt>
                <c:pt idx="18725">
                  <c:v>17.400666999999814</c:v>
                </c:pt>
                <c:pt idx="18726">
                  <c:v>17.399559</c:v>
                </c:pt>
                <c:pt idx="18727">
                  <c:v>17.400407999999889</c:v>
                </c:pt>
                <c:pt idx="18728">
                  <c:v>17.400619999999737</c:v>
                </c:pt>
                <c:pt idx="18729">
                  <c:v>17.401339999999784</c:v>
                </c:pt>
                <c:pt idx="18730">
                  <c:v>17.400848</c:v>
                </c:pt>
                <c:pt idx="18731">
                  <c:v>17.400548999999799</c:v>
                </c:pt>
                <c:pt idx="18732">
                  <c:v>17.400849999999807</c:v>
                </c:pt>
                <c:pt idx="18733">
                  <c:v>17.400936000000002</c:v>
                </c:pt>
                <c:pt idx="18734">
                  <c:v>17.401398</c:v>
                </c:pt>
                <c:pt idx="18735">
                  <c:v>17.401871000000035</c:v>
                </c:pt>
                <c:pt idx="18736">
                  <c:v>17.40068999999977</c:v>
                </c:pt>
                <c:pt idx="18737">
                  <c:v>17.400775999999986</c:v>
                </c:pt>
                <c:pt idx="18738">
                  <c:v>17.403039999999766</c:v>
                </c:pt>
                <c:pt idx="18739">
                  <c:v>17.401631999999989</c:v>
                </c:pt>
                <c:pt idx="18740">
                  <c:v>17.402230999999759</c:v>
                </c:pt>
                <c:pt idx="18741">
                  <c:v>17.402511999999799</c:v>
                </c:pt>
                <c:pt idx="18742">
                  <c:v>17.403119999999788</c:v>
                </c:pt>
                <c:pt idx="18743">
                  <c:v>17.402930999999889</c:v>
                </c:pt>
                <c:pt idx="18744">
                  <c:v>17.402080999999889</c:v>
                </c:pt>
                <c:pt idx="18745">
                  <c:v>17.402945999999989</c:v>
                </c:pt>
                <c:pt idx="18746">
                  <c:v>17.402747999999679</c:v>
                </c:pt>
                <c:pt idx="18747">
                  <c:v>17.402170000000002</c:v>
                </c:pt>
                <c:pt idx="18748">
                  <c:v>17.403257</c:v>
                </c:pt>
                <c:pt idx="18749">
                  <c:v>17.402583999999774</c:v>
                </c:pt>
                <c:pt idx="18750">
                  <c:v>17.403289999999803</c:v>
                </c:pt>
                <c:pt idx="18751">
                  <c:v>17.402985000000001</c:v>
                </c:pt>
                <c:pt idx="18752">
                  <c:v>17.402766999999766</c:v>
                </c:pt>
                <c:pt idx="18753">
                  <c:v>17.402780999999774</c:v>
                </c:pt>
                <c:pt idx="18754">
                  <c:v>17.404538999999989</c:v>
                </c:pt>
                <c:pt idx="18755">
                  <c:v>17.403155999999999</c:v>
                </c:pt>
                <c:pt idx="18756">
                  <c:v>17.402762999999741</c:v>
                </c:pt>
                <c:pt idx="18757">
                  <c:v>17.40316</c:v>
                </c:pt>
                <c:pt idx="18758">
                  <c:v>17.403644999999774</c:v>
                </c:pt>
                <c:pt idx="18759">
                  <c:v>17.402495999999989</c:v>
                </c:pt>
                <c:pt idx="18760">
                  <c:v>17.40549299999973</c:v>
                </c:pt>
                <c:pt idx="18761">
                  <c:v>17.404463</c:v>
                </c:pt>
                <c:pt idx="18762">
                  <c:v>17.404015000000001</c:v>
                </c:pt>
                <c:pt idx="18763">
                  <c:v>17.403216999999795</c:v>
                </c:pt>
                <c:pt idx="18764">
                  <c:v>17.403872</c:v>
                </c:pt>
                <c:pt idx="18765">
                  <c:v>17.404285000000005</c:v>
                </c:pt>
                <c:pt idx="18766">
                  <c:v>17.403216999999795</c:v>
                </c:pt>
                <c:pt idx="18767">
                  <c:v>17.405415999999889</c:v>
                </c:pt>
                <c:pt idx="18768">
                  <c:v>17.404114</c:v>
                </c:pt>
                <c:pt idx="18769">
                  <c:v>17.404319999999807</c:v>
                </c:pt>
                <c:pt idx="18770">
                  <c:v>17.404608</c:v>
                </c:pt>
                <c:pt idx="18771">
                  <c:v>17.402891</c:v>
                </c:pt>
                <c:pt idx="18772">
                  <c:v>17.403716999999755</c:v>
                </c:pt>
                <c:pt idx="18773">
                  <c:v>17.404427999999989</c:v>
                </c:pt>
                <c:pt idx="18774">
                  <c:v>17.40379699999977</c:v>
                </c:pt>
                <c:pt idx="18775">
                  <c:v>17.404492999999889</c:v>
                </c:pt>
                <c:pt idx="18776">
                  <c:v>17.403449999999701</c:v>
                </c:pt>
                <c:pt idx="18777">
                  <c:v>17.403084</c:v>
                </c:pt>
                <c:pt idx="18778">
                  <c:v>17.403638999999803</c:v>
                </c:pt>
                <c:pt idx="18779">
                  <c:v>17.402887</c:v>
                </c:pt>
                <c:pt idx="18780">
                  <c:v>17.403058999999999</c:v>
                </c:pt>
                <c:pt idx="18781">
                  <c:v>17.403047999999803</c:v>
                </c:pt>
                <c:pt idx="18782">
                  <c:v>17.404071999999999</c:v>
                </c:pt>
                <c:pt idx="18783">
                  <c:v>17.403497999999889</c:v>
                </c:pt>
                <c:pt idx="18784">
                  <c:v>17.404242999999777</c:v>
                </c:pt>
                <c:pt idx="18785">
                  <c:v>17.402209999999741</c:v>
                </c:pt>
                <c:pt idx="18786">
                  <c:v>17.403278</c:v>
                </c:pt>
                <c:pt idx="18787">
                  <c:v>17.403061000000001</c:v>
                </c:pt>
                <c:pt idx="18788">
                  <c:v>17.404021999999987</c:v>
                </c:pt>
                <c:pt idx="18789">
                  <c:v>17.402268999999986</c:v>
                </c:pt>
                <c:pt idx="18790">
                  <c:v>17.399939</c:v>
                </c:pt>
                <c:pt idx="18791">
                  <c:v>17.402240999999737</c:v>
                </c:pt>
                <c:pt idx="18792">
                  <c:v>17.402058</c:v>
                </c:pt>
                <c:pt idx="18793">
                  <c:v>17.401764</c:v>
                </c:pt>
                <c:pt idx="18794">
                  <c:v>17.401001000000001</c:v>
                </c:pt>
                <c:pt idx="18795">
                  <c:v>17.401033000000002</c:v>
                </c:pt>
                <c:pt idx="18796">
                  <c:v>17.400208999999986</c:v>
                </c:pt>
                <c:pt idx="18797">
                  <c:v>17.398261999999999</c:v>
                </c:pt>
                <c:pt idx="18798">
                  <c:v>17.398584</c:v>
                </c:pt>
                <c:pt idx="18799">
                  <c:v>17.400325999999989</c:v>
                </c:pt>
                <c:pt idx="18800">
                  <c:v>17.398745000000002</c:v>
                </c:pt>
                <c:pt idx="18801">
                  <c:v>17.398705</c:v>
                </c:pt>
                <c:pt idx="18802">
                  <c:v>17.397696</c:v>
                </c:pt>
                <c:pt idx="18803">
                  <c:v>17.398306000000002</c:v>
                </c:pt>
                <c:pt idx="18804">
                  <c:v>17.396871999999998</c:v>
                </c:pt>
                <c:pt idx="18805">
                  <c:v>17.398199000000002</c:v>
                </c:pt>
                <c:pt idx="18806">
                  <c:v>17.396645999999986</c:v>
                </c:pt>
                <c:pt idx="18807">
                  <c:v>17.396856000000035</c:v>
                </c:pt>
                <c:pt idx="18808">
                  <c:v>17.397476000000001</c:v>
                </c:pt>
                <c:pt idx="18809">
                  <c:v>17.396502999999989</c:v>
                </c:pt>
                <c:pt idx="18810">
                  <c:v>17.396969000000031</c:v>
                </c:pt>
                <c:pt idx="18811">
                  <c:v>17.398137999999989</c:v>
                </c:pt>
                <c:pt idx="18812">
                  <c:v>17.396887000000035</c:v>
                </c:pt>
                <c:pt idx="18813">
                  <c:v>17.398614999999989</c:v>
                </c:pt>
                <c:pt idx="18814">
                  <c:v>17.396654000000005</c:v>
                </c:pt>
                <c:pt idx="18815">
                  <c:v>17.397627</c:v>
                </c:pt>
                <c:pt idx="18816">
                  <c:v>17.396940000000001</c:v>
                </c:pt>
                <c:pt idx="18817">
                  <c:v>17.397532999999989</c:v>
                </c:pt>
                <c:pt idx="18818">
                  <c:v>17.397124999999999</c:v>
                </c:pt>
                <c:pt idx="18819">
                  <c:v>17.398031</c:v>
                </c:pt>
                <c:pt idx="18820">
                  <c:v>17.397335000000005</c:v>
                </c:pt>
                <c:pt idx="18821">
                  <c:v>17.397814000000135</c:v>
                </c:pt>
                <c:pt idx="18822">
                  <c:v>17.398122999999799</c:v>
                </c:pt>
                <c:pt idx="18823">
                  <c:v>17.398629999999766</c:v>
                </c:pt>
                <c:pt idx="18824">
                  <c:v>17.398415</c:v>
                </c:pt>
                <c:pt idx="18825">
                  <c:v>17.398288999999988</c:v>
                </c:pt>
                <c:pt idx="18826">
                  <c:v>17.397165000000207</c:v>
                </c:pt>
                <c:pt idx="18827">
                  <c:v>17.399038000000001</c:v>
                </c:pt>
                <c:pt idx="18828">
                  <c:v>17.398408999999987</c:v>
                </c:pt>
                <c:pt idx="18829">
                  <c:v>17.397562000000001</c:v>
                </c:pt>
                <c:pt idx="18830">
                  <c:v>17.399039999999989</c:v>
                </c:pt>
                <c:pt idx="18831">
                  <c:v>17.398637999999803</c:v>
                </c:pt>
                <c:pt idx="18832">
                  <c:v>17.399816999999999</c:v>
                </c:pt>
                <c:pt idx="18833">
                  <c:v>17.398425999999986</c:v>
                </c:pt>
                <c:pt idx="18834">
                  <c:v>17.39959</c:v>
                </c:pt>
                <c:pt idx="18835">
                  <c:v>17.399467000000001</c:v>
                </c:pt>
                <c:pt idx="18836">
                  <c:v>17.398171999999999</c:v>
                </c:pt>
                <c:pt idx="18837">
                  <c:v>17.400480000000002</c:v>
                </c:pt>
                <c:pt idx="18838">
                  <c:v>17.398612999999774</c:v>
                </c:pt>
                <c:pt idx="18839">
                  <c:v>17.399885000000211</c:v>
                </c:pt>
                <c:pt idx="18840">
                  <c:v>17.400165999999999</c:v>
                </c:pt>
                <c:pt idx="18841">
                  <c:v>17.399818000000035</c:v>
                </c:pt>
                <c:pt idx="18842">
                  <c:v>17.400207999999989</c:v>
                </c:pt>
                <c:pt idx="18843">
                  <c:v>17.400473000000002</c:v>
                </c:pt>
                <c:pt idx="18844">
                  <c:v>17.399855000000247</c:v>
                </c:pt>
                <c:pt idx="18845">
                  <c:v>17.400078000000001</c:v>
                </c:pt>
                <c:pt idx="18846">
                  <c:v>17.400235999999989</c:v>
                </c:pt>
                <c:pt idx="18847">
                  <c:v>17.400660999999989</c:v>
                </c:pt>
                <c:pt idx="18848">
                  <c:v>17.401758000000001</c:v>
                </c:pt>
                <c:pt idx="18849">
                  <c:v>17.399868000000215</c:v>
                </c:pt>
                <c:pt idx="18850">
                  <c:v>17.401274000000001</c:v>
                </c:pt>
                <c:pt idx="18851">
                  <c:v>17.400471</c:v>
                </c:pt>
                <c:pt idx="18852">
                  <c:v>17.400169000000002</c:v>
                </c:pt>
                <c:pt idx="18853">
                  <c:v>17.400804999999988</c:v>
                </c:pt>
                <c:pt idx="18854">
                  <c:v>17.400755</c:v>
                </c:pt>
                <c:pt idx="18855">
                  <c:v>17.400577999999989</c:v>
                </c:pt>
                <c:pt idx="18856">
                  <c:v>17.400053</c:v>
                </c:pt>
                <c:pt idx="18857">
                  <c:v>17.401420999999889</c:v>
                </c:pt>
                <c:pt idx="18858">
                  <c:v>17.399775999999999</c:v>
                </c:pt>
                <c:pt idx="18859">
                  <c:v>17.40093999999981</c:v>
                </c:pt>
                <c:pt idx="18860">
                  <c:v>17.400933999999989</c:v>
                </c:pt>
                <c:pt idx="18861">
                  <c:v>17.402221999999803</c:v>
                </c:pt>
                <c:pt idx="18862">
                  <c:v>17.401411</c:v>
                </c:pt>
                <c:pt idx="18863">
                  <c:v>17.400439999999715</c:v>
                </c:pt>
                <c:pt idx="18864">
                  <c:v>17.400592999999766</c:v>
                </c:pt>
                <c:pt idx="18865">
                  <c:v>17.401655000000005</c:v>
                </c:pt>
                <c:pt idx="18866">
                  <c:v>17.401285000000001</c:v>
                </c:pt>
                <c:pt idx="18867">
                  <c:v>17.401695</c:v>
                </c:pt>
                <c:pt idx="18868">
                  <c:v>17.401501</c:v>
                </c:pt>
                <c:pt idx="18869">
                  <c:v>17.401322999999795</c:v>
                </c:pt>
                <c:pt idx="18870">
                  <c:v>17.401962000000001</c:v>
                </c:pt>
                <c:pt idx="18871">
                  <c:v>17.402141999999788</c:v>
                </c:pt>
                <c:pt idx="18872">
                  <c:v>17.401702999999788</c:v>
                </c:pt>
                <c:pt idx="18873">
                  <c:v>17.401435999999986</c:v>
                </c:pt>
                <c:pt idx="18874">
                  <c:v>17.40232299999969</c:v>
                </c:pt>
                <c:pt idx="18875">
                  <c:v>17.40192</c:v>
                </c:pt>
                <c:pt idx="18876">
                  <c:v>17.401448999999989</c:v>
                </c:pt>
                <c:pt idx="18877">
                  <c:v>17.401958000000135</c:v>
                </c:pt>
                <c:pt idx="18878">
                  <c:v>17.401834000000001</c:v>
                </c:pt>
                <c:pt idx="18879">
                  <c:v>17.402097999999889</c:v>
                </c:pt>
                <c:pt idx="18880">
                  <c:v>17.401754</c:v>
                </c:pt>
                <c:pt idx="18881">
                  <c:v>17.402574999999889</c:v>
                </c:pt>
                <c:pt idx="18882">
                  <c:v>17.402263999999889</c:v>
                </c:pt>
                <c:pt idx="18883">
                  <c:v>17.402301999999889</c:v>
                </c:pt>
                <c:pt idx="18884">
                  <c:v>17.403095</c:v>
                </c:pt>
                <c:pt idx="18885">
                  <c:v>17.401601999999986</c:v>
                </c:pt>
                <c:pt idx="18886">
                  <c:v>17.401913</c:v>
                </c:pt>
                <c:pt idx="18887">
                  <c:v>17.401257000000001</c:v>
                </c:pt>
                <c:pt idx="18888">
                  <c:v>17.401464000000001</c:v>
                </c:pt>
                <c:pt idx="18889">
                  <c:v>17.40099</c:v>
                </c:pt>
                <c:pt idx="18890">
                  <c:v>17.401678</c:v>
                </c:pt>
                <c:pt idx="18891">
                  <c:v>17.400963000000001</c:v>
                </c:pt>
                <c:pt idx="18892">
                  <c:v>17.400849999999807</c:v>
                </c:pt>
                <c:pt idx="18893">
                  <c:v>17.401281000000001</c:v>
                </c:pt>
                <c:pt idx="18894">
                  <c:v>17.400298999999986</c:v>
                </c:pt>
                <c:pt idx="18895">
                  <c:v>17.399701999999987</c:v>
                </c:pt>
                <c:pt idx="18896">
                  <c:v>17.400295</c:v>
                </c:pt>
                <c:pt idx="18897">
                  <c:v>17.400188</c:v>
                </c:pt>
                <c:pt idx="18898">
                  <c:v>17.399498000000001</c:v>
                </c:pt>
                <c:pt idx="18899">
                  <c:v>17.399253999999999</c:v>
                </c:pt>
                <c:pt idx="18900">
                  <c:v>17.399929</c:v>
                </c:pt>
                <c:pt idx="18901">
                  <c:v>17.400289999999799</c:v>
                </c:pt>
                <c:pt idx="18902">
                  <c:v>17.397601999999999</c:v>
                </c:pt>
                <c:pt idx="18903">
                  <c:v>17.399025000000005</c:v>
                </c:pt>
                <c:pt idx="18904">
                  <c:v>17.398644999999803</c:v>
                </c:pt>
                <c:pt idx="18905">
                  <c:v>17.397418999999999</c:v>
                </c:pt>
                <c:pt idx="18906">
                  <c:v>17.398755999999999</c:v>
                </c:pt>
                <c:pt idx="18907">
                  <c:v>17.396688000000001</c:v>
                </c:pt>
                <c:pt idx="18908">
                  <c:v>17.398955999999998</c:v>
                </c:pt>
                <c:pt idx="18909">
                  <c:v>17.397428999999999</c:v>
                </c:pt>
                <c:pt idx="18910">
                  <c:v>17.397797000000001</c:v>
                </c:pt>
                <c:pt idx="18911">
                  <c:v>17.397942</c:v>
                </c:pt>
                <c:pt idx="18912">
                  <c:v>17.397912999999999</c:v>
                </c:pt>
                <c:pt idx="18913">
                  <c:v>17.397917000000035</c:v>
                </c:pt>
                <c:pt idx="18914">
                  <c:v>17.397789</c:v>
                </c:pt>
                <c:pt idx="18915">
                  <c:v>17.398238999999986</c:v>
                </c:pt>
                <c:pt idx="18916">
                  <c:v>17.398061999999999</c:v>
                </c:pt>
                <c:pt idx="18917">
                  <c:v>17.397698999999999</c:v>
                </c:pt>
                <c:pt idx="18918">
                  <c:v>17.399403</c:v>
                </c:pt>
                <c:pt idx="18919">
                  <c:v>17.399388999999999</c:v>
                </c:pt>
                <c:pt idx="18920">
                  <c:v>17.398095999999999</c:v>
                </c:pt>
                <c:pt idx="18921">
                  <c:v>17.398150999999999</c:v>
                </c:pt>
                <c:pt idx="18922">
                  <c:v>17.398759999999989</c:v>
                </c:pt>
                <c:pt idx="18923">
                  <c:v>17.398316999999889</c:v>
                </c:pt>
                <c:pt idx="18924">
                  <c:v>17.399625999999987</c:v>
                </c:pt>
                <c:pt idx="18925">
                  <c:v>17.398591999999987</c:v>
                </c:pt>
                <c:pt idx="18926">
                  <c:v>17.399045999999988</c:v>
                </c:pt>
                <c:pt idx="18927">
                  <c:v>17.398938999999999</c:v>
                </c:pt>
                <c:pt idx="18928">
                  <c:v>17.399158000000035</c:v>
                </c:pt>
                <c:pt idx="18929">
                  <c:v>17.398678</c:v>
                </c:pt>
                <c:pt idx="18930">
                  <c:v>17.399048000000001</c:v>
                </c:pt>
                <c:pt idx="18931">
                  <c:v>17.399673</c:v>
                </c:pt>
                <c:pt idx="18932">
                  <c:v>17.399039999999989</c:v>
                </c:pt>
                <c:pt idx="18933">
                  <c:v>17.399401000000001</c:v>
                </c:pt>
                <c:pt idx="18934">
                  <c:v>17.399104999999999</c:v>
                </c:pt>
                <c:pt idx="18935">
                  <c:v>17.398949000000002</c:v>
                </c:pt>
                <c:pt idx="18936">
                  <c:v>17.400015</c:v>
                </c:pt>
                <c:pt idx="18937">
                  <c:v>17.400338999999889</c:v>
                </c:pt>
                <c:pt idx="18938">
                  <c:v>17.401368999999999</c:v>
                </c:pt>
                <c:pt idx="18939">
                  <c:v>17.399204000000001</c:v>
                </c:pt>
                <c:pt idx="18940">
                  <c:v>17.399531999999986</c:v>
                </c:pt>
                <c:pt idx="18941">
                  <c:v>17.401478000000001</c:v>
                </c:pt>
                <c:pt idx="18942">
                  <c:v>17.401281000000001</c:v>
                </c:pt>
                <c:pt idx="18943">
                  <c:v>17.399336000000002</c:v>
                </c:pt>
                <c:pt idx="18944">
                  <c:v>17.400296999999803</c:v>
                </c:pt>
                <c:pt idx="18945">
                  <c:v>17.400385</c:v>
                </c:pt>
                <c:pt idx="18946">
                  <c:v>17.401306000000002</c:v>
                </c:pt>
                <c:pt idx="18947">
                  <c:v>17.400525999999989</c:v>
                </c:pt>
                <c:pt idx="18948">
                  <c:v>17.401235999999987</c:v>
                </c:pt>
                <c:pt idx="18949">
                  <c:v>17.401045</c:v>
                </c:pt>
                <c:pt idx="18950">
                  <c:v>17.400498999999989</c:v>
                </c:pt>
                <c:pt idx="18951">
                  <c:v>17.401192000000002</c:v>
                </c:pt>
                <c:pt idx="18952">
                  <c:v>17.401338999999989</c:v>
                </c:pt>
                <c:pt idx="18953">
                  <c:v>17.400502999999762</c:v>
                </c:pt>
                <c:pt idx="18954">
                  <c:v>17.400020999999889</c:v>
                </c:pt>
                <c:pt idx="18955">
                  <c:v>17.400175000000001</c:v>
                </c:pt>
                <c:pt idx="18956">
                  <c:v>17.400588999999989</c:v>
                </c:pt>
                <c:pt idx="18957">
                  <c:v>17.400105</c:v>
                </c:pt>
                <c:pt idx="18958">
                  <c:v>17.400755</c:v>
                </c:pt>
                <c:pt idx="18959">
                  <c:v>17.400430999999781</c:v>
                </c:pt>
                <c:pt idx="18960">
                  <c:v>17.400443999999755</c:v>
                </c:pt>
                <c:pt idx="18961">
                  <c:v>17.400845</c:v>
                </c:pt>
                <c:pt idx="18962">
                  <c:v>17.401001000000001</c:v>
                </c:pt>
                <c:pt idx="18963">
                  <c:v>17.400540999999762</c:v>
                </c:pt>
                <c:pt idx="18964">
                  <c:v>17.400432999999719</c:v>
                </c:pt>
                <c:pt idx="18965">
                  <c:v>17.400917</c:v>
                </c:pt>
                <c:pt idx="18966">
                  <c:v>17.401078999999999</c:v>
                </c:pt>
                <c:pt idx="18967">
                  <c:v>17.400191999999986</c:v>
                </c:pt>
                <c:pt idx="18968">
                  <c:v>17.400687999999889</c:v>
                </c:pt>
                <c:pt idx="18969">
                  <c:v>17.400620999999774</c:v>
                </c:pt>
                <c:pt idx="18970">
                  <c:v>17.400188</c:v>
                </c:pt>
                <c:pt idx="18971">
                  <c:v>17.400102999999795</c:v>
                </c:pt>
                <c:pt idx="18972">
                  <c:v>17.401498999999987</c:v>
                </c:pt>
                <c:pt idx="18973">
                  <c:v>17.40072799999977</c:v>
                </c:pt>
                <c:pt idx="18974">
                  <c:v>17.401648999999889</c:v>
                </c:pt>
                <c:pt idx="18975">
                  <c:v>17.400765999999987</c:v>
                </c:pt>
                <c:pt idx="18976">
                  <c:v>17.400653999999989</c:v>
                </c:pt>
                <c:pt idx="18977">
                  <c:v>17.400755</c:v>
                </c:pt>
                <c:pt idx="18978">
                  <c:v>17.400588999999989</c:v>
                </c:pt>
                <c:pt idx="18979">
                  <c:v>17.40192</c:v>
                </c:pt>
                <c:pt idx="18980">
                  <c:v>17.401368999999999</c:v>
                </c:pt>
                <c:pt idx="18981">
                  <c:v>17.400898000000005</c:v>
                </c:pt>
                <c:pt idx="18982">
                  <c:v>17.40074699999969</c:v>
                </c:pt>
                <c:pt idx="18983">
                  <c:v>17.400533999999759</c:v>
                </c:pt>
                <c:pt idx="18984">
                  <c:v>17.401589999999889</c:v>
                </c:pt>
                <c:pt idx="18985">
                  <c:v>17.400432999999719</c:v>
                </c:pt>
                <c:pt idx="18986">
                  <c:v>17.398841999999988</c:v>
                </c:pt>
                <c:pt idx="18987">
                  <c:v>17.397409</c:v>
                </c:pt>
                <c:pt idx="18988">
                  <c:v>17.397653999999999</c:v>
                </c:pt>
                <c:pt idx="18989">
                  <c:v>17.397048999999999</c:v>
                </c:pt>
                <c:pt idx="18990">
                  <c:v>17.398273</c:v>
                </c:pt>
                <c:pt idx="18991">
                  <c:v>17.397245000000005</c:v>
                </c:pt>
                <c:pt idx="18992">
                  <c:v>17.396671000000001</c:v>
                </c:pt>
                <c:pt idx="18993">
                  <c:v>17.396625999999987</c:v>
                </c:pt>
                <c:pt idx="18994">
                  <c:v>17.396415999999999</c:v>
                </c:pt>
                <c:pt idx="18995">
                  <c:v>17.396225000000001</c:v>
                </c:pt>
                <c:pt idx="18996">
                  <c:v>17.395941000000001</c:v>
                </c:pt>
                <c:pt idx="18997">
                  <c:v>17.395817000000001</c:v>
                </c:pt>
                <c:pt idx="18998">
                  <c:v>17.396671000000001</c:v>
                </c:pt>
                <c:pt idx="18999">
                  <c:v>17.396559</c:v>
                </c:pt>
                <c:pt idx="19000">
                  <c:v>17.395308999999987</c:v>
                </c:pt>
                <c:pt idx="19001">
                  <c:v>17.395353</c:v>
                </c:pt>
                <c:pt idx="19002">
                  <c:v>17.395707999999889</c:v>
                </c:pt>
                <c:pt idx="19003">
                  <c:v>17.396535999999987</c:v>
                </c:pt>
                <c:pt idx="19004">
                  <c:v>17.396148999999987</c:v>
                </c:pt>
                <c:pt idx="19005">
                  <c:v>17.396235000000001</c:v>
                </c:pt>
                <c:pt idx="19006">
                  <c:v>17.396452</c:v>
                </c:pt>
                <c:pt idx="19007">
                  <c:v>17.396941999999999</c:v>
                </c:pt>
                <c:pt idx="19008">
                  <c:v>17.396805000000189</c:v>
                </c:pt>
                <c:pt idx="19009">
                  <c:v>17.396348999999987</c:v>
                </c:pt>
                <c:pt idx="19010">
                  <c:v>17.397635000000001</c:v>
                </c:pt>
                <c:pt idx="19011">
                  <c:v>17.396618</c:v>
                </c:pt>
                <c:pt idx="19012">
                  <c:v>17.397272000000001</c:v>
                </c:pt>
                <c:pt idx="19013">
                  <c:v>17.396505000000001</c:v>
                </c:pt>
                <c:pt idx="19014">
                  <c:v>17.396325999999988</c:v>
                </c:pt>
                <c:pt idx="19015">
                  <c:v>17.396336000000002</c:v>
                </c:pt>
                <c:pt idx="19016">
                  <c:v>17.397411000000005</c:v>
                </c:pt>
                <c:pt idx="19017">
                  <c:v>17.397593000000001</c:v>
                </c:pt>
                <c:pt idx="19018">
                  <c:v>17.397434000000001</c:v>
                </c:pt>
                <c:pt idx="19019">
                  <c:v>17.398005999999999</c:v>
                </c:pt>
                <c:pt idx="19020">
                  <c:v>17.398899</c:v>
                </c:pt>
                <c:pt idx="19021">
                  <c:v>17.398668000000001</c:v>
                </c:pt>
                <c:pt idx="19022">
                  <c:v>17.399173999999999</c:v>
                </c:pt>
                <c:pt idx="19023">
                  <c:v>17.398244999999989</c:v>
                </c:pt>
                <c:pt idx="19024">
                  <c:v>17.397053000000035</c:v>
                </c:pt>
                <c:pt idx="19025">
                  <c:v>17.398008000000001</c:v>
                </c:pt>
                <c:pt idx="19026">
                  <c:v>17.39873499999981</c:v>
                </c:pt>
                <c:pt idx="19027">
                  <c:v>17.398211999999987</c:v>
                </c:pt>
                <c:pt idx="19028">
                  <c:v>17.399170000000005</c:v>
                </c:pt>
                <c:pt idx="19029">
                  <c:v>17.398448999999989</c:v>
                </c:pt>
                <c:pt idx="19030">
                  <c:v>17.399906000000001</c:v>
                </c:pt>
                <c:pt idx="19031">
                  <c:v>17.399380000000001</c:v>
                </c:pt>
                <c:pt idx="19032">
                  <c:v>17.399001999999999</c:v>
                </c:pt>
                <c:pt idx="19033">
                  <c:v>17.399027</c:v>
                </c:pt>
                <c:pt idx="19034">
                  <c:v>17.39873499999981</c:v>
                </c:pt>
                <c:pt idx="19035">
                  <c:v>17.3993</c:v>
                </c:pt>
                <c:pt idx="19036">
                  <c:v>17.399124</c:v>
                </c:pt>
                <c:pt idx="19037">
                  <c:v>17.398598</c:v>
                </c:pt>
                <c:pt idx="19038">
                  <c:v>17.399281999999999</c:v>
                </c:pt>
                <c:pt idx="19039">
                  <c:v>17.398686999999889</c:v>
                </c:pt>
                <c:pt idx="19040">
                  <c:v>17.398807999999999</c:v>
                </c:pt>
                <c:pt idx="19041">
                  <c:v>17.399887000000035</c:v>
                </c:pt>
                <c:pt idx="19042">
                  <c:v>17.400336999999759</c:v>
                </c:pt>
                <c:pt idx="19043">
                  <c:v>17.399066999999999</c:v>
                </c:pt>
                <c:pt idx="19044">
                  <c:v>17.399341999999987</c:v>
                </c:pt>
                <c:pt idx="19045">
                  <c:v>17.399336000000002</c:v>
                </c:pt>
                <c:pt idx="19046">
                  <c:v>17.401197</c:v>
                </c:pt>
                <c:pt idx="19047">
                  <c:v>17.400247999999788</c:v>
                </c:pt>
                <c:pt idx="19048">
                  <c:v>17.400338999999889</c:v>
                </c:pt>
                <c:pt idx="19049">
                  <c:v>17.40053699999973</c:v>
                </c:pt>
                <c:pt idx="19050">
                  <c:v>17.399488000000005</c:v>
                </c:pt>
                <c:pt idx="19051">
                  <c:v>17.399640999999889</c:v>
                </c:pt>
                <c:pt idx="19052">
                  <c:v>17.400955000000035</c:v>
                </c:pt>
                <c:pt idx="19053">
                  <c:v>17.40068999999977</c:v>
                </c:pt>
                <c:pt idx="19054">
                  <c:v>17.400495999999986</c:v>
                </c:pt>
                <c:pt idx="19055">
                  <c:v>17.402175999999987</c:v>
                </c:pt>
                <c:pt idx="19056">
                  <c:v>17.400943999999889</c:v>
                </c:pt>
                <c:pt idx="19057">
                  <c:v>17.401498999999987</c:v>
                </c:pt>
                <c:pt idx="19058">
                  <c:v>17.400285999999987</c:v>
                </c:pt>
                <c:pt idx="19059">
                  <c:v>17.401958000000135</c:v>
                </c:pt>
                <c:pt idx="19060">
                  <c:v>17.401581</c:v>
                </c:pt>
                <c:pt idx="19061">
                  <c:v>17.401464000000001</c:v>
                </c:pt>
                <c:pt idx="19062">
                  <c:v>17.400382999999795</c:v>
                </c:pt>
                <c:pt idx="19063">
                  <c:v>17.401281000000001</c:v>
                </c:pt>
                <c:pt idx="19064">
                  <c:v>17.402059999999889</c:v>
                </c:pt>
                <c:pt idx="19065">
                  <c:v>17.400636999999715</c:v>
                </c:pt>
                <c:pt idx="19066">
                  <c:v>17.400075999999999</c:v>
                </c:pt>
                <c:pt idx="19067">
                  <c:v>17.401615</c:v>
                </c:pt>
                <c:pt idx="19068">
                  <c:v>17.400969</c:v>
                </c:pt>
                <c:pt idx="19069">
                  <c:v>17.401391999999987</c:v>
                </c:pt>
                <c:pt idx="19070">
                  <c:v>17.400704999999814</c:v>
                </c:pt>
                <c:pt idx="19071">
                  <c:v>17.402049999999683</c:v>
                </c:pt>
                <c:pt idx="19072">
                  <c:v>17.402484999999889</c:v>
                </c:pt>
                <c:pt idx="19073">
                  <c:v>17.402821999999986</c:v>
                </c:pt>
                <c:pt idx="19074">
                  <c:v>17.402450999999989</c:v>
                </c:pt>
                <c:pt idx="19075">
                  <c:v>17.402198999999989</c:v>
                </c:pt>
                <c:pt idx="19076">
                  <c:v>17.403005999999987</c:v>
                </c:pt>
                <c:pt idx="19077">
                  <c:v>17.401582999999889</c:v>
                </c:pt>
                <c:pt idx="19078">
                  <c:v>17.401471999999988</c:v>
                </c:pt>
                <c:pt idx="19079">
                  <c:v>17.403216999999795</c:v>
                </c:pt>
                <c:pt idx="19080">
                  <c:v>17.401641999999889</c:v>
                </c:pt>
                <c:pt idx="19081">
                  <c:v>17.402878000000001</c:v>
                </c:pt>
                <c:pt idx="19082">
                  <c:v>17.402778999999889</c:v>
                </c:pt>
                <c:pt idx="19083">
                  <c:v>17.401833</c:v>
                </c:pt>
                <c:pt idx="19084">
                  <c:v>17.403345000000002</c:v>
                </c:pt>
                <c:pt idx="19085">
                  <c:v>17.402215999999989</c:v>
                </c:pt>
                <c:pt idx="19086">
                  <c:v>17.402198999999989</c:v>
                </c:pt>
                <c:pt idx="19087">
                  <c:v>17.402293999999788</c:v>
                </c:pt>
                <c:pt idx="19088">
                  <c:v>17.402678999999889</c:v>
                </c:pt>
                <c:pt idx="19089">
                  <c:v>17.401461000000001</c:v>
                </c:pt>
                <c:pt idx="19090">
                  <c:v>17.401993000000001</c:v>
                </c:pt>
                <c:pt idx="19091">
                  <c:v>17.402625999999795</c:v>
                </c:pt>
                <c:pt idx="19092">
                  <c:v>17.402923999999889</c:v>
                </c:pt>
                <c:pt idx="19093">
                  <c:v>17.402801999999987</c:v>
                </c:pt>
                <c:pt idx="19094">
                  <c:v>17.402284999999889</c:v>
                </c:pt>
                <c:pt idx="19095">
                  <c:v>17.404156</c:v>
                </c:pt>
                <c:pt idx="19096">
                  <c:v>17.402996000000002</c:v>
                </c:pt>
                <c:pt idx="19097">
                  <c:v>17.402982999999889</c:v>
                </c:pt>
                <c:pt idx="19098">
                  <c:v>17.36035</c:v>
                </c:pt>
                <c:pt idx="19099">
                  <c:v>17.323495999999999</c:v>
                </c:pt>
                <c:pt idx="19100">
                  <c:v>17.321353999999999</c:v>
                </c:pt>
                <c:pt idx="19101">
                  <c:v>17.323763</c:v>
                </c:pt>
                <c:pt idx="19102">
                  <c:v>17.324093000000001</c:v>
                </c:pt>
                <c:pt idx="19103">
                  <c:v>17.323703999999989</c:v>
                </c:pt>
                <c:pt idx="19104">
                  <c:v>17.322818999999999</c:v>
                </c:pt>
                <c:pt idx="19105">
                  <c:v>17.322657</c:v>
                </c:pt>
                <c:pt idx="19106">
                  <c:v>17.314599999999999</c:v>
                </c:pt>
                <c:pt idx="19107">
                  <c:v>17.299966999999999</c:v>
                </c:pt>
                <c:pt idx="19108">
                  <c:v>17.283439999999679</c:v>
                </c:pt>
                <c:pt idx="19109">
                  <c:v>17.264790999999889</c:v>
                </c:pt>
                <c:pt idx="19110">
                  <c:v>17.249536999999748</c:v>
                </c:pt>
                <c:pt idx="19111">
                  <c:v>17.237888000000222</c:v>
                </c:pt>
                <c:pt idx="19112">
                  <c:v>17.224948999999999</c:v>
                </c:pt>
                <c:pt idx="19113">
                  <c:v>17.21472</c:v>
                </c:pt>
                <c:pt idx="19114">
                  <c:v>17.206385000000001</c:v>
                </c:pt>
                <c:pt idx="19115">
                  <c:v>17.195741999999989</c:v>
                </c:pt>
                <c:pt idx="19116">
                  <c:v>17.1873</c:v>
                </c:pt>
                <c:pt idx="19117">
                  <c:v>17.182193999999889</c:v>
                </c:pt>
                <c:pt idx="19118">
                  <c:v>17.180785999999987</c:v>
                </c:pt>
                <c:pt idx="19119">
                  <c:v>17.180617999999889</c:v>
                </c:pt>
                <c:pt idx="19120">
                  <c:v>17.181698000000001</c:v>
                </c:pt>
                <c:pt idx="19121">
                  <c:v>17.186131999999986</c:v>
                </c:pt>
                <c:pt idx="19122">
                  <c:v>17.197208000000035</c:v>
                </c:pt>
                <c:pt idx="19123">
                  <c:v>17.206976000000001</c:v>
                </c:pt>
                <c:pt idx="19124">
                  <c:v>17.214256000000031</c:v>
                </c:pt>
                <c:pt idx="19125">
                  <c:v>17.219656000000001</c:v>
                </c:pt>
                <c:pt idx="19126">
                  <c:v>17.221981000000035</c:v>
                </c:pt>
                <c:pt idx="19127">
                  <c:v>17.222682999999737</c:v>
                </c:pt>
                <c:pt idx="19128">
                  <c:v>17.219741999999989</c:v>
                </c:pt>
                <c:pt idx="19129">
                  <c:v>17.214728999999988</c:v>
                </c:pt>
                <c:pt idx="19130">
                  <c:v>17.210460999999999</c:v>
                </c:pt>
                <c:pt idx="19131">
                  <c:v>17.204062</c:v>
                </c:pt>
                <c:pt idx="19132">
                  <c:v>17.198941999999999</c:v>
                </c:pt>
                <c:pt idx="19133">
                  <c:v>17.194462000000001</c:v>
                </c:pt>
                <c:pt idx="19134">
                  <c:v>17.192898000000035</c:v>
                </c:pt>
                <c:pt idx="19135">
                  <c:v>17.188731999999799</c:v>
                </c:pt>
                <c:pt idx="19136">
                  <c:v>17.188243999999774</c:v>
                </c:pt>
                <c:pt idx="19137">
                  <c:v>17.187862000000031</c:v>
                </c:pt>
                <c:pt idx="19138">
                  <c:v>17.188828000000001</c:v>
                </c:pt>
                <c:pt idx="19139">
                  <c:v>17.187453999999999</c:v>
                </c:pt>
                <c:pt idx="19140">
                  <c:v>17.188459000000002</c:v>
                </c:pt>
                <c:pt idx="19141">
                  <c:v>17.189521999999986</c:v>
                </c:pt>
                <c:pt idx="19142">
                  <c:v>17.189025999999988</c:v>
                </c:pt>
                <c:pt idx="19143">
                  <c:v>17.190570999999988</c:v>
                </c:pt>
                <c:pt idx="19144">
                  <c:v>17.19014</c:v>
                </c:pt>
                <c:pt idx="19145">
                  <c:v>17.191881000000244</c:v>
                </c:pt>
                <c:pt idx="19146">
                  <c:v>17.192983999999999</c:v>
                </c:pt>
                <c:pt idx="19147">
                  <c:v>17.193058000000196</c:v>
                </c:pt>
                <c:pt idx="19148">
                  <c:v>17.193442999999807</c:v>
                </c:pt>
                <c:pt idx="19149">
                  <c:v>17.195829</c:v>
                </c:pt>
                <c:pt idx="19150">
                  <c:v>17.196059999999999</c:v>
                </c:pt>
                <c:pt idx="19151">
                  <c:v>17.198619999999799</c:v>
                </c:pt>
                <c:pt idx="19152">
                  <c:v>17.199203000000001</c:v>
                </c:pt>
                <c:pt idx="19153">
                  <c:v>17.199221000000001</c:v>
                </c:pt>
                <c:pt idx="19154">
                  <c:v>17.199835000000135</c:v>
                </c:pt>
                <c:pt idx="19155">
                  <c:v>17.200351999999999</c:v>
                </c:pt>
                <c:pt idx="19156">
                  <c:v>17.199656999999988</c:v>
                </c:pt>
                <c:pt idx="19157">
                  <c:v>17.201784</c:v>
                </c:pt>
                <c:pt idx="19158">
                  <c:v>17.200482999999807</c:v>
                </c:pt>
                <c:pt idx="19159">
                  <c:v>17.201868000000207</c:v>
                </c:pt>
                <c:pt idx="19160">
                  <c:v>17.200972</c:v>
                </c:pt>
                <c:pt idx="19161">
                  <c:v>17.201934999999999</c:v>
                </c:pt>
                <c:pt idx="19162">
                  <c:v>17.201879999999999</c:v>
                </c:pt>
                <c:pt idx="19163">
                  <c:v>17.201857000000135</c:v>
                </c:pt>
                <c:pt idx="19164">
                  <c:v>17.202729999999679</c:v>
                </c:pt>
                <c:pt idx="19165">
                  <c:v>17.202468999999986</c:v>
                </c:pt>
                <c:pt idx="19166">
                  <c:v>17.202306999999781</c:v>
                </c:pt>
                <c:pt idx="19167">
                  <c:v>17.201965000000211</c:v>
                </c:pt>
                <c:pt idx="19168">
                  <c:v>17.201668000000005</c:v>
                </c:pt>
                <c:pt idx="19169">
                  <c:v>17.202544999999766</c:v>
                </c:pt>
                <c:pt idx="19170">
                  <c:v>17.202601999999889</c:v>
                </c:pt>
                <c:pt idx="19171">
                  <c:v>17.202746999999679</c:v>
                </c:pt>
                <c:pt idx="19172">
                  <c:v>17.202117999999889</c:v>
                </c:pt>
                <c:pt idx="19173">
                  <c:v>17.202175</c:v>
                </c:pt>
                <c:pt idx="19174">
                  <c:v>17.202957000000001</c:v>
                </c:pt>
                <c:pt idx="19175">
                  <c:v>17.202494000000002</c:v>
                </c:pt>
                <c:pt idx="19176">
                  <c:v>17.202002999999788</c:v>
                </c:pt>
                <c:pt idx="19177">
                  <c:v>17.201927000000001</c:v>
                </c:pt>
                <c:pt idx="19178">
                  <c:v>17.202762999999774</c:v>
                </c:pt>
                <c:pt idx="19179">
                  <c:v>17.203665000000001</c:v>
                </c:pt>
                <c:pt idx="19180">
                  <c:v>17.202731999999777</c:v>
                </c:pt>
                <c:pt idx="19181">
                  <c:v>17.203465000000001</c:v>
                </c:pt>
                <c:pt idx="19182">
                  <c:v>17.203361999999988</c:v>
                </c:pt>
                <c:pt idx="19183">
                  <c:v>17.203130999999889</c:v>
                </c:pt>
                <c:pt idx="19184">
                  <c:v>17.203800000000001</c:v>
                </c:pt>
                <c:pt idx="19185">
                  <c:v>17.204053999999999</c:v>
                </c:pt>
                <c:pt idx="19186">
                  <c:v>17.204706000000002</c:v>
                </c:pt>
                <c:pt idx="19187">
                  <c:v>17.204325000000001</c:v>
                </c:pt>
                <c:pt idx="19188">
                  <c:v>17.203911000000005</c:v>
                </c:pt>
                <c:pt idx="19189">
                  <c:v>17.202992999999989</c:v>
                </c:pt>
                <c:pt idx="19190">
                  <c:v>17.204170000000001</c:v>
                </c:pt>
                <c:pt idx="19191">
                  <c:v>17.203603999999814</c:v>
                </c:pt>
                <c:pt idx="19192">
                  <c:v>17.203616999999788</c:v>
                </c:pt>
                <c:pt idx="19193">
                  <c:v>17.203198999999987</c:v>
                </c:pt>
                <c:pt idx="19194">
                  <c:v>17.203367</c:v>
                </c:pt>
                <c:pt idx="19195">
                  <c:v>17.203231999999989</c:v>
                </c:pt>
                <c:pt idx="19196">
                  <c:v>17.203643999999763</c:v>
                </c:pt>
                <c:pt idx="19197">
                  <c:v>17.203676000000002</c:v>
                </c:pt>
                <c:pt idx="19198">
                  <c:v>17.204815000000035</c:v>
                </c:pt>
                <c:pt idx="19199">
                  <c:v>17.203938999999988</c:v>
                </c:pt>
                <c:pt idx="19200">
                  <c:v>17.204283</c:v>
                </c:pt>
                <c:pt idx="19201">
                  <c:v>17.203790999999889</c:v>
                </c:pt>
                <c:pt idx="19202">
                  <c:v>17.203620999999803</c:v>
                </c:pt>
                <c:pt idx="19203">
                  <c:v>17.203603999999814</c:v>
                </c:pt>
                <c:pt idx="19204">
                  <c:v>17.203638000000002</c:v>
                </c:pt>
                <c:pt idx="19205">
                  <c:v>17.202739999999668</c:v>
                </c:pt>
                <c:pt idx="19206">
                  <c:v>17.202265000000001</c:v>
                </c:pt>
                <c:pt idx="19207">
                  <c:v>17.201397</c:v>
                </c:pt>
                <c:pt idx="19208">
                  <c:v>17.204563</c:v>
                </c:pt>
                <c:pt idx="19209">
                  <c:v>17.203311999999986</c:v>
                </c:pt>
                <c:pt idx="19210">
                  <c:v>17.202592999999755</c:v>
                </c:pt>
                <c:pt idx="19211">
                  <c:v>17.203375000000001</c:v>
                </c:pt>
                <c:pt idx="19212">
                  <c:v>17.201611</c:v>
                </c:pt>
                <c:pt idx="19213">
                  <c:v>17.203101999999987</c:v>
                </c:pt>
                <c:pt idx="19214">
                  <c:v>17.201665999999999</c:v>
                </c:pt>
                <c:pt idx="19215">
                  <c:v>17.202313999999788</c:v>
                </c:pt>
                <c:pt idx="19216">
                  <c:v>17.201809000000001</c:v>
                </c:pt>
                <c:pt idx="19217">
                  <c:v>17.202175</c:v>
                </c:pt>
                <c:pt idx="19218">
                  <c:v>17.202361999999987</c:v>
                </c:pt>
                <c:pt idx="19219">
                  <c:v>17.200601999999989</c:v>
                </c:pt>
                <c:pt idx="19220">
                  <c:v>17.201621999999986</c:v>
                </c:pt>
                <c:pt idx="19221">
                  <c:v>17.201988000000135</c:v>
                </c:pt>
                <c:pt idx="19222">
                  <c:v>17.200899</c:v>
                </c:pt>
                <c:pt idx="19223">
                  <c:v>17.202380999999889</c:v>
                </c:pt>
                <c:pt idx="19224">
                  <c:v>17.200437999999803</c:v>
                </c:pt>
                <c:pt idx="19225">
                  <c:v>17.201743999999795</c:v>
                </c:pt>
                <c:pt idx="19226">
                  <c:v>17.201101000000001</c:v>
                </c:pt>
                <c:pt idx="19227">
                  <c:v>17.200246999999774</c:v>
                </c:pt>
                <c:pt idx="19228">
                  <c:v>17.200880000000005</c:v>
                </c:pt>
                <c:pt idx="19229">
                  <c:v>17.200343999999788</c:v>
                </c:pt>
                <c:pt idx="19230">
                  <c:v>17.200711999999989</c:v>
                </c:pt>
                <c:pt idx="19231">
                  <c:v>17.199515999999999</c:v>
                </c:pt>
                <c:pt idx="19232">
                  <c:v>17.200775</c:v>
                </c:pt>
                <c:pt idx="19233">
                  <c:v>17.200595999999987</c:v>
                </c:pt>
                <c:pt idx="19234">
                  <c:v>17.199788999999999</c:v>
                </c:pt>
                <c:pt idx="19235">
                  <c:v>17.200924000000001</c:v>
                </c:pt>
                <c:pt idx="19236">
                  <c:v>17.199842</c:v>
                </c:pt>
                <c:pt idx="19237">
                  <c:v>17.200104</c:v>
                </c:pt>
                <c:pt idx="19238">
                  <c:v>17.200749999999694</c:v>
                </c:pt>
                <c:pt idx="19239">
                  <c:v>17.201066999999988</c:v>
                </c:pt>
                <c:pt idx="19240">
                  <c:v>17.200486999999889</c:v>
                </c:pt>
                <c:pt idx="19241">
                  <c:v>17.200746999999723</c:v>
                </c:pt>
                <c:pt idx="19242">
                  <c:v>17.199951000000244</c:v>
                </c:pt>
                <c:pt idx="19243">
                  <c:v>17.200326999999795</c:v>
                </c:pt>
                <c:pt idx="19244">
                  <c:v>17.199801999999998</c:v>
                </c:pt>
                <c:pt idx="19245">
                  <c:v>17.201214</c:v>
                </c:pt>
                <c:pt idx="19246">
                  <c:v>17.199304999999999</c:v>
                </c:pt>
                <c:pt idx="19247">
                  <c:v>17.198606000000002</c:v>
                </c:pt>
                <c:pt idx="19248">
                  <c:v>17.199293000000001</c:v>
                </c:pt>
                <c:pt idx="19249">
                  <c:v>17.198298999999999</c:v>
                </c:pt>
                <c:pt idx="19250">
                  <c:v>17.199783</c:v>
                </c:pt>
                <c:pt idx="19251">
                  <c:v>17.198979999999999</c:v>
                </c:pt>
                <c:pt idx="19252">
                  <c:v>17.198392999999989</c:v>
                </c:pt>
                <c:pt idx="19253">
                  <c:v>17.198550999999988</c:v>
                </c:pt>
                <c:pt idx="19254">
                  <c:v>17.198986000000001</c:v>
                </c:pt>
                <c:pt idx="19255">
                  <c:v>17.199269999999999</c:v>
                </c:pt>
                <c:pt idx="19256">
                  <c:v>17.197935000000207</c:v>
                </c:pt>
                <c:pt idx="19257">
                  <c:v>17.198619999999799</c:v>
                </c:pt>
                <c:pt idx="19258">
                  <c:v>17.198416000000002</c:v>
                </c:pt>
                <c:pt idx="19259">
                  <c:v>17.198734000000002</c:v>
                </c:pt>
                <c:pt idx="19260">
                  <c:v>17.199310000000001</c:v>
                </c:pt>
                <c:pt idx="19261">
                  <c:v>17.199038999999999</c:v>
                </c:pt>
                <c:pt idx="19262">
                  <c:v>17.198370000000001</c:v>
                </c:pt>
                <c:pt idx="19263">
                  <c:v>17.1979140000002</c:v>
                </c:pt>
                <c:pt idx="19264">
                  <c:v>17.199580999999988</c:v>
                </c:pt>
                <c:pt idx="19265">
                  <c:v>17.199508999999999</c:v>
                </c:pt>
                <c:pt idx="19266">
                  <c:v>17.199200000000001</c:v>
                </c:pt>
                <c:pt idx="19267">
                  <c:v>17.198822</c:v>
                </c:pt>
                <c:pt idx="19268">
                  <c:v>17.199245000000001</c:v>
                </c:pt>
                <c:pt idx="19269">
                  <c:v>17.199531999999987</c:v>
                </c:pt>
                <c:pt idx="19270">
                  <c:v>17.199439999999989</c:v>
                </c:pt>
                <c:pt idx="19271">
                  <c:v>17.199256999999999</c:v>
                </c:pt>
                <c:pt idx="19272">
                  <c:v>17.199310000000001</c:v>
                </c:pt>
                <c:pt idx="19273">
                  <c:v>17.199819999999999</c:v>
                </c:pt>
                <c:pt idx="19274">
                  <c:v>17.199456999999999</c:v>
                </c:pt>
                <c:pt idx="19275">
                  <c:v>17.199594000000001</c:v>
                </c:pt>
                <c:pt idx="19276">
                  <c:v>17.197063000000131</c:v>
                </c:pt>
                <c:pt idx="19277">
                  <c:v>17.198488000000001</c:v>
                </c:pt>
                <c:pt idx="19278">
                  <c:v>17.199171000000035</c:v>
                </c:pt>
                <c:pt idx="19279">
                  <c:v>17.199154000000135</c:v>
                </c:pt>
                <c:pt idx="19280">
                  <c:v>17.198753</c:v>
                </c:pt>
                <c:pt idx="19281">
                  <c:v>17.200095999999988</c:v>
                </c:pt>
                <c:pt idx="19282">
                  <c:v>17.199788999999999</c:v>
                </c:pt>
                <c:pt idx="19283">
                  <c:v>17.199738</c:v>
                </c:pt>
                <c:pt idx="19284">
                  <c:v>17.199286000000001</c:v>
                </c:pt>
                <c:pt idx="19285">
                  <c:v>17.199306</c:v>
                </c:pt>
                <c:pt idx="19286">
                  <c:v>17.19952</c:v>
                </c:pt>
                <c:pt idx="19287">
                  <c:v>17.200185999999999</c:v>
                </c:pt>
                <c:pt idx="19288">
                  <c:v>17.199325999999999</c:v>
                </c:pt>
                <c:pt idx="19289">
                  <c:v>17.200771</c:v>
                </c:pt>
                <c:pt idx="19290">
                  <c:v>17.199632999999814</c:v>
                </c:pt>
                <c:pt idx="19291">
                  <c:v>17.19923</c:v>
                </c:pt>
                <c:pt idx="19292">
                  <c:v>17.200588</c:v>
                </c:pt>
                <c:pt idx="19293">
                  <c:v>17.200811000000005</c:v>
                </c:pt>
                <c:pt idx="19294">
                  <c:v>17.201456</c:v>
                </c:pt>
                <c:pt idx="19295">
                  <c:v>17.200928000000001</c:v>
                </c:pt>
                <c:pt idx="19296">
                  <c:v>17.199839000000001</c:v>
                </c:pt>
                <c:pt idx="19297">
                  <c:v>17.201483</c:v>
                </c:pt>
                <c:pt idx="19298">
                  <c:v>17.201070999999999</c:v>
                </c:pt>
                <c:pt idx="19299">
                  <c:v>17.201118000000001</c:v>
                </c:pt>
                <c:pt idx="19300">
                  <c:v>17.199818000000135</c:v>
                </c:pt>
                <c:pt idx="19301">
                  <c:v>17.201408000000001</c:v>
                </c:pt>
                <c:pt idx="19302">
                  <c:v>17.200089999999989</c:v>
                </c:pt>
                <c:pt idx="19303">
                  <c:v>17.200901000000005</c:v>
                </c:pt>
                <c:pt idx="19304">
                  <c:v>17.200728999999889</c:v>
                </c:pt>
                <c:pt idx="19305">
                  <c:v>17.199777999999988</c:v>
                </c:pt>
                <c:pt idx="19306">
                  <c:v>17.201665999999999</c:v>
                </c:pt>
                <c:pt idx="19307">
                  <c:v>17.201274999999999</c:v>
                </c:pt>
                <c:pt idx="19308">
                  <c:v>17.201350999999999</c:v>
                </c:pt>
                <c:pt idx="19309">
                  <c:v>17.201772999999989</c:v>
                </c:pt>
                <c:pt idx="19310">
                  <c:v>17.200665999999988</c:v>
                </c:pt>
                <c:pt idx="19311">
                  <c:v>17.200060000000001</c:v>
                </c:pt>
                <c:pt idx="19312">
                  <c:v>17.199318000000005</c:v>
                </c:pt>
                <c:pt idx="19313">
                  <c:v>17.201674000000001</c:v>
                </c:pt>
                <c:pt idx="19314">
                  <c:v>17.200695</c:v>
                </c:pt>
                <c:pt idx="19315">
                  <c:v>17.201038</c:v>
                </c:pt>
                <c:pt idx="19316">
                  <c:v>17.201468999999999</c:v>
                </c:pt>
                <c:pt idx="19317">
                  <c:v>17.201103</c:v>
                </c:pt>
                <c:pt idx="19318">
                  <c:v>17.201084000000005</c:v>
                </c:pt>
                <c:pt idx="19319">
                  <c:v>17.200395999999987</c:v>
                </c:pt>
                <c:pt idx="19320">
                  <c:v>17.201895000000135</c:v>
                </c:pt>
                <c:pt idx="19321">
                  <c:v>17.200455000000005</c:v>
                </c:pt>
                <c:pt idx="19322">
                  <c:v>17.201060999999999</c:v>
                </c:pt>
                <c:pt idx="19323">
                  <c:v>17.201218000000001</c:v>
                </c:pt>
                <c:pt idx="19324">
                  <c:v>17.199774000000001</c:v>
                </c:pt>
                <c:pt idx="19325">
                  <c:v>17.20026</c:v>
                </c:pt>
                <c:pt idx="19326">
                  <c:v>17.200925999999999</c:v>
                </c:pt>
                <c:pt idx="19327">
                  <c:v>17.199967999999998</c:v>
                </c:pt>
                <c:pt idx="19328">
                  <c:v>17.200389999999889</c:v>
                </c:pt>
                <c:pt idx="19329">
                  <c:v>17.200597999999989</c:v>
                </c:pt>
                <c:pt idx="19330">
                  <c:v>17.200188000000001</c:v>
                </c:pt>
                <c:pt idx="19331">
                  <c:v>17.199214999999999</c:v>
                </c:pt>
                <c:pt idx="19332">
                  <c:v>17.200659000000002</c:v>
                </c:pt>
                <c:pt idx="19333">
                  <c:v>17.199318000000005</c:v>
                </c:pt>
                <c:pt idx="19334">
                  <c:v>17.200104</c:v>
                </c:pt>
                <c:pt idx="19335">
                  <c:v>17.200051999999999</c:v>
                </c:pt>
                <c:pt idx="19336">
                  <c:v>17.201177999999999</c:v>
                </c:pt>
                <c:pt idx="19337">
                  <c:v>17.199545000000001</c:v>
                </c:pt>
                <c:pt idx="19338">
                  <c:v>17.199535000000001</c:v>
                </c:pt>
                <c:pt idx="19339">
                  <c:v>17.198053000000005</c:v>
                </c:pt>
                <c:pt idx="19340">
                  <c:v>17.199100000000001</c:v>
                </c:pt>
                <c:pt idx="19341">
                  <c:v>17.198506999999989</c:v>
                </c:pt>
                <c:pt idx="19342">
                  <c:v>17.199498999999999</c:v>
                </c:pt>
                <c:pt idx="19343">
                  <c:v>17.198328</c:v>
                </c:pt>
                <c:pt idx="19344">
                  <c:v>17.199175000000135</c:v>
                </c:pt>
                <c:pt idx="19345">
                  <c:v>17.198715</c:v>
                </c:pt>
                <c:pt idx="19346">
                  <c:v>17.199052999999999</c:v>
                </c:pt>
                <c:pt idx="19347">
                  <c:v>17.199020000000001</c:v>
                </c:pt>
                <c:pt idx="19348">
                  <c:v>17.198772000000002</c:v>
                </c:pt>
                <c:pt idx="19349">
                  <c:v>17.198428999999987</c:v>
                </c:pt>
                <c:pt idx="19350">
                  <c:v>17.198364000000005</c:v>
                </c:pt>
                <c:pt idx="19351">
                  <c:v>17.199922999999988</c:v>
                </c:pt>
                <c:pt idx="19352">
                  <c:v>17.198516999999889</c:v>
                </c:pt>
                <c:pt idx="19353">
                  <c:v>17.198015000000005</c:v>
                </c:pt>
                <c:pt idx="19354">
                  <c:v>17.198198000000001</c:v>
                </c:pt>
                <c:pt idx="19355">
                  <c:v>17.198204</c:v>
                </c:pt>
                <c:pt idx="19356">
                  <c:v>17.197721000000001</c:v>
                </c:pt>
                <c:pt idx="19357">
                  <c:v>17.198461999999999</c:v>
                </c:pt>
                <c:pt idx="19358">
                  <c:v>17.198861999999998</c:v>
                </c:pt>
                <c:pt idx="19359">
                  <c:v>17.199162000000001</c:v>
                </c:pt>
                <c:pt idx="19360">
                  <c:v>17.199763999999988</c:v>
                </c:pt>
                <c:pt idx="19361">
                  <c:v>17.199242000000002</c:v>
                </c:pt>
                <c:pt idx="19362">
                  <c:v>17.198584</c:v>
                </c:pt>
                <c:pt idx="19363">
                  <c:v>17.200618999999989</c:v>
                </c:pt>
                <c:pt idx="19364">
                  <c:v>17.199863000000189</c:v>
                </c:pt>
                <c:pt idx="19365">
                  <c:v>17.198613999999989</c:v>
                </c:pt>
                <c:pt idx="19366">
                  <c:v>17.198715</c:v>
                </c:pt>
                <c:pt idx="19367">
                  <c:v>17.198354999999999</c:v>
                </c:pt>
                <c:pt idx="19368">
                  <c:v>17.198902</c:v>
                </c:pt>
                <c:pt idx="19369">
                  <c:v>17.198425</c:v>
                </c:pt>
                <c:pt idx="19370">
                  <c:v>17.198464999999999</c:v>
                </c:pt>
                <c:pt idx="19371">
                  <c:v>17.198837000000001</c:v>
                </c:pt>
                <c:pt idx="19372">
                  <c:v>17.198971000000135</c:v>
                </c:pt>
                <c:pt idx="19373">
                  <c:v>17.197759999999999</c:v>
                </c:pt>
                <c:pt idx="19374">
                  <c:v>17.198924999999999</c:v>
                </c:pt>
                <c:pt idx="19375">
                  <c:v>17.198492000000002</c:v>
                </c:pt>
                <c:pt idx="19376">
                  <c:v>17.197271000000196</c:v>
                </c:pt>
                <c:pt idx="19377">
                  <c:v>17.198013</c:v>
                </c:pt>
                <c:pt idx="19378">
                  <c:v>17.197417999999999</c:v>
                </c:pt>
                <c:pt idx="19379">
                  <c:v>17.198193</c:v>
                </c:pt>
                <c:pt idx="19380">
                  <c:v>17.196822999999988</c:v>
                </c:pt>
                <c:pt idx="19381">
                  <c:v>17.196259000000001</c:v>
                </c:pt>
                <c:pt idx="19382">
                  <c:v>17.194949999999999</c:v>
                </c:pt>
                <c:pt idx="19383">
                  <c:v>17.195976000000005</c:v>
                </c:pt>
                <c:pt idx="19384">
                  <c:v>17.196707</c:v>
                </c:pt>
                <c:pt idx="19385">
                  <c:v>17.19632</c:v>
                </c:pt>
                <c:pt idx="19386">
                  <c:v>17.195844999999988</c:v>
                </c:pt>
                <c:pt idx="19387">
                  <c:v>17.1970880000002</c:v>
                </c:pt>
                <c:pt idx="19388">
                  <c:v>17.196438000000001</c:v>
                </c:pt>
                <c:pt idx="19389">
                  <c:v>17.196919999999999</c:v>
                </c:pt>
                <c:pt idx="19390">
                  <c:v>17.197883999999998</c:v>
                </c:pt>
                <c:pt idx="19391">
                  <c:v>17.195993000000001</c:v>
                </c:pt>
                <c:pt idx="19392">
                  <c:v>17.197535999999999</c:v>
                </c:pt>
                <c:pt idx="19393">
                  <c:v>17.197792</c:v>
                </c:pt>
                <c:pt idx="19394">
                  <c:v>17.197144999999999</c:v>
                </c:pt>
                <c:pt idx="19395">
                  <c:v>17.196715999999999</c:v>
                </c:pt>
                <c:pt idx="19396">
                  <c:v>17.197309000000001</c:v>
                </c:pt>
                <c:pt idx="19397">
                  <c:v>17.198277999999988</c:v>
                </c:pt>
                <c:pt idx="19398">
                  <c:v>17.197861000000294</c:v>
                </c:pt>
                <c:pt idx="19399">
                  <c:v>17.197368999999998</c:v>
                </c:pt>
                <c:pt idx="19400">
                  <c:v>17.198864000000135</c:v>
                </c:pt>
                <c:pt idx="19401">
                  <c:v>17.198656</c:v>
                </c:pt>
                <c:pt idx="19402">
                  <c:v>17.199200000000001</c:v>
                </c:pt>
                <c:pt idx="19403">
                  <c:v>17.197859000000211</c:v>
                </c:pt>
                <c:pt idx="19404">
                  <c:v>17.198891000000035</c:v>
                </c:pt>
                <c:pt idx="19405">
                  <c:v>17.198405999999999</c:v>
                </c:pt>
                <c:pt idx="19406">
                  <c:v>17.200021999999986</c:v>
                </c:pt>
                <c:pt idx="19407">
                  <c:v>17.198235</c:v>
                </c:pt>
                <c:pt idx="19408">
                  <c:v>17.200908999999999</c:v>
                </c:pt>
                <c:pt idx="19409">
                  <c:v>17.199383000000001</c:v>
                </c:pt>
                <c:pt idx="19410">
                  <c:v>17.199043</c:v>
                </c:pt>
                <c:pt idx="19411">
                  <c:v>17.200189999999989</c:v>
                </c:pt>
                <c:pt idx="19412">
                  <c:v>17.199148000000001</c:v>
                </c:pt>
                <c:pt idx="19413">
                  <c:v>17.200410999999889</c:v>
                </c:pt>
                <c:pt idx="19414">
                  <c:v>17.199725999999988</c:v>
                </c:pt>
                <c:pt idx="19415">
                  <c:v>17.198722999999781</c:v>
                </c:pt>
                <c:pt idx="19416">
                  <c:v>17.199986000000031</c:v>
                </c:pt>
                <c:pt idx="19417">
                  <c:v>17.199847999999999</c:v>
                </c:pt>
                <c:pt idx="19418">
                  <c:v>17.199641999999987</c:v>
                </c:pt>
                <c:pt idx="19419">
                  <c:v>17.200013999999989</c:v>
                </c:pt>
                <c:pt idx="19420">
                  <c:v>17.199842</c:v>
                </c:pt>
                <c:pt idx="19421">
                  <c:v>17.201056000000001</c:v>
                </c:pt>
                <c:pt idx="19422">
                  <c:v>17.200002999999889</c:v>
                </c:pt>
                <c:pt idx="19423">
                  <c:v>17.200372999999889</c:v>
                </c:pt>
                <c:pt idx="19424">
                  <c:v>17.201345</c:v>
                </c:pt>
                <c:pt idx="19425">
                  <c:v>17.200240999999803</c:v>
                </c:pt>
                <c:pt idx="19426">
                  <c:v>17.201844999999999</c:v>
                </c:pt>
                <c:pt idx="19427">
                  <c:v>17.201402999999889</c:v>
                </c:pt>
                <c:pt idx="19428">
                  <c:v>17.201298000000001</c:v>
                </c:pt>
                <c:pt idx="19429">
                  <c:v>17.200635999999989</c:v>
                </c:pt>
                <c:pt idx="19430">
                  <c:v>17.201516999999889</c:v>
                </c:pt>
                <c:pt idx="19431">
                  <c:v>17.201541999999989</c:v>
                </c:pt>
                <c:pt idx="19432">
                  <c:v>17.20074799999977</c:v>
                </c:pt>
                <c:pt idx="19433">
                  <c:v>17.201944000000001</c:v>
                </c:pt>
                <c:pt idx="19434">
                  <c:v>17.202241999999799</c:v>
                </c:pt>
                <c:pt idx="19435">
                  <c:v>17.200462000000002</c:v>
                </c:pt>
                <c:pt idx="19436">
                  <c:v>17.201021000000001</c:v>
                </c:pt>
                <c:pt idx="19437">
                  <c:v>17.201668000000005</c:v>
                </c:pt>
                <c:pt idx="19438">
                  <c:v>17.202048999999889</c:v>
                </c:pt>
                <c:pt idx="19439">
                  <c:v>17.201866000000031</c:v>
                </c:pt>
                <c:pt idx="19440">
                  <c:v>17.202546999999683</c:v>
                </c:pt>
                <c:pt idx="19441">
                  <c:v>17.201975000000203</c:v>
                </c:pt>
                <c:pt idx="19442">
                  <c:v>17.202514999999799</c:v>
                </c:pt>
                <c:pt idx="19443">
                  <c:v>17.202580999999814</c:v>
                </c:pt>
                <c:pt idx="19444">
                  <c:v>17.202850000000005</c:v>
                </c:pt>
                <c:pt idx="19445">
                  <c:v>17.202658</c:v>
                </c:pt>
                <c:pt idx="19446">
                  <c:v>17.202720999999759</c:v>
                </c:pt>
                <c:pt idx="19447">
                  <c:v>17.201421999999987</c:v>
                </c:pt>
                <c:pt idx="19448">
                  <c:v>17.203388</c:v>
                </c:pt>
                <c:pt idx="19449">
                  <c:v>17.202479999999788</c:v>
                </c:pt>
                <c:pt idx="19450">
                  <c:v>17.202894000000001</c:v>
                </c:pt>
                <c:pt idx="19451">
                  <c:v>17.202025999999989</c:v>
                </c:pt>
                <c:pt idx="19452">
                  <c:v>17.201976999999999</c:v>
                </c:pt>
                <c:pt idx="19453">
                  <c:v>17.202660000000002</c:v>
                </c:pt>
                <c:pt idx="19454">
                  <c:v>17.201698</c:v>
                </c:pt>
                <c:pt idx="19455">
                  <c:v>17.202052999999989</c:v>
                </c:pt>
                <c:pt idx="19456">
                  <c:v>17.203420999999889</c:v>
                </c:pt>
                <c:pt idx="19457">
                  <c:v>17.203145999999986</c:v>
                </c:pt>
                <c:pt idx="19458">
                  <c:v>17.201701999999987</c:v>
                </c:pt>
                <c:pt idx="19459">
                  <c:v>17.202161999999987</c:v>
                </c:pt>
                <c:pt idx="19460">
                  <c:v>17.20129</c:v>
                </c:pt>
                <c:pt idx="19461">
                  <c:v>17.201813000000001</c:v>
                </c:pt>
                <c:pt idx="19462">
                  <c:v>17.20121</c:v>
                </c:pt>
                <c:pt idx="19463">
                  <c:v>17.202630999999748</c:v>
                </c:pt>
                <c:pt idx="19464">
                  <c:v>17.202306999999781</c:v>
                </c:pt>
                <c:pt idx="19465">
                  <c:v>17.201428999999987</c:v>
                </c:pt>
                <c:pt idx="19466">
                  <c:v>17.203367</c:v>
                </c:pt>
                <c:pt idx="19467">
                  <c:v>17.201920000000001</c:v>
                </c:pt>
                <c:pt idx="19468">
                  <c:v>17.199909000000005</c:v>
                </c:pt>
                <c:pt idx="19469">
                  <c:v>17.201145</c:v>
                </c:pt>
                <c:pt idx="19470">
                  <c:v>17.201238999999987</c:v>
                </c:pt>
                <c:pt idx="19471">
                  <c:v>17.201279</c:v>
                </c:pt>
                <c:pt idx="19472">
                  <c:v>17.19943</c:v>
                </c:pt>
                <c:pt idx="19473">
                  <c:v>17.200834</c:v>
                </c:pt>
                <c:pt idx="19474">
                  <c:v>17.200831999999988</c:v>
                </c:pt>
                <c:pt idx="19475">
                  <c:v>17.200511999999989</c:v>
                </c:pt>
                <c:pt idx="19476">
                  <c:v>17.200604999999989</c:v>
                </c:pt>
                <c:pt idx="19477">
                  <c:v>17.199921000000035</c:v>
                </c:pt>
                <c:pt idx="19478">
                  <c:v>17.199659</c:v>
                </c:pt>
                <c:pt idx="19479">
                  <c:v>17.200903</c:v>
                </c:pt>
                <c:pt idx="19480">
                  <c:v>17.199190000000005</c:v>
                </c:pt>
                <c:pt idx="19481">
                  <c:v>17.198885000000196</c:v>
                </c:pt>
                <c:pt idx="19482">
                  <c:v>17.197599</c:v>
                </c:pt>
                <c:pt idx="19483">
                  <c:v>17.199099</c:v>
                </c:pt>
                <c:pt idx="19484">
                  <c:v>17.198414</c:v>
                </c:pt>
                <c:pt idx="19485">
                  <c:v>17.198853000000035</c:v>
                </c:pt>
                <c:pt idx="19486">
                  <c:v>17.198632999999774</c:v>
                </c:pt>
                <c:pt idx="19487">
                  <c:v>17.197905000000244</c:v>
                </c:pt>
                <c:pt idx="19488">
                  <c:v>17.198045999999987</c:v>
                </c:pt>
                <c:pt idx="19489">
                  <c:v>17.197137999999999</c:v>
                </c:pt>
                <c:pt idx="19490">
                  <c:v>17.198245999999987</c:v>
                </c:pt>
                <c:pt idx="19491">
                  <c:v>17.198288000000005</c:v>
                </c:pt>
                <c:pt idx="19492">
                  <c:v>17.197527000000001</c:v>
                </c:pt>
                <c:pt idx="19493">
                  <c:v>17.197485000000135</c:v>
                </c:pt>
                <c:pt idx="19494">
                  <c:v>17.196847999999999</c:v>
                </c:pt>
                <c:pt idx="19495">
                  <c:v>17.197593999999999</c:v>
                </c:pt>
                <c:pt idx="19496">
                  <c:v>17.198681000000001</c:v>
                </c:pt>
                <c:pt idx="19497">
                  <c:v>17.197787999999999</c:v>
                </c:pt>
                <c:pt idx="19498">
                  <c:v>17.197216000000001</c:v>
                </c:pt>
                <c:pt idx="19499">
                  <c:v>17.199223</c:v>
                </c:pt>
                <c:pt idx="19500">
                  <c:v>17.197430000000001</c:v>
                </c:pt>
                <c:pt idx="19501">
                  <c:v>17.198591</c:v>
                </c:pt>
                <c:pt idx="19502">
                  <c:v>17.198602999999814</c:v>
                </c:pt>
                <c:pt idx="19503">
                  <c:v>17.198501999999987</c:v>
                </c:pt>
                <c:pt idx="19504">
                  <c:v>17.198183</c:v>
                </c:pt>
                <c:pt idx="19505">
                  <c:v>17.198511</c:v>
                </c:pt>
                <c:pt idx="19506">
                  <c:v>17.198105000000005</c:v>
                </c:pt>
                <c:pt idx="19507">
                  <c:v>17.197728999999999</c:v>
                </c:pt>
                <c:pt idx="19508">
                  <c:v>17.199943999999999</c:v>
                </c:pt>
                <c:pt idx="19509">
                  <c:v>17.196833000000005</c:v>
                </c:pt>
                <c:pt idx="19510">
                  <c:v>17.198623999999889</c:v>
                </c:pt>
                <c:pt idx="19511">
                  <c:v>17.198111000000001</c:v>
                </c:pt>
                <c:pt idx="19512">
                  <c:v>17.199656999999988</c:v>
                </c:pt>
                <c:pt idx="19513">
                  <c:v>17.198924999999999</c:v>
                </c:pt>
                <c:pt idx="19514">
                  <c:v>17.198834999999999</c:v>
                </c:pt>
                <c:pt idx="19515">
                  <c:v>17.199144</c:v>
                </c:pt>
                <c:pt idx="19516">
                  <c:v>17.199767999999999</c:v>
                </c:pt>
                <c:pt idx="19517">
                  <c:v>17.199083000000005</c:v>
                </c:pt>
                <c:pt idx="19518">
                  <c:v>17.198338</c:v>
                </c:pt>
                <c:pt idx="19519">
                  <c:v>17.200515999999986</c:v>
                </c:pt>
                <c:pt idx="19520">
                  <c:v>17.19924</c:v>
                </c:pt>
                <c:pt idx="19521">
                  <c:v>17.199459000000001</c:v>
                </c:pt>
                <c:pt idx="19522">
                  <c:v>17.199242000000002</c:v>
                </c:pt>
                <c:pt idx="19523">
                  <c:v>17.199797</c:v>
                </c:pt>
                <c:pt idx="19524">
                  <c:v>17.200763999999989</c:v>
                </c:pt>
                <c:pt idx="19525">
                  <c:v>17.199822999999999</c:v>
                </c:pt>
                <c:pt idx="19526">
                  <c:v>17.198708999999987</c:v>
                </c:pt>
                <c:pt idx="19527">
                  <c:v>17.199635000000001</c:v>
                </c:pt>
                <c:pt idx="19528">
                  <c:v>17.200158999999999</c:v>
                </c:pt>
                <c:pt idx="19529">
                  <c:v>17.200419999999784</c:v>
                </c:pt>
                <c:pt idx="19530">
                  <c:v>17.200057999999999</c:v>
                </c:pt>
                <c:pt idx="19531">
                  <c:v>17.200952999999988</c:v>
                </c:pt>
                <c:pt idx="19532">
                  <c:v>17.199396</c:v>
                </c:pt>
                <c:pt idx="19533">
                  <c:v>17.201138</c:v>
                </c:pt>
                <c:pt idx="19534">
                  <c:v>17.200305999999987</c:v>
                </c:pt>
                <c:pt idx="19535">
                  <c:v>17.200315</c:v>
                </c:pt>
                <c:pt idx="19536">
                  <c:v>17.201329999999889</c:v>
                </c:pt>
                <c:pt idx="19537">
                  <c:v>17.200641999999807</c:v>
                </c:pt>
                <c:pt idx="19538">
                  <c:v>17.201201999999999</c:v>
                </c:pt>
                <c:pt idx="19539">
                  <c:v>17.201039999999889</c:v>
                </c:pt>
                <c:pt idx="19540">
                  <c:v>17.199919000000001</c:v>
                </c:pt>
                <c:pt idx="19541">
                  <c:v>17.200330999999807</c:v>
                </c:pt>
                <c:pt idx="19542">
                  <c:v>17.201968999999998</c:v>
                </c:pt>
                <c:pt idx="19543">
                  <c:v>17.201118000000001</c:v>
                </c:pt>
                <c:pt idx="19544">
                  <c:v>17.202010999999889</c:v>
                </c:pt>
                <c:pt idx="19545">
                  <c:v>17.201763</c:v>
                </c:pt>
                <c:pt idx="19546">
                  <c:v>17.201906000000001</c:v>
                </c:pt>
                <c:pt idx="19547">
                  <c:v>17.178906999999999</c:v>
                </c:pt>
                <c:pt idx="19548">
                  <c:v>17.138719999999989</c:v>
                </c:pt>
                <c:pt idx="19549">
                  <c:v>17.119347000000001</c:v>
                </c:pt>
                <c:pt idx="19550">
                  <c:v>17.117643000000001</c:v>
                </c:pt>
                <c:pt idx="19551">
                  <c:v>17.119415000000131</c:v>
                </c:pt>
                <c:pt idx="19552">
                  <c:v>17.118309</c:v>
                </c:pt>
                <c:pt idx="19553">
                  <c:v>17.118738</c:v>
                </c:pt>
                <c:pt idx="19554">
                  <c:v>17.116795000000035</c:v>
                </c:pt>
                <c:pt idx="19555">
                  <c:v>17.112814000000135</c:v>
                </c:pt>
                <c:pt idx="19556">
                  <c:v>17.102492999999889</c:v>
                </c:pt>
                <c:pt idx="19557">
                  <c:v>17.088441999999763</c:v>
                </c:pt>
                <c:pt idx="19558">
                  <c:v>17.072817000000001</c:v>
                </c:pt>
                <c:pt idx="19559">
                  <c:v>17.058646999999763</c:v>
                </c:pt>
                <c:pt idx="19560">
                  <c:v>17.043652999999889</c:v>
                </c:pt>
                <c:pt idx="19561">
                  <c:v>17.031618000000005</c:v>
                </c:pt>
                <c:pt idx="19562">
                  <c:v>17.016393999999988</c:v>
                </c:pt>
                <c:pt idx="19563">
                  <c:v>17.002541999999803</c:v>
                </c:pt>
                <c:pt idx="19564">
                  <c:v>16.992631999999759</c:v>
                </c:pt>
                <c:pt idx="19565">
                  <c:v>16.981568999999986</c:v>
                </c:pt>
                <c:pt idx="19566">
                  <c:v>16.975180000000002</c:v>
                </c:pt>
                <c:pt idx="19567">
                  <c:v>16.973438000000002</c:v>
                </c:pt>
                <c:pt idx="19568">
                  <c:v>16.975470999999889</c:v>
                </c:pt>
                <c:pt idx="19569">
                  <c:v>16.990449999999687</c:v>
                </c:pt>
                <c:pt idx="19570">
                  <c:v>17.016472</c:v>
                </c:pt>
                <c:pt idx="19571">
                  <c:v>17.029035999999987</c:v>
                </c:pt>
                <c:pt idx="19572">
                  <c:v>17.023834000000001</c:v>
                </c:pt>
                <c:pt idx="19573">
                  <c:v>17.011507000000005</c:v>
                </c:pt>
                <c:pt idx="19574">
                  <c:v>16.994356</c:v>
                </c:pt>
                <c:pt idx="19575">
                  <c:v>16.986060999999989</c:v>
                </c:pt>
                <c:pt idx="19576">
                  <c:v>16.981515999999989</c:v>
                </c:pt>
                <c:pt idx="19577">
                  <c:v>16.979481</c:v>
                </c:pt>
                <c:pt idx="19578">
                  <c:v>16.982509999999643</c:v>
                </c:pt>
                <c:pt idx="19579">
                  <c:v>16.98668699999973</c:v>
                </c:pt>
                <c:pt idx="19580">
                  <c:v>16.992248999999781</c:v>
                </c:pt>
                <c:pt idx="19581">
                  <c:v>16.994883000000005</c:v>
                </c:pt>
                <c:pt idx="19582">
                  <c:v>17.000187</c:v>
                </c:pt>
                <c:pt idx="19583">
                  <c:v>17.003814999999999</c:v>
                </c:pt>
                <c:pt idx="19584">
                  <c:v>17.004909999999999</c:v>
                </c:pt>
                <c:pt idx="19585">
                  <c:v>17.007524</c:v>
                </c:pt>
                <c:pt idx="19586">
                  <c:v>17.007137</c:v>
                </c:pt>
                <c:pt idx="19587">
                  <c:v>17.01013</c:v>
                </c:pt>
                <c:pt idx="19588">
                  <c:v>17.009487</c:v>
                </c:pt>
                <c:pt idx="19589">
                  <c:v>17.008863000000005</c:v>
                </c:pt>
                <c:pt idx="19590">
                  <c:v>17.010629999999889</c:v>
                </c:pt>
                <c:pt idx="19591">
                  <c:v>17.009591999999987</c:v>
                </c:pt>
                <c:pt idx="19592">
                  <c:v>17.009568999999999</c:v>
                </c:pt>
                <c:pt idx="19593">
                  <c:v>17.009625999999987</c:v>
                </c:pt>
                <c:pt idx="19594">
                  <c:v>17.009927999999999</c:v>
                </c:pt>
                <c:pt idx="19595">
                  <c:v>17.008977999999999</c:v>
                </c:pt>
                <c:pt idx="19596">
                  <c:v>17.007504000000001</c:v>
                </c:pt>
                <c:pt idx="19597">
                  <c:v>17.008344999999807</c:v>
                </c:pt>
                <c:pt idx="19598">
                  <c:v>17.007421000000001</c:v>
                </c:pt>
                <c:pt idx="19599">
                  <c:v>17.006782999999889</c:v>
                </c:pt>
                <c:pt idx="19600">
                  <c:v>17.005685999999987</c:v>
                </c:pt>
                <c:pt idx="19601">
                  <c:v>17.004128000000001</c:v>
                </c:pt>
                <c:pt idx="19602">
                  <c:v>17.003291999999988</c:v>
                </c:pt>
                <c:pt idx="19603">
                  <c:v>17.001463000000001</c:v>
                </c:pt>
                <c:pt idx="19604">
                  <c:v>17.001605999999999</c:v>
                </c:pt>
                <c:pt idx="19605">
                  <c:v>16.999591999999989</c:v>
                </c:pt>
                <c:pt idx="19606">
                  <c:v>16.998687999999788</c:v>
                </c:pt>
                <c:pt idx="19607">
                  <c:v>16.999276999999989</c:v>
                </c:pt>
                <c:pt idx="19608">
                  <c:v>16.997997000000005</c:v>
                </c:pt>
                <c:pt idx="19609">
                  <c:v>16.998811999999987</c:v>
                </c:pt>
                <c:pt idx="19610">
                  <c:v>16.998475999999989</c:v>
                </c:pt>
                <c:pt idx="19611">
                  <c:v>16.998965999999999</c:v>
                </c:pt>
                <c:pt idx="19612">
                  <c:v>16.997934000000001</c:v>
                </c:pt>
                <c:pt idx="19613">
                  <c:v>16.998168999999987</c:v>
                </c:pt>
                <c:pt idx="19614">
                  <c:v>16.997889000000001</c:v>
                </c:pt>
                <c:pt idx="19615">
                  <c:v>16.999162999999989</c:v>
                </c:pt>
                <c:pt idx="19616">
                  <c:v>16.998387999999807</c:v>
                </c:pt>
                <c:pt idx="19617">
                  <c:v>16.997392999999889</c:v>
                </c:pt>
                <c:pt idx="19618">
                  <c:v>16.998929999999795</c:v>
                </c:pt>
                <c:pt idx="19619">
                  <c:v>16.996914</c:v>
                </c:pt>
                <c:pt idx="19620">
                  <c:v>16.999504000000002</c:v>
                </c:pt>
                <c:pt idx="19621">
                  <c:v>16.998256999999889</c:v>
                </c:pt>
                <c:pt idx="19622">
                  <c:v>16.999734999999784</c:v>
                </c:pt>
                <c:pt idx="19623">
                  <c:v>17.000136999999889</c:v>
                </c:pt>
                <c:pt idx="19624">
                  <c:v>16.998383999999795</c:v>
                </c:pt>
                <c:pt idx="19625">
                  <c:v>16.997605999999987</c:v>
                </c:pt>
                <c:pt idx="19626">
                  <c:v>16.999145999999989</c:v>
                </c:pt>
                <c:pt idx="19627">
                  <c:v>16.99905</c:v>
                </c:pt>
                <c:pt idx="19628">
                  <c:v>17.000302999999889</c:v>
                </c:pt>
                <c:pt idx="19629">
                  <c:v>16.999206999999807</c:v>
                </c:pt>
                <c:pt idx="19630">
                  <c:v>16.998864999999999</c:v>
                </c:pt>
                <c:pt idx="19631">
                  <c:v>16.999881999999999</c:v>
                </c:pt>
                <c:pt idx="19632">
                  <c:v>17.000658000000001</c:v>
                </c:pt>
                <c:pt idx="19633">
                  <c:v>16.99925</c:v>
                </c:pt>
                <c:pt idx="19634">
                  <c:v>16.998147999999762</c:v>
                </c:pt>
                <c:pt idx="19635">
                  <c:v>17.000119999999889</c:v>
                </c:pt>
                <c:pt idx="19636">
                  <c:v>17.000308999999987</c:v>
                </c:pt>
                <c:pt idx="19637">
                  <c:v>17.000401</c:v>
                </c:pt>
                <c:pt idx="19638">
                  <c:v>17.001100999999988</c:v>
                </c:pt>
                <c:pt idx="19639">
                  <c:v>16.999468</c:v>
                </c:pt>
                <c:pt idx="19640">
                  <c:v>17.000728999999989</c:v>
                </c:pt>
                <c:pt idx="19641">
                  <c:v>17.000129999999814</c:v>
                </c:pt>
                <c:pt idx="19642">
                  <c:v>17.000230999999989</c:v>
                </c:pt>
                <c:pt idx="19643">
                  <c:v>17.001583</c:v>
                </c:pt>
                <c:pt idx="19644">
                  <c:v>17.001283999999988</c:v>
                </c:pt>
                <c:pt idx="19645">
                  <c:v>16.999761999999986</c:v>
                </c:pt>
                <c:pt idx="19646">
                  <c:v>17.002071000000001</c:v>
                </c:pt>
                <c:pt idx="19647">
                  <c:v>17.002282999999807</c:v>
                </c:pt>
                <c:pt idx="19648">
                  <c:v>17.001621</c:v>
                </c:pt>
                <c:pt idx="19649">
                  <c:v>17.001384999999999</c:v>
                </c:pt>
                <c:pt idx="19650">
                  <c:v>17.001336999999989</c:v>
                </c:pt>
                <c:pt idx="19651">
                  <c:v>17.001298999999999</c:v>
                </c:pt>
                <c:pt idx="19652">
                  <c:v>17.001787</c:v>
                </c:pt>
                <c:pt idx="19653">
                  <c:v>17.001439999999889</c:v>
                </c:pt>
                <c:pt idx="19654">
                  <c:v>17.001671000000005</c:v>
                </c:pt>
                <c:pt idx="19655">
                  <c:v>17.001268000000035</c:v>
                </c:pt>
                <c:pt idx="19656">
                  <c:v>17.001925000000035</c:v>
                </c:pt>
                <c:pt idx="19657">
                  <c:v>17.001533999999989</c:v>
                </c:pt>
                <c:pt idx="19658">
                  <c:v>17.001501000000001</c:v>
                </c:pt>
                <c:pt idx="19659">
                  <c:v>17.001674999999999</c:v>
                </c:pt>
                <c:pt idx="19660">
                  <c:v>17.001089</c:v>
                </c:pt>
                <c:pt idx="19661">
                  <c:v>17.001192</c:v>
                </c:pt>
                <c:pt idx="19662">
                  <c:v>17.001723999999989</c:v>
                </c:pt>
                <c:pt idx="19663">
                  <c:v>17.001470999999999</c:v>
                </c:pt>
                <c:pt idx="19664">
                  <c:v>17.001204999999999</c:v>
                </c:pt>
                <c:pt idx="19665">
                  <c:v>17.001422999999889</c:v>
                </c:pt>
                <c:pt idx="19666">
                  <c:v>17.000933</c:v>
                </c:pt>
                <c:pt idx="19667">
                  <c:v>16.999604999999889</c:v>
                </c:pt>
                <c:pt idx="19668">
                  <c:v>16.999956000000001</c:v>
                </c:pt>
                <c:pt idx="19669">
                  <c:v>17.001669</c:v>
                </c:pt>
                <c:pt idx="19670">
                  <c:v>16.999392999999788</c:v>
                </c:pt>
                <c:pt idx="19671">
                  <c:v>16.99954799999977</c:v>
                </c:pt>
                <c:pt idx="19672">
                  <c:v>16.999244999999807</c:v>
                </c:pt>
                <c:pt idx="19673">
                  <c:v>17.000883000000005</c:v>
                </c:pt>
                <c:pt idx="19674">
                  <c:v>16.999988999999999</c:v>
                </c:pt>
                <c:pt idx="19675">
                  <c:v>16.99809999999977</c:v>
                </c:pt>
                <c:pt idx="19676">
                  <c:v>16.999419999999766</c:v>
                </c:pt>
                <c:pt idx="19677">
                  <c:v>16.999339999999748</c:v>
                </c:pt>
                <c:pt idx="19678">
                  <c:v>16.997952999999999</c:v>
                </c:pt>
                <c:pt idx="19679">
                  <c:v>16.998568999999989</c:v>
                </c:pt>
                <c:pt idx="19680">
                  <c:v>16.999461999999987</c:v>
                </c:pt>
                <c:pt idx="19681">
                  <c:v>16.998717999999748</c:v>
                </c:pt>
                <c:pt idx="19682">
                  <c:v>16.998305999999989</c:v>
                </c:pt>
                <c:pt idx="19683">
                  <c:v>16.998595999999889</c:v>
                </c:pt>
                <c:pt idx="19684">
                  <c:v>16.998595999999889</c:v>
                </c:pt>
                <c:pt idx="19685">
                  <c:v>16.998628999999781</c:v>
                </c:pt>
                <c:pt idx="19686">
                  <c:v>16.997807000000005</c:v>
                </c:pt>
                <c:pt idx="19687">
                  <c:v>16.999112999999788</c:v>
                </c:pt>
                <c:pt idx="19688">
                  <c:v>16.999648999999799</c:v>
                </c:pt>
                <c:pt idx="19689">
                  <c:v>16.998586999999763</c:v>
                </c:pt>
                <c:pt idx="19690">
                  <c:v>16.997900000000001</c:v>
                </c:pt>
                <c:pt idx="19691">
                  <c:v>16.998639999999664</c:v>
                </c:pt>
                <c:pt idx="19692">
                  <c:v>16.997712999999774</c:v>
                </c:pt>
                <c:pt idx="19693">
                  <c:v>16.998412999999701</c:v>
                </c:pt>
                <c:pt idx="19694">
                  <c:v>16.998347999999744</c:v>
                </c:pt>
                <c:pt idx="19695">
                  <c:v>16.998782999999708</c:v>
                </c:pt>
                <c:pt idx="19696">
                  <c:v>16.999497999999889</c:v>
                </c:pt>
                <c:pt idx="19697">
                  <c:v>16.999071000000001</c:v>
                </c:pt>
                <c:pt idx="19698">
                  <c:v>16.999301999999989</c:v>
                </c:pt>
                <c:pt idx="19699">
                  <c:v>16.999576999999814</c:v>
                </c:pt>
                <c:pt idx="19700">
                  <c:v>16.99841699999973</c:v>
                </c:pt>
                <c:pt idx="19701">
                  <c:v>16.999067</c:v>
                </c:pt>
                <c:pt idx="19702">
                  <c:v>16.998795999999889</c:v>
                </c:pt>
                <c:pt idx="19703">
                  <c:v>17.000488000000001</c:v>
                </c:pt>
                <c:pt idx="19704">
                  <c:v>16.999621999999889</c:v>
                </c:pt>
                <c:pt idx="19705">
                  <c:v>17.000218999999987</c:v>
                </c:pt>
                <c:pt idx="19706">
                  <c:v>16.999651</c:v>
                </c:pt>
                <c:pt idx="19707">
                  <c:v>16.998755999999986</c:v>
                </c:pt>
                <c:pt idx="19708">
                  <c:v>17.001519999999989</c:v>
                </c:pt>
                <c:pt idx="19709">
                  <c:v>17.00009</c:v>
                </c:pt>
                <c:pt idx="19710">
                  <c:v>16.999831999999987</c:v>
                </c:pt>
                <c:pt idx="19711">
                  <c:v>16.999492999999781</c:v>
                </c:pt>
                <c:pt idx="19712">
                  <c:v>16.999898999999999</c:v>
                </c:pt>
                <c:pt idx="19713">
                  <c:v>17.001480000000001</c:v>
                </c:pt>
                <c:pt idx="19714">
                  <c:v>16.999963999999999</c:v>
                </c:pt>
                <c:pt idx="19715">
                  <c:v>17.000617999999989</c:v>
                </c:pt>
                <c:pt idx="19716">
                  <c:v>17.000786000000002</c:v>
                </c:pt>
                <c:pt idx="19717">
                  <c:v>17.001289</c:v>
                </c:pt>
                <c:pt idx="19718">
                  <c:v>17.000399000000002</c:v>
                </c:pt>
                <c:pt idx="19719">
                  <c:v>17.000236999999807</c:v>
                </c:pt>
                <c:pt idx="19720">
                  <c:v>17.000565999999999</c:v>
                </c:pt>
                <c:pt idx="19721">
                  <c:v>17.001111999999999</c:v>
                </c:pt>
                <c:pt idx="19722">
                  <c:v>17.000585999999988</c:v>
                </c:pt>
                <c:pt idx="19723">
                  <c:v>17.002775</c:v>
                </c:pt>
                <c:pt idx="19724">
                  <c:v>17.00029</c:v>
                </c:pt>
                <c:pt idx="19725">
                  <c:v>17.000153000000001</c:v>
                </c:pt>
                <c:pt idx="19726">
                  <c:v>17.000252</c:v>
                </c:pt>
                <c:pt idx="19727">
                  <c:v>17.000783999999989</c:v>
                </c:pt>
                <c:pt idx="19728">
                  <c:v>17.001149999999889</c:v>
                </c:pt>
                <c:pt idx="19729">
                  <c:v>17.000603000000002</c:v>
                </c:pt>
                <c:pt idx="19730">
                  <c:v>17.000938000000001</c:v>
                </c:pt>
                <c:pt idx="19731">
                  <c:v>17.000406000000002</c:v>
                </c:pt>
                <c:pt idx="19732">
                  <c:v>17.000644999999889</c:v>
                </c:pt>
                <c:pt idx="19733">
                  <c:v>16.999987000000001</c:v>
                </c:pt>
                <c:pt idx="19734">
                  <c:v>17.000292000000002</c:v>
                </c:pt>
                <c:pt idx="19735">
                  <c:v>17.001298999999999</c:v>
                </c:pt>
                <c:pt idx="19736">
                  <c:v>17.002423999999788</c:v>
                </c:pt>
                <c:pt idx="19737">
                  <c:v>17.001560000000001</c:v>
                </c:pt>
                <c:pt idx="19738">
                  <c:v>17.000774</c:v>
                </c:pt>
                <c:pt idx="19739">
                  <c:v>17.002040999999807</c:v>
                </c:pt>
                <c:pt idx="19740">
                  <c:v>17.001131000000001</c:v>
                </c:pt>
                <c:pt idx="19741">
                  <c:v>17.000783999999989</c:v>
                </c:pt>
                <c:pt idx="19742">
                  <c:v>17.000447999999889</c:v>
                </c:pt>
                <c:pt idx="19743">
                  <c:v>17.001405999999999</c:v>
                </c:pt>
                <c:pt idx="19744">
                  <c:v>17.001487999999988</c:v>
                </c:pt>
                <c:pt idx="19745">
                  <c:v>17.001937999999999</c:v>
                </c:pt>
                <c:pt idx="19746">
                  <c:v>17.001906999999999</c:v>
                </c:pt>
                <c:pt idx="19747">
                  <c:v>17.000893000000001</c:v>
                </c:pt>
                <c:pt idx="19748">
                  <c:v>17.001974000000189</c:v>
                </c:pt>
                <c:pt idx="19749">
                  <c:v>16.999894999999999</c:v>
                </c:pt>
                <c:pt idx="19750">
                  <c:v>17.000216000000002</c:v>
                </c:pt>
                <c:pt idx="19751">
                  <c:v>17.000890999999999</c:v>
                </c:pt>
                <c:pt idx="19752">
                  <c:v>16.999783999999799</c:v>
                </c:pt>
                <c:pt idx="19753">
                  <c:v>17.001277999999999</c:v>
                </c:pt>
                <c:pt idx="19754">
                  <c:v>17.000374000000001</c:v>
                </c:pt>
                <c:pt idx="19755">
                  <c:v>17.000191000000001</c:v>
                </c:pt>
                <c:pt idx="19756">
                  <c:v>17.000360000000001</c:v>
                </c:pt>
                <c:pt idx="19757">
                  <c:v>17.001035999999999</c:v>
                </c:pt>
                <c:pt idx="19758">
                  <c:v>17.000292000000002</c:v>
                </c:pt>
                <c:pt idx="19759">
                  <c:v>17.000615999999987</c:v>
                </c:pt>
                <c:pt idx="19760">
                  <c:v>17.000080000000001</c:v>
                </c:pt>
                <c:pt idx="19761">
                  <c:v>16.999925999999999</c:v>
                </c:pt>
                <c:pt idx="19762">
                  <c:v>16.999619999999741</c:v>
                </c:pt>
                <c:pt idx="19763">
                  <c:v>16.998431999999781</c:v>
                </c:pt>
                <c:pt idx="19764">
                  <c:v>16.999395</c:v>
                </c:pt>
                <c:pt idx="19765">
                  <c:v>16.99943399999977</c:v>
                </c:pt>
                <c:pt idx="19766">
                  <c:v>16.999434999999803</c:v>
                </c:pt>
                <c:pt idx="19767">
                  <c:v>17.00053999999977</c:v>
                </c:pt>
                <c:pt idx="19768">
                  <c:v>16.998398000000002</c:v>
                </c:pt>
                <c:pt idx="19769">
                  <c:v>16.998913000000002</c:v>
                </c:pt>
                <c:pt idx="19770">
                  <c:v>16.999238999999989</c:v>
                </c:pt>
                <c:pt idx="19771">
                  <c:v>16.999011999999986</c:v>
                </c:pt>
                <c:pt idx="19772">
                  <c:v>16.999421999999889</c:v>
                </c:pt>
                <c:pt idx="19773">
                  <c:v>16.998525999999799</c:v>
                </c:pt>
                <c:pt idx="19774">
                  <c:v>17.000157999999999</c:v>
                </c:pt>
                <c:pt idx="19775">
                  <c:v>16.999866000000001</c:v>
                </c:pt>
                <c:pt idx="19776">
                  <c:v>16.999505999999986</c:v>
                </c:pt>
                <c:pt idx="19777">
                  <c:v>17.000241999999989</c:v>
                </c:pt>
                <c:pt idx="19778">
                  <c:v>17.000491999999987</c:v>
                </c:pt>
                <c:pt idx="19779">
                  <c:v>16.998913000000002</c:v>
                </c:pt>
                <c:pt idx="19780">
                  <c:v>16.997921000000005</c:v>
                </c:pt>
                <c:pt idx="19781">
                  <c:v>16.998471999999989</c:v>
                </c:pt>
                <c:pt idx="19782">
                  <c:v>16.998441999999766</c:v>
                </c:pt>
                <c:pt idx="19783">
                  <c:v>16.999825000000001</c:v>
                </c:pt>
                <c:pt idx="19784">
                  <c:v>16.999389999999799</c:v>
                </c:pt>
                <c:pt idx="19785">
                  <c:v>16.99905</c:v>
                </c:pt>
                <c:pt idx="19786">
                  <c:v>16.997739999999755</c:v>
                </c:pt>
                <c:pt idx="19787">
                  <c:v>17.000543999999795</c:v>
                </c:pt>
                <c:pt idx="19788">
                  <c:v>16.998431999999781</c:v>
                </c:pt>
                <c:pt idx="19789">
                  <c:v>16.999565</c:v>
                </c:pt>
                <c:pt idx="19790">
                  <c:v>16.999282999999803</c:v>
                </c:pt>
                <c:pt idx="19791">
                  <c:v>17.000333999999889</c:v>
                </c:pt>
                <c:pt idx="19792">
                  <c:v>16.999808999999999</c:v>
                </c:pt>
                <c:pt idx="19793">
                  <c:v>16.999625999999989</c:v>
                </c:pt>
                <c:pt idx="19794">
                  <c:v>16.998471999999989</c:v>
                </c:pt>
                <c:pt idx="19795">
                  <c:v>17.000114</c:v>
                </c:pt>
                <c:pt idx="19796">
                  <c:v>16.999535000000002</c:v>
                </c:pt>
                <c:pt idx="19797">
                  <c:v>17.001055000000203</c:v>
                </c:pt>
                <c:pt idx="19798">
                  <c:v>16.998888000000001</c:v>
                </c:pt>
                <c:pt idx="19799">
                  <c:v>16.998523999999723</c:v>
                </c:pt>
                <c:pt idx="19800">
                  <c:v>16.999211999999989</c:v>
                </c:pt>
                <c:pt idx="19801">
                  <c:v>16.999021999999989</c:v>
                </c:pt>
                <c:pt idx="19802">
                  <c:v>16.999524999999807</c:v>
                </c:pt>
                <c:pt idx="19803">
                  <c:v>16.999682999999774</c:v>
                </c:pt>
                <c:pt idx="19804">
                  <c:v>16.999473999999989</c:v>
                </c:pt>
                <c:pt idx="19805">
                  <c:v>16.999808999999999</c:v>
                </c:pt>
                <c:pt idx="19806">
                  <c:v>16.999639999999701</c:v>
                </c:pt>
                <c:pt idx="19807">
                  <c:v>16.999125999999986</c:v>
                </c:pt>
                <c:pt idx="19808">
                  <c:v>16.999318999999989</c:v>
                </c:pt>
                <c:pt idx="19809">
                  <c:v>17.000142999999788</c:v>
                </c:pt>
                <c:pt idx="19810">
                  <c:v>17.000513000000002</c:v>
                </c:pt>
                <c:pt idx="19811">
                  <c:v>17.000919</c:v>
                </c:pt>
                <c:pt idx="19812">
                  <c:v>16.999966000000001</c:v>
                </c:pt>
                <c:pt idx="19813">
                  <c:v>17.000177000000001</c:v>
                </c:pt>
                <c:pt idx="19814">
                  <c:v>16.999953999999999</c:v>
                </c:pt>
                <c:pt idx="19815">
                  <c:v>17.000644999999889</c:v>
                </c:pt>
                <c:pt idx="19816">
                  <c:v>17.000937</c:v>
                </c:pt>
                <c:pt idx="19817">
                  <c:v>17.000933</c:v>
                </c:pt>
                <c:pt idx="19818">
                  <c:v>16.999867999999999</c:v>
                </c:pt>
                <c:pt idx="19819">
                  <c:v>16.998905000000001</c:v>
                </c:pt>
                <c:pt idx="19820">
                  <c:v>16.999455999999999</c:v>
                </c:pt>
                <c:pt idx="19821">
                  <c:v>17.000508999999987</c:v>
                </c:pt>
                <c:pt idx="19822">
                  <c:v>17.000021</c:v>
                </c:pt>
                <c:pt idx="19823">
                  <c:v>17.000271000000001</c:v>
                </c:pt>
                <c:pt idx="19824">
                  <c:v>17.000803000000001</c:v>
                </c:pt>
                <c:pt idx="19825">
                  <c:v>17.000074000000001</c:v>
                </c:pt>
                <c:pt idx="19826">
                  <c:v>17.000919</c:v>
                </c:pt>
                <c:pt idx="19827">
                  <c:v>17.000153000000001</c:v>
                </c:pt>
                <c:pt idx="19828">
                  <c:v>17.002143999999788</c:v>
                </c:pt>
                <c:pt idx="19829">
                  <c:v>16.999821000000001</c:v>
                </c:pt>
                <c:pt idx="19830">
                  <c:v>17.001593</c:v>
                </c:pt>
                <c:pt idx="19831">
                  <c:v>16.999797999999807</c:v>
                </c:pt>
                <c:pt idx="19832">
                  <c:v>17.001225000000005</c:v>
                </c:pt>
                <c:pt idx="19833">
                  <c:v>17.001453000000001</c:v>
                </c:pt>
                <c:pt idx="19834">
                  <c:v>17.000306999999989</c:v>
                </c:pt>
                <c:pt idx="19835">
                  <c:v>17.002641999999799</c:v>
                </c:pt>
                <c:pt idx="19836">
                  <c:v>17.001183999999999</c:v>
                </c:pt>
                <c:pt idx="19837">
                  <c:v>17.001270000000005</c:v>
                </c:pt>
                <c:pt idx="19838">
                  <c:v>17.001132999999989</c:v>
                </c:pt>
                <c:pt idx="19839">
                  <c:v>17.000019000000002</c:v>
                </c:pt>
                <c:pt idx="19840">
                  <c:v>17.001180999999999</c:v>
                </c:pt>
                <c:pt idx="19841">
                  <c:v>17.000195999999999</c:v>
                </c:pt>
                <c:pt idx="19842">
                  <c:v>16.999421999999889</c:v>
                </c:pt>
                <c:pt idx="19843">
                  <c:v>16.997983999999999</c:v>
                </c:pt>
                <c:pt idx="19844">
                  <c:v>17.000076</c:v>
                </c:pt>
                <c:pt idx="19845">
                  <c:v>16.999555999999988</c:v>
                </c:pt>
                <c:pt idx="19846">
                  <c:v>16.999211999999989</c:v>
                </c:pt>
                <c:pt idx="19847">
                  <c:v>16.998925999999987</c:v>
                </c:pt>
                <c:pt idx="19848">
                  <c:v>16.999646999999708</c:v>
                </c:pt>
                <c:pt idx="19849">
                  <c:v>16.999661999999987</c:v>
                </c:pt>
                <c:pt idx="19850">
                  <c:v>16.997422999999788</c:v>
                </c:pt>
                <c:pt idx="19851">
                  <c:v>16.999442999999701</c:v>
                </c:pt>
                <c:pt idx="19852">
                  <c:v>16.997798999999986</c:v>
                </c:pt>
                <c:pt idx="19853">
                  <c:v>16.997381000000001</c:v>
                </c:pt>
                <c:pt idx="19854">
                  <c:v>16.998212999999723</c:v>
                </c:pt>
                <c:pt idx="19855">
                  <c:v>16.998474000000002</c:v>
                </c:pt>
                <c:pt idx="19856">
                  <c:v>16.998742999999632</c:v>
                </c:pt>
                <c:pt idx="19857">
                  <c:v>16.998313999999763</c:v>
                </c:pt>
                <c:pt idx="19858">
                  <c:v>16.998139999999701</c:v>
                </c:pt>
                <c:pt idx="19859">
                  <c:v>16.998515999999814</c:v>
                </c:pt>
                <c:pt idx="19860">
                  <c:v>16.998978000000001</c:v>
                </c:pt>
                <c:pt idx="19861">
                  <c:v>16.998511999999799</c:v>
                </c:pt>
                <c:pt idx="19862">
                  <c:v>16.999278999999987</c:v>
                </c:pt>
                <c:pt idx="19863">
                  <c:v>16.997790999999989</c:v>
                </c:pt>
                <c:pt idx="19864">
                  <c:v>16.999631999999803</c:v>
                </c:pt>
                <c:pt idx="19865">
                  <c:v>16.998588999999889</c:v>
                </c:pt>
                <c:pt idx="19866">
                  <c:v>16.998467999999889</c:v>
                </c:pt>
                <c:pt idx="19867">
                  <c:v>16.999361</c:v>
                </c:pt>
                <c:pt idx="19868">
                  <c:v>16.99926</c:v>
                </c:pt>
                <c:pt idx="19869">
                  <c:v>16.998662999999766</c:v>
                </c:pt>
                <c:pt idx="19870">
                  <c:v>16.999172000000002</c:v>
                </c:pt>
                <c:pt idx="19871">
                  <c:v>16.999358999999988</c:v>
                </c:pt>
                <c:pt idx="19872">
                  <c:v>16.999761999999986</c:v>
                </c:pt>
                <c:pt idx="19873">
                  <c:v>16.997999</c:v>
                </c:pt>
                <c:pt idx="19874">
                  <c:v>16.997601</c:v>
                </c:pt>
                <c:pt idx="19875">
                  <c:v>16.999103999999889</c:v>
                </c:pt>
                <c:pt idx="19876">
                  <c:v>16.99833499999977</c:v>
                </c:pt>
                <c:pt idx="19877">
                  <c:v>16.999736999999715</c:v>
                </c:pt>
                <c:pt idx="19878">
                  <c:v>16.999362999999889</c:v>
                </c:pt>
                <c:pt idx="19879">
                  <c:v>16.999828000000001</c:v>
                </c:pt>
                <c:pt idx="19880">
                  <c:v>17.000475000000005</c:v>
                </c:pt>
                <c:pt idx="19881">
                  <c:v>16.999254000000001</c:v>
                </c:pt>
                <c:pt idx="19882">
                  <c:v>16.99999</c:v>
                </c:pt>
                <c:pt idx="19883">
                  <c:v>17.001325999999999</c:v>
                </c:pt>
                <c:pt idx="19884">
                  <c:v>16.99952299999973</c:v>
                </c:pt>
                <c:pt idx="19885">
                  <c:v>17.001553999999999</c:v>
                </c:pt>
                <c:pt idx="19886">
                  <c:v>17.000558999999999</c:v>
                </c:pt>
                <c:pt idx="19887">
                  <c:v>16.999763000000002</c:v>
                </c:pt>
                <c:pt idx="19888">
                  <c:v>17.001141000000001</c:v>
                </c:pt>
                <c:pt idx="19889">
                  <c:v>16.999545999999889</c:v>
                </c:pt>
                <c:pt idx="19890">
                  <c:v>17.000450000000001</c:v>
                </c:pt>
                <c:pt idx="19891">
                  <c:v>17.000944</c:v>
                </c:pt>
                <c:pt idx="19892">
                  <c:v>16.99935</c:v>
                </c:pt>
                <c:pt idx="19893">
                  <c:v>17.000693999999989</c:v>
                </c:pt>
                <c:pt idx="19894">
                  <c:v>17.001010999999988</c:v>
                </c:pt>
                <c:pt idx="19895">
                  <c:v>16.999388</c:v>
                </c:pt>
                <c:pt idx="19896">
                  <c:v>17.001839</c:v>
                </c:pt>
                <c:pt idx="19897">
                  <c:v>17.000426999999807</c:v>
                </c:pt>
                <c:pt idx="19898">
                  <c:v>17.001394000000001</c:v>
                </c:pt>
                <c:pt idx="19899">
                  <c:v>17.001826999999999</c:v>
                </c:pt>
                <c:pt idx="19900">
                  <c:v>17.000774</c:v>
                </c:pt>
                <c:pt idx="19901">
                  <c:v>17.00131</c:v>
                </c:pt>
                <c:pt idx="19902">
                  <c:v>17.001411000000001</c:v>
                </c:pt>
                <c:pt idx="19903">
                  <c:v>17.00132</c:v>
                </c:pt>
                <c:pt idx="19904">
                  <c:v>17.001352000000001</c:v>
                </c:pt>
                <c:pt idx="19905">
                  <c:v>17.000430999999889</c:v>
                </c:pt>
                <c:pt idx="19906">
                  <c:v>17.000401999999987</c:v>
                </c:pt>
                <c:pt idx="19907">
                  <c:v>17.001982000000005</c:v>
                </c:pt>
                <c:pt idx="19908">
                  <c:v>17.000954000000135</c:v>
                </c:pt>
                <c:pt idx="19909">
                  <c:v>16.999807000000001</c:v>
                </c:pt>
                <c:pt idx="19910">
                  <c:v>16.999725000000002</c:v>
                </c:pt>
                <c:pt idx="19911">
                  <c:v>17.000230999999989</c:v>
                </c:pt>
                <c:pt idx="19912">
                  <c:v>17.001352000000001</c:v>
                </c:pt>
                <c:pt idx="19913">
                  <c:v>17.000241999999989</c:v>
                </c:pt>
                <c:pt idx="19914">
                  <c:v>17.000672999999889</c:v>
                </c:pt>
                <c:pt idx="19915">
                  <c:v>17.001553999999999</c:v>
                </c:pt>
                <c:pt idx="19916">
                  <c:v>17.000551000000005</c:v>
                </c:pt>
                <c:pt idx="19917">
                  <c:v>16.999675999999987</c:v>
                </c:pt>
                <c:pt idx="19918">
                  <c:v>17.001038000000001</c:v>
                </c:pt>
                <c:pt idx="19919">
                  <c:v>17.000837000000001</c:v>
                </c:pt>
                <c:pt idx="19920">
                  <c:v>17.001304999999999</c:v>
                </c:pt>
                <c:pt idx="19921">
                  <c:v>17.000315000000001</c:v>
                </c:pt>
                <c:pt idx="19922">
                  <c:v>16.999880000000001</c:v>
                </c:pt>
                <c:pt idx="19923">
                  <c:v>17.000302999999889</c:v>
                </c:pt>
                <c:pt idx="19924">
                  <c:v>17.00141</c:v>
                </c:pt>
                <c:pt idx="19925">
                  <c:v>16.999254000000001</c:v>
                </c:pt>
                <c:pt idx="19926">
                  <c:v>16.998740999999679</c:v>
                </c:pt>
                <c:pt idx="19927">
                  <c:v>16.999089999999889</c:v>
                </c:pt>
                <c:pt idx="19928">
                  <c:v>17.001574000000005</c:v>
                </c:pt>
                <c:pt idx="19929">
                  <c:v>16.998134999999788</c:v>
                </c:pt>
                <c:pt idx="19930">
                  <c:v>16.999324999999889</c:v>
                </c:pt>
                <c:pt idx="19931">
                  <c:v>17.000102999999989</c:v>
                </c:pt>
                <c:pt idx="19932">
                  <c:v>16.999038999999989</c:v>
                </c:pt>
                <c:pt idx="19933">
                  <c:v>16.998925999999987</c:v>
                </c:pt>
                <c:pt idx="19934">
                  <c:v>16.998717999999748</c:v>
                </c:pt>
                <c:pt idx="19935">
                  <c:v>16.99951699999977</c:v>
                </c:pt>
                <c:pt idx="19936">
                  <c:v>16.999639999999701</c:v>
                </c:pt>
                <c:pt idx="19937">
                  <c:v>16.998911</c:v>
                </c:pt>
                <c:pt idx="19938">
                  <c:v>16.998351999999986</c:v>
                </c:pt>
                <c:pt idx="19939">
                  <c:v>16.999419999999766</c:v>
                </c:pt>
                <c:pt idx="19940">
                  <c:v>16.999490999999889</c:v>
                </c:pt>
                <c:pt idx="19941">
                  <c:v>16.998746999999657</c:v>
                </c:pt>
                <c:pt idx="19942">
                  <c:v>17.001421000000001</c:v>
                </c:pt>
                <c:pt idx="19943">
                  <c:v>16.999728999999814</c:v>
                </c:pt>
                <c:pt idx="19944">
                  <c:v>16.999440999999774</c:v>
                </c:pt>
                <c:pt idx="19945">
                  <c:v>17.000311</c:v>
                </c:pt>
                <c:pt idx="19946">
                  <c:v>16.999730999999763</c:v>
                </c:pt>
                <c:pt idx="19947">
                  <c:v>17.000140999999989</c:v>
                </c:pt>
                <c:pt idx="19948">
                  <c:v>17.000316999999889</c:v>
                </c:pt>
                <c:pt idx="19949">
                  <c:v>16.999980999999988</c:v>
                </c:pt>
                <c:pt idx="19950">
                  <c:v>17.002274</c:v>
                </c:pt>
                <c:pt idx="19951">
                  <c:v>16.999015999999987</c:v>
                </c:pt>
                <c:pt idx="19952">
                  <c:v>16.999919999999989</c:v>
                </c:pt>
                <c:pt idx="19953">
                  <c:v>17.000768999999988</c:v>
                </c:pt>
                <c:pt idx="19954">
                  <c:v>17.001902000000001</c:v>
                </c:pt>
                <c:pt idx="19955">
                  <c:v>17.000513000000002</c:v>
                </c:pt>
                <c:pt idx="19956">
                  <c:v>17.001701000000001</c:v>
                </c:pt>
                <c:pt idx="19957">
                  <c:v>16.999998000000001</c:v>
                </c:pt>
                <c:pt idx="19958">
                  <c:v>16.999616999999766</c:v>
                </c:pt>
                <c:pt idx="19959">
                  <c:v>16.999980999999988</c:v>
                </c:pt>
                <c:pt idx="19960">
                  <c:v>17.000595000000001</c:v>
                </c:pt>
                <c:pt idx="19961">
                  <c:v>17.000150999999999</c:v>
                </c:pt>
                <c:pt idx="19962">
                  <c:v>17.000875000000196</c:v>
                </c:pt>
                <c:pt idx="19963">
                  <c:v>17.000993999999999</c:v>
                </c:pt>
                <c:pt idx="19964">
                  <c:v>17.001282</c:v>
                </c:pt>
                <c:pt idx="19965">
                  <c:v>17.000548999999989</c:v>
                </c:pt>
                <c:pt idx="19966">
                  <c:v>17.000681</c:v>
                </c:pt>
                <c:pt idx="19967">
                  <c:v>17.001899999999999</c:v>
                </c:pt>
                <c:pt idx="19968">
                  <c:v>17.001346999999889</c:v>
                </c:pt>
                <c:pt idx="19969">
                  <c:v>17.000948000000001</c:v>
                </c:pt>
                <c:pt idx="19970">
                  <c:v>17.002258000000001</c:v>
                </c:pt>
                <c:pt idx="19971">
                  <c:v>17.001064000000031</c:v>
                </c:pt>
                <c:pt idx="19972">
                  <c:v>17.001377000000005</c:v>
                </c:pt>
                <c:pt idx="19973">
                  <c:v>17.000691999999987</c:v>
                </c:pt>
                <c:pt idx="19974">
                  <c:v>17.001158000000135</c:v>
                </c:pt>
                <c:pt idx="19975">
                  <c:v>17.001245000000001</c:v>
                </c:pt>
                <c:pt idx="19976">
                  <c:v>17.000422999999788</c:v>
                </c:pt>
                <c:pt idx="19977">
                  <c:v>17.000578000000001</c:v>
                </c:pt>
                <c:pt idx="19978">
                  <c:v>17.000489999999989</c:v>
                </c:pt>
                <c:pt idx="19979">
                  <c:v>17.000205999999999</c:v>
                </c:pt>
                <c:pt idx="19980">
                  <c:v>17.001761999999999</c:v>
                </c:pt>
                <c:pt idx="19981">
                  <c:v>17.000621999999989</c:v>
                </c:pt>
                <c:pt idx="19982">
                  <c:v>16.999804000000001</c:v>
                </c:pt>
                <c:pt idx="19983">
                  <c:v>17.000864000000131</c:v>
                </c:pt>
                <c:pt idx="19984">
                  <c:v>17.000011000000001</c:v>
                </c:pt>
                <c:pt idx="19985">
                  <c:v>16.999797999999807</c:v>
                </c:pt>
                <c:pt idx="19986">
                  <c:v>16.998088999999986</c:v>
                </c:pt>
                <c:pt idx="19987">
                  <c:v>16.997741999999889</c:v>
                </c:pt>
                <c:pt idx="19988">
                  <c:v>16.997019000000002</c:v>
                </c:pt>
                <c:pt idx="19989">
                  <c:v>16.966996999999989</c:v>
                </c:pt>
                <c:pt idx="19990">
                  <c:v>16.941946000000002</c:v>
                </c:pt>
                <c:pt idx="19991">
                  <c:v>16.927041999999989</c:v>
                </c:pt>
                <c:pt idx="19992">
                  <c:v>16.922269999999781</c:v>
                </c:pt>
                <c:pt idx="19993">
                  <c:v>16.921405999999987</c:v>
                </c:pt>
                <c:pt idx="19994">
                  <c:v>16.920560999999989</c:v>
                </c:pt>
                <c:pt idx="19995">
                  <c:v>16.919806999999999</c:v>
                </c:pt>
                <c:pt idx="19996">
                  <c:v>16.91921</c:v>
                </c:pt>
                <c:pt idx="19997">
                  <c:v>16.915811999999999</c:v>
                </c:pt>
                <c:pt idx="19998">
                  <c:v>16.909870000000005</c:v>
                </c:pt>
                <c:pt idx="19999">
                  <c:v>16.897518000000005</c:v>
                </c:pt>
                <c:pt idx="20000">
                  <c:v>16.886310999999989</c:v>
                </c:pt>
                <c:pt idx="20001">
                  <c:v>16.872479999999989</c:v>
                </c:pt>
                <c:pt idx="20002">
                  <c:v>16.857376000000031</c:v>
                </c:pt>
                <c:pt idx="20003">
                  <c:v>16.843907999999999</c:v>
                </c:pt>
                <c:pt idx="20004">
                  <c:v>16.830404000000001</c:v>
                </c:pt>
                <c:pt idx="20005">
                  <c:v>16.819592</c:v>
                </c:pt>
                <c:pt idx="20006">
                  <c:v>16.807918999999998</c:v>
                </c:pt>
                <c:pt idx="20007">
                  <c:v>16.797256000000001</c:v>
                </c:pt>
                <c:pt idx="20008">
                  <c:v>16.787501999999989</c:v>
                </c:pt>
                <c:pt idx="20009">
                  <c:v>16.782050999999989</c:v>
                </c:pt>
                <c:pt idx="20010">
                  <c:v>16.776683999999989</c:v>
                </c:pt>
                <c:pt idx="20011">
                  <c:v>16.778088</c:v>
                </c:pt>
                <c:pt idx="20012">
                  <c:v>16.777044</c:v>
                </c:pt>
                <c:pt idx="20013">
                  <c:v>16.785930999999795</c:v>
                </c:pt>
                <c:pt idx="20014">
                  <c:v>16.795447999999759</c:v>
                </c:pt>
                <c:pt idx="20015">
                  <c:v>16.805879999999988</c:v>
                </c:pt>
                <c:pt idx="20016">
                  <c:v>16.812887000000035</c:v>
                </c:pt>
                <c:pt idx="20017">
                  <c:v>16.815988999999998</c:v>
                </c:pt>
                <c:pt idx="20018">
                  <c:v>16.817657000000189</c:v>
                </c:pt>
                <c:pt idx="20019">
                  <c:v>16.818816999999999</c:v>
                </c:pt>
                <c:pt idx="20020">
                  <c:v>16.817379000000031</c:v>
                </c:pt>
                <c:pt idx="20021">
                  <c:v>16.815484999999999</c:v>
                </c:pt>
                <c:pt idx="20022">
                  <c:v>16.812994000000035</c:v>
                </c:pt>
                <c:pt idx="20023">
                  <c:v>16.808351999999999</c:v>
                </c:pt>
                <c:pt idx="20024">
                  <c:v>16.802807000000001</c:v>
                </c:pt>
                <c:pt idx="20025">
                  <c:v>16.798520999999774</c:v>
                </c:pt>
                <c:pt idx="20026">
                  <c:v>16.793191999999987</c:v>
                </c:pt>
                <c:pt idx="20027">
                  <c:v>16.791689000000002</c:v>
                </c:pt>
                <c:pt idx="20028">
                  <c:v>16.789647999999715</c:v>
                </c:pt>
                <c:pt idx="20029">
                  <c:v>16.789083000000002</c:v>
                </c:pt>
                <c:pt idx="20030">
                  <c:v>16.789401999999889</c:v>
                </c:pt>
                <c:pt idx="20031">
                  <c:v>16.787129999999788</c:v>
                </c:pt>
                <c:pt idx="20032">
                  <c:v>16.788291999999807</c:v>
                </c:pt>
                <c:pt idx="20033">
                  <c:v>16.789943999999807</c:v>
                </c:pt>
                <c:pt idx="20034">
                  <c:v>16.78910999999977</c:v>
                </c:pt>
                <c:pt idx="20035">
                  <c:v>16.789161999999987</c:v>
                </c:pt>
                <c:pt idx="20036">
                  <c:v>16.790759999999889</c:v>
                </c:pt>
                <c:pt idx="20037">
                  <c:v>16.790257</c:v>
                </c:pt>
                <c:pt idx="20038">
                  <c:v>16.791648999999989</c:v>
                </c:pt>
                <c:pt idx="20039">
                  <c:v>16.792302999999759</c:v>
                </c:pt>
                <c:pt idx="20040">
                  <c:v>16.792609999999723</c:v>
                </c:pt>
                <c:pt idx="20041">
                  <c:v>16.794415000000001</c:v>
                </c:pt>
                <c:pt idx="20042">
                  <c:v>16.795964999999999</c:v>
                </c:pt>
                <c:pt idx="20043">
                  <c:v>16.797608999999987</c:v>
                </c:pt>
                <c:pt idx="20044">
                  <c:v>16.797460999999988</c:v>
                </c:pt>
                <c:pt idx="20045">
                  <c:v>16.798646999999679</c:v>
                </c:pt>
                <c:pt idx="20046">
                  <c:v>16.798352999999889</c:v>
                </c:pt>
                <c:pt idx="20047">
                  <c:v>16.799378999999988</c:v>
                </c:pt>
                <c:pt idx="20048">
                  <c:v>16.799091000000001</c:v>
                </c:pt>
                <c:pt idx="20049">
                  <c:v>16.801435000000001</c:v>
                </c:pt>
                <c:pt idx="20050">
                  <c:v>16.800179</c:v>
                </c:pt>
                <c:pt idx="20051">
                  <c:v>16.800156000000001</c:v>
                </c:pt>
                <c:pt idx="20052">
                  <c:v>16.800901000000035</c:v>
                </c:pt>
                <c:pt idx="20053">
                  <c:v>16.799913</c:v>
                </c:pt>
                <c:pt idx="20054">
                  <c:v>16.800318000000001</c:v>
                </c:pt>
                <c:pt idx="20055">
                  <c:v>16.800631999999986</c:v>
                </c:pt>
                <c:pt idx="20056">
                  <c:v>16.803533999999889</c:v>
                </c:pt>
                <c:pt idx="20057">
                  <c:v>16.802828000000005</c:v>
                </c:pt>
                <c:pt idx="20058">
                  <c:v>16.801891000000211</c:v>
                </c:pt>
                <c:pt idx="20059">
                  <c:v>16.802775999999987</c:v>
                </c:pt>
                <c:pt idx="20060">
                  <c:v>16.802944</c:v>
                </c:pt>
                <c:pt idx="20061">
                  <c:v>16.802445999999989</c:v>
                </c:pt>
                <c:pt idx="20062">
                  <c:v>16.802351000000005</c:v>
                </c:pt>
                <c:pt idx="20063">
                  <c:v>16.803576</c:v>
                </c:pt>
                <c:pt idx="20064">
                  <c:v>16.802226999999807</c:v>
                </c:pt>
                <c:pt idx="20065">
                  <c:v>16.801931000000035</c:v>
                </c:pt>
                <c:pt idx="20066">
                  <c:v>16.801300000000001</c:v>
                </c:pt>
                <c:pt idx="20067">
                  <c:v>16.802041999999989</c:v>
                </c:pt>
                <c:pt idx="20068">
                  <c:v>16.803196</c:v>
                </c:pt>
                <c:pt idx="20069">
                  <c:v>16.803813999999999</c:v>
                </c:pt>
                <c:pt idx="20070">
                  <c:v>16.802354999999999</c:v>
                </c:pt>
                <c:pt idx="20071">
                  <c:v>16.802254000000001</c:v>
                </c:pt>
                <c:pt idx="20072">
                  <c:v>16.803196</c:v>
                </c:pt>
                <c:pt idx="20073">
                  <c:v>16.802306999999889</c:v>
                </c:pt>
                <c:pt idx="20074">
                  <c:v>16.803307</c:v>
                </c:pt>
                <c:pt idx="20075">
                  <c:v>16.803052999999988</c:v>
                </c:pt>
                <c:pt idx="20076">
                  <c:v>16.803806000000005</c:v>
                </c:pt>
                <c:pt idx="20077">
                  <c:v>16.803111999999999</c:v>
                </c:pt>
                <c:pt idx="20078">
                  <c:v>16.802644999999803</c:v>
                </c:pt>
                <c:pt idx="20079">
                  <c:v>16.801579</c:v>
                </c:pt>
                <c:pt idx="20080">
                  <c:v>16.803221000000001</c:v>
                </c:pt>
                <c:pt idx="20081">
                  <c:v>16.803495000000005</c:v>
                </c:pt>
                <c:pt idx="20082">
                  <c:v>16.803946</c:v>
                </c:pt>
                <c:pt idx="20083">
                  <c:v>16.803685999999999</c:v>
                </c:pt>
                <c:pt idx="20084">
                  <c:v>16.803970000000035</c:v>
                </c:pt>
                <c:pt idx="20085">
                  <c:v>16.804141999999999</c:v>
                </c:pt>
                <c:pt idx="20086">
                  <c:v>16.804027999999999</c:v>
                </c:pt>
                <c:pt idx="20087">
                  <c:v>16.804575000000035</c:v>
                </c:pt>
                <c:pt idx="20088">
                  <c:v>16.803860000000135</c:v>
                </c:pt>
                <c:pt idx="20089">
                  <c:v>16.804252999999999</c:v>
                </c:pt>
                <c:pt idx="20090">
                  <c:v>16.802958000000135</c:v>
                </c:pt>
                <c:pt idx="20091">
                  <c:v>16.804152999999999</c:v>
                </c:pt>
                <c:pt idx="20092">
                  <c:v>16.803360000000001</c:v>
                </c:pt>
                <c:pt idx="20093">
                  <c:v>16.803438</c:v>
                </c:pt>
                <c:pt idx="20094">
                  <c:v>16.802795</c:v>
                </c:pt>
                <c:pt idx="20095">
                  <c:v>16.804207000000005</c:v>
                </c:pt>
                <c:pt idx="20096">
                  <c:v>16.805050000000001</c:v>
                </c:pt>
                <c:pt idx="20097">
                  <c:v>16.803671000000001</c:v>
                </c:pt>
                <c:pt idx="20098">
                  <c:v>16.803284000000001</c:v>
                </c:pt>
                <c:pt idx="20099">
                  <c:v>16.801604999999999</c:v>
                </c:pt>
                <c:pt idx="20100">
                  <c:v>16.802793999999889</c:v>
                </c:pt>
                <c:pt idx="20101">
                  <c:v>16.803595999999999</c:v>
                </c:pt>
                <c:pt idx="20102">
                  <c:v>16.803046999999989</c:v>
                </c:pt>
                <c:pt idx="20103">
                  <c:v>16.803661000000005</c:v>
                </c:pt>
                <c:pt idx="20104">
                  <c:v>16.803577000000001</c:v>
                </c:pt>
                <c:pt idx="20105">
                  <c:v>16.803099</c:v>
                </c:pt>
                <c:pt idx="20106">
                  <c:v>16.803256999999999</c:v>
                </c:pt>
                <c:pt idx="20107">
                  <c:v>16.802146999999795</c:v>
                </c:pt>
                <c:pt idx="20108">
                  <c:v>16.803084999999999</c:v>
                </c:pt>
                <c:pt idx="20109">
                  <c:v>16.803353999999999</c:v>
                </c:pt>
                <c:pt idx="20110">
                  <c:v>16.801226</c:v>
                </c:pt>
                <c:pt idx="20111">
                  <c:v>16.801490999999999</c:v>
                </c:pt>
                <c:pt idx="20112">
                  <c:v>16.800623000000002</c:v>
                </c:pt>
                <c:pt idx="20113">
                  <c:v>16.800774000000001</c:v>
                </c:pt>
                <c:pt idx="20114">
                  <c:v>16.801029</c:v>
                </c:pt>
                <c:pt idx="20115">
                  <c:v>16.801748</c:v>
                </c:pt>
                <c:pt idx="20116">
                  <c:v>16.801162999999999</c:v>
                </c:pt>
                <c:pt idx="20117">
                  <c:v>16.801984999999998</c:v>
                </c:pt>
                <c:pt idx="20118">
                  <c:v>16.801940999999999</c:v>
                </c:pt>
                <c:pt idx="20119">
                  <c:v>16.801931000000035</c:v>
                </c:pt>
                <c:pt idx="20120">
                  <c:v>16.800820999999999</c:v>
                </c:pt>
                <c:pt idx="20121">
                  <c:v>16.801105000000035</c:v>
                </c:pt>
                <c:pt idx="20122">
                  <c:v>16.800391999999999</c:v>
                </c:pt>
                <c:pt idx="20123">
                  <c:v>16.800041</c:v>
                </c:pt>
                <c:pt idx="20124">
                  <c:v>16.798819999999989</c:v>
                </c:pt>
                <c:pt idx="20125">
                  <c:v>16.799976000000001</c:v>
                </c:pt>
                <c:pt idx="20126">
                  <c:v>16.799939999999989</c:v>
                </c:pt>
                <c:pt idx="20127">
                  <c:v>16.799562000000002</c:v>
                </c:pt>
                <c:pt idx="20128">
                  <c:v>16.800246999999889</c:v>
                </c:pt>
                <c:pt idx="20129">
                  <c:v>16.800008999999999</c:v>
                </c:pt>
                <c:pt idx="20130">
                  <c:v>16.800158000000035</c:v>
                </c:pt>
                <c:pt idx="20131">
                  <c:v>16.800751000000005</c:v>
                </c:pt>
                <c:pt idx="20132">
                  <c:v>16.797671999999999</c:v>
                </c:pt>
                <c:pt idx="20133">
                  <c:v>16.800080999999999</c:v>
                </c:pt>
                <c:pt idx="20134">
                  <c:v>16.798065000000001</c:v>
                </c:pt>
                <c:pt idx="20135">
                  <c:v>16.799358000000005</c:v>
                </c:pt>
                <c:pt idx="20136">
                  <c:v>16.798984999999988</c:v>
                </c:pt>
                <c:pt idx="20137">
                  <c:v>16.798718999999807</c:v>
                </c:pt>
                <c:pt idx="20138">
                  <c:v>16.798755999999987</c:v>
                </c:pt>
                <c:pt idx="20139">
                  <c:v>16.798908000000001</c:v>
                </c:pt>
                <c:pt idx="20140">
                  <c:v>16.798551999999987</c:v>
                </c:pt>
                <c:pt idx="20141">
                  <c:v>16.799308999999987</c:v>
                </c:pt>
                <c:pt idx="20142">
                  <c:v>16.798140999999781</c:v>
                </c:pt>
                <c:pt idx="20143">
                  <c:v>16.799289999999989</c:v>
                </c:pt>
                <c:pt idx="20144">
                  <c:v>16.799288000000001</c:v>
                </c:pt>
                <c:pt idx="20145">
                  <c:v>16.799168000000005</c:v>
                </c:pt>
                <c:pt idx="20146">
                  <c:v>16.799053000000001</c:v>
                </c:pt>
                <c:pt idx="20147">
                  <c:v>16.797702999999807</c:v>
                </c:pt>
                <c:pt idx="20148">
                  <c:v>16.799381</c:v>
                </c:pt>
                <c:pt idx="20149">
                  <c:v>16.798161</c:v>
                </c:pt>
                <c:pt idx="20150">
                  <c:v>16.798190999999989</c:v>
                </c:pt>
                <c:pt idx="20151">
                  <c:v>16.799102999999889</c:v>
                </c:pt>
                <c:pt idx="20152">
                  <c:v>16.800097000000001</c:v>
                </c:pt>
                <c:pt idx="20153">
                  <c:v>16.798577999999889</c:v>
                </c:pt>
                <c:pt idx="20154">
                  <c:v>16.799510999999889</c:v>
                </c:pt>
                <c:pt idx="20155">
                  <c:v>16.798762999999774</c:v>
                </c:pt>
                <c:pt idx="20156">
                  <c:v>16.799031999999986</c:v>
                </c:pt>
                <c:pt idx="20157">
                  <c:v>16.799956999999999</c:v>
                </c:pt>
                <c:pt idx="20158">
                  <c:v>16.800058000000035</c:v>
                </c:pt>
                <c:pt idx="20159">
                  <c:v>16.800581000000001</c:v>
                </c:pt>
                <c:pt idx="20160">
                  <c:v>16.800825000000035</c:v>
                </c:pt>
                <c:pt idx="20161">
                  <c:v>16.80002</c:v>
                </c:pt>
                <c:pt idx="20162">
                  <c:v>16.798698000000002</c:v>
                </c:pt>
                <c:pt idx="20163">
                  <c:v>16.800725999999987</c:v>
                </c:pt>
                <c:pt idx="20164">
                  <c:v>16.799917000000001</c:v>
                </c:pt>
                <c:pt idx="20165">
                  <c:v>16.800114000000001</c:v>
                </c:pt>
                <c:pt idx="20166">
                  <c:v>16.800823000000001</c:v>
                </c:pt>
                <c:pt idx="20167">
                  <c:v>16.801147</c:v>
                </c:pt>
                <c:pt idx="20168">
                  <c:v>16.801506</c:v>
                </c:pt>
                <c:pt idx="20169">
                  <c:v>16.799963000000005</c:v>
                </c:pt>
                <c:pt idx="20170">
                  <c:v>16.799914999999999</c:v>
                </c:pt>
                <c:pt idx="20171">
                  <c:v>16.800058000000035</c:v>
                </c:pt>
                <c:pt idx="20172">
                  <c:v>16.801907000000035</c:v>
                </c:pt>
                <c:pt idx="20173">
                  <c:v>16.800467999999999</c:v>
                </c:pt>
                <c:pt idx="20174">
                  <c:v>16.799118</c:v>
                </c:pt>
                <c:pt idx="20175">
                  <c:v>16.800630999999989</c:v>
                </c:pt>
                <c:pt idx="20176">
                  <c:v>16.800229999999889</c:v>
                </c:pt>
                <c:pt idx="20177">
                  <c:v>16.800182</c:v>
                </c:pt>
                <c:pt idx="20178">
                  <c:v>16.800288999999999</c:v>
                </c:pt>
                <c:pt idx="20179">
                  <c:v>16.801161000000135</c:v>
                </c:pt>
                <c:pt idx="20180">
                  <c:v>16.800611</c:v>
                </c:pt>
                <c:pt idx="20181">
                  <c:v>16.800702999999814</c:v>
                </c:pt>
                <c:pt idx="20182">
                  <c:v>16.800681999999988</c:v>
                </c:pt>
                <c:pt idx="20183">
                  <c:v>16.801226</c:v>
                </c:pt>
                <c:pt idx="20184">
                  <c:v>16.799140999999889</c:v>
                </c:pt>
                <c:pt idx="20185">
                  <c:v>16.801144000000001</c:v>
                </c:pt>
                <c:pt idx="20186">
                  <c:v>16.801355000000203</c:v>
                </c:pt>
                <c:pt idx="20187">
                  <c:v>16.799398</c:v>
                </c:pt>
                <c:pt idx="20188">
                  <c:v>16.801275000000135</c:v>
                </c:pt>
                <c:pt idx="20189">
                  <c:v>16.801411000000005</c:v>
                </c:pt>
                <c:pt idx="20190">
                  <c:v>16.800443999999889</c:v>
                </c:pt>
                <c:pt idx="20191">
                  <c:v>16.800685999999999</c:v>
                </c:pt>
                <c:pt idx="20192">
                  <c:v>16.800913000000001</c:v>
                </c:pt>
                <c:pt idx="20193">
                  <c:v>16.801258000000196</c:v>
                </c:pt>
                <c:pt idx="20194">
                  <c:v>16.801456000000005</c:v>
                </c:pt>
                <c:pt idx="20195">
                  <c:v>16.801227999999988</c:v>
                </c:pt>
                <c:pt idx="20196">
                  <c:v>16.799800999999999</c:v>
                </c:pt>
                <c:pt idx="20197">
                  <c:v>16.801067000000035</c:v>
                </c:pt>
                <c:pt idx="20198">
                  <c:v>16.799992</c:v>
                </c:pt>
                <c:pt idx="20199">
                  <c:v>16.800740999999814</c:v>
                </c:pt>
                <c:pt idx="20200">
                  <c:v>16.800018000000001</c:v>
                </c:pt>
                <c:pt idx="20201">
                  <c:v>16.801445000000001</c:v>
                </c:pt>
                <c:pt idx="20202">
                  <c:v>16.799275999999999</c:v>
                </c:pt>
                <c:pt idx="20203">
                  <c:v>16.800889999999999</c:v>
                </c:pt>
                <c:pt idx="20204">
                  <c:v>16.800802000000001</c:v>
                </c:pt>
                <c:pt idx="20205">
                  <c:v>16.800341</c:v>
                </c:pt>
                <c:pt idx="20206">
                  <c:v>16.801186000000001</c:v>
                </c:pt>
                <c:pt idx="20207">
                  <c:v>16.800281999999999</c:v>
                </c:pt>
                <c:pt idx="20208">
                  <c:v>16.800056000000001</c:v>
                </c:pt>
                <c:pt idx="20209">
                  <c:v>16.800231999999987</c:v>
                </c:pt>
                <c:pt idx="20210">
                  <c:v>16.799233999999807</c:v>
                </c:pt>
                <c:pt idx="20211">
                  <c:v>16.800429999999889</c:v>
                </c:pt>
                <c:pt idx="20212">
                  <c:v>16.799643999999766</c:v>
                </c:pt>
                <c:pt idx="20213">
                  <c:v>16.800141999999987</c:v>
                </c:pt>
                <c:pt idx="20214">
                  <c:v>16.800318000000001</c:v>
                </c:pt>
                <c:pt idx="20215">
                  <c:v>16.800245</c:v>
                </c:pt>
                <c:pt idx="20216">
                  <c:v>16.800599999999989</c:v>
                </c:pt>
                <c:pt idx="20217">
                  <c:v>16.799312999999795</c:v>
                </c:pt>
                <c:pt idx="20218">
                  <c:v>16.799837</c:v>
                </c:pt>
                <c:pt idx="20219">
                  <c:v>16.800509999999989</c:v>
                </c:pt>
                <c:pt idx="20220">
                  <c:v>16.800343999999889</c:v>
                </c:pt>
                <c:pt idx="20221">
                  <c:v>16.799728000000002</c:v>
                </c:pt>
                <c:pt idx="20222">
                  <c:v>16.799521999999989</c:v>
                </c:pt>
                <c:pt idx="20223">
                  <c:v>16.800497</c:v>
                </c:pt>
                <c:pt idx="20224">
                  <c:v>16.798914</c:v>
                </c:pt>
                <c:pt idx="20225">
                  <c:v>16.798915999999988</c:v>
                </c:pt>
                <c:pt idx="20226">
                  <c:v>16.799054999999999</c:v>
                </c:pt>
                <c:pt idx="20227">
                  <c:v>16.799705999999986</c:v>
                </c:pt>
                <c:pt idx="20228">
                  <c:v>16.799291999999987</c:v>
                </c:pt>
                <c:pt idx="20229">
                  <c:v>16.801259999999999</c:v>
                </c:pt>
                <c:pt idx="20230">
                  <c:v>16.800274000000005</c:v>
                </c:pt>
                <c:pt idx="20231">
                  <c:v>16.798418000000002</c:v>
                </c:pt>
                <c:pt idx="20232">
                  <c:v>16.799533999999788</c:v>
                </c:pt>
                <c:pt idx="20233">
                  <c:v>16.800301000000001</c:v>
                </c:pt>
                <c:pt idx="20234">
                  <c:v>16.799007</c:v>
                </c:pt>
                <c:pt idx="20235">
                  <c:v>16.799064999999999</c:v>
                </c:pt>
                <c:pt idx="20236">
                  <c:v>16.800277999999999</c:v>
                </c:pt>
                <c:pt idx="20237">
                  <c:v>16.798495999999989</c:v>
                </c:pt>
                <c:pt idx="20238">
                  <c:v>16.800219999999989</c:v>
                </c:pt>
                <c:pt idx="20239">
                  <c:v>16.798705999999989</c:v>
                </c:pt>
                <c:pt idx="20240">
                  <c:v>16.800991000000035</c:v>
                </c:pt>
                <c:pt idx="20241">
                  <c:v>16.800068000000035</c:v>
                </c:pt>
                <c:pt idx="20242">
                  <c:v>16.798458</c:v>
                </c:pt>
                <c:pt idx="20243">
                  <c:v>16.798421999999814</c:v>
                </c:pt>
                <c:pt idx="20244">
                  <c:v>16.798324999999807</c:v>
                </c:pt>
                <c:pt idx="20245">
                  <c:v>16.800360000000001</c:v>
                </c:pt>
                <c:pt idx="20246">
                  <c:v>16.799244000000002</c:v>
                </c:pt>
                <c:pt idx="20247">
                  <c:v>16.798694999999814</c:v>
                </c:pt>
                <c:pt idx="20248">
                  <c:v>16.800481999999999</c:v>
                </c:pt>
                <c:pt idx="20249">
                  <c:v>16.800675999999999</c:v>
                </c:pt>
                <c:pt idx="20250">
                  <c:v>16.799931999999988</c:v>
                </c:pt>
                <c:pt idx="20251">
                  <c:v>16.798461999999986</c:v>
                </c:pt>
                <c:pt idx="20252">
                  <c:v>16.800007000000001</c:v>
                </c:pt>
                <c:pt idx="20253">
                  <c:v>16.799831000000001</c:v>
                </c:pt>
                <c:pt idx="20254">
                  <c:v>16.79907</c:v>
                </c:pt>
                <c:pt idx="20255">
                  <c:v>16.801833999999999</c:v>
                </c:pt>
                <c:pt idx="20256">
                  <c:v>16.798653000000002</c:v>
                </c:pt>
                <c:pt idx="20257">
                  <c:v>16.799999</c:v>
                </c:pt>
                <c:pt idx="20258">
                  <c:v>16.801162999999999</c:v>
                </c:pt>
                <c:pt idx="20259">
                  <c:v>16.800768000000001</c:v>
                </c:pt>
                <c:pt idx="20260">
                  <c:v>16.801376000000001</c:v>
                </c:pt>
                <c:pt idx="20261">
                  <c:v>16.798855000000035</c:v>
                </c:pt>
                <c:pt idx="20262">
                  <c:v>16.799917000000001</c:v>
                </c:pt>
                <c:pt idx="20263">
                  <c:v>16.798884999999999</c:v>
                </c:pt>
                <c:pt idx="20264">
                  <c:v>16.799381</c:v>
                </c:pt>
                <c:pt idx="20265">
                  <c:v>16.799659999999989</c:v>
                </c:pt>
                <c:pt idx="20266">
                  <c:v>16.799666999999989</c:v>
                </c:pt>
                <c:pt idx="20267">
                  <c:v>16.799075999999999</c:v>
                </c:pt>
                <c:pt idx="20268">
                  <c:v>16.798720999999759</c:v>
                </c:pt>
                <c:pt idx="20269">
                  <c:v>16.799471</c:v>
                </c:pt>
                <c:pt idx="20270">
                  <c:v>16.800160999999999</c:v>
                </c:pt>
                <c:pt idx="20271">
                  <c:v>16.800255000000035</c:v>
                </c:pt>
                <c:pt idx="20272">
                  <c:v>16.799085999999999</c:v>
                </c:pt>
                <c:pt idx="20273">
                  <c:v>16.799582999999807</c:v>
                </c:pt>
                <c:pt idx="20274">
                  <c:v>16.80134</c:v>
                </c:pt>
                <c:pt idx="20275">
                  <c:v>16.799295000000001</c:v>
                </c:pt>
                <c:pt idx="20276">
                  <c:v>16.799869999999999</c:v>
                </c:pt>
                <c:pt idx="20277">
                  <c:v>16.800428</c:v>
                </c:pt>
                <c:pt idx="20278">
                  <c:v>16.800211000000001</c:v>
                </c:pt>
                <c:pt idx="20279">
                  <c:v>16.799410000000002</c:v>
                </c:pt>
                <c:pt idx="20280">
                  <c:v>16.799661999999987</c:v>
                </c:pt>
                <c:pt idx="20281">
                  <c:v>16.800025999999999</c:v>
                </c:pt>
                <c:pt idx="20282">
                  <c:v>16.800863000000035</c:v>
                </c:pt>
                <c:pt idx="20283">
                  <c:v>16.800122999999989</c:v>
                </c:pt>
                <c:pt idx="20284">
                  <c:v>16.800560000000001</c:v>
                </c:pt>
                <c:pt idx="20285">
                  <c:v>16.800208999999999</c:v>
                </c:pt>
                <c:pt idx="20286">
                  <c:v>16.800615000000001</c:v>
                </c:pt>
                <c:pt idx="20287">
                  <c:v>16.799241999999989</c:v>
                </c:pt>
                <c:pt idx="20288">
                  <c:v>16.800650000000001</c:v>
                </c:pt>
                <c:pt idx="20289">
                  <c:v>16.800657000000001</c:v>
                </c:pt>
                <c:pt idx="20290">
                  <c:v>16.799913</c:v>
                </c:pt>
                <c:pt idx="20291">
                  <c:v>16.799609999999788</c:v>
                </c:pt>
                <c:pt idx="20292">
                  <c:v>16.800356000000001</c:v>
                </c:pt>
                <c:pt idx="20293">
                  <c:v>16.800234</c:v>
                </c:pt>
                <c:pt idx="20294">
                  <c:v>16.800464999999999</c:v>
                </c:pt>
                <c:pt idx="20295">
                  <c:v>16.798774999999889</c:v>
                </c:pt>
                <c:pt idx="20296">
                  <c:v>16.800538999999986</c:v>
                </c:pt>
                <c:pt idx="20297">
                  <c:v>16.798911999999987</c:v>
                </c:pt>
                <c:pt idx="20298">
                  <c:v>16.800291000000001</c:v>
                </c:pt>
                <c:pt idx="20299">
                  <c:v>16.801868000000251</c:v>
                </c:pt>
                <c:pt idx="20300">
                  <c:v>16.799934</c:v>
                </c:pt>
                <c:pt idx="20301">
                  <c:v>16.800920000000001</c:v>
                </c:pt>
                <c:pt idx="20302">
                  <c:v>16.800241</c:v>
                </c:pt>
                <c:pt idx="20303">
                  <c:v>16.800203</c:v>
                </c:pt>
                <c:pt idx="20304">
                  <c:v>16.800186</c:v>
                </c:pt>
                <c:pt idx="20305">
                  <c:v>16.799705999999986</c:v>
                </c:pt>
                <c:pt idx="20306">
                  <c:v>16.798943999999889</c:v>
                </c:pt>
                <c:pt idx="20307">
                  <c:v>16.800421</c:v>
                </c:pt>
                <c:pt idx="20308">
                  <c:v>16.800165000000035</c:v>
                </c:pt>
                <c:pt idx="20309">
                  <c:v>16.800816000000001</c:v>
                </c:pt>
                <c:pt idx="20310">
                  <c:v>16.800837999999999</c:v>
                </c:pt>
                <c:pt idx="20311">
                  <c:v>16.798337999999781</c:v>
                </c:pt>
                <c:pt idx="20312">
                  <c:v>16.798933000000002</c:v>
                </c:pt>
                <c:pt idx="20313">
                  <c:v>16.798730999999737</c:v>
                </c:pt>
                <c:pt idx="20314">
                  <c:v>16.800174999999999</c:v>
                </c:pt>
                <c:pt idx="20315">
                  <c:v>16.800796999999989</c:v>
                </c:pt>
                <c:pt idx="20316">
                  <c:v>16.800812000000001</c:v>
                </c:pt>
                <c:pt idx="20317">
                  <c:v>16.799658000000001</c:v>
                </c:pt>
                <c:pt idx="20318">
                  <c:v>16.799598999999986</c:v>
                </c:pt>
                <c:pt idx="20319">
                  <c:v>16.800196</c:v>
                </c:pt>
                <c:pt idx="20320">
                  <c:v>16.800561999999999</c:v>
                </c:pt>
                <c:pt idx="20321">
                  <c:v>16.800701</c:v>
                </c:pt>
                <c:pt idx="20322">
                  <c:v>16.800267999999999</c:v>
                </c:pt>
                <c:pt idx="20323">
                  <c:v>16.799531999999989</c:v>
                </c:pt>
                <c:pt idx="20324">
                  <c:v>16.798821999999987</c:v>
                </c:pt>
                <c:pt idx="20325">
                  <c:v>16.799398</c:v>
                </c:pt>
                <c:pt idx="20326">
                  <c:v>16.80011</c:v>
                </c:pt>
                <c:pt idx="20327">
                  <c:v>16.799377</c:v>
                </c:pt>
                <c:pt idx="20328">
                  <c:v>16.799091000000001</c:v>
                </c:pt>
                <c:pt idx="20329">
                  <c:v>16.8001</c:v>
                </c:pt>
                <c:pt idx="20330">
                  <c:v>16.799156</c:v>
                </c:pt>
                <c:pt idx="20331">
                  <c:v>16.799274</c:v>
                </c:pt>
                <c:pt idx="20332">
                  <c:v>16.79982</c:v>
                </c:pt>
                <c:pt idx="20333">
                  <c:v>16.798541999999788</c:v>
                </c:pt>
                <c:pt idx="20334">
                  <c:v>16.799748999999807</c:v>
                </c:pt>
                <c:pt idx="20335">
                  <c:v>16.798234999999799</c:v>
                </c:pt>
                <c:pt idx="20336">
                  <c:v>16.799348999999989</c:v>
                </c:pt>
                <c:pt idx="20337">
                  <c:v>16.799461000000001</c:v>
                </c:pt>
                <c:pt idx="20338">
                  <c:v>16.798768999999989</c:v>
                </c:pt>
                <c:pt idx="20339">
                  <c:v>16.799809</c:v>
                </c:pt>
                <c:pt idx="20340">
                  <c:v>16.797364999999999</c:v>
                </c:pt>
                <c:pt idx="20341">
                  <c:v>16.798870000000001</c:v>
                </c:pt>
                <c:pt idx="20342">
                  <c:v>16.798724999999777</c:v>
                </c:pt>
                <c:pt idx="20343">
                  <c:v>16.798612999999715</c:v>
                </c:pt>
                <c:pt idx="20344">
                  <c:v>16.800674000000001</c:v>
                </c:pt>
                <c:pt idx="20345">
                  <c:v>16.797713999999889</c:v>
                </c:pt>
                <c:pt idx="20346">
                  <c:v>16.799741999999807</c:v>
                </c:pt>
                <c:pt idx="20347">
                  <c:v>16.798815000000001</c:v>
                </c:pt>
                <c:pt idx="20348">
                  <c:v>16.799913</c:v>
                </c:pt>
                <c:pt idx="20349">
                  <c:v>16.797991000000035</c:v>
                </c:pt>
                <c:pt idx="20350">
                  <c:v>16.798797999999795</c:v>
                </c:pt>
                <c:pt idx="20351">
                  <c:v>16.798558999999987</c:v>
                </c:pt>
                <c:pt idx="20352">
                  <c:v>16.800284999999999</c:v>
                </c:pt>
                <c:pt idx="20353">
                  <c:v>16.798999999999989</c:v>
                </c:pt>
                <c:pt idx="20354">
                  <c:v>16.800111999999999</c:v>
                </c:pt>
                <c:pt idx="20355">
                  <c:v>16.799015000000001</c:v>
                </c:pt>
                <c:pt idx="20356">
                  <c:v>16.800125000000001</c:v>
                </c:pt>
                <c:pt idx="20357">
                  <c:v>16.799828000000005</c:v>
                </c:pt>
                <c:pt idx="20358">
                  <c:v>16.800293</c:v>
                </c:pt>
                <c:pt idx="20359">
                  <c:v>16.799959000000001</c:v>
                </c:pt>
                <c:pt idx="20360">
                  <c:v>16.799395000000001</c:v>
                </c:pt>
                <c:pt idx="20361">
                  <c:v>16.799154000000001</c:v>
                </c:pt>
                <c:pt idx="20362">
                  <c:v>16.800139999999889</c:v>
                </c:pt>
                <c:pt idx="20363">
                  <c:v>16.799428999999989</c:v>
                </c:pt>
                <c:pt idx="20364">
                  <c:v>16.801327000000001</c:v>
                </c:pt>
                <c:pt idx="20365">
                  <c:v>16.800796999999989</c:v>
                </c:pt>
                <c:pt idx="20366">
                  <c:v>16.799743999999759</c:v>
                </c:pt>
                <c:pt idx="20367">
                  <c:v>16.801037000000001</c:v>
                </c:pt>
                <c:pt idx="20368">
                  <c:v>16.801786</c:v>
                </c:pt>
                <c:pt idx="20369">
                  <c:v>16.799016999999989</c:v>
                </c:pt>
                <c:pt idx="20370">
                  <c:v>16.798138000000002</c:v>
                </c:pt>
                <c:pt idx="20371">
                  <c:v>16.801029</c:v>
                </c:pt>
                <c:pt idx="20372">
                  <c:v>16.800411</c:v>
                </c:pt>
                <c:pt idx="20373">
                  <c:v>16.801300000000001</c:v>
                </c:pt>
                <c:pt idx="20374">
                  <c:v>16.801407000000001</c:v>
                </c:pt>
                <c:pt idx="20375">
                  <c:v>16.800331</c:v>
                </c:pt>
                <c:pt idx="20376">
                  <c:v>16.801392</c:v>
                </c:pt>
                <c:pt idx="20377">
                  <c:v>16.799783999999889</c:v>
                </c:pt>
                <c:pt idx="20378">
                  <c:v>16.800701</c:v>
                </c:pt>
                <c:pt idx="20379">
                  <c:v>16.799624999999889</c:v>
                </c:pt>
                <c:pt idx="20380">
                  <c:v>16.800692000000002</c:v>
                </c:pt>
                <c:pt idx="20381">
                  <c:v>16.799773999999989</c:v>
                </c:pt>
                <c:pt idx="20382">
                  <c:v>16.801300000000001</c:v>
                </c:pt>
                <c:pt idx="20383">
                  <c:v>16.799336999999788</c:v>
                </c:pt>
                <c:pt idx="20384">
                  <c:v>16.801468000000035</c:v>
                </c:pt>
                <c:pt idx="20385">
                  <c:v>16.800298999999999</c:v>
                </c:pt>
                <c:pt idx="20386">
                  <c:v>16.800097000000001</c:v>
                </c:pt>
                <c:pt idx="20387">
                  <c:v>16.800913000000001</c:v>
                </c:pt>
                <c:pt idx="20388">
                  <c:v>16.800412999999889</c:v>
                </c:pt>
                <c:pt idx="20389">
                  <c:v>16.800394000000001</c:v>
                </c:pt>
                <c:pt idx="20390">
                  <c:v>16.800253000000001</c:v>
                </c:pt>
                <c:pt idx="20391">
                  <c:v>16.800583</c:v>
                </c:pt>
                <c:pt idx="20392">
                  <c:v>16.800028000000001</c:v>
                </c:pt>
                <c:pt idx="20393">
                  <c:v>16.800386</c:v>
                </c:pt>
                <c:pt idx="20394">
                  <c:v>16.800386</c:v>
                </c:pt>
                <c:pt idx="20395">
                  <c:v>16.801641</c:v>
                </c:pt>
                <c:pt idx="20396">
                  <c:v>16.799931999999988</c:v>
                </c:pt>
                <c:pt idx="20397">
                  <c:v>16.801158999999998</c:v>
                </c:pt>
                <c:pt idx="20398">
                  <c:v>16.799267</c:v>
                </c:pt>
                <c:pt idx="20399">
                  <c:v>16.800850000000189</c:v>
                </c:pt>
                <c:pt idx="20400">
                  <c:v>16.800982000000001</c:v>
                </c:pt>
                <c:pt idx="20401">
                  <c:v>16.800190000000001</c:v>
                </c:pt>
                <c:pt idx="20402">
                  <c:v>16.799880999999999</c:v>
                </c:pt>
                <c:pt idx="20403">
                  <c:v>16.799896</c:v>
                </c:pt>
                <c:pt idx="20404">
                  <c:v>16.798778999999989</c:v>
                </c:pt>
                <c:pt idx="20405">
                  <c:v>16.799917000000001</c:v>
                </c:pt>
                <c:pt idx="20406">
                  <c:v>16.800554000000005</c:v>
                </c:pt>
                <c:pt idx="20407">
                  <c:v>16.800554000000005</c:v>
                </c:pt>
                <c:pt idx="20408">
                  <c:v>16.800905000000135</c:v>
                </c:pt>
                <c:pt idx="20409">
                  <c:v>16.799910000000001</c:v>
                </c:pt>
                <c:pt idx="20410">
                  <c:v>16.800093</c:v>
                </c:pt>
                <c:pt idx="20411">
                  <c:v>16.799098999999988</c:v>
                </c:pt>
                <c:pt idx="20412">
                  <c:v>16.799748999999807</c:v>
                </c:pt>
                <c:pt idx="20413">
                  <c:v>16.799571999999987</c:v>
                </c:pt>
                <c:pt idx="20414">
                  <c:v>16.799621999999989</c:v>
                </c:pt>
                <c:pt idx="20415">
                  <c:v>16.799468999999988</c:v>
                </c:pt>
                <c:pt idx="20416">
                  <c:v>16.800008999999999</c:v>
                </c:pt>
                <c:pt idx="20417">
                  <c:v>16.799854000000035</c:v>
                </c:pt>
                <c:pt idx="20418">
                  <c:v>16.798891000000001</c:v>
                </c:pt>
                <c:pt idx="20419">
                  <c:v>16.800445999999987</c:v>
                </c:pt>
                <c:pt idx="20420">
                  <c:v>16.799983999999988</c:v>
                </c:pt>
                <c:pt idx="20421">
                  <c:v>16.80003</c:v>
                </c:pt>
                <c:pt idx="20422">
                  <c:v>16.799188999999988</c:v>
                </c:pt>
                <c:pt idx="20423">
                  <c:v>16.799778</c:v>
                </c:pt>
                <c:pt idx="20424">
                  <c:v>16.798915999999988</c:v>
                </c:pt>
                <c:pt idx="20425">
                  <c:v>16.800013</c:v>
                </c:pt>
                <c:pt idx="20426">
                  <c:v>16.798495999999989</c:v>
                </c:pt>
                <c:pt idx="20427">
                  <c:v>16.800438</c:v>
                </c:pt>
                <c:pt idx="20428">
                  <c:v>16.799973000000001</c:v>
                </c:pt>
                <c:pt idx="20429">
                  <c:v>16.799171000000001</c:v>
                </c:pt>
                <c:pt idx="20430">
                  <c:v>16.774661999999999</c:v>
                </c:pt>
                <c:pt idx="20431">
                  <c:v>16.736525999999987</c:v>
                </c:pt>
                <c:pt idx="20432">
                  <c:v>16.72287</c:v>
                </c:pt>
                <c:pt idx="20433">
                  <c:v>16.725221999999889</c:v>
                </c:pt>
                <c:pt idx="20434">
                  <c:v>16.725753999999807</c:v>
                </c:pt>
                <c:pt idx="20435">
                  <c:v>16.724571000000001</c:v>
                </c:pt>
                <c:pt idx="20436">
                  <c:v>16.725739999999661</c:v>
                </c:pt>
                <c:pt idx="20437">
                  <c:v>16.725139999999715</c:v>
                </c:pt>
                <c:pt idx="20438">
                  <c:v>16.724112999999889</c:v>
                </c:pt>
                <c:pt idx="20439">
                  <c:v>16.714442999999989</c:v>
                </c:pt>
                <c:pt idx="20440">
                  <c:v>16.697519</c:v>
                </c:pt>
                <c:pt idx="20441">
                  <c:v>16.682815999999999</c:v>
                </c:pt>
                <c:pt idx="20442">
                  <c:v>16.667815999999998</c:v>
                </c:pt>
                <c:pt idx="20443">
                  <c:v>16.654053000000211</c:v>
                </c:pt>
                <c:pt idx="20444">
                  <c:v>16.638936999999999</c:v>
                </c:pt>
                <c:pt idx="20445">
                  <c:v>16.627745000000001</c:v>
                </c:pt>
                <c:pt idx="20446">
                  <c:v>16.615181000000035</c:v>
                </c:pt>
                <c:pt idx="20447">
                  <c:v>16.60406500000024</c:v>
                </c:pt>
                <c:pt idx="20448">
                  <c:v>16.593907999999999</c:v>
                </c:pt>
                <c:pt idx="20449">
                  <c:v>16.58571099999973</c:v>
                </c:pt>
                <c:pt idx="20450">
                  <c:v>16.578771999999987</c:v>
                </c:pt>
                <c:pt idx="20451">
                  <c:v>16.576250000000005</c:v>
                </c:pt>
                <c:pt idx="20452">
                  <c:v>16.577611999999988</c:v>
                </c:pt>
                <c:pt idx="20453">
                  <c:v>16.578643999999763</c:v>
                </c:pt>
                <c:pt idx="20454">
                  <c:v>16.589856999999999</c:v>
                </c:pt>
                <c:pt idx="20455">
                  <c:v>16.605098999999999</c:v>
                </c:pt>
                <c:pt idx="20456">
                  <c:v>16.617882000000218</c:v>
                </c:pt>
                <c:pt idx="20457">
                  <c:v>16.622479999999989</c:v>
                </c:pt>
                <c:pt idx="20458">
                  <c:v>16.624027000000005</c:v>
                </c:pt>
                <c:pt idx="20459">
                  <c:v>16.622253000000001</c:v>
                </c:pt>
                <c:pt idx="20460">
                  <c:v>16.614866000000273</c:v>
                </c:pt>
                <c:pt idx="20461">
                  <c:v>16.607710000000001</c:v>
                </c:pt>
                <c:pt idx="20462">
                  <c:v>16.599647999999807</c:v>
                </c:pt>
                <c:pt idx="20463">
                  <c:v>16.594550999999999</c:v>
                </c:pt>
                <c:pt idx="20464">
                  <c:v>16.591280000000001</c:v>
                </c:pt>
                <c:pt idx="20465">
                  <c:v>16.588445999999784</c:v>
                </c:pt>
                <c:pt idx="20466">
                  <c:v>16.587546999999766</c:v>
                </c:pt>
                <c:pt idx="20467">
                  <c:v>16.586245000000002</c:v>
                </c:pt>
                <c:pt idx="20468">
                  <c:v>16.587001999999988</c:v>
                </c:pt>
                <c:pt idx="20469">
                  <c:v>16.586785999999989</c:v>
                </c:pt>
                <c:pt idx="20470">
                  <c:v>16.588255</c:v>
                </c:pt>
                <c:pt idx="20471">
                  <c:v>16.588839999999784</c:v>
                </c:pt>
                <c:pt idx="20472">
                  <c:v>16.589702999999741</c:v>
                </c:pt>
                <c:pt idx="20473">
                  <c:v>16.589518000000002</c:v>
                </c:pt>
                <c:pt idx="20474">
                  <c:v>16.591989999999999</c:v>
                </c:pt>
                <c:pt idx="20475">
                  <c:v>16.594401999999999</c:v>
                </c:pt>
                <c:pt idx="20476">
                  <c:v>16.596341999999989</c:v>
                </c:pt>
                <c:pt idx="20477">
                  <c:v>16.597248</c:v>
                </c:pt>
                <c:pt idx="20478">
                  <c:v>16.598739999999701</c:v>
                </c:pt>
                <c:pt idx="20479">
                  <c:v>16.600168000000131</c:v>
                </c:pt>
                <c:pt idx="20480">
                  <c:v>16.599091000000001</c:v>
                </c:pt>
                <c:pt idx="20481">
                  <c:v>16.601621999999999</c:v>
                </c:pt>
                <c:pt idx="20482">
                  <c:v>16.601369999999999</c:v>
                </c:pt>
                <c:pt idx="20483">
                  <c:v>16.600304000000001</c:v>
                </c:pt>
                <c:pt idx="20484">
                  <c:v>16.601555000000211</c:v>
                </c:pt>
                <c:pt idx="20485">
                  <c:v>16.60248</c:v>
                </c:pt>
                <c:pt idx="20486">
                  <c:v>16.601659999999999</c:v>
                </c:pt>
                <c:pt idx="20487">
                  <c:v>16.602101999999999</c:v>
                </c:pt>
                <c:pt idx="20488">
                  <c:v>16.603328999999999</c:v>
                </c:pt>
                <c:pt idx="20489">
                  <c:v>16.602519999999807</c:v>
                </c:pt>
                <c:pt idx="20490">
                  <c:v>16.602266</c:v>
                </c:pt>
                <c:pt idx="20491">
                  <c:v>16.603535000000001</c:v>
                </c:pt>
                <c:pt idx="20492">
                  <c:v>16.604925000000215</c:v>
                </c:pt>
                <c:pt idx="20493">
                  <c:v>16.604192999999999</c:v>
                </c:pt>
                <c:pt idx="20494">
                  <c:v>16.603424</c:v>
                </c:pt>
                <c:pt idx="20495">
                  <c:v>16.603258000000135</c:v>
                </c:pt>
                <c:pt idx="20496">
                  <c:v>16.604406000000001</c:v>
                </c:pt>
                <c:pt idx="20497">
                  <c:v>16.603880000000135</c:v>
                </c:pt>
                <c:pt idx="20498">
                  <c:v>16.603794000000001</c:v>
                </c:pt>
                <c:pt idx="20499">
                  <c:v>16.604374000000035</c:v>
                </c:pt>
                <c:pt idx="20500">
                  <c:v>16.604668000000135</c:v>
                </c:pt>
                <c:pt idx="20501">
                  <c:v>16.602443999999807</c:v>
                </c:pt>
                <c:pt idx="20502">
                  <c:v>16.604578000000135</c:v>
                </c:pt>
                <c:pt idx="20503">
                  <c:v>16.603966000000035</c:v>
                </c:pt>
                <c:pt idx="20504">
                  <c:v>16.604465000000211</c:v>
                </c:pt>
                <c:pt idx="20505">
                  <c:v>16.604517000000001</c:v>
                </c:pt>
                <c:pt idx="20506">
                  <c:v>16.605093</c:v>
                </c:pt>
                <c:pt idx="20507">
                  <c:v>16.604807000000207</c:v>
                </c:pt>
                <c:pt idx="20508">
                  <c:v>16.604783999999999</c:v>
                </c:pt>
                <c:pt idx="20509">
                  <c:v>16.603929999999988</c:v>
                </c:pt>
                <c:pt idx="20510">
                  <c:v>16.60489800000024</c:v>
                </c:pt>
                <c:pt idx="20511">
                  <c:v>16.605157999999999</c:v>
                </c:pt>
                <c:pt idx="20512">
                  <c:v>16.603662</c:v>
                </c:pt>
                <c:pt idx="20513">
                  <c:v>16.604441000000001</c:v>
                </c:pt>
                <c:pt idx="20514">
                  <c:v>16.604137000000001</c:v>
                </c:pt>
                <c:pt idx="20515">
                  <c:v>16.603617</c:v>
                </c:pt>
                <c:pt idx="20516">
                  <c:v>16.604780000000005</c:v>
                </c:pt>
                <c:pt idx="20517">
                  <c:v>16.604427000000001</c:v>
                </c:pt>
                <c:pt idx="20518">
                  <c:v>16.604170000000035</c:v>
                </c:pt>
                <c:pt idx="20519">
                  <c:v>16.60486000000024</c:v>
                </c:pt>
                <c:pt idx="20520">
                  <c:v>16.603462</c:v>
                </c:pt>
                <c:pt idx="20521">
                  <c:v>16.604822000000031</c:v>
                </c:pt>
                <c:pt idx="20522">
                  <c:v>16.604588000000035</c:v>
                </c:pt>
                <c:pt idx="20523">
                  <c:v>16.604410000000001</c:v>
                </c:pt>
                <c:pt idx="20524">
                  <c:v>16.603559000000001</c:v>
                </c:pt>
                <c:pt idx="20525">
                  <c:v>16.604916000000031</c:v>
                </c:pt>
                <c:pt idx="20526">
                  <c:v>16.603114999999999</c:v>
                </c:pt>
                <c:pt idx="20527">
                  <c:v>16.603173999999999</c:v>
                </c:pt>
                <c:pt idx="20528">
                  <c:v>16.603024000000001</c:v>
                </c:pt>
                <c:pt idx="20529">
                  <c:v>16.601942000000001</c:v>
                </c:pt>
                <c:pt idx="20530">
                  <c:v>16.602156000000001</c:v>
                </c:pt>
                <c:pt idx="20531">
                  <c:v>16.601413999999988</c:v>
                </c:pt>
                <c:pt idx="20532">
                  <c:v>16.601714999999999</c:v>
                </c:pt>
                <c:pt idx="20533">
                  <c:v>16.600128000000005</c:v>
                </c:pt>
                <c:pt idx="20534">
                  <c:v>16.600252000000001</c:v>
                </c:pt>
                <c:pt idx="20535">
                  <c:v>16.600719000000002</c:v>
                </c:pt>
                <c:pt idx="20536">
                  <c:v>16.601140999999988</c:v>
                </c:pt>
                <c:pt idx="20537">
                  <c:v>16.599698999999987</c:v>
                </c:pt>
                <c:pt idx="20538">
                  <c:v>16.599993000000001</c:v>
                </c:pt>
                <c:pt idx="20539">
                  <c:v>16.600697</c:v>
                </c:pt>
                <c:pt idx="20540">
                  <c:v>16.601259000000031</c:v>
                </c:pt>
                <c:pt idx="20541">
                  <c:v>16.600615000000001</c:v>
                </c:pt>
                <c:pt idx="20542">
                  <c:v>16.600393</c:v>
                </c:pt>
                <c:pt idx="20543">
                  <c:v>16.599509999999889</c:v>
                </c:pt>
                <c:pt idx="20544">
                  <c:v>16.599717999999989</c:v>
                </c:pt>
                <c:pt idx="20545">
                  <c:v>16.599197</c:v>
                </c:pt>
                <c:pt idx="20546">
                  <c:v>16.600922000000001</c:v>
                </c:pt>
                <c:pt idx="20547">
                  <c:v>16.599679999999989</c:v>
                </c:pt>
                <c:pt idx="20548">
                  <c:v>16.600603</c:v>
                </c:pt>
                <c:pt idx="20549">
                  <c:v>16.599927999999988</c:v>
                </c:pt>
                <c:pt idx="20550">
                  <c:v>16.600221999999999</c:v>
                </c:pt>
                <c:pt idx="20551">
                  <c:v>16.5989</c:v>
                </c:pt>
                <c:pt idx="20552">
                  <c:v>16.599926</c:v>
                </c:pt>
                <c:pt idx="20553">
                  <c:v>16.600415999999999</c:v>
                </c:pt>
                <c:pt idx="20554">
                  <c:v>16.599827000000001</c:v>
                </c:pt>
                <c:pt idx="20555">
                  <c:v>16.600822000000001</c:v>
                </c:pt>
                <c:pt idx="20556">
                  <c:v>16.599538999999989</c:v>
                </c:pt>
                <c:pt idx="20557">
                  <c:v>16.599627999999989</c:v>
                </c:pt>
                <c:pt idx="20558">
                  <c:v>16.600411999999999</c:v>
                </c:pt>
                <c:pt idx="20559">
                  <c:v>16.599598</c:v>
                </c:pt>
                <c:pt idx="20560">
                  <c:v>16.599019999999989</c:v>
                </c:pt>
                <c:pt idx="20561">
                  <c:v>16.600565000000035</c:v>
                </c:pt>
                <c:pt idx="20562">
                  <c:v>16.600266000000001</c:v>
                </c:pt>
                <c:pt idx="20563">
                  <c:v>16.600892999999999</c:v>
                </c:pt>
                <c:pt idx="20564">
                  <c:v>16.600014000000005</c:v>
                </c:pt>
                <c:pt idx="20565">
                  <c:v>16.600394999999999</c:v>
                </c:pt>
                <c:pt idx="20566">
                  <c:v>16.600076999999999</c:v>
                </c:pt>
                <c:pt idx="20567">
                  <c:v>16.599468000000005</c:v>
                </c:pt>
                <c:pt idx="20568">
                  <c:v>16.599892000000001</c:v>
                </c:pt>
                <c:pt idx="20569">
                  <c:v>16.600173999999999</c:v>
                </c:pt>
                <c:pt idx="20570">
                  <c:v>16.601042</c:v>
                </c:pt>
                <c:pt idx="20571">
                  <c:v>16.601215000000035</c:v>
                </c:pt>
                <c:pt idx="20572">
                  <c:v>16.600663999999988</c:v>
                </c:pt>
                <c:pt idx="20573">
                  <c:v>16.598852000000001</c:v>
                </c:pt>
                <c:pt idx="20574">
                  <c:v>16.600670000000001</c:v>
                </c:pt>
                <c:pt idx="20575">
                  <c:v>16.600190999999999</c:v>
                </c:pt>
                <c:pt idx="20576">
                  <c:v>16.601782</c:v>
                </c:pt>
                <c:pt idx="20577">
                  <c:v>16.600752</c:v>
                </c:pt>
                <c:pt idx="20578">
                  <c:v>16.599900999999999</c:v>
                </c:pt>
                <c:pt idx="20579">
                  <c:v>16.600069000000001</c:v>
                </c:pt>
                <c:pt idx="20580">
                  <c:v>16.601006000000005</c:v>
                </c:pt>
                <c:pt idx="20581">
                  <c:v>16.599820999999999</c:v>
                </c:pt>
                <c:pt idx="20582">
                  <c:v>16.598997000000001</c:v>
                </c:pt>
                <c:pt idx="20583">
                  <c:v>16.599648999999989</c:v>
                </c:pt>
                <c:pt idx="20584">
                  <c:v>16.598687999999989</c:v>
                </c:pt>
                <c:pt idx="20585">
                  <c:v>16.598887999999999</c:v>
                </c:pt>
                <c:pt idx="20586">
                  <c:v>16.598925000000001</c:v>
                </c:pt>
                <c:pt idx="20587">
                  <c:v>16.599751000000001</c:v>
                </c:pt>
                <c:pt idx="20588">
                  <c:v>16.598875000000035</c:v>
                </c:pt>
                <c:pt idx="20589">
                  <c:v>16.599281000000001</c:v>
                </c:pt>
                <c:pt idx="20590">
                  <c:v>16.599330999999989</c:v>
                </c:pt>
                <c:pt idx="20591">
                  <c:v>16.598175000000001</c:v>
                </c:pt>
                <c:pt idx="20592">
                  <c:v>16.597197999999999</c:v>
                </c:pt>
                <c:pt idx="20593">
                  <c:v>16.598506999999795</c:v>
                </c:pt>
                <c:pt idx="20594">
                  <c:v>16.598309999999795</c:v>
                </c:pt>
                <c:pt idx="20595">
                  <c:v>16.599201000000001</c:v>
                </c:pt>
                <c:pt idx="20596">
                  <c:v>16.597973000000035</c:v>
                </c:pt>
                <c:pt idx="20597">
                  <c:v>16.597711999999987</c:v>
                </c:pt>
                <c:pt idx="20598">
                  <c:v>16.598447999999788</c:v>
                </c:pt>
                <c:pt idx="20599">
                  <c:v>16.598735999999889</c:v>
                </c:pt>
                <c:pt idx="20600">
                  <c:v>16.598673000000002</c:v>
                </c:pt>
                <c:pt idx="20601">
                  <c:v>16.598676999999814</c:v>
                </c:pt>
                <c:pt idx="20602">
                  <c:v>16.598678999999986</c:v>
                </c:pt>
                <c:pt idx="20603">
                  <c:v>16.598265000000001</c:v>
                </c:pt>
                <c:pt idx="20604">
                  <c:v>16.598668999999987</c:v>
                </c:pt>
                <c:pt idx="20605">
                  <c:v>16.598407999999989</c:v>
                </c:pt>
                <c:pt idx="20606">
                  <c:v>16.599508</c:v>
                </c:pt>
                <c:pt idx="20607">
                  <c:v>16.599751000000001</c:v>
                </c:pt>
                <c:pt idx="20608">
                  <c:v>16.599557999999988</c:v>
                </c:pt>
                <c:pt idx="20609">
                  <c:v>16.598647999999766</c:v>
                </c:pt>
                <c:pt idx="20610">
                  <c:v>16.599433999999889</c:v>
                </c:pt>
                <c:pt idx="20611">
                  <c:v>16.598298999999987</c:v>
                </c:pt>
                <c:pt idx="20612">
                  <c:v>16.600259999999999</c:v>
                </c:pt>
                <c:pt idx="20613">
                  <c:v>16.598138999999989</c:v>
                </c:pt>
                <c:pt idx="20614">
                  <c:v>16.599544999999889</c:v>
                </c:pt>
                <c:pt idx="20615">
                  <c:v>16.600254000000035</c:v>
                </c:pt>
                <c:pt idx="20616">
                  <c:v>16.600262000000001</c:v>
                </c:pt>
                <c:pt idx="20617">
                  <c:v>16.600532999999889</c:v>
                </c:pt>
                <c:pt idx="20618">
                  <c:v>16.600368000000035</c:v>
                </c:pt>
                <c:pt idx="20619">
                  <c:v>16.600851000000244</c:v>
                </c:pt>
                <c:pt idx="20620">
                  <c:v>16.601130999999999</c:v>
                </c:pt>
                <c:pt idx="20621">
                  <c:v>16.601076000000031</c:v>
                </c:pt>
                <c:pt idx="20622">
                  <c:v>16.600161000000035</c:v>
                </c:pt>
                <c:pt idx="20623">
                  <c:v>16.600587999999988</c:v>
                </c:pt>
                <c:pt idx="20624">
                  <c:v>16.600372</c:v>
                </c:pt>
                <c:pt idx="20625">
                  <c:v>16.599685999999988</c:v>
                </c:pt>
                <c:pt idx="20626">
                  <c:v>16.5999510000002</c:v>
                </c:pt>
                <c:pt idx="20627">
                  <c:v>16.601148999999999</c:v>
                </c:pt>
                <c:pt idx="20628">
                  <c:v>16.601122</c:v>
                </c:pt>
                <c:pt idx="20629">
                  <c:v>16.600252000000001</c:v>
                </c:pt>
                <c:pt idx="20630">
                  <c:v>16.600552</c:v>
                </c:pt>
                <c:pt idx="20631">
                  <c:v>16.601223000000001</c:v>
                </c:pt>
                <c:pt idx="20632">
                  <c:v>16.600973000000035</c:v>
                </c:pt>
                <c:pt idx="20633">
                  <c:v>16.601127999999999</c:v>
                </c:pt>
                <c:pt idx="20634">
                  <c:v>16.600322999999989</c:v>
                </c:pt>
                <c:pt idx="20635">
                  <c:v>16.601284000000035</c:v>
                </c:pt>
                <c:pt idx="20636">
                  <c:v>16.601799</c:v>
                </c:pt>
                <c:pt idx="20637">
                  <c:v>16.599810000000005</c:v>
                </c:pt>
                <c:pt idx="20638">
                  <c:v>16.600677000000001</c:v>
                </c:pt>
                <c:pt idx="20639">
                  <c:v>16.601748000000001</c:v>
                </c:pt>
                <c:pt idx="20640">
                  <c:v>16.600570999999999</c:v>
                </c:pt>
                <c:pt idx="20641">
                  <c:v>16.600549999999803</c:v>
                </c:pt>
                <c:pt idx="20642">
                  <c:v>16.600183000000001</c:v>
                </c:pt>
                <c:pt idx="20643">
                  <c:v>16.601597000000005</c:v>
                </c:pt>
                <c:pt idx="20644">
                  <c:v>16.601105000000135</c:v>
                </c:pt>
                <c:pt idx="20645">
                  <c:v>16.600992000000005</c:v>
                </c:pt>
                <c:pt idx="20646">
                  <c:v>16.600204000000005</c:v>
                </c:pt>
                <c:pt idx="20647">
                  <c:v>16.600860999999998</c:v>
                </c:pt>
                <c:pt idx="20648">
                  <c:v>16.600908000000135</c:v>
                </c:pt>
                <c:pt idx="20649">
                  <c:v>16.599827000000001</c:v>
                </c:pt>
                <c:pt idx="20650">
                  <c:v>16.601306999999988</c:v>
                </c:pt>
                <c:pt idx="20651">
                  <c:v>16.600553999999999</c:v>
                </c:pt>
                <c:pt idx="20652">
                  <c:v>16.600048000000001</c:v>
                </c:pt>
                <c:pt idx="20653">
                  <c:v>16.60041</c:v>
                </c:pt>
                <c:pt idx="20654">
                  <c:v>16.600435000000001</c:v>
                </c:pt>
                <c:pt idx="20655">
                  <c:v>16.600308999999999</c:v>
                </c:pt>
                <c:pt idx="20656">
                  <c:v>16.599038999999987</c:v>
                </c:pt>
                <c:pt idx="20657">
                  <c:v>16.59939</c:v>
                </c:pt>
                <c:pt idx="20658">
                  <c:v>16.601749000000002</c:v>
                </c:pt>
                <c:pt idx="20659">
                  <c:v>16.601500000000001</c:v>
                </c:pt>
                <c:pt idx="20660">
                  <c:v>16.598965000000035</c:v>
                </c:pt>
                <c:pt idx="20661">
                  <c:v>16.600636000000002</c:v>
                </c:pt>
                <c:pt idx="20662">
                  <c:v>16.600914000000031</c:v>
                </c:pt>
                <c:pt idx="20663">
                  <c:v>16.598863999999999</c:v>
                </c:pt>
                <c:pt idx="20664">
                  <c:v>16.601679000000001</c:v>
                </c:pt>
                <c:pt idx="20665">
                  <c:v>16.598651999999987</c:v>
                </c:pt>
                <c:pt idx="20666">
                  <c:v>16.599233999999889</c:v>
                </c:pt>
                <c:pt idx="20667">
                  <c:v>16.599874000000035</c:v>
                </c:pt>
                <c:pt idx="20668">
                  <c:v>16.599350000000001</c:v>
                </c:pt>
                <c:pt idx="20669">
                  <c:v>16.599354000000005</c:v>
                </c:pt>
                <c:pt idx="20670">
                  <c:v>16.599145999999987</c:v>
                </c:pt>
                <c:pt idx="20671">
                  <c:v>16.600581999999999</c:v>
                </c:pt>
                <c:pt idx="20672">
                  <c:v>16.599048999999987</c:v>
                </c:pt>
                <c:pt idx="20673">
                  <c:v>16.598138999999989</c:v>
                </c:pt>
                <c:pt idx="20674">
                  <c:v>16.598807999999988</c:v>
                </c:pt>
                <c:pt idx="20675">
                  <c:v>16.599537000000002</c:v>
                </c:pt>
                <c:pt idx="20676">
                  <c:v>16.598771999999986</c:v>
                </c:pt>
                <c:pt idx="20677">
                  <c:v>16.599585999999999</c:v>
                </c:pt>
                <c:pt idx="20678">
                  <c:v>16.599143999999889</c:v>
                </c:pt>
                <c:pt idx="20679">
                  <c:v>16.598568</c:v>
                </c:pt>
                <c:pt idx="20680">
                  <c:v>16.599879999999999</c:v>
                </c:pt>
                <c:pt idx="20681">
                  <c:v>16.598151999999999</c:v>
                </c:pt>
                <c:pt idx="20682">
                  <c:v>16.598015</c:v>
                </c:pt>
                <c:pt idx="20683">
                  <c:v>16.599297</c:v>
                </c:pt>
                <c:pt idx="20684">
                  <c:v>16.598578999999987</c:v>
                </c:pt>
                <c:pt idx="20685">
                  <c:v>16.598243999999781</c:v>
                </c:pt>
                <c:pt idx="20686">
                  <c:v>16.598801000000005</c:v>
                </c:pt>
                <c:pt idx="20687">
                  <c:v>16.599215000000001</c:v>
                </c:pt>
                <c:pt idx="20688">
                  <c:v>16.598763000000002</c:v>
                </c:pt>
                <c:pt idx="20689">
                  <c:v>16.599224</c:v>
                </c:pt>
                <c:pt idx="20690">
                  <c:v>16.600263999999999</c:v>
                </c:pt>
                <c:pt idx="20691">
                  <c:v>16.599599999999889</c:v>
                </c:pt>
                <c:pt idx="20692">
                  <c:v>16.599304</c:v>
                </c:pt>
                <c:pt idx="20693">
                  <c:v>16.599325</c:v>
                </c:pt>
                <c:pt idx="20694">
                  <c:v>16.600992000000005</c:v>
                </c:pt>
                <c:pt idx="20695">
                  <c:v>16.599218</c:v>
                </c:pt>
                <c:pt idx="20696">
                  <c:v>16.598720999999788</c:v>
                </c:pt>
                <c:pt idx="20697">
                  <c:v>16.600351000000035</c:v>
                </c:pt>
                <c:pt idx="20698">
                  <c:v>16.598586999999807</c:v>
                </c:pt>
                <c:pt idx="20699">
                  <c:v>16.599601999999987</c:v>
                </c:pt>
                <c:pt idx="20700">
                  <c:v>16.599115000000001</c:v>
                </c:pt>
                <c:pt idx="20701">
                  <c:v>16.600679</c:v>
                </c:pt>
                <c:pt idx="20702">
                  <c:v>16.600200999999988</c:v>
                </c:pt>
                <c:pt idx="20703">
                  <c:v>16.599913000000001</c:v>
                </c:pt>
                <c:pt idx="20704">
                  <c:v>16.599627000000002</c:v>
                </c:pt>
                <c:pt idx="20705">
                  <c:v>16.600880000000135</c:v>
                </c:pt>
                <c:pt idx="20706">
                  <c:v>16.600933000000001</c:v>
                </c:pt>
                <c:pt idx="20707">
                  <c:v>16.600266000000001</c:v>
                </c:pt>
                <c:pt idx="20708">
                  <c:v>16.599578999999999</c:v>
                </c:pt>
                <c:pt idx="20709">
                  <c:v>16.599959999999999</c:v>
                </c:pt>
                <c:pt idx="20710">
                  <c:v>16.601198000000135</c:v>
                </c:pt>
                <c:pt idx="20711">
                  <c:v>16.600679</c:v>
                </c:pt>
                <c:pt idx="20712">
                  <c:v>16.600897000000035</c:v>
                </c:pt>
                <c:pt idx="20713">
                  <c:v>16.600747999999989</c:v>
                </c:pt>
                <c:pt idx="20714">
                  <c:v>16.59967</c:v>
                </c:pt>
                <c:pt idx="20715">
                  <c:v>16.601366000000031</c:v>
                </c:pt>
                <c:pt idx="20716">
                  <c:v>16.600594000000001</c:v>
                </c:pt>
                <c:pt idx="20717">
                  <c:v>16.600994000000131</c:v>
                </c:pt>
                <c:pt idx="20718">
                  <c:v>16.600784000000001</c:v>
                </c:pt>
                <c:pt idx="20719">
                  <c:v>16.600671999999999</c:v>
                </c:pt>
                <c:pt idx="20720">
                  <c:v>16.600569</c:v>
                </c:pt>
                <c:pt idx="20721">
                  <c:v>16.600428000000001</c:v>
                </c:pt>
                <c:pt idx="20722">
                  <c:v>16.600169999999999</c:v>
                </c:pt>
                <c:pt idx="20723">
                  <c:v>16.600224000000001</c:v>
                </c:pt>
                <c:pt idx="20724">
                  <c:v>16.600548</c:v>
                </c:pt>
                <c:pt idx="20725">
                  <c:v>16.601274000000135</c:v>
                </c:pt>
                <c:pt idx="20726">
                  <c:v>16.600996000000031</c:v>
                </c:pt>
                <c:pt idx="20727">
                  <c:v>16.600563000000001</c:v>
                </c:pt>
                <c:pt idx="20728">
                  <c:v>16.601209999999988</c:v>
                </c:pt>
                <c:pt idx="20729">
                  <c:v>16.600383999999988</c:v>
                </c:pt>
                <c:pt idx="20730">
                  <c:v>16.601461000000135</c:v>
                </c:pt>
                <c:pt idx="20731">
                  <c:v>16.599402999999889</c:v>
                </c:pt>
                <c:pt idx="20732">
                  <c:v>16.6010570000002</c:v>
                </c:pt>
                <c:pt idx="20733">
                  <c:v>16.600923999999999</c:v>
                </c:pt>
                <c:pt idx="20734">
                  <c:v>16.599989000000001</c:v>
                </c:pt>
                <c:pt idx="20735">
                  <c:v>16.601227000000005</c:v>
                </c:pt>
                <c:pt idx="20736">
                  <c:v>16.599454999999999</c:v>
                </c:pt>
                <c:pt idx="20737">
                  <c:v>16.602042999999803</c:v>
                </c:pt>
                <c:pt idx="20738">
                  <c:v>16.601046</c:v>
                </c:pt>
                <c:pt idx="20739">
                  <c:v>16.600259999999999</c:v>
                </c:pt>
                <c:pt idx="20740">
                  <c:v>16.600807000000035</c:v>
                </c:pt>
                <c:pt idx="20741">
                  <c:v>16.600221999999999</c:v>
                </c:pt>
                <c:pt idx="20742">
                  <c:v>16.600487000000001</c:v>
                </c:pt>
                <c:pt idx="20743">
                  <c:v>16.600842</c:v>
                </c:pt>
                <c:pt idx="20744">
                  <c:v>16.600463999999999</c:v>
                </c:pt>
                <c:pt idx="20745">
                  <c:v>16.600328000000001</c:v>
                </c:pt>
                <c:pt idx="20746">
                  <c:v>16.601199999999999</c:v>
                </c:pt>
                <c:pt idx="20747">
                  <c:v>16.601252000000031</c:v>
                </c:pt>
                <c:pt idx="20748">
                  <c:v>16.600914000000031</c:v>
                </c:pt>
                <c:pt idx="20749">
                  <c:v>16.600851000000244</c:v>
                </c:pt>
                <c:pt idx="20750">
                  <c:v>16.600967000000196</c:v>
                </c:pt>
                <c:pt idx="20751">
                  <c:v>16.600933000000001</c:v>
                </c:pt>
                <c:pt idx="20752">
                  <c:v>16.600777000000001</c:v>
                </c:pt>
                <c:pt idx="20753">
                  <c:v>16.60219</c:v>
                </c:pt>
                <c:pt idx="20754">
                  <c:v>16.601055000000247</c:v>
                </c:pt>
                <c:pt idx="20755">
                  <c:v>16.599976999999999</c:v>
                </c:pt>
                <c:pt idx="20756">
                  <c:v>16.599318</c:v>
                </c:pt>
                <c:pt idx="20757">
                  <c:v>16.598758999999987</c:v>
                </c:pt>
                <c:pt idx="20758">
                  <c:v>16.600082</c:v>
                </c:pt>
                <c:pt idx="20759">
                  <c:v>16.599547999999889</c:v>
                </c:pt>
                <c:pt idx="20760">
                  <c:v>16.599072</c:v>
                </c:pt>
                <c:pt idx="20761">
                  <c:v>16.599343999999814</c:v>
                </c:pt>
                <c:pt idx="20762">
                  <c:v>16.59938</c:v>
                </c:pt>
                <c:pt idx="20763">
                  <c:v>16.599585000000001</c:v>
                </c:pt>
                <c:pt idx="20764">
                  <c:v>16.599591999999987</c:v>
                </c:pt>
                <c:pt idx="20765">
                  <c:v>16.600180000000005</c:v>
                </c:pt>
                <c:pt idx="20766">
                  <c:v>16.598748999999799</c:v>
                </c:pt>
                <c:pt idx="20767">
                  <c:v>16.599423999999889</c:v>
                </c:pt>
                <c:pt idx="20768">
                  <c:v>16.598027999999989</c:v>
                </c:pt>
                <c:pt idx="20769">
                  <c:v>16.599515999999987</c:v>
                </c:pt>
                <c:pt idx="20770">
                  <c:v>16.598021999999986</c:v>
                </c:pt>
                <c:pt idx="20771">
                  <c:v>16.599521999999986</c:v>
                </c:pt>
                <c:pt idx="20772">
                  <c:v>16.598189999999889</c:v>
                </c:pt>
                <c:pt idx="20773">
                  <c:v>16.598695999999986</c:v>
                </c:pt>
                <c:pt idx="20774">
                  <c:v>16.598284</c:v>
                </c:pt>
                <c:pt idx="20775">
                  <c:v>16.598123999999814</c:v>
                </c:pt>
                <c:pt idx="20776">
                  <c:v>16.59836</c:v>
                </c:pt>
                <c:pt idx="20777">
                  <c:v>16.598723999999766</c:v>
                </c:pt>
                <c:pt idx="20778">
                  <c:v>16.599091000000001</c:v>
                </c:pt>
                <c:pt idx="20779">
                  <c:v>16.598980000000001</c:v>
                </c:pt>
                <c:pt idx="20780">
                  <c:v>16.597992000000001</c:v>
                </c:pt>
                <c:pt idx="20781">
                  <c:v>16.597757000000001</c:v>
                </c:pt>
                <c:pt idx="20782">
                  <c:v>16.600097999999999</c:v>
                </c:pt>
                <c:pt idx="20783">
                  <c:v>16.598203999999889</c:v>
                </c:pt>
                <c:pt idx="20784">
                  <c:v>16.598877000000005</c:v>
                </c:pt>
                <c:pt idx="20785">
                  <c:v>16.599248999999986</c:v>
                </c:pt>
                <c:pt idx="20786">
                  <c:v>16.599326999999889</c:v>
                </c:pt>
                <c:pt idx="20787">
                  <c:v>16.600373999999999</c:v>
                </c:pt>
                <c:pt idx="20788">
                  <c:v>16.599525</c:v>
                </c:pt>
                <c:pt idx="20789">
                  <c:v>16.599561999999999</c:v>
                </c:pt>
                <c:pt idx="20790">
                  <c:v>16.59881</c:v>
                </c:pt>
                <c:pt idx="20791">
                  <c:v>16.599060000000001</c:v>
                </c:pt>
                <c:pt idx="20792">
                  <c:v>16.600172000000001</c:v>
                </c:pt>
                <c:pt idx="20793">
                  <c:v>16.598445999999889</c:v>
                </c:pt>
                <c:pt idx="20794">
                  <c:v>16.599793999999989</c:v>
                </c:pt>
                <c:pt idx="20795">
                  <c:v>16.601106999999999</c:v>
                </c:pt>
                <c:pt idx="20796">
                  <c:v>16.600093999999999</c:v>
                </c:pt>
                <c:pt idx="20797">
                  <c:v>16.599708999999987</c:v>
                </c:pt>
                <c:pt idx="20798">
                  <c:v>16.599679999999989</c:v>
                </c:pt>
                <c:pt idx="20799">
                  <c:v>16.601276000000031</c:v>
                </c:pt>
                <c:pt idx="20800">
                  <c:v>16.600867999999998</c:v>
                </c:pt>
                <c:pt idx="20801">
                  <c:v>16.600204000000005</c:v>
                </c:pt>
                <c:pt idx="20802">
                  <c:v>16.599729999999774</c:v>
                </c:pt>
                <c:pt idx="20803">
                  <c:v>16.600788000000001</c:v>
                </c:pt>
                <c:pt idx="20804">
                  <c:v>16.600771000000005</c:v>
                </c:pt>
                <c:pt idx="20805">
                  <c:v>16.59939</c:v>
                </c:pt>
                <c:pt idx="20806">
                  <c:v>16.599478000000001</c:v>
                </c:pt>
                <c:pt idx="20807">
                  <c:v>16.600914000000031</c:v>
                </c:pt>
                <c:pt idx="20808">
                  <c:v>16.601042</c:v>
                </c:pt>
                <c:pt idx="20809">
                  <c:v>16.599736999999781</c:v>
                </c:pt>
                <c:pt idx="20810">
                  <c:v>16.600216</c:v>
                </c:pt>
                <c:pt idx="20811">
                  <c:v>16.600935000000035</c:v>
                </c:pt>
                <c:pt idx="20812">
                  <c:v>16.601799</c:v>
                </c:pt>
                <c:pt idx="20813">
                  <c:v>16.599725999999986</c:v>
                </c:pt>
                <c:pt idx="20814">
                  <c:v>16.600784000000001</c:v>
                </c:pt>
                <c:pt idx="20815">
                  <c:v>16.600594999999988</c:v>
                </c:pt>
                <c:pt idx="20816">
                  <c:v>16.601162000000031</c:v>
                </c:pt>
                <c:pt idx="20817">
                  <c:v>16.600674000000001</c:v>
                </c:pt>
                <c:pt idx="20818">
                  <c:v>16.600452000000001</c:v>
                </c:pt>
                <c:pt idx="20819">
                  <c:v>16.601227000000005</c:v>
                </c:pt>
                <c:pt idx="20820">
                  <c:v>16.600276999999988</c:v>
                </c:pt>
                <c:pt idx="20821">
                  <c:v>16.601462999999999</c:v>
                </c:pt>
                <c:pt idx="20822">
                  <c:v>16.601080000000035</c:v>
                </c:pt>
                <c:pt idx="20823">
                  <c:v>16.600301999999999</c:v>
                </c:pt>
                <c:pt idx="20824">
                  <c:v>16.599888000000131</c:v>
                </c:pt>
                <c:pt idx="20825">
                  <c:v>16.600093999999999</c:v>
                </c:pt>
                <c:pt idx="20826">
                  <c:v>16.600781999999999</c:v>
                </c:pt>
                <c:pt idx="20827">
                  <c:v>16.600496</c:v>
                </c:pt>
                <c:pt idx="20828">
                  <c:v>16.601534000000001</c:v>
                </c:pt>
                <c:pt idx="20829">
                  <c:v>16.598880999999999</c:v>
                </c:pt>
                <c:pt idx="20830">
                  <c:v>16.598018999999987</c:v>
                </c:pt>
                <c:pt idx="20831">
                  <c:v>16.600283000000001</c:v>
                </c:pt>
                <c:pt idx="20832">
                  <c:v>16.600345999999988</c:v>
                </c:pt>
                <c:pt idx="20833">
                  <c:v>16.599186</c:v>
                </c:pt>
                <c:pt idx="20834">
                  <c:v>16.601127999999999</c:v>
                </c:pt>
                <c:pt idx="20835">
                  <c:v>16.599405000000001</c:v>
                </c:pt>
                <c:pt idx="20836">
                  <c:v>16.599761999999988</c:v>
                </c:pt>
                <c:pt idx="20837">
                  <c:v>16.599820999999999</c:v>
                </c:pt>
                <c:pt idx="20838">
                  <c:v>16.599777</c:v>
                </c:pt>
                <c:pt idx="20839">
                  <c:v>16.600594000000001</c:v>
                </c:pt>
                <c:pt idx="20840">
                  <c:v>16.599457000000001</c:v>
                </c:pt>
                <c:pt idx="20841">
                  <c:v>16.599325</c:v>
                </c:pt>
                <c:pt idx="20842">
                  <c:v>16.599817000000005</c:v>
                </c:pt>
                <c:pt idx="20843">
                  <c:v>16.599829</c:v>
                </c:pt>
                <c:pt idx="20844">
                  <c:v>16.600365000000131</c:v>
                </c:pt>
                <c:pt idx="20845">
                  <c:v>16.599603999999989</c:v>
                </c:pt>
                <c:pt idx="20846">
                  <c:v>16.600867999999998</c:v>
                </c:pt>
                <c:pt idx="20847">
                  <c:v>16.598973999999988</c:v>
                </c:pt>
                <c:pt idx="20848">
                  <c:v>16.599128999999987</c:v>
                </c:pt>
                <c:pt idx="20849">
                  <c:v>16.600352999999988</c:v>
                </c:pt>
                <c:pt idx="20850">
                  <c:v>16.598665</c:v>
                </c:pt>
                <c:pt idx="20851">
                  <c:v>16.600321000000001</c:v>
                </c:pt>
                <c:pt idx="20852">
                  <c:v>16.600296</c:v>
                </c:pt>
                <c:pt idx="20853">
                  <c:v>16.598859999999988</c:v>
                </c:pt>
                <c:pt idx="20854">
                  <c:v>16.600003999999988</c:v>
                </c:pt>
                <c:pt idx="20855">
                  <c:v>16.599926</c:v>
                </c:pt>
                <c:pt idx="20856">
                  <c:v>16.598422999999759</c:v>
                </c:pt>
                <c:pt idx="20857">
                  <c:v>16.599188000000005</c:v>
                </c:pt>
                <c:pt idx="20858">
                  <c:v>16.600714</c:v>
                </c:pt>
                <c:pt idx="20859">
                  <c:v>16.599231999999986</c:v>
                </c:pt>
                <c:pt idx="20860">
                  <c:v>16.598447999999788</c:v>
                </c:pt>
                <c:pt idx="20861">
                  <c:v>16.597539999999814</c:v>
                </c:pt>
                <c:pt idx="20862">
                  <c:v>16.598811999999999</c:v>
                </c:pt>
                <c:pt idx="20863">
                  <c:v>16.599542999999763</c:v>
                </c:pt>
                <c:pt idx="20864">
                  <c:v>16.598721999999889</c:v>
                </c:pt>
                <c:pt idx="20865">
                  <c:v>16.599094000000001</c:v>
                </c:pt>
                <c:pt idx="20866">
                  <c:v>16.598911000000001</c:v>
                </c:pt>
                <c:pt idx="20867">
                  <c:v>16.598306999999803</c:v>
                </c:pt>
                <c:pt idx="20868">
                  <c:v>16.598475000000001</c:v>
                </c:pt>
                <c:pt idx="20869">
                  <c:v>16.599235999999987</c:v>
                </c:pt>
                <c:pt idx="20870">
                  <c:v>16.599568999999999</c:v>
                </c:pt>
                <c:pt idx="20871">
                  <c:v>16.598887999999999</c:v>
                </c:pt>
                <c:pt idx="20872">
                  <c:v>16.600348</c:v>
                </c:pt>
                <c:pt idx="20873">
                  <c:v>16.599135999999987</c:v>
                </c:pt>
                <c:pt idx="20874">
                  <c:v>16.599464000000001</c:v>
                </c:pt>
                <c:pt idx="20875">
                  <c:v>16.598248000000002</c:v>
                </c:pt>
                <c:pt idx="20876">
                  <c:v>16.6008530000002</c:v>
                </c:pt>
                <c:pt idx="20877">
                  <c:v>16.600415999999999</c:v>
                </c:pt>
                <c:pt idx="20878">
                  <c:v>16.598548999999807</c:v>
                </c:pt>
                <c:pt idx="20879">
                  <c:v>16.598739999999701</c:v>
                </c:pt>
                <c:pt idx="20880">
                  <c:v>16.598161999999999</c:v>
                </c:pt>
                <c:pt idx="20881">
                  <c:v>16.598181</c:v>
                </c:pt>
                <c:pt idx="20882">
                  <c:v>16.598977999999999</c:v>
                </c:pt>
                <c:pt idx="20883">
                  <c:v>16.598144999999889</c:v>
                </c:pt>
                <c:pt idx="20884">
                  <c:v>16.575604999999989</c:v>
                </c:pt>
                <c:pt idx="20885">
                  <c:v>16.556163999999999</c:v>
                </c:pt>
                <c:pt idx="20886">
                  <c:v>16.542088999999986</c:v>
                </c:pt>
                <c:pt idx="20887">
                  <c:v>16.527878000000211</c:v>
                </c:pt>
                <c:pt idx="20888">
                  <c:v>16.517234999999999</c:v>
                </c:pt>
                <c:pt idx="20889">
                  <c:v>16.508315999999986</c:v>
                </c:pt>
                <c:pt idx="20890">
                  <c:v>16.499320999999803</c:v>
                </c:pt>
                <c:pt idx="20891">
                  <c:v>16.490084</c:v>
                </c:pt>
                <c:pt idx="20892">
                  <c:v>16.483272999999766</c:v>
                </c:pt>
                <c:pt idx="20893">
                  <c:v>16.476115999999987</c:v>
                </c:pt>
                <c:pt idx="20894">
                  <c:v>16.468192999999701</c:v>
                </c:pt>
                <c:pt idx="20895">
                  <c:v>16.462003999999755</c:v>
                </c:pt>
                <c:pt idx="20896">
                  <c:v>16.453517999999889</c:v>
                </c:pt>
                <c:pt idx="20897">
                  <c:v>16.445157999999989</c:v>
                </c:pt>
                <c:pt idx="20898">
                  <c:v>16.436536999999788</c:v>
                </c:pt>
                <c:pt idx="20899">
                  <c:v>16.426691000000002</c:v>
                </c:pt>
                <c:pt idx="20900">
                  <c:v>16.417795000000005</c:v>
                </c:pt>
                <c:pt idx="20901">
                  <c:v>16.408677999999803</c:v>
                </c:pt>
                <c:pt idx="20902">
                  <c:v>16.400577999999989</c:v>
                </c:pt>
                <c:pt idx="20903">
                  <c:v>16.392686999999889</c:v>
                </c:pt>
                <c:pt idx="20904">
                  <c:v>16.387074999999999</c:v>
                </c:pt>
                <c:pt idx="20905">
                  <c:v>16.382501999999889</c:v>
                </c:pt>
                <c:pt idx="20906">
                  <c:v>16.382161999999987</c:v>
                </c:pt>
                <c:pt idx="20907">
                  <c:v>16.382836999999814</c:v>
                </c:pt>
                <c:pt idx="20908">
                  <c:v>16.384340000000002</c:v>
                </c:pt>
                <c:pt idx="20909">
                  <c:v>16.386838999999988</c:v>
                </c:pt>
                <c:pt idx="20910">
                  <c:v>16.391131999999999</c:v>
                </c:pt>
                <c:pt idx="20911">
                  <c:v>16.394563999999999</c:v>
                </c:pt>
                <c:pt idx="20912">
                  <c:v>16.395927</c:v>
                </c:pt>
                <c:pt idx="20913">
                  <c:v>16.399166000000001</c:v>
                </c:pt>
                <c:pt idx="20914">
                  <c:v>16.400098999999987</c:v>
                </c:pt>
                <c:pt idx="20915">
                  <c:v>16.402918</c:v>
                </c:pt>
                <c:pt idx="20916">
                  <c:v>16.404045</c:v>
                </c:pt>
                <c:pt idx="20917">
                  <c:v>16.405301999999889</c:v>
                </c:pt>
                <c:pt idx="20918">
                  <c:v>16.405635999999788</c:v>
                </c:pt>
                <c:pt idx="20919">
                  <c:v>16.406472999999803</c:v>
                </c:pt>
                <c:pt idx="20920">
                  <c:v>16.407596999999889</c:v>
                </c:pt>
                <c:pt idx="20921">
                  <c:v>16.406932999999889</c:v>
                </c:pt>
                <c:pt idx="20922">
                  <c:v>16.406953999999999</c:v>
                </c:pt>
                <c:pt idx="20923">
                  <c:v>16.408122999999723</c:v>
                </c:pt>
                <c:pt idx="20924">
                  <c:v>16.406516999999774</c:v>
                </c:pt>
                <c:pt idx="20925">
                  <c:v>16.407599999999814</c:v>
                </c:pt>
                <c:pt idx="20926">
                  <c:v>16.408048999999803</c:v>
                </c:pt>
                <c:pt idx="20927">
                  <c:v>16.407188000000001</c:v>
                </c:pt>
                <c:pt idx="20928">
                  <c:v>16.407983999999999</c:v>
                </c:pt>
                <c:pt idx="20929">
                  <c:v>16.408586999999766</c:v>
                </c:pt>
                <c:pt idx="20930">
                  <c:v>16.407284000000001</c:v>
                </c:pt>
                <c:pt idx="20931">
                  <c:v>16.407513000000002</c:v>
                </c:pt>
                <c:pt idx="20932">
                  <c:v>16.408109999999766</c:v>
                </c:pt>
                <c:pt idx="20933">
                  <c:v>16.407843</c:v>
                </c:pt>
                <c:pt idx="20934">
                  <c:v>16.406606999999781</c:v>
                </c:pt>
                <c:pt idx="20935">
                  <c:v>16.408147999999766</c:v>
                </c:pt>
                <c:pt idx="20936">
                  <c:v>16.407007</c:v>
                </c:pt>
                <c:pt idx="20937">
                  <c:v>16.406725000000002</c:v>
                </c:pt>
                <c:pt idx="20938">
                  <c:v>16.406254000000001</c:v>
                </c:pt>
                <c:pt idx="20939">
                  <c:v>16.406688999999989</c:v>
                </c:pt>
                <c:pt idx="20940">
                  <c:v>16.406568999999987</c:v>
                </c:pt>
                <c:pt idx="20941">
                  <c:v>16.404135</c:v>
                </c:pt>
                <c:pt idx="20942">
                  <c:v>16.405635999999788</c:v>
                </c:pt>
                <c:pt idx="20943">
                  <c:v>16.405999999999889</c:v>
                </c:pt>
                <c:pt idx="20944">
                  <c:v>16.403755</c:v>
                </c:pt>
                <c:pt idx="20945">
                  <c:v>16.403680999999889</c:v>
                </c:pt>
                <c:pt idx="20946">
                  <c:v>16.401721999999989</c:v>
                </c:pt>
                <c:pt idx="20947">
                  <c:v>16.401964000000035</c:v>
                </c:pt>
                <c:pt idx="20948">
                  <c:v>16.401575000000001</c:v>
                </c:pt>
                <c:pt idx="20949">
                  <c:v>16.399874000000189</c:v>
                </c:pt>
                <c:pt idx="20950">
                  <c:v>16.400925000000001</c:v>
                </c:pt>
                <c:pt idx="20951">
                  <c:v>16.398681999999987</c:v>
                </c:pt>
                <c:pt idx="20952">
                  <c:v>16.400511000000002</c:v>
                </c:pt>
                <c:pt idx="20953">
                  <c:v>16.400462999999807</c:v>
                </c:pt>
                <c:pt idx="20954">
                  <c:v>16.398925999999999</c:v>
                </c:pt>
                <c:pt idx="20955">
                  <c:v>16.398291</c:v>
                </c:pt>
                <c:pt idx="20956">
                  <c:v>16.399403</c:v>
                </c:pt>
                <c:pt idx="20957">
                  <c:v>16.399266999999988</c:v>
                </c:pt>
                <c:pt idx="20958">
                  <c:v>16.398240999999889</c:v>
                </c:pt>
                <c:pt idx="20959">
                  <c:v>16.398631999999989</c:v>
                </c:pt>
                <c:pt idx="20960">
                  <c:v>16.397936000000001</c:v>
                </c:pt>
                <c:pt idx="20961">
                  <c:v>16.398579000000002</c:v>
                </c:pt>
                <c:pt idx="20962">
                  <c:v>16.398806</c:v>
                </c:pt>
                <c:pt idx="20963">
                  <c:v>16.398195000000001</c:v>
                </c:pt>
                <c:pt idx="20964">
                  <c:v>16.398686999999889</c:v>
                </c:pt>
                <c:pt idx="20965">
                  <c:v>16.399180999999999</c:v>
                </c:pt>
                <c:pt idx="20966">
                  <c:v>16.398768999999987</c:v>
                </c:pt>
                <c:pt idx="20967">
                  <c:v>16.397243</c:v>
                </c:pt>
                <c:pt idx="20968">
                  <c:v>16.398890999999999</c:v>
                </c:pt>
                <c:pt idx="20969">
                  <c:v>16.397703</c:v>
                </c:pt>
                <c:pt idx="20970">
                  <c:v>16.398282999999989</c:v>
                </c:pt>
                <c:pt idx="20971">
                  <c:v>16.398601999999986</c:v>
                </c:pt>
                <c:pt idx="20972">
                  <c:v>16.398775000000001</c:v>
                </c:pt>
                <c:pt idx="20973">
                  <c:v>16.399204000000001</c:v>
                </c:pt>
                <c:pt idx="20974">
                  <c:v>16.399839</c:v>
                </c:pt>
                <c:pt idx="20975">
                  <c:v>16.399564999999999</c:v>
                </c:pt>
                <c:pt idx="20976">
                  <c:v>16.400928</c:v>
                </c:pt>
                <c:pt idx="20977">
                  <c:v>16.398890000000005</c:v>
                </c:pt>
                <c:pt idx="20978">
                  <c:v>16.399183000000001</c:v>
                </c:pt>
                <c:pt idx="20979">
                  <c:v>16.399797</c:v>
                </c:pt>
                <c:pt idx="20980">
                  <c:v>16.400619999999737</c:v>
                </c:pt>
                <c:pt idx="20981">
                  <c:v>16.400414999999889</c:v>
                </c:pt>
                <c:pt idx="20982">
                  <c:v>16.401768000000001</c:v>
                </c:pt>
                <c:pt idx="20983">
                  <c:v>16.399425999999988</c:v>
                </c:pt>
                <c:pt idx="20984">
                  <c:v>16.401715999999986</c:v>
                </c:pt>
                <c:pt idx="20985">
                  <c:v>16.399797</c:v>
                </c:pt>
                <c:pt idx="20986">
                  <c:v>16.399253999999999</c:v>
                </c:pt>
                <c:pt idx="20987">
                  <c:v>16.399211999999999</c:v>
                </c:pt>
                <c:pt idx="20988">
                  <c:v>16.400836999999989</c:v>
                </c:pt>
                <c:pt idx="20989">
                  <c:v>16.400921</c:v>
                </c:pt>
                <c:pt idx="20990">
                  <c:v>16.400181</c:v>
                </c:pt>
                <c:pt idx="20991">
                  <c:v>16.401564</c:v>
                </c:pt>
                <c:pt idx="20992">
                  <c:v>16.400794999999889</c:v>
                </c:pt>
                <c:pt idx="20993">
                  <c:v>16.401976000000001</c:v>
                </c:pt>
                <c:pt idx="20994">
                  <c:v>16.400976</c:v>
                </c:pt>
                <c:pt idx="20995">
                  <c:v>16.402163999999889</c:v>
                </c:pt>
                <c:pt idx="20996">
                  <c:v>16.400831</c:v>
                </c:pt>
                <c:pt idx="20997">
                  <c:v>16.400437999999788</c:v>
                </c:pt>
                <c:pt idx="20998">
                  <c:v>16.400887999999988</c:v>
                </c:pt>
                <c:pt idx="20999">
                  <c:v>16.401048999999986</c:v>
                </c:pt>
                <c:pt idx="21000">
                  <c:v>16.400758999999987</c:v>
                </c:pt>
                <c:pt idx="21001">
                  <c:v>16.400884999999999</c:v>
                </c:pt>
                <c:pt idx="21002">
                  <c:v>16.401648999999889</c:v>
                </c:pt>
                <c:pt idx="21003">
                  <c:v>16.402004000000002</c:v>
                </c:pt>
                <c:pt idx="21004">
                  <c:v>16.401311999999987</c:v>
                </c:pt>
                <c:pt idx="21005">
                  <c:v>16.400292999999788</c:v>
                </c:pt>
                <c:pt idx="21006">
                  <c:v>16.400424999999807</c:v>
                </c:pt>
                <c:pt idx="21007">
                  <c:v>16.401691</c:v>
                </c:pt>
                <c:pt idx="21008">
                  <c:v>16.400596999999788</c:v>
                </c:pt>
                <c:pt idx="21009">
                  <c:v>16.400376999999889</c:v>
                </c:pt>
                <c:pt idx="21010">
                  <c:v>16.401077000000001</c:v>
                </c:pt>
                <c:pt idx="21011">
                  <c:v>16.400336999999759</c:v>
                </c:pt>
                <c:pt idx="21012">
                  <c:v>16.400203999999889</c:v>
                </c:pt>
                <c:pt idx="21013">
                  <c:v>16.400969</c:v>
                </c:pt>
                <c:pt idx="21014">
                  <c:v>16.400762999999788</c:v>
                </c:pt>
                <c:pt idx="21015">
                  <c:v>16.401890000000005</c:v>
                </c:pt>
                <c:pt idx="21016">
                  <c:v>16.401233999999889</c:v>
                </c:pt>
                <c:pt idx="21017">
                  <c:v>16.400838999999987</c:v>
                </c:pt>
                <c:pt idx="21018">
                  <c:v>16.400096999999889</c:v>
                </c:pt>
                <c:pt idx="21019">
                  <c:v>16.400334999999803</c:v>
                </c:pt>
                <c:pt idx="21020">
                  <c:v>16.401736999999766</c:v>
                </c:pt>
                <c:pt idx="21021">
                  <c:v>16.401385999999999</c:v>
                </c:pt>
                <c:pt idx="21022">
                  <c:v>16.399473</c:v>
                </c:pt>
                <c:pt idx="21023">
                  <c:v>16.401855000000211</c:v>
                </c:pt>
                <c:pt idx="21024">
                  <c:v>16.398921999999999</c:v>
                </c:pt>
                <c:pt idx="21025">
                  <c:v>16.399761000000005</c:v>
                </c:pt>
                <c:pt idx="21026">
                  <c:v>16.400587000000002</c:v>
                </c:pt>
                <c:pt idx="21027">
                  <c:v>16.400307000000002</c:v>
                </c:pt>
                <c:pt idx="21028">
                  <c:v>16.399023</c:v>
                </c:pt>
                <c:pt idx="21029">
                  <c:v>16.399525000000001</c:v>
                </c:pt>
                <c:pt idx="21030">
                  <c:v>16.399618</c:v>
                </c:pt>
                <c:pt idx="21031">
                  <c:v>16.401171000000001</c:v>
                </c:pt>
                <c:pt idx="21032">
                  <c:v>16.399025000000005</c:v>
                </c:pt>
                <c:pt idx="21033">
                  <c:v>16.400243999999766</c:v>
                </c:pt>
                <c:pt idx="21034">
                  <c:v>16.398629999999766</c:v>
                </c:pt>
                <c:pt idx="21035">
                  <c:v>16.399190999999988</c:v>
                </c:pt>
                <c:pt idx="21036">
                  <c:v>16.399940000000001</c:v>
                </c:pt>
                <c:pt idx="21037">
                  <c:v>16.398298</c:v>
                </c:pt>
                <c:pt idx="21038">
                  <c:v>16.399550999999999</c:v>
                </c:pt>
                <c:pt idx="21039">
                  <c:v>16.398088000000001</c:v>
                </c:pt>
                <c:pt idx="21040">
                  <c:v>16.398797999999989</c:v>
                </c:pt>
                <c:pt idx="21041">
                  <c:v>16.396784</c:v>
                </c:pt>
                <c:pt idx="21042">
                  <c:v>16.399108999999999</c:v>
                </c:pt>
                <c:pt idx="21043">
                  <c:v>16.398620999999814</c:v>
                </c:pt>
                <c:pt idx="21044">
                  <c:v>16.398335999999986</c:v>
                </c:pt>
                <c:pt idx="21045">
                  <c:v>16.398921999999999</c:v>
                </c:pt>
                <c:pt idx="21046">
                  <c:v>16.39921</c:v>
                </c:pt>
                <c:pt idx="21047">
                  <c:v>16.39967</c:v>
                </c:pt>
                <c:pt idx="21048">
                  <c:v>16.400355999999999</c:v>
                </c:pt>
                <c:pt idx="21049">
                  <c:v>16.399121999999988</c:v>
                </c:pt>
                <c:pt idx="21050">
                  <c:v>16.399099</c:v>
                </c:pt>
                <c:pt idx="21051">
                  <c:v>16.399743999999803</c:v>
                </c:pt>
                <c:pt idx="21052">
                  <c:v>16.399754000000001</c:v>
                </c:pt>
                <c:pt idx="21053">
                  <c:v>16.398866999999999</c:v>
                </c:pt>
                <c:pt idx="21054">
                  <c:v>16.399683</c:v>
                </c:pt>
                <c:pt idx="21055">
                  <c:v>16.398254000000001</c:v>
                </c:pt>
                <c:pt idx="21056">
                  <c:v>16.399086</c:v>
                </c:pt>
                <c:pt idx="21057">
                  <c:v>16.399134</c:v>
                </c:pt>
                <c:pt idx="21058">
                  <c:v>16.400974000000001</c:v>
                </c:pt>
                <c:pt idx="21059">
                  <c:v>16.400317999999814</c:v>
                </c:pt>
                <c:pt idx="21060">
                  <c:v>16.399944000000001</c:v>
                </c:pt>
                <c:pt idx="21061">
                  <c:v>16.399588000000001</c:v>
                </c:pt>
                <c:pt idx="21062">
                  <c:v>16.400162000000002</c:v>
                </c:pt>
                <c:pt idx="21063">
                  <c:v>16.399075000000035</c:v>
                </c:pt>
                <c:pt idx="21064">
                  <c:v>16.398855000000207</c:v>
                </c:pt>
                <c:pt idx="21065">
                  <c:v>16.400352000000002</c:v>
                </c:pt>
                <c:pt idx="21066">
                  <c:v>16.399632999999795</c:v>
                </c:pt>
                <c:pt idx="21067">
                  <c:v>16.400963000000001</c:v>
                </c:pt>
                <c:pt idx="21068">
                  <c:v>16.400247999999788</c:v>
                </c:pt>
                <c:pt idx="21069">
                  <c:v>16.401238999999986</c:v>
                </c:pt>
                <c:pt idx="21070">
                  <c:v>16.399833999999988</c:v>
                </c:pt>
                <c:pt idx="21071">
                  <c:v>16.40053699999973</c:v>
                </c:pt>
                <c:pt idx="21072">
                  <c:v>16.400781999999989</c:v>
                </c:pt>
                <c:pt idx="21073">
                  <c:v>16.401275999999999</c:v>
                </c:pt>
                <c:pt idx="21074">
                  <c:v>16.400527999999788</c:v>
                </c:pt>
                <c:pt idx="21075">
                  <c:v>16.400111999999989</c:v>
                </c:pt>
                <c:pt idx="21076">
                  <c:v>16.400762999999788</c:v>
                </c:pt>
                <c:pt idx="21077">
                  <c:v>16.400842999999803</c:v>
                </c:pt>
                <c:pt idx="21078">
                  <c:v>16.401185999999999</c:v>
                </c:pt>
                <c:pt idx="21079">
                  <c:v>16.400630999999766</c:v>
                </c:pt>
                <c:pt idx="21080">
                  <c:v>16.400945999999987</c:v>
                </c:pt>
                <c:pt idx="21081">
                  <c:v>16.400521999999889</c:v>
                </c:pt>
                <c:pt idx="21082">
                  <c:v>16.401793999999889</c:v>
                </c:pt>
                <c:pt idx="21083">
                  <c:v>16.399857999999998</c:v>
                </c:pt>
                <c:pt idx="21084">
                  <c:v>16.401257999999999</c:v>
                </c:pt>
                <c:pt idx="21085">
                  <c:v>16.3998950000002</c:v>
                </c:pt>
                <c:pt idx="21086">
                  <c:v>16.401005000000001</c:v>
                </c:pt>
                <c:pt idx="21087">
                  <c:v>16.400385</c:v>
                </c:pt>
                <c:pt idx="21088">
                  <c:v>16.400243999999766</c:v>
                </c:pt>
                <c:pt idx="21089">
                  <c:v>16.401042999999788</c:v>
                </c:pt>
                <c:pt idx="21090">
                  <c:v>16.402247999999741</c:v>
                </c:pt>
                <c:pt idx="21091">
                  <c:v>16.401515999999987</c:v>
                </c:pt>
                <c:pt idx="21092">
                  <c:v>16.401408999999987</c:v>
                </c:pt>
                <c:pt idx="21093">
                  <c:v>16.401713999999803</c:v>
                </c:pt>
                <c:pt idx="21094">
                  <c:v>16.401453</c:v>
                </c:pt>
                <c:pt idx="21095">
                  <c:v>16.401019999999889</c:v>
                </c:pt>
                <c:pt idx="21096">
                  <c:v>16.401924000000001</c:v>
                </c:pt>
                <c:pt idx="21097">
                  <c:v>16.399315000000001</c:v>
                </c:pt>
                <c:pt idx="21098">
                  <c:v>16.400208999999986</c:v>
                </c:pt>
                <c:pt idx="21099">
                  <c:v>16.399818000000035</c:v>
                </c:pt>
                <c:pt idx="21100">
                  <c:v>16.400393999999814</c:v>
                </c:pt>
                <c:pt idx="21101">
                  <c:v>16.398979000000001</c:v>
                </c:pt>
                <c:pt idx="21102">
                  <c:v>16.400842999999803</c:v>
                </c:pt>
                <c:pt idx="21103">
                  <c:v>16.398900999999999</c:v>
                </c:pt>
                <c:pt idx="21104">
                  <c:v>16.399892999999999</c:v>
                </c:pt>
                <c:pt idx="21105">
                  <c:v>16.398768999999987</c:v>
                </c:pt>
                <c:pt idx="21106">
                  <c:v>16.399574000000001</c:v>
                </c:pt>
                <c:pt idx="21107">
                  <c:v>16.399889000000005</c:v>
                </c:pt>
                <c:pt idx="21108">
                  <c:v>16.39912</c:v>
                </c:pt>
                <c:pt idx="21109">
                  <c:v>16.399732999999788</c:v>
                </c:pt>
                <c:pt idx="21110">
                  <c:v>16.399367999999999</c:v>
                </c:pt>
                <c:pt idx="21111">
                  <c:v>16.399381999999999</c:v>
                </c:pt>
                <c:pt idx="21112">
                  <c:v>16.399311000000001</c:v>
                </c:pt>
                <c:pt idx="21113">
                  <c:v>16.399654000000005</c:v>
                </c:pt>
                <c:pt idx="21114">
                  <c:v>16.399346999999889</c:v>
                </c:pt>
                <c:pt idx="21115">
                  <c:v>16.398421999999989</c:v>
                </c:pt>
                <c:pt idx="21116">
                  <c:v>16.398602999999788</c:v>
                </c:pt>
                <c:pt idx="21117">
                  <c:v>16.399281999999999</c:v>
                </c:pt>
                <c:pt idx="21118">
                  <c:v>16.398761999999987</c:v>
                </c:pt>
                <c:pt idx="21119">
                  <c:v>16.398589999999889</c:v>
                </c:pt>
                <c:pt idx="21120">
                  <c:v>16.399193</c:v>
                </c:pt>
                <c:pt idx="21121">
                  <c:v>16.398883999999999</c:v>
                </c:pt>
                <c:pt idx="21122">
                  <c:v>16.399038000000001</c:v>
                </c:pt>
                <c:pt idx="21123">
                  <c:v>16.400334999999803</c:v>
                </c:pt>
                <c:pt idx="21124">
                  <c:v>16.39809</c:v>
                </c:pt>
                <c:pt idx="21125">
                  <c:v>16.400451999999987</c:v>
                </c:pt>
                <c:pt idx="21126">
                  <c:v>16.398491</c:v>
                </c:pt>
                <c:pt idx="21127">
                  <c:v>16.401330999999889</c:v>
                </c:pt>
                <c:pt idx="21128">
                  <c:v>16.399341999999987</c:v>
                </c:pt>
                <c:pt idx="21129">
                  <c:v>16.39922</c:v>
                </c:pt>
                <c:pt idx="21130">
                  <c:v>16.398589999999889</c:v>
                </c:pt>
                <c:pt idx="21131">
                  <c:v>16.400105</c:v>
                </c:pt>
                <c:pt idx="21132">
                  <c:v>16.399607</c:v>
                </c:pt>
                <c:pt idx="21133">
                  <c:v>16.3993</c:v>
                </c:pt>
                <c:pt idx="21134">
                  <c:v>16.399818000000035</c:v>
                </c:pt>
                <c:pt idx="21135">
                  <c:v>16.399103</c:v>
                </c:pt>
                <c:pt idx="21136">
                  <c:v>16.399616000000002</c:v>
                </c:pt>
                <c:pt idx="21137">
                  <c:v>16.400126999999788</c:v>
                </c:pt>
                <c:pt idx="21138">
                  <c:v>16.397797000000001</c:v>
                </c:pt>
                <c:pt idx="21139">
                  <c:v>16.399868000000215</c:v>
                </c:pt>
                <c:pt idx="21140">
                  <c:v>16.399453999999999</c:v>
                </c:pt>
                <c:pt idx="21141">
                  <c:v>16.400296999999803</c:v>
                </c:pt>
                <c:pt idx="21142">
                  <c:v>16.400655999999987</c:v>
                </c:pt>
                <c:pt idx="21143">
                  <c:v>16.400354</c:v>
                </c:pt>
                <c:pt idx="21144">
                  <c:v>16.399111000000001</c:v>
                </c:pt>
                <c:pt idx="21145">
                  <c:v>16.399965000000229</c:v>
                </c:pt>
                <c:pt idx="21146">
                  <c:v>16.400801000000001</c:v>
                </c:pt>
                <c:pt idx="21147">
                  <c:v>16.398442999999755</c:v>
                </c:pt>
                <c:pt idx="21148">
                  <c:v>16.399239999999889</c:v>
                </c:pt>
                <c:pt idx="21149">
                  <c:v>16.400475999999987</c:v>
                </c:pt>
                <c:pt idx="21150">
                  <c:v>16.399836000000001</c:v>
                </c:pt>
                <c:pt idx="21151">
                  <c:v>16.401429999999788</c:v>
                </c:pt>
                <c:pt idx="21152">
                  <c:v>16.400784000000002</c:v>
                </c:pt>
                <c:pt idx="21153">
                  <c:v>16.401598</c:v>
                </c:pt>
                <c:pt idx="21154">
                  <c:v>16.400824</c:v>
                </c:pt>
                <c:pt idx="21155">
                  <c:v>16.400883</c:v>
                </c:pt>
                <c:pt idx="21156">
                  <c:v>16.400751</c:v>
                </c:pt>
                <c:pt idx="21157">
                  <c:v>16.399183000000001</c:v>
                </c:pt>
                <c:pt idx="21158">
                  <c:v>16.401328999999986</c:v>
                </c:pt>
                <c:pt idx="21159">
                  <c:v>16.40072099999977</c:v>
                </c:pt>
                <c:pt idx="21160">
                  <c:v>16.400712999999715</c:v>
                </c:pt>
                <c:pt idx="21161">
                  <c:v>16.401429999999788</c:v>
                </c:pt>
                <c:pt idx="21162">
                  <c:v>16.400518000000002</c:v>
                </c:pt>
                <c:pt idx="21163">
                  <c:v>16.401461000000001</c:v>
                </c:pt>
                <c:pt idx="21164">
                  <c:v>16.401593999999989</c:v>
                </c:pt>
                <c:pt idx="21165">
                  <c:v>16.401347999999889</c:v>
                </c:pt>
                <c:pt idx="21166">
                  <c:v>16.401364999999988</c:v>
                </c:pt>
                <c:pt idx="21167">
                  <c:v>16.400455000000001</c:v>
                </c:pt>
                <c:pt idx="21168">
                  <c:v>16.401171000000001</c:v>
                </c:pt>
                <c:pt idx="21169">
                  <c:v>16.400950999999999</c:v>
                </c:pt>
                <c:pt idx="21170">
                  <c:v>16.402434999999766</c:v>
                </c:pt>
                <c:pt idx="21171">
                  <c:v>16.400091</c:v>
                </c:pt>
                <c:pt idx="21172">
                  <c:v>16.40021299999977</c:v>
                </c:pt>
                <c:pt idx="21173">
                  <c:v>16.401655000000005</c:v>
                </c:pt>
                <c:pt idx="21174">
                  <c:v>16.399162</c:v>
                </c:pt>
                <c:pt idx="21175">
                  <c:v>16.400563999999989</c:v>
                </c:pt>
                <c:pt idx="21176">
                  <c:v>16.399992000000001</c:v>
                </c:pt>
                <c:pt idx="21177">
                  <c:v>16.401152</c:v>
                </c:pt>
                <c:pt idx="21178">
                  <c:v>16.399844999999999</c:v>
                </c:pt>
                <c:pt idx="21179">
                  <c:v>16.400744999999763</c:v>
                </c:pt>
                <c:pt idx="21180">
                  <c:v>16.400138999999989</c:v>
                </c:pt>
                <c:pt idx="21181">
                  <c:v>16.399445</c:v>
                </c:pt>
                <c:pt idx="21182">
                  <c:v>16.400361999999987</c:v>
                </c:pt>
                <c:pt idx="21183">
                  <c:v>16.399851000000229</c:v>
                </c:pt>
                <c:pt idx="21184">
                  <c:v>16.399541999999986</c:v>
                </c:pt>
                <c:pt idx="21185">
                  <c:v>16.398983000000001</c:v>
                </c:pt>
                <c:pt idx="21186">
                  <c:v>16.399206</c:v>
                </c:pt>
                <c:pt idx="21187">
                  <c:v>16.400439999999715</c:v>
                </c:pt>
                <c:pt idx="21188">
                  <c:v>16.399118000000001</c:v>
                </c:pt>
                <c:pt idx="21189">
                  <c:v>16.399281999999999</c:v>
                </c:pt>
                <c:pt idx="21190">
                  <c:v>16.400235999999989</c:v>
                </c:pt>
                <c:pt idx="21191">
                  <c:v>16.400632999999683</c:v>
                </c:pt>
                <c:pt idx="21192">
                  <c:v>16.39875</c:v>
                </c:pt>
                <c:pt idx="21193">
                  <c:v>16.398819</c:v>
                </c:pt>
                <c:pt idx="21194">
                  <c:v>16.399359</c:v>
                </c:pt>
                <c:pt idx="21195">
                  <c:v>16.399315000000001</c:v>
                </c:pt>
                <c:pt idx="21196">
                  <c:v>16.399864000000203</c:v>
                </c:pt>
                <c:pt idx="21197">
                  <c:v>16.399474999999999</c:v>
                </c:pt>
                <c:pt idx="21198">
                  <c:v>16.399266999999988</c:v>
                </c:pt>
                <c:pt idx="21199">
                  <c:v>16.397575000000035</c:v>
                </c:pt>
                <c:pt idx="21200">
                  <c:v>16.400164</c:v>
                </c:pt>
                <c:pt idx="21201">
                  <c:v>16.399405000000005</c:v>
                </c:pt>
                <c:pt idx="21202">
                  <c:v>16.400018999999986</c:v>
                </c:pt>
                <c:pt idx="21203">
                  <c:v>16.397272000000001</c:v>
                </c:pt>
                <c:pt idx="21204">
                  <c:v>16.398641999999889</c:v>
                </c:pt>
                <c:pt idx="21205">
                  <c:v>16.399531999999986</c:v>
                </c:pt>
                <c:pt idx="21206">
                  <c:v>16.400100999999989</c:v>
                </c:pt>
                <c:pt idx="21207">
                  <c:v>16.401081000000001</c:v>
                </c:pt>
                <c:pt idx="21208">
                  <c:v>16.400376999999889</c:v>
                </c:pt>
                <c:pt idx="21209">
                  <c:v>16.399816999999999</c:v>
                </c:pt>
                <c:pt idx="21210">
                  <c:v>16.398910999999988</c:v>
                </c:pt>
                <c:pt idx="21211">
                  <c:v>16.398674</c:v>
                </c:pt>
                <c:pt idx="21212">
                  <c:v>16.400148000000002</c:v>
                </c:pt>
                <c:pt idx="21213">
                  <c:v>16.400315999999989</c:v>
                </c:pt>
                <c:pt idx="21214">
                  <c:v>16.399554999999999</c:v>
                </c:pt>
                <c:pt idx="21215">
                  <c:v>16.399440999999989</c:v>
                </c:pt>
                <c:pt idx="21216">
                  <c:v>16.399574000000001</c:v>
                </c:pt>
                <c:pt idx="21217">
                  <c:v>16.398071000000005</c:v>
                </c:pt>
                <c:pt idx="21218">
                  <c:v>16.400514999999814</c:v>
                </c:pt>
                <c:pt idx="21219">
                  <c:v>16.398878000000035</c:v>
                </c:pt>
                <c:pt idx="21220">
                  <c:v>16.399664000000001</c:v>
                </c:pt>
                <c:pt idx="21221">
                  <c:v>16.399847000000001</c:v>
                </c:pt>
                <c:pt idx="21222">
                  <c:v>16.400257</c:v>
                </c:pt>
                <c:pt idx="21223">
                  <c:v>16.399488000000005</c:v>
                </c:pt>
                <c:pt idx="21224">
                  <c:v>16.39913</c:v>
                </c:pt>
                <c:pt idx="21225">
                  <c:v>16.399969000000031</c:v>
                </c:pt>
                <c:pt idx="21226">
                  <c:v>16.399004000000001</c:v>
                </c:pt>
                <c:pt idx="21227">
                  <c:v>16.399456000000001</c:v>
                </c:pt>
                <c:pt idx="21228">
                  <c:v>16.400105</c:v>
                </c:pt>
                <c:pt idx="21229">
                  <c:v>16.400496999999795</c:v>
                </c:pt>
                <c:pt idx="21230">
                  <c:v>16.40184</c:v>
                </c:pt>
                <c:pt idx="21231">
                  <c:v>16.399118000000001</c:v>
                </c:pt>
                <c:pt idx="21232">
                  <c:v>16.399826000000001</c:v>
                </c:pt>
                <c:pt idx="21233">
                  <c:v>16.399647000000002</c:v>
                </c:pt>
                <c:pt idx="21234">
                  <c:v>16.400378999999987</c:v>
                </c:pt>
                <c:pt idx="21235">
                  <c:v>16.398893000000001</c:v>
                </c:pt>
                <c:pt idx="21236">
                  <c:v>16.399925000000035</c:v>
                </c:pt>
                <c:pt idx="21237">
                  <c:v>16.399743999999803</c:v>
                </c:pt>
                <c:pt idx="21238">
                  <c:v>16.400051000000001</c:v>
                </c:pt>
                <c:pt idx="21239">
                  <c:v>16.399405999999999</c:v>
                </c:pt>
                <c:pt idx="21240">
                  <c:v>16.399501999999988</c:v>
                </c:pt>
                <c:pt idx="21241">
                  <c:v>16.400701999999889</c:v>
                </c:pt>
                <c:pt idx="21242">
                  <c:v>16.400072000000002</c:v>
                </c:pt>
                <c:pt idx="21243">
                  <c:v>16.399687</c:v>
                </c:pt>
                <c:pt idx="21244">
                  <c:v>16.399674999999988</c:v>
                </c:pt>
                <c:pt idx="21245">
                  <c:v>16.400894000000001</c:v>
                </c:pt>
                <c:pt idx="21246">
                  <c:v>16.400203999999889</c:v>
                </c:pt>
                <c:pt idx="21247">
                  <c:v>16.400315999999989</c:v>
                </c:pt>
                <c:pt idx="21248">
                  <c:v>16.400941999999986</c:v>
                </c:pt>
                <c:pt idx="21249">
                  <c:v>16.401040999999989</c:v>
                </c:pt>
                <c:pt idx="21250">
                  <c:v>16.400401999999989</c:v>
                </c:pt>
                <c:pt idx="21251">
                  <c:v>16.399802999999999</c:v>
                </c:pt>
                <c:pt idx="21252">
                  <c:v>16.400012999999788</c:v>
                </c:pt>
                <c:pt idx="21253">
                  <c:v>16.400519999999741</c:v>
                </c:pt>
                <c:pt idx="21254">
                  <c:v>16.399616000000002</c:v>
                </c:pt>
                <c:pt idx="21255">
                  <c:v>16.400375</c:v>
                </c:pt>
                <c:pt idx="21256">
                  <c:v>16.400587000000002</c:v>
                </c:pt>
                <c:pt idx="21257">
                  <c:v>16.399754999999999</c:v>
                </c:pt>
                <c:pt idx="21258">
                  <c:v>16.3998570000002</c:v>
                </c:pt>
                <c:pt idx="21259">
                  <c:v>16.399647000000002</c:v>
                </c:pt>
                <c:pt idx="21260">
                  <c:v>16.399989999999999</c:v>
                </c:pt>
                <c:pt idx="21261">
                  <c:v>16.400741999999781</c:v>
                </c:pt>
                <c:pt idx="21262">
                  <c:v>16.399588000000001</c:v>
                </c:pt>
                <c:pt idx="21263">
                  <c:v>16.400739999999679</c:v>
                </c:pt>
                <c:pt idx="21264">
                  <c:v>16.400483999999889</c:v>
                </c:pt>
                <c:pt idx="21265">
                  <c:v>16.400091</c:v>
                </c:pt>
                <c:pt idx="21266">
                  <c:v>16.400831</c:v>
                </c:pt>
                <c:pt idx="21267">
                  <c:v>16.398990999999999</c:v>
                </c:pt>
                <c:pt idx="21268">
                  <c:v>16.399789999999989</c:v>
                </c:pt>
                <c:pt idx="21269">
                  <c:v>16.400119999999784</c:v>
                </c:pt>
                <c:pt idx="21270">
                  <c:v>16.399059000000001</c:v>
                </c:pt>
                <c:pt idx="21271">
                  <c:v>16.399960000000135</c:v>
                </c:pt>
                <c:pt idx="21272">
                  <c:v>16.40099</c:v>
                </c:pt>
                <c:pt idx="21273">
                  <c:v>16.401173</c:v>
                </c:pt>
                <c:pt idx="21274">
                  <c:v>16.398111</c:v>
                </c:pt>
                <c:pt idx="21275">
                  <c:v>16.400298999999986</c:v>
                </c:pt>
                <c:pt idx="21276">
                  <c:v>16.400336999999759</c:v>
                </c:pt>
                <c:pt idx="21277">
                  <c:v>16.400296999999803</c:v>
                </c:pt>
                <c:pt idx="21278">
                  <c:v>16.400953000000001</c:v>
                </c:pt>
                <c:pt idx="21279">
                  <c:v>16.399294000000001</c:v>
                </c:pt>
                <c:pt idx="21280">
                  <c:v>16.400426999999766</c:v>
                </c:pt>
                <c:pt idx="21281">
                  <c:v>16.399574000000001</c:v>
                </c:pt>
                <c:pt idx="21282">
                  <c:v>16.40016</c:v>
                </c:pt>
                <c:pt idx="21283">
                  <c:v>16.401427999999989</c:v>
                </c:pt>
                <c:pt idx="21284">
                  <c:v>16.400704999999814</c:v>
                </c:pt>
                <c:pt idx="21285">
                  <c:v>16.400619999999737</c:v>
                </c:pt>
                <c:pt idx="21286">
                  <c:v>16.400596999999788</c:v>
                </c:pt>
                <c:pt idx="21287">
                  <c:v>16.400964999999999</c:v>
                </c:pt>
                <c:pt idx="21288">
                  <c:v>16.399698000000001</c:v>
                </c:pt>
                <c:pt idx="21289">
                  <c:v>16.399913999999999</c:v>
                </c:pt>
                <c:pt idx="21290">
                  <c:v>16.399704</c:v>
                </c:pt>
                <c:pt idx="21291">
                  <c:v>16.399789999999989</c:v>
                </c:pt>
                <c:pt idx="21292">
                  <c:v>16.400615999999989</c:v>
                </c:pt>
                <c:pt idx="21293">
                  <c:v>16.399741999999989</c:v>
                </c:pt>
                <c:pt idx="21294">
                  <c:v>16.400704999999814</c:v>
                </c:pt>
                <c:pt idx="21295">
                  <c:v>16.399743999999803</c:v>
                </c:pt>
                <c:pt idx="21296">
                  <c:v>16.400107999999989</c:v>
                </c:pt>
                <c:pt idx="21297">
                  <c:v>16.398969999999988</c:v>
                </c:pt>
                <c:pt idx="21298">
                  <c:v>16.400171</c:v>
                </c:pt>
                <c:pt idx="21299">
                  <c:v>16.3998570000002</c:v>
                </c:pt>
                <c:pt idx="21300">
                  <c:v>16.399380000000001</c:v>
                </c:pt>
                <c:pt idx="21301">
                  <c:v>16.400496999999795</c:v>
                </c:pt>
                <c:pt idx="21302">
                  <c:v>16.400378999999987</c:v>
                </c:pt>
                <c:pt idx="21303">
                  <c:v>16.399916000000001</c:v>
                </c:pt>
                <c:pt idx="21304">
                  <c:v>16.400931999999987</c:v>
                </c:pt>
                <c:pt idx="21305">
                  <c:v>16.399611999999987</c:v>
                </c:pt>
                <c:pt idx="21306">
                  <c:v>16.399763</c:v>
                </c:pt>
                <c:pt idx="21307">
                  <c:v>16.399960000000135</c:v>
                </c:pt>
                <c:pt idx="21308">
                  <c:v>16.400630999999766</c:v>
                </c:pt>
                <c:pt idx="21309">
                  <c:v>16.398461999999999</c:v>
                </c:pt>
                <c:pt idx="21310">
                  <c:v>16.398402999999803</c:v>
                </c:pt>
                <c:pt idx="21311">
                  <c:v>16.398723999999788</c:v>
                </c:pt>
                <c:pt idx="21312">
                  <c:v>16.399325999999999</c:v>
                </c:pt>
                <c:pt idx="21313">
                  <c:v>16.400057</c:v>
                </c:pt>
                <c:pt idx="21314">
                  <c:v>16.398291</c:v>
                </c:pt>
                <c:pt idx="21315">
                  <c:v>16.399132000000002</c:v>
                </c:pt>
                <c:pt idx="21316">
                  <c:v>16.398795999999987</c:v>
                </c:pt>
                <c:pt idx="21317">
                  <c:v>16.400041999999889</c:v>
                </c:pt>
                <c:pt idx="21318">
                  <c:v>16.398726999999774</c:v>
                </c:pt>
                <c:pt idx="21319">
                  <c:v>16.399879000000031</c:v>
                </c:pt>
                <c:pt idx="21320">
                  <c:v>16.398517999999989</c:v>
                </c:pt>
                <c:pt idx="21321">
                  <c:v>16.399595000000001</c:v>
                </c:pt>
                <c:pt idx="21322">
                  <c:v>16.399529999999814</c:v>
                </c:pt>
                <c:pt idx="21323">
                  <c:v>16.398408999999987</c:v>
                </c:pt>
                <c:pt idx="21324">
                  <c:v>16.399853000000135</c:v>
                </c:pt>
                <c:pt idx="21325">
                  <c:v>16.399445999999987</c:v>
                </c:pt>
                <c:pt idx="21326">
                  <c:v>16.398316999999889</c:v>
                </c:pt>
                <c:pt idx="21327">
                  <c:v>16.397504999999999</c:v>
                </c:pt>
                <c:pt idx="21328">
                  <c:v>16.399232999999889</c:v>
                </c:pt>
                <c:pt idx="21329">
                  <c:v>16.398543999999781</c:v>
                </c:pt>
                <c:pt idx="21330">
                  <c:v>16.397839000000001</c:v>
                </c:pt>
                <c:pt idx="21331">
                  <c:v>16.399438999999987</c:v>
                </c:pt>
                <c:pt idx="21332">
                  <c:v>16.399521</c:v>
                </c:pt>
                <c:pt idx="21333">
                  <c:v>16.400443999999755</c:v>
                </c:pt>
                <c:pt idx="21334">
                  <c:v>16.400003000000002</c:v>
                </c:pt>
                <c:pt idx="21335">
                  <c:v>16.399469</c:v>
                </c:pt>
                <c:pt idx="21336">
                  <c:v>16.40015</c:v>
                </c:pt>
                <c:pt idx="21337">
                  <c:v>16.399704</c:v>
                </c:pt>
                <c:pt idx="21338">
                  <c:v>16.401278999999999</c:v>
                </c:pt>
                <c:pt idx="21339">
                  <c:v>16.399799000000002</c:v>
                </c:pt>
                <c:pt idx="21340">
                  <c:v>16.398883999999999</c:v>
                </c:pt>
                <c:pt idx="21341">
                  <c:v>16.399184999999999</c:v>
                </c:pt>
                <c:pt idx="21342">
                  <c:v>16.398765999999988</c:v>
                </c:pt>
                <c:pt idx="21343">
                  <c:v>16.398990999999999</c:v>
                </c:pt>
                <c:pt idx="21344">
                  <c:v>16.399816999999999</c:v>
                </c:pt>
                <c:pt idx="21345">
                  <c:v>16.400276000000002</c:v>
                </c:pt>
                <c:pt idx="21346">
                  <c:v>16.400578999999986</c:v>
                </c:pt>
                <c:pt idx="21347">
                  <c:v>16.399232999999889</c:v>
                </c:pt>
                <c:pt idx="21348">
                  <c:v>16.400346999999744</c:v>
                </c:pt>
                <c:pt idx="21349">
                  <c:v>16.399862000000031</c:v>
                </c:pt>
                <c:pt idx="21350">
                  <c:v>16.400292999999788</c:v>
                </c:pt>
                <c:pt idx="21351">
                  <c:v>16.399605000000001</c:v>
                </c:pt>
                <c:pt idx="21352">
                  <c:v>16.400461</c:v>
                </c:pt>
                <c:pt idx="21353">
                  <c:v>16.400831</c:v>
                </c:pt>
                <c:pt idx="21354">
                  <c:v>16.368031999999989</c:v>
                </c:pt>
                <c:pt idx="21355">
                  <c:v>16.338287000000001</c:v>
                </c:pt>
                <c:pt idx="21356">
                  <c:v>16.319528999999999</c:v>
                </c:pt>
                <c:pt idx="21357">
                  <c:v>16.317844000000203</c:v>
                </c:pt>
                <c:pt idx="21358">
                  <c:v>16.319481000000035</c:v>
                </c:pt>
                <c:pt idx="21359">
                  <c:v>16.318545999999987</c:v>
                </c:pt>
                <c:pt idx="21360">
                  <c:v>16.317641999999999</c:v>
                </c:pt>
                <c:pt idx="21361">
                  <c:v>16.319379999999999</c:v>
                </c:pt>
                <c:pt idx="21362">
                  <c:v>16.319059000000031</c:v>
                </c:pt>
                <c:pt idx="21363">
                  <c:v>16.315899000000005</c:v>
                </c:pt>
                <c:pt idx="21364">
                  <c:v>16.307119</c:v>
                </c:pt>
                <c:pt idx="21365">
                  <c:v>16.291595000000001</c:v>
                </c:pt>
                <c:pt idx="21366">
                  <c:v>16.271989999999999</c:v>
                </c:pt>
                <c:pt idx="21367">
                  <c:v>16.256498000000001</c:v>
                </c:pt>
                <c:pt idx="21368">
                  <c:v>16.240504999999889</c:v>
                </c:pt>
                <c:pt idx="21369">
                  <c:v>16.221888000000035</c:v>
                </c:pt>
                <c:pt idx="21370">
                  <c:v>16.209565999999999</c:v>
                </c:pt>
                <c:pt idx="21371">
                  <c:v>16.197355000000229</c:v>
                </c:pt>
                <c:pt idx="21372">
                  <c:v>16.188506999999788</c:v>
                </c:pt>
                <c:pt idx="21373">
                  <c:v>16.181823999999999</c:v>
                </c:pt>
                <c:pt idx="21374">
                  <c:v>16.177144999999999</c:v>
                </c:pt>
                <c:pt idx="21375">
                  <c:v>16.175650000000001</c:v>
                </c:pt>
                <c:pt idx="21376">
                  <c:v>16.181080000000001</c:v>
                </c:pt>
                <c:pt idx="21377">
                  <c:v>16.184462</c:v>
                </c:pt>
                <c:pt idx="21378">
                  <c:v>16.200175999999999</c:v>
                </c:pt>
                <c:pt idx="21379">
                  <c:v>16.216301000000001</c:v>
                </c:pt>
                <c:pt idx="21380">
                  <c:v>16.225470999999889</c:v>
                </c:pt>
                <c:pt idx="21381">
                  <c:v>16.228942999999777</c:v>
                </c:pt>
                <c:pt idx="21382">
                  <c:v>16.225720999999737</c:v>
                </c:pt>
                <c:pt idx="21383">
                  <c:v>16.218481000000001</c:v>
                </c:pt>
                <c:pt idx="21384">
                  <c:v>16.211212</c:v>
                </c:pt>
                <c:pt idx="21385">
                  <c:v>16.202368</c:v>
                </c:pt>
                <c:pt idx="21386">
                  <c:v>16.195302999999889</c:v>
                </c:pt>
                <c:pt idx="21387">
                  <c:v>16.190504000000001</c:v>
                </c:pt>
                <c:pt idx="21388">
                  <c:v>16.187028999999999</c:v>
                </c:pt>
                <c:pt idx="21389">
                  <c:v>16.184940000000001</c:v>
                </c:pt>
                <c:pt idx="21390">
                  <c:v>16.183983000000001</c:v>
                </c:pt>
                <c:pt idx="21391">
                  <c:v>16.184137</c:v>
                </c:pt>
                <c:pt idx="21392">
                  <c:v>16.184635</c:v>
                </c:pt>
                <c:pt idx="21393">
                  <c:v>16.185959</c:v>
                </c:pt>
                <c:pt idx="21394">
                  <c:v>16.186081000000001</c:v>
                </c:pt>
                <c:pt idx="21395">
                  <c:v>16.186558000000005</c:v>
                </c:pt>
                <c:pt idx="21396">
                  <c:v>16.190142000000002</c:v>
                </c:pt>
                <c:pt idx="21397">
                  <c:v>16.193356999999999</c:v>
                </c:pt>
                <c:pt idx="21398">
                  <c:v>16.195435</c:v>
                </c:pt>
                <c:pt idx="21399">
                  <c:v>16.196407000000001</c:v>
                </c:pt>
                <c:pt idx="21400">
                  <c:v>16.196846000000001</c:v>
                </c:pt>
                <c:pt idx="21401">
                  <c:v>16.199278000000035</c:v>
                </c:pt>
                <c:pt idx="21402">
                  <c:v>16.200907000000001</c:v>
                </c:pt>
                <c:pt idx="21403">
                  <c:v>16.202033999999784</c:v>
                </c:pt>
                <c:pt idx="21404">
                  <c:v>16.202346999999719</c:v>
                </c:pt>
                <c:pt idx="21405">
                  <c:v>16.204975000000207</c:v>
                </c:pt>
                <c:pt idx="21406">
                  <c:v>16.205575999999986</c:v>
                </c:pt>
                <c:pt idx="21407">
                  <c:v>16.206462999999989</c:v>
                </c:pt>
                <c:pt idx="21408">
                  <c:v>16.206389999999889</c:v>
                </c:pt>
                <c:pt idx="21409">
                  <c:v>16.205991999999988</c:v>
                </c:pt>
                <c:pt idx="21410">
                  <c:v>16.206130999999989</c:v>
                </c:pt>
                <c:pt idx="21411">
                  <c:v>16.206389999999889</c:v>
                </c:pt>
                <c:pt idx="21412">
                  <c:v>16.206135</c:v>
                </c:pt>
                <c:pt idx="21413">
                  <c:v>16.206982</c:v>
                </c:pt>
                <c:pt idx="21414">
                  <c:v>16.206800000000001</c:v>
                </c:pt>
                <c:pt idx="21415">
                  <c:v>16.206871000000035</c:v>
                </c:pt>
                <c:pt idx="21416">
                  <c:v>16.206785</c:v>
                </c:pt>
                <c:pt idx="21417">
                  <c:v>16.205463000000002</c:v>
                </c:pt>
                <c:pt idx="21418">
                  <c:v>16.207242999999803</c:v>
                </c:pt>
                <c:pt idx="21419">
                  <c:v>16.205957000000001</c:v>
                </c:pt>
                <c:pt idx="21420">
                  <c:v>16.206309999999807</c:v>
                </c:pt>
                <c:pt idx="21421">
                  <c:v>16.206997000000001</c:v>
                </c:pt>
                <c:pt idx="21422">
                  <c:v>16.206833</c:v>
                </c:pt>
                <c:pt idx="21423">
                  <c:v>16.206040999999889</c:v>
                </c:pt>
                <c:pt idx="21424">
                  <c:v>16.206816</c:v>
                </c:pt>
                <c:pt idx="21425">
                  <c:v>16.207097999999988</c:v>
                </c:pt>
                <c:pt idx="21426">
                  <c:v>16.206437999999814</c:v>
                </c:pt>
                <c:pt idx="21427">
                  <c:v>16.205456000000002</c:v>
                </c:pt>
                <c:pt idx="21428">
                  <c:v>16.205062999999889</c:v>
                </c:pt>
                <c:pt idx="21429">
                  <c:v>16.204950000000135</c:v>
                </c:pt>
                <c:pt idx="21430">
                  <c:v>16.205426999999755</c:v>
                </c:pt>
                <c:pt idx="21431">
                  <c:v>16.204478999999999</c:v>
                </c:pt>
                <c:pt idx="21432">
                  <c:v>16.204678000000001</c:v>
                </c:pt>
                <c:pt idx="21433">
                  <c:v>16.203158999999999</c:v>
                </c:pt>
                <c:pt idx="21434">
                  <c:v>16.202978000000005</c:v>
                </c:pt>
                <c:pt idx="21435">
                  <c:v>16.203451000000001</c:v>
                </c:pt>
                <c:pt idx="21436">
                  <c:v>16.20230099999981</c:v>
                </c:pt>
                <c:pt idx="21437">
                  <c:v>16.202308999999989</c:v>
                </c:pt>
                <c:pt idx="21438">
                  <c:v>16.202565999999987</c:v>
                </c:pt>
                <c:pt idx="21439">
                  <c:v>16.202088999999987</c:v>
                </c:pt>
                <c:pt idx="21440">
                  <c:v>16.201267000000001</c:v>
                </c:pt>
                <c:pt idx="21441">
                  <c:v>16.200984999999999</c:v>
                </c:pt>
                <c:pt idx="21442">
                  <c:v>16.200320999999889</c:v>
                </c:pt>
                <c:pt idx="21443">
                  <c:v>16.200692999999781</c:v>
                </c:pt>
                <c:pt idx="21444">
                  <c:v>16.200671999999987</c:v>
                </c:pt>
                <c:pt idx="21445">
                  <c:v>16.200348000000002</c:v>
                </c:pt>
                <c:pt idx="21446">
                  <c:v>16.200030999999989</c:v>
                </c:pt>
                <c:pt idx="21447">
                  <c:v>16.200030999999989</c:v>
                </c:pt>
                <c:pt idx="21448">
                  <c:v>16.199397999999999</c:v>
                </c:pt>
                <c:pt idx="21449">
                  <c:v>16.199358000000135</c:v>
                </c:pt>
                <c:pt idx="21450">
                  <c:v>16.200023999999889</c:v>
                </c:pt>
                <c:pt idx="21451">
                  <c:v>16.198484000000001</c:v>
                </c:pt>
                <c:pt idx="21452">
                  <c:v>16.198803000000005</c:v>
                </c:pt>
                <c:pt idx="21453">
                  <c:v>16.198915000000031</c:v>
                </c:pt>
                <c:pt idx="21454">
                  <c:v>16.199417</c:v>
                </c:pt>
                <c:pt idx="21455">
                  <c:v>16.199822999999999</c:v>
                </c:pt>
                <c:pt idx="21456">
                  <c:v>16.199852000000035</c:v>
                </c:pt>
                <c:pt idx="21457">
                  <c:v>16.199759</c:v>
                </c:pt>
                <c:pt idx="21458">
                  <c:v>16.199949</c:v>
                </c:pt>
                <c:pt idx="21459">
                  <c:v>16.20004299999977</c:v>
                </c:pt>
                <c:pt idx="21460">
                  <c:v>16.199529999999989</c:v>
                </c:pt>
                <c:pt idx="21461">
                  <c:v>16.198621999999986</c:v>
                </c:pt>
                <c:pt idx="21462">
                  <c:v>16.200038999999986</c:v>
                </c:pt>
                <c:pt idx="21463">
                  <c:v>16.199158000000196</c:v>
                </c:pt>
                <c:pt idx="21464">
                  <c:v>16.199093000000001</c:v>
                </c:pt>
                <c:pt idx="21465">
                  <c:v>16.200412999999781</c:v>
                </c:pt>
                <c:pt idx="21466">
                  <c:v>16.200635999999989</c:v>
                </c:pt>
                <c:pt idx="21467">
                  <c:v>16.200171000000001</c:v>
                </c:pt>
                <c:pt idx="21468">
                  <c:v>16.199293000000001</c:v>
                </c:pt>
                <c:pt idx="21469">
                  <c:v>16.20027</c:v>
                </c:pt>
                <c:pt idx="21470">
                  <c:v>16.199729999999889</c:v>
                </c:pt>
                <c:pt idx="21471">
                  <c:v>16.199907000000035</c:v>
                </c:pt>
                <c:pt idx="21472">
                  <c:v>16.200956000000001</c:v>
                </c:pt>
                <c:pt idx="21473">
                  <c:v>16.199179000000001</c:v>
                </c:pt>
                <c:pt idx="21474">
                  <c:v>16.201442999999784</c:v>
                </c:pt>
                <c:pt idx="21475">
                  <c:v>16.199342999999889</c:v>
                </c:pt>
                <c:pt idx="21476">
                  <c:v>16.200532999999737</c:v>
                </c:pt>
                <c:pt idx="21477">
                  <c:v>16.200386000000002</c:v>
                </c:pt>
                <c:pt idx="21478">
                  <c:v>16.200388</c:v>
                </c:pt>
                <c:pt idx="21479">
                  <c:v>16.200754</c:v>
                </c:pt>
                <c:pt idx="21480">
                  <c:v>16.201212000000002</c:v>
                </c:pt>
                <c:pt idx="21481">
                  <c:v>16.199902999999999</c:v>
                </c:pt>
                <c:pt idx="21482">
                  <c:v>16.201232999999807</c:v>
                </c:pt>
                <c:pt idx="21483">
                  <c:v>16.201397</c:v>
                </c:pt>
                <c:pt idx="21484">
                  <c:v>16.200351999999999</c:v>
                </c:pt>
                <c:pt idx="21485">
                  <c:v>16.201305000000001</c:v>
                </c:pt>
                <c:pt idx="21486">
                  <c:v>16.200377</c:v>
                </c:pt>
                <c:pt idx="21487">
                  <c:v>16.201138999999987</c:v>
                </c:pt>
                <c:pt idx="21488">
                  <c:v>16.201715</c:v>
                </c:pt>
                <c:pt idx="21489">
                  <c:v>16.200855000000196</c:v>
                </c:pt>
                <c:pt idx="21490">
                  <c:v>16.201554999999999</c:v>
                </c:pt>
                <c:pt idx="21491">
                  <c:v>16.201094000000001</c:v>
                </c:pt>
                <c:pt idx="21492">
                  <c:v>16.199731999999987</c:v>
                </c:pt>
                <c:pt idx="21493">
                  <c:v>16.201245999999987</c:v>
                </c:pt>
                <c:pt idx="21494">
                  <c:v>16.200271999999988</c:v>
                </c:pt>
                <c:pt idx="21495">
                  <c:v>16.200524999999889</c:v>
                </c:pt>
                <c:pt idx="21496">
                  <c:v>16.199252999999999</c:v>
                </c:pt>
                <c:pt idx="21497">
                  <c:v>16.201456</c:v>
                </c:pt>
                <c:pt idx="21498">
                  <c:v>16.199873000000135</c:v>
                </c:pt>
                <c:pt idx="21499">
                  <c:v>16.200242999999759</c:v>
                </c:pt>
                <c:pt idx="21500">
                  <c:v>16.199401999999999</c:v>
                </c:pt>
                <c:pt idx="21501">
                  <c:v>16.199469000000001</c:v>
                </c:pt>
                <c:pt idx="21502">
                  <c:v>16.200491</c:v>
                </c:pt>
                <c:pt idx="21503">
                  <c:v>16.199218999999999</c:v>
                </c:pt>
                <c:pt idx="21504">
                  <c:v>16.198858000000211</c:v>
                </c:pt>
                <c:pt idx="21505">
                  <c:v>16.200205</c:v>
                </c:pt>
                <c:pt idx="21506">
                  <c:v>16.198605000000001</c:v>
                </c:pt>
                <c:pt idx="21507">
                  <c:v>16.199891999999998</c:v>
                </c:pt>
                <c:pt idx="21508">
                  <c:v>16.200150000000001</c:v>
                </c:pt>
                <c:pt idx="21509">
                  <c:v>16.198895000000135</c:v>
                </c:pt>
                <c:pt idx="21510">
                  <c:v>16.199148000000001</c:v>
                </c:pt>
                <c:pt idx="21511">
                  <c:v>16.199407999999988</c:v>
                </c:pt>
                <c:pt idx="21512">
                  <c:v>16.198978000000135</c:v>
                </c:pt>
                <c:pt idx="21513">
                  <c:v>16.198311</c:v>
                </c:pt>
                <c:pt idx="21514">
                  <c:v>16.197969000000189</c:v>
                </c:pt>
                <c:pt idx="21515">
                  <c:v>16.198191000000001</c:v>
                </c:pt>
                <c:pt idx="21516">
                  <c:v>16.199822999999999</c:v>
                </c:pt>
                <c:pt idx="21517">
                  <c:v>16.198778000000001</c:v>
                </c:pt>
                <c:pt idx="21518">
                  <c:v>16.198860000000035</c:v>
                </c:pt>
                <c:pt idx="21519">
                  <c:v>16.197258000000215</c:v>
                </c:pt>
                <c:pt idx="21520">
                  <c:v>16.198889000000001</c:v>
                </c:pt>
                <c:pt idx="21521">
                  <c:v>16.200301999999986</c:v>
                </c:pt>
                <c:pt idx="21522">
                  <c:v>16.198651999999999</c:v>
                </c:pt>
                <c:pt idx="21523">
                  <c:v>16.199124999999999</c:v>
                </c:pt>
                <c:pt idx="21524">
                  <c:v>16.199780000000001</c:v>
                </c:pt>
                <c:pt idx="21525">
                  <c:v>16.199643999999989</c:v>
                </c:pt>
                <c:pt idx="21526">
                  <c:v>16.198391000000001</c:v>
                </c:pt>
                <c:pt idx="21527">
                  <c:v>16.199207000000001</c:v>
                </c:pt>
                <c:pt idx="21528">
                  <c:v>16.199491999999999</c:v>
                </c:pt>
                <c:pt idx="21529">
                  <c:v>16.199223</c:v>
                </c:pt>
                <c:pt idx="21530">
                  <c:v>16.199645999999987</c:v>
                </c:pt>
                <c:pt idx="21531">
                  <c:v>16.198959000000031</c:v>
                </c:pt>
                <c:pt idx="21532">
                  <c:v>16.199869000000035</c:v>
                </c:pt>
                <c:pt idx="21533">
                  <c:v>16.199770000000001</c:v>
                </c:pt>
                <c:pt idx="21534">
                  <c:v>16.200002999999889</c:v>
                </c:pt>
                <c:pt idx="21535">
                  <c:v>16.199767999999999</c:v>
                </c:pt>
                <c:pt idx="21536">
                  <c:v>16.199945000000035</c:v>
                </c:pt>
                <c:pt idx="21537">
                  <c:v>16.200206999999889</c:v>
                </c:pt>
                <c:pt idx="21538">
                  <c:v>16.20018</c:v>
                </c:pt>
                <c:pt idx="21539">
                  <c:v>16.199089000000001</c:v>
                </c:pt>
                <c:pt idx="21540">
                  <c:v>16.1989750000002</c:v>
                </c:pt>
                <c:pt idx="21541">
                  <c:v>16.199123</c:v>
                </c:pt>
                <c:pt idx="21542">
                  <c:v>16.199572</c:v>
                </c:pt>
                <c:pt idx="21543">
                  <c:v>16.200171999999988</c:v>
                </c:pt>
                <c:pt idx="21544">
                  <c:v>16.200030999999989</c:v>
                </c:pt>
                <c:pt idx="21545">
                  <c:v>16.199331000000001</c:v>
                </c:pt>
                <c:pt idx="21546">
                  <c:v>16.200481</c:v>
                </c:pt>
                <c:pt idx="21547">
                  <c:v>16.199926000000001</c:v>
                </c:pt>
                <c:pt idx="21548">
                  <c:v>16.200730999999781</c:v>
                </c:pt>
                <c:pt idx="21549">
                  <c:v>16.200671999999987</c:v>
                </c:pt>
                <c:pt idx="21550">
                  <c:v>16.20046</c:v>
                </c:pt>
                <c:pt idx="21551">
                  <c:v>16.199826999999999</c:v>
                </c:pt>
                <c:pt idx="21552">
                  <c:v>16.201073000000001</c:v>
                </c:pt>
                <c:pt idx="21553">
                  <c:v>16.200398999999987</c:v>
                </c:pt>
                <c:pt idx="21554">
                  <c:v>16.199947000000005</c:v>
                </c:pt>
                <c:pt idx="21555">
                  <c:v>16.200268000000001</c:v>
                </c:pt>
                <c:pt idx="21556">
                  <c:v>16.201839</c:v>
                </c:pt>
                <c:pt idx="21557">
                  <c:v>16.199808000000203</c:v>
                </c:pt>
                <c:pt idx="21558">
                  <c:v>16.200958000000035</c:v>
                </c:pt>
                <c:pt idx="21559">
                  <c:v>16.200958000000035</c:v>
                </c:pt>
                <c:pt idx="21560">
                  <c:v>16.201584</c:v>
                </c:pt>
                <c:pt idx="21561">
                  <c:v>16.201447999999989</c:v>
                </c:pt>
                <c:pt idx="21562">
                  <c:v>16.20063399999977</c:v>
                </c:pt>
                <c:pt idx="21563">
                  <c:v>16.199445999999988</c:v>
                </c:pt>
                <c:pt idx="21564">
                  <c:v>16.200726999999766</c:v>
                </c:pt>
                <c:pt idx="21565">
                  <c:v>16.201438999999986</c:v>
                </c:pt>
                <c:pt idx="21566">
                  <c:v>16.201988000000135</c:v>
                </c:pt>
                <c:pt idx="21567">
                  <c:v>16.200396999999889</c:v>
                </c:pt>
                <c:pt idx="21568">
                  <c:v>16.201820000000001</c:v>
                </c:pt>
                <c:pt idx="21569">
                  <c:v>16.201324</c:v>
                </c:pt>
                <c:pt idx="21570">
                  <c:v>16.201226999999989</c:v>
                </c:pt>
                <c:pt idx="21571">
                  <c:v>16.200608999999989</c:v>
                </c:pt>
                <c:pt idx="21572">
                  <c:v>16.201260000000001</c:v>
                </c:pt>
                <c:pt idx="21573">
                  <c:v>16.200780999999989</c:v>
                </c:pt>
                <c:pt idx="21574">
                  <c:v>16.200869000000001</c:v>
                </c:pt>
                <c:pt idx="21575">
                  <c:v>16.201933</c:v>
                </c:pt>
                <c:pt idx="21576">
                  <c:v>16.200264000000001</c:v>
                </c:pt>
                <c:pt idx="21577">
                  <c:v>16.199818000000135</c:v>
                </c:pt>
                <c:pt idx="21578">
                  <c:v>16.201108999999999</c:v>
                </c:pt>
                <c:pt idx="21579">
                  <c:v>16.200210999999989</c:v>
                </c:pt>
                <c:pt idx="21580">
                  <c:v>16.199976000000031</c:v>
                </c:pt>
                <c:pt idx="21581">
                  <c:v>16.199916999999999</c:v>
                </c:pt>
                <c:pt idx="21582">
                  <c:v>16.200291</c:v>
                </c:pt>
                <c:pt idx="21583">
                  <c:v>16.200196999999989</c:v>
                </c:pt>
                <c:pt idx="21584">
                  <c:v>16.199027999999988</c:v>
                </c:pt>
                <c:pt idx="21585">
                  <c:v>16.199629000000002</c:v>
                </c:pt>
                <c:pt idx="21586">
                  <c:v>16.199896000000031</c:v>
                </c:pt>
                <c:pt idx="21587">
                  <c:v>16.19924</c:v>
                </c:pt>
                <c:pt idx="21588">
                  <c:v>16.200924000000001</c:v>
                </c:pt>
                <c:pt idx="21589">
                  <c:v>16.199653999999999</c:v>
                </c:pt>
                <c:pt idx="21590">
                  <c:v>16.200771</c:v>
                </c:pt>
                <c:pt idx="21591">
                  <c:v>16.200583000000002</c:v>
                </c:pt>
                <c:pt idx="21592">
                  <c:v>16.198779999999989</c:v>
                </c:pt>
                <c:pt idx="21593">
                  <c:v>16.198568000000005</c:v>
                </c:pt>
                <c:pt idx="21594">
                  <c:v>16.200977000000005</c:v>
                </c:pt>
                <c:pt idx="21595">
                  <c:v>16.198899999999988</c:v>
                </c:pt>
                <c:pt idx="21596">
                  <c:v>16.200098000000001</c:v>
                </c:pt>
                <c:pt idx="21597">
                  <c:v>16.200651000000001</c:v>
                </c:pt>
                <c:pt idx="21598">
                  <c:v>16.198273</c:v>
                </c:pt>
                <c:pt idx="21599">
                  <c:v>16.199406</c:v>
                </c:pt>
                <c:pt idx="21600">
                  <c:v>16.199380999999999</c:v>
                </c:pt>
                <c:pt idx="21601">
                  <c:v>16.199611999999988</c:v>
                </c:pt>
                <c:pt idx="21602">
                  <c:v>16.198913999999988</c:v>
                </c:pt>
                <c:pt idx="21603">
                  <c:v>16.199316</c:v>
                </c:pt>
                <c:pt idx="21604">
                  <c:v>16.198018999999999</c:v>
                </c:pt>
                <c:pt idx="21605">
                  <c:v>16.198172</c:v>
                </c:pt>
                <c:pt idx="21606">
                  <c:v>16.199127000000001</c:v>
                </c:pt>
                <c:pt idx="21607">
                  <c:v>16.199363999999999</c:v>
                </c:pt>
                <c:pt idx="21608">
                  <c:v>16.199448</c:v>
                </c:pt>
                <c:pt idx="21609">
                  <c:v>16.200192999999889</c:v>
                </c:pt>
                <c:pt idx="21610">
                  <c:v>16.200060000000001</c:v>
                </c:pt>
                <c:pt idx="21611">
                  <c:v>16.199099</c:v>
                </c:pt>
                <c:pt idx="21612">
                  <c:v>16.199156000000031</c:v>
                </c:pt>
                <c:pt idx="21613">
                  <c:v>16.199434</c:v>
                </c:pt>
                <c:pt idx="21614">
                  <c:v>16.200305999999987</c:v>
                </c:pt>
                <c:pt idx="21615">
                  <c:v>16.199797</c:v>
                </c:pt>
                <c:pt idx="21616">
                  <c:v>16.200208999999987</c:v>
                </c:pt>
                <c:pt idx="21617">
                  <c:v>16.199434</c:v>
                </c:pt>
                <c:pt idx="21618">
                  <c:v>16.200298</c:v>
                </c:pt>
                <c:pt idx="21619">
                  <c:v>16.200711999999989</c:v>
                </c:pt>
                <c:pt idx="21620">
                  <c:v>16.199106</c:v>
                </c:pt>
                <c:pt idx="21621">
                  <c:v>16.200126999999807</c:v>
                </c:pt>
                <c:pt idx="21622">
                  <c:v>16.200126999999807</c:v>
                </c:pt>
                <c:pt idx="21623">
                  <c:v>16.198822</c:v>
                </c:pt>
                <c:pt idx="21624">
                  <c:v>16.200087</c:v>
                </c:pt>
                <c:pt idx="21625">
                  <c:v>16.199508999999999</c:v>
                </c:pt>
                <c:pt idx="21626">
                  <c:v>16.199261000000035</c:v>
                </c:pt>
                <c:pt idx="21627">
                  <c:v>16.199622999999889</c:v>
                </c:pt>
                <c:pt idx="21628">
                  <c:v>16.200077</c:v>
                </c:pt>
                <c:pt idx="21629">
                  <c:v>16.199234000000001</c:v>
                </c:pt>
                <c:pt idx="21630">
                  <c:v>16.200220000000002</c:v>
                </c:pt>
                <c:pt idx="21631">
                  <c:v>16.200462000000002</c:v>
                </c:pt>
                <c:pt idx="21632">
                  <c:v>16.1999530000002</c:v>
                </c:pt>
                <c:pt idx="21633">
                  <c:v>16.201402999999889</c:v>
                </c:pt>
                <c:pt idx="21634">
                  <c:v>16.200023999999889</c:v>
                </c:pt>
                <c:pt idx="21635">
                  <c:v>16.200335999999989</c:v>
                </c:pt>
                <c:pt idx="21636">
                  <c:v>16.199867000000211</c:v>
                </c:pt>
                <c:pt idx="21637">
                  <c:v>16.199701000000001</c:v>
                </c:pt>
                <c:pt idx="21638">
                  <c:v>16.199867000000211</c:v>
                </c:pt>
                <c:pt idx="21639">
                  <c:v>16.199992999999999</c:v>
                </c:pt>
                <c:pt idx="21640">
                  <c:v>16.200455000000005</c:v>
                </c:pt>
                <c:pt idx="21641">
                  <c:v>16.200277</c:v>
                </c:pt>
                <c:pt idx="21642">
                  <c:v>16.200393999999989</c:v>
                </c:pt>
                <c:pt idx="21643">
                  <c:v>16.199748999999986</c:v>
                </c:pt>
                <c:pt idx="21644">
                  <c:v>16.19943</c:v>
                </c:pt>
                <c:pt idx="21645">
                  <c:v>16.200268000000001</c:v>
                </c:pt>
                <c:pt idx="21646">
                  <c:v>16.200806</c:v>
                </c:pt>
                <c:pt idx="21647">
                  <c:v>16.199770000000001</c:v>
                </c:pt>
                <c:pt idx="21648">
                  <c:v>16.200054000000005</c:v>
                </c:pt>
                <c:pt idx="21649">
                  <c:v>16.199695999999999</c:v>
                </c:pt>
                <c:pt idx="21650">
                  <c:v>16.199681999999999</c:v>
                </c:pt>
                <c:pt idx="21651">
                  <c:v>16.199535000000001</c:v>
                </c:pt>
                <c:pt idx="21652">
                  <c:v>16.199942</c:v>
                </c:pt>
                <c:pt idx="21653">
                  <c:v>16.200281</c:v>
                </c:pt>
                <c:pt idx="21654">
                  <c:v>16.200242999999759</c:v>
                </c:pt>
                <c:pt idx="21655">
                  <c:v>16.200381999999987</c:v>
                </c:pt>
                <c:pt idx="21656">
                  <c:v>16.200503999999889</c:v>
                </c:pt>
                <c:pt idx="21657">
                  <c:v>16.199965000000248</c:v>
                </c:pt>
                <c:pt idx="21658">
                  <c:v>16.200074999999988</c:v>
                </c:pt>
                <c:pt idx="21659">
                  <c:v>16.200491</c:v>
                </c:pt>
                <c:pt idx="21660">
                  <c:v>16.200308</c:v>
                </c:pt>
                <c:pt idx="21661">
                  <c:v>16.199738</c:v>
                </c:pt>
                <c:pt idx="21662">
                  <c:v>16.200427999999889</c:v>
                </c:pt>
                <c:pt idx="21663">
                  <c:v>16.199522000000002</c:v>
                </c:pt>
                <c:pt idx="21664">
                  <c:v>16.199839000000001</c:v>
                </c:pt>
                <c:pt idx="21665">
                  <c:v>16.200095999999988</c:v>
                </c:pt>
                <c:pt idx="21666">
                  <c:v>16.199310000000001</c:v>
                </c:pt>
                <c:pt idx="21667">
                  <c:v>16.200113000000002</c:v>
                </c:pt>
                <c:pt idx="21668">
                  <c:v>16.200646999999744</c:v>
                </c:pt>
                <c:pt idx="21669">
                  <c:v>16.200427999999889</c:v>
                </c:pt>
                <c:pt idx="21670">
                  <c:v>16.20026</c:v>
                </c:pt>
                <c:pt idx="21671">
                  <c:v>16.200877999999999</c:v>
                </c:pt>
                <c:pt idx="21672">
                  <c:v>16.199311999999999</c:v>
                </c:pt>
                <c:pt idx="21673">
                  <c:v>16.199570000000001</c:v>
                </c:pt>
                <c:pt idx="21674">
                  <c:v>16.200453</c:v>
                </c:pt>
                <c:pt idx="21675">
                  <c:v>16.200458999999999</c:v>
                </c:pt>
                <c:pt idx="21676">
                  <c:v>16.199725999999988</c:v>
                </c:pt>
                <c:pt idx="21677">
                  <c:v>16.200968000000035</c:v>
                </c:pt>
                <c:pt idx="21678">
                  <c:v>16.199842</c:v>
                </c:pt>
                <c:pt idx="21679">
                  <c:v>16.1998770000002</c:v>
                </c:pt>
                <c:pt idx="21680">
                  <c:v>16.200044999999989</c:v>
                </c:pt>
                <c:pt idx="21681">
                  <c:v>16.200047999999889</c:v>
                </c:pt>
                <c:pt idx="21682">
                  <c:v>16.200184</c:v>
                </c:pt>
                <c:pt idx="21683">
                  <c:v>16.199411000000001</c:v>
                </c:pt>
                <c:pt idx="21684">
                  <c:v>16.199434</c:v>
                </c:pt>
                <c:pt idx="21685">
                  <c:v>16.199982000000031</c:v>
                </c:pt>
                <c:pt idx="21686">
                  <c:v>16.199694000000001</c:v>
                </c:pt>
                <c:pt idx="21687">
                  <c:v>16.200585999999987</c:v>
                </c:pt>
                <c:pt idx="21688">
                  <c:v>16.200035</c:v>
                </c:pt>
                <c:pt idx="21689">
                  <c:v>16.1999530000002</c:v>
                </c:pt>
                <c:pt idx="21690">
                  <c:v>16.199776</c:v>
                </c:pt>
                <c:pt idx="21691">
                  <c:v>16.200932000000002</c:v>
                </c:pt>
                <c:pt idx="21692">
                  <c:v>16.200572999999814</c:v>
                </c:pt>
                <c:pt idx="21693">
                  <c:v>16.200425999999986</c:v>
                </c:pt>
                <c:pt idx="21694">
                  <c:v>16.200056</c:v>
                </c:pt>
                <c:pt idx="21695">
                  <c:v>16.199577000000001</c:v>
                </c:pt>
                <c:pt idx="21696">
                  <c:v>16.200379999999889</c:v>
                </c:pt>
                <c:pt idx="21697">
                  <c:v>16.199531999999987</c:v>
                </c:pt>
                <c:pt idx="21698">
                  <c:v>16.200205</c:v>
                </c:pt>
                <c:pt idx="21699">
                  <c:v>16.201131999999987</c:v>
                </c:pt>
                <c:pt idx="21700">
                  <c:v>16.199404000000001</c:v>
                </c:pt>
                <c:pt idx="21701">
                  <c:v>16.200945000000001</c:v>
                </c:pt>
                <c:pt idx="21702">
                  <c:v>16.197874000000247</c:v>
                </c:pt>
                <c:pt idx="21703">
                  <c:v>16.199814000000035</c:v>
                </c:pt>
                <c:pt idx="21704">
                  <c:v>16.199784999999999</c:v>
                </c:pt>
                <c:pt idx="21705">
                  <c:v>16.200185999999999</c:v>
                </c:pt>
                <c:pt idx="21706">
                  <c:v>16.199967999999998</c:v>
                </c:pt>
                <c:pt idx="21707">
                  <c:v>16.199949</c:v>
                </c:pt>
                <c:pt idx="21708">
                  <c:v>16.198642999999763</c:v>
                </c:pt>
                <c:pt idx="21709">
                  <c:v>16.198501999999987</c:v>
                </c:pt>
                <c:pt idx="21710">
                  <c:v>16.199120000000001</c:v>
                </c:pt>
                <c:pt idx="21711">
                  <c:v>16.200035</c:v>
                </c:pt>
                <c:pt idx="21712">
                  <c:v>16.199407999999988</c:v>
                </c:pt>
                <c:pt idx="21713">
                  <c:v>16.199974000000207</c:v>
                </c:pt>
                <c:pt idx="21714">
                  <c:v>16.198839</c:v>
                </c:pt>
                <c:pt idx="21715">
                  <c:v>16.199998999999998</c:v>
                </c:pt>
                <c:pt idx="21716">
                  <c:v>16.199366000000001</c:v>
                </c:pt>
                <c:pt idx="21717">
                  <c:v>16.201150999999999</c:v>
                </c:pt>
                <c:pt idx="21718">
                  <c:v>16.199781000000005</c:v>
                </c:pt>
                <c:pt idx="21719">
                  <c:v>16.200410999999889</c:v>
                </c:pt>
                <c:pt idx="21720">
                  <c:v>16.199427</c:v>
                </c:pt>
                <c:pt idx="21721">
                  <c:v>16.201401000000001</c:v>
                </c:pt>
                <c:pt idx="21722">
                  <c:v>16.199835000000135</c:v>
                </c:pt>
                <c:pt idx="21723">
                  <c:v>16.199470999999999</c:v>
                </c:pt>
                <c:pt idx="21724">
                  <c:v>16.200013999999989</c:v>
                </c:pt>
                <c:pt idx="21725">
                  <c:v>16.199660999999999</c:v>
                </c:pt>
                <c:pt idx="21726">
                  <c:v>16.200438999999989</c:v>
                </c:pt>
                <c:pt idx="21727">
                  <c:v>16.200486999999889</c:v>
                </c:pt>
                <c:pt idx="21728">
                  <c:v>16.200213999999889</c:v>
                </c:pt>
                <c:pt idx="21729">
                  <c:v>16.199701000000001</c:v>
                </c:pt>
                <c:pt idx="21730">
                  <c:v>16.199821000000131</c:v>
                </c:pt>
                <c:pt idx="21731">
                  <c:v>16.199477999999999</c:v>
                </c:pt>
                <c:pt idx="21732">
                  <c:v>16.199763999999988</c:v>
                </c:pt>
                <c:pt idx="21733">
                  <c:v>16.199687999999988</c:v>
                </c:pt>
                <c:pt idx="21734">
                  <c:v>16.200388</c:v>
                </c:pt>
                <c:pt idx="21735">
                  <c:v>16.198805000000135</c:v>
                </c:pt>
                <c:pt idx="21736">
                  <c:v>16.199110000000001</c:v>
                </c:pt>
                <c:pt idx="21737">
                  <c:v>16.200787999999989</c:v>
                </c:pt>
                <c:pt idx="21738">
                  <c:v>16.199982000000031</c:v>
                </c:pt>
                <c:pt idx="21739">
                  <c:v>16.200120999999989</c:v>
                </c:pt>
                <c:pt idx="21740">
                  <c:v>16.201031</c:v>
                </c:pt>
                <c:pt idx="21741">
                  <c:v>16.200417999999889</c:v>
                </c:pt>
                <c:pt idx="21742">
                  <c:v>16.200256</c:v>
                </c:pt>
                <c:pt idx="21743">
                  <c:v>16.199047</c:v>
                </c:pt>
                <c:pt idx="21744">
                  <c:v>16.200275000000001</c:v>
                </c:pt>
                <c:pt idx="21745">
                  <c:v>16.199580999999988</c:v>
                </c:pt>
                <c:pt idx="21746">
                  <c:v>16.200511999999989</c:v>
                </c:pt>
                <c:pt idx="21747">
                  <c:v>16.200171999999988</c:v>
                </c:pt>
                <c:pt idx="21748">
                  <c:v>16.200057999999999</c:v>
                </c:pt>
                <c:pt idx="21749">
                  <c:v>16.199763999999988</c:v>
                </c:pt>
                <c:pt idx="21750">
                  <c:v>16.200229999999788</c:v>
                </c:pt>
                <c:pt idx="21751">
                  <c:v>16.201238999999987</c:v>
                </c:pt>
                <c:pt idx="21752">
                  <c:v>16.199103999999988</c:v>
                </c:pt>
                <c:pt idx="21753">
                  <c:v>16.199873000000135</c:v>
                </c:pt>
                <c:pt idx="21754">
                  <c:v>16.199728</c:v>
                </c:pt>
                <c:pt idx="21755">
                  <c:v>16.1998840000002</c:v>
                </c:pt>
                <c:pt idx="21756">
                  <c:v>16.199873000000135</c:v>
                </c:pt>
                <c:pt idx="21757">
                  <c:v>16.200835999999999</c:v>
                </c:pt>
                <c:pt idx="21758">
                  <c:v>16.200351999999999</c:v>
                </c:pt>
                <c:pt idx="21759">
                  <c:v>16.199821000000131</c:v>
                </c:pt>
                <c:pt idx="21760">
                  <c:v>16.200515999999986</c:v>
                </c:pt>
                <c:pt idx="21761">
                  <c:v>16.200030999999989</c:v>
                </c:pt>
                <c:pt idx="21762">
                  <c:v>16.199780000000001</c:v>
                </c:pt>
                <c:pt idx="21763">
                  <c:v>16.200025999999987</c:v>
                </c:pt>
                <c:pt idx="21764">
                  <c:v>16.200198999999987</c:v>
                </c:pt>
                <c:pt idx="21765">
                  <c:v>16.201025000000001</c:v>
                </c:pt>
                <c:pt idx="21766">
                  <c:v>16.200236999999788</c:v>
                </c:pt>
                <c:pt idx="21767">
                  <c:v>16.200227999999989</c:v>
                </c:pt>
                <c:pt idx="21768">
                  <c:v>16.199793</c:v>
                </c:pt>
                <c:pt idx="21769">
                  <c:v>16.199949</c:v>
                </c:pt>
                <c:pt idx="21770">
                  <c:v>16.198861999999998</c:v>
                </c:pt>
                <c:pt idx="21771">
                  <c:v>16.198747999999803</c:v>
                </c:pt>
                <c:pt idx="21772">
                  <c:v>16.19857</c:v>
                </c:pt>
                <c:pt idx="21773">
                  <c:v>16.200555999999999</c:v>
                </c:pt>
                <c:pt idx="21774">
                  <c:v>16.199110000000001</c:v>
                </c:pt>
                <c:pt idx="21775">
                  <c:v>16.199459000000001</c:v>
                </c:pt>
                <c:pt idx="21776">
                  <c:v>16.199942</c:v>
                </c:pt>
                <c:pt idx="21777">
                  <c:v>16.200151000000005</c:v>
                </c:pt>
                <c:pt idx="21778">
                  <c:v>16.199673000000001</c:v>
                </c:pt>
                <c:pt idx="21779">
                  <c:v>16.200335999999989</c:v>
                </c:pt>
                <c:pt idx="21780">
                  <c:v>16.199781000000005</c:v>
                </c:pt>
                <c:pt idx="21781">
                  <c:v>16.198421</c:v>
                </c:pt>
                <c:pt idx="21782">
                  <c:v>16.198076</c:v>
                </c:pt>
                <c:pt idx="21783">
                  <c:v>16.199695999999999</c:v>
                </c:pt>
                <c:pt idx="21784">
                  <c:v>16.199341</c:v>
                </c:pt>
                <c:pt idx="21785">
                  <c:v>16.199418999999999</c:v>
                </c:pt>
                <c:pt idx="21786">
                  <c:v>16.199793</c:v>
                </c:pt>
                <c:pt idx="21787">
                  <c:v>16.198917000000005</c:v>
                </c:pt>
                <c:pt idx="21788">
                  <c:v>16.199511000000001</c:v>
                </c:pt>
                <c:pt idx="21789">
                  <c:v>16.198131999999987</c:v>
                </c:pt>
                <c:pt idx="21790">
                  <c:v>16.200099999999889</c:v>
                </c:pt>
                <c:pt idx="21791">
                  <c:v>16.199083000000005</c:v>
                </c:pt>
                <c:pt idx="21792">
                  <c:v>16.198785999999988</c:v>
                </c:pt>
                <c:pt idx="21793">
                  <c:v>16.200495</c:v>
                </c:pt>
                <c:pt idx="21794">
                  <c:v>16.199835000000135</c:v>
                </c:pt>
                <c:pt idx="21795">
                  <c:v>16.199342999999889</c:v>
                </c:pt>
                <c:pt idx="21796">
                  <c:v>16.199217000000001</c:v>
                </c:pt>
                <c:pt idx="21797">
                  <c:v>16.200001</c:v>
                </c:pt>
                <c:pt idx="21798">
                  <c:v>16.199449999999889</c:v>
                </c:pt>
                <c:pt idx="21799">
                  <c:v>16.199715000000001</c:v>
                </c:pt>
                <c:pt idx="21800">
                  <c:v>16.198650000000001</c:v>
                </c:pt>
                <c:pt idx="21801">
                  <c:v>16.199223</c:v>
                </c:pt>
                <c:pt idx="21802">
                  <c:v>16.198972999999999</c:v>
                </c:pt>
                <c:pt idx="21803">
                  <c:v>16.198931000000005</c:v>
                </c:pt>
                <c:pt idx="21804">
                  <c:v>16.199701000000001</c:v>
                </c:pt>
                <c:pt idx="21805">
                  <c:v>16.198675000000001</c:v>
                </c:pt>
                <c:pt idx="21806">
                  <c:v>16.199951000000244</c:v>
                </c:pt>
                <c:pt idx="21807">
                  <c:v>16.200736999999741</c:v>
                </c:pt>
                <c:pt idx="21808">
                  <c:v>16.198685000000001</c:v>
                </c:pt>
                <c:pt idx="21809">
                  <c:v>16.199831000000035</c:v>
                </c:pt>
                <c:pt idx="21810">
                  <c:v>16.199605999999999</c:v>
                </c:pt>
                <c:pt idx="21811">
                  <c:v>16.199268000000131</c:v>
                </c:pt>
                <c:pt idx="21812">
                  <c:v>16.199829000000001</c:v>
                </c:pt>
                <c:pt idx="21813">
                  <c:v>16.200298</c:v>
                </c:pt>
                <c:pt idx="21814">
                  <c:v>16.199777999999988</c:v>
                </c:pt>
                <c:pt idx="21815">
                  <c:v>16.199784999999999</c:v>
                </c:pt>
                <c:pt idx="21816">
                  <c:v>16.199842</c:v>
                </c:pt>
                <c:pt idx="21817">
                  <c:v>16.200498999999986</c:v>
                </c:pt>
                <c:pt idx="21818">
                  <c:v>16.199980000000131</c:v>
                </c:pt>
                <c:pt idx="21819">
                  <c:v>16.200101999999987</c:v>
                </c:pt>
                <c:pt idx="21820">
                  <c:v>16.199117999999999</c:v>
                </c:pt>
                <c:pt idx="21821">
                  <c:v>16.199863000000189</c:v>
                </c:pt>
                <c:pt idx="21822">
                  <c:v>16.200064000000001</c:v>
                </c:pt>
                <c:pt idx="21823">
                  <c:v>16.200271999999988</c:v>
                </c:pt>
                <c:pt idx="21824">
                  <c:v>16.187431</c:v>
                </c:pt>
                <c:pt idx="21825">
                  <c:v>16.134193000000035</c:v>
                </c:pt>
                <c:pt idx="21826">
                  <c:v>16.122268999999999</c:v>
                </c:pt>
                <c:pt idx="21827">
                  <c:v>16.124054000000207</c:v>
                </c:pt>
                <c:pt idx="21828">
                  <c:v>16.125800999999999</c:v>
                </c:pt>
                <c:pt idx="21829">
                  <c:v>16.124756000000001</c:v>
                </c:pt>
                <c:pt idx="21830">
                  <c:v>16.126086999999988</c:v>
                </c:pt>
                <c:pt idx="21831">
                  <c:v>16.126107999999999</c:v>
                </c:pt>
                <c:pt idx="21832">
                  <c:v>16.125615999999987</c:v>
                </c:pt>
                <c:pt idx="21833">
                  <c:v>16.114002000000031</c:v>
                </c:pt>
                <c:pt idx="21834">
                  <c:v>16.090396999999989</c:v>
                </c:pt>
                <c:pt idx="21835">
                  <c:v>16.070241999999986</c:v>
                </c:pt>
                <c:pt idx="21836">
                  <c:v>16.050996999999999</c:v>
                </c:pt>
                <c:pt idx="21837">
                  <c:v>16.035055000000035</c:v>
                </c:pt>
                <c:pt idx="21838">
                  <c:v>16.023375000000001</c:v>
                </c:pt>
                <c:pt idx="21839">
                  <c:v>16.012505999999988</c:v>
                </c:pt>
                <c:pt idx="21840">
                  <c:v>16.004955000000251</c:v>
                </c:pt>
                <c:pt idx="21841">
                  <c:v>15.999245</c:v>
                </c:pt>
                <c:pt idx="21842">
                  <c:v>15.993116000000002</c:v>
                </c:pt>
                <c:pt idx="21843">
                  <c:v>15.987955000000001</c:v>
                </c:pt>
                <c:pt idx="21844">
                  <c:v>15.989799000000026</c:v>
                </c:pt>
                <c:pt idx="21845">
                  <c:v>15.990386000000004</c:v>
                </c:pt>
                <c:pt idx="21846">
                  <c:v>15.99507</c:v>
                </c:pt>
                <c:pt idx="21847">
                  <c:v>15.998149</c:v>
                </c:pt>
                <c:pt idx="21848">
                  <c:v>15.998533</c:v>
                </c:pt>
                <c:pt idx="21849">
                  <c:v>15.999684000000101</c:v>
                </c:pt>
                <c:pt idx="21850">
                  <c:v>16.001932</c:v>
                </c:pt>
                <c:pt idx="21851">
                  <c:v>16.003018999999988</c:v>
                </c:pt>
                <c:pt idx="21852">
                  <c:v>16.003056999999988</c:v>
                </c:pt>
                <c:pt idx="21853">
                  <c:v>16.003902</c:v>
                </c:pt>
                <c:pt idx="21854">
                  <c:v>16.004089</c:v>
                </c:pt>
                <c:pt idx="21855">
                  <c:v>16.004193999999988</c:v>
                </c:pt>
                <c:pt idx="21856">
                  <c:v>16.003893000000001</c:v>
                </c:pt>
                <c:pt idx="21857">
                  <c:v>16.00364699999977</c:v>
                </c:pt>
                <c:pt idx="21858">
                  <c:v>16.004591000000001</c:v>
                </c:pt>
                <c:pt idx="21859">
                  <c:v>16.004173000000005</c:v>
                </c:pt>
                <c:pt idx="21860">
                  <c:v>16.004716999999989</c:v>
                </c:pt>
                <c:pt idx="21861">
                  <c:v>16.004911000000035</c:v>
                </c:pt>
                <c:pt idx="21862">
                  <c:v>16.005727999999788</c:v>
                </c:pt>
                <c:pt idx="21863">
                  <c:v>16.005976</c:v>
                </c:pt>
                <c:pt idx="21864">
                  <c:v>16.004002</c:v>
                </c:pt>
                <c:pt idx="21865">
                  <c:v>16.005769999999803</c:v>
                </c:pt>
                <c:pt idx="21866">
                  <c:v>16.005008999999987</c:v>
                </c:pt>
                <c:pt idx="21867">
                  <c:v>16.005972</c:v>
                </c:pt>
                <c:pt idx="21868">
                  <c:v>16.007107000000001</c:v>
                </c:pt>
                <c:pt idx="21869">
                  <c:v>16.005279999999889</c:v>
                </c:pt>
                <c:pt idx="21870">
                  <c:v>16.005708999999989</c:v>
                </c:pt>
                <c:pt idx="21871">
                  <c:v>16.006135999999987</c:v>
                </c:pt>
                <c:pt idx="21872">
                  <c:v>16.006568999999999</c:v>
                </c:pt>
                <c:pt idx="21873">
                  <c:v>16.005788999999989</c:v>
                </c:pt>
                <c:pt idx="21874">
                  <c:v>16.005787000000002</c:v>
                </c:pt>
                <c:pt idx="21875">
                  <c:v>16.006457999999999</c:v>
                </c:pt>
                <c:pt idx="21876">
                  <c:v>16.007017000000001</c:v>
                </c:pt>
                <c:pt idx="21877">
                  <c:v>16.005687999999989</c:v>
                </c:pt>
                <c:pt idx="21878">
                  <c:v>16.005877000000005</c:v>
                </c:pt>
                <c:pt idx="21879">
                  <c:v>16.005105999999987</c:v>
                </c:pt>
                <c:pt idx="21880">
                  <c:v>16.00536</c:v>
                </c:pt>
                <c:pt idx="21881">
                  <c:v>16.004788999999999</c:v>
                </c:pt>
                <c:pt idx="21882">
                  <c:v>16.004525999999988</c:v>
                </c:pt>
                <c:pt idx="21883">
                  <c:v>16.003933</c:v>
                </c:pt>
                <c:pt idx="21884">
                  <c:v>16.004808000000189</c:v>
                </c:pt>
                <c:pt idx="21885">
                  <c:v>16.003734999999889</c:v>
                </c:pt>
                <c:pt idx="21886">
                  <c:v>16.004138999999999</c:v>
                </c:pt>
                <c:pt idx="21887">
                  <c:v>16.003378000000001</c:v>
                </c:pt>
                <c:pt idx="21888">
                  <c:v>16.003162</c:v>
                </c:pt>
                <c:pt idx="21889">
                  <c:v>16.001021999999999</c:v>
                </c:pt>
                <c:pt idx="21890">
                  <c:v>16.00220699999981</c:v>
                </c:pt>
                <c:pt idx="21891">
                  <c:v>16.001519999999989</c:v>
                </c:pt>
                <c:pt idx="21892">
                  <c:v>16.002827</c:v>
                </c:pt>
                <c:pt idx="21893">
                  <c:v>16.000944</c:v>
                </c:pt>
                <c:pt idx="21894">
                  <c:v>16.000126000000002</c:v>
                </c:pt>
                <c:pt idx="21895">
                  <c:v>15.998541000000001</c:v>
                </c:pt>
                <c:pt idx="21896">
                  <c:v>15.998592</c:v>
                </c:pt>
                <c:pt idx="21897">
                  <c:v>16.000316999999889</c:v>
                </c:pt>
                <c:pt idx="21898">
                  <c:v>15.999612000000004</c:v>
                </c:pt>
                <c:pt idx="21899">
                  <c:v>15.999559000000026</c:v>
                </c:pt>
                <c:pt idx="21900">
                  <c:v>15.998355999999999</c:v>
                </c:pt>
                <c:pt idx="21901">
                  <c:v>15.998432000000006</c:v>
                </c:pt>
                <c:pt idx="21902">
                  <c:v>15.997758000000001</c:v>
                </c:pt>
                <c:pt idx="21903">
                  <c:v>15.998919999999998</c:v>
                </c:pt>
                <c:pt idx="21904">
                  <c:v>15.997340999999999</c:v>
                </c:pt>
                <c:pt idx="21905">
                  <c:v>15.997602000000002</c:v>
                </c:pt>
                <c:pt idx="21906">
                  <c:v>15.996511</c:v>
                </c:pt>
                <c:pt idx="21907">
                  <c:v>15.996802000000002</c:v>
                </c:pt>
                <c:pt idx="21908">
                  <c:v>15.995294000000024</c:v>
                </c:pt>
                <c:pt idx="21909">
                  <c:v>15.996558</c:v>
                </c:pt>
                <c:pt idx="21910">
                  <c:v>15.995262</c:v>
                </c:pt>
                <c:pt idx="21911">
                  <c:v>15.995886000000111</c:v>
                </c:pt>
                <c:pt idx="21912">
                  <c:v>15.995972</c:v>
                </c:pt>
                <c:pt idx="21913">
                  <c:v>15.995642000000098</c:v>
                </c:pt>
                <c:pt idx="21914">
                  <c:v>15.995499000000118</c:v>
                </c:pt>
                <c:pt idx="21915">
                  <c:v>15.996488000000006</c:v>
                </c:pt>
                <c:pt idx="21916">
                  <c:v>15.994836000000006</c:v>
                </c:pt>
                <c:pt idx="21917">
                  <c:v>15.996730000000024</c:v>
                </c:pt>
                <c:pt idx="21918">
                  <c:v>15.996974</c:v>
                </c:pt>
                <c:pt idx="21919">
                  <c:v>15.997214</c:v>
                </c:pt>
                <c:pt idx="21920">
                  <c:v>15.997306</c:v>
                </c:pt>
                <c:pt idx="21921">
                  <c:v>15.996384000000004</c:v>
                </c:pt>
                <c:pt idx="21922">
                  <c:v>15.996708</c:v>
                </c:pt>
                <c:pt idx="21923">
                  <c:v>15.998531</c:v>
                </c:pt>
                <c:pt idx="21924">
                  <c:v>15.996797000000004</c:v>
                </c:pt>
                <c:pt idx="21925">
                  <c:v>15.998492000000002</c:v>
                </c:pt>
                <c:pt idx="21926">
                  <c:v>15.997935</c:v>
                </c:pt>
                <c:pt idx="21927">
                  <c:v>15.997952</c:v>
                </c:pt>
                <c:pt idx="21928">
                  <c:v>15.999399</c:v>
                </c:pt>
                <c:pt idx="21929">
                  <c:v>15.997064</c:v>
                </c:pt>
                <c:pt idx="21930">
                  <c:v>15.999366</c:v>
                </c:pt>
                <c:pt idx="21931">
                  <c:v>15.997514000000002</c:v>
                </c:pt>
                <c:pt idx="21932">
                  <c:v>15.99906</c:v>
                </c:pt>
                <c:pt idx="21933">
                  <c:v>15.999868000000001</c:v>
                </c:pt>
                <c:pt idx="21934">
                  <c:v>15.999935000000002</c:v>
                </c:pt>
                <c:pt idx="21935">
                  <c:v>15.999902000000002</c:v>
                </c:pt>
                <c:pt idx="21936">
                  <c:v>15.999704000000024</c:v>
                </c:pt>
                <c:pt idx="21937">
                  <c:v>15.999276</c:v>
                </c:pt>
                <c:pt idx="21938">
                  <c:v>15.999583000000024</c:v>
                </c:pt>
                <c:pt idx="21939">
                  <c:v>15.999247</c:v>
                </c:pt>
                <c:pt idx="21940">
                  <c:v>16.000060999999999</c:v>
                </c:pt>
                <c:pt idx="21941">
                  <c:v>16.000726999999788</c:v>
                </c:pt>
                <c:pt idx="21942">
                  <c:v>15.999575</c:v>
                </c:pt>
                <c:pt idx="21943">
                  <c:v>16.001072000000001</c:v>
                </c:pt>
                <c:pt idx="21944">
                  <c:v>15.999643000000004</c:v>
                </c:pt>
                <c:pt idx="21945">
                  <c:v>16.000642999999741</c:v>
                </c:pt>
                <c:pt idx="21946">
                  <c:v>16.000879000000001</c:v>
                </c:pt>
                <c:pt idx="21947">
                  <c:v>16.000011000000001</c:v>
                </c:pt>
                <c:pt idx="21948">
                  <c:v>16.000796999999814</c:v>
                </c:pt>
                <c:pt idx="21949">
                  <c:v>16.001339000000002</c:v>
                </c:pt>
                <c:pt idx="21950">
                  <c:v>16.001127</c:v>
                </c:pt>
                <c:pt idx="21951">
                  <c:v>16.001525999999988</c:v>
                </c:pt>
                <c:pt idx="21952">
                  <c:v>16.000312999999807</c:v>
                </c:pt>
                <c:pt idx="21953">
                  <c:v>16.001298999999999</c:v>
                </c:pt>
                <c:pt idx="21954">
                  <c:v>16.001536999999889</c:v>
                </c:pt>
                <c:pt idx="21955">
                  <c:v>16.001628999999987</c:v>
                </c:pt>
                <c:pt idx="21956">
                  <c:v>16.000039999999807</c:v>
                </c:pt>
                <c:pt idx="21957">
                  <c:v>16.001283999999988</c:v>
                </c:pt>
                <c:pt idx="21958">
                  <c:v>16.001691999999988</c:v>
                </c:pt>
                <c:pt idx="21959">
                  <c:v>16.001915000000135</c:v>
                </c:pt>
                <c:pt idx="21960">
                  <c:v>16.000561000000001</c:v>
                </c:pt>
                <c:pt idx="21961">
                  <c:v>16.002181999999987</c:v>
                </c:pt>
                <c:pt idx="21962">
                  <c:v>16.001342999999814</c:v>
                </c:pt>
                <c:pt idx="21963">
                  <c:v>16.002203000000002</c:v>
                </c:pt>
                <c:pt idx="21964">
                  <c:v>16.002147999999799</c:v>
                </c:pt>
                <c:pt idx="21965">
                  <c:v>16.002427999999803</c:v>
                </c:pt>
                <c:pt idx="21966">
                  <c:v>16.001609999999989</c:v>
                </c:pt>
                <c:pt idx="21967">
                  <c:v>16.002120999999889</c:v>
                </c:pt>
                <c:pt idx="21968">
                  <c:v>16.001503</c:v>
                </c:pt>
                <c:pt idx="21969">
                  <c:v>16.002181999999987</c:v>
                </c:pt>
                <c:pt idx="21970">
                  <c:v>16.002637999999781</c:v>
                </c:pt>
                <c:pt idx="21971">
                  <c:v>16.001839</c:v>
                </c:pt>
                <c:pt idx="21972">
                  <c:v>16.002713999999774</c:v>
                </c:pt>
                <c:pt idx="21973">
                  <c:v>16.002215999999986</c:v>
                </c:pt>
                <c:pt idx="21974">
                  <c:v>16.002198999999987</c:v>
                </c:pt>
                <c:pt idx="21975">
                  <c:v>16.002728999999889</c:v>
                </c:pt>
                <c:pt idx="21976">
                  <c:v>16.003166</c:v>
                </c:pt>
                <c:pt idx="21977">
                  <c:v>16.002375000000001</c:v>
                </c:pt>
                <c:pt idx="21978">
                  <c:v>16.002011999999986</c:v>
                </c:pt>
                <c:pt idx="21979">
                  <c:v>16.002225999999986</c:v>
                </c:pt>
                <c:pt idx="21980">
                  <c:v>16.002181999999987</c:v>
                </c:pt>
                <c:pt idx="21981">
                  <c:v>16.002002999999807</c:v>
                </c:pt>
                <c:pt idx="21982">
                  <c:v>16.002505999999986</c:v>
                </c:pt>
                <c:pt idx="21983">
                  <c:v>16.002285000000001</c:v>
                </c:pt>
                <c:pt idx="21984">
                  <c:v>16.002580999999989</c:v>
                </c:pt>
                <c:pt idx="21985">
                  <c:v>16.002725999999889</c:v>
                </c:pt>
                <c:pt idx="21986">
                  <c:v>16.000710999999889</c:v>
                </c:pt>
                <c:pt idx="21987">
                  <c:v>16.001390000000001</c:v>
                </c:pt>
                <c:pt idx="21988">
                  <c:v>16.002075000000001</c:v>
                </c:pt>
                <c:pt idx="21989">
                  <c:v>16.002300000000002</c:v>
                </c:pt>
                <c:pt idx="21990">
                  <c:v>16.001276000000001</c:v>
                </c:pt>
                <c:pt idx="21991">
                  <c:v>16.002555999999988</c:v>
                </c:pt>
                <c:pt idx="21992">
                  <c:v>16.001104000000005</c:v>
                </c:pt>
                <c:pt idx="21993">
                  <c:v>16.000277000000001</c:v>
                </c:pt>
                <c:pt idx="21994">
                  <c:v>16.002018</c:v>
                </c:pt>
                <c:pt idx="21995">
                  <c:v>16.000413999999989</c:v>
                </c:pt>
                <c:pt idx="21996">
                  <c:v>16.000350999999988</c:v>
                </c:pt>
                <c:pt idx="21997">
                  <c:v>15.999930000000004</c:v>
                </c:pt>
                <c:pt idx="21998">
                  <c:v>15.999040000000004</c:v>
                </c:pt>
                <c:pt idx="21999">
                  <c:v>16.000374000000001</c:v>
                </c:pt>
                <c:pt idx="22000">
                  <c:v>16.000872000000001</c:v>
                </c:pt>
                <c:pt idx="22001">
                  <c:v>15.999325000000001</c:v>
                </c:pt>
                <c:pt idx="22002">
                  <c:v>15.999258000000001</c:v>
                </c:pt>
                <c:pt idx="22003">
                  <c:v>15.998273999999999</c:v>
                </c:pt>
                <c:pt idx="22004">
                  <c:v>15.998323999999998</c:v>
                </c:pt>
                <c:pt idx="22005">
                  <c:v>15.998442000000002</c:v>
                </c:pt>
                <c:pt idx="22006">
                  <c:v>15.998310999999999</c:v>
                </c:pt>
                <c:pt idx="22007">
                  <c:v>15.998200999999998</c:v>
                </c:pt>
                <c:pt idx="22008">
                  <c:v>15.997631</c:v>
                </c:pt>
                <c:pt idx="22009">
                  <c:v>15.997339</c:v>
                </c:pt>
                <c:pt idx="22010">
                  <c:v>15.998776999999999</c:v>
                </c:pt>
                <c:pt idx="22011">
                  <c:v>15.997246000000002</c:v>
                </c:pt>
                <c:pt idx="22012">
                  <c:v>15.996920000000001</c:v>
                </c:pt>
                <c:pt idx="22013">
                  <c:v>15.997991000000001</c:v>
                </c:pt>
                <c:pt idx="22014">
                  <c:v>15.998265999999999</c:v>
                </c:pt>
                <c:pt idx="22015">
                  <c:v>15.999004000000006</c:v>
                </c:pt>
                <c:pt idx="22016">
                  <c:v>15.997663000000001</c:v>
                </c:pt>
                <c:pt idx="22017">
                  <c:v>15.998734000000002</c:v>
                </c:pt>
                <c:pt idx="22018">
                  <c:v>15.996976</c:v>
                </c:pt>
                <c:pt idx="22019">
                  <c:v>15.998799</c:v>
                </c:pt>
                <c:pt idx="22020">
                  <c:v>15.997568000000001</c:v>
                </c:pt>
                <c:pt idx="22021">
                  <c:v>15.998781000000001</c:v>
                </c:pt>
                <c:pt idx="22022">
                  <c:v>15.998885</c:v>
                </c:pt>
                <c:pt idx="22023">
                  <c:v>15.999168000000001</c:v>
                </c:pt>
                <c:pt idx="22024">
                  <c:v>15.998430000000004</c:v>
                </c:pt>
                <c:pt idx="22025">
                  <c:v>15.99858</c:v>
                </c:pt>
                <c:pt idx="22026">
                  <c:v>15.999286000000026</c:v>
                </c:pt>
                <c:pt idx="22027">
                  <c:v>15.999231</c:v>
                </c:pt>
                <c:pt idx="22028">
                  <c:v>15.999434000000125</c:v>
                </c:pt>
                <c:pt idx="22029">
                  <c:v>15.998627999999998</c:v>
                </c:pt>
                <c:pt idx="22030">
                  <c:v>15.996968000000001</c:v>
                </c:pt>
                <c:pt idx="22031">
                  <c:v>15.998854</c:v>
                </c:pt>
                <c:pt idx="22032">
                  <c:v>15.999818000000001</c:v>
                </c:pt>
                <c:pt idx="22033">
                  <c:v>15.999995</c:v>
                </c:pt>
                <c:pt idx="22034">
                  <c:v>15.999487000000101</c:v>
                </c:pt>
                <c:pt idx="22035">
                  <c:v>15.999403000000004</c:v>
                </c:pt>
                <c:pt idx="22036">
                  <c:v>15.999702000000006</c:v>
                </c:pt>
                <c:pt idx="22037">
                  <c:v>15.998960999999998</c:v>
                </c:pt>
                <c:pt idx="22038">
                  <c:v>16.000198000000001</c:v>
                </c:pt>
                <c:pt idx="22039">
                  <c:v>15.999923000000001</c:v>
                </c:pt>
                <c:pt idx="22040">
                  <c:v>15.999909000000002</c:v>
                </c:pt>
                <c:pt idx="22041">
                  <c:v>15.99902</c:v>
                </c:pt>
                <c:pt idx="22042">
                  <c:v>15.999669000000004</c:v>
                </c:pt>
                <c:pt idx="22043">
                  <c:v>15.998924000000001</c:v>
                </c:pt>
                <c:pt idx="22044">
                  <c:v>16.000440999999814</c:v>
                </c:pt>
                <c:pt idx="22045">
                  <c:v>15.999458000000002</c:v>
                </c:pt>
                <c:pt idx="22046">
                  <c:v>15.999310000000001</c:v>
                </c:pt>
                <c:pt idx="22047">
                  <c:v>16.000012999999889</c:v>
                </c:pt>
                <c:pt idx="22048">
                  <c:v>15.999923000000001</c:v>
                </c:pt>
                <c:pt idx="22049">
                  <c:v>16.001241999999987</c:v>
                </c:pt>
                <c:pt idx="22050">
                  <c:v>16.000869999999999</c:v>
                </c:pt>
                <c:pt idx="22051">
                  <c:v>16.000308999999987</c:v>
                </c:pt>
                <c:pt idx="22052">
                  <c:v>16.001546999999814</c:v>
                </c:pt>
                <c:pt idx="22053">
                  <c:v>16.001055000000203</c:v>
                </c:pt>
                <c:pt idx="22054">
                  <c:v>16.001362</c:v>
                </c:pt>
                <c:pt idx="22055">
                  <c:v>16.001190000000001</c:v>
                </c:pt>
                <c:pt idx="22056">
                  <c:v>16.001984000000135</c:v>
                </c:pt>
                <c:pt idx="22057">
                  <c:v>16.00131</c:v>
                </c:pt>
                <c:pt idx="22058">
                  <c:v>16.001814000000035</c:v>
                </c:pt>
                <c:pt idx="22059">
                  <c:v>16.00112</c:v>
                </c:pt>
                <c:pt idx="22060">
                  <c:v>16.000753</c:v>
                </c:pt>
                <c:pt idx="22061">
                  <c:v>16.001252999999988</c:v>
                </c:pt>
                <c:pt idx="22062">
                  <c:v>16.001009</c:v>
                </c:pt>
                <c:pt idx="22063">
                  <c:v>16.000821999999999</c:v>
                </c:pt>
                <c:pt idx="22064">
                  <c:v>16.000288000000001</c:v>
                </c:pt>
                <c:pt idx="22065">
                  <c:v>16.00169</c:v>
                </c:pt>
                <c:pt idx="22066">
                  <c:v>16.000554999999999</c:v>
                </c:pt>
                <c:pt idx="22067">
                  <c:v>16.000346999999795</c:v>
                </c:pt>
                <c:pt idx="22068">
                  <c:v>16.001204999999999</c:v>
                </c:pt>
                <c:pt idx="22069">
                  <c:v>16.001116</c:v>
                </c:pt>
                <c:pt idx="22070">
                  <c:v>16.001335000000001</c:v>
                </c:pt>
                <c:pt idx="22071">
                  <c:v>16.001286</c:v>
                </c:pt>
                <c:pt idx="22072">
                  <c:v>16.001255000000135</c:v>
                </c:pt>
                <c:pt idx="22073">
                  <c:v>16.000972999999988</c:v>
                </c:pt>
                <c:pt idx="22074">
                  <c:v>16.000924999999999</c:v>
                </c:pt>
                <c:pt idx="22075">
                  <c:v>16.001179</c:v>
                </c:pt>
                <c:pt idx="22076">
                  <c:v>16.001519999999989</c:v>
                </c:pt>
                <c:pt idx="22077">
                  <c:v>16.000775999999988</c:v>
                </c:pt>
                <c:pt idx="22078">
                  <c:v>16.00132</c:v>
                </c:pt>
                <c:pt idx="22079">
                  <c:v>16.000216999999989</c:v>
                </c:pt>
                <c:pt idx="22080">
                  <c:v>16.000934999999988</c:v>
                </c:pt>
                <c:pt idx="22081">
                  <c:v>16.000837000000001</c:v>
                </c:pt>
                <c:pt idx="22082">
                  <c:v>16.000927000000001</c:v>
                </c:pt>
                <c:pt idx="22083">
                  <c:v>16.000613999999889</c:v>
                </c:pt>
                <c:pt idx="22084">
                  <c:v>16.001380999999999</c:v>
                </c:pt>
                <c:pt idx="22085">
                  <c:v>15.999433000000026</c:v>
                </c:pt>
                <c:pt idx="22086">
                  <c:v>16.000148999999986</c:v>
                </c:pt>
                <c:pt idx="22087">
                  <c:v>16.000425</c:v>
                </c:pt>
                <c:pt idx="22088">
                  <c:v>15.999546000000111</c:v>
                </c:pt>
                <c:pt idx="22089">
                  <c:v>15.99985</c:v>
                </c:pt>
                <c:pt idx="22090">
                  <c:v>15.999775</c:v>
                </c:pt>
                <c:pt idx="22091">
                  <c:v>15.999163000000001</c:v>
                </c:pt>
                <c:pt idx="22092">
                  <c:v>15.999298</c:v>
                </c:pt>
                <c:pt idx="22093">
                  <c:v>15.998389</c:v>
                </c:pt>
                <c:pt idx="22094">
                  <c:v>15.998817999999998</c:v>
                </c:pt>
                <c:pt idx="22095">
                  <c:v>15.999397</c:v>
                </c:pt>
                <c:pt idx="22096">
                  <c:v>15.998667000000001</c:v>
                </c:pt>
                <c:pt idx="22097">
                  <c:v>15.999636000000118</c:v>
                </c:pt>
                <c:pt idx="22098">
                  <c:v>15.998820999999998</c:v>
                </c:pt>
                <c:pt idx="22099">
                  <c:v>15.997354</c:v>
                </c:pt>
                <c:pt idx="22100">
                  <c:v>15.997158000000001</c:v>
                </c:pt>
                <c:pt idx="22101">
                  <c:v>15.998280999999999</c:v>
                </c:pt>
                <c:pt idx="22102">
                  <c:v>15.997910000000001</c:v>
                </c:pt>
                <c:pt idx="22103">
                  <c:v>15.997136000000006</c:v>
                </c:pt>
                <c:pt idx="22104">
                  <c:v>15.998302000000001</c:v>
                </c:pt>
                <c:pt idx="22105">
                  <c:v>15.998347999999998</c:v>
                </c:pt>
                <c:pt idx="22106">
                  <c:v>15.998144</c:v>
                </c:pt>
                <c:pt idx="22107">
                  <c:v>15.997754</c:v>
                </c:pt>
                <c:pt idx="22108">
                  <c:v>15.997950000000001</c:v>
                </c:pt>
                <c:pt idx="22109">
                  <c:v>15.997518000000001</c:v>
                </c:pt>
                <c:pt idx="22110">
                  <c:v>15.998551000000001</c:v>
                </c:pt>
                <c:pt idx="22111">
                  <c:v>15.998264000000001</c:v>
                </c:pt>
                <c:pt idx="22112">
                  <c:v>15.999103</c:v>
                </c:pt>
                <c:pt idx="22113">
                  <c:v>16.000585999999988</c:v>
                </c:pt>
                <c:pt idx="22114">
                  <c:v>15.998503000000001</c:v>
                </c:pt>
                <c:pt idx="22115">
                  <c:v>15.999712000000002</c:v>
                </c:pt>
                <c:pt idx="22116">
                  <c:v>15.999848</c:v>
                </c:pt>
                <c:pt idx="22117">
                  <c:v>15.997935</c:v>
                </c:pt>
                <c:pt idx="22118">
                  <c:v>15.999617000000002</c:v>
                </c:pt>
                <c:pt idx="22119">
                  <c:v>15.998992999999999</c:v>
                </c:pt>
                <c:pt idx="22120">
                  <c:v>15.999358000000001</c:v>
                </c:pt>
                <c:pt idx="22121">
                  <c:v>16.000277000000001</c:v>
                </c:pt>
                <c:pt idx="22122">
                  <c:v>15.998962999999998</c:v>
                </c:pt>
                <c:pt idx="22123">
                  <c:v>15.999893</c:v>
                </c:pt>
                <c:pt idx="22124">
                  <c:v>15.998527999999999</c:v>
                </c:pt>
                <c:pt idx="22125">
                  <c:v>15.999183</c:v>
                </c:pt>
                <c:pt idx="22126">
                  <c:v>15.999377999999998</c:v>
                </c:pt>
                <c:pt idx="22127">
                  <c:v>15.999485000000076</c:v>
                </c:pt>
                <c:pt idx="22128">
                  <c:v>16.000153000000001</c:v>
                </c:pt>
                <c:pt idx="22129">
                  <c:v>16.000630999999807</c:v>
                </c:pt>
                <c:pt idx="22130">
                  <c:v>16.000107</c:v>
                </c:pt>
                <c:pt idx="22131">
                  <c:v>16.001014999999999</c:v>
                </c:pt>
                <c:pt idx="22132">
                  <c:v>16.000359</c:v>
                </c:pt>
                <c:pt idx="22133">
                  <c:v>15.998942</c:v>
                </c:pt>
                <c:pt idx="22134">
                  <c:v>15.999434000000125</c:v>
                </c:pt>
                <c:pt idx="22135">
                  <c:v>15.999534000000118</c:v>
                </c:pt>
                <c:pt idx="22136">
                  <c:v>16.000442999999766</c:v>
                </c:pt>
                <c:pt idx="22137">
                  <c:v>16.000457999999988</c:v>
                </c:pt>
                <c:pt idx="22138">
                  <c:v>15.999168000000001</c:v>
                </c:pt>
                <c:pt idx="22139">
                  <c:v>16.000917000000001</c:v>
                </c:pt>
                <c:pt idx="22140">
                  <c:v>16.001183000000001</c:v>
                </c:pt>
                <c:pt idx="22141">
                  <c:v>16.000315000000001</c:v>
                </c:pt>
                <c:pt idx="22142">
                  <c:v>16.000919</c:v>
                </c:pt>
                <c:pt idx="22143">
                  <c:v>16.000865999999998</c:v>
                </c:pt>
                <c:pt idx="22144">
                  <c:v>16.000468999999999</c:v>
                </c:pt>
                <c:pt idx="22145">
                  <c:v>16.000195000000001</c:v>
                </c:pt>
                <c:pt idx="22146">
                  <c:v>16.001308000000005</c:v>
                </c:pt>
                <c:pt idx="22147">
                  <c:v>15.999993</c:v>
                </c:pt>
                <c:pt idx="22148">
                  <c:v>16.001179</c:v>
                </c:pt>
                <c:pt idx="22149">
                  <c:v>16.000779999999889</c:v>
                </c:pt>
                <c:pt idx="22150">
                  <c:v>16.002145999999989</c:v>
                </c:pt>
                <c:pt idx="22151">
                  <c:v>16.001890000000031</c:v>
                </c:pt>
                <c:pt idx="22152">
                  <c:v>16.001431999999987</c:v>
                </c:pt>
                <c:pt idx="22153">
                  <c:v>16.002503999999803</c:v>
                </c:pt>
                <c:pt idx="22154">
                  <c:v>16.000788</c:v>
                </c:pt>
                <c:pt idx="22155">
                  <c:v>16.000252</c:v>
                </c:pt>
                <c:pt idx="22156">
                  <c:v>16.000778</c:v>
                </c:pt>
                <c:pt idx="22157">
                  <c:v>15.999827</c:v>
                </c:pt>
                <c:pt idx="22158">
                  <c:v>16.001282</c:v>
                </c:pt>
                <c:pt idx="22159">
                  <c:v>16.001290999999988</c:v>
                </c:pt>
                <c:pt idx="22160">
                  <c:v>16.001110000000001</c:v>
                </c:pt>
                <c:pt idx="22161">
                  <c:v>16.000703999999889</c:v>
                </c:pt>
                <c:pt idx="22162">
                  <c:v>16.001650000000001</c:v>
                </c:pt>
                <c:pt idx="22163">
                  <c:v>16.001089</c:v>
                </c:pt>
                <c:pt idx="22164">
                  <c:v>16.000630999999807</c:v>
                </c:pt>
                <c:pt idx="22165">
                  <c:v>15.999909000000002</c:v>
                </c:pt>
                <c:pt idx="22166">
                  <c:v>16.000515</c:v>
                </c:pt>
                <c:pt idx="22167">
                  <c:v>16.000921000000005</c:v>
                </c:pt>
                <c:pt idx="22168">
                  <c:v>16.00029</c:v>
                </c:pt>
                <c:pt idx="22169">
                  <c:v>16.000813000000001</c:v>
                </c:pt>
                <c:pt idx="22170">
                  <c:v>16.000751000000001</c:v>
                </c:pt>
                <c:pt idx="22171">
                  <c:v>16.000975000000135</c:v>
                </c:pt>
                <c:pt idx="22172">
                  <c:v>15.999491000000004</c:v>
                </c:pt>
                <c:pt idx="22173">
                  <c:v>15.999370000000001</c:v>
                </c:pt>
                <c:pt idx="22174">
                  <c:v>16.00001</c:v>
                </c:pt>
                <c:pt idx="22175">
                  <c:v>15.999567000000004</c:v>
                </c:pt>
                <c:pt idx="22176">
                  <c:v>16.000563</c:v>
                </c:pt>
                <c:pt idx="22177">
                  <c:v>15.999822</c:v>
                </c:pt>
                <c:pt idx="22178">
                  <c:v>15.998946</c:v>
                </c:pt>
                <c:pt idx="22179">
                  <c:v>16.000162</c:v>
                </c:pt>
                <c:pt idx="22180">
                  <c:v>16.000444000000002</c:v>
                </c:pt>
                <c:pt idx="22181">
                  <c:v>15.997923999999999</c:v>
                </c:pt>
                <c:pt idx="22182">
                  <c:v>15.998803000000001</c:v>
                </c:pt>
                <c:pt idx="22183">
                  <c:v>15.999265000000001</c:v>
                </c:pt>
                <c:pt idx="22184">
                  <c:v>15.999351000000001</c:v>
                </c:pt>
                <c:pt idx="22185">
                  <c:v>15.999822</c:v>
                </c:pt>
                <c:pt idx="22186">
                  <c:v>15.999315000000001</c:v>
                </c:pt>
                <c:pt idx="22187">
                  <c:v>16.000617999999989</c:v>
                </c:pt>
                <c:pt idx="22188">
                  <c:v>15.998863999999999</c:v>
                </c:pt>
                <c:pt idx="22189">
                  <c:v>16.000060999999999</c:v>
                </c:pt>
                <c:pt idx="22190">
                  <c:v>15.999472000000004</c:v>
                </c:pt>
                <c:pt idx="22191">
                  <c:v>15.999966000000002</c:v>
                </c:pt>
                <c:pt idx="22192">
                  <c:v>16.000430999999889</c:v>
                </c:pt>
                <c:pt idx="22193">
                  <c:v>15.999993</c:v>
                </c:pt>
                <c:pt idx="22194">
                  <c:v>15.999576000000006</c:v>
                </c:pt>
                <c:pt idx="22195">
                  <c:v>15.998812999999998</c:v>
                </c:pt>
                <c:pt idx="22196">
                  <c:v>15.997994</c:v>
                </c:pt>
                <c:pt idx="22197">
                  <c:v>15.999345</c:v>
                </c:pt>
                <c:pt idx="22198">
                  <c:v>15.999327000000001</c:v>
                </c:pt>
                <c:pt idx="22199">
                  <c:v>15.998015000000001</c:v>
                </c:pt>
                <c:pt idx="22200">
                  <c:v>15.999464000000026</c:v>
                </c:pt>
                <c:pt idx="22201">
                  <c:v>15.999538000000006</c:v>
                </c:pt>
                <c:pt idx="22202">
                  <c:v>15.999643000000004</c:v>
                </c:pt>
                <c:pt idx="22203">
                  <c:v>15.997842</c:v>
                </c:pt>
                <c:pt idx="22204">
                  <c:v>15.998926000000001</c:v>
                </c:pt>
                <c:pt idx="22205">
                  <c:v>15.999576000000006</c:v>
                </c:pt>
                <c:pt idx="22206">
                  <c:v>15.999665</c:v>
                </c:pt>
                <c:pt idx="22207">
                  <c:v>15.999772</c:v>
                </c:pt>
                <c:pt idx="22208">
                  <c:v>15.999293</c:v>
                </c:pt>
                <c:pt idx="22209">
                  <c:v>16.000238</c:v>
                </c:pt>
                <c:pt idx="22210">
                  <c:v>16.001277999999999</c:v>
                </c:pt>
                <c:pt idx="22211">
                  <c:v>16.001085000000035</c:v>
                </c:pt>
                <c:pt idx="22212">
                  <c:v>15.999174</c:v>
                </c:pt>
                <c:pt idx="22213">
                  <c:v>15.999217</c:v>
                </c:pt>
                <c:pt idx="22214">
                  <c:v>16.000098999999999</c:v>
                </c:pt>
                <c:pt idx="22215">
                  <c:v>15.999839000000026</c:v>
                </c:pt>
                <c:pt idx="22216">
                  <c:v>15.999807000000002</c:v>
                </c:pt>
                <c:pt idx="22217">
                  <c:v>16.000648000000002</c:v>
                </c:pt>
                <c:pt idx="22218">
                  <c:v>15.999945</c:v>
                </c:pt>
                <c:pt idx="22219">
                  <c:v>16.000166</c:v>
                </c:pt>
                <c:pt idx="22220">
                  <c:v>16.000250000000001</c:v>
                </c:pt>
                <c:pt idx="22221">
                  <c:v>16.00104</c:v>
                </c:pt>
                <c:pt idx="22222">
                  <c:v>16.001366000000001</c:v>
                </c:pt>
                <c:pt idx="22223">
                  <c:v>16.000444000000002</c:v>
                </c:pt>
                <c:pt idx="22224">
                  <c:v>15.999626000000006</c:v>
                </c:pt>
                <c:pt idx="22225">
                  <c:v>16.001149999999889</c:v>
                </c:pt>
                <c:pt idx="22226">
                  <c:v>15.999829</c:v>
                </c:pt>
                <c:pt idx="22227">
                  <c:v>15.999284000000022</c:v>
                </c:pt>
                <c:pt idx="22228">
                  <c:v>16.000827999999988</c:v>
                </c:pt>
                <c:pt idx="22229">
                  <c:v>16.001701000000001</c:v>
                </c:pt>
                <c:pt idx="22230">
                  <c:v>15.999579000000002</c:v>
                </c:pt>
                <c:pt idx="22231">
                  <c:v>15.999945</c:v>
                </c:pt>
                <c:pt idx="22232">
                  <c:v>15.998518000000001</c:v>
                </c:pt>
                <c:pt idx="22233">
                  <c:v>16.000408</c:v>
                </c:pt>
                <c:pt idx="22234">
                  <c:v>16.001017000000001</c:v>
                </c:pt>
                <c:pt idx="22235">
                  <c:v>16.000748000000002</c:v>
                </c:pt>
                <c:pt idx="22236">
                  <c:v>16.001072000000001</c:v>
                </c:pt>
                <c:pt idx="22237">
                  <c:v>16.000868000000189</c:v>
                </c:pt>
                <c:pt idx="22238">
                  <c:v>16.001080000000005</c:v>
                </c:pt>
                <c:pt idx="22239">
                  <c:v>16.001159999999999</c:v>
                </c:pt>
                <c:pt idx="22240">
                  <c:v>16.001776</c:v>
                </c:pt>
                <c:pt idx="22241">
                  <c:v>15.999583000000024</c:v>
                </c:pt>
                <c:pt idx="22242">
                  <c:v>16.001048999999988</c:v>
                </c:pt>
                <c:pt idx="22243">
                  <c:v>16.001698999999999</c:v>
                </c:pt>
                <c:pt idx="22244">
                  <c:v>16.001882999999999</c:v>
                </c:pt>
                <c:pt idx="22245">
                  <c:v>16.000164000000005</c:v>
                </c:pt>
                <c:pt idx="22246">
                  <c:v>16.000468999999999</c:v>
                </c:pt>
                <c:pt idx="22247">
                  <c:v>16.001201999999999</c:v>
                </c:pt>
                <c:pt idx="22248">
                  <c:v>16.000745999999989</c:v>
                </c:pt>
                <c:pt idx="22249">
                  <c:v>15.999589000000102</c:v>
                </c:pt>
                <c:pt idx="22250">
                  <c:v>15.999291000000001</c:v>
                </c:pt>
                <c:pt idx="22251">
                  <c:v>15.999421</c:v>
                </c:pt>
                <c:pt idx="22252">
                  <c:v>16.001256999999999</c:v>
                </c:pt>
                <c:pt idx="22253">
                  <c:v>15.999909000000002</c:v>
                </c:pt>
                <c:pt idx="22254">
                  <c:v>15.999876</c:v>
                </c:pt>
                <c:pt idx="22255">
                  <c:v>16.001106</c:v>
                </c:pt>
                <c:pt idx="22256">
                  <c:v>16.000491999999987</c:v>
                </c:pt>
                <c:pt idx="22257">
                  <c:v>15.999552000000024</c:v>
                </c:pt>
                <c:pt idx="22258">
                  <c:v>16.000288000000001</c:v>
                </c:pt>
                <c:pt idx="22259">
                  <c:v>15.999701</c:v>
                </c:pt>
                <c:pt idx="22260">
                  <c:v>16.001617</c:v>
                </c:pt>
                <c:pt idx="22261">
                  <c:v>15.999092000000006</c:v>
                </c:pt>
                <c:pt idx="22262">
                  <c:v>16.001059999999999</c:v>
                </c:pt>
                <c:pt idx="22263">
                  <c:v>15.999777</c:v>
                </c:pt>
                <c:pt idx="22264">
                  <c:v>15.9998</c:v>
                </c:pt>
                <c:pt idx="22265">
                  <c:v>16.000021</c:v>
                </c:pt>
                <c:pt idx="22266">
                  <c:v>16.000238</c:v>
                </c:pt>
                <c:pt idx="22267">
                  <c:v>16.000240000000002</c:v>
                </c:pt>
                <c:pt idx="22268">
                  <c:v>15.999170000000001</c:v>
                </c:pt>
                <c:pt idx="22269">
                  <c:v>15.999781</c:v>
                </c:pt>
                <c:pt idx="22270">
                  <c:v>16.000264999999999</c:v>
                </c:pt>
                <c:pt idx="22271">
                  <c:v>15.999718</c:v>
                </c:pt>
                <c:pt idx="22272">
                  <c:v>15.999454000000076</c:v>
                </c:pt>
                <c:pt idx="22273">
                  <c:v>16.000366</c:v>
                </c:pt>
                <c:pt idx="22274">
                  <c:v>16.000245999999986</c:v>
                </c:pt>
                <c:pt idx="22275">
                  <c:v>15.999612000000004</c:v>
                </c:pt>
                <c:pt idx="22276">
                  <c:v>15.999781</c:v>
                </c:pt>
                <c:pt idx="22277">
                  <c:v>15.998637</c:v>
                </c:pt>
                <c:pt idx="22278">
                  <c:v>15.999761000000001</c:v>
                </c:pt>
                <c:pt idx="22279">
                  <c:v>16.000245999999986</c:v>
                </c:pt>
                <c:pt idx="22280">
                  <c:v>15.999386000000024</c:v>
                </c:pt>
                <c:pt idx="22281">
                  <c:v>15.999619000000004</c:v>
                </c:pt>
                <c:pt idx="22282">
                  <c:v>15.999157</c:v>
                </c:pt>
                <c:pt idx="22283">
                  <c:v>16.000325999999987</c:v>
                </c:pt>
                <c:pt idx="22284">
                  <c:v>15.993730000000006</c:v>
                </c:pt>
                <c:pt idx="22285">
                  <c:v>15.963746000000109</c:v>
                </c:pt>
                <c:pt idx="22286">
                  <c:v>15.939486000000111</c:v>
                </c:pt>
                <c:pt idx="22287">
                  <c:v>15.924405</c:v>
                </c:pt>
                <c:pt idx="22288">
                  <c:v>15.911670999999998</c:v>
                </c:pt>
                <c:pt idx="22289">
                  <c:v>15.905796000000111</c:v>
                </c:pt>
                <c:pt idx="22290">
                  <c:v>15.902048000000002</c:v>
                </c:pt>
                <c:pt idx="22291">
                  <c:v>15.896924</c:v>
                </c:pt>
                <c:pt idx="22292">
                  <c:v>15.893798</c:v>
                </c:pt>
                <c:pt idx="22293">
                  <c:v>15.890320999999998</c:v>
                </c:pt>
                <c:pt idx="22294">
                  <c:v>15.88438</c:v>
                </c:pt>
                <c:pt idx="22295">
                  <c:v>15.878899000000002</c:v>
                </c:pt>
                <c:pt idx="22296">
                  <c:v>15.871957</c:v>
                </c:pt>
                <c:pt idx="22297">
                  <c:v>15.864661</c:v>
                </c:pt>
                <c:pt idx="22298">
                  <c:v>15.856942000000076</c:v>
                </c:pt>
                <c:pt idx="22299">
                  <c:v>15.845320999999998</c:v>
                </c:pt>
                <c:pt idx="22300">
                  <c:v>15.833551</c:v>
                </c:pt>
                <c:pt idx="22301">
                  <c:v>15.822187000000024</c:v>
                </c:pt>
                <c:pt idx="22302">
                  <c:v>15.809917</c:v>
                </c:pt>
                <c:pt idx="22303">
                  <c:v>15.800366</c:v>
                </c:pt>
                <c:pt idx="22304">
                  <c:v>15.789444000000024</c:v>
                </c:pt>
                <c:pt idx="22305">
                  <c:v>15.782157</c:v>
                </c:pt>
                <c:pt idx="22306">
                  <c:v>15.776721999999999</c:v>
                </c:pt>
                <c:pt idx="22307">
                  <c:v>15.775461</c:v>
                </c:pt>
                <c:pt idx="22308">
                  <c:v>15.778552999999999</c:v>
                </c:pt>
                <c:pt idx="22309">
                  <c:v>15.797002000000001</c:v>
                </c:pt>
                <c:pt idx="22310">
                  <c:v>15.821526</c:v>
                </c:pt>
                <c:pt idx="22311">
                  <c:v>15.833633000000004</c:v>
                </c:pt>
                <c:pt idx="22312">
                  <c:v>15.825037000000076</c:v>
                </c:pt>
                <c:pt idx="22313">
                  <c:v>15.809342000000004</c:v>
                </c:pt>
                <c:pt idx="22314">
                  <c:v>15.794089</c:v>
                </c:pt>
                <c:pt idx="22315">
                  <c:v>15.784327999999997</c:v>
                </c:pt>
                <c:pt idx="22316">
                  <c:v>15.778460000000001</c:v>
                </c:pt>
                <c:pt idx="22317">
                  <c:v>15.778945999999999</c:v>
                </c:pt>
                <c:pt idx="22318">
                  <c:v>15.780697</c:v>
                </c:pt>
                <c:pt idx="22319">
                  <c:v>15.787827999999999</c:v>
                </c:pt>
                <c:pt idx="22320">
                  <c:v>15.792450000000002</c:v>
                </c:pt>
                <c:pt idx="22321">
                  <c:v>15.800858</c:v>
                </c:pt>
                <c:pt idx="22322">
                  <c:v>15.805997000000024</c:v>
                </c:pt>
                <c:pt idx="22323">
                  <c:v>15.809784000000114</c:v>
                </c:pt>
                <c:pt idx="22324">
                  <c:v>15.811475</c:v>
                </c:pt>
                <c:pt idx="22325">
                  <c:v>15.814252</c:v>
                </c:pt>
                <c:pt idx="22326">
                  <c:v>15.813859000000004</c:v>
                </c:pt>
                <c:pt idx="22327">
                  <c:v>15.814597000000004</c:v>
                </c:pt>
                <c:pt idx="22328">
                  <c:v>15.813826000000002</c:v>
                </c:pt>
                <c:pt idx="22329">
                  <c:v>15.814353000000001</c:v>
                </c:pt>
                <c:pt idx="22330">
                  <c:v>15.814064</c:v>
                </c:pt>
                <c:pt idx="22331">
                  <c:v>15.811324000000001</c:v>
                </c:pt>
                <c:pt idx="22332">
                  <c:v>15.811336000000002</c:v>
                </c:pt>
                <c:pt idx="22333">
                  <c:v>15.809800000000006</c:v>
                </c:pt>
                <c:pt idx="22334">
                  <c:v>15.807003</c:v>
                </c:pt>
                <c:pt idx="22335">
                  <c:v>15.805019000000026</c:v>
                </c:pt>
                <c:pt idx="22336">
                  <c:v>15.801618000000001</c:v>
                </c:pt>
                <c:pt idx="22337">
                  <c:v>15.799875999999999</c:v>
                </c:pt>
                <c:pt idx="22338">
                  <c:v>15.797067999999999</c:v>
                </c:pt>
                <c:pt idx="22339">
                  <c:v>15.796434000000026</c:v>
                </c:pt>
                <c:pt idx="22340">
                  <c:v>15.795317000000001</c:v>
                </c:pt>
                <c:pt idx="22341">
                  <c:v>15.793534000000006</c:v>
                </c:pt>
                <c:pt idx="22342">
                  <c:v>15.793952999999998</c:v>
                </c:pt>
                <c:pt idx="22343">
                  <c:v>15.793785</c:v>
                </c:pt>
                <c:pt idx="22344">
                  <c:v>15.792737000000002</c:v>
                </c:pt>
                <c:pt idx="22345">
                  <c:v>15.793622999999998</c:v>
                </c:pt>
                <c:pt idx="22346">
                  <c:v>15.794415000000001</c:v>
                </c:pt>
                <c:pt idx="22347">
                  <c:v>15.793254999999998</c:v>
                </c:pt>
                <c:pt idx="22348">
                  <c:v>15.793652</c:v>
                </c:pt>
                <c:pt idx="22349">
                  <c:v>15.794447</c:v>
                </c:pt>
                <c:pt idx="22350">
                  <c:v>15.795518</c:v>
                </c:pt>
                <c:pt idx="22351">
                  <c:v>15.795360000000001</c:v>
                </c:pt>
                <c:pt idx="22352">
                  <c:v>15.794129999999999</c:v>
                </c:pt>
                <c:pt idx="22353">
                  <c:v>15.795203000000001</c:v>
                </c:pt>
                <c:pt idx="22354">
                  <c:v>15.79468</c:v>
                </c:pt>
                <c:pt idx="22355">
                  <c:v>15.795674</c:v>
                </c:pt>
                <c:pt idx="22356">
                  <c:v>15.795870000000001</c:v>
                </c:pt>
                <c:pt idx="22357">
                  <c:v>15.794722999999999</c:v>
                </c:pt>
                <c:pt idx="22358">
                  <c:v>15.796425000000001</c:v>
                </c:pt>
                <c:pt idx="22359">
                  <c:v>15.796335000000001</c:v>
                </c:pt>
                <c:pt idx="22360">
                  <c:v>15.796431</c:v>
                </c:pt>
                <c:pt idx="22361">
                  <c:v>15.796782</c:v>
                </c:pt>
                <c:pt idx="22362">
                  <c:v>15.795899</c:v>
                </c:pt>
                <c:pt idx="22363">
                  <c:v>15.797275999999998</c:v>
                </c:pt>
                <c:pt idx="22364">
                  <c:v>15.797382000000001</c:v>
                </c:pt>
                <c:pt idx="22365">
                  <c:v>15.798102999999999</c:v>
                </c:pt>
                <c:pt idx="22366">
                  <c:v>15.796443</c:v>
                </c:pt>
                <c:pt idx="22367">
                  <c:v>15.798302999999999</c:v>
                </c:pt>
                <c:pt idx="22368">
                  <c:v>15.798515999999999</c:v>
                </c:pt>
                <c:pt idx="22369">
                  <c:v>15.798720999999997</c:v>
                </c:pt>
                <c:pt idx="22370">
                  <c:v>15.79923</c:v>
                </c:pt>
                <c:pt idx="22371">
                  <c:v>15.798795999999999</c:v>
                </c:pt>
                <c:pt idx="22372">
                  <c:v>15.798432</c:v>
                </c:pt>
                <c:pt idx="22373">
                  <c:v>15.797852999999998</c:v>
                </c:pt>
                <c:pt idx="22374">
                  <c:v>15.799390000000001</c:v>
                </c:pt>
                <c:pt idx="22375">
                  <c:v>15.799448</c:v>
                </c:pt>
                <c:pt idx="22376">
                  <c:v>15.800241</c:v>
                </c:pt>
                <c:pt idx="22377">
                  <c:v>15.800267</c:v>
                </c:pt>
                <c:pt idx="22378">
                  <c:v>15.798677999999999</c:v>
                </c:pt>
                <c:pt idx="22379">
                  <c:v>15.800383</c:v>
                </c:pt>
                <c:pt idx="22380">
                  <c:v>15.800736000000116</c:v>
                </c:pt>
                <c:pt idx="22381">
                  <c:v>15.799502</c:v>
                </c:pt>
                <c:pt idx="22382">
                  <c:v>15.800867</c:v>
                </c:pt>
                <c:pt idx="22383">
                  <c:v>15.799753000000001</c:v>
                </c:pt>
                <c:pt idx="22384">
                  <c:v>15.801571000000001</c:v>
                </c:pt>
                <c:pt idx="22385">
                  <c:v>15.800914000000002</c:v>
                </c:pt>
                <c:pt idx="22386">
                  <c:v>15.800068</c:v>
                </c:pt>
                <c:pt idx="22387">
                  <c:v>15.802143000000004</c:v>
                </c:pt>
                <c:pt idx="22388">
                  <c:v>15.801963000000001</c:v>
                </c:pt>
                <c:pt idx="22389">
                  <c:v>15.801523</c:v>
                </c:pt>
                <c:pt idx="22390">
                  <c:v>15.801158000000001</c:v>
                </c:pt>
                <c:pt idx="22391">
                  <c:v>15.800627</c:v>
                </c:pt>
                <c:pt idx="22392">
                  <c:v>15.80133</c:v>
                </c:pt>
                <c:pt idx="22393">
                  <c:v>15.800683000000006</c:v>
                </c:pt>
                <c:pt idx="22394">
                  <c:v>15.802506000000134</c:v>
                </c:pt>
                <c:pt idx="22395">
                  <c:v>15.801539000000076</c:v>
                </c:pt>
                <c:pt idx="22396">
                  <c:v>15.803769000000004</c:v>
                </c:pt>
                <c:pt idx="22397">
                  <c:v>15.801176</c:v>
                </c:pt>
                <c:pt idx="22398">
                  <c:v>15.802931000000006</c:v>
                </c:pt>
                <c:pt idx="22399">
                  <c:v>15.801688</c:v>
                </c:pt>
                <c:pt idx="22400">
                  <c:v>15.802467000000076</c:v>
                </c:pt>
                <c:pt idx="22401">
                  <c:v>15.801068000000001</c:v>
                </c:pt>
                <c:pt idx="22402">
                  <c:v>15.802363</c:v>
                </c:pt>
                <c:pt idx="22403">
                  <c:v>15.802821</c:v>
                </c:pt>
                <c:pt idx="22404">
                  <c:v>15.802350000000002</c:v>
                </c:pt>
                <c:pt idx="22405">
                  <c:v>15.802555000000076</c:v>
                </c:pt>
                <c:pt idx="22406">
                  <c:v>15.801784000000024</c:v>
                </c:pt>
                <c:pt idx="22407">
                  <c:v>15.803080000000024</c:v>
                </c:pt>
                <c:pt idx="22408">
                  <c:v>15.802053000000004</c:v>
                </c:pt>
                <c:pt idx="22409">
                  <c:v>15.802901</c:v>
                </c:pt>
                <c:pt idx="22410">
                  <c:v>15.802892000000076</c:v>
                </c:pt>
                <c:pt idx="22411">
                  <c:v>15.803144000000026</c:v>
                </c:pt>
                <c:pt idx="22412">
                  <c:v>15.804054000000002</c:v>
                </c:pt>
                <c:pt idx="22413">
                  <c:v>15.802313</c:v>
                </c:pt>
                <c:pt idx="22414">
                  <c:v>15.803622000000004</c:v>
                </c:pt>
                <c:pt idx="22415">
                  <c:v>15.804721000000001</c:v>
                </c:pt>
                <c:pt idx="22416">
                  <c:v>15.801914</c:v>
                </c:pt>
                <c:pt idx="22417">
                  <c:v>15.803116000000006</c:v>
                </c:pt>
                <c:pt idx="22418">
                  <c:v>15.803615000000002</c:v>
                </c:pt>
                <c:pt idx="22419">
                  <c:v>15.803429000000024</c:v>
                </c:pt>
                <c:pt idx="22420">
                  <c:v>15.804496000000105</c:v>
                </c:pt>
                <c:pt idx="22421">
                  <c:v>15.803283</c:v>
                </c:pt>
                <c:pt idx="22422">
                  <c:v>15.802464000000114</c:v>
                </c:pt>
                <c:pt idx="22423">
                  <c:v>15.803308000000001</c:v>
                </c:pt>
                <c:pt idx="22424">
                  <c:v>15.804360999999998</c:v>
                </c:pt>
                <c:pt idx="22425">
                  <c:v>15.803149000000024</c:v>
                </c:pt>
                <c:pt idx="22426">
                  <c:v>15.803102000000004</c:v>
                </c:pt>
                <c:pt idx="22427">
                  <c:v>15.803883000000004</c:v>
                </c:pt>
                <c:pt idx="22428">
                  <c:v>15.80415</c:v>
                </c:pt>
                <c:pt idx="22429">
                  <c:v>15.804709000000004</c:v>
                </c:pt>
                <c:pt idx="22430">
                  <c:v>15.804490000000024</c:v>
                </c:pt>
                <c:pt idx="22431">
                  <c:v>15.803900000000002</c:v>
                </c:pt>
                <c:pt idx="22432">
                  <c:v>15.803953</c:v>
                </c:pt>
                <c:pt idx="22433">
                  <c:v>15.804317999999999</c:v>
                </c:pt>
                <c:pt idx="22434">
                  <c:v>15.80395</c:v>
                </c:pt>
                <c:pt idx="22435">
                  <c:v>15.804062</c:v>
                </c:pt>
                <c:pt idx="22436">
                  <c:v>15.804498000000002</c:v>
                </c:pt>
                <c:pt idx="22437">
                  <c:v>15.802616000000109</c:v>
                </c:pt>
                <c:pt idx="22438">
                  <c:v>15.803704000000026</c:v>
                </c:pt>
                <c:pt idx="22439">
                  <c:v>15.803583000000026</c:v>
                </c:pt>
                <c:pt idx="22440">
                  <c:v>15.803714000000006</c:v>
                </c:pt>
                <c:pt idx="22441">
                  <c:v>15.803257</c:v>
                </c:pt>
                <c:pt idx="22442">
                  <c:v>15.802162000000004</c:v>
                </c:pt>
                <c:pt idx="22443">
                  <c:v>15.801799000000004</c:v>
                </c:pt>
                <c:pt idx="22444">
                  <c:v>15.801410000000002</c:v>
                </c:pt>
                <c:pt idx="22445">
                  <c:v>15.800943</c:v>
                </c:pt>
                <c:pt idx="22446">
                  <c:v>15.801238</c:v>
                </c:pt>
                <c:pt idx="22447">
                  <c:v>15.801220999999998</c:v>
                </c:pt>
                <c:pt idx="22448">
                  <c:v>15.800791</c:v>
                </c:pt>
                <c:pt idx="22449">
                  <c:v>15.799438</c:v>
                </c:pt>
                <c:pt idx="22450">
                  <c:v>15.798489</c:v>
                </c:pt>
                <c:pt idx="22451">
                  <c:v>15.798675999999999</c:v>
                </c:pt>
                <c:pt idx="22452">
                  <c:v>15.798830999999998</c:v>
                </c:pt>
                <c:pt idx="22453">
                  <c:v>15.798082000000001</c:v>
                </c:pt>
                <c:pt idx="22454">
                  <c:v>15.797049999999999</c:v>
                </c:pt>
                <c:pt idx="22455">
                  <c:v>15.796155000000001</c:v>
                </c:pt>
                <c:pt idx="22456">
                  <c:v>15.796546000000006</c:v>
                </c:pt>
                <c:pt idx="22457">
                  <c:v>15.797086</c:v>
                </c:pt>
                <c:pt idx="22458">
                  <c:v>15.795224999999999</c:v>
                </c:pt>
                <c:pt idx="22459">
                  <c:v>15.796054</c:v>
                </c:pt>
                <c:pt idx="22460">
                  <c:v>15.796658000000001</c:v>
                </c:pt>
                <c:pt idx="22461">
                  <c:v>15.796943000000001</c:v>
                </c:pt>
                <c:pt idx="22462">
                  <c:v>15.796906</c:v>
                </c:pt>
                <c:pt idx="22463">
                  <c:v>15.798300999999997</c:v>
                </c:pt>
                <c:pt idx="22464">
                  <c:v>15.796685</c:v>
                </c:pt>
                <c:pt idx="22465">
                  <c:v>15.796772999999998</c:v>
                </c:pt>
                <c:pt idx="22466">
                  <c:v>15.797396999999998</c:v>
                </c:pt>
                <c:pt idx="22467">
                  <c:v>15.797740000000001</c:v>
                </c:pt>
                <c:pt idx="22468">
                  <c:v>15.797079999999999</c:v>
                </c:pt>
                <c:pt idx="22469">
                  <c:v>15.797251999999999</c:v>
                </c:pt>
                <c:pt idx="22470">
                  <c:v>15.797981999999999</c:v>
                </c:pt>
                <c:pt idx="22471">
                  <c:v>15.796937</c:v>
                </c:pt>
                <c:pt idx="22472">
                  <c:v>15.797807000000001</c:v>
                </c:pt>
                <c:pt idx="22473">
                  <c:v>15.797904000000001</c:v>
                </c:pt>
                <c:pt idx="22474">
                  <c:v>15.797541000000001</c:v>
                </c:pt>
                <c:pt idx="22475">
                  <c:v>15.798704999999998</c:v>
                </c:pt>
                <c:pt idx="22476">
                  <c:v>15.799665000000001</c:v>
                </c:pt>
                <c:pt idx="22477">
                  <c:v>15.798341999999998</c:v>
                </c:pt>
                <c:pt idx="22478">
                  <c:v>15.798966999999999</c:v>
                </c:pt>
                <c:pt idx="22479">
                  <c:v>15.798115999999998</c:v>
                </c:pt>
                <c:pt idx="22480">
                  <c:v>15.800474000000024</c:v>
                </c:pt>
                <c:pt idx="22481">
                  <c:v>15.799499000000004</c:v>
                </c:pt>
                <c:pt idx="22482">
                  <c:v>15.800386000000024</c:v>
                </c:pt>
                <c:pt idx="22483">
                  <c:v>15.799094</c:v>
                </c:pt>
                <c:pt idx="22484">
                  <c:v>15.798851999999998</c:v>
                </c:pt>
                <c:pt idx="22485">
                  <c:v>15.798722999999999</c:v>
                </c:pt>
                <c:pt idx="22486">
                  <c:v>15.800021000000001</c:v>
                </c:pt>
                <c:pt idx="22487">
                  <c:v>15.800044000000026</c:v>
                </c:pt>
                <c:pt idx="22488">
                  <c:v>15.799050999999999</c:v>
                </c:pt>
                <c:pt idx="22489">
                  <c:v>15.800580000000076</c:v>
                </c:pt>
                <c:pt idx="22490">
                  <c:v>15.800019000000002</c:v>
                </c:pt>
                <c:pt idx="22491">
                  <c:v>15.800347</c:v>
                </c:pt>
                <c:pt idx="22492">
                  <c:v>15.799735</c:v>
                </c:pt>
                <c:pt idx="22493">
                  <c:v>15.799259999999999</c:v>
                </c:pt>
                <c:pt idx="22494">
                  <c:v>15.801551</c:v>
                </c:pt>
                <c:pt idx="22495">
                  <c:v>15.800785000000024</c:v>
                </c:pt>
                <c:pt idx="22496">
                  <c:v>15.800752000000006</c:v>
                </c:pt>
                <c:pt idx="22497">
                  <c:v>15.801323999999999</c:v>
                </c:pt>
                <c:pt idx="22498">
                  <c:v>15.80175</c:v>
                </c:pt>
                <c:pt idx="22499">
                  <c:v>15.800488000000026</c:v>
                </c:pt>
                <c:pt idx="22500">
                  <c:v>15.800368000000001</c:v>
                </c:pt>
                <c:pt idx="22501">
                  <c:v>15.800599000000076</c:v>
                </c:pt>
                <c:pt idx="22502">
                  <c:v>15.801201000000001</c:v>
                </c:pt>
                <c:pt idx="22503">
                  <c:v>15.801246000000004</c:v>
                </c:pt>
                <c:pt idx="22504">
                  <c:v>15.801586000000107</c:v>
                </c:pt>
                <c:pt idx="22505">
                  <c:v>15.802110000000004</c:v>
                </c:pt>
                <c:pt idx="22506">
                  <c:v>15.802327</c:v>
                </c:pt>
                <c:pt idx="22507">
                  <c:v>15.802288000000004</c:v>
                </c:pt>
                <c:pt idx="22508">
                  <c:v>15.801410000000002</c:v>
                </c:pt>
                <c:pt idx="22509">
                  <c:v>15.801965000000001</c:v>
                </c:pt>
                <c:pt idx="22510">
                  <c:v>15.800934000000026</c:v>
                </c:pt>
                <c:pt idx="22511">
                  <c:v>15.801543000000002</c:v>
                </c:pt>
                <c:pt idx="22512">
                  <c:v>15.804216</c:v>
                </c:pt>
                <c:pt idx="22513">
                  <c:v>15.802806000000105</c:v>
                </c:pt>
                <c:pt idx="22514">
                  <c:v>15.800873000000001</c:v>
                </c:pt>
                <c:pt idx="22515">
                  <c:v>15.802997000000024</c:v>
                </c:pt>
                <c:pt idx="22516">
                  <c:v>15.801480000000026</c:v>
                </c:pt>
                <c:pt idx="22517">
                  <c:v>15.802030000000101</c:v>
                </c:pt>
                <c:pt idx="22518">
                  <c:v>15.801314</c:v>
                </c:pt>
                <c:pt idx="22519">
                  <c:v>15.802620000000006</c:v>
                </c:pt>
                <c:pt idx="22520">
                  <c:v>15.80184</c:v>
                </c:pt>
                <c:pt idx="22521">
                  <c:v>15.802553000000024</c:v>
                </c:pt>
                <c:pt idx="22522">
                  <c:v>15.801009000000002</c:v>
                </c:pt>
                <c:pt idx="22523">
                  <c:v>15.799456000000006</c:v>
                </c:pt>
                <c:pt idx="22524">
                  <c:v>15.800148</c:v>
                </c:pt>
                <c:pt idx="22525">
                  <c:v>15.802608000000006</c:v>
                </c:pt>
                <c:pt idx="22526">
                  <c:v>15.801447000000024</c:v>
                </c:pt>
                <c:pt idx="22527">
                  <c:v>15.800612000000006</c:v>
                </c:pt>
                <c:pt idx="22528">
                  <c:v>15.800707000000004</c:v>
                </c:pt>
                <c:pt idx="22529">
                  <c:v>15.800869</c:v>
                </c:pt>
                <c:pt idx="22530">
                  <c:v>15.800560000000004</c:v>
                </c:pt>
                <c:pt idx="22531">
                  <c:v>15.800774000000002</c:v>
                </c:pt>
                <c:pt idx="22532">
                  <c:v>15.800664000000006</c:v>
                </c:pt>
                <c:pt idx="22533">
                  <c:v>15.80029</c:v>
                </c:pt>
                <c:pt idx="22534">
                  <c:v>15.799910000000001</c:v>
                </c:pt>
                <c:pt idx="22535">
                  <c:v>15.799920999999999</c:v>
                </c:pt>
                <c:pt idx="22536">
                  <c:v>15.800368000000001</c:v>
                </c:pt>
                <c:pt idx="22537">
                  <c:v>15.800914000000002</c:v>
                </c:pt>
                <c:pt idx="22538">
                  <c:v>15.799187</c:v>
                </c:pt>
                <c:pt idx="22539">
                  <c:v>15.799342999999999</c:v>
                </c:pt>
                <c:pt idx="22540">
                  <c:v>15.800951</c:v>
                </c:pt>
                <c:pt idx="22541">
                  <c:v>15.799616</c:v>
                </c:pt>
                <c:pt idx="22542">
                  <c:v>15.799212000000001</c:v>
                </c:pt>
                <c:pt idx="22543">
                  <c:v>15.800282000000006</c:v>
                </c:pt>
                <c:pt idx="22544">
                  <c:v>15.799206</c:v>
                </c:pt>
                <c:pt idx="22545">
                  <c:v>15.798560999999999</c:v>
                </c:pt>
                <c:pt idx="22546">
                  <c:v>15.798624999999999</c:v>
                </c:pt>
                <c:pt idx="22547">
                  <c:v>15.799760999999998</c:v>
                </c:pt>
                <c:pt idx="22548">
                  <c:v>15.798374999999997</c:v>
                </c:pt>
                <c:pt idx="22549">
                  <c:v>15.799569</c:v>
                </c:pt>
                <c:pt idx="22550">
                  <c:v>15.798847999999998</c:v>
                </c:pt>
                <c:pt idx="22551">
                  <c:v>15.798902999999999</c:v>
                </c:pt>
                <c:pt idx="22552">
                  <c:v>15.800418000000002</c:v>
                </c:pt>
                <c:pt idx="22553">
                  <c:v>15.798629999999999</c:v>
                </c:pt>
                <c:pt idx="22554">
                  <c:v>15.799638</c:v>
                </c:pt>
                <c:pt idx="22555">
                  <c:v>15.799352999999998</c:v>
                </c:pt>
                <c:pt idx="22556">
                  <c:v>15.799352999999998</c:v>
                </c:pt>
                <c:pt idx="22557">
                  <c:v>15.799070999999998</c:v>
                </c:pt>
                <c:pt idx="22558">
                  <c:v>15.799728999999999</c:v>
                </c:pt>
                <c:pt idx="22559">
                  <c:v>15.797527000000001</c:v>
                </c:pt>
                <c:pt idx="22560">
                  <c:v>15.799461000000001</c:v>
                </c:pt>
                <c:pt idx="22561">
                  <c:v>15.800318000000001</c:v>
                </c:pt>
                <c:pt idx="22562">
                  <c:v>15.799407</c:v>
                </c:pt>
                <c:pt idx="22563">
                  <c:v>15.799825999999999</c:v>
                </c:pt>
                <c:pt idx="22564">
                  <c:v>15.798390999999999</c:v>
                </c:pt>
                <c:pt idx="22565">
                  <c:v>15.799150000000001</c:v>
                </c:pt>
                <c:pt idx="22566">
                  <c:v>15.799638</c:v>
                </c:pt>
                <c:pt idx="22567">
                  <c:v>15.799692</c:v>
                </c:pt>
                <c:pt idx="22568">
                  <c:v>15.799152999999999</c:v>
                </c:pt>
                <c:pt idx="22569">
                  <c:v>15.798706999999999</c:v>
                </c:pt>
                <c:pt idx="22570">
                  <c:v>15.800296000000024</c:v>
                </c:pt>
                <c:pt idx="22571">
                  <c:v>15.798780999999998</c:v>
                </c:pt>
                <c:pt idx="22572">
                  <c:v>15.799026</c:v>
                </c:pt>
                <c:pt idx="22573">
                  <c:v>15.799245000000001</c:v>
                </c:pt>
                <c:pt idx="22574">
                  <c:v>15.799798000000001</c:v>
                </c:pt>
                <c:pt idx="22575">
                  <c:v>15.799781000000001</c:v>
                </c:pt>
                <c:pt idx="22576">
                  <c:v>15.799092</c:v>
                </c:pt>
                <c:pt idx="22577">
                  <c:v>15.800161000000001</c:v>
                </c:pt>
                <c:pt idx="22578">
                  <c:v>15.800802000000004</c:v>
                </c:pt>
                <c:pt idx="22579">
                  <c:v>15.799972999999998</c:v>
                </c:pt>
                <c:pt idx="22580">
                  <c:v>15.801027000000001</c:v>
                </c:pt>
                <c:pt idx="22581">
                  <c:v>15.800363000000001</c:v>
                </c:pt>
                <c:pt idx="22582">
                  <c:v>15.800206000000006</c:v>
                </c:pt>
                <c:pt idx="22583">
                  <c:v>15.79964</c:v>
                </c:pt>
                <c:pt idx="22584">
                  <c:v>15.799200000000001</c:v>
                </c:pt>
                <c:pt idx="22585">
                  <c:v>15.799986000000002</c:v>
                </c:pt>
                <c:pt idx="22586">
                  <c:v>15.800830000000024</c:v>
                </c:pt>
                <c:pt idx="22587">
                  <c:v>15.800296000000024</c:v>
                </c:pt>
                <c:pt idx="22588">
                  <c:v>15.800523</c:v>
                </c:pt>
                <c:pt idx="22589">
                  <c:v>15.800187000000006</c:v>
                </c:pt>
                <c:pt idx="22590">
                  <c:v>15.800532000000111</c:v>
                </c:pt>
                <c:pt idx="22591">
                  <c:v>15.800660000000002</c:v>
                </c:pt>
                <c:pt idx="22592">
                  <c:v>15.799127999999998</c:v>
                </c:pt>
                <c:pt idx="22593">
                  <c:v>15.800299000000004</c:v>
                </c:pt>
                <c:pt idx="22594">
                  <c:v>15.801519000000004</c:v>
                </c:pt>
                <c:pt idx="22595">
                  <c:v>15.799626</c:v>
                </c:pt>
                <c:pt idx="22596">
                  <c:v>15.799245000000001</c:v>
                </c:pt>
                <c:pt idx="22597">
                  <c:v>15.800480000000105</c:v>
                </c:pt>
                <c:pt idx="22598">
                  <c:v>15.799472</c:v>
                </c:pt>
                <c:pt idx="22599">
                  <c:v>15.800984000000026</c:v>
                </c:pt>
                <c:pt idx="22600">
                  <c:v>15.799864999999999</c:v>
                </c:pt>
                <c:pt idx="22601">
                  <c:v>15.800705000000002</c:v>
                </c:pt>
                <c:pt idx="22602">
                  <c:v>15.800255</c:v>
                </c:pt>
                <c:pt idx="22603">
                  <c:v>15.800282000000006</c:v>
                </c:pt>
                <c:pt idx="22604">
                  <c:v>15.800058</c:v>
                </c:pt>
                <c:pt idx="22605">
                  <c:v>15.799502</c:v>
                </c:pt>
                <c:pt idx="22606">
                  <c:v>15.800593000000006</c:v>
                </c:pt>
                <c:pt idx="22607">
                  <c:v>15.801145</c:v>
                </c:pt>
                <c:pt idx="22608">
                  <c:v>15.799185</c:v>
                </c:pt>
                <c:pt idx="22609">
                  <c:v>15.799969999999998</c:v>
                </c:pt>
                <c:pt idx="22610">
                  <c:v>15.799744</c:v>
                </c:pt>
                <c:pt idx="22611">
                  <c:v>15.800961000000001</c:v>
                </c:pt>
                <c:pt idx="22612">
                  <c:v>15.799636000000024</c:v>
                </c:pt>
                <c:pt idx="22613">
                  <c:v>15.800273000000001</c:v>
                </c:pt>
                <c:pt idx="22614">
                  <c:v>15.800771000000001</c:v>
                </c:pt>
                <c:pt idx="22615">
                  <c:v>15.800826000000002</c:v>
                </c:pt>
                <c:pt idx="22616">
                  <c:v>15.800159000000004</c:v>
                </c:pt>
                <c:pt idx="22617">
                  <c:v>15.800193</c:v>
                </c:pt>
                <c:pt idx="22618">
                  <c:v>15.800013</c:v>
                </c:pt>
                <c:pt idx="22619">
                  <c:v>15.801605</c:v>
                </c:pt>
                <c:pt idx="22620">
                  <c:v>15.800609000000026</c:v>
                </c:pt>
                <c:pt idx="22621">
                  <c:v>15.798898999999999</c:v>
                </c:pt>
                <c:pt idx="22622">
                  <c:v>15.800136000000098</c:v>
                </c:pt>
                <c:pt idx="22623">
                  <c:v>15.800258000000001</c:v>
                </c:pt>
                <c:pt idx="22624">
                  <c:v>15.800048</c:v>
                </c:pt>
                <c:pt idx="22625">
                  <c:v>15.800797000000006</c:v>
                </c:pt>
                <c:pt idx="22626">
                  <c:v>15.799712</c:v>
                </c:pt>
                <c:pt idx="22627">
                  <c:v>15.799201999999999</c:v>
                </c:pt>
                <c:pt idx="22628">
                  <c:v>15.799116</c:v>
                </c:pt>
                <c:pt idx="22629">
                  <c:v>15.798225999999998</c:v>
                </c:pt>
                <c:pt idx="22630">
                  <c:v>15.799589000000006</c:v>
                </c:pt>
                <c:pt idx="22631">
                  <c:v>15.799536000000026</c:v>
                </c:pt>
                <c:pt idx="22632">
                  <c:v>15.799233000000001</c:v>
                </c:pt>
                <c:pt idx="22633">
                  <c:v>15.799959999999999</c:v>
                </c:pt>
                <c:pt idx="22634">
                  <c:v>15.800011</c:v>
                </c:pt>
                <c:pt idx="22635">
                  <c:v>15.798661999999998</c:v>
                </c:pt>
                <c:pt idx="22636">
                  <c:v>15.799338000000001</c:v>
                </c:pt>
                <c:pt idx="22637">
                  <c:v>15.798309999999999</c:v>
                </c:pt>
                <c:pt idx="22638">
                  <c:v>15.800132000000024</c:v>
                </c:pt>
                <c:pt idx="22639">
                  <c:v>15.799143000000001</c:v>
                </c:pt>
                <c:pt idx="22640">
                  <c:v>15.799653000000001</c:v>
                </c:pt>
                <c:pt idx="22641">
                  <c:v>15.799085</c:v>
                </c:pt>
                <c:pt idx="22642">
                  <c:v>15.799638</c:v>
                </c:pt>
                <c:pt idx="22643">
                  <c:v>15.798392999999999</c:v>
                </c:pt>
                <c:pt idx="22644">
                  <c:v>15.801616000000006</c:v>
                </c:pt>
                <c:pt idx="22645">
                  <c:v>15.800459000000076</c:v>
                </c:pt>
                <c:pt idx="22646">
                  <c:v>15.799678999999999</c:v>
                </c:pt>
                <c:pt idx="22647">
                  <c:v>15.799800000000001</c:v>
                </c:pt>
                <c:pt idx="22648">
                  <c:v>15.798436000000002</c:v>
                </c:pt>
                <c:pt idx="22649">
                  <c:v>15.799532000000006</c:v>
                </c:pt>
                <c:pt idx="22650">
                  <c:v>15.799620000000001</c:v>
                </c:pt>
                <c:pt idx="22651">
                  <c:v>15.799264000000001</c:v>
                </c:pt>
                <c:pt idx="22652">
                  <c:v>15.799875999999999</c:v>
                </c:pt>
                <c:pt idx="22653">
                  <c:v>15.798970999999995</c:v>
                </c:pt>
                <c:pt idx="22654">
                  <c:v>15.798050999999999</c:v>
                </c:pt>
                <c:pt idx="22655">
                  <c:v>15.799020000000001</c:v>
                </c:pt>
                <c:pt idx="22656">
                  <c:v>15.799026</c:v>
                </c:pt>
                <c:pt idx="22657">
                  <c:v>15.799209999999999</c:v>
                </c:pt>
                <c:pt idx="22658">
                  <c:v>15.800355</c:v>
                </c:pt>
                <c:pt idx="22659">
                  <c:v>15.799102</c:v>
                </c:pt>
                <c:pt idx="22660">
                  <c:v>15.799262000000001</c:v>
                </c:pt>
                <c:pt idx="22661">
                  <c:v>15.799931000000001</c:v>
                </c:pt>
                <c:pt idx="22662">
                  <c:v>15.798747999999998</c:v>
                </c:pt>
                <c:pt idx="22663">
                  <c:v>15.798517999999998</c:v>
                </c:pt>
                <c:pt idx="22664">
                  <c:v>15.799209999999999</c:v>
                </c:pt>
                <c:pt idx="22665">
                  <c:v>15.798816999999998</c:v>
                </c:pt>
                <c:pt idx="22666">
                  <c:v>15.799354999999998</c:v>
                </c:pt>
                <c:pt idx="22667">
                  <c:v>15.798985999999999</c:v>
                </c:pt>
                <c:pt idx="22668">
                  <c:v>15.799249</c:v>
                </c:pt>
                <c:pt idx="22669">
                  <c:v>15.799461000000001</c:v>
                </c:pt>
                <c:pt idx="22670">
                  <c:v>15.800048</c:v>
                </c:pt>
                <c:pt idx="22671">
                  <c:v>15.799601000000001</c:v>
                </c:pt>
                <c:pt idx="22672">
                  <c:v>15.800058</c:v>
                </c:pt>
                <c:pt idx="22673">
                  <c:v>15.798787999999998</c:v>
                </c:pt>
                <c:pt idx="22674">
                  <c:v>15.800543000000006</c:v>
                </c:pt>
                <c:pt idx="22675">
                  <c:v>15.79978</c:v>
                </c:pt>
                <c:pt idx="22676">
                  <c:v>15.799891000000001</c:v>
                </c:pt>
                <c:pt idx="22677">
                  <c:v>15.801291000000001</c:v>
                </c:pt>
                <c:pt idx="22678">
                  <c:v>15.800752000000006</c:v>
                </c:pt>
                <c:pt idx="22679">
                  <c:v>15.798933999999999</c:v>
                </c:pt>
                <c:pt idx="22680">
                  <c:v>15.800452000000076</c:v>
                </c:pt>
                <c:pt idx="22681">
                  <c:v>15.798602000000001</c:v>
                </c:pt>
                <c:pt idx="22682">
                  <c:v>15.800500000000024</c:v>
                </c:pt>
                <c:pt idx="22683">
                  <c:v>15.800515000000004</c:v>
                </c:pt>
                <c:pt idx="22684">
                  <c:v>15.799665000000001</c:v>
                </c:pt>
                <c:pt idx="22685">
                  <c:v>15.800858</c:v>
                </c:pt>
                <c:pt idx="22686">
                  <c:v>15.800527000000002</c:v>
                </c:pt>
                <c:pt idx="22687">
                  <c:v>15.799511000000001</c:v>
                </c:pt>
                <c:pt idx="22688">
                  <c:v>15.801344</c:v>
                </c:pt>
                <c:pt idx="22689">
                  <c:v>15.799125999999999</c:v>
                </c:pt>
                <c:pt idx="22690">
                  <c:v>15.801568</c:v>
                </c:pt>
                <c:pt idx="22691">
                  <c:v>15.798903999999999</c:v>
                </c:pt>
                <c:pt idx="22692">
                  <c:v>15.799446000000026</c:v>
                </c:pt>
                <c:pt idx="22693">
                  <c:v>15.800363000000001</c:v>
                </c:pt>
                <c:pt idx="22694">
                  <c:v>15.800695000000006</c:v>
                </c:pt>
                <c:pt idx="22695">
                  <c:v>15.799542000000002</c:v>
                </c:pt>
                <c:pt idx="22696">
                  <c:v>15.800320000000001</c:v>
                </c:pt>
                <c:pt idx="22697">
                  <c:v>15.801495000000006</c:v>
                </c:pt>
                <c:pt idx="22698">
                  <c:v>15.801104</c:v>
                </c:pt>
                <c:pt idx="22699">
                  <c:v>15.799708000000001</c:v>
                </c:pt>
                <c:pt idx="22700">
                  <c:v>15.799057000000001</c:v>
                </c:pt>
                <c:pt idx="22701">
                  <c:v>15.80015</c:v>
                </c:pt>
                <c:pt idx="22702">
                  <c:v>15.799962000000001</c:v>
                </c:pt>
                <c:pt idx="22703">
                  <c:v>15.798698999999999</c:v>
                </c:pt>
                <c:pt idx="22704">
                  <c:v>15.799920999999999</c:v>
                </c:pt>
                <c:pt idx="22705">
                  <c:v>15.800342000000002</c:v>
                </c:pt>
                <c:pt idx="22706">
                  <c:v>15.800787000000026</c:v>
                </c:pt>
                <c:pt idx="22707">
                  <c:v>15.800750000000004</c:v>
                </c:pt>
                <c:pt idx="22708">
                  <c:v>15.79979</c:v>
                </c:pt>
                <c:pt idx="22709">
                  <c:v>15.800683000000006</c:v>
                </c:pt>
                <c:pt idx="22710">
                  <c:v>15.802020000000002</c:v>
                </c:pt>
                <c:pt idx="22711">
                  <c:v>15.799626</c:v>
                </c:pt>
                <c:pt idx="22712">
                  <c:v>15.799767999999998</c:v>
                </c:pt>
                <c:pt idx="22713">
                  <c:v>15.799577000000001</c:v>
                </c:pt>
                <c:pt idx="22714">
                  <c:v>15.79998</c:v>
                </c:pt>
                <c:pt idx="22715">
                  <c:v>15.798596</c:v>
                </c:pt>
                <c:pt idx="22716">
                  <c:v>15.800867</c:v>
                </c:pt>
                <c:pt idx="22717">
                  <c:v>15.799962000000001</c:v>
                </c:pt>
                <c:pt idx="22718">
                  <c:v>15.800668</c:v>
                </c:pt>
                <c:pt idx="22719">
                  <c:v>15.799454000000004</c:v>
                </c:pt>
                <c:pt idx="22720">
                  <c:v>15.800021000000001</c:v>
                </c:pt>
                <c:pt idx="22721">
                  <c:v>15.80142</c:v>
                </c:pt>
                <c:pt idx="22722">
                  <c:v>15.799770000000001</c:v>
                </c:pt>
                <c:pt idx="22723">
                  <c:v>15.798978999999948</c:v>
                </c:pt>
                <c:pt idx="22724">
                  <c:v>15.798877999999997</c:v>
                </c:pt>
                <c:pt idx="22725">
                  <c:v>15.800614000000024</c:v>
                </c:pt>
                <c:pt idx="22726">
                  <c:v>15.798856000000001</c:v>
                </c:pt>
                <c:pt idx="22727">
                  <c:v>15.80007</c:v>
                </c:pt>
                <c:pt idx="22728">
                  <c:v>15.799541</c:v>
                </c:pt>
                <c:pt idx="22729">
                  <c:v>15.799749</c:v>
                </c:pt>
                <c:pt idx="22730">
                  <c:v>15.800136000000098</c:v>
                </c:pt>
                <c:pt idx="22731">
                  <c:v>15.798292999999999</c:v>
                </c:pt>
                <c:pt idx="22732">
                  <c:v>15.800836000000105</c:v>
                </c:pt>
                <c:pt idx="22733">
                  <c:v>15.800591000000002</c:v>
                </c:pt>
                <c:pt idx="22734">
                  <c:v>15.800427000000004</c:v>
                </c:pt>
                <c:pt idx="22735">
                  <c:v>15.799139</c:v>
                </c:pt>
                <c:pt idx="22736">
                  <c:v>15.798677999999999</c:v>
                </c:pt>
                <c:pt idx="22737">
                  <c:v>15.799407</c:v>
                </c:pt>
                <c:pt idx="22738">
                  <c:v>15.800521</c:v>
                </c:pt>
                <c:pt idx="22739">
                  <c:v>15.799226000000001</c:v>
                </c:pt>
                <c:pt idx="22740">
                  <c:v>15.800642000000026</c:v>
                </c:pt>
                <c:pt idx="22741">
                  <c:v>15.799288000000001</c:v>
                </c:pt>
                <c:pt idx="22742">
                  <c:v>15.799744</c:v>
                </c:pt>
                <c:pt idx="22743">
                  <c:v>15.797860999999999</c:v>
                </c:pt>
                <c:pt idx="22744">
                  <c:v>15.799067000000001</c:v>
                </c:pt>
                <c:pt idx="22745">
                  <c:v>15.801334000000002</c:v>
                </c:pt>
                <c:pt idx="22746">
                  <c:v>15.799511000000001</c:v>
                </c:pt>
                <c:pt idx="22747">
                  <c:v>15.799626</c:v>
                </c:pt>
                <c:pt idx="22748">
                  <c:v>15.79928</c:v>
                </c:pt>
                <c:pt idx="22749">
                  <c:v>15.798654999999998</c:v>
                </c:pt>
                <c:pt idx="22750">
                  <c:v>15.800085000000006</c:v>
                </c:pt>
                <c:pt idx="22751">
                  <c:v>15.800791</c:v>
                </c:pt>
                <c:pt idx="22752">
                  <c:v>15.800564000000024</c:v>
                </c:pt>
                <c:pt idx="22753">
                  <c:v>15.799316999999999</c:v>
                </c:pt>
                <c:pt idx="22754">
                  <c:v>15.763486000000105</c:v>
                </c:pt>
                <c:pt idx="22755">
                  <c:v>15.727173999999998</c:v>
                </c:pt>
                <c:pt idx="22756">
                  <c:v>15.718042000000001</c:v>
                </c:pt>
                <c:pt idx="22757">
                  <c:v>15.719531</c:v>
                </c:pt>
                <c:pt idx="22758">
                  <c:v>15.720318999999998</c:v>
                </c:pt>
                <c:pt idx="22759">
                  <c:v>15.719238000000001</c:v>
                </c:pt>
                <c:pt idx="22760">
                  <c:v>15.719037</c:v>
                </c:pt>
                <c:pt idx="22761">
                  <c:v>15.719391999999999</c:v>
                </c:pt>
                <c:pt idx="22762">
                  <c:v>15.715005</c:v>
                </c:pt>
                <c:pt idx="22763">
                  <c:v>15.698260999999997</c:v>
                </c:pt>
                <c:pt idx="22764">
                  <c:v>15.688064000000001</c:v>
                </c:pt>
                <c:pt idx="22765">
                  <c:v>15.673108000000001</c:v>
                </c:pt>
                <c:pt idx="22766">
                  <c:v>15.659662000000004</c:v>
                </c:pt>
                <c:pt idx="22767">
                  <c:v>15.646159999999998</c:v>
                </c:pt>
                <c:pt idx="22768">
                  <c:v>15.632850999999999</c:v>
                </c:pt>
                <c:pt idx="22769">
                  <c:v>15.621867999999999</c:v>
                </c:pt>
                <c:pt idx="22770">
                  <c:v>15.608870999999999</c:v>
                </c:pt>
                <c:pt idx="22771">
                  <c:v>15.597898000000001</c:v>
                </c:pt>
                <c:pt idx="22772">
                  <c:v>15.589237000000002</c:v>
                </c:pt>
                <c:pt idx="22773">
                  <c:v>15.581322999999999</c:v>
                </c:pt>
                <c:pt idx="22774">
                  <c:v>15.575752000000024</c:v>
                </c:pt>
                <c:pt idx="22775">
                  <c:v>15.573591</c:v>
                </c:pt>
                <c:pt idx="22776">
                  <c:v>15.574615</c:v>
                </c:pt>
                <c:pt idx="22777">
                  <c:v>15.580201000000001</c:v>
                </c:pt>
                <c:pt idx="22778">
                  <c:v>15.595838000000002</c:v>
                </c:pt>
                <c:pt idx="22779">
                  <c:v>15.610793000000001</c:v>
                </c:pt>
                <c:pt idx="22780">
                  <c:v>15.622110999999999</c:v>
                </c:pt>
                <c:pt idx="22781">
                  <c:v>15.62663</c:v>
                </c:pt>
                <c:pt idx="22782">
                  <c:v>15.624581000000001</c:v>
                </c:pt>
                <c:pt idx="22783">
                  <c:v>15.61444</c:v>
                </c:pt>
                <c:pt idx="22784">
                  <c:v>15.603607</c:v>
                </c:pt>
                <c:pt idx="22785">
                  <c:v>15.593761000000001</c:v>
                </c:pt>
                <c:pt idx="22786">
                  <c:v>15.587203000000001</c:v>
                </c:pt>
                <c:pt idx="22787">
                  <c:v>15.583369999999999</c:v>
                </c:pt>
                <c:pt idx="22788">
                  <c:v>15.580905</c:v>
                </c:pt>
                <c:pt idx="22789">
                  <c:v>15.580654000000004</c:v>
                </c:pt>
                <c:pt idx="22790">
                  <c:v>15.582541000000004</c:v>
                </c:pt>
                <c:pt idx="22791">
                  <c:v>15.583875000000001</c:v>
                </c:pt>
                <c:pt idx="22792">
                  <c:v>15.587778999999999</c:v>
                </c:pt>
                <c:pt idx="22793">
                  <c:v>15.591733</c:v>
                </c:pt>
                <c:pt idx="22794">
                  <c:v>15.595821000000001</c:v>
                </c:pt>
                <c:pt idx="22795">
                  <c:v>15.599396</c:v>
                </c:pt>
                <c:pt idx="22796">
                  <c:v>15.601347000000001</c:v>
                </c:pt>
                <c:pt idx="22797">
                  <c:v>15.603808000000001</c:v>
                </c:pt>
                <c:pt idx="22798">
                  <c:v>15.605740000000004</c:v>
                </c:pt>
                <c:pt idx="22799">
                  <c:v>15.606846000000004</c:v>
                </c:pt>
                <c:pt idx="22800">
                  <c:v>15.608019999999998</c:v>
                </c:pt>
                <c:pt idx="22801">
                  <c:v>15.607781000000001</c:v>
                </c:pt>
                <c:pt idx="22802">
                  <c:v>15.608356000000001</c:v>
                </c:pt>
                <c:pt idx="22803">
                  <c:v>15.608146</c:v>
                </c:pt>
                <c:pt idx="22804">
                  <c:v>15.608199000000001</c:v>
                </c:pt>
                <c:pt idx="22805">
                  <c:v>15.608645000000001</c:v>
                </c:pt>
                <c:pt idx="22806">
                  <c:v>15.609438000000004</c:v>
                </c:pt>
                <c:pt idx="22807">
                  <c:v>15.607940000000001</c:v>
                </c:pt>
                <c:pt idx="22808">
                  <c:v>15.608973999999998</c:v>
                </c:pt>
                <c:pt idx="22809">
                  <c:v>15.607857999999998</c:v>
                </c:pt>
                <c:pt idx="22810">
                  <c:v>15.607700000000001</c:v>
                </c:pt>
                <c:pt idx="22811">
                  <c:v>15.608499</c:v>
                </c:pt>
                <c:pt idx="22812">
                  <c:v>15.607734000000002</c:v>
                </c:pt>
                <c:pt idx="22813">
                  <c:v>15.607748000000001</c:v>
                </c:pt>
                <c:pt idx="22814">
                  <c:v>15.60763</c:v>
                </c:pt>
                <c:pt idx="22815">
                  <c:v>15.607067999999998</c:v>
                </c:pt>
                <c:pt idx="22816">
                  <c:v>15.606177999999998</c:v>
                </c:pt>
                <c:pt idx="22817">
                  <c:v>15.605837000000006</c:v>
                </c:pt>
                <c:pt idx="22818">
                  <c:v>15.604594000000002</c:v>
                </c:pt>
                <c:pt idx="22819">
                  <c:v>15.603663000000001</c:v>
                </c:pt>
                <c:pt idx="22820">
                  <c:v>15.602960000000001</c:v>
                </c:pt>
                <c:pt idx="22821">
                  <c:v>15.602186000000026</c:v>
                </c:pt>
                <c:pt idx="22822">
                  <c:v>15.601378999999998</c:v>
                </c:pt>
                <c:pt idx="22823">
                  <c:v>15.601262999999999</c:v>
                </c:pt>
                <c:pt idx="22824">
                  <c:v>15.599615</c:v>
                </c:pt>
                <c:pt idx="22825">
                  <c:v>15.599665</c:v>
                </c:pt>
                <c:pt idx="22826">
                  <c:v>15.598420000000001</c:v>
                </c:pt>
                <c:pt idx="22827">
                  <c:v>15.598819999999998</c:v>
                </c:pt>
                <c:pt idx="22828">
                  <c:v>15.599448000000002</c:v>
                </c:pt>
                <c:pt idx="22829">
                  <c:v>15.598353999999999</c:v>
                </c:pt>
                <c:pt idx="22830">
                  <c:v>15.597720000000001</c:v>
                </c:pt>
                <c:pt idx="22831">
                  <c:v>15.598280000000001</c:v>
                </c:pt>
                <c:pt idx="22832">
                  <c:v>15.598350999999999</c:v>
                </c:pt>
                <c:pt idx="22833">
                  <c:v>15.596984000000004</c:v>
                </c:pt>
                <c:pt idx="22834">
                  <c:v>15.597910000000001</c:v>
                </c:pt>
                <c:pt idx="22835">
                  <c:v>15.597861999999999</c:v>
                </c:pt>
                <c:pt idx="22836">
                  <c:v>15.598014999999998</c:v>
                </c:pt>
                <c:pt idx="22837">
                  <c:v>15.597596000000006</c:v>
                </c:pt>
                <c:pt idx="22838">
                  <c:v>15.597519</c:v>
                </c:pt>
                <c:pt idx="22839">
                  <c:v>15.597394</c:v>
                </c:pt>
                <c:pt idx="22840">
                  <c:v>15.598026000000001</c:v>
                </c:pt>
                <c:pt idx="22841">
                  <c:v>15.597629</c:v>
                </c:pt>
                <c:pt idx="22842">
                  <c:v>15.598127999999999</c:v>
                </c:pt>
                <c:pt idx="22843">
                  <c:v>15.597670000000001</c:v>
                </c:pt>
                <c:pt idx="22844">
                  <c:v>15.599399</c:v>
                </c:pt>
                <c:pt idx="22845">
                  <c:v>15.598952999999998</c:v>
                </c:pt>
                <c:pt idx="22846">
                  <c:v>15.599826</c:v>
                </c:pt>
                <c:pt idx="22847">
                  <c:v>15.599937000000002</c:v>
                </c:pt>
                <c:pt idx="22848">
                  <c:v>15.599483000000006</c:v>
                </c:pt>
                <c:pt idx="22849">
                  <c:v>15.599145</c:v>
                </c:pt>
                <c:pt idx="22850">
                  <c:v>15.600067999999998</c:v>
                </c:pt>
                <c:pt idx="22851">
                  <c:v>15.599070999999999</c:v>
                </c:pt>
                <c:pt idx="22852">
                  <c:v>15.598545</c:v>
                </c:pt>
                <c:pt idx="22853">
                  <c:v>15.599751000000001</c:v>
                </c:pt>
                <c:pt idx="22854">
                  <c:v>15.599209</c:v>
                </c:pt>
                <c:pt idx="22855">
                  <c:v>15.600100000000001</c:v>
                </c:pt>
                <c:pt idx="22856">
                  <c:v>15.600907999999999</c:v>
                </c:pt>
                <c:pt idx="22857">
                  <c:v>15.599385</c:v>
                </c:pt>
                <c:pt idx="22858">
                  <c:v>15.600860999999998</c:v>
                </c:pt>
                <c:pt idx="22859">
                  <c:v>15.600447000000004</c:v>
                </c:pt>
                <c:pt idx="22860">
                  <c:v>15.600035</c:v>
                </c:pt>
                <c:pt idx="22861">
                  <c:v>15.600522</c:v>
                </c:pt>
                <c:pt idx="22862">
                  <c:v>15.600135</c:v>
                </c:pt>
                <c:pt idx="22863">
                  <c:v>15.599236000000024</c:v>
                </c:pt>
                <c:pt idx="22864">
                  <c:v>15.600843000000001</c:v>
                </c:pt>
                <c:pt idx="22865">
                  <c:v>15.601082</c:v>
                </c:pt>
                <c:pt idx="22866">
                  <c:v>15.600364000000001</c:v>
                </c:pt>
                <c:pt idx="22867">
                  <c:v>15.600443</c:v>
                </c:pt>
                <c:pt idx="22868">
                  <c:v>15.600955000000001</c:v>
                </c:pt>
                <c:pt idx="22869">
                  <c:v>15.600748000000001</c:v>
                </c:pt>
                <c:pt idx="22870">
                  <c:v>15.601691000000001</c:v>
                </c:pt>
                <c:pt idx="22871">
                  <c:v>15.602662</c:v>
                </c:pt>
                <c:pt idx="22872">
                  <c:v>15.601223999999998</c:v>
                </c:pt>
                <c:pt idx="22873">
                  <c:v>15.601734</c:v>
                </c:pt>
                <c:pt idx="22874">
                  <c:v>15.601516</c:v>
                </c:pt>
                <c:pt idx="22875">
                  <c:v>15.600625000000001</c:v>
                </c:pt>
                <c:pt idx="22876">
                  <c:v>15.601304000000001</c:v>
                </c:pt>
                <c:pt idx="22877">
                  <c:v>15.601516</c:v>
                </c:pt>
                <c:pt idx="22878">
                  <c:v>15.601513000000001</c:v>
                </c:pt>
                <c:pt idx="22879">
                  <c:v>15.601980999999999</c:v>
                </c:pt>
                <c:pt idx="22880">
                  <c:v>15.601897999999998</c:v>
                </c:pt>
                <c:pt idx="22881">
                  <c:v>15.601929999999999</c:v>
                </c:pt>
                <c:pt idx="22882">
                  <c:v>15.601254000000001</c:v>
                </c:pt>
                <c:pt idx="22883">
                  <c:v>15.600802</c:v>
                </c:pt>
                <c:pt idx="22884">
                  <c:v>15.602486000000122</c:v>
                </c:pt>
                <c:pt idx="22885">
                  <c:v>15.602456000000076</c:v>
                </c:pt>
                <c:pt idx="22886">
                  <c:v>15.601132</c:v>
                </c:pt>
                <c:pt idx="22887">
                  <c:v>15.601121999999998</c:v>
                </c:pt>
                <c:pt idx="22888">
                  <c:v>15.601782</c:v>
                </c:pt>
                <c:pt idx="22889">
                  <c:v>15.601094</c:v>
                </c:pt>
                <c:pt idx="22890">
                  <c:v>15.60089</c:v>
                </c:pt>
                <c:pt idx="22891">
                  <c:v>15.601777999999999</c:v>
                </c:pt>
                <c:pt idx="22892">
                  <c:v>15.600699000000002</c:v>
                </c:pt>
                <c:pt idx="22893">
                  <c:v>15.601270999999999</c:v>
                </c:pt>
                <c:pt idx="22894">
                  <c:v>15.599384000000002</c:v>
                </c:pt>
                <c:pt idx="22895">
                  <c:v>15.600405</c:v>
                </c:pt>
                <c:pt idx="22896">
                  <c:v>15.59925</c:v>
                </c:pt>
                <c:pt idx="22897">
                  <c:v>15.599786000000076</c:v>
                </c:pt>
                <c:pt idx="22898">
                  <c:v>15.598000999999998</c:v>
                </c:pt>
                <c:pt idx="22899">
                  <c:v>15.597872999999998</c:v>
                </c:pt>
                <c:pt idx="22900">
                  <c:v>15.598364999999999</c:v>
                </c:pt>
                <c:pt idx="22901">
                  <c:v>15.598453000000001</c:v>
                </c:pt>
                <c:pt idx="22902">
                  <c:v>15.597733</c:v>
                </c:pt>
                <c:pt idx="22903">
                  <c:v>15.597392999999999</c:v>
                </c:pt>
                <c:pt idx="22904">
                  <c:v>15.596853000000001</c:v>
                </c:pt>
                <c:pt idx="22905">
                  <c:v>15.597617</c:v>
                </c:pt>
                <c:pt idx="22906">
                  <c:v>15.597272999999999</c:v>
                </c:pt>
                <c:pt idx="22907">
                  <c:v>15.597055000000001</c:v>
                </c:pt>
                <c:pt idx="22908">
                  <c:v>15.596892</c:v>
                </c:pt>
                <c:pt idx="22909">
                  <c:v>15.597110000000001</c:v>
                </c:pt>
                <c:pt idx="22910">
                  <c:v>15.596981</c:v>
                </c:pt>
                <c:pt idx="22911">
                  <c:v>15.597710000000001</c:v>
                </c:pt>
                <c:pt idx="22912">
                  <c:v>15.596707</c:v>
                </c:pt>
                <c:pt idx="22913">
                  <c:v>15.598232999999999</c:v>
                </c:pt>
                <c:pt idx="22914">
                  <c:v>15.596457000000004</c:v>
                </c:pt>
                <c:pt idx="22915">
                  <c:v>15.597849</c:v>
                </c:pt>
                <c:pt idx="22916">
                  <c:v>15.597505</c:v>
                </c:pt>
                <c:pt idx="22917">
                  <c:v>15.599195</c:v>
                </c:pt>
                <c:pt idx="22918">
                  <c:v>15.596991000000001</c:v>
                </c:pt>
                <c:pt idx="22919">
                  <c:v>15.598309999999998</c:v>
                </c:pt>
                <c:pt idx="22920">
                  <c:v>15.59933</c:v>
                </c:pt>
                <c:pt idx="22921">
                  <c:v>15.597458</c:v>
                </c:pt>
                <c:pt idx="22922">
                  <c:v>15.598606</c:v>
                </c:pt>
                <c:pt idx="22923">
                  <c:v>15.598880999999999</c:v>
                </c:pt>
                <c:pt idx="22924">
                  <c:v>15.598242000000001</c:v>
                </c:pt>
                <c:pt idx="22925">
                  <c:v>15.599127000000001</c:v>
                </c:pt>
                <c:pt idx="22926">
                  <c:v>15.59919</c:v>
                </c:pt>
                <c:pt idx="22927">
                  <c:v>15.599181</c:v>
                </c:pt>
                <c:pt idx="22928">
                  <c:v>15.599445000000006</c:v>
                </c:pt>
                <c:pt idx="22929">
                  <c:v>15.599983</c:v>
                </c:pt>
                <c:pt idx="22930">
                  <c:v>15.598742</c:v>
                </c:pt>
                <c:pt idx="22931">
                  <c:v>15.601611999999999</c:v>
                </c:pt>
                <c:pt idx="22932">
                  <c:v>15.598801999999999</c:v>
                </c:pt>
                <c:pt idx="22933">
                  <c:v>15.599699000000006</c:v>
                </c:pt>
                <c:pt idx="22934">
                  <c:v>15.600042</c:v>
                </c:pt>
                <c:pt idx="22935">
                  <c:v>15.600119999999999</c:v>
                </c:pt>
                <c:pt idx="22936">
                  <c:v>15.599295</c:v>
                </c:pt>
                <c:pt idx="22937">
                  <c:v>15.600227999999998</c:v>
                </c:pt>
                <c:pt idx="22938">
                  <c:v>15.599183</c:v>
                </c:pt>
                <c:pt idx="22939">
                  <c:v>15.601455</c:v>
                </c:pt>
                <c:pt idx="22940">
                  <c:v>15.59981</c:v>
                </c:pt>
                <c:pt idx="22941">
                  <c:v>15.599599000000024</c:v>
                </c:pt>
                <c:pt idx="22942">
                  <c:v>15.600430000000006</c:v>
                </c:pt>
                <c:pt idx="22943">
                  <c:v>15.6015</c:v>
                </c:pt>
                <c:pt idx="22944">
                  <c:v>15.601567999999999</c:v>
                </c:pt>
                <c:pt idx="22945">
                  <c:v>15.600262000000001</c:v>
                </c:pt>
                <c:pt idx="22946">
                  <c:v>15.600255000000001</c:v>
                </c:pt>
                <c:pt idx="22947">
                  <c:v>15.601090000000001</c:v>
                </c:pt>
                <c:pt idx="22948">
                  <c:v>15.601513000000001</c:v>
                </c:pt>
                <c:pt idx="22949">
                  <c:v>15.600915000000001</c:v>
                </c:pt>
                <c:pt idx="22950">
                  <c:v>15.601517000000001</c:v>
                </c:pt>
                <c:pt idx="22951">
                  <c:v>15.601460000000001</c:v>
                </c:pt>
                <c:pt idx="22952">
                  <c:v>15.600432000000026</c:v>
                </c:pt>
                <c:pt idx="22953">
                  <c:v>15.601611999999999</c:v>
                </c:pt>
                <c:pt idx="22954">
                  <c:v>15.601256999999999</c:v>
                </c:pt>
                <c:pt idx="22955">
                  <c:v>15.601092</c:v>
                </c:pt>
                <c:pt idx="22956">
                  <c:v>15.602427</c:v>
                </c:pt>
                <c:pt idx="22957">
                  <c:v>15.600843000000001</c:v>
                </c:pt>
                <c:pt idx="22958">
                  <c:v>15.601840000000001</c:v>
                </c:pt>
                <c:pt idx="22959">
                  <c:v>15.601712999999998</c:v>
                </c:pt>
                <c:pt idx="22960">
                  <c:v>15.600022999999998</c:v>
                </c:pt>
                <c:pt idx="22961">
                  <c:v>15.601420999999998</c:v>
                </c:pt>
                <c:pt idx="22962">
                  <c:v>15.600803000000001</c:v>
                </c:pt>
                <c:pt idx="22963">
                  <c:v>15.601786000000002</c:v>
                </c:pt>
                <c:pt idx="22964">
                  <c:v>15.601417</c:v>
                </c:pt>
                <c:pt idx="22965">
                  <c:v>15.601991999999999</c:v>
                </c:pt>
                <c:pt idx="22966">
                  <c:v>15.601110999999998</c:v>
                </c:pt>
                <c:pt idx="22967">
                  <c:v>15.599776</c:v>
                </c:pt>
                <c:pt idx="22968">
                  <c:v>15.600250000000001</c:v>
                </c:pt>
                <c:pt idx="22969">
                  <c:v>15.601711999999999</c:v>
                </c:pt>
                <c:pt idx="22970">
                  <c:v>15.600389</c:v>
                </c:pt>
                <c:pt idx="22971">
                  <c:v>15.600217999999998</c:v>
                </c:pt>
                <c:pt idx="22972">
                  <c:v>15.600087</c:v>
                </c:pt>
                <c:pt idx="22973">
                  <c:v>15.599866</c:v>
                </c:pt>
                <c:pt idx="22974">
                  <c:v>15.599824</c:v>
                </c:pt>
                <c:pt idx="22975">
                  <c:v>15.600575000000001</c:v>
                </c:pt>
                <c:pt idx="22976">
                  <c:v>15.600865000000001</c:v>
                </c:pt>
                <c:pt idx="22977">
                  <c:v>15.599981</c:v>
                </c:pt>
                <c:pt idx="22978">
                  <c:v>15.60003</c:v>
                </c:pt>
                <c:pt idx="22979">
                  <c:v>15.599780000000004</c:v>
                </c:pt>
                <c:pt idx="22980">
                  <c:v>15.599477</c:v>
                </c:pt>
                <c:pt idx="22981">
                  <c:v>15.598205999999999</c:v>
                </c:pt>
                <c:pt idx="22982">
                  <c:v>15.598582</c:v>
                </c:pt>
                <c:pt idx="22983">
                  <c:v>15.599123000000001</c:v>
                </c:pt>
                <c:pt idx="22984">
                  <c:v>15.597925999999999</c:v>
                </c:pt>
                <c:pt idx="22985">
                  <c:v>15.598838000000001</c:v>
                </c:pt>
                <c:pt idx="22986">
                  <c:v>15.598985000000001</c:v>
                </c:pt>
                <c:pt idx="22987">
                  <c:v>15.598509</c:v>
                </c:pt>
                <c:pt idx="22988">
                  <c:v>15.599379000000001</c:v>
                </c:pt>
                <c:pt idx="22989">
                  <c:v>15.598710000000001</c:v>
                </c:pt>
                <c:pt idx="22990">
                  <c:v>15.597918999999999</c:v>
                </c:pt>
                <c:pt idx="22991">
                  <c:v>15.599394</c:v>
                </c:pt>
                <c:pt idx="22992">
                  <c:v>15.598058999999999</c:v>
                </c:pt>
                <c:pt idx="22993">
                  <c:v>15.598187000000001</c:v>
                </c:pt>
                <c:pt idx="22994">
                  <c:v>15.598854999999999</c:v>
                </c:pt>
                <c:pt idx="22995">
                  <c:v>15.597759</c:v>
                </c:pt>
                <c:pt idx="22996">
                  <c:v>15.599124</c:v>
                </c:pt>
                <c:pt idx="22997">
                  <c:v>15.598624999999998</c:v>
                </c:pt>
                <c:pt idx="22998">
                  <c:v>15.599294</c:v>
                </c:pt>
                <c:pt idx="22999">
                  <c:v>15.599334000000002</c:v>
                </c:pt>
                <c:pt idx="23000">
                  <c:v>15.599364</c:v>
                </c:pt>
                <c:pt idx="23001">
                  <c:v>15.599</c:v>
                </c:pt>
                <c:pt idx="23002">
                  <c:v>15.597850999999999</c:v>
                </c:pt>
                <c:pt idx="23003">
                  <c:v>15.599072</c:v>
                </c:pt>
                <c:pt idx="23004">
                  <c:v>15.598783000000001</c:v>
                </c:pt>
                <c:pt idx="23005">
                  <c:v>15.599266</c:v>
                </c:pt>
                <c:pt idx="23006">
                  <c:v>15.598997999999998</c:v>
                </c:pt>
                <c:pt idx="23007">
                  <c:v>15.598755000000001</c:v>
                </c:pt>
                <c:pt idx="23008">
                  <c:v>15.599623000000001</c:v>
                </c:pt>
                <c:pt idx="23009">
                  <c:v>15.599511</c:v>
                </c:pt>
                <c:pt idx="23010">
                  <c:v>15.598854999999999</c:v>
                </c:pt>
                <c:pt idx="23011">
                  <c:v>15.599285</c:v>
                </c:pt>
                <c:pt idx="23012">
                  <c:v>15.599777</c:v>
                </c:pt>
                <c:pt idx="23013">
                  <c:v>15.599684000000074</c:v>
                </c:pt>
                <c:pt idx="23014">
                  <c:v>15.599798</c:v>
                </c:pt>
                <c:pt idx="23015">
                  <c:v>15.599327999999998</c:v>
                </c:pt>
                <c:pt idx="23016">
                  <c:v>15.599157</c:v>
                </c:pt>
                <c:pt idx="23017">
                  <c:v>15.600072999999998</c:v>
                </c:pt>
                <c:pt idx="23018">
                  <c:v>15.600014</c:v>
                </c:pt>
                <c:pt idx="23019">
                  <c:v>15.600227999999998</c:v>
                </c:pt>
                <c:pt idx="23020">
                  <c:v>15.600509000000002</c:v>
                </c:pt>
                <c:pt idx="23021">
                  <c:v>15.600249</c:v>
                </c:pt>
                <c:pt idx="23022">
                  <c:v>15.600417</c:v>
                </c:pt>
                <c:pt idx="23023">
                  <c:v>15.600786000000006</c:v>
                </c:pt>
                <c:pt idx="23024">
                  <c:v>15.600938000000001</c:v>
                </c:pt>
                <c:pt idx="23025">
                  <c:v>15.600023999999999</c:v>
                </c:pt>
                <c:pt idx="23026">
                  <c:v>15.602256000000002</c:v>
                </c:pt>
                <c:pt idx="23027">
                  <c:v>15.600894</c:v>
                </c:pt>
                <c:pt idx="23028">
                  <c:v>15.60042</c:v>
                </c:pt>
                <c:pt idx="23029">
                  <c:v>15.600593</c:v>
                </c:pt>
                <c:pt idx="23030">
                  <c:v>15.600716</c:v>
                </c:pt>
                <c:pt idx="23031">
                  <c:v>15.599451</c:v>
                </c:pt>
                <c:pt idx="23032">
                  <c:v>15.601052999999999</c:v>
                </c:pt>
                <c:pt idx="23033">
                  <c:v>15.600183000000001</c:v>
                </c:pt>
                <c:pt idx="23034">
                  <c:v>15.600389</c:v>
                </c:pt>
                <c:pt idx="23035">
                  <c:v>15.599647000000004</c:v>
                </c:pt>
                <c:pt idx="23036">
                  <c:v>15.600104</c:v>
                </c:pt>
                <c:pt idx="23037">
                  <c:v>15.599409000000026</c:v>
                </c:pt>
                <c:pt idx="23038">
                  <c:v>15.600749</c:v>
                </c:pt>
                <c:pt idx="23039">
                  <c:v>15.601067999999998</c:v>
                </c:pt>
                <c:pt idx="23040">
                  <c:v>15.600719</c:v>
                </c:pt>
                <c:pt idx="23041">
                  <c:v>15.600324999999998</c:v>
                </c:pt>
                <c:pt idx="23042">
                  <c:v>15.600797</c:v>
                </c:pt>
                <c:pt idx="23043">
                  <c:v>15.599689000000026</c:v>
                </c:pt>
                <c:pt idx="23044">
                  <c:v>15.600945000000001</c:v>
                </c:pt>
                <c:pt idx="23045">
                  <c:v>15.601047999999999</c:v>
                </c:pt>
                <c:pt idx="23046">
                  <c:v>15.600503</c:v>
                </c:pt>
                <c:pt idx="23047">
                  <c:v>15.600860000000001</c:v>
                </c:pt>
                <c:pt idx="23048">
                  <c:v>15.601337000000001</c:v>
                </c:pt>
                <c:pt idx="23049">
                  <c:v>15.599472</c:v>
                </c:pt>
                <c:pt idx="23050">
                  <c:v>15.599802</c:v>
                </c:pt>
                <c:pt idx="23051">
                  <c:v>15.599134000000006</c:v>
                </c:pt>
                <c:pt idx="23052">
                  <c:v>15.599807</c:v>
                </c:pt>
                <c:pt idx="23053">
                  <c:v>15.599255000000001</c:v>
                </c:pt>
                <c:pt idx="23054">
                  <c:v>15.600305000000001</c:v>
                </c:pt>
                <c:pt idx="23055">
                  <c:v>15.598674000000001</c:v>
                </c:pt>
                <c:pt idx="23056">
                  <c:v>15.599130000000002</c:v>
                </c:pt>
                <c:pt idx="23057">
                  <c:v>15.599835000000002</c:v>
                </c:pt>
                <c:pt idx="23058">
                  <c:v>15.599869</c:v>
                </c:pt>
                <c:pt idx="23059">
                  <c:v>15.599195</c:v>
                </c:pt>
                <c:pt idx="23060">
                  <c:v>15.600334</c:v>
                </c:pt>
                <c:pt idx="23061">
                  <c:v>15.599007</c:v>
                </c:pt>
                <c:pt idx="23062">
                  <c:v>15.600479</c:v>
                </c:pt>
                <c:pt idx="23063">
                  <c:v>15.599244000000002</c:v>
                </c:pt>
                <c:pt idx="23064">
                  <c:v>15.599164</c:v>
                </c:pt>
                <c:pt idx="23065">
                  <c:v>15.598979999999999</c:v>
                </c:pt>
                <c:pt idx="23066">
                  <c:v>15.598964999999998</c:v>
                </c:pt>
                <c:pt idx="23067">
                  <c:v>15.599824</c:v>
                </c:pt>
                <c:pt idx="23068">
                  <c:v>15.599926</c:v>
                </c:pt>
                <c:pt idx="23069">
                  <c:v>15.599269</c:v>
                </c:pt>
                <c:pt idx="23070">
                  <c:v>15.600019</c:v>
                </c:pt>
                <c:pt idx="23071">
                  <c:v>15.599636000000102</c:v>
                </c:pt>
                <c:pt idx="23072">
                  <c:v>15.600308999999999</c:v>
                </c:pt>
                <c:pt idx="23073">
                  <c:v>15.599952</c:v>
                </c:pt>
                <c:pt idx="23074">
                  <c:v>15.599924</c:v>
                </c:pt>
                <c:pt idx="23075">
                  <c:v>15.599841</c:v>
                </c:pt>
                <c:pt idx="23076">
                  <c:v>15.600491</c:v>
                </c:pt>
                <c:pt idx="23077">
                  <c:v>15.600217999999998</c:v>
                </c:pt>
                <c:pt idx="23078">
                  <c:v>15.600312999999998</c:v>
                </c:pt>
                <c:pt idx="23079">
                  <c:v>15.599302</c:v>
                </c:pt>
                <c:pt idx="23080">
                  <c:v>15.599801000000001</c:v>
                </c:pt>
                <c:pt idx="23081">
                  <c:v>15.599847</c:v>
                </c:pt>
                <c:pt idx="23082">
                  <c:v>15.600119999999999</c:v>
                </c:pt>
                <c:pt idx="23083">
                  <c:v>15.600231000000001</c:v>
                </c:pt>
                <c:pt idx="23084">
                  <c:v>15.601126999999998</c:v>
                </c:pt>
                <c:pt idx="23085">
                  <c:v>15.599862</c:v>
                </c:pt>
                <c:pt idx="23086">
                  <c:v>15.599267000000001</c:v>
                </c:pt>
                <c:pt idx="23087">
                  <c:v>15.600286000000002</c:v>
                </c:pt>
                <c:pt idx="23088">
                  <c:v>15.599406000000076</c:v>
                </c:pt>
                <c:pt idx="23089">
                  <c:v>15.600519</c:v>
                </c:pt>
                <c:pt idx="23090">
                  <c:v>15.600744000000002</c:v>
                </c:pt>
                <c:pt idx="23091">
                  <c:v>15.599592000000024</c:v>
                </c:pt>
                <c:pt idx="23092">
                  <c:v>15.599575</c:v>
                </c:pt>
                <c:pt idx="23093">
                  <c:v>15.600493</c:v>
                </c:pt>
                <c:pt idx="23094">
                  <c:v>15.598961999999998</c:v>
                </c:pt>
                <c:pt idx="23095">
                  <c:v>15.601035</c:v>
                </c:pt>
                <c:pt idx="23096">
                  <c:v>15.600492000000004</c:v>
                </c:pt>
                <c:pt idx="23097">
                  <c:v>15.601292000000001</c:v>
                </c:pt>
                <c:pt idx="23098">
                  <c:v>15.60047</c:v>
                </c:pt>
                <c:pt idx="23099">
                  <c:v>15.600714</c:v>
                </c:pt>
                <c:pt idx="23100">
                  <c:v>15.601555000000001</c:v>
                </c:pt>
                <c:pt idx="23101">
                  <c:v>15.6005</c:v>
                </c:pt>
                <c:pt idx="23102">
                  <c:v>15.599977000000001</c:v>
                </c:pt>
                <c:pt idx="23103">
                  <c:v>15.600472</c:v>
                </c:pt>
                <c:pt idx="23104">
                  <c:v>15.601067999999998</c:v>
                </c:pt>
                <c:pt idx="23105">
                  <c:v>15.600605</c:v>
                </c:pt>
                <c:pt idx="23106">
                  <c:v>15.600056</c:v>
                </c:pt>
                <c:pt idx="23107">
                  <c:v>15.600290000000001</c:v>
                </c:pt>
                <c:pt idx="23108">
                  <c:v>15.601042</c:v>
                </c:pt>
                <c:pt idx="23109">
                  <c:v>15.601486000000024</c:v>
                </c:pt>
                <c:pt idx="23110">
                  <c:v>15.601492</c:v>
                </c:pt>
                <c:pt idx="23111">
                  <c:v>15.60183</c:v>
                </c:pt>
                <c:pt idx="23112">
                  <c:v>15.600966</c:v>
                </c:pt>
                <c:pt idx="23113">
                  <c:v>15.601071999999998</c:v>
                </c:pt>
                <c:pt idx="23114">
                  <c:v>15.601724000000001</c:v>
                </c:pt>
                <c:pt idx="23115">
                  <c:v>15.602027</c:v>
                </c:pt>
                <c:pt idx="23116">
                  <c:v>15.601577000000001</c:v>
                </c:pt>
                <c:pt idx="23117">
                  <c:v>15.601047000000001</c:v>
                </c:pt>
                <c:pt idx="23118">
                  <c:v>15.600787</c:v>
                </c:pt>
                <c:pt idx="23119">
                  <c:v>15.600783</c:v>
                </c:pt>
                <c:pt idx="23120">
                  <c:v>15.600632000000004</c:v>
                </c:pt>
                <c:pt idx="23121">
                  <c:v>15.599714000000002</c:v>
                </c:pt>
                <c:pt idx="23122">
                  <c:v>15.601839</c:v>
                </c:pt>
                <c:pt idx="23123">
                  <c:v>15.601240999999998</c:v>
                </c:pt>
                <c:pt idx="23124">
                  <c:v>15.600527</c:v>
                </c:pt>
                <c:pt idx="23125">
                  <c:v>15.601191999999999</c:v>
                </c:pt>
                <c:pt idx="23126">
                  <c:v>15.599861000000001</c:v>
                </c:pt>
                <c:pt idx="23127">
                  <c:v>15.599933</c:v>
                </c:pt>
                <c:pt idx="23128">
                  <c:v>15.600561000000001</c:v>
                </c:pt>
                <c:pt idx="23129">
                  <c:v>15.599401</c:v>
                </c:pt>
                <c:pt idx="23130">
                  <c:v>15.600193000000001</c:v>
                </c:pt>
                <c:pt idx="23131">
                  <c:v>15.600286000000002</c:v>
                </c:pt>
                <c:pt idx="23132">
                  <c:v>15.600102</c:v>
                </c:pt>
                <c:pt idx="23133">
                  <c:v>15.600423000000001</c:v>
                </c:pt>
                <c:pt idx="23134">
                  <c:v>15.600605</c:v>
                </c:pt>
                <c:pt idx="23135">
                  <c:v>15.601604</c:v>
                </c:pt>
                <c:pt idx="23136">
                  <c:v>15.599967000000001</c:v>
                </c:pt>
                <c:pt idx="23137">
                  <c:v>15.599708</c:v>
                </c:pt>
                <c:pt idx="23138">
                  <c:v>15.600310999999998</c:v>
                </c:pt>
                <c:pt idx="23139">
                  <c:v>15.599461</c:v>
                </c:pt>
                <c:pt idx="23140">
                  <c:v>15.599535000000024</c:v>
                </c:pt>
                <c:pt idx="23141">
                  <c:v>15.600191000000001</c:v>
                </c:pt>
                <c:pt idx="23142">
                  <c:v>15.600608000000001</c:v>
                </c:pt>
                <c:pt idx="23143">
                  <c:v>15.599523</c:v>
                </c:pt>
                <c:pt idx="23144">
                  <c:v>15.599920000000001</c:v>
                </c:pt>
                <c:pt idx="23145">
                  <c:v>15.599345</c:v>
                </c:pt>
                <c:pt idx="23146">
                  <c:v>15.599372000000001</c:v>
                </c:pt>
                <c:pt idx="23147">
                  <c:v>15.599075000000001</c:v>
                </c:pt>
                <c:pt idx="23148">
                  <c:v>15.598771999999999</c:v>
                </c:pt>
                <c:pt idx="23149">
                  <c:v>15.599675</c:v>
                </c:pt>
                <c:pt idx="23150">
                  <c:v>15.598577999999998</c:v>
                </c:pt>
                <c:pt idx="23151">
                  <c:v>15.599125000000001</c:v>
                </c:pt>
                <c:pt idx="23152">
                  <c:v>15.599591</c:v>
                </c:pt>
                <c:pt idx="23153">
                  <c:v>15.599997</c:v>
                </c:pt>
                <c:pt idx="23154">
                  <c:v>15.600234</c:v>
                </c:pt>
                <c:pt idx="23155">
                  <c:v>15.599320000000001</c:v>
                </c:pt>
                <c:pt idx="23156">
                  <c:v>15.599039000000024</c:v>
                </c:pt>
                <c:pt idx="23157">
                  <c:v>15.600036000000006</c:v>
                </c:pt>
                <c:pt idx="23158">
                  <c:v>15.599298000000001</c:v>
                </c:pt>
                <c:pt idx="23159">
                  <c:v>15.599622</c:v>
                </c:pt>
                <c:pt idx="23160">
                  <c:v>15.60056</c:v>
                </c:pt>
                <c:pt idx="23161">
                  <c:v>15.599310999999998</c:v>
                </c:pt>
                <c:pt idx="23162">
                  <c:v>15.599081</c:v>
                </c:pt>
                <c:pt idx="23163">
                  <c:v>15.599646000000076</c:v>
                </c:pt>
                <c:pt idx="23164">
                  <c:v>15.600028999999999</c:v>
                </c:pt>
                <c:pt idx="23165">
                  <c:v>15.599712</c:v>
                </c:pt>
                <c:pt idx="23166">
                  <c:v>15.599863000000001</c:v>
                </c:pt>
                <c:pt idx="23167">
                  <c:v>15.600070999999998</c:v>
                </c:pt>
                <c:pt idx="23168">
                  <c:v>15.600100999999999</c:v>
                </c:pt>
                <c:pt idx="23169">
                  <c:v>15.600189</c:v>
                </c:pt>
                <c:pt idx="23170">
                  <c:v>15.600372999999999</c:v>
                </c:pt>
                <c:pt idx="23171">
                  <c:v>15.600692</c:v>
                </c:pt>
                <c:pt idx="23172">
                  <c:v>15.600222999999998</c:v>
                </c:pt>
                <c:pt idx="23173">
                  <c:v>15.600767999999999</c:v>
                </c:pt>
                <c:pt idx="23174">
                  <c:v>15.600266</c:v>
                </c:pt>
                <c:pt idx="23175">
                  <c:v>15.600929000000001</c:v>
                </c:pt>
                <c:pt idx="23176">
                  <c:v>15.599203000000001</c:v>
                </c:pt>
                <c:pt idx="23177">
                  <c:v>15.600989</c:v>
                </c:pt>
                <c:pt idx="23178">
                  <c:v>15.600794</c:v>
                </c:pt>
                <c:pt idx="23179">
                  <c:v>15.600595</c:v>
                </c:pt>
                <c:pt idx="23180">
                  <c:v>15.600039000000002</c:v>
                </c:pt>
                <c:pt idx="23181">
                  <c:v>15.600979000000001</c:v>
                </c:pt>
                <c:pt idx="23182">
                  <c:v>15.59967</c:v>
                </c:pt>
                <c:pt idx="23183">
                  <c:v>15.599467000000002</c:v>
                </c:pt>
                <c:pt idx="23184">
                  <c:v>15.600588</c:v>
                </c:pt>
                <c:pt idx="23185">
                  <c:v>15.599455000000004</c:v>
                </c:pt>
                <c:pt idx="23186">
                  <c:v>15.600463</c:v>
                </c:pt>
                <c:pt idx="23187">
                  <c:v>15.600974999999998</c:v>
                </c:pt>
                <c:pt idx="23188">
                  <c:v>15.601096</c:v>
                </c:pt>
                <c:pt idx="23189">
                  <c:v>15.599861000000001</c:v>
                </c:pt>
                <c:pt idx="23190">
                  <c:v>15.599561</c:v>
                </c:pt>
                <c:pt idx="23191">
                  <c:v>15.600778999999999</c:v>
                </c:pt>
                <c:pt idx="23192">
                  <c:v>15.5999</c:v>
                </c:pt>
                <c:pt idx="23193">
                  <c:v>15.600197</c:v>
                </c:pt>
                <c:pt idx="23194">
                  <c:v>15.600727999999998</c:v>
                </c:pt>
                <c:pt idx="23195">
                  <c:v>15.60066</c:v>
                </c:pt>
                <c:pt idx="23196">
                  <c:v>15.600801000000001</c:v>
                </c:pt>
                <c:pt idx="23197">
                  <c:v>15.600409000000004</c:v>
                </c:pt>
                <c:pt idx="23198">
                  <c:v>15.601556</c:v>
                </c:pt>
                <c:pt idx="23199">
                  <c:v>15.600773999999999</c:v>
                </c:pt>
                <c:pt idx="23200">
                  <c:v>15.600622</c:v>
                </c:pt>
                <c:pt idx="23201">
                  <c:v>15.600925999999999</c:v>
                </c:pt>
                <c:pt idx="23202">
                  <c:v>15.600143000000001</c:v>
                </c:pt>
                <c:pt idx="23203">
                  <c:v>15.600010000000001</c:v>
                </c:pt>
                <c:pt idx="23204">
                  <c:v>15.599425</c:v>
                </c:pt>
                <c:pt idx="23205">
                  <c:v>15.600860999999998</c:v>
                </c:pt>
                <c:pt idx="23206">
                  <c:v>15.599355000000001</c:v>
                </c:pt>
                <c:pt idx="23207">
                  <c:v>15.598568999999999</c:v>
                </c:pt>
                <c:pt idx="23208">
                  <c:v>15.600446000000026</c:v>
                </c:pt>
                <c:pt idx="23209">
                  <c:v>15.599804000000002</c:v>
                </c:pt>
                <c:pt idx="23210">
                  <c:v>15.599558</c:v>
                </c:pt>
                <c:pt idx="23211">
                  <c:v>15.60014</c:v>
                </c:pt>
                <c:pt idx="23212">
                  <c:v>15.599625</c:v>
                </c:pt>
                <c:pt idx="23213">
                  <c:v>15.600769</c:v>
                </c:pt>
                <c:pt idx="23214">
                  <c:v>15.600089000000002</c:v>
                </c:pt>
                <c:pt idx="23215">
                  <c:v>15.599192</c:v>
                </c:pt>
                <c:pt idx="23216">
                  <c:v>15.600020000000001</c:v>
                </c:pt>
                <c:pt idx="23217">
                  <c:v>15.598607999999999</c:v>
                </c:pt>
                <c:pt idx="23218">
                  <c:v>15.599622</c:v>
                </c:pt>
                <c:pt idx="23219">
                  <c:v>15.599968000000001</c:v>
                </c:pt>
                <c:pt idx="23220">
                  <c:v>15.600160000000001</c:v>
                </c:pt>
                <c:pt idx="23221">
                  <c:v>15.598675999999999</c:v>
                </c:pt>
                <c:pt idx="23222">
                  <c:v>15.599327999999998</c:v>
                </c:pt>
                <c:pt idx="23223">
                  <c:v>15.599271999999999</c:v>
                </c:pt>
                <c:pt idx="23224">
                  <c:v>15.600578000000001</c:v>
                </c:pt>
                <c:pt idx="23225">
                  <c:v>15.600975999999999</c:v>
                </c:pt>
                <c:pt idx="23226">
                  <c:v>15.598175999999999</c:v>
                </c:pt>
                <c:pt idx="23227">
                  <c:v>15.570038</c:v>
                </c:pt>
                <c:pt idx="23228">
                  <c:v>15.544252999999999</c:v>
                </c:pt>
                <c:pt idx="23229">
                  <c:v>15.524239</c:v>
                </c:pt>
                <c:pt idx="23230">
                  <c:v>15.511300999999998</c:v>
                </c:pt>
                <c:pt idx="23231">
                  <c:v>15.502739000000076</c:v>
                </c:pt>
                <c:pt idx="23232">
                  <c:v>15.5007</c:v>
                </c:pt>
                <c:pt idx="23233">
                  <c:v>15.497932</c:v>
                </c:pt>
                <c:pt idx="23234">
                  <c:v>15.495327</c:v>
                </c:pt>
                <c:pt idx="23235">
                  <c:v>15.492261000000001</c:v>
                </c:pt>
                <c:pt idx="23236">
                  <c:v>15.488538</c:v>
                </c:pt>
                <c:pt idx="23237">
                  <c:v>15.482676000000026</c:v>
                </c:pt>
                <c:pt idx="23238">
                  <c:v>15.475498000000076</c:v>
                </c:pt>
                <c:pt idx="23239">
                  <c:v>15.467483000000026</c:v>
                </c:pt>
                <c:pt idx="23240">
                  <c:v>15.457663</c:v>
                </c:pt>
                <c:pt idx="23241">
                  <c:v>15.446193000000001</c:v>
                </c:pt>
                <c:pt idx="23242">
                  <c:v>15.434277999999999</c:v>
                </c:pt>
                <c:pt idx="23243">
                  <c:v>15.41905</c:v>
                </c:pt>
                <c:pt idx="23244">
                  <c:v>15.407389</c:v>
                </c:pt>
                <c:pt idx="23245">
                  <c:v>15.393419000000026</c:v>
                </c:pt>
                <c:pt idx="23246">
                  <c:v>15.383684000000118</c:v>
                </c:pt>
                <c:pt idx="23247">
                  <c:v>15.377507000000024</c:v>
                </c:pt>
                <c:pt idx="23248">
                  <c:v>15.374170000000001</c:v>
                </c:pt>
                <c:pt idx="23249">
                  <c:v>15.373890000000006</c:v>
                </c:pt>
                <c:pt idx="23250">
                  <c:v>15.380097000000006</c:v>
                </c:pt>
                <c:pt idx="23251">
                  <c:v>15.396822</c:v>
                </c:pt>
                <c:pt idx="23252">
                  <c:v>15.413463</c:v>
                </c:pt>
                <c:pt idx="23253">
                  <c:v>15.422942000000004</c:v>
                </c:pt>
                <c:pt idx="23254">
                  <c:v>15.428596000000002</c:v>
                </c:pt>
                <c:pt idx="23255">
                  <c:v>15.426756000000006</c:v>
                </c:pt>
                <c:pt idx="23256">
                  <c:v>15.420989000000002</c:v>
                </c:pt>
                <c:pt idx="23257">
                  <c:v>15.410116</c:v>
                </c:pt>
                <c:pt idx="23258">
                  <c:v>15.398957000000001</c:v>
                </c:pt>
                <c:pt idx="23259">
                  <c:v>15.388747</c:v>
                </c:pt>
                <c:pt idx="23260">
                  <c:v>15.384</c:v>
                </c:pt>
                <c:pt idx="23261">
                  <c:v>15.381572</c:v>
                </c:pt>
                <c:pt idx="23262">
                  <c:v>15.381447000000026</c:v>
                </c:pt>
                <c:pt idx="23263">
                  <c:v>15.380096000000076</c:v>
                </c:pt>
                <c:pt idx="23264">
                  <c:v>15.381401</c:v>
                </c:pt>
                <c:pt idx="23265">
                  <c:v>15.381680000000006</c:v>
                </c:pt>
                <c:pt idx="23266">
                  <c:v>15.386394000000006</c:v>
                </c:pt>
                <c:pt idx="23267">
                  <c:v>15.391867</c:v>
                </c:pt>
                <c:pt idx="23268">
                  <c:v>15.396746000000102</c:v>
                </c:pt>
                <c:pt idx="23269">
                  <c:v>15.400837000000006</c:v>
                </c:pt>
                <c:pt idx="23270">
                  <c:v>15.404662</c:v>
                </c:pt>
                <c:pt idx="23271">
                  <c:v>15.407764</c:v>
                </c:pt>
                <c:pt idx="23272">
                  <c:v>15.409776000000004</c:v>
                </c:pt>
                <c:pt idx="23273">
                  <c:v>15.411808000000001</c:v>
                </c:pt>
                <c:pt idx="23274">
                  <c:v>15.411174000000001</c:v>
                </c:pt>
                <c:pt idx="23275">
                  <c:v>15.413225000000001</c:v>
                </c:pt>
                <c:pt idx="23276">
                  <c:v>15.410959</c:v>
                </c:pt>
                <c:pt idx="23277">
                  <c:v>15.411990000000001</c:v>
                </c:pt>
                <c:pt idx="23278">
                  <c:v>15.411538</c:v>
                </c:pt>
                <c:pt idx="23279">
                  <c:v>15.410447000000024</c:v>
                </c:pt>
                <c:pt idx="23280">
                  <c:v>15.410829</c:v>
                </c:pt>
                <c:pt idx="23281">
                  <c:v>15.410686000000076</c:v>
                </c:pt>
                <c:pt idx="23282">
                  <c:v>15.410891000000001</c:v>
                </c:pt>
                <c:pt idx="23283">
                  <c:v>15.410422000000002</c:v>
                </c:pt>
                <c:pt idx="23284">
                  <c:v>15.410921999999999</c:v>
                </c:pt>
                <c:pt idx="23285">
                  <c:v>15.409144000000024</c:v>
                </c:pt>
                <c:pt idx="23286">
                  <c:v>15.407417000000002</c:v>
                </c:pt>
                <c:pt idx="23287">
                  <c:v>15.406489000000114</c:v>
                </c:pt>
                <c:pt idx="23288">
                  <c:v>15.404422</c:v>
                </c:pt>
                <c:pt idx="23289">
                  <c:v>15.404616000000004</c:v>
                </c:pt>
                <c:pt idx="23290">
                  <c:v>15.401317999999998</c:v>
                </c:pt>
                <c:pt idx="23291">
                  <c:v>15.401172000000001</c:v>
                </c:pt>
                <c:pt idx="23292">
                  <c:v>15.398917000000001</c:v>
                </c:pt>
                <c:pt idx="23293">
                  <c:v>15.39981</c:v>
                </c:pt>
                <c:pt idx="23294">
                  <c:v>15.398296</c:v>
                </c:pt>
                <c:pt idx="23295">
                  <c:v>15.396597000000074</c:v>
                </c:pt>
                <c:pt idx="23296">
                  <c:v>15.394248000000001</c:v>
                </c:pt>
                <c:pt idx="23297">
                  <c:v>15.397487000000076</c:v>
                </c:pt>
                <c:pt idx="23298">
                  <c:v>15.394491</c:v>
                </c:pt>
                <c:pt idx="23299">
                  <c:v>15.395765000000004</c:v>
                </c:pt>
                <c:pt idx="23300">
                  <c:v>15.395516000000118</c:v>
                </c:pt>
                <c:pt idx="23301">
                  <c:v>15.394546000000076</c:v>
                </c:pt>
                <c:pt idx="23302">
                  <c:v>15.395000000000024</c:v>
                </c:pt>
                <c:pt idx="23303">
                  <c:v>15.395021</c:v>
                </c:pt>
                <c:pt idx="23304">
                  <c:v>15.397146000000006</c:v>
                </c:pt>
                <c:pt idx="23305">
                  <c:v>15.39616</c:v>
                </c:pt>
                <c:pt idx="23306">
                  <c:v>15.396374</c:v>
                </c:pt>
                <c:pt idx="23307">
                  <c:v>15.39617</c:v>
                </c:pt>
                <c:pt idx="23308">
                  <c:v>15.396708</c:v>
                </c:pt>
                <c:pt idx="23309">
                  <c:v>15.397539000000076</c:v>
                </c:pt>
                <c:pt idx="23310">
                  <c:v>15.397695000000002</c:v>
                </c:pt>
                <c:pt idx="23311">
                  <c:v>15.397212</c:v>
                </c:pt>
                <c:pt idx="23312">
                  <c:v>15.398745</c:v>
                </c:pt>
                <c:pt idx="23313">
                  <c:v>15.398023999999999</c:v>
                </c:pt>
                <c:pt idx="23314">
                  <c:v>15.397832000000006</c:v>
                </c:pt>
                <c:pt idx="23315">
                  <c:v>15.398210999999998</c:v>
                </c:pt>
                <c:pt idx="23316">
                  <c:v>15.397427</c:v>
                </c:pt>
                <c:pt idx="23317">
                  <c:v>15.397738</c:v>
                </c:pt>
                <c:pt idx="23318">
                  <c:v>15.398110999999998</c:v>
                </c:pt>
                <c:pt idx="23319">
                  <c:v>15.398972999999998</c:v>
                </c:pt>
                <c:pt idx="23320">
                  <c:v>15.398989</c:v>
                </c:pt>
                <c:pt idx="23321">
                  <c:v>15.399620000000002</c:v>
                </c:pt>
                <c:pt idx="23322">
                  <c:v>15.399436000000154</c:v>
                </c:pt>
                <c:pt idx="23323">
                  <c:v>15.399599000000102</c:v>
                </c:pt>
                <c:pt idx="23324">
                  <c:v>15.399288</c:v>
                </c:pt>
                <c:pt idx="23325">
                  <c:v>15.400192000000002</c:v>
                </c:pt>
                <c:pt idx="23326">
                  <c:v>15.399256000000006</c:v>
                </c:pt>
                <c:pt idx="23327">
                  <c:v>15.399194000000024</c:v>
                </c:pt>
                <c:pt idx="23328">
                  <c:v>15.400377000000001</c:v>
                </c:pt>
                <c:pt idx="23329">
                  <c:v>15.399867</c:v>
                </c:pt>
                <c:pt idx="23330">
                  <c:v>15.399111</c:v>
                </c:pt>
                <c:pt idx="23331">
                  <c:v>15.400362999999999</c:v>
                </c:pt>
                <c:pt idx="23332">
                  <c:v>15.400627</c:v>
                </c:pt>
                <c:pt idx="23333">
                  <c:v>15.399329</c:v>
                </c:pt>
                <c:pt idx="23334">
                  <c:v>15.400212</c:v>
                </c:pt>
                <c:pt idx="23335">
                  <c:v>15.400695000000002</c:v>
                </c:pt>
                <c:pt idx="23336">
                  <c:v>15.400125000000001</c:v>
                </c:pt>
                <c:pt idx="23337">
                  <c:v>15.402573</c:v>
                </c:pt>
                <c:pt idx="23338">
                  <c:v>15.401847</c:v>
                </c:pt>
                <c:pt idx="23339">
                  <c:v>15.40096</c:v>
                </c:pt>
                <c:pt idx="23340">
                  <c:v>15.401423000000001</c:v>
                </c:pt>
                <c:pt idx="23341">
                  <c:v>15.402062000000004</c:v>
                </c:pt>
                <c:pt idx="23342">
                  <c:v>15.401878999999999</c:v>
                </c:pt>
                <c:pt idx="23343">
                  <c:v>15.400918000000001</c:v>
                </c:pt>
                <c:pt idx="23344">
                  <c:v>15.400494000000098</c:v>
                </c:pt>
                <c:pt idx="23345">
                  <c:v>15.401052</c:v>
                </c:pt>
                <c:pt idx="23346">
                  <c:v>15.402535000000105</c:v>
                </c:pt>
                <c:pt idx="23347">
                  <c:v>15.401328999999999</c:v>
                </c:pt>
                <c:pt idx="23348">
                  <c:v>15.402050000000004</c:v>
                </c:pt>
                <c:pt idx="23349">
                  <c:v>15.401521000000001</c:v>
                </c:pt>
                <c:pt idx="23350">
                  <c:v>15.402050000000004</c:v>
                </c:pt>
                <c:pt idx="23351">
                  <c:v>15.401883</c:v>
                </c:pt>
                <c:pt idx="23352">
                  <c:v>15.401642000000002</c:v>
                </c:pt>
                <c:pt idx="23353">
                  <c:v>15.401720999999998</c:v>
                </c:pt>
                <c:pt idx="23354">
                  <c:v>15.402646000000122</c:v>
                </c:pt>
                <c:pt idx="23355">
                  <c:v>15.402226000000002</c:v>
                </c:pt>
                <c:pt idx="23356">
                  <c:v>15.401288000000001</c:v>
                </c:pt>
                <c:pt idx="23357">
                  <c:v>15.402987000000024</c:v>
                </c:pt>
                <c:pt idx="23358">
                  <c:v>15.402188000000002</c:v>
                </c:pt>
                <c:pt idx="23359">
                  <c:v>15.403009000000004</c:v>
                </c:pt>
                <c:pt idx="23360">
                  <c:v>15.402575000000002</c:v>
                </c:pt>
                <c:pt idx="23361">
                  <c:v>15.403798</c:v>
                </c:pt>
                <c:pt idx="23362">
                  <c:v>15.403012</c:v>
                </c:pt>
                <c:pt idx="23363">
                  <c:v>15.403590000000024</c:v>
                </c:pt>
                <c:pt idx="23364">
                  <c:v>15.402724000000006</c:v>
                </c:pt>
                <c:pt idx="23365">
                  <c:v>15.402687000000101</c:v>
                </c:pt>
                <c:pt idx="23366">
                  <c:v>15.403624000000002</c:v>
                </c:pt>
                <c:pt idx="23367">
                  <c:v>15.403848</c:v>
                </c:pt>
                <c:pt idx="23368">
                  <c:v>15.402626000000026</c:v>
                </c:pt>
                <c:pt idx="23369">
                  <c:v>15.403079</c:v>
                </c:pt>
                <c:pt idx="23370">
                  <c:v>15.402773</c:v>
                </c:pt>
                <c:pt idx="23371">
                  <c:v>15.402502000000098</c:v>
                </c:pt>
                <c:pt idx="23372">
                  <c:v>15.402973000000001</c:v>
                </c:pt>
                <c:pt idx="23373">
                  <c:v>15.402722000000002</c:v>
                </c:pt>
                <c:pt idx="23374">
                  <c:v>15.403294000000002</c:v>
                </c:pt>
                <c:pt idx="23375">
                  <c:v>15.401458</c:v>
                </c:pt>
                <c:pt idx="23376">
                  <c:v>15.402229</c:v>
                </c:pt>
                <c:pt idx="23377">
                  <c:v>15.402688000000024</c:v>
                </c:pt>
                <c:pt idx="23378">
                  <c:v>15.402243</c:v>
                </c:pt>
                <c:pt idx="23379">
                  <c:v>15.402326</c:v>
                </c:pt>
                <c:pt idx="23380">
                  <c:v>15.401169999999999</c:v>
                </c:pt>
                <c:pt idx="23381">
                  <c:v>15.401979000000001</c:v>
                </c:pt>
                <c:pt idx="23382">
                  <c:v>15.40171</c:v>
                </c:pt>
                <c:pt idx="23383">
                  <c:v>15.401961999999999</c:v>
                </c:pt>
                <c:pt idx="23384">
                  <c:v>15.401248000000001</c:v>
                </c:pt>
                <c:pt idx="23385">
                  <c:v>15.400856000000006</c:v>
                </c:pt>
                <c:pt idx="23386">
                  <c:v>15.400053</c:v>
                </c:pt>
                <c:pt idx="23387">
                  <c:v>15.400563</c:v>
                </c:pt>
                <c:pt idx="23388">
                  <c:v>15.398950999999999</c:v>
                </c:pt>
                <c:pt idx="23389">
                  <c:v>15.399898</c:v>
                </c:pt>
                <c:pt idx="23390">
                  <c:v>15.397859</c:v>
                </c:pt>
                <c:pt idx="23391">
                  <c:v>15.397449000000076</c:v>
                </c:pt>
                <c:pt idx="23392">
                  <c:v>15.398008000000001</c:v>
                </c:pt>
                <c:pt idx="23393">
                  <c:v>15.39851</c:v>
                </c:pt>
                <c:pt idx="23394">
                  <c:v>15.399817000000002</c:v>
                </c:pt>
                <c:pt idx="23395">
                  <c:v>15.39756</c:v>
                </c:pt>
                <c:pt idx="23396">
                  <c:v>15.39819</c:v>
                </c:pt>
                <c:pt idx="23397">
                  <c:v>15.398005000000001</c:v>
                </c:pt>
                <c:pt idx="23398">
                  <c:v>15.398543</c:v>
                </c:pt>
                <c:pt idx="23399">
                  <c:v>15.397142000000002</c:v>
                </c:pt>
                <c:pt idx="23400">
                  <c:v>15.398236000000002</c:v>
                </c:pt>
                <c:pt idx="23401">
                  <c:v>15.396817</c:v>
                </c:pt>
                <c:pt idx="23402">
                  <c:v>15.398144</c:v>
                </c:pt>
                <c:pt idx="23403">
                  <c:v>15.398934000000002</c:v>
                </c:pt>
                <c:pt idx="23404">
                  <c:v>15.398523000000001</c:v>
                </c:pt>
                <c:pt idx="23405">
                  <c:v>15.39889</c:v>
                </c:pt>
                <c:pt idx="23406">
                  <c:v>15.399426000000076</c:v>
                </c:pt>
                <c:pt idx="23407">
                  <c:v>15.398799</c:v>
                </c:pt>
                <c:pt idx="23408">
                  <c:v>15.398569</c:v>
                </c:pt>
                <c:pt idx="23409">
                  <c:v>15.398339</c:v>
                </c:pt>
                <c:pt idx="23410">
                  <c:v>15.399071000000001</c:v>
                </c:pt>
                <c:pt idx="23411">
                  <c:v>15.398465</c:v>
                </c:pt>
                <c:pt idx="23412">
                  <c:v>15.398234</c:v>
                </c:pt>
                <c:pt idx="23413">
                  <c:v>15.398912999999999</c:v>
                </c:pt>
                <c:pt idx="23414">
                  <c:v>15.398993000000001</c:v>
                </c:pt>
                <c:pt idx="23415">
                  <c:v>15.399604000000076</c:v>
                </c:pt>
                <c:pt idx="23416">
                  <c:v>15.399991</c:v>
                </c:pt>
                <c:pt idx="23417">
                  <c:v>15.397902</c:v>
                </c:pt>
                <c:pt idx="23418">
                  <c:v>15.400215000000001</c:v>
                </c:pt>
                <c:pt idx="23419">
                  <c:v>15.398742</c:v>
                </c:pt>
                <c:pt idx="23420">
                  <c:v>15.399892000000024</c:v>
                </c:pt>
                <c:pt idx="23421">
                  <c:v>15.400298000000001</c:v>
                </c:pt>
                <c:pt idx="23422">
                  <c:v>15.400726000000002</c:v>
                </c:pt>
                <c:pt idx="23423">
                  <c:v>15.400417000000004</c:v>
                </c:pt>
                <c:pt idx="23424">
                  <c:v>15.400805</c:v>
                </c:pt>
                <c:pt idx="23425">
                  <c:v>15.400413</c:v>
                </c:pt>
                <c:pt idx="23426">
                  <c:v>15.399748000000002</c:v>
                </c:pt>
                <c:pt idx="23427">
                  <c:v>15.400012</c:v>
                </c:pt>
                <c:pt idx="23428">
                  <c:v>15.400859000000002</c:v>
                </c:pt>
                <c:pt idx="23429">
                  <c:v>15.400473</c:v>
                </c:pt>
                <c:pt idx="23430">
                  <c:v>15.401433000000004</c:v>
                </c:pt>
                <c:pt idx="23431">
                  <c:v>15.400301000000001</c:v>
                </c:pt>
                <c:pt idx="23432">
                  <c:v>15.401065000000001</c:v>
                </c:pt>
                <c:pt idx="23433">
                  <c:v>15.401580000000004</c:v>
                </c:pt>
                <c:pt idx="23434">
                  <c:v>15.401005</c:v>
                </c:pt>
                <c:pt idx="23435">
                  <c:v>15.400734000000076</c:v>
                </c:pt>
                <c:pt idx="23436">
                  <c:v>15.401791000000001</c:v>
                </c:pt>
                <c:pt idx="23437">
                  <c:v>15.401138</c:v>
                </c:pt>
                <c:pt idx="23438">
                  <c:v>15.401411</c:v>
                </c:pt>
                <c:pt idx="23439">
                  <c:v>15.40006</c:v>
                </c:pt>
                <c:pt idx="23440">
                  <c:v>15.401010999999999</c:v>
                </c:pt>
                <c:pt idx="23441">
                  <c:v>15.400476000000006</c:v>
                </c:pt>
                <c:pt idx="23442">
                  <c:v>15.400159</c:v>
                </c:pt>
                <c:pt idx="23443">
                  <c:v>15.402162000000002</c:v>
                </c:pt>
                <c:pt idx="23444">
                  <c:v>15.400946000000006</c:v>
                </c:pt>
                <c:pt idx="23445">
                  <c:v>15.401274999999998</c:v>
                </c:pt>
                <c:pt idx="23446">
                  <c:v>15.400406000000102</c:v>
                </c:pt>
                <c:pt idx="23447">
                  <c:v>15.401892</c:v>
                </c:pt>
                <c:pt idx="23448">
                  <c:v>15.402749000000076</c:v>
                </c:pt>
                <c:pt idx="23449">
                  <c:v>15.400686000000105</c:v>
                </c:pt>
                <c:pt idx="23450">
                  <c:v>15.400448000000004</c:v>
                </c:pt>
                <c:pt idx="23451">
                  <c:v>15.399871000000001</c:v>
                </c:pt>
                <c:pt idx="23452">
                  <c:v>15.400136000000026</c:v>
                </c:pt>
                <c:pt idx="23453">
                  <c:v>15.401138</c:v>
                </c:pt>
                <c:pt idx="23454">
                  <c:v>15.402373000000001</c:v>
                </c:pt>
                <c:pt idx="23455">
                  <c:v>15.400545000000006</c:v>
                </c:pt>
                <c:pt idx="23456">
                  <c:v>15.401173999999999</c:v>
                </c:pt>
                <c:pt idx="23457">
                  <c:v>15.401189</c:v>
                </c:pt>
                <c:pt idx="23458">
                  <c:v>15.401418</c:v>
                </c:pt>
                <c:pt idx="23459">
                  <c:v>15.401159</c:v>
                </c:pt>
                <c:pt idx="23460">
                  <c:v>15.399407000000076</c:v>
                </c:pt>
                <c:pt idx="23461">
                  <c:v>15.400314</c:v>
                </c:pt>
                <c:pt idx="23462">
                  <c:v>15.401493</c:v>
                </c:pt>
                <c:pt idx="23463">
                  <c:v>15.401</c:v>
                </c:pt>
                <c:pt idx="23464">
                  <c:v>15.40035</c:v>
                </c:pt>
                <c:pt idx="23465">
                  <c:v>15.401661000000001</c:v>
                </c:pt>
                <c:pt idx="23466">
                  <c:v>15.400787000000006</c:v>
                </c:pt>
                <c:pt idx="23467">
                  <c:v>15.401480000000006</c:v>
                </c:pt>
                <c:pt idx="23468">
                  <c:v>15.400051000000001</c:v>
                </c:pt>
                <c:pt idx="23469">
                  <c:v>15.400499000000076</c:v>
                </c:pt>
                <c:pt idx="23470">
                  <c:v>15.401283000000001</c:v>
                </c:pt>
                <c:pt idx="23471">
                  <c:v>15.401404000000024</c:v>
                </c:pt>
                <c:pt idx="23472">
                  <c:v>15.399373000000001</c:v>
                </c:pt>
                <c:pt idx="23473">
                  <c:v>15.400703</c:v>
                </c:pt>
                <c:pt idx="23474">
                  <c:v>15.399824000000002</c:v>
                </c:pt>
                <c:pt idx="23475">
                  <c:v>15.399888000000002</c:v>
                </c:pt>
                <c:pt idx="23476">
                  <c:v>15.400859000000002</c:v>
                </c:pt>
                <c:pt idx="23477">
                  <c:v>15.400276</c:v>
                </c:pt>
                <c:pt idx="23478">
                  <c:v>15.400425</c:v>
                </c:pt>
                <c:pt idx="23479">
                  <c:v>15.399649000000098</c:v>
                </c:pt>
                <c:pt idx="23480">
                  <c:v>15.399162</c:v>
                </c:pt>
                <c:pt idx="23481">
                  <c:v>15.400642000000024</c:v>
                </c:pt>
                <c:pt idx="23482">
                  <c:v>15.399446000000134</c:v>
                </c:pt>
                <c:pt idx="23483">
                  <c:v>15.399453000000006</c:v>
                </c:pt>
                <c:pt idx="23484">
                  <c:v>15.399159000000004</c:v>
                </c:pt>
                <c:pt idx="23485">
                  <c:v>15.400693</c:v>
                </c:pt>
                <c:pt idx="23486">
                  <c:v>15.399404000000114</c:v>
                </c:pt>
                <c:pt idx="23487">
                  <c:v>15.400841</c:v>
                </c:pt>
                <c:pt idx="23488">
                  <c:v>15.399788000000004</c:v>
                </c:pt>
                <c:pt idx="23489">
                  <c:v>15.400265000000001</c:v>
                </c:pt>
                <c:pt idx="23490">
                  <c:v>15.399222</c:v>
                </c:pt>
                <c:pt idx="23491">
                  <c:v>15.39996</c:v>
                </c:pt>
                <c:pt idx="23492">
                  <c:v>15.399436000000154</c:v>
                </c:pt>
                <c:pt idx="23493">
                  <c:v>15.400236000000024</c:v>
                </c:pt>
                <c:pt idx="23494">
                  <c:v>15.398557</c:v>
                </c:pt>
                <c:pt idx="23495">
                  <c:v>15.39808</c:v>
                </c:pt>
                <c:pt idx="23496">
                  <c:v>15.399529000000006</c:v>
                </c:pt>
                <c:pt idx="23497">
                  <c:v>15.398567</c:v>
                </c:pt>
                <c:pt idx="23498">
                  <c:v>15.398647</c:v>
                </c:pt>
                <c:pt idx="23499">
                  <c:v>15.399476000000076</c:v>
                </c:pt>
                <c:pt idx="23500">
                  <c:v>15.400377999999998</c:v>
                </c:pt>
                <c:pt idx="23501">
                  <c:v>15.400081</c:v>
                </c:pt>
                <c:pt idx="23502">
                  <c:v>15.399522000000006</c:v>
                </c:pt>
                <c:pt idx="23503">
                  <c:v>15.400256000000002</c:v>
                </c:pt>
                <c:pt idx="23504">
                  <c:v>15.400029</c:v>
                </c:pt>
                <c:pt idx="23505">
                  <c:v>15.398760999999999</c:v>
                </c:pt>
                <c:pt idx="23506">
                  <c:v>15.400108000000001</c:v>
                </c:pt>
                <c:pt idx="23507">
                  <c:v>15.399911000000001</c:v>
                </c:pt>
                <c:pt idx="23508">
                  <c:v>15.399616000000076</c:v>
                </c:pt>
                <c:pt idx="23509">
                  <c:v>15.398996</c:v>
                </c:pt>
                <c:pt idx="23510">
                  <c:v>15.39997</c:v>
                </c:pt>
                <c:pt idx="23511">
                  <c:v>15.400941</c:v>
                </c:pt>
                <c:pt idx="23512">
                  <c:v>15.399198</c:v>
                </c:pt>
                <c:pt idx="23513">
                  <c:v>15.399594000000109</c:v>
                </c:pt>
                <c:pt idx="23514">
                  <c:v>15.400312</c:v>
                </c:pt>
                <c:pt idx="23515">
                  <c:v>15.399375000000001</c:v>
                </c:pt>
                <c:pt idx="23516">
                  <c:v>15.400098</c:v>
                </c:pt>
                <c:pt idx="23517">
                  <c:v>15.398654000000002</c:v>
                </c:pt>
                <c:pt idx="23518">
                  <c:v>15.399261000000001</c:v>
                </c:pt>
                <c:pt idx="23519">
                  <c:v>15.40099</c:v>
                </c:pt>
                <c:pt idx="23520">
                  <c:v>15.398486000000098</c:v>
                </c:pt>
                <c:pt idx="23521">
                  <c:v>15.399005000000002</c:v>
                </c:pt>
                <c:pt idx="23522">
                  <c:v>15.400162</c:v>
                </c:pt>
                <c:pt idx="23523">
                  <c:v>15.399934000000076</c:v>
                </c:pt>
                <c:pt idx="23524">
                  <c:v>15.399405000000026</c:v>
                </c:pt>
                <c:pt idx="23525">
                  <c:v>15.399157000000002</c:v>
                </c:pt>
                <c:pt idx="23526">
                  <c:v>15.397981</c:v>
                </c:pt>
                <c:pt idx="23527">
                  <c:v>15.400516000000026</c:v>
                </c:pt>
                <c:pt idx="23528">
                  <c:v>15.401065000000001</c:v>
                </c:pt>
                <c:pt idx="23529">
                  <c:v>15.399947000000004</c:v>
                </c:pt>
                <c:pt idx="23530">
                  <c:v>15.399570000000002</c:v>
                </c:pt>
                <c:pt idx="23531">
                  <c:v>15.400864</c:v>
                </c:pt>
                <c:pt idx="23532">
                  <c:v>15.399522000000006</c:v>
                </c:pt>
                <c:pt idx="23533">
                  <c:v>15.4008</c:v>
                </c:pt>
                <c:pt idx="23534">
                  <c:v>15.400618</c:v>
                </c:pt>
                <c:pt idx="23535">
                  <c:v>15.400434000000118</c:v>
                </c:pt>
                <c:pt idx="23536">
                  <c:v>15.400740000000004</c:v>
                </c:pt>
                <c:pt idx="23537">
                  <c:v>15.400949000000002</c:v>
                </c:pt>
                <c:pt idx="23538">
                  <c:v>15.400154000000002</c:v>
                </c:pt>
                <c:pt idx="23539">
                  <c:v>15.399914000000004</c:v>
                </c:pt>
                <c:pt idx="23540">
                  <c:v>15.399280000000006</c:v>
                </c:pt>
                <c:pt idx="23541">
                  <c:v>15.400064</c:v>
                </c:pt>
                <c:pt idx="23542">
                  <c:v>15.400456000000098</c:v>
                </c:pt>
                <c:pt idx="23543">
                  <c:v>15.400339000000002</c:v>
                </c:pt>
                <c:pt idx="23544">
                  <c:v>15.400546000000103</c:v>
                </c:pt>
                <c:pt idx="23545">
                  <c:v>15.399519000000026</c:v>
                </c:pt>
                <c:pt idx="23546">
                  <c:v>15.400913000000001</c:v>
                </c:pt>
                <c:pt idx="23547">
                  <c:v>15.401457000000002</c:v>
                </c:pt>
                <c:pt idx="23548">
                  <c:v>15.400681000000002</c:v>
                </c:pt>
                <c:pt idx="23549">
                  <c:v>15.401343000000001</c:v>
                </c:pt>
                <c:pt idx="23550">
                  <c:v>15.401263999999999</c:v>
                </c:pt>
                <c:pt idx="23551">
                  <c:v>15.400730000000006</c:v>
                </c:pt>
                <c:pt idx="23552">
                  <c:v>15.400664000000004</c:v>
                </c:pt>
                <c:pt idx="23553">
                  <c:v>15.399954000000006</c:v>
                </c:pt>
                <c:pt idx="23554">
                  <c:v>15.399457000000076</c:v>
                </c:pt>
                <c:pt idx="23555">
                  <c:v>15.400025000000001</c:v>
                </c:pt>
                <c:pt idx="23556">
                  <c:v>15.400167</c:v>
                </c:pt>
                <c:pt idx="23557">
                  <c:v>15.399769000000004</c:v>
                </c:pt>
                <c:pt idx="23558">
                  <c:v>15.398877999999998</c:v>
                </c:pt>
                <c:pt idx="23559">
                  <c:v>15.400271999999999</c:v>
                </c:pt>
                <c:pt idx="23560">
                  <c:v>15.399377000000001</c:v>
                </c:pt>
                <c:pt idx="23561">
                  <c:v>15.39852</c:v>
                </c:pt>
                <c:pt idx="23562">
                  <c:v>15.399752000000024</c:v>
                </c:pt>
                <c:pt idx="23563">
                  <c:v>15.400155</c:v>
                </c:pt>
                <c:pt idx="23564">
                  <c:v>15.399780000000026</c:v>
                </c:pt>
                <c:pt idx="23565">
                  <c:v>15.399093000000002</c:v>
                </c:pt>
                <c:pt idx="23566">
                  <c:v>15.400703</c:v>
                </c:pt>
                <c:pt idx="23567">
                  <c:v>15.400191</c:v>
                </c:pt>
                <c:pt idx="23568">
                  <c:v>15.400034000000026</c:v>
                </c:pt>
                <c:pt idx="23569">
                  <c:v>15.399352</c:v>
                </c:pt>
                <c:pt idx="23570">
                  <c:v>15.399688000000006</c:v>
                </c:pt>
                <c:pt idx="23571">
                  <c:v>15.399900000000002</c:v>
                </c:pt>
                <c:pt idx="23572">
                  <c:v>15.400648</c:v>
                </c:pt>
                <c:pt idx="23573">
                  <c:v>15.399790000000024</c:v>
                </c:pt>
                <c:pt idx="23574">
                  <c:v>15.400468</c:v>
                </c:pt>
                <c:pt idx="23575">
                  <c:v>15.400014000000002</c:v>
                </c:pt>
                <c:pt idx="23576">
                  <c:v>15.399804000000024</c:v>
                </c:pt>
                <c:pt idx="23577">
                  <c:v>15.398914</c:v>
                </c:pt>
                <c:pt idx="23578">
                  <c:v>15.399862000000002</c:v>
                </c:pt>
                <c:pt idx="23579">
                  <c:v>15.400213000000001</c:v>
                </c:pt>
                <c:pt idx="23580">
                  <c:v>15.399103</c:v>
                </c:pt>
                <c:pt idx="23581">
                  <c:v>15.399744000000076</c:v>
                </c:pt>
                <c:pt idx="23582">
                  <c:v>15.399054000000024</c:v>
                </c:pt>
                <c:pt idx="23583">
                  <c:v>15.398444000000024</c:v>
                </c:pt>
                <c:pt idx="23584">
                  <c:v>15.398937</c:v>
                </c:pt>
                <c:pt idx="23585">
                  <c:v>15.399926000000002</c:v>
                </c:pt>
                <c:pt idx="23586">
                  <c:v>15.400154000000002</c:v>
                </c:pt>
                <c:pt idx="23587">
                  <c:v>15.399912</c:v>
                </c:pt>
                <c:pt idx="23588">
                  <c:v>15.400812</c:v>
                </c:pt>
                <c:pt idx="23589">
                  <c:v>15.399626000000024</c:v>
                </c:pt>
                <c:pt idx="23590">
                  <c:v>15.400538000000006</c:v>
                </c:pt>
                <c:pt idx="23591">
                  <c:v>15.400584000000102</c:v>
                </c:pt>
                <c:pt idx="23592">
                  <c:v>15.399364</c:v>
                </c:pt>
                <c:pt idx="23593">
                  <c:v>15.399664000000024</c:v>
                </c:pt>
                <c:pt idx="23594">
                  <c:v>15.399535000000098</c:v>
                </c:pt>
                <c:pt idx="23595">
                  <c:v>15.399286000000076</c:v>
                </c:pt>
                <c:pt idx="23596">
                  <c:v>15.399590000000074</c:v>
                </c:pt>
                <c:pt idx="23597">
                  <c:v>15.399224</c:v>
                </c:pt>
                <c:pt idx="23598">
                  <c:v>15.398496000000026</c:v>
                </c:pt>
                <c:pt idx="23599">
                  <c:v>15.399949000000024</c:v>
                </c:pt>
                <c:pt idx="23600">
                  <c:v>15.400139000000006</c:v>
                </c:pt>
                <c:pt idx="23601">
                  <c:v>15.400241000000001</c:v>
                </c:pt>
                <c:pt idx="23602">
                  <c:v>15.400643000000002</c:v>
                </c:pt>
                <c:pt idx="23603">
                  <c:v>15.399451000000004</c:v>
                </c:pt>
                <c:pt idx="23604">
                  <c:v>15.400214</c:v>
                </c:pt>
                <c:pt idx="23605">
                  <c:v>15.399927</c:v>
                </c:pt>
                <c:pt idx="23606">
                  <c:v>15.401168999999999</c:v>
                </c:pt>
                <c:pt idx="23607">
                  <c:v>15.399287000000006</c:v>
                </c:pt>
                <c:pt idx="23608">
                  <c:v>15.401322999999998</c:v>
                </c:pt>
                <c:pt idx="23609">
                  <c:v>15.400278999999999</c:v>
                </c:pt>
                <c:pt idx="23610">
                  <c:v>15.400074</c:v>
                </c:pt>
                <c:pt idx="23611">
                  <c:v>15.399403000000024</c:v>
                </c:pt>
                <c:pt idx="23612">
                  <c:v>15.399930000000024</c:v>
                </c:pt>
                <c:pt idx="23613">
                  <c:v>15.399787000000074</c:v>
                </c:pt>
                <c:pt idx="23614">
                  <c:v>15.400104000000002</c:v>
                </c:pt>
                <c:pt idx="23615">
                  <c:v>15.400949000000002</c:v>
                </c:pt>
                <c:pt idx="23616">
                  <c:v>15.399180000000024</c:v>
                </c:pt>
                <c:pt idx="23617">
                  <c:v>15.399897000000006</c:v>
                </c:pt>
                <c:pt idx="23618">
                  <c:v>15.400281</c:v>
                </c:pt>
                <c:pt idx="23619">
                  <c:v>15.400949000000002</c:v>
                </c:pt>
                <c:pt idx="23620">
                  <c:v>15.399211000000001</c:v>
                </c:pt>
                <c:pt idx="23621">
                  <c:v>15.399408000000006</c:v>
                </c:pt>
                <c:pt idx="23622">
                  <c:v>15.400787000000006</c:v>
                </c:pt>
                <c:pt idx="23623">
                  <c:v>15.398376000000001</c:v>
                </c:pt>
                <c:pt idx="23624">
                  <c:v>15.399904000000006</c:v>
                </c:pt>
                <c:pt idx="23625">
                  <c:v>15.401354</c:v>
                </c:pt>
                <c:pt idx="23626">
                  <c:v>15.400132000000006</c:v>
                </c:pt>
                <c:pt idx="23627">
                  <c:v>15.39921</c:v>
                </c:pt>
                <c:pt idx="23628">
                  <c:v>15.401060999999999</c:v>
                </c:pt>
                <c:pt idx="23629">
                  <c:v>15.400351000000001</c:v>
                </c:pt>
                <c:pt idx="23630">
                  <c:v>15.401366999999999</c:v>
                </c:pt>
                <c:pt idx="23631">
                  <c:v>15.400506000000076</c:v>
                </c:pt>
                <c:pt idx="23632">
                  <c:v>15.39884</c:v>
                </c:pt>
                <c:pt idx="23633">
                  <c:v>15.401697</c:v>
                </c:pt>
                <c:pt idx="23634">
                  <c:v>15.398900000000001</c:v>
                </c:pt>
                <c:pt idx="23635">
                  <c:v>15.400227000000001</c:v>
                </c:pt>
                <c:pt idx="23636">
                  <c:v>15.399740000000024</c:v>
                </c:pt>
                <c:pt idx="23637">
                  <c:v>15.399114000000004</c:v>
                </c:pt>
                <c:pt idx="23638">
                  <c:v>15.399632000000109</c:v>
                </c:pt>
                <c:pt idx="23639">
                  <c:v>15.399952000000004</c:v>
                </c:pt>
                <c:pt idx="23640">
                  <c:v>15.400008</c:v>
                </c:pt>
                <c:pt idx="23641">
                  <c:v>15.400313000000001</c:v>
                </c:pt>
                <c:pt idx="23642">
                  <c:v>15.399652000000026</c:v>
                </c:pt>
                <c:pt idx="23643">
                  <c:v>15.399761</c:v>
                </c:pt>
                <c:pt idx="23644">
                  <c:v>15.399749000000076</c:v>
                </c:pt>
                <c:pt idx="23645">
                  <c:v>15.399522000000006</c:v>
                </c:pt>
                <c:pt idx="23646">
                  <c:v>15.400180000000002</c:v>
                </c:pt>
                <c:pt idx="23647">
                  <c:v>15.399044000000076</c:v>
                </c:pt>
                <c:pt idx="23648">
                  <c:v>15.398513000000001</c:v>
                </c:pt>
                <c:pt idx="23649">
                  <c:v>15.400785000000004</c:v>
                </c:pt>
                <c:pt idx="23650">
                  <c:v>15.400483000000024</c:v>
                </c:pt>
                <c:pt idx="23651">
                  <c:v>15.399213</c:v>
                </c:pt>
                <c:pt idx="23652">
                  <c:v>15.399265</c:v>
                </c:pt>
                <c:pt idx="23653">
                  <c:v>15.39879</c:v>
                </c:pt>
                <c:pt idx="23654">
                  <c:v>15.399280000000006</c:v>
                </c:pt>
                <c:pt idx="23655">
                  <c:v>15.397838</c:v>
                </c:pt>
                <c:pt idx="23656">
                  <c:v>15.399238</c:v>
                </c:pt>
                <c:pt idx="23657">
                  <c:v>15.399534000000129</c:v>
                </c:pt>
                <c:pt idx="23658">
                  <c:v>15.400338</c:v>
                </c:pt>
                <c:pt idx="23659">
                  <c:v>15.399804000000024</c:v>
                </c:pt>
                <c:pt idx="23660">
                  <c:v>15.399359</c:v>
                </c:pt>
                <c:pt idx="23661">
                  <c:v>15.398877999999998</c:v>
                </c:pt>
                <c:pt idx="23662">
                  <c:v>15.399447000000105</c:v>
                </c:pt>
                <c:pt idx="23663">
                  <c:v>15.398546000000024</c:v>
                </c:pt>
                <c:pt idx="23664">
                  <c:v>15.399093000000002</c:v>
                </c:pt>
                <c:pt idx="23665">
                  <c:v>15.399726000000006</c:v>
                </c:pt>
                <c:pt idx="23666">
                  <c:v>15.399580000000102</c:v>
                </c:pt>
                <c:pt idx="23667">
                  <c:v>15.399290000000002</c:v>
                </c:pt>
                <c:pt idx="23668">
                  <c:v>15.398120999999998</c:v>
                </c:pt>
                <c:pt idx="23669">
                  <c:v>15.399153</c:v>
                </c:pt>
                <c:pt idx="23670">
                  <c:v>15.399139000000076</c:v>
                </c:pt>
                <c:pt idx="23671">
                  <c:v>15.399284000000026</c:v>
                </c:pt>
                <c:pt idx="23672">
                  <c:v>15.399819000000004</c:v>
                </c:pt>
                <c:pt idx="23673">
                  <c:v>15.398707</c:v>
                </c:pt>
                <c:pt idx="23674">
                  <c:v>15.400360000000001</c:v>
                </c:pt>
                <c:pt idx="23675">
                  <c:v>15.400780000000006</c:v>
                </c:pt>
                <c:pt idx="23676">
                  <c:v>15.400023000000001</c:v>
                </c:pt>
                <c:pt idx="23677">
                  <c:v>15.398453</c:v>
                </c:pt>
                <c:pt idx="23678">
                  <c:v>15.399714000000024</c:v>
                </c:pt>
                <c:pt idx="23679">
                  <c:v>15.400112</c:v>
                </c:pt>
                <c:pt idx="23680">
                  <c:v>15.399117</c:v>
                </c:pt>
                <c:pt idx="23681">
                  <c:v>15.399209000000004</c:v>
                </c:pt>
                <c:pt idx="23682">
                  <c:v>15.400650000000002</c:v>
                </c:pt>
                <c:pt idx="23683">
                  <c:v>15.399430000000118</c:v>
                </c:pt>
                <c:pt idx="23684">
                  <c:v>15.400073000000001</c:v>
                </c:pt>
                <c:pt idx="23685">
                  <c:v>15.399579000000006</c:v>
                </c:pt>
                <c:pt idx="23686">
                  <c:v>15.399437000000122</c:v>
                </c:pt>
                <c:pt idx="23687">
                  <c:v>15.402246000000074</c:v>
                </c:pt>
                <c:pt idx="23688">
                  <c:v>15.399092000000024</c:v>
                </c:pt>
                <c:pt idx="23689">
                  <c:v>15.400764000000002</c:v>
                </c:pt>
                <c:pt idx="23690">
                  <c:v>15.400511</c:v>
                </c:pt>
                <c:pt idx="23691">
                  <c:v>15.400955</c:v>
                </c:pt>
                <c:pt idx="23692">
                  <c:v>15.401846000000004</c:v>
                </c:pt>
                <c:pt idx="23693">
                  <c:v>15.400406000000102</c:v>
                </c:pt>
                <c:pt idx="23694">
                  <c:v>15.399825</c:v>
                </c:pt>
                <c:pt idx="23695">
                  <c:v>15.401628000000001</c:v>
                </c:pt>
                <c:pt idx="23696">
                  <c:v>15.377172</c:v>
                </c:pt>
                <c:pt idx="23697">
                  <c:v>15.357272</c:v>
                </c:pt>
                <c:pt idx="23698">
                  <c:v>15.415757000000006</c:v>
                </c:pt>
                <c:pt idx="23699">
                  <c:v>15.409903</c:v>
                </c:pt>
                <c:pt idx="23700">
                  <c:v>15.399469000000026</c:v>
                </c:pt>
                <c:pt idx="23701">
                  <c:v>15.390939000000024</c:v>
                </c:pt>
                <c:pt idx="23702">
                  <c:v>15.385757000000076</c:v>
                </c:pt>
                <c:pt idx="23703">
                  <c:v>15.384894000000006</c:v>
                </c:pt>
                <c:pt idx="23704">
                  <c:v>15.385488000000111</c:v>
                </c:pt>
                <c:pt idx="23705">
                  <c:v>15.386173000000001</c:v>
                </c:pt>
                <c:pt idx="23706">
                  <c:v>15.389375000000001</c:v>
                </c:pt>
                <c:pt idx="23707">
                  <c:v>15.393239000000024</c:v>
                </c:pt>
                <c:pt idx="23708">
                  <c:v>15.395609000000105</c:v>
                </c:pt>
                <c:pt idx="23709">
                  <c:v>15.397903000000001</c:v>
                </c:pt>
                <c:pt idx="23710">
                  <c:v>15.399466000000105</c:v>
                </c:pt>
                <c:pt idx="23711">
                  <c:v>15.401237</c:v>
                </c:pt>
                <c:pt idx="23712">
                  <c:v>15.402715000000002</c:v>
                </c:pt>
                <c:pt idx="23713">
                  <c:v>15.403623</c:v>
                </c:pt>
                <c:pt idx="23714">
                  <c:v>15.403753</c:v>
                </c:pt>
                <c:pt idx="23715">
                  <c:v>15.4049</c:v>
                </c:pt>
                <c:pt idx="23716">
                  <c:v>15.403916000000002</c:v>
                </c:pt>
                <c:pt idx="23717">
                  <c:v>15.403227999999999</c:v>
                </c:pt>
                <c:pt idx="23718">
                  <c:v>15.405055000000004</c:v>
                </c:pt>
                <c:pt idx="23719">
                  <c:v>15.403903</c:v>
                </c:pt>
                <c:pt idx="23720">
                  <c:v>15.402955</c:v>
                </c:pt>
                <c:pt idx="23721">
                  <c:v>15.403322999999999</c:v>
                </c:pt>
                <c:pt idx="23722">
                  <c:v>15.401157</c:v>
                </c:pt>
                <c:pt idx="23723">
                  <c:v>15.400701</c:v>
                </c:pt>
                <c:pt idx="23724">
                  <c:v>15.401020000000001</c:v>
                </c:pt>
                <c:pt idx="23725">
                  <c:v>15.401793</c:v>
                </c:pt>
                <c:pt idx="23726">
                  <c:v>15.283627999999998</c:v>
                </c:pt>
                <c:pt idx="23727">
                  <c:v>15.193117999999998</c:v>
                </c:pt>
                <c:pt idx="23728">
                  <c:v>15.102496000000107</c:v>
                </c:pt>
                <c:pt idx="23729">
                  <c:v>15.016063000000001</c:v>
                </c:pt>
                <c:pt idx="23730">
                  <c:v>14.923678000000001</c:v>
                </c:pt>
                <c:pt idx="23731">
                  <c:v>14.819621</c:v>
                </c:pt>
                <c:pt idx="23732">
                  <c:v>14.714511999999999</c:v>
                </c:pt>
                <c:pt idx="23733">
                  <c:v>14.609640000000002</c:v>
                </c:pt>
                <c:pt idx="23734">
                  <c:v>14.514050000000001</c:v>
                </c:pt>
                <c:pt idx="23735">
                  <c:v>14.415384000000024</c:v>
                </c:pt>
                <c:pt idx="23736">
                  <c:v>14.311259</c:v>
                </c:pt>
                <c:pt idx="23737">
                  <c:v>14.210270999999999</c:v>
                </c:pt>
                <c:pt idx="23738">
                  <c:v>14.110588</c:v>
                </c:pt>
                <c:pt idx="23739">
                  <c:v>14.014010999999998</c:v>
                </c:pt>
                <c:pt idx="23740">
                  <c:v>13.913429000000002</c:v>
                </c:pt>
                <c:pt idx="23741">
                  <c:v>13.815228000000001</c:v>
                </c:pt>
                <c:pt idx="23742">
                  <c:v>13.715194</c:v>
                </c:pt>
                <c:pt idx="23743">
                  <c:v>13.607295000000001</c:v>
                </c:pt>
                <c:pt idx="23744">
                  <c:v>13.507533</c:v>
                </c:pt>
                <c:pt idx="23745">
                  <c:v>13.409835000000006</c:v>
                </c:pt>
                <c:pt idx="23746">
                  <c:v>13.315134000000111</c:v>
                </c:pt>
                <c:pt idx="23747">
                  <c:v>13.222012999999999</c:v>
                </c:pt>
                <c:pt idx="23748">
                  <c:v>13.120106</c:v>
                </c:pt>
                <c:pt idx="23749">
                  <c:v>13.014196</c:v>
                </c:pt>
                <c:pt idx="23750">
                  <c:v>12.915772</c:v>
                </c:pt>
                <c:pt idx="23751">
                  <c:v>12.818645</c:v>
                </c:pt>
                <c:pt idx="23752">
                  <c:v>12.723916999999998</c:v>
                </c:pt>
                <c:pt idx="23753">
                  <c:v>12.621268999999998</c:v>
                </c:pt>
                <c:pt idx="23754">
                  <c:v>12.515980000000004</c:v>
                </c:pt>
                <c:pt idx="23755">
                  <c:v>12.415995000000002</c:v>
                </c:pt>
                <c:pt idx="23756">
                  <c:v>12.321801000000001</c:v>
                </c:pt>
                <c:pt idx="23757">
                  <c:v>12.226766</c:v>
                </c:pt>
                <c:pt idx="23758">
                  <c:v>12.124434000000004</c:v>
                </c:pt>
                <c:pt idx="23759">
                  <c:v>12.021744</c:v>
                </c:pt>
                <c:pt idx="23760">
                  <c:v>11.924651000000001</c:v>
                </c:pt>
                <c:pt idx="23761">
                  <c:v>11.827902</c:v>
                </c:pt>
                <c:pt idx="23762">
                  <c:v>11.725379999999999</c:v>
                </c:pt>
                <c:pt idx="23763">
                  <c:v>11.626710000000001</c:v>
                </c:pt>
                <c:pt idx="23764">
                  <c:v>11.525435000000074</c:v>
                </c:pt>
                <c:pt idx="23765">
                  <c:v>11.425725</c:v>
                </c:pt>
                <c:pt idx="23766">
                  <c:v>11.331302000000001</c:v>
                </c:pt>
                <c:pt idx="23767">
                  <c:v>11.231290999999999</c:v>
                </c:pt>
                <c:pt idx="23768">
                  <c:v>11.129778999999999</c:v>
                </c:pt>
                <c:pt idx="23769">
                  <c:v>11.032866</c:v>
                </c:pt>
                <c:pt idx="23770">
                  <c:v>10.92699</c:v>
                </c:pt>
                <c:pt idx="23771">
                  <c:v>10.829798</c:v>
                </c:pt>
                <c:pt idx="23772">
                  <c:v>10.733328999999998</c:v>
                </c:pt>
                <c:pt idx="23773">
                  <c:v>10.636072999999998</c:v>
                </c:pt>
                <c:pt idx="23774">
                  <c:v>10.53271</c:v>
                </c:pt>
                <c:pt idx="23775">
                  <c:v>10.429756000000006</c:v>
                </c:pt>
                <c:pt idx="23776">
                  <c:v>10.331867999999998</c:v>
                </c:pt>
                <c:pt idx="23777">
                  <c:v>10.23645</c:v>
                </c:pt>
                <c:pt idx="23778">
                  <c:v>10.139825999999999</c:v>
                </c:pt>
                <c:pt idx="23779">
                  <c:v>10.037603000000001</c:v>
                </c:pt>
                <c:pt idx="23780">
                  <c:v>9.9327850000000026</c:v>
                </c:pt>
                <c:pt idx="23781">
                  <c:v>9.8373279999999994</c:v>
                </c:pt>
                <c:pt idx="23782">
                  <c:v>9.7419843999999998</c:v>
                </c:pt>
                <c:pt idx="23783">
                  <c:v>9.6409568999999991</c:v>
                </c:pt>
                <c:pt idx="23784">
                  <c:v>9.5416135999999998</c:v>
                </c:pt>
                <c:pt idx="23785">
                  <c:v>9.4429550000000013</c:v>
                </c:pt>
                <c:pt idx="23786">
                  <c:v>9.3420181000000024</c:v>
                </c:pt>
                <c:pt idx="23787">
                  <c:v>9.2421607999999988</c:v>
                </c:pt>
                <c:pt idx="23788">
                  <c:v>9.1389932999999992</c:v>
                </c:pt>
                <c:pt idx="23789">
                  <c:v>9.0389565999999988</c:v>
                </c:pt>
                <c:pt idx="23790">
                  <c:v>8.9395733000000011</c:v>
                </c:pt>
                <c:pt idx="23791">
                  <c:v>8.8419962000000005</c:v>
                </c:pt>
                <c:pt idx="23792">
                  <c:v>8.7477550999999991</c:v>
                </c:pt>
                <c:pt idx="23793">
                  <c:v>8.6520529000000028</c:v>
                </c:pt>
                <c:pt idx="23794">
                  <c:v>8.5518627000000009</c:v>
                </c:pt>
                <c:pt idx="23795">
                  <c:v>8.4494305000000267</c:v>
                </c:pt>
                <c:pt idx="23796">
                  <c:v>8.3440046000000034</c:v>
                </c:pt>
                <c:pt idx="23797">
                  <c:v>8.2515754999999995</c:v>
                </c:pt>
                <c:pt idx="23798">
                  <c:v>8.1530180000000012</c:v>
                </c:pt>
                <c:pt idx="23799">
                  <c:v>8.0490283999999992</c:v>
                </c:pt>
                <c:pt idx="23800">
                  <c:v>7.9152082999999998</c:v>
                </c:pt>
                <c:pt idx="23801">
                  <c:v>7.8282394000000002</c:v>
                </c:pt>
                <c:pt idx="23802">
                  <c:v>7.7474908999999945</c:v>
                </c:pt>
                <c:pt idx="23803">
                  <c:v>7.6642755999999377</c:v>
                </c:pt>
                <c:pt idx="23804">
                  <c:v>7.5640353999999377</c:v>
                </c:pt>
                <c:pt idx="23805">
                  <c:v>7.4593182000000002</c:v>
                </c:pt>
                <c:pt idx="23806">
                  <c:v>7.3592691000000636</c:v>
                </c:pt>
                <c:pt idx="23807">
                  <c:v>7.2564944999999996</c:v>
                </c:pt>
                <c:pt idx="23808">
                  <c:v>7.1612839999999975</c:v>
                </c:pt>
                <c:pt idx="23809">
                  <c:v>7.0587926000000003</c:v>
                </c:pt>
                <c:pt idx="23810">
                  <c:v>6.9584975</c:v>
                </c:pt>
                <c:pt idx="23811">
                  <c:v>6.8588724000000001</c:v>
                </c:pt>
                <c:pt idx="23812">
                  <c:v>6.7583427000000134</c:v>
                </c:pt>
                <c:pt idx="23813">
                  <c:v>6.6636199999999945</c:v>
                </c:pt>
                <c:pt idx="23814">
                  <c:v>6.5600456999999945</c:v>
                </c:pt>
                <c:pt idx="23815">
                  <c:v>6.4608464000000003</c:v>
                </c:pt>
                <c:pt idx="23816">
                  <c:v>6.3635806999999645</c:v>
                </c:pt>
                <c:pt idx="23817">
                  <c:v>6.2604990000000003</c:v>
                </c:pt>
                <c:pt idx="23818">
                  <c:v>6.1655716999999655</c:v>
                </c:pt>
                <c:pt idx="23819">
                  <c:v>6.0673965999999755</c:v>
                </c:pt>
                <c:pt idx="23820">
                  <c:v>5.9633469999999997</c:v>
                </c:pt>
                <c:pt idx="23821">
                  <c:v>5.8670863999999376</c:v>
                </c:pt>
                <c:pt idx="23822">
                  <c:v>5.7656554999999985</c:v>
                </c:pt>
                <c:pt idx="23823">
                  <c:v>5.6645788999999258</c:v>
                </c:pt>
                <c:pt idx="23824">
                  <c:v>5.5653242999999755</c:v>
                </c:pt>
                <c:pt idx="23825">
                  <c:v>5.4695600999999998</c:v>
                </c:pt>
                <c:pt idx="23826">
                  <c:v>5.3690394999999995</c:v>
                </c:pt>
                <c:pt idx="23827">
                  <c:v>5.2679671999999975</c:v>
                </c:pt>
                <c:pt idx="23828">
                  <c:v>5.1693849999999655</c:v>
                </c:pt>
                <c:pt idx="23829">
                  <c:v>5.0736847000000003</c:v>
                </c:pt>
                <c:pt idx="23830">
                  <c:v>4.9705953999999997</c:v>
                </c:pt>
                <c:pt idx="23831">
                  <c:v>4.8711905</c:v>
                </c:pt>
                <c:pt idx="23832">
                  <c:v>4.7728567000000002</c:v>
                </c:pt>
                <c:pt idx="23833">
                  <c:v>4.6633882999999745</c:v>
                </c:pt>
                <c:pt idx="23834">
                  <c:v>4.5450435000000002</c:v>
                </c:pt>
                <c:pt idx="23835">
                  <c:v>4.4612775000000013</c:v>
                </c:pt>
                <c:pt idx="23836">
                  <c:v>4.3739629000000004</c:v>
                </c:pt>
                <c:pt idx="23837">
                  <c:v>4.2840465999999955</c:v>
                </c:pt>
                <c:pt idx="23838">
                  <c:v>4.1820740999999755</c:v>
                </c:pt>
                <c:pt idx="23839">
                  <c:v>4.0772047000000002</c:v>
                </c:pt>
                <c:pt idx="23840">
                  <c:v>3.9776987999999998</c:v>
                </c:pt>
                <c:pt idx="23841">
                  <c:v>3.8788268999999977</c:v>
                </c:pt>
                <c:pt idx="23842">
                  <c:v>3.7833443000000249</c:v>
                </c:pt>
                <c:pt idx="23843">
                  <c:v>3.6867282000000001</c:v>
                </c:pt>
                <c:pt idx="23844">
                  <c:v>3.5820700999999997</c:v>
                </c:pt>
                <c:pt idx="23845">
                  <c:v>3.4846751999999968</c:v>
                </c:pt>
                <c:pt idx="23846">
                  <c:v>3.3851656999999977</c:v>
                </c:pt>
                <c:pt idx="23847">
                  <c:v>3.2836943000000263</c:v>
                </c:pt>
                <c:pt idx="23848">
                  <c:v>3.1827611999999998</c:v>
                </c:pt>
                <c:pt idx="23849">
                  <c:v>3.0833458999999999</c:v>
                </c:pt>
                <c:pt idx="23850">
                  <c:v>2.9885347000000353</c:v>
                </c:pt>
                <c:pt idx="23851">
                  <c:v>2.8886902000000001</c:v>
                </c:pt>
                <c:pt idx="23852">
                  <c:v>2.7872721999999999</c:v>
                </c:pt>
                <c:pt idx="23853">
                  <c:v>2.6883686</c:v>
                </c:pt>
                <c:pt idx="23854">
                  <c:v>2.5851319000000212</c:v>
                </c:pt>
                <c:pt idx="23855">
                  <c:v>2.4900769999999977</c:v>
                </c:pt>
                <c:pt idx="23856">
                  <c:v>2.3904492999999967</c:v>
                </c:pt>
                <c:pt idx="23857">
                  <c:v>2.2891485999999999</c:v>
                </c:pt>
                <c:pt idx="23858">
                  <c:v>2.1899158999999999</c:v>
                </c:pt>
                <c:pt idx="23859">
                  <c:v>2.0894290999999998</c:v>
                </c:pt>
                <c:pt idx="23860">
                  <c:v>1.991427099999999</c:v>
                </c:pt>
                <c:pt idx="23861">
                  <c:v>1.8907206999999886</c:v>
                </c:pt>
                <c:pt idx="23862">
                  <c:v>1.7947610999999895</c:v>
                </c:pt>
                <c:pt idx="23863">
                  <c:v>1.6926732</c:v>
                </c:pt>
                <c:pt idx="23864">
                  <c:v>1.5912659</c:v>
                </c:pt>
                <c:pt idx="23865">
                  <c:v>1.4888215999999868</c:v>
                </c:pt>
                <c:pt idx="23866">
                  <c:v>1.3921403000000001</c:v>
                </c:pt>
                <c:pt idx="23867">
                  <c:v>1.2977225999999895</c:v>
                </c:pt>
                <c:pt idx="23868">
                  <c:v>1.197926799999987</c:v>
                </c:pt>
                <c:pt idx="23869">
                  <c:v>1.0968116999999895</c:v>
                </c:pt>
                <c:pt idx="23870">
                  <c:v>0.99672645000000004</c:v>
                </c:pt>
                <c:pt idx="23871">
                  <c:v>0.90126716999999068</c:v>
                </c:pt>
                <c:pt idx="23872">
                  <c:v>0.80185079999999997</c:v>
                </c:pt>
                <c:pt idx="23873">
                  <c:v>0.69929403000000634</c:v>
                </c:pt>
                <c:pt idx="23874">
                  <c:v>0.60147315000000001</c:v>
                </c:pt>
                <c:pt idx="23875">
                  <c:v>0.50048935000000006</c:v>
                </c:pt>
                <c:pt idx="23876">
                  <c:v>0.46818307000000031</c:v>
                </c:pt>
                <c:pt idx="23877">
                  <c:v>0.47799635000000001</c:v>
                </c:pt>
                <c:pt idx="23878">
                  <c:v>0.48359498000000295</c:v>
                </c:pt>
                <c:pt idx="23879">
                  <c:v>0.49007043000000261</c:v>
                </c:pt>
                <c:pt idx="23880">
                  <c:v>0.49410418000000278</c:v>
                </c:pt>
                <c:pt idx="23881">
                  <c:v>0.49833924000000002</c:v>
                </c:pt>
                <c:pt idx="23882">
                  <c:v>0.50212186999999997</c:v>
                </c:pt>
                <c:pt idx="23883">
                  <c:v>0.50334035999999949</c:v>
                </c:pt>
                <c:pt idx="23884">
                  <c:v>0.5069826199999995</c:v>
                </c:pt>
                <c:pt idx="23885">
                  <c:v>0.50537037999999956</c:v>
                </c:pt>
                <c:pt idx="23886">
                  <c:v>0.50686668999999318</c:v>
                </c:pt>
                <c:pt idx="23887">
                  <c:v>0.50608145999999998</c:v>
                </c:pt>
                <c:pt idx="23888">
                  <c:v>0.50444316999999272</c:v>
                </c:pt>
                <c:pt idx="23889">
                  <c:v>0.5033431099999941</c:v>
                </c:pt>
                <c:pt idx="23890">
                  <c:v>0.50061082999999951</c:v>
                </c:pt>
                <c:pt idx="23891">
                  <c:v>0.5005369799999918</c:v>
                </c:pt>
                <c:pt idx="23892">
                  <c:v>0.49858865000000341</c:v>
                </c:pt>
                <c:pt idx="23893">
                  <c:v>0.49750513000000002</c:v>
                </c:pt>
                <c:pt idx="23894">
                  <c:v>0.4965678800000034</c:v>
                </c:pt>
                <c:pt idx="23895">
                  <c:v>0.49654260000000261</c:v>
                </c:pt>
                <c:pt idx="23896">
                  <c:v>0.49485064000000295</c:v>
                </c:pt>
                <c:pt idx="23897">
                  <c:v>0.4957186900000034</c:v>
                </c:pt>
                <c:pt idx="23898">
                  <c:v>0.49679756000000008</c:v>
                </c:pt>
                <c:pt idx="23899">
                  <c:v>0.49586919000000318</c:v>
                </c:pt>
                <c:pt idx="23900">
                  <c:v>0.49640641000000341</c:v>
                </c:pt>
                <c:pt idx="23901">
                  <c:v>0.49710348000000032</c:v>
                </c:pt>
                <c:pt idx="23902">
                  <c:v>0.49689063000000261</c:v>
                </c:pt>
                <c:pt idx="23903">
                  <c:v>0.49923429000000002</c:v>
                </c:pt>
                <c:pt idx="23904">
                  <c:v>0.49887010000000442</c:v>
                </c:pt>
                <c:pt idx="23905">
                  <c:v>0.49842125000000032</c:v>
                </c:pt>
                <c:pt idx="23906">
                  <c:v>0.49975055000000002</c:v>
                </c:pt>
                <c:pt idx="23907">
                  <c:v>0.50082177000000005</c:v>
                </c:pt>
                <c:pt idx="23908">
                  <c:v>0.50004255999999958</c:v>
                </c:pt>
                <c:pt idx="23909">
                  <c:v>0.50080400999999997</c:v>
                </c:pt>
                <c:pt idx="23910">
                  <c:v>0.50042205999999956</c:v>
                </c:pt>
                <c:pt idx="23911">
                  <c:v>0.50165771999999997</c:v>
                </c:pt>
                <c:pt idx="23912">
                  <c:v>0.50187099000000002</c:v>
                </c:pt>
                <c:pt idx="23913">
                  <c:v>0.5000507199999995</c:v>
                </c:pt>
                <c:pt idx="23914">
                  <c:v>0.50109172000000002</c:v>
                </c:pt>
                <c:pt idx="23915">
                  <c:v>0.49996480000000476</c:v>
                </c:pt>
                <c:pt idx="23916">
                  <c:v>0.50157421999999996</c:v>
                </c:pt>
                <c:pt idx="23917">
                  <c:v>0.50167203000000005</c:v>
                </c:pt>
                <c:pt idx="23918">
                  <c:v>0.50095670999999409</c:v>
                </c:pt>
                <c:pt idx="23919">
                  <c:v>0.50166469999999996</c:v>
                </c:pt>
                <c:pt idx="23920">
                  <c:v>0.50111221999999656</c:v>
                </c:pt>
                <c:pt idx="23921">
                  <c:v>0.50081818999999295</c:v>
                </c:pt>
              </c:numCache>
            </c:numRef>
          </c:yVal>
          <c:smooth val="0"/>
        </c:ser>
        <c:ser>
          <c:idx val="7"/>
          <c:order val="2"/>
          <c:tx>
            <c:strRef>
              <c:f>'E:\Thesis NTNU\data\Hydrostatic data\data\sand\[ML281_01_301.xls]DataMech'!$K$5</c:f>
              <c:strCache>
                <c:ptCount val="1"/>
                <c:pt idx="0">
                  <c:v>Avg. Pore Pressure</c:v>
                </c:pt>
              </c:strCache>
            </c:strRef>
          </c:tx>
          <c:spPr>
            <a:ln w="34925">
              <a:solidFill>
                <a:srgbClr val="0000FF"/>
              </a:solidFill>
              <a:prstDash val="solid"/>
            </a:ln>
          </c:spPr>
          <c:marker>
            <c:symbol val="none"/>
          </c:marker>
          <c:xVal>
            <c:numRef>
              <c:f>'E:\Thesis NTNU\data\Hydrostatic data\data\sand\[ML281_01_301.xls]DataMech'!$A$6:$A$30000</c:f>
              <c:numCache>
                <c:formatCode>General</c:formatCode>
                <c:ptCount val="29995"/>
                <c:pt idx="0">
                  <c:v>30.024902000000001</c:v>
                </c:pt>
                <c:pt idx="1">
                  <c:v>60.024902000000012</c:v>
                </c:pt>
                <c:pt idx="2">
                  <c:v>90.024901999999983</c:v>
                </c:pt>
                <c:pt idx="3">
                  <c:v>120.0249</c:v>
                </c:pt>
                <c:pt idx="4">
                  <c:v>150.0249</c:v>
                </c:pt>
                <c:pt idx="5">
                  <c:v>180.0249</c:v>
                </c:pt>
                <c:pt idx="6">
                  <c:v>210.0249</c:v>
                </c:pt>
                <c:pt idx="7">
                  <c:v>240.0249</c:v>
                </c:pt>
                <c:pt idx="8">
                  <c:v>270.0249</c:v>
                </c:pt>
                <c:pt idx="9">
                  <c:v>300.0249</c:v>
                </c:pt>
                <c:pt idx="10">
                  <c:v>330.0249</c:v>
                </c:pt>
                <c:pt idx="11">
                  <c:v>360.0249</c:v>
                </c:pt>
                <c:pt idx="12">
                  <c:v>390.0249</c:v>
                </c:pt>
                <c:pt idx="13">
                  <c:v>420.0249</c:v>
                </c:pt>
                <c:pt idx="14">
                  <c:v>450.0249</c:v>
                </c:pt>
                <c:pt idx="15">
                  <c:v>480.0249</c:v>
                </c:pt>
                <c:pt idx="16">
                  <c:v>510.0249</c:v>
                </c:pt>
                <c:pt idx="17">
                  <c:v>540.0249</c:v>
                </c:pt>
                <c:pt idx="18">
                  <c:v>570.0249</c:v>
                </c:pt>
                <c:pt idx="19">
                  <c:v>600.0249</c:v>
                </c:pt>
                <c:pt idx="20">
                  <c:v>630.0249</c:v>
                </c:pt>
                <c:pt idx="21">
                  <c:v>660.0249</c:v>
                </c:pt>
                <c:pt idx="22">
                  <c:v>690.0249</c:v>
                </c:pt>
                <c:pt idx="23">
                  <c:v>720.0249</c:v>
                </c:pt>
                <c:pt idx="24">
                  <c:v>750.0249</c:v>
                </c:pt>
                <c:pt idx="25">
                  <c:v>780.0249</c:v>
                </c:pt>
                <c:pt idx="26">
                  <c:v>810.0249</c:v>
                </c:pt>
                <c:pt idx="27">
                  <c:v>840.0249</c:v>
                </c:pt>
                <c:pt idx="28">
                  <c:v>870.0249</c:v>
                </c:pt>
                <c:pt idx="29">
                  <c:v>900.0249</c:v>
                </c:pt>
                <c:pt idx="30">
                  <c:v>930.0249</c:v>
                </c:pt>
                <c:pt idx="31">
                  <c:v>960.0249</c:v>
                </c:pt>
                <c:pt idx="32">
                  <c:v>990.0249</c:v>
                </c:pt>
                <c:pt idx="33">
                  <c:v>1020.0249</c:v>
                </c:pt>
                <c:pt idx="34">
                  <c:v>1050.0248999999999</c:v>
                </c:pt>
                <c:pt idx="35">
                  <c:v>1080.0248999999999</c:v>
                </c:pt>
                <c:pt idx="36">
                  <c:v>1110.0248999999999</c:v>
                </c:pt>
                <c:pt idx="37">
                  <c:v>1140.0248999999999</c:v>
                </c:pt>
                <c:pt idx="38">
                  <c:v>1170.0248999999999</c:v>
                </c:pt>
                <c:pt idx="39">
                  <c:v>1200.0248999999999</c:v>
                </c:pt>
                <c:pt idx="40">
                  <c:v>1226.0648999999999</c:v>
                </c:pt>
                <c:pt idx="41">
                  <c:v>1228.0648999999999</c:v>
                </c:pt>
                <c:pt idx="42">
                  <c:v>1230.0648999999999</c:v>
                </c:pt>
                <c:pt idx="43">
                  <c:v>1232.0648999999999</c:v>
                </c:pt>
                <c:pt idx="44">
                  <c:v>1234.0648999999999</c:v>
                </c:pt>
                <c:pt idx="45">
                  <c:v>1236.0648999999999</c:v>
                </c:pt>
                <c:pt idx="46">
                  <c:v>1238.0648999999999</c:v>
                </c:pt>
                <c:pt idx="47">
                  <c:v>1240.0648999999999</c:v>
                </c:pt>
                <c:pt idx="48">
                  <c:v>1242.0648999999999</c:v>
                </c:pt>
                <c:pt idx="49">
                  <c:v>1244.0648999999999</c:v>
                </c:pt>
                <c:pt idx="50">
                  <c:v>1246.0648999999999</c:v>
                </c:pt>
                <c:pt idx="51">
                  <c:v>1248.0648999999999</c:v>
                </c:pt>
                <c:pt idx="52">
                  <c:v>1250.0648999999999</c:v>
                </c:pt>
                <c:pt idx="53">
                  <c:v>1252.0648999999999</c:v>
                </c:pt>
                <c:pt idx="54">
                  <c:v>1254.0648999999999</c:v>
                </c:pt>
                <c:pt idx="55">
                  <c:v>1256.0648999999999</c:v>
                </c:pt>
                <c:pt idx="56">
                  <c:v>1258.0648999999999</c:v>
                </c:pt>
                <c:pt idx="57">
                  <c:v>1260.0648999999999</c:v>
                </c:pt>
                <c:pt idx="58">
                  <c:v>1262.0648999999999</c:v>
                </c:pt>
                <c:pt idx="59">
                  <c:v>1264.0648999999999</c:v>
                </c:pt>
                <c:pt idx="60">
                  <c:v>1266.0648999999999</c:v>
                </c:pt>
                <c:pt idx="61">
                  <c:v>1268.0648999999999</c:v>
                </c:pt>
                <c:pt idx="62">
                  <c:v>1270.0648999999999</c:v>
                </c:pt>
                <c:pt idx="63">
                  <c:v>1272.0648999999999</c:v>
                </c:pt>
                <c:pt idx="64">
                  <c:v>1274.0648999999999</c:v>
                </c:pt>
                <c:pt idx="65">
                  <c:v>1276.0648999999999</c:v>
                </c:pt>
                <c:pt idx="66">
                  <c:v>1278.0648999999999</c:v>
                </c:pt>
                <c:pt idx="67">
                  <c:v>1280.0648999999999</c:v>
                </c:pt>
                <c:pt idx="68">
                  <c:v>1282.0648999999999</c:v>
                </c:pt>
                <c:pt idx="69">
                  <c:v>1284.0648999999999</c:v>
                </c:pt>
                <c:pt idx="70">
                  <c:v>1286.0648999999999</c:v>
                </c:pt>
                <c:pt idx="71">
                  <c:v>1288.0648999999999</c:v>
                </c:pt>
                <c:pt idx="72">
                  <c:v>1290.0648999999999</c:v>
                </c:pt>
                <c:pt idx="73">
                  <c:v>1292.0648999999999</c:v>
                </c:pt>
                <c:pt idx="74">
                  <c:v>1294.0648999999999</c:v>
                </c:pt>
                <c:pt idx="75">
                  <c:v>1296.0648999999999</c:v>
                </c:pt>
                <c:pt idx="76">
                  <c:v>1298.0648999999999</c:v>
                </c:pt>
                <c:pt idx="77">
                  <c:v>1300.0648999999999</c:v>
                </c:pt>
                <c:pt idx="78">
                  <c:v>1302.0648999999999</c:v>
                </c:pt>
                <c:pt idx="79">
                  <c:v>1304.0648999999999</c:v>
                </c:pt>
                <c:pt idx="80">
                  <c:v>1306.0648999999999</c:v>
                </c:pt>
                <c:pt idx="81">
                  <c:v>1308.0648999999999</c:v>
                </c:pt>
                <c:pt idx="82">
                  <c:v>1310.0648999999999</c:v>
                </c:pt>
                <c:pt idx="83">
                  <c:v>1312.0648999999999</c:v>
                </c:pt>
                <c:pt idx="84">
                  <c:v>1314.0648999999999</c:v>
                </c:pt>
                <c:pt idx="85">
                  <c:v>1316.0648999999999</c:v>
                </c:pt>
                <c:pt idx="86">
                  <c:v>1318.0648999999999</c:v>
                </c:pt>
                <c:pt idx="87">
                  <c:v>1320.0648999999999</c:v>
                </c:pt>
                <c:pt idx="88">
                  <c:v>1322.0648999999999</c:v>
                </c:pt>
                <c:pt idx="89">
                  <c:v>1324.0648999999999</c:v>
                </c:pt>
                <c:pt idx="90">
                  <c:v>1326.0648999999999</c:v>
                </c:pt>
                <c:pt idx="91">
                  <c:v>1328.0648999999999</c:v>
                </c:pt>
                <c:pt idx="92">
                  <c:v>1330.0648999999999</c:v>
                </c:pt>
                <c:pt idx="93">
                  <c:v>1332.0648999999999</c:v>
                </c:pt>
                <c:pt idx="94">
                  <c:v>1334.0648999999999</c:v>
                </c:pt>
                <c:pt idx="95">
                  <c:v>1336.0648999999999</c:v>
                </c:pt>
                <c:pt idx="96">
                  <c:v>1338.0648999999999</c:v>
                </c:pt>
                <c:pt idx="97">
                  <c:v>1340.0648999999999</c:v>
                </c:pt>
                <c:pt idx="98">
                  <c:v>1342.0648999999999</c:v>
                </c:pt>
                <c:pt idx="99">
                  <c:v>1344.0648999999999</c:v>
                </c:pt>
                <c:pt idx="100">
                  <c:v>1346.0648999999999</c:v>
                </c:pt>
                <c:pt idx="101">
                  <c:v>1348.0648999999999</c:v>
                </c:pt>
                <c:pt idx="102">
                  <c:v>1350.0648999999999</c:v>
                </c:pt>
                <c:pt idx="103">
                  <c:v>1352.0648999999999</c:v>
                </c:pt>
                <c:pt idx="104">
                  <c:v>1354.0648999999999</c:v>
                </c:pt>
                <c:pt idx="105">
                  <c:v>1356.0648999999999</c:v>
                </c:pt>
                <c:pt idx="106">
                  <c:v>1358.0648999999999</c:v>
                </c:pt>
                <c:pt idx="107">
                  <c:v>1360.0648999999999</c:v>
                </c:pt>
                <c:pt idx="108">
                  <c:v>1362.0648999999999</c:v>
                </c:pt>
                <c:pt idx="109">
                  <c:v>1364.0648999999999</c:v>
                </c:pt>
                <c:pt idx="110">
                  <c:v>1366.0648999999999</c:v>
                </c:pt>
                <c:pt idx="111">
                  <c:v>1368.0648999999999</c:v>
                </c:pt>
                <c:pt idx="112">
                  <c:v>1370.0648999999999</c:v>
                </c:pt>
                <c:pt idx="113">
                  <c:v>1372.0648999999999</c:v>
                </c:pt>
                <c:pt idx="114">
                  <c:v>1374.0648999999999</c:v>
                </c:pt>
                <c:pt idx="115">
                  <c:v>1376.0648999999999</c:v>
                </c:pt>
                <c:pt idx="116">
                  <c:v>1378.0648999999999</c:v>
                </c:pt>
                <c:pt idx="117">
                  <c:v>1380.0648999999999</c:v>
                </c:pt>
                <c:pt idx="118">
                  <c:v>1382.0648999999999</c:v>
                </c:pt>
                <c:pt idx="119">
                  <c:v>1384.0648999999999</c:v>
                </c:pt>
                <c:pt idx="120">
                  <c:v>1386.0648999999999</c:v>
                </c:pt>
                <c:pt idx="121">
                  <c:v>1388.0648999999999</c:v>
                </c:pt>
                <c:pt idx="122">
                  <c:v>1390.0648999999999</c:v>
                </c:pt>
                <c:pt idx="123">
                  <c:v>1392.0648999999999</c:v>
                </c:pt>
                <c:pt idx="124">
                  <c:v>1394.0648999999999</c:v>
                </c:pt>
                <c:pt idx="125">
                  <c:v>1396.0648999999999</c:v>
                </c:pt>
                <c:pt idx="126">
                  <c:v>1398.0648999999999</c:v>
                </c:pt>
                <c:pt idx="127">
                  <c:v>1400.0648999999999</c:v>
                </c:pt>
                <c:pt idx="128">
                  <c:v>1402.0648999999999</c:v>
                </c:pt>
                <c:pt idx="129">
                  <c:v>1404.0648999999999</c:v>
                </c:pt>
                <c:pt idx="130">
                  <c:v>1406.0648999999999</c:v>
                </c:pt>
                <c:pt idx="131">
                  <c:v>1408.0648999999999</c:v>
                </c:pt>
                <c:pt idx="132">
                  <c:v>1410.0648999999999</c:v>
                </c:pt>
                <c:pt idx="133">
                  <c:v>1412.0648999999999</c:v>
                </c:pt>
                <c:pt idx="134">
                  <c:v>1414.0648999999999</c:v>
                </c:pt>
                <c:pt idx="135">
                  <c:v>1416.0648999999999</c:v>
                </c:pt>
                <c:pt idx="136">
                  <c:v>1418.0648999999999</c:v>
                </c:pt>
                <c:pt idx="137">
                  <c:v>1420.0648999999999</c:v>
                </c:pt>
                <c:pt idx="138">
                  <c:v>1422.0648999999999</c:v>
                </c:pt>
                <c:pt idx="139">
                  <c:v>1424.0648999999999</c:v>
                </c:pt>
                <c:pt idx="140">
                  <c:v>1426.0648999999999</c:v>
                </c:pt>
                <c:pt idx="141">
                  <c:v>1428.0648999999999</c:v>
                </c:pt>
                <c:pt idx="142">
                  <c:v>1430.0648999999999</c:v>
                </c:pt>
                <c:pt idx="143">
                  <c:v>1432.0648999999999</c:v>
                </c:pt>
                <c:pt idx="144">
                  <c:v>1434.0648999999999</c:v>
                </c:pt>
                <c:pt idx="145">
                  <c:v>1436.0648999999999</c:v>
                </c:pt>
                <c:pt idx="146">
                  <c:v>1438.0648999999999</c:v>
                </c:pt>
                <c:pt idx="147">
                  <c:v>1440.0648999999999</c:v>
                </c:pt>
                <c:pt idx="148">
                  <c:v>1442.0648999999999</c:v>
                </c:pt>
                <c:pt idx="149">
                  <c:v>1444.0648999999999</c:v>
                </c:pt>
                <c:pt idx="150">
                  <c:v>1446.0648999999999</c:v>
                </c:pt>
                <c:pt idx="151">
                  <c:v>1448.0648999999999</c:v>
                </c:pt>
                <c:pt idx="152">
                  <c:v>1450.0648999999999</c:v>
                </c:pt>
                <c:pt idx="153">
                  <c:v>1452.0648999999999</c:v>
                </c:pt>
                <c:pt idx="154">
                  <c:v>1454.0648999999999</c:v>
                </c:pt>
                <c:pt idx="155">
                  <c:v>1456.0648999999999</c:v>
                </c:pt>
                <c:pt idx="156">
                  <c:v>1458.0648999999999</c:v>
                </c:pt>
                <c:pt idx="157">
                  <c:v>1460.0648999999999</c:v>
                </c:pt>
                <c:pt idx="158">
                  <c:v>1462.0648999999999</c:v>
                </c:pt>
                <c:pt idx="159">
                  <c:v>1464.0648999999999</c:v>
                </c:pt>
                <c:pt idx="160">
                  <c:v>1466.0648999999999</c:v>
                </c:pt>
                <c:pt idx="161">
                  <c:v>1468.0648999999999</c:v>
                </c:pt>
                <c:pt idx="162">
                  <c:v>1470.0648999999999</c:v>
                </c:pt>
                <c:pt idx="163">
                  <c:v>1472.0648999999999</c:v>
                </c:pt>
                <c:pt idx="164">
                  <c:v>1474.0648999999999</c:v>
                </c:pt>
                <c:pt idx="165">
                  <c:v>1476.0648999999999</c:v>
                </c:pt>
                <c:pt idx="166">
                  <c:v>1478.0648999999999</c:v>
                </c:pt>
                <c:pt idx="167">
                  <c:v>1480.0648999999999</c:v>
                </c:pt>
                <c:pt idx="168">
                  <c:v>1482.0648999999999</c:v>
                </c:pt>
                <c:pt idx="169">
                  <c:v>1484.0648999999999</c:v>
                </c:pt>
                <c:pt idx="170">
                  <c:v>1488.0648999999999</c:v>
                </c:pt>
                <c:pt idx="171">
                  <c:v>1490.0648999999999</c:v>
                </c:pt>
                <c:pt idx="172">
                  <c:v>1492.0648999999999</c:v>
                </c:pt>
                <c:pt idx="173">
                  <c:v>1494.0648999999999</c:v>
                </c:pt>
                <c:pt idx="174">
                  <c:v>1496.0648999999999</c:v>
                </c:pt>
                <c:pt idx="175">
                  <c:v>1498.0648999999999</c:v>
                </c:pt>
                <c:pt idx="176">
                  <c:v>1500.0648999999999</c:v>
                </c:pt>
                <c:pt idx="177">
                  <c:v>1502.0648999999999</c:v>
                </c:pt>
                <c:pt idx="178">
                  <c:v>1504.0648999999999</c:v>
                </c:pt>
                <c:pt idx="179">
                  <c:v>1506.0648999999999</c:v>
                </c:pt>
                <c:pt idx="180">
                  <c:v>1508.0648999999999</c:v>
                </c:pt>
                <c:pt idx="181">
                  <c:v>1510.0648999999999</c:v>
                </c:pt>
                <c:pt idx="182">
                  <c:v>1512.0648999999999</c:v>
                </c:pt>
                <c:pt idx="183">
                  <c:v>1514.0648999999999</c:v>
                </c:pt>
                <c:pt idx="184">
                  <c:v>1516.0648999999999</c:v>
                </c:pt>
                <c:pt idx="185">
                  <c:v>1518.0648999999999</c:v>
                </c:pt>
                <c:pt idx="186">
                  <c:v>1520.0648999999999</c:v>
                </c:pt>
                <c:pt idx="187">
                  <c:v>1522.0648999999999</c:v>
                </c:pt>
                <c:pt idx="188">
                  <c:v>1524.0648999999999</c:v>
                </c:pt>
                <c:pt idx="189">
                  <c:v>1526.0648999999999</c:v>
                </c:pt>
                <c:pt idx="190">
                  <c:v>1528.0648999999999</c:v>
                </c:pt>
                <c:pt idx="191">
                  <c:v>1530.0648999999999</c:v>
                </c:pt>
                <c:pt idx="192">
                  <c:v>1532.0648999999999</c:v>
                </c:pt>
                <c:pt idx="193">
                  <c:v>1534.0648999999999</c:v>
                </c:pt>
                <c:pt idx="194">
                  <c:v>1536.0648999999999</c:v>
                </c:pt>
                <c:pt idx="195">
                  <c:v>1538.0648999999999</c:v>
                </c:pt>
                <c:pt idx="196">
                  <c:v>1540.0648999999999</c:v>
                </c:pt>
                <c:pt idx="197">
                  <c:v>1542.0648999999999</c:v>
                </c:pt>
                <c:pt idx="198">
                  <c:v>1544.0648999999999</c:v>
                </c:pt>
                <c:pt idx="199">
                  <c:v>1546.0648999999999</c:v>
                </c:pt>
                <c:pt idx="200">
                  <c:v>1548.0648999999999</c:v>
                </c:pt>
                <c:pt idx="201">
                  <c:v>1550.0648999999999</c:v>
                </c:pt>
                <c:pt idx="202">
                  <c:v>1552.0648999999999</c:v>
                </c:pt>
                <c:pt idx="203">
                  <c:v>1554.0648999999999</c:v>
                </c:pt>
                <c:pt idx="204">
                  <c:v>1556.0648999999999</c:v>
                </c:pt>
                <c:pt idx="205">
                  <c:v>1558.0648999999999</c:v>
                </c:pt>
                <c:pt idx="206">
                  <c:v>1560.0648999999999</c:v>
                </c:pt>
                <c:pt idx="207">
                  <c:v>1562.0648999999999</c:v>
                </c:pt>
                <c:pt idx="208">
                  <c:v>1564.0648999999999</c:v>
                </c:pt>
                <c:pt idx="209">
                  <c:v>1566.0648999999999</c:v>
                </c:pt>
                <c:pt idx="210">
                  <c:v>1568.0648999999999</c:v>
                </c:pt>
                <c:pt idx="211">
                  <c:v>1570.0648999999999</c:v>
                </c:pt>
                <c:pt idx="212">
                  <c:v>1572.0648999999999</c:v>
                </c:pt>
                <c:pt idx="213">
                  <c:v>1574.0648999999999</c:v>
                </c:pt>
                <c:pt idx="214">
                  <c:v>1576.0648999999999</c:v>
                </c:pt>
                <c:pt idx="215">
                  <c:v>1578.0648999999999</c:v>
                </c:pt>
                <c:pt idx="216">
                  <c:v>1580.0648999999999</c:v>
                </c:pt>
                <c:pt idx="217">
                  <c:v>1582.0648999999999</c:v>
                </c:pt>
                <c:pt idx="218">
                  <c:v>1584.0648999999999</c:v>
                </c:pt>
                <c:pt idx="219">
                  <c:v>1586.0648999999999</c:v>
                </c:pt>
                <c:pt idx="220">
                  <c:v>1588.0648999999999</c:v>
                </c:pt>
                <c:pt idx="221">
                  <c:v>1590.0648999999999</c:v>
                </c:pt>
                <c:pt idx="222">
                  <c:v>1592.0648999999999</c:v>
                </c:pt>
                <c:pt idx="223">
                  <c:v>1594.0648999999999</c:v>
                </c:pt>
                <c:pt idx="224">
                  <c:v>1596.0648999999999</c:v>
                </c:pt>
                <c:pt idx="225">
                  <c:v>1598.0648999999999</c:v>
                </c:pt>
                <c:pt idx="226">
                  <c:v>1600.0648999999999</c:v>
                </c:pt>
                <c:pt idx="227">
                  <c:v>1602.0648999999999</c:v>
                </c:pt>
                <c:pt idx="228">
                  <c:v>1604.0648999999999</c:v>
                </c:pt>
                <c:pt idx="229">
                  <c:v>1606.0648999999999</c:v>
                </c:pt>
                <c:pt idx="230">
                  <c:v>1608.0648999999999</c:v>
                </c:pt>
                <c:pt idx="231">
                  <c:v>1610.0648999999999</c:v>
                </c:pt>
                <c:pt idx="232">
                  <c:v>1612.0648999999999</c:v>
                </c:pt>
                <c:pt idx="233">
                  <c:v>1614.0648999999999</c:v>
                </c:pt>
                <c:pt idx="234">
                  <c:v>1616.0648999999999</c:v>
                </c:pt>
                <c:pt idx="235">
                  <c:v>1618.0648999999999</c:v>
                </c:pt>
                <c:pt idx="236">
                  <c:v>1620.0648999999999</c:v>
                </c:pt>
                <c:pt idx="237">
                  <c:v>1622.0648999999999</c:v>
                </c:pt>
                <c:pt idx="238">
                  <c:v>1624.0648999999999</c:v>
                </c:pt>
                <c:pt idx="239">
                  <c:v>1626.0648999999999</c:v>
                </c:pt>
                <c:pt idx="240">
                  <c:v>1628.0648999999999</c:v>
                </c:pt>
                <c:pt idx="241">
                  <c:v>1630.0648999999999</c:v>
                </c:pt>
                <c:pt idx="242">
                  <c:v>1632.0648999999999</c:v>
                </c:pt>
                <c:pt idx="243">
                  <c:v>1634.0648999999999</c:v>
                </c:pt>
                <c:pt idx="244">
                  <c:v>1636.0648999999999</c:v>
                </c:pt>
                <c:pt idx="245">
                  <c:v>1638.0648999999999</c:v>
                </c:pt>
                <c:pt idx="246">
                  <c:v>1640.0648999999999</c:v>
                </c:pt>
                <c:pt idx="247">
                  <c:v>1642.0648999999999</c:v>
                </c:pt>
                <c:pt idx="248">
                  <c:v>1644.0648999999999</c:v>
                </c:pt>
                <c:pt idx="249">
                  <c:v>1646.0648999999999</c:v>
                </c:pt>
                <c:pt idx="250">
                  <c:v>1648.0648999999999</c:v>
                </c:pt>
                <c:pt idx="251">
                  <c:v>1650.0648999999999</c:v>
                </c:pt>
                <c:pt idx="252">
                  <c:v>1652.0648999999999</c:v>
                </c:pt>
                <c:pt idx="253">
                  <c:v>1654.0648999999999</c:v>
                </c:pt>
                <c:pt idx="254">
                  <c:v>1656.0648999999999</c:v>
                </c:pt>
                <c:pt idx="255">
                  <c:v>1658.0648999999999</c:v>
                </c:pt>
                <c:pt idx="256">
                  <c:v>1660.0648999999999</c:v>
                </c:pt>
                <c:pt idx="257">
                  <c:v>1662.0648999999999</c:v>
                </c:pt>
                <c:pt idx="258">
                  <c:v>1664.0648999999999</c:v>
                </c:pt>
                <c:pt idx="259">
                  <c:v>1666.0648999999999</c:v>
                </c:pt>
                <c:pt idx="260">
                  <c:v>1668.0648999999999</c:v>
                </c:pt>
                <c:pt idx="261">
                  <c:v>1670.0648999999999</c:v>
                </c:pt>
                <c:pt idx="262">
                  <c:v>1672.0648999999999</c:v>
                </c:pt>
                <c:pt idx="263">
                  <c:v>1674.0648999999999</c:v>
                </c:pt>
                <c:pt idx="264">
                  <c:v>1676.0648999999999</c:v>
                </c:pt>
                <c:pt idx="265">
                  <c:v>1678.0648999999999</c:v>
                </c:pt>
                <c:pt idx="266">
                  <c:v>1680.0648999999999</c:v>
                </c:pt>
                <c:pt idx="267">
                  <c:v>1682.0648999999999</c:v>
                </c:pt>
                <c:pt idx="268">
                  <c:v>1684.0648999999999</c:v>
                </c:pt>
                <c:pt idx="269">
                  <c:v>1686.0648999999999</c:v>
                </c:pt>
                <c:pt idx="270">
                  <c:v>1688.0648999999999</c:v>
                </c:pt>
                <c:pt idx="271">
                  <c:v>1690.0648999999999</c:v>
                </c:pt>
                <c:pt idx="272">
                  <c:v>1692.0648999999999</c:v>
                </c:pt>
                <c:pt idx="273">
                  <c:v>1694.0648999999999</c:v>
                </c:pt>
                <c:pt idx="274">
                  <c:v>1696.0648999999999</c:v>
                </c:pt>
                <c:pt idx="275">
                  <c:v>1698.0648999999999</c:v>
                </c:pt>
                <c:pt idx="276">
                  <c:v>1700.0648999999999</c:v>
                </c:pt>
                <c:pt idx="277">
                  <c:v>1702.1225999999999</c:v>
                </c:pt>
                <c:pt idx="278">
                  <c:v>1704.1225999999999</c:v>
                </c:pt>
                <c:pt idx="279">
                  <c:v>1706.1225999999999</c:v>
                </c:pt>
                <c:pt idx="280">
                  <c:v>1708.1225999999999</c:v>
                </c:pt>
                <c:pt idx="281">
                  <c:v>1710.1225999999999</c:v>
                </c:pt>
                <c:pt idx="282">
                  <c:v>1712.1225999999999</c:v>
                </c:pt>
                <c:pt idx="283">
                  <c:v>1714.1225999999999</c:v>
                </c:pt>
                <c:pt idx="284">
                  <c:v>1716.1225999999999</c:v>
                </c:pt>
                <c:pt idx="285">
                  <c:v>1718.1225999999999</c:v>
                </c:pt>
                <c:pt idx="286">
                  <c:v>1720.1225999999999</c:v>
                </c:pt>
                <c:pt idx="287">
                  <c:v>1722.1225999999999</c:v>
                </c:pt>
                <c:pt idx="288">
                  <c:v>1724.1225999999999</c:v>
                </c:pt>
                <c:pt idx="289">
                  <c:v>1726.1225999999999</c:v>
                </c:pt>
                <c:pt idx="290">
                  <c:v>1728.1225999999999</c:v>
                </c:pt>
                <c:pt idx="291">
                  <c:v>1730.1225999999999</c:v>
                </c:pt>
                <c:pt idx="292">
                  <c:v>1732.1225999999999</c:v>
                </c:pt>
                <c:pt idx="293">
                  <c:v>1734.1225999999999</c:v>
                </c:pt>
                <c:pt idx="294">
                  <c:v>1736.1225999999999</c:v>
                </c:pt>
                <c:pt idx="295">
                  <c:v>1738.1225999999999</c:v>
                </c:pt>
                <c:pt idx="296">
                  <c:v>1740.1225999999999</c:v>
                </c:pt>
                <c:pt idx="297">
                  <c:v>1742.1225999999999</c:v>
                </c:pt>
                <c:pt idx="298">
                  <c:v>1744.1225999999999</c:v>
                </c:pt>
                <c:pt idx="299">
                  <c:v>1746.1225999999999</c:v>
                </c:pt>
                <c:pt idx="300">
                  <c:v>1748.1225999999999</c:v>
                </c:pt>
                <c:pt idx="301">
                  <c:v>1750.1225999999999</c:v>
                </c:pt>
                <c:pt idx="302">
                  <c:v>1752.1225999999999</c:v>
                </c:pt>
                <c:pt idx="303">
                  <c:v>1754.1225999999999</c:v>
                </c:pt>
                <c:pt idx="304">
                  <c:v>1756.1225999999999</c:v>
                </c:pt>
                <c:pt idx="305">
                  <c:v>1758.1225999999999</c:v>
                </c:pt>
                <c:pt idx="306">
                  <c:v>1760.1225999999999</c:v>
                </c:pt>
                <c:pt idx="307">
                  <c:v>1762.1225999999999</c:v>
                </c:pt>
                <c:pt idx="308">
                  <c:v>1764.1225999999999</c:v>
                </c:pt>
                <c:pt idx="309">
                  <c:v>1766.1225999999999</c:v>
                </c:pt>
                <c:pt idx="310">
                  <c:v>1768.1225999999999</c:v>
                </c:pt>
                <c:pt idx="311">
                  <c:v>1770.1225999999999</c:v>
                </c:pt>
                <c:pt idx="312">
                  <c:v>1772.1225999999999</c:v>
                </c:pt>
                <c:pt idx="313">
                  <c:v>1774.1225999999999</c:v>
                </c:pt>
                <c:pt idx="314">
                  <c:v>1776.1225999999999</c:v>
                </c:pt>
                <c:pt idx="315">
                  <c:v>1778.1225999999999</c:v>
                </c:pt>
                <c:pt idx="316">
                  <c:v>1780.1225999999999</c:v>
                </c:pt>
                <c:pt idx="317">
                  <c:v>1784.1225999999999</c:v>
                </c:pt>
                <c:pt idx="318">
                  <c:v>1786.1225999999999</c:v>
                </c:pt>
                <c:pt idx="319">
                  <c:v>1788.1225999999999</c:v>
                </c:pt>
                <c:pt idx="320">
                  <c:v>1790.1225999999999</c:v>
                </c:pt>
                <c:pt idx="321">
                  <c:v>1792.1225999999999</c:v>
                </c:pt>
                <c:pt idx="322">
                  <c:v>1794.1225999999999</c:v>
                </c:pt>
                <c:pt idx="323">
                  <c:v>1796.1225999999999</c:v>
                </c:pt>
                <c:pt idx="324">
                  <c:v>1798.1225999999999</c:v>
                </c:pt>
                <c:pt idx="325">
                  <c:v>1800.1225999999999</c:v>
                </c:pt>
                <c:pt idx="326">
                  <c:v>1802.1225999999999</c:v>
                </c:pt>
                <c:pt idx="327">
                  <c:v>1804.1225999999999</c:v>
                </c:pt>
                <c:pt idx="328">
                  <c:v>1806.1225999999999</c:v>
                </c:pt>
                <c:pt idx="329">
                  <c:v>1808.1225999999999</c:v>
                </c:pt>
                <c:pt idx="330">
                  <c:v>1810.1225999999999</c:v>
                </c:pt>
                <c:pt idx="331">
                  <c:v>1812.1225999999999</c:v>
                </c:pt>
                <c:pt idx="332">
                  <c:v>1814.1225999999999</c:v>
                </c:pt>
                <c:pt idx="333">
                  <c:v>1816.1225999999999</c:v>
                </c:pt>
                <c:pt idx="334">
                  <c:v>1818.1225999999999</c:v>
                </c:pt>
                <c:pt idx="335">
                  <c:v>1820.1225999999999</c:v>
                </c:pt>
                <c:pt idx="336">
                  <c:v>1822.1225999999999</c:v>
                </c:pt>
                <c:pt idx="337">
                  <c:v>1824.1225999999999</c:v>
                </c:pt>
                <c:pt idx="338">
                  <c:v>1826.1225999999999</c:v>
                </c:pt>
                <c:pt idx="339">
                  <c:v>1828.1225999999999</c:v>
                </c:pt>
                <c:pt idx="340">
                  <c:v>1830.1225999999999</c:v>
                </c:pt>
                <c:pt idx="341">
                  <c:v>1832.1225999999999</c:v>
                </c:pt>
                <c:pt idx="342">
                  <c:v>1834.1225999999999</c:v>
                </c:pt>
                <c:pt idx="343">
                  <c:v>1836.1225999999999</c:v>
                </c:pt>
                <c:pt idx="344">
                  <c:v>1838.1225999999999</c:v>
                </c:pt>
                <c:pt idx="345">
                  <c:v>1840.1225999999999</c:v>
                </c:pt>
                <c:pt idx="346">
                  <c:v>1842.1225999999999</c:v>
                </c:pt>
                <c:pt idx="347">
                  <c:v>1844.1225999999999</c:v>
                </c:pt>
                <c:pt idx="348">
                  <c:v>1846.1225999999999</c:v>
                </c:pt>
                <c:pt idx="349">
                  <c:v>1848.1225999999999</c:v>
                </c:pt>
                <c:pt idx="350">
                  <c:v>1850.1225999999999</c:v>
                </c:pt>
                <c:pt idx="351">
                  <c:v>1852.1225999999999</c:v>
                </c:pt>
                <c:pt idx="352">
                  <c:v>1854.1225999999999</c:v>
                </c:pt>
                <c:pt idx="353">
                  <c:v>1856.1225999999999</c:v>
                </c:pt>
                <c:pt idx="354">
                  <c:v>1858.1225999999999</c:v>
                </c:pt>
                <c:pt idx="355">
                  <c:v>1860.1225999999999</c:v>
                </c:pt>
                <c:pt idx="356">
                  <c:v>1862.1225999999999</c:v>
                </c:pt>
                <c:pt idx="357">
                  <c:v>1864.1225999999999</c:v>
                </c:pt>
                <c:pt idx="358">
                  <c:v>1866.1225999999999</c:v>
                </c:pt>
                <c:pt idx="359">
                  <c:v>1868.1225999999999</c:v>
                </c:pt>
                <c:pt idx="360">
                  <c:v>1870.1225999999999</c:v>
                </c:pt>
                <c:pt idx="361">
                  <c:v>1872.1225999999999</c:v>
                </c:pt>
                <c:pt idx="362">
                  <c:v>1874.1225999999999</c:v>
                </c:pt>
                <c:pt idx="363">
                  <c:v>1876.1225999999999</c:v>
                </c:pt>
                <c:pt idx="364">
                  <c:v>1878.1225999999999</c:v>
                </c:pt>
                <c:pt idx="365">
                  <c:v>1880.1225999999999</c:v>
                </c:pt>
                <c:pt idx="366">
                  <c:v>1882.1225999999999</c:v>
                </c:pt>
                <c:pt idx="367">
                  <c:v>1884.1225999999999</c:v>
                </c:pt>
                <c:pt idx="368">
                  <c:v>1886.1225999999999</c:v>
                </c:pt>
                <c:pt idx="369">
                  <c:v>1888.1225999999999</c:v>
                </c:pt>
                <c:pt idx="370">
                  <c:v>1890.1225999999999</c:v>
                </c:pt>
                <c:pt idx="371">
                  <c:v>1892.1225999999999</c:v>
                </c:pt>
                <c:pt idx="372">
                  <c:v>1894.1225999999999</c:v>
                </c:pt>
                <c:pt idx="373">
                  <c:v>1896.1225999999999</c:v>
                </c:pt>
                <c:pt idx="374">
                  <c:v>1898.1225999999999</c:v>
                </c:pt>
                <c:pt idx="375">
                  <c:v>1900.1225999999999</c:v>
                </c:pt>
                <c:pt idx="376">
                  <c:v>1902.1225999999999</c:v>
                </c:pt>
                <c:pt idx="377">
                  <c:v>1904.1225999999999</c:v>
                </c:pt>
                <c:pt idx="378">
                  <c:v>1906.1225999999999</c:v>
                </c:pt>
                <c:pt idx="379">
                  <c:v>1908.1225999999999</c:v>
                </c:pt>
                <c:pt idx="380">
                  <c:v>1910.1225999999999</c:v>
                </c:pt>
                <c:pt idx="381">
                  <c:v>1912.1225999999999</c:v>
                </c:pt>
                <c:pt idx="382">
                  <c:v>1914.1225999999999</c:v>
                </c:pt>
                <c:pt idx="383">
                  <c:v>1916.1225999999999</c:v>
                </c:pt>
                <c:pt idx="384">
                  <c:v>1918.1225999999999</c:v>
                </c:pt>
                <c:pt idx="385">
                  <c:v>1920.1225999999999</c:v>
                </c:pt>
                <c:pt idx="386">
                  <c:v>1922.1225999999999</c:v>
                </c:pt>
                <c:pt idx="387">
                  <c:v>1924.1225999999999</c:v>
                </c:pt>
                <c:pt idx="388">
                  <c:v>1926.1225999999999</c:v>
                </c:pt>
                <c:pt idx="389">
                  <c:v>1928.1225999999999</c:v>
                </c:pt>
                <c:pt idx="390">
                  <c:v>1930.1225999999999</c:v>
                </c:pt>
                <c:pt idx="391">
                  <c:v>1932.1225999999999</c:v>
                </c:pt>
                <c:pt idx="392">
                  <c:v>1934.1225999999999</c:v>
                </c:pt>
                <c:pt idx="393">
                  <c:v>1936.1225999999999</c:v>
                </c:pt>
                <c:pt idx="394">
                  <c:v>1938.1225999999999</c:v>
                </c:pt>
                <c:pt idx="395">
                  <c:v>1940.1225999999999</c:v>
                </c:pt>
                <c:pt idx="396">
                  <c:v>1942.1225999999999</c:v>
                </c:pt>
                <c:pt idx="397">
                  <c:v>1944.1225999999999</c:v>
                </c:pt>
                <c:pt idx="398">
                  <c:v>1946.1225999999999</c:v>
                </c:pt>
                <c:pt idx="399">
                  <c:v>1948.1225999999999</c:v>
                </c:pt>
                <c:pt idx="400">
                  <c:v>1950.1225999999999</c:v>
                </c:pt>
                <c:pt idx="401">
                  <c:v>1952.1225999999999</c:v>
                </c:pt>
                <c:pt idx="402">
                  <c:v>1954.1225999999999</c:v>
                </c:pt>
                <c:pt idx="403">
                  <c:v>1956.1225999999999</c:v>
                </c:pt>
                <c:pt idx="404">
                  <c:v>1958.1225999999999</c:v>
                </c:pt>
                <c:pt idx="405">
                  <c:v>1960.1225999999999</c:v>
                </c:pt>
                <c:pt idx="406">
                  <c:v>1962.1225999999999</c:v>
                </c:pt>
                <c:pt idx="407">
                  <c:v>1964.1225999999999</c:v>
                </c:pt>
                <c:pt idx="408">
                  <c:v>1966.1225999999999</c:v>
                </c:pt>
                <c:pt idx="409">
                  <c:v>1968.1225999999999</c:v>
                </c:pt>
                <c:pt idx="410">
                  <c:v>1970.1225999999999</c:v>
                </c:pt>
                <c:pt idx="411">
                  <c:v>1972.1225999999999</c:v>
                </c:pt>
                <c:pt idx="412">
                  <c:v>1974.1225999999999</c:v>
                </c:pt>
                <c:pt idx="413">
                  <c:v>1976.1225999999999</c:v>
                </c:pt>
                <c:pt idx="414">
                  <c:v>1978.1225999999999</c:v>
                </c:pt>
                <c:pt idx="415">
                  <c:v>1980.1225999999999</c:v>
                </c:pt>
                <c:pt idx="416">
                  <c:v>1982.1225999999999</c:v>
                </c:pt>
                <c:pt idx="417">
                  <c:v>1984.1225999999999</c:v>
                </c:pt>
                <c:pt idx="418">
                  <c:v>1986.1225999999999</c:v>
                </c:pt>
                <c:pt idx="419">
                  <c:v>1988.1225999999999</c:v>
                </c:pt>
                <c:pt idx="420">
                  <c:v>1990.1225999999999</c:v>
                </c:pt>
                <c:pt idx="421">
                  <c:v>1992.1225999999999</c:v>
                </c:pt>
                <c:pt idx="422">
                  <c:v>1994.1225999999999</c:v>
                </c:pt>
                <c:pt idx="423">
                  <c:v>1996.1225999999999</c:v>
                </c:pt>
                <c:pt idx="424">
                  <c:v>1998.1225999999999</c:v>
                </c:pt>
                <c:pt idx="425">
                  <c:v>2000.1225999999999</c:v>
                </c:pt>
                <c:pt idx="426">
                  <c:v>2002.1225999999999</c:v>
                </c:pt>
                <c:pt idx="427">
                  <c:v>2004.1225999999999</c:v>
                </c:pt>
                <c:pt idx="428">
                  <c:v>2006.1225999999999</c:v>
                </c:pt>
                <c:pt idx="429">
                  <c:v>2008.1225999999999</c:v>
                </c:pt>
                <c:pt idx="430">
                  <c:v>2010.1225999999999</c:v>
                </c:pt>
                <c:pt idx="431">
                  <c:v>2012.1225999999999</c:v>
                </c:pt>
                <c:pt idx="432">
                  <c:v>2014.1225999999999</c:v>
                </c:pt>
                <c:pt idx="433">
                  <c:v>2016.1225999999999</c:v>
                </c:pt>
                <c:pt idx="434">
                  <c:v>2018.1225999999999</c:v>
                </c:pt>
                <c:pt idx="435">
                  <c:v>2020.1225999999999</c:v>
                </c:pt>
                <c:pt idx="436">
                  <c:v>2022.1225999999999</c:v>
                </c:pt>
                <c:pt idx="437">
                  <c:v>2024.1225999999999</c:v>
                </c:pt>
                <c:pt idx="438">
                  <c:v>2026.1225999999999</c:v>
                </c:pt>
                <c:pt idx="439">
                  <c:v>2028.1225999999999</c:v>
                </c:pt>
                <c:pt idx="440">
                  <c:v>2030.1225999999999</c:v>
                </c:pt>
                <c:pt idx="441">
                  <c:v>2032.1225999999999</c:v>
                </c:pt>
                <c:pt idx="442">
                  <c:v>2034.1225999999999</c:v>
                </c:pt>
                <c:pt idx="443">
                  <c:v>2036.1225999999999</c:v>
                </c:pt>
                <c:pt idx="444">
                  <c:v>2038.1225999999999</c:v>
                </c:pt>
                <c:pt idx="445">
                  <c:v>2040.1225999999999</c:v>
                </c:pt>
                <c:pt idx="446">
                  <c:v>2042.1225999999999</c:v>
                </c:pt>
                <c:pt idx="447">
                  <c:v>2044.1225999999999</c:v>
                </c:pt>
                <c:pt idx="448">
                  <c:v>2046.1225999999999</c:v>
                </c:pt>
                <c:pt idx="449">
                  <c:v>2048.1225999999997</c:v>
                </c:pt>
                <c:pt idx="450">
                  <c:v>2050.1225999999997</c:v>
                </c:pt>
                <c:pt idx="451">
                  <c:v>2052.1225999999997</c:v>
                </c:pt>
                <c:pt idx="452">
                  <c:v>2054.1225999999997</c:v>
                </c:pt>
                <c:pt idx="453">
                  <c:v>2056.1225999999997</c:v>
                </c:pt>
                <c:pt idx="454">
                  <c:v>2058.1225999999997</c:v>
                </c:pt>
                <c:pt idx="455">
                  <c:v>2060.1225999999997</c:v>
                </c:pt>
                <c:pt idx="456">
                  <c:v>2062.1225999999997</c:v>
                </c:pt>
                <c:pt idx="457">
                  <c:v>2064.1225999999997</c:v>
                </c:pt>
                <c:pt idx="458">
                  <c:v>2066.1225999999997</c:v>
                </c:pt>
                <c:pt idx="459">
                  <c:v>2068.1225999999997</c:v>
                </c:pt>
                <c:pt idx="460">
                  <c:v>2070.1225999999997</c:v>
                </c:pt>
                <c:pt idx="461">
                  <c:v>2072.1225999999997</c:v>
                </c:pt>
                <c:pt idx="462">
                  <c:v>2074.1225999999997</c:v>
                </c:pt>
                <c:pt idx="463">
                  <c:v>2076.1225999999997</c:v>
                </c:pt>
                <c:pt idx="464">
                  <c:v>2078.1225999999997</c:v>
                </c:pt>
                <c:pt idx="465">
                  <c:v>2080.1225999999997</c:v>
                </c:pt>
                <c:pt idx="466">
                  <c:v>2084.1225999999997</c:v>
                </c:pt>
                <c:pt idx="467">
                  <c:v>2086.1225999999997</c:v>
                </c:pt>
                <c:pt idx="468">
                  <c:v>2088.1225999999997</c:v>
                </c:pt>
                <c:pt idx="469">
                  <c:v>2090.1225999999997</c:v>
                </c:pt>
                <c:pt idx="470">
                  <c:v>2092.1225999999997</c:v>
                </c:pt>
                <c:pt idx="471">
                  <c:v>2094.1225999999997</c:v>
                </c:pt>
                <c:pt idx="472">
                  <c:v>2096.1225999999997</c:v>
                </c:pt>
                <c:pt idx="473">
                  <c:v>2098.1225999999997</c:v>
                </c:pt>
                <c:pt idx="474">
                  <c:v>2100.1225999999997</c:v>
                </c:pt>
                <c:pt idx="475">
                  <c:v>2102.1225999999997</c:v>
                </c:pt>
                <c:pt idx="476">
                  <c:v>2104.1225999999997</c:v>
                </c:pt>
                <c:pt idx="477">
                  <c:v>2106.1225999999997</c:v>
                </c:pt>
                <c:pt idx="478">
                  <c:v>2108.1225999999997</c:v>
                </c:pt>
                <c:pt idx="479">
                  <c:v>2110.1225999999997</c:v>
                </c:pt>
                <c:pt idx="480">
                  <c:v>2112.1225999999997</c:v>
                </c:pt>
                <c:pt idx="481">
                  <c:v>2114.1225999999997</c:v>
                </c:pt>
                <c:pt idx="482">
                  <c:v>2116.1225999999997</c:v>
                </c:pt>
                <c:pt idx="483">
                  <c:v>2118.1225999999997</c:v>
                </c:pt>
                <c:pt idx="484">
                  <c:v>2120.1225999999997</c:v>
                </c:pt>
                <c:pt idx="485">
                  <c:v>2122.1225999999997</c:v>
                </c:pt>
                <c:pt idx="486">
                  <c:v>2124.1225999999997</c:v>
                </c:pt>
                <c:pt idx="487">
                  <c:v>2126.1225999999997</c:v>
                </c:pt>
                <c:pt idx="488">
                  <c:v>2128.1225999999997</c:v>
                </c:pt>
                <c:pt idx="489">
                  <c:v>2130.1225999999997</c:v>
                </c:pt>
                <c:pt idx="490">
                  <c:v>2132.1225999999997</c:v>
                </c:pt>
                <c:pt idx="491">
                  <c:v>2134.1225999999997</c:v>
                </c:pt>
                <c:pt idx="492">
                  <c:v>2136.1225999999997</c:v>
                </c:pt>
                <c:pt idx="493">
                  <c:v>2138.1225999999997</c:v>
                </c:pt>
                <c:pt idx="494">
                  <c:v>2140.1225999999997</c:v>
                </c:pt>
                <c:pt idx="495">
                  <c:v>2142.1225999999997</c:v>
                </c:pt>
                <c:pt idx="496">
                  <c:v>2144.1225999999997</c:v>
                </c:pt>
                <c:pt idx="497">
                  <c:v>2146.1225999999997</c:v>
                </c:pt>
                <c:pt idx="498">
                  <c:v>2148.1225999999997</c:v>
                </c:pt>
                <c:pt idx="499">
                  <c:v>2150.1225999999997</c:v>
                </c:pt>
                <c:pt idx="500">
                  <c:v>2152.1225999999997</c:v>
                </c:pt>
                <c:pt idx="501">
                  <c:v>2154.1225999999997</c:v>
                </c:pt>
                <c:pt idx="502">
                  <c:v>2156.1225999999997</c:v>
                </c:pt>
                <c:pt idx="503">
                  <c:v>2158.1225999999997</c:v>
                </c:pt>
                <c:pt idx="504">
                  <c:v>2160.1225999999997</c:v>
                </c:pt>
                <c:pt idx="505">
                  <c:v>2162.1225999999997</c:v>
                </c:pt>
                <c:pt idx="506">
                  <c:v>2164.1225999999997</c:v>
                </c:pt>
                <c:pt idx="507">
                  <c:v>2166.1225999999997</c:v>
                </c:pt>
                <c:pt idx="508">
                  <c:v>2168.1225999999997</c:v>
                </c:pt>
                <c:pt idx="509">
                  <c:v>2170.1225999999997</c:v>
                </c:pt>
                <c:pt idx="510">
                  <c:v>2172.1225999999997</c:v>
                </c:pt>
                <c:pt idx="511">
                  <c:v>2174.1225999999997</c:v>
                </c:pt>
                <c:pt idx="512">
                  <c:v>2176.1225999999997</c:v>
                </c:pt>
                <c:pt idx="513">
                  <c:v>2178.1225999999997</c:v>
                </c:pt>
                <c:pt idx="514">
                  <c:v>2180.1225999999997</c:v>
                </c:pt>
                <c:pt idx="515">
                  <c:v>2182.1225999999997</c:v>
                </c:pt>
                <c:pt idx="516">
                  <c:v>2184.1225999999997</c:v>
                </c:pt>
                <c:pt idx="517">
                  <c:v>2186.1225999999997</c:v>
                </c:pt>
                <c:pt idx="518">
                  <c:v>2188.1225999999997</c:v>
                </c:pt>
                <c:pt idx="519">
                  <c:v>2190.1225999999997</c:v>
                </c:pt>
                <c:pt idx="520">
                  <c:v>2192.1225999999997</c:v>
                </c:pt>
                <c:pt idx="521">
                  <c:v>2194.1225999999997</c:v>
                </c:pt>
                <c:pt idx="522">
                  <c:v>2196.1225999999997</c:v>
                </c:pt>
                <c:pt idx="523">
                  <c:v>2199.9834000000001</c:v>
                </c:pt>
                <c:pt idx="524">
                  <c:v>2201.9834000000001</c:v>
                </c:pt>
                <c:pt idx="525">
                  <c:v>2203.9834000000001</c:v>
                </c:pt>
                <c:pt idx="526">
                  <c:v>2205.9834000000001</c:v>
                </c:pt>
                <c:pt idx="527">
                  <c:v>2207.9834000000001</c:v>
                </c:pt>
                <c:pt idx="528">
                  <c:v>2209.9834000000001</c:v>
                </c:pt>
                <c:pt idx="529">
                  <c:v>2211.9834000000001</c:v>
                </c:pt>
                <c:pt idx="530">
                  <c:v>2213.9834000000001</c:v>
                </c:pt>
                <c:pt idx="531">
                  <c:v>2215.9834000000001</c:v>
                </c:pt>
                <c:pt idx="532">
                  <c:v>2217.9834000000001</c:v>
                </c:pt>
                <c:pt idx="533">
                  <c:v>2219.9834000000001</c:v>
                </c:pt>
                <c:pt idx="534">
                  <c:v>2221.9834000000001</c:v>
                </c:pt>
                <c:pt idx="535">
                  <c:v>2223.9834000000001</c:v>
                </c:pt>
                <c:pt idx="536">
                  <c:v>2225.9834000000001</c:v>
                </c:pt>
                <c:pt idx="537">
                  <c:v>2227.9834000000001</c:v>
                </c:pt>
                <c:pt idx="538">
                  <c:v>2229.9834000000001</c:v>
                </c:pt>
                <c:pt idx="539">
                  <c:v>2231.9834000000001</c:v>
                </c:pt>
                <c:pt idx="540">
                  <c:v>2233.9834000000001</c:v>
                </c:pt>
                <c:pt idx="541">
                  <c:v>2235.9834000000001</c:v>
                </c:pt>
                <c:pt idx="542">
                  <c:v>2237.9834000000001</c:v>
                </c:pt>
                <c:pt idx="543">
                  <c:v>2239.9834000000001</c:v>
                </c:pt>
                <c:pt idx="544">
                  <c:v>2241.9834000000001</c:v>
                </c:pt>
                <c:pt idx="545">
                  <c:v>2243.9834000000001</c:v>
                </c:pt>
                <c:pt idx="546">
                  <c:v>2245.9834000000001</c:v>
                </c:pt>
                <c:pt idx="547">
                  <c:v>2247.9834000000001</c:v>
                </c:pt>
                <c:pt idx="548">
                  <c:v>2249.9834000000001</c:v>
                </c:pt>
                <c:pt idx="549">
                  <c:v>2251.9834000000001</c:v>
                </c:pt>
                <c:pt idx="550">
                  <c:v>2253.9834000000001</c:v>
                </c:pt>
                <c:pt idx="551">
                  <c:v>2255.9834000000001</c:v>
                </c:pt>
                <c:pt idx="552">
                  <c:v>2257.9834000000001</c:v>
                </c:pt>
                <c:pt idx="553">
                  <c:v>2259.9834000000001</c:v>
                </c:pt>
                <c:pt idx="554">
                  <c:v>2261.9834000000001</c:v>
                </c:pt>
                <c:pt idx="555">
                  <c:v>2263.9834000000001</c:v>
                </c:pt>
                <c:pt idx="556">
                  <c:v>2265.9834000000001</c:v>
                </c:pt>
                <c:pt idx="557">
                  <c:v>2267.9834000000001</c:v>
                </c:pt>
                <c:pt idx="558">
                  <c:v>2269.9834000000001</c:v>
                </c:pt>
                <c:pt idx="559">
                  <c:v>2271.9834000000001</c:v>
                </c:pt>
                <c:pt idx="560">
                  <c:v>2273.9834000000001</c:v>
                </c:pt>
                <c:pt idx="561">
                  <c:v>2275.9834000000001</c:v>
                </c:pt>
                <c:pt idx="562">
                  <c:v>2277.9834000000001</c:v>
                </c:pt>
                <c:pt idx="563">
                  <c:v>2279.9834000000001</c:v>
                </c:pt>
                <c:pt idx="564">
                  <c:v>2281.9834000000001</c:v>
                </c:pt>
                <c:pt idx="565">
                  <c:v>2283.9834000000001</c:v>
                </c:pt>
                <c:pt idx="566">
                  <c:v>2285.9834000000001</c:v>
                </c:pt>
                <c:pt idx="567">
                  <c:v>2287.9834000000001</c:v>
                </c:pt>
                <c:pt idx="568">
                  <c:v>2289.9834000000001</c:v>
                </c:pt>
                <c:pt idx="569">
                  <c:v>2291.9834000000001</c:v>
                </c:pt>
                <c:pt idx="570">
                  <c:v>2293.9834000000001</c:v>
                </c:pt>
                <c:pt idx="571">
                  <c:v>2295.9834000000001</c:v>
                </c:pt>
                <c:pt idx="572">
                  <c:v>2297.9834000000001</c:v>
                </c:pt>
                <c:pt idx="573">
                  <c:v>2299.9834000000001</c:v>
                </c:pt>
                <c:pt idx="574">
                  <c:v>2301.9834000000001</c:v>
                </c:pt>
                <c:pt idx="575">
                  <c:v>2303.9834000000001</c:v>
                </c:pt>
                <c:pt idx="576">
                  <c:v>2305.9834000000001</c:v>
                </c:pt>
                <c:pt idx="577">
                  <c:v>2307.9834000000001</c:v>
                </c:pt>
                <c:pt idx="578">
                  <c:v>2309.9834000000001</c:v>
                </c:pt>
                <c:pt idx="579">
                  <c:v>2311.9834000000001</c:v>
                </c:pt>
                <c:pt idx="580">
                  <c:v>2313.9834000000001</c:v>
                </c:pt>
                <c:pt idx="581">
                  <c:v>2315.9834000000001</c:v>
                </c:pt>
                <c:pt idx="582">
                  <c:v>2317.9834000000001</c:v>
                </c:pt>
                <c:pt idx="583">
                  <c:v>2319.9834000000001</c:v>
                </c:pt>
                <c:pt idx="584">
                  <c:v>2321.9834000000001</c:v>
                </c:pt>
                <c:pt idx="585">
                  <c:v>2323.9834000000001</c:v>
                </c:pt>
                <c:pt idx="586">
                  <c:v>2325.9834000000001</c:v>
                </c:pt>
                <c:pt idx="587">
                  <c:v>2327.9834000000001</c:v>
                </c:pt>
                <c:pt idx="588">
                  <c:v>2329.9834000000001</c:v>
                </c:pt>
                <c:pt idx="589">
                  <c:v>2331.9834000000001</c:v>
                </c:pt>
                <c:pt idx="590">
                  <c:v>2333.9834000000001</c:v>
                </c:pt>
                <c:pt idx="591">
                  <c:v>2335.9834000000001</c:v>
                </c:pt>
                <c:pt idx="592">
                  <c:v>2337.9834000000001</c:v>
                </c:pt>
                <c:pt idx="593">
                  <c:v>2339.9834000000001</c:v>
                </c:pt>
                <c:pt idx="594">
                  <c:v>2341.9834000000001</c:v>
                </c:pt>
                <c:pt idx="595">
                  <c:v>2343.9834000000001</c:v>
                </c:pt>
                <c:pt idx="596">
                  <c:v>2345.9834000000001</c:v>
                </c:pt>
                <c:pt idx="597">
                  <c:v>2347.9834000000001</c:v>
                </c:pt>
                <c:pt idx="598">
                  <c:v>2349.9834000000001</c:v>
                </c:pt>
                <c:pt idx="599">
                  <c:v>2351.9834000000001</c:v>
                </c:pt>
                <c:pt idx="600">
                  <c:v>2353.9834000000001</c:v>
                </c:pt>
                <c:pt idx="601">
                  <c:v>2355.9834000000001</c:v>
                </c:pt>
                <c:pt idx="602">
                  <c:v>2357.9834000000001</c:v>
                </c:pt>
                <c:pt idx="603">
                  <c:v>2359.9834000000001</c:v>
                </c:pt>
                <c:pt idx="604">
                  <c:v>2361.9834000000001</c:v>
                </c:pt>
                <c:pt idx="605">
                  <c:v>2363.9834000000001</c:v>
                </c:pt>
                <c:pt idx="606">
                  <c:v>2365.9834000000001</c:v>
                </c:pt>
                <c:pt idx="607">
                  <c:v>2367.9834000000001</c:v>
                </c:pt>
                <c:pt idx="608">
                  <c:v>2369.9834000000001</c:v>
                </c:pt>
                <c:pt idx="609">
                  <c:v>2371.9834000000001</c:v>
                </c:pt>
                <c:pt idx="610">
                  <c:v>2373.9834000000001</c:v>
                </c:pt>
                <c:pt idx="611">
                  <c:v>2375.9834000000001</c:v>
                </c:pt>
                <c:pt idx="612">
                  <c:v>2377.9834000000001</c:v>
                </c:pt>
                <c:pt idx="613">
                  <c:v>2379.9834000000001</c:v>
                </c:pt>
                <c:pt idx="614">
                  <c:v>2381.9834000000001</c:v>
                </c:pt>
                <c:pt idx="615">
                  <c:v>2383.9834000000001</c:v>
                </c:pt>
                <c:pt idx="616">
                  <c:v>2385.9834000000001</c:v>
                </c:pt>
                <c:pt idx="617">
                  <c:v>2387.9834000000001</c:v>
                </c:pt>
                <c:pt idx="618">
                  <c:v>2389.9834000000001</c:v>
                </c:pt>
                <c:pt idx="619">
                  <c:v>2391.9834000000001</c:v>
                </c:pt>
                <c:pt idx="620">
                  <c:v>2393.9834000000001</c:v>
                </c:pt>
                <c:pt idx="621">
                  <c:v>2395.9834000000001</c:v>
                </c:pt>
                <c:pt idx="622">
                  <c:v>2397.9834000000001</c:v>
                </c:pt>
                <c:pt idx="623">
                  <c:v>2401.9834000000001</c:v>
                </c:pt>
                <c:pt idx="624">
                  <c:v>2403.9834000000001</c:v>
                </c:pt>
                <c:pt idx="625">
                  <c:v>2405.9834000000001</c:v>
                </c:pt>
                <c:pt idx="626">
                  <c:v>2407.9834000000001</c:v>
                </c:pt>
                <c:pt idx="627">
                  <c:v>2409.9834000000001</c:v>
                </c:pt>
                <c:pt idx="628">
                  <c:v>2411.9834000000001</c:v>
                </c:pt>
                <c:pt idx="629">
                  <c:v>2413.9834000000001</c:v>
                </c:pt>
                <c:pt idx="630">
                  <c:v>2415.9834000000001</c:v>
                </c:pt>
                <c:pt idx="631">
                  <c:v>2417.9834000000001</c:v>
                </c:pt>
                <c:pt idx="632">
                  <c:v>2419.9834000000001</c:v>
                </c:pt>
                <c:pt idx="633">
                  <c:v>2421.9834000000001</c:v>
                </c:pt>
                <c:pt idx="634">
                  <c:v>2423.9834000000001</c:v>
                </c:pt>
                <c:pt idx="635">
                  <c:v>2425.9834000000001</c:v>
                </c:pt>
                <c:pt idx="636">
                  <c:v>2427.9834000000001</c:v>
                </c:pt>
                <c:pt idx="637">
                  <c:v>2429.9834000000001</c:v>
                </c:pt>
                <c:pt idx="638">
                  <c:v>2431.9834000000001</c:v>
                </c:pt>
                <c:pt idx="639">
                  <c:v>2433.9834000000001</c:v>
                </c:pt>
                <c:pt idx="640">
                  <c:v>2435.9834000000001</c:v>
                </c:pt>
                <c:pt idx="641">
                  <c:v>2437.9834000000001</c:v>
                </c:pt>
                <c:pt idx="642">
                  <c:v>2439.9834000000001</c:v>
                </c:pt>
                <c:pt idx="643">
                  <c:v>2441.9834000000001</c:v>
                </c:pt>
                <c:pt idx="644">
                  <c:v>2443.9834000000001</c:v>
                </c:pt>
                <c:pt idx="645">
                  <c:v>2445.9834000000001</c:v>
                </c:pt>
                <c:pt idx="646">
                  <c:v>2447.9834000000001</c:v>
                </c:pt>
                <c:pt idx="647">
                  <c:v>2449.9834000000001</c:v>
                </c:pt>
                <c:pt idx="648">
                  <c:v>2451.9834000000001</c:v>
                </c:pt>
                <c:pt idx="649">
                  <c:v>2453.9834000000001</c:v>
                </c:pt>
                <c:pt idx="650">
                  <c:v>2455.9834000000001</c:v>
                </c:pt>
                <c:pt idx="651">
                  <c:v>2457.9834000000001</c:v>
                </c:pt>
                <c:pt idx="652">
                  <c:v>2459.9834000000001</c:v>
                </c:pt>
                <c:pt idx="653">
                  <c:v>2461.9834000000001</c:v>
                </c:pt>
                <c:pt idx="654">
                  <c:v>2463.9834000000001</c:v>
                </c:pt>
                <c:pt idx="655">
                  <c:v>2465.9834000000001</c:v>
                </c:pt>
                <c:pt idx="656">
                  <c:v>2467.9834000000001</c:v>
                </c:pt>
                <c:pt idx="657">
                  <c:v>2469.9834000000001</c:v>
                </c:pt>
                <c:pt idx="658">
                  <c:v>2471.9834000000001</c:v>
                </c:pt>
                <c:pt idx="659">
                  <c:v>2473.9834000000001</c:v>
                </c:pt>
                <c:pt idx="660">
                  <c:v>2475.9834000000001</c:v>
                </c:pt>
                <c:pt idx="661">
                  <c:v>2477.9834000000001</c:v>
                </c:pt>
                <c:pt idx="662">
                  <c:v>2479.9834000000001</c:v>
                </c:pt>
                <c:pt idx="663">
                  <c:v>2481.9834000000001</c:v>
                </c:pt>
                <c:pt idx="664">
                  <c:v>2483.9834000000001</c:v>
                </c:pt>
                <c:pt idx="665">
                  <c:v>2485.9834000000001</c:v>
                </c:pt>
                <c:pt idx="666">
                  <c:v>2487.9834000000001</c:v>
                </c:pt>
                <c:pt idx="667">
                  <c:v>2489.9834000000001</c:v>
                </c:pt>
                <c:pt idx="668">
                  <c:v>2491.9834000000001</c:v>
                </c:pt>
                <c:pt idx="669">
                  <c:v>2493.9834000000001</c:v>
                </c:pt>
                <c:pt idx="670">
                  <c:v>2495.9834000000001</c:v>
                </c:pt>
                <c:pt idx="671">
                  <c:v>2497.9834000000001</c:v>
                </c:pt>
                <c:pt idx="672">
                  <c:v>2499.9834000000001</c:v>
                </c:pt>
                <c:pt idx="673">
                  <c:v>2501.9834000000001</c:v>
                </c:pt>
                <c:pt idx="674">
                  <c:v>2503.9834000000001</c:v>
                </c:pt>
                <c:pt idx="675">
                  <c:v>2505.9834000000001</c:v>
                </c:pt>
                <c:pt idx="676">
                  <c:v>2507.9834000000001</c:v>
                </c:pt>
                <c:pt idx="677">
                  <c:v>2509.9834000000001</c:v>
                </c:pt>
                <c:pt idx="678">
                  <c:v>2511.9834000000001</c:v>
                </c:pt>
                <c:pt idx="679">
                  <c:v>2513.9834000000001</c:v>
                </c:pt>
                <c:pt idx="680">
                  <c:v>2515.9834000000001</c:v>
                </c:pt>
                <c:pt idx="681">
                  <c:v>2517.9834000000001</c:v>
                </c:pt>
                <c:pt idx="682">
                  <c:v>2519.9834000000001</c:v>
                </c:pt>
                <c:pt idx="683">
                  <c:v>2521.9834000000001</c:v>
                </c:pt>
                <c:pt idx="684">
                  <c:v>2523.9834000000001</c:v>
                </c:pt>
                <c:pt idx="685">
                  <c:v>2525.9834000000001</c:v>
                </c:pt>
                <c:pt idx="686">
                  <c:v>2527.9834000000001</c:v>
                </c:pt>
                <c:pt idx="687">
                  <c:v>2529.9834000000001</c:v>
                </c:pt>
                <c:pt idx="688">
                  <c:v>2531.9834000000001</c:v>
                </c:pt>
                <c:pt idx="689">
                  <c:v>2533.9834000000001</c:v>
                </c:pt>
                <c:pt idx="690">
                  <c:v>2535.9834000000001</c:v>
                </c:pt>
                <c:pt idx="691">
                  <c:v>2537.9834000000001</c:v>
                </c:pt>
                <c:pt idx="692">
                  <c:v>2539.9834000000001</c:v>
                </c:pt>
                <c:pt idx="693">
                  <c:v>2541.9834000000001</c:v>
                </c:pt>
                <c:pt idx="694">
                  <c:v>2543.9834000000001</c:v>
                </c:pt>
                <c:pt idx="695">
                  <c:v>2545.9834000000001</c:v>
                </c:pt>
                <c:pt idx="696">
                  <c:v>2547.9834000000001</c:v>
                </c:pt>
                <c:pt idx="697">
                  <c:v>2549.9834000000001</c:v>
                </c:pt>
                <c:pt idx="698">
                  <c:v>2551.9834000000001</c:v>
                </c:pt>
                <c:pt idx="699">
                  <c:v>2553.9834000000001</c:v>
                </c:pt>
                <c:pt idx="700">
                  <c:v>2555.9834000000001</c:v>
                </c:pt>
                <c:pt idx="701">
                  <c:v>2557.9834000000001</c:v>
                </c:pt>
                <c:pt idx="702">
                  <c:v>2559.9834000000001</c:v>
                </c:pt>
                <c:pt idx="703">
                  <c:v>2561.9834000000001</c:v>
                </c:pt>
                <c:pt idx="704">
                  <c:v>2563.9834000000001</c:v>
                </c:pt>
                <c:pt idx="705">
                  <c:v>2565.9834000000001</c:v>
                </c:pt>
                <c:pt idx="706">
                  <c:v>2567.9834000000001</c:v>
                </c:pt>
                <c:pt idx="707">
                  <c:v>2569.9834000000001</c:v>
                </c:pt>
                <c:pt idx="708">
                  <c:v>2571.9834000000001</c:v>
                </c:pt>
                <c:pt idx="709">
                  <c:v>2573.9834000000001</c:v>
                </c:pt>
                <c:pt idx="710">
                  <c:v>2575.9834000000001</c:v>
                </c:pt>
                <c:pt idx="711">
                  <c:v>2577.9834000000001</c:v>
                </c:pt>
                <c:pt idx="712">
                  <c:v>2579.9834000000001</c:v>
                </c:pt>
                <c:pt idx="713">
                  <c:v>2581.9834000000001</c:v>
                </c:pt>
                <c:pt idx="714">
                  <c:v>2583.9834000000001</c:v>
                </c:pt>
                <c:pt idx="715">
                  <c:v>2585.9834000000001</c:v>
                </c:pt>
                <c:pt idx="716">
                  <c:v>2587.9834000000001</c:v>
                </c:pt>
                <c:pt idx="717">
                  <c:v>2589.9834000000001</c:v>
                </c:pt>
                <c:pt idx="718">
                  <c:v>2591.9834000000001</c:v>
                </c:pt>
                <c:pt idx="719">
                  <c:v>2593.9834000000001</c:v>
                </c:pt>
                <c:pt idx="720">
                  <c:v>2595.9834000000001</c:v>
                </c:pt>
                <c:pt idx="721">
                  <c:v>2597.9834000000001</c:v>
                </c:pt>
                <c:pt idx="722">
                  <c:v>2599.9834000000001</c:v>
                </c:pt>
                <c:pt idx="723">
                  <c:v>2601.9834000000001</c:v>
                </c:pt>
                <c:pt idx="724">
                  <c:v>2603.9834000000001</c:v>
                </c:pt>
                <c:pt idx="725">
                  <c:v>2605.9834000000001</c:v>
                </c:pt>
                <c:pt idx="726">
                  <c:v>2607.9834000000001</c:v>
                </c:pt>
                <c:pt idx="727">
                  <c:v>2609.9834000000001</c:v>
                </c:pt>
                <c:pt idx="728">
                  <c:v>2611.9834000000001</c:v>
                </c:pt>
                <c:pt idx="729">
                  <c:v>2613.9834000000001</c:v>
                </c:pt>
                <c:pt idx="730">
                  <c:v>2615.9834000000001</c:v>
                </c:pt>
                <c:pt idx="731">
                  <c:v>2617.9834000000001</c:v>
                </c:pt>
                <c:pt idx="732">
                  <c:v>2619.9834000000001</c:v>
                </c:pt>
                <c:pt idx="733">
                  <c:v>2621.9834000000001</c:v>
                </c:pt>
                <c:pt idx="734">
                  <c:v>2623.9834000000001</c:v>
                </c:pt>
                <c:pt idx="735">
                  <c:v>2625.9834000000001</c:v>
                </c:pt>
                <c:pt idx="736">
                  <c:v>2627.9834000000001</c:v>
                </c:pt>
                <c:pt idx="737">
                  <c:v>2629.9834000000001</c:v>
                </c:pt>
                <c:pt idx="738">
                  <c:v>2631.9834000000001</c:v>
                </c:pt>
                <c:pt idx="739">
                  <c:v>2633.9834000000001</c:v>
                </c:pt>
                <c:pt idx="740">
                  <c:v>2635.9834000000001</c:v>
                </c:pt>
                <c:pt idx="741">
                  <c:v>2637.9834000000001</c:v>
                </c:pt>
                <c:pt idx="742">
                  <c:v>2639.9834000000001</c:v>
                </c:pt>
                <c:pt idx="743">
                  <c:v>2641.9834000000001</c:v>
                </c:pt>
                <c:pt idx="744">
                  <c:v>2643.9834000000001</c:v>
                </c:pt>
                <c:pt idx="745">
                  <c:v>2645.9834000000001</c:v>
                </c:pt>
                <c:pt idx="746">
                  <c:v>2647.9834000000001</c:v>
                </c:pt>
                <c:pt idx="747">
                  <c:v>2649.9834000000001</c:v>
                </c:pt>
                <c:pt idx="748">
                  <c:v>2651.9834000000001</c:v>
                </c:pt>
                <c:pt idx="749">
                  <c:v>2653.9834000000001</c:v>
                </c:pt>
                <c:pt idx="750">
                  <c:v>2655.9834000000001</c:v>
                </c:pt>
                <c:pt idx="751">
                  <c:v>2657.9834000000001</c:v>
                </c:pt>
                <c:pt idx="752">
                  <c:v>2659.9834000000001</c:v>
                </c:pt>
                <c:pt idx="753">
                  <c:v>2661.9834000000001</c:v>
                </c:pt>
                <c:pt idx="754">
                  <c:v>2663.9834000000001</c:v>
                </c:pt>
                <c:pt idx="755">
                  <c:v>2665.9834000000001</c:v>
                </c:pt>
                <c:pt idx="756">
                  <c:v>2667.9834000000001</c:v>
                </c:pt>
                <c:pt idx="757">
                  <c:v>2669.9834000000001</c:v>
                </c:pt>
                <c:pt idx="758">
                  <c:v>2671.9834000000001</c:v>
                </c:pt>
                <c:pt idx="759">
                  <c:v>2673.9834000000001</c:v>
                </c:pt>
                <c:pt idx="760">
                  <c:v>2675.9834000000001</c:v>
                </c:pt>
                <c:pt idx="761">
                  <c:v>2677.9834000000001</c:v>
                </c:pt>
                <c:pt idx="762">
                  <c:v>2679.9834000000001</c:v>
                </c:pt>
                <c:pt idx="763">
                  <c:v>2681.9834000000001</c:v>
                </c:pt>
                <c:pt idx="764">
                  <c:v>2683.9834000000001</c:v>
                </c:pt>
                <c:pt idx="765">
                  <c:v>2685.9834000000001</c:v>
                </c:pt>
                <c:pt idx="766">
                  <c:v>2687.9834000000001</c:v>
                </c:pt>
                <c:pt idx="767">
                  <c:v>2689.9834000000001</c:v>
                </c:pt>
                <c:pt idx="768">
                  <c:v>2691.9834000000001</c:v>
                </c:pt>
                <c:pt idx="769">
                  <c:v>2693.9834000000001</c:v>
                </c:pt>
                <c:pt idx="770">
                  <c:v>2695.9834000000001</c:v>
                </c:pt>
                <c:pt idx="771">
                  <c:v>2697.9834000000001</c:v>
                </c:pt>
                <c:pt idx="772">
                  <c:v>2701.9834000000001</c:v>
                </c:pt>
                <c:pt idx="773">
                  <c:v>2703.9834000000001</c:v>
                </c:pt>
                <c:pt idx="774">
                  <c:v>2705.9834000000001</c:v>
                </c:pt>
                <c:pt idx="775">
                  <c:v>2707.9834000000001</c:v>
                </c:pt>
                <c:pt idx="776">
                  <c:v>2709.9834000000001</c:v>
                </c:pt>
                <c:pt idx="777">
                  <c:v>2711.9834000000001</c:v>
                </c:pt>
                <c:pt idx="778">
                  <c:v>2713.9834000000001</c:v>
                </c:pt>
                <c:pt idx="779">
                  <c:v>2715.9834000000001</c:v>
                </c:pt>
                <c:pt idx="780">
                  <c:v>2717.9834000000001</c:v>
                </c:pt>
                <c:pt idx="781">
                  <c:v>2719.9834000000001</c:v>
                </c:pt>
                <c:pt idx="782">
                  <c:v>2721.9834000000001</c:v>
                </c:pt>
                <c:pt idx="783">
                  <c:v>2723.9834000000001</c:v>
                </c:pt>
                <c:pt idx="784">
                  <c:v>2725.9834000000001</c:v>
                </c:pt>
                <c:pt idx="785">
                  <c:v>2727.9834000000001</c:v>
                </c:pt>
                <c:pt idx="786">
                  <c:v>2729.9834000000001</c:v>
                </c:pt>
                <c:pt idx="787">
                  <c:v>2731.9834000000001</c:v>
                </c:pt>
                <c:pt idx="788">
                  <c:v>2733.9834000000001</c:v>
                </c:pt>
                <c:pt idx="789">
                  <c:v>2735.9834000000001</c:v>
                </c:pt>
                <c:pt idx="790">
                  <c:v>2737.9834000000001</c:v>
                </c:pt>
                <c:pt idx="791">
                  <c:v>2739.9834000000001</c:v>
                </c:pt>
                <c:pt idx="792">
                  <c:v>2741.9834000000001</c:v>
                </c:pt>
                <c:pt idx="793">
                  <c:v>2743.9834000000001</c:v>
                </c:pt>
                <c:pt idx="794">
                  <c:v>2745.9834000000001</c:v>
                </c:pt>
                <c:pt idx="795">
                  <c:v>2747.9834000000001</c:v>
                </c:pt>
                <c:pt idx="796">
                  <c:v>2749.9834000000001</c:v>
                </c:pt>
                <c:pt idx="797">
                  <c:v>2751.9834000000001</c:v>
                </c:pt>
                <c:pt idx="798">
                  <c:v>2753.9834000000001</c:v>
                </c:pt>
                <c:pt idx="799">
                  <c:v>2755.9834000000001</c:v>
                </c:pt>
                <c:pt idx="800">
                  <c:v>2757.9834000000001</c:v>
                </c:pt>
                <c:pt idx="801">
                  <c:v>2759.9834000000001</c:v>
                </c:pt>
                <c:pt idx="802">
                  <c:v>2761.9834000000001</c:v>
                </c:pt>
                <c:pt idx="803">
                  <c:v>2763.9834000000001</c:v>
                </c:pt>
                <c:pt idx="804">
                  <c:v>2765.9834000000001</c:v>
                </c:pt>
                <c:pt idx="805">
                  <c:v>2767.9834000000001</c:v>
                </c:pt>
                <c:pt idx="806">
                  <c:v>2769.9834000000001</c:v>
                </c:pt>
                <c:pt idx="807">
                  <c:v>2771.9834000000001</c:v>
                </c:pt>
                <c:pt idx="808">
                  <c:v>2773.9834000000001</c:v>
                </c:pt>
                <c:pt idx="809">
                  <c:v>2775.9834000000001</c:v>
                </c:pt>
                <c:pt idx="810">
                  <c:v>2777.9834000000001</c:v>
                </c:pt>
                <c:pt idx="811">
                  <c:v>2779.9834000000001</c:v>
                </c:pt>
                <c:pt idx="812">
                  <c:v>2781.9834000000001</c:v>
                </c:pt>
                <c:pt idx="813">
                  <c:v>2783.9834000000001</c:v>
                </c:pt>
                <c:pt idx="814">
                  <c:v>2785.9834000000001</c:v>
                </c:pt>
                <c:pt idx="815">
                  <c:v>2787.9834000000001</c:v>
                </c:pt>
                <c:pt idx="816">
                  <c:v>2789.9834000000001</c:v>
                </c:pt>
                <c:pt idx="817">
                  <c:v>2791.9834000000001</c:v>
                </c:pt>
                <c:pt idx="818">
                  <c:v>2793.9834000000001</c:v>
                </c:pt>
                <c:pt idx="819">
                  <c:v>2795.9834000000001</c:v>
                </c:pt>
                <c:pt idx="820">
                  <c:v>2797.9834000000001</c:v>
                </c:pt>
                <c:pt idx="821">
                  <c:v>2799.9834000000001</c:v>
                </c:pt>
                <c:pt idx="822">
                  <c:v>2801.9834000000001</c:v>
                </c:pt>
                <c:pt idx="823">
                  <c:v>2803.9834000000001</c:v>
                </c:pt>
                <c:pt idx="824">
                  <c:v>2805.9834000000001</c:v>
                </c:pt>
                <c:pt idx="825">
                  <c:v>2807.9834000000001</c:v>
                </c:pt>
                <c:pt idx="826">
                  <c:v>2809.9834000000001</c:v>
                </c:pt>
                <c:pt idx="827">
                  <c:v>2811.9834000000001</c:v>
                </c:pt>
                <c:pt idx="828">
                  <c:v>2813.9834000000001</c:v>
                </c:pt>
                <c:pt idx="829">
                  <c:v>2815.9834000000001</c:v>
                </c:pt>
                <c:pt idx="830">
                  <c:v>2817.9834000000001</c:v>
                </c:pt>
                <c:pt idx="831">
                  <c:v>2819.9834000000001</c:v>
                </c:pt>
                <c:pt idx="832">
                  <c:v>2821.9834000000001</c:v>
                </c:pt>
                <c:pt idx="833">
                  <c:v>2823.9834000000001</c:v>
                </c:pt>
                <c:pt idx="834">
                  <c:v>2825.9834000000001</c:v>
                </c:pt>
                <c:pt idx="835">
                  <c:v>2827.9834000000001</c:v>
                </c:pt>
                <c:pt idx="836">
                  <c:v>2829.9834000000001</c:v>
                </c:pt>
                <c:pt idx="837">
                  <c:v>2831.9834000000001</c:v>
                </c:pt>
                <c:pt idx="838">
                  <c:v>2833.9834000000001</c:v>
                </c:pt>
                <c:pt idx="839">
                  <c:v>2835.9834000000001</c:v>
                </c:pt>
                <c:pt idx="840">
                  <c:v>2837.9834000000001</c:v>
                </c:pt>
                <c:pt idx="841">
                  <c:v>2839.9834000000001</c:v>
                </c:pt>
                <c:pt idx="842">
                  <c:v>2841.9834000000001</c:v>
                </c:pt>
                <c:pt idx="843">
                  <c:v>2843.9834000000001</c:v>
                </c:pt>
                <c:pt idx="844">
                  <c:v>2845.9834000000001</c:v>
                </c:pt>
                <c:pt idx="845">
                  <c:v>2847.9834000000001</c:v>
                </c:pt>
                <c:pt idx="846">
                  <c:v>2849.9834000000001</c:v>
                </c:pt>
                <c:pt idx="847">
                  <c:v>2851.9834000000001</c:v>
                </c:pt>
                <c:pt idx="848">
                  <c:v>2853.9834000000001</c:v>
                </c:pt>
                <c:pt idx="849">
                  <c:v>2855.9834000000001</c:v>
                </c:pt>
                <c:pt idx="850">
                  <c:v>2857.9834000000001</c:v>
                </c:pt>
                <c:pt idx="851">
                  <c:v>2859.9834000000001</c:v>
                </c:pt>
                <c:pt idx="852">
                  <c:v>2861.9834000000001</c:v>
                </c:pt>
                <c:pt idx="853">
                  <c:v>2863.9834000000001</c:v>
                </c:pt>
                <c:pt idx="854">
                  <c:v>2865.9834000000001</c:v>
                </c:pt>
                <c:pt idx="855">
                  <c:v>2867.9834000000001</c:v>
                </c:pt>
                <c:pt idx="856">
                  <c:v>2869.9834000000001</c:v>
                </c:pt>
                <c:pt idx="857">
                  <c:v>2871.9834000000001</c:v>
                </c:pt>
                <c:pt idx="858">
                  <c:v>2873.9834000000001</c:v>
                </c:pt>
                <c:pt idx="859">
                  <c:v>2875.9834000000001</c:v>
                </c:pt>
                <c:pt idx="860">
                  <c:v>2877.9834000000001</c:v>
                </c:pt>
                <c:pt idx="861">
                  <c:v>2879.9834000000001</c:v>
                </c:pt>
                <c:pt idx="862">
                  <c:v>2881.9834000000001</c:v>
                </c:pt>
                <c:pt idx="863">
                  <c:v>2883.9834000000001</c:v>
                </c:pt>
                <c:pt idx="864">
                  <c:v>2885.9834000000001</c:v>
                </c:pt>
                <c:pt idx="865">
                  <c:v>2887.9834000000001</c:v>
                </c:pt>
                <c:pt idx="866">
                  <c:v>2889.9834000000001</c:v>
                </c:pt>
                <c:pt idx="867">
                  <c:v>2891.9834000000001</c:v>
                </c:pt>
                <c:pt idx="868">
                  <c:v>2893.9834000000001</c:v>
                </c:pt>
                <c:pt idx="869">
                  <c:v>2895.9834000000001</c:v>
                </c:pt>
                <c:pt idx="870">
                  <c:v>2897.9834000000001</c:v>
                </c:pt>
                <c:pt idx="871">
                  <c:v>2899.9834000000001</c:v>
                </c:pt>
                <c:pt idx="872">
                  <c:v>2901.9834000000001</c:v>
                </c:pt>
                <c:pt idx="873">
                  <c:v>2903.9834000000001</c:v>
                </c:pt>
                <c:pt idx="874">
                  <c:v>2905.9834000000001</c:v>
                </c:pt>
                <c:pt idx="875">
                  <c:v>2907.9834000000001</c:v>
                </c:pt>
                <c:pt idx="876">
                  <c:v>2909.9834000000001</c:v>
                </c:pt>
                <c:pt idx="877">
                  <c:v>2911.9834000000001</c:v>
                </c:pt>
                <c:pt idx="878">
                  <c:v>2913.9834000000001</c:v>
                </c:pt>
                <c:pt idx="879">
                  <c:v>2915.9834000000001</c:v>
                </c:pt>
                <c:pt idx="880">
                  <c:v>2917.9834000000001</c:v>
                </c:pt>
                <c:pt idx="881">
                  <c:v>2919.9834000000001</c:v>
                </c:pt>
                <c:pt idx="882">
                  <c:v>2921.9834000000001</c:v>
                </c:pt>
                <c:pt idx="883">
                  <c:v>2923.9834000000001</c:v>
                </c:pt>
                <c:pt idx="884">
                  <c:v>2925.9834000000001</c:v>
                </c:pt>
                <c:pt idx="885">
                  <c:v>2927.9834000000001</c:v>
                </c:pt>
                <c:pt idx="886">
                  <c:v>2929.9834000000001</c:v>
                </c:pt>
                <c:pt idx="887">
                  <c:v>2931.9834000000001</c:v>
                </c:pt>
                <c:pt idx="888">
                  <c:v>2933.9834000000001</c:v>
                </c:pt>
                <c:pt idx="889">
                  <c:v>2935.9834000000001</c:v>
                </c:pt>
                <c:pt idx="890">
                  <c:v>2937.9834000000001</c:v>
                </c:pt>
                <c:pt idx="891">
                  <c:v>2939.9834000000001</c:v>
                </c:pt>
                <c:pt idx="892">
                  <c:v>2941.9834000000001</c:v>
                </c:pt>
                <c:pt idx="893">
                  <c:v>2943.9834000000001</c:v>
                </c:pt>
                <c:pt idx="894">
                  <c:v>2945.9834000000001</c:v>
                </c:pt>
                <c:pt idx="895">
                  <c:v>2947.9834000000001</c:v>
                </c:pt>
                <c:pt idx="896">
                  <c:v>2949.9834000000001</c:v>
                </c:pt>
                <c:pt idx="897">
                  <c:v>2951.9834000000001</c:v>
                </c:pt>
                <c:pt idx="898">
                  <c:v>2953.9834000000001</c:v>
                </c:pt>
                <c:pt idx="899">
                  <c:v>2955.9834000000001</c:v>
                </c:pt>
                <c:pt idx="900">
                  <c:v>2957.9834000000001</c:v>
                </c:pt>
                <c:pt idx="901">
                  <c:v>2959.9834000000001</c:v>
                </c:pt>
                <c:pt idx="902">
                  <c:v>2961.9834000000001</c:v>
                </c:pt>
                <c:pt idx="903">
                  <c:v>2963.9834000000001</c:v>
                </c:pt>
                <c:pt idx="904">
                  <c:v>2965.9834000000001</c:v>
                </c:pt>
                <c:pt idx="905">
                  <c:v>2967.9834000000001</c:v>
                </c:pt>
                <c:pt idx="906">
                  <c:v>2969.9834000000001</c:v>
                </c:pt>
                <c:pt idx="907">
                  <c:v>2971.9834000000001</c:v>
                </c:pt>
                <c:pt idx="908">
                  <c:v>2973.9834000000001</c:v>
                </c:pt>
                <c:pt idx="909">
                  <c:v>2975.9834000000001</c:v>
                </c:pt>
                <c:pt idx="910">
                  <c:v>2977.9834000000001</c:v>
                </c:pt>
                <c:pt idx="911">
                  <c:v>2979.9834000000001</c:v>
                </c:pt>
                <c:pt idx="912">
                  <c:v>2981.9834000000001</c:v>
                </c:pt>
                <c:pt idx="913">
                  <c:v>2983.9834000000001</c:v>
                </c:pt>
                <c:pt idx="914">
                  <c:v>2985.9834000000001</c:v>
                </c:pt>
                <c:pt idx="915">
                  <c:v>2987.9834000000001</c:v>
                </c:pt>
                <c:pt idx="916">
                  <c:v>2989.9834000000001</c:v>
                </c:pt>
                <c:pt idx="917">
                  <c:v>2991.9834000000001</c:v>
                </c:pt>
                <c:pt idx="918">
                  <c:v>2993.9834000000001</c:v>
                </c:pt>
                <c:pt idx="919">
                  <c:v>2995.9834000000001</c:v>
                </c:pt>
                <c:pt idx="920">
                  <c:v>2997.9834000000001</c:v>
                </c:pt>
                <c:pt idx="921">
                  <c:v>2999.9834000000001</c:v>
                </c:pt>
                <c:pt idx="922">
                  <c:v>3001.9834000000001</c:v>
                </c:pt>
                <c:pt idx="923">
                  <c:v>3003.9834000000001</c:v>
                </c:pt>
                <c:pt idx="924">
                  <c:v>3005.9834000000001</c:v>
                </c:pt>
                <c:pt idx="925">
                  <c:v>3007.9834000000001</c:v>
                </c:pt>
                <c:pt idx="926">
                  <c:v>3009.9834000000001</c:v>
                </c:pt>
                <c:pt idx="927">
                  <c:v>3011.9834000000001</c:v>
                </c:pt>
                <c:pt idx="928">
                  <c:v>3013.9834000000001</c:v>
                </c:pt>
                <c:pt idx="929">
                  <c:v>3015.9834000000001</c:v>
                </c:pt>
                <c:pt idx="930">
                  <c:v>3017.9834000000001</c:v>
                </c:pt>
                <c:pt idx="931">
                  <c:v>3020.2719999999999</c:v>
                </c:pt>
                <c:pt idx="932">
                  <c:v>3022.2719999999999</c:v>
                </c:pt>
                <c:pt idx="933">
                  <c:v>3024.2719999999999</c:v>
                </c:pt>
                <c:pt idx="934">
                  <c:v>3026.2719999999999</c:v>
                </c:pt>
                <c:pt idx="935">
                  <c:v>3028.2719999999999</c:v>
                </c:pt>
                <c:pt idx="936">
                  <c:v>3030.2719999999999</c:v>
                </c:pt>
                <c:pt idx="937">
                  <c:v>3032.2719999999999</c:v>
                </c:pt>
                <c:pt idx="938">
                  <c:v>3034.2719999999999</c:v>
                </c:pt>
                <c:pt idx="939">
                  <c:v>3036.2719999999999</c:v>
                </c:pt>
                <c:pt idx="940">
                  <c:v>3038.2719999999999</c:v>
                </c:pt>
                <c:pt idx="941">
                  <c:v>3040.2719999999999</c:v>
                </c:pt>
                <c:pt idx="942">
                  <c:v>3042.2719999999999</c:v>
                </c:pt>
                <c:pt idx="943">
                  <c:v>3044.2719999999999</c:v>
                </c:pt>
                <c:pt idx="944">
                  <c:v>3046.2719999999999</c:v>
                </c:pt>
                <c:pt idx="945">
                  <c:v>3048.2719999999999</c:v>
                </c:pt>
                <c:pt idx="946">
                  <c:v>3050.2719999999999</c:v>
                </c:pt>
                <c:pt idx="947">
                  <c:v>3052.2719999999999</c:v>
                </c:pt>
                <c:pt idx="948">
                  <c:v>3054.2719999999999</c:v>
                </c:pt>
                <c:pt idx="949">
                  <c:v>3056.2719999999999</c:v>
                </c:pt>
                <c:pt idx="950">
                  <c:v>3058.2719999999999</c:v>
                </c:pt>
                <c:pt idx="951">
                  <c:v>3060.2719999999999</c:v>
                </c:pt>
                <c:pt idx="952">
                  <c:v>3062.2719999999999</c:v>
                </c:pt>
                <c:pt idx="953">
                  <c:v>3064.2719999999999</c:v>
                </c:pt>
                <c:pt idx="954">
                  <c:v>3066.2719999999999</c:v>
                </c:pt>
                <c:pt idx="955">
                  <c:v>3068.2719999999999</c:v>
                </c:pt>
                <c:pt idx="956">
                  <c:v>3070.2719999999999</c:v>
                </c:pt>
                <c:pt idx="957">
                  <c:v>3072.2719999999999</c:v>
                </c:pt>
                <c:pt idx="958">
                  <c:v>3074.2719999999999</c:v>
                </c:pt>
                <c:pt idx="959">
                  <c:v>3076.2719999999999</c:v>
                </c:pt>
                <c:pt idx="960">
                  <c:v>3078.2719999999999</c:v>
                </c:pt>
                <c:pt idx="961">
                  <c:v>3080.2719999999999</c:v>
                </c:pt>
                <c:pt idx="962">
                  <c:v>3082.2719999999999</c:v>
                </c:pt>
                <c:pt idx="963">
                  <c:v>3084.2719999999999</c:v>
                </c:pt>
                <c:pt idx="964">
                  <c:v>3086.2719999999999</c:v>
                </c:pt>
                <c:pt idx="965">
                  <c:v>3088.2719999999999</c:v>
                </c:pt>
                <c:pt idx="966">
                  <c:v>3090.2719999999999</c:v>
                </c:pt>
                <c:pt idx="967">
                  <c:v>3092.2719999999999</c:v>
                </c:pt>
                <c:pt idx="968">
                  <c:v>3094.2719999999999</c:v>
                </c:pt>
                <c:pt idx="969">
                  <c:v>3096.2719999999999</c:v>
                </c:pt>
                <c:pt idx="970">
                  <c:v>3098.2719999999999</c:v>
                </c:pt>
                <c:pt idx="971">
                  <c:v>3100.2719999999999</c:v>
                </c:pt>
                <c:pt idx="972">
                  <c:v>3102.2719999999999</c:v>
                </c:pt>
                <c:pt idx="973">
                  <c:v>3104.2719999999999</c:v>
                </c:pt>
                <c:pt idx="974">
                  <c:v>3106.2719999999999</c:v>
                </c:pt>
                <c:pt idx="975">
                  <c:v>3108.2719999999999</c:v>
                </c:pt>
                <c:pt idx="976">
                  <c:v>3110.2719999999999</c:v>
                </c:pt>
                <c:pt idx="977">
                  <c:v>3112.2719999999999</c:v>
                </c:pt>
                <c:pt idx="978">
                  <c:v>3114.2719999999999</c:v>
                </c:pt>
                <c:pt idx="979">
                  <c:v>3116.2719999999999</c:v>
                </c:pt>
                <c:pt idx="980">
                  <c:v>3118.2719999999999</c:v>
                </c:pt>
                <c:pt idx="981">
                  <c:v>3120.2719999999999</c:v>
                </c:pt>
                <c:pt idx="982">
                  <c:v>3122.2719999999999</c:v>
                </c:pt>
                <c:pt idx="983">
                  <c:v>3124.2719999999999</c:v>
                </c:pt>
                <c:pt idx="984">
                  <c:v>3126.2719999999999</c:v>
                </c:pt>
                <c:pt idx="985">
                  <c:v>3128.2719999999999</c:v>
                </c:pt>
                <c:pt idx="986">
                  <c:v>3130.2719999999999</c:v>
                </c:pt>
                <c:pt idx="987">
                  <c:v>3132.2719999999999</c:v>
                </c:pt>
                <c:pt idx="988">
                  <c:v>3134.2719999999999</c:v>
                </c:pt>
                <c:pt idx="989">
                  <c:v>3136.2719999999999</c:v>
                </c:pt>
                <c:pt idx="990">
                  <c:v>3138.2719999999999</c:v>
                </c:pt>
                <c:pt idx="991">
                  <c:v>3140.2719999999999</c:v>
                </c:pt>
                <c:pt idx="992">
                  <c:v>3142.2719999999999</c:v>
                </c:pt>
                <c:pt idx="993">
                  <c:v>3144.2719999999999</c:v>
                </c:pt>
                <c:pt idx="994">
                  <c:v>3146.2719999999999</c:v>
                </c:pt>
                <c:pt idx="995">
                  <c:v>3148.2719999999999</c:v>
                </c:pt>
                <c:pt idx="996">
                  <c:v>3150.2719999999999</c:v>
                </c:pt>
                <c:pt idx="997">
                  <c:v>3152.2719999999999</c:v>
                </c:pt>
                <c:pt idx="998">
                  <c:v>3154.2719999999999</c:v>
                </c:pt>
                <c:pt idx="999">
                  <c:v>3156.2719999999999</c:v>
                </c:pt>
                <c:pt idx="1000">
                  <c:v>3158.2719999999999</c:v>
                </c:pt>
                <c:pt idx="1001">
                  <c:v>3160.2719999999999</c:v>
                </c:pt>
                <c:pt idx="1002">
                  <c:v>3162.2719999999999</c:v>
                </c:pt>
                <c:pt idx="1003">
                  <c:v>3164.2719999999999</c:v>
                </c:pt>
                <c:pt idx="1004">
                  <c:v>3166.2719999999999</c:v>
                </c:pt>
                <c:pt idx="1005">
                  <c:v>3168.2719999999999</c:v>
                </c:pt>
                <c:pt idx="1006">
                  <c:v>3170.2719999999999</c:v>
                </c:pt>
                <c:pt idx="1007">
                  <c:v>3172.2719999999999</c:v>
                </c:pt>
                <c:pt idx="1008">
                  <c:v>3174.2719999999999</c:v>
                </c:pt>
                <c:pt idx="1009">
                  <c:v>3176.2719999999999</c:v>
                </c:pt>
                <c:pt idx="1010">
                  <c:v>3178.2719999999999</c:v>
                </c:pt>
                <c:pt idx="1011">
                  <c:v>3180.2719999999999</c:v>
                </c:pt>
                <c:pt idx="1012">
                  <c:v>3182.2719999999999</c:v>
                </c:pt>
                <c:pt idx="1013">
                  <c:v>3184.2719999999999</c:v>
                </c:pt>
                <c:pt idx="1014">
                  <c:v>3186.2719999999999</c:v>
                </c:pt>
                <c:pt idx="1015">
                  <c:v>3188.2719999999999</c:v>
                </c:pt>
                <c:pt idx="1016">
                  <c:v>3190.2719999999999</c:v>
                </c:pt>
                <c:pt idx="1017">
                  <c:v>3192.2719999999999</c:v>
                </c:pt>
                <c:pt idx="1018">
                  <c:v>3194.2719999999999</c:v>
                </c:pt>
                <c:pt idx="1019">
                  <c:v>3196.2719999999999</c:v>
                </c:pt>
                <c:pt idx="1020">
                  <c:v>3198.2719999999999</c:v>
                </c:pt>
                <c:pt idx="1021">
                  <c:v>3200.2719999999999</c:v>
                </c:pt>
                <c:pt idx="1022">
                  <c:v>3202.2719999999999</c:v>
                </c:pt>
                <c:pt idx="1023">
                  <c:v>3204.2719999999999</c:v>
                </c:pt>
                <c:pt idx="1024">
                  <c:v>3206.2719999999999</c:v>
                </c:pt>
                <c:pt idx="1025">
                  <c:v>3208.2719999999999</c:v>
                </c:pt>
                <c:pt idx="1026">
                  <c:v>3210.2719999999999</c:v>
                </c:pt>
                <c:pt idx="1027">
                  <c:v>3212.2719999999999</c:v>
                </c:pt>
                <c:pt idx="1028">
                  <c:v>3214.2719999999999</c:v>
                </c:pt>
                <c:pt idx="1029">
                  <c:v>3216.2719999999999</c:v>
                </c:pt>
                <c:pt idx="1030">
                  <c:v>3218.2719999999999</c:v>
                </c:pt>
                <c:pt idx="1031">
                  <c:v>3220.2719999999999</c:v>
                </c:pt>
                <c:pt idx="1032">
                  <c:v>3222.2719999999999</c:v>
                </c:pt>
                <c:pt idx="1033">
                  <c:v>3224.2719999999999</c:v>
                </c:pt>
                <c:pt idx="1034">
                  <c:v>3226.2719999999999</c:v>
                </c:pt>
                <c:pt idx="1035">
                  <c:v>3228.2719999999999</c:v>
                </c:pt>
                <c:pt idx="1036">
                  <c:v>3230.2719999999999</c:v>
                </c:pt>
                <c:pt idx="1037">
                  <c:v>3232.2719999999999</c:v>
                </c:pt>
                <c:pt idx="1038">
                  <c:v>3234.2719999999999</c:v>
                </c:pt>
                <c:pt idx="1039">
                  <c:v>3236.2719999999999</c:v>
                </c:pt>
                <c:pt idx="1040">
                  <c:v>3238.2719999999999</c:v>
                </c:pt>
                <c:pt idx="1041">
                  <c:v>3240.2719999999999</c:v>
                </c:pt>
                <c:pt idx="1042">
                  <c:v>3242.2719999999999</c:v>
                </c:pt>
                <c:pt idx="1043">
                  <c:v>3244.2719999999999</c:v>
                </c:pt>
                <c:pt idx="1044">
                  <c:v>3246.2719999999999</c:v>
                </c:pt>
                <c:pt idx="1045">
                  <c:v>3248.2719999999999</c:v>
                </c:pt>
                <c:pt idx="1046">
                  <c:v>3250.2719999999999</c:v>
                </c:pt>
                <c:pt idx="1047">
                  <c:v>3252.2719999999999</c:v>
                </c:pt>
                <c:pt idx="1048">
                  <c:v>3254.2719999999999</c:v>
                </c:pt>
                <c:pt idx="1049">
                  <c:v>3256.2719999999999</c:v>
                </c:pt>
                <c:pt idx="1050">
                  <c:v>3258.2719999999999</c:v>
                </c:pt>
                <c:pt idx="1051">
                  <c:v>3260.2719999999999</c:v>
                </c:pt>
                <c:pt idx="1052">
                  <c:v>3262.2719999999999</c:v>
                </c:pt>
                <c:pt idx="1053">
                  <c:v>3264.2719999999999</c:v>
                </c:pt>
                <c:pt idx="1054">
                  <c:v>3266.2719999999999</c:v>
                </c:pt>
                <c:pt idx="1055">
                  <c:v>3268.2719999999999</c:v>
                </c:pt>
                <c:pt idx="1056">
                  <c:v>3270.2719999999999</c:v>
                </c:pt>
                <c:pt idx="1057">
                  <c:v>3272.2719999999999</c:v>
                </c:pt>
                <c:pt idx="1058">
                  <c:v>3274.2719999999999</c:v>
                </c:pt>
                <c:pt idx="1059">
                  <c:v>3276.2719999999999</c:v>
                </c:pt>
                <c:pt idx="1060">
                  <c:v>3278.2719999999999</c:v>
                </c:pt>
                <c:pt idx="1061">
                  <c:v>3280.2719999999999</c:v>
                </c:pt>
                <c:pt idx="1062">
                  <c:v>3282.2719999999999</c:v>
                </c:pt>
                <c:pt idx="1063">
                  <c:v>3284.2719999999999</c:v>
                </c:pt>
                <c:pt idx="1064">
                  <c:v>3286.2719999999999</c:v>
                </c:pt>
                <c:pt idx="1065">
                  <c:v>3288.2719999999999</c:v>
                </c:pt>
                <c:pt idx="1066">
                  <c:v>3290.2719999999999</c:v>
                </c:pt>
                <c:pt idx="1067">
                  <c:v>3292.2719999999999</c:v>
                </c:pt>
                <c:pt idx="1068">
                  <c:v>3294.2719999999999</c:v>
                </c:pt>
                <c:pt idx="1069">
                  <c:v>3296.2719999999999</c:v>
                </c:pt>
                <c:pt idx="1070">
                  <c:v>3298.2719999999999</c:v>
                </c:pt>
                <c:pt idx="1071">
                  <c:v>3302.2719999999999</c:v>
                </c:pt>
                <c:pt idx="1072">
                  <c:v>3304.2719999999999</c:v>
                </c:pt>
                <c:pt idx="1073">
                  <c:v>3306.2719999999999</c:v>
                </c:pt>
                <c:pt idx="1074">
                  <c:v>3308.2719999999999</c:v>
                </c:pt>
                <c:pt idx="1075">
                  <c:v>3310.2719999999999</c:v>
                </c:pt>
                <c:pt idx="1076">
                  <c:v>3312.2719999999999</c:v>
                </c:pt>
                <c:pt idx="1077">
                  <c:v>3314.2719999999999</c:v>
                </c:pt>
                <c:pt idx="1078">
                  <c:v>3316.2719999999999</c:v>
                </c:pt>
                <c:pt idx="1079">
                  <c:v>3318.2719999999999</c:v>
                </c:pt>
                <c:pt idx="1080">
                  <c:v>3320.2719999999999</c:v>
                </c:pt>
                <c:pt idx="1081">
                  <c:v>3322.2719999999999</c:v>
                </c:pt>
                <c:pt idx="1082">
                  <c:v>3324.2719999999999</c:v>
                </c:pt>
                <c:pt idx="1083">
                  <c:v>3326.2719999999999</c:v>
                </c:pt>
                <c:pt idx="1084">
                  <c:v>3328.2719999999999</c:v>
                </c:pt>
                <c:pt idx="1085">
                  <c:v>3330.2719999999999</c:v>
                </c:pt>
                <c:pt idx="1086">
                  <c:v>3332.2719999999999</c:v>
                </c:pt>
                <c:pt idx="1087">
                  <c:v>3334.2719999999999</c:v>
                </c:pt>
                <c:pt idx="1088">
                  <c:v>3336.2719999999999</c:v>
                </c:pt>
                <c:pt idx="1089">
                  <c:v>3338.2719999999999</c:v>
                </c:pt>
                <c:pt idx="1090">
                  <c:v>3340.2719999999999</c:v>
                </c:pt>
                <c:pt idx="1091">
                  <c:v>3342.2719999999999</c:v>
                </c:pt>
                <c:pt idx="1092">
                  <c:v>3344.2719999999999</c:v>
                </c:pt>
                <c:pt idx="1093">
                  <c:v>3346.2719999999999</c:v>
                </c:pt>
                <c:pt idx="1094">
                  <c:v>3348.2719999999999</c:v>
                </c:pt>
                <c:pt idx="1095">
                  <c:v>3350.2719999999999</c:v>
                </c:pt>
                <c:pt idx="1096">
                  <c:v>3352.2719999999999</c:v>
                </c:pt>
                <c:pt idx="1097">
                  <c:v>3354.2719999999999</c:v>
                </c:pt>
                <c:pt idx="1098">
                  <c:v>3356.2719999999999</c:v>
                </c:pt>
                <c:pt idx="1099">
                  <c:v>3358.2719999999999</c:v>
                </c:pt>
                <c:pt idx="1100">
                  <c:v>3360.2719999999999</c:v>
                </c:pt>
                <c:pt idx="1101">
                  <c:v>3362.2719999999999</c:v>
                </c:pt>
                <c:pt idx="1102">
                  <c:v>3364.2719999999999</c:v>
                </c:pt>
                <c:pt idx="1103">
                  <c:v>3366.2719999999999</c:v>
                </c:pt>
                <c:pt idx="1104">
                  <c:v>3368.2719999999999</c:v>
                </c:pt>
                <c:pt idx="1105">
                  <c:v>3370.2719999999999</c:v>
                </c:pt>
                <c:pt idx="1106">
                  <c:v>3372.2719999999999</c:v>
                </c:pt>
                <c:pt idx="1107">
                  <c:v>3374.2719999999999</c:v>
                </c:pt>
                <c:pt idx="1108">
                  <c:v>3376.2719999999999</c:v>
                </c:pt>
                <c:pt idx="1109">
                  <c:v>3378.2719999999999</c:v>
                </c:pt>
                <c:pt idx="1110">
                  <c:v>3380.2719999999999</c:v>
                </c:pt>
                <c:pt idx="1111">
                  <c:v>3382.2719999999999</c:v>
                </c:pt>
                <c:pt idx="1112">
                  <c:v>3384.2719999999999</c:v>
                </c:pt>
                <c:pt idx="1113">
                  <c:v>3386.2719999999999</c:v>
                </c:pt>
                <c:pt idx="1114">
                  <c:v>3388.2719999999999</c:v>
                </c:pt>
                <c:pt idx="1115">
                  <c:v>3390.2719999999999</c:v>
                </c:pt>
                <c:pt idx="1116">
                  <c:v>3392.2719999999999</c:v>
                </c:pt>
                <c:pt idx="1117">
                  <c:v>3394.2719999999999</c:v>
                </c:pt>
                <c:pt idx="1118">
                  <c:v>3396.2719999999999</c:v>
                </c:pt>
                <c:pt idx="1119">
                  <c:v>3398.2719999999999</c:v>
                </c:pt>
                <c:pt idx="1120">
                  <c:v>3400.2719999999999</c:v>
                </c:pt>
                <c:pt idx="1121">
                  <c:v>3402.2719999999999</c:v>
                </c:pt>
                <c:pt idx="1122">
                  <c:v>3404.2719999999999</c:v>
                </c:pt>
                <c:pt idx="1123">
                  <c:v>3406.2719999999999</c:v>
                </c:pt>
                <c:pt idx="1124">
                  <c:v>3408.2719999999999</c:v>
                </c:pt>
                <c:pt idx="1125">
                  <c:v>3410.2719999999999</c:v>
                </c:pt>
                <c:pt idx="1126">
                  <c:v>3412.2719999999999</c:v>
                </c:pt>
                <c:pt idx="1127">
                  <c:v>3414.2719999999999</c:v>
                </c:pt>
                <c:pt idx="1128">
                  <c:v>3416.2719999999999</c:v>
                </c:pt>
                <c:pt idx="1129">
                  <c:v>3418.2719999999999</c:v>
                </c:pt>
                <c:pt idx="1130">
                  <c:v>3420.2719999999999</c:v>
                </c:pt>
                <c:pt idx="1131">
                  <c:v>3422.2719999999999</c:v>
                </c:pt>
                <c:pt idx="1132">
                  <c:v>3424.2719999999999</c:v>
                </c:pt>
                <c:pt idx="1133">
                  <c:v>3426.2719999999999</c:v>
                </c:pt>
                <c:pt idx="1134">
                  <c:v>3428.2719999999999</c:v>
                </c:pt>
                <c:pt idx="1135">
                  <c:v>3430.2719999999999</c:v>
                </c:pt>
                <c:pt idx="1136">
                  <c:v>3432.2719999999999</c:v>
                </c:pt>
                <c:pt idx="1137">
                  <c:v>3434.2719999999999</c:v>
                </c:pt>
                <c:pt idx="1138">
                  <c:v>3436.2719999999999</c:v>
                </c:pt>
                <c:pt idx="1139">
                  <c:v>3438.2719999999999</c:v>
                </c:pt>
                <c:pt idx="1140">
                  <c:v>3440.2719999999999</c:v>
                </c:pt>
                <c:pt idx="1141">
                  <c:v>3442.2719999999999</c:v>
                </c:pt>
                <c:pt idx="1142">
                  <c:v>3444.2719999999999</c:v>
                </c:pt>
                <c:pt idx="1143">
                  <c:v>3446.2719999999999</c:v>
                </c:pt>
                <c:pt idx="1144">
                  <c:v>3448.2719999999999</c:v>
                </c:pt>
                <c:pt idx="1145">
                  <c:v>3450.2719999999999</c:v>
                </c:pt>
                <c:pt idx="1146">
                  <c:v>3452.2719999999999</c:v>
                </c:pt>
                <c:pt idx="1147">
                  <c:v>3454.2719999999999</c:v>
                </c:pt>
                <c:pt idx="1148">
                  <c:v>3456.2719999999999</c:v>
                </c:pt>
                <c:pt idx="1149">
                  <c:v>3458.2719999999999</c:v>
                </c:pt>
                <c:pt idx="1150">
                  <c:v>3460.2719999999999</c:v>
                </c:pt>
                <c:pt idx="1151">
                  <c:v>3462.2719999999999</c:v>
                </c:pt>
                <c:pt idx="1152">
                  <c:v>3464.2719999999999</c:v>
                </c:pt>
                <c:pt idx="1153">
                  <c:v>3466.2719999999999</c:v>
                </c:pt>
                <c:pt idx="1154">
                  <c:v>3468.2719999999999</c:v>
                </c:pt>
                <c:pt idx="1155">
                  <c:v>3470.2719999999999</c:v>
                </c:pt>
                <c:pt idx="1156">
                  <c:v>3472.2719999999999</c:v>
                </c:pt>
                <c:pt idx="1157">
                  <c:v>3474.2719999999999</c:v>
                </c:pt>
                <c:pt idx="1158">
                  <c:v>3476.2719999999999</c:v>
                </c:pt>
                <c:pt idx="1159">
                  <c:v>3478.2719999999999</c:v>
                </c:pt>
                <c:pt idx="1160">
                  <c:v>3480.2719999999999</c:v>
                </c:pt>
                <c:pt idx="1161">
                  <c:v>3482.2719999999999</c:v>
                </c:pt>
                <c:pt idx="1162">
                  <c:v>3484.2719999999999</c:v>
                </c:pt>
                <c:pt idx="1163">
                  <c:v>3486.2719999999999</c:v>
                </c:pt>
                <c:pt idx="1164">
                  <c:v>3488.2719999999999</c:v>
                </c:pt>
                <c:pt idx="1165">
                  <c:v>3490.2719999999999</c:v>
                </c:pt>
                <c:pt idx="1166">
                  <c:v>3492.2719999999999</c:v>
                </c:pt>
                <c:pt idx="1167">
                  <c:v>3494.2719999999999</c:v>
                </c:pt>
                <c:pt idx="1168">
                  <c:v>3496.2719999999999</c:v>
                </c:pt>
                <c:pt idx="1169">
                  <c:v>3498.2719999999999</c:v>
                </c:pt>
                <c:pt idx="1170">
                  <c:v>3500.2719999999999</c:v>
                </c:pt>
                <c:pt idx="1171">
                  <c:v>3502.2719999999999</c:v>
                </c:pt>
                <c:pt idx="1172">
                  <c:v>3504.2719999999999</c:v>
                </c:pt>
                <c:pt idx="1173">
                  <c:v>3506.2719999999999</c:v>
                </c:pt>
                <c:pt idx="1174">
                  <c:v>3508.2719999999999</c:v>
                </c:pt>
                <c:pt idx="1175">
                  <c:v>3510.2719999999999</c:v>
                </c:pt>
                <c:pt idx="1176">
                  <c:v>3512.2719999999999</c:v>
                </c:pt>
                <c:pt idx="1177">
                  <c:v>3514.2719999999999</c:v>
                </c:pt>
                <c:pt idx="1178">
                  <c:v>3516.2719999999999</c:v>
                </c:pt>
                <c:pt idx="1179">
                  <c:v>3518.2719999999999</c:v>
                </c:pt>
                <c:pt idx="1180">
                  <c:v>3520.2719999999999</c:v>
                </c:pt>
                <c:pt idx="1181">
                  <c:v>3522.2719999999999</c:v>
                </c:pt>
                <c:pt idx="1182">
                  <c:v>3524.2719999999999</c:v>
                </c:pt>
                <c:pt idx="1183">
                  <c:v>3526.2719999999999</c:v>
                </c:pt>
                <c:pt idx="1184">
                  <c:v>3528.2719999999999</c:v>
                </c:pt>
                <c:pt idx="1185">
                  <c:v>3530.2719999999999</c:v>
                </c:pt>
                <c:pt idx="1186">
                  <c:v>3532.2719999999999</c:v>
                </c:pt>
                <c:pt idx="1187">
                  <c:v>3534.2719999999999</c:v>
                </c:pt>
                <c:pt idx="1188">
                  <c:v>3536.2719999999999</c:v>
                </c:pt>
                <c:pt idx="1189">
                  <c:v>3538.2719999999999</c:v>
                </c:pt>
                <c:pt idx="1190">
                  <c:v>3540.2719999999999</c:v>
                </c:pt>
                <c:pt idx="1191">
                  <c:v>3542.2719999999999</c:v>
                </c:pt>
                <c:pt idx="1192">
                  <c:v>3544.2719999999999</c:v>
                </c:pt>
                <c:pt idx="1193">
                  <c:v>3546.2719999999999</c:v>
                </c:pt>
                <c:pt idx="1194">
                  <c:v>3548.2719999999999</c:v>
                </c:pt>
                <c:pt idx="1195">
                  <c:v>3550.2719999999999</c:v>
                </c:pt>
                <c:pt idx="1196">
                  <c:v>3552.2719999999999</c:v>
                </c:pt>
                <c:pt idx="1197">
                  <c:v>3554.2719999999999</c:v>
                </c:pt>
                <c:pt idx="1198">
                  <c:v>3556.2719999999999</c:v>
                </c:pt>
                <c:pt idx="1199">
                  <c:v>3558.2719999999999</c:v>
                </c:pt>
                <c:pt idx="1200">
                  <c:v>3560.2719999999999</c:v>
                </c:pt>
                <c:pt idx="1201">
                  <c:v>3562.2719999999999</c:v>
                </c:pt>
                <c:pt idx="1202">
                  <c:v>3564.2719999999999</c:v>
                </c:pt>
                <c:pt idx="1203">
                  <c:v>3566.2719999999999</c:v>
                </c:pt>
                <c:pt idx="1204">
                  <c:v>3568.2719999999999</c:v>
                </c:pt>
                <c:pt idx="1205">
                  <c:v>3570.2719999999999</c:v>
                </c:pt>
                <c:pt idx="1206">
                  <c:v>3572.2719999999999</c:v>
                </c:pt>
                <c:pt idx="1207">
                  <c:v>3574.2719999999999</c:v>
                </c:pt>
                <c:pt idx="1208">
                  <c:v>3576.2719999999999</c:v>
                </c:pt>
                <c:pt idx="1209">
                  <c:v>3578.2719999999999</c:v>
                </c:pt>
                <c:pt idx="1210">
                  <c:v>3580.2719999999999</c:v>
                </c:pt>
                <c:pt idx="1211">
                  <c:v>3582.2719999999999</c:v>
                </c:pt>
                <c:pt idx="1212">
                  <c:v>3584.2719999999999</c:v>
                </c:pt>
                <c:pt idx="1213">
                  <c:v>3586.2719999999999</c:v>
                </c:pt>
                <c:pt idx="1214">
                  <c:v>3588.2719999999999</c:v>
                </c:pt>
                <c:pt idx="1215">
                  <c:v>3590.2719999999999</c:v>
                </c:pt>
                <c:pt idx="1216">
                  <c:v>3592.2719999999999</c:v>
                </c:pt>
                <c:pt idx="1217">
                  <c:v>3594.2719999999999</c:v>
                </c:pt>
                <c:pt idx="1218">
                  <c:v>3596.2719999999999</c:v>
                </c:pt>
                <c:pt idx="1219">
                  <c:v>3598.2719999999999</c:v>
                </c:pt>
                <c:pt idx="1220">
                  <c:v>3600.2719999999999</c:v>
                </c:pt>
                <c:pt idx="1221">
                  <c:v>3602.2719999999999</c:v>
                </c:pt>
                <c:pt idx="1222">
                  <c:v>3604.2719999999999</c:v>
                </c:pt>
                <c:pt idx="1223">
                  <c:v>3606.2719999999999</c:v>
                </c:pt>
                <c:pt idx="1224">
                  <c:v>3608.2719999999999</c:v>
                </c:pt>
                <c:pt idx="1225">
                  <c:v>3610.2719999999999</c:v>
                </c:pt>
                <c:pt idx="1226">
                  <c:v>3612.2719999999999</c:v>
                </c:pt>
                <c:pt idx="1227">
                  <c:v>3614.2719999999999</c:v>
                </c:pt>
                <c:pt idx="1228">
                  <c:v>3616.2719999999999</c:v>
                </c:pt>
                <c:pt idx="1229">
                  <c:v>3618.2719999999999</c:v>
                </c:pt>
                <c:pt idx="1230">
                  <c:v>3620.2719999999999</c:v>
                </c:pt>
                <c:pt idx="1231">
                  <c:v>3622.2719999999999</c:v>
                </c:pt>
                <c:pt idx="1232">
                  <c:v>3624.2719999999999</c:v>
                </c:pt>
                <c:pt idx="1233">
                  <c:v>3626.2719999999999</c:v>
                </c:pt>
                <c:pt idx="1234">
                  <c:v>3628.2719999999999</c:v>
                </c:pt>
                <c:pt idx="1235">
                  <c:v>3630.2719999999999</c:v>
                </c:pt>
                <c:pt idx="1236">
                  <c:v>3632.2719999999999</c:v>
                </c:pt>
                <c:pt idx="1237">
                  <c:v>3634.2719999999999</c:v>
                </c:pt>
                <c:pt idx="1238">
                  <c:v>3636.2719999999999</c:v>
                </c:pt>
                <c:pt idx="1239">
                  <c:v>3638.2719999999999</c:v>
                </c:pt>
                <c:pt idx="1240">
                  <c:v>3640.2719999999999</c:v>
                </c:pt>
                <c:pt idx="1241">
                  <c:v>3642.2719999999999</c:v>
                </c:pt>
                <c:pt idx="1242">
                  <c:v>3644.2719999999999</c:v>
                </c:pt>
                <c:pt idx="1243">
                  <c:v>3646.2719999999999</c:v>
                </c:pt>
                <c:pt idx="1244">
                  <c:v>3648.2719999999999</c:v>
                </c:pt>
                <c:pt idx="1245">
                  <c:v>3650.2719999999999</c:v>
                </c:pt>
                <c:pt idx="1246">
                  <c:v>3652.2719999999999</c:v>
                </c:pt>
                <c:pt idx="1247">
                  <c:v>3654.2719999999999</c:v>
                </c:pt>
                <c:pt idx="1248">
                  <c:v>3656.2719999999999</c:v>
                </c:pt>
                <c:pt idx="1249">
                  <c:v>3658.2719999999999</c:v>
                </c:pt>
                <c:pt idx="1250">
                  <c:v>3660.2719999999999</c:v>
                </c:pt>
                <c:pt idx="1251">
                  <c:v>3662.2719999999999</c:v>
                </c:pt>
                <c:pt idx="1252">
                  <c:v>3664.2719999999999</c:v>
                </c:pt>
                <c:pt idx="1253">
                  <c:v>3666.2719999999999</c:v>
                </c:pt>
                <c:pt idx="1254">
                  <c:v>3668.2719999999999</c:v>
                </c:pt>
                <c:pt idx="1255">
                  <c:v>3670.2719999999999</c:v>
                </c:pt>
                <c:pt idx="1256">
                  <c:v>3672.2719999999999</c:v>
                </c:pt>
                <c:pt idx="1257">
                  <c:v>3674.2719999999999</c:v>
                </c:pt>
                <c:pt idx="1258">
                  <c:v>3676.2719999999999</c:v>
                </c:pt>
                <c:pt idx="1259">
                  <c:v>3678.2719999999999</c:v>
                </c:pt>
                <c:pt idx="1260">
                  <c:v>3680.2719999999999</c:v>
                </c:pt>
                <c:pt idx="1261">
                  <c:v>3682.2719999999999</c:v>
                </c:pt>
                <c:pt idx="1262">
                  <c:v>3684.2719999999999</c:v>
                </c:pt>
                <c:pt idx="1263">
                  <c:v>3686.2719999999999</c:v>
                </c:pt>
                <c:pt idx="1264">
                  <c:v>3688.2719999999999</c:v>
                </c:pt>
                <c:pt idx="1265">
                  <c:v>3690.2719999999999</c:v>
                </c:pt>
                <c:pt idx="1266">
                  <c:v>3692.2719999999999</c:v>
                </c:pt>
                <c:pt idx="1267">
                  <c:v>3694.2719999999999</c:v>
                </c:pt>
                <c:pt idx="1268">
                  <c:v>3696.2719999999999</c:v>
                </c:pt>
                <c:pt idx="1269">
                  <c:v>3698.2719999999999</c:v>
                </c:pt>
                <c:pt idx="1270">
                  <c:v>3700.2719999999999</c:v>
                </c:pt>
                <c:pt idx="1271">
                  <c:v>3702.2719999999999</c:v>
                </c:pt>
                <c:pt idx="1272">
                  <c:v>3704.2719999999999</c:v>
                </c:pt>
                <c:pt idx="1273">
                  <c:v>3706.2719999999999</c:v>
                </c:pt>
                <c:pt idx="1274">
                  <c:v>3708.2719999999999</c:v>
                </c:pt>
                <c:pt idx="1275">
                  <c:v>3710.2719999999999</c:v>
                </c:pt>
                <c:pt idx="1276">
                  <c:v>3712.2719999999999</c:v>
                </c:pt>
                <c:pt idx="1277">
                  <c:v>3714.2719999999999</c:v>
                </c:pt>
                <c:pt idx="1278">
                  <c:v>3716.2719999999999</c:v>
                </c:pt>
                <c:pt idx="1279">
                  <c:v>3718.2719999999999</c:v>
                </c:pt>
                <c:pt idx="1280">
                  <c:v>3720.2719999999999</c:v>
                </c:pt>
                <c:pt idx="1281">
                  <c:v>3722.2719999999999</c:v>
                </c:pt>
                <c:pt idx="1282">
                  <c:v>3724.2719999999999</c:v>
                </c:pt>
                <c:pt idx="1283">
                  <c:v>3726.2719999999999</c:v>
                </c:pt>
                <c:pt idx="1284">
                  <c:v>3728.2719999999999</c:v>
                </c:pt>
                <c:pt idx="1285">
                  <c:v>3730.2719999999999</c:v>
                </c:pt>
                <c:pt idx="1286">
                  <c:v>3732.2719999999999</c:v>
                </c:pt>
                <c:pt idx="1287">
                  <c:v>3734.2719999999999</c:v>
                </c:pt>
                <c:pt idx="1288">
                  <c:v>3736.2719999999999</c:v>
                </c:pt>
                <c:pt idx="1289">
                  <c:v>3738.2719999999999</c:v>
                </c:pt>
                <c:pt idx="1290">
                  <c:v>3740.2719999999999</c:v>
                </c:pt>
                <c:pt idx="1291">
                  <c:v>3742.2719999999999</c:v>
                </c:pt>
                <c:pt idx="1292">
                  <c:v>3744.2719999999999</c:v>
                </c:pt>
                <c:pt idx="1293">
                  <c:v>3746.2719999999999</c:v>
                </c:pt>
                <c:pt idx="1294">
                  <c:v>3748.2719999999999</c:v>
                </c:pt>
                <c:pt idx="1295">
                  <c:v>3750.2719999999999</c:v>
                </c:pt>
                <c:pt idx="1296">
                  <c:v>3752.2719999999999</c:v>
                </c:pt>
                <c:pt idx="1297">
                  <c:v>3754.2719999999999</c:v>
                </c:pt>
                <c:pt idx="1298">
                  <c:v>3756.2719999999999</c:v>
                </c:pt>
                <c:pt idx="1299">
                  <c:v>3758.2719999999999</c:v>
                </c:pt>
                <c:pt idx="1300">
                  <c:v>3760.2719999999999</c:v>
                </c:pt>
                <c:pt idx="1301">
                  <c:v>3762.2719999999999</c:v>
                </c:pt>
                <c:pt idx="1302">
                  <c:v>3764.2719999999999</c:v>
                </c:pt>
                <c:pt idx="1303">
                  <c:v>3766.2719999999999</c:v>
                </c:pt>
                <c:pt idx="1304">
                  <c:v>3768.2719999999999</c:v>
                </c:pt>
                <c:pt idx="1305">
                  <c:v>3770.2719999999999</c:v>
                </c:pt>
                <c:pt idx="1306">
                  <c:v>3772.2719999999999</c:v>
                </c:pt>
                <c:pt idx="1307">
                  <c:v>3774.2719999999999</c:v>
                </c:pt>
                <c:pt idx="1308">
                  <c:v>3776.2719999999999</c:v>
                </c:pt>
                <c:pt idx="1309">
                  <c:v>3778.2719999999999</c:v>
                </c:pt>
                <c:pt idx="1310">
                  <c:v>3780.2719999999999</c:v>
                </c:pt>
                <c:pt idx="1311">
                  <c:v>3782.2719999999999</c:v>
                </c:pt>
                <c:pt idx="1312">
                  <c:v>3784.2719999999999</c:v>
                </c:pt>
                <c:pt idx="1313">
                  <c:v>3786.2719999999999</c:v>
                </c:pt>
                <c:pt idx="1314">
                  <c:v>3788.2719999999999</c:v>
                </c:pt>
                <c:pt idx="1315">
                  <c:v>3790.2719999999999</c:v>
                </c:pt>
                <c:pt idx="1316">
                  <c:v>3792.2719999999999</c:v>
                </c:pt>
                <c:pt idx="1317">
                  <c:v>3794.2719999999999</c:v>
                </c:pt>
                <c:pt idx="1318">
                  <c:v>3796.2719999999999</c:v>
                </c:pt>
                <c:pt idx="1319">
                  <c:v>3798.2719999999999</c:v>
                </c:pt>
                <c:pt idx="1320">
                  <c:v>3800.2719999999999</c:v>
                </c:pt>
                <c:pt idx="1321">
                  <c:v>3802.2719999999999</c:v>
                </c:pt>
                <c:pt idx="1322">
                  <c:v>3804.2719999999999</c:v>
                </c:pt>
                <c:pt idx="1323">
                  <c:v>3806.2719999999999</c:v>
                </c:pt>
                <c:pt idx="1324">
                  <c:v>3808.2719999999999</c:v>
                </c:pt>
                <c:pt idx="1325">
                  <c:v>3810.2719999999999</c:v>
                </c:pt>
                <c:pt idx="1326">
                  <c:v>3812.2719999999999</c:v>
                </c:pt>
                <c:pt idx="1327">
                  <c:v>3814.2719999999999</c:v>
                </c:pt>
                <c:pt idx="1328">
                  <c:v>3816.2719999999999</c:v>
                </c:pt>
                <c:pt idx="1329">
                  <c:v>3818.2719999999999</c:v>
                </c:pt>
                <c:pt idx="1330">
                  <c:v>3820.2719999999999</c:v>
                </c:pt>
                <c:pt idx="1331">
                  <c:v>3822.2719999999999</c:v>
                </c:pt>
                <c:pt idx="1332">
                  <c:v>3824.2719999999999</c:v>
                </c:pt>
                <c:pt idx="1333">
                  <c:v>3826.2719999999999</c:v>
                </c:pt>
                <c:pt idx="1334">
                  <c:v>3828.2719999999999</c:v>
                </c:pt>
                <c:pt idx="1335">
                  <c:v>3830.2719999999999</c:v>
                </c:pt>
                <c:pt idx="1336">
                  <c:v>3832.2719999999999</c:v>
                </c:pt>
                <c:pt idx="1337">
                  <c:v>3834.2719999999999</c:v>
                </c:pt>
                <c:pt idx="1338">
                  <c:v>3836.2719999999999</c:v>
                </c:pt>
                <c:pt idx="1339">
                  <c:v>3838.2719999999999</c:v>
                </c:pt>
                <c:pt idx="1340">
                  <c:v>3840.2719999999999</c:v>
                </c:pt>
                <c:pt idx="1341">
                  <c:v>3842.2719999999999</c:v>
                </c:pt>
                <c:pt idx="1342">
                  <c:v>3844.2719999999999</c:v>
                </c:pt>
                <c:pt idx="1343">
                  <c:v>3846.2719999999999</c:v>
                </c:pt>
                <c:pt idx="1344">
                  <c:v>3848.2719999999999</c:v>
                </c:pt>
                <c:pt idx="1345">
                  <c:v>3850.2719999999999</c:v>
                </c:pt>
                <c:pt idx="1346">
                  <c:v>3852.2719999999999</c:v>
                </c:pt>
                <c:pt idx="1347">
                  <c:v>3854.2719999999999</c:v>
                </c:pt>
                <c:pt idx="1348">
                  <c:v>3856.2719999999999</c:v>
                </c:pt>
                <c:pt idx="1349">
                  <c:v>3858.2719999999999</c:v>
                </c:pt>
                <c:pt idx="1350">
                  <c:v>3860.2719999999999</c:v>
                </c:pt>
                <c:pt idx="1351">
                  <c:v>3862.2719999999999</c:v>
                </c:pt>
                <c:pt idx="1352">
                  <c:v>3864.2719999999999</c:v>
                </c:pt>
                <c:pt idx="1353">
                  <c:v>3866.2719999999999</c:v>
                </c:pt>
                <c:pt idx="1354">
                  <c:v>3868.2719999999999</c:v>
                </c:pt>
                <c:pt idx="1355">
                  <c:v>3870.2719999999999</c:v>
                </c:pt>
                <c:pt idx="1356">
                  <c:v>3872.2719999999999</c:v>
                </c:pt>
                <c:pt idx="1357">
                  <c:v>3874.2719999999999</c:v>
                </c:pt>
                <c:pt idx="1358">
                  <c:v>3876.2719999999999</c:v>
                </c:pt>
                <c:pt idx="1359">
                  <c:v>3878.2719999999999</c:v>
                </c:pt>
                <c:pt idx="1360">
                  <c:v>3880.2719999999999</c:v>
                </c:pt>
                <c:pt idx="1361">
                  <c:v>3882.2719999999999</c:v>
                </c:pt>
                <c:pt idx="1362">
                  <c:v>3884.2719999999999</c:v>
                </c:pt>
                <c:pt idx="1363">
                  <c:v>3886.2719999999999</c:v>
                </c:pt>
                <c:pt idx="1364">
                  <c:v>3888.2719999999999</c:v>
                </c:pt>
                <c:pt idx="1365">
                  <c:v>3890.2719999999999</c:v>
                </c:pt>
                <c:pt idx="1366">
                  <c:v>3892.2719999999999</c:v>
                </c:pt>
                <c:pt idx="1367">
                  <c:v>3894.2719999999999</c:v>
                </c:pt>
                <c:pt idx="1368">
                  <c:v>3896.2719999999999</c:v>
                </c:pt>
                <c:pt idx="1369">
                  <c:v>3898.2719999999999</c:v>
                </c:pt>
                <c:pt idx="1370">
                  <c:v>3902.2719999999999</c:v>
                </c:pt>
                <c:pt idx="1371">
                  <c:v>3904.2719999999999</c:v>
                </c:pt>
                <c:pt idx="1372">
                  <c:v>3906.2719999999999</c:v>
                </c:pt>
                <c:pt idx="1373">
                  <c:v>3908.2719999999999</c:v>
                </c:pt>
                <c:pt idx="1374">
                  <c:v>3910.2719999999999</c:v>
                </c:pt>
                <c:pt idx="1375">
                  <c:v>3912.2719999999999</c:v>
                </c:pt>
                <c:pt idx="1376">
                  <c:v>3914.2719999999999</c:v>
                </c:pt>
                <c:pt idx="1377">
                  <c:v>3916.2719999999999</c:v>
                </c:pt>
                <c:pt idx="1378">
                  <c:v>3918.2719999999999</c:v>
                </c:pt>
                <c:pt idx="1379">
                  <c:v>3920.2719999999999</c:v>
                </c:pt>
                <c:pt idx="1380">
                  <c:v>3922.2719999999999</c:v>
                </c:pt>
                <c:pt idx="1381">
                  <c:v>3924.2719999999999</c:v>
                </c:pt>
                <c:pt idx="1382">
                  <c:v>3926.2719999999999</c:v>
                </c:pt>
                <c:pt idx="1383">
                  <c:v>3928.2719999999999</c:v>
                </c:pt>
                <c:pt idx="1384">
                  <c:v>3930.2719999999999</c:v>
                </c:pt>
                <c:pt idx="1385">
                  <c:v>3932.2719999999999</c:v>
                </c:pt>
                <c:pt idx="1386">
                  <c:v>3934.2719999999999</c:v>
                </c:pt>
                <c:pt idx="1387">
                  <c:v>3936.2719999999999</c:v>
                </c:pt>
                <c:pt idx="1388">
                  <c:v>3938.2719999999999</c:v>
                </c:pt>
                <c:pt idx="1389">
                  <c:v>3940.2719999999999</c:v>
                </c:pt>
                <c:pt idx="1390">
                  <c:v>3942.2719999999999</c:v>
                </c:pt>
                <c:pt idx="1391">
                  <c:v>3944.2719999999999</c:v>
                </c:pt>
                <c:pt idx="1392">
                  <c:v>3946.2719999999999</c:v>
                </c:pt>
                <c:pt idx="1393">
                  <c:v>3948.2719999999999</c:v>
                </c:pt>
                <c:pt idx="1394">
                  <c:v>3950.2719999999999</c:v>
                </c:pt>
                <c:pt idx="1395">
                  <c:v>3952.2719999999999</c:v>
                </c:pt>
                <c:pt idx="1396">
                  <c:v>3954.2719999999999</c:v>
                </c:pt>
                <c:pt idx="1397">
                  <c:v>3956.2719999999999</c:v>
                </c:pt>
                <c:pt idx="1398">
                  <c:v>3958.2719999999999</c:v>
                </c:pt>
                <c:pt idx="1399">
                  <c:v>3960.2719999999999</c:v>
                </c:pt>
                <c:pt idx="1400">
                  <c:v>3962.2719999999999</c:v>
                </c:pt>
                <c:pt idx="1401">
                  <c:v>3964.2719999999999</c:v>
                </c:pt>
                <c:pt idx="1402">
                  <c:v>3966.2719999999999</c:v>
                </c:pt>
                <c:pt idx="1403">
                  <c:v>3968.2719999999999</c:v>
                </c:pt>
                <c:pt idx="1404">
                  <c:v>3970.2719999999999</c:v>
                </c:pt>
                <c:pt idx="1405">
                  <c:v>3972.2719999999999</c:v>
                </c:pt>
                <c:pt idx="1406">
                  <c:v>3974.2719999999999</c:v>
                </c:pt>
                <c:pt idx="1407">
                  <c:v>3976.2719999999999</c:v>
                </c:pt>
                <c:pt idx="1408">
                  <c:v>3978.2719999999999</c:v>
                </c:pt>
                <c:pt idx="1409">
                  <c:v>3980.2719999999999</c:v>
                </c:pt>
                <c:pt idx="1410">
                  <c:v>3982.2719999999999</c:v>
                </c:pt>
                <c:pt idx="1411">
                  <c:v>3984.2719999999999</c:v>
                </c:pt>
                <c:pt idx="1412">
                  <c:v>3986.2719999999999</c:v>
                </c:pt>
                <c:pt idx="1413">
                  <c:v>3988.2719999999999</c:v>
                </c:pt>
                <c:pt idx="1414">
                  <c:v>3990.2719999999999</c:v>
                </c:pt>
                <c:pt idx="1415">
                  <c:v>3992.2719999999999</c:v>
                </c:pt>
                <c:pt idx="1416">
                  <c:v>3994.2719999999999</c:v>
                </c:pt>
                <c:pt idx="1417">
                  <c:v>3996.2719999999999</c:v>
                </c:pt>
                <c:pt idx="1418">
                  <c:v>3998.2719999999999</c:v>
                </c:pt>
                <c:pt idx="1419">
                  <c:v>4000.2719999999999</c:v>
                </c:pt>
                <c:pt idx="1420">
                  <c:v>4002.2719999999999</c:v>
                </c:pt>
                <c:pt idx="1421">
                  <c:v>4004.2719999999999</c:v>
                </c:pt>
                <c:pt idx="1422">
                  <c:v>4006.2719999999999</c:v>
                </c:pt>
                <c:pt idx="1423">
                  <c:v>4008.6704</c:v>
                </c:pt>
                <c:pt idx="1424">
                  <c:v>4010.6704</c:v>
                </c:pt>
                <c:pt idx="1425">
                  <c:v>4012.6704</c:v>
                </c:pt>
                <c:pt idx="1426">
                  <c:v>4014.6704</c:v>
                </c:pt>
                <c:pt idx="1427">
                  <c:v>4016.6704</c:v>
                </c:pt>
                <c:pt idx="1428">
                  <c:v>4018.6704</c:v>
                </c:pt>
                <c:pt idx="1429">
                  <c:v>4020.6704</c:v>
                </c:pt>
                <c:pt idx="1430">
                  <c:v>4022.6704</c:v>
                </c:pt>
                <c:pt idx="1431">
                  <c:v>4024.6704</c:v>
                </c:pt>
                <c:pt idx="1432">
                  <c:v>4026.6704</c:v>
                </c:pt>
                <c:pt idx="1433">
                  <c:v>4028.6704</c:v>
                </c:pt>
                <c:pt idx="1434">
                  <c:v>4030.6704</c:v>
                </c:pt>
                <c:pt idx="1435">
                  <c:v>4032.6704</c:v>
                </c:pt>
                <c:pt idx="1436">
                  <c:v>4034.6704</c:v>
                </c:pt>
                <c:pt idx="1437">
                  <c:v>4036.6704</c:v>
                </c:pt>
                <c:pt idx="1438">
                  <c:v>4038.6704</c:v>
                </c:pt>
                <c:pt idx="1439">
                  <c:v>4040.6704</c:v>
                </c:pt>
                <c:pt idx="1440">
                  <c:v>4042.6704</c:v>
                </c:pt>
                <c:pt idx="1441">
                  <c:v>4044.6704</c:v>
                </c:pt>
                <c:pt idx="1442">
                  <c:v>4046.6704</c:v>
                </c:pt>
                <c:pt idx="1443">
                  <c:v>4048.6704</c:v>
                </c:pt>
                <c:pt idx="1444">
                  <c:v>4050.6704</c:v>
                </c:pt>
                <c:pt idx="1445">
                  <c:v>4052.6704</c:v>
                </c:pt>
                <c:pt idx="1446">
                  <c:v>4054.6704</c:v>
                </c:pt>
                <c:pt idx="1447">
                  <c:v>4056.6704</c:v>
                </c:pt>
                <c:pt idx="1448">
                  <c:v>4058.6704</c:v>
                </c:pt>
                <c:pt idx="1449">
                  <c:v>4060.6704</c:v>
                </c:pt>
                <c:pt idx="1450">
                  <c:v>4062.6704</c:v>
                </c:pt>
                <c:pt idx="1451">
                  <c:v>4064.6704</c:v>
                </c:pt>
                <c:pt idx="1452">
                  <c:v>4066.6704</c:v>
                </c:pt>
                <c:pt idx="1453">
                  <c:v>4068.6704</c:v>
                </c:pt>
                <c:pt idx="1454">
                  <c:v>4070.6704</c:v>
                </c:pt>
                <c:pt idx="1455">
                  <c:v>4072.6704</c:v>
                </c:pt>
                <c:pt idx="1456">
                  <c:v>4074.6704</c:v>
                </c:pt>
                <c:pt idx="1457">
                  <c:v>4076.6704</c:v>
                </c:pt>
                <c:pt idx="1458">
                  <c:v>4078.6704</c:v>
                </c:pt>
                <c:pt idx="1459">
                  <c:v>4080.6704</c:v>
                </c:pt>
                <c:pt idx="1460">
                  <c:v>4082.6704</c:v>
                </c:pt>
                <c:pt idx="1461">
                  <c:v>4084.6704</c:v>
                </c:pt>
                <c:pt idx="1462">
                  <c:v>4086.6704</c:v>
                </c:pt>
                <c:pt idx="1463">
                  <c:v>4088.6704</c:v>
                </c:pt>
                <c:pt idx="1464">
                  <c:v>4090.6704</c:v>
                </c:pt>
                <c:pt idx="1465">
                  <c:v>4092.6704</c:v>
                </c:pt>
                <c:pt idx="1466">
                  <c:v>4094.6704</c:v>
                </c:pt>
                <c:pt idx="1467">
                  <c:v>4096.6704</c:v>
                </c:pt>
                <c:pt idx="1468">
                  <c:v>4098.6704</c:v>
                </c:pt>
                <c:pt idx="1469">
                  <c:v>4100.6704</c:v>
                </c:pt>
                <c:pt idx="1470">
                  <c:v>4102.6704</c:v>
                </c:pt>
                <c:pt idx="1471">
                  <c:v>4104.6704</c:v>
                </c:pt>
                <c:pt idx="1472">
                  <c:v>4106.6704</c:v>
                </c:pt>
                <c:pt idx="1473">
                  <c:v>4108.6704</c:v>
                </c:pt>
                <c:pt idx="1474">
                  <c:v>4110.6704</c:v>
                </c:pt>
                <c:pt idx="1475">
                  <c:v>4112.6704</c:v>
                </c:pt>
                <c:pt idx="1476">
                  <c:v>4114.6704</c:v>
                </c:pt>
                <c:pt idx="1477">
                  <c:v>4116.6704</c:v>
                </c:pt>
                <c:pt idx="1478">
                  <c:v>4118.6704</c:v>
                </c:pt>
                <c:pt idx="1479">
                  <c:v>4120.6704</c:v>
                </c:pt>
                <c:pt idx="1480">
                  <c:v>4122.6704</c:v>
                </c:pt>
                <c:pt idx="1481">
                  <c:v>4124.6704</c:v>
                </c:pt>
                <c:pt idx="1482">
                  <c:v>4126.6704</c:v>
                </c:pt>
                <c:pt idx="1483">
                  <c:v>4128.6704</c:v>
                </c:pt>
                <c:pt idx="1484">
                  <c:v>4130.6704</c:v>
                </c:pt>
                <c:pt idx="1485">
                  <c:v>4132.6704</c:v>
                </c:pt>
                <c:pt idx="1486">
                  <c:v>4134.6704</c:v>
                </c:pt>
                <c:pt idx="1487">
                  <c:v>4136.6704</c:v>
                </c:pt>
                <c:pt idx="1488">
                  <c:v>4138.6704</c:v>
                </c:pt>
                <c:pt idx="1489">
                  <c:v>4140.6704</c:v>
                </c:pt>
                <c:pt idx="1490">
                  <c:v>4142.6704</c:v>
                </c:pt>
                <c:pt idx="1491">
                  <c:v>4144.6704</c:v>
                </c:pt>
                <c:pt idx="1492">
                  <c:v>4146.6704</c:v>
                </c:pt>
                <c:pt idx="1493">
                  <c:v>4148.6704</c:v>
                </c:pt>
                <c:pt idx="1494">
                  <c:v>4150.6704</c:v>
                </c:pt>
                <c:pt idx="1495">
                  <c:v>4152.6704</c:v>
                </c:pt>
                <c:pt idx="1496">
                  <c:v>4154.6704</c:v>
                </c:pt>
                <c:pt idx="1497">
                  <c:v>4156.6704</c:v>
                </c:pt>
                <c:pt idx="1498">
                  <c:v>4158.6704</c:v>
                </c:pt>
                <c:pt idx="1499">
                  <c:v>4160.6704</c:v>
                </c:pt>
                <c:pt idx="1500">
                  <c:v>4162.6704</c:v>
                </c:pt>
                <c:pt idx="1501">
                  <c:v>4164.6704</c:v>
                </c:pt>
                <c:pt idx="1502">
                  <c:v>4166.6704</c:v>
                </c:pt>
                <c:pt idx="1503">
                  <c:v>4168.6704</c:v>
                </c:pt>
                <c:pt idx="1504">
                  <c:v>4170.6704</c:v>
                </c:pt>
                <c:pt idx="1505">
                  <c:v>4172.6704</c:v>
                </c:pt>
                <c:pt idx="1506">
                  <c:v>4174.6704</c:v>
                </c:pt>
                <c:pt idx="1507">
                  <c:v>4176.6704</c:v>
                </c:pt>
                <c:pt idx="1508">
                  <c:v>4178.6704</c:v>
                </c:pt>
                <c:pt idx="1509">
                  <c:v>4180.6704</c:v>
                </c:pt>
                <c:pt idx="1510">
                  <c:v>4182.6704</c:v>
                </c:pt>
                <c:pt idx="1511">
                  <c:v>4184.6704</c:v>
                </c:pt>
                <c:pt idx="1512">
                  <c:v>4186.6704</c:v>
                </c:pt>
                <c:pt idx="1513">
                  <c:v>4190.6704</c:v>
                </c:pt>
                <c:pt idx="1514">
                  <c:v>4192.6704</c:v>
                </c:pt>
                <c:pt idx="1515">
                  <c:v>4194.6704</c:v>
                </c:pt>
                <c:pt idx="1516">
                  <c:v>4196.6704</c:v>
                </c:pt>
                <c:pt idx="1517">
                  <c:v>4198.6704</c:v>
                </c:pt>
                <c:pt idx="1518">
                  <c:v>4200.6704</c:v>
                </c:pt>
                <c:pt idx="1519">
                  <c:v>4202.6704</c:v>
                </c:pt>
                <c:pt idx="1520">
                  <c:v>4204.6704</c:v>
                </c:pt>
                <c:pt idx="1521">
                  <c:v>4206.6704</c:v>
                </c:pt>
                <c:pt idx="1522">
                  <c:v>4208.6704</c:v>
                </c:pt>
                <c:pt idx="1523">
                  <c:v>4210.6704</c:v>
                </c:pt>
                <c:pt idx="1524">
                  <c:v>4212.6704</c:v>
                </c:pt>
                <c:pt idx="1525">
                  <c:v>4214.6704</c:v>
                </c:pt>
                <c:pt idx="1526">
                  <c:v>4216.6704</c:v>
                </c:pt>
                <c:pt idx="1527">
                  <c:v>4218.6704</c:v>
                </c:pt>
                <c:pt idx="1528">
                  <c:v>4220.6704</c:v>
                </c:pt>
                <c:pt idx="1529">
                  <c:v>4222.6704</c:v>
                </c:pt>
                <c:pt idx="1530">
                  <c:v>4224.6704</c:v>
                </c:pt>
                <c:pt idx="1531">
                  <c:v>4226.6704</c:v>
                </c:pt>
                <c:pt idx="1532">
                  <c:v>4228.6704</c:v>
                </c:pt>
                <c:pt idx="1533">
                  <c:v>4230.6704</c:v>
                </c:pt>
                <c:pt idx="1534">
                  <c:v>4232.6704</c:v>
                </c:pt>
                <c:pt idx="1535">
                  <c:v>4234.6704</c:v>
                </c:pt>
                <c:pt idx="1536">
                  <c:v>4236.6704</c:v>
                </c:pt>
                <c:pt idx="1537">
                  <c:v>4238.6704</c:v>
                </c:pt>
                <c:pt idx="1538">
                  <c:v>4240.6704</c:v>
                </c:pt>
                <c:pt idx="1539">
                  <c:v>4242.6704</c:v>
                </c:pt>
                <c:pt idx="1540">
                  <c:v>4244.6704</c:v>
                </c:pt>
                <c:pt idx="1541">
                  <c:v>4246.6704</c:v>
                </c:pt>
                <c:pt idx="1542">
                  <c:v>4248.6704</c:v>
                </c:pt>
                <c:pt idx="1543">
                  <c:v>4250.6704</c:v>
                </c:pt>
                <c:pt idx="1544">
                  <c:v>4252.6704</c:v>
                </c:pt>
                <c:pt idx="1545">
                  <c:v>4254.6704</c:v>
                </c:pt>
                <c:pt idx="1546">
                  <c:v>4256.6704</c:v>
                </c:pt>
                <c:pt idx="1547">
                  <c:v>4258.6704</c:v>
                </c:pt>
                <c:pt idx="1548">
                  <c:v>4260.6704</c:v>
                </c:pt>
                <c:pt idx="1549">
                  <c:v>4262.6704</c:v>
                </c:pt>
                <c:pt idx="1550">
                  <c:v>4264.6704</c:v>
                </c:pt>
                <c:pt idx="1551">
                  <c:v>4266.6704</c:v>
                </c:pt>
                <c:pt idx="1552">
                  <c:v>4268.6704</c:v>
                </c:pt>
                <c:pt idx="1553">
                  <c:v>4270.6704</c:v>
                </c:pt>
                <c:pt idx="1554">
                  <c:v>4272.6704</c:v>
                </c:pt>
                <c:pt idx="1555">
                  <c:v>4274.6704</c:v>
                </c:pt>
                <c:pt idx="1556">
                  <c:v>4276.6704</c:v>
                </c:pt>
                <c:pt idx="1557">
                  <c:v>4278.6704</c:v>
                </c:pt>
                <c:pt idx="1558">
                  <c:v>4280.6704</c:v>
                </c:pt>
                <c:pt idx="1559">
                  <c:v>4282.6704</c:v>
                </c:pt>
                <c:pt idx="1560">
                  <c:v>4284.6704</c:v>
                </c:pt>
                <c:pt idx="1561">
                  <c:v>4286.6704</c:v>
                </c:pt>
                <c:pt idx="1562">
                  <c:v>4288.6704</c:v>
                </c:pt>
                <c:pt idx="1563">
                  <c:v>4290.6704</c:v>
                </c:pt>
                <c:pt idx="1564">
                  <c:v>4292.6704</c:v>
                </c:pt>
                <c:pt idx="1565">
                  <c:v>4294.6704</c:v>
                </c:pt>
                <c:pt idx="1566">
                  <c:v>4296.6704</c:v>
                </c:pt>
                <c:pt idx="1567">
                  <c:v>4298.6704</c:v>
                </c:pt>
                <c:pt idx="1568">
                  <c:v>4300.6704</c:v>
                </c:pt>
                <c:pt idx="1569">
                  <c:v>4302.6704</c:v>
                </c:pt>
                <c:pt idx="1570">
                  <c:v>4304.6704</c:v>
                </c:pt>
                <c:pt idx="1571">
                  <c:v>4306.6704</c:v>
                </c:pt>
                <c:pt idx="1572">
                  <c:v>4308.6704</c:v>
                </c:pt>
                <c:pt idx="1573">
                  <c:v>4310.6704</c:v>
                </c:pt>
                <c:pt idx="1574">
                  <c:v>4312.6704</c:v>
                </c:pt>
                <c:pt idx="1575">
                  <c:v>4314.6704</c:v>
                </c:pt>
                <c:pt idx="1576">
                  <c:v>4316.6704</c:v>
                </c:pt>
                <c:pt idx="1577">
                  <c:v>4318.6704</c:v>
                </c:pt>
                <c:pt idx="1578">
                  <c:v>4320.6704</c:v>
                </c:pt>
                <c:pt idx="1579">
                  <c:v>4322.6704</c:v>
                </c:pt>
                <c:pt idx="1580">
                  <c:v>4324.6704</c:v>
                </c:pt>
                <c:pt idx="1581">
                  <c:v>4326.6704</c:v>
                </c:pt>
                <c:pt idx="1582">
                  <c:v>4328.6704</c:v>
                </c:pt>
                <c:pt idx="1583">
                  <c:v>4330.6704</c:v>
                </c:pt>
                <c:pt idx="1584">
                  <c:v>4332.6704</c:v>
                </c:pt>
                <c:pt idx="1585">
                  <c:v>4334.6704</c:v>
                </c:pt>
                <c:pt idx="1586">
                  <c:v>4336.6704</c:v>
                </c:pt>
                <c:pt idx="1587">
                  <c:v>4338.6704</c:v>
                </c:pt>
                <c:pt idx="1588">
                  <c:v>4340.6704</c:v>
                </c:pt>
                <c:pt idx="1589">
                  <c:v>4342.6704</c:v>
                </c:pt>
                <c:pt idx="1590">
                  <c:v>4344.6704</c:v>
                </c:pt>
                <c:pt idx="1591">
                  <c:v>4346.6704</c:v>
                </c:pt>
                <c:pt idx="1592">
                  <c:v>4348.6704</c:v>
                </c:pt>
                <c:pt idx="1593">
                  <c:v>4350.6704</c:v>
                </c:pt>
                <c:pt idx="1594">
                  <c:v>4352.6704</c:v>
                </c:pt>
                <c:pt idx="1595">
                  <c:v>4354.6704</c:v>
                </c:pt>
                <c:pt idx="1596">
                  <c:v>4356.6704</c:v>
                </c:pt>
                <c:pt idx="1597">
                  <c:v>4358.6704</c:v>
                </c:pt>
                <c:pt idx="1598">
                  <c:v>4360.6704</c:v>
                </c:pt>
                <c:pt idx="1599">
                  <c:v>4362.6704</c:v>
                </c:pt>
                <c:pt idx="1600">
                  <c:v>4364.6704</c:v>
                </c:pt>
                <c:pt idx="1601">
                  <c:v>4366.6704</c:v>
                </c:pt>
                <c:pt idx="1602">
                  <c:v>4368.6704</c:v>
                </c:pt>
                <c:pt idx="1603">
                  <c:v>4370.6704</c:v>
                </c:pt>
                <c:pt idx="1604">
                  <c:v>4372.6704</c:v>
                </c:pt>
                <c:pt idx="1605">
                  <c:v>4374.6704</c:v>
                </c:pt>
                <c:pt idx="1606">
                  <c:v>4376.6704</c:v>
                </c:pt>
                <c:pt idx="1607">
                  <c:v>4378.6704</c:v>
                </c:pt>
                <c:pt idx="1608">
                  <c:v>4380.6704</c:v>
                </c:pt>
                <c:pt idx="1609">
                  <c:v>4382.6704</c:v>
                </c:pt>
                <c:pt idx="1610">
                  <c:v>4384.6704</c:v>
                </c:pt>
                <c:pt idx="1611">
                  <c:v>4386.6704</c:v>
                </c:pt>
                <c:pt idx="1612">
                  <c:v>4388.6704</c:v>
                </c:pt>
                <c:pt idx="1613">
                  <c:v>4390.6704</c:v>
                </c:pt>
                <c:pt idx="1614">
                  <c:v>4392.6704</c:v>
                </c:pt>
                <c:pt idx="1615">
                  <c:v>4394.6704</c:v>
                </c:pt>
                <c:pt idx="1616">
                  <c:v>4396.6704</c:v>
                </c:pt>
                <c:pt idx="1617">
                  <c:v>4398.6704</c:v>
                </c:pt>
                <c:pt idx="1618">
                  <c:v>4400.6704</c:v>
                </c:pt>
                <c:pt idx="1619">
                  <c:v>4402.6704</c:v>
                </c:pt>
                <c:pt idx="1620">
                  <c:v>4404.6704</c:v>
                </c:pt>
                <c:pt idx="1621">
                  <c:v>4406.6704</c:v>
                </c:pt>
                <c:pt idx="1622">
                  <c:v>4408.6704</c:v>
                </c:pt>
                <c:pt idx="1623">
                  <c:v>4410.6704</c:v>
                </c:pt>
                <c:pt idx="1624">
                  <c:v>4412.6704</c:v>
                </c:pt>
                <c:pt idx="1625">
                  <c:v>4414.6704</c:v>
                </c:pt>
                <c:pt idx="1626">
                  <c:v>4416.6704</c:v>
                </c:pt>
                <c:pt idx="1627">
                  <c:v>4418.6704</c:v>
                </c:pt>
                <c:pt idx="1628">
                  <c:v>4420.6704</c:v>
                </c:pt>
                <c:pt idx="1629">
                  <c:v>4422.6704</c:v>
                </c:pt>
                <c:pt idx="1630">
                  <c:v>4424.6704</c:v>
                </c:pt>
                <c:pt idx="1631">
                  <c:v>4426.6704</c:v>
                </c:pt>
                <c:pt idx="1632">
                  <c:v>4428.6704</c:v>
                </c:pt>
                <c:pt idx="1633">
                  <c:v>4430.6704</c:v>
                </c:pt>
                <c:pt idx="1634">
                  <c:v>4432.6704</c:v>
                </c:pt>
                <c:pt idx="1635">
                  <c:v>4434.6704</c:v>
                </c:pt>
                <c:pt idx="1636">
                  <c:v>4436.6704</c:v>
                </c:pt>
                <c:pt idx="1637">
                  <c:v>4438.6704</c:v>
                </c:pt>
                <c:pt idx="1638">
                  <c:v>4440.6704</c:v>
                </c:pt>
                <c:pt idx="1639">
                  <c:v>4442.6704</c:v>
                </c:pt>
                <c:pt idx="1640">
                  <c:v>4444.6704</c:v>
                </c:pt>
                <c:pt idx="1641">
                  <c:v>4446.6704</c:v>
                </c:pt>
                <c:pt idx="1642">
                  <c:v>4448.6704</c:v>
                </c:pt>
                <c:pt idx="1643">
                  <c:v>4450.6704</c:v>
                </c:pt>
                <c:pt idx="1644">
                  <c:v>4452.6704</c:v>
                </c:pt>
                <c:pt idx="1645">
                  <c:v>4454.6704</c:v>
                </c:pt>
                <c:pt idx="1646">
                  <c:v>4456.6704</c:v>
                </c:pt>
                <c:pt idx="1647">
                  <c:v>4458.6704</c:v>
                </c:pt>
                <c:pt idx="1648">
                  <c:v>4460.6704</c:v>
                </c:pt>
                <c:pt idx="1649">
                  <c:v>4462.6704</c:v>
                </c:pt>
                <c:pt idx="1650">
                  <c:v>4464.6704</c:v>
                </c:pt>
                <c:pt idx="1651">
                  <c:v>4466.6704</c:v>
                </c:pt>
                <c:pt idx="1652">
                  <c:v>4468.6704</c:v>
                </c:pt>
                <c:pt idx="1653">
                  <c:v>4470.6704</c:v>
                </c:pt>
                <c:pt idx="1654">
                  <c:v>4472.6704</c:v>
                </c:pt>
                <c:pt idx="1655">
                  <c:v>4474.6704</c:v>
                </c:pt>
                <c:pt idx="1656">
                  <c:v>4476.6704</c:v>
                </c:pt>
                <c:pt idx="1657">
                  <c:v>4478.6704</c:v>
                </c:pt>
                <c:pt idx="1658">
                  <c:v>4480.6704</c:v>
                </c:pt>
                <c:pt idx="1659">
                  <c:v>4482.6704</c:v>
                </c:pt>
                <c:pt idx="1660">
                  <c:v>4484.6704</c:v>
                </c:pt>
                <c:pt idx="1661">
                  <c:v>4486.6704</c:v>
                </c:pt>
                <c:pt idx="1662">
                  <c:v>4490.6704</c:v>
                </c:pt>
                <c:pt idx="1663">
                  <c:v>4492.6704</c:v>
                </c:pt>
                <c:pt idx="1664">
                  <c:v>4494.6704</c:v>
                </c:pt>
                <c:pt idx="1665">
                  <c:v>4496.6704</c:v>
                </c:pt>
                <c:pt idx="1666">
                  <c:v>4498.6704</c:v>
                </c:pt>
                <c:pt idx="1667">
                  <c:v>4500.6704</c:v>
                </c:pt>
                <c:pt idx="1668">
                  <c:v>4502.6704</c:v>
                </c:pt>
                <c:pt idx="1669">
                  <c:v>4504.6704</c:v>
                </c:pt>
                <c:pt idx="1670">
                  <c:v>4506.6704</c:v>
                </c:pt>
                <c:pt idx="1671">
                  <c:v>4508.6704</c:v>
                </c:pt>
                <c:pt idx="1672">
                  <c:v>4510.6704</c:v>
                </c:pt>
                <c:pt idx="1673">
                  <c:v>4512.6704</c:v>
                </c:pt>
                <c:pt idx="1674">
                  <c:v>4514.6704</c:v>
                </c:pt>
                <c:pt idx="1675">
                  <c:v>4516.6704</c:v>
                </c:pt>
                <c:pt idx="1676">
                  <c:v>4518.6704</c:v>
                </c:pt>
                <c:pt idx="1677">
                  <c:v>4520.6704</c:v>
                </c:pt>
                <c:pt idx="1678">
                  <c:v>4522.6704</c:v>
                </c:pt>
                <c:pt idx="1679">
                  <c:v>4524.6704</c:v>
                </c:pt>
                <c:pt idx="1680">
                  <c:v>4526.6704</c:v>
                </c:pt>
                <c:pt idx="1681">
                  <c:v>4528.6704</c:v>
                </c:pt>
                <c:pt idx="1682">
                  <c:v>4530.6704</c:v>
                </c:pt>
                <c:pt idx="1683">
                  <c:v>4532.6704</c:v>
                </c:pt>
                <c:pt idx="1684">
                  <c:v>4534.6704</c:v>
                </c:pt>
                <c:pt idx="1685">
                  <c:v>4536.6704</c:v>
                </c:pt>
                <c:pt idx="1686">
                  <c:v>4538.6704</c:v>
                </c:pt>
                <c:pt idx="1687">
                  <c:v>4540.6704</c:v>
                </c:pt>
                <c:pt idx="1688">
                  <c:v>4542.6704</c:v>
                </c:pt>
                <c:pt idx="1689">
                  <c:v>4544.6704</c:v>
                </c:pt>
                <c:pt idx="1690">
                  <c:v>4546.6704</c:v>
                </c:pt>
                <c:pt idx="1691">
                  <c:v>4548.6704</c:v>
                </c:pt>
                <c:pt idx="1692">
                  <c:v>4550.6704</c:v>
                </c:pt>
                <c:pt idx="1693">
                  <c:v>4552.6704</c:v>
                </c:pt>
                <c:pt idx="1694">
                  <c:v>4554.6704</c:v>
                </c:pt>
                <c:pt idx="1695">
                  <c:v>4556.6704</c:v>
                </c:pt>
                <c:pt idx="1696">
                  <c:v>4558.6704</c:v>
                </c:pt>
                <c:pt idx="1697">
                  <c:v>4560.6704</c:v>
                </c:pt>
                <c:pt idx="1698">
                  <c:v>4562.6704</c:v>
                </c:pt>
                <c:pt idx="1699">
                  <c:v>4564.6704</c:v>
                </c:pt>
                <c:pt idx="1700">
                  <c:v>4566.6704</c:v>
                </c:pt>
                <c:pt idx="1701">
                  <c:v>4568.6704</c:v>
                </c:pt>
                <c:pt idx="1702">
                  <c:v>4570.6704</c:v>
                </c:pt>
                <c:pt idx="1703">
                  <c:v>4572.6704</c:v>
                </c:pt>
                <c:pt idx="1704">
                  <c:v>4574.6704</c:v>
                </c:pt>
                <c:pt idx="1705">
                  <c:v>4576.6704</c:v>
                </c:pt>
                <c:pt idx="1706">
                  <c:v>4578.6704</c:v>
                </c:pt>
                <c:pt idx="1707">
                  <c:v>4580.6704</c:v>
                </c:pt>
                <c:pt idx="1708">
                  <c:v>4582.6704</c:v>
                </c:pt>
                <c:pt idx="1709">
                  <c:v>4584.6704</c:v>
                </c:pt>
                <c:pt idx="1710">
                  <c:v>4586.6704</c:v>
                </c:pt>
                <c:pt idx="1711">
                  <c:v>4588.6704</c:v>
                </c:pt>
                <c:pt idx="1712">
                  <c:v>4590.6704</c:v>
                </c:pt>
                <c:pt idx="1713">
                  <c:v>4592.6704</c:v>
                </c:pt>
                <c:pt idx="1714">
                  <c:v>4594.6704</c:v>
                </c:pt>
                <c:pt idx="1715">
                  <c:v>4596.6704</c:v>
                </c:pt>
                <c:pt idx="1716">
                  <c:v>4598.6704</c:v>
                </c:pt>
                <c:pt idx="1717">
                  <c:v>4600.6704</c:v>
                </c:pt>
                <c:pt idx="1718">
                  <c:v>4602.6704</c:v>
                </c:pt>
                <c:pt idx="1719">
                  <c:v>4604.6704</c:v>
                </c:pt>
                <c:pt idx="1720">
                  <c:v>4606.6704</c:v>
                </c:pt>
                <c:pt idx="1721">
                  <c:v>4608.6704</c:v>
                </c:pt>
                <c:pt idx="1722">
                  <c:v>4610.6704</c:v>
                </c:pt>
                <c:pt idx="1723">
                  <c:v>4612.6704</c:v>
                </c:pt>
                <c:pt idx="1724">
                  <c:v>4614.6704</c:v>
                </c:pt>
                <c:pt idx="1725">
                  <c:v>4616.6704</c:v>
                </c:pt>
                <c:pt idx="1726">
                  <c:v>4618.6704</c:v>
                </c:pt>
                <c:pt idx="1727">
                  <c:v>4620.6704</c:v>
                </c:pt>
                <c:pt idx="1728">
                  <c:v>4622.6704</c:v>
                </c:pt>
                <c:pt idx="1729">
                  <c:v>4624.6704</c:v>
                </c:pt>
                <c:pt idx="1730">
                  <c:v>4626.6704</c:v>
                </c:pt>
                <c:pt idx="1731">
                  <c:v>4628.6704</c:v>
                </c:pt>
                <c:pt idx="1732">
                  <c:v>4630.6704</c:v>
                </c:pt>
                <c:pt idx="1733">
                  <c:v>4632.6704</c:v>
                </c:pt>
                <c:pt idx="1734">
                  <c:v>4634.6704</c:v>
                </c:pt>
                <c:pt idx="1735">
                  <c:v>4636.6704</c:v>
                </c:pt>
                <c:pt idx="1736">
                  <c:v>4638.6704</c:v>
                </c:pt>
                <c:pt idx="1737">
                  <c:v>4640.6704</c:v>
                </c:pt>
                <c:pt idx="1738">
                  <c:v>4642.6704</c:v>
                </c:pt>
                <c:pt idx="1739">
                  <c:v>4644.6704</c:v>
                </c:pt>
                <c:pt idx="1740">
                  <c:v>4646.6704</c:v>
                </c:pt>
                <c:pt idx="1741">
                  <c:v>4648.6704</c:v>
                </c:pt>
                <c:pt idx="1742">
                  <c:v>4650.6704</c:v>
                </c:pt>
                <c:pt idx="1743">
                  <c:v>4652.6704</c:v>
                </c:pt>
                <c:pt idx="1744">
                  <c:v>4654.6704</c:v>
                </c:pt>
                <c:pt idx="1745">
                  <c:v>4656.6704</c:v>
                </c:pt>
                <c:pt idx="1746">
                  <c:v>4658.6704</c:v>
                </c:pt>
                <c:pt idx="1747">
                  <c:v>4660.6704</c:v>
                </c:pt>
                <c:pt idx="1748">
                  <c:v>4662.6704</c:v>
                </c:pt>
                <c:pt idx="1749">
                  <c:v>4664.6704</c:v>
                </c:pt>
                <c:pt idx="1750">
                  <c:v>4666.6704</c:v>
                </c:pt>
                <c:pt idx="1751">
                  <c:v>4668.6704</c:v>
                </c:pt>
                <c:pt idx="1752">
                  <c:v>4670.6704</c:v>
                </c:pt>
                <c:pt idx="1753">
                  <c:v>4672.6704</c:v>
                </c:pt>
                <c:pt idx="1754">
                  <c:v>4674.6704</c:v>
                </c:pt>
                <c:pt idx="1755">
                  <c:v>4676.6704</c:v>
                </c:pt>
                <c:pt idx="1756">
                  <c:v>4678.6704</c:v>
                </c:pt>
                <c:pt idx="1757">
                  <c:v>4680.6704</c:v>
                </c:pt>
                <c:pt idx="1758">
                  <c:v>4682.6704</c:v>
                </c:pt>
                <c:pt idx="1759">
                  <c:v>4684.6704</c:v>
                </c:pt>
                <c:pt idx="1760">
                  <c:v>4686.6704</c:v>
                </c:pt>
                <c:pt idx="1761">
                  <c:v>4688.6704</c:v>
                </c:pt>
                <c:pt idx="1762">
                  <c:v>4690.6704</c:v>
                </c:pt>
                <c:pt idx="1763">
                  <c:v>4692.6704</c:v>
                </c:pt>
                <c:pt idx="1764">
                  <c:v>4694.6704</c:v>
                </c:pt>
                <c:pt idx="1765">
                  <c:v>4696.6704</c:v>
                </c:pt>
                <c:pt idx="1766">
                  <c:v>4698.6704</c:v>
                </c:pt>
                <c:pt idx="1767">
                  <c:v>4700.6704</c:v>
                </c:pt>
                <c:pt idx="1768">
                  <c:v>4702.6704</c:v>
                </c:pt>
                <c:pt idx="1769">
                  <c:v>4704.6704</c:v>
                </c:pt>
                <c:pt idx="1770">
                  <c:v>4706.6704</c:v>
                </c:pt>
                <c:pt idx="1771">
                  <c:v>4708.6704</c:v>
                </c:pt>
                <c:pt idx="1772">
                  <c:v>4710.6704</c:v>
                </c:pt>
                <c:pt idx="1773">
                  <c:v>4712.6704</c:v>
                </c:pt>
                <c:pt idx="1774">
                  <c:v>4714.6704</c:v>
                </c:pt>
                <c:pt idx="1775">
                  <c:v>4716.6704</c:v>
                </c:pt>
                <c:pt idx="1776">
                  <c:v>4718.6704</c:v>
                </c:pt>
                <c:pt idx="1777">
                  <c:v>4720.6704</c:v>
                </c:pt>
                <c:pt idx="1778">
                  <c:v>4722.6704</c:v>
                </c:pt>
                <c:pt idx="1779">
                  <c:v>4724.6704</c:v>
                </c:pt>
                <c:pt idx="1780">
                  <c:v>4726.6704</c:v>
                </c:pt>
                <c:pt idx="1781">
                  <c:v>4728.6704</c:v>
                </c:pt>
                <c:pt idx="1782">
                  <c:v>4730.6704</c:v>
                </c:pt>
                <c:pt idx="1783">
                  <c:v>4732.6704</c:v>
                </c:pt>
                <c:pt idx="1784">
                  <c:v>4734.6704</c:v>
                </c:pt>
                <c:pt idx="1785">
                  <c:v>4736.6704</c:v>
                </c:pt>
                <c:pt idx="1786">
                  <c:v>4738.6704</c:v>
                </c:pt>
                <c:pt idx="1787">
                  <c:v>4740.6704</c:v>
                </c:pt>
                <c:pt idx="1788">
                  <c:v>4742.6704</c:v>
                </c:pt>
                <c:pt idx="1789">
                  <c:v>4744.6704</c:v>
                </c:pt>
                <c:pt idx="1790">
                  <c:v>4746.6704</c:v>
                </c:pt>
                <c:pt idx="1791">
                  <c:v>4748.6704</c:v>
                </c:pt>
                <c:pt idx="1792">
                  <c:v>4750.6704</c:v>
                </c:pt>
                <c:pt idx="1793">
                  <c:v>4752.6704</c:v>
                </c:pt>
                <c:pt idx="1794">
                  <c:v>4754.6704</c:v>
                </c:pt>
                <c:pt idx="1795">
                  <c:v>4756.6704</c:v>
                </c:pt>
                <c:pt idx="1796">
                  <c:v>4758.6704</c:v>
                </c:pt>
                <c:pt idx="1797">
                  <c:v>4760.6704</c:v>
                </c:pt>
                <c:pt idx="1798">
                  <c:v>4762.6704</c:v>
                </c:pt>
                <c:pt idx="1799">
                  <c:v>4764.6704</c:v>
                </c:pt>
                <c:pt idx="1800">
                  <c:v>4766.6704</c:v>
                </c:pt>
                <c:pt idx="1801">
                  <c:v>4768.6704</c:v>
                </c:pt>
                <c:pt idx="1802">
                  <c:v>4770.6704</c:v>
                </c:pt>
                <c:pt idx="1803">
                  <c:v>4772.6704</c:v>
                </c:pt>
                <c:pt idx="1804">
                  <c:v>4774.6704</c:v>
                </c:pt>
                <c:pt idx="1805">
                  <c:v>4776.6704</c:v>
                </c:pt>
                <c:pt idx="1806">
                  <c:v>4778.6704</c:v>
                </c:pt>
                <c:pt idx="1807">
                  <c:v>4780.6704</c:v>
                </c:pt>
                <c:pt idx="1808">
                  <c:v>4782.6704</c:v>
                </c:pt>
                <c:pt idx="1809">
                  <c:v>4784.6704</c:v>
                </c:pt>
                <c:pt idx="1810">
                  <c:v>4786.6704</c:v>
                </c:pt>
                <c:pt idx="1811">
                  <c:v>4788.6704</c:v>
                </c:pt>
                <c:pt idx="1812">
                  <c:v>4790.6704</c:v>
                </c:pt>
                <c:pt idx="1813">
                  <c:v>4792.6704</c:v>
                </c:pt>
                <c:pt idx="1814">
                  <c:v>4794.6704</c:v>
                </c:pt>
                <c:pt idx="1815">
                  <c:v>4796.6704</c:v>
                </c:pt>
                <c:pt idx="1816">
                  <c:v>4798.6704</c:v>
                </c:pt>
                <c:pt idx="1817">
                  <c:v>4800.6704</c:v>
                </c:pt>
                <c:pt idx="1818">
                  <c:v>4802.6704</c:v>
                </c:pt>
                <c:pt idx="1819">
                  <c:v>4804.6704</c:v>
                </c:pt>
                <c:pt idx="1820">
                  <c:v>4806.6704</c:v>
                </c:pt>
                <c:pt idx="1821">
                  <c:v>4808.6704</c:v>
                </c:pt>
                <c:pt idx="1822">
                  <c:v>4810.6704</c:v>
                </c:pt>
                <c:pt idx="1823">
                  <c:v>4812.6704</c:v>
                </c:pt>
                <c:pt idx="1824">
                  <c:v>4814.6704</c:v>
                </c:pt>
                <c:pt idx="1825">
                  <c:v>4816.6704</c:v>
                </c:pt>
                <c:pt idx="1826">
                  <c:v>4818.6704</c:v>
                </c:pt>
                <c:pt idx="1827">
                  <c:v>4820.6704</c:v>
                </c:pt>
                <c:pt idx="1828">
                  <c:v>4822.6704</c:v>
                </c:pt>
                <c:pt idx="1829">
                  <c:v>4824.6704</c:v>
                </c:pt>
                <c:pt idx="1830">
                  <c:v>4826.6704</c:v>
                </c:pt>
                <c:pt idx="1831">
                  <c:v>4828.6704</c:v>
                </c:pt>
                <c:pt idx="1832">
                  <c:v>4830.6704</c:v>
                </c:pt>
                <c:pt idx="1833">
                  <c:v>4832.6704</c:v>
                </c:pt>
                <c:pt idx="1834">
                  <c:v>4834.6704</c:v>
                </c:pt>
                <c:pt idx="1835">
                  <c:v>4836.6704</c:v>
                </c:pt>
                <c:pt idx="1836">
                  <c:v>4838.6704</c:v>
                </c:pt>
                <c:pt idx="1837">
                  <c:v>4840.6704</c:v>
                </c:pt>
                <c:pt idx="1838">
                  <c:v>4842.6704</c:v>
                </c:pt>
                <c:pt idx="1839">
                  <c:v>4844.6704</c:v>
                </c:pt>
                <c:pt idx="1840">
                  <c:v>4846.6704</c:v>
                </c:pt>
                <c:pt idx="1841">
                  <c:v>4848.6704</c:v>
                </c:pt>
                <c:pt idx="1842">
                  <c:v>4850.6704</c:v>
                </c:pt>
                <c:pt idx="1843">
                  <c:v>4852.6704</c:v>
                </c:pt>
                <c:pt idx="1844">
                  <c:v>4854.6704</c:v>
                </c:pt>
                <c:pt idx="1845">
                  <c:v>4856.6704</c:v>
                </c:pt>
                <c:pt idx="1846">
                  <c:v>4858.6704</c:v>
                </c:pt>
                <c:pt idx="1847">
                  <c:v>4860.6704</c:v>
                </c:pt>
                <c:pt idx="1848">
                  <c:v>4862.6704</c:v>
                </c:pt>
                <c:pt idx="1849">
                  <c:v>4864.6704</c:v>
                </c:pt>
                <c:pt idx="1850">
                  <c:v>4866.6704</c:v>
                </c:pt>
                <c:pt idx="1851">
                  <c:v>4868.6704</c:v>
                </c:pt>
                <c:pt idx="1852">
                  <c:v>4870.6704</c:v>
                </c:pt>
                <c:pt idx="1853">
                  <c:v>4872.6704</c:v>
                </c:pt>
                <c:pt idx="1854">
                  <c:v>4874.6704</c:v>
                </c:pt>
                <c:pt idx="1855">
                  <c:v>4876.6704</c:v>
                </c:pt>
                <c:pt idx="1856">
                  <c:v>4878.6704</c:v>
                </c:pt>
                <c:pt idx="1857">
                  <c:v>4880.6704</c:v>
                </c:pt>
                <c:pt idx="1858">
                  <c:v>4882.6704</c:v>
                </c:pt>
                <c:pt idx="1859">
                  <c:v>4884.6704</c:v>
                </c:pt>
                <c:pt idx="1860">
                  <c:v>4886.6704</c:v>
                </c:pt>
                <c:pt idx="1861">
                  <c:v>4888.6704</c:v>
                </c:pt>
                <c:pt idx="1862">
                  <c:v>4890.6704</c:v>
                </c:pt>
                <c:pt idx="1863">
                  <c:v>4892.6704</c:v>
                </c:pt>
                <c:pt idx="1864">
                  <c:v>4894.6704</c:v>
                </c:pt>
                <c:pt idx="1865">
                  <c:v>4896.6704</c:v>
                </c:pt>
                <c:pt idx="1866">
                  <c:v>4898.6704</c:v>
                </c:pt>
                <c:pt idx="1867">
                  <c:v>4900.6704</c:v>
                </c:pt>
                <c:pt idx="1868">
                  <c:v>4902.6704</c:v>
                </c:pt>
                <c:pt idx="1869">
                  <c:v>4904.6704</c:v>
                </c:pt>
                <c:pt idx="1870">
                  <c:v>4906.6704</c:v>
                </c:pt>
                <c:pt idx="1871">
                  <c:v>4908.6704</c:v>
                </c:pt>
                <c:pt idx="1872">
                  <c:v>4910.6704</c:v>
                </c:pt>
                <c:pt idx="1873">
                  <c:v>4912.6704</c:v>
                </c:pt>
                <c:pt idx="1874">
                  <c:v>4914.6704</c:v>
                </c:pt>
                <c:pt idx="1875">
                  <c:v>4916.6704</c:v>
                </c:pt>
                <c:pt idx="1876">
                  <c:v>4918.6704</c:v>
                </c:pt>
                <c:pt idx="1877">
                  <c:v>4920.6704</c:v>
                </c:pt>
                <c:pt idx="1878">
                  <c:v>4922.6704</c:v>
                </c:pt>
                <c:pt idx="1879">
                  <c:v>4924.6704</c:v>
                </c:pt>
                <c:pt idx="1880">
                  <c:v>4926.6704</c:v>
                </c:pt>
                <c:pt idx="1881">
                  <c:v>4928.6704</c:v>
                </c:pt>
                <c:pt idx="1882">
                  <c:v>4930.6704</c:v>
                </c:pt>
                <c:pt idx="1883">
                  <c:v>4932.6704</c:v>
                </c:pt>
                <c:pt idx="1884">
                  <c:v>4934.6704</c:v>
                </c:pt>
                <c:pt idx="1885">
                  <c:v>4936.6704</c:v>
                </c:pt>
                <c:pt idx="1886">
                  <c:v>4938.6704</c:v>
                </c:pt>
                <c:pt idx="1887">
                  <c:v>4940.6704</c:v>
                </c:pt>
                <c:pt idx="1888">
                  <c:v>4942.6704</c:v>
                </c:pt>
                <c:pt idx="1889">
                  <c:v>4944.6704</c:v>
                </c:pt>
                <c:pt idx="1890">
                  <c:v>4946.6704</c:v>
                </c:pt>
                <c:pt idx="1891">
                  <c:v>4948.6704</c:v>
                </c:pt>
                <c:pt idx="1892">
                  <c:v>4950.6704</c:v>
                </c:pt>
                <c:pt idx="1893">
                  <c:v>4952.6704</c:v>
                </c:pt>
                <c:pt idx="1894">
                  <c:v>4954.6704</c:v>
                </c:pt>
                <c:pt idx="1895">
                  <c:v>4956.6704</c:v>
                </c:pt>
                <c:pt idx="1896">
                  <c:v>4958.6704</c:v>
                </c:pt>
                <c:pt idx="1897">
                  <c:v>4960.6704</c:v>
                </c:pt>
                <c:pt idx="1898">
                  <c:v>4962.6704</c:v>
                </c:pt>
                <c:pt idx="1899">
                  <c:v>4964.6704</c:v>
                </c:pt>
                <c:pt idx="1900">
                  <c:v>4966.6704</c:v>
                </c:pt>
                <c:pt idx="1901">
                  <c:v>4968.6704</c:v>
                </c:pt>
                <c:pt idx="1902">
                  <c:v>4970.6704</c:v>
                </c:pt>
                <c:pt idx="1903">
                  <c:v>4972.6704</c:v>
                </c:pt>
                <c:pt idx="1904">
                  <c:v>4974.6704</c:v>
                </c:pt>
                <c:pt idx="1905">
                  <c:v>4976.6704</c:v>
                </c:pt>
                <c:pt idx="1906">
                  <c:v>4978.6704</c:v>
                </c:pt>
                <c:pt idx="1907">
                  <c:v>4980.6704</c:v>
                </c:pt>
                <c:pt idx="1908">
                  <c:v>4982.6704</c:v>
                </c:pt>
                <c:pt idx="1909">
                  <c:v>4984.6704</c:v>
                </c:pt>
                <c:pt idx="1910">
                  <c:v>4986.6704</c:v>
                </c:pt>
                <c:pt idx="1911">
                  <c:v>4988.6704</c:v>
                </c:pt>
                <c:pt idx="1912">
                  <c:v>4990.6704</c:v>
                </c:pt>
                <c:pt idx="1913">
                  <c:v>4992.6704</c:v>
                </c:pt>
                <c:pt idx="1914">
                  <c:v>4994.6704</c:v>
                </c:pt>
                <c:pt idx="1915">
                  <c:v>4996.6704</c:v>
                </c:pt>
                <c:pt idx="1916">
                  <c:v>4998.6704</c:v>
                </c:pt>
                <c:pt idx="1917">
                  <c:v>5000.6704</c:v>
                </c:pt>
                <c:pt idx="1918">
                  <c:v>5002.6704</c:v>
                </c:pt>
                <c:pt idx="1919">
                  <c:v>5004.6704</c:v>
                </c:pt>
                <c:pt idx="1920">
                  <c:v>5006.6704</c:v>
                </c:pt>
                <c:pt idx="1921">
                  <c:v>5049.4902000000002</c:v>
                </c:pt>
                <c:pt idx="1922">
                  <c:v>5053.4902000000002</c:v>
                </c:pt>
                <c:pt idx="1923">
                  <c:v>5055.4902000000002</c:v>
                </c:pt>
                <c:pt idx="1924">
                  <c:v>5057.4902000000002</c:v>
                </c:pt>
                <c:pt idx="1925">
                  <c:v>5059.4902000000002</c:v>
                </c:pt>
                <c:pt idx="1926">
                  <c:v>5061.4902000000002</c:v>
                </c:pt>
                <c:pt idx="1927">
                  <c:v>5063.4902000000002</c:v>
                </c:pt>
                <c:pt idx="1928">
                  <c:v>5065.4902000000002</c:v>
                </c:pt>
                <c:pt idx="1929">
                  <c:v>5067.4902000000002</c:v>
                </c:pt>
                <c:pt idx="1930">
                  <c:v>5069.4902000000002</c:v>
                </c:pt>
                <c:pt idx="1931">
                  <c:v>5071.4902000000002</c:v>
                </c:pt>
                <c:pt idx="1932">
                  <c:v>5073.4902000000002</c:v>
                </c:pt>
                <c:pt idx="1933">
                  <c:v>5075.4902000000002</c:v>
                </c:pt>
                <c:pt idx="1934">
                  <c:v>5077.4902000000002</c:v>
                </c:pt>
                <c:pt idx="1935">
                  <c:v>5079.4902000000002</c:v>
                </c:pt>
                <c:pt idx="1936">
                  <c:v>5081.4902000000002</c:v>
                </c:pt>
                <c:pt idx="1937">
                  <c:v>5083.4902000000002</c:v>
                </c:pt>
                <c:pt idx="1938">
                  <c:v>5085.4902000000002</c:v>
                </c:pt>
                <c:pt idx="1939">
                  <c:v>5087.4902000000002</c:v>
                </c:pt>
                <c:pt idx="1940">
                  <c:v>5089.4902000000002</c:v>
                </c:pt>
                <c:pt idx="1941">
                  <c:v>5091.4902000000002</c:v>
                </c:pt>
                <c:pt idx="1942">
                  <c:v>5093.4902000000002</c:v>
                </c:pt>
                <c:pt idx="1943">
                  <c:v>5095.4902000000002</c:v>
                </c:pt>
                <c:pt idx="1944">
                  <c:v>5097.4902000000002</c:v>
                </c:pt>
                <c:pt idx="1945">
                  <c:v>5099.4902000000002</c:v>
                </c:pt>
                <c:pt idx="1946">
                  <c:v>5101.4902000000002</c:v>
                </c:pt>
                <c:pt idx="1947">
                  <c:v>5103.4902000000002</c:v>
                </c:pt>
                <c:pt idx="1948">
                  <c:v>5105.4902000000002</c:v>
                </c:pt>
                <c:pt idx="1949">
                  <c:v>5107.4902000000002</c:v>
                </c:pt>
                <c:pt idx="1950">
                  <c:v>5109.4902000000002</c:v>
                </c:pt>
                <c:pt idx="1951">
                  <c:v>5111.4902000000002</c:v>
                </c:pt>
                <c:pt idx="1952">
                  <c:v>5113.4902000000002</c:v>
                </c:pt>
                <c:pt idx="1953">
                  <c:v>5115.4902000000002</c:v>
                </c:pt>
                <c:pt idx="1954">
                  <c:v>5117.4902000000002</c:v>
                </c:pt>
                <c:pt idx="1955">
                  <c:v>5119.4902000000002</c:v>
                </c:pt>
                <c:pt idx="1956">
                  <c:v>5121.4902000000002</c:v>
                </c:pt>
                <c:pt idx="1957">
                  <c:v>5123.4902000000002</c:v>
                </c:pt>
                <c:pt idx="1958">
                  <c:v>5125.4902000000002</c:v>
                </c:pt>
                <c:pt idx="1959">
                  <c:v>5127.4902000000002</c:v>
                </c:pt>
                <c:pt idx="1960">
                  <c:v>5129.4902000000002</c:v>
                </c:pt>
                <c:pt idx="1961">
                  <c:v>5131.4902000000002</c:v>
                </c:pt>
                <c:pt idx="1962">
                  <c:v>5133.4902000000002</c:v>
                </c:pt>
                <c:pt idx="1963">
                  <c:v>5135.4902000000002</c:v>
                </c:pt>
                <c:pt idx="1964">
                  <c:v>5137.4902000000002</c:v>
                </c:pt>
                <c:pt idx="1965">
                  <c:v>5139.4902000000002</c:v>
                </c:pt>
                <c:pt idx="1966">
                  <c:v>5141.4902000000002</c:v>
                </c:pt>
                <c:pt idx="1967">
                  <c:v>5143.4902000000002</c:v>
                </c:pt>
                <c:pt idx="1968">
                  <c:v>5145.4902000000002</c:v>
                </c:pt>
                <c:pt idx="1969">
                  <c:v>5147.4902000000002</c:v>
                </c:pt>
                <c:pt idx="1970">
                  <c:v>5149.4902000000002</c:v>
                </c:pt>
                <c:pt idx="1971">
                  <c:v>5151.4902000000002</c:v>
                </c:pt>
                <c:pt idx="1972">
                  <c:v>5153.4902000000002</c:v>
                </c:pt>
                <c:pt idx="1973">
                  <c:v>5155.4902000000002</c:v>
                </c:pt>
                <c:pt idx="1974">
                  <c:v>5157.4902000000002</c:v>
                </c:pt>
                <c:pt idx="1975">
                  <c:v>5159.4902000000002</c:v>
                </c:pt>
                <c:pt idx="1976">
                  <c:v>5161.4902000000002</c:v>
                </c:pt>
                <c:pt idx="1977">
                  <c:v>5163.4902000000002</c:v>
                </c:pt>
                <c:pt idx="1978">
                  <c:v>5165.4902000000002</c:v>
                </c:pt>
                <c:pt idx="1979">
                  <c:v>5167.4902000000002</c:v>
                </c:pt>
                <c:pt idx="1980">
                  <c:v>5169.4902000000002</c:v>
                </c:pt>
                <c:pt idx="1981">
                  <c:v>5171.4902000000002</c:v>
                </c:pt>
                <c:pt idx="1982">
                  <c:v>5173.4902000000002</c:v>
                </c:pt>
                <c:pt idx="1983">
                  <c:v>5175.4902000000002</c:v>
                </c:pt>
                <c:pt idx="1984">
                  <c:v>5177.4902000000002</c:v>
                </c:pt>
                <c:pt idx="1985">
                  <c:v>5179.4902000000002</c:v>
                </c:pt>
                <c:pt idx="1986">
                  <c:v>5181.4902000000002</c:v>
                </c:pt>
                <c:pt idx="1987">
                  <c:v>5183.4902000000002</c:v>
                </c:pt>
                <c:pt idx="1988">
                  <c:v>5185.4902000000002</c:v>
                </c:pt>
                <c:pt idx="1989">
                  <c:v>5187.4902000000002</c:v>
                </c:pt>
                <c:pt idx="1990">
                  <c:v>5189.4902000000002</c:v>
                </c:pt>
                <c:pt idx="1991">
                  <c:v>5191.4902000000002</c:v>
                </c:pt>
                <c:pt idx="1992">
                  <c:v>5193.4902000000002</c:v>
                </c:pt>
                <c:pt idx="1993">
                  <c:v>5195.4902000000002</c:v>
                </c:pt>
                <c:pt idx="1994">
                  <c:v>5197.4902000000002</c:v>
                </c:pt>
                <c:pt idx="1995">
                  <c:v>5199.4902000000002</c:v>
                </c:pt>
                <c:pt idx="1996">
                  <c:v>5201.4902000000002</c:v>
                </c:pt>
                <c:pt idx="1997">
                  <c:v>5203.4902000000002</c:v>
                </c:pt>
                <c:pt idx="1998">
                  <c:v>5207.4902000000002</c:v>
                </c:pt>
                <c:pt idx="1999">
                  <c:v>5209.4902000000002</c:v>
                </c:pt>
                <c:pt idx="2000">
                  <c:v>5211.4902000000002</c:v>
                </c:pt>
                <c:pt idx="2001">
                  <c:v>5213.4902000000002</c:v>
                </c:pt>
                <c:pt idx="2002">
                  <c:v>5215.4902000000002</c:v>
                </c:pt>
                <c:pt idx="2003">
                  <c:v>5217.4902000000002</c:v>
                </c:pt>
                <c:pt idx="2004">
                  <c:v>5219.4902000000002</c:v>
                </c:pt>
                <c:pt idx="2005">
                  <c:v>5228.7212000000054</c:v>
                </c:pt>
                <c:pt idx="2006">
                  <c:v>5230.7212000000054</c:v>
                </c:pt>
                <c:pt idx="2007">
                  <c:v>5232.7212000000054</c:v>
                </c:pt>
                <c:pt idx="2008">
                  <c:v>5234.7212000000054</c:v>
                </c:pt>
                <c:pt idx="2009">
                  <c:v>5236.7212000000054</c:v>
                </c:pt>
                <c:pt idx="2010">
                  <c:v>5238.7212000000054</c:v>
                </c:pt>
                <c:pt idx="2011">
                  <c:v>5240.7212000000054</c:v>
                </c:pt>
                <c:pt idx="2012">
                  <c:v>5242.7212000000054</c:v>
                </c:pt>
                <c:pt idx="2013">
                  <c:v>5244.7212000000054</c:v>
                </c:pt>
                <c:pt idx="2014">
                  <c:v>5246.7212000000054</c:v>
                </c:pt>
                <c:pt idx="2015">
                  <c:v>5248.7212000000054</c:v>
                </c:pt>
                <c:pt idx="2016">
                  <c:v>5250.7212000000054</c:v>
                </c:pt>
                <c:pt idx="2017">
                  <c:v>5252.7212000000054</c:v>
                </c:pt>
                <c:pt idx="2018">
                  <c:v>5254.7212000000054</c:v>
                </c:pt>
                <c:pt idx="2019">
                  <c:v>5256.7212000000054</c:v>
                </c:pt>
                <c:pt idx="2020">
                  <c:v>5258.7212000000054</c:v>
                </c:pt>
                <c:pt idx="2021">
                  <c:v>5260.7212000000054</c:v>
                </c:pt>
                <c:pt idx="2022">
                  <c:v>5262.7212000000054</c:v>
                </c:pt>
                <c:pt idx="2023">
                  <c:v>5264.7212000000054</c:v>
                </c:pt>
                <c:pt idx="2024">
                  <c:v>5266.7212000000054</c:v>
                </c:pt>
                <c:pt idx="2025">
                  <c:v>5268.7212000000054</c:v>
                </c:pt>
                <c:pt idx="2026">
                  <c:v>5270.7212000000054</c:v>
                </c:pt>
                <c:pt idx="2027">
                  <c:v>5272.7212000000054</c:v>
                </c:pt>
                <c:pt idx="2028">
                  <c:v>5274.7212000000054</c:v>
                </c:pt>
                <c:pt idx="2029">
                  <c:v>5276.7212000000054</c:v>
                </c:pt>
                <c:pt idx="2030">
                  <c:v>5278.7212000000054</c:v>
                </c:pt>
                <c:pt idx="2031">
                  <c:v>5280.7212000000054</c:v>
                </c:pt>
                <c:pt idx="2032">
                  <c:v>5282.7212000000054</c:v>
                </c:pt>
                <c:pt idx="2033">
                  <c:v>5284.7212000000054</c:v>
                </c:pt>
                <c:pt idx="2034">
                  <c:v>5286.7212000000054</c:v>
                </c:pt>
                <c:pt idx="2035">
                  <c:v>5288.7212000000054</c:v>
                </c:pt>
                <c:pt idx="2036">
                  <c:v>5290.7212000000054</c:v>
                </c:pt>
                <c:pt idx="2037">
                  <c:v>5292.7212000000054</c:v>
                </c:pt>
                <c:pt idx="2038">
                  <c:v>5294.7212000000054</c:v>
                </c:pt>
                <c:pt idx="2039">
                  <c:v>5296.7212000000054</c:v>
                </c:pt>
                <c:pt idx="2040">
                  <c:v>5298.7212000000054</c:v>
                </c:pt>
                <c:pt idx="2041">
                  <c:v>5300.7212000000054</c:v>
                </c:pt>
                <c:pt idx="2042">
                  <c:v>5302.7212000000054</c:v>
                </c:pt>
                <c:pt idx="2043">
                  <c:v>5304.7212000000054</c:v>
                </c:pt>
                <c:pt idx="2044">
                  <c:v>5306.7212000000054</c:v>
                </c:pt>
                <c:pt idx="2045">
                  <c:v>5308.7212000000054</c:v>
                </c:pt>
                <c:pt idx="2046">
                  <c:v>5310.7212000000054</c:v>
                </c:pt>
                <c:pt idx="2047">
                  <c:v>5312.7212000000054</c:v>
                </c:pt>
                <c:pt idx="2048">
                  <c:v>5314.7212000000054</c:v>
                </c:pt>
                <c:pt idx="2049">
                  <c:v>5316.7212000000054</c:v>
                </c:pt>
                <c:pt idx="2050">
                  <c:v>5318.7212000000054</c:v>
                </c:pt>
                <c:pt idx="2051">
                  <c:v>5320.7212000000054</c:v>
                </c:pt>
                <c:pt idx="2052">
                  <c:v>5322.7212000000054</c:v>
                </c:pt>
                <c:pt idx="2053">
                  <c:v>5324.7212000000054</c:v>
                </c:pt>
                <c:pt idx="2054">
                  <c:v>5326.7212000000054</c:v>
                </c:pt>
                <c:pt idx="2055">
                  <c:v>5328.7212000000054</c:v>
                </c:pt>
                <c:pt idx="2056">
                  <c:v>5330.7212000000054</c:v>
                </c:pt>
                <c:pt idx="2057">
                  <c:v>5332.7212000000054</c:v>
                </c:pt>
                <c:pt idx="2058">
                  <c:v>5334.7212000000054</c:v>
                </c:pt>
                <c:pt idx="2059">
                  <c:v>5336.7212000000054</c:v>
                </c:pt>
                <c:pt idx="2060">
                  <c:v>5338.7212000000054</c:v>
                </c:pt>
                <c:pt idx="2061">
                  <c:v>5340.7212000000054</c:v>
                </c:pt>
                <c:pt idx="2062">
                  <c:v>5342.7212000000054</c:v>
                </c:pt>
                <c:pt idx="2063">
                  <c:v>5344.7212000000054</c:v>
                </c:pt>
                <c:pt idx="2064">
                  <c:v>5346.7212000000054</c:v>
                </c:pt>
                <c:pt idx="2065">
                  <c:v>5348.7212000000054</c:v>
                </c:pt>
                <c:pt idx="2066">
                  <c:v>5350.7212000000054</c:v>
                </c:pt>
                <c:pt idx="2067">
                  <c:v>5352.7212000000054</c:v>
                </c:pt>
                <c:pt idx="2068">
                  <c:v>5354.7212000000054</c:v>
                </c:pt>
                <c:pt idx="2069">
                  <c:v>5356.7212000000054</c:v>
                </c:pt>
                <c:pt idx="2070">
                  <c:v>5358.7212000000054</c:v>
                </c:pt>
                <c:pt idx="2071">
                  <c:v>5360.7212000000054</c:v>
                </c:pt>
                <c:pt idx="2072">
                  <c:v>5362.7212000000054</c:v>
                </c:pt>
                <c:pt idx="2073">
                  <c:v>5364.7212000000054</c:v>
                </c:pt>
                <c:pt idx="2074">
                  <c:v>5366.7212000000054</c:v>
                </c:pt>
                <c:pt idx="2075">
                  <c:v>5368.7212000000054</c:v>
                </c:pt>
                <c:pt idx="2076">
                  <c:v>5370.7212000000054</c:v>
                </c:pt>
                <c:pt idx="2077">
                  <c:v>5372.7212000000054</c:v>
                </c:pt>
                <c:pt idx="2078">
                  <c:v>5374.7212000000054</c:v>
                </c:pt>
                <c:pt idx="2079">
                  <c:v>5376.7212000000054</c:v>
                </c:pt>
                <c:pt idx="2080">
                  <c:v>5378.7212000000054</c:v>
                </c:pt>
                <c:pt idx="2081">
                  <c:v>5380.7212000000054</c:v>
                </c:pt>
                <c:pt idx="2082">
                  <c:v>5382.7212000000054</c:v>
                </c:pt>
                <c:pt idx="2083">
                  <c:v>5384.7212000000054</c:v>
                </c:pt>
                <c:pt idx="2084">
                  <c:v>5386.7212000000054</c:v>
                </c:pt>
                <c:pt idx="2085">
                  <c:v>5388.7212000000054</c:v>
                </c:pt>
                <c:pt idx="2086">
                  <c:v>5390.7212000000054</c:v>
                </c:pt>
                <c:pt idx="2087">
                  <c:v>5392.7212000000054</c:v>
                </c:pt>
                <c:pt idx="2088">
                  <c:v>5394.7212000000054</c:v>
                </c:pt>
                <c:pt idx="2089">
                  <c:v>5396.7212000000054</c:v>
                </c:pt>
                <c:pt idx="2090">
                  <c:v>5398.7212000000054</c:v>
                </c:pt>
                <c:pt idx="2091">
                  <c:v>5400.7212000000054</c:v>
                </c:pt>
                <c:pt idx="2092">
                  <c:v>5402.7212000000054</c:v>
                </c:pt>
                <c:pt idx="2093">
                  <c:v>5404.7212000000054</c:v>
                </c:pt>
                <c:pt idx="2094">
                  <c:v>5406.7212000000054</c:v>
                </c:pt>
                <c:pt idx="2095">
                  <c:v>5408.7212000000054</c:v>
                </c:pt>
                <c:pt idx="2096">
                  <c:v>5410.7212000000054</c:v>
                </c:pt>
                <c:pt idx="2097">
                  <c:v>5412.7212000000054</c:v>
                </c:pt>
                <c:pt idx="2098">
                  <c:v>5414.7212000000054</c:v>
                </c:pt>
                <c:pt idx="2099">
                  <c:v>5416.7212000000054</c:v>
                </c:pt>
                <c:pt idx="2100">
                  <c:v>5418.7212000000054</c:v>
                </c:pt>
                <c:pt idx="2101">
                  <c:v>5420.7212000000054</c:v>
                </c:pt>
                <c:pt idx="2102">
                  <c:v>5422.7212000000054</c:v>
                </c:pt>
                <c:pt idx="2103">
                  <c:v>5424.7212000000054</c:v>
                </c:pt>
                <c:pt idx="2104">
                  <c:v>5426.7212000000054</c:v>
                </c:pt>
                <c:pt idx="2105">
                  <c:v>5428.7212000000054</c:v>
                </c:pt>
                <c:pt idx="2106">
                  <c:v>5430.7212000000054</c:v>
                </c:pt>
                <c:pt idx="2107">
                  <c:v>5432.7212000000054</c:v>
                </c:pt>
                <c:pt idx="2108">
                  <c:v>5434.7212000000054</c:v>
                </c:pt>
                <c:pt idx="2109">
                  <c:v>5436.7212000000054</c:v>
                </c:pt>
                <c:pt idx="2110">
                  <c:v>5438.7212000000054</c:v>
                </c:pt>
                <c:pt idx="2111">
                  <c:v>5440.7212000000054</c:v>
                </c:pt>
                <c:pt idx="2112">
                  <c:v>5442.7212000000054</c:v>
                </c:pt>
                <c:pt idx="2113">
                  <c:v>5444.7212000000054</c:v>
                </c:pt>
                <c:pt idx="2114">
                  <c:v>5446.7212000000054</c:v>
                </c:pt>
                <c:pt idx="2115">
                  <c:v>5448.7212000000054</c:v>
                </c:pt>
                <c:pt idx="2116">
                  <c:v>5450.7212000000054</c:v>
                </c:pt>
                <c:pt idx="2117">
                  <c:v>5452.7212000000054</c:v>
                </c:pt>
                <c:pt idx="2118">
                  <c:v>5454.7212000000054</c:v>
                </c:pt>
                <c:pt idx="2119">
                  <c:v>5456.7212000000054</c:v>
                </c:pt>
                <c:pt idx="2120">
                  <c:v>5458.7212000000054</c:v>
                </c:pt>
                <c:pt idx="2121">
                  <c:v>5460.7212000000054</c:v>
                </c:pt>
                <c:pt idx="2122">
                  <c:v>5462.7212000000054</c:v>
                </c:pt>
                <c:pt idx="2123">
                  <c:v>5464.7212000000054</c:v>
                </c:pt>
                <c:pt idx="2124">
                  <c:v>5466.7212000000054</c:v>
                </c:pt>
                <c:pt idx="2125">
                  <c:v>5468.7212000000054</c:v>
                </c:pt>
                <c:pt idx="2126">
                  <c:v>5470.7212000000054</c:v>
                </c:pt>
                <c:pt idx="2127">
                  <c:v>5472.7212000000054</c:v>
                </c:pt>
                <c:pt idx="2128">
                  <c:v>5474.7212000000054</c:v>
                </c:pt>
                <c:pt idx="2129">
                  <c:v>5476.7212000000054</c:v>
                </c:pt>
                <c:pt idx="2130">
                  <c:v>5478.7212000000054</c:v>
                </c:pt>
                <c:pt idx="2131">
                  <c:v>5480.7212000000054</c:v>
                </c:pt>
                <c:pt idx="2132">
                  <c:v>5482.7212000000054</c:v>
                </c:pt>
                <c:pt idx="2133">
                  <c:v>5484.7212000000054</c:v>
                </c:pt>
                <c:pt idx="2134">
                  <c:v>5486.7212000000054</c:v>
                </c:pt>
                <c:pt idx="2135">
                  <c:v>5488.7212000000054</c:v>
                </c:pt>
                <c:pt idx="2136">
                  <c:v>5490.7212000000054</c:v>
                </c:pt>
                <c:pt idx="2137">
                  <c:v>5492.7212000000054</c:v>
                </c:pt>
                <c:pt idx="2138">
                  <c:v>5494.7212000000054</c:v>
                </c:pt>
                <c:pt idx="2139">
                  <c:v>5496.7212000000054</c:v>
                </c:pt>
                <c:pt idx="2140">
                  <c:v>5498.7212000000054</c:v>
                </c:pt>
                <c:pt idx="2141">
                  <c:v>5500.7212000000054</c:v>
                </c:pt>
                <c:pt idx="2142">
                  <c:v>5502.7212000000054</c:v>
                </c:pt>
                <c:pt idx="2143">
                  <c:v>5504.7212000000054</c:v>
                </c:pt>
                <c:pt idx="2144">
                  <c:v>5506.7212000000054</c:v>
                </c:pt>
                <c:pt idx="2145">
                  <c:v>5585.7549000000008</c:v>
                </c:pt>
                <c:pt idx="2146">
                  <c:v>5587.7549000000008</c:v>
                </c:pt>
                <c:pt idx="2147">
                  <c:v>5589.7549000000008</c:v>
                </c:pt>
                <c:pt idx="2148">
                  <c:v>5591.7549000000008</c:v>
                </c:pt>
                <c:pt idx="2149">
                  <c:v>5593.7549000000008</c:v>
                </c:pt>
                <c:pt idx="2150">
                  <c:v>5595.7549000000008</c:v>
                </c:pt>
                <c:pt idx="2151">
                  <c:v>5597.7549000000008</c:v>
                </c:pt>
                <c:pt idx="2152">
                  <c:v>5599.7549000000008</c:v>
                </c:pt>
                <c:pt idx="2153">
                  <c:v>5601.7549000000008</c:v>
                </c:pt>
                <c:pt idx="2154">
                  <c:v>5603.7549000000008</c:v>
                </c:pt>
                <c:pt idx="2155">
                  <c:v>5605.7549000000008</c:v>
                </c:pt>
                <c:pt idx="2156">
                  <c:v>5607.7549000000008</c:v>
                </c:pt>
                <c:pt idx="2157">
                  <c:v>5609.7549000000008</c:v>
                </c:pt>
                <c:pt idx="2158">
                  <c:v>5611.7549000000008</c:v>
                </c:pt>
                <c:pt idx="2159">
                  <c:v>5613.7549000000008</c:v>
                </c:pt>
                <c:pt idx="2160">
                  <c:v>5615.7549000000008</c:v>
                </c:pt>
                <c:pt idx="2161">
                  <c:v>5617.7549000000008</c:v>
                </c:pt>
                <c:pt idx="2162">
                  <c:v>5619.7549000000008</c:v>
                </c:pt>
                <c:pt idx="2163">
                  <c:v>5621.7549000000008</c:v>
                </c:pt>
                <c:pt idx="2164">
                  <c:v>5623.7549000000008</c:v>
                </c:pt>
                <c:pt idx="2165">
                  <c:v>5625.7549000000008</c:v>
                </c:pt>
                <c:pt idx="2166">
                  <c:v>5627.7549000000008</c:v>
                </c:pt>
                <c:pt idx="2167">
                  <c:v>5629.7549000000008</c:v>
                </c:pt>
                <c:pt idx="2168">
                  <c:v>5631.7549000000008</c:v>
                </c:pt>
                <c:pt idx="2169">
                  <c:v>5633.7549000000008</c:v>
                </c:pt>
                <c:pt idx="2170">
                  <c:v>5635.7549000000008</c:v>
                </c:pt>
                <c:pt idx="2171">
                  <c:v>5637.7549000000008</c:v>
                </c:pt>
                <c:pt idx="2172">
                  <c:v>5639.7549000000008</c:v>
                </c:pt>
                <c:pt idx="2173">
                  <c:v>5641.7549000000008</c:v>
                </c:pt>
                <c:pt idx="2174">
                  <c:v>5643.7549000000008</c:v>
                </c:pt>
                <c:pt idx="2175">
                  <c:v>5645.7549000000008</c:v>
                </c:pt>
                <c:pt idx="2176">
                  <c:v>5647.7549000000008</c:v>
                </c:pt>
                <c:pt idx="2177">
                  <c:v>5649.7549000000008</c:v>
                </c:pt>
                <c:pt idx="2178">
                  <c:v>5651.7549000000008</c:v>
                </c:pt>
                <c:pt idx="2179">
                  <c:v>5653.7549000000008</c:v>
                </c:pt>
                <c:pt idx="2180">
                  <c:v>5655.7549000000008</c:v>
                </c:pt>
                <c:pt idx="2181">
                  <c:v>5657.7549000000008</c:v>
                </c:pt>
                <c:pt idx="2182">
                  <c:v>5659.7549000000008</c:v>
                </c:pt>
                <c:pt idx="2183">
                  <c:v>5661.7549000000008</c:v>
                </c:pt>
                <c:pt idx="2184">
                  <c:v>5663.7549000000008</c:v>
                </c:pt>
                <c:pt idx="2185">
                  <c:v>5665.7549000000008</c:v>
                </c:pt>
                <c:pt idx="2186">
                  <c:v>5667.7549000000008</c:v>
                </c:pt>
                <c:pt idx="2187">
                  <c:v>5669.7549000000008</c:v>
                </c:pt>
                <c:pt idx="2188">
                  <c:v>5671.7549000000008</c:v>
                </c:pt>
                <c:pt idx="2189">
                  <c:v>5673.7549000000008</c:v>
                </c:pt>
                <c:pt idx="2190">
                  <c:v>5675.7549000000008</c:v>
                </c:pt>
                <c:pt idx="2191">
                  <c:v>5677.7549000000008</c:v>
                </c:pt>
                <c:pt idx="2192">
                  <c:v>5679.7549000000008</c:v>
                </c:pt>
                <c:pt idx="2193">
                  <c:v>5681.7549000000008</c:v>
                </c:pt>
                <c:pt idx="2194">
                  <c:v>5683.7549000000008</c:v>
                </c:pt>
                <c:pt idx="2195">
                  <c:v>5685.7549000000008</c:v>
                </c:pt>
                <c:pt idx="2196">
                  <c:v>5687.7549000000008</c:v>
                </c:pt>
                <c:pt idx="2197">
                  <c:v>5689.7549000000008</c:v>
                </c:pt>
                <c:pt idx="2198">
                  <c:v>5691.7549000000008</c:v>
                </c:pt>
                <c:pt idx="2199">
                  <c:v>5693.7549000000008</c:v>
                </c:pt>
                <c:pt idx="2200">
                  <c:v>5695.7549000000008</c:v>
                </c:pt>
                <c:pt idx="2201">
                  <c:v>5697.7549000000008</c:v>
                </c:pt>
                <c:pt idx="2202">
                  <c:v>5699.7549000000008</c:v>
                </c:pt>
                <c:pt idx="2203">
                  <c:v>5701.7549000000008</c:v>
                </c:pt>
                <c:pt idx="2204">
                  <c:v>5703.7549000000008</c:v>
                </c:pt>
                <c:pt idx="2205">
                  <c:v>5705.7549000000008</c:v>
                </c:pt>
                <c:pt idx="2206">
                  <c:v>5707.7549000000008</c:v>
                </c:pt>
                <c:pt idx="2207">
                  <c:v>5709.7549000000008</c:v>
                </c:pt>
                <c:pt idx="2208">
                  <c:v>5711.7549000000008</c:v>
                </c:pt>
                <c:pt idx="2209">
                  <c:v>5713.7549000000008</c:v>
                </c:pt>
                <c:pt idx="2210">
                  <c:v>5715.7549000000008</c:v>
                </c:pt>
                <c:pt idx="2211">
                  <c:v>5717.7549000000008</c:v>
                </c:pt>
                <c:pt idx="2212">
                  <c:v>5719.7549000000008</c:v>
                </c:pt>
                <c:pt idx="2213">
                  <c:v>5721.7549000000008</c:v>
                </c:pt>
                <c:pt idx="2214">
                  <c:v>5723.7549000000008</c:v>
                </c:pt>
                <c:pt idx="2215">
                  <c:v>5725.7549000000008</c:v>
                </c:pt>
                <c:pt idx="2216">
                  <c:v>5727.7549000000008</c:v>
                </c:pt>
                <c:pt idx="2217">
                  <c:v>5729.7549000000008</c:v>
                </c:pt>
                <c:pt idx="2218">
                  <c:v>5731.7549000000008</c:v>
                </c:pt>
                <c:pt idx="2219">
                  <c:v>5733.7549000000008</c:v>
                </c:pt>
                <c:pt idx="2220">
                  <c:v>5735.7549000000008</c:v>
                </c:pt>
                <c:pt idx="2221">
                  <c:v>5737.7549000000008</c:v>
                </c:pt>
                <c:pt idx="2222">
                  <c:v>5739.7549000000008</c:v>
                </c:pt>
                <c:pt idx="2223">
                  <c:v>5741.7549000000008</c:v>
                </c:pt>
                <c:pt idx="2224">
                  <c:v>5743.7549000000008</c:v>
                </c:pt>
                <c:pt idx="2225">
                  <c:v>5745.7549000000008</c:v>
                </c:pt>
                <c:pt idx="2226">
                  <c:v>5747.7549000000008</c:v>
                </c:pt>
                <c:pt idx="2227">
                  <c:v>5749.7549000000008</c:v>
                </c:pt>
                <c:pt idx="2228">
                  <c:v>5751.7549000000008</c:v>
                </c:pt>
                <c:pt idx="2229">
                  <c:v>5753.7549000000008</c:v>
                </c:pt>
                <c:pt idx="2230">
                  <c:v>5755.7549000000008</c:v>
                </c:pt>
                <c:pt idx="2231">
                  <c:v>5757.7549000000008</c:v>
                </c:pt>
                <c:pt idx="2232">
                  <c:v>5759.7549000000008</c:v>
                </c:pt>
                <c:pt idx="2233">
                  <c:v>5761.7549000000008</c:v>
                </c:pt>
                <c:pt idx="2234">
                  <c:v>5763.7549000000008</c:v>
                </c:pt>
                <c:pt idx="2235">
                  <c:v>5765.7549000000008</c:v>
                </c:pt>
                <c:pt idx="2236">
                  <c:v>5767.7549000000008</c:v>
                </c:pt>
                <c:pt idx="2237">
                  <c:v>5769.7549000000008</c:v>
                </c:pt>
                <c:pt idx="2238">
                  <c:v>5771.7549000000008</c:v>
                </c:pt>
                <c:pt idx="2239">
                  <c:v>5773.7549000000008</c:v>
                </c:pt>
                <c:pt idx="2240">
                  <c:v>5775.7549000000008</c:v>
                </c:pt>
                <c:pt idx="2241">
                  <c:v>5777.7549000000008</c:v>
                </c:pt>
                <c:pt idx="2242">
                  <c:v>5779.7549000000008</c:v>
                </c:pt>
                <c:pt idx="2243">
                  <c:v>5781.7549000000008</c:v>
                </c:pt>
                <c:pt idx="2244">
                  <c:v>5783.7549000000008</c:v>
                </c:pt>
                <c:pt idx="2245">
                  <c:v>5785.7549000000008</c:v>
                </c:pt>
                <c:pt idx="2246">
                  <c:v>5787.7549000000008</c:v>
                </c:pt>
                <c:pt idx="2247">
                  <c:v>5789.7549000000008</c:v>
                </c:pt>
                <c:pt idx="2248">
                  <c:v>5791.7549000000008</c:v>
                </c:pt>
                <c:pt idx="2249">
                  <c:v>5793.7549000000008</c:v>
                </c:pt>
                <c:pt idx="2250">
                  <c:v>5795.7549000000008</c:v>
                </c:pt>
                <c:pt idx="2251">
                  <c:v>5797.7549000000008</c:v>
                </c:pt>
                <c:pt idx="2252">
                  <c:v>5799.7549000000008</c:v>
                </c:pt>
                <c:pt idx="2253">
                  <c:v>5801.7549000000008</c:v>
                </c:pt>
                <c:pt idx="2254">
                  <c:v>5803.7549000000008</c:v>
                </c:pt>
                <c:pt idx="2255">
                  <c:v>5805.7549000000008</c:v>
                </c:pt>
                <c:pt idx="2256">
                  <c:v>5807.7549000000008</c:v>
                </c:pt>
                <c:pt idx="2257">
                  <c:v>5809.7549000000008</c:v>
                </c:pt>
                <c:pt idx="2258">
                  <c:v>5811.7549000000008</c:v>
                </c:pt>
                <c:pt idx="2259">
                  <c:v>5813.7549000000008</c:v>
                </c:pt>
                <c:pt idx="2260">
                  <c:v>5815.7549000000008</c:v>
                </c:pt>
                <c:pt idx="2261">
                  <c:v>5817.7549000000008</c:v>
                </c:pt>
                <c:pt idx="2262">
                  <c:v>5819.7549000000008</c:v>
                </c:pt>
                <c:pt idx="2263">
                  <c:v>5821.7549000000008</c:v>
                </c:pt>
                <c:pt idx="2264">
                  <c:v>5823.7549000000008</c:v>
                </c:pt>
                <c:pt idx="2265">
                  <c:v>5825.7549000000008</c:v>
                </c:pt>
                <c:pt idx="2266">
                  <c:v>5827.7549000000008</c:v>
                </c:pt>
                <c:pt idx="2267">
                  <c:v>5829.7549000000008</c:v>
                </c:pt>
                <c:pt idx="2268">
                  <c:v>5831.7549000000008</c:v>
                </c:pt>
                <c:pt idx="2269">
                  <c:v>5833.7549000000008</c:v>
                </c:pt>
                <c:pt idx="2270">
                  <c:v>5835.7549000000008</c:v>
                </c:pt>
                <c:pt idx="2271">
                  <c:v>5837.7549000000008</c:v>
                </c:pt>
                <c:pt idx="2272">
                  <c:v>5839.7549000000008</c:v>
                </c:pt>
                <c:pt idx="2273">
                  <c:v>5841.7549000000008</c:v>
                </c:pt>
                <c:pt idx="2274">
                  <c:v>5843.7549000000008</c:v>
                </c:pt>
                <c:pt idx="2275">
                  <c:v>5845.7549000000008</c:v>
                </c:pt>
                <c:pt idx="2276">
                  <c:v>5847.7549000000008</c:v>
                </c:pt>
                <c:pt idx="2277">
                  <c:v>5849.7549000000008</c:v>
                </c:pt>
                <c:pt idx="2278">
                  <c:v>5851.7549000000008</c:v>
                </c:pt>
                <c:pt idx="2279">
                  <c:v>5853.7549000000008</c:v>
                </c:pt>
                <c:pt idx="2280">
                  <c:v>5855.7549000000008</c:v>
                </c:pt>
                <c:pt idx="2281">
                  <c:v>5857.7549000000008</c:v>
                </c:pt>
                <c:pt idx="2282">
                  <c:v>5859.7549000000008</c:v>
                </c:pt>
                <c:pt idx="2283">
                  <c:v>5861.7549000000008</c:v>
                </c:pt>
                <c:pt idx="2284">
                  <c:v>5863.7549000000008</c:v>
                </c:pt>
                <c:pt idx="2285">
                  <c:v>5865.7549000000008</c:v>
                </c:pt>
                <c:pt idx="2286">
                  <c:v>5867.7549000000008</c:v>
                </c:pt>
                <c:pt idx="2287">
                  <c:v>5869.7549000000008</c:v>
                </c:pt>
                <c:pt idx="2288">
                  <c:v>5871.7549000000008</c:v>
                </c:pt>
                <c:pt idx="2289">
                  <c:v>5873.7549000000008</c:v>
                </c:pt>
                <c:pt idx="2290">
                  <c:v>5875.7549000000008</c:v>
                </c:pt>
                <c:pt idx="2291">
                  <c:v>5877.7549000000008</c:v>
                </c:pt>
                <c:pt idx="2292">
                  <c:v>5879.7549000000008</c:v>
                </c:pt>
                <c:pt idx="2293">
                  <c:v>5881.7549000000008</c:v>
                </c:pt>
                <c:pt idx="2294">
                  <c:v>5883.7549000000008</c:v>
                </c:pt>
                <c:pt idx="2295">
                  <c:v>5885.7549000000008</c:v>
                </c:pt>
                <c:pt idx="2296">
                  <c:v>5887.7549000000008</c:v>
                </c:pt>
                <c:pt idx="2297">
                  <c:v>5889.7549000000008</c:v>
                </c:pt>
                <c:pt idx="2298">
                  <c:v>5891.7549000000008</c:v>
                </c:pt>
                <c:pt idx="2299">
                  <c:v>5893.7549000000008</c:v>
                </c:pt>
                <c:pt idx="2300">
                  <c:v>5895.7549000000008</c:v>
                </c:pt>
                <c:pt idx="2301">
                  <c:v>5897.7549000000008</c:v>
                </c:pt>
                <c:pt idx="2302">
                  <c:v>5899.7549000000008</c:v>
                </c:pt>
                <c:pt idx="2303">
                  <c:v>5901.7549000000008</c:v>
                </c:pt>
                <c:pt idx="2304">
                  <c:v>5903.7549000000008</c:v>
                </c:pt>
                <c:pt idx="2305">
                  <c:v>5905.7549000000008</c:v>
                </c:pt>
                <c:pt idx="2306">
                  <c:v>5907.7549000000008</c:v>
                </c:pt>
                <c:pt idx="2307">
                  <c:v>5909.7549000000008</c:v>
                </c:pt>
                <c:pt idx="2308">
                  <c:v>5911.7549000000008</c:v>
                </c:pt>
                <c:pt idx="2309">
                  <c:v>5913.7549000000008</c:v>
                </c:pt>
                <c:pt idx="2310">
                  <c:v>5915.7549000000008</c:v>
                </c:pt>
                <c:pt idx="2311">
                  <c:v>5917.7549000000008</c:v>
                </c:pt>
                <c:pt idx="2312">
                  <c:v>5919.7549000000008</c:v>
                </c:pt>
                <c:pt idx="2313">
                  <c:v>5921.7549000000008</c:v>
                </c:pt>
                <c:pt idx="2314">
                  <c:v>5923.7549000000008</c:v>
                </c:pt>
                <c:pt idx="2315">
                  <c:v>5925.7549000000008</c:v>
                </c:pt>
                <c:pt idx="2316">
                  <c:v>5927.7549000000008</c:v>
                </c:pt>
                <c:pt idx="2317">
                  <c:v>5929.7549000000008</c:v>
                </c:pt>
                <c:pt idx="2318">
                  <c:v>5931.7549000000008</c:v>
                </c:pt>
                <c:pt idx="2319">
                  <c:v>5933.7549000000008</c:v>
                </c:pt>
                <c:pt idx="2320">
                  <c:v>5935.7549000000008</c:v>
                </c:pt>
                <c:pt idx="2321">
                  <c:v>5937.7549000000008</c:v>
                </c:pt>
                <c:pt idx="2322">
                  <c:v>5939.7549000000008</c:v>
                </c:pt>
                <c:pt idx="2323">
                  <c:v>5941.7549000000008</c:v>
                </c:pt>
                <c:pt idx="2324">
                  <c:v>5943.7549000000008</c:v>
                </c:pt>
                <c:pt idx="2325">
                  <c:v>5945.7549000000008</c:v>
                </c:pt>
                <c:pt idx="2326">
                  <c:v>5947.7549000000008</c:v>
                </c:pt>
                <c:pt idx="2327">
                  <c:v>5949.7549000000008</c:v>
                </c:pt>
                <c:pt idx="2328">
                  <c:v>5951.7549000000008</c:v>
                </c:pt>
                <c:pt idx="2329">
                  <c:v>5953.7549000000008</c:v>
                </c:pt>
                <c:pt idx="2330">
                  <c:v>5955.7549000000008</c:v>
                </c:pt>
                <c:pt idx="2331">
                  <c:v>5957.7549000000008</c:v>
                </c:pt>
                <c:pt idx="2332">
                  <c:v>5959.7549000000008</c:v>
                </c:pt>
                <c:pt idx="2333">
                  <c:v>5961.7549000000008</c:v>
                </c:pt>
                <c:pt idx="2334">
                  <c:v>5963.7549000000008</c:v>
                </c:pt>
                <c:pt idx="2335">
                  <c:v>5965.7549000000008</c:v>
                </c:pt>
                <c:pt idx="2336">
                  <c:v>5967.7549000000008</c:v>
                </c:pt>
                <c:pt idx="2337">
                  <c:v>5969.7549000000008</c:v>
                </c:pt>
                <c:pt idx="2338">
                  <c:v>5971.7549000000008</c:v>
                </c:pt>
                <c:pt idx="2339">
                  <c:v>5973.7549000000008</c:v>
                </c:pt>
                <c:pt idx="2340">
                  <c:v>5975.7549000000008</c:v>
                </c:pt>
                <c:pt idx="2341">
                  <c:v>5977.7549000000008</c:v>
                </c:pt>
                <c:pt idx="2342">
                  <c:v>5979.7549000000008</c:v>
                </c:pt>
                <c:pt idx="2343">
                  <c:v>5981.7549000000008</c:v>
                </c:pt>
                <c:pt idx="2344">
                  <c:v>5983.7549000000008</c:v>
                </c:pt>
                <c:pt idx="2345">
                  <c:v>5985.7549000000008</c:v>
                </c:pt>
                <c:pt idx="2346">
                  <c:v>5987.7549000000008</c:v>
                </c:pt>
                <c:pt idx="2347">
                  <c:v>5989.7549000000008</c:v>
                </c:pt>
                <c:pt idx="2348">
                  <c:v>5991.7549000000008</c:v>
                </c:pt>
                <c:pt idx="2349">
                  <c:v>5993.7549000000008</c:v>
                </c:pt>
                <c:pt idx="2350">
                  <c:v>5995.7549000000008</c:v>
                </c:pt>
                <c:pt idx="2351">
                  <c:v>5997.7549000000008</c:v>
                </c:pt>
                <c:pt idx="2352">
                  <c:v>5999.7549000000008</c:v>
                </c:pt>
                <c:pt idx="2353">
                  <c:v>6001.7549000000008</c:v>
                </c:pt>
                <c:pt idx="2354">
                  <c:v>6003.7549000000008</c:v>
                </c:pt>
                <c:pt idx="2355">
                  <c:v>6005.7549000000008</c:v>
                </c:pt>
                <c:pt idx="2356">
                  <c:v>6007.7549000000008</c:v>
                </c:pt>
                <c:pt idx="2357">
                  <c:v>6009.7549000000008</c:v>
                </c:pt>
                <c:pt idx="2358">
                  <c:v>6011.7549000000008</c:v>
                </c:pt>
                <c:pt idx="2359">
                  <c:v>6013.7549000000008</c:v>
                </c:pt>
                <c:pt idx="2360">
                  <c:v>6015.7549000000008</c:v>
                </c:pt>
                <c:pt idx="2361">
                  <c:v>6017.7549000000008</c:v>
                </c:pt>
                <c:pt idx="2362">
                  <c:v>6019.7549000000008</c:v>
                </c:pt>
                <c:pt idx="2363">
                  <c:v>6021.7549000000008</c:v>
                </c:pt>
                <c:pt idx="2364">
                  <c:v>6023.7549000000008</c:v>
                </c:pt>
                <c:pt idx="2365">
                  <c:v>6025.7549000000008</c:v>
                </c:pt>
                <c:pt idx="2366">
                  <c:v>6027.7549000000008</c:v>
                </c:pt>
                <c:pt idx="2367">
                  <c:v>6029.7549000000008</c:v>
                </c:pt>
                <c:pt idx="2368">
                  <c:v>6031.7549000000008</c:v>
                </c:pt>
                <c:pt idx="2369">
                  <c:v>6033.7549000000008</c:v>
                </c:pt>
                <c:pt idx="2370">
                  <c:v>6035.7549000000008</c:v>
                </c:pt>
                <c:pt idx="2371">
                  <c:v>6037.7549000000008</c:v>
                </c:pt>
                <c:pt idx="2372">
                  <c:v>6039.7549000000008</c:v>
                </c:pt>
                <c:pt idx="2373">
                  <c:v>6041.7549000000008</c:v>
                </c:pt>
                <c:pt idx="2374">
                  <c:v>6043.7549000000008</c:v>
                </c:pt>
                <c:pt idx="2375">
                  <c:v>6045.7549000000008</c:v>
                </c:pt>
                <c:pt idx="2376">
                  <c:v>6047.7549000000008</c:v>
                </c:pt>
                <c:pt idx="2377">
                  <c:v>6049.7549000000008</c:v>
                </c:pt>
                <c:pt idx="2378">
                  <c:v>6051.7549000000008</c:v>
                </c:pt>
                <c:pt idx="2379">
                  <c:v>6053.7549000000008</c:v>
                </c:pt>
                <c:pt idx="2380">
                  <c:v>6055.7549000000008</c:v>
                </c:pt>
                <c:pt idx="2381">
                  <c:v>6057.7549000000008</c:v>
                </c:pt>
                <c:pt idx="2382">
                  <c:v>6059.7549000000008</c:v>
                </c:pt>
                <c:pt idx="2383">
                  <c:v>6061.7549000000008</c:v>
                </c:pt>
                <c:pt idx="2384">
                  <c:v>6063.7549000000008</c:v>
                </c:pt>
                <c:pt idx="2385">
                  <c:v>6065.7549000000008</c:v>
                </c:pt>
                <c:pt idx="2386">
                  <c:v>6067.7549000000008</c:v>
                </c:pt>
                <c:pt idx="2387">
                  <c:v>6069.7549000000008</c:v>
                </c:pt>
                <c:pt idx="2388">
                  <c:v>6071.7549000000008</c:v>
                </c:pt>
                <c:pt idx="2389">
                  <c:v>6073.7549000000008</c:v>
                </c:pt>
                <c:pt idx="2390">
                  <c:v>6075.7549000000008</c:v>
                </c:pt>
                <c:pt idx="2391">
                  <c:v>6077.7549000000008</c:v>
                </c:pt>
                <c:pt idx="2392">
                  <c:v>6079.7549000000008</c:v>
                </c:pt>
                <c:pt idx="2393">
                  <c:v>6081.7549000000008</c:v>
                </c:pt>
                <c:pt idx="2394">
                  <c:v>6083.7549000000008</c:v>
                </c:pt>
                <c:pt idx="2395">
                  <c:v>6085.7549000000008</c:v>
                </c:pt>
                <c:pt idx="2396">
                  <c:v>6087.7549000000008</c:v>
                </c:pt>
                <c:pt idx="2397">
                  <c:v>6089.7549000000008</c:v>
                </c:pt>
                <c:pt idx="2398">
                  <c:v>6091.7549000000008</c:v>
                </c:pt>
                <c:pt idx="2399">
                  <c:v>6093.7549000000008</c:v>
                </c:pt>
                <c:pt idx="2400">
                  <c:v>6095.7549000000008</c:v>
                </c:pt>
                <c:pt idx="2401">
                  <c:v>6097.7549000000008</c:v>
                </c:pt>
                <c:pt idx="2402">
                  <c:v>6099.7549000000008</c:v>
                </c:pt>
                <c:pt idx="2403">
                  <c:v>6101.7549000000008</c:v>
                </c:pt>
                <c:pt idx="2404">
                  <c:v>6103.7549000000008</c:v>
                </c:pt>
                <c:pt idx="2405">
                  <c:v>6105.7549000000008</c:v>
                </c:pt>
                <c:pt idx="2406">
                  <c:v>6107.7549000000008</c:v>
                </c:pt>
                <c:pt idx="2407">
                  <c:v>6109.7549000000008</c:v>
                </c:pt>
                <c:pt idx="2408">
                  <c:v>6111.7549000000008</c:v>
                </c:pt>
                <c:pt idx="2409">
                  <c:v>6113.7549000000008</c:v>
                </c:pt>
                <c:pt idx="2410">
                  <c:v>6115.7549000000008</c:v>
                </c:pt>
                <c:pt idx="2411">
                  <c:v>6117.7549000000008</c:v>
                </c:pt>
                <c:pt idx="2412">
                  <c:v>6119.7549000000008</c:v>
                </c:pt>
                <c:pt idx="2413">
                  <c:v>6121.7549000000008</c:v>
                </c:pt>
                <c:pt idx="2414">
                  <c:v>6123.7549000000008</c:v>
                </c:pt>
                <c:pt idx="2415">
                  <c:v>6125.7549000000008</c:v>
                </c:pt>
                <c:pt idx="2416">
                  <c:v>6127.7549000000008</c:v>
                </c:pt>
                <c:pt idx="2417">
                  <c:v>6129.7549000000008</c:v>
                </c:pt>
                <c:pt idx="2418">
                  <c:v>6131.7549000000008</c:v>
                </c:pt>
                <c:pt idx="2419">
                  <c:v>6133.7549000000008</c:v>
                </c:pt>
                <c:pt idx="2420">
                  <c:v>6135.7549000000008</c:v>
                </c:pt>
                <c:pt idx="2421">
                  <c:v>6137.7549000000008</c:v>
                </c:pt>
                <c:pt idx="2422">
                  <c:v>6139.7549000000008</c:v>
                </c:pt>
                <c:pt idx="2423">
                  <c:v>6141.7549000000008</c:v>
                </c:pt>
                <c:pt idx="2424">
                  <c:v>6143.7549000000008</c:v>
                </c:pt>
                <c:pt idx="2425">
                  <c:v>6145.7549000000008</c:v>
                </c:pt>
                <c:pt idx="2426">
                  <c:v>6147.7549000000008</c:v>
                </c:pt>
                <c:pt idx="2427">
                  <c:v>6149.7549000000008</c:v>
                </c:pt>
                <c:pt idx="2428">
                  <c:v>6151.7549000000008</c:v>
                </c:pt>
                <c:pt idx="2429">
                  <c:v>6153.7549000000008</c:v>
                </c:pt>
                <c:pt idx="2430">
                  <c:v>6155.7549000000008</c:v>
                </c:pt>
                <c:pt idx="2431">
                  <c:v>6157.7549000000008</c:v>
                </c:pt>
                <c:pt idx="2432">
                  <c:v>6159.7549000000008</c:v>
                </c:pt>
                <c:pt idx="2433">
                  <c:v>6161.7549000000008</c:v>
                </c:pt>
                <c:pt idx="2434">
                  <c:v>6163.7549000000008</c:v>
                </c:pt>
                <c:pt idx="2435">
                  <c:v>6165.7549000000008</c:v>
                </c:pt>
                <c:pt idx="2436">
                  <c:v>6167.7549000000008</c:v>
                </c:pt>
                <c:pt idx="2437">
                  <c:v>6169.7549000000008</c:v>
                </c:pt>
                <c:pt idx="2438">
                  <c:v>6171.7549000000008</c:v>
                </c:pt>
                <c:pt idx="2439">
                  <c:v>6173.7549000000008</c:v>
                </c:pt>
                <c:pt idx="2440">
                  <c:v>6175.7549000000008</c:v>
                </c:pt>
                <c:pt idx="2441">
                  <c:v>6177.7549000000008</c:v>
                </c:pt>
                <c:pt idx="2442">
                  <c:v>6179.7549000000008</c:v>
                </c:pt>
                <c:pt idx="2443">
                  <c:v>6181.7549000000008</c:v>
                </c:pt>
                <c:pt idx="2444">
                  <c:v>6183.7549000000008</c:v>
                </c:pt>
                <c:pt idx="2445">
                  <c:v>6185.7549000000008</c:v>
                </c:pt>
                <c:pt idx="2446">
                  <c:v>6187.7549000000008</c:v>
                </c:pt>
                <c:pt idx="2447">
                  <c:v>6189.7549000000008</c:v>
                </c:pt>
                <c:pt idx="2448">
                  <c:v>6191.7549000000008</c:v>
                </c:pt>
                <c:pt idx="2449">
                  <c:v>6193.7549000000008</c:v>
                </c:pt>
                <c:pt idx="2450">
                  <c:v>6195.7549000000008</c:v>
                </c:pt>
                <c:pt idx="2451">
                  <c:v>6197.7549000000008</c:v>
                </c:pt>
                <c:pt idx="2452">
                  <c:v>6199.7549000000008</c:v>
                </c:pt>
                <c:pt idx="2453">
                  <c:v>6201.7549000000008</c:v>
                </c:pt>
                <c:pt idx="2454">
                  <c:v>6203.7549000000008</c:v>
                </c:pt>
                <c:pt idx="2455">
                  <c:v>6205.7549000000008</c:v>
                </c:pt>
                <c:pt idx="2456">
                  <c:v>6207.7549000000008</c:v>
                </c:pt>
                <c:pt idx="2457">
                  <c:v>6209.7549000000008</c:v>
                </c:pt>
                <c:pt idx="2458">
                  <c:v>6211.7549000000008</c:v>
                </c:pt>
                <c:pt idx="2459">
                  <c:v>6213.7549000000008</c:v>
                </c:pt>
                <c:pt idx="2460">
                  <c:v>6215.7549000000008</c:v>
                </c:pt>
                <c:pt idx="2461">
                  <c:v>6217.7549000000008</c:v>
                </c:pt>
                <c:pt idx="2462">
                  <c:v>6219.7549000000008</c:v>
                </c:pt>
                <c:pt idx="2463">
                  <c:v>6221.7549000000008</c:v>
                </c:pt>
                <c:pt idx="2464">
                  <c:v>6223.7549000000008</c:v>
                </c:pt>
                <c:pt idx="2465">
                  <c:v>6225.7549000000008</c:v>
                </c:pt>
                <c:pt idx="2466">
                  <c:v>6227.7549000000008</c:v>
                </c:pt>
                <c:pt idx="2467">
                  <c:v>6229.7549000000008</c:v>
                </c:pt>
                <c:pt idx="2468">
                  <c:v>6231.7549000000008</c:v>
                </c:pt>
                <c:pt idx="2469">
                  <c:v>6233.7549000000008</c:v>
                </c:pt>
                <c:pt idx="2470">
                  <c:v>6235.7549000000008</c:v>
                </c:pt>
                <c:pt idx="2471">
                  <c:v>6237.7549000000008</c:v>
                </c:pt>
                <c:pt idx="2472">
                  <c:v>6239.7549000000008</c:v>
                </c:pt>
                <c:pt idx="2473">
                  <c:v>6241.7549000000008</c:v>
                </c:pt>
                <c:pt idx="2474">
                  <c:v>6243.7549000000008</c:v>
                </c:pt>
                <c:pt idx="2475">
                  <c:v>6273.7861000000003</c:v>
                </c:pt>
                <c:pt idx="2476">
                  <c:v>6303.7861000000003</c:v>
                </c:pt>
                <c:pt idx="2477">
                  <c:v>6333.7861000000003</c:v>
                </c:pt>
                <c:pt idx="2478">
                  <c:v>6363.7861000000003</c:v>
                </c:pt>
                <c:pt idx="2479">
                  <c:v>6393.7861000000003</c:v>
                </c:pt>
                <c:pt idx="2480">
                  <c:v>6423.7861000000003</c:v>
                </c:pt>
                <c:pt idx="2481">
                  <c:v>6453.7861000000003</c:v>
                </c:pt>
                <c:pt idx="2482">
                  <c:v>6483.7861000000003</c:v>
                </c:pt>
                <c:pt idx="2483">
                  <c:v>6513.7861000000003</c:v>
                </c:pt>
                <c:pt idx="2484">
                  <c:v>6543.7861000000003</c:v>
                </c:pt>
                <c:pt idx="2485">
                  <c:v>6573.7861000000003</c:v>
                </c:pt>
                <c:pt idx="2486">
                  <c:v>6603.7861000000003</c:v>
                </c:pt>
                <c:pt idx="2487">
                  <c:v>6633.7861000000003</c:v>
                </c:pt>
                <c:pt idx="2488">
                  <c:v>6663.7861000000003</c:v>
                </c:pt>
                <c:pt idx="2489">
                  <c:v>6693.7861000000003</c:v>
                </c:pt>
                <c:pt idx="2490">
                  <c:v>6723.7861000000003</c:v>
                </c:pt>
                <c:pt idx="2491">
                  <c:v>6753.7861000000003</c:v>
                </c:pt>
                <c:pt idx="2492">
                  <c:v>6783.7861000000003</c:v>
                </c:pt>
                <c:pt idx="2493">
                  <c:v>6813.7861000000003</c:v>
                </c:pt>
                <c:pt idx="2494">
                  <c:v>6843.7861000000003</c:v>
                </c:pt>
                <c:pt idx="2495">
                  <c:v>6873.7861000000003</c:v>
                </c:pt>
                <c:pt idx="2496">
                  <c:v>6903.7861000000003</c:v>
                </c:pt>
                <c:pt idx="2497">
                  <c:v>6933.7861000000003</c:v>
                </c:pt>
                <c:pt idx="2498">
                  <c:v>6963.7861000000003</c:v>
                </c:pt>
                <c:pt idx="2499">
                  <c:v>6993.7861000000003</c:v>
                </c:pt>
                <c:pt idx="2500">
                  <c:v>7023.7861000000003</c:v>
                </c:pt>
                <c:pt idx="2501">
                  <c:v>7053.7861000000003</c:v>
                </c:pt>
                <c:pt idx="2502">
                  <c:v>7083.7861000000003</c:v>
                </c:pt>
                <c:pt idx="2503">
                  <c:v>7113.7861000000003</c:v>
                </c:pt>
                <c:pt idx="2504">
                  <c:v>7143.7861000000003</c:v>
                </c:pt>
                <c:pt idx="2505">
                  <c:v>7173.7861000000003</c:v>
                </c:pt>
                <c:pt idx="2506">
                  <c:v>7203.7861000000003</c:v>
                </c:pt>
                <c:pt idx="2507">
                  <c:v>7233.7861000000003</c:v>
                </c:pt>
                <c:pt idx="2508">
                  <c:v>7263.7861000000003</c:v>
                </c:pt>
                <c:pt idx="2509">
                  <c:v>7293.7861000000003</c:v>
                </c:pt>
                <c:pt idx="2510">
                  <c:v>7323.7861000000003</c:v>
                </c:pt>
                <c:pt idx="2511">
                  <c:v>7353.7861000000003</c:v>
                </c:pt>
                <c:pt idx="2512">
                  <c:v>7383.7861000000003</c:v>
                </c:pt>
                <c:pt idx="2513">
                  <c:v>7413.7861000000003</c:v>
                </c:pt>
                <c:pt idx="2514">
                  <c:v>7443.7861000000003</c:v>
                </c:pt>
                <c:pt idx="2515">
                  <c:v>7473.7861000000003</c:v>
                </c:pt>
                <c:pt idx="2516">
                  <c:v>7503.7861000000003</c:v>
                </c:pt>
                <c:pt idx="2517">
                  <c:v>7533.7861000000003</c:v>
                </c:pt>
                <c:pt idx="2518">
                  <c:v>7563.7861000000003</c:v>
                </c:pt>
                <c:pt idx="2519">
                  <c:v>7593.7861000000003</c:v>
                </c:pt>
                <c:pt idx="2520">
                  <c:v>7623.7861000000003</c:v>
                </c:pt>
                <c:pt idx="2521">
                  <c:v>7653.7861000000003</c:v>
                </c:pt>
                <c:pt idx="2522">
                  <c:v>7683.7861000000003</c:v>
                </c:pt>
                <c:pt idx="2523">
                  <c:v>7713.7861000000003</c:v>
                </c:pt>
                <c:pt idx="2524">
                  <c:v>7743.7861000000003</c:v>
                </c:pt>
                <c:pt idx="2525">
                  <c:v>7773.7861000000003</c:v>
                </c:pt>
                <c:pt idx="2526">
                  <c:v>7803.7861000000003</c:v>
                </c:pt>
                <c:pt idx="2527">
                  <c:v>7833.7861000000003</c:v>
                </c:pt>
                <c:pt idx="2528">
                  <c:v>7863.7861000000003</c:v>
                </c:pt>
                <c:pt idx="2529">
                  <c:v>7893.7861000000003</c:v>
                </c:pt>
                <c:pt idx="2530">
                  <c:v>7923.7861000000003</c:v>
                </c:pt>
                <c:pt idx="2531">
                  <c:v>7953.7861000000003</c:v>
                </c:pt>
                <c:pt idx="2532">
                  <c:v>7983.7861000000003</c:v>
                </c:pt>
                <c:pt idx="2533">
                  <c:v>8013.7861000000003</c:v>
                </c:pt>
                <c:pt idx="2534">
                  <c:v>8043.7861000000003</c:v>
                </c:pt>
                <c:pt idx="2535">
                  <c:v>8073.7861000000003</c:v>
                </c:pt>
                <c:pt idx="2536">
                  <c:v>8103.7861000000003</c:v>
                </c:pt>
                <c:pt idx="2537">
                  <c:v>8133.7861000000003</c:v>
                </c:pt>
                <c:pt idx="2538">
                  <c:v>8163.7861000000003</c:v>
                </c:pt>
                <c:pt idx="2539">
                  <c:v>8193.786099999983</c:v>
                </c:pt>
                <c:pt idx="2540">
                  <c:v>8223.786099999983</c:v>
                </c:pt>
                <c:pt idx="2541">
                  <c:v>8253.786099999983</c:v>
                </c:pt>
                <c:pt idx="2542">
                  <c:v>8283.786099999983</c:v>
                </c:pt>
                <c:pt idx="2543">
                  <c:v>8313.786099999983</c:v>
                </c:pt>
                <c:pt idx="2544">
                  <c:v>8343.786099999983</c:v>
                </c:pt>
                <c:pt idx="2545">
                  <c:v>8373.786099999983</c:v>
                </c:pt>
                <c:pt idx="2546">
                  <c:v>8403.786099999983</c:v>
                </c:pt>
                <c:pt idx="2547">
                  <c:v>8433.786099999983</c:v>
                </c:pt>
                <c:pt idx="2548">
                  <c:v>8463.786099999983</c:v>
                </c:pt>
                <c:pt idx="2549">
                  <c:v>8493.786099999983</c:v>
                </c:pt>
                <c:pt idx="2550">
                  <c:v>8523.786099999983</c:v>
                </c:pt>
                <c:pt idx="2551">
                  <c:v>8553.786099999983</c:v>
                </c:pt>
                <c:pt idx="2552">
                  <c:v>8583.786099999983</c:v>
                </c:pt>
                <c:pt idx="2553">
                  <c:v>8613.786099999983</c:v>
                </c:pt>
                <c:pt idx="2554">
                  <c:v>8643.786099999983</c:v>
                </c:pt>
                <c:pt idx="2555">
                  <c:v>8673.786099999983</c:v>
                </c:pt>
                <c:pt idx="2556">
                  <c:v>8703.786099999983</c:v>
                </c:pt>
                <c:pt idx="2557">
                  <c:v>8733.786099999983</c:v>
                </c:pt>
                <c:pt idx="2558">
                  <c:v>8763.786099999983</c:v>
                </c:pt>
                <c:pt idx="2559">
                  <c:v>8793.786099999983</c:v>
                </c:pt>
                <c:pt idx="2560">
                  <c:v>8823.786099999983</c:v>
                </c:pt>
                <c:pt idx="2561">
                  <c:v>8853.786099999983</c:v>
                </c:pt>
                <c:pt idx="2562">
                  <c:v>8883.786099999983</c:v>
                </c:pt>
                <c:pt idx="2563">
                  <c:v>8913.786099999983</c:v>
                </c:pt>
                <c:pt idx="2564">
                  <c:v>8943.786099999983</c:v>
                </c:pt>
                <c:pt idx="2565">
                  <c:v>8973.786099999983</c:v>
                </c:pt>
                <c:pt idx="2566">
                  <c:v>9003.786099999983</c:v>
                </c:pt>
                <c:pt idx="2567">
                  <c:v>9033.786099999983</c:v>
                </c:pt>
                <c:pt idx="2568">
                  <c:v>9063.786099999983</c:v>
                </c:pt>
                <c:pt idx="2569">
                  <c:v>9093.786099999983</c:v>
                </c:pt>
                <c:pt idx="2570">
                  <c:v>9123.786099999983</c:v>
                </c:pt>
                <c:pt idx="2571">
                  <c:v>9153.786099999983</c:v>
                </c:pt>
                <c:pt idx="2572">
                  <c:v>9183.786099999983</c:v>
                </c:pt>
                <c:pt idx="2573">
                  <c:v>9213.786099999983</c:v>
                </c:pt>
                <c:pt idx="2574">
                  <c:v>9243.786099999983</c:v>
                </c:pt>
                <c:pt idx="2575">
                  <c:v>9273.786099999983</c:v>
                </c:pt>
                <c:pt idx="2576">
                  <c:v>9303.786099999983</c:v>
                </c:pt>
                <c:pt idx="2577">
                  <c:v>9333.786099999983</c:v>
                </c:pt>
                <c:pt idx="2578">
                  <c:v>9363.786099999983</c:v>
                </c:pt>
                <c:pt idx="2579">
                  <c:v>9393.786099999983</c:v>
                </c:pt>
                <c:pt idx="2580">
                  <c:v>9423.786099999983</c:v>
                </c:pt>
                <c:pt idx="2581">
                  <c:v>9453.786099999983</c:v>
                </c:pt>
                <c:pt idx="2582">
                  <c:v>9483.786099999983</c:v>
                </c:pt>
                <c:pt idx="2583">
                  <c:v>9513.786099999983</c:v>
                </c:pt>
                <c:pt idx="2584">
                  <c:v>9543.786099999983</c:v>
                </c:pt>
                <c:pt idx="2585">
                  <c:v>9573.786099999983</c:v>
                </c:pt>
                <c:pt idx="2586">
                  <c:v>9603.786099999983</c:v>
                </c:pt>
                <c:pt idx="2587">
                  <c:v>9633.786099999983</c:v>
                </c:pt>
                <c:pt idx="2588">
                  <c:v>9663.786099999983</c:v>
                </c:pt>
                <c:pt idx="2589">
                  <c:v>9693.786099999983</c:v>
                </c:pt>
                <c:pt idx="2590">
                  <c:v>9723.786099999983</c:v>
                </c:pt>
                <c:pt idx="2591">
                  <c:v>9753.786099999983</c:v>
                </c:pt>
                <c:pt idx="2592">
                  <c:v>9783.786099999983</c:v>
                </c:pt>
                <c:pt idx="2593">
                  <c:v>9813.786099999983</c:v>
                </c:pt>
                <c:pt idx="2594">
                  <c:v>9843.786099999983</c:v>
                </c:pt>
                <c:pt idx="2595">
                  <c:v>9873.786099999983</c:v>
                </c:pt>
                <c:pt idx="2596">
                  <c:v>9903.786099999983</c:v>
                </c:pt>
                <c:pt idx="2597">
                  <c:v>9933.786099999983</c:v>
                </c:pt>
                <c:pt idx="2598">
                  <c:v>9963.786099999983</c:v>
                </c:pt>
                <c:pt idx="2599">
                  <c:v>9993.786099999983</c:v>
                </c:pt>
                <c:pt idx="2600">
                  <c:v>10023.786</c:v>
                </c:pt>
                <c:pt idx="2601">
                  <c:v>10053.786</c:v>
                </c:pt>
                <c:pt idx="2602">
                  <c:v>10083.786</c:v>
                </c:pt>
                <c:pt idx="2603">
                  <c:v>10113.786</c:v>
                </c:pt>
                <c:pt idx="2604">
                  <c:v>10143.786</c:v>
                </c:pt>
                <c:pt idx="2605">
                  <c:v>10173.786</c:v>
                </c:pt>
                <c:pt idx="2606">
                  <c:v>10203.786</c:v>
                </c:pt>
                <c:pt idx="2607">
                  <c:v>10233.786</c:v>
                </c:pt>
                <c:pt idx="2608">
                  <c:v>10263.786</c:v>
                </c:pt>
                <c:pt idx="2609">
                  <c:v>10293.786</c:v>
                </c:pt>
                <c:pt idx="2610">
                  <c:v>10323.786</c:v>
                </c:pt>
                <c:pt idx="2611">
                  <c:v>10353.786</c:v>
                </c:pt>
                <c:pt idx="2612">
                  <c:v>10383.786</c:v>
                </c:pt>
                <c:pt idx="2613">
                  <c:v>10413.786</c:v>
                </c:pt>
                <c:pt idx="2614">
                  <c:v>10443.786</c:v>
                </c:pt>
                <c:pt idx="2615">
                  <c:v>10473.786</c:v>
                </c:pt>
                <c:pt idx="2616">
                  <c:v>10503.786</c:v>
                </c:pt>
                <c:pt idx="2617">
                  <c:v>10533.786</c:v>
                </c:pt>
                <c:pt idx="2618">
                  <c:v>10563.786</c:v>
                </c:pt>
                <c:pt idx="2619">
                  <c:v>10593.786</c:v>
                </c:pt>
                <c:pt idx="2620">
                  <c:v>10623.786</c:v>
                </c:pt>
                <c:pt idx="2621">
                  <c:v>10653.786</c:v>
                </c:pt>
                <c:pt idx="2622">
                  <c:v>10683.786</c:v>
                </c:pt>
                <c:pt idx="2623">
                  <c:v>10713.786</c:v>
                </c:pt>
                <c:pt idx="2624">
                  <c:v>10743.786</c:v>
                </c:pt>
                <c:pt idx="2625">
                  <c:v>10773.786</c:v>
                </c:pt>
                <c:pt idx="2626">
                  <c:v>10803.786</c:v>
                </c:pt>
                <c:pt idx="2627">
                  <c:v>10833.786</c:v>
                </c:pt>
                <c:pt idx="2628">
                  <c:v>10863.786</c:v>
                </c:pt>
                <c:pt idx="2629">
                  <c:v>10893.786</c:v>
                </c:pt>
                <c:pt idx="2630">
                  <c:v>10923.786</c:v>
                </c:pt>
                <c:pt idx="2631">
                  <c:v>10953.786</c:v>
                </c:pt>
                <c:pt idx="2632">
                  <c:v>10983.786</c:v>
                </c:pt>
                <c:pt idx="2633">
                  <c:v>11013.786</c:v>
                </c:pt>
                <c:pt idx="2634">
                  <c:v>11043.786</c:v>
                </c:pt>
                <c:pt idx="2635">
                  <c:v>11073.786</c:v>
                </c:pt>
                <c:pt idx="2636">
                  <c:v>11103.786</c:v>
                </c:pt>
                <c:pt idx="2637">
                  <c:v>11133.786</c:v>
                </c:pt>
                <c:pt idx="2638">
                  <c:v>11163.786</c:v>
                </c:pt>
                <c:pt idx="2639">
                  <c:v>11193.786</c:v>
                </c:pt>
                <c:pt idx="2640">
                  <c:v>11223.786</c:v>
                </c:pt>
                <c:pt idx="2641">
                  <c:v>11253.786</c:v>
                </c:pt>
                <c:pt idx="2642">
                  <c:v>11283.786</c:v>
                </c:pt>
                <c:pt idx="2643">
                  <c:v>11313.786</c:v>
                </c:pt>
                <c:pt idx="2644">
                  <c:v>11343.786</c:v>
                </c:pt>
                <c:pt idx="2645">
                  <c:v>11373.786</c:v>
                </c:pt>
                <c:pt idx="2646">
                  <c:v>11403.786</c:v>
                </c:pt>
                <c:pt idx="2647">
                  <c:v>11433.786</c:v>
                </c:pt>
                <c:pt idx="2648">
                  <c:v>11463.786</c:v>
                </c:pt>
                <c:pt idx="2649">
                  <c:v>11493.786</c:v>
                </c:pt>
                <c:pt idx="2650">
                  <c:v>11523.786</c:v>
                </c:pt>
                <c:pt idx="2651">
                  <c:v>11553.786</c:v>
                </c:pt>
                <c:pt idx="2652">
                  <c:v>11583.786</c:v>
                </c:pt>
                <c:pt idx="2653">
                  <c:v>11613.786</c:v>
                </c:pt>
                <c:pt idx="2654">
                  <c:v>11643.786</c:v>
                </c:pt>
                <c:pt idx="2655">
                  <c:v>11673.786</c:v>
                </c:pt>
                <c:pt idx="2656">
                  <c:v>11703.786</c:v>
                </c:pt>
                <c:pt idx="2657">
                  <c:v>11733.786</c:v>
                </c:pt>
                <c:pt idx="2658">
                  <c:v>11763.786</c:v>
                </c:pt>
                <c:pt idx="2659">
                  <c:v>11793.786</c:v>
                </c:pt>
                <c:pt idx="2660">
                  <c:v>11823.786</c:v>
                </c:pt>
                <c:pt idx="2661">
                  <c:v>11853.786</c:v>
                </c:pt>
                <c:pt idx="2662">
                  <c:v>11883.786</c:v>
                </c:pt>
                <c:pt idx="2663">
                  <c:v>11913.786</c:v>
                </c:pt>
                <c:pt idx="2664">
                  <c:v>11943.786</c:v>
                </c:pt>
                <c:pt idx="2665">
                  <c:v>11973.786</c:v>
                </c:pt>
                <c:pt idx="2666">
                  <c:v>12003.786</c:v>
                </c:pt>
                <c:pt idx="2667">
                  <c:v>12033.786</c:v>
                </c:pt>
                <c:pt idx="2668">
                  <c:v>12063.786</c:v>
                </c:pt>
                <c:pt idx="2669">
                  <c:v>12093.786</c:v>
                </c:pt>
                <c:pt idx="2670">
                  <c:v>12123.786</c:v>
                </c:pt>
                <c:pt idx="2671">
                  <c:v>12153.786</c:v>
                </c:pt>
                <c:pt idx="2672">
                  <c:v>12183.786</c:v>
                </c:pt>
                <c:pt idx="2673">
                  <c:v>12213.786</c:v>
                </c:pt>
                <c:pt idx="2674">
                  <c:v>12243.786</c:v>
                </c:pt>
                <c:pt idx="2675">
                  <c:v>12273.786</c:v>
                </c:pt>
                <c:pt idx="2676">
                  <c:v>12303.786</c:v>
                </c:pt>
                <c:pt idx="2677">
                  <c:v>12333.786</c:v>
                </c:pt>
                <c:pt idx="2678">
                  <c:v>12363.786</c:v>
                </c:pt>
                <c:pt idx="2679">
                  <c:v>12393.786</c:v>
                </c:pt>
                <c:pt idx="2680">
                  <c:v>12423.786</c:v>
                </c:pt>
                <c:pt idx="2681">
                  <c:v>12453.786</c:v>
                </c:pt>
                <c:pt idx="2682">
                  <c:v>12483.786</c:v>
                </c:pt>
                <c:pt idx="2683">
                  <c:v>12513.786</c:v>
                </c:pt>
                <c:pt idx="2684">
                  <c:v>12543.786</c:v>
                </c:pt>
                <c:pt idx="2685">
                  <c:v>12573.786</c:v>
                </c:pt>
                <c:pt idx="2686">
                  <c:v>12603.786</c:v>
                </c:pt>
                <c:pt idx="2687">
                  <c:v>12633.786</c:v>
                </c:pt>
                <c:pt idx="2688">
                  <c:v>12663.786</c:v>
                </c:pt>
                <c:pt idx="2689">
                  <c:v>12693.786</c:v>
                </c:pt>
                <c:pt idx="2690">
                  <c:v>12723.786</c:v>
                </c:pt>
                <c:pt idx="2691">
                  <c:v>12753.786</c:v>
                </c:pt>
                <c:pt idx="2692">
                  <c:v>12783.786</c:v>
                </c:pt>
                <c:pt idx="2693">
                  <c:v>12813.786</c:v>
                </c:pt>
                <c:pt idx="2694">
                  <c:v>12843.786</c:v>
                </c:pt>
                <c:pt idx="2695">
                  <c:v>12873.786</c:v>
                </c:pt>
                <c:pt idx="2696">
                  <c:v>12903.786</c:v>
                </c:pt>
                <c:pt idx="2697">
                  <c:v>12933.786</c:v>
                </c:pt>
                <c:pt idx="2698">
                  <c:v>12963.786</c:v>
                </c:pt>
                <c:pt idx="2699">
                  <c:v>12993.786</c:v>
                </c:pt>
                <c:pt idx="2700">
                  <c:v>13023.786</c:v>
                </c:pt>
                <c:pt idx="2701">
                  <c:v>13053.786</c:v>
                </c:pt>
                <c:pt idx="2702">
                  <c:v>13083.786</c:v>
                </c:pt>
                <c:pt idx="2703">
                  <c:v>13113.786</c:v>
                </c:pt>
                <c:pt idx="2704">
                  <c:v>13143.786</c:v>
                </c:pt>
                <c:pt idx="2705">
                  <c:v>13173.786</c:v>
                </c:pt>
                <c:pt idx="2706">
                  <c:v>13203.786</c:v>
                </c:pt>
                <c:pt idx="2707">
                  <c:v>13233.786</c:v>
                </c:pt>
                <c:pt idx="2708">
                  <c:v>13263.786</c:v>
                </c:pt>
                <c:pt idx="2709">
                  <c:v>13293.786</c:v>
                </c:pt>
                <c:pt idx="2710">
                  <c:v>13323.786</c:v>
                </c:pt>
                <c:pt idx="2711">
                  <c:v>13353.786</c:v>
                </c:pt>
                <c:pt idx="2712">
                  <c:v>13383.786</c:v>
                </c:pt>
                <c:pt idx="2713">
                  <c:v>13413.786</c:v>
                </c:pt>
                <c:pt idx="2714">
                  <c:v>13443.786</c:v>
                </c:pt>
                <c:pt idx="2715">
                  <c:v>13473.786</c:v>
                </c:pt>
                <c:pt idx="2716">
                  <c:v>13503.786</c:v>
                </c:pt>
                <c:pt idx="2717">
                  <c:v>13533.786</c:v>
                </c:pt>
                <c:pt idx="2718">
                  <c:v>13563.786</c:v>
                </c:pt>
                <c:pt idx="2719">
                  <c:v>13593.786</c:v>
                </c:pt>
                <c:pt idx="2720">
                  <c:v>13623.786</c:v>
                </c:pt>
                <c:pt idx="2721">
                  <c:v>13653.786</c:v>
                </c:pt>
                <c:pt idx="2722">
                  <c:v>13683.786</c:v>
                </c:pt>
                <c:pt idx="2723">
                  <c:v>13713.786</c:v>
                </c:pt>
                <c:pt idx="2724">
                  <c:v>13743.786</c:v>
                </c:pt>
                <c:pt idx="2725">
                  <c:v>13773.786</c:v>
                </c:pt>
                <c:pt idx="2726">
                  <c:v>13803.786</c:v>
                </c:pt>
                <c:pt idx="2727">
                  <c:v>13833.786</c:v>
                </c:pt>
                <c:pt idx="2728">
                  <c:v>13863.786</c:v>
                </c:pt>
                <c:pt idx="2729">
                  <c:v>13893.786</c:v>
                </c:pt>
                <c:pt idx="2730">
                  <c:v>13923.786</c:v>
                </c:pt>
                <c:pt idx="2731">
                  <c:v>13953.786</c:v>
                </c:pt>
                <c:pt idx="2732">
                  <c:v>13983.786</c:v>
                </c:pt>
                <c:pt idx="2733">
                  <c:v>14013.786</c:v>
                </c:pt>
                <c:pt idx="2734">
                  <c:v>14043.786</c:v>
                </c:pt>
                <c:pt idx="2735">
                  <c:v>14073.786</c:v>
                </c:pt>
                <c:pt idx="2736">
                  <c:v>14103.786</c:v>
                </c:pt>
                <c:pt idx="2737">
                  <c:v>14133.786</c:v>
                </c:pt>
                <c:pt idx="2738">
                  <c:v>14163.786</c:v>
                </c:pt>
                <c:pt idx="2739">
                  <c:v>14193.786</c:v>
                </c:pt>
                <c:pt idx="2740">
                  <c:v>14223.786</c:v>
                </c:pt>
                <c:pt idx="2741">
                  <c:v>14253.786</c:v>
                </c:pt>
                <c:pt idx="2742">
                  <c:v>14283.786</c:v>
                </c:pt>
                <c:pt idx="2743">
                  <c:v>14313.786</c:v>
                </c:pt>
                <c:pt idx="2744">
                  <c:v>14343.786</c:v>
                </c:pt>
                <c:pt idx="2745">
                  <c:v>14373.786</c:v>
                </c:pt>
                <c:pt idx="2746">
                  <c:v>14403.786</c:v>
                </c:pt>
                <c:pt idx="2747">
                  <c:v>14433.786</c:v>
                </c:pt>
                <c:pt idx="2748">
                  <c:v>14463.786</c:v>
                </c:pt>
                <c:pt idx="2749">
                  <c:v>14493.786</c:v>
                </c:pt>
                <c:pt idx="2750">
                  <c:v>14523.786</c:v>
                </c:pt>
                <c:pt idx="2751">
                  <c:v>14553.786</c:v>
                </c:pt>
                <c:pt idx="2752">
                  <c:v>14583.786</c:v>
                </c:pt>
                <c:pt idx="2753">
                  <c:v>14613.786</c:v>
                </c:pt>
                <c:pt idx="2754">
                  <c:v>14643.786</c:v>
                </c:pt>
                <c:pt idx="2755">
                  <c:v>14673.786</c:v>
                </c:pt>
                <c:pt idx="2756">
                  <c:v>14703.786</c:v>
                </c:pt>
                <c:pt idx="2757">
                  <c:v>14733.786</c:v>
                </c:pt>
                <c:pt idx="2758">
                  <c:v>14763.786</c:v>
                </c:pt>
                <c:pt idx="2759">
                  <c:v>14793.786</c:v>
                </c:pt>
                <c:pt idx="2760">
                  <c:v>14823.786</c:v>
                </c:pt>
                <c:pt idx="2761">
                  <c:v>14853.786</c:v>
                </c:pt>
                <c:pt idx="2762">
                  <c:v>14883.786</c:v>
                </c:pt>
                <c:pt idx="2763">
                  <c:v>14913.786</c:v>
                </c:pt>
                <c:pt idx="2764">
                  <c:v>14943.786</c:v>
                </c:pt>
                <c:pt idx="2765">
                  <c:v>14973.786</c:v>
                </c:pt>
                <c:pt idx="2766">
                  <c:v>15003.786</c:v>
                </c:pt>
                <c:pt idx="2767">
                  <c:v>15033.786</c:v>
                </c:pt>
                <c:pt idx="2768">
                  <c:v>15063.786</c:v>
                </c:pt>
                <c:pt idx="2769">
                  <c:v>15093.786</c:v>
                </c:pt>
                <c:pt idx="2770">
                  <c:v>15123.786</c:v>
                </c:pt>
                <c:pt idx="2771">
                  <c:v>15153.786</c:v>
                </c:pt>
                <c:pt idx="2772">
                  <c:v>15183.786</c:v>
                </c:pt>
                <c:pt idx="2773">
                  <c:v>15213.786</c:v>
                </c:pt>
                <c:pt idx="2774">
                  <c:v>15243.786</c:v>
                </c:pt>
                <c:pt idx="2775">
                  <c:v>15273.786</c:v>
                </c:pt>
                <c:pt idx="2776">
                  <c:v>15303.786</c:v>
                </c:pt>
                <c:pt idx="2777">
                  <c:v>15333.786</c:v>
                </c:pt>
                <c:pt idx="2778">
                  <c:v>15363.786</c:v>
                </c:pt>
                <c:pt idx="2779">
                  <c:v>15393.786</c:v>
                </c:pt>
                <c:pt idx="2780">
                  <c:v>15423.786</c:v>
                </c:pt>
                <c:pt idx="2781">
                  <c:v>15453.786</c:v>
                </c:pt>
                <c:pt idx="2782">
                  <c:v>15483.786</c:v>
                </c:pt>
                <c:pt idx="2783">
                  <c:v>15513.786</c:v>
                </c:pt>
                <c:pt idx="2784">
                  <c:v>15543.786</c:v>
                </c:pt>
                <c:pt idx="2785">
                  <c:v>15573.786</c:v>
                </c:pt>
                <c:pt idx="2786">
                  <c:v>15603.786</c:v>
                </c:pt>
                <c:pt idx="2787">
                  <c:v>15633.786</c:v>
                </c:pt>
                <c:pt idx="2788">
                  <c:v>15663.786</c:v>
                </c:pt>
                <c:pt idx="2789">
                  <c:v>15693.786</c:v>
                </c:pt>
                <c:pt idx="2790">
                  <c:v>15723.786</c:v>
                </c:pt>
                <c:pt idx="2791">
                  <c:v>15753.786</c:v>
                </c:pt>
                <c:pt idx="2792">
                  <c:v>15783.786</c:v>
                </c:pt>
                <c:pt idx="2793">
                  <c:v>15813.786</c:v>
                </c:pt>
                <c:pt idx="2794">
                  <c:v>15843.786</c:v>
                </c:pt>
                <c:pt idx="2795">
                  <c:v>15873.786</c:v>
                </c:pt>
                <c:pt idx="2796">
                  <c:v>15903.786</c:v>
                </c:pt>
                <c:pt idx="2797">
                  <c:v>15933.786</c:v>
                </c:pt>
                <c:pt idx="2798">
                  <c:v>15963.786</c:v>
                </c:pt>
                <c:pt idx="2799">
                  <c:v>15993.786</c:v>
                </c:pt>
                <c:pt idx="2800">
                  <c:v>16023.786</c:v>
                </c:pt>
                <c:pt idx="2801">
                  <c:v>16053.786</c:v>
                </c:pt>
                <c:pt idx="2802">
                  <c:v>16083.786</c:v>
                </c:pt>
                <c:pt idx="2803">
                  <c:v>16113.786</c:v>
                </c:pt>
                <c:pt idx="2804">
                  <c:v>16143.786</c:v>
                </c:pt>
                <c:pt idx="2805">
                  <c:v>16173.786</c:v>
                </c:pt>
                <c:pt idx="2806">
                  <c:v>16203.786</c:v>
                </c:pt>
                <c:pt idx="2807">
                  <c:v>16233.786</c:v>
                </c:pt>
                <c:pt idx="2808">
                  <c:v>16263.786</c:v>
                </c:pt>
                <c:pt idx="2809">
                  <c:v>16293.786</c:v>
                </c:pt>
                <c:pt idx="2810">
                  <c:v>16323.786</c:v>
                </c:pt>
                <c:pt idx="2811">
                  <c:v>16353.786</c:v>
                </c:pt>
                <c:pt idx="2812">
                  <c:v>16383.786</c:v>
                </c:pt>
                <c:pt idx="2813">
                  <c:v>16413.785000000025</c:v>
                </c:pt>
                <c:pt idx="2814">
                  <c:v>16443.785000000025</c:v>
                </c:pt>
                <c:pt idx="2815">
                  <c:v>16473.785000000025</c:v>
                </c:pt>
                <c:pt idx="2816">
                  <c:v>16503.785000000025</c:v>
                </c:pt>
                <c:pt idx="2817">
                  <c:v>16533.785000000025</c:v>
                </c:pt>
                <c:pt idx="2818">
                  <c:v>16563.785000000025</c:v>
                </c:pt>
                <c:pt idx="2819">
                  <c:v>16593.785000000025</c:v>
                </c:pt>
                <c:pt idx="2820">
                  <c:v>16623.785000000025</c:v>
                </c:pt>
                <c:pt idx="2821">
                  <c:v>16653.785000000025</c:v>
                </c:pt>
                <c:pt idx="2822">
                  <c:v>16683.785000000025</c:v>
                </c:pt>
                <c:pt idx="2823">
                  <c:v>16713.785000000025</c:v>
                </c:pt>
                <c:pt idx="2824">
                  <c:v>16743.785000000025</c:v>
                </c:pt>
                <c:pt idx="2825">
                  <c:v>16773.785000000025</c:v>
                </c:pt>
                <c:pt idx="2826">
                  <c:v>16803.785000000025</c:v>
                </c:pt>
                <c:pt idx="2827">
                  <c:v>16833.785000000025</c:v>
                </c:pt>
                <c:pt idx="2828">
                  <c:v>16863.785000000025</c:v>
                </c:pt>
                <c:pt idx="2829">
                  <c:v>16893.785000000025</c:v>
                </c:pt>
                <c:pt idx="2830">
                  <c:v>16923.785000000025</c:v>
                </c:pt>
                <c:pt idx="2831">
                  <c:v>16953.785000000025</c:v>
                </c:pt>
                <c:pt idx="2832">
                  <c:v>16983.785000000025</c:v>
                </c:pt>
                <c:pt idx="2833">
                  <c:v>17013.785000000025</c:v>
                </c:pt>
                <c:pt idx="2834">
                  <c:v>17043.785000000025</c:v>
                </c:pt>
                <c:pt idx="2835">
                  <c:v>17073.785000000025</c:v>
                </c:pt>
                <c:pt idx="2836">
                  <c:v>17103.785000000025</c:v>
                </c:pt>
                <c:pt idx="2837">
                  <c:v>17133.785000000025</c:v>
                </c:pt>
                <c:pt idx="2838">
                  <c:v>17163.785000000025</c:v>
                </c:pt>
                <c:pt idx="2839">
                  <c:v>17193.785000000025</c:v>
                </c:pt>
                <c:pt idx="2840">
                  <c:v>17223.785000000025</c:v>
                </c:pt>
                <c:pt idx="2841">
                  <c:v>17253.785000000025</c:v>
                </c:pt>
                <c:pt idx="2842">
                  <c:v>17283.785000000025</c:v>
                </c:pt>
                <c:pt idx="2843">
                  <c:v>17313.785000000025</c:v>
                </c:pt>
                <c:pt idx="2844">
                  <c:v>17343.785000000025</c:v>
                </c:pt>
                <c:pt idx="2845">
                  <c:v>17373.785000000025</c:v>
                </c:pt>
                <c:pt idx="2846">
                  <c:v>17403.785000000025</c:v>
                </c:pt>
                <c:pt idx="2847">
                  <c:v>17433.785000000025</c:v>
                </c:pt>
                <c:pt idx="2848">
                  <c:v>17463.785000000025</c:v>
                </c:pt>
                <c:pt idx="2849">
                  <c:v>17493.785000000025</c:v>
                </c:pt>
                <c:pt idx="2850">
                  <c:v>17523.785000000025</c:v>
                </c:pt>
                <c:pt idx="2851">
                  <c:v>17553.785000000025</c:v>
                </c:pt>
                <c:pt idx="2852">
                  <c:v>17583.785000000025</c:v>
                </c:pt>
                <c:pt idx="2853">
                  <c:v>17613.785000000025</c:v>
                </c:pt>
                <c:pt idx="2854">
                  <c:v>17643.785000000025</c:v>
                </c:pt>
                <c:pt idx="2855">
                  <c:v>17673.785000000025</c:v>
                </c:pt>
                <c:pt idx="2856">
                  <c:v>17703.785000000025</c:v>
                </c:pt>
                <c:pt idx="2857">
                  <c:v>17733.785000000025</c:v>
                </c:pt>
                <c:pt idx="2858">
                  <c:v>17763.785000000025</c:v>
                </c:pt>
                <c:pt idx="2859">
                  <c:v>17793.785000000025</c:v>
                </c:pt>
                <c:pt idx="2860">
                  <c:v>17823.785000000025</c:v>
                </c:pt>
                <c:pt idx="2861">
                  <c:v>17853.785000000025</c:v>
                </c:pt>
                <c:pt idx="2862">
                  <c:v>17883.785000000025</c:v>
                </c:pt>
                <c:pt idx="2863">
                  <c:v>17913.785000000025</c:v>
                </c:pt>
                <c:pt idx="2864">
                  <c:v>17943.785000000025</c:v>
                </c:pt>
                <c:pt idx="2865">
                  <c:v>17973.785000000025</c:v>
                </c:pt>
                <c:pt idx="2866">
                  <c:v>18003.785000000025</c:v>
                </c:pt>
                <c:pt idx="2867">
                  <c:v>18033.785000000025</c:v>
                </c:pt>
                <c:pt idx="2868">
                  <c:v>18063.785000000025</c:v>
                </c:pt>
                <c:pt idx="2869">
                  <c:v>18093.785000000025</c:v>
                </c:pt>
                <c:pt idx="2870">
                  <c:v>18123.785000000025</c:v>
                </c:pt>
                <c:pt idx="2871">
                  <c:v>18153.785000000025</c:v>
                </c:pt>
                <c:pt idx="2872">
                  <c:v>18183.785000000025</c:v>
                </c:pt>
                <c:pt idx="2873">
                  <c:v>18213.785000000025</c:v>
                </c:pt>
                <c:pt idx="2874">
                  <c:v>18243.785000000025</c:v>
                </c:pt>
                <c:pt idx="2875">
                  <c:v>18273.785000000025</c:v>
                </c:pt>
                <c:pt idx="2876">
                  <c:v>18303.785000000025</c:v>
                </c:pt>
                <c:pt idx="2877">
                  <c:v>18333.785000000025</c:v>
                </c:pt>
                <c:pt idx="2878">
                  <c:v>18363.785000000025</c:v>
                </c:pt>
                <c:pt idx="2879">
                  <c:v>18393.785000000025</c:v>
                </c:pt>
                <c:pt idx="2880">
                  <c:v>18423.785000000025</c:v>
                </c:pt>
                <c:pt idx="2881">
                  <c:v>18453.785000000025</c:v>
                </c:pt>
                <c:pt idx="2882">
                  <c:v>18483.785000000025</c:v>
                </c:pt>
                <c:pt idx="2883">
                  <c:v>18513.785000000025</c:v>
                </c:pt>
                <c:pt idx="2884">
                  <c:v>18543.785000000025</c:v>
                </c:pt>
                <c:pt idx="2885">
                  <c:v>18573.785000000025</c:v>
                </c:pt>
                <c:pt idx="2886">
                  <c:v>18603.785000000025</c:v>
                </c:pt>
                <c:pt idx="2887">
                  <c:v>18633.785000000025</c:v>
                </c:pt>
                <c:pt idx="2888">
                  <c:v>18663.785000000025</c:v>
                </c:pt>
                <c:pt idx="2889">
                  <c:v>18693.785000000025</c:v>
                </c:pt>
                <c:pt idx="2890">
                  <c:v>18723.785000000025</c:v>
                </c:pt>
                <c:pt idx="2891">
                  <c:v>18753.785000000025</c:v>
                </c:pt>
                <c:pt idx="2892">
                  <c:v>18783.785000000025</c:v>
                </c:pt>
                <c:pt idx="2893">
                  <c:v>18813.785000000025</c:v>
                </c:pt>
                <c:pt idx="2894">
                  <c:v>18843.785000000025</c:v>
                </c:pt>
                <c:pt idx="2895">
                  <c:v>18873.785000000025</c:v>
                </c:pt>
                <c:pt idx="2896">
                  <c:v>18903.785000000025</c:v>
                </c:pt>
                <c:pt idx="2897">
                  <c:v>18933.785000000025</c:v>
                </c:pt>
                <c:pt idx="2898">
                  <c:v>18963.785000000025</c:v>
                </c:pt>
                <c:pt idx="2899">
                  <c:v>18993.785000000025</c:v>
                </c:pt>
                <c:pt idx="2900">
                  <c:v>19023.785000000025</c:v>
                </c:pt>
                <c:pt idx="2901">
                  <c:v>19053.785000000025</c:v>
                </c:pt>
                <c:pt idx="2902">
                  <c:v>19083.785000000025</c:v>
                </c:pt>
                <c:pt idx="2903">
                  <c:v>19113.785000000025</c:v>
                </c:pt>
                <c:pt idx="2904">
                  <c:v>19143.785000000025</c:v>
                </c:pt>
                <c:pt idx="2905">
                  <c:v>19173.785000000025</c:v>
                </c:pt>
                <c:pt idx="2906">
                  <c:v>19203.785000000025</c:v>
                </c:pt>
                <c:pt idx="2907">
                  <c:v>19233.785000000025</c:v>
                </c:pt>
                <c:pt idx="2908">
                  <c:v>19263.785000000025</c:v>
                </c:pt>
                <c:pt idx="2909">
                  <c:v>19293.785000000025</c:v>
                </c:pt>
                <c:pt idx="2910">
                  <c:v>19323.785000000025</c:v>
                </c:pt>
                <c:pt idx="2911">
                  <c:v>19353.785000000025</c:v>
                </c:pt>
                <c:pt idx="2912">
                  <c:v>19383.785000000025</c:v>
                </c:pt>
                <c:pt idx="2913">
                  <c:v>19413.785000000025</c:v>
                </c:pt>
                <c:pt idx="2914">
                  <c:v>19443.785000000025</c:v>
                </c:pt>
                <c:pt idx="2915">
                  <c:v>19473.785000000025</c:v>
                </c:pt>
                <c:pt idx="2916">
                  <c:v>19503.785000000025</c:v>
                </c:pt>
                <c:pt idx="2917">
                  <c:v>19533.785000000025</c:v>
                </c:pt>
                <c:pt idx="2918">
                  <c:v>19563.785000000025</c:v>
                </c:pt>
                <c:pt idx="2919">
                  <c:v>19593.785000000025</c:v>
                </c:pt>
                <c:pt idx="2920">
                  <c:v>19623.785000000025</c:v>
                </c:pt>
                <c:pt idx="2921">
                  <c:v>19653.785000000025</c:v>
                </c:pt>
                <c:pt idx="2922">
                  <c:v>19683.785000000025</c:v>
                </c:pt>
                <c:pt idx="2923">
                  <c:v>19713.785000000025</c:v>
                </c:pt>
                <c:pt idx="2924">
                  <c:v>19743.785000000025</c:v>
                </c:pt>
                <c:pt idx="2925">
                  <c:v>19773.785000000025</c:v>
                </c:pt>
                <c:pt idx="2926">
                  <c:v>19803.785000000025</c:v>
                </c:pt>
                <c:pt idx="2927">
                  <c:v>19833.785000000025</c:v>
                </c:pt>
                <c:pt idx="2928">
                  <c:v>19863.785000000025</c:v>
                </c:pt>
                <c:pt idx="2929">
                  <c:v>19893.785000000025</c:v>
                </c:pt>
                <c:pt idx="2930">
                  <c:v>19923.785000000025</c:v>
                </c:pt>
                <c:pt idx="2931">
                  <c:v>19953.785000000025</c:v>
                </c:pt>
                <c:pt idx="2932">
                  <c:v>19983.785000000025</c:v>
                </c:pt>
                <c:pt idx="2933">
                  <c:v>20013.785000000025</c:v>
                </c:pt>
                <c:pt idx="2934">
                  <c:v>20043.785000000025</c:v>
                </c:pt>
                <c:pt idx="2935">
                  <c:v>20073.785000000025</c:v>
                </c:pt>
                <c:pt idx="2936">
                  <c:v>20103.785000000025</c:v>
                </c:pt>
                <c:pt idx="2937">
                  <c:v>20133.785000000025</c:v>
                </c:pt>
                <c:pt idx="2938">
                  <c:v>20163.785000000025</c:v>
                </c:pt>
                <c:pt idx="2939">
                  <c:v>20193.785000000025</c:v>
                </c:pt>
                <c:pt idx="2940">
                  <c:v>20223.785000000025</c:v>
                </c:pt>
                <c:pt idx="2941">
                  <c:v>20253.785000000025</c:v>
                </c:pt>
                <c:pt idx="2942">
                  <c:v>20283.785000000025</c:v>
                </c:pt>
                <c:pt idx="2943">
                  <c:v>20313.785000000025</c:v>
                </c:pt>
                <c:pt idx="2944">
                  <c:v>20343.785000000025</c:v>
                </c:pt>
                <c:pt idx="2945">
                  <c:v>20373.785000000025</c:v>
                </c:pt>
                <c:pt idx="2946">
                  <c:v>20403.785000000025</c:v>
                </c:pt>
                <c:pt idx="2947">
                  <c:v>20433.785000000025</c:v>
                </c:pt>
                <c:pt idx="2948">
                  <c:v>20463.785000000025</c:v>
                </c:pt>
                <c:pt idx="2949">
                  <c:v>20493.785000000025</c:v>
                </c:pt>
                <c:pt idx="2950">
                  <c:v>20523.785000000025</c:v>
                </c:pt>
                <c:pt idx="2951">
                  <c:v>20553.785000000025</c:v>
                </c:pt>
                <c:pt idx="2952">
                  <c:v>20583.785000000025</c:v>
                </c:pt>
                <c:pt idx="2953">
                  <c:v>20613.785000000025</c:v>
                </c:pt>
                <c:pt idx="2954">
                  <c:v>20643.785000000025</c:v>
                </c:pt>
                <c:pt idx="2955">
                  <c:v>20673.785000000025</c:v>
                </c:pt>
                <c:pt idx="2956">
                  <c:v>20703.785000000025</c:v>
                </c:pt>
                <c:pt idx="2957">
                  <c:v>20733.785000000025</c:v>
                </c:pt>
                <c:pt idx="2958">
                  <c:v>20763.785000000025</c:v>
                </c:pt>
                <c:pt idx="2959">
                  <c:v>20793.785000000025</c:v>
                </c:pt>
                <c:pt idx="2960">
                  <c:v>20823.785000000025</c:v>
                </c:pt>
                <c:pt idx="2961">
                  <c:v>20853.785000000025</c:v>
                </c:pt>
                <c:pt idx="2962">
                  <c:v>20883.785000000025</c:v>
                </c:pt>
                <c:pt idx="2963">
                  <c:v>20913.785000000025</c:v>
                </c:pt>
                <c:pt idx="2964">
                  <c:v>20943.785000000025</c:v>
                </c:pt>
                <c:pt idx="2965">
                  <c:v>20973.785000000025</c:v>
                </c:pt>
                <c:pt idx="2966">
                  <c:v>21003.785000000025</c:v>
                </c:pt>
                <c:pt idx="2967">
                  <c:v>21033.785000000025</c:v>
                </c:pt>
                <c:pt idx="2968">
                  <c:v>21063.785000000025</c:v>
                </c:pt>
                <c:pt idx="2969">
                  <c:v>21093.785000000025</c:v>
                </c:pt>
                <c:pt idx="2970">
                  <c:v>21123.785000000025</c:v>
                </c:pt>
                <c:pt idx="2971">
                  <c:v>21153.785000000025</c:v>
                </c:pt>
                <c:pt idx="2972">
                  <c:v>21183.785000000025</c:v>
                </c:pt>
                <c:pt idx="2973">
                  <c:v>21213.785000000025</c:v>
                </c:pt>
                <c:pt idx="2974">
                  <c:v>21243.785000000025</c:v>
                </c:pt>
                <c:pt idx="2975">
                  <c:v>21273.785000000025</c:v>
                </c:pt>
                <c:pt idx="2976">
                  <c:v>21303.785000000025</c:v>
                </c:pt>
                <c:pt idx="2977">
                  <c:v>21333.785000000025</c:v>
                </c:pt>
                <c:pt idx="2978">
                  <c:v>21363.785000000025</c:v>
                </c:pt>
                <c:pt idx="2979">
                  <c:v>21393.785000000025</c:v>
                </c:pt>
                <c:pt idx="2980">
                  <c:v>21423.785000000025</c:v>
                </c:pt>
                <c:pt idx="2981">
                  <c:v>21453.785000000025</c:v>
                </c:pt>
                <c:pt idx="2982">
                  <c:v>21483.785000000025</c:v>
                </c:pt>
                <c:pt idx="2983">
                  <c:v>21513.785000000025</c:v>
                </c:pt>
                <c:pt idx="2984">
                  <c:v>21543.785000000025</c:v>
                </c:pt>
                <c:pt idx="2985">
                  <c:v>21573.785000000025</c:v>
                </c:pt>
                <c:pt idx="2986">
                  <c:v>21603.785000000025</c:v>
                </c:pt>
                <c:pt idx="2987">
                  <c:v>21633.785000000025</c:v>
                </c:pt>
                <c:pt idx="2988">
                  <c:v>21663.785000000025</c:v>
                </c:pt>
                <c:pt idx="2989">
                  <c:v>21693.785000000025</c:v>
                </c:pt>
                <c:pt idx="2990">
                  <c:v>21723.785000000025</c:v>
                </c:pt>
                <c:pt idx="2991">
                  <c:v>21753.785000000025</c:v>
                </c:pt>
                <c:pt idx="2992">
                  <c:v>21783.785000000025</c:v>
                </c:pt>
                <c:pt idx="2993">
                  <c:v>21813.785000000025</c:v>
                </c:pt>
                <c:pt idx="2994">
                  <c:v>21843.785000000025</c:v>
                </c:pt>
                <c:pt idx="2995">
                  <c:v>21873.785000000025</c:v>
                </c:pt>
                <c:pt idx="2996">
                  <c:v>21903.785000000025</c:v>
                </c:pt>
                <c:pt idx="2997">
                  <c:v>21933.785000000025</c:v>
                </c:pt>
                <c:pt idx="2998">
                  <c:v>21963.785000000025</c:v>
                </c:pt>
                <c:pt idx="2999">
                  <c:v>21993.785000000025</c:v>
                </c:pt>
                <c:pt idx="3000">
                  <c:v>22023.785000000025</c:v>
                </c:pt>
                <c:pt idx="3001">
                  <c:v>22053.785000000025</c:v>
                </c:pt>
                <c:pt idx="3002">
                  <c:v>22083.785000000025</c:v>
                </c:pt>
                <c:pt idx="3003">
                  <c:v>22113.785000000025</c:v>
                </c:pt>
                <c:pt idx="3004">
                  <c:v>22143.785000000025</c:v>
                </c:pt>
                <c:pt idx="3005">
                  <c:v>22173.785000000025</c:v>
                </c:pt>
                <c:pt idx="3006">
                  <c:v>22203.785000000025</c:v>
                </c:pt>
                <c:pt idx="3007">
                  <c:v>22233.785000000025</c:v>
                </c:pt>
                <c:pt idx="3008">
                  <c:v>22263.785000000025</c:v>
                </c:pt>
                <c:pt idx="3009">
                  <c:v>22293.785000000025</c:v>
                </c:pt>
                <c:pt idx="3010">
                  <c:v>22323.785000000025</c:v>
                </c:pt>
                <c:pt idx="3011">
                  <c:v>22353.785000000025</c:v>
                </c:pt>
                <c:pt idx="3012">
                  <c:v>22383.785000000025</c:v>
                </c:pt>
                <c:pt idx="3013">
                  <c:v>22413.785000000025</c:v>
                </c:pt>
                <c:pt idx="3014">
                  <c:v>22443.785000000025</c:v>
                </c:pt>
                <c:pt idx="3015">
                  <c:v>22473.785000000025</c:v>
                </c:pt>
                <c:pt idx="3016">
                  <c:v>22503.785000000025</c:v>
                </c:pt>
                <c:pt idx="3017">
                  <c:v>22533.785000000025</c:v>
                </c:pt>
                <c:pt idx="3018">
                  <c:v>22563.785000000025</c:v>
                </c:pt>
                <c:pt idx="3019">
                  <c:v>22593.785000000025</c:v>
                </c:pt>
                <c:pt idx="3020">
                  <c:v>22623.785000000025</c:v>
                </c:pt>
                <c:pt idx="3021">
                  <c:v>22653.785000000025</c:v>
                </c:pt>
                <c:pt idx="3022">
                  <c:v>22683.785000000025</c:v>
                </c:pt>
                <c:pt idx="3023">
                  <c:v>22713.785000000025</c:v>
                </c:pt>
                <c:pt idx="3024">
                  <c:v>22743.785000000025</c:v>
                </c:pt>
                <c:pt idx="3025">
                  <c:v>22773.785000000025</c:v>
                </c:pt>
                <c:pt idx="3026">
                  <c:v>22803.785000000025</c:v>
                </c:pt>
                <c:pt idx="3027">
                  <c:v>22833.785000000025</c:v>
                </c:pt>
                <c:pt idx="3028">
                  <c:v>22863.785000000025</c:v>
                </c:pt>
                <c:pt idx="3029">
                  <c:v>22893.785000000025</c:v>
                </c:pt>
                <c:pt idx="3030">
                  <c:v>22923.785000000025</c:v>
                </c:pt>
                <c:pt idx="3031">
                  <c:v>22953.785000000025</c:v>
                </c:pt>
                <c:pt idx="3032">
                  <c:v>22983.785000000025</c:v>
                </c:pt>
                <c:pt idx="3033">
                  <c:v>23013.785000000025</c:v>
                </c:pt>
                <c:pt idx="3034">
                  <c:v>23043.785000000025</c:v>
                </c:pt>
                <c:pt idx="3035">
                  <c:v>23073.785000000025</c:v>
                </c:pt>
                <c:pt idx="3036">
                  <c:v>23103.785000000025</c:v>
                </c:pt>
                <c:pt idx="3037">
                  <c:v>23133.785000000025</c:v>
                </c:pt>
                <c:pt idx="3038">
                  <c:v>23163.785000000025</c:v>
                </c:pt>
                <c:pt idx="3039">
                  <c:v>23193.785000000025</c:v>
                </c:pt>
                <c:pt idx="3040">
                  <c:v>23223.785000000025</c:v>
                </c:pt>
                <c:pt idx="3041">
                  <c:v>23253.785000000025</c:v>
                </c:pt>
                <c:pt idx="3042">
                  <c:v>23283.785000000025</c:v>
                </c:pt>
                <c:pt idx="3043">
                  <c:v>23313.785000000025</c:v>
                </c:pt>
                <c:pt idx="3044">
                  <c:v>23343.785000000025</c:v>
                </c:pt>
                <c:pt idx="3045">
                  <c:v>23373.785000000025</c:v>
                </c:pt>
                <c:pt idx="3046">
                  <c:v>23403.785000000025</c:v>
                </c:pt>
                <c:pt idx="3047">
                  <c:v>23433.785000000025</c:v>
                </c:pt>
                <c:pt idx="3048">
                  <c:v>23463.785000000025</c:v>
                </c:pt>
                <c:pt idx="3049">
                  <c:v>23493.785000000025</c:v>
                </c:pt>
                <c:pt idx="3050">
                  <c:v>23523.785000000025</c:v>
                </c:pt>
                <c:pt idx="3051">
                  <c:v>23553.785000000025</c:v>
                </c:pt>
                <c:pt idx="3052">
                  <c:v>23583.785000000025</c:v>
                </c:pt>
                <c:pt idx="3053">
                  <c:v>23613.785000000025</c:v>
                </c:pt>
                <c:pt idx="3054">
                  <c:v>23643.785000000025</c:v>
                </c:pt>
                <c:pt idx="3055">
                  <c:v>23673.785000000025</c:v>
                </c:pt>
                <c:pt idx="3056">
                  <c:v>23703.785000000025</c:v>
                </c:pt>
                <c:pt idx="3057">
                  <c:v>23733.785000000025</c:v>
                </c:pt>
                <c:pt idx="3058">
                  <c:v>23763.785000000025</c:v>
                </c:pt>
                <c:pt idx="3059">
                  <c:v>23793.785000000025</c:v>
                </c:pt>
                <c:pt idx="3060">
                  <c:v>23823.785000000025</c:v>
                </c:pt>
                <c:pt idx="3061">
                  <c:v>23853.785000000025</c:v>
                </c:pt>
                <c:pt idx="3062">
                  <c:v>23883.785000000025</c:v>
                </c:pt>
                <c:pt idx="3063">
                  <c:v>23913.785000000025</c:v>
                </c:pt>
                <c:pt idx="3064">
                  <c:v>23943.785000000025</c:v>
                </c:pt>
                <c:pt idx="3065">
                  <c:v>23973.785000000025</c:v>
                </c:pt>
                <c:pt idx="3066">
                  <c:v>24003.785000000025</c:v>
                </c:pt>
                <c:pt idx="3067">
                  <c:v>24033.785000000025</c:v>
                </c:pt>
                <c:pt idx="3068">
                  <c:v>24063.785000000025</c:v>
                </c:pt>
                <c:pt idx="3069">
                  <c:v>24093.785000000025</c:v>
                </c:pt>
                <c:pt idx="3070">
                  <c:v>24123.785000000025</c:v>
                </c:pt>
                <c:pt idx="3071">
                  <c:v>24153.785000000025</c:v>
                </c:pt>
                <c:pt idx="3072">
                  <c:v>24183.785000000025</c:v>
                </c:pt>
                <c:pt idx="3073">
                  <c:v>24213.785000000025</c:v>
                </c:pt>
                <c:pt idx="3074">
                  <c:v>24243.785000000025</c:v>
                </c:pt>
                <c:pt idx="3075">
                  <c:v>24273.785000000025</c:v>
                </c:pt>
                <c:pt idx="3076">
                  <c:v>24303.785000000025</c:v>
                </c:pt>
                <c:pt idx="3077">
                  <c:v>24333.785000000025</c:v>
                </c:pt>
                <c:pt idx="3078">
                  <c:v>24363.785000000025</c:v>
                </c:pt>
                <c:pt idx="3079">
                  <c:v>24393.785000000025</c:v>
                </c:pt>
                <c:pt idx="3080">
                  <c:v>24423.785000000025</c:v>
                </c:pt>
                <c:pt idx="3081">
                  <c:v>24453.785000000025</c:v>
                </c:pt>
                <c:pt idx="3082">
                  <c:v>24483.785000000025</c:v>
                </c:pt>
                <c:pt idx="3083">
                  <c:v>24513.785000000025</c:v>
                </c:pt>
                <c:pt idx="3084">
                  <c:v>24543.785000000025</c:v>
                </c:pt>
                <c:pt idx="3085">
                  <c:v>24573.785000000025</c:v>
                </c:pt>
                <c:pt idx="3086">
                  <c:v>24603.785000000025</c:v>
                </c:pt>
                <c:pt idx="3087">
                  <c:v>24633.785000000025</c:v>
                </c:pt>
                <c:pt idx="3088">
                  <c:v>24663.785000000025</c:v>
                </c:pt>
                <c:pt idx="3089">
                  <c:v>24693.785000000025</c:v>
                </c:pt>
                <c:pt idx="3090">
                  <c:v>24723.785000000025</c:v>
                </c:pt>
                <c:pt idx="3091">
                  <c:v>24753.785000000025</c:v>
                </c:pt>
                <c:pt idx="3092">
                  <c:v>24783.785000000025</c:v>
                </c:pt>
                <c:pt idx="3093">
                  <c:v>24813.785000000025</c:v>
                </c:pt>
                <c:pt idx="3094">
                  <c:v>24843.785000000025</c:v>
                </c:pt>
                <c:pt idx="3095">
                  <c:v>24873.785000000025</c:v>
                </c:pt>
                <c:pt idx="3096">
                  <c:v>24903.785000000025</c:v>
                </c:pt>
                <c:pt idx="3097">
                  <c:v>24933.785000000025</c:v>
                </c:pt>
                <c:pt idx="3098">
                  <c:v>24963.785000000025</c:v>
                </c:pt>
                <c:pt idx="3099">
                  <c:v>24993.785000000025</c:v>
                </c:pt>
                <c:pt idx="3100">
                  <c:v>25023.785000000025</c:v>
                </c:pt>
                <c:pt idx="3101">
                  <c:v>25053.785000000025</c:v>
                </c:pt>
                <c:pt idx="3102">
                  <c:v>25083.785000000025</c:v>
                </c:pt>
                <c:pt idx="3103">
                  <c:v>25113.785000000025</c:v>
                </c:pt>
                <c:pt idx="3104">
                  <c:v>25143.785000000025</c:v>
                </c:pt>
                <c:pt idx="3105">
                  <c:v>25173.785000000025</c:v>
                </c:pt>
                <c:pt idx="3106">
                  <c:v>25203.785000000025</c:v>
                </c:pt>
                <c:pt idx="3107">
                  <c:v>25233.785000000025</c:v>
                </c:pt>
                <c:pt idx="3108">
                  <c:v>25263.785000000025</c:v>
                </c:pt>
                <c:pt idx="3109">
                  <c:v>25293.785000000025</c:v>
                </c:pt>
                <c:pt idx="3110">
                  <c:v>25323.785000000025</c:v>
                </c:pt>
                <c:pt idx="3111">
                  <c:v>25353.785000000025</c:v>
                </c:pt>
                <c:pt idx="3112">
                  <c:v>25383.785000000025</c:v>
                </c:pt>
                <c:pt idx="3113">
                  <c:v>25413.785000000025</c:v>
                </c:pt>
                <c:pt idx="3114">
                  <c:v>25443.785000000025</c:v>
                </c:pt>
                <c:pt idx="3115">
                  <c:v>25473.785000000025</c:v>
                </c:pt>
                <c:pt idx="3116">
                  <c:v>25503.785000000025</c:v>
                </c:pt>
                <c:pt idx="3117">
                  <c:v>25533.785000000025</c:v>
                </c:pt>
                <c:pt idx="3118">
                  <c:v>25563.785000000025</c:v>
                </c:pt>
                <c:pt idx="3119">
                  <c:v>25593.785000000025</c:v>
                </c:pt>
                <c:pt idx="3120">
                  <c:v>25623.785000000025</c:v>
                </c:pt>
                <c:pt idx="3121">
                  <c:v>25653.785000000025</c:v>
                </c:pt>
                <c:pt idx="3122">
                  <c:v>25683.785000000025</c:v>
                </c:pt>
                <c:pt idx="3123">
                  <c:v>25713.785000000025</c:v>
                </c:pt>
                <c:pt idx="3124">
                  <c:v>25743.785000000025</c:v>
                </c:pt>
                <c:pt idx="3125">
                  <c:v>25773.785000000025</c:v>
                </c:pt>
                <c:pt idx="3126">
                  <c:v>25803.785000000025</c:v>
                </c:pt>
                <c:pt idx="3127">
                  <c:v>25833.785000000025</c:v>
                </c:pt>
                <c:pt idx="3128">
                  <c:v>25863.785000000025</c:v>
                </c:pt>
                <c:pt idx="3129">
                  <c:v>25893.785000000025</c:v>
                </c:pt>
                <c:pt idx="3130">
                  <c:v>25923.785000000025</c:v>
                </c:pt>
                <c:pt idx="3131">
                  <c:v>25953.785000000025</c:v>
                </c:pt>
                <c:pt idx="3132">
                  <c:v>25983.785000000025</c:v>
                </c:pt>
                <c:pt idx="3133">
                  <c:v>26013.785000000025</c:v>
                </c:pt>
                <c:pt idx="3134">
                  <c:v>26043.785000000025</c:v>
                </c:pt>
                <c:pt idx="3135">
                  <c:v>26073.785000000025</c:v>
                </c:pt>
                <c:pt idx="3136">
                  <c:v>26103.785000000025</c:v>
                </c:pt>
                <c:pt idx="3137">
                  <c:v>26133.785000000025</c:v>
                </c:pt>
                <c:pt idx="3138">
                  <c:v>26163.785000000025</c:v>
                </c:pt>
                <c:pt idx="3139">
                  <c:v>26193.785000000025</c:v>
                </c:pt>
                <c:pt idx="3140">
                  <c:v>26223.785000000025</c:v>
                </c:pt>
                <c:pt idx="3141">
                  <c:v>26253.785000000025</c:v>
                </c:pt>
                <c:pt idx="3142">
                  <c:v>26283.785000000025</c:v>
                </c:pt>
                <c:pt idx="3143">
                  <c:v>26313.785000000025</c:v>
                </c:pt>
                <c:pt idx="3144">
                  <c:v>26343.785000000025</c:v>
                </c:pt>
                <c:pt idx="3145">
                  <c:v>26373.785000000025</c:v>
                </c:pt>
                <c:pt idx="3146">
                  <c:v>26403.785000000025</c:v>
                </c:pt>
                <c:pt idx="3147">
                  <c:v>26433.785000000025</c:v>
                </c:pt>
                <c:pt idx="3148">
                  <c:v>26463.785000000025</c:v>
                </c:pt>
                <c:pt idx="3149">
                  <c:v>26493.785000000025</c:v>
                </c:pt>
                <c:pt idx="3150">
                  <c:v>26523.785000000025</c:v>
                </c:pt>
                <c:pt idx="3151">
                  <c:v>26553.785000000025</c:v>
                </c:pt>
                <c:pt idx="3152">
                  <c:v>26583.785000000025</c:v>
                </c:pt>
                <c:pt idx="3153">
                  <c:v>26613.785000000025</c:v>
                </c:pt>
                <c:pt idx="3154">
                  <c:v>26643.785000000025</c:v>
                </c:pt>
                <c:pt idx="3155">
                  <c:v>26673.785000000025</c:v>
                </c:pt>
                <c:pt idx="3156">
                  <c:v>26703.785000000025</c:v>
                </c:pt>
                <c:pt idx="3157">
                  <c:v>26733.785000000025</c:v>
                </c:pt>
                <c:pt idx="3158">
                  <c:v>26763.785000000025</c:v>
                </c:pt>
                <c:pt idx="3159">
                  <c:v>26793.785000000025</c:v>
                </c:pt>
                <c:pt idx="3160">
                  <c:v>26823.785000000025</c:v>
                </c:pt>
                <c:pt idx="3161">
                  <c:v>26853.785000000025</c:v>
                </c:pt>
                <c:pt idx="3162">
                  <c:v>26883.785000000025</c:v>
                </c:pt>
                <c:pt idx="3163">
                  <c:v>26913.785000000025</c:v>
                </c:pt>
                <c:pt idx="3164">
                  <c:v>26943.785000000025</c:v>
                </c:pt>
                <c:pt idx="3165">
                  <c:v>26973.785000000025</c:v>
                </c:pt>
                <c:pt idx="3166">
                  <c:v>27003.785000000025</c:v>
                </c:pt>
                <c:pt idx="3167">
                  <c:v>27033.785000000025</c:v>
                </c:pt>
                <c:pt idx="3168">
                  <c:v>27063.785000000025</c:v>
                </c:pt>
                <c:pt idx="3169">
                  <c:v>27093.785000000025</c:v>
                </c:pt>
                <c:pt idx="3170">
                  <c:v>27123.785000000025</c:v>
                </c:pt>
                <c:pt idx="3171">
                  <c:v>27153.785000000025</c:v>
                </c:pt>
                <c:pt idx="3172">
                  <c:v>27183.785000000025</c:v>
                </c:pt>
                <c:pt idx="3173">
                  <c:v>27213.785000000025</c:v>
                </c:pt>
                <c:pt idx="3174">
                  <c:v>27243.785000000025</c:v>
                </c:pt>
                <c:pt idx="3175">
                  <c:v>27273.785000000025</c:v>
                </c:pt>
                <c:pt idx="3176">
                  <c:v>27303.785000000025</c:v>
                </c:pt>
                <c:pt idx="3177">
                  <c:v>27333.785000000025</c:v>
                </c:pt>
                <c:pt idx="3178">
                  <c:v>27363.785000000025</c:v>
                </c:pt>
                <c:pt idx="3179">
                  <c:v>27393.785000000025</c:v>
                </c:pt>
                <c:pt idx="3180">
                  <c:v>27423.785000000025</c:v>
                </c:pt>
                <c:pt idx="3181">
                  <c:v>27453.785000000025</c:v>
                </c:pt>
                <c:pt idx="3182">
                  <c:v>27483.785000000025</c:v>
                </c:pt>
                <c:pt idx="3183">
                  <c:v>27513.785000000025</c:v>
                </c:pt>
                <c:pt idx="3184">
                  <c:v>27543.785000000025</c:v>
                </c:pt>
                <c:pt idx="3185">
                  <c:v>27573.785000000025</c:v>
                </c:pt>
                <c:pt idx="3186">
                  <c:v>27603.785000000025</c:v>
                </c:pt>
                <c:pt idx="3187">
                  <c:v>27633.785000000025</c:v>
                </c:pt>
                <c:pt idx="3188">
                  <c:v>27663.785000000025</c:v>
                </c:pt>
                <c:pt idx="3189">
                  <c:v>27693.785000000025</c:v>
                </c:pt>
                <c:pt idx="3190">
                  <c:v>27723.785000000025</c:v>
                </c:pt>
                <c:pt idx="3191">
                  <c:v>27753.785000000025</c:v>
                </c:pt>
                <c:pt idx="3192">
                  <c:v>27783.785000000025</c:v>
                </c:pt>
                <c:pt idx="3193">
                  <c:v>27813.785000000025</c:v>
                </c:pt>
                <c:pt idx="3194">
                  <c:v>27843.785000000025</c:v>
                </c:pt>
                <c:pt idx="3195">
                  <c:v>27873.785000000025</c:v>
                </c:pt>
                <c:pt idx="3196">
                  <c:v>27903.785000000025</c:v>
                </c:pt>
                <c:pt idx="3197">
                  <c:v>27933.785000000025</c:v>
                </c:pt>
                <c:pt idx="3198">
                  <c:v>27963.785000000025</c:v>
                </c:pt>
                <c:pt idx="3199">
                  <c:v>27993.785000000025</c:v>
                </c:pt>
                <c:pt idx="3200">
                  <c:v>28023.785000000025</c:v>
                </c:pt>
                <c:pt idx="3201">
                  <c:v>28053.785000000025</c:v>
                </c:pt>
                <c:pt idx="3202">
                  <c:v>28083.785000000025</c:v>
                </c:pt>
                <c:pt idx="3203">
                  <c:v>28113.785000000025</c:v>
                </c:pt>
                <c:pt idx="3204">
                  <c:v>28143.785000000025</c:v>
                </c:pt>
                <c:pt idx="3205">
                  <c:v>28173.785000000025</c:v>
                </c:pt>
                <c:pt idx="3206">
                  <c:v>28203.785000000025</c:v>
                </c:pt>
                <c:pt idx="3207">
                  <c:v>28233.785000000025</c:v>
                </c:pt>
                <c:pt idx="3208">
                  <c:v>28263.785000000025</c:v>
                </c:pt>
                <c:pt idx="3209">
                  <c:v>28293.785000000025</c:v>
                </c:pt>
                <c:pt idx="3210">
                  <c:v>28323.785000000025</c:v>
                </c:pt>
                <c:pt idx="3211">
                  <c:v>28353.785000000025</c:v>
                </c:pt>
                <c:pt idx="3212">
                  <c:v>28383.785000000025</c:v>
                </c:pt>
                <c:pt idx="3213">
                  <c:v>28413.785000000025</c:v>
                </c:pt>
                <c:pt idx="3214">
                  <c:v>28443.785000000025</c:v>
                </c:pt>
                <c:pt idx="3215">
                  <c:v>28473.785000000025</c:v>
                </c:pt>
                <c:pt idx="3216">
                  <c:v>28503.785000000025</c:v>
                </c:pt>
                <c:pt idx="3217">
                  <c:v>28533.785000000025</c:v>
                </c:pt>
                <c:pt idx="3218">
                  <c:v>28563.785000000025</c:v>
                </c:pt>
                <c:pt idx="3219">
                  <c:v>28593.785000000025</c:v>
                </c:pt>
                <c:pt idx="3220">
                  <c:v>28623.785000000025</c:v>
                </c:pt>
                <c:pt idx="3221">
                  <c:v>28653.785000000025</c:v>
                </c:pt>
                <c:pt idx="3222">
                  <c:v>28683.785000000025</c:v>
                </c:pt>
                <c:pt idx="3223">
                  <c:v>28713.785000000025</c:v>
                </c:pt>
                <c:pt idx="3224">
                  <c:v>28743.785000000025</c:v>
                </c:pt>
                <c:pt idx="3225">
                  <c:v>28773.785000000025</c:v>
                </c:pt>
                <c:pt idx="3226">
                  <c:v>28803.785000000025</c:v>
                </c:pt>
                <c:pt idx="3227">
                  <c:v>28833.785000000025</c:v>
                </c:pt>
                <c:pt idx="3228">
                  <c:v>28863.785000000025</c:v>
                </c:pt>
                <c:pt idx="3229">
                  <c:v>28893.785000000025</c:v>
                </c:pt>
                <c:pt idx="3230">
                  <c:v>28923.785000000025</c:v>
                </c:pt>
                <c:pt idx="3231">
                  <c:v>28953.785000000025</c:v>
                </c:pt>
                <c:pt idx="3232">
                  <c:v>28983.785000000025</c:v>
                </c:pt>
                <c:pt idx="3233">
                  <c:v>29013.785000000025</c:v>
                </c:pt>
                <c:pt idx="3234">
                  <c:v>29043.785000000025</c:v>
                </c:pt>
                <c:pt idx="3235">
                  <c:v>29073.785000000025</c:v>
                </c:pt>
                <c:pt idx="3236">
                  <c:v>29103.785000000025</c:v>
                </c:pt>
                <c:pt idx="3237">
                  <c:v>29133.785000000025</c:v>
                </c:pt>
                <c:pt idx="3238">
                  <c:v>29163.785000000025</c:v>
                </c:pt>
                <c:pt idx="3239">
                  <c:v>29193.785000000025</c:v>
                </c:pt>
                <c:pt idx="3240">
                  <c:v>29223.785000000025</c:v>
                </c:pt>
                <c:pt idx="3241">
                  <c:v>29253.785000000025</c:v>
                </c:pt>
                <c:pt idx="3242">
                  <c:v>29283.785000000025</c:v>
                </c:pt>
                <c:pt idx="3243">
                  <c:v>29313.785000000025</c:v>
                </c:pt>
                <c:pt idx="3244">
                  <c:v>29343.785000000025</c:v>
                </c:pt>
                <c:pt idx="3245">
                  <c:v>29373.785000000025</c:v>
                </c:pt>
                <c:pt idx="3246">
                  <c:v>29403.785000000025</c:v>
                </c:pt>
                <c:pt idx="3247">
                  <c:v>29433.785000000025</c:v>
                </c:pt>
                <c:pt idx="3248">
                  <c:v>29463.785000000025</c:v>
                </c:pt>
                <c:pt idx="3249">
                  <c:v>29493.785000000025</c:v>
                </c:pt>
                <c:pt idx="3250">
                  <c:v>29523.785000000025</c:v>
                </c:pt>
                <c:pt idx="3251">
                  <c:v>29553.785000000025</c:v>
                </c:pt>
                <c:pt idx="3252">
                  <c:v>29583.785000000025</c:v>
                </c:pt>
                <c:pt idx="3253">
                  <c:v>29613.785000000025</c:v>
                </c:pt>
                <c:pt idx="3254">
                  <c:v>29643.785000000025</c:v>
                </c:pt>
                <c:pt idx="3255">
                  <c:v>29673.785000000025</c:v>
                </c:pt>
                <c:pt idx="3256">
                  <c:v>29703.785000000025</c:v>
                </c:pt>
                <c:pt idx="3257">
                  <c:v>29733.785000000025</c:v>
                </c:pt>
                <c:pt idx="3258">
                  <c:v>29763.785000000025</c:v>
                </c:pt>
                <c:pt idx="3259">
                  <c:v>29793.785000000025</c:v>
                </c:pt>
                <c:pt idx="3260">
                  <c:v>29823.785000000025</c:v>
                </c:pt>
                <c:pt idx="3261">
                  <c:v>29853.785000000025</c:v>
                </c:pt>
                <c:pt idx="3262">
                  <c:v>29883.785000000025</c:v>
                </c:pt>
                <c:pt idx="3263">
                  <c:v>29913.785000000025</c:v>
                </c:pt>
                <c:pt idx="3264">
                  <c:v>29943.785000000025</c:v>
                </c:pt>
                <c:pt idx="3265">
                  <c:v>29973.785000000025</c:v>
                </c:pt>
                <c:pt idx="3266">
                  <c:v>30003.785000000025</c:v>
                </c:pt>
                <c:pt idx="3267">
                  <c:v>30033.785000000025</c:v>
                </c:pt>
                <c:pt idx="3268">
                  <c:v>30063.785000000025</c:v>
                </c:pt>
                <c:pt idx="3269">
                  <c:v>30093.785000000025</c:v>
                </c:pt>
                <c:pt idx="3270">
                  <c:v>30123.785000000025</c:v>
                </c:pt>
                <c:pt idx="3271">
                  <c:v>30153.785000000025</c:v>
                </c:pt>
                <c:pt idx="3272">
                  <c:v>30183.785000000025</c:v>
                </c:pt>
                <c:pt idx="3273">
                  <c:v>30213.785000000025</c:v>
                </c:pt>
                <c:pt idx="3274">
                  <c:v>30243.785000000025</c:v>
                </c:pt>
                <c:pt idx="3275">
                  <c:v>30273.785000000025</c:v>
                </c:pt>
                <c:pt idx="3276">
                  <c:v>30303.785000000025</c:v>
                </c:pt>
                <c:pt idx="3277">
                  <c:v>30333.785000000025</c:v>
                </c:pt>
                <c:pt idx="3278">
                  <c:v>30363.785000000025</c:v>
                </c:pt>
                <c:pt idx="3279">
                  <c:v>30393.785000000025</c:v>
                </c:pt>
                <c:pt idx="3280">
                  <c:v>30423.785000000025</c:v>
                </c:pt>
                <c:pt idx="3281">
                  <c:v>30453.785000000025</c:v>
                </c:pt>
                <c:pt idx="3282">
                  <c:v>30483.785000000025</c:v>
                </c:pt>
                <c:pt idx="3283">
                  <c:v>30513.785000000025</c:v>
                </c:pt>
                <c:pt idx="3284">
                  <c:v>30543.785000000025</c:v>
                </c:pt>
                <c:pt idx="3285">
                  <c:v>30573.785000000025</c:v>
                </c:pt>
                <c:pt idx="3286">
                  <c:v>30603.785000000025</c:v>
                </c:pt>
                <c:pt idx="3287">
                  <c:v>30633.785000000025</c:v>
                </c:pt>
                <c:pt idx="3288">
                  <c:v>30663.785000000025</c:v>
                </c:pt>
                <c:pt idx="3289">
                  <c:v>30693.785000000025</c:v>
                </c:pt>
                <c:pt idx="3290">
                  <c:v>30723.785000000025</c:v>
                </c:pt>
                <c:pt idx="3291">
                  <c:v>30753.785000000025</c:v>
                </c:pt>
                <c:pt idx="3292">
                  <c:v>30783.785000000025</c:v>
                </c:pt>
                <c:pt idx="3293">
                  <c:v>30813.785000000025</c:v>
                </c:pt>
                <c:pt idx="3294">
                  <c:v>30843.785000000025</c:v>
                </c:pt>
                <c:pt idx="3295">
                  <c:v>30873.785000000025</c:v>
                </c:pt>
                <c:pt idx="3296">
                  <c:v>30903.785000000025</c:v>
                </c:pt>
                <c:pt idx="3297">
                  <c:v>30933.785000000025</c:v>
                </c:pt>
                <c:pt idx="3298">
                  <c:v>30963.785000000025</c:v>
                </c:pt>
                <c:pt idx="3299">
                  <c:v>30993.785000000025</c:v>
                </c:pt>
                <c:pt idx="3300">
                  <c:v>31023.785000000025</c:v>
                </c:pt>
                <c:pt idx="3301">
                  <c:v>31053.785000000025</c:v>
                </c:pt>
                <c:pt idx="3302">
                  <c:v>31083.785000000025</c:v>
                </c:pt>
                <c:pt idx="3303">
                  <c:v>31113.785000000025</c:v>
                </c:pt>
                <c:pt idx="3304">
                  <c:v>31143.785000000025</c:v>
                </c:pt>
                <c:pt idx="3305">
                  <c:v>31173.785000000025</c:v>
                </c:pt>
                <c:pt idx="3306">
                  <c:v>31203.785000000025</c:v>
                </c:pt>
                <c:pt idx="3307">
                  <c:v>31233.785000000025</c:v>
                </c:pt>
                <c:pt idx="3308">
                  <c:v>31263.785000000025</c:v>
                </c:pt>
                <c:pt idx="3309">
                  <c:v>31293.785000000025</c:v>
                </c:pt>
                <c:pt idx="3310">
                  <c:v>31323.785000000025</c:v>
                </c:pt>
                <c:pt idx="3311">
                  <c:v>31353.785000000025</c:v>
                </c:pt>
                <c:pt idx="3312">
                  <c:v>31383.785000000025</c:v>
                </c:pt>
                <c:pt idx="3313">
                  <c:v>31413.785000000025</c:v>
                </c:pt>
                <c:pt idx="3314">
                  <c:v>31443.785000000025</c:v>
                </c:pt>
                <c:pt idx="3315">
                  <c:v>31473.785000000025</c:v>
                </c:pt>
                <c:pt idx="3316">
                  <c:v>31503.785000000025</c:v>
                </c:pt>
                <c:pt idx="3317">
                  <c:v>31533.785000000025</c:v>
                </c:pt>
                <c:pt idx="3318">
                  <c:v>31563.785000000025</c:v>
                </c:pt>
                <c:pt idx="3319">
                  <c:v>31593.785000000025</c:v>
                </c:pt>
                <c:pt idx="3320">
                  <c:v>31623.785000000025</c:v>
                </c:pt>
                <c:pt idx="3321">
                  <c:v>31653.785000000025</c:v>
                </c:pt>
                <c:pt idx="3322">
                  <c:v>31683.785000000025</c:v>
                </c:pt>
                <c:pt idx="3323">
                  <c:v>31713.785000000025</c:v>
                </c:pt>
                <c:pt idx="3324">
                  <c:v>31743.785000000025</c:v>
                </c:pt>
                <c:pt idx="3325">
                  <c:v>31773.785000000025</c:v>
                </c:pt>
                <c:pt idx="3326">
                  <c:v>31803.785000000025</c:v>
                </c:pt>
                <c:pt idx="3327">
                  <c:v>31833.785000000025</c:v>
                </c:pt>
                <c:pt idx="3328">
                  <c:v>31863.785000000025</c:v>
                </c:pt>
                <c:pt idx="3329">
                  <c:v>31893.785000000025</c:v>
                </c:pt>
                <c:pt idx="3330">
                  <c:v>31923.785000000025</c:v>
                </c:pt>
                <c:pt idx="3331">
                  <c:v>31953.785000000025</c:v>
                </c:pt>
                <c:pt idx="3332">
                  <c:v>31983.785000000025</c:v>
                </c:pt>
                <c:pt idx="3333">
                  <c:v>32013.785000000025</c:v>
                </c:pt>
                <c:pt idx="3334">
                  <c:v>32043.785000000025</c:v>
                </c:pt>
                <c:pt idx="3335">
                  <c:v>32073.785000000025</c:v>
                </c:pt>
                <c:pt idx="3336">
                  <c:v>32103.785000000025</c:v>
                </c:pt>
                <c:pt idx="3337">
                  <c:v>32133.785000000025</c:v>
                </c:pt>
                <c:pt idx="3338">
                  <c:v>32163.785000000025</c:v>
                </c:pt>
                <c:pt idx="3339">
                  <c:v>32193.785000000025</c:v>
                </c:pt>
                <c:pt idx="3340">
                  <c:v>32223.785000000025</c:v>
                </c:pt>
                <c:pt idx="3341">
                  <c:v>32253.785000000025</c:v>
                </c:pt>
                <c:pt idx="3342">
                  <c:v>32283.785000000025</c:v>
                </c:pt>
                <c:pt idx="3343">
                  <c:v>32313.785000000025</c:v>
                </c:pt>
                <c:pt idx="3344">
                  <c:v>32343.785000000025</c:v>
                </c:pt>
                <c:pt idx="3345">
                  <c:v>32373.785000000025</c:v>
                </c:pt>
                <c:pt idx="3346">
                  <c:v>32403.785000000025</c:v>
                </c:pt>
                <c:pt idx="3347">
                  <c:v>32433.785000000025</c:v>
                </c:pt>
                <c:pt idx="3348">
                  <c:v>32463.785000000025</c:v>
                </c:pt>
                <c:pt idx="3349">
                  <c:v>32493.785000000025</c:v>
                </c:pt>
                <c:pt idx="3350">
                  <c:v>32523.785000000025</c:v>
                </c:pt>
                <c:pt idx="3351">
                  <c:v>32553.785000000025</c:v>
                </c:pt>
                <c:pt idx="3352">
                  <c:v>32583.785000000025</c:v>
                </c:pt>
                <c:pt idx="3353">
                  <c:v>32613.785000000025</c:v>
                </c:pt>
                <c:pt idx="3354">
                  <c:v>32643.785000000025</c:v>
                </c:pt>
                <c:pt idx="3355">
                  <c:v>32673.785000000025</c:v>
                </c:pt>
                <c:pt idx="3356">
                  <c:v>32703.785000000025</c:v>
                </c:pt>
                <c:pt idx="3357">
                  <c:v>32733.785000000025</c:v>
                </c:pt>
                <c:pt idx="3358">
                  <c:v>32763.785000000025</c:v>
                </c:pt>
                <c:pt idx="3359">
                  <c:v>32793.784999999996</c:v>
                </c:pt>
                <c:pt idx="3360">
                  <c:v>32823.784999999996</c:v>
                </c:pt>
                <c:pt idx="3361">
                  <c:v>32853.784999999996</c:v>
                </c:pt>
                <c:pt idx="3362">
                  <c:v>32883.784999999996</c:v>
                </c:pt>
                <c:pt idx="3363">
                  <c:v>32913.784999999996</c:v>
                </c:pt>
                <c:pt idx="3364">
                  <c:v>32943.784999999996</c:v>
                </c:pt>
                <c:pt idx="3365">
                  <c:v>32973.784999999996</c:v>
                </c:pt>
                <c:pt idx="3366">
                  <c:v>33003.784999999996</c:v>
                </c:pt>
                <c:pt idx="3367">
                  <c:v>33033.784999999996</c:v>
                </c:pt>
                <c:pt idx="3368">
                  <c:v>33063.784999999996</c:v>
                </c:pt>
                <c:pt idx="3369">
                  <c:v>33093.784999999996</c:v>
                </c:pt>
                <c:pt idx="3370">
                  <c:v>33123.784999999996</c:v>
                </c:pt>
                <c:pt idx="3371">
                  <c:v>33153.784999999996</c:v>
                </c:pt>
                <c:pt idx="3372">
                  <c:v>33183.784999999996</c:v>
                </c:pt>
                <c:pt idx="3373">
                  <c:v>33213.784999999996</c:v>
                </c:pt>
                <c:pt idx="3374">
                  <c:v>33243.784999999996</c:v>
                </c:pt>
                <c:pt idx="3375">
                  <c:v>33273.784999999996</c:v>
                </c:pt>
                <c:pt idx="3376">
                  <c:v>33303.784999999996</c:v>
                </c:pt>
                <c:pt idx="3377">
                  <c:v>33333.784999999996</c:v>
                </c:pt>
                <c:pt idx="3378">
                  <c:v>33363.784999999996</c:v>
                </c:pt>
                <c:pt idx="3379">
                  <c:v>33393.784999999996</c:v>
                </c:pt>
                <c:pt idx="3380">
                  <c:v>33423.784999999996</c:v>
                </c:pt>
                <c:pt idx="3381">
                  <c:v>33453.784999999996</c:v>
                </c:pt>
                <c:pt idx="3382">
                  <c:v>33483.784999999996</c:v>
                </c:pt>
                <c:pt idx="3383">
                  <c:v>33513.784999999996</c:v>
                </c:pt>
                <c:pt idx="3384">
                  <c:v>33543.784999999996</c:v>
                </c:pt>
                <c:pt idx="3385">
                  <c:v>33573.784999999996</c:v>
                </c:pt>
                <c:pt idx="3386">
                  <c:v>33603.784999999996</c:v>
                </c:pt>
                <c:pt idx="3387">
                  <c:v>33633.784999999996</c:v>
                </c:pt>
                <c:pt idx="3388">
                  <c:v>33663.784999999996</c:v>
                </c:pt>
                <c:pt idx="3389">
                  <c:v>33693.784999999996</c:v>
                </c:pt>
                <c:pt idx="3390">
                  <c:v>33723.784999999996</c:v>
                </c:pt>
                <c:pt idx="3391">
                  <c:v>33753.784999999996</c:v>
                </c:pt>
                <c:pt idx="3392">
                  <c:v>33783.784999999996</c:v>
                </c:pt>
                <c:pt idx="3393">
                  <c:v>33813.784999999996</c:v>
                </c:pt>
                <c:pt idx="3394">
                  <c:v>33843.784999999996</c:v>
                </c:pt>
                <c:pt idx="3395">
                  <c:v>33873.784999999996</c:v>
                </c:pt>
                <c:pt idx="3396">
                  <c:v>33903.784999999996</c:v>
                </c:pt>
                <c:pt idx="3397">
                  <c:v>33933.784999999996</c:v>
                </c:pt>
                <c:pt idx="3398">
                  <c:v>33963.784999999996</c:v>
                </c:pt>
                <c:pt idx="3399">
                  <c:v>33993.784999999996</c:v>
                </c:pt>
                <c:pt idx="3400">
                  <c:v>34023.784999999996</c:v>
                </c:pt>
                <c:pt idx="3401">
                  <c:v>34053.784999999996</c:v>
                </c:pt>
                <c:pt idx="3402">
                  <c:v>34083.784999999996</c:v>
                </c:pt>
                <c:pt idx="3403">
                  <c:v>34113.784999999996</c:v>
                </c:pt>
                <c:pt idx="3404">
                  <c:v>34143.784999999996</c:v>
                </c:pt>
                <c:pt idx="3405">
                  <c:v>34173.784999999996</c:v>
                </c:pt>
                <c:pt idx="3406">
                  <c:v>34203.784999999996</c:v>
                </c:pt>
                <c:pt idx="3407">
                  <c:v>34233.784999999996</c:v>
                </c:pt>
                <c:pt idx="3408">
                  <c:v>34263.784999999996</c:v>
                </c:pt>
                <c:pt idx="3409">
                  <c:v>34293.784999999996</c:v>
                </c:pt>
                <c:pt idx="3410">
                  <c:v>34323.784999999996</c:v>
                </c:pt>
                <c:pt idx="3411">
                  <c:v>34353.784999999996</c:v>
                </c:pt>
                <c:pt idx="3412">
                  <c:v>34383.784999999996</c:v>
                </c:pt>
                <c:pt idx="3413">
                  <c:v>34413.784999999996</c:v>
                </c:pt>
                <c:pt idx="3414">
                  <c:v>34443.784999999996</c:v>
                </c:pt>
                <c:pt idx="3415">
                  <c:v>34473.784999999996</c:v>
                </c:pt>
                <c:pt idx="3416">
                  <c:v>34503.784999999996</c:v>
                </c:pt>
                <c:pt idx="3417">
                  <c:v>34533.784999999996</c:v>
                </c:pt>
                <c:pt idx="3418">
                  <c:v>34563.784999999996</c:v>
                </c:pt>
                <c:pt idx="3419">
                  <c:v>34593.784999999996</c:v>
                </c:pt>
                <c:pt idx="3420">
                  <c:v>34623.784999999996</c:v>
                </c:pt>
                <c:pt idx="3421">
                  <c:v>34653.784999999996</c:v>
                </c:pt>
                <c:pt idx="3422">
                  <c:v>34683.784999999996</c:v>
                </c:pt>
                <c:pt idx="3423">
                  <c:v>34713.784999999996</c:v>
                </c:pt>
                <c:pt idx="3424">
                  <c:v>34743.784999999996</c:v>
                </c:pt>
                <c:pt idx="3425">
                  <c:v>34773.784999999996</c:v>
                </c:pt>
                <c:pt idx="3426">
                  <c:v>34803.784999999996</c:v>
                </c:pt>
                <c:pt idx="3427">
                  <c:v>34833.784999999996</c:v>
                </c:pt>
                <c:pt idx="3428">
                  <c:v>34863.784999999996</c:v>
                </c:pt>
                <c:pt idx="3429">
                  <c:v>34893.784999999996</c:v>
                </c:pt>
                <c:pt idx="3430">
                  <c:v>34923.784999999996</c:v>
                </c:pt>
                <c:pt idx="3431">
                  <c:v>34953.784999999996</c:v>
                </c:pt>
                <c:pt idx="3432">
                  <c:v>34983.784999999996</c:v>
                </c:pt>
                <c:pt idx="3433">
                  <c:v>35013.784999999996</c:v>
                </c:pt>
                <c:pt idx="3434">
                  <c:v>35043.784999999996</c:v>
                </c:pt>
                <c:pt idx="3435">
                  <c:v>35073.784999999996</c:v>
                </c:pt>
                <c:pt idx="3436">
                  <c:v>35103.784999999996</c:v>
                </c:pt>
                <c:pt idx="3437">
                  <c:v>35133.784999999996</c:v>
                </c:pt>
                <c:pt idx="3438">
                  <c:v>35163.784999999996</c:v>
                </c:pt>
                <c:pt idx="3439">
                  <c:v>35193.784999999996</c:v>
                </c:pt>
                <c:pt idx="3440">
                  <c:v>35223.784999999996</c:v>
                </c:pt>
                <c:pt idx="3441">
                  <c:v>35253.784999999996</c:v>
                </c:pt>
                <c:pt idx="3442">
                  <c:v>35283.784999999996</c:v>
                </c:pt>
                <c:pt idx="3443">
                  <c:v>35313.784999999996</c:v>
                </c:pt>
                <c:pt idx="3444">
                  <c:v>35343.784999999996</c:v>
                </c:pt>
                <c:pt idx="3445">
                  <c:v>35373.784999999996</c:v>
                </c:pt>
                <c:pt idx="3446">
                  <c:v>35403.784999999996</c:v>
                </c:pt>
                <c:pt idx="3447">
                  <c:v>35433.784999999996</c:v>
                </c:pt>
                <c:pt idx="3448">
                  <c:v>35463.784999999996</c:v>
                </c:pt>
                <c:pt idx="3449">
                  <c:v>35493.784999999996</c:v>
                </c:pt>
                <c:pt idx="3450">
                  <c:v>35523.784999999996</c:v>
                </c:pt>
                <c:pt idx="3451">
                  <c:v>35553.784999999996</c:v>
                </c:pt>
                <c:pt idx="3452">
                  <c:v>35583.784999999996</c:v>
                </c:pt>
                <c:pt idx="3453">
                  <c:v>35613.784999999996</c:v>
                </c:pt>
                <c:pt idx="3454">
                  <c:v>35643.784999999996</c:v>
                </c:pt>
                <c:pt idx="3455">
                  <c:v>35673.784999999996</c:v>
                </c:pt>
                <c:pt idx="3456">
                  <c:v>35703.784999999996</c:v>
                </c:pt>
                <c:pt idx="3457">
                  <c:v>35733.784999999996</c:v>
                </c:pt>
                <c:pt idx="3458">
                  <c:v>35763.784999999996</c:v>
                </c:pt>
                <c:pt idx="3459">
                  <c:v>35793.784999999996</c:v>
                </c:pt>
                <c:pt idx="3460">
                  <c:v>35823.784999999996</c:v>
                </c:pt>
                <c:pt idx="3461">
                  <c:v>35853.784999999996</c:v>
                </c:pt>
                <c:pt idx="3462">
                  <c:v>35883.784999999996</c:v>
                </c:pt>
                <c:pt idx="3463">
                  <c:v>35913.784999999996</c:v>
                </c:pt>
                <c:pt idx="3464">
                  <c:v>35943.784999999996</c:v>
                </c:pt>
                <c:pt idx="3465">
                  <c:v>35973.784999999996</c:v>
                </c:pt>
                <c:pt idx="3466">
                  <c:v>36003.784999999996</c:v>
                </c:pt>
                <c:pt idx="3467">
                  <c:v>36033.784999999996</c:v>
                </c:pt>
                <c:pt idx="3468">
                  <c:v>36063.784999999996</c:v>
                </c:pt>
                <c:pt idx="3469">
                  <c:v>36093.784999999996</c:v>
                </c:pt>
                <c:pt idx="3470">
                  <c:v>36123.784999999996</c:v>
                </c:pt>
                <c:pt idx="3471">
                  <c:v>36153.784999999996</c:v>
                </c:pt>
                <c:pt idx="3472">
                  <c:v>36183.784999999996</c:v>
                </c:pt>
                <c:pt idx="3473">
                  <c:v>36213.784999999996</c:v>
                </c:pt>
                <c:pt idx="3474">
                  <c:v>36243.784999999996</c:v>
                </c:pt>
                <c:pt idx="3475">
                  <c:v>36273.784999999996</c:v>
                </c:pt>
                <c:pt idx="3476">
                  <c:v>36303.784999999996</c:v>
                </c:pt>
                <c:pt idx="3477">
                  <c:v>36333.784999999996</c:v>
                </c:pt>
                <c:pt idx="3478">
                  <c:v>36363.784999999996</c:v>
                </c:pt>
                <c:pt idx="3479">
                  <c:v>36393.784999999996</c:v>
                </c:pt>
                <c:pt idx="3480">
                  <c:v>36423.784999999996</c:v>
                </c:pt>
                <c:pt idx="3481">
                  <c:v>36453.784999999996</c:v>
                </c:pt>
                <c:pt idx="3482">
                  <c:v>36483.784999999996</c:v>
                </c:pt>
                <c:pt idx="3483">
                  <c:v>36513.784999999996</c:v>
                </c:pt>
                <c:pt idx="3484">
                  <c:v>36543.784999999996</c:v>
                </c:pt>
                <c:pt idx="3485">
                  <c:v>36573.784999999996</c:v>
                </c:pt>
                <c:pt idx="3486">
                  <c:v>36603.784999999996</c:v>
                </c:pt>
                <c:pt idx="3487">
                  <c:v>36633.784999999996</c:v>
                </c:pt>
                <c:pt idx="3488">
                  <c:v>36663.784999999996</c:v>
                </c:pt>
                <c:pt idx="3489">
                  <c:v>36693.784999999996</c:v>
                </c:pt>
                <c:pt idx="3490">
                  <c:v>36723.784999999996</c:v>
                </c:pt>
                <c:pt idx="3491">
                  <c:v>36753.784999999996</c:v>
                </c:pt>
                <c:pt idx="3492">
                  <c:v>36783.784999999996</c:v>
                </c:pt>
                <c:pt idx="3493">
                  <c:v>36813.784999999996</c:v>
                </c:pt>
                <c:pt idx="3494">
                  <c:v>36843.784999999996</c:v>
                </c:pt>
                <c:pt idx="3495">
                  <c:v>36873.784999999996</c:v>
                </c:pt>
                <c:pt idx="3496">
                  <c:v>36903.784999999996</c:v>
                </c:pt>
                <c:pt idx="3497">
                  <c:v>36933.784999999996</c:v>
                </c:pt>
                <c:pt idx="3498">
                  <c:v>36963.784999999996</c:v>
                </c:pt>
                <c:pt idx="3499">
                  <c:v>36993.784999999996</c:v>
                </c:pt>
                <c:pt idx="3500">
                  <c:v>37023.784999999996</c:v>
                </c:pt>
                <c:pt idx="3501">
                  <c:v>37053.784999999996</c:v>
                </c:pt>
                <c:pt idx="3502">
                  <c:v>37083.784999999996</c:v>
                </c:pt>
                <c:pt idx="3503">
                  <c:v>37113.784999999996</c:v>
                </c:pt>
                <c:pt idx="3504">
                  <c:v>37143.784999999996</c:v>
                </c:pt>
                <c:pt idx="3505">
                  <c:v>37173.784999999996</c:v>
                </c:pt>
                <c:pt idx="3506">
                  <c:v>37203.784999999996</c:v>
                </c:pt>
                <c:pt idx="3507">
                  <c:v>37233.784999999996</c:v>
                </c:pt>
                <c:pt idx="3508">
                  <c:v>37263.784999999996</c:v>
                </c:pt>
                <c:pt idx="3509">
                  <c:v>37293.784999999996</c:v>
                </c:pt>
                <c:pt idx="3510">
                  <c:v>37323.784999999996</c:v>
                </c:pt>
                <c:pt idx="3511">
                  <c:v>37353.784999999996</c:v>
                </c:pt>
                <c:pt idx="3512">
                  <c:v>37383.784999999996</c:v>
                </c:pt>
                <c:pt idx="3513">
                  <c:v>37413.784999999996</c:v>
                </c:pt>
                <c:pt idx="3514">
                  <c:v>37443.784999999996</c:v>
                </c:pt>
                <c:pt idx="3515">
                  <c:v>37473.784999999996</c:v>
                </c:pt>
                <c:pt idx="3516">
                  <c:v>37503.784999999996</c:v>
                </c:pt>
                <c:pt idx="3517">
                  <c:v>37533.784999999996</c:v>
                </c:pt>
                <c:pt idx="3518">
                  <c:v>37563.784999999996</c:v>
                </c:pt>
                <c:pt idx="3519">
                  <c:v>37593.784999999996</c:v>
                </c:pt>
                <c:pt idx="3520">
                  <c:v>37623.784999999996</c:v>
                </c:pt>
                <c:pt idx="3521">
                  <c:v>37653.784999999996</c:v>
                </c:pt>
                <c:pt idx="3522">
                  <c:v>37683.784999999996</c:v>
                </c:pt>
                <c:pt idx="3523">
                  <c:v>37713.784999999996</c:v>
                </c:pt>
                <c:pt idx="3524">
                  <c:v>37743.784999999996</c:v>
                </c:pt>
                <c:pt idx="3525">
                  <c:v>37773.784999999996</c:v>
                </c:pt>
                <c:pt idx="3526">
                  <c:v>37803.784999999996</c:v>
                </c:pt>
                <c:pt idx="3527">
                  <c:v>37833.784999999996</c:v>
                </c:pt>
                <c:pt idx="3528">
                  <c:v>37863.784999999996</c:v>
                </c:pt>
                <c:pt idx="3529">
                  <c:v>37893.784999999996</c:v>
                </c:pt>
                <c:pt idx="3530">
                  <c:v>37923.784999999996</c:v>
                </c:pt>
                <c:pt idx="3531">
                  <c:v>37953.784999999996</c:v>
                </c:pt>
                <c:pt idx="3532">
                  <c:v>37983.784999999996</c:v>
                </c:pt>
                <c:pt idx="3533">
                  <c:v>38013.784999999996</c:v>
                </c:pt>
                <c:pt idx="3534">
                  <c:v>38043.784999999996</c:v>
                </c:pt>
                <c:pt idx="3535">
                  <c:v>38073.784999999996</c:v>
                </c:pt>
                <c:pt idx="3536">
                  <c:v>38103.784999999996</c:v>
                </c:pt>
                <c:pt idx="3537">
                  <c:v>38133.784999999996</c:v>
                </c:pt>
                <c:pt idx="3538">
                  <c:v>38163.784999999996</c:v>
                </c:pt>
                <c:pt idx="3539">
                  <c:v>38193.784999999996</c:v>
                </c:pt>
                <c:pt idx="3540">
                  <c:v>38223.784999999996</c:v>
                </c:pt>
                <c:pt idx="3541">
                  <c:v>38253.784999999996</c:v>
                </c:pt>
                <c:pt idx="3542">
                  <c:v>38283.784999999996</c:v>
                </c:pt>
                <c:pt idx="3543">
                  <c:v>38313.784999999996</c:v>
                </c:pt>
                <c:pt idx="3544">
                  <c:v>38343.784999999996</c:v>
                </c:pt>
                <c:pt idx="3545">
                  <c:v>38373.784999999996</c:v>
                </c:pt>
                <c:pt idx="3546">
                  <c:v>38403.784999999996</c:v>
                </c:pt>
                <c:pt idx="3547">
                  <c:v>38433.784999999996</c:v>
                </c:pt>
                <c:pt idx="3548">
                  <c:v>38463.784999999996</c:v>
                </c:pt>
                <c:pt idx="3549">
                  <c:v>38493.784999999996</c:v>
                </c:pt>
                <c:pt idx="3550">
                  <c:v>38523.784999999996</c:v>
                </c:pt>
                <c:pt idx="3551">
                  <c:v>38553.784999999996</c:v>
                </c:pt>
                <c:pt idx="3552">
                  <c:v>38583.784999999996</c:v>
                </c:pt>
                <c:pt idx="3553">
                  <c:v>38613.784999999996</c:v>
                </c:pt>
                <c:pt idx="3554">
                  <c:v>38643.784999999996</c:v>
                </c:pt>
                <c:pt idx="3555">
                  <c:v>38673.784999999996</c:v>
                </c:pt>
                <c:pt idx="3556">
                  <c:v>38703.784999999996</c:v>
                </c:pt>
                <c:pt idx="3557">
                  <c:v>38733.784999999996</c:v>
                </c:pt>
                <c:pt idx="3558">
                  <c:v>38763.784999999996</c:v>
                </c:pt>
                <c:pt idx="3559">
                  <c:v>38793.784999999996</c:v>
                </c:pt>
                <c:pt idx="3560">
                  <c:v>38823.784999999996</c:v>
                </c:pt>
                <c:pt idx="3561">
                  <c:v>38853.784999999996</c:v>
                </c:pt>
                <c:pt idx="3562">
                  <c:v>38883.784999999996</c:v>
                </c:pt>
                <c:pt idx="3563">
                  <c:v>38913.784999999996</c:v>
                </c:pt>
                <c:pt idx="3564">
                  <c:v>38943.784999999996</c:v>
                </c:pt>
                <c:pt idx="3565">
                  <c:v>38973.784999999996</c:v>
                </c:pt>
                <c:pt idx="3566">
                  <c:v>39003.784999999996</c:v>
                </c:pt>
                <c:pt idx="3567">
                  <c:v>39033.784999999996</c:v>
                </c:pt>
                <c:pt idx="3568">
                  <c:v>39063.784999999996</c:v>
                </c:pt>
                <c:pt idx="3569">
                  <c:v>39093.784999999996</c:v>
                </c:pt>
                <c:pt idx="3570">
                  <c:v>39123.784999999996</c:v>
                </c:pt>
                <c:pt idx="3571">
                  <c:v>39153.784999999996</c:v>
                </c:pt>
                <c:pt idx="3572">
                  <c:v>39183.784999999996</c:v>
                </c:pt>
                <c:pt idx="3573">
                  <c:v>39213.784999999996</c:v>
                </c:pt>
                <c:pt idx="3574">
                  <c:v>39243.784999999996</c:v>
                </c:pt>
                <c:pt idx="3575">
                  <c:v>39273.784999999996</c:v>
                </c:pt>
                <c:pt idx="3576">
                  <c:v>39303.784999999996</c:v>
                </c:pt>
                <c:pt idx="3577">
                  <c:v>39333.784999999996</c:v>
                </c:pt>
                <c:pt idx="3578">
                  <c:v>39363.784999999996</c:v>
                </c:pt>
                <c:pt idx="3579">
                  <c:v>39393.784999999996</c:v>
                </c:pt>
                <c:pt idx="3580">
                  <c:v>39423.784999999996</c:v>
                </c:pt>
                <c:pt idx="3581">
                  <c:v>39453.784999999996</c:v>
                </c:pt>
                <c:pt idx="3582">
                  <c:v>39483.784999999996</c:v>
                </c:pt>
                <c:pt idx="3583">
                  <c:v>39513.784999999996</c:v>
                </c:pt>
                <c:pt idx="3584">
                  <c:v>39543.784999999996</c:v>
                </c:pt>
                <c:pt idx="3585">
                  <c:v>39573.784999999996</c:v>
                </c:pt>
                <c:pt idx="3586">
                  <c:v>39603.784999999996</c:v>
                </c:pt>
                <c:pt idx="3587">
                  <c:v>39633.784999999996</c:v>
                </c:pt>
                <c:pt idx="3588">
                  <c:v>39663.784999999996</c:v>
                </c:pt>
                <c:pt idx="3589">
                  <c:v>39693.784999999996</c:v>
                </c:pt>
                <c:pt idx="3590">
                  <c:v>39723.784999999996</c:v>
                </c:pt>
                <c:pt idx="3591">
                  <c:v>39753.784999999996</c:v>
                </c:pt>
                <c:pt idx="3592">
                  <c:v>39783.784999999996</c:v>
                </c:pt>
                <c:pt idx="3593">
                  <c:v>39813.784999999996</c:v>
                </c:pt>
                <c:pt idx="3594">
                  <c:v>39843.784999999996</c:v>
                </c:pt>
                <c:pt idx="3595">
                  <c:v>39873.784999999996</c:v>
                </c:pt>
                <c:pt idx="3596">
                  <c:v>39903.784999999996</c:v>
                </c:pt>
                <c:pt idx="3597">
                  <c:v>39933.784999999996</c:v>
                </c:pt>
                <c:pt idx="3598">
                  <c:v>39963.784999999996</c:v>
                </c:pt>
                <c:pt idx="3599">
                  <c:v>39993.784999999996</c:v>
                </c:pt>
                <c:pt idx="3600">
                  <c:v>40023.784999999996</c:v>
                </c:pt>
                <c:pt idx="3601">
                  <c:v>40053.784999999996</c:v>
                </c:pt>
                <c:pt idx="3602">
                  <c:v>40083.784999999996</c:v>
                </c:pt>
                <c:pt idx="3603">
                  <c:v>40113.784999999996</c:v>
                </c:pt>
                <c:pt idx="3604">
                  <c:v>40143.784999999996</c:v>
                </c:pt>
                <c:pt idx="3605">
                  <c:v>40173.784999999996</c:v>
                </c:pt>
                <c:pt idx="3606">
                  <c:v>40203.784999999996</c:v>
                </c:pt>
                <c:pt idx="3607">
                  <c:v>40233.784999999996</c:v>
                </c:pt>
                <c:pt idx="3608">
                  <c:v>40263.784999999996</c:v>
                </c:pt>
                <c:pt idx="3609">
                  <c:v>40293.784999999996</c:v>
                </c:pt>
                <c:pt idx="3610">
                  <c:v>40323.784999999996</c:v>
                </c:pt>
                <c:pt idx="3611">
                  <c:v>40353.784999999996</c:v>
                </c:pt>
                <c:pt idx="3612">
                  <c:v>40383.784999999996</c:v>
                </c:pt>
                <c:pt idx="3613">
                  <c:v>40413.784999999996</c:v>
                </c:pt>
                <c:pt idx="3614">
                  <c:v>40443.784999999996</c:v>
                </c:pt>
                <c:pt idx="3615">
                  <c:v>40473.784999999996</c:v>
                </c:pt>
                <c:pt idx="3616">
                  <c:v>40503.784999999996</c:v>
                </c:pt>
                <c:pt idx="3617">
                  <c:v>40533.784999999996</c:v>
                </c:pt>
                <c:pt idx="3618">
                  <c:v>40563.784999999996</c:v>
                </c:pt>
                <c:pt idx="3619">
                  <c:v>40593.784999999996</c:v>
                </c:pt>
                <c:pt idx="3620">
                  <c:v>40623.784999999996</c:v>
                </c:pt>
                <c:pt idx="3621">
                  <c:v>40653.784999999996</c:v>
                </c:pt>
                <c:pt idx="3622">
                  <c:v>40683.784999999996</c:v>
                </c:pt>
                <c:pt idx="3623">
                  <c:v>40713.784999999996</c:v>
                </c:pt>
                <c:pt idx="3624">
                  <c:v>40743.784999999996</c:v>
                </c:pt>
                <c:pt idx="3625">
                  <c:v>40773.784999999996</c:v>
                </c:pt>
                <c:pt idx="3626">
                  <c:v>40803.784999999996</c:v>
                </c:pt>
                <c:pt idx="3627">
                  <c:v>40833.784999999996</c:v>
                </c:pt>
                <c:pt idx="3628">
                  <c:v>40863.784999999996</c:v>
                </c:pt>
                <c:pt idx="3629">
                  <c:v>40893.784999999996</c:v>
                </c:pt>
                <c:pt idx="3630">
                  <c:v>40923.784999999996</c:v>
                </c:pt>
                <c:pt idx="3631">
                  <c:v>40953.784999999996</c:v>
                </c:pt>
                <c:pt idx="3632">
                  <c:v>40983.784999999996</c:v>
                </c:pt>
                <c:pt idx="3633">
                  <c:v>41013.784999999996</c:v>
                </c:pt>
                <c:pt idx="3634">
                  <c:v>41043.784999999996</c:v>
                </c:pt>
                <c:pt idx="3635">
                  <c:v>41073.784999999996</c:v>
                </c:pt>
                <c:pt idx="3636">
                  <c:v>41103.784999999996</c:v>
                </c:pt>
                <c:pt idx="3637">
                  <c:v>41133.784999999996</c:v>
                </c:pt>
                <c:pt idx="3638">
                  <c:v>41163.784999999996</c:v>
                </c:pt>
                <c:pt idx="3639">
                  <c:v>41193.784999999996</c:v>
                </c:pt>
                <c:pt idx="3640">
                  <c:v>41223.784999999996</c:v>
                </c:pt>
                <c:pt idx="3641">
                  <c:v>41253.784999999996</c:v>
                </c:pt>
                <c:pt idx="3642">
                  <c:v>41283.784999999996</c:v>
                </c:pt>
                <c:pt idx="3643">
                  <c:v>41313.784999999996</c:v>
                </c:pt>
                <c:pt idx="3644">
                  <c:v>41343.784999999996</c:v>
                </c:pt>
                <c:pt idx="3645">
                  <c:v>41373.784999999996</c:v>
                </c:pt>
                <c:pt idx="3646">
                  <c:v>41403.784999999996</c:v>
                </c:pt>
                <c:pt idx="3647">
                  <c:v>41433.784999999996</c:v>
                </c:pt>
                <c:pt idx="3648">
                  <c:v>41463.784999999996</c:v>
                </c:pt>
                <c:pt idx="3649">
                  <c:v>41493.784999999996</c:v>
                </c:pt>
                <c:pt idx="3650">
                  <c:v>41523.784999999996</c:v>
                </c:pt>
                <c:pt idx="3651">
                  <c:v>41553.784999999996</c:v>
                </c:pt>
                <c:pt idx="3652">
                  <c:v>41583.784999999996</c:v>
                </c:pt>
                <c:pt idx="3653">
                  <c:v>41613.784999999996</c:v>
                </c:pt>
                <c:pt idx="3654">
                  <c:v>41643.784999999996</c:v>
                </c:pt>
                <c:pt idx="3655">
                  <c:v>41673.784999999996</c:v>
                </c:pt>
                <c:pt idx="3656">
                  <c:v>41703.784999999996</c:v>
                </c:pt>
                <c:pt idx="3657">
                  <c:v>41733.784999999996</c:v>
                </c:pt>
                <c:pt idx="3658">
                  <c:v>41763.784999999996</c:v>
                </c:pt>
                <c:pt idx="3659">
                  <c:v>41793.784999999996</c:v>
                </c:pt>
                <c:pt idx="3660">
                  <c:v>41823.784999999996</c:v>
                </c:pt>
                <c:pt idx="3661">
                  <c:v>41853.784999999996</c:v>
                </c:pt>
                <c:pt idx="3662">
                  <c:v>41883.784999999996</c:v>
                </c:pt>
                <c:pt idx="3663">
                  <c:v>41913.784999999996</c:v>
                </c:pt>
                <c:pt idx="3664">
                  <c:v>41943.784999999996</c:v>
                </c:pt>
                <c:pt idx="3665">
                  <c:v>41973.784999999996</c:v>
                </c:pt>
                <c:pt idx="3666">
                  <c:v>42003.784999999996</c:v>
                </c:pt>
                <c:pt idx="3667">
                  <c:v>42033.784999999996</c:v>
                </c:pt>
                <c:pt idx="3668">
                  <c:v>42063.784999999996</c:v>
                </c:pt>
                <c:pt idx="3669">
                  <c:v>42093.784999999996</c:v>
                </c:pt>
                <c:pt idx="3670">
                  <c:v>42123.784999999996</c:v>
                </c:pt>
                <c:pt idx="3671">
                  <c:v>42153.784999999996</c:v>
                </c:pt>
                <c:pt idx="3672">
                  <c:v>42183.784999999996</c:v>
                </c:pt>
                <c:pt idx="3673">
                  <c:v>42213.784999999996</c:v>
                </c:pt>
                <c:pt idx="3674">
                  <c:v>42243.784999999996</c:v>
                </c:pt>
                <c:pt idx="3675">
                  <c:v>42273.784999999996</c:v>
                </c:pt>
                <c:pt idx="3676">
                  <c:v>42303.784999999996</c:v>
                </c:pt>
                <c:pt idx="3677">
                  <c:v>42333.784999999996</c:v>
                </c:pt>
                <c:pt idx="3678">
                  <c:v>42363.784999999996</c:v>
                </c:pt>
                <c:pt idx="3679">
                  <c:v>42393.784999999996</c:v>
                </c:pt>
                <c:pt idx="3680">
                  <c:v>42423.784999999996</c:v>
                </c:pt>
                <c:pt idx="3681">
                  <c:v>42453.784999999996</c:v>
                </c:pt>
                <c:pt idx="3682">
                  <c:v>42483.784999999996</c:v>
                </c:pt>
                <c:pt idx="3683">
                  <c:v>42513.784999999996</c:v>
                </c:pt>
                <c:pt idx="3684">
                  <c:v>42543.784999999996</c:v>
                </c:pt>
                <c:pt idx="3685">
                  <c:v>42573.784999999996</c:v>
                </c:pt>
                <c:pt idx="3686">
                  <c:v>42603.784999999996</c:v>
                </c:pt>
                <c:pt idx="3687">
                  <c:v>42633.784999999996</c:v>
                </c:pt>
                <c:pt idx="3688">
                  <c:v>42663.784999999996</c:v>
                </c:pt>
                <c:pt idx="3689">
                  <c:v>42693.784999999996</c:v>
                </c:pt>
                <c:pt idx="3690">
                  <c:v>42723.784999999996</c:v>
                </c:pt>
                <c:pt idx="3691">
                  <c:v>42753.784999999996</c:v>
                </c:pt>
                <c:pt idx="3692">
                  <c:v>42783.784999999996</c:v>
                </c:pt>
                <c:pt idx="3693">
                  <c:v>42813.784999999996</c:v>
                </c:pt>
                <c:pt idx="3694">
                  <c:v>42843.784999999996</c:v>
                </c:pt>
                <c:pt idx="3695">
                  <c:v>42873.784999999996</c:v>
                </c:pt>
                <c:pt idx="3696">
                  <c:v>42903.784999999996</c:v>
                </c:pt>
                <c:pt idx="3697">
                  <c:v>42933.784999999996</c:v>
                </c:pt>
                <c:pt idx="3698">
                  <c:v>42963.784999999996</c:v>
                </c:pt>
                <c:pt idx="3699">
                  <c:v>42993.784999999996</c:v>
                </c:pt>
                <c:pt idx="3700">
                  <c:v>43023.784999999996</c:v>
                </c:pt>
                <c:pt idx="3701">
                  <c:v>43053.784999999996</c:v>
                </c:pt>
                <c:pt idx="3702">
                  <c:v>43083.784999999996</c:v>
                </c:pt>
                <c:pt idx="3703">
                  <c:v>43113.784999999996</c:v>
                </c:pt>
                <c:pt idx="3704">
                  <c:v>43143.784999999996</c:v>
                </c:pt>
                <c:pt idx="3705">
                  <c:v>43173.784999999996</c:v>
                </c:pt>
                <c:pt idx="3706">
                  <c:v>43203.784999999996</c:v>
                </c:pt>
                <c:pt idx="3707">
                  <c:v>43233.784999999996</c:v>
                </c:pt>
                <c:pt idx="3708">
                  <c:v>43263.784999999996</c:v>
                </c:pt>
                <c:pt idx="3709">
                  <c:v>43293.784999999996</c:v>
                </c:pt>
                <c:pt idx="3710">
                  <c:v>43323.784999999996</c:v>
                </c:pt>
                <c:pt idx="3711">
                  <c:v>43353.784999999996</c:v>
                </c:pt>
                <c:pt idx="3712">
                  <c:v>43383.784999999996</c:v>
                </c:pt>
                <c:pt idx="3713">
                  <c:v>43413.784999999996</c:v>
                </c:pt>
                <c:pt idx="3714">
                  <c:v>43443.784999999996</c:v>
                </c:pt>
                <c:pt idx="3715">
                  <c:v>43473.784999999996</c:v>
                </c:pt>
                <c:pt idx="3716">
                  <c:v>43503.784999999996</c:v>
                </c:pt>
                <c:pt idx="3717">
                  <c:v>43533.784999999996</c:v>
                </c:pt>
                <c:pt idx="3718">
                  <c:v>43563.784999999996</c:v>
                </c:pt>
                <c:pt idx="3719">
                  <c:v>43593.784999999996</c:v>
                </c:pt>
                <c:pt idx="3720">
                  <c:v>43623.784999999996</c:v>
                </c:pt>
                <c:pt idx="3721">
                  <c:v>43653.784999999996</c:v>
                </c:pt>
                <c:pt idx="3722">
                  <c:v>43683.784999999996</c:v>
                </c:pt>
                <c:pt idx="3723">
                  <c:v>43713.784999999996</c:v>
                </c:pt>
                <c:pt idx="3724">
                  <c:v>43743.784999999996</c:v>
                </c:pt>
                <c:pt idx="3725">
                  <c:v>43773.784999999996</c:v>
                </c:pt>
                <c:pt idx="3726">
                  <c:v>43803.784999999996</c:v>
                </c:pt>
                <c:pt idx="3727">
                  <c:v>43833.784999999996</c:v>
                </c:pt>
                <c:pt idx="3728">
                  <c:v>43863.784999999996</c:v>
                </c:pt>
                <c:pt idx="3729">
                  <c:v>43893.784999999996</c:v>
                </c:pt>
                <c:pt idx="3730">
                  <c:v>43923.784999999996</c:v>
                </c:pt>
                <c:pt idx="3731">
                  <c:v>43953.784999999996</c:v>
                </c:pt>
                <c:pt idx="3732">
                  <c:v>43983.784999999996</c:v>
                </c:pt>
                <c:pt idx="3733">
                  <c:v>44013.784999999996</c:v>
                </c:pt>
                <c:pt idx="3734">
                  <c:v>44043.784999999996</c:v>
                </c:pt>
                <c:pt idx="3735">
                  <c:v>44073.784999999996</c:v>
                </c:pt>
                <c:pt idx="3736">
                  <c:v>44103.784999999996</c:v>
                </c:pt>
                <c:pt idx="3737">
                  <c:v>44133.784999999996</c:v>
                </c:pt>
                <c:pt idx="3738">
                  <c:v>44163.784999999996</c:v>
                </c:pt>
                <c:pt idx="3739">
                  <c:v>44193.784999999996</c:v>
                </c:pt>
                <c:pt idx="3740">
                  <c:v>44223.784999999996</c:v>
                </c:pt>
                <c:pt idx="3741">
                  <c:v>44253.784999999996</c:v>
                </c:pt>
                <c:pt idx="3742">
                  <c:v>44283.784999999996</c:v>
                </c:pt>
                <c:pt idx="3743">
                  <c:v>44313.784999999996</c:v>
                </c:pt>
                <c:pt idx="3744">
                  <c:v>44343.784999999996</c:v>
                </c:pt>
                <c:pt idx="3745">
                  <c:v>44373.784999999996</c:v>
                </c:pt>
                <c:pt idx="3746">
                  <c:v>44403.784999999996</c:v>
                </c:pt>
                <c:pt idx="3747">
                  <c:v>44433.784999999996</c:v>
                </c:pt>
                <c:pt idx="3748">
                  <c:v>44463.784999999996</c:v>
                </c:pt>
                <c:pt idx="3749">
                  <c:v>44493.784999999996</c:v>
                </c:pt>
                <c:pt idx="3750">
                  <c:v>44523.784999999996</c:v>
                </c:pt>
                <c:pt idx="3751">
                  <c:v>44553.784999999996</c:v>
                </c:pt>
                <c:pt idx="3752">
                  <c:v>44583.784999999996</c:v>
                </c:pt>
                <c:pt idx="3753">
                  <c:v>44613.784999999996</c:v>
                </c:pt>
                <c:pt idx="3754">
                  <c:v>44643.784999999996</c:v>
                </c:pt>
                <c:pt idx="3755">
                  <c:v>44673.784999999996</c:v>
                </c:pt>
                <c:pt idx="3756">
                  <c:v>44703.784999999996</c:v>
                </c:pt>
                <c:pt idx="3757">
                  <c:v>44733.784999999996</c:v>
                </c:pt>
                <c:pt idx="3758">
                  <c:v>44763.784999999996</c:v>
                </c:pt>
                <c:pt idx="3759">
                  <c:v>44793.784999999996</c:v>
                </c:pt>
                <c:pt idx="3760">
                  <c:v>44823.784999999996</c:v>
                </c:pt>
                <c:pt idx="3761">
                  <c:v>44853.784999999996</c:v>
                </c:pt>
                <c:pt idx="3762">
                  <c:v>44883.784999999996</c:v>
                </c:pt>
                <c:pt idx="3763">
                  <c:v>44913.784999999996</c:v>
                </c:pt>
                <c:pt idx="3764">
                  <c:v>44943.784999999996</c:v>
                </c:pt>
                <c:pt idx="3765">
                  <c:v>44973.784999999996</c:v>
                </c:pt>
                <c:pt idx="3766">
                  <c:v>45003.784999999996</c:v>
                </c:pt>
                <c:pt idx="3767">
                  <c:v>45033.784999999996</c:v>
                </c:pt>
                <c:pt idx="3768">
                  <c:v>45063.784999999996</c:v>
                </c:pt>
                <c:pt idx="3769">
                  <c:v>45093.784999999996</c:v>
                </c:pt>
                <c:pt idx="3770">
                  <c:v>45123.784999999996</c:v>
                </c:pt>
                <c:pt idx="3771">
                  <c:v>45153.784999999996</c:v>
                </c:pt>
                <c:pt idx="3772">
                  <c:v>45183.784999999996</c:v>
                </c:pt>
                <c:pt idx="3773">
                  <c:v>45213.784999999996</c:v>
                </c:pt>
                <c:pt idx="3774">
                  <c:v>45243.784999999996</c:v>
                </c:pt>
                <c:pt idx="3775">
                  <c:v>45273.784999999996</c:v>
                </c:pt>
                <c:pt idx="3776">
                  <c:v>45303.784999999996</c:v>
                </c:pt>
                <c:pt idx="3777">
                  <c:v>45333.784999999996</c:v>
                </c:pt>
                <c:pt idx="3778">
                  <c:v>45363.784999999996</c:v>
                </c:pt>
                <c:pt idx="3779">
                  <c:v>45393.784999999996</c:v>
                </c:pt>
                <c:pt idx="3780">
                  <c:v>45423.784999999996</c:v>
                </c:pt>
                <c:pt idx="3781">
                  <c:v>45453.784999999996</c:v>
                </c:pt>
                <c:pt idx="3782">
                  <c:v>45483.784999999996</c:v>
                </c:pt>
                <c:pt idx="3783">
                  <c:v>45513.784999999996</c:v>
                </c:pt>
                <c:pt idx="3784">
                  <c:v>45543.784999999996</c:v>
                </c:pt>
                <c:pt idx="3785">
                  <c:v>45573.784999999996</c:v>
                </c:pt>
                <c:pt idx="3786">
                  <c:v>45603.784999999996</c:v>
                </c:pt>
                <c:pt idx="3787">
                  <c:v>45633.784999999996</c:v>
                </c:pt>
                <c:pt idx="3788">
                  <c:v>45663.784999999996</c:v>
                </c:pt>
                <c:pt idx="3789">
                  <c:v>45693.784999999996</c:v>
                </c:pt>
                <c:pt idx="3790">
                  <c:v>45723.784999999996</c:v>
                </c:pt>
                <c:pt idx="3791">
                  <c:v>45753.784999999996</c:v>
                </c:pt>
                <c:pt idx="3792">
                  <c:v>45783.784999999996</c:v>
                </c:pt>
                <c:pt idx="3793">
                  <c:v>45813.784999999996</c:v>
                </c:pt>
                <c:pt idx="3794">
                  <c:v>45843.784999999996</c:v>
                </c:pt>
                <c:pt idx="3795">
                  <c:v>45873.784999999996</c:v>
                </c:pt>
                <c:pt idx="3796">
                  <c:v>45903.784999999996</c:v>
                </c:pt>
                <c:pt idx="3797">
                  <c:v>45933.784999999996</c:v>
                </c:pt>
                <c:pt idx="3798">
                  <c:v>45963.784999999996</c:v>
                </c:pt>
                <c:pt idx="3799">
                  <c:v>45993.784999999996</c:v>
                </c:pt>
                <c:pt idx="3800">
                  <c:v>46023.784999999996</c:v>
                </c:pt>
                <c:pt idx="3801">
                  <c:v>46053.784999999996</c:v>
                </c:pt>
                <c:pt idx="3802">
                  <c:v>46083.784999999996</c:v>
                </c:pt>
                <c:pt idx="3803">
                  <c:v>46113.784999999996</c:v>
                </c:pt>
                <c:pt idx="3804">
                  <c:v>46143.784999999996</c:v>
                </c:pt>
                <c:pt idx="3805">
                  <c:v>46173.784999999996</c:v>
                </c:pt>
                <c:pt idx="3806">
                  <c:v>46203.784999999996</c:v>
                </c:pt>
                <c:pt idx="3807">
                  <c:v>46233.784999999996</c:v>
                </c:pt>
                <c:pt idx="3808">
                  <c:v>46263.784999999996</c:v>
                </c:pt>
                <c:pt idx="3809">
                  <c:v>46293.784999999996</c:v>
                </c:pt>
                <c:pt idx="3810">
                  <c:v>46323.784999999996</c:v>
                </c:pt>
                <c:pt idx="3811">
                  <c:v>46353.784999999996</c:v>
                </c:pt>
                <c:pt idx="3812">
                  <c:v>46383.784999999996</c:v>
                </c:pt>
                <c:pt idx="3813">
                  <c:v>46413.784999999996</c:v>
                </c:pt>
                <c:pt idx="3814">
                  <c:v>46443.784999999996</c:v>
                </c:pt>
                <c:pt idx="3815">
                  <c:v>46473.784999999996</c:v>
                </c:pt>
                <c:pt idx="3816">
                  <c:v>46503.784999999996</c:v>
                </c:pt>
                <c:pt idx="3817">
                  <c:v>46533.784999999996</c:v>
                </c:pt>
                <c:pt idx="3818">
                  <c:v>46563.784999999996</c:v>
                </c:pt>
                <c:pt idx="3819">
                  <c:v>46593.784999999996</c:v>
                </c:pt>
                <c:pt idx="3820">
                  <c:v>46623.784999999996</c:v>
                </c:pt>
                <c:pt idx="3821">
                  <c:v>46653.784999999996</c:v>
                </c:pt>
                <c:pt idx="3822">
                  <c:v>46683.784999999996</c:v>
                </c:pt>
                <c:pt idx="3823">
                  <c:v>46713.784999999996</c:v>
                </c:pt>
                <c:pt idx="3824">
                  <c:v>46743.784999999996</c:v>
                </c:pt>
                <c:pt idx="3825">
                  <c:v>46773.784999999996</c:v>
                </c:pt>
                <c:pt idx="3826">
                  <c:v>46803.784999999996</c:v>
                </c:pt>
                <c:pt idx="3827">
                  <c:v>46833.784999999996</c:v>
                </c:pt>
                <c:pt idx="3828">
                  <c:v>46863.784999999996</c:v>
                </c:pt>
                <c:pt idx="3829">
                  <c:v>46893.784999999996</c:v>
                </c:pt>
                <c:pt idx="3830">
                  <c:v>46923.784999999996</c:v>
                </c:pt>
                <c:pt idx="3831">
                  <c:v>46953.784999999996</c:v>
                </c:pt>
                <c:pt idx="3832">
                  <c:v>46983.784999999996</c:v>
                </c:pt>
                <c:pt idx="3833">
                  <c:v>47013.784999999996</c:v>
                </c:pt>
                <c:pt idx="3834">
                  <c:v>47043.784999999996</c:v>
                </c:pt>
                <c:pt idx="3835">
                  <c:v>47073.784999999996</c:v>
                </c:pt>
                <c:pt idx="3836">
                  <c:v>47103.784999999996</c:v>
                </c:pt>
                <c:pt idx="3837">
                  <c:v>47133.784999999996</c:v>
                </c:pt>
                <c:pt idx="3838">
                  <c:v>47163.784999999996</c:v>
                </c:pt>
                <c:pt idx="3839">
                  <c:v>47193.784999999996</c:v>
                </c:pt>
                <c:pt idx="3840">
                  <c:v>47223.784999999996</c:v>
                </c:pt>
                <c:pt idx="3841">
                  <c:v>47253.784999999996</c:v>
                </c:pt>
                <c:pt idx="3842">
                  <c:v>47283.784999999996</c:v>
                </c:pt>
                <c:pt idx="3843">
                  <c:v>47313.784999999996</c:v>
                </c:pt>
                <c:pt idx="3844">
                  <c:v>47343.784999999996</c:v>
                </c:pt>
                <c:pt idx="3845">
                  <c:v>47373.784999999996</c:v>
                </c:pt>
                <c:pt idx="3846">
                  <c:v>47403.784999999996</c:v>
                </c:pt>
                <c:pt idx="3847">
                  <c:v>47433.784999999996</c:v>
                </c:pt>
                <c:pt idx="3848">
                  <c:v>47463.784999999996</c:v>
                </c:pt>
                <c:pt idx="3849">
                  <c:v>47493.784999999996</c:v>
                </c:pt>
                <c:pt idx="3850">
                  <c:v>47523.784999999996</c:v>
                </c:pt>
                <c:pt idx="3851">
                  <c:v>47553.784999999996</c:v>
                </c:pt>
                <c:pt idx="3852">
                  <c:v>47583.784999999996</c:v>
                </c:pt>
                <c:pt idx="3853">
                  <c:v>47613.784999999996</c:v>
                </c:pt>
                <c:pt idx="3854">
                  <c:v>47643.784999999996</c:v>
                </c:pt>
                <c:pt idx="3855">
                  <c:v>47673.784999999996</c:v>
                </c:pt>
                <c:pt idx="3856">
                  <c:v>47703.784999999996</c:v>
                </c:pt>
                <c:pt idx="3857">
                  <c:v>47733.784999999996</c:v>
                </c:pt>
                <c:pt idx="3858">
                  <c:v>47763.784999999996</c:v>
                </c:pt>
                <c:pt idx="3859">
                  <c:v>47793.784999999996</c:v>
                </c:pt>
                <c:pt idx="3860">
                  <c:v>47823.784999999996</c:v>
                </c:pt>
                <c:pt idx="3861">
                  <c:v>47853.784999999996</c:v>
                </c:pt>
                <c:pt idx="3862">
                  <c:v>47883.784999999996</c:v>
                </c:pt>
                <c:pt idx="3863">
                  <c:v>47913.784999999996</c:v>
                </c:pt>
                <c:pt idx="3864">
                  <c:v>47943.784999999996</c:v>
                </c:pt>
                <c:pt idx="3865">
                  <c:v>47973.784999999996</c:v>
                </c:pt>
                <c:pt idx="3866">
                  <c:v>48003.784999999996</c:v>
                </c:pt>
                <c:pt idx="3867">
                  <c:v>48033.784999999996</c:v>
                </c:pt>
                <c:pt idx="3868">
                  <c:v>48063.784999999996</c:v>
                </c:pt>
                <c:pt idx="3869">
                  <c:v>48093.784999999996</c:v>
                </c:pt>
                <c:pt idx="3870">
                  <c:v>48123.784999999996</c:v>
                </c:pt>
                <c:pt idx="3871">
                  <c:v>48153.784999999996</c:v>
                </c:pt>
                <c:pt idx="3872">
                  <c:v>48183.784999999996</c:v>
                </c:pt>
                <c:pt idx="3873">
                  <c:v>48213.784999999996</c:v>
                </c:pt>
                <c:pt idx="3874">
                  <c:v>48243.784999999996</c:v>
                </c:pt>
                <c:pt idx="3875">
                  <c:v>48273.784999999996</c:v>
                </c:pt>
                <c:pt idx="3876">
                  <c:v>48303.784999999996</c:v>
                </c:pt>
                <c:pt idx="3877">
                  <c:v>48333.784999999996</c:v>
                </c:pt>
                <c:pt idx="3878">
                  <c:v>48363.784999999996</c:v>
                </c:pt>
                <c:pt idx="3879">
                  <c:v>48393.784999999996</c:v>
                </c:pt>
                <c:pt idx="3880">
                  <c:v>48423.784999999996</c:v>
                </c:pt>
                <c:pt idx="3881">
                  <c:v>48453.784999999996</c:v>
                </c:pt>
                <c:pt idx="3882">
                  <c:v>48483.784999999996</c:v>
                </c:pt>
                <c:pt idx="3883">
                  <c:v>48513.784999999996</c:v>
                </c:pt>
                <c:pt idx="3884">
                  <c:v>48543.784999999996</c:v>
                </c:pt>
                <c:pt idx="3885">
                  <c:v>48573.784999999996</c:v>
                </c:pt>
                <c:pt idx="3886">
                  <c:v>48603.784999999996</c:v>
                </c:pt>
                <c:pt idx="3887">
                  <c:v>48633.784999999996</c:v>
                </c:pt>
                <c:pt idx="3888">
                  <c:v>48663.784999999996</c:v>
                </c:pt>
                <c:pt idx="3889">
                  <c:v>48693.784999999996</c:v>
                </c:pt>
                <c:pt idx="3890">
                  <c:v>48723.784999999996</c:v>
                </c:pt>
                <c:pt idx="3891">
                  <c:v>48753.784999999996</c:v>
                </c:pt>
                <c:pt idx="3892">
                  <c:v>48783.784999999996</c:v>
                </c:pt>
                <c:pt idx="3893">
                  <c:v>48813.784999999996</c:v>
                </c:pt>
                <c:pt idx="3894">
                  <c:v>48843.784999999996</c:v>
                </c:pt>
                <c:pt idx="3895">
                  <c:v>48873.784999999996</c:v>
                </c:pt>
                <c:pt idx="3896">
                  <c:v>48903.784999999996</c:v>
                </c:pt>
                <c:pt idx="3897">
                  <c:v>48933.784999999996</c:v>
                </c:pt>
                <c:pt idx="3898">
                  <c:v>48963.784999999996</c:v>
                </c:pt>
                <c:pt idx="3899">
                  <c:v>48993.784999999996</c:v>
                </c:pt>
                <c:pt idx="3900">
                  <c:v>49023.784999999996</c:v>
                </c:pt>
                <c:pt idx="3901">
                  <c:v>49053.784999999996</c:v>
                </c:pt>
                <c:pt idx="3902">
                  <c:v>49083.784999999996</c:v>
                </c:pt>
                <c:pt idx="3903">
                  <c:v>49113.784999999996</c:v>
                </c:pt>
                <c:pt idx="3904">
                  <c:v>49143.784999999996</c:v>
                </c:pt>
                <c:pt idx="3905">
                  <c:v>49173.784999999996</c:v>
                </c:pt>
                <c:pt idx="3906">
                  <c:v>49203.784999999996</c:v>
                </c:pt>
                <c:pt idx="3907">
                  <c:v>49233.784999999996</c:v>
                </c:pt>
                <c:pt idx="3908">
                  <c:v>49263.784999999996</c:v>
                </c:pt>
                <c:pt idx="3909">
                  <c:v>49293.784999999996</c:v>
                </c:pt>
                <c:pt idx="3910">
                  <c:v>49323.784999999996</c:v>
                </c:pt>
                <c:pt idx="3911">
                  <c:v>49353.784999999996</c:v>
                </c:pt>
                <c:pt idx="3912">
                  <c:v>49383.784999999996</c:v>
                </c:pt>
                <c:pt idx="3913">
                  <c:v>49413.784999999996</c:v>
                </c:pt>
                <c:pt idx="3914">
                  <c:v>49443.784999999996</c:v>
                </c:pt>
                <c:pt idx="3915">
                  <c:v>49473.784999999996</c:v>
                </c:pt>
                <c:pt idx="3916">
                  <c:v>49503.784999999996</c:v>
                </c:pt>
                <c:pt idx="3917">
                  <c:v>49533.784999999996</c:v>
                </c:pt>
                <c:pt idx="3918">
                  <c:v>49563.784999999996</c:v>
                </c:pt>
                <c:pt idx="3919">
                  <c:v>49593.784999999996</c:v>
                </c:pt>
                <c:pt idx="3920">
                  <c:v>49623.784999999996</c:v>
                </c:pt>
                <c:pt idx="3921">
                  <c:v>49653.784999999996</c:v>
                </c:pt>
                <c:pt idx="3922">
                  <c:v>49683.784999999996</c:v>
                </c:pt>
                <c:pt idx="3923">
                  <c:v>49713.784999999996</c:v>
                </c:pt>
                <c:pt idx="3924">
                  <c:v>49743.784999999996</c:v>
                </c:pt>
                <c:pt idx="3925">
                  <c:v>49773.784999999996</c:v>
                </c:pt>
                <c:pt idx="3926">
                  <c:v>49803.784999999996</c:v>
                </c:pt>
                <c:pt idx="3927">
                  <c:v>49833.784999999996</c:v>
                </c:pt>
                <c:pt idx="3928">
                  <c:v>49863.784999999996</c:v>
                </c:pt>
                <c:pt idx="3929">
                  <c:v>49893.784999999996</c:v>
                </c:pt>
                <c:pt idx="3930">
                  <c:v>49923.784999999996</c:v>
                </c:pt>
                <c:pt idx="3931">
                  <c:v>49953.784999999996</c:v>
                </c:pt>
                <c:pt idx="3932">
                  <c:v>49983.784999999996</c:v>
                </c:pt>
                <c:pt idx="3933">
                  <c:v>50013.784999999996</c:v>
                </c:pt>
                <c:pt idx="3934">
                  <c:v>50043.784999999996</c:v>
                </c:pt>
                <c:pt idx="3935">
                  <c:v>50073.784999999996</c:v>
                </c:pt>
                <c:pt idx="3936">
                  <c:v>50103.784999999996</c:v>
                </c:pt>
                <c:pt idx="3937">
                  <c:v>50133.784999999996</c:v>
                </c:pt>
                <c:pt idx="3938">
                  <c:v>50163.784999999996</c:v>
                </c:pt>
                <c:pt idx="3939">
                  <c:v>50193.784999999996</c:v>
                </c:pt>
                <c:pt idx="3940">
                  <c:v>50223.784999999996</c:v>
                </c:pt>
                <c:pt idx="3941">
                  <c:v>50253.784999999996</c:v>
                </c:pt>
                <c:pt idx="3942">
                  <c:v>50283.784999999996</c:v>
                </c:pt>
                <c:pt idx="3943">
                  <c:v>50313.784999999996</c:v>
                </c:pt>
                <c:pt idx="3944">
                  <c:v>50343.784999999996</c:v>
                </c:pt>
                <c:pt idx="3945">
                  <c:v>50373.784999999996</c:v>
                </c:pt>
                <c:pt idx="3946">
                  <c:v>50403.784999999996</c:v>
                </c:pt>
                <c:pt idx="3947">
                  <c:v>50433.784999999996</c:v>
                </c:pt>
                <c:pt idx="3948">
                  <c:v>50463.784999999996</c:v>
                </c:pt>
                <c:pt idx="3949">
                  <c:v>50493.784999999996</c:v>
                </c:pt>
                <c:pt idx="3950">
                  <c:v>50523.784999999996</c:v>
                </c:pt>
                <c:pt idx="3951">
                  <c:v>50553.784999999996</c:v>
                </c:pt>
                <c:pt idx="3952">
                  <c:v>50583.784999999996</c:v>
                </c:pt>
                <c:pt idx="3953">
                  <c:v>50613.784999999996</c:v>
                </c:pt>
                <c:pt idx="3954">
                  <c:v>50643.784999999996</c:v>
                </c:pt>
                <c:pt idx="3955">
                  <c:v>50673.784999999996</c:v>
                </c:pt>
                <c:pt idx="3956">
                  <c:v>50703.784999999996</c:v>
                </c:pt>
                <c:pt idx="3957">
                  <c:v>50733.784999999996</c:v>
                </c:pt>
                <c:pt idx="3958">
                  <c:v>50763.784999999996</c:v>
                </c:pt>
                <c:pt idx="3959">
                  <c:v>50793.784999999996</c:v>
                </c:pt>
                <c:pt idx="3960">
                  <c:v>50823.784999999996</c:v>
                </c:pt>
                <c:pt idx="3961">
                  <c:v>50853.784999999996</c:v>
                </c:pt>
                <c:pt idx="3962">
                  <c:v>50883.784999999996</c:v>
                </c:pt>
                <c:pt idx="3963">
                  <c:v>50913.784999999996</c:v>
                </c:pt>
                <c:pt idx="3964">
                  <c:v>50943.784999999996</c:v>
                </c:pt>
                <c:pt idx="3965">
                  <c:v>50973.784999999996</c:v>
                </c:pt>
                <c:pt idx="3966">
                  <c:v>51003.784999999996</c:v>
                </c:pt>
                <c:pt idx="3967">
                  <c:v>51033.784999999996</c:v>
                </c:pt>
                <c:pt idx="3968">
                  <c:v>51063.784999999996</c:v>
                </c:pt>
                <c:pt idx="3969">
                  <c:v>51093.784999999996</c:v>
                </c:pt>
                <c:pt idx="3970">
                  <c:v>51123.784999999996</c:v>
                </c:pt>
                <c:pt idx="3971">
                  <c:v>51153.784999999996</c:v>
                </c:pt>
                <c:pt idx="3972">
                  <c:v>51183.784999999996</c:v>
                </c:pt>
                <c:pt idx="3973">
                  <c:v>51213.784999999996</c:v>
                </c:pt>
                <c:pt idx="3974">
                  <c:v>51243.784999999996</c:v>
                </c:pt>
                <c:pt idx="3975">
                  <c:v>51273.784999999996</c:v>
                </c:pt>
                <c:pt idx="3976">
                  <c:v>51303.784999999996</c:v>
                </c:pt>
                <c:pt idx="3977">
                  <c:v>51333.784999999996</c:v>
                </c:pt>
                <c:pt idx="3978">
                  <c:v>51363.784999999996</c:v>
                </c:pt>
                <c:pt idx="3979">
                  <c:v>51393.784999999996</c:v>
                </c:pt>
                <c:pt idx="3980">
                  <c:v>51423.784999999996</c:v>
                </c:pt>
                <c:pt idx="3981">
                  <c:v>51453.784999999996</c:v>
                </c:pt>
                <c:pt idx="3982">
                  <c:v>51483.784999999996</c:v>
                </c:pt>
                <c:pt idx="3983">
                  <c:v>51513.784999999996</c:v>
                </c:pt>
                <c:pt idx="3984">
                  <c:v>51543.784999999996</c:v>
                </c:pt>
                <c:pt idx="3985">
                  <c:v>51573.784999999996</c:v>
                </c:pt>
                <c:pt idx="3986">
                  <c:v>51603.784999999996</c:v>
                </c:pt>
                <c:pt idx="3987">
                  <c:v>51633.784999999996</c:v>
                </c:pt>
                <c:pt idx="3988">
                  <c:v>51663.784999999996</c:v>
                </c:pt>
                <c:pt idx="3989">
                  <c:v>51693.784999999996</c:v>
                </c:pt>
                <c:pt idx="3990">
                  <c:v>51723.784999999996</c:v>
                </c:pt>
                <c:pt idx="3991">
                  <c:v>51753.784999999996</c:v>
                </c:pt>
                <c:pt idx="3992">
                  <c:v>51783.784999999996</c:v>
                </c:pt>
                <c:pt idx="3993">
                  <c:v>51813.784999999996</c:v>
                </c:pt>
                <c:pt idx="3994">
                  <c:v>51843.784999999996</c:v>
                </c:pt>
                <c:pt idx="3995">
                  <c:v>51873.784999999996</c:v>
                </c:pt>
                <c:pt idx="3996">
                  <c:v>51903.784999999996</c:v>
                </c:pt>
                <c:pt idx="3997">
                  <c:v>51933.784999999996</c:v>
                </c:pt>
                <c:pt idx="3998">
                  <c:v>51963.784999999996</c:v>
                </c:pt>
                <c:pt idx="3999">
                  <c:v>51993.784999999996</c:v>
                </c:pt>
                <c:pt idx="4000">
                  <c:v>52023.784999999996</c:v>
                </c:pt>
                <c:pt idx="4001">
                  <c:v>52053.784999999996</c:v>
                </c:pt>
                <c:pt idx="4002">
                  <c:v>52083.784999999996</c:v>
                </c:pt>
                <c:pt idx="4003">
                  <c:v>52113.784999999996</c:v>
                </c:pt>
                <c:pt idx="4004">
                  <c:v>52143.784999999996</c:v>
                </c:pt>
                <c:pt idx="4005">
                  <c:v>52173.784999999996</c:v>
                </c:pt>
                <c:pt idx="4006">
                  <c:v>52203.784999999996</c:v>
                </c:pt>
                <c:pt idx="4007">
                  <c:v>52233.784999999996</c:v>
                </c:pt>
                <c:pt idx="4008">
                  <c:v>52263.784999999996</c:v>
                </c:pt>
                <c:pt idx="4009">
                  <c:v>52293.784999999996</c:v>
                </c:pt>
                <c:pt idx="4010">
                  <c:v>52323.784999999996</c:v>
                </c:pt>
                <c:pt idx="4011">
                  <c:v>52353.784999999996</c:v>
                </c:pt>
                <c:pt idx="4012">
                  <c:v>52383.784999999996</c:v>
                </c:pt>
                <c:pt idx="4013">
                  <c:v>52413.784999999996</c:v>
                </c:pt>
                <c:pt idx="4014">
                  <c:v>52443.784999999996</c:v>
                </c:pt>
                <c:pt idx="4015">
                  <c:v>52473.784999999996</c:v>
                </c:pt>
                <c:pt idx="4016">
                  <c:v>52503.784999999996</c:v>
                </c:pt>
                <c:pt idx="4017">
                  <c:v>52533.784999999996</c:v>
                </c:pt>
                <c:pt idx="4018">
                  <c:v>52563.784999999996</c:v>
                </c:pt>
                <c:pt idx="4019">
                  <c:v>52593.784999999996</c:v>
                </c:pt>
                <c:pt idx="4020">
                  <c:v>52623.784999999996</c:v>
                </c:pt>
                <c:pt idx="4021">
                  <c:v>52653.784999999996</c:v>
                </c:pt>
                <c:pt idx="4022">
                  <c:v>52683.784999999996</c:v>
                </c:pt>
                <c:pt idx="4023">
                  <c:v>52713.784999999996</c:v>
                </c:pt>
                <c:pt idx="4024">
                  <c:v>52743.784999999996</c:v>
                </c:pt>
                <c:pt idx="4025">
                  <c:v>52773.784999999996</c:v>
                </c:pt>
                <c:pt idx="4026">
                  <c:v>52803.784999999996</c:v>
                </c:pt>
                <c:pt idx="4027">
                  <c:v>52833.784999999996</c:v>
                </c:pt>
                <c:pt idx="4028">
                  <c:v>52863.784999999996</c:v>
                </c:pt>
                <c:pt idx="4029">
                  <c:v>52893.784999999996</c:v>
                </c:pt>
                <c:pt idx="4030">
                  <c:v>52923.784999999996</c:v>
                </c:pt>
                <c:pt idx="4031">
                  <c:v>52953.784999999996</c:v>
                </c:pt>
                <c:pt idx="4032">
                  <c:v>52983.784999999996</c:v>
                </c:pt>
                <c:pt idx="4033">
                  <c:v>53013.784999999996</c:v>
                </c:pt>
                <c:pt idx="4034">
                  <c:v>53043.784999999996</c:v>
                </c:pt>
                <c:pt idx="4035">
                  <c:v>53073.784999999996</c:v>
                </c:pt>
                <c:pt idx="4036">
                  <c:v>53103.784999999996</c:v>
                </c:pt>
                <c:pt idx="4037">
                  <c:v>53133.784999999996</c:v>
                </c:pt>
                <c:pt idx="4038">
                  <c:v>53163.784999999996</c:v>
                </c:pt>
                <c:pt idx="4039">
                  <c:v>53193.784999999996</c:v>
                </c:pt>
                <c:pt idx="4040">
                  <c:v>53223.784999999996</c:v>
                </c:pt>
                <c:pt idx="4041">
                  <c:v>53253.784999999996</c:v>
                </c:pt>
                <c:pt idx="4042">
                  <c:v>53283.784999999996</c:v>
                </c:pt>
                <c:pt idx="4043">
                  <c:v>53313.784999999996</c:v>
                </c:pt>
                <c:pt idx="4044">
                  <c:v>53343.784999999996</c:v>
                </c:pt>
                <c:pt idx="4045">
                  <c:v>53373.784999999996</c:v>
                </c:pt>
                <c:pt idx="4046">
                  <c:v>53403.784999999996</c:v>
                </c:pt>
                <c:pt idx="4047">
                  <c:v>53433.784999999996</c:v>
                </c:pt>
                <c:pt idx="4048">
                  <c:v>53463.784999999996</c:v>
                </c:pt>
                <c:pt idx="4049">
                  <c:v>53493.784999999996</c:v>
                </c:pt>
                <c:pt idx="4050">
                  <c:v>53523.784999999996</c:v>
                </c:pt>
                <c:pt idx="4051">
                  <c:v>53553.784999999996</c:v>
                </c:pt>
                <c:pt idx="4052">
                  <c:v>53583.784999999996</c:v>
                </c:pt>
                <c:pt idx="4053">
                  <c:v>53613.784999999996</c:v>
                </c:pt>
                <c:pt idx="4054">
                  <c:v>53643.784999999996</c:v>
                </c:pt>
                <c:pt idx="4055">
                  <c:v>53673.784999999996</c:v>
                </c:pt>
                <c:pt idx="4056">
                  <c:v>53703.784999999996</c:v>
                </c:pt>
                <c:pt idx="4057">
                  <c:v>53733.784999999996</c:v>
                </c:pt>
                <c:pt idx="4058">
                  <c:v>53763.784999999996</c:v>
                </c:pt>
                <c:pt idx="4059">
                  <c:v>53793.784999999996</c:v>
                </c:pt>
                <c:pt idx="4060">
                  <c:v>53823.784999999996</c:v>
                </c:pt>
                <c:pt idx="4061">
                  <c:v>53853.784999999996</c:v>
                </c:pt>
                <c:pt idx="4062">
                  <c:v>53883.784999999996</c:v>
                </c:pt>
                <c:pt idx="4063">
                  <c:v>53913.784999999996</c:v>
                </c:pt>
                <c:pt idx="4064">
                  <c:v>53943.784999999996</c:v>
                </c:pt>
                <c:pt idx="4065">
                  <c:v>53973.784999999996</c:v>
                </c:pt>
                <c:pt idx="4066">
                  <c:v>54003.784999999996</c:v>
                </c:pt>
                <c:pt idx="4067">
                  <c:v>54033.784999999996</c:v>
                </c:pt>
                <c:pt idx="4068">
                  <c:v>54063.784999999996</c:v>
                </c:pt>
                <c:pt idx="4069">
                  <c:v>54093.784999999996</c:v>
                </c:pt>
                <c:pt idx="4070">
                  <c:v>54123.784999999996</c:v>
                </c:pt>
                <c:pt idx="4071">
                  <c:v>54153.784999999996</c:v>
                </c:pt>
                <c:pt idx="4072">
                  <c:v>54183.784999999996</c:v>
                </c:pt>
                <c:pt idx="4073">
                  <c:v>54213.784999999996</c:v>
                </c:pt>
                <c:pt idx="4074">
                  <c:v>54243.784999999996</c:v>
                </c:pt>
                <c:pt idx="4075">
                  <c:v>54273.784999999996</c:v>
                </c:pt>
                <c:pt idx="4076">
                  <c:v>54303.784999999996</c:v>
                </c:pt>
                <c:pt idx="4077">
                  <c:v>54333.784999999996</c:v>
                </c:pt>
                <c:pt idx="4078">
                  <c:v>54363.784999999996</c:v>
                </c:pt>
                <c:pt idx="4079">
                  <c:v>54393.784999999996</c:v>
                </c:pt>
                <c:pt idx="4080">
                  <c:v>54423.784999999996</c:v>
                </c:pt>
                <c:pt idx="4081">
                  <c:v>54453.784999999996</c:v>
                </c:pt>
                <c:pt idx="4082">
                  <c:v>54483.784999999996</c:v>
                </c:pt>
                <c:pt idx="4083">
                  <c:v>54513.784999999996</c:v>
                </c:pt>
                <c:pt idx="4084">
                  <c:v>54543.784999999996</c:v>
                </c:pt>
                <c:pt idx="4085">
                  <c:v>54573.784999999996</c:v>
                </c:pt>
                <c:pt idx="4086">
                  <c:v>54603.784999999996</c:v>
                </c:pt>
                <c:pt idx="4087">
                  <c:v>54633.784999999996</c:v>
                </c:pt>
                <c:pt idx="4088">
                  <c:v>54663.784999999996</c:v>
                </c:pt>
                <c:pt idx="4089">
                  <c:v>54693.784999999996</c:v>
                </c:pt>
                <c:pt idx="4090">
                  <c:v>54723.784999999996</c:v>
                </c:pt>
                <c:pt idx="4091">
                  <c:v>54753.784999999996</c:v>
                </c:pt>
                <c:pt idx="4092">
                  <c:v>54783.784999999996</c:v>
                </c:pt>
                <c:pt idx="4093">
                  <c:v>54813.784999999996</c:v>
                </c:pt>
                <c:pt idx="4094">
                  <c:v>54843.784999999996</c:v>
                </c:pt>
                <c:pt idx="4095">
                  <c:v>54873.784999999996</c:v>
                </c:pt>
                <c:pt idx="4096">
                  <c:v>54903.784999999996</c:v>
                </c:pt>
                <c:pt idx="4097">
                  <c:v>54933.784999999996</c:v>
                </c:pt>
                <c:pt idx="4098">
                  <c:v>54963.784999999996</c:v>
                </c:pt>
                <c:pt idx="4099">
                  <c:v>54993.784999999996</c:v>
                </c:pt>
                <c:pt idx="4100">
                  <c:v>55023.784999999996</c:v>
                </c:pt>
                <c:pt idx="4101">
                  <c:v>55053.784999999996</c:v>
                </c:pt>
                <c:pt idx="4102">
                  <c:v>55083.784999999996</c:v>
                </c:pt>
                <c:pt idx="4103">
                  <c:v>55113.784999999996</c:v>
                </c:pt>
                <c:pt idx="4104">
                  <c:v>55143.784999999996</c:v>
                </c:pt>
                <c:pt idx="4105">
                  <c:v>55173.784999999996</c:v>
                </c:pt>
                <c:pt idx="4106">
                  <c:v>55203.784999999996</c:v>
                </c:pt>
                <c:pt idx="4107">
                  <c:v>55233.784999999996</c:v>
                </c:pt>
                <c:pt idx="4108">
                  <c:v>55263.784999999996</c:v>
                </c:pt>
                <c:pt idx="4109">
                  <c:v>55293.784999999996</c:v>
                </c:pt>
                <c:pt idx="4110">
                  <c:v>55323.784999999996</c:v>
                </c:pt>
                <c:pt idx="4111">
                  <c:v>55353.784999999996</c:v>
                </c:pt>
                <c:pt idx="4112">
                  <c:v>55383.784999999996</c:v>
                </c:pt>
                <c:pt idx="4113">
                  <c:v>55413.784999999996</c:v>
                </c:pt>
                <c:pt idx="4114">
                  <c:v>55443.784999999996</c:v>
                </c:pt>
                <c:pt idx="4115">
                  <c:v>55473.784999999996</c:v>
                </c:pt>
                <c:pt idx="4116">
                  <c:v>55503.784999999996</c:v>
                </c:pt>
                <c:pt idx="4117">
                  <c:v>55533.784999999996</c:v>
                </c:pt>
                <c:pt idx="4118">
                  <c:v>55563.784999999996</c:v>
                </c:pt>
                <c:pt idx="4119">
                  <c:v>55593.784999999996</c:v>
                </c:pt>
                <c:pt idx="4120">
                  <c:v>55623.784999999996</c:v>
                </c:pt>
                <c:pt idx="4121">
                  <c:v>55653.784999999996</c:v>
                </c:pt>
                <c:pt idx="4122">
                  <c:v>55683.784999999996</c:v>
                </c:pt>
                <c:pt idx="4123">
                  <c:v>55713.784999999996</c:v>
                </c:pt>
                <c:pt idx="4124">
                  <c:v>55743.784999999996</c:v>
                </c:pt>
                <c:pt idx="4125">
                  <c:v>55773.784999999996</c:v>
                </c:pt>
                <c:pt idx="4126">
                  <c:v>55803.784999999996</c:v>
                </c:pt>
                <c:pt idx="4127">
                  <c:v>55833.784999999996</c:v>
                </c:pt>
                <c:pt idx="4128">
                  <c:v>55863.784999999996</c:v>
                </c:pt>
                <c:pt idx="4129">
                  <c:v>55893.784999999996</c:v>
                </c:pt>
                <c:pt idx="4130">
                  <c:v>55923.784999999996</c:v>
                </c:pt>
                <c:pt idx="4131">
                  <c:v>55953.784999999996</c:v>
                </c:pt>
                <c:pt idx="4132">
                  <c:v>55983.784999999996</c:v>
                </c:pt>
                <c:pt idx="4133">
                  <c:v>56013.784999999996</c:v>
                </c:pt>
                <c:pt idx="4134">
                  <c:v>56043.784999999996</c:v>
                </c:pt>
                <c:pt idx="4135">
                  <c:v>56073.784999999996</c:v>
                </c:pt>
                <c:pt idx="4136">
                  <c:v>56103.784999999996</c:v>
                </c:pt>
                <c:pt idx="4137">
                  <c:v>56133.784999999996</c:v>
                </c:pt>
                <c:pt idx="4138">
                  <c:v>56163.784999999996</c:v>
                </c:pt>
                <c:pt idx="4139">
                  <c:v>56193.784999999996</c:v>
                </c:pt>
                <c:pt idx="4140">
                  <c:v>56223.784999999996</c:v>
                </c:pt>
                <c:pt idx="4141">
                  <c:v>56253.784999999996</c:v>
                </c:pt>
                <c:pt idx="4142">
                  <c:v>56283.784999999996</c:v>
                </c:pt>
                <c:pt idx="4143">
                  <c:v>56313.784999999996</c:v>
                </c:pt>
                <c:pt idx="4144">
                  <c:v>56343.784999999996</c:v>
                </c:pt>
                <c:pt idx="4145">
                  <c:v>56373.784999999996</c:v>
                </c:pt>
                <c:pt idx="4146">
                  <c:v>56403.784999999996</c:v>
                </c:pt>
                <c:pt idx="4147">
                  <c:v>56433.784999999996</c:v>
                </c:pt>
                <c:pt idx="4148">
                  <c:v>56463.784999999996</c:v>
                </c:pt>
                <c:pt idx="4149">
                  <c:v>56493.784999999996</c:v>
                </c:pt>
                <c:pt idx="4150">
                  <c:v>56523.784999999996</c:v>
                </c:pt>
                <c:pt idx="4151">
                  <c:v>56553.784999999996</c:v>
                </c:pt>
                <c:pt idx="4152">
                  <c:v>56583.784999999996</c:v>
                </c:pt>
                <c:pt idx="4153">
                  <c:v>56613.784999999996</c:v>
                </c:pt>
                <c:pt idx="4154">
                  <c:v>56643.784999999996</c:v>
                </c:pt>
                <c:pt idx="4155">
                  <c:v>56673.784999999996</c:v>
                </c:pt>
                <c:pt idx="4156">
                  <c:v>56703.784999999996</c:v>
                </c:pt>
                <c:pt idx="4157">
                  <c:v>56733.784999999996</c:v>
                </c:pt>
                <c:pt idx="4158">
                  <c:v>56763.784999999996</c:v>
                </c:pt>
                <c:pt idx="4159">
                  <c:v>56793.784999999996</c:v>
                </c:pt>
                <c:pt idx="4160">
                  <c:v>56823.784999999996</c:v>
                </c:pt>
                <c:pt idx="4161">
                  <c:v>56853.784999999996</c:v>
                </c:pt>
                <c:pt idx="4162">
                  <c:v>56883.784999999996</c:v>
                </c:pt>
                <c:pt idx="4163">
                  <c:v>56913.784999999996</c:v>
                </c:pt>
                <c:pt idx="4164">
                  <c:v>56943.784999999996</c:v>
                </c:pt>
                <c:pt idx="4165">
                  <c:v>56973.784999999996</c:v>
                </c:pt>
                <c:pt idx="4166">
                  <c:v>57003.784999999996</c:v>
                </c:pt>
                <c:pt idx="4167">
                  <c:v>57033.784999999996</c:v>
                </c:pt>
                <c:pt idx="4168">
                  <c:v>57063.784999999996</c:v>
                </c:pt>
                <c:pt idx="4169">
                  <c:v>57093.784999999996</c:v>
                </c:pt>
                <c:pt idx="4170">
                  <c:v>57123.784999999996</c:v>
                </c:pt>
                <c:pt idx="4171">
                  <c:v>57153.784999999996</c:v>
                </c:pt>
                <c:pt idx="4172">
                  <c:v>57183.784999999996</c:v>
                </c:pt>
                <c:pt idx="4173">
                  <c:v>57213.784999999996</c:v>
                </c:pt>
                <c:pt idx="4174">
                  <c:v>57243.784999999996</c:v>
                </c:pt>
                <c:pt idx="4175">
                  <c:v>57273.784999999996</c:v>
                </c:pt>
                <c:pt idx="4176">
                  <c:v>57303.784999999996</c:v>
                </c:pt>
                <c:pt idx="4177">
                  <c:v>57333.784999999996</c:v>
                </c:pt>
                <c:pt idx="4178">
                  <c:v>57363.784999999996</c:v>
                </c:pt>
                <c:pt idx="4179">
                  <c:v>57393.784999999996</c:v>
                </c:pt>
                <c:pt idx="4180">
                  <c:v>57423.784999999996</c:v>
                </c:pt>
                <c:pt idx="4181">
                  <c:v>57453.784999999996</c:v>
                </c:pt>
                <c:pt idx="4182">
                  <c:v>57483.784999999996</c:v>
                </c:pt>
                <c:pt idx="4183">
                  <c:v>57513.784999999996</c:v>
                </c:pt>
                <c:pt idx="4184">
                  <c:v>57543.784999999996</c:v>
                </c:pt>
                <c:pt idx="4185">
                  <c:v>57573.784999999996</c:v>
                </c:pt>
                <c:pt idx="4186">
                  <c:v>57603.784999999996</c:v>
                </c:pt>
                <c:pt idx="4187">
                  <c:v>57633.784999999996</c:v>
                </c:pt>
                <c:pt idx="4188">
                  <c:v>57663.784999999996</c:v>
                </c:pt>
                <c:pt idx="4189">
                  <c:v>57693.784999999996</c:v>
                </c:pt>
                <c:pt idx="4190">
                  <c:v>57723.784999999996</c:v>
                </c:pt>
                <c:pt idx="4191">
                  <c:v>57753.784999999996</c:v>
                </c:pt>
                <c:pt idx="4192">
                  <c:v>57783.784999999996</c:v>
                </c:pt>
                <c:pt idx="4193">
                  <c:v>57813.784999999996</c:v>
                </c:pt>
                <c:pt idx="4194">
                  <c:v>57843.784999999996</c:v>
                </c:pt>
                <c:pt idx="4195">
                  <c:v>57873.784999999996</c:v>
                </c:pt>
                <c:pt idx="4196">
                  <c:v>57903.784999999996</c:v>
                </c:pt>
                <c:pt idx="4197">
                  <c:v>57933.784999999996</c:v>
                </c:pt>
                <c:pt idx="4198">
                  <c:v>57963.784999999996</c:v>
                </c:pt>
                <c:pt idx="4199">
                  <c:v>57993.784999999996</c:v>
                </c:pt>
                <c:pt idx="4200">
                  <c:v>58023.784999999996</c:v>
                </c:pt>
                <c:pt idx="4201">
                  <c:v>58053.784999999996</c:v>
                </c:pt>
                <c:pt idx="4202">
                  <c:v>58083.784999999996</c:v>
                </c:pt>
                <c:pt idx="4203">
                  <c:v>58113.784999999996</c:v>
                </c:pt>
                <c:pt idx="4204">
                  <c:v>58143.784999999996</c:v>
                </c:pt>
                <c:pt idx="4205">
                  <c:v>58173.784999999996</c:v>
                </c:pt>
                <c:pt idx="4206">
                  <c:v>58203.784999999996</c:v>
                </c:pt>
                <c:pt idx="4207">
                  <c:v>58233.784999999996</c:v>
                </c:pt>
                <c:pt idx="4208">
                  <c:v>58263.784999999996</c:v>
                </c:pt>
                <c:pt idx="4209">
                  <c:v>58293.784999999996</c:v>
                </c:pt>
                <c:pt idx="4210">
                  <c:v>58323.784999999996</c:v>
                </c:pt>
                <c:pt idx="4211">
                  <c:v>58353.784999999996</c:v>
                </c:pt>
                <c:pt idx="4212">
                  <c:v>58383.784999999996</c:v>
                </c:pt>
                <c:pt idx="4213">
                  <c:v>58413.784999999996</c:v>
                </c:pt>
                <c:pt idx="4214">
                  <c:v>58443.784999999996</c:v>
                </c:pt>
                <c:pt idx="4215">
                  <c:v>58473.784999999996</c:v>
                </c:pt>
                <c:pt idx="4216">
                  <c:v>58503.784999999996</c:v>
                </c:pt>
                <c:pt idx="4217">
                  <c:v>58533.784999999996</c:v>
                </c:pt>
                <c:pt idx="4218">
                  <c:v>58563.784999999996</c:v>
                </c:pt>
                <c:pt idx="4219">
                  <c:v>58593.784999999996</c:v>
                </c:pt>
                <c:pt idx="4220">
                  <c:v>58623.784999999996</c:v>
                </c:pt>
                <c:pt idx="4221">
                  <c:v>58653.784999999996</c:v>
                </c:pt>
                <c:pt idx="4222">
                  <c:v>58683.784999999996</c:v>
                </c:pt>
                <c:pt idx="4223">
                  <c:v>58713.784999999996</c:v>
                </c:pt>
                <c:pt idx="4224">
                  <c:v>58743.784999999996</c:v>
                </c:pt>
                <c:pt idx="4225">
                  <c:v>58773.784999999996</c:v>
                </c:pt>
                <c:pt idx="4226">
                  <c:v>58803.784999999996</c:v>
                </c:pt>
                <c:pt idx="4227">
                  <c:v>58833.784999999996</c:v>
                </c:pt>
                <c:pt idx="4228">
                  <c:v>58863.784999999996</c:v>
                </c:pt>
                <c:pt idx="4229">
                  <c:v>58893.784999999996</c:v>
                </c:pt>
                <c:pt idx="4230">
                  <c:v>58923.784999999996</c:v>
                </c:pt>
                <c:pt idx="4231">
                  <c:v>58953.784999999996</c:v>
                </c:pt>
                <c:pt idx="4232">
                  <c:v>58983.784999999996</c:v>
                </c:pt>
                <c:pt idx="4233">
                  <c:v>59013.784999999996</c:v>
                </c:pt>
                <c:pt idx="4234">
                  <c:v>59043.784999999996</c:v>
                </c:pt>
                <c:pt idx="4235">
                  <c:v>59073.784999999996</c:v>
                </c:pt>
                <c:pt idx="4236">
                  <c:v>59103.784999999996</c:v>
                </c:pt>
                <c:pt idx="4237">
                  <c:v>59133.784999999996</c:v>
                </c:pt>
                <c:pt idx="4238">
                  <c:v>59163.784999999996</c:v>
                </c:pt>
                <c:pt idx="4239">
                  <c:v>59193.784999999996</c:v>
                </c:pt>
                <c:pt idx="4240">
                  <c:v>59223.784999999996</c:v>
                </c:pt>
                <c:pt idx="4241">
                  <c:v>59253.784999999996</c:v>
                </c:pt>
                <c:pt idx="4242">
                  <c:v>59283.784999999996</c:v>
                </c:pt>
                <c:pt idx="4243">
                  <c:v>59313.784999999996</c:v>
                </c:pt>
                <c:pt idx="4244">
                  <c:v>59343.784999999996</c:v>
                </c:pt>
                <c:pt idx="4245">
                  <c:v>59373.784999999996</c:v>
                </c:pt>
                <c:pt idx="4246">
                  <c:v>59403.784999999996</c:v>
                </c:pt>
                <c:pt idx="4247">
                  <c:v>59433.784999999996</c:v>
                </c:pt>
                <c:pt idx="4248">
                  <c:v>59463.784999999996</c:v>
                </c:pt>
                <c:pt idx="4249">
                  <c:v>59493.784999999996</c:v>
                </c:pt>
                <c:pt idx="4250">
                  <c:v>59523.784999999996</c:v>
                </c:pt>
                <c:pt idx="4251">
                  <c:v>59553.784999999996</c:v>
                </c:pt>
                <c:pt idx="4252">
                  <c:v>59583.784999999996</c:v>
                </c:pt>
                <c:pt idx="4253">
                  <c:v>59613.784999999996</c:v>
                </c:pt>
                <c:pt idx="4254">
                  <c:v>59643.784999999996</c:v>
                </c:pt>
                <c:pt idx="4255">
                  <c:v>59673.784999999996</c:v>
                </c:pt>
                <c:pt idx="4256">
                  <c:v>59703.784999999996</c:v>
                </c:pt>
                <c:pt idx="4257">
                  <c:v>59733.784999999996</c:v>
                </c:pt>
                <c:pt idx="4258">
                  <c:v>59763.784999999996</c:v>
                </c:pt>
                <c:pt idx="4259">
                  <c:v>59793.784999999996</c:v>
                </c:pt>
                <c:pt idx="4260">
                  <c:v>59823.784999999996</c:v>
                </c:pt>
                <c:pt idx="4261">
                  <c:v>59853.784999999996</c:v>
                </c:pt>
                <c:pt idx="4262">
                  <c:v>59883.784999999996</c:v>
                </c:pt>
                <c:pt idx="4263">
                  <c:v>59913.784999999996</c:v>
                </c:pt>
                <c:pt idx="4264">
                  <c:v>59943.784999999996</c:v>
                </c:pt>
                <c:pt idx="4265">
                  <c:v>59973.784999999996</c:v>
                </c:pt>
                <c:pt idx="4266">
                  <c:v>60003.784999999996</c:v>
                </c:pt>
                <c:pt idx="4267">
                  <c:v>60033.784999999996</c:v>
                </c:pt>
                <c:pt idx="4268">
                  <c:v>60063.784999999996</c:v>
                </c:pt>
                <c:pt idx="4269">
                  <c:v>60093.784999999996</c:v>
                </c:pt>
                <c:pt idx="4270">
                  <c:v>60123.784999999996</c:v>
                </c:pt>
                <c:pt idx="4271">
                  <c:v>60153.784999999996</c:v>
                </c:pt>
                <c:pt idx="4272">
                  <c:v>60183.784999999996</c:v>
                </c:pt>
                <c:pt idx="4273">
                  <c:v>60213.784999999996</c:v>
                </c:pt>
                <c:pt idx="4274">
                  <c:v>60243.784999999996</c:v>
                </c:pt>
                <c:pt idx="4275">
                  <c:v>60273.784999999996</c:v>
                </c:pt>
                <c:pt idx="4276">
                  <c:v>60303.784999999996</c:v>
                </c:pt>
                <c:pt idx="4277">
                  <c:v>60333.784999999996</c:v>
                </c:pt>
                <c:pt idx="4278">
                  <c:v>60363.784999999996</c:v>
                </c:pt>
                <c:pt idx="4279">
                  <c:v>60393.784999999996</c:v>
                </c:pt>
                <c:pt idx="4280">
                  <c:v>60423.784999999996</c:v>
                </c:pt>
                <c:pt idx="4281">
                  <c:v>60453.784999999996</c:v>
                </c:pt>
                <c:pt idx="4282">
                  <c:v>60483.784999999996</c:v>
                </c:pt>
                <c:pt idx="4283">
                  <c:v>60513.784999999996</c:v>
                </c:pt>
                <c:pt idx="4284">
                  <c:v>60543.784999999996</c:v>
                </c:pt>
                <c:pt idx="4285">
                  <c:v>60573.784999999996</c:v>
                </c:pt>
                <c:pt idx="4286">
                  <c:v>60603.784999999996</c:v>
                </c:pt>
                <c:pt idx="4287">
                  <c:v>60633.784999999996</c:v>
                </c:pt>
                <c:pt idx="4288">
                  <c:v>60663.784999999996</c:v>
                </c:pt>
                <c:pt idx="4289">
                  <c:v>60693.784999999996</c:v>
                </c:pt>
                <c:pt idx="4290">
                  <c:v>60723.784999999996</c:v>
                </c:pt>
                <c:pt idx="4291">
                  <c:v>60753.784999999996</c:v>
                </c:pt>
                <c:pt idx="4292">
                  <c:v>60783.784999999996</c:v>
                </c:pt>
                <c:pt idx="4293">
                  <c:v>60813.784999999996</c:v>
                </c:pt>
                <c:pt idx="4294">
                  <c:v>60843.784999999996</c:v>
                </c:pt>
                <c:pt idx="4295">
                  <c:v>60873.784999999996</c:v>
                </c:pt>
                <c:pt idx="4296">
                  <c:v>60903.784999999996</c:v>
                </c:pt>
                <c:pt idx="4297">
                  <c:v>60933.784999999996</c:v>
                </c:pt>
                <c:pt idx="4298">
                  <c:v>60963.784999999996</c:v>
                </c:pt>
                <c:pt idx="4299">
                  <c:v>60993.784999999996</c:v>
                </c:pt>
                <c:pt idx="4300">
                  <c:v>61023.784999999996</c:v>
                </c:pt>
                <c:pt idx="4301">
                  <c:v>61053.784999999996</c:v>
                </c:pt>
                <c:pt idx="4302">
                  <c:v>61083.784999999996</c:v>
                </c:pt>
                <c:pt idx="4303">
                  <c:v>61113.784999999996</c:v>
                </c:pt>
                <c:pt idx="4304">
                  <c:v>61143.784999999996</c:v>
                </c:pt>
                <c:pt idx="4305">
                  <c:v>61173.784999999996</c:v>
                </c:pt>
                <c:pt idx="4306">
                  <c:v>61203.784999999996</c:v>
                </c:pt>
                <c:pt idx="4307">
                  <c:v>61233.784999999996</c:v>
                </c:pt>
                <c:pt idx="4308">
                  <c:v>61263.784999999996</c:v>
                </c:pt>
                <c:pt idx="4309">
                  <c:v>61293.784999999996</c:v>
                </c:pt>
                <c:pt idx="4310">
                  <c:v>61323.784999999996</c:v>
                </c:pt>
                <c:pt idx="4311">
                  <c:v>61353.784999999996</c:v>
                </c:pt>
                <c:pt idx="4312">
                  <c:v>61383.784999999996</c:v>
                </c:pt>
                <c:pt idx="4313">
                  <c:v>61413.784999999996</c:v>
                </c:pt>
                <c:pt idx="4314">
                  <c:v>61443.784999999996</c:v>
                </c:pt>
                <c:pt idx="4315">
                  <c:v>61473.784999999996</c:v>
                </c:pt>
                <c:pt idx="4316">
                  <c:v>61503.784999999996</c:v>
                </c:pt>
                <c:pt idx="4317">
                  <c:v>61533.784999999996</c:v>
                </c:pt>
                <c:pt idx="4318">
                  <c:v>61563.784999999996</c:v>
                </c:pt>
                <c:pt idx="4319">
                  <c:v>61593.784999999996</c:v>
                </c:pt>
                <c:pt idx="4320">
                  <c:v>61623.784999999996</c:v>
                </c:pt>
                <c:pt idx="4321">
                  <c:v>61653.784999999996</c:v>
                </c:pt>
                <c:pt idx="4322">
                  <c:v>61683.784999999996</c:v>
                </c:pt>
                <c:pt idx="4323">
                  <c:v>61713.784999999996</c:v>
                </c:pt>
                <c:pt idx="4324">
                  <c:v>61743.784999999996</c:v>
                </c:pt>
                <c:pt idx="4325">
                  <c:v>61773.784999999996</c:v>
                </c:pt>
                <c:pt idx="4326">
                  <c:v>61803.784999999996</c:v>
                </c:pt>
                <c:pt idx="4327">
                  <c:v>61833.784999999996</c:v>
                </c:pt>
                <c:pt idx="4328">
                  <c:v>61863.784999999996</c:v>
                </c:pt>
                <c:pt idx="4329">
                  <c:v>61893.784999999996</c:v>
                </c:pt>
                <c:pt idx="4330">
                  <c:v>61923.784999999996</c:v>
                </c:pt>
                <c:pt idx="4331">
                  <c:v>61953.784999999996</c:v>
                </c:pt>
                <c:pt idx="4332">
                  <c:v>61983.784999999996</c:v>
                </c:pt>
                <c:pt idx="4333">
                  <c:v>62013.784999999996</c:v>
                </c:pt>
                <c:pt idx="4334">
                  <c:v>62043.784999999996</c:v>
                </c:pt>
                <c:pt idx="4335">
                  <c:v>62073.784999999996</c:v>
                </c:pt>
                <c:pt idx="4336">
                  <c:v>62103.784999999996</c:v>
                </c:pt>
                <c:pt idx="4337">
                  <c:v>62133.784999999996</c:v>
                </c:pt>
                <c:pt idx="4338">
                  <c:v>62163.784999999996</c:v>
                </c:pt>
                <c:pt idx="4339">
                  <c:v>62193.784999999996</c:v>
                </c:pt>
                <c:pt idx="4340">
                  <c:v>62223.784999999996</c:v>
                </c:pt>
                <c:pt idx="4341">
                  <c:v>62253.784999999996</c:v>
                </c:pt>
                <c:pt idx="4342">
                  <c:v>62283.784999999996</c:v>
                </c:pt>
                <c:pt idx="4343">
                  <c:v>62313.784999999996</c:v>
                </c:pt>
                <c:pt idx="4344">
                  <c:v>62343.784999999996</c:v>
                </c:pt>
                <c:pt idx="4345">
                  <c:v>62373.784999999996</c:v>
                </c:pt>
                <c:pt idx="4346">
                  <c:v>62403.784999999996</c:v>
                </c:pt>
                <c:pt idx="4347">
                  <c:v>62433.784999999996</c:v>
                </c:pt>
                <c:pt idx="4348">
                  <c:v>62463.784999999996</c:v>
                </c:pt>
                <c:pt idx="4349">
                  <c:v>62493.784999999996</c:v>
                </c:pt>
                <c:pt idx="4350">
                  <c:v>62523.784999999996</c:v>
                </c:pt>
                <c:pt idx="4351">
                  <c:v>62553.784999999996</c:v>
                </c:pt>
                <c:pt idx="4352">
                  <c:v>62583.784999999996</c:v>
                </c:pt>
                <c:pt idx="4353">
                  <c:v>62613.784999999996</c:v>
                </c:pt>
                <c:pt idx="4354">
                  <c:v>62643.784999999996</c:v>
                </c:pt>
                <c:pt idx="4355">
                  <c:v>62673.784999999996</c:v>
                </c:pt>
                <c:pt idx="4356">
                  <c:v>62703.784999999996</c:v>
                </c:pt>
                <c:pt idx="4357">
                  <c:v>62733.784999999996</c:v>
                </c:pt>
                <c:pt idx="4358">
                  <c:v>62763.784999999996</c:v>
                </c:pt>
                <c:pt idx="4359">
                  <c:v>62793.784999999996</c:v>
                </c:pt>
                <c:pt idx="4360">
                  <c:v>62823.784999999996</c:v>
                </c:pt>
                <c:pt idx="4361">
                  <c:v>62853.784999999996</c:v>
                </c:pt>
                <c:pt idx="4362">
                  <c:v>62883.784999999996</c:v>
                </c:pt>
                <c:pt idx="4363">
                  <c:v>62913.784999999996</c:v>
                </c:pt>
                <c:pt idx="4364">
                  <c:v>62943.784999999996</c:v>
                </c:pt>
                <c:pt idx="4365">
                  <c:v>62973.784999999996</c:v>
                </c:pt>
                <c:pt idx="4366">
                  <c:v>63003.784999999996</c:v>
                </c:pt>
                <c:pt idx="4367">
                  <c:v>63033.784999999996</c:v>
                </c:pt>
                <c:pt idx="4368">
                  <c:v>63063.784999999996</c:v>
                </c:pt>
                <c:pt idx="4369">
                  <c:v>63093.784999999996</c:v>
                </c:pt>
                <c:pt idx="4370">
                  <c:v>63123.784999999996</c:v>
                </c:pt>
                <c:pt idx="4371">
                  <c:v>63153.784999999996</c:v>
                </c:pt>
                <c:pt idx="4372">
                  <c:v>63183.784999999996</c:v>
                </c:pt>
                <c:pt idx="4373">
                  <c:v>63213.784999999996</c:v>
                </c:pt>
                <c:pt idx="4374">
                  <c:v>63243.784999999996</c:v>
                </c:pt>
                <c:pt idx="4375">
                  <c:v>63273.784999999996</c:v>
                </c:pt>
                <c:pt idx="4376">
                  <c:v>63303.784999999996</c:v>
                </c:pt>
                <c:pt idx="4377">
                  <c:v>63333.784999999996</c:v>
                </c:pt>
                <c:pt idx="4378">
                  <c:v>63363.784999999996</c:v>
                </c:pt>
                <c:pt idx="4379">
                  <c:v>63393.784999999996</c:v>
                </c:pt>
                <c:pt idx="4380">
                  <c:v>63423.784999999996</c:v>
                </c:pt>
                <c:pt idx="4381">
                  <c:v>63453.784999999996</c:v>
                </c:pt>
                <c:pt idx="4382">
                  <c:v>63483.784999999996</c:v>
                </c:pt>
                <c:pt idx="4383">
                  <c:v>63513.784999999996</c:v>
                </c:pt>
                <c:pt idx="4384">
                  <c:v>63543.784999999996</c:v>
                </c:pt>
                <c:pt idx="4385">
                  <c:v>63573.784999999996</c:v>
                </c:pt>
                <c:pt idx="4386">
                  <c:v>63603.784999999996</c:v>
                </c:pt>
                <c:pt idx="4387">
                  <c:v>63633.784999999996</c:v>
                </c:pt>
                <c:pt idx="4388">
                  <c:v>63663.784999999996</c:v>
                </c:pt>
                <c:pt idx="4389">
                  <c:v>63693.784999999996</c:v>
                </c:pt>
                <c:pt idx="4390">
                  <c:v>63723.784999999996</c:v>
                </c:pt>
                <c:pt idx="4391">
                  <c:v>63753.784999999996</c:v>
                </c:pt>
                <c:pt idx="4392">
                  <c:v>63783.784999999996</c:v>
                </c:pt>
                <c:pt idx="4393">
                  <c:v>63813.784999999996</c:v>
                </c:pt>
                <c:pt idx="4394">
                  <c:v>63843.784999999996</c:v>
                </c:pt>
                <c:pt idx="4395">
                  <c:v>63873.784999999996</c:v>
                </c:pt>
                <c:pt idx="4396">
                  <c:v>63903.784999999996</c:v>
                </c:pt>
                <c:pt idx="4397">
                  <c:v>63933.784999999996</c:v>
                </c:pt>
                <c:pt idx="4398">
                  <c:v>63963.784999999996</c:v>
                </c:pt>
                <c:pt idx="4399">
                  <c:v>63993.784999999996</c:v>
                </c:pt>
                <c:pt idx="4400">
                  <c:v>64023.784999999996</c:v>
                </c:pt>
                <c:pt idx="4401">
                  <c:v>64053.784999999996</c:v>
                </c:pt>
                <c:pt idx="4402">
                  <c:v>64083.784999999996</c:v>
                </c:pt>
                <c:pt idx="4403">
                  <c:v>64113.784999999996</c:v>
                </c:pt>
                <c:pt idx="4404">
                  <c:v>64143.784999999996</c:v>
                </c:pt>
                <c:pt idx="4405">
                  <c:v>64173.784999999996</c:v>
                </c:pt>
                <c:pt idx="4406">
                  <c:v>64203.784999999996</c:v>
                </c:pt>
                <c:pt idx="4407">
                  <c:v>64233.784999999996</c:v>
                </c:pt>
                <c:pt idx="4408">
                  <c:v>64263.784999999996</c:v>
                </c:pt>
                <c:pt idx="4409">
                  <c:v>64293.784999999996</c:v>
                </c:pt>
                <c:pt idx="4410">
                  <c:v>64323.784999999996</c:v>
                </c:pt>
                <c:pt idx="4411">
                  <c:v>64353.784999999996</c:v>
                </c:pt>
                <c:pt idx="4412">
                  <c:v>64383.784999999996</c:v>
                </c:pt>
                <c:pt idx="4413">
                  <c:v>64413.784999999996</c:v>
                </c:pt>
                <c:pt idx="4414">
                  <c:v>64443.784999999996</c:v>
                </c:pt>
                <c:pt idx="4415">
                  <c:v>64473.784999999996</c:v>
                </c:pt>
                <c:pt idx="4416">
                  <c:v>64503.784999999996</c:v>
                </c:pt>
                <c:pt idx="4417">
                  <c:v>64533.784999999996</c:v>
                </c:pt>
                <c:pt idx="4418">
                  <c:v>64563.784999999996</c:v>
                </c:pt>
                <c:pt idx="4419">
                  <c:v>64593.784999999996</c:v>
                </c:pt>
                <c:pt idx="4420">
                  <c:v>64623.784999999996</c:v>
                </c:pt>
                <c:pt idx="4421">
                  <c:v>64653.784999999996</c:v>
                </c:pt>
                <c:pt idx="4422">
                  <c:v>64683.784999999996</c:v>
                </c:pt>
                <c:pt idx="4423">
                  <c:v>64713.784999999996</c:v>
                </c:pt>
                <c:pt idx="4424">
                  <c:v>64743.784999999996</c:v>
                </c:pt>
                <c:pt idx="4425">
                  <c:v>64773.784999999996</c:v>
                </c:pt>
                <c:pt idx="4426">
                  <c:v>64803.784999999996</c:v>
                </c:pt>
                <c:pt idx="4427">
                  <c:v>64833.784999999996</c:v>
                </c:pt>
                <c:pt idx="4428">
                  <c:v>64863.784999999996</c:v>
                </c:pt>
                <c:pt idx="4429">
                  <c:v>64893.784999999996</c:v>
                </c:pt>
                <c:pt idx="4430">
                  <c:v>64923.784999999996</c:v>
                </c:pt>
                <c:pt idx="4431">
                  <c:v>64953.784999999996</c:v>
                </c:pt>
                <c:pt idx="4432">
                  <c:v>64983.784999999996</c:v>
                </c:pt>
                <c:pt idx="4433">
                  <c:v>65013.784999999996</c:v>
                </c:pt>
                <c:pt idx="4434">
                  <c:v>65043.784999999996</c:v>
                </c:pt>
                <c:pt idx="4435">
                  <c:v>65073.784999999996</c:v>
                </c:pt>
                <c:pt idx="4436">
                  <c:v>65103.784999999996</c:v>
                </c:pt>
                <c:pt idx="4437">
                  <c:v>65133.784999999996</c:v>
                </c:pt>
                <c:pt idx="4438">
                  <c:v>65163.784999999996</c:v>
                </c:pt>
                <c:pt idx="4439">
                  <c:v>65193.784999999996</c:v>
                </c:pt>
                <c:pt idx="4440">
                  <c:v>65223.784999999996</c:v>
                </c:pt>
                <c:pt idx="4441">
                  <c:v>65253.784999999996</c:v>
                </c:pt>
                <c:pt idx="4442">
                  <c:v>65283.784999999996</c:v>
                </c:pt>
                <c:pt idx="4443">
                  <c:v>65313.784999999996</c:v>
                </c:pt>
                <c:pt idx="4444">
                  <c:v>65343.784999999996</c:v>
                </c:pt>
                <c:pt idx="4445">
                  <c:v>65373.784999999996</c:v>
                </c:pt>
                <c:pt idx="4446">
                  <c:v>65403.784999999996</c:v>
                </c:pt>
                <c:pt idx="4447">
                  <c:v>65433.784999999996</c:v>
                </c:pt>
                <c:pt idx="4448">
                  <c:v>65463.784999999996</c:v>
                </c:pt>
                <c:pt idx="4449">
                  <c:v>65493.784999999996</c:v>
                </c:pt>
                <c:pt idx="4450">
                  <c:v>65523.784999999996</c:v>
                </c:pt>
                <c:pt idx="4451">
                  <c:v>65553.789000000004</c:v>
                </c:pt>
                <c:pt idx="4452">
                  <c:v>65583.789000000004</c:v>
                </c:pt>
                <c:pt idx="4453">
                  <c:v>65613.789000000004</c:v>
                </c:pt>
                <c:pt idx="4454">
                  <c:v>65643.789000000004</c:v>
                </c:pt>
                <c:pt idx="4455">
                  <c:v>65673.789000000004</c:v>
                </c:pt>
                <c:pt idx="4456">
                  <c:v>65703.789000000004</c:v>
                </c:pt>
                <c:pt idx="4457">
                  <c:v>65733.789000000004</c:v>
                </c:pt>
                <c:pt idx="4458">
                  <c:v>65763.789000000004</c:v>
                </c:pt>
                <c:pt idx="4459">
                  <c:v>65793.789000000004</c:v>
                </c:pt>
                <c:pt idx="4460">
                  <c:v>65823.789000000004</c:v>
                </c:pt>
                <c:pt idx="4461">
                  <c:v>65853.789000000004</c:v>
                </c:pt>
                <c:pt idx="4462">
                  <c:v>65883.789000000004</c:v>
                </c:pt>
                <c:pt idx="4463">
                  <c:v>65913.789000000004</c:v>
                </c:pt>
                <c:pt idx="4464">
                  <c:v>65943.789000000004</c:v>
                </c:pt>
                <c:pt idx="4465">
                  <c:v>65973.789000000004</c:v>
                </c:pt>
                <c:pt idx="4466">
                  <c:v>66003.789000000004</c:v>
                </c:pt>
                <c:pt idx="4467">
                  <c:v>66033.789000000004</c:v>
                </c:pt>
                <c:pt idx="4468">
                  <c:v>66063.789000000004</c:v>
                </c:pt>
                <c:pt idx="4469">
                  <c:v>66093.789000000004</c:v>
                </c:pt>
                <c:pt idx="4470">
                  <c:v>66123.789000000004</c:v>
                </c:pt>
                <c:pt idx="4471">
                  <c:v>66153.789000000004</c:v>
                </c:pt>
                <c:pt idx="4472">
                  <c:v>66183.789000000004</c:v>
                </c:pt>
                <c:pt idx="4473">
                  <c:v>66213.789000000004</c:v>
                </c:pt>
                <c:pt idx="4474">
                  <c:v>66243.789000000004</c:v>
                </c:pt>
                <c:pt idx="4475">
                  <c:v>66273.789000000004</c:v>
                </c:pt>
                <c:pt idx="4476">
                  <c:v>66303.789000000004</c:v>
                </c:pt>
                <c:pt idx="4477">
                  <c:v>66333.789000000004</c:v>
                </c:pt>
                <c:pt idx="4478">
                  <c:v>66363.789000000004</c:v>
                </c:pt>
                <c:pt idx="4479">
                  <c:v>66393.789000000004</c:v>
                </c:pt>
                <c:pt idx="4480">
                  <c:v>66423.789000000004</c:v>
                </c:pt>
                <c:pt idx="4481">
                  <c:v>66453.789000000004</c:v>
                </c:pt>
                <c:pt idx="4482">
                  <c:v>66483.789000000004</c:v>
                </c:pt>
                <c:pt idx="4483">
                  <c:v>66513.789000000004</c:v>
                </c:pt>
                <c:pt idx="4484">
                  <c:v>66543.789000000004</c:v>
                </c:pt>
                <c:pt idx="4485">
                  <c:v>66573.789000000004</c:v>
                </c:pt>
                <c:pt idx="4486">
                  <c:v>66603.789000000004</c:v>
                </c:pt>
                <c:pt idx="4487">
                  <c:v>66633.789000000004</c:v>
                </c:pt>
                <c:pt idx="4488">
                  <c:v>66663.789000000004</c:v>
                </c:pt>
                <c:pt idx="4489">
                  <c:v>66693.789000000004</c:v>
                </c:pt>
                <c:pt idx="4490">
                  <c:v>66723.789000000004</c:v>
                </c:pt>
                <c:pt idx="4491">
                  <c:v>66753.789000000004</c:v>
                </c:pt>
                <c:pt idx="4492">
                  <c:v>66783.789000000004</c:v>
                </c:pt>
                <c:pt idx="4493">
                  <c:v>66813.789000000004</c:v>
                </c:pt>
                <c:pt idx="4494">
                  <c:v>66843.789000000004</c:v>
                </c:pt>
                <c:pt idx="4495">
                  <c:v>66873.789000000004</c:v>
                </c:pt>
                <c:pt idx="4496">
                  <c:v>66903.789000000004</c:v>
                </c:pt>
                <c:pt idx="4497">
                  <c:v>66933.789000000004</c:v>
                </c:pt>
                <c:pt idx="4498">
                  <c:v>66963.789000000004</c:v>
                </c:pt>
                <c:pt idx="4499">
                  <c:v>66993.789000000004</c:v>
                </c:pt>
                <c:pt idx="4500">
                  <c:v>67023.789000000004</c:v>
                </c:pt>
                <c:pt idx="4501">
                  <c:v>67053.789000000004</c:v>
                </c:pt>
                <c:pt idx="4502">
                  <c:v>67083.789000000004</c:v>
                </c:pt>
                <c:pt idx="4503">
                  <c:v>67113.789000000004</c:v>
                </c:pt>
                <c:pt idx="4504">
                  <c:v>67143.789000000004</c:v>
                </c:pt>
                <c:pt idx="4505">
                  <c:v>67173.789000000004</c:v>
                </c:pt>
                <c:pt idx="4506">
                  <c:v>67203.789000000004</c:v>
                </c:pt>
                <c:pt idx="4507">
                  <c:v>67233.789000000004</c:v>
                </c:pt>
                <c:pt idx="4508">
                  <c:v>67263.789000000004</c:v>
                </c:pt>
                <c:pt idx="4509">
                  <c:v>67293.789000000004</c:v>
                </c:pt>
                <c:pt idx="4510">
                  <c:v>67323.789000000004</c:v>
                </c:pt>
                <c:pt idx="4511">
                  <c:v>67353.789000000004</c:v>
                </c:pt>
                <c:pt idx="4512">
                  <c:v>67383.789000000004</c:v>
                </c:pt>
                <c:pt idx="4513">
                  <c:v>67413.789000000004</c:v>
                </c:pt>
                <c:pt idx="4514">
                  <c:v>67443.789000000004</c:v>
                </c:pt>
                <c:pt idx="4515">
                  <c:v>67473.789000000004</c:v>
                </c:pt>
                <c:pt idx="4516">
                  <c:v>67503.789000000004</c:v>
                </c:pt>
                <c:pt idx="4517">
                  <c:v>67533.789000000004</c:v>
                </c:pt>
                <c:pt idx="4518">
                  <c:v>67563.789000000004</c:v>
                </c:pt>
                <c:pt idx="4519">
                  <c:v>67593.789000000004</c:v>
                </c:pt>
                <c:pt idx="4520">
                  <c:v>67623.789000000004</c:v>
                </c:pt>
                <c:pt idx="4521">
                  <c:v>67653.789000000004</c:v>
                </c:pt>
                <c:pt idx="4522">
                  <c:v>67683.789000000004</c:v>
                </c:pt>
                <c:pt idx="4523">
                  <c:v>67713.789000000004</c:v>
                </c:pt>
                <c:pt idx="4524">
                  <c:v>67743.789000000004</c:v>
                </c:pt>
                <c:pt idx="4525">
                  <c:v>67773.789000000004</c:v>
                </c:pt>
                <c:pt idx="4526">
                  <c:v>67803.789000000004</c:v>
                </c:pt>
                <c:pt idx="4527">
                  <c:v>67833.789000000004</c:v>
                </c:pt>
                <c:pt idx="4528">
                  <c:v>67863.789000000004</c:v>
                </c:pt>
                <c:pt idx="4529">
                  <c:v>67893.789000000004</c:v>
                </c:pt>
                <c:pt idx="4530">
                  <c:v>67923.789000000004</c:v>
                </c:pt>
                <c:pt idx="4531">
                  <c:v>67953.789000000004</c:v>
                </c:pt>
                <c:pt idx="4532">
                  <c:v>67983.789000000004</c:v>
                </c:pt>
                <c:pt idx="4533">
                  <c:v>68013.789000000004</c:v>
                </c:pt>
                <c:pt idx="4534">
                  <c:v>68043.789000000004</c:v>
                </c:pt>
                <c:pt idx="4535">
                  <c:v>68073.789000000004</c:v>
                </c:pt>
                <c:pt idx="4536">
                  <c:v>68103.789000000004</c:v>
                </c:pt>
                <c:pt idx="4537">
                  <c:v>68133.789000000004</c:v>
                </c:pt>
                <c:pt idx="4538">
                  <c:v>68163.789000000004</c:v>
                </c:pt>
                <c:pt idx="4539">
                  <c:v>68193.789000000004</c:v>
                </c:pt>
                <c:pt idx="4540">
                  <c:v>68223.789000000004</c:v>
                </c:pt>
                <c:pt idx="4541">
                  <c:v>68253.789000000004</c:v>
                </c:pt>
                <c:pt idx="4542">
                  <c:v>68283.789000000004</c:v>
                </c:pt>
                <c:pt idx="4543">
                  <c:v>68313.789000000004</c:v>
                </c:pt>
                <c:pt idx="4544">
                  <c:v>68343.789000000004</c:v>
                </c:pt>
                <c:pt idx="4545">
                  <c:v>68373.789000000004</c:v>
                </c:pt>
                <c:pt idx="4546">
                  <c:v>68403.789000000004</c:v>
                </c:pt>
                <c:pt idx="4547">
                  <c:v>68433.789000000004</c:v>
                </c:pt>
                <c:pt idx="4548">
                  <c:v>68463.789000000004</c:v>
                </c:pt>
                <c:pt idx="4549">
                  <c:v>68493.789000000004</c:v>
                </c:pt>
                <c:pt idx="4550">
                  <c:v>68523.789000000004</c:v>
                </c:pt>
                <c:pt idx="4551">
                  <c:v>68553.789000000004</c:v>
                </c:pt>
                <c:pt idx="4552">
                  <c:v>68583.789000000004</c:v>
                </c:pt>
                <c:pt idx="4553">
                  <c:v>68613.789000000004</c:v>
                </c:pt>
                <c:pt idx="4554">
                  <c:v>68643.789000000004</c:v>
                </c:pt>
                <c:pt idx="4555">
                  <c:v>68673.789000000004</c:v>
                </c:pt>
                <c:pt idx="4556">
                  <c:v>68703.789000000004</c:v>
                </c:pt>
                <c:pt idx="4557">
                  <c:v>68733.789000000004</c:v>
                </c:pt>
                <c:pt idx="4558">
                  <c:v>68763.789000000004</c:v>
                </c:pt>
                <c:pt idx="4559">
                  <c:v>68793.789000000004</c:v>
                </c:pt>
                <c:pt idx="4560">
                  <c:v>68823.789000000004</c:v>
                </c:pt>
                <c:pt idx="4561">
                  <c:v>68853.789000000004</c:v>
                </c:pt>
                <c:pt idx="4562">
                  <c:v>68892.891000000003</c:v>
                </c:pt>
                <c:pt idx="4563">
                  <c:v>68922.891000000003</c:v>
                </c:pt>
                <c:pt idx="4564">
                  <c:v>68952.891000000003</c:v>
                </c:pt>
                <c:pt idx="4565">
                  <c:v>68982.891000000003</c:v>
                </c:pt>
                <c:pt idx="4566">
                  <c:v>69012.891000000003</c:v>
                </c:pt>
                <c:pt idx="4567">
                  <c:v>69042.891000000003</c:v>
                </c:pt>
                <c:pt idx="4568">
                  <c:v>69078.141000000003</c:v>
                </c:pt>
                <c:pt idx="4569">
                  <c:v>69080.141000000003</c:v>
                </c:pt>
                <c:pt idx="4570">
                  <c:v>69082.141000000003</c:v>
                </c:pt>
                <c:pt idx="4571">
                  <c:v>69084.141000000003</c:v>
                </c:pt>
                <c:pt idx="4572">
                  <c:v>69086.141000000003</c:v>
                </c:pt>
                <c:pt idx="4573">
                  <c:v>69088.141000000003</c:v>
                </c:pt>
                <c:pt idx="4574">
                  <c:v>69090.141000000003</c:v>
                </c:pt>
                <c:pt idx="4575">
                  <c:v>69092.141000000003</c:v>
                </c:pt>
                <c:pt idx="4576">
                  <c:v>69094.141000000003</c:v>
                </c:pt>
                <c:pt idx="4577">
                  <c:v>69096.141000000003</c:v>
                </c:pt>
                <c:pt idx="4578">
                  <c:v>69098.141000000003</c:v>
                </c:pt>
                <c:pt idx="4579">
                  <c:v>69100.141000000003</c:v>
                </c:pt>
                <c:pt idx="4580">
                  <c:v>69102.141000000003</c:v>
                </c:pt>
                <c:pt idx="4581">
                  <c:v>69104.141000000003</c:v>
                </c:pt>
                <c:pt idx="4582">
                  <c:v>69106.141000000003</c:v>
                </c:pt>
                <c:pt idx="4583">
                  <c:v>69108.141000000003</c:v>
                </c:pt>
                <c:pt idx="4584">
                  <c:v>69110.141000000003</c:v>
                </c:pt>
                <c:pt idx="4585">
                  <c:v>69112.141000000003</c:v>
                </c:pt>
                <c:pt idx="4586">
                  <c:v>69114.141000000003</c:v>
                </c:pt>
                <c:pt idx="4587">
                  <c:v>69116.141000000003</c:v>
                </c:pt>
                <c:pt idx="4588">
                  <c:v>69118.141000000003</c:v>
                </c:pt>
                <c:pt idx="4589">
                  <c:v>69120.141000000003</c:v>
                </c:pt>
                <c:pt idx="4590">
                  <c:v>69122.141000000003</c:v>
                </c:pt>
                <c:pt idx="4591">
                  <c:v>69124.141000000003</c:v>
                </c:pt>
                <c:pt idx="4592">
                  <c:v>69126.141000000003</c:v>
                </c:pt>
                <c:pt idx="4593">
                  <c:v>69128.141000000003</c:v>
                </c:pt>
                <c:pt idx="4594">
                  <c:v>69131.585999999996</c:v>
                </c:pt>
                <c:pt idx="4595">
                  <c:v>69133.585999999996</c:v>
                </c:pt>
                <c:pt idx="4596">
                  <c:v>69135.585999999996</c:v>
                </c:pt>
                <c:pt idx="4597">
                  <c:v>69137.585999999996</c:v>
                </c:pt>
                <c:pt idx="4598">
                  <c:v>69139.585999999996</c:v>
                </c:pt>
                <c:pt idx="4599">
                  <c:v>69141.585999999996</c:v>
                </c:pt>
                <c:pt idx="4600">
                  <c:v>69143.585999999996</c:v>
                </c:pt>
                <c:pt idx="4601">
                  <c:v>69145.585999999996</c:v>
                </c:pt>
                <c:pt idx="4602">
                  <c:v>69147.585999999996</c:v>
                </c:pt>
                <c:pt idx="4603">
                  <c:v>69149.585999999996</c:v>
                </c:pt>
                <c:pt idx="4604">
                  <c:v>69151.585999999996</c:v>
                </c:pt>
                <c:pt idx="4605">
                  <c:v>69153.585999999996</c:v>
                </c:pt>
                <c:pt idx="4606">
                  <c:v>69155.585999999996</c:v>
                </c:pt>
                <c:pt idx="4607">
                  <c:v>69157.585999999996</c:v>
                </c:pt>
                <c:pt idx="4608">
                  <c:v>69159.585999999996</c:v>
                </c:pt>
                <c:pt idx="4609">
                  <c:v>69161.585999999996</c:v>
                </c:pt>
                <c:pt idx="4610">
                  <c:v>69163.585999999996</c:v>
                </c:pt>
                <c:pt idx="4611">
                  <c:v>69165.585999999996</c:v>
                </c:pt>
                <c:pt idx="4612">
                  <c:v>69167.585999999996</c:v>
                </c:pt>
                <c:pt idx="4613">
                  <c:v>69169.585999999996</c:v>
                </c:pt>
                <c:pt idx="4614">
                  <c:v>69171.585999999996</c:v>
                </c:pt>
                <c:pt idx="4615">
                  <c:v>69173.585999999996</c:v>
                </c:pt>
                <c:pt idx="4616">
                  <c:v>69175.585999999996</c:v>
                </c:pt>
                <c:pt idx="4617">
                  <c:v>69177.585999999996</c:v>
                </c:pt>
                <c:pt idx="4618">
                  <c:v>69179.585999999996</c:v>
                </c:pt>
                <c:pt idx="4619">
                  <c:v>69181.585999999996</c:v>
                </c:pt>
                <c:pt idx="4620">
                  <c:v>69183.585999999996</c:v>
                </c:pt>
                <c:pt idx="4621">
                  <c:v>69185.585999999996</c:v>
                </c:pt>
                <c:pt idx="4622">
                  <c:v>69187.585999999996</c:v>
                </c:pt>
                <c:pt idx="4623">
                  <c:v>69189.585999999996</c:v>
                </c:pt>
                <c:pt idx="4624">
                  <c:v>69191.585999999996</c:v>
                </c:pt>
                <c:pt idx="4625">
                  <c:v>69193.585999999996</c:v>
                </c:pt>
                <c:pt idx="4626">
                  <c:v>69195.585999999996</c:v>
                </c:pt>
                <c:pt idx="4627">
                  <c:v>69197.585999999996</c:v>
                </c:pt>
                <c:pt idx="4628">
                  <c:v>69199.585999999996</c:v>
                </c:pt>
                <c:pt idx="4629">
                  <c:v>69201.585999999996</c:v>
                </c:pt>
                <c:pt idx="4630">
                  <c:v>69203.585999999996</c:v>
                </c:pt>
                <c:pt idx="4631">
                  <c:v>69205.585999999996</c:v>
                </c:pt>
                <c:pt idx="4632">
                  <c:v>69207.585999999996</c:v>
                </c:pt>
                <c:pt idx="4633">
                  <c:v>69209.585999999996</c:v>
                </c:pt>
                <c:pt idx="4634">
                  <c:v>69211.585999999996</c:v>
                </c:pt>
                <c:pt idx="4635">
                  <c:v>69213.585999999996</c:v>
                </c:pt>
                <c:pt idx="4636">
                  <c:v>69215.585999999996</c:v>
                </c:pt>
                <c:pt idx="4637">
                  <c:v>69217.585999999996</c:v>
                </c:pt>
                <c:pt idx="4638">
                  <c:v>69219.585999999996</c:v>
                </c:pt>
                <c:pt idx="4639">
                  <c:v>69221.585999999996</c:v>
                </c:pt>
                <c:pt idx="4640">
                  <c:v>69223.585999999996</c:v>
                </c:pt>
                <c:pt idx="4641">
                  <c:v>69225.585999999996</c:v>
                </c:pt>
                <c:pt idx="4642">
                  <c:v>69227.585999999996</c:v>
                </c:pt>
                <c:pt idx="4643">
                  <c:v>69229.585999999996</c:v>
                </c:pt>
                <c:pt idx="4644">
                  <c:v>69231.585999999996</c:v>
                </c:pt>
                <c:pt idx="4645">
                  <c:v>69233.585999999996</c:v>
                </c:pt>
                <c:pt idx="4646">
                  <c:v>69235.585999999996</c:v>
                </c:pt>
                <c:pt idx="4647">
                  <c:v>69237.585999999996</c:v>
                </c:pt>
                <c:pt idx="4648">
                  <c:v>69239.585999999996</c:v>
                </c:pt>
                <c:pt idx="4649">
                  <c:v>69241.585999999996</c:v>
                </c:pt>
                <c:pt idx="4650">
                  <c:v>69243.585999999996</c:v>
                </c:pt>
                <c:pt idx="4651">
                  <c:v>69245.585999999996</c:v>
                </c:pt>
                <c:pt idx="4652">
                  <c:v>69247.585999999996</c:v>
                </c:pt>
                <c:pt idx="4653">
                  <c:v>69249.585999999996</c:v>
                </c:pt>
                <c:pt idx="4654">
                  <c:v>69251.585999999996</c:v>
                </c:pt>
                <c:pt idx="4655">
                  <c:v>69253.585999999996</c:v>
                </c:pt>
                <c:pt idx="4656">
                  <c:v>69255.585999999996</c:v>
                </c:pt>
                <c:pt idx="4657">
                  <c:v>69257.585999999996</c:v>
                </c:pt>
                <c:pt idx="4658">
                  <c:v>69259.585999999996</c:v>
                </c:pt>
                <c:pt idx="4659">
                  <c:v>69261.585999999996</c:v>
                </c:pt>
                <c:pt idx="4660">
                  <c:v>69263.585999999996</c:v>
                </c:pt>
                <c:pt idx="4661">
                  <c:v>69265.585999999996</c:v>
                </c:pt>
                <c:pt idx="4662">
                  <c:v>69267.585999999996</c:v>
                </c:pt>
                <c:pt idx="4663">
                  <c:v>69269.585999999996</c:v>
                </c:pt>
                <c:pt idx="4664">
                  <c:v>69271.585999999996</c:v>
                </c:pt>
                <c:pt idx="4665">
                  <c:v>69273.585999999996</c:v>
                </c:pt>
                <c:pt idx="4666">
                  <c:v>69275.585999999996</c:v>
                </c:pt>
                <c:pt idx="4667">
                  <c:v>69277.585999999996</c:v>
                </c:pt>
                <c:pt idx="4668">
                  <c:v>69279.585999999996</c:v>
                </c:pt>
                <c:pt idx="4669">
                  <c:v>69281.585999999996</c:v>
                </c:pt>
                <c:pt idx="4670">
                  <c:v>69283.585999999996</c:v>
                </c:pt>
                <c:pt idx="4671">
                  <c:v>69285.585999999996</c:v>
                </c:pt>
                <c:pt idx="4672">
                  <c:v>69287.585999999996</c:v>
                </c:pt>
                <c:pt idx="4673">
                  <c:v>69289.585999999996</c:v>
                </c:pt>
                <c:pt idx="4674">
                  <c:v>69291.585999999996</c:v>
                </c:pt>
                <c:pt idx="4675">
                  <c:v>69293.585999999996</c:v>
                </c:pt>
                <c:pt idx="4676">
                  <c:v>69295.585999999996</c:v>
                </c:pt>
                <c:pt idx="4677">
                  <c:v>69297.585999999996</c:v>
                </c:pt>
                <c:pt idx="4678">
                  <c:v>69299.585999999996</c:v>
                </c:pt>
                <c:pt idx="4679">
                  <c:v>69301.585999999996</c:v>
                </c:pt>
                <c:pt idx="4680">
                  <c:v>69303.585999999996</c:v>
                </c:pt>
                <c:pt idx="4681">
                  <c:v>69305.585999999996</c:v>
                </c:pt>
                <c:pt idx="4682">
                  <c:v>69307.585999999996</c:v>
                </c:pt>
                <c:pt idx="4683">
                  <c:v>69309.585999999996</c:v>
                </c:pt>
                <c:pt idx="4684">
                  <c:v>69311.585999999996</c:v>
                </c:pt>
                <c:pt idx="4685">
                  <c:v>69313.585999999996</c:v>
                </c:pt>
                <c:pt idx="4686">
                  <c:v>69315.585999999996</c:v>
                </c:pt>
                <c:pt idx="4687">
                  <c:v>69317.585999999996</c:v>
                </c:pt>
                <c:pt idx="4688">
                  <c:v>69319.585999999996</c:v>
                </c:pt>
                <c:pt idx="4689">
                  <c:v>69321.585999999996</c:v>
                </c:pt>
                <c:pt idx="4690">
                  <c:v>69323.585999999996</c:v>
                </c:pt>
                <c:pt idx="4691">
                  <c:v>69325.585999999996</c:v>
                </c:pt>
                <c:pt idx="4692">
                  <c:v>69327.585999999996</c:v>
                </c:pt>
                <c:pt idx="4693">
                  <c:v>69329.585999999996</c:v>
                </c:pt>
                <c:pt idx="4694">
                  <c:v>69331.585999999996</c:v>
                </c:pt>
                <c:pt idx="4695">
                  <c:v>69333.585999999996</c:v>
                </c:pt>
                <c:pt idx="4696">
                  <c:v>69335.585999999996</c:v>
                </c:pt>
                <c:pt idx="4697">
                  <c:v>69337.585999999996</c:v>
                </c:pt>
                <c:pt idx="4698">
                  <c:v>69339.585999999996</c:v>
                </c:pt>
                <c:pt idx="4699">
                  <c:v>69341.585999999996</c:v>
                </c:pt>
                <c:pt idx="4700">
                  <c:v>69343.585999999996</c:v>
                </c:pt>
                <c:pt idx="4701">
                  <c:v>69345.585999999996</c:v>
                </c:pt>
                <c:pt idx="4702">
                  <c:v>69347.585999999996</c:v>
                </c:pt>
                <c:pt idx="4703">
                  <c:v>69349.585999999996</c:v>
                </c:pt>
                <c:pt idx="4704">
                  <c:v>69351.585999999996</c:v>
                </c:pt>
                <c:pt idx="4705">
                  <c:v>69353.585999999996</c:v>
                </c:pt>
                <c:pt idx="4706">
                  <c:v>69355.585999999996</c:v>
                </c:pt>
                <c:pt idx="4707">
                  <c:v>69357.585999999996</c:v>
                </c:pt>
                <c:pt idx="4708">
                  <c:v>69359.585999999996</c:v>
                </c:pt>
                <c:pt idx="4709">
                  <c:v>69361.585999999996</c:v>
                </c:pt>
                <c:pt idx="4710">
                  <c:v>69363.585999999996</c:v>
                </c:pt>
                <c:pt idx="4711">
                  <c:v>69365.585999999996</c:v>
                </c:pt>
                <c:pt idx="4712">
                  <c:v>69367.585999999996</c:v>
                </c:pt>
                <c:pt idx="4713">
                  <c:v>69369.585999999996</c:v>
                </c:pt>
                <c:pt idx="4714">
                  <c:v>69371.585999999996</c:v>
                </c:pt>
                <c:pt idx="4715">
                  <c:v>69373.585999999996</c:v>
                </c:pt>
                <c:pt idx="4716">
                  <c:v>69375.585999999996</c:v>
                </c:pt>
                <c:pt idx="4717">
                  <c:v>69377.585999999996</c:v>
                </c:pt>
                <c:pt idx="4718">
                  <c:v>69379.585999999996</c:v>
                </c:pt>
                <c:pt idx="4719">
                  <c:v>69381.585999999996</c:v>
                </c:pt>
                <c:pt idx="4720">
                  <c:v>69383.585999999996</c:v>
                </c:pt>
                <c:pt idx="4721">
                  <c:v>69385.585999999996</c:v>
                </c:pt>
                <c:pt idx="4722">
                  <c:v>69387.585999999996</c:v>
                </c:pt>
                <c:pt idx="4723">
                  <c:v>69389.585999999996</c:v>
                </c:pt>
                <c:pt idx="4724">
                  <c:v>69391.585999999996</c:v>
                </c:pt>
                <c:pt idx="4725">
                  <c:v>69393.585999999996</c:v>
                </c:pt>
                <c:pt idx="4726">
                  <c:v>69395.585999999996</c:v>
                </c:pt>
                <c:pt idx="4727">
                  <c:v>69397.585999999996</c:v>
                </c:pt>
                <c:pt idx="4728">
                  <c:v>69399.585999999996</c:v>
                </c:pt>
                <c:pt idx="4729">
                  <c:v>69401.585999999996</c:v>
                </c:pt>
                <c:pt idx="4730">
                  <c:v>69403.585999999996</c:v>
                </c:pt>
                <c:pt idx="4731">
                  <c:v>69405.585999999996</c:v>
                </c:pt>
                <c:pt idx="4732">
                  <c:v>69407.585999999996</c:v>
                </c:pt>
                <c:pt idx="4733">
                  <c:v>69409.585999999996</c:v>
                </c:pt>
                <c:pt idx="4734">
                  <c:v>69411.585999999996</c:v>
                </c:pt>
                <c:pt idx="4735">
                  <c:v>69413.585999999996</c:v>
                </c:pt>
                <c:pt idx="4736">
                  <c:v>69415.585999999996</c:v>
                </c:pt>
                <c:pt idx="4737">
                  <c:v>69417.585999999996</c:v>
                </c:pt>
                <c:pt idx="4738">
                  <c:v>69419.585999999996</c:v>
                </c:pt>
                <c:pt idx="4739">
                  <c:v>69421.585999999996</c:v>
                </c:pt>
                <c:pt idx="4740">
                  <c:v>69423.585999999996</c:v>
                </c:pt>
                <c:pt idx="4741">
                  <c:v>69425.585999999996</c:v>
                </c:pt>
                <c:pt idx="4742">
                  <c:v>69427.585999999996</c:v>
                </c:pt>
                <c:pt idx="4743">
                  <c:v>69429.585999999996</c:v>
                </c:pt>
                <c:pt idx="4744">
                  <c:v>69431.585999999996</c:v>
                </c:pt>
                <c:pt idx="4745">
                  <c:v>69433.585999999996</c:v>
                </c:pt>
                <c:pt idx="4746">
                  <c:v>69435.585999999996</c:v>
                </c:pt>
                <c:pt idx="4747">
                  <c:v>69437.585999999996</c:v>
                </c:pt>
                <c:pt idx="4748">
                  <c:v>69439.585999999996</c:v>
                </c:pt>
                <c:pt idx="4749">
                  <c:v>69441.585999999996</c:v>
                </c:pt>
                <c:pt idx="4750">
                  <c:v>69443.585999999996</c:v>
                </c:pt>
                <c:pt idx="4751">
                  <c:v>69445.585999999996</c:v>
                </c:pt>
                <c:pt idx="4752">
                  <c:v>69447.585999999996</c:v>
                </c:pt>
                <c:pt idx="4753">
                  <c:v>69449.585999999996</c:v>
                </c:pt>
                <c:pt idx="4754">
                  <c:v>69451.585999999996</c:v>
                </c:pt>
                <c:pt idx="4755">
                  <c:v>69453.585999999996</c:v>
                </c:pt>
                <c:pt idx="4756">
                  <c:v>69455.585999999996</c:v>
                </c:pt>
                <c:pt idx="4757">
                  <c:v>69457.585999999996</c:v>
                </c:pt>
                <c:pt idx="4758">
                  <c:v>69459.585999999996</c:v>
                </c:pt>
                <c:pt idx="4759">
                  <c:v>69461.585999999996</c:v>
                </c:pt>
                <c:pt idx="4760">
                  <c:v>69463.585999999996</c:v>
                </c:pt>
                <c:pt idx="4761">
                  <c:v>69465.585999999996</c:v>
                </c:pt>
                <c:pt idx="4762">
                  <c:v>69467.585999999996</c:v>
                </c:pt>
                <c:pt idx="4763">
                  <c:v>69469.585999999996</c:v>
                </c:pt>
                <c:pt idx="4764">
                  <c:v>69471.585999999996</c:v>
                </c:pt>
                <c:pt idx="4765">
                  <c:v>69473.585999999996</c:v>
                </c:pt>
                <c:pt idx="4766">
                  <c:v>69475.585999999996</c:v>
                </c:pt>
                <c:pt idx="4767">
                  <c:v>69477.585999999996</c:v>
                </c:pt>
                <c:pt idx="4768">
                  <c:v>69479.585999999996</c:v>
                </c:pt>
                <c:pt idx="4769">
                  <c:v>69481.585999999996</c:v>
                </c:pt>
                <c:pt idx="4770">
                  <c:v>69483.585999999996</c:v>
                </c:pt>
                <c:pt idx="4771">
                  <c:v>69485.585999999996</c:v>
                </c:pt>
                <c:pt idx="4772">
                  <c:v>69487.585999999996</c:v>
                </c:pt>
                <c:pt idx="4773">
                  <c:v>69489.585999999996</c:v>
                </c:pt>
                <c:pt idx="4774">
                  <c:v>69491.585999999996</c:v>
                </c:pt>
                <c:pt idx="4775">
                  <c:v>69493.585999999996</c:v>
                </c:pt>
                <c:pt idx="4776">
                  <c:v>69495.585999999996</c:v>
                </c:pt>
                <c:pt idx="4777">
                  <c:v>69497.585999999996</c:v>
                </c:pt>
                <c:pt idx="4778">
                  <c:v>69499.585999999996</c:v>
                </c:pt>
                <c:pt idx="4779">
                  <c:v>69501.585999999996</c:v>
                </c:pt>
                <c:pt idx="4780">
                  <c:v>69503.585999999996</c:v>
                </c:pt>
                <c:pt idx="4781">
                  <c:v>69505.585999999996</c:v>
                </c:pt>
                <c:pt idx="4782">
                  <c:v>69507.585999999996</c:v>
                </c:pt>
                <c:pt idx="4783">
                  <c:v>69509.585999999996</c:v>
                </c:pt>
                <c:pt idx="4784">
                  <c:v>69511.585999999996</c:v>
                </c:pt>
                <c:pt idx="4785">
                  <c:v>69513.585999999996</c:v>
                </c:pt>
                <c:pt idx="4786">
                  <c:v>69515.585999999996</c:v>
                </c:pt>
                <c:pt idx="4787">
                  <c:v>69517.585999999996</c:v>
                </c:pt>
                <c:pt idx="4788">
                  <c:v>69519.585999999996</c:v>
                </c:pt>
                <c:pt idx="4789">
                  <c:v>69521.585999999996</c:v>
                </c:pt>
                <c:pt idx="4790">
                  <c:v>69523.585999999996</c:v>
                </c:pt>
                <c:pt idx="4791">
                  <c:v>69525.585999999996</c:v>
                </c:pt>
                <c:pt idx="4792">
                  <c:v>69527.585999999996</c:v>
                </c:pt>
                <c:pt idx="4793">
                  <c:v>69529.585999999996</c:v>
                </c:pt>
                <c:pt idx="4794">
                  <c:v>69531.585999999996</c:v>
                </c:pt>
                <c:pt idx="4795">
                  <c:v>69533.585999999996</c:v>
                </c:pt>
                <c:pt idx="4796">
                  <c:v>69535.585999999996</c:v>
                </c:pt>
                <c:pt idx="4797">
                  <c:v>69537.585999999996</c:v>
                </c:pt>
                <c:pt idx="4798">
                  <c:v>69539.585999999996</c:v>
                </c:pt>
                <c:pt idx="4799">
                  <c:v>69541.585999999996</c:v>
                </c:pt>
                <c:pt idx="4800">
                  <c:v>69543.585999999996</c:v>
                </c:pt>
                <c:pt idx="4801">
                  <c:v>69545.585999999996</c:v>
                </c:pt>
                <c:pt idx="4802">
                  <c:v>69547.585999999996</c:v>
                </c:pt>
                <c:pt idx="4803">
                  <c:v>69549.585999999996</c:v>
                </c:pt>
                <c:pt idx="4804">
                  <c:v>69551.585999999996</c:v>
                </c:pt>
                <c:pt idx="4805">
                  <c:v>69553.585999999996</c:v>
                </c:pt>
                <c:pt idx="4806">
                  <c:v>69555.585999999996</c:v>
                </c:pt>
                <c:pt idx="4807">
                  <c:v>69557.585999999996</c:v>
                </c:pt>
                <c:pt idx="4808">
                  <c:v>69559.585999999996</c:v>
                </c:pt>
                <c:pt idx="4809">
                  <c:v>69561.585999999996</c:v>
                </c:pt>
                <c:pt idx="4810">
                  <c:v>69563.585999999996</c:v>
                </c:pt>
                <c:pt idx="4811">
                  <c:v>69565.585999999996</c:v>
                </c:pt>
                <c:pt idx="4812">
                  <c:v>69567.585999999996</c:v>
                </c:pt>
                <c:pt idx="4813">
                  <c:v>69569.585999999996</c:v>
                </c:pt>
                <c:pt idx="4814">
                  <c:v>69571.585999999996</c:v>
                </c:pt>
                <c:pt idx="4815">
                  <c:v>69573.585999999996</c:v>
                </c:pt>
                <c:pt idx="4816">
                  <c:v>69575.585999999996</c:v>
                </c:pt>
                <c:pt idx="4817">
                  <c:v>69577.585999999996</c:v>
                </c:pt>
                <c:pt idx="4818">
                  <c:v>69579.585999999996</c:v>
                </c:pt>
                <c:pt idx="4819">
                  <c:v>69581.585999999996</c:v>
                </c:pt>
                <c:pt idx="4820">
                  <c:v>69583.585999999996</c:v>
                </c:pt>
                <c:pt idx="4821">
                  <c:v>69585.585999999996</c:v>
                </c:pt>
                <c:pt idx="4822">
                  <c:v>69587.585999999996</c:v>
                </c:pt>
                <c:pt idx="4823">
                  <c:v>69589.585999999996</c:v>
                </c:pt>
                <c:pt idx="4824">
                  <c:v>69591.585999999996</c:v>
                </c:pt>
                <c:pt idx="4825">
                  <c:v>69593.585999999996</c:v>
                </c:pt>
                <c:pt idx="4826">
                  <c:v>69595.585999999996</c:v>
                </c:pt>
                <c:pt idx="4827">
                  <c:v>69597.585999999996</c:v>
                </c:pt>
                <c:pt idx="4828">
                  <c:v>69599.585999999996</c:v>
                </c:pt>
                <c:pt idx="4829">
                  <c:v>69601.585999999996</c:v>
                </c:pt>
                <c:pt idx="4830">
                  <c:v>69603.585999999996</c:v>
                </c:pt>
                <c:pt idx="4831">
                  <c:v>69605.585999999996</c:v>
                </c:pt>
                <c:pt idx="4832">
                  <c:v>69607.585999999996</c:v>
                </c:pt>
                <c:pt idx="4833">
                  <c:v>69609.585999999996</c:v>
                </c:pt>
                <c:pt idx="4834">
                  <c:v>69611.585999999996</c:v>
                </c:pt>
                <c:pt idx="4835">
                  <c:v>69613.585999999996</c:v>
                </c:pt>
                <c:pt idx="4836">
                  <c:v>69615.585999999996</c:v>
                </c:pt>
                <c:pt idx="4837">
                  <c:v>69617.585999999996</c:v>
                </c:pt>
                <c:pt idx="4838">
                  <c:v>69619.585999999996</c:v>
                </c:pt>
                <c:pt idx="4839">
                  <c:v>69621.585999999996</c:v>
                </c:pt>
                <c:pt idx="4840">
                  <c:v>69623.585999999996</c:v>
                </c:pt>
                <c:pt idx="4841">
                  <c:v>69625.585999999996</c:v>
                </c:pt>
                <c:pt idx="4842">
                  <c:v>69627.585999999996</c:v>
                </c:pt>
                <c:pt idx="4843">
                  <c:v>69629.585999999996</c:v>
                </c:pt>
                <c:pt idx="4844">
                  <c:v>69631.585999999996</c:v>
                </c:pt>
                <c:pt idx="4845">
                  <c:v>69633.585999999996</c:v>
                </c:pt>
                <c:pt idx="4846">
                  <c:v>69635.585999999996</c:v>
                </c:pt>
                <c:pt idx="4847">
                  <c:v>69637.585999999996</c:v>
                </c:pt>
                <c:pt idx="4848">
                  <c:v>69639.585999999996</c:v>
                </c:pt>
                <c:pt idx="4849">
                  <c:v>69641.585999999996</c:v>
                </c:pt>
                <c:pt idx="4850">
                  <c:v>69643.585999999996</c:v>
                </c:pt>
                <c:pt idx="4851">
                  <c:v>69645.585999999996</c:v>
                </c:pt>
                <c:pt idx="4852">
                  <c:v>69647.585999999996</c:v>
                </c:pt>
                <c:pt idx="4853">
                  <c:v>69649.585999999996</c:v>
                </c:pt>
                <c:pt idx="4854">
                  <c:v>69651.585999999996</c:v>
                </c:pt>
                <c:pt idx="4855">
                  <c:v>69653.585999999996</c:v>
                </c:pt>
                <c:pt idx="4856">
                  <c:v>69655.585999999996</c:v>
                </c:pt>
                <c:pt idx="4857">
                  <c:v>69657.585999999996</c:v>
                </c:pt>
                <c:pt idx="4858">
                  <c:v>69659.585999999996</c:v>
                </c:pt>
                <c:pt idx="4859">
                  <c:v>69661.585999999996</c:v>
                </c:pt>
                <c:pt idx="4860">
                  <c:v>69663.585999999996</c:v>
                </c:pt>
                <c:pt idx="4861">
                  <c:v>69665.585999999996</c:v>
                </c:pt>
                <c:pt idx="4862">
                  <c:v>69667.585999999996</c:v>
                </c:pt>
                <c:pt idx="4863">
                  <c:v>69669.585999999996</c:v>
                </c:pt>
                <c:pt idx="4864">
                  <c:v>69671.585999999996</c:v>
                </c:pt>
                <c:pt idx="4865">
                  <c:v>69673.585999999996</c:v>
                </c:pt>
                <c:pt idx="4866">
                  <c:v>69675.585999999996</c:v>
                </c:pt>
                <c:pt idx="4867">
                  <c:v>69677.585999999996</c:v>
                </c:pt>
                <c:pt idx="4868">
                  <c:v>69679.585999999996</c:v>
                </c:pt>
                <c:pt idx="4869">
                  <c:v>69681.585999999996</c:v>
                </c:pt>
                <c:pt idx="4870">
                  <c:v>69683.585999999996</c:v>
                </c:pt>
                <c:pt idx="4871">
                  <c:v>69685.585999999996</c:v>
                </c:pt>
                <c:pt idx="4872">
                  <c:v>69687.585999999996</c:v>
                </c:pt>
                <c:pt idx="4873">
                  <c:v>69689.585999999996</c:v>
                </c:pt>
                <c:pt idx="4874">
                  <c:v>69691.585999999996</c:v>
                </c:pt>
                <c:pt idx="4875">
                  <c:v>69693.585999999996</c:v>
                </c:pt>
                <c:pt idx="4876">
                  <c:v>69695.585999999996</c:v>
                </c:pt>
                <c:pt idx="4877">
                  <c:v>69697.585999999996</c:v>
                </c:pt>
                <c:pt idx="4878">
                  <c:v>69699.585999999996</c:v>
                </c:pt>
                <c:pt idx="4879">
                  <c:v>69701.585999999996</c:v>
                </c:pt>
                <c:pt idx="4880">
                  <c:v>69703.585999999996</c:v>
                </c:pt>
                <c:pt idx="4881">
                  <c:v>69705.585999999996</c:v>
                </c:pt>
                <c:pt idx="4882">
                  <c:v>69707.585999999996</c:v>
                </c:pt>
                <c:pt idx="4883">
                  <c:v>69709.585999999996</c:v>
                </c:pt>
                <c:pt idx="4884">
                  <c:v>69711.585999999996</c:v>
                </c:pt>
                <c:pt idx="4885">
                  <c:v>69713.585999999996</c:v>
                </c:pt>
                <c:pt idx="4886">
                  <c:v>69715.585999999996</c:v>
                </c:pt>
                <c:pt idx="4887">
                  <c:v>69717.585999999996</c:v>
                </c:pt>
                <c:pt idx="4888">
                  <c:v>69719.585999999996</c:v>
                </c:pt>
                <c:pt idx="4889">
                  <c:v>69721.585999999996</c:v>
                </c:pt>
                <c:pt idx="4890">
                  <c:v>69723.585999999996</c:v>
                </c:pt>
                <c:pt idx="4891">
                  <c:v>69725.585999999996</c:v>
                </c:pt>
                <c:pt idx="4892">
                  <c:v>69727.585999999996</c:v>
                </c:pt>
                <c:pt idx="4893">
                  <c:v>69729.585999999996</c:v>
                </c:pt>
                <c:pt idx="4894">
                  <c:v>69731.585999999996</c:v>
                </c:pt>
                <c:pt idx="4895">
                  <c:v>69733.585999999996</c:v>
                </c:pt>
                <c:pt idx="4896">
                  <c:v>69735.585999999996</c:v>
                </c:pt>
                <c:pt idx="4897">
                  <c:v>69737.585999999996</c:v>
                </c:pt>
                <c:pt idx="4898">
                  <c:v>69739.585999999996</c:v>
                </c:pt>
                <c:pt idx="4899">
                  <c:v>69741.585999999996</c:v>
                </c:pt>
                <c:pt idx="4900">
                  <c:v>69743.585999999996</c:v>
                </c:pt>
                <c:pt idx="4901">
                  <c:v>69745.585999999996</c:v>
                </c:pt>
                <c:pt idx="4902">
                  <c:v>69747.585999999996</c:v>
                </c:pt>
                <c:pt idx="4903">
                  <c:v>69749.585999999996</c:v>
                </c:pt>
                <c:pt idx="4904">
                  <c:v>69751.585999999996</c:v>
                </c:pt>
                <c:pt idx="4905">
                  <c:v>69753.585999999996</c:v>
                </c:pt>
                <c:pt idx="4906">
                  <c:v>69755.585999999996</c:v>
                </c:pt>
                <c:pt idx="4907">
                  <c:v>69757.585999999996</c:v>
                </c:pt>
                <c:pt idx="4908">
                  <c:v>69759.585999999996</c:v>
                </c:pt>
                <c:pt idx="4909">
                  <c:v>69761.585999999996</c:v>
                </c:pt>
                <c:pt idx="4910">
                  <c:v>69763.585999999996</c:v>
                </c:pt>
                <c:pt idx="4911">
                  <c:v>69765.585999999996</c:v>
                </c:pt>
                <c:pt idx="4912">
                  <c:v>69767.585999999996</c:v>
                </c:pt>
                <c:pt idx="4913">
                  <c:v>69769.585999999996</c:v>
                </c:pt>
                <c:pt idx="4914">
                  <c:v>69771.585999999996</c:v>
                </c:pt>
                <c:pt idx="4915">
                  <c:v>69773.585999999996</c:v>
                </c:pt>
                <c:pt idx="4916">
                  <c:v>69775.585999999996</c:v>
                </c:pt>
                <c:pt idx="4917">
                  <c:v>69777.585999999996</c:v>
                </c:pt>
                <c:pt idx="4918">
                  <c:v>69779.585999999996</c:v>
                </c:pt>
                <c:pt idx="4919">
                  <c:v>69781.585999999996</c:v>
                </c:pt>
                <c:pt idx="4920">
                  <c:v>69783.585999999996</c:v>
                </c:pt>
                <c:pt idx="4921">
                  <c:v>69785.585999999996</c:v>
                </c:pt>
                <c:pt idx="4922">
                  <c:v>69787.585999999996</c:v>
                </c:pt>
                <c:pt idx="4923">
                  <c:v>69789.585999999996</c:v>
                </c:pt>
                <c:pt idx="4924">
                  <c:v>69791.585999999996</c:v>
                </c:pt>
                <c:pt idx="4925">
                  <c:v>69793.585999999996</c:v>
                </c:pt>
                <c:pt idx="4926">
                  <c:v>69795.585999999996</c:v>
                </c:pt>
                <c:pt idx="4927">
                  <c:v>69797.585999999996</c:v>
                </c:pt>
                <c:pt idx="4928">
                  <c:v>69799.585999999996</c:v>
                </c:pt>
                <c:pt idx="4929">
                  <c:v>69801.585999999996</c:v>
                </c:pt>
                <c:pt idx="4930">
                  <c:v>69803.585999999996</c:v>
                </c:pt>
                <c:pt idx="4931">
                  <c:v>69805.585999999996</c:v>
                </c:pt>
                <c:pt idx="4932">
                  <c:v>69807.585999999996</c:v>
                </c:pt>
                <c:pt idx="4933">
                  <c:v>69809.585999999996</c:v>
                </c:pt>
                <c:pt idx="4934">
                  <c:v>69811.585999999996</c:v>
                </c:pt>
                <c:pt idx="4935">
                  <c:v>69813.585999999996</c:v>
                </c:pt>
                <c:pt idx="4936">
                  <c:v>69815.585999999996</c:v>
                </c:pt>
                <c:pt idx="4937">
                  <c:v>69817.585999999996</c:v>
                </c:pt>
                <c:pt idx="4938">
                  <c:v>69819.585999999996</c:v>
                </c:pt>
                <c:pt idx="4939">
                  <c:v>69821.585999999996</c:v>
                </c:pt>
                <c:pt idx="4940">
                  <c:v>69823.585999999996</c:v>
                </c:pt>
                <c:pt idx="4941">
                  <c:v>69825.585999999996</c:v>
                </c:pt>
                <c:pt idx="4942">
                  <c:v>69827.585999999996</c:v>
                </c:pt>
                <c:pt idx="4943">
                  <c:v>69829.585999999996</c:v>
                </c:pt>
                <c:pt idx="4944">
                  <c:v>69831.585999999996</c:v>
                </c:pt>
                <c:pt idx="4945">
                  <c:v>69833.585999999996</c:v>
                </c:pt>
                <c:pt idx="4946">
                  <c:v>69835.585999999996</c:v>
                </c:pt>
                <c:pt idx="4947">
                  <c:v>69837.585999999996</c:v>
                </c:pt>
                <c:pt idx="4948">
                  <c:v>69839.585999999996</c:v>
                </c:pt>
                <c:pt idx="4949">
                  <c:v>69841.585999999996</c:v>
                </c:pt>
                <c:pt idx="4950">
                  <c:v>69843.585999999996</c:v>
                </c:pt>
                <c:pt idx="4951">
                  <c:v>69845.585999999996</c:v>
                </c:pt>
                <c:pt idx="4952">
                  <c:v>69847.585999999996</c:v>
                </c:pt>
                <c:pt idx="4953">
                  <c:v>69849.585999999996</c:v>
                </c:pt>
                <c:pt idx="4954">
                  <c:v>69851.585999999996</c:v>
                </c:pt>
                <c:pt idx="4955">
                  <c:v>69853.585999999996</c:v>
                </c:pt>
                <c:pt idx="4956">
                  <c:v>69855.585999999996</c:v>
                </c:pt>
                <c:pt idx="4957">
                  <c:v>69857.585999999996</c:v>
                </c:pt>
                <c:pt idx="4958">
                  <c:v>69859.585999999996</c:v>
                </c:pt>
                <c:pt idx="4959">
                  <c:v>69861.585999999996</c:v>
                </c:pt>
                <c:pt idx="4960">
                  <c:v>69863.585999999996</c:v>
                </c:pt>
                <c:pt idx="4961">
                  <c:v>69865.585999999996</c:v>
                </c:pt>
                <c:pt idx="4962">
                  <c:v>69867.585999999996</c:v>
                </c:pt>
                <c:pt idx="4963">
                  <c:v>69869.585999999996</c:v>
                </c:pt>
                <c:pt idx="4964">
                  <c:v>69871.585999999996</c:v>
                </c:pt>
                <c:pt idx="4965">
                  <c:v>69873.585999999996</c:v>
                </c:pt>
                <c:pt idx="4966">
                  <c:v>69875.585999999996</c:v>
                </c:pt>
                <c:pt idx="4967">
                  <c:v>69877.585999999996</c:v>
                </c:pt>
                <c:pt idx="4968">
                  <c:v>69879.585999999996</c:v>
                </c:pt>
                <c:pt idx="4969">
                  <c:v>69882.468999999968</c:v>
                </c:pt>
                <c:pt idx="4970">
                  <c:v>69884.468999999968</c:v>
                </c:pt>
                <c:pt idx="4971">
                  <c:v>69886.468999999968</c:v>
                </c:pt>
                <c:pt idx="4972">
                  <c:v>69888.468999999968</c:v>
                </c:pt>
                <c:pt idx="4973">
                  <c:v>69890.468999999968</c:v>
                </c:pt>
                <c:pt idx="4974">
                  <c:v>69892.468999999968</c:v>
                </c:pt>
                <c:pt idx="4975">
                  <c:v>69894.468999999968</c:v>
                </c:pt>
                <c:pt idx="4976">
                  <c:v>69896.468999999968</c:v>
                </c:pt>
                <c:pt idx="4977">
                  <c:v>69898.468999999968</c:v>
                </c:pt>
                <c:pt idx="4978">
                  <c:v>69900.468999999968</c:v>
                </c:pt>
                <c:pt idx="4979">
                  <c:v>69902.468999999968</c:v>
                </c:pt>
                <c:pt idx="4980">
                  <c:v>69904.468999999968</c:v>
                </c:pt>
                <c:pt idx="4981">
                  <c:v>69906.468999999968</c:v>
                </c:pt>
                <c:pt idx="4982">
                  <c:v>69908.468999999968</c:v>
                </c:pt>
                <c:pt idx="4983">
                  <c:v>69910.468999999968</c:v>
                </c:pt>
                <c:pt idx="4984">
                  <c:v>69912.468999999968</c:v>
                </c:pt>
                <c:pt idx="4985">
                  <c:v>69914.468999999968</c:v>
                </c:pt>
                <c:pt idx="4986">
                  <c:v>69916.468999999968</c:v>
                </c:pt>
                <c:pt idx="4987">
                  <c:v>69918.468999999968</c:v>
                </c:pt>
                <c:pt idx="4988">
                  <c:v>69920.468999999968</c:v>
                </c:pt>
                <c:pt idx="4989">
                  <c:v>69922.468999999968</c:v>
                </c:pt>
                <c:pt idx="4990">
                  <c:v>69924.468999999968</c:v>
                </c:pt>
                <c:pt idx="4991">
                  <c:v>69926.468999999968</c:v>
                </c:pt>
                <c:pt idx="4992">
                  <c:v>69928.468999999968</c:v>
                </c:pt>
                <c:pt idx="4993">
                  <c:v>69930.468999999968</c:v>
                </c:pt>
                <c:pt idx="4994">
                  <c:v>69932.468999999968</c:v>
                </c:pt>
                <c:pt idx="4995">
                  <c:v>69934.468999999968</c:v>
                </c:pt>
                <c:pt idx="4996">
                  <c:v>69936.468999999968</c:v>
                </c:pt>
                <c:pt idx="4997">
                  <c:v>69938.468999999968</c:v>
                </c:pt>
                <c:pt idx="4998">
                  <c:v>69940.468999999968</c:v>
                </c:pt>
                <c:pt idx="4999">
                  <c:v>69942.983999999968</c:v>
                </c:pt>
                <c:pt idx="5000">
                  <c:v>69944.983999999968</c:v>
                </c:pt>
                <c:pt idx="5001">
                  <c:v>69946.983999999968</c:v>
                </c:pt>
                <c:pt idx="5002">
                  <c:v>69948.983999999968</c:v>
                </c:pt>
                <c:pt idx="5003">
                  <c:v>69950.983999999968</c:v>
                </c:pt>
                <c:pt idx="5004">
                  <c:v>69952.983999999968</c:v>
                </c:pt>
                <c:pt idx="5005">
                  <c:v>69954.983999999968</c:v>
                </c:pt>
                <c:pt idx="5006">
                  <c:v>69956.983999999968</c:v>
                </c:pt>
                <c:pt idx="5007">
                  <c:v>69958.983999999968</c:v>
                </c:pt>
                <c:pt idx="5008">
                  <c:v>69960.983999999968</c:v>
                </c:pt>
                <c:pt idx="5009">
                  <c:v>69962.983999999968</c:v>
                </c:pt>
                <c:pt idx="5010">
                  <c:v>69964.983999999968</c:v>
                </c:pt>
                <c:pt idx="5011">
                  <c:v>69966.983999999968</c:v>
                </c:pt>
                <c:pt idx="5012">
                  <c:v>69968.983999999968</c:v>
                </c:pt>
                <c:pt idx="5013">
                  <c:v>69970.983999999968</c:v>
                </c:pt>
                <c:pt idx="5014">
                  <c:v>69972.983999999968</c:v>
                </c:pt>
                <c:pt idx="5015">
                  <c:v>69974.983999999968</c:v>
                </c:pt>
                <c:pt idx="5016">
                  <c:v>69976.983999999968</c:v>
                </c:pt>
                <c:pt idx="5017">
                  <c:v>69978.983999999968</c:v>
                </c:pt>
                <c:pt idx="5018">
                  <c:v>69980.983999999968</c:v>
                </c:pt>
                <c:pt idx="5019">
                  <c:v>69982.983999999968</c:v>
                </c:pt>
                <c:pt idx="5020">
                  <c:v>69984.983999999968</c:v>
                </c:pt>
                <c:pt idx="5021">
                  <c:v>69986.983999999968</c:v>
                </c:pt>
                <c:pt idx="5022">
                  <c:v>69988.983999999968</c:v>
                </c:pt>
                <c:pt idx="5023">
                  <c:v>69990.983999999968</c:v>
                </c:pt>
                <c:pt idx="5024">
                  <c:v>69992.983999999968</c:v>
                </c:pt>
                <c:pt idx="5025">
                  <c:v>69994.983999999968</c:v>
                </c:pt>
                <c:pt idx="5026">
                  <c:v>69996.983999999968</c:v>
                </c:pt>
                <c:pt idx="5027">
                  <c:v>69998.983999999968</c:v>
                </c:pt>
                <c:pt idx="5028">
                  <c:v>70000.983999999968</c:v>
                </c:pt>
                <c:pt idx="5029">
                  <c:v>70002.983999999968</c:v>
                </c:pt>
                <c:pt idx="5030">
                  <c:v>70004.983999999968</c:v>
                </c:pt>
                <c:pt idx="5031">
                  <c:v>70006.983999999968</c:v>
                </c:pt>
                <c:pt idx="5032">
                  <c:v>70008.983999999968</c:v>
                </c:pt>
                <c:pt idx="5033">
                  <c:v>70010.983999999968</c:v>
                </c:pt>
                <c:pt idx="5034">
                  <c:v>70012.983999999968</c:v>
                </c:pt>
                <c:pt idx="5035">
                  <c:v>70014.983999999968</c:v>
                </c:pt>
                <c:pt idx="5036">
                  <c:v>70016.983999999968</c:v>
                </c:pt>
                <c:pt idx="5037">
                  <c:v>70018.983999999968</c:v>
                </c:pt>
                <c:pt idx="5038">
                  <c:v>70020.983999999968</c:v>
                </c:pt>
                <c:pt idx="5039">
                  <c:v>70022.983999999968</c:v>
                </c:pt>
                <c:pt idx="5040">
                  <c:v>70024.983999999968</c:v>
                </c:pt>
                <c:pt idx="5041">
                  <c:v>70026.983999999968</c:v>
                </c:pt>
                <c:pt idx="5042">
                  <c:v>70028.983999999968</c:v>
                </c:pt>
                <c:pt idx="5043">
                  <c:v>70030.983999999968</c:v>
                </c:pt>
                <c:pt idx="5044">
                  <c:v>70032.983999999968</c:v>
                </c:pt>
                <c:pt idx="5045">
                  <c:v>70034.983999999968</c:v>
                </c:pt>
                <c:pt idx="5046">
                  <c:v>70036.983999999968</c:v>
                </c:pt>
                <c:pt idx="5047">
                  <c:v>70038.983999999968</c:v>
                </c:pt>
                <c:pt idx="5048">
                  <c:v>70040.983999999968</c:v>
                </c:pt>
                <c:pt idx="5049">
                  <c:v>70042.983999999968</c:v>
                </c:pt>
                <c:pt idx="5050">
                  <c:v>70044.983999999968</c:v>
                </c:pt>
                <c:pt idx="5051">
                  <c:v>70046.983999999968</c:v>
                </c:pt>
                <c:pt idx="5052">
                  <c:v>70048.983999999968</c:v>
                </c:pt>
                <c:pt idx="5053">
                  <c:v>70050.983999999968</c:v>
                </c:pt>
                <c:pt idx="5054">
                  <c:v>70052.983999999968</c:v>
                </c:pt>
                <c:pt idx="5055">
                  <c:v>70054.983999999968</c:v>
                </c:pt>
                <c:pt idx="5056">
                  <c:v>70056.983999999968</c:v>
                </c:pt>
                <c:pt idx="5057">
                  <c:v>70058.983999999968</c:v>
                </c:pt>
                <c:pt idx="5058">
                  <c:v>70060.983999999968</c:v>
                </c:pt>
                <c:pt idx="5059">
                  <c:v>70062.983999999968</c:v>
                </c:pt>
                <c:pt idx="5060">
                  <c:v>70064.983999999968</c:v>
                </c:pt>
                <c:pt idx="5061">
                  <c:v>70066.983999999968</c:v>
                </c:pt>
                <c:pt idx="5062">
                  <c:v>70068.983999999968</c:v>
                </c:pt>
                <c:pt idx="5063">
                  <c:v>70070.983999999968</c:v>
                </c:pt>
                <c:pt idx="5064">
                  <c:v>70072.983999999968</c:v>
                </c:pt>
                <c:pt idx="5065">
                  <c:v>70074.983999999968</c:v>
                </c:pt>
                <c:pt idx="5066">
                  <c:v>70076.983999999968</c:v>
                </c:pt>
                <c:pt idx="5067">
                  <c:v>70078.983999999968</c:v>
                </c:pt>
                <c:pt idx="5068">
                  <c:v>70080.983999999968</c:v>
                </c:pt>
                <c:pt idx="5069">
                  <c:v>70082.983999999968</c:v>
                </c:pt>
                <c:pt idx="5070">
                  <c:v>70084.983999999968</c:v>
                </c:pt>
                <c:pt idx="5071">
                  <c:v>70086.983999999968</c:v>
                </c:pt>
                <c:pt idx="5072">
                  <c:v>70088.983999999968</c:v>
                </c:pt>
                <c:pt idx="5073">
                  <c:v>70090.983999999968</c:v>
                </c:pt>
                <c:pt idx="5074">
                  <c:v>70092.983999999968</c:v>
                </c:pt>
                <c:pt idx="5075">
                  <c:v>70094.983999999968</c:v>
                </c:pt>
                <c:pt idx="5076">
                  <c:v>70096.983999999968</c:v>
                </c:pt>
                <c:pt idx="5077">
                  <c:v>70098.983999999968</c:v>
                </c:pt>
                <c:pt idx="5078">
                  <c:v>70100.983999999968</c:v>
                </c:pt>
                <c:pt idx="5079">
                  <c:v>70102.983999999968</c:v>
                </c:pt>
                <c:pt idx="5080">
                  <c:v>70104.983999999968</c:v>
                </c:pt>
                <c:pt idx="5081">
                  <c:v>70106.983999999968</c:v>
                </c:pt>
                <c:pt idx="5082">
                  <c:v>70108.983999999968</c:v>
                </c:pt>
                <c:pt idx="5083">
                  <c:v>70110.983999999968</c:v>
                </c:pt>
                <c:pt idx="5084">
                  <c:v>70112.983999999968</c:v>
                </c:pt>
                <c:pt idx="5085">
                  <c:v>70114.983999999968</c:v>
                </c:pt>
                <c:pt idx="5086">
                  <c:v>70116.983999999968</c:v>
                </c:pt>
                <c:pt idx="5087">
                  <c:v>70118.983999999968</c:v>
                </c:pt>
                <c:pt idx="5088">
                  <c:v>70120.983999999968</c:v>
                </c:pt>
                <c:pt idx="5089">
                  <c:v>70122.983999999968</c:v>
                </c:pt>
                <c:pt idx="5090">
                  <c:v>70124.983999999968</c:v>
                </c:pt>
                <c:pt idx="5091">
                  <c:v>70126.983999999968</c:v>
                </c:pt>
                <c:pt idx="5092">
                  <c:v>70128.983999999968</c:v>
                </c:pt>
                <c:pt idx="5093">
                  <c:v>70130.983999999968</c:v>
                </c:pt>
                <c:pt idx="5094">
                  <c:v>70132.983999999968</c:v>
                </c:pt>
                <c:pt idx="5095">
                  <c:v>70134.983999999968</c:v>
                </c:pt>
                <c:pt idx="5096">
                  <c:v>70136.983999999968</c:v>
                </c:pt>
                <c:pt idx="5097">
                  <c:v>70138.983999999968</c:v>
                </c:pt>
                <c:pt idx="5098">
                  <c:v>70140.983999999968</c:v>
                </c:pt>
                <c:pt idx="5099">
                  <c:v>70142.983999999968</c:v>
                </c:pt>
                <c:pt idx="5100">
                  <c:v>70144.983999999968</c:v>
                </c:pt>
                <c:pt idx="5101">
                  <c:v>70146.983999999968</c:v>
                </c:pt>
                <c:pt idx="5102">
                  <c:v>70148.983999999968</c:v>
                </c:pt>
                <c:pt idx="5103">
                  <c:v>70150.983999999968</c:v>
                </c:pt>
                <c:pt idx="5104">
                  <c:v>70152.983999999968</c:v>
                </c:pt>
                <c:pt idx="5105">
                  <c:v>70154.983999999968</c:v>
                </c:pt>
                <c:pt idx="5106">
                  <c:v>70156.983999999968</c:v>
                </c:pt>
                <c:pt idx="5107">
                  <c:v>70158.983999999968</c:v>
                </c:pt>
                <c:pt idx="5108">
                  <c:v>70160.983999999968</c:v>
                </c:pt>
                <c:pt idx="5109">
                  <c:v>70162.983999999968</c:v>
                </c:pt>
                <c:pt idx="5110">
                  <c:v>70164.983999999968</c:v>
                </c:pt>
                <c:pt idx="5111">
                  <c:v>70166.983999999968</c:v>
                </c:pt>
                <c:pt idx="5112">
                  <c:v>70168.983999999968</c:v>
                </c:pt>
                <c:pt idx="5113">
                  <c:v>70170.983999999968</c:v>
                </c:pt>
                <c:pt idx="5114">
                  <c:v>70172.983999999968</c:v>
                </c:pt>
                <c:pt idx="5115">
                  <c:v>70174.983999999968</c:v>
                </c:pt>
                <c:pt idx="5116">
                  <c:v>70176.983999999968</c:v>
                </c:pt>
                <c:pt idx="5117">
                  <c:v>70178.983999999968</c:v>
                </c:pt>
                <c:pt idx="5118">
                  <c:v>70180.983999999968</c:v>
                </c:pt>
                <c:pt idx="5119">
                  <c:v>70182.983999999968</c:v>
                </c:pt>
                <c:pt idx="5120">
                  <c:v>70184.983999999968</c:v>
                </c:pt>
                <c:pt idx="5121">
                  <c:v>70186.983999999968</c:v>
                </c:pt>
                <c:pt idx="5122">
                  <c:v>70188.983999999968</c:v>
                </c:pt>
                <c:pt idx="5123">
                  <c:v>70190.983999999968</c:v>
                </c:pt>
                <c:pt idx="5124">
                  <c:v>70192.983999999968</c:v>
                </c:pt>
                <c:pt idx="5125">
                  <c:v>70194.983999999968</c:v>
                </c:pt>
                <c:pt idx="5126">
                  <c:v>70196.983999999968</c:v>
                </c:pt>
                <c:pt idx="5127">
                  <c:v>70198.983999999968</c:v>
                </c:pt>
                <c:pt idx="5128">
                  <c:v>70200.983999999968</c:v>
                </c:pt>
                <c:pt idx="5129">
                  <c:v>70202.983999999968</c:v>
                </c:pt>
                <c:pt idx="5130">
                  <c:v>70204.983999999968</c:v>
                </c:pt>
                <c:pt idx="5131">
                  <c:v>70206.983999999968</c:v>
                </c:pt>
                <c:pt idx="5132">
                  <c:v>70208.983999999968</c:v>
                </c:pt>
                <c:pt idx="5133">
                  <c:v>70210.983999999968</c:v>
                </c:pt>
                <c:pt idx="5134">
                  <c:v>70212.983999999968</c:v>
                </c:pt>
                <c:pt idx="5135">
                  <c:v>70214.983999999968</c:v>
                </c:pt>
                <c:pt idx="5136">
                  <c:v>70216.983999999968</c:v>
                </c:pt>
                <c:pt idx="5137">
                  <c:v>70218.983999999968</c:v>
                </c:pt>
                <c:pt idx="5138">
                  <c:v>70220.983999999968</c:v>
                </c:pt>
                <c:pt idx="5139">
                  <c:v>70222.983999999968</c:v>
                </c:pt>
                <c:pt idx="5140">
                  <c:v>70224.983999999968</c:v>
                </c:pt>
                <c:pt idx="5141">
                  <c:v>70226.983999999968</c:v>
                </c:pt>
                <c:pt idx="5142">
                  <c:v>70228.983999999968</c:v>
                </c:pt>
                <c:pt idx="5143">
                  <c:v>70230.983999999968</c:v>
                </c:pt>
                <c:pt idx="5144">
                  <c:v>70232.983999999968</c:v>
                </c:pt>
                <c:pt idx="5145">
                  <c:v>70234.983999999968</c:v>
                </c:pt>
                <c:pt idx="5146">
                  <c:v>70236.983999999968</c:v>
                </c:pt>
                <c:pt idx="5147">
                  <c:v>70238.983999999968</c:v>
                </c:pt>
                <c:pt idx="5148">
                  <c:v>70240.983999999968</c:v>
                </c:pt>
                <c:pt idx="5149">
                  <c:v>70242.983999999968</c:v>
                </c:pt>
                <c:pt idx="5150">
                  <c:v>70244.983999999968</c:v>
                </c:pt>
                <c:pt idx="5151">
                  <c:v>70246.983999999968</c:v>
                </c:pt>
                <c:pt idx="5152">
                  <c:v>70248.983999999968</c:v>
                </c:pt>
                <c:pt idx="5153">
                  <c:v>70250.983999999968</c:v>
                </c:pt>
                <c:pt idx="5154">
                  <c:v>70252.983999999968</c:v>
                </c:pt>
                <c:pt idx="5155">
                  <c:v>70254.983999999968</c:v>
                </c:pt>
                <c:pt idx="5156">
                  <c:v>70256.983999999968</c:v>
                </c:pt>
                <c:pt idx="5157">
                  <c:v>70258.983999999968</c:v>
                </c:pt>
                <c:pt idx="5158">
                  <c:v>70260.983999999968</c:v>
                </c:pt>
                <c:pt idx="5159">
                  <c:v>70262.983999999968</c:v>
                </c:pt>
                <c:pt idx="5160">
                  <c:v>70264.983999999968</c:v>
                </c:pt>
                <c:pt idx="5161">
                  <c:v>70266.983999999968</c:v>
                </c:pt>
                <c:pt idx="5162">
                  <c:v>70268.983999999968</c:v>
                </c:pt>
                <c:pt idx="5163">
                  <c:v>70270.983999999968</c:v>
                </c:pt>
                <c:pt idx="5164">
                  <c:v>70272.983999999968</c:v>
                </c:pt>
                <c:pt idx="5165">
                  <c:v>70274.983999999968</c:v>
                </c:pt>
                <c:pt idx="5166">
                  <c:v>70276.983999999968</c:v>
                </c:pt>
                <c:pt idx="5167">
                  <c:v>70278.983999999968</c:v>
                </c:pt>
                <c:pt idx="5168">
                  <c:v>70280.983999999968</c:v>
                </c:pt>
                <c:pt idx="5169">
                  <c:v>70282.983999999968</c:v>
                </c:pt>
                <c:pt idx="5170">
                  <c:v>70284.983999999968</c:v>
                </c:pt>
                <c:pt idx="5171">
                  <c:v>70286.983999999968</c:v>
                </c:pt>
                <c:pt idx="5172">
                  <c:v>70288.983999999968</c:v>
                </c:pt>
                <c:pt idx="5173">
                  <c:v>70290.983999999968</c:v>
                </c:pt>
                <c:pt idx="5174">
                  <c:v>70292.983999999968</c:v>
                </c:pt>
                <c:pt idx="5175">
                  <c:v>70294.983999999968</c:v>
                </c:pt>
                <c:pt idx="5176">
                  <c:v>70296.983999999968</c:v>
                </c:pt>
                <c:pt idx="5177">
                  <c:v>70298.983999999968</c:v>
                </c:pt>
                <c:pt idx="5178">
                  <c:v>70300.983999999968</c:v>
                </c:pt>
                <c:pt idx="5179">
                  <c:v>70302.983999999968</c:v>
                </c:pt>
                <c:pt idx="5180">
                  <c:v>70304.983999999968</c:v>
                </c:pt>
                <c:pt idx="5181">
                  <c:v>70306.983999999968</c:v>
                </c:pt>
                <c:pt idx="5182">
                  <c:v>70308.983999999968</c:v>
                </c:pt>
                <c:pt idx="5183">
                  <c:v>70310.983999999968</c:v>
                </c:pt>
                <c:pt idx="5184">
                  <c:v>70312.983999999968</c:v>
                </c:pt>
                <c:pt idx="5185">
                  <c:v>70314.983999999968</c:v>
                </c:pt>
                <c:pt idx="5186">
                  <c:v>70316.983999999968</c:v>
                </c:pt>
                <c:pt idx="5187">
                  <c:v>70318.983999999968</c:v>
                </c:pt>
                <c:pt idx="5188">
                  <c:v>70320.983999999968</c:v>
                </c:pt>
                <c:pt idx="5189">
                  <c:v>70322.983999999968</c:v>
                </c:pt>
                <c:pt idx="5190">
                  <c:v>70324.983999999968</c:v>
                </c:pt>
                <c:pt idx="5191">
                  <c:v>70326.983999999968</c:v>
                </c:pt>
                <c:pt idx="5192">
                  <c:v>70328.983999999968</c:v>
                </c:pt>
                <c:pt idx="5193">
                  <c:v>70330.983999999968</c:v>
                </c:pt>
                <c:pt idx="5194">
                  <c:v>70332.983999999968</c:v>
                </c:pt>
                <c:pt idx="5195">
                  <c:v>70334.983999999968</c:v>
                </c:pt>
                <c:pt idx="5196">
                  <c:v>70336.983999999968</c:v>
                </c:pt>
                <c:pt idx="5197">
                  <c:v>70338.983999999968</c:v>
                </c:pt>
                <c:pt idx="5198">
                  <c:v>70340.983999999968</c:v>
                </c:pt>
                <c:pt idx="5199">
                  <c:v>70342.983999999968</c:v>
                </c:pt>
                <c:pt idx="5200">
                  <c:v>70344.983999999968</c:v>
                </c:pt>
                <c:pt idx="5201">
                  <c:v>70346.983999999968</c:v>
                </c:pt>
                <c:pt idx="5202">
                  <c:v>70348.983999999968</c:v>
                </c:pt>
                <c:pt idx="5203">
                  <c:v>70350.983999999968</c:v>
                </c:pt>
                <c:pt idx="5204">
                  <c:v>70352.983999999968</c:v>
                </c:pt>
                <c:pt idx="5205">
                  <c:v>70354.983999999968</c:v>
                </c:pt>
                <c:pt idx="5206">
                  <c:v>70356.983999999968</c:v>
                </c:pt>
                <c:pt idx="5207">
                  <c:v>70358.983999999968</c:v>
                </c:pt>
                <c:pt idx="5208">
                  <c:v>70360.983999999968</c:v>
                </c:pt>
                <c:pt idx="5209">
                  <c:v>70362.983999999968</c:v>
                </c:pt>
                <c:pt idx="5210">
                  <c:v>70364.983999999968</c:v>
                </c:pt>
                <c:pt idx="5211">
                  <c:v>70366.983999999968</c:v>
                </c:pt>
                <c:pt idx="5212">
                  <c:v>70368.983999999968</c:v>
                </c:pt>
                <c:pt idx="5213">
                  <c:v>70370.983999999968</c:v>
                </c:pt>
                <c:pt idx="5214">
                  <c:v>70372.983999999968</c:v>
                </c:pt>
                <c:pt idx="5215">
                  <c:v>70374.983999999968</c:v>
                </c:pt>
                <c:pt idx="5216">
                  <c:v>70376.983999999968</c:v>
                </c:pt>
                <c:pt idx="5217">
                  <c:v>70378.983999999968</c:v>
                </c:pt>
                <c:pt idx="5218">
                  <c:v>70380.983999999968</c:v>
                </c:pt>
                <c:pt idx="5219">
                  <c:v>70382.983999999968</c:v>
                </c:pt>
                <c:pt idx="5220">
                  <c:v>70384.983999999968</c:v>
                </c:pt>
                <c:pt idx="5221">
                  <c:v>70386.983999999968</c:v>
                </c:pt>
                <c:pt idx="5222">
                  <c:v>70388.983999999968</c:v>
                </c:pt>
                <c:pt idx="5223">
                  <c:v>70390.983999999968</c:v>
                </c:pt>
                <c:pt idx="5224">
                  <c:v>70392.983999999968</c:v>
                </c:pt>
                <c:pt idx="5225">
                  <c:v>70394.983999999968</c:v>
                </c:pt>
                <c:pt idx="5226">
                  <c:v>70396.983999999968</c:v>
                </c:pt>
                <c:pt idx="5227">
                  <c:v>70398.983999999968</c:v>
                </c:pt>
                <c:pt idx="5228">
                  <c:v>70400.983999999968</c:v>
                </c:pt>
                <c:pt idx="5229">
                  <c:v>70402.983999999968</c:v>
                </c:pt>
                <c:pt idx="5230">
                  <c:v>70404.983999999968</c:v>
                </c:pt>
                <c:pt idx="5231">
                  <c:v>70406.983999999968</c:v>
                </c:pt>
                <c:pt idx="5232">
                  <c:v>70408.983999999968</c:v>
                </c:pt>
                <c:pt idx="5233">
                  <c:v>70410.983999999968</c:v>
                </c:pt>
                <c:pt idx="5234">
                  <c:v>70412.983999999968</c:v>
                </c:pt>
                <c:pt idx="5235">
                  <c:v>70414.983999999968</c:v>
                </c:pt>
                <c:pt idx="5236">
                  <c:v>70416.983999999968</c:v>
                </c:pt>
                <c:pt idx="5237">
                  <c:v>70418.983999999968</c:v>
                </c:pt>
                <c:pt idx="5238">
                  <c:v>70420.983999999968</c:v>
                </c:pt>
                <c:pt idx="5239">
                  <c:v>70422.983999999968</c:v>
                </c:pt>
                <c:pt idx="5240">
                  <c:v>70424.983999999968</c:v>
                </c:pt>
                <c:pt idx="5241">
                  <c:v>70426.983999999968</c:v>
                </c:pt>
                <c:pt idx="5242">
                  <c:v>70428.983999999968</c:v>
                </c:pt>
                <c:pt idx="5243">
                  <c:v>70430.983999999968</c:v>
                </c:pt>
                <c:pt idx="5244">
                  <c:v>70432.983999999968</c:v>
                </c:pt>
                <c:pt idx="5245">
                  <c:v>70434.983999999968</c:v>
                </c:pt>
                <c:pt idx="5246">
                  <c:v>70436.983999999968</c:v>
                </c:pt>
                <c:pt idx="5247">
                  <c:v>70438.983999999968</c:v>
                </c:pt>
                <c:pt idx="5248">
                  <c:v>70440.983999999968</c:v>
                </c:pt>
                <c:pt idx="5249">
                  <c:v>70442.983999999968</c:v>
                </c:pt>
                <c:pt idx="5250">
                  <c:v>70444.983999999968</c:v>
                </c:pt>
                <c:pt idx="5251">
                  <c:v>70446.983999999968</c:v>
                </c:pt>
                <c:pt idx="5252">
                  <c:v>70448.983999999968</c:v>
                </c:pt>
                <c:pt idx="5253">
                  <c:v>70450.983999999968</c:v>
                </c:pt>
                <c:pt idx="5254">
                  <c:v>70452.983999999968</c:v>
                </c:pt>
                <c:pt idx="5255">
                  <c:v>70454.983999999968</c:v>
                </c:pt>
                <c:pt idx="5256">
                  <c:v>70456.983999999968</c:v>
                </c:pt>
                <c:pt idx="5257">
                  <c:v>70458.983999999968</c:v>
                </c:pt>
                <c:pt idx="5258">
                  <c:v>70460.983999999968</c:v>
                </c:pt>
                <c:pt idx="5259">
                  <c:v>70462.983999999968</c:v>
                </c:pt>
                <c:pt idx="5260">
                  <c:v>70464.983999999968</c:v>
                </c:pt>
                <c:pt idx="5261">
                  <c:v>70466.983999999968</c:v>
                </c:pt>
                <c:pt idx="5262">
                  <c:v>70468.983999999968</c:v>
                </c:pt>
                <c:pt idx="5263">
                  <c:v>70470.983999999968</c:v>
                </c:pt>
                <c:pt idx="5264">
                  <c:v>70472.983999999968</c:v>
                </c:pt>
                <c:pt idx="5265">
                  <c:v>70474.983999999968</c:v>
                </c:pt>
                <c:pt idx="5266">
                  <c:v>70476.983999999968</c:v>
                </c:pt>
                <c:pt idx="5267">
                  <c:v>70478.983999999968</c:v>
                </c:pt>
                <c:pt idx="5268">
                  <c:v>70480.983999999968</c:v>
                </c:pt>
                <c:pt idx="5269">
                  <c:v>70482.983999999968</c:v>
                </c:pt>
                <c:pt idx="5270">
                  <c:v>70484.983999999968</c:v>
                </c:pt>
                <c:pt idx="5271">
                  <c:v>70486.983999999968</c:v>
                </c:pt>
                <c:pt idx="5272">
                  <c:v>70488.983999999968</c:v>
                </c:pt>
                <c:pt idx="5273">
                  <c:v>70490.983999999968</c:v>
                </c:pt>
                <c:pt idx="5274">
                  <c:v>70492.983999999968</c:v>
                </c:pt>
                <c:pt idx="5275">
                  <c:v>70494.983999999968</c:v>
                </c:pt>
                <c:pt idx="5276">
                  <c:v>70496.983999999968</c:v>
                </c:pt>
                <c:pt idx="5277">
                  <c:v>70498.983999999968</c:v>
                </c:pt>
                <c:pt idx="5278">
                  <c:v>70500.983999999968</c:v>
                </c:pt>
                <c:pt idx="5279">
                  <c:v>70502.983999999968</c:v>
                </c:pt>
                <c:pt idx="5280">
                  <c:v>70504.983999999968</c:v>
                </c:pt>
                <c:pt idx="5281">
                  <c:v>70506.983999999968</c:v>
                </c:pt>
                <c:pt idx="5282">
                  <c:v>70508.983999999968</c:v>
                </c:pt>
                <c:pt idx="5283">
                  <c:v>70510.983999999968</c:v>
                </c:pt>
                <c:pt idx="5284">
                  <c:v>70512.983999999968</c:v>
                </c:pt>
                <c:pt idx="5285">
                  <c:v>70514.983999999968</c:v>
                </c:pt>
                <c:pt idx="5286">
                  <c:v>70516.983999999968</c:v>
                </c:pt>
                <c:pt idx="5287">
                  <c:v>70518.983999999968</c:v>
                </c:pt>
                <c:pt idx="5288">
                  <c:v>70520.983999999968</c:v>
                </c:pt>
                <c:pt idx="5289">
                  <c:v>70522.983999999968</c:v>
                </c:pt>
                <c:pt idx="5290">
                  <c:v>70524.983999999968</c:v>
                </c:pt>
                <c:pt idx="5291">
                  <c:v>70526.983999999968</c:v>
                </c:pt>
                <c:pt idx="5292">
                  <c:v>70528.983999999968</c:v>
                </c:pt>
                <c:pt idx="5293">
                  <c:v>70530.983999999968</c:v>
                </c:pt>
                <c:pt idx="5294">
                  <c:v>70532.983999999968</c:v>
                </c:pt>
                <c:pt idx="5295">
                  <c:v>70534.983999999968</c:v>
                </c:pt>
                <c:pt idx="5296">
                  <c:v>70536.983999999968</c:v>
                </c:pt>
                <c:pt idx="5297">
                  <c:v>70538.983999999968</c:v>
                </c:pt>
                <c:pt idx="5298">
                  <c:v>70540.983999999968</c:v>
                </c:pt>
                <c:pt idx="5299">
                  <c:v>70542.983999999968</c:v>
                </c:pt>
                <c:pt idx="5300">
                  <c:v>70544.983999999968</c:v>
                </c:pt>
                <c:pt idx="5301">
                  <c:v>70546.983999999968</c:v>
                </c:pt>
                <c:pt idx="5302">
                  <c:v>70548.983999999968</c:v>
                </c:pt>
                <c:pt idx="5303">
                  <c:v>70550.983999999968</c:v>
                </c:pt>
                <c:pt idx="5304">
                  <c:v>70552.983999999968</c:v>
                </c:pt>
                <c:pt idx="5305">
                  <c:v>70554.983999999968</c:v>
                </c:pt>
                <c:pt idx="5306">
                  <c:v>70556.983999999968</c:v>
                </c:pt>
                <c:pt idx="5307">
                  <c:v>70558.983999999968</c:v>
                </c:pt>
                <c:pt idx="5308">
                  <c:v>70560.983999999968</c:v>
                </c:pt>
                <c:pt idx="5309">
                  <c:v>70562.983999999968</c:v>
                </c:pt>
                <c:pt idx="5310">
                  <c:v>70564.983999999968</c:v>
                </c:pt>
                <c:pt idx="5311">
                  <c:v>70566.983999999968</c:v>
                </c:pt>
                <c:pt idx="5312">
                  <c:v>70568.983999999968</c:v>
                </c:pt>
                <c:pt idx="5313">
                  <c:v>70570.983999999968</c:v>
                </c:pt>
                <c:pt idx="5314">
                  <c:v>70572.983999999968</c:v>
                </c:pt>
                <c:pt idx="5315">
                  <c:v>70574.983999999968</c:v>
                </c:pt>
                <c:pt idx="5316">
                  <c:v>70576.983999999968</c:v>
                </c:pt>
                <c:pt idx="5317">
                  <c:v>70578.983999999968</c:v>
                </c:pt>
                <c:pt idx="5318">
                  <c:v>70580.983999999968</c:v>
                </c:pt>
                <c:pt idx="5319">
                  <c:v>70582.983999999968</c:v>
                </c:pt>
                <c:pt idx="5320">
                  <c:v>70584.983999999968</c:v>
                </c:pt>
                <c:pt idx="5321">
                  <c:v>70586.983999999968</c:v>
                </c:pt>
                <c:pt idx="5322">
                  <c:v>70588.983999999968</c:v>
                </c:pt>
                <c:pt idx="5323">
                  <c:v>70590.983999999968</c:v>
                </c:pt>
                <c:pt idx="5324">
                  <c:v>70592.983999999968</c:v>
                </c:pt>
                <c:pt idx="5325">
                  <c:v>70594.983999999968</c:v>
                </c:pt>
                <c:pt idx="5326">
                  <c:v>70596.983999999968</c:v>
                </c:pt>
                <c:pt idx="5327">
                  <c:v>70598.983999999968</c:v>
                </c:pt>
                <c:pt idx="5328">
                  <c:v>70600.983999999968</c:v>
                </c:pt>
                <c:pt idx="5329">
                  <c:v>70602.983999999968</c:v>
                </c:pt>
                <c:pt idx="5330">
                  <c:v>70604.983999999968</c:v>
                </c:pt>
                <c:pt idx="5331">
                  <c:v>70606.983999999968</c:v>
                </c:pt>
                <c:pt idx="5332">
                  <c:v>70608.983999999968</c:v>
                </c:pt>
                <c:pt idx="5333">
                  <c:v>70610.983999999968</c:v>
                </c:pt>
                <c:pt idx="5334">
                  <c:v>70612.983999999968</c:v>
                </c:pt>
                <c:pt idx="5335">
                  <c:v>70614.983999999968</c:v>
                </c:pt>
                <c:pt idx="5336">
                  <c:v>70616.983999999968</c:v>
                </c:pt>
                <c:pt idx="5337">
                  <c:v>70618.983999999968</c:v>
                </c:pt>
                <c:pt idx="5338">
                  <c:v>70620.983999999968</c:v>
                </c:pt>
                <c:pt idx="5339">
                  <c:v>70622.983999999968</c:v>
                </c:pt>
                <c:pt idx="5340">
                  <c:v>70624.983999999968</c:v>
                </c:pt>
                <c:pt idx="5341">
                  <c:v>70626.983999999968</c:v>
                </c:pt>
                <c:pt idx="5342">
                  <c:v>70628.983999999968</c:v>
                </c:pt>
                <c:pt idx="5343">
                  <c:v>70630.983999999968</c:v>
                </c:pt>
                <c:pt idx="5344">
                  <c:v>70632.983999999968</c:v>
                </c:pt>
                <c:pt idx="5345">
                  <c:v>70634.983999999968</c:v>
                </c:pt>
                <c:pt idx="5346">
                  <c:v>70636.983999999968</c:v>
                </c:pt>
                <c:pt idx="5347">
                  <c:v>70638.983999999968</c:v>
                </c:pt>
                <c:pt idx="5348">
                  <c:v>70640.983999999968</c:v>
                </c:pt>
                <c:pt idx="5349">
                  <c:v>70642.983999999968</c:v>
                </c:pt>
                <c:pt idx="5350">
                  <c:v>70644.983999999968</c:v>
                </c:pt>
                <c:pt idx="5351">
                  <c:v>70646.983999999968</c:v>
                </c:pt>
                <c:pt idx="5352">
                  <c:v>70648.983999999968</c:v>
                </c:pt>
                <c:pt idx="5353">
                  <c:v>70650.983999999968</c:v>
                </c:pt>
                <c:pt idx="5354">
                  <c:v>70652.983999999968</c:v>
                </c:pt>
                <c:pt idx="5355">
                  <c:v>70654.983999999968</c:v>
                </c:pt>
                <c:pt idx="5356">
                  <c:v>70656.983999999968</c:v>
                </c:pt>
                <c:pt idx="5357">
                  <c:v>70658.983999999968</c:v>
                </c:pt>
                <c:pt idx="5358">
                  <c:v>70660.983999999968</c:v>
                </c:pt>
                <c:pt idx="5359">
                  <c:v>70662.983999999968</c:v>
                </c:pt>
                <c:pt idx="5360">
                  <c:v>70664.983999999968</c:v>
                </c:pt>
                <c:pt idx="5361">
                  <c:v>70666.983999999968</c:v>
                </c:pt>
                <c:pt idx="5362">
                  <c:v>70668.983999999968</c:v>
                </c:pt>
                <c:pt idx="5363">
                  <c:v>70670.983999999968</c:v>
                </c:pt>
                <c:pt idx="5364">
                  <c:v>70672.983999999968</c:v>
                </c:pt>
                <c:pt idx="5365">
                  <c:v>70674.983999999968</c:v>
                </c:pt>
                <c:pt idx="5366">
                  <c:v>70676.983999999968</c:v>
                </c:pt>
                <c:pt idx="5367">
                  <c:v>70678.983999999968</c:v>
                </c:pt>
                <c:pt idx="5368">
                  <c:v>70682.937999999878</c:v>
                </c:pt>
                <c:pt idx="5369">
                  <c:v>70684.937999999878</c:v>
                </c:pt>
                <c:pt idx="5370">
                  <c:v>70686.937999999878</c:v>
                </c:pt>
                <c:pt idx="5371">
                  <c:v>70688.937999999878</c:v>
                </c:pt>
                <c:pt idx="5372">
                  <c:v>70690.937999999878</c:v>
                </c:pt>
                <c:pt idx="5373">
                  <c:v>70692.937999999878</c:v>
                </c:pt>
                <c:pt idx="5374">
                  <c:v>70694.937999999878</c:v>
                </c:pt>
                <c:pt idx="5375">
                  <c:v>70696.937999999878</c:v>
                </c:pt>
                <c:pt idx="5376">
                  <c:v>70698.937999999878</c:v>
                </c:pt>
                <c:pt idx="5377">
                  <c:v>70700.937999999878</c:v>
                </c:pt>
                <c:pt idx="5378">
                  <c:v>70702.937999999878</c:v>
                </c:pt>
                <c:pt idx="5379">
                  <c:v>70704.937999999878</c:v>
                </c:pt>
                <c:pt idx="5380">
                  <c:v>70706.937999999878</c:v>
                </c:pt>
                <c:pt idx="5381">
                  <c:v>70708.937999999878</c:v>
                </c:pt>
                <c:pt idx="5382">
                  <c:v>70710.937999999878</c:v>
                </c:pt>
                <c:pt idx="5383">
                  <c:v>70712.937999999878</c:v>
                </c:pt>
                <c:pt idx="5384">
                  <c:v>70714.937999999878</c:v>
                </c:pt>
                <c:pt idx="5385">
                  <c:v>70716.937999999878</c:v>
                </c:pt>
                <c:pt idx="5386">
                  <c:v>70718.937999999878</c:v>
                </c:pt>
                <c:pt idx="5387">
                  <c:v>70720.937999999878</c:v>
                </c:pt>
                <c:pt idx="5388">
                  <c:v>70722.937999999878</c:v>
                </c:pt>
                <c:pt idx="5389">
                  <c:v>70724.937999999878</c:v>
                </c:pt>
                <c:pt idx="5390">
                  <c:v>70726.937999999878</c:v>
                </c:pt>
                <c:pt idx="5391">
                  <c:v>70728.937999999878</c:v>
                </c:pt>
                <c:pt idx="5392">
                  <c:v>70730.937999999878</c:v>
                </c:pt>
                <c:pt idx="5393">
                  <c:v>70735.710999999908</c:v>
                </c:pt>
                <c:pt idx="5394">
                  <c:v>70737.710999999908</c:v>
                </c:pt>
                <c:pt idx="5395">
                  <c:v>70739.710999999908</c:v>
                </c:pt>
                <c:pt idx="5396">
                  <c:v>70741.710999999908</c:v>
                </c:pt>
                <c:pt idx="5397">
                  <c:v>70743.710999999908</c:v>
                </c:pt>
                <c:pt idx="5398">
                  <c:v>70745.710999999908</c:v>
                </c:pt>
                <c:pt idx="5399">
                  <c:v>70747.710999999908</c:v>
                </c:pt>
                <c:pt idx="5400">
                  <c:v>70749.710999999908</c:v>
                </c:pt>
                <c:pt idx="5401">
                  <c:v>70751.710999999908</c:v>
                </c:pt>
                <c:pt idx="5402">
                  <c:v>70753.710999999908</c:v>
                </c:pt>
                <c:pt idx="5403">
                  <c:v>70755.710999999908</c:v>
                </c:pt>
                <c:pt idx="5404">
                  <c:v>70757.710999999908</c:v>
                </c:pt>
                <c:pt idx="5405">
                  <c:v>70759.710999999908</c:v>
                </c:pt>
                <c:pt idx="5406">
                  <c:v>70761.710999999908</c:v>
                </c:pt>
                <c:pt idx="5407">
                  <c:v>70763.710999999908</c:v>
                </c:pt>
                <c:pt idx="5408">
                  <c:v>70765.710999999908</c:v>
                </c:pt>
                <c:pt idx="5409">
                  <c:v>70767.710999999908</c:v>
                </c:pt>
                <c:pt idx="5410">
                  <c:v>70769.710999999908</c:v>
                </c:pt>
                <c:pt idx="5411">
                  <c:v>70771.710999999908</c:v>
                </c:pt>
                <c:pt idx="5412">
                  <c:v>70773.710999999908</c:v>
                </c:pt>
                <c:pt idx="5413">
                  <c:v>70775.710999999908</c:v>
                </c:pt>
                <c:pt idx="5414">
                  <c:v>70777.710999999908</c:v>
                </c:pt>
                <c:pt idx="5415">
                  <c:v>70779.710999999908</c:v>
                </c:pt>
                <c:pt idx="5416">
                  <c:v>70781.710999999908</c:v>
                </c:pt>
                <c:pt idx="5417">
                  <c:v>70783.710999999908</c:v>
                </c:pt>
                <c:pt idx="5418">
                  <c:v>70785.710999999908</c:v>
                </c:pt>
                <c:pt idx="5419">
                  <c:v>70787.710999999908</c:v>
                </c:pt>
                <c:pt idx="5420">
                  <c:v>70789.710999999908</c:v>
                </c:pt>
                <c:pt idx="5421">
                  <c:v>70791.710999999908</c:v>
                </c:pt>
                <c:pt idx="5422">
                  <c:v>70793.710999999908</c:v>
                </c:pt>
                <c:pt idx="5423">
                  <c:v>70795.710999999908</c:v>
                </c:pt>
                <c:pt idx="5424">
                  <c:v>70797.710999999908</c:v>
                </c:pt>
                <c:pt idx="5425">
                  <c:v>70799.710999999908</c:v>
                </c:pt>
                <c:pt idx="5426">
                  <c:v>70801.710999999908</c:v>
                </c:pt>
                <c:pt idx="5427">
                  <c:v>70803.710999999908</c:v>
                </c:pt>
                <c:pt idx="5428">
                  <c:v>70805.710999999908</c:v>
                </c:pt>
                <c:pt idx="5429">
                  <c:v>70807.710999999908</c:v>
                </c:pt>
                <c:pt idx="5430">
                  <c:v>70809.710999999908</c:v>
                </c:pt>
                <c:pt idx="5431">
                  <c:v>70811.710999999908</c:v>
                </c:pt>
                <c:pt idx="5432">
                  <c:v>70813.710999999908</c:v>
                </c:pt>
                <c:pt idx="5433">
                  <c:v>70815.710999999908</c:v>
                </c:pt>
                <c:pt idx="5434">
                  <c:v>70817.710999999908</c:v>
                </c:pt>
                <c:pt idx="5435">
                  <c:v>70819.710999999908</c:v>
                </c:pt>
                <c:pt idx="5436">
                  <c:v>70821.710999999908</c:v>
                </c:pt>
                <c:pt idx="5437">
                  <c:v>70823.710999999908</c:v>
                </c:pt>
                <c:pt idx="5438">
                  <c:v>70825.710999999908</c:v>
                </c:pt>
                <c:pt idx="5439">
                  <c:v>70827.710999999908</c:v>
                </c:pt>
                <c:pt idx="5440">
                  <c:v>70829.710999999908</c:v>
                </c:pt>
                <c:pt idx="5441">
                  <c:v>70831.710999999908</c:v>
                </c:pt>
                <c:pt idx="5442">
                  <c:v>70833.710999999908</c:v>
                </c:pt>
                <c:pt idx="5443">
                  <c:v>70835.710999999908</c:v>
                </c:pt>
                <c:pt idx="5444">
                  <c:v>70837.710999999908</c:v>
                </c:pt>
                <c:pt idx="5445">
                  <c:v>70839.710999999908</c:v>
                </c:pt>
                <c:pt idx="5446">
                  <c:v>70841.710999999908</c:v>
                </c:pt>
                <c:pt idx="5447">
                  <c:v>70843.710999999908</c:v>
                </c:pt>
                <c:pt idx="5448">
                  <c:v>70845.710999999908</c:v>
                </c:pt>
                <c:pt idx="5449">
                  <c:v>70847.710999999908</c:v>
                </c:pt>
                <c:pt idx="5450">
                  <c:v>70849.710999999908</c:v>
                </c:pt>
                <c:pt idx="5451">
                  <c:v>70851.710999999908</c:v>
                </c:pt>
                <c:pt idx="5452">
                  <c:v>70853.710999999908</c:v>
                </c:pt>
                <c:pt idx="5453">
                  <c:v>70855.710999999908</c:v>
                </c:pt>
                <c:pt idx="5454">
                  <c:v>70857.710999999908</c:v>
                </c:pt>
                <c:pt idx="5455">
                  <c:v>70859.710999999908</c:v>
                </c:pt>
                <c:pt idx="5456">
                  <c:v>70861.710999999908</c:v>
                </c:pt>
                <c:pt idx="5457">
                  <c:v>70863.710999999908</c:v>
                </c:pt>
                <c:pt idx="5458">
                  <c:v>70865.710999999908</c:v>
                </c:pt>
                <c:pt idx="5459">
                  <c:v>70867.710999999908</c:v>
                </c:pt>
                <c:pt idx="5460">
                  <c:v>70869.710999999908</c:v>
                </c:pt>
                <c:pt idx="5461">
                  <c:v>70871.710999999908</c:v>
                </c:pt>
                <c:pt idx="5462">
                  <c:v>70873.710999999908</c:v>
                </c:pt>
                <c:pt idx="5463">
                  <c:v>70875.710999999908</c:v>
                </c:pt>
                <c:pt idx="5464">
                  <c:v>70877.710999999908</c:v>
                </c:pt>
                <c:pt idx="5465">
                  <c:v>70879.710999999908</c:v>
                </c:pt>
                <c:pt idx="5466">
                  <c:v>70881.710999999908</c:v>
                </c:pt>
                <c:pt idx="5467">
                  <c:v>70883.710999999908</c:v>
                </c:pt>
                <c:pt idx="5468">
                  <c:v>70885.710999999908</c:v>
                </c:pt>
                <c:pt idx="5469">
                  <c:v>70887.710999999908</c:v>
                </c:pt>
                <c:pt idx="5470">
                  <c:v>70889.710999999908</c:v>
                </c:pt>
                <c:pt idx="5471">
                  <c:v>70891.710999999908</c:v>
                </c:pt>
                <c:pt idx="5472">
                  <c:v>70893.710999999908</c:v>
                </c:pt>
                <c:pt idx="5473">
                  <c:v>70895.710999999908</c:v>
                </c:pt>
                <c:pt idx="5474">
                  <c:v>70897.710999999908</c:v>
                </c:pt>
                <c:pt idx="5475">
                  <c:v>70899.710999999908</c:v>
                </c:pt>
                <c:pt idx="5476">
                  <c:v>70901.710999999908</c:v>
                </c:pt>
                <c:pt idx="5477">
                  <c:v>70903.710999999908</c:v>
                </c:pt>
                <c:pt idx="5478">
                  <c:v>70905.710999999908</c:v>
                </c:pt>
                <c:pt idx="5479">
                  <c:v>70907.710999999908</c:v>
                </c:pt>
                <c:pt idx="5480">
                  <c:v>70909.710999999908</c:v>
                </c:pt>
                <c:pt idx="5481">
                  <c:v>70911.710999999908</c:v>
                </c:pt>
                <c:pt idx="5482">
                  <c:v>70913.710999999908</c:v>
                </c:pt>
                <c:pt idx="5483">
                  <c:v>70915.710999999908</c:v>
                </c:pt>
                <c:pt idx="5484">
                  <c:v>70917.710999999908</c:v>
                </c:pt>
                <c:pt idx="5485">
                  <c:v>70919.710999999908</c:v>
                </c:pt>
                <c:pt idx="5486">
                  <c:v>70921.710999999908</c:v>
                </c:pt>
                <c:pt idx="5487">
                  <c:v>70923.710999999908</c:v>
                </c:pt>
                <c:pt idx="5488">
                  <c:v>70925.710999999908</c:v>
                </c:pt>
                <c:pt idx="5489">
                  <c:v>70927.710999999908</c:v>
                </c:pt>
                <c:pt idx="5490">
                  <c:v>70929.710999999908</c:v>
                </c:pt>
                <c:pt idx="5491">
                  <c:v>70931.710999999908</c:v>
                </c:pt>
                <c:pt idx="5492">
                  <c:v>70933.710999999908</c:v>
                </c:pt>
                <c:pt idx="5493">
                  <c:v>70935.710999999908</c:v>
                </c:pt>
                <c:pt idx="5494">
                  <c:v>70937.710999999908</c:v>
                </c:pt>
                <c:pt idx="5495">
                  <c:v>70939.710999999908</c:v>
                </c:pt>
                <c:pt idx="5496">
                  <c:v>70941.710999999908</c:v>
                </c:pt>
                <c:pt idx="5497">
                  <c:v>70943.710999999908</c:v>
                </c:pt>
                <c:pt idx="5498">
                  <c:v>70945.710999999908</c:v>
                </c:pt>
                <c:pt idx="5499">
                  <c:v>70947.710999999908</c:v>
                </c:pt>
                <c:pt idx="5500">
                  <c:v>70949.710999999908</c:v>
                </c:pt>
                <c:pt idx="5501">
                  <c:v>70951.710999999908</c:v>
                </c:pt>
                <c:pt idx="5502">
                  <c:v>70953.710999999908</c:v>
                </c:pt>
                <c:pt idx="5503">
                  <c:v>70955.710999999908</c:v>
                </c:pt>
                <c:pt idx="5504">
                  <c:v>70957.710999999908</c:v>
                </c:pt>
                <c:pt idx="5505">
                  <c:v>70959.710999999908</c:v>
                </c:pt>
                <c:pt idx="5506">
                  <c:v>70961.710999999908</c:v>
                </c:pt>
                <c:pt idx="5507">
                  <c:v>70963.710999999908</c:v>
                </c:pt>
                <c:pt idx="5508">
                  <c:v>70965.710999999908</c:v>
                </c:pt>
                <c:pt idx="5509">
                  <c:v>70967.710999999908</c:v>
                </c:pt>
                <c:pt idx="5510">
                  <c:v>70969.710999999908</c:v>
                </c:pt>
                <c:pt idx="5511">
                  <c:v>70971.710999999908</c:v>
                </c:pt>
                <c:pt idx="5512">
                  <c:v>70973.710999999908</c:v>
                </c:pt>
                <c:pt idx="5513">
                  <c:v>70975.710999999908</c:v>
                </c:pt>
                <c:pt idx="5514">
                  <c:v>70977.710999999908</c:v>
                </c:pt>
                <c:pt idx="5515">
                  <c:v>70979.710999999908</c:v>
                </c:pt>
                <c:pt idx="5516">
                  <c:v>70981.710999999908</c:v>
                </c:pt>
                <c:pt idx="5517">
                  <c:v>70983.710999999908</c:v>
                </c:pt>
                <c:pt idx="5518">
                  <c:v>70985.710999999908</c:v>
                </c:pt>
                <c:pt idx="5519">
                  <c:v>70987.710999999908</c:v>
                </c:pt>
                <c:pt idx="5520">
                  <c:v>70989.710999999908</c:v>
                </c:pt>
                <c:pt idx="5521">
                  <c:v>70991.710999999908</c:v>
                </c:pt>
                <c:pt idx="5522">
                  <c:v>70993.710999999908</c:v>
                </c:pt>
                <c:pt idx="5523">
                  <c:v>70995.710999999908</c:v>
                </c:pt>
                <c:pt idx="5524">
                  <c:v>70997.710999999908</c:v>
                </c:pt>
                <c:pt idx="5525">
                  <c:v>70999.710999999908</c:v>
                </c:pt>
                <c:pt idx="5526">
                  <c:v>71001.710999999908</c:v>
                </c:pt>
                <c:pt idx="5527">
                  <c:v>71003.710999999908</c:v>
                </c:pt>
                <c:pt idx="5528">
                  <c:v>71005.710999999908</c:v>
                </c:pt>
                <c:pt idx="5529">
                  <c:v>71007.710999999908</c:v>
                </c:pt>
                <c:pt idx="5530">
                  <c:v>71009.710999999908</c:v>
                </c:pt>
                <c:pt idx="5531">
                  <c:v>71011.710999999908</c:v>
                </c:pt>
                <c:pt idx="5532">
                  <c:v>71013.710999999908</c:v>
                </c:pt>
                <c:pt idx="5533">
                  <c:v>71015.710999999908</c:v>
                </c:pt>
                <c:pt idx="5534">
                  <c:v>71017.710999999908</c:v>
                </c:pt>
                <c:pt idx="5535">
                  <c:v>71019.710999999908</c:v>
                </c:pt>
                <c:pt idx="5536">
                  <c:v>71021.710999999908</c:v>
                </c:pt>
                <c:pt idx="5537">
                  <c:v>71023.710999999908</c:v>
                </c:pt>
                <c:pt idx="5538">
                  <c:v>71025.710999999908</c:v>
                </c:pt>
                <c:pt idx="5539">
                  <c:v>71027.710999999908</c:v>
                </c:pt>
                <c:pt idx="5540">
                  <c:v>71029.710999999908</c:v>
                </c:pt>
                <c:pt idx="5541">
                  <c:v>71031.710999999908</c:v>
                </c:pt>
                <c:pt idx="5542">
                  <c:v>71033.710999999908</c:v>
                </c:pt>
                <c:pt idx="5543">
                  <c:v>71035.710999999908</c:v>
                </c:pt>
                <c:pt idx="5544">
                  <c:v>71037.710999999908</c:v>
                </c:pt>
                <c:pt idx="5545">
                  <c:v>71039.710999999908</c:v>
                </c:pt>
                <c:pt idx="5546">
                  <c:v>71041.710999999908</c:v>
                </c:pt>
                <c:pt idx="5547">
                  <c:v>71043.710999999908</c:v>
                </c:pt>
                <c:pt idx="5548">
                  <c:v>71045.710999999908</c:v>
                </c:pt>
                <c:pt idx="5549">
                  <c:v>71047.710999999908</c:v>
                </c:pt>
                <c:pt idx="5550">
                  <c:v>71049.710999999908</c:v>
                </c:pt>
                <c:pt idx="5551">
                  <c:v>71051.710999999908</c:v>
                </c:pt>
                <c:pt idx="5552">
                  <c:v>71053.710999999908</c:v>
                </c:pt>
                <c:pt idx="5553">
                  <c:v>71055.710999999908</c:v>
                </c:pt>
                <c:pt idx="5554">
                  <c:v>71057.710999999908</c:v>
                </c:pt>
                <c:pt idx="5555">
                  <c:v>71059.710999999908</c:v>
                </c:pt>
                <c:pt idx="5556">
                  <c:v>71061.710999999908</c:v>
                </c:pt>
                <c:pt idx="5557">
                  <c:v>71063.710999999908</c:v>
                </c:pt>
                <c:pt idx="5558">
                  <c:v>71065.710999999908</c:v>
                </c:pt>
                <c:pt idx="5559">
                  <c:v>71067.710999999908</c:v>
                </c:pt>
                <c:pt idx="5560">
                  <c:v>71069.710999999908</c:v>
                </c:pt>
                <c:pt idx="5561">
                  <c:v>71071.710999999908</c:v>
                </c:pt>
                <c:pt idx="5562">
                  <c:v>71073.710999999908</c:v>
                </c:pt>
                <c:pt idx="5563">
                  <c:v>71075.710999999908</c:v>
                </c:pt>
                <c:pt idx="5564">
                  <c:v>71077.710999999908</c:v>
                </c:pt>
                <c:pt idx="5565">
                  <c:v>71079.710999999908</c:v>
                </c:pt>
                <c:pt idx="5566">
                  <c:v>71081.710999999908</c:v>
                </c:pt>
                <c:pt idx="5567">
                  <c:v>71083.710999999908</c:v>
                </c:pt>
                <c:pt idx="5568">
                  <c:v>71085.710999999908</c:v>
                </c:pt>
                <c:pt idx="5569">
                  <c:v>71087.710999999908</c:v>
                </c:pt>
                <c:pt idx="5570">
                  <c:v>71089.710999999908</c:v>
                </c:pt>
                <c:pt idx="5571">
                  <c:v>71091.710999999908</c:v>
                </c:pt>
                <c:pt idx="5572">
                  <c:v>71093.710999999908</c:v>
                </c:pt>
                <c:pt idx="5573">
                  <c:v>71095.710999999908</c:v>
                </c:pt>
                <c:pt idx="5574">
                  <c:v>71097.710999999908</c:v>
                </c:pt>
                <c:pt idx="5575">
                  <c:v>71099.710999999908</c:v>
                </c:pt>
                <c:pt idx="5576">
                  <c:v>71101.710999999908</c:v>
                </c:pt>
                <c:pt idx="5577">
                  <c:v>71103.710999999908</c:v>
                </c:pt>
                <c:pt idx="5578">
                  <c:v>71105.710999999908</c:v>
                </c:pt>
                <c:pt idx="5579">
                  <c:v>71107.710999999908</c:v>
                </c:pt>
                <c:pt idx="5580">
                  <c:v>71109.710999999908</c:v>
                </c:pt>
                <c:pt idx="5581">
                  <c:v>71111.710999999908</c:v>
                </c:pt>
                <c:pt idx="5582">
                  <c:v>71113.710999999908</c:v>
                </c:pt>
                <c:pt idx="5583">
                  <c:v>71115.710999999908</c:v>
                </c:pt>
                <c:pt idx="5584">
                  <c:v>71117.710999999908</c:v>
                </c:pt>
                <c:pt idx="5585">
                  <c:v>71119.710999999908</c:v>
                </c:pt>
                <c:pt idx="5586">
                  <c:v>71121.710999999908</c:v>
                </c:pt>
                <c:pt idx="5587">
                  <c:v>71123.710999999908</c:v>
                </c:pt>
                <c:pt idx="5588">
                  <c:v>71125.710999999908</c:v>
                </c:pt>
                <c:pt idx="5589">
                  <c:v>71127.710999999908</c:v>
                </c:pt>
                <c:pt idx="5590">
                  <c:v>71129.710999999908</c:v>
                </c:pt>
                <c:pt idx="5591">
                  <c:v>71131.710999999908</c:v>
                </c:pt>
                <c:pt idx="5592">
                  <c:v>71133.710999999908</c:v>
                </c:pt>
                <c:pt idx="5593">
                  <c:v>71135.710999999908</c:v>
                </c:pt>
                <c:pt idx="5594">
                  <c:v>71137.710999999908</c:v>
                </c:pt>
                <c:pt idx="5595">
                  <c:v>71139.710999999908</c:v>
                </c:pt>
                <c:pt idx="5596">
                  <c:v>71141.710999999908</c:v>
                </c:pt>
                <c:pt idx="5597">
                  <c:v>71143.710999999908</c:v>
                </c:pt>
                <c:pt idx="5598">
                  <c:v>71145.710999999908</c:v>
                </c:pt>
                <c:pt idx="5599">
                  <c:v>71147.710999999908</c:v>
                </c:pt>
                <c:pt idx="5600">
                  <c:v>71149.710999999908</c:v>
                </c:pt>
                <c:pt idx="5601">
                  <c:v>71151.710999999908</c:v>
                </c:pt>
                <c:pt idx="5602">
                  <c:v>71153.710999999908</c:v>
                </c:pt>
                <c:pt idx="5603">
                  <c:v>71155.710999999908</c:v>
                </c:pt>
                <c:pt idx="5604">
                  <c:v>71157.710999999908</c:v>
                </c:pt>
                <c:pt idx="5605">
                  <c:v>71159.710999999908</c:v>
                </c:pt>
                <c:pt idx="5606">
                  <c:v>71161.710999999908</c:v>
                </c:pt>
                <c:pt idx="5607">
                  <c:v>71163.710999999908</c:v>
                </c:pt>
                <c:pt idx="5608">
                  <c:v>71165.710999999908</c:v>
                </c:pt>
                <c:pt idx="5609">
                  <c:v>71167.710999999908</c:v>
                </c:pt>
                <c:pt idx="5610">
                  <c:v>71169.710999999908</c:v>
                </c:pt>
                <c:pt idx="5611">
                  <c:v>71171.710999999908</c:v>
                </c:pt>
                <c:pt idx="5612">
                  <c:v>71173.710999999908</c:v>
                </c:pt>
                <c:pt idx="5613">
                  <c:v>71175.710999999908</c:v>
                </c:pt>
                <c:pt idx="5614">
                  <c:v>71177.710999999908</c:v>
                </c:pt>
                <c:pt idx="5615">
                  <c:v>71179.710999999908</c:v>
                </c:pt>
                <c:pt idx="5616">
                  <c:v>71181.710999999908</c:v>
                </c:pt>
                <c:pt idx="5617">
                  <c:v>71183.710999999908</c:v>
                </c:pt>
                <c:pt idx="5618">
                  <c:v>71185.710999999908</c:v>
                </c:pt>
                <c:pt idx="5619">
                  <c:v>71187.710999999908</c:v>
                </c:pt>
                <c:pt idx="5620">
                  <c:v>71189.710999999908</c:v>
                </c:pt>
                <c:pt idx="5621">
                  <c:v>71191.710999999908</c:v>
                </c:pt>
                <c:pt idx="5622">
                  <c:v>71193.710999999908</c:v>
                </c:pt>
                <c:pt idx="5623">
                  <c:v>71195.710999999908</c:v>
                </c:pt>
                <c:pt idx="5624">
                  <c:v>71197.710999999908</c:v>
                </c:pt>
                <c:pt idx="5625">
                  <c:v>71199.710999999908</c:v>
                </c:pt>
                <c:pt idx="5626">
                  <c:v>71201.710999999908</c:v>
                </c:pt>
                <c:pt idx="5627">
                  <c:v>71203.710999999908</c:v>
                </c:pt>
                <c:pt idx="5628">
                  <c:v>71205.710999999908</c:v>
                </c:pt>
                <c:pt idx="5629">
                  <c:v>71207.710999999908</c:v>
                </c:pt>
                <c:pt idx="5630">
                  <c:v>71209.710999999908</c:v>
                </c:pt>
                <c:pt idx="5631">
                  <c:v>71211.710999999908</c:v>
                </c:pt>
                <c:pt idx="5632">
                  <c:v>71213.710999999908</c:v>
                </c:pt>
                <c:pt idx="5633">
                  <c:v>71215.710999999908</c:v>
                </c:pt>
                <c:pt idx="5634">
                  <c:v>71217.710999999908</c:v>
                </c:pt>
                <c:pt idx="5635">
                  <c:v>71219.710999999908</c:v>
                </c:pt>
                <c:pt idx="5636">
                  <c:v>71221.710999999908</c:v>
                </c:pt>
                <c:pt idx="5637">
                  <c:v>71223.710999999908</c:v>
                </c:pt>
                <c:pt idx="5638">
                  <c:v>71225.710999999908</c:v>
                </c:pt>
                <c:pt idx="5639">
                  <c:v>71227.710999999908</c:v>
                </c:pt>
                <c:pt idx="5640">
                  <c:v>71229.710999999908</c:v>
                </c:pt>
                <c:pt idx="5641">
                  <c:v>71231.710999999908</c:v>
                </c:pt>
                <c:pt idx="5642">
                  <c:v>71233.710999999908</c:v>
                </c:pt>
                <c:pt idx="5643">
                  <c:v>71235.710999999908</c:v>
                </c:pt>
                <c:pt idx="5644">
                  <c:v>71237.710999999908</c:v>
                </c:pt>
                <c:pt idx="5645">
                  <c:v>71239.710999999908</c:v>
                </c:pt>
                <c:pt idx="5646">
                  <c:v>71241.710999999908</c:v>
                </c:pt>
                <c:pt idx="5647">
                  <c:v>71243.710999999908</c:v>
                </c:pt>
                <c:pt idx="5648">
                  <c:v>71245.710999999908</c:v>
                </c:pt>
                <c:pt idx="5649">
                  <c:v>71247.710999999908</c:v>
                </c:pt>
                <c:pt idx="5650">
                  <c:v>71249.710999999908</c:v>
                </c:pt>
                <c:pt idx="5651">
                  <c:v>71251.710999999908</c:v>
                </c:pt>
                <c:pt idx="5652">
                  <c:v>71253.710999999908</c:v>
                </c:pt>
                <c:pt idx="5653">
                  <c:v>71255.710999999908</c:v>
                </c:pt>
                <c:pt idx="5654">
                  <c:v>71257.710999999908</c:v>
                </c:pt>
                <c:pt idx="5655">
                  <c:v>71259.710999999908</c:v>
                </c:pt>
                <c:pt idx="5656">
                  <c:v>71261.710999999908</c:v>
                </c:pt>
                <c:pt idx="5657">
                  <c:v>71263.710999999908</c:v>
                </c:pt>
                <c:pt idx="5658">
                  <c:v>71265.710999999908</c:v>
                </c:pt>
                <c:pt idx="5659">
                  <c:v>71267.710999999908</c:v>
                </c:pt>
                <c:pt idx="5660">
                  <c:v>71269.710999999908</c:v>
                </c:pt>
                <c:pt idx="5661">
                  <c:v>71271.710999999908</c:v>
                </c:pt>
                <c:pt idx="5662">
                  <c:v>71273.710999999908</c:v>
                </c:pt>
                <c:pt idx="5663">
                  <c:v>71275.710999999908</c:v>
                </c:pt>
                <c:pt idx="5664">
                  <c:v>71277.710999999908</c:v>
                </c:pt>
                <c:pt idx="5665">
                  <c:v>71279.710999999908</c:v>
                </c:pt>
                <c:pt idx="5666">
                  <c:v>71281.710999999908</c:v>
                </c:pt>
                <c:pt idx="5667">
                  <c:v>71283.710999999908</c:v>
                </c:pt>
                <c:pt idx="5668">
                  <c:v>71285.710999999908</c:v>
                </c:pt>
                <c:pt idx="5669">
                  <c:v>71287.710999999908</c:v>
                </c:pt>
                <c:pt idx="5670">
                  <c:v>71289.710999999908</c:v>
                </c:pt>
                <c:pt idx="5671">
                  <c:v>71291.710999999908</c:v>
                </c:pt>
                <c:pt idx="5672">
                  <c:v>71293.710999999908</c:v>
                </c:pt>
                <c:pt idx="5673">
                  <c:v>71295.710999999908</c:v>
                </c:pt>
                <c:pt idx="5674">
                  <c:v>71297.710999999908</c:v>
                </c:pt>
                <c:pt idx="5675">
                  <c:v>71299.710999999908</c:v>
                </c:pt>
                <c:pt idx="5676">
                  <c:v>71301.710999999908</c:v>
                </c:pt>
                <c:pt idx="5677">
                  <c:v>71303.710999999908</c:v>
                </c:pt>
                <c:pt idx="5678">
                  <c:v>71305.710999999908</c:v>
                </c:pt>
                <c:pt idx="5679">
                  <c:v>71307.710999999908</c:v>
                </c:pt>
                <c:pt idx="5680">
                  <c:v>71309.710999999908</c:v>
                </c:pt>
                <c:pt idx="5681">
                  <c:v>71311.710999999908</c:v>
                </c:pt>
                <c:pt idx="5682">
                  <c:v>71313.710999999908</c:v>
                </c:pt>
                <c:pt idx="5683">
                  <c:v>71315.710999999908</c:v>
                </c:pt>
                <c:pt idx="5684">
                  <c:v>71317.710999999908</c:v>
                </c:pt>
                <c:pt idx="5685">
                  <c:v>71319.710999999908</c:v>
                </c:pt>
                <c:pt idx="5686">
                  <c:v>71321.710999999908</c:v>
                </c:pt>
                <c:pt idx="5687">
                  <c:v>71323.710999999908</c:v>
                </c:pt>
                <c:pt idx="5688">
                  <c:v>71325.710999999908</c:v>
                </c:pt>
                <c:pt idx="5689">
                  <c:v>71327.710999999908</c:v>
                </c:pt>
                <c:pt idx="5690">
                  <c:v>71329.710999999908</c:v>
                </c:pt>
                <c:pt idx="5691">
                  <c:v>71331.710999999908</c:v>
                </c:pt>
                <c:pt idx="5692">
                  <c:v>71333.710999999908</c:v>
                </c:pt>
                <c:pt idx="5693">
                  <c:v>71335.710999999908</c:v>
                </c:pt>
                <c:pt idx="5694">
                  <c:v>71337.710999999908</c:v>
                </c:pt>
                <c:pt idx="5695">
                  <c:v>71339.710999999908</c:v>
                </c:pt>
                <c:pt idx="5696">
                  <c:v>71341.710999999908</c:v>
                </c:pt>
                <c:pt idx="5697">
                  <c:v>71343.710999999908</c:v>
                </c:pt>
                <c:pt idx="5698">
                  <c:v>71345.710999999908</c:v>
                </c:pt>
                <c:pt idx="5699">
                  <c:v>71347.710999999908</c:v>
                </c:pt>
                <c:pt idx="5700">
                  <c:v>71349.710999999908</c:v>
                </c:pt>
                <c:pt idx="5701">
                  <c:v>71351.710999999908</c:v>
                </c:pt>
                <c:pt idx="5702">
                  <c:v>71353.710999999908</c:v>
                </c:pt>
                <c:pt idx="5703">
                  <c:v>71355.710999999908</c:v>
                </c:pt>
                <c:pt idx="5704">
                  <c:v>71357.710999999908</c:v>
                </c:pt>
                <c:pt idx="5705">
                  <c:v>71359.710999999908</c:v>
                </c:pt>
                <c:pt idx="5706">
                  <c:v>71361.710999999908</c:v>
                </c:pt>
                <c:pt idx="5707">
                  <c:v>71363.710999999908</c:v>
                </c:pt>
                <c:pt idx="5708">
                  <c:v>71365.710999999908</c:v>
                </c:pt>
                <c:pt idx="5709">
                  <c:v>71367.710999999908</c:v>
                </c:pt>
                <c:pt idx="5710">
                  <c:v>71369.710999999908</c:v>
                </c:pt>
                <c:pt idx="5711">
                  <c:v>71371.710999999908</c:v>
                </c:pt>
                <c:pt idx="5712">
                  <c:v>71373.710999999908</c:v>
                </c:pt>
                <c:pt idx="5713">
                  <c:v>71375.710999999908</c:v>
                </c:pt>
                <c:pt idx="5714">
                  <c:v>71377.710999999908</c:v>
                </c:pt>
                <c:pt idx="5715">
                  <c:v>71379.710999999908</c:v>
                </c:pt>
                <c:pt idx="5716">
                  <c:v>71381.710999999908</c:v>
                </c:pt>
                <c:pt idx="5717">
                  <c:v>71383.710999999908</c:v>
                </c:pt>
                <c:pt idx="5718">
                  <c:v>71385.710999999908</c:v>
                </c:pt>
                <c:pt idx="5719">
                  <c:v>71387.710999999908</c:v>
                </c:pt>
                <c:pt idx="5720">
                  <c:v>71389.710999999908</c:v>
                </c:pt>
                <c:pt idx="5721">
                  <c:v>71391.710999999908</c:v>
                </c:pt>
                <c:pt idx="5722">
                  <c:v>71393.710999999908</c:v>
                </c:pt>
                <c:pt idx="5723">
                  <c:v>71395.710999999908</c:v>
                </c:pt>
                <c:pt idx="5724">
                  <c:v>71397.710999999908</c:v>
                </c:pt>
                <c:pt idx="5725">
                  <c:v>71399.710999999908</c:v>
                </c:pt>
                <c:pt idx="5726">
                  <c:v>71401.710999999908</c:v>
                </c:pt>
                <c:pt idx="5727">
                  <c:v>71403.710999999908</c:v>
                </c:pt>
                <c:pt idx="5728">
                  <c:v>71405.710999999908</c:v>
                </c:pt>
                <c:pt idx="5729">
                  <c:v>71407.710999999908</c:v>
                </c:pt>
                <c:pt idx="5730">
                  <c:v>71409.710999999908</c:v>
                </c:pt>
                <c:pt idx="5731">
                  <c:v>71411.710999999908</c:v>
                </c:pt>
                <c:pt idx="5732">
                  <c:v>71413.710999999908</c:v>
                </c:pt>
                <c:pt idx="5733">
                  <c:v>71415.710999999908</c:v>
                </c:pt>
                <c:pt idx="5734">
                  <c:v>71417.710999999908</c:v>
                </c:pt>
                <c:pt idx="5735">
                  <c:v>71419.710999999908</c:v>
                </c:pt>
                <c:pt idx="5736">
                  <c:v>71421.710999999908</c:v>
                </c:pt>
                <c:pt idx="5737">
                  <c:v>71423.710999999908</c:v>
                </c:pt>
                <c:pt idx="5738">
                  <c:v>71425.710999999908</c:v>
                </c:pt>
                <c:pt idx="5739">
                  <c:v>71427.710999999908</c:v>
                </c:pt>
                <c:pt idx="5740">
                  <c:v>71429.710999999908</c:v>
                </c:pt>
                <c:pt idx="5741">
                  <c:v>71431.710999999908</c:v>
                </c:pt>
                <c:pt idx="5742">
                  <c:v>71433.710999999908</c:v>
                </c:pt>
                <c:pt idx="5743">
                  <c:v>71435.710999999908</c:v>
                </c:pt>
                <c:pt idx="5744">
                  <c:v>71437.710999999908</c:v>
                </c:pt>
                <c:pt idx="5745">
                  <c:v>71439.710999999908</c:v>
                </c:pt>
                <c:pt idx="5746">
                  <c:v>71441.710999999908</c:v>
                </c:pt>
                <c:pt idx="5747">
                  <c:v>71443.710999999908</c:v>
                </c:pt>
                <c:pt idx="5748">
                  <c:v>71445.710999999908</c:v>
                </c:pt>
                <c:pt idx="5749">
                  <c:v>71447.710999999908</c:v>
                </c:pt>
                <c:pt idx="5750">
                  <c:v>71449.710999999908</c:v>
                </c:pt>
                <c:pt idx="5751">
                  <c:v>71451.710999999908</c:v>
                </c:pt>
                <c:pt idx="5752">
                  <c:v>71453.710999999908</c:v>
                </c:pt>
                <c:pt idx="5753">
                  <c:v>71455.710999999908</c:v>
                </c:pt>
                <c:pt idx="5754">
                  <c:v>71457.710999999908</c:v>
                </c:pt>
                <c:pt idx="5755">
                  <c:v>71459.710999999908</c:v>
                </c:pt>
                <c:pt idx="5756">
                  <c:v>71461.710999999908</c:v>
                </c:pt>
                <c:pt idx="5757">
                  <c:v>71463.710999999908</c:v>
                </c:pt>
                <c:pt idx="5758">
                  <c:v>71465.710999999908</c:v>
                </c:pt>
                <c:pt idx="5759">
                  <c:v>71467.710999999908</c:v>
                </c:pt>
                <c:pt idx="5760">
                  <c:v>71469.710999999908</c:v>
                </c:pt>
                <c:pt idx="5761">
                  <c:v>71471.710999999908</c:v>
                </c:pt>
                <c:pt idx="5762">
                  <c:v>71473.710999999908</c:v>
                </c:pt>
                <c:pt idx="5763">
                  <c:v>71475.710999999908</c:v>
                </c:pt>
                <c:pt idx="5764">
                  <c:v>71477.710999999908</c:v>
                </c:pt>
                <c:pt idx="5765">
                  <c:v>71479.710999999908</c:v>
                </c:pt>
                <c:pt idx="5766">
                  <c:v>71481.710999999908</c:v>
                </c:pt>
                <c:pt idx="5767">
                  <c:v>71483.710999999908</c:v>
                </c:pt>
                <c:pt idx="5768">
                  <c:v>71485.710999999908</c:v>
                </c:pt>
                <c:pt idx="5769">
                  <c:v>71487.710999999908</c:v>
                </c:pt>
                <c:pt idx="5770">
                  <c:v>71489.710999999908</c:v>
                </c:pt>
                <c:pt idx="5771">
                  <c:v>71491.710999999908</c:v>
                </c:pt>
                <c:pt idx="5772">
                  <c:v>71493.710999999908</c:v>
                </c:pt>
                <c:pt idx="5773">
                  <c:v>71495.710999999908</c:v>
                </c:pt>
                <c:pt idx="5774">
                  <c:v>71497.710999999908</c:v>
                </c:pt>
                <c:pt idx="5775">
                  <c:v>71499.710999999908</c:v>
                </c:pt>
                <c:pt idx="5776">
                  <c:v>71501.710999999908</c:v>
                </c:pt>
                <c:pt idx="5777">
                  <c:v>71503.710999999908</c:v>
                </c:pt>
                <c:pt idx="5778">
                  <c:v>71505.710999999908</c:v>
                </c:pt>
                <c:pt idx="5779">
                  <c:v>71507.710999999908</c:v>
                </c:pt>
                <c:pt idx="5780">
                  <c:v>71509.710999999908</c:v>
                </c:pt>
                <c:pt idx="5781">
                  <c:v>71511.710999999908</c:v>
                </c:pt>
                <c:pt idx="5782">
                  <c:v>71513.710999999908</c:v>
                </c:pt>
                <c:pt idx="5783">
                  <c:v>71515.710999999908</c:v>
                </c:pt>
                <c:pt idx="5784">
                  <c:v>71517.710999999908</c:v>
                </c:pt>
                <c:pt idx="5785">
                  <c:v>71519.710999999908</c:v>
                </c:pt>
                <c:pt idx="5786">
                  <c:v>71521.710999999908</c:v>
                </c:pt>
                <c:pt idx="5787">
                  <c:v>71523.710999999908</c:v>
                </c:pt>
                <c:pt idx="5788">
                  <c:v>71525.710999999908</c:v>
                </c:pt>
                <c:pt idx="5789">
                  <c:v>71527.710999999908</c:v>
                </c:pt>
                <c:pt idx="5790">
                  <c:v>71529.710999999908</c:v>
                </c:pt>
                <c:pt idx="5791">
                  <c:v>71531.710999999908</c:v>
                </c:pt>
                <c:pt idx="5792">
                  <c:v>71533.710999999908</c:v>
                </c:pt>
                <c:pt idx="5793">
                  <c:v>71535.710999999908</c:v>
                </c:pt>
                <c:pt idx="5794">
                  <c:v>71537.710999999908</c:v>
                </c:pt>
                <c:pt idx="5795">
                  <c:v>71539.710999999908</c:v>
                </c:pt>
                <c:pt idx="5796">
                  <c:v>71541.710999999908</c:v>
                </c:pt>
                <c:pt idx="5797">
                  <c:v>71543.710999999908</c:v>
                </c:pt>
                <c:pt idx="5798">
                  <c:v>71545.710999999908</c:v>
                </c:pt>
                <c:pt idx="5799">
                  <c:v>71547.710999999908</c:v>
                </c:pt>
                <c:pt idx="5800">
                  <c:v>71549.710999999908</c:v>
                </c:pt>
                <c:pt idx="5801">
                  <c:v>71551.710999999908</c:v>
                </c:pt>
                <c:pt idx="5802">
                  <c:v>71553.710999999908</c:v>
                </c:pt>
                <c:pt idx="5803">
                  <c:v>71555.710999999908</c:v>
                </c:pt>
                <c:pt idx="5804">
                  <c:v>71557.710999999908</c:v>
                </c:pt>
                <c:pt idx="5805">
                  <c:v>71559.710999999908</c:v>
                </c:pt>
                <c:pt idx="5806">
                  <c:v>71561.710999999908</c:v>
                </c:pt>
                <c:pt idx="5807">
                  <c:v>71563.710999999908</c:v>
                </c:pt>
                <c:pt idx="5808">
                  <c:v>71565.710999999908</c:v>
                </c:pt>
                <c:pt idx="5809">
                  <c:v>71567.710999999908</c:v>
                </c:pt>
                <c:pt idx="5810">
                  <c:v>71569.710999999908</c:v>
                </c:pt>
                <c:pt idx="5811">
                  <c:v>71571.710999999908</c:v>
                </c:pt>
                <c:pt idx="5812">
                  <c:v>71573.710999999908</c:v>
                </c:pt>
                <c:pt idx="5813">
                  <c:v>71575.710999999908</c:v>
                </c:pt>
                <c:pt idx="5814">
                  <c:v>71577.710999999908</c:v>
                </c:pt>
                <c:pt idx="5815">
                  <c:v>71579.710999999908</c:v>
                </c:pt>
                <c:pt idx="5816">
                  <c:v>71581.710999999908</c:v>
                </c:pt>
                <c:pt idx="5817">
                  <c:v>71583.710999999908</c:v>
                </c:pt>
                <c:pt idx="5818">
                  <c:v>71585.710999999908</c:v>
                </c:pt>
                <c:pt idx="5819">
                  <c:v>71587.710999999908</c:v>
                </c:pt>
                <c:pt idx="5820">
                  <c:v>71589.710999999908</c:v>
                </c:pt>
                <c:pt idx="5821">
                  <c:v>71591.710999999908</c:v>
                </c:pt>
                <c:pt idx="5822">
                  <c:v>71593.710999999908</c:v>
                </c:pt>
                <c:pt idx="5823">
                  <c:v>71595.710999999908</c:v>
                </c:pt>
                <c:pt idx="5824">
                  <c:v>71597.710999999908</c:v>
                </c:pt>
                <c:pt idx="5825">
                  <c:v>71599.710999999908</c:v>
                </c:pt>
                <c:pt idx="5826">
                  <c:v>71601.710999999908</c:v>
                </c:pt>
                <c:pt idx="5827">
                  <c:v>71603.710999999908</c:v>
                </c:pt>
                <c:pt idx="5828">
                  <c:v>71605.710999999908</c:v>
                </c:pt>
                <c:pt idx="5829">
                  <c:v>71607.710999999908</c:v>
                </c:pt>
                <c:pt idx="5830">
                  <c:v>71609.710999999908</c:v>
                </c:pt>
                <c:pt idx="5831">
                  <c:v>71611.710999999908</c:v>
                </c:pt>
                <c:pt idx="5832">
                  <c:v>71613.710999999908</c:v>
                </c:pt>
                <c:pt idx="5833">
                  <c:v>71615.710999999908</c:v>
                </c:pt>
                <c:pt idx="5834">
                  <c:v>71617.710999999908</c:v>
                </c:pt>
                <c:pt idx="5835">
                  <c:v>71619.710999999908</c:v>
                </c:pt>
                <c:pt idx="5836">
                  <c:v>71621.710999999908</c:v>
                </c:pt>
                <c:pt idx="5837">
                  <c:v>71623.710999999908</c:v>
                </c:pt>
                <c:pt idx="5838">
                  <c:v>71626.218999999968</c:v>
                </c:pt>
                <c:pt idx="5839">
                  <c:v>71628.218999999968</c:v>
                </c:pt>
                <c:pt idx="5840">
                  <c:v>71630.218999999968</c:v>
                </c:pt>
                <c:pt idx="5841">
                  <c:v>71632.218999999968</c:v>
                </c:pt>
                <c:pt idx="5842">
                  <c:v>71634.218999999968</c:v>
                </c:pt>
                <c:pt idx="5843">
                  <c:v>71636.218999999968</c:v>
                </c:pt>
                <c:pt idx="5844">
                  <c:v>71638.218999999968</c:v>
                </c:pt>
                <c:pt idx="5845">
                  <c:v>71640.218999999968</c:v>
                </c:pt>
                <c:pt idx="5846">
                  <c:v>71642.218999999968</c:v>
                </c:pt>
                <c:pt idx="5847">
                  <c:v>71644.218999999968</c:v>
                </c:pt>
                <c:pt idx="5848">
                  <c:v>71646.218999999968</c:v>
                </c:pt>
                <c:pt idx="5849">
                  <c:v>71648.218999999968</c:v>
                </c:pt>
                <c:pt idx="5850">
                  <c:v>71650.218999999968</c:v>
                </c:pt>
                <c:pt idx="5851">
                  <c:v>71652.218999999968</c:v>
                </c:pt>
                <c:pt idx="5852">
                  <c:v>71654.218999999968</c:v>
                </c:pt>
                <c:pt idx="5853">
                  <c:v>71656.218999999968</c:v>
                </c:pt>
                <c:pt idx="5854">
                  <c:v>71658.218999999968</c:v>
                </c:pt>
                <c:pt idx="5855">
                  <c:v>71660.218999999968</c:v>
                </c:pt>
                <c:pt idx="5856">
                  <c:v>71662.218999999968</c:v>
                </c:pt>
                <c:pt idx="5857">
                  <c:v>71664.218999999968</c:v>
                </c:pt>
                <c:pt idx="5858">
                  <c:v>71666.218999999968</c:v>
                </c:pt>
                <c:pt idx="5859">
                  <c:v>71668.218999999968</c:v>
                </c:pt>
                <c:pt idx="5860">
                  <c:v>71670.218999999968</c:v>
                </c:pt>
                <c:pt idx="5861">
                  <c:v>71672.218999999968</c:v>
                </c:pt>
                <c:pt idx="5862">
                  <c:v>71674.218999999968</c:v>
                </c:pt>
                <c:pt idx="5863">
                  <c:v>71677.148000000001</c:v>
                </c:pt>
                <c:pt idx="5864">
                  <c:v>71679.148000000001</c:v>
                </c:pt>
                <c:pt idx="5865">
                  <c:v>71681.148000000001</c:v>
                </c:pt>
                <c:pt idx="5866">
                  <c:v>71683.148000000001</c:v>
                </c:pt>
                <c:pt idx="5867">
                  <c:v>71685.148000000001</c:v>
                </c:pt>
                <c:pt idx="5868">
                  <c:v>71687.148000000001</c:v>
                </c:pt>
                <c:pt idx="5869">
                  <c:v>71689.148000000001</c:v>
                </c:pt>
                <c:pt idx="5870">
                  <c:v>71691.148000000001</c:v>
                </c:pt>
                <c:pt idx="5871">
                  <c:v>71693.148000000001</c:v>
                </c:pt>
                <c:pt idx="5872">
                  <c:v>71695.148000000001</c:v>
                </c:pt>
                <c:pt idx="5873">
                  <c:v>71697.148000000001</c:v>
                </c:pt>
                <c:pt idx="5874">
                  <c:v>71699.148000000001</c:v>
                </c:pt>
                <c:pt idx="5875">
                  <c:v>71701.148000000001</c:v>
                </c:pt>
                <c:pt idx="5876">
                  <c:v>71703.148000000001</c:v>
                </c:pt>
                <c:pt idx="5877">
                  <c:v>71705.148000000001</c:v>
                </c:pt>
                <c:pt idx="5878">
                  <c:v>71707.148000000001</c:v>
                </c:pt>
                <c:pt idx="5879">
                  <c:v>71709.148000000001</c:v>
                </c:pt>
                <c:pt idx="5880">
                  <c:v>71711.148000000001</c:v>
                </c:pt>
                <c:pt idx="5881">
                  <c:v>71713.148000000001</c:v>
                </c:pt>
                <c:pt idx="5882">
                  <c:v>71715.148000000001</c:v>
                </c:pt>
                <c:pt idx="5883">
                  <c:v>71717.148000000001</c:v>
                </c:pt>
                <c:pt idx="5884">
                  <c:v>71719.148000000001</c:v>
                </c:pt>
                <c:pt idx="5885">
                  <c:v>71721.148000000001</c:v>
                </c:pt>
                <c:pt idx="5886">
                  <c:v>71723.148000000001</c:v>
                </c:pt>
                <c:pt idx="5887">
                  <c:v>71725.148000000001</c:v>
                </c:pt>
                <c:pt idx="5888">
                  <c:v>71727.148000000001</c:v>
                </c:pt>
                <c:pt idx="5889">
                  <c:v>71729.148000000001</c:v>
                </c:pt>
                <c:pt idx="5890">
                  <c:v>71731.148000000001</c:v>
                </c:pt>
                <c:pt idx="5891">
                  <c:v>71733.148000000001</c:v>
                </c:pt>
                <c:pt idx="5892">
                  <c:v>71735.148000000001</c:v>
                </c:pt>
                <c:pt idx="5893">
                  <c:v>71737.148000000001</c:v>
                </c:pt>
                <c:pt idx="5894">
                  <c:v>71739.148000000001</c:v>
                </c:pt>
                <c:pt idx="5895">
                  <c:v>71741.148000000001</c:v>
                </c:pt>
                <c:pt idx="5896">
                  <c:v>71743.148000000001</c:v>
                </c:pt>
                <c:pt idx="5897">
                  <c:v>71745.148000000001</c:v>
                </c:pt>
                <c:pt idx="5898">
                  <c:v>71747.148000000001</c:v>
                </c:pt>
                <c:pt idx="5899">
                  <c:v>71749.148000000001</c:v>
                </c:pt>
                <c:pt idx="5900">
                  <c:v>71751.148000000001</c:v>
                </c:pt>
                <c:pt idx="5901">
                  <c:v>71753.148000000001</c:v>
                </c:pt>
                <c:pt idx="5902">
                  <c:v>71755.148000000001</c:v>
                </c:pt>
                <c:pt idx="5903">
                  <c:v>71757.148000000001</c:v>
                </c:pt>
                <c:pt idx="5904">
                  <c:v>71759.148000000001</c:v>
                </c:pt>
                <c:pt idx="5905">
                  <c:v>71761.148000000001</c:v>
                </c:pt>
                <c:pt idx="5906">
                  <c:v>71763.148000000001</c:v>
                </c:pt>
                <c:pt idx="5907">
                  <c:v>71765.148000000001</c:v>
                </c:pt>
                <c:pt idx="5908">
                  <c:v>71767.148000000001</c:v>
                </c:pt>
                <c:pt idx="5909">
                  <c:v>71769.148000000001</c:v>
                </c:pt>
                <c:pt idx="5910">
                  <c:v>71771.148000000001</c:v>
                </c:pt>
                <c:pt idx="5911">
                  <c:v>71773.148000000001</c:v>
                </c:pt>
                <c:pt idx="5912">
                  <c:v>71775.148000000001</c:v>
                </c:pt>
                <c:pt idx="5913">
                  <c:v>71777.148000000001</c:v>
                </c:pt>
                <c:pt idx="5914">
                  <c:v>71779.148000000001</c:v>
                </c:pt>
                <c:pt idx="5915">
                  <c:v>71781.148000000001</c:v>
                </c:pt>
                <c:pt idx="5916">
                  <c:v>71783.148000000001</c:v>
                </c:pt>
                <c:pt idx="5917">
                  <c:v>71785.148000000001</c:v>
                </c:pt>
                <c:pt idx="5918">
                  <c:v>71787.148000000001</c:v>
                </c:pt>
                <c:pt idx="5919">
                  <c:v>71789.148000000001</c:v>
                </c:pt>
                <c:pt idx="5920">
                  <c:v>71791.148000000001</c:v>
                </c:pt>
                <c:pt idx="5921">
                  <c:v>71793.148000000001</c:v>
                </c:pt>
                <c:pt idx="5922">
                  <c:v>71795.148000000001</c:v>
                </c:pt>
                <c:pt idx="5923">
                  <c:v>71797.148000000001</c:v>
                </c:pt>
                <c:pt idx="5924">
                  <c:v>71799.148000000001</c:v>
                </c:pt>
                <c:pt idx="5925">
                  <c:v>71801.148000000001</c:v>
                </c:pt>
                <c:pt idx="5926">
                  <c:v>71803.148000000001</c:v>
                </c:pt>
                <c:pt idx="5927">
                  <c:v>71805.148000000001</c:v>
                </c:pt>
                <c:pt idx="5928">
                  <c:v>71807.148000000001</c:v>
                </c:pt>
                <c:pt idx="5929">
                  <c:v>71809.148000000001</c:v>
                </c:pt>
                <c:pt idx="5930">
                  <c:v>71811.148000000001</c:v>
                </c:pt>
                <c:pt idx="5931">
                  <c:v>71813.148000000001</c:v>
                </c:pt>
                <c:pt idx="5932">
                  <c:v>71815.148000000001</c:v>
                </c:pt>
                <c:pt idx="5933">
                  <c:v>71817.148000000001</c:v>
                </c:pt>
                <c:pt idx="5934">
                  <c:v>71819.148000000001</c:v>
                </c:pt>
                <c:pt idx="5935">
                  <c:v>71821.148000000001</c:v>
                </c:pt>
                <c:pt idx="5936">
                  <c:v>71823.148000000001</c:v>
                </c:pt>
                <c:pt idx="5937">
                  <c:v>71825.148000000001</c:v>
                </c:pt>
                <c:pt idx="5938">
                  <c:v>71827.148000000001</c:v>
                </c:pt>
                <c:pt idx="5939">
                  <c:v>71829.148000000001</c:v>
                </c:pt>
                <c:pt idx="5940">
                  <c:v>71831.148000000001</c:v>
                </c:pt>
                <c:pt idx="5941">
                  <c:v>71833.148000000001</c:v>
                </c:pt>
                <c:pt idx="5942">
                  <c:v>71835.148000000001</c:v>
                </c:pt>
                <c:pt idx="5943">
                  <c:v>71837.148000000001</c:v>
                </c:pt>
                <c:pt idx="5944">
                  <c:v>71839.148000000001</c:v>
                </c:pt>
                <c:pt idx="5945">
                  <c:v>71841.148000000001</c:v>
                </c:pt>
                <c:pt idx="5946">
                  <c:v>71843.148000000001</c:v>
                </c:pt>
                <c:pt idx="5947">
                  <c:v>71845.148000000001</c:v>
                </c:pt>
                <c:pt idx="5948">
                  <c:v>71847.148000000001</c:v>
                </c:pt>
                <c:pt idx="5949">
                  <c:v>71849.148000000001</c:v>
                </c:pt>
                <c:pt idx="5950">
                  <c:v>71851.148000000001</c:v>
                </c:pt>
                <c:pt idx="5951">
                  <c:v>71853.148000000001</c:v>
                </c:pt>
                <c:pt idx="5952">
                  <c:v>71855.148000000001</c:v>
                </c:pt>
                <c:pt idx="5953">
                  <c:v>71857.148000000001</c:v>
                </c:pt>
                <c:pt idx="5954">
                  <c:v>71859.148000000001</c:v>
                </c:pt>
                <c:pt idx="5955">
                  <c:v>71861.148000000001</c:v>
                </c:pt>
                <c:pt idx="5956">
                  <c:v>71863.148000000001</c:v>
                </c:pt>
                <c:pt idx="5957">
                  <c:v>71865.148000000001</c:v>
                </c:pt>
                <c:pt idx="5958">
                  <c:v>71867.148000000001</c:v>
                </c:pt>
                <c:pt idx="5959">
                  <c:v>71869.148000000001</c:v>
                </c:pt>
                <c:pt idx="5960">
                  <c:v>71871.148000000001</c:v>
                </c:pt>
                <c:pt idx="5961">
                  <c:v>71873.148000000001</c:v>
                </c:pt>
                <c:pt idx="5962">
                  <c:v>71875.148000000001</c:v>
                </c:pt>
                <c:pt idx="5963">
                  <c:v>71877.148000000001</c:v>
                </c:pt>
                <c:pt idx="5964">
                  <c:v>71879.148000000001</c:v>
                </c:pt>
                <c:pt idx="5965">
                  <c:v>71881.148000000001</c:v>
                </c:pt>
                <c:pt idx="5966">
                  <c:v>71883.148000000001</c:v>
                </c:pt>
                <c:pt idx="5967">
                  <c:v>71885.148000000001</c:v>
                </c:pt>
                <c:pt idx="5968">
                  <c:v>71887.148000000001</c:v>
                </c:pt>
                <c:pt idx="5969">
                  <c:v>71889.148000000001</c:v>
                </c:pt>
                <c:pt idx="5970">
                  <c:v>71891.148000000001</c:v>
                </c:pt>
                <c:pt idx="5971">
                  <c:v>71893.148000000001</c:v>
                </c:pt>
                <c:pt idx="5972">
                  <c:v>71895.148000000001</c:v>
                </c:pt>
                <c:pt idx="5973">
                  <c:v>71897.148000000001</c:v>
                </c:pt>
                <c:pt idx="5974">
                  <c:v>71899.148000000001</c:v>
                </c:pt>
                <c:pt idx="5975">
                  <c:v>71901.148000000001</c:v>
                </c:pt>
                <c:pt idx="5976">
                  <c:v>71903.148000000001</c:v>
                </c:pt>
                <c:pt idx="5977">
                  <c:v>71905.148000000001</c:v>
                </c:pt>
                <c:pt idx="5978">
                  <c:v>71907.148000000001</c:v>
                </c:pt>
                <c:pt idx="5979">
                  <c:v>71909.148000000001</c:v>
                </c:pt>
                <c:pt idx="5980">
                  <c:v>71911.148000000001</c:v>
                </c:pt>
                <c:pt idx="5981">
                  <c:v>71913.148000000001</c:v>
                </c:pt>
                <c:pt idx="5982">
                  <c:v>71915.148000000001</c:v>
                </c:pt>
                <c:pt idx="5983">
                  <c:v>71917.148000000001</c:v>
                </c:pt>
                <c:pt idx="5984">
                  <c:v>71919.148000000001</c:v>
                </c:pt>
                <c:pt idx="5985">
                  <c:v>71921.148000000001</c:v>
                </c:pt>
                <c:pt idx="5986">
                  <c:v>71923.148000000001</c:v>
                </c:pt>
                <c:pt idx="5987">
                  <c:v>71925.148000000001</c:v>
                </c:pt>
                <c:pt idx="5988">
                  <c:v>71927.148000000001</c:v>
                </c:pt>
                <c:pt idx="5989">
                  <c:v>71929.148000000001</c:v>
                </c:pt>
                <c:pt idx="5990">
                  <c:v>71931.148000000001</c:v>
                </c:pt>
                <c:pt idx="5991">
                  <c:v>71933.148000000001</c:v>
                </c:pt>
                <c:pt idx="5992">
                  <c:v>71935.148000000001</c:v>
                </c:pt>
                <c:pt idx="5993">
                  <c:v>71937.148000000001</c:v>
                </c:pt>
                <c:pt idx="5994">
                  <c:v>71939.148000000001</c:v>
                </c:pt>
                <c:pt idx="5995">
                  <c:v>71941.148000000001</c:v>
                </c:pt>
                <c:pt idx="5996">
                  <c:v>71943.148000000001</c:v>
                </c:pt>
                <c:pt idx="5997">
                  <c:v>71945.148000000001</c:v>
                </c:pt>
                <c:pt idx="5998">
                  <c:v>71947.148000000001</c:v>
                </c:pt>
                <c:pt idx="5999">
                  <c:v>71949.148000000001</c:v>
                </c:pt>
                <c:pt idx="6000">
                  <c:v>71951.148000000001</c:v>
                </c:pt>
                <c:pt idx="6001">
                  <c:v>71953.148000000001</c:v>
                </c:pt>
                <c:pt idx="6002">
                  <c:v>71955.148000000001</c:v>
                </c:pt>
                <c:pt idx="6003">
                  <c:v>71957.148000000001</c:v>
                </c:pt>
                <c:pt idx="6004">
                  <c:v>71959.148000000001</c:v>
                </c:pt>
                <c:pt idx="6005">
                  <c:v>71961.148000000001</c:v>
                </c:pt>
                <c:pt idx="6006">
                  <c:v>71963.148000000001</c:v>
                </c:pt>
                <c:pt idx="6007">
                  <c:v>71965.148000000001</c:v>
                </c:pt>
                <c:pt idx="6008">
                  <c:v>71967.148000000001</c:v>
                </c:pt>
                <c:pt idx="6009">
                  <c:v>71969.148000000001</c:v>
                </c:pt>
                <c:pt idx="6010">
                  <c:v>71971.148000000001</c:v>
                </c:pt>
                <c:pt idx="6011">
                  <c:v>71973.148000000001</c:v>
                </c:pt>
                <c:pt idx="6012">
                  <c:v>71975.148000000001</c:v>
                </c:pt>
                <c:pt idx="6013">
                  <c:v>71977.148000000001</c:v>
                </c:pt>
                <c:pt idx="6014">
                  <c:v>71979.148000000001</c:v>
                </c:pt>
                <c:pt idx="6015">
                  <c:v>71981.148000000001</c:v>
                </c:pt>
                <c:pt idx="6016">
                  <c:v>71983.148000000001</c:v>
                </c:pt>
                <c:pt idx="6017">
                  <c:v>71985.148000000001</c:v>
                </c:pt>
                <c:pt idx="6018">
                  <c:v>71987.148000000001</c:v>
                </c:pt>
                <c:pt idx="6019">
                  <c:v>71989.148000000001</c:v>
                </c:pt>
                <c:pt idx="6020">
                  <c:v>71991.148000000001</c:v>
                </c:pt>
                <c:pt idx="6021">
                  <c:v>71993.148000000001</c:v>
                </c:pt>
                <c:pt idx="6022">
                  <c:v>71995.148000000001</c:v>
                </c:pt>
                <c:pt idx="6023">
                  <c:v>71997.148000000001</c:v>
                </c:pt>
                <c:pt idx="6024">
                  <c:v>71999.148000000001</c:v>
                </c:pt>
                <c:pt idx="6025">
                  <c:v>72001.148000000001</c:v>
                </c:pt>
                <c:pt idx="6026">
                  <c:v>72003.148000000001</c:v>
                </c:pt>
                <c:pt idx="6027">
                  <c:v>72005.148000000001</c:v>
                </c:pt>
                <c:pt idx="6028">
                  <c:v>72007.148000000001</c:v>
                </c:pt>
                <c:pt idx="6029">
                  <c:v>72009.148000000001</c:v>
                </c:pt>
                <c:pt idx="6030">
                  <c:v>72011.148000000001</c:v>
                </c:pt>
                <c:pt idx="6031">
                  <c:v>72013.148000000001</c:v>
                </c:pt>
                <c:pt idx="6032">
                  <c:v>72015.148000000001</c:v>
                </c:pt>
                <c:pt idx="6033">
                  <c:v>72017.148000000001</c:v>
                </c:pt>
                <c:pt idx="6034">
                  <c:v>72019.148000000001</c:v>
                </c:pt>
                <c:pt idx="6035">
                  <c:v>72021.148000000001</c:v>
                </c:pt>
                <c:pt idx="6036">
                  <c:v>72023.148000000001</c:v>
                </c:pt>
                <c:pt idx="6037">
                  <c:v>72025.148000000001</c:v>
                </c:pt>
                <c:pt idx="6038">
                  <c:v>72027.148000000001</c:v>
                </c:pt>
                <c:pt idx="6039">
                  <c:v>72029.148000000001</c:v>
                </c:pt>
                <c:pt idx="6040">
                  <c:v>72031.148000000001</c:v>
                </c:pt>
                <c:pt idx="6041">
                  <c:v>72033.148000000001</c:v>
                </c:pt>
                <c:pt idx="6042">
                  <c:v>72035.148000000001</c:v>
                </c:pt>
                <c:pt idx="6043">
                  <c:v>72037.148000000001</c:v>
                </c:pt>
                <c:pt idx="6044">
                  <c:v>72039.148000000001</c:v>
                </c:pt>
                <c:pt idx="6045">
                  <c:v>72041.148000000001</c:v>
                </c:pt>
                <c:pt idx="6046">
                  <c:v>72043.148000000001</c:v>
                </c:pt>
                <c:pt idx="6047">
                  <c:v>72045.148000000001</c:v>
                </c:pt>
                <c:pt idx="6048">
                  <c:v>72047.148000000001</c:v>
                </c:pt>
                <c:pt idx="6049">
                  <c:v>72049.148000000001</c:v>
                </c:pt>
                <c:pt idx="6050">
                  <c:v>72051.148000000001</c:v>
                </c:pt>
                <c:pt idx="6051">
                  <c:v>72053.148000000001</c:v>
                </c:pt>
                <c:pt idx="6052">
                  <c:v>72055.148000000001</c:v>
                </c:pt>
                <c:pt idx="6053">
                  <c:v>72057.148000000001</c:v>
                </c:pt>
                <c:pt idx="6054">
                  <c:v>72059.148000000001</c:v>
                </c:pt>
                <c:pt idx="6055">
                  <c:v>72061.148000000001</c:v>
                </c:pt>
                <c:pt idx="6056">
                  <c:v>72063.148000000001</c:v>
                </c:pt>
                <c:pt idx="6057">
                  <c:v>72065.148000000001</c:v>
                </c:pt>
                <c:pt idx="6058">
                  <c:v>72067.148000000001</c:v>
                </c:pt>
                <c:pt idx="6059">
                  <c:v>72069.148000000001</c:v>
                </c:pt>
                <c:pt idx="6060">
                  <c:v>72071.148000000001</c:v>
                </c:pt>
                <c:pt idx="6061">
                  <c:v>72073.148000000001</c:v>
                </c:pt>
                <c:pt idx="6062">
                  <c:v>72075.148000000001</c:v>
                </c:pt>
                <c:pt idx="6063">
                  <c:v>72077.148000000001</c:v>
                </c:pt>
                <c:pt idx="6064">
                  <c:v>72079.148000000001</c:v>
                </c:pt>
                <c:pt idx="6065">
                  <c:v>72081.148000000001</c:v>
                </c:pt>
                <c:pt idx="6066">
                  <c:v>72083.148000000001</c:v>
                </c:pt>
                <c:pt idx="6067">
                  <c:v>72085.148000000001</c:v>
                </c:pt>
                <c:pt idx="6068">
                  <c:v>72087.148000000001</c:v>
                </c:pt>
                <c:pt idx="6069">
                  <c:v>72089.148000000001</c:v>
                </c:pt>
                <c:pt idx="6070">
                  <c:v>72091.148000000001</c:v>
                </c:pt>
                <c:pt idx="6071">
                  <c:v>72093.148000000001</c:v>
                </c:pt>
                <c:pt idx="6072">
                  <c:v>72095.148000000001</c:v>
                </c:pt>
                <c:pt idx="6073">
                  <c:v>72097.148000000001</c:v>
                </c:pt>
                <c:pt idx="6074">
                  <c:v>72099.148000000001</c:v>
                </c:pt>
                <c:pt idx="6075">
                  <c:v>72101.148000000001</c:v>
                </c:pt>
                <c:pt idx="6076">
                  <c:v>72103.148000000001</c:v>
                </c:pt>
                <c:pt idx="6077">
                  <c:v>72105.148000000001</c:v>
                </c:pt>
                <c:pt idx="6078">
                  <c:v>72107.148000000001</c:v>
                </c:pt>
                <c:pt idx="6079">
                  <c:v>72109.148000000001</c:v>
                </c:pt>
                <c:pt idx="6080">
                  <c:v>72111.148000000001</c:v>
                </c:pt>
                <c:pt idx="6081">
                  <c:v>72113.148000000001</c:v>
                </c:pt>
                <c:pt idx="6082">
                  <c:v>72115.148000000001</c:v>
                </c:pt>
                <c:pt idx="6083">
                  <c:v>72117.148000000001</c:v>
                </c:pt>
                <c:pt idx="6084">
                  <c:v>72119.148000000001</c:v>
                </c:pt>
                <c:pt idx="6085">
                  <c:v>72121.148000000001</c:v>
                </c:pt>
                <c:pt idx="6086">
                  <c:v>72123.148000000001</c:v>
                </c:pt>
                <c:pt idx="6087">
                  <c:v>72125.148000000001</c:v>
                </c:pt>
                <c:pt idx="6088">
                  <c:v>72127.148000000001</c:v>
                </c:pt>
                <c:pt idx="6089">
                  <c:v>72129.148000000001</c:v>
                </c:pt>
                <c:pt idx="6090">
                  <c:v>72131.148000000001</c:v>
                </c:pt>
                <c:pt idx="6091">
                  <c:v>72133.148000000001</c:v>
                </c:pt>
                <c:pt idx="6092">
                  <c:v>72135.148000000001</c:v>
                </c:pt>
                <c:pt idx="6093">
                  <c:v>72137.148000000001</c:v>
                </c:pt>
                <c:pt idx="6094">
                  <c:v>72139.148000000001</c:v>
                </c:pt>
                <c:pt idx="6095">
                  <c:v>72141.148000000001</c:v>
                </c:pt>
                <c:pt idx="6096">
                  <c:v>72143.148000000001</c:v>
                </c:pt>
                <c:pt idx="6097">
                  <c:v>72145.148000000001</c:v>
                </c:pt>
                <c:pt idx="6098">
                  <c:v>72147.148000000001</c:v>
                </c:pt>
                <c:pt idx="6099">
                  <c:v>72149.148000000001</c:v>
                </c:pt>
                <c:pt idx="6100">
                  <c:v>72151.148000000001</c:v>
                </c:pt>
                <c:pt idx="6101">
                  <c:v>72153.148000000001</c:v>
                </c:pt>
                <c:pt idx="6102">
                  <c:v>72155.148000000001</c:v>
                </c:pt>
                <c:pt idx="6103">
                  <c:v>72157.148000000001</c:v>
                </c:pt>
                <c:pt idx="6104">
                  <c:v>72159.148000000001</c:v>
                </c:pt>
                <c:pt idx="6105">
                  <c:v>72161.148000000001</c:v>
                </c:pt>
                <c:pt idx="6106">
                  <c:v>72163.148000000001</c:v>
                </c:pt>
                <c:pt idx="6107">
                  <c:v>72165.148000000001</c:v>
                </c:pt>
                <c:pt idx="6108">
                  <c:v>72167.148000000001</c:v>
                </c:pt>
                <c:pt idx="6109">
                  <c:v>72169.148000000001</c:v>
                </c:pt>
                <c:pt idx="6110">
                  <c:v>72171.148000000001</c:v>
                </c:pt>
                <c:pt idx="6111">
                  <c:v>72173.148000000001</c:v>
                </c:pt>
                <c:pt idx="6112">
                  <c:v>72175.148000000001</c:v>
                </c:pt>
                <c:pt idx="6113">
                  <c:v>72177.148000000001</c:v>
                </c:pt>
                <c:pt idx="6114">
                  <c:v>72179.148000000001</c:v>
                </c:pt>
                <c:pt idx="6115">
                  <c:v>72181.148000000001</c:v>
                </c:pt>
                <c:pt idx="6116">
                  <c:v>72183.148000000001</c:v>
                </c:pt>
                <c:pt idx="6117">
                  <c:v>72185.148000000001</c:v>
                </c:pt>
                <c:pt idx="6118">
                  <c:v>72187.148000000001</c:v>
                </c:pt>
                <c:pt idx="6119">
                  <c:v>72189.148000000001</c:v>
                </c:pt>
                <c:pt idx="6120">
                  <c:v>72191.148000000001</c:v>
                </c:pt>
                <c:pt idx="6121">
                  <c:v>72193.148000000001</c:v>
                </c:pt>
                <c:pt idx="6122">
                  <c:v>72195.148000000001</c:v>
                </c:pt>
                <c:pt idx="6123">
                  <c:v>72197.148000000001</c:v>
                </c:pt>
                <c:pt idx="6124">
                  <c:v>72199.148000000001</c:v>
                </c:pt>
                <c:pt idx="6125">
                  <c:v>72201.148000000001</c:v>
                </c:pt>
                <c:pt idx="6126">
                  <c:v>72203.148000000001</c:v>
                </c:pt>
                <c:pt idx="6127">
                  <c:v>72205.148000000001</c:v>
                </c:pt>
                <c:pt idx="6128">
                  <c:v>72207.148000000001</c:v>
                </c:pt>
                <c:pt idx="6129">
                  <c:v>72209.148000000001</c:v>
                </c:pt>
                <c:pt idx="6130">
                  <c:v>72211.148000000001</c:v>
                </c:pt>
                <c:pt idx="6131">
                  <c:v>72213.148000000001</c:v>
                </c:pt>
                <c:pt idx="6132">
                  <c:v>72215.148000000001</c:v>
                </c:pt>
                <c:pt idx="6133">
                  <c:v>72217.148000000001</c:v>
                </c:pt>
                <c:pt idx="6134">
                  <c:v>72219.148000000001</c:v>
                </c:pt>
                <c:pt idx="6135">
                  <c:v>72221.148000000001</c:v>
                </c:pt>
                <c:pt idx="6136">
                  <c:v>72223.148000000001</c:v>
                </c:pt>
                <c:pt idx="6137">
                  <c:v>72225.148000000001</c:v>
                </c:pt>
                <c:pt idx="6138">
                  <c:v>72227.148000000001</c:v>
                </c:pt>
                <c:pt idx="6139">
                  <c:v>72229.148000000001</c:v>
                </c:pt>
                <c:pt idx="6140">
                  <c:v>72231.148000000001</c:v>
                </c:pt>
                <c:pt idx="6141">
                  <c:v>72233.148000000001</c:v>
                </c:pt>
                <c:pt idx="6142">
                  <c:v>72235.148000000001</c:v>
                </c:pt>
                <c:pt idx="6143">
                  <c:v>72237.148000000001</c:v>
                </c:pt>
                <c:pt idx="6144">
                  <c:v>72239.148000000001</c:v>
                </c:pt>
                <c:pt idx="6145">
                  <c:v>72241.148000000001</c:v>
                </c:pt>
                <c:pt idx="6146">
                  <c:v>72243.148000000001</c:v>
                </c:pt>
                <c:pt idx="6147">
                  <c:v>72245.148000000001</c:v>
                </c:pt>
                <c:pt idx="6148">
                  <c:v>72247.148000000001</c:v>
                </c:pt>
                <c:pt idx="6149">
                  <c:v>72249.148000000001</c:v>
                </c:pt>
                <c:pt idx="6150">
                  <c:v>72251.148000000001</c:v>
                </c:pt>
                <c:pt idx="6151">
                  <c:v>72253.148000000001</c:v>
                </c:pt>
                <c:pt idx="6152">
                  <c:v>72255.148000000001</c:v>
                </c:pt>
                <c:pt idx="6153">
                  <c:v>72257.148000000001</c:v>
                </c:pt>
                <c:pt idx="6154">
                  <c:v>72259.148000000001</c:v>
                </c:pt>
                <c:pt idx="6155">
                  <c:v>72261.148000000001</c:v>
                </c:pt>
                <c:pt idx="6156">
                  <c:v>72263.148000000001</c:v>
                </c:pt>
                <c:pt idx="6157">
                  <c:v>72265.148000000001</c:v>
                </c:pt>
                <c:pt idx="6158">
                  <c:v>72267.148000000001</c:v>
                </c:pt>
                <c:pt idx="6159">
                  <c:v>72269.148000000001</c:v>
                </c:pt>
                <c:pt idx="6160">
                  <c:v>72271.148000000001</c:v>
                </c:pt>
                <c:pt idx="6161">
                  <c:v>72273.148000000001</c:v>
                </c:pt>
                <c:pt idx="6162">
                  <c:v>72275.148000000001</c:v>
                </c:pt>
                <c:pt idx="6163">
                  <c:v>72277.148000000001</c:v>
                </c:pt>
                <c:pt idx="6164">
                  <c:v>72279.148000000001</c:v>
                </c:pt>
                <c:pt idx="6165">
                  <c:v>72281.148000000001</c:v>
                </c:pt>
                <c:pt idx="6166">
                  <c:v>72283.148000000001</c:v>
                </c:pt>
                <c:pt idx="6167">
                  <c:v>72285.148000000001</c:v>
                </c:pt>
                <c:pt idx="6168">
                  <c:v>72287.148000000001</c:v>
                </c:pt>
                <c:pt idx="6169">
                  <c:v>72289.148000000001</c:v>
                </c:pt>
                <c:pt idx="6170">
                  <c:v>72291.148000000001</c:v>
                </c:pt>
                <c:pt idx="6171">
                  <c:v>72293.148000000001</c:v>
                </c:pt>
                <c:pt idx="6172">
                  <c:v>72295.148000000001</c:v>
                </c:pt>
                <c:pt idx="6173">
                  <c:v>72297.148000000001</c:v>
                </c:pt>
                <c:pt idx="6174">
                  <c:v>72299.148000000001</c:v>
                </c:pt>
                <c:pt idx="6175">
                  <c:v>72301.148000000001</c:v>
                </c:pt>
                <c:pt idx="6176">
                  <c:v>72303.148000000001</c:v>
                </c:pt>
                <c:pt idx="6177">
                  <c:v>72305.148000000001</c:v>
                </c:pt>
                <c:pt idx="6178">
                  <c:v>72307.148000000001</c:v>
                </c:pt>
                <c:pt idx="6179">
                  <c:v>72309.148000000001</c:v>
                </c:pt>
                <c:pt idx="6180">
                  <c:v>72311.148000000001</c:v>
                </c:pt>
                <c:pt idx="6181">
                  <c:v>72313.148000000001</c:v>
                </c:pt>
                <c:pt idx="6182">
                  <c:v>72315.148000000001</c:v>
                </c:pt>
                <c:pt idx="6183">
                  <c:v>72317.148000000001</c:v>
                </c:pt>
                <c:pt idx="6184">
                  <c:v>72319.148000000001</c:v>
                </c:pt>
                <c:pt idx="6185">
                  <c:v>72321.148000000001</c:v>
                </c:pt>
                <c:pt idx="6186">
                  <c:v>72323.148000000001</c:v>
                </c:pt>
                <c:pt idx="6187">
                  <c:v>72325.148000000001</c:v>
                </c:pt>
                <c:pt idx="6188">
                  <c:v>72327.148000000001</c:v>
                </c:pt>
                <c:pt idx="6189">
                  <c:v>72329.148000000001</c:v>
                </c:pt>
                <c:pt idx="6190">
                  <c:v>72331.148000000001</c:v>
                </c:pt>
                <c:pt idx="6191">
                  <c:v>72333.148000000001</c:v>
                </c:pt>
                <c:pt idx="6192">
                  <c:v>72335.148000000001</c:v>
                </c:pt>
                <c:pt idx="6193">
                  <c:v>72337.148000000001</c:v>
                </c:pt>
                <c:pt idx="6194">
                  <c:v>72339.148000000001</c:v>
                </c:pt>
                <c:pt idx="6195">
                  <c:v>72341.148000000001</c:v>
                </c:pt>
                <c:pt idx="6196">
                  <c:v>72343.148000000001</c:v>
                </c:pt>
                <c:pt idx="6197">
                  <c:v>72345.148000000001</c:v>
                </c:pt>
                <c:pt idx="6198">
                  <c:v>72347.148000000001</c:v>
                </c:pt>
                <c:pt idx="6199">
                  <c:v>72349.148000000001</c:v>
                </c:pt>
                <c:pt idx="6200">
                  <c:v>72351.148000000001</c:v>
                </c:pt>
                <c:pt idx="6201">
                  <c:v>72353.148000000001</c:v>
                </c:pt>
                <c:pt idx="6202">
                  <c:v>72355.148000000001</c:v>
                </c:pt>
                <c:pt idx="6203">
                  <c:v>72357.148000000001</c:v>
                </c:pt>
                <c:pt idx="6204">
                  <c:v>72359.148000000001</c:v>
                </c:pt>
                <c:pt idx="6205">
                  <c:v>72361.148000000001</c:v>
                </c:pt>
                <c:pt idx="6206">
                  <c:v>72363.148000000001</c:v>
                </c:pt>
                <c:pt idx="6207">
                  <c:v>72365.148000000001</c:v>
                </c:pt>
                <c:pt idx="6208">
                  <c:v>72367.148000000001</c:v>
                </c:pt>
                <c:pt idx="6209">
                  <c:v>72369.148000000001</c:v>
                </c:pt>
                <c:pt idx="6210">
                  <c:v>72371.148000000001</c:v>
                </c:pt>
                <c:pt idx="6211">
                  <c:v>72373.148000000001</c:v>
                </c:pt>
                <c:pt idx="6212">
                  <c:v>72375.148000000001</c:v>
                </c:pt>
                <c:pt idx="6213">
                  <c:v>72377.148000000001</c:v>
                </c:pt>
                <c:pt idx="6214">
                  <c:v>72379.148000000001</c:v>
                </c:pt>
                <c:pt idx="6215">
                  <c:v>72381.148000000001</c:v>
                </c:pt>
                <c:pt idx="6216">
                  <c:v>72383.148000000001</c:v>
                </c:pt>
                <c:pt idx="6217">
                  <c:v>72385.148000000001</c:v>
                </c:pt>
                <c:pt idx="6218">
                  <c:v>72387.148000000001</c:v>
                </c:pt>
                <c:pt idx="6219">
                  <c:v>72389.148000000001</c:v>
                </c:pt>
                <c:pt idx="6220">
                  <c:v>72391.148000000001</c:v>
                </c:pt>
                <c:pt idx="6221">
                  <c:v>72393.148000000001</c:v>
                </c:pt>
                <c:pt idx="6222">
                  <c:v>72395.148000000001</c:v>
                </c:pt>
                <c:pt idx="6223">
                  <c:v>72397.148000000001</c:v>
                </c:pt>
                <c:pt idx="6224">
                  <c:v>72399.148000000001</c:v>
                </c:pt>
                <c:pt idx="6225">
                  <c:v>72401.148000000001</c:v>
                </c:pt>
                <c:pt idx="6226">
                  <c:v>72403.148000000001</c:v>
                </c:pt>
                <c:pt idx="6227">
                  <c:v>72405.148000000001</c:v>
                </c:pt>
                <c:pt idx="6228">
                  <c:v>72407.148000000001</c:v>
                </c:pt>
                <c:pt idx="6229">
                  <c:v>72409.148000000001</c:v>
                </c:pt>
                <c:pt idx="6230">
                  <c:v>72411.148000000001</c:v>
                </c:pt>
                <c:pt idx="6231">
                  <c:v>72413.148000000001</c:v>
                </c:pt>
                <c:pt idx="6232">
                  <c:v>72415.148000000001</c:v>
                </c:pt>
                <c:pt idx="6233">
                  <c:v>72417.148000000001</c:v>
                </c:pt>
                <c:pt idx="6234">
                  <c:v>72419.148000000001</c:v>
                </c:pt>
                <c:pt idx="6235">
                  <c:v>72421.148000000001</c:v>
                </c:pt>
                <c:pt idx="6236">
                  <c:v>72423.148000000001</c:v>
                </c:pt>
                <c:pt idx="6237">
                  <c:v>72425.148000000001</c:v>
                </c:pt>
                <c:pt idx="6238">
                  <c:v>72427.148000000001</c:v>
                </c:pt>
                <c:pt idx="6239">
                  <c:v>72429.148000000001</c:v>
                </c:pt>
                <c:pt idx="6240">
                  <c:v>72431.148000000001</c:v>
                </c:pt>
                <c:pt idx="6241">
                  <c:v>72433.148000000001</c:v>
                </c:pt>
                <c:pt idx="6242">
                  <c:v>72435.148000000001</c:v>
                </c:pt>
                <c:pt idx="6243">
                  <c:v>72437.148000000001</c:v>
                </c:pt>
                <c:pt idx="6244">
                  <c:v>72439.148000000001</c:v>
                </c:pt>
                <c:pt idx="6245">
                  <c:v>72441.148000000001</c:v>
                </c:pt>
                <c:pt idx="6246">
                  <c:v>72443.148000000001</c:v>
                </c:pt>
                <c:pt idx="6247">
                  <c:v>72445.148000000001</c:v>
                </c:pt>
                <c:pt idx="6248">
                  <c:v>72447.148000000001</c:v>
                </c:pt>
                <c:pt idx="6249">
                  <c:v>72449.148000000001</c:v>
                </c:pt>
                <c:pt idx="6250">
                  <c:v>72451.148000000001</c:v>
                </c:pt>
                <c:pt idx="6251">
                  <c:v>72453.148000000001</c:v>
                </c:pt>
                <c:pt idx="6252">
                  <c:v>72455.148000000001</c:v>
                </c:pt>
                <c:pt idx="6253">
                  <c:v>72457.148000000001</c:v>
                </c:pt>
                <c:pt idx="6254">
                  <c:v>72459.148000000001</c:v>
                </c:pt>
                <c:pt idx="6255">
                  <c:v>72461.148000000001</c:v>
                </c:pt>
                <c:pt idx="6256">
                  <c:v>72463.148000000001</c:v>
                </c:pt>
                <c:pt idx="6257">
                  <c:v>72465.148000000001</c:v>
                </c:pt>
                <c:pt idx="6258">
                  <c:v>72467.148000000001</c:v>
                </c:pt>
                <c:pt idx="6259">
                  <c:v>72469.148000000001</c:v>
                </c:pt>
                <c:pt idx="6260">
                  <c:v>72499.937999999878</c:v>
                </c:pt>
                <c:pt idx="6261">
                  <c:v>72529.937999999878</c:v>
                </c:pt>
                <c:pt idx="6262">
                  <c:v>72559.937999999878</c:v>
                </c:pt>
                <c:pt idx="6263">
                  <c:v>72582.398000000001</c:v>
                </c:pt>
                <c:pt idx="6264">
                  <c:v>72584.398000000001</c:v>
                </c:pt>
                <c:pt idx="6265">
                  <c:v>72586.398000000001</c:v>
                </c:pt>
                <c:pt idx="6266">
                  <c:v>72588.398000000001</c:v>
                </c:pt>
                <c:pt idx="6267">
                  <c:v>72590.398000000001</c:v>
                </c:pt>
                <c:pt idx="6268">
                  <c:v>72592.398000000001</c:v>
                </c:pt>
                <c:pt idx="6269">
                  <c:v>72594.398000000001</c:v>
                </c:pt>
                <c:pt idx="6270">
                  <c:v>72596.398000000001</c:v>
                </c:pt>
                <c:pt idx="6271">
                  <c:v>72598.398000000001</c:v>
                </c:pt>
                <c:pt idx="6272">
                  <c:v>72600.398000000001</c:v>
                </c:pt>
                <c:pt idx="6273">
                  <c:v>72602.398000000001</c:v>
                </c:pt>
                <c:pt idx="6274">
                  <c:v>72604.398000000001</c:v>
                </c:pt>
                <c:pt idx="6275">
                  <c:v>72606.398000000001</c:v>
                </c:pt>
                <c:pt idx="6276">
                  <c:v>72608.398000000001</c:v>
                </c:pt>
                <c:pt idx="6277">
                  <c:v>72610.398000000001</c:v>
                </c:pt>
                <c:pt idx="6278">
                  <c:v>72612.398000000001</c:v>
                </c:pt>
                <c:pt idx="6279">
                  <c:v>72614.398000000001</c:v>
                </c:pt>
                <c:pt idx="6280">
                  <c:v>72616.398000000001</c:v>
                </c:pt>
                <c:pt idx="6281">
                  <c:v>72618.398000000001</c:v>
                </c:pt>
                <c:pt idx="6282">
                  <c:v>72620.398000000001</c:v>
                </c:pt>
                <c:pt idx="6283">
                  <c:v>72622.398000000001</c:v>
                </c:pt>
                <c:pt idx="6284">
                  <c:v>72624.398000000001</c:v>
                </c:pt>
                <c:pt idx="6285">
                  <c:v>72626.398000000001</c:v>
                </c:pt>
                <c:pt idx="6286">
                  <c:v>72628.398000000001</c:v>
                </c:pt>
                <c:pt idx="6287">
                  <c:v>72630.398000000001</c:v>
                </c:pt>
                <c:pt idx="6288">
                  <c:v>72632.398000000001</c:v>
                </c:pt>
                <c:pt idx="6289">
                  <c:v>72635.648000000001</c:v>
                </c:pt>
                <c:pt idx="6290">
                  <c:v>72637.648000000001</c:v>
                </c:pt>
                <c:pt idx="6291">
                  <c:v>72639.648000000001</c:v>
                </c:pt>
                <c:pt idx="6292">
                  <c:v>72641.648000000001</c:v>
                </c:pt>
                <c:pt idx="6293">
                  <c:v>72643.648000000001</c:v>
                </c:pt>
                <c:pt idx="6294">
                  <c:v>72645.648000000001</c:v>
                </c:pt>
                <c:pt idx="6295">
                  <c:v>72647.648000000001</c:v>
                </c:pt>
                <c:pt idx="6296">
                  <c:v>72649.648000000001</c:v>
                </c:pt>
                <c:pt idx="6297">
                  <c:v>72651.648000000001</c:v>
                </c:pt>
                <c:pt idx="6298">
                  <c:v>72653.648000000001</c:v>
                </c:pt>
                <c:pt idx="6299">
                  <c:v>72655.648000000001</c:v>
                </c:pt>
                <c:pt idx="6300">
                  <c:v>72657.648000000001</c:v>
                </c:pt>
                <c:pt idx="6301">
                  <c:v>72659.648000000001</c:v>
                </c:pt>
                <c:pt idx="6302">
                  <c:v>72661.648000000001</c:v>
                </c:pt>
                <c:pt idx="6303">
                  <c:v>72663.648000000001</c:v>
                </c:pt>
                <c:pt idx="6304">
                  <c:v>72665.648000000001</c:v>
                </c:pt>
                <c:pt idx="6305">
                  <c:v>72667.648000000001</c:v>
                </c:pt>
                <c:pt idx="6306">
                  <c:v>72669.648000000001</c:v>
                </c:pt>
                <c:pt idx="6307">
                  <c:v>72671.648000000001</c:v>
                </c:pt>
                <c:pt idx="6308">
                  <c:v>72673.648000000001</c:v>
                </c:pt>
                <c:pt idx="6309">
                  <c:v>72675.648000000001</c:v>
                </c:pt>
                <c:pt idx="6310">
                  <c:v>72677.648000000001</c:v>
                </c:pt>
                <c:pt idx="6311">
                  <c:v>72679.648000000001</c:v>
                </c:pt>
                <c:pt idx="6312">
                  <c:v>72681.648000000001</c:v>
                </c:pt>
                <c:pt idx="6313">
                  <c:v>72683.648000000001</c:v>
                </c:pt>
                <c:pt idx="6314">
                  <c:v>72685.648000000001</c:v>
                </c:pt>
                <c:pt idx="6315">
                  <c:v>72687.648000000001</c:v>
                </c:pt>
                <c:pt idx="6316">
                  <c:v>72689.648000000001</c:v>
                </c:pt>
                <c:pt idx="6317">
                  <c:v>72691.648000000001</c:v>
                </c:pt>
                <c:pt idx="6318">
                  <c:v>72693.648000000001</c:v>
                </c:pt>
                <c:pt idx="6319">
                  <c:v>72695.648000000001</c:v>
                </c:pt>
                <c:pt idx="6320">
                  <c:v>72697.648000000001</c:v>
                </c:pt>
                <c:pt idx="6321">
                  <c:v>72699.648000000001</c:v>
                </c:pt>
                <c:pt idx="6322">
                  <c:v>72701.648000000001</c:v>
                </c:pt>
                <c:pt idx="6323">
                  <c:v>72703.648000000001</c:v>
                </c:pt>
                <c:pt idx="6324">
                  <c:v>72705.648000000001</c:v>
                </c:pt>
                <c:pt idx="6325">
                  <c:v>72707.648000000001</c:v>
                </c:pt>
                <c:pt idx="6326">
                  <c:v>72709.648000000001</c:v>
                </c:pt>
                <c:pt idx="6327">
                  <c:v>72711.648000000001</c:v>
                </c:pt>
                <c:pt idx="6328">
                  <c:v>72713.648000000001</c:v>
                </c:pt>
                <c:pt idx="6329">
                  <c:v>72715.648000000001</c:v>
                </c:pt>
                <c:pt idx="6330">
                  <c:v>72717.648000000001</c:v>
                </c:pt>
                <c:pt idx="6331">
                  <c:v>72719.648000000001</c:v>
                </c:pt>
                <c:pt idx="6332">
                  <c:v>72721.648000000001</c:v>
                </c:pt>
                <c:pt idx="6333">
                  <c:v>72723.648000000001</c:v>
                </c:pt>
                <c:pt idx="6334">
                  <c:v>72725.648000000001</c:v>
                </c:pt>
                <c:pt idx="6335">
                  <c:v>72727.648000000001</c:v>
                </c:pt>
                <c:pt idx="6336">
                  <c:v>72729.648000000001</c:v>
                </c:pt>
                <c:pt idx="6337">
                  <c:v>72731.648000000001</c:v>
                </c:pt>
                <c:pt idx="6338">
                  <c:v>72733.648000000001</c:v>
                </c:pt>
                <c:pt idx="6339">
                  <c:v>72735.648000000001</c:v>
                </c:pt>
                <c:pt idx="6340">
                  <c:v>72737.648000000001</c:v>
                </c:pt>
                <c:pt idx="6341">
                  <c:v>72739.648000000001</c:v>
                </c:pt>
                <c:pt idx="6342">
                  <c:v>72741.648000000001</c:v>
                </c:pt>
                <c:pt idx="6343">
                  <c:v>72743.648000000001</c:v>
                </c:pt>
                <c:pt idx="6344">
                  <c:v>72745.648000000001</c:v>
                </c:pt>
                <c:pt idx="6345">
                  <c:v>72747.648000000001</c:v>
                </c:pt>
                <c:pt idx="6346">
                  <c:v>72749.648000000001</c:v>
                </c:pt>
                <c:pt idx="6347">
                  <c:v>72751.648000000001</c:v>
                </c:pt>
                <c:pt idx="6348">
                  <c:v>72753.648000000001</c:v>
                </c:pt>
                <c:pt idx="6349">
                  <c:v>72755.648000000001</c:v>
                </c:pt>
                <c:pt idx="6350">
                  <c:v>72757.648000000001</c:v>
                </c:pt>
                <c:pt idx="6351">
                  <c:v>72759.648000000001</c:v>
                </c:pt>
                <c:pt idx="6352">
                  <c:v>72761.648000000001</c:v>
                </c:pt>
                <c:pt idx="6353">
                  <c:v>72763.648000000001</c:v>
                </c:pt>
                <c:pt idx="6354">
                  <c:v>72765.648000000001</c:v>
                </c:pt>
                <c:pt idx="6355">
                  <c:v>72767.648000000001</c:v>
                </c:pt>
                <c:pt idx="6356">
                  <c:v>72769.648000000001</c:v>
                </c:pt>
                <c:pt idx="6357">
                  <c:v>72771.648000000001</c:v>
                </c:pt>
                <c:pt idx="6358">
                  <c:v>72773.648000000001</c:v>
                </c:pt>
                <c:pt idx="6359">
                  <c:v>72775.648000000001</c:v>
                </c:pt>
                <c:pt idx="6360">
                  <c:v>72777.648000000001</c:v>
                </c:pt>
                <c:pt idx="6361">
                  <c:v>72779.648000000001</c:v>
                </c:pt>
                <c:pt idx="6362">
                  <c:v>72781.648000000001</c:v>
                </c:pt>
                <c:pt idx="6363">
                  <c:v>72783.648000000001</c:v>
                </c:pt>
                <c:pt idx="6364">
                  <c:v>72785.648000000001</c:v>
                </c:pt>
                <c:pt idx="6365">
                  <c:v>72787.648000000001</c:v>
                </c:pt>
                <c:pt idx="6366">
                  <c:v>72789.648000000001</c:v>
                </c:pt>
                <c:pt idx="6367">
                  <c:v>72791.648000000001</c:v>
                </c:pt>
                <c:pt idx="6368">
                  <c:v>72793.648000000001</c:v>
                </c:pt>
                <c:pt idx="6369">
                  <c:v>72795.648000000001</c:v>
                </c:pt>
                <c:pt idx="6370">
                  <c:v>72797.648000000001</c:v>
                </c:pt>
                <c:pt idx="6371">
                  <c:v>72799.648000000001</c:v>
                </c:pt>
                <c:pt idx="6372">
                  <c:v>72801.648000000001</c:v>
                </c:pt>
                <c:pt idx="6373">
                  <c:v>72803.648000000001</c:v>
                </c:pt>
                <c:pt idx="6374">
                  <c:v>72805.648000000001</c:v>
                </c:pt>
                <c:pt idx="6375">
                  <c:v>72807.648000000001</c:v>
                </c:pt>
                <c:pt idx="6376">
                  <c:v>72809.648000000001</c:v>
                </c:pt>
                <c:pt idx="6377">
                  <c:v>72811.648000000001</c:v>
                </c:pt>
                <c:pt idx="6378">
                  <c:v>72813.648000000001</c:v>
                </c:pt>
                <c:pt idx="6379">
                  <c:v>72815.648000000001</c:v>
                </c:pt>
                <c:pt idx="6380">
                  <c:v>72817.648000000001</c:v>
                </c:pt>
                <c:pt idx="6381">
                  <c:v>72819.648000000001</c:v>
                </c:pt>
                <c:pt idx="6382">
                  <c:v>72821.648000000001</c:v>
                </c:pt>
                <c:pt idx="6383">
                  <c:v>72823.648000000001</c:v>
                </c:pt>
                <c:pt idx="6384">
                  <c:v>72825.648000000001</c:v>
                </c:pt>
                <c:pt idx="6385">
                  <c:v>72827.648000000001</c:v>
                </c:pt>
                <c:pt idx="6386">
                  <c:v>72829.648000000001</c:v>
                </c:pt>
                <c:pt idx="6387">
                  <c:v>72831.648000000001</c:v>
                </c:pt>
                <c:pt idx="6388">
                  <c:v>72833.648000000001</c:v>
                </c:pt>
                <c:pt idx="6389">
                  <c:v>72835.648000000001</c:v>
                </c:pt>
                <c:pt idx="6390">
                  <c:v>72837.648000000001</c:v>
                </c:pt>
                <c:pt idx="6391">
                  <c:v>72839.648000000001</c:v>
                </c:pt>
                <c:pt idx="6392">
                  <c:v>72841.648000000001</c:v>
                </c:pt>
                <c:pt idx="6393">
                  <c:v>72843.648000000001</c:v>
                </c:pt>
                <c:pt idx="6394">
                  <c:v>72845.648000000001</c:v>
                </c:pt>
                <c:pt idx="6395">
                  <c:v>72847.648000000001</c:v>
                </c:pt>
                <c:pt idx="6396">
                  <c:v>72849.648000000001</c:v>
                </c:pt>
                <c:pt idx="6397">
                  <c:v>72851.648000000001</c:v>
                </c:pt>
                <c:pt idx="6398">
                  <c:v>72853.648000000001</c:v>
                </c:pt>
                <c:pt idx="6399">
                  <c:v>72855.648000000001</c:v>
                </c:pt>
                <c:pt idx="6400">
                  <c:v>72857.648000000001</c:v>
                </c:pt>
                <c:pt idx="6401">
                  <c:v>72859.648000000001</c:v>
                </c:pt>
                <c:pt idx="6402">
                  <c:v>72861.648000000001</c:v>
                </c:pt>
                <c:pt idx="6403">
                  <c:v>72863.648000000001</c:v>
                </c:pt>
                <c:pt idx="6404">
                  <c:v>72865.648000000001</c:v>
                </c:pt>
                <c:pt idx="6405">
                  <c:v>72867.648000000001</c:v>
                </c:pt>
                <c:pt idx="6406">
                  <c:v>72869.648000000001</c:v>
                </c:pt>
                <c:pt idx="6407">
                  <c:v>72871.648000000001</c:v>
                </c:pt>
                <c:pt idx="6408">
                  <c:v>72873.648000000001</c:v>
                </c:pt>
                <c:pt idx="6409">
                  <c:v>72875.648000000001</c:v>
                </c:pt>
                <c:pt idx="6410">
                  <c:v>72877.648000000001</c:v>
                </c:pt>
                <c:pt idx="6411">
                  <c:v>72879.648000000001</c:v>
                </c:pt>
                <c:pt idx="6412">
                  <c:v>72881.648000000001</c:v>
                </c:pt>
                <c:pt idx="6413">
                  <c:v>72883.648000000001</c:v>
                </c:pt>
                <c:pt idx="6414">
                  <c:v>72885.648000000001</c:v>
                </c:pt>
                <c:pt idx="6415">
                  <c:v>72887.648000000001</c:v>
                </c:pt>
                <c:pt idx="6416">
                  <c:v>72889.648000000001</c:v>
                </c:pt>
                <c:pt idx="6417">
                  <c:v>72891.648000000001</c:v>
                </c:pt>
                <c:pt idx="6418">
                  <c:v>72893.648000000001</c:v>
                </c:pt>
                <c:pt idx="6419">
                  <c:v>72895.648000000001</c:v>
                </c:pt>
                <c:pt idx="6420">
                  <c:v>72897.648000000001</c:v>
                </c:pt>
                <c:pt idx="6421">
                  <c:v>72899.648000000001</c:v>
                </c:pt>
                <c:pt idx="6422">
                  <c:v>72901.648000000001</c:v>
                </c:pt>
                <c:pt idx="6423">
                  <c:v>72903.648000000001</c:v>
                </c:pt>
                <c:pt idx="6424">
                  <c:v>72905.648000000001</c:v>
                </c:pt>
                <c:pt idx="6425">
                  <c:v>72907.648000000001</c:v>
                </c:pt>
                <c:pt idx="6426">
                  <c:v>72909.648000000001</c:v>
                </c:pt>
                <c:pt idx="6427">
                  <c:v>72911.648000000001</c:v>
                </c:pt>
                <c:pt idx="6428">
                  <c:v>72913.648000000001</c:v>
                </c:pt>
                <c:pt idx="6429">
                  <c:v>72915.648000000001</c:v>
                </c:pt>
                <c:pt idx="6430">
                  <c:v>72917.648000000001</c:v>
                </c:pt>
                <c:pt idx="6431">
                  <c:v>72919.648000000001</c:v>
                </c:pt>
                <c:pt idx="6432">
                  <c:v>72921.648000000001</c:v>
                </c:pt>
                <c:pt idx="6433">
                  <c:v>72923.648000000001</c:v>
                </c:pt>
                <c:pt idx="6434">
                  <c:v>72925.648000000001</c:v>
                </c:pt>
                <c:pt idx="6435">
                  <c:v>72927.648000000001</c:v>
                </c:pt>
                <c:pt idx="6436">
                  <c:v>72929.648000000001</c:v>
                </c:pt>
                <c:pt idx="6437">
                  <c:v>72931.648000000001</c:v>
                </c:pt>
                <c:pt idx="6438">
                  <c:v>72933.648000000001</c:v>
                </c:pt>
                <c:pt idx="6439">
                  <c:v>72935.648000000001</c:v>
                </c:pt>
                <c:pt idx="6440">
                  <c:v>72937.648000000001</c:v>
                </c:pt>
                <c:pt idx="6441">
                  <c:v>72939.648000000001</c:v>
                </c:pt>
                <c:pt idx="6442">
                  <c:v>72941.648000000001</c:v>
                </c:pt>
                <c:pt idx="6443">
                  <c:v>72943.648000000001</c:v>
                </c:pt>
                <c:pt idx="6444">
                  <c:v>72945.648000000001</c:v>
                </c:pt>
                <c:pt idx="6445">
                  <c:v>72947.648000000001</c:v>
                </c:pt>
                <c:pt idx="6446">
                  <c:v>72949.648000000001</c:v>
                </c:pt>
                <c:pt idx="6447">
                  <c:v>72951.648000000001</c:v>
                </c:pt>
                <c:pt idx="6448">
                  <c:v>72953.648000000001</c:v>
                </c:pt>
                <c:pt idx="6449">
                  <c:v>72955.648000000001</c:v>
                </c:pt>
                <c:pt idx="6450">
                  <c:v>72957.648000000001</c:v>
                </c:pt>
                <c:pt idx="6451">
                  <c:v>72959.648000000001</c:v>
                </c:pt>
                <c:pt idx="6452">
                  <c:v>72961.648000000001</c:v>
                </c:pt>
                <c:pt idx="6453">
                  <c:v>72963.648000000001</c:v>
                </c:pt>
                <c:pt idx="6454">
                  <c:v>72965.648000000001</c:v>
                </c:pt>
                <c:pt idx="6455">
                  <c:v>72967.648000000001</c:v>
                </c:pt>
                <c:pt idx="6456">
                  <c:v>72969.648000000001</c:v>
                </c:pt>
                <c:pt idx="6457">
                  <c:v>72971.648000000001</c:v>
                </c:pt>
                <c:pt idx="6458">
                  <c:v>72973.648000000001</c:v>
                </c:pt>
                <c:pt idx="6459">
                  <c:v>72975.648000000001</c:v>
                </c:pt>
                <c:pt idx="6460">
                  <c:v>72977.648000000001</c:v>
                </c:pt>
                <c:pt idx="6461">
                  <c:v>72979.648000000001</c:v>
                </c:pt>
                <c:pt idx="6462">
                  <c:v>72981.648000000001</c:v>
                </c:pt>
                <c:pt idx="6463">
                  <c:v>72983.648000000001</c:v>
                </c:pt>
                <c:pt idx="6464">
                  <c:v>72985.648000000001</c:v>
                </c:pt>
                <c:pt idx="6465">
                  <c:v>72987.648000000001</c:v>
                </c:pt>
                <c:pt idx="6466">
                  <c:v>72989.648000000001</c:v>
                </c:pt>
                <c:pt idx="6467">
                  <c:v>72991.648000000001</c:v>
                </c:pt>
                <c:pt idx="6468">
                  <c:v>72993.648000000001</c:v>
                </c:pt>
                <c:pt idx="6469">
                  <c:v>72995.648000000001</c:v>
                </c:pt>
                <c:pt idx="6470">
                  <c:v>72997.648000000001</c:v>
                </c:pt>
                <c:pt idx="6471">
                  <c:v>72999.648000000001</c:v>
                </c:pt>
                <c:pt idx="6472">
                  <c:v>73001.648000000001</c:v>
                </c:pt>
                <c:pt idx="6473">
                  <c:v>73003.648000000001</c:v>
                </c:pt>
                <c:pt idx="6474">
                  <c:v>73005.648000000001</c:v>
                </c:pt>
                <c:pt idx="6475">
                  <c:v>73007.648000000001</c:v>
                </c:pt>
                <c:pt idx="6476">
                  <c:v>73009.648000000001</c:v>
                </c:pt>
                <c:pt idx="6477">
                  <c:v>73011.648000000001</c:v>
                </c:pt>
                <c:pt idx="6478">
                  <c:v>73013.648000000001</c:v>
                </c:pt>
                <c:pt idx="6479">
                  <c:v>73015.648000000001</c:v>
                </c:pt>
                <c:pt idx="6480">
                  <c:v>73017.648000000001</c:v>
                </c:pt>
                <c:pt idx="6481">
                  <c:v>73019.648000000001</c:v>
                </c:pt>
                <c:pt idx="6482">
                  <c:v>73021.648000000001</c:v>
                </c:pt>
                <c:pt idx="6483">
                  <c:v>73023.648000000001</c:v>
                </c:pt>
                <c:pt idx="6484">
                  <c:v>73025.648000000001</c:v>
                </c:pt>
                <c:pt idx="6485">
                  <c:v>73027.648000000001</c:v>
                </c:pt>
                <c:pt idx="6486">
                  <c:v>73029.648000000001</c:v>
                </c:pt>
                <c:pt idx="6487">
                  <c:v>73031.648000000001</c:v>
                </c:pt>
                <c:pt idx="6488">
                  <c:v>73033.648000000001</c:v>
                </c:pt>
                <c:pt idx="6489">
                  <c:v>73035.648000000001</c:v>
                </c:pt>
                <c:pt idx="6490">
                  <c:v>73037.648000000001</c:v>
                </c:pt>
                <c:pt idx="6491">
                  <c:v>73039.648000000001</c:v>
                </c:pt>
                <c:pt idx="6492">
                  <c:v>73041.648000000001</c:v>
                </c:pt>
                <c:pt idx="6493">
                  <c:v>73043.648000000001</c:v>
                </c:pt>
                <c:pt idx="6494">
                  <c:v>73045.648000000001</c:v>
                </c:pt>
                <c:pt idx="6495">
                  <c:v>73047.648000000001</c:v>
                </c:pt>
                <c:pt idx="6496">
                  <c:v>73049.648000000001</c:v>
                </c:pt>
                <c:pt idx="6497">
                  <c:v>73051.648000000001</c:v>
                </c:pt>
                <c:pt idx="6498">
                  <c:v>73053.648000000001</c:v>
                </c:pt>
                <c:pt idx="6499">
                  <c:v>73055.648000000001</c:v>
                </c:pt>
                <c:pt idx="6500">
                  <c:v>73057.648000000001</c:v>
                </c:pt>
                <c:pt idx="6501">
                  <c:v>73059.648000000001</c:v>
                </c:pt>
                <c:pt idx="6502">
                  <c:v>73061.648000000001</c:v>
                </c:pt>
                <c:pt idx="6503">
                  <c:v>73063.648000000001</c:v>
                </c:pt>
                <c:pt idx="6504">
                  <c:v>73065.648000000001</c:v>
                </c:pt>
                <c:pt idx="6505">
                  <c:v>73067.648000000001</c:v>
                </c:pt>
                <c:pt idx="6506">
                  <c:v>73069.648000000001</c:v>
                </c:pt>
                <c:pt idx="6507">
                  <c:v>73071.648000000001</c:v>
                </c:pt>
                <c:pt idx="6508">
                  <c:v>73073.648000000001</c:v>
                </c:pt>
                <c:pt idx="6509">
                  <c:v>73075.648000000001</c:v>
                </c:pt>
                <c:pt idx="6510">
                  <c:v>73077.648000000001</c:v>
                </c:pt>
                <c:pt idx="6511">
                  <c:v>73079.648000000001</c:v>
                </c:pt>
                <c:pt idx="6512">
                  <c:v>73081.648000000001</c:v>
                </c:pt>
                <c:pt idx="6513">
                  <c:v>73083.648000000001</c:v>
                </c:pt>
                <c:pt idx="6514">
                  <c:v>73085.648000000001</c:v>
                </c:pt>
                <c:pt idx="6515">
                  <c:v>73087.648000000001</c:v>
                </c:pt>
                <c:pt idx="6516">
                  <c:v>73089.648000000001</c:v>
                </c:pt>
                <c:pt idx="6517">
                  <c:v>73091.648000000001</c:v>
                </c:pt>
                <c:pt idx="6518">
                  <c:v>73093.648000000001</c:v>
                </c:pt>
                <c:pt idx="6519">
                  <c:v>73095.648000000001</c:v>
                </c:pt>
                <c:pt idx="6520">
                  <c:v>73097.648000000001</c:v>
                </c:pt>
                <c:pt idx="6521">
                  <c:v>73099.648000000001</c:v>
                </c:pt>
                <c:pt idx="6522">
                  <c:v>73101.648000000001</c:v>
                </c:pt>
                <c:pt idx="6523">
                  <c:v>73103.648000000001</c:v>
                </c:pt>
                <c:pt idx="6524">
                  <c:v>73105.648000000001</c:v>
                </c:pt>
                <c:pt idx="6525">
                  <c:v>73107.648000000001</c:v>
                </c:pt>
                <c:pt idx="6526">
                  <c:v>73109.648000000001</c:v>
                </c:pt>
                <c:pt idx="6527">
                  <c:v>73111.648000000001</c:v>
                </c:pt>
                <c:pt idx="6528">
                  <c:v>73113.648000000001</c:v>
                </c:pt>
                <c:pt idx="6529">
                  <c:v>73115.648000000001</c:v>
                </c:pt>
                <c:pt idx="6530">
                  <c:v>73117.648000000001</c:v>
                </c:pt>
                <c:pt idx="6531">
                  <c:v>73119.648000000001</c:v>
                </c:pt>
                <c:pt idx="6532">
                  <c:v>73121.648000000001</c:v>
                </c:pt>
                <c:pt idx="6533">
                  <c:v>73123.648000000001</c:v>
                </c:pt>
                <c:pt idx="6534">
                  <c:v>73125.648000000001</c:v>
                </c:pt>
                <c:pt idx="6535">
                  <c:v>73127.648000000001</c:v>
                </c:pt>
                <c:pt idx="6536">
                  <c:v>73129.648000000001</c:v>
                </c:pt>
                <c:pt idx="6537">
                  <c:v>73131.648000000001</c:v>
                </c:pt>
                <c:pt idx="6538">
                  <c:v>73133.648000000001</c:v>
                </c:pt>
                <c:pt idx="6539">
                  <c:v>73135.648000000001</c:v>
                </c:pt>
                <c:pt idx="6540">
                  <c:v>73137.648000000001</c:v>
                </c:pt>
                <c:pt idx="6541">
                  <c:v>73139.648000000001</c:v>
                </c:pt>
                <c:pt idx="6542">
                  <c:v>73141.648000000001</c:v>
                </c:pt>
                <c:pt idx="6543">
                  <c:v>73143.648000000001</c:v>
                </c:pt>
                <c:pt idx="6544">
                  <c:v>73145.648000000001</c:v>
                </c:pt>
                <c:pt idx="6545">
                  <c:v>73147.648000000001</c:v>
                </c:pt>
                <c:pt idx="6546">
                  <c:v>73149.648000000001</c:v>
                </c:pt>
                <c:pt idx="6547">
                  <c:v>73151.648000000001</c:v>
                </c:pt>
                <c:pt idx="6548">
                  <c:v>73153.648000000001</c:v>
                </c:pt>
                <c:pt idx="6549">
                  <c:v>73155.648000000001</c:v>
                </c:pt>
                <c:pt idx="6550">
                  <c:v>73157.648000000001</c:v>
                </c:pt>
                <c:pt idx="6551">
                  <c:v>73159.648000000001</c:v>
                </c:pt>
                <c:pt idx="6552">
                  <c:v>73161.648000000001</c:v>
                </c:pt>
                <c:pt idx="6553">
                  <c:v>73163.648000000001</c:v>
                </c:pt>
                <c:pt idx="6554">
                  <c:v>73165.648000000001</c:v>
                </c:pt>
                <c:pt idx="6555">
                  <c:v>73167.648000000001</c:v>
                </c:pt>
                <c:pt idx="6556">
                  <c:v>73169.648000000001</c:v>
                </c:pt>
                <c:pt idx="6557">
                  <c:v>73171.648000000001</c:v>
                </c:pt>
                <c:pt idx="6558">
                  <c:v>73173.648000000001</c:v>
                </c:pt>
                <c:pt idx="6559">
                  <c:v>73175.648000000001</c:v>
                </c:pt>
                <c:pt idx="6560">
                  <c:v>73177.648000000001</c:v>
                </c:pt>
                <c:pt idx="6561">
                  <c:v>73179.648000000001</c:v>
                </c:pt>
                <c:pt idx="6562">
                  <c:v>73181.648000000001</c:v>
                </c:pt>
                <c:pt idx="6563">
                  <c:v>73183.648000000001</c:v>
                </c:pt>
                <c:pt idx="6564">
                  <c:v>73185.648000000001</c:v>
                </c:pt>
                <c:pt idx="6565">
                  <c:v>73187.648000000001</c:v>
                </c:pt>
                <c:pt idx="6566">
                  <c:v>73189.648000000001</c:v>
                </c:pt>
                <c:pt idx="6567">
                  <c:v>73191.648000000001</c:v>
                </c:pt>
                <c:pt idx="6568">
                  <c:v>73193.648000000001</c:v>
                </c:pt>
                <c:pt idx="6569">
                  <c:v>73195.648000000001</c:v>
                </c:pt>
                <c:pt idx="6570">
                  <c:v>73197.648000000001</c:v>
                </c:pt>
                <c:pt idx="6571">
                  <c:v>73199.648000000001</c:v>
                </c:pt>
                <c:pt idx="6572">
                  <c:v>73201.648000000001</c:v>
                </c:pt>
                <c:pt idx="6573">
                  <c:v>73203.648000000001</c:v>
                </c:pt>
                <c:pt idx="6574">
                  <c:v>73205.648000000001</c:v>
                </c:pt>
                <c:pt idx="6575">
                  <c:v>73207.648000000001</c:v>
                </c:pt>
                <c:pt idx="6576">
                  <c:v>73209.648000000001</c:v>
                </c:pt>
                <c:pt idx="6577">
                  <c:v>73211.648000000001</c:v>
                </c:pt>
                <c:pt idx="6578">
                  <c:v>73213.648000000001</c:v>
                </c:pt>
                <c:pt idx="6579">
                  <c:v>73215.648000000001</c:v>
                </c:pt>
                <c:pt idx="6580">
                  <c:v>73217.648000000001</c:v>
                </c:pt>
                <c:pt idx="6581">
                  <c:v>73219.648000000001</c:v>
                </c:pt>
                <c:pt idx="6582">
                  <c:v>73221.648000000001</c:v>
                </c:pt>
                <c:pt idx="6583">
                  <c:v>73223.648000000001</c:v>
                </c:pt>
                <c:pt idx="6584">
                  <c:v>73225.648000000001</c:v>
                </c:pt>
                <c:pt idx="6585">
                  <c:v>73227.648000000001</c:v>
                </c:pt>
                <c:pt idx="6586">
                  <c:v>73229.648000000001</c:v>
                </c:pt>
                <c:pt idx="6587">
                  <c:v>73231.648000000001</c:v>
                </c:pt>
                <c:pt idx="6588">
                  <c:v>73233.648000000001</c:v>
                </c:pt>
                <c:pt idx="6589">
                  <c:v>73235.648000000001</c:v>
                </c:pt>
                <c:pt idx="6590">
                  <c:v>73237.648000000001</c:v>
                </c:pt>
                <c:pt idx="6591">
                  <c:v>73239.648000000001</c:v>
                </c:pt>
                <c:pt idx="6592">
                  <c:v>73241.648000000001</c:v>
                </c:pt>
                <c:pt idx="6593">
                  <c:v>73243.648000000001</c:v>
                </c:pt>
                <c:pt idx="6594">
                  <c:v>73245.648000000001</c:v>
                </c:pt>
                <c:pt idx="6595">
                  <c:v>73247.648000000001</c:v>
                </c:pt>
                <c:pt idx="6596">
                  <c:v>73249.648000000001</c:v>
                </c:pt>
                <c:pt idx="6597">
                  <c:v>73251.648000000001</c:v>
                </c:pt>
                <c:pt idx="6598">
                  <c:v>73253.648000000001</c:v>
                </c:pt>
                <c:pt idx="6599">
                  <c:v>73255.648000000001</c:v>
                </c:pt>
                <c:pt idx="6600">
                  <c:v>73257.648000000001</c:v>
                </c:pt>
                <c:pt idx="6601">
                  <c:v>73259.648000000001</c:v>
                </c:pt>
                <c:pt idx="6602">
                  <c:v>73261.648000000001</c:v>
                </c:pt>
                <c:pt idx="6603">
                  <c:v>73263.648000000001</c:v>
                </c:pt>
                <c:pt idx="6604">
                  <c:v>73265.648000000001</c:v>
                </c:pt>
                <c:pt idx="6605">
                  <c:v>73267.648000000001</c:v>
                </c:pt>
                <c:pt idx="6606">
                  <c:v>73269.648000000001</c:v>
                </c:pt>
                <c:pt idx="6607">
                  <c:v>73271.648000000001</c:v>
                </c:pt>
                <c:pt idx="6608">
                  <c:v>73273.648000000001</c:v>
                </c:pt>
                <c:pt idx="6609">
                  <c:v>73275.648000000001</c:v>
                </c:pt>
                <c:pt idx="6610">
                  <c:v>73277.648000000001</c:v>
                </c:pt>
                <c:pt idx="6611">
                  <c:v>73279.648000000001</c:v>
                </c:pt>
                <c:pt idx="6612">
                  <c:v>73281.648000000001</c:v>
                </c:pt>
                <c:pt idx="6613">
                  <c:v>73283.648000000001</c:v>
                </c:pt>
                <c:pt idx="6614">
                  <c:v>73285.648000000001</c:v>
                </c:pt>
                <c:pt idx="6615">
                  <c:v>73287.648000000001</c:v>
                </c:pt>
                <c:pt idx="6616">
                  <c:v>73289.648000000001</c:v>
                </c:pt>
                <c:pt idx="6617">
                  <c:v>73291.648000000001</c:v>
                </c:pt>
                <c:pt idx="6618">
                  <c:v>73293.648000000001</c:v>
                </c:pt>
                <c:pt idx="6619">
                  <c:v>73295.648000000001</c:v>
                </c:pt>
                <c:pt idx="6620">
                  <c:v>73297.648000000001</c:v>
                </c:pt>
                <c:pt idx="6621">
                  <c:v>73299.648000000001</c:v>
                </c:pt>
                <c:pt idx="6622">
                  <c:v>73301.648000000001</c:v>
                </c:pt>
                <c:pt idx="6623">
                  <c:v>73303.648000000001</c:v>
                </c:pt>
                <c:pt idx="6624">
                  <c:v>73305.648000000001</c:v>
                </c:pt>
                <c:pt idx="6625">
                  <c:v>73307.648000000001</c:v>
                </c:pt>
                <c:pt idx="6626">
                  <c:v>73309.648000000001</c:v>
                </c:pt>
                <c:pt idx="6627">
                  <c:v>73311.648000000001</c:v>
                </c:pt>
                <c:pt idx="6628">
                  <c:v>73313.648000000001</c:v>
                </c:pt>
                <c:pt idx="6629">
                  <c:v>73315.648000000001</c:v>
                </c:pt>
                <c:pt idx="6630">
                  <c:v>73317.648000000001</c:v>
                </c:pt>
                <c:pt idx="6631">
                  <c:v>73319.648000000001</c:v>
                </c:pt>
                <c:pt idx="6632">
                  <c:v>73321.648000000001</c:v>
                </c:pt>
                <c:pt idx="6633">
                  <c:v>73323.648000000001</c:v>
                </c:pt>
                <c:pt idx="6634">
                  <c:v>73325.648000000001</c:v>
                </c:pt>
                <c:pt idx="6635">
                  <c:v>73327.648000000001</c:v>
                </c:pt>
                <c:pt idx="6636">
                  <c:v>73329.648000000001</c:v>
                </c:pt>
                <c:pt idx="6637">
                  <c:v>73331.648000000001</c:v>
                </c:pt>
                <c:pt idx="6638">
                  <c:v>73333.648000000001</c:v>
                </c:pt>
                <c:pt idx="6639">
                  <c:v>73335.648000000001</c:v>
                </c:pt>
                <c:pt idx="6640">
                  <c:v>73337.648000000001</c:v>
                </c:pt>
                <c:pt idx="6641">
                  <c:v>73339.648000000001</c:v>
                </c:pt>
                <c:pt idx="6642">
                  <c:v>73341.648000000001</c:v>
                </c:pt>
                <c:pt idx="6643">
                  <c:v>73343.648000000001</c:v>
                </c:pt>
                <c:pt idx="6644">
                  <c:v>73345.648000000001</c:v>
                </c:pt>
                <c:pt idx="6645">
                  <c:v>73347.648000000001</c:v>
                </c:pt>
                <c:pt idx="6646">
                  <c:v>73349.648000000001</c:v>
                </c:pt>
                <c:pt idx="6647">
                  <c:v>73351.648000000001</c:v>
                </c:pt>
                <c:pt idx="6648">
                  <c:v>73353.648000000001</c:v>
                </c:pt>
                <c:pt idx="6649">
                  <c:v>73355.648000000001</c:v>
                </c:pt>
                <c:pt idx="6650">
                  <c:v>73357.648000000001</c:v>
                </c:pt>
                <c:pt idx="6651">
                  <c:v>73359.648000000001</c:v>
                </c:pt>
                <c:pt idx="6652">
                  <c:v>73361.648000000001</c:v>
                </c:pt>
                <c:pt idx="6653">
                  <c:v>73363.648000000001</c:v>
                </c:pt>
                <c:pt idx="6654">
                  <c:v>73365.648000000001</c:v>
                </c:pt>
                <c:pt idx="6655">
                  <c:v>73367.648000000001</c:v>
                </c:pt>
                <c:pt idx="6656">
                  <c:v>73369.648000000001</c:v>
                </c:pt>
                <c:pt idx="6657">
                  <c:v>73371.648000000001</c:v>
                </c:pt>
                <c:pt idx="6658">
                  <c:v>73373.648000000001</c:v>
                </c:pt>
                <c:pt idx="6659">
                  <c:v>73375.648000000001</c:v>
                </c:pt>
                <c:pt idx="6660">
                  <c:v>73377.648000000001</c:v>
                </c:pt>
                <c:pt idx="6661">
                  <c:v>73379.648000000001</c:v>
                </c:pt>
                <c:pt idx="6662">
                  <c:v>73381.648000000001</c:v>
                </c:pt>
                <c:pt idx="6663">
                  <c:v>73383.648000000001</c:v>
                </c:pt>
                <c:pt idx="6664">
                  <c:v>73385.648000000001</c:v>
                </c:pt>
                <c:pt idx="6665">
                  <c:v>73387.648000000001</c:v>
                </c:pt>
                <c:pt idx="6666">
                  <c:v>73389.648000000001</c:v>
                </c:pt>
                <c:pt idx="6667">
                  <c:v>73391.648000000001</c:v>
                </c:pt>
                <c:pt idx="6668">
                  <c:v>73393.648000000001</c:v>
                </c:pt>
                <c:pt idx="6669">
                  <c:v>73395.648000000001</c:v>
                </c:pt>
                <c:pt idx="6670">
                  <c:v>73397.648000000001</c:v>
                </c:pt>
                <c:pt idx="6671">
                  <c:v>73399.648000000001</c:v>
                </c:pt>
                <c:pt idx="6672">
                  <c:v>73401.648000000001</c:v>
                </c:pt>
                <c:pt idx="6673">
                  <c:v>73403.648000000001</c:v>
                </c:pt>
                <c:pt idx="6674">
                  <c:v>73405.648000000001</c:v>
                </c:pt>
                <c:pt idx="6675">
                  <c:v>73407.648000000001</c:v>
                </c:pt>
                <c:pt idx="6676">
                  <c:v>73409.648000000001</c:v>
                </c:pt>
                <c:pt idx="6677">
                  <c:v>73411.648000000001</c:v>
                </c:pt>
                <c:pt idx="6678">
                  <c:v>73413.648000000001</c:v>
                </c:pt>
                <c:pt idx="6679">
                  <c:v>73415.648000000001</c:v>
                </c:pt>
                <c:pt idx="6680">
                  <c:v>73417.648000000001</c:v>
                </c:pt>
                <c:pt idx="6681">
                  <c:v>73419.648000000001</c:v>
                </c:pt>
                <c:pt idx="6682">
                  <c:v>73421.648000000001</c:v>
                </c:pt>
                <c:pt idx="6683">
                  <c:v>73423.648000000001</c:v>
                </c:pt>
                <c:pt idx="6684">
                  <c:v>73425.648000000001</c:v>
                </c:pt>
                <c:pt idx="6685">
                  <c:v>73427.648000000001</c:v>
                </c:pt>
                <c:pt idx="6686">
                  <c:v>73429.648000000001</c:v>
                </c:pt>
                <c:pt idx="6687">
                  <c:v>73431.648000000001</c:v>
                </c:pt>
                <c:pt idx="6688">
                  <c:v>73433.648000000001</c:v>
                </c:pt>
                <c:pt idx="6689">
                  <c:v>73435.648000000001</c:v>
                </c:pt>
                <c:pt idx="6690">
                  <c:v>73437.648000000001</c:v>
                </c:pt>
                <c:pt idx="6691">
                  <c:v>73439.648000000001</c:v>
                </c:pt>
                <c:pt idx="6692">
                  <c:v>73441.648000000001</c:v>
                </c:pt>
                <c:pt idx="6693">
                  <c:v>73443.648000000001</c:v>
                </c:pt>
                <c:pt idx="6694">
                  <c:v>73445.648000000001</c:v>
                </c:pt>
                <c:pt idx="6695">
                  <c:v>73447.648000000001</c:v>
                </c:pt>
                <c:pt idx="6696">
                  <c:v>73449.648000000001</c:v>
                </c:pt>
                <c:pt idx="6697">
                  <c:v>73451.648000000001</c:v>
                </c:pt>
                <c:pt idx="6698">
                  <c:v>73453.648000000001</c:v>
                </c:pt>
                <c:pt idx="6699">
                  <c:v>73455.648000000001</c:v>
                </c:pt>
                <c:pt idx="6700">
                  <c:v>73457.648000000001</c:v>
                </c:pt>
                <c:pt idx="6701">
                  <c:v>73459.648000000001</c:v>
                </c:pt>
                <c:pt idx="6702">
                  <c:v>73461.648000000001</c:v>
                </c:pt>
                <c:pt idx="6703">
                  <c:v>73463.648000000001</c:v>
                </c:pt>
                <c:pt idx="6704">
                  <c:v>73465.648000000001</c:v>
                </c:pt>
                <c:pt idx="6705">
                  <c:v>73467.648000000001</c:v>
                </c:pt>
                <c:pt idx="6706">
                  <c:v>73469.648000000001</c:v>
                </c:pt>
                <c:pt idx="6707">
                  <c:v>73471.648000000001</c:v>
                </c:pt>
                <c:pt idx="6708">
                  <c:v>73473.648000000001</c:v>
                </c:pt>
                <c:pt idx="6709">
                  <c:v>73475.648000000001</c:v>
                </c:pt>
                <c:pt idx="6710">
                  <c:v>73477.648000000001</c:v>
                </c:pt>
                <c:pt idx="6711">
                  <c:v>73479.648000000001</c:v>
                </c:pt>
                <c:pt idx="6712">
                  <c:v>73481.648000000001</c:v>
                </c:pt>
                <c:pt idx="6713">
                  <c:v>73483.648000000001</c:v>
                </c:pt>
                <c:pt idx="6714">
                  <c:v>73485.648000000001</c:v>
                </c:pt>
                <c:pt idx="6715">
                  <c:v>73487.648000000001</c:v>
                </c:pt>
                <c:pt idx="6716">
                  <c:v>73489.648000000001</c:v>
                </c:pt>
                <c:pt idx="6717">
                  <c:v>73491.648000000001</c:v>
                </c:pt>
                <c:pt idx="6718">
                  <c:v>73493.648000000001</c:v>
                </c:pt>
                <c:pt idx="6719">
                  <c:v>73495.648000000001</c:v>
                </c:pt>
                <c:pt idx="6720">
                  <c:v>73497.648000000001</c:v>
                </c:pt>
                <c:pt idx="6721">
                  <c:v>73499.648000000001</c:v>
                </c:pt>
                <c:pt idx="6722">
                  <c:v>73501.648000000001</c:v>
                </c:pt>
                <c:pt idx="6723">
                  <c:v>73503.648000000001</c:v>
                </c:pt>
                <c:pt idx="6724">
                  <c:v>73505.648000000001</c:v>
                </c:pt>
                <c:pt idx="6725">
                  <c:v>73507.648000000001</c:v>
                </c:pt>
                <c:pt idx="6726">
                  <c:v>73509.648000000001</c:v>
                </c:pt>
                <c:pt idx="6727">
                  <c:v>73511.648000000001</c:v>
                </c:pt>
                <c:pt idx="6728">
                  <c:v>73513.648000000001</c:v>
                </c:pt>
                <c:pt idx="6729">
                  <c:v>73515.648000000001</c:v>
                </c:pt>
                <c:pt idx="6730">
                  <c:v>73517.648000000001</c:v>
                </c:pt>
                <c:pt idx="6731">
                  <c:v>73519.648000000001</c:v>
                </c:pt>
                <c:pt idx="6732">
                  <c:v>73521.648000000001</c:v>
                </c:pt>
                <c:pt idx="6733">
                  <c:v>73523.648000000001</c:v>
                </c:pt>
                <c:pt idx="6734">
                  <c:v>73525.648000000001</c:v>
                </c:pt>
                <c:pt idx="6735">
                  <c:v>73528.546999999948</c:v>
                </c:pt>
                <c:pt idx="6736">
                  <c:v>73530.546999999948</c:v>
                </c:pt>
                <c:pt idx="6737">
                  <c:v>73532.546999999948</c:v>
                </c:pt>
                <c:pt idx="6738">
                  <c:v>73534.546999999948</c:v>
                </c:pt>
                <c:pt idx="6739">
                  <c:v>73536.546999999948</c:v>
                </c:pt>
                <c:pt idx="6740">
                  <c:v>73538.546999999948</c:v>
                </c:pt>
                <c:pt idx="6741">
                  <c:v>73540.546999999948</c:v>
                </c:pt>
                <c:pt idx="6742">
                  <c:v>73542.546999999948</c:v>
                </c:pt>
                <c:pt idx="6743">
                  <c:v>73544.546999999948</c:v>
                </c:pt>
                <c:pt idx="6744">
                  <c:v>73546.546999999948</c:v>
                </c:pt>
                <c:pt idx="6745">
                  <c:v>73548.546999999948</c:v>
                </c:pt>
                <c:pt idx="6746">
                  <c:v>73550.546999999948</c:v>
                </c:pt>
                <c:pt idx="6747">
                  <c:v>73552.546999999948</c:v>
                </c:pt>
                <c:pt idx="6748">
                  <c:v>73554.546999999948</c:v>
                </c:pt>
                <c:pt idx="6749">
                  <c:v>73556.546999999948</c:v>
                </c:pt>
                <c:pt idx="6750">
                  <c:v>73558.546999999948</c:v>
                </c:pt>
                <c:pt idx="6751">
                  <c:v>73560.546999999948</c:v>
                </c:pt>
                <c:pt idx="6752">
                  <c:v>73562.546999999948</c:v>
                </c:pt>
                <c:pt idx="6753">
                  <c:v>73564.546999999948</c:v>
                </c:pt>
                <c:pt idx="6754">
                  <c:v>73566.546999999948</c:v>
                </c:pt>
                <c:pt idx="6755">
                  <c:v>73568.546999999948</c:v>
                </c:pt>
                <c:pt idx="6756">
                  <c:v>73570.546999999948</c:v>
                </c:pt>
                <c:pt idx="6757">
                  <c:v>73572.546999999948</c:v>
                </c:pt>
                <c:pt idx="6758">
                  <c:v>73574.546999999948</c:v>
                </c:pt>
                <c:pt idx="6759">
                  <c:v>73576.546999999948</c:v>
                </c:pt>
                <c:pt idx="6760">
                  <c:v>73578.546999999948</c:v>
                </c:pt>
                <c:pt idx="6761">
                  <c:v>73580.546999999948</c:v>
                </c:pt>
                <c:pt idx="6762">
                  <c:v>73582.546999999948</c:v>
                </c:pt>
                <c:pt idx="6763">
                  <c:v>73584.546999999948</c:v>
                </c:pt>
                <c:pt idx="6764">
                  <c:v>73586.546999999948</c:v>
                </c:pt>
                <c:pt idx="6765">
                  <c:v>73588.546999999948</c:v>
                </c:pt>
                <c:pt idx="6766">
                  <c:v>73590.546999999948</c:v>
                </c:pt>
                <c:pt idx="6767">
                  <c:v>73592.546999999948</c:v>
                </c:pt>
                <c:pt idx="6768">
                  <c:v>73596</c:v>
                </c:pt>
                <c:pt idx="6769">
                  <c:v>73598</c:v>
                </c:pt>
                <c:pt idx="6770">
                  <c:v>73600</c:v>
                </c:pt>
                <c:pt idx="6771">
                  <c:v>73602</c:v>
                </c:pt>
                <c:pt idx="6772">
                  <c:v>73604</c:v>
                </c:pt>
                <c:pt idx="6773">
                  <c:v>73606</c:v>
                </c:pt>
                <c:pt idx="6774">
                  <c:v>73608</c:v>
                </c:pt>
                <c:pt idx="6775">
                  <c:v>73610</c:v>
                </c:pt>
                <c:pt idx="6776">
                  <c:v>73612</c:v>
                </c:pt>
                <c:pt idx="6777">
                  <c:v>73614</c:v>
                </c:pt>
                <c:pt idx="6778">
                  <c:v>73616</c:v>
                </c:pt>
                <c:pt idx="6779">
                  <c:v>73618</c:v>
                </c:pt>
                <c:pt idx="6780">
                  <c:v>73620</c:v>
                </c:pt>
                <c:pt idx="6781">
                  <c:v>73622</c:v>
                </c:pt>
                <c:pt idx="6782">
                  <c:v>73624</c:v>
                </c:pt>
                <c:pt idx="6783">
                  <c:v>73626</c:v>
                </c:pt>
                <c:pt idx="6784">
                  <c:v>73628</c:v>
                </c:pt>
                <c:pt idx="6785">
                  <c:v>73630</c:v>
                </c:pt>
                <c:pt idx="6786">
                  <c:v>73632</c:v>
                </c:pt>
                <c:pt idx="6787">
                  <c:v>73634</c:v>
                </c:pt>
                <c:pt idx="6788">
                  <c:v>73636</c:v>
                </c:pt>
                <c:pt idx="6789">
                  <c:v>73638</c:v>
                </c:pt>
                <c:pt idx="6790">
                  <c:v>73640</c:v>
                </c:pt>
                <c:pt idx="6791">
                  <c:v>73642</c:v>
                </c:pt>
                <c:pt idx="6792">
                  <c:v>73644</c:v>
                </c:pt>
                <c:pt idx="6793">
                  <c:v>73646</c:v>
                </c:pt>
                <c:pt idx="6794">
                  <c:v>73648</c:v>
                </c:pt>
                <c:pt idx="6795">
                  <c:v>73650</c:v>
                </c:pt>
                <c:pt idx="6796">
                  <c:v>73652</c:v>
                </c:pt>
                <c:pt idx="6797">
                  <c:v>73654</c:v>
                </c:pt>
                <c:pt idx="6798">
                  <c:v>73656</c:v>
                </c:pt>
                <c:pt idx="6799">
                  <c:v>73658</c:v>
                </c:pt>
                <c:pt idx="6800">
                  <c:v>73660</c:v>
                </c:pt>
                <c:pt idx="6801">
                  <c:v>73662</c:v>
                </c:pt>
                <c:pt idx="6802">
                  <c:v>73664</c:v>
                </c:pt>
                <c:pt idx="6803">
                  <c:v>73666</c:v>
                </c:pt>
                <c:pt idx="6804">
                  <c:v>73668</c:v>
                </c:pt>
                <c:pt idx="6805">
                  <c:v>73670</c:v>
                </c:pt>
                <c:pt idx="6806">
                  <c:v>73672</c:v>
                </c:pt>
                <c:pt idx="6807">
                  <c:v>73674</c:v>
                </c:pt>
                <c:pt idx="6808">
                  <c:v>73676</c:v>
                </c:pt>
                <c:pt idx="6809">
                  <c:v>73678</c:v>
                </c:pt>
                <c:pt idx="6810">
                  <c:v>73680</c:v>
                </c:pt>
                <c:pt idx="6811">
                  <c:v>73682</c:v>
                </c:pt>
                <c:pt idx="6812">
                  <c:v>73684</c:v>
                </c:pt>
                <c:pt idx="6813">
                  <c:v>73686</c:v>
                </c:pt>
                <c:pt idx="6814">
                  <c:v>73688</c:v>
                </c:pt>
                <c:pt idx="6815">
                  <c:v>73690</c:v>
                </c:pt>
                <c:pt idx="6816">
                  <c:v>73692</c:v>
                </c:pt>
                <c:pt idx="6817">
                  <c:v>73694</c:v>
                </c:pt>
                <c:pt idx="6818">
                  <c:v>73696</c:v>
                </c:pt>
                <c:pt idx="6819">
                  <c:v>73698</c:v>
                </c:pt>
                <c:pt idx="6820">
                  <c:v>73700</c:v>
                </c:pt>
                <c:pt idx="6821">
                  <c:v>73702</c:v>
                </c:pt>
                <c:pt idx="6822">
                  <c:v>73704</c:v>
                </c:pt>
                <c:pt idx="6823">
                  <c:v>73706</c:v>
                </c:pt>
                <c:pt idx="6824">
                  <c:v>73708</c:v>
                </c:pt>
                <c:pt idx="6825">
                  <c:v>73710</c:v>
                </c:pt>
                <c:pt idx="6826">
                  <c:v>73712</c:v>
                </c:pt>
                <c:pt idx="6827">
                  <c:v>73714</c:v>
                </c:pt>
                <c:pt idx="6828">
                  <c:v>73716</c:v>
                </c:pt>
                <c:pt idx="6829">
                  <c:v>73718</c:v>
                </c:pt>
                <c:pt idx="6830">
                  <c:v>73720</c:v>
                </c:pt>
                <c:pt idx="6831">
                  <c:v>73722</c:v>
                </c:pt>
                <c:pt idx="6832">
                  <c:v>73724</c:v>
                </c:pt>
                <c:pt idx="6833">
                  <c:v>73726</c:v>
                </c:pt>
                <c:pt idx="6834">
                  <c:v>73728</c:v>
                </c:pt>
                <c:pt idx="6835">
                  <c:v>73730</c:v>
                </c:pt>
                <c:pt idx="6836">
                  <c:v>73732</c:v>
                </c:pt>
                <c:pt idx="6837">
                  <c:v>73734</c:v>
                </c:pt>
                <c:pt idx="6838">
                  <c:v>73736</c:v>
                </c:pt>
                <c:pt idx="6839">
                  <c:v>73738</c:v>
                </c:pt>
                <c:pt idx="6840">
                  <c:v>73740</c:v>
                </c:pt>
                <c:pt idx="6841">
                  <c:v>73742</c:v>
                </c:pt>
                <c:pt idx="6842">
                  <c:v>73744</c:v>
                </c:pt>
                <c:pt idx="6843">
                  <c:v>73746</c:v>
                </c:pt>
                <c:pt idx="6844">
                  <c:v>73748</c:v>
                </c:pt>
                <c:pt idx="6845">
                  <c:v>73750</c:v>
                </c:pt>
                <c:pt idx="6846">
                  <c:v>73752</c:v>
                </c:pt>
                <c:pt idx="6847">
                  <c:v>73754</c:v>
                </c:pt>
                <c:pt idx="6848">
                  <c:v>73756</c:v>
                </c:pt>
                <c:pt idx="6849">
                  <c:v>73758</c:v>
                </c:pt>
                <c:pt idx="6850">
                  <c:v>73760</c:v>
                </c:pt>
                <c:pt idx="6851">
                  <c:v>73762</c:v>
                </c:pt>
                <c:pt idx="6852">
                  <c:v>73764</c:v>
                </c:pt>
                <c:pt idx="6853">
                  <c:v>73766</c:v>
                </c:pt>
                <c:pt idx="6854">
                  <c:v>73768</c:v>
                </c:pt>
                <c:pt idx="6855">
                  <c:v>73770</c:v>
                </c:pt>
                <c:pt idx="6856">
                  <c:v>73772</c:v>
                </c:pt>
                <c:pt idx="6857">
                  <c:v>73774</c:v>
                </c:pt>
                <c:pt idx="6858">
                  <c:v>73776</c:v>
                </c:pt>
                <c:pt idx="6859">
                  <c:v>73778</c:v>
                </c:pt>
                <c:pt idx="6860">
                  <c:v>73780</c:v>
                </c:pt>
                <c:pt idx="6861">
                  <c:v>73782</c:v>
                </c:pt>
                <c:pt idx="6862">
                  <c:v>73784</c:v>
                </c:pt>
                <c:pt idx="6863">
                  <c:v>73786</c:v>
                </c:pt>
                <c:pt idx="6864">
                  <c:v>73788</c:v>
                </c:pt>
                <c:pt idx="6865">
                  <c:v>73790</c:v>
                </c:pt>
                <c:pt idx="6866">
                  <c:v>73792</c:v>
                </c:pt>
                <c:pt idx="6867">
                  <c:v>73794</c:v>
                </c:pt>
                <c:pt idx="6868">
                  <c:v>73796</c:v>
                </c:pt>
                <c:pt idx="6869">
                  <c:v>73798</c:v>
                </c:pt>
                <c:pt idx="6870">
                  <c:v>73800</c:v>
                </c:pt>
                <c:pt idx="6871">
                  <c:v>73802</c:v>
                </c:pt>
                <c:pt idx="6872">
                  <c:v>73804</c:v>
                </c:pt>
                <c:pt idx="6873">
                  <c:v>73806</c:v>
                </c:pt>
                <c:pt idx="6874">
                  <c:v>73808</c:v>
                </c:pt>
                <c:pt idx="6875">
                  <c:v>73810</c:v>
                </c:pt>
                <c:pt idx="6876">
                  <c:v>73812</c:v>
                </c:pt>
                <c:pt idx="6877">
                  <c:v>73814</c:v>
                </c:pt>
                <c:pt idx="6878">
                  <c:v>73816</c:v>
                </c:pt>
                <c:pt idx="6879">
                  <c:v>73818</c:v>
                </c:pt>
                <c:pt idx="6880">
                  <c:v>73820</c:v>
                </c:pt>
                <c:pt idx="6881">
                  <c:v>73822</c:v>
                </c:pt>
                <c:pt idx="6882">
                  <c:v>73824</c:v>
                </c:pt>
                <c:pt idx="6883">
                  <c:v>73826</c:v>
                </c:pt>
                <c:pt idx="6884">
                  <c:v>73828</c:v>
                </c:pt>
                <c:pt idx="6885">
                  <c:v>73830</c:v>
                </c:pt>
                <c:pt idx="6886">
                  <c:v>73832</c:v>
                </c:pt>
                <c:pt idx="6887">
                  <c:v>73834</c:v>
                </c:pt>
                <c:pt idx="6888">
                  <c:v>73836</c:v>
                </c:pt>
                <c:pt idx="6889">
                  <c:v>73838</c:v>
                </c:pt>
                <c:pt idx="6890">
                  <c:v>73840</c:v>
                </c:pt>
                <c:pt idx="6891">
                  <c:v>73842</c:v>
                </c:pt>
                <c:pt idx="6892">
                  <c:v>73844</c:v>
                </c:pt>
                <c:pt idx="6893">
                  <c:v>73846</c:v>
                </c:pt>
                <c:pt idx="6894">
                  <c:v>73848</c:v>
                </c:pt>
                <c:pt idx="6895">
                  <c:v>73850</c:v>
                </c:pt>
                <c:pt idx="6896">
                  <c:v>73852</c:v>
                </c:pt>
                <c:pt idx="6897">
                  <c:v>73854</c:v>
                </c:pt>
                <c:pt idx="6898">
                  <c:v>73856</c:v>
                </c:pt>
                <c:pt idx="6899">
                  <c:v>73858</c:v>
                </c:pt>
                <c:pt idx="6900">
                  <c:v>73860</c:v>
                </c:pt>
                <c:pt idx="6901">
                  <c:v>73862</c:v>
                </c:pt>
                <c:pt idx="6902">
                  <c:v>73864</c:v>
                </c:pt>
                <c:pt idx="6903">
                  <c:v>73866</c:v>
                </c:pt>
                <c:pt idx="6904">
                  <c:v>73868</c:v>
                </c:pt>
                <c:pt idx="6905">
                  <c:v>73870</c:v>
                </c:pt>
                <c:pt idx="6906">
                  <c:v>73872</c:v>
                </c:pt>
                <c:pt idx="6907">
                  <c:v>73874</c:v>
                </c:pt>
                <c:pt idx="6908">
                  <c:v>73876</c:v>
                </c:pt>
                <c:pt idx="6909">
                  <c:v>73878</c:v>
                </c:pt>
                <c:pt idx="6910">
                  <c:v>73880</c:v>
                </c:pt>
                <c:pt idx="6911">
                  <c:v>73882</c:v>
                </c:pt>
                <c:pt idx="6912">
                  <c:v>73884</c:v>
                </c:pt>
                <c:pt idx="6913">
                  <c:v>73886</c:v>
                </c:pt>
                <c:pt idx="6914">
                  <c:v>73888</c:v>
                </c:pt>
                <c:pt idx="6915">
                  <c:v>73890</c:v>
                </c:pt>
                <c:pt idx="6916">
                  <c:v>73892</c:v>
                </c:pt>
                <c:pt idx="6917">
                  <c:v>73894</c:v>
                </c:pt>
                <c:pt idx="6918">
                  <c:v>73896</c:v>
                </c:pt>
                <c:pt idx="6919">
                  <c:v>73898</c:v>
                </c:pt>
                <c:pt idx="6920">
                  <c:v>73900</c:v>
                </c:pt>
                <c:pt idx="6921">
                  <c:v>73902</c:v>
                </c:pt>
                <c:pt idx="6922">
                  <c:v>73904</c:v>
                </c:pt>
                <c:pt idx="6923">
                  <c:v>73906</c:v>
                </c:pt>
                <c:pt idx="6924">
                  <c:v>73908</c:v>
                </c:pt>
                <c:pt idx="6925">
                  <c:v>73910</c:v>
                </c:pt>
                <c:pt idx="6926">
                  <c:v>73912</c:v>
                </c:pt>
                <c:pt idx="6927">
                  <c:v>73914</c:v>
                </c:pt>
                <c:pt idx="6928">
                  <c:v>73916</c:v>
                </c:pt>
                <c:pt idx="6929">
                  <c:v>73918</c:v>
                </c:pt>
                <c:pt idx="6930">
                  <c:v>73920</c:v>
                </c:pt>
                <c:pt idx="6931">
                  <c:v>73922</c:v>
                </c:pt>
                <c:pt idx="6932">
                  <c:v>73924</c:v>
                </c:pt>
                <c:pt idx="6933">
                  <c:v>73926</c:v>
                </c:pt>
                <c:pt idx="6934">
                  <c:v>73928</c:v>
                </c:pt>
                <c:pt idx="6935">
                  <c:v>73930</c:v>
                </c:pt>
                <c:pt idx="6936">
                  <c:v>73932</c:v>
                </c:pt>
                <c:pt idx="6937">
                  <c:v>73934</c:v>
                </c:pt>
                <c:pt idx="6938">
                  <c:v>73936</c:v>
                </c:pt>
                <c:pt idx="6939">
                  <c:v>73938</c:v>
                </c:pt>
                <c:pt idx="6940">
                  <c:v>73940</c:v>
                </c:pt>
                <c:pt idx="6941">
                  <c:v>73942</c:v>
                </c:pt>
                <c:pt idx="6942">
                  <c:v>73944</c:v>
                </c:pt>
                <c:pt idx="6943">
                  <c:v>73946</c:v>
                </c:pt>
                <c:pt idx="6944">
                  <c:v>73948</c:v>
                </c:pt>
                <c:pt idx="6945">
                  <c:v>73950</c:v>
                </c:pt>
                <c:pt idx="6946">
                  <c:v>73952</c:v>
                </c:pt>
                <c:pt idx="6947">
                  <c:v>73954</c:v>
                </c:pt>
                <c:pt idx="6948">
                  <c:v>73956</c:v>
                </c:pt>
                <c:pt idx="6949">
                  <c:v>73958</c:v>
                </c:pt>
                <c:pt idx="6950">
                  <c:v>73960</c:v>
                </c:pt>
                <c:pt idx="6951">
                  <c:v>73962</c:v>
                </c:pt>
                <c:pt idx="6952">
                  <c:v>73964</c:v>
                </c:pt>
                <c:pt idx="6953">
                  <c:v>73966</c:v>
                </c:pt>
                <c:pt idx="6954">
                  <c:v>73968</c:v>
                </c:pt>
                <c:pt idx="6955">
                  <c:v>73970</c:v>
                </c:pt>
                <c:pt idx="6956">
                  <c:v>73972</c:v>
                </c:pt>
                <c:pt idx="6957">
                  <c:v>73974</c:v>
                </c:pt>
                <c:pt idx="6958">
                  <c:v>73976</c:v>
                </c:pt>
                <c:pt idx="6959">
                  <c:v>73978</c:v>
                </c:pt>
                <c:pt idx="6960">
                  <c:v>73980</c:v>
                </c:pt>
                <c:pt idx="6961">
                  <c:v>73982</c:v>
                </c:pt>
                <c:pt idx="6962">
                  <c:v>73984</c:v>
                </c:pt>
                <c:pt idx="6963">
                  <c:v>73986</c:v>
                </c:pt>
                <c:pt idx="6964">
                  <c:v>73988</c:v>
                </c:pt>
                <c:pt idx="6965">
                  <c:v>73990</c:v>
                </c:pt>
                <c:pt idx="6966">
                  <c:v>73992</c:v>
                </c:pt>
                <c:pt idx="6967">
                  <c:v>73994</c:v>
                </c:pt>
                <c:pt idx="6968">
                  <c:v>73996</c:v>
                </c:pt>
                <c:pt idx="6969">
                  <c:v>73998</c:v>
                </c:pt>
                <c:pt idx="6970">
                  <c:v>74000</c:v>
                </c:pt>
                <c:pt idx="6971">
                  <c:v>74002</c:v>
                </c:pt>
                <c:pt idx="6972">
                  <c:v>74004</c:v>
                </c:pt>
                <c:pt idx="6973">
                  <c:v>74006</c:v>
                </c:pt>
                <c:pt idx="6974">
                  <c:v>74008</c:v>
                </c:pt>
                <c:pt idx="6975">
                  <c:v>74010</c:v>
                </c:pt>
                <c:pt idx="6976">
                  <c:v>74012</c:v>
                </c:pt>
                <c:pt idx="6977">
                  <c:v>74014</c:v>
                </c:pt>
                <c:pt idx="6978">
                  <c:v>74016</c:v>
                </c:pt>
                <c:pt idx="6979">
                  <c:v>74018</c:v>
                </c:pt>
                <c:pt idx="6980">
                  <c:v>74020</c:v>
                </c:pt>
                <c:pt idx="6981">
                  <c:v>74022</c:v>
                </c:pt>
                <c:pt idx="6982">
                  <c:v>74024</c:v>
                </c:pt>
                <c:pt idx="6983">
                  <c:v>74026</c:v>
                </c:pt>
                <c:pt idx="6984">
                  <c:v>74028</c:v>
                </c:pt>
                <c:pt idx="6985">
                  <c:v>74030</c:v>
                </c:pt>
                <c:pt idx="6986">
                  <c:v>74032</c:v>
                </c:pt>
                <c:pt idx="6987">
                  <c:v>74034</c:v>
                </c:pt>
                <c:pt idx="6988">
                  <c:v>74036</c:v>
                </c:pt>
                <c:pt idx="6989">
                  <c:v>74038</c:v>
                </c:pt>
                <c:pt idx="6990">
                  <c:v>74040</c:v>
                </c:pt>
                <c:pt idx="6991">
                  <c:v>74042</c:v>
                </c:pt>
                <c:pt idx="6992">
                  <c:v>74044</c:v>
                </c:pt>
                <c:pt idx="6993">
                  <c:v>74046</c:v>
                </c:pt>
                <c:pt idx="6994">
                  <c:v>74048</c:v>
                </c:pt>
                <c:pt idx="6995">
                  <c:v>74050</c:v>
                </c:pt>
                <c:pt idx="6996">
                  <c:v>74052</c:v>
                </c:pt>
                <c:pt idx="6997">
                  <c:v>74054</c:v>
                </c:pt>
                <c:pt idx="6998">
                  <c:v>74056</c:v>
                </c:pt>
                <c:pt idx="6999">
                  <c:v>74058</c:v>
                </c:pt>
                <c:pt idx="7000">
                  <c:v>74060</c:v>
                </c:pt>
                <c:pt idx="7001">
                  <c:v>74062</c:v>
                </c:pt>
                <c:pt idx="7002">
                  <c:v>74064</c:v>
                </c:pt>
                <c:pt idx="7003">
                  <c:v>74066</c:v>
                </c:pt>
                <c:pt idx="7004">
                  <c:v>74068</c:v>
                </c:pt>
                <c:pt idx="7005">
                  <c:v>74070</c:v>
                </c:pt>
                <c:pt idx="7006">
                  <c:v>74072</c:v>
                </c:pt>
                <c:pt idx="7007">
                  <c:v>74074</c:v>
                </c:pt>
                <c:pt idx="7008">
                  <c:v>74076</c:v>
                </c:pt>
                <c:pt idx="7009">
                  <c:v>74078</c:v>
                </c:pt>
                <c:pt idx="7010">
                  <c:v>74080</c:v>
                </c:pt>
                <c:pt idx="7011">
                  <c:v>74082</c:v>
                </c:pt>
                <c:pt idx="7012">
                  <c:v>74084</c:v>
                </c:pt>
                <c:pt idx="7013">
                  <c:v>74086</c:v>
                </c:pt>
                <c:pt idx="7014">
                  <c:v>74088</c:v>
                </c:pt>
                <c:pt idx="7015">
                  <c:v>74090</c:v>
                </c:pt>
                <c:pt idx="7016">
                  <c:v>74092</c:v>
                </c:pt>
                <c:pt idx="7017">
                  <c:v>74094</c:v>
                </c:pt>
                <c:pt idx="7018">
                  <c:v>74096</c:v>
                </c:pt>
                <c:pt idx="7019">
                  <c:v>74098</c:v>
                </c:pt>
                <c:pt idx="7020">
                  <c:v>74100</c:v>
                </c:pt>
                <c:pt idx="7021">
                  <c:v>74102</c:v>
                </c:pt>
                <c:pt idx="7022">
                  <c:v>74104</c:v>
                </c:pt>
                <c:pt idx="7023">
                  <c:v>74106</c:v>
                </c:pt>
                <c:pt idx="7024">
                  <c:v>74108</c:v>
                </c:pt>
                <c:pt idx="7025">
                  <c:v>74110</c:v>
                </c:pt>
                <c:pt idx="7026">
                  <c:v>74112</c:v>
                </c:pt>
                <c:pt idx="7027">
                  <c:v>74114</c:v>
                </c:pt>
                <c:pt idx="7028">
                  <c:v>74116</c:v>
                </c:pt>
                <c:pt idx="7029">
                  <c:v>74118</c:v>
                </c:pt>
                <c:pt idx="7030">
                  <c:v>74120</c:v>
                </c:pt>
                <c:pt idx="7031">
                  <c:v>74122</c:v>
                </c:pt>
                <c:pt idx="7032">
                  <c:v>74124</c:v>
                </c:pt>
                <c:pt idx="7033">
                  <c:v>74126</c:v>
                </c:pt>
                <c:pt idx="7034">
                  <c:v>74128</c:v>
                </c:pt>
                <c:pt idx="7035">
                  <c:v>74130</c:v>
                </c:pt>
                <c:pt idx="7036">
                  <c:v>74132</c:v>
                </c:pt>
                <c:pt idx="7037">
                  <c:v>74134</c:v>
                </c:pt>
                <c:pt idx="7038">
                  <c:v>74136</c:v>
                </c:pt>
                <c:pt idx="7039">
                  <c:v>74138</c:v>
                </c:pt>
                <c:pt idx="7040">
                  <c:v>74140</c:v>
                </c:pt>
                <c:pt idx="7041">
                  <c:v>74142</c:v>
                </c:pt>
                <c:pt idx="7042">
                  <c:v>74144</c:v>
                </c:pt>
                <c:pt idx="7043">
                  <c:v>74146</c:v>
                </c:pt>
                <c:pt idx="7044">
                  <c:v>74148</c:v>
                </c:pt>
                <c:pt idx="7045">
                  <c:v>74150</c:v>
                </c:pt>
                <c:pt idx="7046">
                  <c:v>74152</c:v>
                </c:pt>
                <c:pt idx="7047">
                  <c:v>74154</c:v>
                </c:pt>
                <c:pt idx="7048">
                  <c:v>74156</c:v>
                </c:pt>
                <c:pt idx="7049">
                  <c:v>74158</c:v>
                </c:pt>
                <c:pt idx="7050">
                  <c:v>74160</c:v>
                </c:pt>
                <c:pt idx="7051">
                  <c:v>74162</c:v>
                </c:pt>
                <c:pt idx="7052">
                  <c:v>74164</c:v>
                </c:pt>
                <c:pt idx="7053">
                  <c:v>74166</c:v>
                </c:pt>
                <c:pt idx="7054">
                  <c:v>74168</c:v>
                </c:pt>
                <c:pt idx="7055">
                  <c:v>74170</c:v>
                </c:pt>
                <c:pt idx="7056">
                  <c:v>74172</c:v>
                </c:pt>
                <c:pt idx="7057">
                  <c:v>74174</c:v>
                </c:pt>
                <c:pt idx="7058">
                  <c:v>74176</c:v>
                </c:pt>
                <c:pt idx="7059">
                  <c:v>74178</c:v>
                </c:pt>
                <c:pt idx="7060">
                  <c:v>74180</c:v>
                </c:pt>
                <c:pt idx="7061">
                  <c:v>74182</c:v>
                </c:pt>
                <c:pt idx="7062">
                  <c:v>74184</c:v>
                </c:pt>
                <c:pt idx="7063">
                  <c:v>74186</c:v>
                </c:pt>
                <c:pt idx="7064">
                  <c:v>74188</c:v>
                </c:pt>
                <c:pt idx="7065">
                  <c:v>74190</c:v>
                </c:pt>
                <c:pt idx="7066">
                  <c:v>74192</c:v>
                </c:pt>
                <c:pt idx="7067">
                  <c:v>74194</c:v>
                </c:pt>
                <c:pt idx="7068">
                  <c:v>74196</c:v>
                </c:pt>
                <c:pt idx="7069">
                  <c:v>74198</c:v>
                </c:pt>
                <c:pt idx="7070">
                  <c:v>74200</c:v>
                </c:pt>
                <c:pt idx="7071">
                  <c:v>74202</c:v>
                </c:pt>
                <c:pt idx="7072">
                  <c:v>74204</c:v>
                </c:pt>
                <c:pt idx="7073">
                  <c:v>74206</c:v>
                </c:pt>
                <c:pt idx="7074">
                  <c:v>74208</c:v>
                </c:pt>
                <c:pt idx="7075">
                  <c:v>74210</c:v>
                </c:pt>
                <c:pt idx="7076">
                  <c:v>74212</c:v>
                </c:pt>
                <c:pt idx="7077">
                  <c:v>74214</c:v>
                </c:pt>
                <c:pt idx="7078">
                  <c:v>74216</c:v>
                </c:pt>
                <c:pt idx="7079">
                  <c:v>74218</c:v>
                </c:pt>
                <c:pt idx="7080">
                  <c:v>74220</c:v>
                </c:pt>
                <c:pt idx="7081">
                  <c:v>74222</c:v>
                </c:pt>
                <c:pt idx="7082">
                  <c:v>74224</c:v>
                </c:pt>
                <c:pt idx="7083">
                  <c:v>74226</c:v>
                </c:pt>
                <c:pt idx="7084">
                  <c:v>74228</c:v>
                </c:pt>
                <c:pt idx="7085">
                  <c:v>74230</c:v>
                </c:pt>
                <c:pt idx="7086">
                  <c:v>74232</c:v>
                </c:pt>
                <c:pt idx="7087">
                  <c:v>74234</c:v>
                </c:pt>
                <c:pt idx="7088">
                  <c:v>74236</c:v>
                </c:pt>
                <c:pt idx="7089">
                  <c:v>74238</c:v>
                </c:pt>
                <c:pt idx="7090">
                  <c:v>74240</c:v>
                </c:pt>
                <c:pt idx="7091">
                  <c:v>74242</c:v>
                </c:pt>
                <c:pt idx="7092">
                  <c:v>74244</c:v>
                </c:pt>
                <c:pt idx="7093">
                  <c:v>74246</c:v>
                </c:pt>
                <c:pt idx="7094">
                  <c:v>74248</c:v>
                </c:pt>
                <c:pt idx="7095">
                  <c:v>74250</c:v>
                </c:pt>
                <c:pt idx="7096">
                  <c:v>74252</c:v>
                </c:pt>
                <c:pt idx="7097">
                  <c:v>74254</c:v>
                </c:pt>
                <c:pt idx="7098">
                  <c:v>74256</c:v>
                </c:pt>
                <c:pt idx="7099">
                  <c:v>74258</c:v>
                </c:pt>
                <c:pt idx="7100">
                  <c:v>74260</c:v>
                </c:pt>
                <c:pt idx="7101">
                  <c:v>74262</c:v>
                </c:pt>
                <c:pt idx="7102">
                  <c:v>74264</c:v>
                </c:pt>
                <c:pt idx="7103">
                  <c:v>74266</c:v>
                </c:pt>
                <c:pt idx="7104">
                  <c:v>74268</c:v>
                </c:pt>
                <c:pt idx="7105">
                  <c:v>74270</c:v>
                </c:pt>
                <c:pt idx="7106">
                  <c:v>74272</c:v>
                </c:pt>
                <c:pt idx="7107">
                  <c:v>74274</c:v>
                </c:pt>
                <c:pt idx="7108">
                  <c:v>74276</c:v>
                </c:pt>
                <c:pt idx="7109">
                  <c:v>74278</c:v>
                </c:pt>
                <c:pt idx="7110">
                  <c:v>74280</c:v>
                </c:pt>
                <c:pt idx="7111">
                  <c:v>74282</c:v>
                </c:pt>
                <c:pt idx="7112">
                  <c:v>74284</c:v>
                </c:pt>
                <c:pt idx="7113">
                  <c:v>74286</c:v>
                </c:pt>
                <c:pt idx="7114">
                  <c:v>74288</c:v>
                </c:pt>
                <c:pt idx="7115">
                  <c:v>74290</c:v>
                </c:pt>
                <c:pt idx="7116">
                  <c:v>74292</c:v>
                </c:pt>
                <c:pt idx="7117">
                  <c:v>74294</c:v>
                </c:pt>
                <c:pt idx="7118">
                  <c:v>74296</c:v>
                </c:pt>
                <c:pt idx="7119">
                  <c:v>74298</c:v>
                </c:pt>
                <c:pt idx="7120">
                  <c:v>74300</c:v>
                </c:pt>
                <c:pt idx="7121">
                  <c:v>74302</c:v>
                </c:pt>
                <c:pt idx="7122">
                  <c:v>74304</c:v>
                </c:pt>
                <c:pt idx="7123">
                  <c:v>74306</c:v>
                </c:pt>
                <c:pt idx="7124">
                  <c:v>74308</c:v>
                </c:pt>
                <c:pt idx="7125">
                  <c:v>74310</c:v>
                </c:pt>
                <c:pt idx="7126">
                  <c:v>74312</c:v>
                </c:pt>
                <c:pt idx="7127">
                  <c:v>74314</c:v>
                </c:pt>
                <c:pt idx="7128">
                  <c:v>74316</c:v>
                </c:pt>
                <c:pt idx="7129">
                  <c:v>74318</c:v>
                </c:pt>
                <c:pt idx="7130">
                  <c:v>74320</c:v>
                </c:pt>
                <c:pt idx="7131">
                  <c:v>74322</c:v>
                </c:pt>
                <c:pt idx="7132">
                  <c:v>74324</c:v>
                </c:pt>
                <c:pt idx="7133">
                  <c:v>74326</c:v>
                </c:pt>
                <c:pt idx="7134">
                  <c:v>74328</c:v>
                </c:pt>
                <c:pt idx="7135">
                  <c:v>74330</c:v>
                </c:pt>
                <c:pt idx="7136">
                  <c:v>74332</c:v>
                </c:pt>
                <c:pt idx="7137">
                  <c:v>74334</c:v>
                </c:pt>
                <c:pt idx="7138">
                  <c:v>74336</c:v>
                </c:pt>
                <c:pt idx="7139">
                  <c:v>74338</c:v>
                </c:pt>
                <c:pt idx="7140">
                  <c:v>74340</c:v>
                </c:pt>
                <c:pt idx="7141">
                  <c:v>74342</c:v>
                </c:pt>
                <c:pt idx="7142">
                  <c:v>74344</c:v>
                </c:pt>
                <c:pt idx="7143">
                  <c:v>74346</c:v>
                </c:pt>
                <c:pt idx="7144">
                  <c:v>74348</c:v>
                </c:pt>
                <c:pt idx="7145">
                  <c:v>74350</c:v>
                </c:pt>
                <c:pt idx="7146">
                  <c:v>74352</c:v>
                </c:pt>
                <c:pt idx="7147">
                  <c:v>74354</c:v>
                </c:pt>
                <c:pt idx="7148">
                  <c:v>74356</c:v>
                </c:pt>
                <c:pt idx="7149">
                  <c:v>74358</c:v>
                </c:pt>
                <c:pt idx="7150">
                  <c:v>74360</c:v>
                </c:pt>
                <c:pt idx="7151">
                  <c:v>74362</c:v>
                </c:pt>
                <c:pt idx="7152">
                  <c:v>74364</c:v>
                </c:pt>
                <c:pt idx="7153">
                  <c:v>74366</c:v>
                </c:pt>
                <c:pt idx="7154">
                  <c:v>74368</c:v>
                </c:pt>
                <c:pt idx="7155">
                  <c:v>74370</c:v>
                </c:pt>
                <c:pt idx="7156">
                  <c:v>74372</c:v>
                </c:pt>
                <c:pt idx="7157">
                  <c:v>74374</c:v>
                </c:pt>
                <c:pt idx="7158">
                  <c:v>74376</c:v>
                </c:pt>
                <c:pt idx="7159">
                  <c:v>74378</c:v>
                </c:pt>
                <c:pt idx="7160">
                  <c:v>74380</c:v>
                </c:pt>
                <c:pt idx="7161">
                  <c:v>74382</c:v>
                </c:pt>
                <c:pt idx="7162">
                  <c:v>74384</c:v>
                </c:pt>
                <c:pt idx="7163">
                  <c:v>74386</c:v>
                </c:pt>
                <c:pt idx="7164">
                  <c:v>74388</c:v>
                </c:pt>
                <c:pt idx="7165">
                  <c:v>74390</c:v>
                </c:pt>
                <c:pt idx="7166">
                  <c:v>74392</c:v>
                </c:pt>
                <c:pt idx="7167">
                  <c:v>74394</c:v>
                </c:pt>
                <c:pt idx="7168">
                  <c:v>74396</c:v>
                </c:pt>
                <c:pt idx="7169">
                  <c:v>74398</c:v>
                </c:pt>
                <c:pt idx="7170">
                  <c:v>74400</c:v>
                </c:pt>
                <c:pt idx="7171">
                  <c:v>74402</c:v>
                </c:pt>
                <c:pt idx="7172">
                  <c:v>74404</c:v>
                </c:pt>
                <c:pt idx="7173">
                  <c:v>74406</c:v>
                </c:pt>
                <c:pt idx="7174">
                  <c:v>74408</c:v>
                </c:pt>
                <c:pt idx="7175">
                  <c:v>74410</c:v>
                </c:pt>
                <c:pt idx="7176">
                  <c:v>74412</c:v>
                </c:pt>
                <c:pt idx="7177">
                  <c:v>74414</c:v>
                </c:pt>
                <c:pt idx="7178">
                  <c:v>74416</c:v>
                </c:pt>
                <c:pt idx="7179">
                  <c:v>74418</c:v>
                </c:pt>
                <c:pt idx="7180">
                  <c:v>74420</c:v>
                </c:pt>
                <c:pt idx="7181">
                  <c:v>74422</c:v>
                </c:pt>
                <c:pt idx="7182">
                  <c:v>74424</c:v>
                </c:pt>
                <c:pt idx="7183">
                  <c:v>74426</c:v>
                </c:pt>
                <c:pt idx="7184">
                  <c:v>74428</c:v>
                </c:pt>
                <c:pt idx="7185">
                  <c:v>74430</c:v>
                </c:pt>
                <c:pt idx="7186">
                  <c:v>74432</c:v>
                </c:pt>
                <c:pt idx="7187">
                  <c:v>74434</c:v>
                </c:pt>
                <c:pt idx="7188">
                  <c:v>74436</c:v>
                </c:pt>
                <c:pt idx="7189">
                  <c:v>74438</c:v>
                </c:pt>
                <c:pt idx="7190">
                  <c:v>74440</c:v>
                </c:pt>
                <c:pt idx="7191">
                  <c:v>74442</c:v>
                </c:pt>
                <c:pt idx="7192">
                  <c:v>74444</c:v>
                </c:pt>
                <c:pt idx="7193">
                  <c:v>74446</c:v>
                </c:pt>
                <c:pt idx="7194">
                  <c:v>74448</c:v>
                </c:pt>
                <c:pt idx="7195">
                  <c:v>74450</c:v>
                </c:pt>
                <c:pt idx="7196">
                  <c:v>74452</c:v>
                </c:pt>
                <c:pt idx="7197">
                  <c:v>74454</c:v>
                </c:pt>
                <c:pt idx="7198">
                  <c:v>74456</c:v>
                </c:pt>
                <c:pt idx="7199">
                  <c:v>74458</c:v>
                </c:pt>
                <c:pt idx="7200">
                  <c:v>74460</c:v>
                </c:pt>
                <c:pt idx="7201">
                  <c:v>74462</c:v>
                </c:pt>
                <c:pt idx="7202">
                  <c:v>74464</c:v>
                </c:pt>
                <c:pt idx="7203">
                  <c:v>74466</c:v>
                </c:pt>
                <c:pt idx="7204">
                  <c:v>74468</c:v>
                </c:pt>
                <c:pt idx="7205">
                  <c:v>74470</c:v>
                </c:pt>
                <c:pt idx="7206">
                  <c:v>74472</c:v>
                </c:pt>
                <c:pt idx="7207">
                  <c:v>74474</c:v>
                </c:pt>
                <c:pt idx="7208">
                  <c:v>74476</c:v>
                </c:pt>
                <c:pt idx="7209">
                  <c:v>74478</c:v>
                </c:pt>
                <c:pt idx="7210">
                  <c:v>74480</c:v>
                </c:pt>
                <c:pt idx="7211">
                  <c:v>74482</c:v>
                </c:pt>
                <c:pt idx="7212">
                  <c:v>74484</c:v>
                </c:pt>
                <c:pt idx="7213">
                  <c:v>74486</c:v>
                </c:pt>
                <c:pt idx="7214">
                  <c:v>74488</c:v>
                </c:pt>
                <c:pt idx="7215">
                  <c:v>74490</c:v>
                </c:pt>
                <c:pt idx="7216">
                  <c:v>74492</c:v>
                </c:pt>
                <c:pt idx="7217">
                  <c:v>74494</c:v>
                </c:pt>
                <c:pt idx="7218">
                  <c:v>74496.413999999379</c:v>
                </c:pt>
                <c:pt idx="7219">
                  <c:v>74498.413999999379</c:v>
                </c:pt>
                <c:pt idx="7220">
                  <c:v>74500.413999999379</c:v>
                </c:pt>
                <c:pt idx="7221">
                  <c:v>74502.413999999379</c:v>
                </c:pt>
                <c:pt idx="7222">
                  <c:v>74504.413999999379</c:v>
                </c:pt>
                <c:pt idx="7223">
                  <c:v>74506.413999999379</c:v>
                </c:pt>
                <c:pt idx="7224">
                  <c:v>74508.413999999379</c:v>
                </c:pt>
                <c:pt idx="7225">
                  <c:v>74510.413999999379</c:v>
                </c:pt>
                <c:pt idx="7226">
                  <c:v>74512.413999999379</c:v>
                </c:pt>
                <c:pt idx="7227">
                  <c:v>74514.413999999379</c:v>
                </c:pt>
                <c:pt idx="7228">
                  <c:v>74516.413999999379</c:v>
                </c:pt>
                <c:pt idx="7229">
                  <c:v>74518.413999999379</c:v>
                </c:pt>
                <c:pt idx="7230">
                  <c:v>74520.413999999379</c:v>
                </c:pt>
                <c:pt idx="7231">
                  <c:v>74522.413999999379</c:v>
                </c:pt>
                <c:pt idx="7232">
                  <c:v>74524.413999999379</c:v>
                </c:pt>
                <c:pt idx="7233">
                  <c:v>74526.413999999379</c:v>
                </c:pt>
                <c:pt idx="7234">
                  <c:v>74528.413999999379</c:v>
                </c:pt>
                <c:pt idx="7235">
                  <c:v>74530.413999999379</c:v>
                </c:pt>
                <c:pt idx="7236">
                  <c:v>74532.413999999379</c:v>
                </c:pt>
                <c:pt idx="7237">
                  <c:v>74534.413999999379</c:v>
                </c:pt>
                <c:pt idx="7238">
                  <c:v>74536.413999999379</c:v>
                </c:pt>
                <c:pt idx="7239">
                  <c:v>74538.413999999379</c:v>
                </c:pt>
                <c:pt idx="7240">
                  <c:v>74540.413999999379</c:v>
                </c:pt>
                <c:pt idx="7241">
                  <c:v>74542.413999999379</c:v>
                </c:pt>
                <c:pt idx="7242">
                  <c:v>74544.413999999379</c:v>
                </c:pt>
                <c:pt idx="7243">
                  <c:v>74547.070000000007</c:v>
                </c:pt>
                <c:pt idx="7244">
                  <c:v>74549.070000000007</c:v>
                </c:pt>
                <c:pt idx="7245">
                  <c:v>74551.070000000007</c:v>
                </c:pt>
                <c:pt idx="7246">
                  <c:v>74553.070000000007</c:v>
                </c:pt>
                <c:pt idx="7247">
                  <c:v>74555.070000000007</c:v>
                </c:pt>
                <c:pt idx="7248">
                  <c:v>74557.070000000007</c:v>
                </c:pt>
                <c:pt idx="7249">
                  <c:v>74559.070000000007</c:v>
                </c:pt>
                <c:pt idx="7250">
                  <c:v>74561.070000000007</c:v>
                </c:pt>
                <c:pt idx="7251">
                  <c:v>74563.070000000007</c:v>
                </c:pt>
                <c:pt idx="7252">
                  <c:v>74565.070000000007</c:v>
                </c:pt>
                <c:pt idx="7253">
                  <c:v>74567.070000000007</c:v>
                </c:pt>
                <c:pt idx="7254">
                  <c:v>74569.070000000007</c:v>
                </c:pt>
                <c:pt idx="7255">
                  <c:v>74571.070000000007</c:v>
                </c:pt>
                <c:pt idx="7256">
                  <c:v>74573.070000000007</c:v>
                </c:pt>
                <c:pt idx="7257">
                  <c:v>74575.070000000007</c:v>
                </c:pt>
                <c:pt idx="7258">
                  <c:v>74577.070000000007</c:v>
                </c:pt>
                <c:pt idx="7259">
                  <c:v>74579.070000000007</c:v>
                </c:pt>
                <c:pt idx="7260">
                  <c:v>74581.070000000007</c:v>
                </c:pt>
                <c:pt idx="7261">
                  <c:v>74583.070000000007</c:v>
                </c:pt>
                <c:pt idx="7262">
                  <c:v>74585.070000000007</c:v>
                </c:pt>
                <c:pt idx="7263">
                  <c:v>74587.070000000007</c:v>
                </c:pt>
                <c:pt idx="7264">
                  <c:v>74589.070000000007</c:v>
                </c:pt>
                <c:pt idx="7265">
                  <c:v>74591.070000000007</c:v>
                </c:pt>
                <c:pt idx="7266">
                  <c:v>74593.070000000007</c:v>
                </c:pt>
                <c:pt idx="7267">
                  <c:v>74595.070000000007</c:v>
                </c:pt>
                <c:pt idx="7268">
                  <c:v>74597.070000000007</c:v>
                </c:pt>
                <c:pt idx="7269">
                  <c:v>74599.070000000007</c:v>
                </c:pt>
                <c:pt idx="7270">
                  <c:v>74601.070000000007</c:v>
                </c:pt>
                <c:pt idx="7271">
                  <c:v>74603.070000000007</c:v>
                </c:pt>
                <c:pt idx="7272">
                  <c:v>74605.070000000007</c:v>
                </c:pt>
                <c:pt idx="7273">
                  <c:v>74607.070000000007</c:v>
                </c:pt>
                <c:pt idx="7274">
                  <c:v>74609.070000000007</c:v>
                </c:pt>
                <c:pt idx="7275">
                  <c:v>74611.070000000007</c:v>
                </c:pt>
                <c:pt idx="7276">
                  <c:v>74613.070000000007</c:v>
                </c:pt>
                <c:pt idx="7277">
                  <c:v>74615.070000000007</c:v>
                </c:pt>
                <c:pt idx="7278">
                  <c:v>74617.070000000007</c:v>
                </c:pt>
                <c:pt idx="7279">
                  <c:v>74619.070000000007</c:v>
                </c:pt>
                <c:pt idx="7280">
                  <c:v>74621.070000000007</c:v>
                </c:pt>
                <c:pt idx="7281">
                  <c:v>74623.070000000007</c:v>
                </c:pt>
                <c:pt idx="7282">
                  <c:v>74625.070000000007</c:v>
                </c:pt>
                <c:pt idx="7283">
                  <c:v>74627.070000000007</c:v>
                </c:pt>
                <c:pt idx="7284">
                  <c:v>74629.070000000007</c:v>
                </c:pt>
                <c:pt idx="7285">
                  <c:v>74631.070000000007</c:v>
                </c:pt>
                <c:pt idx="7286">
                  <c:v>74633.070000000007</c:v>
                </c:pt>
                <c:pt idx="7287">
                  <c:v>74635.070000000007</c:v>
                </c:pt>
                <c:pt idx="7288">
                  <c:v>74637.070000000007</c:v>
                </c:pt>
                <c:pt idx="7289">
                  <c:v>74639.070000000007</c:v>
                </c:pt>
                <c:pt idx="7290">
                  <c:v>74641.070000000007</c:v>
                </c:pt>
                <c:pt idx="7291">
                  <c:v>74643.070000000007</c:v>
                </c:pt>
                <c:pt idx="7292">
                  <c:v>74645.070000000007</c:v>
                </c:pt>
                <c:pt idx="7293">
                  <c:v>74647.070000000007</c:v>
                </c:pt>
                <c:pt idx="7294">
                  <c:v>74649.070000000007</c:v>
                </c:pt>
                <c:pt idx="7295">
                  <c:v>74651.070000000007</c:v>
                </c:pt>
                <c:pt idx="7296">
                  <c:v>74653.070000000007</c:v>
                </c:pt>
                <c:pt idx="7297">
                  <c:v>74655.070000000007</c:v>
                </c:pt>
                <c:pt idx="7298">
                  <c:v>74657.070000000007</c:v>
                </c:pt>
                <c:pt idx="7299">
                  <c:v>74659.070000000007</c:v>
                </c:pt>
                <c:pt idx="7300">
                  <c:v>74661.070000000007</c:v>
                </c:pt>
                <c:pt idx="7301">
                  <c:v>74663.070000000007</c:v>
                </c:pt>
                <c:pt idx="7302">
                  <c:v>74665.070000000007</c:v>
                </c:pt>
                <c:pt idx="7303">
                  <c:v>74667.070000000007</c:v>
                </c:pt>
                <c:pt idx="7304">
                  <c:v>74669.070000000007</c:v>
                </c:pt>
                <c:pt idx="7305">
                  <c:v>74671.070000000007</c:v>
                </c:pt>
                <c:pt idx="7306">
                  <c:v>74673.070000000007</c:v>
                </c:pt>
                <c:pt idx="7307">
                  <c:v>74675.070000000007</c:v>
                </c:pt>
                <c:pt idx="7308">
                  <c:v>74677.070000000007</c:v>
                </c:pt>
                <c:pt idx="7309">
                  <c:v>74679.070000000007</c:v>
                </c:pt>
                <c:pt idx="7310">
                  <c:v>74681.070000000007</c:v>
                </c:pt>
                <c:pt idx="7311">
                  <c:v>74683.070000000007</c:v>
                </c:pt>
                <c:pt idx="7312">
                  <c:v>74685.070000000007</c:v>
                </c:pt>
                <c:pt idx="7313">
                  <c:v>74687.070000000007</c:v>
                </c:pt>
                <c:pt idx="7314">
                  <c:v>74689.070000000007</c:v>
                </c:pt>
                <c:pt idx="7315">
                  <c:v>74691.070000000007</c:v>
                </c:pt>
                <c:pt idx="7316">
                  <c:v>74693.070000000007</c:v>
                </c:pt>
                <c:pt idx="7317">
                  <c:v>74695.070000000007</c:v>
                </c:pt>
                <c:pt idx="7318">
                  <c:v>74697.070000000007</c:v>
                </c:pt>
                <c:pt idx="7319">
                  <c:v>74699.070000000007</c:v>
                </c:pt>
                <c:pt idx="7320">
                  <c:v>74701.070000000007</c:v>
                </c:pt>
                <c:pt idx="7321">
                  <c:v>74703.070000000007</c:v>
                </c:pt>
                <c:pt idx="7322">
                  <c:v>74705.070000000007</c:v>
                </c:pt>
                <c:pt idx="7323">
                  <c:v>74707.070000000007</c:v>
                </c:pt>
                <c:pt idx="7324">
                  <c:v>74709.070000000007</c:v>
                </c:pt>
                <c:pt idx="7325">
                  <c:v>74711.070000000007</c:v>
                </c:pt>
                <c:pt idx="7326">
                  <c:v>74713.070000000007</c:v>
                </c:pt>
                <c:pt idx="7327">
                  <c:v>74715.070000000007</c:v>
                </c:pt>
                <c:pt idx="7328">
                  <c:v>74717.070000000007</c:v>
                </c:pt>
                <c:pt idx="7329">
                  <c:v>74719.070000000007</c:v>
                </c:pt>
                <c:pt idx="7330">
                  <c:v>74721.070000000007</c:v>
                </c:pt>
                <c:pt idx="7331">
                  <c:v>74723.070000000007</c:v>
                </c:pt>
                <c:pt idx="7332">
                  <c:v>74725.070000000007</c:v>
                </c:pt>
                <c:pt idx="7333">
                  <c:v>74727.070000000007</c:v>
                </c:pt>
                <c:pt idx="7334">
                  <c:v>74729.070000000007</c:v>
                </c:pt>
                <c:pt idx="7335">
                  <c:v>74731.070000000007</c:v>
                </c:pt>
                <c:pt idx="7336">
                  <c:v>74733.070000000007</c:v>
                </c:pt>
                <c:pt idx="7337">
                  <c:v>74735.070000000007</c:v>
                </c:pt>
                <c:pt idx="7338">
                  <c:v>74737.070000000007</c:v>
                </c:pt>
                <c:pt idx="7339">
                  <c:v>74739.070000000007</c:v>
                </c:pt>
                <c:pt idx="7340">
                  <c:v>74741.070000000007</c:v>
                </c:pt>
                <c:pt idx="7341">
                  <c:v>74743.070000000007</c:v>
                </c:pt>
                <c:pt idx="7342">
                  <c:v>74745.070000000007</c:v>
                </c:pt>
                <c:pt idx="7343">
                  <c:v>74747.070000000007</c:v>
                </c:pt>
                <c:pt idx="7344">
                  <c:v>74749.070000000007</c:v>
                </c:pt>
                <c:pt idx="7345">
                  <c:v>74751.070000000007</c:v>
                </c:pt>
                <c:pt idx="7346">
                  <c:v>74753.070000000007</c:v>
                </c:pt>
                <c:pt idx="7347">
                  <c:v>74755.070000000007</c:v>
                </c:pt>
                <c:pt idx="7348">
                  <c:v>74757.070000000007</c:v>
                </c:pt>
                <c:pt idx="7349">
                  <c:v>74759.070000000007</c:v>
                </c:pt>
                <c:pt idx="7350">
                  <c:v>74761.070000000007</c:v>
                </c:pt>
                <c:pt idx="7351">
                  <c:v>74763.070000000007</c:v>
                </c:pt>
                <c:pt idx="7352">
                  <c:v>74765.070000000007</c:v>
                </c:pt>
                <c:pt idx="7353">
                  <c:v>74767.070000000007</c:v>
                </c:pt>
                <c:pt idx="7354">
                  <c:v>74769.070000000007</c:v>
                </c:pt>
                <c:pt idx="7355">
                  <c:v>74771.070000000007</c:v>
                </c:pt>
                <c:pt idx="7356">
                  <c:v>74773.070000000007</c:v>
                </c:pt>
                <c:pt idx="7357">
                  <c:v>74775.070000000007</c:v>
                </c:pt>
                <c:pt idx="7358">
                  <c:v>74777.070000000007</c:v>
                </c:pt>
                <c:pt idx="7359">
                  <c:v>74779.070000000007</c:v>
                </c:pt>
                <c:pt idx="7360">
                  <c:v>74781.070000000007</c:v>
                </c:pt>
                <c:pt idx="7361">
                  <c:v>74783.070000000007</c:v>
                </c:pt>
                <c:pt idx="7362">
                  <c:v>74785.070000000007</c:v>
                </c:pt>
                <c:pt idx="7363">
                  <c:v>74787.070000000007</c:v>
                </c:pt>
                <c:pt idx="7364">
                  <c:v>74789.070000000007</c:v>
                </c:pt>
                <c:pt idx="7365">
                  <c:v>74791.070000000007</c:v>
                </c:pt>
                <c:pt idx="7366">
                  <c:v>74793.070000000007</c:v>
                </c:pt>
                <c:pt idx="7367">
                  <c:v>74795.070000000007</c:v>
                </c:pt>
                <c:pt idx="7368">
                  <c:v>74797.070000000007</c:v>
                </c:pt>
                <c:pt idx="7369">
                  <c:v>74799.070000000007</c:v>
                </c:pt>
                <c:pt idx="7370">
                  <c:v>74801.070000000007</c:v>
                </c:pt>
                <c:pt idx="7371">
                  <c:v>74803.070000000007</c:v>
                </c:pt>
                <c:pt idx="7372">
                  <c:v>74805.070000000007</c:v>
                </c:pt>
                <c:pt idx="7373">
                  <c:v>74807.070000000007</c:v>
                </c:pt>
                <c:pt idx="7374">
                  <c:v>74809.070000000007</c:v>
                </c:pt>
                <c:pt idx="7375">
                  <c:v>74811.070000000007</c:v>
                </c:pt>
                <c:pt idx="7376">
                  <c:v>74813.070000000007</c:v>
                </c:pt>
                <c:pt idx="7377">
                  <c:v>74815.070000000007</c:v>
                </c:pt>
                <c:pt idx="7378">
                  <c:v>74817.070000000007</c:v>
                </c:pt>
                <c:pt idx="7379">
                  <c:v>74819.070000000007</c:v>
                </c:pt>
                <c:pt idx="7380">
                  <c:v>74821.070000000007</c:v>
                </c:pt>
                <c:pt idx="7381">
                  <c:v>74823.070000000007</c:v>
                </c:pt>
                <c:pt idx="7382">
                  <c:v>74825.070000000007</c:v>
                </c:pt>
                <c:pt idx="7383">
                  <c:v>74827.070000000007</c:v>
                </c:pt>
                <c:pt idx="7384">
                  <c:v>74829.070000000007</c:v>
                </c:pt>
                <c:pt idx="7385">
                  <c:v>74831.070000000007</c:v>
                </c:pt>
                <c:pt idx="7386">
                  <c:v>74833.070000000007</c:v>
                </c:pt>
                <c:pt idx="7387">
                  <c:v>74835.070000000007</c:v>
                </c:pt>
                <c:pt idx="7388">
                  <c:v>74837.070000000007</c:v>
                </c:pt>
                <c:pt idx="7389">
                  <c:v>74839.070000000007</c:v>
                </c:pt>
                <c:pt idx="7390">
                  <c:v>74841.070000000007</c:v>
                </c:pt>
                <c:pt idx="7391">
                  <c:v>74843.070000000007</c:v>
                </c:pt>
                <c:pt idx="7392">
                  <c:v>74845.070000000007</c:v>
                </c:pt>
                <c:pt idx="7393">
                  <c:v>74847.070000000007</c:v>
                </c:pt>
                <c:pt idx="7394">
                  <c:v>74849.070000000007</c:v>
                </c:pt>
                <c:pt idx="7395">
                  <c:v>74851.070000000007</c:v>
                </c:pt>
                <c:pt idx="7396">
                  <c:v>74853.070000000007</c:v>
                </c:pt>
                <c:pt idx="7397">
                  <c:v>74855.070000000007</c:v>
                </c:pt>
                <c:pt idx="7398">
                  <c:v>74857.070000000007</c:v>
                </c:pt>
                <c:pt idx="7399">
                  <c:v>74859.070000000007</c:v>
                </c:pt>
                <c:pt idx="7400">
                  <c:v>74861.070000000007</c:v>
                </c:pt>
                <c:pt idx="7401">
                  <c:v>74863.070000000007</c:v>
                </c:pt>
                <c:pt idx="7402">
                  <c:v>74865.070000000007</c:v>
                </c:pt>
                <c:pt idx="7403">
                  <c:v>74867.070000000007</c:v>
                </c:pt>
                <c:pt idx="7404">
                  <c:v>74869.070000000007</c:v>
                </c:pt>
                <c:pt idx="7405">
                  <c:v>74871.070000000007</c:v>
                </c:pt>
                <c:pt idx="7406">
                  <c:v>74873.070000000007</c:v>
                </c:pt>
                <c:pt idx="7407">
                  <c:v>74875.070000000007</c:v>
                </c:pt>
                <c:pt idx="7408">
                  <c:v>74877.070000000007</c:v>
                </c:pt>
                <c:pt idx="7409">
                  <c:v>74879.070000000007</c:v>
                </c:pt>
                <c:pt idx="7410">
                  <c:v>74881.070000000007</c:v>
                </c:pt>
                <c:pt idx="7411">
                  <c:v>74883.070000000007</c:v>
                </c:pt>
                <c:pt idx="7412">
                  <c:v>74885.070000000007</c:v>
                </c:pt>
                <c:pt idx="7413">
                  <c:v>74887.070000000007</c:v>
                </c:pt>
                <c:pt idx="7414">
                  <c:v>74889.070000000007</c:v>
                </c:pt>
                <c:pt idx="7415">
                  <c:v>74891.070000000007</c:v>
                </c:pt>
                <c:pt idx="7416">
                  <c:v>74893.070000000007</c:v>
                </c:pt>
                <c:pt idx="7417">
                  <c:v>74895.070000000007</c:v>
                </c:pt>
                <c:pt idx="7418">
                  <c:v>74897.070000000007</c:v>
                </c:pt>
                <c:pt idx="7419">
                  <c:v>74899.070000000007</c:v>
                </c:pt>
                <c:pt idx="7420">
                  <c:v>74901.070000000007</c:v>
                </c:pt>
                <c:pt idx="7421">
                  <c:v>74903.070000000007</c:v>
                </c:pt>
                <c:pt idx="7422">
                  <c:v>74905.070000000007</c:v>
                </c:pt>
                <c:pt idx="7423">
                  <c:v>74907.070000000007</c:v>
                </c:pt>
                <c:pt idx="7424">
                  <c:v>74909.070000000007</c:v>
                </c:pt>
                <c:pt idx="7425">
                  <c:v>74911.070000000007</c:v>
                </c:pt>
                <c:pt idx="7426">
                  <c:v>74913.070000000007</c:v>
                </c:pt>
                <c:pt idx="7427">
                  <c:v>74915.070000000007</c:v>
                </c:pt>
                <c:pt idx="7428">
                  <c:v>74917.070000000007</c:v>
                </c:pt>
                <c:pt idx="7429">
                  <c:v>74919.070000000007</c:v>
                </c:pt>
                <c:pt idx="7430">
                  <c:v>74921.070000000007</c:v>
                </c:pt>
                <c:pt idx="7431">
                  <c:v>74923.070000000007</c:v>
                </c:pt>
                <c:pt idx="7432">
                  <c:v>74925.070000000007</c:v>
                </c:pt>
                <c:pt idx="7433">
                  <c:v>74927.070000000007</c:v>
                </c:pt>
                <c:pt idx="7434">
                  <c:v>74929.070000000007</c:v>
                </c:pt>
                <c:pt idx="7435">
                  <c:v>74931.070000000007</c:v>
                </c:pt>
                <c:pt idx="7436">
                  <c:v>74933.070000000007</c:v>
                </c:pt>
                <c:pt idx="7437">
                  <c:v>74935.070000000007</c:v>
                </c:pt>
                <c:pt idx="7438">
                  <c:v>74937.070000000007</c:v>
                </c:pt>
                <c:pt idx="7439">
                  <c:v>74939.070000000007</c:v>
                </c:pt>
                <c:pt idx="7440">
                  <c:v>74941.070000000007</c:v>
                </c:pt>
                <c:pt idx="7441">
                  <c:v>74943.070000000007</c:v>
                </c:pt>
                <c:pt idx="7442">
                  <c:v>74945.070000000007</c:v>
                </c:pt>
                <c:pt idx="7443">
                  <c:v>74947.070000000007</c:v>
                </c:pt>
                <c:pt idx="7444">
                  <c:v>74949.070000000007</c:v>
                </c:pt>
                <c:pt idx="7445">
                  <c:v>74951.070000000007</c:v>
                </c:pt>
                <c:pt idx="7446">
                  <c:v>74953.070000000007</c:v>
                </c:pt>
                <c:pt idx="7447">
                  <c:v>74955.070000000007</c:v>
                </c:pt>
                <c:pt idx="7448">
                  <c:v>74957.070000000007</c:v>
                </c:pt>
                <c:pt idx="7449">
                  <c:v>74959.070000000007</c:v>
                </c:pt>
                <c:pt idx="7450">
                  <c:v>74961.070000000007</c:v>
                </c:pt>
                <c:pt idx="7451">
                  <c:v>74963.070000000007</c:v>
                </c:pt>
                <c:pt idx="7452">
                  <c:v>74965.070000000007</c:v>
                </c:pt>
                <c:pt idx="7453">
                  <c:v>74967.070000000007</c:v>
                </c:pt>
                <c:pt idx="7454">
                  <c:v>74969.070000000007</c:v>
                </c:pt>
                <c:pt idx="7455">
                  <c:v>74971.070000000007</c:v>
                </c:pt>
                <c:pt idx="7456">
                  <c:v>74973.070000000007</c:v>
                </c:pt>
                <c:pt idx="7457">
                  <c:v>74975.070000000007</c:v>
                </c:pt>
                <c:pt idx="7458">
                  <c:v>74977.070000000007</c:v>
                </c:pt>
                <c:pt idx="7459">
                  <c:v>74979.070000000007</c:v>
                </c:pt>
                <c:pt idx="7460">
                  <c:v>74981.070000000007</c:v>
                </c:pt>
                <c:pt idx="7461">
                  <c:v>74983.070000000007</c:v>
                </c:pt>
                <c:pt idx="7462">
                  <c:v>74985.070000000007</c:v>
                </c:pt>
                <c:pt idx="7463">
                  <c:v>74987.070000000007</c:v>
                </c:pt>
                <c:pt idx="7464">
                  <c:v>74989.070000000007</c:v>
                </c:pt>
                <c:pt idx="7465">
                  <c:v>74991.070000000007</c:v>
                </c:pt>
                <c:pt idx="7466">
                  <c:v>74993.070000000007</c:v>
                </c:pt>
                <c:pt idx="7467">
                  <c:v>74995.070000000007</c:v>
                </c:pt>
                <c:pt idx="7468">
                  <c:v>74997.070000000007</c:v>
                </c:pt>
                <c:pt idx="7469">
                  <c:v>74999.070000000007</c:v>
                </c:pt>
                <c:pt idx="7470">
                  <c:v>75001.070000000007</c:v>
                </c:pt>
                <c:pt idx="7471">
                  <c:v>75003.070000000007</c:v>
                </c:pt>
                <c:pt idx="7472">
                  <c:v>75005.070000000007</c:v>
                </c:pt>
                <c:pt idx="7473">
                  <c:v>75007.070000000007</c:v>
                </c:pt>
                <c:pt idx="7474">
                  <c:v>75009.070000000007</c:v>
                </c:pt>
                <c:pt idx="7475">
                  <c:v>75011.070000000007</c:v>
                </c:pt>
                <c:pt idx="7476">
                  <c:v>75013.070000000007</c:v>
                </c:pt>
                <c:pt idx="7477">
                  <c:v>75015.070000000007</c:v>
                </c:pt>
                <c:pt idx="7478">
                  <c:v>75017.070000000007</c:v>
                </c:pt>
                <c:pt idx="7479">
                  <c:v>75019.070000000007</c:v>
                </c:pt>
                <c:pt idx="7480">
                  <c:v>75021.070000000007</c:v>
                </c:pt>
                <c:pt idx="7481">
                  <c:v>75023.070000000007</c:v>
                </c:pt>
                <c:pt idx="7482">
                  <c:v>75025.070000000007</c:v>
                </c:pt>
                <c:pt idx="7483">
                  <c:v>75027.070000000007</c:v>
                </c:pt>
                <c:pt idx="7484">
                  <c:v>75029.070000000007</c:v>
                </c:pt>
                <c:pt idx="7485">
                  <c:v>75031.070000000007</c:v>
                </c:pt>
                <c:pt idx="7486">
                  <c:v>75033.070000000007</c:v>
                </c:pt>
                <c:pt idx="7487">
                  <c:v>75035.070000000007</c:v>
                </c:pt>
                <c:pt idx="7488">
                  <c:v>75037.070000000007</c:v>
                </c:pt>
                <c:pt idx="7489">
                  <c:v>75039.070000000007</c:v>
                </c:pt>
                <c:pt idx="7490">
                  <c:v>75041.070000000007</c:v>
                </c:pt>
                <c:pt idx="7491">
                  <c:v>75043.070000000007</c:v>
                </c:pt>
                <c:pt idx="7492">
                  <c:v>75045.070000000007</c:v>
                </c:pt>
                <c:pt idx="7493">
                  <c:v>75047.070000000007</c:v>
                </c:pt>
                <c:pt idx="7494">
                  <c:v>75049.070000000007</c:v>
                </c:pt>
                <c:pt idx="7495">
                  <c:v>75051.070000000007</c:v>
                </c:pt>
                <c:pt idx="7496">
                  <c:v>75053.070000000007</c:v>
                </c:pt>
                <c:pt idx="7497">
                  <c:v>75055.070000000007</c:v>
                </c:pt>
                <c:pt idx="7498">
                  <c:v>75057.070000000007</c:v>
                </c:pt>
                <c:pt idx="7499">
                  <c:v>75059.070000000007</c:v>
                </c:pt>
                <c:pt idx="7500">
                  <c:v>75061.070000000007</c:v>
                </c:pt>
                <c:pt idx="7501">
                  <c:v>75063.070000000007</c:v>
                </c:pt>
                <c:pt idx="7502">
                  <c:v>75065.070000000007</c:v>
                </c:pt>
                <c:pt idx="7503">
                  <c:v>75067.070000000007</c:v>
                </c:pt>
                <c:pt idx="7504">
                  <c:v>75069.070000000007</c:v>
                </c:pt>
                <c:pt idx="7505">
                  <c:v>75071.070000000007</c:v>
                </c:pt>
                <c:pt idx="7506">
                  <c:v>75073.070000000007</c:v>
                </c:pt>
                <c:pt idx="7507">
                  <c:v>75075.070000000007</c:v>
                </c:pt>
                <c:pt idx="7508">
                  <c:v>75077.070000000007</c:v>
                </c:pt>
                <c:pt idx="7509">
                  <c:v>75079.070000000007</c:v>
                </c:pt>
                <c:pt idx="7510">
                  <c:v>75081.070000000007</c:v>
                </c:pt>
                <c:pt idx="7511">
                  <c:v>75083.070000000007</c:v>
                </c:pt>
                <c:pt idx="7512">
                  <c:v>75085.070000000007</c:v>
                </c:pt>
                <c:pt idx="7513">
                  <c:v>75087.070000000007</c:v>
                </c:pt>
                <c:pt idx="7514">
                  <c:v>75089.070000000007</c:v>
                </c:pt>
                <c:pt idx="7515">
                  <c:v>75091.070000000007</c:v>
                </c:pt>
                <c:pt idx="7516">
                  <c:v>75093.070000000007</c:v>
                </c:pt>
                <c:pt idx="7517">
                  <c:v>75095.070000000007</c:v>
                </c:pt>
                <c:pt idx="7518">
                  <c:v>75097.070000000007</c:v>
                </c:pt>
                <c:pt idx="7519">
                  <c:v>75099.070000000007</c:v>
                </c:pt>
                <c:pt idx="7520">
                  <c:v>75101.070000000007</c:v>
                </c:pt>
                <c:pt idx="7521">
                  <c:v>75103.070000000007</c:v>
                </c:pt>
                <c:pt idx="7522">
                  <c:v>75105.070000000007</c:v>
                </c:pt>
                <c:pt idx="7523">
                  <c:v>75107.070000000007</c:v>
                </c:pt>
                <c:pt idx="7524">
                  <c:v>75109.070000000007</c:v>
                </c:pt>
                <c:pt idx="7525">
                  <c:v>75111.070000000007</c:v>
                </c:pt>
                <c:pt idx="7526">
                  <c:v>75113.070000000007</c:v>
                </c:pt>
                <c:pt idx="7527">
                  <c:v>75115.070000000007</c:v>
                </c:pt>
                <c:pt idx="7528">
                  <c:v>75117.070000000007</c:v>
                </c:pt>
                <c:pt idx="7529">
                  <c:v>75119.070000000007</c:v>
                </c:pt>
                <c:pt idx="7530">
                  <c:v>75121.070000000007</c:v>
                </c:pt>
                <c:pt idx="7531">
                  <c:v>75123.070000000007</c:v>
                </c:pt>
                <c:pt idx="7532">
                  <c:v>75125.070000000007</c:v>
                </c:pt>
                <c:pt idx="7533">
                  <c:v>75127.070000000007</c:v>
                </c:pt>
                <c:pt idx="7534">
                  <c:v>75129.070000000007</c:v>
                </c:pt>
                <c:pt idx="7535">
                  <c:v>75131.070000000007</c:v>
                </c:pt>
                <c:pt idx="7536">
                  <c:v>75133.070000000007</c:v>
                </c:pt>
                <c:pt idx="7537">
                  <c:v>75135.070000000007</c:v>
                </c:pt>
                <c:pt idx="7538">
                  <c:v>75137.070000000007</c:v>
                </c:pt>
                <c:pt idx="7539">
                  <c:v>75139.070000000007</c:v>
                </c:pt>
                <c:pt idx="7540">
                  <c:v>75141.070000000007</c:v>
                </c:pt>
                <c:pt idx="7541">
                  <c:v>75143.070000000007</c:v>
                </c:pt>
                <c:pt idx="7542">
                  <c:v>75145.070000000007</c:v>
                </c:pt>
                <c:pt idx="7543">
                  <c:v>75147.070000000007</c:v>
                </c:pt>
                <c:pt idx="7544">
                  <c:v>75149.070000000007</c:v>
                </c:pt>
                <c:pt idx="7545">
                  <c:v>75151.070000000007</c:v>
                </c:pt>
                <c:pt idx="7546">
                  <c:v>75153.070000000007</c:v>
                </c:pt>
                <c:pt idx="7547">
                  <c:v>75155.070000000007</c:v>
                </c:pt>
                <c:pt idx="7548">
                  <c:v>75157.070000000007</c:v>
                </c:pt>
                <c:pt idx="7549">
                  <c:v>75159.070000000007</c:v>
                </c:pt>
                <c:pt idx="7550">
                  <c:v>75161.070000000007</c:v>
                </c:pt>
                <c:pt idx="7551">
                  <c:v>75163.070000000007</c:v>
                </c:pt>
                <c:pt idx="7552">
                  <c:v>75165.070000000007</c:v>
                </c:pt>
                <c:pt idx="7553">
                  <c:v>75167.070000000007</c:v>
                </c:pt>
                <c:pt idx="7554">
                  <c:v>75169.070000000007</c:v>
                </c:pt>
                <c:pt idx="7555">
                  <c:v>75171.070000000007</c:v>
                </c:pt>
                <c:pt idx="7556">
                  <c:v>75173.070000000007</c:v>
                </c:pt>
                <c:pt idx="7557">
                  <c:v>75175.070000000007</c:v>
                </c:pt>
                <c:pt idx="7558">
                  <c:v>75177.070000000007</c:v>
                </c:pt>
                <c:pt idx="7559">
                  <c:v>75179.070000000007</c:v>
                </c:pt>
                <c:pt idx="7560">
                  <c:v>75181.070000000007</c:v>
                </c:pt>
                <c:pt idx="7561">
                  <c:v>75183.070000000007</c:v>
                </c:pt>
                <c:pt idx="7562">
                  <c:v>75185.070000000007</c:v>
                </c:pt>
                <c:pt idx="7563">
                  <c:v>75187.070000000007</c:v>
                </c:pt>
                <c:pt idx="7564">
                  <c:v>75189.070000000007</c:v>
                </c:pt>
                <c:pt idx="7565">
                  <c:v>75191.070000000007</c:v>
                </c:pt>
                <c:pt idx="7566">
                  <c:v>75193.070000000007</c:v>
                </c:pt>
                <c:pt idx="7567">
                  <c:v>75195.070000000007</c:v>
                </c:pt>
                <c:pt idx="7568">
                  <c:v>75197.070000000007</c:v>
                </c:pt>
                <c:pt idx="7569">
                  <c:v>75199.070000000007</c:v>
                </c:pt>
                <c:pt idx="7570">
                  <c:v>75201.070000000007</c:v>
                </c:pt>
                <c:pt idx="7571">
                  <c:v>75203.070000000007</c:v>
                </c:pt>
                <c:pt idx="7572">
                  <c:v>75205.070000000007</c:v>
                </c:pt>
                <c:pt idx="7573">
                  <c:v>75207.070000000007</c:v>
                </c:pt>
                <c:pt idx="7574">
                  <c:v>75209.070000000007</c:v>
                </c:pt>
                <c:pt idx="7575">
                  <c:v>75211.070000000007</c:v>
                </c:pt>
                <c:pt idx="7576">
                  <c:v>75213.070000000007</c:v>
                </c:pt>
                <c:pt idx="7577">
                  <c:v>75215.070000000007</c:v>
                </c:pt>
                <c:pt idx="7578">
                  <c:v>75217.070000000007</c:v>
                </c:pt>
                <c:pt idx="7579">
                  <c:v>75219.070000000007</c:v>
                </c:pt>
                <c:pt idx="7580">
                  <c:v>75221.070000000007</c:v>
                </c:pt>
                <c:pt idx="7581">
                  <c:v>75223.070000000007</c:v>
                </c:pt>
                <c:pt idx="7582">
                  <c:v>75225.070000000007</c:v>
                </c:pt>
                <c:pt idx="7583">
                  <c:v>75227.070000000007</c:v>
                </c:pt>
                <c:pt idx="7584">
                  <c:v>75229.070000000007</c:v>
                </c:pt>
                <c:pt idx="7585">
                  <c:v>75231.070000000007</c:v>
                </c:pt>
                <c:pt idx="7586">
                  <c:v>75233.070000000007</c:v>
                </c:pt>
                <c:pt idx="7587">
                  <c:v>75235.070000000007</c:v>
                </c:pt>
                <c:pt idx="7588">
                  <c:v>75237.070000000007</c:v>
                </c:pt>
                <c:pt idx="7589">
                  <c:v>75239.070000000007</c:v>
                </c:pt>
                <c:pt idx="7590">
                  <c:v>75241.070000000007</c:v>
                </c:pt>
                <c:pt idx="7591">
                  <c:v>75243.070000000007</c:v>
                </c:pt>
                <c:pt idx="7592">
                  <c:v>75245.070000000007</c:v>
                </c:pt>
                <c:pt idx="7593">
                  <c:v>75247.070000000007</c:v>
                </c:pt>
                <c:pt idx="7594">
                  <c:v>75249.070000000007</c:v>
                </c:pt>
                <c:pt idx="7595">
                  <c:v>75251.070000000007</c:v>
                </c:pt>
                <c:pt idx="7596">
                  <c:v>75253.070000000007</c:v>
                </c:pt>
                <c:pt idx="7597">
                  <c:v>75255.070000000007</c:v>
                </c:pt>
                <c:pt idx="7598">
                  <c:v>75257.070000000007</c:v>
                </c:pt>
                <c:pt idx="7599">
                  <c:v>75259.070000000007</c:v>
                </c:pt>
                <c:pt idx="7600">
                  <c:v>75261.070000000007</c:v>
                </c:pt>
                <c:pt idx="7601">
                  <c:v>75263.070000000007</c:v>
                </c:pt>
                <c:pt idx="7602">
                  <c:v>75265.070000000007</c:v>
                </c:pt>
                <c:pt idx="7603">
                  <c:v>75267.070000000007</c:v>
                </c:pt>
                <c:pt idx="7604">
                  <c:v>75269.070000000007</c:v>
                </c:pt>
                <c:pt idx="7605">
                  <c:v>75271.070000000007</c:v>
                </c:pt>
                <c:pt idx="7606">
                  <c:v>75273.070000000007</c:v>
                </c:pt>
                <c:pt idx="7607">
                  <c:v>75275.070000000007</c:v>
                </c:pt>
                <c:pt idx="7608">
                  <c:v>75277.070000000007</c:v>
                </c:pt>
                <c:pt idx="7609">
                  <c:v>75279.070000000007</c:v>
                </c:pt>
                <c:pt idx="7610">
                  <c:v>75281.070000000007</c:v>
                </c:pt>
                <c:pt idx="7611">
                  <c:v>75283.070000000007</c:v>
                </c:pt>
                <c:pt idx="7612">
                  <c:v>75285.070000000007</c:v>
                </c:pt>
                <c:pt idx="7613">
                  <c:v>75287.070000000007</c:v>
                </c:pt>
                <c:pt idx="7614">
                  <c:v>75289.070000000007</c:v>
                </c:pt>
                <c:pt idx="7615">
                  <c:v>75291.070000000007</c:v>
                </c:pt>
                <c:pt idx="7616">
                  <c:v>75293.070000000007</c:v>
                </c:pt>
                <c:pt idx="7617">
                  <c:v>75295.070000000007</c:v>
                </c:pt>
                <c:pt idx="7618">
                  <c:v>75297.070000000007</c:v>
                </c:pt>
                <c:pt idx="7619">
                  <c:v>75299.070000000007</c:v>
                </c:pt>
                <c:pt idx="7620">
                  <c:v>75301.070000000007</c:v>
                </c:pt>
                <c:pt idx="7621">
                  <c:v>75303.070000000007</c:v>
                </c:pt>
                <c:pt idx="7622">
                  <c:v>75305.070000000007</c:v>
                </c:pt>
                <c:pt idx="7623">
                  <c:v>75307.070000000007</c:v>
                </c:pt>
                <c:pt idx="7624">
                  <c:v>75309.070000000007</c:v>
                </c:pt>
                <c:pt idx="7625">
                  <c:v>75311.070000000007</c:v>
                </c:pt>
                <c:pt idx="7626">
                  <c:v>75313.070000000007</c:v>
                </c:pt>
                <c:pt idx="7627">
                  <c:v>75315.070000000007</c:v>
                </c:pt>
                <c:pt idx="7628">
                  <c:v>75317.070000000007</c:v>
                </c:pt>
                <c:pt idx="7629">
                  <c:v>75319.070000000007</c:v>
                </c:pt>
                <c:pt idx="7630">
                  <c:v>75321.070000000007</c:v>
                </c:pt>
                <c:pt idx="7631">
                  <c:v>75323.070000000007</c:v>
                </c:pt>
                <c:pt idx="7632">
                  <c:v>75325.070000000007</c:v>
                </c:pt>
                <c:pt idx="7633">
                  <c:v>75327.070000000007</c:v>
                </c:pt>
                <c:pt idx="7634">
                  <c:v>75329.070000000007</c:v>
                </c:pt>
                <c:pt idx="7635">
                  <c:v>75331.070000000007</c:v>
                </c:pt>
                <c:pt idx="7636">
                  <c:v>75333.070000000007</c:v>
                </c:pt>
                <c:pt idx="7637">
                  <c:v>75335.070000000007</c:v>
                </c:pt>
                <c:pt idx="7638">
                  <c:v>75337.070000000007</c:v>
                </c:pt>
                <c:pt idx="7639">
                  <c:v>75339.070000000007</c:v>
                </c:pt>
                <c:pt idx="7640">
                  <c:v>75341.070000000007</c:v>
                </c:pt>
                <c:pt idx="7641">
                  <c:v>75343.070000000007</c:v>
                </c:pt>
                <c:pt idx="7642">
                  <c:v>75345.070000000007</c:v>
                </c:pt>
                <c:pt idx="7643">
                  <c:v>75347.070000000007</c:v>
                </c:pt>
                <c:pt idx="7644">
                  <c:v>75349.070000000007</c:v>
                </c:pt>
                <c:pt idx="7645">
                  <c:v>75351.070000000007</c:v>
                </c:pt>
                <c:pt idx="7646">
                  <c:v>75353.070000000007</c:v>
                </c:pt>
                <c:pt idx="7647">
                  <c:v>75355.070000000007</c:v>
                </c:pt>
                <c:pt idx="7648">
                  <c:v>75357.070000000007</c:v>
                </c:pt>
                <c:pt idx="7649">
                  <c:v>75359.070000000007</c:v>
                </c:pt>
                <c:pt idx="7650">
                  <c:v>75361.070000000007</c:v>
                </c:pt>
                <c:pt idx="7651">
                  <c:v>75363.070000000007</c:v>
                </c:pt>
                <c:pt idx="7652">
                  <c:v>75365.070000000007</c:v>
                </c:pt>
                <c:pt idx="7653">
                  <c:v>75367.070000000007</c:v>
                </c:pt>
                <c:pt idx="7654">
                  <c:v>75369.070000000007</c:v>
                </c:pt>
                <c:pt idx="7655">
                  <c:v>75371.070000000007</c:v>
                </c:pt>
                <c:pt idx="7656">
                  <c:v>75373.070000000007</c:v>
                </c:pt>
                <c:pt idx="7657">
                  <c:v>75375.070000000007</c:v>
                </c:pt>
                <c:pt idx="7658">
                  <c:v>75377.070000000007</c:v>
                </c:pt>
                <c:pt idx="7659">
                  <c:v>75379.070000000007</c:v>
                </c:pt>
                <c:pt idx="7660">
                  <c:v>75381.070000000007</c:v>
                </c:pt>
                <c:pt idx="7661">
                  <c:v>75383.070000000007</c:v>
                </c:pt>
                <c:pt idx="7662">
                  <c:v>75385.070000000007</c:v>
                </c:pt>
                <c:pt idx="7663">
                  <c:v>75387.070000000007</c:v>
                </c:pt>
                <c:pt idx="7664">
                  <c:v>75389.070000000007</c:v>
                </c:pt>
                <c:pt idx="7665">
                  <c:v>75391.070000000007</c:v>
                </c:pt>
                <c:pt idx="7666">
                  <c:v>75393.070000000007</c:v>
                </c:pt>
                <c:pt idx="7667">
                  <c:v>75395.070000000007</c:v>
                </c:pt>
                <c:pt idx="7668">
                  <c:v>75397.070000000007</c:v>
                </c:pt>
                <c:pt idx="7669">
                  <c:v>75399.070000000007</c:v>
                </c:pt>
                <c:pt idx="7670">
                  <c:v>75401.070000000007</c:v>
                </c:pt>
                <c:pt idx="7671">
                  <c:v>75403.070000000007</c:v>
                </c:pt>
                <c:pt idx="7672">
                  <c:v>75405.070000000007</c:v>
                </c:pt>
                <c:pt idx="7673">
                  <c:v>75407.070000000007</c:v>
                </c:pt>
                <c:pt idx="7674">
                  <c:v>75409.070000000007</c:v>
                </c:pt>
                <c:pt idx="7675">
                  <c:v>75411.070000000007</c:v>
                </c:pt>
                <c:pt idx="7676">
                  <c:v>75413.070000000007</c:v>
                </c:pt>
                <c:pt idx="7677">
                  <c:v>75415.070000000007</c:v>
                </c:pt>
                <c:pt idx="7678">
                  <c:v>75417.070000000007</c:v>
                </c:pt>
                <c:pt idx="7679">
                  <c:v>75419.070000000007</c:v>
                </c:pt>
                <c:pt idx="7680">
                  <c:v>75421.070000000007</c:v>
                </c:pt>
                <c:pt idx="7681">
                  <c:v>75423.070000000007</c:v>
                </c:pt>
                <c:pt idx="7682">
                  <c:v>75425.070000000007</c:v>
                </c:pt>
                <c:pt idx="7683">
                  <c:v>75427.070000000007</c:v>
                </c:pt>
                <c:pt idx="7684">
                  <c:v>75429.070000000007</c:v>
                </c:pt>
                <c:pt idx="7685">
                  <c:v>75431.070000000007</c:v>
                </c:pt>
                <c:pt idx="7686">
                  <c:v>75433.070000000007</c:v>
                </c:pt>
                <c:pt idx="7687">
                  <c:v>75435.070000000007</c:v>
                </c:pt>
                <c:pt idx="7688">
                  <c:v>75437.070000000007</c:v>
                </c:pt>
                <c:pt idx="7689">
                  <c:v>75439.070000000007</c:v>
                </c:pt>
                <c:pt idx="7690">
                  <c:v>75441.108999999997</c:v>
                </c:pt>
                <c:pt idx="7691">
                  <c:v>75443.108999999997</c:v>
                </c:pt>
                <c:pt idx="7692">
                  <c:v>75445.108999999997</c:v>
                </c:pt>
                <c:pt idx="7693">
                  <c:v>75447.108999999997</c:v>
                </c:pt>
                <c:pt idx="7694">
                  <c:v>75449.108999999997</c:v>
                </c:pt>
                <c:pt idx="7695">
                  <c:v>75451.108999999997</c:v>
                </c:pt>
                <c:pt idx="7696">
                  <c:v>75453.108999999997</c:v>
                </c:pt>
                <c:pt idx="7697">
                  <c:v>75455.108999999997</c:v>
                </c:pt>
                <c:pt idx="7698">
                  <c:v>75457.108999999997</c:v>
                </c:pt>
                <c:pt idx="7699">
                  <c:v>75459.108999999997</c:v>
                </c:pt>
                <c:pt idx="7700">
                  <c:v>75461.108999999997</c:v>
                </c:pt>
                <c:pt idx="7701">
                  <c:v>75463.108999999997</c:v>
                </c:pt>
                <c:pt idx="7702">
                  <c:v>75465.108999999997</c:v>
                </c:pt>
                <c:pt idx="7703">
                  <c:v>75467.108999999997</c:v>
                </c:pt>
                <c:pt idx="7704">
                  <c:v>75469.108999999997</c:v>
                </c:pt>
                <c:pt idx="7705">
                  <c:v>75471.108999999997</c:v>
                </c:pt>
                <c:pt idx="7706">
                  <c:v>75473.108999999997</c:v>
                </c:pt>
                <c:pt idx="7707">
                  <c:v>75475.108999999997</c:v>
                </c:pt>
                <c:pt idx="7708">
                  <c:v>75477.108999999997</c:v>
                </c:pt>
                <c:pt idx="7709">
                  <c:v>75479.108999999997</c:v>
                </c:pt>
                <c:pt idx="7710">
                  <c:v>75481.108999999997</c:v>
                </c:pt>
                <c:pt idx="7711">
                  <c:v>75483.108999999997</c:v>
                </c:pt>
                <c:pt idx="7712">
                  <c:v>75485.108999999997</c:v>
                </c:pt>
                <c:pt idx="7713">
                  <c:v>75487.108999999997</c:v>
                </c:pt>
                <c:pt idx="7714">
                  <c:v>75489.108999999997</c:v>
                </c:pt>
                <c:pt idx="7715">
                  <c:v>75491.108999999997</c:v>
                </c:pt>
                <c:pt idx="7716">
                  <c:v>75493.108999999997</c:v>
                </c:pt>
                <c:pt idx="7717">
                  <c:v>75495.108999999997</c:v>
                </c:pt>
                <c:pt idx="7718">
                  <c:v>75497.108999999997</c:v>
                </c:pt>
                <c:pt idx="7719">
                  <c:v>75499.108999999997</c:v>
                </c:pt>
                <c:pt idx="7720">
                  <c:v>75501.108999999997</c:v>
                </c:pt>
                <c:pt idx="7721">
                  <c:v>75503.108999999997</c:v>
                </c:pt>
                <c:pt idx="7722">
                  <c:v>75505.108999999997</c:v>
                </c:pt>
                <c:pt idx="7723">
                  <c:v>75507.108999999997</c:v>
                </c:pt>
                <c:pt idx="7724">
                  <c:v>75510.633000000002</c:v>
                </c:pt>
                <c:pt idx="7725">
                  <c:v>75512.633000000002</c:v>
                </c:pt>
                <c:pt idx="7726">
                  <c:v>75514.633000000002</c:v>
                </c:pt>
                <c:pt idx="7727">
                  <c:v>75516.633000000002</c:v>
                </c:pt>
                <c:pt idx="7728">
                  <c:v>75518.633000000002</c:v>
                </c:pt>
                <c:pt idx="7729">
                  <c:v>75520.633000000002</c:v>
                </c:pt>
                <c:pt idx="7730">
                  <c:v>75522.633000000002</c:v>
                </c:pt>
                <c:pt idx="7731">
                  <c:v>75524.633000000002</c:v>
                </c:pt>
                <c:pt idx="7732">
                  <c:v>75526.633000000002</c:v>
                </c:pt>
                <c:pt idx="7733">
                  <c:v>75528.633000000002</c:v>
                </c:pt>
                <c:pt idx="7734">
                  <c:v>75530.633000000002</c:v>
                </c:pt>
                <c:pt idx="7735">
                  <c:v>75532.633000000002</c:v>
                </c:pt>
                <c:pt idx="7736">
                  <c:v>75534.633000000002</c:v>
                </c:pt>
                <c:pt idx="7737">
                  <c:v>75536.633000000002</c:v>
                </c:pt>
                <c:pt idx="7738">
                  <c:v>75538.633000000002</c:v>
                </c:pt>
                <c:pt idx="7739">
                  <c:v>75540.633000000002</c:v>
                </c:pt>
                <c:pt idx="7740">
                  <c:v>75542.633000000002</c:v>
                </c:pt>
                <c:pt idx="7741">
                  <c:v>75544.633000000002</c:v>
                </c:pt>
                <c:pt idx="7742">
                  <c:v>75546.633000000002</c:v>
                </c:pt>
                <c:pt idx="7743">
                  <c:v>75548.633000000002</c:v>
                </c:pt>
                <c:pt idx="7744">
                  <c:v>75550.633000000002</c:v>
                </c:pt>
                <c:pt idx="7745">
                  <c:v>75552.633000000002</c:v>
                </c:pt>
                <c:pt idx="7746">
                  <c:v>75554.633000000002</c:v>
                </c:pt>
                <c:pt idx="7747">
                  <c:v>75556.633000000002</c:v>
                </c:pt>
                <c:pt idx="7748">
                  <c:v>75558.633000000002</c:v>
                </c:pt>
                <c:pt idx="7749">
                  <c:v>75560.633000000002</c:v>
                </c:pt>
                <c:pt idx="7750">
                  <c:v>75562.633000000002</c:v>
                </c:pt>
                <c:pt idx="7751">
                  <c:v>75564.633000000002</c:v>
                </c:pt>
                <c:pt idx="7752">
                  <c:v>75566.633000000002</c:v>
                </c:pt>
                <c:pt idx="7753">
                  <c:v>75568.633000000002</c:v>
                </c:pt>
                <c:pt idx="7754">
                  <c:v>75570.633000000002</c:v>
                </c:pt>
                <c:pt idx="7755">
                  <c:v>75572.633000000002</c:v>
                </c:pt>
                <c:pt idx="7756">
                  <c:v>75574.633000000002</c:v>
                </c:pt>
                <c:pt idx="7757">
                  <c:v>75576.633000000002</c:v>
                </c:pt>
                <c:pt idx="7758">
                  <c:v>75578.633000000002</c:v>
                </c:pt>
                <c:pt idx="7759">
                  <c:v>75580.633000000002</c:v>
                </c:pt>
                <c:pt idx="7760">
                  <c:v>75582.633000000002</c:v>
                </c:pt>
                <c:pt idx="7761">
                  <c:v>75584.633000000002</c:v>
                </c:pt>
                <c:pt idx="7762">
                  <c:v>75586.633000000002</c:v>
                </c:pt>
                <c:pt idx="7763">
                  <c:v>75588.633000000002</c:v>
                </c:pt>
                <c:pt idx="7764">
                  <c:v>75590.633000000002</c:v>
                </c:pt>
                <c:pt idx="7765">
                  <c:v>75592.633000000002</c:v>
                </c:pt>
                <c:pt idx="7766">
                  <c:v>75594.633000000002</c:v>
                </c:pt>
                <c:pt idx="7767">
                  <c:v>75596.633000000002</c:v>
                </c:pt>
                <c:pt idx="7768">
                  <c:v>75598.633000000002</c:v>
                </c:pt>
                <c:pt idx="7769">
                  <c:v>75600.633000000002</c:v>
                </c:pt>
                <c:pt idx="7770">
                  <c:v>75602.633000000002</c:v>
                </c:pt>
                <c:pt idx="7771">
                  <c:v>75604.633000000002</c:v>
                </c:pt>
                <c:pt idx="7772">
                  <c:v>75606.633000000002</c:v>
                </c:pt>
                <c:pt idx="7773">
                  <c:v>75608.633000000002</c:v>
                </c:pt>
                <c:pt idx="7774">
                  <c:v>75610.633000000002</c:v>
                </c:pt>
                <c:pt idx="7775">
                  <c:v>75612.633000000002</c:v>
                </c:pt>
                <c:pt idx="7776">
                  <c:v>75614.633000000002</c:v>
                </c:pt>
                <c:pt idx="7777">
                  <c:v>75616.633000000002</c:v>
                </c:pt>
                <c:pt idx="7778">
                  <c:v>75618.633000000002</c:v>
                </c:pt>
                <c:pt idx="7779">
                  <c:v>75620.633000000002</c:v>
                </c:pt>
                <c:pt idx="7780">
                  <c:v>75622.633000000002</c:v>
                </c:pt>
                <c:pt idx="7781">
                  <c:v>75624.633000000002</c:v>
                </c:pt>
                <c:pt idx="7782">
                  <c:v>75626.633000000002</c:v>
                </c:pt>
                <c:pt idx="7783">
                  <c:v>75628.633000000002</c:v>
                </c:pt>
                <c:pt idx="7784">
                  <c:v>75630.633000000002</c:v>
                </c:pt>
                <c:pt idx="7785">
                  <c:v>75632.633000000002</c:v>
                </c:pt>
                <c:pt idx="7786">
                  <c:v>75634.633000000002</c:v>
                </c:pt>
                <c:pt idx="7787">
                  <c:v>75636.633000000002</c:v>
                </c:pt>
                <c:pt idx="7788">
                  <c:v>75638.633000000002</c:v>
                </c:pt>
                <c:pt idx="7789">
                  <c:v>75640.633000000002</c:v>
                </c:pt>
                <c:pt idx="7790">
                  <c:v>75642.633000000002</c:v>
                </c:pt>
                <c:pt idx="7791">
                  <c:v>75644.633000000002</c:v>
                </c:pt>
                <c:pt idx="7792">
                  <c:v>75646.633000000002</c:v>
                </c:pt>
                <c:pt idx="7793">
                  <c:v>75648.633000000002</c:v>
                </c:pt>
                <c:pt idx="7794">
                  <c:v>75650.633000000002</c:v>
                </c:pt>
                <c:pt idx="7795">
                  <c:v>75652.633000000002</c:v>
                </c:pt>
                <c:pt idx="7796">
                  <c:v>75654.633000000002</c:v>
                </c:pt>
                <c:pt idx="7797">
                  <c:v>75656.633000000002</c:v>
                </c:pt>
                <c:pt idx="7798">
                  <c:v>75658.633000000002</c:v>
                </c:pt>
                <c:pt idx="7799">
                  <c:v>75660.633000000002</c:v>
                </c:pt>
                <c:pt idx="7800">
                  <c:v>75662.633000000002</c:v>
                </c:pt>
                <c:pt idx="7801">
                  <c:v>75664.633000000002</c:v>
                </c:pt>
                <c:pt idx="7802">
                  <c:v>75666.633000000002</c:v>
                </c:pt>
                <c:pt idx="7803">
                  <c:v>75668.633000000002</c:v>
                </c:pt>
                <c:pt idx="7804">
                  <c:v>75670.633000000002</c:v>
                </c:pt>
                <c:pt idx="7805">
                  <c:v>75672.633000000002</c:v>
                </c:pt>
                <c:pt idx="7806">
                  <c:v>75674.633000000002</c:v>
                </c:pt>
                <c:pt idx="7807">
                  <c:v>75676.633000000002</c:v>
                </c:pt>
                <c:pt idx="7808">
                  <c:v>75678.633000000002</c:v>
                </c:pt>
                <c:pt idx="7809">
                  <c:v>75680.633000000002</c:v>
                </c:pt>
                <c:pt idx="7810">
                  <c:v>75682.633000000002</c:v>
                </c:pt>
                <c:pt idx="7811">
                  <c:v>75684.633000000002</c:v>
                </c:pt>
                <c:pt idx="7812">
                  <c:v>75686.633000000002</c:v>
                </c:pt>
                <c:pt idx="7813">
                  <c:v>75688.633000000002</c:v>
                </c:pt>
                <c:pt idx="7814">
                  <c:v>75690.633000000002</c:v>
                </c:pt>
                <c:pt idx="7815">
                  <c:v>75692.633000000002</c:v>
                </c:pt>
                <c:pt idx="7816">
                  <c:v>75694.633000000002</c:v>
                </c:pt>
                <c:pt idx="7817">
                  <c:v>75696.633000000002</c:v>
                </c:pt>
                <c:pt idx="7818">
                  <c:v>75698.633000000002</c:v>
                </c:pt>
                <c:pt idx="7819">
                  <c:v>75700.633000000002</c:v>
                </c:pt>
                <c:pt idx="7820">
                  <c:v>75702.633000000002</c:v>
                </c:pt>
                <c:pt idx="7821">
                  <c:v>75704.633000000002</c:v>
                </c:pt>
                <c:pt idx="7822">
                  <c:v>75706.633000000002</c:v>
                </c:pt>
                <c:pt idx="7823">
                  <c:v>75708.633000000002</c:v>
                </c:pt>
                <c:pt idx="7824">
                  <c:v>75710.633000000002</c:v>
                </c:pt>
                <c:pt idx="7825">
                  <c:v>75712.633000000002</c:v>
                </c:pt>
                <c:pt idx="7826">
                  <c:v>75714.633000000002</c:v>
                </c:pt>
                <c:pt idx="7827">
                  <c:v>75716.633000000002</c:v>
                </c:pt>
                <c:pt idx="7828">
                  <c:v>75718.633000000002</c:v>
                </c:pt>
                <c:pt idx="7829">
                  <c:v>75720.633000000002</c:v>
                </c:pt>
                <c:pt idx="7830">
                  <c:v>75722.633000000002</c:v>
                </c:pt>
                <c:pt idx="7831">
                  <c:v>75724.633000000002</c:v>
                </c:pt>
                <c:pt idx="7832">
                  <c:v>75726.633000000002</c:v>
                </c:pt>
                <c:pt idx="7833">
                  <c:v>75728.633000000002</c:v>
                </c:pt>
                <c:pt idx="7834">
                  <c:v>75730.633000000002</c:v>
                </c:pt>
                <c:pt idx="7835">
                  <c:v>75732.633000000002</c:v>
                </c:pt>
                <c:pt idx="7836">
                  <c:v>75734.633000000002</c:v>
                </c:pt>
                <c:pt idx="7837">
                  <c:v>75736.633000000002</c:v>
                </c:pt>
                <c:pt idx="7838">
                  <c:v>75738.633000000002</c:v>
                </c:pt>
                <c:pt idx="7839">
                  <c:v>75740.633000000002</c:v>
                </c:pt>
                <c:pt idx="7840">
                  <c:v>75742.633000000002</c:v>
                </c:pt>
                <c:pt idx="7841">
                  <c:v>75744.633000000002</c:v>
                </c:pt>
                <c:pt idx="7842">
                  <c:v>75746.633000000002</c:v>
                </c:pt>
                <c:pt idx="7843">
                  <c:v>75748.633000000002</c:v>
                </c:pt>
                <c:pt idx="7844">
                  <c:v>75750.633000000002</c:v>
                </c:pt>
                <c:pt idx="7845">
                  <c:v>75752.633000000002</c:v>
                </c:pt>
                <c:pt idx="7846">
                  <c:v>75754.633000000002</c:v>
                </c:pt>
                <c:pt idx="7847">
                  <c:v>75756.633000000002</c:v>
                </c:pt>
                <c:pt idx="7848">
                  <c:v>75758.633000000002</c:v>
                </c:pt>
                <c:pt idx="7849">
                  <c:v>75760.633000000002</c:v>
                </c:pt>
                <c:pt idx="7850">
                  <c:v>75762.633000000002</c:v>
                </c:pt>
                <c:pt idx="7851">
                  <c:v>75764.633000000002</c:v>
                </c:pt>
                <c:pt idx="7852">
                  <c:v>75766.633000000002</c:v>
                </c:pt>
                <c:pt idx="7853">
                  <c:v>75768.633000000002</c:v>
                </c:pt>
                <c:pt idx="7854">
                  <c:v>75770.633000000002</c:v>
                </c:pt>
                <c:pt idx="7855">
                  <c:v>75772.633000000002</c:v>
                </c:pt>
                <c:pt idx="7856">
                  <c:v>75774.633000000002</c:v>
                </c:pt>
                <c:pt idx="7857">
                  <c:v>75776.633000000002</c:v>
                </c:pt>
                <c:pt idx="7858">
                  <c:v>75778.633000000002</c:v>
                </c:pt>
                <c:pt idx="7859">
                  <c:v>75780.633000000002</c:v>
                </c:pt>
                <c:pt idx="7860">
                  <c:v>75782.633000000002</c:v>
                </c:pt>
                <c:pt idx="7861">
                  <c:v>75784.633000000002</c:v>
                </c:pt>
                <c:pt idx="7862">
                  <c:v>75786.633000000002</c:v>
                </c:pt>
                <c:pt idx="7863">
                  <c:v>75788.633000000002</c:v>
                </c:pt>
                <c:pt idx="7864">
                  <c:v>75790.633000000002</c:v>
                </c:pt>
                <c:pt idx="7865">
                  <c:v>75792.633000000002</c:v>
                </c:pt>
                <c:pt idx="7866">
                  <c:v>75794.633000000002</c:v>
                </c:pt>
                <c:pt idx="7867">
                  <c:v>75796.633000000002</c:v>
                </c:pt>
                <c:pt idx="7868">
                  <c:v>75798.633000000002</c:v>
                </c:pt>
                <c:pt idx="7869">
                  <c:v>75800.633000000002</c:v>
                </c:pt>
                <c:pt idx="7870">
                  <c:v>75802.633000000002</c:v>
                </c:pt>
                <c:pt idx="7871">
                  <c:v>75804.633000000002</c:v>
                </c:pt>
                <c:pt idx="7872">
                  <c:v>75806.633000000002</c:v>
                </c:pt>
                <c:pt idx="7873">
                  <c:v>75808.633000000002</c:v>
                </c:pt>
                <c:pt idx="7874">
                  <c:v>75810.633000000002</c:v>
                </c:pt>
                <c:pt idx="7875">
                  <c:v>75812.633000000002</c:v>
                </c:pt>
                <c:pt idx="7876">
                  <c:v>75814.633000000002</c:v>
                </c:pt>
                <c:pt idx="7877">
                  <c:v>75816.633000000002</c:v>
                </c:pt>
                <c:pt idx="7878">
                  <c:v>75818.633000000002</c:v>
                </c:pt>
                <c:pt idx="7879">
                  <c:v>75820.633000000002</c:v>
                </c:pt>
                <c:pt idx="7880">
                  <c:v>75822.633000000002</c:v>
                </c:pt>
                <c:pt idx="7881">
                  <c:v>75824.633000000002</c:v>
                </c:pt>
                <c:pt idx="7882">
                  <c:v>75826.633000000002</c:v>
                </c:pt>
                <c:pt idx="7883">
                  <c:v>75828.633000000002</c:v>
                </c:pt>
                <c:pt idx="7884">
                  <c:v>75830.633000000002</c:v>
                </c:pt>
                <c:pt idx="7885">
                  <c:v>75832.633000000002</c:v>
                </c:pt>
                <c:pt idx="7886">
                  <c:v>75834.633000000002</c:v>
                </c:pt>
                <c:pt idx="7887">
                  <c:v>75836.633000000002</c:v>
                </c:pt>
                <c:pt idx="7888">
                  <c:v>75838.633000000002</c:v>
                </c:pt>
                <c:pt idx="7889">
                  <c:v>75840.633000000002</c:v>
                </c:pt>
                <c:pt idx="7890">
                  <c:v>75842.633000000002</c:v>
                </c:pt>
                <c:pt idx="7891">
                  <c:v>75844.633000000002</c:v>
                </c:pt>
                <c:pt idx="7892">
                  <c:v>75846.633000000002</c:v>
                </c:pt>
                <c:pt idx="7893">
                  <c:v>75848.633000000002</c:v>
                </c:pt>
                <c:pt idx="7894">
                  <c:v>75850.633000000002</c:v>
                </c:pt>
                <c:pt idx="7895">
                  <c:v>75852.633000000002</c:v>
                </c:pt>
                <c:pt idx="7896">
                  <c:v>75854.633000000002</c:v>
                </c:pt>
                <c:pt idx="7897">
                  <c:v>75856.633000000002</c:v>
                </c:pt>
                <c:pt idx="7898">
                  <c:v>75858.633000000002</c:v>
                </c:pt>
                <c:pt idx="7899">
                  <c:v>75860.633000000002</c:v>
                </c:pt>
                <c:pt idx="7900">
                  <c:v>75862.633000000002</c:v>
                </c:pt>
                <c:pt idx="7901">
                  <c:v>75864.633000000002</c:v>
                </c:pt>
                <c:pt idx="7902">
                  <c:v>75866.633000000002</c:v>
                </c:pt>
                <c:pt idx="7903">
                  <c:v>75868.633000000002</c:v>
                </c:pt>
                <c:pt idx="7904">
                  <c:v>75870.633000000002</c:v>
                </c:pt>
                <c:pt idx="7905">
                  <c:v>75872.633000000002</c:v>
                </c:pt>
                <c:pt idx="7906">
                  <c:v>75874.633000000002</c:v>
                </c:pt>
                <c:pt idx="7907">
                  <c:v>75876.633000000002</c:v>
                </c:pt>
                <c:pt idx="7908">
                  <c:v>75878.633000000002</c:v>
                </c:pt>
                <c:pt idx="7909">
                  <c:v>75880.633000000002</c:v>
                </c:pt>
                <c:pt idx="7910">
                  <c:v>75882.633000000002</c:v>
                </c:pt>
                <c:pt idx="7911">
                  <c:v>75884.633000000002</c:v>
                </c:pt>
                <c:pt idx="7912">
                  <c:v>75886.633000000002</c:v>
                </c:pt>
                <c:pt idx="7913">
                  <c:v>75888.633000000002</c:v>
                </c:pt>
                <c:pt idx="7914">
                  <c:v>75890.633000000002</c:v>
                </c:pt>
                <c:pt idx="7915">
                  <c:v>75892.633000000002</c:v>
                </c:pt>
                <c:pt idx="7916">
                  <c:v>75894.633000000002</c:v>
                </c:pt>
                <c:pt idx="7917">
                  <c:v>75896.633000000002</c:v>
                </c:pt>
                <c:pt idx="7918">
                  <c:v>75898.633000000002</c:v>
                </c:pt>
                <c:pt idx="7919">
                  <c:v>75900.633000000002</c:v>
                </c:pt>
                <c:pt idx="7920">
                  <c:v>75902.633000000002</c:v>
                </c:pt>
                <c:pt idx="7921">
                  <c:v>75904.633000000002</c:v>
                </c:pt>
                <c:pt idx="7922">
                  <c:v>75906.633000000002</c:v>
                </c:pt>
                <c:pt idx="7923">
                  <c:v>75908.633000000002</c:v>
                </c:pt>
                <c:pt idx="7924">
                  <c:v>75910.633000000002</c:v>
                </c:pt>
                <c:pt idx="7925">
                  <c:v>75912.633000000002</c:v>
                </c:pt>
                <c:pt idx="7926">
                  <c:v>75914.633000000002</c:v>
                </c:pt>
                <c:pt idx="7927">
                  <c:v>75916.633000000002</c:v>
                </c:pt>
                <c:pt idx="7928">
                  <c:v>75918.633000000002</c:v>
                </c:pt>
                <c:pt idx="7929">
                  <c:v>75920.633000000002</c:v>
                </c:pt>
                <c:pt idx="7930">
                  <c:v>75922.633000000002</c:v>
                </c:pt>
                <c:pt idx="7931">
                  <c:v>75924.633000000002</c:v>
                </c:pt>
                <c:pt idx="7932">
                  <c:v>75926.633000000002</c:v>
                </c:pt>
                <c:pt idx="7933">
                  <c:v>75928.633000000002</c:v>
                </c:pt>
                <c:pt idx="7934">
                  <c:v>75930.633000000002</c:v>
                </c:pt>
                <c:pt idx="7935">
                  <c:v>75932.633000000002</c:v>
                </c:pt>
                <c:pt idx="7936">
                  <c:v>75934.633000000002</c:v>
                </c:pt>
                <c:pt idx="7937">
                  <c:v>75936.633000000002</c:v>
                </c:pt>
                <c:pt idx="7938">
                  <c:v>75938.633000000002</c:v>
                </c:pt>
                <c:pt idx="7939">
                  <c:v>75940.633000000002</c:v>
                </c:pt>
                <c:pt idx="7940">
                  <c:v>75942.633000000002</c:v>
                </c:pt>
                <c:pt idx="7941">
                  <c:v>75944.633000000002</c:v>
                </c:pt>
                <c:pt idx="7942">
                  <c:v>75946.633000000002</c:v>
                </c:pt>
                <c:pt idx="7943">
                  <c:v>75948.633000000002</c:v>
                </c:pt>
                <c:pt idx="7944">
                  <c:v>75950.633000000002</c:v>
                </c:pt>
                <c:pt idx="7945">
                  <c:v>75952.633000000002</c:v>
                </c:pt>
                <c:pt idx="7946">
                  <c:v>75954.633000000002</c:v>
                </c:pt>
                <c:pt idx="7947">
                  <c:v>75956.633000000002</c:v>
                </c:pt>
                <c:pt idx="7948">
                  <c:v>75958.633000000002</c:v>
                </c:pt>
                <c:pt idx="7949">
                  <c:v>75960.633000000002</c:v>
                </c:pt>
                <c:pt idx="7950">
                  <c:v>75962.633000000002</c:v>
                </c:pt>
                <c:pt idx="7951">
                  <c:v>75964.633000000002</c:v>
                </c:pt>
                <c:pt idx="7952">
                  <c:v>75966.633000000002</c:v>
                </c:pt>
                <c:pt idx="7953">
                  <c:v>75968.633000000002</c:v>
                </c:pt>
                <c:pt idx="7954">
                  <c:v>75970.633000000002</c:v>
                </c:pt>
                <c:pt idx="7955">
                  <c:v>75972.633000000002</c:v>
                </c:pt>
                <c:pt idx="7956">
                  <c:v>75974.633000000002</c:v>
                </c:pt>
                <c:pt idx="7957">
                  <c:v>75976.633000000002</c:v>
                </c:pt>
                <c:pt idx="7958">
                  <c:v>75978.633000000002</c:v>
                </c:pt>
                <c:pt idx="7959">
                  <c:v>75980.633000000002</c:v>
                </c:pt>
                <c:pt idx="7960">
                  <c:v>75982.633000000002</c:v>
                </c:pt>
                <c:pt idx="7961">
                  <c:v>75984.633000000002</c:v>
                </c:pt>
                <c:pt idx="7962">
                  <c:v>75986.633000000002</c:v>
                </c:pt>
                <c:pt idx="7963">
                  <c:v>75988.633000000002</c:v>
                </c:pt>
                <c:pt idx="7964">
                  <c:v>75990.633000000002</c:v>
                </c:pt>
                <c:pt idx="7965">
                  <c:v>75992.633000000002</c:v>
                </c:pt>
                <c:pt idx="7966">
                  <c:v>75994.633000000002</c:v>
                </c:pt>
                <c:pt idx="7967">
                  <c:v>75996.633000000002</c:v>
                </c:pt>
                <c:pt idx="7968">
                  <c:v>75998.633000000002</c:v>
                </c:pt>
                <c:pt idx="7969">
                  <c:v>76000.633000000002</c:v>
                </c:pt>
                <c:pt idx="7970">
                  <c:v>76002.633000000002</c:v>
                </c:pt>
                <c:pt idx="7971">
                  <c:v>76004.633000000002</c:v>
                </c:pt>
                <c:pt idx="7972">
                  <c:v>76006.633000000002</c:v>
                </c:pt>
                <c:pt idx="7973">
                  <c:v>76008.633000000002</c:v>
                </c:pt>
                <c:pt idx="7974">
                  <c:v>76010.633000000002</c:v>
                </c:pt>
                <c:pt idx="7975">
                  <c:v>76012.633000000002</c:v>
                </c:pt>
                <c:pt idx="7976">
                  <c:v>76014.633000000002</c:v>
                </c:pt>
                <c:pt idx="7977">
                  <c:v>76016.633000000002</c:v>
                </c:pt>
                <c:pt idx="7978">
                  <c:v>76018.633000000002</c:v>
                </c:pt>
                <c:pt idx="7979">
                  <c:v>76020.633000000002</c:v>
                </c:pt>
                <c:pt idx="7980">
                  <c:v>76022.633000000002</c:v>
                </c:pt>
                <c:pt idx="7981">
                  <c:v>76024.633000000002</c:v>
                </c:pt>
                <c:pt idx="7982">
                  <c:v>76026.633000000002</c:v>
                </c:pt>
                <c:pt idx="7983">
                  <c:v>76028.633000000002</c:v>
                </c:pt>
                <c:pt idx="7984">
                  <c:v>76030.633000000002</c:v>
                </c:pt>
                <c:pt idx="7985">
                  <c:v>76032.633000000002</c:v>
                </c:pt>
                <c:pt idx="7986">
                  <c:v>76034.633000000002</c:v>
                </c:pt>
                <c:pt idx="7987">
                  <c:v>76036.633000000002</c:v>
                </c:pt>
                <c:pt idx="7988">
                  <c:v>76038.633000000002</c:v>
                </c:pt>
                <c:pt idx="7989">
                  <c:v>76040.633000000002</c:v>
                </c:pt>
                <c:pt idx="7990">
                  <c:v>76042.633000000002</c:v>
                </c:pt>
                <c:pt idx="7991">
                  <c:v>76044.633000000002</c:v>
                </c:pt>
                <c:pt idx="7992">
                  <c:v>76046.633000000002</c:v>
                </c:pt>
                <c:pt idx="7993">
                  <c:v>76048.633000000002</c:v>
                </c:pt>
                <c:pt idx="7994">
                  <c:v>76050.633000000002</c:v>
                </c:pt>
                <c:pt idx="7995">
                  <c:v>76052.633000000002</c:v>
                </c:pt>
                <c:pt idx="7996">
                  <c:v>76054.633000000002</c:v>
                </c:pt>
                <c:pt idx="7997">
                  <c:v>76056.633000000002</c:v>
                </c:pt>
                <c:pt idx="7998">
                  <c:v>76058.633000000002</c:v>
                </c:pt>
                <c:pt idx="7999">
                  <c:v>76060.633000000002</c:v>
                </c:pt>
                <c:pt idx="8000">
                  <c:v>76062.633000000002</c:v>
                </c:pt>
                <c:pt idx="8001">
                  <c:v>76064.633000000002</c:v>
                </c:pt>
                <c:pt idx="8002">
                  <c:v>76066.633000000002</c:v>
                </c:pt>
                <c:pt idx="8003">
                  <c:v>76068.633000000002</c:v>
                </c:pt>
                <c:pt idx="8004">
                  <c:v>76070.633000000002</c:v>
                </c:pt>
                <c:pt idx="8005">
                  <c:v>76072.633000000002</c:v>
                </c:pt>
                <c:pt idx="8006">
                  <c:v>76074.633000000002</c:v>
                </c:pt>
                <c:pt idx="8007">
                  <c:v>76076.633000000002</c:v>
                </c:pt>
                <c:pt idx="8008">
                  <c:v>76078.633000000002</c:v>
                </c:pt>
                <c:pt idx="8009">
                  <c:v>76080.633000000002</c:v>
                </c:pt>
                <c:pt idx="8010">
                  <c:v>76082.633000000002</c:v>
                </c:pt>
                <c:pt idx="8011">
                  <c:v>76084.633000000002</c:v>
                </c:pt>
                <c:pt idx="8012">
                  <c:v>76086.633000000002</c:v>
                </c:pt>
                <c:pt idx="8013">
                  <c:v>76088.633000000002</c:v>
                </c:pt>
                <c:pt idx="8014">
                  <c:v>76090.633000000002</c:v>
                </c:pt>
                <c:pt idx="8015">
                  <c:v>76092.633000000002</c:v>
                </c:pt>
                <c:pt idx="8016">
                  <c:v>76094.633000000002</c:v>
                </c:pt>
                <c:pt idx="8017">
                  <c:v>76096.633000000002</c:v>
                </c:pt>
                <c:pt idx="8018">
                  <c:v>76098.633000000002</c:v>
                </c:pt>
                <c:pt idx="8019">
                  <c:v>76100.633000000002</c:v>
                </c:pt>
                <c:pt idx="8020">
                  <c:v>76102.633000000002</c:v>
                </c:pt>
                <c:pt idx="8021">
                  <c:v>76104.633000000002</c:v>
                </c:pt>
                <c:pt idx="8022">
                  <c:v>76106.633000000002</c:v>
                </c:pt>
                <c:pt idx="8023">
                  <c:v>76108.633000000002</c:v>
                </c:pt>
                <c:pt idx="8024">
                  <c:v>76110.633000000002</c:v>
                </c:pt>
                <c:pt idx="8025">
                  <c:v>76112.633000000002</c:v>
                </c:pt>
                <c:pt idx="8026">
                  <c:v>76114.633000000002</c:v>
                </c:pt>
                <c:pt idx="8027">
                  <c:v>76116.633000000002</c:v>
                </c:pt>
                <c:pt idx="8028">
                  <c:v>76118.633000000002</c:v>
                </c:pt>
                <c:pt idx="8029">
                  <c:v>76120.633000000002</c:v>
                </c:pt>
                <c:pt idx="8030">
                  <c:v>76122.633000000002</c:v>
                </c:pt>
                <c:pt idx="8031">
                  <c:v>76124.633000000002</c:v>
                </c:pt>
                <c:pt idx="8032">
                  <c:v>76126.633000000002</c:v>
                </c:pt>
                <c:pt idx="8033">
                  <c:v>76128.633000000002</c:v>
                </c:pt>
                <c:pt idx="8034">
                  <c:v>76130.633000000002</c:v>
                </c:pt>
                <c:pt idx="8035">
                  <c:v>76132.633000000002</c:v>
                </c:pt>
                <c:pt idx="8036">
                  <c:v>76134.633000000002</c:v>
                </c:pt>
                <c:pt idx="8037">
                  <c:v>76136.633000000002</c:v>
                </c:pt>
                <c:pt idx="8038">
                  <c:v>76138.633000000002</c:v>
                </c:pt>
                <c:pt idx="8039">
                  <c:v>76140.633000000002</c:v>
                </c:pt>
                <c:pt idx="8040">
                  <c:v>76142.633000000002</c:v>
                </c:pt>
                <c:pt idx="8041">
                  <c:v>76144.633000000002</c:v>
                </c:pt>
                <c:pt idx="8042">
                  <c:v>76146.633000000002</c:v>
                </c:pt>
                <c:pt idx="8043">
                  <c:v>76148.633000000002</c:v>
                </c:pt>
                <c:pt idx="8044">
                  <c:v>76150.633000000002</c:v>
                </c:pt>
                <c:pt idx="8045">
                  <c:v>76152.633000000002</c:v>
                </c:pt>
                <c:pt idx="8046">
                  <c:v>76154.633000000002</c:v>
                </c:pt>
                <c:pt idx="8047">
                  <c:v>76156.633000000002</c:v>
                </c:pt>
                <c:pt idx="8048">
                  <c:v>76158.633000000002</c:v>
                </c:pt>
                <c:pt idx="8049">
                  <c:v>76160.633000000002</c:v>
                </c:pt>
                <c:pt idx="8050">
                  <c:v>76162.633000000002</c:v>
                </c:pt>
                <c:pt idx="8051">
                  <c:v>76164.633000000002</c:v>
                </c:pt>
                <c:pt idx="8052">
                  <c:v>76166.633000000002</c:v>
                </c:pt>
                <c:pt idx="8053">
                  <c:v>76168.633000000002</c:v>
                </c:pt>
                <c:pt idx="8054">
                  <c:v>76170.633000000002</c:v>
                </c:pt>
                <c:pt idx="8055">
                  <c:v>76172.633000000002</c:v>
                </c:pt>
                <c:pt idx="8056">
                  <c:v>76174.633000000002</c:v>
                </c:pt>
                <c:pt idx="8057">
                  <c:v>76176.633000000002</c:v>
                </c:pt>
                <c:pt idx="8058">
                  <c:v>76178.633000000002</c:v>
                </c:pt>
                <c:pt idx="8059">
                  <c:v>76180.633000000002</c:v>
                </c:pt>
                <c:pt idx="8060">
                  <c:v>76182.633000000002</c:v>
                </c:pt>
                <c:pt idx="8061">
                  <c:v>76184.633000000002</c:v>
                </c:pt>
                <c:pt idx="8062">
                  <c:v>76186.633000000002</c:v>
                </c:pt>
                <c:pt idx="8063">
                  <c:v>76188.633000000002</c:v>
                </c:pt>
                <c:pt idx="8064">
                  <c:v>76190.633000000002</c:v>
                </c:pt>
                <c:pt idx="8065">
                  <c:v>76192.633000000002</c:v>
                </c:pt>
                <c:pt idx="8066">
                  <c:v>76194.633000000002</c:v>
                </c:pt>
                <c:pt idx="8067">
                  <c:v>76196.633000000002</c:v>
                </c:pt>
                <c:pt idx="8068">
                  <c:v>76198.633000000002</c:v>
                </c:pt>
                <c:pt idx="8069">
                  <c:v>76200.633000000002</c:v>
                </c:pt>
                <c:pt idx="8070">
                  <c:v>76202.633000000002</c:v>
                </c:pt>
                <c:pt idx="8071">
                  <c:v>76204.633000000002</c:v>
                </c:pt>
                <c:pt idx="8072">
                  <c:v>76206.633000000002</c:v>
                </c:pt>
                <c:pt idx="8073">
                  <c:v>76208.633000000002</c:v>
                </c:pt>
                <c:pt idx="8074">
                  <c:v>76210.633000000002</c:v>
                </c:pt>
                <c:pt idx="8075">
                  <c:v>76212.633000000002</c:v>
                </c:pt>
                <c:pt idx="8076">
                  <c:v>76214.633000000002</c:v>
                </c:pt>
                <c:pt idx="8077">
                  <c:v>76216.633000000002</c:v>
                </c:pt>
                <c:pt idx="8078">
                  <c:v>76218.633000000002</c:v>
                </c:pt>
                <c:pt idx="8079">
                  <c:v>76220.633000000002</c:v>
                </c:pt>
                <c:pt idx="8080">
                  <c:v>76222.633000000002</c:v>
                </c:pt>
                <c:pt idx="8081">
                  <c:v>76224.633000000002</c:v>
                </c:pt>
                <c:pt idx="8082">
                  <c:v>76226.633000000002</c:v>
                </c:pt>
                <c:pt idx="8083">
                  <c:v>76228.633000000002</c:v>
                </c:pt>
                <c:pt idx="8084">
                  <c:v>76230.633000000002</c:v>
                </c:pt>
                <c:pt idx="8085">
                  <c:v>76232.633000000002</c:v>
                </c:pt>
                <c:pt idx="8086">
                  <c:v>76234.633000000002</c:v>
                </c:pt>
                <c:pt idx="8087">
                  <c:v>76236.633000000002</c:v>
                </c:pt>
                <c:pt idx="8088">
                  <c:v>76238.633000000002</c:v>
                </c:pt>
                <c:pt idx="8089">
                  <c:v>76240.633000000002</c:v>
                </c:pt>
                <c:pt idx="8090">
                  <c:v>76242.633000000002</c:v>
                </c:pt>
                <c:pt idx="8091">
                  <c:v>76244.633000000002</c:v>
                </c:pt>
                <c:pt idx="8092">
                  <c:v>76246.633000000002</c:v>
                </c:pt>
                <c:pt idx="8093">
                  <c:v>76248.633000000002</c:v>
                </c:pt>
                <c:pt idx="8094">
                  <c:v>76250.633000000002</c:v>
                </c:pt>
                <c:pt idx="8095">
                  <c:v>76252.633000000002</c:v>
                </c:pt>
                <c:pt idx="8096">
                  <c:v>76254.633000000002</c:v>
                </c:pt>
                <c:pt idx="8097">
                  <c:v>76256.633000000002</c:v>
                </c:pt>
                <c:pt idx="8098">
                  <c:v>76258.633000000002</c:v>
                </c:pt>
                <c:pt idx="8099">
                  <c:v>76260.633000000002</c:v>
                </c:pt>
                <c:pt idx="8100">
                  <c:v>76262.633000000002</c:v>
                </c:pt>
                <c:pt idx="8101">
                  <c:v>76264.633000000002</c:v>
                </c:pt>
                <c:pt idx="8102">
                  <c:v>76266.633000000002</c:v>
                </c:pt>
                <c:pt idx="8103">
                  <c:v>76268.633000000002</c:v>
                </c:pt>
                <c:pt idx="8104">
                  <c:v>76270.633000000002</c:v>
                </c:pt>
                <c:pt idx="8105">
                  <c:v>76272.633000000002</c:v>
                </c:pt>
                <c:pt idx="8106">
                  <c:v>76274.633000000002</c:v>
                </c:pt>
                <c:pt idx="8107">
                  <c:v>76276.633000000002</c:v>
                </c:pt>
                <c:pt idx="8108">
                  <c:v>76278.633000000002</c:v>
                </c:pt>
                <c:pt idx="8109">
                  <c:v>76280.633000000002</c:v>
                </c:pt>
                <c:pt idx="8110">
                  <c:v>76282.633000000002</c:v>
                </c:pt>
                <c:pt idx="8111">
                  <c:v>76284.633000000002</c:v>
                </c:pt>
                <c:pt idx="8112">
                  <c:v>76286.633000000002</c:v>
                </c:pt>
                <c:pt idx="8113">
                  <c:v>76288.633000000002</c:v>
                </c:pt>
                <c:pt idx="8114">
                  <c:v>76290.633000000002</c:v>
                </c:pt>
                <c:pt idx="8115">
                  <c:v>76292.633000000002</c:v>
                </c:pt>
                <c:pt idx="8116">
                  <c:v>76294.633000000002</c:v>
                </c:pt>
                <c:pt idx="8117">
                  <c:v>76296.633000000002</c:v>
                </c:pt>
                <c:pt idx="8118">
                  <c:v>76298.633000000002</c:v>
                </c:pt>
                <c:pt idx="8119">
                  <c:v>76300.633000000002</c:v>
                </c:pt>
                <c:pt idx="8120">
                  <c:v>76302.633000000002</c:v>
                </c:pt>
                <c:pt idx="8121">
                  <c:v>76304.633000000002</c:v>
                </c:pt>
                <c:pt idx="8122">
                  <c:v>76306.633000000002</c:v>
                </c:pt>
                <c:pt idx="8123">
                  <c:v>76308.633000000002</c:v>
                </c:pt>
                <c:pt idx="8124">
                  <c:v>76310.633000000002</c:v>
                </c:pt>
                <c:pt idx="8125">
                  <c:v>76312.633000000002</c:v>
                </c:pt>
                <c:pt idx="8126">
                  <c:v>76314.633000000002</c:v>
                </c:pt>
                <c:pt idx="8127">
                  <c:v>76316.633000000002</c:v>
                </c:pt>
                <c:pt idx="8128">
                  <c:v>76318.633000000002</c:v>
                </c:pt>
                <c:pt idx="8129">
                  <c:v>76320.633000000002</c:v>
                </c:pt>
                <c:pt idx="8130">
                  <c:v>76322.633000000002</c:v>
                </c:pt>
                <c:pt idx="8131">
                  <c:v>76324.633000000002</c:v>
                </c:pt>
                <c:pt idx="8132">
                  <c:v>76326.633000000002</c:v>
                </c:pt>
                <c:pt idx="8133">
                  <c:v>76328.633000000002</c:v>
                </c:pt>
                <c:pt idx="8134">
                  <c:v>76330.633000000002</c:v>
                </c:pt>
                <c:pt idx="8135">
                  <c:v>76332.633000000002</c:v>
                </c:pt>
                <c:pt idx="8136">
                  <c:v>76334.633000000002</c:v>
                </c:pt>
                <c:pt idx="8137">
                  <c:v>76336.633000000002</c:v>
                </c:pt>
                <c:pt idx="8138">
                  <c:v>76338.633000000002</c:v>
                </c:pt>
                <c:pt idx="8139">
                  <c:v>76340.633000000002</c:v>
                </c:pt>
                <c:pt idx="8140">
                  <c:v>76342.633000000002</c:v>
                </c:pt>
                <c:pt idx="8141">
                  <c:v>76344.633000000002</c:v>
                </c:pt>
                <c:pt idx="8142">
                  <c:v>76346.633000000002</c:v>
                </c:pt>
                <c:pt idx="8143">
                  <c:v>76348.633000000002</c:v>
                </c:pt>
                <c:pt idx="8144">
                  <c:v>76350.633000000002</c:v>
                </c:pt>
                <c:pt idx="8145">
                  <c:v>76352.633000000002</c:v>
                </c:pt>
                <c:pt idx="8146">
                  <c:v>76354.633000000002</c:v>
                </c:pt>
                <c:pt idx="8147">
                  <c:v>76356.633000000002</c:v>
                </c:pt>
                <c:pt idx="8148">
                  <c:v>76358.633000000002</c:v>
                </c:pt>
                <c:pt idx="8149">
                  <c:v>76360.633000000002</c:v>
                </c:pt>
                <c:pt idx="8150">
                  <c:v>76362.633000000002</c:v>
                </c:pt>
                <c:pt idx="8151">
                  <c:v>76364.633000000002</c:v>
                </c:pt>
                <c:pt idx="8152">
                  <c:v>76396.633000000002</c:v>
                </c:pt>
                <c:pt idx="8153">
                  <c:v>76426.633000000002</c:v>
                </c:pt>
                <c:pt idx="8154">
                  <c:v>76456.633000000002</c:v>
                </c:pt>
                <c:pt idx="8155">
                  <c:v>76486.633000000002</c:v>
                </c:pt>
                <c:pt idx="8156">
                  <c:v>76516.633000000002</c:v>
                </c:pt>
                <c:pt idx="8157">
                  <c:v>76546.633000000002</c:v>
                </c:pt>
                <c:pt idx="8158">
                  <c:v>76576.633000000002</c:v>
                </c:pt>
                <c:pt idx="8159">
                  <c:v>76580.015999999989</c:v>
                </c:pt>
                <c:pt idx="8160">
                  <c:v>76582.015999999989</c:v>
                </c:pt>
                <c:pt idx="8161">
                  <c:v>76584.015999999989</c:v>
                </c:pt>
                <c:pt idx="8162">
                  <c:v>76586.015999999989</c:v>
                </c:pt>
                <c:pt idx="8163">
                  <c:v>76588.015999999989</c:v>
                </c:pt>
                <c:pt idx="8164">
                  <c:v>76590.015999999989</c:v>
                </c:pt>
                <c:pt idx="8165">
                  <c:v>76592.015999999989</c:v>
                </c:pt>
                <c:pt idx="8166">
                  <c:v>76594.015999999989</c:v>
                </c:pt>
                <c:pt idx="8167">
                  <c:v>76596.015999999989</c:v>
                </c:pt>
                <c:pt idx="8168">
                  <c:v>76598.015999999989</c:v>
                </c:pt>
                <c:pt idx="8169">
                  <c:v>76600.015999999989</c:v>
                </c:pt>
                <c:pt idx="8170">
                  <c:v>76602.015999999989</c:v>
                </c:pt>
                <c:pt idx="8171">
                  <c:v>76604.015999999989</c:v>
                </c:pt>
                <c:pt idx="8172">
                  <c:v>76606.015999999989</c:v>
                </c:pt>
                <c:pt idx="8173">
                  <c:v>76608.015999999989</c:v>
                </c:pt>
                <c:pt idx="8174">
                  <c:v>76610.015999999989</c:v>
                </c:pt>
                <c:pt idx="8175">
                  <c:v>76612.015999999989</c:v>
                </c:pt>
                <c:pt idx="8176">
                  <c:v>76614.015999999989</c:v>
                </c:pt>
                <c:pt idx="8177">
                  <c:v>76616.015999999989</c:v>
                </c:pt>
                <c:pt idx="8178">
                  <c:v>76618.015999999989</c:v>
                </c:pt>
                <c:pt idx="8179">
                  <c:v>76620.015999999989</c:v>
                </c:pt>
                <c:pt idx="8180">
                  <c:v>76622.015999999989</c:v>
                </c:pt>
                <c:pt idx="8181">
                  <c:v>76624.015999999989</c:v>
                </c:pt>
                <c:pt idx="8182">
                  <c:v>76626.015999999989</c:v>
                </c:pt>
                <c:pt idx="8183">
                  <c:v>76628.015999999989</c:v>
                </c:pt>
                <c:pt idx="8184">
                  <c:v>76630.015999999989</c:v>
                </c:pt>
                <c:pt idx="8185">
                  <c:v>76632.015999999989</c:v>
                </c:pt>
                <c:pt idx="8186">
                  <c:v>76634.015999999989</c:v>
                </c:pt>
                <c:pt idx="8187">
                  <c:v>76636.015999999989</c:v>
                </c:pt>
                <c:pt idx="8188">
                  <c:v>76638.015999999989</c:v>
                </c:pt>
                <c:pt idx="8189">
                  <c:v>76640.015999999989</c:v>
                </c:pt>
                <c:pt idx="8190">
                  <c:v>76642.015999999989</c:v>
                </c:pt>
                <c:pt idx="8191">
                  <c:v>76644.015999999989</c:v>
                </c:pt>
                <c:pt idx="8192">
                  <c:v>76646.015999999989</c:v>
                </c:pt>
                <c:pt idx="8193">
                  <c:v>76648.015999999989</c:v>
                </c:pt>
                <c:pt idx="8194">
                  <c:v>76650.015999999989</c:v>
                </c:pt>
                <c:pt idx="8195">
                  <c:v>76652.015999999989</c:v>
                </c:pt>
                <c:pt idx="8196">
                  <c:v>76654.015999999989</c:v>
                </c:pt>
                <c:pt idx="8197">
                  <c:v>76656.015999999989</c:v>
                </c:pt>
                <c:pt idx="8198">
                  <c:v>76658.015999999989</c:v>
                </c:pt>
                <c:pt idx="8199">
                  <c:v>76660.015999999989</c:v>
                </c:pt>
                <c:pt idx="8200">
                  <c:v>76662.015999999989</c:v>
                </c:pt>
                <c:pt idx="8201">
                  <c:v>76664.015999999989</c:v>
                </c:pt>
                <c:pt idx="8202">
                  <c:v>76666.015999999989</c:v>
                </c:pt>
                <c:pt idx="8203">
                  <c:v>76668.015999999989</c:v>
                </c:pt>
                <c:pt idx="8204">
                  <c:v>76670.015999999989</c:v>
                </c:pt>
                <c:pt idx="8205">
                  <c:v>76672.015999999989</c:v>
                </c:pt>
                <c:pt idx="8206">
                  <c:v>76674.015999999989</c:v>
                </c:pt>
                <c:pt idx="8207">
                  <c:v>76676.015999999989</c:v>
                </c:pt>
                <c:pt idx="8208">
                  <c:v>76678.015999999989</c:v>
                </c:pt>
                <c:pt idx="8209">
                  <c:v>76680.015999999989</c:v>
                </c:pt>
                <c:pt idx="8210">
                  <c:v>76682.015999999989</c:v>
                </c:pt>
                <c:pt idx="8211">
                  <c:v>76684.015999999989</c:v>
                </c:pt>
                <c:pt idx="8212">
                  <c:v>76686.015999999989</c:v>
                </c:pt>
                <c:pt idx="8213">
                  <c:v>76688.015999999989</c:v>
                </c:pt>
                <c:pt idx="8214">
                  <c:v>76690.015999999989</c:v>
                </c:pt>
                <c:pt idx="8215">
                  <c:v>76692.015999999989</c:v>
                </c:pt>
                <c:pt idx="8216">
                  <c:v>76694.015999999989</c:v>
                </c:pt>
                <c:pt idx="8217">
                  <c:v>76696.015999999989</c:v>
                </c:pt>
                <c:pt idx="8218">
                  <c:v>76698.015999999989</c:v>
                </c:pt>
                <c:pt idx="8219">
                  <c:v>76700.015999999989</c:v>
                </c:pt>
                <c:pt idx="8220">
                  <c:v>76702.015999999989</c:v>
                </c:pt>
                <c:pt idx="8221">
                  <c:v>76704.015999999989</c:v>
                </c:pt>
                <c:pt idx="8222">
                  <c:v>76706.015999999989</c:v>
                </c:pt>
                <c:pt idx="8223">
                  <c:v>76708.015999999989</c:v>
                </c:pt>
                <c:pt idx="8224">
                  <c:v>76710.015999999989</c:v>
                </c:pt>
                <c:pt idx="8225">
                  <c:v>76712.015999999989</c:v>
                </c:pt>
                <c:pt idx="8226">
                  <c:v>76714.015999999989</c:v>
                </c:pt>
                <c:pt idx="8227">
                  <c:v>76716.015999999989</c:v>
                </c:pt>
                <c:pt idx="8228">
                  <c:v>76718.015999999989</c:v>
                </c:pt>
                <c:pt idx="8229">
                  <c:v>76720.015999999989</c:v>
                </c:pt>
                <c:pt idx="8230">
                  <c:v>76722.015999999989</c:v>
                </c:pt>
                <c:pt idx="8231">
                  <c:v>76724.015999999989</c:v>
                </c:pt>
                <c:pt idx="8232">
                  <c:v>76726.015999999989</c:v>
                </c:pt>
                <c:pt idx="8233">
                  <c:v>76728.015999999989</c:v>
                </c:pt>
                <c:pt idx="8234">
                  <c:v>76730.015999999989</c:v>
                </c:pt>
                <c:pt idx="8235">
                  <c:v>76732.015999999989</c:v>
                </c:pt>
                <c:pt idx="8236">
                  <c:v>76734.015999999989</c:v>
                </c:pt>
                <c:pt idx="8237">
                  <c:v>76736.015999999989</c:v>
                </c:pt>
                <c:pt idx="8238">
                  <c:v>76738.015999999989</c:v>
                </c:pt>
                <c:pt idx="8239">
                  <c:v>76740.015999999989</c:v>
                </c:pt>
                <c:pt idx="8240">
                  <c:v>76742.015999999989</c:v>
                </c:pt>
                <c:pt idx="8241">
                  <c:v>76744.015999999989</c:v>
                </c:pt>
                <c:pt idx="8242">
                  <c:v>76746.015999999989</c:v>
                </c:pt>
                <c:pt idx="8243">
                  <c:v>76748.015999999989</c:v>
                </c:pt>
                <c:pt idx="8244">
                  <c:v>76750.015999999989</c:v>
                </c:pt>
                <c:pt idx="8245">
                  <c:v>76752.015999999989</c:v>
                </c:pt>
                <c:pt idx="8246">
                  <c:v>76754.015999999989</c:v>
                </c:pt>
                <c:pt idx="8247">
                  <c:v>76756.015999999989</c:v>
                </c:pt>
                <c:pt idx="8248">
                  <c:v>76758.015999999989</c:v>
                </c:pt>
                <c:pt idx="8249">
                  <c:v>76760.015999999989</c:v>
                </c:pt>
                <c:pt idx="8250">
                  <c:v>76762.015999999989</c:v>
                </c:pt>
                <c:pt idx="8251">
                  <c:v>76764.015999999989</c:v>
                </c:pt>
                <c:pt idx="8252">
                  <c:v>76766.015999999989</c:v>
                </c:pt>
                <c:pt idx="8253">
                  <c:v>76768.015999999989</c:v>
                </c:pt>
                <c:pt idx="8254">
                  <c:v>76770.015999999989</c:v>
                </c:pt>
                <c:pt idx="8255">
                  <c:v>76772.015999999989</c:v>
                </c:pt>
                <c:pt idx="8256">
                  <c:v>76774.015999999989</c:v>
                </c:pt>
                <c:pt idx="8257">
                  <c:v>76776.015999999989</c:v>
                </c:pt>
                <c:pt idx="8258">
                  <c:v>76778.015999999989</c:v>
                </c:pt>
                <c:pt idx="8259">
                  <c:v>76780.015999999989</c:v>
                </c:pt>
                <c:pt idx="8260">
                  <c:v>76782.015999999989</c:v>
                </c:pt>
                <c:pt idx="8261">
                  <c:v>76784.015999999989</c:v>
                </c:pt>
                <c:pt idx="8262">
                  <c:v>76786.015999999989</c:v>
                </c:pt>
                <c:pt idx="8263">
                  <c:v>76788.015999999989</c:v>
                </c:pt>
                <c:pt idx="8264">
                  <c:v>76790.015999999989</c:v>
                </c:pt>
                <c:pt idx="8265">
                  <c:v>76792.015999999989</c:v>
                </c:pt>
                <c:pt idx="8266">
                  <c:v>76794.015999999989</c:v>
                </c:pt>
                <c:pt idx="8267">
                  <c:v>76796.015999999989</c:v>
                </c:pt>
                <c:pt idx="8268">
                  <c:v>76798.015999999989</c:v>
                </c:pt>
                <c:pt idx="8269">
                  <c:v>76800.015999999989</c:v>
                </c:pt>
                <c:pt idx="8270">
                  <c:v>76802.015999999989</c:v>
                </c:pt>
                <c:pt idx="8271">
                  <c:v>76804.015999999989</c:v>
                </c:pt>
                <c:pt idx="8272">
                  <c:v>76806.015999999989</c:v>
                </c:pt>
                <c:pt idx="8273">
                  <c:v>76808.015999999989</c:v>
                </c:pt>
                <c:pt idx="8274">
                  <c:v>76810.015999999989</c:v>
                </c:pt>
                <c:pt idx="8275">
                  <c:v>76812.015999999989</c:v>
                </c:pt>
                <c:pt idx="8276">
                  <c:v>76814.015999999989</c:v>
                </c:pt>
                <c:pt idx="8277">
                  <c:v>76816.015999999989</c:v>
                </c:pt>
                <c:pt idx="8278">
                  <c:v>76818.015999999989</c:v>
                </c:pt>
                <c:pt idx="8279">
                  <c:v>76820.015999999989</c:v>
                </c:pt>
                <c:pt idx="8280">
                  <c:v>76822.015999999989</c:v>
                </c:pt>
                <c:pt idx="8281">
                  <c:v>76824.015999999989</c:v>
                </c:pt>
                <c:pt idx="8282">
                  <c:v>76826.015999999989</c:v>
                </c:pt>
                <c:pt idx="8283">
                  <c:v>76828.015999999989</c:v>
                </c:pt>
                <c:pt idx="8284">
                  <c:v>76830.015999999989</c:v>
                </c:pt>
                <c:pt idx="8285">
                  <c:v>76832.015999999989</c:v>
                </c:pt>
                <c:pt idx="8286">
                  <c:v>76834.015999999989</c:v>
                </c:pt>
                <c:pt idx="8287">
                  <c:v>76836.015999999989</c:v>
                </c:pt>
                <c:pt idx="8288">
                  <c:v>76838.015999999989</c:v>
                </c:pt>
                <c:pt idx="8289">
                  <c:v>76840.015999999989</c:v>
                </c:pt>
                <c:pt idx="8290">
                  <c:v>76842.015999999989</c:v>
                </c:pt>
                <c:pt idx="8291">
                  <c:v>76844.015999999989</c:v>
                </c:pt>
                <c:pt idx="8292">
                  <c:v>76846.015999999989</c:v>
                </c:pt>
                <c:pt idx="8293">
                  <c:v>76848.015999999989</c:v>
                </c:pt>
                <c:pt idx="8294">
                  <c:v>76850.015999999989</c:v>
                </c:pt>
                <c:pt idx="8295">
                  <c:v>76852.015999999989</c:v>
                </c:pt>
                <c:pt idx="8296">
                  <c:v>76854.015999999989</c:v>
                </c:pt>
                <c:pt idx="8297">
                  <c:v>76856.015999999989</c:v>
                </c:pt>
                <c:pt idx="8298">
                  <c:v>76858.015999999989</c:v>
                </c:pt>
                <c:pt idx="8299">
                  <c:v>76860.015999999989</c:v>
                </c:pt>
                <c:pt idx="8300">
                  <c:v>76862.015999999989</c:v>
                </c:pt>
                <c:pt idx="8301">
                  <c:v>76864.015999999989</c:v>
                </c:pt>
                <c:pt idx="8302">
                  <c:v>76866.015999999989</c:v>
                </c:pt>
                <c:pt idx="8303">
                  <c:v>76868.015999999989</c:v>
                </c:pt>
                <c:pt idx="8304">
                  <c:v>76870.015999999989</c:v>
                </c:pt>
                <c:pt idx="8305">
                  <c:v>76872.015999999989</c:v>
                </c:pt>
                <c:pt idx="8306">
                  <c:v>76874.015999999989</c:v>
                </c:pt>
                <c:pt idx="8307">
                  <c:v>76876.015999999989</c:v>
                </c:pt>
                <c:pt idx="8308">
                  <c:v>76878.015999999989</c:v>
                </c:pt>
                <c:pt idx="8309">
                  <c:v>76880.015999999989</c:v>
                </c:pt>
                <c:pt idx="8310">
                  <c:v>76882.015999999989</c:v>
                </c:pt>
                <c:pt idx="8311">
                  <c:v>76884.015999999989</c:v>
                </c:pt>
                <c:pt idx="8312">
                  <c:v>76886.015999999989</c:v>
                </c:pt>
                <c:pt idx="8313">
                  <c:v>76888.015999999989</c:v>
                </c:pt>
                <c:pt idx="8314">
                  <c:v>76890.015999999989</c:v>
                </c:pt>
                <c:pt idx="8315">
                  <c:v>76892.015999999989</c:v>
                </c:pt>
                <c:pt idx="8316">
                  <c:v>76894.015999999989</c:v>
                </c:pt>
                <c:pt idx="8317">
                  <c:v>76896.015999999989</c:v>
                </c:pt>
                <c:pt idx="8318">
                  <c:v>76898.015999999989</c:v>
                </c:pt>
                <c:pt idx="8319">
                  <c:v>76900.015999999989</c:v>
                </c:pt>
                <c:pt idx="8320">
                  <c:v>76902.015999999989</c:v>
                </c:pt>
                <c:pt idx="8321">
                  <c:v>76904.015999999989</c:v>
                </c:pt>
                <c:pt idx="8322">
                  <c:v>76906.015999999989</c:v>
                </c:pt>
                <c:pt idx="8323">
                  <c:v>76908.015999999989</c:v>
                </c:pt>
                <c:pt idx="8324">
                  <c:v>76910.015999999989</c:v>
                </c:pt>
                <c:pt idx="8325">
                  <c:v>76912.015999999989</c:v>
                </c:pt>
                <c:pt idx="8326">
                  <c:v>76914.015999999989</c:v>
                </c:pt>
                <c:pt idx="8327">
                  <c:v>76916.015999999989</c:v>
                </c:pt>
                <c:pt idx="8328">
                  <c:v>76918.015999999989</c:v>
                </c:pt>
                <c:pt idx="8329">
                  <c:v>76920.015999999989</c:v>
                </c:pt>
                <c:pt idx="8330">
                  <c:v>76922.015999999989</c:v>
                </c:pt>
                <c:pt idx="8331">
                  <c:v>76924.015999999989</c:v>
                </c:pt>
                <c:pt idx="8332">
                  <c:v>76926.015999999989</c:v>
                </c:pt>
                <c:pt idx="8333">
                  <c:v>76928.015999999989</c:v>
                </c:pt>
                <c:pt idx="8334">
                  <c:v>76930.015999999989</c:v>
                </c:pt>
                <c:pt idx="8335">
                  <c:v>76932.015999999989</c:v>
                </c:pt>
                <c:pt idx="8336">
                  <c:v>76934.015999999989</c:v>
                </c:pt>
                <c:pt idx="8337">
                  <c:v>76936.015999999989</c:v>
                </c:pt>
                <c:pt idx="8338">
                  <c:v>76938.015999999989</c:v>
                </c:pt>
                <c:pt idx="8339">
                  <c:v>76940.015999999989</c:v>
                </c:pt>
                <c:pt idx="8340">
                  <c:v>76942.015999999989</c:v>
                </c:pt>
                <c:pt idx="8341">
                  <c:v>76944.015999999989</c:v>
                </c:pt>
                <c:pt idx="8342">
                  <c:v>76946.015999999989</c:v>
                </c:pt>
                <c:pt idx="8343">
                  <c:v>76948.015999999989</c:v>
                </c:pt>
                <c:pt idx="8344">
                  <c:v>76950.015999999989</c:v>
                </c:pt>
                <c:pt idx="8345">
                  <c:v>76952.015999999989</c:v>
                </c:pt>
                <c:pt idx="8346">
                  <c:v>76954.015999999989</c:v>
                </c:pt>
                <c:pt idx="8347">
                  <c:v>76956.015999999989</c:v>
                </c:pt>
                <c:pt idx="8348">
                  <c:v>76958.015999999989</c:v>
                </c:pt>
                <c:pt idx="8349">
                  <c:v>76960.015999999989</c:v>
                </c:pt>
                <c:pt idx="8350">
                  <c:v>76962.015999999989</c:v>
                </c:pt>
                <c:pt idx="8351">
                  <c:v>76964.015999999989</c:v>
                </c:pt>
                <c:pt idx="8352">
                  <c:v>76966.015999999989</c:v>
                </c:pt>
                <c:pt idx="8353">
                  <c:v>76968.015999999989</c:v>
                </c:pt>
                <c:pt idx="8354">
                  <c:v>76970.015999999989</c:v>
                </c:pt>
                <c:pt idx="8355">
                  <c:v>76972.015999999989</c:v>
                </c:pt>
                <c:pt idx="8356">
                  <c:v>76974.015999999989</c:v>
                </c:pt>
                <c:pt idx="8357">
                  <c:v>76976.015999999989</c:v>
                </c:pt>
                <c:pt idx="8358">
                  <c:v>76978.015999999989</c:v>
                </c:pt>
                <c:pt idx="8359">
                  <c:v>76980.015999999989</c:v>
                </c:pt>
                <c:pt idx="8360">
                  <c:v>76982.015999999989</c:v>
                </c:pt>
                <c:pt idx="8361">
                  <c:v>76984.015999999989</c:v>
                </c:pt>
                <c:pt idx="8362">
                  <c:v>76986.015999999989</c:v>
                </c:pt>
                <c:pt idx="8363">
                  <c:v>76988.015999999989</c:v>
                </c:pt>
                <c:pt idx="8364">
                  <c:v>76990.015999999989</c:v>
                </c:pt>
                <c:pt idx="8365">
                  <c:v>76992.015999999989</c:v>
                </c:pt>
                <c:pt idx="8366">
                  <c:v>76994.015999999989</c:v>
                </c:pt>
                <c:pt idx="8367">
                  <c:v>76996.015999999989</c:v>
                </c:pt>
                <c:pt idx="8368">
                  <c:v>76998.015999999989</c:v>
                </c:pt>
                <c:pt idx="8369">
                  <c:v>77000.015999999989</c:v>
                </c:pt>
                <c:pt idx="8370">
                  <c:v>77002.015999999989</c:v>
                </c:pt>
                <c:pt idx="8371">
                  <c:v>77004.015999999989</c:v>
                </c:pt>
                <c:pt idx="8372">
                  <c:v>77006.015999999989</c:v>
                </c:pt>
                <c:pt idx="8373">
                  <c:v>77008.015999999989</c:v>
                </c:pt>
                <c:pt idx="8374">
                  <c:v>77010.015999999989</c:v>
                </c:pt>
                <c:pt idx="8375">
                  <c:v>77012.015999999989</c:v>
                </c:pt>
                <c:pt idx="8376">
                  <c:v>77014.015999999989</c:v>
                </c:pt>
                <c:pt idx="8377">
                  <c:v>77016.015999999989</c:v>
                </c:pt>
                <c:pt idx="8378">
                  <c:v>77018.015999999989</c:v>
                </c:pt>
                <c:pt idx="8379">
                  <c:v>77020.015999999989</c:v>
                </c:pt>
                <c:pt idx="8380">
                  <c:v>77022.015999999989</c:v>
                </c:pt>
                <c:pt idx="8381">
                  <c:v>77024.015999999989</c:v>
                </c:pt>
                <c:pt idx="8382">
                  <c:v>77026.015999999989</c:v>
                </c:pt>
                <c:pt idx="8383">
                  <c:v>77028.015999999989</c:v>
                </c:pt>
                <c:pt idx="8384">
                  <c:v>77030.015999999989</c:v>
                </c:pt>
                <c:pt idx="8385">
                  <c:v>77032.015999999989</c:v>
                </c:pt>
                <c:pt idx="8386">
                  <c:v>77034.015999999989</c:v>
                </c:pt>
                <c:pt idx="8387">
                  <c:v>77036.015999999989</c:v>
                </c:pt>
                <c:pt idx="8388">
                  <c:v>77038.015999999989</c:v>
                </c:pt>
                <c:pt idx="8389">
                  <c:v>77040.015999999989</c:v>
                </c:pt>
                <c:pt idx="8390">
                  <c:v>77042.015999999989</c:v>
                </c:pt>
                <c:pt idx="8391">
                  <c:v>77044.015999999989</c:v>
                </c:pt>
                <c:pt idx="8392">
                  <c:v>77046.015999999989</c:v>
                </c:pt>
                <c:pt idx="8393">
                  <c:v>77048.015999999989</c:v>
                </c:pt>
                <c:pt idx="8394">
                  <c:v>77050.015999999989</c:v>
                </c:pt>
                <c:pt idx="8395">
                  <c:v>77052.015999999989</c:v>
                </c:pt>
                <c:pt idx="8396">
                  <c:v>77054.015999999989</c:v>
                </c:pt>
                <c:pt idx="8397">
                  <c:v>77056.015999999989</c:v>
                </c:pt>
                <c:pt idx="8398">
                  <c:v>77058.015999999989</c:v>
                </c:pt>
                <c:pt idx="8399">
                  <c:v>77060.015999999989</c:v>
                </c:pt>
                <c:pt idx="8400">
                  <c:v>77062.015999999989</c:v>
                </c:pt>
                <c:pt idx="8401">
                  <c:v>77064.015999999989</c:v>
                </c:pt>
                <c:pt idx="8402">
                  <c:v>77066.015999999989</c:v>
                </c:pt>
                <c:pt idx="8403">
                  <c:v>77068.015999999989</c:v>
                </c:pt>
                <c:pt idx="8404">
                  <c:v>77070.015999999989</c:v>
                </c:pt>
                <c:pt idx="8405">
                  <c:v>77072.015999999989</c:v>
                </c:pt>
                <c:pt idx="8406">
                  <c:v>77074.015999999989</c:v>
                </c:pt>
                <c:pt idx="8407">
                  <c:v>77076.015999999989</c:v>
                </c:pt>
                <c:pt idx="8408">
                  <c:v>77078.015999999989</c:v>
                </c:pt>
                <c:pt idx="8409">
                  <c:v>77080.015999999989</c:v>
                </c:pt>
                <c:pt idx="8410">
                  <c:v>77082.015999999989</c:v>
                </c:pt>
                <c:pt idx="8411">
                  <c:v>77084.015999999989</c:v>
                </c:pt>
                <c:pt idx="8412">
                  <c:v>77086.015999999989</c:v>
                </c:pt>
                <c:pt idx="8413">
                  <c:v>77088.015999999989</c:v>
                </c:pt>
                <c:pt idx="8414">
                  <c:v>77090.015999999989</c:v>
                </c:pt>
                <c:pt idx="8415">
                  <c:v>77092.015999999989</c:v>
                </c:pt>
                <c:pt idx="8416">
                  <c:v>77094.015999999989</c:v>
                </c:pt>
                <c:pt idx="8417">
                  <c:v>77096.015999999989</c:v>
                </c:pt>
                <c:pt idx="8418">
                  <c:v>77098.015999999989</c:v>
                </c:pt>
                <c:pt idx="8419">
                  <c:v>77100.015999999989</c:v>
                </c:pt>
                <c:pt idx="8420">
                  <c:v>77102.015999999989</c:v>
                </c:pt>
                <c:pt idx="8421">
                  <c:v>77104.015999999989</c:v>
                </c:pt>
                <c:pt idx="8422">
                  <c:v>77106.015999999989</c:v>
                </c:pt>
                <c:pt idx="8423">
                  <c:v>77108.015999999989</c:v>
                </c:pt>
                <c:pt idx="8424">
                  <c:v>77110.015999999989</c:v>
                </c:pt>
                <c:pt idx="8425">
                  <c:v>77112.015999999989</c:v>
                </c:pt>
                <c:pt idx="8426">
                  <c:v>77114.015999999989</c:v>
                </c:pt>
                <c:pt idx="8427">
                  <c:v>77116.015999999989</c:v>
                </c:pt>
                <c:pt idx="8428">
                  <c:v>77118.015999999989</c:v>
                </c:pt>
                <c:pt idx="8429">
                  <c:v>77120.015999999989</c:v>
                </c:pt>
                <c:pt idx="8430">
                  <c:v>77122.015999999989</c:v>
                </c:pt>
                <c:pt idx="8431">
                  <c:v>77124.015999999989</c:v>
                </c:pt>
                <c:pt idx="8432">
                  <c:v>77126.015999999989</c:v>
                </c:pt>
                <c:pt idx="8433">
                  <c:v>77128.015999999989</c:v>
                </c:pt>
                <c:pt idx="8434">
                  <c:v>77130.015999999989</c:v>
                </c:pt>
                <c:pt idx="8435">
                  <c:v>77132.015999999989</c:v>
                </c:pt>
                <c:pt idx="8436">
                  <c:v>77134.015999999989</c:v>
                </c:pt>
                <c:pt idx="8437">
                  <c:v>77136.015999999989</c:v>
                </c:pt>
                <c:pt idx="8438">
                  <c:v>77138.015999999989</c:v>
                </c:pt>
                <c:pt idx="8439">
                  <c:v>77140.015999999989</c:v>
                </c:pt>
                <c:pt idx="8440">
                  <c:v>77142.015999999989</c:v>
                </c:pt>
                <c:pt idx="8441">
                  <c:v>77144.015999999989</c:v>
                </c:pt>
                <c:pt idx="8442">
                  <c:v>77146.015999999989</c:v>
                </c:pt>
                <c:pt idx="8443">
                  <c:v>77148.015999999989</c:v>
                </c:pt>
                <c:pt idx="8444">
                  <c:v>77150.015999999989</c:v>
                </c:pt>
                <c:pt idx="8445">
                  <c:v>77152.015999999989</c:v>
                </c:pt>
                <c:pt idx="8446">
                  <c:v>77154.015999999989</c:v>
                </c:pt>
                <c:pt idx="8447">
                  <c:v>77156.015999999989</c:v>
                </c:pt>
                <c:pt idx="8448">
                  <c:v>77158.015999999989</c:v>
                </c:pt>
                <c:pt idx="8449">
                  <c:v>77160.015999999989</c:v>
                </c:pt>
                <c:pt idx="8450">
                  <c:v>77162.015999999989</c:v>
                </c:pt>
                <c:pt idx="8451">
                  <c:v>77164.015999999989</c:v>
                </c:pt>
                <c:pt idx="8452">
                  <c:v>77166.015999999989</c:v>
                </c:pt>
                <c:pt idx="8453">
                  <c:v>77168.015999999989</c:v>
                </c:pt>
                <c:pt idx="8454">
                  <c:v>77170.015999999989</c:v>
                </c:pt>
                <c:pt idx="8455">
                  <c:v>77172.015999999989</c:v>
                </c:pt>
                <c:pt idx="8456">
                  <c:v>77174.015999999989</c:v>
                </c:pt>
                <c:pt idx="8457">
                  <c:v>77176.015999999989</c:v>
                </c:pt>
                <c:pt idx="8458">
                  <c:v>77178.015999999989</c:v>
                </c:pt>
                <c:pt idx="8459">
                  <c:v>77180.015999999989</c:v>
                </c:pt>
                <c:pt idx="8460">
                  <c:v>77182.015999999989</c:v>
                </c:pt>
                <c:pt idx="8461">
                  <c:v>77184.015999999989</c:v>
                </c:pt>
                <c:pt idx="8462">
                  <c:v>77186.015999999989</c:v>
                </c:pt>
                <c:pt idx="8463">
                  <c:v>77188.015999999989</c:v>
                </c:pt>
                <c:pt idx="8464">
                  <c:v>77190.015999999989</c:v>
                </c:pt>
                <c:pt idx="8465">
                  <c:v>77192.015999999989</c:v>
                </c:pt>
                <c:pt idx="8466">
                  <c:v>77194.015999999989</c:v>
                </c:pt>
                <c:pt idx="8467">
                  <c:v>77196.015999999989</c:v>
                </c:pt>
                <c:pt idx="8468">
                  <c:v>77198.015999999989</c:v>
                </c:pt>
                <c:pt idx="8469">
                  <c:v>77200.015999999989</c:v>
                </c:pt>
                <c:pt idx="8470">
                  <c:v>77202.015999999989</c:v>
                </c:pt>
                <c:pt idx="8471">
                  <c:v>77204.015999999989</c:v>
                </c:pt>
                <c:pt idx="8472">
                  <c:v>77206.015999999989</c:v>
                </c:pt>
                <c:pt idx="8473">
                  <c:v>77208.015999999989</c:v>
                </c:pt>
                <c:pt idx="8474">
                  <c:v>77210.015999999989</c:v>
                </c:pt>
                <c:pt idx="8475">
                  <c:v>77212.015999999989</c:v>
                </c:pt>
                <c:pt idx="8476">
                  <c:v>77214.015999999989</c:v>
                </c:pt>
                <c:pt idx="8477">
                  <c:v>77216.015999999989</c:v>
                </c:pt>
                <c:pt idx="8478">
                  <c:v>77218.015999999989</c:v>
                </c:pt>
                <c:pt idx="8479">
                  <c:v>77220.015999999989</c:v>
                </c:pt>
                <c:pt idx="8480">
                  <c:v>77222.015999999989</c:v>
                </c:pt>
                <c:pt idx="8481">
                  <c:v>77224.015999999989</c:v>
                </c:pt>
                <c:pt idx="8482">
                  <c:v>77226.015999999989</c:v>
                </c:pt>
                <c:pt idx="8483">
                  <c:v>77228.015999999989</c:v>
                </c:pt>
                <c:pt idx="8484">
                  <c:v>77230.015999999989</c:v>
                </c:pt>
                <c:pt idx="8485">
                  <c:v>77232.015999999989</c:v>
                </c:pt>
                <c:pt idx="8486">
                  <c:v>77234.015999999989</c:v>
                </c:pt>
                <c:pt idx="8487">
                  <c:v>77236.015999999989</c:v>
                </c:pt>
                <c:pt idx="8488">
                  <c:v>77238.015999999989</c:v>
                </c:pt>
                <c:pt idx="8489">
                  <c:v>77240.015999999989</c:v>
                </c:pt>
                <c:pt idx="8490">
                  <c:v>77242.015999999989</c:v>
                </c:pt>
                <c:pt idx="8491">
                  <c:v>77244.015999999989</c:v>
                </c:pt>
                <c:pt idx="8492">
                  <c:v>77246.015999999989</c:v>
                </c:pt>
                <c:pt idx="8493">
                  <c:v>77248.015999999989</c:v>
                </c:pt>
                <c:pt idx="8494">
                  <c:v>77250.015999999989</c:v>
                </c:pt>
                <c:pt idx="8495">
                  <c:v>77252.015999999989</c:v>
                </c:pt>
                <c:pt idx="8496">
                  <c:v>77254.015999999989</c:v>
                </c:pt>
                <c:pt idx="8497">
                  <c:v>77256.015999999989</c:v>
                </c:pt>
                <c:pt idx="8498">
                  <c:v>77258.015999999989</c:v>
                </c:pt>
                <c:pt idx="8499">
                  <c:v>77260.015999999989</c:v>
                </c:pt>
                <c:pt idx="8500">
                  <c:v>77262.015999999989</c:v>
                </c:pt>
                <c:pt idx="8501">
                  <c:v>77264.015999999989</c:v>
                </c:pt>
                <c:pt idx="8502">
                  <c:v>77266.015999999989</c:v>
                </c:pt>
                <c:pt idx="8503">
                  <c:v>77268.015999999989</c:v>
                </c:pt>
                <c:pt idx="8504">
                  <c:v>77270.015999999989</c:v>
                </c:pt>
                <c:pt idx="8505">
                  <c:v>77272.015999999989</c:v>
                </c:pt>
                <c:pt idx="8506">
                  <c:v>77274.015999999989</c:v>
                </c:pt>
                <c:pt idx="8507">
                  <c:v>77276.015999999989</c:v>
                </c:pt>
                <c:pt idx="8508">
                  <c:v>77278.015999999989</c:v>
                </c:pt>
                <c:pt idx="8509">
                  <c:v>77280.015999999989</c:v>
                </c:pt>
                <c:pt idx="8510">
                  <c:v>77282.015999999989</c:v>
                </c:pt>
                <c:pt idx="8511">
                  <c:v>77284.015999999989</c:v>
                </c:pt>
                <c:pt idx="8512">
                  <c:v>77286.015999999989</c:v>
                </c:pt>
                <c:pt idx="8513">
                  <c:v>77288.015999999989</c:v>
                </c:pt>
                <c:pt idx="8514">
                  <c:v>77290.015999999989</c:v>
                </c:pt>
                <c:pt idx="8515">
                  <c:v>77292.015999999989</c:v>
                </c:pt>
                <c:pt idx="8516">
                  <c:v>77294.015999999989</c:v>
                </c:pt>
                <c:pt idx="8517">
                  <c:v>77296.015999999989</c:v>
                </c:pt>
                <c:pt idx="8518">
                  <c:v>77298.015999999989</c:v>
                </c:pt>
                <c:pt idx="8519">
                  <c:v>77300.015999999989</c:v>
                </c:pt>
                <c:pt idx="8520">
                  <c:v>77302.015999999989</c:v>
                </c:pt>
                <c:pt idx="8521">
                  <c:v>77304.015999999989</c:v>
                </c:pt>
                <c:pt idx="8522">
                  <c:v>77306.015999999989</c:v>
                </c:pt>
                <c:pt idx="8523">
                  <c:v>77308.015999999989</c:v>
                </c:pt>
                <c:pt idx="8524">
                  <c:v>77310.015999999989</c:v>
                </c:pt>
                <c:pt idx="8525">
                  <c:v>77312.015999999989</c:v>
                </c:pt>
                <c:pt idx="8526">
                  <c:v>77314.015999999989</c:v>
                </c:pt>
                <c:pt idx="8527">
                  <c:v>77316.015999999989</c:v>
                </c:pt>
                <c:pt idx="8528">
                  <c:v>77318.015999999989</c:v>
                </c:pt>
                <c:pt idx="8529">
                  <c:v>77320.015999999989</c:v>
                </c:pt>
                <c:pt idx="8530">
                  <c:v>77322.015999999989</c:v>
                </c:pt>
                <c:pt idx="8531">
                  <c:v>77324.015999999989</c:v>
                </c:pt>
                <c:pt idx="8532">
                  <c:v>77326.015999999989</c:v>
                </c:pt>
                <c:pt idx="8533">
                  <c:v>77328.015999999989</c:v>
                </c:pt>
                <c:pt idx="8534">
                  <c:v>77330.015999999989</c:v>
                </c:pt>
                <c:pt idx="8535">
                  <c:v>77332.015999999989</c:v>
                </c:pt>
                <c:pt idx="8536">
                  <c:v>77334.015999999989</c:v>
                </c:pt>
                <c:pt idx="8537">
                  <c:v>77336.015999999989</c:v>
                </c:pt>
                <c:pt idx="8538">
                  <c:v>77338.015999999989</c:v>
                </c:pt>
                <c:pt idx="8539">
                  <c:v>77340.015999999989</c:v>
                </c:pt>
                <c:pt idx="8540">
                  <c:v>77342.015999999989</c:v>
                </c:pt>
                <c:pt idx="8541">
                  <c:v>77344.015999999989</c:v>
                </c:pt>
                <c:pt idx="8542">
                  <c:v>77346.015999999989</c:v>
                </c:pt>
                <c:pt idx="8543">
                  <c:v>77348.015999999989</c:v>
                </c:pt>
                <c:pt idx="8544">
                  <c:v>77350.015999999989</c:v>
                </c:pt>
                <c:pt idx="8545">
                  <c:v>77352.015999999989</c:v>
                </c:pt>
                <c:pt idx="8546">
                  <c:v>77354.015999999989</c:v>
                </c:pt>
                <c:pt idx="8547">
                  <c:v>77356.015999999989</c:v>
                </c:pt>
                <c:pt idx="8548">
                  <c:v>77358.015999999989</c:v>
                </c:pt>
                <c:pt idx="8549">
                  <c:v>77360.015999999989</c:v>
                </c:pt>
                <c:pt idx="8550">
                  <c:v>77362.015999999989</c:v>
                </c:pt>
                <c:pt idx="8551">
                  <c:v>77364.015999999989</c:v>
                </c:pt>
                <c:pt idx="8552">
                  <c:v>77366.015999999989</c:v>
                </c:pt>
                <c:pt idx="8553">
                  <c:v>77368.015999999989</c:v>
                </c:pt>
                <c:pt idx="8554">
                  <c:v>77370.015999999989</c:v>
                </c:pt>
                <c:pt idx="8555">
                  <c:v>77372.015999999989</c:v>
                </c:pt>
                <c:pt idx="8556">
                  <c:v>77374.015999999989</c:v>
                </c:pt>
                <c:pt idx="8557">
                  <c:v>77376.015999999989</c:v>
                </c:pt>
                <c:pt idx="8558">
                  <c:v>77378.015999999989</c:v>
                </c:pt>
                <c:pt idx="8559">
                  <c:v>77380.015999999989</c:v>
                </c:pt>
                <c:pt idx="8560">
                  <c:v>77382.015999999989</c:v>
                </c:pt>
                <c:pt idx="8561">
                  <c:v>77384.015999999989</c:v>
                </c:pt>
                <c:pt idx="8562">
                  <c:v>77386.015999999989</c:v>
                </c:pt>
                <c:pt idx="8563">
                  <c:v>77388.015999999989</c:v>
                </c:pt>
                <c:pt idx="8564">
                  <c:v>77390.015999999989</c:v>
                </c:pt>
                <c:pt idx="8565">
                  <c:v>77392.015999999989</c:v>
                </c:pt>
                <c:pt idx="8566">
                  <c:v>77394.015999999989</c:v>
                </c:pt>
                <c:pt idx="8567">
                  <c:v>77396.015999999989</c:v>
                </c:pt>
                <c:pt idx="8568">
                  <c:v>77398.015999999989</c:v>
                </c:pt>
                <c:pt idx="8569">
                  <c:v>77400.015999999989</c:v>
                </c:pt>
                <c:pt idx="8570">
                  <c:v>77402.015999999989</c:v>
                </c:pt>
                <c:pt idx="8571">
                  <c:v>77404.015999999989</c:v>
                </c:pt>
                <c:pt idx="8572">
                  <c:v>77406.015999999989</c:v>
                </c:pt>
                <c:pt idx="8573">
                  <c:v>77408.015999999989</c:v>
                </c:pt>
                <c:pt idx="8574">
                  <c:v>77410.015999999989</c:v>
                </c:pt>
                <c:pt idx="8575">
                  <c:v>77412.015999999989</c:v>
                </c:pt>
                <c:pt idx="8576">
                  <c:v>77414.015999999989</c:v>
                </c:pt>
                <c:pt idx="8577">
                  <c:v>77416.015999999989</c:v>
                </c:pt>
                <c:pt idx="8578">
                  <c:v>77418.015999999989</c:v>
                </c:pt>
                <c:pt idx="8579">
                  <c:v>77420.015999999989</c:v>
                </c:pt>
                <c:pt idx="8580">
                  <c:v>77422.015999999989</c:v>
                </c:pt>
                <c:pt idx="8581">
                  <c:v>77424.015999999989</c:v>
                </c:pt>
                <c:pt idx="8582">
                  <c:v>77426.015999999989</c:v>
                </c:pt>
                <c:pt idx="8583">
                  <c:v>77428.015999999989</c:v>
                </c:pt>
                <c:pt idx="8584">
                  <c:v>77430.015999999989</c:v>
                </c:pt>
                <c:pt idx="8585">
                  <c:v>77432.015999999989</c:v>
                </c:pt>
                <c:pt idx="8586">
                  <c:v>77434.015999999989</c:v>
                </c:pt>
                <c:pt idx="8587">
                  <c:v>77436.015999999989</c:v>
                </c:pt>
                <c:pt idx="8588">
                  <c:v>77438.015999999989</c:v>
                </c:pt>
                <c:pt idx="8589">
                  <c:v>77440.015999999989</c:v>
                </c:pt>
                <c:pt idx="8590">
                  <c:v>77442.015999999989</c:v>
                </c:pt>
                <c:pt idx="8591">
                  <c:v>77444.015999999989</c:v>
                </c:pt>
                <c:pt idx="8592">
                  <c:v>77446.015999999989</c:v>
                </c:pt>
                <c:pt idx="8593">
                  <c:v>77448.015999999989</c:v>
                </c:pt>
                <c:pt idx="8594">
                  <c:v>77450.015999999989</c:v>
                </c:pt>
                <c:pt idx="8595">
                  <c:v>77452.015999999989</c:v>
                </c:pt>
                <c:pt idx="8596">
                  <c:v>77454.015999999989</c:v>
                </c:pt>
                <c:pt idx="8597">
                  <c:v>77456.015999999989</c:v>
                </c:pt>
                <c:pt idx="8598">
                  <c:v>77458.015999999989</c:v>
                </c:pt>
                <c:pt idx="8599">
                  <c:v>77460.015999999989</c:v>
                </c:pt>
                <c:pt idx="8600">
                  <c:v>77462.015999999989</c:v>
                </c:pt>
                <c:pt idx="8601">
                  <c:v>77464.015999999989</c:v>
                </c:pt>
                <c:pt idx="8602">
                  <c:v>77466.015999999989</c:v>
                </c:pt>
                <c:pt idx="8603">
                  <c:v>77468.015999999989</c:v>
                </c:pt>
                <c:pt idx="8604">
                  <c:v>77470.015999999989</c:v>
                </c:pt>
                <c:pt idx="8605">
                  <c:v>77472.015999999989</c:v>
                </c:pt>
                <c:pt idx="8606">
                  <c:v>77474.015999999989</c:v>
                </c:pt>
                <c:pt idx="8607">
                  <c:v>77476.015999999989</c:v>
                </c:pt>
                <c:pt idx="8608">
                  <c:v>77478.015999999989</c:v>
                </c:pt>
                <c:pt idx="8609">
                  <c:v>77480.015999999989</c:v>
                </c:pt>
                <c:pt idx="8610">
                  <c:v>77482.015999999989</c:v>
                </c:pt>
                <c:pt idx="8611">
                  <c:v>77484.015999999989</c:v>
                </c:pt>
                <c:pt idx="8612">
                  <c:v>77486.015999999989</c:v>
                </c:pt>
                <c:pt idx="8613">
                  <c:v>77488.015999999989</c:v>
                </c:pt>
                <c:pt idx="8614">
                  <c:v>77490.015999999989</c:v>
                </c:pt>
                <c:pt idx="8615">
                  <c:v>77492.015999999989</c:v>
                </c:pt>
                <c:pt idx="8616">
                  <c:v>77494.015999999989</c:v>
                </c:pt>
                <c:pt idx="8617">
                  <c:v>77496.015999999989</c:v>
                </c:pt>
                <c:pt idx="8618">
                  <c:v>77498.015999999989</c:v>
                </c:pt>
                <c:pt idx="8619">
                  <c:v>77500.015999999989</c:v>
                </c:pt>
                <c:pt idx="8620">
                  <c:v>77502.015999999989</c:v>
                </c:pt>
                <c:pt idx="8621">
                  <c:v>77504.015999999989</c:v>
                </c:pt>
                <c:pt idx="8622">
                  <c:v>77506.015999999989</c:v>
                </c:pt>
                <c:pt idx="8623">
                  <c:v>77508.015999999989</c:v>
                </c:pt>
                <c:pt idx="8624">
                  <c:v>77510.015999999989</c:v>
                </c:pt>
                <c:pt idx="8625">
                  <c:v>77512.015999999989</c:v>
                </c:pt>
                <c:pt idx="8626">
                  <c:v>77514.015999999989</c:v>
                </c:pt>
                <c:pt idx="8627">
                  <c:v>77516.015999999989</c:v>
                </c:pt>
                <c:pt idx="8628">
                  <c:v>77518.015999999989</c:v>
                </c:pt>
                <c:pt idx="8629">
                  <c:v>77520.015999999989</c:v>
                </c:pt>
                <c:pt idx="8630">
                  <c:v>77522.015999999989</c:v>
                </c:pt>
                <c:pt idx="8631">
                  <c:v>77524.015999999989</c:v>
                </c:pt>
                <c:pt idx="8632">
                  <c:v>77526.015999999989</c:v>
                </c:pt>
                <c:pt idx="8633">
                  <c:v>77528.015999999989</c:v>
                </c:pt>
                <c:pt idx="8634">
                  <c:v>77530.015999999989</c:v>
                </c:pt>
                <c:pt idx="8635">
                  <c:v>77532.015999999989</c:v>
                </c:pt>
                <c:pt idx="8636">
                  <c:v>77534.015999999989</c:v>
                </c:pt>
                <c:pt idx="8637">
                  <c:v>77536.015999999989</c:v>
                </c:pt>
                <c:pt idx="8638">
                  <c:v>77538.015999999989</c:v>
                </c:pt>
                <c:pt idx="8639">
                  <c:v>77540.015999999989</c:v>
                </c:pt>
                <c:pt idx="8640">
                  <c:v>77542.015999999989</c:v>
                </c:pt>
                <c:pt idx="8641">
                  <c:v>77544.015999999989</c:v>
                </c:pt>
                <c:pt idx="8642">
                  <c:v>77546.015999999989</c:v>
                </c:pt>
                <c:pt idx="8643">
                  <c:v>77548.015999999989</c:v>
                </c:pt>
                <c:pt idx="8644">
                  <c:v>77550.015999999989</c:v>
                </c:pt>
                <c:pt idx="8645">
                  <c:v>77552.015999999989</c:v>
                </c:pt>
                <c:pt idx="8646">
                  <c:v>77554.015999999989</c:v>
                </c:pt>
                <c:pt idx="8647">
                  <c:v>77556.015999999989</c:v>
                </c:pt>
                <c:pt idx="8648">
                  <c:v>77558.015999999989</c:v>
                </c:pt>
                <c:pt idx="8649">
                  <c:v>77560.015999999989</c:v>
                </c:pt>
                <c:pt idx="8650">
                  <c:v>77562.015999999989</c:v>
                </c:pt>
                <c:pt idx="8651">
                  <c:v>77564.015999999989</c:v>
                </c:pt>
                <c:pt idx="8652">
                  <c:v>77566.015999999989</c:v>
                </c:pt>
                <c:pt idx="8653">
                  <c:v>77568.015999999989</c:v>
                </c:pt>
                <c:pt idx="8654">
                  <c:v>77570.015999999989</c:v>
                </c:pt>
                <c:pt idx="8655">
                  <c:v>77572.015999999989</c:v>
                </c:pt>
                <c:pt idx="8656">
                  <c:v>77574.015999999989</c:v>
                </c:pt>
                <c:pt idx="8657">
                  <c:v>77576.015999999989</c:v>
                </c:pt>
                <c:pt idx="8658">
                  <c:v>77578.015999999989</c:v>
                </c:pt>
                <c:pt idx="8659">
                  <c:v>77580.015999999989</c:v>
                </c:pt>
                <c:pt idx="8660">
                  <c:v>77582.015999999989</c:v>
                </c:pt>
                <c:pt idx="8661">
                  <c:v>77584.015999999989</c:v>
                </c:pt>
                <c:pt idx="8662">
                  <c:v>77586.015999999989</c:v>
                </c:pt>
                <c:pt idx="8663">
                  <c:v>77588.015999999989</c:v>
                </c:pt>
                <c:pt idx="8664">
                  <c:v>77590.015999999989</c:v>
                </c:pt>
                <c:pt idx="8665">
                  <c:v>77592.015999999989</c:v>
                </c:pt>
                <c:pt idx="8666">
                  <c:v>77594.015999999989</c:v>
                </c:pt>
                <c:pt idx="8667">
                  <c:v>77596.015999999989</c:v>
                </c:pt>
                <c:pt idx="8668">
                  <c:v>77598.015999999989</c:v>
                </c:pt>
                <c:pt idx="8669">
                  <c:v>77600.015999999989</c:v>
                </c:pt>
                <c:pt idx="8670">
                  <c:v>77602.015999999989</c:v>
                </c:pt>
                <c:pt idx="8671">
                  <c:v>77604.015999999989</c:v>
                </c:pt>
                <c:pt idx="8672">
                  <c:v>77606.015999999989</c:v>
                </c:pt>
                <c:pt idx="8673">
                  <c:v>77608.015999999989</c:v>
                </c:pt>
                <c:pt idx="8674">
                  <c:v>77610.015999999989</c:v>
                </c:pt>
                <c:pt idx="8675">
                  <c:v>77612.015999999989</c:v>
                </c:pt>
                <c:pt idx="8676">
                  <c:v>77614.015999999989</c:v>
                </c:pt>
                <c:pt idx="8677">
                  <c:v>77616.015999999989</c:v>
                </c:pt>
                <c:pt idx="8678">
                  <c:v>77618.015999999989</c:v>
                </c:pt>
                <c:pt idx="8679">
                  <c:v>77620.015999999989</c:v>
                </c:pt>
                <c:pt idx="8680">
                  <c:v>77622.015999999989</c:v>
                </c:pt>
                <c:pt idx="8681">
                  <c:v>77624.015999999989</c:v>
                </c:pt>
                <c:pt idx="8682">
                  <c:v>77626.015999999989</c:v>
                </c:pt>
                <c:pt idx="8683">
                  <c:v>77628.015999999989</c:v>
                </c:pt>
                <c:pt idx="8684">
                  <c:v>77630.015999999989</c:v>
                </c:pt>
                <c:pt idx="8685">
                  <c:v>77632.015999999989</c:v>
                </c:pt>
                <c:pt idx="8686">
                  <c:v>77634.015999999989</c:v>
                </c:pt>
                <c:pt idx="8687">
                  <c:v>77636.015999999989</c:v>
                </c:pt>
                <c:pt idx="8688">
                  <c:v>77638.015999999989</c:v>
                </c:pt>
                <c:pt idx="8689">
                  <c:v>77640.015999999989</c:v>
                </c:pt>
                <c:pt idx="8690">
                  <c:v>77642.015999999989</c:v>
                </c:pt>
                <c:pt idx="8691">
                  <c:v>77644.015999999989</c:v>
                </c:pt>
                <c:pt idx="8692">
                  <c:v>77646.015999999989</c:v>
                </c:pt>
                <c:pt idx="8693">
                  <c:v>77648.015999999989</c:v>
                </c:pt>
                <c:pt idx="8694">
                  <c:v>77650.015999999989</c:v>
                </c:pt>
                <c:pt idx="8695">
                  <c:v>77652.015999999989</c:v>
                </c:pt>
                <c:pt idx="8696">
                  <c:v>77654.015999999989</c:v>
                </c:pt>
                <c:pt idx="8697">
                  <c:v>77656.015999999989</c:v>
                </c:pt>
                <c:pt idx="8698">
                  <c:v>77658.015999999989</c:v>
                </c:pt>
                <c:pt idx="8699">
                  <c:v>77660.015999999989</c:v>
                </c:pt>
                <c:pt idx="8700">
                  <c:v>77662.015999999989</c:v>
                </c:pt>
                <c:pt idx="8701">
                  <c:v>77664.015999999989</c:v>
                </c:pt>
                <c:pt idx="8702">
                  <c:v>77666.015999999989</c:v>
                </c:pt>
                <c:pt idx="8703">
                  <c:v>77668.015999999989</c:v>
                </c:pt>
                <c:pt idx="8704">
                  <c:v>77670.015999999989</c:v>
                </c:pt>
                <c:pt idx="8705">
                  <c:v>77672.015999999989</c:v>
                </c:pt>
                <c:pt idx="8706">
                  <c:v>77674.015999999989</c:v>
                </c:pt>
                <c:pt idx="8707">
                  <c:v>77676.015999999989</c:v>
                </c:pt>
                <c:pt idx="8708">
                  <c:v>77678.015999999989</c:v>
                </c:pt>
                <c:pt idx="8709">
                  <c:v>77680.015999999989</c:v>
                </c:pt>
                <c:pt idx="8710">
                  <c:v>77682.015999999989</c:v>
                </c:pt>
                <c:pt idx="8711">
                  <c:v>77684.015999999989</c:v>
                </c:pt>
                <c:pt idx="8712">
                  <c:v>77686.015999999989</c:v>
                </c:pt>
                <c:pt idx="8713">
                  <c:v>77688.015999999989</c:v>
                </c:pt>
                <c:pt idx="8714">
                  <c:v>77690.015999999989</c:v>
                </c:pt>
                <c:pt idx="8715">
                  <c:v>77692.015999999989</c:v>
                </c:pt>
                <c:pt idx="8716">
                  <c:v>77694.015999999989</c:v>
                </c:pt>
                <c:pt idx="8717">
                  <c:v>77696.015999999989</c:v>
                </c:pt>
                <c:pt idx="8718">
                  <c:v>77698.015999999989</c:v>
                </c:pt>
                <c:pt idx="8719">
                  <c:v>77700.015999999989</c:v>
                </c:pt>
                <c:pt idx="8720">
                  <c:v>77702.015999999989</c:v>
                </c:pt>
                <c:pt idx="8721">
                  <c:v>77704.015999999989</c:v>
                </c:pt>
                <c:pt idx="8722">
                  <c:v>77706.015999999989</c:v>
                </c:pt>
                <c:pt idx="8723">
                  <c:v>77708.015999999989</c:v>
                </c:pt>
                <c:pt idx="8724">
                  <c:v>77710.015999999989</c:v>
                </c:pt>
                <c:pt idx="8725">
                  <c:v>77712.015999999989</c:v>
                </c:pt>
                <c:pt idx="8726">
                  <c:v>77714.015999999989</c:v>
                </c:pt>
                <c:pt idx="8727">
                  <c:v>77716.015999999989</c:v>
                </c:pt>
                <c:pt idx="8728">
                  <c:v>77718.015999999989</c:v>
                </c:pt>
                <c:pt idx="8729">
                  <c:v>77720.015999999989</c:v>
                </c:pt>
                <c:pt idx="8730">
                  <c:v>77722.015999999989</c:v>
                </c:pt>
                <c:pt idx="8731">
                  <c:v>77724.015999999989</c:v>
                </c:pt>
                <c:pt idx="8732">
                  <c:v>77726.015999999989</c:v>
                </c:pt>
                <c:pt idx="8733">
                  <c:v>77728.015999999989</c:v>
                </c:pt>
                <c:pt idx="8734">
                  <c:v>77730.015999999989</c:v>
                </c:pt>
                <c:pt idx="8735">
                  <c:v>77732.015999999989</c:v>
                </c:pt>
                <c:pt idx="8736">
                  <c:v>77734.015999999989</c:v>
                </c:pt>
                <c:pt idx="8737">
                  <c:v>77736.015999999989</c:v>
                </c:pt>
                <c:pt idx="8738">
                  <c:v>77738.015999999989</c:v>
                </c:pt>
                <c:pt idx="8739">
                  <c:v>77740.015999999989</c:v>
                </c:pt>
                <c:pt idx="8740">
                  <c:v>77742.015999999989</c:v>
                </c:pt>
                <c:pt idx="8741">
                  <c:v>77744.015999999989</c:v>
                </c:pt>
                <c:pt idx="8742">
                  <c:v>77746.015999999989</c:v>
                </c:pt>
                <c:pt idx="8743">
                  <c:v>77748.015999999989</c:v>
                </c:pt>
                <c:pt idx="8744">
                  <c:v>77750.015999999989</c:v>
                </c:pt>
                <c:pt idx="8745">
                  <c:v>77752.015999999989</c:v>
                </c:pt>
                <c:pt idx="8746">
                  <c:v>77754.015999999989</c:v>
                </c:pt>
                <c:pt idx="8747">
                  <c:v>77756.015999999989</c:v>
                </c:pt>
                <c:pt idx="8748">
                  <c:v>77758.015999999989</c:v>
                </c:pt>
                <c:pt idx="8749">
                  <c:v>77760.015999999989</c:v>
                </c:pt>
                <c:pt idx="8750">
                  <c:v>77762.015999999989</c:v>
                </c:pt>
                <c:pt idx="8751">
                  <c:v>77764.015999999989</c:v>
                </c:pt>
                <c:pt idx="8752">
                  <c:v>77766.015999999989</c:v>
                </c:pt>
                <c:pt idx="8753">
                  <c:v>77768.015999999989</c:v>
                </c:pt>
                <c:pt idx="8754">
                  <c:v>77770.015999999989</c:v>
                </c:pt>
                <c:pt idx="8755">
                  <c:v>77772.015999999989</c:v>
                </c:pt>
                <c:pt idx="8756">
                  <c:v>77774.015999999989</c:v>
                </c:pt>
                <c:pt idx="8757">
                  <c:v>77776.015999999989</c:v>
                </c:pt>
                <c:pt idx="8758">
                  <c:v>77778.015999999989</c:v>
                </c:pt>
                <c:pt idx="8759">
                  <c:v>77780.015999999989</c:v>
                </c:pt>
                <c:pt idx="8760">
                  <c:v>77782.015999999989</c:v>
                </c:pt>
                <c:pt idx="8761">
                  <c:v>77784.015999999989</c:v>
                </c:pt>
                <c:pt idx="8762">
                  <c:v>77786.015999999989</c:v>
                </c:pt>
                <c:pt idx="8763">
                  <c:v>77788.015999999989</c:v>
                </c:pt>
                <c:pt idx="8764">
                  <c:v>77790.015999999989</c:v>
                </c:pt>
                <c:pt idx="8765">
                  <c:v>77792.015999999989</c:v>
                </c:pt>
                <c:pt idx="8766">
                  <c:v>77794.015999999989</c:v>
                </c:pt>
                <c:pt idx="8767">
                  <c:v>77796.015999999989</c:v>
                </c:pt>
                <c:pt idx="8768">
                  <c:v>77798.015999999989</c:v>
                </c:pt>
                <c:pt idx="8769">
                  <c:v>77800.015999999989</c:v>
                </c:pt>
                <c:pt idx="8770">
                  <c:v>77802.015999999989</c:v>
                </c:pt>
                <c:pt idx="8771">
                  <c:v>77804.015999999989</c:v>
                </c:pt>
                <c:pt idx="8772">
                  <c:v>77806.015999999989</c:v>
                </c:pt>
                <c:pt idx="8773">
                  <c:v>77808.015999999989</c:v>
                </c:pt>
                <c:pt idx="8774">
                  <c:v>77810.015999999989</c:v>
                </c:pt>
                <c:pt idx="8775">
                  <c:v>77812.015999999989</c:v>
                </c:pt>
                <c:pt idx="8776">
                  <c:v>77814.015999999989</c:v>
                </c:pt>
                <c:pt idx="8777">
                  <c:v>77816.015999999989</c:v>
                </c:pt>
                <c:pt idx="8778">
                  <c:v>77818.015999999989</c:v>
                </c:pt>
                <c:pt idx="8779">
                  <c:v>77820.015999999989</c:v>
                </c:pt>
                <c:pt idx="8780">
                  <c:v>77822.015999999989</c:v>
                </c:pt>
                <c:pt idx="8781">
                  <c:v>77824.015999999989</c:v>
                </c:pt>
                <c:pt idx="8782">
                  <c:v>77826.015999999989</c:v>
                </c:pt>
                <c:pt idx="8783">
                  <c:v>77828.015999999989</c:v>
                </c:pt>
                <c:pt idx="8784">
                  <c:v>77830.015999999989</c:v>
                </c:pt>
                <c:pt idx="8785">
                  <c:v>77832.015999999989</c:v>
                </c:pt>
                <c:pt idx="8786">
                  <c:v>77834.015999999989</c:v>
                </c:pt>
                <c:pt idx="8787">
                  <c:v>77836.015999999989</c:v>
                </c:pt>
                <c:pt idx="8788">
                  <c:v>77838.015999999989</c:v>
                </c:pt>
                <c:pt idx="8789">
                  <c:v>77840.015999999989</c:v>
                </c:pt>
                <c:pt idx="8790">
                  <c:v>77842.015999999989</c:v>
                </c:pt>
                <c:pt idx="8791">
                  <c:v>77844.015999999989</c:v>
                </c:pt>
                <c:pt idx="8792">
                  <c:v>77846.015999999989</c:v>
                </c:pt>
                <c:pt idx="8793">
                  <c:v>77848.015999999989</c:v>
                </c:pt>
                <c:pt idx="8794">
                  <c:v>77850.015999999989</c:v>
                </c:pt>
                <c:pt idx="8795">
                  <c:v>77852.015999999989</c:v>
                </c:pt>
                <c:pt idx="8796">
                  <c:v>77854.015999999989</c:v>
                </c:pt>
                <c:pt idx="8797">
                  <c:v>77856.015999999989</c:v>
                </c:pt>
                <c:pt idx="8798">
                  <c:v>77858.015999999989</c:v>
                </c:pt>
                <c:pt idx="8799">
                  <c:v>77860.015999999989</c:v>
                </c:pt>
                <c:pt idx="8800">
                  <c:v>77862.015999999989</c:v>
                </c:pt>
                <c:pt idx="8801">
                  <c:v>77864.015999999989</c:v>
                </c:pt>
                <c:pt idx="8802">
                  <c:v>77866.015999999989</c:v>
                </c:pt>
                <c:pt idx="8803">
                  <c:v>77868.015999999989</c:v>
                </c:pt>
                <c:pt idx="8804">
                  <c:v>77870.015999999989</c:v>
                </c:pt>
                <c:pt idx="8805">
                  <c:v>77872.015999999989</c:v>
                </c:pt>
                <c:pt idx="8806">
                  <c:v>77874.015999999989</c:v>
                </c:pt>
                <c:pt idx="8807">
                  <c:v>77876.015999999989</c:v>
                </c:pt>
                <c:pt idx="8808">
                  <c:v>77878.015999999989</c:v>
                </c:pt>
                <c:pt idx="8809">
                  <c:v>77880.015999999989</c:v>
                </c:pt>
                <c:pt idx="8810">
                  <c:v>77882.015999999989</c:v>
                </c:pt>
                <c:pt idx="8811">
                  <c:v>77884.015999999989</c:v>
                </c:pt>
                <c:pt idx="8812">
                  <c:v>77886.015999999989</c:v>
                </c:pt>
                <c:pt idx="8813">
                  <c:v>77888.015999999989</c:v>
                </c:pt>
                <c:pt idx="8814">
                  <c:v>77890.015999999989</c:v>
                </c:pt>
                <c:pt idx="8815">
                  <c:v>77892.015999999989</c:v>
                </c:pt>
                <c:pt idx="8816">
                  <c:v>77894.015999999989</c:v>
                </c:pt>
                <c:pt idx="8817">
                  <c:v>77896.015999999989</c:v>
                </c:pt>
                <c:pt idx="8818">
                  <c:v>77898.015999999989</c:v>
                </c:pt>
                <c:pt idx="8819">
                  <c:v>77900.015999999989</c:v>
                </c:pt>
                <c:pt idx="8820">
                  <c:v>77902.015999999989</c:v>
                </c:pt>
                <c:pt idx="8821">
                  <c:v>77904.015999999989</c:v>
                </c:pt>
                <c:pt idx="8822">
                  <c:v>77906.015999999989</c:v>
                </c:pt>
                <c:pt idx="8823">
                  <c:v>77908.015999999989</c:v>
                </c:pt>
                <c:pt idx="8824">
                  <c:v>77910.015999999989</c:v>
                </c:pt>
                <c:pt idx="8825">
                  <c:v>77912.015999999989</c:v>
                </c:pt>
                <c:pt idx="8826">
                  <c:v>77914.015999999989</c:v>
                </c:pt>
                <c:pt idx="8827">
                  <c:v>77916.015999999989</c:v>
                </c:pt>
                <c:pt idx="8828">
                  <c:v>77918.015999999989</c:v>
                </c:pt>
                <c:pt idx="8829">
                  <c:v>77920.015999999989</c:v>
                </c:pt>
                <c:pt idx="8830">
                  <c:v>77922.015999999989</c:v>
                </c:pt>
                <c:pt idx="8831">
                  <c:v>77924.015999999989</c:v>
                </c:pt>
                <c:pt idx="8832">
                  <c:v>77926.015999999989</c:v>
                </c:pt>
                <c:pt idx="8833">
                  <c:v>77928.015999999989</c:v>
                </c:pt>
                <c:pt idx="8834">
                  <c:v>77930.015999999989</c:v>
                </c:pt>
                <c:pt idx="8835">
                  <c:v>77932.015999999989</c:v>
                </c:pt>
                <c:pt idx="8836">
                  <c:v>77934.015999999989</c:v>
                </c:pt>
                <c:pt idx="8837">
                  <c:v>77936.015999999989</c:v>
                </c:pt>
                <c:pt idx="8838">
                  <c:v>77938.015999999989</c:v>
                </c:pt>
                <c:pt idx="8839">
                  <c:v>77940.015999999989</c:v>
                </c:pt>
                <c:pt idx="8840">
                  <c:v>77942.015999999989</c:v>
                </c:pt>
                <c:pt idx="8841">
                  <c:v>77944.015999999989</c:v>
                </c:pt>
                <c:pt idx="8842">
                  <c:v>77946.015999999989</c:v>
                </c:pt>
                <c:pt idx="8843">
                  <c:v>77948.015999999989</c:v>
                </c:pt>
                <c:pt idx="8844">
                  <c:v>77950.015999999989</c:v>
                </c:pt>
                <c:pt idx="8845">
                  <c:v>77952.015999999989</c:v>
                </c:pt>
                <c:pt idx="8846">
                  <c:v>77954.015999999989</c:v>
                </c:pt>
                <c:pt idx="8847">
                  <c:v>77956.015999999989</c:v>
                </c:pt>
                <c:pt idx="8848">
                  <c:v>77958.015999999989</c:v>
                </c:pt>
                <c:pt idx="8849">
                  <c:v>77960.015999999989</c:v>
                </c:pt>
                <c:pt idx="8850">
                  <c:v>77962.015999999989</c:v>
                </c:pt>
                <c:pt idx="8851">
                  <c:v>77964.015999999989</c:v>
                </c:pt>
                <c:pt idx="8852">
                  <c:v>77966.015999999989</c:v>
                </c:pt>
                <c:pt idx="8853">
                  <c:v>77968.015999999989</c:v>
                </c:pt>
                <c:pt idx="8854">
                  <c:v>77970.015999999989</c:v>
                </c:pt>
                <c:pt idx="8855">
                  <c:v>77972.015999999989</c:v>
                </c:pt>
                <c:pt idx="8856">
                  <c:v>77974.015999999989</c:v>
                </c:pt>
                <c:pt idx="8857">
                  <c:v>77976.015999999989</c:v>
                </c:pt>
                <c:pt idx="8858">
                  <c:v>77978.015999999989</c:v>
                </c:pt>
                <c:pt idx="8859">
                  <c:v>77980.015999999989</c:v>
                </c:pt>
                <c:pt idx="8860">
                  <c:v>77982.015999999989</c:v>
                </c:pt>
                <c:pt idx="8861">
                  <c:v>77984.015999999989</c:v>
                </c:pt>
                <c:pt idx="8862">
                  <c:v>77986.015999999989</c:v>
                </c:pt>
                <c:pt idx="8863">
                  <c:v>77988.015999999989</c:v>
                </c:pt>
                <c:pt idx="8864">
                  <c:v>77990.015999999989</c:v>
                </c:pt>
                <c:pt idx="8865">
                  <c:v>77992.015999999989</c:v>
                </c:pt>
                <c:pt idx="8866">
                  <c:v>77994.015999999989</c:v>
                </c:pt>
                <c:pt idx="8867">
                  <c:v>77996.015999999989</c:v>
                </c:pt>
                <c:pt idx="8868">
                  <c:v>77998.015999999989</c:v>
                </c:pt>
                <c:pt idx="8869">
                  <c:v>78000.015999999989</c:v>
                </c:pt>
                <c:pt idx="8870">
                  <c:v>78002.015999999989</c:v>
                </c:pt>
                <c:pt idx="8871">
                  <c:v>78004.015999999989</c:v>
                </c:pt>
                <c:pt idx="8872">
                  <c:v>78006.015999999989</c:v>
                </c:pt>
                <c:pt idx="8873">
                  <c:v>78008.015999999989</c:v>
                </c:pt>
                <c:pt idx="8874">
                  <c:v>78010.015999999989</c:v>
                </c:pt>
                <c:pt idx="8875">
                  <c:v>78012.015999999989</c:v>
                </c:pt>
                <c:pt idx="8876">
                  <c:v>78014.015999999989</c:v>
                </c:pt>
                <c:pt idx="8877">
                  <c:v>78016.015999999989</c:v>
                </c:pt>
                <c:pt idx="8878">
                  <c:v>78018.015999999989</c:v>
                </c:pt>
                <c:pt idx="8879">
                  <c:v>78020.015999999989</c:v>
                </c:pt>
                <c:pt idx="8880">
                  <c:v>78022.015999999989</c:v>
                </c:pt>
                <c:pt idx="8881">
                  <c:v>78024.015999999989</c:v>
                </c:pt>
                <c:pt idx="8882">
                  <c:v>78026.015999999989</c:v>
                </c:pt>
                <c:pt idx="8883">
                  <c:v>78028.015999999989</c:v>
                </c:pt>
                <c:pt idx="8884">
                  <c:v>78030.015999999989</c:v>
                </c:pt>
                <c:pt idx="8885">
                  <c:v>78032.015999999989</c:v>
                </c:pt>
                <c:pt idx="8886">
                  <c:v>78034.015999999989</c:v>
                </c:pt>
                <c:pt idx="8887">
                  <c:v>78036.015999999989</c:v>
                </c:pt>
                <c:pt idx="8888">
                  <c:v>78038.015999999989</c:v>
                </c:pt>
                <c:pt idx="8889">
                  <c:v>78040.015999999989</c:v>
                </c:pt>
                <c:pt idx="8890">
                  <c:v>78042.015999999989</c:v>
                </c:pt>
                <c:pt idx="8891">
                  <c:v>78044.015999999989</c:v>
                </c:pt>
                <c:pt idx="8892">
                  <c:v>78046.015999999989</c:v>
                </c:pt>
                <c:pt idx="8893">
                  <c:v>78048.015999999989</c:v>
                </c:pt>
                <c:pt idx="8894">
                  <c:v>78050.015999999989</c:v>
                </c:pt>
                <c:pt idx="8895">
                  <c:v>78052.015999999989</c:v>
                </c:pt>
                <c:pt idx="8896">
                  <c:v>78054.015999999989</c:v>
                </c:pt>
                <c:pt idx="8897">
                  <c:v>78056.015999999989</c:v>
                </c:pt>
                <c:pt idx="8898">
                  <c:v>78058.015999999989</c:v>
                </c:pt>
                <c:pt idx="8899">
                  <c:v>78060.015999999989</c:v>
                </c:pt>
                <c:pt idx="8900">
                  <c:v>78062.015999999989</c:v>
                </c:pt>
                <c:pt idx="8901">
                  <c:v>78064.015999999989</c:v>
                </c:pt>
                <c:pt idx="8902">
                  <c:v>78066.015999999989</c:v>
                </c:pt>
                <c:pt idx="8903">
                  <c:v>78068.015999999989</c:v>
                </c:pt>
                <c:pt idx="8904">
                  <c:v>78070.015999999989</c:v>
                </c:pt>
                <c:pt idx="8905">
                  <c:v>78072.015999999989</c:v>
                </c:pt>
                <c:pt idx="8906">
                  <c:v>78074.015999999989</c:v>
                </c:pt>
                <c:pt idx="8907">
                  <c:v>78076.015999999989</c:v>
                </c:pt>
                <c:pt idx="8908">
                  <c:v>78078.015999999989</c:v>
                </c:pt>
                <c:pt idx="8909">
                  <c:v>78080.015999999989</c:v>
                </c:pt>
                <c:pt idx="8910">
                  <c:v>78082.015999999989</c:v>
                </c:pt>
                <c:pt idx="8911">
                  <c:v>78084.015999999989</c:v>
                </c:pt>
                <c:pt idx="8912">
                  <c:v>78086.015999999989</c:v>
                </c:pt>
                <c:pt idx="8913">
                  <c:v>78088.015999999989</c:v>
                </c:pt>
                <c:pt idx="8914">
                  <c:v>78090.015999999989</c:v>
                </c:pt>
                <c:pt idx="8915">
                  <c:v>78092.015999999989</c:v>
                </c:pt>
                <c:pt idx="8916">
                  <c:v>78094.015999999989</c:v>
                </c:pt>
                <c:pt idx="8917">
                  <c:v>78096.015999999989</c:v>
                </c:pt>
                <c:pt idx="8918">
                  <c:v>78098.015999999989</c:v>
                </c:pt>
                <c:pt idx="8919">
                  <c:v>78100.015999999989</c:v>
                </c:pt>
                <c:pt idx="8920">
                  <c:v>78102.015999999989</c:v>
                </c:pt>
                <c:pt idx="8921">
                  <c:v>78104.015999999989</c:v>
                </c:pt>
                <c:pt idx="8922">
                  <c:v>78106.015999999989</c:v>
                </c:pt>
                <c:pt idx="8923">
                  <c:v>78108.015999999989</c:v>
                </c:pt>
                <c:pt idx="8924">
                  <c:v>78110.015999999989</c:v>
                </c:pt>
                <c:pt idx="8925">
                  <c:v>78112.015999999989</c:v>
                </c:pt>
                <c:pt idx="8926">
                  <c:v>78114.015999999989</c:v>
                </c:pt>
                <c:pt idx="8927">
                  <c:v>78116.015999999989</c:v>
                </c:pt>
                <c:pt idx="8928">
                  <c:v>78118.015999999989</c:v>
                </c:pt>
                <c:pt idx="8929">
                  <c:v>78120.015999999989</c:v>
                </c:pt>
                <c:pt idx="8930">
                  <c:v>78122.015999999989</c:v>
                </c:pt>
                <c:pt idx="8931">
                  <c:v>78124.015999999989</c:v>
                </c:pt>
                <c:pt idx="8932">
                  <c:v>78126.015999999989</c:v>
                </c:pt>
                <c:pt idx="8933">
                  <c:v>78128.015999999989</c:v>
                </c:pt>
                <c:pt idx="8934">
                  <c:v>78130.015999999989</c:v>
                </c:pt>
                <c:pt idx="8935">
                  <c:v>78132.015999999989</c:v>
                </c:pt>
                <c:pt idx="8936">
                  <c:v>78134.015999999989</c:v>
                </c:pt>
                <c:pt idx="8937">
                  <c:v>78136.015999999989</c:v>
                </c:pt>
                <c:pt idx="8938">
                  <c:v>78138.015999999989</c:v>
                </c:pt>
                <c:pt idx="8939">
                  <c:v>78140.015999999989</c:v>
                </c:pt>
                <c:pt idx="8940">
                  <c:v>78142.015999999989</c:v>
                </c:pt>
                <c:pt idx="8941">
                  <c:v>78144.015999999989</c:v>
                </c:pt>
                <c:pt idx="8942">
                  <c:v>78146.015999999989</c:v>
                </c:pt>
                <c:pt idx="8943">
                  <c:v>78148.015999999989</c:v>
                </c:pt>
                <c:pt idx="8944">
                  <c:v>78150.015999999989</c:v>
                </c:pt>
                <c:pt idx="8945">
                  <c:v>78152.015999999989</c:v>
                </c:pt>
                <c:pt idx="8946">
                  <c:v>78154.015999999989</c:v>
                </c:pt>
                <c:pt idx="8947">
                  <c:v>78156.015999999989</c:v>
                </c:pt>
                <c:pt idx="8948">
                  <c:v>78158.015999999989</c:v>
                </c:pt>
                <c:pt idx="8949">
                  <c:v>78160.015999999989</c:v>
                </c:pt>
                <c:pt idx="8950">
                  <c:v>78162.015999999989</c:v>
                </c:pt>
                <c:pt idx="8951">
                  <c:v>78164.015999999989</c:v>
                </c:pt>
                <c:pt idx="8952">
                  <c:v>78166.015999999989</c:v>
                </c:pt>
                <c:pt idx="8953">
                  <c:v>78168.015999999989</c:v>
                </c:pt>
                <c:pt idx="8954">
                  <c:v>78170.015999999989</c:v>
                </c:pt>
                <c:pt idx="8955">
                  <c:v>78172.015999999989</c:v>
                </c:pt>
                <c:pt idx="8956">
                  <c:v>78174.015999999989</c:v>
                </c:pt>
                <c:pt idx="8957">
                  <c:v>78176.015999999989</c:v>
                </c:pt>
                <c:pt idx="8958">
                  <c:v>78178.015999999989</c:v>
                </c:pt>
                <c:pt idx="8959">
                  <c:v>78180.015999999989</c:v>
                </c:pt>
                <c:pt idx="8960">
                  <c:v>78182.015999999989</c:v>
                </c:pt>
                <c:pt idx="8961">
                  <c:v>78184.015999999989</c:v>
                </c:pt>
                <c:pt idx="8962">
                  <c:v>78186.015999999989</c:v>
                </c:pt>
                <c:pt idx="8963">
                  <c:v>78188.015999999989</c:v>
                </c:pt>
                <c:pt idx="8964">
                  <c:v>78190.015999999989</c:v>
                </c:pt>
                <c:pt idx="8965">
                  <c:v>78192.015999999989</c:v>
                </c:pt>
                <c:pt idx="8966">
                  <c:v>78194.015999999989</c:v>
                </c:pt>
                <c:pt idx="8967">
                  <c:v>78196.015999999989</c:v>
                </c:pt>
                <c:pt idx="8968">
                  <c:v>78198.015999999989</c:v>
                </c:pt>
                <c:pt idx="8969">
                  <c:v>78200.015999999989</c:v>
                </c:pt>
                <c:pt idx="8970">
                  <c:v>78202.015999999989</c:v>
                </c:pt>
                <c:pt idx="8971">
                  <c:v>78204.015999999989</c:v>
                </c:pt>
                <c:pt idx="8972">
                  <c:v>78206.015999999989</c:v>
                </c:pt>
                <c:pt idx="8973">
                  <c:v>78208.015999999989</c:v>
                </c:pt>
                <c:pt idx="8974">
                  <c:v>78210.015999999989</c:v>
                </c:pt>
                <c:pt idx="8975">
                  <c:v>78212.015999999989</c:v>
                </c:pt>
                <c:pt idx="8976">
                  <c:v>78214.015999999989</c:v>
                </c:pt>
                <c:pt idx="8977">
                  <c:v>78216.015999999989</c:v>
                </c:pt>
                <c:pt idx="8978">
                  <c:v>78218.015999999989</c:v>
                </c:pt>
                <c:pt idx="8979">
                  <c:v>78220.015999999989</c:v>
                </c:pt>
                <c:pt idx="8980">
                  <c:v>78222.015999999989</c:v>
                </c:pt>
                <c:pt idx="8981">
                  <c:v>78224.015999999989</c:v>
                </c:pt>
                <c:pt idx="8982">
                  <c:v>78226.015999999989</c:v>
                </c:pt>
                <c:pt idx="8983">
                  <c:v>78228.015999999989</c:v>
                </c:pt>
                <c:pt idx="8984">
                  <c:v>78230.015999999989</c:v>
                </c:pt>
                <c:pt idx="8985">
                  <c:v>78232.015999999989</c:v>
                </c:pt>
                <c:pt idx="8986">
                  <c:v>78234.015999999989</c:v>
                </c:pt>
                <c:pt idx="8987">
                  <c:v>78236.015999999989</c:v>
                </c:pt>
                <c:pt idx="8988">
                  <c:v>78238.015999999989</c:v>
                </c:pt>
                <c:pt idx="8989">
                  <c:v>78240.015999999989</c:v>
                </c:pt>
                <c:pt idx="8990">
                  <c:v>78242.015999999989</c:v>
                </c:pt>
                <c:pt idx="8991">
                  <c:v>78244.015999999989</c:v>
                </c:pt>
                <c:pt idx="8992">
                  <c:v>78246.015999999989</c:v>
                </c:pt>
                <c:pt idx="8993">
                  <c:v>78248.015999999989</c:v>
                </c:pt>
                <c:pt idx="8994">
                  <c:v>78250.015999999989</c:v>
                </c:pt>
                <c:pt idx="8995">
                  <c:v>78252.015999999989</c:v>
                </c:pt>
                <c:pt idx="8996">
                  <c:v>78254.015999999989</c:v>
                </c:pt>
                <c:pt idx="8997">
                  <c:v>78256.015999999989</c:v>
                </c:pt>
                <c:pt idx="8998">
                  <c:v>78258.015999999989</c:v>
                </c:pt>
                <c:pt idx="8999">
                  <c:v>78260.015999999989</c:v>
                </c:pt>
                <c:pt idx="9000">
                  <c:v>78262.015999999989</c:v>
                </c:pt>
                <c:pt idx="9001">
                  <c:v>78264.015999999989</c:v>
                </c:pt>
                <c:pt idx="9002">
                  <c:v>78266.015999999989</c:v>
                </c:pt>
                <c:pt idx="9003">
                  <c:v>78268.015999999989</c:v>
                </c:pt>
                <c:pt idx="9004">
                  <c:v>78270.015999999989</c:v>
                </c:pt>
                <c:pt idx="9005">
                  <c:v>78272.015999999989</c:v>
                </c:pt>
                <c:pt idx="9006">
                  <c:v>78274.015999999989</c:v>
                </c:pt>
                <c:pt idx="9007">
                  <c:v>78276.015999999989</c:v>
                </c:pt>
                <c:pt idx="9008">
                  <c:v>78278.015999999989</c:v>
                </c:pt>
                <c:pt idx="9009">
                  <c:v>78280.015999999989</c:v>
                </c:pt>
                <c:pt idx="9010">
                  <c:v>78282.015999999989</c:v>
                </c:pt>
                <c:pt idx="9011">
                  <c:v>78284.015999999989</c:v>
                </c:pt>
                <c:pt idx="9012">
                  <c:v>78286.015999999989</c:v>
                </c:pt>
                <c:pt idx="9013">
                  <c:v>78288.015999999989</c:v>
                </c:pt>
                <c:pt idx="9014">
                  <c:v>78290.015999999989</c:v>
                </c:pt>
                <c:pt idx="9015">
                  <c:v>78292.015999999989</c:v>
                </c:pt>
                <c:pt idx="9016">
                  <c:v>78294.015999999989</c:v>
                </c:pt>
                <c:pt idx="9017">
                  <c:v>78296.015999999989</c:v>
                </c:pt>
                <c:pt idx="9018">
                  <c:v>78298.015999999989</c:v>
                </c:pt>
                <c:pt idx="9019">
                  <c:v>78300.015999999989</c:v>
                </c:pt>
                <c:pt idx="9020">
                  <c:v>78302.015999999989</c:v>
                </c:pt>
                <c:pt idx="9021">
                  <c:v>78304.015999999989</c:v>
                </c:pt>
                <c:pt idx="9022">
                  <c:v>78306.015999999989</c:v>
                </c:pt>
                <c:pt idx="9023">
                  <c:v>78308.015999999989</c:v>
                </c:pt>
                <c:pt idx="9024">
                  <c:v>78310.015999999989</c:v>
                </c:pt>
                <c:pt idx="9025">
                  <c:v>78312.015999999989</c:v>
                </c:pt>
                <c:pt idx="9026">
                  <c:v>78314.015999999989</c:v>
                </c:pt>
                <c:pt idx="9027">
                  <c:v>78316.015999999989</c:v>
                </c:pt>
                <c:pt idx="9028">
                  <c:v>78318.015999999989</c:v>
                </c:pt>
                <c:pt idx="9029">
                  <c:v>78320.015999999989</c:v>
                </c:pt>
                <c:pt idx="9030">
                  <c:v>78322.015999999989</c:v>
                </c:pt>
                <c:pt idx="9031">
                  <c:v>78324.015999999989</c:v>
                </c:pt>
                <c:pt idx="9032">
                  <c:v>78326.015999999989</c:v>
                </c:pt>
                <c:pt idx="9033">
                  <c:v>78328.015999999989</c:v>
                </c:pt>
                <c:pt idx="9034">
                  <c:v>78330.015999999989</c:v>
                </c:pt>
                <c:pt idx="9035">
                  <c:v>78332.015999999989</c:v>
                </c:pt>
                <c:pt idx="9036">
                  <c:v>78334.015999999989</c:v>
                </c:pt>
                <c:pt idx="9037">
                  <c:v>78336.015999999989</c:v>
                </c:pt>
                <c:pt idx="9038">
                  <c:v>78338.015999999989</c:v>
                </c:pt>
                <c:pt idx="9039">
                  <c:v>78340.015999999989</c:v>
                </c:pt>
                <c:pt idx="9040">
                  <c:v>78342.015999999989</c:v>
                </c:pt>
                <c:pt idx="9041">
                  <c:v>78344.015999999989</c:v>
                </c:pt>
                <c:pt idx="9042">
                  <c:v>78346.015999999989</c:v>
                </c:pt>
                <c:pt idx="9043">
                  <c:v>78348.015999999989</c:v>
                </c:pt>
                <c:pt idx="9044">
                  <c:v>78350.015999999989</c:v>
                </c:pt>
                <c:pt idx="9045">
                  <c:v>78352.015999999989</c:v>
                </c:pt>
                <c:pt idx="9046">
                  <c:v>78354.015999999989</c:v>
                </c:pt>
                <c:pt idx="9047">
                  <c:v>78356.015999999989</c:v>
                </c:pt>
                <c:pt idx="9048">
                  <c:v>78358.015999999989</c:v>
                </c:pt>
                <c:pt idx="9049">
                  <c:v>78360.015999999989</c:v>
                </c:pt>
                <c:pt idx="9050">
                  <c:v>78362.015999999989</c:v>
                </c:pt>
                <c:pt idx="9051">
                  <c:v>78364.015999999989</c:v>
                </c:pt>
                <c:pt idx="9052">
                  <c:v>78366.015999999989</c:v>
                </c:pt>
                <c:pt idx="9053">
                  <c:v>78368.015999999989</c:v>
                </c:pt>
                <c:pt idx="9054">
                  <c:v>78370.015999999989</c:v>
                </c:pt>
                <c:pt idx="9055">
                  <c:v>78372.015999999989</c:v>
                </c:pt>
                <c:pt idx="9056">
                  <c:v>78374.015999999989</c:v>
                </c:pt>
                <c:pt idx="9057">
                  <c:v>78376.015999999989</c:v>
                </c:pt>
                <c:pt idx="9058">
                  <c:v>78378.015999999989</c:v>
                </c:pt>
                <c:pt idx="9059">
                  <c:v>78380.015999999989</c:v>
                </c:pt>
                <c:pt idx="9060">
                  <c:v>78382.015999999989</c:v>
                </c:pt>
                <c:pt idx="9061">
                  <c:v>78384.015999999989</c:v>
                </c:pt>
                <c:pt idx="9062">
                  <c:v>78386.015999999989</c:v>
                </c:pt>
                <c:pt idx="9063">
                  <c:v>78388.015999999989</c:v>
                </c:pt>
                <c:pt idx="9064">
                  <c:v>78390.015999999989</c:v>
                </c:pt>
                <c:pt idx="9065">
                  <c:v>78392.015999999989</c:v>
                </c:pt>
                <c:pt idx="9066">
                  <c:v>78394.015999999989</c:v>
                </c:pt>
                <c:pt idx="9067">
                  <c:v>78396.015999999989</c:v>
                </c:pt>
                <c:pt idx="9068">
                  <c:v>78398.015999999989</c:v>
                </c:pt>
                <c:pt idx="9069">
                  <c:v>78400.015999999989</c:v>
                </c:pt>
                <c:pt idx="9070">
                  <c:v>78402.015999999989</c:v>
                </c:pt>
                <c:pt idx="9071">
                  <c:v>78404.015999999989</c:v>
                </c:pt>
                <c:pt idx="9072">
                  <c:v>78406.015999999989</c:v>
                </c:pt>
                <c:pt idx="9073">
                  <c:v>78408.015999999989</c:v>
                </c:pt>
                <c:pt idx="9074">
                  <c:v>78410.015999999989</c:v>
                </c:pt>
                <c:pt idx="9075">
                  <c:v>78412.015999999989</c:v>
                </c:pt>
                <c:pt idx="9076">
                  <c:v>78414.015999999989</c:v>
                </c:pt>
                <c:pt idx="9077">
                  <c:v>78416.015999999989</c:v>
                </c:pt>
                <c:pt idx="9078">
                  <c:v>78418.015999999989</c:v>
                </c:pt>
                <c:pt idx="9079">
                  <c:v>78420.015999999989</c:v>
                </c:pt>
                <c:pt idx="9080">
                  <c:v>78422.015999999989</c:v>
                </c:pt>
                <c:pt idx="9081">
                  <c:v>78424.015999999989</c:v>
                </c:pt>
                <c:pt idx="9082">
                  <c:v>78426.015999999989</c:v>
                </c:pt>
                <c:pt idx="9083">
                  <c:v>78428.015999999989</c:v>
                </c:pt>
                <c:pt idx="9084">
                  <c:v>78430.015999999989</c:v>
                </c:pt>
                <c:pt idx="9085">
                  <c:v>78432.015999999989</c:v>
                </c:pt>
                <c:pt idx="9086">
                  <c:v>78434.015999999989</c:v>
                </c:pt>
                <c:pt idx="9087">
                  <c:v>78436.015999999989</c:v>
                </c:pt>
                <c:pt idx="9088">
                  <c:v>78438.015999999989</c:v>
                </c:pt>
                <c:pt idx="9089">
                  <c:v>78440.015999999989</c:v>
                </c:pt>
                <c:pt idx="9090">
                  <c:v>78442.015999999989</c:v>
                </c:pt>
                <c:pt idx="9091">
                  <c:v>78444.015999999989</c:v>
                </c:pt>
                <c:pt idx="9092">
                  <c:v>78446.015999999989</c:v>
                </c:pt>
                <c:pt idx="9093">
                  <c:v>78448.015999999989</c:v>
                </c:pt>
                <c:pt idx="9094">
                  <c:v>78450.015999999989</c:v>
                </c:pt>
                <c:pt idx="9095">
                  <c:v>78452.015999999989</c:v>
                </c:pt>
                <c:pt idx="9096">
                  <c:v>78454.015999999989</c:v>
                </c:pt>
                <c:pt idx="9097">
                  <c:v>78456.015999999989</c:v>
                </c:pt>
                <c:pt idx="9098">
                  <c:v>78458.015999999989</c:v>
                </c:pt>
                <c:pt idx="9099">
                  <c:v>78460.015999999989</c:v>
                </c:pt>
                <c:pt idx="9100">
                  <c:v>78462.015999999989</c:v>
                </c:pt>
                <c:pt idx="9101">
                  <c:v>78464.015999999989</c:v>
                </c:pt>
                <c:pt idx="9102">
                  <c:v>78466.015999999989</c:v>
                </c:pt>
                <c:pt idx="9103">
                  <c:v>78468.015999999989</c:v>
                </c:pt>
                <c:pt idx="9104">
                  <c:v>78470.015999999989</c:v>
                </c:pt>
                <c:pt idx="9105">
                  <c:v>78472.015999999989</c:v>
                </c:pt>
                <c:pt idx="9106">
                  <c:v>78474.015999999989</c:v>
                </c:pt>
                <c:pt idx="9107">
                  <c:v>78476.015999999989</c:v>
                </c:pt>
                <c:pt idx="9108">
                  <c:v>78478.015999999989</c:v>
                </c:pt>
                <c:pt idx="9109">
                  <c:v>78480.015999999989</c:v>
                </c:pt>
                <c:pt idx="9110">
                  <c:v>78482.015999999989</c:v>
                </c:pt>
                <c:pt idx="9111">
                  <c:v>78484.015999999989</c:v>
                </c:pt>
                <c:pt idx="9112">
                  <c:v>78486.015999999989</c:v>
                </c:pt>
                <c:pt idx="9113">
                  <c:v>78488.015999999989</c:v>
                </c:pt>
                <c:pt idx="9114">
                  <c:v>78490.015999999989</c:v>
                </c:pt>
                <c:pt idx="9115">
                  <c:v>78492.015999999989</c:v>
                </c:pt>
                <c:pt idx="9116">
                  <c:v>78494.015999999989</c:v>
                </c:pt>
                <c:pt idx="9117">
                  <c:v>78496.015999999989</c:v>
                </c:pt>
                <c:pt idx="9118">
                  <c:v>78498.015999999989</c:v>
                </c:pt>
                <c:pt idx="9119">
                  <c:v>78500.015999999989</c:v>
                </c:pt>
                <c:pt idx="9120">
                  <c:v>78502.015999999989</c:v>
                </c:pt>
                <c:pt idx="9121">
                  <c:v>78504.015999999989</c:v>
                </c:pt>
                <c:pt idx="9122">
                  <c:v>78506.015999999989</c:v>
                </c:pt>
                <c:pt idx="9123">
                  <c:v>78508.015999999989</c:v>
                </c:pt>
                <c:pt idx="9124">
                  <c:v>78510.015999999989</c:v>
                </c:pt>
                <c:pt idx="9125">
                  <c:v>78512.015999999989</c:v>
                </c:pt>
                <c:pt idx="9126">
                  <c:v>78514.015999999989</c:v>
                </c:pt>
                <c:pt idx="9127">
                  <c:v>78516.015999999989</c:v>
                </c:pt>
                <c:pt idx="9128">
                  <c:v>78518.015999999989</c:v>
                </c:pt>
                <c:pt idx="9129">
                  <c:v>78520.015999999989</c:v>
                </c:pt>
                <c:pt idx="9130">
                  <c:v>78522.015999999989</c:v>
                </c:pt>
                <c:pt idx="9131">
                  <c:v>78524.015999999989</c:v>
                </c:pt>
                <c:pt idx="9132">
                  <c:v>78526.015999999989</c:v>
                </c:pt>
                <c:pt idx="9133">
                  <c:v>78528.015999999989</c:v>
                </c:pt>
                <c:pt idx="9134">
                  <c:v>78530.015999999989</c:v>
                </c:pt>
                <c:pt idx="9135">
                  <c:v>78532.015999999989</c:v>
                </c:pt>
                <c:pt idx="9136">
                  <c:v>78534.015999999989</c:v>
                </c:pt>
                <c:pt idx="9137">
                  <c:v>78536.015999999989</c:v>
                </c:pt>
                <c:pt idx="9138">
                  <c:v>78538.015999999989</c:v>
                </c:pt>
                <c:pt idx="9139">
                  <c:v>78540.015999999989</c:v>
                </c:pt>
                <c:pt idx="9140">
                  <c:v>78542.015999999989</c:v>
                </c:pt>
                <c:pt idx="9141">
                  <c:v>78544.015999999989</c:v>
                </c:pt>
                <c:pt idx="9142">
                  <c:v>78546.015999999989</c:v>
                </c:pt>
                <c:pt idx="9143">
                  <c:v>78548.015999999989</c:v>
                </c:pt>
                <c:pt idx="9144">
                  <c:v>78550.015999999989</c:v>
                </c:pt>
                <c:pt idx="9145">
                  <c:v>78552.015999999989</c:v>
                </c:pt>
                <c:pt idx="9146">
                  <c:v>78554.015999999989</c:v>
                </c:pt>
                <c:pt idx="9147">
                  <c:v>78556.015999999989</c:v>
                </c:pt>
                <c:pt idx="9148">
                  <c:v>78558.015999999989</c:v>
                </c:pt>
                <c:pt idx="9149">
                  <c:v>78560.015999999989</c:v>
                </c:pt>
                <c:pt idx="9150">
                  <c:v>78562.015999999989</c:v>
                </c:pt>
                <c:pt idx="9151">
                  <c:v>78564.015999999989</c:v>
                </c:pt>
                <c:pt idx="9152">
                  <c:v>78566.015999999989</c:v>
                </c:pt>
                <c:pt idx="9153">
                  <c:v>78568.015999999989</c:v>
                </c:pt>
                <c:pt idx="9154">
                  <c:v>78570.015999999989</c:v>
                </c:pt>
                <c:pt idx="9155">
                  <c:v>78572.015999999989</c:v>
                </c:pt>
                <c:pt idx="9156">
                  <c:v>78574.015999999989</c:v>
                </c:pt>
                <c:pt idx="9157">
                  <c:v>78576.015999999989</c:v>
                </c:pt>
                <c:pt idx="9158">
                  <c:v>78578.015999999989</c:v>
                </c:pt>
                <c:pt idx="9159">
                  <c:v>78580.015999999989</c:v>
                </c:pt>
                <c:pt idx="9160">
                  <c:v>78582.015999999989</c:v>
                </c:pt>
                <c:pt idx="9161">
                  <c:v>78584.015999999989</c:v>
                </c:pt>
                <c:pt idx="9162">
                  <c:v>78586.015999999989</c:v>
                </c:pt>
                <c:pt idx="9163">
                  <c:v>78588.015999999989</c:v>
                </c:pt>
                <c:pt idx="9164">
                  <c:v>78590.015999999989</c:v>
                </c:pt>
                <c:pt idx="9165">
                  <c:v>78592.015999999989</c:v>
                </c:pt>
                <c:pt idx="9166">
                  <c:v>78594.015999999989</c:v>
                </c:pt>
                <c:pt idx="9167">
                  <c:v>78596.015999999989</c:v>
                </c:pt>
                <c:pt idx="9168">
                  <c:v>78598.015999999989</c:v>
                </c:pt>
                <c:pt idx="9169">
                  <c:v>78600.015999999989</c:v>
                </c:pt>
                <c:pt idx="9170">
                  <c:v>78602.015999999989</c:v>
                </c:pt>
                <c:pt idx="9171">
                  <c:v>78604.015999999989</c:v>
                </c:pt>
                <c:pt idx="9172">
                  <c:v>78606.015999999989</c:v>
                </c:pt>
                <c:pt idx="9173">
                  <c:v>78608.015999999989</c:v>
                </c:pt>
                <c:pt idx="9174">
                  <c:v>78610.015999999989</c:v>
                </c:pt>
                <c:pt idx="9175">
                  <c:v>78612.015999999989</c:v>
                </c:pt>
                <c:pt idx="9176">
                  <c:v>78614.015999999989</c:v>
                </c:pt>
                <c:pt idx="9177">
                  <c:v>78616.015999999989</c:v>
                </c:pt>
                <c:pt idx="9178">
                  <c:v>78618.015999999989</c:v>
                </c:pt>
                <c:pt idx="9179">
                  <c:v>78620.015999999989</c:v>
                </c:pt>
                <c:pt idx="9180">
                  <c:v>78622.015999999989</c:v>
                </c:pt>
                <c:pt idx="9181">
                  <c:v>78624.015999999989</c:v>
                </c:pt>
                <c:pt idx="9182">
                  <c:v>78626.015999999989</c:v>
                </c:pt>
                <c:pt idx="9183">
                  <c:v>78628.015999999989</c:v>
                </c:pt>
                <c:pt idx="9184">
                  <c:v>78630.015999999989</c:v>
                </c:pt>
                <c:pt idx="9185">
                  <c:v>78632.015999999989</c:v>
                </c:pt>
                <c:pt idx="9186">
                  <c:v>78634.015999999989</c:v>
                </c:pt>
                <c:pt idx="9187">
                  <c:v>78636.015999999989</c:v>
                </c:pt>
                <c:pt idx="9188">
                  <c:v>78638.015999999989</c:v>
                </c:pt>
                <c:pt idx="9189">
                  <c:v>78640.015999999989</c:v>
                </c:pt>
                <c:pt idx="9190">
                  <c:v>78642.015999999989</c:v>
                </c:pt>
                <c:pt idx="9191">
                  <c:v>78644.015999999989</c:v>
                </c:pt>
                <c:pt idx="9192">
                  <c:v>78646.015999999989</c:v>
                </c:pt>
                <c:pt idx="9193">
                  <c:v>78648.015999999989</c:v>
                </c:pt>
                <c:pt idx="9194">
                  <c:v>78650.015999999989</c:v>
                </c:pt>
                <c:pt idx="9195">
                  <c:v>78652.015999999989</c:v>
                </c:pt>
                <c:pt idx="9196">
                  <c:v>78654.015999999989</c:v>
                </c:pt>
                <c:pt idx="9197">
                  <c:v>78656.015999999989</c:v>
                </c:pt>
                <c:pt idx="9198">
                  <c:v>78658.015999999989</c:v>
                </c:pt>
                <c:pt idx="9199">
                  <c:v>78660.015999999989</c:v>
                </c:pt>
                <c:pt idx="9200">
                  <c:v>78662.015999999989</c:v>
                </c:pt>
                <c:pt idx="9201">
                  <c:v>78664.015999999989</c:v>
                </c:pt>
                <c:pt idx="9202">
                  <c:v>78666.015999999989</c:v>
                </c:pt>
                <c:pt idx="9203">
                  <c:v>78668.015999999989</c:v>
                </c:pt>
                <c:pt idx="9204">
                  <c:v>78670.015999999989</c:v>
                </c:pt>
                <c:pt idx="9205">
                  <c:v>78672.015999999989</c:v>
                </c:pt>
                <c:pt idx="9206">
                  <c:v>78674.015999999989</c:v>
                </c:pt>
                <c:pt idx="9207">
                  <c:v>78676.015999999989</c:v>
                </c:pt>
                <c:pt idx="9208">
                  <c:v>78678.015999999989</c:v>
                </c:pt>
                <c:pt idx="9209">
                  <c:v>78680.015999999989</c:v>
                </c:pt>
                <c:pt idx="9210">
                  <c:v>78682.015999999989</c:v>
                </c:pt>
                <c:pt idx="9211">
                  <c:v>78684.015999999989</c:v>
                </c:pt>
                <c:pt idx="9212">
                  <c:v>78686.015999999989</c:v>
                </c:pt>
                <c:pt idx="9213">
                  <c:v>78688.015999999989</c:v>
                </c:pt>
                <c:pt idx="9214">
                  <c:v>78690.015999999989</c:v>
                </c:pt>
                <c:pt idx="9215">
                  <c:v>78692.015999999989</c:v>
                </c:pt>
                <c:pt idx="9216">
                  <c:v>78694.015999999989</c:v>
                </c:pt>
                <c:pt idx="9217">
                  <c:v>78696.015999999989</c:v>
                </c:pt>
                <c:pt idx="9218">
                  <c:v>78698.015999999989</c:v>
                </c:pt>
                <c:pt idx="9219">
                  <c:v>78700.015999999989</c:v>
                </c:pt>
                <c:pt idx="9220">
                  <c:v>78702.015999999989</c:v>
                </c:pt>
                <c:pt idx="9221">
                  <c:v>78704.015999999989</c:v>
                </c:pt>
                <c:pt idx="9222">
                  <c:v>78706.015999999989</c:v>
                </c:pt>
                <c:pt idx="9223">
                  <c:v>78708.015999999989</c:v>
                </c:pt>
                <c:pt idx="9224">
                  <c:v>78710.015999999989</c:v>
                </c:pt>
                <c:pt idx="9225">
                  <c:v>78712.015999999989</c:v>
                </c:pt>
                <c:pt idx="9226">
                  <c:v>78714.015999999989</c:v>
                </c:pt>
                <c:pt idx="9227">
                  <c:v>78716.015999999989</c:v>
                </c:pt>
                <c:pt idx="9228">
                  <c:v>78718.015999999989</c:v>
                </c:pt>
                <c:pt idx="9229">
                  <c:v>78720.015999999989</c:v>
                </c:pt>
                <c:pt idx="9230">
                  <c:v>78722.015999999989</c:v>
                </c:pt>
                <c:pt idx="9231">
                  <c:v>78724.015999999989</c:v>
                </c:pt>
                <c:pt idx="9232">
                  <c:v>78726.015999999989</c:v>
                </c:pt>
                <c:pt idx="9233">
                  <c:v>78728.015999999989</c:v>
                </c:pt>
                <c:pt idx="9234">
                  <c:v>78730.015999999989</c:v>
                </c:pt>
                <c:pt idx="9235">
                  <c:v>78732.015999999989</c:v>
                </c:pt>
                <c:pt idx="9236">
                  <c:v>78734.015999999989</c:v>
                </c:pt>
                <c:pt idx="9237">
                  <c:v>78736.015999999989</c:v>
                </c:pt>
                <c:pt idx="9238">
                  <c:v>78738.015999999989</c:v>
                </c:pt>
                <c:pt idx="9239">
                  <c:v>78740.015999999989</c:v>
                </c:pt>
                <c:pt idx="9240">
                  <c:v>78742.015999999989</c:v>
                </c:pt>
                <c:pt idx="9241">
                  <c:v>78744.015999999989</c:v>
                </c:pt>
                <c:pt idx="9242">
                  <c:v>78746.015999999989</c:v>
                </c:pt>
                <c:pt idx="9243">
                  <c:v>78748.015999999989</c:v>
                </c:pt>
                <c:pt idx="9244">
                  <c:v>78750.015999999989</c:v>
                </c:pt>
                <c:pt idx="9245">
                  <c:v>78752.015999999989</c:v>
                </c:pt>
                <c:pt idx="9246">
                  <c:v>78754.015999999989</c:v>
                </c:pt>
                <c:pt idx="9247">
                  <c:v>78756.015999999989</c:v>
                </c:pt>
                <c:pt idx="9248">
                  <c:v>78758.015999999989</c:v>
                </c:pt>
                <c:pt idx="9249">
                  <c:v>78760.015999999989</c:v>
                </c:pt>
                <c:pt idx="9250">
                  <c:v>78762.015999999989</c:v>
                </c:pt>
                <c:pt idx="9251">
                  <c:v>78764.015999999989</c:v>
                </c:pt>
                <c:pt idx="9252">
                  <c:v>78766.015999999989</c:v>
                </c:pt>
                <c:pt idx="9253">
                  <c:v>78768.015999999989</c:v>
                </c:pt>
                <c:pt idx="9254">
                  <c:v>78770.015999999989</c:v>
                </c:pt>
                <c:pt idx="9255">
                  <c:v>78772.015999999989</c:v>
                </c:pt>
                <c:pt idx="9256">
                  <c:v>78774.015999999989</c:v>
                </c:pt>
                <c:pt idx="9257">
                  <c:v>78776.015999999989</c:v>
                </c:pt>
                <c:pt idx="9258">
                  <c:v>78778.015999999989</c:v>
                </c:pt>
                <c:pt idx="9259">
                  <c:v>78780.015999999989</c:v>
                </c:pt>
                <c:pt idx="9260">
                  <c:v>78782.015999999989</c:v>
                </c:pt>
                <c:pt idx="9261">
                  <c:v>78784.015999999989</c:v>
                </c:pt>
                <c:pt idx="9262">
                  <c:v>78786.015999999989</c:v>
                </c:pt>
                <c:pt idx="9263">
                  <c:v>78788.015999999989</c:v>
                </c:pt>
                <c:pt idx="9264">
                  <c:v>78790.015999999989</c:v>
                </c:pt>
                <c:pt idx="9265">
                  <c:v>78792.015999999989</c:v>
                </c:pt>
                <c:pt idx="9266">
                  <c:v>78794.015999999989</c:v>
                </c:pt>
                <c:pt idx="9267">
                  <c:v>78796.015999999989</c:v>
                </c:pt>
                <c:pt idx="9268">
                  <c:v>78798.015999999989</c:v>
                </c:pt>
                <c:pt idx="9269">
                  <c:v>78800.015999999989</c:v>
                </c:pt>
                <c:pt idx="9270">
                  <c:v>78802.015999999989</c:v>
                </c:pt>
                <c:pt idx="9271">
                  <c:v>78804.015999999989</c:v>
                </c:pt>
                <c:pt idx="9272">
                  <c:v>78806.015999999989</c:v>
                </c:pt>
                <c:pt idx="9273">
                  <c:v>78808.015999999989</c:v>
                </c:pt>
                <c:pt idx="9274">
                  <c:v>78810.015999999989</c:v>
                </c:pt>
                <c:pt idx="9275">
                  <c:v>78812.015999999989</c:v>
                </c:pt>
                <c:pt idx="9276">
                  <c:v>78814.015999999989</c:v>
                </c:pt>
                <c:pt idx="9277">
                  <c:v>78816.015999999989</c:v>
                </c:pt>
                <c:pt idx="9278">
                  <c:v>78818.015999999989</c:v>
                </c:pt>
                <c:pt idx="9279">
                  <c:v>78820.015999999989</c:v>
                </c:pt>
                <c:pt idx="9280">
                  <c:v>78822.015999999989</c:v>
                </c:pt>
                <c:pt idx="9281">
                  <c:v>78824.015999999989</c:v>
                </c:pt>
                <c:pt idx="9282">
                  <c:v>78826.015999999989</c:v>
                </c:pt>
                <c:pt idx="9283">
                  <c:v>78828.015999999989</c:v>
                </c:pt>
                <c:pt idx="9284">
                  <c:v>78830.015999999989</c:v>
                </c:pt>
                <c:pt idx="9285">
                  <c:v>78832.015999999989</c:v>
                </c:pt>
                <c:pt idx="9286">
                  <c:v>78834.015999999989</c:v>
                </c:pt>
                <c:pt idx="9287">
                  <c:v>78836.015999999989</c:v>
                </c:pt>
                <c:pt idx="9288">
                  <c:v>78838.015999999989</c:v>
                </c:pt>
                <c:pt idx="9289">
                  <c:v>78840.015999999989</c:v>
                </c:pt>
                <c:pt idx="9290">
                  <c:v>78842.015999999989</c:v>
                </c:pt>
                <c:pt idx="9291">
                  <c:v>78844.015999999989</c:v>
                </c:pt>
                <c:pt idx="9292">
                  <c:v>78846.015999999989</c:v>
                </c:pt>
                <c:pt idx="9293">
                  <c:v>78848.015999999989</c:v>
                </c:pt>
                <c:pt idx="9294">
                  <c:v>78850.015999999989</c:v>
                </c:pt>
                <c:pt idx="9295">
                  <c:v>78852.015999999989</c:v>
                </c:pt>
                <c:pt idx="9296">
                  <c:v>78854.015999999989</c:v>
                </c:pt>
                <c:pt idx="9297">
                  <c:v>78856.015999999989</c:v>
                </c:pt>
                <c:pt idx="9298">
                  <c:v>78858.015999999989</c:v>
                </c:pt>
                <c:pt idx="9299">
                  <c:v>78860.015999999989</c:v>
                </c:pt>
                <c:pt idx="9300">
                  <c:v>78862.015999999989</c:v>
                </c:pt>
                <c:pt idx="9301">
                  <c:v>78864.015999999989</c:v>
                </c:pt>
                <c:pt idx="9302">
                  <c:v>78866.015999999989</c:v>
                </c:pt>
                <c:pt idx="9303">
                  <c:v>78868.015999999989</c:v>
                </c:pt>
                <c:pt idx="9304">
                  <c:v>78870.015999999989</c:v>
                </c:pt>
                <c:pt idx="9305">
                  <c:v>78872.015999999989</c:v>
                </c:pt>
                <c:pt idx="9306">
                  <c:v>78874.015999999989</c:v>
                </c:pt>
                <c:pt idx="9307">
                  <c:v>78876.015999999989</c:v>
                </c:pt>
                <c:pt idx="9308">
                  <c:v>78878.015999999989</c:v>
                </c:pt>
                <c:pt idx="9309">
                  <c:v>78880.015999999989</c:v>
                </c:pt>
                <c:pt idx="9310">
                  <c:v>78882.015999999989</c:v>
                </c:pt>
                <c:pt idx="9311">
                  <c:v>78884.015999999989</c:v>
                </c:pt>
                <c:pt idx="9312">
                  <c:v>78886.015999999989</c:v>
                </c:pt>
                <c:pt idx="9313">
                  <c:v>78888.015999999989</c:v>
                </c:pt>
                <c:pt idx="9314">
                  <c:v>78890.015999999989</c:v>
                </c:pt>
                <c:pt idx="9315">
                  <c:v>78892.015999999989</c:v>
                </c:pt>
                <c:pt idx="9316">
                  <c:v>78894.015999999989</c:v>
                </c:pt>
                <c:pt idx="9317">
                  <c:v>78896.015999999989</c:v>
                </c:pt>
                <c:pt idx="9318">
                  <c:v>78898.015999999989</c:v>
                </c:pt>
                <c:pt idx="9319">
                  <c:v>78900.015999999989</c:v>
                </c:pt>
                <c:pt idx="9320">
                  <c:v>78902.015999999989</c:v>
                </c:pt>
                <c:pt idx="9321">
                  <c:v>78904.015999999989</c:v>
                </c:pt>
                <c:pt idx="9322">
                  <c:v>78906.015999999989</c:v>
                </c:pt>
                <c:pt idx="9323">
                  <c:v>78908.015999999989</c:v>
                </c:pt>
                <c:pt idx="9324">
                  <c:v>78910.015999999989</c:v>
                </c:pt>
                <c:pt idx="9325">
                  <c:v>78912.015999999989</c:v>
                </c:pt>
                <c:pt idx="9326">
                  <c:v>78914.015999999989</c:v>
                </c:pt>
                <c:pt idx="9327">
                  <c:v>78916.015999999989</c:v>
                </c:pt>
                <c:pt idx="9328">
                  <c:v>78918.015999999989</c:v>
                </c:pt>
                <c:pt idx="9329">
                  <c:v>78920.015999999989</c:v>
                </c:pt>
                <c:pt idx="9330">
                  <c:v>78922.015999999989</c:v>
                </c:pt>
                <c:pt idx="9331">
                  <c:v>78924.015999999989</c:v>
                </c:pt>
                <c:pt idx="9332">
                  <c:v>78926.015999999989</c:v>
                </c:pt>
                <c:pt idx="9333">
                  <c:v>78928.015999999989</c:v>
                </c:pt>
                <c:pt idx="9334">
                  <c:v>78930.015999999989</c:v>
                </c:pt>
                <c:pt idx="9335">
                  <c:v>78932.015999999989</c:v>
                </c:pt>
                <c:pt idx="9336">
                  <c:v>78934.015999999989</c:v>
                </c:pt>
                <c:pt idx="9337">
                  <c:v>78936.015999999989</c:v>
                </c:pt>
                <c:pt idx="9338">
                  <c:v>78938.015999999989</c:v>
                </c:pt>
                <c:pt idx="9339">
                  <c:v>78940.015999999989</c:v>
                </c:pt>
                <c:pt idx="9340">
                  <c:v>78942.015999999989</c:v>
                </c:pt>
                <c:pt idx="9341">
                  <c:v>78944.015999999989</c:v>
                </c:pt>
                <c:pt idx="9342">
                  <c:v>78946.015999999989</c:v>
                </c:pt>
                <c:pt idx="9343">
                  <c:v>78948.015999999989</c:v>
                </c:pt>
                <c:pt idx="9344">
                  <c:v>78950.015999999989</c:v>
                </c:pt>
                <c:pt idx="9345">
                  <c:v>78952.015999999989</c:v>
                </c:pt>
                <c:pt idx="9346">
                  <c:v>78954.015999999989</c:v>
                </c:pt>
                <c:pt idx="9347">
                  <c:v>78956.015999999989</c:v>
                </c:pt>
                <c:pt idx="9348">
                  <c:v>78958.015999999989</c:v>
                </c:pt>
                <c:pt idx="9349">
                  <c:v>78960.015999999989</c:v>
                </c:pt>
                <c:pt idx="9350">
                  <c:v>78962.015999999989</c:v>
                </c:pt>
                <c:pt idx="9351">
                  <c:v>78964.015999999989</c:v>
                </c:pt>
                <c:pt idx="9352">
                  <c:v>78966.015999999989</c:v>
                </c:pt>
                <c:pt idx="9353">
                  <c:v>78968.015999999989</c:v>
                </c:pt>
                <c:pt idx="9354">
                  <c:v>78970.015999999989</c:v>
                </c:pt>
                <c:pt idx="9355">
                  <c:v>78972.015999999989</c:v>
                </c:pt>
                <c:pt idx="9356">
                  <c:v>78974.015999999989</c:v>
                </c:pt>
                <c:pt idx="9357">
                  <c:v>78976.015999999989</c:v>
                </c:pt>
                <c:pt idx="9358">
                  <c:v>78978.015999999989</c:v>
                </c:pt>
                <c:pt idx="9359">
                  <c:v>78980.015999999989</c:v>
                </c:pt>
                <c:pt idx="9360">
                  <c:v>78982.015999999989</c:v>
                </c:pt>
                <c:pt idx="9361">
                  <c:v>78984.015999999989</c:v>
                </c:pt>
                <c:pt idx="9362">
                  <c:v>78986.015999999989</c:v>
                </c:pt>
                <c:pt idx="9363">
                  <c:v>78988.015999999989</c:v>
                </c:pt>
                <c:pt idx="9364">
                  <c:v>78990.015999999989</c:v>
                </c:pt>
                <c:pt idx="9365">
                  <c:v>78992.015999999989</c:v>
                </c:pt>
                <c:pt idx="9366">
                  <c:v>78994.015999999989</c:v>
                </c:pt>
                <c:pt idx="9367">
                  <c:v>78996.015999999989</c:v>
                </c:pt>
                <c:pt idx="9368">
                  <c:v>78998.015999999989</c:v>
                </c:pt>
                <c:pt idx="9369">
                  <c:v>79000.015999999989</c:v>
                </c:pt>
                <c:pt idx="9370">
                  <c:v>79002.015999999989</c:v>
                </c:pt>
                <c:pt idx="9371">
                  <c:v>79004.015999999989</c:v>
                </c:pt>
                <c:pt idx="9372">
                  <c:v>79006.015999999989</c:v>
                </c:pt>
                <c:pt idx="9373">
                  <c:v>79008.015999999989</c:v>
                </c:pt>
                <c:pt idx="9374">
                  <c:v>79010.015999999989</c:v>
                </c:pt>
                <c:pt idx="9375">
                  <c:v>79012.015999999989</c:v>
                </c:pt>
                <c:pt idx="9376">
                  <c:v>79014.015999999989</c:v>
                </c:pt>
                <c:pt idx="9377">
                  <c:v>79016.015999999989</c:v>
                </c:pt>
                <c:pt idx="9378">
                  <c:v>79018.015999999989</c:v>
                </c:pt>
                <c:pt idx="9379">
                  <c:v>79020.015999999989</c:v>
                </c:pt>
                <c:pt idx="9380">
                  <c:v>79022.015999999989</c:v>
                </c:pt>
                <c:pt idx="9381">
                  <c:v>79024.015999999989</c:v>
                </c:pt>
                <c:pt idx="9382">
                  <c:v>79026.015999999989</c:v>
                </c:pt>
                <c:pt idx="9383">
                  <c:v>79028.015999999989</c:v>
                </c:pt>
                <c:pt idx="9384">
                  <c:v>79030.015999999989</c:v>
                </c:pt>
                <c:pt idx="9385">
                  <c:v>79032.015999999989</c:v>
                </c:pt>
                <c:pt idx="9386">
                  <c:v>79034.015999999989</c:v>
                </c:pt>
                <c:pt idx="9387">
                  <c:v>79036.015999999989</c:v>
                </c:pt>
                <c:pt idx="9388">
                  <c:v>79038.015999999989</c:v>
                </c:pt>
                <c:pt idx="9389">
                  <c:v>79040.015999999989</c:v>
                </c:pt>
                <c:pt idx="9390">
                  <c:v>79042.015999999989</c:v>
                </c:pt>
                <c:pt idx="9391">
                  <c:v>79044.015999999989</c:v>
                </c:pt>
                <c:pt idx="9392">
                  <c:v>79046.015999999989</c:v>
                </c:pt>
                <c:pt idx="9393">
                  <c:v>79048.015999999989</c:v>
                </c:pt>
                <c:pt idx="9394">
                  <c:v>79050.015999999989</c:v>
                </c:pt>
                <c:pt idx="9395">
                  <c:v>79052.015999999989</c:v>
                </c:pt>
                <c:pt idx="9396">
                  <c:v>79054.015999999989</c:v>
                </c:pt>
                <c:pt idx="9397">
                  <c:v>79056.015999999989</c:v>
                </c:pt>
                <c:pt idx="9398">
                  <c:v>79058.015999999989</c:v>
                </c:pt>
                <c:pt idx="9399">
                  <c:v>79060.015999999989</c:v>
                </c:pt>
                <c:pt idx="9400">
                  <c:v>79062.015999999989</c:v>
                </c:pt>
                <c:pt idx="9401">
                  <c:v>79064.015999999989</c:v>
                </c:pt>
                <c:pt idx="9402">
                  <c:v>79066.015999999989</c:v>
                </c:pt>
                <c:pt idx="9403">
                  <c:v>79068.015999999989</c:v>
                </c:pt>
                <c:pt idx="9404">
                  <c:v>79070.015999999989</c:v>
                </c:pt>
                <c:pt idx="9405">
                  <c:v>79072.015999999989</c:v>
                </c:pt>
                <c:pt idx="9406">
                  <c:v>79074.015999999989</c:v>
                </c:pt>
                <c:pt idx="9407">
                  <c:v>79076.015999999989</c:v>
                </c:pt>
                <c:pt idx="9408">
                  <c:v>79078.015999999989</c:v>
                </c:pt>
                <c:pt idx="9409">
                  <c:v>79080.015999999989</c:v>
                </c:pt>
                <c:pt idx="9410">
                  <c:v>79082.015999999989</c:v>
                </c:pt>
                <c:pt idx="9411">
                  <c:v>79084.015999999989</c:v>
                </c:pt>
                <c:pt idx="9412">
                  <c:v>79086.015999999989</c:v>
                </c:pt>
                <c:pt idx="9413">
                  <c:v>79088.015999999989</c:v>
                </c:pt>
                <c:pt idx="9414">
                  <c:v>79090.015999999989</c:v>
                </c:pt>
                <c:pt idx="9415">
                  <c:v>79092.015999999989</c:v>
                </c:pt>
                <c:pt idx="9416">
                  <c:v>79094.015999999989</c:v>
                </c:pt>
                <c:pt idx="9417">
                  <c:v>79096.015999999989</c:v>
                </c:pt>
                <c:pt idx="9418">
                  <c:v>79098.015999999989</c:v>
                </c:pt>
                <c:pt idx="9419">
                  <c:v>79100.015999999989</c:v>
                </c:pt>
                <c:pt idx="9420">
                  <c:v>79102.015999999989</c:v>
                </c:pt>
                <c:pt idx="9421">
                  <c:v>79104.015999999989</c:v>
                </c:pt>
                <c:pt idx="9422">
                  <c:v>79106.015999999989</c:v>
                </c:pt>
                <c:pt idx="9423">
                  <c:v>79108.015999999989</c:v>
                </c:pt>
                <c:pt idx="9424">
                  <c:v>79110.015999999989</c:v>
                </c:pt>
                <c:pt idx="9425">
                  <c:v>79112.015999999989</c:v>
                </c:pt>
                <c:pt idx="9426">
                  <c:v>79114.015999999989</c:v>
                </c:pt>
                <c:pt idx="9427">
                  <c:v>79116.015999999989</c:v>
                </c:pt>
                <c:pt idx="9428">
                  <c:v>79118.015999999989</c:v>
                </c:pt>
                <c:pt idx="9429">
                  <c:v>79120.015999999989</c:v>
                </c:pt>
                <c:pt idx="9430">
                  <c:v>79122.015999999989</c:v>
                </c:pt>
                <c:pt idx="9431">
                  <c:v>79124.015999999989</c:v>
                </c:pt>
                <c:pt idx="9432">
                  <c:v>79126.015999999989</c:v>
                </c:pt>
                <c:pt idx="9433">
                  <c:v>79128.015999999989</c:v>
                </c:pt>
                <c:pt idx="9434">
                  <c:v>79130.015999999989</c:v>
                </c:pt>
                <c:pt idx="9435">
                  <c:v>79132.015999999989</c:v>
                </c:pt>
                <c:pt idx="9436">
                  <c:v>79134.015999999989</c:v>
                </c:pt>
                <c:pt idx="9437">
                  <c:v>79136.015999999989</c:v>
                </c:pt>
                <c:pt idx="9438">
                  <c:v>79138.015999999989</c:v>
                </c:pt>
                <c:pt idx="9439">
                  <c:v>79140.015999999989</c:v>
                </c:pt>
                <c:pt idx="9440">
                  <c:v>79142.015999999989</c:v>
                </c:pt>
                <c:pt idx="9441">
                  <c:v>79144.015999999989</c:v>
                </c:pt>
                <c:pt idx="9442">
                  <c:v>79146.015999999989</c:v>
                </c:pt>
                <c:pt idx="9443">
                  <c:v>79148.015999999989</c:v>
                </c:pt>
                <c:pt idx="9444">
                  <c:v>79150.015999999989</c:v>
                </c:pt>
                <c:pt idx="9445">
                  <c:v>79152.015999999989</c:v>
                </c:pt>
                <c:pt idx="9446">
                  <c:v>79154.015999999989</c:v>
                </c:pt>
                <c:pt idx="9447">
                  <c:v>79156.015999999989</c:v>
                </c:pt>
                <c:pt idx="9448">
                  <c:v>79158.015999999989</c:v>
                </c:pt>
                <c:pt idx="9449">
                  <c:v>79160.015999999989</c:v>
                </c:pt>
                <c:pt idx="9450">
                  <c:v>79162.015999999989</c:v>
                </c:pt>
                <c:pt idx="9451">
                  <c:v>79164.015999999989</c:v>
                </c:pt>
                <c:pt idx="9452">
                  <c:v>79166.015999999989</c:v>
                </c:pt>
                <c:pt idx="9453">
                  <c:v>79168.015999999989</c:v>
                </c:pt>
                <c:pt idx="9454">
                  <c:v>79170.015999999989</c:v>
                </c:pt>
                <c:pt idx="9455">
                  <c:v>79172.015999999989</c:v>
                </c:pt>
                <c:pt idx="9456">
                  <c:v>79174.015999999989</c:v>
                </c:pt>
                <c:pt idx="9457">
                  <c:v>79176.015999999989</c:v>
                </c:pt>
                <c:pt idx="9458">
                  <c:v>79178.015999999989</c:v>
                </c:pt>
                <c:pt idx="9459">
                  <c:v>79180.015999999989</c:v>
                </c:pt>
                <c:pt idx="9460">
                  <c:v>79182.015999999989</c:v>
                </c:pt>
                <c:pt idx="9461">
                  <c:v>79184.015999999989</c:v>
                </c:pt>
                <c:pt idx="9462">
                  <c:v>79186.015999999989</c:v>
                </c:pt>
                <c:pt idx="9463">
                  <c:v>79188.015999999989</c:v>
                </c:pt>
                <c:pt idx="9464">
                  <c:v>79190.015999999989</c:v>
                </c:pt>
                <c:pt idx="9465">
                  <c:v>79192.015999999989</c:v>
                </c:pt>
                <c:pt idx="9466">
                  <c:v>79194.015999999989</c:v>
                </c:pt>
                <c:pt idx="9467">
                  <c:v>79196.015999999989</c:v>
                </c:pt>
                <c:pt idx="9468">
                  <c:v>79198.015999999989</c:v>
                </c:pt>
                <c:pt idx="9469">
                  <c:v>79200.015999999989</c:v>
                </c:pt>
                <c:pt idx="9470">
                  <c:v>79202.015999999989</c:v>
                </c:pt>
                <c:pt idx="9471">
                  <c:v>79204.015999999989</c:v>
                </c:pt>
                <c:pt idx="9472">
                  <c:v>79206.015999999989</c:v>
                </c:pt>
                <c:pt idx="9473">
                  <c:v>79208.015999999989</c:v>
                </c:pt>
                <c:pt idx="9474">
                  <c:v>79210.015999999989</c:v>
                </c:pt>
                <c:pt idx="9475">
                  <c:v>79212.015999999989</c:v>
                </c:pt>
                <c:pt idx="9476">
                  <c:v>79214.015999999989</c:v>
                </c:pt>
                <c:pt idx="9477">
                  <c:v>79216.015999999989</c:v>
                </c:pt>
                <c:pt idx="9478">
                  <c:v>79218.015999999989</c:v>
                </c:pt>
                <c:pt idx="9479">
                  <c:v>79220.015999999989</c:v>
                </c:pt>
                <c:pt idx="9480">
                  <c:v>79222.015999999989</c:v>
                </c:pt>
                <c:pt idx="9481">
                  <c:v>79224.015999999989</c:v>
                </c:pt>
                <c:pt idx="9482">
                  <c:v>79226.015999999989</c:v>
                </c:pt>
                <c:pt idx="9483">
                  <c:v>79228.015999999989</c:v>
                </c:pt>
                <c:pt idx="9484">
                  <c:v>79230.015999999989</c:v>
                </c:pt>
                <c:pt idx="9485">
                  <c:v>79232.015999999989</c:v>
                </c:pt>
                <c:pt idx="9486">
                  <c:v>79234.015999999989</c:v>
                </c:pt>
                <c:pt idx="9487">
                  <c:v>79236.015999999989</c:v>
                </c:pt>
                <c:pt idx="9488">
                  <c:v>79238.015999999989</c:v>
                </c:pt>
                <c:pt idx="9489">
                  <c:v>79240.015999999989</c:v>
                </c:pt>
                <c:pt idx="9490">
                  <c:v>79242.015999999989</c:v>
                </c:pt>
                <c:pt idx="9491">
                  <c:v>79244.015999999989</c:v>
                </c:pt>
                <c:pt idx="9492">
                  <c:v>79246.015999999989</c:v>
                </c:pt>
                <c:pt idx="9493">
                  <c:v>79248.015999999989</c:v>
                </c:pt>
                <c:pt idx="9494">
                  <c:v>79250.015999999989</c:v>
                </c:pt>
                <c:pt idx="9495">
                  <c:v>79252.015999999989</c:v>
                </c:pt>
                <c:pt idx="9496">
                  <c:v>79254.015999999989</c:v>
                </c:pt>
                <c:pt idx="9497">
                  <c:v>79256.015999999989</c:v>
                </c:pt>
                <c:pt idx="9498">
                  <c:v>79258.015999999989</c:v>
                </c:pt>
                <c:pt idx="9499">
                  <c:v>79260.015999999989</c:v>
                </c:pt>
                <c:pt idx="9500">
                  <c:v>79262.015999999989</c:v>
                </c:pt>
                <c:pt idx="9501">
                  <c:v>79264.015999999989</c:v>
                </c:pt>
                <c:pt idx="9502">
                  <c:v>79266.015999999989</c:v>
                </c:pt>
                <c:pt idx="9503">
                  <c:v>79268.015999999989</c:v>
                </c:pt>
                <c:pt idx="9504">
                  <c:v>79270.015999999989</c:v>
                </c:pt>
                <c:pt idx="9505">
                  <c:v>79272.015999999989</c:v>
                </c:pt>
                <c:pt idx="9506">
                  <c:v>79274.015999999989</c:v>
                </c:pt>
                <c:pt idx="9507">
                  <c:v>79276.015999999989</c:v>
                </c:pt>
                <c:pt idx="9508">
                  <c:v>79278.015999999989</c:v>
                </c:pt>
                <c:pt idx="9509">
                  <c:v>79280.015999999989</c:v>
                </c:pt>
                <c:pt idx="9510">
                  <c:v>79282.015999999989</c:v>
                </c:pt>
                <c:pt idx="9511">
                  <c:v>79284.015999999989</c:v>
                </c:pt>
                <c:pt idx="9512">
                  <c:v>79286.015999999989</c:v>
                </c:pt>
                <c:pt idx="9513">
                  <c:v>79288.015999999989</c:v>
                </c:pt>
                <c:pt idx="9514">
                  <c:v>79290.015999999989</c:v>
                </c:pt>
                <c:pt idx="9515">
                  <c:v>79292.015999999989</c:v>
                </c:pt>
                <c:pt idx="9516">
                  <c:v>79294.015999999989</c:v>
                </c:pt>
                <c:pt idx="9517">
                  <c:v>79296.015999999989</c:v>
                </c:pt>
                <c:pt idx="9518">
                  <c:v>79298.015999999989</c:v>
                </c:pt>
                <c:pt idx="9519">
                  <c:v>79300.015999999989</c:v>
                </c:pt>
                <c:pt idx="9520">
                  <c:v>79302.015999999989</c:v>
                </c:pt>
                <c:pt idx="9521">
                  <c:v>79304.015999999989</c:v>
                </c:pt>
                <c:pt idx="9522">
                  <c:v>79306.015999999989</c:v>
                </c:pt>
                <c:pt idx="9523">
                  <c:v>79308.015999999989</c:v>
                </c:pt>
                <c:pt idx="9524">
                  <c:v>79310.015999999989</c:v>
                </c:pt>
                <c:pt idx="9525">
                  <c:v>79312.015999999989</c:v>
                </c:pt>
                <c:pt idx="9526">
                  <c:v>79314.015999999989</c:v>
                </c:pt>
                <c:pt idx="9527">
                  <c:v>79316.015999999989</c:v>
                </c:pt>
                <c:pt idx="9528">
                  <c:v>79318.015999999989</c:v>
                </c:pt>
                <c:pt idx="9529">
                  <c:v>79320.015999999989</c:v>
                </c:pt>
                <c:pt idx="9530">
                  <c:v>79322.015999999989</c:v>
                </c:pt>
                <c:pt idx="9531">
                  <c:v>79324.015999999989</c:v>
                </c:pt>
                <c:pt idx="9532">
                  <c:v>79326.015999999989</c:v>
                </c:pt>
                <c:pt idx="9533">
                  <c:v>79328.015999999989</c:v>
                </c:pt>
                <c:pt idx="9534">
                  <c:v>79330.015999999989</c:v>
                </c:pt>
                <c:pt idx="9535">
                  <c:v>79332.015999999989</c:v>
                </c:pt>
                <c:pt idx="9536">
                  <c:v>79334.015999999989</c:v>
                </c:pt>
                <c:pt idx="9537">
                  <c:v>79336.015999999989</c:v>
                </c:pt>
                <c:pt idx="9538">
                  <c:v>79338.015999999989</c:v>
                </c:pt>
                <c:pt idx="9539">
                  <c:v>79340.015999999989</c:v>
                </c:pt>
                <c:pt idx="9540">
                  <c:v>79342.015999999989</c:v>
                </c:pt>
                <c:pt idx="9541">
                  <c:v>79344.015999999989</c:v>
                </c:pt>
                <c:pt idx="9542">
                  <c:v>79346.015999999989</c:v>
                </c:pt>
                <c:pt idx="9543">
                  <c:v>79348.015999999989</c:v>
                </c:pt>
                <c:pt idx="9544">
                  <c:v>79350.015999999989</c:v>
                </c:pt>
                <c:pt idx="9545">
                  <c:v>79352.015999999989</c:v>
                </c:pt>
                <c:pt idx="9546">
                  <c:v>79354.015999999989</c:v>
                </c:pt>
                <c:pt idx="9547">
                  <c:v>79356.015999999989</c:v>
                </c:pt>
                <c:pt idx="9548">
                  <c:v>79358.015999999989</c:v>
                </c:pt>
                <c:pt idx="9549">
                  <c:v>79360.015999999989</c:v>
                </c:pt>
                <c:pt idx="9550">
                  <c:v>79362.015999999989</c:v>
                </c:pt>
                <c:pt idx="9551">
                  <c:v>79364.015999999989</c:v>
                </c:pt>
                <c:pt idx="9552">
                  <c:v>79366.015999999989</c:v>
                </c:pt>
                <c:pt idx="9553">
                  <c:v>79368.015999999989</c:v>
                </c:pt>
                <c:pt idx="9554">
                  <c:v>79370.015999999989</c:v>
                </c:pt>
                <c:pt idx="9555">
                  <c:v>79372.015999999989</c:v>
                </c:pt>
                <c:pt idx="9556">
                  <c:v>79374.015999999989</c:v>
                </c:pt>
                <c:pt idx="9557">
                  <c:v>79376.015999999989</c:v>
                </c:pt>
                <c:pt idx="9558">
                  <c:v>79378.015999999989</c:v>
                </c:pt>
                <c:pt idx="9559">
                  <c:v>79380.015999999989</c:v>
                </c:pt>
                <c:pt idx="9560">
                  <c:v>79382.015999999989</c:v>
                </c:pt>
                <c:pt idx="9561">
                  <c:v>79384.015999999989</c:v>
                </c:pt>
                <c:pt idx="9562">
                  <c:v>79386.015999999989</c:v>
                </c:pt>
                <c:pt idx="9563">
                  <c:v>79388.015999999989</c:v>
                </c:pt>
                <c:pt idx="9564">
                  <c:v>79390.015999999989</c:v>
                </c:pt>
                <c:pt idx="9565">
                  <c:v>79392.015999999989</c:v>
                </c:pt>
                <c:pt idx="9566">
                  <c:v>79394.015999999989</c:v>
                </c:pt>
                <c:pt idx="9567">
                  <c:v>79396.015999999989</c:v>
                </c:pt>
                <c:pt idx="9568">
                  <c:v>79398.015999999989</c:v>
                </c:pt>
                <c:pt idx="9569">
                  <c:v>79400.015999999989</c:v>
                </c:pt>
                <c:pt idx="9570">
                  <c:v>79402.015999999989</c:v>
                </c:pt>
                <c:pt idx="9571">
                  <c:v>79404.015999999989</c:v>
                </c:pt>
                <c:pt idx="9572">
                  <c:v>79406.015999999989</c:v>
                </c:pt>
                <c:pt idx="9573">
                  <c:v>79408.015999999989</c:v>
                </c:pt>
                <c:pt idx="9574">
                  <c:v>79410.015999999989</c:v>
                </c:pt>
                <c:pt idx="9575">
                  <c:v>79412.015999999989</c:v>
                </c:pt>
                <c:pt idx="9576">
                  <c:v>79414.015999999989</c:v>
                </c:pt>
                <c:pt idx="9577">
                  <c:v>79416.015999999989</c:v>
                </c:pt>
                <c:pt idx="9578">
                  <c:v>79418.015999999989</c:v>
                </c:pt>
                <c:pt idx="9579">
                  <c:v>79420.015999999989</c:v>
                </c:pt>
                <c:pt idx="9580">
                  <c:v>79422.015999999989</c:v>
                </c:pt>
                <c:pt idx="9581">
                  <c:v>79424.015999999989</c:v>
                </c:pt>
                <c:pt idx="9582">
                  <c:v>79426.015999999989</c:v>
                </c:pt>
                <c:pt idx="9583">
                  <c:v>79428.015999999989</c:v>
                </c:pt>
                <c:pt idx="9584">
                  <c:v>79430.015999999989</c:v>
                </c:pt>
                <c:pt idx="9585">
                  <c:v>79432.015999999989</c:v>
                </c:pt>
                <c:pt idx="9586">
                  <c:v>79434.015999999989</c:v>
                </c:pt>
                <c:pt idx="9587">
                  <c:v>79436.015999999989</c:v>
                </c:pt>
                <c:pt idx="9588">
                  <c:v>79438.015999999989</c:v>
                </c:pt>
                <c:pt idx="9589">
                  <c:v>79440.015999999989</c:v>
                </c:pt>
                <c:pt idx="9590">
                  <c:v>79442.015999999989</c:v>
                </c:pt>
                <c:pt idx="9591">
                  <c:v>79444.015999999989</c:v>
                </c:pt>
                <c:pt idx="9592">
                  <c:v>79446.015999999989</c:v>
                </c:pt>
                <c:pt idx="9593">
                  <c:v>79448.015999999989</c:v>
                </c:pt>
                <c:pt idx="9594">
                  <c:v>79450.015999999989</c:v>
                </c:pt>
                <c:pt idx="9595">
                  <c:v>79452.015999999989</c:v>
                </c:pt>
                <c:pt idx="9596">
                  <c:v>79454.015999999989</c:v>
                </c:pt>
                <c:pt idx="9597">
                  <c:v>79456.015999999989</c:v>
                </c:pt>
                <c:pt idx="9598">
                  <c:v>79458.015999999989</c:v>
                </c:pt>
                <c:pt idx="9599">
                  <c:v>79460.015999999989</c:v>
                </c:pt>
                <c:pt idx="9600">
                  <c:v>79462.015999999989</c:v>
                </c:pt>
                <c:pt idx="9601">
                  <c:v>79464.015999999989</c:v>
                </c:pt>
                <c:pt idx="9602">
                  <c:v>79466.015999999989</c:v>
                </c:pt>
                <c:pt idx="9603">
                  <c:v>79468.015999999989</c:v>
                </c:pt>
                <c:pt idx="9604">
                  <c:v>79470.015999999989</c:v>
                </c:pt>
                <c:pt idx="9605">
                  <c:v>79472.015999999989</c:v>
                </c:pt>
                <c:pt idx="9606">
                  <c:v>79474.015999999989</c:v>
                </c:pt>
                <c:pt idx="9607">
                  <c:v>79476.015999999989</c:v>
                </c:pt>
                <c:pt idx="9608">
                  <c:v>79478.015999999989</c:v>
                </c:pt>
                <c:pt idx="9609">
                  <c:v>79480.015999999989</c:v>
                </c:pt>
                <c:pt idx="9610">
                  <c:v>79482.015999999989</c:v>
                </c:pt>
                <c:pt idx="9611">
                  <c:v>79484.015999999989</c:v>
                </c:pt>
                <c:pt idx="9612">
                  <c:v>79486.015999999989</c:v>
                </c:pt>
                <c:pt idx="9613">
                  <c:v>79488.015999999989</c:v>
                </c:pt>
                <c:pt idx="9614">
                  <c:v>79490.015999999989</c:v>
                </c:pt>
                <c:pt idx="9615">
                  <c:v>79492.015999999989</c:v>
                </c:pt>
                <c:pt idx="9616">
                  <c:v>79494.015999999989</c:v>
                </c:pt>
                <c:pt idx="9617">
                  <c:v>79496.015999999989</c:v>
                </c:pt>
                <c:pt idx="9618">
                  <c:v>79498.015999999989</c:v>
                </c:pt>
                <c:pt idx="9619">
                  <c:v>79500.015999999989</c:v>
                </c:pt>
                <c:pt idx="9620">
                  <c:v>79502.015999999989</c:v>
                </c:pt>
                <c:pt idx="9621">
                  <c:v>79504.015999999989</c:v>
                </c:pt>
                <c:pt idx="9622">
                  <c:v>79506.015999999989</c:v>
                </c:pt>
                <c:pt idx="9623">
                  <c:v>79508.015999999989</c:v>
                </c:pt>
                <c:pt idx="9624">
                  <c:v>79510.015999999989</c:v>
                </c:pt>
                <c:pt idx="9625">
                  <c:v>79512.015999999989</c:v>
                </c:pt>
                <c:pt idx="9626">
                  <c:v>79514.015999999989</c:v>
                </c:pt>
                <c:pt idx="9627">
                  <c:v>79516.015999999989</c:v>
                </c:pt>
                <c:pt idx="9628">
                  <c:v>79518.015999999989</c:v>
                </c:pt>
                <c:pt idx="9629">
                  <c:v>79520.015999999989</c:v>
                </c:pt>
                <c:pt idx="9630">
                  <c:v>79522.015999999989</c:v>
                </c:pt>
                <c:pt idx="9631">
                  <c:v>79524.015999999989</c:v>
                </c:pt>
                <c:pt idx="9632">
                  <c:v>79526.015999999989</c:v>
                </c:pt>
                <c:pt idx="9633">
                  <c:v>79528.015999999989</c:v>
                </c:pt>
                <c:pt idx="9634">
                  <c:v>79530.015999999989</c:v>
                </c:pt>
                <c:pt idx="9635">
                  <c:v>79532.015999999989</c:v>
                </c:pt>
                <c:pt idx="9636">
                  <c:v>79534.015999999989</c:v>
                </c:pt>
                <c:pt idx="9637">
                  <c:v>79536.015999999989</c:v>
                </c:pt>
                <c:pt idx="9638">
                  <c:v>79538.015999999989</c:v>
                </c:pt>
                <c:pt idx="9639">
                  <c:v>79540.015999999989</c:v>
                </c:pt>
                <c:pt idx="9640">
                  <c:v>79542.015999999989</c:v>
                </c:pt>
                <c:pt idx="9641">
                  <c:v>79544.015999999989</c:v>
                </c:pt>
                <c:pt idx="9642">
                  <c:v>79546.015999999989</c:v>
                </c:pt>
                <c:pt idx="9643">
                  <c:v>79548.015999999989</c:v>
                </c:pt>
                <c:pt idx="9644">
                  <c:v>79550.015999999989</c:v>
                </c:pt>
                <c:pt idx="9645">
                  <c:v>79552.015999999989</c:v>
                </c:pt>
                <c:pt idx="9646">
                  <c:v>79554.015999999989</c:v>
                </c:pt>
                <c:pt idx="9647">
                  <c:v>79556.015999999989</c:v>
                </c:pt>
                <c:pt idx="9648">
                  <c:v>79558.015999999989</c:v>
                </c:pt>
                <c:pt idx="9649">
                  <c:v>79560.015999999989</c:v>
                </c:pt>
                <c:pt idx="9650">
                  <c:v>79562.015999999989</c:v>
                </c:pt>
                <c:pt idx="9651">
                  <c:v>79564.015999999989</c:v>
                </c:pt>
                <c:pt idx="9652">
                  <c:v>79566.015999999989</c:v>
                </c:pt>
                <c:pt idx="9653">
                  <c:v>79568.015999999989</c:v>
                </c:pt>
                <c:pt idx="9654">
                  <c:v>79570.015999999989</c:v>
                </c:pt>
                <c:pt idx="9655">
                  <c:v>79572.015999999989</c:v>
                </c:pt>
                <c:pt idx="9656">
                  <c:v>79574.015999999989</c:v>
                </c:pt>
                <c:pt idx="9657">
                  <c:v>79576.015999999989</c:v>
                </c:pt>
                <c:pt idx="9658">
                  <c:v>79578.015999999989</c:v>
                </c:pt>
                <c:pt idx="9659">
                  <c:v>79580.015999999989</c:v>
                </c:pt>
                <c:pt idx="9660">
                  <c:v>79582.015999999989</c:v>
                </c:pt>
                <c:pt idx="9661">
                  <c:v>79584.015999999989</c:v>
                </c:pt>
                <c:pt idx="9662">
                  <c:v>79586.015999999989</c:v>
                </c:pt>
                <c:pt idx="9663">
                  <c:v>79588.015999999989</c:v>
                </c:pt>
                <c:pt idx="9664">
                  <c:v>79590.015999999989</c:v>
                </c:pt>
                <c:pt idx="9665">
                  <c:v>79592.015999999989</c:v>
                </c:pt>
                <c:pt idx="9666">
                  <c:v>79594.015999999989</c:v>
                </c:pt>
                <c:pt idx="9667">
                  <c:v>79596.015999999989</c:v>
                </c:pt>
                <c:pt idx="9668">
                  <c:v>79598.015999999989</c:v>
                </c:pt>
                <c:pt idx="9669">
                  <c:v>79600.015999999989</c:v>
                </c:pt>
                <c:pt idx="9670">
                  <c:v>79602.015999999989</c:v>
                </c:pt>
                <c:pt idx="9671">
                  <c:v>79604.015999999989</c:v>
                </c:pt>
                <c:pt idx="9672">
                  <c:v>79606.015999999989</c:v>
                </c:pt>
                <c:pt idx="9673">
                  <c:v>79608.015999999989</c:v>
                </c:pt>
                <c:pt idx="9674">
                  <c:v>79610.015999999989</c:v>
                </c:pt>
                <c:pt idx="9675">
                  <c:v>79612.015999999989</c:v>
                </c:pt>
                <c:pt idx="9676">
                  <c:v>79614.015999999989</c:v>
                </c:pt>
                <c:pt idx="9677">
                  <c:v>79616.015999999989</c:v>
                </c:pt>
                <c:pt idx="9678">
                  <c:v>79618.015999999989</c:v>
                </c:pt>
                <c:pt idx="9679">
                  <c:v>79620.015999999989</c:v>
                </c:pt>
                <c:pt idx="9680">
                  <c:v>79622.015999999989</c:v>
                </c:pt>
                <c:pt idx="9681">
                  <c:v>79624.015999999989</c:v>
                </c:pt>
                <c:pt idx="9682">
                  <c:v>79626.015999999989</c:v>
                </c:pt>
                <c:pt idx="9683">
                  <c:v>79628.015999999989</c:v>
                </c:pt>
                <c:pt idx="9684">
                  <c:v>79630.015999999989</c:v>
                </c:pt>
                <c:pt idx="9685">
                  <c:v>79632.015999999989</c:v>
                </c:pt>
                <c:pt idx="9686">
                  <c:v>79634.015999999989</c:v>
                </c:pt>
                <c:pt idx="9687">
                  <c:v>79636.015999999989</c:v>
                </c:pt>
                <c:pt idx="9688">
                  <c:v>79638.015999999989</c:v>
                </c:pt>
                <c:pt idx="9689">
                  <c:v>79640.015999999989</c:v>
                </c:pt>
                <c:pt idx="9690">
                  <c:v>79642.015999999989</c:v>
                </c:pt>
                <c:pt idx="9691">
                  <c:v>79644.015999999989</c:v>
                </c:pt>
                <c:pt idx="9692">
                  <c:v>79646.015999999989</c:v>
                </c:pt>
                <c:pt idx="9693">
                  <c:v>79648.015999999989</c:v>
                </c:pt>
                <c:pt idx="9694">
                  <c:v>79650.015999999989</c:v>
                </c:pt>
                <c:pt idx="9695">
                  <c:v>79652.015999999989</c:v>
                </c:pt>
                <c:pt idx="9696">
                  <c:v>79654.015999999989</c:v>
                </c:pt>
                <c:pt idx="9697">
                  <c:v>79656.015999999989</c:v>
                </c:pt>
                <c:pt idx="9698">
                  <c:v>79658.015999999989</c:v>
                </c:pt>
                <c:pt idx="9699">
                  <c:v>79660.015999999989</c:v>
                </c:pt>
                <c:pt idx="9700">
                  <c:v>79662.015999999989</c:v>
                </c:pt>
                <c:pt idx="9701">
                  <c:v>79664.015999999989</c:v>
                </c:pt>
                <c:pt idx="9702">
                  <c:v>79666.015999999989</c:v>
                </c:pt>
                <c:pt idx="9703">
                  <c:v>79668.015999999989</c:v>
                </c:pt>
                <c:pt idx="9704">
                  <c:v>79670.015999999989</c:v>
                </c:pt>
                <c:pt idx="9705">
                  <c:v>79672.015999999989</c:v>
                </c:pt>
                <c:pt idx="9706">
                  <c:v>79674.015999999989</c:v>
                </c:pt>
                <c:pt idx="9707">
                  <c:v>79676.015999999989</c:v>
                </c:pt>
                <c:pt idx="9708">
                  <c:v>79678.015999999989</c:v>
                </c:pt>
                <c:pt idx="9709">
                  <c:v>79680.015999999989</c:v>
                </c:pt>
                <c:pt idx="9710">
                  <c:v>79682.015999999989</c:v>
                </c:pt>
                <c:pt idx="9711">
                  <c:v>79684.015999999989</c:v>
                </c:pt>
                <c:pt idx="9712">
                  <c:v>79686.015999999989</c:v>
                </c:pt>
                <c:pt idx="9713">
                  <c:v>79688.015999999989</c:v>
                </c:pt>
                <c:pt idx="9714">
                  <c:v>79690.015999999989</c:v>
                </c:pt>
                <c:pt idx="9715">
                  <c:v>79692.015999999989</c:v>
                </c:pt>
                <c:pt idx="9716">
                  <c:v>79694.015999999989</c:v>
                </c:pt>
                <c:pt idx="9717">
                  <c:v>79696.015999999989</c:v>
                </c:pt>
                <c:pt idx="9718">
                  <c:v>79698.015999999989</c:v>
                </c:pt>
                <c:pt idx="9719">
                  <c:v>79700.015999999989</c:v>
                </c:pt>
                <c:pt idx="9720">
                  <c:v>79702.015999999989</c:v>
                </c:pt>
                <c:pt idx="9721">
                  <c:v>79704.015999999989</c:v>
                </c:pt>
                <c:pt idx="9722">
                  <c:v>79706.015999999989</c:v>
                </c:pt>
                <c:pt idx="9723">
                  <c:v>79708.015999999989</c:v>
                </c:pt>
                <c:pt idx="9724">
                  <c:v>79710.015999999989</c:v>
                </c:pt>
                <c:pt idx="9725">
                  <c:v>79712.015999999989</c:v>
                </c:pt>
                <c:pt idx="9726">
                  <c:v>79714.015999999989</c:v>
                </c:pt>
                <c:pt idx="9727">
                  <c:v>79716.015999999989</c:v>
                </c:pt>
                <c:pt idx="9728">
                  <c:v>79718.015999999989</c:v>
                </c:pt>
                <c:pt idx="9729">
                  <c:v>79720.015999999989</c:v>
                </c:pt>
                <c:pt idx="9730">
                  <c:v>79722.015999999989</c:v>
                </c:pt>
                <c:pt idx="9731">
                  <c:v>79724.015999999989</c:v>
                </c:pt>
                <c:pt idx="9732">
                  <c:v>79726.015999999989</c:v>
                </c:pt>
                <c:pt idx="9733">
                  <c:v>79728.015999999989</c:v>
                </c:pt>
                <c:pt idx="9734">
                  <c:v>79730.015999999989</c:v>
                </c:pt>
                <c:pt idx="9735">
                  <c:v>79732.015999999989</c:v>
                </c:pt>
                <c:pt idx="9736">
                  <c:v>79734.015999999989</c:v>
                </c:pt>
                <c:pt idx="9737">
                  <c:v>79736.015999999989</c:v>
                </c:pt>
                <c:pt idx="9738">
                  <c:v>79738.015999999989</c:v>
                </c:pt>
                <c:pt idx="9739">
                  <c:v>79740.015999999989</c:v>
                </c:pt>
                <c:pt idx="9740">
                  <c:v>79742.015999999989</c:v>
                </c:pt>
                <c:pt idx="9741">
                  <c:v>79744.015999999989</c:v>
                </c:pt>
                <c:pt idx="9742">
                  <c:v>79746.015999999989</c:v>
                </c:pt>
                <c:pt idx="9743">
                  <c:v>79748.015999999989</c:v>
                </c:pt>
                <c:pt idx="9744">
                  <c:v>79750.015999999989</c:v>
                </c:pt>
                <c:pt idx="9745">
                  <c:v>79752.015999999989</c:v>
                </c:pt>
                <c:pt idx="9746">
                  <c:v>79754.015999999989</c:v>
                </c:pt>
                <c:pt idx="9747">
                  <c:v>79756.015999999989</c:v>
                </c:pt>
                <c:pt idx="9748">
                  <c:v>79758.015999999989</c:v>
                </c:pt>
                <c:pt idx="9749">
                  <c:v>79760.015999999989</c:v>
                </c:pt>
                <c:pt idx="9750">
                  <c:v>79762.015999999989</c:v>
                </c:pt>
                <c:pt idx="9751">
                  <c:v>79764.015999999989</c:v>
                </c:pt>
                <c:pt idx="9752">
                  <c:v>79766.015999999989</c:v>
                </c:pt>
                <c:pt idx="9753">
                  <c:v>79768.015999999989</c:v>
                </c:pt>
                <c:pt idx="9754">
                  <c:v>79770.015999999989</c:v>
                </c:pt>
                <c:pt idx="9755">
                  <c:v>79772.015999999989</c:v>
                </c:pt>
                <c:pt idx="9756">
                  <c:v>79774.015999999989</c:v>
                </c:pt>
                <c:pt idx="9757">
                  <c:v>79776.015999999989</c:v>
                </c:pt>
                <c:pt idx="9758">
                  <c:v>79778.015999999989</c:v>
                </c:pt>
                <c:pt idx="9759">
                  <c:v>79780.015999999989</c:v>
                </c:pt>
                <c:pt idx="9760">
                  <c:v>79782.015999999989</c:v>
                </c:pt>
                <c:pt idx="9761">
                  <c:v>79784.015999999989</c:v>
                </c:pt>
                <c:pt idx="9762">
                  <c:v>79786.015999999989</c:v>
                </c:pt>
                <c:pt idx="9763">
                  <c:v>79788.015999999989</c:v>
                </c:pt>
                <c:pt idx="9764">
                  <c:v>79790.015999999989</c:v>
                </c:pt>
                <c:pt idx="9765">
                  <c:v>79792.015999999989</c:v>
                </c:pt>
                <c:pt idx="9766">
                  <c:v>79794.015999999989</c:v>
                </c:pt>
                <c:pt idx="9767">
                  <c:v>79796.015999999989</c:v>
                </c:pt>
                <c:pt idx="9768">
                  <c:v>79798.015999999989</c:v>
                </c:pt>
                <c:pt idx="9769">
                  <c:v>79800.015999999989</c:v>
                </c:pt>
                <c:pt idx="9770">
                  <c:v>79802.015999999989</c:v>
                </c:pt>
                <c:pt idx="9771">
                  <c:v>79804.015999999989</c:v>
                </c:pt>
                <c:pt idx="9772">
                  <c:v>79806.015999999989</c:v>
                </c:pt>
                <c:pt idx="9773">
                  <c:v>79808.015999999989</c:v>
                </c:pt>
                <c:pt idx="9774">
                  <c:v>79810.015999999989</c:v>
                </c:pt>
                <c:pt idx="9775">
                  <c:v>79812.015999999989</c:v>
                </c:pt>
                <c:pt idx="9776">
                  <c:v>79814.015999999989</c:v>
                </c:pt>
                <c:pt idx="9777">
                  <c:v>79816.015999999989</c:v>
                </c:pt>
                <c:pt idx="9778">
                  <c:v>79818.015999999989</c:v>
                </c:pt>
                <c:pt idx="9779">
                  <c:v>79820.015999999989</c:v>
                </c:pt>
                <c:pt idx="9780">
                  <c:v>79822.015999999989</c:v>
                </c:pt>
                <c:pt idx="9781">
                  <c:v>79824.015999999989</c:v>
                </c:pt>
                <c:pt idx="9782">
                  <c:v>79826.015999999989</c:v>
                </c:pt>
                <c:pt idx="9783">
                  <c:v>79828.015999999989</c:v>
                </c:pt>
                <c:pt idx="9784">
                  <c:v>79830.015999999989</c:v>
                </c:pt>
                <c:pt idx="9785">
                  <c:v>79832.015999999989</c:v>
                </c:pt>
                <c:pt idx="9786">
                  <c:v>79834.015999999989</c:v>
                </c:pt>
                <c:pt idx="9787">
                  <c:v>79836.015999999989</c:v>
                </c:pt>
                <c:pt idx="9788">
                  <c:v>79838.015999999989</c:v>
                </c:pt>
                <c:pt idx="9789">
                  <c:v>79840.015999999989</c:v>
                </c:pt>
                <c:pt idx="9790">
                  <c:v>79842.015999999989</c:v>
                </c:pt>
                <c:pt idx="9791">
                  <c:v>79844.015999999989</c:v>
                </c:pt>
                <c:pt idx="9792">
                  <c:v>79846.015999999989</c:v>
                </c:pt>
                <c:pt idx="9793">
                  <c:v>79848.015999999989</c:v>
                </c:pt>
                <c:pt idx="9794">
                  <c:v>79850.015999999989</c:v>
                </c:pt>
                <c:pt idx="9795">
                  <c:v>79852.015999999989</c:v>
                </c:pt>
                <c:pt idx="9796">
                  <c:v>79854.015999999989</c:v>
                </c:pt>
                <c:pt idx="9797">
                  <c:v>79856.015999999989</c:v>
                </c:pt>
                <c:pt idx="9798">
                  <c:v>79858.015999999989</c:v>
                </c:pt>
                <c:pt idx="9799">
                  <c:v>79860.015999999989</c:v>
                </c:pt>
                <c:pt idx="9800">
                  <c:v>79862.015999999989</c:v>
                </c:pt>
                <c:pt idx="9801">
                  <c:v>79864.015999999989</c:v>
                </c:pt>
                <c:pt idx="9802">
                  <c:v>79866.015999999989</c:v>
                </c:pt>
                <c:pt idx="9803">
                  <c:v>79868.015999999989</c:v>
                </c:pt>
                <c:pt idx="9804">
                  <c:v>79870.015999999989</c:v>
                </c:pt>
                <c:pt idx="9805">
                  <c:v>79872.015999999989</c:v>
                </c:pt>
                <c:pt idx="9806">
                  <c:v>79874.015999999989</c:v>
                </c:pt>
                <c:pt idx="9807">
                  <c:v>79876.015999999989</c:v>
                </c:pt>
                <c:pt idx="9808">
                  <c:v>79878.015999999989</c:v>
                </c:pt>
                <c:pt idx="9809">
                  <c:v>79880.015999999989</c:v>
                </c:pt>
                <c:pt idx="9810">
                  <c:v>79882.015999999989</c:v>
                </c:pt>
                <c:pt idx="9811">
                  <c:v>79884.015999999989</c:v>
                </c:pt>
                <c:pt idx="9812">
                  <c:v>79886.015999999989</c:v>
                </c:pt>
                <c:pt idx="9813">
                  <c:v>79888.015999999989</c:v>
                </c:pt>
                <c:pt idx="9814">
                  <c:v>79890.015999999989</c:v>
                </c:pt>
                <c:pt idx="9815">
                  <c:v>79892.015999999989</c:v>
                </c:pt>
                <c:pt idx="9816">
                  <c:v>79894.015999999989</c:v>
                </c:pt>
                <c:pt idx="9817">
                  <c:v>79896.015999999989</c:v>
                </c:pt>
                <c:pt idx="9818">
                  <c:v>79898.015999999989</c:v>
                </c:pt>
                <c:pt idx="9819">
                  <c:v>79900.015999999989</c:v>
                </c:pt>
                <c:pt idx="9820">
                  <c:v>79902.015999999989</c:v>
                </c:pt>
                <c:pt idx="9821">
                  <c:v>79904.015999999989</c:v>
                </c:pt>
                <c:pt idx="9822">
                  <c:v>79906.015999999989</c:v>
                </c:pt>
                <c:pt idx="9823">
                  <c:v>79908.015999999989</c:v>
                </c:pt>
                <c:pt idx="9824">
                  <c:v>79910.015999999989</c:v>
                </c:pt>
                <c:pt idx="9825">
                  <c:v>79912.015999999989</c:v>
                </c:pt>
                <c:pt idx="9826">
                  <c:v>79914.015999999989</c:v>
                </c:pt>
                <c:pt idx="9827">
                  <c:v>79916.015999999989</c:v>
                </c:pt>
                <c:pt idx="9828">
                  <c:v>79918.015999999989</c:v>
                </c:pt>
                <c:pt idx="9829">
                  <c:v>79920.015999999989</c:v>
                </c:pt>
                <c:pt idx="9830">
                  <c:v>79922.015999999989</c:v>
                </c:pt>
                <c:pt idx="9831">
                  <c:v>79924.015999999989</c:v>
                </c:pt>
                <c:pt idx="9832">
                  <c:v>79926.015999999989</c:v>
                </c:pt>
                <c:pt idx="9833">
                  <c:v>79928.015999999989</c:v>
                </c:pt>
                <c:pt idx="9834">
                  <c:v>79930.015999999989</c:v>
                </c:pt>
                <c:pt idx="9835">
                  <c:v>79932.015999999989</c:v>
                </c:pt>
                <c:pt idx="9836">
                  <c:v>79934.015999999989</c:v>
                </c:pt>
                <c:pt idx="9837">
                  <c:v>79936.015999999989</c:v>
                </c:pt>
                <c:pt idx="9838">
                  <c:v>79938.015999999989</c:v>
                </c:pt>
                <c:pt idx="9839">
                  <c:v>79940.015999999989</c:v>
                </c:pt>
                <c:pt idx="9840">
                  <c:v>79942.015999999989</c:v>
                </c:pt>
                <c:pt idx="9841">
                  <c:v>79944.015999999989</c:v>
                </c:pt>
                <c:pt idx="9842">
                  <c:v>79946.015999999989</c:v>
                </c:pt>
                <c:pt idx="9843">
                  <c:v>79948.015999999989</c:v>
                </c:pt>
                <c:pt idx="9844">
                  <c:v>79950.015999999989</c:v>
                </c:pt>
                <c:pt idx="9845">
                  <c:v>79952.015999999989</c:v>
                </c:pt>
                <c:pt idx="9846">
                  <c:v>79954.015999999989</c:v>
                </c:pt>
                <c:pt idx="9847">
                  <c:v>79956.015999999989</c:v>
                </c:pt>
                <c:pt idx="9848">
                  <c:v>79958.015999999989</c:v>
                </c:pt>
                <c:pt idx="9849">
                  <c:v>79960.015999999989</c:v>
                </c:pt>
                <c:pt idx="9850">
                  <c:v>79962.015999999989</c:v>
                </c:pt>
                <c:pt idx="9851">
                  <c:v>79964.015999999989</c:v>
                </c:pt>
                <c:pt idx="9852">
                  <c:v>79966.015999999989</c:v>
                </c:pt>
                <c:pt idx="9853">
                  <c:v>79968.015999999989</c:v>
                </c:pt>
                <c:pt idx="9854">
                  <c:v>79970.015999999989</c:v>
                </c:pt>
                <c:pt idx="9855">
                  <c:v>79972.015999999989</c:v>
                </c:pt>
                <c:pt idx="9856">
                  <c:v>79974.015999999989</c:v>
                </c:pt>
                <c:pt idx="9857">
                  <c:v>79976.015999999989</c:v>
                </c:pt>
                <c:pt idx="9858">
                  <c:v>79978.015999999989</c:v>
                </c:pt>
                <c:pt idx="9859">
                  <c:v>79980.015999999989</c:v>
                </c:pt>
                <c:pt idx="9860">
                  <c:v>79982.015999999989</c:v>
                </c:pt>
                <c:pt idx="9861">
                  <c:v>79984.015999999989</c:v>
                </c:pt>
                <c:pt idx="9862">
                  <c:v>79986.015999999989</c:v>
                </c:pt>
                <c:pt idx="9863">
                  <c:v>79988.015999999989</c:v>
                </c:pt>
                <c:pt idx="9864">
                  <c:v>79990.015999999989</c:v>
                </c:pt>
                <c:pt idx="9865">
                  <c:v>79992.015999999989</c:v>
                </c:pt>
                <c:pt idx="9866">
                  <c:v>79994.015999999989</c:v>
                </c:pt>
                <c:pt idx="9867">
                  <c:v>79996.015999999989</c:v>
                </c:pt>
                <c:pt idx="9868">
                  <c:v>79998.015999999989</c:v>
                </c:pt>
                <c:pt idx="9869">
                  <c:v>80000.015999999989</c:v>
                </c:pt>
                <c:pt idx="9870">
                  <c:v>80002.015999999989</c:v>
                </c:pt>
                <c:pt idx="9871">
                  <c:v>80004.015999999989</c:v>
                </c:pt>
                <c:pt idx="9872">
                  <c:v>80006.015999999989</c:v>
                </c:pt>
                <c:pt idx="9873">
                  <c:v>80008.015999999989</c:v>
                </c:pt>
                <c:pt idx="9874">
                  <c:v>80010.015999999989</c:v>
                </c:pt>
                <c:pt idx="9875">
                  <c:v>80012.015999999989</c:v>
                </c:pt>
                <c:pt idx="9876">
                  <c:v>80014.015999999989</c:v>
                </c:pt>
                <c:pt idx="9877">
                  <c:v>80016.015999999989</c:v>
                </c:pt>
                <c:pt idx="9878">
                  <c:v>80018.015999999989</c:v>
                </c:pt>
                <c:pt idx="9879">
                  <c:v>80020.015999999989</c:v>
                </c:pt>
                <c:pt idx="9880">
                  <c:v>80022.015999999989</c:v>
                </c:pt>
                <c:pt idx="9881">
                  <c:v>80024.015999999989</c:v>
                </c:pt>
                <c:pt idx="9882">
                  <c:v>80026.015999999989</c:v>
                </c:pt>
                <c:pt idx="9883">
                  <c:v>80028.015999999989</c:v>
                </c:pt>
                <c:pt idx="9884">
                  <c:v>80030.015999999989</c:v>
                </c:pt>
                <c:pt idx="9885">
                  <c:v>80032.015999999989</c:v>
                </c:pt>
                <c:pt idx="9886">
                  <c:v>80034.015999999989</c:v>
                </c:pt>
                <c:pt idx="9887">
                  <c:v>80036.015999999989</c:v>
                </c:pt>
                <c:pt idx="9888">
                  <c:v>80038.015999999989</c:v>
                </c:pt>
                <c:pt idx="9889">
                  <c:v>80040.015999999989</c:v>
                </c:pt>
                <c:pt idx="9890">
                  <c:v>80042.015999999989</c:v>
                </c:pt>
                <c:pt idx="9891">
                  <c:v>80044.015999999989</c:v>
                </c:pt>
                <c:pt idx="9892">
                  <c:v>80046.015999999989</c:v>
                </c:pt>
                <c:pt idx="9893">
                  <c:v>80048.015999999989</c:v>
                </c:pt>
                <c:pt idx="9894">
                  <c:v>80050.015999999989</c:v>
                </c:pt>
                <c:pt idx="9895">
                  <c:v>80052.015999999989</c:v>
                </c:pt>
                <c:pt idx="9896">
                  <c:v>80054.015999999989</c:v>
                </c:pt>
                <c:pt idx="9897">
                  <c:v>80056.015999999989</c:v>
                </c:pt>
                <c:pt idx="9898">
                  <c:v>80058.015999999989</c:v>
                </c:pt>
                <c:pt idx="9899">
                  <c:v>80060.015999999989</c:v>
                </c:pt>
                <c:pt idx="9900">
                  <c:v>80062.015999999989</c:v>
                </c:pt>
                <c:pt idx="9901">
                  <c:v>80064.015999999989</c:v>
                </c:pt>
                <c:pt idx="9902">
                  <c:v>80066.015999999989</c:v>
                </c:pt>
                <c:pt idx="9903">
                  <c:v>80068.015999999989</c:v>
                </c:pt>
                <c:pt idx="9904">
                  <c:v>80070.015999999989</c:v>
                </c:pt>
                <c:pt idx="9905">
                  <c:v>80072.015999999989</c:v>
                </c:pt>
                <c:pt idx="9906">
                  <c:v>80074.015999999989</c:v>
                </c:pt>
                <c:pt idx="9907">
                  <c:v>80076.015999999989</c:v>
                </c:pt>
                <c:pt idx="9908">
                  <c:v>80078.015999999989</c:v>
                </c:pt>
                <c:pt idx="9909">
                  <c:v>80080.015999999989</c:v>
                </c:pt>
                <c:pt idx="9910">
                  <c:v>80082.015999999989</c:v>
                </c:pt>
                <c:pt idx="9911">
                  <c:v>80084.015999999989</c:v>
                </c:pt>
                <c:pt idx="9912">
                  <c:v>80086.015999999989</c:v>
                </c:pt>
                <c:pt idx="9913">
                  <c:v>80088.015999999989</c:v>
                </c:pt>
                <c:pt idx="9914">
                  <c:v>80090.015999999989</c:v>
                </c:pt>
                <c:pt idx="9915">
                  <c:v>80092.015999999989</c:v>
                </c:pt>
                <c:pt idx="9916">
                  <c:v>80094.015999999989</c:v>
                </c:pt>
                <c:pt idx="9917">
                  <c:v>80096.015999999989</c:v>
                </c:pt>
                <c:pt idx="9918">
                  <c:v>80098.015999999989</c:v>
                </c:pt>
                <c:pt idx="9919">
                  <c:v>80100.015999999989</c:v>
                </c:pt>
                <c:pt idx="9920">
                  <c:v>80102.015999999989</c:v>
                </c:pt>
                <c:pt idx="9921">
                  <c:v>80104.015999999989</c:v>
                </c:pt>
                <c:pt idx="9922">
                  <c:v>80106.015999999989</c:v>
                </c:pt>
                <c:pt idx="9923">
                  <c:v>80108.015999999989</c:v>
                </c:pt>
                <c:pt idx="9924">
                  <c:v>80110.015999999989</c:v>
                </c:pt>
                <c:pt idx="9925">
                  <c:v>80112.015999999989</c:v>
                </c:pt>
                <c:pt idx="9926">
                  <c:v>80114.015999999989</c:v>
                </c:pt>
                <c:pt idx="9927">
                  <c:v>80116.015999999989</c:v>
                </c:pt>
                <c:pt idx="9928">
                  <c:v>80118.015999999989</c:v>
                </c:pt>
                <c:pt idx="9929">
                  <c:v>80120.015999999989</c:v>
                </c:pt>
                <c:pt idx="9930">
                  <c:v>80122.015999999989</c:v>
                </c:pt>
                <c:pt idx="9931">
                  <c:v>80124.015999999989</c:v>
                </c:pt>
                <c:pt idx="9932">
                  <c:v>80126.015999999989</c:v>
                </c:pt>
                <c:pt idx="9933">
                  <c:v>80128.015999999989</c:v>
                </c:pt>
                <c:pt idx="9934">
                  <c:v>80130.015999999989</c:v>
                </c:pt>
                <c:pt idx="9935">
                  <c:v>80132.015999999989</c:v>
                </c:pt>
                <c:pt idx="9936">
                  <c:v>80134.015999999989</c:v>
                </c:pt>
                <c:pt idx="9937">
                  <c:v>80136.015999999989</c:v>
                </c:pt>
                <c:pt idx="9938">
                  <c:v>80138.015999999989</c:v>
                </c:pt>
                <c:pt idx="9939">
                  <c:v>80140.015999999989</c:v>
                </c:pt>
                <c:pt idx="9940">
                  <c:v>80142.015999999989</c:v>
                </c:pt>
                <c:pt idx="9941">
                  <c:v>80144.015999999989</c:v>
                </c:pt>
                <c:pt idx="9942">
                  <c:v>80146.015999999989</c:v>
                </c:pt>
                <c:pt idx="9943">
                  <c:v>80148.015999999989</c:v>
                </c:pt>
                <c:pt idx="9944">
                  <c:v>80150.015999999989</c:v>
                </c:pt>
                <c:pt idx="9945">
                  <c:v>80152.015999999989</c:v>
                </c:pt>
                <c:pt idx="9946">
                  <c:v>80154.015999999989</c:v>
                </c:pt>
                <c:pt idx="9947">
                  <c:v>80156.015999999989</c:v>
                </c:pt>
                <c:pt idx="9948">
                  <c:v>80158.015999999989</c:v>
                </c:pt>
                <c:pt idx="9949">
                  <c:v>80160.015999999989</c:v>
                </c:pt>
                <c:pt idx="9950">
                  <c:v>80162.015999999989</c:v>
                </c:pt>
                <c:pt idx="9951">
                  <c:v>80164.015999999989</c:v>
                </c:pt>
                <c:pt idx="9952">
                  <c:v>80166.015999999989</c:v>
                </c:pt>
                <c:pt idx="9953">
                  <c:v>80168.015999999989</c:v>
                </c:pt>
                <c:pt idx="9954">
                  <c:v>80170.015999999989</c:v>
                </c:pt>
                <c:pt idx="9955">
                  <c:v>80172.015999999989</c:v>
                </c:pt>
                <c:pt idx="9956">
                  <c:v>80174.015999999989</c:v>
                </c:pt>
                <c:pt idx="9957">
                  <c:v>80176.015999999989</c:v>
                </c:pt>
                <c:pt idx="9958">
                  <c:v>80178.015999999989</c:v>
                </c:pt>
                <c:pt idx="9959">
                  <c:v>80180.015999999989</c:v>
                </c:pt>
                <c:pt idx="9960">
                  <c:v>80182.015999999989</c:v>
                </c:pt>
                <c:pt idx="9961">
                  <c:v>80184.015999999989</c:v>
                </c:pt>
                <c:pt idx="9962">
                  <c:v>80186.015999999989</c:v>
                </c:pt>
                <c:pt idx="9963">
                  <c:v>80188.015999999989</c:v>
                </c:pt>
                <c:pt idx="9964">
                  <c:v>80190.015999999989</c:v>
                </c:pt>
                <c:pt idx="9965">
                  <c:v>80192.015999999989</c:v>
                </c:pt>
                <c:pt idx="9966">
                  <c:v>80194.015999999989</c:v>
                </c:pt>
                <c:pt idx="9967">
                  <c:v>80196.015999999989</c:v>
                </c:pt>
                <c:pt idx="9968">
                  <c:v>80198.015999999989</c:v>
                </c:pt>
                <c:pt idx="9969">
                  <c:v>80200.015999999989</c:v>
                </c:pt>
                <c:pt idx="9970">
                  <c:v>80202.015999999989</c:v>
                </c:pt>
                <c:pt idx="9971">
                  <c:v>80204.015999999989</c:v>
                </c:pt>
                <c:pt idx="9972">
                  <c:v>80206.015999999989</c:v>
                </c:pt>
                <c:pt idx="9973">
                  <c:v>80208.015999999989</c:v>
                </c:pt>
                <c:pt idx="9974">
                  <c:v>80210.015999999989</c:v>
                </c:pt>
                <c:pt idx="9975">
                  <c:v>80212.015999999989</c:v>
                </c:pt>
                <c:pt idx="9976">
                  <c:v>80214.015999999989</c:v>
                </c:pt>
                <c:pt idx="9977">
                  <c:v>80216.015999999989</c:v>
                </c:pt>
                <c:pt idx="9978">
                  <c:v>80218.015999999989</c:v>
                </c:pt>
                <c:pt idx="9979">
                  <c:v>80220.015999999989</c:v>
                </c:pt>
                <c:pt idx="9980">
                  <c:v>80222.015999999989</c:v>
                </c:pt>
                <c:pt idx="9981">
                  <c:v>80224.015999999989</c:v>
                </c:pt>
                <c:pt idx="9982">
                  <c:v>80226.015999999989</c:v>
                </c:pt>
                <c:pt idx="9983">
                  <c:v>80228.015999999989</c:v>
                </c:pt>
                <c:pt idx="9984">
                  <c:v>80230.015999999989</c:v>
                </c:pt>
                <c:pt idx="9985">
                  <c:v>80232.015999999989</c:v>
                </c:pt>
                <c:pt idx="9986">
                  <c:v>80234.015999999989</c:v>
                </c:pt>
                <c:pt idx="9987">
                  <c:v>80236.015999999989</c:v>
                </c:pt>
                <c:pt idx="9988">
                  <c:v>80238.015999999989</c:v>
                </c:pt>
                <c:pt idx="9989">
                  <c:v>80240.015999999989</c:v>
                </c:pt>
                <c:pt idx="9990">
                  <c:v>80242.015999999989</c:v>
                </c:pt>
                <c:pt idx="9991">
                  <c:v>80244.015999999989</c:v>
                </c:pt>
                <c:pt idx="9992">
                  <c:v>80246.015999999989</c:v>
                </c:pt>
                <c:pt idx="9993">
                  <c:v>80248.015999999989</c:v>
                </c:pt>
                <c:pt idx="9994">
                  <c:v>80250.015999999989</c:v>
                </c:pt>
                <c:pt idx="9995">
                  <c:v>80252.015999999989</c:v>
                </c:pt>
                <c:pt idx="9996">
                  <c:v>80254.015999999989</c:v>
                </c:pt>
                <c:pt idx="9997">
                  <c:v>80256.015999999989</c:v>
                </c:pt>
                <c:pt idx="9998">
                  <c:v>80258.015999999989</c:v>
                </c:pt>
                <c:pt idx="9999">
                  <c:v>80260.015999999989</c:v>
                </c:pt>
                <c:pt idx="10000">
                  <c:v>80262.015999999989</c:v>
                </c:pt>
                <c:pt idx="10001">
                  <c:v>80264.015999999989</c:v>
                </c:pt>
                <c:pt idx="10002">
                  <c:v>80266.015999999989</c:v>
                </c:pt>
                <c:pt idx="10003">
                  <c:v>80268.015999999989</c:v>
                </c:pt>
                <c:pt idx="10004">
                  <c:v>80270.015999999989</c:v>
                </c:pt>
                <c:pt idx="10005">
                  <c:v>80272.015999999989</c:v>
                </c:pt>
                <c:pt idx="10006">
                  <c:v>80274.015999999989</c:v>
                </c:pt>
                <c:pt idx="10007">
                  <c:v>80276.015999999989</c:v>
                </c:pt>
                <c:pt idx="10008">
                  <c:v>80278.015999999989</c:v>
                </c:pt>
                <c:pt idx="10009">
                  <c:v>80280.015999999989</c:v>
                </c:pt>
                <c:pt idx="10010">
                  <c:v>80282.015999999989</c:v>
                </c:pt>
                <c:pt idx="10011">
                  <c:v>80284.015999999989</c:v>
                </c:pt>
                <c:pt idx="10012">
                  <c:v>80286.015999999989</c:v>
                </c:pt>
                <c:pt idx="10013">
                  <c:v>80288.015999999989</c:v>
                </c:pt>
                <c:pt idx="10014">
                  <c:v>80290.015999999989</c:v>
                </c:pt>
                <c:pt idx="10015">
                  <c:v>80292.015999999989</c:v>
                </c:pt>
                <c:pt idx="10016">
                  <c:v>80294.015999999989</c:v>
                </c:pt>
                <c:pt idx="10017">
                  <c:v>80296.015999999989</c:v>
                </c:pt>
                <c:pt idx="10018">
                  <c:v>80298.015999999989</c:v>
                </c:pt>
                <c:pt idx="10019">
                  <c:v>80300.015999999989</c:v>
                </c:pt>
                <c:pt idx="10020">
                  <c:v>80302.015999999989</c:v>
                </c:pt>
                <c:pt idx="10021">
                  <c:v>80304.015999999989</c:v>
                </c:pt>
                <c:pt idx="10022">
                  <c:v>80306.015999999989</c:v>
                </c:pt>
                <c:pt idx="10023">
                  <c:v>80308.015999999989</c:v>
                </c:pt>
                <c:pt idx="10024">
                  <c:v>80310.015999999989</c:v>
                </c:pt>
                <c:pt idx="10025">
                  <c:v>80312.015999999989</c:v>
                </c:pt>
                <c:pt idx="10026">
                  <c:v>80314.015999999989</c:v>
                </c:pt>
                <c:pt idx="10027">
                  <c:v>80316.015999999989</c:v>
                </c:pt>
                <c:pt idx="10028">
                  <c:v>80318.015999999989</c:v>
                </c:pt>
                <c:pt idx="10029">
                  <c:v>80320.015999999989</c:v>
                </c:pt>
                <c:pt idx="10030">
                  <c:v>80322.015999999989</c:v>
                </c:pt>
                <c:pt idx="10031">
                  <c:v>80324.015999999989</c:v>
                </c:pt>
                <c:pt idx="10032">
                  <c:v>80326.015999999989</c:v>
                </c:pt>
                <c:pt idx="10033">
                  <c:v>80328.015999999989</c:v>
                </c:pt>
                <c:pt idx="10034">
                  <c:v>80330.015999999989</c:v>
                </c:pt>
                <c:pt idx="10035">
                  <c:v>80332.015999999989</c:v>
                </c:pt>
                <c:pt idx="10036">
                  <c:v>80334.015999999989</c:v>
                </c:pt>
                <c:pt idx="10037">
                  <c:v>80336.015999999989</c:v>
                </c:pt>
                <c:pt idx="10038">
                  <c:v>80338.015999999989</c:v>
                </c:pt>
                <c:pt idx="10039">
                  <c:v>80340.015999999989</c:v>
                </c:pt>
                <c:pt idx="10040">
                  <c:v>80342.015999999989</c:v>
                </c:pt>
                <c:pt idx="10041">
                  <c:v>80344.015999999989</c:v>
                </c:pt>
                <c:pt idx="10042">
                  <c:v>80346.015999999989</c:v>
                </c:pt>
                <c:pt idx="10043">
                  <c:v>80348.015999999989</c:v>
                </c:pt>
                <c:pt idx="10044">
                  <c:v>80350.015999999989</c:v>
                </c:pt>
                <c:pt idx="10045">
                  <c:v>80352.015999999989</c:v>
                </c:pt>
                <c:pt idx="10046">
                  <c:v>80354.015999999989</c:v>
                </c:pt>
                <c:pt idx="10047">
                  <c:v>80356.015999999989</c:v>
                </c:pt>
                <c:pt idx="10048">
                  <c:v>80358.015999999989</c:v>
                </c:pt>
                <c:pt idx="10049">
                  <c:v>80360.015999999989</c:v>
                </c:pt>
                <c:pt idx="10050">
                  <c:v>80362.015999999989</c:v>
                </c:pt>
                <c:pt idx="10051">
                  <c:v>80364.015999999989</c:v>
                </c:pt>
                <c:pt idx="10052">
                  <c:v>80366.015999999989</c:v>
                </c:pt>
                <c:pt idx="10053">
                  <c:v>80368.015999999989</c:v>
                </c:pt>
                <c:pt idx="10054">
                  <c:v>80370.015999999989</c:v>
                </c:pt>
                <c:pt idx="10055">
                  <c:v>80372.015999999989</c:v>
                </c:pt>
                <c:pt idx="10056">
                  <c:v>80374.015999999989</c:v>
                </c:pt>
                <c:pt idx="10057">
                  <c:v>80376.015999999989</c:v>
                </c:pt>
                <c:pt idx="10058">
                  <c:v>80378.015999999989</c:v>
                </c:pt>
                <c:pt idx="10059">
                  <c:v>80380.015999999989</c:v>
                </c:pt>
                <c:pt idx="10060">
                  <c:v>80382.015999999989</c:v>
                </c:pt>
                <c:pt idx="10061">
                  <c:v>80384.015999999989</c:v>
                </c:pt>
                <c:pt idx="10062">
                  <c:v>80386.015999999989</c:v>
                </c:pt>
                <c:pt idx="10063">
                  <c:v>80388.015999999989</c:v>
                </c:pt>
                <c:pt idx="10064">
                  <c:v>80390.015999999989</c:v>
                </c:pt>
                <c:pt idx="10065">
                  <c:v>80392.015999999989</c:v>
                </c:pt>
                <c:pt idx="10066">
                  <c:v>80394.015999999989</c:v>
                </c:pt>
                <c:pt idx="10067">
                  <c:v>80396.015999999989</c:v>
                </c:pt>
                <c:pt idx="10068">
                  <c:v>80398.015999999989</c:v>
                </c:pt>
                <c:pt idx="10069">
                  <c:v>80400.015999999989</c:v>
                </c:pt>
                <c:pt idx="10070">
                  <c:v>80402.015999999989</c:v>
                </c:pt>
                <c:pt idx="10071">
                  <c:v>80404.015999999989</c:v>
                </c:pt>
                <c:pt idx="10072">
                  <c:v>80406.015999999989</c:v>
                </c:pt>
                <c:pt idx="10073">
                  <c:v>80408.015999999989</c:v>
                </c:pt>
                <c:pt idx="10074">
                  <c:v>80410.015999999989</c:v>
                </c:pt>
                <c:pt idx="10075">
                  <c:v>80412.015999999989</c:v>
                </c:pt>
                <c:pt idx="10076">
                  <c:v>80414.015999999989</c:v>
                </c:pt>
                <c:pt idx="10077">
                  <c:v>80416.015999999989</c:v>
                </c:pt>
                <c:pt idx="10078">
                  <c:v>80418.015999999989</c:v>
                </c:pt>
                <c:pt idx="10079">
                  <c:v>80420.015999999989</c:v>
                </c:pt>
                <c:pt idx="10080">
                  <c:v>80422.015999999989</c:v>
                </c:pt>
                <c:pt idx="10081">
                  <c:v>80424.015999999989</c:v>
                </c:pt>
                <c:pt idx="10082">
                  <c:v>80426.015999999989</c:v>
                </c:pt>
                <c:pt idx="10083">
                  <c:v>80428.015999999989</c:v>
                </c:pt>
                <c:pt idx="10084">
                  <c:v>80430.015999999989</c:v>
                </c:pt>
                <c:pt idx="10085">
                  <c:v>80432.015999999989</c:v>
                </c:pt>
                <c:pt idx="10086">
                  <c:v>80434.015999999989</c:v>
                </c:pt>
                <c:pt idx="10087">
                  <c:v>80436.015999999989</c:v>
                </c:pt>
                <c:pt idx="10088">
                  <c:v>80438.015999999989</c:v>
                </c:pt>
                <c:pt idx="10089">
                  <c:v>80440.015999999989</c:v>
                </c:pt>
                <c:pt idx="10090">
                  <c:v>80442.015999999989</c:v>
                </c:pt>
                <c:pt idx="10091">
                  <c:v>80444.015999999989</c:v>
                </c:pt>
                <c:pt idx="10092">
                  <c:v>80446.015999999989</c:v>
                </c:pt>
                <c:pt idx="10093">
                  <c:v>80448.015999999989</c:v>
                </c:pt>
                <c:pt idx="10094">
                  <c:v>80450.015999999989</c:v>
                </c:pt>
                <c:pt idx="10095">
                  <c:v>80452.015999999989</c:v>
                </c:pt>
                <c:pt idx="10096">
                  <c:v>80454.015999999989</c:v>
                </c:pt>
                <c:pt idx="10097">
                  <c:v>80456.015999999989</c:v>
                </c:pt>
                <c:pt idx="10098">
                  <c:v>80458.015999999989</c:v>
                </c:pt>
                <c:pt idx="10099">
                  <c:v>80460.015999999989</c:v>
                </c:pt>
                <c:pt idx="10100">
                  <c:v>80462.015999999989</c:v>
                </c:pt>
                <c:pt idx="10101">
                  <c:v>80464.015999999989</c:v>
                </c:pt>
                <c:pt idx="10102">
                  <c:v>80466.015999999989</c:v>
                </c:pt>
                <c:pt idx="10103">
                  <c:v>80468.015999999989</c:v>
                </c:pt>
                <c:pt idx="10104">
                  <c:v>80470.015999999989</c:v>
                </c:pt>
                <c:pt idx="10105">
                  <c:v>80472.015999999989</c:v>
                </c:pt>
                <c:pt idx="10106">
                  <c:v>80474.015999999989</c:v>
                </c:pt>
                <c:pt idx="10107">
                  <c:v>80476.015999999989</c:v>
                </c:pt>
                <c:pt idx="10108">
                  <c:v>80478.015999999989</c:v>
                </c:pt>
                <c:pt idx="10109">
                  <c:v>80480.015999999989</c:v>
                </c:pt>
                <c:pt idx="10110">
                  <c:v>80482.015999999989</c:v>
                </c:pt>
                <c:pt idx="10111">
                  <c:v>80484.015999999989</c:v>
                </c:pt>
                <c:pt idx="10112">
                  <c:v>80486.015999999989</c:v>
                </c:pt>
                <c:pt idx="10113">
                  <c:v>80488.015999999989</c:v>
                </c:pt>
                <c:pt idx="10114">
                  <c:v>80490.015999999989</c:v>
                </c:pt>
                <c:pt idx="10115">
                  <c:v>80492.015999999989</c:v>
                </c:pt>
                <c:pt idx="10116">
                  <c:v>80494.015999999989</c:v>
                </c:pt>
                <c:pt idx="10117">
                  <c:v>80496.015999999989</c:v>
                </c:pt>
                <c:pt idx="10118">
                  <c:v>80498.015999999989</c:v>
                </c:pt>
                <c:pt idx="10119">
                  <c:v>80500.015999999989</c:v>
                </c:pt>
                <c:pt idx="10120">
                  <c:v>80502.015999999989</c:v>
                </c:pt>
                <c:pt idx="10121">
                  <c:v>80504.015999999989</c:v>
                </c:pt>
                <c:pt idx="10122">
                  <c:v>80506.015999999989</c:v>
                </c:pt>
                <c:pt idx="10123">
                  <c:v>80508.015999999989</c:v>
                </c:pt>
                <c:pt idx="10124">
                  <c:v>80510.015999999989</c:v>
                </c:pt>
                <c:pt idx="10125">
                  <c:v>80512.015999999989</c:v>
                </c:pt>
                <c:pt idx="10126">
                  <c:v>80514.015999999989</c:v>
                </c:pt>
                <c:pt idx="10127">
                  <c:v>80516.015999999989</c:v>
                </c:pt>
                <c:pt idx="10128">
                  <c:v>80518.015999999989</c:v>
                </c:pt>
                <c:pt idx="10129">
                  <c:v>80520.015999999989</c:v>
                </c:pt>
                <c:pt idx="10130">
                  <c:v>80522.015999999989</c:v>
                </c:pt>
                <c:pt idx="10131">
                  <c:v>80524.015999999989</c:v>
                </c:pt>
                <c:pt idx="10132">
                  <c:v>80526.015999999989</c:v>
                </c:pt>
                <c:pt idx="10133">
                  <c:v>80528.015999999989</c:v>
                </c:pt>
                <c:pt idx="10134">
                  <c:v>80530.015999999989</c:v>
                </c:pt>
                <c:pt idx="10135">
                  <c:v>80532.015999999989</c:v>
                </c:pt>
                <c:pt idx="10136">
                  <c:v>80534.015999999989</c:v>
                </c:pt>
                <c:pt idx="10137">
                  <c:v>80536.015999999989</c:v>
                </c:pt>
                <c:pt idx="10138">
                  <c:v>80538.015999999989</c:v>
                </c:pt>
                <c:pt idx="10139">
                  <c:v>80540.015999999989</c:v>
                </c:pt>
                <c:pt idx="10140">
                  <c:v>80542.015999999989</c:v>
                </c:pt>
                <c:pt idx="10141">
                  <c:v>80544.015999999989</c:v>
                </c:pt>
                <c:pt idx="10142">
                  <c:v>80546.015999999989</c:v>
                </c:pt>
                <c:pt idx="10143">
                  <c:v>80548.015999999989</c:v>
                </c:pt>
                <c:pt idx="10144">
                  <c:v>80550.015999999989</c:v>
                </c:pt>
                <c:pt idx="10145">
                  <c:v>80552.015999999989</c:v>
                </c:pt>
                <c:pt idx="10146">
                  <c:v>80554.015999999989</c:v>
                </c:pt>
                <c:pt idx="10147">
                  <c:v>80556.015999999989</c:v>
                </c:pt>
                <c:pt idx="10148">
                  <c:v>80558.015999999989</c:v>
                </c:pt>
                <c:pt idx="10149">
                  <c:v>80560.015999999989</c:v>
                </c:pt>
                <c:pt idx="10150">
                  <c:v>80562.015999999989</c:v>
                </c:pt>
                <c:pt idx="10151">
                  <c:v>80564.015999999989</c:v>
                </c:pt>
                <c:pt idx="10152">
                  <c:v>80566.015999999989</c:v>
                </c:pt>
                <c:pt idx="10153">
                  <c:v>80568.015999999989</c:v>
                </c:pt>
                <c:pt idx="10154">
                  <c:v>80570.015999999989</c:v>
                </c:pt>
                <c:pt idx="10155">
                  <c:v>80572.015999999989</c:v>
                </c:pt>
                <c:pt idx="10156">
                  <c:v>80574.015999999989</c:v>
                </c:pt>
                <c:pt idx="10157">
                  <c:v>80576.015999999989</c:v>
                </c:pt>
                <c:pt idx="10158">
                  <c:v>80578.015999999989</c:v>
                </c:pt>
                <c:pt idx="10159">
                  <c:v>80580.015999999989</c:v>
                </c:pt>
                <c:pt idx="10160">
                  <c:v>80582.015999999989</c:v>
                </c:pt>
                <c:pt idx="10161">
                  <c:v>80584.015999999989</c:v>
                </c:pt>
                <c:pt idx="10162">
                  <c:v>80586.015999999989</c:v>
                </c:pt>
                <c:pt idx="10163">
                  <c:v>80588.015999999989</c:v>
                </c:pt>
                <c:pt idx="10164">
                  <c:v>80590.015999999989</c:v>
                </c:pt>
                <c:pt idx="10165">
                  <c:v>80592.015999999989</c:v>
                </c:pt>
                <c:pt idx="10166">
                  <c:v>80594.015999999989</c:v>
                </c:pt>
                <c:pt idx="10167">
                  <c:v>80596.015999999989</c:v>
                </c:pt>
                <c:pt idx="10168">
                  <c:v>80598.015999999989</c:v>
                </c:pt>
                <c:pt idx="10169">
                  <c:v>80600.015999999989</c:v>
                </c:pt>
                <c:pt idx="10170">
                  <c:v>80602.015999999989</c:v>
                </c:pt>
                <c:pt idx="10171">
                  <c:v>80604.015999999989</c:v>
                </c:pt>
                <c:pt idx="10172">
                  <c:v>80606.015999999989</c:v>
                </c:pt>
                <c:pt idx="10173">
                  <c:v>80608.015999999989</c:v>
                </c:pt>
                <c:pt idx="10174">
                  <c:v>80610.015999999989</c:v>
                </c:pt>
                <c:pt idx="10175">
                  <c:v>80612.015999999989</c:v>
                </c:pt>
                <c:pt idx="10176">
                  <c:v>80614.015999999989</c:v>
                </c:pt>
                <c:pt idx="10177">
                  <c:v>80616.015999999989</c:v>
                </c:pt>
                <c:pt idx="10178">
                  <c:v>80618.015999999989</c:v>
                </c:pt>
                <c:pt idx="10179">
                  <c:v>80620.015999999989</c:v>
                </c:pt>
                <c:pt idx="10180">
                  <c:v>80622.015999999989</c:v>
                </c:pt>
                <c:pt idx="10181">
                  <c:v>80624.015999999989</c:v>
                </c:pt>
                <c:pt idx="10182">
                  <c:v>80626.015999999989</c:v>
                </c:pt>
                <c:pt idx="10183">
                  <c:v>80628.015999999989</c:v>
                </c:pt>
                <c:pt idx="10184">
                  <c:v>80630.015999999989</c:v>
                </c:pt>
                <c:pt idx="10185">
                  <c:v>80632.015999999989</c:v>
                </c:pt>
                <c:pt idx="10186">
                  <c:v>80634.015999999989</c:v>
                </c:pt>
                <c:pt idx="10187">
                  <c:v>80636.015999999989</c:v>
                </c:pt>
                <c:pt idx="10188">
                  <c:v>80638.015999999989</c:v>
                </c:pt>
                <c:pt idx="10189">
                  <c:v>80640.015999999989</c:v>
                </c:pt>
                <c:pt idx="10190">
                  <c:v>80642.015999999989</c:v>
                </c:pt>
                <c:pt idx="10191">
                  <c:v>80644.015999999989</c:v>
                </c:pt>
                <c:pt idx="10192">
                  <c:v>80646.015999999989</c:v>
                </c:pt>
                <c:pt idx="10193">
                  <c:v>80648.015999999989</c:v>
                </c:pt>
                <c:pt idx="10194">
                  <c:v>80650.015999999989</c:v>
                </c:pt>
                <c:pt idx="10195">
                  <c:v>80652.015999999989</c:v>
                </c:pt>
                <c:pt idx="10196">
                  <c:v>80654.015999999989</c:v>
                </c:pt>
                <c:pt idx="10197">
                  <c:v>80656.015999999989</c:v>
                </c:pt>
                <c:pt idx="10198">
                  <c:v>80658.015999999989</c:v>
                </c:pt>
                <c:pt idx="10199">
                  <c:v>80660.015999999989</c:v>
                </c:pt>
                <c:pt idx="10200">
                  <c:v>80662.015999999989</c:v>
                </c:pt>
                <c:pt idx="10201">
                  <c:v>80664.015999999989</c:v>
                </c:pt>
                <c:pt idx="10202">
                  <c:v>80666.015999999989</c:v>
                </c:pt>
                <c:pt idx="10203">
                  <c:v>80668.015999999989</c:v>
                </c:pt>
                <c:pt idx="10204">
                  <c:v>80670.015999999989</c:v>
                </c:pt>
                <c:pt idx="10205">
                  <c:v>80672.015999999989</c:v>
                </c:pt>
                <c:pt idx="10206">
                  <c:v>80674.015999999989</c:v>
                </c:pt>
                <c:pt idx="10207">
                  <c:v>80676.015999999989</c:v>
                </c:pt>
                <c:pt idx="10208">
                  <c:v>80678.015999999989</c:v>
                </c:pt>
                <c:pt idx="10209">
                  <c:v>80680.015999999989</c:v>
                </c:pt>
                <c:pt idx="10210">
                  <c:v>80682.015999999989</c:v>
                </c:pt>
                <c:pt idx="10211">
                  <c:v>80684.015999999989</c:v>
                </c:pt>
                <c:pt idx="10212">
                  <c:v>80686.015999999989</c:v>
                </c:pt>
                <c:pt idx="10213">
                  <c:v>80688.015999999989</c:v>
                </c:pt>
                <c:pt idx="10214">
                  <c:v>80690.015999999989</c:v>
                </c:pt>
                <c:pt idx="10215">
                  <c:v>80692.015999999989</c:v>
                </c:pt>
                <c:pt idx="10216">
                  <c:v>80694.015999999989</c:v>
                </c:pt>
                <c:pt idx="10217">
                  <c:v>80696.015999999989</c:v>
                </c:pt>
                <c:pt idx="10218">
                  <c:v>80698.015999999989</c:v>
                </c:pt>
                <c:pt idx="10219">
                  <c:v>80700.015999999989</c:v>
                </c:pt>
                <c:pt idx="10220">
                  <c:v>80702.015999999989</c:v>
                </c:pt>
                <c:pt idx="10221">
                  <c:v>80704.015999999989</c:v>
                </c:pt>
                <c:pt idx="10222">
                  <c:v>80706.015999999989</c:v>
                </c:pt>
                <c:pt idx="10223">
                  <c:v>80708.015999999989</c:v>
                </c:pt>
                <c:pt idx="10224">
                  <c:v>80710.015999999989</c:v>
                </c:pt>
                <c:pt idx="10225">
                  <c:v>80712.015999999989</c:v>
                </c:pt>
                <c:pt idx="10226">
                  <c:v>80714.015999999989</c:v>
                </c:pt>
                <c:pt idx="10227">
                  <c:v>80716.015999999989</c:v>
                </c:pt>
                <c:pt idx="10228">
                  <c:v>80718.015999999989</c:v>
                </c:pt>
                <c:pt idx="10229">
                  <c:v>80720.015999999989</c:v>
                </c:pt>
                <c:pt idx="10230">
                  <c:v>80722.015999999989</c:v>
                </c:pt>
                <c:pt idx="10231">
                  <c:v>80724.015999999989</c:v>
                </c:pt>
                <c:pt idx="10232">
                  <c:v>80726.015999999989</c:v>
                </c:pt>
                <c:pt idx="10233">
                  <c:v>80728.015999999989</c:v>
                </c:pt>
                <c:pt idx="10234">
                  <c:v>80730.015999999989</c:v>
                </c:pt>
                <c:pt idx="10235">
                  <c:v>80732.015999999989</c:v>
                </c:pt>
                <c:pt idx="10236">
                  <c:v>80734.015999999989</c:v>
                </c:pt>
                <c:pt idx="10237">
                  <c:v>80736.015999999989</c:v>
                </c:pt>
                <c:pt idx="10238">
                  <c:v>80738.015999999989</c:v>
                </c:pt>
                <c:pt idx="10239">
                  <c:v>80740.015999999989</c:v>
                </c:pt>
                <c:pt idx="10240">
                  <c:v>80742.015999999989</c:v>
                </c:pt>
                <c:pt idx="10241">
                  <c:v>80744.015999999989</c:v>
                </c:pt>
                <c:pt idx="10242">
                  <c:v>80746.015999999989</c:v>
                </c:pt>
                <c:pt idx="10243">
                  <c:v>80748.015999999989</c:v>
                </c:pt>
                <c:pt idx="10244">
                  <c:v>80750.015999999989</c:v>
                </c:pt>
                <c:pt idx="10245">
                  <c:v>80752.015999999989</c:v>
                </c:pt>
                <c:pt idx="10246">
                  <c:v>80754.015999999989</c:v>
                </c:pt>
                <c:pt idx="10247">
                  <c:v>80756.015999999989</c:v>
                </c:pt>
                <c:pt idx="10248">
                  <c:v>80758.015999999989</c:v>
                </c:pt>
                <c:pt idx="10249">
                  <c:v>80760.015999999989</c:v>
                </c:pt>
                <c:pt idx="10250">
                  <c:v>80762.015999999989</c:v>
                </c:pt>
                <c:pt idx="10251">
                  <c:v>80764.015999999989</c:v>
                </c:pt>
                <c:pt idx="10252">
                  <c:v>80766.015999999989</c:v>
                </c:pt>
                <c:pt idx="10253">
                  <c:v>80768.015999999989</c:v>
                </c:pt>
                <c:pt idx="10254">
                  <c:v>80770.015999999989</c:v>
                </c:pt>
                <c:pt idx="10255">
                  <c:v>80772.015999999989</c:v>
                </c:pt>
                <c:pt idx="10256">
                  <c:v>80774.015999999989</c:v>
                </c:pt>
                <c:pt idx="10257">
                  <c:v>80776.015999999989</c:v>
                </c:pt>
                <c:pt idx="10258">
                  <c:v>80778.015999999989</c:v>
                </c:pt>
                <c:pt idx="10259">
                  <c:v>80780.015999999989</c:v>
                </c:pt>
                <c:pt idx="10260">
                  <c:v>80782.015999999989</c:v>
                </c:pt>
                <c:pt idx="10261">
                  <c:v>80784.015999999989</c:v>
                </c:pt>
                <c:pt idx="10262">
                  <c:v>80786.015999999989</c:v>
                </c:pt>
                <c:pt idx="10263">
                  <c:v>80788.015999999989</c:v>
                </c:pt>
                <c:pt idx="10264">
                  <c:v>80790.015999999989</c:v>
                </c:pt>
                <c:pt idx="10265">
                  <c:v>80792.015999999989</c:v>
                </c:pt>
                <c:pt idx="10266">
                  <c:v>80794.015999999989</c:v>
                </c:pt>
                <c:pt idx="10267">
                  <c:v>80796.015999999989</c:v>
                </c:pt>
                <c:pt idx="10268">
                  <c:v>80798.015999999989</c:v>
                </c:pt>
                <c:pt idx="10269">
                  <c:v>80800.015999999989</c:v>
                </c:pt>
                <c:pt idx="10270">
                  <c:v>80802.015999999989</c:v>
                </c:pt>
                <c:pt idx="10271">
                  <c:v>80804.015999999989</c:v>
                </c:pt>
                <c:pt idx="10272">
                  <c:v>80806.015999999989</c:v>
                </c:pt>
                <c:pt idx="10273">
                  <c:v>80808.015999999989</c:v>
                </c:pt>
                <c:pt idx="10274">
                  <c:v>80810.015999999989</c:v>
                </c:pt>
                <c:pt idx="10275">
                  <c:v>80812.015999999989</c:v>
                </c:pt>
                <c:pt idx="10276">
                  <c:v>80814.015999999989</c:v>
                </c:pt>
                <c:pt idx="10277">
                  <c:v>80816.015999999989</c:v>
                </c:pt>
                <c:pt idx="10278">
                  <c:v>80818.015999999989</c:v>
                </c:pt>
                <c:pt idx="10279">
                  <c:v>80820.015999999989</c:v>
                </c:pt>
                <c:pt idx="10280">
                  <c:v>80822.015999999989</c:v>
                </c:pt>
                <c:pt idx="10281">
                  <c:v>80824.015999999989</c:v>
                </c:pt>
                <c:pt idx="10282">
                  <c:v>80826.015999999989</c:v>
                </c:pt>
                <c:pt idx="10283">
                  <c:v>80828.015999999989</c:v>
                </c:pt>
                <c:pt idx="10284">
                  <c:v>80830.015999999989</c:v>
                </c:pt>
                <c:pt idx="10285">
                  <c:v>80832.015999999989</c:v>
                </c:pt>
                <c:pt idx="10286">
                  <c:v>80834.015999999989</c:v>
                </c:pt>
                <c:pt idx="10287">
                  <c:v>80836.015999999989</c:v>
                </c:pt>
                <c:pt idx="10288">
                  <c:v>80838.015999999989</c:v>
                </c:pt>
                <c:pt idx="10289">
                  <c:v>80840.015999999989</c:v>
                </c:pt>
                <c:pt idx="10290">
                  <c:v>80842.015999999989</c:v>
                </c:pt>
                <c:pt idx="10291">
                  <c:v>80844.015999999989</c:v>
                </c:pt>
                <c:pt idx="10292">
                  <c:v>80846.015999999989</c:v>
                </c:pt>
                <c:pt idx="10293">
                  <c:v>80848.015999999989</c:v>
                </c:pt>
                <c:pt idx="10294">
                  <c:v>80850.015999999989</c:v>
                </c:pt>
                <c:pt idx="10295">
                  <c:v>80852.015999999989</c:v>
                </c:pt>
                <c:pt idx="10296">
                  <c:v>80854.015999999989</c:v>
                </c:pt>
                <c:pt idx="10297">
                  <c:v>80856.015999999989</c:v>
                </c:pt>
                <c:pt idx="10298">
                  <c:v>80858.015999999989</c:v>
                </c:pt>
                <c:pt idx="10299">
                  <c:v>80860.015999999989</c:v>
                </c:pt>
                <c:pt idx="10300">
                  <c:v>80862.015999999989</c:v>
                </c:pt>
                <c:pt idx="10301">
                  <c:v>80864.015999999989</c:v>
                </c:pt>
                <c:pt idx="10302">
                  <c:v>80866.015999999989</c:v>
                </c:pt>
                <c:pt idx="10303">
                  <c:v>80868.015999999989</c:v>
                </c:pt>
                <c:pt idx="10304">
                  <c:v>80870.015999999989</c:v>
                </c:pt>
                <c:pt idx="10305">
                  <c:v>80872.015999999989</c:v>
                </c:pt>
                <c:pt idx="10306">
                  <c:v>80874.015999999989</c:v>
                </c:pt>
                <c:pt idx="10307">
                  <c:v>80876.015999999989</c:v>
                </c:pt>
                <c:pt idx="10308">
                  <c:v>80878.015999999989</c:v>
                </c:pt>
                <c:pt idx="10309">
                  <c:v>80880.015999999989</c:v>
                </c:pt>
                <c:pt idx="10310">
                  <c:v>80882.015999999989</c:v>
                </c:pt>
                <c:pt idx="10311">
                  <c:v>80884.015999999989</c:v>
                </c:pt>
                <c:pt idx="10312">
                  <c:v>80886.015999999989</c:v>
                </c:pt>
                <c:pt idx="10313">
                  <c:v>80888.015999999989</c:v>
                </c:pt>
                <c:pt idx="10314">
                  <c:v>80890.015999999989</c:v>
                </c:pt>
                <c:pt idx="10315">
                  <c:v>80892.015999999989</c:v>
                </c:pt>
                <c:pt idx="10316">
                  <c:v>80894.015999999989</c:v>
                </c:pt>
                <c:pt idx="10317">
                  <c:v>80896.015999999989</c:v>
                </c:pt>
                <c:pt idx="10318">
                  <c:v>80898.015999999989</c:v>
                </c:pt>
                <c:pt idx="10319">
                  <c:v>80900.015999999989</c:v>
                </c:pt>
                <c:pt idx="10320">
                  <c:v>80902.015999999989</c:v>
                </c:pt>
                <c:pt idx="10321">
                  <c:v>80904.015999999989</c:v>
                </c:pt>
                <c:pt idx="10322">
                  <c:v>80906.015999999989</c:v>
                </c:pt>
                <c:pt idx="10323">
                  <c:v>80908.015999999989</c:v>
                </c:pt>
                <c:pt idx="10324">
                  <c:v>80910.015999999989</c:v>
                </c:pt>
                <c:pt idx="10325">
                  <c:v>80912.015999999989</c:v>
                </c:pt>
                <c:pt idx="10326">
                  <c:v>80914.015999999989</c:v>
                </c:pt>
                <c:pt idx="10327">
                  <c:v>80916.015999999989</c:v>
                </c:pt>
                <c:pt idx="10328">
                  <c:v>80918.015999999989</c:v>
                </c:pt>
                <c:pt idx="10329">
                  <c:v>80920.015999999989</c:v>
                </c:pt>
                <c:pt idx="10330">
                  <c:v>80922.015999999989</c:v>
                </c:pt>
                <c:pt idx="10331">
                  <c:v>80924.015999999989</c:v>
                </c:pt>
                <c:pt idx="10332">
                  <c:v>80926.015999999989</c:v>
                </c:pt>
                <c:pt idx="10333">
                  <c:v>80928.015999999989</c:v>
                </c:pt>
                <c:pt idx="10334">
                  <c:v>80930.015999999989</c:v>
                </c:pt>
                <c:pt idx="10335">
                  <c:v>80932.015999999989</c:v>
                </c:pt>
                <c:pt idx="10336">
                  <c:v>80934.015999999989</c:v>
                </c:pt>
                <c:pt idx="10337">
                  <c:v>80936.015999999989</c:v>
                </c:pt>
                <c:pt idx="10338">
                  <c:v>80938.015999999989</c:v>
                </c:pt>
                <c:pt idx="10339">
                  <c:v>80940.015999999989</c:v>
                </c:pt>
                <c:pt idx="10340">
                  <c:v>80942.015999999989</c:v>
                </c:pt>
                <c:pt idx="10341">
                  <c:v>80944.015999999989</c:v>
                </c:pt>
                <c:pt idx="10342">
                  <c:v>80946.015999999989</c:v>
                </c:pt>
                <c:pt idx="10343">
                  <c:v>80948.015999999989</c:v>
                </c:pt>
                <c:pt idx="10344">
                  <c:v>80950.015999999989</c:v>
                </c:pt>
                <c:pt idx="10345">
                  <c:v>80952.015999999989</c:v>
                </c:pt>
                <c:pt idx="10346">
                  <c:v>80954.015999999989</c:v>
                </c:pt>
                <c:pt idx="10347">
                  <c:v>80956.015999999989</c:v>
                </c:pt>
                <c:pt idx="10348">
                  <c:v>80958.015999999989</c:v>
                </c:pt>
                <c:pt idx="10349">
                  <c:v>80960.015999999989</c:v>
                </c:pt>
                <c:pt idx="10350">
                  <c:v>80962.015999999989</c:v>
                </c:pt>
                <c:pt idx="10351">
                  <c:v>80964.015999999989</c:v>
                </c:pt>
                <c:pt idx="10352">
                  <c:v>80966.015999999989</c:v>
                </c:pt>
                <c:pt idx="10353">
                  <c:v>80968.015999999989</c:v>
                </c:pt>
                <c:pt idx="10354">
                  <c:v>80970.015999999989</c:v>
                </c:pt>
                <c:pt idx="10355">
                  <c:v>80972.015999999989</c:v>
                </c:pt>
                <c:pt idx="10356">
                  <c:v>80974.015999999989</c:v>
                </c:pt>
                <c:pt idx="10357">
                  <c:v>80976.015999999989</c:v>
                </c:pt>
                <c:pt idx="10358">
                  <c:v>80978.015999999989</c:v>
                </c:pt>
                <c:pt idx="10359">
                  <c:v>80980.015999999989</c:v>
                </c:pt>
                <c:pt idx="10360">
                  <c:v>80982.015999999989</c:v>
                </c:pt>
                <c:pt idx="10361">
                  <c:v>80984.015999999989</c:v>
                </c:pt>
                <c:pt idx="10362">
                  <c:v>80986.015999999989</c:v>
                </c:pt>
                <c:pt idx="10363">
                  <c:v>80988.015999999989</c:v>
                </c:pt>
                <c:pt idx="10364">
                  <c:v>80990.015999999989</c:v>
                </c:pt>
                <c:pt idx="10365">
                  <c:v>80992.015999999989</c:v>
                </c:pt>
                <c:pt idx="10366">
                  <c:v>80994.015999999989</c:v>
                </c:pt>
                <c:pt idx="10367">
                  <c:v>80996.015999999989</c:v>
                </c:pt>
                <c:pt idx="10368">
                  <c:v>80998.015999999989</c:v>
                </c:pt>
                <c:pt idx="10369">
                  <c:v>81000.015999999989</c:v>
                </c:pt>
                <c:pt idx="10370">
                  <c:v>81002.015999999989</c:v>
                </c:pt>
                <c:pt idx="10371">
                  <c:v>81004.015999999989</c:v>
                </c:pt>
                <c:pt idx="10372">
                  <c:v>81006.015999999989</c:v>
                </c:pt>
                <c:pt idx="10373">
                  <c:v>81008.015999999989</c:v>
                </c:pt>
                <c:pt idx="10374">
                  <c:v>81010.015999999989</c:v>
                </c:pt>
                <c:pt idx="10375">
                  <c:v>81012.015999999989</c:v>
                </c:pt>
                <c:pt idx="10376">
                  <c:v>81014.015999999989</c:v>
                </c:pt>
                <c:pt idx="10377">
                  <c:v>81016.015999999989</c:v>
                </c:pt>
                <c:pt idx="10378">
                  <c:v>81018.015999999989</c:v>
                </c:pt>
                <c:pt idx="10379">
                  <c:v>81020.015999999989</c:v>
                </c:pt>
                <c:pt idx="10380">
                  <c:v>81022.015999999989</c:v>
                </c:pt>
                <c:pt idx="10381">
                  <c:v>81024.015999999989</c:v>
                </c:pt>
                <c:pt idx="10382">
                  <c:v>81026.015999999989</c:v>
                </c:pt>
                <c:pt idx="10383">
                  <c:v>81028.015999999989</c:v>
                </c:pt>
                <c:pt idx="10384">
                  <c:v>81030.015999999989</c:v>
                </c:pt>
                <c:pt idx="10385">
                  <c:v>81032.015999999989</c:v>
                </c:pt>
                <c:pt idx="10386">
                  <c:v>81034.015999999989</c:v>
                </c:pt>
                <c:pt idx="10387">
                  <c:v>81036.015999999989</c:v>
                </c:pt>
                <c:pt idx="10388">
                  <c:v>81038.015999999989</c:v>
                </c:pt>
                <c:pt idx="10389">
                  <c:v>81040.015999999989</c:v>
                </c:pt>
                <c:pt idx="10390">
                  <c:v>81042.015999999989</c:v>
                </c:pt>
                <c:pt idx="10391">
                  <c:v>81044.015999999989</c:v>
                </c:pt>
                <c:pt idx="10392">
                  <c:v>81046.015999999989</c:v>
                </c:pt>
                <c:pt idx="10393">
                  <c:v>81048.015999999989</c:v>
                </c:pt>
                <c:pt idx="10394">
                  <c:v>81050.015999999989</c:v>
                </c:pt>
                <c:pt idx="10395">
                  <c:v>81052.015999999989</c:v>
                </c:pt>
                <c:pt idx="10396">
                  <c:v>81054.015999999989</c:v>
                </c:pt>
                <c:pt idx="10397">
                  <c:v>81056.015999999989</c:v>
                </c:pt>
                <c:pt idx="10398">
                  <c:v>81058.015999999989</c:v>
                </c:pt>
                <c:pt idx="10399">
                  <c:v>81060.015999999989</c:v>
                </c:pt>
                <c:pt idx="10400">
                  <c:v>81062.015999999989</c:v>
                </c:pt>
                <c:pt idx="10401">
                  <c:v>81064.015999999989</c:v>
                </c:pt>
                <c:pt idx="10402">
                  <c:v>81066.015999999989</c:v>
                </c:pt>
                <c:pt idx="10403">
                  <c:v>81068.015999999989</c:v>
                </c:pt>
                <c:pt idx="10404">
                  <c:v>81070.015999999989</c:v>
                </c:pt>
                <c:pt idx="10405">
                  <c:v>81072.015999999989</c:v>
                </c:pt>
                <c:pt idx="10406">
                  <c:v>81074.015999999989</c:v>
                </c:pt>
                <c:pt idx="10407">
                  <c:v>81104.827999999994</c:v>
                </c:pt>
                <c:pt idx="10408">
                  <c:v>81134.827999999994</c:v>
                </c:pt>
                <c:pt idx="10409">
                  <c:v>81164.827999999994</c:v>
                </c:pt>
                <c:pt idx="10410">
                  <c:v>81194.827999999994</c:v>
                </c:pt>
                <c:pt idx="10411">
                  <c:v>81224.827999999994</c:v>
                </c:pt>
                <c:pt idx="10412">
                  <c:v>81254.827999999994</c:v>
                </c:pt>
                <c:pt idx="10413">
                  <c:v>81284.827999999994</c:v>
                </c:pt>
                <c:pt idx="10414">
                  <c:v>81314.827999999994</c:v>
                </c:pt>
                <c:pt idx="10415">
                  <c:v>81344.827999999994</c:v>
                </c:pt>
                <c:pt idx="10416">
                  <c:v>81374.827999999994</c:v>
                </c:pt>
                <c:pt idx="10417">
                  <c:v>81404.827999999994</c:v>
                </c:pt>
                <c:pt idx="10418">
                  <c:v>81434.827999999994</c:v>
                </c:pt>
                <c:pt idx="10419">
                  <c:v>81464.827999999994</c:v>
                </c:pt>
                <c:pt idx="10420">
                  <c:v>81494.827999999994</c:v>
                </c:pt>
                <c:pt idx="10421">
                  <c:v>81524.827999999994</c:v>
                </c:pt>
                <c:pt idx="10422">
                  <c:v>81554.827999999994</c:v>
                </c:pt>
                <c:pt idx="10423">
                  <c:v>81584.827999999994</c:v>
                </c:pt>
                <c:pt idx="10424">
                  <c:v>81614.827999999994</c:v>
                </c:pt>
                <c:pt idx="10425">
                  <c:v>81644.827999999994</c:v>
                </c:pt>
                <c:pt idx="10426">
                  <c:v>81674.827999999994</c:v>
                </c:pt>
                <c:pt idx="10427">
                  <c:v>81704.827999999994</c:v>
                </c:pt>
                <c:pt idx="10428">
                  <c:v>81734.827999999994</c:v>
                </c:pt>
                <c:pt idx="10429">
                  <c:v>81764.827999999994</c:v>
                </c:pt>
                <c:pt idx="10430">
                  <c:v>81794.827999999994</c:v>
                </c:pt>
                <c:pt idx="10431">
                  <c:v>81824.827999999994</c:v>
                </c:pt>
                <c:pt idx="10432">
                  <c:v>81854.827999999994</c:v>
                </c:pt>
                <c:pt idx="10433">
                  <c:v>81884.827999999994</c:v>
                </c:pt>
                <c:pt idx="10434">
                  <c:v>81914.827999999994</c:v>
                </c:pt>
                <c:pt idx="10435">
                  <c:v>81944.827999999994</c:v>
                </c:pt>
                <c:pt idx="10436">
                  <c:v>81974.827999999994</c:v>
                </c:pt>
                <c:pt idx="10437">
                  <c:v>81984.031000000003</c:v>
                </c:pt>
                <c:pt idx="10438">
                  <c:v>81986.031000000003</c:v>
                </c:pt>
                <c:pt idx="10439">
                  <c:v>81988.031000000003</c:v>
                </c:pt>
                <c:pt idx="10440">
                  <c:v>81990.031000000003</c:v>
                </c:pt>
                <c:pt idx="10441">
                  <c:v>81992.031000000003</c:v>
                </c:pt>
                <c:pt idx="10442">
                  <c:v>81994.031000000003</c:v>
                </c:pt>
                <c:pt idx="10443">
                  <c:v>81996.031000000003</c:v>
                </c:pt>
                <c:pt idx="10444">
                  <c:v>81998.031000000003</c:v>
                </c:pt>
                <c:pt idx="10445">
                  <c:v>82000.031000000003</c:v>
                </c:pt>
                <c:pt idx="10446">
                  <c:v>82002.031000000003</c:v>
                </c:pt>
                <c:pt idx="10447">
                  <c:v>82004.031000000003</c:v>
                </c:pt>
                <c:pt idx="10448">
                  <c:v>82006.031000000003</c:v>
                </c:pt>
                <c:pt idx="10449">
                  <c:v>82008.031000000003</c:v>
                </c:pt>
                <c:pt idx="10450">
                  <c:v>82010.031000000003</c:v>
                </c:pt>
                <c:pt idx="10451">
                  <c:v>82012.031000000003</c:v>
                </c:pt>
                <c:pt idx="10452">
                  <c:v>82014.031000000003</c:v>
                </c:pt>
                <c:pt idx="10453">
                  <c:v>82016.031000000003</c:v>
                </c:pt>
                <c:pt idx="10454">
                  <c:v>82018.031000000003</c:v>
                </c:pt>
                <c:pt idx="10455">
                  <c:v>82020.031000000003</c:v>
                </c:pt>
                <c:pt idx="10456">
                  <c:v>82022.031000000003</c:v>
                </c:pt>
                <c:pt idx="10457">
                  <c:v>82024.031000000003</c:v>
                </c:pt>
                <c:pt idx="10458">
                  <c:v>82026.031000000003</c:v>
                </c:pt>
                <c:pt idx="10459">
                  <c:v>82028.031000000003</c:v>
                </c:pt>
                <c:pt idx="10460">
                  <c:v>82030.031000000003</c:v>
                </c:pt>
                <c:pt idx="10461">
                  <c:v>82032.031000000003</c:v>
                </c:pt>
                <c:pt idx="10462">
                  <c:v>82034.031000000003</c:v>
                </c:pt>
                <c:pt idx="10463">
                  <c:v>82036.031000000003</c:v>
                </c:pt>
                <c:pt idx="10464">
                  <c:v>82038.031000000003</c:v>
                </c:pt>
                <c:pt idx="10465">
                  <c:v>82040.031000000003</c:v>
                </c:pt>
                <c:pt idx="10466">
                  <c:v>82042.031000000003</c:v>
                </c:pt>
                <c:pt idx="10467">
                  <c:v>82044.031000000003</c:v>
                </c:pt>
                <c:pt idx="10468">
                  <c:v>82046.031000000003</c:v>
                </c:pt>
                <c:pt idx="10469">
                  <c:v>82048.031000000003</c:v>
                </c:pt>
                <c:pt idx="10470">
                  <c:v>82050.031000000003</c:v>
                </c:pt>
                <c:pt idx="10471">
                  <c:v>82052.031000000003</c:v>
                </c:pt>
                <c:pt idx="10472">
                  <c:v>82054.031000000003</c:v>
                </c:pt>
                <c:pt idx="10473">
                  <c:v>82056.031000000003</c:v>
                </c:pt>
                <c:pt idx="10474">
                  <c:v>82058.031000000003</c:v>
                </c:pt>
                <c:pt idx="10475">
                  <c:v>82060.031000000003</c:v>
                </c:pt>
                <c:pt idx="10476">
                  <c:v>82062.031000000003</c:v>
                </c:pt>
                <c:pt idx="10477">
                  <c:v>82064.031000000003</c:v>
                </c:pt>
                <c:pt idx="10478">
                  <c:v>82066.031000000003</c:v>
                </c:pt>
                <c:pt idx="10479">
                  <c:v>82068.031000000003</c:v>
                </c:pt>
                <c:pt idx="10480">
                  <c:v>82070.031000000003</c:v>
                </c:pt>
                <c:pt idx="10481">
                  <c:v>82072.031000000003</c:v>
                </c:pt>
                <c:pt idx="10482">
                  <c:v>82074.031000000003</c:v>
                </c:pt>
                <c:pt idx="10483">
                  <c:v>82076.031000000003</c:v>
                </c:pt>
                <c:pt idx="10484">
                  <c:v>82078.031000000003</c:v>
                </c:pt>
                <c:pt idx="10485">
                  <c:v>82080.031000000003</c:v>
                </c:pt>
                <c:pt idx="10486">
                  <c:v>82082.031000000003</c:v>
                </c:pt>
                <c:pt idx="10487">
                  <c:v>82084.031000000003</c:v>
                </c:pt>
                <c:pt idx="10488">
                  <c:v>82086.031000000003</c:v>
                </c:pt>
                <c:pt idx="10489">
                  <c:v>82088.031000000003</c:v>
                </c:pt>
                <c:pt idx="10490">
                  <c:v>82090.031000000003</c:v>
                </c:pt>
                <c:pt idx="10491">
                  <c:v>82092.031000000003</c:v>
                </c:pt>
                <c:pt idx="10492">
                  <c:v>82094.031000000003</c:v>
                </c:pt>
                <c:pt idx="10493">
                  <c:v>82096.031000000003</c:v>
                </c:pt>
                <c:pt idx="10494">
                  <c:v>82098.031000000003</c:v>
                </c:pt>
                <c:pt idx="10495">
                  <c:v>82100.031000000003</c:v>
                </c:pt>
                <c:pt idx="10496">
                  <c:v>82102.031000000003</c:v>
                </c:pt>
                <c:pt idx="10497">
                  <c:v>82104.031000000003</c:v>
                </c:pt>
                <c:pt idx="10498">
                  <c:v>82106.031000000003</c:v>
                </c:pt>
                <c:pt idx="10499">
                  <c:v>82108.031000000003</c:v>
                </c:pt>
                <c:pt idx="10500">
                  <c:v>82110.031000000003</c:v>
                </c:pt>
                <c:pt idx="10501">
                  <c:v>82112.031000000003</c:v>
                </c:pt>
                <c:pt idx="10502">
                  <c:v>82114.031000000003</c:v>
                </c:pt>
                <c:pt idx="10503">
                  <c:v>82116.031000000003</c:v>
                </c:pt>
                <c:pt idx="10504">
                  <c:v>82118.031000000003</c:v>
                </c:pt>
                <c:pt idx="10505">
                  <c:v>82120.031000000003</c:v>
                </c:pt>
                <c:pt idx="10506">
                  <c:v>82122.031000000003</c:v>
                </c:pt>
                <c:pt idx="10507">
                  <c:v>82124.031000000003</c:v>
                </c:pt>
                <c:pt idx="10508">
                  <c:v>82126.031000000003</c:v>
                </c:pt>
                <c:pt idx="10509">
                  <c:v>82128.031000000003</c:v>
                </c:pt>
                <c:pt idx="10510">
                  <c:v>82130.031000000003</c:v>
                </c:pt>
                <c:pt idx="10511">
                  <c:v>82132.031000000003</c:v>
                </c:pt>
                <c:pt idx="10512">
                  <c:v>82134.031000000003</c:v>
                </c:pt>
                <c:pt idx="10513">
                  <c:v>82136.031000000003</c:v>
                </c:pt>
                <c:pt idx="10514">
                  <c:v>82138.031000000003</c:v>
                </c:pt>
                <c:pt idx="10515">
                  <c:v>82140.031000000003</c:v>
                </c:pt>
                <c:pt idx="10516">
                  <c:v>82142.031000000003</c:v>
                </c:pt>
                <c:pt idx="10517">
                  <c:v>82144.031000000003</c:v>
                </c:pt>
                <c:pt idx="10518">
                  <c:v>82146.031000000003</c:v>
                </c:pt>
                <c:pt idx="10519">
                  <c:v>82148.031000000003</c:v>
                </c:pt>
                <c:pt idx="10520">
                  <c:v>82150.031000000003</c:v>
                </c:pt>
                <c:pt idx="10521">
                  <c:v>82152.031000000003</c:v>
                </c:pt>
                <c:pt idx="10522">
                  <c:v>82154.031000000003</c:v>
                </c:pt>
                <c:pt idx="10523">
                  <c:v>82156.031000000003</c:v>
                </c:pt>
                <c:pt idx="10524">
                  <c:v>82158.031000000003</c:v>
                </c:pt>
                <c:pt idx="10525">
                  <c:v>82160.031000000003</c:v>
                </c:pt>
                <c:pt idx="10526">
                  <c:v>82162.031000000003</c:v>
                </c:pt>
                <c:pt idx="10527">
                  <c:v>82164.031000000003</c:v>
                </c:pt>
                <c:pt idx="10528">
                  <c:v>82166.031000000003</c:v>
                </c:pt>
                <c:pt idx="10529">
                  <c:v>82168.031000000003</c:v>
                </c:pt>
                <c:pt idx="10530">
                  <c:v>82170.031000000003</c:v>
                </c:pt>
                <c:pt idx="10531">
                  <c:v>82172.031000000003</c:v>
                </c:pt>
                <c:pt idx="10532">
                  <c:v>82174.031000000003</c:v>
                </c:pt>
                <c:pt idx="10533">
                  <c:v>82176.031000000003</c:v>
                </c:pt>
                <c:pt idx="10534">
                  <c:v>82178.031000000003</c:v>
                </c:pt>
                <c:pt idx="10535">
                  <c:v>82180.031000000003</c:v>
                </c:pt>
                <c:pt idx="10536">
                  <c:v>82182.031000000003</c:v>
                </c:pt>
                <c:pt idx="10537">
                  <c:v>82184.031000000003</c:v>
                </c:pt>
                <c:pt idx="10538">
                  <c:v>82186.031000000003</c:v>
                </c:pt>
                <c:pt idx="10539">
                  <c:v>82188.031000000003</c:v>
                </c:pt>
                <c:pt idx="10540">
                  <c:v>82190.031000000003</c:v>
                </c:pt>
                <c:pt idx="10541">
                  <c:v>82192.031000000003</c:v>
                </c:pt>
                <c:pt idx="10542">
                  <c:v>82194.031000000003</c:v>
                </c:pt>
                <c:pt idx="10543">
                  <c:v>82196.031000000003</c:v>
                </c:pt>
                <c:pt idx="10544">
                  <c:v>82198.031000000003</c:v>
                </c:pt>
                <c:pt idx="10545">
                  <c:v>82200.031000000003</c:v>
                </c:pt>
                <c:pt idx="10546">
                  <c:v>82202.031000000003</c:v>
                </c:pt>
                <c:pt idx="10547">
                  <c:v>82204.031000000003</c:v>
                </c:pt>
                <c:pt idx="10548">
                  <c:v>82206.031000000003</c:v>
                </c:pt>
                <c:pt idx="10549">
                  <c:v>82208.031000000003</c:v>
                </c:pt>
                <c:pt idx="10550">
                  <c:v>82210.031000000003</c:v>
                </c:pt>
                <c:pt idx="10551">
                  <c:v>82212.031000000003</c:v>
                </c:pt>
                <c:pt idx="10552">
                  <c:v>82214.031000000003</c:v>
                </c:pt>
                <c:pt idx="10553">
                  <c:v>82216.031000000003</c:v>
                </c:pt>
                <c:pt idx="10554">
                  <c:v>82218.031000000003</c:v>
                </c:pt>
                <c:pt idx="10555">
                  <c:v>82220.031000000003</c:v>
                </c:pt>
                <c:pt idx="10556">
                  <c:v>82222.031000000003</c:v>
                </c:pt>
                <c:pt idx="10557">
                  <c:v>82224.031000000003</c:v>
                </c:pt>
                <c:pt idx="10558">
                  <c:v>82226.031000000003</c:v>
                </c:pt>
                <c:pt idx="10559">
                  <c:v>82228.031000000003</c:v>
                </c:pt>
                <c:pt idx="10560">
                  <c:v>82230.031000000003</c:v>
                </c:pt>
                <c:pt idx="10561">
                  <c:v>82232.031000000003</c:v>
                </c:pt>
                <c:pt idx="10562">
                  <c:v>82234.031000000003</c:v>
                </c:pt>
                <c:pt idx="10563">
                  <c:v>82236.031000000003</c:v>
                </c:pt>
                <c:pt idx="10564">
                  <c:v>82238.031000000003</c:v>
                </c:pt>
                <c:pt idx="10565">
                  <c:v>82240.031000000003</c:v>
                </c:pt>
                <c:pt idx="10566">
                  <c:v>82242.031000000003</c:v>
                </c:pt>
                <c:pt idx="10567">
                  <c:v>82244.031000000003</c:v>
                </c:pt>
                <c:pt idx="10568">
                  <c:v>82246.031000000003</c:v>
                </c:pt>
                <c:pt idx="10569">
                  <c:v>82248.031000000003</c:v>
                </c:pt>
                <c:pt idx="10570">
                  <c:v>82250.031000000003</c:v>
                </c:pt>
                <c:pt idx="10571">
                  <c:v>82252.031000000003</c:v>
                </c:pt>
                <c:pt idx="10572">
                  <c:v>82254.031000000003</c:v>
                </c:pt>
                <c:pt idx="10573">
                  <c:v>82256.031000000003</c:v>
                </c:pt>
                <c:pt idx="10574">
                  <c:v>82258.031000000003</c:v>
                </c:pt>
                <c:pt idx="10575">
                  <c:v>82260.031000000003</c:v>
                </c:pt>
                <c:pt idx="10576">
                  <c:v>82262.031000000003</c:v>
                </c:pt>
                <c:pt idx="10577">
                  <c:v>82264.031000000003</c:v>
                </c:pt>
                <c:pt idx="10578">
                  <c:v>82266.031000000003</c:v>
                </c:pt>
                <c:pt idx="10579">
                  <c:v>82268.031000000003</c:v>
                </c:pt>
                <c:pt idx="10580">
                  <c:v>82270.031000000003</c:v>
                </c:pt>
                <c:pt idx="10581">
                  <c:v>82272.031000000003</c:v>
                </c:pt>
                <c:pt idx="10582">
                  <c:v>82274.031000000003</c:v>
                </c:pt>
                <c:pt idx="10583">
                  <c:v>82276.031000000003</c:v>
                </c:pt>
                <c:pt idx="10584">
                  <c:v>82278.031000000003</c:v>
                </c:pt>
                <c:pt idx="10585">
                  <c:v>82280.031000000003</c:v>
                </c:pt>
                <c:pt idx="10586">
                  <c:v>82282.031000000003</c:v>
                </c:pt>
                <c:pt idx="10587">
                  <c:v>82284.031000000003</c:v>
                </c:pt>
                <c:pt idx="10588">
                  <c:v>82286.031000000003</c:v>
                </c:pt>
                <c:pt idx="10589">
                  <c:v>82288.031000000003</c:v>
                </c:pt>
                <c:pt idx="10590">
                  <c:v>82290.031000000003</c:v>
                </c:pt>
                <c:pt idx="10591">
                  <c:v>82292.031000000003</c:v>
                </c:pt>
                <c:pt idx="10592">
                  <c:v>82294.031000000003</c:v>
                </c:pt>
                <c:pt idx="10593">
                  <c:v>82296.031000000003</c:v>
                </c:pt>
                <c:pt idx="10594">
                  <c:v>82298.031000000003</c:v>
                </c:pt>
                <c:pt idx="10595">
                  <c:v>82300.031000000003</c:v>
                </c:pt>
                <c:pt idx="10596">
                  <c:v>82302.031000000003</c:v>
                </c:pt>
                <c:pt idx="10597">
                  <c:v>82304.031000000003</c:v>
                </c:pt>
                <c:pt idx="10598">
                  <c:v>82306.031000000003</c:v>
                </c:pt>
                <c:pt idx="10599">
                  <c:v>82308.031000000003</c:v>
                </c:pt>
                <c:pt idx="10600">
                  <c:v>82310.031000000003</c:v>
                </c:pt>
                <c:pt idx="10601">
                  <c:v>82312.031000000003</c:v>
                </c:pt>
                <c:pt idx="10602">
                  <c:v>82314.031000000003</c:v>
                </c:pt>
                <c:pt idx="10603">
                  <c:v>82316.031000000003</c:v>
                </c:pt>
                <c:pt idx="10604">
                  <c:v>82318.031000000003</c:v>
                </c:pt>
                <c:pt idx="10605">
                  <c:v>82320.031000000003</c:v>
                </c:pt>
                <c:pt idx="10606">
                  <c:v>82322.031000000003</c:v>
                </c:pt>
                <c:pt idx="10607">
                  <c:v>82324.031000000003</c:v>
                </c:pt>
                <c:pt idx="10608">
                  <c:v>82326.031000000003</c:v>
                </c:pt>
                <c:pt idx="10609">
                  <c:v>82328.031000000003</c:v>
                </c:pt>
                <c:pt idx="10610">
                  <c:v>82330.031000000003</c:v>
                </c:pt>
                <c:pt idx="10611">
                  <c:v>82332.031000000003</c:v>
                </c:pt>
                <c:pt idx="10612">
                  <c:v>82334.031000000003</c:v>
                </c:pt>
                <c:pt idx="10613">
                  <c:v>82336.031000000003</c:v>
                </c:pt>
                <c:pt idx="10614">
                  <c:v>82338.031000000003</c:v>
                </c:pt>
                <c:pt idx="10615">
                  <c:v>82340.031000000003</c:v>
                </c:pt>
                <c:pt idx="10616">
                  <c:v>82342.031000000003</c:v>
                </c:pt>
                <c:pt idx="10617">
                  <c:v>82344.031000000003</c:v>
                </c:pt>
                <c:pt idx="10618">
                  <c:v>82346.031000000003</c:v>
                </c:pt>
                <c:pt idx="10619">
                  <c:v>82348.031000000003</c:v>
                </c:pt>
                <c:pt idx="10620">
                  <c:v>82350.031000000003</c:v>
                </c:pt>
                <c:pt idx="10621">
                  <c:v>82352.031000000003</c:v>
                </c:pt>
                <c:pt idx="10622">
                  <c:v>82354.031000000003</c:v>
                </c:pt>
                <c:pt idx="10623">
                  <c:v>82356.031000000003</c:v>
                </c:pt>
                <c:pt idx="10624">
                  <c:v>82358.031000000003</c:v>
                </c:pt>
                <c:pt idx="10625">
                  <c:v>82360.031000000003</c:v>
                </c:pt>
                <c:pt idx="10626">
                  <c:v>82362.031000000003</c:v>
                </c:pt>
                <c:pt idx="10627">
                  <c:v>82364.031000000003</c:v>
                </c:pt>
                <c:pt idx="10628">
                  <c:v>82366.031000000003</c:v>
                </c:pt>
                <c:pt idx="10629">
                  <c:v>82368.031000000003</c:v>
                </c:pt>
                <c:pt idx="10630">
                  <c:v>82370.031000000003</c:v>
                </c:pt>
                <c:pt idx="10631">
                  <c:v>82372.031000000003</c:v>
                </c:pt>
                <c:pt idx="10632">
                  <c:v>82374.031000000003</c:v>
                </c:pt>
                <c:pt idx="10633">
                  <c:v>82376.031000000003</c:v>
                </c:pt>
                <c:pt idx="10634">
                  <c:v>82378.031000000003</c:v>
                </c:pt>
                <c:pt idx="10635">
                  <c:v>82380.031000000003</c:v>
                </c:pt>
                <c:pt idx="10636">
                  <c:v>82382.031000000003</c:v>
                </c:pt>
                <c:pt idx="10637">
                  <c:v>82384.031000000003</c:v>
                </c:pt>
                <c:pt idx="10638">
                  <c:v>82386.031000000003</c:v>
                </c:pt>
                <c:pt idx="10639">
                  <c:v>82388.031000000003</c:v>
                </c:pt>
                <c:pt idx="10640">
                  <c:v>82390.031000000003</c:v>
                </c:pt>
                <c:pt idx="10641">
                  <c:v>82392.031000000003</c:v>
                </c:pt>
                <c:pt idx="10642">
                  <c:v>82394.031000000003</c:v>
                </c:pt>
                <c:pt idx="10643">
                  <c:v>82396.031000000003</c:v>
                </c:pt>
                <c:pt idx="10644">
                  <c:v>82398.031000000003</c:v>
                </c:pt>
                <c:pt idx="10645">
                  <c:v>82400.031000000003</c:v>
                </c:pt>
                <c:pt idx="10646">
                  <c:v>82402.031000000003</c:v>
                </c:pt>
                <c:pt idx="10647">
                  <c:v>82404.031000000003</c:v>
                </c:pt>
                <c:pt idx="10648">
                  <c:v>82406.031000000003</c:v>
                </c:pt>
                <c:pt idx="10649">
                  <c:v>82408.031000000003</c:v>
                </c:pt>
                <c:pt idx="10650">
                  <c:v>82410.031000000003</c:v>
                </c:pt>
                <c:pt idx="10651">
                  <c:v>82412.031000000003</c:v>
                </c:pt>
                <c:pt idx="10652">
                  <c:v>82414.031000000003</c:v>
                </c:pt>
                <c:pt idx="10653">
                  <c:v>82416.031000000003</c:v>
                </c:pt>
                <c:pt idx="10654">
                  <c:v>82418.031000000003</c:v>
                </c:pt>
                <c:pt idx="10655">
                  <c:v>82420.031000000003</c:v>
                </c:pt>
                <c:pt idx="10656">
                  <c:v>82422.031000000003</c:v>
                </c:pt>
                <c:pt idx="10657">
                  <c:v>82424.031000000003</c:v>
                </c:pt>
                <c:pt idx="10658">
                  <c:v>82426.031000000003</c:v>
                </c:pt>
                <c:pt idx="10659">
                  <c:v>82428.031000000003</c:v>
                </c:pt>
                <c:pt idx="10660">
                  <c:v>82430.031000000003</c:v>
                </c:pt>
                <c:pt idx="10661">
                  <c:v>82432.031000000003</c:v>
                </c:pt>
                <c:pt idx="10662">
                  <c:v>82434.031000000003</c:v>
                </c:pt>
                <c:pt idx="10663">
                  <c:v>82436.031000000003</c:v>
                </c:pt>
                <c:pt idx="10664">
                  <c:v>82438.031000000003</c:v>
                </c:pt>
                <c:pt idx="10665">
                  <c:v>82440.031000000003</c:v>
                </c:pt>
                <c:pt idx="10666">
                  <c:v>82442.031000000003</c:v>
                </c:pt>
                <c:pt idx="10667">
                  <c:v>82444.031000000003</c:v>
                </c:pt>
                <c:pt idx="10668">
                  <c:v>82446.031000000003</c:v>
                </c:pt>
                <c:pt idx="10669">
                  <c:v>82448.031000000003</c:v>
                </c:pt>
                <c:pt idx="10670">
                  <c:v>82450.031000000003</c:v>
                </c:pt>
                <c:pt idx="10671">
                  <c:v>82452.031000000003</c:v>
                </c:pt>
                <c:pt idx="10672">
                  <c:v>82454.031000000003</c:v>
                </c:pt>
                <c:pt idx="10673">
                  <c:v>82456.031000000003</c:v>
                </c:pt>
                <c:pt idx="10674">
                  <c:v>82458.031000000003</c:v>
                </c:pt>
                <c:pt idx="10675">
                  <c:v>82460.031000000003</c:v>
                </c:pt>
                <c:pt idx="10676">
                  <c:v>82462.031000000003</c:v>
                </c:pt>
                <c:pt idx="10677">
                  <c:v>82464.031000000003</c:v>
                </c:pt>
                <c:pt idx="10678">
                  <c:v>82466.031000000003</c:v>
                </c:pt>
                <c:pt idx="10679">
                  <c:v>82468.031000000003</c:v>
                </c:pt>
                <c:pt idx="10680">
                  <c:v>82470.031000000003</c:v>
                </c:pt>
                <c:pt idx="10681">
                  <c:v>82472.031000000003</c:v>
                </c:pt>
                <c:pt idx="10682">
                  <c:v>82474.031000000003</c:v>
                </c:pt>
                <c:pt idx="10683">
                  <c:v>82476.031000000003</c:v>
                </c:pt>
                <c:pt idx="10684">
                  <c:v>82478.031000000003</c:v>
                </c:pt>
                <c:pt idx="10685">
                  <c:v>82480.031000000003</c:v>
                </c:pt>
                <c:pt idx="10686">
                  <c:v>82482.031000000003</c:v>
                </c:pt>
                <c:pt idx="10687">
                  <c:v>82484.031000000003</c:v>
                </c:pt>
                <c:pt idx="10688">
                  <c:v>82486.031000000003</c:v>
                </c:pt>
                <c:pt idx="10689">
                  <c:v>82488.031000000003</c:v>
                </c:pt>
                <c:pt idx="10690">
                  <c:v>82490.031000000003</c:v>
                </c:pt>
                <c:pt idx="10691">
                  <c:v>82492.031000000003</c:v>
                </c:pt>
                <c:pt idx="10692">
                  <c:v>82494.031000000003</c:v>
                </c:pt>
                <c:pt idx="10693">
                  <c:v>82496.031000000003</c:v>
                </c:pt>
                <c:pt idx="10694">
                  <c:v>82498.031000000003</c:v>
                </c:pt>
                <c:pt idx="10695">
                  <c:v>82500.031000000003</c:v>
                </c:pt>
                <c:pt idx="10696">
                  <c:v>82502.031000000003</c:v>
                </c:pt>
                <c:pt idx="10697">
                  <c:v>82504.031000000003</c:v>
                </c:pt>
                <c:pt idx="10698">
                  <c:v>82506.031000000003</c:v>
                </c:pt>
                <c:pt idx="10699">
                  <c:v>82508.031000000003</c:v>
                </c:pt>
                <c:pt idx="10700">
                  <c:v>82510.031000000003</c:v>
                </c:pt>
                <c:pt idx="10701">
                  <c:v>82512.031000000003</c:v>
                </c:pt>
                <c:pt idx="10702">
                  <c:v>82514.031000000003</c:v>
                </c:pt>
                <c:pt idx="10703">
                  <c:v>82516.031000000003</c:v>
                </c:pt>
                <c:pt idx="10704">
                  <c:v>82518.031000000003</c:v>
                </c:pt>
                <c:pt idx="10705">
                  <c:v>82520.031000000003</c:v>
                </c:pt>
                <c:pt idx="10706">
                  <c:v>82522.031000000003</c:v>
                </c:pt>
                <c:pt idx="10707">
                  <c:v>82524.031000000003</c:v>
                </c:pt>
                <c:pt idx="10708">
                  <c:v>82526.031000000003</c:v>
                </c:pt>
                <c:pt idx="10709">
                  <c:v>82528.031000000003</c:v>
                </c:pt>
                <c:pt idx="10710">
                  <c:v>82530.031000000003</c:v>
                </c:pt>
                <c:pt idx="10711">
                  <c:v>82532.031000000003</c:v>
                </c:pt>
                <c:pt idx="10712">
                  <c:v>82534.031000000003</c:v>
                </c:pt>
                <c:pt idx="10713">
                  <c:v>82536.031000000003</c:v>
                </c:pt>
                <c:pt idx="10714">
                  <c:v>82538.031000000003</c:v>
                </c:pt>
                <c:pt idx="10715">
                  <c:v>82540.031000000003</c:v>
                </c:pt>
                <c:pt idx="10716">
                  <c:v>82542.031000000003</c:v>
                </c:pt>
                <c:pt idx="10717">
                  <c:v>82544.031000000003</c:v>
                </c:pt>
                <c:pt idx="10718">
                  <c:v>82546.031000000003</c:v>
                </c:pt>
                <c:pt idx="10719">
                  <c:v>82548.031000000003</c:v>
                </c:pt>
                <c:pt idx="10720">
                  <c:v>82550.031000000003</c:v>
                </c:pt>
                <c:pt idx="10721">
                  <c:v>82552.031000000003</c:v>
                </c:pt>
                <c:pt idx="10722">
                  <c:v>82554.031000000003</c:v>
                </c:pt>
                <c:pt idx="10723">
                  <c:v>82556.031000000003</c:v>
                </c:pt>
                <c:pt idx="10724">
                  <c:v>82558.031000000003</c:v>
                </c:pt>
                <c:pt idx="10725">
                  <c:v>82560.031000000003</c:v>
                </c:pt>
                <c:pt idx="10726">
                  <c:v>82562.031000000003</c:v>
                </c:pt>
                <c:pt idx="10727">
                  <c:v>82564.031000000003</c:v>
                </c:pt>
                <c:pt idx="10728">
                  <c:v>82566.031000000003</c:v>
                </c:pt>
                <c:pt idx="10729">
                  <c:v>82568.031000000003</c:v>
                </c:pt>
                <c:pt idx="10730">
                  <c:v>82570.031000000003</c:v>
                </c:pt>
                <c:pt idx="10731">
                  <c:v>82572.031000000003</c:v>
                </c:pt>
                <c:pt idx="10732">
                  <c:v>82574.031000000003</c:v>
                </c:pt>
                <c:pt idx="10733">
                  <c:v>82576.031000000003</c:v>
                </c:pt>
                <c:pt idx="10734">
                  <c:v>82578.031000000003</c:v>
                </c:pt>
                <c:pt idx="10735">
                  <c:v>82580.031000000003</c:v>
                </c:pt>
                <c:pt idx="10736">
                  <c:v>82582.031000000003</c:v>
                </c:pt>
                <c:pt idx="10737">
                  <c:v>82584.031000000003</c:v>
                </c:pt>
                <c:pt idx="10738">
                  <c:v>82586.031000000003</c:v>
                </c:pt>
                <c:pt idx="10739">
                  <c:v>82588.031000000003</c:v>
                </c:pt>
                <c:pt idx="10740">
                  <c:v>82590.031000000003</c:v>
                </c:pt>
                <c:pt idx="10741">
                  <c:v>82592.031000000003</c:v>
                </c:pt>
                <c:pt idx="10742">
                  <c:v>82594.031000000003</c:v>
                </c:pt>
                <c:pt idx="10743">
                  <c:v>82596.031000000003</c:v>
                </c:pt>
                <c:pt idx="10744">
                  <c:v>82598.031000000003</c:v>
                </c:pt>
                <c:pt idx="10745">
                  <c:v>82600.031000000003</c:v>
                </c:pt>
                <c:pt idx="10746">
                  <c:v>82602.031000000003</c:v>
                </c:pt>
                <c:pt idx="10747">
                  <c:v>82604.031000000003</c:v>
                </c:pt>
                <c:pt idx="10748">
                  <c:v>82606.031000000003</c:v>
                </c:pt>
                <c:pt idx="10749">
                  <c:v>82608.031000000003</c:v>
                </c:pt>
                <c:pt idx="10750">
                  <c:v>82610.031000000003</c:v>
                </c:pt>
                <c:pt idx="10751">
                  <c:v>82612.031000000003</c:v>
                </c:pt>
                <c:pt idx="10752">
                  <c:v>82614.031000000003</c:v>
                </c:pt>
                <c:pt idx="10753">
                  <c:v>82616.031000000003</c:v>
                </c:pt>
                <c:pt idx="10754">
                  <c:v>82618.031000000003</c:v>
                </c:pt>
                <c:pt idx="10755">
                  <c:v>82620.031000000003</c:v>
                </c:pt>
                <c:pt idx="10756">
                  <c:v>82622.031000000003</c:v>
                </c:pt>
                <c:pt idx="10757">
                  <c:v>82624.031000000003</c:v>
                </c:pt>
                <c:pt idx="10758">
                  <c:v>82626.031000000003</c:v>
                </c:pt>
                <c:pt idx="10759">
                  <c:v>82628.031000000003</c:v>
                </c:pt>
                <c:pt idx="10760">
                  <c:v>82630.031000000003</c:v>
                </c:pt>
                <c:pt idx="10761">
                  <c:v>82632.031000000003</c:v>
                </c:pt>
                <c:pt idx="10762">
                  <c:v>82634.031000000003</c:v>
                </c:pt>
                <c:pt idx="10763">
                  <c:v>82636.031000000003</c:v>
                </c:pt>
                <c:pt idx="10764">
                  <c:v>82638.031000000003</c:v>
                </c:pt>
                <c:pt idx="10765">
                  <c:v>82640.031000000003</c:v>
                </c:pt>
                <c:pt idx="10766">
                  <c:v>82642.031000000003</c:v>
                </c:pt>
                <c:pt idx="10767">
                  <c:v>82644.031000000003</c:v>
                </c:pt>
                <c:pt idx="10768">
                  <c:v>82646.031000000003</c:v>
                </c:pt>
                <c:pt idx="10769">
                  <c:v>82648.031000000003</c:v>
                </c:pt>
                <c:pt idx="10770">
                  <c:v>82650.031000000003</c:v>
                </c:pt>
                <c:pt idx="10771">
                  <c:v>82652.031000000003</c:v>
                </c:pt>
                <c:pt idx="10772">
                  <c:v>82654.031000000003</c:v>
                </c:pt>
                <c:pt idx="10773">
                  <c:v>82656.031000000003</c:v>
                </c:pt>
                <c:pt idx="10774">
                  <c:v>82658.031000000003</c:v>
                </c:pt>
                <c:pt idx="10775">
                  <c:v>82660.031000000003</c:v>
                </c:pt>
                <c:pt idx="10776">
                  <c:v>82662.031000000003</c:v>
                </c:pt>
                <c:pt idx="10777">
                  <c:v>82664.031000000003</c:v>
                </c:pt>
                <c:pt idx="10778">
                  <c:v>82666.031000000003</c:v>
                </c:pt>
                <c:pt idx="10779">
                  <c:v>82668.031000000003</c:v>
                </c:pt>
                <c:pt idx="10780">
                  <c:v>82670.031000000003</c:v>
                </c:pt>
                <c:pt idx="10781">
                  <c:v>82672.031000000003</c:v>
                </c:pt>
                <c:pt idx="10782">
                  <c:v>82674.031000000003</c:v>
                </c:pt>
                <c:pt idx="10783">
                  <c:v>82676.031000000003</c:v>
                </c:pt>
                <c:pt idx="10784">
                  <c:v>82678.031000000003</c:v>
                </c:pt>
                <c:pt idx="10785">
                  <c:v>82680.031000000003</c:v>
                </c:pt>
                <c:pt idx="10786">
                  <c:v>82682.031000000003</c:v>
                </c:pt>
                <c:pt idx="10787">
                  <c:v>82684.031000000003</c:v>
                </c:pt>
                <c:pt idx="10788">
                  <c:v>82686.031000000003</c:v>
                </c:pt>
                <c:pt idx="10789">
                  <c:v>82688.031000000003</c:v>
                </c:pt>
                <c:pt idx="10790">
                  <c:v>82690.031000000003</c:v>
                </c:pt>
                <c:pt idx="10791">
                  <c:v>82692.031000000003</c:v>
                </c:pt>
                <c:pt idx="10792">
                  <c:v>82694.031000000003</c:v>
                </c:pt>
                <c:pt idx="10793">
                  <c:v>82696.031000000003</c:v>
                </c:pt>
                <c:pt idx="10794">
                  <c:v>82698.031000000003</c:v>
                </c:pt>
                <c:pt idx="10795">
                  <c:v>82700.031000000003</c:v>
                </c:pt>
                <c:pt idx="10796">
                  <c:v>82702.031000000003</c:v>
                </c:pt>
                <c:pt idx="10797">
                  <c:v>82704.031000000003</c:v>
                </c:pt>
                <c:pt idx="10798">
                  <c:v>82706.031000000003</c:v>
                </c:pt>
                <c:pt idx="10799">
                  <c:v>82708.031000000003</c:v>
                </c:pt>
                <c:pt idx="10800">
                  <c:v>82710.031000000003</c:v>
                </c:pt>
                <c:pt idx="10801">
                  <c:v>82712.031000000003</c:v>
                </c:pt>
                <c:pt idx="10802">
                  <c:v>82714.031000000003</c:v>
                </c:pt>
                <c:pt idx="10803">
                  <c:v>82716.031000000003</c:v>
                </c:pt>
                <c:pt idx="10804">
                  <c:v>82718.031000000003</c:v>
                </c:pt>
                <c:pt idx="10805">
                  <c:v>82720.031000000003</c:v>
                </c:pt>
                <c:pt idx="10806">
                  <c:v>82722.031000000003</c:v>
                </c:pt>
                <c:pt idx="10807">
                  <c:v>82724.031000000003</c:v>
                </c:pt>
                <c:pt idx="10808">
                  <c:v>82726.031000000003</c:v>
                </c:pt>
                <c:pt idx="10809">
                  <c:v>82728.031000000003</c:v>
                </c:pt>
                <c:pt idx="10810">
                  <c:v>82730.031000000003</c:v>
                </c:pt>
                <c:pt idx="10811">
                  <c:v>82732.031000000003</c:v>
                </c:pt>
                <c:pt idx="10812">
                  <c:v>82734.031000000003</c:v>
                </c:pt>
                <c:pt idx="10813">
                  <c:v>82736.031000000003</c:v>
                </c:pt>
                <c:pt idx="10814">
                  <c:v>82738.031000000003</c:v>
                </c:pt>
                <c:pt idx="10815">
                  <c:v>82740.031000000003</c:v>
                </c:pt>
                <c:pt idx="10816">
                  <c:v>82742.031000000003</c:v>
                </c:pt>
                <c:pt idx="10817">
                  <c:v>82744.031000000003</c:v>
                </c:pt>
                <c:pt idx="10818">
                  <c:v>82746.031000000003</c:v>
                </c:pt>
                <c:pt idx="10819">
                  <c:v>82748.031000000003</c:v>
                </c:pt>
                <c:pt idx="10820">
                  <c:v>82750.031000000003</c:v>
                </c:pt>
                <c:pt idx="10821">
                  <c:v>82752.031000000003</c:v>
                </c:pt>
                <c:pt idx="10822">
                  <c:v>82754.031000000003</c:v>
                </c:pt>
                <c:pt idx="10823">
                  <c:v>82756.031000000003</c:v>
                </c:pt>
                <c:pt idx="10824">
                  <c:v>82758.031000000003</c:v>
                </c:pt>
                <c:pt idx="10825">
                  <c:v>82760.031000000003</c:v>
                </c:pt>
                <c:pt idx="10826">
                  <c:v>82762.031000000003</c:v>
                </c:pt>
                <c:pt idx="10827">
                  <c:v>82764.031000000003</c:v>
                </c:pt>
                <c:pt idx="10828">
                  <c:v>82766.031000000003</c:v>
                </c:pt>
                <c:pt idx="10829">
                  <c:v>82768.031000000003</c:v>
                </c:pt>
                <c:pt idx="10830">
                  <c:v>82770.031000000003</c:v>
                </c:pt>
                <c:pt idx="10831">
                  <c:v>82772.031000000003</c:v>
                </c:pt>
                <c:pt idx="10832">
                  <c:v>82774.031000000003</c:v>
                </c:pt>
                <c:pt idx="10833">
                  <c:v>82776.031000000003</c:v>
                </c:pt>
                <c:pt idx="10834">
                  <c:v>82778.031000000003</c:v>
                </c:pt>
                <c:pt idx="10835">
                  <c:v>82780.031000000003</c:v>
                </c:pt>
                <c:pt idx="10836">
                  <c:v>82782.031000000003</c:v>
                </c:pt>
                <c:pt idx="10837">
                  <c:v>82784.031000000003</c:v>
                </c:pt>
                <c:pt idx="10838">
                  <c:v>82786.031000000003</c:v>
                </c:pt>
                <c:pt idx="10839">
                  <c:v>82788.031000000003</c:v>
                </c:pt>
                <c:pt idx="10840">
                  <c:v>82790.031000000003</c:v>
                </c:pt>
                <c:pt idx="10841">
                  <c:v>82792.031000000003</c:v>
                </c:pt>
                <c:pt idx="10842">
                  <c:v>82794.031000000003</c:v>
                </c:pt>
                <c:pt idx="10843">
                  <c:v>82796.031000000003</c:v>
                </c:pt>
                <c:pt idx="10844">
                  <c:v>82798.031000000003</c:v>
                </c:pt>
                <c:pt idx="10845">
                  <c:v>82800.031000000003</c:v>
                </c:pt>
                <c:pt idx="10846">
                  <c:v>82802.031000000003</c:v>
                </c:pt>
                <c:pt idx="10847">
                  <c:v>82804.031000000003</c:v>
                </c:pt>
                <c:pt idx="10848">
                  <c:v>82806.031000000003</c:v>
                </c:pt>
                <c:pt idx="10849">
                  <c:v>82808.031000000003</c:v>
                </c:pt>
                <c:pt idx="10850">
                  <c:v>82810.031000000003</c:v>
                </c:pt>
                <c:pt idx="10851">
                  <c:v>82812.031000000003</c:v>
                </c:pt>
                <c:pt idx="10852">
                  <c:v>82814.031000000003</c:v>
                </c:pt>
                <c:pt idx="10853">
                  <c:v>82816.031000000003</c:v>
                </c:pt>
                <c:pt idx="10854">
                  <c:v>82818.031000000003</c:v>
                </c:pt>
                <c:pt idx="10855">
                  <c:v>82820.031000000003</c:v>
                </c:pt>
                <c:pt idx="10856">
                  <c:v>82822.031000000003</c:v>
                </c:pt>
                <c:pt idx="10857">
                  <c:v>82824.031000000003</c:v>
                </c:pt>
                <c:pt idx="10858">
                  <c:v>82826.031000000003</c:v>
                </c:pt>
                <c:pt idx="10859">
                  <c:v>82828.031000000003</c:v>
                </c:pt>
                <c:pt idx="10860">
                  <c:v>82830.031000000003</c:v>
                </c:pt>
                <c:pt idx="10861">
                  <c:v>82832.031000000003</c:v>
                </c:pt>
                <c:pt idx="10862">
                  <c:v>82834.031000000003</c:v>
                </c:pt>
                <c:pt idx="10863">
                  <c:v>82836.031000000003</c:v>
                </c:pt>
                <c:pt idx="10864">
                  <c:v>82838.031000000003</c:v>
                </c:pt>
                <c:pt idx="10865">
                  <c:v>82840.031000000003</c:v>
                </c:pt>
                <c:pt idx="10866">
                  <c:v>82842.031000000003</c:v>
                </c:pt>
                <c:pt idx="10867">
                  <c:v>82844.031000000003</c:v>
                </c:pt>
                <c:pt idx="10868">
                  <c:v>82846.031000000003</c:v>
                </c:pt>
                <c:pt idx="10869">
                  <c:v>82848.031000000003</c:v>
                </c:pt>
                <c:pt idx="10870">
                  <c:v>82850.031000000003</c:v>
                </c:pt>
                <c:pt idx="10871">
                  <c:v>82852.031000000003</c:v>
                </c:pt>
                <c:pt idx="10872">
                  <c:v>82854.031000000003</c:v>
                </c:pt>
                <c:pt idx="10873">
                  <c:v>82856.031000000003</c:v>
                </c:pt>
                <c:pt idx="10874">
                  <c:v>82858.031000000003</c:v>
                </c:pt>
                <c:pt idx="10875">
                  <c:v>82860.031000000003</c:v>
                </c:pt>
                <c:pt idx="10876">
                  <c:v>82862.031000000003</c:v>
                </c:pt>
                <c:pt idx="10877">
                  <c:v>82864.031000000003</c:v>
                </c:pt>
                <c:pt idx="10878">
                  <c:v>82866.031000000003</c:v>
                </c:pt>
                <c:pt idx="10879">
                  <c:v>82868.031000000003</c:v>
                </c:pt>
                <c:pt idx="10880">
                  <c:v>82870.031000000003</c:v>
                </c:pt>
                <c:pt idx="10881">
                  <c:v>82872.031000000003</c:v>
                </c:pt>
                <c:pt idx="10882">
                  <c:v>82874.031000000003</c:v>
                </c:pt>
                <c:pt idx="10883">
                  <c:v>82876.031000000003</c:v>
                </c:pt>
                <c:pt idx="10884">
                  <c:v>82878.031000000003</c:v>
                </c:pt>
                <c:pt idx="10885">
                  <c:v>82880.031000000003</c:v>
                </c:pt>
                <c:pt idx="10886">
                  <c:v>82882.031000000003</c:v>
                </c:pt>
                <c:pt idx="10887">
                  <c:v>82884.031000000003</c:v>
                </c:pt>
                <c:pt idx="10888">
                  <c:v>82886.031000000003</c:v>
                </c:pt>
                <c:pt idx="10889">
                  <c:v>82888.031000000003</c:v>
                </c:pt>
                <c:pt idx="10890">
                  <c:v>82890.031000000003</c:v>
                </c:pt>
                <c:pt idx="10891">
                  <c:v>82892.031000000003</c:v>
                </c:pt>
                <c:pt idx="10892">
                  <c:v>82894.031000000003</c:v>
                </c:pt>
                <c:pt idx="10893">
                  <c:v>82896.031000000003</c:v>
                </c:pt>
                <c:pt idx="10894">
                  <c:v>82898.031000000003</c:v>
                </c:pt>
                <c:pt idx="10895">
                  <c:v>82900.031000000003</c:v>
                </c:pt>
                <c:pt idx="10896">
                  <c:v>82902.031000000003</c:v>
                </c:pt>
                <c:pt idx="10897">
                  <c:v>82904.031000000003</c:v>
                </c:pt>
                <c:pt idx="10898">
                  <c:v>82906.031000000003</c:v>
                </c:pt>
                <c:pt idx="10899">
                  <c:v>82908.031000000003</c:v>
                </c:pt>
                <c:pt idx="10900">
                  <c:v>82910.031000000003</c:v>
                </c:pt>
                <c:pt idx="10901">
                  <c:v>82912.031000000003</c:v>
                </c:pt>
                <c:pt idx="10902">
                  <c:v>82914.031000000003</c:v>
                </c:pt>
                <c:pt idx="10903">
                  <c:v>82916.031000000003</c:v>
                </c:pt>
                <c:pt idx="10904">
                  <c:v>82918.031000000003</c:v>
                </c:pt>
                <c:pt idx="10905">
                  <c:v>82920.031000000003</c:v>
                </c:pt>
                <c:pt idx="10906">
                  <c:v>82922.031000000003</c:v>
                </c:pt>
                <c:pt idx="10907">
                  <c:v>82924.172000000006</c:v>
                </c:pt>
                <c:pt idx="10908">
                  <c:v>82926.172000000006</c:v>
                </c:pt>
                <c:pt idx="10909">
                  <c:v>82928.172000000006</c:v>
                </c:pt>
                <c:pt idx="10910">
                  <c:v>82930.172000000006</c:v>
                </c:pt>
                <c:pt idx="10911">
                  <c:v>82932.172000000006</c:v>
                </c:pt>
                <c:pt idx="10912">
                  <c:v>82934.172000000006</c:v>
                </c:pt>
                <c:pt idx="10913">
                  <c:v>82936.172000000006</c:v>
                </c:pt>
                <c:pt idx="10914">
                  <c:v>82938.172000000006</c:v>
                </c:pt>
                <c:pt idx="10915">
                  <c:v>82940.172000000006</c:v>
                </c:pt>
                <c:pt idx="10916">
                  <c:v>82942.172000000006</c:v>
                </c:pt>
                <c:pt idx="10917">
                  <c:v>82944.172000000006</c:v>
                </c:pt>
                <c:pt idx="10918">
                  <c:v>82946.172000000006</c:v>
                </c:pt>
                <c:pt idx="10919">
                  <c:v>82948.172000000006</c:v>
                </c:pt>
                <c:pt idx="10920">
                  <c:v>82950.172000000006</c:v>
                </c:pt>
                <c:pt idx="10921">
                  <c:v>82952.172000000006</c:v>
                </c:pt>
                <c:pt idx="10922">
                  <c:v>82954.172000000006</c:v>
                </c:pt>
                <c:pt idx="10923">
                  <c:v>82956.172000000006</c:v>
                </c:pt>
                <c:pt idx="10924">
                  <c:v>82958.172000000006</c:v>
                </c:pt>
                <c:pt idx="10925">
                  <c:v>82960.172000000006</c:v>
                </c:pt>
                <c:pt idx="10926">
                  <c:v>82962.172000000006</c:v>
                </c:pt>
                <c:pt idx="10927">
                  <c:v>82964.172000000006</c:v>
                </c:pt>
                <c:pt idx="10928">
                  <c:v>82966.172000000006</c:v>
                </c:pt>
                <c:pt idx="10929">
                  <c:v>82968.172000000006</c:v>
                </c:pt>
                <c:pt idx="10930">
                  <c:v>82970.172000000006</c:v>
                </c:pt>
                <c:pt idx="10931">
                  <c:v>82972.172000000006</c:v>
                </c:pt>
                <c:pt idx="10932">
                  <c:v>82974.172000000006</c:v>
                </c:pt>
                <c:pt idx="10933">
                  <c:v>82976.172000000006</c:v>
                </c:pt>
                <c:pt idx="10934">
                  <c:v>82978.172000000006</c:v>
                </c:pt>
                <c:pt idx="10935">
                  <c:v>82980.172000000006</c:v>
                </c:pt>
                <c:pt idx="10936">
                  <c:v>82982.172000000006</c:v>
                </c:pt>
                <c:pt idx="10937">
                  <c:v>82984.172000000006</c:v>
                </c:pt>
                <c:pt idx="10938">
                  <c:v>82986.172000000006</c:v>
                </c:pt>
                <c:pt idx="10939">
                  <c:v>82988.172000000006</c:v>
                </c:pt>
                <c:pt idx="10940">
                  <c:v>82990.172000000006</c:v>
                </c:pt>
                <c:pt idx="10941">
                  <c:v>82992.172000000006</c:v>
                </c:pt>
                <c:pt idx="10942">
                  <c:v>82994.172000000006</c:v>
                </c:pt>
                <c:pt idx="10943">
                  <c:v>82996.172000000006</c:v>
                </c:pt>
                <c:pt idx="10944">
                  <c:v>82998.172000000006</c:v>
                </c:pt>
                <c:pt idx="10945">
                  <c:v>83000.172000000006</c:v>
                </c:pt>
                <c:pt idx="10946">
                  <c:v>83002.172000000006</c:v>
                </c:pt>
                <c:pt idx="10947">
                  <c:v>83004.172000000006</c:v>
                </c:pt>
                <c:pt idx="10948">
                  <c:v>83006.172000000006</c:v>
                </c:pt>
                <c:pt idx="10949">
                  <c:v>83008.172000000006</c:v>
                </c:pt>
                <c:pt idx="10950">
                  <c:v>83010.172000000006</c:v>
                </c:pt>
                <c:pt idx="10951">
                  <c:v>83012.172000000006</c:v>
                </c:pt>
                <c:pt idx="10952">
                  <c:v>83014.172000000006</c:v>
                </c:pt>
                <c:pt idx="10953">
                  <c:v>83016.172000000006</c:v>
                </c:pt>
                <c:pt idx="10954">
                  <c:v>83018.172000000006</c:v>
                </c:pt>
                <c:pt idx="10955">
                  <c:v>83020.172000000006</c:v>
                </c:pt>
                <c:pt idx="10956">
                  <c:v>83022.172000000006</c:v>
                </c:pt>
                <c:pt idx="10957">
                  <c:v>83024.172000000006</c:v>
                </c:pt>
                <c:pt idx="10958">
                  <c:v>83026.172000000006</c:v>
                </c:pt>
                <c:pt idx="10959">
                  <c:v>83028.172000000006</c:v>
                </c:pt>
                <c:pt idx="10960">
                  <c:v>83030.172000000006</c:v>
                </c:pt>
                <c:pt idx="10961">
                  <c:v>83032.172000000006</c:v>
                </c:pt>
                <c:pt idx="10962">
                  <c:v>83034.172000000006</c:v>
                </c:pt>
                <c:pt idx="10963">
                  <c:v>83036.172000000006</c:v>
                </c:pt>
                <c:pt idx="10964">
                  <c:v>83038.172000000006</c:v>
                </c:pt>
                <c:pt idx="10965">
                  <c:v>83040.172000000006</c:v>
                </c:pt>
                <c:pt idx="10966">
                  <c:v>83042.172000000006</c:v>
                </c:pt>
                <c:pt idx="10967">
                  <c:v>83044.172000000006</c:v>
                </c:pt>
                <c:pt idx="10968">
                  <c:v>83046.172000000006</c:v>
                </c:pt>
                <c:pt idx="10969">
                  <c:v>83048.172000000006</c:v>
                </c:pt>
                <c:pt idx="10970">
                  <c:v>83050.172000000006</c:v>
                </c:pt>
                <c:pt idx="10971">
                  <c:v>83052.172000000006</c:v>
                </c:pt>
                <c:pt idx="10972">
                  <c:v>83054.172000000006</c:v>
                </c:pt>
                <c:pt idx="10973">
                  <c:v>83056.172000000006</c:v>
                </c:pt>
                <c:pt idx="10974">
                  <c:v>83058.172000000006</c:v>
                </c:pt>
                <c:pt idx="10975">
                  <c:v>83060.172000000006</c:v>
                </c:pt>
                <c:pt idx="10976">
                  <c:v>83062.172000000006</c:v>
                </c:pt>
                <c:pt idx="10977">
                  <c:v>83064.172000000006</c:v>
                </c:pt>
                <c:pt idx="10978">
                  <c:v>83066.172000000006</c:v>
                </c:pt>
                <c:pt idx="10979">
                  <c:v>83068.172000000006</c:v>
                </c:pt>
                <c:pt idx="10980">
                  <c:v>83070.172000000006</c:v>
                </c:pt>
                <c:pt idx="10981">
                  <c:v>83072.172000000006</c:v>
                </c:pt>
                <c:pt idx="10982">
                  <c:v>83074.172000000006</c:v>
                </c:pt>
                <c:pt idx="10983">
                  <c:v>83076.172000000006</c:v>
                </c:pt>
                <c:pt idx="10984">
                  <c:v>83078.172000000006</c:v>
                </c:pt>
                <c:pt idx="10985">
                  <c:v>83080.172000000006</c:v>
                </c:pt>
                <c:pt idx="10986">
                  <c:v>83082.172000000006</c:v>
                </c:pt>
                <c:pt idx="10987">
                  <c:v>83084.172000000006</c:v>
                </c:pt>
                <c:pt idx="10988">
                  <c:v>83086.172000000006</c:v>
                </c:pt>
                <c:pt idx="10989">
                  <c:v>83088.172000000006</c:v>
                </c:pt>
                <c:pt idx="10990">
                  <c:v>83090.172000000006</c:v>
                </c:pt>
                <c:pt idx="10991">
                  <c:v>83092.172000000006</c:v>
                </c:pt>
                <c:pt idx="10992">
                  <c:v>83094.172000000006</c:v>
                </c:pt>
                <c:pt idx="10993">
                  <c:v>83096.172000000006</c:v>
                </c:pt>
                <c:pt idx="10994">
                  <c:v>83098.172000000006</c:v>
                </c:pt>
                <c:pt idx="10995">
                  <c:v>83100.172000000006</c:v>
                </c:pt>
                <c:pt idx="10996">
                  <c:v>83102.172000000006</c:v>
                </c:pt>
                <c:pt idx="10997">
                  <c:v>83104.172000000006</c:v>
                </c:pt>
                <c:pt idx="10998">
                  <c:v>83106.172000000006</c:v>
                </c:pt>
                <c:pt idx="10999">
                  <c:v>83108.172000000006</c:v>
                </c:pt>
                <c:pt idx="11000">
                  <c:v>83110.172000000006</c:v>
                </c:pt>
                <c:pt idx="11001">
                  <c:v>83112.172000000006</c:v>
                </c:pt>
                <c:pt idx="11002">
                  <c:v>83114.172000000006</c:v>
                </c:pt>
                <c:pt idx="11003">
                  <c:v>83116.172000000006</c:v>
                </c:pt>
                <c:pt idx="11004">
                  <c:v>83118.172000000006</c:v>
                </c:pt>
                <c:pt idx="11005">
                  <c:v>83120.172000000006</c:v>
                </c:pt>
                <c:pt idx="11006">
                  <c:v>83122.172000000006</c:v>
                </c:pt>
                <c:pt idx="11007">
                  <c:v>83124.172000000006</c:v>
                </c:pt>
                <c:pt idx="11008">
                  <c:v>83126.172000000006</c:v>
                </c:pt>
                <c:pt idx="11009">
                  <c:v>83128.172000000006</c:v>
                </c:pt>
                <c:pt idx="11010">
                  <c:v>83130.172000000006</c:v>
                </c:pt>
                <c:pt idx="11011">
                  <c:v>83132.172000000006</c:v>
                </c:pt>
                <c:pt idx="11012">
                  <c:v>83134.172000000006</c:v>
                </c:pt>
                <c:pt idx="11013">
                  <c:v>83136.172000000006</c:v>
                </c:pt>
                <c:pt idx="11014">
                  <c:v>83138.172000000006</c:v>
                </c:pt>
                <c:pt idx="11015">
                  <c:v>83140.172000000006</c:v>
                </c:pt>
                <c:pt idx="11016">
                  <c:v>83142.172000000006</c:v>
                </c:pt>
                <c:pt idx="11017">
                  <c:v>83144.172000000006</c:v>
                </c:pt>
                <c:pt idx="11018">
                  <c:v>83146.172000000006</c:v>
                </c:pt>
                <c:pt idx="11019">
                  <c:v>83148.172000000006</c:v>
                </c:pt>
                <c:pt idx="11020">
                  <c:v>83150.172000000006</c:v>
                </c:pt>
                <c:pt idx="11021">
                  <c:v>83152.172000000006</c:v>
                </c:pt>
                <c:pt idx="11022">
                  <c:v>83154.172000000006</c:v>
                </c:pt>
                <c:pt idx="11023">
                  <c:v>83156.172000000006</c:v>
                </c:pt>
                <c:pt idx="11024">
                  <c:v>83158.172000000006</c:v>
                </c:pt>
                <c:pt idx="11025">
                  <c:v>83160.172000000006</c:v>
                </c:pt>
                <c:pt idx="11026">
                  <c:v>83162.172000000006</c:v>
                </c:pt>
                <c:pt idx="11027">
                  <c:v>83164.172000000006</c:v>
                </c:pt>
                <c:pt idx="11028">
                  <c:v>83166.172000000006</c:v>
                </c:pt>
                <c:pt idx="11029">
                  <c:v>83168.172000000006</c:v>
                </c:pt>
                <c:pt idx="11030">
                  <c:v>83170.172000000006</c:v>
                </c:pt>
                <c:pt idx="11031">
                  <c:v>83172.172000000006</c:v>
                </c:pt>
                <c:pt idx="11032">
                  <c:v>83174.172000000006</c:v>
                </c:pt>
                <c:pt idx="11033">
                  <c:v>83176.172000000006</c:v>
                </c:pt>
                <c:pt idx="11034">
                  <c:v>83178.172000000006</c:v>
                </c:pt>
                <c:pt idx="11035">
                  <c:v>83180.172000000006</c:v>
                </c:pt>
                <c:pt idx="11036">
                  <c:v>83182.172000000006</c:v>
                </c:pt>
                <c:pt idx="11037">
                  <c:v>83184.172000000006</c:v>
                </c:pt>
                <c:pt idx="11038">
                  <c:v>83186.172000000006</c:v>
                </c:pt>
                <c:pt idx="11039">
                  <c:v>83188.172000000006</c:v>
                </c:pt>
                <c:pt idx="11040">
                  <c:v>83190.172000000006</c:v>
                </c:pt>
                <c:pt idx="11041">
                  <c:v>83192.172000000006</c:v>
                </c:pt>
                <c:pt idx="11042">
                  <c:v>83194.172000000006</c:v>
                </c:pt>
                <c:pt idx="11043">
                  <c:v>83196.172000000006</c:v>
                </c:pt>
                <c:pt idx="11044">
                  <c:v>83198.172000000006</c:v>
                </c:pt>
                <c:pt idx="11045">
                  <c:v>83200.172000000006</c:v>
                </c:pt>
                <c:pt idx="11046">
                  <c:v>83202.172000000006</c:v>
                </c:pt>
                <c:pt idx="11047">
                  <c:v>83204.172000000006</c:v>
                </c:pt>
                <c:pt idx="11048">
                  <c:v>83206.172000000006</c:v>
                </c:pt>
                <c:pt idx="11049">
                  <c:v>83208.172000000006</c:v>
                </c:pt>
                <c:pt idx="11050">
                  <c:v>83210.172000000006</c:v>
                </c:pt>
                <c:pt idx="11051">
                  <c:v>83212.172000000006</c:v>
                </c:pt>
                <c:pt idx="11052">
                  <c:v>83214.172000000006</c:v>
                </c:pt>
                <c:pt idx="11053">
                  <c:v>83216.172000000006</c:v>
                </c:pt>
                <c:pt idx="11054">
                  <c:v>83218.172000000006</c:v>
                </c:pt>
                <c:pt idx="11055">
                  <c:v>83220.172000000006</c:v>
                </c:pt>
                <c:pt idx="11056">
                  <c:v>83222.172000000006</c:v>
                </c:pt>
                <c:pt idx="11057">
                  <c:v>83224.172000000006</c:v>
                </c:pt>
                <c:pt idx="11058">
                  <c:v>83226.172000000006</c:v>
                </c:pt>
                <c:pt idx="11059">
                  <c:v>83228.172000000006</c:v>
                </c:pt>
                <c:pt idx="11060">
                  <c:v>83230.172000000006</c:v>
                </c:pt>
                <c:pt idx="11061">
                  <c:v>83232.172000000006</c:v>
                </c:pt>
                <c:pt idx="11062">
                  <c:v>83234.172000000006</c:v>
                </c:pt>
                <c:pt idx="11063">
                  <c:v>83236.172000000006</c:v>
                </c:pt>
                <c:pt idx="11064">
                  <c:v>83238.172000000006</c:v>
                </c:pt>
                <c:pt idx="11065">
                  <c:v>83240.172000000006</c:v>
                </c:pt>
                <c:pt idx="11066">
                  <c:v>83242.172000000006</c:v>
                </c:pt>
                <c:pt idx="11067">
                  <c:v>83244.172000000006</c:v>
                </c:pt>
                <c:pt idx="11068">
                  <c:v>83246.172000000006</c:v>
                </c:pt>
                <c:pt idx="11069">
                  <c:v>83248.172000000006</c:v>
                </c:pt>
                <c:pt idx="11070">
                  <c:v>83250.172000000006</c:v>
                </c:pt>
                <c:pt idx="11071">
                  <c:v>83252.172000000006</c:v>
                </c:pt>
                <c:pt idx="11072">
                  <c:v>83254.172000000006</c:v>
                </c:pt>
                <c:pt idx="11073">
                  <c:v>83256.172000000006</c:v>
                </c:pt>
                <c:pt idx="11074">
                  <c:v>83258.172000000006</c:v>
                </c:pt>
                <c:pt idx="11075">
                  <c:v>83260.172000000006</c:v>
                </c:pt>
                <c:pt idx="11076">
                  <c:v>83262.172000000006</c:v>
                </c:pt>
                <c:pt idx="11077">
                  <c:v>83264.172000000006</c:v>
                </c:pt>
                <c:pt idx="11078">
                  <c:v>83266.172000000006</c:v>
                </c:pt>
                <c:pt idx="11079">
                  <c:v>83268.172000000006</c:v>
                </c:pt>
                <c:pt idx="11080">
                  <c:v>83270.172000000006</c:v>
                </c:pt>
                <c:pt idx="11081">
                  <c:v>83272.172000000006</c:v>
                </c:pt>
                <c:pt idx="11082">
                  <c:v>83274.172000000006</c:v>
                </c:pt>
                <c:pt idx="11083">
                  <c:v>83276.172000000006</c:v>
                </c:pt>
                <c:pt idx="11084">
                  <c:v>83278.172000000006</c:v>
                </c:pt>
                <c:pt idx="11085">
                  <c:v>83280.172000000006</c:v>
                </c:pt>
                <c:pt idx="11086">
                  <c:v>83282.172000000006</c:v>
                </c:pt>
                <c:pt idx="11087">
                  <c:v>83284.172000000006</c:v>
                </c:pt>
                <c:pt idx="11088">
                  <c:v>83286.172000000006</c:v>
                </c:pt>
                <c:pt idx="11089">
                  <c:v>83288.172000000006</c:v>
                </c:pt>
                <c:pt idx="11090">
                  <c:v>83290.172000000006</c:v>
                </c:pt>
                <c:pt idx="11091">
                  <c:v>83292.172000000006</c:v>
                </c:pt>
                <c:pt idx="11092">
                  <c:v>83294.172000000006</c:v>
                </c:pt>
                <c:pt idx="11093">
                  <c:v>83296.172000000006</c:v>
                </c:pt>
                <c:pt idx="11094">
                  <c:v>83298.172000000006</c:v>
                </c:pt>
                <c:pt idx="11095">
                  <c:v>83300.172000000006</c:v>
                </c:pt>
                <c:pt idx="11096">
                  <c:v>83302.172000000006</c:v>
                </c:pt>
                <c:pt idx="11097">
                  <c:v>83304.172000000006</c:v>
                </c:pt>
                <c:pt idx="11098">
                  <c:v>83306.172000000006</c:v>
                </c:pt>
                <c:pt idx="11099">
                  <c:v>83308.172000000006</c:v>
                </c:pt>
                <c:pt idx="11100">
                  <c:v>83310.172000000006</c:v>
                </c:pt>
                <c:pt idx="11101">
                  <c:v>83312.172000000006</c:v>
                </c:pt>
                <c:pt idx="11102">
                  <c:v>83314.172000000006</c:v>
                </c:pt>
                <c:pt idx="11103">
                  <c:v>83316.172000000006</c:v>
                </c:pt>
                <c:pt idx="11104">
                  <c:v>83318.172000000006</c:v>
                </c:pt>
                <c:pt idx="11105">
                  <c:v>83320.172000000006</c:v>
                </c:pt>
                <c:pt idx="11106">
                  <c:v>83322.172000000006</c:v>
                </c:pt>
                <c:pt idx="11107">
                  <c:v>83324.172000000006</c:v>
                </c:pt>
                <c:pt idx="11108">
                  <c:v>83326.172000000006</c:v>
                </c:pt>
                <c:pt idx="11109">
                  <c:v>83328.172000000006</c:v>
                </c:pt>
                <c:pt idx="11110">
                  <c:v>83330.172000000006</c:v>
                </c:pt>
                <c:pt idx="11111">
                  <c:v>83332.172000000006</c:v>
                </c:pt>
                <c:pt idx="11112">
                  <c:v>83334.172000000006</c:v>
                </c:pt>
                <c:pt idx="11113">
                  <c:v>83336.172000000006</c:v>
                </c:pt>
                <c:pt idx="11114">
                  <c:v>83338.172000000006</c:v>
                </c:pt>
                <c:pt idx="11115">
                  <c:v>83340.172000000006</c:v>
                </c:pt>
                <c:pt idx="11116">
                  <c:v>83342.172000000006</c:v>
                </c:pt>
                <c:pt idx="11117">
                  <c:v>83344.172000000006</c:v>
                </c:pt>
                <c:pt idx="11118">
                  <c:v>83346.172000000006</c:v>
                </c:pt>
                <c:pt idx="11119">
                  <c:v>83348.172000000006</c:v>
                </c:pt>
                <c:pt idx="11120">
                  <c:v>83350.172000000006</c:v>
                </c:pt>
                <c:pt idx="11121">
                  <c:v>83352.172000000006</c:v>
                </c:pt>
                <c:pt idx="11122">
                  <c:v>83354.172000000006</c:v>
                </c:pt>
                <c:pt idx="11123">
                  <c:v>83356.172000000006</c:v>
                </c:pt>
                <c:pt idx="11124">
                  <c:v>83358.172000000006</c:v>
                </c:pt>
                <c:pt idx="11125">
                  <c:v>83360.172000000006</c:v>
                </c:pt>
                <c:pt idx="11126">
                  <c:v>83362.172000000006</c:v>
                </c:pt>
                <c:pt idx="11127">
                  <c:v>83364.172000000006</c:v>
                </c:pt>
                <c:pt idx="11128">
                  <c:v>83366.172000000006</c:v>
                </c:pt>
                <c:pt idx="11129">
                  <c:v>83368.172000000006</c:v>
                </c:pt>
                <c:pt idx="11130">
                  <c:v>83370.172000000006</c:v>
                </c:pt>
                <c:pt idx="11131">
                  <c:v>83372.172000000006</c:v>
                </c:pt>
                <c:pt idx="11132">
                  <c:v>83374.172000000006</c:v>
                </c:pt>
                <c:pt idx="11133">
                  <c:v>83376.172000000006</c:v>
                </c:pt>
                <c:pt idx="11134">
                  <c:v>83378.172000000006</c:v>
                </c:pt>
                <c:pt idx="11135">
                  <c:v>83380.172000000006</c:v>
                </c:pt>
                <c:pt idx="11136">
                  <c:v>83382.172000000006</c:v>
                </c:pt>
                <c:pt idx="11137">
                  <c:v>83384.172000000006</c:v>
                </c:pt>
                <c:pt idx="11138">
                  <c:v>83386.172000000006</c:v>
                </c:pt>
                <c:pt idx="11139">
                  <c:v>83388.172000000006</c:v>
                </c:pt>
                <c:pt idx="11140">
                  <c:v>83390.172000000006</c:v>
                </c:pt>
                <c:pt idx="11141">
                  <c:v>83392.172000000006</c:v>
                </c:pt>
                <c:pt idx="11142">
                  <c:v>83394.172000000006</c:v>
                </c:pt>
                <c:pt idx="11143">
                  <c:v>83396.172000000006</c:v>
                </c:pt>
                <c:pt idx="11144">
                  <c:v>83398.172000000006</c:v>
                </c:pt>
                <c:pt idx="11145">
                  <c:v>83400.172000000006</c:v>
                </c:pt>
                <c:pt idx="11146">
                  <c:v>83402.172000000006</c:v>
                </c:pt>
                <c:pt idx="11147">
                  <c:v>83404.172000000006</c:v>
                </c:pt>
                <c:pt idx="11148">
                  <c:v>83406.172000000006</c:v>
                </c:pt>
                <c:pt idx="11149">
                  <c:v>83408.172000000006</c:v>
                </c:pt>
                <c:pt idx="11150">
                  <c:v>83410.172000000006</c:v>
                </c:pt>
                <c:pt idx="11151">
                  <c:v>83412.172000000006</c:v>
                </c:pt>
                <c:pt idx="11152">
                  <c:v>83414.172000000006</c:v>
                </c:pt>
                <c:pt idx="11153">
                  <c:v>83416.172000000006</c:v>
                </c:pt>
                <c:pt idx="11154">
                  <c:v>83418.172000000006</c:v>
                </c:pt>
                <c:pt idx="11155">
                  <c:v>83420.172000000006</c:v>
                </c:pt>
                <c:pt idx="11156">
                  <c:v>83422.172000000006</c:v>
                </c:pt>
                <c:pt idx="11157">
                  <c:v>83424.172000000006</c:v>
                </c:pt>
                <c:pt idx="11158">
                  <c:v>83426.172000000006</c:v>
                </c:pt>
                <c:pt idx="11159">
                  <c:v>83428.172000000006</c:v>
                </c:pt>
                <c:pt idx="11160">
                  <c:v>83430.172000000006</c:v>
                </c:pt>
                <c:pt idx="11161">
                  <c:v>83432.172000000006</c:v>
                </c:pt>
                <c:pt idx="11162">
                  <c:v>83434.172000000006</c:v>
                </c:pt>
                <c:pt idx="11163">
                  <c:v>83436.172000000006</c:v>
                </c:pt>
                <c:pt idx="11164">
                  <c:v>83438.172000000006</c:v>
                </c:pt>
                <c:pt idx="11165">
                  <c:v>83440.172000000006</c:v>
                </c:pt>
                <c:pt idx="11166">
                  <c:v>83442.172000000006</c:v>
                </c:pt>
                <c:pt idx="11167">
                  <c:v>83444.172000000006</c:v>
                </c:pt>
                <c:pt idx="11168">
                  <c:v>83446.172000000006</c:v>
                </c:pt>
                <c:pt idx="11169">
                  <c:v>83448.172000000006</c:v>
                </c:pt>
                <c:pt idx="11170">
                  <c:v>83450.172000000006</c:v>
                </c:pt>
                <c:pt idx="11171">
                  <c:v>83452.172000000006</c:v>
                </c:pt>
                <c:pt idx="11172">
                  <c:v>83454.172000000006</c:v>
                </c:pt>
                <c:pt idx="11173">
                  <c:v>83456.172000000006</c:v>
                </c:pt>
                <c:pt idx="11174">
                  <c:v>83458.172000000006</c:v>
                </c:pt>
                <c:pt idx="11175">
                  <c:v>83460.172000000006</c:v>
                </c:pt>
                <c:pt idx="11176">
                  <c:v>83462.172000000006</c:v>
                </c:pt>
                <c:pt idx="11177">
                  <c:v>83464.172000000006</c:v>
                </c:pt>
                <c:pt idx="11178">
                  <c:v>83466.172000000006</c:v>
                </c:pt>
                <c:pt idx="11179">
                  <c:v>83468.172000000006</c:v>
                </c:pt>
                <c:pt idx="11180">
                  <c:v>83470.172000000006</c:v>
                </c:pt>
                <c:pt idx="11181">
                  <c:v>83472.172000000006</c:v>
                </c:pt>
                <c:pt idx="11182">
                  <c:v>83474.172000000006</c:v>
                </c:pt>
                <c:pt idx="11183">
                  <c:v>83476.172000000006</c:v>
                </c:pt>
                <c:pt idx="11184">
                  <c:v>83478.172000000006</c:v>
                </c:pt>
                <c:pt idx="11185">
                  <c:v>83480.172000000006</c:v>
                </c:pt>
                <c:pt idx="11186">
                  <c:v>83482.172000000006</c:v>
                </c:pt>
                <c:pt idx="11187">
                  <c:v>83484.172000000006</c:v>
                </c:pt>
                <c:pt idx="11188">
                  <c:v>83486.172000000006</c:v>
                </c:pt>
                <c:pt idx="11189">
                  <c:v>83488.172000000006</c:v>
                </c:pt>
                <c:pt idx="11190">
                  <c:v>83490.172000000006</c:v>
                </c:pt>
                <c:pt idx="11191">
                  <c:v>83492.172000000006</c:v>
                </c:pt>
                <c:pt idx="11192">
                  <c:v>83494.172000000006</c:v>
                </c:pt>
                <c:pt idx="11193">
                  <c:v>83496.172000000006</c:v>
                </c:pt>
                <c:pt idx="11194">
                  <c:v>83498.172000000006</c:v>
                </c:pt>
                <c:pt idx="11195">
                  <c:v>83500.172000000006</c:v>
                </c:pt>
                <c:pt idx="11196">
                  <c:v>83502.172000000006</c:v>
                </c:pt>
                <c:pt idx="11197">
                  <c:v>83504.172000000006</c:v>
                </c:pt>
                <c:pt idx="11198">
                  <c:v>83506.172000000006</c:v>
                </c:pt>
                <c:pt idx="11199">
                  <c:v>83508.172000000006</c:v>
                </c:pt>
                <c:pt idx="11200">
                  <c:v>83510.172000000006</c:v>
                </c:pt>
                <c:pt idx="11201">
                  <c:v>83512.172000000006</c:v>
                </c:pt>
                <c:pt idx="11202">
                  <c:v>83514.172000000006</c:v>
                </c:pt>
                <c:pt idx="11203">
                  <c:v>83516.172000000006</c:v>
                </c:pt>
                <c:pt idx="11204">
                  <c:v>83518.172000000006</c:v>
                </c:pt>
                <c:pt idx="11205">
                  <c:v>83520.172000000006</c:v>
                </c:pt>
                <c:pt idx="11206">
                  <c:v>83522.172000000006</c:v>
                </c:pt>
                <c:pt idx="11207">
                  <c:v>83524.172000000006</c:v>
                </c:pt>
                <c:pt idx="11208">
                  <c:v>83526.172000000006</c:v>
                </c:pt>
                <c:pt idx="11209">
                  <c:v>83528.172000000006</c:v>
                </c:pt>
                <c:pt idx="11210">
                  <c:v>83530.172000000006</c:v>
                </c:pt>
                <c:pt idx="11211">
                  <c:v>83532.172000000006</c:v>
                </c:pt>
                <c:pt idx="11212">
                  <c:v>83534.172000000006</c:v>
                </c:pt>
                <c:pt idx="11213">
                  <c:v>83536.172000000006</c:v>
                </c:pt>
                <c:pt idx="11214">
                  <c:v>83538.172000000006</c:v>
                </c:pt>
                <c:pt idx="11215">
                  <c:v>83540.172000000006</c:v>
                </c:pt>
                <c:pt idx="11216">
                  <c:v>83542.172000000006</c:v>
                </c:pt>
                <c:pt idx="11217">
                  <c:v>83544.172000000006</c:v>
                </c:pt>
                <c:pt idx="11218">
                  <c:v>83546.172000000006</c:v>
                </c:pt>
                <c:pt idx="11219">
                  <c:v>83548.172000000006</c:v>
                </c:pt>
                <c:pt idx="11220">
                  <c:v>83550.172000000006</c:v>
                </c:pt>
                <c:pt idx="11221">
                  <c:v>83552.172000000006</c:v>
                </c:pt>
                <c:pt idx="11222">
                  <c:v>83554.172000000006</c:v>
                </c:pt>
                <c:pt idx="11223">
                  <c:v>83556.172000000006</c:v>
                </c:pt>
                <c:pt idx="11224">
                  <c:v>83558.172000000006</c:v>
                </c:pt>
                <c:pt idx="11225">
                  <c:v>83560.172000000006</c:v>
                </c:pt>
                <c:pt idx="11226">
                  <c:v>83562.172000000006</c:v>
                </c:pt>
                <c:pt idx="11227">
                  <c:v>83564.172000000006</c:v>
                </c:pt>
                <c:pt idx="11228">
                  <c:v>83566.172000000006</c:v>
                </c:pt>
                <c:pt idx="11229">
                  <c:v>83568.172000000006</c:v>
                </c:pt>
                <c:pt idx="11230">
                  <c:v>83570.172000000006</c:v>
                </c:pt>
                <c:pt idx="11231">
                  <c:v>83572.172000000006</c:v>
                </c:pt>
                <c:pt idx="11232">
                  <c:v>83574.172000000006</c:v>
                </c:pt>
                <c:pt idx="11233">
                  <c:v>83576.172000000006</c:v>
                </c:pt>
                <c:pt idx="11234">
                  <c:v>83578.172000000006</c:v>
                </c:pt>
                <c:pt idx="11235">
                  <c:v>83580.172000000006</c:v>
                </c:pt>
                <c:pt idx="11236">
                  <c:v>83582.172000000006</c:v>
                </c:pt>
                <c:pt idx="11237">
                  <c:v>83584.172000000006</c:v>
                </c:pt>
                <c:pt idx="11238">
                  <c:v>83586.172000000006</c:v>
                </c:pt>
                <c:pt idx="11239">
                  <c:v>83588.172000000006</c:v>
                </c:pt>
                <c:pt idx="11240">
                  <c:v>83590.172000000006</c:v>
                </c:pt>
                <c:pt idx="11241">
                  <c:v>83592.172000000006</c:v>
                </c:pt>
                <c:pt idx="11242">
                  <c:v>83594.172000000006</c:v>
                </c:pt>
                <c:pt idx="11243">
                  <c:v>83596.172000000006</c:v>
                </c:pt>
                <c:pt idx="11244">
                  <c:v>83598.172000000006</c:v>
                </c:pt>
                <c:pt idx="11245">
                  <c:v>83600.172000000006</c:v>
                </c:pt>
                <c:pt idx="11246">
                  <c:v>83602.172000000006</c:v>
                </c:pt>
                <c:pt idx="11247">
                  <c:v>83604.172000000006</c:v>
                </c:pt>
                <c:pt idx="11248">
                  <c:v>83606.172000000006</c:v>
                </c:pt>
                <c:pt idx="11249">
                  <c:v>83608.172000000006</c:v>
                </c:pt>
                <c:pt idx="11250">
                  <c:v>83610.172000000006</c:v>
                </c:pt>
                <c:pt idx="11251">
                  <c:v>83612.172000000006</c:v>
                </c:pt>
                <c:pt idx="11252">
                  <c:v>83614.172000000006</c:v>
                </c:pt>
                <c:pt idx="11253">
                  <c:v>83616.172000000006</c:v>
                </c:pt>
                <c:pt idx="11254">
                  <c:v>83618.172000000006</c:v>
                </c:pt>
                <c:pt idx="11255">
                  <c:v>83620.172000000006</c:v>
                </c:pt>
                <c:pt idx="11256">
                  <c:v>83622.172000000006</c:v>
                </c:pt>
                <c:pt idx="11257">
                  <c:v>83624.172000000006</c:v>
                </c:pt>
                <c:pt idx="11258">
                  <c:v>83626.172000000006</c:v>
                </c:pt>
                <c:pt idx="11259">
                  <c:v>83628.172000000006</c:v>
                </c:pt>
                <c:pt idx="11260">
                  <c:v>83630.172000000006</c:v>
                </c:pt>
                <c:pt idx="11261">
                  <c:v>83632.172000000006</c:v>
                </c:pt>
                <c:pt idx="11262">
                  <c:v>83634.172000000006</c:v>
                </c:pt>
                <c:pt idx="11263">
                  <c:v>83636.172000000006</c:v>
                </c:pt>
                <c:pt idx="11264">
                  <c:v>83638.172000000006</c:v>
                </c:pt>
                <c:pt idx="11265">
                  <c:v>83640.172000000006</c:v>
                </c:pt>
                <c:pt idx="11266">
                  <c:v>83642.172000000006</c:v>
                </c:pt>
                <c:pt idx="11267">
                  <c:v>83644.172000000006</c:v>
                </c:pt>
                <c:pt idx="11268">
                  <c:v>83646.172000000006</c:v>
                </c:pt>
                <c:pt idx="11269">
                  <c:v>83648.172000000006</c:v>
                </c:pt>
                <c:pt idx="11270">
                  <c:v>83650.172000000006</c:v>
                </c:pt>
                <c:pt idx="11271">
                  <c:v>83652.172000000006</c:v>
                </c:pt>
                <c:pt idx="11272">
                  <c:v>83654.172000000006</c:v>
                </c:pt>
                <c:pt idx="11273">
                  <c:v>83656.172000000006</c:v>
                </c:pt>
                <c:pt idx="11274">
                  <c:v>83658.172000000006</c:v>
                </c:pt>
                <c:pt idx="11275">
                  <c:v>83660.172000000006</c:v>
                </c:pt>
                <c:pt idx="11276">
                  <c:v>83662.172000000006</c:v>
                </c:pt>
                <c:pt idx="11277">
                  <c:v>83664.172000000006</c:v>
                </c:pt>
                <c:pt idx="11278">
                  <c:v>83666.172000000006</c:v>
                </c:pt>
                <c:pt idx="11279">
                  <c:v>83668.172000000006</c:v>
                </c:pt>
                <c:pt idx="11280">
                  <c:v>83670.172000000006</c:v>
                </c:pt>
                <c:pt idx="11281">
                  <c:v>83672.172000000006</c:v>
                </c:pt>
                <c:pt idx="11282">
                  <c:v>83674.172000000006</c:v>
                </c:pt>
                <c:pt idx="11283">
                  <c:v>83676.172000000006</c:v>
                </c:pt>
                <c:pt idx="11284">
                  <c:v>83678.172000000006</c:v>
                </c:pt>
                <c:pt idx="11285">
                  <c:v>83680.172000000006</c:v>
                </c:pt>
                <c:pt idx="11286">
                  <c:v>83682.172000000006</c:v>
                </c:pt>
                <c:pt idx="11287">
                  <c:v>83684.172000000006</c:v>
                </c:pt>
                <c:pt idx="11288">
                  <c:v>83686.172000000006</c:v>
                </c:pt>
                <c:pt idx="11289">
                  <c:v>83688.172000000006</c:v>
                </c:pt>
                <c:pt idx="11290">
                  <c:v>83690.172000000006</c:v>
                </c:pt>
                <c:pt idx="11291">
                  <c:v>83692.172000000006</c:v>
                </c:pt>
                <c:pt idx="11292">
                  <c:v>83694.172000000006</c:v>
                </c:pt>
                <c:pt idx="11293">
                  <c:v>83696.172000000006</c:v>
                </c:pt>
                <c:pt idx="11294">
                  <c:v>83698.172000000006</c:v>
                </c:pt>
                <c:pt idx="11295">
                  <c:v>83700.172000000006</c:v>
                </c:pt>
                <c:pt idx="11296">
                  <c:v>83702.172000000006</c:v>
                </c:pt>
                <c:pt idx="11297">
                  <c:v>83704.172000000006</c:v>
                </c:pt>
                <c:pt idx="11298">
                  <c:v>83706.172000000006</c:v>
                </c:pt>
                <c:pt idx="11299">
                  <c:v>83708.172000000006</c:v>
                </c:pt>
                <c:pt idx="11300">
                  <c:v>83710.172000000006</c:v>
                </c:pt>
                <c:pt idx="11301">
                  <c:v>83712.172000000006</c:v>
                </c:pt>
                <c:pt idx="11302">
                  <c:v>83714.172000000006</c:v>
                </c:pt>
                <c:pt idx="11303">
                  <c:v>83716.172000000006</c:v>
                </c:pt>
                <c:pt idx="11304">
                  <c:v>83718.172000000006</c:v>
                </c:pt>
                <c:pt idx="11305">
                  <c:v>83720.172000000006</c:v>
                </c:pt>
                <c:pt idx="11306">
                  <c:v>83722.172000000006</c:v>
                </c:pt>
                <c:pt idx="11307">
                  <c:v>83724.172000000006</c:v>
                </c:pt>
                <c:pt idx="11308">
                  <c:v>83726.172000000006</c:v>
                </c:pt>
                <c:pt idx="11309">
                  <c:v>83728.172000000006</c:v>
                </c:pt>
                <c:pt idx="11310">
                  <c:v>83730.172000000006</c:v>
                </c:pt>
                <c:pt idx="11311">
                  <c:v>83732.172000000006</c:v>
                </c:pt>
                <c:pt idx="11312">
                  <c:v>83734.172000000006</c:v>
                </c:pt>
                <c:pt idx="11313">
                  <c:v>83736.172000000006</c:v>
                </c:pt>
                <c:pt idx="11314">
                  <c:v>83738.172000000006</c:v>
                </c:pt>
                <c:pt idx="11315">
                  <c:v>83740.172000000006</c:v>
                </c:pt>
                <c:pt idx="11316">
                  <c:v>83742.172000000006</c:v>
                </c:pt>
                <c:pt idx="11317">
                  <c:v>83744.172000000006</c:v>
                </c:pt>
                <c:pt idx="11318">
                  <c:v>83746.172000000006</c:v>
                </c:pt>
                <c:pt idx="11319">
                  <c:v>83748.172000000006</c:v>
                </c:pt>
                <c:pt idx="11320">
                  <c:v>83750.172000000006</c:v>
                </c:pt>
                <c:pt idx="11321">
                  <c:v>83752.952999999878</c:v>
                </c:pt>
                <c:pt idx="11322">
                  <c:v>83754.952999999878</c:v>
                </c:pt>
                <c:pt idx="11323">
                  <c:v>83756.952999999878</c:v>
                </c:pt>
                <c:pt idx="11324">
                  <c:v>83758.952999999878</c:v>
                </c:pt>
                <c:pt idx="11325">
                  <c:v>83760.952999999878</c:v>
                </c:pt>
                <c:pt idx="11326">
                  <c:v>83762.952999999878</c:v>
                </c:pt>
                <c:pt idx="11327">
                  <c:v>83764.952999999878</c:v>
                </c:pt>
                <c:pt idx="11328">
                  <c:v>83766.952999999878</c:v>
                </c:pt>
                <c:pt idx="11329">
                  <c:v>83768.952999999878</c:v>
                </c:pt>
                <c:pt idx="11330">
                  <c:v>83770.952999999878</c:v>
                </c:pt>
                <c:pt idx="11331">
                  <c:v>83772.952999999878</c:v>
                </c:pt>
                <c:pt idx="11332">
                  <c:v>83774.952999999878</c:v>
                </c:pt>
                <c:pt idx="11333">
                  <c:v>83776.952999999878</c:v>
                </c:pt>
                <c:pt idx="11334">
                  <c:v>83778.952999999878</c:v>
                </c:pt>
                <c:pt idx="11335">
                  <c:v>83780.952999999878</c:v>
                </c:pt>
                <c:pt idx="11336">
                  <c:v>83782.952999999878</c:v>
                </c:pt>
                <c:pt idx="11337">
                  <c:v>83784.952999999878</c:v>
                </c:pt>
                <c:pt idx="11338">
                  <c:v>83786.952999999878</c:v>
                </c:pt>
                <c:pt idx="11339">
                  <c:v>83788.952999999878</c:v>
                </c:pt>
                <c:pt idx="11340">
                  <c:v>83790.952999999878</c:v>
                </c:pt>
                <c:pt idx="11341">
                  <c:v>83792.952999999878</c:v>
                </c:pt>
                <c:pt idx="11342">
                  <c:v>83794.952999999878</c:v>
                </c:pt>
                <c:pt idx="11343">
                  <c:v>83796.952999999878</c:v>
                </c:pt>
                <c:pt idx="11344">
                  <c:v>83798.952999999878</c:v>
                </c:pt>
                <c:pt idx="11345">
                  <c:v>83800.952999999878</c:v>
                </c:pt>
                <c:pt idx="11346">
                  <c:v>83802.952999999878</c:v>
                </c:pt>
                <c:pt idx="11347">
                  <c:v>83804.952999999878</c:v>
                </c:pt>
                <c:pt idx="11348">
                  <c:v>83806.952999999878</c:v>
                </c:pt>
                <c:pt idx="11349">
                  <c:v>83808.952999999878</c:v>
                </c:pt>
                <c:pt idx="11350">
                  <c:v>83810.952999999878</c:v>
                </c:pt>
                <c:pt idx="11351">
                  <c:v>83812.952999999878</c:v>
                </c:pt>
                <c:pt idx="11352">
                  <c:v>83814.952999999878</c:v>
                </c:pt>
                <c:pt idx="11353">
                  <c:v>83816.952999999878</c:v>
                </c:pt>
                <c:pt idx="11354">
                  <c:v>83818.952999999878</c:v>
                </c:pt>
                <c:pt idx="11355">
                  <c:v>83820.952999999878</c:v>
                </c:pt>
                <c:pt idx="11356">
                  <c:v>83822.952999999878</c:v>
                </c:pt>
                <c:pt idx="11357">
                  <c:v>83824.952999999878</c:v>
                </c:pt>
                <c:pt idx="11358">
                  <c:v>83826.952999999878</c:v>
                </c:pt>
                <c:pt idx="11359">
                  <c:v>83828.952999999878</c:v>
                </c:pt>
                <c:pt idx="11360">
                  <c:v>83830.952999999878</c:v>
                </c:pt>
                <c:pt idx="11361">
                  <c:v>83832.952999999878</c:v>
                </c:pt>
                <c:pt idx="11362">
                  <c:v>83834.952999999878</c:v>
                </c:pt>
                <c:pt idx="11363">
                  <c:v>83836.952999999878</c:v>
                </c:pt>
                <c:pt idx="11364">
                  <c:v>83838.952999999878</c:v>
                </c:pt>
                <c:pt idx="11365">
                  <c:v>83840.952999999878</c:v>
                </c:pt>
                <c:pt idx="11366">
                  <c:v>83842.952999999878</c:v>
                </c:pt>
                <c:pt idx="11367">
                  <c:v>83844.952999999878</c:v>
                </c:pt>
                <c:pt idx="11368">
                  <c:v>83846.952999999878</c:v>
                </c:pt>
                <c:pt idx="11369">
                  <c:v>83848.952999999878</c:v>
                </c:pt>
                <c:pt idx="11370">
                  <c:v>83850.952999999878</c:v>
                </c:pt>
                <c:pt idx="11371">
                  <c:v>83852.952999999878</c:v>
                </c:pt>
                <c:pt idx="11372">
                  <c:v>83854.952999999878</c:v>
                </c:pt>
                <c:pt idx="11373">
                  <c:v>83856.952999999878</c:v>
                </c:pt>
                <c:pt idx="11374">
                  <c:v>83858.952999999878</c:v>
                </c:pt>
                <c:pt idx="11375">
                  <c:v>83860.952999999878</c:v>
                </c:pt>
                <c:pt idx="11376">
                  <c:v>83862.952999999878</c:v>
                </c:pt>
                <c:pt idx="11377">
                  <c:v>83864.952999999878</c:v>
                </c:pt>
                <c:pt idx="11378">
                  <c:v>83866.952999999878</c:v>
                </c:pt>
                <c:pt idx="11379">
                  <c:v>83868.952999999878</c:v>
                </c:pt>
                <c:pt idx="11380">
                  <c:v>83870.952999999878</c:v>
                </c:pt>
                <c:pt idx="11381">
                  <c:v>83872.952999999878</c:v>
                </c:pt>
                <c:pt idx="11382">
                  <c:v>83874.952999999878</c:v>
                </c:pt>
                <c:pt idx="11383">
                  <c:v>83876.952999999878</c:v>
                </c:pt>
                <c:pt idx="11384">
                  <c:v>83878.952999999878</c:v>
                </c:pt>
                <c:pt idx="11385">
                  <c:v>83880.952999999878</c:v>
                </c:pt>
                <c:pt idx="11386">
                  <c:v>83882.952999999878</c:v>
                </c:pt>
                <c:pt idx="11387">
                  <c:v>83884.952999999878</c:v>
                </c:pt>
                <c:pt idx="11388">
                  <c:v>83886.952999999878</c:v>
                </c:pt>
                <c:pt idx="11389">
                  <c:v>83888.952999999878</c:v>
                </c:pt>
                <c:pt idx="11390">
                  <c:v>83890.952999999878</c:v>
                </c:pt>
                <c:pt idx="11391">
                  <c:v>83892.952999999878</c:v>
                </c:pt>
                <c:pt idx="11392">
                  <c:v>83894.952999999878</c:v>
                </c:pt>
                <c:pt idx="11393">
                  <c:v>83896.952999999878</c:v>
                </c:pt>
                <c:pt idx="11394">
                  <c:v>83898.952999999878</c:v>
                </c:pt>
                <c:pt idx="11395">
                  <c:v>83900.952999999878</c:v>
                </c:pt>
                <c:pt idx="11396">
                  <c:v>83902.952999999878</c:v>
                </c:pt>
                <c:pt idx="11397">
                  <c:v>83904.952999999878</c:v>
                </c:pt>
                <c:pt idx="11398">
                  <c:v>83906.952999999878</c:v>
                </c:pt>
                <c:pt idx="11399">
                  <c:v>83908.952999999878</c:v>
                </c:pt>
                <c:pt idx="11400">
                  <c:v>83910.952999999878</c:v>
                </c:pt>
                <c:pt idx="11401">
                  <c:v>83912.952999999878</c:v>
                </c:pt>
                <c:pt idx="11402">
                  <c:v>83914.952999999878</c:v>
                </c:pt>
                <c:pt idx="11403">
                  <c:v>83916.952999999878</c:v>
                </c:pt>
                <c:pt idx="11404">
                  <c:v>83918.952999999878</c:v>
                </c:pt>
                <c:pt idx="11405">
                  <c:v>83920.952999999878</c:v>
                </c:pt>
                <c:pt idx="11406">
                  <c:v>83922.952999999878</c:v>
                </c:pt>
                <c:pt idx="11407">
                  <c:v>83924.952999999878</c:v>
                </c:pt>
                <c:pt idx="11408">
                  <c:v>83926.952999999878</c:v>
                </c:pt>
                <c:pt idx="11409">
                  <c:v>83928.952999999878</c:v>
                </c:pt>
                <c:pt idx="11410">
                  <c:v>83930.952999999878</c:v>
                </c:pt>
                <c:pt idx="11411">
                  <c:v>83932.952999999878</c:v>
                </c:pt>
                <c:pt idx="11412">
                  <c:v>83934.952999999878</c:v>
                </c:pt>
                <c:pt idx="11413">
                  <c:v>83936.952999999878</c:v>
                </c:pt>
                <c:pt idx="11414">
                  <c:v>83938.952999999878</c:v>
                </c:pt>
                <c:pt idx="11415">
                  <c:v>83940.952999999878</c:v>
                </c:pt>
                <c:pt idx="11416">
                  <c:v>83942.952999999878</c:v>
                </c:pt>
                <c:pt idx="11417">
                  <c:v>83944.952999999878</c:v>
                </c:pt>
                <c:pt idx="11418">
                  <c:v>83946.952999999878</c:v>
                </c:pt>
                <c:pt idx="11419">
                  <c:v>83948.952999999878</c:v>
                </c:pt>
                <c:pt idx="11420">
                  <c:v>83950.952999999878</c:v>
                </c:pt>
                <c:pt idx="11421">
                  <c:v>83952.952999999878</c:v>
                </c:pt>
                <c:pt idx="11422">
                  <c:v>83954.952999999878</c:v>
                </c:pt>
                <c:pt idx="11423">
                  <c:v>83956.952999999878</c:v>
                </c:pt>
                <c:pt idx="11424">
                  <c:v>83958.952999999878</c:v>
                </c:pt>
                <c:pt idx="11425">
                  <c:v>83960.952999999878</c:v>
                </c:pt>
                <c:pt idx="11426">
                  <c:v>83962.952999999878</c:v>
                </c:pt>
                <c:pt idx="11427">
                  <c:v>83964.952999999878</c:v>
                </c:pt>
                <c:pt idx="11428">
                  <c:v>83966.952999999878</c:v>
                </c:pt>
                <c:pt idx="11429">
                  <c:v>83968.952999999878</c:v>
                </c:pt>
                <c:pt idx="11430">
                  <c:v>83970.952999999878</c:v>
                </c:pt>
                <c:pt idx="11431">
                  <c:v>83972.952999999878</c:v>
                </c:pt>
                <c:pt idx="11432">
                  <c:v>83974.952999999878</c:v>
                </c:pt>
                <c:pt idx="11433">
                  <c:v>83976.952999999878</c:v>
                </c:pt>
                <c:pt idx="11434">
                  <c:v>83978.952999999878</c:v>
                </c:pt>
                <c:pt idx="11435">
                  <c:v>83980.952999999878</c:v>
                </c:pt>
                <c:pt idx="11436">
                  <c:v>83982.952999999878</c:v>
                </c:pt>
                <c:pt idx="11437">
                  <c:v>83984.952999999878</c:v>
                </c:pt>
                <c:pt idx="11438">
                  <c:v>83986.952999999878</c:v>
                </c:pt>
                <c:pt idx="11439">
                  <c:v>83988.952999999878</c:v>
                </c:pt>
                <c:pt idx="11440">
                  <c:v>83990.952999999878</c:v>
                </c:pt>
                <c:pt idx="11441">
                  <c:v>83992.952999999878</c:v>
                </c:pt>
                <c:pt idx="11442">
                  <c:v>83994.952999999878</c:v>
                </c:pt>
                <c:pt idx="11443">
                  <c:v>83996.952999999878</c:v>
                </c:pt>
                <c:pt idx="11444">
                  <c:v>83998.952999999878</c:v>
                </c:pt>
                <c:pt idx="11445">
                  <c:v>84000.952999999878</c:v>
                </c:pt>
                <c:pt idx="11446">
                  <c:v>84002.952999999878</c:v>
                </c:pt>
                <c:pt idx="11447">
                  <c:v>84004.952999999878</c:v>
                </c:pt>
                <c:pt idx="11448">
                  <c:v>84006.952999999878</c:v>
                </c:pt>
                <c:pt idx="11449">
                  <c:v>84008.952999999878</c:v>
                </c:pt>
                <c:pt idx="11450">
                  <c:v>84010.952999999878</c:v>
                </c:pt>
                <c:pt idx="11451">
                  <c:v>84012.952999999878</c:v>
                </c:pt>
                <c:pt idx="11452">
                  <c:v>84014.952999999878</c:v>
                </c:pt>
                <c:pt idx="11453">
                  <c:v>84016.952999999878</c:v>
                </c:pt>
                <c:pt idx="11454">
                  <c:v>84018.952999999878</c:v>
                </c:pt>
                <c:pt idx="11455">
                  <c:v>84020.952999999878</c:v>
                </c:pt>
                <c:pt idx="11456">
                  <c:v>84022.952999999878</c:v>
                </c:pt>
                <c:pt idx="11457">
                  <c:v>84024.952999999878</c:v>
                </c:pt>
                <c:pt idx="11458">
                  <c:v>84026.952999999878</c:v>
                </c:pt>
                <c:pt idx="11459">
                  <c:v>84028.952999999878</c:v>
                </c:pt>
                <c:pt idx="11460">
                  <c:v>84030.952999999878</c:v>
                </c:pt>
                <c:pt idx="11461">
                  <c:v>84032.952999999878</c:v>
                </c:pt>
                <c:pt idx="11462">
                  <c:v>84034.952999999878</c:v>
                </c:pt>
                <c:pt idx="11463">
                  <c:v>84036.952999999878</c:v>
                </c:pt>
                <c:pt idx="11464">
                  <c:v>84038.952999999878</c:v>
                </c:pt>
                <c:pt idx="11465">
                  <c:v>84040.952999999878</c:v>
                </c:pt>
                <c:pt idx="11466">
                  <c:v>84042.952999999878</c:v>
                </c:pt>
                <c:pt idx="11467">
                  <c:v>84044.952999999878</c:v>
                </c:pt>
                <c:pt idx="11468">
                  <c:v>84046.952999999878</c:v>
                </c:pt>
                <c:pt idx="11469">
                  <c:v>84048.952999999878</c:v>
                </c:pt>
                <c:pt idx="11470">
                  <c:v>84050.952999999878</c:v>
                </c:pt>
                <c:pt idx="11471">
                  <c:v>84052.952999999878</c:v>
                </c:pt>
                <c:pt idx="11472">
                  <c:v>84054.952999999878</c:v>
                </c:pt>
                <c:pt idx="11473">
                  <c:v>84056.952999999878</c:v>
                </c:pt>
                <c:pt idx="11474">
                  <c:v>84058.952999999878</c:v>
                </c:pt>
                <c:pt idx="11475">
                  <c:v>84060.952999999878</c:v>
                </c:pt>
                <c:pt idx="11476">
                  <c:v>84062.952999999878</c:v>
                </c:pt>
                <c:pt idx="11477">
                  <c:v>84064.952999999878</c:v>
                </c:pt>
                <c:pt idx="11478">
                  <c:v>84066.952999999878</c:v>
                </c:pt>
                <c:pt idx="11479">
                  <c:v>84068.952999999878</c:v>
                </c:pt>
                <c:pt idx="11480">
                  <c:v>84070.952999999878</c:v>
                </c:pt>
                <c:pt idx="11481">
                  <c:v>84072.952999999878</c:v>
                </c:pt>
                <c:pt idx="11482">
                  <c:v>84074.952999999878</c:v>
                </c:pt>
                <c:pt idx="11483">
                  <c:v>84076.952999999878</c:v>
                </c:pt>
                <c:pt idx="11484">
                  <c:v>84078.952999999878</c:v>
                </c:pt>
                <c:pt idx="11485">
                  <c:v>84080.952999999878</c:v>
                </c:pt>
                <c:pt idx="11486">
                  <c:v>84082.952999999878</c:v>
                </c:pt>
                <c:pt idx="11487">
                  <c:v>84084.952999999878</c:v>
                </c:pt>
                <c:pt idx="11488">
                  <c:v>84086.952999999878</c:v>
                </c:pt>
                <c:pt idx="11489">
                  <c:v>84088.952999999878</c:v>
                </c:pt>
                <c:pt idx="11490">
                  <c:v>84090.952999999878</c:v>
                </c:pt>
                <c:pt idx="11491">
                  <c:v>84092.952999999878</c:v>
                </c:pt>
                <c:pt idx="11492">
                  <c:v>84094.952999999878</c:v>
                </c:pt>
                <c:pt idx="11493">
                  <c:v>84096.952999999878</c:v>
                </c:pt>
                <c:pt idx="11494">
                  <c:v>84098.952999999878</c:v>
                </c:pt>
                <c:pt idx="11495">
                  <c:v>84100.952999999878</c:v>
                </c:pt>
                <c:pt idx="11496">
                  <c:v>84102.952999999878</c:v>
                </c:pt>
                <c:pt idx="11497">
                  <c:v>84104.952999999878</c:v>
                </c:pt>
                <c:pt idx="11498">
                  <c:v>84106.952999999878</c:v>
                </c:pt>
                <c:pt idx="11499">
                  <c:v>84108.952999999878</c:v>
                </c:pt>
                <c:pt idx="11500">
                  <c:v>84110.952999999878</c:v>
                </c:pt>
                <c:pt idx="11501">
                  <c:v>84112.952999999878</c:v>
                </c:pt>
                <c:pt idx="11502">
                  <c:v>84114.952999999878</c:v>
                </c:pt>
                <c:pt idx="11503">
                  <c:v>84116.952999999878</c:v>
                </c:pt>
                <c:pt idx="11504">
                  <c:v>84118.952999999878</c:v>
                </c:pt>
                <c:pt idx="11505">
                  <c:v>84120.952999999878</c:v>
                </c:pt>
                <c:pt idx="11506">
                  <c:v>84122.952999999878</c:v>
                </c:pt>
                <c:pt idx="11507">
                  <c:v>84124.952999999878</c:v>
                </c:pt>
                <c:pt idx="11508">
                  <c:v>84126.952999999878</c:v>
                </c:pt>
                <c:pt idx="11509">
                  <c:v>84128.952999999878</c:v>
                </c:pt>
                <c:pt idx="11510">
                  <c:v>84130.952999999878</c:v>
                </c:pt>
                <c:pt idx="11511">
                  <c:v>84132.952999999878</c:v>
                </c:pt>
                <c:pt idx="11512">
                  <c:v>84134.952999999878</c:v>
                </c:pt>
                <c:pt idx="11513">
                  <c:v>84136.952999999878</c:v>
                </c:pt>
                <c:pt idx="11514">
                  <c:v>84138.952999999878</c:v>
                </c:pt>
                <c:pt idx="11515">
                  <c:v>84140.952999999878</c:v>
                </c:pt>
                <c:pt idx="11516">
                  <c:v>84142.952999999878</c:v>
                </c:pt>
                <c:pt idx="11517">
                  <c:v>84144.952999999878</c:v>
                </c:pt>
                <c:pt idx="11518">
                  <c:v>84146.952999999878</c:v>
                </c:pt>
                <c:pt idx="11519">
                  <c:v>84148.952999999878</c:v>
                </c:pt>
                <c:pt idx="11520">
                  <c:v>84150.952999999878</c:v>
                </c:pt>
                <c:pt idx="11521">
                  <c:v>84152.952999999878</c:v>
                </c:pt>
                <c:pt idx="11522">
                  <c:v>84154.952999999878</c:v>
                </c:pt>
                <c:pt idx="11523">
                  <c:v>84156.952999999878</c:v>
                </c:pt>
                <c:pt idx="11524">
                  <c:v>84158.952999999878</c:v>
                </c:pt>
                <c:pt idx="11525">
                  <c:v>84160.952999999878</c:v>
                </c:pt>
                <c:pt idx="11526">
                  <c:v>84162.952999999878</c:v>
                </c:pt>
                <c:pt idx="11527">
                  <c:v>84164.952999999878</c:v>
                </c:pt>
                <c:pt idx="11528">
                  <c:v>84166.952999999878</c:v>
                </c:pt>
                <c:pt idx="11529">
                  <c:v>84168.952999999878</c:v>
                </c:pt>
                <c:pt idx="11530">
                  <c:v>84170.952999999878</c:v>
                </c:pt>
                <c:pt idx="11531">
                  <c:v>84172.952999999878</c:v>
                </c:pt>
                <c:pt idx="11532">
                  <c:v>84174.952999999878</c:v>
                </c:pt>
                <c:pt idx="11533">
                  <c:v>84176.952999999878</c:v>
                </c:pt>
                <c:pt idx="11534">
                  <c:v>84178.952999999878</c:v>
                </c:pt>
                <c:pt idx="11535">
                  <c:v>84180.952999999878</c:v>
                </c:pt>
                <c:pt idx="11536">
                  <c:v>84182.952999999878</c:v>
                </c:pt>
                <c:pt idx="11537">
                  <c:v>84184.952999999878</c:v>
                </c:pt>
                <c:pt idx="11538">
                  <c:v>84186.952999999878</c:v>
                </c:pt>
                <c:pt idx="11539">
                  <c:v>84188.952999999878</c:v>
                </c:pt>
                <c:pt idx="11540">
                  <c:v>84190.952999999878</c:v>
                </c:pt>
                <c:pt idx="11541">
                  <c:v>84192.952999999878</c:v>
                </c:pt>
                <c:pt idx="11542">
                  <c:v>84194.952999999878</c:v>
                </c:pt>
                <c:pt idx="11543">
                  <c:v>84196.952999999878</c:v>
                </c:pt>
                <c:pt idx="11544">
                  <c:v>84198.952999999878</c:v>
                </c:pt>
                <c:pt idx="11545">
                  <c:v>84200.952999999878</c:v>
                </c:pt>
                <c:pt idx="11546">
                  <c:v>84202.952999999878</c:v>
                </c:pt>
                <c:pt idx="11547">
                  <c:v>84204.952999999878</c:v>
                </c:pt>
                <c:pt idx="11548">
                  <c:v>84206.952999999878</c:v>
                </c:pt>
                <c:pt idx="11549">
                  <c:v>84208.952999999878</c:v>
                </c:pt>
                <c:pt idx="11550">
                  <c:v>84210.952999999878</c:v>
                </c:pt>
                <c:pt idx="11551">
                  <c:v>84212.952999999878</c:v>
                </c:pt>
                <c:pt idx="11552">
                  <c:v>84214.952999999878</c:v>
                </c:pt>
                <c:pt idx="11553">
                  <c:v>84216.952999999878</c:v>
                </c:pt>
                <c:pt idx="11554">
                  <c:v>84218.952999999878</c:v>
                </c:pt>
                <c:pt idx="11555">
                  <c:v>84220.952999999878</c:v>
                </c:pt>
                <c:pt idx="11556">
                  <c:v>84222.952999999878</c:v>
                </c:pt>
                <c:pt idx="11557">
                  <c:v>84224.952999999878</c:v>
                </c:pt>
                <c:pt idx="11558">
                  <c:v>84226.952999999878</c:v>
                </c:pt>
                <c:pt idx="11559">
                  <c:v>84228.952999999878</c:v>
                </c:pt>
                <c:pt idx="11560">
                  <c:v>84230.952999999878</c:v>
                </c:pt>
                <c:pt idx="11561">
                  <c:v>84232.952999999878</c:v>
                </c:pt>
                <c:pt idx="11562">
                  <c:v>84234.952999999878</c:v>
                </c:pt>
                <c:pt idx="11563">
                  <c:v>84236.952999999878</c:v>
                </c:pt>
                <c:pt idx="11564">
                  <c:v>84238.952999999878</c:v>
                </c:pt>
                <c:pt idx="11565">
                  <c:v>84240.952999999878</c:v>
                </c:pt>
                <c:pt idx="11566">
                  <c:v>84242.952999999878</c:v>
                </c:pt>
                <c:pt idx="11567">
                  <c:v>84244.952999999878</c:v>
                </c:pt>
                <c:pt idx="11568">
                  <c:v>84246.952999999878</c:v>
                </c:pt>
                <c:pt idx="11569">
                  <c:v>84248.952999999878</c:v>
                </c:pt>
                <c:pt idx="11570">
                  <c:v>84250.952999999878</c:v>
                </c:pt>
                <c:pt idx="11571">
                  <c:v>84252.952999999878</c:v>
                </c:pt>
                <c:pt idx="11572">
                  <c:v>84254.952999999878</c:v>
                </c:pt>
                <c:pt idx="11573">
                  <c:v>84256.952999999878</c:v>
                </c:pt>
                <c:pt idx="11574">
                  <c:v>84258.952999999878</c:v>
                </c:pt>
                <c:pt idx="11575">
                  <c:v>84260.952999999878</c:v>
                </c:pt>
                <c:pt idx="11576">
                  <c:v>84262.952999999878</c:v>
                </c:pt>
                <c:pt idx="11577">
                  <c:v>84264.952999999878</c:v>
                </c:pt>
                <c:pt idx="11578">
                  <c:v>84266.952999999878</c:v>
                </c:pt>
                <c:pt idx="11579">
                  <c:v>84268.952999999878</c:v>
                </c:pt>
                <c:pt idx="11580">
                  <c:v>84270.952999999878</c:v>
                </c:pt>
                <c:pt idx="11581">
                  <c:v>84272.952999999878</c:v>
                </c:pt>
                <c:pt idx="11582">
                  <c:v>84274.952999999878</c:v>
                </c:pt>
                <c:pt idx="11583">
                  <c:v>84276.952999999878</c:v>
                </c:pt>
                <c:pt idx="11584">
                  <c:v>84278.952999999878</c:v>
                </c:pt>
                <c:pt idx="11585">
                  <c:v>84280.952999999878</c:v>
                </c:pt>
                <c:pt idx="11586">
                  <c:v>84282.952999999878</c:v>
                </c:pt>
                <c:pt idx="11587">
                  <c:v>84284.952999999878</c:v>
                </c:pt>
                <c:pt idx="11588">
                  <c:v>84286.952999999878</c:v>
                </c:pt>
                <c:pt idx="11589">
                  <c:v>84288.952999999878</c:v>
                </c:pt>
                <c:pt idx="11590">
                  <c:v>84290.952999999878</c:v>
                </c:pt>
                <c:pt idx="11591">
                  <c:v>84292.952999999878</c:v>
                </c:pt>
                <c:pt idx="11592">
                  <c:v>84294.952999999878</c:v>
                </c:pt>
                <c:pt idx="11593">
                  <c:v>84296.952999999878</c:v>
                </c:pt>
                <c:pt idx="11594">
                  <c:v>84298.952999999878</c:v>
                </c:pt>
                <c:pt idx="11595">
                  <c:v>84300.952999999878</c:v>
                </c:pt>
                <c:pt idx="11596">
                  <c:v>84302.952999999878</c:v>
                </c:pt>
                <c:pt idx="11597">
                  <c:v>84304.952999999878</c:v>
                </c:pt>
                <c:pt idx="11598">
                  <c:v>84306.952999999878</c:v>
                </c:pt>
                <c:pt idx="11599">
                  <c:v>84308.952999999878</c:v>
                </c:pt>
                <c:pt idx="11600">
                  <c:v>84310.952999999878</c:v>
                </c:pt>
                <c:pt idx="11601">
                  <c:v>84312.952999999878</c:v>
                </c:pt>
                <c:pt idx="11602">
                  <c:v>84314.952999999878</c:v>
                </c:pt>
                <c:pt idx="11603">
                  <c:v>84316.952999999878</c:v>
                </c:pt>
                <c:pt idx="11604">
                  <c:v>84318.952999999878</c:v>
                </c:pt>
                <c:pt idx="11605">
                  <c:v>84320.952999999878</c:v>
                </c:pt>
                <c:pt idx="11606">
                  <c:v>84322.952999999878</c:v>
                </c:pt>
                <c:pt idx="11607">
                  <c:v>84324.952999999878</c:v>
                </c:pt>
                <c:pt idx="11608">
                  <c:v>84326.952999999878</c:v>
                </c:pt>
                <c:pt idx="11609">
                  <c:v>84328.952999999878</c:v>
                </c:pt>
                <c:pt idx="11610">
                  <c:v>84330.952999999878</c:v>
                </c:pt>
                <c:pt idx="11611">
                  <c:v>84332.952999999878</c:v>
                </c:pt>
                <c:pt idx="11612">
                  <c:v>84334.952999999878</c:v>
                </c:pt>
                <c:pt idx="11613">
                  <c:v>84336.952999999878</c:v>
                </c:pt>
                <c:pt idx="11614">
                  <c:v>84338.952999999878</c:v>
                </c:pt>
                <c:pt idx="11615">
                  <c:v>84340.952999999878</c:v>
                </c:pt>
                <c:pt idx="11616">
                  <c:v>84342.952999999878</c:v>
                </c:pt>
                <c:pt idx="11617">
                  <c:v>84344.952999999878</c:v>
                </c:pt>
                <c:pt idx="11618">
                  <c:v>84346.952999999878</c:v>
                </c:pt>
                <c:pt idx="11619">
                  <c:v>84348.952999999878</c:v>
                </c:pt>
                <c:pt idx="11620">
                  <c:v>84350.952999999878</c:v>
                </c:pt>
                <c:pt idx="11621">
                  <c:v>84352.952999999878</c:v>
                </c:pt>
                <c:pt idx="11622">
                  <c:v>84354.952999999878</c:v>
                </c:pt>
                <c:pt idx="11623">
                  <c:v>84356.952999999878</c:v>
                </c:pt>
                <c:pt idx="11624">
                  <c:v>84358.952999999878</c:v>
                </c:pt>
                <c:pt idx="11625">
                  <c:v>84360.952999999878</c:v>
                </c:pt>
                <c:pt idx="11626">
                  <c:v>84362.952999999878</c:v>
                </c:pt>
                <c:pt idx="11627">
                  <c:v>84364.952999999878</c:v>
                </c:pt>
                <c:pt idx="11628">
                  <c:v>84366.952999999878</c:v>
                </c:pt>
                <c:pt idx="11629">
                  <c:v>84368.952999999878</c:v>
                </c:pt>
                <c:pt idx="11630">
                  <c:v>84370.952999999878</c:v>
                </c:pt>
                <c:pt idx="11631">
                  <c:v>84372.952999999878</c:v>
                </c:pt>
                <c:pt idx="11632">
                  <c:v>84374.952999999878</c:v>
                </c:pt>
                <c:pt idx="11633">
                  <c:v>84376.952999999878</c:v>
                </c:pt>
                <c:pt idx="11634">
                  <c:v>84378.952999999878</c:v>
                </c:pt>
                <c:pt idx="11635">
                  <c:v>84380.952999999878</c:v>
                </c:pt>
                <c:pt idx="11636">
                  <c:v>84382.952999999878</c:v>
                </c:pt>
                <c:pt idx="11637">
                  <c:v>84384.952999999878</c:v>
                </c:pt>
                <c:pt idx="11638">
                  <c:v>84386.952999999878</c:v>
                </c:pt>
                <c:pt idx="11639">
                  <c:v>84388.952999999878</c:v>
                </c:pt>
                <c:pt idx="11640">
                  <c:v>84390.952999999878</c:v>
                </c:pt>
                <c:pt idx="11641">
                  <c:v>84392.952999999878</c:v>
                </c:pt>
                <c:pt idx="11642">
                  <c:v>84394.952999999878</c:v>
                </c:pt>
                <c:pt idx="11643">
                  <c:v>84396.952999999878</c:v>
                </c:pt>
                <c:pt idx="11644">
                  <c:v>84398.952999999878</c:v>
                </c:pt>
                <c:pt idx="11645">
                  <c:v>84400.952999999878</c:v>
                </c:pt>
                <c:pt idx="11646">
                  <c:v>84402.952999999878</c:v>
                </c:pt>
                <c:pt idx="11647">
                  <c:v>84404.952999999878</c:v>
                </c:pt>
                <c:pt idx="11648">
                  <c:v>84406.952999999878</c:v>
                </c:pt>
                <c:pt idx="11649">
                  <c:v>84408.952999999878</c:v>
                </c:pt>
                <c:pt idx="11650">
                  <c:v>84410.952999999878</c:v>
                </c:pt>
                <c:pt idx="11651">
                  <c:v>84412.952999999878</c:v>
                </c:pt>
                <c:pt idx="11652">
                  <c:v>84414.952999999878</c:v>
                </c:pt>
                <c:pt idx="11653">
                  <c:v>84416.952999999878</c:v>
                </c:pt>
                <c:pt idx="11654">
                  <c:v>84418.952999999878</c:v>
                </c:pt>
                <c:pt idx="11655">
                  <c:v>84420.952999999878</c:v>
                </c:pt>
                <c:pt idx="11656">
                  <c:v>84422.952999999878</c:v>
                </c:pt>
                <c:pt idx="11657">
                  <c:v>84424.952999999878</c:v>
                </c:pt>
                <c:pt idx="11658">
                  <c:v>84426.952999999878</c:v>
                </c:pt>
                <c:pt idx="11659">
                  <c:v>84428.952999999878</c:v>
                </c:pt>
                <c:pt idx="11660">
                  <c:v>84430.952999999878</c:v>
                </c:pt>
                <c:pt idx="11661">
                  <c:v>84432.952999999878</c:v>
                </c:pt>
                <c:pt idx="11662">
                  <c:v>84434.952999999878</c:v>
                </c:pt>
                <c:pt idx="11663">
                  <c:v>84436.952999999878</c:v>
                </c:pt>
                <c:pt idx="11664">
                  <c:v>84438.952999999878</c:v>
                </c:pt>
                <c:pt idx="11665">
                  <c:v>84440.952999999878</c:v>
                </c:pt>
                <c:pt idx="11666">
                  <c:v>84442.952999999878</c:v>
                </c:pt>
                <c:pt idx="11667">
                  <c:v>84444.952999999878</c:v>
                </c:pt>
                <c:pt idx="11668">
                  <c:v>84446.952999999878</c:v>
                </c:pt>
                <c:pt idx="11669">
                  <c:v>84448.952999999878</c:v>
                </c:pt>
                <c:pt idx="11670">
                  <c:v>84450.952999999878</c:v>
                </c:pt>
                <c:pt idx="11671">
                  <c:v>84452.952999999878</c:v>
                </c:pt>
                <c:pt idx="11672">
                  <c:v>84454.952999999878</c:v>
                </c:pt>
                <c:pt idx="11673">
                  <c:v>84456.952999999878</c:v>
                </c:pt>
                <c:pt idx="11674">
                  <c:v>84458.952999999878</c:v>
                </c:pt>
                <c:pt idx="11675">
                  <c:v>84460.952999999878</c:v>
                </c:pt>
                <c:pt idx="11676">
                  <c:v>84462.952999999878</c:v>
                </c:pt>
                <c:pt idx="11677">
                  <c:v>84464.952999999878</c:v>
                </c:pt>
                <c:pt idx="11678">
                  <c:v>84466.952999999878</c:v>
                </c:pt>
                <c:pt idx="11679">
                  <c:v>84468.952999999878</c:v>
                </c:pt>
                <c:pt idx="11680">
                  <c:v>84470.952999999878</c:v>
                </c:pt>
                <c:pt idx="11681">
                  <c:v>84472.952999999878</c:v>
                </c:pt>
                <c:pt idx="11682">
                  <c:v>84474.952999999878</c:v>
                </c:pt>
                <c:pt idx="11683">
                  <c:v>84476.952999999878</c:v>
                </c:pt>
                <c:pt idx="11684">
                  <c:v>84478.952999999878</c:v>
                </c:pt>
                <c:pt idx="11685">
                  <c:v>84480.952999999878</c:v>
                </c:pt>
                <c:pt idx="11686">
                  <c:v>84482.952999999878</c:v>
                </c:pt>
                <c:pt idx="11687">
                  <c:v>84484.952999999878</c:v>
                </c:pt>
                <c:pt idx="11688">
                  <c:v>84486.952999999878</c:v>
                </c:pt>
                <c:pt idx="11689">
                  <c:v>84488.952999999878</c:v>
                </c:pt>
                <c:pt idx="11690">
                  <c:v>84490.952999999878</c:v>
                </c:pt>
                <c:pt idx="11691">
                  <c:v>84492.952999999878</c:v>
                </c:pt>
                <c:pt idx="11692">
                  <c:v>84494.952999999878</c:v>
                </c:pt>
                <c:pt idx="11693">
                  <c:v>84496.952999999878</c:v>
                </c:pt>
                <c:pt idx="11694">
                  <c:v>84498.952999999878</c:v>
                </c:pt>
                <c:pt idx="11695">
                  <c:v>84500.952999999878</c:v>
                </c:pt>
                <c:pt idx="11696">
                  <c:v>84502.952999999878</c:v>
                </c:pt>
                <c:pt idx="11697">
                  <c:v>84504.952999999878</c:v>
                </c:pt>
                <c:pt idx="11698">
                  <c:v>84506.952999999878</c:v>
                </c:pt>
                <c:pt idx="11699">
                  <c:v>84508.952999999878</c:v>
                </c:pt>
                <c:pt idx="11700">
                  <c:v>84510.952999999878</c:v>
                </c:pt>
                <c:pt idx="11701">
                  <c:v>84512.952999999878</c:v>
                </c:pt>
                <c:pt idx="11702">
                  <c:v>84514.952999999878</c:v>
                </c:pt>
                <c:pt idx="11703">
                  <c:v>84516.952999999878</c:v>
                </c:pt>
                <c:pt idx="11704">
                  <c:v>84518.952999999878</c:v>
                </c:pt>
                <c:pt idx="11705">
                  <c:v>84520.952999999878</c:v>
                </c:pt>
                <c:pt idx="11706">
                  <c:v>84522.952999999878</c:v>
                </c:pt>
                <c:pt idx="11707">
                  <c:v>84524.952999999878</c:v>
                </c:pt>
                <c:pt idx="11708">
                  <c:v>84526.952999999878</c:v>
                </c:pt>
                <c:pt idx="11709">
                  <c:v>84528.952999999878</c:v>
                </c:pt>
                <c:pt idx="11710">
                  <c:v>84530.952999999878</c:v>
                </c:pt>
                <c:pt idx="11711">
                  <c:v>84532.952999999878</c:v>
                </c:pt>
                <c:pt idx="11712">
                  <c:v>84534.952999999878</c:v>
                </c:pt>
                <c:pt idx="11713">
                  <c:v>84536.952999999878</c:v>
                </c:pt>
                <c:pt idx="11714">
                  <c:v>84538.952999999878</c:v>
                </c:pt>
                <c:pt idx="11715">
                  <c:v>84540.952999999878</c:v>
                </c:pt>
                <c:pt idx="11716">
                  <c:v>84542.952999999878</c:v>
                </c:pt>
                <c:pt idx="11717">
                  <c:v>84544.952999999878</c:v>
                </c:pt>
                <c:pt idx="11718">
                  <c:v>84546.952999999878</c:v>
                </c:pt>
                <c:pt idx="11719">
                  <c:v>84548.952999999878</c:v>
                </c:pt>
                <c:pt idx="11720">
                  <c:v>84550.952999999878</c:v>
                </c:pt>
                <c:pt idx="11721">
                  <c:v>84552.952999999878</c:v>
                </c:pt>
                <c:pt idx="11722">
                  <c:v>84554.952999999878</c:v>
                </c:pt>
                <c:pt idx="11723">
                  <c:v>84556.952999999878</c:v>
                </c:pt>
                <c:pt idx="11724">
                  <c:v>84558.952999999878</c:v>
                </c:pt>
                <c:pt idx="11725">
                  <c:v>84560.952999999878</c:v>
                </c:pt>
                <c:pt idx="11726">
                  <c:v>84562.952999999878</c:v>
                </c:pt>
                <c:pt idx="11727">
                  <c:v>84564.952999999878</c:v>
                </c:pt>
                <c:pt idx="11728">
                  <c:v>84566.952999999878</c:v>
                </c:pt>
                <c:pt idx="11729">
                  <c:v>84568.952999999878</c:v>
                </c:pt>
                <c:pt idx="11730">
                  <c:v>84570.952999999878</c:v>
                </c:pt>
                <c:pt idx="11731">
                  <c:v>84572.952999999878</c:v>
                </c:pt>
                <c:pt idx="11732">
                  <c:v>84574.952999999878</c:v>
                </c:pt>
                <c:pt idx="11733">
                  <c:v>84576.952999999878</c:v>
                </c:pt>
                <c:pt idx="11734">
                  <c:v>84578.952999999878</c:v>
                </c:pt>
                <c:pt idx="11735">
                  <c:v>84580.952999999878</c:v>
                </c:pt>
                <c:pt idx="11736">
                  <c:v>84582.952999999878</c:v>
                </c:pt>
                <c:pt idx="11737">
                  <c:v>84584.952999999878</c:v>
                </c:pt>
                <c:pt idx="11738">
                  <c:v>84586.952999999878</c:v>
                </c:pt>
                <c:pt idx="11739">
                  <c:v>84590.008000000002</c:v>
                </c:pt>
                <c:pt idx="11740">
                  <c:v>84592.008000000002</c:v>
                </c:pt>
                <c:pt idx="11741">
                  <c:v>84594.008000000002</c:v>
                </c:pt>
                <c:pt idx="11742">
                  <c:v>84596.008000000002</c:v>
                </c:pt>
                <c:pt idx="11743">
                  <c:v>84598.008000000002</c:v>
                </c:pt>
                <c:pt idx="11744">
                  <c:v>84600.008000000002</c:v>
                </c:pt>
                <c:pt idx="11745">
                  <c:v>84602.008000000002</c:v>
                </c:pt>
                <c:pt idx="11746">
                  <c:v>84604.008000000002</c:v>
                </c:pt>
                <c:pt idx="11747">
                  <c:v>84606.008000000002</c:v>
                </c:pt>
                <c:pt idx="11748">
                  <c:v>84608.008000000002</c:v>
                </c:pt>
                <c:pt idx="11749">
                  <c:v>84610.008000000002</c:v>
                </c:pt>
                <c:pt idx="11750">
                  <c:v>84612.008000000002</c:v>
                </c:pt>
                <c:pt idx="11751">
                  <c:v>84614.008000000002</c:v>
                </c:pt>
                <c:pt idx="11752">
                  <c:v>84616.008000000002</c:v>
                </c:pt>
                <c:pt idx="11753">
                  <c:v>84618.008000000002</c:v>
                </c:pt>
                <c:pt idx="11754">
                  <c:v>84620.008000000002</c:v>
                </c:pt>
                <c:pt idx="11755">
                  <c:v>84622.008000000002</c:v>
                </c:pt>
                <c:pt idx="11756">
                  <c:v>84624.008000000002</c:v>
                </c:pt>
                <c:pt idx="11757">
                  <c:v>84626.008000000002</c:v>
                </c:pt>
                <c:pt idx="11758">
                  <c:v>84628.008000000002</c:v>
                </c:pt>
                <c:pt idx="11759">
                  <c:v>84630.008000000002</c:v>
                </c:pt>
                <c:pt idx="11760">
                  <c:v>84632.008000000002</c:v>
                </c:pt>
                <c:pt idx="11761">
                  <c:v>84634.008000000002</c:v>
                </c:pt>
                <c:pt idx="11762">
                  <c:v>84636.008000000002</c:v>
                </c:pt>
                <c:pt idx="11763">
                  <c:v>84638.008000000002</c:v>
                </c:pt>
                <c:pt idx="11764">
                  <c:v>84640.008000000002</c:v>
                </c:pt>
                <c:pt idx="11765">
                  <c:v>84642.008000000002</c:v>
                </c:pt>
                <c:pt idx="11766">
                  <c:v>84644.008000000002</c:v>
                </c:pt>
                <c:pt idx="11767">
                  <c:v>84646.008000000002</c:v>
                </c:pt>
                <c:pt idx="11768">
                  <c:v>84648.008000000002</c:v>
                </c:pt>
                <c:pt idx="11769">
                  <c:v>84650.008000000002</c:v>
                </c:pt>
                <c:pt idx="11770">
                  <c:v>84652.008000000002</c:v>
                </c:pt>
                <c:pt idx="11771">
                  <c:v>84654.008000000002</c:v>
                </c:pt>
                <c:pt idx="11772">
                  <c:v>84656.008000000002</c:v>
                </c:pt>
                <c:pt idx="11773">
                  <c:v>84658.008000000002</c:v>
                </c:pt>
                <c:pt idx="11774">
                  <c:v>84660.008000000002</c:v>
                </c:pt>
                <c:pt idx="11775">
                  <c:v>84662.008000000002</c:v>
                </c:pt>
                <c:pt idx="11776">
                  <c:v>84664.008000000002</c:v>
                </c:pt>
                <c:pt idx="11777">
                  <c:v>84666.008000000002</c:v>
                </c:pt>
                <c:pt idx="11778">
                  <c:v>84668.008000000002</c:v>
                </c:pt>
                <c:pt idx="11779">
                  <c:v>84670.008000000002</c:v>
                </c:pt>
                <c:pt idx="11780">
                  <c:v>84672.008000000002</c:v>
                </c:pt>
                <c:pt idx="11781">
                  <c:v>84674.008000000002</c:v>
                </c:pt>
                <c:pt idx="11782">
                  <c:v>84676.008000000002</c:v>
                </c:pt>
                <c:pt idx="11783">
                  <c:v>84678.008000000002</c:v>
                </c:pt>
                <c:pt idx="11784">
                  <c:v>84680.008000000002</c:v>
                </c:pt>
                <c:pt idx="11785">
                  <c:v>84682.008000000002</c:v>
                </c:pt>
                <c:pt idx="11786">
                  <c:v>84684.008000000002</c:v>
                </c:pt>
                <c:pt idx="11787">
                  <c:v>84686.008000000002</c:v>
                </c:pt>
                <c:pt idx="11788">
                  <c:v>84688.008000000002</c:v>
                </c:pt>
                <c:pt idx="11789">
                  <c:v>84690.008000000002</c:v>
                </c:pt>
                <c:pt idx="11790">
                  <c:v>84692.008000000002</c:v>
                </c:pt>
                <c:pt idx="11791">
                  <c:v>84694.008000000002</c:v>
                </c:pt>
                <c:pt idx="11792">
                  <c:v>84696.008000000002</c:v>
                </c:pt>
                <c:pt idx="11793">
                  <c:v>84698.008000000002</c:v>
                </c:pt>
                <c:pt idx="11794">
                  <c:v>84700.008000000002</c:v>
                </c:pt>
                <c:pt idx="11795">
                  <c:v>84702.008000000002</c:v>
                </c:pt>
                <c:pt idx="11796">
                  <c:v>84704.008000000002</c:v>
                </c:pt>
                <c:pt idx="11797">
                  <c:v>84706.008000000002</c:v>
                </c:pt>
                <c:pt idx="11798">
                  <c:v>84708.008000000002</c:v>
                </c:pt>
                <c:pt idx="11799">
                  <c:v>84710.008000000002</c:v>
                </c:pt>
                <c:pt idx="11800">
                  <c:v>84712.008000000002</c:v>
                </c:pt>
                <c:pt idx="11801">
                  <c:v>84714.008000000002</c:v>
                </c:pt>
                <c:pt idx="11802">
                  <c:v>84716.008000000002</c:v>
                </c:pt>
                <c:pt idx="11803">
                  <c:v>84718.008000000002</c:v>
                </c:pt>
                <c:pt idx="11804">
                  <c:v>84720.008000000002</c:v>
                </c:pt>
                <c:pt idx="11805">
                  <c:v>84722.008000000002</c:v>
                </c:pt>
                <c:pt idx="11806">
                  <c:v>84724.008000000002</c:v>
                </c:pt>
                <c:pt idx="11807">
                  <c:v>84726.008000000002</c:v>
                </c:pt>
                <c:pt idx="11808">
                  <c:v>84728.008000000002</c:v>
                </c:pt>
                <c:pt idx="11809">
                  <c:v>84730.008000000002</c:v>
                </c:pt>
                <c:pt idx="11810">
                  <c:v>84732.008000000002</c:v>
                </c:pt>
                <c:pt idx="11811">
                  <c:v>84734.008000000002</c:v>
                </c:pt>
                <c:pt idx="11812">
                  <c:v>84736.008000000002</c:v>
                </c:pt>
                <c:pt idx="11813">
                  <c:v>84738.008000000002</c:v>
                </c:pt>
                <c:pt idx="11814">
                  <c:v>84740.008000000002</c:v>
                </c:pt>
                <c:pt idx="11815">
                  <c:v>84742.008000000002</c:v>
                </c:pt>
                <c:pt idx="11816">
                  <c:v>84744.008000000002</c:v>
                </c:pt>
                <c:pt idx="11817">
                  <c:v>84746.008000000002</c:v>
                </c:pt>
                <c:pt idx="11818">
                  <c:v>84748.008000000002</c:v>
                </c:pt>
                <c:pt idx="11819">
                  <c:v>84750.008000000002</c:v>
                </c:pt>
                <c:pt idx="11820">
                  <c:v>84752.008000000002</c:v>
                </c:pt>
                <c:pt idx="11821">
                  <c:v>84754.008000000002</c:v>
                </c:pt>
                <c:pt idx="11822">
                  <c:v>84756.008000000002</c:v>
                </c:pt>
                <c:pt idx="11823">
                  <c:v>84758.008000000002</c:v>
                </c:pt>
                <c:pt idx="11824">
                  <c:v>84760.008000000002</c:v>
                </c:pt>
                <c:pt idx="11825">
                  <c:v>84762.008000000002</c:v>
                </c:pt>
                <c:pt idx="11826">
                  <c:v>84764.008000000002</c:v>
                </c:pt>
                <c:pt idx="11827">
                  <c:v>84766.008000000002</c:v>
                </c:pt>
                <c:pt idx="11828">
                  <c:v>84768.008000000002</c:v>
                </c:pt>
                <c:pt idx="11829">
                  <c:v>84770.008000000002</c:v>
                </c:pt>
                <c:pt idx="11830">
                  <c:v>84772.008000000002</c:v>
                </c:pt>
                <c:pt idx="11831">
                  <c:v>84774.008000000002</c:v>
                </c:pt>
                <c:pt idx="11832">
                  <c:v>84776.008000000002</c:v>
                </c:pt>
                <c:pt idx="11833">
                  <c:v>84778.008000000002</c:v>
                </c:pt>
                <c:pt idx="11834">
                  <c:v>84780.008000000002</c:v>
                </c:pt>
                <c:pt idx="11835">
                  <c:v>84782.008000000002</c:v>
                </c:pt>
                <c:pt idx="11836">
                  <c:v>84784.008000000002</c:v>
                </c:pt>
                <c:pt idx="11837">
                  <c:v>84786.008000000002</c:v>
                </c:pt>
                <c:pt idx="11838">
                  <c:v>84788.008000000002</c:v>
                </c:pt>
                <c:pt idx="11839">
                  <c:v>84790.008000000002</c:v>
                </c:pt>
                <c:pt idx="11840">
                  <c:v>84792.008000000002</c:v>
                </c:pt>
                <c:pt idx="11841">
                  <c:v>84794.008000000002</c:v>
                </c:pt>
                <c:pt idx="11842">
                  <c:v>84796.008000000002</c:v>
                </c:pt>
                <c:pt idx="11843">
                  <c:v>84798.008000000002</c:v>
                </c:pt>
                <c:pt idx="11844">
                  <c:v>84800.008000000002</c:v>
                </c:pt>
                <c:pt idx="11845">
                  <c:v>84802.008000000002</c:v>
                </c:pt>
                <c:pt idx="11846">
                  <c:v>84804.008000000002</c:v>
                </c:pt>
                <c:pt idx="11847">
                  <c:v>84806.008000000002</c:v>
                </c:pt>
                <c:pt idx="11848">
                  <c:v>84808.008000000002</c:v>
                </c:pt>
                <c:pt idx="11849">
                  <c:v>84810.008000000002</c:v>
                </c:pt>
                <c:pt idx="11850">
                  <c:v>84812.008000000002</c:v>
                </c:pt>
                <c:pt idx="11851">
                  <c:v>84814.008000000002</c:v>
                </c:pt>
                <c:pt idx="11852">
                  <c:v>84816.008000000002</c:v>
                </c:pt>
                <c:pt idx="11853">
                  <c:v>84818.008000000002</c:v>
                </c:pt>
                <c:pt idx="11854">
                  <c:v>84820.008000000002</c:v>
                </c:pt>
                <c:pt idx="11855">
                  <c:v>84822.008000000002</c:v>
                </c:pt>
                <c:pt idx="11856">
                  <c:v>84824.008000000002</c:v>
                </c:pt>
                <c:pt idx="11857">
                  <c:v>84826.008000000002</c:v>
                </c:pt>
                <c:pt idx="11858">
                  <c:v>84828.008000000002</c:v>
                </c:pt>
                <c:pt idx="11859">
                  <c:v>84830.008000000002</c:v>
                </c:pt>
                <c:pt idx="11860">
                  <c:v>84832.008000000002</c:v>
                </c:pt>
                <c:pt idx="11861">
                  <c:v>84834.008000000002</c:v>
                </c:pt>
                <c:pt idx="11862">
                  <c:v>84836.008000000002</c:v>
                </c:pt>
                <c:pt idx="11863">
                  <c:v>84838.008000000002</c:v>
                </c:pt>
                <c:pt idx="11864">
                  <c:v>84840.008000000002</c:v>
                </c:pt>
                <c:pt idx="11865">
                  <c:v>84842.008000000002</c:v>
                </c:pt>
                <c:pt idx="11866">
                  <c:v>84844.008000000002</c:v>
                </c:pt>
                <c:pt idx="11867">
                  <c:v>84846.008000000002</c:v>
                </c:pt>
                <c:pt idx="11868">
                  <c:v>84848.008000000002</c:v>
                </c:pt>
                <c:pt idx="11869">
                  <c:v>84850.008000000002</c:v>
                </c:pt>
                <c:pt idx="11870">
                  <c:v>84852.008000000002</c:v>
                </c:pt>
                <c:pt idx="11871">
                  <c:v>84854.008000000002</c:v>
                </c:pt>
                <c:pt idx="11872">
                  <c:v>84856.008000000002</c:v>
                </c:pt>
                <c:pt idx="11873">
                  <c:v>84858.008000000002</c:v>
                </c:pt>
                <c:pt idx="11874">
                  <c:v>84860.008000000002</c:v>
                </c:pt>
                <c:pt idx="11875">
                  <c:v>84862.008000000002</c:v>
                </c:pt>
                <c:pt idx="11876">
                  <c:v>84864.008000000002</c:v>
                </c:pt>
                <c:pt idx="11877">
                  <c:v>84866.008000000002</c:v>
                </c:pt>
                <c:pt idx="11878">
                  <c:v>84868.008000000002</c:v>
                </c:pt>
                <c:pt idx="11879">
                  <c:v>84870.008000000002</c:v>
                </c:pt>
                <c:pt idx="11880">
                  <c:v>84872.008000000002</c:v>
                </c:pt>
                <c:pt idx="11881">
                  <c:v>84874.008000000002</c:v>
                </c:pt>
                <c:pt idx="11882">
                  <c:v>84876.008000000002</c:v>
                </c:pt>
                <c:pt idx="11883">
                  <c:v>84878.008000000002</c:v>
                </c:pt>
                <c:pt idx="11884">
                  <c:v>84880.008000000002</c:v>
                </c:pt>
                <c:pt idx="11885">
                  <c:v>84882.008000000002</c:v>
                </c:pt>
                <c:pt idx="11886">
                  <c:v>84884.008000000002</c:v>
                </c:pt>
                <c:pt idx="11887">
                  <c:v>84886.008000000002</c:v>
                </c:pt>
                <c:pt idx="11888">
                  <c:v>84888.008000000002</c:v>
                </c:pt>
                <c:pt idx="11889">
                  <c:v>84890.008000000002</c:v>
                </c:pt>
                <c:pt idx="11890">
                  <c:v>84892.008000000002</c:v>
                </c:pt>
                <c:pt idx="11891">
                  <c:v>84894.008000000002</c:v>
                </c:pt>
                <c:pt idx="11892">
                  <c:v>84896.008000000002</c:v>
                </c:pt>
                <c:pt idx="11893">
                  <c:v>84898.008000000002</c:v>
                </c:pt>
                <c:pt idx="11894">
                  <c:v>84900.008000000002</c:v>
                </c:pt>
                <c:pt idx="11895">
                  <c:v>84902.008000000002</c:v>
                </c:pt>
                <c:pt idx="11896">
                  <c:v>84904.008000000002</c:v>
                </c:pt>
                <c:pt idx="11897">
                  <c:v>84906.008000000002</c:v>
                </c:pt>
                <c:pt idx="11898">
                  <c:v>84908.008000000002</c:v>
                </c:pt>
                <c:pt idx="11899">
                  <c:v>84910.008000000002</c:v>
                </c:pt>
                <c:pt idx="11900">
                  <c:v>84912.008000000002</c:v>
                </c:pt>
                <c:pt idx="11901">
                  <c:v>84914.008000000002</c:v>
                </c:pt>
                <c:pt idx="11902">
                  <c:v>84916.008000000002</c:v>
                </c:pt>
                <c:pt idx="11903">
                  <c:v>84918.008000000002</c:v>
                </c:pt>
                <c:pt idx="11904">
                  <c:v>84920.008000000002</c:v>
                </c:pt>
                <c:pt idx="11905">
                  <c:v>84922.008000000002</c:v>
                </c:pt>
                <c:pt idx="11906">
                  <c:v>84924.008000000002</c:v>
                </c:pt>
                <c:pt idx="11907">
                  <c:v>84926.008000000002</c:v>
                </c:pt>
                <c:pt idx="11908">
                  <c:v>84928.008000000002</c:v>
                </c:pt>
                <c:pt idx="11909">
                  <c:v>84930.008000000002</c:v>
                </c:pt>
                <c:pt idx="11910">
                  <c:v>84932.008000000002</c:v>
                </c:pt>
                <c:pt idx="11911">
                  <c:v>84934.008000000002</c:v>
                </c:pt>
                <c:pt idx="11912">
                  <c:v>84936.008000000002</c:v>
                </c:pt>
                <c:pt idx="11913">
                  <c:v>84938.008000000002</c:v>
                </c:pt>
                <c:pt idx="11914">
                  <c:v>84940.008000000002</c:v>
                </c:pt>
                <c:pt idx="11915">
                  <c:v>84942.008000000002</c:v>
                </c:pt>
                <c:pt idx="11916">
                  <c:v>84944.008000000002</c:v>
                </c:pt>
                <c:pt idx="11917">
                  <c:v>84946.008000000002</c:v>
                </c:pt>
                <c:pt idx="11918">
                  <c:v>84948.008000000002</c:v>
                </c:pt>
                <c:pt idx="11919">
                  <c:v>84950.008000000002</c:v>
                </c:pt>
                <c:pt idx="11920">
                  <c:v>84952.008000000002</c:v>
                </c:pt>
                <c:pt idx="11921">
                  <c:v>84954.008000000002</c:v>
                </c:pt>
                <c:pt idx="11922">
                  <c:v>84956.008000000002</c:v>
                </c:pt>
                <c:pt idx="11923">
                  <c:v>84958.008000000002</c:v>
                </c:pt>
                <c:pt idx="11924">
                  <c:v>84960.008000000002</c:v>
                </c:pt>
                <c:pt idx="11925">
                  <c:v>84962.008000000002</c:v>
                </c:pt>
                <c:pt idx="11926">
                  <c:v>84964.008000000002</c:v>
                </c:pt>
                <c:pt idx="11927">
                  <c:v>84966.008000000002</c:v>
                </c:pt>
                <c:pt idx="11928">
                  <c:v>84968.008000000002</c:v>
                </c:pt>
                <c:pt idx="11929">
                  <c:v>84970.008000000002</c:v>
                </c:pt>
                <c:pt idx="11930">
                  <c:v>84972.008000000002</c:v>
                </c:pt>
                <c:pt idx="11931">
                  <c:v>84974.008000000002</c:v>
                </c:pt>
                <c:pt idx="11932">
                  <c:v>84976.008000000002</c:v>
                </c:pt>
                <c:pt idx="11933">
                  <c:v>84978.008000000002</c:v>
                </c:pt>
                <c:pt idx="11934">
                  <c:v>84980.008000000002</c:v>
                </c:pt>
                <c:pt idx="11935">
                  <c:v>84982.008000000002</c:v>
                </c:pt>
                <c:pt idx="11936">
                  <c:v>84984.008000000002</c:v>
                </c:pt>
                <c:pt idx="11937">
                  <c:v>84986.008000000002</c:v>
                </c:pt>
                <c:pt idx="11938">
                  <c:v>84988.008000000002</c:v>
                </c:pt>
                <c:pt idx="11939">
                  <c:v>84990.008000000002</c:v>
                </c:pt>
                <c:pt idx="11940">
                  <c:v>84992.008000000002</c:v>
                </c:pt>
                <c:pt idx="11941">
                  <c:v>84994.008000000002</c:v>
                </c:pt>
                <c:pt idx="11942">
                  <c:v>84996.008000000002</c:v>
                </c:pt>
                <c:pt idx="11943">
                  <c:v>84998.008000000002</c:v>
                </c:pt>
                <c:pt idx="11944">
                  <c:v>85000.008000000002</c:v>
                </c:pt>
                <c:pt idx="11945">
                  <c:v>85002.008000000002</c:v>
                </c:pt>
                <c:pt idx="11946">
                  <c:v>85004.008000000002</c:v>
                </c:pt>
                <c:pt idx="11947">
                  <c:v>85006.008000000002</c:v>
                </c:pt>
                <c:pt idx="11948">
                  <c:v>85008.008000000002</c:v>
                </c:pt>
                <c:pt idx="11949">
                  <c:v>85010.008000000002</c:v>
                </c:pt>
                <c:pt idx="11950">
                  <c:v>85012.008000000002</c:v>
                </c:pt>
                <c:pt idx="11951">
                  <c:v>85014.008000000002</c:v>
                </c:pt>
                <c:pt idx="11952">
                  <c:v>85016.008000000002</c:v>
                </c:pt>
                <c:pt idx="11953">
                  <c:v>85018.008000000002</c:v>
                </c:pt>
                <c:pt idx="11954">
                  <c:v>85020.008000000002</c:v>
                </c:pt>
                <c:pt idx="11955">
                  <c:v>85022.008000000002</c:v>
                </c:pt>
                <c:pt idx="11956">
                  <c:v>85024.008000000002</c:v>
                </c:pt>
                <c:pt idx="11957">
                  <c:v>85026.008000000002</c:v>
                </c:pt>
                <c:pt idx="11958">
                  <c:v>85028.008000000002</c:v>
                </c:pt>
                <c:pt idx="11959">
                  <c:v>85030.008000000002</c:v>
                </c:pt>
                <c:pt idx="11960">
                  <c:v>85032.008000000002</c:v>
                </c:pt>
                <c:pt idx="11961">
                  <c:v>85034.008000000002</c:v>
                </c:pt>
                <c:pt idx="11962">
                  <c:v>85036.008000000002</c:v>
                </c:pt>
                <c:pt idx="11963">
                  <c:v>85038.008000000002</c:v>
                </c:pt>
                <c:pt idx="11964">
                  <c:v>85040.008000000002</c:v>
                </c:pt>
                <c:pt idx="11965">
                  <c:v>85042.008000000002</c:v>
                </c:pt>
                <c:pt idx="11966">
                  <c:v>85044.008000000002</c:v>
                </c:pt>
                <c:pt idx="11967">
                  <c:v>85046.008000000002</c:v>
                </c:pt>
                <c:pt idx="11968">
                  <c:v>85048.008000000002</c:v>
                </c:pt>
                <c:pt idx="11969">
                  <c:v>85050.008000000002</c:v>
                </c:pt>
                <c:pt idx="11970">
                  <c:v>85052.008000000002</c:v>
                </c:pt>
                <c:pt idx="11971">
                  <c:v>85054.008000000002</c:v>
                </c:pt>
                <c:pt idx="11972">
                  <c:v>85056.008000000002</c:v>
                </c:pt>
                <c:pt idx="11973">
                  <c:v>85058.008000000002</c:v>
                </c:pt>
                <c:pt idx="11974">
                  <c:v>85060.008000000002</c:v>
                </c:pt>
                <c:pt idx="11975">
                  <c:v>85062.008000000002</c:v>
                </c:pt>
                <c:pt idx="11976">
                  <c:v>85064.008000000002</c:v>
                </c:pt>
                <c:pt idx="11977">
                  <c:v>85066.008000000002</c:v>
                </c:pt>
                <c:pt idx="11978">
                  <c:v>85068.008000000002</c:v>
                </c:pt>
                <c:pt idx="11979">
                  <c:v>85070.008000000002</c:v>
                </c:pt>
                <c:pt idx="11980">
                  <c:v>85072.008000000002</c:v>
                </c:pt>
                <c:pt idx="11981">
                  <c:v>85074.008000000002</c:v>
                </c:pt>
                <c:pt idx="11982">
                  <c:v>85076.008000000002</c:v>
                </c:pt>
                <c:pt idx="11983">
                  <c:v>85078.008000000002</c:v>
                </c:pt>
                <c:pt idx="11984">
                  <c:v>85080.008000000002</c:v>
                </c:pt>
                <c:pt idx="11985">
                  <c:v>85082.008000000002</c:v>
                </c:pt>
                <c:pt idx="11986">
                  <c:v>85084.008000000002</c:v>
                </c:pt>
                <c:pt idx="11987">
                  <c:v>85086.008000000002</c:v>
                </c:pt>
                <c:pt idx="11988">
                  <c:v>85088.008000000002</c:v>
                </c:pt>
                <c:pt idx="11989">
                  <c:v>85090.008000000002</c:v>
                </c:pt>
                <c:pt idx="11990">
                  <c:v>85092.008000000002</c:v>
                </c:pt>
                <c:pt idx="11991">
                  <c:v>85094.008000000002</c:v>
                </c:pt>
                <c:pt idx="11992">
                  <c:v>85096.008000000002</c:v>
                </c:pt>
                <c:pt idx="11993">
                  <c:v>85098.008000000002</c:v>
                </c:pt>
                <c:pt idx="11994">
                  <c:v>85100.008000000002</c:v>
                </c:pt>
                <c:pt idx="11995">
                  <c:v>85102.008000000002</c:v>
                </c:pt>
                <c:pt idx="11996">
                  <c:v>85104.008000000002</c:v>
                </c:pt>
                <c:pt idx="11997">
                  <c:v>85106.008000000002</c:v>
                </c:pt>
                <c:pt idx="11998">
                  <c:v>85108.008000000002</c:v>
                </c:pt>
                <c:pt idx="11999">
                  <c:v>85110.008000000002</c:v>
                </c:pt>
                <c:pt idx="12000">
                  <c:v>85112.008000000002</c:v>
                </c:pt>
                <c:pt idx="12001">
                  <c:v>85114.008000000002</c:v>
                </c:pt>
                <c:pt idx="12002">
                  <c:v>85116.008000000002</c:v>
                </c:pt>
                <c:pt idx="12003">
                  <c:v>85118.008000000002</c:v>
                </c:pt>
                <c:pt idx="12004">
                  <c:v>85120.008000000002</c:v>
                </c:pt>
                <c:pt idx="12005">
                  <c:v>85122.008000000002</c:v>
                </c:pt>
                <c:pt idx="12006">
                  <c:v>85124.008000000002</c:v>
                </c:pt>
                <c:pt idx="12007">
                  <c:v>85126.008000000002</c:v>
                </c:pt>
                <c:pt idx="12008">
                  <c:v>85128.008000000002</c:v>
                </c:pt>
                <c:pt idx="12009">
                  <c:v>85130.008000000002</c:v>
                </c:pt>
                <c:pt idx="12010">
                  <c:v>85132.008000000002</c:v>
                </c:pt>
                <c:pt idx="12011">
                  <c:v>85134.008000000002</c:v>
                </c:pt>
                <c:pt idx="12012">
                  <c:v>85136.008000000002</c:v>
                </c:pt>
                <c:pt idx="12013">
                  <c:v>85138.008000000002</c:v>
                </c:pt>
                <c:pt idx="12014">
                  <c:v>85140.008000000002</c:v>
                </c:pt>
                <c:pt idx="12015">
                  <c:v>85142.008000000002</c:v>
                </c:pt>
                <c:pt idx="12016">
                  <c:v>85144.008000000002</c:v>
                </c:pt>
                <c:pt idx="12017">
                  <c:v>85146.008000000002</c:v>
                </c:pt>
                <c:pt idx="12018">
                  <c:v>85148.008000000002</c:v>
                </c:pt>
                <c:pt idx="12019">
                  <c:v>85150.008000000002</c:v>
                </c:pt>
                <c:pt idx="12020">
                  <c:v>85152.008000000002</c:v>
                </c:pt>
                <c:pt idx="12021">
                  <c:v>85154.008000000002</c:v>
                </c:pt>
                <c:pt idx="12022">
                  <c:v>85156.008000000002</c:v>
                </c:pt>
                <c:pt idx="12023">
                  <c:v>85158.008000000002</c:v>
                </c:pt>
                <c:pt idx="12024">
                  <c:v>85160.008000000002</c:v>
                </c:pt>
                <c:pt idx="12025">
                  <c:v>85162.008000000002</c:v>
                </c:pt>
                <c:pt idx="12026">
                  <c:v>85164.008000000002</c:v>
                </c:pt>
                <c:pt idx="12027">
                  <c:v>85166.008000000002</c:v>
                </c:pt>
                <c:pt idx="12028">
                  <c:v>85168.008000000002</c:v>
                </c:pt>
                <c:pt idx="12029">
                  <c:v>85170.008000000002</c:v>
                </c:pt>
                <c:pt idx="12030">
                  <c:v>85172.008000000002</c:v>
                </c:pt>
                <c:pt idx="12031">
                  <c:v>85174.008000000002</c:v>
                </c:pt>
                <c:pt idx="12032">
                  <c:v>85176.008000000002</c:v>
                </c:pt>
                <c:pt idx="12033">
                  <c:v>85178.008000000002</c:v>
                </c:pt>
                <c:pt idx="12034">
                  <c:v>85180.008000000002</c:v>
                </c:pt>
                <c:pt idx="12035">
                  <c:v>85182.008000000002</c:v>
                </c:pt>
                <c:pt idx="12036">
                  <c:v>85184.008000000002</c:v>
                </c:pt>
                <c:pt idx="12037">
                  <c:v>85186.008000000002</c:v>
                </c:pt>
                <c:pt idx="12038">
                  <c:v>85188.008000000002</c:v>
                </c:pt>
                <c:pt idx="12039">
                  <c:v>85190.008000000002</c:v>
                </c:pt>
                <c:pt idx="12040">
                  <c:v>85192.008000000002</c:v>
                </c:pt>
                <c:pt idx="12041">
                  <c:v>85194.008000000002</c:v>
                </c:pt>
                <c:pt idx="12042">
                  <c:v>85196.008000000002</c:v>
                </c:pt>
                <c:pt idx="12043">
                  <c:v>85198.008000000002</c:v>
                </c:pt>
                <c:pt idx="12044">
                  <c:v>85200.008000000002</c:v>
                </c:pt>
                <c:pt idx="12045">
                  <c:v>85202.008000000002</c:v>
                </c:pt>
                <c:pt idx="12046">
                  <c:v>85204.008000000002</c:v>
                </c:pt>
                <c:pt idx="12047">
                  <c:v>85206.008000000002</c:v>
                </c:pt>
                <c:pt idx="12048">
                  <c:v>85208.008000000002</c:v>
                </c:pt>
                <c:pt idx="12049">
                  <c:v>85210.008000000002</c:v>
                </c:pt>
                <c:pt idx="12050">
                  <c:v>85212.008000000002</c:v>
                </c:pt>
                <c:pt idx="12051">
                  <c:v>85214.008000000002</c:v>
                </c:pt>
                <c:pt idx="12052">
                  <c:v>85216.008000000002</c:v>
                </c:pt>
                <c:pt idx="12053">
                  <c:v>85218.008000000002</c:v>
                </c:pt>
                <c:pt idx="12054">
                  <c:v>85220.008000000002</c:v>
                </c:pt>
                <c:pt idx="12055">
                  <c:v>85222.008000000002</c:v>
                </c:pt>
                <c:pt idx="12056">
                  <c:v>85224.008000000002</c:v>
                </c:pt>
                <c:pt idx="12057">
                  <c:v>85226.008000000002</c:v>
                </c:pt>
                <c:pt idx="12058">
                  <c:v>85228.008000000002</c:v>
                </c:pt>
                <c:pt idx="12059">
                  <c:v>85230.008000000002</c:v>
                </c:pt>
                <c:pt idx="12060">
                  <c:v>85232.008000000002</c:v>
                </c:pt>
                <c:pt idx="12061">
                  <c:v>85234.008000000002</c:v>
                </c:pt>
                <c:pt idx="12062">
                  <c:v>85236.008000000002</c:v>
                </c:pt>
                <c:pt idx="12063">
                  <c:v>85238.008000000002</c:v>
                </c:pt>
                <c:pt idx="12064">
                  <c:v>85240.008000000002</c:v>
                </c:pt>
                <c:pt idx="12065">
                  <c:v>85242.008000000002</c:v>
                </c:pt>
                <c:pt idx="12066">
                  <c:v>85244.008000000002</c:v>
                </c:pt>
                <c:pt idx="12067">
                  <c:v>85246.008000000002</c:v>
                </c:pt>
                <c:pt idx="12068">
                  <c:v>85248.008000000002</c:v>
                </c:pt>
                <c:pt idx="12069">
                  <c:v>85250.008000000002</c:v>
                </c:pt>
                <c:pt idx="12070">
                  <c:v>85252.008000000002</c:v>
                </c:pt>
                <c:pt idx="12071">
                  <c:v>85254.008000000002</c:v>
                </c:pt>
                <c:pt idx="12072">
                  <c:v>85256.008000000002</c:v>
                </c:pt>
                <c:pt idx="12073">
                  <c:v>85258.008000000002</c:v>
                </c:pt>
                <c:pt idx="12074">
                  <c:v>85260.008000000002</c:v>
                </c:pt>
                <c:pt idx="12075">
                  <c:v>85262.008000000002</c:v>
                </c:pt>
                <c:pt idx="12076">
                  <c:v>85264.008000000002</c:v>
                </c:pt>
                <c:pt idx="12077">
                  <c:v>85266.008000000002</c:v>
                </c:pt>
                <c:pt idx="12078">
                  <c:v>85268.008000000002</c:v>
                </c:pt>
                <c:pt idx="12079">
                  <c:v>85270.008000000002</c:v>
                </c:pt>
                <c:pt idx="12080">
                  <c:v>85272.008000000002</c:v>
                </c:pt>
                <c:pt idx="12081">
                  <c:v>85274.008000000002</c:v>
                </c:pt>
                <c:pt idx="12082">
                  <c:v>85276.008000000002</c:v>
                </c:pt>
                <c:pt idx="12083">
                  <c:v>85278.008000000002</c:v>
                </c:pt>
                <c:pt idx="12084">
                  <c:v>85280.008000000002</c:v>
                </c:pt>
                <c:pt idx="12085">
                  <c:v>85282.008000000002</c:v>
                </c:pt>
                <c:pt idx="12086">
                  <c:v>85284.008000000002</c:v>
                </c:pt>
                <c:pt idx="12087">
                  <c:v>85286.008000000002</c:v>
                </c:pt>
                <c:pt idx="12088">
                  <c:v>85288.008000000002</c:v>
                </c:pt>
                <c:pt idx="12089">
                  <c:v>85290.008000000002</c:v>
                </c:pt>
                <c:pt idx="12090">
                  <c:v>85292.008000000002</c:v>
                </c:pt>
                <c:pt idx="12091">
                  <c:v>85294.008000000002</c:v>
                </c:pt>
                <c:pt idx="12092">
                  <c:v>85296.008000000002</c:v>
                </c:pt>
                <c:pt idx="12093">
                  <c:v>85298.008000000002</c:v>
                </c:pt>
                <c:pt idx="12094">
                  <c:v>85300.008000000002</c:v>
                </c:pt>
                <c:pt idx="12095">
                  <c:v>85302.008000000002</c:v>
                </c:pt>
                <c:pt idx="12096">
                  <c:v>85304.008000000002</c:v>
                </c:pt>
                <c:pt idx="12097">
                  <c:v>85306.008000000002</c:v>
                </c:pt>
                <c:pt idx="12098">
                  <c:v>85308.008000000002</c:v>
                </c:pt>
                <c:pt idx="12099">
                  <c:v>85310.008000000002</c:v>
                </c:pt>
                <c:pt idx="12100">
                  <c:v>85312.008000000002</c:v>
                </c:pt>
                <c:pt idx="12101">
                  <c:v>85314.008000000002</c:v>
                </c:pt>
                <c:pt idx="12102">
                  <c:v>85316.008000000002</c:v>
                </c:pt>
                <c:pt idx="12103">
                  <c:v>85318.008000000002</c:v>
                </c:pt>
                <c:pt idx="12104">
                  <c:v>85320.008000000002</c:v>
                </c:pt>
                <c:pt idx="12105">
                  <c:v>85322.008000000002</c:v>
                </c:pt>
                <c:pt idx="12106">
                  <c:v>85324.008000000002</c:v>
                </c:pt>
                <c:pt idx="12107">
                  <c:v>85326.008000000002</c:v>
                </c:pt>
                <c:pt idx="12108">
                  <c:v>85328.008000000002</c:v>
                </c:pt>
                <c:pt idx="12109">
                  <c:v>85330.008000000002</c:v>
                </c:pt>
                <c:pt idx="12110">
                  <c:v>85332.008000000002</c:v>
                </c:pt>
                <c:pt idx="12111">
                  <c:v>85334.008000000002</c:v>
                </c:pt>
                <c:pt idx="12112">
                  <c:v>85336.008000000002</c:v>
                </c:pt>
                <c:pt idx="12113">
                  <c:v>85338.008000000002</c:v>
                </c:pt>
                <c:pt idx="12114">
                  <c:v>85340.008000000002</c:v>
                </c:pt>
                <c:pt idx="12115">
                  <c:v>85342.008000000002</c:v>
                </c:pt>
                <c:pt idx="12116">
                  <c:v>85344.008000000002</c:v>
                </c:pt>
                <c:pt idx="12117">
                  <c:v>85346.008000000002</c:v>
                </c:pt>
                <c:pt idx="12118">
                  <c:v>85348.008000000002</c:v>
                </c:pt>
                <c:pt idx="12119">
                  <c:v>85350.008000000002</c:v>
                </c:pt>
                <c:pt idx="12120">
                  <c:v>85352.008000000002</c:v>
                </c:pt>
                <c:pt idx="12121">
                  <c:v>85354.008000000002</c:v>
                </c:pt>
                <c:pt idx="12122">
                  <c:v>85356.008000000002</c:v>
                </c:pt>
                <c:pt idx="12123">
                  <c:v>85358.008000000002</c:v>
                </c:pt>
                <c:pt idx="12124">
                  <c:v>85360.008000000002</c:v>
                </c:pt>
                <c:pt idx="12125">
                  <c:v>85362.008000000002</c:v>
                </c:pt>
                <c:pt idx="12126">
                  <c:v>85364.008000000002</c:v>
                </c:pt>
                <c:pt idx="12127">
                  <c:v>85366.008000000002</c:v>
                </c:pt>
                <c:pt idx="12128">
                  <c:v>85368.008000000002</c:v>
                </c:pt>
                <c:pt idx="12129">
                  <c:v>85370.008000000002</c:v>
                </c:pt>
                <c:pt idx="12130">
                  <c:v>85372.008000000002</c:v>
                </c:pt>
                <c:pt idx="12131">
                  <c:v>85374.008000000002</c:v>
                </c:pt>
                <c:pt idx="12132">
                  <c:v>85376.008000000002</c:v>
                </c:pt>
                <c:pt idx="12133">
                  <c:v>85378.008000000002</c:v>
                </c:pt>
                <c:pt idx="12134">
                  <c:v>85380.008000000002</c:v>
                </c:pt>
                <c:pt idx="12135">
                  <c:v>85382.008000000002</c:v>
                </c:pt>
                <c:pt idx="12136">
                  <c:v>85384.008000000002</c:v>
                </c:pt>
                <c:pt idx="12137">
                  <c:v>85386.008000000002</c:v>
                </c:pt>
                <c:pt idx="12138">
                  <c:v>85388.008000000002</c:v>
                </c:pt>
                <c:pt idx="12139">
                  <c:v>85390.008000000002</c:v>
                </c:pt>
                <c:pt idx="12140">
                  <c:v>85392.008000000002</c:v>
                </c:pt>
                <c:pt idx="12141">
                  <c:v>85394.008000000002</c:v>
                </c:pt>
                <c:pt idx="12142">
                  <c:v>85396.008000000002</c:v>
                </c:pt>
                <c:pt idx="12143">
                  <c:v>85398.008000000002</c:v>
                </c:pt>
                <c:pt idx="12144">
                  <c:v>85400.008000000002</c:v>
                </c:pt>
                <c:pt idx="12145">
                  <c:v>85402.008000000002</c:v>
                </c:pt>
                <c:pt idx="12146">
                  <c:v>85404.008000000002</c:v>
                </c:pt>
                <c:pt idx="12147">
                  <c:v>85406.008000000002</c:v>
                </c:pt>
                <c:pt idx="12148">
                  <c:v>85408.008000000002</c:v>
                </c:pt>
                <c:pt idx="12149">
                  <c:v>85410.008000000002</c:v>
                </c:pt>
                <c:pt idx="12150">
                  <c:v>85412.008000000002</c:v>
                </c:pt>
                <c:pt idx="12151">
                  <c:v>85414.008000000002</c:v>
                </c:pt>
                <c:pt idx="12152">
                  <c:v>85416.008000000002</c:v>
                </c:pt>
                <c:pt idx="12153">
                  <c:v>85418.008000000002</c:v>
                </c:pt>
                <c:pt idx="12154">
                  <c:v>85420.008000000002</c:v>
                </c:pt>
                <c:pt idx="12155">
                  <c:v>85422.008000000002</c:v>
                </c:pt>
                <c:pt idx="12156">
                  <c:v>85424.008000000002</c:v>
                </c:pt>
                <c:pt idx="12157">
                  <c:v>85426.008000000002</c:v>
                </c:pt>
                <c:pt idx="12158">
                  <c:v>85428.008000000002</c:v>
                </c:pt>
                <c:pt idx="12159">
                  <c:v>85430.008000000002</c:v>
                </c:pt>
                <c:pt idx="12160">
                  <c:v>85432.008000000002</c:v>
                </c:pt>
                <c:pt idx="12161">
                  <c:v>85434.008000000002</c:v>
                </c:pt>
                <c:pt idx="12162">
                  <c:v>85436.008000000002</c:v>
                </c:pt>
                <c:pt idx="12163">
                  <c:v>85438.008000000002</c:v>
                </c:pt>
                <c:pt idx="12164">
                  <c:v>85440.008000000002</c:v>
                </c:pt>
                <c:pt idx="12165">
                  <c:v>85442.008000000002</c:v>
                </c:pt>
                <c:pt idx="12166">
                  <c:v>85444.008000000002</c:v>
                </c:pt>
                <c:pt idx="12167">
                  <c:v>85446.008000000002</c:v>
                </c:pt>
                <c:pt idx="12168">
                  <c:v>85448.008000000002</c:v>
                </c:pt>
                <c:pt idx="12169">
                  <c:v>85450.008000000002</c:v>
                </c:pt>
                <c:pt idx="12170">
                  <c:v>85452.008000000002</c:v>
                </c:pt>
                <c:pt idx="12171">
                  <c:v>85454.008000000002</c:v>
                </c:pt>
                <c:pt idx="12172">
                  <c:v>85457.125000000087</c:v>
                </c:pt>
                <c:pt idx="12173">
                  <c:v>85459.125000000087</c:v>
                </c:pt>
                <c:pt idx="12174">
                  <c:v>85461.125000000087</c:v>
                </c:pt>
                <c:pt idx="12175">
                  <c:v>85463.125000000087</c:v>
                </c:pt>
                <c:pt idx="12176">
                  <c:v>85465.125000000087</c:v>
                </c:pt>
                <c:pt idx="12177">
                  <c:v>85467.125000000087</c:v>
                </c:pt>
                <c:pt idx="12178">
                  <c:v>85469.125000000087</c:v>
                </c:pt>
                <c:pt idx="12179">
                  <c:v>85471.125000000087</c:v>
                </c:pt>
                <c:pt idx="12180">
                  <c:v>85473.125000000087</c:v>
                </c:pt>
                <c:pt idx="12181">
                  <c:v>85475.125000000087</c:v>
                </c:pt>
                <c:pt idx="12182">
                  <c:v>85477.125000000087</c:v>
                </c:pt>
                <c:pt idx="12183">
                  <c:v>85479.125000000087</c:v>
                </c:pt>
                <c:pt idx="12184">
                  <c:v>85481.125000000087</c:v>
                </c:pt>
                <c:pt idx="12185">
                  <c:v>85503.562999999878</c:v>
                </c:pt>
                <c:pt idx="12186">
                  <c:v>85505.562999999878</c:v>
                </c:pt>
                <c:pt idx="12187">
                  <c:v>85507.562999999878</c:v>
                </c:pt>
                <c:pt idx="12188">
                  <c:v>85509.562999999878</c:v>
                </c:pt>
                <c:pt idx="12189">
                  <c:v>85511.562999999878</c:v>
                </c:pt>
                <c:pt idx="12190">
                  <c:v>85513.562999999878</c:v>
                </c:pt>
                <c:pt idx="12191">
                  <c:v>85515.562999999878</c:v>
                </c:pt>
                <c:pt idx="12192">
                  <c:v>85517.562999999878</c:v>
                </c:pt>
                <c:pt idx="12193">
                  <c:v>85519.562999999878</c:v>
                </c:pt>
                <c:pt idx="12194">
                  <c:v>85521.562999999878</c:v>
                </c:pt>
                <c:pt idx="12195">
                  <c:v>85523.562999999878</c:v>
                </c:pt>
                <c:pt idx="12196">
                  <c:v>85525.562999999878</c:v>
                </c:pt>
                <c:pt idx="12197">
                  <c:v>85527.562999999878</c:v>
                </c:pt>
                <c:pt idx="12198">
                  <c:v>85529.562999999878</c:v>
                </c:pt>
                <c:pt idx="12199">
                  <c:v>85531.562999999878</c:v>
                </c:pt>
                <c:pt idx="12200">
                  <c:v>85533.562999999878</c:v>
                </c:pt>
                <c:pt idx="12201">
                  <c:v>85535.562999999878</c:v>
                </c:pt>
                <c:pt idx="12202">
                  <c:v>85537.562999999878</c:v>
                </c:pt>
                <c:pt idx="12203">
                  <c:v>85539.562999999878</c:v>
                </c:pt>
                <c:pt idx="12204">
                  <c:v>85541.562999999878</c:v>
                </c:pt>
                <c:pt idx="12205">
                  <c:v>85543.562999999878</c:v>
                </c:pt>
                <c:pt idx="12206">
                  <c:v>85545.562999999878</c:v>
                </c:pt>
                <c:pt idx="12207">
                  <c:v>85547.562999999878</c:v>
                </c:pt>
                <c:pt idx="12208">
                  <c:v>85549.562999999878</c:v>
                </c:pt>
                <c:pt idx="12209">
                  <c:v>85551.562999999878</c:v>
                </c:pt>
                <c:pt idx="12210">
                  <c:v>85553.562999999878</c:v>
                </c:pt>
                <c:pt idx="12211">
                  <c:v>85555.562999999878</c:v>
                </c:pt>
                <c:pt idx="12212">
                  <c:v>85557.562999999878</c:v>
                </c:pt>
                <c:pt idx="12213">
                  <c:v>85559.562999999878</c:v>
                </c:pt>
                <c:pt idx="12214">
                  <c:v>85561.562999999878</c:v>
                </c:pt>
                <c:pt idx="12215">
                  <c:v>85563.562999999878</c:v>
                </c:pt>
                <c:pt idx="12216">
                  <c:v>85572.539000000004</c:v>
                </c:pt>
                <c:pt idx="12217">
                  <c:v>85574.539000000004</c:v>
                </c:pt>
                <c:pt idx="12218">
                  <c:v>85576.539000000004</c:v>
                </c:pt>
                <c:pt idx="12219">
                  <c:v>85578.539000000004</c:v>
                </c:pt>
                <c:pt idx="12220">
                  <c:v>85580.539000000004</c:v>
                </c:pt>
                <c:pt idx="12221">
                  <c:v>85582.539000000004</c:v>
                </c:pt>
                <c:pt idx="12222">
                  <c:v>85584.539000000004</c:v>
                </c:pt>
                <c:pt idx="12223">
                  <c:v>85586.539000000004</c:v>
                </c:pt>
                <c:pt idx="12224">
                  <c:v>85588.539000000004</c:v>
                </c:pt>
                <c:pt idx="12225">
                  <c:v>85590.539000000004</c:v>
                </c:pt>
                <c:pt idx="12226">
                  <c:v>85592.539000000004</c:v>
                </c:pt>
                <c:pt idx="12227">
                  <c:v>85594.539000000004</c:v>
                </c:pt>
                <c:pt idx="12228">
                  <c:v>85596.539000000004</c:v>
                </c:pt>
                <c:pt idx="12229">
                  <c:v>85598.539000000004</c:v>
                </c:pt>
                <c:pt idx="12230">
                  <c:v>85600.539000000004</c:v>
                </c:pt>
                <c:pt idx="12231">
                  <c:v>85602.539000000004</c:v>
                </c:pt>
                <c:pt idx="12232">
                  <c:v>85604.539000000004</c:v>
                </c:pt>
                <c:pt idx="12233">
                  <c:v>85606.539000000004</c:v>
                </c:pt>
                <c:pt idx="12234">
                  <c:v>85608.539000000004</c:v>
                </c:pt>
                <c:pt idx="12235">
                  <c:v>85610.539000000004</c:v>
                </c:pt>
                <c:pt idx="12236">
                  <c:v>85612.539000000004</c:v>
                </c:pt>
                <c:pt idx="12237">
                  <c:v>85614.539000000004</c:v>
                </c:pt>
                <c:pt idx="12238">
                  <c:v>85616.539000000004</c:v>
                </c:pt>
                <c:pt idx="12239">
                  <c:v>85618.539000000004</c:v>
                </c:pt>
                <c:pt idx="12240">
                  <c:v>85620.539000000004</c:v>
                </c:pt>
                <c:pt idx="12241">
                  <c:v>85622.539000000004</c:v>
                </c:pt>
                <c:pt idx="12242">
                  <c:v>85624.539000000004</c:v>
                </c:pt>
                <c:pt idx="12243">
                  <c:v>85626.539000000004</c:v>
                </c:pt>
                <c:pt idx="12244">
                  <c:v>85628.539000000004</c:v>
                </c:pt>
                <c:pt idx="12245">
                  <c:v>85630.539000000004</c:v>
                </c:pt>
                <c:pt idx="12246">
                  <c:v>85632.539000000004</c:v>
                </c:pt>
                <c:pt idx="12247">
                  <c:v>85634.539000000004</c:v>
                </c:pt>
                <c:pt idx="12248">
                  <c:v>85636.539000000004</c:v>
                </c:pt>
                <c:pt idx="12249">
                  <c:v>85638.539000000004</c:v>
                </c:pt>
                <c:pt idx="12250">
                  <c:v>85640.539000000004</c:v>
                </c:pt>
                <c:pt idx="12251">
                  <c:v>85642.539000000004</c:v>
                </c:pt>
                <c:pt idx="12252">
                  <c:v>85644.539000000004</c:v>
                </c:pt>
                <c:pt idx="12253">
                  <c:v>85646.539000000004</c:v>
                </c:pt>
                <c:pt idx="12254">
                  <c:v>85648.539000000004</c:v>
                </c:pt>
                <c:pt idx="12255">
                  <c:v>85650.539000000004</c:v>
                </c:pt>
                <c:pt idx="12256">
                  <c:v>85652.539000000004</c:v>
                </c:pt>
                <c:pt idx="12257">
                  <c:v>85654.539000000004</c:v>
                </c:pt>
                <c:pt idx="12258">
                  <c:v>85656.539000000004</c:v>
                </c:pt>
                <c:pt idx="12259">
                  <c:v>85658.539000000004</c:v>
                </c:pt>
                <c:pt idx="12260">
                  <c:v>85660.539000000004</c:v>
                </c:pt>
                <c:pt idx="12261">
                  <c:v>85662.539000000004</c:v>
                </c:pt>
                <c:pt idx="12262">
                  <c:v>85664.539000000004</c:v>
                </c:pt>
                <c:pt idx="12263">
                  <c:v>85666.539000000004</c:v>
                </c:pt>
                <c:pt idx="12264">
                  <c:v>85668.539000000004</c:v>
                </c:pt>
                <c:pt idx="12265">
                  <c:v>85670.539000000004</c:v>
                </c:pt>
                <c:pt idx="12266">
                  <c:v>85672.539000000004</c:v>
                </c:pt>
                <c:pt idx="12267">
                  <c:v>85674.539000000004</c:v>
                </c:pt>
                <c:pt idx="12268">
                  <c:v>85676.539000000004</c:v>
                </c:pt>
                <c:pt idx="12269">
                  <c:v>85678.539000000004</c:v>
                </c:pt>
                <c:pt idx="12270">
                  <c:v>85680.539000000004</c:v>
                </c:pt>
                <c:pt idx="12271">
                  <c:v>85682.539000000004</c:v>
                </c:pt>
                <c:pt idx="12272">
                  <c:v>85684.539000000004</c:v>
                </c:pt>
                <c:pt idx="12273">
                  <c:v>85686.539000000004</c:v>
                </c:pt>
                <c:pt idx="12274">
                  <c:v>85688.539000000004</c:v>
                </c:pt>
                <c:pt idx="12275">
                  <c:v>85690.539000000004</c:v>
                </c:pt>
                <c:pt idx="12276">
                  <c:v>85692.539000000004</c:v>
                </c:pt>
                <c:pt idx="12277">
                  <c:v>85694.539000000004</c:v>
                </c:pt>
                <c:pt idx="12278">
                  <c:v>85696.539000000004</c:v>
                </c:pt>
                <c:pt idx="12279">
                  <c:v>85698.539000000004</c:v>
                </c:pt>
                <c:pt idx="12280">
                  <c:v>85700.539000000004</c:v>
                </c:pt>
                <c:pt idx="12281">
                  <c:v>85702.539000000004</c:v>
                </c:pt>
                <c:pt idx="12282">
                  <c:v>85704.539000000004</c:v>
                </c:pt>
                <c:pt idx="12283">
                  <c:v>85706.539000000004</c:v>
                </c:pt>
                <c:pt idx="12284">
                  <c:v>85708.539000000004</c:v>
                </c:pt>
                <c:pt idx="12285">
                  <c:v>85710.539000000004</c:v>
                </c:pt>
                <c:pt idx="12286">
                  <c:v>85712.539000000004</c:v>
                </c:pt>
                <c:pt idx="12287">
                  <c:v>85714.539000000004</c:v>
                </c:pt>
                <c:pt idx="12288">
                  <c:v>85716.539000000004</c:v>
                </c:pt>
                <c:pt idx="12289">
                  <c:v>85718.539000000004</c:v>
                </c:pt>
                <c:pt idx="12290">
                  <c:v>85720.539000000004</c:v>
                </c:pt>
                <c:pt idx="12291">
                  <c:v>85722.539000000004</c:v>
                </c:pt>
                <c:pt idx="12292">
                  <c:v>85724.539000000004</c:v>
                </c:pt>
                <c:pt idx="12293">
                  <c:v>85726.539000000004</c:v>
                </c:pt>
                <c:pt idx="12294">
                  <c:v>85728.539000000004</c:v>
                </c:pt>
                <c:pt idx="12295">
                  <c:v>85730.539000000004</c:v>
                </c:pt>
                <c:pt idx="12296">
                  <c:v>85732.539000000004</c:v>
                </c:pt>
                <c:pt idx="12297">
                  <c:v>85734.539000000004</c:v>
                </c:pt>
                <c:pt idx="12298">
                  <c:v>85736.539000000004</c:v>
                </c:pt>
                <c:pt idx="12299">
                  <c:v>85738.539000000004</c:v>
                </c:pt>
                <c:pt idx="12300">
                  <c:v>85740.539000000004</c:v>
                </c:pt>
                <c:pt idx="12301">
                  <c:v>85742.539000000004</c:v>
                </c:pt>
                <c:pt idx="12302">
                  <c:v>85744.539000000004</c:v>
                </c:pt>
                <c:pt idx="12303">
                  <c:v>85746.539000000004</c:v>
                </c:pt>
                <c:pt idx="12304">
                  <c:v>85748.539000000004</c:v>
                </c:pt>
                <c:pt idx="12305">
                  <c:v>85750.539000000004</c:v>
                </c:pt>
                <c:pt idx="12306">
                  <c:v>85752.539000000004</c:v>
                </c:pt>
                <c:pt idx="12307">
                  <c:v>85754.539000000004</c:v>
                </c:pt>
                <c:pt idx="12308">
                  <c:v>85756.539000000004</c:v>
                </c:pt>
                <c:pt idx="12309">
                  <c:v>85758.539000000004</c:v>
                </c:pt>
                <c:pt idx="12310">
                  <c:v>85760.539000000004</c:v>
                </c:pt>
                <c:pt idx="12311">
                  <c:v>85762.539000000004</c:v>
                </c:pt>
                <c:pt idx="12312">
                  <c:v>85764.539000000004</c:v>
                </c:pt>
                <c:pt idx="12313">
                  <c:v>85766.539000000004</c:v>
                </c:pt>
                <c:pt idx="12314">
                  <c:v>85768.539000000004</c:v>
                </c:pt>
                <c:pt idx="12315">
                  <c:v>85770.539000000004</c:v>
                </c:pt>
                <c:pt idx="12316">
                  <c:v>85772.539000000004</c:v>
                </c:pt>
                <c:pt idx="12317">
                  <c:v>85774.539000000004</c:v>
                </c:pt>
                <c:pt idx="12318">
                  <c:v>85776.539000000004</c:v>
                </c:pt>
                <c:pt idx="12319">
                  <c:v>85778.539000000004</c:v>
                </c:pt>
                <c:pt idx="12320">
                  <c:v>85780.539000000004</c:v>
                </c:pt>
                <c:pt idx="12321">
                  <c:v>85782.539000000004</c:v>
                </c:pt>
                <c:pt idx="12322">
                  <c:v>85784.539000000004</c:v>
                </c:pt>
                <c:pt idx="12323">
                  <c:v>85786.539000000004</c:v>
                </c:pt>
                <c:pt idx="12324">
                  <c:v>85788.539000000004</c:v>
                </c:pt>
                <c:pt idx="12325">
                  <c:v>85790.539000000004</c:v>
                </c:pt>
                <c:pt idx="12326">
                  <c:v>85792.539000000004</c:v>
                </c:pt>
                <c:pt idx="12327">
                  <c:v>85794.539000000004</c:v>
                </c:pt>
                <c:pt idx="12328">
                  <c:v>85796.539000000004</c:v>
                </c:pt>
                <c:pt idx="12329">
                  <c:v>85798.539000000004</c:v>
                </c:pt>
                <c:pt idx="12330">
                  <c:v>85800.539000000004</c:v>
                </c:pt>
                <c:pt idx="12331">
                  <c:v>85802.539000000004</c:v>
                </c:pt>
                <c:pt idx="12332">
                  <c:v>85804.539000000004</c:v>
                </c:pt>
                <c:pt idx="12333">
                  <c:v>85806.539000000004</c:v>
                </c:pt>
                <c:pt idx="12334">
                  <c:v>85808.539000000004</c:v>
                </c:pt>
                <c:pt idx="12335">
                  <c:v>85810.539000000004</c:v>
                </c:pt>
                <c:pt idx="12336">
                  <c:v>85812.539000000004</c:v>
                </c:pt>
                <c:pt idx="12337">
                  <c:v>85814.539000000004</c:v>
                </c:pt>
                <c:pt idx="12338">
                  <c:v>85816.539000000004</c:v>
                </c:pt>
                <c:pt idx="12339">
                  <c:v>85818.539000000004</c:v>
                </c:pt>
                <c:pt idx="12340">
                  <c:v>85820.539000000004</c:v>
                </c:pt>
                <c:pt idx="12341">
                  <c:v>85822.539000000004</c:v>
                </c:pt>
                <c:pt idx="12342">
                  <c:v>85824.539000000004</c:v>
                </c:pt>
                <c:pt idx="12343">
                  <c:v>85826.539000000004</c:v>
                </c:pt>
                <c:pt idx="12344">
                  <c:v>85828.539000000004</c:v>
                </c:pt>
                <c:pt idx="12345">
                  <c:v>85830.539000000004</c:v>
                </c:pt>
                <c:pt idx="12346">
                  <c:v>85832.539000000004</c:v>
                </c:pt>
                <c:pt idx="12347">
                  <c:v>85834.539000000004</c:v>
                </c:pt>
                <c:pt idx="12348">
                  <c:v>85836.539000000004</c:v>
                </c:pt>
                <c:pt idx="12349">
                  <c:v>85838.539000000004</c:v>
                </c:pt>
                <c:pt idx="12350">
                  <c:v>85840.539000000004</c:v>
                </c:pt>
                <c:pt idx="12351">
                  <c:v>85842.539000000004</c:v>
                </c:pt>
                <c:pt idx="12352">
                  <c:v>85844.539000000004</c:v>
                </c:pt>
                <c:pt idx="12353">
                  <c:v>85846.539000000004</c:v>
                </c:pt>
                <c:pt idx="12354">
                  <c:v>85848.539000000004</c:v>
                </c:pt>
                <c:pt idx="12355">
                  <c:v>85850.539000000004</c:v>
                </c:pt>
                <c:pt idx="12356">
                  <c:v>85852.539000000004</c:v>
                </c:pt>
                <c:pt idx="12357">
                  <c:v>85854.539000000004</c:v>
                </c:pt>
                <c:pt idx="12358">
                  <c:v>85856.539000000004</c:v>
                </c:pt>
                <c:pt idx="12359">
                  <c:v>85858.539000000004</c:v>
                </c:pt>
                <c:pt idx="12360">
                  <c:v>85860.539000000004</c:v>
                </c:pt>
                <c:pt idx="12361">
                  <c:v>85862.539000000004</c:v>
                </c:pt>
                <c:pt idx="12362">
                  <c:v>85864.539000000004</c:v>
                </c:pt>
                <c:pt idx="12363">
                  <c:v>85866.539000000004</c:v>
                </c:pt>
                <c:pt idx="12364">
                  <c:v>85868.539000000004</c:v>
                </c:pt>
                <c:pt idx="12365">
                  <c:v>85870.539000000004</c:v>
                </c:pt>
                <c:pt idx="12366">
                  <c:v>85872.539000000004</c:v>
                </c:pt>
                <c:pt idx="12367">
                  <c:v>85874.539000000004</c:v>
                </c:pt>
                <c:pt idx="12368">
                  <c:v>85876.539000000004</c:v>
                </c:pt>
                <c:pt idx="12369">
                  <c:v>85878.539000000004</c:v>
                </c:pt>
                <c:pt idx="12370">
                  <c:v>85880.539000000004</c:v>
                </c:pt>
                <c:pt idx="12371">
                  <c:v>85882.539000000004</c:v>
                </c:pt>
                <c:pt idx="12372">
                  <c:v>85884.539000000004</c:v>
                </c:pt>
                <c:pt idx="12373">
                  <c:v>85886.539000000004</c:v>
                </c:pt>
                <c:pt idx="12374">
                  <c:v>85888.539000000004</c:v>
                </c:pt>
                <c:pt idx="12375">
                  <c:v>85890.539000000004</c:v>
                </c:pt>
                <c:pt idx="12376">
                  <c:v>85892.539000000004</c:v>
                </c:pt>
                <c:pt idx="12377">
                  <c:v>85894.539000000004</c:v>
                </c:pt>
                <c:pt idx="12378">
                  <c:v>85896.539000000004</c:v>
                </c:pt>
                <c:pt idx="12379">
                  <c:v>85898.539000000004</c:v>
                </c:pt>
                <c:pt idx="12380">
                  <c:v>85900.539000000004</c:v>
                </c:pt>
                <c:pt idx="12381">
                  <c:v>85902.539000000004</c:v>
                </c:pt>
                <c:pt idx="12382">
                  <c:v>85904.539000000004</c:v>
                </c:pt>
                <c:pt idx="12383">
                  <c:v>85906.539000000004</c:v>
                </c:pt>
                <c:pt idx="12384">
                  <c:v>85908.539000000004</c:v>
                </c:pt>
                <c:pt idx="12385">
                  <c:v>85910.539000000004</c:v>
                </c:pt>
                <c:pt idx="12386">
                  <c:v>85912.539000000004</c:v>
                </c:pt>
                <c:pt idx="12387">
                  <c:v>85914.539000000004</c:v>
                </c:pt>
                <c:pt idx="12388">
                  <c:v>85916.539000000004</c:v>
                </c:pt>
                <c:pt idx="12389">
                  <c:v>85918.539000000004</c:v>
                </c:pt>
                <c:pt idx="12390">
                  <c:v>85920.539000000004</c:v>
                </c:pt>
                <c:pt idx="12391">
                  <c:v>85922.539000000004</c:v>
                </c:pt>
                <c:pt idx="12392">
                  <c:v>85924.539000000004</c:v>
                </c:pt>
                <c:pt idx="12393">
                  <c:v>85926.539000000004</c:v>
                </c:pt>
                <c:pt idx="12394">
                  <c:v>85928.539000000004</c:v>
                </c:pt>
                <c:pt idx="12395">
                  <c:v>85930.539000000004</c:v>
                </c:pt>
                <c:pt idx="12396">
                  <c:v>85932.539000000004</c:v>
                </c:pt>
                <c:pt idx="12397">
                  <c:v>85934.539000000004</c:v>
                </c:pt>
                <c:pt idx="12398">
                  <c:v>85936.539000000004</c:v>
                </c:pt>
                <c:pt idx="12399">
                  <c:v>85938.539000000004</c:v>
                </c:pt>
                <c:pt idx="12400">
                  <c:v>85940.539000000004</c:v>
                </c:pt>
                <c:pt idx="12401">
                  <c:v>85942.539000000004</c:v>
                </c:pt>
                <c:pt idx="12402">
                  <c:v>85944.539000000004</c:v>
                </c:pt>
                <c:pt idx="12403">
                  <c:v>85946.539000000004</c:v>
                </c:pt>
                <c:pt idx="12404">
                  <c:v>85948.539000000004</c:v>
                </c:pt>
                <c:pt idx="12405">
                  <c:v>85950.539000000004</c:v>
                </c:pt>
                <c:pt idx="12406">
                  <c:v>85952.539000000004</c:v>
                </c:pt>
                <c:pt idx="12407">
                  <c:v>85954.539000000004</c:v>
                </c:pt>
                <c:pt idx="12408">
                  <c:v>85956.539000000004</c:v>
                </c:pt>
                <c:pt idx="12409">
                  <c:v>85958.539000000004</c:v>
                </c:pt>
                <c:pt idx="12410">
                  <c:v>85960.539000000004</c:v>
                </c:pt>
                <c:pt idx="12411">
                  <c:v>85962.539000000004</c:v>
                </c:pt>
                <c:pt idx="12412">
                  <c:v>85964.539000000004</c:v>
                </c:pt>
                <c:pt idx="12413">
                  <c:v>85966.539000000004</c:v>
                </c:pt>
                <c:pt idx="12414">
                  <c:v>85968.539000000004</c:v>
                </c:pt>
                <c:pt idx="12415">
                  <c:v>85970.539000000004</c:v>
                </c:pt>
                <c:pt idx="12416">
                  <c:v>85972.539000000004</c:v>
                </c:pt>
                <c:pt idx="12417">
                  <c:v>85974.539000000004</c:v>
                </c:pt>
                <c:pt idx="12418">
                  <c:v>85976.539000000004</c:v>
                </c:pt>
                <c:pt idx="12419">
                  <c:v>85978.539000000004</c:v>
                </c:pt>
                <c:pt idx="12420">
                  <c:v>85980.539000000004</c:v>
                </c:pt>
                <c:pt idx="12421">
                  <c:v>85982.539000000004</c:v>
                </c:pt>
                <c:pt idx="12422">
                  <c:v>85984.539000000004</c:v>
                </c:pt>
                <c:pt idx="12423">
                  <c:v>85986.539000000004</c:v>
                </c:pt>
                <c:pt idx="12424">
                  <c:v>85988.539000000004</c:v>
                </c:pt>
                <c:pt idx="12425">
                  <c:v>85990.539000000004</c:v>
                </c:pt>
                <c:pt idx="12426">
                  <c:v>85992.539000000004</c:v>
                </c:pt>
                <c:pt idx="12427">
                  <c:v>85994.539000000004</c:v>
                </c:pt>
                <c:pt idx="12428">
                  <c:v>85996.539000000004</c:v>
                </c:pt>
                <c:pt idx="12429">
                  <c:v>85998.539000000004</c:v>
                </c:pt>
                <c:pt idx="12430">
                  <c:v>86000.539000000004</c:v>
                </c:pt>
                <c:pt idx="12431">
                  <c:v>86002.539000000004</c:v>
                </c:pt>
                <c:pt idx="12432">
                  <c:v>86004.539000000004</c:v>
                </c:pt>
                <c:pt idx="12433">
                  <c:v>86006.539000000004</c:v>
                </c:pt>
                <c:pt idx="12434">
                  <c:v>86008.539000000004</c:v>
                </c:pt>
                <c:pt idx="12435">
                  <c:v>86010.539000000004</c:v>
                </c:pt>
                <c:pt idx="12436">
                  <c:v>86012.539000000004</c:v>
                </c:pt>
                <c:pt idx="12437">
                  <c:v>86014.539000000004</c:v>
                </c:pt>
                <c:pt idx="12438">
                  <c:v>86016.539000000004</c:v>
                </c:pt>
                <c:pt idx="12439">
                  <c:v>86018.539000000004</c:v>
                </c:pt>
                <c:pt idx="12440">
                  <c:v>86020.539000000004</c:v>
                </c:pt>
                <c:pt idx="12441">
                  <c:v>86022.539000000004</c:v>
                </c:pt>
                <c:pt idx="12442">
                  <c:v>86024.539000000004</c:v>
                </c:pt>
                <c:pt idx="12443">
                  <c:v>86026.539000000004</c:v>
                </c:pt>
                <c:pt idx="12444">
                  <c:v>86028.539000000004</c:v>
                </c:pt>
                <c:pt idx="12445">
                  <c:v>86030.539000000004</c:v>
                </c:pt>
                <c:pt idx="12446">
                  <c:v>86032.539000000004</c:v>
                </c:pt>
                <c:pt idx="12447">
                  <c:v>86034.539000000004</c:v>
                </c:pt>
                <c:pt idx="12448">
                  <c:v>86036.539000000004</c:v>
                </c:pt>
                <c:pt idx="12449">
                  <c:v>86038.539000000004</c:v>
                </c:pt>
                <c:pt idx="12450">
                  <c:v>86040.539000000004</c:v>
                </c:pt>
                <c:pt idx="12451">
                  <c:v>86042.539000000004</c:v>
                </c:pt>
                <c:pt idx="12452">
                  <c:v>86044.539000000004</c:v>
                </c:pt>
                <c:pt idx="12453">
                  <c:v>86046.539000000004</c:v>
                </c:pt>
                <c:pt idx="12454">
                  <c:v>86048.539000000004</c:v>
                </c:pt>
                <c:pt idx="12455">
                  <c:v>86050.539000000004</c:v>
                </c:pt>
                <c:pt idx="12456">
                  <c:v>86052.539000000004</c:v>
                </c:pt>
                <c:pt idx="12457">
                  <c:v>86054.539000000004</c:v>
                </c:pt>
                <c:pt idx="12458">
                  <c:v>86056.539000000004</c:v>
                </c:pt>
                <c:pt idx="12459">
                  <c:v>86058.539000000004</c:v>
                </c:pt>
                <c:pt idx="12460">
                  <c:v>86060.539000000004</c:v>
                </c:pt>
                <c:pt idx="12461">
                  <c:v>86062.539000000004</c:v>
                </c:pt>
                <c:pt idx="12462">
                  <c:v>86064.539000000004</c:v>
                </c:pt>
                <c:pt idx="12463">
                  <c:v>86066.539000000004</c:v>
                </c:pt>
                <c:pt idx="12464">
                  <c:v>86068.539000000004</c:v>
                </c:pt>
                <c:pt idx="12465">
                  <c:v>86070.539000000004</c:v>
                </c:pt>
                <c:pt idx="12466">
                  <c:v>86072.539000000004</c:v>
                </c:pt>
                <c:pt idx="12467">
                  <c:v>86074.539000000004</c:v>
                </c:pt>
                <c:pt idx="12468">
                  <c:v>86076.539000000004</c:v>
                </c:pt>
                <c:pt idx="12469">
                  <c:v>86078.539000000004</c:v>
                </c:pt>
                <c:pt idx="12470">
                  <c:v>86080.539000000004</c:v>
                </c:pt>
                <c:pt idx="12471">
                  <c:v>86082.539000000004</c:v>
                </c:pt>
                <c:pt idx="12472">
                  <c:v>86084.539000000004</c:v>
                </c:pt>
                <c:pt idx="12473">
                  <c:v>86086.539000000004</c:v>
                </c:pt>
                <c:pt idx="12474">
                  <c:v>86088.539000000004</c:v>
                </c:pt>
                <c:pt idx="12475">
                  <c:v>86090.539000000004</c:v>
                </c:pt>
                <c:pt idx="12476">
                  <c:v>86092.539000000004</c:v>
                </c:pt>
                <c:pt idx="12477">
                  <c:v>86094.539000000004</c:v>
                </c:pt>
                <c:pt idx="12478">
                  <c:v>86096.539000000004</c:v>
                </c:pt>
                <c:pt idx="12479">
                  <c:v>86098.539000000004</c:v>
                </c:pt>
                <c:pt idx="12480">
                  <c:v>86100.539000000004</c:v>
                </c:pt>
                <c:pt idx="12481">
                  <c:v>86102.539000000004</c:v>
                </c:pt>
                <c:pt idx="12482">
                  <c:v>86104.539000000004</c:v>
                </c:pt>
                <c:pt idx="12483">
                  <c:v>86106.539000000004</c:v>
                </c:pt>
                <c:pt idx="12484">
                  <c:v>86108.539000000004</c:v>
                </c:pt>
                <c:pt idx="12485">
                  <c:v>86110.539000000004</c:v>
                </c:pt>
                <c:pt idx="12486">
                  <c:v>86112.539000000004</c:v>
                </c:pt>
                <c:pt idx="12487">
                  <c:v>86114.539000000004</c:v>
                </c:pt>
                <c:pt idx="12488">
                  <c:v>86116.539000000004</c:v>
                </c:pt>
                <c:pt idx="12489">
                  <c:v>86118.539000000004</c:v>
                </c:pt>
                <c:pt idx="12490">
                  <c:v>86120.539000000004</c:v>
                </c:pt>
                <c:pt idx="12491">
                  <c:v>86122.539000000004</c:v>
                </c:pt>
                <c:pt idx="12492">
                  <c:v>86124.539000000004</c:v>
                </c:pt>
                <c:pt idx="12493">
                  <c:v>86126.539000000004</c:v>
                </c:pt>
                <c:pt idx="12494">
                  <c:v>86128.539000000004</c:v>
                </c:pt>
                <c:pt idx="12495">
                  <c:v>86130.539000000004</c:v>
                </c:pt>
                <c:pt idx="12496">
                  <c:v>86132.539000000004</c:v>
                </c:pt>
                <c:pt idx="12497">
                  <c:v>86134.539000000004</c:v>
                </c:pt>
                <c:pt idx="12498">
                  <c:v>86136.539000000004</c:v>
                </c:pt>
                <c:pt idx="12499">
                  <c:v>86138.539000000004</c:v>
                </c:pt>
                <c:pt idx="12500">
                  <c:v>86140.539000000004</c:v>
                </c:pt>
                <c:pt idx="12501">
                  <c:v>86142.539000000004</c:v>
                </c:pt>
                <c:pt idx="12502">
                  <c:v>86144.539000000004</c:v>
                </c:pt>
                <c:pt idx="12503">
                  <c:v>86146.539000000004</c:v>
                </c:pt>
                <c:pt idx="12504">
                  <c:v>86148.539000000004</c:v>
                </c:pt>
                <c:pt idx="12505">
                  <c:v>86150.539000000004</c:v>
                </c:pt>
                <c:pt idx="12506">
                  <c:v>86152.539000000004</c:v>
                </c:pt>
                <c:pt idx="12507">
                  <c:v>86154.539000000004</c:v>
                </c:pt>
                <c:pt idx="12508">
                  <c:v>86156.539000000004</c:v>
                </c:pt>
                <c:pt idx="12509">
                  <c:v>86158.539000000004</c:v>
                </c:pt>
                <c:pt idx="12510">
                  <c:v>86160.539000000004</c:v>
                </c:pt>
                <c:pt idx="12511">
                  <c:v>86162.539000000004</c:v>
                </c:pt>
                <c:pt idx="12512">
                  <c:v>86164.539000000004</c:v>
                </c:pt>
                <c:pt idx="12513">
                  <c:v>86166.539000000004</c:v>
                </c:pt>
                <c:pt idx="12514">
                  <c:v>86168.539000000004</c:v>
                </c:pt>
                <c:pt idx="12515">
                  <c:v>86170.539000000004</c:v>
                </c:pt>
                <c:pt idx="12516">
                  <c:v>86172.539000000004</c:v>
                </c:pt>
                <c:pt idx="12517">
                  <c:v>86174.539000000004</c:v>
                </c:pt>
                <c:pt idx="12518">
                  <c:v>86176.539000000004</c:v>
                </c:pt>
                <c:pt idx="12519">
                  <c:v>86178.539000000004</c:v>
                </c:pt>
                <c:pt idx="12520">
                  <c:v>86180.539000000004</c:v>
                </c:pt>
                <c:pt idx="12521">
                  <c:v>86182.539000000004</c:v>
                </c:pt>
                <c:pt idx="12522">
                  <c:v>86184.539000000004</c:v>
                </c:pt>
                <c:pt idx="12523">
                  <c:v>86186.539000000004</c:v>
                </c:pt>
                <c:pt idx="12524">
                  <c:v>86188.539000000004</c:v>
                </c:pt>
                <c:pt idx="12525">
                  <c:v>86190.539000000004</c:v>
                </c:pt>
                <c:pt idx="12526">
                  <c:v>86192.539000000004</c:v>
                </c:pt>
                <c:pt idx="12527">
                  <c:v>86194.539000000004</c:v>
                </c:pt>
                <c:pt idx="12528">
                  <c:v>86196.539000000004</c:v>
                </c:pt>
                <c:pt idx="12529">
                  <c:v>86198.539000000004</c:v>
                </c:pt>
                <c:pt idx="12530">
                  <c:v>86200.539000000004</c:v>
                </c:pt>
                <c:pt idx="12531">
                  <c:v>86202.539000000004</c:v>
                </c:pt>
                <c:pt idx="12532">
                  <c:v>86204.539000000004</c:v>
                </c:pt>
                <c:pt idx="12533">
                  <c:v>86206.539000000004</c:v>
                </c:pt>
                <c:pt idx="12534">
                  <c:v>86208.539000000004</c:v>
                </c:pt>
                <c:pt idx="12535">
                  <c:v>86210.539000000004</c:v>
                </c:pt>
                <c:pt idx="12536">
                  <c:v>86212.539000000004</c:v>
                </c:pt>
                <c:pt idx="12537">
                  <c:v>86214.539000000004</c:v>
                </c:pt>
                <c:pt idx="12538">
                  <c:v>86216.539000000004</c:v>
                </c:pt>
                <c:pt idx="12539">
                  <c:v>86218.539000000004</c:v>
                </c:pt>
                <c:pt idx="12540">
                  <c:v>86220.539000000004</c:v>
                </c:pt>
                <c:pt idx="12541">
                  <c:v>86222.539000000004</c:v>
                </c:pt>
                <c:pt idx="12542">
                  <c:v>86224.539000000004</c:v>
                </c:pt>
                <c:pt idx="12543">
                  <c:v>86226.539000000004</c:v>
                </c:pt>
                <c:pt idx="12544">
                  <c:v>86228.539000000004</c:v>
                </c:pt>
                <c:pt idx="12545">
                  <c:v>86230.539000000004</c:v>
                </c:pt>
                <c:pt idx="12546">
                  <c:v>86232.539000000004</c:v>
                </c:pt>
                <c:pt idx="12547">
                  <c:v>86234.539000000004</c:v>
                </c:pt>
                <c:pt idx="12548">
                  <c:v>86236.539000000004</c:v>
                </c:pt>
                <c:pt idx="12549">
                  <c:v>86238.539000000004</c:v>
                </c:pt>
                <c:pt idx="12550">
                  <c:v>86240.539000000004</c:v>
                </c:pt>
                <c:pt idx="12551">
                  <c:v>86242.539000000004</c:v>
                </c:pt>
                <c:pt idx="12552">
                  <c:v>86244.539000000004</c:v>
                </c:pt>
                <c:pt idx="12553">
                  <c:v>86246.539000000004</c:v>
                </c:pt>
                <c:pt idx="12554">
                  <c:v>86248.539000000004</c:v>
                </c:pt>
                <c:pt idx="12555">
                  <c:v>86250.539000000004</c:v>
                </c:pt>
                <c:pt idx="12556">
                  <c:v>86252.539000000004</c:v>
                </c:pt>
                <c:pt idx="12557">
                  <c:v>86254.539000000004</c:v>
                </c:pt>
                <c:pt idx="12558">
                  <c:v>86256.539000000004</c:v>
                </c:pt>
                <c:pt idx="12559">
                  <c:v>86258.539000000004</c:v>
                </c:pt>
                <c:pt idx="12560">
                  <c:v>86260.539000000004</c:v>
                </c:pt>
                <c:pt idx="12561">
                  <c:v>86262.539000000004</c:v>
                </c:pt>
                <c:pt idx="12562">
                  <c:v>86264.539000000004</c:v>
                </c:pt>
                <c:pt idx="12563">
                  <c:v>86266.539000000004</c:v>
                </c:pt>
                <c:pt idx="12564">
                  <c:v>86268.539000000004</c:v>
                </c:pt>
                <c:pt idx="12565">
                  <c:v>86270.539000000004</c:v>
                </c:pt>
                <c:pt idx="12566">
                  <c:v>86272.539000000004</c:v>
                </c:pt>
                <c:pt idx="12567">
                  <c:v>86274.539000000004</c:v>
                </c:pt>
                <c:pt idx="12568">
                  <c:v>86276.539000000004</c:v>
                </c:pt>
                <c:pt idx="12569">
                  <c:v>86278.539000000004</c:v>
                </c:pt>
                <c:pt idx="12570">
                  <c:v>86280.539000000004</c:v>
                </c:pt>
                <c:pt idx="12571">
                  <c:v>86282.539000000004</c:v>
                </c:pt>
                <c:pt idx="12572">
                  <c:v>86284.539000000004</c:v>
                </c:pt>
                <c:pt idx="12573">
                  <c:v>86286.539000000004</c:v>
                </c:pt>
                <c:pt idx="12574">
                  <c:v>86288.539000000004</c:v>
                </c:pt>
                <c:pt idx="12575">
                  <c:v>86290.539000000004</c:v>
                </c:pt>
                <c:pt idx="12576">
                  <c:v>86292.539000000004</c:v>
                </c:pt>
                <c:pt idx="12577">
                  <c:v>86294.539000000004</c:v>
                </c:pt>
                <c:pt idx="12578">
                  <c:v>86296.539000000004</c:v>
                </c:pt>
                <c:pt idx="12579">
                  <c:v>86298.539000000004</c:v>
                </c:pt>
                <c:pt idx="12580">
                  <c:v>86300.539000000004</c:v>
                </c:pt>
                <c:pt idx="12581">
                  <c:v>86302.539000000004</c:v>
                </c:pt>
                <c:pt idx="12582">
                  <c:v>86304.539000000004</c:v>
                </c:pt>
                <c:pt idx="12583">
                  <c:v>86306.539000000004</c:v>
                </c:pt>
                <c:pt idx="12584">
                  <c:v>86308.539000000004</c:v>
                </c:pt>
                <c:pt idx="12585">
                  <c:v>86310.539000000004</c:v>
                </c:pt>
                <c:pt idx="12586">
                  <c:v>86312.539000000004</c:v>
                </c:pt>
                <c:pt idx="12587">
                  <c:v>86314.539000000004</c:v>
                </c:pt>
                <c:pt idx="12588">
                  <c:v>86316.539000000004</c:v>
                </c:pt>
                <c:pt idx="12589">
                  <c:v>86318.539000000004</c:v>
                </c:pt>
                <c:pt idx="12590">
                  <c:v>86320.539000000004</c:v>
                </c:pt>
                <c:pt idx="12591">
                  <c:v>86322.539000000004</c:v>
                </c:pt>
                <c:pt idx="12592">
                  <c:v>86324.539000000004</c:v>
                </c:pt>
                <c:pt idx="12593">
                  <c:v>86326.539000000004</c:v>
                </c:pt>
                <c:pt idx="12594">
                  <c:v>86328.539000000004</c:v>
                </c:pt>
                <c:pt idx="12595">
                  <c:v>86330.539000000004</c:v>
                </c:pt>
                <c:pt idx="12596">
                  <c:v>86332.539000000004</c:v>
                </c:pt>
                <c:pt idx="12597">
                  <c:v>86334.539000000004</c:v>
                </c:pt>
                <c:pt idx="12598">
                  <c:v>86336.539000000004</c:v>
                </c:pt>
                <c:pt idx="12599">
                  <c:v>86338.539000000004</c:v>
                </c:pt>
                <c:pt idx="12600">
                  <c:v>86340.539000000004</c:v>
                </c:pt>
                <c:pt idx="12601">
                  <c:v>86342.539000000004</c:v>
                </c:pt>
                <c:pt idx="12602">
                  <c:v>86344.539000000004</c:v>
                </c:pt>
                <c:pt idx="12603">
                  <c:v>86346.539000000004</c:v>
                </c:pt>
                <c:pt idx="12604">
                  <c:v>86348.539000000004</c:v>
                </c:pt>
                <c:pt idx="12605">
                  <c:v>86350.539000000004</c:v>
                </c:pt>
                <c:pt idx="12606">
                  <c:v>86352.539000000004</c:v>
                </c:pt>
                <c:pt idx="12607">
                  <c:v>86354.539000000004</c:v>
                </c:pt>
                <c:pt idx="12608">
                  <c:v>86356.539000000004</c:v>
                </c:pt>
                <c:pt idx="12609">
                  <c:v>86358.539000000004</c:v>
                </c:pt>
                <c:pt idx="12610">
                  <c:v>86360.539000000004</c:v>
                </c:pt>
                <c:pt idx="12611">
                  <c:v>86362.539000000004</c:v>
                </c:pt>
                <c:pt idx="12612">
                  <c:v>86364.539000000004</c:v>
                </c:pt>
                <c:pt idx="12613">
                  <c:v>86366.539000000004</c:v>
                </c:pt>
                <c:pt idx="12614">
                  <c:v>86368.539000000004</c:v>
                </c:pt>
                <c:pt idx="12615">
                  <c:v>86370.539000000004</c:v>
                </c:pt>
                <c:pt idx="12616">
                  <c:v>86372.539000000004</c:v>
                </c:pt>
                <c:pt idx="12617">
                  <c:v>86374.539000000004</c:v>
                </c:pt>
                <c:pt idx="12618">
                  <c:v>86376.539000000004</c:v>
                </c:pt>
                <c:pt idx="12619">
                  <c:v>86378.539000000004</c:v>
                </c:pt>
                <c:pt idx="12620">
                  <c:v>86380.539000000004</c:v>
                </c:pt>
                <c:pt idx="12621">
                  <c:v>86382.539000000004</c:v>
                </c:pt>
                <c:pt idx="12622">
                  <c:v>86384.539000000004</c:v>
                </c:pt>
                <c:pt idx="12623">
                  <c:v>86386.539000000004</c:v>
                </c:pt>
                <c:pt idx="12624">
                  <c:v>86388.539000000004</c:v>
                </c:pt>
                <c:pt idx="12625">
                  <c:v>86390.539000000004</c:v>
                </c:pt>
                <c:pt idx="12626">
                  <c:v>86392.539000000004</c:v>
                </c:pt>
                <c:pt idx="12627">
                  <c:v>86394.539000000004</c:v>
                </c:pt>
                <c:pt idx="12628">
                  <c:v>86396.539000000004</c:v>
                </c:pt>
                <c:pt idx="12629">
                  <c:v>86398.539000000004</c:v>
                </c:pt>
                <c:pt idx="12630">
                  <c:v>86400.539000000004</c:v>
                </c:pt>
                <c:pt idx="12631">
                  <c:v>86402.539000000004</c:v>
                </c:pt>
                <c:pt idx="12632">
                  <c:v>86404.539000000004</c:v>
                </c:pt>
                <c:pt idx="12633">
                  <c:v>86406.539000000004</c:v>
                </c:pt>
                <c:pt idx="12634">
                  <c:v>86408.539000000004</c:v>
                </c:pt>
                <c:pt idx="12635">
                  <c:v>86410.539000000004</c:v>
                </c:pt>
                <c:pt idx="12636">
                  <c:v>86412.539000000004</c:v>
                </c:pt>
                <c:pt idx="12637">
                  <c:v>86414.539000000004</c:v>
                </c:pt>
                <c:pt idx="12638">
                  <c:v>86416.539000000004</c:v>
                </c:pt>
                <c:pt idx="12639">
                  <c:v>86418.539000000004</c:v>
                </c:pt>
                <c:pt idx="12640">
                  <c:v>86420.539000000004</c:v>
                </c:pt>
                <c:pt idx="12641">
                  <c:v>86422.539000000004</c:v>
                </c:pt>
                <c:pt idx="12642">
                  <c:v>86424.539000000004</c:v>
                </c:pt>
                <c:pt idx="12643">
                  <c:v>86426.539000000004</c:v>
                </c:pt>
                <c:pt idx="12644">
                  <c:v>86428.539000000004</c:v>
                </c:pt>
                <c:pt idx="12645">
                  <c:v>86430.539000000004</c:v>
                </c:pt>
                <c:pt idx="12646">
                  <c:v>86432.539000000004</c:v>
                </c:pt>
                <c:pt idx="12647">
                  <c:v>86434.539000000004</c:v>
                </c:pt>
                <c:pt idx="12648">
                  <c:v>86436.539000000004</c:v>
                </c:pt>
                <c:pt idx="12649">
                  <c:v>86438.539000000004</c:v>
                </c:pt>
                <c:pt idx="12650">
                  <c:v>86440.539000000004</c:v>
                </c:pt>
                <c:pt idx="12651">
                  <c:v>86442.539000000004</c:v>
                </c:pt>
                <c:pt idx="12652">
                  <c:v>86444.539000000004</c:v>
                </c:pt>
                <c:pt idx="12653">
                  <c:v>86446.539000000004</c:v>
                </c:pt>
                <c:pt idx="12654">
                  <c:v>86448.539000000004</c:v>
                </c:pt>
                <c:pt idx="12655">
                  <c:v>86450.539000000004</c:v>
                </c:pt>
                <c:pt idx="12656">
                  <c:v>86452.539000000004</c:v>
                </c:pt>
                <c:pt idx="12657">
                  <c:v>86454.539000000004</c:v>
                </c:pt>
                <c:pt idx="12658">
                  <c:v>86456.539000000004</c:v>
                </c:pt>
                <c:pt idx="12659">
                  <c:v>86458.539000000004</c:v>
                </c:pt>
                <c:pt idx="12660">
                  <c:v>86460.539000000004</c:v>
                </c:pt>
                <c:pt idx="12661">
                  <c:v>86462.539000000004</c:v>
                </c:pt>
                <c:pt idx="12662">
                  <c:v>86464.539000000004</c:v>
                </c:pt>
                <c:pt idx="12663">
                  <c:v>86466.539000000004</c:v>
                </c:pt>
                <c:pt idx="12664">
                  <c:v>86468.539000000004</c:v>
                </c:pt>
                <c:pt idx="12665">
                  <c:v>86470.539000000004</c:v>
                </c:pt>
                <c:pt idx="12666">
                  <c:v>86472.539000000004</c:v>
                </c:pt>
                <c:pt idx="12667">
                  <c:v>86474.539000000004</c:v>
                </c:pt>
                <c:pt idx="12668">
                  <c:v>86476.539000000004</c:v>
                </c:pt>
                <c:pt idx="12669">
                  <c:v>86478.539000000004</c:v>
                </c:pt>
                <c:pt idx="12670">
                  <c:v>86480.539000000004</c:v>
                </c:pt>
                <c:pt idx="12671">
                  <c:v>86482.539000000004</c:v>
                </c:pt>
                <c:pt idx="12672">
                  <c:v>86484.539000000004</c:v>
                </c:pt>
                <c:pt idx="12673">
                  <c:v>86486.539000000004</c:v>
                </c:pt>
                <c:pt idx="12674">
                  <c:v>86488.539000000004</c:v>
                </c:pt>
                <c:pt idx="12675">
                  <c:v>86490.539000000004</c:v>
                </c:pt>
                <c:pt idx="12676">
                  <c:v>86492.539000000004</c:v>
                </c:pt>
                <c:pt idx="12677">
                  <c:v>86494.539000000004</c:v>
                </c:pt>
                <c:pt idx="12678">
                  <c:v>86496.539000000004</c:v>
                </c:pt>
                <c:pt idx="12679">
                  <c:v>86498.539000000004</c:v>
                </c:pt>
                <c:pt idx="12680">
                  <c:v>86500.539000000004</c:v>
                </c:pt>
                <c:pt idx="12681">
                  <c:v>86502.539000000004</c:v>
                </c:pt>
                <c:pt idx="12682">
                  <c:v>86504.539000000004</c:v>
                </c:pt>
                <c:pt idx="12683">
                  <c:v>86506.539000000004</c:v>
                </c:pt>
                <c:pt idx="12684">
                  <c:v>86508.539000000004</c:v>
                </c:pt>
                <c:pt idx="12685">
                  <c:v>86510.539000000004</c:v>
                </c:pt>
                <c:pt idx="12686">
                  <c:v>86512.539000000004</c:v>
                </c:pt>
                <c:pt idx="12687">
                  <c:v>86514.539000000004</c:v>
                </c:pt>
                <c:pt idx="12688">
                  <c:v>86516.539000000004</c:v>
                </c:pt>
                <c:pt idx="12689">
                  <c:v>86518.539000000004</c:v>
                </c:pt>
                <c:pt idx="12690">
                  <c:v>86520.539000000004</c:v>
                </c:pt>
                <c:pt idx="12691">
                  <c:v>86522.539000000004</c:v>
                </c:pt>
                <c:pt idx="12692">
                  <c:v>86524.539000000004</c:v>
                </c:pt>
                <c:pt idx="12693">
                  <c:v>86526.539000000004</c:v>
                </c:pt>
                <c:pt idx="12694">
                  <c:v>86528.539000000004</c:v>
                </c:pt>
                <c:pt idx="12695">
                  <c:v>86530.539000000004</c:v>
                </c:pt>
                <c:pt idx="12696">
                  <c:v>86532.539000000004</c:v>
                </c:pt>
                <c:pt idx="12697">
                  <c:v>86534.539000000004</c:v>
                </c:pt>
                <c:pt idx="12698">
                  <c:v>86536.539000000004</c:v>
                </c:pt>
                <c:pt idx="12699">
                  <c:v>86538.539000000004</c:v>
                </c:pt>
                <c:pt idx="12700">
                  <c:v>86540.539000000004</c:v>
                </c:pt>
                <c:pt idx="12701">
                  <c:v>86542.539000000004</c:v>
                </c:pt>
                <c:pt idx="12702">
                  <c:v>86544.539000000004</c:v>
                </c:pt>
                <c:pt idx="12703">
                  <c:v>86546.539000000004</c:v>
                </c:pt>
                <c:pt idx="12704">
                  <c:v>86548.539000000004</c:v>
                </c:pt>
                <c:pt idx="12705">
                  <c:v>86550.539000000004</c:v>
                </c:pt>
                <c:pt idx="12706">
                  <c:v>86552.539000000004</c:v>
                </c:pt>
                <c:pt idx="12707">
                  <c:v>86554.539000000004</c:v>
                </c:pt>
                <c:pt idx="12708">
                  <c:v>86556.539000000004</c:v>
                </c:pt>
                <c:pt idx="12709">
                  <c:v>86558.539000000004</c:v>
                </c:pt>
                <c:pt idx="12710">
                  <c:v>86560.539000000004</c:v>
                </c:pt>
                <c:pt idx="12711">
                  <c:v>86562.539000000004</c:v>
                </c:pt>
                <c:pt idx="12712">
                  <c:v>86564.539000000004</c:v>
                </c:pt>
                <c:pt idx="12713">
                  <c:v>86566.539000000004</c:v>
                </c:pt>
                <c:pt idx="12714">
                  <c:v>86568.539000000004</c:v>
                </c:pt>
                <c:pt idx="12715">
                  <c:v>86570.539000000004</c:v>
                </c:pt>
                <c:pt idx="12716">
                  <c:v>86572.539000000004</c:v>
                </c:pt>
                <c:pt idx="12717">
                  <c:v>86574.539000000004</c:v>
                </c:pt>
                <c:pt idx="12718">
                  <c:v>86576.539000000004</c:v>
                </c:pt>
                <c:pt idx="12719">
                  <c:v>86578.539000000004</c:v>
                </c:pt>
                <c:pt idx="12720">
                  <c:v>86580.539000000004</c:v>
                </c:pt>
                <c:pt idx="12721">
                  <c:v>86582.539000000004</c:v>
                </c:pt>
                <c:pt idx="12722">
                  <c:v>86584.539000000004</c:v>
                </c:pt>
                <c:pt idx="12723">
                  <c:v>86586.539000000004</c:v>
                </c:pt>
                <c:pt idx="12724">
                  <c:v>86588.539000000004</c:v>
                </c:pt>
                <c:pt idx="12725">
                  <c:v>86590.539000000004</c:v>
                </c:pt>
                <c:pt idx="12726">
                  <c:v>86592.539000000004</c:v>
                </c:pt>
                <c:pt idx="12727">
                  <c:v>86594.539000000004</c:v>
                </c:pt>
                <c:pt idx="12728">
                  <c:v>86596.539000000004</c:v>
                </c:pt>
                <c:pt idx="12729">
                  <c:v>86598.539000000004</c:v>
                </c:pt>
                <c:pt idx="12730">
                  <c:v>86600.539000000004</c:v>
                </c:pt>
                <c:pt idx="12731">
                  <c:v>86602.539000000004</c:v>
                </c:pt>
                <c:pt idx="12732">
                  <c:v>86604.539000000004</c:v>
                </c:pt>
                <c:pt idx="12733">
                  <c:v>86606.539000000004</c:v>
                </c:pt>
                <c:pt idx="12734">
                  <c:v>86608.539000000004</c:v>
                </c:pt>
                <c:pt idx="12735">
                  <c:v>86610.539000000004</c:v>
                </c:pt>
                <c:pt idx="12736">
                  <c:v>86612.539000000004</c:v>
                </c:pt>
                <c:pt idx="12737">
                  <c:v>86614.539000000004</c:v>
                </c:pt>
                <c:pt idx="12738">
                  <c:v>86616.539000000004</c:v>
                </c:pt>
                <c:pt idx="12739">
                  <c:v>86618.539000000004</c:v>
                </c:pt>
                <c:pt idx="12740">
                  <c:v>86620.539000000004</c:v>
                </c:pt>
                <c:pt idx="12741">
                  <c:v>86622.539000000004</c:v>
                </c:pt>
                <c:pt idx="12742">
                  <c:v>86624.539000000004</c:v>
                </c:pt>
                <c:pt idx="12743">
                  <c:v>86626.539000000004</c:v>
                </c:pt>
                <c:pt idx="12744">
                  <c:v>86628.539000000004</c:v>
                </c:pt>
                <c:pt idx="12745">
                  <c:v>86630.539000000004</c:v>
                </c:pt>
                <c:pt idx="12746">
                  <c:v>86632.539000000004</c:v>
                </c:pt>
                <c:pt idx="12747">
                  <c:v>86634.539000000004</c:v>
                </c:pt>
                <c:pt idx="12748">
                  <c:v>86636.539000000004</c:v>
                </c:pt>
                <c:pt idx="12749">
                  <c:v>86638.539000000004</c:v>
                </c:pt>
                <c:pt idx="12750">
                  <c:v>86640.539000000004</c:v>
                </c:pt>
                <c:pt idx="12751">
                  <c:v>86642.539000000004</c:v>
                </c:pt>
                <c:pt idx="12752">
                  <c:v>86644.539000000004</c:v>
                </c:pt>
                <c:pt idx="12753">
                  <c:v>86646.539000000004</c:v>
                </c:pt>
                <c:pt idx="12754">
                  <c:v>86648.539000000004</c:v>
                </c:pt>
                <c:pt idx="12755">
                  <c:v>86650.539000000004</c:v>
                </c:pt>
                <c:pt idx="12756">
                  <c:v>86652.539000000004</c:v>
                </c:pt>
                <c:pt idx="12757">
                  <c:v>86654.539000000004</c:v>
                </c:pt>
                <c:pt idx="12758">
                  <c:v>86656.539000000004</c:v>
                </c:pt>
                <c:pt idx="12759">
                  <c:v>86658.539000000004</c:v>
                </c:pt>
                <c:pt idx="12760">
                  <c:v>86660.539000000004</c:v>
                </c:pt>
                <c:pt idx="12761">
                  <c:v>86662.539000000004</c:v>
                </c:pt>
                <c:pt idx="12762">
                  <c:v>86664.539000000004</c:v>
                </c:pt>
                <c:pt idx="12763">
                  <c:v>86666.539000000004</c:v>
                </c:pt>
                <c:pt idx="12764">
                  <c:v>86668.539000000004</c:v>
                </c:pt>
                <c:pt idx="12765">
                  <c:v>86670.539000000004</c:v>
                </c:pt>
                <c:pt idx="12766">
                  <c:v>86672.539000000004</c:v>
                </c:pt>
                <c:pt idx="12767">
                  <c:v>86674.539000000004</c:v>
                </c:pt>
                <c:pt idx="12768">
                  <c:v>86676.539000000004</c:v>
                </c:pt>
                <c:pt idx="12769">
                  <c:v>86678.539000000004</c:v>
                </c:pt>
                <c:pt idx="12770">
                  <c:v>86680.539000000004</c:v>
                </c:pt>
                <c:pt idx="12771">
                  <c:v>86682.539000000004</c:v>
                </c:pt>
                <c:pt idx="12772">
                  <c:v>86684.539000000004</c:v>
                </c:pt>
                <c:pt idx="12773">
                  <c:v>86686.539000000004</c:v>
                </c:pt>
                <c:pt idx="12774">
                  <c:v>86688.539000000004</c:v>
                </c:pt>
                <c:pt idx="12775">
                  <c:v>86690.539000000004</c:v>
                </c:pt>
                <c:pt idx="12776">
                  <c:v>86692.539000000004</c:v>
                </c:pt>
                <c:pt idx="12777">
                  <c:v>86694.539000000004</c:v>
                </c:pt>
                <c:pt idx="12778">
                  <c:v>86696.539000000004</c:v>
                </c:pt>
                <c:pt idx="12779">
                  <c:v>86698.539000000004</c:v>
                </c:pt>
                <c:pt idx="12780">
                  <c:v>86700.539000000004</c:v>
                </c:pt>
                <c:pt idx="12781">
                  <c:v>86702.539000000004</c:v>
                </c:pt>
                <c:pt idx="12782">
                  <c:v>86704.539000000004</c:v>
                </c:pt>
                <c:pt idx="12783">
                  <c:v>86706.539000000004</c:v>
                </c:pt>
                <c:pt idx="12784">
                  <c:v>86708.539000000004</c:v>
                </c:pt>
                <c:pt idx="12785">
                  <c:v>86710.539000000004</c:v>
                </c:pt>
                <c:pt idx="12786">
                  <c:v>86712.539000000004</c:v>
                </c:pt>
                <c:pt idx="12787">
                  <c:v>86714.539000000004</c:v>
                </c:pt>
                <c:pt idx="12788">
                  <c:v>86716.539000000004</c:v>
                </c:pt>
                <c:pt idx="12789">
                  <c:v>86718.539000000004</c:v>
                </c:pt>
                <c:pt idx="12790">
                  <c:v>86720.539000000004</c:v>
                </c:pt>
                <c:pt idx="12791">
                  <c:v>86722.539000000004</c:v>
                </c:pt>
                <c:pt idx="12792">
                  <c:v>86724.539000000004</c:v>
                </c:pt>
                <c:pt idx="12793">
                  <c:v>86726.539000000004</c:v>
                </c:pt>
                <c:pt idx="12794">
                  <c:v>86728.539000000004</c:v>
                </c:pt>
                <c:pt idx="12795">
                  <c:v>86730.539000000004</c:v>
                </c:pt>
                <c:pt idx="12796">
                  <c:v>86732.539000000004</c:v>
                </c:pt>
                <c:pt idx="12797">
                  <c:v>86734.539000000004</c:v>
                </c:pt>
                <c:pt idx="12798">
                  <c:v>86736.539000000004</c:v>
                </c:pt>
                <c:pt idx="12799">
                  <c:v>86738.539000000004</c:v>
                </c:pt>
                <c:pt idx="12800">
                  <c:v>86740.539000000004</c:v>
                </c:pt>
                <c:pt idx="12801">
                  <c:v>86742.539000000004</c:v>
                </c:pt>
                <c:pt idx="12802">
                  <c:v>86744.539000000004</c:v>
                </c:pt>
                <c:pt idx="12803">
                  <c:v>86746.539000000004</c:v>
                </c:pt>
                <c:pt idx="12804">
                  <c:v>86748.539000000004</c:v>
                </c:pt>
                <c:pt idx="12805">
                  <c:v>86750.539000000004</c:v>
                </c:pt>
                <c:pt idx="12806">
                  <c:v>86752.539000000004</c:v>
                </c:pt>
                <c:pt idx="12807">
                  <c:v>86754.539000000004</c:v>
                </c:pt>
                <c:pt idx="12808">
                  <c:v>86756.539000000004</c:v>
                </c:pt>
                <c:pt idx="12809">
                  <c:v>86758.539000000004</c:v>
                </c:pt>
                <c:pt idx="12810">
                  <c:v>86760.539000000004</c:v>
                </c:pt>
                <c:pt idx="12811">
                  <c:v>86762.539000000004</c:v>
                </c:pt>
                <c:pt idx="12812">
                  <c:v>86764.539000000004</c:v>
                </c:pt>
                <c:pt idx="12813">
                  <c:v>86766.539000000004</c:v>
                </c:pt>
                <c:pt idx="12814">
                  <c:v>86768.539000000004</c:v>
                </c:pt>
                <c:pt idx="12815">
                  <c:v>86770.539000000004</c:v>
                </c:pt>
                <c:pt idx="12816">
                  <c:v>86772.539000000004</c:v>
                </c:pt>
                <c:pt idx="12817">
                  <c:v>86774.539000000004</c:v>
                </c:pt>
                <c:pt idx="12818">
                  <c:v>86776.539000000004</c:v>
                </c:pt>
                <c:pt idx="12819">
                  <c:v>86778.539000000004</c:v>
                </c:pt>
                <c:pt idx="12820">
                  <c:v>86780.539000000004</c:v>
                </c:pt>
                <c:pt idx="12821">
                  <c:v>86782.539000000004</c:v>
                </c:pt>
                <c:pt idx="12822">
                  <c:v>86784.539000000004</c:v>
                </c:pt>
                <c:pt idx="12823">
                  <c:v>86786.539000000004</c:v>
                </c:pt>
                <c:pt idx="12824">
                  <c:v>86788.539000000004</c:v>
                </c:pt>
                <c:pt idx="12825">
                  <c:v>86790.539000000004</c:v>
                </c:pt>
                <c:pt idx="12826">
                  <c:v>86792.539000000004</c:v>
                </c:pt>
                <c:pt idx="12827">
                  <c:v>86794.539000000004</c:v>
                </c:pt>
                <c:pt idx="12828">
                  <c:v>86796.539000000004</c:v>
                </c:pt>
                <c:pt idx="12829">
                  <c:v>86798.539000000004</c:v>
                </c:pt>
                <c:pt idx="12830">
                  <c:v>86800.539000000004</c:v>
                </c:pt>
                <c:pt idx="12831">
                  <c:v>86802.539000000004</c:v>
                </c:pt>
                <c:pt idx="12832">
                  <c:v>86804.539000000004</c:v>
                </c:pt>
                <c:pt idx="12833">
                  <c:v>86806.539000000004</c:v>
                </c:pt>
                <c:pt idx="12834">
                  <c:v>86808.539000000004</c:v>
                </c:pt>
                <c:pt idx="12835">
                  <c:v>86810.539000000004</c:v>
                </c:pt>
                <c:pt idx="12836">
                  <c:v>86812.539000000004</c:v>
                </c:pt>
                <c:pt idx="12837">
                  <c:v>86814.539000000004</c:v>
                </c:pt>
                <c:pt idx="12838">
                  <c:v>86816.539000000004</c:v>
                </c:pt>
                <c:pt idx="12839">
                  <c:v>86818.539000000004</c:v>
                </c:pt>
                <c:pt idx="12840">
                  <c:v>86820.539000000004</c:v>
                </c:pt>
                <c:pt idx="12841">
                  <c:v>86822.539000000004</c:v>
                </c:pt>
                <c:pt idx="12842">
                  <c:v>86824.539000000004</c:v>
                </c:pt>
                <c:pt idx="12843">
                  <c:v>86826.539000000004</c:v>
                </c:pt>
                <c:pt idx="12844">
                  <c:v>86828.539000000004</c:v>
                </c:pt>
                <c:pt idx="12845">
                  <c:v>86830.539000000004</c:v>
                </c:pt>
                <c:pt idx="12846">
                  <c:v>86832.539000000004</c:v>
                </c:pt>
                <c:pt idx="12847">
                  <c:v>86834.539000000004</c:v>
                </c:pt>
                <c:pt idx="12848">
                  <c:v>86836.539000000004</c:v>
                </c:pt>
                <c:pt idx="12849">
                  <c:v>86838.539000000004</c:v>
                </c:pt>
                <c:pt idx="12850">
                  <c:v>86840.539000000004</c:v>
                </c:pt>
                <c:pt idx="12851">
                  <c:v>86842.539000000004</c:v>
                </c:pt>
                <c:pt idx="12852">
                  <c:v>86844.539000000004</c:v>
                </c:pt>
                <c:pt idx="12853">
                  <c:v>86846.539000000004</c:v>
                </c:pt>
                <c:pt idx="12854">
                  <c:v>86848.539000000004</c:v>
                </c:pt>
                <c:pt idx="12855">
                  <c:v>86850.539000000004</c:v>
                </c:pt>
                <c:pt idx="12856">
                  <c:v>86852.539000000004</c:v>
                </c:pt>
                <c:pt idx="12857">
                  <c:v>86854.539000000004</c:v>
                </c:pt>
                <c:pt idx="12858">
                  <c:v>86856.539000000004</c:v>
                </c:pt>
                <c:pt idx="12859">
                  <c:v>86858.539000000004</c:v>
                </c:pt>
                <c:pt idx="12860">
                  <c:v>86860.539000000004</c:v>
                </c:pt>
                <c:pt idx="12861">
                  <c:v>86862.539000000004</c:v>
                </c:pt>
                <c:pt idx="12862">
                  <c:v>86864.539000000004</c:v>
                </c:pt>
                <c:pt idx="12863">
                  <c:v>86866.539000000004</c:v>
                </c:pt>
                <c:pt idx="12864">
                  <c:v>86868.539000000004</c:v>
                </c:pt>
                <c:pt idx="12865">
                  <c:v>86870.539000000004</c:v>
                </c:pt>
                <c:pt idx="12866">
                  <c:v>86872.539000000004</c:v>
                </c:pt>
                <c:pt idx="12867">
                  <c:v>86874.539000000004</c:v>
                </c:pt>
                <c:pt idx="12868">
                  <c:v>86876.539000000004</c:v>
                </c:pt>
                <c:pt idx="12869">
                  <c:v>86878.539000000004</c:v>
                </c:pt>
                <c:pt idx="12870">
                  <c:v>86880.539000000004</c:v>
                </c:pt>
                <c:pt idx="12871">
                  <c:v>86882.539000000004</c:v>
                </c:pt>
                <c:pt idx="12872">
                  <c:v>86884.539000000004</c:v>
                </c:pt>
                <c:pt idx="12873">
                  <c:v>86886.539000000004</c:v>
                </c:pt>
                <c:pt idx="12874">
                  <c:v>86888.539000000004</c:v>
                </c:pt>
                <c:pt idx="12875">
                  <c:v>86890.539000000004</c:v>
                </c:pt>
                <c:pt idx="12876">
                  <c:v>86892.539000000004</c:v>
                </c:pt>
                <c:pt idx="12877">
                  <c:v>86894.539000000004</c:v>
                </c:pt>
                <c:pt idx="12878">
                  <c:v>86896.539000000004</c:v>
                </c:pt>
                <c:pt idx="12879">
                  <c:v>86898.539000000004</c:v>
                </c:pt>
                <c:pt idx="12880">
                  <c:v>86900.539000000004</c:v>
                </c:pt>
                <c:pt idx="12881">
                  <c:v>86902.539000000004</c:v>
                </c:pt>
                <c:pt idx="12882">
                  <c:v>86904.539000000004</c:v>
                </c:pt>
                <c:pt idx="12883">
                  <c:v>86906.539000000004</c:v>
                </c:pt>
                <c:pt idx="12884">
                  <c:v>86908.539000000004</c:v>
                </c:pt>
                <c:pt idx="12885">
                  <c:v>86910.539000000004</c:v>
                </c:pt>
                <c:pt idx="12886">
                  <c:v>86912.539000000004</c:v>
                </c:pt>
                <c:pt idx="12887">
                  <c:v>86914.539000000004</c:v>
                </c:pt>
                <c:pt idx="12888">
                  <c:v>86916.539000000004</c:v>
                </c:pt>
                <c:pt idx="12889">
                  <c:v>86918.539000000004</c:v>
                </c:pt>
                <c:pt idx="12890">
                  <c:v>86920.539000000004</c:v>
                </c:pt>
                <c:pt idx="12891">
                  <c:v>86922.539000000004</c:v>
                </c:pt>
                <c:pt idx="12892">
                  <c:v>86924.539000000004</c:v>
                </c:pt>
                <c:pt idx="12893">
                  <c:v>86926.539000000004</c:v>
                </c:pt>
                <c:pt idx="12894">
                  <c:v>86928.539000000004</c:v>
                </c:pt>
                <c:pt idx="12895">
                  <c:v>86930.539000000004</c:v>
                </c:pt>
                <c:pt idx="12896">
                  <c:v>86932.539000000004</c:v>
                </c:pt>
                <c:pt idx="12897">
                  <c:v>86934.539000000004</c:v>
                </c:pt>
                <c:pt idx="12898">
                  <c:v>86936.539000000004</c:v>
                </c:pt>
                <c:pt idx="12899">
                  <c:v>86938.539000000004</c:v>
                </c:pt>
                <c:pt idx="12900">
                  <c:v>86940.539000000004</c:v>
                </c:pt>
                <c:pt idx="12901">
                  <c:v>86942.539000000004</c:v>
                </c:pt>
                <c:pt idx="12902">
                  <c:v>86944.539000000004</c:v>
                </c:pt>
                <c:pt idx="12903">
                  <c:v>86946.539000000004</c:v>
                </c:pt>
                <c:pt idx="12904">
                  <c:v>86948.539000000004</c:v>
                </c:pt>
                <c:pt idx="12905">
                  <c:v>86950.539000000004</c:v>
                </c:pt>
                <c:pt idx="12906">
                  <c:v>86952.539000000004</c:v>
                </c:pt>
                <c:pt idx="12907">
                  <c:v>86954.539000000004</c:v>
                </c:pt>
                <c:pt idx="12908">
                  <c:v>86956.539000000004</c:v>
                </c:pt>
                <c:pt idx="12909">
                  <c:v>86958.539000000004</c:v>
                </c:pt>
                <c:pt idx="12910">
                  <c:v>86960.539000000004</c:v>
                </c:pt>
                <c:pt idx="12911">
                  <c:v>86962.539000000004</c:v>
                </c:pt>
                <c:pt idx="12912">
                  <c:v>86964.539000000004</c:v>
                </c:pt>
                <c:pt idx="12913">
                  <c:v>86966.539000000004</c:v>
                </c:pt>
                <c:pt idx="12914">
                  <c:v>86968.539000000004</c:v>
                </c:pt>
                <c:pt idx="12915">
                  <c:v>86970.539000000004</c:v>
                </c:pt>
                <c:pt idx="12916">
                  <c:v>86972.539000000004</c:v>
                </c:pt>
                <c:pt idx="12917">
                  <c:v>86974.539000000004</c:v>
                </c:pt>
                <c:pt idx="12918">
                  <c:v>86976.539000000004</c:v>
                </c:pt>
                <c:pt idx="12919">
                  <c:v>86978.539000000004</c:v>
                </c:pt>
                <c:pt idx="12920">
                  <c:v>86980.539000000004</c:v>
                </c:pt>
                <c:pt idx="12921">
                  <c:v>86982.539000000004</c:v>
                </c:pt>
                <c:pt idx="12922">
                  <c:v>86984.539000000004</c:v>
                </c:pt>
                <c:pt idx="12923">
                  <c:v>86986.539000000004</c:v>
                </c:pt>
                <c:pt idx="12924">
                  <c:v>86988.539000000004</c:v>
                </c:pt>
                <c:pt idx="12925">
                  <c:v>86990.539000000004</c:v>
                </c:pt>
                <c:pt idx="12926">
                  <c:v>86992.539000000004</c:v>
                </c:pt>
                <c:pt idx="12927">
                  <c:v>86994.539000000004</c:v>
                </c:pt>
                <c:pt idx="12928">
                  <c:v>86996.539000000004</c:v>
                </c:pt>
                <c:pt idx="12929">
                  <c:v>86998.539000000004</c:v>
                </c:pt>
                <c:pt idx="12930">
                  <c:v>87000.539000000004</c:v>
                </c:pt>
                <c:pt idx="12931">
                  <c:v>87002.539000000004</c:v>
                </c:pt>
                <c:pt idx="12932">
                  <c:v>87004.539000000004</c:v>
                </c:pt>
                <c:pt idx="12933">
                  <c:v>87006.539000000004</c:v>
                </c:pt>
                <c:pt idx="12934">
                  <c:v>87008.539000000004</c:v>
                </c:pt>
                <c:pt idx="12935">
                  <c:v>87010.539000000004</c:v>
                </c:pt>
                <c:pt idx="12936">
                  <c:v>87012.539000000004</c:v>
                </c:pt>
                <c:pt idx="12937">
                  <c:v>87014.539000000004</c:v>
                </c:pt>
                <c:pt idx="12938">
                  <c:v>87016.539000000004</c:v>
                </c:pt>
                <c:pt idx="12939">
                  <c:v>87018.539000000004</c:v>
                </c:pt>
                <c:pt idx="12940">
                  <c:v>87020.539000000004</c:v>
                </c:pt>
                <c:pt idx="12941">
                  <c:v>87022.539000000004</c:v>
                </c:pt>
                <c:pt idx="12942">
                  <c:v>87024.539000000004</c:v>
                </c:pt>
                <c:pt idx="12943">
                  <c:v>87026.539000000004</c:v>
                </c:pt>
                <c:pt idx="12944">
                  <c:v>87028.539000000004</c:v>
                </c:pt>
                <c:pt idx="12945">
                  <c:v>87030.539000000004</c:v>
                </c:pt>
                <c:pt idx="12946">
                  <c:v>87032.539000000004</c:v>
                </c:pt>
                <c:pt idx="12947">
                  <c:v>87034.539000000004</c:v>
                </c:pt>
                <c:pt idx="12948">
                  <c:v>87036.539000000004</c:v>
                </c:pt>
                <c:pt idx="12949">
                  <c:v>87038.539000000004</c:v>
                </c:pt>
                <c:pt idx="12950">
                  <c:v>87040.539000000004</c:v>
                </c:pt>
                <c:pt idx="12951">
                  <c:v>87042.539000000004</c:v>
                </c:pt>
                <c:pt idx="12952">
                  <c:v>87044.539000000004</c:v>
                </c:pt>
                <c:pt idx="12953">
                  <c:v>87046.539000000004</c:v>
                </c:pt>
                <c:pt idx="12954">
                  <c:v>87048.539000000004</c:v>
                </c:pt>
                <c:pt idx="12955">
                  <c:v>87050.539000000004</c:v>
                </c:pt>
                <c:pt idx="12956">
                  <c:v>87052.539000000004</c:v>
                </c:pt>
                <c:pt idx="12957">
                  <c:v>87054.539000000004</c:v>
                </c:pt>
                <c:pt idx="12958">
                  <c:v>87056.539000000004</c:v>
                </c:pt>
                <c:pt idx="12959">
                  <c:v>87058.539000000004</c:v>
                </c:pt>
                <c:pt idx="12960">
                  <c:v>87060.539000000004</c:v>
                </c:pt>
                <c:pt idx="12961">
                  <c:v>87062.539000000004</c:v>
                </c:pt>
                <c:pt idx="12962">
                  <c:v>87064.539000000004</c:v>
                </c:pt>
                <c:pt idx="12963">
                  <c:v>87066.539000000004</c:v>
                </c:pt>
                <c:pt idx="12964">
                  <c:v>87068.539000000004</c:v>
                </c:pt>
                <c:pt idx="12965">
                  <c:v>87070.539000000004</c:v>
                </c:pt>
                <c:pt idx="12966">
                  <c:v>87072.539000000004</c:v>
                </c:pt>
                <c:pt idx="12967">
                  <c:v>87074.539000000004</c:v>
                </c:pt>
                <c:pt idx="12968">
                  <c:v>87076.539000000004</c:v>
                </c:pt>
                <c:pt idx="12969">
                  <c:v>87078.539000000004</c:v>
                </c:pt>
                <c:pt idx="12970">
                  <c:v>87080.539000000004</c:v>
                </c:pt>
                <c:pt idx="12971">
                  <c:v>87082.539000000004</c:v>
                </c:pt>
                <c:pt idx="12972">
                  <c:v>87084.539000000004</c:v>
                </c:pt>
                <c:pt idx="12973">
                  <c:v>87086.539000000004</c:v>
                </c:pt>
                <c:pt idx="12974">
                  <c:v>87088.539000000004</c:v>
                </c:pt>
                <c:pt idx="12975">
                  <c:v>87090.539000000004</c:v>
                </c:pt>
                <c:pt idx="12976">
                  <c:v>87092.539000000004</c:v>
                </c:pt>
                <c:pt idx="12977">
                  <c:v>87094.539000000004</c:v>
                </c:pt>
                <c:pt idx="12978">
                  <c:v>87096.539000000004</c:v>
                </c:pt>
                <c:pt idx="12979">
                  <c:v>87098.539000000004</c:v>
                </c:pt>
                <c:pt idx="12980">
                  <c:v>87100.539000000004</c:v>
                </c:pt>
                <c:pt idx="12981">
                  <c:v>87102.539000000004</c:v>
                </c:pt>
                <c:pt idx="12982">
                  <c:v>87104.539000000004</c:v>
                </c:pt>
                <c:pt idx="12983">
                  <c:v>87106.539000000004</c:v>
                </c:pt>
                <c:pt idx="12984">
                  <c:v>87108.539000000004</c:v>
                </c:pt>
                <c:pt idx="12985">
                  <c:v>87110.539000000004</c:v>
                </c:pt>
                <c:pt idx="12986">
                  <c:v>87112.539000000004</c:v>
                </c:pt>
                <c:pt idx="12987">
                  <c:v>87114.539000000004</c:v>
                </c:pt>
                <c:pt idx="12988">
                  <c:v>87116.539000000004</c:v>
                </c:pt>
                <c:pt idx="12989">
                  <c:v>87118.539000000004</c:v>
                </c:pt>
                <c:pt idx="12990">
                  <c:v>87120.539000000004</c:v>
                </c:pt>
                <c:pt idx="12991">
                  <c:v>87122.539000000004</c:v>
                </c:pt>
                <c:pt idx="12992">
                  <c:v>87124.539000000004</c:v>
                </c:pt>
                <c:pt idx="12993">
                  <c:v>87126.539000000004</c:v>
                </c:pt>
                <c:pt idx="12994">
                  <c:v>87128.539000000004</c:v>
                </c:pt>
                <c:pt idx="12995">
                  <c:v>87130.539000000004</c:v>
                </c:pt>
                <c:pt idx="12996">
                  <c:v>87132.539000000004</c:v>
                </c:pt>
                <c:pt idx="12997">
                  <c:v>87134.539000000004</c:v>
                </c:pt>
                <c:pt idx="12998">
                  <c:v>87136.539000000004</c:v>
                </c:pt>
                <c:pt idx="12999">
                  <c:v>87138.539000000004</c:v>
                </c:pt>
                <c:pt idx="13000">
                  <c:v>87140.539000000004</c:v>
                </c:pt>
                <c:pt idx="13001">
                  <c:v>87142.539000000004</c:v>
                </c:pt>
                <c:pt idx="13002">
                  <c:v>87144.539000000004</c:v>
                </c:pt>
                <c:pt idx="13003">
                  <c:v>87146.539000000004</c:v>
                </c:pt>
                <c:pt idx="13004">
                  <c:v>87148.539000000004</c:v>
                </c:pt>
                <c:pt idx="13005">
                  <c:v>87150.539000000004</c:v>
                </c:pt>
                <c:pt idx="13006">
                  <c:v>87152.539000000004</c:v>
                </c:pt>
                <c:pt idx="13007">
                  <c:v>87154.539000000004</c:v>
                </c:pt>
                <c:pt idx="13008">
                  <c:v>87156.539000000004</c:v>
                </c:pt>
                <c:pt idx="13009">
                  <c:v>87158.539000000004</c:v>
                </c:pt>
                <c:pt idx="13010">
                  <c:v>87160.539000000004</c:v>
                </c:pt>
                <c:pt idx="13011">
                  <c:v>87162.539000000004</c:v>
                </c:pt>
                <c:pt idx="13012">
                  <c:v>87164.539000000004</c:v>
                </c:pt>
                <c:pt idx="13013">
                  <c:v>87166.539000000004</c:v>
                </c:pt>
                <c:pt idx="13014">
                  <c:v>87168.539000000004</c:v>
                </c:pt>
                <c:pt idx="13015">
                  <c:v>87170.539000000004</c:v>
                </c:pt>
                <c:pt idx="13016">
                  <c:v>87172.539000000004</c:v>
                </c:pt>
                <c:pt idx="13017">
                  <c:v>87174.539000000004</c:v>
                </c:pt>
                <c:pt idx="13018">
                  <c:v>87176.539000000004</c:v>
                </c:pt>
                <c:pt idx="13019">
                  <c:v>87178.539000000004</c:v>
                </c:pt>
                <c:pt idx="13020">
                  <c:v>87180.539000000004</c:v>
                </c:pt>
                <c:pt idx="13021">
                  <c:v>87182.539000000004</c:v>
                </c:pt>
                <c:pt idx="13022">
                  <c:v>87184.539000000004</c:v>
                </c:pt>
                <c:pt idx="13023">
                  <c:v>87186.539000000004</c:v>
                </c:pt>
                <c:pt idx="13024">
                  <c:v>87188.539000000004</c:v>
                </c:pt>
                <c:pt idx="13025">
                  <c:v>87190.539000000004</c:v>
                </c:pt>
                <c:pt idx="13026">
                  <c:v>87192.539000000004</c:v>
                </c:pt>
                <c:pt idx="13027">
                  <c:v>87194.539000000004</c:v>
                </c:pt>
                <c:pt idx="13028">
                  <c:v>87196.539000000004</c:v>
                </c:pt>
                <c:pt idx="13029">
                  <c:v>87198.539000000004</c:v>
                </c:pt>
                <c:pt idx="13030">
                  <c:v>87200.539000000004</c:v>
                </c:pt>
                <c:pt idx="13031">
                  <c:v>87202.539000000004</c:v>
                </c:pt>
                <c:pt idx="13032">
                  <c:v>87204.539000000004</c:v>
                </c:pt>
                <c:pt idx="13033">
                  <c:v>87206.539000000004</c:v>
                </c:pt>
                <c:pt idx="13034">
                  <c:v>87208.539000000004</c:v>
                </c:pt>
                <c:pt idx="13035">
                  <c:v>87210.539000000004</c:v>
                </c:pt>
                <c:pt idx="13036">
                  <c:v>87212.539000000004</c:v>
                </c:pt>
                <c:pt idx="13037">
                  <c:v>87214.539000000004</c:v>
                </c:pt>
                <c:pt idx="13038">
                  <c:v>87216.539000000004</c:v>
                </c:pt>
                <c:pt idx="13039">
                  <c:v>87218.539000000004</c:v>
                </c:pt>
                <c:pt idx="13040">
                  <c:v>87220.539000000004</c:v>
                </c:pt>
                <c:pt idx="13041">
                  <c:v>87222.539000000004</c:v>
                </c:pt>
                <c:pt idx="13042">
                  <c:v>87224.539000000004</c:v>
                </c:pt>
                <c:pt idx="13043">
                  <c:v>87226.539000000004</c:v>
                </c:pt>
                <c:pt idx="13044">
                  <c:v>87228.539000000004</c:v>
                </c:pt>
                <c:pt idx="13045">
                  <c:v>87230.539000000004</c:v>
                </c:pt>
                <c:pt idx="13046">
                  <c:v>87232.539000000004</c:v>
                </c:pt>
                <c:pt idx="13047">
                  <c:v>87234.539000000004</c:v>
                </c:pt>
                <c:pt idx="13048">
                  <c:v>87236.539000000004</c:v>
                </c:pt>
                <c:pt idx="13049">
                  <c:v>87238.539000000004</c:v>
                </c:pt>
                <c:pt idx="13050">
                  <c:v>87240.539000000004</c:v>
                </c:pt>
                <c:pt idx="13051">
                  <c:v>87242.539000000004</c:v>
                </c:pt>
                <c:pt idx="13052">
                  <c:v>87244.539000000004</c:v>
                </c:pt>
                <c:pt idx="13053">
                  <c:v>87246.539000000004</c:v>
                </c:pt>
                <c:pt idx="13054">
                  <c:v>87248.539000000004</c:v>
                </c:pt>
                <c:pt idx="13055">
                  <c:v>87250.539000000004</c:v>
                </c:pt>
                <c:pt idx="13056">
                  <c:v>87252.539000000004</c:v>
                </c:pt>
                <c:pt idx="13057">
                  <c:v>87254.539000000004</c:v>
                </c:pt>
                <c:pt idx="13058">
                  <c:v>87256.539000000004</c:v>
                </c:pt>
                <c:pt idx="13059">
                  <c:v>87258.539000000004</c:v>
                </c:pt>
                <c:pt idx="13060">
                  <c:v>87260.539000000004</c:v>
                </c:pt>
                <c:pt idx="13061">
                  <c:v>87262.539000000004</c:v>
                </c:pt>
                <c:pt idx="13062">
                  <c:v>87264.539000000004</c:v>
                </c:pt>
                <c:pt idx="13063">
                  <c:v>87266.539000000004</c:v>
                </c:pt>
                <c:pt idx="13064">
                  <c:v>87268.539000000004</c:v>
                </c:pt>
                <c:pt idx="13065">
                  <c:v>87270.539000000004</c:v>
                </c:pt>
                <c:pt idx="13066">
                  <c:v>87272.539000000004</c:v>
                </c:pt>
                <c:pt idx="13067">
                  <c:v>87274.539000000004</c:v>
                </c:pt>
                <c:pt idx="13068">
                  <c:v>87276.539000000004</c:v>
                </c:pt>
                <c:pt idx="13069">
                  <c:v>87278.539000000004</c:v>
                </c:pt>
                <c:pt idx="13070">
                  <c:v>87280.539000000004</c:v>
                </c:pt>
                <c:pt idx="13071">
                  <c:v>87282.539000000004</c:v>
                </c:pt>
                <c:pt idx="13072">
                  <c:v>87284.539000000004</c:v>
                </c:pt>
                <c:pt idx="13073">
                  <c:v>87286.539000000004</c:v>
                </c:pt>
                <c:pt idx="13074">
                  <c:v>87288.539000000004</c:v>
                </c:pt>
                <c:pt idx="13075">
                  <c:v>87290.539000000004</c:v>
                </c:pt>
                <c:pt idx="13076">
                  <c:v>87292.539000000004</c:v>
                </c:pt>
                <c:pt idx="13077">
                  <c:v>87294.539000000004</c:v>
                </c:pt>
                <c:pt idx="13078">
                  <c:v>87296.539000000004</c:v>
                </c:pt>
                <c:pt idx="13079">
                  <c:v>87298.539000000004</c:v>
                </c:pt>
                <c:pt idx="13080">
                  <c:v>87300.539000000004</c:v>
                </c:pt>
                <c:pt idx="13081">
                  <c:v>87302.539000000004</c:v>
                </c:pt>
                <c:pt idx="13082">
                  <c:v>87304.539000000004</c:v>
                </c:pt>
                <c:pt idx="13083">
                  <c:v>87306.539000000004</c:v>
                </c:pt>
                <c:pt idx="13084">
                  <c:v>87308.539000000004</c:v>
                </c:pt>
                <c:pt idx="13085">
                  <c:v>87310.539000000004</c:v>
                </c:pt>
                <c:pt idx="13086">
                  <c:v>87312.539000000004</c:v>
                </c:pt>
                <c:pt idx="13087">
                  <c:v>87314.539000000004</c:v>
                </c:pt>
                <c:pt idx="13088">
                  <c:v>87316.539000000004</c:v>
                </c:pt>
                <c:pt idx="13089">
                  <c:v>87318.539000000004</c:v>
                </c:pt>
                <c:pt idx="13090">
                  <c:v>87320.539000000004</c:v>
                </c:pt>
                <c:pt idx="13091">
                  <c:v>87322.539000000004</c:v>
                </c:pt>
                <c:pt idx="13092">
                  <c:v>87324.539000000004</c:v>
                </c:pt>
                <c:pt idx="13093">
                  <c:v>87326.539000000004</c:v>
                </c:pt>
                <c:pt idx="13094">
                  <c:v>87328.539000000004</c:v>
                </c:pt>
                <c:pt idx="13095">
                  <c:v>87330.539000000004</c:v>
                </c:pt>
                <c:pt idx="13096">
                  <c:v>87332.539000000004</c:v>
                </c:pt>
                <c:pt idx="13097">
                  <c:v>87334.539000000004</c:v>
                </c:pt>
                <c:pt idx="13098">
                  <c:v>87336.539000000004</c:v>
                </c:pt>
                <c:pt idx="13099">
                  <c:v>87338.539000000004</c:v>
                </c:pt>
                <c:pt idx="13100">
                  <c:v>87340.539000000004</c:v>
                </c:pt>
                <c:pt idx="13101">
                  <c:v>87342.539000000004</c:v>
                </c:pt>
                <c:pt idx="13102">
                  <c:v>87344.539000000004</c:v>
                </c:pt>
                <c:pt idx="13103">
                  <c:v>87346.539000000004</c:v>
                </c:pt>
                <c:pt idx="13104">
                  <c:v>87348.539000000004</c:v>
                </c:pt>
                <c:pt idx="13105">
                  <c:v>87350.539000000004</c:v>
                </c:pt>
                <c:pt idx="13106">
                  <c:v>87352.539000000004</c:v>
                </c:pt>
                <c:pt idx="13107">
                  <c:v>87354.539000000004</c:v>
                </c:pt>
                <c:pt idx="13108">
                  <c:v>87356.539000000004</c:v>
                </c:pt>
                <c:pt idx="13109">
                  <c:v>87358.539000000004</c:v>
                </c:pt>
                <c:pt idx="13110">
                  <c:v>87360.539000000004</c:v>
                </c:pt>
                <c:pt idx="13111">
                  <c:v>87362.539000000004</c:v>
                </c:pt>
                <c:pt idx="13112">
                  <c:v>87364.539000000004</c:v>
                </c:pt>
                <c:pt idx="13113">
                  <c:v>87366.539000000004</c:v>
                </c:pt>
                <c:pt idx="13114">
                  <c:v>87368.539000000004</c:v>
                </c:pt>
                <c:pt idx="13115">
                  <c:v>87370.539000000004</c:v>
                </c:pt>
                <c:pt idx="13116">
                  <c:v>87372.539000000004</c:v>
                </c:pt>
                <c:pt idx="13117">
                  <c:v>87374.539000000004</c:v>
                </c:pt>
                <c:pt idx="13118">
                  <c:v>87376.539000000004</c:v>
                </c:pt>
                <c:pt idx="13119">
                  <c:v>87378.539000000004</c:v>
                </c:pt>
                <c:pt idx="13120">
                  <c:v>87380.539000000004</c:v>
                </c:pt>
                <c:pt idx="13121">
                  <c:v>87382.539000000004</c:v>
                </c:pt>
                <c:pt idx="13122">
                  <c:v>87384.539000000004</c:v>
                </c:pt>
                <c:pt idx="13123">
                  <c:v>87386.539000000004</c:v>
                </c:pt>
                <c:pt idx="13124">
                  <c:v>87388.539000000004</c:v>
                </c:pt>
                <c:pt idx="13125">
                  <c:v>87390.539000000004</c:v>
                </c:pt>
                <c:pt idx="13126">
                  <c:v>87392.539000000004</c:v>
                </c:pt>
                <c:pt idx="13127">
                  <c:v>87394.539000000004</c:v>
                </c:pt>
                <c:pt idx="13128">
                  <c:v>87396.539000000004</c:v>
                </c:pt>
                <c:pt idx="13129">
                  <c:v>87398.539000000004</c:v>
                </c:pt>
                <c:pt idx="13130">
                  <c:v>87400.539000000004</c:v>
                </c:pt>
                <c:pt idx="13131">
                  <c:v>87402.539000000004</c:v>
                </c:pt>
                <c:pt idx="13132">
                  <c:v>87404.539000000004</c:v>
                </c:pt>
                <c:pt idx="13133">
                  <c:v>87406.539000000004</c:v>
                </c:pt>
                <c:pt idx="13134">
                  <c:v>87408.539000000004</c:v>
                </c:pt>
                <c:pt idx="13135">
                  <c:v>87410.539000000004</c:v>
                </c:pt>
                <c:pt idx="13136">
                  <c:v>87412.539000000004</c:v>
                </c:pt>
                <c:pt idx="13137">
                  <c:v>87414.539000000004</c:v>
                </c:pt>
                <c:pt idx="13138">
                  <c:v>87416.539000000004</c:v>
                </c:pt>
                <c:pt idx="13139">
                  <c:v>87418.539000000004</c:v>
                </c:pt>
                <c:pt idx="13140">
                  <c:v>87420.539000000004</c:v>
                </c:pt>
                <c:pt idx="13141">
                  <c:v>87422.539000000004</c:v>
                </c:pt>
                <c:pt idx="13142">
                  <c:v>87424.539000000004</c:v>
                </c:pt>
                <c:pt idx="13143">
                  <c:v>87426.539000000004</c:v>
                </c:pt>
                <c:pt idx="13144">
                  <c:v>87428.539000000004</c:v>
                </c:pt>
                <c:pt idx="13145">
                  <c:v>87430.539000000004</c:v>
                </c:pt>
                <c:pt idx="13146">
                  <c:v>87432.539000000004</c:v>
                </c:pt>
                <c:pt idx="13147">
                  <c:v>87434.539000000004</c:v>
                </c:pt>
                <c:pt idx="13148">
                  <c:v>87436.539000000004</c:v>
                </c:pt>
                <c:pt idx="13149">
                  <c:v>87438.539000000004</c:v>
                </c:pt>
                <c:pt idx="13150">
                  <c:v>87440.539000000004</c:v>
                </c:pt>
                <c:pt idx="13151">
                  <c:v>87442.539000000004</c:v>
                </c:pt>
                <c:pt idx="13152">
                  <c:v>87444.539000000004</c:v>
                </c:pt>
                <c:pt idx="13153">
                  <c:v>87446.539000000004</c:v>
                </c:pt>
                <c:pt idx="13154">
                  <c:v>87448.539000000004</c:v>
                </c:pt>
                <c:pt idx="13155">
                  <c:v>87450.539000000004</c:v>
                </c:pt>
                <c:pt idx="13156">
                  <c:v>87452.539000000004</c:v>
                </c:pt>
                <c:pt idx="13157">
                  <c:v>87454.539000000004</c:v>
                </c:pt>
                <c:pt idx="13158">
                  <c:v>87456.539000000004</c:v>
                </c:pt>
                <c:pt idx="13159">
                  <c:v>87458.539000000004</c:v>
                </c:pt>
                <c:pt idx="13160">
                  <c:v>87460.539000000004</c:v>
                </c:pt>
                <c:pt idx="13161">
                  <c:v>87462.539000000004</c:v>
                </c:pt>
                <c:pt idx="13162">
                  <c:v>87464.539000000004</c:v>
                </c:pt>
                <c:pt idx="13163">
                  <c:v>87466.539000000004</c:v>
                </c:pt>
                <c:pt idx="13164">
                  <c:v>87468.539000000004</c:v>
                </c:pt>
                <c:pt idx="13165">
                  <c:v>87470.539000000004</c:v>
                </c:pt>
                <c:pt idx="13166">
                  <c:v>87472.539000000004</c:v>
                </c:pt>
                <c:pt idx="13167">
                  <c:v>87474.539000000004</c:v>
                </c:pt>
                <c:pt idx="13168">
                  <c:v>87476.539000000004</c:v>
                </c:pt>
                <c:pt idx="13169">
                  <c:v>87478.539000000004</c:v>
                </c:pt>
                <c:pt idx="13170">
                  <c:v>87480.539000000004</c:v>
                </c:pt>
                <c:pt idx="13171">
                  <c:v>87482.539000000004</c:v>
                </c:pt>
                <c:pt idx="13172">
                  <c:v>87484.539000000004</c:v>
                </c:pt>
                <c:pt idx="13173">
                  <c:v>87486.539000000004</c:v>
                </c:pt>
                <c:pt idx="13174">
                  <c:v>87488.539000000004</c:v>
                </c:pt>
                <c:pt idx="13175">
                  <c:v>87490.539000000004</c:v>
                </c:pt>
                <c:pt idx="13176">
                  <c:v>87492.539000000004</c:v>
                </c:pt>
                <c:pt idx="13177">
                  <c:v>87494.539000000004</c:v>
                </c:pt>
                <c:pt idx="13178">
                  <c:v>87496.539000000004</c:v>
                </c:pt>
                <c:pt idx="13179">
                  <c:v>87498.539000000004</c:v>
                </c:pt>
                <c:pt idx="13180">
                  <c:v>87500.539000000004</c:v>
                </c:pt>
                <c:pt idx="13181">
                  <c:v>87502.539000000004</c:v>
                </c:pt>
                <c:pt idx="13182">
                  <c:v>87504.539000000004</c:v>
                </c:pt>
                <c:pt idx="13183">
                  <c:v>87506.539000000004</c:v>
                </c:pt>
                <c:pt idx="13184">
                  <c:v>87508.539000000004</c:v>
                </c:pt>
                <c:pt idx="13185">
                  <c:v>87510.539000000004</c:v>
                </c:pt>
                <c:pt idx="13186">
                  <c:v>87512.539000000004</c:v>
                </c:pt>
                <c:pt idx="13187">
                  <c:v>87514.539000000004</c:v>
                </c:pt>
                <c:pt idx="13188">
                  <c:v>87516.539000000004</c:v>
                </c:pt>
                <c:pt idx="13189">
                  <c:v>87518.539000000004</c:v>
                </c:pt>
                <c:pt idx="13190">
                  <c:v>87520.539000000004</c:v>
                </c:pt>
                <c:pt idx="13191">
                  <c:v>87522.539000000004</c:v>
                </c:pt>
                <c:pt idx="13192">
                  <c:v>87524.539000000004</c:v>
                </c:pt>
                <c:pt idx="13193">
                  <c:v>87526.539000000004</c:v>
                </c:pt>
                <c:pt idx="13194">
                  <c:v>87528.539000000004</c:v>
                </c:pt>
                <c:pt idx="13195">
                  <c:v>87530.539000000004</c:v>
                </c:pt>
                <c:pt idx="13196">
                  <c:v>87532.539000000004</c:v>
                </c:pt>
                <c:pt idx="13197">
                  <c:v>87534.539000000004</c:v>
                </c:pt>
                <c:pt idx="13198">
                  <c:v>87536.539000000004</c:v>
                </c:pt>
                <c:pt idx="13199">
                  <c:v>87538.539000000004</c:v>
                </c:pt>
                <c:pt idx="13200">
                  <c:v>87540.539000000004</c:v>
                </c:pt>
                <c:pt idx="13201">
                  <c:v>87542.539000000004</c:v>
                </c:pt>
                <c:pt idx="13202">
                  <c:v>87544.539000000004</c:v>
                </c:pt>
                <c:pt idx="13203">
                  <c:v>87546.539000000004</c:v>
                </c:pt>
                <c:pt idx="13204">
                  <c:v>87548.539000000004</c:v>
                </c:pt>
                <c:pt idx="13205">
                  <c:v>87550.539000000004</c:v>
                </c:pt>
                <c:pt idx="13206">
                  <c:v>87552.539000000004</c:v>
                </c:pt>
                <c:pt idx="13207">
                  <c:v>87554.539000000004</c:v>
                </c:pt>
                <c:pt idx="13208">
                  <c:v>87556.539000000004</c:v>
                </c:pt>
                <c:pt idx="13209">
                  <c:v>87558.539000000004</c:v>
                </c:pt>
                <c:pt idx="13210">
                  <c:v>87560.539000000004</c:v>
                </c:pt>
                <c:pt idx="13211">
                  <c:v>87562.539000000004</c:v>
                </c:pt>
                <c:pt idx="13212">
                  <c:v>87564.539000000004</c:v>
                </c:pt>
                <c:pt idx="13213">
                  <c:v>87566.539000000004</c:v>
                </c:pt>
                <c:pt idx="13214">
                  <c:v>87568.539000000004</c:v>
                </c:pt>
                <c:pt idx="13215">
                  <c:v>87570.539000000004</c:v>
                </c:pt>
                <c:pt idx="13216">
                  <c:v>87572.539000000004</c:v>
                </c:pt>
                <c:pt idx="13217">
                  <c:v>87574.539000000004</c:v>
                </c:pt>
                <c:pt idx="13218">
                  <c:v>87576.539000000004</c:v>
                </c:pt>
                <c:pt idx="13219">
                  <c:v>87578.539000000004</c:v>
                </c:pt>
                <c:pt idx="13220">
                  <c:v>87580.539000000004</c:v>
                </c:pt>
                <c:pt idx="13221">
                  <c:v>87582.539000000004</c:v>
                </c:pt>
                <c:pt idx="13222">
                  <c:v>87584.539000000004</c:v>
                </c:pt>
                <c:pt idx="13223">
                  <c:v>87586.539000000004</c:v>
                </c:pt>
                <c:pt idx="13224">
                  <c:v>87588.539000000004</c:v>
                </c:pt>
                <c:pt idx="13225">
                  <c:v>87590.539000000004</c:v>
                </c:pt>
                <c:pt idx="13226">
                  <c:v>87592.539000000004</c:v>
                </c:pt>
                <c:pt idx="13227">
                  <c:v>87594.539000000004</c:v>
                </c:pt>
                <c:pt idx="13228">
                  <c:v>87596.539000000004</c:v>
                </c:pt>
                <c:pt idx="13229">
                  <c:v>87598.539000000004</c:v>
                </c:pt>
                <c:pt idx="13230">
                  <c:v>87600.539000000004</c:v>
                </c:pt>
                <c:pt idx="13231">
                  <c:v>87602.539000000004</c:v>
                </c:pt>
                <c:pt idx="13232">
                  <c:v>87604.539000000004</c:v>
                </c:pt>
                <c:pt idx="13233">
                  <c:v>87606.539000000004</c:v>
                </c:pt>
                <c:pt idx="13234">
                  <c:v>87608.539000000004</c:v>
                </c:pt>
                <c:pt idx="13235">
                  <c:v>87610.539000000004</c:v>
                </c:pt>
                <c:pt idx="13236">
                  <c:v>87612.539000000004</c:v>
                </c:pt>
                <c:pt idx="13237">
                  <c:v>87614.539000000004</c:v>
                </c:pt>
                <c:pt idx="13238">
                  <c:v>87616.539000000004</c:v>
                </c:pt>
                <c:pt idx="13239">
                  <c:v>87618.539000000004</c:v>
                </c:pt>
                <c:pt idx="13240">
                  <c:v>87620.539000000004</c:v>
                </c:pt>
                <c:pt idx="13241">
                  <c:v>87622.539000000004</c:v>
                </c:pt>
                <c:pt idx="13242">
                  <c:v>87624.539000000004</c:v>
                </c:pt>
                <c:pt idx="13243">
                  <c:v>87626.539000000004</c:v>
                </c:pt>
                <c:pt idx="13244">
                  <c:v>87628.539000000004</c:v>
                </c:pt>
                <c:pt idx="13245">
                  <c:v>87630.539000000004</c:v>
                </c:pt>
                <c:pt idx="13246">
                  <c:v>87632.539000000004</c:v>
                </c:pt>
                <c:pt idx="13247">
                  <c:v>87634.539000000004</c:v>
                </c:pt>
                <c:pt idx="13248">
                  <c:v>87636.539000000004</c:v>
                </c:pt>
                <c:pt idx="13249">
                  <c:v>87638.539000000004</c:v>
                </c:pt>
                <c:pt idx="13250">
                  <c:v>87640.539000000004</c:v>
                </c:pt>
                <c:pt idx="13251">
                  <c:v>87642.539000000004</c:v>
                </c:pt>
                <c:pt idx="13252">
                  <c:v>87644.539000000004</c:v>
                </c:pt>
                <c:pt idx="13253">
                  <c:v>87646.539000000004</c:v>
                </c:pt>
                <c:pt idx="13254">
                  <c:v>87648.539000000004</c:v>
                </c:pt>
                <c:pt idx="13255">
                  <c:v>87650.539000000004</c:v>
                </c:pt>
                <c:pt idx="13256">
                  <c:v>87652.539000000004</c:v>
                </c:pt>
                <c:pt idx="13257">
                  <c:v>87654.539000000004</c:v>
                </c:pt>
                <c:pt idx="13258">
                  <c:v>87656.539000000004</c:v>
                </c:pt>
                <c:pt idx="13259">
                  <c:v>87658.539000000004</c:v>
                </c:pt>
                <c:pt idx="13260">
                  <c:v>87660.539000000004</c:v>
                </c:pt>
                <c:pt idx="13261">
                  <c:v>87662.539000000004</c:v>
                </c:pt>
                <c:pt idx="13262">
                  <c:v>87664.539000000004</c:v>
                </c:pt>
                <c:pt idx="13263">
                  <c:v>87666.539000000004</c:v>
                </c:pt>
                <c:pt idx="13264">
                  <c:v>87668.539000000004</c:v>
                </c:pt>
                <c:pt idx="13265">
                  <c:v>87670.539000000004</c:v>
                </c:pt>
                <c:pt idx="13266">
                  <c:v>87672.539000000004</c:v>
                </c:pt>
                <c:pt idx="13267">
                  <c:v>87674.539000000004</c:v>
                </c:pt>
                <c:pt idx="13268">
                  <c:v>87676.539000000004</c:v>
                </c:pt>
                <c:pt idx="13269">
                  <c:v>87678.539000000004</c:v>
                </c:pt>
                <c:pt idx="13270">
                  <c:v>87680.539000000004</c:v>
                </c:pt>
                <c:pt idx="13271">
                  <c:v>87682.539000000004</c:v>
                </c:pt>
                <c:pt idx="13272">
                  <c:v>87684.539000000004</c:v>
                </c:pt>
                <c:pt idx="13273">
                  <c:v>87686.539000000004</c:v>
                </c:pt>
                <c:pt idx="13274">
                  <c:v>87688.539000000004</c:v>
                </c:pt>
                <c:pt idx="13275">
                  <c:v>87690.539000000004</c:v>
                </c:pt>
                <c:pt idx="13276">
                  <c:v>87692.539000000004</c:v>
                </c:pt>
                <c:pt idx="13277">
                  <c:v>87694.539000000004</c:v>
                </c:pt>
                <c:pt idx="13278">
                  <c:v>87696.539000000004</c:v>
                </c:pt>
                <c:pt idx="13279">
                  <c:v>87698.539000000004</c:v>
                </c:pt>
                <c:pt idx="13280">
                  <c:v>87700.539000000004</c:v>
                </c:pt>
                <c:pt idx="13281">
                  <c:v>87702.539000000004</c:v>
                </c:pt>
                <c:pt idx="13282">
                  <c:v>87704.539000000004</c:v>
                </c:pt>
                <c:pt idx="13283">
                  <c:v>87706.539000000004</c:v>
                </c:pt>
                <c:pt idx="13284">
                  <c:v>87708.539000000004</c:v>
                </c:pt>
                <c:pt idx="13285">
                  <c:v>87710.539000000004</c:v>
                </c:pt>
                <c:pt idx="13286">
                  <c:v>87712.539000000004</c:v>
                </c:pt>
                <c:pt idx="13287">
                  <c:v>87714.539000000004</c:v>
                </c:pt>
                <c:pt idx="13288">
                  <c:v>87716.539000000004</c:v>
                </c:pt>
                <c:pt idx="13289">
                  <c:v>87718.539000000004</c:v>
                </c:pt>
                <c:pt idx="13290">
                  <c:v>87720.539000000004</c:v>
                </c:pt>
                <c:pt idx="13291">
                  <c:v>87722.539000000004</c:v>
                </c:pt>
                <c:pt idx="13292">
                  <c:v>87724.539000000004</c:v>
                </c:pt>
                <c:pt idx="13293">
                  <c:v>87726.539000000004</c:v>
                </c:pt>
                <c:pt idx="13294">
                  <c:v>87728.539000000004</c:v>
                </c:pt>
                <c:pt idx="13295">
                  <c:v>87730.539000000004</c:v>
                </c:pt>
                <c:pt idx="13296">
                  <c:v>87732.539000000004</c:v>
                </c:pt>
                <c:pt idx="13297">
                  <c:v>87734.539000000004</c:v>
                </c:pt>
                <c:pt idx="13298">
                  <c:v>87736.539000000004</c:v>
                </c:pt>
                <c:pt idx="13299">
                  <c:v>87738.539000000004</c:v>
                </c:pt>
                <c:pt idx="13300">
                  <c:v>87740.539000000004</c:v>
                </c:pt>
                <c:pt idx="13301">
                  <c:v>87742.539000000004</c:v>
                </c:pt>
                <c:pt idx="13302">
                  <c:v>87744.539000000004</c:v>
                </c:pt>
                <c:pt idx="13303">
                  <c:v>87746.539000000004</c:v>
                </c:pt>
                <c:pt idx="13304">
                  <c:v>87748.539000000004</c:v>
                </c:pt>
                <c:pt idx="13305">
                  <c:v>87750.539000000004</c:v>
                </c:pt>
                <c:pt idx="13306">
                  <c:v>87752.539000000004</c:v>
                </c:pt>
                <c:pt idx="13307">
                  <c:v>87754.539000000004</c:v>
                </c:pt>
                <c:pt idx="13308">
                  <c:v>87756.539000000004</c:v>
                </c:pt>
                <c:pt idx="13309">
                  <c:v>87758.539000000004</c:v>
                </c:pt>
                <c:pt idx="13310">
                  <c:v>87760.539000000004</c:v>
                </c:pt>
                <c:pt idx="13311">
                  <c:v>87762.539000000004</c:v>
                </c:pt>
                <c:pt idx="13312">
                  <c:v>87764.539000000004</c:v>
                </c:pt>
                <c:pt idx="13313">
                  <c:v>87766.539000000004</c:v>
                </c:pt>
                <c:pt idx="13314">
                  <c:v>87768.539000000004</c:v>
                </c:pt>
                <c:pt idx="13315">
                  <c:v>87770.539000000004</c:v>
                </c:pt>
                <c:pt idx="13316">
                  <c:v>87772.539000000004</c:v>
                </c:pt>
                <c:pt idx="13317">
                  <c:v>87774.539000000004</c:v>
                </c:pt>
                <c:pt idx="13318">
                  <c:v>87776.539000000004</c:v>
                </c:pt>
                <c:pt idx="13319">
                  <c:v>87778.539000000004</c:v>
                </c:pt>
                <c:pt idx="13320">
                  <c:v>87780.539000000004</c:v>
                </c:pt>
                <c:pt idx="13321">
                  <c:v>87782.539000000004</c:v>
                </c:pt>
                <c:pt idx="13322">
                  <c:v>87784.539000000004</c:v>
                </c:pt>
                <c:pt idx="13323">
                  <c:v>87786.539000000004</c:v>
                </c:pt>
                <c:pt idx="13324">
                  <c:v>87788.539000000004</c:v>
                </c:pt>
                <c:pt idx="13325">
                  <c:v>87790.539000000004</c:v>
                </c:pt>
                <c:pt idx="13326">
                  <c:v>87792.539000000004</c:v>
                </c:pt>
                <c:pt idx="13327">
                  <c:v>87794.539000000004</c:v>
                </c:pt>
                <c:pt idx="13328">
                  <c:v>87796.539000000004</c:v>
                </c:pt>
                <c:pt idx="13329">
                  <c:v>87798.539000000004</c:v>
                </c:pt>
                <c:pt idx="13330">
                  <c:v>87800.539000000004</c:v>
                </c:pt>
                <c:pt idx="13331">
                  <c:v>87802.539000000004</c:v>
                </c:pt>
                <c:pt idx="13332">
                  <c:v>87804.539000000004</c:v>
                </c:pt>
                <c:pt idx="13333">
                  <c:v>87806.539000000004</c:v>
                </c:pt>
                <c:pt idx="13334">
                  <c:v>87808.539000000004</c:v>
                </c:pt>
                <c:pt idx="13335">
                  <c:v>87810.539000000004</c:v>
                </c:pt>
                <c:pt idx="13336">
                  <c:v>87812.539000000004</c:v>
                </c:pt>
                <c:pt idx="13337">
                  <c:v>87814.539000000004</c:v>
                </c:pt>
                <c:pt idx="13338">
                  <c:v>87816.539000000004</c:v>
                </c:pt>
                <c:pt idx="13339">
                  <c:v>87818.539000000004</c:v>
                </c:pt>
                <c:pt idx="13340">
                  <c:v>87820.539000000004</c:v>
                </c:pt>
                <c:pt idx="13341">
                  <c:v>87822.539000000004</c:v>
                </c:pt>
                <c:pt idx="13342">
                  <c:v>87824.539000000004</c:v>
                </c:pt>
                <c:pt idx="13343">
                  <c:v>87826.539000000004</c:v>
                </c:pt>
                <c:pt idx="13344">
                  <c:v>87828.539000000004</c:v>
                </c:pt>
                <c:pt idx="13345">
                  <c:v>87830.539000000004</c:v>
                </c:pt>
                <c:pt idx="13346">
                  <c:v>87832.539000000004</c:v>
                </c:pt>
                <c:pt idx="13347">
                  <c:v>87834.539000000004</c:v>
                </c:pt>
                <c:pt idx="13348">
                  <c:v>87836.539000000004</c:v>
                </c:pt>
                <c:pt idx="13349">
                  <c:v>87838.539000000004</c:v>
                </c:pt>
                <c:pt idx="13350">
                  <c:v>87840.539000000004</c:v>
                </c:pt>
                <c:pt idx="13351">
                  <c:v>87842.539000000004</c:v>
                </c:pt>
                <c:pt idx="13352">
                  <c:v>87844.539000000004</c:v>
                </c:pt>
                <c:pt idx="13353">
                  <c:v>87846.539000000004</c:v>
                </c:pt>
                <c:pt idx="13354">
                  <c:v>87848.539000000004</c:v>
                </c:pt>
                <c:pt idx="13355">
                  <c:v>87850.539000000004</c:v>
                </c:pt>
                <c:pt idx="13356">
                  <c:v>87852.539000000004</c:v>
                </c:pt>
                <c:pt idx="13357">
                  <c:v>87854.539000000004</c:v>
                </c:pt>
                <c:pt idx="13358">
                  <c:v>87856.539000000004</c:v>
                </c:pt>
                <c:pt idx="13359">
                  <c:v>87858.539000000004</c:v>
                </c:pt>
                <c:pt idx="13360">
                  <c:v>87860.539000000004</c:v>
                </c:pt>
                <c:pt idx="13361">
                  <c:v>87862.539000000004</c:v>
                </c:pt>
                <c:pt idx="13362">
                  <c:v>87864.539000000004</c:v>
                </c:pt>
                <c:pt idx="13363">
                  <c:v>87866.539000000004</c:v>
                </c:pt>
                <c:pt idx="13364">
                  <c:v>87868.539000000004</c:v>
                </c:pt>
                <c:pt idx="13365">
                  <c:v>87870.539000000004</c:v>
                </c:pt>
                <c:pt idx="13366">
                  <c:v>87872.539000000004</c:v>
                </c:pt>
                <c:pt idx="13367">
                  <c:v>87874.539000000004</c:v>
                </c:pt>
                <c:pt idx="13368">
                  <c:v>87876.539000000004</c:v>
                </c:pt>
                <c:pt idx="13369">
                  <c:v>87878.539000000004</c:v>
                </c:pt>
                <c:pt idx="13370">
                  <c:v>87880.539000000004</c:v>
                </c:pt>
                <c:pt idx="13371">
                  <c:v>87882.539000000004</c:v>
                </c:pt>
                <c:pt idx="13372">
                  <c:v>87884.539000000004</c:v>
                </c:pt>
                <c:pt idx="13373">
                  <c:v>87886.539000000004</c:v>
                </c:pt>
                <c:pt idx="13374">
                  <c:v>87888.539000000004</c:v>
                </c:pt>
                <c:pt idx="13375">
                  <c:v>87890.539000000004</c:v>
                </c:pt>
                <c:pt idx="13376">
                  <c:v>87892.539000000004</c:v>
                </c:pt>
                <c:pt idx="13377">
                  <c:v>87894.539000000004</c:v>
                </c:pt>
                <c:pt idx="13378">
                  <c:v>87896.539000000004</c:v>
                </c:pt>
                <c:pt idx="13379">
                  <c:v>87898.539000000004</c:v>
                </c:pt>
                <c:pt idx="13380">
                  <c:v>87900.539000000004</c:v>
                </c:pt>
                <c:pt idx="13381">
                  <c:v>87902.539000000004</c:v>
                </c:pt>
                <c:pt idx="13382">
                  <c:v>87904.539000000004</c:v>
                </c:pt>
                <c:pt idx="13383">
                  <c:v>87906.539000000004</c:v>
                </c:pt>
                <c:pt idx="13384">
                  <c:v>87908.539000000004</c:v>
                </c:pt>
                <c:pt idx="13385">
                  <c:v>87910.539000000004</c:v>
                </c:pt>
                <c:pt idx="13386">
                  <c:v>87912.539000000004</c:v>
                </c:pt>
                <c:pt idx="13387">
                  <c:v>87914.539000000004</c:v>
                </c:pt>
                <c:pt idx="13388">
                  <c:v>87916.539000000004</c:v>
                </c:pt>
                <c:pt idx="13389">
                  <c:v>87918.539000000004</c:v>
                </c:pt>
                <c:pt idx="13390">
                  <c:v>87920.539000000004</c:v>
                </c:pt>
                <c:pt idx="13391">
                  <c:v>87922.539000000004</c:v>
                </c:pt>
                <c:pt idx="13392">
                  <c:v>87924.539000000004</c:v>
                </c:pt>
                <c:pt idx="13393">
                  <c:v>87926.539000000004</c:v>
                </c:pt>
                <c:pt idx="13394">
                  <c:v>87928.539000000004</c:v>
                </c:pt>
                <c:pt idx="13395">
                  <c:v>87930.539000000004</c:v>
                </c:pt>
                <c:pt idx="13396">
                  <c:v>87932.539000000004</c:v>
                </c:pt>
                <c:pt idx="13397">
                  <c:v>87934.539000000004</c:v>
                </c:pt>
                <c:pt idx="13398">
                  <c:v>87936.539000000004</c:v>
                </c:pt>
                <c:pt idx="13399">
                  <c:v>87938.539000000004</c:v>
                </c:pt>
                <c:pt idx="13400">
                  <c:v>87940.539000000004</c:v>
                </c:pt>
                <c:pt idx="13401">
                  <c:v>87942.539000000004</c:v>
                </c:pt>
                <c:pt idx="13402">
                  <c:v>87944.539000000004</c:v>
                </c:pt>
                <c:pt idx="13403">
                  <c:v>87946.539000000004</c:v>
                </c:pt>
                <c:pt idx="13404">
                  <c:v>87948.539000000004</c:v>
                </c:pt>
                <c:pt idx="13405">
                  <c:v>87950.539000000004</c:v>
                </c:pt>
                <c:pt idx="13406">
                  <c:v>87952.539000000004</c:v>
                </c:pt>
                <c:pt idx="13407">
                  <c:v>87954.539000000004</c:v>
                </c:pt>
                <c:pt idx="13408">
                  <c:v>87956.539000000004</c:v>
                </c:pt>
                <c:pt idx="13409">
                  <c:v>87958.539000000004</c:v>
                </c:pt>
                <c:pt idx="13410">
                  <c:v>87960.539000000004</c:v>
                </c:pt>
                <c:pt idx="13411">
                  <c:v>87962.539000000004</c:v>
                </c:pt>
                <c:pt idx="13412">
                  <c:v>87964.539000000004</c:v>
                </c:pt>
                <c:pt idx="13413">
                  <c:v>87966.539000000004</c:v>
                </c:pt>
                <c:pt idx="13414">
                  <c:v>87968.539000000004</c:v>
                </c:pt>
                <c:pt idx="13415">
                  <c:v>87970.539000000004</c:v>
                </c:pt>
                <c:pt idx="13416">
                  <c:v>87972.539000000004</c:v>
                </c:pt>
                <c:pt idx="13417">
                  <c:v>87974.539000000004</c:v>
                </c:pt>
                <c:pt idx="13418">
                  <c:v>87976.539000000004</c:v>
                </c:pt>
                <c:pt idx="13419">
                  <c:v>87978.539000000004</c:v>
                </c:pt>
                <c:pt idx="13420">
                  <c:v>87980.539000000004</c:v>
                </c:pt>
                <c:pt idx="13421">
                  <c:v>87982.539000000004</c:v>
                </c:pt>
                <c:pt idx="13422">
                  <c:v>87984.539000000004</c:v>
                </c:pt>
                <c:pt idx="13423">
                  <c:v>87986.539000000004</c:v>
                </c:pt>
                <c:pt idx="13424">
                  <c:v>88016.648000000001</c:v>
                </c:pt>
                <c:pt idx="13425">
                  <c:v>88046.648000000001</c:v>
                </c:pt>
                <c:pt idx="13426">
                  <c:v>88076.648000000001</c:v>
                </c:pt>
                <c:pt idx="13427">
                  <c:v>88106.648000000001</c:v>
                </c:pt>
                <c:pt idx="13428">
                  <c:v>88136.648000000001</c:v>
                </c:pt>
                <c:pt idx="13429">
                  <c:v>88151.781000000003</c:v>
                </c:pt>
                <c:pt idx="13430">
                  <c:v>88153.781000000003</c:v>
                </c:pt>
                <c:pt idx="13431">
                  <c:v>88155.781000000003</c:v>
                </c:pt>
                <c:pt idx="13432">
                  <c:v>88157.781000000003</c:v>
                </c:pt>
                <c:pt idx="13433">
                  <c:v>88159.781000000003</c:v>
                </c:pt>
                <c:pt idx="13434">
                  <c:v>88161.781000000003</c:v>
                </c:pt>
                <c:pt idx="13435">
                  <c:v>88163.781000000003</c:v>
                </c:pt>
                <c:pt idx="13436">
                  <c:v>88165.781000000003</c:v>
                </c:pt>
                <c:pt idx="13437">
                  <c:v>88167.781000000003</c:v>
                </c:pt>
                <c:pt idx="13438">
                  <c:v>88169.781000000003</c:v>
                </c:pt>
                <c:pt idx="13439">
                  <c:v>88171.781000000003</c:v>
                </c:pt>
                <c:pt idx="13440">
                  <c:v>88173.781000000003</c:v>
                </c:pt>
                <c:pt idx="13441">
                  <c:v>88175.781000000003</c:v>
                </c:pt>
                <c:pt idx="13442">
                  <c:v>88177.781000000003</c:v>
                </c:pt>
                <c:pt idx="13443">
                  <c:v>88179.781000000003</c:v>
                </c:pt>
                <c:pt idx="13444">
                  <c:v>88181.781000000003</c:v>
                </c:pt>
                <c:pt idx="13445">
                  <c:v>88183.781000000003</c:v>
                </c:pt>
                <c:pt idx="13446">
                  <c:v>88185.781000000003</c:v>
                </c:pt>
                <c:pt idx="13447">
                  <c:v>88187.781000000003</c:v>
                </c:pt>
                <c:pt idx="13448">
                  <c:v>88189.781000000003</c:v>
                </c:pt>
                <c:pt idx="13449">
                  <c:v>88191.781000000003</c:v>
                </c:pt>
                <c:pt idx="13450">
                  <c:v>88193.781000000003</c:v>
                </c:pt>
                <c:pt idx="13451">
                  <c:v>88195.781000000003</c:v>
                </c:pt>
                <c:pt idx="13452">
                  <c:v>88197.781000000003</c:v>
                </c:pt>
                <c:pt idx="13453">
                  <c:v>88199.781000000003</c:v>
                </c:pt>
                <c:pt idx="13454">
                  <c:v>88201.781000000003</c:v>
                </c:pt>
                <c:pt idx="13455">
                  <c:v>88203.781000000003</c:v>
                </c:pt>
                <c:pt idx="13456">
                  <c:v>88205.781000000003</c:v>
                </c:pt>
                <c:pt idx="13457">
                  <c:v>88207.781000000003</c:v>
                </c:pt>
                <c:pt idx="13458">
                  <c:v>88209.781000000003</c:v>
                </c:pt>
                <c:pt idx="13459">
                  <c:v>88211.781000000003</c:v>
                </c:pt>
                <c:pt idx="13460">
                  <c:v>88213.781000000003</c:v>
                </c:pt>
                <c:pt idx="13461">
                  <c:v>88215.781000000003</c:v>
                </c:pt>
                <c:pt idx="13462">
                  <c:v>88217.781000000003</c:v>
                </c:pt>
                <c:pt idx="13463">
                  <c:v>88219.781000000003</c:v>
                </c:pt>
                <c:pt idx="13464">
                  <c:v>88221.781000000003</c:v>
                </c:pt>
                <c:pt idx="13465">
                  <c:v>88223.781000000003</c:v>
                </c:pt>
                <c:pt idx="13466">
                  <c:v>88225.781000000003</c:v>
                </c:pt>
                <c:pt idx="13467">
                  <c:v>88227.781000000003</c:v>
                </c:pt>
                <c:pt idx="13468">
                  <c:v>88229.781000000003</c:v>
                </c:pt>
                <c:pt idx="13469">
                  <c:v>88231.781000000003</c:v>
                </c:pt>
                <c:pt idx="13470">
                  <c:v>88233.781000000003</c:v>
                </c:pt>
                <c:pt idx="13471">
                  <c:v>88235.781000000003</c:v>
                </c:pt>
                <c:pt idx="13472">
                  <c:v>88237.781000000003</c:v>
                </c:pt>
                <c:pt idx="13473">
                  <c:v>88239.781000000003</c:v>
                </c:pt>
                <c:pt idx="13474">
                  <c:v>88241.781000000003</c:v>
                </c:pt>
                <c:pt idx="13475">
                  <c:v>88243.781000000003</c:v>
                </c:pt>
                <c:pt idx="13476">
                  <c:v>88245.781000000003</c:v>
                </c:pt>
                <c:pt idx="13477">
                  <c:v>88247.781000000003</c:v>
                </c:pt>
                <c:pt idx="13478">
                  <c:v>88249.781000000003</c:v>
                </c:pt>
                <c:pt idx="13479">
                  <c:v>88251.781000000003</c:v>
                </c:pt>
                <c:pt idx="13480">
                  <c:v>88253.781000000003</c:v>
                </c:pt>
                <c:pt idx="13481">
                  <c:v>88255.781000000003</c:v>
                </c:pt>
                <c:pt idx="13482">
                  <c:v>88257.781000000003</c:v>
                </c:pt>
                <c:pt idx="13483">
                  <c:v>88259.781000000003</c:v>
                </c:pt>
                <c:pt idx="13484">
                  <c:v>88261.781000000003</c:v>
                </c:pt>
                <c:pt idx="13485">
                  <c:v>88263.781000000003</c:v>
                </c:pt>
                <c:pt idx="13486">
                  <c:v>88265.781000000003</c:v>
                </c:pt>
                <c:pt idx="13487">
                  <c:v>88267.781000000003</c:v>
                </c:pt>
                <c:pt idx="13488">
                  <c:v>88269.781000000003</c:v>
                </c:pt>
                <c:pt idx="13489">
                  <c:v>88271.781000000003</c:v>
                </c:pt>
                <c:pt idx="13490">
                  <c:v>88273.781000000003</c:v>
                </c:pt>
                <c:pt idx="13491">
                  <c:v>88275.781000000003</c:v>
                </c:pt>
                <c:pt idx="13492">
                  <c:v>88277.781000000003</c:v>
                </c:pt>
                <c:pt idx="13493">
                  <c:v>88279.781000000003</c:v>
                </c:pt>
                <c:pt idx="13494">
                  <c:v>88281.781000000003</c:v>
                </c:pt>
                <c:pt idx="13495">
                  <c:v>88283.781000000003</c:v>
                </c:pt>
                <c:pt idx="13496">
                  <c:v>88285.781000000003</c:v>
                </c:pt>
                <c:pt idx="13497">
                  <c:v>88287.781000000003</c:v>
                </c:pt>
                <c:pt idx="13498">
                  <c:v>88289.781000000003</c:v>
                </c:pt>
                <c:pt idx="13499">
                  <c:v>88291.781000000003</c:v>
                </c:pt>
                <c:pt idx="13500">
                  <c:v>88293.781000000003</c:v>
                </c:pt>
                <c:pt idx="13501">
                  <c:v>88295.781000000003</c:v>
                </c:pt>
                <c:pt idx="13502">
                  <c:v>88297.781000000003</c:v>
                </c:pt>
                <c:pt idx="13503">
                  <c:v>88299.781000000003</c:v>
                </c:pt>
                <c:pt idx="13504">
                  <c:v>88301.781000000003</c:v>
                </c:pt>
                <c:pt idx="13505">
                  <c:v>88303.781000000003</c:v>
                </c:pt>
                <c:pt idx="13506">
                  <c:v>88305.781000000003</c:v>
                </c:pt>
                <c:pt idx="13507">
                  <c:v>88307.781000000003</c:v>
                </c:pt>
                <c:pt idx="13508">
                  <c:v>88309.781000000003</c:v>
                </c:pt>
                <c:pt idx="13509">
                  <c:v>88311.781000000003</c:v>
                </c:pt>
                <c:pt idx="13510">
                  <c:v>88313.781000000003</c:v>
                </c:pt>
                <c:pt idx="13511">
                  <c:v>88315.781000000003</c:v>
                </c:pt>
                <c:pt idx="13512">
                  <c:v>88317.781000000003</c:v>
                </c:pt>
                <c:pt idx="13513">
                  <c:v>88319.781000000003</c:v>
                </c:pt>
                <c:pt idx="13514">
                  <c:v>88321.781000000003</c:v>
                </c:pt>
                <c:pt idx="13515">
                  <c:v>88323.781000000003</c:v>
                </c:pt>
                <c:pt idx="13516">
                  <c:v>88325.781000000003</c:v>
                </c:pt>
                <c:pt idx="13517">
                  <c:v>88327.781000000003</c:v>
                </c:pt>
                <c:pt idx="13518">
                  <c:v>88329.781000000003</c:v>
                </c:pt>
                <c:pt idx="13519">
                  <c:v>88331.781000000003</c:v>
                </c:pt>
                <c:pt idx="13520">
                  <c:v>88333.781000000003</c:v>
                </c:pt>
                <c:pt idx="13521">
                  <c:v>88335.781000000003</c:v>
                </c:pt>
                <c:pt idx="13522">
                  <c:v>88337.781000000003</c:v>
                </c:pt>
                <c:pt idx="13523">
                  <c:v>88339.781000000003</c:v>
                </c:pt>
                <c:pt idx="13524">
                  <c:v>88341.781000000003</c:v>
                </c:pt>
                <c:pt idx="13525">
                  <c:v>88343.781000000003</c:v>
                </c:pt>
                <c:pt idx="13526">
                  <c:v>88345.781000000003</c:v>
                </c:pt>
                <c:pt idx="13527">
                  <c:v>88347.781000000003</c:v>
                </c:pt>
                <c:pt idx="13528">
                  <c:v>88349.781000000003</c:v>
                </c:pt>
                <c:pt idx="13529">
                  <c:v>88351.781000000003</c:v>
                </c:pt>
                <c:pt idx="13530">
                  <c:v>88353.781000000003</c:v>
                </c:pt>
                <c:pt idx="13531">
                  <c:v>88355.781000000003</c:v>
                </c:pt>
                <c:pt idx="13532">
                  <c:v>88357.781000000003</c:v>
                </c:pt>
                <c:pt idx="13533">
                  <c:v>88359.781000000003</c:v>
                </c:pt>
                <c:pt idx="13534">
                  <c:v>88361.781000000003</c:v>
                </c:pt>
                <c:pt idx="13535">
                  <c:v>88363.781000000003</c:v>
                </c:pt>
                <c:pt idx="13536">
                  <c:v>88365.781000000003</c:v>
                </c:pt>
                <c:pt idx="13537">
                  <c:v>88367.781000000003</c:v>
                </c:pt>
                <c:pt idx="13538">
                  <c:v>88369.781000000003</c:v>
                </c:pt>
                <c:pt idx="13539">
                  <c:v>88371.781000000003</c:v>
                </c:pt>
                <c:pt idx="13540">
                  <c:v>88373.781000000003</c:v>
                </c:pt>
                <c:pt idx="13541">
                  <c:v>88375.781000000003</c:v>
                </c:pt>
                <c:pt idx="13542">
                  <c:v>88377.781000000003</c:v>
                </c:pt>
                <c:pt idx="13543">
                  <c:v>88379.781000000003</c:v>
                </c:pt>
                <c:pt idx="13544">
                  <c:v>88381.781000000003</c:v>
                </c:pt>
                <c:pt idx="13545">
                  <c:v>88383.781000000003</c:v>
                </c:pt>
                <c:pt idx="13546">
                  <c:v>88385.781000000003</c:v>
                </c:pt>
                <c:pt idx="13547">
                  <c:v>88387.781000000003</c:v>
                </c:pt>
                <c:pt idx="13548">
                  <c:v>88389.781000000003</c:v>
                </c:pt>
                <c:pt idx="13549">
                  <c:v>88391.781000000003</c:v>
                </c:pt>
                <c:pt idx="13550">
                  <c:v>88393.781000000003</c:v>
                </c:pt>
                <c:pt idx="13551">
                  <c:v>88395.781000000003</c:v>
                </c:pt>
                <c:pt idx="13552">
                  <c:v>88397.781000000003</c:v>
                </c:pt>
                <c:pt idx="13553">
                  <c:v>88399.781000000003</c:v>
                </c:pt>
                <c:pt idx="13554">
                  <c:v>88401.781000000003</c:v>
                </c:pt>
                <c:pt idx="13555">
                  <c:v>88403.781000000003</c:v>
                </c:pt>
                <c:pt idx="13556">
                  <c:v>88405.781000000003</c:v>
                </c:pt>
                <c:pt idx="13557">
                  <c:v>88407.781000000003</c:v>
                </c:pt>
                <c:pt idx="13558">
                  <c:v>88409.781000000003</c:v>
                </c:pt>
                <c:pt idx="13559">
                  <c:v>88411.781000000003</c:v>
                </c:pt>
                <c:pt idx="13560">
                  <c:v>88413.781000000003</c:v>
                </c:pt>
                <c:pt idx="13561">
                  <c:v>88415.781000000003</c:v>
                </c:pt>
                <c:pt idx="13562">
                  <c:v>88417.781000000003</c:v>
                </c:pt>
                <c:pt idx="13563">
                  <c:v>88419.781000000003</c:v>
                </c:pt>
                <c:pt idx="13564">
                  <c:v>88421.781000000003</c:v>
                </c:pt>
                <c:pt idx="13565">
                  <c:v>88423.781000000003</c:v>
                </c:pt>
                <c:pt idx="13566">
                  <c:v>88425.781000000003</c:v>
                </c:pt>
                <c:pt idx="13567">
                  <c:v>88427.781000000003</c:v>
                </c:pt>
                <c:pt idx="13568">
                  <c:v>88429.781000000003</c:v>
                </c:pt>
                <c:pt idx="13569">
                  <c:v>88431.781000000003</c:v>
                </c:pt>
                <c:pt idx="13570">
                  <c:v>88433.781000000003</c:v>
                </c:pt>
                <c:pt idx="13571">
                  <c:v>88435.781000000003</c:v>
                </c:pt>
                <c:pt idx="13572">
                  <c:v>88437.781000000003</c:v>
                </c:pt>
                <c:pt idx="13573">
                  <c:v>88439.781000000003</c:v>
                </c:pt>
                <c:pt idx="13574">
                  <c:v>88441.781000000003</c:v>
                </c:pt>
                <c:pt idx="13575">
                  <c:v>88443.781000000003</c:v>
                </c:pt>
                <c:pt idx="13576">
                  <c:v>88445.781000000003</c:v>
                </c:pt>
                <c:pt idx="13577">
                  <c:v>88447.781000000003</c:v>
                </c:pt>
                <c:pt idx="13578">
                  <c:v>88449.781000000003</c:v>
                </c:pt>
                <c:pt idx="13579">
                  <c:v>88451.781000000003</c:v>
                </c:pt>
                <c:pt idx="13580">
                  <c:v>88453.781000000003</c:v>
                </c:pt>
                <c:pt idx="13581">
                  <c:v>88455.781000000003</c:v>
                </c:pt>
                <c:pt idx="13582">
                  <c:v>88457.781000000003</c:v>
                </c:pt>
                <c:pt idx="13583">
                  <c:v>88459.781000000003</c:v>
                </c:pt>
                <c:pt idx="13584">
                  <c:v>88461.781000000003</c:v>
                </c:pt>
                <c:pt idx="13585">
                  <c:v>88463.781000000003</c:v>
                </c:pt>
                <c:pt idx="13586">
                  <c:v>88465.781000000003</c:v>
                </c:pt>
                <c:pt idx="13587">
                  <c:v>88467.781000000003</c:v>
                </c:pt>
                <c:pt idx="13588">
                  <c:v>88469.781000000003</c:v>
                </c:pt>
                <c:pt idx="13589">
                  <c:v>88471.781000000003</c:v>
                </c:pt>
                <c:pt idx="13590">
                  <c:v>88473.781000000003</c:v>
                </c:pt>
                <c:pt idx="13591">
                  <c:v>88475.781000000003</c:v>
                </c:pt>
                <c:pt idx="13592">
                  <c:v>88477.781000000003</c:v>
                </c:pt>
                <c:pt idx="13593">
                  <c:v>88479.781000000003</c:v>
                </c:pt>
                <c:pt idx="13594">
                  <c:v>88481.781000000003</c:v>
                </c:pt>
                <c:pt idx="13595">
                  <c:v>88483.781000000003</c:v>
                </c:pt>
                <c:pt idx="13596">
                  <c:v>88485.781000000003</c:v>
                </c:pt>
                <c:pt idx="13597">
                  <c:v>88487.781000000003</c:v>
                </c:pt>
                <c:pt idx="13598">
                  <c:v>88489.781000000003</c:v>
                </c:pt>
                <c:pt idx="13599">
                  <c:v>88491.781000000003</c:v>
                </c:pt>
                <c:pt idx="13600">
                  <c:v>88493.781000000003</c:v>
                </c:pt>
                <c:pt idx="13601">
                  <c:v>88495.781000000003</c:v>
                </c:pt>
                <c:pt idx="13602">
                  <c:v>88497.781000000003</c:v>
                </c:pt>
                <c:pt idx="13603">
                  <c:v>88499.781000000003</c:v>
                </c:pt>
                <c:pt idx="13604">
                  <c:v>88501.781000000003</c:v>
                </c:pt>
                <c:pt idx="13605">
                  <c:v>88503.781000000003</c:v>
                </c:pt>
                <c:pt idx="13606">
                  <c:v>88505.781000000003</c:v>
                </c:pt>
                <c:pt idx="13607">
                  <c:v>88507.781000000003</c:v>
                </c:pt>
                <c:pt idx="13608">
                  <c:v>88509.781000000003</c:v>
                </c:pt>
                <c:pt idx="13609">
                  <c:v>88511.781000000003</c:v>
                </c:pt>
                <c:pt idx="13610">
                  <c:v>88513.781000000003</c:v>
                </c:pt>
                <c:pt idx="13611">
                  <c:v>88515.781000000003</c:v>
                </c:pt>
                <c:pt idx="13612">
                  <c:v>88517.781000000003</c:v>
                </c:pt>
                <c:pt idx="13613">
                  <c:v>88519.781000000003</c:v>
                </c:pt>
                <c:pt idx="13614">
                  <c:v>88521.781000000003</c:v>
                </c:pt>
                <c:pt idx="13615">
                  <c:v>88523.781000000003</c:v>
                </c:pt>
                <c:pt idx="13616">
                  <c:v>88525.781000000003</c:v>
                </c:pt>
                <c:pt idx="13617">
                  <c:v>88527.781000000003</c:v>
                </c:pt>
                <c:pt idx="13618">
                  <c:v>88529.781000000003</c:v>
                </c:pt>
                <c:pt idx="13619">
                  <c:v>88531.781000000003</c:v>
                </c:pt>
                <c:pt idx="13620">
                  <c:v>88533.781000000003</c:v>
                </c:pt>
                <c:pt idx="13621">
                  <c:v>88535.781000000003</c:v>
                </c:pt>
                <c:pt idx="13622">
                  <c:v>88537.781000000003</c:v>
                </c:pt>
                <c:pt idx="13623">
                  <c:v>88539.781000000003</c:v>
                </c:pt>
                <c:pt idx="13624">
                  <c:v>88541.781000000003</c:v>
                </c:pt>
                <c:pt idx="13625">
                  <c:v>88543.781000000003</c:v>
                </c:pt>
                <c:pt idx="13626">
                  <c:v>88545.781000000003</c:v>
                </c:pt>
                <c:pt idx="13627">
                  <c:v>88547.781000000003</c:v>
                </c:pt>
                <c:pt idx="13628">
                  <c:v>88549.781000000003</c:v>
                </c:pt>
                <c:pt idx="13629">
                  <c:v>88551.781000000003</c:v>
                </c:pt>
                <c:pt idx="13630">
                  <c:v>88553.781000000003</c:v>
                </c:pt>
                <c:pt idx="13631">
                  <c:v>88555.781000000003</c:v>
                </c:pt>
                <c:pt idx="13632">
                  <c:v>88557.781000000003</c:v>
                </c:pt>
                <c:pt idx="13633">
                  <c:v>88559.781000000003</c:v>
                </c:pt>
                <c:pt idx="13634">
                  <c:v>88561.781000000003</c:v>
                </c:pt>
                <c:pt idx="13635">
                  <c:v>88563.781000000003</c:v>
                </c:pt>
                <c:pt idx="13636">
                  <c:v>88565.781000000003</c:v>
                </c:pt>
                <c:pt idx="13637">
                  <c:v>88567.781000000003</c:v>
                </c:pt>
                <c:pt idx="13638">
                  <c:v>88569.781000000003</c:v>
                </c:pt>
                <c:pt idx="13639">
                  <c:v>88571.781000000003</c:v>
                </c:pt>
                <c:pt idx="13640">
                  <c:v>88573.781000000003</c:v>
                </c:pt>
                <c:pt idx="13641">
                  <c:v>88575.781000000003</c:v>
                </c:pt>
                <c:pt idx="13642">
                  <c:v>88577.781000000003</c:v>
                </c:pt>
                <c:pt idx="13643">
                  <c:v>88579.781000000003</c:v>
                </c:pt>
                <c:pt idx="13644">
                  <c:v>88581.781000000003</c:v>
                </c:pt>
                <c:pt idx="13645">
                  <c:v>88583.781000000003</c:v>
                </c:pt>
                <c:pt idx="13646">
                  <c:v>88585.781000000003</c:v>
                </c:pt>
                <c:pt idx="13647">
                  <c:v>88587.781000000003</c:v>
                </c:pt>
                <c:pt idx="13648">
                  <c:v>88589.781000000003</c:v>
                </c:pt>
                <c:pt idx="13649">
                  <c:v>88591.781000000003</c:v>
                </c:pt>
                <c:pt idx="13650">
                  <c:v>88593.781000000003</c:v>
                </c:pt>
                <c:pt idx="13651">
                  <c:v>88595.781000000003</c:v>
                </c:pt>
                <c:pt idx="13652">
                  <c:v>88597.781000000003</c:v>
                </c:pt>
                <c:pt idx="13653">
                  <c:v>88599.781000000003</c:v>
                </c:pt>
                <c:pt idx="13654">
                  <c:v>88601.781000000003</c:v>
                </c:pt>
                <c:pt idx="13655">
                  <c:v>88603.781000000003</c:v>
                </c:pt>
                <c:pt idx="13656">
                  <c:v>88605.781000000003</c:v>
                </c:pt>
                <c:pt idx="13657">
                  <c:v>88607.781000000003</c:v>
                </c:pt>
                <c:pt idx="13658">
                  <c:v>88609.781000000003</c:v>
                </c:pt>
                <c:pt idx="13659">
                  <c:v>88611.781000000003</c:v>
                </c:pt>
                <c:pt idx="13660">
                  <c:v>88613.781000000003</c:v>
                </c:pt>
                <c:pt idx="13661">
                  <c:v>88615.781000000003</c:v>
                </c:pt>
                <c:pt idx="13662">
                  <c:v>88617.781000000003</c:v>
                </c:pt>
                <c:pt idx="13663">
                  <c:v>88619.781000000003</c:v>
                </c:pt>
                <c:pt idx="13664">
                  <c:v>88621.781000000003</c:v>
                </c:pt>
                <c:pt idx="13665">
                  <c:v>88623.781000000003</c:v>
                </c:pt>
                <c:pt idx="13666">
                  <c:v>88625.781000000003</c:v>
                </c:pt>
                <c:pt idx="13667">
                  <c:v>88627.781000000003</c:v>
                </c:pt>
                <c:pt idx="13668">
                  <c:v>88629.781000000003</c:v>
                </c:pt>
                <c:pt idx="13669">
                  <c:v>88631.781000000003</c:v>
                </c:pt>
                <c:pt idx="13670">
                  <c:v>88633.781000000003</c:v>
                </c:pt>
                <c:pt idx="13671">
                  <c:v>88635.781000000003</c:v>
                </c:pt>
                <c:pt idx="13672">
                  <c:v>88637.781000000003</c:v>
                </c:pt>
                <c:pt idx="13673">
                  <c:v>88639.781000000003</c:v>
                </c:pt>
                <c:pt idx="13674">
                  <c:v>88641.781000000003</c:v>
                </c:pt>
                <c:pt idx="13675">
                  <c:v>88643.781000000003</c:v>
                </c:pt>
                <c:pt idx="13676">
                  <c:v>88645.781000000003</c:v>
                </c:pt>
                <c:pt idx="13677">
                  <c:v>88647.781000000003</c:v>
                </c:pt>
                <c:pt idx="13678">
                  <c:v>88649.781000000003</c:v>
                </c:pt>
                <c:pt idx="13679">
                  <c:v>88651.781000000003</c:v>
                </c:pt>
                <c:pt idx="13680">
                  <c:v>88653.781000000003</c:v>
                </c:pt>
                <c:pt idx="13681">
                  <c:v>88655.781000000003</c:v>
                </c:pt>
                <c:pt idx="13682">
                  <c:v>88657.781000000003</c:v>
                </c:pt>
                <c:pt idx="13683">
                  <c:v>88659.781000000003</c:v>
                </c:pt>
                <c:pt idx="13684">
                  <c:v>88661.781000000003</c:v>
                </c:pt>
                <c:pt idx="13685">
                  <c:v>88663.781000000003</c:v>
                </c:pt>
                <c:pt idx="13686">
                  <c:v>88665.781000000003</c:v>
                </c:pt>
                <c:pt idx="13687">
                  <c:v>88667.781000000003</c:v>
                </c:pt>
                <c:pt idx="13688">
                  <c:v>88669.781000000003</c:v>
                </c:pt>
                <c:pt idx="13689">
                  <c:v>88671.781000000003</c:v>
                </c:pt>
                <c:pt idx="13690">
                  <c:v>88673.781000000003</c:v>
                </c:pt>
                <c:pt idx="13691">
                  <c:v>88675.781000000003</c:v>
                </c:pt>
                <c:pt idx="13692">
                  <c:v>88677.781000000003</c:v>
                </c:pt>
                <c:pt idx="13693">
                  <c:v>88679.781000000003</c:v>
                </c:pt>
                <c:pt idx="13694">
                  <c:v>88681.781000000003</c:v>
                </c:pt>
                <c:pt idx="13695">
                  <c:v>88683.781000000003</c:v>
                </c:pt>
                <c:pt idx="13696">
                  <c:v>88685.781000000003</c:v>
                </c:pt>
                <c:pt idx="13697">
                  <c:v>88687.781000000003</c:v>
                </c:pt>
                <c:pt idx="13698">
                  <c:v>88689.781000000003</c:v>
                </c:pt>
                <c:pt idx="13699">
                  <c:v>88691.781000000003</c:v>
                </c:pt>
                <c:pt idx="13700">
                  <c:v>88693.781000000003</c:v>
                </c:pt>
                <c:pt idx="13701">
                  <c:v>88695.781000000003</c:v>
                </c:pt>
                <c:pt idx="13702">
                  <c:v>88697.781000000003</c:v>
                </c:pt>
                <c:pt idx="13703">
                  <c:v>88699.781000000003</c:v>
                </c:pt>
                <c:pt idx="13704">
                  <c:v>88701.781000000003</c:v>
                </c:pt>
                <c:pt idx="13705">
                  <c:v>88703.781000000003</c:v>
                </c:pt>
                <c:pt idx="13706">
                  <c:v>88705.781000000003</c:v>
                </c:pt>
                <c:pt idx="13707">
                  <c:v>88707.781000000003</c:v>
                </c:pt>
                <c:pt idx="13708">
                  <c:v>88709.781000000003</c:v>
                </c:pt>
                <c:pt idx="13709">
                  <c:v>88711.781000000003</c:v>
                </c:pt>
                <c:pt idx="13710">
                  <c:v>88713.781000000003</c:v>
                </c:pt>
                <c:pt idx="13711">
                  <c:v>88715.781000000003</c:v>
                </c:pt>
                <c:pt idx="13712">
                  <c:v>88717.781000000003</c:v>
                </c:pt>
                <c:pt idx="13713">
                  <c:v>88719.781000000003</c:v>
                </c:pt>
                <c:pt idx="13714">
                  <c:v>88721.781000000003</c:v>
                </c:pt>
                <c:pt idx="13715">
                  <c:v>88723.781000000003</c:v>
                </c:pt>
                <c:pt idx="13716">
                  <c:v>88725.781000000003</c:v>
                </c:pt>
                <c:pt idx="13717">
                  <c:v>88727.781000000003</c:v>
                </c:pt>
                <c:pt idx="13718">
                  <c:v>88729.781000000003</c:v>
                </c:pt>
                <c:pt idx="13719">
                  <c:v>88731.781000000003</c:v>
                </c:pt>
                <c:pt idx="13720">
                  <c:v>88733.781000000003</c:v>
                </c:pt>
                <c:pt idx="13721">
                  <c:v>88735.781000000003</c:v>
                </c:pt>
                <c:pt idx="13722">
                  <c:v>88737.781000000003</c:v>
                </c:pt>
                <c:pt idx="13723">
                  <c:v>88739.781000000003</c:v>
                </c:pt>
                <c:pt idx="13724">
                  <c:v>88741.781000000003</c:v>
                </c:pt>
                <c:pt idx="13725">
                  <c:v>88743.781000000003</c:v>
                </c:pt>
                <c:pt idx="13726">
                  <c:v>88745.781000000003</c:v>
                </c:pt>
                <c:pt idx="13727">
                  <c:v>88747.781000000003</c:v>
                </c:pt>
                <c:pt idx="13728">
                  <c:v>88749.781000000003</c:v>
                </c:pt>
                <c:pt idx="13729">
                  <c:v>88751.781000000003</c:v>
                </c:pt>
                <c:pt idx="13730">
                  <c:v>88753.781000000003</c:v>
                </c:pt>
                <c:pt idx="13731">
                  <c:v>88755.781000000003</c:v>
                </c:pt>
                <c:pt idx="13732">
                  <c:v>88757.781000000003</c:v>
                </c:pt>
                <c:pt idx="13733">
                  <c:v>88759.781000000003</c:v>
                </c:pt>
                <c:pt idx="13734">
                  <c:v>88761.781000000003</c:v>
                </c:pt>
                <c:pt idx="13735">
                  <c:v>88763.781000000003</c:v>
                </c:pt>
                <c:pt idx="13736">
                  <c:v>88765.781000000003</c:v>
                </c:pt>
                <c:pt idx="13737">
                  <c:v>88767.781000000003</c:v>
                </c:pt>
                <c:pt idx="13738">
                  <c:v>88769.781000000003</c:v>
                </c:pt>
                <c:pt idx="13739">
                  <c:v>88771.781000000003</c:v>
                </c:pt>
                <c:pt idx="13740">
                  <c:v>88773.781000000003</c:v>
                </c:pt>
                <c:pt idx="13741">
                  <c:v>88775.781000000003</c:v>
                </c:pt>
                <c:pt idx="13742">
                  <c:v>88777.781000000003</c:v>
                </c:pt>
                <c:pt idx="13743">
                  <c:v>88779.781000000003</c:v>
                </c:pt>
                <c:pt idx="13744">
                  <c:v>88781.781000000003</c:v>
                </c:pt>
                <c:pt idx="13745">
                  <c:v>88783.781000000003</c:v>
                </c:pt>
                <c:pt idx="13746">
                  <c:v>88785.781000000003</c:v>
                </c:pt>
                <c:pt idx="13747">
                  <c:v>88787.781000000003</c:v>
                </c:pt>
                <c:pt idx="13748">
                  <c:v>88789.781000000003</c:v>
                </c:pt>
                <c:pt idx="13749">
                  <c:v>88791.781000000003</c:v>
                </c:pt>
                <c:pt idx="13750">
                  <c:v>88793.781000000003</c:v>
                </c:pt>
                <c:pt idx="13751">
                  <c:v>88795.781000000003</c:v>
                </c:pt>
                <c:pt idx="13752">
                  <c:v>88797.781000000003</c:v>
                </c:pt>
                <c:pt idx="13753">
                  <c:v>88799.781000000003</c:v>
                </c:pt>
                <c:pt idx="13754">
                  <c:v>88801.781000000003</c:v>
                </c:pt>
                <c:pt idx="13755">
                  <c:v>88803.781000000003</c:v>
                </c:pt>
                <c:pt idx="13756">
                  <c:v>88805.781000000003</c:v>
                </c:pt>
                <c:pt idx="13757">
                  <c:v>88807.781000000003</c:v>
                </c:pt>
                <c:pt idx="13758">
                  <c:v>88809.781000000003</c:v>
                </c:pt>
                <c:pt idx="13759">
                  <c:v>88811.781000000003</c:v>
                </c:pt>
                <c:pt idx="13760">
                  <c:v>88813.781000000003</c:v>
                </c:pt>
                <c:pt idx="13761">
                  <c:v>88815.781000000003</c:v>
                </c:pt>
                <c:pt idx="13762">
                  <c:v>88817.781000000003</c:v>
                </c:pt>
                <c:pt idx="13763">
                  <c:v>88819.781000000003</c:v>
                </c:pt>
                <c:pt idx="13764">
                  <c:v>88821.781000000003</c:v>
                </c:pt>
                <c:pt idx="13765">
                  <c:v>88823.781000000003</c:v>
                </c:pt>
                <c:pt idx="13766">
                  <c:v>88825.781000000003</c:v>
                </c:pt>
                <c:pt idx="13767">
                  <c:v>88827.781000000003</c:v>
                </c:pt>
                <c:pt idx="13768">
                  <c:v>88829.781000000003</c:v>
                </c:pt>
                <c:pt idx="13769">
                  <c:v>88831.781000000003</c:v>
                </c:pt>
                <c:pt idx="13770">
                  <c:v>88833.781000000003</c:v>
                </c:pt>
                <c:pt idx="13771">
                  <c:v>88835.781000000003</c:v>
                </c:pt>
                <c:pt idx="13772">
                  <c:v>88837.781000000003</c:v>
                </c:pt>
                <c:pt idx="13773">
                  <c:v>88839.781000000003</c:v>
                </c:pt>
                <c:pt idx="13774">
                  <c:v>88841.781000000003</c:v>
                </c:pt>
                <c:pt idx="13775">
                  <c:v>88843.781000000003</c:v>
                </c:pt>
                <c:pt idx="13776">
                  <c:v>88845.781000000003</c:v>
                </c:pt>
                <c:pt idx="13777">
                  <c:v>88847.781000000003</c:v>
                </c:pt>
                <c:pt idx="13778">
                  <c:v>88849.781000000003</c:v>
                </c:pt>
                <c:pt idx="13779">
                  <c:v>88851.781000000003</c:v>
                </c:pt>
                <c:pt idx="13780">
                  <c:v>88853.781000000003</c:v>
                </c:pt>
                <c:pt idx="13781">
                  <c:v>88855.781000000003</c:v>
                </c:pt>
                <c:pt idx="13782">
                  <c:v>88857.781000000003</c:v>
                </c:pt>
                <c:pt idx="13783">
                  <c:v>88859.781000000003</c:v>
                </c:pt>
                <c:pt idx="13784">
                  <c:v>88861.781000000003</c:v>
                </c:pt>
                <c:pt idx="13785">
                  <c:v>88863.781000000003</c:v>
                </c:pt>
                <c:pt idx="13786">
                  <c:v>88865.781000000003</c:v>
                </c:pt>
                <c:pt idx="13787">
                  <c:v>88867.781000000003</c:v>
                </c:pt>
                <c:pt idx="13788">
                  <c:v>88869.781000000003</c:v>
                </c:pt>
                <c:pt idx="13789">
                  <c:v>88871.781000000003</c:v>
                </c:pt>
                <c:pt idx="13790">
                  <c:v>88873.781000000003</c:v>
                </c:pt>
                <c:pt idx="13791">
                  <c:v>88875.781000000003</c:v>
                </c:pt>
                <c:pt idx="13792">
                  <c:v>88877.781000000003</c:v>
                </c:pt>
                <c:pt idx="13793">
                  <c:v>88879.781000000003</c:v>
                </c:pt>
                <c:pt idx="13794">
                  <c:v>88881.781000000003</c:v>
                </c:pt>
                <c:pt idx="13795">
                  <c:v>88883.781000000003</c:v>
                </c:pt>
                <c:pt idx="13796">
                  <c:v>88885.781000000003</c:v>
                </c:pt>
                <c:pt idx="13797">
                  <c:v>88887.781000000003</c:v>
                </c:pt>
                <c:pt idx="13798">
                  <c:v>88889.781000000003</c:v>
                </c:pt>
                <c:pt idx="13799">
                  <c:v>88891.781000000003</c:v>
                </c:pt>
                <c:pt idx="13800">
                  <c:v>88893.781000000003</c:v>
                </c:pt>
                <c:pt idx="13801">
                  <c:v>88895.781000000003</c:v>
                </c:pt>
                <c:pt idx="13802">
                  <c:v>88897.781000000003</c:v>
                </c:pt>
                <c:pt idx="13803">
                  <c:v>88899.781000000003</c:v>
                </c:pt>
                <c:pt idx="13804">
                  <c:v>88901.781000000003</c:v>
                </c:pt>
                <c:pt idx="13805">
                  <c:v>88903.781000000003</c:v>
                </c:pt>
                <c:pt idx="13806">
                  <c:v>88905.781000000003</c:v>
                </c:pt>
                <c:pt idx="13807">
                  <c:v>88907.781000000003</c:v>
                </c:pt>
                <c:pt idx="13808">
                  <c:v>88909.781000000003</c:v>
                </c:pt>
                <c:pt idx="13809">
                  <c:v>88911.781000000003</c:v>
                </c:pt>
                <c:pt idx="13810">
                  <c:v>88913.781000000003</c:v>
                </c:pt>
                <c:pt idx="13811">
                  <c:v>88915.781000000003</c:v>
                </c:pt>
                <c:pt idx="13812">
                  <c:v>88917.781000000003</c:v>
                </c:pt>
                <c:pt idx="13813">
                  <c:v>88919.781000000003</c:v>
                </c:pt>
                <c:pt idx="13814">
                  <c:v>88921.781000000003</c:v>
                </c:pt>
                <c:pt idx="13815">
                  <c:v>88923.781000000003</c:v>
                </c:pt>
                <c:pt idx="13816">
                  <c:v>88925.781000000003</c:v>
                </c:pt>
                <c:pt idx="13817">
                  <c:v>88927.781000000003</c:v>
                </c:pt>
                <c:pt idx="13818">
                  <c:v>88929.781000000003</c:v>
                </c:pt>
                <c:pt idx="13819">
                  <c:v>88931.781000000003</c:v>
                </c:pt>
                <c:pt idx="13820">
                  <c:v>88933.781000000003</c:v>
                </c:pt>
                <c:pt idx="13821">
                  <c:v>88935.781000000003</c:v>
                </c:pt>
                <c:pt idx="13822">
                  <c:v>88937.781000000003</c:v>
                </c:pt>
                <c:pt idx="13823">
                  <c:v>88939.781000000003</c:v>
                </c:pt>
                <c:pt idx="13824">
                  <c:v>88941.781000000003</c:v>
                </c:pt>
                <c:pt idx="13825">
                  <c:v>88943.781000000003</c:v>
                </c:pt>
                <c:pt idx="13826">
                  <c:v>88945.781000000003</c:v>
                </c:pt>
                <c:pt idx="13827">
                  <c:v>88947.781000000003</c:v>
                </c:pt>
                <c:pt idx="13828">
                  <c:v>88949.781000000003</c:v>
                </c:pt>
                <c:pt idx="13829">
                  <c:v>88951.781000000003</c:v>
                </c:pt>
                <c:pt idx="13830">
                  <c:v>88953.781000000003</c:v>
                </c:pt>
                <c:pt idx="13831">
                  <c:v>88955.781000000003</c:v>
                </c:pt>
                <c:pt idx="13832">
                  <c:v>88957.781000000003</c:v>
                </c:pt>
                <c:pt idx="13833">
                  <c:v>88959.781000000003</c:v>
                </c:pt>
                <c:pt idx="13834">
                  <c:v>88961.781000000003</c:v>
                </c:pt>
                <c:pt idx="13835">
                  <c:v>88963.781000000003</c:v>
                </c:pt>
                <c:pt idx="13836">
                  <c:v>88967.218999999968</c:v>
                </c:pt>
                <c:pt idx="13837">
                  <c:v>88969.218999999968</c:v>
                </c:pt>
                <c:pt idx="13838">
                  <c:v>88971.218999999968</c:v>
                </c:pt>
                <c:pt idx="13839">
                  <c:v>88973.218999999968</c:v>
                </c:pt>
                <c:pt idx="13840">
                  <c:v>88975.218999999968</c:v>
                </c:pt>
                <c:pt idx="13841">
                  <c:v>88977.218999999968</c:v>
                </c:pt>
                <c:pt idx="13842">
                  <c:v>88979.218999999968</c:v>
                </c:pt>
                <c:pt idx="13843">
                  <c:v>88981.218999999968</c:v>
                </c:pt>
                <c:pt idx="13844">
                  <c:v>88983.218999999968</c:v>
                </c:pt>
                <c:pt idx="13845">
                  <c:v>88985.218999999968</c:v>
                </c:pt>
                <c:pt idx="13846">
                  <c:v>88987.218999999968</c:v>
                </c:pt>
                <c:pt idx="13847">
                  <c:v>88989.218999999968</c:v>
                </c:pt>
                <c:pt idx="13848">
                  <c:v>88991.218999999968</c:v>
                </c:pt>
                <c:pt idx="13849">
                  <c:v>88993.218999999968</c:v>
                </c:pt>
                <c:pt idx="13850">
                  <c:v>88995.218999999968</c:v>
                </c:pt>
                <c:pt idx="13851">
                  <c:v>88997.218999999968</c:v>
                </c:pt>
                <c:pt idx="13852">
                  <c:v>88999.218999999968</c:v>
                </c:pt>
                <c:pt idx="13853">
                  <c:v>89001.218999999968</c:v>
                </c:pt>
                <c:pt idx="13854">
                  <c:v>89003.218999999968</c:v>
                </c:pt>
                <c:pt idx="13855">
                  <c:v>89005.218999999968</c:v>
                </c:pt>
                <c:pt idx="13856">
                  <c:v>89007.218999999968</c:v>
                </c:pt>
                <c:pt idx="13857">
                  <c:v>89009.218999999968</c:v>
                </c:pt>
                <c:pt idx="13858">
                  <c:v>89011.218999999968</c:v>
                </c:pt>
                <c:pt idx="13859">
                  <c:v>89013.218999999968</c:v>
                </c:pt>
                <c:pt idx="13860">
                  <c:v>89015.218999999968</c:v>
                </c:pt>
                <c:pt idx="13861">
                  <c:v>89017.218999999968</c:v>
                </c:pt>
                <c:pt idx="13862">
                  <c:v>89019.218999999968</c:v>
                </c:pt>
                <c:pt idx="13863">
                  <c:v>89021.218999999968</c:v>
                </c:pt>
                <c:pt idx="13864">
                  <c:v>89023.218999999968</c:v>
                </c:pt>
                <c:pt idx="13865">
                  <c:v>89025.218999999968</c:v>
                </c:pt>
                <c:pt idx="13866">
                  <c:v>89027.218999999968</c:v>
                </c:pt>
                <c:pt idx="13867">
                  <c:v>89029.218999999968</c:v>
                </c:pt>
                <c:pt idx="13868">
                  <c:v>89031.218999999968</c:v>
                </c:pt>
                <c:pt idx="13869">
                  <c:v>89033.218999999968</c:v>
                </c:pt>
                <c:pt idx="13870">
                  <c:v>89035.218999999968</c:v>
                </c:pt>
                <c:pt idx="13871">
                  <c:v>89037.218999999968</c:v>
                </c:pt>
                <c:pt idx="13872">
                  <c:v>89039.218999999968</c:v>
                </c:pt>
                <c:pt idx="13873">
                  <c:v>89041.218999999968</c:v>
                </c:pt>
                <c:pt idx="13874">
                  <c:v>89043.218999999968</c:v>
                </c:pt>
                <c:pt idx="13875">
                  <c:v>89045.218999999968</c:v>
                </c:pt>
                <c:pt idx="13876">
                  <c:v>89047.218999999968</c:v>
                </c:pt>
                <c:pt idx="13877">
                  <c:v>89049.218999999968</c:v>
                </c:pt>
                <c:pt idx="13878">
                  <c:v>89051.218999999968</c:v>
                </c:pt>
                <c:pt idx="13879">
                  <c:v>89053.218999999968</c:v>
                </c:pt>
                <c:pt idx="13880">
                  <c:v>89055.218999999968</c:v>
                </c:pt>
                <c:pt idx="13881">
                  <c:v>89057.218999999968</c:v>
                </c:pt>
                <c:pt idx="13882">
                  <c:v>89059.218999999968</c:v>
                </c:pt>
                <c:pt idx="13883">
                  <c:v>89061.218999999968</c:v>
                </c:pt>
                <c:pt idx="13884">
                  <c:v>89063.218999999968</c:v>
                </c:pt>
                <c:pt idx="13885">
                  <c:v>89065.218999999968</c:v>
                </c:pt>
                <c:pt idx="13886">
                  <c:v>89067.218999999968</c:v>
                </c:pt>
                <c:pt idx="13887">
                  <c:v>89069.218999999968</c:v>
                </c:pt>
                <c:pt idx="13888">
                  <c:v>89071.218999999968</c:v>
                </c:pt>
                <c:pt idx="13889">
                  <c:v>89073.218999999968</c:v>
                </c:pt>
                <c:pt idx="13890">
                  <c:v>89075.218999999968</c:v>
                </c:pt>
                <c:pt idx="13891">
                  <c:v>89077.218999999968</c:v>
                </c:pt>
                <c:pt idx="13892">
                  <c:v>89079.218999999968</c:v>
                </c:pt>
                <c:pt idx="13893">
                  <c:v>89081.218999999968</c:v>
                </c:pt>
                <c:pt idx="13894">
                  <c:v>89083.218999999968</c:v>
                </c:pt>
                <c:pt idx="13895">
                  <c:v>89085.218999999968</c:v>
                </c:pt>
                <c:pt idx="13896">
                  <c:v>89087.218999999968</c:v>
                </c:pt>
                <c:pt idx="13897">
                  <c:v>89089.218999999968</c:v>
                </c:pt>
                <c:pt idx="13898">
                  <c:v>89091.218999999968</c:v>
                </c:pt>
                <c:pt idx="13899">
                  <c:v>89093.218999999968</c:v>
                </c:pt>
                <c:pt idx="13900">
                  <c:v>89095.218999999968</c:v>
                </c:pt>
                <c:pt idx="13901">
                  <c:v>89097.218999999968</c:v>
                </c:pt>
                <c:pt idx="13902">
                  <c:v>89099.218999999968</c:v>
                </c:pt>
                <c:pt idx="13903">
                  <c:v>89101.218999999968</c:v>
                </c:pt>
                <c:pt idx="13904">
                  <c:v>89103.218999999968</c:v>
                </c:pt>
                <c:pt idx="13905">
                  <c:v>89105.218999999968</c:v>
                </c:pt>
                <c:pt idx="13906">
                  <c:v>89107.218999999968</c:v>
                </c:pt>
                <c:pt idx="13907">
                  <c:v>89109.218999999968</c:v>
                </c:pt>
                <c:pt idx="13908">
                  <c:v>89111.218999999968</c:v>
                </c:pt>
                <c:pt idx="13909">
                  <c:v>89113.218999999968</c:v>
                </c:pt>
                <c:pt idx="13910">
                  <c:v>89115.218999999968</c:v>
                </c:pt>
                <c:pt idx="13911">
                  <c:v>89117.218999999968</c:v>
                </c:pt>
                <c:pt idx="13912">
                  <c:v>89119.218999999968</c:v>
                </c:pt>
                <c:pt idx="13913">
                  <c:v>89121.218999999968</c:v>
                </c:pt>
                <c:pt idx="13914">
                  <c:v>89123.218999999968</c:v>
                </c:pt>
                <c:pt idx="13915">
                  <c:v>89125.218999999968</c:v>
                </c:pt>
                <c:pt idx="13916">
                  <c:v>89127.218999999968</c:v>
                </c:pt>
                <c:pt idx="13917">
                  <c:v>89129.218999999968</c:v>
                </c:pt>
                <c:pt idx="13918">
                  <c:v>89131.218999999968</c:v>
                </c:pt>
                <c:pt idx="13919">
                  <c:v>89133.218999999968</c:v>
                </c:pt>
                <c:pt idx="13920">
                  <c:v>89135.218999999968</c:v>
                </c:pt>
                <c:pt idx="13921">
                  <c:v>89137.218999999968</c:v>
                </c:pt>
                <c:pt idx="13922">
                  <c:v>89139.218999999968</c:v>
                </c:pt>
                <c:pt idx="13923">
                  <c:v>89141.218999999968</c:v>
                </c:pt>
                <c:pt idx="13924">
                  <c:v>89143.218999999968</c:v>
                </c:pt>
                <c:pt idx="13925">
                  <c:v>89145.218999999968</c:v>
                </c:pt>
                <c:pt idx="13926">
                  <c:v>89147.218999999968</c:v>
                </c:pt>
                <c:pt idx="13927">
                  <c:v>89149.218999999968</c:v>
                </c:pt>
                <c:pt idx="13928">
                  <c:v>89151.218999999968</c:v>
                </c:pt>
                <c:pt idx="13929">
                  <c:v>89153.218999999968</c:v>
                </c:pt>
                <c:pt idx="13930">
                  <c:v>89155.218999999968</c:v>
                </c:pt>
                <c:pt idx="13931">
                  <c:v>89157.218999999968</c:v>
                </c:pt>
                <c:pt idx="13932">
                  <c:v>89159.218999999968</c:v>
                </c:pt>
                <c:pt idx="13933">
                  <c:v>89161.218999999968</c:v>
                </c:pt>
                <c:pt idx="13934">
                  <c:v>89163.218999999968</c:v>
                </c:pt>
                <c:pt idx="13935">
                  <c:v>89165.218999999968</c:v>
                </c:pt>
                <c:pt idx="13936">
                  <c:v>89167.218999999968</c:v>
                </c:pt>
                <c:pt idx="13937">
                  <c:v>89169.218999999968</c:v>
                </c:pt>
                <c:pt idx="13938">
                  <c:v>89171.218999999968</c:v>
                </c:pt>
                <c:pt idx="13939">
                  <c:v>89173.218999999968</c:v>
                </c:pt>
                <c:pt idx="13940">
                  <c:v>89175.218999999968</c:v>
                </c:pt>
                <c:pt idx="13941">
                  <c:v>89177.218999999968</c:v>
                </c:pt>
                <c:pt idx="13942">
                  <c:v>89179.218999999968</c:v>
                </c:pt>
                <c:pt idx="13943">
                  <c:v>89181.218999999968</c:v>
                </c:pt>
                <c:pt idx="13944">
                  <c:v>89183.218999999968</c:v>
                </c:pt>
                <c:pt idx="13945">
                  <c:v>89185.218999999968</c:v>
                </c:pt>
                <c:pt idx="13946">
                  <c:v>89187.218999999968</c:v>
                </c:pt>
                <c:pt idx="13947">
                  <c:v>89189.218999999968</c:v>
                </c:pt>
                <c:pt idx="13948">
                  <c:v>89191.218999999968</c:v>
                </c:pt>
                <c:pt idx="13949">
                  <c:v>89193.218999999968</c:v>
                </c:pt>
                <c:pt idx="13950">
                  <c:v>89195.218999999968</c:v>
                </c:pt>
                <c:pt idx="13951">
                  <c:v>89197.218999999968</c:v>
                </c:pt>
                <c:pt idx="13952">
                  <c:v>89199.218999999968</c:v>
                </c:pt>
                <c:pt idx="13953">
                  <c:v>89201.218999999968</c:v>
                </c:pt>
                <c:pt idx="13954">
                  <c:v>89203.218999999968</c:v>
                </c:pt>
                <c:pt idx="13955">
                  <c:v>89205.218999999968</c:v>
                </c:pt>
                <c:pt idx="13956">
                  <c:v>89207.218999999968</c:v>
                </c:pt>
                <c:pt idx="13957">
                  <c:v>89209.218999999968</c:v>
                </c:pt>
                <c:pt idx="13958">
                  <c:v>89211.218999999968</c:v>
                </c:pt>
                <c:pt idx="13959">
                  <c:v>89213.218999999968</c:v>
                </c:pt>
                <c:pt idx="13960">
                  <c:v>89215.218999999968</c:v>
                </c:pt>
                <c:pt idx="13961">
                  <c:v>89217.218999999968</c:v>
                </c:pt>
                <c:pt idx="13962">
                  <c:v>89219.218999999968</c:v>
                </c:pt>
                <c:pt idx="13963">
                  <c:v>89221.218999999968</c:v>
                </c:pt>
                <c:pt idx="13964">
                  <c:v>89223.218999999968</c:v>
                </c:pt>
                <c:pt idx="13965">
                  <c:v>89225.218999999968</c:v>
                </c:pt>
                <c:pt idx="13966">
                  <c:v>89227.218999999968</c:v>
                </c:pt>
                <c:pt idx="13967">
                  <c:v>89229.218999999968</c:v>
                </c:pt>
                <c:pt idx="13968">
                  <c:v>89231.218999999968</c:v>
                </c:pt>
                <c:pt idx="13969">
                  <c:v>89233.218999999968</c:v>
                </c:pt>
                <c:pt idx="13970">
                  <c:v>89235.218999999968</c:v>
                </c:pt>
                <c:pt idx="13971">
                  <c:v>89237.218999999968</c:v>
                </c:pt>
                <c:pt idx="13972">
                  <c:v>89239.218999999968</c:v>
                </c:pt>
                <c:pt idx="13973">
                  <c:v>89241.218999999968</c:v>
                </c:pt>
                <c:pt idx="13974">
                  <c:v>89243.218999999968</c:v>
                </c:pt>
                <c:pt idx="13975">
                  <c:v>89245.218999999968</c:v>
                </c:pt>
                <c:pt idx="13976">
                  <c:v>89247.218999999968</c:v>
                </c:pt>
                <c:pt idx="13977">
                  <c:v>89249.218999999968</c:v>
                </c:pt>
                <c:pt idx="13978">
                  <c:v>89251.218999999968</c:v>
                </c:pt>
                <c:pt idx="13979">
                  <c:v>89253.218999999968</c:v>
                </c:pt>
                <c:pt idx="13980">
                  <c:v>89255.218999999968</c:v>
                </c:pt>
                <c:pt idx="13981">
                  <c:v>89257.218999999968</c:v>
                </c:pt>
                <c:pt idx="13982">
                  <c:v>89259.218999999968</c:v>
                </c:pt>
                <c:pt idx="13983">
                  <c:v>89261.218999999968</c:v>
                </c:pt>
                <c:pt idx="13984">
                  <c:v>89263.218999999968</c:v>
                </c:pt>
                <c:pt idx="13985">
                  <c:v>89265.218999999968</c:v>
                </c:pt>
                <c:pt idx="13986">
                  <c:v>89267.218999999968</c:v>
                </c:pt>
                <c:pt idx="13987">
                  <c:v>89269.218999999968</c:v>
                </c:pt>
                <c:pt idx="13988">
                  <c:v>89271.218999999968</c:v>
                </c:pt>
                <c:pt idx="13989">
                  <c:v>89273.218999999968</c:v>
                </c:pt>
                <c:pt idx="13990">
                  <c:v>89275.218999999968</c:v>
                </c:pt>
                <c:pt idx="13991">
                  <c:v>89277.218999999968</c:v>
                </c:pt>
                <c:pt idx="13992">
                  <c:v>89279.218999999968</c:v>
                </c:pt>
                <c:pt idx="13993">
                  <c:v>89281.218999999968</c:v>
                </c:pt>
                <c:pt idx="13994">
                  <c:v>89283.218999999968</c:v>
                </c:pt>
                <c:pt idx="13995">
                  <c:v>89285.218999999968</c:v>
                </c:pt>
                <c:pt idx="13996">
                  <c:v>89287.218999999968</c:v>
                </c:pt>
                <c:pt idx="13997">
                  <c:v>89289.218999999968</c:v>
                </c:pt>
                <c:pt idx="13998">
                  <c:v>89291.218999999968</c:v>
                </c:pt>
                <c:pt idx="13999">
                  <c:v>89293.218999999968</c:v>
                </c:pt>
                <c:pt idx="14000">
                  <c:v>89295.218999999968</c:v>
                </c:pt>
                <c:pt idx="14001">
                  <c:v>89297.218999999968</c:v>
                </c:pt>
                <c:pt idx="14002">
                  <c:v>89299.218999999968</c:v>
                </c:pt>
                <c:pt idx="14003">
                  <c:v>89301.218999999968</c:v>
                </c:pt>
                <c:pt idx="14004">
                  <c:v>89303.218999999968</c:v>
                </c:pt>
                <c:pt idx="14005">
                  <c:v>89305.218999999968</c:v>
                </c:pt>
                <c:pt idx="14006">
                  <c:v>89307.218999999968</c:v>
                </c:pt>
                <c:pt idx="14007">
                  <c:v>89309.218999999968</c:v>
                </c:pt>
                <c:pt idx="14008">
                  <c:v>89311.218999999968</c:v>
                </c:pt>
                <c:pt idx="14009">
                  <c:v>89313.218999999968</c:v>
                </c:pt>
                <c:pt idx="14010">
                  <c:v>89315.218999999968</c:v>
                </c:pt>
                <c:pt idx="14011">
                  <c:v>89317.218999999968</c:v>
                </c:pt>
                <c:pt idx="14012">
                  <c:v>89319.218999999968</c:v>
                </c:pt>
                <c:pt idx="14013">
                  <c:v>89321.218999999968</c:v>
                </c:pt>
                <c:pt idx="14014">
                  <c:v>89323.218999999968</c:v>
                </c:pt>
                <c:pt idx="14015">
                  <c:v>89325.218999999968</c:v>
                </c:pt>
                <c:pt idx="14016">
                  <c:v>89327.218999999968</c:v>
                </c:pt>
                <c:pt idx="14017">
                  <c:v>89329.218999999968</c:v>
                </c:pt>
                <c:pt idx="14018">
                  <c:v>89331.218999999968</c:v>
                </c:pt>
                <c:pt idx="14019">
                  <c:v>89333.218999999968</c:v>
                </c:pt>
                <c:pt idx="14020">
                  <c:v>89335.218999999968</c:v>
                </c:pt>
                <c:pt idx="14021">
                  <c:v>89337.218999999968</c:v>
                </c:pt>
                <c:pt idx="14022">
                  <c:v>89339.218999999968</c:v>
                </c:pt>
                <c:pt idx="14023">
                  <c:v>89341.218999999968</c:v>
                </c:pt>
                <c:pt idx="14024">
                  <c:v>89343.218999999968</c:v>
                </c:pt>
                <c:pt idx="14025">
                  <c:v>89345.218999999968</c:v>
                </c:pt>
                <c:pt idx="14026">
                  <c:v>89347.218999999968</c:v>
                </c:pt>
                <c:pt idx="14027">
                  <c:v>89349.218999999968</c:v>
                </c:pt>
                <c:pt idx="14028">
                  <c:v>89351.218999999968</c:v>
                </c:pt>
                <c:pt idx="14029">
                  <c:v>89353.218999999968</c:v>
                </c:pt>
                <c:pt idx="14030">
                  <c:v>89355.218999999968</c:v>
                </c:pt>
                <c:pt idx="14031">
                  <c:v>89357.218999999968</c:v>
                </c:pt>
                <c:pt idx="14032">
                  <c:v>89359.218999999968</c:v>
                </c:pt>
                <c:pt idx="14033">
                  <c:v>89361.218999999968</c:v>
                </c:pt>
                <c:pt idx="14034">
                  <c:v>89363.218999999968</c:v>
                </c:pt>
                <c:pt idx="14035">
                  <c:v>89365.218999999968</c:v>
                </c:pt>
                <c:pt idx="14036">
                  <c:v>89367.218999999968</c:v>
                </c:pt>
                <c:pt idx="14037">
                  <c:v>89369.218999999968</c:v>
                </c:pt>
                <c:pt idx="14038">
                  <c:v>89371.218999999968</c:v>
                </c:pt>
                <c:pt idx="14039">
                  <c:v>89373.218999999968</c:v>
                </c:pt>
                <c:pt idx="14040">
                  <c:v>89375.218999999968</c:v>
                </c:pt>
                <c:pt idx="14041">
                  <c:v>89377.218999999968</c:v>
                </c:pt>
                <c:pt idx="14042">
                  <c:v>89379.218999999968</c:v>
                </c:pt>
                <c:pt idx="14043">
                  <c:v>89381.218999999968</c:v>
                </c:pt>
                <c:pt idx="14044">
                  <c:v>89383.218999999968</c:v>
                </c:pt>
                <c:pt idx="14045">
                  <c:v>89385.218999999968</c:v>
                </c:pt>
                <c:pt idx="14046">
                  <c:v>89387.218999999968</c:v>
                </c:pt>
                <c:pt idx="14047">
                  <c:v>89389.218999999968</c:v>
                </c:pt>
                <c:pt idx="14048">
                  <c:v>89391.218999999968</c:v>
                </c:pt>
                <c:pt idx="14049">
                  <c:v>89393.218999999968</c:v>
                </c:pt>
                <c:pt idx="14050">
                  <c:v>89395.218999999968</c:v>
                </c:pt>
                <c:pt idx="14051">
                  <c:v>89397.218999999968</c:v>
                </c:pt>
                <c:pt idx="14052">
                  <c:v>89399.218999999968</c:v>
                </c:pt>
                <c:pt idx="14053">
                  <c:v>89401.218999999968</c:v>
                </c:pt>
                <c:pt idx="14054">
                  <c:v>89403.218999999968</c:v>
                </c:pt>
                <c:pt idx="14055">
                  <c:v>89405.218999999968</c:v>
                </c:pt>
                <c:pt idx="14056">
                  <c:v>89407.218999999968</c:v>
                </c:pt>
                <c:pt idx="14057">
                  <c:v>89409.218999999968</c:v>
                </c:pt>
                <c:pt idx="14058">
                  <c:v>89411.218999999968</c:v>
                </c:pt>
                <c:pt idx="14059">
                  <c:v>89413.218999999968</c:v>
                </c:pt>
                <c:pt idx="14060">
                  <c:v>89415.218999999968</c:v>
                </c:pt>
                <c:pt idx="14061">
                  <c:v>89417.218999999968</c:v>
                </c:pt>
                <c:pt idx="14062">
                  <c:v>89419.218999999968</c:v>
                </c:pt>
                <c:pt idx="14063">
                  <c:v>89421.218999999968</c:v>
                </c:pt>
                <c:pt idx="14064">
                  <c:v>89423.218999999968</c:v>
                </c:pt>
                <c:pt idx="14065">
                  <c:v>89425.218999999968</c:v>
                </c:pt>
                <c:pt idx="14066">
                  <c:v>89427.218999999968</c:v>
                </c:pt>
                <c:pt idx="14067">
                  <c:v>89429.218999999968</c:v>
                </c:pt>
                <c:pt idx="14068">
                  <c:v>89431.218999999968</c:v>
                </c:pt>
                <c:pt idx="14069">
                  <c:v>89433.218999999968</c:v>
                </c:pt>
                <c:pt idx="14070">
                  <c:v>89435.218999999968</c:v>
                </c:pt>
                <c:pt idx="14071">
                  <c:v>89437.218999999968</c:v>
                </c:pt>
                <c:pt idx="14072">
                  <c:v>89439.218999999968</c:v>
                </c:pt>
                <c:pt idx="14073">
                  <c:v>89441.218999999968</c:v>
                </c:pt>
                <c:pt idx="14074">
                  <c:v>89443.218999999968</c:v>
                </c:pt>
                <c:pt idx="14075">
                  <c:v>89445.218999999968</c:v>
                </c:pt>
                <c:pt idx="14076">
                  <c:v>89447.218999999968</c:v>
                </c:pt>
                <c:pt idx="14077">
                  <c:v>89449.218999999968</c:v>
                </c:pt>
                <c:pt idx="14078">
                  <c:v>89451.218999999968</c:v>
                </c:pt>
                <c:pt idx="14079">
                  <c:v>89453.218999999968</c:v>
                </c:pt>
                <c:pt idx="14080">
                  <c:v>89455.218999999968</c:v>
                </c:pt>
                <c:pt idx="14081">
                  <c:v>89457.218999999968</c:v>
                </c:pt>
                <c:pt idx="14082">
                  <c:v>89459.218999999968</c:v>
                </c:pt>
                <c:pt idx="14083">
                  <c:v>89461.218999999968</c:v>
                </c:pt>
                <c:pt idx="14084">
                  <c:v>89463.218999999968</c:v>
                </c:pt>
                <c:pt idx="14085">
                  <c:v>89465.218999999968</c:v>
                </c:pt>
                <c:pt idx="14086">
                  <c:v>89467.218999999968</c:v>
                </c:pt>
                <c:pt idx="14087">
                  <c:v>89469.218999999968</c:v>
                </c:pt>
                <c:pt idx="14088">
                  <c:v>89471.218999999968</c:v>
                </c:pt>
                <c:pt idx="14089">
                  <c:v>89473.218999999968</c:v>
                </c:pt>
                <c:pt idx="14090">
                  <c:v>89475.218999999968</c:v>
                </c:pt>
                <c:pt idx="14091">
                  <c:v>89477.218999999968</c:v>
                </c:pt>
                <c:pt idx="14092">
                  <c:v>89479.218999999968</c:v>
                </c:pt>
                <c:pt idx="14093">
                  <c:v>89481.218999999968</c:v>
                </c:pt>
                <c:pt idx="14094">
                  <c:v>89483.218999999968</c:v>
                </c:pt>
                <c:pt idx="14095">
                  <c:v>89485.218999999968</c:v>
                </c:pt>
                <c:pt idx="14096">
                  <c:v>89487.218999999968</c:v>
                </c:pt>
                <c:pt idx="14097">
                  <c:v>89489.218999999968</c:v>
                </c:pt>
                <c:pt idx="14098">
                  <c:v>89491.218999999968</c:v>
                </c:pt>
                <c:pt idx="14099">
                  <c:v>89493.218999999968</c:v>
                </c:pt>
                <c:pt idx="14100">
                  <c:v>89495.218999999968</c:v>
                </c:pt>
                <c:pt idx="14101">
                  <c:v>89497.218999999968</c:v>
                </c:pt>
                <c:pt idx="14102">
                  <c:v>89499.218999999968</c:v>
                </c:pt>
                <c:pt idx="14103">
                  <c:v>89501.218999999968</c:v>
                </c:pt>
                <c:pt idx="14104">
                  <c:v>89503.218999999968</c:v>
                </c:pt>
                <c:pt idx="14105">
                  <c:v>89505.218999999968</c:v>
                </c:pt>
                <c:pt idx="14106">
                  <c:v>89507.218999999968</c:v>
                </c:pt>
                <c:pt idx="14107">
                  <c:v>89509.218999999968</c:v>
                </c:pt>
                <c:pt idx="14108">
                  <c:v>89511.218999999968</c:v>
                </c:pt>
                <c:pt idx="14109">
                  <c:v>89513.218999999968</c:v>
                </c:pt>
                <c:pt idx="14110">
                  <c:v>89515.218999999968</c:v>
                </c:pt>
                <c:pt idx="14111">
                  <c:v>89517.218999999968</c:v>
                </c:pt>
                <c:pt idx="14112">
                  <c:v>89519.218999999968</c:v>
                </c:pt>
                <c:pt idx="14113">
                  <c:v>89521.218999999968</c:v>
                </c:pt>
                <c:pt idx="14114">
                  <c:v>89523.218999999968</c:v>
                </c:pt>
                <c:pt idx="14115">
                  <c:v>89525.218999999968</c:v>
                </c:pt>
                <c:pt idx="14116">
                  <c:v>89527.218999999968</c:v>
                </c:pt>
                <c:pt idx="14117">
                  <c:v>89529.218999999968</c:v>
                </c:pt>
                <c:pt idx="14118">
                  <c:v>89531.218999999968</c:v>
                </c:pt>
                <c:pt idx="14119">
                  <c:v>89533.218999999968</c:v>
                </c:pt>
                <c:pt idx="14120">
                  <c:v>89535.218999999968</c:v>
                </c:pt>
                <c:pt idx="14121">
                  <c:v>89537.218999999968</c:v>
                </c:pt>
                <c:pt idx="14122">
                  <c:v>89539.218999999968</c:v>
                </c:pt>
                <c:pt idx="14123">
                  <c:v>89541.218999999968</c:v>
                </c:pt>
                <c:pt idx="14124">
                  <c:v>89543.218999999968</c:v>
                </c:pt>
                <c:pt idx="14125">
                  <c:v>89545.218999999968</c:v>
                </c:pt>
                <c:pt idx="14126">
                  <c:v>89547.218999999968</c:v>
                </c:pt>
                <c:pt idx="14127">
                  <c:v>89549.218999999968</c:v>
                </c:pt>
                <c:pt idx="14128">
                  <c:v>89551.218999999968</c:v>
                </c:pt>
                <c:pt idx="14129">
                  <c:v>89553.218999999968</c:v>
                </c:pt>
                <c:pt idx="14130">
                  <c:v>89555.218999999968</c:v>
                </c:pt>
                <c:pt idx="14131">
                  <c:v>89557.218999999968</c:v>
                </c:pt>
                <c:pt idx="14132">
                  <c:v>89559.218999999968</c:v>
                </c:pt>
                <c:pt idx="14133">
                  <c:v>89561.218999999968</c:v>
                </c:pt>
                <c:pt idx="14134">
                  <c:v>89563.218999999968</c:v>
                </c:pt>
                <c:pt idx="14135">
                  <c:v>89565.218999999968</c:v>
                </c:pt>
                <c:pt idx="14136">
                  <c:v>89567.218999999968</c:v>
                </c:pt>
                <c:pt idx="14137">
                  <c:v>89569.218999999968</c:v>
                </c:pt>
                <c:pt idx="14138">
                  <c:v>89571.218999999968</c:v>
                </c:pt>
                <c:pt idx="14139">
                  <c:v>89573.218999999968</c:v>
                </c:pt>
                <c:pt idx="14140">
                  <c:v>89575.218999999968</c:v>
                </c:pt>
                <c:pt idx="14141">
                  <c:v>89577.218999999968</c:v>
                </c:pt>
                <c:pt idx="14142">
                  <c:v>89579.218999999968</c:v>
                </c:pt>
                <c:pt idx="14143">
                  <c:v>89581.218999999968</c:v>
                </c:pt>
                <c:pt idx="14144">
                  <c:v>89583.218999999968</c:v>
                </c:pt>
                <c:pt idx="14145">
                  <c:v>89585.218999999968</c:v>
                </c:pt>
                <c:pt idx="14146">
                  <c:v>89587.218999999968</c:v>
                </c:pt>
                <c:pt idx="14147">
                  <c:v>89589.218999999968</c:v>
                </c:pt>
                <c:pt idx="14148">
                  <c:v>89591.218999999968</c:v>
                </c:pt>
                <c:pt idx="14149">
                  <c:v>89593.218999999968</c:v>
                </c:pt>
                <c:pt idx="14150">
                  <c:v>89595.218999999968</c:v>
                </c:pt>
                <c:pt idx="14151">
                  <c:v>89597.218999999968</c:v>
                </c:pt>
                <c:pt idx="14152">
                  <c:v>89599.218999999968</c:v>
                </c:pt>
                <c:pt idx="14153">
                  <c:v>89601.218999999968</c:v>
                </c:pt>
                <c:pt idx="14154">
                  <c:v>89603.218999999968</c:v>
                </c:pt>
                <c:pt idx="14155">
                  <c:v>89605.218999999968</c:v>
                </c:pt>
                <c:pt idx="14156">
                  <c:v>89607.218999999968</c:v>
                </c:pt>
                <c:pt idx="14157">
                  <c:v>89609.218999999968</c:v>
                </c:pt>
                <c:pt idx="14158">
                  <c:v>89611.218999999968</c:v>
                </c:pt>
                <c:pt idx="14159">
                  <c:v>89613.218999999968</c:v>
                </c:pt>
                <c:pt idx="14160">
                  <c:v>89615.218999999968</c:v>
                </c:pt>
                <c:pt idx="14161">
                  <c:v>89617.218999999968</c:v>
                </c:pt>
                <c:pt idx="14162">
                  <c:v>89619.218999999968</c:v>
                </c:pt>
                <c:pt idx="14163">
                  <c:v>89621.218999999968</c:v>
                </c:pt>
                <c:pt idx="14164">
                  <c:v>89623.218999999968</c:v>
                </c:pt>
                <c:pt idx="14165">
                  <c:v>89625.218999999968</c:v>
                </c:pt>
                <c:pt idx="14166">
                  <c:v>89627.218999999968</c:v>
                </c:pt>
                <c:pt idx="14167">
                  <c:v>89629.218999999968</c:v>
                </c:pt>
                <c:pt idx="14168">
                  <c:v>89631.218999999968</c:v>
                </c:pt>
                <c:pt idx="14169">
                  <c:v>89633.218999999968</c:v>
                </c:pt>
                <c:pt idx="14170">
                  <c:v>89635.218999999968</c:v>
                </c:pt>
                <c:pt idx="14171">
                  <c:v>89637.218999999968</c:v>
                </c:pt>
                <c:pt idx="14172">
                  <c:v>89639.218999999968</c:v>
                </c:pt>
                <c:pt idx="14173">
                  <c:v>89641.218999999968</c:v>
                </c:pt>
                <c:pt idx="14174">
                  <c:v>89643.218999999968</c:v>
                </c:pt>
                <c:pt idx="14175">
                  <c:v>89645.218999999968</c:v>
                </c:pt>
                <c:pt idx="14176">
                  <c:v>89647.218999999968</c:v>
                </c:pt>
                <c:pt idx="14177">
                  <c:v>89649.218999999968</c:v>
                </c:pt>
                <c:pt idx="14178">
                  <c:v>89651.218999999968</c:v>
                </c:pt>
                <c:pt idx="14179">
                  <c:v>89653.218999999968</c:v>
                </c:pt>
                <c:pt idx="14180">
                  <c:v>89655.218999999968</c:v>
                </c:pt>
                <c:pt idx="14181">
                  <c:v>89657.218999999968</c:v>
                </c:pt>
                <c:pt idx="14182">
                  <c:v>89659.218999999968</c:v>
                </c:pt>
                <c:pt idx="14183">
                  <c:v>89661.218999999968</c:v>
                </c:pt>
                <c:pt idx="14184">
                  <c:v>89663.218999999968</c:v>
                </c:pt>
                <c:pt idx="14185">
                  <c:v>89665.218999999968</c:v>
                </c:pt>
                <c:pt idx="14186">
                  <c:v>89667.218999999968</c:v>
                </c:pt>
                <c:pt idx="14187">
                  <c:v>89669.218999999968</c:v>
                </c:pt>
                <c:pt idx="14188">
                  <c:v>89671.218999999968</c:v>
                </c:pt>
                <c:pt idx="14189">
                  <c:v>89673.218999999968</c:v>
                </c:pt>
                <c:pt idx="14190">
                  <c:v>89675.218999999968</c:v>
                </c:pt>
                <c:pt idx="14191">
                  <c:v>89677.218999999968</c:v>
                </c:pt>
                <c:pt idx="14192">
                  <c:v>89679.218999999968</c:v>
                </c:pt>
                <c:pt idx="14193">
                  <c:v>89681.218999999968</c:v>
                </c:pt>
                <c:pt idx="14194">
                  <c:v>89683.218999999968</c:v>
                </c:pt>
                <c:pt idx="14195">
                  <c:v>89685.218999999968</c:v>
                </c:pt>
                <c:pt idx="14196">
                  <c:v>89687.218999999968</c:v>
                </c:pt>
                <c:pt idx="14197">
                  <c:v>89689.218999999968</c:v>
                </c:pt>
                <c:pt idx="14198">
                  <c:v>89691.218999999968</c:v>
                </c:pt>
                <c:pt idx="14199">
                  <c:v>89693.218999999968</c:v>
                </c:pt>
                <c:pt idx="14200">
                  <c:v>89695.218999999968</c:v>
                </c:pt>
                <c:pt idx="14201">
                  <c:v>89697.218999999968</c:v>
                </c:pt>
                <c:pt idx="14202">
                  <c:v>89699.218999999968</c:v>
                </c:pt>
                <c:pt idx="14203">
                  <c:v>89701.218999999968</c:v>
                </c:pt>
                <c:pt idx="14204">
                  <c:v>89703.218999999968</c:v>
                </c:pt>
                <c:pt idx="14205">
                  <c:v>89705.218999999968</c:v>
                </c:pt>
                <c:pt idx="14206">
                  <c:v>89707.218999999968</c:v>
                </c:pt>
                <c:pt idx="14207">
                  <c:v>89709.218999999968</c:v>
                </c:pt>
                <c:pt idx="14208">
                  <c:v>89711.218999999968</c:v>
                </c:pt>
                <c:pt idx="14209">
                  <c:v>89713.218999999968</c:v>
                </c:pt>
                <c:pt idx="14210">
                  <c:v>89715.218999999968</c:v>
                </c:pt>
                <c:pt idx="14211">
                  <c:v>89717.218999999968</c:v>
                </c:pt>
                <c:pt idx="14212">
                  <c:v>89719.218999999968</c:v>
                </c:pt>
                <c:pt idx="14213">
                  <c:v>89721.218999999968</c:v>
                </c:pt>
                <c:pt idx="14214">
                  <c:v>89723.218999999968</c:v>
                </c:pt>
                <c:pt idx="14215">
                  <c:v>89725.218999999968</c:v>
                </c:pt>
                <c:pt idx="14216">
                  <c:v>89727.218999999968</c:v>
                </c:pt>
                <c:pt idx="14217">
                  <c:v>89729.218999999968</c:v>
                </c:pt>
                <c:pt idx="14218">
                  <c:v>89731.218999999968</c:v>
                </c:pt>
                <c:pt idx="14219">
                  <c:v>89733.218999999968</c:v>
                </c:pt>
                <c:pt idx="14220">
                  <c:v>89735.218999999968</c:v>
                </c:pt>
                <c:pt idx="14221">
                  <c:v>89737.218999999968</c:v>
                </c:pt>
                <c:pt idx="14222">
                  <c:v>89739.218999999968</c:v>
                </c:pt>
                <c:pt idx="14223">
                  <c:v>89741.218999999968</c:v>
                </c:pt>
                <c:pt idx="14224">
                  <c:v>89743.218999999968</c:v>
                </c:pt>
                <c:pt idx="14225">
                  <c:v>89745.218999999968</c:v>
                </c:pt>
                <c:pt idx="14226">
                  <c:v>89747.218999999968</c:v>
                </c:pt>
                <c:pt idx="14227">
                  <c:v>89749.218999999968</c:v>
                </c:pt>
                <c:pt idx="14228">
                  <c:v>89751.218999999968</c:v>
                </c:pt>
                <c:pt idx="14229">
                  <c:v>89753.218999999968</c:v>
                </c:pt>
                <c:pt idx="14230">
                  <c:v>89755.218999999968</c:v>
                </c:pt>
                <c:pt idx="14231">
                  <c:v>89757.218999999968</c:v>
                </c:pt>
                <c:pt idx="14232">
                  <c:v>89759.218999999968</c:v>
                </c:pt>
                <c:pt idx="14233">
                  <c:v>89761.218999999968</c:v>
                </c:pt>
                <c:pt idx="14234">
                  <c:v>89763.218999999968</c:v>
                </c:pt>
                <c:pt idx="14235">
                  <c:v>89765.218999999968</c:v>
                </c:pt>
                <c:pt idx="14236">
                  <c:v>89767.218999999968</c:v>
                </c:pt>
                <c:pt idx="14237">
                  <c:v>89769.218999999968</c:v>
                </c:pt>
                <c:pt idx="14238">
                  <c:v>89771.218999999968</c:v>
                </c:pt>
                <c:pt idx="14239">
                  <c:v>89773.218999999968</c:v>
                </c:pt>
                <c:pt idx="14240">
                  <c:v>89775.218999999968</c:v>
                </c:pt>
                <c:pt idx="14241">
                  <c:v>89777.218999999968</c:v>
                </c:pt>
                <c:pt idx="14242">
                  <c:v>89779.218999999968</c:v>
                </c:pt>
                <c:pt idx="14243">
                  <c:v>89781.218999999968</c:v>
                </c:pt>
                <c:pt idx="14244">
                  <c:v>89783.218999999968</c:v>
                </c:pt>
                <c:pt idx="14245">
                  <c:v>89785.218999999968</c:v>
                </c:pt>
                <c:pt idx="14246">
                  <c:v>89787.218999999968</c:v>
                </c:pt>
                <c:pt idx="14247">
                  <c:v>89789.218999999968</c:v>
                </c:pt>
                <c:pt idx="14248">
                  <c:v>89791.218999999968</c:v>
                </c:pt>
                <c:pt idx="14249">
                  <c:v>89793.218999999968</c:v>
                </c:pt>
                <c:pt idx="14250">
                  <c:v>89795.218999999968</c:v>
                </c:pt>
                <c:pt idx="14251">
                  <c:v>89797.218999999968</c:v>
                </c:pt>
                <c:pt idx="14252">
                  <c:v>89799.218999999968</c:v>
                </c:pt>
                <c:pt idx="14253">
                  <c:v>89801.218999999968</c:v>
                </c:pt>
                <c:pt idx="14254">
                  <c:v>89803.218999999968</c:v>
                </c:pt>
                <c:pt idx="14255">
                  <c:v>89805.218999999968</c:v>
                </c:pt>
                <c:pt idx="14256">
                  <c:v>89807.218999999968</c:v>
                </c:pt>
                <c:pt idx="14257">
                  <c:v>89809.218999999968</c:v>
                </c:pt>
                <c:pt idx="14258">
                  <c:v>89811.218999999968</c:v>
                </c:pt>
                <c:pt idx="14259">
                  <c:v>89813.218999999968</c:v>
                </c:pt>
                <c:pt idx="14260">
                  <c:v>89815.218999999968</c:v>
                </c:pt>
                <c:pt idx="14261">
                  <c:v>89817.218999999968</c:v>
                </c:pt>
                <c:pt idx="14262">
                  <c:v>89819.218999999968</c:v>
                </c:pt>
                <c:pt idx="14263">
                  <c:v>89821.218999999968</c:v>
                </c:pt>
                <c:pt idx="14264">
                  <c:v>89823.218999999968</c:v>
                </c:pt>
                <c:pt idx="14265">
                  <c:v>89825.218999999968</c:v>
                </c:pt>
                <c:pt idx="14266">
                  <c:v>89827.218999999968</c:v>
                </c:pt>
                <c:pt idx="14267">
                  <c:v>89829.218999999968</c:v>
                </c:pt>
                <c:pt idx="14268">
                  <c:v>89831.218999999968</c:v>
                </c:pt>
                <c:pt idx="14269">
                  <c:v>89833.218999999968</c:v>
                </c:pt>
                <c:pt idx="14270">
                  <c:v>89835.218999999968</c:v>
                </c:pt>
                <c:pt idx="14271">
                  <c:v>89837.218999999968</c:v>
                </c:pt>
                <c:pt idx="14272">
                  <c:v>89839.218999999968</c:v>
                </c:pt>
                <c:pt idx="14273">
                  <c:v>89841.218999999968</c:v>
                </c:pt>
                <c:pt idx="14274">
                  <c:v>89843.218999999968</c:v>
                </c:pt>
                <c:pt idx="14275">
                  <c:v>89845.218999999968</c:v>
                </c:pt>
                <c:pt idx="14276">
                  <c:v>89847.218999999968</c:v>
                </c:pt>
                <c:pt idx="14277">
                  <c:v>89849.218999999968</c:v>
                </c:pt>
                <c:pt idx="14278">
                  <c:v>89851.218999999968</c:v>
                </c:pt>
                <c:pt idx="14279">
                  <c:v>89853.218999999968</c:v>
                </c:pt>
                <c:pt idx="14280">
                  <c:v>89855.218999999968</c:v>
                </c:pt>
                <c:pt idx="14281">
                  <c:v>89857.218999999968</c:v>
                </c:pt>
                <c:pt idx="14282">
                  <c:v>89859.218999999968</c:v>
                </c:pt>
                <c:pt idx="14283">
                  <c:v>89861.218999999968</c:v>
                </c:pt>
                <c:pt idx="14284">
                  <c:v>89863.218999999968</c:v>
                </c:pt>
                <c:pt idx="14285">
                  <c:v>89865.218999999968</c:v>
                </c:pt>
                <c:pt idx="14286">
                  <c:v>89867.218999999968</c:v>
                </c:pt>
                <c:pt idx="14287">
                  <c:v>89869.218999999968</c:v>
                </c:pt>
                <c:pt idx="14288">
                  <c:v>89871.218999999968</c:v>
                </c:pt>
                <c:pt idx="14289">
                  <c:v>89873.218999999968</c:v>
                </c:pt>
                <c:pt idx="14290">
                  <c:v>89875.218999999968</c:v>
                </c:pt>
                <c:pt idx="14291">
                  <c:v>89877.218999999968</c:v>
                </c:pt>
                <c:pt idx="14292">
                  <c:v>89879.218999999968</c:v>
                </c:pt>
                <c:pt idx="14293">
                  <c:v>89881.218999999968</c:v>
                </c:pt>
                <c:pt idx="14294">
                  <c:v>89883.218999999968</c:v>
                </c:pt>
                <c:pt idx="14295">
                  <c:v>89885.218999999968</c:v>
                </c:pt>
                <c:pt idx="14296">
                  <c:v>89887.218999999968</c:v>
                </c:pt>
                <c:pt idx="14297">
                  <c:v>89889.218999999968</c:v>
                </c:pt>
                <c:pt idx="14298">
                  <c:v>89891.218999999968</c:v>
                </c:pt>
                <c:pt idx="14299">
                  <c:v>89893.218999999968</c:v>
                </c:pt>
                <c:pt idx="14300">
                  <c:v>89895.218999999968</c:v>
                </c:pt>
                <c:pt idx="14301">
                  <c:v>89897.218999999968</c:v>
                </c:pt>
                <c:pt idx="14302">
                  <c:v>89900.952999999878</c:v>
                </c:pt>
                <c:pt idx="14303">
                  <c:v>89902.952999999878</c:v>
                </c:pt>
                <c:pt idx="14304">
                  <c:v>89904.952999999878</c:v>
                </c:pt>
                <c:pt idx="14305">
                  <c:v>89906.952999999878</c:v>
                </c:pt>
                <c:pt idx="14306">
                  <c:v>89908.952999999878</c:v>
                </c:pt>
                <c:pt idx="14307">
                  <c:v>89910.952999999878</c:v>
                </c:pt>
                <c:pt idx="14308">
                  <c:v>89912.952999999878</c:v>
                </c:pt>
                <c:pt idx="14309">
                  <c:v>89914.952999999878</c:v>
                </c:pt>
                <c:pt idx="14310">
                  <c:v>89916.952999999878</c:v>
                </c:pt>
                <c:pt idx="14311">
                  <c:v>89918.952999999878</c:v>
                </c:pt>
                <c:pt idx="14312">
                  <c:v>89920.952999999878</c:v>
                </c:pt>
                <c:pt idx="14313">
                  <c:v>89922.952999999878</c:v>
                </c:pt>
                <c:pt idx="14314">
                  <c:v>89924.952999999878</c:v>
                </c:pt>
                <c:pt idx="14315">
                  <c:v>89926.952999999878</c:v>
                </c:pt>
                <c:pt idx="14316">
                  <c:v>89928.952999999878</c:v>
                </c:pt>
                <c:pt idx="14317">
                  <c:v>89930.952999999878</c:v>
                </c:pt>
                <c:pt idx="14318">
                  <c:v>89932.952999999878</c:v>
                </c:pt>
                <c:pt idx="14319">
                  <c:v>89934.952999999878</c:v>
                </c:pt>
                <c:pt idx="14320">
                  <c:v>89936.952999999878</c:v>
                </c:pt>
                <c:pt idx="14321">
                  <c:v>89938.952999999878</c:v>
                </c:pt>
                <c:pt idx="14322">
                  <c:v>89940.952999999878</c:v>
                </c:pt>
                <c:pt idx="14323">
                  <c:v>89942.952999999878</c:v>
                </c:pt>
                <c:pt idx="14324">
                  <c:v>89944.952999999878</c:v>
                </c:pt>
                <c:pt idx="14325">
                  <c:v>89946.952999999878</c:v>
                </c:pt>
                <c:pt idx="14326">
                  <c:v>89948.952999999878</c:v>
                </c:pt>
                <c:pt idx="14327">
                  <c:v>89950.952999999878</c:v>
                </c:pt>
                <c:pt idx="14328">
                  <c:v>89952.952999999878</c:v>
                </c:pt>
                <c:pt idx="14329">
                  <c:v>89954.952999999878</c:v>
                </c:pt>
                <c:pt idx="14330">
                  <c:v>89956.952999999878</c:v>
                </c:pt>
                <c:pt idx="14331">
                  <c:v>89958.952999999878</c:v>
                </c:pt>
                <c:pt idx="14332">
                  <c:v>89960.952999999878</c:v>
                </c:pt>
                <c:pt idx="14333">
                  <c:v>89962.952999999878</c:v>
                </c:pt>
                <c:pt idx="14334">
                  <c:v>89964.952999999878</c:v>
                </c:pt>
                <c:pt idx="14335">
                  <c:v>89966.952999999878</c:v>
                </c:pt>
                <c:pt idx="14336">
                  <c:v>89968.952999999878</c:v>
                </c:pt>
                <c:pt idx="14337">
                  <c:v>89970.952999999878</c:v>
                </c:pt>
                <c:pt idx="14338">
                  <c:v>89972.952999999878</c:v>
                </c:pt>
                <c:pt idx="14339">
                  <c:v>89974.952999999878</c:v>
                </c:pt>
                <c:pt idx="14340">
                  <c:v>89976.952999999878</c:v>
                </c:pt>
                <c:pt idx="14341">
                  <c:v>89978.952999999878</c:v>
                </c:pt>
                <c:pt idx="14342">
                  <c:v>89980.952999999878</c:v>
                </c:pt>
                <c:pt idx="14343">
                  <c:v>89982.952999999878</c:v>
                </c:pt>
                <c:pt idx="14344">
                  <c:v>89984.952999999878</c:v>
                </c:pt>
                <c:pt idx="14345">
                  <c:v>89986.952999999878</c:v>
                </c:pt>
                <c:pt idx="14346">
                  <c:v>89988.952999999878</c:v>
                </c:pt>
                <c:pt idx="14347">
                  <c:v>89990.952999999878</c:v>
                </c:pt>
                <c:pt idx="14348">
                  <c:v>89992.952999999878</c:v>
                </c:pt>
                <c:pt idx="14349">
                  <c:v>89994.952999999878</c:v>
                </c:pt>
                <c:pt idx="14350">
                  <c:v>89996.952999999878</c:v>
                </c:pt>
                <c:pt idx="14351">
                  <c:v>89998.952999999878</c:v>
                </c:pt>
                <c:pt idx="14352">
                  <c:v>90000.952999999878</c:v>
                </c:pt>
                <c:pt idx="14353">
                  <c:v>90002.952999999878</c:v>
                </c:pt>
                <c:pt idx="14354">
                  <c:v>90004.952999999878</c:v>
                </c:pt>
                <c:pt idx="14355">
                  <c:v>90006.952999999878</c:v>
                </c:pt>
                <c:pt idx="14356">
                  <c:v>90008.952999999878</c:v>
                </c:pt>
                <c:pt idx="14357">
                  <c:v>90010.952999999878</c:v>
                </c:pt>
                <c:pt idx="14358">
                  <c:v>90012.952999999878</c:v>
                </c:pt>
                <c:pt idx="14359">
                  <c:v>90014.952999999878</c:v>
                </c:pt>
                <c:pt idx="14360">
                  <c:v>90016.952999999878</c:v>
                </c:pt>
                <c:pt idx="14361">
                  <c:v>90018.952999999878</c:v>
                </c:pt>
                <c:pt idx="14362">
                  <c:v>90020.952999999878</c:v>
                </c:pt>
                <c:pt idx="14363">
                  <c:v>90022.952999999878</c:v>
                </c:pt>
                <c:pt idx="14364">
                  <c:v>90024.952999999878</c:v>
                </c:pt>
                <c:pt idx="14365">
                  <c:v>90026.952999999878</c:v>
                </c:pt>
                <c:pt idx="14366">
                  <c:v>90028.952999999878</c:v>
                </c:pt>
                <c:pt idx="14367">
                  <c:v>90030.952999999878</c:v>
                </c:pt>
                <c:pt idx="14368">
                  <c:v>90032.952999999878</c:v>
                </c:pt>
                <c:pt idx="14369">
                  <c:v>90034.952999999878</c:v>
                </c:pt>
                <c:pt idx="14370">
                  <c:v>90036.952999999878</c:v>
                </c:pt>
                <c:pt idx="14371">
                  <c:v>90038.952999999878</c:v>
                </c:pt>
                <c:pt idx="14372">
                  <c:v>90040.952999999878</c:v>
                </c:pt>
                <c:pt idx="14373">
                  <c:v>90042.952999999878</c:v>
                </c:pt>
                <c:pt idx="14374">
                  <c:v>90044.952999999878</c:v>
                </c:pt>
                <c:pt idx="14375">
                  <c:v>90046.952999999878</c:v>
                </c:pt>
                <c:pt idx="14376">
                  <c:v>90048.952999999878</c:v>
                </c:pt>
                <c:pt idx="14377">
                  <c:v>90050.952999999878</c:v>
                </c:pt>
                <c:pt idx="14378">
                  <c:v>90052.952999999878</c:v>
                </c:pt>
                <c:pt idx="14379">
                  <c:v>90054.952999999878</c:v>
                </c:pt>
                <c:pt idx="14380">
                  <c:v>90056.952999999878</c:v>
                </c:pt>
                <c:pt idx="14381">
                  <c:v>90058.952999999878</c:v>
                </c:pt>
                <c:pt idx="14382">
                  <c:v>90060.952999999878</c:v>
                </c:pt>
                <c:pt idx="14383">
                  <c:v>90062.952999999878</c:v>
                </c:pt>
                <c:pt idx="14384">
                  <c:v>90064.952999999878</c:v>
                </c:pt>
                <c:pt idx="14385">
                  <c:v>90066.952999999878</c:v>
                </c:pt>
                <c:pt idx="14386">
                  <c:v>90068.952999999878</c:v>
                </c:pt>
                <c:pt idx="14387">
                  <c:v>90070.952999999878</c:v>
                </c:pt>
                <c:pt idx="14388">
                  <c:v>90072.952999999878</c:v>
                </c:pt>
                <c:pt idx="14389">
                  <c:v>90074.952999999878</c:v>
                </c:pt>
                <c:pt idx="14390">
                  <c:v>90076.952999999878</c:v>
                </c:pt>
                <c:pt idx="14391">
                  <c:v>90078.952999999878</c:v>
                </c:pt>
                <c:pt idx="14392">
                  <c:v>90080.952999999878</c:v>
                </c:pt>
                <c:pt idx="14393">
                  <c:v>90082.952999999878</c:v>
                </c:pt>
                <c:pt idx="14394">
                  <c:v>90084.952999999878</c:v>
                </c:pt>
                <c:pt idx="14395">
                  <c:v>90086.952999999878</c:v>
                </c:pt>
                <c:pt idx="14396">
                  <c:v>90088.952999999878</c:v>
                </c:pt>
                <c:pt idx="14397">
                  <c:v>90090.952999999878</c:v>
                </c:pt>
                <c:pt idx="14398">
                  <c:v>90092.952999999878</c:v>
                </c:pt>
                <c:pt idx="14399">
                  <c:v>90094.952999999878</c:v>
                </c:pt>
                <c:pt idx="14400">
                  <c:v>90096.952999999878</c:v>
                </c:pt>
                <c:pt idx="14401">
                  <c:v>90098.952999999878</c:v>
                </c:pt>
                <c:pt idx="14402">
                  <c:v>90100.952999999878</c:v>
                </c:pt>
                <c:pt idx="14403">
                  <c:v>90102.952999999878</c:v>
                </c:pt>
                <c:pt idx="14404">
                  <c:v>90104.952999999878</c:v>
                </c:pt>
                <c:pt idx="14405">
                  <c:v>90106.952999999878</c:v>
                </c:pt>
                <c:pt idx="14406">
                  <c:v>90108.952999999878</c:v>
                </c:pt>
                <c:pt idx="14407">
                  <c:v>90110.952999999878</c:v>
                </c:pt>
                <c:pt idx="14408">
                  <c:v>90112.952999999878</c:v>
                </c:pt>
                <c:pt idx="14409">
                  <c:v>90114.952999999878</c:v>
                </c:pt>
                <c:pt idx="14410">
                  <c:v>90116.952999999878</c:v>
                </c:pt>
                <c:pt idx="14411">
                  <c:v>90118.952999999878</c:v>
                </c:pt>
                <c:pt idx="14412">
                  <c:v>90120.952999999878</c:v>
                </c:pt>
                <c:pt idx="14413">
                  <c:v>90122.952999999878</c:v>
                </c:pt>
                <c:pt idx="14414">
                  <c:v>90124.952999999878</c:v>
                </c:pt>
                <c:pt idx="14415">
                  <c:v>90126.952999999878</c:v>
                </c:pt>
                <c:pt idx="14416">
                  <c:v>90128.952999999878</c:v>
                </c:pt>
                <c:pt idx="14417">
                  <c:v>90130.952999999878</c:v>
                </c:pt>
                <c:pt idx="14418">
                  <c:v>90132.952999999878</c:v>
                </c:pt>
                <c:pt idx="14419">
                  <c:v>90134.952999999878</c:v>
                </c:pt>
                <c:pt idx="14420">
                  <c:v>90136.952999999878</c:v>
                </c:pt>
                <c:pt idx="14421">
                  <c:v>90138.952999999878</c:v>
                </c:pt>
                <c:pt idx="14422">
                  <c:v>90140.952999999878</c:v>
                </c:pt>
                <c:pt idx="14423">
                  <c:v>90142.952999999878</c:v>
                </c:pt>
                <c:pt idx="14424">
                  <c:v>90144.952999999878</c:v>
                </c:pt>
                <c:pt idx="14425">
                  <c:v>90146.952999999878</c:v>
                </c:pt>
                <c:pt idx="14426">
                  <c:v>90148.952999999878</c:v>
                </c:pt>
                <c:pt idx="14427">
                  <c:v>90150.952999999878</c:v>
                </c:pt>
                <c:pt idx="14428">
                  <c:v>90152.952999999878</c:v>
                </c:pt>
                <c:pt idx="14429">
                  <c:v>90154.952999999878</c:v>
                </c:pt>
                <c:pt idx="14430">
                  <c:v>90156.952999999878</c:v>
                </c:pt>
                <c:pt idx="14431">
                  <c:v>90158.952999999878</c:v>
                </c:pt>
                <c:pt idx="14432">
                  <c:v>90160.952999999878</c:v>
                </c:pt>
                <c:pt idx="14433">
                  <c:v>90162.952999999878</c:v>
                </c:pt>
                <c:pt idx="14434">
                  <c:v>90164.952999999878</c:v>
                </c:pt>
                <c:pt idx="14435">
                  <c:v>90166.952999999878</c:v>
                </c:pt>
                <c:pt idx="14436">
                  <c:v>90168.952999999878</c:v>
                </c:pt>
                <c:pt idx="14437">
                  <c:v>90170.952999999878</c:v>
                </c:pt>
                <c:pt idx="14438">
                  <c:v>90172.952999999878</c:v>
                </c:pt>
                <c:pt idx="14439">
                  <c:v>90174.952999999878</c:v>
                </c:pt>
                <c:pt idx="14440">
                  <c:v>90176.952999999878</c:v>
                </c:pt>
                <c:pt idx="14441">
                  <c:v>90178.952999999878</c:v>
                </c:pt>
                <c:pt idx="14442">
                  <c:v>90180.952999999878</c:v>
                </c:pt>
                <c:pt idx="14443">
                  <c:v>90182.952999999878</c:v>
                </c:pt>
                <c:pt idx="14444">
                  <c:v>90184.952999999878</c:v>
                </c:pt>
                <c:pt idx="14445">
                  <c:v>90186.952999999878</c:v>
                </c:pt>
                <c:pt idx="14446">
                  <c:v>90188.952999999878</c:v>
                </c:pt>
                <c:pt idx="14447">
                  <c:v>90190.952999999878</c:v>
                </c:pt>
                <c:pt idx="14448">
                  <c:v>90192.952999999878</c:v>
                </c:pt>
                <c:pt idx="14449">
                  <c:v>90194.952999999878</c:v>
                </c:pt>
                <c:pt idx="14450">
                  <c:v>90196.952999999878</c:v>
                </c:pt>
                <c:pt idx="14451">
                  <c:v>90198.952999999878</c:v>
                </c:pt>
                <c:pt idx="14452">
                  <c:v>90200.952999999878</c:v>
                </c:pt>
                <c:pt idx="14453">
                  <c:v>90202.952999999878</c:v>
                </c:pt>
                <c:pt idx="14454">
                  <c:v>90204.952999999878</c:v>
                </c:pt>
                <c:pt idx="14455">
                  <c:v>90206.952999999878</c:v>
                </c:pt>
                <c:pt idx="14456">
                  <c:v>90208.952999999878</c:v>
                </c:pt>
                <c:pt idx="14457">
                  <c:v>90210.952999999878</c:v>
                </c:pt>
                <c:pt idx="14458">
                  <c:v>90212.952999999878</c:v>
                </c:pt>
                <c:pt idx="14459">
                  <c:v>90214.952999999878</c:v>
                </c:pt>
                <c:pt idx="14460">
                  <c:v>90216.952999999878</c:v>
                </c:pt>
                <c:pt idx="14461">
                  <c:v>90218.952999999878</c:v>
                </c:pt>
                <c:pt idx="14462">
                  <c:v>90220.952999999878</c:v>
                </c:pt>
                <c:pt idx="14463">
                  <c:v>90222.952999999878</c:v>
                </c:pt>
                <c:pt idx="14464">
                  <c:v>90224.952999999878</c:v>
                </c:pt>
                <c:pt idx="14465">
                  <c:v>90226.952999999878</c:v>
                </c:pt>
                <c:pt idx="14466">
                  <c:v>90228.952999999878</c:v>
                </c:pt>
                <c:pt idx="14467">
                  <c:v>90230.952999999878</c:v>
                </c:pt>
                <c:pt idx="14468">
                  <c:v>90232.952999999878</c:v>
                </c:pt>
                <c:pt idx="14469">
                  <c:v>90234.952999999878</c:v>
                </c:pt>
                <c:pt idx="14470">
                  <c:v>90236.952999999878</c:v>
                </c:pt>
                <c:pt idx="14471">
                  <c:v>90238.952999999878</c:v>
                </c:pt>
                <c:pt idx="14472">
                  <c:v>90240.952999999878</c:v>
                </c:pt>
                <c:pt idx="14473">
                  <c:v>90242.952999999878</c:v>
                </c:pt>
                <c:pt idx="14474">
                  <c:v>90244.952999999878</c:v>
                </c:pt>
                <c:pt idx="14475">
                  <c:v>90246.952999999878</c:v>
                </c:pt>
                <c:pt idx="14476">
                  <c:v>90248.952999999878</c:v>
                </c:pt>
                <c:pt idx="14477">
                  <c:v>90250.952999999878</c:v>
                </c:pt>
                <c:pt idx="14478">
                  <c:v>90252.952999999878</c:v>
                </c:pt>
                <c:pt idx="14479">
                  <c:v>90254.952999999878</c:v>
                </c:pt>
                <c:pt idx="14480">
                  <c:v>90256.952999999878</c:v>
                </c:pt>
                <c:pt idx="14481">
                  <c:v>90258.952999999878</c:v>
                </c:pt>
                <c:pt idx="14482">
                  <c:v>90260.952999999878</c:v>
                </c:pt>
                <c:pt idx="14483">
                  <c:v>90262.952999999878</c:v>
                </c:pt>
                <c:pt idx="14484">
                  <c:v>90264.952999999878</c:v>
                </c:pt>
                <c:pt idx="14485">
                  <c:v>90266.952999999878</c:v>
                </c:pt>
                <c:pt idx="14486">
                  <c:v>90268.952999999878</c:v>
                </c:pt>
                <c:pt idx="14487">
                  <c:v>90270.952999999878</c:v>
                </c:pt>
                <c:pt idx="14488">
                  <c:v>90272.952999999878</c:v>
                </c:pt>
                <c:pt idx="14489">
                  <c:v>90274.952999999878</c:v>
                </c:pt>
                <c:pt idx="14490">
                  <c:v>90276.952999999878</c:v>
                </c:pt>
                <c:pt idx="14491">
                  <c:v>90278.952999999878</c:v>
                </c:pt>
                <c:pt idx="14492">
                  <c:v>90280.952999999878</c:v>
                </c:pt>
                <c:pt idx="14493">
                  <c:v>90282.952999999878</c:v>
                </c:pt>
                <c:pt idx="14494">
                  <c:v>90284.952999999878</c:v>
                </c:pt>
                <c:pt idx="14495">
                  <c:v>90286.952999999878</c:v>
                </c:pt>
                <c:pt idx="14496">
                  <c:v>90288.952999999878</c:v>
                </c:pt>
                <c:pt idx="14497">
                  <c:v>90290.952999999878</c:v>
                </c:pt>
                <c:pt idx="14498">
                  <c:v>90292.952999999878</c:v>
                </c:pt>
                <c:pt idx="14499">
                  <c:v>90294.952999999878</c:v>
                </c:pt>
                <c:pt idx="14500">
                  <c:v>90296.952999999878</c:v>
                </c:pt>
                <c:pt idx="14501">
                  <c:v>90298.952999999878</c:v>
                </c:pt>
                <c:pt idx="14502">
                  <c:v>90300.952999999878</c:v>
                </c:pt>
                <c:pt idx="14503">
                  <c:v>90302.952999999878</c:v>
                </c:pt>
                <c:pt idx="14504">
                  <c:v>90304.952999999878</c:v>
                </c:pt>
                <c:pt idx="14505">
                  <c:v>90306.952999999878</c:v>
                </c:pt>
                <c:pt idx="14506">
                  <c:v>90308.952999999878</c:v>
                </c:pt>
                <c:pt idx="14507">
                  <c:v>90310.952999999878</c:v>
                </c:pt>
                <c:pt idx="14508">
                  <c:v>90312.952999999878</c:v>
                </c:pt>
                <c:pt idx="14509">
                  <c:v>90314.952999999878</c:v>
                </c:pt>
                <c:pt idx="14510">
                  <c:v>90316.952999999878</c:v>
                </c:pt>
                <c:pt idx="14511">
                  <c:v>90318.952999999878</c:v>
                </c:pt>
                <c:pt idx="14512">
                  <c:v>90320.952999999878</c:v>
                </c:pt>
                <c:pt idx="14513">
                  <c:v>90322.952999999878</c:v>
                </c:pt>
                <c:pt idx="14514">
                  <c:v>90324.952999999878</c:v>
                </c:pt>
                <c:pt idx="14515">
                  <c:v>90326.952999999878</c:v>
                </c:pt>
                <c:pt idx="14516">
                  <c:v>90328.952999999878</c:v>
                </c:pt>
                <c:pt idx="14517">
                  <c:v>90330.952999999878</c:v>
                </c:pt>
                <c:pt idx="14518">
                  <c:v>90332.952999999878</c:v>
                </c:pt>
                <c:pt idx="14519">
                  <c:v>90334.952999999878</c:v>
                </c:pt>
                <c:pt idx="14520">
                  <c:v>90336.952999999878</c:v>
                </c:pt>
                <c:pt idx="14521">
                  <c:v>90338.952999999878</c:v>
                </c:pt>
                <c:pt idx="14522">
                  <c:v>90340.952999999878</c:v>
                </c:pt>
                <c:pt idx="14523">
                  <c:v>90342.952999999878</c:v>
                </c:pt>
                <c:pt idx="14524">
                  <c:v>90344.952999999878</c:v>
                </c:pt>
                <c:pt idx="14525">
                  <c:v>90346.952999999878</c:v>
                </c:pt>
                <c:pt idx="14526">
                  <c:v>90348.952999999878</c:v>
                </c:pt>
                <c:pt idx="14527">
                  <c:v>90350.952999999878</c:v>
                </c:pt>
                <c:pt idx="14528">
                  <c:v>90352.952999999878</c:v>
                </c:pt>
                <c:pt idx="14529">
                  <c:v>90354.952999999878</c:v>
                </c:pt>
                <c:pt idx="14530">
                  <c:v>90356.952999999878</c:v>
                </c:pt>
                <c:pt idx="14531">
                  <c:v>90358.952999999878</c:v>
                </c:pt>
                <c:pt idx="14532">
                  <c:v>90360.952999999878</c:v>
                </c:pt>
                <c:pt idx="14533">
                  <c:v>90362.952999999878</c:v>
                </c:pt>
                <c:pt idx="14534">
                  <c:v>90364.952999999878</c:v>
                </c:pt>
                <c:pt idx="14535">
                  <c:v>90366.952999999878</c:v>
                </c:pt>
                <c:pt idx="14536">
                  <c:v>90368.952999999878</c:v>
                </c:pt>
                <c:pt idx="14537">
                  <c:v>90370.952999999878</c:v>
                </c:pt>
                <c:pt idx="14538">
                  <c:v>90372.952999999878</c:v>
                </c:pt>
                <c:pt idx="14539">
                  <c:v>90374.952999999878</c:v>
                </c:pt>
                <c:pt idx="14540">
                  <c:v>90376.952999999878</c:v>
                </c:pt>
                <c:pt idx="14541">
                  <c:v>90378.952999999878</c:v>
                </c:pt>
                <c:pt idx="14542">
                  <c:v>90380.952999999878</c:v>
                </c:pt>
                <c:pt idx="14543">
                  <c:v>90382.952999999878</c:v>
                </c:pt>
                <c:pt idx="14544">
                  <c:v>90384.952999999878</c:v>
                </c:pt>
                <c:pt idx="14545">
                  <c:v>90386.952999999878</c:v>
                </c:pt>
                <c:pt idx="14546">
                  <c:v>90388.952999999878</c:v>
                </c:pt>
                <c:pt idx="14547">
                  <c:v>90390.952999999878</c:v>
                </c:pt>
                <c:pt idx="14548">
                  <c:v>90392.952999999878</c:v>
                </c:pt>
                <c:pt idx="14549">
                  <c:v>90394.952999999878</c:v>
                </c:pt>
                <c:pt idx="14550">
                  <c:v>90396.952999999878</c:v>
                </c:pt>
                <c:pt idx="14551">
                  <c:v>90398.952999999878</c:v>
                </c:pt>
                <c:pt idx="14552">
                  <c:v>90400.952999999878</c:v>
                </c:pt>
                <c:pt idx="14553">
                  <c:v>90402.952999999878</c:v>
                </c:pt>
                <c:pt idx="14554">
                  <c:v>90404.952999999878</c:v>
                </c:pt>
                <c:pt idx="14555">
                  <c:v>90406.952999999878</c:v>
                </c:pt>
                <c:pt idx="14556">
                  <c:v>90408.952999999878</c:v>
                </c:pt>
                <c:pt idx="14557">
                  <c:v>90410.952999999878</c:v>
                </c:pt>
                <c:pt idx="14558">
                  <c:v>90412.952999999878</c:v>
                </c:pt>
                <c:pt idx="14559">
                  <c:v>90414.952999999878</c:v>
                </c:pt>
                <c:pt idx="14560">
                  <c:v>90416.952999999878</c:v>
                </c:pt>
                <c:pt idx="14561">
                  <c:v>90418.952999999878</c:v>
                </c:pt>
                <c:pt idx="14562">
                  <c:v>90420.952999999878</c:v>
                </c:pt>
                <c:pt idx="14563">
                  <c:v>90422.952999999878</c:v>
                </c:pt>
                <c:pt idx="14564">
                  <c:v>90424.952999999878</c:v>
                </c:pt>
                <c:pt idx="14565">
                  <c:v>90426.952999999878</c:v>
                </c:pt>
                <c:pt idx="14566">
                  <c:v>90428.952999999878</c:v>
                </c:pt>
                <c:pt idx="14567">
                  <c:v>90430.952999999878</c:v>
                </c:pt>
                <c:pt idx="14568">
                  <c:v>90432.952999999878</c:v>
                </c:pt>
                <c:pt idx="14569">
                  <c:v>90434.952999999878</c:v>
                </c:pt>
                <c:pt idx="14570">
                  <c:v>90436.952999999878</c:v>
                </c:pt>
                <c:pt idx="14571">
                  <c:v>90438.952999999878</c:v>
                </c:pt>
                <c:pt idx="14572">
                  <c:v>90440.952999999878</c:v>
                </c:pt>
                <c:pt idx="14573">
                  <c:v>90442.952999999878</c:v>
                </c:pt>
                <c:pt idx="14574">
                  <c:v>90444.952999999878</c:v>
                </c:pt>
                <c:pt idx="14575">
                  <c:v>90446.952999999878</c:v>
                </c:pt>
                <c:pt idx="14576">
                  <c:v>90448.952999999878</c:v>
                </c:pt>
                <c:pt idx="14577">
                  <c:v>90450.952999999878</c:v>
                </c:pt>
                <c:pt idx="14578">
                  <c:v>90452.952999999878</c:v>
                </c:pt>
                <c:pt idx="14579">
                  <c:v>90454.952999999878</c:v>
                </c:pt>
                <c:pt idx="14580">
                  <c:v>90456.952999999878</c:v>
                </c:pt>
                <c:pt idx="14581">
                  <c:v>90458.952999999878</c:v>
                </c:pt>
                <c:pt idx="14582">
                  <c:v>90460.952999999878</c:v>
                </c:pt>
                <c:pt idx="14583">
                  <c:v>90462.952999999878</c:v>
                </c:pt>
                <c:pt idx="14584">
                  <c:v>90464.952999999878</c:v>
                </c:pt>
                <c:pt idx="14585">
                  <c:v>90466.952999999878</c:v>
                </c:pt>
                <c:pt idx="14586">
                  <c:v>90468.952999999878</c:v>
                </c:pt>
                <c:pt idx="14587">
                  <c:v>90470.952999999878</c:v>
                </c:pt>
                <c:pt idx="14588">
                  <c:v>90472.952999999878</c:v>
                </c:pt>
                <c:pt idx="14589">
                  <c:v>90474.952999999878</c:v>
                </c:pt>
                <c:pt idx="14590">
                  <c:v>90476.952999999878</c:v>
                </c:pt>
                <c:pt idx="14591">
                  <c:v>90478.952999999878</c:v>
                </c:pt>
                <c:pt idx="14592">
                  <c:v>90480.952999999878</c:v>
                </c:pt>
                <c:pt idx="14593">
                  <c:v>90482.952999999878</c:v>
                </c:pt>
                <c:pt idx="14594">
                  <c:v>90484.952999999878</c:v>
                </c:pt>
                <c:pt idx="14595">
                  <c:v>90486.952999999878</c:v>
                </c:pt>
                <c:pt idx="14596">
                  <c:v>90488.952999999878</c:v>
                </c:pt>
                <c:pt idx="14597">
                  <c:v>90490.952999999878</c:v>
                </c:pt>
                <c:pt idx="14598">
                  <c:v>90492.952999999878</c:v>
                </c:pt>
                <c:pt idx="14599">
                  <c:v>90494.952999999878</c:v>
                </c:pt>
                <c:pt idx="14600">
                  <c:v>90496.952999999878</c:v>
                </c:pt>
                <c:pt idx="14601">
                  <c:v>90498.952999999878</c:v>
                </c:pt>
                <c:pt idx="14602">
                  <c:v>90500.952999999878</c:v>
                </c:pt>
                <c:pt idx="14603">
                  <c:v>90502.952999999878</c:v>
                </c:pt>
                <c:pt idx="14604">
                  <c:v>90504.952999999878</c:v>
                </c:pt>
                <c:pt idx="14605">
                  <c:v>90506.952999999878</c:v>
                </c:pt>
                <c:pt idx="14606">
                  <c:v>90508.952999999878</c:v>
                </c:pt>
                <c:pt idx="14607">
                  <c:v>90510.952999999878</c:v>
                </c:pt>
                <c:pt idx="14608">
                  <c:v>90512.952999999878</c:v>
                </c:pt>
                <c:pt idx="14609">
                  <c:v>90514.952999999878</c:v>
                </c:pt>
                <c:pt idx="14610">
                  <c:v>90516.952999999878</c:v>
                </c:pt>
                <c:pt idx="14611">
                  <c:v>90518.952999999878</c:v>
                </c:pt>
                <c:pt idx="14612">
                  <c:v>90520.952999999878</c:v>
                </c:pt>
                <c:pt idx="14613">
                  <c:v>90522.952999999878</c:v>
                </c:pt>
                <c:pt idx="14614">
                  <c:v>90524.952999999878</c:v>
                </c:pt>
                <c:pt idx="14615">
                  <c:v>90526.952999999878</c:v>
                </c:pt>
                <c:pt idx="14616">
                  <c:v>90528.952999999878</c:v>
                </c:pt>
                <c:pt idx="14617">
                  <c:v>90530.952999999878</c:v>
                </c:pt>
                <c:pt idx="14618">
                  <c:v>90532.952999999878</c:v>
                </c:pt>
                <c:pt idx="14619">
                  <c:v>90534.952999999878</c:v>
                </c:pt>
                <c:pt idx="14620">
                  <c:v>90536.952999999878</c:v>
                </c:pt>
                <c:pt idx="14621">
                  <c:v>90538.952999999878</c:v>
                </c:pt>
                <c:pt idx="14622">
                  <c:v>90540.952999999878</c:v>
                </c:pt>
                <c:pt idx="14623">
                  <c:v>90542.952999999878</c:v>
                </c:pt>
                <c:pt idx="14624">
                  <c:v>90544.952999999878</c:v>
                </c:pt>
                <c:pt idx="14625">
                  <c:v>90546.952999999878</c:v>
                </c:pt>
                <c:pt idx="14626">
                  <c:v>90548.952999999878</c:v>
                </c:pt>
                <c:pt idx="14627">
                  <c:v>90550.952999999878</c:v>
                </c:pt>
                <c:pt idx="14628">
                  <c:v>90552.952999999878</c:v>
                </c:pt>
                <c:pt idx="14629">
                  <c:v>90554.952999999878</c:v>
                </c:pt>
                <c:pt idx="14630">
                  <c:v>90556.952999999878</c:v>
                </c:pt>
                <c:pt idx="14631">
                  <c:v>90558.952999999878</c:v>
                </c:pt>
                <c:pt idx="14632">
                  <c:v>90560.952999999878</c:v>
                </c:pt>
                <c:pt idx="14633">
                  <c:v>90562.952999999878</c:v>
                </c:pt>
                <c:pt idx="14634">
                  <c:v>90564.952999999878</c:v>
                </c:pt>
                <c:pt idx="14635">
                  <c:v>90566.952999999878</c:v>
                </c:pt>
                <c:pt idx="14636">
                  <c:v>90568.952999999878</c:v>
                </c:pt>
                <c:pt idx="14637">
                  <c:v>90570.952999999878</c:v>
                </c:pt>
                <c:pt idx="14638">
                  <c:v>90572.952999999878</c:v>
                </c:pt>
                <c:pt idx="14639">
                  <c:v>90574.952999999878</c:v>
                </c:pt>
                <c:pt idx="14640">
                  <c:v>90576.952999999878</c:v>
                </c:pt>
                <c:pt idx="14641">
                  <c:v>90578.952999999878</c:v>
                </c:pt>
                <c:pt idx="14642">
                  <c:v>90580.952999999878</c:v>
                </c:pt>
                <c:pt idx="14643">
                  <c:v>90582.952999999878</c:v>
                </c:pt>
                <c:pt idx="14644">
                  <c:v>90584.952999999878</c:v>
                </c:pt>
                <c:pt idx="14645">
                  <c:v>90586.952999999878</c:v>
                </c:pt>
                <c:pt idx="14646">
                  <c:v>90588.952999999878</c:v>
                </c:pt>
                <c:pt idx="14647">
                  <c:v>90590.952999999878</c:v>
                </c:pt>
                <c:pt idx="14648">
                  <c:v>90592.952999999878</c:v>
                </c:pt>
                <c:pt idx="14649">
                  <c:v>90594.952999999878</c:v>
                </c:pt>
                <c:pt idx="14650">
                  <c:v>90596.952999999878</c:v>
                </c:pt>
                <c:pt idx="14651">
                  <c:v>90598.952999999878</c:v>
                </c:pt>
                <c:pt idx="14652">
                  <c:v>90600.952999999878</c:v>
                </c:pt>
                <c:pt idx="14653">
                  <c:v>90602.952999999878</c:v>
                </c:pt>
                <c:pt idx="14654">
                  <c:v>90604.952999999878</c:v>
                </c:pt>
                <c:pt idx="14655">
                  <c:v>90606.952999999878</c:v>
                </c:pt>
                <c:pt idx="14656">
                  <c:v>90608.952999999878</c:v>
                </c:pt>
                <c:pt idx="14657">
                  <c:v>90610.952999999878</c:v>
                </c:pt>
                <c:pt idx="14658">
                  <c:v>90612.952999999878</c:v>
                </c:pt>
                <c:pt idx="14659">
                  <c:v>90614.952999999878</c:v>
                </c:pt>
                <c:pt idx="14660">
                  <c:v>90616.952999999878</c:v>
                </c:pt>
                <c:pt idx="14661">
                  <c:v>90618.952999999878</c:v>
                </c:pt>
                <c:pt idx="14662">
                  <c:v>90620.952999999878</c:v>
                </c:pt>
                <c:pt idx="14663">
                  <c:v>90622.952999999878</c:v>
                </c:pt>
                <c:pt idx="14664">
                  <c:v>90624.952999999878</c:v>
                </c:pt>
                <c:pt idx="14665">
                  <c:v>90626.952999999878</c:v>
                </c:pt>
                <c:pt idx="14666">
                  <c:v>90628.952999999878</c:v>
                </c:pt>
                <c:pt idx="14667">
                  <c:v>90630.952999999878</c:v>
                </c:pt>
                <c:pt idx="14668">
                  <c:v>90632.952999999878</c:v>
                </c:pt>
                <c:pt idx="14669">
                  <c:v>90634.952999999878</c:v>
                </c:pt>
                <c:pt idx="14670">
                  <c:v>90636.952999999878</c:v>
                </c:pt>
                <c:pt idx="14671">
                  <c:v>90638.952999999878</c:v>
                </c:pt>
                <c:pt idx="14672">
                  <c:v>90640.952999999878</c:v>
                </c:pt>
                <c:pt idx="14673">
                  <c:v>90642.952999999878</c:v>
                </c:pt>
                <c:pt idx="14674">
                  <c:v>90644.952999999878</c:v>
                </c:pt>
                <c:pt idx="14675">
                  <c:v>90646.952999999878</c:v>
                </c:pt>
                <c:pt idx="14676">
                  <c:v>90648.952999999878</c:v>
                </c:pt>
                <c:pt idx="14677">
                  <c:v>90650.952999999878</c:v>
                </c:pt>
                <c:pt idx="14678">
                  <c:v>90652.952999999878</c:v>
                </c:pt>
                <c:pt idx="14679">
                  <c:v>90654.952999999878</c:v>
                </c:pt>
                <c:pt idx="14680">
                  <c:v>90656.952999999878</c:v>
                </c:pt>
                <c:pt idx="14681">
                  <c:v>90658.952999999878</c:v>
                </c:pt>
                <c:pt idx="14682">
                  <c:v>90660.952999999878</c:v>
                </c:pt>
                <c:pt idx="14683">
                  <c:v>90662.952999999878</c:v>
                </c:pt>
                <c:pt idx="14684">
                  <c:v>90664.952999999878</c:v>
                </c:pt>
                <c:pt idx="14685">
                  <c:v>90666.952999999878</c:v>
                </c:pt>
                <c:pt idx="14686">
                  <c:v>90668.952999999878</c:v>
                </c:pt>
                <c:pt idx="14687">
                  <c:v>90670.952999999878</c:v>
                </c:pt>
                <c:pt idx="14688">
                  <c:v>90672.952999999878</c:v>
                </c:pt>
                <c:pt idx="14689">
                  <c:v>90674.952999999878</c:v>
                </c:pt>
                <c:pt idx="14690">
                  <c:v>90676.952999999878</c:v>
                </c:pt>
                <c:pt idx="14691">
                  <c:v>90678.952999999878</c:v>
                </c:pt>
                <c:pt idx="14692">
                  <c:v>90680.952999999878</c:v>
                </c:pt>
                <c:pt idx="14693">
                  <c:v>90682.952999999878</c:v>
                </c:pt>
                <c:pt idx="14694">
                  <c:v>90684.952999999878</c:v>
                </c:pt>
                <c:pt idx="14695">
                  <c:v>90686.952999999878</c:v>
                </c:pt>
                <c:pt idx="14696">
                  <c:v>90688.952999999878</c:v>
                </c:pt>
                <c:pt idx="14697">
                  <c:v>90690.952999999878</c:v>
                </c:pt>
                <c:pt idx="14698">
                  <c:v>90692.952999999878</c:v>
                </c:pt>
                <c:pt idx="14699">
                  <c:v>90694.952999999878</c:v>
                </c:pt>
                <c:pt idx="14700">
                  <c:v>90696.952999999878</c:v>
                </c:pt>
                <c:pt idx="14701">
                  <c:v>90698.952999999878</c:v>
                </c:pt>
                <c:pt idx="14702">
                  <c:v>90700.952999999878</c:v>
                </c:pt>
                <c:pt idx="14703">
                  <c:v>90702.952999999878</c:v>
                </c:pt>
                <c:pt idx="14704">
                  <c:v>90704.952999999878</c:v>
                </c:pt>
                <c:pt idx="14705">
                  <c:v>90706.952999999878</c:v>
                </c:pt>
                <c:pt idx="14706">
                  <c:v>90708.952999999878</c:v>
                </c:pt>
                <c:pt idx="14707">
                  <c:v>90710.952999999878</c:v>
                </c:pt>
                <c:pt idx="14708">
                  <c:v>90712.952999999878</c:v>
                </c:pt>
                <c:pt idx="14709">
                  <c:v>90714.952999999878</c:v>
                </c:pt>
                <c:pt idx="14710">
                  <c:v>90716.952999999878</c:v>
                </c:pt>
                <c:pt idx="14711">
                  <c:v>90718.952999999878</c:v>
                </c:pt>
                <c:pt idx="14712">
                  <c:v>90720.952999999878</c:v>
                </c:pt>
                <c:pt idx="14713">
                  <c:v>90722.952999999878</c:v>
                </c:pt>
                <c:pt idx="14714">
                  <c:v>90724.952999999878</c:v>
                </c:pt>
                <c:pt idx="14715">
                  <c:v>90726.952999999878</c:v>
                </c:pt>
                <c:pt idx="14716">
                  <c:v>90728.952999999878</c:v>
                </c:pt>
                <c:pt idx="14717">
                  <c:v>90730.952999999878</c:v>
                </c:pt>
                <c:pt idx="14718">
                  <c:v>90732.952999999878</c:v>
                </c:pt>
                <c:pt idx="14719">
                  <c:v>90734.952999999878</c:v>
                </c:pt>
                <c:pt idx="14720">
                  <c:v>90736.952999999878</c:v>
                </c:pt>
                <c:pt idx="14721">
                  <c:v>90738.952999999878</c:v>
                </c:pt>
                <c:pt idx="14722">
                  <c:v>90742.133000000002</c:v>
                </c:pt>
                <c:pt idx="14723">
                  <c:v>90744.133000000002</c:v>
                </c:pt>
                <c:pt idx="14724">
                  <c:v>90746.133000000002</c:v>
                </c:pt>
                <c:pt idx="14725">
                  <c:v>90748.133000000002</c:v>
                </c:pt>
                <c:pt idx="14726">
                  <c:v>90750.133000000002</c:v>
                </c:pt>
                <c:pt idx="14727">
                  <c:v>90752.133000000002</c:v>
                </c:pt>
                <c:pt idx="14728">
                  <c:v>90754.133000000002</c:v>
                </c:pt>
                <c:pt idx="14729">
                  <c:v>90756.133000000002</c:v>
                </c:pt>
                <c:pt idx="14730">
                  <c:v>90758.133000000002</c:v>
                </c:pt>
                <c:pt idx="14731">
                  <c:v>90760.133000000002</c:v>
                </c:pt>
                <c:pt idx="14732">
                  <c:v>90762.133000000002</c:v>
                </c:pt>
                <c:pt idx="14733">
                  <c:v>90764.133000000002</c:v>
                </c:pt>
                <c:pt idx="14734">
                  <c:v>90766.133000000002</c:v>
                </c:pt>
                <c:pt idx="14735">
                  <c:v>90768.133000000002</c:v>
                </c:pt>
                <c:pt idx="14736">
                  <c:v>90770.133000000002</c:v>
                </c:pt>
                <c:pt idx="14737">
                  <c:v>90772.133000000002</c:v>
                </c:pt>
                <c:pt idx="14738">
                  <c:v>90774.133000000002</c:v>
                </c:pt>
                <c:pt idx="14739">
                  <c:v>90776.133000000002</c:v>
                </c:pt>
                <c:pt idx="14740">
                  <c:v>90778.133000000002</c:v>
                </c:pt>
                <c:pt idx="14741">
                  <c:v>90780.133000000002</c:v>
                </c:pt>
                <c:pt idx="14742">
                  <c:v>90782.133000000002</c:v>
                </c:pt>
                <c:pt idx="14743">
                  <c:v>90784.133000000002</c:v>
                </c:pt>
                <c:pt idx="14744">
                  <c:v>90786.133000000002</c:v>
                </c:pt>
                <c:pt idx="14745">
                  <c:v>90788.133000000002</c:v>
                </c:pt>
                <c:pt idx="14746">
                  <c:v>90790.133000000002</c:v>
                </c:pt>
                <c:pt idx="14747">
                  <c:v>90792.133000000002</c:v>
                </c:pt>
                <c:pt idx="14748">
                  <c:v>90794.133000000002</c:v>
                </c:pt>
                <c:pt idx="14749">
                  <c:v>90796.133000000002</c:v>
                </c:pt>
                <c:pt idx="14750">
                  <c:v>90798.133000000002</c:v>
                </c:pt>
                <c:pt idx="14751">
                  <c:v>90800.133000000002</c:v>
                </c:pt>
                <c:pt idx="14752">
                  <c:v>90802.133000000002</c:v>
                </c:pt>
                <c:pt idx="14753">
                  <c:v>90804.133000000002</c:v>
                </c:pt>
                <c:pt idx="14754">
                  <c:v>90806.133000000002</c:v>
                </c:pt>
                <c:pt idx="14755">
                  <c:v>90808.133000000002</c:v>
                </c:pt>
                <c:pt idx="14756">
                  <c:v>90810.133000000002</c:v>
                </c:pt>
                <c:pt idx="14757">
                  <c:v>90812.133000000002</c:v>
                </c:pt>
                <c:pt idx="14758">
                  <c:v>90814.133000000002</c:v>
                </c:pt>
                <c:pt idx="14759">
                  <c:v>90816.133000000002</c:v>
                </c:pt>
                <c:pt idx="14760">
                  <c:v>90818.133000000002</c:v>
                </c:pt>
                <c:pt idx="14761">
                  <c:v>90820.133000000002</c:v>
                </c:pt>
                <c:pt idx="14762">
                  <c:v>90822.133000000002</c:v>
                </c:pt>
                <c:pt idx="14763">
                  <c:v>90824.133000000002</c:v>
                </c:pt>
                <c:pt idx="14764">
                  <c:v>90826.133000000002</c:v>
                </c:pt>
                <c:pt idx="14765">
                  <c:v>90828.133000000002</c:v>
                </c:pt>
                <c:pt idx="14766">
                  <c:v>90830.133000000002</c:v>
                </c:pt>
                <c:pt idx="14767">
                  <c:v>90832.133000000002</c:v>
                </c:pt>
                <c:pt idx="14768">
                  <c:v>90834.133000000002</c:v>
                </c:pt>
                <c:pt idx="14769">
                  <c:v>90836.133000000002</c:v>
                </c:pt>
                <c:pt idx="14770">
                  <c:v>90838.133000000002</c:v>
                </c:pt>
                <c:pt idx="14771">
                  <c:v>90840.133000000002</c:v>
                </c:pt>
                <c:pt idx="14772">
                  <c:v>90842.133000000002</c:v>
                </c:pt>
                <c:pt idx="14773">
                  <c:v>90844.133000000002</c:v>
                </c:pt>
                <c:pt idx="14774">
                  <c:v>90846.133000000002</c:v>
                </c:pt>
                <c:pt idx="14775">
                  <c:v>90848.133000000002</c:v>
                </c:pt>
                <c:pt idx="14776">
                  <c:v>90850.133000000002</c:v>
                </c:pt>
                <c:pt idx="14777">
                  <c:v>90852.133000000002</c:v>
                </c:pt>
                <c:pt idx="14778">
                  <c:v>90854.133000000002</c:v>
                </c:pt>
                <c:pt idx="14779">
                  <c:v>90856.133000000002</c:v>
                </c:pt>
                <c:pt idx="14780">
                  <c:v>90858.133000000002</c:v>
                </c:pt>
                <c:pt idx="14781">
                  <c:v>90860.133000000002</c:v>
                </c:pt>
                <c:pt idx="14782">
                  <c:v>90862.133000000002</c:v>
                </c:pt>
                <c:pt idx="14783">
                  <c:v>90864.133000000002</c:v>
                </c:pt>
                <c:pt idx="14784">
                  <c:v>90866.133000000002</c:v>
                </c:pt>
                <c:pt idx="14785">
                  <c:v>90868.133000000002</c:v>
                </c:pt>
                <c:pt idx="14786">
                  <c:v>90870.133000000002</c:v>
                </c:pt>
                <c:pt idx="14787">
                  <c:v>90872.133000000002</c:v>
                </c:pt>
                <c:pt idx="14788">
                  <c:v>90874.133000000002</c:v>
                </c:pt>
                <c:pt idx="14789">
                  <c:v>90876.133000000002</c:v>
                </c:pt>
                <c:pt idx="14790">
                  <c:v>90878.133000000002</c:v>
                </c:pt>
                <c:pt idx="14791">
                  <c:v>90880.133000000002</c:v>
                </c:pt>
                <c:pt idx="14792">
                  <c:v>90882.133000000002</c:v>
                </c:pt>
                <c:pt idx="14793">
                  <c:v>90884.133000000002</c:v>
                </c:pt>
                <c:pt idx="14794">
                  <c:v>90886.133000000002</c:v>
                </c:pt>
                <c:pt idx="14795">
                  <c:v>90888.133000000002</c:v>
                </c:pt>
                <c:pt idx="14796">
                  <c:v>90890.133000000002</c:v>
                </c:pt>
                <c:pt idx="14797">
                  <c:v>90892.133000000002</c:v>
                </c:pt>
                <c:pt idx="14798">
                  <c:v>90894.133000000002</c:v>
                </c:pt>
                <c:pt idx="14799">
                  <c:v>90896.133000000002</c:v>
                </c:pt>
                <c:pt idx="14800">
                  <c:v>90898.133000000002</c:v>
                </c:pt>
                <c:pt idx="14801">
                  <c:v>90900.133000000002</c:v>
                </c:pt>
                <c:pt idx="14802">
                  <c:v>90902.133000000002</c:v>
                </c:pt>
                <c:pt idx="14803">
                  <c:v>90904.133000000002</c:v>
                </c:pt>
                <c:pt idx="14804">
                  <c:v>90906.133000000002</c:v>
                </c:pt>
                <c:pt idx="14805">
                  <c:v>90908.133000000002</c:v>
                </c:pt>
                <c:pt idx="14806">
                  <c:v>90910.133000000002</c:v>
                </c:pt>
                <c:pt idx="14807">
                  <c:v>90912.133000000002</c:v>
                </c:pt>
                <c:pt idx="14808">
                  <c:v>90914.133000000002</c:v>
                </c:pt>
                <c:pt idx="14809">
                  <c:v>90916.133000000002</c:v>
                </c:pt>
                <c:pt idx="14810">
                  <c:v>90918.133000000002</c:v>
                </c:pt>
                <c:pt idx="14811">
                  <c:v>90920.133000000002</c:v>
                </c:pt>
                <c:pt idx="14812">
                  <c:v>90922.133000000002</c:v>
                </c:pt>
                <c:pt idx="14813">
                  <c:v>90924.133000000002</c:v>
                </c:pt>
                <c:pt idx="14814">
                  <c:v>90926.133000000002</c:v>
                </c:pt>
                <c:pt idx="14815">
                  <c:v>90928.133000000002</c:v>
                </c:pt>
                <c:pt idx="14816">
                  <c:v>90930.133000000002</c:v>
                </c:pt>
                <c:pt idx="14817">
                  <c:v>90932.133000000002</c:v>
                </c:pt>
                <c:pt idx="14818">
                  <c:v>90934.133000000002</c:v>
                </c:pt>
                <c:pt idx="14819">
                  <c:v>90936.133000000002</c:v>
                </c:pt>
                <c:pt idx="14820">
                  <c:v>90938.133000000002</c:v>
                </c:pt>
                <c:pt idx="14821">
                  <c:v>90940.133000000002</c:v>
                </c:pt>
                <c:pt idx="14822">
                  <c:v>90942.133000000002</c:v>
                </c:pt>
                <c:pt idx="14823">
                  <c:v>90944.133000000002</c:v>
                </c:pt>
                <c:pt idx="14824">
                  <c:v>90946.133000000002</c:v>
                </c:pt>
                <c:pt idx="14825">
                  <c:v>90948.133000000002</c:v>
                </c:pt>
                <c:pt idx="14826">
                  <c:v>90950.133000000002</c:v>
                </c:pt>
                <c:pt idx="14827">
                  <c:v>90952.133000000002</c:v>
                </c:pt>
                <c:pt idx="14828">
                  <c:v>90954.133000000002</c:v>
                </c:pt>
                <c:pt idx="14829">
                  <c:v>90956.133000000002</c:v>
                </c:pt>
                <c:pt idx="14830">
                  <c:v>90958.133000000002</c:v>
                </c:pt>
                <c:pt idx="14831">
                  <c:v>90960.133000000002</c:v>
                </c:pt>
                <c:pt idx="14832">
                  <c:v>90962.133000000002</c:v>
                </c:pt>
                <c:pt idx="14833">
                  <c:v>90964.133000000002</c:v>
                </c:pt>
                <c:pt idx="14834">
                  <c:v>90966.133000000002</c:v>
                </c:pt>
                <c:pt idx="14835">
                  <c:v>90968.133000000002</c:v>
                </c:pt>
                <c:pt idx="14836">
                  <c:v>90970.133000000002</c:v>
                </c:pt>
                <c:pt idx="14837">
                  <c:v>90972.133000000002</c:v>
                </c:pt>
                <c:pt idx="14838">
                  <c:v>90974.133000000002</c:v>
                </c:pt>
                <c:pt idx="14839">
                  <c:v>90976.133000000002</c:v>
                </c:pt>
                <c:pt idx="14840">
                  <c:v>90978.133000000002</c:v>
                </c:pt>
                <c:pt idx="14841">
                  <c:v>90980.133000000002</c:v>
                </c:pt>
                <c:pt idx="14842">
                  <c:v>90982.133000000002</c:v>
                </c:pt>
                <c:pt idx="14843">
                  <c:v>90984.133000000002</c:v>
                </c:pt>
                <c:pt idx="14844">
                  <c:v>90986.133000000002</c:v>
                </c:pt>
                <c:pt idx="14845">
                  <c:v>90988.133000000002</c:v>
                </c:pt>
                <c:pt idx="14846">
                  <c:v>90990.133000000002</c:v>
                </c:pt>
                <c:pt idx="14847">
                  <c:v>90992.133000000002</c:v>
                </c:pt>
                <c:pt idx="14848">
                  <c:v>90994.133000000002</c:v>
                </c:pt>
                <c:pt idx="14849">
                  <c:v>90996.133000000002</c:v>
                </c:pt>
                <c:pt idx="14850">
                  <c:v>90998.133000000002</c:v>
                </c:pt>
                <c:pt idx="14851">
                  <c:v>91000.133000000002</c:v>
                </c:pt>
                <c:pt idx="14852">
                  <c:v>91002.133000000002</c:v>
                </c:pt>
                <c:pt idx="14853">
                  <c:v>91004.133000000002</c:v>
                </c:pt>
                <c:pt idx="14854">
                  <c:v>91006.133000000002</c:v>
                </c:pt>
                <c:pt idx="14855">
                  <c:v>91008.133000000002</c:v>
                </c:pt>
                <c:pt idx="14856">
                  <c:v>91010.133000000002</c:v>
                </c:pt>
                <c:pt idx="14857">
                  <c:v>91012.133000000002</c:v>
                </c:pt>
                <c:pt idx="14858">
                  <c:v>91014.133000000002</c:v>
                </c:pt>
                <c:pt idx="14859">
                  <c:v>91016.133000000002</c:v>
                </c:pt>
                <c:pt idx="14860">
                  <c:v>91018.133000000002</c:v>
                </c:pt>
                <c:pt idx="14861">
                  <c:v>91020.133000000002</c:v>
                </c:pt>
                <c:pt idx="14862">
                  <c:v>91022.133000000002</c:v>
                </c:pt>
                <c:pt idx="14863">
                  <c:v>91024.133000000002</c:v>
                </c:pt>
                <c:pt idx="14864">
                  <c:v>91026.133000000002</c:v>
                </c:pt>
                <c:pt idx="14865">
                  <c:v>91028.133000000002</c:v>
                </c:pt>
                <c:pt idx="14866">
                  <c:v>91030.133000000002</c:v>
                </c:pt>
                <c:pt idx="14867">
                  <c:v>91032.133000000002</c:v>
                </c:pt>
                <c:pt idx="14868">
                  <c:v>91034.133000000002</c:v>
                </c:pt>
                <c:pt idx="14869">
                  <c:v>91036.133000000002</c:v>
                </c:pt>
                <c:pt idx="14870">
                  <c:v>91038.133000000002</c:v>
                </c:pt>
                <c:pt idx="14871">
                  <c:v>91040.133000000002</c:v>
                </c:pt>
                <c:pt idx="14872">
                  <c:v>91042.133000000002</c:v>
                </c:pt>
                <c:pt idx="14873">
                  <c:v>91044.133000000002</c:v>
                </c:pt>
                <c:pt idx="14874">
                  <c:v>91046.133000000002</c:v>
                </c:pt>
                <c:pt idx="14875">
                  <c:v>91048.133000000002</c:v>
                </c:pt>
                <c:pt idx="14876">
                  <c:v>91050.133000000002</c:v>
                </c:pt>
                <c:pt idx="14877">
                  <c:v>91052.133000000002</c:v>
                </c:pt>
                <c:pt idx="14878">
                  <c:v>91054.133000000002</c:v>
                </c:pt>
                <c:pt idx="14879">
                  <c:v>91056.133000000002</c:v>
                </c:pt>
                <c:pt idx="14880">
                  <c:v>91058.133000000002</c:v>
                </c:pt>
                <c:pt idx="14881">
                  <c:v>91060.133000000002</c:v>
                </c:pt>
                <c:pt idx="14882">
                  <c:v>91062.133000000002</c:v>
                </c:pt>
                <c:pt idx="14883">
                  <c:v>91064.133000000002</c:v>
                </c:pt>
                <c:pt idx="14884">
                  <c:v>91066.133000000002</c:v>
                </c:pt>
                <c:pt idx="14885">
                  <c:v>91068.133000000002</c:v>
                </c:pt>
                <c:pt idx="14886">
                  <c:v>91070.133000000002</c:v>
                </c:pt>
                <c:pt idx="14887">
                  <c:v>91072.133000000002</c:v>
                </c:pt>
                <c:pt idx="14888">
                  <c:v>91074.133000000002</c:v>
                </c:pt>
                <c:pt idx="14889">
                  <c:v>91076.133000000002</c:v>
                </c:pt>
                <c:pt idx="14890">
                  <c:v>91078.133000000002</c:v>
                </c:pt>
                <c:pt idx="14891">
                  <c:v>91080.133000000002</c:v>
                </c:pt>
                <c:pt idx="14892">
                  <c:v>91082.133000000002</c:v>
                </c:pt>
                <c:pt idx="14893">
                  <c:v>91084.133000000002</c:v>
                </c:pt>
                <c:pt idx="14894">
                  <c:v>91086.133000000002</c:v>
                </c:pt>
                <c:pt idx="14895">
                  <c:v>91088.133000000002</c:v>
                </c:pt>
                <c:pt idx="14896">
                  <c:v>91090.133000000002</c:v>
                </c:pt>
                <c:pt idx="14897">
                  <c:v>91092.133000000002</c:v>
                </c:pt>
                <c:pt idx="14898">
                  <c:v>91094.133000000002</c:v>
                </c:pt>
                <c:pt idx="14899">
                  <c:v>91096.133000000002</c:v>
                </c:pt>
                <c:pt idx="14900">
                  <c:v>91098.133000000002</c:v>
                </c:pt>
                <c:pt idx="14901">
                  <c:v>91100.133000000002</c:v>
                </c:pt>
                <c:pt idx="14902">
                  <c:v>91102.133000000002</c:v>
                </c:pt>
                <c:pt idx="14903">
                  <c:v>91104.133000000002</c:v>
                </c:pt>
                <c:pt idx="14904">
                  <c:v>91106.133000000002</c:v>
                </c:pt>
                <c:pt idx="14905">
                  <c:v>91108.133000000002</c:v>
                </c:pt>
                <c:pt idx="14906">
                  <c:v>91110.133000000002</c:v>
                </c:pt>
                <c:pt idx="14907">
                  <c:v>91112.133000000002</c:v>
                </c:pt>
                <c:pt idx="14908">
                  <c:v>91114.133000000002</c:v>
                </c:pt>
                <c:pt idx="14909">
                  <c:v>91116.133000000002</c:v>
                </c:pt>
                <c:pt idx="14910">
                  <c:v>91118.133000000002</c:v>
                </c:pt>
                <c:pt idx="14911">
                  <c:v>91120.133000000002</c:v>
                </c:pt>
                <c:pt idx="14912">
                  <c:v>91122.133000000002</c:v>
                </c:pt>
                <c:pt idx="14913">
                  <c:v>91124.133000000002</c:v>
                </c:pt>
                <c:pt idx="14914">
                  <c:v>91126.133000000002</c:v>
                </c:pt>
                <c:pt idx="14915">
                  <c:v>91128.133000000002</c:v>
                </c:pt>
                <c:pt idx="14916">
                  <c:v>91130.133000000002</c:v>
                </c:pt>
                <c:pt idx="14917">
                  <c:v>91132.133000000002</c:v>
                </c:pt>
                <c:pt idx="14918">
                  <c:v>91134.133000000002</c:v>
                </c:pt>
                <c:pt idx="14919">
                  <c:v>91136.133000000002</c:v>
                </c:pt>
                <c:pt idx="14920">
                  <c:v>91138.133000000002</c:v>
                </c:pt>
                <c:pt idx="14921">
                  <c:v>91140.133000000002</c:v>
                </c:pt>
                <c:pt idx="14922">
                  <c:v>91142.133000000002</c:v>
                </c:pt>
                <c:pt idx="14923">
                  <c:v>91144.133000000002</c:v>
                </c:pt>
                <c:pt idx="14924">
                  <c:v>91146.133000000002</c:v>
                </c:pt>
                <c:pt idx="14925">
                  <c:v>91148.133000000002</c:v>
                </c:pt>
                <c:pt idx="14926">
                  <c:v>91150.133000000002</c:v>
                </c:pt>
                <c:pt idx="14927">
                  <c:v>91152.133000000002</c:v>
                </c:pt>
                <c:pt idx="14928">
                  <c:v>91154.133000000002</c:v>
                </c:pt>
                <c:pt idx="14929">
                  <c:v>91156.133000000002</c:v>
                </c:pt>
                <c:pt idx="14930">
                  <c:v>91158.133000000002</c:v>
                </c:pt>
                <c:pt idx="14931">
                  <c:v>91160.133000000002</c:v>
                </c:pt>
                <c:pt idx="14932">
                  <c:v>91162.133000000002</c:v>
                </c:pt>
                <c:pt idx="14933">
                  <c:v>91164.133000000002</c:v>
                </c:pt>
                <c:pt idx="14934">
                  <c:v>91166.133000000002</c:v>
                </c:pt>
                <c:pt idx="14935">
                  <c:v>91168.133000000002</c:v>
                </c:pt>
                <c:pt idx="14936">
                  <c:v>91170.133000000002</c:v>
                </c:pt>
                <c:pt idx="14937">
                  <c:v>91172.133000000002</c:v>
                </c:pt>
                <c:pt idx="14938">
                  <c:v>91174.133000000002</c:v>
                </c:pt>
                <c:pt idx="14939">
                  <c:v>91176.133000000002</c:v>
                </c:pt>
                <c:pt idx="14940">
                  <c:v>91178.133000000002</c:v>
                </c:pt>
                <c:pt idx="14941">
                  <c:v>91180.133000000002</c:v>
                </c:pt>
                <c:pt idx="14942">
                  <c:v>91182.133000000002</c:v>
                </c:pt>
                <c:pt idx="14943">
                  <c:v>91184.133000000002</c:v>
                </c:pt>
                <c:pt idx="14944">
                  <c:v>91186.133000000002</c:v>
                </c:pt>
                <c:pt idx="14945">
                  <c:v>91188.133000000002</c:v>
                </c:pt>
                <c:pt idx="14946">
                  <c:v>91190.133000000002</c:v>
                </c:pt>
                <c:pt idx="14947">
                  <c:v>91192.133000000002</c:v>
                </c:pt>
                <c:pt idx="14948">
                  <c:v>91194.133000000002</c:v>
                </c:pt>
                <c:pt idx="14949">
                  <c:v>91196.133000000002</c:v>
                </c:pt>
                <c:pt idx="14950">
                  <c:v>91198.133000000002</c:v>
                </c:pt>
                <c:pt idx="14951">
                  <c:v>91200.133000000002</c:v>
                </c:pt>
                <c:pt idx="14952">
                  <c:v>91202.133000000002</c:v>
                </c:pt>
                <c:pt idx="14953">
                  <c:v>91204.133000000002</c:v>
                </c:pt>
                <c:pt idx="14954">
                  <c:v>91206.133000000002</c:v>
                </c:pt>
                <c:pt idx="14955">
                  <c:v>91208.133000000002</c:v>
                </c:pt>
                <c:pt idx="14956">
                  <c:v>91210.133000000002</c:v>
                </c:pt>
                <c:pt idx="14957">
                  <c:v>91212.133000000002</c:v>
                </c:pt>
                <c:pt idx="14958">
                  <c:v>91214.133000000002</c:v>
                </c:pt>
                <c:pt idx="14959">
                  <c:v>91216.133000000002</c:v>
                </c:pt>
                <c:pt idx="14960">
                  <c:v>91218.133000000002</c:v>
                </c:pt>
                <c:pt idx="14961">
                  <c:v>91220.133000000002</c:v>
                </c:pt>
                <c:pt idx="14962">
                  <c:v>91222.133000000002</c:v>
                </c:pt>
                <c:pt idx="14963">
                  <c:v>91224.133000000002</c:v>
                </c:pt>
                <c:pt idx="14964">
                  <c:v>91226.133000000002</c:v>
                </c:pt>
                <c:pt idx="14965">
                  <c:v>91228.133000000002</c:v>
                </c:pt>
                <c:pt idx="14966">
                  <c:v>91230.133000000002</c:v>
                </c:pt>
                <c:pt idx="14967">
                  <c:v>91232.133000000002</c:v>
                </c:pt>
                <c:pt idx="14968">
                  <c:v>91234.133000000002</c:v>
                </c:pt>
                <c:pt idx="14969">
                  <c:v>91236.133000000002</c:v>
                </c:pt>
                <c:pt idx="14970">
                  <c:v>91238.133000000002</c:v>
                </c:pt>
                <c:pt idx="14971">
                  <c:v>91240.133000000002</c:v>
                </c:pt>
                <c:pt idx="14972">
                  <c:v>91242.133000000002</c:v>
                </c:pt>
                <c:pt idx="14973">
                  <c:v>91244.133000000002</c:v>
                </c:pt>
                <c:pt idx="14974">
                  <c:v>91246.133000000002</c:v>
                </c:pt>
                <c:pt idx="14975">
                  <c:v>91248.133000000002</c:v>
                </c:pt>
                <c:pt idx="14976">
                  <c:v>91250.133000000002</c:v>
                </c:pt>
                <c:pt idx="14977">
                  <c:v>91252.133000000002</c:v>
                </c:pt>
                <c:pt idx="14978">
                  <c:v>91254.133000000002</c:v>
                </c:pt>
                <c:pt idx="14979">
                  <c:v>91256.133000000002</c:v>
                </c:pt>
                <c:pt idx="14980">
                  <c:v>91258.133000000002</c:v>
                </c:pt>
                <c:pt idx="14981">
                  <c:v>91260.133000000002</c:v>
                </c:pt>
                <c:pt idx="14982">
                  <c:v>91262.133000000002</c:v>
                </c:pt>
                <c:pt idx="14983">
                  <c:v>91264.133000000002</c:v>
                </c:pt>
                <c:pt idx="14984">
                  <c:v>91266.133000000002</c:v>
                </c:pt>
                <c:pt idx="14985">
                  <c:v>91268.133000000002</c:v>
                </c:pt>
                <c:pt idx="14986">
                  <c:v>91270.133000000002</c:v>
                </c:pt>
                <c:pt idx="14987">
                  <c:v>91272.133000000002</c:v>
                </c:pt>
                <c:pt idx="14988">
                  <c:v>91274.133000000002</c:v>
                </c:pt>
                <c:pt idx="14989">
                  <c:v>91276.133000000002</c:v>
                </c:pt>
                <c:pt idx="14990">
                  <c:v>91278.133000000002</c:v>
                </c:pt>
                <c:pt idx="14991">
                  <c:v>91280.133000000002</c:v>
                </c:pt>
                <c:pt idx="14992">
                  <c:v>91282.133000000002</c:v>
                </c:pt>
                <c:pt idx="14993">
                  <c:v>91284.133000000002</c:v>
                </c:pt>
                <c:pt idx="14994">
                  <c:v>91286.133000000002</c:v>
                </c:pt>
                <c:pt idx="14995">
                  <c:v>91288.133000000002</c:v>
                </c:pt>
                <c:pt idx="14996">
                  <c:v>91290.133000000002</c:v>
                </c:pt>
                <c:pt idx="14997">
                  <c:v>91292.133000000002</c:v>
                </c:pt>
                <c:pt idx="14998">
                  <c:v>91294.133000000002</c:v>
                </c:pt>
                <c:pt idx="14999">
                  <c:v>91296.133000000002</c:v>
                </c:pt>
                <c:pt idx="15000">
                  <c:v>91298.133000000002</c:v>
                </c:pt>
                <c:pt idx="15001">
                  <c:v>91300.133000000002</c:v>
                </c:pt>
                <c:pt idx="15002">
                  <c:v>91302.133000000002</c:v>
                </c:pt>
                <c:pt idx="15003">
                  <c:v>91304.133000000002</c:v>
                </c:pt>
                <c:pt idx="15004">
                  <c:v>91306.133000000002</c:v>
                </c:pt>
                <c:pt idx="15005">
                  <c:v>91308.133000000002</c:v>
                </c:pt>
                <c:pt idx="15006">
                  <c:v>91310.133000000002</c:v>
                </c:pt>
                <c:pt idx="15007">
                  <c:v>91312.133000000002</c:v>
                </c:pt>
                <c:pt idx="15008">
                  <c:v>91314.133000000002</c:v>
                </c:pt>
                <c:pt idx="15009">
                  <c:v>91316.133000000002</c:v>
                </c:pt>
                <c:pt idx="15010">
                  <c:v>91318.133000000002</c:v>
                </c:pt>
                <c:pt idx="15011">
                  <c:v>91320.133000000002</c:v>
                </c:pt>
                <c:pt idx="15012">
                  <c:v>91322.133000000002</c:v>
                </c:pt>
                <c:pt idx="15013">
                  <c:v>91324.133000000002</c:v>
                </c:pt>
                <c:pt idx="15014">
                  <c:v>91326.133000000002</c:v>
                </c:pt>
                <c:pt idx="15015">
                  <c:v>91328.133000000002</c:v>
                </c:pt>
                <c:pt idx="15016">
                  <c:v>91330.133000000002</c:v>
                </c:pt>
                <c:pt idx="15017">
                  <c:v>91332.133000000002</c:v>
                </c:pt>
                <c:pt idx="15018">
                  <c:v>91334.133000000002</c:v>
                </c:pt>
                <c:pt idx="15019">
                  <c:v>91336.133000000002</c:v>
                </c:pt>
                <c:pt idx="15020">
                  <c:v>91338.133000000002</c:v>
                </c:pt>
                <c:pt idx="15021">
                  <c:v>91340.133000000002</c:v>
                </c:pt>
                <c:pt idx="15022">
                  <c:v>91342.133000000002</c:v>
                </c:pt>
                <c:pt idx="15023">
                  <c:v>91344.133000000002</c:v>
                </c:pt>
                <c:pt idx="15024">
                  <c:v>91346.133000000002</c:v>
                </c:pt>
                <c:pt idx="15025">
                  <c:v>91348.133000000002</c:v>
                </c:pt>
                <c:pt idx="15026">
                  <c:v>91350.133000000002</c:v>
                </c:pt>
                <c:pt idx="15027">
                  <c:v>91352.133000000002</c:v>
                </c:pt>
                <c:pt idx="15028">
                  <c:v>91354.133000000002</c:v>
                </c:pt>
                <c:pt idx="15029">
                  <c:v>91356.133000000002</c:v>
                </c:pt>
                <c:pt idx="15030">
                  <c:v>91358.133000000002</c:v>
                </c:pt>
                <c:pt idx="15031">
                  <c:v>91360.133000000002</c:v>
                </c:pt>
                <c:pt idx="15032">
                  <c:v>91362.133000000002</c:v>
                </c:pt>
                <c:pt idx="15033">
                  <c:v>91364.133000000002</c:v>
                </c:pt>
                <c:pt idx="15034">
                  <c:v>91366.133000000002</c:v>
                </c:pt>
                <c:pt idx="15035">
                  <c:v>91368.133000000002</c:v>
                </c:pt>
                <c:pt idx="15036">
                  <c:v>91370.133000000002</c:v>
                </c:pt>
                <c:pt idx="15037">
                  <c:v>91372.133000000002</c:v>
                </c:pt>
                <c:pt idx="15038">
                  <c:v>91374.133000000002</c:v>
                </c:pt>
                <c:pt idx="15039">
                  <c:v>91376.133000000002</c:v>
                </c:pt>
                <c:pt idx="15040">
                  <c:v>91378.133000000002</c:v>
                </c:pt>
                <c:pt idx="15041">
                  <c:v>91380.133000000002</c:v>
                </c:pt>
                <c:pt idx="15042">
                  <c:v>91382.133000000002</c:v>
                </c:pt>
                <c:pt idx="15043">
                  <c:v>91384.133000000002</c:v>
                </c:pt>
                <c:pt idx="15044">
                  <c:v>91386.133000000002</c:v>
                </c:pt>
                <c:pt idx="15045">
                  <c:v>91388.133000000002</c:v>
                </c:pt>
                <c:pt idx="15046">
                  <c:v>91390.133000000002</c:v>
                </c:pt>
                <c:pt idx="15047">
                  <c:v>91392.133000000002</c:v>
                </c:pt>
                <c:pt idx="15048">
                  <c:v>91394.133000000002</c:v>
                </c:pt>
                <c:pt idx="15049">
                  <c:v>91396.133000000002</c:v>
                </c:pt>
                <c:pt idx="15050">
                  <c:v>91398.133000000002</c:v>
                </c:pt>
                <c:pt idx="15051">
                  <c:v>91400.133000000002</c:v>
                </c:pt>
                <c:pt idx="15052">
                  <c:v>91402.133000000002</c:v>
                </c:pt>
                <c:pt idx="15053">
                  <c:v>91404.133000000002</c:v>
                </c:pt>
                <c:pt idx="15054">
                  <c:v>91406.133000000002</c:v>
                </c:pt>
                <c:pt idx="15055">
                  <c:v>91408.133000000002</c:v>
                </c:pt>
                <c:pt idx="15056">
                  <c:v>91410.133000000002</c:v>
                </c:pt>
                <c:pt idx="15057">
                  <c:v>91412.133000000002</c:v>
                </c:pt>
                <c:pt idx="15058">
                  <c:v>91414.133000000002</c:v>
                </c:pt>
                <c:pt idx="15059">
                  <c:v>91416.133000000002</c:v>
                </c:pt>
                <c:pt idx="15060">
                  <c:v>91418.133000000002</c:v>
                </c:pt>
                <c:pt idx="15061">
                  <c:v>91420.133000000002</c:v>
                </c:pt>
                <c:pt idx="15062">
                  <c:v>91422.133000000002</c:v>
                </c:pt>
                <c:pt idx="15063">
                  <c:v>91424.133000000002</c:v>
                </c:pt>
                <c:pt idx="15064">
                  <c:v>91426.133000000002</c:v>
                </c:pt>
                <c:pt idx="15065">
                  <c:v>91428.133000000002</c:v>
                </c:pt>
                <c:pt idx="15066">
                  <c:v>91430.133000000002</c:v>
                </c:pt>
                <c:pt idx="15067">
                  <c:v>91432.133000000002</c:v>
                </c:pt>
                <c:pt idx="15068">
                  <c:v>91434.133000000002</c:v>
                </c:pt>
                <c:pt idx="15069">
                  <c:v>91436.133000000002</c:v>
                </c:pt>
                <c:pt idx="15070">
                  <c:v>91438.133000000002</c:v>
                </c:pt>
                <c:pt idx="15071">
                  <c:v>91440.133000000002</c:v>
                </c:pt>
                <c:pt idx="15072">
                  <c:v>91442.133000000002</c:v>
                </c:pt>
                <c:pt idx="15073">
                  <c:v>91444.133000000002</c:v>
                </c:pt>
                <c:pt idx="15074">
                  <c:v>91446.133000000002</c:v>
                </c:pt>
                <c:pt idx="15075">
                  <c:v>91448.133000000002</c:v>
                </c:pt>
                <c:pt idx="15076">
                  <c:v>91450.133000000002</c:v>
                </c:pt>
                <c:pt idx="15077">
                  <c:v>91452.133000000002</c:v>
                </c:pt>
                <c:pt idx="15078">
                  <c:v>91454.133000000002</c:v>
                </c:pt>
                <c:pt idx="15079">
                  <c:v>91456.133000000002</c:v>
                </c:pt>
                <c:pt idx="15080">
                  <c:v>91458.133000000002</c:v>
                </c:pt>
                <c:pt idx="15081">
                  <c:v>91460.133000000002</c:v>
                </c:pt>
                <c:pt idx="15082">
                  <c:v>91462.133000000002</c:v>
                </c:pt>
                <c:pt idx="15083">
                  <c:v>91464.133000000002</c:v>
                </c:pt>
                <c:pt idx="15084">
                  <c:v>91466.133000000002</c:v>
                </c:pt>
                <c:pt idx="15085">
                  <c:v>91468.133000000002</c:v>
                </c:pt>
                <c:pt idx="15086">
                  <c:v>91470.133000000002</c:v>
                </c:pt>
                <c:pt idx="15087">
                  <c:v>91472.133000000002</c:v>
                </c:pt>
                <c:pt idx="15088">
                  <c:v>91474.133000000002</c:v>
                </c:pt>
                <c:pt idx="15089">
                  <c:v>91476.133000000002</c:v>
                </c:pt>
                <c:pt idx="15090">
                  <c:v>91478.133000000002</c:v>
                </c:pt>
                <c:pt idx="15091">
                  <c:v>91480.133000000002</c:v>
                </c:pt>
                <c:pt idx="15092">
                  <c:v>91482.133000000002</c:v>
                </c:pt>
                <c:pt idx="15093">
                  <c:v>91484.133000000002</c:v>
                </c:pt>
                <c:pt idx="15094">
                  <c:v>91486.133000000002</c:v>
                </c:pt>
                <c:pt idx="15095">
                  <c:v>91488.133000000002</c:v>
                </c:pt>
                <c:pt idx="15096">
                  <c:v>91490.133000000002</c:v>
                </c:pt>
                <c:pt idx="15097">
                  <c:v>91492.133000000002</c:v>
                </c:pt>
                <c:pt idx="15098">
                  <c:v>91494.133000000002</c:v>
                </c:pt>
                <c:pt idx="15099">
                  <c:v>91496.133000000002</c:v>
                </c:pt>
                <c:pt idx="15100">
                  <c:v>91498.133000000002</c:v>
                </c:pt>
                <c:pt idx="15101">
                  <c:v>91500.133000000002</c:v>
                </c:pt>
                <c:pt idx="15102">
                  <c:v>91502.133000000002</c:v>
                </c:pt>
                <c:pt idx="15103">
                  <c:v>91504.133000000002</c:v>
                </c:pt>
                <c:pt idx="15104">
                  <c:v>91506.133000000002</c:v>
                </c:pt>
                <c:pt idx="15105">
                  <c:v>91508.133000000002</c:v>
                </c:pt>
                <c:pt idx="15106">
                  <c:v>91510.133000000002</c:v>
                </c:pt>
                <c:pt idx="15107">
                  <c:v>91512.133000000002</c:v>
                </c:pt>
                <c:pt idx="15108">
                  <c:v>91514.133000000002</c:v>
                </c:pt>
                <c:pt idx="15109">
                  <c:v>91516.133000000002</c:v>
                </c:pt>
                <c:pt idx="15110">
                  <c:v>91518.133000000002</c:v>
                </c:pt>
                <c:pt idx="15111">
                  <c:v>91520.133000000002</c:v>
                </c:pt>
                <c:pt idx="15112">
                  <c:v>91522.133000000002</c:v>
                </c:pt>
                <c:pt idx="15113">
                  <c:v>91524.133000000002</c:v>
                </c:pt>
                <c:pt idx="15114">
                  <c:v>91526.133000000002</c:v>
                </c:pt>
                <c:pt idx="15115">
                  <c:v>91528.133000000002</c:v>
                </c:pt>
                <c:pt idx="15116">
                  <c:v>91530.133000000002</c:v>
                </c:pt>
                <c:pt idx="15117">
                  <c:v>91532.133000000002</c:v>
                </c:pt>
                <c:pt idx="15118">
                  <c:v>91534.133000000002</c:v>
                </c:pt>
                <c:pt idx="15119">
                  <c:v>91536.133000000002</c:v>
                </c:pt>
                <c:pt idx="15120">
                  <c:v>91538.133000000002</c:v>
                </c:pt>
                <c:pt idx="15121">
                  <c:v>91540.133000000002</c:v>
                </c:pt>
                <c:pt idx="15122">
                  <c:v>91542.133000000002</c:v>
                </c:pt>
                <c:pt idx="15123">
                  <c:v>91544.133000000002</c:v>
                </c:pt>
                <c:pt idx="15124">
                  <c:v>91546.133000000002</c:v>
                </c:pt>
                <c:pt idx="15125">
                  <c:v>91548.133000000002</c:v>
                </c:pt>
                <c:pt idx="15126">
                  <c:v>91550.133000000002</c:v>
                </c:pt>
                <c:pt idx="15127">
                  <c:v>91552.133000000002</c:v>
                </c:pt>
                <c:pt idx="15128">
                  <c:v>91554.133000000002</c:v>
                </c:pt>
                <c:pt idx="15129">
                  <c:v>91556.133000000002</c:v>
                </c:pt>
                <c:pt idx="15130">
                  <c:v>91558.133000000002</c:v>
                </c:pt>
                <c:pt idx="15131">
                  <c:v>91560.133000000002</c:v>
                </c:pt>
                <c:pt idx="15132">
                  <c:v>91562.789000000004</c:v>
                </c:pt>
                <c:pt idx="15133">
                  <c:v>91564.789000000004</c:v>
                </c:pt>
                <c:pt idx="15134">
                  <c:v>91566.789000000004</c:v>
                </c:pt>
                <c:pt idx="15135">
                  <c:v>91568.789000000004</c:v>
                </c:pt>
                <c:pt idx="15136">
                  <c:v>91570.789000000004</c:v>
                </c:pt>
                <c:pt idx="15137">
                  <c:v>91572.789000000004</c:v>
                </c:pt>
                <c:pt idx="15138">
                  <c:v>91574.789000000004</c:v>
                </c:pt>
                <c:pt idx="15139">
                  <c:v>91576.789000000004</c:v>
                </c:pt>
                <c:pt idx="15140">
                  <c:v>91578.789000000004</c:v>
                </c:pt>
                <c:pt idx="15141">
                  <c:v>91580.789000000004</c:v>
                </c:pt>
                <c:pt idx="15142">
                  <c:v>91582.789000000004</c:v>
                </c:pt>
                <c:pt idx="15143">
                  <c:v>91584.789000000004</c:v>
                </c:pt>
                <c:pt idx="15144">
                  <c:v>91586.789000000004</c:v>
                </c:pt>
                <c:pt idx="15145">
                  <c:v>91588.789000000004</c:v>
                </c:pt>
                <c:pt idx="15146">
                  <c:v>91590.789000000004</c:v>
                </c:pt>
                <c:pt idx="15147">
                  <c:v>91592.789000000004</c:v>
                </c:pt>
                <c:pt idx="15148">
                  <c:v>91594.789000000004</c:v>
                </c:pt>
                <c:pt idx="15149">
                  <c:v>91596.789000000004</c:v>
                </c:pt>
                <c:pt idx="15150">
                  <c:v>91598.789000000004</c:v>
                </c:pt>
                <c:pt idx="15151">
                  <c:v>91600.789000000004</c:v>
                </c:pt>
                <c:pt idx="15152">
                  <c:v>91602.789000000004</c:v>
                </c:pt>
                <c:pt idx="15153">
                  <c:v>91604.789000000004</c:v>
                </c:pt>
                <c:pt idx="15154">
                  <c:v>91606.789000000004</c:v>
                </c:pt>
                <c:pt idx="15155">
                  <c:v>91608.789000000004</c:v>
                </c:pt>
                <c:pt idx="15156">
                  <c:v>91610.789000000004</c:v>
                </c:pt>
                <c:pt idx="15157">
                  <c:v>91612.789000000004</c:v>
                </c:pt>
                <c:pt idx="15158">
                  <c:v>91614.789000000004</c:v>
                </c:pt>
                <c:pt idx="15159">
                  <c:v>91616.789000000004</c:v>
                </c:pt>
                <c:pt idx="15160">
                  <c:v>91618.789000000004</c:v>
                </c:pt>
                <c:pt idx="15161">
                  <c:v>91620.789000000004</c:v>
                </c:pt>
                <c:pt idx="15162">
                  <c:v>91622.789000000004</c:v>
                </c:pt>
                <c:pt idx="15163">
                  <c:v>91624.789000000004</c:v>
                </c:pt>
                <c:pt idx="15164">
                  <c:v>91626.789000000004</c:v>
                </c:pt>
                <c:pt idx="15165">
                  <c:v>91628.789000000004</c:v>
                </c:pt>
                <c:pt idx="15166">
                  <c:v>91630.789000000004</c:v>
                </c:pt>
                <c:pt idx="15167">
                  <c:v>91632.789000000004</c:v>
                </c:pt>
                <c:pt idx="15168">
                  <c:v>91634.789000000004</c:v>
                </c:pt>
                <c:pt idx="15169">
                  <c:v>91636.789000000004</c:v>
                </c:pt>
                <c:pt idx="15170">
                  <c:v>91638.789000000004</c:v>
                </c:pt>
                <c:pt idx="15171">
                  <c:v>91640.789000000004</c:v>
                </c:pt>
                <c:pt idx="15172">
                  <c:v>91642.789000000004</c:v>
                </c:pt>
                <c:pt idx="15173">
                  <c:v>91644.789000000004</c:v>
                </c:pt>
                <c:pt idx="15174">
                  <c:v>91646.789000000004</c:v>
                </c:pt>
                <c:pt idx="15175">
                  <c:v>91648.789000000004</c:v>
                </c:pt>
                <c:pt idx="15176">
                  <c:v>91650.789000000004</c:v>
                </c:pt>
                <c:pt idx="15177">
                  <c:v>91652.789000000004</c:v>
                </c:pt>
                <c:pt idx="15178">
                  <c:v>91654.789000000004</c:v>
                </c:pt>
                <c:pt idx="15179">
                  <c:v>91656.789000000004</c:v>
                </c:pt>
                <c:pt idx="15180">
                  <c:v>91658.789000000004</c:v>
                </c:pt>
                <c:pt idx="15181">
                  <c:v>91660.789000000004</c:v>
                </c:pt>
                <c:pt idx="15182">
                  <c:v>91662.789000000004</c:v>
                </c:pt>
                <c:pt idx="15183">
                  <c:v>91664.789000000004</c:v>
                </c:pt>
                <c:pt idx="15184">
                  <c:v>91666.789000000004</c:v>
                </c:pt>
                <c:pt idx="15185">
                  <c:v>91668.789000000004</c:v>
                </c:pt>
                <c:pt idx="15186">
                  <c:v>91670.789000000004</c:v>
                </c:pt>
                <c:pt idx="15187">
                  <c:v>91672.789000000004</c:v>
                </c:pt>
                <c:pt idx="15188">
                  <c:v>91674.789000000004</c:v>
                </c:pt>
                <c:pt idx="15189">
                  <c:v>91676.789000000004</c:v>
                </c:pt>
                <c:pt idx="15190">
                  <c:v>91678.789000000004</c:v>
                </c:pt>
                <c:pt idx="15191">
                  <c:v>91680.789000000004</c:v>
                </c:pt>
                <c:pt idx="15192">
                  <c:v>91682.789000000004</c:v>
                </c:pt>
                <c:pt idx="15193">
                  <c:v>91684.789000000004</c:v>
                </c:pt>
                <c:pt idx="15194">
                  <c:v>91686.789000000004</c:v>
                </c:pt>
                <c:pt idx="15195">
                  <c:v>91688.789000000004</c:v>
                </c:pt>
                <c:pt idx="15196">
                  <c:v>91690.789000000004</c:v>
                </c:pt>
                <c:pt idx="15197">
                  <c:v>91692.789000000004</c:v>
                </c:pt>
                <c:pt idx="15198">
                  <c:v>91694.789000000004</c:v>
                </c:pt>
                <c:pt idx="15199">
                  <c:v>91696.789000000004</c:v>
                </c:pt>
                <c:pt idx="15200">
                  <c:v>91698.789000000004</c:v>
                </c:pt>
                <c:pt idx="15201">
                  <c:v>91700.789000000004</c:v>
                </c:pt>
                <c:pt idx="15202">
                  <c:v>91702.789000000004</c:v>
                </c:pt>
                <c:pt idx="15203">
                  <c:v>91704.789000000004</c:v>
                </c:pt>
                <c:pt idx="15204">
                  <c:v>91706.789000000004</c:v>
                </c:pt>
                <c:pt idx="15205">
                  <c:v>91708.789000000004</c:v>
                </c:pt>
                <c:pt idx="15206">
                  <c:v>91710.789000000004</c:v>
                </c:pt>
                <c:pt idx="15207">
                  <c:v>91712.789000000004</c:v>
                </c:pt>
                <c:pt idx="15208">
                  <c:v>91714.789000000004</c:v>
                </c:pt>
                <c:pt idx="15209">
                  <c:v>91716.789000000004</c:v>
                </c:pt>
                <c:pt idx="15210">
                  <c:v>91718.789000000004</c:v>
                </c:pt>
                <c:pt idx="15211">
                  <c:v>91720.789000000004</c:v>
                </c:pt>
                <c:pt idx="15212">
                  <c:v>91722.789000000004</c:v>
                </c:pt>
                <c:pt idx="15213">
                  <c:v>91724.789000000004</c:v>
                </c:pt>
                <c:pt idx="15214">
                  <c:v>91726.789000000004</c:v>
                </c:pt>
                <c:pt idx="15215">
                  <c:v>91728.789000000004</c:v>
                </c:pt>
                <c:pt idx="15216">
                  <c:v>91730.789000000004</c:v>
                </c:pt>
                <c:pt idx="15217">
                  <c:v>91732.789000000004</c:v>
                </c:pt>
                <c:pt idx="15218">
                  <c:v>91734.789000000004</c:v>
                </c:pt>
                <c:pt idx="15219">
                  <c:v>91736.789000000004</c:v>
                </c:pt>
                <c:pt idx="15220">
                  <c:v>91738.789000000004</c:v>
                </c:pt>
                <c:pt idx="15221">
                  <c:v>91740.789000000004</c:v>
                </c:pt>
                <c:pt idx="15222">
                  <c:v>91742.789000000004</c:v>
                </c:pt>
                <c:pt idx="15223">
                  <c:v>91744.789000000004</c:v>
                </c:pt>
                <c:pt idx="15224">
                  <c:v>91746.789000000004</c:v>
                </c:pt>
                <c:pt idx="15225">
                  <c:v>91748.789000000004</c:v>
                </c:pt>
                <c:pt idx="15226">
                  <c:v>91750.789000000004</c:v>
                </c:pt>
                <c:pt idx="15227">
                  <c:v>91752.789000000004</c:v>
                </c:pt>
                <c:pt idx="15228">
                  <c:v>91754.789000000004</c:v>
                </c:pt>
                <c:pt idx="15229">
                  <c:v>91756.789000000004</c:v>
                </c:pt>
                <c:pt idx="15230">
                  <c:v>91758.789000000004</c:v>
                </c:pt>
                <c:pt idx="15231">
                  <c:v>91760.789000000004</c:v>
                </c:pt>
                <c:pt idx="15232">
                  <c:v>91762.789000000004</c:v>
                </c:pt>
                <c:pt idx="15233">
                  <c:v>91764.789000000004</c:v>
                </c:pt>
                <c:pt idx="15234">
                  <c:v>91766.789000000004</c:v>
                </c:pt>
                <c:pt idx="15235">
                  <c:v>91768.789000000004</c:v>
                </c:pt>
                <c:pt idx="15236">
                  <c:v>91770.789000000004</c:v>
                </c:pt>
                <c:pt idx="15237">
                  <c:v>91772.789000000004</c:v>
                </c:pt>
                <c:pt idx="15238">
                  <c:v>91774.789000000004</c:v>
                </c:pt>
                <c:pt idx="15239">
                  <c:v>91776.789000000004</c:v>
                </c:pt>
                <c:pt idx="15240">
                  <c:v>91778.789000000004</c:v>
                </c:pt>
                <c:pt idx="15241">
                  <c:v>91780.789000000004</c:v>
                </c:pt>
                <c:pt idx="15242">
                  <c:v>91782.789000000004</c:v>
                </c:pt>
                <c:pt idx="15243">
                  <c:v>91784.789000000004</c:v>
                </c:pt>
                <c:pt idx="15244">
                  <c:v>91786.789000000004</c:v>
                </c:pt>
                <c:pt idx="15245">
                  <c:v>91788.789000000004</c:v>
                </c:pt>
                <c:pt idx="15246">
                  <c:v>91790.789000000004</c:v>
                </c:pt>
                <c:pt idx="15247">
                  <c:v>91792.789000000004</c:v>
                </c:pt>
                <c:pt idx="15248">
                  <c:v>91794.789000000004</c:v>
                </c:pt>
                <c:pt idx="15249">
                  <c:v>91796.789000000004</c:v>
                </c:pt>
                <c:pt idx="15250">
                  <c:v>91798.789000000004</c:v>
                </c:pt>
                <c:pt idx="15251">
                  <c:v>91800.789000000004</c:v>
                </c:pt>
                <c:pt idx="15252">
                  <c:v>91802.789000000004</c:v>
                </c:pt>
                <c:pt idx="15253">
                  <c:v>91804.789000000004</c:v>
                </c:pt>
                <c:pt idx="15254">
                  <c:v>91806.789000000004</c:v>
                </c:pt>
                <c:pt idx="15255">
                  <c:v>91808.789000000004</c:v>
                </c:pt>
                <c:pt idx="15256">
                  <c:v>91810.789000000004</c:v>
                </c:pt>
                <c:pt idx="15257">
                  <c:v>91812.789000000004</c:v>
                </c:pt>
                <c:pt idx="15258">
                  <c:v>91814.789000000004</c:v>
                </c:pt>
                <c:pt idx="15259">
                  <c:v>91816.789000000004</c:v>
                </c:pt>
                <c:pt idx="15260">
                  <c:v>91818.789000000004</c:v>
                </c:pt>
                <c:pt idx="15261">
                  <c:v>91820.789000000004</c:v>
                </c:pt>
                <c:pt idx="15262">
                  <c:v>91822.789000000004</c:v>
                </c:pt>
                <c:pt idx="15263">
                  <c:v>91824.789000000004</c:v>
                </c:pt>
                <c:pt idx="15264">
                  <c:v>91826.789000000004</c:v>
                </c:pt>
                <c:pt idx="15265">
                  <c:v>91828.789000000004</c:v>
                </c:pt>
                <c:pt idx="15266">
                  <c:v>91830.789000000004</c:v>
                </c:pt>
                <c:pt idx="15267">
                  <c:v>91832.789000000004</c:v>
                </c:pt>
                <c:pt idx="15268">
                  <c:v>91834.789000000004</c:v>
                </c:pt>
                <c:pt idx="15269">
                  <c:v>91836.789000000004</c:v>
                </c:pt>
                <c:pt idx="15270">
                  <c:v>91838.789000000004</c:v>
                </c:pt>
                <c:pt idx="15271">
                  <c:v>91840.789000000004</c:v>
                </c:pt>
                <c:pt idx="15272">
                  <c:v>91842.789000000004</c:v>
                </c:pt>
                <c:pt idx="15273">
                  <c:v>91844.789000000004</c:v>
                </c:pt>
                <c:pt idx="15274">
                  <c:v>91846.789000000004</c:v>
                </c:pt>
                <c:pt idx="15275">
                  <c:v>91848.789000000004</c:v>
                </c:pt>
                <c:pt idx="15276">
                  <c:v>91850.789000000004</c:v>
                </c:pt>
                <c:pt idx="15277">
                  <c:v>91852.789000000004</c:v>
                </c:pt>
                <c:pt idx="15278">
                  <c:v>91854.789000000004</c:v>
                </c:pt>
                <c:pt idx="15279">
                  <c:v>91856.789000000004</c:v>
                </c:pt>
                <c:pt idx="15280">
                  <c:v>91858.789000000004</c:v>
                </c:pt>
                <c:pt idx="15281">
                  <c:v>91860.789000000004</c:v>
                </c:pt>
                <c:pt idx="15282">
                  <c:v>91862.789000000004</c:v>
                </c:pt>
                <c:pt idx="15283">
                  <c:v>91864.789000000004</c:v>
                </c:pt>
                <c:pt idx="15284">
                  <c:v>91866.789000000004</c:v>
                </c:pt>
                <c:pt idx="15285">
                  <c:v>91868.789000000004</c:v>
                </c:pt>
                <c:pt idx="15286">
                  <c:v>91870.789000000004</c:v>
                </c:pt>
                <c:pt idx="15287">
                  <c:v>91872.789000000004</c:v>
                </c:pt>
                <c:pt idx="15288">
                  <c:v>91874.789000000004</c:v>
                </c:pt>
                <c:pt idx="15289">
                  <c:v>91876.789000000004</c:v>
                </c:pt>
                <c:pt idx="15290">
                  <c:v>91878.789000000004</c:v>
                </c:pt>
                <c:pt idx="15291">
                  <c:v>91880.789000000004</c:v>
                </c:pt>
                <c:pt idx="15292">
                  <c:v>91882.789000000004</c:v>
                </c:pt>
                <c:pt idx="15293">
                  <c:v>91884.789000000004</c:v>
                </c:pt>
                <c:pt idx="15294">
                  <c:v>91886.789000000004</c:v>
                </c:pt>
                <c:pt idx="15295">
                  <c:v>91888.789000000004</c:v>
                </c:pt>
                <c:pt idx="15296">
                  <c:v>91890.789000000004</c:v>
                </c:pt>
                <c:pt idx="15297">
                  <c:v>91892.789000000004</c:v>
                </c:pt>
                <c:pt idx="15298">
                  <c:v>91894.789000000004</c:v>
                </c:pt>
                <c:pt idx="15299">
                  <c:v>91896.789000000004</c:v>
                </c:pt>
                <c:pt idx="15300">
                  <c:v>91898.789000000004</c:v>
                </c:pt>
                <c:pt idx="15301">
                  <c:v>91900.789000000004</c:v>
                </c:pt>
                <c:pt idx="15302">
                  <c:v>91902.789000000004</c:v>
                </c:pt>
                <c:pt idx="15303">
                  <c:v>91904.789000000004</c:v>
                </c:pt>
                <c:pt idx="15304">
                  <c:v>91906.789000000004</c:v>
                </c:pt>
                <c:pt idx="15305">
                  <c:v>91908.789000000004</c:v>
                </c:pt>
                <c:pt idx="15306">
                  <c:v>91910.789000000004</c:v>
                </c:pt>
                <c:pt idx="15307">
                  <c:v>91912.789000000004</c:v>
                </c:pt>
                <c:pt idx="15308">
                  <c:v>91914.789000000004</c:v>
                </c:pt>
                <c:pt idx="15309">
                  <c:v>91916.789000000004</c:v>
                </c:pt>
                <c:pt idx="15310">
                  <c:v>91918.789000000004</c:v>
                </c:pt>
                <c:pt idx="15311">
                  <c:v>91920.789000000004</c:v>
                </c:pt>
                <c:pt idx="15312">
                  <c:v>91922.789000000004</c:v>
                </c:pt>
                <c:pt idx="15313">
                  <c:v>91924.789000000004</c:v>
                </c:pt>
                <c:pt idx="15314">
                  <c:v>91926.789000000004</c:v>
                </c:pt>
                <c:pt idx="15315">
                  <c:v>91928.789000000004</c:v>
                </c:pt>
                <c:pt idx="15316">
                  <c:v>91930.789000000004</c:v>
                </c:pt>
                <c:pt idx="15317">
                  <c:v>91932.789000000004</c:v>
                </c:pt>
                <c:pt idx="15318">
                  <c:v>91934.789000000004</c:v>
                </c:pt>
                <c:pt idx="15319">
                  <c:v>91936.789000000004</c:v>
                </c:pt>
                <c:pt idx="15320">
                  <c:v>91938.789000000004</c:v>
                </c:pt>
                <c:pt idx="15321">
                  <c:v>91940.789000000004</c:v>
                </c:pt>
                <c:pt idx="15322">
                  <c:v>91942.789000000004</c:v>
                </c:pt>
                <c:pt idx="15323">
                  <c:v>91944.789000000004</c:v>
                </c:pt>
                <c:pt idx="15324">
                  <c:v>91946.789000000004</c:v>
                </c:pt>
                <c:pt idx="15325">
                  <c:v>91948.789000000004</c:v>
                </c:pt>
                <c:pt idx="15326">
                  <c:v>91950.789000000004</c:v>
                </c:pt>
                <c:pt idx="15327">
                  <c:v>91952.789000000004</c:v>
                </c:pt>
                <c:pt idx="15328">
                  <c:v>91954.789000000004</c:v>
                </c:pt>
                <c:pt idx="15329">
                  <c:v>91956.789000000004</c:v>
                </c:pt>
                <c:pt idx="15330">
                  <c:v>91958.789000000004</c:v>
                </c:pt>
                <c:pt idx="15331">
                  <c:v>91960.789000000004</c:v>
                </c:pt>
                <c:pt idx="15332">
                  <c:v>91962.789000000004</c:v>
                </c:pt>
                <c:pt idx="15333">
                  <c:v>91964.789000000004</c:v>
                </c:pt>
                <c:pt idx="15334">
                  <c:v>91966.789000000004</c:v>
                </c:pt>
                <c:pt idx="15335">
                  <c:v>91968.789000000004</c:v>
                </c:pt>
                <c:pt idx="15336">
                  <c:v>91970.789000000004</c:v>
                </c:pt>
                <c:pt idx="15337">
                  <c:v>91972.789000000004</c:v>
                </c:pt>
                <c:pt idx="15338">
                  <c:v>91974.789000000004</c:v>
                </c:pt>
                <c:pt idx="15339">
                  <c:v>91976.789000000004</c:v>
                </c:pt>
                <c:pt idx="15340">
                  <c:v>91978.789000000004</c:v>
                </c:pt>
                <c:pt idx="15341">
                  <c:v>91980.789000000004</c:v>
                </c:pt>
                <c:pt idx="15342">
                  <c:v>91982.789000000004</c:v>
                </c:pt>
                <c:pt idx="15343">
                  <c:v>91984.789000000004</c:v>
                </c:pt>
                <c:pt idx="15344">
                  <c:v>91986.789000000004</c:v>
                </c:pt>
                <c:pt idx="15345">
                  <c:v>91988.789000000004</c:v>
                </c:pt>
                <c:pt idx="15346">
                  <c:v>91990.789000000004</c:v>
                </c:pt>
                <c:pt idx="15347">
                  <c:v>91992.789000000004</c:v>
                </c:pt>
                <c:pt idx="15348">
                  <c:v>91994.789000000004</c:v>
                </c:pt>
                <c:pt idx="15349">
                  <c:v>91996.789000000004</c:v>
                </c:pt>
                <c:pt idx="15350">
                  <c:v>91998.789000000004</c:v>
                </c:pt>
                <c:pt idx="15351">
                  <c:v>92000.789000000004</c:v>
                </c:pt>
                <c:pt idx="15352">
                  <c:v>92002.789000000004</c:v>
                </c:pt>
                <c:pt idx="15353">
                  <c:v>92004.789000000004</c:v>
                </c:pt>
                <c:pt idx="15354">
                  <c:v>92006.789000000004</c:v>
                </c:pt>
                <c:pt idx="15355">
                  <c:v>92008.789000000004</c:v>
                </c:pt>
                <c:pt idx="15356">
                  <c:v>92010.789000000004</c:v>
                </c:pt>
                <c:pt idx="15357">
                  <c:v>92012.789000000004</c:v>
                </c:pt>
                <c:pt idx="15358">
                  <c:v>92014.789000000004</c:v>
                </c:pt>
                <c:pt idx="15359">
                  <c:v>92016.789000000004</c:v>
                </c:pt>
                <c:pt idx="15360">
                  <c:v>92018.789000000004</c:v>
                </c:pt>
                <c:pt idx="15361">
                  <c:v>92020.789000000004</c:v>
                </c:pt>
                <c:pt idx="15362">
                  <c:v>92022.789000000004</c:v>
                </c:pt>
                <c:pt idx="15363">
                  <c:v>92024.789000000004</c:v>
                </c:pt>
                <c:pt idx="15364">
                  <c:v>92026.789000000004</c:v>
                </c:pt>
                <c:pt idx="15365">
                  <c:v>92028.789000000004</c:v>
                </c:pt>
                <c:pt idx="15366">
                  <c:v>92030.789000000004</c:v>
                </c:pt>
                <c:pt idx="15367">
                  <c:v>92032.789000000004</c:v>
                </c:pt>
                <c:pt idx="15368">
                  <c:v>92034.789000000004</c:v>
                </c:pt>
                <c:pt idx="15369">
                  <c:v>92036.789000000004</c:v>
                </c:pt>
                <c:pt idx="15370">
                  <c:v>92038.789000000004</c:v>
                </c:pt>
                <c:pt idx="15371">
                  <c:v>92040.789000000004</c:v>
                </c:pt>
                <c:pt idx="15372">
                  <c:v>92042.789000000004</c:v>
                </c:pt>
                <c:pt idx="15373">
                  <c:v>92044.789000000004</c:v>
                </c:pt>
                <c:pt idx="15374">
                  <c:v>92046.789000000004</c:v>
                </c:pt>
                <c:pt idx="15375">
                  <c:v>92048.789000000004</c:v>
                </c:pt>
                <c:pt idx="15376">
                  <c:v>92050.789000000004</c:v>
                </c:pt>
                <c:pt idx="15377">
                  <c:v>92052.789000000004</c:v>
                </c:pt>
                <c:pt idx="15378">
                  <c:v>92054.789000000004</c:v>
                </c:pt>
                <c:pt idx="15379">
                  <c:v>92056.789000000004</c:v>
                </c:pt>
                <c:pt idx="15380">
                  <c:v>92058.789000000004</c:v>
                </c:pt>
                <c:pt idx="15381">
                  <c:v>92060.789000000004</c:v>
                </c:pt>
                <c:pt idx="15382">
                  <c:v>92062.789000000004</c:v>
                </c:pt>
                <c:pt idx="15383">
                  <c:v>92064.789000000004</c:v>
                </c:pt>
                <c:pt idx="15384">
                  <c:v>92066.789000000004</c:v>
                </c:pt>
                <c:pt idx="15385">
                  <c:v>92068.789000000004</c:v>
                </c:pt>
                <c:pt idx="15386">
                  <c:v>92070.789000000004</c:v>
                </c:pt>
                <c:pt idx="15387">
                  <c:v>92072.789000000004</c:v>
                </c:pt>
                <c:pt idx="15388">
                  <c:v>92074.789000000004</c:v>
                </c:pt>
                <c:pt idx="15389">
                  <c:v>92076.789000000004</c:v>
                </c:pt>
                <c:pt idx="15390">
                  <c:v>92078.789000000004</c:v>
                </c:pt>
                <c:pt idx="15391">
                  <c:v>92080.789000000004</c:v>
                </c:pt>
                <c:pt idx="15392">
                  <c:v>92082.789000000004</c:v>
                </c:pt>
                <c:pt idx="15393">
                  <c:v>92084.789000000004</c:v>
                </c:pt>
                <c:pt idx="15394">
                  <c:v>92086.789000000004</c:v>
                </c:pt>
                <c:pt idx="15395">
                  <c:v>92088.789000000004</c:v>
                </c:pt>
                <c:pt idx="15396">
                  <c:v>92090.789000000004</c:v>
                </c:pt>
                <c:pt idx="15397">
                  <c:v>92092.789000000004</c:v>
                </c:pt>
                <c:pt idx="15398">
                  <c:v>92094.789000000004</c:v>
                </c:pt>
                <c:pt idx="15399">
                  <c:v>92096.789000000004</c:v>
                </c:pt>
                <c:pt idx="15400">
                  <c:v>92098.789000000004</c:v>
                </c:pt>
                <c:pt idx="15401">
                  <c:v>92100.789000000004</c:v>
                </c:pt>
                <c:pt idx="15402">
                  <c:v>92102.789000000004</c:v>
                </c:pt>
                <c:pt idx="15403">
                  <c:v>92104.789000000004</c:v>
                </c:pt>
                <c:pt idx="15404">
                  <c:v>92106.789000000004</c:v>
                </c:pt>
                <c:pt idx="15405">
                  <c:v>92108.789000000004</c:v>
                </c:pt>
                <c:pt idx="15406">
                  <c:v>92110.789000000004</c:v>
                </c:pt>
                <c:pt idx="15407">
                  <c:v>92112.789000000004</c:v>
                </c:pt>
                <c:pt idx="15408">
                  <c:v>92114.789000000004</c:v>
                </c:pt>
                <c:pt idx="15409">
                  <c:v>92116.789000000004</c:v>
                </c:pt>
                <c:pt idx="15410">
                  <c:v>92118.789000000004</c:v>
                </c:pt>
                <c:pt idx="15411">
                  <c:v>92120.789000000004</c:v>
                </c:pt>
                <c:pt idx="15412">
                  <c:v>92122.789000000004</c:v>
                </c:pt>
                <c:pt idx="15413">
                  <c:v>92124.789000000004</c:v>
                </c:pt>
                <c:pt idx="15414">
                  <c:v>92126.789000000004</c:v>
                </c:pt>
                <c:pt idx="15415">
                  <c:v>92128.789000000004</c:v>
                </c:pt>
                <c:pt idx="15416">
                  <c:v>92130.789000000004</c:v>
                </c:pt>
                <c:pt idx="15417">
                  <c:v>92132.789000000004</c:v>
                </c:pt>
                <c:pt idx="15418">
                  <c:v>92134.789000000004</c:v>
                </c:pt>
                <c:pt idx="15419">
                  <c:v>92136.789000000004</c:v>
                </c:pt>
                <c:pt idx="15420">
                  <c:v>92138.789000000004</c:v>
                </c:pt>
                <c:pt idx="15421">
                  <c:v>92140.789000000004</c:v>
                </c:pt>
                <c:pt idx="15422">
                  <c:v>92142.789000000004</c:v>
                </c:pt>
                <c:pt idx="15423">
                  <c:v>92144.789000000004</c:v>
                </c:pt>
                <c:pt idx="15424">
                  <c:v>92146.789000000004</c:v>
                </c:pt>
                <c:pt idx="15425">
                  <c:v>92148.789000000004</c:v>
                </c:pt>
                <c:pt idx="15426">
                  <c:v>92150.789000000004</c:v>
                </c:pt>
                <c:pt idx="15427">
                  <c:v>92152.789000000004</c:v>
                </c:pt>
                <c:pt idx="15428">
                  <c:v>92154.789000000004</c:v>
                </c:pt>
                <c:pt idx="15429">
                  <c:v>92156.789000000004</c:v>
                </c:pt>
                <c:pt idx="15430">
                  <c:v>92158.789000000004</c:v>
                </c:pt>
                <c:pt idx="15431">
                  <c:v>92160.789000000004</c:v>
                </c:pt>
                <c:pt idx="15432">
                  <c:v>92162.789000000004</c:v>
                </c:pt>
                <c:pt idx="15433">
                  <c:v>92164.789000000004</c:v>
                </c:pt>
                <c:pt idx="15434">
                  <c:v>92166.789000000004</c:v>
                </c:pt>
                <c:pt idx="15435">
                  <c:v>92168.789000000004</c:v>
                </c:pt>
                <c:pt idx="15436">
                  <c:v>92170.789000000004</c:v>
                </c:pt>
                <c:pt idx="15437">
                  <c:v>92172.789000000004</c:v>
                </c:pt>
                <c:pt idx="15438">
                  <c:v>92174.789000000004</c:v>
                </c:pt>
                <c:pt idx="15439">
                  <c:v>92176.789000000004</c:v>
                </c:pt>
                <c:pt idx="15440">
                  <c:v>92178.789000000004</c:v>
                </c:pt>
                <c:pt idx="15441">
                  <c:v>92180.789000000004</c:v>
                </c:pt>
                <c:pt idx="15442">
                  <c:v>92182.789000000004</c:v>
                </c:pt>
                <c:pt idx="15443">
                  <c:v>92184.789000000004</c:v>
                </c:pt>
                <c:pt idx="15444">
                  <c:v>92186.789000000004</c:v>
                </c:pt>
                <c:pt idx="15445">
                  <c:v>92188.789000000004</c:v>
                </c:pt>
                <c:pt idx="15446">
                  <c:v>92190.789000000004</c:v>
                </c:pt>
                <c:pt idx="15447">
                  <c:v>92192.789000000004</c:v>
                </c:pt>
                <c:pt idx="15448">
                  <c:v>92194.789000000004</c:v>
                </c:pt>
                <c:pt idx="15449">
                  <c:v>92196.789000000004</c:v>
                </c:pt>
                <c:pt idx="15450">
                  <c:v>92198.789000000004</c:v>
                </c:pt>
                <c:pt idx="15451">
                  <c:v>92200.789000000004</c:v>
                </c:pt>
                <c:pt idx="15452">
                  <c:v>92202.789000000004</c:v>
                </c:pt>
                <c:pt idx="15453">
                  <c:v>92204.789000000004</c:v>
                </c:pt>
                <c:pt idx="15454">
                  <c:v>92206.789000000004</c:v>
                </c:pt>
                <c:pt idx="15455">
                  <c:v>92208.789000000004</c:v>
                </c:pt>
                <c:pt idx="15456">
                  <c:v>92210.789000000004</c:v>
                </c:pt>
                <c:pt idx="15457">
                  <c:v>92212.789000000004</c:v>
                </c:pt>
                <c:pt idx="15458">
                  <c:v>92214.789000000004</c:v>
                </c:pt>
                <c:pt idx="15459">
                  <c:v>92216.789000000004</c:v>
                </c:pt>
                <c:pt idx="15460">
                  <c:v>92218.789000000004</c:v>
                </c:pt>
                <c:pt idx="15461">
                  <c:v>92220.789000000004</c:v>
                </c:pt>
                <c:pt idx="15462">
                  <c:v>92222.789000000004</c:v>
                </c:pt>
                <c:pt idx="15463">
                  <c:v>92224.789000000004</c:v>
                </c:pt>
                <c:pt idx="15464">
                  <c:v>92226.789000000004</c:v>
                </c:pt>
                <c:pt idx="15465">
                  <c:v>92228.789000000004</c:v>
                </c:pt>
                <c:pt idx="15466">
                  <c:v>92230.789000000004</c:v>
                </c:pt>
                <c:pt idx="15467">
                  <c:v>92232.789000000004</c:v>
                </c:pt>
                <c:pt idx="15468">
                  <c:v>92234.789000000004</c:v>
                </c:pt>
                <c:pt idx="15469">
                  <c:v>92236.789000000004</c:v>
                </c:pt>
                <c:pt idx="15470">
                  <c:v>92238.789000000004</c:v>
                </c:pt>
                <c:pt idx="15471">
                  <c:v>92240.789000000004</c:v>
                </c:pt>
                <c:pt idx="15472">
                  <c:v>92242.789000000004</c:v>
                </c:pt>
                <c:pt idx="15473">
                  <c:v>92244.789000000004</c:v>
                </c:pt>
                <c:pt idx="15474">
                  <c:v>92246.789000000004</c:v>
                </c:pt>
                <c:pt idx="15475">
                  <c:v>92248.789000000004</c:v>
                </c:pt>
                <c:pt idx="15476">
                  <c:v>92250.789000000004</c:v>
                </c:pt>
                <c:pt idx="15477">
                  <c:v>92252.789000000004</c:v>
                </c:pt>
                <c:pt idx="15478">
                  <c:v>92254.789000000004</c:v>
                </c:pt>
                <c:pt idx="15479">
                  <c:v>92256.789000000004</c:v>
                </c:pt>
                <c:pt idx="15480">
                  <c:v>92258.789000000004</c:v>
                </c:pt>
                <c:pt idx="15481">
                  <c:v>92260.789000000004</c:v>
                </c:pt>
                <c:pt idx="15482">
                  <c:v>92262.789000000004</c:v>
                </c:pt>
                <c:pt idx="15483">
                  <c:v>92264.789000000004</c:v>
                </c:pt>
                <c:pt idx="15484">
                  <c:v>92266.789000000004</c:v>
                </c:pt>
                <c:pt idx="15485">
                  <c:v>92268.789000000004</c:v>
                </c:pt>
                <c:pt idx="15486">
                  <c:v>92270.789000000004</c:v>
                </c:pt>
                <c:pt idx="15487">
                  <c:v>92272.789000000004</c:v>
                </c:pt>
                <c:pt idx="15488">
                  <c:v>92274.789000000004</c:v>
                </c:pt>
                <c:pt idx="15489">
                  <c:v>92276.789000000004</c:v>
                </c:pt>
                <c:pt idx="15490">
                  <c:v>92278.789000000004</c:v>
                </c:pt>
                <c:pt idx="15491">
                  <c:v>92280.789000000004</c:v>
                </c:pt>
                <c:pt idx="15492">
                  <c:v>92282.789000000004</c:v>
                </c:pt>
                <c:pt idx="15493">
                  <c:v>92284.789000000004</c:v>
                </c:pt>
                <c:pt idx="15494">
                  <c:v>92286.789000000004</c:v>
                </c:pt>
                <c:pt idx="15495">
                  <c:v>92288.789000000004</c:v>
                </c:pt>
                <c:pt idx="15496">
                  <c:v>92290.789000000004</c:v>
                </c:pt>
                <c:pt idx="15497">
                  <c:v>92292.789000000004</c:v>
                </c:pt>
                <c:pt idx="15498">
                  <c:v>92294.789000000004</c:v>
                </c:pt>
                <c:pt idx="15499">
                  <c:v>92296.789000000004</c:v>
                </c:pt>
                <c:pt idx="15500">
                  <c:v>92298.789000000004</c:v>
                </c:pt>
                <c:pt idx="15501">
                  <c:v>92300.789000000004</c:v>
                </c:pt>
                <c:pt idx="15502">
                  <c:v>92302.789000000004</c:v>
                </c:pt>
                <c:pt idx="15503">
                  <c:v>92304.789000000004</c:v>
                </c:pt>
                <c:pt idx="15504">
                  <c:v>92306.789000000004</c:v>
                </c:pt>
                <c:pt idx="15505">
                  <c:v>92308.789000000004</c:v>
                </c:pt>
                <c:pt idx="15506">
                  <c:v>92310.789000000004</c:v>
                </c:pt>
                <c:pt idx="15507">
                  <c:v>92312.789000000004</c:v>
                </c:pt>
                <c:pt idx="15508">
                  <c:v>92314.789000000004</c:v>
                </c:pt>
                <c:pt idx="15509">
                  <c:v>92316.789000000004</c:v>
                </c:pt>
                <c:pt idx="15510">
                  <c:v>92318.789000000004</c:v>
                </c:pt>
                <c:pt idx="15511">
                  <c:v>92320.789000000004</c:v>
                </c:pt>
                <c:pt idx="15512">
                  <c:v>92322.789000000004</c:v>
                </c:pt>
                <c:pt idx="15513">
                  <c:v>92324.789000000004</c:v>
                </c:pt>
                <c:pt idx="15514">
                  <c:v>92326.789000000004</c:v>
                </c:pt>
                <c:pt idx="15515">
                  <c:v>92328.789000000004</c:v>
                </c:pt>
                <c:pt idx="15516">
                  <c:v>92330.789000000004</c:v>
                </c:pt>
                <c:pt idx="15517">
                  <c:v>92332.789000000004</c:v>
                </c:pt>
                <c:pt idx="15518">
                  <c:v>92334.789000000004</c:v>
                </c:pt>
                <c:pt idx="15519">
                  <c:v>92336.789000000004</c:v>
                </c:pt>
                <c:pt idx="15520">
                  <c:v>92338.789000000004</c:v>
                </c:pt>
                <c:pt idx="15521">
                  <c:v>92340.789000000004</c:v>
                </c:pt>
                <c:pt idx="15522">
                  <c:v>92342.789000000004</c:v>
                </c:pt>
                <c:pt idx="15523">
                  <c:v>92344.789000000004</c:v>
                </c:pt>
                <c:pt idx="15524">
                  <c:v>92346.789000000004</c:v>
                </c:pt>
                <c:pt idx="15525">
                  <c:v>92348.789000000004</c:v>
                </c:pt>
                <c:pt idx="15526">
                  <c:v>92350.789000000004</c:v>
                </c:pt>
                <c:pt idx="15527">
                  <c:v>92352.789000000004</c:v>
                </c:pt>
                <c:pt idx="15528">
                  <c:v>92354.789000000004</c:v>
                </c:pt>
                <c:pt idx="15529">
                  <c:v>92356.789000000004</c:v>
                </c:pt>
                <c:pt idx="15530">
                  <c:v>92358.789000000004</c:v>
                </c:pt>
                <c:pt idx="15531">
                  <c:v>92360.789000000004</c:v>
                </c:pt>
                <c:pt idx="15532">
                  <c:v>92362.789000000004</c:v>
                </c:pt>
                <c:pt idx="15533">
                  <c:v>92364.789000000004</c:v>
                </c:pt>
                <c:pt idx="15534">
                  <c:v>92366.789000000004</c:v>
                </c:pt>
                <c:pt idx="15535">
                  <c:v>92368.789000000004</c:v>
                </c:pt>
                <c:pt idx="15536">
                  <c:v>92370.789000000004</c:v>
                </c:pt>
                <c:pt idx="15537">
                  <c:v>92372.789000000004</c:v>
                </c:pt>
                <c:pt idx="15538">
                  <c:v>92374.789000000004</c:v>
                </c:pt>
                <c:pt idx="15539">
                  <c:v>92376.789000000004</c:v>
                </c:pt>
                <c:pt idx="15540">
                  <c:v>92378.789000000004</c:v>
                </c:pt>
                <c:pt idx="15541">
                  <c:v>92380.789000000004</c:v>
                </c:pt>
                <c:pt idx="15542">
                  <c:v>92382.789000000004</c:v>
                </c:pt>
                <c:pt idx="15543">
                  <c:v>92384.789000000004</c:v>
                </c:pt>
                <c:pt idx="15544">
                  <c:v>92386.789000000004</c:v>
                </c:pt>
                <c:pt idx="15545">
                  <c:v>92388.789000000004</c:v>
                </c:pt>
                <c:pt idx="15546">
                  <c:v>92390.789000000004</c:v>
                </c:pt>
                <c:pt idx="15547">
                  <c:v>92392.789000000004</c:v>
                </c:pt>
                <c:pt idx="15548">
                  <c:v>92394.789000000004</c:v>
                </c:pt>
                <c:pt idx="15549">
                  <c:v>92396.789000000004</c:v>
                </c:pt>
                <c:pt idx="15550">
                  <c:v>92398.789000000004</c:v>
                </c:pt>
                <c:pt idx="15551">
                  <c:v>92400.789000000004</c:v>
                </c:pt>
                <c:pt idx="15552">
                  <c:v>92402.789000000004</c:v>
                </c:pt>
                <c:pt idx="15553">
                  <c:v>92404.789000000004</c:v>
                </c:pt>
                <c:pt idx="15554">
                  <c:v>92406.789000000004</c:v>
                </c:pt>
                <c:pt idx="15555">
                  <c:v>92408.789000000004</c:v>
                </c:pt>
                <c:pt idx="15556">
                  <c:v>92410.789000000004</c:v>
                </c:pt>
                <c:pt idx="15557">
                  <c:v>92414.75</c:v>
                </c:pt>
                <c:pt idx="15558">
                  <c:v>92416.75</c:v>
                </c:pt>
                <c:pt idx="15559">
                  <c:v>92418.75</c:v>
                </c:pt>
                <c:pt idx="15560">
                  <c:v>92420.75</c:v>
                </c:pt>
                <c:pt idx="15561">
                  <c:v>92422.75</c:v>
                </c:pt>
                <c:pt idx="15562">
                  <c:v>92424.75</c:v>
                </c:pt>
                <c:pt idx="15563">
                  <c:v>92426.75</c:v>
                </c:pt>
                <c:pt idx="15564">
                  <c:v>92428.75</c:v>
                </c:pt>
                <c:pt idx="15565">
                  <c:v>92430.75</c:v>
                </c:pt>
                <c:pt idx="15566">
                  <c:v>92432.75</c:v>
                </c:pt>
                <c:pt idx="15567">
                  <c:v>92434.75</c:v>
                </c:pt>
                <c:pt idx="15568">
                  <c:v>92436.75</c:v>
                </c:pt>
                <c:pt idx="15569">
                  <c:v>92438.75</c:v>
                </c:pt>
                <c:pt idx="15570">
                  <c:v>92440.75</c:v>
                </c:pt>
                <c:pt idx="15571">
                  <c:v>92442.75</c:v>
                </c:pt>
                <c:pt idx="15572">
                  <c:v>92444.75</c:v>
                </c:pt>
                <c:pt idx="15573">
                  <c:v>92446.75</c:v>
                </c:pt>
                <c:pt idx="15574">
                  <c:v>92448.75</c:v>
                </c:pt>
                <c:pt idx="15575">
                  <c:v>92450.75</c:v>
                </c:pt>
                <c:pt idx="15576">
                  <c:v>92452.75</c:v>
                </c:pt>
                <c:pt idx="15577">
                  <c:v>92454.75</c:v>
                </c:pt>
                <c:pt idx="15578">
                  <c:v>92456.75</c:v>
                </c:pt>
                <c:pt idx="15579">
                  <c:v>92458.75</c:v>
                </c:pt>
                <c:pt idx="15580">
                  <c:v>92460.75</c:v>
                </c:pt>
                <c:pt idx="15581">
                  <c:v>92462.75</c:v>
                </c:pt>
                <c:pt idx="15582">
                  <c:v>92464.75</c:v>
                </c:pt>
                <c:pt idx="15583">
                  <c:v>92466.75</c:v>
                </c:pt>
                <c:pt idx="15584">
                  <c:v>92468.75</c:v>
                </c:pt>
                <c:pt idx="15585">
                  <c:v>92470.75</c:v>
                </c:pt>
                <c:pt idx="15586">
                  <c:v>92472.75</c:v>
                </c:pt>
                <c:pt idx="15587">
                  <c:v>92474.75</c:v>
                </c:pt>
                <c:pt idx="15588">
                  <c:v>92476.75</c:v>
                </c:pt>
                <c:pt idx="15589">
                  <c:v>92478.75</c:v>
                </c:pt>
                <c:pt idx="15590">
                  <c:v>92480.75</c:v>
                </c:pt>
                <c:pt idx="15591">
                  <c:v>92482.75</c:v>
                </c:pt>
                <c:pt idx="15592">
                  <c:v>92484.75</c:v>
                </c:pt>
                <c:pt idx="15593">
                  <c:v>92486.75</c:v>
                </c:pt>
                <c:pt idx="15594">
                  <c:v>92488.75</c:v>
                </c:pt>
                <c:pt idx="15595">
                  <c:v>92490.75</c:v>
                </c:pt>
                <c:pt idx="15596">
                  <c:v>92492.75</c:v>
                </c:pt>
                <c:pt idx="15597">
                  <c:v>92494.75</c:v>
                </c:pt>
                <c:pt idx="15598">
                  <c:v>92496.75</c:v>
                </c:pt>
                <c:pt idx="15599">
                  <c:v>92498.75</c:v>
                </c:pt>
                <c:pt idx="15600">
                  <c:v>92500.75</c:v>
                </c:pt>
                <c:pt idx="15601">
                  <c:v>92502.75</c:v>
                </c:pt>
                <c:pt idx="15602">
                  <c:v>92504.75</c:v>
                </c:pt>
                <c:pt idx="15603">
                  <c:v>92506.75</c:v>
                </c:pt>
                <c:pt idx="15604">
                  <c:v>92508.75</c:v>
                </c:pt>
                <c:pt idx="15605">
                  <c:v>92510.75</c:v>
                </c:pt>
                <c:pt idx="15606">
                  <c:v>92512.75</c:v>
                </c:pt>
                <c:pt idx="15607">
                  <c:v>92514.75</c:v>
                </c:pt>
                <c:pt idx="15608">
                  <c:v>92516.75</c:v>
                </c:pt>
                <c:pt idx="15609">
                  <c:v>92518.75</c:v>
                </c:pt>
                <c:pt idx="15610">
                  <c:v>92520.75</c:v>
                </c:pt>
                <c:pt idx="15611">
                  <c:v>92522.75</c:v>
                </c:pt>
                <c:pt idx="15612">
                  <c:v>92524.75</c:v>
                </c:pt>
                <c:pt idx="15613">
                  <c:v>92526.75</c:v>
                </c:pt>
                <c:pt idx="15614">
                  <c:v>92528.75</c:v>
                </c:pt>
                <c:pt idx="15615">
                  <c:v>92530.75</c:v>
                </c:pt>
                <c:pt idx="15616">
                  <c:v>92532.75</c:v>
                </c:pt>
                <c:pt idx="15617">
                  <c:v>92534.75</c:v>
                </c:pt>
                <c:pt idx="15618">
                  <c:v>92536.75</c:v>
                </c:pt>
                <c:pt idx="15619">
                  <c:v>92538.75</c:v>
                </c:pt>
                <c:pt idx="15620">
                  <c:v>92540.75</c:v>
                </c:pt>
                <c:pt idx="15621">
                  <c:v>92542.75</c:v>
                </c:pt>
                <c:pt idx="15622">
                  <c:v>92544.75</c:v>
                </c:pt>
                <c:pt idx="15623">
                  <c:v>92546.75</c:v>
                </c:pt>
                <c:pt idx="15624">
                  <c:v>92548.75</c:v>
                </c:pt>
                <c:pt idx="15625">
                  <c:v>92550.75</c:v>
                </c:pt>
                <c:pt idx="15626">
                  <c:v>92552.75</c:v>
                </c:pt>
                <c:pt idx="15627">
                  <c:v>92554.75</c:v>
                </c:pt>
                <c:pt idx="15628">
                  <c:v>92556.75</c:v>
                </c:pt>
                <c:pt idx="15629">
                  <c:v>92558.75</c:v>
                </c:pt>
                <c:pt idx="15630">
                  <c:v>92560.75</c:v>
                </c:pt>
                <c:pt idx="15631">
                  <c:v>92562.75</c:v>
                </c:pt>
                <c:pt idx="15632">
                  <c:v>92564.75</c:v>
                </c:pt>
                <c:pt idx="15633">
                  <c:v>92566.75</c:v>
                </c:pt>
                <c:pt idx="15634">
                  <c:v>92568.75</c:v>
                </c:pt>
                <c:pt idx="15635">
                  <c:v>92570.75</c:v>
                </c:pt>
                <c:pt idx="15636">
                  <c:v>92572.75</c:v>
                </c:pt>
                <c:pt idx="15637">
                  <c:v>92574.75</c:v>
                </c:pt>
                <c:pt idx="15638">
                  <c:v>92576.75</c:v>
                </c:pt>
                <c:pt idx="15639">
                  <c:v>92578.75</c:v>
                </c:pt>
                <c:pt idx="15640">
                  <c:v>92580.75</c:v>
                </c:pt>
                <c:pt idx="15641">
                  <c:v>92582.75</c:v>
                </c:pt>
                <c:pt idx="15642">
                  <c:v>92584.75</c:v>
                </c:pt>
                <c:pt idx="15643">
                  <c:v>92586.75</c:v>
                </c:pt>
                <c:pt idx="15644">
                  <c:v>92588.75</c:v>
                </c:pt>
                <c:pt idx="15645">
                  <c:v>92590.75</c:v>
                </c:pt>
                <c:pt idx="15646">
                  <c:v>92592.75</c:v>
                </c:pt>
                <c:pt idx="15647">
                  <c:v>92594.75</c:v>
                </c:pt>
                <c:pt idx="15648">
                  <c:v>92596.75</c:v>
                </c:pt>
                <c:pt idx="15649">
                  <c:v>92598.75</c:v>
                </c:pt>
                <c:pt idx="15650">
                  <c:v>92600.75</c:v>
                </c:pt>
                <c:pt idx="15651">
                  <c:v>92602.75</c:v>
                </c:pt>
                <c:pt idx="15652">
                  <c:v>92604.75</c:v>
                </c:pt>
                <c:pt idx="15653">
                  <c:v>92606.75</c:v>
                </c:pt>
                <c:pt idx="15654">
                  <c:v>92608.75</c:v>
                </c:pt>
                <c:pt idx="15655">
                  <c:v>92610.75</c:v>
                </c:pt>
                <c:pt idx="15656">
                  <c:v>92612.75</c:v>
                </c:pt>
                <c:pt idx="15657">
                  <c:v>92614.75</c:v>
                </c:pt>
                <c:pt idx="15658">
                  <c:v>92616.75</c:v>
                </c:pt>
                <c:pt idx="15659">
                  <c:v>92618.75</c:v>
                </c:pt>
                <c:pt idx="15660">
                  <c:v>92620.75</c:v>
                </c:pt>
                <c:pt idx="15661">
                  <c:v>92622.75</c:v>
                </c:pt>
                <c:pt idx="15662">
                  <c:v>92624.75</c:v>
                </c:pt>
                <c:pt idx="15663">
                  <c:v>92626.75</c:v>
                </c:pt>
                <c:pt idx="15664">
                  <c:v>92628.75</c:v>
                </c:pt>
                <c:pt idx="15665">
                  <c:v>92630.75</c:v>
                </c:pt>
                <c:pt idx="15666">
                  <c:v>92632.75</c:v>
                </c:pt>
                <c:pt idx="15667">
                  <c:v>92634.75</c:v>
                </c:pt>
                <c:pt idx="15668">
                  <c:v>92636.75</c:v>
                </c:pt>
                <c:pt idx="15669">
                  <c:v>92638.75</c:v>
                </c:pt>
                <c:pt idx="15670">
                  <c:v>92640.75</c:v>
                </c:pt>
                <c:pt idx="15671">
                  <c:v>92642.75</c:v>
                </c:pt>
                <c:pt idx="15672">
                  <c:v>92644.75</c:v>
                </c:pt>
                <c:pt idx="15673">
                  <c:v>92646.75</c:v>
                </c:pt>
                <c:pt idx="15674">
                  <c:v>92648.75</c:v>
                </c:pt>
                <c:pt idx="15675">
                  <c:v>92650.75</c:v>
                </c:pt>
                <c:pt idx="15676">
                  <c:v>92652.75</c:v>
                </c:pt>
                <c:pt idx="15677">
                  <c:v>92654.75</c:v>
                </c:pt>
                <c:pt idx="15678">
                  <c:v>92656.75</c:v>
                </c:pt>
                <c:pt idx="15679">
                  <c:v>92658.75</c:v>
                </c:pt>
                <c:pt idx="15680">
                  <c:v>92660.75</c:v>
                </c:pt>
                <c:pt idx="15681">
                  <c:v>92662.75</c:v>
                </c:pt>
                <c:pt idx="15682">
                  <c:v>92664.75</c:v>
                </c:pt>
                <c:pt idx="15683">
                  <c:v>92666.75</c:v>
                </c:pt>
                <c:pt idx="15684">
                  <c:v>92668.75</c:v>
                </c:pt>
                <c:pt idx="15685">
                  <c:v>92670.75</c:v>
                </c:pt>
                <c:pt idx="15686">
                  <c:v>92672.75</c:v>
                </c:pt>
                <c:pt idx="15687">
                  <c:v>92674.75</c:v>
                </c:pt>
                <c:pt idx="15688">
                  <c:v>92676.75</c:v>
                </c:pt>
                <c:pt idx="15689">
                  <c:v>92678.75</c:v>
                </c:pt>
                <c:pt idx="15690">
                  <c:v>92680.75</c:v>
                </c:pt>
                <c:pt idx="15691">
                  <c:v>92682.75</c:v>
                </c:pt>
                <c:pt idx="15692">
                  <c:v>92684.75</c:v>
                </c:pt>
                <c:pt idx="15693">
                  <c:v>92686.75</c:v>
                </c:pt>
                <c:pt idx="15694">
                  <c:v>92688.75</c:v>
                </c:pt>
                <c:pt idx="15695">
                  <c:v>92690.75</c:v>
                </c:pt>
                <c:pt idx="15696">
                  <c:v>92692.75</c:v>
                </c:pt>
                <c:pt idx="15697">
                  <c:v>92694.75</c:v>
                </c:pt>
                <c:pt idx="15698">
                  <c:v>92696.75</c:v>
                </c:pt>
                <c:pt idx="15699">
                  <c:v>92698.75</c:v>
                </c:pt>
                <c:pt idx="15700">
                  <c:v>92700.75</c:v>
                </c:pt>
                <c:pt idx="15701">
                  <c:v>92702.75</c:v>
                </c:pt>
                <c:pt idx="15702">
                  <c:v>92704.75</c:v>
                </c:pt>
                <c:pt idx="15703">
                  <c:v>92706.75</c:v>
                </c:pt>
                <c:pt idx="15704">
                  <c:v>92708.75</c:v>
                </c:pt>
                <c:pt idx="15705">
                  <c:v>92710.75</c:v>
                </c:pt>
                <c:pt idx="15706">
                  <c:v>92712.75</c:v>
                </c:pt>
                <c:pt idx="15707">
                  <c:v>92714.75</c:v>
                </c:pt>
                <c:pt idx="15708">
                  <c:v>92716.75</c:v>
                </c:pt>
                <c:pt idx="15709">
                  <c:v>92718.75</c:v>
                </c:pt>
                <c:pt idx="15710">
                  <c:v>92720.75</c:v>
                </c:pt>
                <c:pt idx="15711">
                  <c:v>92722.75</c:v>
                </c:pt>
                <c:pt idx="15712">
                  <c:v>92724.75</c:v>
                </c:pt>
                <c:pt idx="15713">
                  <c:v>92726.75</c:v>
                </c:pt>
                <c:pt idx="15714">
                  <c:v>92728.75</c:v>
                </c:pt>
                <c:pt idx="15715">
                  <c:v>92730.75</c:v>
                </c:pt>
                <c:pt idx="15716">
                  <c:v>92732.75</c:v>
                </c:pt>
                <c:pt idx="15717">
                  <c:v>92734.75</c:v>
                </c:pt>
                <c:pt idx="15718">
                  <c:v>92736.75</c:v>
                </c:pt>
                <c:pt idx="15719">
                  <c:v>92738.75</c:v>
                </c:pt>
                <c:pt idx="15720">
                  <c:v>92740.75</c:v>
                </c:pt>
                <c:pt idx="15721">
                  <c:v>92742.75</c:v>
                </c:pt>
                <c:pt idx="15722">
                  <c:v>92744.75</c:v>
                </c:pt>
                <c:pt idx="15723">
                  <c:v>92746.75</c:v>
                </c:pt>
                <c:pt idx="15724">
                  <c:v>92748.75</c:v>
                </c:pt>
                <c:pt idx="15725">
                  <c:v>92750.75</c:v>
                </c:pt>
                <c:pt idx="15726">
                  <c:v>92752.75</c:v>
                </c:pt>
                <c:pt idx="15727">
                  <c:v>92754.75</c:v>
                </c:pt>
                <c:pt idx="15728">
                  <c:v>92756.75</c:v>
                </c:pt>
                <c:pt idx="15729">
                  <c:v>92758.75</c:v>
                </c:pt>
                <c:pt idx="15730">
                  <c:v>92760.75</c:v>
                </c:pt>
                <c:pt idx="15731">
                  <c:v>92762.75</c:v>
                </c:pt>
                <c:pt idx="15732">
                  <c:v>92764.75</c:v>
                </c:pt>
                <c:pt idx="15733">
                  <c:v>92766.75</c:v>
                </c:pt>
                <c:pt idx="15734">
                  <c:v>92768.75</c:v>
                </c:pt>
                <c:pt idx="15735">
                  <c:v>92770.75</c:v>
                </c:pt>
                <c:pt idx="15736">
                  <c:v>92772.75</c:v>
                </c:pt>
                <c:pt idx="15737">
                  <c:v>92774.75</c:v>
                </c:pt>
                <c:pt idx="15738">
                  <c:v>92776.75</c:v>
                </c:pt>
                <c:pt idx="15739">
                  <c:v>92778.75</c:v>
                </c:pt>
                <c:pt idx="15740">
                  <c:v>92780.75</c:v>
                </c:pt>
                <c:pt idx="15741">
                  <c:v>92782.75</c:v>
                </c:pt>
                <c:pt idx="15742">
                  <c:v>92784.75</c:v>
                </c:pt>
                <c:pt idx="15743">
                  <c:v>92786.75</c:v>
                </c:pt>
                <c:pt idx="15744">
                  <c:v>92788.75</c:v>
                </c:pt>
                <c:pt idx="15745">
                  <c:v>92790.75</c:v>
                </c:pt>
                <c:pt idx="15746">
                  <c:v>92792.75</c:v>
                </c:pt>
                <c:pt idx="15747">
                  <c:v>92794.75</c:v>
                </c:pt>
                <c:pt idx="15748">
                  <c:v>92796.75</c:v>
                </c:pt>
                <c:pt idx="15749">
                  <c:v>92798.75</c:v>
                </c:pt>
                <c:pt idx="15750">
                  <c:v>92800.75</c:v>
                </c:pt>
                <c:pt idx="15751">
                  <c:v>92802.75</c:v>
                </c:pt>
                <c:pt idx="15752">
                  <c:v>92804.75</c:v>
                </c:pt>
                <c:pt idx="15753">
                  <c:v>92806.75</c:v>
                </c:pt>
                <c:pt idx="15754">
                  <c:v>92808.75</c:v>
                </c:pt>
                <c:pt idx="15755">
                  <c:v>92810.75</c:v>
                </c:pt>
                <c:pt idx="15756">
                  <c:v>92812.75</c:v>
                </c:pt>
                <c:pt idx="15757">
                  <c:v>92814.75</c:v>
                </c:pt>
                <c:pt idx="15758">
                  <c:v>92816.75</c:v>
                </c:pt>
                <c:pt idx="15759">
                  <c:v>92818.75</c:v>
                </c:pt>
                <c:pt idx="15760">
                  <c:v>92820.75</c:v>
                </c:pt>
                <c:pt idx="15761">
                  <c:v>92822.75</c:v>
                </c:pt>
                <c:pt idx="15762">
                  <c:v>92824.75</c:v>
                </c:pt>
                <c:pt idx="15763">
                  <c:v>92826.75</c:v>
                </c:pt>
                <c:pt idx="15764">
                  <c:v>92828.75</c:v>
                </c:pt>
                <c:pt idx="15765">
                  <c:v>92830.75</c:v>
                </c:pt>
                <c:pt idx="15766">
                  <c:v>92832.75</c:v>
                </c:pt>
                <c:pt idx="15767">
                  <c:v>92834.75</c:v>
                </c:pt>
                <c:pt idx="15768">
                  <c:v>92836.75</c:v>
                </c:pt>
                <c:pt idx="15769">
                  <c:v>92838.75</c:v>
                </c:pt>
                <c:pt idx="15770">
                  <c:v>92840.75</c:v>
                </c:pt>
                <c:pt idx="15771">
                  <c:v>92842.75</c:v>
                </c:pt>
                <c:pt idx="15772">
                  <c:v>92844.75</c:v>
                </c:pt>
                <c:pt idx="15773">
                  <c:v>92846.75</c:v>
                </c:pt>
                <c:pt idx="15774">
                  <c:v>92848.75</c:v>
                </c:pt>
                <c:pt idx="15775">
                  <c:v>92850.75</c:v>
                </c:pt>
                <c:pt idx="15776">
                  <c:v>92852.75</c:v>
                </c:pt>
                <c:pt idx="15777">
                  <c:v>92854.75</c:v>
                </c:pt>
                <c:pt idx="15778">
                  <c:v>92856.75</c:v>
                </c:pt>
                <c:pt idx="15779">
                  <c:v>92858.75</c:v>
                </c:pt>
                <c:pt idx="15780">
                  <c:v>92860.75</c:v>
                </c:pt>
                <c:pt idx="15781">
                  <c:v>92862.75</c:v>
                </c:pt>
                <c:pt idx="15782">
                  <c:v>92864.75</c:v>
                </c:pt>
                <c:pt idx="15783">
                  <c:v>92866.75</c:v>
                </c:pt>
                <c:pt idx="15784">
                  <c:v>92868.75</c:v>
                </c:pt>
                <c:pt idx="15785">
                  <c:v>92870.75</c:v>
                </c:pt>
                <c:pt idx="15786">
                  <c:v>92872.75</c:v>
                </c:pt>
                <c:pt idx="15787">
                  <c:v>92874.75</c:v>
                </c:pt>
                <c:pt idx="15788">
                  <c:v>92876.75</c:v>
                </c:pt>
                <c:pt idx="15789">
                  <c:v>92878.75</c:v>
                </c:pt>
                <c:pt idx="15790">
                  <c:v>92880.75</c:v>
                </c:pt>
                <c:pt idx="15791">
                  <c:v>92882.75</c:v>
                </c:pt>
                <c:pt idx="15792">
                  <c:v>92884.75</c:v>
                </c:pt>
                <c:pt idx="15793">
                  <c:v>92886.75</c:v>
                </c:pt>
                <c:pt idx="15794">
                  <c:v>92888.75</c:v>
                </c:pt>
                <c:pt idx="15795">
                  <c:v>92890.75</c:v>
                </c:pt>
                <c:pt idx="15796">
                  <c:v>92892.75</c:v>
                </c:pt>
                <c:pt idx="15797">
                  <c:v>92894.75</c:v>
                </c:pt>
                <c:pt idx="15798">
                  <c:v>92896.75</c:v>
                </c:pt>
                <c:pt idx="15799">
                  <c:v>92898.75</c:v>
                </c:pt>
                <c:pt idx="15800">
                  <c:v>92900.75</c:v>
                </c:pt>
                <c:pt idx="15801">
                  <c:v>92902.75</c:v>
                </c:pt>
                <c:pt idx="15802">
                  <c:v>92904.75</c:v>
                </c:pt>
                <c:pt idx="15803">
                  <c:v>92906.75</c:v>
                </c:pt>
                <c:pt idx="15804">
                  <c:v>92908.75</c:v>
                </c:pt>
                <c:pt idx="15805">
                  <c:v>92910.75</c:v>
                </c:pt>
                <c:pt idx="15806">
                  <c:v>92912.75</c:v>
                </c:pt>
                <c:pt idx="15807">
                  <c:v>92914.75</c:v>
                </c:pt>
                <c:pt idx="15808">
                  <c:v>92916.75</c:v>
                </c:pt>
                <c:pt idx="15809">
                  <c:v>92918.75</c:v>
                </c:pt>
                <c:pt idx="15810">
                  <c:v>92920.75</c:v>
                </c:pt>
                <c:pt idx="15811">
                  <c:v>92922.75</c:v>
                </c:pt>
                <c:pt idx="15812">
                  <c:v>92924.75</c:v>
                </c:pt>
                <c:pt idx="15813">
                  <c:v>92926.75</c:v>
                </c:pt>
                <c:pt idx="15814">
                  <c:v>92928.75</c:v>
                </c:pt>
                <c:pt idx="15815">
                  <c:v>92930.75</c:v>
                </c:pt>
                <c:pt idx="15816">
                  <c:v>92932.75</c:v>
                </c:pt>
                <c:pt idx="15817">
                  <c:v>92934.75</c:v>
                </c:pt>
                <c:pt idx="15818">
                  <c:v>92936.75</c:v>
                </c:pt>
                <c:pt idx="15819">
                  <c:v>92938.75</c:v>
                </c:pt>
                <c:pt idx="15820">
                  <c:v>92940.75</c:v>
                </c:pt>
                <c:pt idx="15821">
                  <c:v>92942.75</c:v>
                </c:pt>
                <c:pt idx="15822">
                  <c:v>92944.75</c:v>
                </c:pt>
                <c:pt idx="15823">
                  <c:v>92946.75</c:v>
                </c:pt>
                <c:pt idx="15824">
                  <c:v>92948.75</c:v>
                </c:pt>
                <c:pt idx="15825">
                  <c:v>92950.75</c:v>
                </c:pt>
                <c:pt idx="15826">
                  <c:v>92952.75</c:v>
                </c:pt>
                <c:pt idx="15827">
                  <c:v>92954.75</c:v>
                </c:pt>
                <c:pt idx="15828">
                  <c:v>92956.75</c:v>
                </c:pt>
                <c:pt idx="15829">
                  <c:v>92958.75</c:v>
                </c:pt>
                <c:pt idx="15830">
                  <c:v>92960.75</c:v>
                </c:pt>
                <c:pt idx="15831">
                  <c:v>92962.75</c:v>
                </c:pt>
                <c:pt idx="15832">
                  <c:v>92964.75</c:v>
                </c:pt>
                <c:pt idx="15833">
                  <c:v>92966.75</c:v>
                </c:pt>
                <c:pt idx="15834">
                  <c:v>92968.75</c:v>
                </c:pt>
                <c:pt idx="15835">
                  <c:v>92970.75</c:v>
                </c:pt>
                <c:pt idx="15836">
                  <c:v>92972.75</c:v>
                </c:pt>
                <c:pt idx="15837">
                  <c:v>92974.75</c:v>
                </c:pt>
                <c:pt idx="15838">
                  <c:v>92976.75</c:v>
                </c:pt>
                <c:pt idx="15839">
                  <c:v>92978.75</c:v>
                </c:pt>
                <c:pt idx="15840">
                  <c:v>92980.75</c:v>
                </c:pt>
                <c:pt idx="15841">
                  <c:v>92982.75</c:v>
                </c:pt>
                <c:pt idx="15842">
                  <c:v>92984.75</c:v>
                </c:pt>
                <c:pt idx="15843">
                  <c:v>92986.75</c:v>
                </c:pt>
                <c:pt idx="15844">
                  <c:v>92988.75</c:v>
                </c:pt>
                <c:pt idx="15845">
                  <c:v>92990.75</c:v>
                </c:pt>
                <c:pt idx="15846">
                  <c:v>92992.75</c:v>
                </c:pt>
                <c:pt idx="15847">
                  <c:v>92994.75</c:v>
                </c:pt>
                <c:pt idx="15848">
                  <c:v>92996.75</c:v>
                </c:pt>
                <c:pt idx="15849">
                  <c:v>92998.75</c:v>
                </c:pt>
                <c:pt idx="15850">
                  <c:v>93000.75</c:v>
                </c:pt>
                <c:pt idx="15851">
                  <c:v>93002.75</c:v>
                </c:pt>
                <c:pt idx="15852">
                  <c:v>93004.75</c:v>
                </c:pt>
                <c:pt idx="15853">
                  <c:v>93006.75</c:v>
                </c:pt>
                <c:pt idx="15854">
                  <c:v>93008.75</c:v>
                </c:pt>
                <c:pt idx="15855">
                  <c:v>93010.75</c:v>
                </c:pt>
                <c:pt idx="15856">
                  <c:v>93012.75</c:v>
                </c:pt>
                <c:pt idx="15857">
                  <c:v>93014.75</c:v>
                </c:pt>
                <c:pt idx="15858">
                  <c:v>93016.75</c:v>
                </c:pt>
                <c:pt idx="15859">
                  <c:v>93018.75</c:v>
                </c:pt>
                <c:pt idx="15860">
                  <c:v>93020.75</c:v>
                </c:pt>
                <c:pt idx="15861">
                  <c:v>93022.75</c:v>
                </c:pt>
                <c:pt idx="15862">
                  <c:v>93024.75</c:v>
                </c:pt>
                <c:pt idx="15863">
                  <c:v>93026.75</c:v>
                </c:pt>
                <c:pt idx="15864">
                  <c:v>93028.75</c:v>
                </c:pt>
                <c:pt idx="15865">
                  <c:v>93030.75</c:v>
                </c:pt>
                <c:pt idx="15866">
                  <c:v>93032.75</c:v>
                </c:pt>
                <c:pt idx="15867">
                  <c:v>93034.75</c:v>
                </c:pt>
                <c:pt idx="15868">
                  <c:v>93036.75</c:v>
                </c:pt>
                <c:pt idx="15869">
                  <c:v>93038.75</c:v>
                </c:pt>
                <c:pt idx="15870">
                  <c:v>93040.75</c:v>
                </c:pt>
                <c:pt idx="15871">
                  <c:v>93042.75</c:v>
                </c:pt>
                <c:pt idx="15872">
                  <c:v>93044.75</c:v>
                </c:pt>
                <c:pt idx="15873">
                  <c:v>93046.75</c:v>
                </c:pt>
                <c:pt idx="15874">
                  <c:v>93048.75</c:v>
                </c:pt>
                <c:pt idx="15875">
                  <c:v>93050.75</c:v>
                </c:pt>
                <c:pt idx="15876">
                  <c:v>93052.75</c:v>
                </c:pt>
                <c:pt idx="15877">
                  <c:v>93054.75</c:v>
                </c:pt>
                <c:pt idx="15878">
                  <c:v>93056.75</c:v>
                </c:pt>
                <c:pt idx="15879">
                  <c:v>93058.75</c:v>
                </c:pt>
                <c:pt idx="15880">
                  <c:v>93060.75</c:v>
                </c:pt>
                <c:pt idx="15881">
                  <c:v>93062.75</c:v>
                </c:pt>
                <c:pt idx="15882">
                  <c:v>93064.75</c:v>
                </c:pt>
                <c:pt idx="15883">
                  <c:v>93066.75</c:v>
                </c:pt>
                <c:pt idx="15884">
                  <c:v>93068.75</c:v>
                </c:pt>
                <c:pt idx="15885">
                  <c:v>93070.75</c:v>
                </c:pt>
                <c:pt idx="15886">
                  <c:v>93072.75</c:v>
                </c:pt>
                <c:pt idx="15887">
                  <c:v>93074.75</c:v>
                </c:pt>
                <c:pt idx="15888">
                  <c:v>93076.75</c:v>
                </c:pt>
                <c:pt idx="15889">
                  <c:v>93078.75</c:v>
                </c:pt>
                <c:pt idx="15890">
                  <c:v>93080.75</c:v>
                </c:pt>
                <c:pt idx="15891">
                  <c:v>93082.75</c:v>
                </c:pt>
                <c:pt idx="15892">
                  <c:v>93084.75</c:v>
                </c:pt>
                <c:pt idx="15893">
                  <c:v>93086.75</c:v>
                </c:pt>
                <c:pt idx="15894">
                  <c:v>93088.75</c:v>
                </c:pt>
                <c:pt idx="15895">
                  <c:v>93090.75</c:v>
                </c:pt>
                <c:pt idx="15896">
                  <c:v>93092.75</c:v>
                </c:pt>
                <c:pt idx="15897">
                  <c:v>93094.75</c:v>
                </c:pt>
                <c:pt idx="15898">
                  <c:v>93096.75</c:v>
                </c:pt>
                <c:pt idx="15899">
                  <c:v>93098.75</c:v>
                </c:pt>
                <c:pt idx="15900">
                  <c:v>93100.75</c:v>
                </c:pt>
                <c:pt idx="15901">
                  <c:v>93102.75</c:v>
                </c:pt>
                <c:pt idx="15902">
                  <c:v>93104.75</c:v>
                </c:pt>
                <c:pt idx="15903">
                  <c:v>93106.75</c:v>
                </c:pt>
                <c:pt idx="15904">
                  <c:v>93108.75</c:v>
                </c:pt>
                <c:pt idx="15905">
                  <c:v>93110.75</c:v>
                </c:pt>
                <c:pt idx="15906">
                  <c:v>93112.75</c:v>
                </c:pt>
                <c:pt idx="15907">
                  <c:v>93114.75</c:v>
                </c:pt>
                <c:pt idx="15908">
                  <c:v>93116.75</c:v>
                </c:pt>
                <c:pt idx="15909">
                  <c:v>93118.75</c:v>
                </c:pt>
                <c:pt idx="15910">
                  <c:v>93120.75</c:v>
                </c:pt>
                <c:pt idx="15911">
                  <c:v>93122.75</c:v>
                </c:pt>
                <c:pt idx="15912">
                  <c:v>93124.75</c:v>
                </c:pt>
                <c:pt idx="15913">
                  <c:v>93126.75</c:v>
                </c:pt>
                <c:pt idx="15914">
                  <c:v>93128.75</c:v>
                </c:pt>
                <c:pt idx="15915">
                  <c:v>93130.75</c:v>
                </c:pt>
                <c:pt idx="15916">
                  <c:v>93132.75</c:v>
                </c:pt>
                <c:pt idx="15917">
                  <c:v>93134.75</c:v>
                </c:pt>
                <c:pt idx="15918">
                  <c:v>93136.75</c:v>
                </c:pt>
                <c:pt idx="15919">
                  <c:v>93138.75</c:v>
                </c:pt>
                <c:pt idx="15920">
                  <c:v>93140.75</c:v>
                </c:pt>
                <c:pt idx="15921">
                  <c:v>93142.75</c:v>
                </c:pt>
                <c:pt idx="15922">
                  <c:v>93144.75</c:v>
                </c:pt>
                <c:pt idx="15923">
                  <c:v>93146.75</c:v>
                </c:pt>
                <c:pt idx="15924">
                  <c:v>93148.75</c:v>
                </c:pt>
                <c:pt idx="15925">
                  <c:v>93150.75</c:v>
                </c:pt>
                <c:pt idx="15926">
                  <c:v>93152.75</c:v>
                </c:pt>
                <c:pt idx="15927">
                  <c:v>93154.75</c:v>
                </c:pt>
                <c:pt idx="15928">
                  <c:v>93156.75</c:v>
                </c:pt>
                <c:pt idx="15929">
                  <c:v>93158.75</c:v>
                </c:pt>
                <c:pt idx="15930">
                  <c:v>93160.75</c:v>
                </c:pt>
                <c:pt idx="15931">
                  <c:v>93162.75</c:v>
                </c:pt>
                <c:pt idx="15932">
                  <c:v>93164.75</c:v>
                </c:pt>
                <c:pt idx="15933">
                  <c:v>93166.75</c:v>
                </c:pt>
                <c:pt idx="15934">
                  <c:v>93168.75</c:v>
                </c:pt>
                <c:pt idx="15935">
                  <c:v>93170.75</c:v>
                </c:pt>
                <c:pt idx="15936">
                  <c:v>93172.75</c:v>
                </c:pt>
                <c:pt idx="15937">
                  <c:v>93174.75</c:v>
                </c:pt>
                <c:pt idx="15938">
                  <c:v>93176.75</c:v>
                </c:pt>
                <c:pt idx="15939">
                  <c:v>93178.75</c:v>
                </c:pt>
                <c:pt idx="15940">
                  <c:v>93180.75</c:v>
                </c:pt>
                <c:pt idx="15941">
                  <c:v>93182.75</c:v>
                </c:pt>
                <c:pt idx="15942">
                  <c:v>93184.75</c:v>
                </c:pt>
                <c:pt idx="15943">
                  <c:v>93186.75</c:v>
                </c:pt>
                <c:pt idx="15944">
                  <c:v>93188.75</c:v>
                </c:pt>
                <c:pt idx="15945">
                  <c:v>93190.75</c:v>
                </c:pt>
                <c:pt idx="15946">
                  <c:v>93192.75</c:v>
                </c:pt>
                <c:pt idx="15947">
                  <c:v>93194.75</c:v>
                </c:pt>
                <c:pt idx="15948">
                  <c:v>93196.75</c:v>
                </c:pt>
                <c:pt idx="15949">
                  <c:v>93198.75</c:v>
                </c:pt>
                <c:pt idx="15950">
                  <c:v>93200.75</c:v>
                </c:pt>
                <c:pt idx="15951">
                  <c:v>93202.75</c:v>
                </c:pt>
                <c:pt idx="15952">
                  <c:v>93204.75</c:v>
                </c:pt>
                <c:pt idx="15953">
                  <c:v>93206.75</c:v>
                </c:pt>
                <c:pt idx="15954">
                  <c:v>93208.75</c:v>
                </c:pt>
                <c:pt idx="15955">
                  <c:v>93210.75</c:v>
                </c:pt>
                <c:pt idx="15956">
                  <c:v>93212.75</c:v>
                </c:pt>
                <c:pt idx="15957">
                  <c:v>93214.75</c:v>
                </c:pt>
                <c:pt idx="15958">
                  <c:v>93216.75</c:v>
                </c:pt>
                <c:pt idx="15959">
                  <c:v>93218.75</c:v>
                </c:pt>
                <c:pt idx="15960">
                  <c:v>93220.75</c:v>
                </c:pt>
                <c:pt idx="15961">
                  <c:v>93222.75</c:v>
                </c:pt>
                <c:pt idx="15962">
                  <c:v>93224.75</c:v>
                </c:pt>
                <c:pt idx="15963">
                  <c:v>93226.75</c:v>
                </c:pt>
                <c:pt idx="15964">
                  <c:v>93228.75</c:v>
                </c:pt>
                <c:pt idx="15965">
                  <c:v>93230.75</c:v>
                </c:pt>
                <c:pt idx="15966">
                  <c:v>93232.75</c:v>
                </c:pt>
                <c:pt idx="15967">
                  <c:v>93234.75</c:v>
                </c:pt>
                <c:pt idx="15968">
                  <c:v>93236.75</c:v>
                </c:pt>
                <c:pt idx="15969">
                  <c:v>93238.75</c:v>
                </c:pt>
                <c:pt idx="15970">
                  <c:v>93240.75</c:v>
                </c:pt>
                <c:pt idx="15971">
                  <c:v>93242.75</c:v>
                </c:pt>
                <c:pt idx="15972">
                  <c:v>93244.75</c:v>
                </c:pt>
                <c:pt idx="15973">
                  <c:v>93246.75</c:v>
                </c:pt>
                <c:pt idx="15974">
                  <c:v>93248.75</c:v>
                </c:pt>
                <c:pt idx="15975">
                  <c:v>93250.75</c:v>
                </c:pt>
                <c:pt idx="15976">
                  <c:v>93252.75</c:v>
                </c:pt>
                <c:pt idx="15977">
                  <c:v>93254.75</c:v>
                </c:pt>
                <c:pt idx="15978">
                  <c:v>93256.75</c:v>
                </c:pt>
                <c:pt idx="15979">
                  <c:v>93258.75</c:v>
                </c:pt>
                <c:pt idx="15980">
                  <c:v>93260.75</c:v>
                </c:pt>
                <c:pt idx="15981">
                  <c:v>93262.75</c:v>
                </c:pt>
                <c:pt idx="15982">
                  <c:v>93264.75</c:v>
                </c:pt>
                <c:pt idx="15983">
                  <c:v>93266.75</c:v>
                </c:pt>
                <c:pt idx="15984">
                  <c:v>93268.75</c:v>
                </c:pt>
                <c:pt idx="15985">
                  <c:v>93270.75</c:v>
                </c:pt>
                <c:pt idx="15986">
                  <c:v>93272.75</c:v>
                </c:pt>
                <c:pt idx="15987">
                  <c:v>93274.75</c:v>
                </c:pt>
                <c:pt idx="15988">
                  <c:v>93276.75</c:v>
                </c:pt>
                <c:pt idx="15989">
                  <c:v>93278.75</c:v>
                </c:pt>
                <c:pt idx="15990">
                  <c:v>93280.75</c:v>
                </c:pt>
                <c:pt idx="15991">
                  <c:v>93282.75</c:v>
                </c:pt>
                <c:pt idx="15992">
                  <c:v>93284.75</c:v>
                </c:pt>
                <c:pt idx="15993">
                  <c:v>93286.75</c:v>
                </c:pt>
                <c:pt idx="15994">
                  <c:v>93288.75</c:v>
                </c:pt>
                <c:pt idx="15995">
                  <c:v>93290.75</c:v>
                </c:pt>
                <c:pt idx="15996">
                  <c:v>93292.75</c:v>
                </c:pt>
                <c:pt idx="15997">
                  <c:v>93294.75</c:v>
                </c:pt>
                <c:pt idx="15998">
                  <c:v>93296.75</c:v>
                </c:pt>
                <c:pt idx="15999">
                  <c:v>93298.75</c:v>
                </c:pt>
                <c:pt idx="16000">
                  <c:v>93300.75</c:v>
                </c:pt>
                <c:pt idx="16001">
                  <c:v>93304.062999999878</c:v>
                </c:pt>
                <c:pt idx="16002">
                  <c:v>93306.062999999878</c:v>
                </c:pt>
                <c:pt idx="16003">
                  <c:v>93308.062999999878</c:v>
                </c:pt>
                <c:pt idx="16004">
                  <c:v>93310.062999999878</c:v>
                </c:pt>
                <c:pt idx="16005">
                  <c:v>93312.062999999878</c:v>
                </c:pt>
                <c:pt idx="16006">
                  <c:v>93314.062999999878</c:v>
                </c:pt>
                <c:pt idx="16007">
                  <c:v>93316.062999999878</c:v>
                </c:pt>
                <c:pt idx="16008">
                  <c:v>93318.062999999878</c:v>
                </c:pt>
                <c:pt idx="16009">
                  <c:v>93320.062999999878</c:v>
                </c:pt>
                <c:pt idx="16010">
                  <c:v>93322.062999999878</c:v>
                </c:pt>
                <c:pt idx="16011">
                  <c:v>93324.062999999878</c:v>
                </c:pt>
                <c:pt idx="16012">
                  <c:v>93326.062999999878</c:v>
                </c:pt>
                <c:pt idx="16013">
                  <c:v>93328.062999999878</c:v>
                </c:pt>
                <c:pt idx="16014">
                  <c:v>93330.062999999878</c:v>
                </c:pt>
                <c:pt idx="16015">
                  <c:v>93332.062999999878</c:v>
                </c:pt>
                <c:pt idx="16016">
                  <c:v>93334.062999999878</c:v>
                </c:pt>
                <c:pt idx="16017">
                  <c:v>93336.062999999878</c:v>
                </c:pt>
                <c:pt idx="16018">
                  <c:v>93338.062999999878</c:v>
                </c:pt>
                <c:pt idx="16019">
                  <c:v>93340.062999999878</c:v>
                </c:pt>
                <c:pt idx="16020">
                  <c:v>93342.062999999878</c:v>
                </c:pt>
                <c:pt idx="16021">
                  <c:v>93344.062999999878</c:v>
                </c:pt>
                <c:pt idx="16022">
                  <c:v>93346.062999999878</c:v>
                </c:pt>
                <c:pt idx="16023">
                  <c:v>93348.062999999878</c:v>
                </c:pt>
                <c:pt idx="16024">
                  <c:v>93350.062999999878</c:v>
                </c:pt>
                <c:pt idx="16025">
                  <c:v>93352.062999999878</c:v>
                </c:pt>
                <c:pt idx="16026">
                  <c:v>93354.062999999878</c:v>
                </c:pt>
                <c:pt idx="16027">
                  <c:v>93356.062999999878</c:v>
                </c:pt>
                <c:pt idx="16028">
                  <c:v>93358.062999999878</c:v>
                </c:pt>
                <c:pt idx="16029">
                  <c:v>93360.062999999878</c:v>
                </c:pt>
                <c:pt idx="16030">
                  <c:v>93362.062999999878</c:v>
                </c:pt>
                <c:pt idx="16031">
                  <c:v>93364.062999999878</c:v>
                </c:pt>
                <c:pt idx="16032">
                  <c:v>93366.062999999878</c:v>
                </c:pt>
                <c:pt idx="16033">
                  <c:v>93368.062999999878</c:v>
                </c:pt>
                <c:pt idx="16034">
                  <c:v>93370.062999999878</c:v>
                </c:pt>
                <c:pt idx="16035">
                  <c:v>93372.062999999878</c:v>
                </c:pt>
                <c:pt idx="16036">
                  <c:v>93374.062999999878</c:v>
                </c:pt>
                <c:pt idx="16037">
                  <c:v>93376.062999999878</c:v>
                </c:pt>
                <c:pt idx="16038">
                  <c:v>93378.062999999878</c:v>
                </c:pt>
                <c:pt idx="16039">
                  <c:v>93380.062999999878</c:v>
                </c:pt>
                <c:pt idx="16040">
                  <c:v>93382.062999999878</c:v>
                </c:pt>
                <c:pt idx="16041">
                  <c:v>93384.062999999878</c:v>
                </c:pt>
                <c:pt idx="16042">
                  <c:v>93386.062999999878</c:v>
                </c:pt>
                <c:pt idx="16043">
                  <c:v>93388.062999999878</c:v>
                </c:pt>
                <c:pt idx="16044">
                  <c:v>93390.062999999878</c:v>
                </c:pt>
                <c:pt idx="16045">
                  <c:v>93392.062999999878</c:v>
                </c:pt>
                <c:pt idx="16046">
                  <c:v>93394.062999999878</c:v>
                </c:pt>
                <c:pt idx="16047">
                  <c:v>93396.062999999878</c:v>
                </c:pt>
                <c:pt idx="16048">
                  <c:v>93398.062999999878</c:v>
                </c:pt>
                <c:pt idx="16049">
                  <c:v>93400.062999999878</c:v>
                </c:pt>
                <c:pt idx="16050">
                  <c:v>93402.062999999878</c:v>
                </c:pt>
                <c:pt idx="16051">
                  <c:v>93404.062999999878</c:v>
                </c:pt>
                <c:pt idx="16052">
                  <c:v>93406.062999999878</c:v>
                </c:pt>
                <c:pt idx="16053">
                  <c:v>93408.062999999878</c:v>
                </c:pt>
                <c:pt idx="16054">
                  <c:v>93410.062999999878</c:v>
                </c:pt>
                <c:pt idx="16055">
                  <c:v>93412.062999999878</c:v>
                </c:pt>
                <c:pt idx="16056">
                  <c:v>93414.062999999878</c:v>
                </c:pt>
                <c:pt idx="16057">
                  <c:v>93416.062999999878</c:v>
                </c:pt>
                <c:pt idx="16058">
                  <c:v>93418.062999999878</c:v>
                </c:pt>
                <c:pt idx="16059">
                  <c:v>93420.062999999878</c:v>
                </c:pt>
                <c:pt idx="16060">
                  <c:v>93422.062999999878</c:v>
                </c:pt>
                <c:pt idx="16061">
                  <c:v>93424.062999999878</c:v>
                </c:pt>
                <c:pt idx="16062">
                  <c:v>93426.062999999878</c:v>
                </c:pt>
                <c:pt idx="16063">
                  <c:v>93428.062999999878</c:v>
                </c:pt>
                <c:pt idx="16064">
                  <c:v>93430.062999999878</c:v>
                </c:pt>
                <c:pt idx="16065">
                  <c:v>93432.062999999878</c:v>
                </c:pt>
                <c:pt idx="16066">
                  <c:v>93434.062999999878</c:v>
                </c:pt>
                <c:pt idx="16067">
                  <c:v>93436.062999999878</c:v>
                </c:pt>
                <c:pt idx="16068">
                  <c:v>93438.062999999878</c:v>
                </c:pt>
                <c:pt idx="16069">
                  <c:v>93440.062999999878</c:v>
                </c:pt>
                <c:pt idx="16070">
                  <c:v>93442.062999999878</c:v>
                </c:pt>
                <c:pt idx="16071">
                  <c:v>93444.062999999878</c:v>
                </c:pt>
                <c:pt idx="16072">
                  <c:v>93446.062999999878</c:v>
                </c:pt>
                <c:pt idx="16073">
                  <c:v>93448.062999999878</c:v>
                </c:pt>
                <c:pt idx="16074">
                  <c:v>93450.062999999878</c:v>
                </c:pt>
                <c:pt idx="16075">
                  <c:v>93452.062999999878</c:v>
                </c:pt>
                <c:pt idx="16076">
                  <c:v>93454.062999999878</c:v>
                </c:pt>
                <c:pt idx="16077">
                  <c:v>93456.062999999878</c:v>
                </c:pt>
                <c:pt idx="16078">
                  <c:v>93458.062999999878</c:v>
                </c:pt>
                <c:pt idx="16079">
                  <c:v>93460.062999999878</c:v>
                </c:pt>
                <c:pt idx="16080">
                  <c:v>93462.062999999878</c:v>
                </c:pt>
                <c:pt idx="16081">
                  <c:v>93464.062999999878</c:v>
                </c:pt>
                <c:pt idx="16082">
                  <c:v>93466.062999999878</c:v>
                </c:pt>
                <c:pt idx="16083">
                  <c:v>93468.062999999878</c:v>
                </c:pt>
                <c:pt idx="16084">
                  <c:v>93470.062999999878</c:v>
                </c:pt>
                <c:pt idx="16085">
                  <c:v>93472.062999999878</c:v>
                </c:pt>
                <c:pt idx="16086">
                  <c:v>93474.062999999878</c:v>
                </c:pt>
                <c:pt idx="16087">
                  <c:v>93476.062999999878</c:v>
                </c:pt>
                <c:pt idx="16088">
                  <c:v>93478.062999999878</c:v>
                </c:pt>
                <c:pt idx="16089">
                  <c:v>93480.062999999878</c:v>
                </c:pt>
                <c:pt idx="16090">
                  <c:v>93482.062999999878</c:v>
                </c:pt>
                <c:pt idx="16091">
                  <c:v>93484.062999999878</c:v>
                </c:pt>
                <c:pt idx="16092">
                  <c:v>93486.062999999878</c:v>
                </c:pt>
                <c:pt idx="16093">
                  <c:v>93488.062999999878</c:v>
                </c:pt>
                <c:pt idx="16094">
                  <c:v>93490.062999999878</c:v>
                </c:pt>
                <c:pt idx="16095">
                  <c:v>93492.062999999878</c:v>
                </c:pt>
                <c:pt idx="16096">
                  <c:v>93494.062999999878</c:v>
                </c:pt>
                <c:pt idx="16097">
                  <c:v>93496.062999999878</c:v>
                </c:pt>
                <c:pt idx="16098">
                  <c:v>93498.062999999878</c:v>
                </c:pt>
                <c:pt idx="16099">
                  <c:v>93500.062999999878</c:v>
                </c:pt>
                <c:pt idx="16100">
                  <c:v>93502.062999999878</c:v>
                </c:pt>
                <c:pt idx="16101">
                  <c:v>93504.062999999878</c:v>
                </c:pt>
                <c:pt idx="16102">
                  <c:v>93506.062999999878</c:v>
                </c:pt>
                <c:pt idx="16103">
                  <c:v>93508.062999999878</c:v>
                </c:pt>
                <c:pt idx="16104">
                  <c:v>93510.062999999878</c:v>
                </c:pt>
                <c:pt idx="16105">
                  <c:v>93512.062999999878</c:v>
                </c:pt>
                <c:pt idx="16106">
                  <c:v>93514.062999999878</c:v>
                </c:pt>
                <c:pt idx="16107">
                  <c:v>93516.062999999878</c:v>
                </c:pt>
                <c:pt idx="16108">
                  <c:v>93518.062999999878</c:v>
                </c:pt>
                <c:pt idx="16109">
                  <c:v>93520.062999999878</c:v>
                </c:pt>
                <c:pt idx="16110">
                  <c:v>93522.062999999878</c:v>
                </c:pt>
                <c:pt idx="16111">
                  <c:v>93524.062999999878</c:v>
                </c:pt>
                <c:pt idx="16112">
                  <c:v>93526.062999999878</c:v>
                </c:pt>
                <c:pt idx="16113">
                  <c:v>93528.062999999878</c:v>
                </c:pt>
                <c:pt idx="16114">
                  <c:v>93530.062999999878</c:v>
                </c:pt>
                <c:pt idx="16115">
                  <c:v>93532.062999999878</c:v>
                </c:pt>
                <c:pt idx="16116">
                  <c:v>93534.062999999878</c:v>
                </c:pt>
                <c:pt idx="16117">
                  <c:v>93536.062999999878</c:v>
                </c:pt>
                <c:pt idx="16118">
                  <c:v>93538.062999999878</c:v>
                </c:pt>
                <c:pt idx="16119">
                  <c:v>93540.062999999878</c:v>
                </c:pt>
                <c:pt idx="16120">
                  <c:v>93542.062999999878</c:v>
                </c:pt>
                <c:pt idx="16121">
                  <c:v>93544.062999999878</c:v>
                </c:pt>
                <c:pt idx="16122">
                  <c:v>93546.062999999878</c:v>
                </c:pt>
                <c:pt idx="16123">
                  <c:v>93548.062999999878</c:v>
                </c:pt>
                <c:pt idx="16124">
                  <c:v>93550.062999999878</c:v>
                </c:pt>
                <c:pt idx="16125">
                  <c:v>93552.062999999878</c:v>
                </c:pt>
                <c:pt idx="16126">
                  <c:v>93554.062999999878</c:v>
                </c:pt>
                <c:pt idx="16127">
                  <c:v>93556.062999999878</c:v>
                </c:pt>
                <c:pt idx="16128">
                  <c:v>93558.062999999878</c:v>
                </c:pt>
                <c:pt idx="16129">
                  <c:v>93560.062999999878</c:v>
                </c:pt>
                <c:pt idx="16130">
                  <c:v>93562.062999999878</c:v>
                </c:pt>
                <c:pt idx="16131">
                  <c:v>93564.062999999878</c:v>
                </c:pt>
                <c:pt idx="16132">
                  <c:v>93566.062999999878</c:v>
                </c:pt>
                <c:pt idx="16133">
                  <c:v>93568.062999999878</c:v>
                </c:pt>
                <c:pt idx="16134">
                  <c:v>93570.062999999878</c:v>
                </c:pt>
                <c:pt idx="16135">
                  <c:v>93572.062999999878</c:v>
                </c:pt>
                <c:pt idx="16136">
                  <c:v>93574.062999999878</c:v>
                </c:pt>
                <c:pt idx="16137">
                  <c:v>93576.062999999878</c:v>
                </c:pt>
                <c:pt idx="16138">
                  <c:v>93578.062999999878</c:v>
                </c:pt>
                <c:pt idx="16139">
                  <c:v>93580.062999999878</c:v>
                </c:pt>
                <c:pt idx="16140">
                  <c:v>93582.062999999878</c:v>
                </c:pt>
                <c:pt idx="16141">
                  <c:v>93584.062999999878</c:v>
                </c:pt>
                <c:pt idx="16142">
                  <c:v>93586.062999999878</c:v>
                </c:pt>
                <c:pt idx="16143">
                  <c:v>93588.062999999878</c:v>
                </c:pt>
                <c:pt idx="16144">
                  <c:v>93590.062999999878</c:v>
                </c:pt>
                <c:pt idx="16145">
                  <c:v>93592.062999999878</c:v>
                </c:pt>
                <c:pt idx="16146">
                  <c:v>93594.062999999878</c:v>
                </c:pt>
                <c:pt idx="16147">
                  <c:v>93596.062999999878</c:v>
                </c:pt>
                <c:pt idx="16148">
                  <c:v>93598.062999999878</c:v>
                </c:pt>
                <c:pt idx="16149">
                  <c:v>93600.062999999878</c:v>
                </c:pt>
                <c:pt idx="16150">
                  <c:v>93602.062999999878</c:v>
                </c:pt>
                <c:pt idx="16151">
                  <c:v>93604.062999999878</c:v>
                </c:pt>
                <c:pt idx="16152">
                  <c:v>93606.062999999878</c:v>
                </c:pt>
                <c:pt idx="16153">
                  <c:v>93608.062999999878</c:v>
                </c:pt>
                <c:pt idx="16154">
                  <c:v>93610.062999999878</c:v>
                </c:pt>
                <c:pt idx="16155">
                  <c:v>93612.062999999878</c:v>
                </c:pt>
                <c:pt idx="16156">
                  <c:v>93614.062999999878</c:v>
                </c:pt>
                <c:pt idx="16157">
                  <c:v>93616.062999999878</c:v>
                </c:pt>
                <c:pt idx="16158">
                  <c:v>93618.062999999878</c:v>
                </c:pt>
                <c:pt idx="16159">
                  <c:v>93620.062999999878</c:v>
                </c:pt>
                <c:pt idx="16160">
                  <c:v>93622.062999999878</c:v>
                </c:pt>
                <c:pt idx="16161">
                  <c:v>93624.062999999878</c:v>
                </c:pt>
                <c:pt idx="16162">
                  <c:v>93626.062999999878</c:v>
                </c:pt>
                <c:pt idx="16163">
                  <c:v>93628.062999999878</c:v>
                </c:pt>
                <c:pt idx="16164">
                  <c:v>93630.062999999878</c:v>
                </c:pt>
                <c:pt idx="16165">
                  <c:v>93632.062999999878</c:v>
                </c:pt>
                <c:pt idx="16166">
                  <c:v>93634.062999999878</c:v>
                </c:pt>
                <c:pt idx="16167">
                  <c:v>93636.062999999878</c:v>
                </c:pt>
                <c:pt idx="16168">
                  <c:v>93638.062999999878</c:v>
                </c:pt>
                <c:pt idx="16169">
                  <c:v>93640.062999999878</c:v>
                </c:pt>
                <c:pt idx="16170">
                  <c:v>93642.062999999878</c:v>
                </c:pt>
                <c:pt idx="16171">
                  <c:v>93644.062999999878</c:v>
                </c:pt>
                <c:pt idx="16172">
                  <c:v>93646.062999999878</c:v>
                </c:pt>
                <c:pt idx="16173">
                  <c:v>93648.062999999878</c:v>
                </c:pt>
                <c:pt idx="16174">
                  <c:v>93650.062999999878</c:v>
                </c:pt>
                <c:pt idx="16175">
                  <c:v>93652.062999999878</c:v>
                </c:pt>
                <c:pt idx="16176">
                  <c:v>93654.062999999878</c:v>
                </c:pt>
                <c:pt idx="16177">
                  <c:v>93656.062999999878</c:v>
                </c:pt>
                <c:pt idx="16178">
                  <c:v>93658.062999999878</c:v>
                </c:pt>
                <c:pt idx="16179">
                  <c:v>93660.062999999878</c:v>
                </c:pt>
                <c:pt idx="16180">
                  <c:v>93662.062999999878</c:v>
                </c:pt>
                <c:pt idx="16181">
                  <c:v>93664.062999999878</c:v>
                </c:pt>
                <c:pt idx="16182">
                  <c:v>93666.062999999878</c:v>
                </c:pt>
                <c:pt idx="16183">
                  <c:v>93668.062999999878</c:v>
                </c:pt>
                <c:pt idx="16184">
                  <c:v>93670.062999999878</c:v>
                </c:pt>
                <c:pt idx="16185">
                  <c:v>93672.062999999878</c:v>
                </c:pt>
                <c:pt idx="16186">
                  <c:v>93674.062999999878</c:v>
                </c:pt>
                <c:pt idx="16187">
                  <c:v>93676.062999999878</c:v>
                </c:pt>
                <c:pt idx="16188">
                  <c:v>93678.062999999878</c:v>
                </c:pt>
                <c:pt idx="16189">
                  <c:v>93680.062999999878</c:v>
                </c:pt>
                <c:pt idx="16190">
                  <c:v>93682.062999999878</c:v>
                </c:pt>
                <c:pt idx="16191">
                  <c:v>93684.062999999878</c:v>
                </c:pt>
                <c:pt idx="16192">
                  <c:v>93686.062999999878</c:v>
                </c:pt>
                <c:pt idx="16193">
                  <c:v>93688.062999999878</c:v>
                </c:pt>
                <c:pt idx="16194">
                  <c:v>93690.062999999878</c:v>
                </c:pt>
                <c:pt idx="16195">
                  <c:v>93692.062999999878</c:v>
                </c:pt>
                <c:pt idx="16196">
                  <c:v>93694.062999999878</c:v>
                </c:pt>
                <c:pt idx="16197">
                  <c:v>93696.062999999878</c:v>
                </c:pt>
                <c:pt idx="16198">
                  <c:v>93698.062999999878</c:v>
                </c:pt>
                <c:pt idx="16199">
                  <c:v>93700.062999999878</c:v>
                </c:pt>
                <c:pt idx="16200">
                  <c:v>93702.062999999878</c:v>
                </c:pt>
                <c:pt idx="16201">
                  <c:v>93704.062999999878</c:v>
                </c:pt>
                <c:pt idx="16202">
                  <c:v>93706.062999999878</c:v>
                </c:pt>
                <c:pt idx="16203">
                  <c:v>93708.062999999878</c:v>
                </c:pt>
                <c:pt idx="16204">
                  <c:v>93710.062999999878</c:v>
                </c:pt>
                <c:pt idx="16205">
                  <c:v>93712.062999999878</c:v>
                </c:pt>
                <c:pt idx="16206">
                  <c:v>93714.062999999878</c:v>
                </c:pt>
                <c:pt idx="16207">
                  <c:v>93716.062999999878</c:v>
                </c:pt>
                <c:pt idx="16208">
                  <c:v>93718.062999999878</c:v>
                </c:pt>
                <c:pt idx="16209">
                  <c:v>93720.062999999878</c:v>
                </c:pt>
                <c:pt idx="16210">
                  <c:v>93722.062999999878</c:v>
                </c:pt>
                <c:pt idx="16211">
                  <c:v>93724.062999999878</c:v>
                </c:pt>
                <c:pt idx="16212">
                  <c:v>93726.062999999878</c:v>
                </c:pt>
                <c:pt idx="16213">
                  <c:v>93728.062999999878</c:v>
                </c:pt>
                <c:pt idx="16214">
                  <c:v>93730.062999999878</c:v>
                </c:pt>
                <c:pt idx="16215">
                  <c:v>93732.062999999878</c:v>
                </c:pt>
                <c:pt idx="16216">
                  <c:v>93734.062999999878</c:v>
                </c:pt>
                <c:pt idx="16217">
                  <c:v>93736.062999999878</c:v>
                </c:pt>
                <c:pt idx="16218">
                  <c:v>93738.062999999878</c:v>
                </c:pt>
                <c:pt idx="16219">
                  <c:v>93740.062999999878</c:v>
                </c:pt>
                <c:pt idx="16220">
                  <c:v>93742.062999999878</c:v>
                </c:pt>
                <c:pt idx="16221">
                  <c:v>93744.062999999878</c:v>
                </c:pt>
                <c:pt idx="16222">
                  <c:v>93746.062999999878</c:v>
                </c:pt>
                <c:pt idx="16223">
                  <c:v>93748.062999999878</c:v>
                </c:pt>
                <c:pt idx="16224">
                  <c:v>93750.062999999878</c:v>
                </c:pt>
                <c:pt idx="16225">
                  <c:v>93752.062999999878</c:v>
                </c:pt>
                <c:pt idx="16226">
                  <c:v>93754.062999999878</c:v>
                </c:pt>
                <c:pt idx="16227">
                  <c:v>93756.062999999878</c:v>
                </c:pt>
                <c:pt idx="16228">
                  <c:v>93758.062999999878</c:v>
                </c:pt>
                <c:pt idx="16229">
                  <c:v>93760.062999999878</c:v>
                </c:pt>
                <c:pt idx="16230">
                  <c:v>93762.062999999878</c:v>
                </c:pt>
                <c:pt idx="16231">
                  <c:v>93764.062999999878</c:v>
                </c:pt>
                <c:pt idx="16232">
                  <c:v>93766.062999999878</c:v>
                </c:pt>
                <c:pt idx="16233">
                  <c:v>93768.062999999878</c:v>
                </c:pt>
                <c:pt idx="16234">
                  <c:v>93770.062999999878</c:v>
                </c:pt>
                <c:pt idx="16235">
                  <c:v>93772.062999999878</c:v>
                </c:pt>
                <c:pt idx="16236">
                  <c:v>93774.062999999878</c:v>
                </c:pt>
                <c:pt idx="16237">
                  <c:v>93776.062999999878</c:v>
                </c:pt>
                <c:pt idx="16238">
                  <c:v>93778.062999999878</c:v>
                </c:pt>
                <c:pt idx="16239">
                  <c:v>93780.062999999878</c:v>
                </c:pt>
                <c:pt idx="16240">
                  <c:v>93782.062999999878</c:v>
                </c:pt>
                <c:pt idx="16241">
                  <c:v>93784.062999999878</c:v>
                </c:pt>
                <c:pt idx="16242">
                  <c:v>93786.062999999878</c:v>
                </c:pt>
                <c:pt idx="16243">
                  <c:v>93788.062999999878</c:v>
                </c:pt>
                <c:pt idx="16244">
                  <c:v>93790.062999999878</c:v>
                </c:pt>
                <c:pt idx="16245">
                  <c:v>93792.062999999878</c:v>
                </c:pt>
                <c:pt idx="16246">
                  <c:v>93794.062999999878</c:v>
                </c:pt>
                <c:pt idx="16247">
                  <c:v>93796.062999999878</c:v>
                </c:pt>
                <c:pt idx="16248">
                  <c:v>93798.062999999878</c:v>
                </c:pt>
                <c:pt idx="16249">
                  <c:v>93800.062999999878</c:v>
                </c:pt>
                <c:pt idx="16250">
                  <c:v>93802.062999999878</c:v>
                </c:pt>
                <c:pt idx="16251">
                  <c:v>93804.062999999878</c:v>
                </c:pt>
                <c:pt idx="16252">
                  <c:v>93806.062999999878</c:v>
                </c:pt>
                <c:pt idx="16253">
                  <c:v>93808.062999999878</c:v>
                </c:pt>
                <c:pt idx="16254">
                  <c:v>93810.062999999878</c:v>
                </c:pt>
                <c:pt idx="16255">
                  <c:v>93812.062999999878</c:v>
                </c:pt>
                <c:pt idx="16256">
                  <c:v>93814.062999999878</c:v>
                </c:pt>
                <c:pt idx="16257">
                  <c:v>93816.062999999878</c:v>
                </c:pt>
                <c:pt idx="16258">
                  <c:v>93818.062999999878</c:v>
                </c:pt>
                <c:pt idx="16259">
                  <c:v>93820.062999999878</c:v>
                </c:pt>
                <c:pt idx="16260">
                  <c:v>93822.062999999878</c:v>
                </c:pt>
                <c:pt idx="16261">
                  <c:v>93824.062999999878</c:v>
                </c:pt>
                <c:pt idx="16262">
                  <c:v>93826.062999999878</c:v>
                </c:pt>
                <c:pt idx="16263">
                  <c:v>93828.062999999878</c:v>
                </c:pt>
                <c:pt idx="16264">
                  <c:v>93830.062999999878</c:v>
                </c:pt>
                <c:pt idx="16265">
                  <c:v>93832.062999999878</c:v>
                </c:pt>
                <c:pt idx="16266">
                  <c:v>93834.062999999878</c:v>
                </c:pt>
                <c:pt idx="16267">
                  <c:v>93836.062999999878</c:v>
                </c:pt>
                <c:pt idx="16268">
                  <c:v>93838.062999999878</c:v>
                </c:pt>
                <c:pt idx="16269">
                  <c:v>93840.062999999878</c:v>
                </c:pt>
                <c:pt idx="16270">
                  <c:v>93842.062999999878</c:v>
                </c:pt>
                <c:pt idx="16271">
                  <c:v>93844.062999999878</c:v>
                </c:pt>
                <c:pt idx="16272">
                  <c:v>93846.062999999878</c:v>
                </c:pt>
                <c:pt idx="16273">
                  <c:v>93848.062999999878</c:v>
                </c:pt>
                <c:pt idx="16274">
                  <c:v>93850.062999999878</c:v>
                </c:pt>
                <c:pt idx="16275">
                  <c:v>93852.062999999878</c:v>
                </c:pt>
                <c:pt idx="16276">
                  <c:v>93854.062999999878</c:v>
                </c:pt>
                <c:pt idx="16277">
                  <c:v>93856.062999999878</c:v>
                </c:pt>
                <c:pt idx="16278">
                  <c:v>93858.062999999878</c:v>
                </c:pt>
                <c:pt idx="16279">
                  <c:v>93860.062999999878</c:v>
                </c:pt>
                <c:pt idx="16280">
                  <c:v>93862.062999999878</c:v>
                </c:pt>
                <c:pt idx="16281">
                  <c:v>93864.062999999878</c:v>
                </c:pt>
                <c:pt idx="16282">
                  <c:v>93866.062999999878</c:v>
                </c:pt>
                <c:pt idx="16283">
                  <c:v>93868.062999999878</c:v>
                </c:pt>
                <c:pt idx="16284">
                  <c:v>93870.062999999878</c:v>
                </c:pt>
                <c:pt idx="16285">
                  <c:v>93872.062999999878</c:v>
                </c:pt>
                <c:pt idx="16286">
                  <c:v>93874.062999999878</c:v>
                </c:pt>
                <c:pt idx="16287">
                  <c:v>93876.062999999878</c:v>
                </c:pt>
                <c:pt idx="16288">
                  <c:v>93878.062999999878</c:v>
                </c:pt>
                <c:pt idx="16289">
                  <c:v>93880.062999999878</c:v>
                </c:pt>
                <c:pt idx="16290">
                  <c:v>93882.062999999878</c:v>
                </c:pt>
                <c:pt idx="16291">
                  <c:v>93884.062999999878</c:v>
                </c:pt>
                <c:pt idx="16292">
                  <c:v>93886.062999999878</c:v>
                </c:pt>
                <c:pt idx="16293">
                  <c:v>93888.062999999878</c:v>
                </c:pt>
                <c:pt idx="16294">
                  <c:v>93890.062999999878</c:v>
                </c:pt>
                <c:pt idx="16295">
                  <c:v>93892.062999999878</c:v>
                </c:pt>
                <c:pt idx="16296">
                  <c:v>93894.062999999878</c:v>
                </c:pt>
                <c:pt idx="16297">
                  <c:v>93896.062999999878</c:v>
                </c:pt>
                <c:pt idx="16298">
                  <c:v>93898.062999999878</c:v>
                </c:pt>
                <c:pt idx="16299">
                  <c:v>93900.062999999878</c:v>
                </c:pt>
                <c:pt idx="16300">
                  <c:v>93902.062999999878</c:v>
                </c:pt>
                <c:pt idx="16301">
                  <c:v>93904.062999999878</c:v>
                </c:pt>
                <c:pt idx="16302">
                  <c:v>93906.062999999878</c:v>
                </c:pt>
                <c:pt idx="16303">
                  <c:v>93908.062999999878</c:v>
                </c:pt>
                <c:pt idx="16304">
                  <c:v>93910.062999999878</c:v>
                </c:pt>
                <c:pt idx="16305">
                  <c:v>93912.062999999878</c:v>
                </c:pt>
                <c:pt idx="16306">
                  <c:v>93914.062999999878</c:v>
                </c:pt>
                <c:pt idx="16307">
                  <c:v>93916.062999999878</c:v>
                </c:pt>
                <c:pt idx="16308">
                  <c:v>93918.062999999878</c:v>
                </c:pt>
                <c:pt idx="16309">
                  <c:v>93920.062999999878</c:v>
                </c:pt>
                <c:pt idx="16310">
                  <c:v>93922.062999999878</c:v>
                </c:pt>
                <c:pt idx="16311">
                  <c:v>93924.062999999878</c:v>
                </c:pt>
                <c:pt idx="16312">
                  <c:v>93926.062999999878</c:v>
                </c:pt>
                <c:pt idx="16313">
                  <c:v>93928.062999999878</c:v>
                </c:pt>
                <c:pt idx="16314">
                  <c:v>93930.062999999878</c:v>
                </c:pt>
                <c:pt idx="16315">
                  <c:v>93932.062999999878</c:v>
                </c:pt>
                <c:pt idx="16316">
                  <c:v>93934.062999999878</c:v>
                </c:pt>
                <c:pt idx="16317">
                  <c:v>93936.062999999878</c:v>
                </c:pt>
                <c:pt idx="16318">
                  <c:v>93938.062999999878</c:v>
                </c:pt>
                <c:pt idx="16319">
                  <c:v>93940.062999999878</c:v>
                </c:pt>
                <c:pt idx="16320">
                  <c:v>93942.062999999878</c:v>
                </c:pt>
                <c:pt idx="16321">
                  <c:v>93944.062999999878</c:v>
                </c:pt>
                <c:pt idx="16322">
                  <c:v>93946.062999999878</c:v>
                </c:pt>
                <c:pt idx="16323">
                  <c:v>93948.062999999878</c:v>
                </c:pt>
                <c:pt idx="16324">
                  <c:v>93950.062999999878</c:v>
                </c:pt>
                <c:pt idx="16325">
                  <c:v>93952.062999999878</c:v>
                </c:pt>
                <c:pt idx="16326">
                  <c:v>93954.062999999878</c:v>
                </c:pt>
                <c:pt idx="16327">
                  <c:v>93956.062999999878</c:v>
                </c:pt>
                <c:pt idx="16328">
                  <c:v>93958.062999999878</c:v>
                </c:pt>
                <c:pt idx="16329">
                  <c:v>93960.062999999878</c:v>
                </c:pt>
                <c:pt idx="16330">
                  <c:v>93962.062999999878</c:v>
                </c:pt>
                <c:pt idx="16331">
                  <c:v>93964.062999999878</c:v>
                </c:pt>
                <c:pt idx="16332">
                  <c:v>93966.062999999878</c:v>
                </c:pt>
                <c:pt idx="16333">
                  <c:v>93968.062999999878</c:v>
                </c:pt>
                <c:pt idx="16334">
                  <c:v>93970.062999999878</c:v>
                </c:pt>
                <c:pt idx="16335">
                  <c:v>93972.062999999878</c:v>
                </c:pt>
                <c:pt idx="16336">
                  <c:v>93974.062999999878</c:v>
                </c:pt>
                <c:pt idx="16337">
                  <c:v>93976.062999999878</c:v>
                </c:pt>
                <c:pt idx="16338">
                  <c:v>93978.062999999878</c:v>
                </c:pt>
                <c:pt idx="16339">
                  <c:v>93980.062999999878</c:v>
                </c:pt>
                <c:pt idx="16340">
                  <c:v>93982.062999999878</c:v>
                </c:pt>
                <c:pt idx="16341">
                  <c:v>93984.062999999878</c:v>
                </c:pt>
                <c:pt idx="16342">
                  <c:v>93986.062999999878</c:v>
                </c:pt>
                <c:pt idx="16343">
                  <c:v>93988.062999999878</c:v>
                </c:pt>
                <c:pt idx="16344">
                  <c:v>93990.062999999878</c:v>
                </c:pt>
                <c:pt idx="16345">
                  <c:v>93992.062999999878</c:v>
                </c:pt>
                <c:pt idx="16346">
                  <c:v>93994.062999999878</c:v>
                </c:pt>
                <c:pt idx="16347">
                  <c:v>93996.062999999878</c:v>
                </c:pt>
                <c:pt idx="16348">
                  <c:v>93998.062999999878</c:v>
                </c:pt>
                <c:pt idx="16349">
                  <c:v>94000.062999999878</c:v>
                </c:pt>
                <c:pt idx="16350">
                  <c:v>94002.062999999878</c:v>
                </c:pt>
                <c:pt idx="16351">
                  <c:v>94004.062999999878</c:v>
                </c:pt>
                <c:pt idx="16352">
                  <c:v>94006.062999999878</c:v>
                </c:pt>
                <c:pt idx="16353">
                  <c:v>94008.062999999878</c:v>
                </c:pt>
                <c:pt idx="16354">
                  <c:v>94010.062999999878</c:v>
                </c:pt>
                <c:pt idx="16355">
                  <c:v>94012.062999999878</c:v>
                </c:pt>
                <c:pt idx="16356">
                  <c:v>94014.062999999878</c:v>
                </c:pt>
                <c:pt idx="16357">
                  <c:v>94016.062999999878</c:v>
                </c:pt>
                <c:pt idx="16358">
                  <c:v>94018.062999999878</c:v>
                </c:pt>
                <c:pt idx="16359">
                  <c:v>94020.062999999878</c:v>
                </c:pt>
                <c:pt idx="16360">
                  <c:v>94022.062999999878</c:v>
                </c:pt>
                <c:pt idx="16361">
                  <c:v>94024.062999999878</c:v>
                </c:pt>
                <c:pt idx="16362">
                  <c:v>94026.062999999878</c:v>
                </c:pt>
                <c:pt idx="16363">
                  <c:v>94028.062999999878</c:v>
                </c:pt>
                <c:pt idx="16364">
                  <c:v>94030.062999999878</c:v>
                </c:pt>
                <c:pt idx="16365">
                  <c:v>94032.062999999878</c:v>
                </c:pt>
                <c:pt idx="16366">
                  <c:v>94034.062999999878</c:v>
                </c:pt>
                <c:pt idx="16367">
                  <c:v>94036.062999999878</c:v>
                </c:pt>
                <c:pt idx="16368">
                  <c:v>94038.062999999878</c:v>
                </c:pt>
                <c:pt idx="16369">
                  <c:v>94040.062999999878</c:v>
                </c:pt>
                <c:pt idx="16370">
                  <c:v>94042.062999999878</c:v>
                </c:pt>
                <c:pt idx="16371">
                  <c:v>94044.062999999878</c:v>
                </c:pt>
                <c:pt idx="16372">
                  <c:v>94046.062999999878</c:v>
                </c:pt>
                <c:pt idx="16373">
                  <c:v>94048.062999999878</c:v>
                </c:pt>
                <c:pt idx="16374">
                  <c:v>94050.062999999878</c:v>
                </c:pt>
                <c:pt idx="16375">
                  <c:v>94052.062999999878</c:v>
                </c:pt>
                <c:pt idx="16376">
                  <c:v>94054.062999999878</c:v>
                </c:pt>
                <c:pt idx="16377">
                  <c:v>94056.062999999878</c:v>
                </c:pt>
                <c:pt idx="16378">
                  <c:v>94058.062999999878</c:v>
                </c:pt>
                <c:pt idx="16379">
                  <c:v>94060.062999999878</c:v>
                </c:pt>
                <c:pt idx="16380">
                  <c:v>94062.062999999878</c:v>
                </c:pt>
                <c:pt idx="16381">
                  <c:v>94064.062999999878</c:v>
                </c:pt>
                <c:pt idx="16382">
                  <c:v>94066.062999999878</c:v>
                </c:pt>
                <c:pt idx="16383">
                  <c:v>94068.062999999878</c:v>
                </c:pt>
                <c:pt idx="16384">
                  <c:v>94070.062999999878</c:v>
                </c:pt>
                <c:pt idx="16385">
                  <c:v>94072.062999999878</c:v>
                </c:pt>
                <c:pt idx="16386">
                  <c:v>94074.062999999878</c:v>
                </c:pt>
                <c:pt idx="16387">
                  <c:v>94076.062999999878</c:v>
                </c:pt>
                <c:pt idx="16388">
                  <c:v>94078.062999999878</c:v>
                </c:pt>
                <c:pt idx="16389">
                  <c:v>94080.062999999878</c:v>
                </c:pt>
                <c:pt idx="16390">
                  <c:v>94082.062999999878</c:v>
                </c:pt>
                <c:pt idx="16391">
                  <c:v>94084.062999999878</c:v>
                </c:pt>
                <c:pt idx="16392">
                  <c:v>94086.062999999878</c:v>
                </c:pt>
                <c:pt idx="16393">
                  <c:v>94088.062999999878</c:v>
                </c:pt>
                <c:pt idx="16394">
                  <c:v>94090.062999999878</c:v>
                </c:pt>
                <c:pt idx="16395">
                  <c:v>94092.062999999878</c:v>
                </c:pt>
                <c:pt idx="16396">
                  <c:v>94094.062999999878</c:v>
                </c:pt>
                <c:pt idx="16397">
                  <c:v>94096.062999999878</c:v>
                </c:pt>
                <c:pt idx="16398">
                  <c:v>94098.062999999878</c:v>
                </c:pt>
                <c:pt idx="16399">
                  <c:v>94100.062999999878</c:v>
                </c:pt>
                <c:pt idx="16400">
                  <c:v>94102.062999999878</c:v>
                </c:pt>
                <c:pt idx="16401">
                  <c:v>94104.062999999878</c:v>
                </c:pt>
                <c:pt idx="16402">
                  <c:v>94106.062999999878</c:v>
                </c:pt>
                <c:pt idx="16403">
                  <c:v>94108.062999999878</c:v>
                </c:pt>
                <c:pt idx="16404">
                  <c:v>94110.062999999878</c:v>
                </c:pt>
                <c:pt idx="16405">
                  <c:v>94112.062999999878</c:v>
                </c:pt>
                <c:pt idx="16406">
                  <c:v>94114.062999999878</c:v>
                </c:pt>
                <c:pt idx="16407">
                  <c:v>94116.062999999878</c:v>
                </c:pt>
                <c:pt idx="16408">
                  <c:v>94118.062999999878</c:v>
                </c:pt>
                <c:pt idx="16409">
                  <c:v>94120.062999999878</c:v>
                </c:pt>
                <c:pt idx="16410">
                  <c:v>94122.062999999878</c:v>
                </c:pt>
                <c:pt idx="16411">
                  <c:v>94124.062999999878</c:v>
                </c:pt>
                <c:pt idx="16412">
                  <c:v>94126.062999999878</c:v>
                </c:pt>
                <c:pt idx="16413">
                  <c:v>94128.062999999878</c:v>
                </c:pt>
                <c:pt idx="16414">
                  <c:v>94130.062999999878</c:v>
                </c:pt>
                <c:pt idx="16415">
                  <c:v>94133.852000000014</c:v>
                </c:pt>
                <c:pt idx="16416">
                  <c:v>94135.852000000014</c:v>
                </c:pt>
                <c:pt idx="16417">
                  <c:v>94137.852000000014</c:v>
                </c:pt>
                <c:pt idx="16418">
                  <c:v>94139.852000000014</c:v>
                </c:pt>
                <c:pt idx="16419">
                  <c:v>94141.852000000014</c:v>
                </c:pt>
                <c:pt idx="16420">
                  <c:v>94143.852000000014</c:v>
                </c:pt>
                <c:pt idx="16421">
                  <c:v>94145.852000000014</c:v>
                </c:pt>
                <c:pt idx="16422">
                  <c:v>94147.852000000014</c:v>
                </c:pt>
                <c:pt idx="16423">
                  <c:v>94149.852000000014</c:v>
                </c:pt>
                <c:pt idx="16424">
                  <c:v>94151.852000000014</c:v>
                </c:pt>
                <c:pt idx="16425">
                  <c:v>94153.852000000014</c:v>
                </c:pt>
                <c:pt idx="16426">
                  <c:v>94155.852000000014</c:v>
                </c:pt>
                <c:pt idx="16427">
                  <c:v>94157.852000000014</c:v>
                </c:pt>
                <c:pt idx="16428">
                  <c:v>94159.852000000014</c:v>
                </c:pt>
                <c:pt idx="16429">
                  <c:v>94161.852000000014</c:v>
                </c:pt>
                <c:pt idx="16430">
                  <c:v>94163.852000000014</c:v>
                </c:pt>
                <c:pt idx="16431">
                  <c:v>94165.852000000014</c:v>
                </c:pt>
                <c:pt idx="16432">
                  <c:v>94167.852000000014</c:v>
                </c:pt>
                <c:pt idx="16433">
                  <c:v>94169.852000000014</c:v>
                </c:pt>
                <c:pt idx="16434">
                  <c:v>94171.852000000014</c:v>
                </c:pt>
                <c:pt idx="16435">
                  <c:v>94173.852000000014</c:v>
                </c:pt>
                <c:pt idx="16436">
                  <c:v>94175.852000000014</c:v>
                </c:pt>
                <c:pt idx="16437">
                  <c:v>94177.852000000014</c:v>
                </c:pt>
                <c:pt idx="16438">
                  <c:v>94179.852000000014</c:v>
                </c:pt>
                <c:pt idx="16439">
                  <c:v>94181.852000000014</c:v>
                </c:pt>
                <c:pt idx="16440">
                  <c:v>94183.852000000014</c:v>
                </c:pt>
                <c:pt idx="16441">
                  <c:v>94185.852000000014</c:v>
                </c:pt>
                <c:pt idx="16442">
                  <c:v>94187.852000000014</c:v>
                </c:pt>
                <c:pt idx="16443">
                  <c:v>94189.852000000014</c:v>
                </c:pt>
                <c:pt idx="16444">
                  <c:v>94191.852000000014</c:v>
                </c:pt>
                <c:pt idx="16445">
                  <c:v>94193.852000000014</c:v>
                </c:pt>
                <c:pt idx="16446">
                  <c:v>94195.852000000014</c:v>
                </c:pt>
                <c:pt idx="16447">
                  <c:v>94197.852000000014</c:v>
                </c:pt>
                <c:pt idx="16448">
                  <c:v>94199.852000000014</c:v>
                </c:pt>
                <c:pt idx="16449">
                  <c:v>94201.852000000014</c:v>
                </c:pt>
                <c:pt idx="16450">
                  <c:v>94203.852000000014</c:v>
                </c:pt>
                <c:pt idx="16451">
                  <c:v>94205.852000000014</c:v>
                </c:pt>
                <c:pt idx="16452">
                  <c:v>94207.852000000014</c:v>
                </c:pt>
                <c:pt idx="16453">
                  <c:v>94209.852000000014</c:v>
                </c:pt>
                <c:pt idx="16454">
                  <c:v>94211.852000000014</c:v>
                </c:pt>
                <c:pt idx="16455">
                  <c:v>94213.852000000014</c:v>
                </c:pt>
                <c:pt idx="16456">
                  <c:v>94215.852000000014</c:v>
                </c:pt>
                <c:pt idx="16457">
                  <c:v>94217.852000000014</c:v>
                </c:pt>
                <c:pt idx="16458">
                  <c:v>94219.852000000014</c:v>
                </c:pt>
                <c:pt idx="16459">
                  <c:v>94221.852000000014</c:v>
                </c:pt>
                <c:pt idx="16460">
                  <c:v>94223.852000000014</c:v>
                </c:pt>
                <c:pt idx="16461">
                  <c:v>94225.852000000014</c:v>
                </c:pt>
                <c:pt idx="16462">
                  <c:v>94227.852000000014</c:v>
                </c:pt>
                <c:pt idx="16463">
                  <c:v>94229.852000000014</c:v>
                </c:pt>
                <c:pt idx="16464">
                  <c:v>94231.852000000014</c:v>
                </c:pt>
                <c:pt idx="16465">
                  <c:v>94233.852000000014</c:v>
                </c:pt>
                <c:pt idx="16466">
                  <c:v>94235.852000000014</c:v>
                </c:pt>
                <c:pt idx="16467">
                  <c:v>94237.852000000014</c:v>
                </c:pt>
                <c:pt idx="16468">
                  <c:v>94239.852000000014</c:v>
                </c:pt>
                <c:pt idx="16469">
                  <c:v>94241.852000000014</c:v>
                </c:pt>
                <c:pt idx="16470">
                  <c:v>94243.852000000014</c:v>
                </c:pt>
                <c:pt idx="16471">
                  <c:v>94245.852000000014</c:v>
                </c:pt>
                <c:pt idx="16472">
                  <c:v>94247.852000000014</c:v>
                </c:pt>
                <c:pt idx="16473">
                  <c:v>94249.852000000014</c:v>
                </c:pt>
                <c:pt idx="16474">
                  <c:v>94251.852000000014</c:v>
                </c:pt>
                <c:pt idx="16475">
                  <c:v>94253.852000000014</c:v>
                </c:pt>
                <c:pt idx="16476">
                  <c:v>94255.852000000014</c:v>
                </c:pt>
                <c:pt idx="16477">
                  <c:v>94257.852000000014</c:v>
                </c:pt>
                <c:pt idx="16478">
                  <c:v>94259.852000000014</c:v>
                </c:pt>
                <c:pt idx="16479">
                  <c:v>94261.852000000014</c:v>
                </c:pt>
                <c:pt idx="16480">
                  <c:v>94263.852000000014</c:v>
                </c:pt>
                <c:pt idx="16481">
                  <c:v>94265.852000000014</c:v>
                </c:pt>
                <c:pt idx="16482">
                  <c:v>94267.852000000014</c:v>
                </c:pt>
                <c:pt idx="16483">
                  <c:v>94269.852000000014</c:v>
                </c:pt>
                <c:pt idx="16484">
                  <c:v>94271.852000000014</c:v>
                </c:pt>
                <c:pt idx="16485">
                  <c:v>94273.852000000014</c:v>
                </c:pt>
                <c:pt idx="16486">
                  <c:v>94275.852000000014</c:v>
                </c:pt>
                <c:pt idx="16487">
                  <c:v>94277.852000000014</c:v>
                </c:pt>
                <c:pt idx="16488">
                  <c:v>94279.852000000014</c:v>
                </c:pt>
                <c:pt idx="16489">
                  <c:v>94281.852000000014</c:v>
                </c:pt>
                <c:pt idx="16490">
                  <c:v>94283.852000000014</c:v>
                </c:pt>
                <c:pt idx="16491">
                  <c:v>94285.852000000014</c:v>
                </c:pt>
                <c:pt idx="16492">
                  <c:v>94287.852000000014</c:v>
                </c:pt>
                <c:pt idx="16493">
                  <c:v>94289.852000000014</c:v>
                </c:pt>
                <c:pt idx="16494">
                  <c:v>94291.852000000014</c:v>
                </c:pt>
                <c:pt idx="16495">
                  <c:v>94293.852000000014</c:v>
                </c:pt>
                <c:pt idx="16496">
                  <c:v>94295.852000000014</c:v>
                </c:pt>
                <c:pt idx="16497">
                  <c:v>94297.852000000014</c:v>
                </c:pt>
                <c:pt idx="16498">
                  <c:v>94299.852000000014</c:v>
                </c:pt>
                <c:pt idx="16499">
                  <c:v>94301.852000000014</c:v>
                </c:pt>
                <c:pt idx="16500">
                  <c:v>94303.852000000014</c:v>
                </c:pt>
                <c:pt idx="16501">
                  <c:v>94305.852000000014</c:v>
                </c:pt>
                <c:pt idx="16502">
                  <c:v>94307.852000000014</c:v>
                </c:pt>
                <c:pt idx="16503">
                  <c:v>94309.852000000014</c:v>
                </c:pt>
                <c:pt idx="16504">
                  <c:v>94311.852000000014</c:v>
                </c:pt>
                <c:pt idx="16505">
                  <c:v>94313.852000000014</c:v>
                </c:pt>
                <c:pt idx="16506">
                  <c:v>94315.852000000014</c:v>
                </c:pt>
                <c:pt idx="16507">
                  <c:v>94317.852000000014</c:v>
                </c:pt>
                <c:pt idx="16508">
                  <c:v>94319.852000000014</c:v>
                </c:pt>
                <c:pt idx="16509">
                  <c:v>94321.852000000014</c:v>
                </c:pt>
                <c:pt idx="16510">
                  <c:v>94323.852000000014</c:v>
                </c:pt>
                <c:pt idx="16511">
                  <c:v>94325.852000000014</c:v>
                </c:pt>
                <c:pt idx="16512">
                  <c:v>94327.852000000014</c:v>
                </c:pt>
                <c:pt idx="16513">
                  <c:v>94329.852000000014</c:v>
                </c:pt>
                <c:pt idx="16514">
                  <c:v>94331.852000000014</c:v>
                </c:pt>
                <c:pt idx="16515">
                  <c:v>94333.852000000014</c:v>
                </c:pt>
                <c:pt idx="16516">
                  <c:v>94335.852000000014</c:v>
                </c:pt>
                <c:pt idx="16517">
                  <c:v>94337.852000000014</c:v>
                </c:pt>
                <c:pt idx="16518">
                  <c:v>94339.852000000014</c:v>
                </c:pt>
                <c:pt idx="16519">
                  <c:v>94341.852000000014</c:v>
                </c:pt>
                <c:pt idx="16520">
                  <c:v>94343.852000000014</c:v>
                </c:pt>
                <c:pt idx="16521">
                  <c:v>94345.852000000014</c:v>
                </c:pt>
                <c:pt idx="16522">
                  <c:v>94347.852000000014</c:v>
                </c:pt>
                <c:pt idx="16523">
                  <c:v>94349.852000000014</c:v>
                </c:pt>
                <c:pt idx="16524">
                  <c:v>94351.852000000014</c:v>
                </c:pt>
                <c:pt idx="16525">
                  <c:v>94353.852000000014</c:v>
                </c:pt>
                <c:pt idx="16526">
                  <c:v>94355.852000000014</c:v>
                </c:pt>
                <c:pt idx="16527">
                  <c:v>94357.852000000014</c:v>
                </c:pt>
                <c:pt idx="16528">
                  <c:v>94359.852000000014</c:v>
                </c:pt>
                <c:pt idx="16529">
                  <c:v>94361.852000000014</c:v>
                </c:pt>
                <c:pt idx="16530">
                  <c:v>94363.852000000014</c:v>
                </c:pt>
                <c:pt idx="16531">
                  <c:v>94365.852000000014</c:v>
                </c:pt>
                <c:pt idx="16532">
                  <c:v>94367.852000000014</c:v>
                </c:pt>
                <c:pt idx="16533">
                  <c:v>94369.852000000014</c:v>
                </c:pt>
                <c:pt idx="16534">
                  <c:v>94371.852000000014</c:v>
                </c:pt>
                <c:pt idx="16535">
                  <c:v>94373.852000000014</c:v>
                </c:pt>
                <c:pt idx="16536">
                  <c:v>94375.852000000014</c:v>
                </c:pt>
                <c:pt idx="16537">
                  <c:v>94377.852000000014</c:v>
                </c:pt>
                <c:pt idx="16538">
                  <c:v>94379.852000000014</c:v>
                </c:pt>
                <c:pt idx="16539">
                  <c:v>94381.852000000014</c:v>
                </c:pt>
                <c:pt idx="16540">
                  <c:v>94383.852000000014</c:v>
                </c:pt>
                <c:pt idx="16541">
                  <c:v>94385.852000000014</c:v>
                </c:pt>
                <c:pt idx="16542">
                  <c:v>94387.852000000014</c:v>
                </c:pt>
                <c:pt idx="16543">
                  <c:v>94389.852000000014</c:v>
                </c:pt>
                <c:pt idx="16544">
                  <c:v>94391.852000000014</c:v>
                </c:pt>
                <c:pt idx="16545">
                  <c:v>94393.852000000014</c:v>
                </c:pt>
                <c:pt idx="16546">
                  <c:v>94395.852000000014</c:v>
                </c:pt>
                <c:pt idx="16547">
                  <c:v>94397.852000000014</c:v>
                </c:pt>
                <c:pt idx="16548">
                  <c:v>94399.852000000014</c:v>
                </c:pt>
                <c:pt idx="16549">
                  <c:v>94401.852000000014</c:v>
                </c:pt>
                <c:pt idx="16550">
                  <c:v>94403.852000000014</c:v>
                </c:pt>
                <c:pt idx="16551">
                  <c:v>94405.852000000014</c:v>
                </c:pt>
                <c:pt idx="16552">
                  <c:v>94407.852000000014</c:v>
                </c:pt>
                <c:pt idx="16553">
                  <c:v>94409.852000000014</c:v>
                </c:pt>
                <c:pt idx="16554">
                  <c:v>94411.852000000014</c:v>
                </c:pt>
                <c:pt idx="16555">
                  <c:v>94413.852000000014</c:v>
                </c:pt>
                <c:pt idx="16556">
                  <c:v>94415.852000000014</c:v>
                </c:pt>
                <c:pt idx="16557">
                  <c:v>94417.852000000014</c:v>
                </c:pt>
                <c:pt idx="16558">
                  <c:v>94419.852000000014</c:v>
                </c:pt>
                <c:pt idx="16559">
                  <c:v>94421.852000000014</c:v>
                </c:pt>
                <c:pt idx="16560">
                  <c:v>94423.852000000014</c:v>
                </c:pt>
                <c:pt idx="16561">
                  <c:v>94425.852000000014</c:v>
                </c:pt>
                <c:pt idx="16562">
                  <c:v>94427.852000000014</c:v>
                </c:pt>
                <c:pt idx="16563">
                  <c:v>94429.852000000014</c:v>
                </c:pt>
                <c:pt idx="16564">
                  <c:v>94431.852000000014</c:v>
                </c:pt>
                <c:pt idx="16565">
                  <c:v>94433.852000000014</c:v>
                </c:pt>
                <c:pt idx="16566">
                  <c:v>94435.852000000014</c:v>
                </c:pt>
                <c:pt idx="16567">
                  <c:v>94437.852000000014</c:v>
                </c:pt>
                <c:pt idx="16568">
                  <c:v>94439.852000000014</c:v>
                </c:pt>
                <c:pt idx="16569">
                  <c:v>94441.852000000014</c:v>
                </c:pt>
                <c:pt idx="16570">
                  <c:v>94443.852000000014</c:v>
                </c:pt>
                <c:pt idx="16571">
                  <c:v>94445.852000000014</c:v>
                </c:pt>
                <c:pt idx="16572">
                  <c:v>94447.852000000014</c:v>
                </c:pt>
                <c:pt idx="16573">
                  <c:v>94449.852000000014</c:v>
                </c:pt>
                <c:pt idx="16574">
                  <c:v>94451.852000000014</c:v>
                </c:pt>
                <c:pt idx="16575">
                  <c:v>94453.852000000014</c:v>
                </c:pt>
                <c:pt idx="16576">
                  <c:v>94455.852000000014</c:v>
                </c:pt>
                <c:pt idx="16577">
                  <c:v>94457.852000000014</c:v>
                </c:pt>
                <c:pt idx="16578">
                  <c:v>94459.852000000014</c:v>
                </c:pt>
                <c:pt idx="16579">
                  <c:v>94461.852000000014</c:v>
                </c:pt>
                <c:pt idx="16580">
                  <c:v>94463.852000000014</c:v>
                </c:pt>
                <c:pt idx="16581">
                  <c:v>94465.852000000014</c:v>
                </c:pt>
                <c:pt idx="16582">
                  <c:v>94467.852000000014</c:v>
                </c:pt>
                <c:pt idx="16583">
                  <c:v>94469.852000000014</c:v>
                </c:pt>
                <c:pt idx="16584">
                  <c:v>94471.852000000014</c:v>
                </c:pt>
                <c:pt idx="16585">
                  <c:v>94473.852000000014</c:v>
                </c:pt>
                <c:pt idx="16586">
                  <c:v>94475.852000000014</c:v>
                </c:pt>
                <c:pt idx="16587">
                  <c:v>94477.852000000014</c:v>
                </c:pt>
                <c:pt idx="16588">
                  <c:v>94479.852000000014</c:v>
                </c:pt>
                <c:pt idx="16589">
                  <c:v>94481.852000000014</c:v>
                </c:pt>
                <c:pt idx="16590">
                  <c:v>94483.852000000014</c:v>
                </c:pt>
                <c:pt idx="16591">
                  <c:v>94485.852000000014</c:v>
                </c:pt>
                <c:pt idx="16592">
                  <c:v>94487.852000000014</c:v>
                </c:pt>
                <c:pt idx="16593">
                  <c:v>94489.852000000014</c:v>
                </c:pt>
                <c:pt idx="16594">
                  <c:v>94491.852000000014</c:v>
                </c:pt>
                <c:pt idx="16595">
                  <c:v>94493.852000000014</c:v>
                </c:pt>
                <c:pt idx="16596">
                  <c:v>94495.852000000014</c:v>
                </c:pt>
                <c:pt idx="16597">
                  <c:v>94497.852000000014</c:v>
                </c:pt>
                <c:pt idx="16598">
                  <c:v>94499.852000000014</c:v>
                </c:pt>
                <c:pt idx="16599">
                  <c:v>94501.852000000014</c:v>
                </c:pt>
                <c:pt idx="16600">
                  <c:v>94503.852000000014</c:v>
                </c:pt>
                <c:pt idx="16601">
                  <c:v>94505.852000000014</c:v>
                </c:pt>
                <c:pt idx="16602">
                  <c:v>94507.852000000014</c:v>
                </c:pt>
                <c:pt idx="16603">
                  <c:v>94509.852000000014</c:v>
                </c:pt>
                <c:pt idx="16604">
                  <c:v>94511.852000000014</c:v>
                </c:pt>
                <c:pt idx="16605">
                  <c:v>94513.852000000014</c:v>
                </c:pt>
                <c:pt idx="16606">
                  <c:v>94515.852000000014</c:v>
                </c:pt>
                <c:pt idx="16607">
                  <c:v>94517.852000000014</c:v>
                </c:pt>
                <c:pt idx="16608">
                  <c:v>94519.852000000014</c:v>
                </c:pt>
                <c:pt idx="16609">
                  <c:v>94521.852000000014</c:v>
                </c:pt>
                <c:pt idx="16610">
                  <c:v>94523.852000000014</c:v>
                </c:pt>
                <c:pt idx="16611">
                  <c:v>94525.852000000014</c:v>
                </c:pt>
                <c:pt idx="16612">
                  <c:v>94527.852000000014</c:v>
                </c:pt>
                <c:pt idx="16613">
                  <c:v>94529.852000000014</c:v>
                </c:pt>
                <c:pt idx="16614">
                  <c:v>94531.852000000014</c:v>
                </c:pt>
                <c:pt idx="16615">
                  <c:v>94533.852000000014</c:v>
                </c:pt>
                <c:pt idx="16616">
                  <c:v>94535.852000000014</c:v>
                </c:pt>
                <c:pt idx="16617">
                  <c:v>94537.852000000014</c:v>
                </c:pt>
                <c:pt idx="16618">
                  <c:v>94539.852000000014</c:v>
                </c:pt>
                <c:pt idx="16619">
                  <c:v>94541.852000000014</c:v>
                </c:pt>
                <c:pt idx="16620">
                  <c:v>94543.852000000014</c:v>
                </c:pt>
                <c:pt idx="16621">
                  <c:v>94545.852000000014</c:v>
                </c:pt>
                <c:pt idx="16622">
                  <c:v>94547.852000000014</c:v>
                </c:pt>
                <c:pt idx="16623">
                  <c:v>94549.852000000014</c:v>
                </c:pt>
                <c:pt idx="16624">
                  <c:v>94551.852000000014</c:v>
                </c:pt>
                <c:pt idx="16625">
                  <c:v>94553.852000000014</c:v>
                </c:pt>
                <c:pt idx="16626">
                  <c:v>94555.852000000014</c:v>
                </c:pt>
                <c:pt idx="16627">
                  <c:v>94557.852000000014</c:v>
                </c:pt>
                <c:pt idx="16628">
                  <c:v>94559.852000000014</c:v>
                </c:pt>
                <c:pt idx="16629">
                  <c:v>94561.852000000014</c:v>
                </c:pt>
                <c:pt idx="16630">
                  <c:v>94563.852000000014</c:v>
                </c:pt>
                <c:pt idx="16631">
                  <c:v>94565.852000000014</c:v>
                </c:pt>
                <c:pt idx="16632">
                  <c:v>94567.852000000014</c:v>
                </c:pt>
                <c:pt idx="16633">
                  <c:v>94569.852000000014</c:v>
                </c:pt>
                <c:pt idx="16634">
                  <c:v>94571.852000000014</c:v>
                </c:pt>
                <c:pt idx="16635">
                  <c:v>94573.852000000014</c:v>
                </c:pt>
                <c:pt idx="16636">
                  <c:v>94575.852000000014</c:v>
                </c:pt>
                <c:pt idx="16637">
                  <c:v>94577.852000000014</c:v>
                </c:pt>
                <c:pt idx="16638">
                  <c:v>94579.852000000014</c:v>
                </c:pt>
                <c:pt idx="16639">
                  <c:v>94581.852000000014</c:v>
                </c:pt>
                <c:pt idx="16640">
                  <c:v>94583.852000000014</c:v>
                </c:pt>
                <c:pt idx="16641">
                  <c:v>94585.852000000014</c:v>
                </c:pt>
                <c:pt idx="16642">
                  <c:v>94587.852000000014</c:v>
                </c:pt>
                <c:pt idx="16643">
                  <c:v>94589.852000000014</c:v>
                </c:pt>
                <c:pt idx="16644">
                  <c:v>94591.852000000014</c:v>
                </c:pt>
                <c:pt idx="16645">
                  <c:v>94593.852000000014</c:v>
                </c:pt>
                <c:pt idx="16646">
                  <c:v>94595.852000000014</c:v>
                </c:pt>
                <c:pt idx="16647">
                  <c:v>94597.852000000014</c:v>
                </c:pt>
                <c:pt idx="16648">
                  <c:v>94599.852000000014</c:v>
                </c:pt>
                <c:pt idx="16649">
                  <c:v>94601.852000000014</c:v>
                </c:pt>
                <c:pt idx="16650">
                  <c:v>94603.852000000014</c:v>
                </c:pt>
                <c:pt idx="16651">
                  <c:v>94605.852000000014</c:v>
                </c:pt>
                <c:pt idx="16652">
                  <c:v>94607.852000000014</c:v>
                </c:pt>
                <c:pt idx="16653">
                  <c:v>94609.852000000014</c:v>
                </c:pt>
                <c:pt idx="16654">
                  <c:v>94611.852000000014</c:v>
                </c:pt>
                <c:pt idx="16655">
                  <c:v>94613.852000000014</c:v>
                </c:pt>
                <c:pt idx="16656">
                  <c:v>94615.852000000014</c:v>
                </c:pt>
                <c:pt idx="16657">
                  <c:v>94617.852000000014</c:v>
                </c:pt>
                <c:pt idx="16658">
                  <c:v>94619.852000000014</c:v>
                </c:pt>
                <c:pt idx="16659">
                  <c:v>94621.852000000014</c:v>
                </c:pt>
                <c:pt idx="16660">
                  <c:v>94623.852000000014</c:v>
                </c:pt>
                <c:pt idx="16661">
                  <c:v>94625.852000000014</c:v>
                </c:pt>
                <c:pt idx="16662">
                  <c:v>94627.852000000014</c:v>
                </c:pt>
                <c:pt idx="16663">
                  <c:v>94629.852000000014</c:v>
                </c:pt>
                <c:pt idx="16664">
                  <c:v>94631.852000000014</c:v>
                </c:pt>
                <c:pt idx="16665">
                  <c:v>94633.852000000014</c:v>
                </c:pt>
                <c:pt idx="16666">
                  <c:v>94635.852000000014</c:v>
                </c:pt>
                <c:pt idx="16667">
                  <c:v>94637.852000000014</c:v>
                </c:pt>
                <c:pt idx="16668">
                  <c:v>94639.852000000014</c:v>
                </c:pt>
                <c:pt idx="16669">
                  <c:v>94641.852000000014</c:v>
                </c:pt>
                <c:pt idx="16670">
                  <c:v>94643.852000000014</c:v>
                </c:pt>
                <c:pt idx="16671">
                  <c:v>94645.852000000014</c:v>
                </c:pt>
                <c:pt idx="16672">
                  <c:v>94647.852000000014</c:v>
                </c:pt>
                <c:pt idx="16673">
                  <c:v>94649.852000000014</c:v>
                </c:pt>
                <c:pt idx="16674">
                  <c:v>94651.852000000014</c:v>
                </c:pt>
                <c:pt idx="16675">
                  <c:v>94653.852000000014</c:v>
                </c:pt>
                <c:pt idx="16676">
                  <c:v>94655.852000000014</c:v>
                </c:pt>
                <c:pt idx="16677">
                  <c:v>94657.852000000014</c:v>
                </c:pt>
                <c:pt idx="16678">
                  <c:v>94659.852000000014</c:v>
                </c:pt>
                <c:pt idx="16679">
                  <c:v>94661.852000000014</c:v>
                </c:pt>
                <c:pt idx="16680">
                  <c:v>94663.852000000014</c:v>
                </c:pt>
                <c:pt idx="16681">
                  <c:v>94665.852000000014</c:v>
                </c:pt>
                <c:pt idx="16682">
                  <c:v>94667.852000000014</c:v>
                </c:pt>
                <c:pt idx="16683">
                  <c:v>94669.852000000014</c:v>
                </c:pt>
                <c:pt idx="16684">
                  <c:v>94671.852000000014</c:v>
                </c:pt>
                <c:pt idx="16685">
                  <c:v>94673.852000000014</c:v>
                </c:pt>
                <c:pt idx="16686">
                  <c:v>94675.852000000014</c:v>
                </c:pt>
                <c:pt idx="16687">
                  <c:v>94677.852000000014</c:v>
                </c:pt>
                <c:pt idx="16688">
                  <c:v>94679.852000000014</c:v>
                </c:pt>
                <c:pt idx="16689">
                  <c:v>94681.852000000014</c:v>
                </c:pt>
                <c:pt idx="16690">
                  <c:v>94683.852000000014</c:v>
                </c:pt>
                <c:pt idx="16691">
                  <c:v>94685.852000000014</c:v>
                </c:pt>
                <c:pt idx="16692">
                  <c:v>94687.852000000014</c:v>
                </c:pt>
                <c:pt idx="16693">
                  <c:v>94689.852000000014</c:v>
                </c:pt>
                <c:pt idx="16694">
                  <c:v>94691.852000000014</c:v>
                </c:pt>
                <c:pt idx="16695">
                  <c:v>94693.852000000014</c:v>
                </c:pt>
                <c:pt idx="16696">
                  <c:v>94695.852000000014</c:v>
                </c:pt>
                <c:pt idx="16697">
                  <c:v>94697.852000000014</c:v>
                </c:pt>
                <c:pt idx="16698">
                  <c:v>94699.852000000014</c:v>
                </c:pt>
                <c:pt idx="16699">
                  <c:v>94701.852000000014</c:v>
                </c:pt>
                <c:pt idx="16700">
                  <c:v>94703.852000000014</c:v>
                </c:pt>
                <c:pt idx="16701">
                  <c:v>94705.852000000014</c:v>
                </c:pt>
                <c:pt idx="16702">
                  <c:v>94707.852000000014</c:v>
                </c:pt>
                <c:pt idx="16703">
                  <c:v>94709.852000000014</c:v>
                </c:pt>
                <c:pt idx="16704">
                  <c:v>94711.852000000014</c:v>
                </c:pt>
                <c:pt idx="16705">
                  <c:v>94713.852000000014</c:v>
                </c:pt>
                <c:pt idx="16706">
                  <c:v>94715.852000000014</c:v>
                </c:pt>
                <c:pt idx="16707">
                  <c:v>94717.852000000014</c:v>
                </c:pt>
                <c:pt idx="16708">
                  <c:v>94719.852000000014</c:v>
                </c:pt>
                <c:pt idx="16709">
                  <c:v>94721.852000000014</c:v>
                </c:pt>
                <c:pt idx="16710">
                  <c:v>94723.852000000014</c:v>
                </c:pt>
                <c:pt idx="16711">
                  <c:v>94725.852000000014</c:v>
                </c:pt>
                <c:pt idx="16712">
                  <c:v>94727.852000000014</c:v>
                </c:pt>
                <c:pt idx="16713">
                  <c:v>94729.852000000014</c:v>
                </c:pt>
                <c:pt idx="16714">
                  <c:v>94731.852000000014</c:v>
                </c:pt>
                <c:pt idx="16715">
                  <c:v>94733.852000000014</c:v>
                </c:pt>
                <c:pt idx="16716">
                  <c:v>94735.852000000014</c:v>
                </c:pt>
                <c:pt idx="16717">
                  <c:v>94737.852000000014</c:v>
                </c:pt>
                <c:pt idx="16718">
                  <c:v>94739.852000000014</c:v>
                </c:pt>
                <c:pt idx="16719">
                  <c:v>94741.852000000014</c:v>
                </c:pt>
                <c:pt idx="16720">
                  <c:v>94743.852000000014</c:v>
                </c:pt>
                <c:pt idx="16721">
                  <c:v>94745.852000000014</c:v>
                </c:pt>
                <c:pt idx="16722">
                  <c:v>94747.852000000014</c:v>
                </c:pt>
                <c:pt idx="16723">
                  <c:v>94749.852000000014</c:v>
                </c:pt>
                <c:pt idx="16724">
                  <c:v>94751.852000000014</c:v>
                </c:pt>
                <c:pt idx="16725">
                  <c:v>94753.852000000014</c:v>
                </c:pt>
                <c:pt idx="16726">
                  <c:v>94755.852000000014</c:v>
                </c:pt>
                <c:pt idx="16727">
                  <c:v>94757.852000000014</c:v>
                </c:pt>
                <c:pt idx="16728">
                  <c:v>94759.852000000014</c:v>
                </c:pt>
                <c:pt idx="16729">
                  <c:v>94761.852000000014</c:v>
                </c:pt>
                <c:pt idx="16730">
                  <c:v>94763.852000000014</c:v>
                </c:pt>
                <c:pt idx="16731">
                  <c:v>94765.852000000014</c:v>
                </c:pt>
                <c:pt idx="16732">
                  <c:v>94767.852000000014</c:v>
                </c:pt>
                <c:pt idx="16733">
                  <c:v>94769.852000000014</c:v>
                </c:pt>
                <c:pt idx="16734">
                  <c:v>94771.852000000014</c:v>
                </c:pt>
                <c:pt idx="16735">
                  <c:v>94773.852000000014</c:v>
                </c:pt>
                <c:pt idx="16736">
                  <c:v>94775.852000000014</c:v>
                </c:pt>
                <c:pt idx="16737">
                  <c:v>94777.852000000014</c:v>
                </c:pt>
                <c:pt idx="16738">
                  <c:v>94779.852000000014</c:v>
                </c:pt>
                <c:pt idx="16739">
                  <c:v>94781.852000000014</c:v>
                </c:pt>
                <c:pt idx="16740">
                  <c:v>94783.852000000014</c:v>
                </c:pt>
                <c:pt idx="16741">
                  <c:v>94785.852000000014</c:v>
                </c:pt>
                <c:pt idx="16742">
                  <c:v>94787.852000000014</c:v>
                </c:pt>
                <c:pt idx="16743">
                  <c:v>94789.852000000014</c:v>
                </c:pt>
                <c:pt idx="16744">
                  <c:v>94791.852000000014</c:v>
                </c:pt>
                <c:pt idx="16745">
                  <c:v>94793.852000000014</c:v>
                </c:pt>
                <c:pt idx="16746">
                  <c:v>94795.852000000014</c:v>
                </c:pt>
                <c:pt idx="16747">
                  <c:v>94797.852000000014</c:v>
                </c:pt>
                <c:pt idx="16748">
                  <c:v>94799.852000000014</c:v>
                </c:pt>
                <c:pt idx="16749">
                  <c:v>94801.852000000014</c:v>
                </c:pt>
                <c:pt idx="16750">
                  <c:v>94803.852000000014</c:v>
                </c:pt>
                <c:pt idx="16751">
                  <c:v>94805.852000000014</c:v>
                </c:pt>
                <c:pt idx="16752">
                  <c:v>94807.852000000014</c:v>
                </c:pt>
                <c:pt idx="16753">
                  <c:v>94809.852000000014</c:v>
                </c:pt>
                <c:pt idx="16754">
                  <c:v>94811.852000000014</c:v>
                </c:pt>
                <c:pt idx="16755">
                  <c:v>94813.852000000014</c:v>
                </c:pt>
                <c:pt idx="16756">
                  <c:v>94815.852000000014</c:v>
                </c:pt>
                <c:pt idx="16757">
                  <c:v>94817.852000000014</c:v>
                </c:pt>
                <c:pt idx="16758">
                  <c:v>94819.852000000014</c:v>
                </c:pt>
                <c:pt idx="16759">
                  <c:v>94821.852000000014</c:v>
                </c:pt>
                <c:pt idx="16760">
                  <c:v>94823.852000000014</c:v>
                </c:pt>
                <c:pt idx="16761">
                  <c:v>94825.852000000014</c:v>
                </c:pt>
                <c:pt idx="16762">
                  <c:v>94827.852000000014</c:v>
                </c:pt>
                <c:pt idx="16763">
                  <c:v>94829.852000000014</c:v>
                </c:pt>
                <c:pt idx="16764">
                  <c:v>94831.852000000014</c:v>
                </c:pt>
                <c:pt idx="16765">
                  <c:v>94833.852000000014</c:v>
                </c:pt>
                <c:pt idx="16766">
                  <c:v>94835.852000000014</c:v>
                </c:pt>
                <c:pt idx="16767">
                  <c:v>94837.852000000014</c:v>
                </c:pt>
                <c:pt idx="16768">
                  <c:v>94839.852000000014</c:v>
                </c:pt>
                <c:pt idx="16769">
                  <c:v>94841.852000000014</c:v>
                </c:pt>
                <c:pt idx="16770">
                  <c:v>94843.852000000014</c:v>
                </c:pt>
                <c:pt idx="16771">
                  <c:v>94845.852000000014</c:v>
                </c:pt>
                <c:pt idx="16772">
                  <c:v>94847.852000000014</c:v>
                </c:pt>
                <c:pt idx="16773">
                  <c:v>94849.852000000014</c:v>
                </c:pt>
                <c:pt idx="16774">
                  <c:v>94851.852000000014</c:v>
                </c:pt>
                <c:pt idx="16775">
                  <c:v>94853.852000000014</c:v>
                </c:pt>
                <c:pt idx="16776">
                  <c:v>94855.852000000014</c:v>
                </c:pt>
                <c:pt idx="16777">
                  <c:v>94857.852000000014</c:v>
                </c:pt>
                <c:pt idx="16778">
                  <c:v>94859.852000000014</c:v>
                </c:pt>
                <c:pt idx="16779">
                  <c:v>94861.852000000014</c:v>
                </c:pt>
                <c:pt idx="16780">
                  <c:v>94863.852000000014</c:v>
                </c:pt>
                <c:pt idx="16781">
                  <c:v>94865.852000000014</c:v>
                </c:pt>
                <c:pt idx="16782">
                  <c:v>94867.852000000014</c:v>
                </c:pt>
                <c:pt idx="16783">
                  <c:v>94869.852000000014</c:v>
                </c:pt>
                <c:pt idx="16784">
                  <c:v>94871.852000000014</c:v>
                </c:pt>
                <c:pt idx="16785">
                  <c:v>94873.852000000014</c:v>
                </c:pt>
                <c:pt idx="16786">
                  <c:v>94875.852000000014</c:v>
                </c:pt>
                <c:pt idx="16787">
                  <c:v>94877.852000000014</c:v>
                </c:pt>
                <c:pt idx="16788">
                  <c:v>94879.852000000014</c:v>
                </c:pt>
                <c:pt idx="16789">
                  <c:v>94881.852000000014</c:v>
                </c:pt>
                <c:pt idx="16790">
                  <c:v>94883.852000000014</c:v>
                </c:pt>
                <c:pt idx="16791">
                  <c:v>94885.852000000014</c:v>
                </c:pt>
                <c:pt idx="16792">
                  <c:v>94887.852000000014</c:v>
                </c:pt>
                <c:pt idx="16793">
                  <c:v>94889.852000000014</c:v>
                </c:pt>
                <c:pt idx="16794">
                  <c:v>94891.852000000014</c:v>
                </c:pt>
                <c:pt idx="16795">
                  <c:v>94893.852000000014</c:v>
                </c:pt>
                <c:pt idx="16796">
                  <c:v>94895.852000000014</c:v>
                </c:pt>
                <c:pt idx="16797">
                  <c:v>94897.852000000014</c:v>
                </c:pt>
                <c:pt idx="16798">
                  <c:v>94899.852000000014</c:v>
                </c:pt>
                <c:pt idx="16799">
                  <c:v>94901.852000000014</c:v>
                </c:pt>
                <c:pt idx="16800">
                  <c:v>94903.852000000014</c:v>
                </c:pt>
                <c:pt idx="16801">
                  <c:v>94905.852000000014</c:v>
                </c:pt>
                <c:pt idx="16802">
                  <c:v>94907.852000000014</c:v>
                </c:pt>
                <c:pt idx="16803">
                  <c:v>94909.852000000014</c:v>
                </c:pt>
                <c:pt idx="16804">
                  <c:v>94911.852000000014</c:v>
                </c:pt>
                <c:pt idx="16805">
                  <c:v>94913.852000000014</c:v>
                </c:pt>
                <c:pt idx="16806">
                  <c:v>94915.852000000014</c:v>
                </c:pt>
                <c:pt idx="16807">
                  <c:v>94917.852000000014</c:v>
                </c:pt>
                <c:pt idx="16808">
                  <c:v>94919.852000000014</c:v>
                </c:pt>
                <c:pt idx="16809">
                  <c:v>94921.852000000014</c:v>
                </c:pt>
                <c:pt idx="16810">
                  <c:v>94923.852000000014</c:v>
                </c:pt>
                <c:pt idx="16811">
                  <c:v>94925.852000000014</c:v>
                </c:pt>
                <c:pt idx="16812">
                  <c:v>94927.852000000014</c:v>
                </c:pt>
                <c:pt idx="16813">
                  <c:v>94929.852000000014</c:v>
                </c:pt>
                <c:pt idx="16814">
                  <c:v>94931.852000000014</c:v>
                </c:pt>
                <c:pt idx="16815">
                  <c:v>94933.852000000014</c:v>
                </c:pt>
                <c:pt idx="16816">
                  <c:v>94935.852000000014</c:v>
                </c:pt>
                <c:pt idx="16817">
                  <c:v>94937.852000000014</c:v>
                </c:pt>
                <c:pt idx="16818">
                  <c:v>94939.852000000014</c:v>
                </c:pt>
                <c:pt idx="16819">
                  <c:v>94941.852000000014</c:v>
                </c:pt>
                <c:pt idx="16820">
                  <c:v>94943.852000000014</c:v>
                </c:pt>
                <c:pt idx="16821">
                  <c:v>94945.852000000014</c:v>
                </c:pt>
                <c:pt idx="16822">
                  <c:v>94947.852000000014</c:v>
                </c:pt>
                <c:pt idx="16823">
                  <c:v>94949.852000000014</c:v>
                </c:pt>
                <c:pt idx="16824">
                  <c:v>94951.852000000014</c:v>
                </c:pt>
                <c:pt idx="16825">
                  <c:v>94953.852000000014</c:v>
                </c:pt>
                <c:pt idx="16826">
                  <c:v>94955.852000000014</c:v>
                </c:pt>
                <c:pt idx="16827">
                  <c:v>94957.852000000014</c:v>
                </c:pt>
                <c:pt idx="16828">
                  <c:v>94959.852000000014</c:v>
                </c:pt>
                <c:pt idx="16829">
                  <c:v>94961.852000000014</c:v>
                </c:pt>
                <c:pt idx="16830">
                  <c:v>94963.852000000014</c:v>
                </c:pt>
                <c:pt idx="16831">
                  <c:v>94965.852000000014</c:v>
                </c:pt>
                <c:pt idx="16832">
                  <c:v>94967.852000000014</c:v>
                </c:pt>
                <c:pt idx="16833">
                  <c:v>94969.852000000014</c:v>
                </c:pt>
                <c:pt idx="16834">
                  <c:v>94971.852000000014</c:v>
                </c:pt>
                <c:pt idx="16835">
                  <c:v>94973.852000000014</c:v>
                </c:pt>
                <c:pt idx="16836">
                  <c:v>94975.852000000014</c:v>
                </c:pt>
                <c:pt idx="16837">
                  <c:v>94977.852000000014</c:v>
                </c:pt>
                <c:pt idx="16838">
                  <c:v>94979.852000000014</c:v>
                </c:pt>
                <c:pt idx="16839">
                  <c:v>94981.852000000014</c:v>
                </c:pt>
                <c:pt idx="16840">
                  <c:v>94983.852000000014</c:v>
                </c:pt>
                <c:pt idx="16841">
                  <c:v>94985.852000000014</c:v>
                </c:pt>
                <c:pt idx="16842">
                  <c:v>94987.852000000014</c:v>
                </c:pt>
                <c:pt idx="16843">
                  <c:v>94989.852000000014</c:v>
                </c:pt>
                <c:pt idx="16844">
                  <c:v>94991.852000000014</c:v>
                </c:pt>
                <c:pt idx="16845">
                  <c:v>94993.852000000014</c:v>
                </c:pt>
                <c:pt idx="16846">
                  <c:v>94995.852000000014</c:v>
                </c:pt>
                <c:pt idx="16847">
                  <c:v>94997.852000000014</c:v>
                </c:pt>
                <c:pt idx="16848">
                  <c:v>94999.852000000014</c:v>
                </c:pt>
                <c:pt idx="16849">
                  <c:v>95001.852000000014</c:v>
                </c:pt>
                <c:pt idx="16850">
                  <c:v>95003.852000000014</c:v>
                </c:pt>
                <c:pt idx="16851">
                  <c:v>95005.852000000014</c:v>
                </c:pt>
                <c:pt idx="16852">
                  <c:v>95007.852000000014</c:v>
                </c:pt>
                <c:pt idx="16853">
                  <c:v>95009.852000000014</c:v>
                </c:pt>
                <c:pt idx="16854">
                  <c:v>95011.852000000014</c:v>
                </c:pt>
                <c:pt idx="16855">
                  <c:v>95013.852000000014</c:v>
                </c:pt>
                <c:pt idx="16856">
                  <c:v>95015.852000000014</c:v>
                </c:pt>
                <c:pt idx="16857">
                  <c:v>95018.195000000007</c:v>
                </c:pt>
                <c:pt idx="16858">
                  <c:v>95020.195000000007</c:v>
                </c:pt>
                <c:pt idx="16859">
                  <c:v>95022.195000000007</c:v>
                </c:pt>
                <c:pt idx="16860">
                  <c:v>95024.195000000007</c:v>
                </c:pt>
                <c:pt idx="16861">
                  <c:v>95026.195000000007</c:v>
                </c:pt>
                <c:pt idx="16862">
                  <c:v>95028.195000000007</c:v>
                </c:pt>
                <c:pt idx="16863">
                  <c:v>95030.195000000007</c:v>
                </c:pt>
                <c:pt idx="16864">
                  <c:v>95032.195000000007</c:v>
                </c:pt>
                <c:pt idx="16865">
                  <c:v>95034.195000000007</c:v>
                </c:pt>
                <c:pt idx="16866">
                  <c:v>95036.195000000007</c:v>
                </c:pt>
                <c:pt idx="16867">
                  <c:v>95038.195000000007</c:v>
                </c:pt>
                <c:pt idx="16868">
                  <c:v>95040.195000000007</c:v>
                </c:pt>
                <c:pt idx="16869">
                  <c:v>95042.195000000007</c:v>
                </c:pt>
                <c:pt idx="16870">
                  <c:v>95044.195000000007</c:v>
                </c:pt>
                <c:pt idx="16871">
                  <c:v>95046.195000000007</c:v>
                </c:pt>
                <c:pt idx="16872">
                  <c:v>95048.195000000007</c:v>
                </c:pt>
                <c:pt idx="16873">
                  <c:v>95050.195000000007</c:v>
                </c:pt>
                <c:pt idx="16874">
                  <c:v>95052.195000000007</c:v>
                </c:pt>
                <c:pt idx="16875">
                  <c:v>95054.195000000007</c:v>
                </c:pt>
                <c:pt idx="16876">
                  <c:v>95056.195000000007</c:v>
                </c:pt>
                <c:pt idx="16877">
                  <c:v>95058.195000000007</c:v>
                </c:pt>
                <c:pt idx="16878">
                  <c:v>95060.195000000007</c:v>
                </c:pt>
                <c:pt idx="16879">
                  <c:v>95062.195000000007</c:v>
                </c:pt>
                <c:pt idx="16880">
                  <c:v>95064.195000000007</c:v>
                </c:pt>
                <c:pt idx="16881">
                  <c:v>95066.195000000007</c:v>
                </c:pt>
                <c:pt idx="16882">
                  <c:v>95068.195000000007</c:v>
                </c:pt>
                <c:pt idx="16883">
                  <c:v>95070.195000000007</c:v>
                </c:pt>
                <c:pt idx="16884">
                  <c:v>95072.195000000007</c:v>
                </c:pt>
                <c:pt idx="16885">
                  <c:v>95074.195000000007</c:v>
                </c:pt>
                <c:pt idx="16886">
                  <c:v>95076.195000000007</c:v>
                </c:pt>
                <c:pt idx="16887">
                  <c:v>95078.195000000007</c:v>
                </c:pt>
                <c:pt idx="16888">
                  <c:v>95080.195000000007</c:v>
                </c:pt>
                <c:pt idx="16889">
                  <c:v>95082.195000000007</c:v>
                </c:pt>
                <c:pt idx="16890">
                  <c:v>95084.195000000007</c:v>
                </c:pt>
                <c:pt idx="16891">
                  <c:v>95086.195000000007</c:v>
                </c:pt>
                <c:pt idx="16892">
                  <c:v>95088.195000000007</c:v>
                </c:pt>
                <c:pt idx="16893">
                  <c:v>95090.195000000007</c:v>
                </c:pt>
                <c:pt idx="16894">
                  <c:v>95092.195000000007</c:v>
                </c:pt>
                <c:pt idx="16895">
                  <c:v>95094.195000000007</c:v>
                </c:pt>
                <c:pt idx="16896">
                  <c:v>95096.195000000007</c:v>
                </c:pt>
                <c:pt idx="16897">
                  <c:v>95098.195000000007</c:v>
                </c:pt>
                <c:pt idx="16898">
                  <c:v>95100.195000000007</c:v>
                </c:pt>
                <c:pt idx="16899">
                  <c:v>95102.195000000007</c:v>
                </c:pt>
                <c:pt idx="16900">
                  <c:v>95104.195000000007</c:v>
                </c:pt>
                <c:pt idx="16901">
                  <c:v>95106.195000000007</c:v>
                </c:pt>
                <c:pt idx="16902">
                  <c:v>95108.195000000007</c:v>
                </c:pt>
                <c:pt idx="16903">
                  <c:v>95110.195000000007</c:v>
                </c:pt>
                <c:pt idx="16904">
                  <c:v>95112.195000000007</c:v>
                </c:pt>
                <c:pt idx="16905">
                  <c:v>95114.195000000007</c:v>
                </c:pt>
                <c:pt idx="16906">
                  <c:v>95116.195000000007</c:v>
                </c:pt>
                <c:pt idx="16907">
                  <c:v>95118.195000000007</c:v>
                </c:pt>
                <c:pt idx="16908">
                  <c:v>95120.195000000007</c:v>
                </c:pt>
                <c:pt idx="16909">
                  <c:v>95122.195000000007</c:v>
                </c:pt>
                <c:pt idx="16910">
                  <c:v>95124.195000000007</c:v>
                </c:pt>
                <c:pt idx="16911">
                  <c:v>95126.195000000007</c:v>
                </c:pt>
                <c:pt idx="16912">
                  <c:v>95128.195000000007</c:v>
                </c:pt>
                <c:pt idx="16913">
                  <c:v>95130.195000000007</c:v>
                </c:pt>
                <c:pt idx="16914">
                  <c:v>95132.195000000007</c:v>
                </c:pt>
                <c:pt idx="16915">
                  <c:v>95134.195000000007</c:v>
                </c:pt>
                <c:pt idx="16916">
                  <c:v>95136.195000000007</c:v>
                </c:pt>
                <c:pt idx="16917">
                  <c:v>95138.195000000007</c:v>
                </c:pt>
                <c:pt idx="16918">
                  <c:v>95140.195000000007</c:v>
                </c:pt>
                <c:pt idx="16919">
                  <c:v>95142.195000000007</c:v>
                </c:pt>
                <c:pt idx="16920">
                  <c:v>95144.195000000007</c:v>
                </c:pt>
                <c:pt idx="16921">
                  <c:v>95146.195000000007</c:v>
                </c:pt>
                <c:pt idx="16922">
                  <c:v>95148.195000000007</c:v>
                </c:pt>
                <c:pt idx="16923">
                  <c:v>95150.195000000007</c:v>
                </c:pt>
                <c:pt idx="16924">
                  <c:v>95152.195000000007</c:v>
                </c:pt>
                <c:pt idx="16925">
                  <c:v>95154.195000000007</c:v>
                </c:pt>
                <c:pt idx="16926">
                  <c:v>95156.195000000007</c:v>
                </c:pt>
                <c:pt idx="16927">
                  <c:v>95158.195000000007</c:v>
                </c:pt>
                <c:pt idx="16928">
                  <c:v>95160.195000000007</c:v>
                </c:pt>
                <c:pt idx="16929">
                  <c:v>95162.195000000007</c:v>
                </c:pt>
                <c:pt idx="16930">
                  <c:v>95164.195000000007</c:v>
                </c:pt>
                <c:pt idx="16931">
                  <c:v>95166.195000000007</c:v>
                </c:pt>
                <c:pt idx="16932">
                  <c:v>95168.195000000007</c:v>
                </c:pt>
                <c:pt idx="16933">
                  <c:v>95170.195000000007</c:v>
                </c:pt>
                <c:pt idx="16934">
                  <c:v>95172.195000000007</c:v>
                </c:pt>
                <c:pt idx="16935">
                  <c:v>95174.195000000007</c:v>
                </c:pt>
                <c:pt idx="16936">
                  <c:v>95176.195000000007</c:v>
                </c:pt>
                <c:pt idx="16937">
                  <c:v>95178.195000000007</c:v>
                </c:pt>
                <c:pt idx="16938">
                  <c:v>95180.195000000007</c:v>
                </c:pt>
                <c:pt idx="16939">
                  <c:v>95182.195000000007</c:v>
                </c:pt>
                <c:pt idx="16940">
                  <c:v>95184.195000000007</c:v>
                </c:pt>
                <c:pt idx="16941">
                  <c:v>95186.195000000007</c:v>
                </c:pt>
                <c:pt idx="16942">
                  <c:v>95188.195000000007</c:v>
                </c:pt>
                <c:pt idx="16943">
                  <c:v>95190.195000000007</c:v>
                </c:pt>
                <c:pt idx="16944">
                  <c:v>95192.195000000007</c:v>
                </c:pt>
                <c:pt idx="16945">
                  <c:v>95194.195000000007</c:v>
                </c:pt>
                <c:pt idx="16946">
                  <c:v>95196.195000000007</c:v>
                </c:pt>
                <c:pt idx="16947">
                  <c:v>95198.195000000007</c:v>
                </c:pt>
                <c:pt idx="16948">
                  <c:v>95200.195000000007</c:v>
                </c:pt>
                <c:pt idx="16949">
                  <c:v>95202.195000000007</c:v>
                </c:pt>
                <c:pt idx="16950">
                  <c:v>95204.195000000007</c:v>
                </c:pt>
                <c:pt idx="16951">
                  <c:v>95206.195000000007</c:v>
                </c:pt>
                <c:pt idx="16952">
                  <c:v>95208.195000000007</c:v>
                </c:pt>
                <c:pt idx="16953">
                  <c:v>95210.195000000007</c:v>
                </c:pt>
                <c:pt idx="16954">
                  <c:v>95212.195000000007</c:v>
                </c:pt>
                <c:pt idx="16955">
                  <c:v>95214.195000000007</c:v>
                </c:pt>
                <c:pt idx="16956">
                  <c:v>95216.195000000007</c:v>
                </c:pt>
                <c:pt idx="16957">
                  <c:v>95218.195000000007</c:v>
                </c:pt>
                <c:pt idx="16958">
                  <c:v>95220.195000000007</c:v>
                </c:pt>
                <c:pt idx="16959">
                  <c:v>95222.195000000007</c:v>
                </c:pt>
                <c:pt idx="16960">
                  <c:v>95224.195000000007</c:v>
                </c:pt>
                <c:pt idx="16961">
                  <c:v>95226.195000000007</c:v>
                </c:pt>
                <c:pt idx="16962">
                  <c:v>95228.195000000007</c:v>
                </c:pt>
                <c:pt idx="16963">
                  <c:v>95230.195000000007</c:v>
                </c:pt>
                <c:pt idx="16964">
                  <c:v>95232.195000000007</c:v>
                </c:pt>
                <c:pt idx="16965">
                  <c:v>95234.195000000007</c:v>
                </c:pt>
                <c:pt idx="16966">
                  <c:v>95236.195000000007</c:v>
                </c:pt>
                <c:pt idx="16967">
                  <c:v>95238.195000000007</c:v>
                </c:pt>
                <c:pt idx="16968">
                  <c:v>95240.195000000007</c:v>
                </c:pt>
                <c:pt idx="16969">
                  <c:v>95242.195000000007</c:v>
                </c:pt>
                <c:pt idx="16970">
                  <c:v>95244.195000000007</c:v>
                </c:pt>
                <c:pt idx="16971">
                  <c:v>95246.195000000007</c:v>
                </c:pt>
                <c:pt idx="16972">
                  <c:v>95248.195000000007</c:v>
                </c:pt>
                <c:pt idx="16973">
                  <c:v>95250.195000000007</c:v>
                </c:pt>
                <c:pt idx="16974">
                  <c:v>95252.195000000007</c:v>
                </c:pt>
                <c:pt idx="16975">
                  <c:v>95254.195000000007</c:v>
                </c:pt>
                <c:pt idx="16976">
                  <c:v>95256.195000000007</c:v>
                </c:pt>
                <c:pt idx="16977">
                  <c:v>95258.195000000007</c:v>
                </c:pt>
                <c:pt idx="16978">
                  <c:v>95260.195000000007</c:v>
                </c:pt>
                <c:pt idx="16979">
                  <c:v>95262.195000000007</c:v>
                </c:pt>
                <c:pt idx="16980">
                  <c:v>95264.195000000007</c:v>
                </c:pt>
                <c:pt idx="16981">
                  <c:v>95266.195000000007</c:v>
                </c:pt>
                <c:pt idx="16982">
                  <c:v>95268.195000000007</c:v>
                </c:pt>
                <c:pt idx="16983">
                  <c:v>95270.195000000007</c:v>
                </c:pt>
                <c:pt idx="16984">
                  <c:v>95272.195000000007</c:v>
                </c:pt>
                <c:pt idx="16985">
                  <c:v>95274.195000000007</c:v>
                </c:pt>
                <c:pt idx="16986">
                  <c:v>95276.195000000007</c:v>
                </c:pt>
                <c:pt idx="16987">
                  <c:v>95278.195000000007</c:v>
                </c:pt>
                <c:pt idx="16988">
                  <c:v>95280.195000000007</c:v>
                </c:pt>
                <c:pt idx="16989">
                  <c:v>95282.195000000007</c:v>
                </c:pt>
                <c:pt idx="16990">
                  <c:v>95284.195000000007</c:v>
                </c:pt>
                <c:pt idx="16991">
                  <c:v>95286.195000000007</c:v>
                </c:pt>
                <c:pt idx="16992">
                  <c:v>95288.195000000007</c:v>
                </c:pt>
                <c:pt idx="16993">
                  <c:v>95290.195000000007</c:v>
                </c:pt>
                <c:pt idx="16994">
                  <c:v>95292.195000000007</c:v>
                </c:pt>
                <c:pt idx="16995">
                  <c:v>95294.195000000007</c:v>
                </c:pt>
                <c:pt idx="16996">
                  <c:v>95296.195000000007</c:v>
                </c:pt>
                <c:pt idx="16997">
                  <c:v>95298.195000000007</c:v>
                </c:pt>
                <c:pt idx="16998">
                  <c:v>95300.195000000007</c:v>
                </c:pt>
                <c:pt idx="16999">
                  <c:v>95302.195000000007</c:v>
                </c:pt>
                <c:pt idx="17000">
                  <c:v>95304.195000000007</c:v>
                </c:pt>
                <c:pt idx="17001">
                  <c:v>95306.195000000007</c:v>
                </c:pt>
                <c:pt idx="17002">
                  <c:v>95308.195000000007</c:v>
                </c:pt>
                <c:pt idx="17003">
                  <c:v>95310.195000000007</c:v>
                </c:pt>
                <c:pt idx="17004">
                  <c:v>95312.195000000007</c:v>
                </c:pt>
                <c:pt idx="17005">
                  <c:v>95314.195000000007</c:v>
                </c:pt>
                <c:pt idx="17006">
                  <c:v>95316.195000000007</c:v>
                </c:pt>
                <c:pt idx="17007">
                  <c:v>95318.195000000007</c:v>
                </c:pt>
                <c:pt idx="17008">
                  <c:v>95320.195000000007</c:v>
                </c:pt>
                <c:pt idx="17009">
                  <c:v>95322.195000000007</c:v>
                </c:pt>
                <c:pt idx="17010">
                  <c:v>95324.195000000007</c:v>
                </c:pt>
                <c:pt idx="17011">
                  <c:v>95326.195000000007</c:v>
                </c:pt>
                <c:pt idx="17012">
                  <c:v>95328.195000000007</c:v>
                </c:pt>
                <c:pt idx="17013">
                  <c:v>95330.195000000007</c:v>
                </c:pt>
                <c:pt idx="17014">
                  <c:v>95332.195000000007</c:v>
                </c:pt>
                <c:pt idx="17015">
                  <c:v>95334.195000000007</c:v>
                </c:pt>
                <c:pt idx="17016">
                  <c:v>95336.195000000007</c:v>
                </c:pt>
                <c:pt idx="17017">
                  <c:v>95338.195000000007</c:v>
                </c:pt>
                <c:pt idx="17018">
                  <c:v>95340.195000000007</c:v>
                </c:pt>
                <c:pt idx="17019">
                  <c:v>95342.195000000007</c:v>
                </c:pt>
                <c:pt idx="17020">
                  <c:v>95344.195000000007</c:v>
                </c:pt>
                <c:pt idx="17021">
                  <c:v>95346.195000000007</c:v>
                </c:pt>
                <c:pt idx="17022">
                  <c:v>95348.195000000007</c:v>
                </c:pt>
                <c:pt idx="17023">
                  <c:v>95350.195000000007</c:v>
                </c:pt>
                <c:pt idx="17024">
                  <c:v>95352.195000000007</c:v>
                </c:pt>
                <c:pt idx="17025">
                  <c:v>95354.195000000007</c:v>
                </c:pt>
                <c:pt idx="17026">
                  <c:v>95356.195000000007</c:v>
                </c:pt>
                <c:pt idx="17027">
                  <c:v>95358.195000000007</c:v>
                </c:pt>
                <c:pt idx="17028">
                  <c:v>95360.195000000007</c:v>
                </c:pt>
                <c:pt idx="17029">
                  <c:v>95362.195000000007</c:v>
                </c:pt>
                <c:pt idx="17030">
                  <c:v>95364.195000000007</c:v>
                </c:pt>
                <c:pt idx="17031">
                  <c:v>95366.195000000007</c:v>
                </c:pt>
                <c:pt idx="17032">
                  <c:v>95368.195000000007</c:v>
                </c:pt>
                <c:pt idx="17033">
                  <c:v>95370.195000000007</c:v>
                </c:pt>
                <c:pt idx="17034">
                  <c:v>95372.195000000007</c:v>
                </c:pt>
                <c:pt idx="17035">
                  <c:v>95374.195000000007</c:v>
                </c:pt>
                <c:pt idx="17036">
                  <c:v>95376.195000000007</c:v>
                </c:pt>
                <c:pt idx="17037">
                  <c:v>95378.195000000007</c:v>
                </c:pt>
                <c:pt idx="17038">
                  <c:v>95380.195000000007</c:v>
                </c:pt>
                <c:pt idx="17039">
                  <c:v>95382.195000000007</c:v>
                </c:pt>
                <c:pt idx="17040">
                  <c:v>95384.195000000007</c:v>
                </c:pt>
                <c:pt idx="17041">
                  <c:v>95386.195000000007</c:v>
                </c:pt>
                <c:pt idx="17042">
                  <c:v>95388.195000000007</c:v>
                </c:pt>
                <c:pt idx="17043">
                  <c:v>95390.195000000007</c:v>
                </c:pt>
                <c:pt idx="17044">
                  <c:v>95392.195000000007</c:v>
                </c:pt>
                <c:pt idx="17045">
                  <c:v>95394.195000000007</c:v>
                </c:pt>
                <c:pt idx="17046">
                  <c:v>95396.195000000007</c:v>
                </c:pt>
                <c:pt idx="17047">
                  <c:v>95398.195000000007</c:v>
                </c:pt>
                <c:pt idx="17048">
                  <c:v>95400.195000000007</c:v>
                </c:pt>
                <c:pt idx="17049">
                  <c:v>95402.195000000007</c:v>
                </c:pt>
                <c:pt idx="17050">
                  <c:v>95404.195000000007</c:v>
                </c:pt>
                <c:pt idx="17051">
                  <c:v>95406.195000000007</c:v>
                </c:pt>
                <c:pt idx="17052">
                  <c:v>95408.195000000007</c:v>
                </c:pt>
                <c:pt idx="17053">
                  <c:v>95410.195000000007</c:v>
                </c:pt>
                <c:pt idx="17054">
                  <c:v>95412.195000000007</c:v>
                </c:pt>
                <c:pt idx="17055">
                  <c:v>95414.195000000007</c:v>
                </c:pt>
                <c:pt idx="17056">
                  <c:v>95416.195000000007</c:v>
                </c:pt>
                <c:pt idx="17057">
                  <c:v>95418.195000000007</c:v>
                </c:pt>
                <c:pt idx="17058">
                  <c:v>95420.195000000007</c:v>
                </c:pt>
                <c:pt idx="17059">
                  <c:v>95422.195000000007</c:v>
                </c:pt>
                <c:pt idx="17060">
                  <c:v>95424.195000000007</c:v>
                </c:pt>
                <c:pt idx="17061">
                  <c:v>95426.195000000007</c:v>
                </c:pt>
                <c:pt idx="17062">
                  <c:v>95428.195000000007</c:v>
                </c:pt>
                <c:pt idx="17063">
                  <c:v>95430.195000000007</c:v>
                </c:pt>
                <c:pt idx="17064">
                  <c:v>95432.195000000007</c:v>
                </c:pt>
                <c:pt idx="17065">
                  <c:v>95434.195000000007</c:v>
                </c:pt>
                <c:pt idx="17066">
                  <c:v>95436.195000000007</c:v>
                </c:pt>
                <c:pt idx="17067">
                  <c:v>95438.195000000007</c:v>
                </c:pt>
                <c:pt idx="17068">
                  <c:v>95440.195000000007</c:v>
                </c:pt>
                <c:pt idx="17069">
                  <c:v>95442.195000000007</c:v>
                </c:pt>
                <c:pt idx="17070">
                  <c:v>95444.195000000007</c:v>
                </c:pt>
                <c:pt idx="17071">
                  <c:v>95446.195000000007</c:v>
                </c:pt>
                <c:pt idx="17072">
                  <c:v>95448.195000000007</c:v>
                </c:pt>
                <c:pt idx="17073">
                  <c:v>95450.195000000007</c:v>
                </c:pt>
                <c:pt idx="17074">
                  <c:v>95452.195000000007</c:v>
                </c:pt>
                <c:pt idx="17075">
                  <c:v>95454.195000000007</c:v>
                </c:pt>
                <c:pt idx="17076">
                  <c:v>95456.195000000007</c:v>
                </c:pt>
                <c:pt idx="17077">
                  <c:v>95458.195000000007</c:v>
                </c:pt>
                <c:pt idx="17078">
                  <c:v>95460.195000000007</c:v>
                </c:pt>
                <c:pt idx="17079">
                  <c:v>95462.195000000007</c:v>
                </c:pt>
                <c:pt idx="17080">
                  <c:v>95464.195000000007</c:v>
                </c:pt>
                <c:pt idx="17081">
                  <c:v>95466.195000000007</c:v>
                </c:pt>
                <c:pt idx="17082">
                  <c:v>95468.195000000007</c:v>
                </c:pt>
                <c:pt idx="17083">
                  <c:v>95470.195000000007</c:v>
                </c:pt>
                <c:pt idx="17084">
                  <c:v>95472.195000000007</c:v>
                </c:pt>
                <c:pt idx="17085">
                  <c:v>95474.195000000007</c:v>
                </c:pt>
                <c:pt idx="17086">
                  <c:v>95476.195000000007</c:v>
                </c:pt>
                <c:pt idx="17087">
                  <c:v>95478.195000000007</c:v>
                </c:pt>
                <c:pt idx="17088">
                  <c:v>95480.195000000007</c:v>
                </c:pt>
                <c:pt idx="17089">
                  <c:v>95482.195000000007</c:v>
                </c:pt>
                <c:pt idx="17090">
                  <c:v>95484.195000000007</c:v>
                </c:pt>
                <c:pt idx="17091">
                  <c:v>95486.195000000007</c:v>
                </c:pt>
                <c:pt idx="17092">
                  <c:v>95488.195000000007</c:v>
                </c:pt>
                <c:pt idx="17093">
                  <c:v>95490.195000000007</c:v>
                </c:pt>
                <c:pt idx="17094">
                  <c:v>95492.195000000007</c:v>
                </c:pt>
                <c:pt idx="17095">
                  <c:v>95494.195000000007</c:v>
                </c:pt>
                <c:pt idx="17096">
                  <c:v>95496.195000000007</c:v>
                </c:pt>
                <c:pt idx="17097">
                  <c:v>95498.195000000007</c:v>
                </c:pt>
                <c:pt idx="17098">
                  <c:v>95500.195000000007</c:v>
                </c:pt>
                <c:pt idx="17099">
                  <c:v>95502.195000000007</c:v>
                </c:pt>
                <c:pt idx="17100">
                  <c:v>95504.195000000007</c:v>
                </c:pt>
                <c:pt idx="17101">
                  <c:v>95506.195000000007</c:v>
                </c:pt>
                <c:pt idx="17102">
                  <c:v>95508.195000000007</c:v>
                </c:pt>
                <c:pt idx="17103">
                  <c:v>95510.195000000007</c:v>
                </c:pt>
                <c:pt idx="17104">
                  <c:v>95512.195000000007</c:v>
                </c:pt>
                <c:pt idx="17105">
                  <c:v>95514.195000000007</c:v>
                </c:pt>
                <c:pt idx="17106">
                  <c:v>95516.195000000007</c:v>
                </c:pt>
                <c:pt idx="17107">
                  <c:v>95518.195000000007</c:v>
                </c:pt>
                <c:pt idx="17108">
                  <c:v>95520.195000000007</c:v>
                </c:pt>
                <c:pt idx="17109">
                  <c:v>95522.195000000007</c:v>
                </c:pt>
                <c:pt idx="17110">
                  <c:v>95524.195000000007</c:v>
                </c:pt>
                <c:pt idx="17111">
                  <c:v>95526.195000000007</c:v>
                </c:pt>
                <c:pt idx="17112">
                  <c:v>95528.195000000007</c:v>
                </c:pt>
                <c:pt idx="17113">
                  <c:v>95530.195000000007</c:v>
                </c:pt>
                <c:pt idx="17114">
                  <c:v>95532.195000000007</c:v>
                </c:pt>
                <c:pt idx="17115">
                  <c:v>95534.195000000007</c:v>
                </c:pt>
                <c:pt idx="17116">
                  <c:v>95536.195000000007</c:v>
                </c:pt>
                <c:pt idx="17117">
                  <c:v>95538.195000000007</c:v>
                </c:pt>
                <c:pt idx="17118">
                  <c:v>95540.195000000007</c:v>
                </c:pt>
                <c:pt idx="17119">
                  <c:v>95542.195000000007</c:v>
                </c:pt>
                <c:pt idx="17120">
                  <c:v>95544.195000000007</c:v>
                </c:pt>
                <c:pt idx="17121">
                  <c:v>95546.195000000007</c:v>
                </c:pt>
                <c:pt idx="17122">
                  <c:v>95548.195000000007</c:v>
                </c:pt>
                <c:pt idx="17123">
                  <c:v>95550.195000000007</c:v>
                </c:pt>
                <c:pt idx="17124">
                  <c:v>95552.195000000007</c:v>
                </c:pt>
                <c:pt idx="17125">
                  <c:v>95554.195000000007</c:v>
                </c:pt>
                <c:pt idx="17126">
                  <c:v>95556.195000000007</c:v>
                </c:pt>
                <c:pt idx="17127">
                  <c:v>95558.195000000007</c:v>
                </c:pt>
                <c:pt idx="17128">
                  <c:v>95560.195000000007</c:v>
                </c:pt>
                <c:pt idx="17129">
                  <c:v>95562.195000000007</c:v>
                </c:pt>
                <c:pt idx="17130">
                  <c:v>95564.195000000007</c:v>
                </c:pt>
                <c:pt idx="17131">
                  <c:v>95566.195000000007</c:v>
                </c:pt>
                <c:pt idx="17132">
                  <c:v>95568.195000000007</c:v>
                </c:pt>
                <c:pt idx="17133">
                  <c:v>95570.195000000007</c:v>
                </c:pt>
                <c:pt idx="17134">
                  <c:v>95572.195000000007</c:v>
                </c:pt>
                <c:pt idx="17135">
                  <c:v>95574.195000000007</c:v>
                </c:pt>
                <c:pt idx="17136">
                  <c:v>95576.195000000007</c:v>
                </c:pt>
                <c:pt idx="17137">
                  <c:v>95578.195000000007</c:v>
                </c:pt>
                <c:pt idx="17138">
                  <c:v>95580.195000000007</c:v>
                </c:pt>
                <c:pt idx="17139">
                  <c:v>95582.195000000007</c:v>
                </c:pt>
                <c:pt idx="17140">
                  <c:v>95584.195000000007</c:v>
                </c:pt>
                <c:pt idx="17141">
                  <c:v>95586.195000000007</c:v>
                </c:pt>
                <c:pt idx="17142">
                  <c:v>95588.195000000007</c:v>
                </c:pt>
                <c:pt idx="17143">
                  <c:v>95590.195000000007</c:v>
                </c:pt>
                <c:pt idx="17144">
                  <c:v>95592.195000000007</c:v>
                </c:pt>
                <c:pt idx="17145">
                  <c:v>95594.195000000007</c:v>
                </c:pt>
                <c:pt idx="17146">
                  <c:v>95596.195000000007</c:v>
                </c:pt>
                <c:pt idx="17147">
                  <c:v>95598.195000000007</c:v>
                </c:pt>
                <c:pt idx="17148">
                  <c:v>95600.195000000007</c:v>
                </c:pt>
                <c:pt idx="17149">
                  <c:v>95602.195000000007</c:v>
                </c:pt>
                <c:pt idx="17150">
                  <c:v>95604.195000000007</c:v>
                </c:pt>
                <c:pt idx="17151">
                  <c:v>95606.195000000007</c:v>
                </c:pt>
                <c:pt idx="17152">
                  <c:v>95608.195000000007</c:v>
                </c:pt>
                <c:pt idx="17153">
                  <c:v>95610.195000000007</c:v>
                </c:pt>
                <c:pt idx="17154">
                  <c:v>95612.195000000007</c:v>
                </c:pt>
                <c:pt idx="17155">
                  <c:v>95614.195000000007</c:v>
                </c:pt>
                <c:pt idx="17156">
                  <c:v>95616.195000000007</c:v>
                </c:pt>
                <c:pt idx="17157">
                  <c:v>95618.195000000007</c:v>
                </c:pt>
                <c:pt idx="17158">
                  <c:v>95620.195000000007</c:v>
                </c:pt>
                <c:pt idx="17159">
                  <c:v>95622.195000000007</c:v>
                </c:pt>
                <c:pt idx="17160">
                  <c:v>95624.195000000007</c:v>
                </c:pt>
                <c:pt idx="17161">
                  <c:v>95626.195000000007</c:v>
                </c:pt>
                <c:pt idx="17162">
                  <c:v>95628.195000000007</c:v>
                </c:pt>
                <c:pt idx="17163">
                  <c:v>95630.195000000007</c:v>
                </c:pt>
                <c:pt idx="17164">
                  <c:v>95632.195000000007</c:v>
                </c:pt>
                <c:pt idx="17165">
                  <c:v>95634.195000000007</c:v>
                </c:pt>
                <c:pt idx="17166">
                  <c:v>95636.195000000007</c:v>
                </c:pt>
                <c:pt idx="17167">
                  <c:v>95638.195000000007</c:v>
                </c:pt>
                <c:pt idx="17168">
                  <c:v>95640.195000000007</c:v>
                </c:pt>
                <c:pt idx="17169">
                  <c:v>95642.195000000007</c:v>
                </c:pt>
                <c:pt idx="17170">
                  <c:v>95644.195000000007</c:v>
                </c:pt>
                <c:pt idx="17171">
                  <c:v>95646.195000000007</c:v>
                </c:pt>
                <c:pt idx="17172">
                  <c:v>95648.195000000007</c:v>
                </c:pt>
                <c:pt idx="17173">
                  <c:v>95650.195000000007</c:v>
                </c:pt>
                <c:pt idx="17174">
                  <c:v>95652.195000000007</c:v>
                </c:pt>
                <c:pt idx="17175">
                  <c:v>95654.195000000007</c:v>
                </c:pt>
                <c:pt idx="17176">
                  <c:v>95656.195000000007</c:v>
                </c:pt>
                <c:pt idx="17177">
                  <c:v>95658.195000000007</c:v>
                </c:pt>
                <c:pt idx="17178">
                  <c:v>95660.195000000007</c:v>
                </c:pt>
                <c:pt idx="17179">
                  <c:v>95662.195000000007</c:v>
                </c:pt>
                <c:pt idx="17180">
                  <c:v>95664.195000000007</c:v>
                </c:pt>
                <c:pt idx="17181">
                  <c:v>95666.195000000007</c:v>
                </c:pt>
                <c:pt idx="17182">
                  <c:v>95668.195000000007</c:v>
                </c:pt>
                <c:pt idx="17183">
                  <c:v>95670.195000000007</c:v>
                </c:pt>
                <c:pt idx="17184">
                  <c:v>95672.195000000007</c:v>
                </c:pt>
                <c:pt idx="17185">
                  <c:v>95674.195000000007</c:v>
                </c:pt>
                <c:pt idx="17186">
                  <c:v>95676.195000000007</c:v>
                </c:pt>
                <c:pt idx="17187">
                  <c:v>95678.195000000007</c:v>
                </c:pt>
                <c:pt idx="17188">
                  <c:v>95680.195000000007</c:v>
                </c:pt>
                <c:pt idx="17189">
                  <c:v>95682.195000000007</c:v>
                </c:pt>
                <c:pt idx="17190">
                  <c:v>95684.195000000007</c:v>
                </c:pt>
                <c:pt idx="17191">
                  <c:v>95686.195000000007</c:v>
                </c:pt>
                <c:pt idx="17192">
                  <c:v>95688.195000000007</c:v>
                </c:pt>
                <c:pt idx="17193">
                  <c:v>95690.195000000007</c:v>
                </c:pt>
                <c:pt idx="17194">
                  <c:v>95692.195000000007</c:v>
                </c:pt>
                <c:pt idx="17195">
                  <c:v>95694.195000000007</c:v>
                </c:pt>
                <c:pt idx="17196">
                  <c:v>95696.195000000007</c:v>
                </c:pt>
                <c:pt idx="17197">
                  <c:v>95698.195000000007</c:v>
                </c:pt>
                <c:pt idx="17198">
                  <c:v>95700.195000000007</c:v>
                </c:pt>
                <c:pt idx="17199">
                  <c:v>95702.195000000007</c:v>
                </c:pt>
                <c:pt idx="17200">
                  <c:v>95704.195000000007</c:v>
                </c:pt>
                <c:pt idx="17201">
                  <c:v>95706.195000000007</c:v>
                </c:pt>
                <c:pt idx="17202">
                  <c:v>95708.195000000007</c:v>
                </c:pt>
                <c:pt idx="17203">
                  <c:v>95710.195000000007</c:v>
                </c:pt>
                <c:pt idx="17204">
                  <c:v>95712.195000000007</c:v>
                </c:pt>
                <c:pt idx="17205">
                  <c:v>95714.195000000007</c:v>
                </c:pt>
                <c:pt idx="17206">
                  <c:v>95716.195000000007</c:v>
                </c:pt>
                <c:pt idx="17207">
                  <c:v>95718.195000000007</c:v>
                </c:pt>
                <c:pt idx="17208">
                  <c:v>95720.195000000007</c:v>
                </c:pt>
                <c:pt idx="17209">
                  <c:v>95722.195000000007</c:v>
                </c:pt>
                <c:pt idx="17210">
                  <c:v>95724.195000000007</c:v>
                </c:pt>
                <c:pt idx="17211">
                  <c:v>95726.195000000007</c:v>
                </c:pt>
                <c:pt idx="17212">
                  <c:v>95728.195000000007</c:v>
                </c:pt>
                <c:pt idx="17213">
                  <c:v>95730.195000000007</c:v>
                </c:pt>
                <c:pt idx="17214">
                  <c:v>95732.195000000007</c:v>
                </c:pt>
                <c:pt idx="17215">
                  <c:v>95734.195000000007</c:v>
                </c:pt>
                <c:pt idx="17216">
                  <c:v>95736.195000000007</c:v>
                </c:pt>
                <c:pt idx="17217">
                  <c:v>95738.195000000007</c:v>
                </c:pt>
                <c:pt idx="17218">
                  <c:v>95740.195000000007</c:v>
                </c:pt>
                <c:pt idx="17219">
                  <c:v>95742.195000000007</c:v>
                </c:pt>
                <c:pt idx="17220">
                  <c:v>95744.195000000007</c:v>
                </c:pt>
                <c:pt idx="17221">
                  <c:v>95746.195000000007</c:v>
                </c:pt>
                <c:pt idx="17222">
                  <c:v>95748.195000000007</c:v>
                </c:pt>
                <c:pt idx="17223">
                  <c:v>95750.195000000007</c:v>
                </c:pt>
                <c:pt idx="17224">
                  <c:v>95752.195000000007</c:v>
                </c:pt>
                <c:pt idx="17225">
                  <c:v>95754.195000000007</c:v>
                </c:pt>
                <c:pt idx="17226">
                  <c:v>95756.195000000007</c:v>
                </c:pt>
                <c:pt idx="17227">
                  <c:v>95758.195000000007</c:v>
                </c:pt>
                <c:pt idx="17228">
                  <c:v>95760.195000000007</c:v>
                </c:pt>
                <c:pt idx="17229">
                  <c:v>95762.195000000007</c:v>
                </c:pt>
                <c:pt idx="17230">
                  <c:v>95764.195000000007</c:v>
                </c:pt>
                <c:pt idx="17231">
                  <c:v>95766.195000000007</c:v>
                </c:pt>
                <c:pt idx="17232">
                  <c:v>95768.195000000007</c:v>
                </c:pt>
                <c:pt idx="17233">
                  <c:v>95770.195000000007</c:v>
                </c:pt>
                <c:pt idx="17234">
                  <c:v>95772.195000000007</c:v>
                </c:pt>
                <c:pt idx="17235">
                  <c:v>95774.195000000007</c:v>
                </c:pt>
                <c:pt idx="17236">
                  <c:v>95776.195000000007</c:v>
                </c:pt>
                <c:pt idx="17237">
                  <c:v>95778.195000000007</c:v>
                </c:pt>
                <c:pt idx="17238">
                  <c:v>95780.195000000007</c:v>
                </c:pt>
                <c:pt idx="17239">
                  <c:v>95782.195000000007</c:v>
                </c:pt>
                <c:pt idx="17240">
                  <c:v>95784.195000000007</c:v>
                </c:pt>
                <c:pt idx="17241">
                  <c:v>95786.195000000007</c:v>
                </c:pt>
                <c:pt idx="17242">
                  <c:v>95788.195000000007</c:v>
                </c:pt>
                <c:pt idx="17243">
                  <c:v>95790.195000000007</c:v>
                </c:pt>
                <c:pt idx="17244">
                  <c:v>95792.195000000007</c:v>
                </c:pt>
                <c:pt idx="17245">
                  <c:v>95794.195000000007</c:v>
                </c:pt>
                <c:pt idx="17246">
                  <c:v>95796.195000000007</c:v>
                </c:pt>
                <c:pt idx="17247">
                  <c:v>95798.195000000007</c:v>
                </c:pt>
                <c:pt idx="17248">
                  <c:v>95800.195000000007</c:v>
                </c:pt>
                <c:pt idx="17249">
                  <c:v>95802.195000000007</c:v>
                </c:pt>
                <c:pt idx="17250">
                  <c:v>95804.195000000007</c:v>
                </c:pt>
                <c:pt idx="17251">
                  <c:v>95806.195000000007</c:v>
                </c:pt>
                <c:pt idx="17252">
                  <c:v>95808.195000000007</c:v>
                </c:pt>
                <c:pt idx="17253">
                  <c:v>95810.195000000007</c:v>
                </c:pt>
                <c:pt idx="17254">
                  <c:v>95812.195000000007</c:v>
                </c:pt>
                <c:pt idx="17255">
                  <c:v>95814.195000000007</c:v>
                </c:pt>
                <c:pt idx="17256">
                  <c:v>95816.195000000007</c:v>
                </c:pt>
                <c:pt idx="17257">
                  <c:v>95818.195000000007</c:v>
                </c:pt>
                <c:pt idx="17258">
                  <c:v>95820.195000000007</c:v>
                </c:pt>
                <c:pt idx="17259">
                  <c:v>95822.195000000007</c:v>
                </c:pt>
                <c:pt idx="17260">
                  <c:v>95824.195000000007</c:v>
                </c:pt>
                <c:pt idx="17261">
                  <c:v>95826.195000000007</c:v>
                </c:pt>
                <c:pt idx="17262">
                  <c:v>95828.195000000007</c:v>
                </c:pt>
                <c:pt idx="17263">
                  <c:v>95830.195000000007</c:v>
                </c:pt>
                <c:pt idx="17264">
                  <c:v>95832.195000000007</c:v>
                </c:pt>
                <c:pt idx="17265">
                  <c:v>95834.195000000007</c:v>
                </c:pt>
                <c:pt idx="17266">
                  <c:v>95836.195000000007</c:v>
                </c:pt>
                <c:pt idx="17267">
                  <c:v>95838.195000000007</c:v>
                </c:pt>
                <c:pt idx="17268">
                  <c:v>95840.195000000007</c:v>
                </c:pt>
                <c:pt idx="17269">
                  <c:v>95842.195000000007</c:v>
                </c:pt>
                <c:pt idx="17270">
                  <c:v>95844.195000000007</c:v>
                </c:pt>
                <c:pt idx="17271">
                  <c:v>95846.195000000007</c:v>
                </c:pt>
                <c:pt idx="17272">
                  <c:v>95848.195000000007</c:v>
                </c:pt>
                <c:pt idx="17273">
                  <c:v>95850.195000000007</c:v>
                </c:pt>
                <c:pt idx="17274">
                  <c:v>95852.195000000007</c:v>
                </c:pt>
                <c:pt idx="17275">
                  <c:v>95854.195000000007</c:v>
                </c:pt>
                <c:pt idx="17276">
                  <c:v>95856.195000000007</c:v>
                </c:pt>
                <c:pt idx="17277">
                  <c:v>95858.195000000007</c:v>
                </c:pt>
                <c:pt idx="17278">
                  <c:v>95860.195000000007</c:v>
                </c:pt>
                <c:pt idx="17279">
                  <c:v>95862.195000000007</c:v>
                </c:pt>
                <c:pt idx="17280">
                  <c:v>95864.195000000007</c:v>
                </c:pt>
                <c:pt idx="17281">
                  <c:v>95866.195000000007</c:v>
                </c:pt>
                <c:pt idx="17282">
                  <c:v>95868.195000000007</c:v>
                </c:pt>
                <c:pt idx="17283">
                  <c:v>95870.195000000007</c:v>
                </c:pt>
                <c:pt idx="17284">
                  <c:v>95872.195000000007</c:v>
                </c:pt>
                <c:pt idx="17285">
                  <c:v>95874.195000000007</c:v>
                </c:pt>
                <c:pt idx="17286">
                  <c:v>95878.077999999994</c:v>
                </c:pt>
                <c:pt idx="17287">
                  <c:v>95880.077999999994</c:v>
                </c:pt>
                <c:pt idx="17288">
                  <c:v>95882.077999999994</c:v>
                </c:pt>
                <c:pt idx="17289">
                  <c:v>95884.077999999994</c:v>
                </c:pt>
                <c:pt idx="17290">
                  <c:v>95886.077999999994</c:v>
                </c:pt>
                <c:pt idx="17291">
                  <c:v>95888.077999999994</c:v>
                </c:pt>
                <c:pt idx="17292">
                  <c:v>95890.077999999994</c:v>
                </c:pt>
                <c:pt idx="17293">
                  <c:v>95892.077999999994</c:v>
                </c:pt>
                <c:pt idx="17294">
                  <c:v>95894.077999999994</c:v>
                </c:pt>
                <c:pt idx="17295">
                  <c:v>95896.077999999994</c:v>
                </c:pt>
                <c:pt idx="17296">
                  <c:v>95898.077999999994</c:v>
                </c:pt>
                <c:pt idx="17297">
                  <c:v>95900.077999999994</c:v>
                </c:pt>
                <c:pt idx="17298">
                  <c:v>95902.077999999994</c:v>
                </c:pt>
                <c:pt idx="17299">
                  <c:v>95904.077999999994</c:v>
                </c:pt>
                <c:pt idx="17300">
                  <c:v>95906.077999999994</c:v>
                </c:pt>
                <c:pt idx="17301">
                  <c:v>95908.077999999994</c:v>
                </c:pt>
                <c:pt idx="17302">
                  <c:v>95910.077999999994</c:v>
                </c:pt>
                <c:pt idx="17303">
                  <c:v>95912.077999999994</c:v>
                </c:pt>
                <c:pt idx="17304">
                  <c:v>95914.077999999994</c:v>
                </c:pt>
                <c:pt idx="17305">
                  <c:v>95916.077999999994</c:v>
                </c:pt>
                <c:pt idx="17306">
                  <c:v>95918.077999999994</c:v>
                </c:pt>
                <c:pt idx="17307">
                  <c:v>95920.077999999994</c:v>
                </c:pt>
                <c:pt idx="17308">
                  <c:v>95922.077999999994</c:v>
                </c:pt>
                <c:pt idx="17309">
                  <c:v>95924.077999999994</c:v>
                </c:pt>
                <c:pt idx="17310">
                  <c:v>95926.077999999994</c:v>
                </c:pt>
                <c:pt idx="17311">
                  <c:v>95928.077999999994</c:v>
                </c:pt>
                <c:pt idx="17312">
                  <c:v>95930.077999999994</c:v>
                </c:pt>
                <c:pt idx="17313">
                  <c:v>95932.077999999994</c:v>
                </c:pt>
                <c:pt idx="17314">
                  <c:v>95934.077999999994</c:v>
                </c:pt>
                <c:pt idx="17315">
                  <c:v>95936.077999999994</c:v>
                </c:pt>
                <c:pt idx="17316">
                  <c:v>95938.077999999994</c:v>
                </c:pt>
                <c:pt idx="17317">
                  <c:v>95940.077999999994</c:v>
                </c:pt>
                <c:pt idx="17318">
                  <c:v>95942.077999999994</c:v>
                </c:pt>
                <c:pt idx="17319">
                  <c:v>95944.077999999994</c:v>
                </c:pt>
                <c:pt idx="17320">
                  <c:v>95946.077999999994</c:v>
                </c:pt>
                <c:pt idx="17321">
                  <c:v>95948.077999999994</c:v>
                </c:pt>
                <c:pt idx="17322">
                  <c:v>95950.077999999994</c:v>
                </c:pt>
                <c:pt idx="17323">
                  <c:v>95952.077999999994</c:v>
                </c:pt>
                <c:pt idx="17324">
                  <c:v>95954.077999999994</c:v>
                </c:pt>
                <c:pt idx="17325">
                  <c:v>95956.077999999994</c:v>
                </c:pt>
                <c:pt idx="17326">
                  <c:v>95958.077999999994</c:v>
                </c:pt>
                <c:pt idx="17327">
                  <c:v>95960.077999999994</c:v>
                </c:pt>
                <c:pt idx="17328">
                  <c:v>95962.077999999994</c:v>
                </c:pt>
                <c:pt idx="17329">
                  <c:v>95964.077999999994</c:v>
                </c:pt>
                <c:pt idx="17330">
                  <c:v>95966.077999999994</c:v>
                </c:pt>
                <c:pt idx="17331">
                  <c:v>95968.077999999994</c:v>
                </c:pt>
                <c:pt idx="17332">
                  <c:v>95970.077999999994</c:v>
                </c:pt>
                <c:pt idx="17333">
                  <c:v>95972.077999999994</c:v>
                </c:pt>
                <c:pt idx="17334">
                  <c:v>95974.077999999994</c:v>
                </c:pt>
                <c:pt idx="17335">
                  <c:v>95976.077999999994</c:v>
                </c:pt>
                <c:pt idx="17336">
                  <c:v>95978.077999999994</c:v>
                </c:pt>
                <c:pt idx="17337">
                  <c:v>95980.077999999994</c:v>
                </c:pt>
                <c:pt idx="17338">
                  <c:v>95982.077999999994</c:v>
                </c:pt>
                <c:pt idx="17339">
                  <c:v>95984.077999999994</c:v>
                </c:pt>
                <c:pt idx="17340">
                  <c:v>95986.077999999994</c:v>
                </c:pt>
                <c:pt idx="17341">
                  <c:v>95988.077999999994</c:v>
                </c:pt>
                <c:pt idx="17342">
                  <c:v>95990.077999999994</c:v>
                </c:pt>
                <c:pt idx="17343">
                  <c:v>95992.077999999994</c:v>
                </c:pt>
                <c:pt idx="17344">
                  <c:v>95994.077999999994</c:v>
                </c:pt>
                <c:pt idx="17345">
                  <c:v>95996.077999999994</c:v>
                </c:pt>
                <c:pt idx="17346">
                  <c:v>95998.077999999994</c:v>
                </c:pt>
                <c:pt idx="17347">
                  <c:v>96000.077999999994</c:v>
                </c:pt>
                <c:pt idx="17348">
                  <c:v>96002.077999999994</c:v>
                </c:pt>
                <c:pt idx="17349">
                  <c:v>96004.077999999994</c:v>
                </c:pt>
                <c:pt idx="17350">
                  <c:v>96006.077999999994</c:v>
                </c:pt>
                <c:pt idx="17351">
                  <c:v>96008.077999999994</c:v>
                </c:pt>
                <c:pt idx="17352">
                  <c:v>96010.077999999994</c:v>
                </c:pt>
                <c:pt idx="17353">
                  <c:v>96012.077999999994</c:v>
                </c:pt>
                <c:pt idx="17354">
                  <c:v>96014.077999999994</c:v>
                </c:pt>
                <c:pt idx="17355">
                  <c:v>96016.077999999994</c:v>
                </c:pt>
                <c:pt idx="17356">
                  <c:v>96018.077999999994</c:v>
                </c:pt>
                <c:pt idx="17357">
                  <c:v>96020.077999999994</c:v>
                </c:pt>
                <c:pt idx="17358">
                  <c:v>96022.077999999994</c:v>
                </c:pt>
                <c:pt idx="17359">
                  <c:v>96024.077999999994</c:v>
                </c:pt>
                <c:pt idx="17360">
                  <c:v>96026.077999999994</c:v>
                </c:pt>
                <c:pt idx="17361">
                  <c:v>96028.077999999994</c:v>
                </c:pt>
                <c:pt idx="17362">
                  <c:v>96030.077999999994</c:v>
                </c:pt>
                <c:pt idx="17363">
                  <c:v>96032.077999999994</c:v>
                </c:pt>
                <c:pt idx="17364">
                  <c:v>96034.077999999994</c:v>
                </c:pt>
                <c:pt idx="17365">
                  <c:v>96036.077999999994</c:v>
                </c:pt>
                <c:pt idx="17366">
                  <c:v>96038.077999999994</c:v>
                </c:pt>
                <c:pt idx="17367">
                  <c:v>96040.077999999994</c:v>
                </c:pt>
                <c:pt idx="17368">
                  <c:v>96042.077999999994</c:v>
                </c:pt>
                <c:pt idx="17369">
                  <c:v>96044.077999999994</c:v>
                </c:pt>
                <c:pt idx="17370">
                  <c:v>96046.077999999994</c:v>
                </c:pt>
                <c:pt idx="17371">
                  <c:v>96048.077999999994</c:v>
                </c:pt>
                <c:pt idx="17372">
                  <c:v>96050.077999999994</c:v>
                </c:pt>
                <c:pt idx="17373">
                  <c:v>96052.077999999994</c:v>
                </c:pt>
                <c:pt idx="17374">
                  <c:v>96054.077999999994</c:v>
                </c:pt>
                <c:pt idx="17375">
                  <c:v>96056.077999999994</c:v>
                </c:pt>
                <c:pt idx="17376">
                  <c:v>96058.077999999994</c:v>
                </c:pt>
                <c:pt idx="17377">
                  <c:v>96060.077999999994</c:v>
                </c:pt>
                <c:pt idx="17378">
                  <c:v>96062.077999999994</c:v>
                </c:pt>
                <c:pt idx="17379">
                  <c:v>96064.077999999994</c:v>
                </c:pt>
                <c:pt idx="17380">
                  <c:v>96066.077999999994</c:v>
                </c:pt>
                <c:pt idx="17381">
                  <c:v>96068.077999999994</c:v>
                </c:pt>
                <c:pt idx="17382">
                  <c:v>96070.077999999994</c:v>
                </c:pt>
                <c:pt idx="17383">
                  <c:v>96072.077999999994</c:v>
                </c:pt>
                <c:pt idx="17384">
                  <c:v>96074.077999999994</c:v>
                </c:pt>
                <c:pt idx="17385">
                  <c:v>96076.077999999994</c:v>
                </c:pt>
                <c:pt idx="17386">
                  <c:v>96078.077999999994</c:v>
                </c:pt>
                <c:pt idx="17387">
                  <c:v>96080.077999999994</c:v>
                </c:pt>
                <c:pt idx="17388">
                  <c:v>96082.077999999994</c:v>
                </c:pt>
                <c:pt idx="17389">
                  <c:v>96084.077999999994</c:v>
                </c:pt>
                <c:pt idx="17390">
                  <c:v>96086.077999999994</c:v>
                </c:pt>
                <c:pt idx="17391">
                  <c:v>96088.077999999994</c:v>
                </c:pt>
                <c:pt idx="17392">
                  <c:v>96090.077999999994</c:v>
                </c:pt>
                <c:pt idx="17393">
                  <c:v>96092.077999999994</c:v>
                </c:pt>
                <c:pt idx="17394">
                  <c:v>96094.077999999994</c:v>
                </c:pt>
                <c:pt idx="17395">
                  <c:v>96096.077999999994</c:v>
                </c:pt>
                <c:pt idx="17396">
                  <c:v>96098.077999999994</c:v>
                </c:pt>
                <c:pt idx="17397">
                  <c:v>96100.077999999994</c:v>
                </c:pt>
                <c:pt idx="17398">
                  <c:v>96102.077999999994</c:v>
                </c:pt>
                <c:pt idx="17399">
                  <c:v>96104.077999999994</c:v>
                </c:pt>
                <c:pt idx="17400">
                  <c:v>96106.077999999994</c:v>
                </c:pt>
                <c:pt idx="17401">
                  <c:v>96108.077999999994</c:v>
                </c:pt>
                <c:pt idx="17402">
                  <c:v>96110.077999999994</c:v>
                </c:pt>
                <c:pt idx="17403">
                  <c:v>96112.077999999994</c:v>
                </c:pt>
                <c:pt idx="17404">
                  <c:v>96114.077999999994</c:v>
                </c:pt>
                <c:pt idx="17405">
                  <c:v>96116.077999999994</c:v>
                </c:pt>
                <c:pt idx="17406">
                  <c:v>96118.077999999994</c:v>
                </c:pt>
                <c:pt idx="17407">
                  <c:v>96120.077999999994</c:v>
                </c:pt>
                <c:pt idx="17408">
                  <c:v>96122.077999999994</c:v>
                </c:pt>
                <c:pt idx="17409">
                  <c:v>96124.077999999994</c:v>
                </c:pt>
                <c:pt idx="17410">
                  <c:v>96126.077999999994</c:v>
                </c:pt>
                <c:pt idx="17411">
                  <c:v>96128.077999999994</c:v>
                </c:pt>
                <c:pt idx="17412">
                  <c:v>96130.077999999994</c:v>
                </c:pt>
                <c:pt idx="17413">
                  <c:v>96132.077999999994</c:v>
                </c:pt>
                <c:pt idx="17414">
                  <c:v>96134.077999999994</c:v>
                </c:pt>
                <c:pt idx="17415">
                  <c:v>96136.077999999994</c:v>
                </c:pt>
                <c:pt idx="17416">
                  <c:v>96138.077999999994</c:v>
                </c:pt>
                <c:pt idx="17417">
                  <c:v>96140.077999999994</c:v>
                </c:pt>
                <c:pt idx="17418">
                  <c:v>96142.077999999994</c:v>
                </c:pt>
                <c:pt idx="17419">
                  <c:v>96144.077999999994</c:v>
                </c:pt>
                <c:pt idx="17420">
                  <c:v>96146.077999999994</c:v>
                </c:pt>
                <c:pt idx="17421">
                  <c:v>96148.077999999994</c:v>
                </c:pt>
                <c:pt idx="17422">
                  <c:v>96150.077999999994</c:v>
                </c:pt>
                <c:pt idx="17423">
                  <c:v>96152.077999999994</c:v>
                </c:pt>
                <c:pt idx="17424">
                  <c:v>96154.077999999994</c:v>
                </c:pt>
                <c:pt idx="17425">
                  <c:v>96156.077999999994</c:v>
                </c:pt>
                <c:pt idx="17426">
                  <c:v>96158.077999999994</c:v>
                </c:pt>
                <c:pt idx="17427">
                  <c:v>96160.077999999994</c:v>
                </c:pt>
                <c:pt idx="17428">
                  <c:v>96162.077999999994</c:v>
                </c:pt>
                <c:pt idx="17429">
                  <c:v>96164.077999999994</c:v>
                </c:pt>
                <c:pt idx="17430">
                  <c:v>96166.077999999994</c:v>
                </c:pt>
                <c:pt idx="17431">
                  <c:v>96168.077999999994</c:v>
                </c:pt>
                <c:pt idx="17432">
                  <c:v>96170.077999999994</c:v>
                </c:pt>
                <c:pt idx="17433">
                  <c:v>96172.077999999994</c:v>
                </c:pt>
                <c:pt idx="17434">
                  <c:v>96174.077999999994</c:v>
                </c:pt>
                <c:pt idx="17435">
                  <c:v>96176.077999999994</c:v>
                </c:pt>
                <c:pt idx="17436">
                  <c:v>96178.077999999994</c:v>
                </c:pt>
                <c:pt idx="17437">
                  <c:v>96180.077999999994</c:v>
                </c:pt>
                <c:pt idx="17438">
                  <c:v>96182.077999999994</c:v>
                </c:pt>
                <c:pt idx="17439">
                  <c:v>96184.077999999994</c:v>
                </c:pt>
                <c:pt idx="17440">
                  <c:v>96186.077999999994</c:v>
                </c:pt>
                <c:pt idx="17441">
                  <c:v>96188.077999999994</c:v>
                </c:pt>
                <c:pt idx="17442">
                  <c:v>96190.077999999994</c:v>
                </c:pt>
                <c:pt idx="17443">
                  <c:v>96192.077999999994</c:v>
                </c:pt>
                <c:pt idx="17444">
                  <c:v>96194.077999999994</c:v>
                </c:pt>
                <c:pt idx="17445">
                  <c:v>96196.077999999994</c:v>
                </c:pt>
                <c:pt idx="17446">
                  <c:v>96198.077999999994</c:v>
                </c:pt>
                <c:pt idx="17447">
                  <c:v>96200.077999999994</c:v>
                </c:pt>
                <c:pt idx="17448">
                  <c:v>96202.077999999994</c:v>
                </c:pt>
                <c:pt idx="17449">
                  <c:v>96204.077999999994</c:v>
                </c:pt>
                <c:pt idx="17450">
                  <c:v>96206.077999999994</c:v>
                </c:pt>
                <c:pt idx="17451">
                  <c:v>96208.077999999994</c:v>
                </c:pt>
                <c:pt idx="17452">
                  <c:v>96210.077999999994</c:v>
                </c:pt>
                <c:pt idx="17453">
                  <c:v>96212.077999999994</c:v>
                </c:pt>
                <c:pt idx="17454">
                  <c:v>96214.077999999994</c:v>
                </c:pt>
                <c:pt idx="17455">
                  <c:v>96216.077999999994</c:v>
                </c:pt>
                <c:pt idx="17456">
                  <c:v>96218.077999999994</c:v>
                </c:pt>
                <c:pt idx="17457">
                  <c:v>96220.077999999994</c:v>
                </c:pt>
                <c:pt idx="17458">
                  <c:v>96222.077999999994</c:v>
                </c:pt>
                <c:pt idx="17459">
                  <c:v>96224.077999999994</c:v>
                </c:pt>
                <c:pt idx="17460">
                  <c:v>96226.077999999994</c:v>
                </c:pt>
                <c:pt idx="17461">
                  <c:v>96228.077999999994</c:v>
                </c:pt>
                <c:pt idx="17462">
                  <c:v>96230.077999999994</c:v>
                </c:pt>
                <c:pt idx="17463">
                  <c:v>96232.077999999994</c:v>
                </c:pt>
                <c:pt idx="17464">
                  <c:v>96234.077999999994</c:v>
                </c:pt>
                <c:pt idx="17465">
                  <c:v>96236.077999999994</c:v>
                </c:pt>
                <c:pt idx="17466">
                  <c:v>96238.077999999994</c:v>
                </c:pt>
                <c:pt idx="17467">
                  <c:v>96240.077999999994</c:v>
                </c:pt>
                <c:pt idx="17468">
                  <c:v>96242.077999999994</c:v>
                </c:pt>
                <c:pt idx="17469">
                  <c:v>96244.077999999994</c:v>
                </c:pt>
                <c:pt idx="17470">
                  <c:v>96246.077999999994</c:v>
                </c:pt>
                <c:pt idx="17471">
                  <c:v>96248.077999999994</c:v>
                </c:pt>
                <c:pt idx="17472">
                  <c:v>96250.077999999994</c:v>
                </c:pt>
                <c:pt idx="17473">
                  <c:v>96252.077999999994</c:v>
                </c:pt>
                <c:pt idx="17474">
                  <c:v>96254.077999999994</c:v>
                </c:pt>
                <c:pt idx="17475">
                  <c:v>96256.077999999994</c:v>
                </c:pt>
                <c:pt idx="17476">
                  <c:v>96258.077999999994</c:v>
                </c:pt>
                <c:pt idx="17477">
                  <c:v>96260.077999999994</c:v>
                </c:pt>
                <c:pt idx="17478">
                  <c:v>96262.077999999994</c:v>
                </c:pt>
                <c:pt idx="17479">
                  <c:v>96264.077999999994</c:v>
                </c:pt>
                <c:pt idx="17480">
                  <c:v>96266.077999999994</c:v>
                </c:pt>
                <c:pt idx="17481">
                  <c:v>96268.077999999994</c:v>
                </c:pt>
                <c:pt idx="17482">
                  <c:v>96270.077999999994</c:v>
                </c:pt>
                <c:pt idx="17483">
                  <c:v>96272.077999999994</c:v>
                </c:pt>
                <c:pt idx="17484">
                  <c:v>96274.077999999994</c:v>
                </c:pt>
                <c:pt idx="17485">
                  <c:v>96276.077999999994</c:v>
                </c:pt>
                <c:pt idx="17486">
                  <c:v>96278.077999999994</c:v>
                </c:pt>
                <c:pt idx="17487">
                  <c:v>96280.077999999994</c:v>
                </c:pt>
                <c:pt idx="17488">
                  <c:v>96282.077999999994</c:v>
                </c:pt>
                <c:pt idx="17489">
                  <c:v>96284.077999999994</c:v>
                </c:pt>
                <c:pt idx="17490">
                  <c:v>96286.077999999994</c:v>
                </c:pt>
                <c:pt idx="17491">
                  <c:v>96288.077999999994</c:v>
                </c:pt>
                <c:pt idx="17492">
                  <c:v>96290.077999999994</c:v>
                </c:pt>
                <c:pt idx="17493">
                  <c:v>96292.077999999994</c:v>
                </c:pt>
                <c:pt idx="17494">
                  <c:v>96294.077999999994</c:v>
                </c:pt>
                <c:pt idx="17495">
                  <c:v>96296.077999999994</c:v>
                </c:pt>
                <c:pt idx="17496">
                  <c:v>96298.077999999994</c:v>
                </c:pt>
                <c:pt idx="17497">
                  <c:v>96300.077999999994</c:v>
                </c:pt>
                <c:pt idx="17498">
                  <c:v>96302.077999999994</c:v>
                </c:pt>
                <c:pt idx="17499">
                  <c:v>96304.077999999994</c:v>
                </c:pt>
                <c:pt idx="17500">
                  <c:v>96306.077999999994</c:v>
                </c:pt>
                <c:pt idx="17501">
                  <c:v>96308.077999999994</c:v>
                </c:pt>
                <c:pt idx="17502">
                  <c:v>96310.077999999994</c:v>
                </c:pt>
                <c:pt idx="17503">
                  <c:v>96312.077999999994</c:v>
                </c:pt>
                <c:pt idx="17504">
                  <c:v>96314.077999999994</c:v>
                </c:pt>
                <c:pt idx="17505">
                  <c:v>96316.077999999994</c:v>
                </c:pt>
                <c:pt idx="17506">
                  <c:v>96318.077999999994</c:v>
                </c:pt>
                <c:pt idx="17507">
                  <c:v>96320.077999999994</c:v>
                </c:pt>
                <c:pt idx="17508">
                  <c:v>96322.077999999994</c:v>
                </c:pt>
                <c:pt idx="17509">
                  <c:v>96324.077999999994</c:v>
                </c:pt>
                <c:pt idx="17510">
                  <c:v>96326.077999999994</c:v>
                </c:pt>
                <c:pt idx="17511">
                  <c:v>96328.077999999994</c:v>
                </c:pt>
                <c:pt idx="17512">
                  <c:v>96330.077999999994</c:v>
                </c:pt>
                <c:pt idx="17513">
                  <c:v>96332.077999999994</c:v>
                </c:pt>
                <c:pt idx="17514">
                  <c:v>96334.077999999994</c:v>
                </c:pt>
                <c:pt idx="17515">
                  <c:v>96336.077999999994</c:v>
                </c:pt>
                <c:pt idx="17516">
                  <c:v>96338.077999999994</c:v>
                </c:pt>
                <c:pt idx="17517">
                  <c:v>96340.077999999994</c:v>
                </c:pt>
                <c:pt idx="17518">
                  <c:v>96342.077999999994</c:v>
                </c:pt>
                <c:pt idx="17519">
                  <c:v>96344.077999999994</c:v>
                </c:pt>
                <c:pt idx="17520">
                  <c:v>96346.077999999994</c:v>
                </c:pt>
                <c:pt idx="17521">
                  <c:v>96348.077999999994</c:v>
                </c:pt>
                <c:pt idx="17522">
                  <c:v>96350.077999999994</c:v>
                </c:pt>
                <c:pt idx="17523">
                  <c:v>96352.077999999994</c:v>
                </c:pt>
                <c:pt idx="17524">
                  <c:v>96354.077999999994</c:v>
                </c:pt>
                <c:pt idx="17525">
                  <c:v>96356.077999999994</c:v>
                </c:pt>
                <c:pt idx="17526">
                  <c:v>96358.077999999994</c:v>
                </c:pt>
                <c:pt idx="17527">
                  <c:v>96360.077999999994</c:v>
                </c:pt>
                <c:pt idx="17528">
                  <c:v>96362.077999999994</c:v>
                </c:pt>
                <c:pt idx="17529">
                  <c:v>96364.077999999994</c:v>
                </c:pt>
                <c:pt idx="17530">
                  <c:v>96366.077999999994</c:v>
                </c:pt>
                <c:pt idx="17531">
                  <c:v>96368.077999999994</c:v>
                </c:pt>
                <c:pt idx="17532">
                  <c:v>96370.077999999994</c:v>
                </c:pt>
                <c:pt idx="17533">
                  <c:v>96372.077999999994</c:v>
                </c:pt>
                <c:pt idx="17534">
                  <c:v>96374.077999999994</c:v>
                </c:pt>
                <c:pt idx="17535">
                  <c:v>96376.077999999994</c:v>
                </c:pt>
                <c:pt idx="17536">
                  <c:v>96378.077999999994</c:v>
                </c:pt>
                <c:pt idx="17537">
                  <c:v>96380.077999999994</c:v>
                </c:pt>
                <c:pt idx="17538">
                  <c:v>96382.077999999994</c:v>
                </c:pt>
                <c:pt idx="17539">
                  <c:v>96384.077999999994</c:v>
                </c:pt>
                <c:pt idx="17540">
                  <c:v>96386.077999999994</c:v>
                </c:pt>
                <c:pt idx="17541">
                  <c:v>96388.077999999994</c:v>
                </c:pt>
                <c:pt idx="17542">
                  <c:v>96390.077999999994</c:v>
                </c:pt>
                <c:pt idx="17543">
                  <c:v>96392.077999999994</c:v>
                </c:pt>
                <c:pt idx="17544">
                  <c:v>96394.077999999994</c:v>
                </c:pt>
                <c:pt idx="17545">
                  <c:v>96396.077999999994</c:v>
                </c:pt>
                <c:pt idx="17546">
                  <c:v>96398.077999999994</c:v>
                </c:pt>
                <c:pt idx="17547">
                  <c:v>96400.077999999994</c:v>
                </c:pt>
                <c:pt idx="17548">
                  <c:v>96402.077999999994</c:v>
                </c:pt>
                <c:pt idx="17549">
                  <c:v>96404.077999999994</c:v>
                </c:pt>
                <c:pt idx="17550">
                  <c:v>96406.077999999994</c:v>
                </c:pt>
                <c:pt idx="17551">
                  <c:v>96408.077999999994</c:v>
                </c:pt>
                <c:pt idx="17552">
                  <c:v>96410.077999999994</c:v>
                </c:pt>
                <c:pt idx="17553">
                  <c:v>96412.077999999994</c:v>
                </c:pt>
                <c:pt idx="17554">
                  <c:v>96414.077999999994</c:v>
                </c:pt>
                <c:pt idx="17555">
                  <c:v>96416.077999999994</c:v>
                </c:pt>
                <c:pt idx="17556">
                  <c:v>96418.077999999994</c:v>
                </c:pt>
                <c:pt idx="17557">
                  <c:v>96420.077999999994</c:v>
                </c:pt>
                <c:pt idx="17558">
                  <c:v>96422.077999999994</c:v>
                </c:pt>
                <c:pt idx="17559">
                  <c:v>96424.077999999994</c:v>
                </c:pt>
                <c:pt idx="17560">
                  <c:v>96426.077999999994</c:v>
                </c:pt>
                <c:pt idx="17561">
                  <c:v>96428.077999999994</c:v>
                </c:pt>
                <c:pt idx="17562">
                  <c:v>96430.077999999994</c:v>
                </c:pt>
                <c:pt idx="17563">
                  <c:v>96432.077999999994</c:v>
                </c:pt>
                <c:pt idx="17564">
                  <c:v>96434.077999999994</c:v>
                </c:pt>
                <c:pt idx="17565">
                  <c:v>96436.077999999994</c:v>
                </c:pt>
                <c:pt idx="17566">
                  <c:v>96438.077999999994</c:v>
                </c:pt>
                <c:pt idx="17567">
                  <c:v>96440.077999999994</c:v>
                </c:pt>
                <c:pt idx="17568">
                  <c:v>96442.077999999994</c:v>
                </c:pt>
                <c:pt idx="17569">
                  <c:v>96444.077999999994</c:v>
                </c:pt>
                <c:pt idx="17570">
                  <c:v>96446.077999999994</c:v>
                </c:pt>
                <c:pt idx="17571">
                  <c:v>96448.077999999994</c:v>
                </c:pt>
                <c:pt idx="17572">
                  <c:v>96450.077999999994</c:v>
                </c:pt>
                <c:pt idx="17573">
                  <c:v>96452.077999999994</c:v>
                </c:pt>
                <c:pt idx="17574">
                  <c:v>96454.077999999994</c:v>
                </c:pt>
                <c:pt idx="17575">
                  <c:v>96456.077999999994</c:v>
                </c:pt>
                <c:pt idx="17576">
                  <c:v>96458.077999999994</c:v>
                </c:pt>
                <c:pt idx="17577">
                  <c:v>96460.077999999994</c:v>
                </c:pt>
                <c:pt idx="17578">
                  <c:v>96462.077999999994</c:v>
                </c:pt>
                <c:pt idx="17579">
                  <c:v>96464.077999999994</c:v>
                </c:pt>
                <c:pt idx="17580">
                  <c:v>96466.077999999994</c:v>
                </c:pt>
                <c:pt idx="17581">
                  <c:v>96468.077999999994</c:v>
                </c:pt>
                <c:pt idx="17582">
                  <c:v>96470.077999999994</c:v>
                </c:pt>
                <c:pt idx="17583">
                  <c:v>96472.077999999994</c:v>
                </c:pt>
                <c:pt idx="17584">
                  <c:v>96474.077999999994</c:v>
                </c:pt>
                <c:pt idx="17585">
                  <c:v>96476.077999999994</c:v>
                </c:pt>
                <c:pt idx="17586">
                  <c:v>96478.077999999994</c:v>
                </c:pt>
                <c:pt idx="17587">
                  <c:v>96480.077999999994</c:v>
                </c:pt>
                <c:pt idx="17588">
                  <c:v>96482.077999999994</c:v>
                </c:pt>
                <c:pt idx="17589">
                  <c:v>96484.077999999994</c:v>
                </c:pt>
                <c:pt idx="17590">
                  <c:v>96486.077999999994</c:v>
                </c:pt>
                <c:pt idx="17591">
                  <c:v>96488.077999999994</c:v>
                </c:pt>
                <c:pt idx="17592">
                  <c:v>96490.077999999994</c:v>
                </c:pt>
                <c:pt idx="17593">
                  <c:v>96492.077999999994</c:v>
                </c:pt>
                <c:pt idx="17594">
                  <c:v>96494.077999999994</c:v>
                </c:pt>
                <c:pt idx="17595">
                  <c:v>96496.077999999994</c:v>
                </c:pt>
                <c:pt idx="17596">
                  <c:v>96498.077999999994</c:v>
                </c:pt>
                <c:pt idx="17597">
                  <c:v>96500.077999999994</c:v>
                </c:pt>
                <c:pt idx="17598">
                  <c:v>96502.077999999994</c:v>
                </c:pt>
                <c:pt idx="17599">
                  <c:v>96504.077999999994</c:v>
                </c:pt>
                <c:pt idx="17600">
                  <c:v>96506.077999999994</c:v>
                </c:pt>
                <c:pt idx="17601">
                  <c:v>96508.077999999994</c:v>
                </c:pt>
                <c:pt idx="17602">
                  <c:v>96510.077999999994</c:v>
                </c:pt>
                <c:pt idx="17603">
                  <c:v>96512.077999999994</c:v>
                </c:pt>
                <c:pt idx="17604">
                  <c:v>96514.077999999994</c:v>
                </c:pt>
                <c:pt idx="17605">
                  <c:v>96516.077999999994</c:v>
                </c:pt>
                <c:pt idx="17606">
                  <c:v>96518.077999999994</c:v>
                </c:pt>
                <c:pt idx="17607">
                  <c:v>96520.077999999994</c:v>
                </c:pt>
                <c:pt idx="17608">
                  <c:v>96522.077999999994</c:v>
                </c:pt>
                <c:pt idx="17609">
                  <c:v>96524.077999999994</c:v>
                </c:pt>
                <c:pt idx="17610">
                  <c:v>96526.077999999994</c:v>
                </c:pt>
                <c:pt idx="17611">
                  <c:v>96528.077999999994</c:v>
                </c:pt>
                <c:pt idx="17612">
                  <c:v>96530.077999999994</c:v>
                </c:pt>
                <c:pt idx="17613">
                  <c:v>96532.077999999994</c:v>
                </c:pt>
                <c:pt idx="17614">
                  <c:v>96534.077999999994</c:v>
                </c:pt>
                <c:pt idx="17615">
                  <c:v>96536.077999999994</c:v>
                </c:pt>
                <c:pt idx="17616">
                  <c:v>96538.077999999994</c:v>
                </c:pt>
                <c:pt idx="17617">
                  <c:v>96540.077999999994</c:v>
                </c:pt>
                <c:pt idx="17618">
                  <c:v>96542.077999999994</c:v>
                </c:pt>
                <c:pt idx="17619">
                  <c:v>96544.077999999994</c:v>
                </c:pt>
                <c:pt idx="17620">
                  <c:v>96546.077999999994</c:v>
                </c:pt>
                <c:pt idx="17621">
                  <c:v>96548.077999999994</c:v>
                </c:pt>
                <c:pt idx="17622">
                  <c:v>96550.077999999994</c:v>
                </c:pt>
                <c:pt idx="17623">
                  <c:v>96552.077999999994</c:v>
                </c:pt>
                <c:pt idx="17624">
                  <c:v>96554.077999999994</c:v>
                </c:pt>
                <c:pt idx="17625">
                  <c:v>96556.077999999994</c:v>
                </c:pt>
                <c:pt idx="17626">
                  <c:v>96558.077999999994</c:v>
                </c:pt>
                <c:pt idx="17627">
                  <c:v>96560.077999999994</c:v>
                </c:pt>
                <c:pt idx="17628">
                  <c:v>96562.077999999994</c:v>
                </c:pt>
                <c:pt idx="17629">
                  <c:v>96564.077999999994</c:v>
                </c:pt>
                <c:pt idx="17630">
                  <c:v>96566.077999999994</c:v>
                </c:pt>
                <c:pt idx="17631">
                  <c:v>96568.077999999994</c:v>
                </c:pt>
                <c:pt idx="17632">
                  <c:v>96570.077999999994</c:v>
                </c:pt>
                <c:pt idx="17633">
                  <c:v>96572.077999999994</c:v>
                </c:pt>
                <c:pt idx="17634">
                  <c:v>96574.077999999994</c:v>
                </c:pt>
                <c:pt idx="17635">
                  <c:v>96576.077999999994</c:v>
                </c:pt>
                <c:pt idx="17636">
                  <c:v>96578.077999999994</c:v>
                </c:pt>
                <c:pt idx="17637">
                  <c:v>96580.077999999994</c:v>
                </c:pt>
                <c:pt idx="17638">
                  <c:v>96582.077999999994</c:v>
                </c:pt>
                <c:pt idx="17639">
                  <c:v>96584.077999999994</c:v>
                </c:pt>
                <c:pt idx="17640">
                  <c:v>96586.077999999994</c:v>
                </c:pt>
                <c:pt idx="17641">
                  <c:v>96588.077999999994</c:v>
                </c:pt>
                <c:pt idx="17642">
                  <c:v>96590.077999999994</c:v>
                </c:pt>
                <c:pt idx="17643">
                  <c:v>96592.077999999994</c:v>
                </c:pt>
                <c:pt idx="17644">
                  <c:v>96594.077999999994</c:v>
                </c:pt>
                <c:pt idx="17645">
                  <c:v>96596.077999999994</c:v>
                </c:pt>
                <c:pt idx="17646">
                  <c:v>96598.077999999994</c:v>
                </c:pt>
                <c:pt idx="17647">
                  <c:v>96600.077999999994</c:v>
                </c:pt>
                <c:pt idx="17648">
                  <c:v>96602.077999999994</c:v>
                </c:pt>
                <c:pt idx="17649">
                  <c:v>96604.077999999994</c:v>
                </c:pt>
                <c:pt idx="17650">
                  <c:v>96606.077999999994</c:v>
                </c:pt>
                <c:pt idx="17651">
                  <c:v>96608.077999999994</c:v>
                </c:pt>
                <c:pt idx="17652">
                  <c:v>96610.077999999994</c:v>
                </c:pt>
                <c:pt idx="17653">
                  <c:v>96612.077999999994</c:v>
                </c:pt>
                <c:pt idx="17654">
                  <c:v>96614.077999999994</c:v>
                </c:pt>
                <c:pt idx="17655">
                  <c:v>96616.077999999994</c:v>
                </c:pt>
                <c:pt idx="17656">
                  <c:v>96618.077999999994</c:v>
                </c:pt>
                <c:pt idx="17657">
                  <c:v>96620.077999999994</c:v>
                </c:pt>
                <c:pt idx="17658">
                  <c:v>96622.077999999994</c:v>
                </c:pt>
                <c:pt idx="17659">
                  <c:v>96624.077999999994</c:v>
                </c:pt>
                <c:pt idx="17660">
                  <c:v>96626.077999999994</c:v>
                </c:pt>
                <c:pt idx="17661">
                  <c:v>96628.077999999994</c:v>
                </c:pt>
                <c:pt idx="17662">
                  <c:v>96630.077999999994</c:v>
                </c:pt>
                <c:pt idx="17663">
                  <c:v>96632.077999999994</c:v>
                </c:pt>
                <c:pt idx="17664">
                  <c:v>96634.077999999994</c:v>
                </c:pt>
                <c:pt idx="17665">
                  <c:v>96636.077999999994</c:v>
                </c:pt>
                <c:pt idx="17666">
                  <c:v>96638.077999999994</c:v>
                </c:pt>
                <c:pt idx="17667">
                  <c:v>96640.077999999994</c:v>
                </c:pt>
                <c:pt idx="17668">
                  <c:v>96642.077999999994</c:v>
                </c:pt>
                <c:pt idx="17669">
                  <c:v>96644.077999999994</c:v>
                </c:pt>
                <c:pt idx="17670">
                  <c:v>96646.077999999994</c:v>
                </c:pt>
                <c:pt idx="17671">
                  <c:v>96648.077999999994</c:v>
                </c:pt>
                <c:pt idx="17672">
                  <c:v>96650.077999999994</c:v>
                </c:pt>
                <c:pt idx="17673">
                  <c:v>96652.077999999994</c:v>
                </c:pt>
                <c:pt idx="17674">
                  <c:v>96654.077999999994</c:v>
                </c:pt>
                <c:pt idx="17675">
                  <c:v>96656.077999999994</c:v>
                </c:pt>
                <c:pt idx="17676">
                  <c:v>96658.077999999994</c:v>
                </c:pt>
                <c:pt idx="17677">
                  <c:v>96660.077999999994</c:v>
                </c:pt>
                <c:pt idx="17678">
                  <c:v>96662.077999999994</c:v>
                </c:pt>
                <c:pt idx="17679">
                  <c:v>96664.077999999994</c:v>
                </c:pt>
                <c:pt idx="17680">
                  <c:v>96666.077999999994</c:v>
                </c:pt>
                <c:pt idx="17681">
                  <c:v>96668.077999999994</c:v>
                </c:pt>
                <c:pt idx="17682">
                  <c:v>96670.077999999994</c:v>
                </c:pt>
                <c:pt idx="17683">
                  <c:v>96672.077999999994</c:v>
                </c:pt>
                <c:pt idx="17684">
                  <c:v>96674.077999999994</c:v>
                </c:pt>
                <c:pt idx="17685">
                  <c:v>96676.077999999994</c:v>
                </c:pt>
                <c:pt idx="17686">
                  <c:v>96678.077999999994</c:v>
                </c:pt>
                <c:pt idx="17687">
                  <c:v>96680.077999999994</c:v>
                </c:pt>
                <c:pt idx="17688">
                  <c:v>96682.077999999994</c:v>
                </c:pt>
                <c:pt idx="17689">
                  <c:v>96684.077999999994</c:v>
                </c:pt>
                <c:pt idx="17690">
                  <c:v>96686.077999999994</c:v>
                </c:pt>
                <c:pt idx="17691">
                  <c:v>96688.077999999994</c:v>
                </c:pt>
                <c:pt idx="17692">
                  <c:v>96690.077999999994</c:v>
                </c:pt>
                <c:pt idx="17693">
                  <c:v>96692.077999999994</c:v>
                </c:pt>
                <c:pt idx="17694">
                  <c:v>96694.077999999994</c:v>
                </c:pt>
                <c:pt idx="17695">
                  <c:v>96696.077999999994</c:v>
                </c:pt>
                <c:pt idx="17696">
                  <c:v>96698.077999999994</c:v>
                </c:pt>
                <c:pt idx="17697">
                  <c:v>96700.077999999994</c:v>
                </c:pt>
                <c:pt idx="17698">
                  <c:v>96702.077999999994</c:v>
                </c:pt>
                <c:pt idx="17699">
                  <c:v>96704.077999999994</c:v>
                </c:pt>
                <c:pt idx="17700">
                  <c:v>96706.077999999994</c:v>
                </c:pt>
                <c:pt idx="17701">
                  <c:v>96708.077999999994</c:v>
                </c:pt>
                <c:pt idx="17702">
                  <c:v>96710.077999999994</c:v>
                </c:pt>
                <c:pt idx="17703">
                  <c:v>96712.077999999994</c:v>
                </c:pt>
                <c:pt idx="17704">
                  <c:v>96714.077999999994</c:v>
                </c:pt>
                <c:pt idx="17705">
                  <c:v>96716.077999999994</c:v>
                </c:pt>
                <c:pt idx="17706">
                  <c:v>96718.077999999994</c:v>
                </c:pt>
                <c:pt idx="17707">
                  <c:v>96720.077999999994</c:v>
                </c:pt>
                <c:pt idx="17708">
                  <c:v>96722.077999999994</c:v>
                </c:pt>
                <c:pt idx="17709">
                  <c:v>96724.077999999994</c:v>
                </c:pt>
                <c:pt idx="17710">
                  <c:v>96726.077999999994</c:v>
                </c:pt>
                <c:pt idx="17711">
                  <c:v>96728.077999999994</c:v>
                </c:pt>
                <c:pt idx="17712">
                  <c:v>96730.077999999994</c:v>
                </c:pt>
                <c:pt idx="17713">
                  <c:v>96732.077999999994</c:v>
                </c:pt>
                <c:pt idx="17714">
                  <c:v>96734.077999999994</c:v>
                </c:pt>
                <c:pt idx="17715">
                  <c:v>96736.077999999994</c:v>
                </c:pt>
                <c:pt idx="17716">
                  <c:v>96738.077999999994</c:v>
                </c:pt>
                <c:pt idx="17717">
                  <c:v>96740.077999999994</c:v>
                </c:pt>
                <c:pt idx="17718">
                  <c:v>96742.077999999994</c:v>
                </c:pt>
                <c:pt idx="17719">
                  <c:v>96744.077999999994</c:v>
                </c:pt>
                <c:pt idx="17720">
                  <c:v>96746.546999999948</c:v>
                </c:pt>
                <c:pt idx="17721">
                  <c:v>96748.546999999948</c:v>
                </c:pt>
                <c:pt idx="17722">
                  <c:v>96750.546999999948</c:v>
                </c:pt>
                <c:pt idx="17723">
                  <c:v>96752.546999999948</c:v>
                </c:pt>
                <c:pt idx="17724">
                  <c:v>96754.546999999948</c:v>
                </c:pt>
                <c:pt idx="17725">
                  <c:v>96756.546999999948</c:v>
                </c:pt>
                <c:pt idx="17726">
                  <c:v>96758.546999999948</c:v>
                </c:pt>
                <c:pt idx="17727">
                  <c:v>96760.546999999948</c:v>
                </c:pt>
                <c:pt idx="17728">
                  <c:v>96762.546999999948</c:v>
                </c:pt>
                <c:pt idx="17729">
                  <c:v>96764.546999999948</c:v>
                </c:pt>
                <c:pt idx="17730">
                  <c:v>96766.546999999948</c:v>
                </c:pt>
                <c:pt idx="17731">
                  <c:v>96768.546999999948</c:v>
                </c:pt>
                <c:pt idx="17732">
                  <c:v>96770.546999999948</c:v>
                </c:pt>
                <c:pt idx="17733">
                  <c:v>96772.546999999948</c:v>
                </c:pt>
                <c:pt idx="17734">
                  <c:v>96774.546999999948</c:v>
                </c:pt>
                <c:pt idx="17735">
                  <c:v>96776.546999999948</c:v>
                </c:pt>
                <c:pt idx="17736">
                  <c:v>96778.546999999948</c:v>
                </c:pt>
                <c:pt idx="17737">
                  <c:v>96780.546999999948</c:v>
                </c:pt>
                <c:pt idx="17738">
                  <c:v>96782.546999999948</c:v>
                </c:pt>
                <c:pt idx="17739">
                  <c:v>96784.546999999948</c:v>
                </c:pt>
                <c:pt idx="17740">
                  <c:v>96786.546999999948</c:v>
                </c:pt>
                <c:pt idx="17741">
                  <c:v>96788.546999999948</c:v>
                </c:pt>
                <c:pt idx="17742">
                  <c:v>96790.546999999948</c:v>
                </c:pt>
                <c:pt idx="17743">
                  <c:v>96792.546999999948</c:v>
                </c:pt>
                <c:pt idx="17744">
                  <c:v>96794.546999999948</c:v>
                </c:pt>
                <c:pt idx="17745">
                  <c:v>96796.546999999948</c:v>
                </c:pt>
                <c:pt idx="17746">
                  <c:v>96798.546999999948</c:v>
                </c:pt>
                <c:pt idx="17747">
                  <c:v>96800.546999999948</c:v>
                </c:pt>
                <c:pt idx="17748">
                  <c:v>96802.546999999948</c:v>
                </c:pt>
                <c:pt idx="17749">
                  <c:v>96804.546999999948</c:v>
                </c:pt>
                <c:pt idx="17750">
                  <c:v>96806.546999999948</c:v>
                </c:pt>
                <c:pt idx="17751">
                  <c:v>96808.546999999948</c:v>
                </c:pt>
                <c:pt idx="17752">
                  <c:v>96810.546999999948</c:v>
                </c:pt>
                <c:pt idx="17753">
                  <c:v>96812.546999999948</c:v>
                </c:pt>
                <c:pt idx="17754">
                  <c:v>96814.546999999948</c:v>
                </c:pt>
                <c:pt idx="17755">
                  <c:v>96816.546999999948</c:v>
                </c:pt>
                <c:pt idx="17756">
                  <c:v>96818.546999999948</c:v>
                </c:pt>
                <c:pt idx="17757">
                  <c:v>96820.546999999948</c:v>
                </c:pt>
                <c:pt idx="17758">
                  <c:v>96822.546999999948</c:v>
                </c:pt>
                <c:pt idx="17759">
                  <c:v>96824.546999999948</c:v>
                </c:pt>
                <c:pt idx="17760">
                  <c:v>96826.546999999948</c:v>
                </c:pt>
                <c:pt idx="17761">
                  <c:v>96828.546999999948</c:v>
                </c:pt>
                <c:pt idx="17762">
                  <c:v>96830.546999999948</c:v>
                </c:pt>
                <c:pt idx="17763">
                  <c:v>96832.546999999948</c:v>
                </c:pt>
                <c:pt idx="17764">
                  <c:v>96834.546999999948</c:v>
                </c:pt>
                <c:pt idx="17765">
                  <c:v>96836.546999999948</c:v>
                </c:pt>
                <c:pt idx="17766">
                  <c:v>96838.546999999948</c:v>
                </c:pt>
                <c:pt idx="17767">
                  <c:v>96840.546999999948</c:v>
                </c:pt>
                <c:pt idx="17768">
                  <c:v>96842.546999999948</c:v>
                </c:pt>
                <c:pt idx="17769">
                  <c:v>96844.546999999948</c:v>
                </c:pt>
                <c:pt idx="17770">
                  <c:v>96846.546999999948</c:v>
                </c:pt>
                <c:pt idx="17771">
                  <c:v>96848.546999999948</c:v>
                </c:pt>
                <c:pt idx="17772">
                  <c:v>96850.546999999948</c:v>
                </c:pt>
                <c:pt idx="17773">
                  <c:v>96852.546999999948</c:v>
                </c:pt>
                <c:pt idx="17774">
                  <c:v>96854.546999999948</c:v>
                </c:pt>
                <c:pt idx="17775">
                  <c:v>96856.546999999948</c:v>
                </c:pt>
                <c:pt idx="17776">
                  <c:v>96858.546999999948</c:v>
                </c:pt>
                <c:pt idx="17777">
                  <c:v>96860.546999999948</c:v>
                </c:pt>
                <c:pt idx="17778">
                  <c:v>96862.546999999948</c:v>
                </c:pt>
                <c:pt idx="17779">
                  <c:v>96864.546999999948</c:v>
                </c:pt>
                <c:pt idx="17780">
                  <c:v>96866.546999999948</c:v>
                </c:pt>
                <c:pt idx="17781">
                  <c:v>96868.546999999948</c:v>
                </c:pt>
                <c:pt idx="17782">
                  <c:v>96870.546999999948</c:v>
                </c:pt>
                <c:pt idx="17783">
                  <c:v>96872.546999999948</c:v>
                </c:pt>
                <c:pt idx="17784">
                  <c:v>96874.546999999948</c:v>
                </c:pt>
                <c:pt idx="17785">
                  <c:v>96876.546999999948</c:v>
                </c:pt>
                <c:pt idx="17786">
                  <c:v>96878.546999999948</c:v>
                </c:pt>
                <c:pt idx="17787">
                  <c:v>96880.546999999948</c:v>
                </c:pt>
                <c:pt idx="17788">
                  <c:v>96882.546999999948</c:v>
                </c:pt>
                <c:pt idx="17789">
                  <c:v>96884.546999999948</c:v>
                </c:pt>
                <c:pt idx="17790">
                  <c:v>96886.546999999948</c:v>
                </c:pt>
                <c:pt idx="17791">
                  <c:v>96888.546999999948</c:v>
                </c:pt>
                <c:pt idx="17792">
                  <c:v>96890.546999999948</c:v>
                </c:pt>
                <c:pt idx="17793">
                  <c:v>96892.546999999948</c:v>
                </c:pt>
                <c:pt idx="17794">
                  <c:v>96894.546999999948</c:v>
                </c:pt>
                <c:pt idx="17795">
                  <c:v>96896.546999999948</c:v>
                </c:pt>
                <c:pt idx="17796">
                  <c:v>96898.546999999948</c:v>
                </c:pt>
                <c:pt idx="17797">
                  <c:v>96900.546999999948</c:v>
                </c:pt>
                <c:pt idx="17798">
                  <c:v>96902.546999999948</c:v>
                </c:pt>
                <c:pt idx="17799">
                  <c:v>96904.546999999948</c:v>
                </c:pt>
                <c:pt idx="17800">
                  <c:v>96906.546999999948</c:v>
                </c:pt>
                <c:pt idx="17801">
                  <c:v>96908.546999999948</c:v>
                </c:pt>
                <c:pt idx="17802">
                  <c:v>96910.546999999948</c:v>
                </c:pt>
                <c:pt idx="17803">
                  <c:v>96912.546999999948</c:v>
                </c:pt>
                <c:pt idx="17804">
                  <c:v>96914.546999999948</c:v>
                </c:pt>
                <c:pt idx="17805">
                  <c:v>96916.546999999948</c:v>
                </c:pt>
                <c:pt idx="17806">
                  <c:v>96918.546999999948</c:v>
                </c:pt>
                <c:pt idx="17807">
                  <c:v>96920.546999999948</c:v>
                </c:pt>
                <c:pt idx="17808">
                  <c:v>96922.546999999948</c:v>
                </c:pt>
                <c:pt idx="17809">
                  <c:v>96924.546999999948</c:v>
                </c:pt>
                <c:pt idx="17810">
                  <c:v>96926.546999999948</c:v>
                </c:pt>
                <c:pt idx="17811">
                  <c:v>96928.546999999948</c:v>
                </c:pt>
                <c:pt idx="17812">
                  <c:v>96930.546999999948</c:v>
                </c:pt>
                <c:pt idx="17813">
                  <c:v>96932.546999999948</c:v>
                </c:pt>
                <c:pt idx="17814">
                  <c:v>96934.546999999948</c:v>
                </c:pt>
                <c:pt idx="17815">
                  <c:v>96936.546999999948</c:v>
                </c:pt>
                <c:pt idx="17816">
                  <c:v>96938.546999999948</c:v>
                </c:pt>
                <c:pt idx="17817">
                  <c:v>96940.546999999948</c:v>
                </c:pt>
                <c:pt idx="17818">
                  <c:v>96942.546999999948</c:v>
                </c:pt>
                <c:pt idx="17819">
                  <c:v>96944.546999999948</c:v>
                </c:pt>
                <c:pt idx="17820">
                  <c:v>96946.546999999948</c:v>
                </c:pt>
                <c:pt idx="17821">
                  <c:v>96948.546999999948</c:v>
                </c:pt>
                <c:pt idx="17822">
                  <c:v>96950.546999999948</c:v>
                </c:pt>
                <c:pt idx="17823">
                  <c:v>96952.546999999948</c:v>
                </c:pt>
                <c:pt idx="17824">
                  <c:v>96954.546999999948</c:v>
                </c:pt>
                <c:pt idx="17825">
                  <c:v>96956.546999999948</c:v>
                </c:pt>
                <c:pt idx="17826">
                  <c:v>96958.546999999948</c:v>
                </c:pt>
                <c:pt idx="17827">
                  <c:v>96960.546999999948</c:v>
                </c:pt>
                <c:pt idx="17828">
                  <c:v>96962.546999999948</c:v>
                </c:pt>
                <c:pt idx="17829">
                  <c:v>96964.546999999948</c:v>
                </c:pt>
                <c:pt idx="17830">
                  <c:v>96966.546999999948</c:v>
                </c:pt>
                <c:pt idx="17831">
                  <c:v>96968.546999999948</c:v>
                </c:pt>
                <c:pt idx="17832">
                  <c:v>96970.546999999948</c:v>
                </c:pt>
                <c:pt idx="17833">
                  <c:v>96972.546999999948</c:v>
                </c:pt>
                <c:pt idx="17834">
                  <c:v>96974.546999999948</c:v>
                </c:pt>
                <c:pt idx="17835">
                  <c:v>96976.546999999948</c:v>
                </c:pt>
                <c:pt idx="17836">
                  <c:v>96978.546999999948</c:v>
                </c:pt>
                <c:pt idx="17837">
                  <c:v>96980.546999999948</c:v>
                </c:pt>
                <c:pt idx="17838">
                  <c:v>96982.546999999948</c:v>
                </c:pt>
                <c:pt idx="17839">
                  <c:v>96984.546999999948</c:v>
                </c:pt>
                <c:pt idx="17840">
                  <c:v>96986.546999999948</c:v>
                </c:pt>
                <c:pt idx="17841">
                  <c:v>96988.546999999948</c:v>
                </c:pt>
                <c:pt idx="17842">
                  <c:v>96990.546999999948</c:v>
                </c:pt>
                <c:pt idx="17843">
                  <c:v>96992.546999999948</c:v>
                </c:pt>
                <c:pt idx="17844">
                  <c:v>96994.546999999948</c:v>
                </c:pt>
                <c:pt idx="17845">
                  <c:v>96996.546999999948</c:v>
                </c:pt>
                <c:pt idx="17846">
                  <c:v>96998.546999999948</c:v>
                </c:pt>
                <c:pt idx="17847">
                  <c:v>97000.546999999948</c:v>
                </c:pt>
                <c:pt idx="17848">
                  <c:v>97002.546999999948</c:v>
                </c:pt>
                <c:pt idx="17849">
                  <c:v>97004.546999999948</c:v>
                </c:pt>
                <c:pt idx="17850">
                  <c:v>97006.546999999948</c:v>
                </c:pt>
                <c:pt idx="17851">
                  <c:v>97008.546999999948</c:v>
                </c:pt>
                <c:pt idx="17852">
                  <c:v>97010.546999999948</c:v>
                </c:pt>
                <c:pt idx="17853">
                  <c:v>97012.546999999948</c:v>
                </c:pt>
                <c:pt idx="17854">
                  <c:v>97014.546999999948</c:v>
                </c:pt>
                <c:pt idx="17855">
                  <c:v>97016.546999999948</c:v>
                </c:pt>
                <c:pt idx="17856">
                  <c:v>97018.546999999948</c:v>
                </c:pt>
                <c:pt idx="17857">
                  <c:v>97020.546999999948</c:v>
                </c:pt>
                <c:pt idx="17858">
                  <c:v>97022.546999999948</c:v>
                </c:pt>
                <c:pt idx="17859">
                  <c:v>97024.546999999948</c:v>
                </c:pt>
                <c:pt idx="17860">
                  <c:v>97026.546999999948</c:v>
                </c:pt>
                <c:pt idx="17861">
                  <c:v>97028.546999999948</c:v>
                </c:pt>
                <c:pt idx="17862">
                  <c:v>97030.546999999948</c:v>
                </c:pt>
                <c:pt idx="17863">
                  <c:v>97032.546999999948</c:v>
                </c:pt>
                <c:pt idx="17864">
                  <c:v>97034.546999999948</c:v>
                </c:pt>
                <c:pt idx="17865">
                  <c:v>97036.546999999948</c:v>
                </c:pt>
                <c:pt idx="17866">
                  <c:v>97038.546999999948</c:v>
                </c:pt>
                <c:pt idx="17867">
                  <c:v>97040.546999999948</c:v>
                </c:pt>
                <c:pt idx="17868">
                  <c:v>97042.546999999948</c:v>
                </c:pt>
                <c:pt idx="17869">
                  <c:v>97044.546999999948</c:v>
                </c:pt>
                <c:pt idx="17870">
                  <c:v>97046.546999999948</c:v>
                </c:pt>
                <c:pt idx="17871">
                  <c:v>97048.546999999948</c:v>
                </c:pt>
                <c:pt idx="17872">
                  <c:v>97050.546999999948</c:v>
                </c:pt>
                <c:pt idx="17873">
                  <c:v>97052.546999999948</c:v>
                </c:pt>
                <c:pt idx="17874">
                  <c:v>97054.546999999948</c:v>
                </c:pt>
                <c:pt idx="17875">
                  <c:v>97056.546999999948</c:v>
                </c:pt>
                <c:pt idx="17876">
                  <c:v>97058.546999999948</c:v>
                </c:pt>
                <c:pt idx="17877">
                  <c:v>97060.546999999948</c:v>
                </c:pt>
                <c:pt idx="17878">
                  <c:v>97062.546999999948</c:v>
                </c:pt>
                <c:pt idx="17879">
                  <c:v>97064.546999999948</c:v>
                </c:pt>
                <c:pt idx="17880">
                  <c:v>97066.546999999948</c:v>
                </c:pt>
                <c:pt idx="17881">
                  <c:v>97068.546999999948</c:v>
                </c:pt>
                <c:pt idx="17882">
                  <c:v>97070.546999999948</c:v>
                </c:pt>
                <c:pt idx="17883">
                  <c:v>97072.546999999948</c:v>
                </c:pt>
                <c:pt idx="17884">
                  <c:v>97074.546999999948</c:v>
                </c:pt>
                <c:pt idx="17885">
                  <c:v>97076.546999999948</c:v>
                </c:pt>
                <c:pt idx="17886">
                  <c:v>97078.546999999948</c:v>
                </c:pt>
                <c:pt idx="17887">
                  <c:v>97080.546999999948</c:v>
                </c:pt>
                <c:pt idx="17888">
                  <c:v>97082.546999999948</c:v>
                </c:pt>
                <c:pt idx="17889">
                  <c:v>97084.546999999948</c:v>
                </c:pt>
                <c:pt idx="17890">
                  <c:v>97086.546999999948</c:v>
                </c:pt>
                <c:pt idx="17891">
                  <c:v>97088.546999999948</c:v>
                </c:pt>
                <c:pt idx="17892">
                  <c:v>97090.546999999948</c:v>
                </c:pt>
                <c:pt idx="17893">
                  <c:v>97092.546999999948</c:v>
                </c:pt>
                <c:pt idx="17894">
                  <c:v>97094.546999999948</c:v>
                </c:pt>
                <c:pt idx="17895">
                  <c:v>97096.546999999948</c:v>
                </c:pt>
                <c:pt idx="17896">
                  <c:v>97098.546999999948</c:v>
                </c:pt>
                <c:pt idx="17897">
                  <c:v>97100.546999999948</c:v>
                </c:pt>
                <c:pt idx="17898">
                  <c:v>97102.546999999948</c:v>
                </c:pt>
                <c:pt idx="17899">
                  <c:v>97104.546999999948</c:v>
                </c:pt>
                <c:pt idx="17900">
                  <c:v>97106.546999999948</c:v>
                </c:pt>
                <c:pt idx="17901">
                  <c:v>97108.546999999948</c:v>
                </c:pt>
                <c:pt idx="17902">
                  <c:v>97110.546999999948</c:v>
                </c:pt>
                <c:pt idx="17903">
                  <c:v>97112.546999999948</c:v>
                </c:pt>
                <c:pt idx="17904">
                  <c:v>97114.546999999948</c:v>
                </c:pt>
                <c:pt idx="17905">
                  <c:v>97116.546999999948</c:v>
                </c:pt>
                <c:pt idx="17906">
                  <c:v>97118.546999999948</c:v>
                </c:pt>
                <c:pt idx="17907">
                  <c:v>97120.546999999948</c:v>
                </c:pt>
                <c:pt idx="17908">
                  <c:v>97122.546999999948</c:v>
                </c:pt>
                <c:pt idx="17909">
                  <c:v>97124.546999999948</c:v>
                </c:pt>
                <c:pt idx="17910">
                  <c:v>97126.546999999948</c:v>
                </c:pt>
                <c:pt idx="17911">
                  <c:v>97128.546999999948</c:v>
                </c:pt>
                <c:pt idx="17912">
                  <c:v>97130.546999999948</c:v>
                </c:pt>
                <c:pt idx="17913">
                  <c:v>97132.546999999948</c:v>
                </c:pt>
                <c:pt idx="17914">
                  <c:v>97134.546999999948</c:v>
                </c:pt>
                <c:pt idx="17915">
                  <c:v>97136.546999999948</c:v>
                </c:pt>
                <c:pt idx="17916">
                  <c:v>97138.546999999948</c:v>
                </c:pt>
                <c:pt idx="17917">
                  <c:v>97140.546999999948</c:v>
                </c:pt>
                <c:pt idx="17918">
                  <c:v>97142.546999999948</c:v>
                </c:pt>
                <c:pt idx="17919">
                  <c:v>97144.546999999948</c:v>
                </c:pt>
                <c:pt idx="17920">
                  <c:v>97146.546999999948</c:v>
                </c:pt>
                <c:pt idx="17921">
                  <c:v>97148.546999999948</c:v>
                </c:pt>
                <c:pt idx="17922">
                  <c:v>97150.546999999948</c:v>
                </c:pt>
                <c:pt idx="17923">
                  <c:v>97152.546999999948</c:v>
                </c:pt>
                <c:pt idx="17924">
                  <c:v>97154.546999999948</c:v>
                </c:pt>
                <c:pt idx="17925">
                  <c:v>97156.546999999948</c:v>
                </c:pt>
                <c:pt idx="17926">
                  <c:v>97158.546999999948</c:v>
                </c:pt>
                <c:pt idx="17927">
                  <c:v>97160.546999999948</c:v>
                </c:pt>
                <c:pt idx="17928">
                  <c:v>97162.546999999948</c:v>
                </c:pt>
                <c:pt idx="17929">
                  <c:v>97164.546999999948</c:v>
                </c:pt>
                <c:pt idx="17930">
                  <c:v>97166.546999999948</c:v>
                </c:pt>
                <c:pt idx="17931">
                  <c:v>97168.546999999948</c:v>
                </c:pt>
                <c:pt idx="17932">
                  <c:v>97170.546999999948</c:v>
                </c:pt>
                <c:pt idx="17933">
                  <c:v>97172.546999999948</c:v>
                </c:pt>
                <c:pt idx="17934">
                  <c:v>97174.546999999948</c:v>
                </c:pt>
                <c:pt idx="17935">
                  <c:v>97176.546999999948</c:v>
                </c:pt>
                <c:pt idx="17936">
                  <c:v>97178.546999999948</c:v>
                </c:pt>
                <c:pt idx="17937">
                  <c:v>97180.546999999948</c:v>
                </c:pt>
                <c:pt idx="17938">
                  <c:v>97182.546999999948</c:v>
                </c:pt>
                <c:pt idx="17939">
                  <c:v>97184.546999999948</c:v>
                </c:pt>
                <c:pt idx="17940">
                  <c:v>97186.546999999948</c:v>
                </c:pt>
                <c:pt idx="17941">
                  <c:v>97188.546999999948</c:v>
                </c:pt>
                <c:pt idx="17942">
                  <c:v>97190.546999999948</c:v>
                </c:pt>
                <c:pt idx="17943">
                  <c:v>97192.546999999948</c:v>
                </c:pt>
                <c:pt idx="17944">
                  <c:v>97194.546999999948</c:v>
                </c:pt>
                <c:pt idx="17945">
                  <c:v>97196.546999999948</c:v>
                </c:pt>
                <c:pt idx="17946">
                  <c:v>97198.546999999948</c:v>
                </c:pt>
                <c:pt idx="17947">
                  <c:v>97200.546999999948</c:v>
                </c:pt>
                <c:pt idx="17948">
                  <c:v>97202.546999999948</c:v>
                </c:pt>
                <c:pt idx="17949">
                  <c:v>97204.546999999948</c:v>
                </c:pt>
                <c:pt idx="17950">
                  <c:v>97206.546999999948</c:v>
                </c:pt>
                <c:pt idx="17951">
                  <c:v>97208.546999999948</c:v>
                </c:pt>
                <c:pt idx="17952">
                  <c:v>97210.546999999948</c:v>
                </c:pt>
                <c:pt idx="17953">
                  <c:v>97212.546999999948</c:v>
                </c:pt>
                <c:pt idx="17954">
                  <c:v>97214.546999999948</c:v>
                </c:pt>
                <c:pt idx="17955">
                  <c:v>97216.546999999948</c:v>
                </c:pt>
                <c:pt idx="17956">
                  <c:v>97218.546999999948</c:v>
                </c:pt>
                <c:pt idx="17957">
                  <c:v>97220.546999999948</c:v>
                </c:pt>
                <c:pt idx="17958">
                  <c:v>97222.546999999948</c:v>
                </c:pt>
                <c:pt idx="17959">
                  <c:v>97224.546999999948</c:v>
                </c:pt>
                <c:pt idx="17960">
                  <c:v>97226.546999999948</c:v>
                </c:pt>
                <c:pt idx="17961">
                  <c:v>97228.546999999948</c:v>
                </c:pt>
                <c:pt idx="17962">
                  <c:v>97230.546999999948</c:v>
                </c:pt>
                <c:pt idx="17963">
                  <c:v>97232.546999999948</c:v>
                </c:pt>
                <c:pt idx="17964">
                  <c:v>97234.546999999948</c:v>
                </c:pt>
                <c:pt idx="17965">
                  <c:v>97236.546999999948</c:v>
                </c:pt>
                <c:pt idx="17966">
                  <c:v>97238.546999999948</c:v>
                </c:pt>
                <c:pt idx="17967">
                  <c:v>97240.546999999948</c:v>
                </c:pt>
                <c:pt idx="17968">
                  <c:v>97242.546999999948</c:v>
                </c:pt>
                <c:pt idx="17969">
                  <c:v>97244.546999999948</c:v>
                </c:pt>
                <c:pt idx="17970">
                  <c:v>97246.546999999948</c:v>
                </c:pt>
                <c:pt idx="17971">
                  <c:v>97248.546999999948</c:v>
                </c:pt>
                <c:pt idx="17972">
                  <c:v>97250.546999999948</c:v>
                </c:pt>
                <c:pt idx="17973">
                  <c:v>97252.546999999948</c:v>
                </c:pt>
                <c:pt idx="17974">
                  <c:v>97254.546999999948</c:v>
                </c:pt>
                <c:pt idx="17975">
                  <c:v>97256.546999999948</c:v>
                </c:pt>
                <c:pt idx="17976">
                  <c:v>97258.546999999948</c:v>
                </c:pt>
                <c:pt idx="17977">
                  <c:v>97260.546999999948</c:v>
                </c:pt>
                <c:pt idx="17978">
                  <c:v>97262.546999999948</c:v>
                </c:pt>
                <c:pt idx="17979">
                  <c:v>97264.546999999948</c:v>
                </c:pt>
                <c:pt idx="17980">
                  <c:v>97266.546999999948</c:v>
                </c:pt>
                <c:pt idx="17981">
                  <c:v>97268.546999999948</c:v>
                </c:pt>
                <c:pt idx="17982">
                  <c:v>97270.546999999948</c:v>
                </c:pt>
                <c:pt idx="17983">
                  <c:v>97272.546999999948</c:v>
                </c:pt>
                <c:pt idx="17984">
                  <c:v>97274.546999999948</c:v>
                </c:pt>
                <c:pt idx="17985">
                  <c:v>97276.546999999948</c:v>
                </c:pt>
                <c:pt idx="17986">
                  <c:v>97278.546999999948</c:v>
                </c:pt>
                <c:pt idx="17987">
                  <c:v>97280.546999999948</c:v>
                </c:pt>
                <c:pt idx="17988">
                  <c:v>97282.546999999948</c:v>
                </c:pt>
                <c:pt idx="17989">
                  <c:v>97284.546999999948</c:v>
                </c:pt>
                <c:pt idx="17990">
                  <c:v>97286.546999999948</c:v>
                </c:pt>
                <c:pt idx="17991">
                  <c:v>97288.546999999948</c:v>
                </c:pt>
                <c:pt idx="17992">
                  <c:v>97290.546999999948</c:v>
                </c:pt>
                <c:pt idx="17993">
                  <c:v>97292.546999999948</c:v>
                </c:pt>
                <c:pt idx="17994">
                  <c:v>97294.546999999948</c:v>
                </c:pt>
                <c:pt idx="17995">
                  <c:v>97296.546999999948</c:v>
                </c:pt>
                <c:pt idx="17996">
                  <c:v>97298.546999999948</c:v>
                </c:pt>
                <c:pt idx="17997">
                  <c:v>97300.546999999948</c:v>
                </c:pt>
                <c:pt idx="17998">
                  <c:v>97302.546999999948</c:v>
                </c:pt>
                <c:pt idx="17999">
                  <c:v>97304.546999999948</c:v>
                </c:pt>
                <c:pt idx="18000">
                  <c:v>97306.546999999948</c:v>
                </c:pt>
                <c:pt idx="18001">
                  <c:v>97308.546999999948</c:v>
                </c:pt>
                <c:pt idx="18002">
                  <c:v>97310.546999999948</c:v>
                </c:pt>
                <c:pt idx="18003">
                  <c:v>97312.546999999948</c:v>
                </c:pt>
                <c:pt idx="18004">
                  <c:v>97314.546999999948</c:v>
                </c:pt>
                <c:pt idx="18005">
                  <c:v>97316.546999999948</c:v>
                </c:pt>
                <c:pt idx="18006">
                  <c:v>97318.546999999948</c:v>
                </c:pt>
                <c:pt idx="18007">
                  <c:v>97320.546999999948</c:v>
                </c:pt>
                <c:pt idx="18008">
                  <c:v>97322.546999999948</c:v>
                </c:pt>
                <c:pt idx="18009">
                  <c:v>97324.546999999948</c:v>
                </c:pt>
                <c:pt idx="18010">
                  <c:v>97326.546999999948</c:v>
                </c:pt>
                <c:pt idx="18011">
                  <c:v>97328.546999999948</c:v>
                </c:pt>
                <c:pt idx="18012">
                  <c:v>97330.546999999948</c:v>
                </c:pt>
                <c:pt idx="18013">
                  <c:v>97332.546999999948</c:v>
                </c:pt>
                <c:pt idx="18014">
                  <c:v>97334.546999999948</c:v>
                </c:pt>
                <c:pt idx="18015">
                  <c:v>97336.546999999948</c:v>
                </c:pt>
                <c:pt idx="18016">
                  <c:v>97338.546999999948</c:v>
                </c:pt>
                <c:pt idx="18017">
                  <c:v>97340.546999999948</c:v>
                </c:pt>
                <c:pt idx="18018">
                  <c:v>97342.546999999948</c:v>
                </c:pt>
                <c:pt idx="18019">
                  <c:v>97344.546999999948</c:v>
                </c:pt>
                <c:pt idx="18020">
                  <c:v>97346.546999999948</c:v>
                </c:pt>
                <c:pt idx="18021">
                  <c:v>97348.546999999948</c:v>
                </c:pt>
                <c:pt idx="18022">
                  <c:v>97350.546999999948</c:v>
                </c:pt>
                <c:pt idx="18023">
                  <c:v>97352.546999999948</c:v>
                </c:pt>
                <c:pt idx="18024">
                  <c:v>97354.546999999948</c:v>
                </c:pt>
                <c:pt idx="18025">
                  <c:v>97356.546999999948</c:v>
                </c:pt>
                <c:pt idx="18026">
                  <c:v>97358.546999999948</c:v>
                </c:pt>
                <c:pt idx="18027">
                  <c:v>97360.546999999948</c:v>
                </c:pt>
                <c:pt idx="18028">
                  <c:v>97362.546999999948</c:v>
                </c:pt>
                <c:pt idx="18029">
                  <c:v>97364.546999999948</c:v>
                </c:pt>
                <c:pt idx="18030">
                  <c:v>97366.546999999948</c:v>
                </c:pt>
                <c:pt idx="18031">
                  <c:v>97368.546999999948</c:v>
                </c:pt>
                <c:pt idx="18032">
                  <c:v>97370.546999999948</c:v>
                </c:pt>
                <c:pt idx="18033">
                  <c:v>97372.546999999948</c:v>
                </c:pt>
                <c:pt idx="18034">
                  <c:v>97374.546999999948</c:v>
                </c:pt>
                <c:pt idx="18035">
                  <c:v>97376.546999999948</c:v>
                </c:pt>
                <c:pt idx="18036">
                  <c:v>97378.546999999948</c:v>
                </c:pt>
                <c:pt idx="18037">
                  <c:v>97380.546999999948</c:v>
                </c:pt>
                <c:pt idx="18038">
                  <c:v>97382.546999999948</c:v>
                </c:pt>
                <c:pt idx="18039">
                  <c:v>97384.546999999948</c:v>
                </c:pt>
                <c:pt idx="18040">
                  <c:v>97386.546999999948</c:v>
                </c:pt>
                <c:pt idx="18041">
                  <c:v>97388.546999999948</c:v>
                </c:pt>
                <c:pt idx="18042">
                  <c:v>97390.546999999948</c:v>
                </c:pt>
                <c:pt idx="18043">
                  <c:v>97392.546999999948</c:v>
                </c:pt>
                <c:pt idx="18044">
                  <c:v>97394.546999999948</c:v>
                </c:pt>
                <c:pt idx="18045">
                  <c:v>97396.546999999948</c:v>
                </c:pt>
                <c:pt idx="18046">
                  <c:v>97398.546999999948</c:v>
                </c:pt>
                <c:pt idx="18047">
                  <c:v>97400.546999999948</c:v>
                </c:pt>
                <c:pt idx="18048">
                  <c:v>97402.546999999948</c:v>
                </c:pt>
                <c:pt idx="18049">
                  <c:v>97404.546999999948</c:v>
                </c:pt>
                <c:pt idx="18050">
                  <c:v>97406.546999999948</c:v>
                </c:pt>
                <c:pt idx="18051">
                  <c:v>97408.546999999948</c:v>
                </c:pt>
                <c:pt idx="18052">
                  <c:v>97410.546999999948</c:v>
                </c:pt>
                <c:pt idx="18053">
                  <c:v>97412.546999999948</c:v>
                </c:pt>
                <c:pt idx="18054">
                  <c:v>97414.546999999948</c:v>
                </c:pt>
                <c:pt idx="18055">
                  <c:v>97416.546999999948</c:v>
                </c:pt>
                <c:pt idx="18056">
                  <c:v>97418.546999999948</c:v>
                </c:pt>
                <c:pt idx="18057">
                  <c:v>97420.546999999948</c:v>
                </c:pt>
                <c:pt idx="18058">
                  <c:v>97422.546999999948</c:v>
                </c:pt>
                <c:pt idx="18059">
                  <c:v>97424.546999999948</c:v>
                </c:pt>
                <c:pt idx="18060">
                  <c:v>97426.546999999948</c:v>
                </c:pt>
                <c:pt idx="18061">
                  <c:v>97428.546999999948</c:v>
                </c:pt>
                <c:pt idx="18062">
                  <c:v>97430.546999999948</c:v>
                </c:pt>
                <c:pt idx="18063">
                  <c:v>97432.546999999948</c:v>
                </c:pt>
                <c:pt idx="18064">
                  <c:v>97434.546999999948</c:v>
                </c:pt>
                <c:pt idx="18065">
                  <c:v>97436.546999999948</c:v>
                </c:pt>
                <c:pt idx="18066">
                  <c:v>97438.546999999948</c:v>
                </c:pt>
                <c:pt idx="18067">
                  <c:v>97440.546999999948</c:v>
                </c:pt>
                <c:pt idx="18068">
                  <c:v>97442.546999999948</c:v>
                </c:pt>
                <c:pt idx="18069">
                  <c:v>97444.546999999948</c:v>
                </c:pt>
                <c:pt idx="18070">
                  <c:v>97446.546999999948</c:v>
                </c:pt>
                <c:pt idx="18071">
                  <c:v>97448.546999999948</c:v>
                </c:pt>
                <c:pt idx="18072">
                  <c:v>97450.546999999948</c:v>
                </c:pt>
                <c:pt idx="18073">
                  <c:v>97452.546999999948</c:v>
                </c:pt>
                <c:pt idx="18074">
                  <c:v>97454.546999999948</c:v>
                </c:pt>
                <c:pt idx="18075">
                  <c:v>97456.546999999948</c:v>
                </c:pt>
                <c:pt idx="18076">
                  <c:v>97458.546999999948</c:v>
                </c:pt>
                <c:pt idx="18077">
                  <c:v>97460.546999999948</c:v>
                </c:pt>
                <c:pt idx="18078">
                  <c:v>97462.546999999948</c:v>
                </c:pt>
                <c:pt idx="18079">
                  <c:v>97464.546999999948</c:v>
                </c:pt>
                <c:pt idx="18080">
                  <c:v>97466.546999999948</c:v>
                </c:pt>
                <c:pt idx="18081">
                  <c:v>97468.546999999948</c:v>
                </c:pt>
                <c:pt idx="18082">
                  <c:v>97470.546999999948</c:v>
                </c:pt>
                <c:pt idx="18083">
                  <c:v>97472.546999999948</c:v>
                </c:pt>
                <c:pt idx="18084">
                  <c:v>97474.546999999948</c:v>
                </c:pt>
                <c:pt idx="18085">
                  <c:v>97476.546999999948</c:v>
                </c:pt>
                <c:pt idx="18086">
                  <c:v>97478.546999999948</c:v>
                </c:pt>
                <c:pt idx="18087">
                  <c:v>97480.546999999948</c:v>
                </c:pt>
                <c:pt idx="18088">
                  <c:v>97482.546999999948</c:v>
                </c:pt>
                <c:pt idx="18089">
                  <c:v>97484.546999999948</c:v>
                </c:pt>
                <c:pt idx="18090">
                  <c:v>97486.546999999948</c:v>
                </c:pt>
                <c:pt idx="18091">
                  <c:v>97488.546999999948</c:v>
                </c:pt>
                <c:pt idx="18092">
                  <c:v>97490.546999999948</c:v>
                </c:pt>
                <c:pt idx="18093">
                  <c:v>97492.546999999948</c:v>
                </c:pt>
                <c:pt idx="18094">
                  <c:v>97494.546999999948</c:v>
                </c:pt>
                <c:pt idx="18095">
                  <c:v>97496.546999999948</c:v>
                </c:pt>
                <c:pt idx="18096">
                  <c:v>97498.546999999948</c:v>
                </c:pt>
                <c:pt idx="18097">
                  <c:v>97500.546999999948</c:v>
                </c:pt>
                <c:pt idx="18098">
                  <c:v>97502.546999999948</c:v>
                </c:pt>
                <c:pt idx="18099">
                  <c:v>97504.546999999948</c:v>
                </c:pt>
                <c:pt idx="18100">
                  <c:v>97506.546999999948</c:v>
                </c:pt>
                <c:pt idx="18101">
                  <c:v>97508.546999999948</c:v>
                </c:pt>
                <c:pt idx="18102">
                  <c:v>97510.546999999948</c:v>
                </c:pt>
                <c:pt idx="18103">
                  <c:v>97512.546999999948</c:v>
                </c:pt>
                <c:pt idx="18104">
                  <c:v>97514.546999999948</c:v>
                </c:pt>
                <c:pt idx="18105">
                  <c:v>97516.546999999948</c:v>
                </c:pt>
                <c:pt idx="18106">
                  <c:v>97518.546999999948</c:v>
                </c:pt>
                <c:pt idx="18107">
                  <c:v>97520.546999999948</c:v>
                </c:pt>
                <c:pt idx="18108">
                  <c:v>97522.546999999948</c:v>
                </c:pt>
                <c:pt idx="18109">
                  <c:v>97524.546999999948</c:v>
                </c:pt>
                <c:pt idx="18110">
                  <c:v>97526.546999999948</c:v>
                </c:pt>
                <c:pt idx="18111">
                  <c:v>97528.546999999948</c:v>
                </c:pt>
                <c:pt idx="18112">
                  <c:v>97530.546999999948</c:v>
                </c:pt>
                <c:pt idx="18113">
                  <c:v>97532.546999999948</c:v>
                </c:pt>
                <c:pt idx="18114">
                  <c:v>97534.546999999948</c:v>
                </c:pt>
                <c:pt idx="18115">
                  <c:v>97536.546999999948</c:v>
                </c:pt>
                <c:pt idx="18116">
                  <c:v>97538.546999999948</c:v>
                </c:pt>
                <c:pt idx="18117">
                  <c:v>97540.546999999948</c:v>
                </c:pt>
                <c:pt idx="18118">
                  <c:v>97542.546999999948</c:v>
                </c:pt>
                <c:pt idx="18119">
                  <c:v>97544.546999999948</c:v>
                </c:pt>
                <c:pt idx="18120">
                  <c:v>97546.546999999948</c:v>
                </c:pt>
                <c:pt idx="18121">
                  <c:v>97548.546999999948</c:v>
                </c:pt>
                <c:pt idx="18122">
                  <c:v>97550.546999999948</c:v>
                </c:pt>
                <c:pt idx="18123">
                  <c:v>97552.546999999948</c:v>
                </c:pt>
                <c:pt idx="18124">
                  <c:v>97554.546999999948</c:v>
                </c:pt>
                <c:pt idx="18125">
                  <c:v>97556.546999999948</c:v>
                </c:pt>
                <c:pt idx="18126">
                  <c:v>97558.546999999948</c:v>
                </c:pt>
                <c:pt idx="18127">
                  <c:v>97560.546999999948</c:v>
                </c:pt>
                <c:pt idx="18128">
                  <c:v>97562.546999999948</c:v>
                </c:pt>
                <c:pt idx="18129">
                  <c:v>97564.546999999948</c:v>
                </c:pt>
                <c:pt idx="18130">
                  <c:v>97566.546999999948</c:v>
                </c:pt>
                <c:pt idx="18131">
                  <c:v>97568.546999999948</c:v>
                </c:pt>
                <c:pt idx="18132">
                  <c:v>97570.546999999948</c:v>
                </c:pt>
                <c:pt idx="18133">
                  <c:v>97572.546999999948</c:v>
                </c:pt>
                <c:pt idx="18134">
                  <c:v>97574.546999999948</c:v>
                </c:pt>
                <c:pt idx="18135">
                  <c:v>97576.546999999948</c:v>
                </c:pt>
                <c:pt idx="18136">
                  <c:v>97578.546999999948</c:v>
                </c:pt>
                <c:pt idx="18137">
                  <c:v>97580.546999999948</c:v>
                </c:pt>
                <c:pt idx="18138">
                  <c:v>97582.546999999948</c:v>
                </c:pt>
                <c:pt idx="18139">
                  <c:v>97584.546999999948</c:v>
                </c:pt>
                <c:pt idx="18140">
                  <c:v>97586.546999999948</c:v>
                </c:pt>
                <c:pt idx="18141">
                  <c:v>97588.546999999948</c:v>
                </c:pt>
                <c:pt idx="18142">
                  <c:v>97590.546999999948</c:v>
                </c:pt>
                <c:pt idx="18143">
                  <c:v>97592.546999999948</c:v>
                </c:pt>
                <c:pt idx="18144">
                  <c:v>97594.546999999948</c:v>
                </c:pt>
                <c:pt idx="18145">
                  <c:v>97596.546999999948</c:v>
                </c:pt>
                <c:pt idx="18146">
                  <c:v>97598.546999999948</c:v>
                </c:pt>
                <c:pt idx="18147">
                  <c:v>97600.546999999948</c:v>
                </c:pt>
                <c:pt idx="18148">
                  <c:v>97602.546999999948</c:v>
                </c:pt>
                <c:pt idx="18149">
                  <c:v>97604.546999999948</c:v>
                </c:pt>
                <c:pt idx="18150">
                  <c:v>97606.546999999948</c:v>
                </c:pt>
                <c:pt idx="18151">
                  <c:v>97608.546999999948</c:v>
                </c:pt>
                <c:pt idx="18152">
                  <c:v>97610.546999999948</c:v>
                </c:pt>
                <c:pt idx="18153">
                  <c:v>97612.546999999948</c:v>
                </c:pt>
                <c:pt idx="18154">
                  <c:v>97614.546999999948</c:v>
                </c:pt>
                <c:pt idx="18155">
                  <c:v>97616.546999999948</c:v>
                </c:pt>
                <c:pt idx="18156">
                  <c:v>97618.546999999948</c:v>
                </c:pt>
                <c:pt idx="18157">
                  <c:v>97620.546999999948</c:v>
                </c:pt>
                <c:pt idx="18158">
                  <c:v>97622.546999999948</c:v>
                </c:pt>
                <c:pt idx="18159">
                  <c:v>97624.546999999948</c:v>
                </c:pt>
                <c:pt idx="18160">
                  <c:v>97626.546999999948</c:v>
                </c:pt>
                <c:pt idx="18161">
                  <c:v>97628.546999999948</c:v>
                </c:pt>
                <c:pt idx="18162">
                  <c:v>97630.546999999948</c:v>
                </c:pt>
                <c:pt idx="18163">
                  <c:v>97632.546999999948</c:v>
                </c:pt>
                <c:pt idx="18164">
                  <c:v>97634.546999999948</c:v>
                </c:pt>
                <c:pt idx="18165">
                  <c:v>97636.546999999948</c:v>
                </c:pt>
                <c:pt idx="18166">
                  <c:v>97638.546999999948</c:v>
                </c:pt>
                <c:pt idx="18167">
                  <c:v>97640.546999999948</c:v>
                </c:pt>
                <c:pt idx="18168">
                  <c:v>97642.546999999948</c:v>
                </c:pt>
                <c:pt idx="18169">
                  <c:v>97644.546999999948</c:v>
                </c:pt>
                <c:pt idx="18170">
                  <c:v>97646.546999999948</c:v>
                </c:pt>
                <c:pt idx="18171">
                  <c:v>97648.546999999948</c:v>
                </c:pt>
                <c:pt idx="18172">
                  <c:v>97650.546999999948</c:v>
                </c:pt>
                <c:pt idx="18173">
                  <c:v>97652.546999999948</c:v>
                </c:pt>
                <c:pt idx="18174">
                  <c:v>97654.546999999948</c:v>
                </c:pt>
                <c:pt idx="18175">
                  <c:v>97656.546999999948</c:v>
                </c:pt>
                <c:pt idx="18176">
                  <c:v>97658.546999999948</c:v>
                </c:pt>
                <c:pt idx="18177">
                  <c:v>97660.546999999948</c:v>
                </c:pt>
                <c:pt idx="18178">
                  <c:v>97662.546999999948</c:v>
                </c:pt>
                <c:pt idx="18179">
                  <c:v>97664.546999999948</c:v>
                </c:pt>
                <c:pt idx="18180">
                  <c:v>97666.616999999998</c:v>
                </c:pt>
                <c:pt idx="18181">
                  <c:v>97668.616999999998</c:v>
                </c:pt>
                <c:pt idx="18182">
                  <c:v>97670.616999999998</c:v>
                </c:pt>
                <c:pt idx="18183">
                  <c:v>97672.616999999998</c:v>
                </c:pt>
                <c:pt idx="18184">
                  <c:v>97674.616999999998</c:v>
                </c:pt>
                <c:pt idx="18185">
                  <c:v>97676.616999999998</c:v>
                </c:pt>
                <c:pt idx="18186">
                  <c:v>97678.616999999998</c:v>
                </c:pt>
                <c:pt idx="18187">
                  <c:v>97680.616999999998</c:v>
                </c:pt>
                <c:pt idx="18188">
                  <c:v>97682.616999999998</c:v>
                </c:pt>
                <c:pt idx="18189">
                  <c:v>97684.616999999998</c:v>
                </c:pt>
                <c:pt idx="18190">
                  <c:v>97686.616999999998</c:v>
                </c:pt>
                <c:pt idx="18191">
                  <c:v>97688.616999999998</c:v>
                </c:pt>
                <c:pt idx="18192">
                  <c:v>97690.616999999998</c:v>
                </c:pt>
                <c:pt idx="18193">
                  <c:v>97692.616999999998</c:v>
                </c:pt>
                <c:pt idx="18194">
                  <c:v>97694.616999999998</c:v>
                </c:pt>
                <c:pt idx="18195">
                  <c:v>97696.616999999998</c:v>
                </c:pt>
                <c:pt idx="18196">
                  <c:v>97698.616999999998</c:v>
                </c:pt>
                <c:pt idx="18197">
                  <c:v>97700.616999999998</c:v>
                </c:pt>
                <c:pt idx="18198">
                  <c:v>97702.616999999998</c:v>
                </c:pt>
                <c:pt idx="18199">
                  <c:v>97704.616999999998</c:v>
                </c:pt>
                <c:pt idx="18200">
                  <c:v>97706.616999999998</c:v>
                </c:pt>
                <c:pt idx="18201">
                  <c:v>97708.616999999998</c:v>
                </c:pt>
                <c:pt idx="18202">
                  <c:v>97710.616999999998</c:v>
                </c:pt>
                <c:pt idx="18203">
                  <c:v>97712.616999999998</c:v>
                </c:pt>
                <c:pt idx="18204">
                  <c:v>97714.616999999998</c:v>
                </c:pt>
                <c:pt idx="18205">
                  <c:v>97716.616999999998</c:v>
                </c:pt>
                <c:pt idx="18206">
                  <c:v>97718.616999999998</c:v>
                </c:pt>
                <c:pt idx="18207">
                  <c:v>97720.616999999998</c:v>
                </c:pt>
                <c:pt idx="18208">
                  <c:v>97722.616999999998</c:v>
                </c:pt>
                <c:pt idx="18209">
                  <c:v>97724.616999999998</c:v>
                </c:pt>
                <c:pt idx="18210">
                  <c:v>97726.616999999998</c:v>
                </c:pt>
                <c:pt idx="18211">
                  <c:v>97728.616999999998</c:v>
                </c:pt>
                <c:pt idx="18212">
                  <c:v>97730.616999999998</c:v>
                </c:pt>
                <c:pt idx="18213">
                  <c:v>97732.616999999998</c:v>
                </c:pt>
                <c:pt idx="18214">
                  <c:v>97734.616999999998</c:v>
                </c:pt>
                <c:pt idx="18215">
                  <c:v>97736.616999999998</c:v>
                </c:pt>
                <c:pt idx="18216">
                  <c:v>97738.616999999998</c:v>
                </c:pt>
                <c:pt idx="18217">
                  <c:v>97740.616999999998</c:v>
                </c:pt>
                <c:pt idx="18218">
                  <c:v>97742.616999999998</c:v>
                </c:pt>
                <c:pt idx="18219">
                  <c:v>97744.616999999998</c:v>
                </c:pt>
                <c:pt idx="18220">
                  <c:v>97746.616999999998</c:v>
                </c:pt>
                <c:pt idx="18221">
                  <c:v>97748.616999999998</c:v>
                </c:pt>
                <c:pt idx="18222">
                  <c:v>97750.616999999998</c:v>
                </c:pt>
                <c:pt idx="18223">
                  <c:v>97752.616999999998</c:v>
                </c:pt>
                <c:pt idx="18224">
                  <c:v>97754.616999999998</c:v>
                </c:pt>
                <c:pt idx="18225">
                  <c:v>97756.616999999998</c:v>
                </c:pt>
                <c:pt idx="18226">
                  <c:v>97758.616999999998</c:v>
                </c:pt>
                <c:pt idx="18227">
                  <c:v>97760.616999999998</c:v>
                </c:pt>
                <c:pt idx="18228">
                  <c:v>97762.616999999998</c:v>
                </c:pt>
                <c:pt idx="18229">
                  <c:v>97764.616999999998</c:v>
                </c:pt>
                <c:pt idx="18230">
                  <c:v>97766.616999999998</c:v>
                </c:pt>
                <c:pt idx="18231">
                  <c:v>97768.616999999998</c:v>
                </c:pt>
                <c:pt idx="18232">
                  <c:v>97770.616999999998</c:v>
                </c:pt>
                <c:pt idx="18233">
                  <c:v>97772.616999999998</c:v>
                </c:pt>
                <c:pt idx="18234">
                  <c:v>97774.616999999998</c:v>
                </c:pt>
                <c:pt idx="18235">
                  <c:v>97776.616999999998</c:v>
                </c:pt>
                <c:pt idx="18236">
                  <c:v>97778.616999999998</c:v>
                </c:pt>
                <c:pt idx="18237">
                  <c:v>97780.616999999998</c:v>
                </c:pt>
                <c:pt idx="18238">
                  <c:v>97782.616999999998</c:v>
                </c:pt>
                <c:pt idx="18239">
                  <c:v>97784.616999999998</c:v>
                </c:pt>
                <c:pt idx="18240">
                  <c:v>97786.616999999998</c:v>
                </c:pt>
                <c:pt idx="18241">
                  <c:v>97788.616999999998</c:v>
                </c:pt>
                <c:pt idx="18242">
                  <c:v>97790.616999999998</c:v>
                </c:pt>
                <c:pt idx="18243">
                  <c:v>97792.616999999998</c:v>
                </c:pt>
                <c:pt idx="18244">
                  <c:v>97794.616999999998</c:v>
                </c:pt>
                <c:pt idx="18245">
                  <c:v>97796.616999999998</c:v>
                </c:pt>
                <c:pt idx="18246">
                  <c:v>97798.616999999998</c:v>
                </c:pt>
                <c:pt idx="18247">
                  <c:v>97800.616999999998</c:v>
                </c:pt>
                <c:pt idx="18248">
                  <c:v>97802.616999999998</c:v>
                </c:pt>
                <c:pt idx="18249">
                  <c:v>97804.616999999998</c:v>
                </c:pt>
                <c:pt idx="18250">
                  <c:v>97806.616999999998</c:v>
                </c:pt>
                <c:pt idx="18251">
                  <c:v>97808.616999999998</c:v>
                </c:pt>
                <c:pt idx="18252">
                  <c:v>97810.616999999998</c:v>
                </c:pt>
                <c:pt idx="18253">
                  <c:v>97812.616999999998</c:v>
                </c:pt>
                <c:pt idx="18254">
                  <c:v>97814.616999999998</c:v>
                </c:pt>
                <c:pt idx="18255">
                  <c:v>97816.616999999998</c:v>
                </c:pt>
                <c:pt idx="18256">
                  <c:v>97818.616999999998</c:v>
                </c:pt>
                <c:pt idx="18257">
                  <c:v>97820.616999999998</c:v>
                </c:pt>
                <c:pt idx="18258">
                  <c:v>97822.616999999998</c:v>
                </c:pt>
                <c:pt idx="18259">
                  <c:v>97824.616999999998</c:v>
                </c:pt>
                <c:pt idx="18260">
                  <c:v>97826.616999999998</c:v>
                </c:pt>
                <c:pt idx="18261">
                  <c:v>97828.616999999998</c:v>
                </c:pt>
                <c:pt idx="18262">
                  <c:v>97830.616999999998</c:v>
                </c:pt>
                <c:pt idx="18263">
                  <c:v>97832.616999999998</c:v>
                </c:pt>
                <c:pt idx="18264">
                  <c:v>97834.616999999998</c:v>
                </c:pt>
                <c:pt idx="18265">
                  <c:v>97836.616999999998</c:v>
                </c:pt>
                <c:pt idx="18266">
                  <c:v>97838.616999999998</c:v>
                </c:pt>
                <c:pt idx="18267">
                  <c:v>97840.616999999998</c:v>
                </c:pt>
                <c:pt idx="18268">
                  <c:v>97842.616999999998</c:v>
                </c:pt>
                <c:pt idx="18269">
                  <c:v>97844.616999999998</c:v>
                </c:pt>
                <c:pt idx="18270">
                  <c:v>97846.616999999998</c:v>
                </c:pt>
                <c:pt idx="18271">
                  <c:v>97848.616999999998</c:v>
                </c:pt>
                <c:pt idx="18272">
                  <c:v>97850.616999999998</c:v>
                </c:pt>
                <c:pt idx="18273">
                  <c:v>97852.616999999998</c:v>
                </c:pt>
                <c:pt idx="18274">
                  <c:v>97854.616999999998</c:v>
                </c:pt>
                <c:pt idx="18275">
                  <c:v>97856.616999999998</c:v>
                </c:pt>
                <c:pt idx="18276">
                  <c:v>97858.616999999998</c:v>
                </c:pt>
                <c:pt idx="18277">
                  <c:v>97860.616999999998</c:v>
                </c:pt>
                <c:pt idx="18278">
                  <c:v>97862.616999999998</c:v>
                </c:pt>
                <c:pt idx="18279">
                  <c:v>97864.616999999998</c:v>
                </c:pt>
                <c:pt idx="18280">
                  <c:v>97866.616999999998</c:v>
                </c:pt>
                <c:pt idx="18281">
                  <c:v>97868.616999999998</c:v>
                </c:pt>
                <c:pt idx="18282">
                  <c:v>97870.616999999998</c:v>
                </c:pt>
                <c:pt idx="18283">
                  <c:v>97872.616999999998</c:v>
                </c:pt>
                <c:pt idx="18284">
                  <c:v>97874.616999999998</c:v>
                </c:pt>
                <c:pt idx="18285">
                  <c:v>97876.616999999998</c:v>
                </c:pt>
                <c:pt idx="18286">
                  <c:v>97878.616999999998</c:v>
                </c:pt>
                <c:pt idx="18287">
                  <c:v>97880.616999999998</c:v>
                </c:pt>
                <c:pt idx="18288">
                  <c:v>97882.616999999998</c:v>
                </c:pt>
                <c:pt idx="18289">
                  <c:v>97884.616999999998</c:v>
                </c:pt>
                <c:pt idx="18290">
                  <c:v>97886.616999999998</c:v>
                </c:pt>
                <c:pt idx="18291">
                  <c:v>97888.616999999998</c:v>
                </c:pt>
                <c:pt idx="18292">
                  <c:v>97890.616999999998</c:v>
                </c:pt>
                <c:pt idx="18293">
                  <c:v>97892.616999999998</c:v>
                </c:pt>
                <c:pt idx="18294">
                  <c:v>97894.616999999998</c:v>
                </c:pt>
                <c:pt idx="18295">
                  <c:v>97896.616999999998</c:v>
                </c:pt>
                <c:pt idx="18296">
                  <c:v>97898.616999999998</c:v>
                </c:pt>
                <c:pt idx="18297">
                  <c:v>97900.616999999998</c:v>
                </c:pt>
                <c:pt idx="18298">
                  <c:v>97902.616999999998</c:v>
                </c:pt>
                <c:pt idx="18299">
                  <c:v>97904.616999999998</c:v>
                </c:pt>
                <c:pt idx="18300">
                  <c:v>97906.616999999998</c:v>
                </c:pt>
                <c:pt idx="18301">
                  <c:v>97908.616999999998</c:v>
                </c:pt>
                <c:pt idx="18302">
                  <c:v>97910.616999999998</c:v>
                </c:pt>
                <c:pt idx="18303">
                  <c:v>97912.616999999998</c:v>
                </c:pt>
                <c:pt idx="18304">
                  <c:v>97914.616999999998</c:v>
                </c:pt>
                <c:pt idx="18305">
                  <c:v>97916.616999999998</c:v>
                </c:pt>
                <c:pt idx="18306">
                  <c:v>97918.616999999998</c:v>
                </c:pt>
                <c:pt idx="18307">
                  <c:v>97920.616999999998</c:v>
                </c:pt>
                <c:pt idx="18308">
                  <c:v>97922.616999999998</c:v>
                </c:pt>
                <c:pt idx="18309">
                  <c:v>97924.616999999998</c:v>
                </c:pt>
                <c:pt idx="18310">
                  <c:v>97926.616999999998</c:v>
                </c:pt>
                <c:pt idx="18311">
                  <c:v>97928.616999999998</c:v>
                </c:pt>
                <c:pt idx="18312">
                  <c:v>97930.616999999998</c:v>
                </c:pt>
                <c:pt idx="18313">
                  <c:v>97932.616999999998</c:v>
                </c:pt>
                <c:pt idx="18314">
                  <c:v>97934.616999999998</c:v>
                </c:pt>
                <c:pt idx="18315">
                  <c:v>97936.616999999998</c:v>
                </c:pt>
                <c:pt idx="18316">
                  <c:v>97938.616999999998</c:v>
                </c:pt>
                <c:pt idx="18317">
                  <c:v>97940.616999999998</c:v>
                </c:pt>
                <c:pt idx="18318">
                  <c:v>97942.616999999998</c:v>
                </c:pt>
                <c:pt idx="18319">
                  <c:v>97944.616999999998</c:v>
                </c:pt>
                <c:pt idx="18320">
                  <c:v>97946.616999999998</c:v>
                </c:pt>
                <c:pt idx="18321">
                  <c:v>97948.616999999998</c:v>
                </c:pt>
                <c:pt idx="18322">
                  <c:v>97950.616999999998</c:v>
                </c:pt>
                <c:pt idx="18323">
                  <c:v>97952.616999999998</c:v>
                </c:pt>
                <c:pt idx="18324">
                  <c:v>97954.616999999998</c:v>
                </c:pt>
                <c:pt idx="18325">
                  <c:v>97956.616999999998</c:v>
                </c:pt>
                <c:pt idx="18326">
                  <c:v>97958.616999999998</c:v>
                </c:pt>
                <c:pt idx="18327">
                  <c:v>97960.616999999998</c:v>
                </c:pt>
                <c:pt idx="18328">
                  <c:v>97962.616999999998</c:v>
                </c:pt>
                <c:pt idx="18329">
                  <c:v>97964.616999999998</c:v>
                </c:pt>
                <c:pt idx="18330">
                  <c:v>97966.616999999998</c:v>
                </c:pt>
                <c:pt idx="18331">
                  <c:v>97968.616999999998</c:v>
                </c:pt>
                <c:pt idx="18332">
                  <c:v>97970.616999999998</c:v>
                </c:pt>
                <c:pt idx="18333">
                  <c:v>97972.616999999998</c:v>
                </c:pt>
                <c:pt idx="18334">
                  <c:v>97974.616999999998</c:v>
                </c:pt>
                <c:pt idx="18335">
                  <c:v>97976.616999999998</c:v>
                </c:pt>
                <c:pt idx="18336">
                  <c:v>97978.616999999998</c:v>
                </c:pt>
                <c:pt idx="18337">
                  <c:v>97980.616999999998</c:v>
                </c:pt>
                <c:pt idx="18338">
                  <c:v>97982.616999999998</c:v>
                </c:pt>
                <c:pt idx="18339">
                  <c:v>97984.616999999998</c:v>
                </c:pt>
                <c:pt idx="18340">
                  <c:v>97986.616999999998</c:v>
                </c:pt>
                <c:pt idx="18341">
                  <c:v>97988.616999999998</c:v>
                </c:pt>
                <c:pt idx="18342">
                  <c:v>97990.616999999998</c:v>
                </c:pt>
                <c:pt idx="18343">
                  <c:v>97992.616999999998</c:v>
                </c:pt>
                <c:pt idx="18344">
                  <c:v>97994.616999999998</c:v>
                </c:pt>
                <c:pt idx="18345">
                  <c:v>97996.616999999998</c:v>
                </c:pt>
                <c:pt idx="18346">
                  <c:v>97998.616999999998</c:v>
                </c:pt>
                <c:pt idx="18347">
                  <c:v>98000.616999999998</c:v>
                </c:pt>
                <c:pt idx="18348">
                  <c:v>98002.616999999998</c:v>
                </c:pt>
                <c:pt idx="18349">
                  <c:v>98004.616999999998</c:v>
                </c:pt>
                <c:pt idx="18350">
                  <c:v>98006.616999999998</c:v>
                </c:pt>
                <c:pt idx="18351">
                  <c:v>98008.616999999998</c:v>
                </c:pt>
                <c:pt idx="18352">
                  <c:v>98010.616999999998</c:v>
                </c:pt>
                <c:pt idx="18353">
                  <c:v>98012.616999999998</c:v>
                </c:pt>
                <c:pt idx="18354">
                  <c:v>98014.616999999998</c:v>
                </c:pt>
                <c:pt idx="18355">
                  <c:v>98016.616999999998</c:v>
                </c:pt>
                <c:pt idx="18356">
                  <c:v>98018.616999999998</c:v>
                </c:pt>
                <c:pt idx="18357">
                  <c:v>98020.616999999998</c:v>
                </c:pt>
                <c:pt idx="18358">
                  <c:v>98022.616999999998</c:v>
                </c:pt>
                <c:pt idx="18359">
                  <c:v>98024.616999999998</c:v>
                </c:pt>
                <c:pt idx="18360">
                  <c:v>98026.616999999998</c:v>
                </c:pt>
                <c:pt idx="18361">
                  <c:v>98028.616999999998</c:v>
                </c:pt>
                <c:pt idx="18362">
                  <c:v>98030.616999999998</c:v>
                </c:pt>
                <c:pt idx="18363">
                  <c:v>98032.616999999998</c:v>
                </c:pt>
                <c:pt idx="18364">
                  <c:v>98034.616999999998</c:v>
                </c:pt>
                <c:pt idx="18365">
                  <c:v>98036.616999999998</c:v>
                </c:pt>
                <c:pt idx="18366">
                  <c:v>98038.616999999998</c:v>
                </c:pt>
                <c:pt idx="18367">
                  <c:v>98040.616999999998</c:v>
                </c:pt>
                <c:pt idx="18368">
                  <c:v>98042.616999999998</c:v>
                </c:pt>
                <c:pt idx="18369">
                  <c:v>98044.616999999998</c:v>
                </c:pt>
                <c:pt idx="18370">
                  <c:v>98046.616999999998</c:v>
                </c:pt>
                <c:pt idx="18371">
                  <c:v>98048.616999999998</c:v>
                </c:pt>
                <c:pt idx="18372">
                  <c:v>98050.616999999998</c:v>
                </c:pt>
                <c:pt idx="18373">
                  <c:v>98052.616999999998</c:v>
                </c:pt>
                <c:pt idx="18374">
                  <c:v>98054.616999999998</c:v>
                </c:pt>
                <c:pt idx="18375">
                  <c:v>98056.616999999998</c:v>
                </c:pt>
                <c:pt idx="18376">
                  <c:v>98058.616999999998</c:v>
                </c:pt>
                <c:pt idx="18377">
                  <c:v>98060.616999999998</c:v>
                </c:pt>
                <c:pt idx="18378">
                  <c:v>98062.616999999998</c:v>
                </c:pt>
                <c:pt idx="18379">
                  <c:v>98064.616999999998</c:v>
                </c:pt>
                <c:pt idx="18380">
                  <c:v>98066.616999999998</c:v>
                </c:pt>
                <c:pt idx="18381">
                  <c:v>98068.616999999998</c:v>
                </c:pt>
                <c:pt idx="18382">
                  <c:v>98070.616999999998</c:v>
                </c:pt>
                <c:pt idx="18383">
                  <c:v>98072.616999999998</c:v>
                </c:pt>
                <c:pt idx="18384">
                  <c:v>98074.616999999998</c:v>
                </c:pt>
                <c:pt idx="18385">
                  <c:v>98076.616999999998</c:v>
                </c:pt>
                <c:pt idx="18386">
                  <c:v>98078.616999999998</c:v>
                </c:pt>
                <c:pt idx="18387">
                  <c:v>98080.616999999998</c:v>
                </c:pt>
                <c:pt idx="18388">
                  <c:v>98082.616999999998</c:v>
                </c:pt>
                <c:pt idx="18389">
                  <c:v>98084.616999999998</c:v>
                </c:pt>
                <c:pt idx="18390">
                  <c:v>98086.616999999998</c:v>
                </c:pt>
                <c:pt idx="18391">
                  <c:v>98088.616999999998</c:v>
                </c:pt>
                <c:pt idx="18392">
                  <c:v>98090.616999999998</c:v>
                </c:pt>
                <c:pt idx="18393">
                  <c:v>98092.616999999998</c:v>
                </c:pt>
                <c:pt idx="18394">
                  <c:v>98094.616999999998</c:v>
                </c:pt>
                <c:pt idx="18395">
                  <c:v>98096.616999999998</c:v>
                </c:pt>
                <c:pt idx="18396">
                  <c:v>98098.616999999998</c:v>
                </c:pt>
                <c:pt idx="18397">
                  <c:v>98100.616999999998</c:v>
                </c:pt>
                <c:pt idx="18398">
                  <c:v>98102.616999999998</c:v>
                </c:pt>
                <c:pt idx="18399">
                  <c:v>98104.616999999998</c:v>
                </c:pt>
                <c:pt idx="18400">
                  <c:v>98106.616999999998</c:v>
                </c:pt>
                <c:pt idx="18401">
                  <c:v>98108.616999999998</c:v>
                </c:pt>
                <c:pt idx="18402">
                  <c:v>98110.616999999998</c:v>
                </c:pt>
                <c:pt idx="18403">
                  <c:v>98112.616999999998</c:v>
                </c:pt>
                <c:pt idx="18404">
                  <c:v>98114.616999999998</c:v>
                </c:pt>
                <c:pt idx="18405">
                  <c:v>98116.616999999998</c:v>
                </c:pt>
                <c:pt idx="18406">
                  <c:v>98118.616999999998</c:v>
                </c:pt>
                <c:pt idx="18407">
                  <c:v>98120.616999999998</c:v>
                </c:pt>
                <c:pt idx="18408">
                  <c:v>98122.616999999998</c:v>
                </c:pt>
                <c:pt idx="18409">
                  <c:v>98124.616999999998</c:v>
                </c:pt>
                <c:pt idx="18410">
                  <c:v>98126.616999999998</c:v>
                </c:pt>
                <c:pt idx="18411">
                  <c:v>98128.616999999998</c:v>
                </c:pt>
                <c:pt idx="18412">
                  <c:v>98130.616999999998</c:v>
                </c:pt>
                <c:pt idx="18413">
                  <c:v>98132.616999999998</c:v>
                </c:pt>
                <c:pt idx="18414">
                  <c:v>98134.616999999998</c:v>
                </c:pt>
                <c:pt idx="18415">
                  <c:v>98136.616999999998</c:v>
                </c:pt>
                <c:pt idx="18416">
                  <c:v>98138.616999999998</c:v>
                </c:pt>
                <c:pt idx="18417">
                  <c:v>98140.616999999998</c:v>
                </c:pt>
                <c:pt idx="18418">
                  <c:v>98142.616999999998</c:v>
                </c:pt>
                <c:pt idx="18419">
                  <c:v>98144.616999999998</c:v>
                </c:pt>
                <c:pt idx="18420">
                  <c:v>98146.616999999998</c:v>
                </c:pt>
                <c:pt idx="18421">
                  <c:v>98148.616999999998</c:v>
                </c:pt>
                <c:pt idx="18422">
                  <c:v>98150.616999999998</c:v>
                </c:pt>
                <c:pt idx="18423">
                  <c:v>98152.616999999998</c:v>
                </c:pt>
                <c:pt idx="18424">
                  <c:v>98154.616999999998</c:v>
                </c:pt>
                <c:pt idx="18425">
                  <c:v>98156.616999999998</c:v>
                </c:pt>
                <c:pt idx="18426">
                  <c:v>98158.616999999998</c:v>
                </c:pt>
                <c:pt idx="18427">
                  <c:v>98160.616999999998</c:v>
                </c:pt>
                <c:pt idx="18428">
                  <c:v>98162.616999999998</c:v>
                </c:pt>
                <c:pt idx="18429">
                  <c:v>98164.616999999998</c:v>
                </c:pt>
                <c:pt idx="18430">
                  <c:v>98166.616999999998</c:v>
                </c:pt>
                <c:pt idx="18431">
                  <c:v>98168.616999999998</c:v>
                </c:pt>
                <c:pt idx="18432">
                  <c:v>98170.616999999998</c:v>
                </c:pt>
                <c:pt idx="18433">
                  <c:v>98172.616999999998</c:v>
                </c:pt>
                <c:pt idx="18434">
                  <c:v>98174.616999999998</c:v>
                </c:pt>
                <c:pt idx="18435">
                  <c:v>98176.616999999998</c:v>
                </c:pt>
                <c:pt idx="18436">
                  <c:v>98178.616999999998</c:v>
                </c:pt>
                <c:pt idx="18437">
                  <c:v>98180.616999999998</c:v>
                </c:pt>
                <c:pt idx="18438">
                  <c:v>98182.616999999998</c:v>
                </c:pt>
                <c:pt idx="18439">
                  <c:v>98184.616999999998</c:v>
                </c:pt>
                <c:pt idx="18440">
                  <c:v>98186.616999999998</c:v>
                </c:pt>
                <c:pt idx="18441">
                  <c:v>98188.616999999998</c:v>
                </c:pt>
                <c:pt idx="18442">
                  <c:v>98190.616999999998</c:v>
                </c:pt>
                <c:pt idx="18443">
                  <c:v>98192.616999999998</c:v>
                </c:pt>
                <c:pt idx="18444">
                  <c:v>98194.616999999998</c:v>
                </c:pt>
                <c:pt idx="18445">
                  <c:v>98196.616999999998</c:v>
                </c:pt>
                <c:pt idx="18446">
                  <c:v>98198.616999999998</c:v>
                </c:pt>
                <c:pt idx="18447">
                  <c:v>98200.616999999998</c:v>
                </c:pt>
                <c:pt idx="18448">
                  <c:v>98202.616999999998</c:v>
                </c:pt>
                <c:pt idx="18449">
                  <c:v>98204.616999999998</c:v>
                </c:pt>
                <c:pt idx="18450">
                  <c:v>98206.616999999998</c:v>
                </c:pt>
                <c:pt idx="18451">
                  <c:v>98208.616999999998</c:v>
                </c:pt>
                <c:pt idx="18452">
                  <c:v>98210.616999999998</c:v>
                </c:pt>
                <c:pt idx="18453">
                  <c:v>98212.616999999998</c:v>
                </c:pt>
                <c:pt idx="18454">
                  <c:v>98214.616999999998</c:v>
                </c:pt>
                <c:pt idx="18455">
                  <c:v>98216.616999999998</c:v>
                </c:pt>
                <c:pt idx="18456">
                  <c:v>98218.616999999998</c:v>
                </c:pt>
                <c:pt idx="18457">
                  <c:v>98220.616999999998</c:v>
                </c:pt>
                <c:pt idx="18458">
                  <c:v>98222.616999999998</c:v>
                </c:pt>
                <c:pt idx="18459">
                  <c:v>98224.616999999998</c:v>
                </c:pt>
                <c:pt idx="18460">
                  <c:v>98226.616999999998</c:v>
                </c:pt>
                <c:pt idx="18461">
                  <c:v>98228.616999999998</c:v>
                </c:pt>
                <c:pt idx="18462">
                  <c:v>98230.616999999998</c:v>
                </c:pt>
                <c:pt idx="18463">
                  <c:v>98232.616999999998</c:v>
                </c:pt>
                <c:pt idx="18464">
                  <c:v>98234.616999999998</c:v>
                </c:pt>
                <c:pt idx="18465">
                  <c:v>98236.616999999998</c:v>
                </c:pt>
                <c:pt idx="18466">
                  <c:v>98238.616999999998</c:v>
                </c:pt>
                <c:pt idx="18467">
                  <c:v>98240.616999999998</c:v>
                </c:pt>
                <c:pt idx="18468">
                  <c:v>98242.616999999998</c:v>
                </c:pt>
                <c:pt idx="18469">
                  <c:v>98244.616999999998</c:v>
                </c:pt>
                <c:pt idx="18470">
                  <c:v>98246.616999999998</c:v>
                </c:pt>
                <c:pt idx="18471">
                  <c:v>98248.616999999998</c:v>
                </c:pt>
                <c:pt idx="18472">
                  <c:v>98250.616999999998</c:v>
                </c:pt>
                <c:pt idx="18473">
                  <c:v>98252.616999999998</c:v>
                </c:pt>
                <c:pt idx="18474">
                  <c:v>98254.616999999998</c:v>
                </c:pt>
                <c:pt idx="18475">
                  <c:v>98256.616999999998</c:v>
                </c:pt>
                <c:pt idx="18476">
                  <c:v>98258.616999999998</c:v>
                </c:pt>
                <c:pt idx="18477">
                  <c:v>98260.616999999998</c:v>
                </c:pt>
                <c:pt idx="18478">
                  <c:v>98262.616999999998</c:v>
                </c:pt>
                <c:pt idx="18479">
                  <c:v>98264.616999999998</c:v>
                </c:pt>
                <c:pt idx="18480">
                  <c:v>98266.616999999998</c:v>
                </c:pt>
                <c:pt idx="18481">
                  <c:v>98268.616999999998</c:v>
                </c:pt>
                <c:pt idx="18482">
                  <c:v>98270.616999999998</c:v>
                </c:pt>
                <c:pt idx="18483">
                  <c:v>98272.616999999998</c:v>
                </c:pt>
                <c:pt idx="18484">
                  <c:v>98274.616999999998</c:v>
                </c:pt>
                <c:pt idx="18485">
                  <c:v>98276.616999999998</c:v>
                </c:pt>
                <c:pt idx="18486">
                  <c:v>98278.616999999998</c:v>
                </c:pt>
                <c:pt idx="18487">
                  <c:v>98280.616999999998</c:v>
                </c:pt>
                <c:pt idx="18488">
                  <c:v>98282.616999999998</c:v>
                </c:pt>
                <c:pt idx="18489">
                  <c:v>98284.616999999998</c:v>
                </c:pt>
                <c:pt idx="18490">
                  <c:v>98286.616999999998</c:v>
                </c:pt>
                <c:pt idx="18491">
                  <c:v>98288.616999999998</c:v>
                </c:pt>
                <c:pt idx="18492">
                  <c:v>98290.616999999998</c:v>
                </c:pt>
                <c:pt idx="18493">
                  <c:v>98292.616999999998</c:v>
                </c:pt>
                <c:pt idx="18494">
                  <c:v>98294.616999999998</c:v>
                </c:pt>
                <c:pt idx="18495">
                  <c:v>98296.616999999998</c:v>
                </c:pt>
                <c:pt idx="18496">
                  <c:v>98298.616999999998</c:v>
                </c:pt>
                <c:pt idx="18497">
                  <c:v>98300.616999999998</c:v>
                </c:pt>
                <c:pt idx="18498">
                  <c:v>98302.616999999998</c:v>
                </c:pt>
                <c:pt idx="18499">
                  <c:v>98304.616999999998</c:v>
                </c:pt>
                <c:pt idx="18500">
                  <c:v>98306.616999999998</c:v>
                </c:pt>
                <c:pt idx="18501">
                  <c:v>98308.616999999998</c:v>
                </c:pt>
                <c:pt idx="18502">
                  <c:v>98310.616999999998</c:v>
                </c:pt>
                <c:pt idx="18503">
                  <c:v>98312.616999999998</c:v>
                </c:pt>
                <c:pt idx="18504">
                  <c:v>98314.616999999998</c:v>
                </c:pt>
                <c:pt idx="18505">
                  <c:v>98316.616999999998</c:v>
                </c:pt>
                <c:pt idx="18506">
                  <c:v>98318.616999999998</c:v>
                </c:pt>
                <c:pt idx="18507">
                  <c:v>98320.616999999998</c:v>
                </c:pt>
                <c:pt idx="18508">
                  <c:v>98322.616999999998</c:v>
                </c:pt>
                <c:pt idx="18509">
                  <c:v>98324.616999999998</c:v>
                </c:pt>
                <c:pt idx="18510">
                  <c:v>98326.616999999998</c:v>
                </c:pt>
                <c:pt idx="18511">
                  <c:v>98328.616999999998</c:v>
                </c:pt>
                <c:pt idx="18512">
                  <c:v>98330.616999999998</c:v>
                </c:pt>
                <c:pt idx="18513">
                  <c:v>98332.616999999998</c:v>
                </c:pt>
                <c:pt idx="18514">
                  <c:v>98334.616999999998</c:v>
                </c:pt>
                <c:pt idx="18515">
                  <c:v>98336.616999999998</c:v>
                </c:pt>
                <c:pt idx="18516">
                  <c:v>98338.616999999998</c:v>
                </c:pt>
                <c:pt idx="18517">
                  <c:v>98340.616999999998</c:v>
                </c:pt>
                <c:pt idx="18518">
                  <c:v>98342.616999999998</c:v>
                </c:pt>
                <c:pt idx="18519">
                  <c:v>98344.616999999998</c:v>
                </c:pt>
                <c:pt idx="18520">
                  <c:v>98346.616999999998</c:v>
                </c:pt>
                <c:pt idx="18521">
                  <c:v>98348.616999999998</c:v>
                </c:pt>
                <c:pt idx="18522">
                  <c:v>98350.616999999998</c:v>
                </c:pt>
                <c:pt idx="18523">
                  <c:v>98352.616999999998</c:v>
                </c:pt>
                <c:pt idx="18524">
                  <c:v>98354.616999999998</c:v>
                </c:pt>
                <c:pt idx="18525">
                  <c:v>98356.616999999998</c:v>
                </c:pt>
                <c:pt idx="18526">
                  <c:v>98358.616999999998</c:v>
                </c:pt>
                <c:pt idx="18527">
                  <c:v>98360.616999999998</c:v>
                </c:pt>
                <c:pt idx="18528">
                  <c:v>98362.616999999998</c:v>
                </c:pt>
                <c:pt idx="18529">
                  <c:v>98364.616999999998</c:v>
                </c:pt>
                <c:pt idx="18530">
                  <c:v>98366.616999999998</c:v>
                </c:pt>
                <c:pt idx="18531">
                  <c:v>98368.616999999998</c:v>
                </c:pt>
                <c:pt idx="18532">
                  <c:v>98370.616999999998</c:v>
                </c:pt>
                <c:pt idx="18533">
                  <c:v>98372.616999999998</c:v>
                </c:pt>
                <c:pt idx="18534">
                  <c:v>98374.616999999998</c:v>
                </c:pt>
                <c:pt idx="18535">
                  <c:v>98376.616999999998</c:v>
                </c:pt>
                <c:pt idx="18536">
                  <c:v>98378.616999999998</c:v>
                </c:pt>
                <c:pt idx="18537">
                  <c:v>98380.616999999998</c:v>
                </c:pt>
                <c:pt idx="18538">
                  <c:v>98382.616999999998</c:v>
                </c:pt>
                <c:pt idx="18539">
                  <c:v>98384.616999999998</c:v>
                </c:pt>
                <c:pt idx="18540">
                  <c:v>98386.616999999998</c:v>
                </c:pt>
                <c:pt idx="18541">
                  <c:v>98388.616999999998</c:v>
                </c:pt>
                <c:pt idx="18542">
                  <c:v>98390.616999999998</c:v>
                </c:pt>
                <c:pt idx="18543">
                  <c:v>98392.616999999998</c:v>
                </c:pt>
                <c:pt idx="18544">
                  <c:v>98394.616999999998</c:v>
                </c:pt>
                <c:pt idx="18545">
                  <c:v>98396.616999999998</c:v>
                </c:pt>
                <c:pt idx="18546">
                  <c:v>98398.616999999998</c:v>
                </c:pt>
                <c:pt idx="18547">
                  <c:v>98400.616999999998</c:v>
                </c:pt>
                <c:pt idx="18548">
                  <c:v>98402.616999999998</c:v>
                </c:pt>
                <c:pt idx="18549">
                  <c:v>98404.616999999998</c:v>
                </c:pt>
                <c:pt idx="18550">
                  <c:v>98406.616999999998</c:v>
                </c:pt>
                <c:pt idx="18551">
                  <c:v>98408.616999999998</c:v>
                </c:pt>
                <c:pt idx="18552">
                  <c:v>98410.616999999998</c:v>
                </c:pt>
                <c:pt idx="18553">
                  <c:v>98412.616999999998</c:v>
                </c:pt>
                <c:pt idx="18554">
                  <c:v>98414.616999999998</c:v>
                </c:pt>
                <c:pt idx="18555">
                  <c:v>98416.616999999998</c:v>
                </c:pt>
                <c:pt idx="18556">
                  <c:v>98418.616999999998</c:v>
                </c:pt>
                <c:pt idx="18557">
                  <c:v>98420.616999999998</c:v>
                </c:pt>
                <c:pt idx="18558">
                  <c:v>98422.616999999998</c:v>
                </c:pt>
                <c:pt idx="18559">
                  <c:v>98424.616999999998</c:v>
                </c:pt>
                <c:pt idx="18560">
                  <c:v>98426.616999999998</c:v>
                </c:pt>
                <c:pt idx="18561">
                  <c:v>98428.616999999998</c:v>
                </c:pt>
                <c:pt idx="18562">
                  <c:v>98430.616999999998</c:v>
                </c:pt>
                <c:pt idx="18563">
                  <c:v>98432.616999999998</c:v>
                </c:pt>
                <c:pt idx="18564">
                  <c:v>98434.616999999998</c:v>
                </c:pt>
                <c:pt idx="18565">
                  <c:v>98436.616999999998</c:v>
                </c:pt>
                <c:pt idx="18566">
                  <c:v>98438.616999999998</c:v>
                </c:pt>
                <c:pt idx="18567">
                  <c:v>98440.616999999998</c:v>
                </c:pt>
                <c:pt idx="18568">
                  <c:v>98442.616999999998</c:v>
                </c:pt>
                <c:pt idx="18569">
                  <c:v>98444.616999999998</c:v>
                </c:pt>
                <c:pt idx="18570">
                  <c:v>98446.616999999998</c:v>
                </c:pt>
                <c:pt idx="18571">
                  <c:v>98448.616999999998</c:v>
                </c:pt>
                <c:pt idx="18572">
                  <c:v>98450.616999999998</c:v>
                </c:pt>
                <c:pt idx="18573">
                  <c:v>98452.616999999998</c:v>
                </c:pt>
                <c:pt idx="18574">
                  <c:v>98454.616999999998</c:v>
                </c:pt>
                <c:pt idx="18575">
                  <c:v>98456.616999999998</c:v>
                </c:pt>
                <c:pt idx="18576">
                  <c:v>98458.616999999998</c:v>
                </c:pt>
                <c:pt idx="18577">
                  <c:v>98460.616999999998</c:v>
                </c:pt>
                <c:pt idx="18578">
                  <c:v>98462.616999999998</c:v>
                </c:pt>
                <c:pt idx="18579">
                  <c:v>98464.616999999998</c:v>
                </c:pt>
                <c:pt idx="18580">
                  <c:v>98466.616999999998</c:v>
                </c:pt>
                <c:pt idx="18581">
                  <c:v>98468.616999999998</c:v>
                </c:pt>
                <c:pt idx="18582">
                  <c:v>98470.616999999998</c:v>
                </c:pt>
                <c:pt idx="18583">
                  <c:v>98472.616999999998</c:v>
                </c:pt>
                <c:pt idx="18584">
                  <c:v>98474.616999999998</c:v>
                </c:pt>
                <c:pt idx="18585">
                  <c:v>98476.616999999998</c:v>
                </c:pt>
                <c:pt idx="18586">
                  <c:v>98478.616999999998</c:v>
                </c:pt>
                <c:pt idx="18587">
                  <c:v>98480.616999999998</c:v>
                </c:pt>
                <c:pt idx="18588">
                  <c:v>98482.616999999998</c:v>
                </c:pt>
                <c:pt idx="18589">
                  <c:v>98484.616999999998</c:v>
                </c:pt>
                <c:pt idx="18590">
                  <c:v>98486.616999999998</c:v>
                </c:pt>
                <c:pt idx="18591">
                  <c:v>98488.616999999998</c:v>
                </c:pt>
                <c:pt idx="18592">
                  <c:v>98490.616999999998</c:v>
                </c:pt>
                <c:pt idx="18593">
                  <c:v>98492.616999999998</c:v>
                </c:pt>
                <c:pt idx="18594">
                  <c:v>98494.616999999998</c:v>
                </c:pt>
                <c:pt idx="18595">
                  <c:v>98496.616999999998</c:v>
                </c:pt>
                <c:pt idx="18596">
                  <c:v>98498.616999999998</c:v>
                </c:pt>
                <c:pt idx="18597">
                  <c:v>98500.616999999998</c:v>
                </c:pt>
                <c:pt idx="18598">
                  <c:v>98502.616999999998</c:v>
                </c:pt>
                <c:pt idx="18599">
                  <c:v>98504.616999999998</c:v>
                </c:pt>
                <c:pt idx="18600">
                  <c:v>98506.616999999998</c:v>
                </c:pt>
                <c:pt idx="18601">
                  <c:v>98508.616999999998</c:v>
                </c:pt>
                <c:pt idx="18602">
                  <c:v>98510.616999999998</c:v>
                </c:pt>
                <c:pt idx="18603">
                  <c:v>98512.616999999998</c:v>
                </c:pt>
                <c:pt idx="18604">
                  <c:v>98514.616999999998</c:v>
                </c:pt>
                <c:pt idx="18605">
                  <c:v>98516.616999999998</c:v>
                </c:pt>
                <c:pt idx="18606">
                  <c:v>98518.616999999998</c:v>
                </c:pt>
                <c:pt idx="18607">
                  <c:v>98520.616999999998</c:v>
                </c:pt>
                <c:pt idx="18608">
                  <c:v>98522.616999999998</c:v>
                </c:pt>
                <c:pt idx="18609">
                  <c:v>98524.616999999998</c:v>
                </c:pt>
                <c:pt idx="18610">
                  <c:v>98526.616999999998</c:v>
                </c:pt>
                <c:pt idx="18611">
                  <c:v>98528.616999999998</c:v>
                </c:pt>
                <c:pt idx="18612">
                  <c:v>98530.616999999998</c:v>
                </c:pt>
                <c:pt idx="18613">
                  <c:v>98532.616999999998</c:v>
                </c:pt>
                <c:pt idx="18614">
                  <c:v>98534.616999999998</c:v>
                </c:pt>
                <c:pt idx="18615">
                  <c:v>98536.616999999998</c:v>
                </c:pt>
                <c:pt idx="18616">
                  <c:v>98538.616999999998</c:v>
                </c:pt>
                <c:pt idx="18617">
                  <c:v>98540.616999999998</c:v>
                </c:pt>
                <c:pt idx="18618">
                  <c:v>98542.616999999998</c:v>
                </c:pt>
                <c:pt idx="18619">
                  <c:v>98544.616999999998</c:v>
                </c:pt>
                <c:pt idx="18620">
                  <c:v>98546.616999999998</c:v>
                </c:pt>
                <c:pt idx="18621">
                  <c:v>98548.616999999998</c:v>
                </c:pt>
                <c:pt idx="18622">
                  <c:v>98550.616999999998</c:v>
                </c:pt>
                <c:pt idx="18623">
                  <c:v>98552.616999999998</c:v>
                </c:pt>
                <c:pt idx="18624">
                  <c:v>98554.616999999998</c:v>
                </c:pt>
                <c:pt idx="18625">
                  <c:v>98556.616999999998</c:v>
                </c:pt>
                <c:pt idx="18626">
                  <c:v>98558.616999999998</c:v>
                </c:pt>
                <c:pt idx="18627">
                  <c:v>98560.616999999998</c:v>
                </c:pt>
                <c:pt idx="18628">
                  <c:v>98562.616999999998</c:v>
                </c:pt>
                <c:pt idx="18629">
                  <c:v>98564.616999999998</c:v>
                </c:pt>
                <c:pt idx="18630">
                  <c:v>98566.616999999998</c:v>
                </c:pt>
                <c:pt idx="18631">
                  <c:v>98568.616999999998</c:v>
                </c:pt>
                <c:pt idx="18632">
                  <c:v>98570.616999999998</c:v>
                </c:pt>
                <c:pt idx="18633">
                  <c:v>98572.616999999998</c:v>
                </c:pt>
                <c:pt idx="18634">
                  <c:v>98574.616999999998</c:v>
                </c:pt>
                <c:pt idx="18635">
                  <c:v>98576.616999999998</c:v>
                </c:pt>
                <c:pt idx="18636">
                  <c:v>98578.616999999998</c:v>
                </c:pt>
                <c:pt idx="18637">
                  <c:v>98580.616999999998</c:v>
                </c:pt>
                <c:pt idx="18638">
                  <c:v>98582.616999999998</c:v>
                </c:pt>
                <c:pt idx="18639">
                  <c:v>98584.616999999998</c:v>
                </c:pt>
                <c:pt idx="18640">
                  <c:v>98586.616999999998</c:v>
                </c:pt>
                <c:pt idx="18641">
                  <c:v>98588.616999999998</c:v>
                </c:pt>
                <c:pt idx="18642">
                  <c:v>98590.616999999998</c:v>
                </c:pt>
                <c:pt idx="18643">
                  <c:v>98592.616999999998</c:v>
                </c:pt>
                <c:pt idx="18644">
                  <c:v>98594.616999999998</c:v>
                </c:pt>
                <c:pt idx="18645">
                  <c:v>98596.616999999998</c:v>
                </c:pt>
                <c:pt idx="18646">
                  <c:v>98598.616999999998</c:v>
                </c:pt>
                <c:pt idx="18647">
                  <c:v>98600.616999999998</c:v>
                </c:pt>
                <c:pt idx="18648">
                  <c:v>98602.616999999998</c:v>
                </c:pt>
                <c:pt idx="18649">
                  <c:v>98604.616999999998</c:v>
                </c:pt>
                <c:pt idx="18650">
                  <c:v>98634.515999999989</c:v>
                </c:pt>
                <c:pt idx="18651">
                  <c:v>98636.515999999989</c:v>
                </c:pt>
                <c:pt idx="18652">
                  <c:v>98638.515999999989</c:v>
                </c:pt>
                <c:pt idx="18653">
                  <c:v>98640.515999999989</c:v>
                </c:pt>
                <c:pt idx="18654">
                  <c:v>98642.515999999989</c:v>
                </c:pt>
                <c:pt idx="18655">
                  <c:v>98644.515999999989</c:v>
                </c:pt>
                <c:pt idx="18656">
                  <c:v>98646.515999999989</c:v>
                </c:pt>
                <c:pt idx="18657">
                  <c:v>98648.515999999989</c:v>
                </c:pt>
                <c:pt idx="18658">
                  <c:v>98650.515999999989</c:v>
                </c:pt>
                <c:pt idx="18659">
                  <c:v>98652.515999999989</c:v>
                </c:pt>
                <c:pt idx="18660">
                  <c:v>98654.515999999989</c:v>
                </c:pt>
                <c:pt idx="18661">
                  <c:v>98656.515999999989</c:v>
                </c:pt>
                <c:pt idx="18662">
                  <c:v>98658.515999999989</c:v>
                </c:pt>
                <c:pt idx="18663">
                  <c:v>98660.515999999989</c:v>
                </c:pt>
                <c:pt idx="18664">
                  <c:v>98662.515999999989</c:v>
                </c:pt>
                <c:pt idx="18665">
                  <c:v>98664.515999999989</c:v>
                </c:pt>
                <c:pt idx="18666">
                  <c:v>98666.515999999989</c:v>
                </c:pt>
                <c:pt idx="18667">
                  <c:v>98668.515999999989</c:v>
                </c:pt>
                <c:pt idx="18668">
                  <c:v>98670.515999999989</c:v>
                </c:pt>
                <c:pt idx="18669">
                  <c:v>98672.515999999989</c:v>
                </c:pt>
                <c:pt idx="18670">
                  <c:v>98674.515999999989</c:v>
                </c:pt>
                <c:pt idx="18671">
                  <c:v>98676.515999999989</c:v>
                </c:pt>
                <c:pt idx="18672">
                  <c:v>98678.515999999989</c:v>
                </c:pt>
                <c:pt idx="18673">
                  <c:v>98680.515999999989</c:v>
                </c:pt>
                <c:pt idx="18674">
                  <c:v>98682.515999999989</c:v>
                </c:pt>
                <c:pt idx="18675">
                  <c:v>98684.515999999989</c:v>
                </c:pt>
                <c:pt idx="18676">
                  <c:v>98686.515999999989</c:v>
                </c:pt>
                <c:pt idx="18677">
                  <c:v>98688.515999999989</c:v>
                </c:pt>
                <c:pt idx="18678">
                  <c:v>98690.515999999989</c:v>
                </c:pt>
                <c:pt idx="18679">
                  <c:v>98692.515999999989</c:v>
                </c:pt>
                <c:pt idx="18680">
                  <c:v>98694.515999999989</c:v>
                </c:pt>
                <c:pt idx="18681">
                  <c:v>98696.515999999989</c:v>
                </c:pt>
                <c:pt idx="18682">
                  <c:v>98698.515999999989</c:v>
                </c:pt>
                <c:pt idx="18683">
                  <c:v>98700.515999999989</c:v>
                </c:pt>
                <c:pt idx="18684">
                  <c:v>98702.515999999989</c:v>
                </c:pt>
                <c:pt idx="18685">
                  <c:v>98704.515999999989</c:v>
                </c:pt>
                <c:pt idx="18686">
                  <c:v>98706.515999999989</c:v>
                </c:pt>
                <c:pt idx="18687">
                  <c:v>98708.515999999989</c:v>
                </c:pt>
                <c:pt idx="18688">
                  <c:v>98710.515999999989</c:v>
                </c:pt>
                <c:pt idx="18689">
                  <c:v>98712.515999999989</c:v>
                </c:pt>
                <c:pt idx="18690">
                  <c:v>98714.515999999989</c:v>
                </c:pt>
                <c:pt idx="18691">
                  <c:v>98716.515999999989</c:v>
                </c:pt>
                <c:pt idx="18692">
                  <c:v>98718.515999999989</c:v>
                </c:pt>
                <c:pt idx="18693">
                  <c:v>98720.515999999989</c:v>
                </c:pt>
                <c:pt idx="18694">
                  <c:v>98722.515999999989</c:v>
                </c:pt>
                <c:pt idx="18695">
                  <c:v>98724.515999999989</c:v>
                </c:pt>
                <c:pt idx="18696">
                  <c:v>98726.515999999989</c:v>
                </c:pt>
                <c:pt idx="18697">
                  <c:v>98728.515999999989</c:v>
                </c:pt>
                <c:pt idx="18698">
                  <c:v>98730.515999999989</c:v>
                </c:pt>
                <c:pt idx="18699">
                  <c:v>98732.515999999989</c:v>
                </c:pt>
                <c:pt idx="18700">
                  <c:v>98734.515999999989</c:v>
                </c:pt>
                <c:pt idx="18701">
                  <c:v>98736.515999999989</c:v>
                </c:pt>
                <c:pt idx="18702">
                  <c:v>98738.515999999989</c:v>
                </c:pt>
                <c:pt idx="18703">
                  <c:v>98740.515999999989</c:v>
                </c:pt>
                <c:pt idx="18704">
                  <c:v>98742.515999999989</c:v>
                </c:pt>
                <c:pt idx="18705">
                  <c:v>98744.515999999989</c:v>
                </c:pt>
                <c:pt idx="18706">
                  <c:v>98746.515999999989</c:v>
                </c:pt>
                <c:pt idx="18707">
                  <c:v>98748.515999999989</c:v>
                </c:pt>
                <c:pt idx="18708">
                  <c:v>98750.515999999989</c:v>
                </c:pt>
                <c:pt idx="18709">
                  <c:v>98752.515999999989</c:v>
                </c:pt>
                <c:pt idx="18710">
                  <c:v>98754.515999999989</c:v>
                </c:pt>
                <c:pt idx="18711">
                  <c:v>98756.515999999989</c:v>
                </c:pt>
                <c:pt idx="18712">
                  <c:v>98758.515999999989</c:v>
                </c:pt>
                <c:pt idx="18713">
                  <c:v>98760.515999999989</c:v>
                </c:pt>
                <c:pt idx="18714">
                  <c:v>98762.515999999989</c:v>
                </c:pt>
                <c:pt idx="18715">
                  <c:v>98764.515999999989</c:v>
                </c:pt>
                <c:pt idx="18716">
                  <c:v>98766.515999999989</c:v>
                </c:pt>
                <c:pt idx="18717">
                  <c:v>98768.515999999989</c:v>
                </c:pt>
                <c:pt idx="18718">
                  <c:v>98770.515999999989</c:v>
                </c:pt>
                <c:pt idx="18719">
                  <c:v>98772.515999999989</c:v>
                </c:pt>
                <c:pt idx="18720">
                  <c:v>98774.515999999989</c:v>
                </c:pt>
                <c:pt idx="18721">
                  <c:v>98776.515999999989</c:v>
                </c:pt>
                <c:pt idx="18722">
                  <c:v>98778.515999999989</c:v>
                </c:pt>
                <c:pt idx="18723">
                  <c:v>98780.515999999989</c:v>
                </c:pt>
                <c:pt idx="18724">
                  <c:v>98782.515999999989</c:v>
                </c:pt>
                <c:pt idx="18725">
                  <c:v>98784.515999999989</c:v>
                </c:pt>
                <c:pt idx="18726">
                  <c:v>98786.515999999989</c:v>
                </c:pt>
                <c:pt idx="18727">
                  <c:v>98788.515999999989</c:v>
                </c:pt>
                <c:pt idx="18728">
                  <c:v>98790.515999999989</c:v>
                </c:pt>
                <c:pt idx="18729">
                  <c:v>98792.515999999989</c:v>
                </c:pt>
                <c:pt idx="18730">
                  <c:v>98794.515999999989</c:v>
                </c:pt>
                <c:pt idx="18731">
                  <c:v>98796.515999999989</c:v>
                </c:pt>
                <c:pt idx="18732">
                  <c:v>98798.515999999989</c:v>
                </c:pt>
                <c:pt idx="18733">
                  <c:v>98800.515999999989</c:v>
                </c:pt>
                <c:pt idx="18734">
                  <c:v>98802.515999999989</c:v>
                </c:pt>
                <c:pt idx="18735">
                  <c:v>98804.515999999989</c:v>
                </c:pt>
                <c:pt idx="18736">
                  <c:v>98806.515999999989</c:v>
                </c:pt>
                <c:pt idx="18737">
                  <c:v>98808.515999999989</c:v>
                </c:pt>
                <c:pt idx="18738">
                  <c:v>98810.515999999989</c:v>
                </c:pt>
                <c:pt idx="18739">
                  <c:v>98812.515999999989</c:v>
                </c:pt>
                <c:pt idx="18740">
                  <c:v>98814.515999999989</c:v>
                </c:pt>
                <c:pt idx="18741">
                  <c:v>98816.515999999989</c:v>
                </c:pt>
                <c:pt idx="18742">
                  <c:v>98818.515999999989</c:v>
                </c:pt>
                <c:pt idx="18743">
                  <c:v>98820.515999999989</c:v>
                </c:pt>
                <c:pt idx="18744">
                  <c:v>98822.515999999989</c:v>
                </c:pt>
                <c:pt idx="18745">
                  <c:v>98824.515999999989</c:v>
                </c:pt>
                <c:pt idx="18746">
                  <c:v>98826.515999999989</c:v>
                </c:pt>
                <c:pt idx="18747">
                  <c:v>98828.515999999989</c:v>
                </c:pt>
                <c:pt idx="18748">
                  <c:v>98830.515999999989</c:v>
                </c:pt>
                <c:pt idx="18749">
                  <c:v>98832.515999999989</c:v>
                </c:pt>
                <c:pt idx="18750">
                  <c:v>98834.515999999989</c:v>
                </c:pt>
                <c:pt idx="18751">
                  <c:v>98836.515999999989</c:v>
                </c:pt>
                <c:pt idx="18752">
                  <c:v>98838.515999999989</c:v>
                </c:pt>
                <c:pt idx="18753">
                  <c:v>98840.515999999989</c:v>
                </c:pt>
                <c:pt idx="18754">
                  <c:v>98842.515999999989</c:v>
                </c:pt>
                <c:pt idx="18755">
                  <c:v>98844.515999999989</c:v>
                </c:pt>
                <c:pt idx="18756">
                  <c:v>98846.515999999989</c:v>
                </c:pt>
                <c:pt idx="18757">
                  <c:v>98848.515999999989</c:v>
                </c:pt>
                <c:pt idx="18758">
                  <c:v>98850.515999999989</c:v>
                </c:pt>
                <c:pt idx="18759">
                  <c:v>98852.515999999989</c:v>
                </c:pt>
                <c:pt idx="18760">
                  <c:v>98854.515999999989</c:v>
                </c:pt>
                <c:pt idx="18761">
                  <c:v>98856.515999999989</c:v>
                </c:pt>
                <c:pt idx="18762">
                  <c:v>98858.515999999989</c:v>
                </c:pt>
                <c:pt idx="18763">
                  <c:v>98860.515999999989</c:v>
                </c:pt>
                <c:pt idx="18764">
                  <c:v>98862.515999999989</c:v>
                </c:pt>
                <c:pt idx="18765">
                  <c:v>98864.515999999989</c:v>
                </c:pt>
                <c:pt idx="18766">
                  <c:v>98866.515999999989</c:v>
                </c:pt>
                <c:pt idx="18767">
                  <c:v>98868.515999999989</c:v>
                </c:pt>
                <c:pt idx="18768">
                  <c:v>98870.515999999989</c:v>
                </c:pt>
                <c:pt idx="18769">
                  <c:v>98872.515999999989</c:v>
                </c:pt>
                <c:pt idx="18770">
                  <c:v>98874.515999999989</c:v>
                </c:pt>
                <c:pt idx="18771">
                  <c:v>98876.515999999989</c:v>
                </c:pt>
                <c:pt idx="18772">
                  <c:v>98878.515999999989</c:v>
                </c:pt>
                <c:pt idx="18773">
                  <c:v>98880.515999999989</c:v>
                </c:pt>
                <c:pt idx="18774">
                  <c:v>98882.515999999989</c:v>
                </c:pt>
                <c:pt idx="18775">
                  <c:v>98884.515999999989</c:v>
                </c:pt>
                <c:pt idx="18776">
                  <c:v>98886.515999999989</c:v>
                </c:pt>
                <c:pt idx="18777">
                  <c:v>98888.515999999989</c:v>
                </c:pt>
                <c:pt idx="18778">
                  <c:v>98890.515999999989</c:v>
                </c:pt>
                <c:pt idx="18779">
                  <c:v>98892.515999999989</c:v>
                </c:pt>
                <c:pt idx="18780">
                  <c:v>98894.515999999989</c:v>
                </c:pt>
                <c:pt idx="18781">
                  <c:v>98896.515999999989</c:v>
                </c:pt>
                <c:pt idx="18782">
                  <c:v>98898.515999999989</c:v>
                </c:pt>
                <c:pt idx="18783">
                  <c:v>98900.515999999989</c:v>
                </c:pt>
                <c:pt idx="18784">
                  <c:v>98902.515999999989</c:v>
                </c:pt>
                <c:pt idx="18785">
                  <c:v>98904.515999999989</c:v>
                </c:pt>
                <c:pt idx="18786">
                  <c:v>98906.515999999989</c:v>
                </c:pt>
                <c:pt idx="18787">
                  <c:v>98908.515999999989</c:v>
                </c:pt>
                <c:pt idx="18788">
                  <c:v>98910.515999999989</c:v>
                </c:pt>
                <c:pt idx="18789">
                  <c:v>98912.515999999989</c:v>
                </c:pt>
                <c:pt idx="18790">
                  <c:v>98914.515999999989</c:v>
                </c:pt>
                <c:pt idx="18791">
                  <c:v>98916.515999999989</c:v>
                </c:pt>
                <c:pt idx="18792">
                  <c:v>98918.515999999989</c:v>
                </c:pt>
                <c:pt idx="18793">
                  <c:v>98920.515999999989</c:v>
                </c:pt>
                <c:pt idx="18794">
                  <c:v>98922.515999999989</c:v>
                </c:pt>
                <c:pt idx="18795">
                  <c:v>98924.515999999989</c:v>
                </c:pt>
                <c:pt idx="18796">
                  <c:v>98926.515999999989</c:v>
                </c:pt>
                <c:pt idx="18797">
                  <c:v>98928.515999999989</c:v>
                </c:pt>
                <c:pt idx="18798">
                  <c:v>98930.515999999989</c:v>
                </c:pt>
                <c:pt idx="18799">
                  <c:v>98932.515999999989</c:v>
                </c:pt>
                <c:pt idx="18800">
                  <c:v>98934.515999999989</c:v>
                </c:pt>
                <c:pt idx="18801">
                  <c:v>98936.515999999989</c:v>
                </c:pt>
                <c:pt idx="18802">
                  <c:v>98938.515999999989</c:v>
                </c:pt>
                <c:pt idx="18803">
                  <c:v>98940.515999999989</c:v>
                </c:pt>
                <c:pt idx="18804">
                  <c:v>98942.515999999989</c:v>
                </c:pt>
                <c:pt idx="18805">
                  <c:v>98944.515999999989</c:v>
                </c:pt>
                <c:pt idx="18806">
                  <c:v>98946.515999999989</c:v>
                </c:pt>
                <c:pt idx="18807">
                  <c:v>98948.515999999989</c:v>
                </c:pt>
                <c:pt idx="18808">
                  <c:v>98950.515999999989</c:v>
                </c:pt>
                <c:pt idx="18809">
                  <c:v>98952.515999999989</c:v>
                </c:pt>
                <c:pt idx="18810">
                  <c:v>98954.515999999989</c:v>
                </c:pt>
                <c:pt idx="18811">
                  <c:v>98956.515999999989</c:v>
                </c:pt>
                <c:pt idx="18812">
                  <c:v>98958.515999999989</c:v>
                </c:pt>
                <c:pt idx="18813">
                  <c:v>98960.515999999989</c:v>
                </c:pt>
                <c:pt idx="18814">
                  <c:v>98962.515999999989</c:v>
                </c:pt>
                <c:pt idx="18815">
                  <c:v>98964.515999999989</c:v>
                </c:pt>
                <c:pt idx="18816">
                  <c:v>98966.515999999989</c:v>
                </c:pt>
                <c:pt idx="18817">
                  <c:v>98968.515999999989</c:v>
                </c:pt>
                <c:pt idx="18818">
                  <c:v>98970.515999999989</c:v>
                </c:pt>
                <c:pt idx="18819">
                  <c:v>98972.515999999989</c:v>
                </c:pt>
                <c:pt idx="18820">
                  <c:v>98974.515999999989</c:v>
                </c:pt>
                <c:pt idx="18821">
                  <c:v>98976.515999999989</c:v>
                </c:pt>
                <c:pt idx="18822">
                  <c:v>98978.515999999989</c:v>
                </c:pt>
                <c:pt idx="18823">
                  <c:v>98980.515999999989</c:v>
                </c:pt>
                <c:pt idx="18824">
                  <c:v>98982.515999999989</c:v>
                </c:pt>
                <c:pt idx="18825">
                  <c:v>98984.515999999989</c:v>
                </c:pt>
                <c:pt idx="18826">
                  <c:v>98986.515999999989</c:v>
                </c:pt>
                <c:pt idx="18827">
                  <c:v>98988.515999999989</c:v>
                </c:pt>
                <c:pt idx="18828">
                  <c:v>98990.515999999989</c:v>
                </c:pt>
                <c:pt idx="18829">
                  <c:v>98992.515999999989</c:v>
                </c:pt>
                <c:pt idx="18830">
                  <c:v>98994.515999999989</c:v>
                </c:pt>
                <c:pt idx="18831">
                  <c:v>98996.515999999989</c:v>
                </c:pt>
                <c:pt idx="18832">
                  <c:v>98998.515999999989</c:v>
                </c:pt>
                <c:pt idx="18833">
                  <c:v>99000.515999999989</c:v>
                </c:pt>
                <c:pt idx="18834">
                  <c:v>99002.515999999989</c:v>
                </c:pt>
                <c:pt idx="18835">
                  <c:v>99004.515999999989</c:v>
                </c:pt>
                <c:pt idx="18836">
                  <c:v>99006.515999999989</c:v>
                </c:pt>
                <c:pt idx="18837">
                  <c:v>99008.515999999989</c:v>
                </c:pt>
                <c:pt idx="18838">
                  <c:v>99010.515999999989</c:v>
                </c:pt>
                <c:pt idx="18839">
                  <c:v>99012.515999999989</c:v>
                </c:pt>
                <c:pt idx="18840">
                  <c:v>99014.515999999989</c:v>
                </c:pt>
                <c:pt idx="18841">
                  <c:v>99016.515999999989</c:v>
                </c:pt>
                <c:pt idx="18842">
                  <c:v>99018.515999999989</c:v>
                </c:pt>
                <c:pt idx="18843">
                  <c:v>99020.515999999989</c:v>
                </c:pt>
                <c:pt idx="18844">
                  <c:v>99022.515999999989</c:v>
                </c:pt>
                <c:pt idx="18845">
                  <c:v>99024.515999999989</c:v>
                </c:pt>
                <c:pt idx="18846">
                  <c:v>99026.515999999989</c:v>
                </c:pt>
                <c:pt idx="18847">
                  <c:v>99028.515999999989</c:v>
                </c:pt>
                <c:pt idx="18848">
                  <c:v>99030.515999999989</c:v>
                </c:pt>
                <c:pt idx="18849">
                  <c:v>99032.515999999989</c:v>
                </c:pt>
                <c:pt idx="18850">
                  <c:v>99034.515999999989</c:v>
                </c:pt>
                <c:pt idx="18851">
                  <c:v>99036.515999999989</c:v>
                </c:pt>
                <c:pt idx="18852">
                  <c:v>99038.515999999989</c:v>
                </c:pt>
                <c:pt idx="18853">
                  <c:v>99040.515999999989</c:v>
                </c:pt>
                <c:pt idx="18854">
                  <c:v>99042.515999999989</c:v>
                </c:pt>
                <c:pt idx="18855">
                  <c:v>99044.515999999989</c:v>
                </c:pt>
                <c:pt idx="18856">
                  <c:v>99046.515999999989</c:v>
                </c:pt>
                <c:pt idx="18857">
                  <c:v>99048.515999999989</c:v>
                </c:pt>
                <c:pt idx="18858">
                  <c:v>99050.515999999989</c:v>
                </c:pt>
                <c:pt idx="18859">
                  <c:v>99052.515999999989</c:v>
                </c:pt>
                <c:pt idx="18860">
                  <c:v>99054.515999999989</c:v>
                </c:pt>
                <c:pt idx="18861">
                  <c:v>99056.515999999989</c:v>
                </c:pt>
                <c:pt idx="18862">
                  <c:v>99058.515999999989</c:v>
                </c:pt>
                <c:pt idx="18863">
                  <c:v>99060.515999999989</c:v>
                </c:pt>
                <c:pt idx="18864">
                  <c:v>99062.515999999989</c:v>
                </c:pt>
                <c:pt idx="18865">
                  <c:v>99064.515999999989</c:v>
                </c:pt>
                <c:pt idx="18866">
                  <c:v>99066.515999999989</c:v>
                </c:pt>
                <c:pt idx="18867">
                  <c:v>99068.515999999989</c:v>
                </c:pt>
                <c:pt idx="18868">
                  <c:v>99070.515999999989</c:v>
                </c:pt>
                <c:pt idx="18869">
                  <c:v>99072.515999999989</c:v>
                </c:pt>
                <c:pt idx="18870">
                  <c:v>99074.515999999989</c:v>
                </c:pt>
                <c:pt idx="18871">
                  <c:v>99076.515999999989</c:v>
                </c:pt>
                <c:pt idx="18872">
                  <c:v>99078.515999999989</c:v>
                </c:pt>
                <c:pt idx="18873">
                  <c:v>99080.515999999989</c:v>
                </c:pt>
                <c:pt idx="18874">
                  <c:v>99082.515999999989</c:v>
                </c:pt>
                <c:pt idx="18875">
                  <c:v>99084.515999999989</c:v>
                </c:pt>
                <c:pt idx="18876">
                  <c:v>99086.515999999989</c:v>
                </c:pt>
                <c:pt idx="18877">
                  <c:v>99088.515999999989</c:v>
                </c:pt>
                <c:pt idx="18878">
                  <c:v>99090.515999999989</c:v>
                </c:pt>
                <c:pt idx="18879">
                  <c:v>99092.515999999989</c:v>
                </c:pt>
                <c:pt idx="18880">
                  <c:v>99094.515999999989</c:v>
                </c:pt>
                <c:pt idx="18881">
                  <c:v>99096.515999999989</c:v>
                </c:pt>
                <c:pt idx="18882">
                  <c:v>99098.515999999989</c:v>
                </c:pt>
                <c:pt idx="18883">
                  <c:v>99100.515999999989</c:v>
                </c:pt>
                <c:pt idx="18884">
                  <c:v>99102.515999999989</c:v>
                </c:pt>
                <c:pt idx="18885">
                  <c:v>99104.515999999989</c:v>
                </c:pt>
                <c:pt idx="18886">
                  <c:v>99106.515999999989</c:v>
                </c:pt>
                <c:pt idx="18887">
                  <c:v>99108.515999999989</c:v>
                </c:pt>
                <c:pt idx="18888">
                  <c:v>99110.515999999989</c:v>
                </c:pt>
                <c:pt idx="18889">
                  <c:v>99112.515999999989</c:v>
                </c:pt>
                <c:pt idx="18890">
                  <c:v>99114.515999999989</c:v>
                </c:pt>
                <c:pt idx="18891">
                  <c:v>99116.515999999989</c:v>
                </c:pt>
                <c:pt idx="18892">
                  <c:v>99118.515999999989</c:v>
                </c:pt>
                <c:pt idx="18893">
                  <c:v>99120.515999999989</c:v>
                </c:pt>
                <c:pt idx="18894">
                  <c:v>99122.515999999989</c:v>
                </c:pt>
                <c:pt idx="18895">
                  <c:v>99124.515999999989</c:v>
                </c:pt>
                <c:pt idx="18896">
                  <c:v>99126.515999999989</c:v>
                </c:pt>
                <c:pt idx="18897">
                  <c:v>99128.515999999989</c:v>
                </c:pt>
                <c:pt idx="18898">
                  <c:v>99130.515999999989</c:v>
                </c:pt>
                <c:pt idx="18899">
                  <c:v>99132.515999999989</c:v>
                </c:pt>
                <c:pt idx="18900">
                  <c:v>99134.515999999989</c:v>
                </c:pt>
                <c:pt idx="18901">
                  <c:v>99136.515999999989</c:v>
                </c:pt>
                <c:pt idx="18902">
                  <c:v>99138.515999999989</c:v>
                </c:pt>
                <c:pt idx="18903">
                  <c:v>99140.515999999989</c:v>
                </c:pt>
                <c:pt idx="18904">
                  <c:v>99142.515999999989</c:v>
                </c:pt>
                <c:pt idx="18905">
                  <c:v>99144.515999999989</c:v>
                </c:pt>
                <c:pt idx="18906">
                  <c:v>99146.515999999989</c:v>
                </c:pt>
                <c:pt idx="18907">
                  <c:v>99148.515999999989</c:v>
                </c:pt>
                <c:pt idx="18908">
                  <c:v>99150.515999999989</c:v>
                </c:pt>
                <c:pt idx="18909">
                  <c:v>99152.515999999989</c:v>
                </c:pt>
                <c:pt idx="18910">
                  <c:v>99154.515999999989</c:v>
                </c:pt>
                <c:pt idx="18911">
                  <c:v>99156.515999999989</c:v>
                </c:pt>
                <c:pt idx="18912">
                  <c:v>99158.515999999989</c:v>
                </c:pt>
                <c:pt idx="18913">
                  <c:v>99160.515999999989</c:v>
                </c:pt>
                <c:pt idx="18914">
                  <c:v>99162.515999999989</c:v>
                </c:pt>
                <c:pt idx="18915">
                  <c:v>99164.515999999989</c:v>
                </c:pt>
                <c:pt idx="18916">
                  <c:v>99166.515999999989</c:v>
                </c:pt>
                <c:pt idx="18917">
                  <c:v>99168.515999999989</c:v>
                </c:pt>
                <c:pt idx="18918">
                  <c:v>99170.515999999989</c:v>
                </c:pt>
                <c:pt idx="18919">
                  <c:v>99172.515999999989</c:v>
                </c:pt>
                <c:pt idx="18920">
                  <c:v>99174.515999999989</c:v>
                </c:pt>
                <c:pt idx="18921">
                  <c:v>99176.515999999989</c:v>
                </c:pt>
                <c:pt idx="18922">
                  <c:v>99178.515999999989</c:v>
                </c:pt>
                <c:pt idx="18923">
                  <c:v>99180.515999999989</c:v>
                </c:pt>
                <c:pt idx="18924">
                  <c:v>99182.515999999989</c:v>
                </c:pt>
                <c:pt idx="18925">
                  <c:v>99184.515999999989</c:v>
                </c:pt>
                <c:pt idx="18926">
                  <c:v>99186.515999999989</c:v>
                </c:pt>
                <c:pt idx="18927">
                  <c:v>99188.515999999989</c:v>
                </c:pt>
                <c:pt idx="18928">
                  <c:v>99190.515999999989</c:v>
                </c:pt>
                <c:pt idx="18929">
                  <c:v>99192.515999999989</c:v>
                </c:pt>
                <c:pt idx="18930">
                  <c:v>99194.515999999989</c:v>
                </c:pt>
                <c:pt idx="18931">
                  <c:v>99196.515999999989</c:v>
                </c:pt>
                <c:pt idx="18932">
                  <c:v>99198.515999999989</c:v>
                </c:pt>
                <c:pt idx="18933">
                  <c:v>99200.515999999989</c:v>
                </c:pt>
                <c:pt idx="18934">
                  <c:v>99202.515999999989</c:v>
                </c:pt>
                <c:pt idx="18935">
                  <c:v>99204.515999999989</c:v>
                </c:pt>
                <c:pt idx="18936">
                  <c:v>99206.515999999989</c:v>
                </c:pt>
                <c:pt idx="18937">
                  <c:v>99208.515999999989</c:v>
                </c:pt>
                <c:pt idx="18938">
                  <c:v>99210.515999999989</c:v>
                </c:pt>
                <c:pt idx="18939">
                  <c:v>99212.515999999989</c:v>
                </c:pt>
                <c:pt idx="18940">
                  <c:v>99214.515999999989</c:v>
                </c:pt>
                <c:pt idx="18941">
                  <c:v>99216.515999999989</c:v>
                </c:pt>
                <c:pt idx="18942">
                  <c:v>99218.515999999989</c:v>
                </c:pt>
                <c:pt idx="18943">
                  <c:v>99220.515999999989</c:v>
                </c:pt>
                <c:pt idx="18944">
                  <c:v>99222.515999999989</c:v>
                </c:pt>
                <c:pt idx="18945">
                  <c:v>99224.515999999989</c:v>
                </c:pt>
                <c:pt idx="18946">
                  <c:v>99226.515999999989</c:v>
                </c:pt>
                <c:pt idx="18947">
                  <c:v>99228.515999999989</c:v>
                </c:pt>
                <c:pt idx="18948">
                  <c:v>99230.515999999989</c:v>
                </c:pt>
                <c:pt idx="18949">
                  <c:v>99232.515999999989</c:v>
                </c:pt>
                <c:pt idx="18950">
                  <c:v>99234.515999999989</c:v>
                </c:pt>
                <c:pt idx="18951">
                  <c:v>99236.515999999989</c:v>
                </c:pt>
                <c:pt idx="18952">
                  <c:v>99238.515999999989</c:v>
                </c:pt>
                <c:pt idx="18953">
                  <c:v>99240.515999999989</c:v>
                </c:pt>
                <c:pt idx="18954">
                  <c:v>99242.515999999989</c:v>
                </c:pt>
                <c:pt idx="18955">
                  <c:v>99244.515999999989</c:v>
                </c:pt>
                <c:pt idx="18956">
                  <c:v>99246.515999999989</c:v>
                </c:pt>
                <c:pt idx="18957">
                  <c:v>99248.515999999989</c:v>
                </c:pt>
                <c:pt idx="18958">
                  <c:v>99250.515999999989</c:v>
                </c:pt>
                <c:pt idx="18959">
                  <c:v>99252.515999999989</c:v>
                </c:pt>
                <c:pt idx="18960">
                  <c:v>99254.515999999989</c:v>
                </c:pt>
                <c:pt idx="18961">
                  <c:v>99256.515999999989</c:v>
                </c:pt>
                <c:pt idx="18962">
                  <c:v>99258.515999999989</c:v>
                </c:pt>
                <c:pt idx="18963">
                  <c:v>99260.515999999989</c:v>
                </c:pt>
                <c:pt idx="18964">
                  <c:v>99262.515999999989</c:v>
                </c:pt>
                <c:pt idx="18965">
                  <c:v>99264.515999999989</c:v>
                </c:pt>
                <c:pt idx="18966">
                  <c:v>99266.515999999989</c:v>
                </c:pt>
                <c:pt idx="18967">
                  <c:v>99268.515999999989</c:v>
                </c:pt>
                <c:pt idx="18968">
                  <c:v>99270.515999999989</c:v>
                </c:pt>
                <c:pt idx="18969">
                  <c:v>99272.515999999989</c:v>
                </c:pt>
                <c:pt idx="18970">
                  <c:v>99274.515999999989</c:v>
                </c:pt>
                <c:pt idx="18971">
                  <c:v>99276.515999999989</c:v>
                </c:pt>
                <c:pt idx="18972">
                  <c:v>99278.515999999989</c:v>
                </c:pt>
                <c:pt idx="18973">
                  <c:v>99280.515999999989</c:v>
                </c:pt>
                <c:pt idx="18974">
                  <c:v>99282.515999999989</c:v>
                </c:pt>
                <c:pt idx="18975">
                  <c:v>99284.515999999989</c:v>
                </c:pt>
                <c:pt idx="18976">
                  <c:v>99286.515999999989</c:v>
                </c:pt>
                <c:pt idx="18977">
                  <c:v>99288.515999999989</c:v>
                </c:pt>
                <c:pt idx="18978">
                  <c:v>99290.515999999989</c:v>
                </c:pt>
                <c:pt idx="18979">
                  <c:v>99292.515999999989</c:v>
                </c:pt>
                <c:pt idx="18980">
                  <c:v>99294.515999999989</c:v>
                </c:pt>
                <c:pt idx="18981">
                  <c:v>99296.515999999989</c:v>
                </c:pt>
                <c:pt idx="18982">
                  <c:v>99298.515999999989</c:v>
                </c:pt>
                <c:pt idx="18983">
                  <c:v>99300.515999999989</c:v>
                </c:pt>
                <c:pt idx="18984">
                  <c:v>99302.515999999989</c:v>
                </c:pt>
                <c:pt idx="18985">
                  <c:v>99304.515999999989</c:v>
                </c:pt>
                <c:pt idx="18986">
                  <c:v>99306.515999999989</c:v>
                </c:pt>
                <c:pt idx="18987">
                  <c:v>99308.515999999989</c:v>
                </c:pt>
                <c:pt idx="18988">
                  <c:v>99310.515999999989</c:v>
                </c:pt>
                <c:pt idx="18989">
                  <c:v>99312.515999999989</c:v>
                </c:pt>
                <c:pt idx="18990">
                  <c:v>99314.515999999989</c:v>
                </c:pt>
                <c:pt idx="18991">
                  <c:v>99316.515999999989</c:v>
                </c:pt>
                <c:pt idx="18992">
                  <c:v>99318.515999999989</c:v>
                </c:pt>
                <c:pt idx="18993">
                  <c:v>99320.515999999989</c:v>
                </c:pt>
                <c:pt idx="18994">
                  <c:v>99322.515999999989</c:v>
                </c:pt>
                <c:pt idx="18995">
                  <c:v>99324.515999999989</c:v>
                </c:pt>
                <c:pt idx="18996">
                  <c:v>99326.515999999989</c:v>
                </c:pt>
                <c:pt idx="18997">
                  <c:v>99328.515999999989</c:v>
                </c:pt>
                <c:pt idx="18998">
                  <c:v>99330.515999999989</c:v>
                </c:pt>
                <c:pt idx="18999">
                  <c:v>99332.515999999989</c:v>
                </c:pt>
                <c:pt idx="19000">
                  <c:v>99334.515999999989</c:v>
                </c:pt>
                <c:pt idx="19001">
                  <c:v>99336.515999999989</c:v>
                </c:pt>
                <c:pt idx="19002">
                  <c:v>99338.515999999989</c:v>
                </c:pt>
                <c:pt idx="19003">
                  <c:v>99340.515999999989</c:v>
                </c:pt>
                <c:pt idx="19004">
                  <c:v>99342.515999999989</c:v>
                </c:pt>
                <c:pt idx="19005">
                  <c:v>99344.515999999989</c:v>
                </c:pt>
                <c:pt idx="19006">
                  <c:v>99346.515999999989</c:v>
                </c:pt>
                <c:pt idx="19007">
                  <c:v>99348.515999999989</c:v>
                </c:pt>
                <c:pt idx="19008">
                  <c:v>99350.515999999989</c:v>
                </c:pt>
                <c:pt idx="19009">
                  <c:v>99352.515999999989</c:v>
                </c:pt>
                <c:pt idx="19010">
                  <c:v>99354.515999999989</c:v>
                </c:pt>
                <c:pt idx="19011">
                  <c:v>99356.515999999989</c:v>
                </c:pt>
                <c:pt idx="19012">
                  <c:v>99358.515999999989</c:v>
                </c:pt>
                <c:pt idx="19013">
                  <c:v>99360.515999999989</c:v>
                </c:pt>
                <c:pt idx="19014">
                  <c:v>99362.515999999989</c:v>
                </c:pt>
                <c:pt idx="19015">
                  <c:v>99364.515999999989</c:v>
                </c:pt>
                <c:pt idx="19016">
                  <c:v>99366.515999999989</c:v>
                </c:pt>
                <c:pt idx="19017">
                  <c:v>99368.515999999989</c:v>
                </c:pt>
                <c:pt idx="19018">
                  <c:v>99370.515999999989</c:v>
                </c:pt>
                <c:pt idx="19019">
                  <c:v>99372.515999999989</c:v>
                </c:pt>
                <c:pt idx="19020">
                  <c:v>99374.515999999989</c:v>
                </c:pt>
                <c:pt idx="19021">
                  <c:v>99376.515999999989</c:v>
                </c:pt>
                <c:pt idx="19022">
                  <c:v>99378.515999999989</c:v>
                </c:pt>
                <c:pt idx="19023">
                  <c:v>99380.515999999989</c:v>
                </c:pt>
                <c:pt idx="19024">
                  <c:v>99382.515999999989</c:v>
                </c:pt>
                <c:pt idx="19025">
                  <c:v>99384.515999999989</c:v>
                </c:pt>
                <c:pt idx="19026">
                  <c:v>99386.515999999989</c:v>
                </c:pt>
                <c:pt idx="19027">
                  <c:v>99388.515999999989</c:v>
                </c:pt>
                <c:pt idx="19028">
                  <c:v>99390.515999999989</c:v>
                </c:pt>
                <c:pt idx="19029">
                  <c:v>99392.515999999989</c:v>
                </c:pt>
                <c:pt idx="19030">
                  <c:v>99394.515999999989</c:v>
                </c:pt>
                <c:pt idx="19031">
                  <c:v>99396.515999999989</c:v>
                </c:pt>
                <c:pt idx="19032">
                  <c:v>99398.515999999989</c:v>
                </c:pt>
                <c:pt idx="19033">
                  <c:v>99400.515999999989</c:v>
                </c:pt>
                <c:pt idx="19034">
                  <c:v>99402.515999999989</c:v>
                </c:pt>
                <c:pt idx="19035">
                  <c:v>99404.515999999989</c:v>
                </c:pt>
                <c:pt idx="19036">
                  <c:v>99406.515999999989</c:v>
                </c:pt>
                <c:pt idx="19037">
                  <c:v>99408.515999999989</c:v>
                </c:pt>
                <c:pt idx="19038">
                  <c:v>99410.515999999989</c:v>
                </c:pt>
                <c:pt idx="19039">
                  <c:v>99412.515999999989</c:v>
                </c:pt>
                <c:pt idx="19040">
                  <c:v>99414.515999999989</c:v>
                </c:pt>
                <c:pt idx="19041">
                  <c:v>99416.515999999989</c:v>
                </c:pt>
                <c:pt idx="19042">
                  <c:v>99418.515999999989</c:v>
                </c:pt>
                <c:pt idx="19043">
                  <c:v>99420.515999999989</c:v>
                </c:pt>
                <c:pt idx="19044">
                  <c:v>99422.515999999989</c:v>
                </c:pt>
                <c:pt idx="19045">
                  <c:v>99424.515999999989</c:v>
                </c:pt>
                <c:pt idx="19046">
                  <c:v>99426.515999999989</c:v>
                </c:pt>
                <c:pt idx="19047">
                  <c:v>99428.515999999989</c:v>
                </c:pt>
                <c:pt idx="19048">
                  <c:v>99430.515999999989</c:v>
                </c:pt>
                <c:pt idx="19049">
                  <c:v>99432.515999999989</c:v>
                </c:pt>
                <c:pt idx="19050">
                  <c:v>99434.515999999989</c:v>
                </c:pt>
                <c:pt idx="19051">
                  <c:v>99436.515999999989</c:v>
                </c:pt>
                <c:pt idx="19052">
                  <c:v>99438.515999999989</c:v>
                </c:pt>
                <c:pt idx="19053">
                  <c:v>99440.515999999989</c:v>
                </c:pt>
                <c:pt idx="19054">
                  <c:v>99442.515999999989</c:v>
                </c:pt>
                <c:pt idx="19055">
                  <c:v>99444.515999999989</c:v>
                </c:pt>
                <c:pt idx="19056">
                  <c:v>99446.515999999989</c:v>
                </c:pt>
                <c:pt idx="19057">
                  <c:v>99448.515999999989</c:v>
                </c:pt>
                <c:pt idx="19058">
                  <c:v>99450.515999999989</c:v>
                </c:pt>
                <c:pt idx="19059">
                  <c:v>99452.515999999989</c:v>
                </c:pt>
                <c:pt idx="19060">
                  <c:v>99454.515999999989</c:v>
                </c:pt>
                <c:pt idx="19061">
                  <c:v>99456.515999999989</c:v>
                </c:pt>
                <c:pt idx="19062">
                  <c:v>99458.515999999989</c:v>
                </c:pt>
                <c:pt idx="19063">
                  <c:v>99460.515999999989</c:v>
                </c:pt>
                <c:pt idx="19064">
                  <c:v>99462.515999999989</c:v>
                </c:pt>
                <c:pt idx="19065">
                  <c:v>99464.515999999989</c:v>
                </c:pt>
                <c:pt idx="19066">
                  <c:v>99466.515999999989</c:v>
                </c:pt>
                <c:pt idx="19067">
                  <c:v>99468.515999999989</c:v>
                </c:pt>
                <c:pt idx="19068">
                  <c:v>99470.515999999989</c:v>
                </c:pt>
                <c:pt idx="19069">
                  <c:v>99472.515999999989</c:v>
                </c:pt>
                <c:pt idx="19070">
                  <c:v>99474.515999999989</c:v>
                </c:pt>
                <c:pt idx="19071">
                  <c:v>99476.515999999989</c:v>
                </c:pt>
                <c:pt idx="19072">
                  <c:v>99478.515999999989</c:v>
                </c:pt>
                <c:pt idx="19073">
                  <c:v>99480.515999999989</c:v>
                </c:pt>
                <c:pt idx="19074">
                  <c:v>99482.515999999989</c:v>
                </c:pt>
                <c:pt idx="19075">
                  <c:v>99484.515999999989</c:v>
                </c:pt>
                <c:pt idx="19076">
                  <c:v>99486.515999999989</c:v>
                </c:pt>
                <c:pt idx="19077">
                  <c:v>99488.515999999989</c:v>
                </c:pt>
                <c:pt idx="19078">
                  <c:v>99490.515999999989</c:v>
                </c:pt>
                <c:pt idx="19079">
                  <c:v>99492.515999999989</c:v>
                </c:pt>
                <c:pt idx="19080">
                  <c:v>99494.515999999989</c:v>
                </c:pt>
                <c:pt idx="19081">
                  <c:v>99496.515999999989</c:v>
                </c:pt>
                <c:pt idx="19082">
                  <c:v>99498.515999999989</c:v>
                </c:pt>
                <c:pt idx="19083">
                  <c:v>99500.515999999989</c:v>
                </c:pt>
                <c:pt idx="19084">
                  <c:v>99502.515999999989</c:v>
                </c:pt>
                <c:pt idx="19085">
                  <c:v>99504.515999999989</c:v>
                </c:pt>
                <c:pt idx="19086">
                  <c:v>99506.515999999989</c:v>
                </c:pt>
                <c:pt idx="19087">
                  <c:v>99508.515999999989</c:v>
                </c:pt>
                <c:pt idx="19088">
                  <c:v>99510.515999999989</c:v>
                </c:pt>
                <c:pt idx="19089">
                  <c:v>99512.515999999989</c:v>
                </c:pt>
                <c:pt idx="19090">
                  <c:v>99514.515999999989</c:v>
                </c:pt>
                <c:pt idx="19091">
                  <c:v>99516.515999999989</c:v>
                </c:pt>
                <c:pt idx="19092">
                  <c:v>99518.515999999989</c:v>
                </c:pt>
                <c:pt idx="19093">
                  <c:v>99520.515999999989</c:v>
                </c:pt>
                <c:pt idx="19094">
                  <c:v>99522.515999999989</c:v>
                </c:pt>
                <c:pt idx="19095">
                  <c:v>99524.515999999989</c:v>
                </c:pt>
                <c:pt idx="19096">
                  <c:v>99527.102000000014</c:v>
                </c:pt>
                <c:pt idx="19097">
                  <c:v>99529.102000000014</c:v>
                </c:pt>
                <c:pt idx="19098">
                  <c:v>99531.102000000014</c:v>
                </c:pt>
                <c:pt idx="19099">
                  <c:v>99533.102000000014</c:v>
                </c:pt>
                <c:pt idx="19100">
                  <c:v>99535.102000000014</c:v>
                </c:pt>
                <c:pt idx="19101">
                  <c:v>99537.102000000014</c:v>
                </c:pt>
                <c:pt idx="19102">
                  <c:v>99539.102000000014</c:v>
                </c:pt>
                <c:pt idx="19103">
                  <c:v>99541.102000000014</c:v>
                </c:pt>
                <c:pt idx="19104">
                  <c:v>99543.102000000014</c:v>
                </c:pt>
                <c:pt idx="19105">
                  <c:v>99545.102000000014</c:v>
                </c:pt>
                <c:pt idx="19106">
                  <c:v>99547.102000000014</c:v>
                </c:pt>
                <c:pt idx="19107">
                  <c:v>99549.102000000014</c:v>
                </c:pt>
                <c:pt idx="19108">
                  <c:v>99551.102000000014</c:v>
                </c:pt>
                <c:pt idx="19109">
                  <c:v>99553.102000000014</c:v>
                </c:pt>
                <c:pt idx="19110">
                  <c:v>99555.102000000014</c:v>
                </c:pt>
                <c:pt idx="19111">
                  <c:v>99557.102000000014</c:v>
                </c:pt>
                <c:pt idx="19112">
                  <c:v>99559.102000000014</c:v>
                </c:pt>
                <c:pt idx="19113">
                  <c:v>99561.102000000014</c:v>
                </c:pt>
                <c:pt idx="19114">
                  <c:v>99563.102000000014</c:v>
                </c:pt>
                <c:pt idx="19115">
                  <c:v>99565.102000000014</c:v>
                </c:pt>
                <c:pt idx="19116">
                  <c:v>99567.102000000014</c:v>
                </c:pt>
                <c:pt idx="19117">
                  <c:v>99569.102000000014</c:v>
                </c:pt>
                <c:pt idx="19118">
                  <c:v>99571.102000000014</c:v>
                </c:pt>
                <c:pt idx="19119">
                  <c:v>99573.102000000014</c:v>
                </c:pt>
                <c:pt idx="19120">
                  <c:v>99575.102000000014</c:v>
                </c:pt>
                <c:pt idx="19121">
                  <c:v>99577.102000000014</c:v>
                </c:pt>
                <c:pt idx="19122">
                  <c:v>99579.102000000014</c:v>
                </c:pt>
                <c:pt idx="19123">
                  <c:v>99581.102000000014</c:v>
                </c:pt>
                <c:pt idx="19124">
                  <c:v>99583.102000000014</c:v>
                </c:pt>
                <c:pt idx="19125">
                  <c:v>99585.102000000014</c:v>
                </c:pt>
                <c:pt idx="19126">
                  <c:v>99587.102000000014</c:v>
                </c:pt>
                <c:pt idx="19127">
                  <c:v>99589.102000000014</c:v>
                </c:pt>
                <c:pt idx="19128">
                  <c:v>99591.102000000014</c:v>
                </c:pt>
                <c:pt idx="19129">
                  <c:v>99593.102000000014</c:v>
                </c:pt>
                <c:pt idx="19130">
                  <c:v>99595.102000000014</c:v>
                </c:pt>
                <c:pt idx="19131">
                  <c:v>99597.102000000014</c:v>
                </c:pt>
                <c:pt idx="19132">
                  <c:v>99599.102000000014</c:v>
                </c:pt>
                <c:pt idx="19133">
                  <c:v>99601.102000000014</c:v>
                </c:pt>
                <c:pt idx="19134">
                  <c:v>99603.102000000014</c:v>
                </c:pt>
                <c:pt idx="19135">
                  <c:v>99605.102000000014</c:v>
                </c:pt>
                <c:pt idx="19136">
                  <c:v>99607.102000000014</c:v>
                </c:pt>
                <c:pt idx="19137">
                  <c:v>99609.102000000014</c:v>
                </c:pt>
                <c:pt idx="19138">
                  <c:v>99611.102000000014</c:v>
                </c:pt>
                <c:pt idx="19139">
                  <c:v>99613.102000000014</c:v>
                </c:pt>
                <c:pt idx="19140">
                  <c:v>99615.102000000014</c:v>
                </c:pt>
                <c:pt idx="19141">
                  <c:v>99617.102000000014</c:v>
                </c:pt>
                <c:pt idx="19142">
                  <c:v>99619.102000000014</c:v>
                </c:pt>
                <c:pt idx="19143">
                  <c:v>99621.102000000014</c:v>
                </c:pt>
                <c:pt idx="19144">
                  <c:v>99623.102000000014</c:v>
                </c:pt>
                <c:pt idx="19145">
                  <c:v>99625.102000000014</c:v>
                </c:pt>
                <c:pt idx="19146">
                  <c:v>99627.102000000014</c:v>
                </c:pt>
                <c:pt idx="19147">
                  <c:v>99629.102000000014</c:v>
                </c:pt>
                <c:pt idx="19148">
                  <c:v>99631.102000000014</c:v>
                </c:pt>
                <c:pt idx="19149">
                  <c:v>99633.102000000014</c:v>
                </c:pt>
                <c:pt idx="19150">
                  <c:v>99635.102000000014</c:v>
                </c:pt>
                <c:pt idx="19151">
                  <c:v>99637.102000000014</c:v>
                </c:pt>
                <c:pt idx="19152">
                  <c:v>99639.102000000014</c:v>
                </c:pt>
                <c:pt idx="19153">
                  <c:v>99641.102000000014</c:v>
                </c:pt>
                <c:pt idx="19154">
                  <c:v>99643.102000000014</c:v>
                </c:pt>
                <c:pt idx="19155">
                  <c:v>99645.102000000014</c:v>
                </c:pt>
                <c:pt idx="19156">
                  <c:v>99647.102000000014</c:v>
                </c:pt>
                <c:pt idx="19157">
                  <c:v>99649.102000000014</c:v>
                </c:pt>
                <c:pt idx="19158">
                  <c:v>99651.102000000014</c:v>
                </c:pt>
                <c:pt idx="19159">
                  <c:v>99653.102000000014</c:v>
                </c:pt>
                <c:pt idx="19160">
                  <c:v>99655.102000000014</c:v>
                </c:pt>
                <c:pt idx="19161">
                  <c:v>99657.102000000014</c:v>
                </c:pt>
                <c:pt idx="19162">
                  <c:v>99659.102000000014</c:v>
                </c:pt>
                <c:pt idx="19163">
                  <c:v>99661.102000000014</c:v>
                </c:pt>
                <c:pt idx="19164">
                  <c:v>99663.102000000014</c:v>
                </c:pt>
                <c:pt idx="19165">
                  <c:v>99665.102000000014</c:v>
                </c:pt>
                <c:pt idx="19166">
                  <c:v>99667.102000000014</c:v>
                </c:pt>
                <c:pt idx="19167">
                  <c:v>99669.102000000014</c:v>
                </c:pt>
                <c:pt idx="19168">
                  <c:v>99671.102000000014</c:v>
                </c:pt>
                <c:pt idx="19169">
                  <c:v>99673.102000000014</c:v>
                </c:pt>
                <c:pt idx="19170">
                  <c:v>99675.102000000014</c:v>
                </c:pt>
                <c:pt idx="19171">
                  <c:v>99677.102000000014</c:v>
                </c:pt>
                <c:pt idx="19172">
                  <c:v>99679.102000000014</c:v>
                </c:pt>
                <c:pt idx="19173">
                  <c:v>99681.102000000014</c:v>
                </c:pt>
                <c:pt idx="19174">
                  <c:v>99683.102000000014</c:v>
                </c:pt>
                <c:pt idx="19175">
                  <c:v>99685.102000000014</c:v>
                </c:pt>
                <c:pt idx="19176">
                  <c:v>99687.102000000014</c:v>
                </c:pt>
                <c:pt idx="19177">
                  <c:v>99689.102000000014</c:v>
                </c:pt>
                <c:pt idx="19178">
                  <c:v>99691.102000000014</c:v>
                </c:pt>
                <c:pt idx="19179">
                  <c:v>99693.102000000014</c:v>
                </c:pt>
                <c:pt idx="19180">
                  <c:v>99695.102000000014</c:v>
                </c:pt>
                <c:pt idx="19181">
                  <c:v>99697.102000000014</c:v>
                </c:pt>
                <c:pt idx="19182">
                  <c:v>99699.102000000014</c:v>
                </c:pt>
                <c:pt idx="19183">
                  <c:v>99701.102000000014</c:v>
                </c:pt>
                <c:pt idx="19184">
                  <c:v>99703.102000000014</c:v>
                </c:pt>
                <c:pt idx="19185">
                  <c:v>99705.102000000014</c:v>
                </c:pt>
                <c:pt idx="19186">
                  <c:v>99707.102000000014</c:v>
                </c:pt>
                <c:pt idx="19187">
                  <c:v>99709.102000000014</c:v>
                </c:pt>
                <c:pt idx="19188">
                  <c:v>99711.102000000014</c:v>
                </c:pt>
                <c:pt idx="19189">
                  <c:v>99713.102000000014</c:v>
                </c:pt>
                <c:pt idx="19190">
                  <c:v>99715.102000000014</c:v>
                </c:pt>
                <c:pt idx="19191">
                  <c:v>99717.102000000014</c:v>
                </c:pt>
                <c:pt idx="19192">
                  <c:v>99719.102000000014</c:v>
                </c:pt>
                <c:pt idx="19193">
                  <c:v>99721.102000000014</c:v>
                </c:pt>
                <c:pt idx="19194">
                  <c:v>99723.102000000014</c:v>
                </c:pt>
                <c:pt idx="19195">
                  <c:v>99725.102000000014</c:v>
                </c:pt>
                <c:pt idx="19196">
                  <c:v>99727.102000000014</c:v>
                </c:pt>
                <c:pt idx="19197">
                  <c:v>99729.102000000014</c:v>
                </c:pt>
                <c:pt idx="19198">
                  <c:v>99731.102000000014</c:v>
                </c:pt>
                <c:pt idx="19199">
                  <c:v>99733.102000000014</c:v>
                </c:pt>
                <c:pt idx="19200">
                  <c:v>99735.102000000014</c:v>
                </c:pt>
                <c:pt idx="19201">
                  <c:v>99737.102000000014</c:v>
                </c:pt>
                <c:pt idx="19202">
                  <c:v>99739.102000000014</c:v>
                </c:pt>
                <c:pt idx="19203">
                  <c:v>99741.102000000014</c:v>
                </c:pt>
                <c:pt idx="19204">
                  <c:v>99743.102000000014</c:v>
                </c:pt>
                <c:pt idx="19205">
                  <c:v>99745.102000000014</c:v>
                </c:pt>
                <c:pt idx="19206">
                  <c:v>99747.102000000014</c:v>
                </c:pt>
                <c:pt idx="19207">
                  <c:v>99749.102000000014</c:v>
                </c:pt>
                <c:pt idx="19208">
                  <c:v>99751.102000000014</c:v>
                </c:pt>
                <c:pt idx="19209">
                  <c:v>99753.102000000014</c:v>
                </c:pt>
                <c:pt idx="19210">
                  <c:v>99755.102000000014</c:v>
                </c:pt>
                <c:pt idx="19211">
                  <c:v>99757.102000000014</c:v>
                </c:pt>
                <c:pt idx="19212">
                  <c:v>99759.102000000014</c:v>
                </c:pt>
                <c:pt idx="19213">
                  <c:v>99761.102000000014</c:v>
                </c:pt>
                <c:pt idx="19214">
                  <c:v>99763.102000000014</c:v>
                </c:pt>
                <c:pt idx="19215">
                  <c:v>99765.102000000014</c:v>
                </c:pt>
                <c:pt idx="19216">
                  <c:v>99767.102000000014</c:v>
                </c:pt>
                <c:pt idx="19217">
                  <c:v>99769.102000000014</c:v>
                </c:pt>
                <c:pt idx="19218">
                  <c:v>99771.102000000014</c:v>
                </c:pt>
                <c:pt idx="19219">
                  <c:v>99773.102000000014</c:v>
                </c:pt>
                <c:pt idx="19220">
                  <c:v>99775.102000000014</c:v>
                </c:pt>
                <c:pt idx="19221">
                  <c:v>99777.102000000014</c:v>
                </c:pt>
                <c:pt idx="19222">
                  <c:v>99779.102000000014</c:v>
                </c:pt>
                <c:pt idx="19223">
                  <c:v>99781.102000000014</c:v>
                </c:pt>
                <c:pt idx="19224">
                  <c:v>99783.102000000014</c:v>
                </c:pt>
                <c:pt idx="19225">
                  <c:v>99785.102000000014</c:v>
                </c:pt>
                <c:pt idx="19226">
                  <c:v>99787.102000000014</c:v>
                </c:pt>
                <c:pt idx="19227">
                  <c:v>99789.102000000014</c:v>
                </c:pt>
                <c:pt idx="19228">
                  <c:v>99791.102000000014</c:v>
                </c:pt>
                <c:pt idx="19229">
                  <c:v>99793.102000000014</c:v>
                </c:pt>
                <c:pt idx="19230">
                  <c:v>99795.102000000014</c:v>
                </c:pt>
                <c:pt idx="19231">
                  <c:v>99797.102000000014</c:v>
                </c:pt>
                <c:pt idx="19232">
                  <c:v>99799.102000000014</c:v>
                </c:pt>
                <c:pt idx="19233">
                  <c:v>99801.102000000014</c:v>
                </c:pt>
                <c:pt idx="19234">
                  <c:v>99803.102000000014</c:v>
                </c:pt>
                <c:pt idx="19235">
                  <c:v>99805.102000000014</c:v>
                </c:pt>
                <c:pt idx="19236">
                  <c:v>99807.102000000014</c:v>
                </c:pt>
                <c:pt idx="19237">
                  <c:v>99809.102000000014</c:v>
                </c:pt>
                <c:pt idx="19238">
                  <c:v>99811.102000000014</c:v>
                </c:pt>
                <c:pt idx="19239">
                  <c:v>99813.102000000014</c:v>
                </c:pt>
                <c:pt idx="19240">
                  <c:v>99815.102000000014</c:v>
                </c:pt>
                <c:pt idx="19241">
                  <c:v>99817.102000000014</c:v>
                </c:pt>
                <c:pt idx="19242">
                  <c:v>99819.102000000014</c:v>
                </c:pt>
                <c:pt idx="19243">
                  <c:v>99821.102000000014</c:v>
                </c:pt>
                <c:pt idx="19244">
                  <c:v>99823.102000000014</c:v>
                </c:pt>
                <c:pt idx="19245">
                  <c:v>99825.102000000014</c:v>
                </c:pt>
                <c:pt idx="19246">
                  <c:v>99827.102000000014</c:v>
                </c:pt>
                <c:pt idx="19247">
                  <c:v>99829.102000000014</c:v>
                </c:pt>
                <c:pt idx="19248">
                  <c:v>99831.102000000014</c:v>
                </c:pt>
                <c:pt idx="19249">
                  <c:v>99833.102000000014</c:v>
                </c:pt>
                <c:pt idx="19250">
                  <c:v>99835.102000000014</c:v>
                </c:pt>
                <c:pt idx="19251">
                  <c:v>99837.102000000014</c:v>
                </c:pt>
                <c:pt idx="19252">
                  <c:v>99839.102000000014</c:v>
                </c:pt>
                <c:pt idx="19253">
                  <c:v>99841.102000000014</c:v>
                </c:pt>
                <c:pt idx="19254">
                  <c:v>99843.102000000014</c:v>
                </c:pt>
                <c:pt idx="19255">
                  <c:v>99845.102000000014</c:v>
                </c:pt>
                <c:pt idx="19256">
                  <c:v>99847.102000000014</c:v>
                </c:pt>
                <c:pt idx="19257">
                  <c:v>99849.102000000014</c:v>
                </c:pt>
                <c:pt idx="19258">
                  <c:v>99851.102000000014</c:v>
                </c:pt>
                <c:pt idx="19259">
                  <c:v>99853.102000000014</c:v>
                </c:pt>
                <c:pt idx="19260">
                  <c:v>99855.102000000014</c:v>
                </c:pt>
                <c:pt idx="19261">
                  <c:v>99857.102000000014</c:v>
                </c:pt>
                <c:pt idx="19262">
                  <c:v>99859.102000000014</c:v>
                </c:pt>
                <c:pt idx="19263">
                  <c:v>99861.102000000014</c:v>
                </c:pt>
                <c:pt idx="19264">
                  <c:v>99863.102000000014</c:v>
                </c:pt>
                <c:pt idx="19265">
                  <c:v>99865.102000000014</c:v>
                </c:pt>
                <c:pt idx="19266">
                  <c:v>99867.102000000014</c:v>
                </c:pt>
                <c:pt idx="19267">
                  <c:v>99869.102000000014</c:v>
                </c:pt>
                <c:pt idx="19268">
                  <c:v>99871.102000000014</c:v>
                </c:pt>
                <c:pt idx="19269">
                  <c:v>99873.102000000014</c:v>
                </c:pt>
                <c:pt idx="19270">
                  <c:v>99875.102000000014</c:v>
                </c:pt>
                <c:pt idx="19271">
                  <c:v>99877.102000000014</c:v>
                </c:pt>
                <c:pt idx="19272">
                  <c:v>99879.102000000014</c:v>
                </c:pt>
                <c:pt idx="19273">
                  <c:v>99881.102000000014</c:v>
                </c:pt>
                <c:pt idx="19274">
                  <c:v>99883.102000000014</c:v>
                </c:pt>
                <c:pt idx="19275">
                  <c:v>99885.102000000014</c:v>
                </c:pt>
                <c:pt idx="19276">
                  <c:v>99887.102000000014</c:v>
                </c:pt>
                <c:pt idx="19277">
                  <c:v>99889.102000000014</c:v>
                </c:pt>
                <c:pt idx="19278">
                  <c:v>99891.102000000014</c:v>
                </c:pt>
                <c:pt idx="19279">
                  <c:v>99893.102000000014</c:v>
                </c:pt>
                <c:pt idx="19280">
                  <c:v>99895.102000000014</c:v>
                </c:pt>
                <c:pt idx="19281">
                  <c:v>99897.102000000014</c:v>
                </c:pt>
                <c:pt idx="19282">
                  <c:v>99899.102000000014</c:v>
                </c:pt>
                <c:pt idx="19283">
                  <c:v>99901.102000000014</c:v>
                </c:pt>
                <c:pt idx="19284">
                  <c:v>99903.102000000014</c:v>
                </c:pt>
                <c:pt idx="19285">
                  <c:v>99905.102000000014</c:v>
                </c:pt>
                <c:pt idx="19286">
                  <c:v>99907.102000000014</c:v>
                </c:pt>
                <c:pt idx="19287">
                  <c:v>99909.102000000014</c:v>
                </c:pt>
                <c:pt idx="19288">
                  <c:v>99911.102000000014</c:v>
                </c:pt>
                <c:pt idx="19289">
                  <c:v>99913.102000000014</c:v>
                </c:pt>
                <c:pt idx="19290">
                  <c:v>99915.102000000014</c:v>
                </c:pt>
                <c:pt idx="19291">
                  <c:v>99917.102000000014</c:v>
                </c:pt>
                <c:pt idx="19292">
                  <c:v>99919.102000000014</c:v>
                </c:pt>
                <c:pt idx="19293">
                  <c:v>99921.102000000014</c:v>
                </c:pt>
                <c:pt idx="19294">
                  <c:v>99923.102000000014</c:v>
                </c:pt>
                <c:pt idx="19295">
                  <c:v>99925.102000000014</c:v>
                </c:pt>
                <c:pt idx="19296">
                  <c:v>99927.102000000014</c:v>
                </c:pt>
                <c:pt idx="19297">
                  <c:v>99929.102000000014</c:v>
                </c:pt>
                <c:pt idx="19298">
                  <c:v>99931.102000000014</c:v>
                </c:pt>
                <c:pt idx="19299">
                  <c:v>99933.102000000014</c:v>
                </c:pt>
                <c:pt idx="19300">
                  <c:v>99935.102000000014</c:v>
                </c:pt>
                <c:pt idx="19301">
                  <c:v>99937.102000000014</c:v>
                </c:pt>
                <c:pt idx="19302">
                  <c:v>99939.102000000014</c:v>
                </c:pt>
                <c:pt idx="19303">
                  <c:v>99941.102000000014</c:v>
                </c:pt>
                <c:pt idx="19304">
                  <c:v>99943.102000000014</c:v>
                </c:pt>
                <c:pt idx="19305">
                  <c:v>99945.102000000014</c:v>
                </c:pt>
                <c:pt idx="19306">
                  <c:v>99947.102000000014</c:v>
                </c:pt>
                <c:pt idx="19307">
                  <c:v>99949.102000000014</c:v>
                </c:pt>
                <c:pt idx="19308">
                  <c:v>99951.102000000014</c:v>
                </c:pt>
                <c:pt idx="19309">
                  <c:v>99953.102000000014</c:v>
                </c:pt>
                <c:pt idx="19310">
                  <c:v>99955.102000000014</c:v>
                </c:pt>
                <c:pt idx="19311">
                  <c:v>99957.102000000014</c:v>
                </c:pt>
                <c:pt idx="19312">
                  <c:v>99959.102000000014</c:v>
                </c:pt>
                <c:pt idx="19313">
                  <c:v>99961.102000000014</c:v>
                </c:pt>
                <c:pt idx="19314">
                  <c:v>99963.102000000014</c:v>
                </c:pt>
                <c:pt idx="19315">
                  <c:v>99965.102000000014</c:v>
                </c:pt>
                <c:pt idx="19316">
                  <c:v>99967.102000000014</c:v>
                </c:pt>
                <c:pt idx="19317">
                  <c:v>99969.102000000014</c:v>
                </c:pt>
                <c:pt idx="19318">
                  <c:v>99971.102000000014</c:v>
                </c:pt>
                <c:pt idx="19319">
                  <c:v>99973.102000000014</c:v>
                </c:pt>
                <c:pt idx="19320">
                  <c:v>99975.102000000014</c:v>
                </c:pt>
                <c:pt idx="19321">
                  <c:v>99977.102000000014</c:v>
                </c:pt>
                <c:pt idx="19322">
                  <c:v>99979.102000000014</c:v>
                </c:pt>
                <c:pt idx="19323">
                  <c:v>99981.102000000014</c:v>
                </c:pt>
                <c:pt idx="19324">
                  <c:v>99983.102000000014</c:v>
                </c:pt>
                <c:pt idx="19325">
                  <c:v>99985.102000000014</c:v>
                </c:pt>
                <c:pt idx="19326">
                  <c:v>99987.102000000014</c:v>
                </c:pt>
                <c:pt idx="19327">
                  <c:v>99989.102000000014</c:v>
                </c:pt>
                <c:pt idx="19328">
                  <c:v>99991.102000000014</c:v>
                </c:pt>
                <c:pt idx="19329">
                  <c:v>99993.102000000014</c:v>
                </c:pt>
                <c:pt idx="19330">
                  <c:v>99995.102000000014</c:v>
                </c:pt>
                <c:pt idx="19331">
                  <c:v>99997.102000000014</c:v>
                </c:pt>
                <c:pt idx="19332">
                  <c:v>99999.102000000014</c:v>
                </c:pt>
                <c:pt idx="19333">
                  <c:v>100001.1</c:v>
                </c:pt>
                <c:pt idx="19334">
                  <c:v>100003.1</c:v>
                </c:pt>
                <c:pt idx="19335">
                  <c:v>100005.1</c:v>
                </c:pt>
                <c:pt idx="19336">
                  <c:v>100007.1</c:v>
                </c:pt>
                <c:pt idx="19337">
                  <c:v>100009.1</c:v>
                </c:pt>
                <c:pt idx="19338">
                  <c:v>100011.1</c:v>
                </c:pt>
                <c:pt idx="19339">
                  <c:v>100013.1</c:v>
                </c:pt>
                <c:pt idx="19340">
                  <c:v>100015.1</c:v>
                </c:pt>
                <c:pt idx="19341">
                  <c:v>100017.1</c:v>
                </c:pt>
                <c:pt idx="19342">
                  <c:v>100019.1</c:v>
                </c:pt>
                <c:pt idx="19343">
                  <c:v>100021.1</c:v>
                </c:pt>
                <c:pt idx="19344">
                  <c:v>100023.1</c:v>
                </c:pt>
                <c:pt idx="19345">
                  <c:v>100025.1</c:v>
                </c:pt>
                <c:pt idx="19346">
                  <c:v>100027.1</c:v>
                </c:pt>
                <c:pt idx="19347">
                  <c:v>100029.1</c:v>
                </c:pt>
                <c:pt idx="19348">
                  <c:v>100031.1</c:v>
                </c:pt>
                <c:pt idx="19349">
                  <c:v>100033.1</c:v>
                </c:pt>
                <c:pt idx="19350">
                  <c:v>100035.1</c:v>
                </c:pt>
                <c:pt idx="19351">
                  <c:v>100037.1</c:v>
                </c:pt>
                <c:pt idx="19352">
                  <c:v>100039.1</c:v>
                </c:pt>
                <c:pt idx="19353">
                  <c:v>100041.1</c:v>
                </c:pt>
                <c:pt idx="19354">
                  <c:v>100043.1</c:v>
                </c:pt>
                <c:pt idx="19355">
                  <c:v>100045.1</c:v>
                </c:pt>
                <c:pt idx="19356">
                  <c:v>100047.1</c:v>
                </c:pt>
                <c:pt idx="19357">
                  <c:v>100049.1</c:v>
                </c:pt>
                <c:pt idx="19358">
                  <c:v>100051.1</c:v>
                </c:pt>
                <c:pt idx="19359">
                  <c:v>100053.1</c:v>
                </c:pt>
                <c:pt idx="19360">
                  <c:v>100055.1</c:v>
                </c:pt>
                <c:pt idx="19361">
                  <c:v>100057.1</c:v>
                </c:pt>
                <c:pt idx="19362">
                  <c:v>100059.1</c:v>
                </c:pt>
                <c:pt idx="19363">
                  <c:v>100061.1</c:v>
                </c:pt>
                <c:pt idx="19364">
                  <c:v>100063.1</c:v>
                </c:pt>
                <c:pt idx="19365">
                  <c:v>100065.1</c:v>
                </c:pt>
                <c:pt idx="19366">
                  <c:v>100067.1</c:v>
                </c:pt>
                <c:pt idx="19367">
                  <c:v>100069.1</c:v>
                </c:pt>
                <c:pt idx="19368">
                  <c:v>100071.1</c:v>
                </c:pt>
                <c:pt idx="19369">
                  <c:v>100073.1</c:v>
                </c:pt>
                <c:pt idx="19370">
                  <c:v>100075.1</c:v>
                </c:pt>
                <c:pt idx="19371">
                  <c:v>100077.1</c:v>
                </c:pt>
                <c:pt idx="19372">
                  <c:v>100079.1</c:v>
                </c:pt>
                <c:pt idx="19373">
                  <c:v>100081.1</c:v>
                </c:pt>
                <c:pt idx="19374">
                  <c:v>100083.1</c:v>
                </c:pt>
                <c:pt idx="19375">
                  <c:v>100085.1</c:v>
                </c:pt>
                <c:pt idx="19376">
                  <c:v>100087.1</c:v>
                </c:pt>
                <c:pt idx="19377">
                  <c:v>100089.1</c:v>
                </c:pt>
                <c:pt idx="19378">
                  <c:v>100091.1</c:v>
                </c:pt>
                <c:pt idx="19379">
                  <c:v>100093.1</c:v>
                </c:pt>
                <c:pt idx="19380">
                  <c:v>100095.1</c:v>
                </c:pt>
                <c:pt idx="19381">
                  <c:v>100097.1</c:v>
                </c:pt>
                <c:pt idx="19382">
                  <c:v>100099.1</c:v>
                </c:pt>
                <c:pt idx="19383">
                  <c:v>100101.1</c:v>
                </c:pt>
                <c:pt idx="19384">
                  <c:v>100103.1</c:v>
                </c:pt>
                <c:pt idx="19385">
                  <c:v>100105.1</c:v>
                </c:pt>
                <c:pt idx="19386">
                  <c:v>100107.1</c:v>
                </c:pt>
                <c:pt idx="19387">
                  <c:v>100109.1</c:v>
                </c:pt>
                <c:pt idx="19388">
                  <c:v>100111.1</c:v>
                </c:pt>
                <c:pt idx="19389">
                  <c:v>100113.1</c:v>
                </c:pt>
                <c:pt idx="19390">
                  <c:v>100115.1</c:v>
                </c:pt>
                <c:pt idx="19391">
                  <c:v>100117.1</c:v>
                </c:pt>
                <c:pt idx="19392">
                  <c:v>100119.1</c:v>
                </c:pt>
                <c:pt idx="19393">
                  <c:v>100121.1</c:v>
                </c:pt>
                <c:pt idx="19394">
                  <c:v>100123.1</c:v>
                </c:pt>
                <c:pt idx="19395">
                  <c:v>100125.1</c:v>
                </c:pt>
                <c:pt idx="19396">
                  <c:v>100127.1</c:v>
                </c:pt>
                <c:pt idx="19397">
                  <c:v>100129.1</c:v>
                </c:pt>
                <c:pt idx="19398">
                  <c:v>100131.1</c:v>
                </c:pt>
                <c:pt idx="19399">
                  <c:v>100133.1</c:v>
                </c:pt>
                <c:pt idx="19400">
                  <c:v>100135.1</c:v>
                </c:pt>
                <c:pt idx="19401">
                  <c:v>100137.1</c:v>
                </c:pt>
                <c:pt idx="19402">
                  <c:v>100139.1</c:v>
                </c:pt>
                <c:pt idx="19403">
                  <c:v>100141.1</c:v>
                </c:pt>
                <c:pt idx="19404">
                  <c:v>100143.1</c:v>
                </c:pt>
                <c:pt idx="19405">
                  <c:v>100145.1</c:v>
                </c:pt>
                <c:pt idx="19406">
                  <c:v>100147.1</c:v>
                </c:pt>
                <c:pt idx="19407">
                  <c:v>100149.1</c:v>
                </c:pt>
                <c:pt idx="19408">
                  <c:v>100151.1</c:v>
                </c:pt>
                <c:pt idx="19409">
                  <c:v>100153.1</c:v>
                </c:pt>
                <c:pt idx="19410">
                  <c:v>100155.1</c:v>
                </c:pt>
                <c:pt idx="19411">
                  <c:v>100157.1</c:v>
                </c:pt>
                <c:pt idx="19412">
                  <c:v>100159.1</c:v>
                </c:pt>
                <c:pt idx="19413">
                  <c:v>100161.1</c:v>
                </c:pt>
                <c:pt idx="19414">
                  <c:v>100163.1</c:v>
                </c:pt>
                <c:pt idx="19415">
                  <c:v>100165.1</c:v>
                </c:pt>
                <c:pt idx="19416">
                  <c:v>100167.1</c:v>
                </c:pt>
                <c:pt idx="19417">
                  <c:v>100169.1</c:v>
                </c:pt>
                <c:pt idx="19418">
                  <c:v>100171.1</c:v>
                </c:pt>
                <c:pt idx="19419">
                  <c:v>100173.1</c:v>
                </c:pt>
                <c:pt idx="19420">
                  <c:v>100175.1</c:v>
                </c:pt>
                <c:pt idx="19421">
                  <c:v>100177.1</c:v>
                </c:pt>
                <c:pt idx="19422">
                  <c:v>100179.1</c:v>
                </c:pt>
                <c:pt idx="19423">
                  <c:v>100181.1</c:v>
                </c:pt>
                <c:pt idx="19424">
                  <c:v>100183.1</c:v>
                </c:pt>
                <c:pt idx="19425">
                  <c:v>100185.1</c:v>
                </c:pt>
                <c:pt idx="19426">
                  <c:v>100187.1</c:v>
                </c:pt>
                <c:pt idx="19427">
                  <c:v>100189.1</c:v>
                </c:pt>
                <c:pt idx="19428">
                  <c:v>100191.1</c:v>
                </c:pt>
                <c:pt idx="19429">
                  <c:v>100193.1</c:v>
                </c:pt>
                <c:pt idx="19430">
                  <c:v>100195.1</c:v>
                </c:pt>
                <c:pt idx="19431">
                  <c:v>100197.1</c:v>
                </c:pt>
                <c:pt idx="19432">
                  <c:v>100199.1</c:v>
                </c:pt>
                <c:pt idx="19433">
                  <c:v>100201.1</c:v>
                </c:pt>
                <c:pt idx="19434">
                  <c:v>100203.1</c:v>
                </c:pt>
                <c:pt idx="19435">
                  <c:v>100205.1</c:v>
                </c:pt>
                <c:pt idx="19436">
                  <c:v>100207.1</c:v>
                </c:pt>
                <c:pt idx="19437">
                  <c:v>100209.1</c:v>
                </c:pt>
                <c:pt idx="19438">
                  <c:v>100211.1</c:v>
                </c:pt>
                <c:pt idx="19439">
                  <c:v>100213.1</c:v>
                </c:pt>
                <c:pt idx="19440">
                  <c:v>100215.1</c:v>
                </c:pt>
                <c:pt idx="19441">
                  <c:v>100217.1</c:v>
                </c:pt>
                <c:pt idx="19442">
                  <c:v>100219.1</c:v>
                </c:pt>
                <c:pt idx="19443">
                  <c:v>100221.1</c:v>
                </c:pt>
                <c:pt idx="19444">
                  <c:v>100223.1</c:v>
                </c:pt>
                <c:pt idx="19445">
                  <c:v>100225.1</c:v>
                </c:pt>
                <c:pt idx="19446">
                  <c:v>100227.1</c:v>
                </c:pt>
                <c:pt idx="19447">
                  <c:v>100229.1</c:v>
                </c:pt>
                <c:pt idx="19448">
                  <c:v>100231.1</c:v>
                </c:pt>
                <c:pt idx="19449">
                  <c:v>100233.1</c:v>
                </c:pt>
                <c:pt idx="19450">
                  <c:v>100235.1</c:v>
                </c:pt>
                <c:pt idx="19451">
                  <c:v>100237.1</c:v>
                </c:pt>
                <c:pt idx="19452">
                  <c:v>100239.1</c:v>
                </c:pt>
                <c:pt idx="19453">
                  <c:v>100241.1</c:v>
                </c:pt>
                <c:pt idx="19454">
                  <c:v>100243.1</c:v>
                </c:pt>
                <c:pt idx="19455">
                  <c:v>100245.1</c:v>
                </c:pt>
                <c:pt idx="19456">
                  <c:v>100247.1</c:v>
                </c:pt>
                <c:pt idx="19457">
                  <c:v>100249.1</c:v>
                </c:pt>
                <c:pt idx="19458">
                  <c:v>100251.1</c:v>
                </c:pt>
                <c:pt idx="19459">
                  <c:v>100253.1</c:v>
                </c:pt>
                <c:pt idx="19460">
                  <c:v>100255.1</c:v>
                </c:pt>
                <c:pt idx="19461">
                  <c:v>100257.1</c:v>
                </c:pt>
                <c:pt idx="19462">
                  <c:v>100259.1</c:v>
                </c:pt>
                <c:pt idx="19463">
                  <c:v>100261.1</c:v>
                </c:pt>
                <c:pt idx="19464">
                  <c:v>100263.1</c:v>
                </c:pt>
                <c:pt idx="19465">
                  <c:v>100265.1</c:v>
                </c:pt>
                <c:pt idx="19466">
                  <c:v>100267.1</c:v>
                </c:pt>
                <c:pt idx="19467">
                  <c:v>100269.1</c:v>
                </c:pt>
                <c:pt idx="19468">
                  <c:v>100271.1</c:v>
                </c:pt>
                <c:pt idx="19469">
                  <c:v>100273.1</c:v>
                </c:pt>
                <c:pt idx="19470">
                  <c:v>100275.1</c:v>
                </c:pt>
                <c:pt idx="19471">
                  <c:v>100277.1</c:v>
                </c:pt>
                <c:pt idx="19472">
                  <c:v>100279.1</c:v>
                </c:pt>
                <c:pt idx="19473">
                  <c:v>100281.1</c:v>
                </c:pt>
                <c:pt idx="19474">
                  <c:v>100283.1</c:v>
                </c:pt>
                <c:pt idx="19475">
                  <c:v>100285.1</c:v>
                </c:pt>
                <c:pt idx="19476">
                  <c:v>100287.1</c:v>
                </c:pt>
                <c:pt idx="19477">
                  <c:v>100289.1</c:v>
                </c:pt>
                <c:pt idx="19478">
                  <c:v>100291.1</c:v>
                </c:pt>
                <c:pt idx="19479">
                  <c:v>100293.1</c:v>
                </c:pt>
                <c:pt idx="19480">
                  <c:v>100295.1</c:v>
                </c:pt>
                <c:pt idx="19481">
                  <c:v>100297.1</c:v>
                </c:pt>
                <c:pt idx="19482">
                  <c:v>100299.1</c:v>
                </c:pt>
                <c:pt idx="19483">
                  <c:v>100301.1</c:v>
                </c:pt>
                <c:pt idx="19484">
                  <c:v>100303.1</c:v>
                </c:pt>
                <c:pt idx="19485">
                  <c:v>100305.1</c:v>
                </c:pt>
                <c:pt idx="19486">
                  <c:v>100307.1</c:v>
                </c:pt>
                <c:pt idx="19487">
                  <c:v>100309.1</c:v>
                </c:pt>
                <c:pt idx="19488">
                  <c:v>100311.1</c:v>
                </c:pt>
                <c:pt idx="19489">
                  <c:v>100313.1</c:v>
                </c:pt>
                <c:pt idx="19490">
                  <c:v>100315.1</c:v>
                </c:pt>
                <c:pt idx="19491">
                  <c:v>100317.1</c:v>
                </c:pt>
                <c:pt idx="19492">
                  <c:v>100319.1</c:v>
                </c:pt>
                <c:pt idx="19493">
                  <c:v>100321.1</c:v>
                </c:pt>
                <c:pt idx="19494">
                  <c:v>100323.1</c:v>
                </c:pt>
                <c:pt idx="19495">
                  <c:v>100325.1</c:v>
                </c:pt>
                <c:pt idx="19496">
                  <c:v>100327.1</c:v>
                </c:pt>
                <c:pt idx="19497">
                  <c:v>100329.1</c:v>
                </c:pt>
                <c:pt idx="19498">
                  <c:v>100331.1</c:v>
                </c:pt>
                <c:pt idx="19499">
                  <c:v>100333.1</c:v>
                </c:pt>
                <c:pt idx="19500">
                  <c:v>100335.1</c:v>
                </c:pt>
                <c:pt idx="19501">
                  <c:v>100337.1</c:v>
                </c:pt>
                <c:pt idx="19502">
                  <c:v>100339.1</c:v>
                </c:pt>
                <c:pt idx="19503">
                  <c:v>100341.1</c:v>
                </c:pt>
                <c:pt idx="19504">
                  <c:v>100343.1</c:v>
                </c:pt>
                <c:pt idx="19505">
                  <c:v>100345.1</c:v>
                </c:pt>
                <c:pt idx="19506">
                  <c:v>100347.1</c:v>
                </c:pt>
                <c:pt idx="19507">
                  <c:v>100349.1</c:v>
                </c:pt>
                <c:pt idx="19508">
                  <c:v>100351.1</c:v>
                </c:pt>
                <c:pt idx="19509">
                  <c:v>100353.1</c:v>
                </c:pt>
                <c:pt idx="19510">
                  <c:v>100355.1</c:v>
                </c:pt>
                <c:pt idx="19511">
                  <c:v>100357.1</c:v>
                </c:pt>
                <c:pt idx="19512">
                  <c:v>100359.1</c:v>
                </c:pt>
                <c:pt idx="19513">
                  <c:v>100361.1</c:v>
                </c:pt>
                <c:pt idx="19514">
                  <c:v>100363.1</c:v>
                </c:pt>
                <c:pt idx="19515">
                  <c:v>100365.1</c:v>
                </c:pt>
                <c:pt idx="19516">
                  <c:v>100367.1</c:v>
                </c:pt>
                <c:pt idx="19517">
                  <c:v>100369.1</c:v>
                </c:pt>
                <c:pt idx="19518">
                  <c:v>100371.1</c:v>
                </c:pt>
                <c:pt idx="19519">
                  <c:v>100373.1</c:v>
                </c:pt>
                <c:pt idx="19520">
                  <c:v>100375.1</c:v>
                </c:pt>
                <c:pt idx="19521">
                  <c:v>100377.1</c:v>
                </c:pt>
                <c:pt idx="19522">
                  <c:v>100379.1</c:v>
                </c:pt>
                <c:pt idx="19523">
                  <c:v>100381.1</c:v>
                </c:pt>
                <c:pt idx="19524">
                  <c:v>100383.1</c:v>
                </c:pt>
                <c:pt idx="19525">
                  <c:v>100385.1</c:v>
                </c:pt>
                <c:pt idx="19526">
                  <c:v>100387.1</c:v>
                </c:pt>
                <c:pt idx="19527">
                  <c:v>100389.1</c:v>
                </c:pt>
                <c:pt idx="19528">
                  <c:v>100391.1</c:v>
                </c:pt>
                <c:pt idx="19529">
                  <c:v>100393.1</c:v>
                </c:pt>
                <c:pt idx="19530">
                  <c:v>100395.1</c:v>
                </c:pt>
                <c:pt idx="19531">
                  <c:v>100397.1</c:v>
                </c:pt>
                <c:pt idx="19532">
                  <c:v>100399.1</c:v>
                </c:pt>
                <c:pt idx="19533">
                  <c:v>100401.1</c:v>
                </c:pt>
                <c:pt idx="19534">
                  <c:v>100403.1</c:v>
                </c:pt>
                <c:pt idx="19535">
                  <c:v>100405.1</c:v>
                </c:pt>
                <c:pt idx="19536">
                  <c:v>100407.1</c:v>
                </c:pt>
                <c:pt idx="19537">
                  <c:v>100409.1</c:v>
                </c:pt>
                <c:pt idx="19538">
                  <c:v>100411.1</c:v>
                </c:pt>
                <c:pt idx="19539">
                  <c:v>100413.1</c:v>
                </c:pt>
                <c:pt idx="19540">
                  <c:v>100415.1</c:v>
                </c:pt>
                <c:pt idx="19541">
                  <c:v>100417.1</c:v>
                </c:pt>
                <c:pt idx="19542">
                  <c:v>100419.1</c:v>
                </c:pt>
                <c:pt idx="19543">
                  <c:v>100421.1</c:v>
                </c:pt>
                <c:pt idx="19544">
                  <c:v>100423.1</c:v>
                </c:pt>
                <c:pt idx="19545">
                  <c:v>100426.73</c:v>
                </c:pt>
                <c:pt idx="19546">
                  <c:v>100428.73</c:v>
                </c:pt>
                <c:pt idx="19547">
                  <c:v>100430.73</c:v>
                </c:pt>
                <c:pt idx="19548">
                  <c:v>100432.73</c:v>
                </c:pt>
                <c:pt idx="19549">
                  <c:v>100434.73</c:v>
                </c:pt>
                <c:pt idx="19550">
                  <c:v>100436.73</c:v>
                </c:pt>
                <c:pt idx="19551">
                  <c:v>100438.73</c:v>
                </c:pt>
                <c:pt idx="19552">
                  <c:v>100440.73</c:v>
                </c:pt>
                <c:pt idx="19553">
                  <c:v>100442.73</c:v>
                </c:pt>
                <c:pt idx="19554">
                  <c:v>100444.73</c:v>
                </c:pt>
                <c:pt idx="19555">
                  <c:v>100446.73</c:v>
                </c:pt>
                <c:pt idx="19556">
                  <c:v>100448.73</c:v>
                </c:pt>
                <c:pt idx="19557">
                  <c:v>100450.73</c:v>
                </c:pt>
                <c:pt idx="19558">
                  <c:v>100452.73</c:v>
                </c:pt>
                <c:pt idx="19559">
                  <c:v>100454.73</c:v>
                </c:pt>
                <c:pt idx="19560">
                  <c:v>100456.73</c:v>
                </c:pt>
                <c:pt idx="19561">
                  <c:v>100458.73</c:v>
                </c:pt>
                <c:pt idx="19562">
                  <c:v>100460.73</c:v>
                </c:pt>
                <c:pt idx="19563">
                  <c:v>100462.73</c:v>
                </c:pt>
                <c:pt idx="19564">
                  <c:v>100464.73</c:v>
                </c:pt>
                <c:pt idx="19565">
                  <c:v>100466.73</c:v>
                </c:pt>
                <c:pt idx="19566">
                  <c:v>100468.73</c:v>
                </c:pt>
                <c:pt idx="19567">
                  <c:v>100470.73</c:v>
                </c:pt>
                <c:pt idx="19568">
                  <c:v>100472.73</c:v>
                </c:pt>
                <c:pt idx="19569">
                  <c:v>100474.73</c:v>
                </c:pt>
                <c:pt idx="19570">
                  <c:v>100476.73</c:v>
                </c:pt>
                <c:pt idx="19571">
                  <c:v>100478.73</c:v>
                </c:pt>
                <c:pt idx="19572">
                  <c:v>100480.73</c:v>
                </c:pt>
                <c:pt idx="19573">
                  <c:v>100482.73</c:v>
                </c:pt>
                <c:pt idx="19574">
                  <c:v>100484.73</c:v>
                </c:pt>
                <c:pt idx="19575">
                  <c:v>100486.73</c:v>
                </c:pt>
                <c:pt idx="19576">
                  <c:v>100488.73</c:v>
                </c:pt>
                <c:pt idx="19577">
                  <c:v>100490.73</c:v>
                </c:pt>
                <c:pt idx="19578">
                  <c:v>100492.73</c:v>
                </c:pt>
                <c:pt idx="19579">
                  <c:v>100494.73</c:v>
                </c:pt>
                <c:pt idx="19580">
                  <c:v>100496.73</c:v>
                </c:pt>
                <c:pt idx="19581">
                  <c:v>100498.73</c:v>
                </c:pt>
                <c:pt idx="19582">
                  <c:v>100500.73</c:v>
                </c:pt>
                <c:pt idx="19583">
                  <c:v>100502.73</c:v>
                </c:pt>
                <c:pt idx="19584">
                  <c:v>100504.73</c:v>
                </c:pt>
                <c:pt idx="19585">
                  <c:v>100506.73</c:v>
                </c:pt>
                <c:pt idx="19586">
                  <c:v>100508.73</c:v>
                </c:pt>
                <c:pt idx="19587">
                  <c:v>100510.73</c:v>
                </c:pt>
                <c:pt idx="19588">
                  <c:v>100512.73</c:v>
                </c:pt>
                <c:pt idx="19589">
                  <c:v>100514.73</c:v>
                </c:pt>
                <c:pt idx="19590">
                  <c:v>100516.73</c:v>
                </c:pt>
                <c:pt idx="19591">
                  <c:v>100518.73</c:v>
                </c:pt>
                <c:pt idx="19592">
                  <c:v>100520.73</c:v>
                </c:pt>
                <c:pt idx="19593">
                  <c:v>100522.73</c:v>
                </c:pt>
                <c:pt idx="19594">
                  <c:v>100524.73</c:v>
                </c:pt>
                <c:pt idx="19595">
                  <c:v>100526.73</c:v>
                </c:pt>
                <c:pt idx="19596">
                  <c:v>100528.73</c:v>
                </c:pt>
                <c:pt idx="19597">
                  <c:v>100530.73</c:v>
                </c:pt>
                <c:pt idx="19598">
                  <c:v>100532.73</c:v>
                </c:pt>
                <c:pt idx="19599">
                  <c:v>100534.73</c:v>
                </c:pt>
                <c:pt idx="19600">
                  <c:v>100536.73</c:v>
                </c:pt>
                <c:pt idx="19601">
                  <c:v>100538.73</c:v>
                </c:pt>
                <c:pt idx="19602">
                  <c:v>100540.73</c:v>
                </c:pt>
                <c:pt idx="19603">
                  <c:v>100542.73</c:v>
                </c:pt>
                <c:pt idx="19604">
                  <c:v>100544.73</c:v>
                </c:pt>
                <c:pt idx="19605">
                  <c:v>100546.73</c:v>
                </c:pt>
                <c:pt idx="19606">
                  <c:v>100548.73</c:v>
                </c:pt>
                <c:pt idx="19607">
                  <c:v>100550.73</c:v>
                </c:pt>
                <c:pt idx="19608">
                  <c:v>100552.73</c:v>
                </c:pt>
                <c:pt idx="19609">
                  <c:v>100554.73</c:v>
                </c:pt>
                <c:pt idx="19610">
                  <c:v>100556.73</c:v>
                </c:pt>
                <c:pt idx="19611">
                  <c:v>100558.73</c:v>
                </c:pt>
                <c:pt idx="19612">
                  <c:v>100560.73</c:v>
                </c:pt>
                <c:pt idx="19613">
                  <c:v>100562.73</c:v>
                </c:pt>
                <c:pt idx="19614">
                  <c:v>100564.73</c:v>
                </c:pt>
                <c:pt idx="19615">
                  <c:v>100566.73</c:v>
                </c:pt>
                <c:pt idx="19616">
                  <c:v>100568.73</c:v>
                </c:pt>
                <c:pt idx="19617">
                  <c:v>100570.73</c:v>
                </c:pt>
                <c:pt idx="19618">
                  <c:v>100572.73</c:v>
                </c:pt>
                <c:pt idx="19619">
                  <c:v>100574.73</c:v>
                </c:pt>
                <c:pt idx="19620">
                  <c:v>100576.73</c:v>
                </c:pt>
                <c:pt idx="19621">
                  <c:v>100578.73</c:v>
                </c:pt>
                <c:pt idx="19622">
                  <c:v>100580.73</c:v>
                </c:pt>
                <c:pt idx="19623">
                  <c:v>100582.73</c:v>
                </c:pt>
                <c:pt idx="19624">
                  <c:v>100584.73</c:v>
                </c:pt>
                <c:pt idx="19625">
                  <c:v>100586.73</c:v>
                </c:pt>
                <c:pt idx="19626">
                  <c:v>100588.73</c:v>
                </c:pt>
                <c:pt idx="19627">
                  <c:v>100590.73</c:v>
                </c:pt>
                <c:pt idx="19628">
                  <c:v>100592.73</c:v>
                </c:pt>
                <c:pt idx="19629">
                  <c:v>100594.73</c:v>
                </c:pt>
                <c:pt idx="19630">
                  <c:v>100596.73</c:v>
                </c:pt>
                <c:pt idx="19631">
                  <c:v>100598.73</c:v>
                </c:pt>
                <c:pt idx="19632">
                  <c:v>100600.73</c:v>
                </c:pt>
                <c:pt idx="19633">
                  <c:v>100602.73</c:v>
                </c:pt>
                <c:pt idx="19634">
                  <c:v>100604.73</c:v>
                </c:pt>
                <c:pt idx="19635">
                  <c:v>100606.73</c:v>
                </c:pt>
                <c:pt idx="19636">
                  <c:v>100608.73</c:v>
                </c:pt>
                <c:pt idx="19637">
                  <c:v>100610.73</c:v>
                </c:pt>
                <c:pt idx="19638">
                  <c:v>100612.73</c:v>
                </c:pt>
                <c:pt idx="19639">
                  <c:v>100614.73</c:v>
                </c:pt>
                <c:pt idx="19640">
                  <c:v>100616.73</c:v>
                </c:pt>
                <c:pt idx="19641">
                  <c:v>100618.73</c:v>
                </c:pt>
                <c:pt idx="19642">
                  <c:v>100620.73</c:v>
                </c:pt>
                <c:pt idx="19643">
                  <c:v>100622.73</c:v>
                </c:pt>
                <c:pt idx="19644">
                  <c:v>100624.73</c:v>
                </c:pt>
                <c:pt idx="19645">
                  <c:v>100626.73</c:v>
                </c:pt>
                <c:pt idx="19646">
                  <c:v>100628.73</c:v>
                </c:pt>
                <c:pt idx="19647">
                  <c:v>100630.73</c:v>
                </c:pt>
                <c:pt idx="19648">
                  <c:v>100632.73</c:v>
                </c:pt>
                <c:pt idx="19649">
                  <c:v>100634.73</c:v>
                </c:pt>
                <c:pt idx="19650">
                  <c:v>100636.73</c:v>
                </c:pt>
                <c:pt idx="19651">
                  <c:v>100638.73</c:v>
                </c:pt>
                <c:pt idx="19652">
                  <c:v>100640.73</c:v>
                </c:pt>
                <c:pt idx="19653">
                  <c:v>100642.73</c:v>
                </c:pt>
                <c:pt idx="19654">
                  <c:v>100644.73</c:v>
                </c:pt>
                <c:pt idx="19655">
                  <c:v>100646.73</c:v>
                </c:pt>
                <c:pt idx="19656">
                  <c:v>100648.73</c:v>
                </c:pt>
                <c:pt idx="19657">
                  <c:v>100650.73</c:v>
                </c:pt>
                <c:pt idx="19658">
                  <c:v>100652.73</c:v>
                </c:pt>
                <c:pt idx="19659">
                  <c:v>100654.73</c:v>
                </c:pt>
                <c:pt idx="19660">
                  <c:v>100656.73</c:v>
                </c:pt>
                <c:pt idx="19661">
                  <c:v>100658.73</c:v>
                </c:pt>
                <c:pt idx="19662">
                  <c:v>100660.73</c:v>
                </c:pt>
                <c:pt idx="19663">
                  <c:v>100662.73</c:v>
                </c:pt>
                <c:pt idx="19664">
                  <c:v>100664.73</c:v>
                </c:pt>
                <c:pt idx="19665">
                  <c:v>100666.73</c:v>
                </c:pt>
                <c:pt idx="19666">
                  <c:v>100668.73</c:v>
                </c:pt>
                <c:pt idx="19667">
                  <c:v>100670.73</c:v>
                </c:pt>
                <c:pt idx="19668">
                  <c:v>100672.73</c:v>
                </c:pt>
                <c:pt idx="19669">
                  <c:v>100674.73</c:v>
                </c:pt>
                <c:pt idx="19670">
                  <c:v>100676.73</c:v>
                </c:pt>
                <c:pt idx="19671">
                  <c:v>100678.73</c:v>
                </c:pt>
                <c:pt idx="19672">
                  <c:v>100680.73</c:v>
                </c:pt>
                <c:pt idx="19673">
                  <c:v>100682.73</c:v>
                </c:pt>
                <c:pt idx="19674">
                  <c:v>100684.73</c:v>
                </c:pt>
                <c:pt idx="19675">
                  <c:v>100686.73</c:v>
                </c:pt>
                <c:pt idx="19676">
                  <c:v>100688.73</c:v>
                </c:pt>
                <c:pt idx="19677">
                  <c:v>100690.73</c:v>
                </c:pt>
                <c:pt idx="19678">
                  <c:v>100692.73</c:v>
                </c:pt>
                <c:pt idx="19679">
                  <c:v>100694.73</c:v>
                </c:pt>
                <c:pt idx="19680">
                  <c:v>100696.73</c:v>
                </c:pt>
                <c:pt idx="19681">
                  <c:v>100698.73</c:v>
                </c:pt>
                <c:pt idx="19682">
                  <c:v>100700.73</c:v>
                </c:pt>
                <c:pt idx="19683">
                  <c:v>100702.73</c:v>
                </c:pt>
                <c:pt idx="19684">
                  <c:v>100704.73</c:v>
                </c:pt>
                <c:pt idx="19685">
                  <c:v>100706.73</c:v>
                </c:pt>
                <c:pt idx="19686">
                  <c:v>100708.73</c:v>
                </c:pt>
                <c:pt idx="19687">
                  <c:v>100710.73</c:v>
                </c:pt>
                <c:pt idx="19688">
                  <c:v>100712.73</c:v>
                </c:pt>
                <c:pt idx="19689">
                  <c:v>100714.73</c:v>
                </c:pt>
                <c:pt idx="19690">
                  <c:v>100716.73</c:v>
                </c:pt>
                <c:pt idx="19691">
                  <c:v>100718.73</c:v>
                </c:pt>
                <c:pt idx="19692">
                  <c:v>100720.73</c:v>
                </c:pt>
                <c:pt idx="19693">
                  <c:v>100722.73</c:v>
                </c:pt>
                <c:pt idx="19694">
                  <c:v>100724.73</c:v>
                </c:pt>
                <c:pt idx="19695">
                  <c:v>100726.73</c:v>
                </c:pt>
                <c:pt idx="19696">
                  <c:v>100728.73</c:v>
                </c:pt>
                <c:pt idx="19697">
                  <c:v>100730.73</c:v>
                </c:pt>
                <c:pt idx="19698">
                  <c:v>100732.73</c:v>
                </c:pt>
                <c:pt idx="19699">
                  <c:v>100734.73</c:v>
                </c:pt>
                <c:pt idx="19700">
                  <c:v>100736.73</c:v>
                </c:pt>
                <c:pt idx="19701">
                  <c:v>100738.73</c:v>
                </c:pt>
                <c:pt idx="19702">
                  <c:v>100740.73</c:v>
                </c:pt>
                <c:pt idx="19703">
                  <c:v>100742.73</c:v>
                </c:pt>
                <c:pt idx="19704">
                  <c:v>100744.73</c:v>
                </c:pt>
                <c:pt idx="19705">
                  <c:v>100746.73</c:v>
                </c:pt>
                <c:pt idx="19706">
                  <c:v>100748.73</c:v>
                </c:pt>
                <c:pt idx="19707">
                  <c:v>100750.73</c:v>
                </c:pt>
                <c:pt idx="19708">
                  <c:v>100752.73</c:v>
                </c:pt>
                <c:pt idx="19709">
                  <c:v>100754.73</c:v>
                </c:pt>
                <c:pt idx="19710">
                  <c:v>100756.73</c:v>
                </c:pt>
                <c:pt idx="19711">
                  <c:v>100758.73</c:v>
                </c:pt>
                <c:pt idx="19712">
                  <c:v>100760.73</c:v>
                </c:pt>
                <c:pt idx="19713">
                  <c:v>100762.73</c:v>
                </c:pt>
                <c:pt idx="19714">
                  <c:v>100764.73</c:v>
                </c:pt>
                <c:pt idx="19715">
                  <c:v>100766.73</c:v>
                </c:pt>
                <c:pt idx="19716">
                  <c:v>100768.73</c:v>
                </c:pt>
                <c:pt idx="19717">
                  <c:v>100770.73</c:v>
                </c:pt>
                <c:pt idx="19718">
                  <c:v>100772.73</c:v>
                </c:pt>
                <c:pt idx="19719">
                  <c:v>100774.73</c:v>
                </c:pt>
                <c:pt idx="19720">
                  <c:v>100776.73</c:v>
                </c:pt>
                <c:pt idx="19721">
                  <c:v>100778.73</c:v>
                </c:pt>
                <c:pt idx="19722">
                  <c:v>100780.73</c:v>
                </c:pt>
                <c:pt idx="19723">
                  <c:v>100782.73</c:v>
                </c:pt>
                <c:pt idx="19724">
                  <c:v>100784.73</c:v>
                </c:pt>
                <c:pt idx="19725">
                  <c:v>100786.73</c:v>
                </c:pt>
                <c:pt idx="19726">
                  <c:v>100788.73</c:v>
                </c:pt>
                <c:pt idx="19727">
                  <c:v>100790.73</c:v>
                </c:pt>
                <c:pt idx="19728">
                  <c:v>100792.73</c:v>
                </c:pt>
                <c:pt idx="19729">
                  <c:v>100794.73</c:v>
                </c:pt>
                <c:pt idx="19730">
                  <c:v>100796.73</c:v>
                </c:pt>
                <c:pt idx="19731">
                  <c:v>100798.73</c:v>
                </c:pt>
                <c:pt idx="19732">
                  <c:v>100800.73</c:v>
                </c:pt>
                <c:pt idx="19733">
                  <c:v>100802.73</c:v>
                </c:pt>
                <c:pt idx="19734">
                  <c:v>100804.73</c:v>
                </c:pt>
                <c:pt idx="19735">
                  <c:v>100806.73</c:v>
                </c:pt>
                <c:pt idx="19736">
                  <c:v>100808.73</c:v>
                </c:pt>
                <c:pt idx="19737">
                  <c:v>100810.73</c:v>
                </c:pt>
                <c:pt idx="19738">
                  <c:v>100812.73</c:v>
                </c:pt>
                <c:pt idx="19739">
                  <c:v>100814.73</c:v>
                </c:pt>
                <c:pt idx="19740">
                  <c:v>100816.73</c:v>
                </c:pt>
                <c:pt idx="19741">
                  <c:v>100818.73</c:v>
                </c:pt>
                <c:pt idx="19742">
                  <c:v>100820.73</c:v>
                </c:pt>
                <c:pt idx="19743">
                  <c:v>100822.73</c:v>
                </c:pt>
                <c:pt idx="19744">
                  <c:v>100824.73</c:v>
                </c:pt>
                <c:pt idx="19745">
                  <c:v>100826.73</c:v>
                </c:pt>
                <c:pt idx="19746">
                  <c:v>100828.73</c:v>
                </c:pt>
                <c:pt idx="19747">
                  <c:v>100830.73</c:v>
                </c:pt>
                <c:pt idx="19748">
                  <c:v>100832.73</c:v>
                </c:pt>
                <c:pt idx="19749">
                  <c:v>100834.73</c:v>
                </c:pt>
                <c:pt idx="19750">
                  <c:v>100836.73</c:v>
                </c:pt>
                <c:pt idx="19751">
                  <c:v>100838.73</c:v>
                </c:pt>
                <c:pt idx="19752">
                  <c:v>100840.73</c:v>
                </c:pt>
                <c:pt idx="19753">
                  <c:v>100842.73</c:v>
                </c:pt>
                <c:pt idx="19754">
                  <c:v>100844.73</c:v>
                </c:pt>
                <c:pt idx="19755">
                  <c:v>100846.73</c:v>
                </c:pt>
                <c:pt idx="19756">
                  <c:v>100848.73</c:v>
                </c:pt>
                <c:pt idx="19757">
                  <c:v>100850.73</c:v>
                </c:pt>
                <c:pt idx="19758">
                  <c:v>100852.73</c:v>
                </c:pt>
                <c:pt idx="19759">
                  <c:v>100854.73</c:v>
                </c:pt>
                <c:pt idx="19760">
                  <c:v>100856.73</c:v>
                </c:pt>
                <c:pt idx="19761">
                  <c:v>100858.73</c:v>
                </c:pt>
                <c:pt idx="19762">
                  <c:v>100860.73</c:v>
                </c:pt>
                <c:pt idx="19763">
                  <c:v>100862.73</c:v>
                </c:pt>
                <c:pt idx="19764">
                  <c:v>100864.73</c:v>
                </c:pt>
                <c:pt idx="19765">
                  <c:v>100866.73</c:v>
                </c:pt>
                <c:pt idx="19766">
                  <c:v>100868.73</c:v>
                </c:pt>
                <c:pt idx="19767">
                  <c:v>100870.73</c:v>
                </c:pt>
                <c:pt idx="19768">
                  <c:v>100872.73</c:v>
                </c:pt>
                <c:pt idx="19769">
                  <c:v>100874.73</c:v>
                </c:pt>
                <c:pt idx="19770">
                  <c:v>100876.73</c:v>
                </c:pt>
                <c:pt idx="19771">
                  <c:v>100878.73</c:v>
                </c:pt>
                <c:pt idx="19772">
                  <c:v>100880.73</c:v>
                </c:pt>
                <c:pt idx="19773">
                  <c:v>100882.73</c:v>
                </c:pt>
                <c:pt idx="19774">
                  <c:v>100884.73</c:v>
                </c:pt>
                <c:pt idx="19775">
                  <c:v>100886.73</c:v>
                </c:pt>
                <c:pt idx="19776">
                  <c:v>100888.73</c:v>
                </c:pt>
                <c:pt idx="19777">
                  <c:v>100890.73</c:v>
                </c:pt>
                <c:pt idx="19778">
                  <c:v>100892.73</c:v>
                </c:pt>
                <c:pt idx="19779">
                  <c:v>100894.73</c:v>
                </c:pt>
                <c:pt idx="19780">
                  <c:v>100896.73</c:v>
                </c:pt>
                <c:pt idx="19781">
                  <c:v>100898.73</c:v>
                </c:pt>
                <c:pt idx="19782">
                  <c:v>100900.73</c:v>
                </c:pt>
                <c:pt idx="19783">
                  <c:v>100902.73</c:v>
                </c:pt>
                <c:pt idx="19784">
                  <c:v>100904.73</c:v>
                </c:pt>
                <c:pt idx="19785">
                  <c:v>100906.73</c:v>
                </c:pt>
                <c:pt idx="19786">
                  <c:v>100908.73</c:v>
                </c:pt>
                <c:pt idx="19787">
                  <c:v>100910.73</c:v>
                </c:pt>
                <c:pt idx="19788">
                  <c:v>100912.73</c:v>
                </c:pt>
                <c:pt idx="19789">
                  <c:v>100914.73</c:v>
                </c:pt>
                <c:pt idx="19790">
                  <c:v>100916.73</c:v>
                </c:pt>
                <c:pt idx="19791">
                  <c:v>100918.73</c:v>
                </c:pt>
                <c:pt idx="19792">
                  <c:v>100920.73</c:v>
                </c:pt>
                <c:pt idx="19793">
                  <c:v>100922.73</c:v>
                </c:pt>
                <c:pt idx="19794">
                  <c:v>100924.73</c:v>
                </c:pt>
                <c:pt idx="19795">
                  <c:v>100926.73</c:v>
                </c:pt>
                <c:pt idx="19796">
                  <c:v>100928.73</c:v>
                </c:pt>
                <c:pt idx="19797">
                  <c:v>100930.73</c:v>
                </c:pt>
                <c:pt idx="19798">
                  <c:v>100932.73</c:v>
                </c:pt>
                <c:pt idx="19799">
                  <c:v>100934.73</c:v>
                </c:pt>
                <c:pt idx="19800">
                  <c:v>100936.73</c:v>
                </c:pt>
                <c:pt idx="19801">
                  <c:v>100938.73</c:v>
                </c:pt>
                <c:pt idx="19802">
                  <c:v>100940.73</c:v>
                </c:pt>
                <c:pt idx="19803">
                  <c:v>100942.73</c:v>
                </c:pt>
                <c:pt idx="19804">
                  <c:v>100944.73</c:v>
                </c:pt>
                <c:pt idx="19805">
                  <c:v>100946.73</c:v>
                </c:pt>
                <c:pt idx="19806">
                  <c:v>100948.73</c:v>
                </c:pt>
                <c:pt idx="19807">
                  <c:v>100950.73</c:v>
                </c:pt>
                <c:pt idx="19808">
                  <c:v>100952.73</c:v>
                </c:pt>
                <c:pt idx="19809">
                  <c:v>100954.73</c:v>
                </c:pt>
                <c:pt idx="19810">
                  <c:v>100956.73</c:v>
                </c:pt>
                <c:pt idx="19811">
                  <c:v>100958.73</c:v>
                </c:pt>
                <c:pt idx="19812">
                  <c:v>100960.73</c:v>
                </c:pt>
                <c:pt idx="19813">
                  <c:v>100962.73</c:v>
                </c:pt>
                <c:pt idx="19814">
                  <c:v>100964.73</c:v>
                </c:pt>
                <c:pt idx="19815">
                  <c:v>100966.73</c:v>
                </c:pt>
                <c:pt idx="19816">
                  <c:v>100968.73</c:v>
                </c:pt>
                <c:pt idx="19817">
                  <c:v>100970.73</c:v>
                </c:pt>
                <c:pt idx="19818">
                  <c:v>100972.73</c:v>
                </c:pt>
                <c:pt idx="19819">
                  <c:v>100974.73</c:v>
                </c:pt>
                <c:pt idx="19820">
                  <c:v>100976.73</c:v>
                </c:pt>
                <c:pt idx="19821">
                  <c:v>100978.73</c:v>
                </c:pt>
                <c:pt idx="19822">
                  <c:v>100980.73</c:v>
                </c:pt>
                <c:pt idx="19823">
                  <c:v>100982.73</c:v>
                </c:pt>
                <c:pt idx="19824">
                  <c:v>100984.73</c:v>
                </c:pt>
                <c:pt idx="19825">
                  <c:v>100986.73</c:v>
                </c:pt>
                <c:pt idx="19826">
                  <c:v>100988.73</c:v>
                </c:pt>
                <c:pt idx="19827">
                  <c:v>100990.73</c:v>
                </c:pt>
                <c:pt idx="19828">
                  <c:v>100992.73</c:v>
                </c:pt>
                <c:pt idx="19829">
                  <c:v>100994.73</c:v>
                </c:pt>
                <c:pt idx="19830">
                  <c:v>100996.73</c:v>
                </c:pt>
                <c:pt idx="19831">
                  <c:v>100998.73</c:v>
                </c:pt>
                <c:pt idx="19832">
                  <c:v>101000.73</c:v>
                </c:pt>
                <c:pt idx="19833">
                  <c:v>101002.73</c:v>
                </c:pt>
                <c:pt idx="19834">
                  <c:v>101004.73</c:v>
                </c:pt>
                <c:pt idx="19835">
                  <c:v>101006.73</c:v>
                </c:pt>
                <c:pt idx="19836">
                  <c:v>101008.73</c:v>
                </c:pt>
                <c:pt idx="19837">
                  <c:v>101010.73</c:v>
                </c:pt>
                <c:pt idx="19838">
                  <c:v>101012.73</c:v>
                </c:pt>
                <c:pt idx="19839">
                  <c:v>101014.73</c:v>
                </c:pt>
                <c:pt idx="19840">
                  <c:v>101016.73</c:v>
                </c:pt>
                <c:pt idx="19841">
                  <c:v>101018.73</c:v>
                </c:pt>
                <c:pt idx="19842">
                  <c:v>101020.73</c:v>
                </c:pt>
                <c:pt idx="19843">
                  <c:v>101022.73</c:v>
                </c:pt>
                <c:pt idx="19844">
                  <c:v>101024.73</c:v>
                </c:pt>
                <c:pt idx="19845">
                  <c:v>101026.73</c:v>
                </c:pt>
                <c:pt idx="19846">
                  <c:v>101028.73</c:v>
                </c:pt>
                <c:pt idx="19847">
                  <c:v>101030.73</c:v>
                </c:pt>
                <c:pt idx="19848">
                  <c:v>101032.73</c:v>
                </c:pt>
                <c:pt idx="19849">
                  <c:v>101034.73</c:v>
                </c:pt>
                <c:pt idx="19850">
                  <c:v>101036.73</c:v>
                </c:pt>
                <c:pt idx="19851">
                  <c:v>101038.73</c:v>
                </c:pt>
                <c:pt idx="19852">
                  <c:v>101040.73</c:v>
                </c:pt>
                <c:pt idx="19853">
                  <c:v>101042.73</c:v>
                </c:pt>
                <c:pt idx="19854">
                  <c:v>101044.73</c:v>
                </c:pt>
                <c:pt idx="19855">
                  <c:v>101046.73</c:v>
                </c:pt>
                <c:pt idx="19856">
                  <c:v>101048.73</c:v>
                </c:pt>
                <c:pt idx="19857">
                  <c:v>101050.73</c:v>
                </c:pt>
                <c:pt idx="19858">
                  <c:v>101052.73</c:v>
                </c:pt>
                <c:pt idx="19859">
                  <c:v>101054.73</c:v>
                </c:pt>
                <c:pt idx="19860">
                  <c:v>101056.73</c:v>
                </c:pt>
                <c:pt idx="19861">
                  <c:v>101058.73</c:v>
                </c:pt>
                <c:pt idx="19862">
                  <c:v>101060.73</c:v>
                </c:pt>
                <c:pt idx="19863">
                  <c:v>101062.73</c:v>
                </c:pt>
                <c:pt idx="19864">
                  <c:v>101064.73</c:v>
                </c:pt>
                <c:pt idx="19865">
                  <c:v>101066.73</c:v>
                </c:pt>
                <c:pt idx="19866">
                  <c:v>101068.73</c:v>
                </c:pt>
                <c:pt idx="19867">
                  <c:v>101070.73</c:v>
                </c:pt>
                <c:pt idx="19868">
                  <c:v>101072.73</c:v>
                </c:pt>
                <c:pt idx="19869">
                  <c:v>101074.73</c:v>
                </c:pt>
                <c:pt idx="19870">
                  <c:v>101076.73</c:v>
                </c:pt>
                <c:pt idx="19871">
                  <c:v>101078.73</c:v>
                </c:pt>
                <c:pt idx="19872">
                  <c:v>101080.73</c:v>
                </c:pt>
                <c:pt idx="19873">
                  <c:v>101082.73</c:v>
                </c:pt>
                <c:pt idx="19874">
                  <c:v>101084.73</c:v>
                </c:pt>
                <c:pt idx="19875">
                  <c:v>101086.73</c:v>
                </c:pt>
                <c:pt idx="19876">
                  <c:v>101088.73</c:v>
                </c:pt>
                <c:pt idx="19877">
                  <c:v>101090.73</c:v>
                </c:pt>
                <c:pt idx="19878">
                  <c:v>101092.73</c:v>
                </c:pt>
                <c:pt idx="19879">
                  <c:v>101094.73</c:v>
                </c:pt>
                <c:pt idx="19880">
                  <c:v>101096.73</c:v>
                </c:pt>
                <c:pt idx="19881">
                  <c:v>101098.73</c:v>
                </c:pt>
                <c:pt idx="19882">
                  <c:v>101100.73</c:v>
                </c:pt>
                <c:pt idx="19883">
                  <c:v>101102.73</c:v>
                </c:pt>
                <c:pt idx="19884">
                  <c:v>101104.73</c:v>
                </c:pt>
                <c:pt idx="19885">
                  <c:v>101106.73</c:v>
                </c:pt>
                <c:pt idx="19886">
                  <c:v>101108.73</c:v>
                </c:pt>
                <c:pt idx="19887">
                  <c:v>101110.73</c:v>
                </c:pt>
                <c:pt idx="19888">
                  <c:v>101112.73</c:v>
                </c:pt>
                <c:pt idx="19889">
                  <c:v>101114.73</c:v>
                </c:pt>
                <c:pt idx="19890">
                  <c:v>101116.73</c:v>
                </c:pt>
                <c:pt idx="19891">
                  <c:v>101118.73</c:v>
                </c:pt>
                <c:pt idx="19892">
                  <c:v>101120.73</c:v>
                </c:pt>
                <c:pt idx="19893">
                  <c:v>101122.73</c:v>
                </c:pt>
                <c:pt idx="19894">
                  <c:v>101124.73</c:v>
                </c:pt>
                <c:pt idx="19895">
                  <c:v>101126.73</c:v>
                </c:pt>
                <c:pt idx="19896">
                  <c:v>101128.73</c:v>
                </c:pt>
                <c:pt idx="19897">
                  <c:v>101130.73</c:v>
                </c:pt>
                <c:pt idx="19898">
                  <c:v>101132.73</c:v>
                </c:pt>
                <c:pt idx="19899">
                  <c:v>101134.73</c:v>
                </c:pt>
                <c:pt idx="19900">
                  <c:v>101136.73</c:v>
                </c:pt>
                <c:pt idx="19901">
                  <c:v>101138.73</c:v>
                </c:pt>
                <c:pt idx="19902">
                  <c:v>101140.73</c:v>
                </c:pt>
                <c:pt idx="19903">
                  <c:v>101142.73</c:v>
                </c:pt>
                <c:pt idx="19904">
                  <c:v>101144.73</c:v>
                </c:pt>
                <c:pt idx="19905">
                  <c:v>101146.73</c:v>
                </c:pt>
                <c:pt idx="19906">
                  <c:v>101148.73</c:v>
                </c:pt>
                <c:pt idx="19907">
                  <c:v>101150.73</c:v>
                </c:pt>
                <c:pt idx="19908">
                  <c:v>101152.73</c:v>
                </c:pt>
                <c:pt idx="19909">
                  <c:v>101154.73</c:v>
                </c:pt>
                <c:pt idx="19910">
                  <c:v>101156.73</c:v>
                </c:pt>
                <c:pt idx="19911">
                  <c:v>101158.73</c:v>
                </c:pt>
                <c:pt idx="19912">
                  <c:v>101160.73</c:v>
                </c:pt>
                <c:pt idx="19913">
                  <c:v>101162.73</c:v>
                </c:pt>
                <c:pt idx="19914">
                  <c:v>101164.73</c:v>
                </c:pt>
                <c:pt idx="19915">
                  <c:v>101166.73</c:v>
                </c:pt>
                <c:pt idx="19916">
                  <c:v>101168.73</c:v>
                </c:pt>
                <c:pt idx="19917">
                  <c:v>101170.73</c:v>
                </c:pt>
                <c:pt idx="19918">
                  <c:v>101172.73</c:v>
                </c:pt>
                <c:pt idx="19919">
                  <c:v>101174.73</c:v>
                </c:pt>
                <c:pt idx="19920">
                  <c:v>101176.73</c:v>
                </c:pt>
                <c:pt idx="19921">
                  <c:v>101178.73</c:v>
                </c:pt>
                <c:pt idx="19922">
                  <c:v>101180.73</c:v>
                </c:pt>
                <c:pt idx="19923">
                  <c:v>101182.73</c:v>
                </c:pt>
                <c:pt idx="19924">
                  <c:v>101184.73</c:v>
                </c:pt>
                <c:pt idx="19925">
                  <c:v>101186.73</c:v>
                </c:pt>
                <c:pt idx="19926">
                  <c:v>101188.73</c:v>
                </c:pt>
                <c:pt idx="19927">
                  <c:v>101190.73</c:v>
                </c:pt>
                <c:pt idx="19928">
                  <c:v>101192.73</c:v>
                </c:pt>
                <c:pt idx="19929">
                  <c:v>101194.73</c:v>
                </c:pt>
                <c:pt idx="19930">
                  <c:v>101196.73</c:v>
                </c:pt>
                <c:pt idx="19931">
                  <c:v>101198.73</c:v>
                </c:pt>
                <c:pt idx="19932">
                  <c:v>101200.73</c:v>
                </c:pt>
                <c:pt idx="19933">
                  <c:v>101202.73</c:v>
                </c:pt>
                <c:pt idx="19934">
                  <c:v>101204.73</c:v>
                </c:pt>
                <c:pt idx="19935">
                  <c:v>101206.73</c:v>
                </c:pt>
                <c:pt idx="19936">
                  <c:v>101208.73</c:v>
                </c:pt>
                <c:pt idx="19937">
                  <c:v>101210.73</c:v>
                </c:pt>
                <c:pt idx="19938">
                  <c:v>101212.73</c:v>
                </c:pt>
                <c:pt idx="19939">
                  <c:v>101214.73</c:v>
                </c:pt>
                <c:pt idx="19940">
                  <c:v>101216.73</c:v>
                </c:pt>
                <c:pt idx="19941">
                  <c:v>101218.73</c:v>
                </c:pt>
                <c:pt idx="19942">
                  <c:v>101220.73</c:v>
                </c:pt>
                <c:pt idx="19943">
                  <c:v>101222.73</c:v>
                </c:pt>
                <c:pt idx="19944">
                  <c:v>101224.73</c:v>
                </c:pt>
                <c:pt idx="19945">
                  <c:v>101226.73</c:v>
                </c:pt>
                <c:pt idx="19946">
                  <c:v>101228.73</c:v>
                </c:pt>
                <c:pt idx="19947">
                  <c:v>101230.73</c:v>
                </c:pt>
                <c:pt idx="19948">
                  <c:v>101232.73</c:v>
                </c:pt>
                <c:pt idx="19949">
                  <c:v>101234.73</c:v>
                </c:pt>
                <c:pt idx="19950">
                  <c:v>101236.73</c:v>
                </c:pt>
                <c:pt idx="19951">
                  <c:v>101238.73</c:v>
                </c:pt>
                <c:pt idx="19952">
                  <c:v>101240.73</c:v>
                </c:pt>
                <c:pt idx="19953">
                  <c:v>101242.73</c:v>
                </c:pt>
                <c:pt idx="19954">
                  <c:v>101244.73</c:v>
                </c:pt>
                <c:pt idx="19955">
                  <c:v>101246.73</c:v>
                </c:pt>
                <c:pt idx="19956">
                  <c:v>101248.73</c:v>
                </c:pt>
                <c:pt idx="19957">
                  <c:v>101250.73</c:v>
                </c:pt>
                <c:pt idx="19958">
                  <c:v>101252.73</c:v>
                </c:pt>
                <c:pt idx="19959">
                  <c:v>101254.73</c:v>
                </c:pt>
                <c:pt idx="19960">
                  <c:v>101256.73</c:v>
                </c:pt>
                <c:pt idx="19961">
                  <c:v>101258.73</c:v>
                </c:pt>
                <c:pt idx="19962">
                  <c:v>101260.73</c:v>
                </c:pt>
                <c:pt idx="19963">
                  <c:v>101262.73</c:v>
                </c:pt>
                <c:pt idx="19964">
                  <c:v>101264.73</c:v>
                </c:pt>
                <c:pt idx="19965">
                  <c:v>101266.73</c:v>
                </c:pt>
                <c:pt idx="19966">
                  <c:v>101268.73</c:v>
                </c:pt>
                <c:pt idx="19967">
                  <c:v>101270.73</c:v>
                </c:pt>
                <c:pt idx="19968">
                  <c:v>101272.73</c:v>
                </c:pt>
                <c:pt idx="19969">
                  <c:v>101274.73</c:v>
                </c:pt>
                <c:pt idx="19970">
                  <c:v>101276.73</c:v>
                </c:pt>
                <c:pt idx="19971">
                  <c:v>101278.73</c:v>
                </c:pt>
                <c:pt idx="19972">
                  <c:v>101280.73</c:v>
                </c:pt>
                <c:pt idx="19973">
                  <c:v>101282.73</c:v>
                </c:pt>
                <c:pt idx="19974">
                  <c:v>101284.73</c:v>
                </c:pt>
                <c:pt idx="19975">
                  <c:v>101286.73</c:v>
                </c:pt>
                <c:pt idx="19976">
                  <c:v>101288.73</c:v>
                </c:pt>
                <c:pt idx="19977">
                  <c:v>101290.73</c:v>
                </c:pt>
                <c:pt idx="19978">
                  <c:v>101292.73</c:v>
                </c:pt>
                <c:pt idx="19979">
                  <c:v>101294.73</c:v>
                </c:pt>
                <c:pt idx="19980">
                  <c:v>101296.73</c:v>
                </c:pt>
                <c:pt idx="19981">
                  <c:v>101298.73</c:v>
                </c:pt>
                <c:pt idx="19982">
                  <c:v>101300.73</c:v>
                </c:pt>
                <c:pt idx="19983">
                  <c:v>101302.73</c:v>
                </c:pt>
                <c:pt idx="19984">
                  <c:v>101304.73</c:v>
                </c:pt>
                <c:pt idx="19985">
                  <c:v>101306.73</c:v>
                </c:pt>
                <c:pt idx="19986">
                  <c:v>101308.73</c:v>
                </c:pt>
                <c:pt idx="19987">
                  <c:v>101310.73</c:v>
                </c:pt>
                <c:pt idx="19988">
                  <c:v>101313.13</c:v>
                </c:pt>
                <c:pt idx="19989">
                  <c:v>101315.13</c:v>
                </c:pt>
                <c:pt idx="19990">
                  <c:v>101317.13</c:v>
                </c:pt>
                <c:pt idx="19991">
                  <c:v>101319.13</c:v>
                </c:pt>
                <c:pt idx="19992">
                  <c:v>101321.13</c:v>
                </c:pt>
                <c:pt idx="19993">
                  <c:v>101323.13</c:v>
                </c:pt>
                <c:pt idx="19994">
                  <c:v>101325.13</c:v>
                </c:pt>
                <c:pt idx="19995">
                  <c:v>101327.13</c:v>
                </c:pt>
                <c:pt idx="19996">
                  <c:v>101329.13</c:v>
                </c:pt>
                <c:pt idx="19997">
                  <c:v>101331.13</c:v>
                </c:pt>
                <c:pt idx="19998">
                  <c:v>101333.13</c:v>
                </c:pt>
                <c:pt idx="19999">
                  <c:v>101335.13</c:v>
                </c:pt>
                <c:pt idx="20000">
                  <c:v>101337.13</c:v>
                </c:pt>
                <c:pt idx="20001">
                  <c:v>101339.13</c:v>
                </c:pt>
                <c:pt idx="20002">
                  <c:v>101341.13</c:v>
                </c:pt>
                <c:pt idx="20003">
                  <c:v>101343.13</c:v>
                </c:pt>
                <c:pt idx="20004">
                  <c:v>101345.13</c:v>
                </c:pt>
                <c:pt idx="20005">
                  <c:v>101347.13</c:v>
                </c:pt>
                <c:pt idx="20006">
                  <c:v>101349.13</c:v>
                </c:pt>
                <c:pt idx="20007">
                  <c:v>101351.13</c:v>
                </c:pt>
                <c:pt idx="20008">
                  <c:v>101353.13</c:v>
                </c:pt>
                <c:pt idx="20009">
                  <c:v>101355.13</c:v>
                </c:pt>
                <c:pt idx="20010">
                  <c:v>101357.13</c:v>
                </c:pt>
                <c:pt idx="20011">
                  <c:v>101359.13</c:v>
                </c:pt>
                <c:pt idx="20012">
                  <c:v>101361.13</c:v>
                </c:pt>
                <c:pt idx="20013">
                  <c:v>101363.13</c:v>
                </c:pt>
                <c:pt idx="20014">
                  <c:v>101365.13</c:v>
                </c:pt>
                <c:pt idx="20015">
                  <c:v>101367.13</c:v>
                </c:pt>
                <c:pt idx="20016">
                  <c:v>101369.13</c:v>
                </c:pt>
                <c:pt idx="20017">
                  <c:v>101371.13</c:v>
                </c:pt>
                <c:pt idx="20018">
                  <c:v>101373.13</c:v>
                </c:pt>
                <c:pt idx="20019">
                  <c:v>101375.13</c:v>
                </c:pt>
                <c:pt idx="20020">
                  <c:v>101377.13</c:v>
                </c:pt>
                <c:pt idx="20021">
                  <c:v>101379.13</c:v>
                </c:pt>
                <c:pt idx="20022">
                  <c:v>101381.13</c:v>
                </c:pt>
                <c:pt idx="20023">
                  <c:v>101383.13</c:v>
                </c:pt>
                <c:pt idx="20024">
                  <c:v>101385.13</c:v>
                </c:pt>
                <c:pt idx="20025">
                  <c:v>101387.13</c:v>
                </c:pt>
                <c:pt idx="20026">
                  <c:v>101389.13</c:v>
                </c:pt>
                <c:pt idx="20027">
                  <c:v>101391.13</c:v>
                </c:pt>
                <c:pt idx="20028">
                  <c:v>101393.13</c:v>
                </c:pt>
                <c:pt idx="20029">
                  <c:v>101395.13</c:v>
                </c:pt>
                <c:pt idx="20030">
                  <c:v>101397.13</c:v>
                </c:pt>
                <c:pt idx="20031">
                  <c:v>101399.13</c:v>
                </c:pt>
                <c:pt idx="20032">
                  <c:v>101401.13</c:v>
                </c:pt>
                <c:pt idx="20033">
                  <c:v>101403.13</c:v>
                </c:pt>
                <c:pt idx="20034">
                  <c:v>101405.13</c:v>
                </c:pt>
                <c:pt idx="20035">
                  <c:v>101407.13</c:v>
                </c:pt>
                <c:pt idx="20036">
                  <c:v>101409.13</c:v>
                </c:pt>
                <c:pt idx="20037">
                  <c:v>101411.13</c:v>
                </c:pt>
                <c:pt idx="20038">
                  <c:v>101413.13</c:v>
                </c:pt>
                <c:pt idx="20039">
                  <c:v>101415.13</c:v>
                </c:pt>
                <c:pt idx="20040">
                  <c:v>101417.13</c:v>
                </c:pt>
                <c:pt idx="20041">
                  <c:v>101419.13</c:v>
                </c:pt>
                <c:pt idx="20042">
                  <c:v>101421.13</c:v>
                </c:pt>
                <c:pt idx="20043">
                  <c:v>101423.13</c:v>
                </c:pt>
                <c:pt idx="20044">
                  <c:v>101425.13</c:v>
                </c:pt>
                <c:pt idx="20045">
                  <c:v>101427.13</c:v>
                </c:pt>
                <c:pt idx="20046">
                  <c:v>101429.13</c:v>
                </c:pt>
                <c:pt idx="20047">
                  <c:v>101431.13</c:v>
                </c:pt>
                <c:pt idx="20048">
                  <c:v>101433.13</c:v>
                </c:pt>
                <c:pt idx="20049">
                  <c:v>101435.13</c:v>
                </c:pt>
                <c:pt idx="20050">
                  <c:v>101437.13</c:v>
                </c:pt>
                <c:pt idx="20051">
                  <c:v>101439.13</c:v>
                </c:pt>
                <c:pt idx="20052">
                  <c:v>101441.13</c:v>
                </c:pt>
                <c:pt idx="20053">
                  <c:v>101443.13</c:v>
                </c:pt>
                <c:pt idx="20054">
                  <c:v>101445.13</c:v>
                </c:pt>
                <c:pt idx="20055">
                  <c:v>101447.13</c:v>
                </c:pt>
                <c:pt idx="20056">
                  <c:v>101449.13</c:v>
                </c:pt>
                <c:pt idx="20057">
                  <c:v>101451.13</c:v>
                </c:pt>
                <c:pt idx="20058">
                  <c:v>101453.13</c:v>
                </c:pt>
                <c:pt idx="20059">
                  <c:v>101455.13</c:v>
                </c:pt>
                <c:pt idx="20060">
                  <c:v>101457.13</c:v>
                </c:pt>
                <c:pt idx="20061">
                  <c:v>101459.13</c:v>
                </c:pt>
                <c:pt idx="20062">
                  <c:v>101461.13</c:v>
                </c:pt>
                <c:pt idx="20063">
                  <c:v>101463.13</c:v>
                </c:pt>
                <c:pt idx="20064">
                  <c:v>101465.13</c:v>
                </c:pt>
                <c:pt idx="20065">
                  <c:v>101467.13</c:v>
                </c:pt>
                <c:pt idx="20066">
                  <c:v>101469.13</c:v>
                </c:pt>
                <c:pt idx="20067">
                  <c:v>101471.13</c:v>
                </c:pt>
                <c:pt idx="20068">
                  <c:v>101473.13</c:v>
                </c:pt>
                <c:pt idx="20069">
                  <c:v>101475.13</c:v>
                </c:pt>
                <c:pt idx="20070">
                  <c:v>101477.13</c:v>
                </c:pt>
                <c:pt idx="20071">
                  <c:v>101479.13</c:v>
                </c:pt>
                <c:pt idx="20072">
                  <c:v>101481.13</c:v>
                </c:pt>
                <c:pt idx="20073">
                  <c:v>101483.13</c:v>
                </c:pt>
                <c:pt idx="20074">
                  <c:v>101485.13</c:v>
                </c:pt>
                <c:pt idx="20075">
                  <c:v>101487.13</c:v>
                </c:pt>
                <c:pt idx="20076">
                  <c:v>101489.13</c:v>
                </c:pt>
                <c:pt idx="20077">
                  <c:v>101491.13</c:v>
                </c:pt>
                <c:pt idx="20078">
                  <c:v>101493.13</c:v>
                </c:pt>
                <c:pt idx="20079">
                  <c:v>101495.13</c:v>
                </c:pt>
                <c:pt idx="20080">
                  <c:v>101497.13</c:v>
                </c:pt>
                <c:pt idx="20081">
                  <c:v>101499.13</c:v>
                </c:pt>
                <c:pt idx="20082">
                  <c:v>101501.13</c:v>
                </c:pt>
                <c:pt idx="20083">
                  <c:v>101503.13</c:v>
                </c:pt>
                <c:pt idx="20084">
                  <c:v>101505.13</c:v>
                </c:pt>
                <c:pt idx="20085">
                  <c:v>101507.13</c:v>
                </c:pt>
                <c:pt idx="20086">
                  <c:v>101509.13</c:v>
                </c:pt>
                <c:pt idx="20087">
                  <c:v>101511.13</c:v>
                </c:pt>
                <c:pt idx="20088">
                  <c:v>101513.13</c:v>
                </c:pt>
                <c:pt idx="20089">
                  <c:v>101515.13</c:v>
                </c:pt>
                <c:pt idx="20090">
                  <c:v>101517.13</c:v>
                </c:pt>
                <c:pt idx="20091">
                  <c:v>101519.13</c:v>
                </c:pt>
                <c:pt idx="20092">
                  <c:v>101521.13</c:v>
                </c:pt>
                <c:pt idx="20093">
                  <c:v>101523.13</c:v>
                </c:pt>
                <c:pt idx="20094">
                  <c:v>101525.13</c:v>
                </c:pt>
                <c:pt idx="20095">
                  <c:v>101527.13</c:v>
                </c:pt>
                <c:pt idx="20096">
                  <c:v>101529.13</c:v>
                </c:pt>
                <c:pt idx="20097">
                  <c:v>101531.13</c:v>
                </c:pt>
                <c:pt idx="20098">
                  <c:v>101533.13</c:v>
                </c:pt>
                <c:pt idx="20099">
                  <c:v>101535.13</c:v>
                </c:pt>
                <c:pt idx="20100">
                  <c:v>101537.13</c:v>
                </c:pt>
                <c:pt idx="20101">
                  <c:v>101539.13</c:v>
                </c:pt>
                <c:pt idx="20102">
                  <c:v>101541.13</c:v>
                </c:pt>
                <c:pt idx="20103">
                  <c:v>101543.13</c:v>
                </c:pt>
                <c:pt idx="20104">
                  <c:v>101545.13</c:v>
                </c:pt>
                <c:pt idx="20105">
                  <c:v>101547.13</c:v>
                </c:pt>
                <c:pt idx="20106">
                  <c:v>101549.13</c:v>
                </c:pt>
                <c:pt idx="20107">
                  <c:v>101551.13</c:v>
                </c:pt>
                <c:pt idx="20108">
                  <c:v>101553.13</c:v>
                </c:pt>
                <c:pt idx="20109">
                  <c:v>101555.13</c:v>
                </c:pt>
                <c:pt idx="20110">
                  <c:v>101557.13</c:v>
                </c:pt>
                <c:pt idx="20111">
                  <c:v>101559.13</c:v>
                </c:pt>
                <c:pt idx="20112">
                  <c:v>101561.13</c:v>
                </c:pt>
                <c:pt idx="20113">
                  <c:v>101563.13</c:v>
                </c:pt>
                <c:pt idx="20114">
                  <c:v>101565.13</c:v>
                </c:pt>
                <c:pt idx="20115">
                  <c:v>101567.13</c:v>
                </c:pt>
                <c:pt idx="20116">
                  <c:v>101569.13</c:v>
                </c:pt>
                <c:pt idx="20117">
                  <c:v>101571.13</c:v>
                </c:pt>
                <c:pt idx="20118">
                  <c:v>101573.13</c:v>
                </c:pt>
                <c:pt idx="20119">
                  <c:v>101575.13</c:v>
                </c:pt>
                <c:pt idx="20120">
                  <c:v>101577.13</c:v>
                </c:pt>
                <c:pt idx="20121">
                  <c:v>101579.13</c:v>
                </c:pt>
                <c:pt idx="20122">
                  <c:v>101581.13</c:v>
                </c:pt>
                <c:pt idx="20123">
                  <c:v>101583.13</c:v>
                </c:pt>
                <c:pt idx="20124">
                  <c:v>101585.13</c:v>
                </c:pt>
                <c:pt idx="20125">
                  <c:v>101587.13</c:v>
                </c:pt>
                <c:pt idx="20126">
                  <c:v>101589.13</c:v>
                </c:pt>
                <c:pt idx="20127">
                  <c:v>101591.13</c:v>
                </c:pt>
                <c:pt idx="20128">
                  <c:v>101593.13</c:v>
                </c:pt>
                <c:pt idx="20129">
                  <c:v>101595.13</c:v>
                </c:pt>
                <c:pt idx="20130">
                  <c:v>101597.13</c:v>
                </c:pt>
                <c:pt idx="20131">
                  <c:v>101599.13</c:v>
                </c:pt>
                <c:pt idx="20132">
                  <c:v>101601.13</c:v>
                </c:pt>
                <c:pt idx="20133">
                  <c:v>101603.13</c:v>
                </c:pt>
                <c:pt idx="20134">
                  <c:v>101605.13</c:v>
                </c:pt>
                <c:pt idx="20135">
                  <c:v>101607.13</c:v>
                </c:pt>
                <c:pt idx="20136">
                  <c:v>101609.13</c:v>
                </c:pt>
                <c:pt idx="20137">
                  <c:v>101611.13</c:v>
                </c:pt>
                <c:pt idx="20138">
                  <c:v>101613.13</c:v>
                </c:pt>
                <c:pt idx="20139">
                  <c:v>101615.13</c:v>
                </c:pt>
                <c:pt idx="20140">
                  <c:v>101617.13</c:v>
                </c:pt>
                <c:pt idx="20141">
                  <c:v>101619.13</c:v>
                </c:pt>
                <c:pt idx="20142">
                  <c:v>101621.13</c:v>
                </c:pt>
                <c:pt idx="20143">
                  <c:v>101623.13</c:v>
                </c:pt>
                <c:pt idx="20144">
                  <c:v>101625.13</c:v>
                </c:pt>
                <c:pt idx="20145">
                  <c:v>101627.13</c:v>
                </c:pt>
                <c:pt idx="20146">
                  <c:v>101629.13</c:v>
                </c:pt>
                <c:pt idx="20147">
                  <c:v>101631.13</c:v>
                </c:pt>
                <c:pt idx="20148">
                  <c:v>101633.13</c:v>
                </c:pt>
                <c:pt idx="20149">
                  <c:v>101635.13</c:v>
                </c:pt>
                <c:pt idx="20150">
                  <c:v>101637.13</c:v>
                </c:pt>
                <c:pt idx="20151">
                  <c:v>101639.13</c:v>
                </c:pt>
                <c:pt idx="20152">
                  <c:v>101641.13</c:v>
                </c:pt>
                <c:pt idx="20153">
                  <c:v>101643.13</c:v>
                </c:pt>
                <c:pt idx="20154">
                  <c:v>101645.13</c:v>
                </c:pt>
                <c:pt idx="20155">
                  <c:v>101647.13</c:v>
                </c:pt>
                <c:pt idx="20156">
                  <c:v>101649.13</c:v>
                </c:pt>
                <c:pt idx="20157">
                  <c:v>101651.13</c:v>
                </c:pt>
                <c:pt idx="20158">
                  <c:v>101653.13</c:v>
                </c:pt>
                <c:pt idx="20159">
                  <c:v>101655.13</c:v>
                </c:pt>
                <c:pt idx="20160">
                  <c:v>101657.13</c:v>
                </c:pt>
                <c:pt idx="20161">
                  <c:v>101659.13</c:v>
                </c:pt>
                <c:pt idx="20162">
                  <c:v>101661.13</c:v>
                </c:pt>
                <c:pt idx="20163">
                  <c:v>101663.13</c:v>
                </c:pt>
                <c:pt idx="20164">
                  <c:v>101665.13</c:v>
                </c:pt>
                <c:pt idx="20165">
                  <c:v>101667.13</c:v>
                </c:pt>
                <c:pt idx="20166">
                  <c:v>101669.13</c:v>
                </c:pt>
                <c:pt idx="20167">
                  <c:v>101671.13</c:v>
                </c:pt>
                <c:pt idx="20168">
                  <c:v>101673.13</c:v>
                </c:pt>
                <c:pt idx="20169">
                  <c:v>101675.13</c:v>
                </c:pt>
                <c:pt idx="20170">
                  <c:v>101677.13</c:v>
                </c:pt>
                <c:pt idx="20171">
                  <c:v>101679.13</c:v>
                </c:pt>
                <c:pt idx="20172">
                  <c:v>101681.13</c:v>
                </c:pt>
                <c:pt idx="20173">
                  <c:v>101683.13</c:v>
                </c:pt>
                <c:pt idx="20174">
                  <c:v>101685.13</c:v>
                </c:pt>
                <c:pt idx="20175">
                  <c:v>101687.13</c:v>
                </c:pt>
                <c:pt idx="20176">
                  <c:v>101689.13</c:v>
                </c:pt>
                <c:pt idx="20177">
                  <c:v>101691.13</c:v>
                </c:pt>
                <c:pt idx="20178">
                  <c:v>101693.13</c:v>
                </c:pt>
                <c:pt idx="20179">
                  <c:v>101695.13</c:v>
                </c:pt>
                <c:pt idx="20180">
                  <c:v>101697.13</c:v>
                </c:pt>
                <c:pt idx="20181">
                  <c:v>101699.13</c:v>
                </c:pt>
                <c:pt idx="20182">
                  <c:v>101701.13</c:v>
                </c:pt>
                <c:pt idx="20183">
                  <c:v>101703.13</c:v>
                </c:pt>
                <c:pt idx="20184">
                  <c:v>101705.13</c:v>
                </c:pt>
                <c:pt idx="20185">
                  <c:v>101707.13</c:v>
                </c:pt>
                <c:pt idx="20186">
                  <c:v>101709.13</c:v>
                </c:pt>
                <c:pt idx="20187">
                  <c:v>101711.13</c:v>
                </c:pt>
                <c:pt idx="20188">
                  <c:v>101713.13</c:v>
                </c:pt>
                <c:pt idx="20189">
                  <c:v>101715.13</c:v>
                </c:pt>
                <c:pt idx="20190">
                  <c:v>101717.13</c:v>
                </c:pt>
                <c:pt idx="20191">
                  <c:v>101719.13</c:v>
                </c:pt>
                <c:pt idx="20192">
                  <c:v>101721.13</c:v>
                </c:pt>
                <c:pt idx="20193">
                  <c:v>101723.13</c:v>
                </c:pt>
                <c:pt idx="20194">
                  <c:v>101725.13</c:v>
                </c:pt>
                <c:pt idx="20195">
                  <c:v>101727.13</c:v>
                </c:pt>
                <c:pt idx="20196">
                  <c:v>101729.13</c:v>
                </c:pt>
                <c:pt idx="20197">
                  <c:v>101731.13</c:v>
                </c:pt>
                <c:pt idx="20198">
                  <c:v>101733.13</c:v>
                </c:pt>
                <c:pt idx="20199">
                  <c:v>101735.13</c:v>
                </c:pt>
                <c:pt idx="20200">
                  <c:v>101737.13</c:v>
                </c:pt>
                <c:pt idx="20201">
                  <c:v>101739.13</c:v>
                </c:pt>
                <c:pt idx="20202">
                  <c:v>101741.13</c:v>
                </c:pt>
                <c:pt idx="20203">
                  <c:v>101743.13</c:v>
                </c:pt>
                <c:pt idx="20204">
                  <c:v>101745.13</c:v>
                </c:pt>
                <c:pt idx="20205">
                  <c:v>101747.13</c:v>
                </c:pt>
                <c:pt idx="20206">
                  <c:v>101749.13</c:v>
                </c:pt>
                <c:pt idx="20207">
                  <c:v>101751.13</c:v>
                </c:pt>
                <c:pt idx="20208">
                  <c:v>101753.13</c:v>
                </c:pt>
                <c:pt idx="20209">
                  <c:v>101755.13</c:v>
                </c:pt>
                <c:pt idx="20210">
                  <c:v>101757.13</c:v>
                </c:pt>
                <c:pt idx="20211">
                  <c:v>101759.13</c:v>
                </c:pt>
                <c:pt idx="20212">
                  <c:v>101761.13</c:v>
                </c:pt>
                <c:pt idx="20213">
                  <c:v>101763.13</c:v>
                </c:pt>
                <c:pt idx="20214">
                  <c:v>101765.13</c:v>
                </c:pt>
                <c:pt idx="20215">
                  <c:v>101767.13</c:v>
                </c:pt>
                <c:pt idx="20216">
                  <c:v>101769.13</c:v>
                </c:pt>
                <c:pt idx="20217">
                  <c:v>101771.13</c:v>
                </c:pt>
                <c:pt idx="20218">
                  <c:v>101773.13</c:v>
                </c:pt>
                <c:pt idx="20219">
                  <c:v>101775.13</c:v>
                </c:pt>
                <c:pt idx="20220">
                  <c:v>101777.13</c:v>
                </c:pt>
                <c:pt idx="20221">
                  <c:v>101779.13</c:v>
                </c:pt>
                <c:pt idx="20222">
                  <c:v>101781.13</c:v>
                </c:pt>
                <c:pt idx="20223">
                  <c:v>101783.13</c:v>
                </c:pt>
                <c:pt idx="20224">
                  <c:v>101785.13</c:v>
                </c:pt>
                <c:pt idx="20225">
                  <c:v>101787.13</c:v>
                </c:pt>
                <c:pt idx="20226">
                  <c:v>101789.13</c:v>
                </c:pt>
                <c:pt idx="20227">
                  <c:v>101791.13</c:v>
                </c:pt>
                <c:pt idx="20228">
                  <c:v>101793.13</c:v>
                </c:pt>
                <c:pt idx="20229">
                  <c:v>101795.13</c:v>
                </c:pt>
                <c:pt idx="20230">
                  <c:v>101797.13</c:v>
                </c:pt>
                <c:pt idx="20231">
                  <c:v>101799.13</c:v>
                </c:pt>
                <c:pt idx="20232">
                  <c:v>101801.13</c:v>
                </c:pt>
                <c:pt idx="20233">
                  <c:v>101803.13</c:v>
                </c:pt>
                <c:pt idx="20234">
                  <c:v>101805.13</c:v>
                </c:pt>
                <c:pt idx="20235">
                  <c:v>101807.13</c:v>
                </c:pt>
                <c:pt idx="20236">
                  <c:v>101809.13</c:v>
                </c:pt>
                <c:pt idx="20237">
                  <c:v>101811.13</c:v>
                </c:pt>
                <c:pt idx="20238">
                  <c:v>101813.13</c:v>
                </c:pt>
                <c:pt idx="20239">
                  <c:v>101815.13</c:v>
                </c:pt>
                <c:pt idx="20240">
                  <c:v>101817.13</c:v>
                </c:pt>
                <c:pt idx="20241">
                  <c:v>101819.13</c:v>
                </c:pt>
                <c:pt idx="20242">
                  <c:v>101821.13</c:v>
                </c:pt>
                <c:pt idx="20243">
                  <c:v>101823.13</c:v>
                </c:pt>
                <c:pt idx="20244">
                  <c:v>101825.13</c:v>
                </c:pt>
                <c:pt idx="20245">
                  <c:v>101827.13</c:v>
                </c:pt>
                <c:pt idx="20246">
                  <c:v>101829.13</c:v>
                </c:pt>
                <c:pt idx="20247">
                  <c:v>101831.13</c:v>
                </c:pt>
                <c:pt idx="20248">
                  <c:v>101833.13</c:v>
                </c:pt>
                <c:pt idx="20249">
                  <c:v>101835.13</c:v>
                </c:pt>
                <c:pt idx="20250">
                  <c:v>101837.13</c:v>
                </c:pt>
                <c:pt idx="20251">
                  <c:v>101839.13</c:v>
                </c:pt>
                <c:pt idx="20252">
                  <c:v>101841.13</c:v>
                </c:pt>
                <c:pt idx="20253">
                  <c:v>101843.13</c:v>
                </c:pt>
                <c:pt idx="20254">
                  <c:v>101845.13</c:v>
                </c:pt>
                <c:pt idx="20255">
                  <c:v>101847.13</c:v>
                </c:pt>
                <c:pt idx="20256">
                  <c:v>101849.13</c:v>
                </c:pt>
                <c:pt idx="20257">
                  <c:v>101851.13</c:v>
                </c:pt>
                <c:pt idx="20258">
                  <c:v>101853.13</c:v>
                </c:pt>
                <c:pt idx="20259">
                  <c:v>101855.13</c:v>
                </c:pt>
                <c:pt idx="20260">
                  <c:v>101857.13</c:v>
                </c:pt>
                <c:pt idx="20261">
                  <c:v>101859.13</c:v>
                </c:pt>
                <c:pt idx="20262">
                  <c:v>101861.13</c:v>
                </c:pt>
                <c:pt idx="20263">
                  <c:v>101863.13</c:v>
                </c:pt>
                <c:pt idx="20264">
                  <c:v>101865.13</c:v>
                </c:pt>
                <c:pt idx="20265">
                  <c:v>101867.13</c:v>
                </c:pt>
                <c:pt idx="20266">
                  <c:v>101869.13</c:v>
                </c:pt>
                <c:pt idx="20267">
                  <c:v>101871.13</c:v>
                </c:pt>
                <c:pt idx="20268">
                  <c:v>101873.13</c:v>
                </c:pt>
                <c:pt idx="20269">
                  <c:v>101875.13</c:v>
                </c:pt>
                <c:pt idx="20270">
                  <c:v>101877.13</c:v>
                </c:pt>
                <c:pt idx="20271">
                  <c:v>101879.13</c:v>
                </c:pt>
                <c:pt idx="20272">
                  <c:v>101881.13</c:v>
                </c:pt>
                <c:pt idx="20273">
                  <c:v>101883.13</c:v>
                </c:pt>
                <c:pt idx="20274">
                  <c:v>101885.13</c:v>
                </c:pt>
                <c:pt idx="20275">
                  <c:v>101887.13</c:v>
                </c:pt>
                <c:pt idx="20276">
                  <c:v>101889.13</c:v>
                </c:pt>
                <c:pt idx="20277">
                  <c:v>101891.13</c:v>
                </c:pt>
                <c:pt idx="20278">
                  <c:v>101893.13</c:v>
                </c:pt>
                <c:pt idx="20279">
                  <c:v>101895.13</c:v>
                </c:pt>
                <c:pt idx="20280">
                  <c:v>101897.13</c:v>
                </c:pt>
                <c:pt idx="20281">
                  <c:v>101899.13</c:v>
                </c:pt>
                <c:pt idx="20282">
                  <c:v>101901.13</c:v>
                </c:pt>
                <c:pt idx="20283">
                  <c:v>101903.13</c:v>
                </c:pt>
                <c:pt idx="20284">
                  <c:v>101905.13</c:v>
                </c:pt>
                <c:pt idx="20285">
                  <c:v>101907.13</c:v>
                </c:pt>
                <c:pt idx="20286">
                  <c:v>101909.13</c:v>
                </c:pt>
                <c:pt idx="20287">
                  <c:v>101911.13</c:v>
                </c:pt>
                <c:pt idx="20288">
                  <c:v>101913.13</c:v>
                </c:pt>
                <c:pt idx="20289">
                  <c:v>101915.13</c:v>
                </c:pt>
                <c:pt idx="20290">
                  <c:v>101917.13</c:v>
                </c:pt>
                <c:pt idx="20291">
                  <c:v>101919.13</c:v>
                </c:pt>
                <c:pt idx="20292">
                  <c:v>101921.13</c:v>
                </c:pt>
                <c:pt idx="20293">
                  <c:v>101923.13</c:v>
                </c:pt>
                <c:pt idx="20294">
                  <c:v>101925.13</c:v>
                </c:pt>
                <c:pt idx="20295">
                  <c:v>101927.13</c:v>
                </c:pt>
                <c:pt idx="20296">
                  <c:v>101929.13</c:v>
                </c:pt>
                <c:pt idx="20297">
                  <c:v>101931.13</c:v>
                </c:pt>
                <c:pt idx="20298">
                  <c:v>101933.13</c:v>
                </c:pt>
                <c:pt idx="20299">
                  <c:v>101935.13</c:v>
                </c:pt>
                <c:pt idx="20300">
                  <c:v>101937.13</c:v>
                </c:pt>
                <c:pt idx="20301">
                  <c:v>101939.13</c:v>
                </c:pt>
                <c:pt idx="20302">
                  <c:v>101941.13</c:v>
                </c:pt>
                <c:pt idx="20303">
                  <c:v>101943.13</c:v>
                </c:pt>
                <c:pt idx="20304">
                  <c:v>101945.13</c:v>
                </c:pt>
                <c:pt idx="20305">
                  <c:v>101947.13</c:v>
                </c:pt>
                <c:pt idx="20306">
                  <c:v>101949.13</c:v>
                </c:pt>
                <c:pt idx="20307">
                  <c:v>101951.13</c:v>
                </c:pt>
                <c:pt idx="20308">
                  <c:v>101953.13</c:v>
                </c:pt>
                <c:pt idx="20309">
                  <c:v>101955.13</c:v>
                </c:pt>
                <c:pt idx="20310">
                  <c:v>101957.13</c:v>
                </c:pt>
                <c:pt idx="20311">
                  <c:v>101959.13</c:v>
                </c:pt>
                <c:pt idx="20312">
                  <c:v>101961.13</c:v>
                </c:pt>
                <c:pt idx="20313">
                  <c:v>101963.13</c:v>
                </c:pt>
                <c:pt idx="20314">
                  <c:v>101965.13</c:v>
                </c:pt>
                <c:pt idx="20315">
                  <c:v>101967.13</c:v>
                </c:pt>
                <c:pt idx="20316">
                  <c:v>101969.13</c:v>
                </c:pt>
                <c:pt idx="20317">
                  <c:v>101971.13</c:v>
                </c:pt>
                <c:pt idx="20318">
                  <c:v>101973.13</c:v>
                </c:pt>
                <c:pt idx="20319">
                  <c:v>101975.13</c:v>
                </c:pt>
                <c:pt idx="20320">
                  <c:v>101977.13</c:v>
                </c:pt>
                <c:pt idx="20321">
                  <c:v>101979.13</c:v>
                </c:pt>
                <c:pt idx="20322">
                  <c:v>101981.13</c:v>
                </c:pt>
                <c:pt idx="20323">
                  <c:v>101983.13</c:v>
                </c:pt>
                <c:pt idx="20324">
                  <c:v>101985.13</c:v>
                </c:pt>
                <c:pt idx="20325">
                  <c:v>101987.13</c:v>
                </c:pt>
                <c:pt idx="20326">
                  <c:v>101989.13</c:v>
                </c:pt>
                <c:pt idx="20327">
                  <c:v>101991.13</c:v>
                </c:pt>
                <c:pt idx="20328">
                  <c:v>101993.13</c:v>
                </c:pt>
                <c:pt idx="20329">
                  <c:v>101995.13</c:v>
                </c:pt>
                <c:pt idx="20330">
                  <c:v>101997.13</c:v>
                </c:pt>
                <c:pt idx="20331">
                  <c:v>101999.13</c:v>
                </c:pt>
                <c:pt idx="20332">
                  <c:v>102001.13</c:v>
                </c:pt>
                <c:pt idx="20333">
                  <c:v>102003.13</c:v>
                </c:pt>
                <c:pt idx="20334">
                  <c:v>102005.13</c:v>
                </c:pt>
                <c:pt idx="20335">
                  <c:v>102007.13</c:v>
                </c:pt>
                <c:pt idx="20336">
                  <c:v>102009.13</c:v>
                </c:pt>
                <c:pt idx="20337">
                  <c:v>102011.13</c:v>
                </c:pt>
                <c:pt idx="20338">
                  <c:v>102013.13</c:v>
                </c:pt>
                <c:pt idx="20339">
                  <c:v>102015.13</c:v>
                </c:pt>
                <c:pt idx="20340">
                  <c:v>102017.13</c:v>
                </c:pt>
                <c:pt idx="20341">
                  <c:v>102019.13</c:v>
                </c:pt>
                <c:pt idx="20342">
                  <c:v>102021.13</c:v>
                </c:pt>
                <c:pt idx="20343">
                  <c:v>102023.13</c:v>
                </c:pt>
                <c:pt idx="20344">
                  <c:v>102025.13</c:v>
                </c:pt>
                <c:pt idx="20345">
                  <c:v>102027.13</c:v>
                </c:pt>
                <c:pt idx="20346">
                  <c:v>102029.13</c:v>
                </c:pt>
                <c:pt idx="20347">
                  <c:v>102031.13</c:v>
                </c:pt>
                <c:pt idx="20348">
                  <c:v>102033.13</c:v>
                </c:pt>
                <c:pt idx="20349">
                  <c:v>102035.13</c:v>
                </c:pt>
                <c:pt idx="20350">
                  <c:v>102037.13</c:v>
                </c:pt>
                <c:pt idx="20351">
                  <c:v>102039.13</c:v>
                </c:pt>
                <c:pt idx="20352">
                  <c:v>102041.13</c:v>
                </c:pt>
                <c:pt idx="20353">
                  <c:v>102043.13</c:v>
                </c:pt>
                <c:pt idx="20354">
                  <c:v>102045.13</c:v>
                </c:pt>
                <c:pt idx="20355">
                  <c:v>102047.13</c:v>
                </c:pt>
                <c:pt idx="20356">
                  <c:v>102049.13</c:v>
                </c:pt>
                <c:pt idx="20357">
                  <c:v>102051.13</c:v>
                </c:pt>
                <c:pt idx="20358">
                  <c:v>102053.13</c:v>
                </c:pt>
                <c:pt idx="20359">
                  <c:v>102055.13</c:v>
                </c:pt>
                <c:pt idx="20360">
                  <c:v>102057.13</c:v>
                </c:pt>
                <c:pt idx="20361">
                  <c:v>102059.13</c:v>
                </c:pt>
                <c:pt idx="20362">
                  <c:v>102061.13</c:v>
                </c:pt>
                <c:pt idx="20363">
                  <c:v>102063.13</c:v>
                </c:pt>
                <c:pt idx="20364">
                  <c:v>102065.13</c:v>
                </c:pt>
                <c:pt idx="20365">
                  <c:v>102067.13</c:v>
                </c:pt>
                <c:pt idx="20366">
                  <c:v>102069.13</c:v>
                </c:pt>
                <c:pt idx="20367">
                  <c:v>102071.13</c:v>
                </c:pt>
                <c:pt idx="20368">
                  <c:v>102073.13</c:v>
                </c:pt>
                <c:pt idx="20369">
                  <c:v>102075.13</c:v>
                </c:pt>
                <c:pt idx="20370">
                  <c:v>102077.13</c:v>
                </c:pt>
                <c:pt idx="20371">
                  <c:v>102079.13</c:v>
                </c:pt>
                <c:pt idx="20372">
                  <c:v>102081.13</c:v>
                </c:pt>
                <c:pt idx="20373">
                  <c:v>102083.13</c:v>
                </c:pt>
                <c:pt idx="20374">
                  <c:v>102085.13</c:v>
                </c:pt>
                <c:pt idx="20375">
                  <c:v>102087.13</c:v>
                </c:pt>
                <c:pt idx="20376">
                  <c:v>102089.13</c:v>
                </c:pt>
                <c:pt idx="20377">
                  <c:v>102091.13</c:v>
                </c:pt>
                <c:pt idx="20378">
                  <c:v>102093.13</c:v>
                </c:pt>
                <c:pt idx="20379">
                  <c:v>102095.13</c:v>
                </c:pt>
                <c:pt idx="20380">
                  <c:v>102097.13</c:v>
                </c:pt>
                <c:pt idx="20381">
                  <c:v>102099.13</c:v>
                </c:pt>
                <c:pt idx="20382">
                  <c:v>102101.13</c:v>
                </c:pt>
                <c:pt idx="20383">
                  <c:v>102103.13</c:v>
                </c:pt>
                <c:pt idx="20384">
                  <c:v>102105.13</c:v>
                </c:pt>
                <c:pt idx="20385">
                  <c:v>102107.13</c:v>
                </c:pt>
                <c:pt idx="20386">
                  <c:v>102109.13</c:v>
                </c:pt>
                <c:pt idx="20387">
                  <c:v>102111.13</c:v>
                </c:pt>
                <c:pt idx="20388">
                  <c:v>102113.13</c:v>
                </c:pt>
                <c:pt idx="20389">
                  <c:v>102115.13</c:v>
                </c:pt>
                <c:pt idx="20390">
                  <c:v>102117.13</c:v>
                </c:pt>
                <c:pt idx="20391">
                  <c:v>102119.13</c:v>
                </c:pt>
                <c:pt idx="20392">
                  <c:v>102121.13</c:v>
                </c:pt>
                <c:pt idx="20393">
                  <c:v>102123.13</c:v>
                </c:pt>
                <c:pt idx="20394">
                  <c:v>102125.13</c:v>
                </c:pt>
                <c:pt idx="20395">
                  <c:v>102127.13</c:v>
                </c:pt>
                <c:pt idx="20396">
                  <c:v>102129.13</c:v>
                </c:pt>
                <c:pt idx="20397">
                  <c:v>102131.13</c:v>
                </c:pt>
                <c:pt idx="20398">
                  <c:v>102133.13</c:v>
                </c:pt>
                <c:pt idx="20399">
                  <c:v>102135.13</c:v>
                </c:pt>
                <c:pt idx="20400">
                  <c:v>102137.13</c:v>
                </c:pt>
                <c:pt idx="20401">
                  <c:v>102139.13</c:v>
                </c:pt>
                <c:pt idx="20402">
                  <c:v>102141.13</c:v>
                </c:pt>
                <c:pt idx="20403">
                  <c:v>102143.13</c:v>
                </c:pt>
                <c:pt idx="20404">
                  <c:v>102145.13</c:v>
                </c:pt>
                <c:pt idx="20405">
                  <c:v>102147.13</c:v>
                </c:pt>
                <c:pt idx="20406">
                  <c:v>102149.13</c:v>
                </c:pt>
                <c:pt idx="20407">
                  <c:v>102151.13</c:v>
                </c:pt>
                <c:pt idx="20408">
                  <c:v>102153.13</c:v>
                </c:pt>
                <c:pt idx="20409">
                  <c:v>102155.13</c:v>
                </c:pt>
                <c:pt idx="20410">
                  <c:v>102157.13</c:v>
                </c:pt>
                <c:pt idx="20411">
                  <c:v>102159.13</c:v>
                </c:pt>
                <c:pt idx="20412">
                  <c:v>102161.13</c:v>
                </c:pt>
                <c:pt idx="20413">
                  <c:v>102163.13</c:v>
                </c:pt>
                <c:pt idx="20414">
                  <c:v>102165.13</c:v>
                </c:pt>
                <c:pt idx="20415">
                  <c:v>102167.13</c:v>
                </c:pt>
                <c:pt idx="20416">
                  <c:v>102169.13</c:v>
                </c:pt>
                <c:pt idx="20417">
                  <c:v>102171.13</c:v>
                </c:pt>
                <c:pt idx="20418">
                  <c:v>102173.13</c:v>
                </c:pt>
                <c:pt idx="20419">
                  <c:v>102175.13</c:v>
                </c:pt>
                <c:pt idx="20420">
                  <c:v>102177.13</c:v>
                </c:pt>
                <c:pt idx="20421">
                  <c:v>102179.13</c:v>
                </c:pt>
                <c:pt idx="20422">
                  <c:v>102181.13</c:v>
                </c:pt>
                <c:pt idx="20423">
                  <c:v>102183.13</c:v>
                </c:pt>
                <c:pt idx="20424">
                  <c:v>102185.13</c:v>
                </c:pt>
                <c:pt idx="20425">
                  <c:v>102187.13</c:v>
                </c:pt>
                <c:pt idx="20426">
                  <c:v>102189.13</c:v>
                </c:pt>
                <c:pt idx="20427">
                  <c:v>102191.13</c:v>
                </c:pt>
                <c:pt idx="20428">
                  <c:v>102193.13</c:v>
                </c:pt>
                <c:pt idx="20429">
                  <c:v>102196.95</c:v>
                </c:pt>
                <c:pt idx="20430">
                  <c:v>102198.95</c:v>
                </c:pt>
                <c:pt idx="20431">
                  <c:v>102200.95</c:v>
                </c:pt>
                <c:pt idx="20432">
                  <c:v>102202.95</c:v>
                </c:pt>
                <c:pt idx="20433">
                  <c:v>102204.95</c:v>
                </c:pt>
                <c:pt idx="20434">
                  <c:v>102206.95</c:v>
                </c:pt>
                <c:pt idx="20435">
                  <c:v>102208.95</c:v>
                </c:pt>
                <c:pt idx="20436">
                  <c:v>102210.95</c:v>
                </c:pt>
                <c:pt idx="20437">
                  <c:v>102212.95</c:v>
                </c:pt>
                <c:pt idx="20438">
                  <c:v>102214.95</c:v>
                </c:pt>
                <c:pt idx="20439">
                  <c:v>102216.95</c:v>
                </c:pt>
                <c:pt idx="20440">
                  <c:v>102218.95</c:v>
                </c:pt>
                <c:pt idx="20441">
                  <c:v>102220.95</c:v>
                </c:pt>
                <c:pt idx="20442">
                  <c:v>102222.95</c:v>
                </c:pt>
                <c:pt idx="20443">
                  <c:v>102224.95</c:v>
                </c:pt>
                <c:pt idx="20444">
                  <c:v>102226.95</c:v>
                </c:pt>
                <c:pt idx="20445">
                  <c:v>102228.95</c:v>
                </c:pt>
                <c:pt idx="20446">
                  <c:v>102230.95</c:v>
                </c:pt>
                <c:pt idx="20447">
                  <c:v>102232.95</c:v>
                </c:pt>
                <c:pt idx="20448">
                  <c:v>102234.95</c:v>
                </c:pt>
                <c:pt idx="20449">
                  <c:v>102236.95</c:v>
                </c:pt>
                <c:pt idx="20450">
                  <c:v>102238.95</c:v>
                </c:pt>
                <c:pt idx="20451">
                  <c:v>102240.95</c:v>
                </c:pt>
                <c:pt idx="20452">
                  <c:v>102242.95</c:v>
                </c:pt>
                <c:pt idx="20453">
                  <c:v>102244.95</c:v>
                </c:pt>
                <c:pt idx="20454">
                  <c:v>102246.95</c:v>
                </c:pt>
                <c:pt idx="20455">
                  <c:v>102248.95</c:v>
                </c:pt>
                <c:pt idx="20456">
                  <c:v>102250.95</c:v>
                </c:pt>
                <c:pt idx="20457">
                  <c:v>102252.95</c:v>
                </c:pt>
                <c:pt idx="20458">
                  <c:v>102254.95</c:v>
                </c:pt>
                <c:pt idx="20459">
                  <c:v>102256.95</c:v>
                </c:pt>
                <c:pt idx="20460">
                  <c:v>102258.95</c:v>
                </c:pt>
                <c:pt idx="20461">
                  <c:v>102260.95</c:v>
                </c:pt>
                <c:pt idx="20462">
                  <c:v>102262.95</c:v>
                </c:pt>
                <c:pt idx="20463">
                  <c:v>102264.95</c:v>
                </c:pt>
                <c:pt idx="20464">
                  <c:v>102266.95</c:v>
                </c:pt>
                <c:pt idx="20465">
                  <c:v>102268.95</c:v>
                </c:pt>
                <c:pt idx="20466">
                  <c:v>102270.95</c:v>
                </c:pt>
                <c:pt idx="20467">
                  <c:v>102272.95</c:v>
                </c:pt>
                <c:pt idx="20468">
                  <c:v>102274.95</c:v>
                </c:pt>
                <c:pt idx="20469">
                  <c:v>102276.95</c:v>
                </c:pt>
                <c:pt idx="20470">
                  <c:v>102278.95</c:v>
                </c:pt>
                <c:pt idx="20471">
                  <c:v>102280.95</c:v>
                </c:pt>
                <c:pt idx="20472">
                  <c:v>102282.95</c:v>
                </c:pt>
                <c:pt idx="20473">
                  <c:v>102284.95</c:v>
                </c:pt>
                <c:pt idx="20474">
                  <c:v>102286.95</c:v>
                </c:pt>
                <c:pt idx="20475">
                  <c:v>102288.95</c:v>
                </c:pt>
                <c:pt idx="20476">
                  <c:v>102290.95</c:v>
                </c:pt>
                <c:pt idx="20477">
                  <c:v>102292.95</c:v>
                </c:pt>
                <c:pt idx="20478">
                  <c:v>102294.95</c:v>
                </c:pt>
                <c:pt idx="20479">
                  <c:v>102296.95</c:v>
                </c:pt>
                <c:pt idx="20480">
                  <c:v>102298.95</c:v>
                </c:pt>
                <c:pt idx="20481">
                  <c:v>102300.95</c:v>
                </c:pt>
                <c:pt idx="20482">
                  <c:v>102302.95</c:v>
                </c:pt>
                <c:pt idx="20483">
                  <c:v>102304.95</c:v>
                </c:pt>
                <c:pt idx="20484">
                  <c:v>102306.95</c:v>
                </c:pt>
                <c:pt idx="20485">
                  <c:v>102308.95</c:v>
                </c:pt>
                <c:pt idx="20486">
                  <c:v>102310.95</c:v>
                </c:pt>
                <c:pt idx="20487">
                  <c:v>102312.95</c:v>
                </c:pt>
                <c:pt idx="20488">
                  <c:v>102314.95</c:v>
                </c:pt>
                <c:pt idx="20489">
                  <c:v>102316.95</c:v>
                </c:pt>
                <c:pt idx="20490">
                  <c:v>102318.95</c:v>
                </c:pt>
                <c:pt idx="20491">
                  <c:v>102320.95</c:v>
                </c:pt>
                <c:pt idx="20492">
                  <c:v>102322.95</c:v>
                </c:pt>
                <c:pt idx="20493">
                  <c:v>102324.95</c:v>
                </c:pt>
                <c:pt idx="20494">
                  <c:v>102326.95</c:v>
                </c:pt>
                <c:pt idx="20495">
                  <c:v>102328.95</c:v>
                </c:pt>
                <c:pt idx="20496">
                  <c:v>102330.95</c:v>
                </c:pt>
                <c:pt idx="20497">
                  <c:v>102332.95</c:v>
                </c:pt>
                <c:pt idx="20498">
                  <c:v>102334.95</c:v>
                </c:pt>
                <c:pt idx="20499">
                  <c:v>102336.95</c:v>
                </c:pt>
                <c:pt idx="20500">
                  <c:v>102338.95</c:v>
                </c:pt>
                <c:pt idx="20501">
                  <c:v>102340.95</c:v>
                </c:pt>
                <c:pt idx="20502">
                  <c:v>102342.95</c:v>
                </c:pt>
                <c:pt idx="20503">
                  <c:v>102344.95</c:v>
                </c:pt>
                <c:pt idx="20504">
                  <c:v>102346.95</c:v>
                </c:pt>
                <c:pt idx="20505">
                  <c:v>102348.95</c:v>
                </c:pt>
                <c:pt idx="20506">
                  <c:v>102350.95</c:v>
                </c:pt>
                <c:pt idx="20507">
                  <c:v>102352.95</c:v>
                </c:pt>
                <c:pt idx="20508">
                  <c:v>102354.95</c:v>
                </c:pt>
                <c:pt idx="20509">
                  <c:v>102356.95</c:v>
                </c:pt>
                <c:pt idx="20510">
                  <c:v>102358.95</c:v>
                </c:pt>
                <c:pt idx="20511">
                  <c:v>102360.95</c:v>
                </c:pt>
                <c:pt idx="20512">
                  <c:v>102362.95</c:v>
                </c:pt>
                <c:pt idx="20513">
                  <c:v>102364.95</c:v>
                </c:pt>
                <c:pt idx="20514">
                  <c:v>102366.95</c:v>
                </c:pt>
                <c:pt idx="20515">
                  <c:v>102368.95</c:v>
                </c:pt>
                <c:pt idx="20516">
                  <c:v>102370.95</c:v>
                </c:pt>
                <c:pt idx="20517">
                  <c:v>102372.95</c:v>
                </c:pt>
                <c:pt idx="20518">
                  <c:v>102374.95</c:v>
                </c:pt>
                <c:pt idx="20519">
                  <c:v>102376.95</c:v>
                </c:pt>
                <c:pt idx="20520">
                  <c:v>102378.95</c:v>
                </c:pt>
                <c:pt idx="20521">
                  <c:v>102380.95</c:v>
                </c:pt>
                <c:pt idx="20522">
                  <c:v>102382.95</c:v>
                </c:pt>
                <c:pt idx="20523">
                  <c:v>102384.95</c:v>
                </c:pt>
                <c:pt idx="20524">
                  <c:v>102386.95</c:v>
                </c:pt>
                <c:pt idx="20525">
                  <c:v>102388.95</c:v>
                </c:pt>
                <c:pt idx="20526">
                  <c:v>102390.95</c:v>
                </c:pt>
                <c:pt idx="20527">
                  <c:v>102392.95</c:v>
                </c:pt>
                <c:pt idx="20528">
                  <c:v>102394.95</c:v>
                </c:pt>
                <c:pt idx="20529">
                  <c:v>102396.95</c:v>
                </c:pt>
                <c:pt idx="20530">
                  <c:v>102398.95</c:v>
                </c:pt>
                <c:pt idx="20531">
                  <c:v>102400.95</c:v>
                </c:pt>
                <c:pt idx="20532">
                  <c:v>102402.95</c:v>
                </c:pt>
                <c:pt idx="20533">
                  <c:v>102404.95</c:v>
                </c:pt>
                <c:pt idx="20534">
                  <c:v>102406.95</c:v>
                </c:pt>
                <c:pt idx="20535">
                  <c:v>102408.95</c:v>
                </c:pt>
                <c:pt idx="20536">
                  <c:v>102410.95</c:v>
                </c:pt>
                <c:pt idx="20537">
                  <c:v>102412.95</c:v>
                </c:pt>
                <c:pt idx="20538">
                  <c:v>102414.95</c:v>
                </c:pt>
                <c:pt idx="20539">
                  <c:v>102416.95</c:v>
                </c:pt>
                <c:pt idx="20540">
                  <c:v>102418.95</c:v>
                </c:pt>
                <c:pt idx="20541">
                  <c:v>102420.95</c:v>
                </c:pt>
                <c:pt idx="20542">
                  <c:v>102422.95</c:v>
                </c:pt>
                <c:pt idx="20543">
                  <c:v>102424.95</c:v>
                </c:pt>
                <c:pt idx="20544">
                  <c:v>102426.95</c:v>
                </c:pt>
                <c:pt idx="20545">
                  <c:v>102428.95</c:v>
                </c:pt>
                <c:pt idx="20546">
                  <c:v>102430.95</c:v>
                </c:pt>
                <c:pt idx="20547">
                  <c:v>102432.95</c:v>
                </c:pt>
                <c:pt idx="20548">
                  <c:v>102434.95</c:v>
                </c:pt>
                <c:pt idx="20549">
                  <c:v>102436.95</c:v>
                </c:pt>
                <c:pt idx="20550">
                  <c:v>102438.95</c:v>
                </c:pt>
                <c:pt idx="20551">
                  <c:v>102440.95</c:v>
                </c:pt>
                <c:pt idx="20552">
                  <c:v>102442.95</c:v>
                </c:pt>
                <c:pt idx="20553">
                  <c:v>102444.95</c:v>
                </c:pt>
                <c:pt idx="20554">
                  <c:v>102446.95</c:v>
                </c:pt>
                <c:pt idx="20555">
                  <c:v>102448.95</c:v>
                </c:pt>
                <c:pt idx="20556">
                  <c:v>102450.95</c:v>
                </c:pt>
                <c:pt idx="20557">
                  <c:v>102452.95</c:v>
                </c:pt>
                <c:pt idx="20558">
                  <c:v>102454.95</c:v>
                </c:pt>
                <c:pt idx="20559">
                  <c:v>102456.95</c:v>
                </c:pt>
                <c:pt idx="20560">
                  <c:v>102458.95</c:v>
                </c:pt>
                <c:pt idx="20561">
                  <c:v>102460.95</c:v>
                </c:pt>
                <c:pt idx="20562">
                  <c:v>102462.95</c:v>
                </c:pt>
                <c:pt idx="20563">
                  <c:v>102464.95</c:v>
                </c:pt>
                <c:pt idx="20564">
                  <c:v>102466.95</c:v>
                </c:pt>
                <c:pt idx="20565">
                  <c:v>102468.95</c:v>
                </c:pt>
                <c:pt idx="20566">
                  <c:v>102470.95</c:v>
                </c:pt>
                <c:pt idx="20567">
                  <c:v>102472.95</c:v>
                </c:pt>
                <c:pt idx="20568">
                  <c:v>102474.95</c:v>
                </c:pt>
                <c:pt idx="20569">
                  <c:v>102476.95</c:v>
                </c:pt>
                <c:pt idx="20570">
                  <c:v>102478.95</c:v>
                </c:pt>
                <c:pt idx="20571">
                  <c:v>102480.95</c:v>
                </c:pt>
                <c:pt idx="20572">
                  <c:v>102482.95</c:v>
                </c:pt>
                <c:pt idx="20573">
                  <c:v>102484.95</c:v>
                </c:pt>
                <c:pt idx="20574">
                  <c:v>102486.95</c:v>
                </c:pt>
                <c:pt idx="20575">
                  <c:v>102488.95</c:v>
                </c:pt>
                <c:pt idx="20576">
                  <c:v>102490.95</c:v>
                </c:pt>
                <c:pt idx="20577">
                  <c:v>102492.95</c:v>
                </c:pt>
                <c:pt idx="20578">
                  <c:v>102494.95</c:v>
                </c:pt>
                <c:pt idx="20579">
                  <c:v>102496.95</c:v>
                </c:pt>
                <c:pt idx="20580">
                  <c:v>102498.95</c:v>
                </c:pt>
                <c:pt idx="20581">
                  <c:v>102500.95</c:v>
                </c:pt>
                <c:pt idx="20582">
                  <c:v>102502.95</c:v>
                </c:pt>
                <c:pt idx="20583">
                  <c:v>102504.95</c:v>
                </c:pt>
                <c:pt idx="20584">
                  <c:v>102506.95</c:v>
                </c:pt>
                <c:pt idx="20585">
                  <c:v>102508.95</c:v>
                </c:pt>
                <c:pt idx="20586">
                  <c:v>102510.95</c:v>
                </c:pt>
                <c:pt idx="20587">
                  <c:v>102512.95</c:v>
                </c:pt>
                <c:pt idx="20588">
                  <c:v>102514.95</c:v>
                </c:pt>
                <c:pt idx="20589">
                  <c:v>102516.95</c:v>
                </c:pt>
                <c:pt idx="20590">
                  <c:v>102518.95</c:v>
                </c:pt>
                <c:pt idx="20591">
                  <c:v>102520.95</c:v>
                </c:pt>
                <c:pt idx="20592">
                  <c:v>102522.95</c:v>
                </c:pt>
                <c:pt idx="20593">
                  <c:v>102524.95</c:v>
                </c:pt>
                <c:pt idx="20594">
                  <c:v>102526.95</c:v>
                </c:pt>
                <c:pt idx="20595">
                  <c:v>102528.95</c:v>
                </c:pt>
                <c:pt idx="20596">
                  <c:v>102530.95</c:v>
                </c:pt>
                <c:pt idx="20597">
                  <c:v>102532.95</c:v>
                </c:pt>
                <c:pt idx="20598">
                  <c:v>102534.95</c:v>
                </c:pt>
                <c:pt idx="20599">
                  <c:v>102536.95</c:v>
                </c:pt>
                <c:pt idx="20600">
                  <c:v>102538.95</c:v>
                </c:pt>
                <c:pt idx="20601">
                  <c:v>102540.95</c:v>
                </c:pt>
                <c:pt idx="20602">
                  <c:v>102542.95</c:v>
                </c:pt>
                <c:pt idx="20603">
                  <c:v>102544.95</c:v>
                </c:pt>
                <c:pt idx="20604">
                  <c:v>102546.95</c:v>
                </c:pt>
                <c:pt idx="20605">
                  <c:v>102548.95</c:v>
                </c:pt>
                <c:pt idx="20606">
                  <c:v>102550.95</c:v>
                </c:pt>
                <c:pt idx="20607">
                  <c:v>102552.95</c:v>
                </c:pt>
                <c:pt idx="20608">
                  <c:v>102554.95</c:v>
                </c:pt>
                <c:pt idx="20609">
                  <c:v>102556.95</c:v>
                </c:pt>
                <c:pt idx="20610">
                  <c:v>102558.95</c:v>
                </c:pt>
                <c:pt idx="20611">
                  <c:v>102560.95</c:v>
                </c:pt>
                <c:pt idx="20612">
                  <c:v>102562.95</c:v>
                </c:pt>
                <c:pt idx="20613">
                  <c:v>102564.95</c:v>
                </c:pt>
                <c:pt idx="20614">
                  <c:v>102566.95</c:v>
                </c:pt>
                <c:pt idx="20615">
                  <c:v>102568.95</c:v>
                </c:pt>
                <c:pt idx="20616">
                  <c:v>102570.95</c:v>
                </c:pt>
                <c:pt idx="20617">
                  <c:v>102572.95</c:v>
                </c:pt>
                <c:pt idx="20618">
                  <c:v>102574.95</c:v>
                </c:pt>
                <c:pt idx="20619">
                  <c:v>102576.95</c:v>
                </c:pt>
                <c:pt idx="20620">
                  <c:v>102578.95</c:v>
                </c:pt>
                <c:pt idx="20621">
                  <c:v>102580.95</c:v>
                </c:pt>
                <c:pt idx="20622">
                  <c:v>102582.95</c:v>
                </c:pt>
                <c:pt idx="20623">
                  <c:v>102584.95</c:v>
                </c:pt>
                <c:pt idx="20624">
                  <c:v>102586.95</c:v>
                </c:pt>
                <c:pt idx="20625">
                  <c:v>102588.95</c:v>
                </c:pt>
                <c:pt idx="20626">
                  <c:v>102590.95</c:v>
                </c:pt>
                <c:pt idx="20627">
                  <c:v>102592.95</c:v>
                </c:pt>
                <c:pt idx="20628">
                  <c:v>102594.95</c:v>
                </c:pt>
                <c:pt idx="20629">
                  <c:v>102596.95</c:v>
                </c:pt>
                <c:pt idx="20630">
                  <c:v>102598.95</c:v>
                </c:pt>
                <c:pt idx="20631">
                  <c:v>102600.95</c:v>
                </c:pt>
                <c:pt idx="20632">
                  <c:v>102602.95</c:v>
                </c:pt>
                <c:pt idx="20633">
                  <c:v>102604.95</c:v>
                </c:pt>
                <c:pt idx="20634">
                  <c:v>102606.95</c:v>
                </c:pt>
                <c:pt idx="20635">
                  <c:v>102608.95</c:v>
                </c:pt>
                <c:pt idx="20636">
                  <c:v>102610.95</c:v>
                </c:pt>
                <c:pt idx="20637">
                  <c:v>102612.95</c:v>
                </c:pt>
                <c:pt idx="20638">
                  <c:v>102614.95</c:v>
                </c:pt>
                <c:pt idx="20639">
                  <c:v>102616.95</c:v>
                </c:pt>
                <c:pt idx="20640">
                  <c:v>102618.95</c:v>
                </c:pt>
                <c:pt idx="20641">
                  <c:v>102620.95</c:v>
                </c:pt>
                <c:pt idx="20642">
                  <c:v>102622.95</c:v>
                </c:pt>
                <c:pt idx="20643">
                  <c:v>102624.95</c:v>
                </c:pt>
                <c:pt idx="20644">
                  <c:v>102626.95</c:v>
                </c:pt>
                <c:pt idx="20645">
                  <c:v>102628.95</c:v>
                </c:pt>
                <c:pt idx="20646">
                  <c:v>102630.95</c:v>
                </c:pt>
                <c:pt idx="20647">
                  <c:v>102632.95</c:v>
                </c:pt>
                <c:pt idx="20648">
                  <c:v>102634.95</c:v>
                </c:pt>
                <c:pt idx="20649">
                  <c:v>102636.95</c:v>
                </c:pt>
                <c:pt idx="20650">
                  <c:v>102638.95</c:v>
                </c:pt>
                <c:pt idx="20651">
                  <c:v>102640.95</c:v>
                </c:pt>
                <c:pt idx="20652">
                  <c:v>102642.95</c:v>
                </c:pt>
                <c:pt idx="20653">
                  <c:v>102644.95</c:v>
                </c:pt>
                <c:pt idx="20654">
                  <c:v>102646.95</c:v>
                </c:pt>
                <c:pt idx="20655">
                  <c:v>102648.95</c:v>
                </c:pt>
                <c:pt idx="20656">
                  <c:v>102650.95</c:v>
                </c:pt>
                <c:pt idx="20657">
                  <c:v>102652.95</c:v>
                </c:pt>
                <c:pt idx="20658">
                  <c:v>102654.95</c:v>
                </c:pt>
                <c:pt idx="20659">
                  <c:v>102656.95</c:v>
                </c:pt>
                <c:pt idx="20660">
                  <c:v>102658.95</c:v>
                </c:pt>
                <c:pt idx="20661">
                  <c:v>102660.95</c:v>
                </c:pt>
                <c:pt idx="20662">
                  <c:v>102662.95</c:v>
                </c:pt>
                <c:pt idx="20663">
                  <c:v>102664.95</c:v>
                </c:pt>
                <c:pt idx="20664">
                  <c:v>102666.95</c:v>
                </c:pt>
                <c:pt idx="20665">
                  <c:v>102668.95</c:v>
                </c:pt>
                <c:pt idx="20666">
                  <c:v>102670.95</c:v>
                </c:pt>
                <c:pt idx="20667">
                  <c:v>102672.95</c:v>
                </c:pt>
                <c:pt idx="20668">
                  <c:v>102674.95</c:v>
                </c:pt>
                <c:pt idx="20669">
                  <c:v>102676.95</c:v>
                </c:pt>
                <c:pt idx="20670">
                  <c:v>102678.95</c:v>
                </c:pt>
                <c:pt idx="20671">
                  <c:v>102680.95</c:v>
                </c:pt>
                <c:pt idx="20672">
                  <c:v>102682.95</c:v>
                </c:pt>
                <c:pt idx="20673">
                  <c:v>102684.95</c:v>
                </c:pt>
                <c:pt idx="20674">
                  <c:v>102686.95</c:v>
                </c:pt>
                <c:pt idx="20675">
                  <c:v>102688.95</c:v>
                </c:pt>
                <c:pt idx="20676">
                  <c:v>102690.95</c:v>
                </c:pt>
                <c:pt idx="20677">
                  <c:v>102692.95</c:v>
                </c:pt>
                <c:pt idx="20678">
                  <c:v>102694.95</c:v>
                </c:pt>
                <c:pt idx="20679">
                  <c:v>102696.95</c:v>
                </c:pt>
                <c:pt idx="20680">
                  <c:v>102698.95</c:v>
                </c:pt>
                <c:pt idx="20681">
                  <c:v>102700.95</c:v>
                </c:pt>
                <c:pt idx="20682">
                  <c:v>102702.95</c:v>
                </c:pt>
                <c:pt idx="20683">
                  <c:v>102704.95</c:v>
                </c:pt>
                <c:pt idx="20684">
                  <c:v>102706.95</c:v>
                </c:pt>
                <c:pt idx="20685">
                  <c:v>102708.95</c:v>
                </c:pt>
                <c:pt idx="20686">
                  <c:v>102710.95</c:v>
                </c:pt>
                <c:pt idx="20687">
                  <c:v>102712.95</c:v>
                </c:pt>
                <c:pt idx="20688">
                  <c:v>102714.95</c:v>
                </c:pt>
                <c:pt idx="20689">
                  <c:v>102716.95</c:v>
                </c:pt>
                <c:pt idx="20690">
                  <c:v>102718.95</c:v>
                </c:pt>
                <c:pt idx="20691">
                  <c:v>102720.95</c:v>
                </c:pt>
                <c:pt idx="20692">
                  <c:v>102722.95</c:v>
                </c:pt>
                <c:pt idx="20693">
                  <c:v>102724.95</c:v>
                </c:pt>
                <c:pt idx="20694">
                  <c:v>102726.95</c:v>
                </c:pt>
                <c:pt idx="20695">
                  <c:v>102728.95</c:v>
                </c:pt>
                <c:pt idx="20696">
                  <c:v>102730.95</c:v>
                </c:pt>
                <c:pt idx="20697">
                  <c:v>102732.95</c:v>
                </c:pt>
                <c:pt idx="20698">
                  <c:v>102734.95</c:v>
                </c:pt>
                <c:pt idx="20699">
                  <c:v>102736.95</c:v>
                </c:pt>
                <c:pt idx="20700">
                  <c:v>102738.95</c:v>
                </c:pt>
                <c:pt idx="20701">
                  <c:v>102740.95</c:v>
                </c:pt>
                <c:pt idx="20702">
                  <c:v>102742.95</c:v>
                </c:pt>
                <c:pt idx="20703">
                  <c:v>102744.95</c:v>
                </c:pt>
                <c:pt idx="20704">
                  <c:v>102746.95</c:v>
                </c:pt>
                <c:pt idx="20705">
                  <c:v>102748.95</c:v>
                </c:pt>
                <c:pt idx="20706">
                  <c:v>102750.95</c:v>
                </c:pt>
                <c:pt idx="20707">
                  <c:v>102752.95</c:v>
                </c:pt>
                <c:pt idx="20708">
                  <c:v>102754.95</c:v>
                </c:pt>
                <c:pt idx="20709">
                  <c:v>102756.95</c:v>
                </c:pt>
                <c:pt idx="20710">
                  <c:v>102758.95</c:v>
                </c:pt>
                <c:pt idx="20711">
                  <c:v>102760.95</c:v>
                </c:pt>
                <c:pt idx="20712">
                  <c:v>102762.95</c:v>
                </c:pt>
                <c:pt idx="20713">
                  <c:v>102764.95</c:v>
                </c:pt>
                <c:pt idx="20714">
                  <c:v>102766.95</c:v>
                </c:pt>
                <c:pt idx="20715">
                  <c:v>102768.95</c:v>
                </c:pt>
                <c:pt idx="20716">
                  <c:v>102770.95</c:v>
                </c:pt>
                <c:pt idx="20717">
                  <c:v>102772.95</c:v>
                </c:pt>
                <c:pt idx="20718">
                  <c:v>102774.95</c:v>
                </c:pt>
                <c:pt idx="20719">
                  <c:v>102776.95</c:v>
                </c:pt>
                <c:pt idx="20720">
                  <c:v>102778.95</c:v>
                </c:pt>
                <c:pt idx="20721">
                  <c:v>102780.95</c:v>
                </c:pt>
                <c:pt idx="20722">
                  <c:v>102782.95</c:v>
                </c:pt>
                <c:pt idx="20723">
                  <c:v>102784.95</c:v>
                </c:pt>
                <c:pt idx="20724">
                  <c:v>102786.95</c:v>
                </c:pt>
                <c:pt idx="20725">
                  <c:v>102788.95</c:v>
                </c:pt>
                <c:pt idx="20726">
                  <c:v>102790.95</c:v>
                </c:pt>
                <c:pt idx="20727">
                  <c:v>102792.95</c:v>
                </c:pt>
                <c:pt idx="20728">
                  <c:v>102794.95</c:v>
                </c:pt>
                <c:pt idx="20729">
                  <c:v>102796.95</c:v>
                </c:pt>
                <c:pt idx="20730">
                  <c:v>102798.95</c:v>
                </c:pt>
                <c:pt idx="20731">
                  <c:v>102800.95</c:v>
                </c:pt>
                <c:pt idx="20732">
                  <c:v>102802.95</c:v>
                </c:pt>
                <c:pt idx="20733">
                  <c:v>102804.95</c:v>
                </c:pt>
                <c:pt idx="20734">
                  <c:v>102806.95</c:v>
                </c:pt>
                <c:pt idx="20735">
                  <c:v>102808.95</c:v>
                </c:pt>
                <c:pt idx="20736">
                  <c:v>102810.95</c:v>
                </c:pt>
                <c:pt idx="20737">
                  <c:v>102812.95</c:v>
                </c:pt>
                <c:pt idx="20738">
                  <c:v>102814.95</c:v>
                </c:pt>
                <c:pt idx="20739">
                  <c:v>102816.95</c:v>
                </c:pt>
                <c:pt idx="20740">
                  <c:v>102818.95</c:v>
                </c:pt>
                <c:pt idx="20741">
                  <c:v>102820.95</c:v>
                </c:pt>
                <c:pt idx="20742">
                  <c:v>102822.95</c:v>
                </c:pt>
                <c:pt idx="20743">
                  <c:v>102824.95</c:v>
                </c:pt>
                <c:pt idx="20744">
                  <c:v>102826.95</c:v>
                </c:pt>
                <c:pt idx="20745">
                  <c:v>102828.95</c:v>
                </c:pt>
                <c:pt idx="20746">
                  <c:v>102830.95</c:v>
                </c:pt>
                <c:pt idx="20747">
                  <c:v>102832.95</c:v>
                </c:pt>
                <c:pt idx="20748">
                  <c:v>102834.95</c:v>
                </c:pt>
                <c:pt idx="20749">
                  <c:v>102836.95</c:v>
                </c:pt>
                <c:pt idx="20750">
                  <c:v>102838.95</c:v>
                </c:pt>
                <c:pt idx="20751">
                  <c:v>102840.95</c:v>
                </c:pt>
                <c:pt idx="20752">
                  <c:v>102842.95</c:v>
                </c:pt>
                <c:pt idx="20753">
                  <c:v>102844.95</c:v>
                </c:pt>
                <c:pt idx="20754">
                  <c:v>102846.95</c:v>
                </c:pt>
                <c:pt idx="20755">
                  <c:v>102848.95</c:v>
                </c:pt>
                <c:pt idx="20756">
                  <c:v>102850.95</c:v>
                </c:pt>
                <c:pt idx="20757">
                  <c:v>102852.95</c:v>
                </c:pt>
                <c:pt idx="20758">
                  <c:v>102854.95</c:v>
                </c:pt>
                <c:pt idx="20759">
                  <c:v>102856.95</c:v>
                </c:pt>
                <c:pt idx="20760">
                  <c:v>102858.95</c:v>
                </c:pt>
                <c:pt idx="20761">
                  <c:v>102860.95</c:v>
                </c:pt>
                <c:pt idx="20762">
                  <c:v>102862.95</c:v>
                </c:pt>
                <c:pt idx="20763">
                  <c:v>102864.95</c:v>
                </c:pt>
                <c:pt idx="20764">
                  <c:v>102866.95</c:v>
                </c:pt>
                <c:pt idx="20765">
                  <c:v>102868.95</c:v>
                </c:pt>
                <c:pt idx="20766">
                  <c:v>102870.95</c:v>
                </c:pt>
                <c:pt idx="20767">
                  <c:v>102872.95</c:v>
                </c:pt>
                <c:pt idx="20768">
                  <c:v>102874.95</c:v>
                </c:pt>
                <c:pt idx="20769">
                  <c:v>102876.95</c:v>
                </c:pt>
                <c:pt idx="20770">
                  <c:v>102878.95</c:v>
                </c:pt>
                <c:pt idx="20771">
                  <c:v>102880.95</c:v>
                </c:pt>
                <c:pt idx="20772">
                  <c:v>102882.95</c:v>
                </c:pt>
                <c:pt idx="20773">
                  <c:v>102884.95</c:v>
                </c:pt>
                <c:pt idx="20774">
                  <c:v>102886.95</c:v>
                </c:pt>
                <c:pt idx="20775">
                  <c:v>102888.95</c:v>
                </c:pt>
                <c:pt idx="20776">
                  <c:v>102890.95</c:v>
                </c:pt>
                <c:pt idx="20777">
                  <c:v>102892.95</c:v>
                </c:pt>
                <c:pt idx="20778">
                  <c:v>102894.95</c:v>
                </c:pt>
                <c:pt idx="20779">
                  <c:v>102896.95</c:v>
                </c:pt>
                <c:pt idx="20780">
                  <c:v>102898.95</c:v>
                </c:pt>
                <c:pt idx="20781">
                  <c:v>102900.95</c:v>
                </c:pt>
                <c:pt idx="20782">
                  <c:v>102902.95</c:v>
                </c:pt>
                <c:pt idx="20783">
                  <c:v>102904.95</c:v>
                </c:pt>
                <c:pt idx="20784">
                  <c:v>102906.95</c:v>
                </c:pt>
                <c:pt idx="20785">
                  <c:v>102908.95</c:v>
                </c:pt>
                <c:pt idx="20786">
                  <c:v>102910.95</c:v>
                </c:pt>
                <c:pt idx="20787">
                  <c:v>102912.95</c:v>
                </c:pt>
                <c:pt idx="20788">
                  <c:v>102914.95</c:v>
                </c:pt>
                <c:pt idx="20789">
                  <c:v>102916.95</c:v>
                </c:pt>
                <c:pt idx="20790">
                  <c:v>102918.95</c:v>
                </c:pt>
                <c:pt idx="20791">
                  <c:v>102920.95</c:v>
                </c:pt>
                <c:pt idx="20792">
                  <c:v>102922.95</c:v>
                </c:pt>
                <c:pt idx="20793">
                  <c:v>102924.95</c:v>
                </c:pt>
                <c:pt idx="20794">
                  <c:v>102926.95</c:v>
                </c:pt>
                <c:pt idx="20795">
                  <c:v>102928.95</c:v>
                </c:pt>
                <c:pt idx="20796">
                  <c:v>102930.95</c:v>
                </c:pt>
                <c:pt idx="20797">
                  <c:v>102932.95</c:v>
                </c:pt>
                <c:pt idx="20798">
                  <c:v>102934.95</c:v>
                </c:pt>
                <c:pt idx="20799">
                  <c:v>102936.95</c:v>
                </c:pt>
                <c:pt idx="20800">
                  <c:v>102938.95</c:v>
                </c:pt>
                <c:pt idx="20801">
                  <c:v>102940.95</c:v>
                </c:pt>
                <c:pt idx="20802">
                  <c:v>102942.95</c:v>
                </c:pt>
                <c:pt idx="20803">
                  <c:v>102944.95</c:v>
                </c:pt>
                <c:pt idx="20804">
                  <c:v>102946.95</c:v>
                </c:pt>
                <c:pt idx="20805">
                  <c:v>102948.95</c:v>
                </c:pt>
                <c:pt idx="20806">
                  <c:v>102950.95</c:v>
                </c:pt>
                <c:pt idx="20807">
                  <c:v>102952.95</c:v>
                </c:pt>
                <c:pt idx="20808">
                  <c:v>102954.95</c:v>
                </c:pt>
                <c:pt idx="20809">
                  <c:v>102956.95</c:v>
                </c:pt>
                <c:pt idx="20810">
                  <c:v>102958.95</c:v>
                </c:pt>
                <c:pt idx="20811">
                  <c:v>102960.95</c:v>
                </c:pt>
                <c:pt idx="20812">
                  <c:v>102962.95</c:v>
                </c:pt>
                <c:pt idx="20813">
                  <c:v>102964.95</c:v>
                </c:pt>
                <c:pt idx="20814">
                  <c:v>102966.95</c:v>
                </c:pt>
                <c:pt idx="20815">
                  <c:v>102968.95</c:v>
                </c:pt>
                <c:pt idx="20816">
                  <c:v>102970.95</c:v>
                </c:pt>
                <c:pt idx="20817">
                  <c:v>102972.95</c:v>
                </c:pt>
                <c:pt idx="20818">
                  <c:v>102974.95</c:v>
                </c:pt>
                <c:pt idx="20819">
                  <c:v>102976.95</c:v>
                </c:pt>
                <c:pt idx="20820">
                  <c:v>102978.95</c:v>
                </c:pt>
                <c:pt idx="20821">
                  <c:v>102980.95</c:v>
                </c:pt>
                <c:pt idx="20822">
                  <c:v>102982.95</c:v>
                </c:pt>
                <c:pt idx="20823">
                  <c:v>102984.95</c:v>
                </c:pt>
                <c:pt idx="20824">
                  <c:v>102986.95</c:v>
                </c:pt>
                <c:pt idx="20825">
                  <c:v>102988.95</c:v>
                </c:pt>
                <c:pt idx="20826">
                  <c:v>102990.95</c:v>
                </c:pt>
                <c:pt idx="20827">
                  <c:v>102992.95</c:v>
                </c:pt>
                <c:pt idx="20828">
                  <c:v>102994.95</c:v>
                </c:pt>
                <c:pt idx="20829">
                  <c:v>102996.95</c:v>
                </c:pt>
                <c:pt idx="20830">
                  <c:v>102998.95</c:v>
                </c:pt>
                <c:pt idx="20831">
                  <c:v>103000.95</c:v>
                </c:pt>
                <c:pt idx="20832">
                  <c:v>103002.95</c:v>
                </c:pt>
                <c:pt idx="20833">
                  <c:v>103004.95</c:v>
                </c:pt>
                <c:pt idx="20834">
                  <c:v>103006.95</c:v>
                </c:pt>
                <c:pt idx="20835">
                  <c:v>103008.95</c:v>
                </c:pt>
                <c:pt idx="20836">
                  <c:v>103010.95</c:v>
                </c:pt>
                <c:pt idx="20837">
                  <c:v>103012.95</c:v>
                </c:pt>
                <c:pt idx="20838">
                  <c:v>103014.95</c:v>
                </c:pt>
                <c:pt idx="20839">
                  <c:v>103016.95</c:v>
                </c:pt>
                <c:pt idx="20840">
                  <c:v>103018.95</c:v>
                </c:pt>
                <c:pt idx="20841">
                  <c:v>103020.95</c:v>
                </c:pt>
                <c:pt idx="20842">
                  <c:v>103022.95</c:v>
                </c:pt>
                <c:pt idx="20843">
                  <c:v>103024.95</c:v>
                </c:pt>
                <c:pt idx="20844">
                  <c:v>103026.95</c:v>
                </c:pt>
                <c:pt idx="20845">
                  <c:v>103028.95</c:v>
                </c:pt>
                <c:pt idx="20846">
                  <c:v>103030.95</c:v>
                </c:pt>
                <c:pt idx="20847">
                  <c:v>103032.95</c:v>
                </c:pt>
                <c:pt idx="20848">
                  <c:v>103034.95</c:v>
                </c:pt>
                <c:pt idx="20849">
                  <c:v>103036.95</c:v>
                </c:pt>
                <c:pt idx="20850">
                  <c:v>103038.95</c:v>
                </c:pt>
                <c:pt idx="20851">
                  <c:v>103040.95</c:v>
                </c:pt>
                <c:pt idx="20852">
                  <c:v>103042.95</c:v>
                </c:pt>
                <c:pt idx="20853">
                  <c:v>103044.95</c:v>
                </c:pt>
                <c:pt idx="20854">
                  <c:v>103046.95</c:v>
                </c:pt>
                <c:pt idx="20855">
                  <c:v>103048.95</c:v>
                </c:pt>
                <c:pt idx="20856">
                  <c:v>103050.95</c:v>
                </c:pt>
                <c:pt idx="20857">
                  <c:v>103052.95</c:v>
                </c:pt>
                <c:pt idx="20858">
                  <c:v>103054.95</c:v>
                </c:pt>
                <c:pt idx="20859">
                  <c:v>103056.95</c:v>
                </c:pt>
                <c:pt idx="20860">
                  <c:v>103058.95</c:v>
                </c:pt>
                <c:pt idx="20861">
                  <c:v>103060.95</c:v>
                </c:pt>
                <c:pt idx="20862">
                  <c:v>103062.95</c:v>
                </c:pt>
                <c:pt idx="20863">
                  <c:v>103064.95</c:v>
                </c:pt>
                <c:pt idx="20864">
                  <c:v>103066.95</c:v>
                </c:pt>
                <c:pt idx="20865">
                  <c:v>103068.95</c:v>
                </c:pt>
                <c:pt idx="20866">
                  <c:v>103070.95</c:v>
                </c:pt>
                <c:pt idx="20867">
                  <c:v>103072.95</c:v>
                </c:pt>
                <c:pt idx="20868">
                  <c:v>103074.95</c:v>
                </c:pt>
                <c:pt idx="20869">
                  <c:v>103076.95</c:v>
                </c:pt>
                <c:pt idx="20870">
                  <c:v>103078.95</c:v>
                </c:pt>
                <c:pt idx="20871">
                  <c:v>103080.95</c:v>
                </c:pt>
                <c:pt idx="20872">
                  <c:v>103082.95</c:v>
                </c:pt>
                <c:pt idx="20873">
                  <c:v>103084.95</c:v>
                </c:pt>
                <c:pt idx="20874">
                  <c:v>103086.95</c:v>
                </c:pt>
                <c:pt idx="20875">
                  <c:v>103088.95</c:v>
                </c:pt>
                <c:pt idx="20876">
                  <c:v>103090.95</c:v>
                </c:pt>
                <c:pt idx="20877">
                  <c:v>103092.95</c:v>
                </c:pt>
                <c:pt idx="20878">
                  <c:v>103094.95</c:v>
                </c:pt>
                <c:pt idx="20879">
                  <c:v>103096.95</c:v>
                </c:pt>
                <c:pt idx="20880">
                  <c:v>103098.95</c:v>
                </c:pt>
                <c:pt idx="20881">
                  <c:v>103100.95</c:v>
                </c:pt>
                <c:pt idx="20882">
                  <c:v>103104.88</c:v>
                </c:pt>
                <c:pt idx="20883">
                  <c:v>103106.88</c:v>
                </c:pt>
                <c:pt idx="20884">
                  <c:v>103108.88</c:v>
                </c:pt>
                <c:pt idx="20885">
                  <c:v>103110.88</c:v>
                </c:pt>
                <c:pt idx="20886">
                  <c:v>103112.88</c:v>
                </c:pt>
                <c:pt idx="20887">
                  <c:v>103114.88</c:v>
                </c:pt>
                <c:pt idx="20888">
                  <c:v>103116.88</c:v>
                </c:pt>
                <c:pt idx="20889">
                  <c:v>103118.88</c:v>
                </c:pt>
                <c:pt idx="20890">
                  <c:v>103120.88</c:v>
                </c:pt>
                <c:pt idx="20891">
                  <c:v>103122.88</c:v>
                </c:pt>
                <c:pt idx="20892">
                  <c:v>103124.88</c:v>
                </c:pt>
                <c:pt idx="20893">
                  <c:v>103126.88</c:v>
                </c:pt>
                <c:pt idx="20894">
                  <c:v>103128.88</c:v>
                </c:pt>
                <c:pt idx="20895">
                  <c:v>103130.88</c:v>
                </c:pt>
                <c:pt idx="20896">
                  <c:v>103132.88</c:v>
                </c:pt>
                <c:pt idx="20897">
                  <c:v>103134.88</c:v>
                </c:pt>
                <c:pt idx="20898">
                  <c:v>103136.88</c:v>
                </c:pt>
                <c:pt idx="20899">
                  <c:v>103138.88</c:v>
                </c:pt>
                <c:pt idx="20900">
                  <c:v>103140.88</c:v>
                </c:pt>
                <c:pt idx="20901">
                  <c:v>103142.88</c:v>
                </c:pt>
                <c:pt idx="20902">
                  <c:v>103144.88</c:v>
                </c:pt>
                <c:pt idx="20903">
                  <c:v>103146.88</c:v>
                </c:pt>
                <c:pt idx="20904">
                  <c:v>103148.88</c:v>
                </c:pt>
                <c:pt idx="20905">
                  <c:v>103150.88</c:v>
                </c:pt>
                <c:pt idx="20906">
                  <c:v>103152.88</c:v>
                </c:pt>
                <c:pt idx="20907">
                  <c:v>103154.88</c:v>
                </c:pt>
                <c:pt idx="20908">
                  <c:v>103156.88</c:v>
                </c:pt>
                <c:pt idx="20909">
                  <c:v>103158.88</c:v>
                </c:pt>
                <c:pt idx="20910">
                  <c:v>103160.88</c:v>
                </c:pt>
                <c:pt idx="20911">
                  <c:v>103162.88</c:v>
                </c:pt>
                <c:pt idx="20912">
                  <c:v>103164.88</c:v>
                </c:pt>
                <c:pt idx="20913">
                  <c:v>103166.88</c:v>
                </c:pt>
                <c:pt idx="20914">
                  <c:v>103168.88</c:v>
                </c:pt>
                <c:pt idx="20915">
                  <c:v>103170.88</c:v>
                </c:pt>
                <c:pt idx="20916">
                  <c:v>103172.88</c:v>
                </c:pt>
                <c:pt idx="20917">
                  <c:v>103174.88</c:v>
                </c:pt>
                <c:pt idx="20918">
                  <c:v>103176.88</c:v>
                </c:pt>
                <c:pt idx="20919">
                  <c:v>103178.88</c:v>
                </c:pt>
                <c:pt idx="20920">
                  <c:v>103180.88</c:v>
                </c:pt>
                <c:pt idx="20921">
                  <c:v>103182.88</c:v>
                </c:pt>
                <c:pt idx="20922">
                  <c:v>103184.88</c:v>
                </c:pt>
                <c:pt idx="20923">
                  <c:v>103186.88</c:v>
                </c:pt>
                <c:pt idx="20924">
                  <c:v>103188.88</c:v>
                </c:pt>
                <c:pt idx="20925">
                  <c:v>103190.88</c:v>
                </c:pt>
                <c:pt idx="20926">
                  <c:v>103192.88</c:v>
                </c:pt>
                <c:pt idx="20927">
                  <c:v>103194.88</c:v>
                </c:pt>
                <c:pt idx="20928">
                  <c:v>103196.88</c:v>
                </c:pt>
                <c:pt idx="20929">
                  <c:v>103198.88</c:v>
                </c:pt>
                <c:pt idx="20930">
                  <c:v>103200.88</c:v>
                </c:pt>
                <c:pt idx="20931">
                  <c:v>103202.88</c:v>
                </c:pt>
                <c:pt idx="20932">
                  <c:v>103204.88</c:v>
                </c:pt>
                <c:pt idx="20933">
                  <c:v>103206.88</c:v>
                </c:pt>
                <c:pt idx="20934">
                  <c:v>103208.88</c:v>
                </c:pt>
                <c:pt idx="20935">
                  <c:v>103210.88</c:v>
                </c:pt>
                <c:pt idx="20936">
                  <c:v>103212.88</c:v>
                </c:pt>
                <c:pt idx="20937">
                  <c:v>103214.88</c:v>
                </c:pt>
                <c:pt idx="20938">
                  <c:v>103216.88</c:v>
                </c:pt>
                <c:pt idx="20939">
                  <c:v>103218.88</c:v>
                </c:pt>
                <c:pt idx="20940">
                  <c:v>103220.88</c:v>
                </c:pt>
                <c:pt idx="20941">
                  <c:v>103222.88</c:v>
                </c:pt>
                <c:pt idx="20942">
                  <c:v>103224.88</c:v>
                </c:pt>
                <c:pt idx="20943">
                  <c:v>103226.88</c:v>
                </c:pt>
                <c:pt idx="20944">
                  <c:v>103228.88</c:v>
                </c:pt>
                <c:pt idx="20945">
                  <c:v>103230.88</c:v>
                </c:pt>
                <c:pt idx="20946">
                  <c:v>103232.88</c:v>
                </c:pt>
                <c:pt idx="20947">
                  <c:v>103234.88</c:v>
                </c:pt>
                <c:pt idx="20948">
                  <c:v>103236.88</c:v>
                </c:pt>
                <c:pt idx="20949">
                  <c:v>103238.88</c:v>
                </c:pt>
                <c:pt idx="20950">
                  <c:v>103240.88</c:v>
                </c:pt>
                <c:pt idx="20951">
                  <c:v>103242.88</c:v>
                </c:pt>
                <c:pt idx="20952">
                  <c:v>103244.88</c:v>
                </c:pt>
                <c:pt idx="20953">
                  <c:v>103246.88</c:v>
                </c:pt>
                <c:pt idx="20954">
                  <c:v>103248.88</c:v>
                </c:pt>
                <c:pt idx="20955">
                  <c:v>103250.88</c:v>
                </c:pt>
                <c:pt idx="20956">
                  <c:v>103252.88</c:v>
                </c:pt>
                <c:pt idx="20957">
                  <c:v>103254.88</c:v>
                </c:pt>
                <c:pt idx="20958">
                  <c:v>103256.88</c:v>
                </c:pt>
                <c:pt idx="20959">
                  <c:v>103258.88</c:v>
                </c:pt>
                <c:pt idx="20960">
                  <c:v>103260.88</c:v>
                </c:pt>
                <c:pt idx="20961">
                  <c:v>103262.88</c:v>
                </c:pt>
                <c:pt idx="20962">
                  <c:v>103264.88</c:v>
                </c:pt>
                <c:pt idx="20963">
                  <c:v>103266.88</c:v>
                </c:pt>
                <c:pt idx="20964">
                  <c:v>103268.88</c:v>
                </c:pt>
                <c:pt idx="20965">
                  <c:v>103270.88</c:v>
                </c:pt>
                <c:pt idx="20966">
                  <c:v>103272.88</c:v>
                </c:pt>
                <c:pt idx="20967">
                  <c:v>103274.88</c:v>
                </c:pt>
                <c:pt idx="20968">
                  <c:v>103276.88</c:v>
                </c:pt>
                <c:pt idx="20969">
                  <c:v>103278.88</c:v>
                </c:pt>
                <c:pt idx="20970">
                  <c:v>103280.88</c:v>
                </c:pt>
                <c:pt idx="20971">
                  <c:v>103282.88</c:v>
                </c:pt>
                <c:pt idx="20972">
                  <c:v>103284.88</c:v>
                </c:pt>
                <c:pt idx="20973">
                  <c:v>103286.88</c:v>
                </c:pt>
                <c:pt idx="20974">
                  <c:v>103288.88</c:v>
                </c:pt>
                <c:pt idx="20975">
                  <c:v>103290.88</c:v>
                </c:pt>
                <c:pt idx="20976">
                  <c:v>103292.88</c:v>
                </c:pt>
                <c:pt idx="20977">
                  <c:v>103294.88</c:v>
                </c:pt>
                <c:pt idx="20978">
                  <c:v>103296.88</c:v>
                </c:pt>
                <c:pt idx="20979">
                  <c:v>103298.88</c:v>
                </c:pt>
                <c:pt idx="20980">
                  <c:v>103300.88</c:v>
                </c:pt>
                <c:pt idx="20981">
                  <c:v>103302.88</c:v>
                </c:pt>
                <c:pt idx="20982">
                  <c:v>103304.88</c:v>
                </c:pt>
                <c:pt idx="20983">
                  <c:v>103306.88</c:v>
                </c:pt>
                <c:pt idx="20984">
                  <c:v>103308.88</c:v>
                </c:pt>
                <c:pt idx="20985">
                  <c:v>103310.88</c:v>
                </c:pt>
                <c:pt idx="20986">
                  <c:v>103312.88</c:v>
                </c:pt>
                <c:pt idx="20987">
                  <c:v>103314.88</c:v>
                </c:pt>
                <c:pt idx="20988">
                  <c:v>103316.88</c:v>
                </c:pt>
                <c:pt idx="20989">
                  <c:v>103318.88</c:v>
                </c:pt>
                <c:pt idx="20990">
                  <c:v>103320.88</c:v>
                </c:pt>
                <c:pt idx="20991">
                  <c:v>103322.88</c:v>
                </c:pt>
                <c:pt idx="20992">
                  <c:v>103324.88</c:v>
                </c:pt>
                <c:pt idx="20993">
                  <c:v>103326.88</c:v>
                </c:pt>
                <c:pt idx="20994">
                  <c:v>103328.88</c:v>
                </c:pt>
                <c:pt idx="20995">
                  <c:v>103330.88</c:v>
                </c:pt>
                <c:pt idx="20996">
                  <c:v>103332.88</c:v>
                </c:pt>
                <c:pt idx="20997">
                  <c:v>103334.88</c:v>
                </c:pt>
                <c:pt idx="20998">
                  <c:v>103336.88</c:v>
                </c:pt>
                <c:pt idx="20999">
                  <c:v>103338.88</c:v>
                </c:pt>
                <c:pt idx="21000">
                  <c:v>103340.88</c:v>
                </c:pt>
                <c:pt idx="21001">
                  <c:v>103342.88</c:v>
                </c:pt>
                <c:pt idx="21002">
                  <c:v>103344.88</c:v>
                </c:pt>
                <c:pt idx="21003">
                  <c:v>103346.88</c:v>
                </c:pt>
                <c:pt idx="21004">
                  <c:v>103348.88</c:v>
                </c:pt>
                <c:pt idx="21005">
                  <c:v>103350.88</c:v>
                </c:pt>
                <c:pt idx="21006">
                  <c:v>103352.88</c:v>
                </c:pt>
                <c:pt idx="21007">
                  <c:v>103354.88</c:v>
                </c:pt>
                <c:pt idx="21008">
                  <c:v>103356.88</c:v>
                </c:pt>
                <c:pt idx="21009">
                  <c:v>103358.88</c:v>
                </c:pt>
                <c:pt idx="21010">
                  <c:v>103360.88</c:v>
                </c:pt>
                <c:pt idx="21011">
                  <c:v>103362.88</c:v>
                </c:pt>
                <c:pt idx="21012">
                  <c:v>103364.88</c:v>
                </c:pt>
                <c:pt idx="21013">
                  <c:v>103366.88</c:v>
                </c:pt>
                <c:pt idx="21014">
                  <c:v>103368.88</c:v>
                </c:pt>
                <c:pt idx="21015">
                  <c:v>103370.88</c:v>
                </c:pt>
                <c:pt idx="21016">
                  <c:v>103372.88</c:v>
                </c:pt>
                <c:pt idx="21017">
                  <c:v>103374.88</c:v>
                </c:pt>
                <c:pt idx="21018">
                  <c:v>103376.88</c:v>
                </c:pt>
                <c:pt idx="21019">
                  <c:v>103378.88</c:v>
                </c:pt>
                <c:pt idx="21020">
                  <c:v>103380.88</c:v>
                </c:pt>
                <c:pt idx="21021">
                  <c:v>103382.88</c:v>
                </c:pt>
                <c:pt idx="21022">
                  <c:v>103384.88</c:v>
                </c:pt>
                <c:pt idx="21023">
                  <c:v>103386.88</c:v>
                </c:pt>
                <c:pt idx="21024">
                  <c:v>103388.88</c:v>
                </c:pt>
                <c:pt idx="21025">
                  <c:v>103390.88</c:v>
                </c:pt>
                <c:pt idx="21026">
                  <c:v>103392.88</c:v>
                </c:pt>
                <c:pt idx="21027">
                  <c:v>103394.88</c:v>
                </c:pt>
                <c:pt idx="21028">
                  <c:v>103396.88</c:v>
                </c:pt>
                <c:pt idx="21029">
                  <c:v>103398.88</c:v>
                </c:pt>
                <c:pt idx="21030">
                  <c:v>103400.88</c:v>
                </c:pt>
                <c:pt idx="21031">
                  <c:v>103402.88</c:v>
                </c:pt>
                <c:pt idx="21032">
                  <c:v>103404.88</c:v>
                </c:pt>
                <c:pt idx="21033">
                  <c:v>103406.88</c:v>
                </c:pt>
                <c:pt idx="21034">
                  <c:v>103408.88</c:v>
                </c:pt>
                <c:pt idx="21035">
                  <c:v>103410.88</c:v>
                </c:pt>
                <c:pt idx="21036">
                  <c:v>103412.88</c:v>
                </c:pt>
                <c:pt idx="21037">
                  <c:v>103414.88</c:v>
                </c:pt>
                <c:pt idx="21038">
                  <c:v>103416.88</c:v>
                </c:pt>
                <c:pt idx="21039">
                  <c:v>103418.88</c:v>
                </c:pt>
                <c:pt idx="21040">
                  <c:v>103420.88</c:v>
                </c:pt>
                <c:pt idx="21041">
                  <c:v>103422.88</c:v>
                </c:pt>
                <c:pt idx="21042">
                  <c:v>103424.88</c:v>
                </c:pt>
                <c:pt idx="21043">
                  <c:v>103426.88</c:v>
                </c:pt>
                <c:pt idx="21044">
                  <c:v>103428.88</c:v>
                </c:pt>
                <c:pt idx="21045">
                  <c:v>103430.88</c:v>
                </c:pt>
                <c:pt idx="21046">
                  <c:v>103432.88</c:v>
                </c:pt>
                <c:pt idx="21047">
                  <c:v>103434.88</c:v>
                </c:pt>
                <c:pt idx="21048">
                  <c:v>103436.88</c:v>
                </c:pt>
                <c:pt idx="21049">
                  <c:v>103438.88</c:v>
                </c:pt>
                <c:pt idx="21050">
                  <c:v>103440.88</c:v>
                </c:pt>
                <c:pt idx="21051">
                  <c:v>103442.88</c:v>
                </c:pt>
                <c:pt idx="21052">
                  <c:v>103444.88</c:v>
                </c:pt>
                <c:pt idx="21053">
                  <c:v>103446.88</c:v>
                </c:pt>
                <c:pt idx="21054">
                  <c:v>103448.88</c:v>
                </c:pt>
                <c:pt idx="21055">
                  <c:v>103450.88</c:v>
                </c:pt>
                <c:pt idx="21056">
                  <c:v>103452.88</c:v>
                </c:pt>
                <c:pt idx="21057">
                  <c:v>103454.88</c:v>
                </c:pt>
                <c:pt idx="21058">
                  <c:v>103456.88</c:v>
                </c:pt>
                <c:pt idx="21059">
                  <c:v>103458.88</c:v>
                </c:pt>
                <c:pt idx="21060">
                  <c:v>103460.88</c:v>
                </c:pt>
                <c:pt idx="21061">
                  <c:v>103462.88</c:v>
                </c:pt>
                <c:pt idx="21062">
                  <c:v>103464.88</c:v>
                </c:pt>
                <c:pt idx="21063">
                  <c:v>103466.88</c:v>
                </c:pt>
                <c:pt idx="21064">
                  <c:v>103468.88</c:v>
                </c:pt>
                <c:pt idx="21065">
                  <c:v>103470.88</c:v>
                </c:pt>
                <c:pt idx="21066">
                  <c:v>103472.88</c:v>
                </c:pt>
                <c:pt idx="21067">
                  <c:v>103474.88</c:v>
                </c:pt>
                <c:pt idx="21068">
                  <c:v>103476.88</c:v>
                </c:pt>
                <c:pt idx="21069">
                  <c:v>103478.88</c:v>
                </c:pt>
                <c:pt idx="21070">
                  <c:v>103480.88</c:v>
                </c:pt>
                <c:pt idx="21071">
                  <c:v>103482.88</c:v>
                </c:pt>
                <c:pt idx="21072">
                  <c:v>103484.88</c:v>
                </c:pt>
                <c:pt idx="21073">
                  <c:v>103486.88</c:v>
                </c:pt>
                <c:pt idx="21074">
                  <c:v>103488.88</c:v>
                </c:pt>
                <c:pt idx="21075">
                  <c:v>103490.88</c:v>
                </c:pt>
                <c:pt idx="21076">
                  <c:v>103492.88</c:v>
                </c:pt>
                <c:pt idx="21077">
                  <c:v>103494.88</c:v>
                </c:pt>
                <c:pt idx="21078">
                  <c:v>103496.88</c:v>
                </c:pt>
                <c:pt idx="21079">
                  <c:v>103498.88</c:v>
                </c:pt>
                <c:pt idx="21080">
                  <c:v>103500.88</c:v>
                </c:pt>
                <c:pt idx="21081">
                  <c:v>103502.88</c:v>
                </c:pt>
                <c:pt idx="21082">
                  <c:v>103504.88</c:v>
                </c:pt>
                <c:pt idx="21083">
                  <c:v>103506.88</c:v>
                </c:pt>
                <c:pt idx="21084">
                  <c:v>103508.88</c:v>
                </c:pt>
                <c:pt idx="21085">
                  <c:v>103510.88</c:v>
                </c:pt>
                <c:pt idx="21086">
                  <c:v>103512.88</c:v>
                </c:pt>
                <c:pt idx="21087">
                  <c:v>103514.88</c:v>
                </c:pt>
                <c:pt idx="21088">
                  <c:v>103516.88</c:v>
                </c:pt>
                <c:pt idx="21089">
                  <c:v>103518.88</c:v>
                </c:pt>
                <c:pt idx="21090">
                  <c:v>103520.88</c:v>
                </c:pt>
                <c:pt idx="21091">
                  <c:v>103522.88</c:v>
                </c:pt>
                <c:pt idx="21092">
                  <c:v>103524.88</c:v>
                </c:pt>
                <c:pt idx="21093">
                  <c:v>103526.88</c:v>
                </c:pt>
                <c:pt idx="21094">
                  <c:v>103528.88</c:v>
                </c:pt>
                <c:pt idx="21095">
                  <c:v>103530.88</c:v>
                </c:pt>
                <c:pt idx="21096">
                  <c:v>103532.88</c:v>
                </c:pt>
                <c:pt idx="21097">
                  <c:v>103534.88</c:v>
                </c:pt>
                <c:pt idx="21098">
                  <c:v>103536.88</c:v>
                </c:pt>
                <c:pt idx="21099">
                  <c:v>103538.88</c:v>
                </c:pt>
                <c:pt idx="21100">
                  <c:v>103540.88</c:v>
                </c:pt>
                <c:pt idx="21101">
                  <c:v>103542.88</c:v>
                </c:pt>
                <c:pt idx="21102">
                  <c:v>103544.88</c:v>
                </c:pt>
                <c:pt idx="21103">
                  <c:v>103546.88</c:v>
                </c:pt>
                <c:pt idx="21104">
                  <c:v>103548.88</c:v>
                </c:pt>
                <c:pt idx="21105">
                  <c:v>103550.88</c:v>
                </c:pt>
                <c:pt idx="21106">
                  <c:v>103552.88</c:v>
                </c:pt>
                <c:pt idx="21107">
                  <c:v>103554.88</c:v>
                </c:pt>
                <c:pt idx="21108">
                  <c:v>103556.88</c:v>
                </c:pt>
                <c:pt idx="21109">
                  <c:v>103558.88</c:v>
                </c:pt>
                <c:pt idx="21110">
                  <c:v>103560.88</c:v>
                </c:pt>
                <c:pt idx="21111">
                  <c:v>103562.88</c:v>
                </c:pt>
                <c:pt idx="21112">
                  <c:v>103564.88</c:v>
                </c:pt>
                <c:pt idx="21113">
                  <c:v>103566.88</c:v>
                </c:pt>
                <c:pt idx="21114">
                  <c:v>103568.88</c:v>
                </c:pt>
                <c:pt idx="21115">
                  <c:v>103570.88</c:v>
                </c:pt>
                <c:pt idx="21116">
                  <c:v>103572.88</c:v>
                </c:pt>
                <c:pt idx="21117">
                  <c:v>103574.88</c:v>
                </c:pt>
                <c:pt idx="21118">
                  <c:v>103576.88</c:v>
                </c:pt>
                <c:pt idx="21119">
                  <c:v>103578.88</c:v>
                </c:pt>
                <c:pt idx="21120">
                  <c:v>103580.88</c:v>
                </c:pt>
                <c:pt idx="21121">
                  <c:v>103582.88</c:v>
                </c:pt>
                <c:pt idx="21122">
                  <c:v>103584.88</c:v>
                </c:pt>
                <c:pt idx="21123">
                  <c:v>103586.88</c:v>
                </c:pt>
                <c:pt idx="21124">
                  <c:v>103588.88</c:v>
                </c:pt>
                <c:pt idx="21125">
                  <c:v>103590.88</c:v>
                </c:pt>
                <c:pt idx="21126">
                  <c:v>103592.88</c:v>
                </c:pt>
                <c:pt idx="21127">
                  <c:v>103594.88</c:v>
                </c:pt>
                <c:pt idx="21128">
                  <c:v>103596.88</c:v>
                </c:pt>
                <c:pt idx="21129">
                  <c:v>103598.88</c:v>
                </c:pt>
                <c:pt idx="21130">
                  <c:v>103600.88</c:v>
                </c:pt>
                <c:pt idx="21131">
                  <c:v>103602.88</c:v>
                </c:pt>
                <c:pt idx="21132">
                  <c:v>103604.88</c:v>
                </c:pt>
                <c:pt idx="21133">
                  <c:v>103606.88</c:v>
                </c:pt>
                <c:pt idx="21134">
                  <c:v>103608.88</c:v>
                </c:pt>
                <c:pt idx="21135">
                  <c:v>103610.88</c:v>
                </c:pt>
                <c:pt idx="21136">
                  <c:v>103612.88</c:v>
                </c:pt>
                <c:pt idx="21137">
                  <c:v>103614.88</c:v>
                </c:pt>
                <c:pt idx="21138">
                  <c:v>103616.88</c:v>
                </c:pt>
                <c:pt idx="21139">
                  <c:v>103618.88</c:v>
                </c:pt>
                <c:pt idx="21140">
                  <c:v>103620.88</c:v>
                </c:pt>
                <c:pt idx="21141">
                  <c:v>103622.88</c:v>
                </c:pt>
                <c:pt idx="21142">
                  <c:v>103624.88</c:v>
                </c:pt>
                <c:pt idx="21143">
                  <c:v>103626.88</c:v>
                </c:pt>
                <c:pt idx="21144">
                  <c:v>103628.88</c:v>
                </c:pt>
                <c:pt idx="21145">
                  <c:v>103630.88</c:v>
                </c:pt>
                <c:pt idx="21146">
                  <c:v>103632.88</c:v>
                </c:pt>
                <c:pt idx="21147">
                  <c:v>103634.88</c:v>
                </c:pt>
                <c:pt idx="21148">
                  <c:v>103636.88</c:v>
                </c:pt>
                <c:pt idx="21149">
                  <c:v>103638.88</c:v>
                </c:pt>
                <c:pt idx="21150">
                  <c:v>103640.88</c:v>
                </c:pt>
                <c:pt idx="21151">
                  <c:v>103642.88</c:v>
                </c:pt>
                <c:pt idx="21152">
                  <c:v>103644.88</c:v>
                </c:pt>
                <c:pt idx="21153">
                  <c:v>103646.88</c:v>
                </c:pt>
                <c:pt idx="21154">
                  <c:v>103648.88</c:v>
                </c:pt>
                <c:pt idx="21155">
                  <c:v>103650.88</c:v>
                </c:pt>
                <c:pt idx="21156">
                  <c:v>103652.88</c:v>
                </c:pt>
                <c:pt idx="21157">
                  <c:v>103654.88</c:v>
                </c:pt>
                <c:pt idx="21158">
                  <c:v>103656.88</c:v>
                </c:pt>
                <c:pt idx="21159">
                  <c:v>103658.88</c:v>
                </c:pt>
                <c:pt idx="21160">
                  <c:v>103660.88</c:v>
                </c:pt>
                <c:pt idx="21161">
                  <c:v>103662.88</c:v>
                </c:pt>
                <c:pt idx="21162">
                  <c:v>103664.88</c:v>
                </c:pt>
                <c:pt idx="21163">
                  <c:v>103666.88</c:v>
                </c:pt>
                <c:pt idx="21164">
                  <c:v>103668.88</c:v>
                </c:pt>
                <c:pt idx="21165">
                  <c:v>103670.88</c:v>
                </c:pt>
                <c:pt idx="21166">
                  <c:v>103672.88</c:v>
                </c:pt>
                <c:pt idx="21167">
                  <c:v>103674.88</c:v>
                </c:pt>
                <c:pt idx="21168">
                  <c:v>103676.88</c:v>
                </c:pt>
                <c:pt idx="21169">
                  <c:v>103678.88</c:v>
                </c:pt>
                <c:pt idx="21170">
                  <c:v>103680.88</c:v>
                </c:pt>
                <c:pt idx="21171">
                  <c:v>103682.88</c:v>
                </c:pt>
                <c:pt idx="21172">
                  <c:v>103684.88</c:v>
                </c:pt>
                <c:pt idx="21173">
                  <c:v>103686.88</c:v>
                </c:pt>
                <c:pt idx="21174">
                  <c:v>103688.88</c:v>
                </c:pt>
                <c:pt idx="21175">
                  <c:v>103690.88</c:v>
                </c:pt>
                <c:pt idx="21176">
                  <c:v>103692.88</c:v>
                </c:pt>
                <c:pt idx="21177">
                  <c:v>103694.88</c:v>
                </c:pt>
                <c:pt idx="21178">
                  <c:v>103696.88</c:v>
                </c:pt>
                <c:pt idx="21179">
                  <c:v>103698.88</c:v>
                </c:pt>
                <c:pt idx="21180">
                  <c:v>103700.88</c:v>
                </c:pt>
                <c:pt idx="21181">
                  <c:v>103702.88</c:v>
                </c:pt>
                <c:pt idx="21182">
                  <c:v>103704.88</c:v>
                </c:pt>
                <c:pt idx="21183">
                  <c:v>103706.88</c:v>
                </c:pt>
                <c:pt idx="21184">
                  <c:v>103708.88</c:v>
                </c:pt>
                <c:pt idx="21185">
                  <c:v>103710.88</c:v>
                </c:pt>
                <c:pt idx="21186">
                  <c:v>103712.88</c:v>
                </c:pt>
                <c:pt idx="21187">
                  <c:v>103714.88</c:v>
                </c:pt>
                <c:pt idx="21188">
                  <c:v>103716.88</c:v>
                </c:pt>
                <c:pt idx="21189">
                  <c:v>103718.88</c:v>
                </c:pt>
                <c:pt idx="21190">
                  <c:v>103720.88</c:v>
                </c:pt>
                <c:pt idx="21191">
                  <c:v>103722.88</c:v>
                </c:pt>
                <c:pt idx="21192">
                  <c:v>103724.88</c:v>
                </c:pt>
                <c:pt idx="21193">
                  <c:v>103726.88</c:v>
                </c:pt>
                <c:pt idx="21194">
                  <c:v>103728.88</c:v>
                </c:pt>
                <c:pt idx="21195">
                  <c:v>103730.88</c:v>
                </c:pt>
                <c:pt idx="21196">
                  <c:v>103732.88</c:v>
                </c:pt>
                <c:pt idx="21197">
                  <c:v>103734.88</c:v>
                </c:pt>
                <c:pt idx="21198">
                  <c:v>103736.88</c:v>
                </c:pt>
                <c:pt idx="21199">
                  <c:v>103738.88</c:v>
                </c:pt>
                <c:pt idx="21200">
                  <c:v>103740.88</c:v>
                </c:pt>
                <c:pt idx="21201">
                  <c:v>103742.88</c:v>
                </c:pt>
                <c:pt idx="21202">
                  <c:v>103744.88</c:v>
                </c:pt>
                <c:pt idx="21203">
                  <c:v>103746.88</c:v>
                </c:pt>
                <c:pt idx="21204">
                  <c:v>103748.88</c:v>
                </c:pt>
                <c:pt idx="21205">
                  <c:v>103750.88</c:v>
                </c:pt>
                <c:pt idx="21206">
                  <c:v>103752.88</c:v>
                </c:pt>
                <c:pt idx="21207">
                  <c:v>103754.88</c:v>
                </c:pt>
                <c:pt idx="21208">
                  <c:v>103756.88</c:v>
                </c:pt>
                <c:pt idx="21209">
                  <c:v>103758.88</c:v>
                </c:pt>
                <c:pt idx="21210">
                  <c:v>103760.88</c:v>
                </c:pt>
                <c:pt idx="21211">
                  <c:v>103762.88</c:v>
                </c:pt>
                <c:pt idx="21212">
                  <c:v>103764.88</c:v>
                </c:pt>
                <c:pt idx="21213">
                  <c:v>103766.88</c:v>
                </c:pt>
                <c:pt idx="21214">
                  <c:v>103768.88</c:v>
                </c:pt>
                <c:pt idx="21215">
                  <c:v>103770.88</c:v>
                </c:pt>
                <c:pt idx="21216">
                  <c:v>103772.88</c:v>
                </c:pt>
                <c:pt idx="21217">
                  <c:v>103774.88</c:v>
                </c:pt>
                <c:pt idx="21218">
                  <c:v>103776.88</c:v>
                </c:pt>
                <c:pt idx="21219">
                  <c:v>103778.88</c:v>
                </c:pt>
                <c:pt idx="21220">
                  <c:v>103780.88</c:v>
                </c:pt>
                <c:pt idx="21221">
                  <c:v>103782.88</c:v>
                </c:pt>
                <c:pt idx="21222">
                  <c:v>103784.88</c:v>
                </c:pt>
                <c:pt idx="21223">
                  <c:v>103786.88</c:v>
                </c:pt>
                <c:pt idx="21224">
                  <c:v>103788.88</c:v>
                </c:pt>
                <c:pt idx="21225">
                  <c:v>103790.88</c:v>
                </c:pt>
                <c:pt idx="21226">
                  <c:v>103792.88</c:v>
                </c:pt>
                <c:pt idx="21227">
                  <c:v>103794.88</c:v>
                </c:pt>
                <c:pt idx="21228">
                  <c:v>103796.88</c:v>
                </c:pt>
                <c:pt idx="21229">
                  <c:v>103798.88</c:v>
                </c:pt>
                <c:pt idx="21230">
                  <c:v>103800.88</c:v>
                </c:pt>
                <c:pt idx="21231">
                  <c:v>103802.88</c:v>
                </c:pt>
                <c:pt idx="21232">
                  <c:v>103804.88</c:v>
                </c:pt>
                <c:pt idx="21233">
                  <c:v>103806.88</c:v>
                </c:pt>
                <c:pt idx="21234">
                  <c:v>103808.88</c:v>
                </c:pt>
                <c:pt idx="21235">
                  <c:v>103810.88</c:v>
                </c:pt>
                <c:pt idx="21236">
                  <c:v>103812.88</c:v>
                </c:pt>
                <c:pt idx="21237">
                  <c:v>103814.88</c:v>
                </c:pt>
                <c:pt idx="21238">
                  <c:v>103816.88</c:v>
                </c:pt>
                <c:pt idx="21239">
                  <c:v>103818.88</c:v>
                </c:pt>
                <c:pt idx="21240">
                  <c:v>103820.88</c:v>
                </c:pt>
                <c:pt idx="21241">
                  <c:v>103822.88</c:v>
                </c:pt>
                <c:pt idx="21242">
                  <c:v>103824.88</c:v>
                </c:pt>
                <c:pt idx="21243">
                  <c:v>103826.88</c:v>
                </c:pt>
                <c:pt idx="21244">
                  <c:v>103828.88</c:v>
                </c:pt>
                <c:pt idx="21245">
                  <c:v>103830.88</c:v>
                </c:pt>
                <c:pt idx="21246">
                  <c:v>103832.88</c:v>
                </c:pt>
                <c:pt idx="21247">
                  <c:v>103834.88</c:v>
                </c:pt>
                <c:pt idx="21248">
                  <c:v>103836.88</c:v>
                </c:pt>
                <c:pt idx="21249">
                  <c:v>103838.88</c:v>
                </c:pt>
                <c:pt idx="21250">
                  <c:v>103840.88</c:v>
                </c:pt>
                <c:pt idx="21251">
                  <c:v>103842.88</c:v>
                </c:pt>
                <c:pt idx="21252">
                  <c:v>103844.88</c:v>
                </c:pt>
                <c:pt idx="21253">
                  <c:v>103846.88</c:v>
                </c:pt>
                <c:pt idx="21254">
                  <c:v>103848.88</c:v>
                </c:pt>
                <c:pt idx="21255">
                  <c:v>103850.88</c:v>
                </c:pt>
                <c:pt idx="21256">
                  <c:v>103852.88</c:v>
                </c:pt>
                <c:pt idx="21257">
                  <c:v>103854.88</c:v>
                </c:pt>
                <c:pt idx="21258">
                  <c:v>103856.88</c:v>
                </c:pt>
                <c:pt idx="21259">
                  <c:v>103858.88</c:v>
                </c:pt>
                <c:pt idx="21260">
                  <c:v>103860.88</c:v>
                </c:pt>
                <c:pt idx="21261">
                  <c:v>103862.88</c:v>
                </c:pt>
                <c:pt idx="21262">
                  <c:v>103864.88</c:v>
                </c:pt>
                <c:pt idx="21263">
                  <c:v>103866.88</c:v>
                </c:pt>
                <c:pt idx="21264">
                  <c:v>103868.88</c:v>
                </c:pt>
                <c:pt idx="21265">
                  <c:v>103870.88</c:v>
                </c:pt>
                <c:pt idx="21266">
                  <c:v>103872.88</c:v>
                </c:pt>
                <c:pt idx="21267">
                  <c:v>103874.88</c:v>
                </c:pt>
                <c:pt idx="21268">
                  <c:v>103876.88</c:v>
                </c:pt>
                <c:pt idx="21269">
                  <c:v>103878.88</c:v>
                </c:pt>
                <c:pt idx="21270">
                  <c:v>103880.88</c:v>
                </c:pt>
                <c:pt idx="21271">
                  <c:v>103882.88</c:v>
                </c:pt>
                <c:pt idx="21272">
                  <c:v>103884.88</c:v>
                </c:pt>
                <c:pt idx="21273">
                  <c:v>103886.88</c:v>
                </c:pt>
                <c:pt idx="21274">
                  <c:v>103888.88</c:v>
                </c:pt>
                <c:pt idx="21275">
                  <c:v>103890.88</c:v>
                </c:pt>
                <c:pt idx="21276">
                  <c:v>103892.88</c:v>
                </c:pt>
                <c:pt idx="21277">
                  <c:v>103894.88</c:v>
                </c:pt>
                <c:pt idx="21278">
                  <c:v>103896.88</c:v>
                </c:pt>
                <c:pt idx="21279">
                  <c:v>103898.88</c:v>
                </c:pt>
                <c:pt idx="21280">
                  <c:v>103900.88</c:v>
                </c:pt>
                <c:pt idx="21281">
                  <c:v>103902.88</c:v>
                </c:pt>
                <c:pt idx="21282">
                  <c:v>103904.88</c:v>
                </c:pt>
                <c:pt idx="21283">
                  <c:v>103906.88</c:v>
                </c:pt>
                <c:pt idx="21284">
                  <c:v>103908.88</c:v>
                </c:pt>
                <c:pt idx="21285">
                  <c:v>103910.88</c:v>
                </c:pt>
                <c:pt idx="21286">
                  <c:v>103912.88</c:v>
                </c:pt>
                <c:pt idx="21287">
                  <c:v>103914.88</c:v>
                </c:pt>
                <c:pt idx="21288">
                  <c:v>103916.88</c:v>
                </c:pt>
                <c:pt idx="21289">
                  <c:v>103918.88</c:v>
                </c:pt>
                <c:pt idx="21290">
                  <c:v>103920.88</c:v>
                </c:pt>
                <c:pt idx="21291">
                  <c:v>103922.88</c:v>
                </c:pt>
                <c:pt idx="21292">
                  <c:v>103924.88</c:v>
                </c:pt>
                <c:pt idx="21293">
                  <c:v>103926.88</c:v>
                </c:pt>
                <c:pt idx="21294">
                  <c:v>103928.88</c:v>
                </c:pt>
                <c:pt idx="21295">
                  <c:v>103930.88</c:v>
                </c:pt>
                <c:pt idx="21296">
                  <c:v>103932.88</c:v>
                </c:pt>
                <c:pt idx="21297">
                  <c:v>103934.88</c:v>
                </c:pt>
                <c:pt idx="21298">
                  <c:v>103936.88</c:v>
                </c:pt>
                <c:pt idx="21299">
                  <c:v>103938.88</c:v>
                </c:pt>
                <c:pt idx="21300">
                  <c:v>103940.88</c:v>
                </c:pt>
                <c:pt idx="21301">
                  <c:v>103942.88</c:v>
                </c:pt>
                <c:pt idx="21302">
                  <c:v>103944.88</c:v>
                </c:pt>
                <c:pt idx="21303">
                  <c:v>103946.88</c:v>
                </c:pt>
                <c:pt idx="21304">
                  <c:v>103948.88</c:v>
                </c:pt>
                <c:pt idx="21305">
                  <c:v>103950.88</c:v>
                </c:pt>
                <c:pt idx="21306">
                  <c:v>103952.88</c:v>
                </c:pt>
                <c:pt idx="21307">
                  <c:v>103954.88</c:v>
                </c:pt>
                <c:pt idx="21308">
                  <c:v>103956.88</c:v>
                </c:pt>
                <c:pt idx="21309">
                  <c:v>103958.88</c:v>
                </c:pt>
                <c:pt idx="21310">
                  <c:v>103960.88</c:v>
                </c:pt>
                <c:pt idx="21311">
                  <c:v>103962.88</c:v>
                </c:pt>
                <c:pt idx="21312">
                  <c:v>103964.88</c:v>
                </c:pt>
                <c:pt idx="21313">
                  <c:v>103966.88</c:v>
                </c:pt>
                <c:pt idx="21314">
                  <c:v>103968.88</c:v>
                </c:pt>
                <c:pt idx="21315">
                  <c:v>103970.88</c:v>
                </c:pt>
                <c:pt idx="21316">
                  <c:v>103972.88</c:v>
                </c:pt>
                <c:pt idx="21317">
                  <c:v>103974.88</c:v>
                </c:pt>
                <c:pt idx="21318">
                  <c:v>103976.88</c:v>
                </c:pt>
                <c:pt idx="21319">
                  <c:v>103978.88</c:v>
                </c:pt>
                <c:pt idx="21320">
                  <c:v>103980.88</c:v>
                </c:pt>
                <c:pt idx="21321">
                  <c:v>103982.88</c:v>
                </c:pt>
                <c:pt idx="21322">
                  <c:v>103984.88</c:v>
                </c:pt>
                <c:pt idx="21323">
                  <c:v>103986.88</c:v>
                </c:pt>
                <c:pt idx="21324">
                  <c:v>103988.88</c:v>
                </c:pt>
                <c:pt idx="21325">
                  <c:v>103990.88</c:v>
                </c:pt>
                <c:pt idx="21326">
                  <c:v>103992.88</c:v>
                </c:pt>
                <c:pt idx="21327">
                  <c:v>103994.88</c:v>
                </c:pt>
                <c:pt idx="21328">
                  <c:v>103996.88</c:v>
                </c:pt>
                <c:pt idx="21329">
                  <c:v>103998.88</c:v>
                </c:pt>
                <c:pt idx="21330">
                  <c:v>104000.88</c:v>
                </c:pt>
                <c:pt idx="21331">
                  <c:v>104002.88</c:v>
                </c:pt>
                <c:pt idx="21332">
                  <c:v>104004.88</c:v>
                </c:pt>
                <c:pt idx="21333">
                  <c:v>104006.88</c:v>
                </c:pt>
                <c:pt idx="21334">
                  <c:v>104008.88</c:v>
                </c:pt>
                <c:pt idx="21335">
                  <c:v>104010.88</c:v>
                </c:pt>
                <c:pt idx="21336">
                  <c:v>104012.88</c:v>
                </c:pt>
                <c:pt idx="21337">
                  <c:v>104014.88</c:v>
                </c:pt>
                <c:pt idx="21338">
                  <c:v>104016.88</c:v>
                </c:pt>
                <c:pt idx="21339">
                  <c:v>104018.88</c:v>
                </c:pt>
                <c:pt idx="21340">
                  <c:v>104020.88</c:v>
                </c:pt>
                <c:pt idx="21341">
                  <c:v>104022.88</c:v>
                </c:pt>
                <c:pt idx="21342">
                  <c:v>104024.88</c:v>
                </c:pt>
                <c:pt idx="21343">
                  <c:v>104026.88</c:v>
                </c:pt>
                <c:pt idx="21344">
                  <c:v>104028.88</c:v>
                </c:pt>
                <c:pt idx="21345">
                  <c:v>104030.88</c:v>
                </c:pt>
                <c:pt idx="21346">
                  <c:v>104032.88</c:v>
                </c:pt>
                <c:pt idx="21347">
                  <c:v>104034.88</c:v>
                </c:pt>
                <c:pt idx="21348">
                  <c:v>104036.88</c:v>
                </c:pt>
                <c:pt idx="21349">
                  <c:v>104038.88</c:v>
                </c:pt>
                <c:pt idx="21350">
                  <c:v>104040.88</c:v>
                </c:pt>
                <c:pt idx="21351">
                  <c:v>104042.88</c:v>
                </c:pt>
                <c:pt idx="21352">
                  <c:v>104102.90999999999</c:v>
                </c:pt>
                <c:pt idx="21353">
                  <c:v>104118.98</c:v>
                </c:pt>
                <c:pt idx="21354">
                  <c:v>104120.98</c:v>
                </c:pt>
                <c:pt idx="21355">
                  <c:v>104122.98</c:v>
                </c:pt>
                <c:pt idx="21356">
                  <c:v>104124.98</c:v>
                </c:pt>
                <c:pt idx="21357">
                  <c:v>104126.98</c:v>
                </c:pt>
                <c:pt idx="21358">
                  <c:v>104128.98</c:v>
                </c:pt>
                <c:pt idx="21359">
                  <c:v>104130.98</c:v>
                </c:pt>
                <c:pt idx="21360">
                  <c:v>104132.98</c:v>
                </c:pt>
                <c:pt idx="21361">
                  <c:v>104134.98</c:v>
                </c:pt>
                <c:pt idx="21362">
                  <c:v>104136.98</c:v>
                </c:pt>
                <c:pt idx="21363">
                  <c:v>104138.98</c:v>
                </c:pt>
                <c:pt idx="21364">
                  <c:v>104140.98</c:v>
                </c:pt>
                <c:pt idx="21365">
                  <c:v>104142.98</c:v>
                </c:pt>
                <c:pt idx="21366">
                  <c:v>104144.98</c:v>
                </c:pt>
                <c:pt idx="21367">
                  <c:v>104146.98</c:v>
                </c:pt>
                <c:pt idx="21368">
                  <c:v>104148.98</c:v>
                </c:pt>
                <c:pt idx="21369">
                  <c:v>104150.98</c:v>
                </c:pt>
                <c:pt idx="21370">
                  <c:v>104152.98</c:v>
                </c:pt>
                <c:pt idx="21371">
                  <c:v>104154.98</c:v>
                </c:pt>
                <c:pt idx="21372">
                  <c:v>104156.98</c:v>
                </c:pt>
                <c:pt idx="21373">
                  <c:v>104158.98</c:v>
                </c:pt>
                <c:pt idx="21374">
                  <c:v>104160.98</c:v>
                </c:pt>
                <c:pt idx="21375">
                  <c:v>104162.98</c:v>
                </c:pt>
                <c:pt idx="21376">
                  <c:v>104164.98</c:v>
                </c:pt>
                <c:pt idx="21377">
                  <c:v>104166.98</c:v>
                </c:pt>
                <c:pt idx="21378">
                  <c:v>104168.98</c:v>
                </c:pt>
                <c:pt idx="21379">
                  <c:v>104170.98</c:v>
                </c:pt>
                <c:pt idx="21380">
                  <c:v>104172.98</c:v>
                </c:pt>
                <c:pt idx="21381">
                  <c:v>104174.98</c:v>
                </c:pt>
                <c:pt idx="21382">
                  <c:v>104176.98</c:v>
                </c:pt>
                <c:pt idx="21383">
                  <c:v>104178.98</c:v>
                </c:pt>
                <c:pt idx="21384">
                  <c:v>104180.98</c:v>
                </c:pt>
                <c:pt idx="21385">
                  <c:v>104182.98</c:v>
                </c:pt>
                <c:pt idx="21386">
                  <c:v>104184.98</c:v>
                </c:pt>
                <c:pt idx="21387">
                  <c:v>104186.98</c:v>
                </c:pt>
                <c:pt idx="21388">
                  <c:v>104188.98</c:v>
                </c:pt>
                <c:pt idx="21389">
                  <c:v>104190.98</c:v>
                </c:pt>
                <c:pt idx="21390">
                  <c:v>104192.98</c:v>
                </c:pt>
                <c:pt idx="21391">
                  <c:v>104194.98</c:v>
                </c:pt>
                <c:pt idx="21392">
                  <c:v>104196.98</c:v>
                </c:pt>
                <c:pt idx="21393">
                  <c:v>104198.98</c:v>
                </c:pt>
                <c:pt idx="21394">
                  <c:v>104200.98</c:v>
                </c:pt>
                <c:pt idx="21395">
                  <c:v>104202.98</c:v>
                </c:pt>
                <c:pt idx="21396">
                  <c:v>104204.98</c:v>
                </c:pt>
                <c:pt idx="21397">
                  <c:v>104206.98</c:v>
                </c:pt>
                <c:pt idx="21398">
                  <c:v>104208.98</c:v>
                </c:pt>
                <c:pt idx="21399">
                  <c:v>104210.98</c:v>
                </c:pt>
                <c:pt idx="21400">
                  <c:v>104212.98</c:v>
                </c:pt>
                <c:pt idx="21401">
                  <c:v>104214.98</c:v>
                </c:pt>
                <c:pt idx="21402">
                  <c:v>104216.98</c:v>
                </c:pt>
                <c:pt idx="21403">
                  <c:v>104218.98</c:v>
                </c:pt>
                <c:pt idx="21404">
                  <c:v>104220.98</c:v>
                </c:pt>
                <c:pt idx="21405">
                  <c:v>104222.98</c:v>
                </c:pt>
                <c:pt idx="21406">
                  <c:v>104224.98</c:v>
                </c:pt>
                <c:pt idx="21407">
                  <c:v>104226.98</c:v>
                </c:pt>
                <c:pt idx="21408">
                  <c:v>104228.98</c:v>
                </c:pt>
                <c:pt idx="21409">
                  <c:v>104230.98</c:v>
                </c:pt>
                <c:pt idx="21410">
                  <c:v>104232.98</c:v>
                </c:pt>
                <c:pt idx="21411">
                  <c:v>104234.98</c:v>
                </c:pt>
                <c:pt idx="21412">
                  <c:v>104236.98</c:v>
                </c:pt>
                <c:pt idx="21413">
                  <c:v>104238.98</c:v>
                </c:pt>
                <c:pt idx="21414">
                  <c:v>104240.98</c:v>
                </c:pt>
                <c:pt idx="21415">
                  <c:v>104242.98</c:v>
                </c:pt>
                <c:pt idx="21416">
                  <c:v>104244.98</c:v>
                </c:pt>
                <c:pt idx="21417">
                  <c:v>104246.98</c:v>
                </c:pt>
                <c:pt idx="21418">
                  <c:v>104248.98</c:v>
                </c:pt>
                <c:pt idx="21419">
                  <c:v>104250.98</c:v>
                </c:pt>
                <c:pt idx="21420">
                  <c:v>104252.98</c:v>
                </c:pt>
                <c:pt idx="21421">
                  <c:v>104254.98</c:v>
                </c:pt>
                <c:pt idx="21422">
                  <c:v>104256.98</c:v>
                </c:pt>
                <c:pt idx="21423">
                  <c:v>104258.98</c:v>
                </c:pt>
                <c:pt idx="21424">
                  <c:v>104260.98</c:v>
                </c:pt>
                <c:pt idx="21425">
                  <c:v>104262.98</c:v>
                </c:pt>
                <c:pt idx="21426">
                  <c:v>104264.98</c:v>
                </c:pt>
                <c:pt idx="21427">
                  <c:v>104266.98</c:v>
                </c:pt>
                <c:pt idx="21428">
                  <c:v>104268.98</c:v>
                </c:pt>
                <c:pt idx="21429">
                  <c:v>104270.98</c:v>
                </c:pt>
                <c:pt idx="21430">
                  <c:v>104272.98</c:v>
                </c:pt>
                <c:pt idx="21431">
                  <c:v>104274.98</c:v>
                </c:pt>
                <c:pt idx="21432">
                  <c:v>104276.98</c:v>
                </c:pt>
                <c:pt idx="21433">
                  <c:v>104278.98</c:v>
                </c:pt>
                <c:pt idx="21434">
                  <c:v>104280.98</c:v>
                </c:pt>
                <c:pt idx="21435">
                  <c:v>104282.98</c:v>
                </c:pt>
                <c:pt idx="21436">
                  <c:v>104284.98</c:v>
                </c:pt>
                <c:pt idx="21437">
                  <c:v>104286.98</c:v>
                </c:pt>
                <c:pt idx="21438">
                  <c:v>104288.98</c:v>
                </c:pt>
                <c:pt idx="21439">
                  <c:v>104290.98</c:v>
                </c:pt>
                <c:pt idx="21440">
                  <c:v>104292.98</c:v>
                </c:pt>
                <c:pt idx="21441">
                  <c:v>104294.98</c:v>
                </c:pt>
                <c:pt idx="21442">
                  <c:v>104296.98</c:v>
                </c:pt>
                <c:pt idx="21443">
                  <c:v>104298.98</c:v>
                </c:pt>
                <c:pt idx="21444">
                  <c:v>104300.98</c:v>
                </c:pt>
                <c:pt idx="21445">
                  <c:v>104302.98</c:v>
                </c:pt>
                <c:pt idx="21446">
                  <c:v>104304.98</c:v>
                </c:pt>
                <c:pt idx="21447">
                  <c:v>104306.98</c:v>
                </c:pt>
                <c:pt idx="21448">
                  <c:v>104308.98</c:v>
                </c:pt>
                <c:pt idx="21449">
                  <c:v>104310.98</c:v>
                </c:pt>
                <c:pt idx="21450">
                  <c:v>104312.98</c:v>
                </c:pt>
                <c:pt idx="21451">
                  <c:v>104314.98</c:v>
                </c:pt>
                <c:pt idx="21452">
                  <c:v>104316.98</c:v>
                </c:pt>
                <c:pt idx="21453">
                  <c:v>104318.98</c:v>
                </c:pt>
                <c:pt idx="21454">
                  <c:v>104320.98</c:v>
                </c:pt>
                <c:pt idx="21455">
                  <c:v>104322.98</c:v>
                </c:pt>
                <c:pt idx="21456">
                  <c:v>104324.98</c:v>
                </c:pt>
                <c:pt idx="21457">
                  <c:v>104326.98</c:v>
                </c:pt>
                <c:pt idx="21458">
                  <c:v>104328.98</c:v>
                </c:pt>
                <c:pt idx="21459">
                  <c:v>104330.98</c:v>
                </c:pt>
                <c:pt idx="21460">
                  <c:v>104332.98</c:v>
                </c:pt>
                <c:pt idx="21461">
                  <c:v>104334.98</c:v>
                </c:pt>
                <c:pt idx="21462">
                  <c:v>104336.98</c:v>
                </c:pt>
                <c:pt idx="21463">
                  <c:v>104338.98</c:v>
                </c:pt>
                <c:pt idx="21464">
                  <c:v>104340.98</c:v>
                </c:pt>
                <c:pt idx="21465">
                  <c:v>104342.98</c:v>
                </c:pt>
                <c:pt idx="21466">
                  <c:v>104344.98</c:v>
                </c:pt>
                <c:pt idx="21467">
                  <c:v>104346.98</c:v>
                </c:pt>
                <c:pt idx="21468">
                  <c:v>104348.98</c:v>
                </c:pt>
                <c:pt idx="21469">
                  <c:v>104350.98</c:v>
                </c:pt>
                <c:pt idx="21470">
                  <c:v>104352.98</c:v>
                </c:pt>
                <c:pt idx="21471">
                  <c:v>104354.98</c:v>
                </c:pt>
                <c:pt idx="21472">
                  <c:v>104356.98</c:v>
                </c:pt>
                <c:pt idx="21473">
                  <c:v>104358.98</c:v>
                </c:pt>
                <c:pt idx="21474">
                  <c:v>104360.98</c:v>
                </c:pt>
                <c:pt idx="21475">
                  <c:v>104362.98</c:v>
                </c:pt>
                <c:pt idx="21476">
                  <c:v>104364.98</c:v>
                </c:pt>
                <c:pt idx="21477">
                  <c:v>104366.98</c:v>
                </c:pt>
                <c:pt idx="21478">
                  <c:v>104368.98</c:v>
                </c:pt>
                <c:pt idx="21479">
                  <c:v>104370.98</c:v>
                </c:pt>
                <c:pt idx="21480">
                  <c:v>104372.98</c:v>
                </c:pt>
                <c:pt idx="21481">
                  <c:v>104374.98</c:v>
                </c:pt>
                <c:pt idx="21482">
                  <c:v>104376.98</c:v>
                </c:pt>
                <c:pt idx="21483">
                  <c:v>104378.98</c:v>
                </c:pt>
                <c:pt idx="21484">
                  <c:v>104380.98</c:v>
                </c:pt>
                <c:pt idx="21485">
                  <c:v>104382.98</c:v>
                </c:pt>
                <c:pt idx="21486">
                  <c:v>104384.98</c:v>
                </c:pt>
                <c:pt idx="21487">
                  <c:v>104386.98</c:v>
                </c:pt>
                <c:pt idx="21488">
                  <c:v>104388.98</c:v>
                </c:pt>
                <c:pt idx="21489">
                  <c:v>104390.98</c:v>
                </c:pt>
                <c:pt idx="21490">
                  <c:v>104392.98</c:v>
                </c:pt>
                <c:pt idx="21491">
                  <c:v>104394.98</c:v>
                </c:pt>
                <c:pt idx="21492">
                  <c:v>104396.98</c:v>
                </c:pt>
                <c:pt idx="21493">
                  <c:v>104398.98</c:v>
                </c:pt>
                <c:pt idx="21494">
                  <c:v>104400.98</c:v>
                </c:pt>
                <c:pt idx="21495">
                  <c:v>104402.98</c:v>
                </c:pt>
                <c:pt idx="21496">
                  <c:v>104404.98</c:v>
                </c:pt>
                <c:pt idx="21497">
                  <c:v>104406.98</c:v>
                </c:pt>
                <c:pt idx="21498">
                  <c:v>104408.98</c:v>
                </c:pt>
                <c:pt idx="21499">
                  <c:v>104410.98</c:v>
                </c:pt>
                <c:pt idx="21500">
                  <c:v>104412.98</c:v>
                </c:pt>
                <c:pt idx="21501">
                  <c:v>104414.98</c:v>
                </c:pt>
                <c:pt idx="21502">
                  <c:v>104416.98</c:v>
                </c:pt>
                <c:pt idx="21503">
                  <c:v>104418.98</c:v>
                </c:pt>
                <c:pt idx="21504">
                  <c:v>104420.98</c:v>
                </c:pt>
                <c:pt idx="21505">
                  <c:v>104422.98</c:v>
                </c:pt>
                <c:pt idx="21506">
                  <c:v>104424.98</c:v>
                </c:pt>
                <c:pt idx="21507">
                  <c:v>104426.98</c:v>
                </c:pt>
                <c:pt idx="21508">
                  <c:v>104428.98</c:v>
                </c:pt>
                <c:pt idx="21509">
                  <c:v>104430.98</c:v>
                </c:pt>
                <c:pt idx="21510">
                  <c:v>104432.98</c:v>
                </c:pt>
                <c:pt idx="21511">
                  <c:v>104434.98</c:v>
                </c:pt>
                <c:pt idx="21512">
                  <c:v>104436.98</c:v>
                </c:pt>
                <c:pt idx="21513">
                  <c:v>104438.98</c:v>
                </c:pt>
                <c:pt idx="21514">
                  <c:v>104440.98</c:v>
                </c:pt>
                <c:pt idx="21515">
                  <c:v>104442.98</c:v>
                </c:pt>
                <c:pt idx="21516">
                  <c:v>104444.98</c:v>
                </c:pt>
                <c:pt idx="21517">
                  <c:v>104446.98</c:v>
                </c:pt>
                <c:pt idx="21518">
                  <c:v>104448.98</c:v>
                </c:pt>
                <c:pt idx="21519">
                  <c:v>104450.98</c:v>
                </c:pt>
                <c:pt idx="21520">
                  <c:v>104452.98</c:v>
                </c:pt>
                <c:pt idx="21521">
                  <c:v>104454.98</c:v>
                </c:pt>
                <c:pt idx="21522">
                  <c:v>104456.98</c:v>
                </c:pt>
                <c:pt idx="21523">
                  <c:v>104458.98</c:v>
                </c:pt>
                <c:pt idx="21524">
                  <c:v>104460.98</c:v>
                </c:pt>
                <c:pt idx="21525">
                  <c:v>104462.98</c:v>
                </c:pt>
                <c:pt idx="21526">
                  <c:v>104464.98</c:v>
                </c:pt>
                <c:pt idx="21527">
                  <c:v>104466.98</c:v>
                </c:pt>
                <c:pt idx="21528">
                  <c:v>104468.98</c:v>
                </c:pt>
                <c:pt idx="21529">
                  <c:v>104470.98</c:v>
                </c:pt>
                <c:pt idx="21530">
                  <c:v>104472.98</c:v>
                </c:pt>
                <c:pt idx="21531">
                  <c:v>104474.98</c:v>
                </c:pt>
                <c:pt idx="21532">
                  <c:v>104476.98</c:v>
                </c:pt>
                <c:pt idx="21533">
                  <c:v>104478.98</c:v>
                </c:pt>
                <c:pt idx="21534">
                  <c:v>104480.98</c:v>
                </c:pt>
                <c:pt idx="21535">
                  <c:v>104482.98</c:v>
                </c:pt>
                <c:pt idx="21536">
                  <c:v>104484.98</c:v>
                </c:pt>
                <c:pt idx="21537">
                  <c:v>104486.98</c:v>
                </c:pt>
                <c:pt idx="21538">
                  <c:v>104488.98</c:v>
                </c:pt>
                <c:pt idx="21539">
                  <c:v>104490.98</c:v>
                </c:pt>
                <c:pt idx="21540">
                  <c:v>104492.98</c:v>
                </c:pt>
                <c:pt idx="21541">
                  <c:v>104494.98</c:v>
                </c:pt>
                <c:pt idx="21542">
                  <c:v>104496.98</c:v>
                </c:pt>
                <c:pt idx="21543">
                  <c:v>104498.98</c:v>
                </c:pt>
                <c:pt idx="21544">
                  <c:v>104500.98</c:v>
                </c:pt>
                <c:pt idx="21545">
                  <c:v>104502.98</c:v>
                </c:pt>
                <c:pt idx="21546">
                  <c:v>104504.98</c:v>
                </c:pt>
                <c:pt idx="21547">
                  <c:v>104506.98</c:v>
                </c:pt>
                <c:pt idx="21548">
                  <c:v>104508.98</c:v>
                </c:pt>
                <c:pt idx="21549">
                  <c:v>104510.98</c:v>
                </c:pt>
                <c:pt idx="21550">
                  <c:v>104512.98</c:v>
                </c:pt>
                <c:pt idx="21551">
                  <c:v>104514.98</c:v>
                </c:pt>
                <c:pt idx="21552">
                  <c:v>104516.98</c:v>
                </c:pt>
                <c:pt idx="21553">
                  <c:v>104518.98</c:v>
                </c:pt>
                <c:pt idx="21554">
                  <c:v>104520.98</c:v>
                </c:pt>
                <c:pt idx="21555">
                  <c:v>104522.98</c:v>
                </c:pt>
                <c:pt idx="21556">
                  <c:v>104524.98</c:v>
                </c:pt>
                <c:pt idx="21557">
                  <c:v>104526.98</c:v>
                </c:pt>
                <c:pt idx="21558">
                  <c:v>104528.98</c:v>
                </c:pt>
                <c:pt idx="21559">
                  <c:v>104530.98</c:v>
                </c:pt>
                <c:pt idx="21560">
                  <c:v>104532.98</c:v>
                </c:pt>
                <c:pt idx="21561">
                  <c:v>104534.98</c:v>
                </c:pt>
                <c:pt idx="21562">
                  <c:v>104536.98</c:v>
                </c:pt>
                <c:pt idx="21563">
                  <c:v>104538.98</c:v>
                </c:pt>
                <c:pt idx="21564">
                  <c:v>104540.98</c:v>
                </c:pt>
                <c:pt idx="21565">
                  <c:v>104542.98</c:v>
                </c:pt>
                <c:pt idx="21566">
                  <c:v>104544.98</c:v>
                </c:pt>
                <c:pt idx="21567">
                  <c:v>104546.98</c:v>
                </c:pt>
                <c:pt idx="21568">
                  <c:v>104548.98</c:v>
                </c:pt>
                <c:pt idx="21569">
                  <c:v>104550.98</c:v>
                </c:pt>
                <c:pt idx="21570">
                  <c:v>104552.98</c:v>
                </c:pt>
                <c:pt idx="21571">
                  <c:v>104554.98</c:v>
                </c:pt>
                <c:pt idx="21572">
                  <c:v>104556.98</c:v>
                </c:pt>
                <c:pt idx="21573">
                  <c:v>104558.98</c:v>
                </c:pt>
                <c:pt idx="21574">
                  <c:v>104560.98</c:v>
                </c:pt>
                <c:pt idx="21575">
                  <c:v>104562.98</c:v>
                </c:pt>
                <c:pt idx="21576">
                  <c:v>104564.98</c:v>
                </c:pt>
                <c:pt idx="21577">
                  <c:v>104566.98</c:v>
                </c:pt>
                <c:pt idx="21578">
                  <c:v>104568.98</c:v>
                </c:pt>
                <c:pt idx="21579">
                  <c:v>104570.98</c:v>
                </c:pt>
                <c:pt idx="21580">
                  <c:v>104572.98</c:v>
                </c:pt>
                <c:pt idx="21581">
                  <c:v>104574.98</c:v>
                </c:pt>
                <c:pt idx="21582">
                  <c:v>104576.98</c:v>
                </c:pt>
                <c:pt idx="21583">
                  <c:v>104578.98</c:v>
                </c:pt>
                <c:pt idx="21584">
                  <c:v>104580.98</c:v>
                </c:pt>
                <c:pt idx="21585">
                  <c:v>104582.98</c:v>
                </c:pt>
                <c:pt idx="21586">
                  <c:v>104584.98</c:v>
                </c:pt>
                <c:pt idx="21587">
                  <c:v>104586.98</c:v>
                </c:pt>
                <c:pt idx="21588">
                  <c:v>104588.98</c:v>
                </c:pt>
                <c:pt idx="21589">
                  <c:v>104590.98</c:v>
                </c:pt>
                <c:pt idx="21590">
                  <c:v>104592.98</c:v>
                </c:pt>
                <c:pt idx="21591">
                  <c:v>104594.98</c:v>
                </c:pt>
                <c:pt idx="21592">
                  <c:v>104596.98</c:v>
                </c:pt>
                <c:pt idx="21593">
                  <c:v>104598.98</c:v>
                </c:pt>
                <c:pt idx="21594">
                  <c:v>104600.98</c:v>
                </c:pt>
                <c:pt idx="21595">
                  <c:v>104602.98</c:v>
                </c:pt>
                <c:pt idx="21596">
                  <c:v>104604.98</c:v>
                </c:pt>
                <c:pt idx="21597">
                  <c:v>104606.98</c:v>
                </c:pt>
                <c:pt idx="21598">
                  <c:v>104608.98</c:v>
                </c:pt>
                <c:pt idx="21599">
                  <c:v>104610.98</c:v>
                </c:pt>
                <c:pt idx="21600">
                  <c:v>104612.98</c:v>
                </c:pt>
                <c:pt idx="21601">
                  <c:v>104614.98</c:v>
                </c:pt>
                <c:pt idx="21602">
                  <c:v>104616.98</c:v>
                </c:pt>
                <c:pt idx="21603">
                  <c:v>104618.98</c:v>
                </c:pt>
                <c:pt idx="21604">
                  <c:v>104620.98</c:v>
                </c:pt>
                <c:pt idx="21605">
                  <c:v>104622.98</c:v>
                </c:pt>
                <c:pt idx="21606">
                  <c:v>104624.98</c:v>
                </c:pt>
                <c:pt idx="21607">
                  <c:v>104626.98</c:v>
                </c:pt>
                <c:pt idx="21608">
                  <c:v>104628.98</c:v>
                </c:pt>
                <c:pt idx="21609">
                  <c:v>104630.98</c:v>
                </c:pt>
                <c:pt idx="21610">
                  <c:v>104632.98</c:v>
                </c:pt>
                <c:pt idx="21611">
                  <c:v>104634.98</c:v>
                </c:pt>
                <c:pt idx="21612">
                  <c:v>104636.98</c:v>
                </c:pt>
                <c:pt idx="21613">
                  <c:v>104638.98</c:v>
                </c:pt>
                <c:pt idx="21614">
                  <c:v>104640.98</c:v>
                </c:pt>
                <c:pt idx="21615">
                  <c:v>104642.98</c:v>
                </c:pt>
                <c:pt idx="21616">
                  <c:v>104644.98</c:v>
                </c:pt>
                <c:pt idx="21617">
                  <c:v>104646.98</c:v>
                </c:pt>
                <c:pt idx="21618">
                  <c:v>104648.98</c:v>
                </c:pt>
                <c:pt idx="21619">
                  <c:v>104650.98</c:v>
                </c:pt>
                <c:pt idx="21620">
                  <c:v>104652.98</c:v>
                </c:pt>
                <c:pt idx="21621">
                  <c:v>104654.98</c:v>
                </c:pt>
                <c:pt idx="21622">
                  <c:v>104656.98</c:v>
                </c:pt>
                <c:pt idx="21623">
                  <c:v>104658.98</c:v>
                </c:pt>
                <c:pt idx="21624">
                  <c:v>104660.98</c:v>
                </c:pt>
                <c:pt idx="21625">
                  <c:v>104662.98</c:v>
                </c:pt>
                <c:pt idx="21626">
                  <c:v>104664.98</c:v>
                </c:pt>
                <c:pt idx="21627">
                  <c:v>104666.98</c:v>
                </c:pt>
                <c:pt idx="21628">
                  <c:v>104668.98</c:v>
                </c:pt>
                <c:pt idx="21629">
                  <c:v>104670.98</c:v>
                </c:pt>
                <c:pt idx="21630">
                  <c:v>104672.98</c:v>
                </c:pt>
                <c:pt idx="21631">
                  <c:v>104674.98</c:v>
                </c:pt>
                <c:pt idx="21632">
                  <c:v>104676.98</c:v>
                </c:pt>
                <c:pt idx="21633">
                  <c:v>104678.98</c:v>
                </c:pt>
                <c:pt idx="21634">
                  <c:v>104680.98</c:v>
                </c:pt>
                <c:pt idx="21635">
                  <c:v>104682.98</c:v>
                </c:pt>
                <c:pt idx="21636">
                  <c:v>104684.98</c:v>
                </c:pt>
                <c:pt idx="21637">
                  <c:v>104686.98</c:v>
                </c:pt>
                <c:pt idx="21638">
                  <c:v>104688.98</c:v>
                </c:pt>
                <c:pt idx="21639">
                  <c:v>104690.98</c:v>
                </c:pt>
                <c:pt idx="21640">
                  <c:v>104692.98</c:v>
                </c:pt>
                <c:pt idx="21641">
                  <c:v>104694.98</c:v>
                </c:pt>
                <c:pt idx="21642">
                  <c:v>104696.98</c:v>
                </c:pt>
                <c:pt idx="21643">
                  <c:v>104698.98</c:v>
                </c:pt>
                <c:pt idx="21644">
                  <c:v>104700.98</c:v>
                </c:pt>
                <c:pt idx="21645">
                  <c:v>104702.98</c:v>
                </c:pt>
                <c:pt idx="21646">
                  <c:v>104704.98</c:v>
                </c:pt>
                <c:pt idx="21647">
                  <c:v>104706.98</c:v>
                </c:pt>
                <c:pt idx="21648">
                  <c:v>104708.98</c:v>
                </c:pt>
                <c:pt idx="21649">
                  <c:v>104710.98</c:v>
                </c:pt>
                <c:pt idx="21650">
                  <c:v>104712.98</c:v>
                </c:pt>
                <c:pt idx="21651">
                  <c:v>104714.98</c:v>
                </c:pt>
                <c:pt idx="21652">
                  <c:v>104716.98</c:v>
                </c:pt>
                <c:pt idx="21653">
                  <c:v>104718.98</c:v>
                </c:pt>
                <c:pt idx="21654">
                  <c:v>104720.98</c:v>
                </c:pt>
                <c:pt idx="21655">
                  <c:v>104722.98</c:v>
                </c:pt>
                <c:pt idx="21656">
                  <c:v>104724.98</c:v>
                </c:pt>
                <c:pt idx="21657">
                  <c:v>104726.98</c:v>
                </c:pt>
                <c:pt idx="21658">
                  <c:v>104728.98</c:v>
                </c:pt>
                <c:pt idx="21659">
                  <c:v>104730.98</c:v>
                </c:pt>
                <c:pt idx="21660">
                  <c:v>104732.98</c:v>
                </c:pt>
                <c:pt idx="21661">
                  <c:v>104734.98</c:v>
                </c:pt>
                <c:pt idx="21662">
                  <c:v>104736.98</c:v>
                </c:pt>
                <c:pt idx="21663">
                  <c:v>104738.98</c:v>
                </c:pt>
                <c:pt idx="21664">
                  <c:v>104740.98</c:v>
                </c:pt>
                <c:pt idx="21665">
                  <c:v>104742.98</c:v>
                </c:pt>
                <c:pt idx="21666">
                  <c:v>104744.98</c:v>
                </c:pt>
                <c:pt idx="21667">
                  <c:v>104746.98</c:v>
                </c:pt>
                <c:pt idx="21668">
                  <c:v>104748.98</c:v>
                </c:pt>
                <c:pt idx="21669">
                  <c:v>104750.98</c:v>
                </c:pt>
                <c:pt idx="21670">
                  <c:v>104752.98</c:v>
                </c:pt>
                <c:pt idx="21671">
                  <c:v>104754.98</c:v>
                </c:pt>
                <c:pt idx="21672">
                  <c:v>104756.98</c:v>
                </c:pt>
                <c:pt idx="21673">
                  <c:v>104758.98</c:v>
                </c:pt>
                <c:pt idx="21674">
                  <c:v>104760.98</c:v>
                </c:pt>
                <c:pt idx="21675">
                  <c:v>104762.98</c:v>
                </c:pt>
                <c:pt idx="21676">
                  <c:v>104764.98</c:v>
                </c:pt>
                <c:pt idx="21677">
                  <c:v>104766.98</c:v>
                </c:pt>
                <c:pt idx="21678">
                  <c:v>104768.98</c:v>
                </c:pt>
                <c:pt idx="21679">
                  <c:v>104770.98</c:v>
                </c:pt>
                <c:pt idx="21680">
                  <c:v>104772.98</c:v>
                </c:pt>
                <c:pt idx="21681">
                  <c:v>104774.98</c:v>
                </c:pt>
                <c:pt idx="21682">
                  <c:v>104776.98</c:v>
                </c:pt>
                <c:pt idx="21683">
                  <c:v>104778.98</c:v>
                </c:pt>
                <c:pt idx="21684">
                  <c:v>104780.98</c:v>
                </c:pt>
                <c:pt idx="21685">
                  <c:v>104782.98</c:v>
                </c:pt>
                <c:pt idx="21686">
                  <c:v>104784.98</c:v>
                </c:pt>
                <c:pt idx="21687">
                  <c:v>104786.98</c:v>
                </c:pt>
                <c:pt idx="21688">
                  <c:v>104788.98</c:v>
                </c:pt>
                <c:pt idx="21689">
                  <c:v>104790.98</c:v>
                </c:pt>
                <c:pt idx="21690">
                  <c:v>104792.98</c:v>
                </c:pt>
                <c:pt idx="21691">
                  <c:v>104794.98</c:v>
                </c:pt>
                <c:pt idx="21692">
                  <c:v>104796.98</c:v>
                </c:pt>
                <c:pt idx="21693">
                  <c:v>104798.98</c:v>
                </c:pt>
                <c:pt idx="21694">
                  <c:v>104800.98</c:v>
                </c:pt>
                <c:pt idx="21695">
                  <c:v>104802.98</c:v>
                </c:pt>
                <c:pt idx="21696">
                  <c:v>104804.98</c:v>
                </c:pt>
                <c:pt idx="21697">
                  <c:v>104806.98</c:v>
                </c:pt>
                <c:pt idx="21698">
                  <c:v>104808.98</c:v>
                </c:pt>
                <c:pt idx="21699">
                  <c:v>104810.98</c:v>
                </c:pt>
                <c:pt idx="21700">
                  <c:v>104812.98</c:v>
                </c:pt>
                <c:pt idx="21701">
                  <c:v>104814.98</c:v>
                </c:pt>
                <c:pt idx="21702">
                  <c:v>104816.98</c:v>
                </c:pt>
                <c:pt idx="21703">
                  <c:v>104818.98</c:v>
                </c:pt>
                <c:pt idx="21704">
                  <c:v>104820.98</c:v>
                </c:pt>
                <c:pt idx="21705">
                  <c:v>104822.98</c:v>
                </c:pt>
                <c:pt idx="21706">
                  <c:v>104824.98</c:v>
                </c:pt>
                <c:pt idx="21707">
                  <c:v>104826.98</c:v>
                </c:pt>
                <c:pt idx="21708">
                  <c:v>104828.98</c:v>
                </c:pt>
                <c:pt idx="21709">
                  <c:v>104830.98</c:v>
                </c:pt>
                <c:pt idx="21710">
                  <c:v>104832.98</c:v>
                </c:pt>
                <c:pt idx="21711">
                  <c:v>104834.98</c:v>
                </c:pt>
                <c:pt idx="21712">
                  <c:v>104836.98</c:v>
                </c:pt>
                <c:pt idx="21713">
                  <c:v>104838.98</c:v>
                </c:pt>
                <c:pt idx="21714">
                  <c:v>104840.98</c:v>
                </c:pt>
                <c:pt idx="21715">
                  <c:v>104842.98</c:v>
                </c:pt>
                <c:pt idx="21716">
                  <c:v>104844.98</c:v>
                </c:pt>
                <c:pt idx="21717">
                  <c:v>104846.98</c:v>
                </c:pt>
                <c:pt idx="21718">
                  <c:v>104848.98</c:v>
                </c:pt>
                <c:pt idx="21719">
                  <c:v>104850.98</c:v>
                </c:pt>
                <c:pt idx="21720">
                  <c:v>104852.98</c:v>
                </c:pt>
                <c:pt idx="21721">
                  <c:v>104854.98</c:v>
                </c:pt>
                <c:pt idx="21722">
                  <c:v>104856.98</c:v>
                </c:pt>
                <c:pt idx="21723">
                  <c:v>104858.98</c:v>
                </c:pt>
                <c:pt idx="21724">
                  <c:v>104860.98</c:v>
                </c:pt>
                <c:pt idx="21725">
                  <c:v>104862.98</c:v>
                </c:pt>
                <c:pt idx="21726">
                  <c:v>104864.98</c:v>
                </c:pt>
                <c:pt idx="21727">
                  <c:v>104866.98</c:v>
                </c:pt>
                <c:pt idx="21728">
                  <c:v>104868.98</c:v>
                </c:pt>
                <c:pt idx="21729">
                  <c:v>104870.98</c:v>
                </c:pt>
                <c:pt idx="21730">
                  <c:v>104872.98</c:v>
                </c:pt>
                <c:pt idx="21731">
                  <c:v>104874.98</c:v>
                </c:pt>
                <c:pt idx="21732">
                  <c:v>104876.98</c:v>
                </c:pt>
                <c:pt idx="21733">
                  <c:v>104878.98</c:v>
                </c:pt>
                <c:pt idx="21734">
                  <c:v>104880.98</c:v>
                </c:pt>
                <c:pt idx="21735">
                  <c:v>104882.98</c:v>
                </c:pt>
                <c:pt idx="21736">
                  <c:v>104884.98</c:v>
                </c:pt>
                <c:pt idx="21737">
                  <c:v>104886.98</c:v>
                </c:pt>
                <c:pt idx="21738">
                  <c:v>104888.98</c:v>
                </c:pt>
                <c:pt idx="21739">
                  <c:v>104890.98</c:v>
                </c:pt>
                <c:pt idx="21740">
                  <c:v>104892.98</c:v>
                </c:pt>
                <c:pt idx="21741">
                  <c:v>104894.98</c:v>
                </c:pt>
                <c:pt idx="21742">
                  <c:v>104896.98</c:v>
                </c:pt>
                <c:pt idx="21743">
                  <c:v>104898.98</c:v>
                </c:pt>
                <c:pt idx="21744">
                  <c:v>104900.98</c:v>
                </c:pt>
                <c:pt idx="21745">
                  <c:v>104902.98</c:v>
                </c:pt>
                <c:pt idx="21746">
                  <c:v>104904.98</c:v>
                </c:pt>
                <c:pt idx="21747">
                  <c:v>104906.98</c:v>
                </c:pt>
                <c:pt idx="21748">
                  <c:v>104908.98</c:v>
                </c:pt>
                <c:pt idx="21749">
                  <c:v>104910.98</c:v>
                </c:pt>
                <c:pt idx="21750">
                  <c:v>104912.98</c:v>
                </c:pt>
                <c:pt idx="21751">
                  <c:v>104914.98</c:v>
                </c:pt>
                <c:pt idx="21752">
                  <c:v>104916.98</c:v>
                </c:pt>
                <c:pt idx="21753">
                  <c:v>104918.98</c:v>
                </c:pt>
                <c:pt idx="21754">
                  <c:v>104920.98</c:v>
                </c:pt>
                <c:pt idx="21755">
                  <c:v>104922.98</c:v>
                </c:pt>
                <c:pt idx="21756">
                  <c:v>104924.98</c:v>
                </c:pt>
                <c:pt idx="21757">
                  <c:v>104926.98</c:v>
                </c:pt>
                <c:pt idx="21758">
                  <c:v>104928.98</c:v>
                </c:pt>
                <c:pt idx="21759">
                  <c:v>104930.98</c:v>
                </c:pt>
                <c:pt idx="21760">
                  <c:v>104932.98</c:v>
                </c:pt>
                <c:pt idx="21761">
                  <c:v>104934.98</c:v>
                </c:pt>
                <c:pt idx="21762">
                  <c:v>104936.98</c:v>
                </c:pt>
                <c:pt idx="21763">
                  <c:v>104938.98</c:v>
                </c:pt>
                <c:pt idx="21764">
                  <c:v>104940.98</c:v>
                </c:pt>
                <c:pt idx="21765">
                  <c:v>104942.98</c:v>
                </c:pt>
                <c:pt idx="21766">
                  <c:v>104944.98</c:v>
                </c:pt>
                <c:pt idx="21767">
                  <c:v>104946.98</c:v>
                </c:pt>
                <c:pt idx="21768">
                  <c:v>104948.98</c:v>
                </c:pt>
                <c:pt idx="21769">
                  <c:v>104950.98</c:v>
                </c:pt>
                <c:pt idx="21770">
                  <c:v>104952.98</c:v>
                </c:pt>
                <c:pt idx="21771">
                  <c:v>104954.98</c:v>
                </c:pt>
                <c:pt idx="21772">
                  <c:v>104956.98</c:v>
                </c:pt>
                <c:pt idx="21773">
                  <c:v>104958.98</c:v>
                </c:pt>
                <c:pt idx="21774">
                  <c:v>104960.98</c:v>
                </c:pt>
                <c:pt idx="21775">
                  <c:v>104962.98</c:v>
                </c:pt>
                <c:pt idx="21776">
                  <c:v>104964.98</c:v>
                </c:pt>
                <c:pt idx="21777">
                  <c:v>104966.98</c:v>
                </c:pt>
                <c:pt idx="21778">
                  <c:v>104968.98</c:v>
                </c:pt>
                <c:pt idx="21779">
                  <c:v>104970.98</c:v>
                </c:pt>
                <c:pt idx="21780">
                  <c:v>104972.98</c:v>
                </c:pt>
                <c:pt idx="21781">
                  <c:v>104974.98</c:v>
                </c:pt>
                <c:pt idx="21782">
                  <c:v>104976.98</c:v>
                </c:pt>
                <c:pt idx="21783">
                  <c:v>104978.98</c:v>
                </c:pt>
                <c:pt idx="21784">
                  <c:v>104980.98</c:v>
                </c:pt>
                <c:pt idx="21785">
                  <c:v>104982.98</c:v>
                </c:pt>
                <c:pt idx="21786">
                  <c:v>104984.98</c:v>
                </c:pt>
                <c:pt idx="21787">
                  <c:v>104986.98</c:v>
                </c:pt>
                <c:pt idx="21788">
                  <c:v>104988.98</c:v>
                </c:pt>
                <c:pt idx="21789">
                  <c:v>104990.98</c:v>
                </c:pt>
                <c:pt idx="21790">
                  <c:v>104992.98</c:v>
                </c:pt>
                <c:pt idx="21791">
                  <c:v>104994.98</c:v>
                </c:pt>
                <c:pt idx="21792">
                  <c:v>104996.98</c:v>
                </c:pt>
                <c:pt idx="21793">
                  <c:v>104998.98</c:v>
                </c:pt>
                <c:pt idx="21794">
                  <c:v>105000.98</c:v>
                </c:pt>
                <c:pt idx="21795">
                  <c:v>105002.98</c:v>
                </c:pt>
                <c:pt idx="21796">
                  <c:v>105004.98</c:v>
                </c:pt>
                <c:pt idx="21797">
                  <c:v>105006.98</c:v>
                </c:pt>
                <c:pt idx="21798">
                  <c:v>105008.98</c:v>
                </c:pt>
                <c:pt idx="21799">
                  <c:v>105010.98</c:v>
                </c:pt>
                <c:pt idx="21800">
                  <c:v>105012.98</c:v>
                </c:pt>
                <c:pt idx="21801">
                  <c:v>105014.98</c:v>
                </c:pt>
                <c:pt idx="21802">
                  <c:v>105016.98</c:v>
                </c:pt>
                <c:pt idx="21803">
                  <c:v>105018.98</c:v>
                </c:pt>
                <c:pt idx="21804">
                  <c:v>105020.98</c:v>
                </c:pt>
                <c:pt idx="21805">
                  <c:v>105022.98</c:v>
                </c:pt>
                <c:pt idx="21806">
                  <c:v>105024.98</c:v>
                </c:pt>
                <c:pt idx="21807">
                  <c:v>105026.98</c:v>
                </c:pt>
                <c:pt idx="21808">
                  <c:v>105028.98</c:v>
                </c:pt>
                <c:pt idx="21809">
                  <c:v>105030.98</c:v>
                </c:pt>
                <c:pt idx="21810">
                  <c:v>105032.98</c:v>
                </c:pt>
                <c:pt idx="21811">
                  <c:v>105034.98</c:v>
                </c:pt>
                <c:pt idx="21812">
                  <c:v>105036.98</c:v>
                </c:pt>
                <c:pt idx="21813">
                  <c:v>105038.98</c:v>
                </c:pt>
                <c:pt idx="21814">
                  <c:v>105040.98</c:v>
                </c:pt>
                <c:pt idx="21815">
                  <c:v>105042.98</c:v>
                </c:pt>
                <c:pt idx="21816">
                  <c:v>105044.98</c:v>
                </c:pt>
                <c:pt idx="21817">
                  <c:v>105046.98</c:v>
                </c:pt>
                <c:pt idx="21818">
                  <c:v>105048.98</c:v>
                </c:pt>
                <c:pt idx="21819">
                  <c:v>105050.98</c:v>
                </c:pt>
                <c:pt idx="21820">
                  <c:v>105052.98</c:v>
                </c:pt>
                <c:pt idx="21821">
                  <c:v>105054.98</c:v>
                </c:pt>
                <c:pt idx="21822">
                  <c:v>105056.98</c:v>
                </c:pt>
                <c:pt idx="21823">
                  <c:v>105059.17000000042</c:v>
                </c:pt>
                <c:pt idx="21824">
                  <c:v>105061.17000000042</c:v>
                </c:pt>
                <c:pt idx="21825">
                  <c:v>105063.17000000042</c:v>
                </c:pt>
                <c:pt idx="21826">
                  <c:v>105065.17000000042</c:v>
                </c:pt>
                <c:pt idx="21827">
                  <c:v>105067.17000000042</c:v>
                </c:pt>
                <c:pt idx="21828">
                  <c:v>105069.17000000042</c:v>
                </c:pt>
                <c:pt idx="21829">
                  <c:v>105071.17000000042</c:v>
                </c:pt>
                <c:pt idx="21830">
                  <c:v>105073.17000000042</c:v>
                </c:pt>
                <c:pt idx="21831">
                  <c:v>105075.17000000042</c:v>
                </c:pt>
                <c:pt idx="21832">
                  <c:v>105077.17000000042</c:v>
                </c:pt>
                <c:pt idx="21833">
                  <c:v>105079.17000000042</c:v>
                </c:pt>
                <c:pt idx="21834">
                  <c:v>105081.17000000042</c:v>
                </c:pt>
                <c:pt idx="21835">
                  <c:v>105083.17000000042</c:v>
                </c:pt>
                <c:pt idx="21836">
                  <c:v>105085.17000000042</c:v>
                </c:pt>
                <c:pt idx="21837">
                  <c:v>105087.17000000042</c:v>
                </c:pt>
                <c:pt idx="21838">
                  <c:v>105089.17000000042</c:v>
                </c:pt>
                <c:pt idx="21839">
                  <c:v>105091.17000000042</c:v>
                </c:pt>
                <c:pt idx="21840">
                  <c:v>105093.17000000042</c:v>
                </c:pt>
                <c:pt idx="21841">
                  <c:v>105095.17000000042</c:v>
                </c:pt>
                <c:pt idx="21842">
                  <c:v>105097.17000000042</c:v>
                </c:pt>
                <c:pt idx="21843">
                  <c:v>105099.17000000042</c:v>
                </c:pt>
                <c:pt idx="21844">
                  <c:v>105101.17000000042</c:v>
                </c:pt>
                <c:pt idx="21845">
                  <c:v>105103.17000000042</c:v>
                </c:pt>
                <c:pt idx="21846">
                  <c:v>105105.17000000042</c:v>
                </c:pt>
                <c:pt idx="21847">
                  <c:v>105107.17000000042</c:v>
                </c:pt>
                <c:pt idx="21848">
                  <c:v>105109.17000000042</c:v>
                </c:pt>
                <c:pt idx="21849">
                  <c:v>105111.17000000042</c:v>
                </c:pt>
                <c:pt idx="21850">
                  <c:v>105113.17000000042</c:v>
                </c:pt>
                <c:pt idx="21851">
                  <c:v>105115.17000000042</c:v>
                </c:pt>
                <c:pt idx="21852">
                  <c:v>105117.17000000042</c:v>
                </c:pt>
                <c:pt idx="21853">
                  <c:v>105119.17000000042</c:v>
                </c:pt>
                <c:pt idx="21854">
                  <c:v>105121.17000000042</c:v>
                </c:pt>
                <c:pt idx="21855">
                  <c:v>105123.17000000042</c:v>
                </c:pt>
                <c:pt idx="21856">
                  <c:v>105125.17000000042</c:v>
                </c:pt>
                <c:pt idx="21857">
                  <c:v>105127.17000000042</c:v>
                </c:pt>
                <c:pt idx="21858">
                  <c:v>105129.17000000042</c:v>
                </c:pt>
                <c:pt idx="21859">
                  <c:v>105131.17000000042</c:v>
                </c:pt>
                <c:pt idx="21860">
                  <c:v>105133.17000000042</c:v>
                </c:pt>
                <c:pt idx="21861">
                  <c:v>105135.17000000042</c:v>
                </c:pt>
                <c:pt idx="21862">
                  <c:v>105137.17000000042</c:v>
                </c:pt>
                <c:pt idx="21863">
                  <c:v>105139.17000000042</c:v>
                </c:pt>
                <c:pt idx="21864">
                  <c:v>105141.17000000042</c:v>
                </c:pt>
                <c:pt idx="21865">
                  <c:v>105143.17000000042</c:v>
                </c:pt>
                <c:pt idx="21866">
                  <c:v>105145.17000000042</c:v>
                </c:pt>
                <c:pt idx="21867">
                  <c:v>105147.17000000042</c:v>
                </c:pt>
                <c:pt idx="21868">
                  <c:v>105149.17000000042</c:v>
                </c:pt>
                <c:pt idx="21869">
                  <c:v>105151.17000000042</c:v>
                </c:pt>
                <c:pt idx="21870">
                  <c:v>105153.17000000042</c:v>
                </c:pt>
                <c:pt idx="21871">
                  <c:v>105155.17000000042</c:v>
                </c:pt>
                <c:pt idx="21872">
                  <c:v>105157.17000000042</c:v>
                </c:pt>
                <c:pt idx="21873">
                  <c:v>105159.17000000042</c:v>
                </c:pt>
                <c:pt idx="21874">
                  <c:v>105161.17000000042</c:v>
                </c:pt>
                <c:pt idx="21875">
                  <c:v>105163.17000000042</c:v>
                </c:pt>
                <c:pt idx="21876">
                  <c:v>105165.17000000042</c:v>
                </c:pt>
                <c:pt idx="21877">
                  <c:v>105167.17000000042</c:v>
                </c:pt>
                <c:pt idx="21878">
                  <c:v>105169.17000000042</c:v>
                </c:pt>
                <c:pt idx="21879">
                  <c:v>105171.17000000042</c:v>
                </c:pt>
                <c:pt idx="21880">
                  <c:v>105173.17000000042</c:v>
                </c:pt>
                <c:pt idx="21881">
                  <c:v>105175.17000000042</c:v>
                </c:pt>
                <c:pt idx="21882">
                  <c:v>105177.17000000042</c:v>
                </c:pt>
                <c:pt idx="21883">
                  <c:v>105179.17000000042</c:v>
                </c:pt>
                <c:pt idx="21884">
                  <c:v>105181.17000000042</c:v>
                </c:pt>
                <c:pt idx="21885">
                  <c:v>105183.17000000042</c:v>
                </c:pt>
                <c:pt idx="21886">
                  <c:v>105185.17000000042</c:v>
                </c:pt>
                <c:pt idx="21887">
                  <c:v>105187.17000000042</c:v>
                </c:pt>
                <c:pt idx="21888">
                  <c:v>105189.17000000042</c:v>
                </c:pt>
                <c:pt idx="21889">
                  <c:v>105191.17000000042</c:v>
                </c:pt>
                <c:pt idx="21890">
                  <c:v>105193.17000000042</c:v>
                </c:pt>
                <c:pt idx="21891">
                  <c:v>105195.17000000042</c:v>
                </c:pt>
                <c:pt idx="21892">
                  <c:v>105197.17000000042</c:v>
                </c:pt>
                <c:pt idx="21893">
                  <c:v>105199.17000000042</c:v>
                </c:pt>
                <c:pt idx="21894">
                  <c:v>105201.17000000042</c:v>
                </c:pt>
                <c:pt idx="21895">
                  <c:v>105203.17000000042</c:v>
                </c:pt>
                <c:pt idx="21896">
                  <c:v>105205.17000000042</c:v>
                </c:pt>
                <c:pt idx="21897">
                  <c:v>105207.17000000042</c:v>
                </c:pt>
                <c:pt idx="21898">
                  <c:v>105209.17000000042</c:v>
                </c:pt>
                <c:pt idx="21899">
                  <c:v>105211.17000000042</c:v>
                </c:pt>
                <c:pt idx="21900">
                  <c:v>105213.17000000042</c:v>
                </c:pt>
                <c:pt idx="21901">
                  <c:v>105215.17000000042</c:v>
                </c:pt>
                <c:pt idx="21902">
                  <c:v>105217.17000000042</c:v>
                </c:pt>
                <c:pt idx="21903">
                  <c:v>105219.17000000042</c:v>
                </c:pt>
                <c:pt idx="21904">
                  <c:v>105221.17000000042</c:v>
                </c:pt>
                <c:pt idx="21905">
                  <c:v>105223.17000000042</c:v>
                </c:pt>
                <c:pt idx="21906">
                  <c:v>105225.17000000042</c:v>
                </c:pt>
                <c:pt idx="21907">
                  <c:v>105227.17000000042</c:v>
                </c:pt>
                <c:pt idx="21908">
                  <c:v>105229.17000000042</c:v>
                </c:pt>
                <c:pt idx="21909">
                  <c:v>105231.17000000042</c:v>
                </c:pt>
                <c:pt idx="21910">
                  <c:v>105233.17000000042</c:v>
                </c:pt>
                <c:pt idx="21911">
                  <c:v>105235.17000000042</c:v>
                </c:pt>
                <c:pt idx="21912">
                  <c:v>105237.17000000042</c:v>
                </c:pt>
                <c:pt idx="21913">
                  <c:v>105239.17000000042</c:v>
                </c:pt>
                <c:pt idx="21914">
                  <c:v>105241.17000000042</c:v>
                </c:pt>
                <c:pt idx="21915">
                  <c:v>105243.17000000042</c:v>
                </c:pt>
                <c:pt idx="21916">
                  <c:v>105245.17000000042</c:v>
                </c:pt>
                <c:pt idx="21917">
                  <c:v>105247.17000000042</c:v>
                </c:pt>
                <c:pt idx="21918">
                  <c:v>105249.17000000042</c:v>
                </c:pt>
                <c:pt idx="21919">
                  <c:v>105251.17000000042</c:v>
                </c:pt>
                <c:pt idx="21920">
                  <c:v>105253.17000000042</c:v>
                </c:pt>
                <c:pt idx="21921">
                  <c:v>105255.17000000042</c:v>
                </c:pt>
                <c:pt idx="21922">
                  <c:v>105257.17000000042</c:v>
                </c:pt>
                <c:pt idx="21923">
                  <c:v>105259.17000000042</c:v>
                </c:pt>
                <c:pt idx="21924">
                  <c:v>105261.17000000042</c:v>
                </c:pt>
                <c:pt idx="21925">
                  <c:v>105263.17000000042</c:v>
                </c:pt>
                <c:pt idx="21926">
                  <c:v>105265.17000000042</c:v>
                </c:pt>
                <c:pt idx="21927">
                  <c:v>105267.17000000042</c:v>
                </c:pt>
                <c:pt idx="21928">
                  <c:v>105269.17000000042</c:v>
                </c:pt>
                <c:pt idx="21929">
                  <c:v>105271.17000000042</c:v>
                </c:pt>
                <c:pt idx="21930">
                  <c:v>105273.17000000042</c:v>
                </c:pt>
                <c:pt idx="21931">
                  <c:v>105275.17000000042</c:v>
                </c:pt>
                <c:pt idx="21932">
                  <c:v>105277.17000000042</c:v>
                </c:pt>
                <c:pt idx="21933">
                  <c:v>105279.17000000042</c:v>
                </c:pt>
                <c:pt idx="21934">
                  <c:v>105281.17000000042</c:v>
                </c:pt>
                <c:pt idx="21935">
                  <c:v>105283.17000000042</c:v>
                </c:pt>
                <c:pt idx="21936">
                  <c:v>105285.17000000042</c:v>
                </c:pt>
                <c:pt idx="21937">
                  <c:v>105287.17000000042</c:v>
                </c:pt>
                <c:pt idx="21938">
                  <c:v>105289.17000000042</c:v>
                </c:pt>
                <c:pt idx="21939">
                  <c:v>105291.17000000042</c:v>
                </c:pt>
                <c:pt idx="21940">
                  <c:v>105293.17000000042</c:v>
                </c:pt>
                <c:pt idx="21941">
                  <c:v>105295.17000000042</c:v>
                </c:pt>
                <c:pt idx="21942">
                  <c:v>105297.17000000042</c:v>
                </c:pt>
                <c:pt idx="21943">
                  <c:v>105299.17000000042</c:v>
                </c:pt>
                <c:pt idx="21944">
                  <c:v>105301.17000000042</c:v>
                </c:pt>
                <c:pt idx="21945">
                  <c:v>105303.17000000042</c:v>
                </c:pt>
                <c:pt idx="21946">
                  <c:v>105305.17000000042</c:v>
                </c:pt>
                <c:pt idx="21947">
                  <c:v>105307.17000000042</c:v>
                </c:pt>
                <c:pt idx="21948">
                  <c:v>105309.17000000042</c:v>
                </c:pt>
                <c:pt idx="21949">
                  <c:v>105311.17000000042</c:v>
                </c:pt>
                <c:pt idx="21950">
                  <c:v>105313.17000000042</c:v>
                </c:pt>
                <c:pt idx="21951">
                  <c:v>105315.17000000042</c:v>
                </c:pt>
                <c:pt idx="21952">
                  <c:v>105317.17000000042</c:v>
                </c:pt>
                <c:pt idx="21953">
                  <c:v>105319.17000000042</c:v>
                </c:pt>
                <c:pt idx="21954">
                  <c:v>105321.17000000042</c:v>
                </c:pt>
                <c:pt idx="21955">
                  <c:v>105323.17000000042</c:v>
                </c:pt>
                <c:pt idx="21956">
                  <c:v>105325.17000000042</c:v>
                </c:pt>
                <c:pt idx="21957">
                  <c:v>105327.17000000042</c:v>
                </c:pt>
                <c:pt idx="21958">
                  <c:v>105329.17000000042</c:v>
                </c:pt>
                <c:pt idx="21959">
                  <c:v>105331.17000000042</c:v>
                </c:pt>
                <c:pt idx="21960">
                  <c:v>105333.17000000042</c:v>
                </c:pt>
                <c:pt idx="21961">
                  <c:v>105335.17000000042</c:v>
                </c:pt>
                <c:pt idx="21962">
                  <c:v>105337.17000000042</c:v>
                </c:pt>
                <c:pt idx="21963">
                  <c:v>105339.17000000042</c:v>
                </c:pt>
                <c:pt idx="21964">
                  <c:v>105341.17000000042</c:v>
                </c:pt>
                <c:pt idx="21965">
                  <c:v>105343.17000000042</c:v>
                </c:pt>
                <c:pt idx="21966">
                  <c:v>105345.17000000042</c:v>
                </c:pt>
                <c:pt idx="21967">
                  <c:v>105347.17000000042</c:v>
                </c:pt>
                <c:pt idx="21968">
                  <c:v>105349.17000000042</c:v>
                </c:pt>
                <c:pt idx="21969">
                  <c:v>105351.17000000042</c:v>
                </c:pt>
                <c:pt idx="21970">
                  <c:v>105353.17000000042</c:v>
                </c:pt>
                <c:pt idx="21971">
                  <c:v>105355.17000000042</c:v>
                </c:pt>
                <c:pt idx="21972">
                  <c:v>105357.17000000042</c:v>
                </c:pt>
                <c:pt idx="21973">
                  <c:v>105359.17000000042</c:v>
                </c:pt>
                <c:pt idx="21974">
                  <c:v>105361.17000000042</c:v>
                </c:pt>
                <c:pt idx="21975">
                  <c:v>105363.17000000042</c:v>
                </c:pt>
                <c:pt idx="21976">
                  <c:v>105365.17000000042</c:v>
                </c:pt>
                <c:pt idx="21977">
                  <c:v>105367.17000000042</c:v>
                </c:pt>
                <c:pt idx="21978">
                  <c:v>105369.17000000042</c:v>
                </c:pt>
                <c:pt idx="21979">
                  <c:v>105371.17000000042</c:v>
                </c:pt>
                <c:pt idx="21980">
                  <c:v>105373.17000000042</c:v>
                </c:pt>
                <c:pt idx="21981">
                  <c:v>105375.17000000042</c:v>
                </c:pt>
                <c:pt idx="21982">
                  <c:v>105377.17000000042</c:v>
                </c:pt>
                <c:pt idx="21983">
                  <c:v>105379.17000000042</c:v>
                </c:pt>
                <c:pt idx="21984">
                  <c:v>105381.17000000042</c:v>
                </c:pt>
                <c:pt idx="21985">
                  <c:v>105383.17000000042</c:v>
                </c:pt>
                <c:pt idx="21986">
                  <c:v>105385.17000000042</c:v>
                </c:pt>
                <c:pt idx="21987">
                  <c:v>105387.17000000042</c:v>
                </c:pt>
                <c:pt idx="21988">
                  <c:v>105389.17000000042</c:v>
                </c:pt>
                <c:pt idx="21989">
                  <c:v>105391.17000000042</c:v>
                </c:pt>
                <c:pt idx="21990">
                  <c:v>105393.17000000042</c:v>
                </c:pt>
                <c:pt idx="21991">
                  <c:v>105395.17000000042</c:v>
                </c:pt>
                <c:pt idx="21992">
                  <c:v>105397.17000000042</c:v>
                </c:pt>
                <c:pt idx="21993">
                  <c:v>105399.17000000042</c:v>
                </c:pt>
                <c:pt idx="21994">
                  <c:v>105401.17000000042</c:v>
                </c:pt>
                <c:pt idx="21995">
                  <c:v>105403.17000000042</c:v>
                </c:pt>
                <c:pt idx="21996">
                  <c:v>105405.17000000042</c:v>
                </c:pt>
                <c:pt idx="21997">
                  <c:v>105407.17000000042</c:v>
                </c:pt>
                <c:pt idx="21998">
                  <c:v>105409.17000000042</c:v>
                </c:pt>
                <c:pt idx="21999">
                  <c:v>105411.17000000042</c:v>
                </c:pt>
                <c:pt idx="22000">
                  <c:v>105413.17000000042</c:v>
                </c:pt>
                <c:pt idx="22001">
                  <c:v>105415.17000000042</c:v>
                </c:pt>
                <c:pt idx="22002">
                  <c:v>105417.17000000042</c:v>
                </c:pt>
                <c:pt idx="22003">
                  <c:v>105419.17000000042</c:v>
                </c:pt>
                <c:pt idx="22004">
                  <c:v>105421.17000000042</c:v>
                </c:pt>
                <c:pt idx="22005">
                  <c:v>105423.17000000042</c:v>
                </c:pt>
                <c:pt idx="22006">
                  <c:v>105425.17000000042</c:v>
                </c:pt>
                <c:pt idx="22007">
                  <c:v>105427.17000000042</c:v>
                </c:pt>
                <c:pt idx="22008">
                  <c:v>105429.17000000042</c:v>
                </c:pt>
                <c:pt idx="22009">
                  <c:v>105431.17000000042</c:v>
                </c:pt>
                <c:pt idx="22010">
                  <c:v>105433.17000000042</c:v>
                </c:pt>
                <c:pt idx="22011">
                  <c:v>105435.17000000042</c:v>
                </c:pt>
                <c:pt idx="22012">
                  <c:v>105437.17000000042</c:v>
                </c:pt>
                <c:pt idx="22013">
                  <c:v>105439.17000000042</c:v>
                </c:pt>
                <c:pt idx="22014">
                  <c:v>105441.17000000042</c:v>
                </c:pt>
                <c:pt idx="22015">
                  <c:v>105443.17000000042</c:v>
                </c:pt>
                <c:pt idx="22016">
                  <c:v>105445.17000000042</c:v>
                </c:pt>
                <c:pt idx="22017">
                  <c:v>105447.17000000042</c:v>
                </c:pt>
                <c:pt idx="22018">
                  <c:v>105449.17000000042</c:v>
                </c:pt>
                <c:pt idx="22019">
                  <c:v>105451.17000000042</c:v>
                </c:pt>
                <c:pt idx="22020">
                  <c:v>105453.17000000042</c:v>
                </c:pt>
                <c:pt idx="22021">
                  <c:v>105455.17000000042</c:v>
                </c:pt>
                <c:pt idx="22022">
                  <c:v>105457.17000000042</c:v>
                </c:pt>
                <c:pt idx="22023">
                  <c:v>105459.17000000042</c:v>
                </c:pt>
                <c:pt idx="22024">
                  <c:v>105461.17000000042</c:v>
                </c:pt>
                <c:pt idx="22025">
                  <c:v>105463.17000000042</c:v>
                </c:pt>
                <c:pt idx="22026">
                  <c:v>105465.17000000042</c:v>
                </c:pt>
                <c:pt idx="22027">
                  <c:v>105467.17000000042</c:v>
                </c:pt>
                <c:pt idx="22028">
                  <c:v>105469.17000000042</c:v>
                </c:pt>
                <c:pt idx="22029">
                  <c:v>105471.17000000042</c:v>
                </c:pt>
                <c:pt idx="22030">
                  <c:v>105473.17000000042</c:v>
                </c:pt>
                <c:pt idx="22031">
                  <c:v>105475.17000000042</c:v>
                </c:pt>
                <c:pt idx="22032">
                  <c:v>105477.17000000042</c:v>
                </c:pt>
                <c:pt idx="22033">
                  <c:v>105479.17000000042</c:v>
                </c:pt>
                <c:pt idx="22034">
                  <c:v>105481.17000000042</c:v>
                </c:pt>
                <c:pt idx="22035">
                  <c:v>105483.17000000042</c:v>
                </c:pt>
                <c:pt idx="22036">
                  <c:v>105485.17000000042</c:v>
                </c:pt>
                <c:pt idx="22037">
                  <c:v>105487.17000000042</c:v>
                </c:pt>
                <c:pt idx="22038">
                  <c:v>105489.17000000042</c:v>
                </c:pt>
                <c:pt idx="22039">
                  <c:v>105491.17000000042</c:v>
                </c:pt>
                <c:pt idx="22040">
                  <c:v>105493.17000000042</c:v>
                </c:pt>
                <c:pt idx="22041">
                  <c:v>105495.17000000042</c:v>
                </c:pt>
                <c:pt idx="22042">
                  <c:v>105497.17000000042</c:v>
                </c:pt>
                <c:pt idx="22043">
                  <c:v>105499.17000000042</c:v>
                </c:pt>
                <c:pt idx="22044">
                  <c:v>105501.17000000042</c:v>
                </c:pt>
                <c:pt idx="22045">
                  <c:v>105503.17000000042</c:v>
                </c:pt>
                <c:pt idx="22046">
                  <c:v>105505.17000000042</c:v>
                </c:pt>
                <c:pt idx="22047">
                  <c:v>105507.17000000042</c:v>
                </c:pt>
                <c:pt idx="22048">
                  <c:v>105509.17000000042</c:v>
                </c:pt>
                <c:pt idx="22049">
                  <c:v>105511.17000000042</c:v>
                </c:pt>
                <c:pt idx="22050">
                  <c:v>105513.17000000042</c:v>
                </c:pt>
                <c:pt idx="22051">
                  <c:v>105515.17000000042</c:v>
                </c:pt>
                <c:pt idx="22052">
                  <c:v>105517.17000000042</c:v>
                </c:pt>
                <c:pt idx="22053">
                  <c:v>105519.17000000042</c:v>
                </c:pt>
                <c:pt idx="22054">
                  <c:v>105521.17000000042</c:v>
                </c:pt>
                <c:pt idx="22055">
                  <c:v>105523.17000000042</c:v>
                </c:pt>
                <c:pt idx="22056">
                  <c:v>105525.17000000042</c:v>
                </c:pt>
                <c:pt idx="22057">
                  <c:v>105527.17000000042</c:v>
                </c:pt>
                <c:pt idx="22058">
                  <c:v>105529.17000000042</c:v>
                </c:pt>
                <c:pt idx="22059">
                  <c:v>105531.17000000042</c:v>
                </c:pt>
                <c:pt idx="22060">
                  <c:v>105533.17000000042</c:v>
                </c:pt>
                <c:pt idx="22061">
                  <c:v>105535.17000000042</c:v>
                </c:pt>
                <c:pt idx="22062">
                  <c:v>105537.17000000042</c:v>
                </c:pt>
                <c:pt idx="22063">
                  <c:v>105539.17000000042</c:v>
                </c:pt>
                <c:pt idx="22064">
                  <c:v>105541.17000000042</c:v>
                </c:pt>
                <c:pt idx="22065">
                  <c:v>105543.17000000042</c:v>
                </c:pt>
                <c:pt idx="22066">
                  <c:v>105545.17000000042</c:v>
                </c:pt>
                <c:pt idx="22067">
                  <c:v>105547.17000000042</c:v>
                </c:pt>
                <c:pt idx="22068">
                  <c:v>105549.17000000042</c:v>
                </c:pt>
                <c:pt idx="22069">
                  <c:v>105551.17000000042</c:v>
                </c:pt>
                <c:pt idx="22070">
                  <c:v>105553.17000000042</c:v>
                </c:pt>
                <c:pt idx="22071">
                  <c:v>105555.17000000042</c:v>
                </c:pt>
                <c:pt idx="22072">
                  <c:v>105557.17000000042</c:v>
                </c:pt>
                <c:pt idx="22073">
                  <c:v>105559.17000000042</c:v>
                </c:pt>
                <c:pt idx="22074">
                  <c:v>105561.17000000042</c:v>
                </c:pt>
                <c:pt idx="22075">
                  <c:v>105563.17000000042</c:v>
                </c:pt>
                <c:pt idx="22076">
                  <c:v>105565.17000000042</c:v>
                </c:pt>
                <c:pt idx="22077">
                  <c:v>105567.17000000042</c:v>
                </c:pt>
                <c:pt idx="22078">
                  <c:v>105569.17000000042</c:v>
                </c:pt>
                <c:pt idx="22079">
                  <c:v>105571.17000000042</c:v>
                </c:pt>
                <c:pt idx="22080">
                  <c:v>105573.17000000042</c:v>
                </c:pt>
                <c:pt idx="22081">
                  <c:v>105575.17000000042</c:v>
                </c:pt>
                <c:pt idx="22082">
                  <c:v>105577.17000000042</c:v>
                </c:pt>
                <c:pt idx="22083">
                  <c:v>105579.17000000042</c:v>
                </c:pt>
                <c:pt idx="22084">
                  <c:v>105581.17000000042</c:v>
                </c:pt>
                <c:pt idx="22085">
                  <c:v>105583.17000000042</c:v>
                </c:pt>
                <c:pt idx="22086">
                  <c:v>105585.17000000042</c:v>
                </c:pt>
                <c:pt idx="22087">
                  <c:v>105587.17000000042</c:v>
                </c:pt>
                <c:pt idx="22088">
                  <c:v>105589.17000000042</c:v>
                </c:pt>
                <c:pt idx="22089">
                  <c:v>105591.17000000042</c:v>
                </c:pt>
                <c:pt idx="22090">
                  <c:v>105593.17000000042</c:v>
                </c:pt>
                <c:pt idx="22091">
                  <c:v>105595.17000000042</c:v>
                </c:pt>
                <c:pt idx="22092">
                  <c:v>105597.17000000042</c:v>
                </c:pt>
                <c:pt idx="22093">
                  <c:v>105599.17000000042</c:v>
                </c:pt>
                <c:pt idx="22094">
                  <c:v>105601.17000000042</c:v>
                </c:pt>
                <c:pt idx="22095">
                  <c:v>105603.17000000042</c:v>
                </c:pt>
                <c:pt idx="22096">
                  <c:v>105605.17000000042</c:v>
                </c:pt>
                <c:pt idx="22097">
                  <c:v>105607.17000000042</c:v>
                </c:pt>
                <c:pt idx="22098">
                  <c:v>105609.17000000042</c:v>
                </c:pt>
                <c:pt idx="22099">
                  <c:v>105611.17000000042</c:v>
                </c:pt>
                <c:pt idx="22100">
                  <c:v>105613.17000000042</c:v>
                </c:pt>
                <c:pt idx="22101">
                  <c:v>105615.17000000042</c:v>
                </c:pt>
                <c:pt idx="22102">
                  <c:v>105617.17000000042</c:v>
                </c:pt>
                <c:pt idx="22103">
                  <c:v>105619.17000000042</c:v>
                </c:pt>
                <c:pt idx="22104">
                  <c:v>105621.17000000042</c:v>
                </c:pt>
                <c:pt idx="22105">
                  <c:v>105623.17000000042</c:v>
                </c:pt>
                <c:pt idx="22106">
                  <c:v>105625.17000000042</c:v>
                </c:pt>
                <c:pt idx="22107">
                  <c:v>105627.17000000042</c:v>
                </c:pt>
                <c:pt idx="22108">
                  <c:v>105629.17000000042</c:v>
                </c:pt>
                <c:pt idx="22109">
                  <c:v>105631.17000000042</c:v>
                </c:pt>
                <c:pt idx="22110">
                  <c:v>105633.17000000042</c:v>
                </c:pt>
                <c:pt idx="22111">
                  <c:v>105635.17000000042</c:v>
                </c:pt>
                <c:pt idx="22112">
                  <c:v>105637.17000000042</c:v>
                </c:pt>
                <c:pt idx="22113">
                  <c:v>105639.17000000042</c:v>
                </c:pt>
                <c:pt idx="22114">
                  <c:v>105641.17000000042</c:v>
                </c:pt>
                <c:pt idx="22115">
                  <c:v>105643.17000000042</c:v>
                </c:pt>
                <c:pt idx="22116">
                  <c:v>105645.17000000042</c:v>
                </c:pt>
                <c:pt idx="22117">
                  <c:v>105647.17000000042</c:v>
                </c:pt>
                <c:pt idx="22118">
                  <c:v>105649.17000000042</c:v>
                </c:pt>
                <c:pt idx="22119">
                  <c:v>105651.17000000042</c:v>
                </c:pt>
                <c:pt idx="22120">
                  <c:v>105653.17000000042</c:v>
                </c:pt>
                <c:pt idx="22121">
                  <c:v>105655.17000000042</c:v>
                </c:pt>
                <c:pt idx="22122">
                  <c:v>105657.17000000042</c:v>
                </c:pt>
                <c:pt idx="22123">
                  <c:v>105659.17000000042</c:v>
                </c:pt>
                <c:pt idx="22124">
                  <c:v>105661.17000000042</c:v>
                </c:pt>
                <c:pt idx="22125">
                  <c:v>105663.17000000042</c:v>
                </c:pt>
                <c:pt idx="22126">
                  <c:v>105665.17000000042</c:v>
                </c:pt>
                <c:pt idx="22127">
                  <c:v>105667.17000000042</c:v>
                </c:pt>
                <c:pt idx="22128">
                  <c:v>105669.17000000042</c:v>
                </c:pt>
                <c:pt idx="22129">
                  <c:v>105671.17000000042</c:v>
                </c:pt>
                <c:pt idx="22130">
                  <c:v>105673.17000000042</c:v>
                </c:pt>
                <c:pt idx="22131">
                  <c:v>105675.17000000042</c:v>
                </c:pt>
                <c:pt idx="22132">
                  <c:v>105677.17000000042</c:v>
                </c:pt>
                <c:pt idx="22133">
                  <c:v>105679.17000000042</c:v>
                </c:pt>
                <c:pt idx="22134">
                  <c:v>105681.17000000042</c:v>
                </c:pt>
                <c:pt idx="22135">
                  <c:v>105683.17000000042</c:v>
                </c:pt>
                <c:pt idx="22136">
                  <c:v>105685.17000000042</c:v>
                </c:pt>
                <c:pt idx="22137">
                  <c:v>105687.17000000042</c:v>
                </c:pt>
                <c:pt idx="22138">
                  <c:v>105689.17000000042</c:v>
                </c:pt>
                <c:pt idx="22139">
                  <c:v>105691.17000000042</c:v>
                </c:pt>
                <c:pt idx="22140">
                  <c:v>105693.17000000042</c:v>
                </c:pt>
                <c:pt idx="22141">
                  <c:v>105695.17000000042</c:v>
                </c:pt>
                <c:pt idx="22142">
                  <c:v>105697.17000000042</c:v>
                </c:pt>
                <c:pt idx="22143">
                  <c:v>105699.17000000042</c:v>
                </c:pt>
                <c:pt idx="22144">
                  <c:v>105701.17000000042</c:v>
                </c:pt>
                <c:pt idx="22145">
                  <c:v>105703.17000000042</c:v>
                </c:pt>
                <c:pt idx="22146">
                  <c:v>105705.17000000042</c:v>
                </c:pt>
                <c:pt idx="22147">
                  <c:v>105707.17000000042</c:v>
                </c:pt>
                <c:pt idx="22148">
                  <c:v>105709.17000000042</c:v>
                </c:pt>
                <c:pt idx="22149">
                  <c:v>105711.17000000042</c:v>
                </c:pt>
                <c:pt idx="22150">
                  <c:v>105713.17000000042</c:v>
                </c:pt>
                <c:pt idx="22151">
                  <c:v>105715.17000000042</c:v>
                </c:pt>
                <c:pt idx="22152">
                  <c:v>105717.17000000042</c:v>
                </c:pt>
                <c:pt idx="22153">
                  <c:v>105719.17000000042</c:v>
                </c:pt>
                <c:pt idx="22154">
                  <c:v>105721.17000000042</c:v>
                </c:pt>
                <c:pt idx="22155">
                  <c:v>105723.17000000042</c:v>
                </c:pt>
                <c:pt idx="22156">
                  <c:v>105725.17000000042</c:v>
                </c:pt>
                <c:pt idx="22157">
                  <c:v>105727.17000000042</c:v>
                </c:pt>
                <c:pt idx="22158">
                  <c:v>105729.17000000042</c:v>
                </c:pt>
                <c:pt idx="22159">
                  <c:v>105731.17000000042</c:v>
                </c:pt>
                <c:pt idx="22160">
                  <c:v>105733.17000000042</c:v>
                </c:pt>
                <c:pt idx="22161">
                  <c:v>105735.17000000042</c:v>
                </c:pt>
                <c:pt idx="22162">
                  <c:v>105737.17000000042</c:v>
                </c:pt>
                <c:pt idx="22163">
                  <c:v>105739.17000000042</c:v>
                </c:pt>
                <c:pt idx="22164">
                  <c:v>105741.17000000042</c:v>
                </c:pt>
                <c:pt idx="22165">
                  <c:v>105743.17000000042</c:v>
                </c:pt>
                <c:pt idx="22166">
                  <c:v>105745.17000000042</c:v>
                </c:pt>
                <c:pt idx="22167">
                  <c:v>105747.17000000042</c:v>
                </c:pt>
                <c:pt idx="22168">
                  <c:v>105749.17000000042</c:v>
                </c:pt>
                <c:pt idx="22169">
                  <c:v>105751.17000000042</c:v>
                </c:pt>
                <c:pt idx="22170">
                  <c:v>105753.17000000042</c:v>
                </c:pt>
                <c:pt idx="22171">
                  <c:v>105755.17000000042</c:v>
                </c:pt>
                <c:pt idx="22172">
                  <c:v>105757.17000000042</c:v>
                </c:pt>
                <c:pt idx="22173">
                  <c:v>105759.17000000042</c:v>
                </c:pt>
                <c:pt idx="22174">
                  <c:v>105761.17000000042</c:v>
                </c:pt>
                <c:pt idx="22175">
                  <c:v>105763.17000000042</c:v>
                </c:pt>
                <c:pt idx="22176">
                  <c:v>105765.17000000042</c:v>
                </c:pt>
                <c:pt idx="22177">
                  <c:v>105767.17000000042</c:v>
                </c:pt>
                <c:pt idx="22178">
                  <c:v>105769.17000000042</c:v>
                </c:pt>
                <c:pt idx="22179">
                  <c:v>105771.17000000042</c:v>
                </c:pt>
                <c:pt idx="22180">
                  <c:v>105773.17000000042</c:v>
                </c:pt>
                <c:pt idx="22181">
                  <c:v>105775.17000000042</c:v>
                </c:pt>
                <c:pt idx="22182">
                  <c:v>105777.17000000042</c:v>
                </c:pt>
                <c:pt idx="22183">
                  <c:v>105779.17000000042</c:v>
                </c:pt>
                <c:pt idx="22184">
                  <c:v>105781.17000000042</c:v>
                </c:pt>
                <c:pt idx="22185">
                  <c:v>105783.17000000042</c:v>
                </c:pt>
                <c:pt idx="22186">
                  <c:v>105785.17000000042</c:v>
                </c:pt>
                <c:pt idx="22187">
                  <c:v>105787.17000000042</c:v>
                </c:pt>
                <c:pt idx="22188">
                  <c:v>105789.17000000042</c:v>
                </c:pt>
                <c:pt idx="22189">
                  <c:v>105791.17000000042</c:v>
                </c:pt>
                <c:pt idx="22190">
                  <c:v>105793.17000000042</c:v>
                </c:pt>
                <c:pt idx="22191">
                  <c:v>105795.17000000042</c:v>
                </c:pt>
                <c:pt idx="22192">
                  <c:v>105797.17000000042</c:v>
                </c:pt>
                <c:pt idx="22193">
                  <c:v>105799.17000000042</c:v>
                </c:pt>
                <c:pt idx="22194">
                  <c:v>105801.17000000042</c:v>
                </c:pt>
                <c:pt idx="22195">
                  <c:v>105803.17000000042</c:v>
                </c:pt>
                <c:pt idx="22196">
                  <c:v>105805.17000000042</c:v>
                </c:pt>
                <c:pt idx="22197">
                  <c:v>105807.17000000042</c:v>
                </c:pt>
                <c:pt idx="22198">
                  <c:v>105809.17000000042</c:v>
                </c:pt>
                <c:pt idx="22199">
                  <c:v>105811.17000000042</c:v>
                </c:pt>
                <c:pt idx="22200">
                  <c:v>105813.17000000042</c:v>
                </c:pt>
                <c:pt idx="22201">
                  <c:v>105815.17000000042</c:v>
                </c:pt>
                <c:pt idx="22202">
                  <c:v>105817.17000000042</c:v>
                </c:pt>
                <c:pt idx="22203">
                  <c:v>105819.17000000042</c:v>
                </c:pt>
                <c:pt idx="22204">
                  <c:v>105821.17000000042</c:v>
                </c:pt>
                <c:pt idx="22205">
                  <c:v>105823.17000000042</c:v>
                </c:pt>
                <c:pt idx="22206">
                  <c:v>105825.17000000042</c:v>
                </c:pt>
                <c:pt idx="22207">
                  <c:v>105827.17000000042</c:v>
                </c:pt>
                <c:pt idx="22208">
                  <c:v>105829.17000000042</c:v>
                </c:pt>
                <c:pt idx="22209">
                  <c:v>105831.17000000042</c:v>
                </c:pt>
                <c:pt idx="22210">
                  <c:v>105833.17000000042</c:v>
                </c:pt>
                <c:pt idx="22211">
                  <c:v>105835.17000000042</c:v>
                </c:pt>
                <c:pt idx="22212">
                  <c:v>105837.17000000042</c:v>
                </c:pt>
                <c:pt idx="22213">
                  <c:v>105839.17000000042</c:v>
                </c:pt>
                <c:pt idx="22214">
                  <c:v>105841.17000000042</c:v>
                </c:pt>
                <c:pt idx="22215">
                  <c:v>105843.17000000042</c:v>
                </c:pt>
                <c:pt idx="22216">
                  <c:v>105845.17000000042</c:v>
                </c:pt>
                <c:pt idx="22217">
                  <c:v>105847.17000000042</c:v>
                </c:pt>
                <c:pt idx="22218">
                  <c:v>105849.17000000042</c:v>
                </c:pt>
                <c:pt idx="22219">
                  <c:v>105851.17000000042</c:v>
                </c:pt>
                <c:pt idx="22220">
                  <c:v>105853.17000000042</c:v>
                </c:pt>
                <c:pt idx="22221">
                  <c:v>105855.17000000042</c:v>
                </c:pt>
                <c:pt idx="22222">
                  <c:v>105857.17000000042</c:v>
                </c:pt>
                <c:pt idx="22223">
                  <c:v>105859.17000000042</c:v>
                </c:pt>
                <c:pt idx="22224">
                  <c:v>105861.17000000042</c:v>
                </c:pt>
                <c:pt idx="22225">
                  <c:v>105863.17000000042</c:v>
                </c:pt>
                <c:pt idx="22226">
                  <c:v>105865.17000000042</c:v>
                </c:pt>
                <c:pt idx="22227">
                  <c:v>105867.17000000042</c:v>
                </c:pt>
                <c:pt idx="22228">
                  <c:v>105869.17000000042</c:v>
                </c:pt>
                <c:pt idx="22229">
                  <c:v>105871.17000000042</c:v>
                </c:pt>
                <c:pt idx="22230">
                  <c:v>105873.17000000042</c:v>
                </c:pt>
                <c:pt idx="22231">
                  <c:v>105875.17000000042</c:v>
                </c:pt>
                <c:pt idx="22232">
                  <c:v>105877.17000000042</c:v>
                </c:pt>
                <c:pt idx="22233">
                  <c:v>105879.17000000042</c:v>
                </c:pt>
                <c:pt idx="22234">
                  <c:v>105881.17000000042</c:v>
                </c:pt>
                <c:pt idx="22235">
                  <c:v>105883.17000000042</c:v>
                </c:pt>
                <c:pt idx="22236">
                  <c:v>105885.17000000042</c:v>
                </c:pt>
                <c:pt idx="22237">
                  <c:v>105887.17000000042</c:v>
                </c:pt>
                <c:pt idx="22238">
                  <c:v>105889.17000000042</c:v>
                </c:pt>
                <c:pt idx="22239">
                  <c:v>105891.17000000042</c:v>
                </c:pt>
                <c:pt idx="22240">
                  <c:v>105893.17000000042</c:v>
                </c:pt>
                <c:pt idx="22241">
                  <c:v>105895.17000000042</c:v>
                </c:pt>
                <c:pt idx="22242">
                  <c:v>105897.17000000042</c:v>
                </c:pt>
                <c:pt idx="22243">
                  <c:v>105899.17000000042</c:v>
                </c:pt>
                <c:pt idx="22244">
                  <c:v>105901.17000000042</c:v>
                </c:pt>
                <c:pt idx="22245">
                  <c:v>105903.17000000042</c:v>
                </c:pt>
                <c:pt idx="22246">
                  <c:v>105905.17000000042</c:v>
                </c:pt>
                <c:pt idx="22247">
                  <c:v>105907.17000000042</c:v>
                </c:pt>
                <c:pt idx="22248">
                  <c:v>105909.17000000042</c:v>
                </c:pt>
                <c:pt idx="22249">
                  <c:v>105911.17000000042</c:v>
                </c:pt>
                <c:pt idx="22250">
                  <c:v>105913.17000000042</c:v>
                </c:pt>
                <c:pt idx="22251">
                  <c:v>105915.17000000042</c:v>
                </c:pt>
                <c:pt idx="22252">
                  <c:v>105917.17000000042</c:v>
                </c:pt>
                <c:pt idx="22253">
                  <c:v>105919.17000000042</c:v>
                </c:pt>
                <c:pt idx="22254">
                  <c:v>105921.17000000042</c:v>
                </c:pt>
                <c:pt idx="22255">
                  <c:v>105923.17000000042</c:v>
                </c:pt>
                <c:pt idx="22256">
                  <c:v>105925.17000000042</c:v>
                </c:pt>
                <c:pt idx="22257">
                  <c:v>105927.17000000042</c:v>
                </c:pt>
                <c:pt idx="22258">
                  <c:v>105929.17000000042</c:v>
                </c:pt>
                <c:pt idx="22259">
                  <c:v>105931.17000000042</c:v>
                </c:pt>
                <c:pt idx="22260">
                  <c:v>105933.17000000042</c:v>
                </c:pt>
                <c:pt idx="22261">
                  <c:v>105935.17000000042</c:v>
                </c:pt>
                <c:pt idx="22262">
                  <c:v>105937.17000000042</c:v>
                </c:pt>
                <c:pt idx="22263">
                  <c:v>105939.17000000042</c:v>
                </c:pt>
                <c:pt idx="22264">
                  <c:v>105941.17000000042</c:v>
                </c:pt>
                <c:pt idx="22265">
                  <c:v>105943.17000000042</c:v>
                </c:pt>
                <c:pt idx="22266">
                  <c:v>105945.17000000042</c:v>
                </c:pt>
                <c:pt idx="22267">
                  <c:v>105947.17000000042</c:v>
                </c:pt>
                <c:pt idx="22268">
                  <c:v>105949.17000000042</c:v>
                </c:pt>
                <c:pt idx="22269">
                  <c:v>105951.17000000042</c:v>
                </c:pt>
                <c:pt idx="22270">
                  <c:v>105953.17000000042</c:v>
                </c:pt>
                <c:pt idx="22271">
                  <c:v>105955.17000000042</c:v>
                </c:pt>
                <c:pt idx="22272">
                  <c:v>105957.17000000042</c:v>
                </c:pt>
                <c:pt idx="22273">
                  <c:v>105959.17000000042</c:v>
                </c:pt>
                <c:pt idx="22274">
                  <c:v>105961.17000000042</c:v>
                </c:pt>
                <c:pt idx="22275">
                  <c:v>105963.17000000042</c:v>
                </c:pt>
                <c:pt idx="22276">
                  <c:v>105965.17000000042</c:v>
                </c:pt>
                <c:pt idx="22277">
                  <c:v>105967.17000000042</c:v>
                </c:pt>
                <c:pt idx="22278">
                  <c:v>105969.17000000042</c:v>
                </c:pt>
                <c:pt idx="22279">
                  <c:v>105971.17000000042</c:v>
                </c:pt>
                <c:pt idx="22280">
                  <c:v>105973.17000000042</c:v>
                </c:pt>
                <c:pt idx="22281">
                  <c:v>105975.17000000042</c:v>
                </c:pt>
                <c:pt idx="22282">
                  <c:v>105977.17000000042</c:v>
                </c:pt>
                <c:pt idx="22283">
                  <c:v>105980.48</c:v>
                </c:pt>
                <c:pt idx="22284">
                  <c:v>105982.48</c:v>
                </c:pt>
                <c:pt idx="22285">
                  <c:v>105984.48</c:v>
                </c:pt>
                <c:pt idx="22286">
                  <c:v>105986.48</c:v>
                </c:pt>
                <c:pt idx="22287">
                  <c:v>105988.48</c:v>
                </c:pt>
                <c:pt idx="22288">
                  <c:v>105990.48</c:v>
                </c:pt>
                <c:pt idx="22289">
                  <c:v>105992.48</c:v>
                </c:pt>
                <c:pt idx="22290">
                  <c:v>105994.48</c:v>
                </c:pt>
                <c:pt idx="22291">
                  <c:v>105996.48</c:v>
                </c:pt>
                <c:pt idx="22292">
                  <c:v>105998.48</c:v>
                </c:pt>
                <c:pt idx="22293">
                  <c:v>106000.48</c:v>
                </c:pt>
                <c:pt idx="22294">
                  <c:v>106002.48</c:v>
                </c:pt>
                <c:pt idx="22295">
                  <c:v>106004.48</c:v>
                </c:pt>
                <c:pt idx="22296">
                  <c:v>106006.48</c:v>
                </c:pt>
                <c:pt idx="22297">
                  <c:v>106008.48</c:v>
                </c:pt>
                <c:pt idx="22298">
                  <c:v>106010.48</c:v>
                </c:pt>
                <c:pt idx="22299">
                  <c:v>106012.48</c:v>
                </c:pt>
                <c:pt idx="22300">
                  <c:v>106014.48</c:v>
                </c:pt>
                <c:pt idx="22301">
                  <c:v>106016.48</c:v>
                </c:pt>
                <c:pt idx="22302">
                  <c:v>106018.48</c:v>
                </c:pt>
                <c:pt idx="22303">
                  <c:v>106020.48</c:v>
                </c:pt>
                <c:pt idx="22304">
                  <c:v>106022.48</c:v>
                </c:pt>
                <c:pt idx="22305">
                  <c:v>106024.48</c:v>
                </c:pt>
                <c:pt idx="22306">
                  <c:v>106026.48</c:v>
                </c:pt>
                <c:pt idx="22307">
                  <c:v>106028.48</c:v>
                </c:pt>
                <c:pt idx="22308">
                  <c:v>106030.48</c:v>
                </c:pt>
                <c:pt idx="22309">
                  <c:v>106032.48</c:v>
                </c:pt>
                <c:pt idx="22310">
                  <c:v>106034.48</c:v>
                </c:pt>
                <c:pt idx="22311">
                  <c:v>106036.48</c:v>
                </c:pt>
                <c:pt idx="22312">
                  <c:v>106038.48</c:v>
                </c:pt>
                <c:pt idx="22313">
                  <c:v>106040.48</c:v>
                </c:pt>
                <c:pt idx="22314">
                  <c:v>106042.48</c:v>
                </c:pt>
                <c:pt idx="22315">
                  <c:v>106044.48</c:v>
                </c:pt>
                <c:pt idx="22316">
                  <c:v>106046.48</c:v>
                </c:pt>
                <c:pt idx="22317">
                  <c:v>106048.48</c:v>
                </c:pt>
                <c:pt idx="22318">
                  <c:v>106050.48</c:v>
                </c:pt>
                <c:pt idx="22319">
                  <c:v>106052.48</c:v>
                </c:pt>
                <c:pt idx="22320">
                  <c:v>106054.48</c:v>
                </c:pt>
                <c:pt idx="22321">
                  <c:v>106056.48</c:v>
                </c:pt>
                <c:pt idx="22322">
                  <c:v>106058.48</c:v>
                </c:pt>
                <c:pt idx="22323">
                  <c:v>106060.48</c:v>
                </c:pt>
                <c:pt idx="22324">
                  <c:v>106062.48</c:v>
                </c:pt>
                <c:pt idx="22325">
                  <c:v>106064.48</c:v>
                </c:pt>
                <c:pt idx="22326">
                  <c:v>106066.48</c:v>
                </c:pt>
                <c:pt idx="22327">
                  <c:v>106068.48</c:v>
                </c:pt>
                <c:pt idx="22328">
                  <c:v>106070.48</c:v>
                </c:pt>
                <c:pt idx="22329">
                  <c:v>106072.48</c:v>
                </c:pt>
                <c:pt idx="22330">
                  <c:v>106074.48</c:v>
                </c:pt>
                <c:pt idx="22331">
                  <c:v>106076.48</c:v>
                </c:pt>
                <c:pt idx="22332">
                  <c:v>106078.48</c:v>
                </c:pt>
                <c:pt idx="22333">
                  <c:v>106080.48</c:v>
                </c:pt>
                <c:pt idx="22334">
                  <c:v>106082.48</c:v>
                </c:pt>
                <c:pt idx="22335">
                  <c:v>106084.48</c:v>
                </c:pt>
                <c:pt idx="22336">
                  <c:v>106086.48</c:v>
                </c:pt>
                <c:pt idx="22337">
                  <c:v>106088.48</c:v>
                </c:pt>
                <c:pt idx="22338">
                  <c:v>106090.48</c:v>
                </c:pt>
                <c:pt idx="22339">
                  <c:v>106092.48</c:v>
                </c:pt>
                <c:pt idx="22340">
                  <c:v>106094.48</c:v>
                </c:pt>
                <c:pt idx="22341">
                  <c:v>106096.48</c:v>
                </c:pt>
                <c:pt idx="22342">
                  <c:v>106098.48</c:v>
                </c:pt>
                <c:pt idx="22343">
                  <c:v>106100.48</c:v>
                </c:pt>
                <c:pt idx="22344">
                  <c:v>106102.48</c:v>
                </c:pt>
                <c:pt idx="22345">
                  <c:v>106104.48</c:v>
                </c:pt>
                <c:pt idx="22346">
                  <c:v>106106.48</c:v>
                </c:pt>
                <c:pt idx="22347">
                  <c:v>106108.48</c:v>
                </c:pt>
                <c:pt idx="22348">
                  <c:v>106110.48</c:v>
                </c:pt>
                <c:pt idx="22349">
                  <c:v>106112.48</c:v>
                </c:pt>
                <c:pt idx="22350">
                  <c:v>106114.48</c:v>
                </c:pt>
                <c:pt idx="22351">
                  <c:v>106116.48</c:v>
                </c:pt>
                <c:pt idx="22352">
                  <c:v>106118.48</c:v>
                </c:pt>
                <c:pt idx="22353">
                  <c:v>106120.48</c:v>
                </c:pt>
                <c:pt idx="22354">
                  <c:v>106122.48</c:v>
                </c:pt>
                <c:pt idx="22355">
                  <c:v>106124.48</c:v>
                </c:pt>
                <c:pt idx="22356">
                  <c:v>106126.48</c:v>
                </c:pt>
                <c:pt idx="22357">
                  <c:v>106128.48</c:v>
                </c:pt>
                <c:pt idx="22358">
                  <c:v>106130.48</c:v>
                </c:pt>
                <c:pt idx="22359">
                  <c:v>106132.48</c:v>
                </c:pt>
                <c:pt idx="22360">
                  <c:v>106134.48</c:v>
                </c:pt>
                <c:pt idx="22361">
                  <c:v>106136.48</c:v>
                </c:pt>
                <c:pt idx="22362">
                  <c:v>106138.48</c:v>
                </c:pt>
                <c:pt idx="22363">
                  <c:v>106140.48</c:v>
                </c:pt>
                <c:pt idx="22364">
                  <c:v>106142.48</c:v>
                </c:pt>
                <c:pt idx="22365">
                  <c:v>106144.48</c:v>
                </c:pt>
                <c:pt idx="22366">
                  <c:v>106146.48</c:v>
                </c:pt>
                <c:pt idx="22367">
                  <c:v>106148.48</c:v>
                </c:pt>
                <c:pt idx="22368">
                  <c:v>106150.48</c:v>
                </c:pt>
                <c:pt idx="22369">
                  <c:v>106152.48</c:v>
                </c:pt>
                <c:pt idx="22370">
                  <c:v>106154.48</c:v>
                </c:pt>
                <c:pt idx="22371">
                  <c:v>106156.48</c:v>
                </c:pt>
                <c:pt idx="22372">
                  <c:v>106158.48</c:v>
                </c:pt>
                <c:pt idx="22373">
                  <c:v>106160.48</c:v>
                </c:pt>
                <c:pt idx="22374">
                  <c:v>106162.48</c:v>
                </c:pt>
                <c:pt idx="22375">
                  <c:v>106164.48</c:v>
                </c:pt>
                <c:pt idx="22376">
                  <c:v>106166.48</c:v>
                </c:pt>
                <c:pt idx="22377">
                  <c:v>106168.48</c:v>
                </c:pt>
                <c:pt idx="22378">
                  <c:v>106170.48</c:v>
                </c:pt>
                <c:pt idx="22379">
                  <c:v>106172.48</c:v>
                </c:pt>
                <c:pt idx="22380">
                  <c:v>106174.48</c:v>
                </c:pt>
                <c:pt idx="22381">
                  <c:v>106176.48</c:v>
                </c:pt>
                <c:pt idx="22382">
                  <c:v>106178.48</c:v>
                </c:pt>
                <c:pt idx="22383">
                  <c:v>106180.48</c:v>
                </c:pt>
                <c:pt idx="22384">
                  <c:v>106182.48</c:v>
                </c:pt>
                <c:pt idx="22385">
                  <c:v>106184.48</c:v>
                </c:pt>
                <c:pt idx="22386">
                  <c:v>106186.48</c:v>
                </c:pt>
                <c:pt idx="22387">
                  <c:v>106188.48</c:v>
                </c:pt>
                <c:pt idx="22388">
                  <c:v>106190.48</c:v>
                </c:pt>
                <c:pt idx="22389">
                  <c:v>106192.48</c:v>
                </c:pt>
                <c:pt idx="22390">
                  <c:v>106194.48</c:v>
                </c:pt>
                <c:pt idx="22391">
                  <c:v>106196.48</c:v>
                </c:pt>
                <c:pt idx="22392">
                  <c:v>106198.48</c:v>
                </c:pt>
                <c:pt idx="22393">
                  <c:v>106200.48</c:v>
                </c:pt>
                <c:pt idx="22394">
                  <c:v>106202.48</c:v>
                </c:pt>
                <c:pt idx="22395">
                  <c:v>106204.48</c:v>
                </c:pt>
                <c:pt idx="22396">
                  <c:v>106206.48</c:v>
                </c:pt>
                <c:pt idx="22397">
                  <c:v>106208.48</c:v>
                </c:pt>
                <c:pt idx="22398">
                  <c:v>106210.48</c:v>
                </c:pt>
                <c:pt idx="22399">
                  <c:v>106212.48</c:v>
                </c:pt>
                <c:pt idx="22400">
                  <c:v>106214.48</c:v>
                </c:pt>
                <c:pt idx="22401">
                  <c:v>106216.48</c:v>
                </c:pt>
                <c:pt idx="22402">
                  <c:v>106218.48</c:v>
                </c:pt>
                <c:pt idx="22403">
                  <c:v>106220.48</c:v>
                </c:pt>
                <c:pt idx="22404">
                  <c:v>106222.48</c:v>
                </c:pt>
                <c:pt idx="22405">
                  <c:v>106224.48</c:v>
                </c:pt>
                <c:pt idx="22406">
                  <c:v>106226.48</c:v>
                </c:pt>
                <c:pt idx="22407">
                  <c:v>106228.48</c:v>
                </c:pt>
                <c:pt idx="22408">
                  <c:v>106230.48</c:v>
                </c:pt>
                <c:pt idx="22409">
                  <c:v>106232.48</c:v>
                </c:pt>
                <c:pt idx="22410">
                  <c:v>106234.48</c:v>
                </c:pt>
                <c:pt idx="22411">
                  <c:v>106236.48</c:v>
                </c:pt>
                <c:pt idx="22412">
                  <c:v>106238.48</c:v>
                </c:pt>
                <c:pt idx="22413">
                  <c:v>106240.48</c:v>
                </c:pt>
                <c:pt idx="22414">
                  <c:v>106242.48</c:v>
                </c:pt>
                <c:pt idx="22415">
                  <c:v>106244.48</c:v>
                </c:pt>
                <c:pt idx="22416">
                  <c:v>106246.48</c:v>
                </c:pt>
                <c:pt idx="22417">
                  <c:v>106248.48</c:v>
                </c:pt>
                <c:pt idx="22418">
                  <c:v>106250.48</c:v>
                </c:pt>
                <c:pt idx="22419">
                  <c:v>106252.48</c:v>
                </c:pt>
                <c:pt idx="22420">
                  <c:v>106254.48</c:v>
                </c:pt>
                <c:pt idx="22421">
                  <c:v>106256.48</c:v>
                </c:pt>
                <c:pt idx="22422">
                  <c:v>106258.48</c:v>
                </c:pt>
                <c:pt idx="22423">
                  <c:v>106260.48</c:v>
                </c:pt>
                <c:pt idx="22424">
                  <c:v>106262.48</c:v>
                </c:pt>
                <c:pt idx="22425">
                  <c:v>106264.48</c:v>
                </c:pt>
                <c:pt idx="22426">
                  <c:v>106266.48</c:v>
                </c:pt>
                <c:pt idx="22427">
                  <c:v>106268.48</c:v>
                </c:pt>
                <c:pt idx="22428">
                  <c:v>106270.48</c:v>
                </c:pt>
                <c:pt idx="22429">
                  <c:v>106272.48</c:v>
                </c:pt>
                <c:pt idx="22430">
                  <c:v>106274.48</c:v>
                </c:pt>
                <c:pt idx="22431">
                  <c:v>106276.48</c:v>
                </c:pt>
                <c:pt idx="22432">
                  <c:v>106278.48</c:v>
                </c:pt>
                <c:pt idx="22433">
                  <c:v>106280.48</c:v>
                </c:pt>
                <c:pt idx="22434">
                  <c:v>106282.48</c:v>
                </c:pt>
                <c:pt idx="22435">
                  <c:v>106284.48</c:v>
                </c:pt>
                <c:pt idx="22436">
                  <c:v>106286.48</c:v>
                </c:pt>
                <c:pt idx="22437">
                  <c:v>106288.48</c:v>
                </c:pt>
                <c:pt idx="22438">
                  <c:v>106290.48</c:v>
                </c:pt>
                <c:pt idx="22439">
                  <c:v>106292.48</c:v>
                </c:pt>
                <c:pt idx="22440">
                  <c:v>106294.48</c:v>
                </c:pt>
                <c:pt idx="22441">
                  <c:v>106296.48</c:v>
                </c:pt>
                <c:pt idx="22442">
                  <c:v>106298.48</c:v>
                </c:pt>
                <c:pt idx="22443">
                  <c:v>106300.48</c:v>
                </c:pt>
                <c:pt idx="22444">
                  <c:v>106302.48</c:v>
                </c:pt>
                <c:pt idx="22445">
                  <c:v>106304.48</c:v>
                </c:pt>
                <c:pt idx="22446">
                  <c:v>106306.48</c:v>
                </c:pt>
                <c:pt idx="22447">
                  <c:v>106308.48</c:v>
                </c:pt>
                <c:pt idx="22448">
                  <c:v>106310.48</c:v>
                </c:pt>
                <c:pt idx="22449">
                  <c:v>106312.48</c:v>
                </c:pt>
                <c:pt idx="22450">
                  <c:v>106314.48</c:v>
                </c:pt>
                <c:pt idx="22451">
                  <c:v>106316.48</c:v>
                </c:pt>
                <c:pt idx="22452">
                  <c:v>106318.48</c:v>
                </c:pt>
                <c:pt idx="22453">
                  <c:v>106320.48</c:v>
                </c:pt>
                <c:pt idx="22454">
                  <c:v>106322.48</c:v>
                </c:pt>
                <c:pt idx="22455">
                  <c:v>106324.48</c:v>
                </c:pt>
                <c:pt idx="22456">
                  <c:v>106326.48</c:v>
                </c:pt>
                <c:pt idx="22457">
                  <c:v>106328.48</c:v>
                </c:pt>
                <c:pt idx="22458">
                  <c:v>106330.48</c:v>
                </c:pt>
                <c:pt idx="22459">
                  <c:v>106332.48</c:v>
                </c:pt>
                <c:pt idx="22460">
                  <c:v>106334.48</c:v>
                </c:pt>
                <c:pt idx="22461">
                  <c:v>106336.48</c:v>
                </c:pt>
                <c:pt idx="22462">
                  <c:v>106338.48</c:v>
                </c:pt>
                <c:pt idx="22463">
                  <c:v>106340.48</c:v>
                </c:pt>
                <c:pt idx="22464">
                  <c:v>106342.48</c:v>
                </c:pt>
                <c:pt idx="22465">
                  <c:v>106344.48</c:v>
                </c:pt>
                <c:pt idx="22466">
                  <c:v>106346.48</c:v>
                </c:pt>
                <c:pt idx="22467">
                  <c:v>106348.48</c:v>
                </c:pt>
                <c:pt idx="22468">
                  <c:v>106350.48</c:v>
                </c:pt>
                <c:pt idx="22469">
                  <c:v>106352.48</c:v>
                </c:pt>
                <c:pt idx="22470">
                  <c:v>106354.48</c:v>
                </c:pt>
                <c:pt idx="22471">
                  <c:v>106356.48</c:v>
                </c:pt>
                <c:pt idx="22472">
                  <c:v>106358.48</c:v>
                </c:pt>
                <c:pt idx="22473">
                  <c:v>106360.48</c:v>
                </c:pt>
                <c:pt idx="22474">
                  <c:v>106362.48</c:v>
                </c:pt>
                <c:pt idx="22475">
                  <c:v>106364.48</c:v>
                </c:pt>
                <c:pt idx="22476">
                  <c:v>106366.48</c:v>
                </c:pt>
                <c:pt idx="22477">
                  <c:v>106368.48</c:v>
                </c:pt>
                <c:pt idx="22478">
                  <c:v>106370.48</c:v>
                </c:pt>
                <c:pt idx="22479">
                  <c:v>106372.48</c:v>
                </c:pt>
                <c:pt idx="22480">
                  <c:v>106374.48</c:v>
                </c:pt>
                <c:pt idx="22481">
                  <c:v>106376.48</c:v>
                </c:pt>
                <c:pt idx="22482">
                  <c:v>106378.48</c:v>
                </c:pt>
                <c:pt idx="22483">
                  <c:v>106380.48</c:v>
                </c:pt>
                <c:pt idx="22484">
                  <c:v>106382.48</c:v>
                </c:pt>
                <c:pt idx="22485">
                  <c:v>106384.48</c:v>
                </c:pt>
                <c:pt idx="22486">
                  <c:v>106386.48</c:v>
                </c:pt>
                <c:pt idx="22487">
                  <c:v>106388.48</c:v>
                </c:pt>
                <c:pt idx="22488">
                  <c:v>106390.48</c:v>
                </c:pt>
                <c:pt idx="22489">
                  <c:v>106392.48</c:v>
                </c:pt>
                <c:pt idx="22490">
                  <c:v>106394.48</c:v>
                </c:pt>
                <c:pt idx="22491">
                  <c:v>106396.48</c:v>
                </c:pt>
                <c:pt idx="22492">
                  <c:v>106398.48</c:v>
                </c:pt>
                <c:pt idx="22493">
                  <c:v>106400.48</c:v>
                </c:pt>
                <c:pt idx="22494">
                  <c:v>106402.48</c:v>
                </c:pt>
                <c:pt idx="22495">
                  <c:v>106404.48</c:v>
                </c:pt>
                <c:pt idx="22496">
                  <c:v>106406.48</c:v>
                </c:pt>
                <c:pt idx="22497">
                  <c:v>106408.48</c:v>
                </c:pt>
                <c:pt idx="22498">
                  <c:v>106410.48</c:v>
                </c:pt>
                <c:pt idx="22499">
                  <c:v>106412.48</c:v>
                </c:pt>
                <c:pt idx="22500">
                  <c:v>106414.48</c:v>
                </c:pt>
                <c:pt idx="22501">
                  <c:v>106416.48</c:v>
                </c:pt>
                <c:pt idx="22502">
                  <c:v>106418.48</c:v>
                </c:pt>
                <c:pt idx="22503">
                  <c:v>106420.48</c:v>
                </c:pt>
                <c:pt idx="22504">
                  <c:v>106422.48</c:v>
                </c:pt>
                <c:pt idx="22505">
                  <c:v>106424.48</c:v>
                </c:pt>
                <c:pt idx="22506">
                  <c:v>106426.48</c:v>
                </c:pt>
                <c:pt idx="22507">
                  <c:v>106428.48</c:v>
                </c:pt>
                <c:pt idx="22508">
                  <c:v>106430.48</c:v>
                </c:pt>
                <c:pt idx="22509">
                  <c:v>106432.48</c:v>
                </c:pt>
                <c:pt idx="22510">
                  <c:v>106434.48</c:v>
                </c:pt>
                <c:pt idx="22511">
                  <c:v>106436.48</c:v>
                </c:pt>
                <c:pt idx="22512">
                  <c:v>106438.48</c:v>
                </c:pt>
                <c:pt idx="22513">
                  <c:v>106440.48</c:v>
                </c:pt>
                <c:pt idx="22514">
                  <c:v>106442.48</c:v>
                </c:pt>
                <c:pt idx="22515">
                  <c:v>106444.48</c:v>
                </c:pt>
                <c:pt idx="22516">
                  <c:v>106446.48</c:v>
                </c:pt>
                <c:pt idx="22517">
                  <c:v>106448.48</c:v>
                </c:pt>
                <c:pt idx="22518">
                  <c:v>106450.48</c:v>
                </c:pt>
                <c:pt idx="22519">
                  <c:v>106452.48</c:v>
                </c:pt>
                <c:pt idx="22520">
                  <c:v>106454.48</c:v>
                </c:pt>
                <c:pt idx="22521">
                  <c:v>106456.48</c:v>
                </c:pt>
                <c:pt idx="22522">
                  <c:v>106458.48</c:v>
                </c:pt>
                <c:pt idx="22523">
                  <c:v>106460.48</c:v>
                </c:pt>
                <c:pt idx="22524">
                  <c:v>106462.48</c:v>
                </c:pt>
                <c:pt idx="22525">
                  <c:v>106464.48</c:v>
                </c:pt>
                <c:pt idx="22526">
                  <c:v>106466.48</c:v>
                </c:pt>
                <c:pt idx="22527">
                  <c:v>106468.48</c:v>
                </c:pt>
                <c:pt idx="22528">
                  <c:v>106470.48</c:v>
                </c:pt>
                <c:pt idx="22529">
                  <c:v>106472.48</c:v>
                </c:pt>
                <c:pt idx="22530">
                  <c:v>106474.48</c:v>
                </c:pt>
                <c:pt idx="22531">
                  <c:v>106476.48</c:v>
                </c:pt>
                <c:pt idx="22532">
                  <c:v>106478.48</c:v>
                </c:pt>
                <c:pt idx="22533">
                  <c:v>106480.48</c:v>
                </c:pt>
                <c:pt idx="22534">
                  <c:v>106482.48</c:v>
                </c:pt>
                <c:pt idx="22535">
                  <c:v>106484.48</c:v>
                </c:pt>
                <c:pt idx="22536">
                  <c:v>106486.48</c:v>
                </c:pt>
                <c:pt idx="22537">
                  <c:v>106488.48</c:v>
                </c:pt>
                <c:pt idx="22538">
                  <c:v>106490.48</c:v>
                </c:pt>
                <c:pt idx="22539">
                  <c:v>106492.48</c:v>
                </c:pt>
                <c:pt idx="22540">
                  <c:v>106494.48</c:v>
                </c:pt>
                <c:pt idx="22541">
                  <c:v>106496.48</c:v>
                </c:pt>
                <c:pt idx="22542">
                  <c:v>106498.48</c:v>
                </c:pt>
                <c:pt idx="22543">
                  <c:v>106500.48</c:v>
                </c:pt>
                <c:pt idx="22544">
                  <c:v>106502.48</c:v>
                </c:pt>
                <c:pt idx="22545">
                  <c:v>106504.48</c:v>
                </c:pt>
                <c:pt idx="22546">
                  <c:v>106506.48</c:v>
                </c:pt>
                <c:pt idx="22547">
                  <c:v>106508.48</c:v>
                </c:pt>
                <c:pt idx="22548">
                  <c:v>106510.48</c:v>
                </c:pt>
                <c:pt idx="22549">
                  <c:v>106512.48</c:v>
                </c:pt>
                <c:pt idx="22550">
                  <c:v>106514.48</c:v>
                </c:pt>
                <c:pt idx="22551">
                  <c:v>106516.48</c:v>
                </c:pt>
                <c:pt idx="22552">
                  <c:v>106518.48</c:v>
                </c:pt>
                <c:pt idx="22553">
                  <c:v>106520.48</c:v>
                </c:pt>
                <c:pt idx="22554">
                  <c:v>106522.48</c:v>
                </c:pt>
                <c:pt idx="22555">
                  <c:v>106524.48</c:v>
                </c:pt>
                <c:pt idx="22556">
                  <c:v>106526.48</c:v>
                </c:pt>
                <c:pt idx="22557">
                  <c:v>106528.48</c:v>
                </c:pt>
                <c:pt idx="22558">
                  <c:v>106530.48</c:v>
                </c:pt>
                <c:pt idx="22559">
                  <c:v>106532.48</c:v>
                </c:pt>
                <c:pt idx="22560">
                  <c:v>106534.48</c:v>
                </c:pt>
                <c:pt idx="22561">
                  <c:v>106536.48</c:v>
                </c:pt>
                <c:pt idx="22562">
                  <c:v>106538.48</c:v>
                </c:pt>
                <c:pt idx="22563">
                  <c:v>106540.48</c:v>
                </c:pt>
                <c:pt idx="22564">
                  <c:v>106542.48</c:v>
                </c:pt>
                <c:pt idx="22565">
                  <c:v>106544.48</c:v>
                </c:pt>
                <c:pt idx="22566">
                  <c:v>106546.48</c:v>
                </c:pt>
                <c:pt idx="22567">
                  <c:v>106548.48</c:v>
                </c:pt>
                <c:pt idx="22568">
                  <c:v>106550.48</c:v>
                </c:pt>
                <c:pt idx="22569">
                  <c:v>106552.48</c:v>
                </c:pt>
                <c:pt idx="22570">
                  <c:v>106554.48</c:v>
                </c:pt>
                <c:pt idx="22571">
                  <c:v>106556.48</c:v>
                </c:pt>
                <c:pt idx="22572">
                  <c:v>106558.48</c:v>
                </c:pt>
                <c:pt idx="22573">
                  <c:v>106560.48</c:v>
                </c:pt>
                <c:pt idx="22574">
                  <c:v>106562.48</c:v>
                </c:pt>
                <c:pt idx="22575">
                  <c:v>106564.48</c:v>
                </c:pt>
                <c:pt idx="22576">
                  <c:v>106566.48</c:v>
                </c:pt>
                <c:pt idx="22577">
                  <c:v>106568.48</c:v>
                </c:pt>
                <c:pt idx="22578">
                  <c:v>106570.48</c:v>
                </c:pt>
                <c:pt idx="22579">
                  <c:v>106572.48</c:v>
                </c:pt>
                <c:pt idx="22580">
                  <c:v>106574.48</c:v>
                </c:pt>
                <c:pt idx="22581">
                  <c:v>106576.48</c:v>
                </c:pt>
                <c:pt idx="22582">
                  <c:v>106578.48</c:v>
                </c:pt>
                <c:pt idx="22583">
                  <c:v>106580.48</c:v>
                </c:pt>
                <c:pt idx="22584">
                  <c:v>106582.48</c:v>
                </c:pt>
                <c:pt idx="22585">
                  <c:v>106584.48</c:v>
                </c:pt>
                <c:pt idx="22586">
                  <c:v>106586.48</c:v>
                </c:pt>
                <c:pt idx="22587">
                  <c:v>106588.48</c:v>
                </c:pt>
                <c:pt idx="22588">
                  <c:v>106590.48</c:v>
                </c:pt>
                <c:pt idx="22589">
                  <c:v>106592.48</c:v>
                </c:pt>
                <c:pt idx="22590">
                  <c:v>106594.48</c:v>
                </c:pt>
                <c:pt idx="22591">
                  <c:v>106596.48</c:v>
                </c:pt>
                <c:pt idx="22592">
                  <c:v>106598.48</c:v>
                </c:pt>
                <c:pt idx="22593">
                  <c:v>106600.48</c:v>
                </c:pt>
                <c:pt idx="22594">
                  <c:v>106602.48</c:v>
                </c:pt>
                <c:pt idx="22595">
                  <c:v>106604.48</c:v>
                </c:pt>
                <c:pt idx="22596">
                  <c:v>106606.48</c:v>
                </c:pt>
                <c:pt idx="22597">
                  <c:v>106608.48</c:v>
                </c:pt>
                <c:pt idx="22598">
                  <c:v>106610.48</c:v>
                </c:pt>
                <c:pt idx="22599">
                  <c:v>106612.48</c:v>
                </c:pt>
                <c:pt idx="22600">
                  <c:v>106614.48</c:v>
                </c:pt>
                <c:pt idx="22601">
                  <c:v>106616.48</c:v>
                </c:pt>
                <c:pt idx="22602">
                  <c:v>106618.48</c:v>
                </c:pt>
                <c:pt idx="22603">
                  <c:v>106620.48</c:v>
                </c:pt>
                <c:pt idx="22604">
                  <c:v>106622.48</c:v>
                </c:pt>
                <c:pt idx="22605">
                  <c:v>106624.48</c:v>
                </c:pt>
                <c:pt idx="22606">
                  <c:v>106626.48</c:v>
                </c:pt>
                <c:pt idx="22607">
                  <c:v>106628.48</c:v>
                </c:pt>
                <c:pt idx="22608">
                  <c:v>106630.48</c:v>
                </c:pt>
                <c:pt idx="22609">
                  <c:v>106632.48</c:v>
                </c:pt>
                <c:pt idx="22610">
                  <c:v>106634.48</c:v>
                </c:pt>
                <c:pt idx="22611">
                  <c:v>106636.48</c:v>
                </c:pt>
                <c:pt idx="22612">
                  <c:v>106638.48</c:v>
                </c:pt>
                <c:pt idx="22613">
                  <c:v>106640.48</c:v>
                </c:pt>
                <c:pt idx="22614">
                  <c:v>106642.48</c:v>
                </c:pt>
                <c:pt idx="22615">
                  <c:v>106644.48</c:v>
                </c:pt>
                <c:pt idx="22616">
                  <c:v>106646.48</c:v>
                </c:pt>
                <c:pt idx="22617">
                  <c:v>106648.48</c:v>
                </c:pt>
                <c:pt idx="22618">
                  <c:v>106650.48</c:v>
                </c:pt>
                <c:pt idx="22619">
                  <c:v>106652.48</c:v>
                </c:pt>
                <c:pt idx="22620">
                  <c:v>106654.48</c:v>
                </c:pt>
                <c:pt idx="22621">
                  <c:v>106656.48</c:v>
                </c:pt>
                <c:pt idx="22622">
                  <c:v>106658.48</c:v>
                </c:pt>
                <c:pt idx="22623">
                  <c:v>106660.48</c:v>
                </c:pt>
                <c:pt idx="22624">
                  <c:v>106662.48</c:v>
                </c:pt>
                <c:pt idx="22625">
                  <c:v>106664.48</c:v>
                </c:pt>
                <c:pt idx="22626">
                  <c:v>106666.48</c:v>
                </c:pt>
                <c:pt idx="22627">
                  <c:v>106668.48</c:v>
                </c:pt>
                <c:pt idx="22628">
                  <c:v>106670.48</c:v>
                </c:pt>
                <c:pt idx="22629">
                  <c:v>106672.48</c:v>
                </c:pt>
                <c:pt idx="22630">
                  <c:v>106674.48</c:v>
                </c:pt>
                <c:pt idx="22631">
                  <c:v>106676.48</c:v>
                </c:pt>
                <c:pt idx="22632">
                  <c:v>106678.48</c:v>
                </c:pt>
                <c:pt idx="22633">
                  <c:v>106680.48</c:v>
                </c:pt>
                <c:pt idx="22634">
                  <c:v>106682.48</c:v>
                </c:pt>
                <c:pt idx="22635">
                  <c:v>106684.48</c:v>
                </c:pt>
                <c:pt idx="22636">
                  <c:v>106686.48</c:v>
                </c:pt>
                <c:pt idx="22637">
                  <c:v>106688.48</c:v>
                </c:pt>
                <c:pt idx="22638">
                  <c:v>106690.48</c:v>
                </c:pt>
                <c:pt idx="22639">
                  <c:v>106692.48</c:v>
                </c:pt>
                <c:pt idx="22640">
                  <c:v>106694.48</c:v>
                </c:pt>
                <c:pt idx="22641">
                  <c:v>106696.48</c:v>
                </c:pt>
                <c:pt idx="22642">
                  <c:v>106698.48</c:v>
                </c:pt>
                <c:pt idx="22643">
                  <c:v>106700.48</c:v>
                </c:pt>
                <c:pt idx="22644">
                  <c:v>106702.48</c:v>
                </c:pt>
                <c:pt idx="22645">
                  <c:v>106704.48</c:v>
                </c:pt>
                <c:pt idx="22646">
                  <c:v>106706.48</c:v>
                </c:pt>
                <c:pt idx="22647">
                  <c:v>106708.48</c:v>
                </c:pt>
                <c:pt idx="22648">
                  <c:v>106710.48</c:v>
                </c:pt>
                <c:pt idx="22649">
                  <c:v>106712.48</c:v>
                </c:pt>
                <c:pt idx="22650">
                  <c:v>106714.48</c:v>
                </c:pt>
                <c:pt idx="22651">
                  <c:v>106716.48</c:v>
                </c:pt>
                <c:pt idx="22652">
                  <c:v>106718.48</c:v>
                </c:pt>
                <c:pt idx="22653">
                  <c:v>106720.48</c:v>
                </c:pt>
                <c:pt idx="22654">
                  <c:v>106722.48</c:v>
                </c:pt>
                <c:pt idx="22655">
                  <c:v>106724.48</c:v>
                </c:pt>
                <c:pt idx="22656">
                  <c:v>106726.48</c:v>
                </c:pt>
                <c:pt idx="22657">
                  <c:v>106728.48</c:v>
                </c:pt>
                <c:pt idx="22658">
                  <c:v>106730.48</c:v>
                </c:pt>
                <c:pt idx="22659">
                  <c:v>106732.48</c:v>
                </c:pt>
                <c:pt idx="22660">
                  <c:v>106734.48</c:v>
                </c:pt>
                <c:pt idx="22661">
                  <c:v>106736.48</c:v>
                </c:pt>
                <c:pt idx="22662">
                  <c:v>106738.48</c:v>
                </c:pt>
                <c:pt idx="22663">
                  <c:v>106740.48</c:v>
                </c:pt>
                <c:pt idx="22664">
                  <c:v>106742.48</c:v>
                </c:pt>
                <c:pt idx="22665">
                  <c:v>106744.48</c:v>
                </c:pt>
                <c:pt idx="22666">
                  <c:v>106746.48</c:v>
                </c:pt>
                <c:pt idx="22667">
                  <c:v>106748.48</c:v>
                </c:pt>
                <c:pt idx="22668">
                  <c:v>106750.48</c:v>
                </c:pt>
                <c:pt idx="22669">
                  <c:v>106752.48</c:v>
                </c:pt>
                <c:pt idx="22670">
                  <c:v>106754.48</c:v>
                </c:pt>
                <c:pt idx="22671">
                  <c:v>106756.48</c:v>
                </c:pt>
                <c:pt idx="22672">
                  <c:v>106758.48</c:v>
                </c:pt>
                <c:pt idx="22673">
                  <c:v>106760.48</c:v>
                </c:pt>
                <c:pt idx="22674">
                  <c:v>106762.48</c:v>
                </c:pt>
                <c:pt idx="22675">
                  <c:v>106764.48</c:v>
                </c:pt>
                <c:pt idx="22676">
                  <c:v>106766.48</c:v>
                </c:pt>
                <c:pt idx="22677">
                  <c:v>106768.48</c:v>
                </c:pt>
                <c:pt idx="22678">
                  <c:v>106770.48</c:v>
                </c:pt>
                <c:pt idx="22679">
                  <c:v>106772.48</c:v>
                </c:pt>
                <c:pt idx="22680">
                  <c:v>106774.48</c:v>
                </c:pt>
                <c:pt idx="22681">
                  <c:v>106776.48</c:v>
                </c:pt>
                <c:pt idx="22682">
                  <c:v>106778.48</c:v>
                </c:pt>
                <c:pt idx="22683">
                  <c:v>106780.48</c:v>
                </c:pt>
                <c:pt idx="22684">
                  <c:v>106782.48</c:v>
                </c:pt>
                <c:pt idx="22685">
                  <c:v>106784.48</c:v>
                </c:pt>
                <c:pt idx="22686">
                  <c:v>106786.48</c:v>
                </c:pt>
                <c:pt idx="22687">
                  <c:v>106788.48</c:v>
                </c:pt>
                <c:pt idx="22688">
                  <c:v>106790.48</c:v>
                </c:pt>
                <c:pt idx="22689">
                  <c:v>106792.48</c:v>
                </c:pt>
                <c:pt idx="22690">
                  <c:v>106794.48</c:v>
                </c:pt>
                <c:pt idx="22691">
                  <c:v>106796.48</c:v>
                </c:pt>
                <c:pt idx="22692">
                  <c:v>106798.48</c:v>
                </c:pt>
                <c:pt idx="22693">
                  <c:v>106800.48</c:v>
                </c:pt>
                <c:pt idx="22694">
                  <c:v>106802.48</c:v>
                </c:pt>
                <c:pt idx="22695">
                  <c:v>106804.48</c:v>
                </c:pt>
                <c:pt idx="22696">
                  <c:v>106806.48</c:v>
                </c:pt>
                <c:pt idx="22697">
                  <c:v>106808.48</c:v>
                </c:pt>
                <c:pt idx="22698">
                  <c:v>106810.48</c:v>
                </c:pt>
                <c:pt idx="22699">
                  <c:v>106812.48</c:v>
                </c:pt>
                <c:pt idx="22700">
                  <c:v>106814.48</c:v>
                </c:pt>
                <c:pt idx="22701">
                  <c:v>106816.48</c:v>
                </c:pt>
                <c:pt idx="22702">
                  <c:v>106818.48</c:v>
                </c:pt>
                <c:pt idx="22703">
                  <c:v>106820.48</c:v>
                </c:pt>
                <c:pt idx="22704">
                  <c:v>106822.48</c:v>
                </c:pt>
                <c:pt idx="22705">
                  <c:v>106824.48</c:v>
                </c:pt>
                <c:pt idx="22706">
                  <c:v>106826.48</c:v>
                </c:pt>
                <c:pt idx="22707">
                  <c:v>106828.48</c:v>
                </c:pt>
                <c:pt idx="22708">
                  <c:v>106830.48</c:v>
                </c:pt>
                <c:pt idx="22709">
                  <c:v>106832.48</c:v>
                </c:pt>
                <c:pt idx="22710">
                  <c:v>106834.48</c:v>
                </c:pt>
                <c:pt idx="22711">
                  <c:v>106836.48</c:v>
                </c:pt>
                <c:pt idx="22712">
                  <c:v>106838.48</c:v>
                </c:pt>
                <c:pt idx="22713">
                  <c:v>106840.48</c:v>
                </c:pt>
                <c:pt idx="22714">
                  <c:v>106842.48</c:v>
                </c:pt>
                <c:pt idx="22715">
                  <c:v>106844.48</c:v>
                </c:pt>
                <c:pt idx="22716">
                  <c:v>106846.48</c:v>
                </c:pt>
                <c:pt idx="22717">
                  <c:v>106848.48</c:v>
                </c:pt>
                <c:pt idx="22718">
                  <c:v>106850.48</c:v>
                </c:pt>
                <c:pt idx="22719">
                  <c:v>106852.48</c:v>
                </c:pt>
                <c:pt idx="22720">
                  <c:v>106854.48</c:v>
                </c:pt>
                <c:pt idx="22721">
                  <c:v>106856.48</c:v>
                </c:pt>
                <c:pt idx="22722">
                  <c:v>106858.48</c:v>
                </c:pt>
                <c:pt idx="22723">
                  <c:v>106860.48</c:v>
                </c:pt>
                <c:pt idx="22724">
                  <c:v>106862.48</c:v>
                </c:pt>
                <c:pt idx="22725">
                  <c:v>106864.48</c:v>
                </c:pt>
                <c:pt idx="22726">
                  <c:v>106866.48</c:v>
                </c:pt>
                <c:pt idx="22727">
                  <c:v>106868.48</c:v>
                </c:pt>
                <c:pt idx="22728">
                  <c:v>106870.48</c:v>
                </c:pt>
                <c:pt idx="22729">
                  <c:v>106872.48</c:v>
                </c:pt>
                <c:pt idx="22730">
                  <c:v>106874.48</c:v>
                </c:pt>
                <c:pt idx="22731">
                  <c:v>106876.48</c:v>
                </c:pt>
                <c:pt idx="22732">
                  <c:v>106878.48</c:v>
                </c:pt>
                <c:pt idx="22733">
                  <c:v>106880.48</c:v>
                </c:pt>
                <c:pt idx="22734">
                  <c:v>106882.48</c:v>
                </c:pt>
                <c:pt idx="22735">
                  <c:v>106884.48</c:v>
                </c:pt>
                <c:pt idx="22736">
                  <c:v>106886.48</c:v>
                </c:pt>
                <c:pt idx="22737">
                  <c:v>106888.48</c:v>
                </c:pt>
                <c:pt idx="22738">
                  <c:v>106890.48</c:v>
                </c:pt>
                <c:pt idx="22739">
                  <c:v>106892.48</c:v>
                </c:pt>
                <c:pt idx="22740">
                  <c:v>106894.48</c:v>
                </c:pt>
                <c:pt idx="22741">
                  <c:v>106896.48</c:v>
                </c:pt>
                <c:pt idx="22742">
                  <c:v>106898.48</c:v>
                </c:pt>
                <c:pt idx="22743">
                  <c:v>106900.48</c:v>
                </c:pt>
                <c:pt idx="22744">
                  <c:v>106902.48</c:v>
                </c:pt>
                <c:pt idx="22745">
                  <c:v>106904.48</c:v>
                </c:pt>
                <c:pt idx="22746">
                  <c:v>106906.48</c:v>
                </c:pt>
                <c:pt idx="22747">
                  <c:v>106908.48</c:v>
                </c:pt>
                <c:pt idx="22748">
                  <c:v>106910.48</c:v>
                </c:pt>
                <c:pt idx="22749">
                  <c:v>106912.48</c:v>
                </c:pt>
                <c:pt idx="22750">
                  <c:v>106914.48</c:v>
                </c:pt>
                <c:pt idx="22751">
                  <c:v>106916.48</c:v>
                </c:pt>
                <c:pt idx="22752">
                  <c:v>106919.09</c:v>
                </c:pt>
                <c:pt idx="22753">
                  <c:v>106921.09</c:v>
                </c:pt>
                <c:pt idx="22754">
                  <c:v>106923.09</c:v>
                </c:pt>
                <c:pt idx="22755">
                  <c:v>106925.09</c:v>
                </c:pt>
                <c:pt idx="22756">
                  <c:v>106927.09</c:v>
                </c:pt>
                <c:pt idx="22757">
                  <c:v>106929.09</c:v>
                </c:pt>
                <c:pt idx="22758">
                  <c:v>106931.09</c:v>
                </c:pt>
                <c:pt idx="22759">
                  <c:v>106933.09</c:v>
                </c:pt>
                <c:pt idx="22760">
                  <c:v>106935.09</c:v>
                </c:pt>
                <c:pt idx="22761">
                  <c:v>106937.09</c:v>
                </c:pt>
                <c:pt idx="22762">
                  <c:v>106939.09</c:v>
                </c:pt>
                <c:pt idx="22763">
                  <c:v>106941.09</c:v>
                </c:pt>
                <c:pt idx="22764">
                  <c:v>106943.09</c:v>
                </c:pt>
                <c:pt idx="22765">
                  <c:v>106945.09</c:v>
                </c:pt>
                <c:pt idx="22766">
                  <c:v>106947.09</c:v>
                </c:pt>
                <c:pt idx="22767">
                  <c:v>106949.09</c:v>
                </c:pt>
                <c:pt idx="22768">
                  <c:v>106951.09</c:v>
                </c:pt>
                <c:pt idx="22769">
                  <c:v>106953.09</c:v>
                </c:pt>
                <c:pt idx="22770">
                  <c:v>106955.09</c:v>
                </c:pt>
                <c:pt idx="22771">
                  <c:v>106957.09</c:v>
                </c:pt>
                <c:pt idx="22772">
                  <c:v>106959.09</c:v>
                </c:pt>
                <c:pt idx="22773">
                  <c:v>106961.09</c:v>
                </c:pt>
                <c:pt idx="22774">
                  <c:v>106963.09</c:v>
                </c:pt>
                <c:pt idx="22775">
                  <c:v>106965.09</c:v>
                </c:pt>
                <c:pt idx="22776">
                  <c:v>106967.09</c:v>
                </c:pt>
                <c:pt idx="22777">
                  <c:v>106969.09</c:v>
                </c:pt>
                <c:pt idx="22778">
                  <c:v>106971.09</c:v>
                </c:pt>
                <c:pt idx="22779">
                  <c:v>106973.09</c:v>
                </c:pt>
                <c:pt idx="22780">
                  <c:v>106975.09</c:v>
                </c:pt>
                <c:pt idx="22781">
                  <c:v>106977.09</c:v>
                </c:pt>
                <c:pt idx="22782">
                  <c:v>106979.09</c:v>
                </c:pt>
                <c:pt idx="22783">
                  <c:v>106981.09</c:v>
                </c:pt>
                <c:pt idx="22784">
                  <c:v>106983.09</c:v>
                </c:pt>
                <c:pt idx="22785">
                  <c:v>106985.09</c:v>
                </c:pt>
                <c:pt idx="22786">
                  <c:v>106987.09</c:v>
                </c:pt>
                <c:pt idx="22787">
                  <c:v>106989.09</c:v>
                </c:pt>
                <c:pt idx="22788">
                  <c:v>106991.09</c:v>
                </c:pt>
                <c:pt idx="22789">
                  <c:v>106993.09</c:v>
                </c:pt>
                <c:pt idx="22790">
                  <c:v>106995.09</c:v>
                </c:pt>
                <c:pt idx="22791">
                  <c:v>106997.09</c:v>
                </c:pt>
                <c:pt idx="22792">
                  <c:v>106999.09</c:v>
                </c:pt>
                <c:pt idx="22793">
                  <c:v>107001.09</c:v>
                </c:pt>
                <c:pt idx="22794">
                  <c:v>107003.09</c:v>
                </c:pt>
                <c:pt idx="22795">
                  <c:v>107005.09</c:v>
                </c:pt>
                <c:pt idx="22796">
                  <c:v>107007.09</c:v>
                </c:pt>
                <c:pt idx="22797">
                  <c:v>107009.09</c:v>
                </c:pt>
                <c:pt idx="22798">
                  <c:v>107011.09</c:v>
                </c:pt>
                <c:pt idx="22799">
                  <c:v>107013.09</c:v>
                </c:pt>
                <c:pt idx="22800">
                  <c:v>107015.09</c:v>
                </c:pt>
                <c:pt idx="22801">
                  <c:v>107017.09</c:v>
                </c:pt>
                <c:pt idx="22802">
                  <c:v>107019.09</c:v>
                </c:pt>
                <c:pt idx="22803">
                  <c:v>107021.09</c:v>
                </c:pt>
                <c:pt idx="22804">
                  <c:v>107023.09</c:v>
                </c:pt>
                <c:pt idx="22805">
                  <c:v>107025.09</c:v>
                </c:pt>
                <c:pt idx="22806">
                  <c:v>107027.09</c:v>
                </c:pt>
                <c:pt idx="22807">
                  <c:v>107029.09</c:v>
                </c:pt>
                <c:pt idx="22808">
                  <c:v>107031.09</c:v>
                </c:pt>
                <c:pt idx="22809">
                  <c:v>107033.09</c:v>
                </c:pt>
                <c:pt idx="22810">
                  <c:v>107035.09</c:v>
                </c:pt>
                <c:pt idx="22811">
                  <c:v>107037.09</c:v>
                </c:pt>
                <c:pt idx="22812">
                  <c:v>107039.09</c:v>
                </c:pt>
                <c:pt idx="22813">
                  <c:v>107041.09</c:v>
                </c:pt>
                <c:pt idx="22814">
                  <c:v>107043.09</c:v>
                </c:pt>
                <c:pt idx="22815">
                  <c:v>107045.09</c:v>
                </c:pt>
                <c:pt idx="22816">
                  <c:v>107047.09</c:v>
                </c:pt>
                <c:pt idx="22817">
                  <c:v>107049.09</c:v>
                </c:pt>
                <c:pt idx="22818">
                  <c:v>107051.09</c:v>
                </c:pt>
                <c:pt idx="22819">
                  <c:v>107053.09</c:v>
                </c:pt>
                <c:pt idx="22820">
                  <c:v>107055.09</c:v>
                </c:pt>
                <c:pt idx="22821">
                  <c:v>107057.09</c:v>
                </c:pt>
                <c:pt idx="22822">
                  <c:v>107059.09</c:v>
                </c:pt>
                <c:pt idx="22823">
                  <c:v>107061.09</c:v>
                </c:pt>
                <c:pt idx="22824">
                  <c:v>107063.09</c:v>
                </c:pt>
                <c:pt idx="22825">
                  <c:v>107065.09</c:v>
                </c:pt>
                <c:pt idx="22826">
                  <c:v>107067.09</c:v>
                </c:pt>
                <c:pt idx="22827">
                  <c:v>107069.09</c:v>
                </c:pt>
                <c:pt idx="22828">
                  <c:v>107071.09</c:v>
                </c:pt>
                <c:pt idx="22829">
                  <c:v>107073.09</c:v>
                </c:pt>
                <c:pt idx="22830">
                  <c:v>107075.09</c:v>
                </c:pt>
                <c:pt idx="22831">
                  <c:v>107077.09</c:v>
                </c:pt>
                <c:pt idx="22832">
                  <c:v>107079.09</c:v>
                </c:pt>
                <c:pt idx="22833">
                  <c:v>107081.09</c:v>
                </c:pt>
                <c:pt idx="22834">
                  <c:v>107083.09</c:v>
                </c:pt>
                <c:pt idx="22835">
                  <c:v>107085.09</c:v>
                </c:pt>
                <c:pt idx="22836">
                  <c:v>107087.09</c:v>
                </c:pt>
                <c:pt idx="22837">
                  <c:v>107089.09</c:v>
                </c:pt>
                <c:pt idx="22838">
                  <c:v>107091.09</c:v>
                </c:pt>
                <c:pt idx="22839">
                  <c:v>107093.09</c:v>
                </c:pt>
                <c:pt idx="22840">
                  <c:v>107095.09</c:v>
                </c:pt>
                <c:pt idx="22841">
                  <c:v>107097.09</c:v>
                </c:pt>
                <c:pt idx="22842">
                  <c:v>107099.09</c:v>
                </c:pt>
                <c:pt idx="22843">
                  <c:v>107101.09</c:v>
                </c:pt>
                <c:pt idx="22844">
                  <c:v>107103.09</c:v>
                </c:pt>
                <c:pt idx="22845">
                  <c:v>107105.09</c:v>
                </c:pt>
                <c:pt idx="22846">
                  <c:v>107107.09</c:v>
                </c:pt>
                <c:pt idx="22847">
                  <c:v>107109.09</c:v>
                </c:pt>
                <c:pt idx="22848">
                  <c:v>107111.09</c:v>
                </c:pt>
                <c:pt idx="22849">
                  <c:v>107113.09</c:v>
                </c:pt>
                <c:pt idx="22850">
                  <c:v>107115.09</c:v>
                </c:pt>
                <c:pt idx="22851">
                  <c:v>107117.09</c:v>
                </c:pt>
                <c:pt idx="22852">
                  <c:v>107119.09</c:v>
                </c:pt>
                <c:pt idx="22853">
                  <c:v>107121.09</c:v>
                </c:pt>
                <c:pt idx="22854">
                  <c:v>107123.09</c:v>
                </c:pt>
                <c:pt idx="22855">
                  <c:v>107125.09</c:v>
                </c:pt>
                <c:pt idx="22856">
                  <c:v>107127.09</c:v>
                </c:pt>
                <c:pt idx="22857">
                  <c:v>107129.09</c:v>
                </c:pt>
                <c:pt idx="22858">
                  <c:v>107131.09</c:v>
                </c:pt>
                <c:pt idx="22859">
                  <c:v>107133.09</c:v>
                </c:pt>
                <c:pt idx="22860">
                  <c:v>107135.09</c:v>
                </c:pt>
                <c:pt idx="22861">
                  <c:v>107137.09</c:v>
                </c:pt>
                <c:pt idx="22862">
                  <c:v>107139.09</c:v>
                </c:pt>
                <c:pt idx="22863">
                  <c:v>107141.09</c:v>
                </c:pt>
                <c:pt idx="22864">
                  <c:v>107143.09</c:v>
                </c:pt>
                <c:pt idx="22865">
                  <c:v>107145.09</c:v>
                </c:pt>
                <c:pt idx="22866">
                  <c:v>107147.09</c:v>
                </c:pt>
                <c:pt idx="22867">
                  <c:v>107149.09</c:v>
                </c:pt>
                <c:pt idx="22868">
                  <c:v>107151.09</c:v>
                </c:pt>
                <c:pt idx="22869">
                  <c:v>107153.09</c:v>
                </c:pt>
                <c:pt idx="22870">
                  <c:v>107155.09</c:v>
                </c:pt>
                <c:pt idx="22871">
                  <c:v>107157.09</c:v>
                </c:pt>
                <c:pt idx="22872">
                  <c:v>107159.09</c:v>
                </c:pt>
                <c:pt idx="22873">
                  <c:v>107161.09</c:v>
                </c:pt>
                <c:pt idx="22874">
                  <c:v>107163.09</c:v>
                </c:pt>
                <c:pt idx="22875">
                  <c:v>107165.09</c:v>
                </c:pt>
                <c:pt idx="22876">
                  <c:v>107167.09</c:v>
                </c:pt>
                <c:pt idx="22877">
                  <c:v>107169.09</c:v>
                </c:pt>
                <c:pt idx="22878">
                  <c:v>107171.09</c:v>
                </c:pt>
                <c:pt idx="22879">
                  <c:v>107173.09</c:v>
                </c:pt>
                <c:pt idx="22880">
                  <c:v>107175.09</c:v>
                </c:pt>
                <c:pt idx="22881">
                  <c:v>107177.09</c:v>
                </c:pt>
                <c:pt idx="22882">
                  <c:v>107179.09</c:v>
                </c:pt>
                <c:pt idx="22883">
                  <c:v>107181.09</c:v>
                </c:pt>
                <c:pt idx="22884">
                  <c:v>107183.09</c:v>
                </c:pt>
                <c:pt idx="22885">
                  <c:v>107185.09</c:v>
                </c:pt>
                <c:pt idx="22886">
                  <c:v>107187.09</c:v>
                </c:pt>
                <c:pt idx="22887">
                  <c:v>107189.09</c:v>
                </c:pt>
                <c:pt idx="22888">
                  <c:v>107191.09</c:v>
                </c:pt>
                <c:pt idx="22889">
                  <c:v>107193.09</c:v>
                </c:pt>
                <c:pt idx="22890">
                  <c:v>107195.09</c:v>
                </c:pt>
                <c:pt idx="22891">
                  <c:v>107197.09</c:v>
                </c:pt>
                <c:pt idx="22892">
                  <c:v>107199.09</c:v>
                </c:pt>
                <c:pt idx="22893">
                  <c:v>107201.09</c:v>
                </c:pt>
                <c:pt idx="22894">
                  <c:v>107203.09</c:v>
                </c:pt>
                <c:pt idx="22895">
                  <c:v>107205.09</c:v>
                </c:pt>
                <c:pt idx="22896">
                  <c:v>107207.09</c:v>
                </c:pt>
                <c:pt idx="22897">
                  <c:v>107209.09</c:v>
                </c:pt>
                <c:pt idx="22898">
                  <c:v>107211.09</c:v>
                </c:pt>
                <c:pt idx="22899">
                  <c:v>107213.09</c:v>
                </c:pt>
                <c:pt idx="22900">
                  <c:v>107215.09</c:v>
                </c:pt>
                <c:pt idx="22901">
                  <c:v>107217.09</c:v>
                </c:pt>
                <c:pt idx="22902">
                  <c:v>107219.09</c:v>
                </c:pt>
                <c:pt idx="22903">
                  <c:v>107221.09</c:v>
                </c:pt>
                <c:pt idx="22904">
                  <c:v>107223.09</c:v>
                </c:pt>
                <c:pt idx="22905">
                  <c:v>107225.09</c:v>
                </c:pt>
                <c:pt idx="22906">
                  <c:v>107227.09</c:v>
                </c:pt>
                <c:pt idx="22907">
                  <c:v>107229.09</c:v>
                </c:pt>
                <c:pt idx="22908">
                  <c:v>107231.09</c:v>
                </c:pt>
                <c:pt idx="22909">
                  <c:v>107233.09</c:v>
                </c:pt>
                <c:pt idx="22910">
                  <c:v>107235.09</c:v>
                </c:pt>
                <c:pt idx="22911">
                  <c:v>107237.09</c:v>
                </c:pt>
                <c:pt idx="22912">
                  <c:v>107239.09</c:v>
                </c:pt>
                <c:pt idx="22913">
                  <c:v>107241.09</c:v>
                </c:pt>
                <c:pt idx="22914">
                  <c:v>107243.09</c:v>
                </c:pt>
                <c:pt idx="22915">
                  <c:v>107245.09</c:v>
                </c:pt>
                <c:pt idx="22916">
                  <c:v>107247.09</c:v>
                </c:pt>
                <c:pt idx="22917">
                  <c:v>107249.09</c:v>
                </c:pt>
                <c:pt idx="22918">
                  <c:v>107251.09</c:v>
                </c:pt>
                <c:pt idx="22919">
                  <c:v>107253.09</c:v>
                </c:pt>
                <c:pt idx="22920">
                  <c:v>107255.09</c:v>
                </c:pt>
                <c:pt idx="22921">
                  <c:v>107257.09</c:v>
                </c:pt>
                <c:pt idx="22922">
                  <c:v>107259.09</c:v>
                </c:pt>
                <c:pt idx="22923">
                  <c:v>107261.09</c:v>
                </c:pt>
                <c:pt idx="22924">
                  <c:v>107263.09</c:v>
                </c:pt>
                <c:pt idx="22925">
                  <c:v>107265.09</c:v>
                </c:pt>
                <c:pt idx="22926">
                  <c:v>107267.09</c:v>
                </c:pt>
                <c:pt idx="22927">
                  <c:v>107269.09</c:v>
                </c:pt>
                <c:pt idx="22928">
                  <c:v>107271.09</c:v>
                </c:pt>
                <c:pt idx="22929">
                  <c:v>107273.09</c:v>
                </c:pt>
                <c:pt idx="22930">
                  <c:v>107275.09</c:v>
                </c:pt>
                <c:pt idx="22931">
                  <c:v>107277.09</c:v>
                </c:pt>
                <c:pt idx="22932">
                  <c:v>107279.09</c:v>
                </c:pt>
                <c:pt idx="22933">
                  <c:v>107281.09</c:v>
                </c:pt>
                <c:pt idx="22934">
                  <c:v>107283.09</c:v>
                </c:pt>
                <c:pt idx="22935">
                  <c:v>107285.09</c:v>
                </c:pt>
                <c:pt idx="22936">
                  <c:v>107287.09</c:v>
                </c:pt>
                <c:pt idx="22937">
                  <c:v>107289.09</c:v>
                </c:pt>
                <c:pt idx="22938">
                  <c:v>107291.09</c:v>
                </c:pt>
                <c:pt idx="22939">
                  <c:v>107293.09</c:v>
                </c:pt>
                <c:pt idx="22940">
                  <c:v>107295.09</c:v>
                </c:pt>
                <c:pt idx="22941">
                  <c:v>107297.09</c:v>
                </c:pt>
                <c:pt idx="22942">
                  <c:v>107299.09</c:v>
                </c:pt>
                <c:pt idx="22943">
                  <c:v>107301.09</c:v>
                </c:pt>
                <c:pt idx="22944">
                  <c:v>107303.09</c:v>
                </c:pt>
                <c:pt idx="22945">
                  <c:v>107305.09</c:v>
                </c:pt>
                <c:pt idx="22946">
                  <c:v>107307.09</c:v>
                </c:pt>
                <c:pt idx="22947">
                  <c:v>107309.09</c:v>
                </c:pt>
                <c:pt idx="22948">
                  <c:v>107311.09</c:v>
                </c:pt>
                <c:pt idx="22949">
                  <c:v>107313.09</c:v>
                </c:pt>
                <c:pt idx="22950">
                  <c:v>107315.09</c:v>
                </c:pt>
                <c:pt idx="22951">
                  <c:v>107317.09</c:v>
                </c:pt>
                <c:pt idx="22952">
                  <c:v>107319.09</c:v>
                </c:pt>
                <c:pt idx="22953">
                  <c:v>107321.09</c:v>
                </c:pt>
                <c:pt idx="22954">
                  <c:v>107323.09</c:v>
                </c:pt>
                <c:pt idx="22955">
                  <c:v>107325.09</c:v>
                </c:pt>
                <c:pt idx="22956">
                  <c:v>107327.09</c:v>
                </c:pt>
                <c:pt idx="22957">
                  <c:v>107329.09</c:v>
                </c:pt>
                <c:pt idx="22958">
                  <c:v>107331.09</c:v>
                </c:pt>
                <c:pt idx="22959">
                  <c:v>107333.09</c:v>
                </c:pt>
                <c:pt idx="22960">
                  <c:v>107335.09</c:v>
                </c:pt>
                <c:pt idx="22961">
                  <c:v>107337.09</c:v>
                </c:pt>
                <c:pt idx="22962">
                  <c:v>107339.09</c:v>
                </c:pt>
                <c:pt idx="22963">
                  <c:v>107341.09</c:v>
                </c:pt>
                <c:pt idx="22964">
                  <c:v>107343.09</c:v>
                </c:pt>
                <c:pt idx="22965">
                  <c:v>107345.09</c:v>
                </c:pt>
                <c:pt idx="22966">
                  <c:v>107347.09</c:v>
                </c:pt>
                <c:pt idx="22967">
                  <c:v>107349.09</c:v>
                </c:pt>
                <c:pt idx="22968">
                  <c:v>107351.09</c:v>
                </c:pt>
                <c:pt idx="22969">
                  <c:v>107353.09</c:v>
                </c:pt>
                <c:pt idx="22970">
                  <c:v>107355.09</c:v>
                </c:pt>
                <c:pt idx="22971">
                  <c:v>107357.09</c:v>
                </c:pt>
                <c:pt idx="22972">
                  <c:v>107359.09</c:v>
                </c:pt>
                <c:pt idx="22973">
                  <c:v>107361.09</c:v>
                </c:pt>
                <c:pt idx="22974">
                  <c:v>107363.09</c:v>
                </c:pt>
                <c:pt idx="22975">
                  <c:v>107365.09</c:v>
                </c:pt>
                <c:pt idx="22976">
                  <c:v>107367.09</c:v>
                </c:pt>
                <c:pt idx="22977">
                  <c:v>107369.09</c:v>
                </c:pt>
                <c:pt idx="22978">
                  <c:v>107371.09</c:v>
                </c:pt>
                <c:pt idx="22979">
                  <c:v>107373.09</c:v>
                </c:pt>
                <c:pt idx="22980">
                  <c:v>107375.09</c:v>
                </c:pt>
                <c:pt idx="22981">
                  <c:v>107377.09</c:v>
                </c:pt>
                <c:pt idx="22982">
                  <c:v>107379.09</c:v>
                </c:pt>
                <c:pt idx="22983">
                  <c:v>107381.09</c:v>
                </c:pt>
                <c:pt idx="22984">
                  <c:v>107383.09</c:v>
                </c:pt>
                <c:pt idx="22985">
                  <c:v>107385.09</c:v>
                </c:pt>
                <c:pt idx="22986">
                  <c:v>107387.09</c:v>
                </c:pt>
                <c:pt idx="22987">
                  <c:v>107389.09</c:v>
                </c:pt>
                <c:pt idx="22988">
                  <c:v>107391.09</c:v>
                </c:pt>
                <c:pt idx="22989">
                  <c:v>107393.09</c:v>
                </c:pt>
                <c:pt idx="22990">
                  <c:v>107395.09</c:v>
                </c:pt>
                <c:pt idx="22991">
                  <c:v>107397.09</c:v>
                </c:pt>
                <c:pt idx="22992">
                  <c:v>107399.09</c:v>
                </c:pt>
                <c:pt idx="22993">
                  <c:v>107401.09</c:v>
                </c:pt>
                <c:pt idx="22994">
                  <c:v>107403.09</c:v>
                </c:pt>
                <c:pt idx="22995">
                  <c:v>107405.09</c:v>
                </c:pt>
                <c:pt idx="22996">
                  <c:v>107407.09</c:v>
                </c:pt>
                <c:pt idx="22997">
                  <c:v>107409.09</c:v>
                </c:pt>
                <c:pt idx="22998">
                  <c:v>107411.09</c:v>
                </c:pt>
                <c:pt idx="22999">
                  <c:v>107413.09</c:v>
                </c:pt>
                <c:pt idx="23000">
                  <c:v>107415.09</c:v>
                </c:pt>
                <c:pt idx="23001">
                  <c:v>107417.09</c:v>
                </c:pt>
                <c:pt idx="23002">
                  <c:v>107419.09</c:v>
                </c:pt>
                <c:pt idx="23003">
                  <c:v>107421.09</c:v>
                </c:pt>
                <c:pt idx="23004">
                  <c:v>107423.09</c:v>
                </c:pt>
                <c:pt idx="23005">
                  <c:v>107425.09</c:v>
                </c:pt>
                <c:pt idx="23006">
                  <c:v>107427.09</c:v>
                </c:pt>
                <c:pt idx="23007">
                  <c:v>107429.09</c:v>
                </c:pt>
                <c:pt idx="23008">
                  <c:v>107431.09</c:v>
                </c:pt>
                <c:pt idx="23009">
                  <c:v>107433.09</c:v>
                </c:pt>
                <c:pt idx="23010">
                  <c:v>107435.09</c:v>
                </c:pt>
                <c:pt idx="23011">
                  <c:v>107437.09</c:v>
                </c:pt>
                <c:pt idx="23012">
                  <c:v>107439.09</c:v>
                </c:pt>
                <c:pt idx="23013">
                  <c:v>107441.09</c:v>
                </c:pt>
                <c:pt idx="23014">
                  <c:v>107443.09</c:v>
                </c:pt>
                <c:pt idx="23015">
                  <c:v>107445.09</c:v>
                </c:pt>
                <c:pt idx="23016">
                  <c:v>107447.09</c:v>
                </c:pt>
                <c:pt idx="23017">
                  <c:v>107449.09</c:v>
                </c:pt>
                <c:pt idx="23018">
                  <c:v>107451.09</c:v>
                </c:pt>
                <c:pt idx="23019">
                  <c:v>107453.09</c:v>
                </c:pt>
                <c:pt idx="23020">
                  <c:v>107455.09</c:v>
                </c:pt>
                <c:pt idx="23021">
                  <c:v>107457.09</c:v>
                </c:pt>
                <c:pt idx="23022">
                  <c:v>107459.09</c:v>
                </c:pt>
                <c:pt idx="23023">
                  <c:v>107461.09</c:v>
                </c:pt>
                <c:pt idx="23024">
                  <c:v>107463.09</c:v>
                </c:pt>
                <c:pt idx="23025">
                  <c:v>107465.09</c:v>
                </c:pt>
                <c:pt idx="23026">
                  <c:v>107467.09</c:v>
                </c:pt>
                <c:pt idx="23027">
                  <c:v>107469.09</c:v>
                </c:pt>
                <c:pt idx="23028">
                  <c:v>107471.09</c:v>
                </c:pt>
                <c:pt idx="23029">
                  <c:v>107473.09</c:v>
                </c:pt>
                <c:pt idx="23030">
                  <c:v>107475.09</c:v>
                </c:pt>
                <c:pt idx="23031">
                  <c:v>107477.09</c:v>
                </c:pt>
                <c:pt idx="23032">
                  <c:v>107479.09</c:v>
                </c:pt>
                <c:pt idx="23033">
                  <c:v>107481.09</c:v>
                </c:pt>
                <c:pt idx="23034">
                  <c:v>107483.09</c:v>
                </c:pt>
                <c:pt idx="23035">
                  <c:v>107485.09</c:v>
                </c:pt>
                <c:pt idx="23036">
                  <c:v>107487.09</c:v>
                </c:pt>
                <c:pt idx="23037">
                  <c:v>107489.09</c:v>
                </c:pt>
                <c:pt idx="23038">
                  <c:v>107491.09</c:v>
                </c:pt>
                <c:pt idx="23039">
                  <c:v>107493.09</c:v>
                </c:pt>
                <c:pt idx="23040">
                  <c:v>107495.09</c:v>
                </c:pt>
                <c:pt idx="23041">
                  <c:v>107497.09</c:v>
                </c:pt>
                <c:pt idx="23042">
                  <c:v>107499.09</c:v>
                </c:pt>
                <c:pt idx="23043">
                  <c:v>107501.09</c:v>
                </c:pt>
                <c:pt idx="23044">
                  <c:v>107503.09</c:v>
                </c:pt>
                <c:pt idx="23045">
                  <c:v>107505.09</c:v>
                </c:pt>
                <c:pt idx="23046">
                  <c:v>107507.09</c:v>
                </c:pt>
                <c:pt idx="23047">
                  <c:v>107509.09</c:v>
                </c:pt>
                <c:pt idx="23048">
                  <c:v>107511.09</c:v>
                </c:pt>
                <c:pt idx="23049">
                  <c:v>107513.09</c:v>
                </c:pt>
                <c:pt idx="23050">
                  <c:v>107515.09</c:v>
                </c:pt>
                <c:pt idx="23051">
                  <c:v>107517.09</c:v>
                </c:pt>
                <c:pt idx="23052">
                  <c:v>107519.09</c:v>
                </c:pt>
                <c:pt idx="23053">
                  <c:v>107521.09</c:v>
                </c:pt>
                <c:pt idx="23054">
                  <c:v>107523.09</c:v>
                </c:pt>
                <c:pt idx="23055">
                  <c:v>107525.09</c:v>
                </c:pt>
                <c:pt idx="23056">
                  <c:v>107527.09</c:v>
                </c:pt>
                <c:pt idx="23057">
                  <c:v>107529.09</c:v>
                </c:pt>
                <c:pt idx="23058">
                  <c:v>107531.09</c:v>
                </c:pt>
                <c:pt idx="23059">
                  <c:v>107533.09</c:v>
                </c:pt>
                <c:pt idx="23060">
                  <c:v>107535.09</c:v>
                </c:pt>
                <c:pt idx="23061">
                  <c:v>107537.09</c:v>
                </c:pt>
                <c:pt idx="23062">
                  <c:v>107539.09</c:v>
                </c:pt>
                <c:pt idx="23063">
                  <c:v>107541.09</c:v>
                </c:pt>
                <c:pt idx="23064">
                  <c:v>107543.09</c:v>
                </c:pt>
                <c:pt idx="23065">
                  <c:v>107545.09</c:v>
                </c:pt>
                <c:pt idx="23066">
                  <c:v>107547.09</c:v>
                </c:pt>
                <c:pt idx="23067">
                  <c:v>107549.09</c:v>
                </c:pt>
                <c:pt idx="23068">
                  <c:v>107551.09</c:v>
                </c:pt>
                <c:pt idx="23069">
                  <c:v>107553.09</c:v>
                </c:pt>
                <c:pt idx="23070">
                  <c:v>107555.09</c:v>
                </c:pt>
                <c:pt idx="23071">
                  <c:v>107557.09</c:v>
                </c:pt>
                <c:pt idx="23072">
                  <c:v>107559.09</c:v>
                </c:pt>
                <c:pt idx="23073">
                  <c:v>107561.09</c:v>
                </c:pt>
                <c:pt idx="23074">
                  <c:v>107563.09</c:v>
                </c:pt>
                <c:pt idx="23075">
                  <c:v>107565.09</c:v>
                </c:pt>
                <c:pt idx="23076">
                  <c:v>107567.09</c:v>
                </c:pt>
                <c:pt idx="23077">
                  <c:v>107569.09</c:v>
                </c:pt>
                <c:pt idx="23078">
                  <c:v>107571.09</c:v>
                </c:pt>
                <c:pt idx="23079">
                  <c:v>107573.09</c:v>
                </c:pt>
                <c:pt idx="23080">
                  <c:v>107575.09</c:v>
                </c:pt>
                <c:pt idx="23081">
                  <c:v>107577.09</c:v>
                </c:pt>
                <c:pt idx="23082">
                  <c:v>107579.09</c:v>
                </c:pt>
                <c:pt idx="23083">
                  <c:v>107581.09</c:v>
                </c:pt>
                <c:pt idx="23084">
                  <c:v>107583.09</c:v>
                </c:pt>
                <c:pt idx="23085">
                  <c:v>107585.09</c:v>
                </c:pt>
                <c:pt idx="23086">
                  <c:v>107587.09</c:v>
                </c:pt>
                <c:pt idx="23087">
                  <c:v>107589.09</c:v>
                </c:pt>
                <c:pt idx="23088">
                  <c:v>107591.09</c:v>
                </c:pt>
                <c:pt idx="23089">
                  <c:v>107593.09</c:v>
                </c:pt>
                <c:pt idx="23090">
                  <c:v>107595.09</c:v>
                </c:pt>
                <c:pt idx="23091">
                  <c:v>107597.09</c:v>
                </c:pt>
                <c:pt idx="23092">
                  <c:v>107599.09</c:v>
                </c:pt>
                <c:pt idx="23093">
                  <c:v>107601.09</c:v>
                </c:pt>
                <c:pt idx="23094">
                  <c:v>107603.09</c:v>
                </c:pt>
                <c:pt idx="23095">
                  <c:v>107605.09</c:v>
                </c:pt>
                <c:pt idx="23096">
                  <c:v>107607.09</c:v>
                </c:pt>
                <c:pt idx="23097">
                  <c:v>107609.09</c:v>
                </c:pt>
                <c:pt idx="23098">
                  <c:v>107611.09</c:v>
                </c:pt>
                <c:pt idx="23099">
                  <c:v>107613.09</c:v>
                </c:pt>
                <c:pt idx="23100">
                  <c:v>107615.09</c:v>
                </c:pt>
                <c:pt idx="23101">
                  <c:v>107617.09</c:v>
                </c:pt>
                <c:pt idx="23102">
                  <c:v>107619.09</c:v>
                </c:pt>
                <c:pt idx="23103">
                  <c:v>107621.09</c:v>
                </c:pt>
                <c:pt idx="23104">
                  <c:v>107623.09</c:v>
                </c:pt>
                <c:pt idx="23105">
                  <c:v>107625.09</c:v>
                </c:pt>
                <c:pt idx="23106">
                  <c:v>107627.09</c:v>
                </c:pt>
                <c:pt idx="23107">
                  <c:v>107629.09</c:v>
                </c:pt>
                <c:pt idx="23108">
                  <c:v>107631.09</c:v>
                </c:pt>
                <c:pt idx="23109">
                  <c:v>107633.09</c:v>
                </c:pt>
                <c:pt idx="23110">
                  <c:v>107635.09</c:v>
                </c:pt>
                <c:pt idx="23111">
                  <c:v>107637.09</c:v>
                </c:pt>
                <c:pt idx="23112">
                  <c:v>107639.09</c:v>
                </c:pt>
                <c:pt idx="23113">
                  <c:v>107641.09</c:v>
                </c:pt>
                <c:pt idx="23114">
                  <c:v>107643.09</c:v>
                </c:pt>
                <c:pt idx="23115">
                  <c:v>107645.09</c:v>
                </c:pt>
                <c:pt idx="23116">
                  <c:v>107647.09</c:v>
                </c:pt>
                <c:pt idx="23117">
                  <c:v>107649.09</c:v>
                </c:pt>
                <c:pt idx="23118">
                  <c:v>107651.09</c:v>
                </c:pt>
                <c:pt idx="23119">
                  <c:v>107653.09</c:v>
                </c:pt>
                <c:pt idx="23120">
                  <c:v>107655.09</c:v>
                </c:pt>
                <c:pt idx="23121">
                  <c:v>107657.09</c:v>
                </c:pt>
                <c:pt idx="23122">
                  <c:v>107659.09</c:v>
                </c:pt>
                <c:pt idx="23123">
                  <c:v>107661.09</c:v>
                </c:pt>
                <c:pt idx="23124">
                  <c:v>107663.09</c:v>
                </c:pt>
                <c:pt idx="23125">
                  <c:v>107665.09</c:v>
                </c:pt>
                <c:pt idx="23126">
                  <c:v>107667.09</c:v>
                </c:pt>
                <c:pt idx="23127">
                  <c:v>107669.09</c:v>
                </c:pt>
                <c:pt idx="23128">
                  <c:v>107671.09</c:v>
                </c:pt>
                <c:pt idx="23129">
                  <c:v>107673.09</c:v>
                </c:pt>
                <c:pt idx="23130">
                  <c:v>107675.09</c:v>
                </c:pt>
                <c:pt idx="23131">
                  <c:v>107677.09</c:v>
                </c:pt>
                <c:pt idx="23132">
                  <c:v>107679.09</c:v>
                </c:pt>
                <c:pt idx="23133">
                  <c:v>107681.09</c:v>
                </c:pt>
                <c:pt idx="23134">
                  <c:v>107683.09</c:v>
                </c:pt>
                <c:pt idx="23135">
                  <c:v>107685.09</c:v>
                </c:pt>
                <c:pt idx="23136">
                  <c:v>107687.09</c:v>
                </c:pt>
                <c:pt idx="23137">
                  <c:v>107689.09</c:v>
                </c:pt>
                <c:pt idx="23138">
                  <c:v>107691.09</c:v>
                </c:pt>
                <c:pt idx="23139">
                  <c:v>107693.09</c:v>
                </c:pt>
                <c:pt idx="23140">
                  <c:v>107695.09</c:v>
                </c:pt>
                <c:pt idx="23141">
                  <c:v>107697.09</c:v>
                </c:pt>
                <c:pt idx="23142">
                  <c:v>107699.09</c:v>
                </c:pt>
                <c:pt idx="23143">
                  <c:v>107701.09</c:v>
                </c:pt>
                <c:pt idx="23144">
                  <c:v>107703.09</c:v>
                </c:pt>
                <c:pt idx="23145">
                  <c:v>107705.09</c:v>
                </c:pt>
                <c:pt idx="23146">
                  <c:v>107707.09</c:v>
                </c:pt>
                <c:pt idx="23147">
                  <c:v>107709.09</c:v>
                </c:pt>
                <c:pt idx="23148">
                  <c:v>107711.09</c:v>
                </c:pt>
                <c:pt idx="23149">
                  <c:v>107713.09</c:v>
                </c:pt>
                <c:pt idx="23150">
                  <c:v>107715.09</c:v>
                </c:pt>
                <c:pt idx="23151">
                  <c:v>107717.09</c:v>
                </c:pt>
                <c:pt idx="23152">
                  <c:v>107719.09</c:v>
                </c:pt>
                <c:pt idx="23153">
                  <c:v>107721.09</c:v>
                </c:pt>
                <c:pt idx="23154">
                  <c:v>107723.09</c:v>
                </c:pt>
                <c:pt idx="23155">
                  <c:v>107725.09</c:v>
                </c:pt>
                <c:pt idx="23156">
                  <c:v>107727.09</c:v>
                </c:pt>
                <c:pt idx="23157">
                  <c:v>107729.09</c:v>
                </c:pt>
                <c:pt idx="23158">
                  <c:v>107731.09</c:v>
                </c:pt>
                <c:pt idx="23159">
                  <c:v>107733.09</c:v>
                </c:pt>
                <c:pt idx="23160">
                  <c:v>107735.09</c:v>
                </c:pt>
                <c:pt idx="23161">
                  <c:v>107737.09</c:v>
                </c:pt>
                <c:pt idx="23162">
                  <c:v>107739.09</c:v>
                </c:pt>
                <c:pt idx="23163">
                  <c:v>107741.09</c:v>
                </c:pt>
                <c:pt idx="23164">
                  <c:v>107743.09</c:v>
                </c:pt>
                <c:pt idx="23165">
                  <c:v>107745.09</c:v>
                </c:pt>
                <c:pt idx="23166">
                  <c:v>107747.09</c:v>
                </c:pt>
                <c:pt idx="23167">
                  <c:v>107749.09</c:v>
                </c:pt>
                <c:pt idx="23168">
                  <c:v>107751.09</c:v>
                </c:pt>
                <c:pt idx="23169">
                  <c:v>107753.09</c:v>
                </c:pt>
                <c:pt idx="23170">
                  <c:v>107755.09</c:v>
                </c:pt>
                <c:pt idx="23171">
                  <c:v>107757.09</c:v>
                </c:pt>
                <c:pt idx="23172">
                  <c:v>107759.09</c:v>
                </c:pt>
                <c:pt idx="23173">
                  <c:v>107761.09</c:v>
                </c:pt>
                <c:pt idx="23174">
                  <c:v>107763.09</c:v>
                </c:pt>
                <c:pt idx="23175">
                  <c:v>107765.09</c:v>
                </c:pt>
                <c:pt idx="23176">
                  <c:v>107767.09</c:v>
                </c:pt>
                <c:pt idx="23177">
                  <c:v>107769.09</c:v>
                </c:pt>
                <c:pt idx="23178">
                  <c:v>107771.09</c:v>
                </c:pt>
                <c:pt idx="23179">
                  <c:v>107773.09</c:v>
                </c:pt>
                <c:pt idx="23180">
                  <c:v>107775.09</c:v>
                </c:pt>
                <c:pt idx="23181">
                  <c:v>107777.09</c:v>
                </c:pt>
                <c:pt idx="23182">
                  <c:v>107779.09</c:v>
                </c:pt>
                <c:pt idx="23183">
                  <c:v>107781.09</c:v>
                </c:pt>
                <c:pt idx="23184">
                  <c:v>107783.09</c:v>
                </c:pt>
                <c:pt idx="23185">
                  <c:v>107785.09</c:v>
                </c:pt>
                <c:pt idx="23186">
                  <c:v>107787.09</c:v>
                </c:pt>
                <c:pt idx="23187">
                  <c:v>107789.09</c:v>
                </c:pt>
                <c:pt idx="23188">
                  <c:v>107791.09</c:v>
                </c:pt>
                <c:pt idx="23189">
                  <c:v>107793.09</c:v>
                </c:pt>
                <c:pt idx="23190">
                  <c:v>107795.09</c:v>
                </c:pt>
                <c:pt idx="23191">
                  <c:v>107797.09</c:v>
                </c:pt>
                <c:pt idx="23192">
                  <c:v>107799.09</c:v>
                </c:pt>
                <c:pt idx="23193">
                  <c:v>107801.09</c:v>
                </c:pt>
                <c:pt idx="23194">
                  <c:v>107803.09</c:v>
                </c:pt>
                <c:pt idx="23195">
                  <c:v>107805.09</c:v>
                </c:pt>
                <c:pt idx="23196">
                  <c:v>107807.09</c:v>
                </c:pt>
                <c:pt idx="23197">
                  <c:v>107809.09</c:v>
                </c:pt>
                <c:pt idx="23198">
                  <c:v>107811.09</c:v>
                </c:pt>
                <c:pt idx="23199">
                  <c:v>107813.09</c:v>
                </c:pt>
                <c:pt idx="23200">
                  <c:v>107815.09</c:v>
                </c:pt>
                <c:pt idx="23201">
                  <c:v>107817.09</c:v>
                </c:pt>
                <c:pt idx="23202">
                  <c:v>107819.09</c:v>
                </c:pt>
                <c:pt idx="23203">
                  <c:v>107821.09</c:v>
                </c:pt>
                <c:pt idx="23204">
                  <c:v>107823.09</c:v>
                </c:pt>
                <c:pt idx="23205">
                  <c:v>107825.09</c:v>
                </c:pt>
                <c:pt idx="23206">
                  <c:v>107827.09</c:v>
                </c:pt>
                <c:pt idx="23207">
                  <c:v>107829.09</c:v>
                </c:pt>
                <c:pt idx="23208">
                  <c:v>107831.09</c:v>
                </c:pt>
                <c:pt idx="23209">
                  <c:v>107833.09</c:v>
                </c:pt>
                <c:pt idx="23210">
                  <c:v>107835.09</c:v>
                </c:pt>
                <c:pt idx="23211">
                  <c:v>107837.09</c:v>
                </c:pt>
                <c:pt idx="23212">
                  <c:v>107839.09</c:v>
                </c:pt>
                <c:pt idx="23213">
                  <c:v>107841.09</c:v>
                </c:pt>
                <c:pt idx="23214">
                  <c:v>107843.09</c:v>
                </c:pt>
                <c:pt idx="23215">
                  <c:v>107845.09</c:v>
                </c:pt>
                <c:pt idx="23216">
                  <c:v>107847.09</c:v>
                </c:pt>
                <c:pt idx="23217">
                  <c:v>107849.09</c:v>
                </c:pt>
                <c:pt idx="23218">
                  <c:v>107851.09</c:v>
                </c:pt>
                <c:pt idx="23219">
                  <c:v>107853.09</c:v>
                </c:pt>
                <c:pt idx="23220">
                  <c:v>107855.09</c:v>
                </c:pt>
                <c:pt idx="23221">
                  <c:v>107857.09</c:v>
                </c:pt>
                <c:pt idx="23222">
                  <c:v>107887.11</c:v>
                </c:pt>
                <c:pt idx="23223">
                  <c:v>107917.11</c:v>
                </c:pt>
                <c:pt idx="23224">
                  <c:v>107947.11</c:v>
                </c:pt>
                <c:pt idx="23225">
                  <c:v>107956.52</c:v>
                </c:pt>
                <c:pt idx="23226">
                  <c:v>107958.52</c:v>
                </c:pt>
                <c:pt idx="23227">
                  <c:v>107960.52</c:v>
                </c:pt>
                <c:pt idx="23228">
                  <c:v>107962.52</c:v>
                </c:pt>
                <c:pt idx="23229">
                  <c:v>107964.52</c:v>
                </c:pt>
                <c:pt idx="23230">
                  <c:v>107966.52</c:v>
                </c:pt>
                <c:pt idx="23231">
                  <c:v>107968.52</c:v>
                </c:pt>
                <c:pt idx="23232">
                  <c:v>107970.52</c:v>
                </c:pt>
                <c:pt idx="23233">
                  <c:v>107972.52</c:v>
                </c:pt>
                <c:pt idx="23234">
                  <c:v>107974.52</c:v>
                </c:pt>
                <c:pt idx="23235">
                  <c:v>107976.52</c:v>
                </c:pt>
                <c:pt idx="23236">
                  <c:v>107978.52</c:v>
                </c:pt>
                <c:pt idx="23237">
                  <c:v>107980.52</c:v>
                </c:pt>
                <c:pt idx="23238">
                  <c:v>107982.52</c:v>
                </c:pt>
                <c:pt idx="23239">
                  <c:v>107984.52</c:v>
                </c:pt>
                <c:pt idx="23240">
                  <c:v>107986.52</c:v>
                </c:pt>
                <c:pt idx="23241">
                  <c:v>107988.52</c:v>
                </c:pt>
                <c:pt idx="23242">
                  <c:v>107990.52</c:v>
                </c:pt>
                <c:pt idx="23243">
                  <c:v>107992.52</c:v>
                </c:pt>
                <c:pt idx="23244">
                  <c:v>107994.52</c:v>
                </c:pt>
                <c:pt idx="23245">
                  <c:v>107996.52</c:v>
                </c:pt>
                <c:pt idx="23246">
                  <c:v>107998.52</c:v>
                </c:pt>
                <c:pt idx="23247">
                  <c:v>108000.52</c:v>
                </c:pt>
                <c:pt idx="23248">
                  <c:v>108002.52</c:v>
                </c:pt>
                <c:pt idx="23249">
                  <c:v>108004.52</c:v>
                </c:pt>
                <c:pt idx="23250">
                  <c:v>108006.52</c:v>
                </c:pt>
                <c:pt idx="23251">
                  <c:v>108008.52</c:v>
                </c:pt>
                <c:pt idx="23252">
                  <c:v>108010.52</c:v>
                </c:pt>
                <c:pt idx="23253">
                  <c:v>108012.52</c:v>
                </c:pt>
                <c:pt idx="23254">
                  <c:v>108014.52</c:v>
                </c:pt>
                <c:pt idx="23255">
                  <c:v>108016.52</c:v>
                </c:pt>
                <c:pt idx="23256">
                  <c:v>108018.52</c:v>
                </c:pt>
                <c:pt idx="23257">
                  <c:v>108020.52</c:v>
                </c:pt>
                <c:pt idx="23258">
                  <c:v>108022.52</c:v>
                </c:pt>
                <c:pt idx="23259">
                  <c:v>108024.52</c:v>
                </c:pt>
                <c:pt idx="23260">
                  <c:v>108026.52</c:v>
                </c:pt>
                <c:pt idx="23261">
                  <c:v>108028.52</c:v>
                </c:pt>
                <c:pt idx="23262">
                  <c:v>108030.52</c:v>
                </c:pt>
                <c:pt idx="23263">
                  <c:v>108032.52</c:v>
                </c:pt>
                <c:pt idx="23264">
                  <c:v>108034.52</c:v>
                </c:pt>
                <c:pt idx="23265">
                  <c:v>108036.52</c:v>
                </c:pt>
                <c:pt idx="23266">
                  <c:v>108038.52</c:v>
                </c:pt>
                <c:pt idx="23267">
                  <c:v>108040.52</c:v>
                </c:pt>
                <c:pt idx="23268">
                  <c:v>108042.52</c:v>
                </c:pt>
                <c:pt idx="23269">
                  <c:v>108044.52</c:v>
                </c:pt>
                <c:pt idx="23270">
                  <c:v>108046.52</c:v>
                </c:pt>
                <c:pt idx="23271">
                  <c:v>108048.52</c:v>
                </c:pt>
                <c:pt idx="23272">
                  <c:v>108050.52</c:v>
                </c:pt>
                <c:pt idx="23273">
                  <c:v>108052.52</c:v>
                </c:pt>
                <c:pt idx="23274">
                  <c:v>108054.52</c:v>
                </c:pt>
                <c:pt idx="23275">
                  <c:v>108056.52</c:v>
                </c:pt>
                <c:pt idx="23276">
                  <c:v>108058.52</c:v>
                </c:pt>
                <c:pt idx="23277">
                  <c:v>108060.52</c:v>
                </c:pt>
                <c:pt idx="23278">
                  <c:v>108062.52</c:v>
                </c:pt>
                <c:pt idx="23279">
                  <c:v>108064.52</c:v>
                </c:pt>
                <c:pt idx="23280">
                  <c:v>108066.52</c:v>
                </c:pt>
                <c:pt idx="23281">
                  <c:v>108068.52</c:v>
                </c:pt>
                <c:pt idx="23282">
                  <c:v>108070.52</c:v>
                </c:pt>
                <c:pt idx="23283">
                  <c:v>108072.52</c:v>
                </c:pt>
                <c:pt idx="23284">
                  <c:v>108074.52</c:v>
                </c:pt>
                <c:pt idx="23285">
                  <c:v>108076.52</c:v>
                </c:pt>
                <c:pt idx="23286">
                  <c:v>108078.52</c:v>
                </c:pt>
                <c:pt idx="23287">
                  <c:v>108080.52</c:v>
                </c:pt>
                <c:pt idx="23288">
                  <c:v>108082.52</c:v>
                </c:pt>
                <c:pt idx="23289">
                  <c:v>108084.52</c:v>
                </c:pt>
                <c:pt idx="23290">
                  <c:v>108086.52</c:v>
                </c:pt>
                <c:pt idx="23291">
                  <c:v>108088.52</c:v>
                </c:pt>
                <c:pt idx="23292">
                  <c:v>108090.52</c:v>
                </c:pt>
                <c:pt idx="23293">
                  <c:v>108092.52</c:v>
                </c:pt>
                <c:pt idx="23294">
                  <c:v>108094.52</c:v>
                </c:pt>
                <c:pt idx="23295">
                  <c:v>108096.52</c:v>
                </c:pt>
                <c:pt idx="23296">
                  <c:v>108098.52</c:v>
                </c:pt>
                <c:pt idx="23297">
                  <c:v>108100.52</c:v>
                </c:pt>
                <c:pt idx="23298">
                  <c:v>108102.52</c:v>
                </c:pt>
                <c:pt idx="23299">
                  <c:v>108104.52</c:v>
                </c:pt>
                <c:pt idx="23300">
                  <c:v>108106.52</c:v>
                </c:pt>
                <c:pt idx="23301">
                  <c:v>108108.52</c:v>
                </c:pt>
                <c:pt idx="23302">
                  <c:v>108110.52</c:v>
                </c:pt>
                <c:pt idx="23303">
                  <c:v>108112.52</c:v>
                </c:pt>
                <c:pt idx="23304">
                  <c:v>108114.52</c:v>
                </c:pt>
                <c:pt idx="23305">
                  <c:v>108116.52</c:v>
                </c:pt>
                <c:pt idx="23306">
                  <c:v>108118.52</c:v>
                </c:pt>
                <c:pt idx="23307">
                  <c:v>108120.52</c:v>
                </c:pt>
                <c:pt idx="23308">
                  <c:v>108122.52</c:v>
                </c:pt>
                <c:pt idx="23309">
                  <c:v>108124.52</c:v>
                </c:pt>
                <c:pt idx="23310">
                  <c:v>108126.52</c:v>
                </c:pt>
                <c:pt idx="23311">
                  <c:v>108128.52</c:v>
                </c:pt>
                <c:pt idx="23312">
                  <c:v>108130.52</c:v>
                </c:pt>
                <c:pt idx="23313">
                  <c:v>108132.52</c:v>
                </c:pt>
                <c:pt idx="23314">
                  <c:v>108134.52</c:v>
                </c:pt>
                <c:pt idx="23315">
                  <c:v>108136.52</c:v>
                </c:pt>
                <c:pt idx="23316">
                  <c:v>108138.52</c:v>
                </c:pt>
                <c:pt idx="23317">
                  <c:v>108140.52</c:v>
                </c:pt>
                <c:pt idx="23318">
                  <c:v>108142.52</c:v>
                </c:pt>
                <c:pt idx="23319">
                  <c:v>108144.52</c:v>
                </c:pt>
                <c:pt idx="23320">
                  <c:v>108146.52</c:v>
                </c:pt>
                <c:pt idx="23321">
                  <c:v>108148.52</c:v>
                </c:pt>
                <c:pt idx="23322">
                  <c:v>108150.52</c:v>
                </c:pt>
                <c:pt idx="23323">
                  <c:v>108152.52</c:v>
                </c:pt>
                <c:pt idx="23324">
                  <c:v>108154.52</c:v>
                </c:pt>
                <c:pt idx="23325">
                  <c:v>108156.52</c:v>
                </c:pt>
                <c:pt idx="23326">
                  <c:v>108158.52</c:v>
                </c:pt>
                <c:pt idx="23327">
                  <c:v>108160.52</c:v>
                </c:pt>
                <c:pt idx="23328">
                  <c:v>108162.52</c:v>
                </c:pt>
                <c:pt idx="23329">
                  <c:v>108164.52</c:v>
                </c:pt>
                <c:pt idx="23330">
                  <c:v>108166.52</c:v>
                </c:pt>
                <c:pt idx="23331">
                  <c:v>108168.52</c:v>
                </c:pt>
                <c:pt idx="23332">
                  <c:v>108170.52</c:v>
                </c:pt>
                <c:pt idx="23333">
                  <c:v>108172.52</c:v>
                </c:pt>
                <c:pt idx="23334">
                  <c:v>108174.52</c:v>
                </c:pt>
                <c:pt idx="23335">
                  <c:v>108176.52</c:v>
                </c:pt>
                <c:pt idx="23336">
                  <c:v>108178.52</c:v>
                </c:pt>
                <c:pt idx="23337">
                  <c:v>108180.52</c:v>
                </c:pt>
                <c:pt idx="23338">
                  <c:v>108182.52</c:v>
                </c:pt>
                <c:pt idx="23339">
                  <c:v>108184.52</c:v>
                </c:pt>
                <c:pt idx="23340">
                  <c:v>108186.52</c:v>
                </c:pt>
                <c:pt idx="23341">
                  <c:v>108188.52</c:v>
                </c:pt>
                <c:pt idx="23342">
                  <c:v>108190.52</c:v>
                </c:pt>
                <c:pt idx="23343">
                  <c:v>108192.52</c:v>
                </c:pt>
                <c:pt idx="23344">
                  <c:v>108194.52</c:v>
                </c:pt>
                <c:pt idx="23345">
                  <c:v>108196.52</c:v>
                </c:pt>
                <c:pt idx="23346">
                  <c:v>108198.52</c:v>
                </c:pt>
                <c:pt idx="23347">
                  <c:v>108200.52</c:v>
                </c:pt>
                <c:pt idx="23348">
                  <c:v>108202.52</c:v>
                </c:pt>
                <c:pt idx="23349">
                  <c:v>108204.52</c:v>
                </c:pt>
                <c:pt idx="23350">
                  <c:v>108206.52</c:v>
                </c:pt>
                <c:pt idx="23351">
                  <c:v>108208.52</c:v>
                </c:pt>
                <c:pt idx="23352">
                  <c:v>108210.52</c:v>
                </c:pt>
                <c:pt idx="23353">
                  <c:v>108212.52</c:v>
                </c:pt>
                <c:pt idx="23354">
                  <c:v>108214.52</c:v>
                </c:pt>
                <c:pt idx="23355">
                  <c:v>108216.52</c:v>
                </c:pt>
                <c:pt idx="23356">
                  <c:v>108218.52</c:v>
                </c:pt>
                <c:pt idx="23357">
                  <c:v>108220.52</c:v>
                </c:pt>
                <c:pt idx="23358">
                  <c:v>108222.52</c:v>
                </c:pt>
                <c:pt idx="23359">
                  <c:v>108224.52</c:v>
                </c:pt>
                <c:pt idx="23360">
                  <c:v>108226.52</c:v>
                </c:pt>
                <c:pt idx="23361">
                  <c:v>108228.52</c:v>
                </c:pt>
                <c:pt idx="23362">
                  <c:v>108230.52</c:v>
                </c:pt>
                <c:pt idx="23363">
                  <c:v>108232.52</c:v>
                </c:pt>
                <c:pt idx="23364">
                  <c:v>108234.52</c:v>
                </c:pt>
                <c:pt idx="23365">
                  <c:v>108236.52</c:v>
                </c:pt>
                <c:pt idx="23366">
                  <c:v>108238.52</c:v>
                </c:pt>
                <c:pt idx="23367">
                  <c:v>108240.52</c:v>
                </c:pt>
                <c:pt idx="23368">
                  <c:v>108242.52</c:v>
                </c:pt>
                <c:pt idx="23369">
                  <c:v>108244.52</c:v>
                </c:pt>
                <c:pt idx="23370">
                  <c:v>108246.52</c:v>
                </c:pt>
                <c:pt idx="23371">
                  <c:v>108248.52</c:v>
                </c:pt>
                <c:pt idx="23372">
                  <c:v>108250.52</c:v>
                </c:pt>
                <c:pt idx="23373">
                  <c:v>108252.52</c:v>
                </c:pt>
                <c:pt idx="23374">
                  <c:v>108254.52</c:v>
                </c:pt>
                <c:pt idx="23375">
                  <c:v>108256.52</c:v>
                </c:pt>
                <c:pt idx="23376">
                  <c:v>108258.52</c:v>
                </c:pt>
                <c:pt idx="23377">
                  <c:v>108260.52</c:v>
                </c:pt>
                <c:pt idx="23378">
                  <c:v>108262.52</c:v>
                </c:pt>
                <c:pt idx="23379">
                  <c:v>108264.52</c:v>
                </c:pt>
                <c:pt idx="23380">
                  <c:v>108266.52</c:v>
                </c:pt>
                <c:pt idx="23381">
                  <c:v>108268.52</c:v>
                </c:pt>
                <c:pt idx="23382">
                  <c:v>108270.52</c:v>
                </c:pt>
                <c:pt idx="23383">
                  <c:v>108272.52</c:v>
                </c:pt>
                <c:pt idx="23384">
                  <c:v>108274.52</c:v>
                </c:pt>
                <c:pt idx="23385">
                  <c:v>108276.52</c:v>
                </c:pt>
                <c:pt idx="23386">
                  <c:v>108278.52</c:v>
                </c:pt>
                <c:pt idx="23387">
                  <c:v>108280.52</c:v>
                </c:pt>
                <c:pt idx="23388">
                  <c:v>108282.52</c:v>
                </c:pt>
                <c:pt idx="23389">
                  <c:v>108284.52</c:v>
                </c:pt>
                <c:pt idx="23390">
                  <c:v>108286.52</c:v>
                </c:pt>
                <c:pt idx="23391">
                  <c:v>108288.52</c:v>
                </c:pt>
                <c:pt idx="23392">
                  <c:v>108290.52</c:v>
                </c:pt>
                <c:pt idx="23393">
                  <c:v>108292.52</c:v>
                </c:pt>
                <c:pt idx="23394">
                  <c:v>108294.52</c:v>
                </c:pt>
                <c:pt idx="23395">
                  <c:v>108296.52</c:v>
                </c:pt>
                <c:pt idx="23396">
                  <c:v>108298.52</c:v>
                </c:pt>
                <c:pt idx="23397">
                  <c:v>108300.52</c:v>
                </c:pt>
                <c:pt idx="23398">
                  <c:v>108302.52</c:v>
                </c:pt>
                <c:pt idx="23399">
                  <c:v>108304.52</c:v>
                </c:pt>
                <c:pt idx="23400">
                  <c:v>108306.52</c:v>
                </c:pt>
                <c:pt idx="23401">
                  <c:v>108308.52</c:v>
                </c:pt>
                <c:pt idx="23402">
                  <c:v>108310.52</c:v>
                </c:pt>
                <c:pt idx="23403">
                  <c:v>108312.52</c:v>
                </c:pt>
                <c:pt idx="23404">
                  <c:v>108314.52</c:v>
                </c:pt>
                <c:pt idx="23405">
                  <c:v>108316.52</c:v>
                </c:pt>
                <c:pt idx="23406">
                  <c:v>108318.52</c:v>
                </c:pt>
                <c:pt idx="23407">
                  <c:v>108320.52</c:v>
                </c:pt>
                <c:pt idx="23408">
                  <c:v>108322.52</c:v>
                </c:pt>
                <c:pt idx="23409">
                  <c:v>108324.52</c:v>
                </c:pt>
                <c:pt idx="23410">
                  <c:v>108326.52</c:v>
                </c:pt>
                <c:pt idx="23411">
                  <c:v>108328.52</c:v>
                </c:pt>
                <c:pt idx="23412">
                  <c:v>108330.52</c:v>
                </c:pt>
                <c:pt idx="23413">
                  <c:v>108332.52</c:v>
                </c:pt>
                <c:pt idx="23414">
                  <c:v>108334.52</c:v>
                </c:pt>
                <c:pt idx="23415">
                  <c:v>108336.52</c:v>
                </c:pt>
                <c:pt idx="23416">
                  <c:v>108338.52</c:v>
                </c:pt>
                <c:pt idx="23417">
                  <c:v>108340.52</c:v>
                </c:pt>
                <c:pt idx="23418">
                  <c:v>108342.52</c:v>
                </c:pt>
                <c:pt idx="23419">
                  <c:v>108344.52</c:v>
                </c:pt>
                <c:pt idx="23420">
                  <c:v>108346.52</c:v>
                </c:pt>
                <c:pt idx="23421">
                  <c:v>108348.52</c:v>
                </c:pt>
                <c:pt idx="23422">
                  <c:v>108350.52</c:v>
                </c:pt>
                <c:pt idx="23423">
                  <c:v>108352.52</c:v>
                </c:pt>
                <c:pt idx="23424">
                  <c:v>108354.52</c:v>
                </c:pt>
                <c:pt idx="23425">
                  <c:v>108356.52</c:v>
                </c:pt>
                <c:pt idx="23426">
                  <c:v>108358.52</c:v>
                </c:pt>
                <c:pt idx="23427">
                  <c:v>108360.52</c:v>
                </c:pt>
                <c:pt idx="23428">
                  <c:v>108362.52</c:v>
                </c:pt>
                <c:pt idx="23429">
                  <c:v>108364.52</c:v>
                </c:pt>
                <c:pt idx="23430">
                  <c:v>108366.52</c:v>
                </c:pt>
                <c:pt idx="23431">
                  <c:v>108368.52</c:v>
                </c:pt>
                <c:pt idx="23432">
                  <c:v>108370.52</c:v>
                </c:pt>
                <c:pt idx="23433">
                  <c:v>108372.52</c:v>
                </c:pt>
                <c:pt idx="23434">
                  <c:v>108374.52</c:v>
                </c:pt>
                <c:pt idx="23435">
                  <c:v>108376.52</c:v>
                </c:pt>
                <c:pt idx="23436">
                  <c:v>108378.52</c:v>
                </c:pt>
                <c:pt idx="23437">
                  <c:v>108380.52</c:v>
                </c:pt>
                <c:pt idx="23438">
                  <c:v>108382.52</c:v>
                </c:pt>
                <c:pt idx="23439">
                  <c:v>108384.52</c:v>
                </c:pt>
                <c:pt idx="23440">
                  <c:v>108386.52</c:v>
                </c:pt>
                <c:pt idx="23441">
                  <c:v>108388.52</c:v>
                </c:pt>
                <c:pt idx="23442">
                  <c:v>108390.52</c:v>
                </c:pt>
                <c:pt idx="23443">
                  <c:v>108392.52</c:v>
                </c:pt>
                <c:pt idx="23444">
                  <c:v>108394.52</c:v>
                </c:pt>
                <c:pt idx="23445">
                  <c:v>108396.52</c:v>
                </c:pt>
                <c:pt idx="23446">
                  <c:v>108398.52</c:v>
                </c:pt>
                <c:pt idx="23447">
                  <c:v>108400.52</c:v>
                </c:pt>
                <c:pt idx="23448">
                  <c:v>108402.52</c:v>
                </c:pt>
                <c:pt idx="23449">
                  <c:v>108404.52</c:v>
                </c:pt>
                <c:pt idx="23450">
                  <c:v>108406.52</c:v>
                </c:pt>
                <c:pt idx="23451">
                  <c:v>108408.52</c:v>
                </c:pt>
                <c:pt idx="23452">
                  <c:v>108410.52</c:v>
                </c:pt>
                <c:pt idx="23453">
                  <c:v>108412.52</c:v>
                </c:pt>
                <c:pt idx="23454">
                  <c:v>108414.52</c:v>
                </c:pt>
                <c:pt idx="23455">
                  <c:v>108416.52</c:v>
                </c:pt>
                <c:pt idx="23456">
                  <c:v>108418.52</c:v>
                </c:pt>
                <c:pt idx="23457">
                  <c:v>108420.52</c:v>
                </c:pt>
                <c:pt idx="23458">
                  <c:v>108422.52</c:v>
                </c:pt>
                <c:pt idx="23459">
                  <c:v>108424.52</c:v>
                </c:pt>
                <c:pt idx="23460">
                  <c:v>108426.52</c:v>
                </c:pt>
                <c:pt idx="23461">
                  <c:v>108428.52</c:v>
                </c:pt>
                <c:pt idx="23462">
                  <c:v>108430.52</c:v>
                </c:pt>
                <c:pt idx="23463">
                  <c:v>108432.52</c:v>
                </c:pt>
                <c:pt idx="23464">
                  <c:v>108434.52</c:v>
                </c:pt>
                <c:pt idx="23465">
                  <c:v>108436.52</c:v>
                </c:pt>
                <c:pt idx="23466">
                  <c:v>108438.52</c:v>
                </c:pt>
                <c:pt idx="23467">
                  <c:v>108440.52</c:v>
                </c:pt>
                <c:pt idx="23468">
                  <c:v>108442.52</c:v>
                </c:pt>
                <c:pt idx="23469">
                  <c:v>108444.52</c:v>
                </c:pt>
                <c:pt idx="23470">
                  <c:v>108446.52</c:v>
                </c:pt>
                <c:pt idx="23471">
                  <c:v>108448.52</c:v>
                </c:pt>
                <c:pt idx="23472">
                  <c:v>108450.52</c:v>
                </c:pt>
                <c:pt idx="23473">
                  <c:v>108452.52</c:v>
                </c:pt>
                <c:pt idx="23474">
                  <c:v>108454.52</c:v>
                </c:pt>
                <c:pt idx="23475">
                  <c:v>108456.52</c:v>
                </c:pt>
                <c:pt idx="23476">
                  <c:v>108458.52</c:v>
                </c:pt>
                <c:pt idx="23477">
                  <c:v>108460.52</c:v>
                </c:pt>
                <c:pt idx="23478">
                  <c:v>108462.52</c:v>
                </c:pt>
                <c:pt idx="23479">
                  <c:v>108464.52</c:v>
                </c:pt>
                <c:pt idx="23480">
                  <c:v>108466.52</c:v>
                </c:pt>
                <c:pt idx="23481">
                  <c:v>108468.52</c:v>
                </c:pt>
                <c:pt idx="23482">
                  <c:v>108470.52</c:v>
                </c:pt>
                <c:pt idx="23483">
                  <c:v>108472.52</c:v>
                </c:pt>
                <c:pt idx="23484">
                  <c:v>108474.52</c:v>
                </c:pt>
                <c:pt idx="23485">
                  <c:v>108476.52</c:v>
                </c:pt>
                <c:pt idx="23486">
                  <c:v>108478.52</c:v>
                </c:pt>
                <c:pt idx="23487">
                  <c:v>108480.52</c:v>
                </c:pt>
                <c:pt idx="23488">
                  <c:v>108482.52</c:v>
                </c:pt>
                <c:pt idx="23489">
                  <c:v>108484.52</c:v>
                </c:pt>
                <c:pt idx="23490">
                  <c:v>108486.52</c:v>
                </c:pt>
                <c:pt idx="23491">
                  <c:v>108488.52</c:v>
                </c:pt>
                <c:pt idx="23492">
                  <c:v>108490.52</c:v>
                </c:pt>
                <c:pt idx="23493">
                  <c:v>108492.52</c:v>
                </c:pt>
                <c:pt idx="23494">
                  <c:v>108494.52</c:v>
                </c:pt>
                <c:pt idx="23495">
                  <c:v>108496.52</c:v>
                </c:pt>
                <c:pt idx="23496">
                  <c:v>108498.52</c:v>
                </c:pt>
                <c:pt idx="23497">
                  <c:v>108500.52</c:v>
                </c:pt>
                <c:pt idx="23498">
                  <c:v>108502.52</c:v>
                </c:pt>
                <c:pt idx="23499">
                  <c:v>108504.52</c:v>
                </c:pt>
                <c:pt idx="23500">
                  <c:v>108506.52</c:v>
                </c:pt>
                <c:pt idx="23501">
                  <c:v>108508.52</c:v>
                </c:pt>
                <c:pt idx="23502">
                  <c:v>108510.52</c:v>
                </c:pt>
                <c:pt idx="23503">
                  <c:v>108512.52</c:v>
                </c:pt>
                <c:pt idx="23504">
                  <c:v>108514.52</c:v>
                </c:pt>
                <c:pt idx="23505">
                  <c:v>108516.52</c:v>
                </c:pt>
                <c:pt idx="23506">
                  <c:v>108518.52</c:v>
                </c:pt>
                <c:pt idx="23507">
                  <c:v>108520.52</c:v>
                </c:pt>
                <c:pt idx="23508">
                  <c:v>108522.52</c:v>
                </c:pt>
                <c:pt idx="23509">
                  <c:v>108524.52</c:v>
                </c:pt>
                <c:pt idx="23510">
                  <c:v>108526.52</c:v>
                </c:pt>
                <c:pt idx="23511">
                  <c:v>108528.52</c:v>
                </c:pt>
                <c:pt idx="23512">
                  <c:v>108530.52</c:v>
                </c:pt>
                <c:pt idx="23513">
                  <c:v>108532.52</c:v>
                </c:pt>
                <c:pt idx="23514">
                  <c:v>108534.52</c:v>
                </c:pt>
                <c:pt idx="23515">
                  <c:v>108536.52</c:v>
                </c:pt>
                <c:pt idx="23516">
                  <c:v>108538.52</c:v>
                </c:pt>
                <c:pt idx="23517">
                  <c:v>108540.52</c:v>
                </c:pt>
                <c:pt idx="23518">
                  <c:v>108542.52</c:v>
                </c:pt>
                <c:pt idx="23519">
                  <c:v>108544.52</c:v>
                </c:pt>
                <c:pt idx="23520">
                  <c:v>108546.52</c:v>
                </c:pt>
                <c:pt idx="23521">
                  <c:v>108548.52</c:v>
                </c:pt>
                <c:pt idx="23522">
                  <c:v>108550.52</c:v>
                </c:pt>
                <c:pt idx="23523">
                  <c:v>108552.52</c:v>
                </c:pt>
                <c:pt idx="23524">
                  <c:v>108554.52</c:v>
                </c:pt>
                <c:pt idx="23525">
                  <c:v>108556.52</c:v>
                </c:pt>
                <c:pt idx="23526">
                  <c:v>108558.52</c:v>
                </c:pt>
                <c:pt idx="23527">
                  <c:v>108560.52</c:v>
                </c:pt>
                <c:pt idx="23528">
                  <c:v>108562.52</c:v>
                </c:pt>
                <c:pt idx="23529">
                  <c:v>108564.52</c:v>
                </c:pt>
                <c:pt idx="23530">
                  <c:v>108566.52</c:v>
                </c:pt>
                <c:pt idx="23531">
                  <c:v>108568.52</c:v>
                </c:pt>
                <c:pt idx="23532">
                  <c:v>108570.52</c:v>
                </c:pt>
                <c:pt idx="23533">
                  <c:v>108572.52</c:v>
                </c:pt>
                <c:pt idx="23534">
                  <c:v>108574.52</c:v>
                </c:pt>
                <c:pt idx="23535">
                  <c:v>108576.52</c:v>
                </c:pt>
                <c:pt idx="23536">
                  <c:v>108578.52</c:v>
                </c:pt>
                <c:pt idx="23537">
                  <c:v>108580.52</c:v>
                </c:pt>
                <c:pt idx="23538">
                  <c:v>108582.52</c:v>
                </c:pt>
                <c:pt idx="23539">
                  <c:v>108584.52</c:v>
                </c:pt>
                <c:pt idx="23540">
                  <c:v>108586.52</c:v>
                </c:pt>
                <c:pt idx="23541">
                  <c:v>108588.52</c:v>
                </c:pt>
                <c:pt idx="23542">
                  <c:v>108590.52</c:v>
                </c:pt>
                <c:pt idx="23543">
                  <c:v>108592.52</c:v>
                </c:pt>
                <c:pt idx="23544">
                  <c:v>108594.52</c:v>
                </c:pt>
                <c:pt idx="23545">
                  <c:v>108596.52</c:v>
                </c:pt>
                <c:pt idx="23546">
                  <c:v>108598.52</c:v>
                </c:pt>
                <c:pt idx="23547">
                  <c:v>108600.52</c:v>
                </c:pt>
                <c:pt idx="23548">
                  <c:v>108602.52</c:v>
                </c:pt>
                <c:pt idx="23549">
                  <c:v>108604.52</c:v>
                </c:pt>
                <c:pt idx="23550">
                  <c:v>108606.52</c:v>
                </c:pt>
                <c:pt idx="23551">
                  <c:v>108608.52</c:v>
                </c:pt>
                <c:pt idx="23552">
                  <c:v>108610.52</c:v>
                </c:pt>
                <c:pt idx="23553">
                  <c:v>108612.52</c:v>
                </c:pt>
                <c:pt idx="23554">
                  <c:v>108614.52</c:v>
                </c:pt>
                <c:pt idx="23555">
                  <c:v>108616.52</c:v>
                </c:pt>
                <c:pt idx="23556">
                  <c:v>108618.52</c:v>
                </c:pt>
                <c:pt idx="23557">
                  <c:v>108620.52</c:v>
                </c:pt>
                <c:pt idx="23558">
                  <c:v>108622.52</c:v>
                </c:pt>
                <c:pt idx="23559">
                  <c:v>108624.52</c:v>
                </c:pt>
                <c:pt idx="23560">
                  <c:v>108626.52</c:v>
                </c:pt>
                <c:pt idx="23561">
                  <c:v>108628.52</c:v>
                </c:pt>
                <c:pt idx="23562">
                  <c:v>108630.52</c:v>
                </c:pt>
                <c:pt idx="23563">
                  <c:v>108632.52</c:v>
                </c:pt>
                <c:pt idx="23564">
                  <c:v>108634.52</c:v>
                </c:pt>
                <c:pt idx="23565">
                  <c:v>108636.52</c:v>
                </c:pt>
                <c:pt idx="23566">
                  <c:v>108638.52</c:v>
                </c:pt>
                <c:pt idx="23567">
                  <c:v>108640.52</c:v>
                </c:pt>
                <c:pt idx="23568">
                  <c:v>108642.52</c:v>
                </c:pt>
                <c:pt idx="23569">
                  <c:v>108644.52</c:v>
                </c:pt>
                <c:pt idx="23570">
                  <c:v>108646.52</c:v>
                </c:pt>
                <c:pt idx="23571">
                  <c:v>108648.52</c:v>
                </c:pt>
                <c:pt idx="23572">
                  <c:v>108650.52</c:v>
                </c:pt>
                <c:pt idx="23573">
                  <c:v>108652.52</c:v>
                </c:pt>
                <c:pt idx="23574">
                  <c:v>108654.52</c:v>
                </c:pt>
                <c:pt idx="23575">
                  <c:v>108656.52</c:v>
                </c:pt>
                <c:pt idx="23576">
                  <c:v>108658.52</c:v>
                </c:pt>
                <c:pt idx="23577">
                  <c:v>108660.52</c:v>
                </c:pt>
                <c:pt idx="23578">
                  <c:v>108662.52</c:v>
                </c:pt>
                <c:pt idx="23579">
                  <c:v>108664.52</c:v>
                </c:pt>
                <c:pt idx="23580">
                  <c:v>108666.52</c:v>
                </c:pt>
                <c:pt idx="23581">
                  <c:v>108668.52</c:v>
                </c:pt>
                <c:pt idx="23582">
                  <c:v>108670.52</c:v>
                </c:pt>
                <c:pt idx="23583">
                  <c:v>108672.52</c:v>
                </c:pt>
                <c:pt idx="23584">
                  <c:v>108674.52</c:v>
                </c:pt>
                <c:pt idx="23585">
                  <c:v>108676.52</c:v>
                </c:pt>
                <c:pt idx="23586">
                  <c:v>108678.52</c:v>
                </c:pt>
                <c:pt idx="23587">
                  <c:v>108680.52</c:v>
                </c:pt>
                <c:pt idx="23588">
                  <c:v>108682.52</c:v>
                </c:pt>
                <c:pt idx="23589">
                  <c:v>108684.52</c:v>
                </c:pt>
                <c:pt idx="23590">
                  <c:v>108686.52</c:v>
                </c:pt>
                <c:pt idx="23591">
                  <c:v>108688.52</c:v>
                </c:pt>
                <c:pt idx="23592">
                  <c:v>108690.52</c:v>
                </c:pt>
                <c:pt idx="23593">
                  <c:v>108692.52</c:v>
                </c:pt>
                <c:pt idx="23594">
                  <c:v>108694.52</c:v>
                </c:pt>
                <c:pt idx="23595">
                  <c:v>108696.52</c:v>
                </c:pt>
                <c:pt idx="23596">
                  <c:v>108698.52</c:v>
                </c:pt>
                <c:pt idx="23597">
                  <c:v>108700.52</c:v>
                </c:pt>
                <c:pt idx="23598">
                  <c:v>108702.52</c:v>
                </c:pt>
                <c:pt idx="23599">
                  <c:v>108704.52</c:v>
                </c:pt>
                <c:pt idx="23600">
                  <c:v>108706.52</c:v>
                </c:pt>
                <c:pt idx="23601">
                  <c:v>108708.52</c:v>
                </c:pt>
                <c:pt idx="23602">
                  <c:v>108710.52</c:v>
                </c:pt>
                <c:pt idx="23603">
                  <c:v>108712.52</c:v>
                </c:pt>
                <c:pt idx="23604">
                  <c:v>108714.52</c:v>
                </c:pt>
                <c:pt idx="23605">
                  <c:v>108716.52</c:v>
                </c:pt>
                <c:pt idx="23606">
                  <c:v>108718.52</c:v>
                </c:pt>
                <c:pt idx="23607">
                  <c:v>108720.52</c:v>
                </c:pt>
                <c:pt idx="23608">
                  <c:v>108722.52</c:v>
                </c:pt>
                <c:pt idx="23609">
                  <c:v>108724.52</c:v>
                </c:pt>
                <c:pt idx="23610">
                  <c:v>108726.52</c:v>
                </c:pt>
                <c:pt idx="23611">
                  <c:v>108728.52</c:v>
                </c:pt>
                <c:pt idx="23612">
                  <c:v>108730.52</c:v>
                </c:pt>
                <c:pt idx="23613">
                  <c:v>108732.52</c:v>
                </c:pt>
                <c:pt idx="23614">
                  <c:v>108734.52</c:v>
                </c:pt>
                <c:pt idx="23615">
                  <c:v>108736.52</c:v>
                </c:pt>
                <c:pt idx="23616">
                  <c:v>108738.52</c:v>
                </c:pt>
                <c:pt idx="23617">
                  <c:v>108740.52</c:v>
                </c:pt>
                <c:pt idx="23618">
                  <c:v>108742.52</c:v>
                </c:pt>
                <c:pt idx="23619">
                  <c:v>108744.52</c:v>
                </c:pt>
                <c:pt idx="23620">
                  <c:v>108746.52</c:v>
                </c:pt>
                <c:pt idx="23621">
                  <c:v>108748.52</c:v>
                </c:pt>
                <c:pt idx="23622">
                  <c:v>108750.52</c:v>
                </c:pt>
                <c:pt idx="23623">
                  <c:v>108752.52</c:v>
                </c:pt>
                <c:pt idx="23624">
                  <c:v>108754.52</c:v>
                </c:pt>
                <c:pt idx="23625">
                  <c:v>108756.52</c:v>
                </c:pt>
                <c:pt idx="23626">
                  <c:v>108758.52</c:v>
                </c:pt>
                <c:pt idx="23627">
                  <c:v>108760.52</c:v>
                </c:pt>
                <c:pt idx="23628">
                  <c:v>108762.52</c:v>
                </c:pt>
                <c:pt idx="23629">
                  <c:v>108764.52</c:v>
                </c:pt>
                <c:pt idx="23630">
                  <c:v>108766.52</c:v>
                </c:pt>
                <c:pt idx="23631">
                  <c:v>108768.52</c:v>
                </c:pt>
                <c:pt idx="23632">
                  <c:v>108770.52</c:v>
                </c:pt>
                <c:pt idx="23633">
                  <c:v>108772.52</c:v>
                </c:pt>
                <c:pt idx="23634">
                  <c:v>108774.52</c:v>
                </c:pt>
                <c:pt idx="23635">
                  <c:v>108776.52</c:v>
                </c:pt>
                <c:pt idx="23636">
                  <c:v>108778.52</c:v>
                </c:pt>
                <c:pt idx="23637">
                  <c:v>108780.52</c:v>
                </c:pt>
                <c:pt idx="23638">
                  <c:v>108782.52</c:v>
                </c:pt>
                <c:pt idx="23639">
                  <c:v>108784.52</c:v>
                </c:pt>
                <c:pt idx="23640">
                  <c:v>108786.52</c:v>
                </c:pt>
                <c:pt idx="23641">
                  <c:v>108788.52</c:v>
                </c:pt>
                <c:pt idx="23642">
                  <c:v>108790.52</c:v>
                </c:pt>
                <c:pt idx="23643">
                  <c:v>108792.52</c:v>
                </c:pt>
                <c:pt idx="23644">
                  <c:v>108794.52</c:v>
                </c:pt>
                <c:pt idx="23645">
                  <c:v>108796.52</c:v>
                </c:pt>
                <c:pt idx="23646">
                  <c:v>108798.52</c:v>
                </c:pt>
                <c:pt idx="23647">
                  <c:v>108800.52</c:v>
                </c:pt>
                <c:pt idx="23648">
                  <c:v>108802.52</c:v>
                </c:pt>
                <c:pt idx="23649">
                  <c:v>108804.52</c:v>
                </c:pt>
                <c:pt idx="23650">
                  <c:v>108806.52</c:v>
                </c:pt>
                <c:pt idx="23651">
                  <c:v>108808.52</c:v>
                </c:pt>
                <c:pt idx="23652">
                  <c:v>108810.52</c:v>
                </c:pt>
                <c:pt idx="23653">
                  <c:v>108812.52</c:v>
                </c:pt>
                <c:pt idx="23654">
                  <c:v>108814.52</c:v>
                </c:pt>
                <c:pt idx="23655">
                  <c:v>108816.52</c:v>
                </c:pt>
                <c:pt idx="23656">
                  <c:v>108818.52</c:v>
                </c:pt>
                <c:pt idx="23657">
                  <c:v>108820.52</c:v>
                </c:pt>
                <c:pt idx="23658">
                  <c:v>108822.52</c:v>
                </c:pt>
                <c:pt idx="23659">
                  <c:v>108824.52</c:v>
                </c:pt>
                <c:pt idx="23660">
                  <c:v>108826.52</c:v>
                </c:pt>
                <c:pt idx="23661">
                  <c:v>108828.52</c:v>
                </c:pt>
                <c:pt idx="23662">
                  <c:v>108830.52</c:v>
                </c:pt>
                <c:pt idx="23663">
                  <c:v>108832.52</c:v>
                </c:pt>
                <c:pt idx="23664">
                  <c:v>108834.52</c:v>
                </c:pt>
                <c:pt idx="23665">
                  <c:v>108836.52</c:v>
                </c:pt>
                <c:pt idx="23666">
                  <c:v>108838.52</c:v>
                </c:pt>
                <c:pt idx="23667">
                  <c:v>108840.52</c:v>
                </c:pt>
                <c:pt idx="23668">
                  <c:v>108842.52</c:v>
                </c:pt>
                <c:pt idx="23669">
                  <c:v>108844.52</c:v>
                </c:pt>
                <c:pt idx="23670">
                  <c:v>108846.52</c:v>
                </c:pt>
                <c:pt idx="23671">
                  <c:v>108848.52</c:v>
                </c:pt>
                <c:pt idx="23672">
                  <c:v>108850.52</c:v>
                </c:pt>
                <c:pt idx="23673">
                  <c:v>108852.52</c:v>
                </c:pt>
                <c:pt idx="23674">
                  <c:v>108854.52</c:v>
                </c:pt>
                <c:pt idx="23675">
                  <c:v>108856.52</c:v>
                </c:pt>
                <c:pt idx="23676">
                  <c:v>108858.52</c:v>
                </c:pt>
                <c:pt idx="23677">
                  <c:v>108860.52</c:v>
                </c:pt>
                <c:pt idx="23678">
                  <c:v>108862.52</c:v>
                </c:pt>
                <c:pt idx="23679">
                  <c:v>108864.52</c:v>
                </c:pt>
                <c:pt idx="23680">
                  <c:v>108866.52</c:v>
                </c:pt>
                <c:pt idx="23681">
                  <c:v>108868.52</c:v>
                </c:pt>
                <c:pt idx="23682">
                  <c:v>108870.52</c:v>
                </c:pt>
                <c:pt idx="23683">
                  <c:v>108872.52</c:v>
                </c:pt>
                <c:pt idx="23684">
                  <c:v>108874.52</c:v>
                </c:pt>
                <c:pt idx="23685">
                  <c:v>108876.52</c:v>
                </c:pt>
                <c:pt idx="23686">
                  <c:v>108878.52</c:v>
                </c:pt>
                <c:pt idx="23687">
                  <c:v>108880.52</c:v>
                </c:pt>
                <c:pt idx="23688">
                  <c:v>108882.52</c:v>
                </c:pt>
                <c:pt idx="23689">
                  <c:v>108884.52</c:v>
                </c:pt>
                <c:pt idx="23690">
                  <c:v>108886.52</c:v>
                </c:pt>
                <c:pt idx="23691">
                  <c:v>108888.52</c:v>
                </c:pt>
                <c:pt idx="23692">
                  <c:v>108890.52</c:v>
                </c:pt>
                <c:pt idx="23693">
                  <c:v>108892.52</c:v>
                </c:pt>
                <c:pt idx="23694">
                  <c:v>108894.52</c:v>
                </c:pt>
                <c:pt idx="23695">
                  <c:v>108924.55</c:v>
                </c:pt>
                <c:pt idx="23696">
                  <c:v>108948.55</c:v>
                </c:pt>
                <c:pt idx="23697">
                  <c:v>108950.55</c:v>
                </c:pt>
                <c:pt idx="23698">
                  <c:v>108952.55</c:v>
                </c:pt>
                <c:pt idx="23699">
                  <c:v>108954.55</c:v>
                </c:pt>
                <c:pt idx="23700">
                  <c:v>108956.55</c:v>
                </c:pt>
                <c:pt idx="23701">
                  <c:v>108958.55</c:v>
                </c:pt>
                <c:pt idx="23702">
                  <c:v>108960.55</c:v>
                </c:pt>
                <c:pt idx="23703">
                  <c:v>108962.55</c:v>
                </c:pt>
                <c:pt idx="23704">
                  <c:v>108964.55</c:v>
                </c:pt>
                <c:pt idx="23705">
                  <c:v>108966.55</c:v>
                </c:pt>
                <c:pt idx="23706">
                  <c:v>108968.55</c:v>
                </c:pt>
                <c:pt idx="23707">
                  <c:v>108970.55</c:v>
                </c:pt>
                <c:pt idx="23708">
                  <c:v>108972.55</c:v>
                </c:pt>
                <c:pt idx="23709">
                  <c:v>108974.55</c:v>
                </c:pt>
                <c:pt idx="23710">
                  <c:v>108976.55</c:v>
                </c:pt>
                <c:pt idx="23711">
                  <c:v>108978.55</c:v>
                </c:pt>
                <c:pt idx="23712">
                  <c:v>108980.55</c:v>
                </c:pt>
                <c:pt idx="23713">
                  <c:v>108982.55</c:v>
                </c:pt>
                <c:pt idx="23714">
                  <c:v>108984.55</c:v>
                </c:pt>
                <c:pt idx="23715">
                  <c:v>108986.55</c:v>
                </c:pt>
                <c:pt idx="23716">
                  <c:v>108988.55</c:v>
                </c:pt>
                <c:pt idx="23717">
                  <c:v>108990.55</c:v>
                </c:pt>
                <c:pt idx="23718">
                  <c:v>108992.55</c:v>
                </c:pt>
                <c:pt idx="23719">
                  <c:v>108994.55</c:v>
                </c:pt>
                <c:pt idx="23720">
                  <c:v>108996.55</c:v>
                </c:pt>
                <c:pt idx="23721">
                  <c:v>108998.55</c:v>
                </c:pt>
                <c:pt idx="23722">
                  <c:v>109000.55</c:v>
                </c:pt>
                <c:pt idx="23723">
                  <c:v>109002.55</c:v>
                </c:pt>
                <c:pt idx="23724">
                  <c:v>109004.55</c:v>
                </c:pt>
                <c:pt idx="23725">
                  <c:v>109006.55</c:v>
                </c:pt>
                <c:pt idx="23726">
                  <c:v>109008.55</c:v>
                </c:pt>
                <c:pt idx="23727">
                  <c:v>109010.55</c:v>
                </c:pt>
                <c:pt idx="23728">
                  <c:v>109012.55</c:v>
                </c:pt>
                <c:pt idx="23729">
                  <c:v>109014.55</c:v>
                </c:pt>
                <c:pt idx="23730">
                  <c:v>109016.55</c:v>
                </c:pt>
                <c:pt idx="23731">
                  <c:v>109018.55</c:v>
                </c:pt>
                <c:pt idx="23732">
                  <c:v>109020.55</c:v>
                </c:pt>
                <c:pt idx="23733">
                  <c:v>109022.55</c:v>
                </c:pt>
                <c:pt idx="23734">
                  <c:v>109024.55</c:v>
                </c:pt>
                <c:pt idx="23735">
                  <c:v>109026.55</c:v>
                </c:pt>
                <c:pt idx="23736">
                  <c:v>109028.55</c:v>
                </c:pt>
                <c:pt idx="23737">
                  <c:v>109030.55</c:v>
                </c:pt>
                <c:pt idx="23738">
                  <c:v>109032.55</c:v>
                </c:pt>
                <c:pt idx="23739">
                  <c:v>109034.55</c:v>
                </c:pt>
                <c:pt idx="23740">
                  <c:v>109036.55</c:v>
                </c:pt>
                <c:pt idx="23741">
                  <c:v>109038.55</c:v>
                </c:pt>
                <c:pt idx="23742">
                  <c:v>109040.55</c:v>
                </c:pt>
                <c:pt idx="23743">
                  <c:v>109042.55</c:v>
                </c:pt>
                <c:pt idx="23744">
                  <c:v>109044.55</c:v>
                </c:pt>
                <c:pt idx="23745">
                  <c:v>109046.55</c:v>
                </c:pt>
                <c:pt idx="23746">
                  <c:v>109048.55</c:v>
                </c:pt>
                <c:pt idx="23747">
                  <c:v>109050.55</c:v>
                </c:pt>
                <c:pt idx="23748">
                  <c:v>109052.55</c:v>
                </c:pt>
                <c:pt idx="23749">
                  <c:v>109054.55</c:v>
                </c:pt>
                <c:pt idx="23750">
                  <c:v>109056.55</c:v>
                </c:pt>
                <c:pt idx="23751">
                  <c:v>109058.55</c:v>
                </c:pt>
                <c:pt idx="23752">
                  <c:v>109060.55</c:v>
                </c:pt>
                <c:pt idx="23753">
                  <c:v>109062.55</c:v>
                </c:pt>
                <c:pt idx="23754">
                  <c:v>109064.55</c:v>
                </c:pt>
                <c:pt idx="23755">
                  <c:v>109066.55</c:v>
                </c:pt>
                <c:pt idx="23756">
                  <c:v>109068.55</c:v>
                </c:pt>
                <c:pt idx="23757">
                  <c:v>109070.55</c:v>
                </c:pt>
                <c:pt idx="23758">
                  <c:v>109072.55</c:v>
                </c:pt>
                <c:pt idx="23759">
                  <c:v>109074.55</c:v>
                </c:pt>
                <c:pt idx="23760">
                  <c:v>109076.55</c:v>
                </c:pt>
                <c:pt idx="23761">
                  <c:v>109078.55</c:v>
                </c:pt>
                <c:pt idx="23762">
                  <c:v>109080.55</c:v>
                </c:pt>
                <c:pt idx="23763">
                  <c:v>109082.55</c:v>
                </c:pt>
                <c:pt idx="23764">
                  <c:v>109084.55</c:v>
                </c:pt>
                <c:pt idx="23765">
                  <c:v>109086.55</c:v>
                </c:pt>
                <c:pt idx="23766">
                  <c:v>109088.55</c:v>
                </c:pt>
                <c:pt idx="23767">
                  <c:v>109090.55</c:v>
                </c:pt>
                <c:pt idx="23768">
                  <c:v>109092.55</c:v>
                </c:pt>
                <c:pt idx="23769">
                  <c:v>109094.55</c:v>
                </c:pt>
                <c:pt idx="23770">
                  <c:v>109096.55</c:v>
                </c:pt>
                <c:pt idx="23771">
                  <c:v>109098.55</c:v>
                </c:pt>
                <c:pt idx="23772">
                  <c:v>109100.55</c:v>
                </c:pt>
                <c:pt idx="23773">
                  <c:v>109102.55</c:v>
                </c:pt>
                <c:pt idx="23774">
                  <c:v>109104.55</c:v>
                </c:pt>
                <c:pt idx="23775">
                  <c:v>109106.55</c:v>
                </c:pt>
                <c:pt idx="23776">
                  <c:v>109108.55</c:v>
                </c:pt>
                <c:pt idx="23777">
                  <c:v>109110.55</c:v>
                </c:pt>
                <c:pt idx="23778">
                  <c:v>109112.55</c:v>
                </c:pt>
                <c:pt idx="23779">
                  <c:v>109114.55</c:v>
                </c:pt>
                <c:pt idx="23780">
                  <c:v>109116.55</c:v>
                </c:pt>
                <c:pt idx="23781">
                  <c:v>109118.55</c:v>
                </c:pt>
                <c:pt idx="23782">
                  <c:v>109120.55</c:v>
                </c:pt>
                <c:pt idx="23783">
                  <c:v>109122.55</c:v>
                </c:pt>
                <c:pt idx="23784">
                  <c:v>109124.55</c:v>
                </c:pt>
                <c:pt idx="23785">
                  <c:v>109126.55</c:v>
                </c:pt>
                <c:pt idx="23786">
                  <c:v>109128.55</c:v>
                </c:pt>
                <c:pt idx="23787">
                  <c:v>109130.55</c:v>
                </c:pt>
                <c:pt idx="23788">
                  <c:v>109132.55</c:v>
                </c:pt>
                <c:pt idx="23789">
                  <c:v>109134.55</c:v>
                </c:pt>
                <c:pt idx="23790">
                  <c:v>109136.55</c:v>
                </c:pt>
                <c:pt idx="23791">
                  <c:v>109138.55</c:v>
                </c:pt>
                <c:pt idx="23792">
                  <c:v>109140.55</c:v>
                </c:pt>
                <c:pt idx="23793">
                  <c:v>109142.55</c:v>
                </c:pt>
                <c:pt idx="23794">
                  <c:v>109144.55</c:v>
                </c:pt>
                <c:pt idx="23795">
                  <c:v>109146.55</c:v>
                </c:pt>
                <c:pt idx="23796">
                  <c:v>109148.55</c:v>
                </c:pt>
                <c:pt idx="23797">
                  <c:v>109150.55</c:v>
                </c:pt>
                <c:pt idx="23798">
                  <c:v>109152.55</c:v>
                </c:pt>
                <c:pt idx="23799">
                  <c:v>109154.55</c:v>
                </c:pt>
                <c:pt idx="23800">
                  <c:v>109156.55</c:v>
                </c:pt>
                <c:pt idx="23801">
                  <c:v>109158.55</c:v>
                </c:pt>
                <c:pt idx="23802">
                  <c:v>109160.55</c:v>
                </c:pt>
                <c:pt idx="23803">
                  <c:v>109162.55</c:v>
                </c:pt>
                <c:pt idx="23804">
                  <c:v>109164.55</c:v>
                </c:pt>
                <c:pt idx="23805">
                  <c:v>109166.55</c:v>
                </c:pt>
                <c:pt idx="23806">
                  <c:v>109168.55</c:v>
                </c:pt>
                <c:pt idx="23807">
                  <c:v>109170.55</c:v>
                </c:pt>
                <c:pt idx="23808">
                  <c:v>109172.55</c:v>
                </c:pt>
                <c:pt idx="23809">
                  <c:v>109174.55</c:v>
                </c:pt>
                <c:pt idx="23810">
                  <c:v>109176.55</c:v>
                </c:pt>
                <c:pt idx="23811">
                  <c:v>109178.55</c:v>
                </c:pt>
                <c:pt idx="23812">
                  <c:v>109180.55</c:v>
                </c:pt>
                <c:pt idx="23813">
                  <c:v>109182.55</c:v>
                </c:pt>
                <c:pt idx="23814">
                  <c:v>109184.55</c:v>
                </c:pt>
                <c:pt idx="23815">
                  <c:v>109186.55</c:v>
                </c:pt>
                <c:pt idx="23816">
                  <c:v>109188.55</c:v>
                </c:pt>
                <c:pt idx="23817">
                  <c:v>109190.55</c:v>
                </c:pt>
                <c:pt idx="23818">
                  <c:v>109192.55</c:v>
                </c:pt>
                <c:pt idx="23819">
                  <c:v>109194.55</c:v>
                </c:pt>
                <c:pt idx="23820">
                  <c:v>109196.55</c:v>
                </c:pt>
                <c:pt idx="23821">
                  <c:v>109198.55</c:v>
                </c:pt>
                <c:pt idx="23822">
                  <c:v>109200.55</c:v>
                </c:pt>
                <c:pt idx="23823">
                  <c:v>109202.55</c:v>
                </c:pt>
                <c:pt idx="23824">
                  <c:v>109204.55</c:v>
                </c:pt>
                <c:pt idx="23825">
                  <c:v>109206.55</c:v>
                </c:pt>
                <c:pt idx="23826">
                  <c:v>109208.55</c:v>
                </c:pt>
                <c:pt idx="23827">
                  <c:v>109210.55</c:v>
                </c:pt>
                <c:pt idx="23828">
                  <c:v>109212.55</c:v>
                </c:pt>
                <c:pt idx="23829">
                  <c:v>109214.55</c:v>
                </c:pt>
                <c:pt idx="23830">
                  <c:v>109216.55</c:v>
                </c:pt>
                <c:pt idx="23831">
                  <c:v>109218.55</c:v>
                </c:pt>
                <c:pt idx="23832">
                  <c:v>109220.55</c:v>
                </c:pt>
                <c:pt idx="23833">
                  <c:v>109222.55</c:v>
                </c:pt>
                <c:pt idx="23834">
                  <c:v>109224.55</c:v>
                </c:pt>
                <c:pt idx="23835">
                  <c:v>109226.55</c:v>
                </c:pt>
                <c:pt idx="23836">
                  <c:v>109228.55</c:v>
                </c:pt>
                <c:pt idx="23837">
                  <c:v>109230.55</c:v>
                </c:pt>
                <c:pt idx="23838">
                  <c:v>109232.55</c:v>
                </c:pt>
                <c:pt idx="23839">
                  <c:v>109234.55</c:v>
                </c:pt>
                <c:pt idx="23840">
                  <c:v>109236.55</c:v>
                </c:pt>
                <c:pt idx="23841">
                  <c:v>109238.55</c:v>
                </c:pt>
                <c:pt idx="23842">
                  <c:v>109240.55</c:v>
                </c:pt>
                <c:pt idx="23843">
                  <c:v>109242.55</c:v>
                </c:pt>
                <c:pt idx="23844">
                  <c:v>109244.55</c:v>
                </c:pt>
                <c:pt idx="23845">
                  <c:v>109246.55</c:v>
                </c:pt>
                <c:pt idx="23846">
                  <c:v>109248.55</c:v>
                </c:pt>
                <c:pt idx="23847">
                  <c:v>109250.55</c:v>
                </c:pt>
                <c:pt idx="23848">
                  <c:v>109252.55</c:v>
                </c:pt>
                <c:pt idx="23849">
                  <c:v>109254.55</c:v>
                </c:pt>
                <c:pt idx="23850">
                  <c:v>109256.55</c:v>
                </c:pt>
                <c:pt idx="23851">
                  <c:v>109258.55</c:v>
                </c:pt>
                <c:pt idx="23852">
                  <c:v>109260.55</c:v>
                </c:pt>
                <c:pt idx="23853">
                  <c:v>109262.55</c:v>
                </c:pt>
                <c:pt idx="23854">
                  <c:v>109264.55</c:v>
                </c:pt>
                <c:pt idx="23855">
                  <c:v>109266.55</c:v>
                </c:pt>
                <c:pt idx="23856">
                  <c:v>109268.55</c:v>
                </c:pt>
                <c:pt idx="23857">
                  <c:v>109270.55</c:v>
                </c:pt>
                <c:pt idx="23858">
                  <c:v>109272.55</c:v>
                </c:pt>
                <c:pt idx="23859">
                  <c:v>109274.55</c:v>
                </c:pt>
                <c:pt idx="23860">
                  <c:v>109276.55</c:v>
                </c:pt>
                <c:pt idx="23861">
                  <c:v>109278.55</c:v>
                </c:pt>
                <c:pt idx="23862">
                  <c:v>109280.55</c:v>
                </c:pt>
                <c:pt idx="23863">
                  <c:v>109282.55</c:v>
                </c:pt>
                <c:pt idx="23864">
                  <c:v>109284.55</c:v>
                </c:pt>
                <c:pt idx="23865">
                  <c:v>109286.55</c:v>
                </c:pt>
                <c:pt idx="23866">
                  <c:v>109288.55</c:v>
                </c:pt>
                <c:pt idx="23867">
                  <c:v>109290.55</c:v>
                </c:pt>
                <c:pt idx="23868">
                  <c:v>109292.55</c:v>
                </c:pt>
                <c:pt idx="23869">
                  <c:v>109294.55</c:v>
                </c:pt>
                <c:pt idx="23870">
                  <c:v>109296.55</c:v>
                </c:pt>
                <c:pt idx="23871">
                  <c:v>109298.55</c:v>
                </c:pt>
                <c:pt idx="23872">
                  <c:v>109300.55</c:v>
                </c:pt>
                <c:pt idx="23873">
                  <c:v>109302.55</c:v>
                </c:pt>
                <c:pt idx="23874">
                  <c:v>109304.55</c:v>
                </c:pt>
                <c:pt idx="23875">
                  <c:v>109306.55</c:v>
                </c:pt>
                <c:pt idx="23876">
                  <c:v>109308.55</c:v>
                </c:pt>
                <c:pt idx="23877">
                  <c:v>109310.55</c:v>
                </c:pt>
                <c:pt idx="23878">
                  <c:v>109312.55</c:v>
                </c:pt>
                <c:pt idx="23879">
                  <c:v>109314.55</c:v>
                </c:pt>
                <c:pt idx="23880">
                  <c:v>109316.55</c:v>
                </c:pt>
                <c:pt idx="23881">
                  <c:v>109318.55</c:v>
                </c:pt>
                <c:pt idx="23882">
                  <c:v>109320.55</c:v>
                </c:pt>
                <c:pt idx="23883">
                  <c:v>109322.55</c:v>
                </c:pt>
                <c:pt idx="23884">
                  <c:v>109324.55</c:v>
                </c:pt>
                <c:pt idx="23885">
                  <c:v>109326.55</c:v>
                </c:pt>
                <c:pt idx="23886">
                  <c:v>109328.55</c:v>
                </c:pt>
                <c:pt idx="23887">
                  <c:v>109330.55</c:v>
                </c:pt>
                <c:pt idx="23888">
                  <c:v>109332.55</c:v>
                </c:pt>
                <c:pt idx="23889">
                  <c:v>109334.55</c:v>
                </c:pt>
                <c:pt idx="23890">
                  <c:v>109336.55</c:v>
                </c:pt>
                <c:pt idx="23891">
                  <c:v>109338.55</c:v>
                </c:pt>
                <c:pt idx="23892">
                  <c:v>109340.55</c:v>
                </c:pt>
                <c:pt idx="23893">
                  <c:v>109342.55</c:v>
                </c:pt>
                <c:pt idx="23894">
                  <c:v>109344.55</c:v>
                </c:pt>
                <c:pt idx="23895">
                  <c:v>109346.55</c:v>
                </c:pt>
                <c:pt idx="23896">
                  <c:v>109348.55</c:v>
                </c:pt>
                <c:pt idx="23897">
                  <c:v>109350.55</c:v>
                </c:pt>
                <c:pt idx="23898">
                  <c:v>109352.55</c:v>
                </c:pt>
                <c:pt idx="23899">
                  <c:v>109354.55</c:v>
                </c:pt>
                <c:pt idx="23900">
                  <c:v>109356.55</c:v>
                </c:pt>
                <c:pt idx="23901">
                  <c:v>109358.55</c:v>
                </c:pt>
                <c:pt idx="23902">
                  <c:v>109360.55</c:v>
                </c:pt>
                <c:pt idx="23903">
                  <c:v>109362.55</c:v>
                </c:pt>
                <c:pt idx="23904">
                  <c:v>109364.55</c:v>
                </c:pt>
                <c:pt idx="23905">
                  <c:v>109366.55</c:v>
                </c:pt>
                <c:pt idx="23906">
                  <c:v>109368.55</c:v>
                </c:pt>
                <c:pt idx="23907">
                  <c:v>109370.55</c:v>
                </c:pt>
                <c:pt idx="23908">
                  <c:v>109372.55</c:v>
                </c:pt>
                <c:pt idx="23909">
                  <c:v>109374.55</c:v>
                </c:pt>
                <c:pt idx="23910">
                  <c:v>109376.55</c:v>
                </c:pt>
                <c:pt idx="23911">
                  <c:v>109378.55</c:v>
                </c:pt>
                <c:pt idx="23912">
                  <c:v>109380.55</c:v>
                </c:pt>
                <c:pt idx="23913">
                  <c:v>109382.55</c:v>
                </c:pt>
                <c:pt idx="23914">
                  <c:v>109384.55</c:v>
                </c:pt>
                <c:pt idx="23915">
                  <c:v>109386.55</c:v>
                </c:pt>
                <c:pt idx="23916">
                  <c:v>109388.55</c:v>
                </c:pt>
                <c:pt idx="23917">
                  <c:v>109390.55</c:v>
                </c:pt>
                <c:pt idx="23918">
                  <c:v>109392.55</c:v>
                </c:pt>
                <c:pt idx="23919">
                  <c:v>109394.55</c:v>
                </c:pt>
                <c:pt idx="23920">
                  <c:v>109396.55</c:v>
                </c:pt>
                <c:pt idx="23921">
                  <c:v>109398.55</c:v>
                </c:pt>
              </c:numCache>
            </c:numRef>
          </c:xVal>
          <c:yVal>
            <c:numRef>
              <c:f>'E:\Thesis NTNU\data\Hydrostatic data\data\sand\[ML281_01_301.xls]DataMech'!$K$6:$K$30000</c:f>
              <c:numCache>
                <c:formatCode>General</c:formatCode>
                <c:ptCount val="29995"/>
                <c:pt idx="0">
                  <c:v>1.8552391999999998</c:v>
                </c:pt>
                <c:pt idx="1">
                  <c:v>1.8535636999999849</c:v>
                </c:pt>
                <c:pt idx="2">
                  <c:v>1.8518881999999999</c:v>
                </c:pt>
                <c:pt idx="3">
                  <c:v>1.8527251999999998</c:v>
                </c:pt>
                <c:pt idx="4">
                  <c:v>1.8544019</c:v>
                </c:pt>
                <c:pt idx="5">
                  <c:v>1.8560779000000129</c:v>
                </c:pt>
                <c:pt idx="6">
                  <c:v>1.85272595</c:v>
                </c:pt>
                <c:pt idx="7">
                  <c:v>1.8502114999999999</c:v>
                </c:pt>
                <c:pt idx="8">
                  <c:v>1.8535636999999849</c:v>
                </c:pt>
                <c:pt idx="9">
                  <c:v>1.8535633499999895</c:v>
                </c:pt>
                <c:pt idx="10">
                  <c:v>1.8527255499999999</c:v>
                </c:pt>
                <c:pt idx="11">
                  <c:v>1.8527255499999999</c:v>
                </c:pt>
                <c:pt idx="12">
                  <c:v>1.85188705</c:v>
                </c:pt>
                <c:pt idx="13">
                  <c:v>1.8518878000000001</c:v>
                </c:pt>
                <c:pt idx="14">
                  <c:v>1.8485360499999999</c:v>
                </c:pt>
                <c:pt idx="15">
                  <c:v>1.8527247499999886</c:v>
                </c:pt>
                <c:pt idx="16">
                  <c:v>1.8552396999999845</c:v>
                </c:pt>
                <c:pt idx="17">
                  <c:v>1.8493737499999998</c:v>
                </c:pt>
                <c:pt idx="18">
                  <c:v>1.8544015</c:v>
                </c:pt>
                <c:pt idx="19">
                  <c:v>1.8502123500000001</c:v>
                </c:pt>
                <c:pt idx="20">
                  <c:v>1.8560766</c:v>
                </c:pt>
                <c:pt idx="21">
                  <c:v>1.8535636999999849</c:v>
                </c:pt>
                <c:pt idx="22">
                  <c:v>1.85272595</c:v>
                </c:pt>
                <c:pt idx="23">
                  <c:v>1.8468601</c:v>
                </c:pt>
                <c:pt idx="24">
                  <c:v>1.8544010499999999</c:v>
                </c:pt>
                <c:pt idx="25">
                  <c:v>1.8535636999999849</c:v>
                </c:pt>
                <c:pt idx="26">
                  <c:v>1.8518881999999999</c:v>
                </c:pt>
                <c:pt idx="27">
                  <c:v>1.8535645999999883</c:v>
                </c:pt>
                <c:pt idx="28">
                  <c:v>1.8527255499999999</c:v>
                </c:pt>
                <c:pt idx="29">
                  <c:v>1.85104885</c:v>
                </c:pt>
                <c:pt idx="30">
                  <c:v>1.8493745999999998</c:v>
                </c:pt>
                <c:pt idx="31">
                  <c:v>1.8518878000000001</c:v>
                </c:pt>
                <c:pt idx="32">
                  <c:v>1.8527255499999999</c:v>
                </c:pt>
                <c:pt idx="33">
                  <c:v>1.8476978499999999</c:v>
                </c:pt>
                <c:pt idx="34">
                  <c:v>1.8485360499999999</c:v>
                </c:pt>
                <c:pt idx="35">
                  <c:v>1.8485360499999999</c:v>
                </c:pt>
                <c:pt idx="36">
                  <c:v>1.8476982999999843</c:v>
                </c:pt>
                <c:pt idx="37">
                  <c:v>1.8518881999999999</c:v>
                </c:pt>
                <c:pt idx="38">
                  <c:v>1.8502114999999999</c:v>
                </c:pt>
                <c:pt idx="39">
                  <c:v>1.8518878000000001</c:v>
                </c:pt>
                <c:pt idx="40">
                  <c:v>1.8502123500000001</c:v>
                </c:pt>
                <c:pt idx="41">
                  <c:v>1.8502114999999999</c:v>
                </c:pt>
                <c:pt idx="42">
                  <c:v>1.8476978499999999</c:v>
                </c:pt>
                <c:pt idx="43">
                  <c:v>1.85105005</c:v>
                </c:pt>
                <c:pt idx="44">
                  <c:v>1.8502123500000001</c:v>
                </c:pt>
                <c:pt idx="45">
                  <c:v>1.8476982999999843</c:v>
                </c:pt>
                <c:pt idx="46">
                  <c:v>1.8518878000000001</c:v>
                </c:pt>
                <c:pt idx="47">
                  <c:v>1.8493741999999938</c:v>
                </c:pt>
                <c:pt idx="48">
                  <c:v>1.8518881999999999</c:v>
                </c:pt>
                <c:pt idx="49">
                  <c:v>1.85105005</c:v>
                </c:pt>
                <c:pt idx="50">
                  <c:v>1.8502123500000001</c:v>
                </c:pt>
                <c:pt idx="51">
                  <c:v>1.8493737499999998</c:v>
                </c:pt>
                <c:pt idx="52">
                  <c:v>1.8518878000000001</c:v>
                </c:pt>
                <c:pt idx="53">
                  <c:v>1.8518878000000001</c:v>
                </c:pt>
                <c:pt idx="54">
                  <c:v>1.8502119000000001</c:v>
                </c:pt>
                <c:pt idx="55">
                  <c:v>1.8518878000000001</c:v>
                </c:pt>
                <c:pt idx="56">
                  <c:v>1.85105005</c:v>
                </c:pt>
                <c:pt idx="57">
                  <c:v>1.8510496499999998</c:v>
                </c:pt>
                <c:pt idx="58">
                  <c:v>1.8460223499999999</c:v>
                </c:pt>
                <c:pt idx="59">
                  <c:v>1.8468601</c:v>
                </c:pt>
                <c:pt idx="60">
                  <c:v>1.8502114999999999</c:v>
                </c:pt>
                <c:pt idx="61">
                  <c:v>1.8468597</c:v>
                </c:pt>
                <c:pt idx="62">
                  <c:v>1.85272595</c:v>
                </c:pt>
                <c:pt idx="63">
                  <c:v>1.8510496499999998</c:v>
                </c:pt>
                <c:pt idx="64">
                  <c:v>1.8535636999999849</c:v>
                </c:pt>
                <c:pt idx="65">
                  <c:v>1.8569164</c:v>
                </c:pt>
                <c:pt idx="66">
                  <c:v>1.8493737499999998</c:v>
                </c:pt>
                <c:pt idx="67">
                  <c:v>1.8518878000000001</c:v>
                </c:pt>
                <c:pt idx="68">
                  <c:v>1.8510496499999998</c:v>
                </c:pt>
                <c:pt idx="69">
                  <c:v>1.8518878000000001</c:v>
                </c:pt>
                <c:pt idx="70">
                  <c:v>1.85105005</c:v>
                </c:pt>
                <c:pt idx="71">
                  <c:v>1.8468601</c:v>
                </c:pt>
                <c:pt idx="72">
                  <c:v>1.8493732999999883</c:v>
                </c:pt>
                <c:pt idx="73">
                  <c:v>1.8493741999999938</c:v>
                </c:pt>
                <c:pt idx="74">
                  <c:v>1.8502123500000001</c:v>
                </c:pt>
                <c:pt idx="75">
                  <c:v>1.85021105</c:v>
                </c:pt>
                <c:pt idx="76">
                  <c:v>1.8510496499999998</c:v>
                </c:pt>
                <c:pt idx="77">
                  <c:v>1.8544015</c:v>
                </c:pt>
                <c:pt idx="78">
                  <c:v>1.8493741999999938</c:v>
                </c:pt>
                <c:pt idx="79">
                  <c:v>1.8493741999999938</c:v>
                </c:pt>
                <c:pt idx="80">
                  <c:v>1.8502114999999999</c:v>
                </c:pt>
                <c:pt idx="81">
                  <c:v>1.85105005</c:v>
                </c:pt>
                <c:pt idx="82">
                  <c:v>1.84853555</c:v>
                </c:pt>
                <c:pt idx="83">
                  <c:v>1.8535633499999895</c:v>
                </c:pt>
                <c:pt idx="84">
                  <c:v>1.8476978499999999</c:v>
                </c:pt>
                <c:pt idx="85">
                  <c:v>1.8468597</c:v>
                </c:pt>
                <c:pt idx="86">
                  <c:v>1.8502123500000001</c:v>
                </c:pt>
                <c:pt idx="87">
                  <c:v>1.8518881999999999</c:v>
                </c:pt>
                <c:pt idx="88">
                  <c:v>1.8502123500000001</c:v>
                </c:pt>
                <c:pt idx="89">
                  <c:v>1.8552396999999845</c:v>
                </c:pt>
                <c:pt idx="90">
                  <c:v>1.8476978499999999</c:v>
                </c:pt>
                <c:pt idx="91">
                  <c:v>1.85105005</c:v>
                </c:pt>
                <c:pt idx="92">
                  <c:v>1.8544015</c:v>
                </c:pt>
                <c:pt idx="93">
                  <c:v>1.8485364499999999</c:v>
                </c:pt>
                <c:pt idx="94">
                  <c:v>1.8527263999999883</c:v>
                </c:pt>
                <c:pt idx="95">
                  <c:v>1.8476986999999849</c:v>
                </c:pt>
                <c:pt idx="96">
                  <c:v>1.8493741999999938</c:v>
                </c:pt>
                <c:pt idx="97">
                  <c:v>1.8518878000000001</c:v>
                </c:pt>
                <c:pt idx="98">
                  <c:v>1.8485368499999999</c:v>
                </c:pt>
                <c:pt idx="99">
                  <c:v>1.8502123500000001</c:v>
                </c:pt>
                <c:pt idx="100">
                  <c:v>1.8493745999999998</c:v>
                </c:pt>
                <c:pt idx="101">
                  <c:v>1.8485364499999999</c:v>
                </c:pt>
                <c:pt idx="102">
                  <c:v>1.8502119000000001</c:v>
                </c:pt>
                <c:pt idx="103">
                  <c:v>1.8468601</c:v>
                </c:pt>
                <c:pt idx="104">
                  <c:v>1.85105005</c:v>
                </c:pt>
                <c:pt idx="105">
                  <c:v>1.8527255499999999</c:v>
                </c:pt>
                <c:pt idx="106">
                  <c:v>1.8510496499999998</c:v>
                </c:pt>
                <c:pt idx="107">
                  <c:v>1.8468601</c:v>
                </c:pt>
                <c:pt idx="108">
                  <c:v>1.8468597</c:v>
                </c:pt>
                <c:pt idx="109">
                  <c:v>1.8493741999999938</c:v>
                </c:pt>
                <c:pt idx="110">
                  <c:v>1.8502119000000001</c:v>
                </c:pt>
                <c:pt idx="111">
                  <c:v>1.84853555</c:v>
                </c:pt>
                <c:pt idx="112">
                  <c:v>1.8518878000000001</c:v>
                </c:pt>
                <c:pt idx="113">
                  <c:v>1.8510496499999998</c:v>
                </c:pt>
                <c:pt idx="114">
                  <c:v>1.8510504999999999</c:v>
                </c:pt>
                <c:pt idx="115">
                  <c:v>1.8493741999999938</c:v>
                </c:pt>
                <c:pt idx="116">
                  <c:v>1.8493732999999883</c:v>
                </c:pt>
                <c:pt idx="117">
                  <c:v>1.8493741999999938</c:v>
                </c:pt>
                <c:pt idx="118">
                  <c:v>1.8485368499999999</c:v>
                </c:pt>
                <c:pt idx="119">
                  <c:v>1.8502114999999999</c:v>
                </c:pt>
                <c:pt idx="120">
                  <c:v>1.8502119000000001</c:v>
                </c:pt>
                <c:pt idx="121">
                  <c:v>1.8518878000000001</c:v>
                </c:pt>
                <c:pt idx="122">
                  <c:v>1.85272595</c:v>
                </c:pt>
                <c:pt idx="123">
                  <c:v>1.85272595</c:v>
                </c:pt>
                <c:pt idx="124">
                  <c:v>1.8518886999999895</c:v>
                </c:pt>
                <c:pt idx="125">
                  <c:v>1.8518878000000001</c:v>
                </c:pt>
                <c:pt idx="126">
                  <c:v>1.8544015</c:v>
                </c:pt>
                <c:pt idx="127">
                  <c:v>1.8502119000000001</c:v>
                </c:pt>
                <c:pt idx="128">
                  <c:v>1.8518878000000001</c:v>
                </c:pt>
                <c:pt idx="129">
                  <c:v>1.85021105</c:v>
                </c:pt>
                <c:pt idx="130">
                  <c:v>1.85272595</c:v>
                </c:pt>
                <c:pt idx="131">
                  <c:v>1.8493737499999998</c:v>
                </c:pt>
                <c:pt idx="132">
                  <c:v>1.8552391999999998</c:v>
                </c:pt>
                <c:pt idx="133">
                  <c:v>1.8544019</c:v>
                </c:pt>
                <c:pt idx="134">
                  <c:v>1.8510492499999998</c:v>
                </c:pt>
                <c:pt idx="135">
                  <c:v>1.85105005</c:v>
                </c:pt>
                <c:pt idx="136">
                  <c:v>1.85272595</c:v>
                </c:pt>
                <c:pt idx="137">
                  <c:v>1.8510504999999999</c:v>
                </c:pt>
                <c:pt idx="138">
                  <c:v>1.8485364499999999</c:v>
                </c:pt>
                <c:pt idx="139">
                  <c:v>1.8552401000000001</c:v>
                </c:pt>
                <c:pt idx="140">
                  <c:v>1.8502127500000001</c:v>
                </c:pt>
                <c:pt idx="141">
                  <c:v>1.8518878000000001</c:v>
                </c:pt>
                <c:pt idx="142">
                  <c:v>1.8527251999999998</c:v>
                </c:pt>
                <c:pt idx="143">
                  <c:v>1.8552388499999999</c:v>
                </c:pt>
                <c:pt idx="144">
                  <c:v>1.8552391999999998</c:v>
                </c:pt>
                <c:pt idx="145">
                  <c:v>1.8527269</c:v>
                </c:pt>
                <c:pt idx="146">
                  <c:v>1.8552401000000001</c:v>
                </c:pt>
                <c:pt idx="147">
                  <c:v>1.8502119000000001</c:v>
                </c:pt>
                <c:pt idx="148">
                  <c:v>1.8560782</c:v>
                </c:pt>
                <c:pt idx="149">
                  <c:v>1.85105005</c:v>
                </c:pt>
                <c:pt idx="150">
                  <c:v>1.8476982999999843</c:v>
                </c:pt>
                <c:pt idx="151">
                  <c:v>1.8518881999999999</c:v>
                </c:pt>
                <c:pt idx="152">
                  <c:v>1.8493741999999938</c:v>
                </c:pt>
                <c:pt idx="153">
                  <c:v>1.8552396999999845</c:v>
                </c:pt>
                <c:pt idx="154">
                  <c:v>1.8493741999999938</c:v>
                </c:pt>
                <c:pt idx="155">
                  <c:v>1.8535641499999918</c:v>
                </c:pt>
                <c:pt idx="156">
                  <c:v>1.8527251999999998</c:v>
                </c:pt>
                <c:pt idx="157">
                  <c:v>1.8518878000000001</c:v>
                </c:pt>
                <c:pt idx="158">
                  <c:v>1.8518881999999999</c:v>
                </c:pt>
                <c:pt idx="159">
                  <c:v>1.8510496499999998</c:v>
                </c:pt>
                <c:pt idx="160">
                  <c:v>1.8527255499999999</c:v>
                </c:pt>
                <c:pt idx="161">
                  <c:v>1.8502119000000001</c:v>
                </c:pt>
                <c:pt idx="162">
                  <c:v>1.8518873999999999</c:v>
                </c:pt>
                <c:pt idx="163">
                  <c:v>1.8518873999999999</c:v>
                </c:pt>
                <c:pt idx="164">
                  <c:v>1.8493741999999938</c:v>
                </c:pt>
                <c:pt idx="165">
                  <c:v>1.8544007</c:v>
                </c:pt>
                <c:pt idx="166">
                  <c:v>1.8518881999999999</c:v>
                </c:pt>
                <c:pt idx="167">
                  <c:v>1.84434605</c:v>
                </c:pt>
                <c:pt idx="168">
                  <c:v>1.8510492499999998</c:v>
                </c:pt>
                <c:pt idx="169">
                  <c:v>1.8518881999999999</c:v>
                </c:pt>
                <c:pt idx="170">
                  <c:v>1.8476982999999843</c:v>
                </c:pt>
                <c:pt idx="171">
                  <c:v>1.8493750000000002</c:v>
                </c:pt>
                <c:pt idx="172">
                  <c:v>1.8552391999999998</c:v>
                </c:pt>
                <c:pt idx="173">
                  <c:v>1.8518881999999999</c:v>
                </c:pt>
                <c:pt idx="174">
                  <c:v>1.8493732999999883</c:v>
                </c:pt>
                <c:pt idx="175">
                  <c:v>1.8510496499999998</c:v>
                </c:pt>
                <c:pt idx="176">
                  <c:v>1.8518878000000001</c:v>
                </c:pt>
                <c:pt idx="177">
                  <c:v>1.8535633499999895</c:v>
                </c:pt>
                <c:pt idx="178">
                  <c:v>1.8527255499999999</c:v>
                </c:pt>
                <c:pt idx="179">
                  <c:v>1.8502119000000001</c:v>
                </c:pt>
                <c:pt idx="180">
                  <c:v>1.8510496499999998</c:v>
                </c:pt>
                <c:pt idx="181">
                  <c:v>1.8552396999999845</c:v>
                </c:pt>
                <c:pt idx="182">
                  <c:v>1.8518873999999999</c:v>
                </c:pt>
                <c:pt idx="183">
                  <c:v>1.8518881999999999</c:v>
                </c:pt>
                <c:pt idx="184">
                  <c:v>1.85105005</c:v>
                </c:pt>
                <c:pt idx="185">
                  <c:v>1.8502123500000001</c:v>
                </c:pt>
                <c:pt idx="186">
                  <c:v>1.84853555</c:v>
                </c:pt>
                <c:pt idx="187">
                  <c:v>1.85272595</c:v>
                </c:pt>
                <c:pt idx="188">
                  <c:v>1.8552391999999998</c:v>
                </c:pt>
                <c:pt idx="189">
                  <c:v>1.8510496499999998</c:v>
                </c:pt>
                <c:pt idx="190">
                  <c:v>1.8552396999999845</c:v>
                </c:pt>
                <c:pt idx="191">
                  <c:v>1.8518878000000001</c:v>
                </c:pt>
                <c:pt idx="192">
                  <c:v>1.8510496499999998</c:v>
                </c:pt>
                <c:pt idx="193">
                  <c:v>1.8535636999999849</c:v>
                </c:pt>
                <c:pt idx="194">
                  <c:v>1.8502119000000001</c:v>
                </c:pt>
                <c:pt idx="195">
                  <c:v>1.8510496499999998</c:v>
                </c:pt>
                <c:pt idx="196">
                  <c:v>1.85272595</c:v>
                </c:pt>
                <c:pt idx="197">
                  <c:v>1.85440235</c:v>
                </c:pt>
                <c:pt idx="198">
                  <c:v>1.8502114999999999</c:v>
                </c:pt>
                <c:pt idx="199">
                  <c:v>1.84853555</c:v>
                </c:pt>
                <c:pt idx="200">
                  <c:v>1.8510496499999998</c:v>
                </c:pt>
                <c:pt idx="201">
                  <c:v>1.85188705</c:v>
                </c:pt>
                <c:pt idx="202">
                  <c:v>1.85105005</c:v>
                </c:pt>
                <c:pt idx="203">
                  <c:v>1.8544010499999999</c:v>
                </c:pt>
                <c:pt idx="204">
                  <c:v>1.85104885</c:v>
                </c:pt>
                <c:pt idx="205">
                  <c:v>1.8535633499999895</c:v>
                </c:pt>
                <c:pt idx="206">
                  <c:v>1.8502123500000001</c:v>
                </c:pt>
                <c:pt idx="207">
                  <c:v>1.8544015</c:v>
                </c:pt>
                <c:pt idx="208">
                  <c:v>1.85105005</c:v>
                </c:pt>
                <c:pt idx="209">
                  <c:v>1.8535636999999849</c:v>
                </c:pt>
                <c:pt idx="210">
                  <c:v>1.8518886999999895</c:v>
                </c:pt>
                <c:pt idx="211">
                  <c:v>1.8544015</c:v>
                </c:pt>
                <c:pt idx="212">
                  <c:v>1.8493737499999998</c:v>
                </c:pt>
                <c:pt idx="213">
                  <c:v>1.8527263999999883</c:v>
                </c:pt>
                <c:pt idx="214">
                  <c:v>1.8535636999999849</c:v>
                </c:pt>
                <c:pt idx="215">
                  <c:v>1.8518873999999999</c:v>
                </c:pt>
                <c:pt idx="216">
                  <c:v>1.8493745999999998</c:v>
                </c:pt>
                <c:pt idx="217">
                  <c:v>1.8518878000000001</c:v>
                </c:pt>
                <c:pt idx="218">
                  <c:v>1.8518881999999999</c:v>
                </c:pt>
                <c:pt idx="219">
                  <c:v>1.8518881999999999</c:v>
                </c:pt>
                <c:pt idx="220">
                  <c:v>1.8493737499999998</c:v>
                </c:pt>
                <c:pt idx="221">
                  <c:v>1.8510504999999999</c:v>
                </c:pt>
                <c:pt idx="222">
                  <c:v>1.8544015</c:v>
                </c:pt>
                <c:pt idx="223">
                  <c:v>1.85272595</c:v>
                </c:pt>
                <c:pt idx="224">
                  <c:v>1.8502123500000001</c:v>
                </c:pt>
                <c:pt idx="225">
                  <c:v>1.8476982999999843</c:v>
                </c:pt>
                <c:pt idx="226">
                  <c:v>1.8510496499999998</c:v>
                </c:pt>
                <c:pt idx="227">
                  <c:v>1.8527255499999999</c:v>
                </c:pt>
                <c:pt idx="228">
                  <c:v>1.84853555</c:v>
                </c:pt>
                <c:pt idx="229">
                  <c:v>1.85272595</c:v>
                </c:pt>
                <c:pt idx="230">
                  <c:v>1.8510492499999998</c:v>
                </c:pt>
                <c:pt idx="231">
                  <c:v>1.8493741999999938</c:v>
                </c:pt>
                <c:pt idx="232">
                  <c:v>1.8493741999999938</c:v>
                </c:pt>
                <c:pt idx="233">
                  <c:v>1.8535636999999849</c:v>
                </c:pt>
                <c:pt idx="234">
                  <c:v>1.8493745999999998</c:v>
                </c:pt>
                <c:pt idx="235">
                  <c:v>1.8518881999999999</c:v>
                </c:pt>
                <c:pt idx="236">
                  <c:v>1.8535633499999895</c:v>
                </c:pt>
                <c:pt idx="237">
                  <c:v>1.8502119000000001</c:v>
                </c:pt>
                <c:pt idx="238">
                  <c:v>1.8544015</c:v>
                </c:pt>
                <c:pt idx="239">
                  <c:v>1.85105005</c:v>
                </c:pt>
                <c:pt idx="240">
                  <c:v>1.84853555</c:v>
                </c:pt>
                <c:pt idx="241">
                  <c:v>1.8493741999999938</c:v>
                </c:pt>
                <c:pt idx="242">
                  <c:v>1.8502123500000001</c:v>
                </c:pt>
                <c:pt idx="243">
                  <c:v>1.8493741999999938</c:v>
                </c:pt>
                <c:pt idx="244">
                  <c:v>1.8476973999999895</c:v>
                </c:pt>
                <c:pt idx="245">
                  <c:v>1.8535636999999849</c:v>
                </c:pt>
                <c:pt idx="246">
                  <c:v>1.8502114999999999</c:v>
                </c:pt>
                <c:pt idx="247">
                  <c:v>1.8510496499999998</c:v>
                </c:pt>
                <c:pt idx="248">
                  <c:v>1.8535633499999895</c:v>
                </c:pt>
                <c:pt idx="249">
                  <c:v>1.8493737499999998</c:v>
                </c:pt>
                <c:pt idx="250">
                  <c:v>1.8518878000000001</c:v>
                </c:pt>
                <c:pt idx="251">
                  <c:v>1.85272595</c:v>
                </c:pt>
                <c:pt idx="252">
                  <c:v>1.8510496499999998</c:v>
                </c:pt>
                <c:pt idx="253">
                  <c:v>1.8518878000000001</c:v>
                </c:pt>
                <c:pt idx="254">
                  <c:v>1.8502123500000001</c:v>
                </c:pt>
                <c:pt idx="255">
                  <c:v>1.8518873999999999</c:v>
                </c:pt>
                <c:pt idx="256">
                  <c:v>1.85272595</c:v>
                </c:pt>
                <c:pt idx="257">
                  <c:v>1.8535636999999849</c:v>
                </c:pt>
                <c:pt idx="258">
                  <c:v>1.8493745999999998</c:v>
                </c:pt>
                <c:pt idx="259">
                  <c:v>1.8493741999999938</c:v>
                </c:pt>
                <c:pt idx="260">
                  <c:v>1.85272595</c:v>
                </c:pt>
                <c:pt idx="261">
                  <c:v>1.8502114999999999</c:v>
                </c:pt>
                <c:pt idx="262">
                  <c:v>1.8535636999999849</c:v>
                </c:pt>
                <c:pt idx="263">
                  <c:v>1.8510496499999998</c:v>
                </c:pt>
                <c:pt idx="264">
                  <c:v>1.8502119000000001</c:v>
                </c:pt>
                <c:pt idx="265">
                  <c:v>1.8510492499999998</c:v>
                </c:pt>
                <c:pt idx="266">
                  <c:v>1.8510496499999998</c:v>
                </c:pt>
                <c:pt idx="267">
                  <c:v>1.8510496499999998</c:v>
                </c:pt>
                <c:pt idx="268">
                  <c:v>1.8535641499999918</c:v>
                </c:pt>
                <c:pt idx="269">
                  <c:v>1.8502114999999999</c:v>
                </c:pt>
                <c:pt idx="270">
                  <c:v>1.8527255499999999</c:v>
                </c:pt>
                <c:pt idx="271">
                  <c:v>1.8476982999999843</c:v>
                </c:pt>
                <c:pt idx="272">
                  <c:v>1.8510496499999998</c:v>
                </c:pt>
                <c:pt idx="273">
                  <c:v>1.8535636999999849</c:v>
                </c:pt>
                <c:pt idx="274">
                  <c:v>1.8518881999999999</c:v>
                </c:pt>
                <c:pt idx="275">
                  <c:v>1.8476978499999999</c:v>
                </c:pt>
                <c:pt idx="276">
                  <c:v>1.847696999999989</c:v>
                </c:pt>
                <c:pt idx="277">
                  <c:v>1.8510504999999999</c:v>
                </c:pt>
                <c:pt idx="278">
                  <c:v>1.8510496499999998</c:v>
                </c:pt>
                <c:pt idx="279">
                  <c:v>1.8493732999999883</c:v>
                </c:pt>
                <c:pt idx="280">
                  <c:v>1.8518873999999999</c:v>
                </c:pt>
                <c:pt idx="281">
                  <c:v>1.8518878000000001</c:v>
                </c:pt>
                <c:pt idx="282">
                  <c:v>1.8527251999999998</c:v>
                </c:pt>
                <c:pt idx="283">
                  <c:v>1.8518873999999999</c:v>
                </c:pt>
                <c:pt idx="284">
                  <c:v>1.8560774000000115</c:v>
                </c:pt>
                <c:pt idx="285">
                  <c:v>1.8502123500000001</c:v>
                </c:pt>
                <c:pt idx="286">
                  <c:v>1.8527255499999999</c:v>
                </c:pt>
                <c:pt idx="287">
                  <c:v>1.85272595</c:v>
                </c:pt>
                <c:pt idx="288">
                  <c:v>1.8535636999999849</c:v>
                </c:pt>
                <c:pt idx="289">
                  <c:v>1.8510504999999999</c:v>
                </c:pt>
                <c:pt idx="290">
                  <c:v>1.8510504999999999</c:v>
                </c:pt>
                <c:pt idx="291">
                  <c:v>1.8527255499999999</c:v>
                </c:pt>
                <c:pt idx="292">
                  <c:v>1.85272595</c:v>
                </c:pt>
                <c:pt idx="293">
                  <c:v>1.8502123500000001</c:v>
                </c:pt>
                <c:pt idx="294">
                  <c:v>1.8518881999999999</c:v>
                </c:pt>
                <c:pt idx="295">
                  <c:v>1.8518881999999999</c:v>
                </c:pt>
                <c:pt idx="296">
                  <c:v>1.8535633499999895</c:v>
                </c:pt>
                <c:pt idx="297">
                  <c:v>1.8527251999999998</c:v>
                </c:pt>
                <c:pt idx="298">
                  <c:v>1.8527269</c:v>
                </c:pt>
                <c:pt idx="299">
                  <c:v>1.8552388499999999</c:v>
                </c:pt>
                <c:pt idx="300">
                  <c:v>1.85272595</c:v>
                </c:pt>
                <c:pt idx="301">
                  <c:v>1.8535636999999849</c:v>
                </c:pt>
                <c:pt idx="302">
                  <c:v>1.8518873999999999</c:v>
                </c:pt>
                <c:pt idx="303">
                  <c:v>1.8502114999999999</c:v>
                </c:pt>
                <c:pt idx="304">
                  <c:v>1.8493745999999998</c:v>
                </c:pt>
                <c:pt idx="305">
                  <c:v>1.8544015</c:v>
                </c:pt>
                <c:pt idx="306">
                  <c:v>1.85272595</c:v>
                </c:pt>
                <c:pt idx="307">
                  <c:v>1.8518873999999999</c:v>
                </c:pt>
                <c:pt idx="308">
                  <c:v>1.8493737499999998</c:v>
                </c:pt>
                <c:pt idx="309">
                  <c:v>1.8544015</c:v>
                </c:pt>
                <c:pt idx="310">
                  <c:v>1.8544015</c:v>
                </c:pt>
                <c:pt idx="311">
                  <c:v>1.8535636999999849</c:v>
                </c:pt>
                <c:pt idx="312">
                  <c:v>1.8544015</c:v>
                </c:pt>
                <c:pt idx="313">
                  <c:v>1.85272595</c:v>
                </c:pt>
                <c:pt idx="314">
                  <c:v>1.8493741999999938</c:v>
                </c:pt>
                <c:pt idx="315">
                  <c:v>1.8535645999999883</c:v>
                </c:pt>
                <c:pt idx="316">
                  <c:v>1.8493741999999938</c:v>
                </c:pt>
                <c:pt idx="317">
                  <c:v>1.8518878000000001</c:v>
                </c:pt>
                <c:pt idx="318">
                  <c:v>1.8510496499999998</c:v>
                </c:pt>
                <c:pt idx="319">
                  <c:v>1.8502119000000001</c:v>
                </c:pt>
                <c:pt idx="320">
                  <c:v>1.8527255499999999</c:v>
                </c:pt>
                <c:pt idx="321">
                  <c:v>1.85272595</c:v>
                </c:pt>
                <c:pt idx="322">
                  <c:v>1.8510496499999998</c:v>
                </c:pt>
                <c:pt idx="323">
                  <c:v>1.8518881999999999</c:v>
                </c:pt>
                <c:pt idx="324">
                  <c:v>1.8493737499999998</c:v>
                </c:pt>
                <c:pt idx="325">
                  <c:v>1.8510504999999999</c:v>
                </c:pt>
                <c:pt idx="326">
                  <c:v>1.8493741999999938</c:v>
                </c:pt>
                <c:pt idx="327">
                  <c:v>1.8510492499999998</c:v>
                </c:pt>
                <c:pt idx="328">
                  <c:v>1.8493737499999998</c:v>
                </c:pt>
                <c:pt idx="329">
                  <c:v>1.8518878000000001</c:v>
                </c:pt>
                <c:pt idx="330">
                  <c:v>1.8552396999999845</c:v>
                </c:pt>
                <c:pt idx="331">
                  <c:v>1.8544010499999999</c:v>
                </c:pt>
                <c:pt idx="332">
                  <c:v>1.8527247499999886</c:v>
                </c:pt>
                <c:pt idx="333">
                  <c:v>1.8510496499999998</c:v>
                </c:pt>
                <c:pt idx="334">
                  <c:v>1.8476978499999999</c:v>
                </c:pt>
                <c:pt idx="335">
                  <c:v>1.8510504999999999</c:v>
                </c:pt>
                <c:pt idx="336">
                  <c:v>1.8510504999999999</c:v>
                </c:pt>
                <c:pt idx="337">
                  <c:v>1.8518878000000001</c:v>
                </c:pt>
                <c:pt idx="338">
                  <c:v>1.8493741999999938</c:v>
                </c:pt>
                <c:pt idx="339">
                  <c:v>1.8544019</c:v>
                </c:pt>
                <c:pt idx="340">
                  <c:v>1.8502127500000001</c:v>
                </c:pt>
                <c:pt idx="341">
                  <c:v>1.8527255499999999</c:v>
                </c:pt>
                <c:pt idx="342">
                  <c:v>1.8502119000000001</c:v>
                </c:pt>
                <c:pt idx="343">
                  <c:v>1.8535636999999849</c:v>
                </c:pt>
                <c:pt idx="344">
                  <c:v>1.8502123500000001</c:v>
                </c:pt>
                <c:pt idx="345">
                  <c:v>1.8535641499999918</c:v>
                </c:pt>
                <c:pt idx="346">
                  <c:v>1.8502123500000001</c:v>
                </c:pt>
                <c:pt idx="347">
                  <c:v>1.8510509500000001</c:v>
                </c:pt>
                <c:pt idx="348">
                  <c:v>1.8502123500000001</c:v>
                </c:pt>
                <c:pt idx="349">
                  <c:v>1.8460219499999999</c:v>
                </c:pt>
                <c:pt idx="350">
                  <c:v>1.8493741999999938</c:v>
                </c:pt>
                <c:pt idx="351">
                  <c:v>1.8510504999999999</c:v>
                </c:pt>
                <c:pt idx="352">
                  <c:v>1.8535641499999918</c:v>
                </c:pt>
                <c:pt idx="353">
                  <c:v>1.8518878000000001</c:v>
                </c:pt>
                <c:pt idx="354">
                  <c:v>1.8493737499999998</c:v>
                </c:pt>
                <c:pt idx="355">
                  <c:v>1.8493741999999938</c:v>
                </c:pt>
                <c:pt idx="356">
                  <c:v>1.8502119000000001</c:v>
                </c:pt>
                <c:pt idx="357">
                  <c:v>1.8485364499999999</c:v>
                </c:pt>
                <c:pt idx="358">
                  <c:v>1.8502114999999999</c:v>
                </c:pt>
                <c:pt idx="359">
                  <c:v>1.8493737499999998</c:v>
                </c:pt>
                <c:pt idx="360">
                  <c:v>1.8527251999999998</c:v>
                </c:pt>
                <c:pt idx="361">
                  <c:v>1.8535641499999918</c:v>
                </c:pt>
                <c:pt idx="362">
                  <c:v>1.8502123500000001</c:v>
                </c:pt>
                <c:pt idx="363">
                  <c:v>1.8502119000000001</c:v>
                </c:pt>
                <c:pt idx="364">
                  <c:v>1.8502119000000001</c:v>
                </c:pt>
                <c:pt idx="365">
                  <c:v>1.8485360499999999</c:v>
                </c:pt>
                <c:pt idx="366">
                  <c:v>1.8476978499999999</c:v>
                </c:pt>
                <c:pt idx="367">
                  <c:v>1.8535641499999918</c:v>
                </c:pt>
                <c:pt idx="368">
                  <c:v>1.8485364499999999</c:v>
                </c:pt>
                <c:pt idx="369">
                  <c:v>1.8468605500000002</c:v>
                </c:pt>
                <c:pt idx="370">
                  <c:v>1.8518881999999999</c:v>
                </c:pt>
                <c:pt idx="371">
                  <c:v>1.8493737499999998</c:v>
                </c:pt>
                <c:pt idx="372">
                  <c:v>1.8502114999999999</c:v>
                </c:pt>
                <c:pt idx="373">
                  <c:v>1.8493741999999938</c:v>
                </c:pt>
                <c:pt idx="374">
                  <c:v>1.8460219499999999</c:v>
                </c:pt>
                <c:pt idx="375">
                  <c:v>1.85105005</c:v>
                </c:pt>
                <c:pt idx="376">
                  <c:v>1.8502123500000001</c:v>
                </c:pt>
                <c:pt idx="377">
                  <c:v>1.85105005</c:v>
                </c:pt>
                <c:pt idx="378">
                  <c:v>1.8493741999999938</c:v>
                </c:pt>
                <c:pt idx="379">
                  <c:v>1.8502119000000001</c:v>
                </c:pt>
                <c:pt idx="380">
                  <c:v>1.85272595</c:v>
                </c:pt>
                <c:pt idx="381">
                  <c:v>1.8502119000000001</c:v>
                </c:pt>
                <c:pt idx="382">
                  <c:v>1.8493741999999938</c:v>
                </c:pt>
                <c:pt idx="383">
                  <c:v>1.8485364499999999</c:v>
                </c:pt>
                <c:pt idx="384">
                  <c:v>1.8510504999999999</c:v>
                </c:pt>
                <c:pt idx="385">
                  <c:v>1.8460223499999999</c:v>
                </c:pt>
                <c:pt idx="386">
                  <c:v>1.8485360499999999</c:v>
                </c:pt>
                <c:pt idx="387">
                  <c:v>1.8493732999999883</c:v>
                </c:pt>
                <c:pt idx="388">
                  <c:v>1.8493737499999998</c:v>
                </c:pt>
                <c:pt idx="389">
                  <c:v>1.8502123500000001</c:v>
                </c:pt>
                <c:pt idx="390">
                  <c:v>1.8485360499999999</c:v>
                </c:pt>
                <c:pt idx="391">
                  <c:v>1.8502114999999999</c:v>
                </c:pt>
                <c:pt idx="392">
                  <c:v>1.8476982999999843</c:v>
                </c:pt>
                <c:pt idx="393">
                  <c:v>1.8535641499999918</c:v>
                </c:pt>
                <c:pt idx="394">
                  <c:v>1.8476982999999843</c:v>
                </c:pt>
                <c:pt idx="395">
                  <c:v>1.8493741999999938</c:v>
                </c:pt>
                <c:pt idx="396">
                  <c:v>1.8510496499999998</c:v>
                </c:pt>
                <c:pt idx="397">
                  <c:v>1.8476990999999845</c:v>
                </c:pt>
                <c:pt idx="398">
                  <c:v>1.8518886999999895</c:v>
                </c:pt>
                <c:pt idx="399">
                  <c:v>1.8510504999999999</c:v>
                </c:pt>
                <c:pt idx="400">
                  <c:v>1.8485360499999999</c:v>
                </c:pt>
                <c:pt idx="401">
                  <c:v>1.8502127500000001</c:v>
                </c:pt>
                <c:pt idx="402">
                  <c:v>1.8476986999999849</c:v>
                </c:pt>
                <c:pt idx="403">
                  <c:v>1.8493737499999998</c:v>
                </c:pt>
                <c:pt idx="404">
                  <c:v>1.8502123500000001</c:v>
                </c:pt>
                <c:pt idx="405">
                  <c:v>1.8502119000000001</c:v>
                </c:pt>
                <c:pt idx="406">
                  <c:v>1.8502119000000001</c:v>
                </c:pt>
                <c:pt idx="407">
                  <c:v>1.8485360499999999</c:v>
                </c:pt>
                <c:pt idx="408">
                  <c:v>1.8476978499999999</c:v>
                </c:pt>
                <c:pt idx="409">
                  <c:v>1.8502114999999999</c:v>
                </c:pt>
                <c:pt idx="410">
                  <c:v>1.8518878000000001</c:v>
                </c:pt>
                <c:pt idx="411">
                  <c:v>1.8468605500000002</c:v>
                </c:pt>
                <c:pt idx="412">
                  <c:v>1.8502123500000001</c:v>
                </c:pt>
                <c:pt idx="413">
                  <c:v>1.8493741999999938</c:v>
                </c:pt>
                <c:pt idx="414">
                  <c:v>1.8493741999999938</c:v>
                </c:pt>
                <c:pt idx="415">
                  <c:v>1.8502123500000001</c:v>
                </c:pt>
                <c:pt idx="416">
                  <c:v>1.8485360499999999</c:v>
                </c:pt>
                <c:pt idx="417">
                  <c:v>1.8510492499999998</c:v>
                </c:pt>
                <c:pt idx="418">
                  <c:v>1.8518881999999999</c:v>
                </c:pt>
                <c:pt idx="419">
                  <c:v>1.8485364499999999</c:v>
                </c:pt>
                <c:pt idx="420">
                  <c:v>1.8510504999999999</c:v>
                </c:pt>
                <c:pt idx="421">
                  <c:v>1.8493750000000002</c:v>
                </c:pt>
                <c:pt idx="422">
                  <c:v>1.8518878000000001</c:v>
                </c:pt>
                <c:pt idx="423">
                  <c:v>1.8493741999999938</c:v>
                </c:pt>
                <c:pt idx="424">
                  <c:v>1.8485364499999999</c:v>
                </c:pt>
                <c:pt idx="425">
                  <c:v>1.8518878000000001</c:v>
                </c:pt>
                <c:pt idx="426">
                  <c:v>1.8518878000000001</c:v>
                </c:pt>
                <c:pt idx="427">
                  <c:v>1.8493741999999938</c:v>
                </c:pt>
                <c:pt idx="428">
                  <c:v>1.8485368499999999</c:v>
                </c:pt>
                <c:pt idx="429">
                  <c:v>1.8493750000000002</c:v>
                </c:pt>
                <c:pt idx="430">
                  <c:v>1.8502127500000001</c:v>
                </c:pt>
                <c:pt idx="431">
                  <c:v>1.8518891499999999</c:v>
                </c:pt>
                <c:pt idx="432">
                  <c:v>1.8527263999999883</c:v>
                </c:pt>
                <c:pt idx="433">
                  <c:v>1.85105005</c:v>
                </c:pt>
                <c:pt idx="434">
                  <c:v>1.8493737499999998</c:v>
                </c:pt>
                <c:pt idx="435">
                  <c:v>1.8502123500000001</c:v>
                </c:pt>
                <c:pt idx="436">
                  <c:v>1.8502119000000001</c:v>
                </c:pt>
                <c:pt idx="437">
                  <c:v>1.8502123500000001</c:v>
                </c:pt>
                <c:pt idx="438">
                  <c:v>1.8493741999999938</c:v>
                </c:pt>
                <c:pt idx="439">
                  <c:v>1.8527255499999999</c:v>
                </c:pt>
                <c:pt idx="440">
                  <c:v>1.85272595</c:v>
                </c:pt>
                <c:pt idx="441">
                  <c:v>1.8518881999999999</c:v>
                </c:pt>
                <c:pt idx="442">
                  <c:v>1.8518886999999895</c:v>
                </c:pt>
                <c:pt idx="443">
                  <c:v>1.8527263999999883</c:v>
                </c:pt>
                <c:pt idx="444">
                  <c:v>1.8476978499999999</c:v>
                </c:pt>
                <c:pt idx="445">
                  <c:v>1.85272595</c:v>
                </c:pt>
                <c:pt idx="446">
                  <c:v>1.8510504999999999</c:v>
                </c:pt>
                <c:pt idx="447">
                  <c:v>1.85105005</c:v>
                </c:pt>
                <c:pt idx="448">
                  <c:v>1.8527272499999998</c:v>
                </c:pt>
                <c:pt idx="449">
                  <c:v>1.8518886999999895</c:v>
                </c:pt>
                <c:pt idx="450">
                  <c:v>1.8518881999999999</c:v>
                </c:pt>
                <c:pt idx="451">
                  <c:v>1.85272595</c:v>
                </c:pt>
                <c:pt idx="452">
                  <c:v>1.85272595</c:v>
                </c:pt>
                <c:pt idx="453">
                  <c:v>1.8493750000000002</c:v>
                </c:pt>
                <c:pt idx="454">
                  <c:v>1.8502127500000001</c:v>
                </c:pt>
                <c:pt idx="455">
                  <c:v>1.8518873999999999</c:v>
                </c:pt>
                <c:pt idx="456">
                  <c:v>1.8518881999999999</c:v>
                </c:pt>
                <c:pt idx="457">
                  <c:v>1.8510509500000001</c:v>
                </c:pt>
                <c:pt idx="458">
                  <c:v>1.8485368499999999</c:v>
                </c:pt>
                <c:pt idx="459">
                  <c:v>1.85272595</c:v>
                </c:pt>
                <c:pt idx="460">
                  <c:v>1.8476986999999849</c:v>
                </c:pt>
                <c:pt idx="461">
                  <c:v>1.8527263999999883</c:v>
                </c:pt>
                <c:pt idx="462">
                  <c:v>1.8510504999999999</c:v>
                </c:pt>
                <c:pt idx="463">
                  <c:v>1.85272595</c:v>
                </c:pt>
                <c:pt idx="464">
                  <c:v>1.8502123500000001</c:v>
                </c:pt>
                <c:pt idx="465">
                  <c:v>1.8485360499999999</c:v>
                </c:pt>
                <c:pt idx="466">
                  <c:v>1.8502123500000001</c:v>
                </c:pt>
                <c:pt idx="467">
                  <c:v>1.8518886999999895</c:v>
                </c:pt>
                <c:pt idx="468">
                  <c:v>1.8518881999999999</c:v>
                </c:pt>
                <c:pt idx="469">
                  <c:v>1.8502123500000001</c:v>
                </c:pt>
                <c:pt idx="470">
                  <c:v>1.8485364499999999</c:v>
                </c:pt>
                <c:pt idx="471">
                  <c:v>1.85105005</c:v>
                </c:pt>
                <c:pt idx="472">
                  <c:v>1.8510492499999998</c:v>
                </c:pt>
                <c:pt idx="473">
                  <c:v>1.8502119000000001</c:v>
                </c:pt>
                <c:pt idx="474">
                  <c:v>1.8493741999999938</c:v>
                </c:pt>
                <c:pt idx="475">
                  <c:v>1.8510509500000001</c:v>
                </c:pt>
                <c:pt idx="476">
                  <c:v>1.85105005</c:v>
                </c:pt>
                <c:pt idx="477">
                  <c:v>1.8502114999999999</c:v>
                </c:pt>
                <c:pt idx="478">
                  <c:v>1.8510504999999999</c:v>
                </c:pt>
                <c:pt idx="479">
                  <c:v>1.8468601</c:v>
                </c:pt>
                <c:pt idx="480">
                  <c:v>1.85105005</c:v>
                </c:pt>
                <c:pt idx="481">
                  <c:v>1.84853555</c:v>
                </c:pt>
                <c:pt idx="482">
                  <c:v>1.8502123500000001</c:v>
                </c:pt>
                <c:pt idx="483">
                  <c:v>1.8510509500000001</c:v>
                </c:pt>
                <c:pt idx="484">
                  <c:v>1.85105005</c:v>
                </c:pt>
                <c:pt idx="485">
                  <c:v>1.8485360499999999</c:v>
                </c:pt>
                <c:pt idx="486">
                  <c:v>1.84853555</c:v>
                </c:pt>
                <c:pt idx="487">
                  <c:v>1.8476978499999999</c:v>
                </c:pt>
                <c:pt idx="488">
                  <c:v>1.8485360499999999</c:v>
                </c:pt>
                <c:pt idx="489">
                  <c:v>1.8493737499999998</c:v>
                </c:pt>
                <c:pt idx="490">
                  <c:v>1.8502123500000001</c:v>
                </c:pt>
                <c:pt idx="491">
                  <c:v>1.85440235</c:v>
                </c:pt>
                <c:pt idx="492">
                  <c:v>1.8518881999999999</c:v>
                </c:pt>
                <c:pt idx="493">
                  <c:v>1.8485368499999999</c:v>
                </c:pt>
                <c:pt idx="494">
                  <c:v>1.8510496499999998</c:v>
                </c:pt>
                <c:pt idx="495">
                  <c:v>1.8535636999999849</c:v>
                </c:pt>
                <c:pt idx="496">
                  <c:v>1.8510492499999998</c:v>
                </c:pt>
                <c:pt idx="497">
                  <c:v>1.8493737499999998</c:v>
                </c:pt>
                <c:pt idx="498">
                  <c:v>1.8527269</c:v>
                </c:pt>
                <c:pt idx="499">
                  <c:v>1.8518873999999999</c:v>
                </c:pt>
                <c:pt idx="500">
                  <c:v>1.8502119000000001</c:v>
                </c:pt>
                <c:pt idx="501">
                  <c:v>1.8485360499999999</c:v>
                </c:pt>
                <c:pt idx="502">
                  <c:v>1.8493741999999938</c:v>
                </c:pt>
                <c:pt idx="503">
                  <c:v>1.8476978499999999</c:v>
                </c:pt>
                <c:pt idx="504">
                  <c:v>1.8485364499999999</c:v>
                </c:pt>
                <c:pt idx="505">
                  <c:v>1.8510504999999999</c:v>
                </c:pt>
                <c:pt idx="506">
                  <c:v>1.8510504999999999</c:v>
                </c:pt>
                <c:pt idx="507">
                  <c:v>1.8510496499999998</c:v>
                </c:pt>
                <c:pt idx="508">
                  <c:v>1.8527263999999883</c:v>
                </c:pt>
                <c:pt idx="509">
                  <c:v>1.8502114999999999</c:v>
                </c:pt>
                <c:pt idx="510">
                  <c:v>1.8493741999999938</c:v>
                </c:pt>
                <c:pt idx="511">
                  <c:v>1.8485360499999999</c:v>
                </c:pt>
                <c:pt idx="512">
                  <c:v>1.8502127500000001</c:v>
                </c:pt>
                <c:pt idx="513">
                  <c:v>1.8510492499999998</c:v>
                </c:pt>
                <c:pt idx="514">
                  <c:v>1.8527255499999999</c:v>
                </c:pt>
                <c:pt idx="515">
                  <c:v>1.8518881999999999</c:v>
                </c:pt>
                <c:pt idx="516">
                  <c:v>1.8502127500000001</c:v>
                </c:pt>
                <c:pt idx="517">
                  <c:v>1.84853555</c:v>
                </c:pt>
                <c:pt idx="518">
                  <c:v>1.8535636999999849</c:v>
                </c:pt>
                <c:pt idx="519">
                  <c:v>1.8502123500000001</c:v>
                </c:pt>
                <c:pt idx="520">
                  <c:v>1.8468597</c:v>
                </c:pt>
                <c:pt idx="521">
                  <c:v>1.8502119000000001</c:v>
                </c:pt>
                <c:pt idx="522">
                  <c:v>1.8476978499999999</c:v>
                </c:pt>
                <c:pt idx="523">
                  <c:v>1.8518881999999999</c:v>
                </c:pt>
                <c:pt idx="524">
                  <c:v>1.8476982999999843</c:v>
                </c:pt>
                <c:pt idx="525">
                  <c:v>1.8502119000000001</c:v>
                </c:pt>
                <c:pt idx="526">
                  <c:v>1.8502119000000001</c:v>
                </c:pt>
                <c:pt idx="527">
                  <c:v>1.8518881999999999</c:v>
                </c:pt>
                <c:pt idx="528">
                  <c:v>1.8518873999999999</c:v>
                </c:pt>
                <c:pt idx="529">
                  <c:v>1.85105005</c:v>
                </c:pt>
                <c:pt idx="530">
                  <c:v>1.8476978499999999</c:v>
                </c:pt>
                <c:pt idx="531">
                  <c:v>1.8510504999999999</c:v>
                </c:pt>
                <c:pt idx="532">
                  <c:v>1.8544015</c:v>
                </c:pt>
                <c:pt idx="533">
                  <c:v>1.8518873999999999</c:v>
                </c:pt>
                <c:pt idx="534">
                  <c:v>1.8510496499999998</c:v>
                </c:pt>
                <c:pt idx="535">
                  <c:v>1.8518881999999999</c:v>
                </c:pt>
                <c:pt idx="536">
                  <c:v>1.85272595</c:v>
                </c:pt>
                <c:pt idx="537">
                  <c:v>1.8518878000000001</c:v>
                </c:pt>
                <c:pt idx="538">
                  <c:v>1.85021105</c:v>
                </c:pt>
                <c:pt idx="539">
                  <c:v>1.8476982999999843</c:v>
                </c:pt>
                <c:pt idx="540">
                  <c:v>1.8493741999999938</c:v>
                </c:pt>
                <c:pt idx="541">
                  <c:v>1.8510496499999998</c:v>
                </c:pt>
                <c:pt idx="542">
                  <c:v>1.8544019</c:v>
                </c:pt>
                <c:pt idx="543">
                  <c:v>1.85272595</c:v>
                </c:pt>
                <c:pt idx="544">
                  <c:v>1.85105005</c:v>
                </c:pt>
                <c:pt idx="545">
                  <c:v>1.8502123500000001</c:v>
                </c:pt>
                <c:pt idx="546">
                  <c:v>1.8493745999999998</c:v>
                </c:pt>
                <c:pt idx="547">
                  <c:v>1.8502119000000001</c:v>
                </c:pt>
                <c:pt idx="548">
                  <c:v>1.84853555</c:v>
                </c:pt>
                <c:pt idx="549">
                  <c:v>1.85272595</c:v>
                </c:pt>
                <c:pt idx="550">
                  <c:v>1.8502123500000001</c:v>
                </c:pt>
                <c:pt idx="551">
                  <c:v>1.8510504999999999</c:v>
                </c:pt>
                <c:pt idx="552">
                  <c:v>1.8502119000000001</c:v>
                </c:pt>
                <c:pt idx="553">
                  <c:v>1.8485360499999999</c:v>
                </c:pt>
                <c:pt idx="554">
                  <c:v>1.8502114999999999</c:v>
                </c:pt>
                <c:pt idx="555">
                  <c:v>1.8502114999999999</c:v>
                </c:pt>
                <c:pt idx="556">
                  <c:v>1.8527255499999999</c:v>
                </c:pt>
                <c:pt idx="557">
                  <c:v>1.8510504999999999</c:v>
                </c:pt>
                <c:pt idx="558">
                  <c:v>1.8527263999999883</c:v>
                </c:pt>
                <c:pt idx="559">
                  <c:v>1.8510504999999999</c:v>
                </c:pt>
                <c:pt idx="560">
                  <c:v>1.8485364499999999</c:v>
                </c:pt>
                <c:pt idx="561">
                  <c:v>1.85105005</c:v>
                </c:pt>
                <c:pt idx="562">
                  <c:v>1.8476982999999843</c:v>
                </c:pt>
                <c:pt idx="563">
                  <c:v>1.8502123500000001</c:v>
                </c:pt>
                <c:pt idx="564">
                  <c:v>1.8493750000000002</c:v>
                </c:pt>
                <c:pt idx="565">
                  <c:v>1.8510504999999999</c:v>
                </c:pt>
                <c:pt idx="566">
                  <c:v>1.8502119000000001</c:v>
                </c:pt>
                <c:pt idx="567">
                  <c:v>1.8493732999999883</c:v>
                </c:pt>
                <c:pt idx="568">
                  <c:v>1.85105005</c:v>
                </c:pt>
                <c:pt idx="569">
                  <c:v>1.8493745999999998</c:v>
                </c:pt>
                <c:pt idx="570">
                  <c:v>1.8493737499999998</c:v>
                </c:pt>
                <c:pt idx="571">
                  <c:v>1.8510496499999998</c:v>
                </c:pt>
                <c:pt idx="572">
                  <c:v>1.8518878000000001</c:v>
                </c:pt>
                <c:pt idx="573">
                  <c:v>1.84853555</c:v>
                </c:pt>
                <c:pt idx="574">
                  <c:v>1.8485360499999999</c:v>
                </c:pt>
                <c:pt idx="575">
                  <c:v>1.8518881999999999</c:v>
                </c:pt>
                <c:pt idx="576">
                  <c:v>1.8518881999999999</c:v>
                </c:pt>
                <c:pt idx="577">
                  <c:v>1.8476982999999843</c:v>
                </c:pt>
                <c:pt idx="578">
                  <c:v>1.8502119000000001</c:v>
                </c:pt>
                <c:pt idx="579">
                  <c:v>1.8493745999999998</c:v>
                </c:pt>
                <c:pt idx="580">
                  <c:v>1.8493741999999938</c:v>
                </c:pt>
                <c:pt idx="581">
                  <c:v>1.8493741999999938</c:v>
                </c:pt>
                <c:pt idx="582">
                  <c:v>1.8460219499999999</c:v>
                </c:pt>
                <c:pt idx="583">
                  <c:v>1.84853555</c:v>
                </c:pt>
                <c:pt idx="584">
                  <c:v>1.8502114999999999</c:v>
                </c:pt>
                <c:pt idx="585">
                  <c:v>1.8485368499999999</c:v>
                </c:pt>
                <c:pt idx="586">
                  <c:v>1.8485360499999999</c:v>
                </c:pt>
                <c:pt idx="587">
                  <c:v>1.85021105</c:v>
                </c:pt>
                <c:pt idx="588">
                  <c:v>1.8493741999999938</c:v>
                </c:pt>
                <c:pt idx="589">
                  <c:v>1.8510504999999999</c:v>
                </c:pt>
                <c:pt idx="590">
                  <c:v>1.8468601</c:v>
                </c:pt>
                <c:pt idx="591">
                  <c:v>1.8476978499999999</c:v>
                </c:pt>
                <c:pt idx="592">
                  <c:v>1.8502123500000001</c:v>
                </c:pt>
                <c:pt idx="593">
                  <c:v>1.8502123500000001</c:v>
                </c:pt>
                <c:pt idx="594">
                  <c:v>1.8485360499999999</c:v>
                </c:pt>
                <c:pt idx="595">
                  <c:v>1.8493737499999998</c:v>
                </c:pt>
                <c:pt idx="596">
                  <c:v>1.85021105</c:v>
                </c:pt>
                <c:pt idx="597">
                  <c:v>1.8502114999999999</c:v>
                </c:pt>
                <c:pt idx="598">
                  <c:v>1.8468605500000002</c:v>
                </c:pt>
                <c:pt idx="599">
                  <c:v>1.8476978499999999</c:v>
                </c:pt>
                <c:pt idx="600">
                  <c:v>1.85105005</c:v>
                </c:pt>
                <c:pt idx="601">
                  <c:v>1.8510496499999998</c:v>
                </c:pt>
                <c:pt idx="602">
                  <c:v>1.8527269</c:v>
                </c:pt>
                <c:pt idx="603">
                  <c:v>1.8476973999999895</c:v>
                </c:pt>
                <c:pt idx="604">
                  <c:v>1.8460219499999999</c:v>
                </c:pt>
                <c:pt idx="605">
                  <c:v>1.8476982999999843</c:v>
                </c:pt>
                <c:pt idx="606">
                  <c:v>1.8535636999999849</c:v>
                </c:pt>
                <c:pt idx="607">
                  <c:v>1.8502123500000001</c:v>
                </c:pt>
                <c:pt idx="608">
                  <c:v>1.8502119000000001</c:v>
                </c:pt>
                <c:pt idx="609">
                  <c:v>1.8518878000000001</c:v>
                </c:pt>
                <c:pt idx="610">
                  <c:v>1.8468601</c:v>
                </c:pt>
                <c:pt idx="611">
                  <c:v>1.8493741999999938</c:v>
                </c:pt>
                <c:pt idx="612">
                  <c:v>1.8493737499999998</c:v>
                </c:pt>
                <c:pt idx="613">
                  <c:v>1.8451845999999998</c:v>
                </c:pt>
                <c:pt idx="614">
                  <c:v>1.8485364499999999</c:v>
                </c:pt>
                <c:pt idx="615">
                  <c:v>1.84853515</c:v>
                </c:pt>
                <c:pt idx="616">
                  <c:v>1.8485360499999999</c:v>
                </c:pt>
                <c:pt idx="617">
                  <c:v>1.8493741999999938</c:v>
                </c:pt>
                <c:pt idx="618">
                  <c:v>1.8485360499999999</c:v>
                </c:pt>
                <c:pt idx="619">
                  <c:v>1.8460228000000001</c:v>
                </c:pt>
                <c:pt idx="620">
                  <c:v>1.8493732999999883</c:v>
                </c:pt>
                <c:pt idx="621">
                  <c:v>1.8493741999999938</c:v>
                </c:pt>
                <c:pt idx="622">
                  <c:v>1.8476982999999843</c:v>
                </c:pt>
                <c:pt idx="623">
                  <c:v>1.8510504999999999</c:v>
                </c:pt>
                <c:pt idx="624">
                  <c:v>1.8502123500000001</c:v>
                </c:pt>
                <c:pt idx="625">
                  <c:v>1.8476986999999849</c:v>
                </c:pt>
                <c:pt idx="626">
                  <c:v>1.8476986999999849</c:v>
                </c:pt>
                <c:pt idx="627">
                  <c:v>1.8493745999999998</c:v>
                </c:pt>
                <c:pt idx="628">
                  <c:v>1.84853555</c:v>
                </c:pt>
                <c:pt idx="629">
                  <c:v>1.8510496499999998</c:v>
                </c:pt>
                <c:pt idx="630">
                  <c:v>1.8468605500000002</c:v>
                </c:pt>
                <c:pt idx="631">
                  <c:v>1.8476978499999999</c:v>
                </c:pt>
                <c:pt idx="632">
                  <c:v>1.8502119000000001</c:v>
                </c:pt>
                <c:pt idx="633">
                  <c:v>1.8485364499999999</c:v>
                </c:pt>
                <c:pt idx="634">
                  <c:v>1.8468597</c:v>
                </c:pt>
                <c:pt idx="635">
                  <c:v>1.85105005</c:v>
                </c:pt>
                <c:pt idx="636">
                  <c:v>1.8468609499999999</c:v>
                </c:pt>
                <c:pt idx="637">
                  <c:v>1.8476982999999843</c:v>
                </c:pt>
                <c:pt idx="638">
                  <c:v>1.8493750000000002</c:v>
                </c:pt>
                <c:pt idx="639">
                  <c:v>1.8493741999999938</c:v>
                </c:pt>
                <c:pt idx="640">
                  <c:v>1.8510504999999999</c:v>
                </c:pt>
                <c:pt idx="641">
                  <c:v>1.8476982999999843</c:v>
                </c:pt>
                <c:pt idx="642">
                  <c:v>1.8460219499999999</c:v>
                </c:pt>
                <c:pt idx="643">
                  <c:v>1.8493745999999998</c:v>
                </c:pt>
                <c:pt idx="644">
                  <c:v>1.8485364499999999</c:v>
                </c:pt>
                <c:pt idx="645">
                  <c:v>1.8510492499999998</c:v>
                </c:pt>
                <c:pt idx="646">
                  <c:v>1.8510504999999999</c:v>
                </c:pt>
                <c:pt idx="647">
                  <c:v>1.8510496499999998</c:v>
                </c:pt>
                <c:pt idx="648">
                  <c:v>1.8485360499999999</c:v>
                </c:pt>
                <c:pt idx="649">
                  <c:v>1.8518881999999999</c:v>
                </c:pt>
                <c:pt idx="650">
                  <c:v>1.8476990999999845</c:v>
                </c:pt>
                <c:pt idx="651">
                  <c:v>1.8476973999999895</c:v>
                </c:pt>
                <c:pt idx="652">
                  <c:v>1.8493741999999938</c:v>
                </c:pt>
                <c:pt idx="653">
                  <c:v>1.8493745999999998</c:v>
                </c:pt>
                <c:pt idx="654">
                  <c:v>1.8476978499999999</c:v>
                </c:pt>
                <c:pt idx="655">
                  <c:v>1.8476978499999999</c:v>
                </c:pt>
                <c:pt idx="656">
                  <c:v>1.8493750000000002</c:v>
                </c:pt>
                <c:pt idx="657">
                  <c:v>1.8476986999999849</c:v>
                </c:pt>
                <c:pt idx="658">
                  <c:v>1.8476982999999843</c:v>
                </c:pt>
                <c:pt idx="659">
                  <c:v>1.84434645</c:v>
                </c:pt>
                <c:pt idx="660">
                  <c:v>1.8451845999999998</c:v>
                </c:pt>
                <c:pt idx="661">
                  <c:v>1.8502123500000001</c:v>
                </c:pt>
                <c:pt idx="662">
                  <c:v>1.8476986999999849</c:v>
                </c:pt>
                <c:pt idx="663">
                  <c:v>1.8460228000000001</c:v>
                </c:pt>
                <c:pt idx="664">
                  <c:v>1.8502119000000001</c:v>
                </c:pt>
                <c:pt idx="665">
                  <c:v>1.8493732999999883</c:v>
                </c:pt>
                <c:pt idx="666">
                  <c:v>1.8493745999999998</c:v>
                </c:pt>
                <c:pt idx="667">
                  <c:v>1.8468612999999849</c:v>
                </c:pt>
                <c:pt idx="668">
                  <c:v>1.8485364499999999</c:v>
                </c:pt>
                <c:pt idx="669">
                  <c:v>1.8493741999999938</c:v>
                </c:pt>
                <c:pt idx="670">
                  <c:v>1.8460228000000001</c:v>
                </c:pt>
                <c:pt idx="671">
                  <c:v>1.8468601</c:v>
                </c:pt>
                <c:pt idx="672">
                  <c:v>1.8476978499999999</c:v>
                </c:pt>
                <c:pt idx="673">
                  <c:v>1.8476986999999849</c:v>
                </c:pt>
                <c:pt idx="674">
                  <c:v>1.8493737499999998</c:v>
                </c:pt>
                <c:pt idx="675">
                  <c:v>1.8493745999999998</c:v>
                </c:pt>
                <c:pt idx="676">
                  <c:v>1.84853555</c:v>
                </c:pt>
                <c:pt idx="677">
                  <c:v>1.8485368499999999</c:v>
                </c:pt>
                <c:pt idx="678">
                  <c:v>1.8468612999999849</c:v>
                </c:pt>
                <c:pt idx="679">
                  <c:v>1.8493741999999938</c:v>
                </c:pt>
                <c:pt idx="680">
                  <c:v>1.8476982999999843</c:v>
                </c:pt>
                <c:pt idx="681">
                  <c:v>1.8468597</c:v>
                </c:pt>
                <c:pt idx="682">
                  <c:v>1.8460223499999999</c:v>
                </c:pt>
                <c:pt idx="683">
                  <c:v>1.8485360499999999</c:v>
                </c:pt>
                <c:pt idx="684">
                  <c:v>1.8476986999999849</c:v>
                </c:pt>
                <c:pt idx="685">
                  <c:v>1.8518881999999999</c:v>
                </c:pt>
                <c:pt idx="686">
                  <c:v>1.8510496499999998</c:v>
                </c:pt>
                <c:pt idx="687">
                  <c:v>1.8468601</c:v>
                </c:pt>
                <c:pt idx="688">
                  <c:v>1.8451841999999998</c:v>
                </c:pt>
                <c:pt idx="689">
                  <c:v>1.8476973999999895</c:v>
                </c:pt>
                <c:pt idx="690">
                  <c:v>1.8468592499999998</c:v>
                </c:pt>
                <c:pt idx="691">
                  <c:v>1.8493741999999938</c:v>
                </c:pt>
                <c:pt idx="692">
                  <c:v>1.8518878000000001</c:v>
                </c:pt>
                <c:pt idx="693">
                  <c:v>1.8485364499999999</c:v>
                </c:pt>
                <c:pt idx="694">
                  <c:v>1.8476986999999849</c:v>
                </c:pt>
                <c:pt idx="695">
                  <c:v>1.8460219499999999</c:v>
                </c:pt>
                <c:pt idx="696">
                  <c:v>1.8493745999999998</c:v>
                </c:pt>
                <c:pt idx="697">
                  <c:v>1.8485360499999999</c:v>
                </c:pt>
                <c:pt idx="698">
                  <c:v>1.8468605500000002</c:v>
                </c:pt>
                <c:pt idx="699">
                  <c:v>1.8502127500000001</c:v>
                </c:pt>
                <c:pt idx="700">
                  <c:v>1.8460228000000001</c:v>
                </c:pt>
                <c:pt idx="701">
                  <c:v>1.8476982999999843</c:v>
                </c:pt>
                <c:pt idx="702">
                  <c:v>1.8493750000000002</c:v>
                </c:pt>
                <c:pt idx="703">
                  <c:v>1.8476986999999849</c:v>
                </c:pt>
                <c:pt idx="704">
                  <c:v>1.8502119000000001</c:v>
                </c:pt>
                <c:pt idx="705">
                  <c:v>1.8476986999999849</c:v>
                </c:pt>
                <c:pt idx="706">
                  <c:v>1.8493750000000002</c:v>
                </c:pt>
                <c:pt idx="707">
                  <c:v>1.8493741999999938</c:v>
                </c:pt>
                <c:pt idx="708">
                  <c:v>1.8460228000000001</c:v>
                </c:pt>
                <c:pt idx="709">
                  <c:v>1.8476982999999843</c:v>
                </c:pt>
                <c:pt idx="710">
                  <c:v>1.8502119000000001</c:v>
                </c:pt>
                <c:pt idx="711">
                  <c:v>1.8476990999999845</c:v>
                </c:pt>
                <c:pt idx="712">
                  <c:v>1.8502123500000001</c:v>
                </c:pt>
                <c:pt idx="713">
                  <c:v>1.8485360499999999</c:v>
                </c:pt>
                <c:pt idx="714">
                  <c:v>1.8510504999999999</c:v>
                </c:pt>
                <c:pt idx="715">
                  <c:v>1.8476990999999845</c:v>
                </c:pt>
                <c:pt idx="716">
                  <c:v>1.8460223499999999</c:v>
                </c:pt>
                <c:pt idx="717">
                  <c:v>1.8476986999999849</c:v>
                </c:pt>
                <c:pt idx="718">
                  <c:v>1.8476990999999845</c:v>
                </c:pt>
                <c:pt idx="719">
                  <c:v>1.8476978499999999</c:v>
                </c:pt>
                <c:pt idx="720">
                  <c:v>1.8468597</c:v>
                </c:pt>
                <c:pt idx="721">
                  <c:v>1.8468605500000002</c:v>
                </c:pt>
                <c:pt idx="722">
                  <c:v>1.8460223499999999</c:v>
                </c:pt>
                <c:pt idx="723">
                  <c:v>1.8502123500000001</c:v>
                </c:pt>
                <c:pt idx="724">
                  <c:v>1.8460223499999999</c:v>
                </c:pt>
                <c:pt idx="725">
                  <c:v>1.8476978499999999</c:v>
                </c:pt>
                <c:pt idx="726">
                  <c:v>1.8476982999999843</c:v>
                </c:pt>
                <c:pt idx="727">
                  <c:v>1.8493741999999938</c:v>
                </c:pt>
                <c:pt idx="728">
                  <c:v>1.8468605500000002</c:v>
                </c:pt>
                <c:pt idx="729">
                  <c:v>1.8468605500000002</c:v>
                </c:pt>
                <c:pt idx="730">
                  <c:v>1.8476982999999843</c:v>
                </c:pt>
                <c:pt idx="731">
                  <c:v>1.8502123500000001</c:v>
                </c:pt>
                <c:pt idx="732">
                  <c:v>1.8493741999999938</c:v>
                </c:pt>
                <c:pt idx="733">
                  <c:v>1.8502123500000001</c:v>
                </c:pt>
                <c:pt idx="734">
                  <c:v>1.8485364499999999</c:v>
                </c:pt>
                <c:pt idx="735">
                  <c:v>1.8510496499999998</c:v>
                </c:pt>
                <c:pt idx="736">
                  <c:v>1.8476978499999999</c:v>
                </c:pt>
                <c:pt idx="737">
                  <c:v>1.8476990999999845</c:v>
                </c:pt>
                <c:pt idx="738">
                  <c:v>1.8460231499999999</c:v>
                </c:pt>
                <c:pt idx="739">
                  <c:v>1.8460223499999999</c:v>
                </c:pt>
                <c:pt idx="740">
                  <c:v>1.8485364499999999</c:v>
                </c:pt>
                <c:pt idx="741">
                  <c:v>1.8460231499999999</c:v>
                </c:pt>
                <c:pt idx="742">
                  <c:v>1.8476982999999843</c:v>
                </c:pt>
                <c:pt idx="743">
                  <c:v>1.8451838</c:v>
                </c:pt>
                <c:pt idx="744">
                  <c:v>1.8476986999999849</c:v>
                </c:pt>
                <c:pt idx="745">
                  <c:v>1.8485364499999999</c:v>
                </c:pt>
                <c:pt idx="746">
                  <c:v>1.8493737499999998</c:v>
                </c:pt>
                <c:pt idx="747">
                  <c:v>1.8468605500000002</c:v>
                </c:pt>
                <c:pt idx="748">
                  <c:v>1.8476982999999843</c:v>
                </c:pt>
                <c:pt idx="749">
                  <c:v>1.8451845999999998</c:v>
                </c:pt>
                <c:pt idx="750">
                  <c:v>1.8468605500000002</c:v>
                </c:pt>
                <c:pt idx="751">
                  <c:v>1.8476978499999999</c:v>
                </c:pt>
                <c:pt idx="752">
                  <c:v>1.8460223499999999</c:v>
                </c:pt>
                <c:pt idx="753">
                  <c:v>1.8476982999999843</c:v>
                </c:pt>
                <c:pt idx="754">
                  <c:v>1.8485360499999999</c:v>
                </c:pt>
                <c:pt idx="755">
                  <c:v>1.8451849999999999</c:v>
                </c:pt>
                <c:pt idx="756">
                  <c:v>1.8451838</c:v>
                </c:pt>
                <c:pt idx="757">
                  <c:v>1.8460231499999999</c:v>
                </c:pt>
                <c:pt idx="758">
                  <c:v>1.84434645</c:v>
                </c:pt>
                <c:pt idx="759">
                  <c:v>1.8460219499999999</c:v>
                </c:pt>
                <c:pt idx="760">
                  <c:v>1.8460219499999999</c:v>
                </c:pt>
                <c:pt idx="761">
                  <c:v>1.8485360499999999</c:v>
                </c:pt>
                <c:pt idx="762">
                  <c:v>1.8460215499999999</c:v>
                </c:pt>
                <c:pt idx="763">
                  <c:v>1.8476978499999999</c:v>
                </c:pt>
                <c:pt idx="764">
                  <c:v>1.8502119000000001</c:v>
                </c:pt>
                <c:pt idx="765">
                  <c:v>1.84434645</c:v>
                </c:pt>
                <c:pt idx="766">
                  <c:v>1.8468605500000002</c:v>
                </c:pt>
                <c:pt idx="767">
                  <c:v>1.8476986999999849</c:v>
                </c:pt>
                <c:pt idx="768">
                  <c:v>1.8476982999999843</c:v>
                </c:pt>
                <c:pt idx="769">
                  <c:v>1.8468597</c:v>
                </c:pt>
                <c:pt idx="770">
                  <c:v>1.8476982999999843</c:v>
                </c:pt>
                <c:pt idx="771">
                  <c:v>1.8493741999999938</c:v>
                </c:pt>
                <c:pt idx="772">
                  <c:v>1.8493745999999998</c:v>
                </c:pt>
                <c:pt idx="773">
                  <c:v>1.8476982999999843</c:v>
                </c:pt>
                <c:pt idx="774">
                  <c:v>1.84434645</c:v>
                </c:pt>
                <c:pt idx="775">
                  <c:v>1.8476978499999999</c:v>
                </c:pt>
                <c:pt idx="776">
                  <c:v>1.8451845999999998</c:v>
                </c:pt>
                <c:pt idx="777">
                  <c:v>1.8493741999999938</c:v>
                </c:pt>
                <c:pt idx="778">
                  <c:v>1.8435082999999874</c:v>
                </c:pt>
                <c:pt idx="779">
                  <c:v>1.8468597</c:v>
                </c:pt>
                <c:pt idx="780">
                  <c:v>1.8476986999999849</c:v>
                </c:pt>
                <c:pt idx="781">
                  <c:v>1.8460219499999999</c:v>
                </c:pt>
                <c:pt idx="782">
                  <c:v>1.8476978499999999</c:v>
                </c:pt>
                <c:pt idx="783">
                  <c:v>1.8451845999999998</c:v>
                </c:pt>
                <c:pt idx="784">
                  <c:v>1.8485360499999999</c:v>
                </c:pt>
                <c:pt idx="785">
                  <c:v>1.8485360499999999</c:v>
                </c:pt>
                <c:pt idx="786">
                  <c:v>1.8476986999999849</c:v>
                </c:pt>
                <c:pt idx="787">
                  <c:v>1.8460228000000001</c:v>
                </c:pt>
                <c:pt idx="788">
                  <c:v>1.8468601</c:v>
                </c:pt>
                <c:pt idx="789">
                  <c:v>1.8476986999999849</c:v>
                </c:pt>
                <c:pt idx="790">
                  <c:v>1.8493741999999938</c:v>
                </c:pt>
                <c:pt idx="791">
                  <c:v>1.8426705000000001</c:v>
                </c:pt>
                <c:pt idx="792">
                  <c:v>1.8493745999999998</c:v>
                </c:pt>
                <c:pt idx="793">
                  <c:v>1.8476978499999999</c:v>
                </c:pt>
                <c:pt idx="794">
                  <c:v>1.8476978499999999</c:v>
                </c:pt>
                <c:pt idx="795">
                  <c:v>1.8468601</c:v>
                </c:pt>
                <c:pt idx="796">
                  <c:v>1.8468605500000002</c:v>
                </c:pt>
                <c:pt idx="797">
                  <c:v>1.8485360499999999</c:v>
                </c:pt>
                <c:pt idx="798">
                  <c:v>1.8485360499999999</c:v>
                </c:pt>
                <c:pt idx="799">
                  <c:v>1.8460228000000001</c:v>
                </c:pt>
                <c:pt idx="800">
                  <c:v>1.8468601</c:v>
                </c:pt>
                <c:pt idx="801">
                  <c:v>1.8468605500000002</c:v>
                </c:pt>
                <c:pt idx="802">
                  <c:v>1.8451841999999998</c:v>
                </c:pt>
                <c:pt idx="803">
                  <c:v>1.84434605</c:v>
                </c:pt>
                <c:pt idx="804">
                  <c:v>1.8460219499999999</c:v>
                </c:pt>
                <c:pt idx="805">
                  <c:v>1.8451838</c:v>
                </c:pt>
                <c:pt idx="806">
                  <c:v>1.8476978499999999</c:v>
                </c:pt>
                <c:pt idx="807">
                  <c:v>1.8493741999999938</c:v>
                </c:pt>
                <c:pt idx="808">
                  <c:v>1.8468601</c:v>
                </c:pt>
                <c:pt idx="809">
                  <c:v>1.8485364499999999</c:v>
                </c:pt>
                <c:pt idx="810">
                  <c:v>1.8502127500000001</c:v>
                </c:pt>
                <c:pt idx="811">
                  <c:v>1.8485360499999999</c:v>
                </c:pt>
                <c:pt idx="812">
                  <c:v>1.8426700999999999</c:v>
                </c:pt>
                <c:pt idx="813">
                  <c:v>1.8476982999999843</c:v>
                </c:pt>
                <c:pt idx="814">
                  <c:v>1.8460231499999999</c:v>
                </c:pt>
                <c:pt idx="815">
                  <c:v>1.84434645</c:v>
                </c:pt>
                <c:pt idx="816">
                  <c:v>1.8493732999999883</c:v>
                </c:pt>
                <c:pt idx="817">
                  <c:v>1.8493741999999938</c:v>
                </c:pt>
                <c:pt idx="818">
                  <c:v>1.8468601</c:v>
                </c:pt>
                <c:pt idx="819">
                  <c:v>1.8476982999999843</c:v>
                </c:pt>
                <c:pt idx="820">
                  <c:v>1.8476978499999999</c:v>
                </c:pt>
                <c:pt idx="821">
                  <c:v>1.8493737499999998</c:v>
                </c:pt>
                <c:pt idx="822">
                  <c:v>1.8460223499999999</c:v>
                </c:pt>
                <c:pt idx="823">
                  <c:v>1.8426705000000001</c:v>
                </c:pt>
                <c:pt idx="824">
                  <c:v>1.8468605500000002</c:v>
                </c:pt>
                <c:pt idx="825">
                  <c:v>1.8485360499999999</c:v>
                </c:pt>
                <c:pt idx="826">
                  <c:v>1.8468601</c:v>
                </c:pt>
                <c:pt idx="827">
                  <c:v>1.8476978499999999</c:v>
                </c:pt>
                <c:pt idx="828">
                  <c:v>1.8468601</c:v>
                </c:pt>
                <c:pt idx="829">
                  <c:v>1.8468597</c:v>
                </c:pt>
                <c:pt idx="830">
                  <c:v>1.8460215499999999</c:v>
                </c:pt>
                <c:pt idx="831">
                  <c:v>1.8435086499999978</c:v>
                </c:pt>
                <c:pt idx="832">
                  <c:v>1.8476978499999999</c:v>
                </c:pt>
                <c:pt idx="833">
                  <c:v>1.8460228000000001</c:v>
                </c:pt>
                <c:pt idx="834">
                  <c:v>1.8468605500000002</c:v>
                </c:pt>
                <c:pt idx="835">
                  <c:v>1.8460219499999999</c:v>
                </c:pt>
                <c:pt idx="836">
                  <c:v>1.8485364499999999</c:v>
                </c:pt>
                <c:pt idx="837">
                  <c:v>1.8451845999999998</c:v>
                </c:pt>
                <c:pt idx="838">
                  <c:v>1.8476978499999999</c:v>
                </c:pt>
                <c:pt idx="839">
                  <c:v>1.8468612999999849</c:v>
                </c:pt>
                <c:pt idx="840">
                  <c:v>1.8476986999999849</c:v>
                </c:pt>
                <c:pt idx="841">
                  <c:v>1.8502123500000001</c:v>
                </c:pt>
                <c:pt idx="842">
                  <c:v>1.8476990999999845</c:v>
                </c:pt>
                <c:pt idx="843">
                  <c:v>1.8460228000000001</c:v>
                </c:pt>
                <c:pt idx="844">
                  <c:v>1.8468605500000002</c:v>
                </c:pt>
                <c:pt idx="845">
                  <c:v>1.8451841999999998</c:v>
                </c:pt>
                <c:pt idx="846">
                  <c:v>1.8493741999999938</c:v>
                </c:pt>
                <c:pt idx="847">
                  <c:v>1.8460219499999999</c:v>
                </c:pt>
                <c:pt idx="848">
                  <c:v>1.8468601</c:v>
                </c:pt>
                <c:pt idx="849">
                  <c:v>1.8468597</c:v>
                </c:pt>
                <c:pt idx="850">
                  <c:v>1.8485368499999999</c:v>
                </c:pt>
                <c:pt idx="851">
                  <c:v>1.8502123500000001</c:v>
                </c:pt>
                <c:pt idx="852">
                  <c:v>1.8468609499999999</c:v>
                </c:pt>
                <c:pt idx="853">
                  <c:v>1.8502127500000001</c:v>
                </c:pt>
                <c:pt idx="854">
                  <c:v>1.8468597</c:v>
                </c:pt>
                <c:pt idx="855">
                  <c:v>1.84434645</c:v>
                </c:pt>
                <c:pt idx="856">
                  <c:v>1.8460223499999999</c:v>
                </c:pt>
                <c:pt idx="857">
                  <c:v>1.8476986999999849</c:v>
                </c:pt>
                <c:pt idx="858">
                  <c:v>1.8460223499999999</c:v>
                </c:pt>
                <c:pt idx="859">
                  <c:v>1.8493745999999998</c:v>
                </c:pt>
                <c:pt idx="860">
                  <c:v>1.8485364499999999</c:v>
                </c:pt>
                <c:pt idx="861">
                  <c:v>1.8468597</c:v>
                </c:pt>
                <c:pt idx="862">
                  <c:v>1.84434645</c:v>
                </c:pt>
                <c:pt idx="863">
                  <c:v>1.8468609499999999</c:v>
                </c:pt>
                <c:pt idx="864">
                  <c:v>1.8451845999999998</c:v>
                </c:pt>
                <c:pt idx="865">
                  <c:v>1.8460223499999999</c:v>
                </c:pt>
                <c:pt idx="866">
                  <c:v>1.8426705000000001</c:v>
                </c:pt>
                <c:pt idx="867">
                  <c:v>1.8493745999999998</c:v>
                </c:pt>
                <c:pt idx="868">
                  <c:v>1.8493737499999998</c:v>
                </c:pt>
                <c:pt idx="869">
                  <c:v>1.8460231499999999</c:v>
                </c:pt>
                <c:pt idx="870">
                  <c:v>1.8460235999999999</c:v>
                </c:pt>
                <c:pt idx="871">
                  <c:v>1.8485364499999999</c:v>
                </c:pt>
                <c:pt idx="872">
                  <c:v>1.8468601</c:v>
                </c:pt>
                <c:pt idx="873">
                  <c:v>1.8485360499999999</c:v>
                </c:pt>
                <c:pt idx="874">
                  <c:v>1.8460223499999999</c:v>
                </c:pt>
                <c:pt idx="875">
                  <c:v>1.8460223499999999</c:v>
                </c:pt>
                <c:pt idx="876">
                  <c:v>1.8460219499999999</c:v>
                </c:pt>
                <c:pt idx="877">
                  <c:v>1.8468601</c:v>
                </c:pt>
                <c:pt idx="878">
                  <c:v>1.84434605</c:v>
                </c:pt>
                <c:pt idx="879">
                  <c:v>1.8468601</c:v>
                </c:pt>
                <c:pt idx="880">
                  <c:v>1.8493741999999938</c:v>
                </c:pt>
                <c:pt idx="881">
                  <c:v>1.8435086499999978</c:v>
                </c:pt>
                <c:pt idx="882">
                  <c:v>1.8485360499999999</c:v>
                </c:pt>
                <c:pt idx="883">
                  <c:v>1.8485364499999999</c:v>
                </c:pt>
                <c:pt idx="884">
                  <c:v>1.8468609499999999</c:v>
                </c:pt>
                <c:pt idx="885">
                  <c:v>1.8451841999999998</c:v>
                </c:pt>
                <c:pt idx="886">
                  <c:v>1.8476978499999999</c:v>
                </c:pt>
                <c:pt idx="887">
                  <c:v>1.8468605500000002</c:v>
                </c:pt>
                <c:pt idx="888">
                  <c:v>1.8460223499999999</c:v>
                </c:pt>
                <c:pt idx="889">
                  <c:v>1.8476986999999849</c:v>
                </c:pt>
                <c:pt idx="890">
                  <c:v>1.8451849999999999</c:v>
                </c:pt>
                <c:pt idx="891">
                  <c:v>1.8485360499999999</c:v>
                </c:pt>
                <c:pt idx="892">
                  <c:v>1.8443456</c:v>
                </c:pt>
                <c:pt idx="893">
                  <c:v>1.8476978499999999</c:v>
                </c:pt>
                <c:pt idx="894">
                  <c:v>1.8460210499999998</c:v>
                </c:pt>
                <c:pt idx="895">
                  <c:v>1.8502132</c:v>
                </c:pt>
                <c:pt idx="896">
                  <c:v>1.8460223499999999</c:v>
                </c:pt>
                <c:pt idx="897">
                  <c:v>1.8460228000000001</c:v>
                </c:pt>
                <c:pt idx="898">
                  <c:v>1.8485364499999999</c:v>
                </c:pt>
                <c:pt idx="899">
                  <c:v>1.8485364499999999</c:v>
                </c:pt>
                <c:pt idx="900">
                  <c:v>1.8460223499999999</c:v>
                </c:pt>
                <c:pt idx="901">
                  <c:v>1.84267095</c:v>
                </c:pt>
                <c:pt idx="902">
                  <c:v>1.8468605500000002</c:v>
                </c:pt>
                <c:pt idx="903">
                  <c:v>1.8476986999999849</c:v>
                </c:pt>
                <c:pt idx="904">
                  <c:v>1.8468597</c:v>
                </c:pt>
                <c:pt idx="905">
                  <c:v>1.8476978499999999</c:v>
                </c:pt>
                <c:pt idx="906">
                  <c:v>1.8493741999999938</c:v>
                </c:pt>
                <c:pt idx="907">
                  <c:v>1.8485364499999999</c:v>
                </c:pt>
                <c:pt idx="908">
                  <c:v>1.8476978499999999</c:v>
                </c:pt>
                <c:pt idx="909">
                  <c:v>1.8460228000000001</c:v>
                </c:pt>
                <c:pt idx="910">
                  <c:v>1.8468605500000002</c:v>
                </c:pt>
                <c:pt idx="911">
                  <c:v>1.8460228000000001</c:v>
                </c:pt>
                <c:pt idx="912">
                  <c:v>1.8502127500000001</c:v>
                </c:pt>
                <c:pt idx="913">
                  <c:v>1.8485364499999999</c:v>
                </c:pt>
                <c:pt idx="914">
                  <c:v>1.8435082999999874</c:v>
                </c:pt>
                <c:pt idx="915">
                  <c:v>1.84434645</c:v>
                </c:pt>
                <c:pt idx="916">
                  <c:v>1.8485360499999999</c:v>
                </c:pt>
                <c:pt idx="917">
                  <c:v>1.8468605500000002</c:v>
                </c:pt>
                <c:pt idx="918">
                  <c:v>1.8418328000000002</c:v>
                </c:pt>
                <c:pt idx="919">
                  <c:v>1.8460219499999999</c:v>
                </c:pt>
                <c:pt idx="920">
                  <c:v>1.84853555</c:v>
                </c:pt>
                <c:pt idx="921">
                  <c:v>1.8460223499999999</c:v>
                </c:pt>
                <c:pt idx="922">
                  <c:v>1.8468601</c:v>
                </c:pt>
                <c:pt idx="923">
                  <c:v>1.8476982999999843</c:v>
                </c:pt>
                <c:pt idx="924">
                  <c:v>1.8476986999999849</c:v>
                </c:pt>
                <c:pt idx="925">
                  <c:v>1.8451841999999998</c:v>
                </c:pt>
                <c:pt idx="926">
                  <c:v>1.8451841999999998</c:v>
                </c:pt>
                <c:pt idx="927">
                  <c:v>1.8460223499999999</c:v>
                </c:pt>
                <c:pt idx="928">
                  <c:v>1.8468605500000002</c:v>
                </c:pt>
                <c:pt idx="929">
                  <c:v>1.8435086499999978</c:v>
                </c:pt>
                <c:pt idx="930">
                  <c:v>1.8460223499999999</c:v>
                </c:pt>
                <c:pt idx="931">
                  <c:v>1.84434645</c:v>
                </c:pt>
                <c:pt idx="932">
                  <c:v>1.8493737499999998</c:v>
                </c:pt>
                <c:pt idx="933">
                  <c:v>1.8443467999999998</c:v>
                </c:pt>
                <c:pt idx="934">
                  <c:v>1.8468605500000002</c:v>
                </c:pt>
                <c:pt idx="935">
                  <c:v>1.84434645</c:v>
                </c:pt>
                <c:pt idx="936">
                  <c:v>1.8485364499999999</c:v>
                </c:pt>
                <c:pt idx="937">
                  <c:v>1.8485360499999999</c:v>
                </c:pt>
                <c:pt idx="938">
                  <c:v>1.8468597</c:v>
                </c:pt>
                <c:pt idx="939">
                  <c:v>1.8468605500000002</c:v>
                </c:pt>
                <c:pt idx="940">
                  <c:v>1.8443467999999998</c:v>
                </c:pt>
                <c:pt idx="941">
                  <c:v>1.8468601</c:v>
                </c:pt>
                <c:pt idx="942">
                  <c:v>1.8460219499999999</c:v>
                </c:pt>
                <c:pt idx="943">
                  <c:v>1.8468605500000002</c:v>
                </c:pt>
                <c:pt idx="944">
                  <c:v>1.8460228000000001</c:v>
                </c:pt>
                <c:pt idx="945">
                  <c:v>1.8502119000000001</c:v>
                </c:pt>
                <c:pt idx="946">
                  <c:v>1.8435090999999884</c:v>
                </c:pt>
                <c:pt idx="947">
                  <c:v>1.8476986999999849</c:v>
                </c:pt>
                <c:pt idx="948">
                  <c:v>1.8485364499999999</c:v>
                </c:pt>
                <c:pt idx="949">
                  <c:v>1.8451849999999999</c:v>
                </c:pt>
                <c:pt idx="950">
                  <c:v>1.8426700999999999</c:v>
                </c:pt>
                <c:pt idx="951">
                  <c:v>1.8460228000000001</c:v>
                </c:pt>
                <c:pt idx="952">
                  <c:v>1.8460219499999999</c:v>
                </c:pt>
                <c:pt idx="953">
                  <c:v>1.84434645</c:v>
                </c:pt>
                <c:pt idx="954">
                  <c:v>1.8476982999999843</c:v>
                </c:pt>
                <c:pt idx="955">
                  <c:v>1.8451841999999998</c:v>
                </c:pt>
                <c:pt idx="956">
                  <c:v>1.8460228000000001</c:v>
                </c:pt>
                <c:pt idx="957">
                  <c:v>1.8460223499999999</c:v>
                </c:pt>
                <c:pt idx="958">
                  <c:v>1.8476982999999843</c:v>
                </c:pt>
                <c:pt idx="959">
                  <c:v>1.8460223499999999</c:v>
                </c:pt>
                <c:pt idx="960">
                  <c:v>1.8476978499999999</c:v>
                </c:pt>
                <c:pt idx="961">
                  <c:v>1.8493741999999938</c:v>
                </c:pt>
                <c:pt idx="962">
                  <c:v>1.8451849999999999</c:v>
                </c:pt>
                <c:pt idx="963">
                  <c:v>1.8451841999999998</c:v>
                </c:pt>
                <c:pt idx="964">
                  <c:v>1.8485364499999999</c:v>
                </c:pt>
                <c:pt idx="965">
                  <c:v>1.8485360499999999</c:v>
                </c:pt>
                <c:pt idx="966">
                  <c:v>1.8435086499999978</c:v>
                </c:pt>
                <c:pt idx="967">
                  <c:v>1.84434645</c:v>
                </c:pt>
                <c:pt idx="968">
                  <c:v>1.8476978499999999</c:v>
                </c:pt>
                <c:pt idx="969">
                  <c:v>1.8476982999999843</c:v>
                </c:pt>
                <c:pt idx="970">
                  <c:v>1.8476982999999843</c:v>
                </c:pt>
                <c:pt idx="971">
                  <c:v>1.8476978499999999</c:v>
                </c:pt>
                <c:pt idx="972">
                  <c:v>1.8460219499999999</c:v>
                </c:pt>
                <c:pt idx="973">
                  <c:v>1.8476978499999999</c:v>
                </c:pt>
                <c:pt idx="974">
                  <c:v>1.8502119000000001</c:v>
                </c:pt>
                <c:pt idx="975">
                  <c:v>1.8468601</c:v>
                </c:pt>
                <c:pt idx="976">
                  <c:v>1.8451841999999998</c:v>
                </c:pt>
                <c:pt idx="977">
                  <c:v>1.8468597</c:v>
                </c:pt>
                <c:pt idx="978">
                  <c:v>1.8485360499999999</c:v>
                </c:pt>
                <c:pt idx="979">
                  <c:v>1.8443467999999998</c:v>
                </c:pt>
                <c:pt idx="980">
                  <c:v>1.8485364499999999</c:v>
                </c:pt>
                <c:pt idx="981">
                  <c:v>1.8451849999999999</c:v>
                </c:pt>
                <c:pt idx="982">
                  <c:v>1.8460219499999999</c:v>
                </c:pt>
                <c:pt idx="983">
                  <c:v>1.8451849999999999</c:v>
                </c:pt>
                <c:pt idx="984">
                  <c:v>1.8468605500000002</c:v>
                </c:pt>
                <c:pt idx="985">
                  <c:v>1.8426700999999999</c:v>
                </c:pt>
                <c:pt idx="986">
                  <c:v>1.8485364499999999</c:v>
                </c:pt>
                <c:pt idx="987">
                  <c:v>1.8451845999999998</c:v>
                </c:pt>
                <c:pt idx="988">
                  <c:v>1.8468605500000002</c:v>
                </c:pt>
                <c:pt idx="989">
                  <c:v>1.8451838</c:v>
                </c:pt>
                <c:pt idx="990">
                  <c:v>1.8451841999999998</c:v>
                </c:pt>
                <c:pt idx="991">
                  <c:v>1.8493741999999938</c:v>
                </c:pt>
                <c:pt idx="992">
                  <c:v>1.8451838</c:v>
                </c:pt>
                <c:pt idx="993">
                  <c:v>1.84434605</c:v>
                </c:pt>
                <c:pt idx="994">
                  <c:v>1.8460223499999999</c:v>
                </c:pt>
                <c:pt idx="995">
                  <c:v>1.8451841999999998</c:v>
                </c:pt>
                <c:pt idx="996">
                  <c:v>1.8435074</c:v>
                </c:pt>
                <c:pt idx="997">
                  <c:v>1.8435090999999884</c:v>
                </c:pt>
                <c:pt idx="998">
                  <c:v>1.8476978499999999</c:v>
                </c:pt>
                <c:pt idx="999">
                  <c:v>1.8418318999999868</c:v>
                </c:pt>
                <c:pt idx="1000">
                  <c:v>1.8485364499999999</c:v>
                </c:pt>
                <c:pt idx="1001">
                  <c:v>1.8460228000000001</c:v>
                </c:pt>
                <c:pt idx="1002">
                  <c:v>1.8451845999999998</c:v>
                </c:pt>
                <c:pt idx="1003">
                  <c:v>1.8460223499999999</c:v>
                </c:pt>
                <c:pt idx="1004">
                  <c:v>1.8435086499999978</c:v>
                </c:pt>
                <c:pt idx="1005">
                  <c:v>1.8451838</c:v>
                </c:pt>
                <c:pt idx="1006">
                  <c:v>1.8476982999999843</c:v>
                </c:pt>
                <c:pt idx="1007">
                  <c:v>1.8485364499999999</c:v>
                </c:pt>
                <c:pt idx="1008">
                  <c:v>1.8493745999999998</c:v>
                </c:pt>
                <c:pt idx="1009">
                  <c:v>1.8460223499999999</c:v>
                </c:pt>
                <c:pt idx="1010">
                  <c:v>1.8468605500000002</c:v>
                </c:pt>
                <c:pt idx="1011">
                  <c:v>1.8451845999999998</c:v>
                </c:pt>
                <c:pt idx="1012">
                  <c:v>1.8443467999999998</c:v>
                </c:pt>
                <c:pt idx="1013">
                  <c:v>1.841832299999987</c:v>
                </c:pt>
                <c:pt idx="1014">
                  <c:v>1.8435082999999874</c:v>
                </c:pt>
                <c:pt idx="1015">
                  <c:v>1.8435082999999874</c:v>
                </c:pt>
                <c:pt idx="1016">
                  <c:v>1.8451845999999998</c:v>
                </c:pt>
                <c:pt idx="1017">
                  <c:v>1.8468605500000002</c:v>
                </c:pt>
                <c:pt idx="1018">
                  <c:v>1.8468597</c:v>
                </c:pt>
                <c:pt idx="1019">
                  <c:v>1.8435086499999978</c:v>
                </c:pt>
                <c:pt idx="1020">
                  <c:v>1.8468605500000002</c:v>
                </c:pt>
                <c:pt idx="1021">
                  <c:v>1.8451849999999999</c:v>
                </c:pt>
                <c:pt idx="1022">
                  <c:v>1.8460223499999999</c:v>
                </c:pt>
                <c:pt idx="1023">
                  <c:v>1.8460219499999999</c:v>
                </c:pt>
                <c:pt idx="1024">
                  <c:v>1.8451841999999998</c:v>
                </c:pt>
                <c:pt idx="1025">
                  <c:v>1.8468605500000002</c:v>
                </c:pt>
                <c:pt idx="1026">
                  <c:v>1.8468597</c:v>
                </c:pt>
                <c:pt idx="1027">
                  <c:v>1.8468609499999999</c:v>
                </c:pt>
                <c:pt idx="1028">
                  <c:v>1.8460219499999999</c:v>
                </c:pt>
                <c:pt idx="1029">
                  <c:v>1.8476978499999999</c:v>
                </c:pt>
                <c:pt idx="1030">
                  <c:v>1.8451838</c:v>
                </c:pt>
                <c:pt idx="1031">
                  <c:v>1.8468605500000002</c:v>
                </c:pt>
                <c:pt idx="1032">
                  <c:v>1.8435090999999884</c:v>
                </c:pt>
                <c:pt idx="1033">
                  <c:v>1.8468605500000002</c:v>
                </c:pt>
                <c:pt idx="1034">
                  <c:v>1.8476986999999849</c:v>
                </c:pt>
                <c:pt idx="1035">
                  <c:v>1.8485360499999999</c:v>
                </c:pt>
                <c:pt idx="1036">
                  <c:v>1.8468605500000002</c:v>
                </c:pt>
                <c:pt idx="1037">
                  <c:v>1.8451841999999998</c:v>
                </c:pt>
                <c:pt idx="1038">
                  <c:v>1.8485360499999999</c:v>
                </c:pt>
                <c:pt idx="1039">
                  <c:v>1.8468609499999999</c:v>
                </c:pt>
                <c:pt idx="1040">
                  <c:v>1.8443467999999998</c:v>
                </c:pt>
                <c:pt idx="1041">
                  <c:v>1.8476982999999843</c:v>
                </c:pt>
                <c:pt idx="1042">
                  <c:v>1.8468605500000002</c:v>
                </c:pt>
                <c:pt idx="1043">
                  <c:v>1.8460219499999999</c:v>
                </c:pt>
                <c:pt idx="1044">
                  <c:v>1.8460223499999999</c:v>
                </c:pt>
                <c:pt idx="1045">
                  <c:v>1.8451841999999998</c:v>
                </c:pt>
                <c:pt idx="1046">
                  <c:v>1.8451833499999999</c:v>
                </c:pt>
                <c:pt idx="1047">
                  <c:v>1.8426696499999895</c:v>
                </c:pt>
                <c:pt idx="1048">
                  <c:v>1.8451833499999999</c:v>
                </c:pt>
                <c:pt idx="1049">
                  <c:v>1.8451845999999998</c:v>
                </c:pt>
                <c:pt idx="1050">
                  <c:v>1.8451838</c:v>
                </c:pt>
                <c:pt idx="1051">
                  <c:v>1.8460228000000001</c:v>
                </c:pt>
                <c:pt idx="1052">
                  <c:v>1.8460219499999999</c:v>
                </c:pt>
                <c:pt idx="1053">
                  <c:v>1.8468605500000002</c:v>
                </c:pt>
                <c:pt idx="1054">
                  <c:v>1.8476982999999843</c:v>
                </c:pt>
                <c:pt idx="1055">
                  <c:v>1.8476982999999843</c:v>
                </c:pt>
                <c:pt idx="1056">
                  <c:v>1.8460219499999999</c:v>
                </c:pt>
                <c:pt idx="1057">
                  <c:v>1.8476978499999999</c:v>
                </c:pt>
                <c:pt idx="1058">
                  <c:v>1.8476986999999849</c:v>
                </c:pt>
                <c:pt idx="1059">
                  <c:v>1.8460231499999999</c:v>
                </c:pt>
                <c:pt idx="1060">
                  <c:v>1.8460219499999999</c:v>
                </c:pt>
                <c:pt idx="1061">
                  <c:v>1.8443467999999998</c:v>
                </c:pt>
                <c:pt idx="1062">
                  <c:v>1.8443456</c:v>
                </c:pt>
                <c:pt idx="1063">
                  <c:v>1.8476978499999999</c:v>
                </c:pt>
                <c:pt idx="1064">
                  <c:v>1.8451845999999998</c:v>
                </c:pt>
                <c:pt idx="1065">
                  <c:v>1.84434605</c:v>
                </c:pt>
                <c:pt idx="1066">
                  <c:v>1.8476978499999999</c:v>
                </c:pt>
                <c:pt idx="1067">
                  <c:v>1.8493741999999938</c:v>
                </c:pt>
                <c:pt idx="1068">
                  <c:v>1.8460223499999999</c:v>
                </c:pt>
                <c:pt idx="1069">
                  <c:v>1.8460223499999999</c:v>
                </c:pt>
                <c:pt idx="1070">
                  <c:v>1.8443467999999998</c:v>
                </c:pt>
                <c:pt idx="1071">
                  <c:v>1.8451845999999998</c:v>
                </c:pt>
                <c:pt idx="1072">
                  <c:v>1.8468597</c:v>
                </c:pt>
                <c:pt idx="1073">
                  <c:v>1.8460219499999999</c:v>
                </c:pt>
                <c:pt idx="1074">
                  <c:v>1.8451845999999998</c:v>
                </c:pt>
                <c:pt idx="1075">
                  <c:v>1.8435090999999884</c:v>
                </c:pt>
                <c:pt idx="1076">
                  <c:v>1.8460223499999999</c:v>
                </c:pt>
                <c:pt idx="1077">
                  <c:v>1.8476982999999843</c:v>
                </c:pt>
                <c:pt idx="1078">
                  <c:v>1.8426705000000001</c:v>
                </c:pt>
                <c:pt idx="1079">
                  <c:v>1.84518545</c:v>
                </c:pt>
                <c:pt idx="1080">
                  <c:v>1.8468601</c:v>
                </c:pt>
                <c:pt idx="1081">
                  <c:v>1.8451845999999998</c:v>
                </c:pt>
                <c:pt idx="1082">
                  <c:v>1.8468609499999999</c:v>
                </c:pt>
                <c:pt idx="1083">
                  <c:v>1.8460219499999999</c:v>
                </c:pt>
                <c:pt idx="1084">
                  <c:v>1.8468609499999999</c:v>
                </c:pt>
                <c:pt idx="1085">
                  <c:v>1.8435086499999978</c:v>
                </c:pt>
                <c:pt idx="1086">
                  <c:v>1.8451845999999998</c:v>
                </c:pt>
                <c:pt idx="1087">
                  <c:v>1.8435090999999884</c:v>
                </c:pt>
                <c:pt idx="1088">
                  <c:v>1.8468601</c:v>
                </c:pt>
                <c:pt idx="1089">
                  <c:v>1.8451841999999998</c:v>
                </c:pt>
                <c:pt idx="1090">
                  <c:v>1.8476986999999849</c:v>
                </c:pt>
                <c:pt idx="1091">
                  <c:v>1.8435086499999978</c:v>
                </c:pt>
                <c:pt idx="1092">
                  <c:v>1.8435078499999999</c:v>
                </c:pt>
                <c:pt idx="1093">
                  <c:v>1.8493741999999938</c:v>
                </c:pt>
                <c:pt idx="1094">
                  <c:v>1.8460223499999999</c:v>
                </c:pt>
                <c:pt idx="1095">
                  <c:v>1.8476986999999849</c:v>
                </c:pt>
                <c:pt idx="1096">
                  <c:v>1.8443476999999999</c:v>
                </c:pt>
                <c:pt idx="1097">
                  <c:v>1.8485360499999999</c:v>
                </c:pt>
                <c:pt idx="1098">
                  <c:v>1.8451841999999998</c:v>
                </c:pt>
                <c:pt idx="1099">
                  <c:v>1.84853515</c:v>
                </c:pt>
                <c:pt idx="1100">
                  <c:v>1.8435082999999874</c:v>
                </c:pt>
                <c:pt idx="1101">
                  <c:v>1.8476982999999843</c:v>
                </c:pt>
                <c:pt idx="1102">
                  <c:v>1.8451841999999998</c:v>
                </c:pt>
                <c:pt idx="1103">
                  <c:v>1.84434605</c:v>
                </c:pt>
                <c:pt idx="1104">
                  <c:v>1.8460223499999999</c:v>
                </c:pt>
                <c:pt idx="1105">
                  <c:v>1.8451841999999998</c:v>
                </c:pt>
                <c:pt idx="1106">
                  <c:v>1.84434645</c:v>
                </c:pt>
                <c:pt idx="1107">
                  <c:v>1.8451845999999998</c:v>
                </c:pt>
                <c:pt idx="1108">
                  <c:v>1.84434645</c:v>
                </c:pt>
                <c:pt idx="1109">
                  <c:v>1.84434645</c:v>
                </c:pt>
                <c:pt idx="1110">
                  <c:v>1.84434645</c:v>
                </c:pt>
                <c:pt idx="1111">
                  <c:v>1.84434645</c:v>
                </c:pt>
                <c:pt idx="1112">
                  <c:v>1.8468601</c:v>
                </c:pt>
                <c:pt idx="1113">
                  <c:v>1.8460223499999999</c:v>
                </c:pt>
                <c:pt idx="1114">
                  <c:v>1.8426705000000001</c:v>
                </c:pt>
                <c:pt idx="1115">
                  <c:v>1.84434645</c:v>
                </c:pt>
                <c:pt idx="1116">
                  <c:v>1.8451845999999998</c:v>
                </c:pt>
                <c:pt idx="1117">
                  <c:v>1.8451841999999998</c:v>
                </c:pt>
                <c:pt idx="1118">
                  <c:v>1.8426705000000001</c:v>
                </c:pt>
                <c:pt idx="1119">
                  <c:v>1.8468601</c:v>
                </c:pt>
                <c:pt idx="1120">
                  <c:v>1.8510504999999999</c:v>
                </c:pt>
                <c:pt idx="1121">
                  <c:v>1.8485360499999999</c:v>
                </c:pt>
                <c:pt idx="1122">
                  <c:v>1.8468601</c:v>
                </c:pt>
                <c:pt idx="1123">
                  <c:v>1.8451845999999998</c:v>
                </c:pt>
                <c:pt idx="1124">
                  <c:v>1.8468605500000002</c:v>
                </c:pt>
                <c:pt idx="1125">
                  <c:v>1.8460223499999999</c:v>
                </c:pt>
                <c:pt idx="1126">
                  <c:v>1.8460228000000001</c:v>
                </c:pt>
                <c:pt idx="1127">
                  <c:v>1.84853555</c:v>
                </c:pt>
                <c:pt idx="1128">
                  <c:v>1.8426705000000001</c:v>
                </c:pt>
                <c:pt idx="1129">
                  <c:v>1.8476986999999849</c:v>
                </c:pt>
                <c:pt idx="1130">
                  <c:v>1.8460223499999999</c:v>
                </c:pt>
                <c:pt idx="1131">
                  <c:v>1.8451841999999998</c:v>
                </c:pt>
                <c:pt idx="1132">
                  <c:v>1.8451838</c:v>
                </c:pt>
                <c:pt idx="1133">
                  <c:v>1.8476982999999843</c:v>
                </c:pt>
                <c:pt idx="1134">
                  <c:v>1.8451838</c:v>
                </c:pt>
                <c:pt idx="1135">
                  <c:v>1.84434605</c:v>
                </c:pt>
                <c:pt idx="1136">
                  <c:v>1.8493737499999998</c:v>
                </c:pt>
                <c:pt idx="1137">
                  <c:v>1.8460228000000001</c:v>
                </c:pt>
                <c:pt idx="1138">
                  <c:v>1.8460228000000001</c:v>
                </c:pt>
                <c:pt idx="1139">
                  <c:v>1.84434605</c:v>
                </c:pt>
                <c:pt idx="1140">
                  <c:v>1.8493745999999998</c:v>
                </c:pt>
                <c:pt idx="1141">
                  <c:v>1.8476986999999849</c:v>
                </c:pt>
                <c:pt idx="1142">
                  <c:v>1.8485364499999999</c:v>
                </c:pt>
                <c:pt idx="1143">
                  <c:v>1.8460223499999999</c:v>
                </c:pt>
                <c:pt idx="1144">
                  <c:v>1.8476986999999849</c:v>
                </c:pt>
                <c:pt idx="1145">
                  <c:v>1.8460228000000001</c:v>
                </c:pt>
                <c:pt idx="1146">
                  <c:v>1.8460219499999999</c:v>
                </c:pt>
                <c:pt idx="1147">
                  <c:v>1.8435090999999884</c:v>
                </c:pt>
                <c:pt idx="1148">
                  <c:v>1.8468597</c:v>
                </c:pt>
                <c:pt idx="1149">
                  <c:v>1.8468601</c:v>
                </c:pt>
                <c:pt idx="1150">
                  <c:v>1.8435090999999884</c:v>
                </c:pt>
                <c:pt idx="1151">
                  <c:v>1.8476982999999843</c:v>
                </c:pt>
                <c:pt idx="1152">
                  <c:v>1.8426696499999895</c:v>
                </c:pt>
                <c:pt idx="1153">
                  <c:v>1.8451845999999998</c:v>
                </c:pt>
                <c:pt idx="1154">
                  <c:v>1.8443467999999998</c:v>
                </c:pt>
                <c:pt idx="1155">
                  <c:v>1.84434605</c:v>
                </c:pt>
                <c:pt idx="1156">
                  <c:v>1.8435095499999998</c:v>
                </c:pt>
                <c:pt idx="1157">
                  <c:v>1.8460223499999999</c:v>
                </c:pt>
                <c:pt idx="1158">
                  <c:v>1.8435082999999874</c:v>
                </c:pt>
                <c:pt idx="1159">
                  <c:v>1.84853555</c:v>
                </c:pt>
                <c:pt idx="1160">
                  <c:v>1.8460223499999999</c:v>
                </c:pt>
                <c:pt idx="1161">
                  <c:v>1.84518545</c:v>
                </c:pt>
                <c:pt idx="1162">
                  <c:v>1.8435086499999978</c:v>
                </c:pt>
                <c:pt idx="1163">
                  <c:v>1.841832299999987</c:v>
                </c:pt>
                <c:pt idx="1164">
                  <c:v>1.8460223499999999</c:v>
                </c:pt>
                <c:pt idx="1165">
                  <c:v>1.8435086499999978</c:v>
                </c:pt>
                <c:pt idx="1166">
                  <c:v>1.8426705000000001</c:v>
                </c:pt>
                <c:pt idx="1167">
                  <c:v>1.8435090999999884</c:v>
                </c:pt>
                <c:pt idx="1168">
                  <c:v>1.8468601</c:v>
                </c:pt>
                <c:pt idx="1169">
                  <c:v>1.8468605500000002</c:v>
                </c:pt>
                <c:pt idx="1170">
                  <c:v>1.84434605</c:v>
                </c:pt>
                <c:pt idx="1171">
                  <c:v>1.8435086499999978</c:v>
                </c:pt>
                <c:pt idx="1172">
                  <c:v>1.8426705000000001</c:v>
                </c:pt>
                <c:pt idx="1173">
                  <c:v>1.8426705000000001</c:v>
                </c:pt>
                <c:pt idx="1174">
                  <c:v>1.8443472999999999</c:v>
                </c:pt>
                <c:pt idx="1175">
                  <c:v>1.8401564000000001</c:v>
                </c:pt>
                <c:pt idx="1176">
                  <c:v>1.8451841999999998</c:v>
                </c:pt>
                <c:pt idx="1177">
                  <c:v>1.8435082999999874</c:v>
                </c:pt>
                <c:pt idx="1178">
                  <c:v>1.8451841999999998</c:v>
                </c:pt>
                <c:pt idx="1179">
                  <c:v>1.8426705000000001</c:v>
                </c:pt>
                <c:pt idx="1180">
                  <c:v>1.8451841999999998</c:v>
                </c:pt>
                <c:pt idx="1181">
                  <c:v>1.8435086499999978</c:v>
                </c:pt>
                <c:pt idx="1182">
                  <c:v>1.8435086499999978</c:v>
                </c:pt>
                <c:pt idx="1183">
                  <c:v>1.8460231499999999</c:v>
                </c:pt>
                <c:pt idx="1184">
                  <c:v>1.841832299999987</c:v>
                </c:pt>
                <c:pt idx="1185">
                  <c:v>1.8451838</c:v>
                </c:pt>
                <c:pt idx="1186">
                  <c:v>1.8443467999999998</c:v>
                </c:pt>
                <c:pt idx="1187">
                  <c:v>1.8468597</c:v>
                </c:pt>
                <c:pt idx="1188">
                  <c:v>1.8435078499999999</c:v>
                </c:pt>
                <c:pt idx="1189">
                  <c:v>1.8435086499999978</c:v>
                </c:pt>
                <c:pt idx="1190">
                  <c:v>1.84434605</c:v>
                </c:pt>
                <c:pt idx="1191">
                  <c:v>1.8476982999999843</c:v>
                </c:pt>
                <c:pt idx="1192">
                  <c:v>1.8443467999999998</c:v>
                </c:pt>
                <c:pt idx="1193">
                  <c:v>1.84434605</c:v>
                </c:pt>
                <c:pt idx="1194">
                  <c:v>1.8460223499999999</c:v>
                </c:pt>
                <c:pt idx="1195">
                  <c:v>1.8426700999999999</c:v>
                </c:pt>
                <c:pt idx="1196">
                  <c:v>1.841832299999987</c:v>
                </c:pt>
                <c:pt idx="1197">
                  <c:v>1.8460223499999999</c:v>
                </c:pt>
                <c:pt idx="1198">
                  <c:v>1.8460223499999999</c:v>
                </c:pt>
                <c:pt idx="1199">
                  <c:v>1.8460223499999999</c:v>
                </c:pt>
                <c:pt idx="1200">
                  <c:v>1.8460223499999999</c:v>
                </c:pt>
                <c:pt idx="1201">
                  <c:v>1.8451838</c:v>
                </c:pt>
                <c:pt idx="1202">
                  <c:v>1.84853555</c:v>
                </c:pt>
                <c:pt idx="1203">
                  <c:v>1.84434605</c:v>
                </c:pt>
                <c:pt idx="1204">
                  <c:v>1.8460223499999999</c:v>
                </c:pt>
                <c:pt idx="1205">
                  <c:v>1.84434645</c:v>
                </c:pt>
                <c:pt idx="1206">
                  <c:v>1.8426700999999999</c:v>
                </c:pt>
                <c:pt idx="1207">
                  <c:v>1.8468605500000002</c:v>
                </c:pt>
                <c:pt idx="1208">
                  <c:v>1.8468605500000002</c:v>
                </c:pt>
                <c:pt idx="1209">
                  <c:v>1.8468605500000002</c:v>
                </c:pt>
                <c:pt idx="1210">
                  <c:v>1.8460219499999999</c:v>
                </c:pt>
                <c:pt idx="1211">
                  <c:v>1.8435082999999874</c:v>
                </c:pt>
                <c:pt idx="1212">
                  <c:v>1.8460219499999999</c:v>
                </c:pt>
                <c:pt idx="1213">
                  <c:v>1.8460223499999999</c:v>
                </c:pt>
                <c:pt idx="1214">
                  <c:v>1.8426700999999999</c:v>
                </c:pt>
                <c:pt idx="1215">
                  <c:v>1.8435078499999999</c:v>
                </c:pt>
                <c:pt idx="1216">
                  <c:v>1.8460223499999999</c:v>
                </c:pt>
                <c:pt idx="1217">
                  <c:v>1.8460231499999999</c:v>
                </c:pt>
                <c:pt idx="1218">
                  <c:v>1.8460223499999999</c:v>
                </c:pt>
                <c:pt idx="1219">
                  <c:v>1.8443467999999998</c:v>
                </c:pt>
                <c:pt idx="1220">
                  <c:v>1.8468605500000002</c:v>
                </c:pt>
                <c:pt idx="1221">
                  <c:v>1.8460228000000001</c:v>
                </c:pt>
                <c:pt idx="1222">
                  <c:v>1.8435082999999874</c:v>
                </c:pt>
                <c:pt idx="1223">
                  <c:v>1.8443467999999998</c:v>
                </c:pt>
                <c:pt idx="1224">
                  <c:v>1.8435082999999874</c:v>
                </c:pt>
                <c:pt idx="1225">
                  <c:v>1.8451841999999998</c:v>
                </c:pt>
                <c:pt idx="1226">
                  <c:v>1.8460223499999999</c:v>
                </c:pt>
                <c:pt idx="1227">
                  <c:v>1.8435095499999998</c:v>
                </c:pt>
                <c:pt idx="1228">
                  <c:v>1.84434605</c:v>
                </c:pt>
                <c:pt idx="1229">
                  <c:v>1.8451833499999999</c:v>
                </c:pt>
                <c:pt idx="1230">
                  <c:v>1.8468609499999999</c:v>
                </c:pt>
                <c:pt idx="1231">
                  <c:v>1.84434645</c:v>
                </c:pt>
                <c:pt idx="1232">
                  <c:v>1.8418318999999868</c:v>
                </c:pt>
                <c:pt idx="1233">
                  <c:v>1.8435082999999874</c:v>
                </c:pt>
                <c:pt idx="1234">
                  <c:v>1.84434605</c:v>
                </c:pt>
                <c:pt idx="1235">
                  <c:v>1.8460228000000001</c:v>
                </c:pt>
                <c:pt idx="1236">
                  <c:v>1.8476982999999843</c:v>
                </c:pt>
                <c:pt idx="1237">
                  <c:v>1.8451841999999998</c:v>
                </c:pt>
                <c:pt idx="1238">
                  <c:v>1.8426700999999999</c:v>
                </c:pt>
                <c:pt idx="1239">
                  <c:v>1.8476978499999999</c:v>
                </c:pt>
                <c:pt idx="1240">
                  <c:v>1.8443467999999998</c:v>
                </c:pt>
                <c:pt idx="1241">
                  <c:v>1.8451838</c:v>
                </c:pt>
                <c:pt idx="1242">
                  <c:v>1.8451841999999998</c:v>
                </c:pt>
                <c:pt idx="1243">
                  <c:v>1.8460223499999999</c:v>
                </c:pt>
                <c:pt idx="1244">
                  <c:v>1.8451845999999998</c:v>
                </c:pt>
                <c:pt idx="1245">
                  <c:v>1.8460223499999999</c:v>
                </c:pt>
                <c:pt idx="1246">
                  <c:v>1.8451838</c:v>
                </c:pt>
                <c:pt idx="1247">
                  <c:v>1.8468601</c:v>
                </c:pt>
                <c:pt idx="1248">
                  <c:v>1.841832299999987</c:v>
                </c:pt>
                <c:pt idx="1249">
                  <c:v>1.8435082999999874</c:v>
                </c:pt>
                <c:pt idx="1250">
                  <c:v>1.84434645</c:v>
                </c:pt>
                <c:pt idx="1251">
                  <c:v>1.8476978499999999</c:v>
                </c:pt>
                <c:pt idx="1252">
                  <c:v>1.8460223499999999</c:v>
                </c:pt>
                <c:pt idx="1253">
                  <c:v>1.8418318999999868</c:v>
                </c:pt>
                <c:pt idx="1254">
                  <c:v>1.84434605</c:v>
                </c:pt>
                <c:pt idx="1255">
                  <c:v>1.8502114999999999</c:v>
                </c:pt>
                <c:pt idx="1256">
                  <c:v>1.8426705000000001</c:v>
                </c:pt>
                <c:pt idx="1257">
                  <c:v>1.8460223499999999</c:v>
                </c:pt>
                <c:pt idx="1258">
                  <c:v>1.847696999999989</c:v>
                </c:pt>
                <c:pt idx="1259">
                  <c:v>1.8460223499999999</c:v>
                </c:pt>
                <c:pt idx="1260">
                  <c:v>1.8451833499999999</c:v>
                </c:pt>
                <c:pt idx="1261">
                  <c:v>1.8435090999999884</c:v>
                </c:pt>
                <c:pt idx="1262">
                  <c:v>1.8426700999999999</c:v>
                </c:pt>
                <c:pt idx="1263">
                  <c:v>1.847696999999989</c:v>
                </c:pt>
                <c:pt idx="1264">
                  <c:v>1.8468597</c:v>
                </c:pt>
                <c:pt idx="1265">
                  <c:v>1.8443447000000002</c:v>
                </c:pt>
                <c:pt idx="1266">
                  <c:v>1.8468609499999999</c:v>
                </c:pt>
                <c:pt idx="1267">
                  <c:v>1.8460219499999999</c:v>
                </c:pt>
                <c:pt idx="1268">
                  <c:v>1.8426696499999895</c:v>
                </c:pt>
                <c:pt idx="1269">
                  <c:v>1.8451841999999998</c:v>
                </c:pt>
                <c:pt idx="1270">
                  <c:v>1.8451849999999999</c:v>
                </c:pt>
                <c:pt idx="1271">
                  <c:v>1.84434645</c:v>
                </c:pt>
                <c:pt idx="1272">
                  <c:v>1.8409950499999999</c:v>
                </c:pt>
                <c:pt idx="1273">
                  <c:v>1.84434605</c:v>
                </c:pt>
                <c:pt idx="1274">
                  <c:v>1.8460210499999998</c:v>
                </c:pt>
                <c:pt idx="1275">
                  <c:v>1.8435082999999874</c:v>
                </c:pt>
                <c:pt idx="1276">
                  <c:v>1.8418318999999868</c:v>
                </c:pt>
                <c:pt idx="1277">
                  <c:v>1.8435086499999978</c:v>
                </c:pt>
                <c:pt idx="1278">
                  <c:v>1.8426705000000001</c:v>
                </c:pt>
                <c:pt idx="1279">
                  <c:v>1.8426705000000001</c:v>
                </c:pt>
                <c:pt idx="1280">
                  <c:v>1.8460223499999999</c:v>
                </c:pt>
                <c:pt idx="1281">
                  <c:v>1.8435078499999999</c:v>
                </c:pt>
                <c:pt idx="1282">
                  <c:v>1.8435090999999884</c:v>
                </c:pt>
                <c:pt idx="1283">
                  <c:v>1.8426705000000001</c:v>
                </c:pt>
                <c:pt idx="1284">
                  <c:v>1.84267095</c:v>
                </c:pt>
                <c:pt idx="1285">
                  <c:v>1.8426700999999999</c:v>
                </c:pt>
                <c:pt idx="1286">
                  <c:v>1.8476978499999999</c:v>
                </c:pt>
                <c:pt idx="1287">
                  <c:v>1.8451849999999999</c:v>
                </c:pt>
                <c:pt idx="1288">
                  <c:v>1.8443467999999998</c:v>
                </c:pt>
                <c:pt idx="1289">
                  <c:v>1.8460223499999999</c:v>
                </c:pt>
                <c:pt idx="1290">
                  <c:v>1.8476986999999849</c:v>
                </c:pt>
                <c:pt idx="1291">
                  <c:v>1.84434605</c:v>
                </c:pt>
                <c:pt idx="1292">
                  <c:v>1.84267095</c:v>
                </c:pt>
                <c:pt idx="1293">
                  <c:v>1.84434645</c:v>
                </c:pt>
                <c:pt idx="1294">
                  <c:v>1.8468601</c:v>
                </c:pt>
                <c:pt idx="1295">
                  <c:v>1.8435086499999978</c:v>
                </c:pt>
                <c:pt idx="1296">
                  <c:v>1.8476982999999843</c:v>
                </c:pt>
                <c:pt idx="1297">
                  <c:v>1.84434605</c:v>
                </c:pt>
                <c:pt idx="1298">
                  <c:v>1.840994099999987</c:v>
                </c:pt>
                <c:pt idx="1299">
                  <c:v>1.8426705000000001</c:v>
                </c:pt>
                <c:pt idx="1300">
                  <c:v>1.8451845999999998</c:v>
                </c:pt>
                <c:pt idx="1301">
                  <c:v>1.8451841999999998</c:v>
                </c:pt>
                <c:pt idx="1302">
                  <c:v>1.8460223499999999</c:v>
                </c:pt>
                <c:pt idx="1303">
                  <c:v>1.8468609499999999</c:v>
                </c:pt>
                <c:pt idx="1304">
                  <c:v>1.8451849999999999</c:v>
                </c:pt>
                <c:pt idx="1305">
                  <c:v>1.8426705000000001</c:v>
                </c:pt>
                <c:pt idx="1306">
                  <c:v>1.8451841999999998</c:v>
                </c:pt>
                <c:pt idx="1307">
                  <c:v>1.8451841999999998</c:v>
                </c:pt>
                <c:pt idx="1308">
                  <c:v>1.8435078499999999</c:v>
                </c:pt>
                <c:pt idx="1309">
                  <c:v>1.8476978499999999</c:v>
                </c:pt>
                <c:pt idx="1310">
                  <c:v>1.8435086499999978</c:v>
                </c:pt>
                <c:pt idx="1311">
                  <c:v>1.8451838</c:v>
                </c:pt>
                <c:pt idx="1312">
                  <c:v>1.8476978499999999</c:v>
                </c:pt>
                <c:pt idx="1313">
                  <c:v>1.8435086499999978</c:v>
                </c:pt>
                <c:pt idx="1314">
                  <c:v>1.8451841999999998</c:v>
                </c:pt>
                <c:pt idx="1315">
                  <c:v>1.8451845999999998</c:v>
                </c:pt>
                <c:pt idx="1316">
                  <c:v>1.84434605</c:v>
                </c:pt>
                <c:pt idx="1317">
                  <c:v>1.8493741999999938</c:v>
                </c:pt>
                <c:pt idx="1318">
                  <c:v>1.8460219499999999</c:v>
                </c:pt>
                <c:pt idx="1319">
                  <c:v>1.8460219499999999</c:v>
                </c:pt>
                <c:pt idx="1320">
                  <c:v>1.8451841999999998</c:v>
                </c:pt>
                <c:pt idx="1321">
                  <c:v>1.8435082999999874</c:v>
                </c:pt>
                <c:pt idx="1322">
                  <c:v>1.8426700999999999</c:v>
                </c:pt>
                <c:pt idx="1323">
                  <c:v>1.8451849999999999</c:v>
                </c:pt>
                <c:pt idx="1324">
                  <c:v>1.8451849999999999</c:v>
                </c:pt>
                <c:pt idx="1325">
                  <c:v>1.8476986999999849</c:v>
                </c:pt>
                <c:pt idx="1326">
                  <c:v>1.8451841999999998</c:v>
                </c:pt>
                <c:pt idx="1327">
                  <c:v>1.8435078499999999</c:v>
                </c:pt>
                <c:pt idx="1328">
                  <c:v>1.8460223499999999</c:v>
                </c:pt>
                <c:pt idx="1329">
                  <c:v>1.841832299999987</c:v>
                </c:pt>
                <c:pt idx="1330">
                  <c:v>1.8460219499999999</c:v>
                </c:pt>
                <c:pt idx="1331">
                  <c:v>1.8468601</c:v>
                </c:pt>
                <c:pt idx="1332">
                  <c:v>1.8476978499999999</c:v>
                </c:pt>
                <c:pt idx="1333">
                  <c:v>1.8460223499999999</c:v>
                </c:pt>
                <c:pt idx="1334">
                  <c:v>1.8426700999999999</c:v>
                </c:pt>
                <c:pt idx="1335">
                  <c:v>1.8476986999999849</c:v>
                </c:pt>
                <c:pt idx="1336">
                  <c:v>1.8443456</c:v>
                </c:pt>
                <c:pt idx="1337">
                  <c:v>1.8443467999999998</c:v>
                </c:pt>
                <c:pt idx="1338">
                  <c:v>1.8409950499999999</c:v>
                </c:pt>
                <c:pt idx="1339">
                  <c:v>1.8468605500000002</c:v>
                </c:pt>
                <c:pt idx="1340">
                  <c:v>1.8418328000000002</c:v>
                </c:pt>
                <c:pt idx="1341">
                  <c:v>1.8468601</c:v>
                </c:pt>
                <c:pt idx="1342">
                  <c:v>1.8435086499999978</c:v>
                </c:pt>
                <c:pt idx="1343">
                  <c:v>1.8476978499999999</c:v>
                </c:pt>
                <c:pt idx="1344">
                  <c:v>1.8460215499999999</c:v>
                </c:pt>
                <c:pt idx="1345">
                  <c:v>1.8451841999999998</c:v>
                </c:pt>
                <c:pt idx="1346">
                  <c:v>1.84434645</c:v>
                </c:pt>
                <c:pt idx="1347">
                  <c:v>1.8435086499999978</c:v>
                </c:pt>
                <c:pt idx="1348">
                  <c:v>1.8451841999999998</c:v>
                </c:pt>
                <c:pt idx="1349">
                  <c:v>1.8468597</c:v>
                </c:pt>
                <c:pt idx="1350">
                  <c:v>1.84267095</c:v>
                </c:pt>
                <c:pt idx="1351">
                  <c:v>1.8468609499999999</c:v>
                </c:pt>
                <c:pt idx="1352">
                  <c:v>1.8460231499999999</c:v>
                </c:pt>
                <c:pt idx="1353">
                  <c:v>1.8443467999999998</c:v>
                </c:pt>
                <c:pt idx="1354">
                  <c:v>1.84434605</c:v>
                </c:pt>
                <c:pt idx="1355">
                  <c:v>1.8451845999999998</c:v>
                </c:pt>
                <c:pt idx="1356">
                  <c:v>1.8443467999999998</c:v>
                </c:pt>
                <c:pt idx="1357">
                  <c:v>1.84434645</c:v>
                </c:pt>
                <c:pt idx="1358">
                  <c:v>1.8435086499999978</c:v>
                </c:pt>
                <c:pt idx="1359">
                  <c:v>1.8409945999999893</c:v>
                </c:pt>
                <c:pt idx="1360">
                  <c:v>1.8468605500000002</c:v>
                </c:pt>
                <c:pt idx="1361">
                  <c:v>1.8451849999999999</c:v>
                </c:pt>
                <c:pt idx="1362">
                  <c:v>1.8435082999999874</c:v>
                </c:pt>
                <c:pt idx="1363">
                  <c:v>1.8435082999999874</c:v>
                </c:pt>
                <c:pt idx="1364">
                  <c:v>1.8468605500000002</c:v>
                </c:pt>
                <c:pt idx="1365">
                  <c:v>1.8435082999999874</c:v>
                </c:pt>
                <c:pt idx="1366">
                  <c:v>1.8451841999999998</c:v>
                </c:pt>
                <c:pt idx="1367">
                  <c:v>1.8418328000000002</c:v>
                </c:pt>
                <c:pt idx="1368">
                  <c:v>1.8451841999999998</c:v>
                </c:pt>
                <c:pt idx="1369">
                  <c:v>1.8426700999999999</c:v>
                </c:pt>
                <c:pt idx="1370">
                  <c:v>1.8460215499999999</c:v>
                </c:pt>
                <c:pt idx="1371">
                  <c:v>1.8460223499999999</c:v>
                </c:pt>
                <c:pt idx="1372">
                  <c:v>1.8426705000000001</c:v>
                </c:pt>
                <c:pt idx="1373">
                  <c:v>1.8451849999999999</c:v>
                </c:pt>
                <c:pt idx="1374">
                  <c:v>1.84853515</c:v>
                </c:pt>
                <c:pt idx="1375">
                  <c:v>1.8468601</c:v>
                </c:pt>
                <c:pt idx="1376">
                  <c:v>1.8435086499999978</c:v>
                </c:pt>
                <c:pt idx="1377">
                  <c:v>1.8451845999999998</c:v>
                </c:pt>
                <c:pt idx="1378">
                  <c:v>1.8451838</c:v>
                </c:pt>
                <c:pt idx="1379">
                  <c:v>1.8510496499999998</c:v>
                </c:pt>
                <c:pt idx="1380">
                  <c:v>1.8435078499999999</c:v>
                </c:pt>
                <c:pt idx="1381">
                  <c:v>1.8460223499999999</c:v>
                </c:pt>
                <c:pt idx="1382">
                  <c:v>1.8468601</c:v>
                </c:pt>
                <c:pt idx="1383">
                  <c:v>1.8460219499999999</c:v>
                </c:pt>
                <c:pt idx="1384">
                  <c:v>1.8468597</c:v>
                </c:pt>
                <c:pt idx="1385">
                  <c:v>1.8426692499999893</c:v>
                </c:pt>
                <c:pt idx="1386">
                  <c:v>1.84434645</c:v>
                </c:pt>
                <c:pt idx="1387">
                  <c:v>1.8485364499999999</c:v>
                </c:pt>
                <c:pt idx="1388">
                  <c:v>1.8426700999999999</c:v>
                </c:pt>
                <c:pt idx="1389">
                  <c:v>1.84434605</c:v>
                </c:pt>
                <c:pt idx="1390">
                  <c:v>1.8460219499999999</c:v>
                </c:pt>
                <c:pt idx="1391">
                  <c:v>1.8476978499999999</c:v>
                </c:pt>
                <c:pt idx="1392">
                  <c:v>1.8476973999999895</c:v>
                </c:pt>
                <c:pt idx="1393">
                  <c:v>1.8468601</c:v>
                </c:pt>
                <c:pt idx="1394">
                  <c:v>1.8460223499999999</c:v>
                </c:pt>
                <c:pt idx="1395">
                  <c:v>1.84434605</c:v>
                </c:pt>
                <c:pt idx="1396">
                  <c:v>1.8460215499999999</c:v>
                </c:pt>
                <c:pt idx="1397">
                  <c:v>1.8460219499999999</c:v>
                </c:pt>
                <c:pt idx="1398">
                  <c:v>1.8460215499999999</c:v>
                </c:pt>
                <c:pt idx="1399">
                  <c:v>1.8451838</c:v>
                </c:pt>
                <c:pt idx="1400">
                  <c:v>1.8401559500000115</c:v>
                </c:pt>
                <c:pt idx="1401">
                  <c:v>1.8451838</c:v>
                </c:pt>
                <c:pt idx="1402">
                  <c:v>1.8426696499999895</c:v>
                </c:pt>
                <c:pt idx="1403">
                  <c:v>1.8426700999999999</c:v>
                </c:pt>
                <c:pt idx="1404">
                  <c:v>1.8460219499999999</c:v>
                </c:pt>
                <c:pt idx="1405">
                  <c:v>1.8460228000000001</c:v>
                </c:pt>
                <c:pt idx="1406">
                  <c:v>1.8443467999999998</c:v>
                </c:pt>
                <c:pt idx="1407">
                  <c:v>1.8460223499999999</c:v>
                </c:pt>
                <c:pt idx="1408">
                  <c:v>1.8426696499999895</c:v>
                </c:pt>
                <c:pt idx="1409">
                  <c:v>1.8435078499999999</c:v>
                </c:pt>
                <c:pt idx="1410">
                  <c:v>1.8493741999999938</c:v>
                </c:pt>
                <c:pt idx="1411">
                  <c:v>1.8468601</c:v>
                </c:pt>
                <c:pt idx="1412">
                  <c:v>1.8418318999999868</c:v>
                </c:pt>
                <c:pt idx="1413">
                  <c:v>1.8435082999999874</c:v>
                </c:pt>
                <c:pt idx="1414">
                  <c:v>1.8426700999999999</c:v>
                </c:pt>
                <c:pt idx="1415">
                  <c:v>1.8460210499999998</c:v>
                </c:pt>
                <c:pt idx="1416">
                  <c:v>1.84434605</c:v>
                </c:pt>
                <c:pt idx="1417">
                  <c:v>1.8451841999999998</c:v>
                </c:pt>
                <c:pt idx="1418">
                  <c:v>1.8451838</c:v>
                </c:pt>
                <c:pt idx="1419">
                  <c:v>1.8485364499999999</c:v>
                </c:pt>
                <c:pt idx="1420">
                  <c:v>1.8426696499999895</c:v>
                </c:pt>
                <c:pt idx="1421">
                  <c:v>1.8468601</c:v>
                </c:pt>
                <c:pt idx="1422">
                  <c:v>1.8435086499999978</c:v>
                </c:pt>
                <c:pt idx="1423">
                  <c:v>1.8435082999999874</c:v>
                </c:pt>
                <c:pt idx="1424">
                  <c:v>1.8460215499999999</c:v>
                </c:pt>
                <c:pt idx="1425">
                  <c:v>1.8476986999999849</c:v>
                </c:pt>
                <c:pt idx="1426">
                  <c:v>1.8435086499999978</c:v>
                </c:pt>
                <c:pt idx="1427">
                  <c:v>1.8451845999999998</c:v>
                </c:pt>
                <c:pt idx="1428">
                  <c:v>1.8468592499999998</c:v>
                </c:pt>
                <c:pt idx="1429">
                  <c:v>1.8460223499999999</c:v>
                </c:pt>
                <c:pt idx="1430">
                  <c:v>1.8476990999999845</c:v>
                </c:pt>
                <c:pt idx="1431">
                  <c:v>1.841832299999987</c:v>
                </c:pt>
                <c:pt idx="1432">
                  <c:v>1.8460223499999999</c:v>
                </c:pt>
                <c:pt idx="1433">
                  <c:v>1.8451841999999998</c:v>
                </c:pt>
                <c:pt idx="1434">
                  <c:v>1.8426696499999895</c:v>
                </c:pt>
                <c:pt idx="1435">
                  <c:v>1.8451841999999998</c:v>
                </c:pt>
                <c:pt idx="1436">
                  <c:v>1.8451838</c:v>
                </c:pt>
                <c:pt idx="1437">
                  <c:v>1.8485364499999999</c:v>
                </c:pt>
                <c:pt idx="1438">
                  <c:v>1.8460228000000001</c:v>
                </c:pt>
                <c:pt idx="1439">
                  <c:v>1.8460219499999999</c:v>
                </c:pt>
                <c:pt idx="1440">
                  <c:v>1.8468605500000002</c:v>
                </c:pt>
                <c:pt idx="1441">
                  <c:v>1.8468605500000002</c:v>
                </c:pt>
                <c:pt idx="1442">
                  <c:v>1.8460228000000001</c:v>
                </c:pt>
                <c:pt idx="1443">
                  <c:v>1.8460223499999999</c:v>
                </c:pt>
                <c:pt idx="1444">
                  <c:v>1.8443456</c:v>
                </c:pt>
                <c:pt idx="1445">
                  <c:v>1.8451845999999998</c:v>
                </c:pt>
                <c:pt idx="1446">
                  <c:v>1.8485364499999999</c:v>
                </c:pt>
                <c:pt idx="1447">
                  <c:v>1.8468601</c:v>
                </c:pt>
                <c:pt idx="1448">
                  <c:v>1.8493741999999938</c:v>
                </c:pt>
                <c:pt idx="1449">
                  <c:v>1.8468601</c:v>
                </c:pt>
                <c:pt idx="1450">
                  <c:v>1.8476973999999895</c:v>
                </c:pt>
                <c:pt idx="1451">
                  <c:v>1.8476982999999843</c:v>
                </c:pt>
                <c:pt idx="1452">
                  <c:v>1.8493737499999998</c:v>
                </c:pt>
                <c:pt idx="1453">
                  <c:v>1.8485360499999999</c:v>
                </c:pt>
                <c:pt idx="1454">
                  <c:v>1.8485360499999999</c:v>
                </c:pt>
                <c:pt idx="1455">
                  <c:v>1.8443467999999998</c:v>
                </c:pt>
                <c:pt idx="1456">
                  <c:v>1.8460223499999999</c:v>
                </c:pt>
                <c:pt idx="1457">
                  <c:v>1.84434645</c:v>
                </c:pt>
                <c:pt idx="1458">
                  <c:v>1.8476986999999849</c:v>
                </c:pt>
                <c:pt idx="1459">
                  <c:v>1.8451845999999998</c:v>
                </c:pt>
                <c:pt idx="1460">
                  <c:v>1.8476978499999999</c:v>
                </c:pt>
                <c:pt idx="1461">
                  <c:v>1.8476986999999849</c:v>
                </c:pt>
                <c:pt idx="1462">
                  <c:v>1.8476982999999843</c:v>
                </c:pt>
                <c:pt idx="1463">
                  <c:v>1.8493741999999938</c:v>
                </c:pt>
                <c:pt idx="1464">
                  <c:v>1.8468597</c:v>
                </c:pt>
                <c:pt idx="1465">
                  <c:v>1.8451845999999998</c:v>
                </c:pt>
                <c:pt idx="1466">
                  <c:v>1.8468605500000002</c:v>
                </c:pt>
                <c:pt idx="1467">
                  <c:v>1.8476986999999849</c:v>
                </c:pt>
                <c:pt idx="1468">
                  <c:v>1.8468601</c:v>
                </c:pt>
                <c:pt idx="1469">
                  <c:v>1.8460219499999999</c:v>
                </c:pt>
                <c:pt idx="1470">
                  <c:v>1.8468605500000002</c:v>
                </c:pt>
                <c:pt idx="1471">
                  <c:v>1.8451849999999999</c:v>
                </c:pt>
                <c:pt idx="1472">
                  <c:v>1.8460231499999999</c:v>
                </c:pt>
                <c:pt idx="1473">
                  <c:v>1.8435082999999874</c:v>
                </c:pt>
                <c:pt idx="1474">
                  <c:v>1.8451841999999998</c:v>
                </c:pt>
                <c:pt idx="1475">
                  <c:v>1.8451845999999998</c:v>
                </c:pt>
                <c:pt idx="1476">
                  <c:v>1.8426696499999895</c:v>
                </c:pt>
                <c:pt idx="1477">
                  <c:v>1.8460219499999999</c:v>
                </c:pt>
                <c:pt idx="1478">
                  <c:v>1.8451833499999999</c:v>
                </c:pt>
                <c:pt idx="1479">
                  <c:v>1.8460223499999999</c:v>
                </c:pt>
                <c:pt idx="1480">
                  <c:v>1.8468597</c:v>
                </c:pt>
                <c:pt idx="1481">
                  <c:v>1.8426705000000001</c:v>
                </c:pt>
                <c:pt idx="1482">
                  <c:v>1.841832299999987</c:v>
                </c:pt>
                <c:pt idx="1483">
                  <c:v>1.8451845999999998</c:v>
                </c:pt>
                <c:pt idx="1484">
                  <c:v>1.8426705000000001</c:v>
                </c:pt>
                <c:pt idx="1485">
                  <c:v>1.84434645</c:v>
                </c:pt>
                <c:pt idx="1486">
                  <c:v>1.8451849999999999</c:v>
                </c:pt>
                <c:pt idx="1487">
                  <c:v>1.8435086499999978</c:v>
                </c:pt>
                <c:pt idx="1488">
                  <c:v>1.840994099999987</c:v>
                </c:pt>
                <c:pt idx="1489">
                  <c:v>1.8460219499999999</c:v>
                </c:pt>
                <c:pt idx="1490">
                  <c:v>1.84434645</c:v>
                </c:pt>
                <c:pt idx="1491">
                  <c:v>1.84267095</c:v>
                </c:pt>
                <c:pt idx="1492">
                  <c:v>1.8476978499999999</c:v>
                </c:pt>
                <c:pt idx="1493">
                  <c:v>1.8443467999999998</c:v>
                </c:pt>
                <c:pt idx="1494">
                  <c:v>1.8468601</c:v>
                </c:pt>
                <c:pt idx="1495">
                  <c:v>1.84267095</c:v>
                </c:pt>
                <c:pt idx="1496">
                  <c:v>1.8468605500000002</c:v>
                </c:pt>
                <c:pt idx="1497">
                  <c:v>1.8435078499999999</c:v>
                </c:pt>
                <c:pt idx="1498">
                  <c:v>1.84434645</c:v>
                </c:pt>
                <c:pt idx="1499">
                  <c:v>1.8401568500000001</c:v>
                </c:pt>
                <c:pt idx="1500">
                  <c:v>1.8460223499999999</c:v>
                </c:pt>
                <c:pt idx="1501">
                  <c:v>1.8435086499999978</c:v>
                </c:pt>
                <c:pt idx="1502">
                  <c:v>1.84434605</c:v>
                </c:pt>
                <c:pt idx="1503">
                  <c:v>1.8451841999999998</c:v>
                </c:pt>
                <c:pt idx="1504">
                  <c:v>1.8468601</c:v>
                </c:pt>
                <c:pt idx="1505">
                  <c:v>1.8451845999999998</c:v>
                </c:pt>
                <c:pt idx="1506">
                  <c:v>1.8468597</c:v>
                </c:pt>
                <c:pt idx="1507">
                  <c:v>1.84434605</c:v>
                </c:pt>
                <c:pt idx="1508">
                  <c:v>1.8443467999999998</c:v>
                </c:pt>
                <c:pt idx="1509">
                  <c:v>1.840994099999987</c:v>
                </c:pt>
                <c:pt idx="1510">
                  <c:v>1.8426696499999895</c:v>
                </c:pt>
                <c:pt idx="1511">
                  <c:v>1.8476982999999843</c:v>
                </c:pt>
                <c:pt idx="1512">
                  <c:v>1.84434645</c:v>
                </c:pt>
                <c:pt idx="1513">
                  <c:v>1.8485360499999999</c:v>
                </c:pt>
                <c:pt idx="1514">
                  <c:v>1.841832299999987</c:v>
                </c:pt>
                <c:pt idx="1515">
                  <c:v>1.8435086499999978</c:v>
                </c:pt>
                <c:pt idx="1516">
                  <c:v>1.8435082999999874</c:v>
                </c:pt>
                <c:pt idx="1517">
                  <c:v>1.84434605</c:v>
                </c:pt>
                <c:pt idx="1518">
                  <c:v>1.8435078499999999</c:v>
                </c:pt>
                <c:pt idx="1519">
                  <c:v>1.84434645</c:v>
                </c:pt>
                <c:pt idx="1520">
                  <c:v>1.8435082999999874</c:v>
                </c:pt>
                <c:pt idx="1521">
                  <c:v>1.8468601</c:v>
                </c:pt>
                <c:pt idx="1522">
                  <c:v>1.84434645</c:v>
                </c:pt>
                <c:pt idx="1523">
                  <c:v>1.84434645</c:v>
                </c:pt>
                <c:pt idx="1524">
                  <c:v>1.8451845999999998</c:v>
                </c:pt>
                <c:pt idx="1525">
                  <c:v>1.8460223499999999</c:v>
                </c:pt>
                <c:pt idx="1526">
                  <c:v>1.8451841999999998</c:v>
                </c:pt>
                <c:pt idx="1527">
                  <c:v>1.8451841999999998</c:v>
                </c:pt>
                <c:pt idx="1528">
                  <c:v>1.8426705000000001</c:v>
                </c:pt>
                <c:pt idx="1529">
                  <c:v>1.8468605500000002</c:v>
                </c:pt>
                <c:pt idx="1530">
                  <c:v>1.8476973999999895</c:v>
                </c:pt>
                <c:pt idx="1531">
                  <c:v>1.8468601</c:v>
                </c:pt>
                <c:pt idx="1532">
                  <c:v>1.84434605</c:v>
                </c:pt>
                <c:pt idx="1533">
                  <c:v>1.8493732999999883</c:v>
                </c:pt>
                <c:pt idx="1534">
                  <c:v>1.84434605</c:v>
                </c:pt>
                <c:pt idx="1535">
                  <c:v>1.8451845999999998</c:v>
                </c:pt>
                <c:pt idx="1536">
                  <c:v>1.8476978499999999</c:v>
                </c:pt>
                <c:pt idx="1537">
                  <c:v>1.8476978499999999</c:v>
                </c:pt>
                <c:pt idx="1538">
                  <c:v>1.8468597</c:v>
                </c:pt>
                <c:pt idx="1539">
                  <c:v>1.8451838</c:v>
                </c:pt>
                <c:pt idx="1540">
                  <c:v>1.8451841999999998</c:v>
                </c:pt>
                <c:pt idx="1541">
                  <c:v>1.8460228000000001</c:v>
                </c:pt>
                <c:pt idx="1542">
                  <c:v>1.8418328000000002</c:v>
                </c:pt>
                <c:pt idx="1543">
                  <c:v>1.8468597</c:v>
                </c:pt>
                <c:pt idx="1544">
                  <c:v>1.8468597</c:v>
                </c:pt>
                <c:pt idx="1545">
                  <c:v>1.8451849999999999</c:v>
                </c:pt>
                <c:pt idx="1546">
                  <c:v>1.84434645</c:v>
                </c:pt>
                <c:pt idx="1547">
                  <c:v>1.8451838</c:v>
                </c:pt>
                <c:pt idx="1548">
                  <c:v>1.8451841999999998</c:v>
                </c:pt>
                <c:pt idx="1549">
                  <c:v>1.8451841999999998</c:v>
                </c:pt>
                <c:pt idx="1550">
                  <c:v>1.84434605</c:v>
                </c:pt>
                <c:pt idx="1551">
                  <c:v>1.8485364499999999</c:v>
                </c:pt>
                <c:pt idx="1552">
                  <c:v>1.8451841999999998</c:v>
                </c:pt>
                <c:pt idx="1553">
                  <c:v>1.8451845999999998</c:v>
                </c:pt>
                <c:pt idx="1554">
                  <c:v>1.8443467999999998</c:v>
                </c:pt>
                <c:pt idx="1555">
                  <c:v>1.84434605</c:v>
                </c:pt>
                <c:pt idx="1556">
                  <c:v>1.8418331999999895</c:v>
                </c:pt>
                <c:pt idx="1557">
                  <c:v>1.8468601</c:v>
                </c:pt>
                <c:pt idx="1558">
                  <c:v>1.8468605500000002</c:v>
                </c:pt>
                <c:pt idx="1559">
                  <c:v>1.8485360499999999</c:v>
                </c:pt>
                <c:pt idx="1560">
                  <c:v>1.8468605500000002</c:v>
                </c:pt>
                <c:pt idx="1561">
                  <c:v>1.8451845999999998</c:v>
                </c:pt>
                <c:pt idx="1562">
                  <c:v>1.8451841999999998</c:v>
                </c:pt>
                <c:pt idx="1563">
                  <c:v>1.8435086499999978</c:v>
                </c:pt>
                <c:pt idx="1564">
                  <c:v>1.8426700999999999</c:v>
                </c:pt>
                <c:pt idx="1565">
                  <c:v>1.8443467999999998</c:v>
                </c:pt>
                <c:pt idx="1566">
                  <c:v>1.84434605</c:v>
                </c:pt>
                <c:pt idx="1567">
                  <c:v>1.8468597</c:v>
                </c:pt>
                <c:pt idx="1568">
                  <c:v>1.8451838</c:v>
                </c:pt>
                <c:pt idx="1569">
                  <c:v>1.8460219499999999</c:v>
                </c:pt>
                <c:pt idx="1570">
                  <c:v>1.841832299999987</c:v>
                </c:pt>
                <c:pt idx="1571">
                  <c:v>1.8468601</c:v>
                </c:pt>
                <c:pt idx="1572">
                  <c:v>1.8468605500000002</c:v>
                </c:pt>
                <c:pt idx="1573">
                  <c:v>1.84434645</c:v>
                </c:pt>
                <c:pt idx="1574">
                  <c:v>1.8460223499999999</c:v>
                </c:pt>
                <c:pt idx="1575">
                  <c:v>1.8451841999999998</c:v>
                </c:pt>
                <c:pt idx="1576">
                  <c:v>1.8451841999999998</c:v>
                </c:pt>
                <c:pt idx="1577">
                  <c:v>1.84434645</c:v>
                </c:pt>
                <c:pt idx="1578">
                  <c:v>1.8460223499999999</c:v>
                </c:pt>
                <c:pt idx="1579">
                  <c:v>1.8418318999999868</c:v>
                </c:pt>
                <c:pt idx="1580">
                  <c:v>1.8451838</c:v>
                </c:pt>
                <c:pt idx="1581">
                  <c:v>1.8460228000000001</c:v>
                </c:pt>
                <c:pt idx="1582">
                  <c:v>1.84434605</c:v>
                </c:pt>
                <c:pt idx="1583">
                  <c:v>1.840994099999987</c:v>
                </c:pt>
                <c:pt idx="1584">
                  <c:v>1.8435086499999978</c:v>
                </c:pt>
                <c:pt idx="1585">
                  <c:v>1.8460215499999999</c:v>
                </c:pt>
                <c:pt idx="1586">
                  <c:v>1.8435078499999999</c:v>
                </c:pt>
                <c:pt idx="1587">
                  <c:v>1.8476986999999849</c:v>
                </c:pt>
                <c:pt idx="1588">
                  <c:v>1.8460223499999999</c:v>
                </c:pt>
                <c:pt idx="1589">
                  <c:v>1.8460228000000001</c:v>
                </c:pt>
                <c:pt idx="1590">
                  <c:v>1.8435086499999978</c:v>
                </c:pt>
                <c:pt idx="1591">
                  <c:v>1.8426700999999999</c:v>
                </c:pt>
                <c:pt idx="1592">
                  <c:v>1.8435078499999999</c:v>
                </c:pt>
                <c:pt idx="1593">
                  <c:v>1.8426700999999999</c:v>
                </c:pt>
                <c:pt idx="1594">
                  <c:v>1.8468609499999999</c:v>
                </c:pt>
                <c:pt idx="1595">
                  <c:v>1.8485360499999999</c:v>
                </c:pt>
                <c:pt idx="1596">
                  <c:v>1.8468605500000002</c:v>
                </c:pt>
                <c:pt idx="1597">
                  <c:v>1.8460223499999999</c:v>
                </c:pt>
                <c:pt idx="1598">
                  <c:v>1.8451845999999998</c:v>
                </c:pt>
                <c:pt idx="1599">
                  <c:v>1.8460223499999999</c:v>
                </c:pt>
                <c:pt idx="1600">
                  <c:v>1.8476978499999999</c:v>
                </c:pt>
                <c:pt idx="1601">
                  <c:v>1.8451841999999998</c:v>
                </c:pt>
                <c:pt idx="1602">
                  <c:v>1.8443456</c:v>
                </c:pt>
                <c:pt idx="1603">
                  <c:v>1.8426696499999895</c:v>
                </c:pt>
                <c:pt idx="1604">
                  <c:v>1.8460228000000001</c:v>
                </c:pt>
                <c:pt idx="1605">
                  <c:v>1.84434645</c:v>
                </c:pt>
                <c:pt idx="1606">
                  <c:v>1.8451845999999998</c:v>
                </c:pt>
                <c:pt idx="1607">
                  <c:v>1.84434645</c:v>
                </c:pt>
                <c:pt idx="1608">
                  <c:v>1.8435078499999999</c:v>
                </c:pt>
                <c:pt idx="1609">
                  <c:v>1.84434645</c:v>
                </c:pt>
                <c:pt idx="1610">
                  <c:v>1.8443456</c:v>
                </c:pt>
                <c:pt idx="1611">
                  <c:v>1.8426705000000001</c:v>
                </c:pt>
                <c:pt idx="1612">
                  <c:v>1.8443472999999999</c:v>
                </c:pt>
                <c:pt idx="1613">
                  <c:v>1.8451845999999998</c:v>
                </c:pt>
                <c:pt idx="1614">
                  <c:v>1.8451841999999998</c:v>
                </c:pt>
                <c:pt idx="1615">
                  <c:v>1.8460223499999999</c:v>
                </c:pt>
                <c:pt idx="1616">
                  <c:v>1.8476978499999999</c:v>
                </c:pt>
                <c:pt idx="1617">
                  <c:v>1.8468605500000002</c:v>
                </c:pt>
                <c:pt idx="1618">
                  <c:v>1.8460231499999999</c:v>
                </c:pt>
                <c:pt idx="1619">
                  <c:v>1.8443467999999998</c:v>
                </c:pt>
                <c:pt idx="1620">
                  <c:v>1.8451841999999998</c:v>
                </c:pt>
                <c:pt idx="1621">
                  <c:v>1.8468609499999999</c:v>
                </c:pt>
                <c:pt idx="1622">
                  <c:v>1.8468605500000002</c:v>
                </c:pt>
                <c:pt idx="1623">
                  <c:v>1.8460215499999999</c:v>
                </c:pt>
                <c:pt idx="1624">
                  <c:v>1.841832299999987</c:v>
                </c:pt>
                <c:pt idx="1625">
                  <c:v>1.8451845999999998</c:v>
                </c:pt>
                <c:pt idx="1626">
                  <c:v>1.8451841999999998</c:v>
                </c:pt>
                <c:pt idx="1627">
                  <c:v>1.8418328000000002</c:v>
                </c:pt>
                <c:pt idx="1628">
                  <c:v>1.84434645</c:v>
                </c:pt>
                <c:pt idx="1629">
                  <c:v>1.8468601</c:v>
                </c:pt>
                <c:pt idx="1630">
                  <c:v>1.84434605</c:v>
                </c:pt>
                <c:pt idx="1631">
                  <c:v>1.8451841999999998</c:v>
                </c:pt>
                <c:pt idx="1632">
                  <c:v>1.8468601</c:v>
                </c:pt>
                <c:pt idx="1633">
                  <c:v>1.8460219499999999</c:v>
                </c:pt>
                <c:pt idx="1634">
                  <c:v>1.8451838</c:v>
                </c:pt>
                <c:pt idx="1635">
                  <c:v>1.8468601</c:v>
                </c:pt>
                <c:pt idx="1636">
                  <c:v>1.8435078499999999</c:v>
                </c:pt>
                <c:pt idx="1637">
                  <c:v>1.8460228000000001</c:v>
                </c:pt>
                <c:pt idx="1638">
                  <c:v>1.8460219499999999</c:v>
                </c:pt>
                <c:pt idx="1639">
                  <c:v>1.8426705000000001</c:v>
                </c:pt>
                <c:pt idx="1640">
                  <c:v>1.84434645</c:v>
                </c:pt>
                <c:pt idx="1641">
                  <c:v>1.8476982999999843</c:v>
                </c:pt>
                <c:pt idx="1642">
                  <c:v>1.8460228000000001</c:v>
                </c:pt>
                <c:pt idx="1643">
                  <c:v>1.8468601</c:v>
                </c:pt>
                <c:pt idx="1644">
                  <c:v>1.84434605</c:v>
                </c:pt>
                <c:pt idx="1645">
                  <c:v>1.8468605500000002</c:v>
                </c:pt>
                <c:pt idx="1646">
                  <c:v>1.8435082999999874</c:v>
                </c:pt>
                <c:pt idx="1647">
                  <c:v>1.84434645</c:v>
                </c:pt>
                <c:pt idx="1648">
                  <c:v>1.8460219499999999</c:v>
                </c:pt>
                <c:pt idx="1649">
                  <c:v>1.8476978499999999</c:v>
                </c:pt>
                <c:pt idx="1650">
                  <c:v>1.84434605</c:v>
                </c:pt>
                <c:pt idx="1651">
                  <c:v>1.8460223499999999</c:v>
                </c:pt>
                <c:pt idx="1652">
                  <c:v>1.8451841999999998</c:v>
                </c:pt>
                <c:pt idx="1653">
                  <c:v>1.8460223499999999</c:v>
                </c:pt>
                <c:pt idx="1654">
                  <c:v>1.8460215499999999</c:v>
                </c:pt>
                <c:pt idx="1655">
                  <c:v>1.8426705000000001</c:v>
                </c:pt>
                <c:pt idx="1656">
                  <c:v>1.8460219499999999</c:v>
                </c:pt>
                <c:pt idx="1657">
                  <c:v>1.8451841999999998</c:v>
                </c:pt>
                <c:pt idx="1658">
                  <c:v>1.8460228000000001</c:v>
                </c:pt>
                <c:pt idx="1659">
                  <c:v>1.8451845999999998</c:v>
                </c:pt>
                <c:pt idx="1660">
                  <c:v>1.8468597</c:v>
                </c:pt>
                <c:pt idx="1661">
                  <c:v>1.8460215499999999</c:v>
                </c:pt>
                <c:pt idx="1662">
                  <c:v>1.8493741999999938</c:v>
                </c:pt>
                <c:pt idx="1663">
                  <c:v>1.8426700999999999</c:v>
                </c:pt>
                <c:pt idx="1664">
                  <c:v>1.8493737499999998</c:v>
                </c:pt>
                <c:pt idx="1665">
                  <c:v>1.8426705000000001</c:v>
                </c:pt>
                <c:pt idx="1666">
                  <c:v>1.8451841999999998</c:v>
                </c:pt>
                <c:pt idx="1667">
                  <c:v>1.8426705000000001</c:v>
                </c:pt>
                <c:pt idx="1668">
                  <c:v>1.8451845999999998</c:v>
                </c:pt>
                <c:pt idx="1669">
                  <c:v>1.8485364499999999</c:v>
                </c:pt>
                <c:pt idx="1670">
                  <c:v>1.8468597</c:v>
                </c:pt>
                <c:pt idx="1671">
                  <c:v>1.8460215499999999</c:v>
                </c:pt>
                <c:pt idx="1672">
                  <c:v>1.8493741999999938</c:v>
                </c:pt>
                <c:pt idx="1673">
                  <c:v>1.8460228000000001</c:v>
                </c:pt>
                <c:pt idx="1674">
                  <c:v>1.8468605500000002</c:v>
                </c:pt>
                <c:pt idx="1675">
                  <c:v>1.8435086499999978</c:v>
                </c:pt>
                <c:pt idx="1676">
                  <c:v>1.8460228000000001</c:v>
                </c:pt>
                <c:pt idx="1677">
                  <c:v>1.8460223499999999</c:v>
                </c:pt>
                <c:pt idx="1678">
                  <c:v>1.8476986999999849</c:v>
                </c:pt>
                <c:pt idx="1679">
                  <c:v>1.84434645</c:v>
                </c:pt>
                <c:pt idx="1680">
                  <c:v>1.8476978499999999</c:v>
                </c:pt>
                <c:pt idx="1681">
                  <c:v>1.8435086499999978</c:v>
                </c:pt>
                <c:pt idx="1682">
                  <c:v>1.8435095499999998</c:v>
                </c:pt>
                <c:pt idx="1683">
                  <c:v>1.8451841999999998</c:v>
                </c:pt>
                <c:pt idx="1684">
                  <c:v>1.8468601</c:v>
                </c:pt>
                <c:pt idx="1685">
                  <c:v>1.841832299999987</c:v>
                </c:pt>
                <c:pt idx="1686">
                  <c:v>1.8451849999999999</c:v>
                </c:pt>
                <c:pt idx="1687">
                  <c:v>1.8468609499999999</c:v>
                </c:pt>
                <c:pt idx="1688">
                  <c:v>1.8460223499999999</c:v>
                </c:pt>
                <c:pt idx="1689">
                  <c:v>1.8451841999999998</c:v>
                </c:pt>
                <c:pt idx="1690">
                  <c:v>1.8460228000000001</c:v>
                </c:pt>
                <c:pt idx="1691">
                  <c:v>1.8451841999999998</c:v>
                </c:pt>
                <c:pt idx="1692">
                  <c:v>1.84434605</c:v>
                </c:pt>
                <c:pt idx="1693">
                  <c:v>1.8485364499999999</c:v>
                </c:pt>
                <c:pt idx="1694">
                  <c:v>1.84434605</c:v>
                </c:pt>
                <c:pt idx="1695">
                  <c:v>1.8443467999999998</c:v>
                </c:pt>
                <c:pt idx="1696">
                  <c:v>1.8451838</c:v>
                </c:pt>
                <c:pt idx="1697">
                  <c:v>1.8468601</c:v>
                </c:pt>
                <c:pt idx="1698">
                  <c:v>1.8435090999999884</c:v>
                </c:pt>
                <c:pt idx="1699">
                  <c:v>1.8451841999999998</c:v>
                </c:pt>
                <c:pt idx="1700">
                  <c:v>1.8451849999999999</c:v>
                </c:pt>
                <c:pt idx="1701">
                  <c:v>1.84434645</c:v>
                </c:pt>
                <c:pt idx="1702">
                  <c:v>1.8435086499999978</c:v>
                </c:pt>
                <c:pt idx="1703">
                  <c:v>1.8476982999999843</c:v>
                </c:pt>
                <c:pt idx="1704">
                  <c:v>1.8460223499999999</c:v>
                </c:pt>
                <c:pt idx="1705">
                  <c:v>1.8426700999999999</c:v>
                </c:pt>
                <c:pt idx="1706">
                  <c:v>1.8443472999999999</c:v>
                </c:pt>
                <c:pt idx="1707">
                  <c:v>1.8460219499999999</c:v>
                </c:pt>
                <c:pt idx="1708">
                  <c:v>1.8451833499999999</c:v>
                </c:pt>
                <c:pt idx="1709">
                  <c:v>1.8460223499999999</c:v>
                </c:pt>
                <c:pt idx="1710">
                  <c:v>1.8435082999999874</c:v>
                </c:pt>
                <c:pt idx="1711">
                  <c:v>1.8485364499999999</c:v>
                </c:pt>
                <c:pt idx="1712">
                  <c:v>1.84434605</c:v>
                </c:pt>
                <c:pt idx="1713">
                  <c:v>1.8468605500000002</c:v>
                </c:pt>
                <c:pt idx="1714">
                  <c:v>1.8451838</c:v>
                </c:pt>
                <c:pt idx="1715">
                  <c:v>1.8451841999999998</c:v>
                </c:pt>
                <c:pt idx="1716">
                  <c:v>1.8435082999999874</c:v>
                </c:pt>
                <c:pt idx="1717">
                  <c:v>1.8460219499999999</c:v>
                </c:pt>
                <c:pt idx="1718">
                  <c:v>1.8443467999999998</c:v>
                </c:pt>
                <c:pt idx="1719">
                  <c:v>1.84434645</c:v>
                </c:pt>
                <c:pt idx="1720">
                  <c:v>1.8476982999999843</c:v>
                </c:pt>
                <c:pt idx="1721">
                  <c:v>1.8493732999999883</c:v>
                </c:pt>
                <c:pt idx="1722">
                  <c:v>1.8451849999999999</c:v>
                </c:pt>
                <c:pt idx="1723">
                  <c:v>1.8460223499999999</c:v>
                </c:pt>
                <c:pt idx="1724">
                  <c:v>1.84434605</c:v>
                </c:pt>
                <c:pt idx="1725">
                  <c:v>1.8435086499999978</c:v>
                </c:pt>
                <c:pt idx="1726">
                  <c:v>1.8468601</c:v>
                </c:pt>
                <c:pt idx="1727">
                  <c:v>1.8460223499999999</c:v>
                </c:pt>
                <c:pt idx="1728">
                  <c:v>1.8485360499999999</c:v>
                </c:pt>
                <c:pt idx="1729">
                  <c:v>1.8460219499999999</c:v>
                </c:pt>
                <c:pt idx="1730">
                  <c:v>1.8451845999999998</c:v>
                </c:pt>
                <c:pt idx="1731">
                  <c:v>1.8476978499999999</c:v>
                </c:pt>
                <c:pt idx="1732">
                  <c:v>1.8451841999999998</c:v>
                </c:pt>
                <c:pt idx="1733">
                  <c:v>1.8451841999999998</c:v>
                </c:pt>
                <c:pt idx="1734">
                  <c:v>1.8485364499999999</c:v>
                </c:pt>
                <c:pt idx="1735">
                  <c:v>1.8435086499999978</c:v>
                </c:pt>
                <c:pt idx="1736">
                  <c:v>1.84434645</c:v>
                </c:pt>
                <c:pt idx="1737">
                  <c:v>1.8451849999999999</c:v>
                </c:pt>
                <c:pt idx="1738">
                  <c:v>1.8443467999999998</c:v>
                </c:pt>
                <c:pt idx="1739">
                  <c:v>1.8418328000000002</c:v>
                </c:pt>
                <c:pt idx="1740">
                  <c:v>1.8451845999999998</c:v>
                </c:pt>
                <c:pt idx="1741">
                  <c:v>1.8493745999999998</c:v>
                </c:pt>
                <c:pt idx="1742">
                  <c:v>1.8435082999999874</c:v>
                </c:pt>
                <c:pt idx="1743">
                  <c:v>1.8476990999999845</c:v>
                </c:pt>
                <c:pt idx="1744">
                  <c:v>1.8502127500000001</c:v>
                </c:pt>
                <c:pt idx="1745">
                  <c:v>1.8435086499999978</c:v>
                </c:pt>
                <c:pt idx="1746">
                  <c:v>1.8485360499999999</c:v>
                </c:pt>
                <c:pt idx="1747">
                  <c:v>1.8460219499999999</c:v>
                </c:pt>
                <c:pt idx="1748">
                  <c:v>1.8468601</c:v>
                </c:pt>
                <c:pt idx="1749">
                  <c:v>1.8468601</c:v>
                </c:pt>
                <c:pt idx="1750">
                  <c:v>1.8451841999999998</c:v>
                </c:pt>
                <c:pt idx="1751">
                  <c:v>1.8409953999999895</c:v>
                </c:pt>
                <c:pt idx="1752">
                  <c:v>1.8451841999999998</c:v>
                </c:pt>
                <c:pt idx="1753">
                  <c:v>1.8460231499999999</c:v>
                </c:pt>
                <c:pt idx="1754">
                  <c:v>1.84267095</c:v>
                </c:pt>
                <c:pt idx="1755">
                  <c:v>1.8451841999999998</c:v>
                </c:pt>
                <c:pt idx="1756">
                  <c:v>1.8426696499999895</c:v>
                </c:pt>
                <c:pt idx="1757">
                  <c:v>1.8435086499999978</c:v>
                </c:pt>
                <c:pt idx="1758">
                  <c:v>1.8468605500000002</c:v>
                </c:pt>
                <c:pt idx="1759">
                  <c:v>1.8485364499999999</c:v>
                </c:pt>
                <c:pt idx="1760">
                  <c:v>1.8418318999999868</c:v>
                </c:pt>
                <c:pt idx="1761">
                  <c:v>1.8435086499999978</c:v>
                </c:pt>
                <c:pt idx="1762">
                  <c:v>1.8485364499999999</c:v>
                </c:pt>
                <c:pt idx="1763">
                  <c:v>1.8476986999999849</c:v>
                </c:pt>
                <c:pt idx="1764">
                  <c:v>1.8426700999999999</c:v>
                </c:pt>
                <c:pt idx="1765">
                  <c:v>1.841832299999987</c:v>
                </c:pt>
                <c:pt idx="1766">
                  <c:v>1.84434645</c:v>
                </c:pt>
                <c:pt idx="1767">
                  <c:v>1.8451841999999998</c:v>
                </c:pt>
                <c:pt idx="1768">
                  <c:v>1.8476986999999849</c:v>
                </c:pt>
                <c:pt idx="1769">
                  <c:v>1.8460223499999999</c:v>
                </c:pt>
                <c:pt idx="1770">
                  <c:v>1.8468601</c:v>
                </c:pt>
                <c:pt idx="1771">
                  <c:v>1.8435090999999884</c:v>
                </c:pt>
                <c:pt idx="1772">
                  <c:v>1.8493741999999938</c:v>
                </c:pt>
                <c:pt idx="1773">
                  <c:v>1.8476982999999843</c:v>
                </c:pt>
                <c:pt idx="1774">
                  <c:v>1.8409950499999999</c:v>
                </c:pt>
                <c:pt idx="1775">
                  <c:v>1.8476986999999849</c:v>
                </c:pt>
                <c:pt idx="1776">
                  <c:v>1.8468605500000002</c:v>
                </c:pt>
                <c:pt idx="1777">
                  <c:v>1.84434605</c:v>
                </c:pt>
                <c:pt idx="1778">
                  <c:v>1.8426705000000001</c:v>
                </c:pt>
                <c:pt idx="1779">
                  <c:v>1.8460223499999999</c:v>
                </c:pt>
                <c:pt idx="1780">
                  <c:v>1.8451841999999998</c:v>
                </c:pt>
                <c:pt idx="1781">
                  <c:v>1.8460215499999999</c:v>
                </c:pt>
                <c:pt idx="1782">
                  <c:v>1.8468605500000002</c:v>
                </c:pt>
                <c:pt idx="1783">
                  <c:v>1.8451841999999998</c:v>
                </c:pt>
                <c:pt idx="1784">
                  <c:v>1.8476986999999849</c:v>
                </c:pt>
                <c:pt idx="1785">
                  <c:v>1.8460219499999999</c:v>
                </c:pt>
                <c:pt idx="1786">
                  <c:v>1.8451845999999998</c:v>
                </c:pt>
                <c:pt idx="1787">
                  <c:v>1.8451833499999999</c:v>
                </c:pt>
                <c:pt idx="1788">
                  <c:v>1.8451838</c:v>
                </c:pt>
                <c:pt idx="1789">
                  <c:v>1.8468601</c:v>
                </c:pt>
                <c:pt idx="1790">
                  <c:v>1.84853555</c:v>
                </c:pt>
                <c:pt idx="1791">
                  <c:v>1.8485360499999999</c:v>
                </c:pt>
                <c:pt idx="1792">
                  <c:v>1.8426705000000001</c:v>
                </c:pt>
                <c:pt idx="1793">
                  <c:v>1.8426700999999999</c:v>
                </c:pt>
                <c:pt idx="1794">
                  <c:v>1.8468605500000002</c:v>
                </c:pt>
                <c:pt idx="1795">
                  <c:v>1.8426700999999999</c:v>
                </c:pt>
                <c:pt idx="1796">
                  <c:v>1.8468597</c:v>
                </c:pt>
                <c:pt idx="1797">
                  <c:v>1.8468605500000002</c:v>
                </c:pt>
                <c:pt idx="1798">
                  <c:v>1.8426705000000001</c:v>
                </c:pt>
                <c:pt idx="1799">
                  <c:v>1.8476986999999849</c:v>
                </c:pt>
                <c:pt idx="1800">
                  <c:v>1.8451838</c:v>
                </c:pt>
                <c:pt idx="1801">
                  <c:v>1.8460223499999999</c:v>
                </c:pt>
                <c:pt idx="1802">
                  <c:v>1.8468605500000002</c:v>
                </c:pt>
                <c:pt idx="1803">
                  <c:v>1.8451841999999998</c:v>
                </c:pt>
                <c:pt idx="1804">
                  <c:v>1.8435082999999874</c:v>
                </c:pt>
                <c:pt idx="1805">
                  <c:v>1.8468605500000002</c:v>
                </c:pt>
                <c:pt idx="1806">
                  <c:v>1.8468601</c:v>
                </c:pt>
                <c:pt idx="1807">
                  <c:v>1.8443467999999998</c:v>
                </c:pt>
                <c:pt idx="1808">
                  <c:v>1.8443456</c:v>
                </c:pt>
                <c:pt idx="1809">
                  <c:v>1.8468601</c:v>
                </c:pt>
                <c:pt idx="1810">
                  <c:v>1.8426705000000001</c:v>
                </c:pt>
                <c:pt idx="1811">
                  <c:v>1.8451838</c:v>
                </c:pt>
                <c:pt idx="1812">
                  <c:v>1.8468605500000002</c:v>
                </c:pt>
                <c:pt idx="1813">
                  <c:v>1.84434645</c:v>
                </c:pt>
                <c:pt idx="1814">
                  <c:v>1.84434645</c:v>
                </c:pt>
                <c:pt idx="1815">
                  <c:v>1.8443467999999998</c:v>
                </c:pt>
                <c:pt idx="1816">
                  <c:v>1.8451845999999998</c:v>
                </c:pt>
                <c:pt idx="1817">
                  <c:v>1.8426705000000001</c:v>
                </c:pt>
                <c:pt idx="1818">
                  <c:v>1.8451849999999999</c:v>
                </c:pt>
                <c:pt idx="1819">
                  <c:v>1.8435082999999874</c:v>
                </c:pt>
                <c:pt idx="1820">
                  <c:v>1.8435082999999874</c:v>
                </c:pt>
                <c:pt idx="1821">
                  <c:v>1.8451845999999998</c:v>
                </c:pt>
                <c:pt idx="1822">
                  <c:v>1.840994099999987</c:v>
                </c:pt>
                <c:pt idx="1823">
                  <c:v>1.8426696499999895</c:v>
                </c:pt>
                <c:pt idx="1824">
                  <c:v>1.8451849999999999</c:v>
                </c:pt>
                <c:pt idx="1825">
                  <c:v>1.8443467999999998</c:v>
                </c:pt>
                <c:pt idx="1826">
                  <c:v>1.8443467999999998</c:v>
                </c:pt>
                <c:pt idx="1827">
                  <c:v>1.8451838</c:v>
                </c:pt>
                <c:pt idx="1828">
                  <c:v>1.8451841999999998</c:v>
                </c:pt>
                <c:pt idx="1829">
                  <c:v>1.8435082999999874</c:v>
                </c:pt>
                <c:pt idx="1830">
                  <c:v>1.8435082999999874</c:v>
                </c:pt>
                <c:pt idx="1831">
                  <c:v>1.8384801000000104</c:v>
                </c:pt>
                <c:pt idx="1832">
                  <c:v>1.8460219499999999</c:v>
                </c:pt>
                <c:pt idx="1833">
                  <c:v>1.8409945999999893</c:v>
                </c:pt>
                <c:pt idx="1834">
                  <c:v>1.8451841999999998</c:v>
                </c:pt>
                <c:pt idx="1835">
                  <c:v>1.8451845999999998</c:v>
                </c:pt>
                <c:pt idx="1836">
                  <c:v>1.8443467999999998</c:v>
                </c:pt>
                <c:pt idx="1837">
                  <c:v>1.8426705000000001</c:v>
                </c:pt>
                <c:pt idx="1838">
                  <c:v>1.8451849999999999</c:v>
                </c:pt>
                <c:pt idx="1839">
                  <c:v>1.8468605500000002</c:v>
                </c:pt>
                <c:pt idx="1840">
                  <c:v>1.8409945999999893</c:v>
                </c:pt>
                <c:pt idx="1841">
                  <c:v>1.8401568500000001</c:v>
                </c:pt>
                <c:pt idx="1842">
                  <c:v>1.84434605</c:v>
                </c:pt>
                <c:pt idx="1843">
                  <c:v>1.84267095</c:v>
                </c:pt>
                <c:pt idx="1844">
                  <c:v>1.8468601</c:v>
                </c:pt>
                <c:pt idx="1845">
                  <c:v>1.8435078499999999</c:v>
                </c:pt>
                <c:pt idx="1846">
                  <c:v>1.8435082999999874</c:v>
                </c:pt>
                <c:pt idx="1847">
                  <c:v>1.8443467999999998</c:v>
                </c:pt>
                <c:pt idx="1848">
                  <c:v>1.84267095</c:v>
                </c:pt>
                <c:pt idx="1849">
                  <c:v>1.84434645</c:v>
                </c:pt>
                <c:pt idx="1850">
                  <c:v>1.8443467999999998</c:v>
                </c:pt>
                <c:pt idx="1851">
                  <c:v>1.8435086499999978</c:v>
                </c:pt>
                <c:pt idx="1852">
                  <c:v>1.841832299999987</c:v>
                </c:pt>
                <c:pt idx="1853">
                  <c:v>1.8443467999999998</c:v>
                </c:pt>
                <c:pt idx="1854">
                  <c:v>1.8401564000000001</c:v>
                </c:pt>
                <c:pt idx="1855">
                  <c:v>1.8426700999999999</c:v>
                </c:pt>
                <c:pt idx="1856">
                  <c:v>1.8468601</c:v>
                </c:pt>
                <c:pt idx="1857">
                  <c:v>1.8435078499999999</c:v>
                </c:pt>
                <c:pt idx="1858">
                  <c:v>1.8435086499999978</c:v>
                </c:pt>
                <c:pt idx="1859">
                  <c:v>1.8435078499999999</c:v>
                </c:pt>
                <c:pt idx="1860">
                  <c:v>1.840994099999987</c:v>
                </c:pt>
                <c:pt idx="1861">
                  <c:v>1.8426700999999999</c:v>
                </c:pt>
                <c:pt idx="1862">
                  <c:v>1.8426705000000001</c:v>
                </c:pt>
                <c:pt idx="1863">
                  <c:v>1.8443467999999998</c:v>
                </c:pt>
                <c:pt idx="1864">
                  <c:v>1.84434645</c:v>
                </c:pt>
                <c:pt idx="1865">
                  <c:v>1.8460223499999999</c:v>
                </c:pt>
                <c:pt idx="1866">
                  <c:v>1.8451838</c:v>
                </c:pt>
                <c:pt idx="1867">
                  <c:v>1.8435078499999999</c:v>
                </c:pt>
                <c:pt idx="1868">
                  <c:v>1.8426705000000001</c:v>
                </c:pt>
                <c:pt idx="1869">
                  <c:v>1.8409950499999999</c:v>
                </c:pt>
                <c:pt idx="1870">
                  <c:v>1.84434605</c:v>
                </c:pt>
                <c:pt idx="1871">
                  <c:v>1.8426705000000001</c:v>
                </c:pt>
                <c:pt idx="1872">
                  <c:v>1.8435086499999978</c:v>
                </c:pt>
                <c:pt idx="1873">
                  <c:v>1.8451841999999998</c:v>
                </c:pt>
                <c:pt idx="1874">
                  <c:v>1.8393186499999998</c:v>
                </c:pt>
                <c:pt idx="1875">
                  <c:v>1.8443467999999998</c:v>
                </c:pt>
                <c:pt idx="1876">
                  <c:v>1.841832299999987</c:v>
                </c:pt>
                <c:pt idx="1877">
                  <c:v>1.8418331999999895</c:v>
                </c:pt>
                <c:pt idx="1878">
                  <c:v>1.84434645</c:v>
                </c:pt>
                <c:pt idx="1879">
                  <c:v>1.8451841999999998</c:v>
                </c:pt>
                <c:pt idx="1880">
                  <c:v>1.8451841999999998</c:v>
                </c:pt>
                <c:pt idx="1881">
                  <c:v>1.8435090999999884</c:v>
                </c:pt>
                <c:pt idx="1882">
                  <c:v>1.8435086499999978</c:v>
                </c:pt>
                <c:pt idx="1883">
                  <c:v>1.8451841999999998</c:v>
                </c:pt>
                <c:pt idx="1884">
                  <c:v>1.8435082999999874</c:v>
                </c:pt>
                <c:pt idx="1885">
                  <c:v>1.8435086499999978</c:v>
                </c:pt>
                <c:pt idx="1886">
                  <c:v>1.8451845999999998</c:v>
                </c:pt>
                <c:pt idx="1887">
                  <c:v>1.8409945999999893</c:v>
                </c:pt>
                <c:pt idx="1888">
                  <c:v>1.8426696499999895</c:v>
                </c:pt>
                <c:pt idx="1889">
                  <c:v>1.8401572500000001</c:v>
                </c:pt>
                <c:pt idx="1890">
                  <c:v>1.84434645</c:v>
                </c:pt>
                <c:pt idx="1891">
                  <c:v>1.8401572500000001</c:v>
                </c:pt>
                <c:pt idx="1892">
                  <c:v>1.8451845999999998</c:v>
                </c:pt>
                <c:pt idx="1893">
                  <c:v>1.8435086499999978</c:v>
                </c:pt>
                <c:pt idx="1894">
                  <c:v>1.8418331999999895</c:v>
                </c:pt>
                <c:pt idx="1895">
                  <c:v>1.840994099999987</c:v>
                </c:pt>
                <c:pt idx="1896">
                  <c:v>1.8435090999999884</c:v>
                </c:pt>
                <c:pt idx="1897">
                  <c:v>1.8426705000000001</c:v>
                </c:pt>
                <c:pt idx="1898">
                  <c:v>1.8443467999999998</c:v>
                </c:pt>
                <c:pt idx="1899">
                  <c:v>1.8435086499999978</c:v>
                </c:pt>
                <c:pt idx="1900">
                  <c:v>1.8426705000000001</c:v>
                </c:pt>
                <c:pt idx="1901">
                  <c:v>1.8409945999999893</c:v>
                </c:pt>
                <c:pt idx="1902">
                  <c:v>1.84434645</c:v>
                </c:pt>
                <c:pt idx="1903">
                  <c:v>1.84267095</c:v>
                </c:pt>
                <c:pt idx="1904">
                  <c:v>1.8443472999999999</c:v>
                </c:pt>
                <c:pt idx="1905">
                  <c:v>1.8443467999999998</c:v>
                </c:pt>
                <c:pt idx="1906">
                  <c:v>1.8451841999999998</c:v>
                </c:pt>
                <c:pt idx="1907">
                  <c:v>1.8451841999999998</c:v>
                </c:pt>
                <c:pt idx="1908">
                  <c:v>1.8426700999999999</c:v>
                </c:pt>
                <c:pt idx="1909">
                  <c:v>1.8435082999999874</c:v>
                </c:pt>
                <c:pt idx="1910">
                  <c:v>1.8451849999999999</c:v>
                </c:pt>
                <c:pt idx="1911">
                  <c:v>1.8426705000000001</c:v>
                </c:pt>
                <c:pt idx="1912">
                  <c:v>1.8418328000000002</c:v>
                </c:pt>
                <c:pt idx="1913">
                  <c:v>1.841832299999987</c:v>
                </c:pt>
                <c:pt idx="1914">
                  <c:v>1.8443456</c:v>
                </c:pt>
                <c:pt idx="1915">
                  <c:v>1.8485364499999999</c:v>
                </c:pt>
                <c:pt idx="1916">
                  <c:v>1.8418328000000002</c:v>
                </c:pt>
                <c:pt idx="1917">
                  <c:v>1.8435090999999884</c:v>
                </c:pt>
                <c:pt idx="1918">
                  <c:v>1.8435074</c:v>
                </c:pt>
                <c:pt idx="1919">
                  <c:v>1.8451841999999998</c:v>
                </c:pt>
                <c:pt idx="1920">
                  <c:v>1.8409950499999999</c:v>
                </c:pt>
                <c:pt idx="1921">
                  <c:v>1.8418328000000002</c:v>
                </c:pt>
                <c:pt idx="1922">
                  <c:v>1.84434645</c:v>
                </c:pt>
                <c:pt idx="1923">
                  <c:v>1.8451841999999998</c:v>
                </c:pt>
                <c:pt idx="1924">
                  <c:v>1.8451849999999999</c:v>
                </c:pt>
                <c:pt idx="1925">
                  <c:v>1.841832299999987</c:v>
                </c:pt>
                <c:pt idx="1926">
                  <c:v>1.8435086499999978</c:v>
                </c:pt>
                <c:pt idx="1927">
                  <c:v>1.84434645</c:v>
                </c:pt>
                <c:pt idx="1928">
                  <c:v>1.8426705000000001</c:v>
                </c:pt>
                <c:pt idx="1929">
                  <c:v>1.8468601</c:v>
                </c:pt>
                <c:pt idx="1930">
                  <c:v>1.8418328000000002</c:v>
                </c:pt>
                <c:pt idx="1931">
                  <c:v>1.8451849999999999</c:v>
                </c:pt>
                <c:pt idx="1932">
                  <c:v>1.8435086499999978</c:v>
                </c:pt>
                <c:pt idx="1933">
                  <c:v>1.8409950499999999</c:v>
                </c:pt>
                <c:pt idx="1934">
                  <c:v>1.8418328000000002</c:v>
                </c:pt>
                <c:pt idx="1935">
                  <c:v>1.84434645</c:v>
                </c:pt>
                <c:pt idx="1936">
                  <c:v>1.8426696499999895</c:v>
                </c:pt>
                <c:pt idx="1937">
                  <c:v>1.84267095</c:v>
                </c:pt>
                <c:pt idx="1938">
                  <c:v>1.8460223499999999</c:v>
                </c:pt>
                <c:pt idx="1939">
                  <c:v>1.8435086499999978</c:v>
                </c:pt>
                <c:pt idx="1940">
                  <c:v>1.841832299999987</c:v>
                </c:pt>
                <c:pt idx="1941">
                  <c:v>1.8443467999999998</c:v>
                </c:pt>
                <c:pt idx="1942">
                  <c:v>1.8435078499999999</c:v>
                </c:pt>
                <c:pt idx="1943">
                  <c:v>1.84434645</c:v>
                </c:pt>
                <c:pt idx="1944">
                  <c:v>1.8435086499999978</c:v>
                </c:pt>
                <c:pt idx="1945">
                  <c:v>1.84267095</c:v>
                </c:pt>
                <c:pt idx="1946">
                  <c:v>1.84434645</c:v>
                </c:pt>
                <c:pt idx="1947">
                  <c:v>1.8451841999999998</c:v>
                </c:pt>
                <c:pt idx="1948">
                  <c:v>1.8426705000000001</c:v>
                </c:pt>
                <c:pt idx="1949">
                  <c:v>1.8418328000000002</c:v>
                </c:pt>
                <c:pt idx="1950">
                  <c:v>1.8476978499999999</c:v>
                </c:pt>
                <c:pt idx="1951">
                  <c:v>1.8451841999999998</c:v>
                </c:pt>
                <c:pt idx="1952">
                  <c:v>1.8451849999999999</c:v>
                </c:pt>
                <c:pt idx="1953">
                  <c:v>1.8435086499999978</c:v>
                </c:pt>
                <c:pt idx="1954">
                  <c:v>1.8451845999999998</c:v>
                </c:pt>
                <c:pt idx="1955">
                  <c:v>1.8443467999999998</c:v>
                </c:pt>
                <c:pt idx="1956">
                  <c:v>1.840994099999987</c:v>
                </c:pt>
                <c:pt idx="1957">
                  <c:v>1.8435086499999978</c:v>
                </c:pt>
                <c:pt idx="1958">
                  <c:v>1.8426705000000001</c:v>
                </c:pt>
                <c:pt idx="1959">
                  <c:v>1.8443467999999998</c:v>
                </c:pt>
                <c:pt idx="1960">
                  <c:v>1.8418331999999895</c:v>
                </c:pt>
                <c:pt idx="1961">
                  <c:v>1.8401577500000001</c:v>
                </c:pt>
                <c:pt idx="1962">
                  <c:v>1.84434645</c:v>
                </c:pt>
                <c:pt idx="1963">
                  <c:v>1.8418335499999998</c:v>
                </c:pt>
                <c:pt idx="1964">
                  <c:v>1.84434645</c:v>
                </c:pt>
                <c:pt idx="1965">
                  <c:v>1.8426713499999998</c:v>
                </c:pt>
                <c:pt idx="1966">
                  <c:v>1.84434605</c:v>
                </c:pt>
                <c:pt idx="1967">
                  <c:v>1.8418331999999895</c:v>
                </c:pt>
                <c:pt idx="1968">
                  <c:v>1.841832299999987</c:v>
                </c:pt>
                <c:pt idx="1969">
                  <c:v>1.8418331999999895</c:v>
                </c:pt>
                <c:pt idx="1970">
                  <c:v>1.8426713499999998</c:v>
                </c:pt>
                <c:pt idx="1971">
                  <c:v>1.8401572500000001</c:v>
                </c:pt>
                <c:pt idx="1972">
                  <c:v>1.841832299999987</c:v>
                </c:pt>
                <c:pt idx="1973">
                  <c:v>1.8435082999999874</c:v>
                </c:pt>
                <c:pt idx="1974">
                  <c:v>1.8443467999999998</c:v>
                </c:pt>
                <c:pt idx="1975">
                  <c:v>1.8426705000000001</c:v>
                </c:pt>
                <c:pt idx="1976">
                  <c:v>1.8443467999999998</c:v>
                </c:pt>
                <c:pt idx="1977">
                  <c:v>1.8426705000000001</c:v>
                </c:pt>
                <c:pt idx="1978">
                  <c:v>1.8443472999999999</c:v>
                </c:pt>
                <c:pt idx="1979">
                  <c:v>1.8418328000000002</c:v>
                </c:pt>
                <c:pt idx="1980">
                  <c:v>1.8409945999999893</c:v>
                </c:pt>
                <c:pt idx="1981">
                  <c:v>1.84267095</c:v>
                </c:pt>
                <c:pt idx="1982">
                  <c:v>1.841832299999987</c:v>
                </c:pt>
                <c:pt idx="1983">
                  <c:v>1.8418331999999895</c:v>
                </c:pt>
                <c:pt idx="1984">
                  <c:v>1.8393190499999998</c:v>
                </c:pt>
                <c:pt idx="1985">
                  <c:v>1.8435090999999884</c:v>
                </c:pt>
                <c:pt idx="1986">
                  <c:v>1.8393195999999998</c:v>
                </c:pt>
                <c:pt idx="1987">
                  <c:v>1.8401577500000001</c:v>
                </c:pt>
                <c:pt idx="1988">
                  <c:v>1.8418328000000002</c:v>
                </c:pt>
                <c:pt idx="1989">
                  <c:v>1.841832299999987</c:v>
                </c:pt>
                <c:pt idx="1990">
                  <c:v>1.8418331999999895</c:v>
                </c:pt>
                <c:pt idx="1991">
                  <c:v>1.8409950499999999</c:v>
                </c:pt>
                <c:pt idx="1992">
                  <c:v>1.8409945999999893</c:v>
                </c:pt>
                <c:pt idx="1993">
                  <c:v>1.8435082999999874</c:v>
                </c:pt>
                <c:pt idx="1994">
                  <c:v>1.8409953999999895</c:v>
                </c:pt>
                <c:pt idx="1995">
                  <c:v>1.8418335499999998</c:v>
                </c:pt>
                <c:pt idx="1996">
                  <c:v>1.8409950499999999</c:v>
                </c:pt>
                <c:pt idx="1997">
                  <c:v>1.840994099999987</c:v>
                </c:pt>
                <c:pt idx="1998">
                  <c:v>1.8418331999999895</c:v>
                </c:pt>
                <c:pt idx="1999">
                  <c:v>1.8426713499999998</c:v>
                </c:pt>
                <c:pt idx="2000">
                  <c:v>1.8443467999999998</c:v>
                </c:pt>
                <c:pt idx="2001">
                  <c:v>1.8426713499999998</c:v>
                </c:pt>
                <c:pt idx="2002">
                  <c:v>1.8426696499999895</c:v>
                </c:pt>
                <c:pt idx="2003">
                  <c:v>1.8409950499999999</c:v>
                </c:pt>
                <c:pt idx="2004">
                  <c:v>1.8418328000000002</c:v>
                </c:pt>
                <c:pt idx="2005">
                  <c:v>1.8443467999999998</c:v>
                </c:pt>
                <c:pt idx="2006">
                  <c:v>1.8393190499999998</c:v>
                </c:pt>
                <c:pt idx="2007">
                  <c:v>1.8418331999999895</c:v>
                </c:pt>
                <c:pt idx="2008">
                  <c:v>1.8435090999999884</c:v>
                </c:pt>
                <c:pt idx="2009">
                  <c:v>1.8418328000000002</c:v>
                </c:pt>
                <c:pt idx="2010">
                  <c:v>1.8393190499999998</c:v>
                </c:pt>
                <c:pt idx="2011">
                  <c:v>1.8401564000000001</c:v>
                </c:pt>
                <c:pt idx="2012">
                  <c:v>1.8384814</c:v>
                </c:pt>
                <c:pt idx="2013">
                  <c:v>1.8409950499999999</c:v>
                </c:pt>
                <c:pt idx="2014">
                  <c:v>1.8435086499999978</c:v>
                </c:pt>
                <c:pt idx="2015">
                  <c:v>1.8401564000000001</c:v>
                </c:pt>
                <c:pt idx="2016">
                  <c:v>1.8443467999999998</c:v>
                </c:pt>
                <c:pt idx="2017">
                  <c:v>1.84267095</c:v>
                </c:pt>
                <c:pt idx="2018">
                  <c:v>1.8401568500000001</c:v>
                </c:pt>
                <c:pt idx="2019">
                  <c:v>1.8409950499999999</c:v>
                </c:pt>
                <c:pt idx="2020">
                  <c:v>1.8443467999999998</c:v>
                </c:pt>
                <c:pt idx="2021">
                  <c:v>1.8443467999999998</c:v>
                </c:pt>
                <c:pt idx="2022">
                  <c:v>1.8435086499999978</c:v>
                </c:pt>
                <c:pt idx="2023">
                  <c:v>1.8409950499999999</c:v>
                </c:pt>
                <c:pt idx="2024">
                  <c:v>1.8384808500000001</c:v>
                </c:pt>
                <c:pt idx="2025">
                  <c:v>1.8401572500000001</c:v>
                </c:pt>
                <c:pt idx="2026">
                  <c:v>1.8401568500000001</c:v>
                </c:pt>
                <c:pt idx="2027">
                  <c:v>1.8418328000000002</c:v>
                </c:pt>
                <c:pt idx="2028">
                  <c:v>1.8418331999999895</c:v>
                </c:pt>
                <c:pt idx="2029">
                  <c:v>1.8393190499999998</c:v>
                </c:pt>
                <c:pt idx="2030">
                  <c:v>1.8435086499999978</c:v>
                </c:pt>
                <c:pt idx="2031">
                  <c:v>1.8451845999999998</c:v>
                </c:pt>
                <c:pt idx="2032">
                  <c:v>1.84434605</c:v>
                </c:pt>
                <c:pt idx="2033">
                  <c:v>1.8435086499999978</c:v>
                </c:pt>
                <c:pt idx="2034">
                  <c:v>1.8384808500000001</c:v>
                </c:pt>
                <c:pt idx="2035">
                  <c:v>1.8435086499999978</c:v>
                </c:pt>
                <c:pt idx="2036">
                  <c:v>1.8426705000000001</c:v>
                </c:pt>
                <c:pt idx="2037">
                  <c:v>1.84267095</c:v>
                </c:pt>
                <c:pt idx="2038">
                  <c:v>1.8418318999999868</c:v>
                </c:pt>
                <c:pt idx="2039">
                  <c:v>1.8426705000000001</c:v>
                </c:pt>
                <c:pt idx="2040">
                  <c:v>1.8435090999999884</c:v>
                </c:pt>
                <c:pt idx="2041">
                  <c:v>1.8435090999999884</c:v>
                </c:pt>
                <c:pt idx="2042">
                  <c:v>1.8435086499999978</c:v>
                </c:pt>
                <c:pt idx="2043">
                  <c:v>1.8393186499999998</c:v>
                </c:pt>
                <c:pt idx="2044">
                  <c:v>1.8409950499999999</c:v>
                </c:pt>
                <c:pt idx="2045">
                  <c:v>1.8418331999999895</c:v>
                </c:pt>
                <c:pt idx="2046">
                  <c:v>1.84434645</c:v>
                </c:pt>
                <c:pt idx="2047">
                  <c:v>1.8426705000000001</c:v>
                </c:pt>
                <c:pt idx="2048">
                  <c:v>1.8401577500000001</c:v>
                </c:pt>
                <c:pt idx="2049">
                  <c:v>1.8426713499999998</c:v>
                </c:pt>
                <c:pt idx="2050">
                  <c:v>1.8435086499999978</c:v>
                </c:pt>
                <c:pt idx="2051">
                  <c:v>1.8393182499999998</c:v>
                </c:pt>
                <c:pt idx="2052">
                  <c:v>1.8401564000000001</c:v>
                </c:pt>
                <c:pt idx="2053">
                  <c:v>1.8393177999999999</c:v>
                </c:pt>
                <c:pt idx="2054">
                  <c:v>1.8393186499999998</c:v>
                </c:pt>
                <c:pt idx="2055">
                  <c:v>1.8393186499999998</c:v>
                </c:pt>
                <c:pt idx="2056">
                  <c:v>1.8426696499999895</c:v>
                </c:pt>
                <c:pt idx="2057">
                  <c:v>1.8435082999999874</c:v>
                </c:pt>
                <c:pt idx="2058">
                  <c:v>1.8409950499999999</c:v>
                </c:pt>
                <c:pt idx="2059">
                  <c:v>1.8393182499999998</c:v>
                </c:pt>
                <c:pt idx="2060">
                  <c:v>1.8384805000000104</c:v>
                </c:pt>
                <c:pt idx="2061">
                  <c:v>1.8384808500000001</c:v>
                </c:pt>
                <c:pt idx="2062">
                  <c:v>1.8393186499999998</c:v>
                </c:pt>
                <c:pt idx="2063">
                  <c:v>1.8376423499999999</c:v>
                </c:pt>
                <c:pt idx="2064">
                  <c:v>1.8401572500000001</c:v>
                </c:pt>
                <c:pt idx="2065">
                  <c:v>1.840994099999987</c:v>
                </c:pt>
                <c:pt idx="2066">
                  <c:v>1.8384808500000001</c:v>
                </c:pt>
                <c:pt idx="2067">
                  <c:v>1.8401559500000115</c:v>
                </c:pt>
                <c:pt idx="2068">
                  <c:v>1.8409950499999999</c:v>
                </c:pt>
                <c:pt idx="2069">
                  <c:v>1.8426696499999895</c:v>
                </c:pt>
                <c:pt idx="2070">
                  <c:v>1.8401568500000001</c:v>
                </c:pt>
                <c:pt idx="2071">
                  <c:v>1.8384808500000001</c:v>
                </c:pt>
                <c:pt idx="2072">
                  <c:v>1.841832299999987</c:v>
                </c:pt>
                <c:pt idx="2073">
                  <c:v>1.8384808500000001</c:v>
                </c:pt>
                <c:pt idx="2074">
                  <c:v>1.8368041999999998</c:v>
                </c:pt>
                <c:pt idx="2075">
                  <c:v>1.8393186499999998</c:v>
                </c:pt>
                <c:pt idx="2076">
                  <c:v>1.8409950499999999</c:v>
                </c:pt>
                <c:pt idx="2077">
                  <c:v>1.8401568500000001</c:v>
                </c:pt>
                <c:pt idx="2078">
                  <c:v>1.8409950499999999</c:v>
                </c:pt>
                <c:pt idx="2079">
                  <c:v>1.8409945999999893</c:v>
                </c:pt>
                <c:pt idx="2080">
                  <c:v>1.8393186499999998</c:v>
                </c:pt>
                <c:pt idx="2081">
                  <c:v>1.840994099999987</c:v>
                </c:pt>
                <c:pt idx="2082">
                  <c:v>1.8426705000000001</c:v>
                </c:pt>
                <c:pt idx="2083">
                  <c:v>1.8401564000000001</c:v>
                </c:pt>
                <c:pt idx="2084">
                  <c:v>1.8376431999999998</c:v>
                </c:pt>
                <c:pt idx="2085">
                  <c:v>1.841832299999987</c:v>
                </c:pt>
                <c:pt idx="2086">
                  <c:v>1.8426705000000001</c:v>
                </c:pt>
                <c:pt idx="2087">
                  <c:v>1.8418328000000002</c:v>
                </c:pt>
                <c:pt idx="2088">
                  <c:v>1.8418318999999868</c:v>
                </c:pt>
                <c:pt idx="2089">
                  <c:v>1.841832299999987</c:v>
                </c:pt>
                <c:pt idx="2090">
                  <c:v>1.8393186499999998</c:v>
                </c:pt>
                <c:pt idx="2091">
                  <c:v>1.8393186499999998</c:v>
                </c:pt>
                <c:pt idx="2092">
                  <c:v>1.8409950499999999</c:v>
                </c:pt>
                <c:pt idx="2093">
                  <c:v>1.8418331999999895</c:v>
                </c:pt>
                <c:pt idx="2094">
                  <c:v>1.841832299999987</c:v>
                </c:pt>
                <c:pt idx="2095">
                  <c:v>1.841832299999987</c:v>
                </c:pt>
                <c:pt idx="2096">
                  <c:v>1.8409945999999893</c:v>
                </c:pt>
                <c:pt idx="2097">
                  <c:v>1.8418328000000002</c:v>
                </c:pt>
                <c:pt idx="2098">
                  <c:v>1.8393190499999998</c:v>
                </c:pt>
                <c:pt idx="2099">
                  <c:v>1.8401564000000001</c:v>
                </c:pt>
                <c:pt idx="2100">
                  <c:v>1.8393195999999998</c:v>
                </c:pt>
                <c:pt idx="2101">
                  <c:v>1.8435090999999884</c:v>
                </c:pt>
                <c:pt idx="2102">
                  <c:v>1.840994099999987</c:v>
                </c:pt>
                <c:pt idx="2103">
                  <c:v>1.8393186499999998</c:v>
                </c:pt>
                <c:pt idx="2104">
                  <c:v>1.8409950499999999</c:v>
                </c:pt>
                <c:pt idx="2105">
                  <c:v>1.8418331999999895</c:v>
                </c:pt>
                <c:pt idx="2106">
                  <c:v>1.8409937499999998</c:v>
                </c:pt>
                <c:pt idx="2107">
                  <c:v>1.8401564000000001</c:v>
                </c:pt>
                <c:pt idx="2108">
                  <c:v>1.8393182499999998</c:v>
                </c:pt>
                <c:pt idx="2109">
                  <c:v>1.8418328000000002</c:v>
                </c:pt>
                <c:pt idx="2110">
                  <c:v>1.840994099999987</c:v>
                </c:pt>
                <c:pt idx="2111">
                  <c:v>1.8409945999999893</c:v>
                </c:pt>
                <c:pt idx="2112">
                  <c:v>1.841832299999987</c:v>
                </c:pt>
                <c:pt idx="2113">
                  <c:v>1.8401568500000001</c:v>
                </c:pt>
                <c:pt idx="2114">
                  <c:v>1.841832299999987</c:v>
                </c:pt>
                <c:pt idx="2115">
                  <c:v>1.8409953999999895</c:v>
                </c:pt>
                <c:pt idx="2116">
                  <c:v>1.8401568500000001</c:v>
                </c:pt>
                <c:pt idx="2117">
                  <c:v>1.8418328000000002</c:v>
                </c:pt>
                <c:pt idx="2118">
                  <c:v>1.8401568500000001</c:v>
                </c:pt>
                <c:pt idx="2119">
                  <c:v>1.8401564000000001</c:v>
                </c:pt>
                <c:pt idx="2120">
                  <c:v>1.8435086499999978</c:v>
                </c:pt>
                <c:pt idx="2121">
                  <c:v>1.8393186499999998</c:v>
                </c:pt>
                <c:pt idx="2122">
                  <c:v>1.8426705000000001</c:v>
                </c:pt>
                <c:pt idx="2123">
                  <c:v>1.841832299999987</c:v>
                </c:pt>
                <c:pt idx="2124">
                  <c:v>1.8426705000000001</c:v>
                </c:pt>
                <c:pt idx="2125">
                  <c:v>1.8409953999999895</c:v>
                </c:pt>
                <c:pt idx="2126">
                  <c:v>1.8409950499999999</c:v>
                </c:pt>
                <c:pt idx="2127">
                  <c:v>1.8384808500000001</c:v>
                </c:pt>
                <c:pt idx="2128">
                  <c:v>1.84267095</c:v>
                </c:pt>
                <c:pt idx="2129">
                  <c:v>1.840994099999987</c:v>
                </c:pt>
                <c:pt idx="2130">
                  <c:v>1.8409945999999893</c:v>
                </c:pt>
                <c:pt idx="2131">
                  <c:v>1.8393190499999998</c:v>
                </c:pt>
                <c:pt idx="2132">
                  <c:v>1.8384808500000001</c:v>
                </c:pt>
                <c:pt idx="2133">
                  <c:v>1.84434645</c:v>
                </c:pt>
                <c:pt idx="2134">
                  <c:v>1.8435082999999874</c:v>
                </c:pt>
                <c:pt idx="2135">
                  <c:v>1.8393186499999998</c:v>
                </c:pt>
                <c:pt idx="2136">
                  <c:v>1.8401572500000001</c:v>
                </c:pt>
                <c:pt idx="2137">
                  <c:v>1.841832299999987</c:v>
                </c:pt>
                <c:pt idx="2138">
                  <c:v>1.841832299999987</c:v>
                </c:pt>
                <c:pt idx="2139">
                  <c:v>1.8401568500000001</c:v>
                </c:pt>
                <c:pt idx="2140">
                  <c:v>1.8409950499999999</c:v>
                </c:pt>
                <c:pt idx="2141">
                  <c:v>1.8401564000000001</c:v>
                </c:pt>
                <c:pt idx="2142">
                  <c:v>1.8401572500000001</c:v>
                </c:pt>
                <c:pt idx="2143">
                  <c:v>1.8418331999999895</c:v>
                </c:pt>
                <c:pt idx="2144">
                  <c:v>1.840994099999987</c:v>
                </c:pt>
                <c:pt idx="2145">
                  <c:v>1.8443472999999999</c:v>
                </c:pt>
                <c:pt idx="2146">
                  <c:v>1.8527263999999883</c:v>
                </c:pt>
                <c:pt idx="2147">
                  <c:v>1.8594305499999999</c:v>
                </c:pt>
                <c:pt idx="2148">
                  <c:v>1.8686474000000104</c:v>
                </c:pt>
                <c:pt idx="2149">
                  <c:v>1.8761892</c:v>
                </c:pt>
                <c:pt idx="2150">
                  <c:v>1.8770274</c:v>
                </c:pt>
                <c:pt idx="2151">
                  <c:v>1.8879214499999883</c:v>
                </c:pt>
                <c:pt idx="2152">
                  <c:v>1.8963006999999998</c:v>
                </c:pt>
                <c:pt idx="2153">
                  <c:v>1.9013278999999992</c:v>
                </c:pt>
                <c:pt idx="2154">
                  <c:v>1.9105451999999998</c:v>
                </c:pt>
                <c:pt idx="2155">
                  <c:v>1.9180874500000122</c:v>
                </c:pt>
                <c:pt idx="2156">
                  <c:v>1.9231139499999998</c:v>
                </c:pt>
                <c:pt idx="2157">
                  <c:v>1.9281425500000107</c:v>
                </c:pt>
                <c:pt idx="2158">
                  <c:v>1.9365213499999987</c:v>
                </c:pt>
                <c:pt idx="2159">
                  <c:v>1.9407125000000125</c:v>
                </c:pt>
                <c:pt idx="2160">
                  <c:v>1.9507672499999991</c:v>
                </c:pt>
                <c:pt idx="2161">
                  <c:v>1.9557949499999987</c:v>
                </c:pt>
                <c:pt idx="2162">
                  <c:v>1.9633371499999999</c:v>
                </c:pt>
                <c:pt idx="2163">
                  <c:v>1.9717159999999998</c:v>
                </c:pt>
                <c:pt idx="2164">
                  <c:v>1.9800959000000111</c:v>
                </c:pt>
                <c:pt idx="2165">
                  <c:v>1.9842858500000107</c:v>
                </c:pt>
                <c:pt idx="2166">
                  <c:v>1.993503599999999</c:v>
                </c:pt>
                <c:pt idx="2167">
                  <c:v>1.9968550000000123</c:v>
                </c:pt>
                <c:pt idx="2168">
                  <c:v>2.0077487500000002</c:v>
                </c:pt>
                <c:pt idx="2169">
                  <c:v>2.0144519499999998</c:v>
                </c:pt>
                <c:pt idx="2170">
                  <c:v>2.0203179000000002</c:v>
                </c:pt>
                <c:pt idx="2171">
                  <c:v>2.02283195</c:v>
                </c:pt>
                <c:pt idx="2172">
                  <c:v>2.03037285</c:v>
                </c:pt>
                <c:pt idx="2173">
                  <c:v>2.0345629499999998</c:v>
                </c:pt>
                <c:pt idx="2174">
                  <c:v>2.0421047000000012</c:v>
                </c:pt>
                <c:pt idx="2175">
                  <c:v>2.0496468499999998</c:v>
                </c:pt>
                <c:pt idx="2176">
                  <c:v>2.0555111000000004</c:v>
                </c:pt>
                <c:pt idx="2177">
                  <c:v>2.0655669999999997</c:v>
                </c:pt>
                <c:pt idx="2178">
                  <c:v>2.0705948000000012</c:v>
                </c:pt>
                <c:pt idx="2179">
                  <c:v>2.0764604999999721</c:v>
                </c:pt>
                <c:pt idx="2180">
                  <c:v>2.0873544000000002</c:v>
                </c:pt>
                <c:pt idx="2181">
                  <c:v>2.0907054999999977</c:v>
                </c:pt>
                <c:pt idx="2182">
                  <c:v>2.0999227999999999</c:v>
                </c:pt>
                <c:pt idx="2183">
                  <c:v>2.1007609500000002</c:v>
                </c:pt>
                <c:pt idx="2184">
                  <c:v>2.1116548499999999</c:v>
                </c:pt>
                <c:pt idx="2185">
                  <c:v>2.1200350500000011</c:v>
                </c:pt>
                <c:pt idx="2186">
                  <c:v>2.1267377000000263</c:v>
                </c:pt>
                <c:pt idx="2187">
                  <c:v>2.1326032999999978</c:v>
                </c:pt>
                <c:pt idx="2188">
                  <c:v>2.1393071499999996</c:v>
                </c:pt>
                <c:pt idx="2189">
                  <c:v>2.1468486999999721</c:v>
                </c:pt>
                <c:pt idx="2190">
                  <c:v>2.15355345</c:v>
                </c:pt>
                <c:pt idx="2191">
                  <c:v>2.1619323500000012</c:v>
                </c:pt>
                <c:pt idx="2192">
                  <c:v>2.1661228000000001</c:v>
                </c:pt>
                <c:pt idx="2193">
                  <c:v>2.1745010500000226</c:v>
                </c:pt>
                <c:pt idx="2194">
                  <c:v>2.1795284499999998</c:v>
                </c:pt>
                <c:pt idx="2195">
                  <c:v>2.1879084</c:v>
                </c:pt>
                <c:pt idx="2196">
                  <c:v>2.1962883499999997</c:v>
                </c:pt>
                <c:pt idx="2197">
                  <c:v>2.2004786999999997</c:v>
                </c:pt>
                <c:pt idx="2198">
                  <c:v>2.207182050000029</c:v>
                </c:pt>
                <c:pt idx="2199">
                  <c:v>2.2138848500000012</c:v>
                </c:pt>
                <c:pt idx="2200">
                  <c:v>2.2214283999999997</c:v>
                </c:pt>
                <c:pt idx="2201">
                  <c:v>2.2281315000000426</c:v>
                </c:pt>
                <c:pt idx="2202">
                  <c:v>2.2365105999999999</c:v>
                </c:pt>
                <c:pt idx="2203">
                  <c:v>2.2465658500000001</c:v>
                </c:pt>
                <c:pt idx="2204">
                  <c:v>2.2515948000000012</c:v>
                </c:pt>
                <c:pt idx="2205">
                  <c:v>2.2599739000000003</c:v>
                </c:pt>
                <c:pt idx="2206">
                  <c:v>2.2641631000000002</c:v>
                </c:pt>
                <c:pt idx="2207">
                  <c:v>2.2725423499999997</c:v>
                </c:pt>
                <c:pt idx="2208">
                  <c:v>2.2800841000000012</c:v>
                </c:pt>
                <c:pt idx="2209">
                  <c:v>2.2834364000000011</c:v>
                </c:pt>
                <c:pt idx="2210">
                  <c:v>2.2934913500000262</c:v>
                </c:pt>
                <c:pt idx="2211">
                  <c:v>2.3010327999999998</c:v>
                </c:pt>
                <c:pt idx="2212">
                  <c:v>2.3068987499999998</c:v>
                </c:pt>
                <c:pt idx="2213">
                  <c:v>2.3152785499999977</c:v>
                </c:pt>
                <c:pt idx="2214">
                  <c:v>2.3219818000000001</c:v>
                </c:pt>
                <c:pt idx="2215">
                  <c:v>2.3244963999999997</c:v>
                </c:pt>
                <c:pt idx="2216">
                  <c:v>2.3337132500000002</c:v>
                </c:pt>
                <c:pt idx="2217">
                  <c:v>2.3446078000000004</c:v>
                </c:pt>
                <c:pt idx="2218">
                  <c:v>2.3454454999999581</c:v>
                </c:pt>
                <c:pt idx="2219">
                  <c:v>2.3546628999999717</c:v>
                </c:pt>
                <c:pt idx="2220">
                  <c:v>2.3605274999999999</c:v>
                </c:pt>
                <c:pt idx="2221">
                  <c:v>2.3663930999999998</c:v>
                </c:pt>
                <c:pt idx="2222">
                  <c:v>2.3739356999999988</c:v>
                </c:pt>
                <c:pt idx="2223">
                  <c:v>2.38231445</c:v>
                </c:pt>
                <c:pt idx="2224">
                  <c:v>2.3881806000000001</c:v>
                </c:pt>
                <c:pt idx="2225">
                  <c:v>2.3948843499999999</c:v>
                </c:pt>
                <c:pt idx="2226">
                  <c:v>2.3999124499999978</c:v>
                </c:pt>
                <c:pt idx="2227">
                  <c:v>2.4099670500000001</c:v>
                </c:pt>
                <c:pt idx="2228">
                  <c:v>2.4191857499999996</c:v>
                </c:pt>
                <c:pt idx="2229">
                  <c:v>2.4250508499999999</c:v>
                </c:pt>
                <c:pt idx="2230">
                  <c:v>2.4334309000000003</c:v>
                </c:pt>
                <c:pt idx="2231">
                  <c:v>2.4359445500000003</c:v>
                </c:pt>
                <c:pt idx="2232">
                  <c:v>2.4451622000000004</c:v>
                </c:pt>
                <c:pt idx="2233">
                  <c:v>2.4527032499999999</c:v>
                </c:pt>
                <c:pt idx="2234">
                  <c:v>2.4602450499999997</c:v>
                </c:pt>
                <c:pt idx="2235">
                  <c:v>2.46527275</c:v>
                </c:pt>
                <c:pt idx="2236">
                  <c:v>2.4711385999999997</c:v>
                </c:pt>
                <c:pt idx="2237">
                  <c:v>2.4795186499999997</c:v>
                </c:pt>
                <c:pt idx="2238">
                  <c:v>2.4878986999999997</c:v>
                </c:pt>
                <c:pt idx="2239">
                  <c:v>2.4954391499999997</c:v>
                </c:pt>
                <c:pt idx="2240">
                  <c:v>2.5004664499999998</c:v>
                </c:pt>
                <c:pt idx="2241">
                  <c:v>2.5080083499999999</c:v>
                </c:pt>
                <c:pt idx="2242">
                  <c:v>2.5172259500000003</c:v>
                </c:pt>
                <c:pt idx="2243">
                  <c:v>2.5214165499999996</c:v>
                </c:pt>
                <c:pt idx="2244">
                  <c:v>2.5306334499999998</c:v>
                </c:pt>
                <c:pt idx="2245">
                  <c:v>2.5364988999999967</c:v>
                </c:pt>
                <c:pt idx="2246">
                  <c:v>2.5448794499999998</c:v>
                </c:pt>
                <c:pt idx="2247">
                  <c:v>2.5524202499999999</c:v>
                </c:pt>
                <c:pt idx="2248">
                  <c:v>2.5566102500000003</c:v>
                </c:pt>
                <c:pt idx="2249">
                  <c:v>2.5633141000000212</c:v>
                </c:pt>
                <c:pt idx="2250">
                  <c:v>2.5675030000000012</c:v>
                </c:pt>
                <c:pt idx="2251">
                  <c:v>2.5809112500000353</c:v>
                </c:pt>
                <c:pt idx="2252">
                  <c:v>2.5825876000000001</c:v>
                </c:pt>
                <c:pt idx="2253">
                  <c:v>2.5876148000000012</c:v>
                </c:pt>
                <c:pt idx="2254">
                  <c:v>2.6001841000000012</c:v>
                </c:pt>
                <c:pt idx="2255">
                  <c:v>2.6060500499999999</c:v>
                </c:pt>
                <c:pt idx="2256">
                  <c:v>2.6094008999999998</c:v>
                </c:pt>
                <c:pt idx="2257">
                  <c:v>2.6211331000000002</c:v>
                </c:pt>
                <c:pt idx="2258">
                  <c:v>2.6253228000000002</c:v>
                </c:pt>
                <c:pt idx="2259">
                  <c:v>2.6328636499999987</c:v>
                </c:pt>
                <c:pt idx="2260">
                  <c:v>2.64040505</c:v>
                </c:pt>
                <c:pt idx="2261">
                  <c:v>2.6471097500000407</c:v>
                </c:pt>
                <c:pt idx="2262">
                  <c:v>2.6529758999999977</c:v>
                </c:pt>
                <c:pt idx="2263">
                  <c:v>2.6638675000000012</c:v>
                </c:pt>
                <c:pt idx="2264">
                  <c:v>2.6672206000000012</c:v>
                </c:pt>
                <c:pt idx="2265">
                  <c:v>2.6739243500000263</c:v>
                </c:pt>
                <c:pt idx="2266">
                  <c:v>2.68146525</c:v>
                </c:pt>
                <c:pt idx="2267">
                  <c:v>2.6923592999999997</c:v>
                </c:pt>
                <c:pt idx="2268">
                  <c:v>2.6940348000000012</c:v>
                </c:pt>
                <c:pt idx="2269">
                  <c:v>2.7057665500000012</c:v>
                </c:pt>
                <c:pt idx="2270">
                  <c:v>2.7107943500000262</c:v>
                </c:pt>
                <c:pt idx="2271">
                  <c:v>2.7124703999999977</c:v>
                </c:pt>
                <c:pt idx="2272">
                  <c:v>2.7174974500000002</c:v>
                </c:pt>
                <c:pt idx="2273">
                  <c:v>2.7267156999999997</c:v>
                </c:pt>
                <c:pt idx="2274">
                  <c:v>2.7275538500000263</c:v>
                </c:pt>
                <c:pt idx="2275">
                  <c:v>2.737609</c:v>
                </c:pt>
                <c:pt idx="2276">
                  <c:v>2.7459876500000262</c:v>
                </c:pt>
                <c:pt idx="2277">
                  <c:v>2.7518545000000003</c:v>
                </c:pt>
                <c:pt idx="2278">
                  <c:v>2.7593958000000001</c:v>
                </c:pt>
                <c:pt idx="2279">
                  <c:v>2.7686136000000001</c:v>
                </c:pt>
                <c:pt idx="2280">
                  <c:v>2.7769940000000002</c:v>
                </c:pt>
                <c:pt idx="2281">
                  <c:v>2.7803441500000012</c:v>
                </c:pt>
                <c:pt idx="2282">
                  <c:v>2.7862108000000001</c:v>
                </c:pt>
                <c:pt idx="2283">
                  <c:v>2.7954278000000001</c:v>
                </c:pt>
                <c:pt idx="2284">
                  <c:v>2.8012940999999998</c:v>
                </c:pt>
                <c:pt idx="2285">
                  <c:v>2.8063205500000001</c:v>
                </c:pt>
                <c:pt idx="2286">
                  <c:v>2.8163772999999988</c:v>
                </c:pt>
                <c:pt idx="2287">
                  <c:v>2.8230800500000002</c:v>
                </c:pt>
                <c:pt idx="2288">
                  <c:v>2.8281082999999998</c:v>
                </c:pt>
                <c:pt idx="2289">
                  <c:v>2.83313595</c:v>
                </c:pt>
                <c:pt idx="2290">
                  <c:v>2.8406778500000001</c:v>
                </c:pt>
                <c:pt idx="2291">
                  <c:v>2.8482188999999987</c:v>
                </c:pt>
                <c:pt idx="2292">
                  <c:v>2.8574363999999997</c:v>
                </c:pt>
                <c:pt idx="2293">
                  <c:v>2.8607879500000002</c:v>
                </c:pt>
                <c:pt idx="2294">
                  <c:v>2.8716820499999987</c:v>
                </c:pt>
                <c:pt idx="2295">
                  <c:v>2.8783853999999987</c:v>
                </c:pt>
                <c:pt idx="2296">
                  <c:v>2.8859276500000002</c:v>
                </c:pt>
                <c:pt idx="2297">
                  <c:v>2.89095485</c:v>
                </c:pt>
                <c:pt idx="2298">
                  <c:v>2.8993348000000001</c:v>
                </c:pt>
                <c:pt idx="2299">
                  <c:v>2.9068767999999987</c:v>
                </c:pt>
                <c:pt idx="2300">
                  <c:v>2.9110654999999581</c:v>
                </c:pt>
                <c:pt idx="2301">
                  <c:v>2.9202827500000001</c:v>
                </c:pt>
                <c:pt idx="2302">
                  <c:v>2.9261491499999988</c:v>
                </c:pt>
                <c:pt idx="2303">
                  <c:v>2.9336905500000001</c:v>
                </c:pt>
                <c:pt idx="2304">
                  <c:v>2.9412327999999999</c:v>
                </c:pt>
                <c:pt idx="2305">
                  <c:v>2.9454218000000001</c:v>
                </c:pt>
                <c:pt idx="2306">
                  <c:v>2.9529628999999762</c:v>
                </c:pt>
                <c:pt idx="2307">
                  <c:v>2.9621805000000001</c:v>
                </c:pt>
                <c:pt idx="2308">
                  <c:v>2.9713979999999998</c:v>
                </c:pt>
                <c:pt idx="2309">
                  <c:v>2.97558795</c:v>
                </c:pt>
                <c:pt idx="2310">
                  <c:v>2.9822921499999997</c:v>
                </c:pt>
                <c:pt idx="2311">
                  <c:v>2.9906715999999998</c:v>
                </c:pt>
                <c:pt idx="2312">
                  <c:v>2.9982136500000003</c:v>
                </c:pt>
                <c:pt idx="2313">
                  <c:v>3.0032415000000001</c:v>
                </c:pt>
                <c:pt idx="2314">
                  <c:v>3.0082689499999997</c:v>
                </c:pt>
                <c:pt idx="2315">
                  <c:v>3.0158098499999997</c:v>
                </c:pt>
                <c:pt idx="2316">
                  <c:v>3.0216761999999977</c:v>
                </c:pt>
                <c:pt idx="2317">
                  <c:v>3.0283799500000002</c:v>
                </c:pt>
                <c:pt idx="2318">
                  <c:v>3.0367589999999693</c:v>
                </c:pt>
                <c:pt idx="2319">
                  <c:v>3.0434625999999998</c:v>
                </c:pt>
                <c:pt idx="2320">
                  <c:v>3.0476530500000001</c:v>
                </c:pt>
                <c:pt idx="2321">
                  <c:v>3.0602213000000011</c:v>
                </c:pt>
                <c:pt idx="2322">
                  <c:v>3.0644117500000276</c:v>
                </c:pt>
                <c:pt idx="2323">
                  <c:v>3.0702775999999998</c:v>
                </c:pt>
                <c:pt idx="2324">
                  <c:v>3.0786567999999987</c:v>
                </c:pt>
                <c:pt idx="2325">
                  <c:v>3.0845227500000263</c:v>
                </c:pt>
                <c:pt idx="2326">
                  <c:v>3.0912264499999997</c:v>
                </c:pt>
                <c:pt idx="2327">
                  <c:v>3.0970919000000001</c:v>
                </c:pt>
                <c:pt idx="2328">
                  <c:v>3.1079861000000002</c:v>
                </c:pt>
                <c:pt idx="2329">
                  <c:v>3.1130127500000002</c:v>
                </c:pt>
                <c:pt idx="2330">
                  <c:v>3.1222306500000001</c:v>
                </c:pt>
                <c:pt idx="2331">
                  <c:v>3.1306110500000002</c:v>
                </c:pt>
                <c:pt idx="2332">
                  <c:v>3.1322868999999987</c:v>
                </c:pt>
                <c:pt idx="2333">
                  <c:v>3.1440184499999999</c:v>
                </c:pt>
                <c:pt idx="2334">
                  <c:v>3.1515597999999998</c:v>
                </c:pt>
                <c:pt idx="2335">
                  <c:v>3.1591011</c:v>
                </c:pt>
                <c:pt idx="2336">
                  <c:v>3.1632907500000407</c:v>
                </c:pt>
                <c:pt idx="2337">
                  <c:v>3.1683184</c:v>
                </c:pt>
                <c:pt idx="2338">
                  <c:v>3.1775356500000012</c:v>
                </c:pt>
                <c:pt idx="2339">
                  <c:v>3.1867529999999977</c:v>
                </c:pt>
                <c:pt idx="2340">
                  <c:v>3.1917806999999998</c:v>
                </c:pt>
                <c:pt idx="2341">
                  <c:v>3.1993239</c:v>
                </c:pt>
                <c:pt idx="2342">
                  <c:v>3.2051888500000012</c:v>
                </c:pt>
                <c:pt idx="2343">
                  <c:v>3.2093785000000001</c:v>
                </c:pt>
                <c:pt idx="2344">
                  <c:v>3.2152453999999748</c:v>
                </c:pt>
                <c:pt idx="2345">
                  <c:v>3.2236241000000012</c:v>
                </c:pt>
                <c:pt idx="2346">
                  <c:v>3.2328409999999717</c:v>
                </c:pt>
                <c:pt idx="2347">
                  <c:v>3.2361936500000001</c:v>
                </c:pt>
                <c:pt idx="2348">
                  <c:v>3.2462487499999999</c:v>
                </c:pt>
                <c:pt idx="2349">
                  <c:v>3.2496000500000002</c:v>
                </c:pt>
                <c:pt idx="2350">
                  <c:v>3.2588181499999997</c:v>
                </c:pt>
                <c:pt idx="2351">
                  <c:v>3.2663592500000012</c:v>
                </c:pt>
                <c:pt idx="2352">
                  <c:v>3.2688732500000226</c:v>
                </c:pt>
                <c:pt idx="2353">
                  <c:v>3.2755765000000001</c:v>
                </c:pt>
                <c:pt idx="2354">
                  <c:v>3.2839556999999999</c:v>
                </c:pt>
                <c:pt idx="2355">
                  <c:v>3.2931738000000212</c:v>
                </c:pt>
                <c:pt idx="2356">
                  <c:v>3.3032301500000001</c:v>
                </c:pt>
                <c:pt idx="2357">
                  <c:v>3.3074192</c:v>
                </c:pt>
                <c:pt idx="2358">
                  <c:v>3.3166370499999998</c:v>
                </c:pt>
                <c:pt idx="2359">
                  <c:v>3.3225037000000004</c:v>
                </c:pt>
                <c:pt idx="2360">
                  <c:v>3.3317199999999967</c:v>
                </c:pt>
                <c:pt idx="2361">
                  <c:v>3.3384247</c:v>
                </c:pt>
                <c:pt idx="2362">
                  <c:v>3.3417766999999987</c:v>
                </c:pt>
                <c:pt idx="2363">
                  <c:v>3.3518321499999977</c:v>
                </c:pt>
                <c:pt idx="2364">
                  <c:v>3.3551831499999998</c:v>
                </c:pt>
                <c:pt idx="2365">
                  <c:v>3.3660762499999999</c:v>
                </c:pt>
                <c:pt idx="2366">
                  <c:v>3.3685912000000262</c:v>
                </c:pt>
                <c:pt idx="2367">
                  <c:v>3.3761318</c:v>
                </c:pt>
                <c:pt idx="2368">
                  <c:v>3.3836737000000001</c:v>
                </c:pt>
                <c:pt idx="2369">
                  <c:v>3.3928909499999977</c:v>
                </c:pt>
                <c:pt idx="2370">
                  <c:v>3.3970808999999997</c:v>
                </c:pt>
                <c:pt idx="2371">
                  <c:v>3.3995953999999977</c:v>
                </c:pt>
                <c:pt idx="2372">
                  <c:v>3.4079733000000001</c:v>
                </c:pt>
                <c:pt idx="2373">
                  <c:v>3.4146776999999977</c:v>
                </c:pt>
                <c:pt idx="2374">
                  <c:v>3.4188686499999967</c:v>
                </c:pt>
                <c:pt idx="2375">
                  <c:v>3.4247336500000012</c:v>
                </c:pt>
                <c:pt idx="2376">
                  <c:v>3.4255713000000001</c:v>
                </c:pt>
                <c:pt idx="2377">
                  <c:v>3.4398173999999977</c:v>
                </c:pt>
                <c:pt idx="2378">
                  <c:v>3.4481968500000235</c:v>
                </c:pt>
                <c:pt idx="2379">
                  <c:v>3.4490338500000002</c:v>
                </c:pt>
                <c:pt idx="2380">
                  <c:v>3.4565759499999977</c:v>
                </c:pt>
                <c:pt idx="2381">
                  <c:v>3.4657938500000012</c:v>
                </c:pt>
                <c:pt idx="2382">
                  <c:v>3.4716589499999739</c:v>
                </c:pt>
                <c:pt idx="2383">
                  <c:v>3.4783629999999977</c:v>
                </c:pt>
                <c:pt idx="2384">
                  <c:v>3.4859048000000001</c:v>
                </c:pt>
                <c:pt idx="2385">
                  <c:v>3.4967983999999968</c:v>
                </c:pt>
                <c:pt idx="2386">
                  <c:v>3.5035019000000012</c:v>
                </c:pt>
                <c:pt idx="2387">
                  <c:v>3.5093667500000012</c:v>
                </c:pt>
                <c:pt idx="2388">
                  <c:v>3.5118808999999978</c:v>
                </c:pt>
                <c:pt idx="2389">
                  <c:v>3.5219371500000012</c:v>
                </c:pt>
                <c:pt idx="2390">
                  <c:v>3.5286398999999999</c:v>
                </c:pt>
                <c:pt idx="2391">
                  <c:v>3.5386959499999997</c:v>
                </c:pt>
                <c:pt idx="2392">
                  <c:v>3.5453995500000226</c:v>
                </c:pt>
                <c:pt idx="2393">
                  <c:v>3.5495890500000002</c:v>
                </c:pt>
                <c:pt idx="2394">
                  <c:v>3.5588063999999977</c:v>
                </c:pt>
                <c:pt idx="2395">
                  <c:v>3.5638345500000295</c:v>
                </c:pt>
                <c:pt idx="2396">
                  <c:v>3.5738892500000001</c:v>
                </c:pt>
                <c:pt idx="2397">
                  <c:v>3.5772418999999998</c:v>
                </c:pt>
                <c:pt idx="2398">
                  <c:v>3.5864592999999987</c:v>
                </c:pt>
                <c:pt idx="2399">
                  <c:v>3.5914867999999998</c:v>
                </c:pt>
                <c:pt idx="2400">
                  <c:v>3.6023797000000002</c:v>
                </c:pt>
                <c:pt idx="2401">
                  <c:v>3.6048946500000012</c:v>
                </c:pt>
                <c:pt idx="2402">
                  <c:v>3.61159805</c:v>
                </c:pt>
                <c:pt idx="2403">
                  <c:v>3.6216534499999997</c:v>
                </c:pt>
                <c:pt idx="2404">
                  <c:v>3.6241679000000002</c:v>
                </c:pt>
                <c:pt idx="2405">
                  <c:v>3.6333848000000235</c:v>
                </c:pt>
                <c:pt idx="2406">
                  <c:v>3.6375748000000012</c:v>
                </c:pt>
                <c:pt idx="2407">
                  <c:v>3.6451163000000002</c:v>
                </c:pt>
                <c:pt idx="2408">
                  <c:v>3.6551716500000002</c:v>
                </c:pt>
                <c:pt idx="2409">
                  <c:v>3.6618745500000012</c:v>
                </c:pt>
                <c:pt idx="2410">
                  <c:v>3.6677408500000226</c:v>
                </c:pt>
                <c:pt idx="2411">
                  <c:v>3.6727689499999987</c:v>
                </c:pt>
                <c:pt idx="2412">
                  <c:v>3.6803107500000407</c:v>
                </c:pt>
                <c:pt idx="2413">
                  <c:v>3.6886898500000012</c:v>
                </c:pt>
                <c:pt idx="2414">
                  <c:v>3.6970695</c:v>
                </c:pt>
                <c:pt idx="2415">
                  <c:v>3.7029342500000335</c:v>
                </c:pt>
                <c:pt idx="2416">
                  <c:v>3.707125050000029</c:v>
                </c:pt>
                <c:pt idx="2417">
                  <c:v>3.7146667</c:v>
                </c:pt>
                <c:pt idx="2418">
                  <c:v>3.7247214000000231</c:v>
                </c:pt>
                <c:pt idx="2419">
                  <c:v>3.7297492000000001</c:v>
                </c:pt>
                <c:pt idx="2420">
                  <c:v>3.7347778000000011</c:v>
                </c:pt>
                <c:pt idx="2421">
                  <c:v>3.7431579000000212</c:v>
                </c:pt>
                <c:pt idx="2422">
                  <c:v>3.7523746500000001</c:v>
                </c:pt>
                <c:pt idx="2423">
                  <c:v>3.7574023999999997</c:v>
                </c:pt>
                <c:pt idx="2424">
                  <c:v>3.7657820000000002</c:v>
                </c:pt>
                <c:pt idx="2425">
                  <c:v>3.7766756999999767</c:v>
                </c:pt>
                <c:pt idx="2426">
                  <c:v>3.7808650500000001</c:v>
                </c:pt>
                <c:pt idx="2427">
                  <c:v>3.7884074500000002</c:v>
                </c:pt>
                <c:pt idx="2428">
                  <c:v>3.7951101999999999</c:v>
                </c:pt>
                <c:pt idx="2429">
                  <c:v>3.8018143999999987</c:v>
                </c:pt>
                <c:pt idx="2430">
                  <c:v>3.80768035</c:v>
                </c:pt>
                <c:pt idx="2431">
                  <c:v>3.8177349500000002</c:v>
                </c:pt>
                <c:pt idx="2432">
                  <c:v>3.8236008999999997</c:v>
                </c:pt>
                <c:pt idx="2433">
                  <c:v>3.8252771999999977</c:v>
                </c:pt>
                <c:pt idx="2434">
                  <c:v>3.84119805</c:v>
                </c:pt>
                <c:pt idx="2435">
                  <c:v>3.8344940000000003</c:v>
                </c:pt>
                <c:pt idx="2436">
                  <c:v>3.8370077500000002</c:v>
                </c:pt>
                <c:pt idx="2437">
                  <c:v>3.8361703499999997</c:v>
                </c:pt>
                <c:pt idx="2438">
                  <c:v>3.8344944499999998</c:v>
                </c:pt>
                <c:pt idx="2439">
                  <c:v>3.8386840999999987</c:v>
                </c:pt>
                <c:pt idx="2440">
                  <c:v>3.8378459499999762</c:v>
                </c:pt>
                <c:pt idx="2441">
                  <c:v>3.8361703499999997</c:v>
                </c:pt>
                <c:pt idx="2442">
                  <c:v>3.8328181499999716</c:v>
                </c:pt>
                <c:pt idx="2443">
                  <c:v>3.8361707999999997</c:v>
                </c:pt>
                <c:pt idx="2444">
                  <c:v>3.8353321499999997</c:v>
                </c:pt>
                <c:pt idx="2445">
                  <c:v>3.8328189499999716</c:v>
                </c:pt>
                <c:pt idx="2446">
                  <c:v>3.8370077500000002</c:v>
                </c:pt>
                <c:pt idx="2447">
                  <c:v>3.8403590999999997</c:v>
                </c:pt>
                <c:pt idx="2448">
                  <c:v>3.8336567499999998</c:v>
                </c:pt>
                <c:pt idx="2449">
                  <c:v>3.8378453999999667</c:v>
                </c:pt>
                <c:pt idx="2450">
                  <c:v>3.8353321499999997</c:v>
                </c:pt>
                <c:pt idx="2451">
                  <c:v>3.8336558499999978</c:v>
                </c:pt>
                <c:pt idx="2452">
                  <c:v>3.8344944499999998</c:v>
                </c:pt>
                <c:pt idx="2453">
                  <c:v>3.8361707999999997</c:v>
                </c:pt>
                <c:pt idx="2454">
                  <c:v>3.8353321499999997</c:v>
                </c:pt>
                <c:pt idx="2455">
                  <c:v>3.8370084999999721</c:v>
                </c:pt>
                <c:pt idx="2456">
                  <c:v>3.8361695999999967</c:v>
                </c:pt>
                <c:pt idx="2457">
                  <c:v>3.8328181499999716</c:v>
                </c:pt>
                <c:pt idx="2458">
                  <c:v>3.8303045</c:v>
                </c:pt>
                <c:pt idx="2459">
                  <c:v>3.8361703499999997</c:v>
                </c:pt>
                <c:pt idx="2460">
                  <c:v>3.8386840999999987</c:v>
                </c:pt>
                <c:pt idx="2461">
                  <c:v>3.8361695999999967</c:v>
                </c:pt>
                <c:pt idx="2462">
                  <c:v>3.8344944499999998</c:v>
                </c:pt>
                <c:pt idx="2463">
                  <c:v>3.8344944499999998</c:v>
                </c:pt>
                <c:pt idx="2464">
                  <c:v>3.8344932999999997</c:v>
                </c:pt>
                <c:pt idx="2465">
                  <c:v>3.8344949499999998</c:v>
                </c:pt>
                <c:pt idx="2466">
                  <c:v>3.8336567499999998</c:v>
                </c:pt>
                <c:pt idx="2467">
                  <c:v>3.8353330999999997</c:v>
                </c:pt>
                <c:pt idx="2468">
                  <c:v>3.8361707999999997</c:v>
                </c:pt>
                <c:pt idx="2469">
                  <c:v>3.8344944499999998</c:v>
                </c:pt>
                <c:pt idx="2470">
                  <c:v>3.8361703499999997</c:v>
                </c:pt>
                <c:pt idx="2471">
                  <c:v>3.8344944499999998</c:v>
                </c:pt>
                <c:pt idx="2472">
                  <c:v>3.8361695999999967</c:v>
                </c:pt>
                <c:pt idx="2473">
                  <c:v>3.8353326499999998</c:v>
                </c:pt>
                <c:pt idx="2474">
                  <c:v>3.8386840999999987</c:v>
                </c:pt>
                <c:pt idx="2475">
                  <c:v>3.8319799999999762</c:v>
                </c:pt>
                <c:pt idx="2476">
                  <c:v>3.8361695999999967</c:v>
                </c:pt>
                <c:pt idx="2477">
                  <c:v>3.8328176999999721</c:v>
                </c:pt>
                <c:pt idx="2478">
                  <c:v>3.8344944499999998</c:v>
                </c:pt>
                <c:pt idx="2479">
                  <c:v>3.8344940000000003</c:v>
                </c:pt>
                <c:pt idx="2480">
                  <c:v>3.8361695999999967</c:v>
                </c:pt>
                <c:pt idx="2481">
                  <c:v>3.8344940000000003</c:v>
                </c:pt>
                <c:pt idx="2482">
                  <c:v>3.83533145</c:v>
                </c:pt>
                <c:pt idx="2483">
                  <c:v>3.8328185999999667</c:v>
                </c:pt>
                <c:pt idx="2484">
                  <c:v>3.8328189499999716</c:v>
                </c:pt>
                <c:pt idx="2485">
                  <c:v>3.8336567499999998</c:v>
                </c:pt>
                <c:pt idx="2486">
                  <c:v>3.8344940000000003</c:v>
                </c:pt>
                <c:pt idx="2487">
                  <c:v>3.83533145</c:v>
                </c:pt>
                <c:pt idx="2488">
                  <c:v>3.8378459499999762</c:v>
                </c:pt>
                <c:pt idx="2489">
                  <c:v>3.8319807999999997</c:v>
                </c:pt>
                <c:pt idx="2490">
                  <c:v>3.83533145</c:v>
                </c:pt>
                <c:pt idx="2491">
                  <c:v>3.8370064499999987</c:v>
                </c:pt>
                <c:pt idx="2492">
                  <c:v>3.8353321499999997</c:v>
                </c:pt>
                <c:pt idx="2493">
                  <c:v>3.8361707999999997</c:v>
                </c:pt>
                <c:pt idx="2494">
                  <c:v>3.8319804499999988</c:v>
                </c:pt>
                <c:pt idx="2495">
                  <c:v>3.8311422999999967</c:v>
                </c:pt>
                <c:pt idx="2496">
                  <c:v>3.8336558499999978</c:v>
                </c:pt>
                <c:pt idx="2497">
                  <c:v>3.8328169499999967</c:v>
                </c:pt>
                <c:pt idx="2498">
                  <c:v>3.8311413499999998</c:v>
                </c:pt>
                <c:pt idx="2499">
                  <c:v>3.8328185999999667</c:v>
                </c:pt>
                <c:pt idx="2500">
                  <c:v>3.8336558499999978</c:v>
                </c:pt>
                <c:pt idx="2501">
                  <c:v>3.8336558499999978</c:v>
                </c:pt>
                <c:pt idx="2502">
                  <c:v>3.8294654999999675</c:v>
                </c:pt>
                <c:pt idx="2503">
                  <c:v>3.8336558499999978</c:v>
                </c:pt>
                <c:pt idx="2504">
                  <c:v>3.8336562999999977</c:v>
                </c:pt>
                <c:pt idx="2505">
                  <c:v>3.8344940000000003</c:v>
                </c:pt>
                <c:pt idx="2506">
                  <c:v>3.8319799999999762</c:v>
                </c:pt>
                <c:pt idx="2507">
                  <c:v>3.8319804499999988</c:v>
                </c:pt>
                <c:pt idx="2508">
                  <c:v>3.8344944499999998</c:v>
                </c:pt>
                <c:pt idx="2509">
                  <c:v>3.8303031999999977</c:v>
                </c:pt>
                <c:pt idx="2510">
                  <c:v>3.8328169499999967</c:v>
                </c:pt>
                <c:pt idx="2511">
                  <c:v>3.8344932999999997</c:v>
                </c:pt>
                <c:pt idx="2512">
                  <c:v>3.8311406499999987</c:v>
                </c:pt>
                <c:pt idx="2513">
                  <c:v>3.8328169499999967</c:v>
                </c:pt>
                <c:pt idx="2514">
                  <c:v>3.8294650499999987</c:v>
                </c:pt>
                <c:pt idx="2515">
                  <c:v>3.8336562999999977</c:v>
                </c:pt>
                <c:pt idx="2516">
                  <c:v>3.8328176999999721</c:v>
                </c:pt>
                <c:pt idx="2517">
                  <c:v>3.83533145</c:v>
                </c:pt>
                <c:pt idx="2518">
                  <c:v>3.8328176999999721</c:v>
                </c:pt>
                <c:pt idx="2519">
                  <c:v>3.8311413499999998</c:v>
                </c:pt>
                <c:pt idx="2520">
                  <c:v>3.8269518499999999</c:v>
                </c:pt>
                <c:pt idx="2521">
                  <c:v>3.8269513499999999</c:v>
                </c:pt>
                <c:pt idx="2522">
                  <c:v>3.8328176999999721</c:v>
                </c:pt>
                <c:pt idx="2523">
                  <c:v>3.8303036500000003</c:v>
                </c:pt>
                <c:pt idx="2524">
                  <c:v>3.8328176999999721</c:v>
                </c:pt>
                <c:pt idx="2525">
                  <c:v>3.8294659499999977</c:v>
                </c:pt>
                <c:pt idx="2526">
                  <c:v>3.8294654999999675</c:v>
                </c:pt>
                <c:pt idx="2527">
                  <c:v>3.8277896500000002</c:v>
                </c:pt>
                <c:pt idx="2528">
                  <c:v>3.8303045</c:v>
                </c:pt>
                <c:pt idx="2529">
                  <c:v>3.8328176999999721</c:v>
                </c:pt>
                <c:pt idx="2530">
                  <c:v>3.8303036500000003</c:v>
                </c:pt>
                <c:pt idx="2531">
                  <c:v>3.8344940000000003</c:v>
                </c:pt>
                <c:pt idx="2532">
                  <c:v>3.8370077500000002</c:v>
                </c:pt>
                <c:pt idx="2533">
                  <c:v>3.83533145</c:v>
                </c:pt>
                <c:pt idx="2534">
                  <c:v>3.8328181499999716</c:v>
                </c:pt>
                <c:pt idx="2535">
                  <c:v>3.83533145</c:v>
                </c:pt>
                <c:pt idx="2536">
                  <c:v>3.8303031999999977</c:v>
                </c:pt>
                <c:pt idx="2537">
                  <c:v>3.8328176999999721</c:v>
                </c:pt>
                <c:pt idx="2538">
                  <c:v>3.8328181499999716</c:v>
                </c:pt>
                <c:pt idx="2539">
                  <c:v>3.8277896500000002</c:v>
                </c:pt>
                <c:pt idx="2540">
                  <c:v>3.8311422999999967</c:v>
                </c:pt>
                <c:pt idx="2541">
                  <c:v>3.8336558499999978</c:v>
                </c:pt>
                <c:pt idx="2542">
                  <c:v>3.83533145</c:v>
                </c:pt>
                <c:pt idx="2543">
                  <c:v>3.8344932999999997</c:v>
                </c:pt>
                <c:pt idx="2544">
                  <c:v>3.8277899999999998</c:v>
                </c:pt>
                <c:pt idx="2545">
                  <c:v>3.8277896500000002</c:v>
                </c:pt>
                <c:pt idx="2546">
                  <c:v>3.8311413499999998</c:v>
                </c:pt>
                <c:pt idx="2547">
                  <c:v>3.8294654999999675</c:v>
                </c:pt>
                <c:pt idx="2548">
                  <c:v>3.8344932999999997</c:v>
                </c:pt>
                <c:pt idx="2549">
                  <c:v>3.8319804499999988</c:v>
                </c:pt>
                <c:pt idx="2550">
                  <c:v>3.8277899999999998</c:v>
                </c:pt>
                <c:pt idx="2551">
                  <c:v>3.8328181499999716</c:v>
                </c:pt>
                <c:pt idx="2552">
                  <c:v>3.8336558499999978</c:v>
                </c:pt>
                <c:pt idx="2553">
                  <c:v>3.8311422999999967</c:v>
                </c:pt>
                <c:pt idx="2554">
                  <c:v>3.8311413499999998</c:v>
                </c:pt>
                <c:pt idx="2555">
                  <c:v>3.8319799999999762</c:v>
                </c:pt>
                <c:pt idx="2556">
                  <c:v>3.8328176999999721</c:v>
                </c:pt>
                <c:pt idx="2557">
                  <c:v>3.8277896500000002</c:v>
                </c:pt>
                <c:pt idx="2558">
                  <c:v>3.8319804499999988</c:v>
                </c:pt>
                <c:pt idx="2559">
                  <c:v>3.8328181499999716</c:v>
                </c:pt>
                <c:pt idx="2560">
                  <c:v>3.8294659499999977</c:v>
                </c:pt>
                <c:pt idx="2561">
                  <c:v>3.8269521999999716</c:v>
                </c:pt>
                <c:pt idx="2562">
                  <c:v>3.8269526499999977</c:v>
                </c:pt>
                <c:pt idx="2563">
                  <c:v>3.8294659499999977</c:v>
                </c:pt>
                <c:pt idx="2564">
                  <c:v>3.8311422999999967</c:v>
                </c:pt>
                <c:pt idx="2565">
                  <c:v>3.8311422999999967</c:v>
                </c:pt>
                <c:pt idx="2566">
                  <c:v>3.8328176999999721</c:v>
                </c:pt>
                <c:pt idx="2567">
                  <c:v>3.8294654999999675</c:v>
                </c:pt>
                <c:pt idx="2568">
                  <c:v>3.8303036500000003</c:v>
                </c:pt>
                <c:pt idx="2569">
                  <c:v>3.8319787999999977</c:v>
                </c:pt>
                <c:pt idx="2570">
                  <c:v>3.8286277999999996</c:v>
                </c:pt>
                <c:pt idx="2571">
                  <c:v>3.8344940000000003</c:v>
                </c:pt>
                <c:pt idx="2572">
                  <c:v>3.8269513499999999</c:v>
                </c:pt>
                <c:pt idx="2573">
                  <c:v>3.8286277999999996</c:v>
                </c:pt>
                <c:pt idx="2574">
                  <c:v>3.8303036500000003</c:v>
                </c:pt>
                <c:pt idx="2575">
                  <c:v>3.8294666999999967</c:v>
                </c:pt>
                <c:pt idx="2576">
                  <c:v>3.8294650499999987</c:v>
                </c:pt>
                <c:pt idx="2577">
                  <c:v>3.8303036500000003</c:v>
                </c:pt>
                <c:pt idx="2578">
                  <c:v>3.8328181499999716</c:v>
                </c:pt>
                <c:pt idx="2579">
                  <c:v>3.8294654999999675</c:v>
                </c:pt>
                <c:pt idx="2580">
                  <c:v>3.8336562999999977</c:v>
                </c:pt>
                <c:pt idx="2581">
                  <c:v>3.8311422999999967</c:v>
                </c:pt>
                <c:pt idx="2582">
                  <c:v>3.8311413499999998</c:v>
                </c:pt>
                <c:pt idx="2583">
                  <c:v>3.8319787999999977</c:v>
                </c:pt>
                <c:pt idx="2584">
                  <c:v>3.8311413499999998</c:v>
                </c:pt>
                <c:pt idx="2585">
                  <c:v>3.8286273500000001</c:v>
                </c:pt>
                <c:pt idx="2586">
                  <c:v>3.8319799999999762</c:v>
                </c:pt>
                <c:pt idx="2587">
                  <c:v>3.83533145</c:v>
                </c:pt>
                <c:pt idx="2588">
                  <c:v>3.8319799999999762</c:v>
                </c:pt>
                <c:pt idx="2589">
                  <c:v>3.8336558499999978</c:v>
                </c:pt>
                <c:pt idx="2590">
                  <c:v>3.8311413499999998</c:v>
                </c:pt>
                <c:pt idx="2591">
                  <c:v>3.8303036500000003</c:v>
                </c:pt>
                <c:pt idx="2592">
                  <c:v>3.8294659499999977</c:v>
                </c:pt>
                <c:pt idx="2593">
                  <c:v>3.8286277999999996</c:v>
                </c:pt>
                <c:pt idx="2594">
                  <c:v>3.8303036500000003</c:v>
                </c:pt>
                <c:pt idx="2595">
                  <c:v>3.8294659499999977</c:v>
                </c:pt>
                <c:pt idx="2596">
                  <c:v>3.8311422999999967</c:v>
                </c:pt>
                <c:pt idx="2597">
                  <c:v>3.8319799999999762</c:v>
                </c:pt>
                <c:pt idx="2598">
                  <c:v>3.8294659499999977</c:v>
                </c:pt>
                <c:pt idx="2599">
                  <c:v>3.8311413499999998</c:v>
                </c:pt>
                <c:pt idx="2600">
                  <c:v>3.8286281499999997</c:v>
                </c:pt>
                <c:pt idx="2601">
                  <c:v>3.8277899999999998</c:v>
                </c:pt>
                <c:pt idx="2602">
                  <c:v>3.8303048500000001</c:v>
                </c:pt>
                <c:pt idx="2603">
                  <c:v>3.8328176999999721</c:v>
                </c:pt>
                <c:pt idx="2604">
                  <c:v>3.8311422999999967</c:v>
                </c:pt>
                <c:pt idx="2605">
                  <c:v>3.8303045</c:v>
                </c:pt>
                <c:pt idx="2606">
                  <c:v>3.8328169499999967</c:v>
                </c:pt>
                <c:pt idx="2607">
                  <c:v>3.8336562999999977</c:v>
                </c:pt>
                <c:pt idx="2608">
                  <c:v>3.8336562999999977</c:v>
                </c:pt>
                <c:pt idx="2609">
                  <c:v>3.8344940000000003</c:v>
                </c:pt>
                <c:pt idx="2610">
                  <c:v>3.8303036500000003</c:v>
                </c:pt>
                <c:pt idx="2611">
                  <c:v>3.83533145</c:v>
                </c:pt>
                <c:pt idx="2612">
                  <c:v>3.8328169499999967</c:v>
                </c:pt>
                <c:pt idx="2613">
                  <c:v>3.8344932999999997</c:v>
                </c:pt>
                <c:pt idx="2614">
                  <c:v>3.8286281499999997</c:v>
                </c:pt>
                <c:pt idx="2615">
                  <c:v>3.8319799999999762</c:v>
                </c:pt>
                <c:pt idx="2616">
                  <c:v>3.8286273500000001</c:v>
                </c:pt>
                <c:pt idx="2617">
                  <c:v>3.8344932999999997</c:v>
                </c:pt>
                <c:pt idx="2618">
                  <c:v>3.8328176999999721</c:v>
                </c:pt>
                <c:pt idx="2619">
                  <c:v>3.8328185999999667</c:v>
                </c:pt>
                <c:pt idx="2620">
                  <c:v>3.8344923999999967</c:v>
                </c:pt>
                <c:pt idx="2621">
                  <c:v>3.8303036500000003</c:v>
                </c:pt>
                <c:pt idx="2622">
                  <c:v>3.8303045</c:v>
                </c:pt>
                <c:pt idx="2623">
                  <c:v>3.8311413499999998</c:v>
                </c:pt>
                <c:pt idx="2624">
                  <c:v>3.8294654999999675</c:v>
                </c:pt>
                <c:pt idx="2625">
                  <c:v>3.8294654999999675</c:v>
                </c:pt>
                <c:pt idx="2626">
                  <c:v>3.83533145</c:v>
                </c:pt>
                <c:pt idx="2627">
                  <c:v>3.8328181499999716</c:v>
                </c:pt>
                <c:pt idx="2628">
                  <c:v>3.83533145</c:v>
                </c:pt>
                <c:pt idx="2629">
                  <c:v>3.8277899999999998</c:v>
                </c:pt>
                <c:pt idx="2630">
                  <c:v>3.8328169499999967</c:v>
                </c:pt>
                <c:pt idx="2631">
                  <c:v>3.8319799999999762</c:v>
                </c:pt>
                <c:pt idx="2632">
                  <c:v>3.8336558499999978</c:v>
                </c:pt>
                <c:pt idx="2633">
                  <c:v>3.8311413499999998</c:v>
                </c:pt>
                <c:pt idx="2634">
                  <c:v>3.8311406499999987</c:v>
                </c:pt>
                <c:pt idx="2635">
                  <c:v>3.8370077500000002</c:v>
                </c:pt>
                <c:pt idx="2636">
                  <c:v>3.83533145</c:v>
                </c:pt>
                <c:pt idx="2637">
                  <c:v>3.8336562999999977</c:v>
                </c:pt>
                <c:pt idx="2638">
                  <c:v>3.8328176999999721</c:v>
                </c:pt>
                <c:pt idx="2639">
                  <c:v>3.8328181499999716</c:v>
                </c:pt>
                <c:pt idx="2640">
                  <c:v>3.8336558499999978</c:v>
                </c:pt>
                <c:pt idx="2641">
                  <c:v>3.8353309500000003</c:v>
                </c:pt>
                <c:pt idx="2642">
                  <c:v>3.8286277999999996</c:v>
                </c:pt>
                <c:pt idx="2643">
                  <c:v>3.8319799999999762</c:v>
                </c:pt>
                <c:pt idx="2644">
                  <c:v>3.8294654999999675</c:v>
                </c:pt>
                <c:pt idx="2645">
                  <c:v>3.8303036500000003</c:v>
                </c:pt>
                <c:pt idx="2646">
                  <c:v>3.8336558499999978</c:v>
                </c:pt>
                <c:pt idx="2647">
                  <c:v>3.8294654999999675</c:v>
                </c:pt>
                <c:pt idx="2648">
                  <c:v>3.8319782999999967</c:v>
                </c:pt>
                <c:pt idx="2649">
                  <c:v>3.8311413499999998</c:v>
                </c:pt>
                <c:pt idx="2650">
                  <c:v>3.8294654999999675</c:v>
                </c:pt>
                <c:pt idx="2651">
                  <c:v>3.8277899999999998</c:v>
                </c:pt>
                <c:pt idx="2652">
                  <c:v>3.8336545999999987</c:v>
                </c:pt>
                <c:pt idx="2653">
                  <c:v>3.8286277999999996</c:v>
                </c:pt>
                <c:pt idx="2654">
                  <c:v>3.8311413499999998</c:v>
                </c:pt>
                <c:pt idx="2655">
                  <c:v>3.8361695999999967</c:v>
                </c:pt>
                <c:pt idx="2656">
                  <c:v>3.8303031999999977</c:v>
                </c:pt>
                <c:pt idx="2657">
                  <c:v>3.8370077500000002</c:v>
                </c:pt>
                <c:pt idx="2658">
                  <c:v>3.8311413499999998</c:v>
                </c:pt>
                <c:pt idx="2659">
                  <c:v>3.8319807999999997</c:v>
                </c:pt>
                <c:pt idx="2660">
                  <c:v>3.8286281499999997</c:v>
                </c:pt>
                <c:pt idx="2661">
                  <c:v>3.8286281499999997</c:v>
                </c:pt>
                <c:pt idx="2662">
                  <c:v>3.8286273500000001</c:v>
                </c:pt>
                <c:pt idx="2663">
                  <c:v>3.8319804499999988</c:v>
                </c:pt>
                <c:pt idx="2664">
                  <c:v>3.8294666999999967</c:v>
                </c:pt>
                <c:pt idx="2665">
                  <c:v>3.8303045</c:v>
                </c:pt>
                <c:pt idx="2666">
                  <c:v>3.8303036500000003</c:v>
                </c:pt>
                <c:pt idx="2667">
                  <c:v>3.8286273500000001</c:v>
                </c:pt>
                <c:pt idx="2668">
                  <c:v>3.8311413499999998</c:v>
                </c:pt>
                <c:pt idx="2669">
                  <c:v>3.8378450499999968</c:v>
                </c:pt>
                <c:pt idx="2670">
                  <c:v>3.8303036500000003</c:v>
                </c:pt>
                <c:pt idx="2671">
                  <c:v>3.8269518499999999</c:v>
                </c:pt>
                <c:pt idx="2672">
                  <c:v>3.8336545999999987</c:v>
                </c:pt>
                <c:pt idx="2673">
                  <c:v>3.8336558499999978</c:v>
                </c:pt>
                <c:pt idx="2674">
                  <c:v>3.8328176999999721</c:v>
                </c:pt>
                <c:pt idx="2675">
                  <c:v>3.8361690999999967</c:v>
                </c:pt>
                <c:pt idx="2676">
                  <c:v>3.8386831999999766</c:v>
                </c:pt>
                <c:pt idx="2677">
                  <c:v>3.8311422999999967</c:v>
                </c:pt>
                <c:pt idx="2678">
                  <c:v>3.8328169499999967</c:v>
                </c:pt>
                <c:pt idx="2679">
                  <c:v>3.83533145</c:v>
                </c:pt>
                <c:pt idx="2680">
                  <c:v>3.8328169499999967</c:v>
                </c:pt>
                <c:pt idx="2681">
                  <c:v>3.8344940000000003</c:v>
                </c:pt>
                <c:pt idx="2682">
                  <c:v>3.8361687499999997</c:v>
                </c:pt>
                <c:pt idx="2683">
                  <c:v>3.8286277999999996</c:v>
                </c:pt>
                <c:pt idx="2684">
                  <c:v>3.8311413499999998</c:v>
                </c:pt>
                <c:pt idx="2685">
                  <c:v>3.8294654999999675</c:v>
                </c:pt>
                <c:pt idx="2686">
                  <c:v>3.8311422999999967</c:v>
                </c:pt>
                <c:pt idx="2687">
                  <c:v>3.8303036500000003</c:v>
                </c:pt>
                <c:pt idx="2688">
                  <c:v>3.8311413499999998</c:v>
                </c:pt>
                <c:pt idx="2689">
                  <c:v>3.8328176999999721</c:v>
                </c:pt>
                <c:pt idx="2690">
                  <c:v>3.8344932999999997</c:v>
                </c:pt>
                <c:pt idx="2691">
                  <c:v>3.8319799999999762</c:v>
                </c:pt>
                <c:pt idx="2692">
                  <c:v>3.83533145</c:v>
                </c:pt>
                <c:pt idx="2693">
                  <c:v>3.8378450499999968</c:v>
                </c:pt>
                <c:pt idx="2694">
                  <c:v>3.8319799999999762</c:v>
                </c:pt>
                <c:pt idx="2695">
                  <c:v>3.8361687499999997</c:v>
                </c:pt>
                <c:pt idx="2696">
                  <c:v>3.8344944499999998</c:v>
                </c:pt>
                <c:pt idx="2697">
                  <c:v>3.8294654999999675</c:v>
                </c:pt>
                <c:pt idx="2698">
                  <c:v>3.8328176999999721</c:v>
                </c:pt>
                <c:pt idx="2699">
                  <c:v>3.8303036500000003</c:v>
                </c:pt>
                <c:pt idx="2700">
                  <c:v>3.8277896500000002</c:v>
                </c:pt>
                <c:pt idx="2701">
                  <c:v>3.8328169499999967</c:v>
                </c:pt>
                <c:pt idx="2702">
                  <c:v>3.8361695999999967</c:v>
                </c:pt>
                <c:pt idx="2703">
                  <c:v>3.8328185999999667</c:v>
                </c:pt>
                <c:pt idx="2704">
                  <c:v>3.8311413499999998</c:v>
                </c:pt>
                <c:pt idx="2705">
                  <c:v>3.8303036500000003</c:v>
                </c:pt>
                <c:pt idx="2706">
                  <c:v>3.8319799999999762</c:v>
                </c:pt>
                <c:pt idx="2707">
                  <c:v>3.8344932999999997</c:v>
                </c:pt>
                <c:pt idx="2708">
                  <c:v>3.8361695999999967</c:v>
                </c:pt>
                <c:pt idx="2709">
                  <c:v>3.8361695999999967</c:v>
                </c:pt>
                <c:pt idx="2710">
                  <c:v>3.8319799999999762</c:v>
                </c:pt>
                <c:pt idx="2711">
                  <c:v>3.8328181499999716</c:v>
                </c:pt>
                <c:pt idx="2712">
                  <c:v>3.8328169499999967</c:v>
                </c:pt>
                <c:pt idx="2713">
                  <c:v>3.8328176999999721</c:v>
                </c:pt>
                <c:pt idx="2714">
                  <c:v>3.8311426499999977</c:v>
                </c:pt>
                <c:pt idx="2715">
                  <c:v>3.8319804499999988</c:v>
                </c:pt>
                <c:pt idx="2716">
                  <c:v>3.8336558499999978</c:v>
                </c:pt>
                <c:pt idx="2717">
                  <c:v>3.8344940000000003</c:v>
                </c:pt>
                <c:pt idx="2718">
                  <c:v>3.8328181499999716</c:v>
                </c:pt>
                <c:pt idx="2719">
                  <c:v>3.8336545999999987</c:v>
                </c:pt>
                <c:pt idx="2720">
                  <c:v>3.8328176999999721</c:v>
                </c:pt>
                <c:pt idx="2721">
                  <c:v>3.8370077500000002</c:v>
                </c:pt>
                <c:pt idx="2722">
                  <c:v>3.8370072500000001</c:v>
                </c:pt>
                <c:pt idx="2723">
                  <c:v>3.8303036500000003</c:v>
                </c:pt>
                <c:pt idx="2724">
                  <c:v>3.8294650499999987</c:v>
                </c:pt>
                <c:pt idx="2725">
                  <c:v>3.8294650499999987</c:v>
                </c:pt>
                <c:pt idx="2726">
                  <c:v>3.8328169499999967</c:v>
                </c:pt>
                <c:pt idx="2727">
                  <c:v>3.8328169499999967</c:v>
                </c:pt>
                <c:pt idx="2728">
                  <c:v>3.8303031999999977</c:v>
                </c:pt>
                <c:pt idx="2729">
                  <c:v>3.8328176999999721</c:v>
                </c:pt>
                <c:pt idx="2730">
                  <c:v>3.8294654999999675</c:v>
                </c:pt>
                <c:pt idx="2731">
                  <c:v>3.8294659499999977</c:v>
                </c:pt>
                <c:pt idx="2732">
                  <c:v>3.8303045</c:v>
                </c:pt>
                <c:pt idx="2733">
                  <c:v>3.8344932999999997</c:v>
                </c:pt>
                <c:pt idx="2734">
                  <c:v>3.8311413499999998</c:v>
                </c:pt>
                <c:pt idx="2735">
                  <c:v>3.8353309500000003</c:v>
                </c:pt>
                <c:pt idx="2736">
                  <c:v>3.83533145</c:v>
                </c:pt>
                <c:pt idx="2737">
                  <c:v>3.8328176999999721</c:v>
                </c:pt>
                <c:pt idx="2738">
                  <c:v>3.8344932999999997</c:v>
                </c:pt>
                <c:pt idx="2739">
                  <c:v>3.8303036500000003</c:v>
                </c:pt>
                <c:pt idx="2740">
                  <c:v>3.8328169499999967</c:v>
                </c:pt>
                <c:pt idx="2741">
                  <c:v>3.83533145</c:v>
                </c:pt>
                <c:pt idx="2742">
                  <c:v>3.8361690999999967</c:v>
                </c:pt>
                <c:pt idx="2743">
                  <c:v>3.8361695999999967</c:v>
                </c:pt>
                <c:pt idx="2744">
                  <c:v>3.8328185999999667</c:v>
                </c:pt>
                <c:pt idx="2745">
                  <c:v>3.8303031999999977</c:v>
                </c:pt>
                <c:pt idx="2746">
                  <c:v>3.8344932999999997</c:v>
                </c:pt>
                <c:pt idx="2747">
                  <c:v>3.83533145</c:v>
                </c:pt>
                <c:pt idx="2748">
                  <c:v>3.8378450499999968</c:v>
                </c:pt>
                <c:pt idx="2749">
                  <c:v>3.8336562999999977</c:v>
                </c:pt>
                <c:pt idx="2750">
                  <c:v>3.8386827500000003</c:v>
                </c:pt>
                <c:pt idx="2751">
                  <c:v>3.8344923999999967</c:v>
                </c:pt>
                <c:pt idx="2752">
                  <c:v>3.8294659499999977</c:v>
                </c:pt>
                <c:pt idx="2753">
                  <c:v>3.8344932999999997</c:v>
                </c:pt>
                <c:pt idx="2754">
                  <c:v>3.83533145</c:v>
                </c:pt>
                <c:pt idx="2755">
                  <c:v>3.8336545999999987</c:v>
                </c:pt>
                <c:pt idx="2756">
                  <c:v>3.8336545999999987</c:v>
                </c:pt>
                <c:pt idx="2757">
                  <c:v>3.8378450499999968</c:v>
                </c:pt>
                <c:pt idx="2758">
                  <c:v>3.8328169499999967</c:v>
                </c:pt>
                <c:pt idx="2759">
                  <c:v>3.8344923999999967</c:v>
                </c:pt>
                <c:pt idx="2760">
                  <c:v>3.8328176999999721</c:v>
                </c:pt>
                <c:pt idx="2761">
                  <c:v>3.8294659499999977</c:v>
                </c:pt>
                <c:pt idx="2762">
                  <c:v>3.8303023499999997</c:v>
                </c:pt>
                <c:pt idx="2763">
                  <c:v>3.8303036500000003</c:v>
                </c:pt>
                <c:pt idx="2764">
                  <c:v>3.8286281499999997</c:v>
                </c:pt>
                <c:pt idx="2765">
                  <c:v>3.8303036500000003</c:v>
                </c:pt>
                <c:pt idx="2766">
                  <c:v>3.8361695999999967</c:v>
                </c:pt>
                <c:pt idx="2767">
                  <c:v>3.8328181499999716</c:v>
                </c:pt>
                <c:pt idx="2768">
                  <c:v>3.8328181499999716</c:v>
                </c:pt>
                <c:pt idx="2769">
                  <c:v>3.8344940000000003</c:v>
                </c:pt>
                <c:pt idx="2770">
                  <c:v>3.83533145</c:v>
                </c:pt>
                <c:pt idx="2771">
                  <c:v>3.8353321499999997</c:v>
                </c:pt>
                <c:pt idx="2772">
                  <c:v>3.8361687499999997</c:v>
                </c:pt>
                <c:pt idx="2773">
                  <c:v>3.8328181499999716</c:v>
                </c:pt>
                <c:pt idx="2774">
                  <c:v>3.8386831999999766</c:v>
                </c:pt>
                <c:pt idx="2775">
                  <c:v>3.8277896500000002</c:v>
                </c:pt>
                <c:pt idx="2776">
                  <c:v>3.8286277999999996</c:v>
                </c:pt>
                <c:pt idx="2777">
                  <c:v>3.8361695999999967</c:v>
                </c:pt>
                <c:pt idx="2778">
                  <c:v>3.83533145</c:v>
                </c:pt>
                <c:pt idx="2779">
                  <c:v>3.8319787999999977</c:v>
                </c:pt>
                <c:pt idx="2780">
                  <c:v>3.8319787999999977</c:v>
                </c:pt>
                <c:pt idx="2781">
                  <c:v>3.8328169499999967</c:v>
                </c:pt>
                <c:pt idx="2782">
                  <c:v>3.8353321499999997</c:v>
                </c:pt>
                <c:pt idx="2783">
                  <c:v>3.8361690999999967</c:v>
                </c:pt>
                <c:pt idx="2784">
                  <c:v>3.8336558499999978</c:v>
                </c:pt>
                <c:pt idx="2785">
                  <c:v>3.8370077500000002</c:v>
                </c:pt>
                <c:pt idx="2786">
                  <c:v>3.83533145</c:v>
                </c:pt>
                <c:pt idx="2787">
                  <c:v>3.8277896500000002</c:v>
                </c:pt>
                <c:pt idx="2788">
                  <c:v>3.8344932999999997</c:v>
                </c:pt>
                <c:pt idx="2789">
                  <c:v>3.83533145</c:v>
                </c:pt>
                <c:pt idx="2790">
                  <c:v>3.8311413499999998</c:v>
                </c:pt>
                <c:pt idx="2791">
                  <c:v>3.8344940000000003</c:v>
                </c:pt>
                <c:pt idx="2792">
                  <c:v>3.8386827500000003</c:v>
                </c:pt>
                <c:pt idx="2793">
                  <c:v>3.8328169499999967</c:v>
                </c:pt>
                <c:pt idx="2794">
                  <c:v>3.8361690999999967</c:v>
                </c:pt>
                <c:pt idx="2795">
                  <c:v>3.8344944499999998</c:v>
                </c:pt>
                <c:pt idx="2796">
                  <c:v>3.8386831999999766</c:v>
                </c:pt>
                <c:pt idx="2797">
                  <c:v>3.8328169499999967</c:v>
                </c:pt>
                <c:pt idx="2798">
                  <c:v>3.8344940000000003</c:v>
                </c:pt>
                <c:pt idx="2799">
                  <c:v>3.8328169499999967</c:v>
                </c:pt>
                <c:pt idx="2800">
                  <c:v>3.8378453999999667</c:v>
                </c:pt>
                <c:pt idx="2801">
                  <c:v>3.8328176999999721</c:v>
                </c:pt>
                <c:pt idx="2802">
                  <c:v>3.8378450499999968</c:v>
                </c:pt>
                <c:pt idx="2803">
                  <c:v>3.8344932999999997</c:v>
                </c:pt>
                <c:pt idx="2804">
                  <c:v>3.8386831999999766</c:v>
                </c:pt>
                <c:pt idx="2805">
                  <c:v>3.8328169499999967</c:v>
                </c:pt>
                <c:pt idx="2806">
                  <c:v>3.8378450499999968</c:v>
                </c:pt>
                <c:pt idx="2807">
                  <c:v>3.8344932999999997</c:v>
                </c:pt>
                <c:pt idx="2808">
                  <c:v>3.8344923999999967</c:v>
                </c:pt>
                <c:pt idx="2809">
                  <c:v>3.8353309500000003</c:v>
                </c:pt>
                <c:pt idx="2810">
                  <c:v>3.8386831999999766</c:v>
                </c:pt>
                <c:pt idx="2811">
                  <c:v>3.8344932999999997</c:v>
                </c:pt>
                <c:pt idx="2812">
                  <c:v>3.8336542499999999</c:v>
                </c:pt>
                <c:pt idx="2813">
                  <c:v>3.8344940000000003</c:v>
                </c:pt>
                <c:pt idx="2814">
                  <c:v>3.83533145</c:v>
                </c:pt>
                <c:pt idx="2815">
                  <c:v>3.8328185999999667</c:v>
                </c:pt>
                <c:pt idx="2816">
                  <c:v>3.8319804499999988</c:v>
                </c:pt>
                <c:pt idx="2817">
                  <c:v>3.8361695999999967</c:v>
                </c:pt>
                <c:pt idx="2818">
                  <c:v>3.8386835999999978</c:v>
                </c:pt>
                <c:pt idx="2819">
                  <c:v>3.8361690999999967</c:v>
                </c:pt>
                <c:pt idx="2820">
                  <c:v>3.8344940000000003</c:v>
                </c:pt>
                <c:pt idx="2821">
                  <c:v>3.8386831999999766</c:v>
                </c:pt>
                <c:pt idx="2822">
                  <c:v>3.83533145</c:v>
                </c:pt>
                <c:pt idx="2823">
                  <c:v>3.8328181499999716</c:v>
                </c:pt>
                <c:pt idx="2824">
                  <c:v>3.8386831999999766</c:v>
                </c:pt>
                <c:pt idx="2825">
                  <c:v>3.8311413499999998</c:v>
                </c:pt>
                <c:pt idx="2826">
                  <c:v>3.8361695999999967</c:v>
                </c:pt>
                <c:pt idx="2827">
                  <c:v>3.8378450499999968</c:v>
                </c:pt>
                <c:pt idx="2828">
                  <c:v>3.8370072500000001</c:v>
                </c:pt>
                <c:pt idx="2829">
                  <c:v>3.8370077500000002</c:v>
                </c:pt>
                <c:pt idx="2830">
                  <c:v>3.8353321499999997</c:v>
                </c:pt>
                <c:pt idx="2831">
                  <c:v>3.8344932999999997</c:v>
                </c:pt>
                <c:pt idx="2832">
                  <c:v>3.8361695999999967</c:v>
                </c:pt>
                <c:pt idx="2833">
                  <c:v>3.8353309500000003</c:v>
                </c:pt>
                <c:pt idx="2834">
                  <c:v>3.8370072500000001</c:v>
                </c:pt>
                <c:pt idx="2835">
                  <c:v>3.8336562999999977</c:v>
                </c:pt>
                <c:pt idx="2836">
                  <c:v>3.83533145</c:v>
                </c:pt>
                <c:pt idx="2837">
                  <c:v>3.83533145</c:v>
                </c:pt>
                <c:pt idx="2838">
                  <c:v>3.8311413499999998</c:v>
                </c:pt>
                <c:pt idx="2839">
                  <c:v>3.8344932999999997</c:v>
                </c:pt>
                <c:pt idx="2840">
                  <c:v>3.8344932999999997</c:v>
                </c:pt>
                <c:pt idx="2841">
                  <c:v>3.8344932999999997</c:v>
                </c:pt>
                <c:pt idx="2842">
                  <c:v>3.8370068999999987</c:v>
                </c:pt>
                <c:pt idx="2843">
                  <c:v>3.8303031999999977</c:v>
                </c:pt>
                <c:pt idx="2844">
                  <c:v>3.8370077500000002</c:v>
                </c:pt>
                <c:pt idx="2845">
                  <c:v>3.8328181499999716</c:v>
                </c:pt>
                <c:pt idx="2846">
                  <c:v>3.8378453999999667</c:v>
                </c:pt>
                <c:pt idx="2847">
                  <c:v>3.8361695999999967</c:v>
                </c:pt>
                <c:pt idx="2848">
                  <c:v>3.8386831999999766</c:v>
                </c:pt>
                <c:pt idx="2849">
                  <c:v>3.83533145</c:v>
                </c:pt>
                <c:pt idx="2850">
                  <c:v>3.8370072500000001</c:v>
                </c:pt>
                <c:pt idx="2851">
                  <c:v>3.8328169499999967</c:v>
                </c:pt>
                <c:pt idx="2852">
                  <c:v>3.8319787999999977</c:v>
                </c:pt>
                <c:pt idx="2853">
                  <c:v>3.83533145</c:v>
                </c:pt>
                <c:pt idx="2854">
                  <c:v>3.8336545999999987</c:v>
                </c:pt>
                <c:pt idx="2855">
                  <c:v>3.8311413499999998</c:v>
                </c:pt>
                <c:pt idx="2856">
                  <c:v>3.8386835999999978</c:v>
                </c:pt>
                <c:pt idx="2857">
                  <c:v>3.8361687499999997</c:v>
                </c:pt>
                <c:pt idx="2858">
                  <c:v>3.8336558499999978</c:v>
                </c:pt>
                <c:pt idx="2859">
                  <c:v>3.8370064499999987</c:v>
                </c:pt>
                <c:pt idx="2860">
                  <c:v>3.8336558499999978</c:v>
                </c:pt>
                <c:pt idx="2861">
                  <c:v>3.8328176999999721</c:v>
                </c:pt>
                <c:pt idx="2862">
                  <c:v>3.8353300999999997</c:v>
                </c:pt>
                <c:pt idx="2863">
                  <c:v>3.8370068999999987</c:v>
                </c:pt>
                <c:pt idx="2864">
                  <c:v>3.8370072500000001</c:v>
                </c:pt>
                <c:pt idx="2865">
                  <c:v>3.83533145</c:v>
                </c:pt>
                <c:pt idx="2866">
                  <c:v>3.8386831999999766</c:v>
                </c:pt>
                <c:pt idx="2867">
                  <c:v>3.8319804499999988</c:v>
                </c:pt>
                <c:pt idx="2868">
                  <c:v>3.8344923999999967</c:v>
                </c:pt>
                <c:pt idx="2869">
                  <c:v>3.8386831999999766</c:v>
                </c:pt>
                <c:pt idx="2870">
                  <c:v>3.8336558499999978</c:v>
                </c:pt>
                <c:pt idx="2871">
                  <c:v>3.8361695999999967</c:v>
                </c:pt>
                <c:pt idx="2872">
                  <c:v>3.8361690999999967</c:v>
                </c:pt>
                <c:pt idx="2873">
                  <c:v>3.8370068999999987</c:v>
                </c:pt>
                <c:pt idx="2874">
                  <c:v>3.8370068999999987</c:v>
                </c:pt>
                <c:pt idx="2875">
                  <c:v>3.8336558499999978</c:v>
                </c:pt>
                <c:pt idx="2876">
                  <c:v>3.8353309500000003</c:v>
                </c:pt>
                <c:pt idx="2877">
                  <c:v>3.8370077500000002</c:v>
                </c:pt>
                <c:pt idx="2878">
                  <c:v>3.8361690999999967</c:v>
                </c:pt>
                <c:pt idx="2879">
                  <c:v>3.8378450499999968</c:v>
                </c:pt>
                <c:pt idx="2880">
                  <c:v>3.8403590999999997</c:v>
                </c:pt>
                <c:pt idx="2881">
                  <c:v>3.8370077500000002</c:v>
                </c:pt>
                <c:pt idx="2882">
                  <c:v>3.8361695999999967</c:v>
                </c:pt>
                <c:pt idx="2883">
                  <c:v>3.8395204499999998</c:v>
                </c:pt>
                <c:pt idx="2884">
                  <c:v>3.8378453999999667</c:v>
                </c:pt>
                <c:pt idx="2885">
                  <c:v>3.8370064499999987</c:v>
                </c:pt>
                <c:pt idx="2886">
                  <c:v>3.8378445999999977</c:v>
                </c:pt>
                <c:pt idx="2887">
                  <c:v>3.8361695999999967</c:v>
                </c:pt>
                <c:pt idx="2888">
                  <c:v>3.8336545999999987</c:v>
                </c:pt>
                <c:pt idx="2889">
                  <c:v>3.8370077500000002</c:v>
                </c:pt>
                <c:pt idx="2890">
                  <c:v>3.8344940000000003</c:v>
                </c:pt>
                <c:pt idx="2891">
                  <c:v>3.8361690999999967</c:v>
                </c:pt>
                <c:pt idx="2892">
                  <c:v>3.8336562999999977</c:v>
                </c:pt>
                <c:pt idx="2893">
                  <c:v>3.8395213999999998</c:v>
                </c:pt>
                <c:pt idx="2894">
                  <c:v>3.8386827500000003</c:v>
                </c:pt>
                <c:pt idx="2895">
                  <c:v>3.8361690999999967</c:v>
                </c:pt>
                <c:pt idx="2896">
                  <c:v>3.8353309500000003</c:v>
                </c:pt>
                <c:pt idx="2897">
                  <c:v>3.8361695999999967</c:v>
                </c:pt>
                <c:pt idx="2898">
                  <c:v>3.8378450499999968</c:v>
                </c:pt>
                <c:pt idx="2899">
                  <c:v>3.8336545999999987</c:v>
                </c:pt>
                <c:pt idx="2900">
                  <c:v>3.8403595500000001</c:v>
                </c:pt>
                <c:pt idx="2901">
                  <c:v>3.8386831999999766</c:v>
                </c:pt>
                <c:pt idx="2902">
                  <c:v>3.8378459499999762</c:v>
                </c:pt>
                <c:pt idx="2903">
                  <c:v>3.8378445999999977</c:v>
                </c:pt>
                <c:pt idx="2904">
                  <c:v>3.8361687499999997</c:v>
                </c:pt>
                <c:pt idx="2905">
                  <c:v>3.8361695999999967</c:v>
                </c:pt>
                <c:pt idx="2906">
                  <c:v>3.8361695999999967</c:v>
                </c:pt>
                <c:pt idx="2907">
                  <c:v>3.8370077500000002</c:v>
                </c:pt>
                <c:pt idx="2908">
                  <c:v>3.8319782999999967</c:v>
                </c:pt>
                <c:pt idx="2909">
                  <c:v>3.8361690999999967</c:v>
                </c:pt>
                <c:pt idx="2910">
                  <c:v>3.8378445999999977</c:v>
                </c:pt>
                <c:pt idx="2911">
                  <c:v>3.8361695999999967</c:v>
                </c:pt>
                <c:pt idx="2912">
                  <c:v>3.8386835999999978</c:v>
                </c:pt>
                <c:pt idx="2913">
                  <c:v>3.8428728499999987</c:v>
                </c:pt>
                <c:pt idx="2914">
                  <c:v>3.8361703499999997</c:v>
                </c:pt>
                <c:pt idx="2915">
                  <c:v>3.8386827500000003</c:v>
                </c:pt>
                <c:pt idx="2916">
                  <c:v>3.83533145</c:v>
                </c:pt>
                <c:pt idx="2917">
                  <c:v>3.8378453999999667</c:v>
                </c:pt>
                <c:pt idx="2918">
                  <c:v>3.8378445999999977</c:v>
                </c:pt>
                <c:pt idx="2919">
                  <c:v>3.8361695999999967</c:v>
                </c:pt>
                <c:pt idx="2920">
                  <c:v>3.8378445999999977</c:v>
                </c:pt>
                <c:pt idx="2921">
                  <c:v>3.8386831999999766</c:v>
                </c:pt>
                <c:pt idx="2922">
                  <c:v>3.8420349499999999</c:v>
                </c:pt>
                <c:pt idx="2923">
                  <c:v>3.8370068999999987</c:v>
                </c:pt>
                <c:pt idx="2924">
                  <c:v>3.8395208999999997</c:v>
                </c:pt>
                <c:pt idx="2925">
                  <c:v>3.8370072500000001</c:v>
                </c:pt>
                <c:pt idx="2926">
                  <c:v>3.8353300999999997</c:v>
                </c:pt>
                <c:pt idx="2927">
                  <c:v>3.8336545999999987</c:v>
                </c:pt>
                <c:pt idx="2928">
                  <c:v>3.8378450499999968</c:v>
                </c:pt>
                <c:pt idx="2929">
                  <c:v>3.8353321499999997</c:v>
                </c:pt>
                <c:pt idx="2930">
                  <c:v>3.8361690999999967</c:v>
                </c:pt>
                <c:pt idx="2931">
                  <c:v>3.8395208999999997</c:v>
                </c:pt>
                <c:pt idx="2932">
                  <c:v>3.8370077500000002</c:v>
                </c:pt>
                <c:pt idx="2933">
                  <c:v>3.8361690999999967</c:v>
                </c:pt>
                <c:pt idx="2934">
                  <c:v>3.8420349499999999</c:v>
                </c:pt>
                <c:pt idx="2935">
                  <c:v>3.8319787999999977</c:v>
                </c:pt>
                <c:pt idx="2936">
                  <c:v>3.83533145</c:v>
                </c:pt>
                <c:pt idx="2937">
                  <c:v>3.8395208999999997</c:v>
                </c:pt>
                <c:pt idx="2938">
                  <c:v>3.8378450499999968</c:v>
                </c:pt>
                <c:pt idx="2939">
                  <c:v>3.8361695999999967</c:v>
                </c:pt>
                <c:pt idx="2940">
                  <c:v>3.8386822999999977</c:v>
                </c:pt>
                <c:pt idx="2941">
                  <c:v>3.8378450499999968</c:v>
                </c:pt>
                <c:pt idx="2942">
                  <c:v>3.83533145</c:v>
                </c:pt>
                <c:pt idx="2943">
                  <c:v>3.8395208999999997</c:v>
                </c:pt>
                <c:pt idx="2944">
                  <c:v>3.8403590999999997</c:v>
                </c:pt>
                <c:pt idx="2945">
                  <c:v>3.8378445999999977</c:v>
                </c:pt>
                <c:pt idx="2946">
                  <c:v>3.8378450499999968</c:v>
                </c:pt>
                <c:pt idx="2947">
                  <c:v>3.8395208999999997</c:v>
                </c:pt>
                <c:pt idx="2948">
                  <c:v>3.8378450499999968</c:v>
                </c:pt>
                <c:pt idx="2949">
                  <c:v>3.8361687499999997</c:v>
                </c:pt>
                <c:pt idx="2950">
                  <c:v>3.8370064499999987</c:v>
                </c:pt>
                <c:pt idx="2951">
                  <c:v>3.8370077500000002</c:v>
                </c:pt>
                <c:pt idx="2952">
                  <c:v>3.8386827500000003</c:v>
                </c:pt>
                <c:pt idx="2953">
                  <c:v>3.8336545999999987</c:v>
                </c:pt>
                <c:pt idx="2954">
                  <c:v>3.8395204499999998</c:v>
                </c:pt>
                <c:pt idx="2955">
                  <c:v>3.8344923999999967</c:v>
                </c:pt>
                <c:pt idx="2956">
                  <c:v>3.8370068999999987</c:v>
                </c:pt>
                <c:pt idx="2957">
                  <c:v>3.8370077500000002</c:v>
                </c:pt>
                <c:pt idx="2958">
                  <c:v>3.8370068999999987</c:v>
                </c:pt>
                <c:pt idx="2959">
                  <c:v>3.8378453999999667</c:v>
                </c:pt>
                <c:pt idx="2960">
                  <c:v>3.8378450499999968</c:v>
                </c:pt>
                <c:pt idx="2961">
                  <c:v>3.8386835999999978</c:v>
                </c:pt>
                <c:pt idx="2962">
                  <c:v>3.8378450499999968</c:v>
                </c:pt>
                <c:pt idx="2963">
                  <c:v>3.8378453999999667</c:v>
                </c:pt>
                <c:pt idx="2964">
                  <c:v>3.8378459499999762</c:v>
                </c:pt>
                <c:pt idx="2965">
                  <c:v>3.8395208999999997</c:v>
                </c:pt>
                <c:pt idx="2966">
                  <c:v>3.8411960500000002</c:v>
                </c:pt>
                <c:pt idx="2967">
                  <c:v>3.8361690999999967</c:v>
                </c:pt>
                <c:pt idx="2968">
                  <c:v>3.83533145</c:v>
                </c:pt>
                <c:pt idx="2969">
                  <c:v>3.8411964999999997</c:v>
                </c:pt>
                <c:pt idx="2970">
                  <c:v>3.8386831999999766</c:v>
                </c:pt>
                <c:pt idx="2971">
                  <c:v>3.83533145</c:v>
                </c:pt>
                <c:pt idx="2972">
                  <c:v>3.8378453999999667</c:v>
                </c:pt>
                <c:pt idx="2973">
                  <c:v>3.8336558499999978</c:v>
                </c:pt>
                <c:pt idx="2974">
                  <c:v>3.8403585999999987</c:v>
                </c:pt>
                <c:pt idx="2975">
                  <c:v>3.8403585999999987</c:v>
                </c:pt>
                <c:pt idx="2976">
                  <c:v>3.8386831999999766</c:v>
                </c:pt>
                <c:pt idx="2977">
                  <c:v>3.8336545999999987</c:v>
                </c:pt>
                <c:pt idx="2978">
                  <c:v>3.8403590999999997</c:v>
                </c:pt>
                <c:pt idx="2979">
                  <c:v>3.8361687499999997</c:v>
                </c:pt>
                <c:pt idx="2980">
                  <c:v>3.8386831999999766</c:v>
                </c:pt>
                <c:pt idx="2981">
                  <c:v>3.8378450499999968</c:v>
                </c:pt>
                <c:pt idx="2982">
                  <c:v>3.83533145</c:v>
                </c:pt>
                <c:pt idx="2983">
                  <c:v>3.8370068999999987</c:v>
                </c:pt>
                <c:pt idx="2984">
                  <c:v>3.8386827500000003</c:v>
                </c:pt>
                <c:pt idx="2985">
                  <c:v>3.8411964999999997</c:v>
                </c:pt>
                <c:pt idx="2986">
                  <c:v>3.8403585999999987</c:v>
                </c:pt>
                <c:pt idx="2987">
                  <c:v>3.8378459499999762</c:v>
                </c:pt>
                <c:pt idx="2988">
                  <c:v>3.8336545999999987</c:v>
                </c:pt>
                <c:pt idx="2989">
                  <c:v>3.8378445999999977</c:v>
                </c:pt>
                <c:pt idx="2990">
                  <c:v>3.8336562999999977</c:v>
                </c:pt>
                <c:pt idx="2991">
                  <c:v>3.8361690999999967</c:v>
                </c:pt>
                <c:pt idx="2992">
                  <c:v>3.8386820499999987</c:v>
                </c:pt>
                <c:pt idx="2993">
                  <c:v>3.8361690999999967</c:v>
                </c:pt>
                <c:pt idx="2994">
                  <c:v>3.8395201999999977</c:v>
                </c:pt>
                <c:pt idx="2995">
                  <c:v>3.8378459499999762</c:v>
                </c:pt>
                <c:pt idx="2996">
                  <c:v>3.8386827500000003</c:v>
                </c:pt>
                <c:pt idx="2997">
                  <c:v>3.8370072500000001</c:v>
                </c:pt>
                <c:pt idx="2998">
                  <c:v>3.8336558499999978</c:v>
                </c:pt>
                <c:pt idx="2999">
                  <c:v>3.8378453999999667</c:v>
                </c:pt>
                <c:pt idx="3000">
                  <c:v>3.8344949499999998</c:v>
                </c:pt>
                <c:pt idx="3001">
                  <c:v>3.8386827500000003</c:v>
                </c:pt>
                <c:pt idx="3002">
                  <c:v>3.8403595500000001</c:v>
                </c:pt>
                <c:pt idx="3003">
                  <c:v>3.8395213999999998</c:v>
                </c:pt>
                <c:pt idx="3004">
                  <c:v>3.8353321499999997</c:v>
                </c:pt>
                <c:pt idx="3005">
                  <c:v>3.8361690999999967</c:v>
                </c:pt>
                <c:pt idx="3006">
                  <c:v>3.8395213999999998</c:v>
                </c:pt>
                <c:pt idx="3007">
                  <c:v>3.8361703499999997</c:v>
                </c:pt>
                <c:pt idx="3008">
                  <c:v>3.8395208999999997</c:v>
                </c:pt>
                <c:pt idx="3009">
                  <c:v>3.8386822999999977</c:v>
                </c:pt>
                <c:pt idx="3010">
                  <c:v>3.8370072500000001</c:v>
                </c:pt>
                <c:pt idx="3011">
                  <c:v>3.8378450499999968</c:v>
                </c:pt>
                <c:pt idx="3012">
                  <c:v>3.8378450499999968</c:v>
                </c:pt>
                <c:pt idx="3013">
                  <c:v>3.8386822999999977</c:v>
                </c:pt>
                <c:pt idx="3014">
                  <c:v>3.8344923999999967</c:v>
                </c:pt>
                <c:pt idx="3015">
                  <c:v>3.8344923999999967</c:v>
                </c:pt>
                <c:pt idx="3016">
                  <c:v>3.8370072500000001</c:v>
                </c:pt>
                <c:pt idx="3017">
                  <c:v>3.8386831999999766</c:v>
                </c:pt>
                <c:pt idx="3018">
                  <c:v>3.8361695999999967</c:v>
                </c:pt>
                <c:pt idx="3019">
                  <c:v>3.8403590999999997</c:v>
                </c:pt>
                <c:pt idx="3020">
                  <c:v>3.8361687499999997</c:v>
                </c:pt>
                <c:pt idx="3021">
                  <c:v>3.8386831999999766</c:v>
                </c:pt>
                <c:pt idx="3022">
                  <c:v>3.8328164499999748</c:v>
                </c:pt>
                <c:pt idx="3023">
                  <c:v>3.8378450499999968</c:v>
                </c:pt>
                <c:pt idx="3024">
                  <c:v>3.8395204499999998</c:v>
                </c:pt>
                <c:pt idx="3025">
                  <c:v>3.8370077500000002</c:v>
                </c:pt>
                <c:pt idx="3026">
                  <c:v>3.8378453999999667</c:v>
                </c:pt>
                <c:pt idx="3027">
                  <c:v>3.8344932999999997</c:v>
                </c:pt>
                <c:pt idx="3028">
                  <c:v>3.8378453999999667</c:v>
                </c:pt>
                <c:pt idx="3029">
                  <c:v>3.8386822999999977</c:v>
                </c:pt>
                <c:pt idx="3030">
                  <c:v>3.8386831999999766</c:v>
                </c:pt>
                <c:pt idx="3031">
                  <c:v>3.8378445999999977</c:v>
                </c:pt>
                <c:pt idx="3032">
                  <c:v>3.8328169499999967</c:v>
                </c:pt>
                <c:pt idx="3033">
                  <c:v>3.8386831999999766</c:v>
                </c:pt>
                <c:pt idx="3034">
                  <c:v>3.8361690999999967</c:v>
                </c:pt>
                <c:pt idx="3035">
                  <c:v>3.83533145</c:v>
                </c:pt>
                <c:pt idx="3036">
                  <c:v>3.8370068999999987</c:v>
                </c:pt>
                <c:pt idx="3037">
                  <c:v>3.8370072500000001</c:v>
                </c:pt>
                <c:pt idx="3038">
                  <c:v>3.8395208999999997</c:v>
                </c:pt>
                <c:pt idx="3039">
                  <c:v>3.8378445999999977</c:v>
                </c:pt>
                <c:pt idx="3040">
                  <c:v>3.8328176999999721</c:v>
                </c:pt>
                <c:pt idx="3041">
                  <c:v>3.8361695999999967</c:v>
                </c:pt>
                <c:pt idx="3042">
                  <c:v>3.8395217500000012</c:v>
                </c:pt>
                <c:pt idx="3043">
                  <c:v>3.8395213999999998</c:v>
                </c:pt>
                <c:pt idx="3044">
                  <c:v>3.8370068999999987</c:v>
                </c:pt>
                <c:pt idx="3045">
                  <c:v>3.8370068999999987</c:v>
                </c:pt>
                <c:pt idx="3046">
                  <c:v>3.8370077500000002</c:v>
                </c:pt>
                <c:pt idx="3047">
                  <c:v>3.83533145</c:v>
                </c:pt>
                <c:pt idx="3048">
                  <c:v>3.8378450499999968</c:v>
                </c:pt>
                <c:pt idx="3049">
                  <c:v>3.8353300999999997</c:v>
                </c:pt>
                <c:pt idx="3050">
                  <c:v>3.8411964999999997</c:v>
                </c:pt>
                <c:pt idx="3051">
                  <c:v>3.8361695999999967</c:v>
                </c:pt>
                <c:pt idx="3052">
                  <c:v>3.8395213999999998</c:v>
                </c:pt>
                <c:pt idx="3053">
                  <c:v>3.8370072500000001</c:v>
                </c:pt>
                <c:pt idx="3054">
                  <c:v>3.8386822999999977</c:v>
                </c:pt>
                <c:pt idx="3055">
                  <c:v>3.8378450499999968</c:v>
                </c:pt>
                <c:pt idx="3056">
                  <c:v>3.8386827500000003</c:v>
                </c:pt>
                <c:pt idx="3057">
                  <c:v>3.8370068999999987</c:v>
                </c:pt>
                <c:pt idx="3058">
                  <c:v>3.8378445999999977</c:v>
                </c:pt>
                <c:pt idx="3059">
                  <c:v>3.8370072500000001</c:v>
                </c:pt>
                <c:pt idx="3060">
                  <c:v>3.8378441499999987</c:v>
                </c:pt>
                <c:pt idx="3061">
                  <c:v>3.8370068999999987</c:v>
                </c:pt>
                <c:pt idx="3062">
                  <c:v>3.8344940000000003</c:v>
                </c:pt>
                <c:pt idx="3063">
                  <c:v>3.8336558499999978</c:v>
                </c:pt>
                <c:pt idx="3064">
                  <c:v>3.8386831999999766</c:v>
                </c:pt>
                <c:pt idx="3065">
                  <c:v>3.8420347000000001</c:v>
                </c:pt>
                <c:pt idx="3066">
                  <c:v>3.83533145</c:v>
                </c:pt>
                <c:pt idx="3067">
                  <c:v>3.8370068999999987</c:v>
                </c:pt>
                <c:pt idx="3068">
                  <c:v>3.8370068999999987</c:v>
                </c:pt>
                <c:pt idx="3069">
                  <c:v>3.8395213999999998</c:v>
                </c:pt>
                <c:pt idx="3070">
                  <c:v>3.8386831999999766</c:v>
                </c:pt>
                <c:pt idx="3071">
                  <c:v>3.8353300999999997</c:v>
                </c:pt>
                <c:pt idx="3072">
                  <c:v>3.8361695999999967</c:v>
                </c:pt>
                <c:pt idx="3073">
                  <c:v>3.8353321499999997</c:v>
                </c:pt>
                <c:pt idx="3074">
                  <c:v>3.8378450499999968</c:v>
                </c:pt>
                <c:pt idx="3075">
                  <c:v>3.8370068999999987</c:v>
                </c:pt>
                <c:pt idx="3076">
                  <c:v>3.8370068999999987</c:v>
                </c:pt>
                <c:pt idx="3077">
                  <c:v>3.8361690999999967</c:v>
                </c:pt>
                <c:pt idx="3078">
                  <c:v>3.8328169499999967</c:v>
                </c:pt>
                <c:pt idx="3079">
                  <c:v>3.8386831999999766</c:v>
                </c:pt>
                <c:pt idx="3080">
                  <c:v>3.8403585999999987</c:v>
                </c:pt>
                <c:pt idx="3081">
                  <c:v>3.8378445999999977</c:v>
                </c:pt>
                <c:pt idx="3082">
                  <c:v>3.8386822999999977</c:v>
                </c:pt>
                <c:pt idx="3083">
                  <c:v>3.8403585999999987</c:v>
                </c:pt>
                <c:pt idx="3084">
                  <c:v>3.8395208999999997</c:v>
                </c:pt>
                <c:pt idx="3085">
                  <c:v>3.8370068999999987</c:v>
                </c:pt>
                <c:pt idx="3086">
                  <c:v>3.8386827500000003</c:v>
                </c:pt>
                <c:pt idx="3087">
                  <c:v>3.8378453999999667</c:v>
                </c:pt>
                <c:pt idx="3088">
                  <c:v>3.8378445999999977</c:v>
                </c:pt>
                <c:pt idx="3089">
                  <c:v>3.8403585999999987</c:v>
                </c:pt>
                <c:pt idx="3090">
                  <c:v>3.8378450499999968</c:v>
                </c:pt>
                <c:pt idx="3091">
                  <c:v>3.8395213999999998</c:v>
                </c:pt>
                <c:pt idx="3092">
                  <c:v>3.8370064499999987</c:v>
                </c:pt>
                <c:pt idx="3093">
                  <c:v>3.8370068999999987</c:v>
                </c:pt>
                <c:pt idx="3094">
                  <c:v>3.8395208999999997</c:v>
                </c:pt>
                <c:pt idx="3095">
                  <c:v>3.8378450499999968</c:v>
                </c:pt>
                <c:pt idx="3096">
                  <c:v>3.8361687499999997</c:v>
                </c:pt>
                <c:pt idx="3097">
                  <c:v>3.8361677999999997</c:v>
                </c:pt>
                <c:pt idx="3098">
                  <c:v>3.8395208999999997</c:v>
                </c:pt>
                <c:pt idx="3099">
                  <c:v>3.8370072500000001</c:v>
                </c:pt>
                <c:pt idx="3100">
                  <c:v>3.8386827500000003</c:v>
                </c:pt>
                <c:pt idx="3101">
                  <c:v>3.8403578999999999</c:v>
                </c:pt>
                <c:pt idx="3102">
                  <c:v>3.8395208999999997</c:v>
                </c:pt>
                <c:pt idx="3103">
                  <c:v>3.8403585999999987</c:v>
                </c:pt>
                <c:pt idx="3104">
                  <c:v>3.8411972500000262</c:v>
                </c:pt>
                <c:pt idx="3105">
                  <c:v>3.8319787999999977</c:v>
                </c:pt>
                <c:pt idx="3106">
                  <c:v>3.8395213999999998</c:v>
                </c:pt>
                <c:pt idx="3107">
                  <c:v>3.8395208999999997</c:v>
                </c:pt>
                <c:pt idx="3108">
                  <c:v>3.8403585999999987</c:v>
                </c:pt>
                <c:pt idx="3109">
                  <c:v>3.8386831999999766</c:v>
                </c:pt>
                <c:pt idx="3110">
                  <c:v>3.8386831999999766</c:v>
                </c:pt>
                <c:pt idx="3111">
                  <c:v>3.8361677999999997</c:v>
                </c:pt>
                <c:pt idx="3112">
                  <c:v>3.8378450499999968</c:v>
                </c:pt>
                <c:pt idx="3113">
                  <c:v>3.8328169499999967</c:v>
                </c:pt>
                <c:pt idx="3114">
                  <c:v>3.8378450499999968</c:v>
                </c:pt>
                <c:pt idx="3115">
                  <c:v>3.8378450499999968</c:v>
                </c:pt>
                <c:pt idx="3116">
                  <c:v>3.8378445999999977</c:v>
                </c:pt>
                <c:pt idx="3117">
                  <c:v>3.8378453999999667</c:v>
                </c:pt>
                <c:pt idx="3118">
                  <c:v>3.8403590999999997</c:v>
                </c:pt>
                <c:pt idx="3119">
                  <c:v>3.8395208999999997</c:v>
                </c:pt>
                <c:pt idx="3120">
                  <c:v>3.8361690999999967</c:v>
                </c:pt>
                <c:pt idx="3121">
                  <c:v>3.8386831999999766</c:v>
                </c:pt>
                <c:pt idx="3122">
                  <c:v>3.8370072500000001</c:v>
                </c:pt>
                <c:pt idx="3123">
                  <c:v>3.8370068999999987</c:v>
                </c:pt>
                <c:pt idx="3124">
                  <c:v>3.8378453999999667</c:v>
                </c:pt>
                <c:pt idx="3125">
                  <c:v>3.8403585999999987</c:v>
                </c:pt>
                <c:pt idx="3126">
                  <c:v>3.8370068999999987</c:v>
                </c:pt>
                <c:pt idx="3127">
                  <c:v>3.8403583499999998</c:v>
                </c:pt>
                <c:pt idx="3128">
                  <c:v>3.8395208999999997</c:v>
                </c:pt>
                <c:pt idx="3129">
                  <c:v>3.8403595500000001</c:v>
                </c:pt>
                <c:pt idx="3130">
                  <c:v>3.8378453999999667</c:v>
                </c:pt>
                <c:pt idx="3131">
                  <c:v>3.8411964999999997</c:v>
                </c:pt>
                <c:pt idx="3132">
                  <c:v>3.8403585999999987</c:v>
                </c:pt>
                <c:pt idx="3133">
                  <c:v>3.8386827500000003</c:v>
                </c:pt>
                <c:pt idx="3134">
                  <c:v>3.8378450499999968</c:v>
                </c:pt>
                <c:pt idx="3135">
                  <c:v>3.8353300999999997</c:v>
                </c:pt>
                <c:pt idx="3136">
                  <c:v>3.8386827500000003</c:v>
                </c:pt>
                <c:pt idx="3137">
                  <c:v>3.8411964999999997</c:v>
                </c:pt>
                <c:pt idx="3138">
                  <c:v>3.8370068999999987</c:v>
                </c:pt>
                <c:pt idx="3139">
                  <c:v>3.8386827500000003</c:v>
                </c:pt>
                <c:pt idx="3140">
                  <c:v>3.8386827500000003</c:v>
                </c:pt>
                <c:pt idx="3141">
                  <c:v>3.8386822999999977</c:v>
                </c:pt>
                <c:pt idx="3142">
                  <c:v>3.8386831999999766</c:v>
                </c:pt>
                <c:pt idx="3143">
                  <c:v>3.8403585999999987</c:v>
                </c:pt>
                <c:pt idx="3144">
                  <c:v>3.8403595500000001</c:v>
                </c:pt>
                <c:pt idx="3145">
                  <c:v>3.8428728499999987</c:v>
                </c:pt>
                <c:pt idx="3146">
                  <c:v>3.8386827500000003</c:v>
                </c:pt>
                <c:pt idx="3147">
                  <c:v>3.8411964999999997</c:v>
                </c:pt>
                <c:pt idx="3148">
                  <c:v>3.8386822999999977</c:v>
                </c:pt>
                <c:pt idx="3149">
                  <c:v>3.8403585999999987</c:v>
                </c:pt>
                <c:pt idx="3150">
                  <c:v>3.8378453999999667</c:v>
                </c:pt>
                <c:pt idx="3151">
                  <c:v>3.8428728499999987</c:v>
                </c:pt>
                <c:pt idx="3152">
                  <c:v>3.8386827500000003</c:v>
                </c:pt>
                <c:pt idx="3153">
                  <c:v>3.8411972500000262</c:v>
                </c:pt>
                <c:pt idx="3154">
                  <c:v>3.8395208999999997</c:v>
                </c:pt>
                <c:pt idx="3155">
                  <c:v>3.8403590999999997</c:v>
                </c:pt>
                <c:pt idx="3156">
                  <c:v>3.8361687499999997</c:v>
                </c:pt>
                <c:pt idx="3157">
                  <c:v>3.8395213999999998</c:v>
                </c:pt>
                <c:pt idx="3158">
                  <c:v>3.8411967999999996</c:v>
                </c:pt>
                <c:pt idx="3159">
                  <c:v>3.8403590999999997</c:v>
                </c:pt>
                <c:pt idx="3160">
                  <c:v>3.8386827500000003</c:v>
                </c:pt>
                <c:pt idx="3161">
                  <c:v>3.8386827500000003</c:v>
                </c:pt>
                <c:pt idx="3162">
                  <c:v>3.8336558499999978</c:v>
                </c:pt>
                <c:pt idx="3163">
                  <c:v>3.8411964999999997</c:v>
                </c:pt>
                <c:pt idx="3164">
                  <c:v>3.8361690999999967</c:v>
                </c:pt>
                <c:pt idx="3165">
                  <c:v>3.8361687499999997</c:v>
                </c:pt>
                <c:pt idx="3166">
                  <c:v>3.8403585999999987</c:v>
                </c:pt>
                <c:pt idx="3167">
                  <c:v>3.8361690999999967</c:v>
                </c:pt>
                <c:pt idx="3168">
                  <c:v>3.8386831999999766</c:v>
                </c:pt>
                <c:pt idx="3169">
                  <c:v>3.8395213999999998</c:v>
                </c:pt>
                <c:pt idx="3170">
                  <c:v>3.8420349499999999</c:v>
                </c:pt>
                <c:pt idx="3171">
                  <c:v>3.8403590999999997</c:v>
                </c:pt>
                <c:pt idx="3172">
                  <c:v>3.8403585999999987</c:v>
                </c:pt>
                <c:pt idx="3173">
                  <c:v>3.8361695999999967</c:v>
                </c:pt>
                <c:pt idx="3174">
                  <c:v>3.8420341999999987</c:v>
                </c:pt>
                <c:pt idx="3175">
                  <c:v>3.8395217500000012</c:v>
                </c:pt>
                <c:pt idx="3176">
                  <c:v>3.8420349499999999</c:v>
                </c:pt>
                <c:pt idx="3177">
                  <c:v>3.8386831999999766</c:v>
                </c:pt>
                <c:pt idx="3178">
                  <c:v>3.8361687499999997</c:v>
                </c:pt>
                <c:pt idx="3179">
                  <c:v>3.8403598999999997</c:v>
                </c:pt>
                <c:pt idx="3180">
                  <c:v>3.8378445999999977</c:v>
                </c:pt>
                <c:pt idx="3181">
                  <c:v>3.8370072500000001</c:v>
                </c:pt>
                <c:pt idx="3182">
                  <c:v>3.8395208999999997</c:v>
                </c:pt>
                <c:pt idx="3183">
                  <c:v>3.8428728499999987</c:v>
                </c:pt>
                <c:pt idx="3184">
                  <c:v>3.8395213999999998</c:v>
                </c:pt>
                <c:pt idx="3185">
                  <c:v>3.8428728499999987</c:v>
                </c:pt>
                <c:pt idx="3186">
                  <c:v>3.8395208999999997</c:v>
                </c:pt>
                <c:pt idx="3187">
                  <c:v>3.8361687499999997</c:v>
                </c:pt>
                <c:pt idx="3188">
                  <c:v>3.8420341999999987</c:v>
                </c:pt>
                <c:pt idx="3189">
                  <c:v>3.8420349499999999</c:v>
                </c:pt>
                <c:pt idx="3190">
                  <c:v>3.8403595500000001</c:v>
                </c:pt>
                <c:pt idx="3191">
                  <c:v>3.8378453999999667</c:v>
                </c:pt>
                <c:pt idx="3192">
                  <c:v>3.8361703499999997</c:v>
                </c:pt>
                <c:pt idx="3193">
                  <c:v>3.8395208999999997</c:v>
                </c:pt>
                <c:pt idx="3194">
                  <c:v>3.8428718999999987</c:v>
                </c:pt>
                <c:pt idx="3195">
                  <c:v>3.8403590999999997</c:v>
                </c:pt>
                <c:pt idx="3196">
                  <c:v>3.8403585999999987</c:v>
                </c:pt>
                <c:pt idx="3197">
                  <c:v>3.8403590999999997</c:v>
                </c:pt>
                <c:pt idx="3198">
                  <c:v>3.8395204499999998</c:v>
                </c:pt>
                <c:pt idx="3199">
                  <c:v>3.8386831999999766</c:v>
                </c:pt>
                <c:pt idx="3200">
                  <c:v>3.8361690999999967</c:v>
                </c:pt>
                <c:pt idx="3201">
                  <c:v>3.8395204499999998</c:v>
                </c:pt>
                <c:pt idx="3202">
                  <c:v>3.8395213999999998</c:v>
                </c:pt>
                <c:pt idx="3203">
                  <c:v>3.8378453999999667</c:v>
                </c:pt>
                <c:pt idx="3204">
                  <c:v>3.8344932999999997</c:v>
                </c:pt>
                <c:pt idx="3205">
                  <c:v>3.8403583499999998</c:v>
                </c:pt>
                <c:pt idx="3206">
                  <c:v>3.8378450499999968</c:v>
                </c:pt>
                <c:pt idx="3207">
                  <c:v>3.8370068999999987</c:v>
                </c:pt>
                <c:pt idx="3208">
                  <c:v>3.8378450499999968</c:v>
                </c:pt>
                <c:pt idx="3209">
                  <c:v>3.8378453999999667</c:v>
                </c:pt>
                <c:pt idx="3210">
                  <c:v>3.8386831999999766</c:v>
                </c:pt>
                <c:pt idx="3211">
                  <c:v>3.8403585999999987</c:v>
                </c:pt>
                <c:pt idx="3212">
                  <c:v>3.8386831999999766</c:v>
                </c:pt>
                <c:pt idx="3213">
                  <c:v>3.8395217500000012</c:v>
                </c:pt>
                <c:pt idx="3214">
                  <c:v>3.8395204499999998</c:v>
                </c:pt>
                <c:pt idx="3215">
                  <c:v>3.8386827500000003</c:v>
                </c:pt>
                <c:pt idx="3216">
                  <c:v>3.8378453999999667</c:v>
                </c:pt>
                <c:pt idx="3217">
                  <c:v>3.8386835999999978</c:v>
                </c:pt>
                <c:pt idx="3218">
                  <c:v>3.8386827500000003</c:v>
                </c:pt>
                <c:pt idx="3219">
                  <c:v>3.8386822999999977</c:v>
                </c:pt>
                <c:pt idx="3220">
                  <c:v>3.8411964999999997</c:v>
                </c:pt>
                <c:pt idx="3221">
                  <c:v>3.8403590999999997</c:v>
                </c:pt>
                <c:pt idx="3222">
                  <c:v>3.8411967999999996</c:v>
                </c:pt>
                <c:pt idx="3223">
                  <c:v>3.8386831999999766</c:v>
                </c:pt>
                <c:pt idx="3224">
                  <c:v>3.8386831999999766</c:v>
                </c:pt>
                <c:pt idx="3225">
                  <c:v>3.8437096999999998</c:v>
                </c:pt>
                <c:pt idx="3226">
                  <c:v>3.8395213999999998</c:v>
                </c:pt>
                <c:pt idx="3227">
                  <c:v>3.8344932999999997</c:v>
                </c:pt>
                <c:pt idx="3228">
                  <c:v>3.8386827500000003</c:v>
                </c:pt>
                <c:pt idx="3229">
                  <c:v>3.8395208999999997</c:v>
                </c:pt>
                <c:pt idx="3230">
                  <c:v>3.8411967999999996</c:v>
                </c:pt>
                <c:pt idx="3231">
                  <c:v>3.8420353999999977</c:v>
                </c:pt>
                <c:pt idx="3232">
                  <c:v>3.8395208999999997</c:v>
                </c:pt>
                <c:pt idx="3233">
                  <c:v>3.8403590999999997</c:v>
                </c:pt>
                <c:pt idx="3234">
                  <c:v>3.8403585999999987</c:v>
                </c:pt>
                <c:pt idx="3235">
                  <c:v>3.8411967999999996</c:v>
                </c:pt>
                <c:pt idx="3236">
                  <c:v>3.8403590999999997</c:v>
                </c:pt>
                <c:pt idx="3237">
                  <c:v>3.8403585999999987</c:v>
                </c:pt>
                <c:pt idx="3238">
                  <c:v>3.8420349499999999</c:v>
                </c:pt>
                <c:pt idx="3239">
                  <c:v>3.8411964999999997</c:v>
                </c:pt>
                <c:pt idx="3240">
                  <c:v>3.843711250000029</c:v>
                </c:pt>
                <c:pt idx="3241">
                  <c:v>3.8420341999999987</c:v>
                </c:pt>
                <c:pt idx="3242">
                  <c:v>3.8462242</c:v>
                </c:pt>
                <c:pt idx="3243">
                  <c:v>3.8420341999999987</c:v>
                </c:pt>
                <c:pt idx="3244">
                  <c:v>3.8445491499999997</c:v>
                </c:pt>
                <c:pt idx="3245">
                  <c:v>3.8403595500000001</c:v>
                </c:pt>
                <c:pt idx="3246">
                  <c:v>3.8395217500000012</c:v>
                </c:pt>
                <c:pt idx="3247">
                  <c:v>3.8420347000000001</c:v>
                </c:pt>
                <c:pt idx="3248">
                  <c:v>3.8403595500000001</c:v>
                </c:pt>
                <c:pt idx="3249">
                  <c:v>3.8411967999999996</c:v>
                </c:pt>
                <c:pt idx="3250">
                  <c:v>3.8403590999999997</c:v>
                </c:pt>
                <c:pt idx="3251">
                  <c:v>3.8411976999999999</c:v>
                </c:pt>
                <c:pt idx="3252">
                  <c:v>3.8386827500000003</c:v>
                </c:pt>
                <c:pt idx="3253">
                  <c:v>3.8403595500000001</c:v>
                </c:pt>
                <c:pt idx="3254">
                  <c:v>3.8420349499999999</c:v>
                </c:pt>
                <c:pt idx="3255">
                  <c:v>3.8395213999999998</c:v>
                </c:pt>
                <c:pt idx="3256">
                  <c:v>3.8420347000000001</c:v>
                </c:pt>
                <c:pt idx="3257">
                  <c:v>3.8411967999999996</c:v>
                </c:pt>
                <c:pt idx="3258">
                  <c:v>3.8370068999999987</c:v>
                </c:pt>
                <c:pt idx="3259">
                  <c:v>3.8353309500000003</c:v>
                </c:pt>
                <c:pt idx="3260">
                  <c:v>3.8420349499999999</c:v>
                </c:pt>
                <c:pt idx="3261">
                  <c:v>3.8386827500000003</c:v>
                </c:pt>
                <c:pt idx="3262">
                  <c:v>3.8395208999999997</c:v>
                </c:pt>
                <c:pt idx="3263">
                  <c:v>3.8411967999999996</c:v>
                </c:pt>
                <c:pt idx="3264">
                  <c:v>3.8386827500000003</c:v>
                </c:pt>
                <c:pt idx="3265">
                  <c:v>3.8403585999999987</c:v>
                </c:pt>
                <c:pt idx="3266">
                  <c:v>3.8411967999999996</c:v>
                </c:pt>
                <c:pt idx="3267">
                  <c:v>3.8420349499999999</c:v>
                </c:pt>
                <c:pt idx="3268">
                  <c:v>3.8437105500000226</c:v>
                </c:pt>
                <c:pt idx="3269">
                  <c:v>3.8395204499999998</c:v>
                </c:pt>
                <c:pt idx="3270">
                  <c:v>3.8403585999999987</c:v>
                </c:pt>
                <c:pt idx="3271">
                  <c:v>3.8420341999999987</c:v>
                </c:pt>
                <c:pt idx="3272">
                  <c:v>3.8411972500000262</c:v>
                </c:pt>
                <c:pt idx="3273">
                  <c:v>3.8395208999999997</c:v>
                </c:pt>
                <c:pt idx="3274">
                  <c:v>3.8411967999999996</c:v>
                </c:pt>
                <c:pt idx="3275">
                  <c:v>3.8411972500000262</c:v>
                </c:pt>
                <c:pt idx="3276">
                  <c:v>3.8403585999999987</c:v>
                </c:pt>
                <c:pt idx="3277">
                  <c:v>3.8403595500000001</c:v>
                </c:pt>
                <c:pt idx="3278">
                  <c:v>3.8386827500000003</c:v>
                </c:pt>
                <c:pt idx="3279">
                  <c:v>3.8420347000000001</c:v>
                </c:pt>
                <c:pt idx="3280">
                  <c:v>3.8428730999999967</c:v>
                </c:pt>
                <c:pt idx="3281">
                  <c:v>3.8386831999999766</c:v>
                </c:pt>
                <c:pt idx="3282">
                  <c:v>3.8411967999999996</c:v>
                </c:pt>
                <c:pt idx="3283">
                  <c:v>3.8411972500000262</c:v>
                </c:pt>
                <c:pt idx="3284">
                  <c:v>3.8395208999999997</c:v>
                </c:pt>
                <c:pt idx="3285">
                  <c:v>3.8386831999999766</c:v>
                </c:pt>
                <c:pt idx="3286">
                  <c:v>3.8403585999999987</c:v>
                </c:pt>
                <c:pt idx="3287">
                  <c:v>3.8403585999999987</c:v>
                </c:pt>
                <c:pt idx="3288">
                  <c:v>3.8395213999999998</c:v>
                </c:pt>
                <c:pt idx="3289">
                  <c:v>3.8411964999999997</c:v>
                </c:pt>
                <c:pt idx="3290">
                  <c:v>3.8411976999999999</c:v>
                </c:pt>
                <c:pt idx="3291">
                  <c:v>3.8395204499999998</c:v>
                </c:pt>
                <c:pt idx="3292">
                  <c:v>3.8378453999999667</c:v>
                </c:pt>
                <c:pt idx="3293">
                  <c:v>3.8403585999999987</c:v>
                </c:pt>
                <c:pt idx="3294">
                  <c:v>3.8453863999999998</c:v>
                </c:pt>
                <c:pt idx="3295">
                  <c:v>3.8411967999999996</c:v>
                </c:pt>
                <c:pt idx="3296">
                  <c:v>3.8428723999999717</c:v>
                </c:pt>
                <c:pt idx="3297">
                  <c:v>3.8395208999999997</c:v>
                </c:pt>
                <c:pt idx="3298">
                  <c:v>3.8403585999999987</c:v>
                </c:pt>
                <c:pt idx="3299">
                  <c:v>3.8378450499999968</c:v>
                </c:pt>
                <c:pt idx="3300">
                  <c:v>3.8395204499999998</c:v>
                </c:pt>
                <c:pt idx="3301">
                  <c:v>3.8411972500000262</c:v>
                </c:pt>
                <c:pt idx="3302">
                  <c:v>3.8403595500000001</c:v>
                </c:pt>
                <c:pt idx="3303">
                  <c:v>3.8370072500000001</c:v>
                </c:pt>
                <c:pt idx="3304">
                  <c:v>3.8411972500000262</c:v>
                </c:pt>
                <c:pt idx="3305">
                  <c:v>3.8386827500000003</c:v>
                </c:pt>
                <c:pt idx="3306">
                  <c:v>3.8420353999999977</c:v>
                </c:pt>
                <c:pt idx="3307">
                  <c:v>3.8378445999999977</c:v>
                </c:pt>
                <c:pt idx="3308">
                  <c:v>3.8395208999999997</c:v>
                </c:pt>
                <c:pt idx="3309">
                  <c:v>3.8403585999999987</c:v>
                </c:pt>
                <c:pt idx="3310">
                  <c:v>3.8411976999999999</c:v>
                </c:pt>
                <c:pt idx="3311">
                  <c:v>3.8403595500000001</c:v>
                </c:pt>
                <c:pt idx="3312">
                  <c:v>3.83533145</c:v>
                </c:pt>
                <c:pt idx="3313">
                  <c:v>3.8378453999999667</c:v>
                </c:pt>
                <c:pt idx="3314">
                  <c:v>3.8411972500000262</c:v>
                </c:pt>
                <c:pt idx="3315">
                  <c:v>3.8420353999999977</c:v>
                </c:pt>
                <c:pt idx="3316">
                  <c:v>3.8395208999999997</c:v>
                </c:pt>
                <c:pt idx="3317">
                  <c:v>3.8386831999999766</c:v>
                </c:pt>
                <c:pt idx="3318">
                  <c:v>3.8403595500000001</c:v>
                </c:pt>
                <c:pt idx="3319">
                  <c:v>3.8403585999999987</c:v>
                </c:pt>
                <c:pt idx="3320">
                  <c:v>3.8403590999999997</c:v>
                </c:pt>
                <c:pt idx="3321">
                  <c:v>3.8353321499999997</c:v>
                </c:pt>
                <c:pt idx="3322">
                  <c:v>3.8386831999999766</c:v>
                </c:pt>
                <c:pt idx="3323">
                  <c:v>3.8378453999999667</c:v>
                </c:pt>
                <c:pt idx="3324">
                  <c:v>3.8378453999999667</c:v>
                </c:pt>
                <c:pt idx="3325">
                  <c:v>3.8344923999999967</c:v>
                </c:pt>
                <c:pt idx="3326">
                  <c:v>3.8370068999999987</c:v>
                </c:pt>
                <c:pt idx="3327">
                  <c:v>3.8353309500000003</c:v>
                </c:pt>
                <c:pt idx="3328">
                  <c:v>3.8328169499999967</c:v>
                </c:pt>
                <c:pt idx="3329">
                  <c:v>3.8361687499999997</c:v>
                </c:pt>
                <c:pt idx="3330">
                  <c:v>3.8395208999999997</c:v>
                </c:pt>
                <c:pt idx="3331">
                  <c:v>3.8395208999999997</c:v>
                </c:pt>
                <c:pt idx="3332">
                  <c:v>3.8378450499999968</c:v>
                </c:pt>
                <c:pt idx="3333">
                  <c:v>3.8370072500000001</c:v>
                </c:pt>
                <c:pt idx="3334">
                  <c:v>3.8370072500000001</c:v>
                </c:pt>
                <c:pt idx="3335">
                  <c:v>3.8361695999999967</c:v>
                </c:pt>
                <c:pt idx="3336">
                  <c:v>3.8378441499999987</c:v>
                </c:pt>
                <c:pt idx="3337">
                  <c:v>3.8403585999999987</c:v>
                </c:pt>
                <c:pt idx="3338">
                  <c:v>3.8370064499999987</c:v>
                </c:pt>
                <c:pt idx="3339">
                  <c:v>3.8386831999999766</c:v>
                </c:pt>
                <c:pt idx="3340">
                  <c:v>3.8403590999999997</c:v>
                </c:pt>
                <c:pt idx="3341">
                  <c:v>3.8378450499999968</c:v>
                </c:pt>
                <c:pt idx="3342">
                  <c:v>3.8395208999999997</c:v>
                </c:pt>
                <c:pt idx="3343">
                  <c:v>3.8403583499999998</c:v>
                </c:pt>
                <c:pt idx="3344">
                  <c:v>3.8378450499999968</c:v>
                </c:pt>
                <c:pt idx="3345">
                  <c:v>3.8403595500000001</c:v>
                </c:pt>
                <c:pt idx="3346">
                  <c:v>3.8378453999999667</c:v>
                </c:pt>
                <c:pt idx="3347">
                  <c:v>3.8361687499999997</c:v>
                </c:pt>
                <c:pt idx="3348">
                  <c:v>3.8411967999999996</c:v>
                </c:pt>
                <c:pt idx="3349">
                  <c:v>3.8378459499999762</c:v>
                </c:pt>
                <c:pt idx="3350">
                  <c:v>3.8386831999999766</c:v>
                </c:pt>
                <c:pt idx="3351">
                  <c:v>3.8370072500000001</c:v>
                </c:pt>
                <c:pt idx="3352">
                  <c:v>3.8378450499999968</c:v>
                </c:pt>
                <c:pt idx="3353">
                  <c:v>3.8344940000000003</c:v>
                </c:pt>
                <c:pt idx="3354">
                  <c:v>3.8370068999999987</c:v>
                </c:pt>
                <c:pt idx="3355">
                  <c:v>3.8378445999999977</c:v>
                </c:pt>
                <c:pt idx="3356">
                  <c:v>3.8386827500000003</c:v>
                </c:pt>
                <c:pt idx="3357">
                  <c:v>3.8403590999999997</c:v>
                </c:pt>
                <c:pt idx="3358">
                  <c:v>3.8378445999999977</c:v>
                </c:pt>
                <c:pt idx="3359">
                  <c:v>3.8378450499999968</c:v>
                </c:pt>
                <c:pt idx="3360">
                  <c:v>3.8344932999999997</c:v>
                </c:pt>
                <c:pt idx="3361">
                  <c:v>3.8370072500000001</c:v>
                </c:pt>
                <c:pt idx="3362">
                  <c:v>3.8370077500000002</c:v>
                </c:pt>
                <c:pt idx="3363">
                  <c:v>3.8361690999999967</c:v>
                </c:pt>
                <c:pt idx="3364">
                  <c:v>3.8378450499999968</c:v>
                </c:pt>
                <c:pt idx="3365">
                  <c:v>3.8395213999999998</c:v>
                </c:pt>
                <c:pt idx="3366">
                  <c:v>3.8328169499999967</c:v>
                </c:pt>
                <c:pt idx="3367">
                  <c:v>3.8361690999999967</c:v>
                </c:pt>
                <c:pt idx="3368">
                  <c:v>3.8378453999999667</c:v>
                </c:pt>
                <c:pt idx="3369">
                  <c:v>3.8386831999999766</c:v>
                </c:pt>
                <c:pt idx="3370">
                  <c:v>3.8378453999999667</c:v>
                </c:pt>
                <c:pt idx="3371">
                  <c:v>3.8361690999999967</c:v>
                </c:pt>
                <c:pt idx="3372">
                  <c:v>3.8378450499999968</c:v>
                </c:pt>
                <c:pt idx="3373">
                  <c:v>3.8378453999999667</c:v>
                </c:pt>
                <c:pt idx="3374">
                  <c:v>3.8378450499999968</c:v>
                </c:pt>
                <c:pt idx="3375">
                  <c:v>3.83533145</c:v>
                </c:pt>
                <c:pt idx="3376">
                  <c:v>3.8386831999999766</c:v>
                </c:pt>
                <c:pt idx="3377">
                  <c:v>3.8395204499999998</c:v>
                </c:pt>
                <c:pt idx="3378">
                  <c:v>3.8353321499999997</c:v>
                </c:pt>
                <c:pt idx="3379">
                  <c:v>3.8303036500000003</c:v>
                </c:pt>
                <c:pt idx="3380">
                  <c:v>3.8370068999999987</c:v>
                </c:pt>
                <c:pt idx="3381">
                  <c:v>3.8378459499999762</c:v>
                </c:pt>
                <c:pt idx="3382">
                  <c:v>3.8370068999999987</c:v>
                </c:pt>
                <c:pt idx="3383">
                  <c:v>3.8378450499999968</c:v>
                </c:pt>
                <c:pt idx="3384">
                  <c:v>3.8386831999999766</c:v>
                </c:pt>
                <c:pt idx="3385">
                  <c:v>3.8353321499999997</c:v>
                </c:pt>
                <c:pt idx="3386">
                  <c:v>3.8353309500000003</c:v>
                </c:pt>
                <c:pt idx="3387">
                  <c:v>3.8411967999999996</c:v>
                </c:pt>
                <c:pt idx="3388">
                  <c:v>3.8378445999999977</c:v>
                </c:pt>
                <c:pt idx="3389">
                  <c:v>3.8361690999999967</c:v>
                </c:pt>
                <c:pt idx="3390">
                  <c:v>3.8395208999999997</c:v>
                </c:pt>
                <c:pt idx="3391">
                  <c:v>3.83533145</c:v>
                </c:pt>
                <c:pt idx="3392">
                  <c:v>3.83533145</c:v>
                </c:pt>
                <c:pt idx="3393">
                  <c:v>3.8370077500000002</c:v>
                </c:pt>
                <c:pt idx="3394">
                  <c:v>3.8386827500000003</c:v>
                </c:pt>
                <c:pt idx="3395">
                  <c:v>3.8420347000000001</c:v>
                </c:pt>
                <c:pt idx="3396">
                  <c:v>3.8386827500000003</c:v>
                </c:pt>
                <c:pt idx="3397">
                  <c:v>3.8353300999999997</c:v>
                </c:pt>
                <c:pt idx="3398">
                  <c:v>3.8353321499999997</c:v>
                </c:pt>
                <c:pt idx="3399">
                  <c:v>3.8378453999999667</c:v>
                </c:pt>
                <c:pt idx="3400">
                  <c:v>3.8370072500000001</c:v>
                </c:pt>
                <c:pt idx="3401">
                  <c:v>3.8336545999999987</c:v>
                </c:pt>
                <c:pt idx="3402">
                  <c:v>3.8361687499999997</c:v>
                </c:pt>
                <c:pt idx="3403">
                  <c:v>3.8370072500000001</c:v>
                </c:pt>
                <c:pt idx="3404">
                  <c:v>3.8336558499999978</c:v>
                </c:pt>
                <c:pt idx="3405">
                  <c:v>3.8370077500000002</c:v>
                </c:pt>
                <c:pt idx="3406">
                  <c:v>3.8361690999999967</c:v>
                </c:pt>
                <c:pt idx="3407">
                  <c:v>3.8344932999999997</c:v>
                </c:pt>
                <c:pt idx="3408">
                  <c:v>3.8378453999999667</c:v>
                </c:pt>
                <c:pt idx="3409">
                  <c:v>3.8378453999999667</c:v>
                </c:pt>
                <c:pt idx="3410">
                  <c:v>3.8361687499999997</c:v>
                </c:pt>
                <c:pt idx="3411">
                  <c:v>3.8395208999999997</c:v>
                </c:pt>
                <c:pt idx="3412">
                  <c:v>3.8328169499999967</c:v>
                </c:pt>
                <c:pt idx="3413">
                  <c:v>3.8370077500000002</c:v>
                </c:pt>
                <c:pt idx="3414">
                  <c:v>3.83533145</c:v>
                </c:pt>
                <c:pt idx="3415">
                  <c:v>3.8361695999999967</c:v>
                </c:pt>
                <c:pt idx="3416">
                  <c:v>3.8311422999999967</c:v>
                </c:pt>
                <c:pt idx="3417">
                  <c:v>3.8378453999999667</c:v>
                </c:pt>
                <c:pt idx="3418">
                  <c:v>3.8378450499999968</c:v>
                </c:pt>
                <c:pt idx="3419">
                  <c:v>3.8378453999999667</c:v>
                </c:pt>
                <c:pt idx="3420">
                  <c:v>3.8344932999999997</c:v>
                </c:pt>
                <c:pt idx="3421">
                  <c:v>3.8370077500000002</c:v>
                </c:pt>
                <c:pt idx="3422">
                  <c:v>3.8370072500000001</c:v>
                </c:pt>
                <c:pt idx="3423">
                  <c:v>3.8361687499999997</c:v>
                </c:pt>
                <c:pt idx="3424">
                  <c:v>3.8344932999999997</c:v>
                </c:pt>
                <c:pt idx="3425">
                  <c:v>3.8378453999999667</c:v>
                </c:pt>
                <c:pt idx="3426">
                  <c:v>3.8395213999999998</c:v>
                </c:pt>
                <c:pt idx="3427">
                  <c:v>3.8378450499999968</c:v>
                </c:pt>
                <c:pt idx="3428">
                  <c:v>3.8370064499999987</c:v>
                </c:pt>
                <c:pt idx="3429">
                  <c:v>3.8370077500000002</c:v>
                </c:pt>
                <c:pt idx="3430">
                  <c:v>3.8395208999999997</c:v>
                </c:pt>
                <c:pt idx="3431">
                  <c:v>3.8361690999999967</c:v>
                </c:pt>
                <c:pt idx="3432">
                  <c:v>3.8411972500000262</c:v>
                </c:pt>
                <c:pt idx="3433">
                  <c:v>3.8378445999999977</c:v>
                </c:pt>
                <c:pt idx="3434">
                  <c:v>3.8370077500000002</c:v>
                </c:pt>
                <c:pt idx="3435">
                  <c:v>3.8344944499999998</c:v>
                </c:pt>
                <c:pt idx="3436">
                  <c:v>3.8344940000000003</c:v>
                </c:pt>
                <c:pt idx="3437">
                  <c:v>3.8344940000000003</c:v>
                </c:pt>
                <c:pt idx="3438">
                  <c:v>3.8378453999999667</c:v>
                </c:pt>
                <c:pt idx="3439">
                  <c:v>3.8361695999999967</c:v>
                </c:pt>
                <c:pt idx="3440">
                  <c:v>3.8361690999999967</c:v>
                </c:pt>
                <c:pt idx="3441">
                  <c:v>3.8361690999999967</c:v>
                </c:pt>
                <c:pt idx="3442">
                  <c:v>3.8328181499999716</c:v>
                </c:pt>
                <c:pt idx="3443">
                  <c:v>3.8361677999999997</c:v>
                </c:pt>
                <c:pt idx="3444">
                  <c:v>3.8370077500000002</c:v>
                </c:pt>
                <c:pt idx="3445">
                  <c:v>3.8370064499999987</c:v>
                </c:pt>
                <c:pt idx="3446">
                  <c:v>3.8353309500000003</c:v>
                </c:pt>
                <c:pt idx="3447">
                  <c:v>3.8344940000000003</c:v>
                </c:pt>
                <c:pt idx="3448">
                  <c:v>3.83533145</c:v>
                </c:pt>
                <c:pt idx="3449">
                  <c:v>3.8386831999999766</c:v>
                </c:pt>
                <c:pt idx="3450">
                  <c:v>3.8386827500000003</c:v>
                </c:pt>
                <c:pt idx="3451">
                  <c:v>3.8361695999999967</c:v>
                </c:pt>
                <c:pt idx="3452">
                  <c:v>3.8370077500000002</c:v>
                </c:pt>
                <c:pt idx="3453">
                  <c:v>3.8361703499999997</c:v>
                </c:pt>
                <c:pt idx="3454">
                  <c:v>3.8328176999999721</c:v>
                </c:pt>
                <c:pt idx="3455">
                  <c:v>3.8361687499999997</c:v>
                </c:pt>
                <c:pt idx="3456">
                  <c:v>3.83533145</c:v>
                </c:pt>
                <c:pt idx="3457">
                  <c:v>3.83533145</c:v>
                </c:pt>
                <c:pt idx="3458">
                  <c:v>3.8294650499999987</c:v>
                </c:pt>
                <c:pt idx="3459">
                  <c:v>3.8336545999999987</c:v>
                </c:pt>
                <c:pt idx="3460">
                  <c:v>3.8344932999999997</c:v>
                </c:pt>
                <c:pt idx="3461">
                  <c:v>3.8344932999999997</c:v>
                </c:pt>
                <c:pt idx="3462">
                  <c:v>3.8344940000000003</c:v>
                </c:pt>
                <c:pt idx="3463">
                  <c:v>3.8294650499999987</c:v>
                </c:pt>
                <c:pt idx="3464">
                  <c:v>3.8328169499999967</c:v>
                </c:pt>
                <c:pt idx="3465">
                  <c:v>3.8370064499999987</c:v>
                </c:pt>
                <c:pt idx="3466">
                  <c:v>3.8328164499999748</c:v>
                </c:pt>
                <c:pt idx="3467">
                  <c:v>3.8395208999999997</c:v>
                </c:pt>
                <c:pt idx="3468">
                  <c:v>3.8370077500000002</c:v>
                </c:pt>
                <c:pt idx="3469">
                  <c:v>3.8370072500000001</c:v>
                </c:pt>
                <c:pt idx="3470">
                  <c:v>3.8344932999999997</c:v>
                </c:pt>
                <c:pt idx="3471">
                  <c:v>3.8378450499999968</c:v>
                </c:pt>
                <c:pt idx="3472">
                  <c:v>3.8328176999999721</c:v>
                </c:pt>
                <c:pt idx="3473">
                  <c:v>3.8370077500000002</c:v>
                </c:pt>
                <c:pt idx="3474">
                  <c:v>3.8328169499999967</c:v>
                </c:pt>
                <c:pt idx="3475">
                  <c:v>3.8386831999999766</c:v>
                </c:pt>
                <c:pt idx="3476">
                  <c:v>3.8386827500000003</c:v>
                </c:pt>
                <c:pt idx="3477">
                  <c:v>3.8328176999999721</c:v>
                </c:pt>
                <c:pt idx="3478">
                  <c:v>3.8344932999999997</c:v>
                </c:pt>
                <c:pt idx="3479">
                  <c:v>3.8386835999999978</c:v>
                </c:pt>
                <c:pt idx="3480">
                  <c:v>3.8370068999999987</c:v>
                </c:pt>
                <c:pt idx="3481">
                  <c:v>3.8328169499999967</c:v>
                </c:pt>
                <c:pt idx="3482">
                  <c:v>3.8403590999999997</c:v>
                </c:pt>
                <c:pt idx="3483">
                  <c:v>3.8303031999999977</c:v>
                </c:pt>
                <c:pt idx="3484">
                  <c:v>3.8361687499999997</c:v>
                </c:pt>
                <c:pt idx="3485">
                  <c:v>3.8370068999999987</c:v>
                </c:pt>
                <c:pt idx="3486">
                  <c:v>3.8370072500000001</c:v>
                </c:pt>
                <c:pt idx="3487">
                  <c:v>3.8395217500000012</c:v>
                </c:pt>
                <c:pt idx="3488">
                  <c:v>3.8361687499999997</c:v>
                </c:pt>
                <c:pt idx="3489">
                  <c:v>3.83533145</c:v>
                </c:pt>
                <c:pt idx="3490">
                  <c:v>3.8328181499999716</c:v>
                </c:pt>
                <c:pt idx="3491">
                  <c:v>3.8361695999999967</c:v>
                </c:pt>
                <c:pt idx="3492">
                  <c:v>3.8344932999999997</c:v>
                </c:pt>
                <c:pt idx="3493">
                  <c:v>3.8344923999999967</c:v>
                </c:pt>
                <c:pt idx="3494">
                  <c:v>3.8361695999999967</c:v>
                </c:pt>
                <c:pt idx="3495">
                  <c:v>3.8311413499999998</c:v>
                </c:pt>
                <c:pt idx="3496">
                  <c:v>3.8319787999999977</c:v>
                </c:pt>
                <c:pt idx="3497">
                  <c:v>3.8370077500000002</c:v>
                </c:pt>
                <c:pt idx="3498">
                  <c:v>3.8361690999999967</c:v>
                </c:pt>
                <c:pt idx="3499">
                  <c:v>3.8361695999999967</c:v>
                </c:pt>
                <c:pt idx="3500">
                  <c:v>3.8370072500000001</c:v>
                </c:pt>
                <c:pt idx="3501">
                  <c:v>3.8370068999999987</c:v>
                </c:pt>
                <c:pt idx="3502">
                  <c:v>3.8370072500000001</c:v>
                </c:pt>
                <c:pt idx="3503">
                  <c:v>3.8386835999999978</c:v>
                </c:pt>
                <c:pt idx="3504">
                  <c:v>3.8361687499999997</c:v>
                </c:pt>
                <c:pt idx="3505">
                  <c:v>3.8386827500000003</c:v>
                </c:pt>
                <c:pt idx="3506">
                  <c:v>3.8353321499999997</c:v>
                </c:pt>
                <c:pt idx="3507">
                  <c:v>3.8370072500000001</c:v>
                </c:pt>
                <c:pt idx="3508">
                  <c:v>3.8386827500000003</c:v>
                </c:pt>
                <c:pt idx="3509">
                  <c:v>3.8370072500000001</c:v>
                </c:pt>
                <c:pt idx="3510">
                  <c:v>3.8336545999999987</c:v>
                </c:pt>
                <c:pt idx="3511">
                  <c:v>3.8378445999999977</c:v>
                </c:pt>
                <c:pt idx="3512">
                  <c:v>3.8378450499999968</c:v>
                </c:pt>
                <c:pt idx="3513">
                  <c:v>3.8386831999999766</c:v>
                </c:pt>
                <c:pt idx="3514">
                  <c:v>3.83533145</c:v>
                </c:pt>
                <c:pt idx="3515">
                  <c:v>3.8353300999999997</c:v>
                </c:pt>
                <c:pt idx="3516">
                  <c:v>3.8370064499999987</c:v>
                </c:pt>
                <c:pt idx="3517">
                  <c:v>3.8294654999999675</c:v>
                </c:pt>
                <c:pt idx="3518">
                  <c:v>3.8361687499999997</c:v>
                </c:pt>
                <c:pt idx="3519">
                  <c:v>3.8370068999999987</c:v>
                </c:pt>
                <c:pt idx="3520">
                  <c:v>3.8420349499999999</c:v>
                </c:pt>
                <c:pt idx="3521">
                  <c:v>3.8361687499999997</c:v>
                </c:pt>
                <c:pt idx="3522">
                  <c:v>3.8361690999999967</c:v>
                </c:pt>
                <c:pt idx="3523">
                  <c:v>3.8395213999999998</c:v>
                </c:pt>
                <c:pt idx="3524">
                  <c:v>3.83533145</c:v>
                </c:pt>
                <c:pt idx="3525">
                  <c:v>3.8370068999999987</c:v>
                </c:pt>
                <c:pt idx="3526">
                  <c:v>3.8328176999999721</c:v>
                </c:pt>
                <c:pt idx="3527">
                  <c:v>3.8311413499999998</c:v>
                </c:pt>
                <c:pt idx="3528">
                  <c:v>3.8344932999999997</c:v>
                </c:pt>
                <c:pt idx="3529">
                  <c:v>3.8370068999999987</c:v>
                </c:pt>
                <c:pt idx="3530">
                  <c:v>3.8328169499999967</c:v>
                </c:pt>
                <c:pt idx="3531">
                  <c:v>3.8361690999999967</c:v>
                </c:pt>
                <c:pt idx="3532">
                  <c:v>3.8361690999999967</c:v>
                </c:pt>
                <c:pt idx="3533">
                  <c:v>3.83533145</c:v>
                </c:pt>
                <c:pt idx="3534">
                  <c:v>3.8311413499999998</c:v>
                </c:pt>
                <c:pt idx="3535">
                  <c:v>3.8336545999999987</c:v>
                </c:pt>
                <c:pt idx="3536">
                  <c:v>3.8344923999999967</c:v>
                </c:pt>
                <c:pt idx="3537">
                  <c:v>3.8344932999999997</c:v>
                </c:pt>
                <c:pt idx="3538">
                  <c:v>3.83533145</c:v>
                </c:pt>
                <c:pt idx="3539">
                  <c:v>3.8353309500000003</c:v>
                </c:pt>
                <c:pt idx="3540">
                  <c:v>3.8328169499999967</c:v>
                </c:pt>
                <c:pt idx="3541">
                  <c:v>3.8395208999999997</c:v>
                </c:pt>
                <c:pt idx="3542">
                  <c:v>3.8328176999999721</c:v>
                </c:pt>
                <c:pt idx="3543">
                  <c:v>3.8328169499999967</c:v>
                </c:pt>
                <c:pt idx="3544">
                  <c:v>3.83533145</c:v>
                </c:pt>
                <c:pt idx="3545">
                  <c:v>3.8370072500000001</c:v>
                </c:pt>
                <c:pt idx="3546">
                  <c:v>3.8336545999999987</c:v>
                </c:pt>
                <c:pt idx="3547">
                  <c:v>3.8378445999999977</c:v>
                </c:pt>
                <c:pt idx="3548">
                  <c:v>3.8361695999999967</c:v>
                </c:pt>
                <c:pt idx="3549">
                  <c:v>3.8328176999999721</c:v>
                </c:pt>
                <c:pt idx="3550">
                  <c:v>3.8344932999999997</c:v>
                </c:pt>
                <c:pt idx="3551">
                  <c:v>3.8353309500000003</c:v>
                </c:pt>
                <c:pt idx="3552">
                  <c:v>3.8344944499999998</c:v>
                </c:pt>
                <c:pt idx="3553">
                  <c:v>3.8378445999999977</c:v>
                </c:pt>
                <c:pt idx="3554">
                  <c:v>3.8370068999999987</c:v>
                </c:pt>
                <c:pt idx="3555">
                  <c:v>3.8361695999999967</c:v>
                </c:pt>
                <c:pt idx="3556">
                  <c:v>3.8344932999999997</c:v>
                </c:pt>
                <c:pt idx="3557">
                  <c:v>3.8328169499999967</c:v>
                </c:pt>
                <c:pt idx="3558">
                  <c:v>3.8361690999999967</c:v>
                </c:pt>
                <c:pt idx="3559">
                  <c:v>3.8370068999999987</c:v>
                </c:pt>
                <c:pt idx="3560">
                  <c:v>3.83533145</c:v>
                </c:pt>
                <c:pt idx="3561">
                  <c:v>3.8361695999999967</c:v>
                </c:pt>
                <c:pt idx="3562">
                  <c:v>3.8344932999999997</c:v>
                </c:pt>
                <c:pt idx="3563">
                  <c:v>3.8370072500000001</c:v>
                </c:pt>
                <c:pt idx="3564">
                  <c:v>3.8319787999999977</c:v>
                </c:pt>
                <c:pt idx="3565">
                  <c:v>3.8319799999999762</c:v>
                </c:pt>
                <c:pt idx="3566">
                  <c:v>3.8336545999999987</c:v>
                </c:pt>
                <c:pt idx="3567">
                  <c:v>3.8361690999999967</c:v>
                </c:pt>
                <c:pt idx="3568">
                  <c:v>3.8286273500000001</c:v>
                </c:pt>
                <c:pt idx="3569">
                  <c:v>3.8319804499999988</c:v>
                </c:pt>
                <c:pt idx="3570">
                  <c:v>3.8361690999999967</c:v>
                </c:pt>
                <c:pt idx="3571">
                  <c:v>3.8328181499999716</c:v>
                </c:pt>
                <c:pt idx="3572">
                  <c:v>3.8319799999999762</c:v>
                </c:pt>
                <c:pt idx="3573">
                  <c:v>3.83533145</c:v>
                </c:pt>
                <c:pt idx="3574">
                  <c:v>3.8353326499999998</c:v>
                </c:pt>
                <c:pt idx="3575">
                  <c:v>3.8336558499999978</c:v>
                </c:pt>
                <c:pt idx="3576">
                  <c:v>3.8328169499999967</c:v>
                </c:pt>
                <c:pt idx="3577">
                  <c:v>3.8344940000000003</c:v>
                </c:pt>
                <c:pt idx="3578">
                  <c:v>3.8344932999999997</c:v>
                </c:pt>
                <c:pt idx="3579">
                  <c:v>3.8311399999999987</c:v>
                </c:pt>
                <c:pt idx="3580">
                  <c:v>3.8361695999999967</c:v>
                </c:pt>
                <c:pt idx="3581">
                  <c:v>3.8328181499999716</c:v>
                </c:pt>
                <c:pt idx="3582">
                  <c:v>3.8319799999999762</c:v>
                </c:pt>
                <c:pt idx="3583">
                  <c:v>3.8353309500000003</c:v>
                </c:pt>
                <c:pt idx="3584">
                  <c:v>3.8361687499999997</c:v>
                </c:pt>
                <c:pt idx="3585">
                  <c:v>3.8286277999999996</c:v>
                </c:pt>
                <c:pt idx="3586">
                  <c:v>3.8328181499999716</c:v>
                </c:pt>
                <c:pt idx="3587">
                  <c:v>3.8361695999999967</c:v>
                </c:pt>
                <c:pt idx="3588">
                  <c:v>3.8361695999999967</c:v>
                </c:pt>
                <c:pt idx="3589">
                  <c:v>3.8353309500000003</c:v>
                </c:pt>
                <c:pt idx="3590">
                  <c:v>3.8328176999999721</c:v>
                </c:pt>
                <c:pt idx="3591">
                  <c:v>3.8336545999999987</c:v>
                </c:pt>
                <c:pt idx="3592">
                  <c:v>3.8361695999999967</c:v>
                </c:pt>
                <c:pt idx="3593">
                  <c:v>3.8319787999999977</c:v>
                </c:pt>
                <c:pt idx="3594">
                  <c:v>3.8311422999999967</c:v>
                </c:pt>
                <c:pt idx="3595">
                  <c:v>3.8370077500000002</c:v>
                </c:pt>
                <c:pt idx="3596">
                  <c:v>3.83533145</c:v>
                </c:pt>
                <c:pt idx="3597">
                  <c:v>3.8328169499999967</c:v>
                </c:pt>
                <c:pt idx="3598">
                  <c:v>3.8319799999999762</c:v>
                </c:pt>
                <c:pt idx="3599">
                  <c:v>3.8361695999999967</c:v>
                </c:pt>
                <c:pt idx="3600">
                  <c:v>3.8319799999999762</c:v>
                </c:pt>
                <c:pt idx="3601">
                  <c:v>3.8370068999999987</c:v>
                </c:pt>
                <c:pt idx="3602">
                  <c:v>3.8328181499999716</c:v>
                </c:pt>
                <c:pt idx="3603">
                  <c:v>3.8311413499999998</c:v>
                </c:pt>
                <c:pt idx="3604">
                  <c:v>3.8336562999999977</c:v>
                </c:pt>
                <c:pt idx="3605">
                  <c:v>3.8311413499999998</c:v>
                </c:pt>
                <c:pt idx="3606">
                  <c:v>3.8294654999999675</c:v>
                </c:pt>
                <c:pt idx="3607">
                  <c:v>3.8311413499999998</c:v>
                </c:pt>
                <c:pt idx="3608">
                  <c:v>3.8328169499999967</c:v>
                </c:pt>
                <c:pt idx="3609">
                  <c:v>3.8344932999999997</c:v>
                </c:pt>
                <c:pt idx="3610">
                  <c:v>3.8328176999999721</c:v>
                </c:pt>
                <c:pt idx="3611">
                  <c:v>3.8328176999999721</c:v>
                </c:pt>
                <c:pt idx="3612">
                  <c:v>3.8286277999999996</c:v>
                </c:pt>
                <c:pt idx="3613">
                  <c:v>3.8378445999999977</c:v>
                </c:pt>
                <c:pt idx="3614">
                  <c:v>3.8386840999999987</c:v>
                </c:pt>
                <c:pt idx="3615">
                  <c:v>3.8319799999999762</c:v>
                </c:pt>
                <c:pt idx="3616">
                  <c:v>3.8336545999999987</c:v>
                </c:pt>
                <c:pt idx="3617">
                  <c:v>3.8378450499999968</c:v>
                </c:pt>
                <c:pt idx="3618">
                  <c:v>3.8328169499999967</c:v>
                </c:pt>
                <c:pt idx="3619">
                  <c:v>3.8336558499999978</c:v>
                </c:pt>
                <c:pt idx="3620">
                  <c:v>3.8303036500000003</c:v>
                </c:pt>
                <c:pt idx="3621">
                  <c:v>3.8344932999999997</c:v>
                </c:pt>
                <c:pt idx="3622">
                  <c:v>3.8370072500000001</c:v>
                </c:pt>
                <c:pt idx="3623">
                  <c:v>3.8311413499999998</c:v>
                </c:pt>
                <c:pt idx="3624">
                  <c:v>3.8336542499999999</c:v>
                </c:pt>
                <c:pt idx="3625">
                  <c:v>3.8361695999999967</c:v>
                </c:pt>
                <c:pt idx="3626">
                  <c:v>3.8328169499999967</c:v>
                </c:pt>
                <c:pt idx="3627">
                  <c:v>3.8361690999999967</c:v>
                </c:pt>
                <c:pt idx="3628">
                  <c:v>3.8361687499999997</c:v>
                </c:pt>
                <c:pt idx="3629">
                  <c:v>3.8344940000000003</c:v>
                </c:pt>
                <c:pt idx="3630">
                  <c:v>3.8361695999999967</c:v>
                </c:pt>
                <c:pt idx="3631">
                  <c:v>3.8303036500000003</c:v>
                </c:pt>
                <c:pt idx="3632">
                  <c:v>3.8403595500000001</c:v>
                </c:pt>
                <c:pt idx="3633">
                  <c:v>3.8328164499999748</c:v>
                </c:pt>
                <c:pt idx="3634">
                  <c:v>3.8378441499999987</c:v>
                </c:pt>
                <c:pt idx="3635">
                  <c:v>3.8311413499999998</c:v>
                </c:pt>
                <c:pt idx="3636">
                  <c:v>3.8353309500000003</c:v>
                </c:pt>
                <c:pt idx="3637">
                  <c:v>3.8277890500000002</c:v>
                </c:pt>
                <c:pt idx="3638">
                  <c:v>3.83533145</c:v>
                </c:pt>
                <c:pt idx="3639">
                  <c:v>3.8319799999999762</c:v>
                </c:pt>
                <c:pt idx="3640">
                  <c:v>3.83533145</c:v>
                </c:pt>
                <c:pt idx="3641">
                  <c:v>3.8303036500000003</c:v>
                </c:pt>
                <c:pt idx="3642">
                  <c:v>3.8344923999999967</c:v>
                </c:pt>
                <c:pt idx="3643">
                  <c:v>3.8386831999999766</c:v>
                </c:pt>
                <c:pt idx="3644">
                  <c:v>3.8303031999999977</c:v>
                </c:pt>
                <c:pt idx="3645">
                  <c:v>3.8319782999999967</c:v>
                </c:pt>
                <c:pt idx="3646">
                  <c:v>3.8303036500000003</c:v>
                </c:pt>
                <c:pt idx="3647">
                  <c:v>3.8311406499999987</c:v>
                </c:pt>
                <c:pt idx="3648">
                  <c:v>3.8294654999999675</c:v>
                </c:pt>
                <c:pt idx="3649">
                  <c:v>3.8294659499999977</c:v>
                </c:pt>
                <c:pt idx="3650">
                  <c:v>3.8336558499999978</c:v>
                </c:pt>
                <c:pt idx="3651">
                  <c:v>3.8303023499999997</c:v>
                </c:pt>
                <c:pt idx="3652">
                  <c:v>3.8344932999999997</c:v>
                </c:pt>
                <c:pt idx="3653">
                  <c:v>3.8344932999999997</c:v>
                </c:pt>
                <c:pt idx="3654">
                  <c:v>3.8328169499999967</c:v>
                </c:pt>
                <c:pt idx="3655">
                  <c:v>3.8319787999999977</c:v>
                </c:pt>
                <c:pt idx="3656">
                  <c:v>3.8336558499999978</c:v>
                </c:pt>
                <c:pt idx="3657">
                  <c:v>3.8328164499999748</c:v>
                </c:pt>
                <c:pt idx="3658">
                  <c:v>3.8361687499999997</c:v>
                </c:pt>
                <c:pt idx="3659">
                  <c:v>3.8303031999999977</c:v>
                </c:pt>
                <c:pt idx="3660">
                  <c:v>3.8353321499999997</c:v>
                </c:pt>
                <c:pt idx="3661">
                  <c:v>3.8294654999999675</c:v>
                </c:pt>
                <c:pt idx="3662">
                  <c:v>3.8328181499999716</c:v>
                </c:pt>
                <c:pt idx="3663">
                  <c:v>3.8336545999999987</c:v>
                </c:pt>
                <c:pt idx="3664">
                  <c:v>3.8344932999999997</c:v>
                </c:pt>
                <c:pt idx="3665">
                  <c:v>3.8303045</c:v>
                </c:pt>
                <c:pt idx="3666">
                  <c:v>3.8336558499999978</c:v>
                </c:pt>
                <c:pt idx="3667">
                  <c:v>3.8328185999999667</c:v>
                </c:pt>
                <c:pt idx="3668">
                  <c:v>3.8378453999999667</c:v>
                </c:pt>
                <c:pt idx="3669">
                  <c:v>3.8328164499999748</c:v>
                </c:pt>
                <c:pt idx="3670">
                  <c:v>3.8386831999999766</c:v>
                </c:pt>
                <c:pt idx="3671">
                  <c:v>3.8336558499999978</c:v>
                </c:pt>
                <c:pt idx="3672">
                  <c:v>3.8361690999999967</c:v>
                </c:pt>
                <c:pt idx="3673">
                  <c:v>3.8319799999999762</c:v>
                </c:pt>
                <c:pt idx="3674">
                  <c:v>3.8386840999999987</c:v>
                </c:pt>
                <c:pt idx="3675">
                  <c:v>3.8370077500000002</c:v>
                </c:pt>
                <c:pt idx="3676">
                  <c:v>3.8336558499999978</c:v>
                </c:pt>
                <c:pt idx="3677">
                  <c:v>3.8378453999999667</c:v>
                </c:pt>
                <c:pt idx="3678">
                  <c:v>3.8303031999999977</c:v>
                </c:pt>
                <c:pt idx="3679">
                  <c:v>3.8395208999999997</c:v>
                </c:pt>
                <c:pt idx="3680">
                  <c:v>3.83533145</c:v>
                </c:pt>
                <c:pt idx="3681">
                  <c:v>3.8328181499999716</c:v>
                </c:pt>
                <c:pt idx="3682">
                  <c:v>3.8361687499999997</c:v>
                </c:pt>
                <c:pt idx="3683">
                  <c:v>3.8370068999999987</c:v>
                </c:pt>
                <c:pt idx="3684">
                  <c:v>3.8336567499999998</c:v>
                </c:pt>
                <c:pt idx="3685">
                  <c:v>3.8311413499999998</c:v>
                </c:pt>
                <c:pt idx="3686">
                  <c:v>3.8336545999999987</c:v>
                </c:pt>
                <c:pt idx="3687">
                  <c:v>3.8344940000000003</c:v>
                </c:pt>
                <c:pt idx="3688">
                  <c:v>3.8311413499999998</c:v>
                </c:pt>
                <c:pt idx="3689">
                  <c:v>3.8328169499999967</c:v>
                </c:pt>
                <c:pt idx="3690">
                  <c:v>3.8294654999999675</c:v>
                </c:pt>
                <c:pt idx="3691">
                  <c:v>3.8353309500000003</c:v>
                </c:pt>
                <c:pt idx="3692">
                  <c:v>3.8319799999999762</c:v>
                </c:pt>
                <c:pt idx="3693">
                  <c:v>3.8361695999999967</c:v>
                </c:pt>
                <c:pt idx="3694">
                  <c:v>3.83533145</c:v>
                </c:pt>
                <c:pt idx="3695">
                  <c:v>3.8353309500000003</c:v>
                </c:pt>
                <c:pt idx="3696">
                  <c:v>3.8328185999999667</c:v>
                </c:pt>
                <c:pt idx="3697">
                  <c:v>3.8319782999999967</c:v>
                </c:pt>
                <c:pt idx="3698">
                  <c:v>3.8361695999999967</c:v>
                </c:pt>
                <c:pt idx="3699">
                  <c:v>3.8294654999999675</c:v>
                </c:pt>
                <c:pt idx="3700">
                  <c:v>3.8344940000000003</c:v>
                </c:pt>
                <c:pt idx="3701">
                  <c:v>3.8344932999999997</c:v>
                </c:pt>
                <c:pt idx="3702">
                  <c:v>3.8328176999999721</c:v>
                </c:pt>
                <c:pt idx="3703">
                  <c:v>3.8328169499999967</c:v>
                </c:pt>
                <c:pt idx="3704">
                  <c:v>3.8286273500000001</c:v>
                </c:pt>
                <c:pt idx="3705">
                  <c:v>3.8311413499999998</c:v>
                </c:pt>
                <c:pt idx="3706">
                  <c:v>3.8303036500000003</c:v>
                </c:pt>
                <c:pt idx="3707">
                  <c:v>3.8319787999999977</c:v>
                </c:pt>
                <c:pt idx="3708">
                  <c:v>3.8328169499999967</c:v>
                </c:pt>
                <c:pt idx="3709">
                  <c:v>3.8336545999999987</c:v>
                </c:pt>
                <c:pt idx="3710">
                  <c:v>3.8361690999999967</c:v>
                </c:pt>
                <c:pt idx="3711">
                  <c:v>3.8370077500000002</c:v>
                </c:pt>
                <c:pt idx="3712">
                  <c:v>3.8328169499999967</c:v>
                </c:pt>
                <c:pt idx="3713">
                  <c:v>3.8319799999999762</c:v>
                </c:pt>
                <c:pt idx="3714">
                  <c:v>3.8328169499999967</c:v>
                </c:pt>
                <c:pt idx="3715">
                  <c:v>3.8361695999999967</c:v>
                </c:pt>
                <c:pt idx="3716">
                  <c:v>3.8344940000000003</c:v>
                </c:pt>
                <c:pt idx="3717">
                  <c:v>3.8303031999999977</c:v>
                </c:pt>
                <c:pt idx="3718">
                  <c:v>3.8344932999999997</c:v>
                </c:pt>
                <c:pt idx="3719">
                  <c:v>3.8319799999999762</c:v>
                </c:pt>
                <c:pt idx="3720">
                  <c:v>3.8336558499999978</c:v>
                </c:pt>
                <c:pt idx="3721">
                  <c:v>3.8336558499999978</c:v>
                </c:pt>
                <c:pt idx="3722">
                  <c:v>3.8303036500000003</c:v>
                </c:pt>
                <c:pt idx="3723">
                  <c:v>3.8361690999999967</c:v>
                </c:pt>
                <c:pt idx="3724">
                  <c:v>3.8370068999999987</c:v>
                </c:pt>
                <c:pt idx="3725">
                  <c:v>3.8311413499999998</c:v>
                </c:pt>
                <c:pt idx="3726">
                  <c:v>3.8311413499999998</c:v>
                </c:pt>
                <c:pt idx="3727">
                  <c:v>3.8336562999999977</c:v>
                </c:pt>
                <c:pt idx="3728">
                  <c:v>3.8336562999999977</c:v>
                </c:pt>
                <c:pt idx="3729">
                  <c:v>3.8344940000000003</c:v>
                </c:pt>
                <c:pt idx="3730">
                  <c:v>3.8328181499999716</c:v>
                </c:pt>
                <c:pt idx="3731">
                  <c:v>3.8311413499999998</c:v>
                </c:pt>
                <c:pt idx="3732">
                  <c:v>3.8328176999999721</c:v>
                </c:pt>
                <c:pt idx="3733">
                  <c:v>3.8328176999999721</c:v>
                </c:pt>
                <c:pt idx="3734">
                  <c:v>3.83533145</c:v>
                </c:pt>
                <c:pt idx="3735">
                  <c:v>3.8311413499999998</c:v>
                </c:pt>
                <c:pt idx="3736">
                  <c:v>3.8336558499999978</c:v>
                </c:pt>
                <c:pt idx="3737">
                  <c:v>3.8336545999999987</c:v>
                </c:pt>
                <c:pt idx="3738">
                  <c:v>3.8336558499999978</c:v>
                </c:pt>
                <c:pt idx="3739">
                  <c:v>3.8303031999999977</c:v>
                </c:pt>
                <c:pt idx="3740">
                  <c:v>3.8344940000000003</c:v>
                </c:pt>
                <c:pt idx="3741">
                  <c:v>3.8294654999999675</c:v>
                </c:pt>
                <c:pt idx="3742">
                  <c:v>3.8370077500000002</c:v>
                </c:pt>
                <c:pt idx="3743">
                  <c:v>3.8277899999999998</c:v>
                </c:pt>
                <c:pt idx="3744">
                  <c:v>3.8311413499999998</c:v>
                </c:pt>
                <c:pt idx="3745">
                  <c:v>3.8328169499999967</c:v>
                </c:pt>
                <c:pt idx="3746">
                  <c:v>3.8344944499999998</c:v>
                </c:pt>
                <c:pt idx="3747">
                  <c:v>3.8328181499999716</c:v>
                </c:pt>
                <c:pt idx="3748">
                  <c:v>3.8311413499999998</c:v>
                </c:pt>
                <c:pt idx="3749">
                  <c:v>3.8294654999999675</c:v>
                </c:pt>
                <c:pt idx="3750">
                  <c:v>3.8328181499999716</c:v>
                </c:pt>
                <c:pt idx="3751">
                  <c:v>3.8303036500000003</c:v>
                </c:pt>
                <c:pt idx="3752">
                  <c:v>3.8303031999999977</c:v>
                </c:pt>
                <c:pt idx="3753">
                  <c:v>3.8328181499999716</c:v>
                </c:pt>
                <c:pt idx="3754">
                  <c:v>3.8311413499999998</c:v>
                </c:pt>
                <c:pt idx="3755">
                  <c:v>3.8336545999999987</c:v>
                </c:pt>
                <c:pt idx="3756">
                  <c:v>3.8311413499999998</c:v>
                </c:pt>
                <c:pt idx="3757">
                  <c:v>3.8311413499999998</c:v>
                </c:pt>
                <c:pt idx="3758">
                  <c:v>3.8319787999999977</c:v>
                </c:pt>
                <c:pt idx="3759">
                  <c:v>3.8336545999999987</c:v>
                </c:pt>
                <c:pt idx="3760">
                  <c:v>3.8286277999999996</c:v>
                </c:pt>
                <c:pt idx="3761">
                  <c:v>3.8328169499999967</c:v>
                </c:pt>
                <c:pt idx="3762">
                  <c:v>3.8344932999999997</c:v>
                </c:pt>
                <c:pt idx="3763">
                  <c:v>3.8303036500000003</c:v>
                </c:pt>
                <c:pt idx="3764">
                  <c:v>3.8277896500000002</c:v>
                </c:pt>
                <c:pt idx="3765">
                  <c:v>3.8361677999999997</c:v>
                </c:pt>
                <c:pt idx="3766">
                  <c:v>3.8328185999999667</c:v>
                </c:pt>
                <c:pt idx="3767">
                  <c:v>3.8344932999999997</c:v>
                </c:pt>
                <c:pt idx="3768">
                  <c:v>3.8328181499999716</c:v>
                </c:pt>
                <c:pt idx="3769">
                  <c:v>3.8361690999999967</c:v>
                </c:pt>
                <c:pt idx="3770">
                  <c:v>3.8328176999999721</c:v>
                </c:pt>
                <c:pt idx="3771">
                  <c:v>3.8361695999999967</c:v>
                </c:pt>
                <c:pt idx="3772">
                  <c:v>3.8344932999999997</c:v>
                </c:pt>
                <c:pt idx="3773">
                  <c:v>3.8361695999999967</c:v>
                </c:pt>
                <c:pt idx="3774">
                  <c:v>3.8344932999999997</c:v>
                </c:pt>
                <c:pt idx="3775">
                  <c:v>3.8378445999999977</c:v>
                </c:pt>
                <c:pt idx="3776">
                  <c:v>3.8303036500000003</c:v>
                </c:pt>
                <c:pt idx="3777">
                  <c:v>3.8328169499999967</c:v>
                </c:pt>
                <c:pt idx="3778">
                  <c:v>3.8286281499999997</c:v>
                </c:pt>
                <c:pt idx="3779">
                  <c:v>3.8344940000000003</c:v>
                </c:pt>
                <c:pt idx="3780">
                  <c:v>3.8311413499999998</c:v>
                </c:pt>
                <c:pt idx="3781">
                  <c:v>3.8328176999999721</c:v>
                </c:pt>
                <c:pt idx="3782">
                  <c:v>3.8336537999999987</c:v>
                </c:pt>
                <c:pt idx="3783">
                  <c:v>3.8344932999999997</c:v>
                </c:pt>
                <c:pt idx="3784">
                  <c:v>3.83533145</c:v>
                </c:pt>
                <c:pt idx="3785">
                  <c:v>3.8361690999999967</c:v>
                </c:pt>
                <c:pt idx="3786">
                  <c:v>3.83533145</c:v>
                </c:pt>
                <c:pt idx="3787">
                  <c:v>3.8294659499999977</c:v>
                </c:pt>
                <c:pt idx="3788">
                  <c:v>3.8277899999999998</c:v>
                </c:pt>
                <c:pt idx="3789">
                  <c:v>3.8344940000000003</c:v>
                </c:pt>
                <c:pt idx="3790">
                  <c:v>3.8277890500000002</c:v>
                </c:pt>
                <c:pt idx="3791">
                  <c:v>3.8378445999999977</c:v>
                </c:pt>
                <c:pt idx="3792">
                  <c:v>3.8294659499999977</c:v>
                </c:pt>
                <c:pt idx="3793">
                  <c:v>3.8311413499999998</c:v>
                </c:pt>
                <c:pt idx="3794">
                  <c:v>3.83533145</c:v>
                </c:pt>
                <c:pt idx="3795">
                  <c:v>3.8328169499999967</c:v>
                </c:pt>
                <c:pt idx="3796">
                  <c:v>3.8319799999999762</c:v>
                </c:pt>
                <c:pt idx="3797">
                  <c:v>3.8277903500000012</c:v>
                </c:pt>
                <c:pt idx="3798">
                  <c:v>3.8319804499999988</c:v>
                </c:pt>
                <c:pt idx="3799">
                  <c:v>3.8336562999999977</c:v>
                </c:pt>
                <c:pt idx="3800">
                  <c:v>3.8328169499999967</c:v>
                </c:pt>
                <c:pt idx="3801">
                  <c:v>3.8319799999999762</c:v>
                </c:pt>
                <c:pt idx="3802">
                  <c:v>3.8294659499999977</c:v>
                </c:pt>
                <c:pt idx="3803">
                  <c:v>3.8344940000000003</c:v>
                </c:pt>
                <c:pt idx="3804">
                  <c:v>3.8286281499999997</c:v>
                </c:pt>
                <c:pt idx="3805">
                  <c:v>3.8344940000000003</c:v>
                </c:pt>
                <c:pt idx="3806">
                  <c:v>3.83533145</c:v>
                </c:pt>
                <c:pt idx="3807">
                  <c:v>3.8328169499999967</c:v>
                </c:pt>
                <c:pt idx="3808">
                  <c:v>3.8277896500000002</c:v>
                </c:pt>
                <c:pt idx="3809">
                  <c:v>3.8336558499999978</c:v>
                </c:pt>
                <c:pt idx="3810">
                  <c:v>3.8344932999999997</c:v>
                </c:pt>
                <c:pt idx="3811">
                  <c:v>3.8277903500000012</c:v>
                </c:pt>
                <c:pt idx="3812">
                  <c:v>3.8328181499999716</c:v>
                </c:pt>
                <c:pt idx="3813">
                  <c:v>3.8328169499999967</c:v>
                </c:pt>
                <c:pt idx="3814">
                  <c:v>3.8336558499999978</c:v>
                </c:pt>
                <c:pt idx="3815">
                  <c:v>3.8328181499999716</c:v>
                </c:pt>
                <c:pt idx="3816">
                  <c:v>3.8378453999999667</c:v>
                </c:pt>
                <c:pt idx="3817">
                  <c:v>3.8319782999999967</c:v>
                </c:pt>
                <c:pt idx="3818">
                  <c:v>3.8336558499999978</c:v>
                </c:pt>
                <c:pt idx="3819">
                  <c:v>3.8319787999999977</c:v>
                </c:pt>
                <c:pt idx="3820">
                  <c:v>3.8386831999999766</c:v>
                </c:pt>
                <c:pt idx="3821">
                  <c:v>3.8370077500000002</c:v>
                </c:pt>
                <c:pt idx="3822">
                  <c:v>3.8311422999999967</c:v>
                </c:pt>
                <c:pt idx="3823">
                  <c:v>3.8328169499999967</c:v>
                </c:pt>
                <c:pt idx="3824">
                  <c:v>3.8344923999999967</c:v>
                </c:pt>
                <c:pt idx="3825">
                  <c:v>3.83533145</c:v>
                </c:pt>
                <c:pt idx="3826">
                  <c:v>3.8328169499999967</c:v>
                </c:pt>
                <c:pt idx="3827">
                  <c:v>3.8370068999999987</c:v>
                </c:pt>
                <c:pt idx="3828">
                  <c:v>3.8328181499999716</c:v>
                </c:pt>
                <c:pt idx="3829">
                  <c:v>3.8361690999999967</c:v>
                </c:pt>
                <c:pt idx="3830">
                  <c:v>3.83533145</c:v>
                </c:pt>
                <c:pt idx="3831">
                  <c:v>3.8328169499999967</c:v>
                </c:pt>
                <c:pt idx="3832">
                  <c:v>3.8328181499999716</c:v>
                </c:pt>
                <c:pt idx="3833">
                  <c:v>3.8361695999999967</c:v>
                </c:pt>
                <c:pt idx="3834">
                  <c:v>3.8311426499999977</c:v>
                </c:pt>
                <c:pt idx="3835">
                  <c:v>3.8311426499999977</c:v>
                </c:pt>
                <c:pt idx="3836">
                  <c:v>3.8319799999999762</c:v>
                </c:pt>
                <c:pt idx="3837">
                  <c:v>3.8303031999999977</c:v>
                </c:pt>
                <c:pt idx="3838">
                  <c:v>3.8294654999999675</c:v>
                </c:pt>
                <c:pt idx="3839">
                  <c:v>3.8311422999999967</c:v>
                </c:pt>
                <c:pt idx="3840">
                  <c:v>3.8370077500000002</c:v>
                </c:pt>
                <c:pt idx="3841">
                  <c:v>3.83533145</c:v>
                </c:pt>
                <c:pt idx="3842">
                  <c:v>3.8303036500000003</c:v>
                </c:pt>
                <c:pt idx="3843">
                  <c:v>3.8303036500000003</c:v>
                </c:pt>
                <c:pt idx="3844">
                  <c:v>3.8311413499999998</c:v>
                </c:pt>
                <c:pt idx="3845">
                  <c:v>3.8319799999999762</c:v>
                </c:pt>
                <c:pt idx="3846">
                  <c:v>3.8294650499999987</c:v>
                </c:pt>
                <c:pt idx="3847">
                  <c:v>3.8311413499999998</c:v>
                </c:pt>
                <c:pt idx="3848">
                  <c:v>3.8269510499999999</c:v>
                </c:pt>
                <c:pt idx="3849">
                  <c:v>3.8344932999999997</c:v>
                </c:pt>
                <c:pt idx="3850">
                  <c:v>3.8286277999999996</c:v>
                </c:pt>
                <c:pt idx="3851">
                  <c:v>3.8277899999999998</c:v>
                </c:pt>
                <c:pt idx="3852">
                  <c:v>3.8328176999999721</c:v>
                </c:pt>
                <c:pt idx="3853">
                  <c:v>3.8261145000000001</c:v>
                </c:pt>
                <c:pt idx="3854">
                  <c:v>3.8344932999999997</c:v>
                </c:pt>
                <c:pt idx="3855">
                  <c:v>3.8344932999999997</c:v>
                </c:pt>
                <c:pt idx="3856">
                  <c:v>3.8328176999999721</c:v>
                </c:pt>
                <c:pt idx="3857">
                  <c:v>3.8286277999999996</c:v>
                </c:pt>
                <c:pt idx="3858">
                  <c:v>3.8311413499999998</c:v>
                </c:pt>
                <c:pt idx="3859">
                  <c:v>3.8361695999999967</c:v>
                </c:pt>
                <c:pt idx="3860">
                  <c:v>3.8286281499999997</c:v>
                </c:pt>
                <c:pt idx="3861">
                  <c:v>3.8319799999999762</c:v>
                </c:pt>
                <c:pt idx="3862">
                  <c:v>3.8311413499999998</c:v>
                </c:pt>
                <c:pt idx="3863">
                  <c:v>3.8328181499999716</c:v>
                </c:pt>
                <c:pt idx="3864">
                  <c:v>3.8303031999999977</c:v>
                </c:pt>
                <c:pt idx="3865">
                  <c:v>3.8303036500000003</c:v>
                </c:pt>
                <c:pt idx="3866">
                  <c:v>3.8328181499999716</c:v>
                </c:pt>
                <c:pt idx="3867">
                  <c:v>3.8328181499999716</c:v>
                </c:pt>
                <c:pt idx="3868">
                  <c:v>3.8311422999999967</c:v>
                </c:pt>
                <c:pt idx="3869">
                  <c:v>3.83533145</c:v>
                </c:pt>
                <c:pt idx="3870">
                  <c:v>3.8269513499999999</c:v>
                </c:pt>
                <c:pt idx="3871">
                  <c:v>3.8336558499999978</c:v>
                </c:pt>
                <c:pt idx="3872">
                  <c:v>3.8328164499999748</c:v>
                </c:pt>
                <c:pt idx="3873">
                  <c:v>3.8311413499999998</c:v>
                </c:pt>
                <c:pt idx="3874">
                  <c:v>3.8328169499999967</c:v>
                </c:pt>
                <c:pt idx="3875">
                  <c:v>3.8361690999999967</c:v>
                </c:pt>
                <c:pt idx="3876">
                  <c:v>3.8361690999999967</c:v>
                </c:pt>
                <c:pt idx="3877">
                  <c:v>3.8319787999999977</c:v>
                </c:pt>
                <c:pt idx="3878">
                  <c:v>3.8328169499999967</c:v>
                </c:pt>
                <c:pt idx="3879">
                  <c:v>3.8328181499999716</c:v>
                </c:pt>
                <c:pt idx="3880">
                  <c:v>3.8361690999999967</c:v>
                </c:pt>
                <c:pt idx="3881">
                  <c:v>3.8336562999999977</c:v>
                </c:pt>
                <c:pt idx="3882">
                  <c:v>3.8344932999999997</c:v>
                </c:pt>
                <c:pt idx="3883">
                  <c:v>3.8353309500000003</c:v>
                </c:pt>
                <c:pt idx="3884">
                  <c:v>3.8319799999999762</c:v>
                </c:pt>
                <c:pt idx="3885">
                  <c:v>3.8319799999999762</c:v>
                </c:pt>
                <c:pt idx="3886">
                  <c:v>3.8311413499999998</c:v>
                </c:pt>
                <c:pt idx="3887">
                  <c:v>3.83533145</c:v>
                </c:pt>
                <c:pt idx="3888">
                  <c:v>3.8370068999999987</c:v>
                </c:pt>
                <c:pt idx="3889">
                  <c:v>3.8294654999999675</c:v>
                </c:pt>
                <c:pt idx="3890">
                  <c:v>3.8336558499999978</c:v>
                </c:pt>
                <c:pt idx="3891">
                  <c:v>3.8319787999999977</c:v>
                </c:pt>
                <c:pt idx="3892">
                  <c:v>3.8294650499999987</c:v>
                </c:pt>
                <c:pt idx="3893">
                  <c:v>3.8361695999999967</c:v>
                </c:pt>
                <c:pt idx="3894">
                  <c:v>3.8294654999999675</c:v>
                </c:pt>
                <c:pt idx="3895">
                  <c:v>3.83533145</c:v>
                </c:pt>
                <c:pt idx="3896">
                  <c:v>3.83533145</c:v>
                </c:pt>
                <c:pt idx="3897">
                  <c:v>3.8303031999999977</c:v>
                </c:pt>
                <c:pt idx="3898">
                  <c:v>3.8311406499999987</c:v>
                </c:pt>
                <c:pt idx="3899">
                  <c:v>3.8277887500000012</c:v>
                </c:pt>
                <c:pt idx="3900">
                  <c:v>3.8336558499999978</c:v>
                </c:pt>
                <c:pt idx="3901">
                  <c:v>3.8328169499999967</c:v>
                </c:pt>
                <c:pt idx="3902">
                  <c:v>3.8303045</c:v>
                </c:pt>
                <c:pt idx="3903">
                  <c:v>3.8319799999999762</c:v>
                </c:pt>
                <c:pt idx="3904">
                  <c:v>3.8277890500000002</c:v>
                </c:pt>
                <c:pt idx="3905">
                  <c:v>3.8252763499999998</c:v>
                </c:pt>
                <c:pt idx="3906">
                  <c:v>3.8328181499999716</c:v>
                </c:pt>
                <c:pt idx="3907">
                  <c:v>3.8286281499999997</c:v>
                </c:pt>
                <c:pt idx="3908">
                  <c:v>3.83533145</c:v>
                </c:pt>
                <c:pt idx="3909">
                  <c:v>3.8294654999999675</c:v>
                </c:pt>
                <c:pt idx="3910">
                  <c:v>3.8370068999999987</c:v>
                </c:pt>
                <c:pt idx="3911">
                  <c:v>3.8336558499999978</c:v>
                </c:pt>
                <c:pt idx="3912">
                  <c:v>3.8286273500000001</c:v>
                </c:pt>
                <c:pt idx="3913">
                  <c:v>3.8319799999999762</c:v>
                </c:pt>
                <c:pt idx="3914">
                  <c:v>3.8344940000000003</c:v>
                </c:pt>
                <c:pt idx="3915">
                  <c:v>3.8303036500000003</c:v>
                </c:pt>
                <c:pt idx="3916">
                  <c:v>3.8277899999999998</c:v>
                </c:pt>
                <c:pt idx="3917">
                  <c:v>3.8361695999999967</c:v>
                </c:pt>
                <c:pt idx="3918">
                  <c:v>3.8328181499999716</c:v>
                </c:pt>
                <c:pt idx="3919">
                  <c:v>3.8353309500000003</c:v>
                </c:pt>
                <c:pt idx="3920">
                  <c:v>3.8311426499999977</c:v>
                </c:pt>
                <c:pt idx="3921">
                  <c:v>3.8319799999999762</c:v>
                </c:pt>
                <c:pt idx="3922">
                  <c:v>3.8294654999999675</c:v>
                </c:pt>
                <c:pt idx="3923">
                  <c:v>3.8319799999999762</c:v>
                </c:pt>
                <c:pt idx="3924">
                  <c:v>3.8336562999999977</c:v>
                </c:pt>
                <c:pt idx="3925">
                  <c:v>3.8328176999999721</c:v>
                </c:pt>
                <c:pt idx="3926">
                  <c:v>3.8303031999999977</c:v>
                </c:pt>
                <c:pt idx="3927">
                  <c:v>3.8303045</c:v>
                </c:pt>
                <c:pt idx="3928">
                  <c:v>3.8311413499999998</c:v>
                </c:pt>
                <c:pt idx="3929">
                  <c:v>3.8344932999999997</c:v>
                </c:pt>
                <c:pt idx="3930">
                  <c:v>3.8336558499999978</c:v>
                </c:pt>
                <c:pt idx="3931">
                  <c:v>3.83533145</c:v>
                </c:pt>
                <c:pt idx="3932">
                  <c:v>3.8294654999999675</c:v>
                </c:pt>
                <c:pt idx="3933">
                  <c:v>3.8319799999999762</c:v>
                </c:pt>
                <c:pt idx="3934">
                  <c:v>3.8294650499999987</c:v>
                </c:pt>
                <c:pt idx="3935">
                  <c:v>3.8328176999999721</c:v>
                </c:pt>
                <c:pt idx="3936">
                  <c:v>3.8311413499999998</c:v>
                </c:pt>
                <c:pt idx="3937">
                  <c:v>3.83533145</c:v>
                </c:pt>
                <c:pt idx="3938">
                  <c:v>3.8319804499999988</c:v>
                </c:pt>
                <c:pt idx="3939">
                  <c:v>3.8277890500000002</c:v>
                </c:pt>
                <c:pt idx="3940">
                  <c:v>3.8277890500000002</c:v>
                </c:pt>
                <c:pt idx="3941">
                  <c:v>3.83533145</c:v>
                </c:pt>
                <c:pt idx="3942">
                  <c:v>3.8328176999999721</c:v>
                </c:pt>
                <c:pt idx="3943">
                  <c:v>3.8311422999999967</c:v>
                </c:pt>
                <c:pt idx="3944">
                  <c:v>3.8336562999999977</c:v>
                </c:pt>
                <c:pt idx="3945">
                  <c:v>3.8303031999999977</c:v>
                </c:pt>
                <c:pt idx="3946">
                  <c:v>3.8319799999999762</c:v>
                </c:pt>
                <c:pt idx="3947">
                  <c:v>3.8303031999999977</c:v>
                </c:pt>
                <c:pt idx="3948">
                  <c:v>3.8303036500000003</c:v>
                </c:pt>
                <c:pt idx="3949">
                  <c:v>3.8311422999999967</c:v>
                </c:pt>
                <c:pt idx="3950">
                  <c:v>3.8286277999999996</c:v>
                </c:pt>
                <c:pt idx="3951">
                  <c:v>3.8294654999999675</c:v>
                </c:pt>
                <c:pt idx="3952">
                  <c:v>3.8303036500000003</c:v>
                </c:pt>
                <c:pt idx="3953">
                  <c:v>3.8319787999999977</c:v>
                </c:pt>
                <c:pt idx="3954">
                  <c:v>3.8328169499999967</c:v>
                </c:pt>
                <c:pt idx="3955">
                  <c:v>3.8303031999999977</c:v>
                </c:pt>
                <c:pt idx="3956">
                  <c:v>3.8328176999999721</c:v>
                </c:pt>
                <c:pt idx="3957">
                  <c:v>3.8311426499999977</c:v>
                </c:pt>
                <c:pt idx="3958">
                  <c:v>3.8294654999999675</c:v>
                </c:pt>
                <c:pt idx="3959">
                  <c:v>3.8328176999999721</c:v>
                </c:pt>
                <c:pt idx="3960">
                  <c:v>3.8303031999999977</c:v>
                </c:pt>
                <c:pt idx="3961">
                  <c:v>3.8303036500000003</c:v>
                </c:pt>
                <c:pt idx="3962">
                  <c:v>3.8336558499999978</c:v>
                </c:pt>
                <c:pt idx="3963">
                  <c:v>3.8303031999999977</c:v>
                </c:pt>
                <c:pt idx="3964">
                  <c:v>3.83533145</c:v>
                </c:pt>
                <c:pt idx="3965">
                  <c:v>3.8328181499999716</c:v>
                </c:pt>
                <c:pt idx="3966">
                  <c:v>3.8336558499999978</c:v>
                </c:pt>
                <c:pt idx="3967">
                  <c:v>3.8328181499999716</c:v>
                </c:pt>
                <c:pt idx="3968">
                  <c:v>3.8311413499999998</c:v>
                </c:pt>
                <c:pt idx="3969">
                  <c:v>3.8328169499999967</c:v>
                </c:pt>
                <c:pt idx="3970">
                  <c:v>3.8353321499999997</c:v>
                </c:pt>
                <c:pt idx="3971">
                  <c:v>3.8319799999999762</c:v>
                </c:pt>
                <c:pt idx="3972">
                  <c:v>3.8319782999999967</c:v>
                </c:pt>
                <c:pt idx="3973">
                  <c:v>3.8311406499999987</c:v>
                </c:pt>
                <c:pt idx="3974">
                  <c:v>3.8344932999999997</c:v>
                </c:pt>
                <c:pt idx="3975">
                  <c:v>3.8277903500000012</c:v>
                </c:pt>
                <c:pt idx="3976">
                  <c:v>3.8344940000000003</c:v>
                </c:pt>
                <c:pt idx="3977">
                  <c:v>3.8353321499999997</c:v>
                </c:pt>
                <c:pt idx="3978">
                  <c:v>3.8361695999999967</c:v>
                </c:pt>
                <c:pt idx="3979">
                  <c:v>3.8303036500000003</c:v>
                </c:pt>
                <c:pt idx="3980">
                  <c:v>3.8328169499999967</c:v>
                </c:pt>
                <c:pt idx="3981">
                  <c:v>3.8286277999999996</c:v>
                </c:pt>
                <c:pt idx="3982">
                  <c:v>3.8269518499999999</c:v>
                </c:pt>
                <c:pt idx="3983">
                  <c:v>3.8361695999999967</c:v>
                </c:pt>
                <c:pt idx="3984">
                  <c:v>3.8336545999999987</c:v>
                </c:pt>
                <c:pt idx="3985">
                  <c:v>3.8370072500000001</c:v>
                </c:pt>
                <c:pt idx="3986">
                  <c:v>3.8344932999999997</c:v>
                </c:pt>
                <c:pt idx="3987">
                  <c:v>3.8328169499999967</c:v>
                </c:pt>
                <c:pt idx="3988">
                  <c:v>3.8328164499999748</c:v>
                </c:pt>
                <c:pt idx="3989">
                  <c:v>3.8336558499999978</c:v>
                </c:pt>
                <c:pt idx="3990">
                  <c:v>3.8361687499999997</c:v>
                </c:pt>
                <c:pt idx="3991">
                  <c:v>3.8344932999999997</c:v>
                </c:pt>
                <c:pt idx="3992">
                  <c:v>3.8336545999999987</c:v>
                </c:pt>
                <c:pt idx="3993">
                  <c:v>3.8328169499999967</c:v>
                </c:pt>
                <c:pt idx="3994">
                  <c:v>3.8370077500000002</c:v>
                </c:pt>
                <c:pt idx="3995">
                  <c:v>3.8311422999999967</c:v>
                </c:pt>
                <c:pt idx="3996">
                  <c:v>3.8361695999999967</c:v>
                </c:pt>
                <c:pt idx="3997">
                  <c:v>3.8303031999999977</c:v>
                </c:pt>
                <c:pt idx="3998">
                  <c:v>3.8361690999999967</c:v>
                </c:pt>
                <c:pt idx="3999">
                  <c:v>3.8319799999999762</c:v>
                </c:pt>
                <c:pt idx="4000">
                  <c:v>3.8294654999999675</c:v>
                </c:pt>
                <c:pt idx="4001">
                  <c:v>3.8286277999999996</c:v>
                </c:pt>
                <c:pt idx="4002">
                  <c:v>3.8319787999999977</c:v>
                </c:pt>
                <c:pt idx="4003">
                  <c:v>3.83533145</c:v>
                </c:pt>
                <c:pt idx="4004">
                  <c:v>3.8336558499999978</c:v>
                </c:pt>
                <c:pt idx="4005">
                  <c:v>3.8336545999999987</c:v>
                </c:pt>
                <c:pt idx="4006">
                  <c:v>3.8294654999999675</c:v>
                </c:pt>
                <c:pt idx="4007">
                  <c:v>3.8303031999999977</c:v>
                </c:pt>
                <c:pt idx="4008">
                  <c:v>3.8328169499999967</c:v>
                </c:pt>
                <c:pt idx="4009">
                  <c:v>3.8294654999999675</c:v>
                </c:pt>
                <c:pt idx="4010">
                  <c:v>3.83533145</c:v>
                </c:pt>
                <c:pt idx="4011">
                  <c:v>3.8328169499999967</c:v>
                </c:pt>
                <c:pt idx="4012">
                  <c:v>3.83533145</c:v>
                </c:pt>
                <c:pt idx="4013">
                  <c:v>3.8361690999999967</c:v>
                </c:pt>
                <c:pt idx="4014">
                  <c:v>3.8378450499999968</c:v>
                </c:pt>
                <c:pt idx="4015">
                  <c:v>3.8328176999999721</c:v>
                </c:pt>
                <c:pt idx="4016">
                  <c:v>3.8353309500000003</c:v>
                </c:pt>
                <c:pt idx="4017">
                  <c:v>3.83533145</c:v>
                </c:pt>
                <c:pt idx="4018">
                  <c:v>3.8361690999999967</c:v>
                </c:pt>
                <c:pt idx="4019">
                  <c:v>3.8361687499999997</c:v>
                </c:pt>
                <c:pt idx="4020">
                  <c:v>3.8361690999999967</c:v>
                </c:pt>
                <c:pt idx="4021">
                  <c:v>3.83533145</c:v>
                </c:pt>
                <c:pt idx="4022">
                  <c:v>3.8336558499999978</c:v>
                </c:pt>
                <c:pt idx="4023">
                  <c:v>3.8361690999999967</c:v>
                </c:pt>
                <c:pt idx="4024">
                  <c:v>3.8311413499999998</c:v>
                </c:pt>
                <c:pt idx="4025">
                  <c:v>3.8344923999999967</c:v>
                </c:pt>
                <c:pt idx="4026">
                  <c:v>3.8344932999999997</c:v>
                </c:pt>
                <c:pt idx="4027">
                  <c:v>3.8386840999999987</c:v>
                </c:pt>
                <c:pt idx="4028">
                  <c:v>3.8344932999999997</c:v>
                </c:pt>
                <c:pt idx="4029">
                  <c:v>3.8328169499999967</c:v>
                </c:pt>
                <c:pt idx="4030">
                  <c:v>3.8386831999999766</c:v>
                </c:pt>
                <c:pt idx="4031">
                  <c:v>3.8328169499999967</c:v>
                </c:pt>
                <c:pt idx="4032">
                  <c:v>3.8319804499999988</c:v>
                </c:pt>
                <c:pt idx="4033">
                  <c:v>3.8328181499999716</c:v>
                </c:pt>
                <c:pt idx="4034">
                  <c:v>3.8328169499999967</c:v>
                </c:pt>
                <c:pt idx="4035">
                  <c:v>3.8319804499999988</c:v>
                </c:pt>
                <c:pt idx="4036">
                  <c:v>3.83533145</c:v>
                </c:pt>
                <c:pt idx="4037">
                  <c:v>3.83533145</c:v>
                </c:pt>
                <c:pt idx="4038">
                  <c:v>3.83533145</c:v>
                </c:pt>
                <c:pt idx="4039">
                  <c:v>3.83533145</c:v>
                </c:pt>
                <c:pt idx="4040">
                  <c:v>3.8311413499999998</c:v>
                </c:pt>
                <c:pt idx="4041">
                  <c:v>3.8370077500000002</c:v>
                </c:pt>
                <c:pt idx="4042">
                  <c:v>3.8328189499999716</c:v>
                </c:pt>
                <c:pt idx="4043">
                  <c:v>3.8353321499999997</c:v>
                </c:pt>
                <c:pt idx="4044">
                  <c:v>3.8328176999999721</c:v>
                </c:pt>
                <c:pt idx="4045">
                  <c:v>3.8336558499999978</c:v>
                </c:pt>
                <c:pt idx="4046">
                  <c:v>3.8328185999999667</c:v>
                </c:pt>
                <c:pt idx="4047">
                  <c:v>3.8328169499999967</c:v>
                </c:pt>
                <c:pt idx="4048">
                  <c:v>3.8344944499999998</c:v>
                </c:pt>
                <c:pt idx="4049">
                  <c:v>3.8294654999999675</c:v>
                </c:pt>
                <c:pt idx="4050">
                  <c:v>3.8344932999999997</c:v>
                </c:pt>
                <c:pt idx="4051">
                  <c:v>3.8319787999999977</c:v>
                </c:pt>
                <c:pt idx="4052">
                  <c:v>3.8361695999999967</c:v>
                </c:pt>
                <c:pt idx="4053">
                  <c:v>3.8344932999999997</c:v>
                </c:pt>
                <c:pt idx="4054">
                  <c:v>3.8370068999999987</c:v>
                </c:pt>
                <c:pt idx="4055">
                  <c:v>3.8344919499999999</c:v>
                </c:pt>
                <c:pt idx="4056">
                  <c:v>3.8294650499999987</c:v>
                </c:pt>
                <c:pt idx="4057">
                  <c:v>3.83533145</c:v>
                </c:pt>
                <c:pt idx="4058">
                  <c:v>3.8370068999999987</c:v>
                </c:pt>
                <c:pt idx="4059">
                  <c:v>3.8344932999999997</c:v>
                </c:pt>
                <c:pt idx="4060">
                  <c:v>3.8336562999999977</c:v>
                </c:pt>
                <c:pt idx="4061">
                  <c:v>3.8336567499999998</c:v>
                </c:pt>
                <c:pt idx="4062">
                  <c:v>3.8370072500000001</c:v>
                </c:pt>
                <c:pt idx="4063">
                  <c:v>3.8319799999999762</c:v>
                </c:pt>
                <c:pt idx="4064">
                  <c:v>3.8344932999999997</c:v>
                </c:pt>
                <c:pt idx="4065">
                  <c:v>3.8319799999999762</c:v>
                </c:pt>
                <c:pt idx="4066">
                  <c:v>3.8294650499999987</c:v>
                </c:pt>
                <c:pt idx="4067">
                  <c:v>3.8319799999999762</c:v>
                </c:pt>
                <c:pt idx="4068">
                  <c:v>3.8386835999999978</c:v>
                </c:pt>
                <c:pt idx="4069">
                  <c:v>3.8344932999999997</c:v>
                </c:pt>
                <c:pt idx="4070">
                  <c:v>3.8311413499999998</c:v>
                </c:pt>
                <c:pt idx="4071">
                  <c:v>3.8294654999999675</c:v>
                </c:pt>
                <c:pt idx="4072">
                  <c:v>3.83533145</c:v>
                </c:pt>
                <c:pt idx="4073">
                  <c:v>3.8303031999999977</c:v>
                </c:pt>
                <c:pt idx="4074">
                  <c:v>3.8294654999999675</c:v>
                </c:pt>
                <c:pt idx="4075">
                  <c:v>3.8319804499999988</c:v>
                </c:pt>
                <c:pt idx="4076">
                  <c:v>3.8294650499999987</c:v>
                </c:pt>
                <c:pt idx="4077">
                  <c:v>3.8303031999999977</c:v>
                </c:pt>
                <c:pt idx="4078">
                  <c:v>3.8328169499999967</c:v>
                </c:pt>
                <c:pt idx="4079">
                  <c:v>3.8286277999999996</c:v>
                </c:pt>
                <c:pt idx="4080">
                  <c:v>3.8319804499999988</c:v>
                </c:pt>
                <c:pt idx="4081">
                  <c:v>3.8277896500000002</c:v>
                </c:pt>
                <c:pt idx="4082">
                  <c:v>3.8319804499999988</c:v>
                </c:pt>
                <c:pt idx="4083">
                  <c:v>3.8319799999999762</c:v>
                </c:pt>
                <c:pt idx="4084">
                  <c:v>3.8286277999999996</c:v>
                </c:pt>
                <c:pt idx="4085">
                  <c:v>3.8353309500000003</c:v>
                </c:pt>
                <c:pt idx="4086">
                  <c:v>3.8336558499999978</c:v>
                </c:pt>
                <c:pt idx="4087">
                  <c:v>3.8328181499999716</c:v>
                </c:pt>
                <c:pt idx="4088">
                  <c:v>3.8328164499999748</c:v>
                </c:pt>
                <c:pt idx="4089">
                  <c:v>3.8311413499999998</c:v>
                </c:pt>
                <c:pt idx="4090">
                  <c:v>3.8344940000000003</c:v>
                </c:pt>
                <c:pt idx="4091">
                  <c:v>3.8336558499999978</c:v>
                </c:pt>
                <c:pt idx="4092">
                  <c:v>3.8336558499999978</c:v>
                </c:pt>
                <c:pt idx="4093">
                  <c:v>3.8386831999999766</c:v>
                </c:pt>
                <c:pt idx="4094">
                  <c:v>3.83533145</c:v>
                </c:pt>
                <c:pt idx="4095">
                  <c:v>3.8344940000000003</c:v>
                </c:pt>
                <c:pt idx="4096">
                  <c:v>3.8328164499999748</c:v>
                </c:pt>
                <c:pt idx="4097">
                  <c:v>3.8328181499999716</c:v>
                </c:pt>
                <c:pt idx="4098">
                  <c:v>3.8328169499999967</c:v>
                </c:pt>
                <c:pt idx="4099">
                  <c:v>3.8303031999999977</c:v>
                </c:pt>
                <c:pt idx="4100">
                  <c:v>3.8328176999999721</c:v>
                </c:pt>
                <c:pt idx="4101">
                  <c:v>3.8328169499999967</c:v>
                </c:pt>
                <c:pt idx="4102">
                  <c:v>3.8303036500000003</c:v>
                </c:pt>
                <c:pt idx="4103">
                  <c:v>3.8328176999999721</c:v>
                </c:pt>
                <c:pt idx="4104">
                  <c:v>3.8361690999999967</c:v>
                </c:pt>
                <c:pt idx="4105">
                  <c:v>3.8286281499999997</c:v>
                </c:pt>
                <c:pt idx="4106">
                  <c:v>3.8336558499999978</c:v>
                </c:pt>
                <c:pt idx="4107">
                  <c:v>3.8319799999999762</c:v>
                </c:pt>
                <c:pt idx="4108">
                  <c:v>3.8328176999999721</c:v>
                </c:pt>
                <c:pt idx="4109">
                  <c:v>3.8294654999999675</c:v>
                </c:pt>
                <c:pt idx="4110">
                  <c:v>3.8303036500000003</c:v>
                </c:pt>
                <c:pt idx="4111">
                  <c:v>3.8303036500000003</c:v>
                </c:pt>
                <c:pt idx="4112">
                  <c:v>3.8311413499999998</c:v>
                </c:pt>
                <c:pt idx="4113">
                  <c:v>3.8319787999999977</c:v>
                </c:pt>
                <c:pt idx="4114">
                  <c:v>3.8336545999999987</c:v>
                </c:pt>
                <c:pt idx="4115">
                  <c:v>3.8361687499999997</c:v>
                </c:pt>
                <c:pt idx="4116">
                  <c:v>3.8336562999999977</c:v>
                </c:pt>
                <c:pt idx="4117">
                  <c:v>3.83533145</c:v>
                </c:pt>
                <c:pt idx="4118">
                  <c:v>3.8328169499999967</c:v>
                </c:pt>
                <c:pt idx="4119">
                  <c:v>3.8361687499999997</c:v>
                </c:pt>
                <c:pt idx="4120">
                  <c:v>3.83533145</c:v>
                </c:pt>
                <c:pt idx="4121">
                  <c:v>3.8311413499999998</c:v>
                </c:pt>
                <c:pt idx="4122">
                  <c:v>3.8294650499999987</c:v>
                </c:pt>
                <c:pt idx="4123">
                  <c:v>3.8319804499999988</c:v>
                </c:pt>
                <c:pt idx="4124">
                  <c:v>3.8328169499999967</c:v>
                </c:pt>
                <c:pt idx="4125">
                  <c:v>3.8344932999999997</c:v>
                </c:pt>
                <c:pt idx="4126">
                  <c:v>3.8328181499999716</c:v>
                </c:pt>
                <c:pt idx="4127">
                  <c:v>3.8319782999999967</c:v>
                </c:pt>
                <c:pt idx="4128">
                  <c:v>3.8303036500000003</c:v>
                </c:pt>
                <c:pt idx="4129">
                  <c:v>3.8328181499999716</c:v>
                </c:pt>
                <c:pt idx="4130">
                  <c:v>3.8361690999999967</c:v>
                </c:pt>
                <c:pt idx="4131">
                  <c:v>3.8328169499999967</c:v>
                </c:pt>
                <c:pt idx="4132">
                  <c:v>3.8353309500000003</c:v>
                </c:pt>
                <c:pt idx="4133">
                  <c:v>3.8311413499999998</c:v>
                </c:pt>
                <c:pt idx="4134">
                  <c:v>3.8344940000000003</c:v>
                </c:pt>
                <c:pt idx="4135">
                  <c:v>3.8344932999999997</c:v>
                </c:pt>
                <c:pt idx="4136">
                  <c:v>3.8328181499999716</c:v>
                </c:pt>
                <c:pt idx="4137">
                  <c:v>3.83533145</c:v>
                </c:pt>
                <c:pt idx="4138">
                  <c:v>3.8328181499999716</c:v>
                </c:pt>
                <c:pt idx="4139">
                  <c:v>3.8311422999999967</c:v>
                </c:pt>
                <c:pt idx="4140">
                  <c:v>3.8336558499999978</c:v>
                </c:pt>
                <c:pt idx="4141">
                  <c:v>3.8370077500000002</c:v>
                </c:pt>
                <c:pt idx="4142">
                  <c:v>3.8311413499999998</c:v>
                </c:pt>
                <c:pt idx="4143">
                  <c:v>3.8286273500000001</c:v>
                </c:pt>
                <c:pt idx="4144">
                  <c:v>3.8303036500000003</c:v>
                </c:pt>
                <c:pt idx="4145">
                  <c:v>3.8328169499999967</c:v>
                </c:pt>
                <c:pt idx="4146">
                  <c:v>3.8319799999999762</c:v>
                </c:pt>
                <c:pt idx="4147">
                  <c:v>3.8294659499999977</c:v>
                </c:pt>
                <c:pt idx="4148">
                  <c:v>3.8328169499999967</c:v>
                </c:pt>
                <c:pt idx="4149">
                  <c:v>3.8277896500000002</c:v>
                </c:pt>
                <c:pt idx="4150">
                  <c:v>3.8319787999999977</c:v>
                </c:pt>
                <c:pt idx="4151">
                  <c:v>3.8303036500000003</c:v>
                </c:pt>
                <c:pt idx="4152">
                  <c:v>3.8328169499999967</c:v>
                </c:pt>
                <c:pt idx="4153">
                  <c:v>3.8294659499999977</c:v>
                </c:pt>
                <c:pt idx="4154">
                  <c:v>3.8303036500000003</c:v>
                </c:pt>
                <c:pt idx="4155">
                  <c:v>3.8361695999999967</c:v>
                </c:pt>
                <c:pt idx="4156">
                  <c:v>3.8344932999999997</c:v>
                </c:pt>
                <c:pt idx="4157">
                  <c:v>3.8294659499999977</c:v>
                </c:pt>
                <c:pt idx="4158">
                  <c:v>3.8336558499999978</c:v>
                </c:pt>
                <c:pt idx="4159">
                  <c:v>3.8328169499999967</c:v>
                </c:pt>
                <c:pt idx="4160">
                  <c:v>3.8336558499999978</c:v>
                </c:pt>
                <c:pt idx="4161">
                  <c:v>3.8361695999999967</c:v>
                </c:pt>
                <c:pt idx="4162">
                  <c:v>3.8303036500000003</c:v>
                </c:pt>
                <c:pt idx="4163">
                  <c:v>3.8294650499999987</c:v>
                </c:pt>
                <c:pt idx="4164">
                  <c:v>3.8319787999999977</c:v>
                </c:pt>
                <c:pt idx="4165">
                  <c:v>3.8294659499999977</c:v>
                </c:pt>
                <c:pt idx="4166">
                  <c:v>3.8294654999999675</c:v>
                </c:pt>
                <c:pt idx="4167">
                  <c:v>3.8336558499999978</c:v>
                </c:pt>
                <c:pt idx="4168">
                  <c:v>3.8294654999999675</c:v>
                </c:pt>
                <c:pt idx="4169">
                  <c:v>3.8311413499999998</c:v>
                </c:pt>
                <c:pt idx="4170">
                  <c:v>3.8336558499999978</c:v>
                </c:pt>
                <c:pt idx="4171">
                  <c:v>3.8319799999999762</c:v>
                </c:pt>
                <c:pt idx="4172">
                  <c:v>3.8328176999999721</c:v>
                </c:pt>
                <c:pt idx="4173">
                  <c:v>3.8319782999999967</c:v>
                </c:pt>
                <c:pt idx="4174">
                  <c:v>3.8294654999999675</c:v>
                </c:pt>
                <c:pt idx="4175">
                  <c:v>3.8294659499999977</c:v>
                </c:pt>
                <c:pt idx="4176">
                  <c:v>3.8336558499999978</c:v>
                </c:pt>
                <c:pt idx="4177">
                  <c:v>3.8311426499999977</c:v>
                </c:pt>
                <c:pt idx="4178">
                  <c:v>3.8328181499999716</c:v>
                </c:pt>
                <c:pt idx="4179">
                  <c:v>3.83533145</c:v>
                </c:pt>
                <c:pt idx="4180">
                  <c:v>3.8328169499999967</c:v>
                </c:pt>
                <c:pt idx="4181">
                  <c:v>3.8344940000000003</c:v>
                </c:pt>
                <c:pt idx="4182">
                  <c:v>3.8277903500000012</c:v>
                </c:pt>
                <c:pt idx="4183">
                  <c:v>3.8370068999999987</c:v>
                </c:pt>
                <c:pt idx="4184">
                  <c:v>3.8328189499999716</c:v>
                </c:pt>
                <c:pt idx="4185">
                  <c:v>3.8319804499999988</c:v>
                </c:pt>
                <c:pt idx="4186">
                  <c:v>3.8328176999999721</c:v>
                </c:pt>
                <c:pt idx="4187">
                  <c:v>3.8303031999999977</c:v>
                </c:pt>
                <c:pt idx="4188">
                  <c:v>3.8311422999999967</c:v>
                </c:pt>
                <c:pt idx="4189">
                  <c:v>3.83533145</c:v>
                </c:pt>
                <c:pt idx="4190">
                  <c:v>3.8328176999999721</c:v>
                </c:pt>
                <c:pt idx="4191">
                  <c:v>3.8328176999999721</c:v>
                </c:pt>
                <c:pt idx="4192">
                  <c:v>3.8319799999999762</c:v>
                </c:pt>
                <c:pt idx="4193">
                  <c:v>3.8344932999999997</c:v>
                </c:pt>
                <c:pt idx="4194">
                  <c:v>3.8303031999999977</c:v>
                </c:pt>
                <c:pt idx="4195">
                  <c:v>3.8303036500000003</c:v>
                </c:pt>
                <c:pt idx="4196">
                  <c:v>3.8311413499999998</c:v>
                </c:pt>
                <c:pt idx="4197">
                  <c:v>3.8294659499999977</c:v>
                </c:pt>
                <c:pt idx="4198">
                  <c:v>3.8328181499999716</c:v>
                </c:pt>
                <c:pt idx="4199">
                  <c:v>3.8328181499999716</c:v>
                </c:pt>
                <c:pt idx="4200">
                  <c:v>3.83533145</c:v>
                </c:pt>
                <c:pt idx="4201">
                  <c:v>3.8319799999999762</c:v>
                </c:pt>
                <c:pt idx="4202">
                  <c:v>3.8336562999999977</c:v>
                </c:pt>
                <c:pt idx="4203">
                  <c:v>3.8261128500000003</c:v>
                </c:pt>
                <c:pt idx="4204">
                  <c:v>3.8319787999999977</c:v>
                </c:pt>
                <c:pt idx="4205">
                  <c:v>3.8294659499999977</c:v>
                </c:pt>
                <c:pt idx="4206">
                  <c:v>3.8311413499999998</c:v>
                </c:pt>
                <c:pt idx="4207">
                  <c:v>3.8303036500000003</c:v>
                </c:pt>
                <c:pt idx="4208">
                  <c:v>3.8328169499999967</c:v>
                </c:pt>
                <c:pt idx="4209">
                  <c:v>3.8286273500000001</c:v>
                </c:pt>
                <c:pt idx="4210">
                  <c:v>3.8294654999999675</c:v>
                </c:pt>
                <c:pt idx="4211">
                  <c:v>3.8311406499999987</c:v>
                </c:pt>
                <c:pt idx="4212">
                  <c:v>3.8311413499999998</c:v>
                </c:pt>
                <c:pt idx="4213">
                  <c:v>3.8294659499999977</c:v>
                </c:pt>
                <c:pt idx="4214">
                  <c:v>3.8336558499999978</c:v>
                </c:pt>
                <c:pt idx="4215">
                  <c:v>3.8328169499999967</c:v>
                </c:pt>
                <c:pt idx="4216">
                  <c:v>3.8370068999999987</c:v>
                </c:pt>
                <c:pt idx="4217">
                  <c:v>3.8336558499999978</c:v>
                </c:pt>
                <c:pt idx="4218">
                  <c:v>3.8328169499999967</c:v>
                </c:pt>
                <c:pt idx="4219">
                  <c:v>3.8328176999999721</c:v>
                </c:pt>
                <c:pt idx="4220">
                  <c:v>3.8328176999999721</c:v>
                </c:pt>
                <c:pt idx="4221">
                  <c:v>3.8328169499999967</c:v>
                </c:pt>
                <c:pt idx="4222">
                  <c:v>3.8303036500000003</c:v>
                </c:pt>
                <c:pt idx="4223">
                  <c:v>3.8370072500000001</c:v>
                </c:pt>
                <c:pt idx="4224">
                  <c:v>3.8336558499999978</c:v>
                </c:pt>
                <c:pt idx="4225">
                  <c:v>3.8252763499999998</c:v>
                </c:pt>
                <c:pt idx="4226">
                  <c:v>3.8328169499999967</c:v>
                </c:pt>
                <c:pt idx="4227">
                  <c:v>3.8328176999999721</c:v>
                </c:pt>
                <c:pt idx="4228">
                  <c:v>3.8311413499999998</c:v>
                </c:pt>
                <c:pt idx="4229">
                  <c:v>3.8294650499999987</c:v>
                </c:pt>
                <c:pt idx="4230">
                  <c:v>3.8311413499999998</c:v>
                </c:pt>
                <c:pt idx="4231">
                  <c:v>3.8311422999999967</c:v>
                </c:pt>
                <c:pt idx="4232">
                  <c:v>3.8294650499999987</c:v>
                </c:pt>
                <c:pt idx="4233">
                  <c:v>3.8303031999999977</c:v>
                </c:pt>
                <c:pt idx="4234">
                  <c:v>3.8294659499999977</c:v>
                </c:pt>
                <c:pt idx="4235">
                  <c:v>3.8303036500000003</c:v>
                </c:pt>
                <c:pt idx="4236">
                  <c:v>3.8277899999999998</c:v>
                </c:pt>
                <c:pt idx="4237">
                  <c:v>3.8303036500000003</c:v>
                </c:pt>
                <c:pt idx="4238">
                  <c:v>3.8319787999999977</c:v>
                </c:pt>
                <c:pt idx="4239">
                  <c:v>3.8303031999999977</c:v>
                </c:pt>
                <c:pt idx="4240">
                  <c:v>3.8261140500000002</c:v>
                </c:pt>
                <c:pt idx="4241">
                  <c:v>3.8294659499999977</c:v>
                </c:pt>
                <c:pt idx="4242">
                  <c:v>3.8269518499999999</c:v>
                </c:pt>
                <c:pt idx="4243">
                  <c:v>3.8294654999999675</c:v>
                </c:pt>
                <c:pt idx="4244">
                  <c:v>3.8261135499999996</c:v>
                </c:pt>
                <c:pt idx="4245">
                  <c:v>3.8277896500000002</c:v>
                </c:pt>
                <c:pt idx="4246">
                  <c:v>3.8277899999999998</c:v>
                </c:pt>
                <c:pt idx="4247">
                  <c:v>3.8261135499999996</c:v>
                </c:pt>
                <c:pt idx="4248">
                  <c:v>3.8294654999999675</c:v>
                </c:pt>
                <c:pt idx="4249">
                  <c:v>3.8252757499999999</c:v>
                </c:pt>
                <c:pt idx="4250">
                  <c:v>3.8294659499999977</c:v>
                </c:pt>
                <c:pt idx="4251">
                  <c:v>3.8277899999999998</c:v>
                </c:pt>
                <c:pt idx="4252">
                  <c:v>3.8294654999999675</c:v>
                </c:pt>
                <c:pt idx="4253">
                  <c:v>3.8286290000000003</c:v>
                </c:pt>
                <c:pt idx="4254">
                  <c:v>3.8303036500000003</c:v>
                </c:pt>
                <c:pt idx="4255">
                  <c:v>3.8252755499999997</c:v>
                </c:pt>
                <c:pt idx="4256">
                  <c:v>3.8269521999999716</c:v>
                </c:pt>
                <c:pt idx="4257">
                  <c:v>3.8336558499999978</c:v>
                </c:pt>
                <c:pt idx="4258">
                  <c:v>3.8319799999999762</c:v>
                </c:pt>
                <c:pt idx="4259">
                  <c:v>3.8319799999999762</c:v>
                </c:pt>
                <c:pt idx="4260">
                  <c:v>3.8319799999999762</c:v>
                </c:pt>
                <c:pt idx="4261">
                  <c:v>3.8311422999999967</c:v>
                </c:pt>
                <c:pt idx="4262">
                  <c:v>3.8269518499999999</c:v>
                </c:pt>
                <c:pt idx="4263">
                  <c:v>3.8277899999999998</c:v>
                </c:pt>
                <c:pt idx="4264">
                  <c:v>3.8294659499999977</c:v>
                </c:pt>
                <c:pt idx="4265">
                  <c:v>3.8286273500000001</c:v>
                </c:pt>
                <c:pt idx="4266">
                  <c:v>3.8261135499999996</c:v>
                </c:pt>
                <c:pt idx="4267">
                  <c:v>3.8303036500000003</c:v>
                </c:pt>
                <c:pt idx="4268">
                  <c:v>3.8286281499999997</c:v>
                </c:pt>
                <c:pt idx="4269">
                  <c:v>3.8294659499999977</c:v>
                </c:pt>
                <c:pt idx="4270">
                  <c:v>3.8311406499999987</c:v>
                </c:pt>
                <c:pt idx="4271">
                  <c:v>3.8286273500000001</c:v>
                </c:pt>
                <c:pt idx="4272">
                  <c:v>3.8294659499999977</c:v>
                </c:pt>
                <c:pt idx="4273">
                  <c:v>3.8286277999999996</c:v>
                </c:pt>
                <c:pt idx="4274">
                  <c:v>3.8294650499999987</c:v>
                </c:pt>
                <c:pt idx="4275">
                  <c:v>3.8277899999999998</c:v>
                </c:pt>
                <c:pt idx="4276">
                  <c:v>3.8286273500000001</c:v>
                </c:pt>
                <c:pt idx="4277">
                  <c:v>3.8277890500000002</c:v>
                </c:pt>
                <c:pt idx="4278">
                  <c:v>3.8269518499999999</c:v>
                </c:pt>
                <c:pt idx="4279">
                  <c:v>3.8303031999999977</c:v>
                </c:pt>
                <c:pt idx="4280">
                  <c:v>3.8311413499999998</c:v>
                </c:pt>
                <c:pt idx="4281">
                  <c:v>3.82611335</c:v>
                </c:pt>
                <c:pt idx="4282">
                  <c:v>3.8269513499999999</c:v>
                </c:pt>
                <c:pt idx="4283">
                  <c:v>3.8319799999999762</c:v>
                </c:pt>
                <c:pt idx="4284">
                  <c:v>3.8294654999999675</c:v>
                </c:pt>
                <c:pt idx="4285">
                  <c:v>3.8269518499999999</c:v>
                </c:pt>
                <c:pt idx="4286">
                  <c:v>3.8261145000000001</c:v>
                </c:pt>
                <c:pt idx="4287">
                  <c:v>3.8269518499999999</c:v>
                </c:pt>
                <c:pt idx="4288">
                  <c:v>3.8277896500000002</c:v>
                </c:pt>
                <c:pt idx="4289">
                  <c:v>3.8277899999999998</c:v>
                </c:pt>
                <c:pt idx="4290">
                  <c:v>3.8277896500000002</c:v>
                </c:pt>
                <c:pt idx="4291">
                  <c:v>3.8311413499999998</c:v>
                </c:pt>
                <c:pt idx="4292">
                  <c:v>3.8261145000000001</c:v>
                </c:pt>
                <c:pt idx="4293">
                  <c:v>3.8294659499999977</c:v>
                </c:pt>
                <c:pt idx="4294">
                  <c:v>3.8261140500000002</c:v>
                </c:pt>
                <c:pt idx="4295">
                  <c:v>3.8286281499999997</c:v>
                </c:pt>
                <c:pt idx="4296">
                  <c:v>3.8294666999999967</c:v>
                </c:pt>
                <c:pt idx="4297">
                  <c:v>3.8261135499999996</c:v>
                </c:pt>
                <c:pt idx="4298">
                  <c:v>3.8261135499999996</c:v>
                </c:pt>
                <c:pt idx="4299">
                  <c:v>3.8252763499999998</c:v>
                </c:pt>
                <c:pt idx="4300">
                  <c:v>3.8303031999999977</c:v>
                </c:pt>
                <c:pt idx="4301">
                  <c:v>3.8294666999999967</c:v>
                </c:pt>
                <c:pt idx="4302">
                  <c:v>3.8252757499999999</c:v>
                </c:pt>
                <c:pt idx="4303">
                  <c:v>3.8277896500000002</c:v>
                </c:pt>
                <c:pt idx="4304">
                  <c:v>3.8277899999999998</c:v>
                </c:pt>
                <c:pt idx="4305">
                  <c:v>3.82611335</c:v>
                </c:pt>
                <c:pt idx="4306">
                  <c:v>3.8294654999999675</c:v>
                </c:pt>
                <c:pt idx="4307">
                  <c:v>3.8261140500000002</c:v>
                </c:pt>
                <c:pt idx="4308">
                  <c:v>3.8261128500000003</c:v>
                </c:pt>
                <c:pt idx="4309">
                  <c:v>3.8261140500000002</c:v>
                </c:pt>
                <c:pt idx="4310">
                  <c:v>3.8261135499999996</c:v>
                </c:pt>
                <c:pt idx="4311">
                  <c:v>3.8277896500000002</c:v>
                </c:pt>
                <c:pt idx="4312">
                  <c:v>3.8244377500000235</c:v>
                </c:pt>
                <c:pt idx="4313">
                  <c:v>3.8252757499999999</c:v>
                </c:pt>
                <c:pt idx="4314">
                  <c:v>3.8311422999999967</c:v>
                </c:pt>
                <c:pt idx="4315">
                  <c:v>3.8286281499999997</c:v>
                </c:pt>
                <c:pt idx="4316">
                  <c:v>3.82360005</c:v>
                </c:pt>
                <c:pt idx="4317">
                  <c:v>3.8277903500000012</c:v>
                </c:pt>
                <c:pt idx="4318">
                  <c:v>3.8286277999999996</c:v>
                </c:pt>
                <c:pt idx="4319">
                  <c:v>3.8286277999999996</c:v>
                </c:pt>
                <c:pt idx="4320">
                  <c:v>3.8294659499999977</c:v>
                </c:pt>
                <c:pt idx="4321">
                  <c:v>3.8286273500000001</c:v>
                </c:pt>
                <c:pt idx="4322">
                  <c:v>3.8277890500000002</c:v>
                </c:pt>
                <c:pt idx="4323">
                  <c:v>3.8252766999999968</c:v>
                </c:pt>
                <c:pt idx="4324">
                  <c:v>3.8286281499999997</c:v>
                </c:pt>
                <c:pt idx="4325">
                  <c:v>3.8235995500000226</c:v>
                </c:pt>
                <c:pt idx="4326">
                  <c:v>3.8236002500000001</c:v>
                </c:pt>
                <c:pt idx="4327">
                  <c:v>3.8261135499999996</c:v>
                </c:pt>
                <c:pt idx="4328">
                  <c:v>3.8286281499999997</c:v>
                </c:pt>
                <c:pt idx="4329">
                  <c:v>3.8269526499999977</c:v>
                </c:pt>
                <c:pt idx="4330">
                  <c:v>3.8269521999999716</c:v>
                </c:pt>
                <c:pt idx="4331">
                  <c:v>3.8286277999999996</c:v>
                </c:pt>
                <c:pt idx="4332">
                  <c:v>3.8244377500000235</c:v>
                </c:pt>
                <c:pt idx="4333">
                  <c:v>3.8269513499999999</c:v>
                </c:pt>
                <c:pt idx="4334">
                  <c:v>3.8277899999999998</c:v>
                </c:pt>
                <c:pt idx="4335">
                  <c:v>3.8269521999999716</c:v>
                </c:pt>
                <c:pt idx="4336">
                  <c:v>3.82611335</c:v>
                </c:pt>
                <c:pt idx="4337">
                  <c:v>3.8277903500000012</c:v>
                </c:pt>
                <c:pt idx="4338">
                  <c:v>3.8277896500000002</c:v>
                </c:pt>
                <c:pt idx="4339">
                  <c:v>3.8294659499999977</c:v>
                </c:pt>
                <c:pt idx="4340">
                  <c:v>3.8294659499999977</c:v>
                </c:pt>
                <c:pt idx="4341">
                  <c:v>3.8244377500000235</c:v>
                </c:pt>
                <c:pt idx="4342">
                  <c:v>3.8252755499999997</c:v>
                </c:pt>
                <c:pt idx="4343">
                  <c:v>3.8261135499999996</c:v>
                </c:pt>
                <c:pt idx="4344">
                  <c:v>3.8261135499999996</c:v>
                </c:pt>
                <c:pt idx="4345">
                  <c:v>3.8277903500000012</c:v>
                </c:pt>
                <c:pt idx="4346">
                  <c:v>3.8269510499999999</c:v>
                </c:pt>
                <c:pt idx="4347">
                  <c:v>3.8269513499999999</c:v>
                </c:pt>
                <c:pt idx="4348">
                  <c:v>3.8303036500000003</c:v>
                </c:pt>
                <c:pt idx="4349">
                  <c:v>3.8269513499999999</c:v>
                </c:pt>
                <c:pt idx="4350">
                  <c:v>3.8277896500000002</c:v>
                </c:pt>
                <c:pt idx="4351">
                  <c:v>3.8286281499999997</c:v>
                </c:pt>
                <c:pt idx="4352">
                  <c:v>3.8277896500000002</c:v>
                </c:pt>
                <c:pt idx="4353">
                  <c:v>3.8252755499999997</c:v>
                </c:pt>
                <c:pt idx="4354">
                  <c:v>3.8277896500000002</c:v>
                </c:pt>
                <c:pt idx="4355">
                  <c:v>3.8261128500000003</c:v>
                </c:pt>
                <c:pt idx="4356">
                  <c:v>3.8261128500000003</c:v>
                </c:pt>
                <c:pt idx="4357">
                  <c:v>3.8252763499999998</c:v>
                </c:pt>
                <c:pt idx="4358">
                  <c:v>3.8286281499999997</c:v>
                </c:pt>
                <c:pt idx="4359">
                  <c:v>3.8269513499999999</c:v>
                </c:pt>
                <c:pt idx="4360">
                  <c:v>3.8269518499999999</c:v>
                </c:pt>
                <c:pt idx="4361">
                  <c:v>3.8252755499999997</c:v>
                </c:pt>
                <c:pt idx="4362">
                  <c:v>3.8286277999999996</c:v>
                </c:pt>
                <c:pt idx="4363">
                  <c:v>3.8269518499999999</c:v>
                </c:pt>
                <c:pt idx="4364">
                  <c:v>3.8286273500000001</c:v>
                </c:pt>
                <c:pt idx="4365">
                  <c:v>3.8244377500000235</c:v>
                </c:pt>
                <c:pt idx="4366">
                  <c:v>3.8261135499999996</c:v>
                </c:pt>
                <c:pt idx="4367">
                  <c:v>3.8319799999999762</c:v>
                </c:pt>
                <c:pt idx="4368">
                  <c:v>3.8235995500000226</c:v>
                </c:pt>
                <c:pt idx="4369">
                  <c:v>3.8261145000000001</c:v>
                </c:pt>
                <c:pt idx="4370">
                  <c:v>3.8261135499999996</c:v>
                </c:pt>
                <c:pt idx="4371">
                  <c:v>3.8252757499999999</c:v>
                </c:pt>
                <c:pt idx="4372">
                  <c:v>3.8261140500000002</c:v>
                </c:pt>
                <c:pt idx="4373">
                  <c:v>3.8244390499999996</c:v>
                </c:pt>
                <c:pt idx="4374">
                  <c:v>3.8294666999999967</c:v>
                </c:pt>
                <c:pt idx="4375">
                  <c:v>3.8277899999999998</c:v>
                </c:pt>
                <c:pt idx="4376">
                  <c:v>3.8269521999999716</c:v>
                </c:pt>
                <c:pt idx="4377">
                  <c:v>3.8277899999999998</c:v>
                </c:pt>
                <c:pt idx="4378">
                  <c:v>3.8261135499999996</c:v>
                </c:pt>
                <c:pt idx="4379">
                  <c:v>3.8269518499999999</c:v>
                </c:pt>
                <c:pt idx="4380">
                  <c:v>3.8244377500000235</c:v>
                </c:pt>
                <c:pt idx="4381">
                  <c:v>3.8294659499999977</c:v>
                </c:pt>
                <c:pt idx="4382">
                  <c:v>3.8294654999999675</c:v>
                </c:pt>
                <c:pt idx="4383">
                  <c:v>3.8269521999999716</c:v>
                </c:pt>
                <c:pt idx="4384">
                  <c:v>3.8269513499999999</c:v>
                </c:pt>
                <c:pt idx="4385">
                  <c:v>3.8277899999999998</c:v>
                </c:pt>
                <c:pt idx="4386">
                  <c:v>3.8261145000000001</c:v>
                </c:pt>
                <c:pt idx="4387">
                  <c:v>3.8286273500000001</c:v>
                </c:pt>
                <c:pt idx="4388">
                  <c:v>3.8252763499999998</c:v>
                </c:pt>
                <c:pt idx="4389">
                  <c:v>3.8294650499999987</c:v>
                </c:pt>
                <c:pt idx="4390">
                  <c:v>3.8252755499999997</c:v>
                </c:pt>
                <c:pt idx="4391">
                  <c:v>3.8294666999999967</c:v>
                </c:pt>
                <c:pt idx="4392">
                  <c:v>3.8294654999999675</c:v>
                </c:pt>
                <c:pt idx="4393">
                  <c:v>3.82360005</c:v>
                </c:pt>
                <c:pt idx="4394">
                  <c:v>3.82611335</c:v>
                </c:pt>
                <c:pt idx="4395">
                  <c:v>3.8286281499999997</c:v>
                </c:pt>
                <c:pt idx="4396">
                  <c:v>3.8311422999999967</c:v>
                </c:pt>
                <c:pt idx="4397">
                  <c:v>3.8269521999999716</c:v>
                </c:pt>
                <c:pt idx="4398">
                  <c:v>3.8261140500000002</c:v>
                </c:pt>
                <c:pt idx="4399">
                  <c:v>3.8252755499999997</c:v>
                </c:pt>
                <c:pt idx="4400">
                  <c:v>3.8269521999999716</c:v>
                </c:pt>
                <c:pt idx="4401">
                  <c:v>3.8244377500000235</c:v>
                </c:pt>
                <c:pt idx="4402">
                  <c:v>3.8277896500000002</c:v>
                </c:pt>
                <c:pt idx="4403">
                  <c:v>3.8303036500000003</c:v>
                </c:pt>
                <c:pt idx="4404">
                  <c:v>3.8277887500000012</c:v>
                </c:pt>
                <c:pt idx="4405">
                  <c:v>3.82360005</c:v>
                </c:pt>
                <c:pt idx="4406">
                  <c:v>3.8286277999999996</c:v>
                </c:pt>
                <c:pt idx="4407">
                  <c:v>3.8277899999999998</c:v>
                </c:pt>
                <c:pt idx="4408">
                  <c:v>3.8277890500000002</c:v>
                </c:pt>
                <c:pt idx="4409">
                  <c:v>3.8277899999999998</c:v>
                </c:pt>
                <c:pt idx="4410">
                  <c:v>3.8269518499999999</c:v>
                </c:pt>
                <c:pt idx="4411">
                  <c:v>3.8286281499999997</c:v>
                </c:pt>
                <c:pt idx="4412">
                  <c:v>3.8261145000000001</c:v>
                </c:pt>
                <c:pt idx="4413">
                  <c:v>3.8294654999999675</c:v>
                </c:pt>
                <c:pt idx="4414">
                  <c:v>3.8294654999999675</c:v>
                </c:pt>
                <c:pt idx="4415">
                  <c:v>3.8219237000000001</c:v>
                </c:pt>
                <c:pt idx="4416">
                  <c:v>3.8286281499999997</c:v>
                </c:pt>
                <c:pt idx="4417">
                  <c:v>3.8269521999999716</c:v>
                </c:pt>
                <c:pt idx="4418">
                  <c:v>3.8261140500000002</c:v>
                </c:pt>
                <c:pt idx="4419">
                  <c:v>3.8286273500000001</c:v>
                </c:pt>
                <c:pt idx="4420">
                  <c:v>3.8235991999999999</c:v>
                </c:pt>
                <c:pt idx="4421">
                  <c:v>3.8286273500000001</c:v>
                </c:pt>
                <c:pt idx="4422">
                  <c:v>3.8261135499999996</c:v>
                </c:pt>
                <c:pt idx="4423">
                  <c:v>3.8252755499999997</c:v>
                </c:pt>
                <c:pt idx="4424">
                  <c:v>3.8277896500000002</c:v>
                </c:pt>
                <c:pt idx="4425">
                  <c:v>3.8294654999999675</c:v>
                </c:pt>
                <c:pt idx="4426">
                  <c:v>3.8277896500000002</c:v>
                </c:pt>
                <c:pt idx="4427">
                  <c:v>3.8311413499999998</c:v>
                </c:pt>
                <c:pt idx="4428">
                  <c:v>3.8294659499999977</c:v>
                </c:pt>
                <c:pt idx="4429">
                  <c:v>3.8294659499999977</c:v>
                </c:pt>
                <c:pt idx="4430">
                  <c:v>3.8261140500000002</c:v>
                </c:pt>
                <c:pt idx="4431">
                  <c:v>3.8252763499999998</c:v>
                </c:pt>
                <c:pt idx="4432">
                  <c:v>3.8269521999999716</c:v>
                </c:pt>
                <c:pt idx="4433">
                  <c:v>3.8236002500000001</c:v>
                </c:pt>
                <c:pt idx="4434">
                  <c:v>3.8244380499999999</c:v>
                </c:pt>
                <c:pt idx="4435">
                  <c:v>3.8277899999999998</c:v>
                </c:pt>
                <c:pt idx="4436">
                  <c:v>3.8269513499999999</c:v>
                </c:pt>
                <c:pt idx="4437">
                  <c:v>3.8235995500000226</c:v>
                </c:pt>
                <c:pt idx="4438">
                  <c:v>3.8252763499999998</c:v>
                </c:pt>
                <c:pt idx="4439">
                  <c:v>3.8286277999999996</c:v>
                </c:pt>
                <c:pt idx="4440">
                  <c:v>3.8261140500000002</c:v>
                </c:pt>
                <c:pt idx="4441">
                  <c:v>3.8277890500000002</c:v>
                </c:pt>
                <c:pt idx="4442">
                  <c:v>3.8219237000000001</c:v>
                </c:pt>
                <c:pt idx="4443">
                  <c:v>3.8252755499999997</c:v>
                </c:pt>
                <c:pt idx="4444">
                  <c:v>3.8219240500000002</c:v>
                </c:pt>
                <c:pt idx="4445">
                  <c:v>3.82360005</c:v>
                </c:pt>
                <c:pt idx="4446">
                  <c:v>3.8252757499999999</c:v>
                </c:pt>
                <c:pt idx="4447">
                  <c:v>3.8269518499999999</c:v>
                </c:pt>
                <c:pt idx="4448">
                  <c:v>3.8244373500000002</c:v>
                </c:pt>
                <c:pt idx="4449">
                  <c:v>3.8269513499999999</c:v>
                </c:pt>
                <c:pt idx="4450">
                  <c:v>3.8269518499999999</c:v>
                </c:pt>
                <c:pt idx="4451">
                  <c:v>3.8269510499999999</c:v>
                </c:pt>
                <c:pt idx="4452">
                  <c:v>3.8185721999999767</c:v>
                </c:pt>
                <c:pt idx="4453">
                  <c:v>3.8269513499999999</c:v>
                </c:pt>
                <c:pt idx="4454">
                  <c:v>3.8219240500000002</c:v>
                </c:pt>
                <c:pt idx="4455">
                  <c:v>3.8244369999999988</c:v>
                </c:pt>
                <c:pt idx="4456">
                  <c:v>3.8261140500000002</c:v>
                </c:pt>
                <c:pt idx="4457">
                  <c:v>3.8227613999999988</c:v>
                </c:pt>
                <c:pt idx="4458">
                  <c:v>3.8252755499999997</c:v>
                </c:pt>
                <c:pt idx="4459">
                  <c:v>3.8235995500000226</c:v>
                </c:pt>
                <c:pt idx="4460">
                  <c:v>3.8227622500000003</c:v>
                </c:pt>
                <c:pt idx="4461">
                  <c:v>3.8210858999999977</c:v>
                </c:pt>
                <c:pt idx="4462">
                  <c:v>3.8219237000000001</c:v>
                </c:pt>
                <c:pt idx="4463">
                  <c:v>3.8244377500000235</c:v>
                </c:pt>
                <c:pt idx="4464">
                  <c:v>3.8219240500000002</c:v>
                </c:pt>
                <c:pt idx="4465">
                  <c:v>3.8185718</c:v>
                </c:pt>
                <c:pt idx="4466">
                  <c:v>3.82611335</c:v>
                </c:pt>
                <c:pt idx="4467">
                  <c:v>3.8210854499999987</c:v>
                </c:pt>
                <c:pt idx="4468">
                  <c:v>3.8252755499999997</c:v>
                </c:pt>
                <c:pt idx="4469">
                  <c:v>3.8261135499999996</c:v>
                </c:pt>
                <c:pt idx="4470">
                  <c:v>3.82360005</c:v>
                </c:pt>
                <c:pt idx="4471">
                  <c:v>3.8210858999999977</c:v>
                </c:pt>
                <c:pt idx="4472">
                  <c:v>3.8219240500000002</c:v>
                </c:pt>
                <c:pt idx="4473">
                  <c:v>3.8244380499999999</c:v>
                </c:pt>
                <c:pt idx="4474">
                  <c:v>3.8185726499999997</c:v>
                </c:pt>
                <c:pt idx="4475">
                  <c:v>3.8244380499999999</c:v>
                </c:pt>
                <c:pt idx="4476">
                  <c:v>3.82360005</c:v>
                </c:pt>
                <c:pt idx="4477">
                  <c:v>3.82276185</c:v>
                </c:pt>
                <c:pt idx="4478">
                  <c:v>3.82360005</c:v>
                </c:pt>
                <c:pt idx="4479">
                  <c:v>3.8244377500000235</c:v>
                </c:pt>
                <c:pt idx="4480">
                  <c:v>3.8235995500000226</c:v>
                </c:pt>
                <c:pt idx="4481">
                  <c:v>3.8261145000000001</c:v>
                </c:pt>
                <c:pt idx="4482">
                  <c:v>3.8244380499999999</c:v>
                </c:pt>
                <c:pt idx="4483">
                  <c:v>3.82276185</c:v>
                </c:pt>
                <c:pt idx="4484">
                  <c:v>3.8244380499999999</c:v>
                </c:pt>
                <c:pt idx="4485">
                  <c:v>3.8244377500000235</c:v>
                </c:pt>
                <c:pt idx="4486">
                  <c:v>3.8235995500000226</c:v>
                </c:pt>
                <c:pt idx="4487">
                  <c:v>3.8244373500000002</c:v>
                </c:pt>
                <c:pt idx="4488">
                  <c:v>3.8252763499999998</c:v>
                </c:pt>
                <c:pt idx="4489">
                  <c:v>3.82276185</c:v>
                </c:pt>
                <c:pt idx="4490">
                  <c:v>3.8194104499999977</c:v>
                </c:pt>
                <c:pt idx="4491">
                  <c:v>3.8227630999999977</c:v>
                </c:pt>
                <c:pt idx="4492">
                  <c:v>3.8236008999999997</c:v>
                </c:pt>
                <c:pt idx="4493">
                  <c:v>3.8210863999999987</c:v>
                </c:pt>
                <c:pt idx="4494">
                  <c:v>3.8236002500000001</c:v>
                </c:pt>
                <c:pt idx="4495">
                  <c:v>3.8244377500000235</c:v>
                </c:pt>
                <c:pt idx="4496">
                  <c:v>3.8219240500000002</c:v>
                </c:pt>
                <c:pt idx="4497">
                  <c:v>3.8210867999999998</c:v>
                </c:pt>
                <c:pt idx="4498">
                  <c:v>3.8227622500000003</c:v>
                </c:pt>
                <c:pt idx="4499">
                  <c:v>3.8210858999999977</c:v>
                </c:pt>
                <c:pt idx="4500">
                  <c:v>3.8244373500000002</c:v>
                </c:pt>
                <c:pt idx="4501">
                  <c:v>3.8244377500000235</c:v>
                </c:pt>
                <c:pt idx="4502">
                  <c:v>3.82276185</c:v>
                </c:pt>
                <c:pt idx="4503">
                  <c:v>3.8252763499999998</c:v>
                </c:pt>
                <c:pt idx="4504">
                  <c:v>3.82360005</c:v>
                </c:pt>
                <c:pt idx="4505">
                  <c:v>3.8202482499999997</c:v>
                </c:pt>
                <c:pt idx="4506">
                  <c:v>3.8236002500000001</c:v>
                </c:pt>
                <c:pt idx="4507">
                  <c:v>3.8210867999999998</c:v>
                </c:pt>
                <c:pt idx="4508">
                  <c:v>3.8277903500000012</c:v>
                </c:pt>
                <c:pt idx="4509">
                  <c:v>3.8269526499999977</c:v>
                </c:pt>
                <c:pt idx="4510">
                  <c:v>3.8219240500000002</c:v>
                </c:pt>
                <c:pt idx="4511">
                  <c:v>3.8244377500000235</c:v>
                </c:pt>
                <c:pt idx="4512">
                  <c:v>3.8219237000000001</c:v>
                </c:pt>
                <c:pt idx="4513">
                  <c:v>3.82276185</c:v>
                </c:pt>
                <c:pt idx="4514">
                  <c:v>3.8210867999999998</c:v>
                </c:pt>
                <c:pt idx="4515">
                  <c:v>3.8219237000000001</c:v>
                </c:pt>
                <c:pt idx="4516">
                  <c:v>3.8219248000000001</c:v>
                </c:pt>
                <c:pt idx="4517">
                  <c:v>3.8194112999999987</c:v>
                </c:pt>
                <c:pt idx="4518">
                  <c:v>3.82276185</c:v>
                </c:pt>
                <c:pt idx="4519">
                  <c:v>3.8210863999999987</c:v>
                </c:pt>
                <c:pt idx="4520">
                  <c:v>3.8194104499999977</c:v>
                </c:pt>
                <c:pt idx="4521">
                  <c:v>3.8194104499999977</c:v>
                </c:pt>
                <c:pt idx="4522">
                  <c:v>3.8227622500000003</c:v>
                </c:pt>
                <c:pt idx="4523">
                  <c:v>3.8177349500000002</c:v>
                </c:pt>
                <c:pt idx="4524">
                  <c:v>3.8219246</c:v>
                </c:pt>
                <c:pt idx="4525">
                  <c:v>3.8194104499999977</c:v>
                </c:pt>
                <c:pt idx="4526">
                  <c:v>3.8227622500000003</c:v>
                </c:pt>
                <c:pt idx="4527">
                  <c:v>3.8202485999999967</c:v>
                </c:pt>
                <c:pt idx="4528">
                  <c:v>3.8236002500000001</c:v>
                </c:pt>
                <c:pt idx="4529">
                  <c:v>3.8210863999999987</c:v>
                </c:pt>
                <c:pt idx="4530">
                  <c:v>3.8210869999999977</c:v>
                </c:pt>
                <c:pt idx="4531">
                  <c:v>3.8227622500000003</c:v>
                </c:pt>
                <c:pt idx="4532">
                  <c:v>3.8219240500000002</c:v>
                </c:pt>
                <c:pt idx="4533">
                  <c:v>3.82276185</c:v>
                </c:pt>
                <c:pt idx="4534">
                  <c:v>3.82360005</c:v>
                </c:pt>
                <c:pt idx="4535">
                  <c:v>3.8227625999999977</c:v>
                </c:pt>
                <c:pt idx="4536">
                  <c:v>3.8185718</c:v>
                </c:pt>
                <c:pt idx="4537">
                  <c:v>3.8194099999999684</c:v>
                </c:pt>
                <c:pt idx="4538">
                  <c:v>3.8185726499999997</c:v>
                </c:pt>
                <c:pt idx="4539">
                  <c:v>3.82360005</c:v>
                </c:pt>
                <c:pt idx="4540">
                  <c:v>3.8160584999999458</c:v>
                </c:pt>
                <c:pt idx="4541">
                  <c:v>3.8210863999999987</c:v>
                </c:pt>
                <c:pt idx="4542">
                  <c:v>3.8244380499999999</c:v>
                </c:pt>
                <c:pt idx="4543">
                  <c:v>3.8219240500000002</c:v>
                </c:pt>
                <c:pt idx="4544">
                  <c:v>3.82360005</c:v>
                </c:pt>
                <c:pt idx="4545">
                  <c:v>3.8227625999999977</c:v>
                </c:pt>
                <c:pt idx="4546">
                  <c:v>3.8177344</c:v>
                </c:pt>
                <c:pt idx="4547">
                  <c:v>3.8219237000000001</c:v>
                </c:pt>
                <c:pt idx="4548">
                  <c:v>3.8177344</c:v>
                </c:pt>
                <c:pt idx="4549">
                  <c:v>3.8202476499999998</c:v>
                </c:pt>
                <c:pt idx="4550">
                  <c:v>3.8194104499999977</c:v>
                </c:pt>
                <c:pt idx="4551">
                  <c:v>3.8210854499999987</c:v>
                </c:pt>
                <c:pt idx="4552">
                  <c:v>3.8202482499999997</c:v>
                </c:pt>
                <c:pt idx="4553">
                  <c:v>3.8177339999999997</c:v>
                </c:pt>
                <c:pt idx="4554">
                  <c:v>3.8210863999999987</c:v>
                </c:pt>
                <c:pt idx="4555">
                  <c:v>3.8185721999999767</c:v>
                </c:pt>
                <c:pt idx="4556">
                  <c:v>3.8194104499999977</c:v>
                </c:pt>
                <c:pt idx="4557">
                  <c:v>3.8210863999999987</c:v>
                </c:pt>
                <c:pt idx="4558">
                  <c:v>3.8210854499999987</c:v>
                </c:pt>
                <c:pt idx="4559">
                  <c:v>3.8202485999999967</c:v>
                </c:pt>
                <c:pt idx="4560">
                  <c:v>3.8152199999999721</c:v>
                </c:pt>
                <c:pt idx="4561">
                  <c:v>3.8202482499999997</c:v>
                </c:pt>
                <c:pt idx="4562">
                  <c:v>3.8160581999999459</c:v>
                </c:pt>
                <c:pt idx="4563">
                  <c:v>3.8227625999999977</c:v>
                </c:pt>
                <c:pt idx="4564">
                  <c:v>3.8210858999999977</c:v>
                </c:pt>
                <c:pt idx="4565">
                  <c:v>3.8194104499999977</c:v>
                </c:pt>
                <c:pt idx="4566">
                  <c:v>3.8202489999999698</c:v>
                </c:pt>
                <c:pt idx="4567">
                  <c:v>3.8210867999999998</c:v>
                </c:pt>
                <c:pt idx="4568">
                  <c:v>3.8202485999999967</c:v>
                </c:pt>
                <c:pt idx="4569">
                  <c:v>3.8202485999999967</c:v>
                </c:pt>
                <c:pt idx="4570">
                  <c:v>3.8177339999999997</c:v>
                </c:pt>
                <c:pt idx="4571">
                  <c:v>3.8160584999999458</c:v>
                </c:pt>
                <c:pt idx="4572">
                  <c:v>3.8202482499999997</c:v>
                </c:pt>
                <c:pt idx="4573">
                  <c:v>3.8219237000000001</c:v>
                </c:pt>
                <c:pt idx="4574">
                  <c:v>3.8202482499999997</c:v>
                </c:pt>
                <c:pt idx="4575">
                  <c:v>3.8185721999999767</c:v>
                </c:pt>
                <c:pt idx="4576">
                  <c:v>3.82360005</c:v>
                </c:pt>
                <c:pt idx="4577">
                  <c:v>3.8244377500000235</c:v>
                </c:pt>
                <c:pt idx="4578">
                  <c:v>3.8194099999999684</c:v>
                </c:pt>
                <c:pt idx="4579">
                  <c:v>3.8219237000000001</c:v>
                </c:pt>
                <c:pt idx="4580">
                  <c:v>3.8185721999999767</c:v>
                </c:pt>
                <c:pt idx="4581">
                  <c:v>3.8194104499999977</c:v>
                </c:pt>
                <c:pt idx="4582">
                  <c:v>3.8194104499999977</c:v>
                </c:pt>
                <c:pt idx="4583">
                  <c:v>3.8185721999999767</c:v>
                </c:pt>
                <c:pt idx="4584">
                  <c:v>3.8202485999999967</c:v>
                </c:pt>
                <c:pt idx="4585">
                  <c:v>3.8202482499999997</c:v>
                </c:pt>
                <c:pt idx="4586">
                  <c:v>3.8194104499999977</c:v>
                </c:pt>
                <c:pt idx="4587">
                  <c:v>3.8194104499999977</c:v>
                </c:pt>
                <c:pt idx="4588">
                  <c:v>3.8177339999999997</c:v>
                </c:pt>
                <c:pt idx="4589">
                  <c:v>3.8202482499999997</c:v>
                </c:pt>
                <c:pt idx="4590">
                  <c:v>3.8177344</c:v>
                </c:pt>
                <c:pt idx="4591">
                  <c:v>3.8177349500000002</c:v>
                </c:pt>
                <c:pt idx="4592">
                  <c:v>3.8202482499999997</c:v>
                </c:pt>
                <c:pt idx="4593">
                  <c:v>3.8185721999999767</c:v>
                </c:pt>
                <c:pt idx="4594">
                  <c:v>3.8168961999999675</c:v>
                </c:pt>
                <c:pt idx="4595">
                  <c:v>3.8210867999999998</c:v>
                </c:pt>
                <c:pt idx="4596">
                  <c:v>3.8210867999999998</c:v>
                </c:pt>
                <c:pt idx="4597">
                  <c:v>3.8177339999999997</c:v>
                </c:pt>
                <c:pt idx="4598">
                  <c:v>3.8194104499999977</c:v>
                </c:pt>
                <c:pt idx="4599">
                  <c:v>3.8219240500000002</c:v>
                </c:pt>
                <c:pt idx="4600">
                  <c:v>3.8185726499999997</c:v>
                </c:pt>
                <c:pt idx="4601">
                  <c:v>3.8219246</c:v>
                </c:pt>
                <c:pt idx="4602">
                  <c:v>3.8194107999999987</c:v>
                </c:pt>
                <c:pt idx="4603">
                  <c:v>3.8210867999999998</c:v>
                </c:pt>
                <c:pt idx="4604">
                  <c:v>3.8210869999999977</c:v>
                </c:pt>
                <c:pt idx="4605">
                  <c:v>3.8194104499999977</c:v>
                </c:pt>
                <c:pt idx="4606">
                  <c:v>3.8202482499999997</c:v>
                </c:pt>
                <c:pt idx="4607">
                  <c:v>3.8219246</c:v>
                </c:pt>
                <c:pt idx="4608">
                  <c:v>3.8202489999999698</c:v>
                </c:pt>
                <c:pt idx="4609">
                  <c:v>3.8168971499999977</c:v>
                </c:pt>
                <c:pt idx="4610">
                  <c:v>3.8177339999999997</c:v>
                </c:pt>
                <c:pt idx="4611">
                  <c:v>3.8185721999999767</c:v>
                </c:pt>
                <c:pt idx="4612">
                  <c:v>3.8202489999999698</c:v>
                </c:pt>
                <c:pt idx="4613">
                  <c:v>3.8168971499999977</c:v>
                </c:pt>
                <c:pt idx="4614">
                  <c:v>3.8185730999999987</c:v>
                </c:pt>
                <c:pt idx="4615">
                  <c:v>3.8177344</c:v>
                </c:pt>
                <c:pt idx="4616">
                  <c:v>3.82024725</c:v>
                </c:pt>
                <c:pt idx="4617">
                  <c:v>3.8185726499999997</c:v>
                </c:pt>
                <c:pt idx="4618">
                  <c:v>3.8202489999999698</c:v>
                </c:pt>
                <c:pt idx="4619">
                  <c:v>3.8219246</c:v>
                </c:pt>
                <c:pt idx="4620">
                  <c:v>3.8177344</c:v>
                </c:pt>
                <c:pt idx="4621">
                  <c:v>3.8185735000000003</c:v>
                </c:pt>
                <c:pt idx="4622">
                  <c:v>3.8202485999999967</c:v>
                </c:pt>
                <c:pt idx="4623">
                  <c:v>3.8194099999999684</c:v>
                </c:pt>
                <c:pt idx="4624">
                  <c:v>3.8185730999999987</c:v>
                </c:pt>
                <c:pt idx="4625">
                  <c:v>3.8210858999999977</c:v>
                </c:pt>
                <c:pt idx="4626">
                  <c:v>3.8185726499999997</c:v>
                </c:pt>
                <c:pt idx="4627">
                  <c:v>3.8194112999999987</c:v>
                </c:pt>
                <c:pt idx="4628">
                  <c:v>3.8219246</c:v>
                </c:pt>
                <c:pt idx="4629">
                  <c:v>3.8194107999999987</c:v>
                </c:pt>
                <c:pt idx="4630">
                  <c:v>3.8202485999999967</c:v>
                </c:pt>
                <c:pt idx="4631">
                  <c:v>3.8194107999999987</c:v>
                </c:pt>
                <c:pt idx="4632">
                  <c:v>3.8202485999999967</c:v>
                </c:pt>
                <c:pt idx="4633">
                  <c:v>3.8160581999999459</c:v>
                </c:pt>
                <c:pt idx="4634">
                  <c:v>3.815220499999973</c:v>
                </c:pt>
                <c:pt idx="4635">
                  <c:v>3.8236008999999997</c:v>
                </c:pt>
                <c:pt idx="4636">
                  <c:v>3.8202485999999967</c:v>
                </c:pt>
                <c:pt idx="4637">
                  <c:v>3.8219246</c:v>
                </c:pt>
                <c:pt idx="4638">
                  <c:v>3.8202482499999997</c:v>
                </c:pt>
                <c:pt idx="4639">
                  <c:v>3.8227630999999977</c:v>
                </c:pt>
                <c:pt idx="4640">
                  <c:v>3.8185721999999767</c:v>
                </c:pt>
                <c:pt idx="4641">
                  <c:v>3.8185726499999997</c:v>
                </c:pt>
                <c:pt idx="4642">
                  <c:v>3.8194104499999977</c:v>
                </c:pt>
                <c:pt idx="4643">
                  <c:v>3.8202482499999997</c:v>
                </c:pt>
                <c:pt idx="4644">
                  <c:v>3.8168961999999675</c:v>
                </c:pt>
                <c:pt idx="4645">
                  <c:v>3.8160584999999458</c:v>
                </c:pt>
                <c:pt idx="4646">
                  <c:v>3.8236002500000001</c:v>
                </c:pt>
                <c:pt idx="4647">
                  <c:v>3.8177344</c:v>
                </c:pt>
                <c:pt idx="4648">
                  <c:v>3.8202482499999997</c:v>
                </c:pt>
                <c:pt idx="4649">
                  <c:v>3.8194104499999977</c:v>
                </c:pt>
                <c:pt idx="4650">
                  <c:v>3.8194104499999977</c:v>
                </c:pt>
                <c:pt idx="4651">
                  <c:v>3.8185730999999987</c:v>
                </c:pt>
                <c:pt idx="4652">
                  <c:v>3.8177344</c:v>
                </c:pt>
                <c:pt idx="4653">
                  <c:v>3.8168961999999675</c:v>
                </c:pt>
                <c:pt idx="4654">
                  <c:v>3.8194104499999977</c:v>
                </c:pt>
                <c:pt idx="4655">
                  <c:v>3.8185721999999767</c:v>
                </c:pt>
                <c:pt idx="4656">
                  <c:v>3.82276185</c:v>
                </c:pt>
                <c:pt idx="4657">
                  <c:v>3.8202476499999998</c:v>
                </c:pt>
                <c:pt idx="4658">
                  <c:v>3.8210863999999987</c:v>
                </c:pt>
                <c:pt idx="4659">
                  <c:v>3.8194099999999684</c:v>
                </c:pt>
                <c:pt idx="4660">
                  <c:v>3.8194104499999977</c:v>
                </c:pt>
                <c:pt idx="4661">
                  <c:v>3.8219246</c:v>
                </c:pt>
                <c:pt idx="4662">
                  <c:v>3.8202482499999997</c:v>
                </c:pt>
                <c:pt idx="4663">
                  <c:v>3.8194112999999987</c:v>
                </c:pt>
                <c:pt idx="4664">
                  <c:v>3.8177344</c:v>
                </c:pt>
                <c:pt idx="4665">
                  <c:v>3.8194104499999977</c:v>
                </c:pt>
                <c:pt idx="4666">
                  <c:v>3.8202482499999997</c:v>
                </c:pt>
                <c:pt idx="4667">
                  <c:v>3.8202485999999967</c:v>
                </c:pt>
                <c:pt idx="4668">
                  <c:v>3.8202485999999967</c:v>
                </c:pt>
                <c:pt idx="4669">
                  <c:v>3.82360005</c:v>
                </c:pt>
                <c:pt idx="4670">
                  <c:v>3.8202485999999967</c:v>
                </c:pt>
                <c:pt idx="4671">
                  <c:v>3.8185726499999997</c:v>
                </c:pt>
                <c:pt idx="4672">
                  <c:v>3.8194107999999987</c:v>
                </c:pt>
                <c:pt idx="4673">
                  <c:v>3.8202489999999698</c:v>
                </c:pt>
                <c:pt idx="4674">
                  <c:v>3.8210858999999977</c:v>
                </c:pt>
                <c:pt idx="4675">
                  <c:v>3.8185721999999767</c:v>
                </c:pt>
                <c:pt idx="4676">
                  <c:v>3.8160584999999458</c:v>
                </c:pt>
                <c:pt idx="4677">
                  <c:v>3.8185726499999997</c:v>
                </c:pt>
                <c:pt idx="4678">
                  <c:v>3.8202482499999997</c:v>
                </c:pt>
                <c:pt idx="4679">
                  <c:v>3.8194107999999987</c:v>
                </c:pt>
                <c:pt idx="4680">
                  <c:v>3.8177352999999998</c:v>
                </c:pt>
                <c:pt idx="4681">
                  <c:v>3.8160584999999458</c:v>
                </c:pt>
                <c:pt idx="4682">
                  <c:v>3.8194099999999684</c:v>
                </c:pt>
                <c:pt idx="4683">
                  <c:v>3.8185726499999997</c:v>
                </c:pt>
                <c:pt idx="4684">
                  <c:v>3.8210867999999998</c:v>
                </c:pt>
                <c:pt idx="4685">
                  <c:v>3.8168971499999977</c:v>
                </c:pt>
                <c:pt idx="4686">
                  <c:v>3.8202485999999967</c:v>
                </c:pt>
                <c:pt idx="4687">
                  <c:v>3.8202482499999997</c:v>
                </c:pt>
                <c:pt idx="4688">
                  <c:v>3.8202485999999967</c:v>
                </c:pt>
                <c:pt idx="4689">
                  <c:v>3.8219252999999997</c:v>
                </c:pt>
                <c:pt idx="4690">
                  <c:v>3.8202485999999967</c:v>
                </c:pt>
                <c:pt idx="4691">
                  <c:v>3.8185721999999767</c:v>
                </c:pt>
                <c:pt idx="4692">
                  <c:v>3.8219246</c:v>
                </c:pt>
                <c:pt idx="4693">
                  <c:v>3.8168959999999572</c:v>
                </c:pt>
                <c:pt idx="4694">
                  <c:v>3.82276185</c:v>
                </c:pt>
                <c:pt idx="4695">
                  <c:v>3.8219248000000001</c:v>
                </c:pt>
                <c:pt idx="4696">
                  <c:v>3.8168961999999675</c:v>
                </c:pt>
                <c:pt idx="4697">
                  <c:v>3.8210869999999977</c:v>
                </c:pt>
                <c:pt idx="4698">
                  <c:v>3.8202485999999967</c:v>
                </c:pt>
                <c:pt idx="4699">
                  <c:v>3.8177344</c:v>
                </c:pt>
                <c:pt idx="4700">
                  <c:v>3.8194104499999977</c:v>
                </c:pt>
                <c:pt idx="4701">
                  <c:v>3.8177349500000002</c:v>
                </c:pt>
                <c:pt idx="4702">
                  <c:v>3.8210867999999998</c:v>
                </c:pt>
                <c:pt idx="4703">
                  <c:v>3.8185721999999767</c:v>
                </c:pt>
                <c:pt idx="4704">
                  <c:v>3.8177344</c:v>
                </c:pt>
                <c:pt idx="4705">
                  <c:v>3.8202482499999997</c:v>
                </c:pt>
                <c:pt idx="4706">
                  <c:v>3.8219237000000001</c:v>
                </c:pt>
                <c:pt idx="4707">
                  <c:v>3.8194107999999987</c:v>
                </c:pt>
                <c:pt idx="4708">
                  <c:v>3.8177344</c:v>
                </c:pt>
                <c:pt idx="4709">
                  <c:v>3.8177344</c:v>
                </c:pt>
                <c:pt idx="4710">
                  <c:v>3.8185726499999997</c:v>
                </c:pt>
                <c:pt idx="4711">
                  <c:v>3.8194112999999987</c:v>
                </c:pt>
                <c:pt idx="4712">
                  <c:v>3.8185718</c:v>
                </c:pt>
                <c:pt idx="4713">
                  <c:v>3.8177344</c:v>
                </c:pt>
                <c:pt idx="4714">
                  <c:v>3.8194099999999684</c:v>
                </c:pt>
                <c:pt idx="4715">
                  <c:v>3.8194104499999977</c:v>
                </c:pt>
                <c:pt idx="4716">
                  <c:v>3.8168959999999572</c:v>
                </c:pt>
                <c:pt idx="4717">
                  <c:v>3.8168966999999721</c:v>
                </c:pt>
                <c:pt idx="4718">
                  <c:v>3.8185718</c:v>
                </c:pt>
                <c:pt idx="4719">
                  <c:v>3.8185721999999767</c:v>
                </c:pt>
                <c:pt idx="4720">
                  <c:v>3.8202469499999987</c:v>
                </c:pt>
                <c:pt idx="4721">
                  <c:v>3.8177349500000002</c:v>
                </c:pt>
                <c:pt idx="4722">
                  <c:v>3.8185726499999997</c:v>
                </c:pt>
                <c:pt idx="4723">
                  <c:v>3.8202485999999967</c:v>
                </c:pt>
                <c:pt idx="4724">
                  <c:v>3.8185726499999997</c:v>
                </c:pt>
                <c:pt idx="4725">
                  <c:v>3.8168961999999675</c:v>
                </c:pt>
                <c:pt idx="4726">
                  <c:v>3.8160588999999572</c:v>
                </c:pt>
                <c:pt idx="4727">
                  <c:v>3.8185726499999997</c:v>
                </c:pt>
                <c:pt idx="4728">
                  <c:v>3.8168971499999977</c:v>
                </c:pt>
                <c:pt idx="4729">
                  <c:v>3.8168966999999721</c:v>
                </c:pt>
                <c:pt idx="4730">
                  <c:v>3.8185721999999767</c:v>
                </c:pt>
                <c:pt idx="4731">
                  <c:v>3.8177344</c:v>
                </c:pt>
                <c:pt idx="4732">
                  <c:v>3.82360005</c:v>
                </c:pt>
                <c:pt idx="4733">
                  <c:v>3.8143826999999977</c:v>
                </c:pt>
                <c:pt idx="4734">
                  <c:v>3.8194107999999987</c:v>
                </c:pt>
                <c:pt idx="4735">
                  <c:v>3.8168959999999572</c:v>
                </c:pt>
                <c:pt idx="4736">
                  <c:v>3.8210858999999977</c:v>
                </c:pt>
                <c:pt idx="4737">
                  <c:v>3.8202485999999967</c:v>
                </c:pt>
                <c:pt idx="4738">
                  <c:v>3.8202485999999967</c:v>
                </c:pt>
                <c:pt idx="4739">
                  <c:v>3.8177349500000002</c:v>
                </c:pt>
                <c:pt idx="4740">
                  <c:v>3.8185718</c:v>
                </c:pt>
                <c:pt idx="4741">
                  <c:v>3.8160588999999572</c:v>
                </c:pt>
                <c:pt idx="4742">
                  <c:v>3.8185721999999767</c:v>
                </c:pt>
                <c:pt idx="4743">
                  <c:v>3.8202482499999997</c:v>
                </c:pt>
                <c:pt idx="4744">
                  <c:v>3.8202482499999997</c:v>
                </c:pt>
                <c:pt idx="4745">
                  <c:v>3.8185726499999997</c:v>
                </c:pt>
                <c:pt idx="4746">
                  <c:v>3.8152206999999967</c:v>
                </c:pt>
                <c:pt idx="4747">
                  <c:v>3.8168961999999675</c:v>
                </c:pt>
                <c:pt idx="4748">
                  <c:v>3.8219246</c:v>
                </c:pt>
                <c:pt idx="4749">
                  <c:v>3.8194104499999977</c:v>
                </c:pt>
                <c:pt idx="4750">
                  <c:v>3.8185726499999997</c:v>
                </c:pt>
                <c:pt idx="4751">
                  <c:v>3.8177349500000002</c:v>
                </c:pt>
                <c:pt idx="4752">
                  <c:v>3.8160581999999459</c:v>
                </c:pt>
                <c:pt idx="4753">
                  <c:v>3.8168966999999721</c:v>
                </c:pt>
                <c:pt idx="4754">
                  <c:v>3.8194107999999987</c:v>
                </c:pt>
                <c:pt idx="4755">
                  <c:v>3.8185721999999767</c:v>
                </c:pt>
                <c:pt idx="4756">
                  <c:v>3.8194099999999684</c:v>
                </c:pt>
                <c:pt idx="4757">
                  <c:v>3.8177349500000002</c:v>
                </c:pt>
                <c:pt idx="4758">
                  <c:v>3.8185726499999997</c:v>
                </c:pt>
                <c:pt idx="4759">
                  <c:v>3.8160584999999458</c:v>
                </c:pt>
                <c:pt idx="4760">
                  <c:v>3.8210867999999998</c:v>
                </c:pt>
                <c:pt idx="4761">
                  <c:v>3.8202482499999997</c:v>
                </c:pt>
                <c:pt idx="4762">
                  <c:v>3.8152199999999721</c:v>
                </c:pt>
                <c:pt idx="4763">
                  <c:v>3.8219240500000002</c:v>
                </c:pt>
                <c:pt idx="4764">
                  <c:v>3.815220499999973</c:v>
                </c:pt>
                <c:pt idx="4765">
                  <c:v>3.8202492999999977</c:v>
                </c:pt>
                <c:pt idx="4766">
                  <c:v>3.8160581999999459</c:v>
                </c:pt>
                <c:pt idx="4767">
                  <c:v>3.8177352999999998</c:v>
                </c:pt>
                <c:pt idx="4768">
                  <c:v>3.8168971499999977</c:v>
                </c:pt>
                <c:pt idx="4769">
                  <c:v>3.8185726499999997</c:v>
                </c:pt>
                <c:pt idx="4770">
                  <c:v>3.8194107999999987</c:v>
                </c:pt>
                <c:pt idx="4771">
                  <c:v>3.8168961999999675</c:v>
                </c:pt>
                <c:pt idx="4772">
                  <c:v>3.8177344</c:v>
                </c:pt>
                <c:pt idx="4773">
                  <c:v>3.8168961999999675</c:v>
                </c:pt>
                <c:pt idx="4774">
                  <c:v>3.8210863999999987</c:v>
                </c:pt>
                <c:pt idx="4775">
                  <c:v>3.8210867999999998</c:v>
                </c:pt>
                <c:pt idx="4776">
                  <c:v>3.8202482499999997</c:v>
                </c:pt>
                <c:pt idx="4777">
                  <c:v>3.8177344</c:v>
                </c:pt>
                <c:pt idx="4778">
                  <c:v>3.8177344</c:v>
                </c:pt>
                <c:pt idx="4779">
                  <c:v>3.8177344</c:v>
                </c:pt>
                <c:pt idx="4780">
                  <c:v>3.8168961999999675</c:v>
                </c:pt>
                <c:pt idx="4781">
                  <c:v>3.8194112999999987</c:v>
                </c:pt>
                <c:pt idx="4782">
                  <c:v>3.8160594499999703</c:v>
                </c:pt>
                <c:pt idx="4783">
                  <c:v>3.8185730999999987</c:v>
                </c:pt>
                <c:pt idx="4784">
                  <c:v>3.8202489999999698</c:v>
                </c:pt>
                <c:pt idx="4785">
                  <c:v>3.8202476499999998</c:v>
                </c:pt>
                <c:pt idx="4786">
                  <c:v>3.8168971499999977</c:v>
                </c:pt>
                <c:pt idx="4787">
                  <c:v>3.8168966999999721</c:v>
                </c:pt>
                <c:pt idx="4788">
                  <c:v>3.8194104499999977</c:v>
                </c:pt>
                <c:pt idx="4789">
                  <c:v>3.8185726499999997</c:v>
                </c:pt>
                <c:pt idx="4790">
                  <c:v>3.8160588999999572</c:v>
                </c:pt>
                <c:pt idx="4791">
                  <c:v>3.8177352999999998</c:v>
                </c:pt>
                <c:pt idx="4792">
                  <c:v>3.8177349500000002</c:v>
                </c:pt>
                <c:pt idx="4793">
                  <c:v>3.8185718</c:v>
                </c:pt>
                <c:pt idx="4794">
                  <c:v>3.8185726499999997</c:v>
                </c:pt>
                <c:pt idx="4795">
                  <c:v>3.8177339999999997</c:v>
                </c:pt>
                <c:pt idx="4796">
                  <c:v>3.8177344</c:v>
                </c:pt>
                <c:pt idx="4797">
                  <c:v>3.8160588999999572</c:v>
                </c:pt>
                <c:pt idx="4798">
                  <c:v>3.8194094499999967</c:v>
                </c:pt>
                <c:pt idx="4799">
                  <c:v>3.8177344</c:v>
                </c:pt>
                <c:pt idx="4800">
                  <c:v>3.8219246</c:v>
                </c:pt>
                <c:pt idx="4801">
                  <c:v>3.8152206999999967</c:v>
                </c:pt>
                <c:pt idx="4802">
                  <c:v>3.8194099999999684</c:v>
                </c:pt>
                <c:pt idx="4803">
                  <c:v>3.8202485999999967</c:v>
                </c:pt>
                <c:pt idx="4804">
                  <c:v>3.8177349500000002</c:v>
                </c:pt>
                <c:pt idx="4805">
                  <c:v>3.8194104499999977</c:v>
                </c:pt>
                <c:pt idx="4806">
                  <c:v>3.8177349500000002</c:v>
                </c:pt>
                <c:pt idx="4807">
                  <c:v>3.8202485999999967</c:v>
                </c:pt>
                <c:pt idx="4808">
                  <c:v>3.8177349500000002</c:v>
                </c:pt>
                <c:pt idx="4809">
                  <c:v>3.8185730999999987</c:v>
                </c:pt>
                <c:pt idx="4810">
                  <c:v>3.8168959999999572</c:v>
                </c:pt>
                <c:pt idx="4811">
                  <c:v>3.8185730999999987</c:v>
                </c:pt>
                <c:pt idx="4812">
                  <c:v>3.8185721999999767</c:v>
                </c:pt>
                <c:pt idx="4813">
                  <c:v>3.8160588999999572</c:v>
                </c:pt>
                <c:pt idx="4814">
                  <c:v>3.8202482499999997</c:v>
                </c:pt>
                <c:pt idx="4815">
                  <c:v>3.8210863999999987</c:v>
                </c:pt>
                <c:pt idx="4816">
                  <c:v>3.8177344</c:v>
                </c:pt>
                <c:pt idx="4817">
                  <c:v>3.8177339999999997</c:v>
                </c:pt>
                <c:pt idx="4818">
                  <c:v>3.8194094499999967</c:v>
                </c:pt>
                <c:pt idx="4819">
                  <c:v>3.8177339999999997</c:v>
                </c:pt>
                <c:pt idx="4820">
                  <c:v>3.8177344</c:v>
                </c:pt>
                <c:pt idx="4821">
                  <c:v>3.8202485999999967</c:v>
                </c:pt>
                <c:pt idx="4822">
                  <c:v>3.8194099999999684</c:v>
                </c:pt>
                <c:pt idx="4823">
                  <c:v>3.8194107999999987</c:v>
                </c:pt>
                <c:pt idx="4824">
                  <c:v>3.8160584999999458</c:v>
                </c:pt>
                <c:pt idx="4825">
                  <c:v>3.815220499999973</c:v>
                </c:pt>
                <c:pt idx="4826">
                  <c:v>3.8194104499999977</c:v>
                </c:pt>
                <c:pt idx="4827">
                  <c:v>3.8210867999999998</c:v>
                </c:pt>
                <c:pt idx="4828">
                  <c:v>3.8202476499999998</c:v>
                </c:pt>
                <c:pt idx="4829">
                  <c:v>3.8177349500000002</c:v>
                </c:pt>
                <c:pt idx="4830">
                  <c:v>3.8185721999999767</c:v>
                </c:pt>
                <c:pt idx="4831">
                  <c:v>3.8202476499999998</c:v>
                </c:pt>
                <c:pt idx="4832">
                  <c:v>3.8202482499999997</c:v>
                </c:pt>
                <c:pt idx="4833">
                  <c:v>3.8168961999999675</c:v>
                </c:pt>
                <c:pt idx="4834">
                  <c:v>3.8160588999999572</c:v>
                </c:pt>
                <c:pt idx="4835">
                  <c:v>3.8177344</c:v>
                </c:pt>
                <c:pt idx="4836">
                  <c:v>3.8194104499999977</c:v>
                </c:pt>
                <c:pt idx="4837">
                  <c:v>3.8194104499999977</c:v>
                </c:pt>
                <c:pt idx="4838">
                  <c:v>3.8219248000000001</c:v>
                </c:pt>
                <c:pt idx="4839">
                  <c:v>3.8177339999999997</c:v>
                </c:pt>
                <c:pt idx="4840">
                  <c:v>3.8194104499999977</c:v>
                </c:pt>
                <c:pt idx="4841">
                  <c:v>3.8202476499999998</c:v>
                </c:pt>
                <c:pt idx="4842">
                  <c:v>3.815220499999973</c:v>
                </c:pt>
                <c:pt idx="4843">
                  <c:v>3.8194104499999977</c:v>
                </c:pt>
                <c:pt idx="4844">
                  <c:v>3.8202485999999967</c:v>
                </c:pt>
                <c:pt idx="4845">
                  <c:v>3.8185726499999997</c:v>
                </c:pt>
                <c:pt idx="4846">
                  <c:v>3.8202485999999967</c:v>
                </c:pt>
                <c:pt idx="4847">
                  <c:v>3.8160588999999572</c:v>
                </c:pt>
                <c:pt idx="4848">
                  <c:v>3.8185735000000003</c:v>
                </c:pt>
                <c:pt idx="4849">
                  <c:v>3.8160577999999967</c:v>
                </c:pt>
                <c:pt idx="4850">
                  <c:v>3.8177349500000002</c:v>
                </c:pt>
                <c:pt idx="4851">
                  <c:v>3.8227622500000003</c:v>
                </c:pt>
                <c:pt idx="4852">
                  <c:v>3.8202482499999997</c:v>
                </c:pt>
                <c:pt idx="4853">
                  <c:v>3.8160577999999967</c:v>
                </c:pt>
                <c:pt idx="4854">
                  <c:v>3.8185726499999997</c:v>
                </c:pt>
                <c:pt idx="4855">
                  <c:v>3.8185721999999767</c:v>
                </c:pt>
                <c:pt idx="4856">
                  <c:v>3.8168961999999675</c:v>
                </c:pt>
                <c:pt idx="4857">
                  <c:v>3.8177338000000001</c:v>
                </c:pt>
                <c:pt idx="4858">
                  <c:v>3.8202482499999997</c:v>
                </c:pt>
                <c:pt idx="4859">
                  <c:v>3.8194107999999987</c:v>
                </c:pt>
                <c:pt idx="4860">
                  <c:v>3.8194112999999987</c:v>
                </c:pt>
                <c:pt idx="4861">
                  <c:v>3.8194099999999684</c:v>
                </c:pt>
                <c:pt idx="4862">
                  <c:v>3.8194099999999684</c:v>
                </c:pt>
                <c:pt idx="4863">
                  <c:v>3.8202485999999967</c:v>
                </c:pt>
                <c:pt idx="4864">
                  <c:v>3.8185730999999987</c:v>
                </c:pt>
                <c:pt idx="4865">
                  <c:v>3.8152206999999967</c:v>
                </c:pt>
                <c:pt idx="4866">
                  <c:v>3.8160581999999459</c:v>
                </c:pt>
                <c:pt idx="4867">
                  <c:v>3.8168961999999675</c:v>
                </c:pt>
                <c:pt idx="4868">
                  <c:v>3.8185721999999767</c:v>
                </c:pt>
                <c:pt idx="4869">
                  <c:v>3.8227625999999977</c:v>
                </c:pt>
                <c:pt idx="4870">
                  <c:v>3.8177352999999998</c:v>
                </c:pt>
                <c:pt idx="4871">
                  <c:v>3.815220499999973</c:v>
                </c:pt>
                <c:pt idx="4872">
                  <c:v>3.8168961999999675</c:v>
                </c:pt>
                <c:pt idx="4873">
                  <c:v>3.8177344</c:v>
                </c:pt>
                <c:pt idx="4874">
                  <c:v>3.8185726499999997</c:v>
                </c:pt>
                <c:pt idx="4875">
                  <c:v>3.8185721999999767</c:v>
                </c:pt>
                <c:pt idx="4876">
                  <c:v>3.8194104499999977</c:v>
                </c:pt>
                <c:pt idx="4877">
                  <c:v>3.8177349500000002</c:v>
                </c:pt>
                <c:pt idx="4878">
                  <c:v>3.8143822999999997</c:v>
                </c:pt>
                <c:pt idx="4879">
                  <c:v>3.8202482499999997</c:v>
                </c:pt>
                <c:pt idx="4880">
                  <c:v>3.8135449999999977</c:v>
                </c:pt>
                <c:pt idx="4881">
                  <c:v>3.8202482499999997</c:v>
                </c:pt>
                <c:pt idx="4882">
                  <c:v>3.8177349500000002</c:v>
                </c:pt>
                <c:pt idx="4883">
                  <c:v>3.8135453499999987</c:v>
                </c:pt>
                <c:pt idx="4884">
                  <c:v>3.8177344</c:v>
                </c:pt>
                <c:pt idx="4885">
                  <c:v>3.8160584999999458</c:v>
                </c:pt>
                <c:pt idx="4886">
                  <c:v>3.8143835500000001</c:v>
                </c:pt>
                <c:pt idx="4887">
                  <c:v>3.8177349500000002</c:v>
                </c:pt>
                <c:pt idx="4888">
                  <c:v>3.8127067999999977</c:v>
                </c:pt>
                <c:pt idx="4889">
                  <c:v>3.8194104499999977</c:v>
                </c:pt>
                <c:pt idx="4890">
                  <c:v>3.8135453499999987</c:v>
                </c:pt>
                <c:pt idx="4891">
                  <c:v>3.8160581999999459</c:v>
                </c:pt>
                <c:pt idx="4892">
                  <c:v>3.8185718</c:v>
                </c:pt>
                <c:pt idx="4893">
                  <c:v>3.8160581999999459</c:v>
                </c:pt>
                <c:pt idx="4894">
                  <c:v>3.8177344</c:v>
                </c:pt>
                <c:pt idx="4895">
                  <c:v>3.8177344</c:v>
                </c:pt>
                <c:pt idx="4896">
                  <c:v>3.8160581999999459</c:v>
                </c:pt>
                <c:pt idx="4897">
                  <c:v>3.8168971499999977</c:v>
                </c:pt>
                <c:pt idx="4898">
                  <c:v>3.8194104499999977</c:v>
                </c:pt>
                <c:pt idx="4899">
                  <c:v>3.815220499999973</c:v>
                </c:pt>
                <c:pt idx="4900">
                  <c:v>3.8127062499999997</c:v>
                </c:pt>
                <c:pt idx="4901">
                  <c:v>3.8160588999999572</c:v>
                </c:pt>
                <c:pt idx="4902">
                  <c:v>3.815220499999973</c:v>
                </c:pt>
                <c:pt idx="4903">
                  <c:v>3.8160588999999572</c:v>
                </c:pt>
                <c:pt idx="4904">
                  <c:v>3.8168961999999675</c:v>
                </c:pt>
                <c:pt idx="4905">
                  <c:v>3.8210867999999998</c:v>
                </c:pt>
                <c:pt idx="4906">
                  <c:v>3.8194107999999987</c:v>
                </c:pt>
                <c:pt idx="4907">
                  <c:v>3.8160581999999459</c:v>
                </c:pt>
                <c:pt idx="4908">
                  <c:v>3.8177339999999997</c:v>
                </c:pt>
                <c:pt idx="4909">
                  <c:v>3.8194099999999684</c:v>
                </c:pt>
                <c:pt idx="4910">
                  <c:v>3.8185726499999997</c:v>
                </c:pt>
                <c:pt idx="4911">
                  <c:v>3.8168966999999721</c:v>
                </c:pt>
                <c:pt idx="4912">
                  <c:v>3.8177344</c:v>
                </c:pt>
                <c:pt idx="4913">
                  <c:v>3.8168961999999675</c:v>
                </c:pt>
                <c:pt idx="4914">
                  <c:v>3.8185726499999997</c:v>
                </c:pt>
                <c:pt idx="4915">
                  <c:v>3.8160581999999459</c:v>
                </c:pt>
                <c:pt idx="4916">
                  <c:v>3.8168961999999675</c:v>
                </c:pt>
                <c:pt idx="4917">
                  <c:v>3.8185730999999987</c:v>
                </c:pt>
                <c:pt idx="4918">
                  <c:v>3.8177344</c:v>
                </c:pt>
                <c:pt idx="4919">
                  <c:v>3.8177349500000002</c:v>
                </c:pt>
                <c:pt idx="4920">
                  <c:v>3.8160584999999458</c:v>
                </c:pt>
                <c:pt idx="4921">
                  <c:v>3.8135444999999977</c:v>
                </c:pt>
                <c:pt idx="4922">
                  <c:v>3.8168966999999721</c:v>
                </c:pt>
                <c:pt idx="4923">
                  <c:v>3.8168966999999721</c:v>
                </c:pt>
                <c:pt idx="4924">
                  <c:v>3.8160581999999459</c:v>
                </c:pt>
                <c:pt idx="4925">
                  <c:v>3.8177344</c:v>
                </c:pt>
                <c:pt idx="4926">
                  <c:v>3.8185726499999997</c:v>
                </c:pt>
                <c:pt idx="4927">
                  <c:v>3.8168966999999721</c:v>
                </c:pt>
                <c:pt idx="4928">
                  <c:v>3.8127058999999717</c:v>
                </c:pt>
                <c:pt idx="4929">
                  <c:v>3.8168971499999977</c:v>
                </c:pt>
                <c:pt idx="4930">
                  <c:v>3.8177344</c:v>
                </c:pt>
                <c:pt idx="4931">
                  <c:v>3.8143830000000003</c:v>
                </c:pt>
                <c:pt idx="4932">
                  <c:v>3.8177344</c:v>
                </c:pt>
                <c:pt idx="4933">
                  <c:v>3.8168971499999977</c:v>
                </c:pt>
                <c:pt idx="4934">
                  <c:v>3.8194107999999987</c:v>
                </c:pt>
                <c:pt idx="4935">
                  <c:v>3.8135444999999977</c:v>
                </c:pt>
                <c:pt idx="4936">
                  <c:v>3.8160581999999459</c:v>
                </c:pt>
                <c:pt idx="4937">
                  <c:v>3.8177344</c:v>
                </c:pt>
                <c:pt idx="4938">
                  <c:v>3.8168966999999721</c:v>
                </c:pt>
                <c:pt idx="4939">
                  <c:v>3.8177344</c:v>
                </c:pt>
                <c:pt idx="4940">
                  <c:v>3.815220499999973</c:v>
                </c:pt>
                <c:pt idx="4941">
                  <c:v>3.8127058999999717</c:v>
                </c:pt>
                <c:pt idx="4942">
                  <c:v>3.8168971499999977</c:v>
                </c:pt>
                <c:pt idx="4943">
                  <c:v>3.8177344</c:v>
                </c:pt>
                <c:pt idx="4944">
                  <c:v>3.8194104499999977</c:v>
                </c:pt>
                <c:pt idx="4945">
                  <c:v>3.8185730999999987</c:v>
                </c:pt>
                <c:pt idx="4946">
                  <c:v>3.8160594499999703</c:v>
                </c:pt>
                <c:pt idx="4947">
                  <c:v>3.8143826999999977</c:v>
                </c:pt>
                <c:pt idx="4948">
                  <c:v>3.8177352999999998</c:v>
                </c:pt>
                <c:pt idx="4949">
                  <c:v>3.8135444999999977</c:v>
                </c:pt>
                <c:pt idx="4950">
                  <c:v>3.8177344</c:v>
                </c:pt>
                <c:pt idx="4951">
                  <c:v>3.8185726499999997</c:v>
                </c:pt>
                <c:pt idx="4952">
                  <c:v>3.8185726499999997</c:v>
                </c:pt>
                <c:pt idx="4953">
                  <c:v>3.8177339999999997</c:v>
                </c:pt>
                <c:pt idx="4954">
                  <c:v>3.8168961999999675</c:v>
                </c:pt>
                <c:pt idx="4955">
                  <c:v>3.8160588999999572</c:v>
                </c:pt>
                <c:pt idx="4956">
                  <c:v>3.8177344</c:v>
                </c:pt>
                <c:pt idx="4957">
                  <c:v>3.8135453499999987</c:v>
                </c:pt>
                <c:pt idx="4958">
                  <c:v>3.8185726499999997</c:v>
                </c:pt>
                <c:pt idx="4959">
                  <c:v>3.8177344</c:v>
                </c:pt>
                <c:pt idx="4960">
                  <c:v>3.8143835500000001</c:v>
                </c:pt>
                <c:pt idx="4961">
                  <c:v>3.8168966999999721</c:v>
                </c:pt>
                <c:pt idx="4962">
                  <c:v>3.8160588999999572</c:v>
                </c:pt>
                <c:pt idx="4963">
                  <c:v>3.8160584999999458</c:v>
                </c:pt>
                <c:pt idx="4964">
                  <c:v>3.8152206999999967</c:v>
                </c:pt>
                <c:pt idx="4965">
                  <c:v>3.8194104499999977</c:v>
                </c:pt>
                <c:pt idx="4966">
                  <c:v>3.8160584999999458</c:v>
                </c:pt>
                <c:pt idx="4967">
                  <c:v>3.8168966999999721</c:v>
                </c:pt>
                <c:pt idx="4968">
                  <c:v>3.8185726499999997</c:v>
                </c:pt>
                <c:pt idx="4969">
                  <c:v>3.8194107999999987</c:v>
                </c:pt>
                <c:pt idx="4970">
                  <c:v>3.8168971499999977</c:v>
                </c:pt>
                <c:pt idx="4971">
                  <c:v>3.8168959999999572</c:v>
                </c:pt>
                <c:pt idx="4972">
                  <c:v>3.8177349500000002</c:v>
                </c:pt>
                <c:pt idx="4973">
                  <c:v>3.8177344</c:v>
                </c:pt>
                <c:pt idx="4974">
                  <c:v>3.8143826999999977</c:v>
                </c:pt>
                <c:pt idx="4975">
                  <c:v>3.8177358000000003</c:v>
                </c:pt>
                <c:pt idx="4976">
                  <c:v>3.8177338000000001</c:v>
                </c:pt>
                <c:pt idx="4977">
                  <c:v>3.8135444999999977</c:v>
                </c:pt>
                <c:pt idx="4978">
                  <c:v>3.8152206999999967</c:v>
                </c:pt>
                <c:pt idx="4979">
                  <c:v>3.8168966999999721</c:v>
                </c:pt>
                <c:pt idx="4980">
                  <c:v>3.8177344</c:v>
                </c:pt>
                <c:pt idx="4981">
                  <c:v>3.8135444999999977</c:v>
                </c:pt>
                <c:pt idx="4982">
                  <c:v>3.8177349500000002</c:v>
                </c:pt>
                <c:pt idx="4983">
                  <c:v>3.8152206999999967</c:v>
                </c:pt>
                <c:pt idx="4984">
                  <c:v>3.8177339999999997</c:v>
                </c:pt>
                <c:pt idx="4985">
                  <c:v>3.8168971499999977</c:v>
                </c:pt>
                <c:pt idx="4986">
                  <c:v>3.8152206999999967</c:v>
                </c:pt>
                <c:pt idx="4987">
                  <c:v>3.8168971499999977</c:v>
                </c:pt>
                <c:pt idx="4988">
                  <c:v>3.8177344</c:v>
                </c:pt>
                <c:pt idx="4989">
                  <c:v>3.8160584999999458</c:v>
                </c:pt>
                <c:pt idx="4990">
                  <c:v>3.8202485999999967</c:v>
                </c:pt>
                <c:pt idx="4991">
                  <c:v>3.8118685499999967</c:v>
                </c:pt>
                <c:pt idx="4992">
                  <c:v>3.8168961999999675</c:v>
                </c:pt>
                <c:pt idx="4993">
                  <c:v>3.8194104499999977</c:v>
                </c:pt>
                <c:pt idx="4994">
                  <c:v>3.8160584999999458</c:v>
                </c:pt>
                <c:pt idx="4995">
                  <c:v>3.8185721999999767</c:v>
                </c:pt>
                <c:pt idx="4996">
                  <c:v>3.8185726499999997</c:v>
                </c:pt>
                <c:pt idx="4997">
                  <c:v>3.81354405</c:v>
                </c:pt>
                <c:pt idx="4998">
                  <c:v>3.8127073499999997</c:v>
                </c:pt>
                <c:pt idx="4999">
                  <c:v>3.8168966999999721</c:v>
                </c:pt>
                <c:pt idx="5000">
                  <c:v>3.8177344</c:v>
                </c:pt>
                <c:pt idx="5001">
                  <c:v>3.8185726499999997</c:v>
                </c:pt>
                <c:pt idx="5002">
                  <c:v>3.815220499999973</c:v>
                </c:pt>
                <c:pt idx="5003">
                  <c:v>3.8168966999999721</c:v>
                </c:pt>
                <c:pt idx="5004">
                  <c:v>3.8168959999999572</c:v>
                </c:pt>
                <c:pt idx="5005">
                  <c:v>3.8177344</c:v>
                </c:pt>
                <c:pt idx="5006">
                  <c:v>3.8185726499999997</c:v>
                </c:pt>
                <c:pt idx="5007">
                  <c:v>3.8168961999999675</c:v>
                </c:pt>
                <c:pt idx="5008">
                  <c:v>3.8168966999999721</c:v>
                </c:pt>
                <c:pt idx="5009">
                  <c:v>3.8219246</c:v>
                </c:pt>
                <c:pt idx="5010">
                  <c:v>3.8152206999999967</c:v>
                </c:pt>
                <c:pt idx="5011">
                  <c:v>3.8168961999999675</c:v>
                </c:pt>
                <c:pt idx="5012">
                  <c:v>3.8168971499999977</c:v>
                </c:pt>
                <c:pt idx="5013">
                  <c:v>3.8194112999999987</c:v>
                </c:pt>
                <c:pt idx="5014">
                  <c:v>3.8177344</c:v>
                </c:pt>
                <c:pt idx="5015">
                  <c:v>3.8177349500000002</c:v>
                </c:pt>
                <c:pt idx="5016">
                  <c:v>3.8160581999999459</c:v>
                </c:pt>
                <c:pt idx="5017">
                  <c:v>3.8185718</c:v>
                </c:pt>
                <c:pt idx="5018">
                  <c:v>3.8168961999999675</c:v>
                </c:pt>
                <c:pt idx="5019">
                  <c:v>3.8160594499999703</c:v>
                </c:pt>
                <c:pt idx="5020">
                  <c:v>3.8168961999999675</c:v>
                </c:pt>
                <c:pt idx="5021">
                  <c:v>3.8194112999999987</c:v>
                </c:pt>
                <c:pt idx="5022">
                  <c:v>3.8210863999999987</c:v>
                </c:pt>
                <c:pt idx="5023">
                  <c:v>3.8152206999999967</c:v>
                </c:pt>
                <c:pt idx="5024">
                  <c:v>3.8177349500000002</c:v>
                </c:pt>
                <c:pt idx="5025">
                  <c:v>3.8152206999999967</c:v>
                </c:pt>
                <c:pt idx="5026">
                  <c:v>3.8194104499999977</c:v>
                </c:pt>
                <c:pt idx="5027">
                  <c:v>3.8143826999999977</c:v>
                </c:pt>
                <c:pt idx="5028">
                  <c:v>3.8168971499999977</c:v>
                </c:pt>
                <c:pt idx="5029">
                  <c:v>3.8135444999999977</c:v>
                </c:pt>
                <c:pt idx="5030">
                  <c:v>3.8185718</c:v>
                </c:pt>
                <c:pt idx="5031">
                  <c:v>3.8177349500000002</c:v>
                </c:pt>
                <c:pt idx="5032">
                  <c:v>3.8177349500000002</c:v>
                </c:pt>
                <c:pt idx="5033">
                  <c:v>3.8168959999999572</c:v>
                </c:pt>
                <c:pt idx="5034">
                  <c:v>3.8202482499999997</c:v>
                </c:pt>
                <c:pt idx="5035">
                  <c:v>3.8177349500000002</c:v>
                </c:pt>
                <c:pt idx="5036">
                  <c:v>3.8194112999999987</c:v>
                </c:pt>
                <c:pt idx="5037">
                  <c:v>3.8168961999999675</c:v>
                </c:pt>
                <c:pt idx="5038">
                  <c:v>3.8160588999999572</c:v>
                </c:pt>
                <c:pt idx="5039">
                  <c:v>3.8160581999999459</c:v>
                </c:pt>
                <c:pt idx="5040">
                  <c:v>3.815220499999973</c:v>
                </c:pt>
                <c:pt idx="5041">
                  <c:v>3.8152199999999721</c:v>
                </c:pt>
                <c:pt idx="5042">
                  <c:v>3.8168971499999977</c:v>
                </c:pt>
                <c:pt idx="5043">
                  <c:v>3.8160581999999459</c:v>
                </c:pt>
                <c:pt idx="5044">
                  <c:v>3.8160584999999458</c:v>
                </c:pt>
                <c:pt idx="5045">
                  <c:v>3.8194099999999684</c:v>
                </c:pt>
                <c:pt idx="5046">
                  <c:v>3.8143826999999977</c:v>
                </c:pt>
                <c:pt idx="5047">
                  <c:v>3.8168966999999721</c:v>
                </c:pt>
                <c:pt idx="5048">
                  <c:v>3.8194112999999987</c:v>
                </c:pt>
                <c:pt idx="5049">
                  <c:v>3.8143826999999977</c:v>
                </c:pt>
                <c:pt idx="5050">
                  <c:v>3.8168966999999721</c:v>
                </c:pt>
                <c:pt idx="5051">
                  <c:v>3.8160594499999703</c:v>
                </c:pt>
                <c:pt idx="5052">
                  <c:v>3.8168966999999721</c:v>
                </c:pt>
                <c:pt idx="5053">
                  <c:v>3.815220499999973</c:v>
                </c:pt>
                <c:pt idx="5054">
                  <c:v>3.8177339999999997</c:v>
                </c:pt>
                <c:pt idx="5055">
                  <c:v>3.8135453499999987</c:v>
                </c:pt>
                <c:pt idx="5056">
                  <c:v>3.8168971499999977</c:v>
                </c:pt>
                <c:pt idx="5057">
                  <c:v>3.8160594499999703</c:v>
                </c:pt>
                <c:pt idx="5058">
                  <c:v>3.8177352999999998</c:v>
                </c:pt>
                <c:pt idx="5059">
                  <c:v>3.8177339999999997</c:v>
                </c:pt>
                <c:pt idx="5060">
                  <c:v>3.8168961999999675</c:v>
                </c:pt>
                <c:pt idx="5061">
                  <c:v>3.8194104499999977</c:v>
                </c:pt>
                <c:pt idx="5062">
                  <c:v>3.8177339999999997</c:v>
                </c:pt>
                <c:pt idx="5063">
                  <c:v>3.815220499999973</c:v>
                </c:pt>
                <c:pt idx="5064">
                  <c:v>3.8177349500000002</c:v>
                </c:pt>
                <c:pt idx="5065">
                  <c:v>3.8177344</c:v>
                </c:pt>
                <c:pt idx="5066">
                  <c:v>3.8143826999999977</c:v>
                </c:pt>
                <c:pt idx="5067">
                  <c:v>3.815220499999973</c:v>
                </c:pt>
                <c:pt idx="5068">
                  <c:v>3.8185718</c:v>
                </c:pt>
                <c:pt idx="5069">
                  <c:v>3.8185726499999997</c:v>
                </c:pt>
                <c:pt idx="5070">
                  <c:v>3.8177344</c:v>
                </c:pt>
                <c:pt idx="5071">
                  <c:v>3.8168971499999977</c:v>
                </c:pt>
                <c:pt idx="5072">
                  <c:v>3.815220499999973</c:v>
                </c:pt>
                <c:pt idx="5073">
                  <c:v>3.8127067999999977</c:v>
                </c:pt>
                <c:pt idx="5074">
                  <c:v>3.8194104499999977</c:v>
                </c:pt>
                <c:pt idx="5075">
                  <c:v>3.8168966999999721</c:v>
                </c:pt>
                <c:pt idx="5076">
                  <c:v>3.8168959999999572</c:v>
                </c:pt>
                <c:pt idx="5077">
                  <c:v>3.8194107999999987</c:v>
                </c:pt>
                <c:pt idx="5078">
                  <c:v>3.81354405</c:v>
                </c:pt>
                <c:pt idx="5079">
                  <c:v>3.8185726499999997</c:v>
                </c:pt>
                <c:pt idx="5080">
                  <c:v>3.8160581999999459</c:v>
                </c:pt>
                <c:pt idx="5081">
                  <c:v>3.8177344</c:v>
                </c:pt>
                <c:pt idx="5082">
                  <c:v>3.8168961999999675</c:v>
                </c:pt>
                <c:pt idx="5083">
                  <c:v>3.8177344</c:v>
                </c:pt>
                <c:pt idx="5084">
                  <c:v>3.8152206999999967</c:v>
                </c:pt>
                <c:pt idx="5085">
                  <c:v>3.8143830000000003</c:v>
                </c:pt>
                <c:pt idx="5086">
                  <c:v>3.8194107999999987</c:v>
                </c:pt>
                <c:pt idx="5087">
                  <c:v>3.8185726499999997</c:v>
                </c:pt>
                <c:pt idx="5088">
                  <c:v>3.8160588999999572</c:v>
                </c:pt>
                <c:pt idx="5089">
                  <c:v>3.8143830000000003</c:v>
                </c:pt>
                <c:pt idx="5090">
                  <c:v>3.8143826999999977</c:v>
                </c:pt>
                <c:pt idx="5091">
                  <c:v>3.8143826999999977</c:v>
                </c:pt>
                <c:pt idx="5092">
                  <c:v>3.8168961999999675</c:v>
                </c:pt>
                <c:pt idx="5093">
                  <c:v>3.8168971499999977</c:v>
                </c:pt>
                <c:pt idx="5094">
                  <c:v>3.8177352999999998</c:v>
                </c:pt>
                <c:pt idx="5095">
                  <c:v>3.8143826999999977</c:v>
                </c:pt>
                <c:pt idx="5096">
                  <c:v>3.8194112999999987</c:v>
                </c:pt>
                <c:pt idx="5097">
                  <c:v>3.8160581999999459</c:v>
                </c:pt>
                <c:pt idx="5098">
                  <c:v>3.8135444999999977</c:v>
                </c:pt>
                <c:pt idx="5099">
                  <c:v>3.8168966999999721</c:v>
                </c:pt>
                <c:pt idx="5100">
                  <c:v>3.8177344</c:v>
                </c:pt>
                <c:pt idx="5101">
                  <c:v>3.8168966999999721</c:v>
                </c:pt>
                <c:pt idx="5102">
                  <c:v>3.8168966999999721</c:v>
                </c:pt>
                <c:pt idx="5103">
                  <c:v>3.8135449999999977</c:v>
                </c:pt>
                <c:pt idx="5104">
                  <c:v>3.8160594499999703</c:v>
                </c:pt>
                <c:pt idx="5105">
                  <c:v>3.8168966999999721</c:v>
                </c:pt>
                <c:pt idx="5106">
                  <c:v>3.8177339999999997</c:v>
                </c:pt>
                <c:pt idx="5107">
                  <c:v>3.8177352999999998</c:v>
                </c:pt>
                <c:pt idx="5108">
                  <c:v>3.8127067999999977</c:v>
                </c:pt>
                <c:pt idx="5109">
                  <c:v>3.8160584999999458</c:v>
                </c:pt>
                <c:pt idx="5110">
                  <c:v>3.8177344</c:v>
                </c:pt>
                <c:pt idx="5111">
                  <c:v>3.8152211999999968</c:v>
                </c:pt>
                <c:pt idx="5112">
                  <c:v>3.8143830000000003</c:v>
                </c:pt>
                <c:pt idx="5113">
                  <c:v>3.8168961999999675</c:v>
                </c:pt>
                <c:pt idx="5114">
                  <c:v>3.8152199999999721</c:v>
                </c:pt>
                <c:pt idx="5115">
                  <c:v>3.8194112999999987</c:v>
                </c:pt>
                <c:pt idx="5116">
                  <c:v>3.8202489999999698</c:v>
                </c:pt>
                <c:pt idx="5117">
                  <c:v>3.8143826999999977</c:v>
                </c:pt>
                <c:pt idx="5118">
                  <c:v>3.8185735000000003</c:v>
                </c:pt>
                <c:pt idx="5119">
                  <c:v>3.8160588999999572</c:v>
                </c:pt>
                <c:pt idx="5120">
                  <c:v>3.8127067999999977</c:v>
                </c:pt>
                <c:pt idx="5121">
                  <c:v>3.8160588999999572</c:v>
                </c:pt>
                <c:pt idx="5122">
                  <c:v>3.8185721999999767</c:v>
                </c:pt>
                <c:pt idx="5123">
                  <c:v>3.8160588999999572</c:v>
                </c:pt>
                <c:pt idx="5124">
                  <c:v>3.8160584999999458</c:v>
                </c:pt>
                <c:pt idx="5125">
                  <c:v>3.8202489999999698</c:v>
                </c:pt>
                <c:pt idx="5126">
                  <c:v>3.8143822999999997</c:v>
                </c:pt>
                <c:pt idx="5127">
                  <c:v>3.8177344</c:v>
                </c:pt>
                <c:pt idx="5128">
                  <c:v>3.815220499999973</c:v>
                </c:pt>
                <c:pt idx="5129">
                  <c:v>3.815220499999973</c:v>
                </c:pt>
                <c:pt idx="5130">
                  <c:v>3.8210863999999987</c:v>
                </c:pt>
                <c:pt idx="5131">
                  <c:v>3.8160588999999572</c:v>
                </c:pt>
                <c:pt idx="5132">
                  <c:v>3.8168961999999675</c:v>
                </c:pt>
                <c:pt idx="5133">
                  <c:v>3.8135444999999977</c:v>
                </c:pt>
                <c:pt idx="5134">
                  <c:v>3.8127073499999997</c:v>
                </c:pt>
                <c:pt idx="5135">
                  <c:v>3.8185726499999997</c:v>
                </c:pt>
                <c:pt idx="5136">
                  <c:v>3.8143830000000003</c:v>
                </c:pt>
                <c:pt idx="5137">
                  <c:v>3.8168961999999675</c:v>
                </c:pt>
                <c:pt idx="5138">
                  <c:v>3.8177344</c:v>
                </c:pt>
                <c:pt idx="5139">
                  <c:v>3.8143826999999977</c:v>
                </c:pt>
                <c:pt idx="5140">
                  <c:v>3.8135453499999987</c:v>
                </c:pt>
                <c:pt idx="5141">
                  <c:v>3.815220499999973</c:v>
                </c:pt>
                <c:pt idx="5142">
                  <c:v>3.8160581999999459</c:v>
                </c:pt>
                <c:pt idx="5143">
                  <c:v>3.8152206999999967</c:v>
                </c:pt>
                <c:pt idx="5144">
                  <c:v>3.8194104499999977</c:v>
                </c:pt>
                <c:pt idx="5145">
                  <c:v>3.8168966999999721</c:v>
                </c:pt>
                <c:pt idx="5146">
                  <c:v>3.8160588999999572</c:v>
                </c:pt>
                <c:pt idx="5147">
                  <c:v>3.8168961999999675</c:v>
                </c:pt>
                <c:pt idx="5148">
                  <c:v>3.8143817500000012</c:v>
                </c:pt>
                <c:pt idx="5149">
                  <c:v>3.8143826999999977</c:v>
                </c:pt>
                <c:pt idx="5150">
                  <c:v>3.8127058999999717</c:v>
                </c:pt>
                <c:pt idx="5151">
                  <c:v>3.8160581999999459</c:v>
                </c:pt>
                <c:pt idx="5152">
                  <c:v>3.8160581999999459</c:v>
                </c:pt>
                <c:pt idx="5153">
                  <c:v>3.8143826999999977</c:v>
                </c:pt>
                <c:pt idx="5154">
                  <c:v>3.8177339999999997</c:v>
                </c:pt>
                <c:pt idx="5155">
                  <c:v>3.8177344</c:v>
                </c:pt>
                <c:pt idx="5156">
                  <c:v>3.8160584999999458</c:v>
                </c:pt>
                <c:pt idx="5157">
                  <c:v>3.8152206999999967</c:v>
                </c:pt>
                <c:pt idx="5158">
                  <c:v>3.8135444999999977</c:v>
                </c:pt>
                <c:pt idx="5159">
                  <c:v>3.8143835500000001</c:v>
                </c:pt>
                <c:pt idx="5160">
                  <c:v>3.815220499999973</c:v>
                </c:pt>
                <c:pt idx="5161">
                  <c:v>3.815220499999973</c:v>
                </c:pt>
                <c:pt idx="5162">
                  <c:v>3.8202489999999698</c:v>
                </c:pt>
                <c:pt idx="5163">
                  <c:v>3.8135444999999977</c:v>
                </c:pt>
                <c:pt idx="5164">
                  <c:v>3.8168961999999675</c:v>
                </c:pt>
                <c:pt idx="5165">
                  <c:v>3.8177344</c:v>
                </c:pt>
                <c:pt idx="5166">
                  <c:v>3.8143826999999977</c:v>
                </c:pt>
                <c:pt idx="5167">
                  <c:v>3.8160584999999458</c:v>
                </c:pt>
                <c:pt idx="5168">
                  <c:v>3.8160584999999458</c:v>
                </c:pt>
                <c:pt idx="5169">
                  <c:v>3.8143835500000001</c:v>
                </c:pt>
                <c:pt idx="5170">
                  <c:v>3.8152206999999967</c:v>
                </c:pt>
                <c:pt idx="5171">
                  <c:v>3.8118685499999967</c:v>
                </c:pt>
                <c:pt idx="5172">
                  <c:v>3.8168966999999721</c:v>
                </c:pt>
                <c:pt idx="5173">
                  <c:v>3.8152199999999721</c:v>
                </c:pt>
                <c:pt idx="5174">
                  <c:v>3.8118691499999748</c:v>
                </c:pt>
                <c:pt idx="5175">
                  <c:v>3.8202489999999698</c:v>
                </c:pt>
                <c:pt idx="5176">
                  <c:v>3.8110312000000004</c:v>
                </c:pt>
                <c:pt idx="5177">
                  <c:v>3.8143835500000001</c:v>
                </c:pt>
                <c:pt idx="5178">
                  <c:v>3.8143826999999977</c:v>
                </c:pt>
                <c:pt idx="5179">
                  <c:v>3.8160584999999458</c:v>
                </c:pt>
                <c:pt idx="5180">
                  <c:v>3.8152211999999968</c:v>
                </c:pt>
                <c:pt idx="5181">
                  <c:v>3.8118680999999572</c:v>
                </c:pt>
                <c:pt idx="5182">
                  <c:v>3.8152211999999968</c:v>
                </c:pt>
                <c:pt idx="5183">
                  <c:v>3.8160584999999458</c:v>
                </c:pt>
                <c:pt idx="5184">
                  <c:v>3.8160584999999458</c:v>
                </c:pt>
                <c:pt idx="5185">
                  <c:v>3.8160581999999459</c:v>
                </c:pt>
                <c:pt idx="5186">
                  <c:v>3.8160584999999458</c:v>
                </c:pt>
                <c:pt idx="5187">
                  <c:v>3.8143822999999997</c:v>
                </c:pt>
                <c:pt idx="5188">
                  <c:v>3.8143822999999997</c:v>
                </c:pt>
                <c:pt idx="5189">
                  <c:v>3.8127073499999997</c:v>
                </c:pt>
                <c:pt idx="5190">
                  <c:v>3.8143822999999997</c:v>
                </c:pt>
                <c:pt idx="5191">
                  <c:v>3.8160584999999458</c:v>
                </c:pt>
                <c:pt idx="5192">
                  <c:v>3.8168975999999977</c:v>
                </c:pt>
                <c:pt idx="5193">
                  <c:v>3.8143826999999977</c:v>
                </c:pt>
                <c:pt idx="5194">
                  <c:v>3.8160581999999459</c:v>
                </c:pt>
                <c:pt idx="5195">
                  <c:v>3.8143826999999977</c:v>
                </c:pt>
                <c:pt idx="5196">
                  <c:v>3.8143835500000001</c:v>
                </c:pt>
                <c:pt idx="5197">
                  <c:v>3.815220499999973</c:v>
                </c:pt>
                <c:pt idx="5198">
                  <c:v>3.8143826999999977</c:v>
                </c:pt>
                <c:pt idx="5199">
                  <c:v>3.8194099999999684</c:v>
                </c:pt>
                <c:pt idx="5200">
                  <c:v>3.8110308999999987</c:v>
                </c:pt>
                <c:pt idx="5201">
                  <c:v>3.8168961999999675</c:v>
                </c:pt>
                <c:pt idx="5202">
                  <c:v>3.8160588999999572</c:v>
                </c:pt>
                <c:pt idx="5203">
                  <c:v>3.8135449999999977</c:v>
                </c:pt>
                <c:pt idx="5204">
                  <c:v>3.8143826999999977</c:v>
                </c:pt>
                <c:pt idx="5205">
                  <c:v>3.8143817500000012</c:v>
                </c:pt>
                <c:pt idx="5206">
                  <c:v>3.8160594499999703</c:v>
                </c:pt>
                <c:pt idx="5207">
                  <c:v>3.8168959999999572</c:v>
                </c:pt>
                <c:pt idx="5208">
                  <c:v>3.815220499999973</c:v>
                </c:pt>
                <c:pt idx="5209">
                  <c:v>3.8143822999999997</c:v>
                </c:pt>
                <c:pt idx="5210">
                  <c:v>3.8152206999999967</c:v>
                </c:pt>
                <c:pt idx="5211">
                  <c:v>3.8143826999999977</c:v>
                </c:pt>
                <c:pt idx="5212">
                  <c:v>3.8168961999999675</c:v>
                </c:pt>
                <c:pt idx="5213">
                  <c:v>3.8127062499999997</c:v>
                </c:pt>
                <c:pt idx="5214">
                  <c:v>3.8135444999999977</c:v>
                </c:pt>
                <c:pt idx="5215">
                  <c:v>3.8152206999999967</c:v>
                </c:pt>
                <c:pt idx="5216">
                  <c:v>3.8143822999999997</c:v>
                </c:pt>
                <c:pt idx="5217">
                  <c:v>3.8152211999999968</c:v>
                </c:pt>
                <c:pt idx="5218">
                  <c:v>3.8143826999999977</c:v>
                </c:pt>
                <c:pt idx="5219">
                  <c:v>3.8143826999999977</c:v>
                </c:pt>
                <c:pt idx="5220">
                  <c:v>3.8152199999999721</c:v>
                </c:pt>
                <c:pt idx="5221">
                  <c:v>3.8160584999999458</c:v>
                </c:pt>
                <c:pt idx="5222">
                  <c:v>3.8143826999999977</c:v>
                </c:pt>
                <c:pt idx="5223">
                  <c:v>3.8143826999999977</c:v>
                </c:pt>
                <c:pt idx="5224">
                  <c:v>3.8143826999999977</c:v>
                </c:pt>
                <c:pt idx="5225">
                  <c:v>3.8168971499999977</c:v>
                </c:pt>
                <c:pt idx="5226">
                  <c:v>3.8152199999999721</c:v>
                </c:pt>
                <c:pt idx="5227">
                  <c:v>3.8143817500000012</c:v>
                </c:pt>
                <c:pt idx="5228">
                  <c:v>3.8185726499999997</c:v>
                </c:pt>
                <c:pt idx="5229">
                  <c:v>3.8143822999999997</c:v>
                </c:pt>
                <c:pt idx="5230">
                  <c:v>3.8168971499999977</c:v>
                </c:pt>
                <c:pt idx="5231">
                  <c:v>3.8143826999999977</c:v>
                </c:pt>
                <c:pt idx="5232">
                  <c:v>3.8127067999999977</c:v>
                </c:pt>
                <c:pt idx="5233">
                  <c:v>3.8168971499999977</c:v>
                </c:pt>
                <c:pt idx="5234">
                  <c:v>3.8143822999999997</c:v>
                </c:pt>
                <c:pt idx="5235">
                  <c:v>3.8135444999999977</c:v>
                </c:pt>
                <c:pt idx="5236">
                  <c:v>3.8168961999999675</c:v>
                </c:pt>
                <c:pt idx="5237">
                  <c:v>3.8152199999999721</c:v>
                </c:pt>
                <c:pt idx="5238">
                  <c:v>3.8143826999999977</c:v>
                </c:pt>
                <c:pt idx="5239">
                  <c:v>3.8127073499999997</c:v>
                </c:pt>
                <c:pt idx="5240">
                  <c:v>3.8135444999999977</c:v>
                </c:pt>
                <c:pt idx="5241">
                  <c:v>3.8152206999999967</c:v>
                </c:pt>
                <c:pt idx="5242">
                  <c:v>3.8127067999999977</c:v>
                </c:pt>
                <c:pt idx="5243">
                  <c:v>3.8127067999999977</c:v>
                </c:pt>
                <c:pt idx="5244">
                  <c:v>3.8143826999999977</c:v>
                </c:pt>
                <c:pt idx="5245">
                  <c:v>3.8135444999999977</c:v>
                </c:pt>
                <c:pt idx="5246">
                  <c:v>3.8127062499999997</c:v>
                </c:pt>
                <c:pt idx="5247">
                  <c:v>3.8160581999999459</c:v>
                </c:pt>
                <c:pt idx="5248">
                  <c:v>3.8168971499999977</c:v>
                </c:pt>
                <c:pt idx="5249">
                  <c:v>3.8127073999999967</c:v>
                </c:pt>
                <c:pt idx="5250">
                  <c:v>3.8168961999999675</c:v>
                </c:pt>
                <c:pt idx="5251">
                  <c:v>3.8177339999999997</c:v>
                </c:pt>
                <c:pt idx="5252">
                  <c:v>3.8152199999999721</c:v>
                </c:pt>
                <c:pt idx="5253">
                  <c:v>3.8168961999999675</c:v>
                </c:pt>
                <c:pt idx="5254">
                  <c:v>3.8118685499999967</c:v>
                </c:pt>
                <c:pt idx="5255">
                  <c:v>3.8160599499999717</c:v>
                </c:pt>
                <c:pt idx="5256">
                  <c:v>3.8135444999999977</c:v>
                </c:pt>
                <c:pt idx="5257">
                  <c:v>3.8143826999999977</c:v>
                </c:pt>
                <c:pt idx="5258">
                  <c:v>3.8160581999999459</c:v>
                </c:pt>
                <c:pt idx="5259">
                  <c:v>3.8185726499999997</c:v>
                </c:pt>
                <c:pt idx="5260">
                  <c:v>3.8152211999999968</c:v>
                </c:pt>
                <c:pt idx="5261">
                  <c:v>3.815220499999973</c:v>
                </c:pt>
                <c:pt idx="5262">
                  <c:v>3.8160581999999459</c:v>
                </c:pt>
                <c:pt idx="5263">
                  <c:v>3.815220499999973</c:v>
                </c:pt>
                <c:pt idx="5264">
                  <c:v>3.8152206999999967</c:v>
                </c:pt>
                <c:pt idx="5265">
                  <c:v>3.815220499999973</c:v>
                </c:pt>
                <c:pt idx="5266">
                  <c:v>3.8177352999999998</c:v>
                </c:pt>
                <c:pt idx="5267">
                  <c:v>3.8143826999999977</c:v>
                </c:pt>
                <c:pt idx="5268">
                  <c:v>3.8160577999999967</c:v>
                </c:pt>
                <c:pt idx="5269">
                  <c:v>3.8143822999999997</c:v>
                </c:pt>
                <c:pt idx="5270">
                  <c:v>3.8152206999999967</c:v>
                </c:pt>
                <c:pt idx="5271">
                  <c:v>3.8127067999999977</c:v>
                </c:pt>
                <c:pt idx="5272">
                  <c:v>3.8118685499999967</c:v>
                </c:pt>
                <c:pt idx="5273">
                  <c:v>3.8127058999999717</c:v>
                </c:pt>
                <c:pt idx="5274">
                  <c:v>3.8177344</c:v>
                </c:pt>
                <c:pt idx="5275">
                  <c:v>3.8152199999999721</c:v>
                </c:pt>
                <c:pt idx="5276">
                  <c:v>3.8135444999999977</c:v>
                </c:pt>
                <c:pt idx="5277">
                  <c:v>3.8143830000000003</c:v>
                </c:pt>
                <c:pt idx="5278">
                  <c:v>3.8143830000000003</c:v>
                </c:pt>
                <c:pt idx="5279">
                  <c:v>3.8135444999999977</c:v>
                </c:pt>
                <c:pt idx="5280">
                  <c:v>3.8152206999999967</c:v>
                </c:pt>
                <c:pt idx="5281">
                  <c:v>3.8135444999999977</c:v>
                </c:pt>
                <c:pt idx="5282">
                  <c:v>3.8127062499999997</c:v>
                </c:pt>
                <c:pt idx="5283">
                  <c:v>3.8168961999999675</c:v>
                </c:pt>
                <c:pt idx="5284">
                  <c:v>3.8143817500000012</c:v>
                </c:pt>
                <c:pt idx="5285">
                  <c:v>3.8127062499999997</c:v>
                </c:pt>
                <c:pt idx="5286">
                  <c:v>3.8110308999999987</c:v>
                </c:pt>
                <c:pt idx="5287">
                  <c:v>3.815220499999973</c:v>
                </c:pt>
                <c:pt idx="5288">
                  <c:v>3.8135444999999977</c:v>
                </c:pt>
                <c:pt idx="5289">
                  <c:v>3.8152217999999998</c:v>
                </c:pt>
                <c:pt idx="5290">
                  <c:v>3.8152206999999967</c:v>
                </c:pt>
                <c:pt idx="5291">
                  <c:v>3.8168961999999675</c:v>
                </c:pt>
                <c:pt idx="5292">
                  <c:v>3.8160584999999458</c:v>
                </c:pt>
                <c:pt idx="5293">
                  <c:v>3.8135449999999977</c:v>
                </c:pt>
                <c:pt idx="5294">
                  <c:v>3.8152206999999967</c:v>
                </c:pt>
                <c:pt idx="5295">
                  <c:v>3.8143830000000003</c:v>
                </c:pt>
                <c:pt idx="5296">
                  <c:v>3.8143826999999977</c:v>
                </c:pt>
                <c:pt idx="5297">
                  <c:v>3.8143830000000003</c:v>
                </c:pt>
                <c:pt idx="5298">
                  <c:v>3.8118691499999748</c:v>
                </c:pt>
                <c:pt idx="5299">
                  <c:v>3.8168971499999977</c:v>
                </c:pt>
                <c:pt idx="5300">
                  <c:v>3.8127073499999997</c:v>
                </c:pt>
                <c:pt idx="5301">
                  <c:v>3.8160581999999459</c:v>
                </c:pt>
                <c:pt idx="5302">
                  <c:v>3.8135449999999977</c:v>
                </c:pt>
                <c:pt idx="5303">
                  <c:v>3.8168961999999675</c:v>
                </c:pt>
                <c:pt idx="5304">
                  <c:v>3.8118685499999967</c:v>
                </c:pt>
                <c:pt idx="5305">
                  <c:v>3.815220499999973</c:v>
                </c:pt>
                <c:pt idx="5306">
                  <c:v>3.8118691499999748</c:v>
                </c:pt>
                <c:pt idx="5307">
                  <c:v>3.8152206999999967</c:v>
                </c:pt>
                <c:pt idx="5308">
                  <c:v>3.8127073499999997</c:v>
                </c:pt>
                <c:pt idx="5309">
                  <c:v>3.8143830000000003</c:v>
                </c:pt>
                <c:pt idx="5310">
                  <c:v>3.8143830000000003</c:v>
                </c:pt>
                <c:pt idx="5311">
                  <c:v>3.8110317</c:v>
                </c:pt>
                <c:pt idx="5312">
                  <c:v>3.8143822999999997</c:v>
                </c:pt>
                <c:pt idx="5313">
                  <c:v>3.8160588999999572</c:v>
                </c:pt>
                <c:pt idx="5314">
                  <c:v>3.815220499999973</c:v>
                </c:pt>
                <c:pt idx="5315">
                  <c:v>3.8152199999999721</c:v>
                </c:pt>
                <c:pt idx="5316">
                  <c:v>3.8127067999999977</c:v>
                </c:pt>
                <c:pt idx="5317">
                  <c:v>3.8185721999999767</c:v>
                </c:pt>
                <c:pt idx="5318">
                  <c:v>3.8152211999999968</c:v>
                </c:pt>
                <c:pt idx="5319">
                  <c:v>3.8160584999999458</c:v>
                </c:pt>
                <c:pt idx="5320">
                  <c:v>3.8135444999999977</c:v>
                </c:pt>
                <c:pt idx="5321">
                  <c:v>3.8168961999999675</c:v>
                </c:pt>
                <c:pt idx="5322">
                  <c:v>3.8135453499999987</c:v>
                </c:pt>
                <c:pt idx="5323">
                  <c:v>3.8118691499999748</c:v>
                </c:pt>
                <c:pt idx="5324">
                  <c:v>3.8194104499999977</c:v>
                </c:pt>
                <c:pt idx="5325">
                  <c:v>3.8160588999999572</c:v>
                </c:pt>
                <c:pt idx="5326">
                  <c:v>3.8160581999999459</c:v>
                </c:pt>
                <c:pt idx="5327">
                  <c:v>3.8135444999999977</c:v>
                </c:pt>
                <c:pt idx="5328">
                  <c:v>3.8168961999999675</c:v>
                </c:pt>
                <c:pt idx="5329">
                  <c:v>3.8160588999999572</c:v>
                </c:pt>
                <c:pt idx="5330">
                  <c:v>3.8168971499999977</c:v>
                </c:pt>
                <c:pt idx="5331">
                  <c:v>3.8143826999999977</c:v>
                </c:pt>
                <c:pt idx="5332">
                  <c:v>3.81354405</c:v>
                </c:pt>
                <c:pt idx="5333">
                  <c:v>3.8118680999999572</c:v>
                </c:pt>
                <c:pt idx="5334">
                  <c:v>3.8118691499999748</c:v>
                </c:pt>
                <c:pt idx="5335">
                  <c:v>3.8152206999999967</c:v>
                </c:pt>
                <c:pt idx="5336">
                  <c:v>3.8152206999999967</c:v>
                </c:pt>
                <c:pt idx="5337">
                  <c:v>3.8160588999999572</c:v>
                </c:pt>
                <c:pt idx="5338">
                  <c:v>3.8160577999999967</c:v>
                </c:pt>
                <c:pt idx="5339">
                  <c:v>3.8143835500000001</c:v>
                </c:pt>
                <c:pt idx="5340">
                  <c:v>3.8135444999999977</c:v>
                </c:pt>
                <c:pt idx="5341">
                  <c:v>3.8168961999999675</c:v>
                </c:pt>
                <c:pt idx="5342">
                  <c:v>3.8127067999999977</c:v>
                </c:pt>
                <c:pt idx="5343">
                  <c:v>3.8177349500000002</c:v>
                </c:pt>
                <c:pt idx="5344">
                  <c:v>3.8160588999999572</c:v>
                </c:pt>
                <c:pt idx="5345">
                  <c:v>3.8160588999999572</c:v>
                </c:pt>
                <c:pt idx="5346">
                  <c:v>3.8127067999999977</c:v>
                </c:pt>
                <c:pt idx="5347">
                  <c:v>3.8160584999999458</c:v>
                </c:pt>
                <c:pt idx="5348">
                  <c:v>3.8143830000000003</c:v>
                </c:pt>
                <c:pt idx="5349">
                  <c:v>3.8168961999999675</c:v>
                </c:pt>
                <c:pt idx="5350">
                  <c:v>3.8127067999999977</c:v>
                </c:pt>
                <c:pt idx="5351">
                  <c:v>3.8143835500000001</c:v>
                </c:pt>
                <c:pt idx="5352">
                  <c:v>3.8135449999999977</c:v>
                </c:pt>
                <c:pt idx="5353">
                  <c:v>3.8177349500000002</c:v>
                </c:pt>
                <c:pt idx="5354">
                  <c:v>3.8143826999999977</c:v>
                </c:pt>
                <c:pt idx="5355">
                  <c:v>3.815220499999973</c:v>
                </c:pt>
                <c:pt idx="5356">
                  <c:v>3.8127073499999997</c:v>
                </c:pt>
                <c:pt idx="5357">
                  <c:v>3.8110312000000004</c:v>
                </c:pt>
                <c:pt idx="5358">
                  <c:v>3.8185721999999767</c:v>
                </c:pt>
                <c:pt idx="5359">
                  <c:v>3.8185726499999997</c:v>
                </c:pt>
                <c:pt idx="5360">
                  <c:v>3.8152206999999967</c:v>
                </c:pt>
                <c:pt idx="5361">
                  <c:v>3.8143830000000003</c:v>
                </c:pt>
                <c:pt idx="5362">
                  <c:v>3.8143835500000001</c:v>
                </c:pt>
                <c:pt idx="5363">
                  <c:v>3.8160594499999703</c:v>
                </c:pt>
                <c:pt idx="5364">
                  <c:v>3.8152206999999967</c:v>
                </c:pt>
                <c:pt idx="5365">
                  <c:v>3.8127067999999977</c:v>
                </c:pt>
                <c:pt idx="5366">
                  <c:v>3.815220499999973</c:v>
                </c:pt>
                <c:pt idx="5367">
                  <c:v>3.8127073999999967</c:v>
                </c:pt>
                <c:pt idx="5368">
                  <c:v>3.8143830000000003</c:v>
                </c:pt>
                <c:pt idx="5369">
                  <c:v>3.8143826999999977</c:v>
                </c:pt>
                <c:pt idx="5370">
                  <c:v>3.8135444999999977</c:v>
                </c:pt>
                <c:pt idx="5371">
                  <c:v>3.8127073999999967</c:v>
                </c:pt>
                <c:pt idx="5372">
                  <c:v>3.8168961999999675</c:v>
                </c:pt>
                <c:pt idx="5373">
                  <c:v>3.8135444999999977</c:v>
                </c:pt>
                <c:pt idx="5374">
                  <c:v>3.8168971499999977</c:v>
                </c:pt>
                <c:pt idx="5375">
                  <c:v>3.8135449999999977</c:v>
                </c:pt>
                <c:pt idx="5376">
                  <c:v>3.8160581999999459</c:v>
                </c:pt>
                <c:pt idx="5377">
                  <c:v>3.8177349500000002</c:v>
                </c:pt>
                <c:pt idx="5378">
                  <c:v>3.8127067999999977</c:v>
                </c:pt>
                <c:pt idx="5379">
                  <c:v>3.8152199999999721</c:v>
                </c:pt>
                <c:pt idx="5380">
                  <c:v>3.8135449999999977</c:v>
                </c:pt>
                <c:pt idx="5381">
                  <c:v>3.8143826999999977</c:v>
                </c:pt>
                <c:pt idx="5382">
                  <c:v>3.8160588999999572</c:v>
                </c:pt>
                <c:pt idx="5383">
                  <c:v>3.8093548000000004</c:v>
                </c:pt>
                <c:pt idx="5384">
                  <c:v>3.8152211999999968</c:v>
                </c:pt>
                <c:pt idx="5385">
                  <c:v>3.8143830000000003</c:v>
                </c:pt>
                <c:pt idx="5386">
                  <c:v>3.8143826999999977</c:v>
                </c:pt>
                <c:pt idx="5387">
                  <c:v>3.8152199999999721</c:v>
                </c:pt>
                <c:pt idx="5388">
                  <c:v>3.8143835500000001</c:v>
                </c:pt>
                <c:pt idx="5389">
                  <c:v>3.8160584999999458</c:v>
                </c:pt>
                <c:pt idx="5390">
                  <c:v>3.8135444999999977</c:v>
                </c:pt>
                <c:pt idx="5391">
                  <c:v>3.8143830000000003</c:v>
                </c:pt>
                <c:pt idx="5392">
                  <c:v>3.815220499999973</c:v>
                </c:pt>
                <c:pt idx="5393">
                  <c:v>3.8110303999999977</c:v>
                </c:pt>
                <c:pt idx="5394">
                  <c:v>3.8127067999999977</c:v>
                </c:pt>
                <c:pt idx="5395">
                  <c:v>3.8143822999999997</c:v>
                </c:pt>
                <c:pt idx="5396">
                  <c:v>3.8143830000000003</c:v>
                </c:pt>
                <c:pt idx="5397">
                  <c:v>3.8110303999999977</c:v>
                </c:pt>
                <c:pt idx="5398">
                  <c:v>3.8135449999999977</c:v>
                </c:pt>
                <c:pt idx="5399">
                  <c:v>3.8101927500000001</c:v>
                </c:pt>
                <c:pt idx="5400">
                  <c:v>3.8177339999999997</c:v>
                </c:pt>
                <c:pt idx="5401">
                  <c:v>3.8160581999999459</c:v>
                </c:pt>
                <c:pt idx="5402">
                  <c:v>3.8127073499999997</c:v>
                </c:pt>
                <c:pt idx="5403">
                  <c:v>3.8143826999999977</c:v>
                </c:pt>
                <c:pt idx="5404">
                  <c:v>3.8127067999999977</c:v>
                </c:pt>
                <c:pt idx="5405">
                  <c:v>3.8143830000000003</c:v>
                </c:pt>
                <c:pt idx="5406">
                  <c:v>3.8168966999999721</c:v>
                </c:pt>
                <c:pt idx="5407">
                  <c:v>3.8127067999999977</c:v>
                </c:pt>
                <c:pt idx="5408">
                  <c:v>3.8118685499999967</c:v>
                </c:pt>
                <c:pt idx="5409">
                  <c:v>3.8143826999999977</c:v>
                </c:pt>
                <c:pt idx="5410">
                  <c:v>3.8135449999999977</c:v>
                </c:pt>
                <c:pt idx="5411">
                  <c:v>3.815220499999973</c:v>
                </c:pt>
                <c:pt idx="5412">
                  <c:v>3.8152211999999968</c:v>
                </c:pt>
                <c:pt idx="5413">
                  <c:v>3.8135444999999977</c:v>
                </c:pt>
                <c:pt idx="5414">
                  <c:v>3.8135449999999977</c:v>
                </c:pt>
                <c:pt idx="5415">
                  <c:v>3.8127067999999977</c:v>
                </c:pt>
                <c:pt idx="5416">
                  <c:v>3.8143826999999977</c:v>
                </c:pt>
                <c:pt idx="5417">
                  <c:v>3.8135444999999977</c:v>
                </c:pt>
                <c:pt idx="5418">
                  <c:v>3.8118691499999748</c:v>
                </c:pt>
                <c:pt idx="5419">
                  <c:v>3.8118685499999967</c:v>
                </c:pt>
                <c:pt idx="5420">
                  <c:v>3.8110308999999987</c:v>
                </c:pt>
                <c:pt idx="5421">
                  <c:v>3.8135444999999977</c:v>
                </c:pt>
                <c:pt idx="5422">
                  <c:v>3.8118685499999967</c:v>
                </c:pt>
                <c:pt idx="5423">
                  <c:v>3.8152211999999968</c:v>
                </c:pt>
                <c:pt idx="5424">
                  <c:v>3.8127067999999977</c:v>
                </c:pt>
                <c:pt idx="5425">
                  <c:v>3.8127073999999967</c:v>
                </c:pt>
                <c:pt idx="5426">
                  <c:v>3.8127073499999997</c:v>
                </c:pt>
                <c:pt idx="5427">
                  <c:v>3.8118691499999748</c:v>
                </c:pt>
                <c:pt idx="5428">
                  <c:v>3.8152206999999967</c:v>
                </c:pt>
                <c:pt idx="5429">
                  <c:v>3.8152206999999967</c:v>
                </c:pt>
                <c:pt idx="5430">
                  <c:v>3.8110308999999987</c:v>
                </c:pt>
                <c:pt idx="5431">
                  <c:v>3.8135453499999987</c:v>
                </c:pt>
                <c:pt idx="5432">
                  <c:v>3.8143826999999977</c:v>
                </c:pt>
                <c:pt idx="5433">
                  <c:v>3.8118693999999667</c:v>
                </c:pt>
                <c:pt idx="5434">
                  <c:v>3.8110317</c:v>
                </c:pt>
                <c:pt idx="5435">
                  <c:v>3.8135449999999977</c:v>
                </c:pt>
                <c:pt idx="5436">
                  <c:v>3.8152206999999967</c:v>
                </c:pt>
                <c:pt idx="5437">
                  <c:v>3.8143826999999977</c:v>
                </c:pt>
                <c:pt idx="5438">
                  <c:v>3.8127073499999997</c:v>
                </c:pt>
                <c:pt idx="5439">
                  <c:v>3.8101940500000002</c:v>
                </c:pt>
                <c:pt idx="5440">
                  <c:v>3.8127067999999977</c:v>
                </c:pt>
                <c:pt idx="5441">
                  <c:v>3.8143822999999997</c:v>
                </c:pt>
                <c:pt idx="5442">
                  <c:v>3.8143826999999977</c:v>
                </c:pt>
                <c:pt idx="5443">
                  <c:v>3.8127078999999977</c:v>
                </c:pt>
                <c:pt idx="5444">
                  <c:v>3.815220499999973</c:v>
                </c:pt>
                <c:pt idx="5445">
                  <c:v>3.81354405</c:v>
                </c:pt>
                <c:pt idx="5446">
                  <c:v>3.8135453499999987</c:v>
                </c:pt>
                <c:pt idx="5447">
                  <c:v>3.8135449999999977</c:v>
                </c:pt>
                <c:pt idx="5448">
                  <c:v>3.8101935</c:v>
                </c:pt>
                <c:pt idx="5449">
                  <c:v>3.8160588999999572</c:v>
                </c:pt>
                <c:pt idx="5450">
                  <c:v>3.8143830000000003</c:v>
                </c:pt>
                <c:pt idx="5451">
                  <c:v>3.8118691499999748</c:v>
                </c:pt>
                <c:pt idx="5452">
                  <c:v>3.8135444999999977</c:v>
                </c:pt>
                <c:pt idx="5453">
                  <c:v>3.8118691499999748</c:v>
                </c:pt>
                <c:pt idx="5454">
                  <c:v>3.8143835500000001</c:v>
                </c:pt>
                <c:pt idx="5455">
                  <c:v>3.8160584999999458</c:v>
                </c:pt>
                <c:pt idx="5456">
                  <c:v>3.8118693999999667</c:v>
                </c:pt>
                <c:pt idx="5457">
                  <c:v>3.8127073499999997</c:v>
                </c:pt>
                <c:pt idx="5458">
                  <c:v>3.8118685499999967</c:v>
                </c:pt>
                <c:pt idx="5459">
                  <c:v>3.8143826999999977</c:v>
                </c:pt>
                <c:pt idx="5460">
                  <c:v>3.8152199999999721</c:v>
                </c:pt>
                <c:pt idx="5461">
                  <c:v>3.8152206999999967</c:v>
                </c:pt>
                <c:pt idx="5462">
                  <c:v>3.8110303999999977</c:v>
                </c:pt>
                <c:pt idx="5463">
                  <c:v>3.8152206999999967</c:v>
                </c:pt>
                <c:pt idx="5464">
                  <c:v>3.8143835500000001</c:v>
                </c:pt>
                <c:pt idx="5465">
                  <c:v>3.815220499999973</c:v>
                </c:pt>
                <c:pt idx="5466">
                  <c:v>3.8118680999999572</c:v>
                </c:pt>
                <c:pt idx="5467">
                  <c:v>3.8127067999999977</c:v>
                </c:pt>
                <c:pt idx="5468">
                  <c:v>3.8160588999999572</c:v>
                </c:pt>
                <c:pt idx="5469">
                  <c:v>3.8118693999999667</c:v>
                </c:pt>
                <c:pt idx="5470">
                  <c:v>3.8135444999999977</c:v>
                </c:pt>
                <c:pt idx="5471">
                  <c:v>3.8110308999999987</c:v>
                </c:pt>
                <c:pt idx="5472">
                  <c:v>3.8143830000000003</c:v>
                </c:pt>
                <c:pt idx="5473">
                  <c:v>3.8127067999999977</c:v>
                </c:pt>
                <c:pt idx="5474">
                  <c:v>3.8135444999999977</c:v>
                </c:pt>
                <c:pt idx="5475">
                  <c:v>3.8143822999999997</c:v>
                </c:pt>
                <c:pt idx="5476">
                  <c:v>3.8127073499999997</c:v>
                </c:pt>
                <c:pt idx="5477">
                  <c:v>3.8118691499999748</c:v>
                </c:pt>
                <c:pt idx="5478">
                  <c:v>3.8127062499999997</c:v>
                </c:pt>
                <c:pt idx="5479">
                  <c:v>3.8135449999999977</c:v>
                </c:pt>
                <c:pt idx="5480">
                  <c:v>3.8135453499999987</c:v>
                </c:pt>
                <c:pt idx="5481">
                  <c:v>3.8110308999999987</c:v>
                </c:pt>
                <c:pt idx="5482">
                  <c:v>3.8135453499999987</c:v>
                </c:pt>
                <c:pt idx="5483">
                  <c:v>3.8135453499999987</c:v>
                </c:pt>
                <c:pt idx="5484">
                  <c:v>3.8152206999999967</c:v>
                </c:pt>
                <c:pt idx="5485">
                  <c:v>3.8118691499999748</c:v>
                </c:pt>
                <c:pt idx="5486">
                  <c:v>3.8127073499999997</c:v>
                </c:pt>
                <c:pt idx="5487">
                  <c:v>3.8101935</c:v>
                </c:pt>
                <c:pt idx="5488">
                  <c:v>3.8118685499999967</c:v>
                </c:pt>
                <c:pt idx="5489">
                  <c:v>3.8135453499999987</c:v>
                </c:pt>
                <c:pt idx="5490">
                  <c:v>3.8127073999999967</c:v>
                </c:pt>
                <c:pt idx="5491">
                  <c:v>3.8127067999999977</c:v>
                </c:pt>
                <c:pt idx="5492">
                  <c:v>3.8135449999999977</c:v>
                </c:pt>
                <c:pt idx="5493">
                  <c:v>3.8101929499999998</c:v>
                </c:pt>
                <c:pt idx="5494">
                  <c:v>3.8110308999999987</c:v>
                </c:pt>
                <c:pt idx="5495">
                  <c:v>3.8118680999999572</c:v>
                </c:pt>
                <c:pt idx="5496">
                  <c:v>3.8135449999999977</c:v>
                </c:pt>
                <c:pt idx="5497">
                  <c:v>3.8118685499999967</c:v>
                </c:pt>
                <c:pt idx="5498">
                  <c:v>3.8127067999999977</c:v>
                </c:pt>
                <c:pt idx="5499">
                  <c:v>3.8118691499999748</c:v>
                </c:pt>
                <c:pt idx="5500">
                  <c:v>3.8101935</c:v>
                </c:pt>
                <c:pt idx="5501">
                  <c:v>3.8127062499999997</c:v>
                </c:pt>
                <c:pt idx="5502">
                  <c:v>3.8118691499999748</c:v>
                </c:pt>
                <c:pt idx="5503">
                  <c:v>3.8135449999999977</c:v>
                </c:pt>
                <c:pt idx="5504">
                  <c:v>3.8110312000000004</c:v>
                </c:pt>
                <c:pt idx="5505">
                  <c:v>3.8135449999999977</c:v>
                </c:pt>
                <c:pt idx="5506">
                  <c:v>3.8143826999999977</c:v>
                </c:pt>
                <c:pt idx="5507">
                  <c:v>3.8118691499999748</c:v>
                </c:pt>
                <c:pt idx="5508">
                  <c:v>3.8152206999999967</c:v>
                </c:pt>
                <c:pt idx="5509">
                  <c:v>3.8110308999999987</c:v>
                </c:pt>
                <c:pt idx="5510">
                  <c:v>3.8101922000000004</c:v>
                </c:pt>
                <c:pt idx="5511">
                  <c:v>3.8160581999999459</c:v>
                </c:pt>
                <c:pt idx="5512">
                  <c:v>3.8135444999999977</c:v>
                </c:pt>
                <c:pt idx="5513">
                  <c:v>3.8118691499999748</c:v>
                </c:pt>
                <c:pt idx="5514">
                  <c:v>3.8127073499999997</c:v>
                </c:pt>
                <c:pt idx="5515">
                  <c:v>3.8093552499999999</c:v>
                </c:pt>
                <c:pt idx="5516">
                  <c:v>3.8101929499999998</c:v>
                </c:pt>
                <c:pt idx="5517">
                  <c:v>3.8135444999999977</c:v>
                </c:pt>
                <c:pt idx="5518">
                  <c:v>3.8127067999999977</c:v>
                </c:pt>
                <c:pt idx="5519">
                  <c:v>3.8143835500000001</c:v>
                </c:pt>
                <c:pt idx="5520">
                  <c:v>3.8152211999999968</c:v>
                </c:pt>
                <c:pt idx="5521">
                  <c:v>3.8118685499999967</c:v>
                </c:pt>
                <c:pt idx="5522">
                  <c:v>3.8127073499999997</c:v>
                </c:pt>
                <c:pt idx="5523">
                  <c:v>3.8127073499999997</c:v>
                </c:pt>
                <c:pt idx="5524">
                  <c:v>3.8101935</c:v>
                </c:pt>
                <c:pt idx="5525">
                  <c:v>3.8101929499999998</c:v>
                </c:pt>
                <c:pt idx="5526">
                  <c:v>3.8143830000000003</c:v>
                </c:pt>
                <c:pt idx="5527">
                  <c:v>3.8152199999999721</c:v>
                </c:pt>
                <c:pt idx="5528">
                  <c:v>3.8101935</c:v>
                </c:pt>
                <c:pt idx="5529">
                  <c:v>3.81438385</c:v>
                </c:pt>
                <c:pt idx="5530">
                  <c:v>3.8127062499999997</c:v>
                </c:pt>
                <c:pt idx="5531">
                  <c:v>3.8085171</c:v>
                </c:pt>
                <c:pt idx="5532">
                  <c:v>3.8127067999999977</c:v>
                </c:pt>
                <c:pt idx="5533">
                  <c:v>3.8143835500000001</c:v>
                </c:pt>
                <c:pt idx="5534">
                  <c:v>3.8135444999999977</c:v>
                </c:pt>
                <c:pt idx="5535">
                  <c:v>3.8093552499999999</c:v>
                </c:pt>
                <c:pt idx="5536">
                  <c:v>3.8127073499999997</c:v>
                </c:pt>
                <c:pt idx="5537">
                  <c:v>3.8127062499999997</c:v>
                </c:pt>
                <c:pt idx="5538">
                  <c:v>3.8143830000000003</c:v>
                </c:pt>
                <c:pt idx="5539">
                  <c:v>3.8135444999999977</c:v>
                </c:pt>
                <c:pt idx="5540">
                  <c:v>3.8160588999999572</c:v>
                </c:pt>
                <c:pt idx="5541">
                  <c:v>3.8127067999999977</c:v>
                </c:pt>
                <c:pt idx="5542">
                  <c:v>3.8118691499999748</c:v>
                </c:pt>
                <c:pt idx="5543">
                  <c:v>3.8135453499999987</c:v>
                </c:pt>
                <c:pt idx="5544">
                  <c:v>3.8127073499999997</c:v>
                </c:pt>
                <c:pt idx="5545">
                  <c:v>3.8110303999999977</c:v>
                </c:pt>
                <c:pt idx="5546">
                  <c:v>3.815220499999973</c:v>
                </c:pt>
                <c:pt idx="5547">
                  <c:v>3.80851805</c:v>
                </c:pt>
                <c:pt idx="5548">
                  <c:v>3.8110317</c:v>
                </c:pt>
                <c:pt idx="5549">
                  <c:v>3.8160588999999572</c:v>
                </c:pt>
                <c:pt idx="5550">
                  <c:v>3.8127073499999997</c:v>
                </c:pt>
                <c:pt idx="5551">
                  <c:v>3.8152211999999968</c:v>
                </c:pt>
                <c:pt idx="5552">
                  <c:v>3.8127073499999997</c:v>
                </c:pt>
                <c:pt idx="5553">
                  <c:v>3.8168971499999977</c:v>
                </c:pt>
                <c:pt idx="5554">
                  <c:v>3.8110308999999987</c:v>
                </c:pt>
                <c:pt idx="5555">
                  <c:v>3.8101927500000001</c:v>
                </c:pt>
                <c:pt idx="5556">
                  <c:v>3.8135453499999987</c:v>
                </c:pt>
                <c:pt idx="5557">
                  <c:v>3.8143830000000003</c:v>
                </c:pt>
                <c:pt idx="5558">
                  <c:v>3.8110303999999977</c:v>
                </c:pt>
                <c:pt idx="5559">
                  <c:v>3.8127073499999997</c:v>
                </c:pt>
                <c:pt idx="5560">
                  <c:v>3.8135455999999968</c:v>
                </c:pt>
                <c:pt idx="5561">
                  <c:v>3.8085165999999999</c:v>
                </c:pt>
                <c:pt idx="5562">
                  <c:v>3.815220499999973</c:v>
                </c:pt>
                <c:pt idx="5563">
                  <c:v>3.8110303999999977</c:v>
                </c:pt>
                <c:pt idx="5564">
                  <c:v>3.8127073499999997</c:v>
                </c:pt>
                <c:pt idx="5565">
                  <c:v>3.8118691499999748</c:v>
                </c:pt>
                <c:pt idx="5566">
                  <c:v>3.8152199999999721</c:v>
                </c:pt>
                <c:pt idx="5567">
                  <c:v>3.8101935</c:v>
                </c:pt>
                <c:pt idx="5568">
                  <c:v>3.8177349500000002</c:v>
                </c:pt>
                <c:pt idx="5569">
                  <c:v>3.8160594499999703</c:v>
                </c:pt>
                <c:pt idx="5570">
                  <c:v>3.8118691499999748</c:v>
                </c:pt>
                <c:pt idx="5571">
                  <c:v>3.8118693999999667</c:v>
                </c:pt>
                <c:pt idx="5572">
                  <c:v>3.8160588999999572</c:v>
                </c:pt>
                <c:pt idx="5573">
                  <c:v>3.8118691499999748</c:v>
                </c:pt>
                <c:pt idx="5574">
                  <c:v>3.8118696999999639</c:v>
                </c:pt>
                <c:pt idx="5575">
                  <c:v>3.8135453499999987</c:v>
                </c:pt>
                <c:pt idx="5576">
                  <c:v>3.8168961999999675</c:v>
                </c:pt>
                <c:pt idx="5577">
                  <c:v>3.8143830000000003</c:v>
                </c:pt>
                <c:pt idx="5578">
                  <c:v>3.8110312000000004</c:v>
                </c:pt>
                <c:pt idx="5579">
                  <c:v>3.8127073499999997</c:v>
                </c:pt>
                <c:pt idx="5580">
                  <c:v>3.8127067999999977</c:v>
                </c:pt>
                <c:pt idx="5581">
                  <c:v>3.8135444999999977</c:v>
                </c:pt>
                <c:pt idx="5582">
                  <c:v>3.8185726499999997</c:v>
                </c:pt>
                <c:pt idx="5583">
                  <c:v>3.8110303999999977</c:v>
                </c:pt>
                <c:pt idx="5584">
                  <c:v>3.8160594499999703</c:v>
                </c:pt>
                <c:pt idx="5585">
                  <c:v>3.8143830000000003</c:v>
                </c:pt>
                <c:pt idx="5586">
                  <c:v>3.8135453499999987</c:v>
                </c:pt>
                <c:pt idx="5587">
                  <c:v>3.8135444999999977</c:v>
                </c:pt>
                <c:pt idx="5588">
                  <c:v>3.8101927500000001</c:v>
                </c:pt>
                <c:pt idx="5589">
                  <c:v>3.8160588999999572</c:v>
                </c:pt>
                <c:pt idx="5590">
                  <c:v>3.8135453499999987</c:v>
                </c:pt>
                <c:pt idx="5591">
                  <c:v>3.8127073499999997</c:v>
                </c:pt>
                <c:pt idx="5592">
                  <c:v>3.8143826999999977</c:v>
                </c:pt>
                <c:pt idx="5593">
                  <c:v>3.8127062499999997</c:v>
                </c:pt>
                <c:pt idx="5594">
                  <c:v>3.8143830000000003</c:v>
                </c:pt>
                <c:pt idx="5595">
                  <c:v>3.8110303999999977</c:v>
                </c:pt>
                <c:pt idx="5596">
                  <c:v>3.8101927500000001</c:v>
                </c:pt>
                <c:pt idx="5597">
                  <c:v>3.8110312000000004</c:v>
                </c:pt>
                <c:pt idx="5598">
                  <c:v>3.8127073499999997</c:v>
                </c:pt>
                <c:pt idx="5599">
                  <c:v>3.8135453499999987</c:v>
                </c:pt>
                <c:pt idx="5600">
                  <c:v>3.8152211999999968</c:v>
                </c:pt>
                <c:pt idx="5601">
                  <c:v>3.8168971499999977</c:v>
                </c:pt>
                <c:pt idx="5602">
                  <c:v>3.8135444999999977</c:v>
                </c:pt>
                <c:pt idx="5603">
                  <c:v>3.8127067999999977</c:v>
                </c:pt>
                <c:pt idx="5604">
                  <c:v>3.8135453499999987</c:v>
                </c:pt>
                <c:pt idx="5605">
                  <c:v>3.815220499999973</c:v>
                </c:pt>
                <c:pt idx="5606">
                  <c:v>3.8127062499999997</c:v>
                </c:pt>
                <c:pt idx="5607">
                  <c:v>3.8110312000000004</c:v>
                </c:pt>
                <c:pt idx="5608">
                  <c:v>3.8135449999999977</c:v>
                </c:pt>
                <c:pt idx="5609">
                  <c:v>3.8118685499999967</c:v>
                </c:pt>
                <c:pt idx="5610">
                  <c:v>3.8168971499999977</c:v>
                </c:pt>
                <c:pt idx="5611">
                  <c:v>3.8135444999999977</c:v>
                </c:pt>
                <c:pt idx="5612">
                  <c:v>3.8118691499999748</c:v>
                </c:pt>
                <c:pt idx="5613">
                  <c:v>3.8143826999999977</c:v>
                </c:pt>
                <c:pt idx="5614">
                  <c:v>3.8143826999999977</c:v>
                </c:pt>
                <c:pt idx="5615">
                  <c:v>3.8135435999999987</c:v>
                </c:pt>
                <c:pt idx="5616">
                  <c:v>3.8127067999999977</c:v>
                </c:pt>
                <c:pt idx="5617">
                  <c:v>3.8118680999999572</c:v>
                </c:pt>
                <c:pt idx="5618">
                  <c:v>3.8135449999999977</c:v>
                </c:pt>
                <c:pt idx="5619">
                  <c:v>3.8152206999999967</c:v>
                </c:pt>
                <c:pt idx="5620">
                  <c:v>3.8127062499999997</c:v>
                </c:pt>
                <c:pt idx="5621">
                  <c:v>3.8118685499999967</c:v>
                </c:pt>
                <c:pt idx="5622">
                  <c:v>3.8101927500000001</c:v>
                </c:pt>
                <c:pt idx="5623">
                  <c:v>3.8143826999999977</c:v>
                </c:pt>
                <c:pt idx="5624">
                  <c:v>3.8135453499999987</c:v>
                </c:pt>
                <c:pt idx="5625">
                  <c:v>3.8118691499999748</c:v>
                </c:pt>
                <c:pt idx="5626">
                  <c:v>3.8085171</c:v>
                </c:pt>
                <c:pt idx="5627">
                  <c:v>3.8118685499999967</c:v>
                </c:pt>
                <c:pt idx="5628">
                  <c:v>3.8135444999999977</c:v>
                </c:pt>
                <c:pt idx="5629">
                  <c:v>3.8118685499999967</c:v>
                </c:pt>
                <c:pt idx="5630">
                  <c:v>3.8127067999999977</c:v>
                </c:pt>
                <c:pt idx="5631">
                  <c:v>3.8127073999999967</c:v>
                </c:pt>
                <c:pt idx="5632">
                  <c:v>3.8127073499999997</c:v>
                </c:pt>
                <c:pt idx="5633">
                  <c:v>3.8093548000000004</c:v>
                </c:pt>
                <c:pt idx="5634">
                  <c:v>3.8101935</c:v>
                </c:pt>
                <c:pt idx="5635">
                  <c:v>3.8135453499999987</c:v>
                </c:pt>
                <c:pt idx="5636">
                  <c:v>3.8152211999999968</c:v>
                </c:pt>
                <c:pt idx="5637">
                  <c:v>3.8110312000000004</c:v>
                </c:pt>
                <c:pt idx="5638">
                  <c:v>3.8135453499999987</c:v>
                </c:pt>
                <c:pt idx="5639">
                  <c:v>3.8135453499999987</c:v>
                </c:pt>
                <c:pt idx="5640">
                  <c:v>3.8135449999999977</c:v>
                </c:pt>
                <c:pt idx="5641">
                  <c:v>3.8135449999999977</c:v>
                </c:pt>
                <c:pt idx="5642">
                  <c:v>3.8127067999999977</c:v>
                </c:pt>
                <c:pt idx="5643">
                  <c:v>3.8135453499999987</c:v>
                </c:pt>
                <c:pt idx="5644">
                  <c:v>3.8085176000000001</c:v>
                </c:pt>
                <c:pt idx="5645">
                  <c:v>3.8143830000000003</c:v>
                </c:pt>
                <c:pt idx="5646">
                  <c:v>3.8127073499999997</c:v>
                </c:pt>
                <c:pt idx="5647">
                  <c:v>3.8152206999999967</c:v>
                </c:pt>
                <c:pt idx="5648">
                  <c:v>3.8110312000000004</c:v>
                </c:pt>
                <c:pt idx="5649">
                  <c:v>3.8093548000000004</c:v>
                </c:pt>
                <c:pt idx="5650">
                  <c:v>3.8110317</c:v>
                </c:pt>
                <c:pt idx="5651">
                  <c:v>3.8085165999999999</c:v>
                </c:pt>
                <c:pt idx="5652">
                  <c:v>3.8093552499999999</c:v>
                </c:pt>
                <c:pt idx="5653">
                  <c:v>3.8093548000000004</c:v>
                </c:pt>
                <c:pt idx="5654">
                  <c:v>3.8135453499999987</c:v>
                </c:pt>
                <c:pt idx="5655">
                  <c:v>3.8101929499999998</c:v>
                </c:pt>
                <c:pt idx="5656">
                  <c:v>3.80935625</c:v>
                </c:pt>
                <c:pt idx="5657">
                  <c:v>3.8143830000000003</c:v>
                </c:pt>
                <c:pt idx="5658">
                  <c:v>3.8085176000000001</c:v>
                </c:pt>
                <c:pt idx="5659">
                  <c:v>3.8143826999999977</c:v>
                </c:pt>
                <c:pt idx="5660">
                  <c:v>3.8110312000000004</c:v>
                </c:pt>
                <c:pt idx="5661">
                  <c:v>3.8085171</c:v>
                </c:pt>
                <c:pt idx="5662">
                  <c:v>3.8110312000000004</c:v>
                </c:pt>
                <c:pt idx="5663">
                  <c:v>3.8101927500000001</c:v>
                </c:pt>
                <c:pt idx="5664">
                  <c:v>3.8127067999999977</c:v>
                </c:pt>
                <c:pt idx="5665">
                  <c:v>3.8127067999999977</c:v>
                </c:pt>
                <c:pt idx="5666">
                  <c:v>3.8127073499999997</c:v>
                </c:pt>
                <c:pt idx="5667">
                  <c:v>3.8135449999999977</c:v>
                </c:pt>
                <c:pt idx="5668">
                  <c:v>3.8093552499999999</c:v>
                </c:pt>
                <c:pt idx="5669">
                  <c:v>3.8135444999999977</c:v>
                </c:pt>
                <c:pt idx="5670">
                  <c:v>3.8110303999999977</c:v>
                </c:pt>
                <c:pt idx="5671">
                  <c:v>3.8118680999999572</c:v>
                </c:pt>
                <c:pt idx="5672">
                  <c:v>3.8101927500000001</c:v>
                </c:pt>
                <c:pt idx="5673">
                  <c:v>3.8093548000000004</c:v>
                </c:pt>
                <c:pt idx="5674">
                  <c:v>3.8110312000000004</c:v>
                </c:pt>
                <c:pt idx="5675">
                  <c:v>3.8101927500000001</c:v>
                </c:pt>
                <c:pt idx="5676">
                  <c:v>3.8118680999999572</c:v>
                </c:pt>
                <c:pt idx="5677">
                  <c:v>3.8152206999999967</c:v>
                </c:pt>
                <c:pt idx="5678">
                  <c:v>3.8118696999999639</c:v>
                </c:pt>
                <c:pt idx="5679">
                  <c:v>3.8110312000000004</c:v>
                </c:pt>
                <c:pt idx="5680">
                  <c:v>3.8101927500000001</c:v>
                </c:pt>
                <c:pt idx="5681">
                  <c:v>3.8127073999999967</c:v>
                </c:pt>
                <c:pt idx="5682">
                  <c:v>3.8118685499999967</c:v>
                </c:pt>
                <c:pt idx="5683">
                  <c:v>3.8076794499999997</c:v>
                </c:pt>
                <c:pt idx="5684">
                  <c:v>3.8127067999999977</c:v>
                </c:pt>
                <c:pt idx="5685">
                  <c:v>3.8093548000000004</c:v>
                </c:pt>
                <c:pt idx="5686">
                  <c:v>3.8110308999999987</c:v>
                </c:pt>
                <c:pt idx="5687">
                  <c:v>3.8101927500000001</c:v>
                </c:pt>
                <c:pt idx="5688">
                  <c:v>3.8110303999999977</c:v>
                </c:pt>
                <c:pt idx="5689">
                  <c:v>3.8110317</c:v>
                </c:pt>
                <c:pt idx="5690">
                  <c:v>3.8135449999999977</c:v>
                </c:pt>
                <c:pt idx="5691">
                  <c:v>3.8127073499999997</c:v>
                </c:pt>
                <c:pt idx="5692">
                  <c:v>3.8101935</c:v>
                </c:pt>
                <c:pt idx="5693">
                  <c:v>3.8101929499999998</c:v>
                </c:pt>
                <c:pt idx="5694">
                  <c:v>3.8135453499999987</c:v>
                </c:pt>
                <c:pt idx="5695">
                  <c:v>3.8143830000000003</c:v>
                </c:pt>
                <c:pt idx="5696">
                  <c:v>3.8085165000000001</c:v>
                </c:pt>
                <c:pt idx="5697">
                  <c:v>3.8118691499999748</c:v>
                </c:pt>
                <c:pt idx="5698">
                  <c:v>3.8110303999999977</c:v>
                </c:pt>
                <c:pt idx="5699">
                  <c:v>3.8085171</c:v>
                </c:pt>
                <c:pt idx="5700">
                  <c:v>3.8135449999999977</c:v>
                </c:pt>
                <c:pt idx="5701">
                  <c:v>3.8135453499999987</c:v>
                </c:pt>
                <c:pt idx="5702">
                  <c:v>3.8068408499999977</c:v>
                </c:pt>
                <c:pt idx="5703">
                  <c:v>3.8101929499999998</c:v>
                </c:pt>
                <c:pt idx="5704">
                  <c:v>3.8093552499999999</c:v>
                </c:pt>
                <c:pt idx="5705">
                  <c:v>3.8135453499999987</c:v>
                </c:pt>
                <c:pt idx="5706">
                  <c:v>3.8101927500000001</c:v>
                </c:pt>
                <c:pt idx="5707">
                  <c:v>3.8093548000000004</c:v>
                </c:pt>
                <c:pt idx="5708">
                  <c:v>3.8143830000000003</c:v>
                </c:pt>
                <c:pt idx="5709">
                  <c:v>3.8093548000000004</c:v>
                </c:pt>
                <c:pt idx="5710">
                  <c:v>3.8101929499999998</c:v>
                </c:pt>
                <c:pt idx="5711">
                  <c:v>3.8093545500000001</c:v>
                </c:pt>
                <c:pt idx="5712">
                  <c:v>3.8110317</c:v>
                </c:pt>
                <c:pt idx="5713">
                  <c:v>3.8118680999999572</c:v>
                </c:pt>
                <c:pt idx="5714">
                  <c:v>3.8101929499999998</c:v>
                </c:pt>
                <c:pt idx="5715">
                  <c:v>3.8085171</c:v>
                </c:pt>
                <c:pt idx="5716">
                  <c:v>3.8093541499999999</c:v>
                </c:pt>
                <c:pt idx="5717">
                  <c:v>3.8135453499999987</c:v>
                </c:pt>
                <c:pt idx="5718">
                  <c:v>3.8135444999999977</c:v>
                </c:pt>
                <c:pt idx="5719">
                  <c:v>3.8110308999999987</c:v>
                </c:pt>
                <c:pt idx="5720">
                  <c:v>3.8118685499999967</c:v>
                </c:pt>
                <c:pt idx="5721">
                  <c:v>3.8135453499999987</c:v>
                </c:pt>
                <c:pt idx="5722">
                  <c:v>3.8110303999999977</c:v>
                </c:pt>
                <c:pt idx="5723">
                  <c:v>3.8118693999999667</c:v>
                </c:pt>
                <c:pt idx="5724">
                  <c:v>3.8110308999999987</c:v>
                </c:pt>
                <c:pt idx="5725">
                  <c:v>3.8093548000000004</c:v>
                </c:pt>
                <c:pt idx="5726">
                  <c:v>3.8135444999999977</c:v>
                </c:pt>
                <c:pt idx="5727">
                  <c:v>3.8127073499999997</c:v>
                </c:pt>
                <c:pt idx="5728">
                  <c:v>3.8110312000000004</c:v>
                </c:pt>
                <c:pt idx="5729">
                  <c:v>3.8110312000000004</c:v>
                </c:pt>
                <c:pt idx="5730">
                  <c:v>3.8127067999999977</c:v>
                </c:pt>
                <c:pt idx="5731">
                  <c:v>3.8093545500000001</c:v>
                </c:pt>
                <c:pt idx="5732">
                  <c:v>3.8085171</c:v>
                </c:pt>
                <c:pt idx="5733">
                  <c:v>3.8076794499999997</c:v>
                </c:pt>
                <c:pt idx="5734">
                  <c:v>3.8110308999999987</c:v>
                </c:pt>
                <c:pt idx="5735">
                  <c:v>3.8118680999999572</c:v>
                </c:pt>
                <c:pt idx="5736">
                  <c:v>3.8101935</c:v>
                </c:pt>
                <c:pt idx="5737">
                  <c:v>3.8085165999999999</c:v>
                </c:pt>
                <c:pt idx="5738">
                  <c:v>3.8110303999999977</c:v>
                </c:pt>
                <c:pt idx="5739">
                  <c:v>3.8093552499999999</c:v>
                </c:pt>
                <c:pt idx="5740">
                  <c:v>3.8152206999999967</c:v>
                </c:pt>
                <c:pt idx="5741">
                  <c:v>3.8110312000000004</c:v>
                </c:pt>
                <c:pt idx="5742">
                  <c:v>3.8127073499999997</c:v>
                </c:pt>
                <c:pt idx="5743">
                  <c:v>3.8101935</c:v>
                </c:pt>
                <c:pt idx="5744">
                  <c:v>3.8093552499999999</c:v>
                </c:pt>
                <c:pt idx="5745">
                  <c:v>3.8101927500000001</c:v>
                </c:pt>
                <c:pt idx="5746">
                  <c:v>3.8135453499999987</c:v>
                </c:pt>
                <c:pt idx="5747">
                  <c:v>3.8127073499999997</c:v>
                </c:pt>
                <c:pt idx="5748">
                  <c:v>3.8110308999999987</c:v>
                </c:pt>
                <c:pt idx="5749">
                  <c:v>3.8110308999999987</c:v>
                </c:pt>
                <c:pt idx="5750">
                  <c:v>3.8127067999999977</c:v>
                </c:pt>
                <c:pt idx="5751">
                  <c:v>3.8110312000000004</c:v>
                </c:pt>
                <c:pt idx="5752">
                  <c:v>3.8093552499999999</c:v>
                </c:pt>
                <c:pt idx="5753">
                  <c:v>3.8093558499999998</c:v>
                </c:pt>
                <c:pt idx="5754">
                  <c:v>3.8110312000000004</c:v>
                </c:pt>
                <c:pt idx="5755">
                  <c:v>3.8118691499999748</c:v>
                </c:pt>
                <c:pt idx="5756">
                  <c:v>3.8110312000000004</c:v>
                </c:pt>
                <c:pt idx="5757">
                  <c:v>3.8160584999999458</c:v>
                </c:pt>
                <c:pt idx="5758">
                  <c:v>3.8118685499999967</c:v>
                </c:pt>
                <c:pt idx="5759">
                  <c:v>3.8152206999999967</c:v>
                </c:pt>
                <c:pt idx="5760">
                  <c:v>3.8093552499999999</c:v>
                </c:pt>
                <c:pt idx="5761">
                  <c:v>3.8135453499999987</c:v>
                </c:pt>
                <c:pt idx="5762">
                  <c:v>3.8143826999999977</c:v>
                </c:pt>
                <c:pt idx="5763">
                  <c:v>3.8110303999999977</c:v>
                </c:pt>
                <c:pt idx="5764">
                  <c:v>3.8118693999999667</c:v>
                </c:pt>
                <c:pt idx="5765">
                  <c:v>3.8118691499999748</c:v>
                </c:pt>
                <c:pt idx="5766">
                  <c:v>3.8118685499999967</c:v>
                </c:pt>
                <c:pt idx="5767">
                  <c:v>3.8127062499999997</c:v>
                </c:pt>
                <c:pt idx="5768">
                  <c:v>3.80851805</c:v>
                </c:pt>
                <c:pt idx="5769">
                  <c:v>3.8093548000000004</c:v>
                </c:pt>
                <c:pt idx="5770">
                  <c:v>3.8076794499999997</c:v>
                </c:pt>
                <c:pt idx="5771">
                  <c:v>3.8101927500000001</c:v>
                </c:pt>
                <c:pt idx="5772">
                  <c:v>3.8118693999999667</c:v>
                </c:pt>
                <c:pt idx="5773">
                  <c:v>3.8127067999999977</c:v>
                </c:pt>
                <c:pt idx="5774">
                  <c:v>3.8127073499999997</c:v>
                </c:pt>
                <c:pt idx="5775">
                  <c:v>3.8110308999999987</c:v>
                </c:pt>
                <c:pt idx="5776">
                  <c:v>3.8118691499999748</c:v>
                </c:pt>
                <c:pt idx="5777">
                  <c:v>3.8127073999999967</c:v>
                </c:pt>
                <c:pt idx="5778">
                  <c:v>3.8110312000000004</c:v>
                </c:pt>
                <c:pt idx="5779">
                  <c:v>3.8127073499999997</c:v>
                </c:pt>
                <c:pt idx="5780">
                  <c:v>3.8118693999999667</c:v>
                </c:pt>
                <c:pt idx="5781">
                  <c:v>3.8085165999999999</c:v>
                </c:pt>
                <c:pt idx="5782">
                  <c:v>3.8068412499999997</c:v>
                </c:pt>
                <c:pt idx="5783">
                  <c:v>3.8127073499999997</c:v>
                </c:pt>
                <c:pt idx="5784">
                  <c:v>3.8135453499999987</c:v>
                </c:pt>
                <c:pt idx="5785">
                  <c:v>3.8118693999999667</c:v>
                </c:pt>
                <c:pt idx="5786">
                  <c:v>3.8101940500000002</c:v>
                </c:pt>
                <c:pt idx="5787">
                  <c:v>3.8110312000000004</c:v>
                </c:pt>
                <c:pt idx="5788">
                  <c:v>3.8118680999999572</c:v>
                </c:pt>
                <c:pt idx="5789">
                  <c:v>3.8127067999999977</c:v>
                </c:pt>
                <c:pt idx="5790">
                  <c:v>3.8168966999999721</c:v>
                </c:pt>
                <c:pt idx="5791">
                  <c:v>3.8135449999999977</c:v>
                </c:pt>
                <c:pt idx="5792">
                  <c:v>3.8110308999999987</c:v>
                </c:pt>
                <c:pt idx="5793">
                  <c:v>3.8085171</c:v>
                </c:pt>
                <c:pt idx="5794">
                  <c:v>3.8135449999999977</c:v>
                </c:pt>
                <c:pt idx="5795">
                  <c:v>3.8085171</c:v>
                </c:pt>
                <c:pt idx="5796">
                  <c:v>3.8101929499999998</c:v>
                </c:pt>
                <c:pt idx="5797">
                  <c:v>3.8143826999999977</c:v>
                </c:pt>
                <c:pt idx="5798">
                  <c:v>3.8168961999999675</c:v>
                </c:pt>
                <c:pt idx="5799">
                  <c:v>3.8127067999999977</c:v>
                </c:pt>
                <c:pt idx="5800">
                  <c:v>3.8110303999999977</c:v>
                </c:pt>
                <c:pt idx="5801">
                  <c:v>3.8101929499999998</c:v>
                </c:pt>
                <c:pt idx="5802">
                  <c:v>3.8093548000000004</c:v>
                </c:pt>
                <c:pt idx="5803">
                  <c:v>3.8093552499999999</c:v>
                </c:pt>
                <c:pt idx="5804">
                  <c:v>3.8110312000000004</c:v>
                </c:pt>
                <c:pt idx="5805">
                  <c:v>3.8135444999999977</c:v>
                </c:pt>
                <c:pt idx="5806">
                  <c:v>3.8135444999999977</c:v>
                </c:pt>
                <c:pt idx="5807">
                  <c:v>3.8110303999999977</c:v>
                </c:pt>
                <c:pt idx="5808">
                  <c:v>3.8127067999999977</c:v>
                </c:pt>
                <c:pt idx="5809">
                  <c:v>3.8135444999999977</c:v>
                </c:pt>
                <c:pt idx="5810">
                  <c:v>3.8093552499999999</c:v>
                </c:pt>
                <c:pt idx="5811">
                  <c:v>3.81354405</c:v>
                </c:pt>
                <c:pt idx="5812">
                  <c:v>3.8110303999999977</c:v>
                </c:pt>
                <c:pt idx="5813">
                  <c:v>3.8118685499999967</c:v>
                </c:pt>
                <c:pt idx="5814">
                  <c:v>3.8135449999999977</c:v>
                </c:pt>
                <c:pt idx="5815">
                  <c:v>3.8118685499999967</c:v>
                </c:pt>
                <c:pt idx="5816">
                  <c:v>3.8118685499999967</c:v>
                </c:pt>
                <c:pt idx="5817">
                  <c:v>3.8127073499999997</c:v>
                </c:pt>
                <c:pt idx="5818">
                  <c:v>3.8135444999999977</c:v>
                </c:pt>
                <c:pt idx="5819">
                  <c:v>3.8118693999999667</c:v>
                </c:pt>
                <c:pt idx="5820">
                  <c:v>3.8127067999999977</c:v>
                </c:pt>
                <c:pt idx="5821">
                  <c:v>3.8101935</c:v>
                </c:pt>
                <c:pt idx="5822">
                  <c:v>3.8127067999999977</c:v>
                </c:pt>
                <c:pt idx="5823">
                  <c:v>3.8152206999999967</c:v>
                </c:pt>
                <c:pt idx="5824">
                  <c:v>3.8110308999999987</c:v>
                </c:pt>
                <c:pt idx="5825">
                  <c:v>3.8093545500000001</c:v>
                </c:pt>
                <c:pt idx="5826">
                  <c:v>3.8118691499999748</c:v>
                </c:pt>
                <c:pt idx="5827">
                  <c:v>3.8152206999999967</c:v>
                </c:pt>
                <c:pt idx="5828">
                  <c:v>3.8135449999999977</c:v>
                </c:pt>
                <c:pt idx="5829">
                  <c:v>3.8110303999999977</c:v>
                </c:pt>
                <c:pt idx="5830">
                  <c:v>3.8127067999999977</c:v>
                </c:pt>
                <c:pt idx="5831">
                  <c:v>3.8143826999999977</c:v>
                </c:pt>
                <c:pt idx="5832">
                  <c:v>3.8110312000000004</c:v>
                </c:pt>
                <c:pt idx="5833">
                  <c:v>3.8143822999999997</c:v>
                </c:pt>
                <c:pt idx="5834">
                  <c:v>3.8135453499999987</c:v>
                </c:pt>
                <c:pt idx="5835">
                  <c:v>3.8068408499999977</c:v>
                </c:pt>
                <c:pt idx="5836">
                  <c:v>3.8135453499999987</c:v>
                </c:pt>
                <c:pt idx="5837">
                  <c:v>3.8135449999999977</c:v>
                </c:pt>
                <c:pt idx="5838">
                  <c:v>3.8118691499999748</c:v>
                </c:pt>
                <c:pt idx="5839">
                  <c:v>3.8127067999999977</c:v>
                </c:pt>
                <c:pt idx="5840">
                  <c:v>3.8127062499999997</c:v>
                </c:pt>
                <c:pt idx="5841">
                  <c:v>3.8135444999999977</c:v>
                </c:pt>
                <c:pt idx="5842">
                  <c:v>3.8127062499999997</c:v>
                </c:pt>
                <c:pt idx="5843">
                  <c:v>3.8093545500000001</c:v>
                </c:pt>
                <c:pt idx="5844">
                  <c:v>3.8118691499999748</c:v>
                </c:pt>
                <c:pt idx="5845">
                  <c:v>3.8101927500000001</c:v>
                </c:pt>
                <c:pt idx="5846">
                  <c:v>3.8093552499999999</c:v>
                </c:pt>
                <c:pt idx="5847">
                  <c:v>3.8127073499999997</c:v>
                </c:pt>
                <c:pt idx="5848">
                  <c:v>3.8110308999999987</c:v>
                </c:pt>
                <c:pt idx="5849">
                  <c:v>3.8160584999999458</c:v>
                </c:pt>
                <c:pt idx="5850">
                  <c:v>3.8101927500000001</c:v>
                </c:pt>
                <c:pt idx="5851">
                  <c:v>3.8127062499999997</c:v>
                </c:pt>
                <c:pt idx="5852">
                  <c:v>3.8101929499999998</c:v>
                </c:pt>
                <c:pt idx="5853">
                  <c:v>3.8101935</c:v>
                </c:pt>
                <c:pt idx="5854">
                  <c:v>3.8118691499999748</c:v>
                </c:pt>
                <c:pt idx="5855">
                  <c:v>3.81354405</c:v>
                </c:pt>
                <c:pt idx="5856">
                  <c:v>3.8110312000000004</c:v>
                </c:pt>
                <c:pt idx="5857">
                  <c:v>3.8110303999999977</c:v>
                </c:pt>
                <c:pt idx="5858">
                  <c:v>3.8127073499999997</c:v>
                </c:pt>
                <c:pt idx="5859">
                  <c:v>3.8110303999999977</c:v>
                </c:pt>
                <c:pt idx="5860">
                  <c:v>3.8127067999999977</c:v>
                </c:pt>
                <c:pt idx="5861">
                  <c:v>3.8135453499999987</c:v>
                </c:pt>
                <c:pt idx="5862">
                  <c:v>3.8110303999999977</c:v>
                </c:pt>
                <c:pt idx="5863">
                  <c:v>3.8152206999999967</c:v>
                </c:pt>
                <c:pt idx="5864">
                  <c:v>3.8093548000000004</c:v>
                </c:pt>
                <c:pt idx="5865">
                  <c:v>3.8118685499999967</c:v>
                </c:pt>
                <c:pt idx="5866">
                  <c:v>3.8101927500000001</c:v>
                </c:pt>
                <c:pt idx="5867">
                  <c:v>3.8135444999999977</c:v>
                </c:pt>
                <c:pt idx="5868">
                  <c:v>3.8110308999999987</c:v>
                </c:pt>
                <c:pt idx="5869">
                  <c:v>3.8135449999999977</c:v>
                </c:pt>
                <c:pt idx="5870">
                  <c:v>3.8110308999999987</c:v>
                </c:pt>
                <c:pt idx="5871">
                  <c:v>3.8118691499999748</c:v>
                </c:pt>
                <c:pt idx="5872">
                  <c:v>3.8118691499999748</c:v>
                </c:pt>
                <c:pt idx="5873">
                  <c:v>3.8118680999999572</c:v>
                </c:pt>
                <c:pt idx="5874">
                  <c:v>3.8076788999999978</c:v>
                </c:pt>
                <c:pt idx="5875">
                  <c:v>3.8110308999999987</c:v>
                </c:pt>
                <c:pt idx="5876">
                  <c:v>3.8118691499999748</c:v>
                </c:pt>
                <c:pt idx="5877">
                  <c:v>3.8143826999999977</c:v>
                </c:pt>
                <c:pt idx="5878">
                  <c:v>3.8127067999999977</c:v>
                </c:pt>
                <c:pt idx="5879">
                  <c:v>3.8093552499999999</c:v>
                </c:pt>
                <c:pt idx="5880">
                  <c:v>3.8135449999999977</c:v>
                </c:pt>
                <c:pt idx="5881">
                  <c:v>3.8127067999999977</c:v>
                </c:pt>
                <c:pt idx="5882">
                  <c:v>3.8118685499999967</c:v>
                </c:pt>
                <c:pt idx="5883">
                  <c:v>3.8110312000000004</c:v>
                </c:pt>
                <c:pt idx="5884">
                  <c:v>3.8101927500000001</c:v>
                </c:pt>
                <c:pt idx="5885">
                  <c:v>3.8118685499999967</c:v>
                </c:pt>
                <c:pt idx="5886">
                  <c:v>3.8076794499999997</c:v>
                </c:pt>
                <c:pt idx="5887">
                  <c:v>3.8135444999999977</c:v>
                </c:pt>
                <c:pt idx="5888">
                  <c:v>3.8093548000000004</c:v>
                </c:pt>
                <c:pt idx="5889">
                  <c:v>3.8110308999999987</c:v>
                </c:pt>
                <c:pt idx="5890">
                  <c:v>3.8101927500000001</c:v>
                </c:pt>
                <c:pt idx="5891">
                  <c:v>3.8127067999999977</c:v>
                </c:pt>
                <c:pt idx="5892">
                  <c:v>3.8110308999999987</c:v>
                </c:pt>
                <c:pt idx="5893">
                  <c:v>3.8101929499999998</c:v>
                </c:pt>
                <c:pt idx="5894">
                  <c:v>3.8118685499999967</c:v>
                </c:pt>
                <c:pt idx="5895">
                  <c:v>3.8127067999999977</c:v>
                </c:pt>
                <c:pt idx="5896">
                  <c:v>3.8135449999999977</c:v>
                </c:pt>
                <c:pt idx="5897">
                  <c:v>3.8127062499999997</c:v>
                </c:pt>
                <c:pt idx="5898">
                  <c:v>3.8110303999999977</c:v>
                </c:pt>
                <c:pt idx="5899">
                  <c:v>3.8118691499999748</c:v>
                </c:pt>
                <c:pt idx="5900">
                  <c:v>3.8127073499999997</c:v>
                </c:pt>
                <c:pt idx="5901">
                  <c:v>3.8101927500000001</c:v>
                </c:pt>
                <c:pt idx="5902">
                  <c:v>3.8101929499999998</c:v>
                </c:pt>
                <c:pt idx="5903">
                  <c:v>3.8085165999999999</c:v>
                </c:pt>
                <c:pt idx="5904">
                  <c:v>3.8110312000000004</c:v>
                </c:pt>
                <c:pt idx="5905">
                  <c:v>3.8127067999999977</c:v>
                </c:pt>
                <c:pt idx="5906">
                  <c:v>3.8101929499999998</c:v>
                </c:pt>
                <c:pt idx="5907">
                  <c:v>3.8127073499999997</c:v>
                </c:pt>
                <c:pt idx="5908">
                  <c:v>3.8110308999999987</c:v>
                </c:pt>
                <c:pt idx="5909">
                  <c:v>3.8118691499999748</c:v>
                </c:pt>
                <c:pt idx="5910">
                  <c:v>3.8093552499999999</c:v>
                </c:pt>
                <c:pt idx="5911">
                  <c:v>3.8101929499999998</c:v>
                </c:pt>
                <c:pt idx="5912">
                  <c:v>3.8110312000000004</c:v>
                </c:pt>
                <c:pt idx="5913">
                  <c:v>3.8093545500000001</c:v>
                </c:pt>
                <c:pt idx="5914">
                  <c:v>3.8093545500000001</c:v>
                </c:pt>
                <c:pt idx="5915">
                  <c:v>3.8101935</c:v>
                </c:pt>
                <c:pt idx="5916">
                  <c:v>3.8101929499999998</c:v>
                </c:pt>
                <c:pt idx="5917">
                  <c:v>3.8093558499999998</c:v>
                </c:pt>
                <c:pt idx="5918">
                  <c:v>3.8093545500000001</c:v>
                </c:pt>
                <c:pt idx="5919">
                  <c:v>3.8085165999999999</c:v>
                </c:pt>
                <c:pt idx="5920">
                  <c:v>3.8110303999999977</c:v>
                </c:pt>
                <c:pt idx="5921">
                  <c:v>3.8068408499999977</c:v>
                </c:pt>
                <c:pt idx="5922">
                  <c:v>3.8127073499999997</c:v>
                </c:pt>
                <c:pt idx="5923">
                  <c:v>3.8101927500000001</c:v>
                </c:pt>
                <c:pt idx="5924">
                  <c:v>3.8127067999999977</c:v>
                </c:pt>
                <c:pt idx="5925">
                  <c:v>3.8118685499999967</c:v>
                </c:pt>
                <c:pt idx="5926">
                  <c:v>3.8118691499999748</c:v>
                </c:pt>
                <c:pt idx="5927">
                  <c:v>3.8110312000000004</c:v>
                </c:pt>
                <c:pt idx="5928">
                  <c:v>3.8093558499999998</c:v>
                </c:pt>
                <c:pt idx="5929">
                  <c:v>3.8110308999999987</c:v>
                </c:pt>
                <c:pt idx="5930">
                  <c:v>3.8110308999999987</c:v>
                </c:pt>
                <c:pt idx="5931">
                  <c:v>3.8118685499999967</c:v>
                </c:pt>
                <c:pt idx="5932">
                  <c:v>3.8118685499999967</c:v>
                </c:pt>
                <c:pt idx="5933">
                  <c:v>3.8110303999999977</c:v>
                </c:pt>
                <c:pt idx="5934">
                  <c:v>3.8093552499999999</c:v>
                </c:pt>
                <c:pt idx="5935">
                  <c:v>3.8118691499999748</c:v>
                </c:pt>
                <c:pt idx="5936">
                  <c:v>3.8101929499999998</c:v>
                </c:pt>
                <c:pt idx="5937">
                  <c:v>3.8127073499999997</c:v>
                </c:pt>
                <c:pt idx="5938">
                  <c:v>3.8110303999999977</c:v>
                </c:pt>
                <c:pt idx="5939">
                  <c:v>3.8110317</c:v>
                </c:pt>
                <c:pt idx="5940">
                  <c:v>3.8118685499999967</c:v>
                </c:pt>
                <c:pt idx="5941">
                  <c:v>3.8093545500000001</c:v>
                </c:pt>
                <c:pt idx="5942">
                  <c:v>3.8076788999999978</c:v>
                </c:pt>
                <c:pt idx="5943">
                  <c:v>3.8085171</c:v>
                </c:pt>
                <c:pt idx="5944">
                  <c:v>3.8093552499999999</c:v>
                </c:pt>
                <c:pt idx="5945">
                  <c:v>3.8093545500000001</c:v>
                </c:pt>
                <c:pt idx="5946">
                  <c:v>3.8118691499999748</c:v>
                </c:pt>
                <c:pt idx="5947">
                  <c:v>3.8110308999999987</c:v>
                </c:pt>
                <c:pt idx="5948">
                  <c:v>3.8127073499999997</c:v>
                </c:pt>
                <c:pt idx="5949">
                  <c:v>3.8118685499999967</c:v>
                </c:pt>
                <c:pt idx="5950">
                  <c:v>3.8068412499999997</c:v>
                </c:pt>
                <c:pt idx="5951">
                  <c:v>3.8118693999999667</c:v>
                </c:pt>
                <c:pt idx="5952">
                  <c:v>3.8101929499999998</c:v>
                </c:pt>
                <c:pt idx="5953">
                  <c:v>3.8076785500000003</c:v>
                </c:pt>
                <c:pt idx="5954">
                  <c:v>3.8110308999999987</c:v>
                </c:pt>
                <c:pt idx="5955">
                  <c:v>3.8127062499999997</c:v>
                </c:pt>
                <c:pt idx="5956">
                  <c:v>3.8093552499999999</c:v>
                </c:pt>
                <c:pt idx="5957">
                  <c:v>3.8143817500000012</c:v>
                </c:pt>
                <c:pt idx="5958">
                  <c:v>3.8110308999999987</c:v>
                </c:pt>
                <c:pt idx="5959">
                  <c:v>3.8127062499999997</c:v>
                </c:pt>
                <c:pt idx="5960">
                  <c:v>3.8101927500000001</c:v>
                </c:pt>
                <c:pt idx="5961">
                  <c:v>3.8110308999999987</c:v>
                </c:pt>
                <c:pt idx="5962">
                  <c:v>3.8101927500000001</c:v>
                </c:pt>
                <c:pt idx="5963">
                  <c:v>3.8110303999999977</c:v>
                </c:pt>
                <c:pt idx="5964">
                  <c:v>3.8168971499999977</c:v>
                </c:pt>
                <c:pt idx="5965">
                  <c:v>3.8110308999999987</c:v>
                </c:pt>
                <c:pt idx="5966">
                  <c:v>3.8093552499999999</c:v>
                </c:pt>
                <c:pt idx="5967">
                  <c:v>3.8143826999999977</c:v>
                </c:pt>
                <c:pt idx="5968">
                  <c:v>3.8101927500000001</c:v>
                </c:pt>
                <c:pt idx="5969">
                  <c:v>3.8093541499999999</c:v>
                </c:pt>
                <c:pt idx="5970">
                  <c:v>3.8127067999999977</c:v>
                </c:pt>
                <c:pt idx="5971">
                  <c:v>3.8101935</c:v>
                </c:pt>
                <c:pt idx="5972">
                  <c:v>3.8127067999999977</c:v>
                </c:pt>
                <c:pt idx="5973">
                  <c:v>3.8127073499999997</c:v>
                </c:pt>
                <c:pt idx="5974">
                  <c:v>3.8110312000000004</c:v>
                </c:pt>
                <c:pt idx="5975">
                  <c:v>3.8118691499999748</c:v>
                </c:pt>
                <c:pt idx="5976">
                  <c:v>3.8110303999999977</c:v>
                </c:pt>
                <c:pt idx="5977">
                  <c:v>3.8110308999999987</c:v>
                </c:pt>
                <c:pt idx="5978">
                  <c:v>3.8118691499999748</c:v>
                </c:pt>
                <c:pt idx="5979">
                  <c:v>3.8093545500000001</c:v>
                </c:pt>
                <c:pt idx="5980">
                  <c:v>3.8110303999999977</c:v>
                </c:pt>
                <c:pt idx="5981">
                  <c:v>3.81354405</c:v>
                </c:pt>
                <c:pt idx="5982">
                  <c:v>3.8101922000000004</c:v>
                </c:pt>
                <c:pt idx="5983">
                  <c:v>3.8085165000000001</c:v>
                </c:pt>
                <c:pt idx="5984">
                  <c:v>3.8110312000000004</c:v>
                </c:pt>
                <c:pt idx="5985">
                  <c:v>3.8127073499999997</c:v>
                </c:pt>
                <c:pt idx="5986">
                  <c:v>3.8135449999999977</c:v>
                </c:pt>
                <c:pt idx="5987">
                  <c:v>3.8110308999999987</c:v>
                </c:pt>
                <c:pt idx="5988">
                  <c:v>3.8101927500000001</c:v>
                </c:pt>
                <c:pt idx="5989">
                  <c:v>3.8101927500000001</c:v>
                </c:pt>
                <c:pt idx="5990">
                  <c:v>3.8118680999999572</c:v>
                </c:pt>
                <c:pt idx="5991">
                  <c:v>3.8101927500000001</c:v>
                </c:pt>
                <c:pt idx="5992">
                  <c:v>3.8127062499999997</c:v>
                </c:pt>
                <c:pt idx="5993">
                  <c:v>3.8110312000000004</c:v>
                </c:pt>
                <c:pt idx="5994">
                  <c:v>3.8101927500000001</c:v>
                </c:pt>
                <c:pt idx="5995">
                  <c:v>3.8110298999999968</c:v>
                </c:pt>
                <c:pt idx="5996">
                  <c:v>3.8127067999999977</c:v>
                </c:pt>
                <c:pt idx="5997">
                  <c:v>3.8152206999999967</c:v>
                </c:pt>
                <c:pt idx="5998">
                  <c:v>3.8118691499999748</c:v>
                </c:pt>
                <c:pt idx="5999">
                  <c:v>3.8093548000000004</c:v>
                </c:pt>
                <c:pt idx="6000">
                  <c:v>3.8110303999999977</c:v>
                </c:pt>
                <c:pt idx="6001">
                  <c:v>3.8135435999999987</c:v>
                </c:pt>
                <c:pt idx="6002">
                  <c:v>3.8127073499999997</c:v>
                </c:pt>
                <c:pt idx="6003">
                  <c:v>3.8127067999999977</c:v>
                </c:pt>
                <c:pt idx="6004">
                  <c:v>3.8101922000000004</c:v>
                </c:pt>
                <c:pt idx="6005">
                  <c:v>3.8118691499999748</c:v>
                </c:pt>
                <c:pt idx="6006">
                  <c:v>3.8101935</c:v>
                </c:pt>
                <c:pt idx="6007">
                  <c:v>3.8110312000000004</c:v>
                </c:pt>
                <c:pt idx="6008">
                  <c:v>3.8135444999999977</c:v>
                </c:pt>
                <c:pt idx="6009">
                  <c:v>3.8118685499999967</c:v>
                </c:pt>
                <c:pt idx="6010">
                  <c:v>3.8101927500000001</c:v>
                </c:pt>
                <c:pt idx="6011">
                  <c:v>3.8101929499999998</c:v>
                </c:pt>
                <c:pt idx="6012">
                  <c:v>3.8118685499999967</c:v>
                </c:pt>
                <c:pt idx="6013">
                  <c:v>3.8110303999999977</c:v>
                </c:pt>
                <c:pt idx="6014">
                  <c:v>3.8085171</c:v>
                </c:pt>
                <c:pt idx="6015">
                  <c:v>3.8110308999999987</c:v>
                </c:pt>
                <c:pt idx="6016">
                  <c:v>3.8127067999999977</c:v>
                </c:pt>
                <c:pt idx="6017">
                  <c:v>3.8110308999999987</c:v>
                </c:pt>
                <c:pt idx="6018">
                  <c:v>3.8093548000000004</c:v>
                </c:pt>
                <c:pt idx="6019">
                  <c:v>3.8093558499999998</c:v>
                </c:pt>
                <c:pt idx="6020">
                  <c:v>3.8093552499999999</c:v>
                </c:pt>
                <c:pt idx="6021">
                  <c:v>3.8127073499999997</c:v>
                </c:pt>
                <c:pt idx="6022">
                  <c:v>3.8160594499999703</c:v>
                </c:pt>
                <c:pt idx="6023">
                  <c:v>3.8143835500000001</c:v>
                </c:pt>
                <c:pt idx="6024">
                  <c:v>3.8118680999999572</c:v>
                </c:pt>
                <c:pt idx="6025">
                  <c:v>3.8135444999999977</c:v>
                </c:pt>
                <c:pt idx="6026">
                  <c:v>3.8085165000000001</c:v>
                </c:pt>
                <c:pt idx="6027">
                  <c:v>3.8127067999999977</c:v>
                </c:pt>
                <c:pt idx="6028">
                  <c:v>3.8101927500000001</c:v>
                </c:pt>
                <c:pt idx="6029">
                  <c:v>3.8127062499999997</c:v>
                </c:pt>
                <c:pt idx="6030">
                  <c:v>3.8101927500000001</c:v>
                </c:pt>
                <c:pt idx="6031">
                  <c:v>3.8118691499999748</c:v>
                </c:pt>
                <c:pt idx="6032">
                  <c:v>3.8085176000000001</c:v>
                </c:pt>
                <c:pt idx="6033">
                  <c:v>3.8110312000000004</c:v>
                </c:pt>
                <c:pt idx="6034">
                  <c:v>3.8118680999999572</c:v>
                </c:pt>
                <c:pt idx="6035">
                  <c:v>3.8127067999999977</c:v>
                </c:pt>
                <c:pt idx="6036">
                  <c:v>3.8118693999999667</c:v>
                </c:pt>
                <c:pt idx="6037">
                  <c:v>3.8093548000000004</c:v>
                </c:pt>
                <c:pt idx="6038">
                  <c:v>3.8068408499999977</c:v>
                </c:pt>
                <c:pt idx="6039">
                  <c:v>3.8101927500000001</c:v>
                </c:pt>
                <c:pt idx="6040">
                  <c:v>3.8127067999999977</c:v>
                </c:pt>
                <c:pt idx="6041">
                  <c:v>3.8101927500000001</c:v>
                </c:pt>
                <c:pt idx="6042">
                  <c:v>3.8085165999999999</c:v>
                </c:pt>
                <c:pt idx="6043">
                  <c:v>3.8127073999999967</c:v>
                </c:pt>
                <c:pt idx="6044">
                  <c:v>3.8127067999999977</c:v>
                </c:pt>
                <c:pt idx="6045">
                  <c:v>3.8118691499999748</c:v>
                </c:pt>
                <c:pt idx="6046">
                  <c:v>3.8101929499999998</c:v>
                </c:pt>
                <c:pt idx="6047">
                  <c:v>3.8101927500000001</c:v>
                </c:pt>
                <c:pt idx="6048">
                  <c:v>3.8110312000000004</c:v>
                </c:pt>
                <c:pt idx="6049">
                  <c:v>3.8118691499999748</c:v>
                </c:pt>
                <c:pt idx="6050">
                  <c:v>3.8127073499999997</c:v>
                </c:pt>
                <c:pt idx="6051">
                  <c:v>3.8085165000000001</c:v>
                </c:pt>
                <c:pt idx="6052">
                  <c:v>3.8110303999999977</c:v>
                </c:pt>
                <c:pt idx="6053">
                  <c:v>3.8085171</c:v>
                </c:pt>
                <c:pt idx="6054">
                  <c:v>3.8093552499999999</c:v>
                </c:pt>
                <c:pt idx="6055">
                  <c:v>3.8110312000000004</c:v>
                </c:pt>
                <c:pt idx="6056">
                  <c:v>3.8127067999999977</c:v>
                </c:pt>
                <c:pt idx="6057">
                  <c:v>3.8110303999999977</c:v>
                </c:pt>
                <c:pt idx="6058">
                  <c:v>3.8093548000000004</c:v>
                </c:pt>
                <c:pt idx="6059">
                  <c:v>3.8085165999999999</c:v>
                </c:pt>
                <c:pt idx="6060">
                  <c:v>3.8127062499999997</c:v>
                </c:pt>
                <c:pt idx="6061">
                  <c:v>3.8101935</c:v>
                </c:pt>
                <c:pt idx="6062">
                  <c:v>3.8127073499999997</c:v>
                </c:pt>
                <c:pt idx="6063">
                  <c:v>3.8127073499999997</c:v>
                </c:pt>
                <c:pt idx="6064">
                  <c:v>3.8060031999999753</c:v>
                </c:pt>
                <c:pt idx="6065">
                  <c:v>3.8135444999999977</c:v>
                </c:pt>
                <c:pt idx="6066">
                  <c:v>3.8143830000000003</c:v>
                </c:pt>
                <c:pt idx="6067">
                  <c:v>3.8135444999999977</c:v>
                </c:pt>
                <c:pt idx="6068">
                  <c:v>3.8068408499999977</c:v>
                </c:pt>
                <c:pt idx="6069">
                  <c:v>3.8085171</c:v>
                </c:pt>
                <c:pt idx="6070">
                  <c:v>3.8127062499999997</c:v>
                </c:pt>
                <c:pt idx="6071">
                  <c:v>3.8068412499999997</c:v>
                </c:pt>
                <c:pt idx="6072">
                  <c:v>3.8110308999999987</c:v>
                </c:pt>
                <c:pt idx="6073">
                  <c:v>3.8118685499999967</c:v>
                </c:pt>
                <c:pt idx="6074">
                  <c:v>3.8118680999999572</c:v>
                </c:pt>
                <c:pt idx="6075">
                  <c:v>3.8110303999999977</c:v>
                </c:pt>
                <c:pt idx="6076">
                  <c:v>3.8093552499999999</c:v>
                </c:pt>
                <c:pt idx="6077">
                  <c:v>3.8118691499999748</c:v>
                </c:pt>
                <c:pt idx="6078">
                  <c:v>3.8127062499999997</c:v>
                </c:pt>
                <c:pt idx="6079">
                  <c:v>3.8127073499999997</c:v>
                </c:pt>
                <c:pt idx="6080">
                  <c:v>3.8101929499999998</c:v>
                </c:pt>
                <c:pt idx="6081">
                  <c:v>3.8110303999999977</c:v>
                </c:pt>
                <c:pt idx="6082">
                  <c:v>3.8093552499999999</c:v>
                </c:pt>
                <c:pt idx="6083">
                  <c:v>3.8127067999999977</c:v>
                </c:pt>
                <c:pt idx="6084">
                  <c:v>3.8110308999999987</c:v>
                </c:pt>
                <c:pt idx="6085">
                  <c:v>3.8093548000000004</c:v>
                </c:pt>
                <c:pt idx="6086">
                  <c:v>3.8118685499999967</c:v>
                </c:pt>
                <c:pt idx="6087">
                  <c:v>3.8143822999999997</c:v>
                </c:pt>
                <c:pt idx="6088">
                  <c:v>3.8101929499999998</c:v>
                </c:pt>
                <c:pt idx="6089">
                  <c:v>3.8143822999999997</c:v>
                </c:pt>
                <c:pt idx="6090">
                  <c:v>3.8135444999999977</c:v>
                </c:pt>
                <c:pt idx="6091">
                  <c:v>3.8118685499999967</c:v>
                </c:pt>
                <c:pt idx="6092">
                  <c:v>3.8101929499999998</c:v>
                </c:pt>
                <c:pt idx="6093">
                  <c:v>3.8143835500000001</c:v>
                </c:pt>
                <c:pt idx="6094">
                  <c:v>3.8101935</c:v>
                </c:pt>
                <c:pt idx="6095">
                  <c:v>3.8118691499999748</c:v>
                </c:pt>
                <c:pt idx="6096">
                  <c:v>3.8093552499999999</c:v>
                </c:pt>
                <c:pt idx="6097">
                  <c:v>3.8118691499999748</c:v>
                </c:pt>
                <c:pt idx="6098">
                  <c:v>3.8127062499999997</c:v>
                </c:pt>
                <c:pt idx="6099">
                  <c:v>3.8127062499999997</c:v>
                </c:pt>
                <c:pt idx="6100">
                  <c:v>3.8085165999999999</c:v>
                </c:pt>
                <c:pt idx="6101">
                  <c:v>3.8093545500000001</c:v>
                </c:pt>
                <c:pt idx="6102">
                  <c:v>3.8093548000000004</c:v>
                </c:pt>
                <c:pt idx="6103">
                  <c:v>3.8127073499999997</c:v>
                </c:pt>
                <c:pt idx="6104">
                  <c:v>3.8110308999999987</c:v>
                </c:pt>
                <c:pt idx="6105">
                  <c:v>3.8101927500000001</c:v>
                </c:pt>
                <c:pt idx="6106">
                  <c:v>3.8135449999999977</c:v>
                </c:pt>
                <c:pt idx="6107">
                  <c:v>3.8076788999999978</c:v>
                </c:pt>
                <c:pt idx="6108">
                  <c:v>3.8135453499999987</c:v>
                </c:pt>
                <c:pt idx="6109">
                  <c:v>3.8110312000000004</c:v>
                </c:pt>
                <c:pt idx="6110">
                  <c:v>3.8118691499999748</c:v>
                </c:pt>
                <c:pt idx="6111">
                  <c:v>3.8110308999999987</c:v>
                </c:pt>
                <c:pt idx="6112">
                  <c:v>3.8093558499999998</c:v>
                </c:pt>
                <c:pt idx="6113">
                  <c:v>3.8085171</c:v>
                </c:pt>
                <c:pt idx="6114">
                  <c:v>3.8143826999999977</c:v>
                </c:pt>
                <c:pt idx="6115">
                  <c:v>3.8118680999999572</c:v>
                </c:pt>
                <c:pt idx="6116">
                  <c:v>3.8135449999999977</c:v>
                </c:pt>
                <c:pt idx="6117">
                  <c:v>3.8118680999999572</c:v>
                </c:pt>
                <c:pt idx="6118">
                  <c:v>3.8118685499999967</c:v>
                </c:pt>
                <c:pt idx="6119">
                  <c:v>3.8110312000000004</c:v>
                </c:pt>
                <c:pt idx="6120">
                  <c:v>3.8118691499999748</c:v>
                </c:pt>
                <c:pt idx="6121">
                  <c:v>3.8076794499999997</c:v>
                </c:pt>
                <c:pt idx="6122">
                  <c:v>3.8093548000000004</c:v>
                </c:pt>
                <c:pt idx="6123">
                  <c:v>3.8101922000000004</c:v>
                </c:pt>
                <c:pt idx="6124">
                  <c:v>3.8101927500000001</c:v>
                </c:pt>
                <c:pt idx="6125">
                  <c:v>3.8110312000000004</c:v>
                </c:pt>
                <c:pt idx="6126">
                  <c:v>3.8118691499999748</c:v>
                </c:pt>
                <c:pt idx="6127">
                  <c:v>3.8093548000000004</c:v>
                </c:pt>
                <c:pt idx="6128">
                  <c:v>3.8093548000000004</c:v>
                </c:pt>
                <c:pt idx="6129">
                  <c:v>3.8127067999999977</c:v>
                </c:pt>
                <c:pt idx="6130">
                  <c:v>3.8101935</c:v>
                </c:pt>
                <c:pt idx="6131">
                  <c:v>3.8127062499999997</c:v>
                </c:pt>
                <c:pt idx="6132">
                  <c:v>3.8118693999999667</c:v>
                </c:pt>
                <c:pt idx="6133">
                  <c:v>3.8127067999999977</c:v>
                </c:pt>
                <c:pt idx="6134">
                  <c:v>3.8093548000000004</c:v>
                </c:pt>
                <c:pt idx="6135">
                  <c:v>3.8110298999999968</c:v>
                </c:pt>
                <c:pt idx="6136">
                  <c:v>3.8093552499999999</c:v>
                </c:pt>
                <c:pt idx="6137">
                  <c:v>3.8093552499999999</c:v>
                </c:pt>
                <c:pt idx="6138">
                  <c:v>3.8127073999999967</c:v>
                </c:pt>
                <c:pt idx="6139">
                  <c:v>3.8127067999999977</c:v>
                </c:pt>
                <c:pt idx="6140">
                  <c:v>3.8110312000000004</c:v>
                </c:pt>
                <c:pt idx="6141">
                  <c:v>3.8110303999999977</c:v>
                </c:pt>
                <c:pt idx="6142">
                  <c:v>3.8068408499999977</c:v>
                </c:pt>
                <c:pt idx="6143">
                  <c:v>3.8085165999999999</c:v>
                </c:pt>
                <c:pt idx="6144">
                  <c:v>3.8085171</c:v>
                </c:pt>
                <c:pt idx="6145">
                  <c:v>3.8093548000000004</c:v>
                </c:pt>
                <c:pt idx="6146">
                  <c:v>3.8076794499999997</c:v>
                </c:pt>
                <c:pt idx="6147">
                  <c:v>3.8110312000000004</c:v>
                </c:pt>
                <c:pt idx="6148">
                  <c:v>3.8085176000000001</c:v>
                </c:pt>
                <c:pt idx="6149">
                  <c:v>3.8110308999999987</c:v>
                </c:pt>
                <c:pt idx="6150">
                  <c:v>3.8085171</c:v>
                </c:pt>
                <c:pt idx="6151">
                  <c:v>3.8110320499999997</c:v>
                </c:pt>
                <c:pt idx="6152">
                  <c:v>3.8085171</c:v>
                </c:pt>
                <c:pt idx="6153">
                  <c:v>3.8093552499999999</c:v>
                </c:pt>
                <c:pt idx="6154">
                  <c:v>3.8093558499999998</c:v>
                </c:pt>
                <c:pt idx="6155">
                  <c:v>3.8101929499999998</c:v>
                </c:pt>
                <c:pt idx="6156">
                  <c:v>3.8101929499999998</c:v>
                </c:pt>
                <c:pt idx="6157">
                  <c:v>3.8110317</c:v>
                </c:pt>
                <c:pt idx="6158">
                  <c:v>3.8110317</c:v>
                </c:pt>
                <c:pt idx="6159">
                  <c:v>3.8085176000000001</c:v>
                </c:pt>
                <c:pt idx="6160">
                  <c:v>3.8101935</c:v>
                </c:pt>
                <c:pt idx="6161">
                  <c:v>3.8101935</c:v>
                </c:pt>
                <c:pt idx="6162">
                  <c:v>3.80851805</c:v>
                </c:pt>
                <c:pt idx="6163">
                  <c:v>3.8076788999999978</c:v>
                </c:pt>
                <c:pt idx="6164">
                  <c:v>3.8085165999999999</c:v>
                </c:pt>
                <c:pt idx="6165">
                  <c:v>3.8118696999999639</c:v>
                </c:pt>
                <c:pt idx="6166">
                  <c:v>3.8068416499999977</c:v>
                </c:pt>
                <c:pt idx="6167">
                  <c:v>3.8076794499999997</c:v>
                </c:pt>
                <c:pt idx="6168">
                  <c:v>3.8085165999999999</c:v>
                </c:pt>
                <c:pt idx="6169">
                  <c:v>3.8110312000000004</c:v>
                </c:pt>
                <c:pt idx="6170">
                  <c:v>3.8101929499999998</c:v>
                </c:pt>
                <c:pt idx="6171">
                  <c:v>3.8110308999999987</c:v>
                </c:pt>
                <c:pt idx="6172">
                  <c:v>3.8085171</c:v>
                </c:pt>
                <c:pt idx="6173">
                  <c:v>3.8085171</c:v>
                </c:pt>
                <c:pt idx="6174">
                  <c:v>3.8076785500000003</c:v>
                </c:pt>
                <c:pt idx="6175">
                  <c:v>3.8093545500000001</c:v>
                </c:pt>
                <c:pt idx="6176">
                  <c:v>3.8127067999999977</c:v>
                </c:pt>
                <c:pt idx="6177">
                  <c:v>3.8118696999999639</c:v>
                </c:pt>
                <c:pt idx="6178">
                  <c:v>3.8093552499999999</c:v>
                </c:pt>
                <c:pt idx="6179">
                  <c:v>3.8110312000000004</c:v>
                </c:pt>
                <c:pt idx="6180">
                  <c:v>3.8101927500000001</c:v>
                </c:pt>
                <c:pt idx="6181">
                  <c:v>3.8085165999999999</c:v>
                </c:pt>
                <c:pt idx="6182">
                  <c:v>3.8110303999999977</c:v>
                </c:pt>
                <c:pt idx="6183">
                  <c:v>3.8118691499999748</c:v>
                </c:pt>
                <c:pt idx="6184">
                  <c:v>3.8143830000000003</c:v>
                </c:pt>
                <c:pt idx="6185">
                  <c:v>3.8135455999999968</c:v>
                </c:pt>
                <c:pt idx="6186">
                  <c:v>3.8118691499999748</c:v>
                </c:pt>
                <c:pt idx="6187">
                  <c:v>3.8118685499999967</c:v>
                </c:pt>
                <c:pt idx="6188">
                  <c:v>3.8127073999999967</c:v>
                </c:pt>
                <c:pt idx="6189">
                  <c:v>3.8093552499999999</c:v>
                </c:pt>
                <c:pt idx="6190">
                  <c:v>3.8110317</c:v>
                </c:pt>
                <c:pt idx="6191">
                  <c:v>3.8127067999999977</c:v>
                </c:pt>
                <c:pt idx="6192">
                  <c:v>3.8101927500000001</c:v>
                </c:pt>
                <c:pt idx="6193">
                  <c:v>3.8118696999999639</c:v>
                </c:pt>
                <c:pt idx="6194">
                  <c:v>3.8127067999999977</c:v>
                </c:pt>
                <c:pt idx="6195">
                  <c:v>3.8127067999999977</c:v>
                </c:pt>
                <c:pt idx="6196">
                  <c:v>3.8118693999999667</c:v>
                </c:pt>
                <c:pt idx="6197">
                  <c:v>3.8093548000000004</c:v>
                </c:pt>
                <c:pt idx="6198">
                  <c:v>3.8110317</c:v>
                </c:pt>
                <c:pt idx="6199">
                  <c:v>3.8110317</c:v>
                </c:pt>
                <c:pt idx="6200">
                  <c:v>3.8127073999999967</c:v>
                </c:pt>
                <c:pt idx="6201">
                  <c:v>3.8118685499999967</c:v>
                </c:pt>
                <c:pt idx="6202">
                  <c:v>3.8093558499999998</c:v>
                </c:pt>
                <c:pt idx="6203">
                  <c:v>3.8110312000000004</c:v>
                </c:pt>
                <c:pt idx="6204">
                  <c:v>3.8110317</c:v>
                </c:pt>
                <c:pt idx="6205">
                  <c:v>3.8076797999999998</c:v>
                </c:pt>
                <c:pt idx="6206">
                  <c:v>3.8076794499999997</c:v>
                </c:pt>
                <c:pt idx="6207">
                  <c:v>3.8101929499999998</c:v>
                </c:pt>
                <c:pt idx="6208">
                  <c:v>3.80935625</c:v>
                </c:pt>
                <c:pt idx="6209">
                  <c:v>3.8118693999999667</c:v>
                </c:pt>
                <c:pt idx="6210">
                  <c:v>3.8093548000000004</c:v>
                </c:pt>
                <c:pt idx="6211">
                  <c:v>3.8076794499999997</c:v>
                </c:pt>
                <c:pt idx="6212">
                  <c:v>3.8076788999999978</c:v>
                </c:pt>
                <c:pt idx="6213">
                  <c:v>3.8076797999999998</c:v>
                </c:pt>
                <c:pt idx="6214">
                  <c:v>3.8110312000000004</c:v>
                </c:pt>
                <c:pt idx="6215">
                  <c:v>3.8068412499999997</c:v>
                </c:pt>
                <c:pt idx="6216">
                  <c:v>3.8127073499999997</c:v>
                </c:pt>
                <c:pt idx="6217">
                  <c:v>3.8068416499999977</c:v>
                </c:pt>
                <c:pt idx="6218">
                  <c:v>3.8093548000000004</c:v>
                </c:pt>
                <c:pt idx="6219">
                  <c:v>3.8127073499999997</c:v>
                </c:pt>
                <c:pt idx="6220">
                  <c:v>3.8076788999999978</c:v>
                </c:pt>
                <c:pt idx="6221">
                  <c:v>3.8085171</c:v>
                </c:pt>
                <c:pt idx="6222">
                  <c:v>3.8085171</c:v>
                </c:pt>
                <c:pt idx="6223">
                  <c:v>3.8110308999999987</c:v>
                </c:pt>
                <c:pt idx="6224">
                  <c:v>3.8093548000000004</c:v>
                </c:pt>
                <c:pt idx="6225">
                  <c:v>3.8101929499999998</c:v>
                </c:pt>
                <c:pt idx="6226">
                  <c:v>3.8085171</c:v>
                </c:pt>
                <c:pt idx="6227">
                  <c:v>3.8101927500000001</c:v>
                </c:pt>
                <c:pt idx="6228">
                  <c:v>3.8093552499999999</c:v>
                </c:pt>
                <c:pt idx="6229">
                  <c:v>3.8085171</c:v>
                </c:pt>
                <c:pt idx="6230">
                  <c:v>3.8101935</c:v>
                </c:pt>
                <c:pt idx="6231">
                  <c:v>3.8085176000000001</c:v>
                </c:pt>
                <c:pt idx="6232">
                  <c:v>3.8101940500000002</c:v>
                </c:pt>
                <c:pt idx="6233">
                  <c:v>3.80851805</c:v>
                </c:pt>
                <c:pt idx="6234">
                  <c:v>3.8101935</c:v>
                </c:pt>
                <c:pt idx="6235">
                  <c:v>3.8101927500000001</c:v>
                </c:pt>
                <c:pt idx="6236">
                  <c:v>3.8085171</c:v>
                </c:pt>
                <c:pt idx="6237">
                  <c:v>3.8068408499999977</c:v>
                </c:pt>
                <c:pt idx="6238">
                  <c:v>3.8085171</c:v>
                </c:pt>
                <c:pt idx="6239">
                  <c:v>3.8093552499999999</c:v>
                </c:pt>
                <c:pt idx="6240">
                  <c:v>3.8101927500000001</c:v>
                </c:pt>
                <c:pt idx="6241">
                  <c:v>3.8085171</c:v>
                </c:pt>
                <c:pt idx="6242">
                  <c:v>3.8118691499999748</c:v>
                </c:pt>
                <c:pt idx="6243">
                  <c:v>3.8118685499999967</c:v>
                </c:pt>
                <c:pt idx="6244">
                  <c:v>3.8110312000000004</c:v>
                </c:pt>
                <c:pt idx="6245">
                  <c:v>3.8093548000000004</c:v>
                </c:pt>
                <c:pt idx="6246">
                  <c:v>3.8085171</c:v>
                </c:pt>
                <c:pt idx="6247">
                  <c:v>3.8093552499999999</c:v>
                </c:pt>
                <c:pt idx="6248">
                  <c:v>3.8093552499999999</c:v>
                </c:pt>
                <c:pt idx="6249">
                  <c:v>3.8118691499999748</c:v>
                </c:pt>
                <c:pt idx="6250">
                  <c:v>3.8127073499999997</c:v>
                </c:pt>
                <c:pt idx="6251">
                  <c:v>3.8076794499999997</c:v>
                </c:pt>
                <c:pt idx="6252">
                  <c:v>3.8101935</c:v>
                </c:pt>
                <c:pt idx="6253">
                  <c:v>3.8093548000000004</c:v>
                </c:pt>
                <c:pt idx="6254">
                  <c:v>3.8068408499999977</c:v>
                </c:pt>
                <c:pt idx="6255">
                  <c:v>3.8101929499999998</c:v>
                </c:pt>
                <c:pt idx="6256">
                  <c:v>3.8110312000000004</c:v>
                </c:pt>
                <c:pt idx="6257">
                  <c:v>3.8101935</c:v>
                </c:pt>
                <c:pt idx="6258">
                  <c:v>3.8085171</c:v>
                </c:pt>
                <c:pt idx="6259">
                  <c:v>3.8135449999999977</c:v>
                </c:pt>
                <c:pt idx="6260">
                  <c:v>3.8127073999999967</c:v>
                </c:pt>
                <c:pt idx="6261">
                  <c:v>3.8127067999999977</c:v>
                </c:pt>
                <c:pt idx="6262">
                  <c:v>3.8118691499999748</c:v>
                </c:pt>
                <c:pt idx="6263">
                  <c:v>3.8336562999999977</c:v>
                </c:pt>
                <c:pt idx="6264">
                  <c:v>3.8512532999999967</c:v>
                </c:pt>
                <c:pt idx="6265">
                  <c:v>3.8688504499999987</c:v>
                </c:pt>
                <c:pt idx="6266">
                  <c:v>3.8923128499999997</c:v>
                </c:pt>
                <c:pt idx="6267">
                  <c:v>3.9099101999999997</c:v>
                </c:pt>
                <c:pt idx="6268">
                  <c:v>3.9308592999999967</c:v>
                </c:pt>
                <c:pt idx="6269">
                  <c:v>3.9526456499999703</c:v>
                </c:pt>
                <c:pt idx="6270">
                  <c:v>3.973595</c:v>
                </c:pt>
                <c:pt idx="6271">
                  <c:v>3.9937053999999987</c:v>
                </c:pt>
                <c:pt idx="6272">
                  <c:v>4.0146537000000002</c:v>
                </c:pt>
                <c:pt idx="6273">
                  <c:v>4.0339279500000007</c:v>
                </c:pt>
                <c:pt idx="6274">
                  <c:v>4.0515246499999655</c:v>
                </c:pt>
                <c:pt idx="6275">
                  <c:v>4.0682837999999997</c:v>
                </c:pt>
                <c:pt idx="6276">
                  <c:v>4.0833671000000535</c:v>
                </c:pt>
                <c:pt idx="6277">
                  <c:v>4.1068294000000014</c:v>
                </c:pt>
                <c:pt idx="6278">
                  <c:v>4.1277789999999746</c:v>
                </c:pt>
                <c:pt idx="6279">
                  <c:v>4.1495649999999955</c:v>
                </c:pt>
                <c:pt idx="6280">
                  <c:v>4.1688389999999655</c:v>
                </c:pt>
                <c:pt idx="6281">
                  <c:v>4.1906249499999655</c:v>
                </c:pt>
                <c:pt idx="6282">
                  <c:v>4.2057082499999945</c:v>
                </c:pt>
                <c:pt idx="6283">
                  <c:v>4.2291715499999745</c:v>
                </c:pt>
                <c:pt idx="6284">
                  <c:v>4.2484440499999945</c:v>
                </c:pt>
                <c:pt idx="6285">
                  <c:v>4.2677180499999645</c:v>
                </c:pt>
                <c:pt idx="6286">
                  <c:v>4.2903418499999955</c:v>
                </c:pt>
                <c:pt idx="6287">
                  <c:v>4.3096158499999655</c:v>
                </c:pt>
                <c:pt idx="6288">
                  <c:v>4.3104531499999945</c:v>
                </c:pt>
                <c:pt idx="6289">
                  <c:v>4.3322401500000014</c:v>
                </c:pt>
                <c:pt idx="6290">
                  <c:v>4.3489990499999855</c:v>
                </c:pt>
                <c:pt idx="6291">
                  <c:v>4.3699484000000002</c:v>
                </c:pt>
                <c:pt idx="6292">
                  <c:v>4.3917350499999745</c:v>
                </c:pt>
                <c:pt idx="6293">
                  <c:v>4.4093325000000014</c:v>
                </c:pt>
                <c:pt idx="6294">
                  <c:v>4.4277674999999999</c:v>
                </c:pt>
                <c:pt idx="6295">
                  <c:v>4.4520680499999985</c:v>
                </c:pt>
                <c:pt idx="6296">
                  <c:v>4.4688270000000001</c:v>
                </c:pt>
                <c:pt idx="6297">
                  <c:v>4.4889378499999655</c:v>
                </c:pt>
                <c:pt idx="6298">
                  <c:v>4.5056975000000001</c:v>
                </c:pt>
                <c:pt idx="6299">
                  <c:v>4.5341875499999249</c:v>
                </c:pt>
                <c:pt idx="6300">
                  <c:v>4.5501088999999855</c:v>
                </c:pt>
                <c:pt idx="6301">
                  <c:v>4.5685443999999755</c:v>
                </c:pt>
                <c:pt idx="6302">
                  <c:v>4.5886545499999745</c:v>
                </c:pt>
                <c:pt idx="6303">
                  <c:v>4.6137938499999755</c:v>
                </c:pt>
                <c:pt idx="6304">
                  <c:v>4.6322283500000001</c:v>
                </c:pt>
                <c:pt idx="6305">
                  <c:v>4.6506642999999945</c:v>
                </c:pt>
                <c:pt idx="6306">
                  <c:v>4.6732881000000024</c:v>
                </c:pt>
                <c:pt idx="6307">
                  <c:v>4.6942372499999285</c:v>
                </c:pt>
                <c:pt idx="6308">
                  <c:v>4.7126722499999945</c:v>
                </c:pt>
                <c:pt idx="6309">
                  <c:v>4.7269174999999946</c:v>
                </c:pt>
                <c:pt idx="6310">
                  <c:v>4.7495427000000134</c:v>
                </c:pt>
                <c:pt idx="6311">
                  <c:v>4.7637877500000005</c:v>
                </c:pt>
                <c:pt idx="6312">
                  <c:v>4.7813853999999996</c:v>
                </c:pt>
                <c:pt idx="6313">
                  <c:v>4.8031714000000001</c:v>
                </c:pt>
                <c:pt idx="6314">
                  <c:v>4.8132269000000001</c:v>
                </c:pt>
                <c:pt idx="6315">
                  <c:v>4.8123893499999655</c:v>
                </c:pt>
                <c:pt idx="6316">
                  <c:v>4.8123898499999358</c:v>
                </c:pt>
                <c:pt idx="6317">
                  <c:v>4.8098754499999945</c:v>
                </c:pt>
                <c:pt idx="6318">
                  <c:v>4.8098754499999945</c:v>
                </c:pt>
                <c:pt idx="6319">
                  <c:v>4.8107134999999985</c:v>
                </c:pt>
                <c:pt idx="6320">
                  <c:v>4.8073608499999745</c:v>
                </c:pt>
                <c:pt idx="6321">
                  <c:v>4.8123888499999277</c:v>
                </c:pt>
                <c:pt idx="6322">
                  <c:v>4.8107142499999167</c:v>
                </c:pt>
                <c:pt idx="6323">
                  <c:v>4.8082001000000014</c:v>
                </c:pt>
                <c:pt idx="6324">
                  <c:v>4.8098752499999655</c:v>
                </c:pt>
                <c:pt idx="6325">
                  <c:v>4.81322765</c:v>
                </c:pt>
                <c:pt idx="6326">
                  <c:v>4.8098759499999755</c:v>
                </c:pt>
                <c:pt idx="6327">
                  <c:v>4.8090372000000006</c:v>
                </c:pt>
                <c:pt idx="6328">
                  <c:v>4.8098754499999945</c:v>
                </c:pt>
                <c:pt idx="6329">
                  <c:v>4.8098752499999655</c:v>
                </c:pt>
                <c:pt idx="6330">
                  <c:v>4.8098759499999755</c:v>
                </c:pt>
                <c:pt idx="6331">
                  <c:v>4.8107130499999755</c:v>
                </c:pt>
                <c:pt idx="6332">
                  <c:v>4.8098752499999655</c:v>
                </c:pt>
                <c:pt idx="6333">
                  <c:v>4.8090367000000001</c:v>
                </c:pt>
                <c:pt idx="6334">
                  <c:v>4.8056857499999746</c:v>
                </c:pt>
                <c:pt idx="6335">
                  <c:v>4.8123898499999358</c:v>
                </c:pt>
                <c:pt idx="6336">
                  <c:v>4.8098754499999945</c:v>
                </c:pt>
                <c:pt idx="6337">
                  <c:v>4.8073618499999755</c:v>
                </c:pt>
                <c:pt idx="6338">
                  <c:v>4.8090372000000006</c:v>
                </c:pt>
                <c:pt idx="6339">
                  <c:v>4.8090381500000001</c:v>
                </c:pt>
                <c:pt idx="6340">
                  <c:v>4.8140651999999955</c:v>
                </c:pt>
                <c:pt idx="6341">
                  <c:v>4.8123898499999358</c:v>
                </c:pt>
                <c:pt idx="6342">
                  <c:v>4.8098754499999945</c:v>
                </c:pt>
                <c:pt idx="6343">
                  <c:v>4.8098754499999945</c:v>
                </c:pt>
                <c:pt idx="6344">
                  <c:v>4.8132269000000001</c:v>
                </c:pt>
                <c:pt idx="6345">
                  <c:v>4.8073613500000008</c:v>
                </c:pt>
                <c:pt idx="6346">
                  <c:v>4.8090372000000006</c:v>
                </c:pt>
                <c:pt idx="6347">
                  <c:v>4.8115515499999422</c:v>
                </c:pt>
                <c:pt idx="6348">
                  <c:v>4.8123893499999655</c:v>
                </c:pt>
                <c:pt idx="6349">
                  <c:v>4.8073623000000003</c:v>
                </c:pt>
                <c:pt idx="6350">
                  <c:v>4.8115512999999845</c:v>
                </c:pt>
                <c:pt idx="6351">
                  <c:v>4.8107134999999985</c:v>
                </c:pt>
                <c:pt idx="6352">
                  <c:v>4.8098759499999755</c:v>
                </c:pt>
                <c:pt idx="6353">
                  <c:v>4.8115515499999422</c:v>
                </c:pt>
                <c:pt idx="6354">
                  <c:v>4.8123893499999655</c:v>
                </c:pt>
                <c:pt idx="6355">
                  <c:v>4.8123898499999358</c:v>
                </c:pt>
                <c:pt idx="6356">
                  <c:v>4.8090372000000006</c:v>
                </c:pt>
                <c:pt idx="6357">
                  <c:v>4.8107134999999985</c:v>
                </c:pt>
                <c:pt idx="6358">
                  <c:v>4.8115505999999755</c:v>
                </c:pt>
                <c:pt idx="6359">
                  <c:v>4.8115517999999975</c:v>
                </c:pt>
                <c:pt idx="6360">
                  <c:v>4.8115517999999975</c:v>
                </c:pt>
                <c:pt idx="6361">
                  <c:v>4.8073608499999745</c:v>
                </c:pt>
                <c:pt idx="6362">
                  <c:v>4.8123888499999277</c:v>
                </c:pt>
                <c:pt idx="6363">
                  <c:v>4.8149030499999377</c:v>
                </c:pt>
                <c:pt idx="6364">
                  <c:v>4.8090369499999746</c:v>
                </c:pt>
                <c:pt idx="6365">
                  <c:v>4.8090372000000006</c:v>
                </c:pt>
                <c:pt idx="6366">
                  <c:v>4.8098752499999655</c:v>
                </c:pt>
                <c:pt idx="6367">
                  <c:v>4.8081989000000007</c:v>
                </c:pt>
                <c:pt idx="6368">
                  <c:v>4.8107134999999985</c:v>
                </c:pt>
                <c:pt idx="6369">
                  <c:v>4.8115515499999422</c:v>
                </c:pt>
                <c:pt idx="6370">
                  <c:v>4.8107134999999985</c:v>
                </c:pt>
                <c:pt idx="6371">
                  <c:v>4.8090367000000001</c:v>
                </c:pt>
                <c:pt idx="6372">
                  <c:v>4.80987645</c:v>
                </c:pt>
                <c:pt idx="6373">
                  <c:v>4.8098754499999945</c:v>
                </c:pt>
                <c:pt idx="6374">
                  <c:v>4.8098754499999945</c:v>
                </c:pt>
                <c:pt idx="6375">
                  <c:v>4.8098754499999945</c:v>
                </c:pt>
                <c:pt idx="6376">
                  <c:v>4.8107134999999985</c:v>
                </c:pt>
                <c:pt idx="6377">
                  <c:v>4.8081996500000006</c:v>
                </c:pt>
                <c:pt idx="6378">
                  <c:v>4.8073613500000008</c:v>
                </c:pt>
                <c:pt idx="6379">
                  <c:v>4.8107134999999985</c:v>
                </c:pt>
                <c:pt idx="6380">
                  <c:v>4.8107142499999167</c:v>
                </c:pt>
                <c:pt idx="6381">
                  <c:v>4.8090378999999945</c:v>
                </c:pt>
                <c:pt idx="6382">
                  <c:v>4.8123893499999655</c:v>
                </c:pt>
                <c:pt idx="6383">
                  <c:v>4.80987645</c:v>
                </c:pt>
                <c:pt idx="6384">
                  <c:v>4.8081996500000006</c:v>
                </c:pt>
                <c:pt idx="6385">
                  <c:v>4.8098747500000005</c:v>
                </c:pt>
                <c:pt idx="6386">
                  <c:v>4.8115515499999422</c:v>
                </c:pt>
                <c:pt idx="6387">
                  <c:v>4.8107134999999985</c:v>
                </c:pt>
                <c:pt idx="6388">
                  <c:v>4.8107134999999985</c:v>
                </c:pt>
                <c:pt idx="6389">
                  <c:v>4.8123893499999655</c:v>
                </c:pt>
                <c:pt idx="6390">
                  <c:v>4.8115515499999422</c:v>
                </c:pt>
                <c:pt idx="6391">
                  <c:v>4.8081996500000006</c:v>
                </c:pt>
                <c:pt idx="6392">
                  <c:v>4.8090372000000006</c:v>
                </c:pt>
                <c:pt idx="6393">
                  <c:v>4.8090381500000001</c:v>
                </c:pt>
                <c:pt idx="6394">
                  <c:v>4.8132279000000002</c:v>
                </c:pt>
                <c:pt idx="6395">
                  <c:v>4.8107142499999167</c:v>
                </c:pt>
                <c:pt idx="6396">
                  <c:v>4.8107134999999985</c:v>
                </c:pt>
                <c:pt idx="6397">
                  <c:v>4.8115517999999975</c:v>
                </c:pt>
                <c:pt idx="6398">
                  <c:v>4.8090372000000006</c:v>
                </c:pt>
                <c:pt idx="6399">
                  <c:v>4.8098752499999655</c:v>
                </c:pt>
                <c:pt idx="6400">
                  <c:v>4.80987645</c:v>
                </c:pt>
                <c:pt idx="6401">
                  <c:v>4.8098752499999655</c:v>
                </c:pt>
                <c:pt idx="6402">
                  <c:v>4.8107134999999985</c:v>
                </c:pt>
                <c:pt idx="6403">
                  <c:v>4.8090381500000001</c:v>
                </c:pt>
                <c:pt idx="6404">
                  <c:v>4.8065235499999845</c:v>
                </c:pt>
                <c:pt idx="6405">
                  <c:v>4.8090372000000006</c:v>
                </c:pt>
                <c:pt idx="6406">
                  <c:v>4.8081996500000006</c:v>
                </c:pt>
                <c:pt idx="6407">
                  <c:v>4.8098754499999945</c:v>
                </c:pt>
                <c:pt idx="6408">
                  <c:v>4.8115515499999422</c:v>
                </c:pt>
                <c:pt idx="6409">
                  <c:v>4.8065233000000003</c:v>
                </c:pt>
                <c:pt idx="6410">
                  <c:v>4.8132266999999995</c:v>
                </c:pt>
                <c:pt idx="6411">
                  <c:v>4.8115515499999422</c:v>
                </c:pt>
                <c:pt idx="6412">
                  <c:v>4.8082003499999955</c:v>
                </c:pt>
                <c:pt idx="6413">
                  <c:v>4.8065235499999845</c:v>
                </c:pt>
                <c:pt idx="6414">
                  <c:v>4.8115515499999422</c:v>
                </c:pt>
                <c:pt idx="6415">
                  <c:v>4.8098752499999655</c:v>
                </c:pt>
                <c:pt idx="6416">
                  <c:v>4.8123898499999358</c:v>
                </c:pt>
                <c:pt idx="6417">
                  <c:v>4.8123893499999655</c:v>
                </c:pt>
                <c:pt idx="6418">
                  <c:v>4.8107134999999985</c:v>
                </c:pt>
                <c:pt idx="6419">
                  <c:v>4.8107134999999985</c:v>
                </c:pt>
                <c:pt idx="6420">
                  <c:v>4.8140647499999645</c:v>
                </c:pt>
                <c:pt idx="6421">
                  <c:v>4.8157411000000003</c:v>
                </c:pt>
                <c:pt idx="6422">
                  <c:v>4.8123898499999358</c:v>
                </c:pt>
                <c:pt idx="6423">
                  <c:v>4.8090372000000006</c:v>
                </c:pt>
                <c:pt idx="6424">
                  <c:v>4.8081996500000006</c:v>
                </c:pt>
                <c:pt idx="6425">
                  <c:v>4.8098752499999655</c:v>
                </c:pt>
                <c:pt idx="6426">
                  <c:v>4.8107130499999755</c:v>
                </c:pt>
                <c:pt idx="6427">
                  <c:v>4.8115512999999845</c:v>
                </c:pt>
                <c:pt idx="6428">
                  <c:v>4.8140644999999855</c:v>
                </c:pt>
                <c:pt idx="6429">
                  <c:v>4.8157411000000003</c:v>
                </c:pt>
                <c:pt idx="6430">
                  <c:v>4.8132269000000001</c:v>
                </c:pt>
                <c:pt idx="6431">
                  <c:v>4.8115517999999975</c:v>
                </c:pt>
                <c:pt idx="6432">
                  <c:v>4.8132269000000001</c:v>
                </c:pt>
                <c:pt idx="6433">
                  <c:v>4.8090372000000006</c:v>
                </c:pt>
                <c:pt idx="6434">
                  <c:v>4.8107134999999985</c:v>
                </c:pt>
                <c:pt idx="6435">
                  <c:v>4.81322765</c:v>
                </c:pt>
                <c:pt idx="6436">
                  <c:v>4.8090378999999945</c:v>
                </c:pt>
                <c:pt idx="6437">
                  <c:v>4.8056854999999965</c:v>
                </c:pt>
                <c:pt idx="6438">
                  <c:v>4.8107134999999985</c:v>
                </c:pt>
                <c:pt idx="6439">
                  <c:v>4.8115505999999755</c:v>
                </c:pt>
                <c:pt idx="6440">
                  <c:v>4.8165795499999655</c:v>
                </c:pt>
                <c:pt idx="6441">
                  <c:v>4.8098752499999655</c:v>
                </c:pt>
                <c:pt idx="6442">
                  <c:v>4.8090372000000006</c:v>
                </c:pt>
                <c:pt idx="6443">
                  <c:v>4.8098747500000005</c:v>
                </c:pt>
                <c:pt idx="6444">
                  <c:v>4.81322765</c:v>
                </c:pt>
                <c:pt idx="6445">
                  <c:v>4.8157408499999645</c:v>
                </c:pt>
                <c:pt idx="6446">
                  <c:v>4.8140647499999645</c:v>
                </c:pt>
                <c:pt idx="6447">
                  <c:v>4.8140651999999955</c:v>
                </c:pt>
                <c:pt idx="6448">
                  <c:v>4.8107130499999755</c:v>
                </c:pt>
                <c:pt idx="6449">
                  <c:v>4.8115512999999845</c:v>
                </c:pt>
                <c:pt idx="6450">
                  <c:v>4.8123898499999358</c:v>
                </c:pt>
                <c:pt idx="6451">
                  <c:v>4.8098754499999945</c:v>
                </c:pt>
                <c:pt idx="6452">
                  <c:v>4.8115517999999975</c:v>
                </c:pt>
                <c:pt idx="6453">
                  <c:v>4.8132269000000001</c:v>
                </c:pt>
                <c:pt idx="6454">
                  <c:v>4.8098752499999655</c:v>
                </c:pt>
                <c:pt idx="6455">
                  <c:v>4.8132269000000001</c:v>
                </c:pt>
                <c:pt idx="6456">
                  <c:v>4.8123898499999358</c:v>
                </c:pt>
                <c:pt idx="6457">
                  <c:v>4.81322765</c:v>
                </c:pt>
                <c:pt idx="6458">
                  <c:v>4.8115512999999845</c:v>
                </c:pt>
                <c:pt idx="6459">
                  <c:v>4.8098747500000005</c:v>
                </c:pt>
                <c:pt idx="6460">
                  <c:v>4.8098747500000005</c:v>
                </c:pt>
                <c:pt idx="6461">
                  <c:v>4.8132269000000001</c:v>
                </c:pt>
                <c:pt idx="6462">
                  <c:v>4.8149032499999258</c:v>
                </c:pt>
                <c:pt idx="6463">
                  <c:v>4.8090372000000006</c:v>
                </c:pt>
                <c:pt idx="6464">
                  <c:v>4.8107134999999985</c:v>
                </c:pt>
                <c:pt idx="6465">
                  <c:v>4.8107130499999755</c:v>
                </c:pt>
                <c:pt idx="6466">
                  <c:v>4.8115515499999422</c:v>
                </c:pt>
                <c:pt idx="6467">
                  <c:v>4.8123893499999655</c:v>
                </c:pt>
                <c:pt idx="6468">
                  <c:v>4.8140647499999645</c:v>
                </c:pt>
                <c:pt idx="6469">
                  <c:v>4.8107130499999755</c:v>
                </c:pt>
                <c:pt idx="6470">
                  <c:v>4.8140651999999955</c:v>
                </c:pt>
                <c:pt idx="6471">
                  <c:v>4.8149025499999185</c:v>
                </c:pt>
                <c:pt idx="6472">
                  <c:v>4.8132266999999995</c:v>
                </c:pt>
                <c:pt idx="6473">
                  <c:v>4.8115515499999422</c:v>
                </c:pt>
                <c:pt idx="6474">
                  <c:v>4.8157411000000003</c:v>
                </c:pt>
                <c:pt idx="6475">
                  <c:v>4.8115517999999975</c:v>
                </c:pt>
                <c:pt idx="6476">
                  <c:v>4.8132269000000001</c:v>
                </c:pt>
                <c:pt idx="6477">
                  <c:v>4.8140651999999955</c:v>
                </c:pt>
                <c:pt idx="6478">
                  <c:v>4.8165788999999855</c:v>
                </c:pt>
                <c:pt idx="6479">
                  <c:v>4.8107130499999755</c:v>
                </c:pt>
                <c:pt idx="6480">
                  <c:v>4.8123884499999745</c:v>
                </c:pt>
                <c:pt idx="6481">
                  <c:v>4.8115512999999845</c:v>
                </c:pt>
                <c:pt idx="6482">
                  <c:v>4.8149032499999258</c:v>
                </c:pt>
                <c:pt idx="6483">
                  <c:v>4.8123893499999655</c:v>
                </c:pt>
                <c:pt idx="6484">
                  <c:v>4.8149025499999185</c:v>
                </c:pt>
                <c:pt idx="6485">
                  <c:v>4.8123898499999358</c:v>
                </c:pt>
                <c:pt idx="6486">
                  <c:v>4.8123898499999358</c:v>
                </c:pt>
                <c:pt idx="6487">
                  <c:v>4.8132269000000001</c:v>
                </c:pt>
                <c:pt idx="6488">
                  <c:v>4.8165791499999955</c:v>
                </c:pt>
                <c:pt idx="6489">
                  <c:v>4.8132269000000001</c:v>
                </c:pt>
                <c:pt idx="6490">
                  <c:v>4.8140656999999845</c:v>
                </c:pt>
                <c:pt idx="6491">
                  <c:v>4.8149025499999185</c:v>
                </c:pt>
                <c:pt idx="6492">
                  <c:v>4.8123893499999655</c:v>
                </c:pt>
                <c:pt idx="6493">
                  <c:v>4.8081989000000007</c:v>
                </c:pt>
                <c:pt idx="6494">
                  <c:v>4.8123884499999745</c:v>
                </c:pt>
                <c:pt idx="6495">
                  <c:v>4.8174164499999277</c:v>
                </c:pt>
                <c:pt idx="6496">
                  <c:v>4.8123893499999655</c:v>
                </c:pt>
                <c:pt idx="6497">
                  <c:v>4.8140647499999645</c:v>
                </c:pt>
                <c:pt idx="6498">
                  <c:v>4.8140656999999845</c:v>
                </c:pt>
                <c:pt idx="6499">
                  <c:v>4.8123893499999655</c:v>
                </c:pt>
                <c:pt idx="6500">
                  <c:v>4.8107134999999985</c:v>
                </c:pt>
                <c:pt idx="6501">
                  <c:v>4.8149032499999258</c:v>
                </c:pt>
                <c:pt idx="6502">
                  <c:v>4.8107130499999755</c:v>
                </c:pt>
                <c:pt idx="6503">
                  <c:v>4.8149030499999377</c:v>
                </c:pt>
                <c:pt idx="6504">
                  <c:v>4.8107130499999755</c:v>
                </c:pt>
                <c:pt idx="6505">
                  <c:v>4.81322765</c:v>
                </c:pt>
                <c:pt idx="6506">
                  <c:v>4.8149030499999377</c:v>
                </c:pt>
                <c:pt idx="6507">
                  <c:v>4.8132266999999995</c:v>
                </c:pt>
                <c:pt idx="6508">
                  <c:v>4.8123898499999358</c:v>
                </c:pt>
                <c:pt idx="6509">
                  <c:v>4.8140659499999376</c:v>
                </c:pt>
                <c:pt idx="6510">
                  <c:v>4.8140651999999955</c:v>
                </c:pt>
                <c:pt idx="6511">
                  <c:v>4.8115512999999845</c:v>
                </c:pt>
                <c:pt idx="6512">
                  <c:v>4.8140647499999645</c:v>
                </c:pt>
                <c:pt idx="6513">
                  <c:v>4.8149030499999377</c:v>
                </c:pt>
                <c:pt idx="6514">
                  <c:v>4.8123898499999358</c:v>
                </c:pt>
                <c:pt idx="6515">
                  <c:v>4.8149030499999377</c:v>
                </c:pt>
                <c:pt idx="6516">
                  <c:v>4.8132269000000001</c:v>
                </c:pt>
                <c:pt idx="6517">
                  <c:v>4.8107123000000005</c:v>
                </c:pt>
                <c:pt idx="6518">
                  <c:v>4.8132266999999995</c:v>
                </c:pt>
                <c:pt idx="6519">
                  <c:v>4.8140644999999855</c:v>
                </c:pt>
                <c:pt idx="6520">
                  <c:v>4.8115515499999422</c:v>
                </c:pt>
                <c:pt idx="6521">
                  <c:v>4.8123898499999358</c:v>
                </c:pt>
                <c:pt idx="6522">
                  <c:v>4.8115505999999755</c:v>
                </c:pt>
                <c:pt idx="6523">
                  <c:v>4.8123884499999745</c:v>
                </c:pt>
                <c:pt idx="6524">
                  <c:v>4.8132269000000001</c:v>
                </c:pt>
                <c:pt idx="6525">
                  <c:v>4.8132269000000001</c:v>
                </c:pt>
                <c:pt idx="6526">
                  <c:v>4.8115512999999845</c:v>
                </c:pt>
                <c:pt idx="6527">
                  <c:v>4.8149030499999377</c:v>
                </c:pt>
                <c:pt idx="6528">
                  <c:v>4.8149025499999185</c:v>
                </c:pt>
                <c:pt idx="6529">
                  <c:v>4.8149030499999377</c:v>
                </c:pt>
                <c:pt idx="6530">
                  <c:v>4.8107130499999755</c:v>
                </c:pt>
                <c:pt idx="6531">
                  <c:v>4.8140644999999855</c:v>
                </c:pt>
                <c:pt idx="6532">
                  <c:v>4.8157401000000002</c:v>
                </c:pt>
                <c:pt idx="6533">
                  <c:v>4.8132269000000001</c:v>
                </c:pt>
                <c:pt idx="6534">
                  <c:v>4.8107134999999985</c:v>
                </c:pt>
                <c:pt idx="6535">
                  <c:v>4.8157401000000002</c:v>
                </c:pt>
                <c:pt idx="6536">
                  <c:v>4.8132262499999845</c:v>
                </c:pt>
                <c:pt idx="6537">
                  <c:v>4.8123888499999277</c:v>
                </c:pt>
                <c:pt idx="6538">
                  <c:v>4.8132262499999845</c:v>
                </c:pt>
                <c:pt idx="6539">
                  <c:v>4.8157401000000002</c:v>
                </c:pt>
                <c:pt idx="6540">
                  <c:v>4.8115505999999755</c:v>
                </c:pt>
                <c:pt idx="6541">
                  <c:v>4.8140656999999845</c:v>
                </c:pt>
                <c:pt idx="6542">
                  <c:v>4.8098747500000005</c:v>
                </c:pt>
                <c:pt idx="6543">
                  <c:v>4.8123893499999655</c:v>
                </c:pt>
                <c:pt idx="6544">
                  <c:v>4.8157408499999645</c:v>
                </c:pt>
                <c:pt idx="6545">
                  <c:v>4.8115505999999755</c:v>
                </c:pt>
                <c:pt idx="6546">
                  <c:v>4.8123893499999655</c:v>
                </c:pt>
                <c:pt idx="6547">
                  <c:v>4.8115517999999975</c:v>
                </c:pt>
                <c:pt idx="6548">
                  <c:v>4.8149030499999377</c:v>
                </c:pt>
                <c:pt idx="6549">
                  <c:v>4.8140647499999645</c:v>
                </c:pt>
                <c:pt idx="6550">
                  <c:v>4.8107134999999985</c:v>
                </c:pt>
                <c:pt idx="6551">
                  <c:v>4.8107130499999755</c:v>
                </c:pt>
                <c:pt idx="6552">
                  <c:v>4.8149020499999349</c:v>
                </c:pt>
                <c:pt idx="6553">
                  <c:v>4.8149030499999377</c:v>
                </c:pt>
                <c:pt idx="6554">
                  <c:v>4.8157411000000003</c:v>
                </c:pt>
                <c:pt idx="6555">
                  <c:v>4.8149025499999185</c:v>
                </c:pt>
                <c:pt idx="6556">
                  <c:v>4.8140651999999955</c:v>
                </c:pt>
                <c:pt idx="6557">
                  <c:v>4.8174164499999277</c:v>
                </c:pt>
                <c:pt idx="6558">
                  <c:v>4.8157401000000002</c:v>
                </c:pt>
                <c:pt idx="6559">
                  <c:v>4.8149030499999377</c:v>
                </c:pt>
                <c:pt idx="6560">
                  <c:v>4.8123888499999277</c:v>
                </c:pt>
                <c:pt idx="6561">
                  <c:v>4.8149030499999377</c:v>
                </c:pt>
                <c:pt idx="6562">
                  <c:v>4.8132269000000001</c:v>
                </c:pt>
                <c:pt idx="6563">
                  <c:v>4.8140647499999645</c:v>
                </c:pt>
                <c:pt idx="6564">
                  <c:v>4.8157408499999645</c:v>
                </c:pt>
                <c:pt idx="6565">
                  <c:v>4.8182539999999996</c:v>
                </c:pt>
                <c:pt idx="6566">
                  <c:v>4.8165784</c:v>
                </c:pt>
                <c:pt idx="6567">
                  <c:v>4.8165791499999955</c:v>
                </c:pt>
                <c:pt idx="6568">
                  <c:v>4.8190923000000003</c:v>
                </c:pt>
                <c:pt idx="6569">
                  <c:v>4.8157398499999431</c:v>
                </c:pt>
                <c:pt idx="6570">
                  <c:v>4.8149020499999349</c:v>
                </c:pt>
                <c:pt idx="6571">
                  <c:v>4.8140637999999996</c:v>
                </c:pt>
                <c:pt idx="6572">
                  <c:v>4.8140644999999855</c:v>
                </c:pt>
                <c:pt idx="6573">
                  <c:v>4.8115512999999845</c:v>
                </c:pt>
                <c:pt idx="6574">
                  <c:v>4.8157401000000002</c:v>
                </c:pt>
                <c:pt idx="6575">
                  <c:v>4.8123884499999745</c:v>
                </c:pt>
                <c:pt idx="6576">
                  <c:v>4.8149030499999377</c:v>
                </c:pt>
                <c:pt idx="6577">
                  <c:v>4.8140647499999645</c:v>
                </c:pt>
                <c:pt idx="6578">
                  <c:v>4.8115505999999755</c:v>
                </c:pt>
                <c:pt idx="6579">
                  <c:v>4.8123893499999655</c:v>
                </c:pt>
                <c:pt idx="6580">
                  <c:v>4.8149030499999377</c:v>
                </c:pt>
                <c:pt idx="6581">
                  <c:v>4.8140644999999855</c:v>
                </c:pt>
                <c:pt idx="6582">
                  <c:v>4.81322765</c:v>
                </c:pt>
                <c:pt idx="6583">
                  <c:v>4.8140651999999955</c:v>
                </c:pt>
                <c:pt idx="6584">
                  <c:v>4.8165788999999855</c:v>
                </c:pt>
                <c:pt idx="6585">
                  <c:v>4.8115505999999755</c:v>
                </c:pt>
                <c:pt idx="6586">
                  <c:v>4.8140647499999645</c:v>
                </c:pt>
                <c:pt idx="6587">
                  <c:v>4.8157398499999431</c:v>
                </c:pt>
                <c:pt idx="6588">
                  <c:v>4.8140651999999955</c:v>
                </c:pt>
                <c:pt idx="6589">
                  <c:v>4.8132266999999995</c:v>
                </c:pt>
                <c:pt idx="6590">
                  <c:v>4.8199296</c:v>
                </c:pt>
                <c:pt idx="6591">
                  <c:v>4.81322765</c:v>
                </c:pt>
                <c:pt idx="6592">
                  <c:v>4.8149025499999185</c:v>
                </c:pt>
                <c:pt idx="6593">
                  <c:v>4.8132266999999995</c:v>
                </c:pt>
                <c:pt idx="6594">
                  <c:v>4.8149025499999185</c:v>
                </c:pt>
                <c:pt idx="6595">
                  <c:v>4.8132269000000001</c:v>
                </c:pt>
                <c:pt idx="6596">
                  <c:v>4.8123888499999277</c:v>
                </c:pt>
                <c:pt idx="6597">
                  <c:v>4.8140644999999855</c:v>
                </c:pt>
                <c:pt idx="6598">
                  <c:v>4.8157411000000003</c:v>
                </c:pt>
                <c:pt idx="6599">
                  <c:v>4.8123888499999277</c:v>
                </c:pt>
                <c:pt idx="6600">
                  <c:v>4.8132269000000001</c:v>
                </c:pt>
                <c:pt idx="6601">
                  <c:v>4.8174164499999277</c:v>
                </c:pt>
                <c:pt idx="6602">
                  <c:v>4.8140651999999955</c:v>
                </c:pt>
                <c:pt idx="6603">
                  <c:v>4.8157411000000003</c:v>
                </c:pt>
                <c:pt idx="6604">
                  <c:v>4.8157408499999645</c:v>
                </c:pt>
                <c:pt idx="6605">
                  <c:v>4.8157398499999431</c:v>
                </c:pt>
                <c:pt idx="6606">
                  <c:v>4.8107130499999755</c:v>
                </c:pt>
                <c:pt idx="6607">
                  <c:v>4.8149020499999349</c:v>
                </c:pt>
                <c:pt idx="6608">
                  <c:v>4.8157413</c:v>
                </c:pt>
                <c:pt idx="6609">
                  <c:v>4.8132269000000001</c:v>
                </c:pt>
                <c:pt idx="6610">
                  <c:v>4.8157401000000002</c:v>
                </c:pt>
                <c:pt idx="6611">
                  <c:v>4.8182542499999386</c:v>
                </c:pt>
                <c:pt idx="6612">
                  <c:v>4.8132269000000001</c:v>
                </c:pt>
                <c:pt idx="6613">
                  <c:v>4.8149032499999258</c:v>
                </c:pt>
                <c:pt idx="6614">
                  <c:v>4.8149025499999185</c:v>
                </c:pt>
                <c:pt idx="6615">
                  <c:v>4.8140651999999955</c:v>
                </c:pt>
                <c:pt idx="6616">
                  <c:v>4.8157411000000003</c:v>
                </c:pt>
                <c:pt idx="6617">
                  <c:v>4.8174164499999277</c:v>
                </c:pt>
                <c:pt idx="6618">
                  <c:v>4.8157401000000002</c:v>
                </c:pt>
                <c:pt idx="6619">
                  <c:v>4.8123884499999745</c:v>
                </c:pt>
                <c:pt idx="6620">
                  <c:v>4.8157411000000003</c:v>
                </c:pt>
                <c:pt idx="6621">
                  <c:v>4.8132269000000001</c:v>
                </c:pt>
                <c:pt idx="6622">
                  <c:v>4.8157411000000003</c:v>
                </c:pt>
                <c:pt idx="6623">
                  <c:v>4.8123888499999277</c:v>
                </c:pt>
                <c:pt idx="6624">
                  <c:v>4.8149032499999258</c:v>
                </c:pt>
                <c:pt idx="6625">
                  <c:v>4.8165788999999855</c:v>
                </c:pt>
                <c:pt idx="6626">
                  <c:v>4.8123893499999655</c:v>
                </c:pt>
                <c:pt idx="6627">
                  <c:v>4.8157411000000003</c:v>
                </c:pt>
                <c:pt idx="6628">
                  <c:v>4.8165784</c:v>
                </c:pt>
                <c:pt idx="6629">
                  <c:v>4.8157411000000003</c:v>
                </c:pt>
                <c:pt idx="6630">
                  <c:v>4.8132262499999845</c:v>
                </c:pt>
                <c:pt idx="6631">
                  <c:v>4.8165788999999855</c:v>
                </c:pt>
                <c:pt idx="6632">
                  <c:v>4.8123884499999745</c:v>
                </c:pt>
                <c:pt idx="6633">
                  <c:v>4.8165784</c:v>
                </c:pt>
                <c:pt idx="6634">
                  <c:v>4.8140651999999955</c:v>
                </c:pt>
                <c:pt idx="6635">
                  <c:v>4.8174164499999277</c:v>
                </c:pt>
                <c:pt idx="6636">
                  <c:v>4.8157413</c:v>
                </c:pt>
                <c:pt idx="6637">
                  <c:v>4.8123893499999655</c:v>
                </c:pt>
                <c:pt idx="6638">
                  <c:v>4.8190927499999985</c:v>
                </c:pt>
                <c:pt idx="6639">
                  <c:v>4.8115505999999755</c:v>
                </c:pt>
                <c:pt idx="6640">
                  <c:v>4.8157408499999645</c:v>
                </c:pt>
                <c:pt idx="6641">
                  <c:v>4.8165788999999855</c:v>
                </c:pt>
                <c:pt idx="6642">
                  <c:v>4.8140656999999845</c:v>
                </c:pt>
                <c:pt idx="6643">
                  <c:v>4.8107130499999755</c:v>
                </c:pt>
                <c:pt idx="6644">
                  <c:v>4.8140651999999955</c:v>
                </c:pt>
                <c:pt idx="6645">
                  <c:v>4.8140651999999955</c:v>
                </c:pt>
                <c:pt idx="6646">
                  <c:v>4.8149032499999258</c:v>
                </c:pt>
                <c:pt idx="6647">
                  <c:v>4.8157401000000002</c:v>
                </c:pt>
                <c:pt idx="6648">
                  <c:v>4.8157411000000003</c:v>
                </c:pt>
                <c:pt idx="6649">
                  <c:v>4.8157408499999645</c:v>
                </c:pt>
                <c:pt idx="6650">
                  <c:v>4.8157411000000003</c:v>
                </c:pt>
                <c:pt idx="6651">
                  <c:v>4.8157411000000003</c:v>
                </c:pt>
                <c:pt idx="6652">
                  <c:v>4.8149032499999258</c:v>
                </c:pt>
                <c:pt idx="6653">
                  <c:v>4.8149030499999377</c:v>
                </c:pt>
                <c:pt idx="6654">
                  <c:v>4.8174164499999277</c:v>
                </c:pt>
                <c:pt idx="6655">
                  <c:v>4.8140644999999855</c:v>
                </c:pt>
                <c:pt idx="6656">
                  <c:v>4.8182551999999985</c:v>
                </c:pt>
                <c:pt idx="6657">
                  <c:v>4.8174161999999745</c:v>
                </c:pt>
                <c:pt idx="6658">
                  <c:v>4.8157411000000003</c:v>
                </c:pt>
                <c:pt idx="6659">
                  <c:v>4.8157408499999645</c:v>
                </c:pt>
                <c:pt idx="6660">
                  <c:v>4.8165791499999955</c:v>
                </c:pt>
                <c:pt idx="6661">
                  <c:v>4.8182544999999966</c:v>
                </c:pt>
                <c:pt idx="6662">
                  <c:v>4.8149032499999258</c:v>
                </c:pt>
                <c:pt idx="6663">
                  <c:v>4.8140637999999996</c:v>
                </c:pt>
                <c:pt idx="6664">
                  <c:v>4.8174164499999277</c:v>
                </c:pt>
                <c:pt idx="6665">
                  <c:v>4.8149037499999645</c:v>
                </c:pt>
                <c:pt idx="6666">
                  <c:v>4.8157411000000003</c:v>
                </c:pt>
                <c:pt idx="6667">
                  <c:v>4.8123893499999655</c:v>
                </c:pt>
                <c:pt idx="6668">
                  <c:v>4.8182544999999966</c:v>
                </c:pt>
                <c:pt idx="6669">
                  <c:v>4.8140651999999955</c:v>
                </c:pt>
                <c:pt idx="6670">
                  <c:v>4.8149037499999645</c:v>
                </c:pt>
                <c:pt idx="6671">
                  <c:v>4.8140647499999645</c:v>
                </c:pt>
                <c:pt idx="6672">
                  <c:v>4.8190923000000003</c:v>
                </c:pt>
                <c:pt idx="6673">
                  <c:v>4.8123888499999277</c:v>
                </c:pt>
                <c:pt idx="6674">
                  <c:v>4.8149030499999377</c:v>
                </c:pt>
                <c:pt idx="6675">
                  <c:v>4.8157411000000003</c:v>
                </c:pt>
                <c:pt idx="6676">
                  <c:v>4.8149025499999185</c:v>
                </c:pt>
                <c:pt idx="6677">
                  <c:v>4.8132269000000001</c:v>
                </c:pt>
                <c:pt idx="6678">
                  <c:v>4.8149030499999377</c:v>
                </c:pt>
                <c:pt idx="6679">
                  <c:v>4.8157411000000003</c:v>
                </c:pt>
                <c:pt idx="6680">
                  <c:v>4.8140647499999645</c:v>
                </c:pt>
                <c:pt idx="6681">
                  <c:v>4.8132269000000001</c:v>
                </c:pt>
                <c:pt idx="6682">
                  <c:v>4.8149032499999258</c:v>
                </c:pt>
                <c:pt idx="6683">
                  <c:v>4.8165791499999955</c:v>
                </c:pt>
                <c:pt idx="6684">
                  <c:v>4.8149020499999349</c:v>
                </c:pt>
                <c:pt idx="6685">
                  <c:v>4.8157413</c:v>
                </c:pt>
                <c:pt idx="6686">
                  <c:v>4.8165791499999955</c:v>
                </c:pt>
                <c:pt idx="6687">
                  <c:v>4.8132266999999995</c:v>
                </c:pt>
                <c:pt idx="6688">
                  <c:v>4.8165791499999955</c:v>
                </c:pt>
                <c:pt idx="6689">
                  <c:v>4.8132269000000001</c:v>
                </c:pt>
                <c:pt idx="6690">
                  <c:v>4.8123898499999358</c:v>
                </c:pt>
                <c:pt idx="6691">
                  <c:v>4.8157411000000003</c:v>
                </c:pt>
                <c:pt idx="6692">
                  <c:v>4.8182542499999386</c:v>
                </c:pt>
                <c:pt idx="6693">
                  <c:v>4.8165784</c:v>
                </c:pt>
                <c:pt idx="6694">
                  <c:v>4.8182544999999966</c:v>
                </c:pt>
                <c:pt idx="6695">
                  <c:v>4.81322765</c:v>
                </c:pt>
                <c:pt idx="6696">
                  <c:v>4.8123893499999655</c:v>
                </c:pt>
                <c:pt idx="6697">
                  <c:v>4.8149032499999258</c:v>
                </c:pt>
                <c:pt idx="6698">
                  <c:v>4.8132266999999995</c:v>
                </c:pt>
                <c:pt idx="6699">
                  <c:v>4.8140647499999645</c:v>
                </c:pt>
                <c:pt idx="6700">
                  <c:v>4.8157411000000003</c:v>
                </c:pt>
                <c:pt idx="6701">
                  <c:v>4.8140647499999645</c:v>
                </c:pt>
                <c:pt idx="6702">
                  <c:v>4.8140647499999645</c:v>
                </c:pt>
                <c:pt idx="6703">
                  <c:v>4.8182544999999966</c:v>
                </c:pt>
                <c:pt idx="6704">
                  <c:v>4.8174169499999122</c:v>
                </c:pt>
                <c:pt idx="6705">
                  <c:v>4.8174169499999122</c:v>
                </c:pt>
                <c:pt idx="6706">
                  <c:v>4.8157408499999645</c:v>
                </c:pt>
                <c:pt idx="6707">
                  <c:v>4.8182551999999985</c:v>
                </c:pt>
                <c:pt idx="6708">
                  <c:v>4.8149032499999258</c:v>
                </c:pt>
                <c:pt idx="6709">
                  <c:v>4.8165788999999855</c:v>
                </c:pt>
                <c:pt idx="6710">
                  <c:v>4.8149030499999377</c:v>
                </c:pt>
                <c:pt idx="6711">
                  <c:v>4.8123888499999277</c:v>
                </c:pt>
                <c:pt idx="6712">
                  <c:v>4.8165791499999955</c:v>
                </c:pt>
                <c:pt idx="6713">
                  <c:v>4.8132269000000001</c:v>
                </c:pt>
                <c:pt idx="6714">
                  <c:v>4.8174164499999277</c:v>
                </c:pt>
                <c:pt idx="6715">
                  <c:v>4.8149030499999377</c:v>
                </c:pt>
                <c:pt idx="6716">
                  <c:v>4.8140644999999855</c:v>
                </c:pt>
                <c:pt idx="6717">
                  <c:v>4.8149032499999258</c:v>
                </c:pt>
                <c:pt idx="6718">
                  <c:v>4.8140644999999855</c:v>
                </c:pt>
                <c:pt idx="6719">
                  <c:v>4.8157398499999431</c:v>
                </c:pt>
                <c:pt idx="6720">
                  <c:v>4.8182544999999966</c:v>
                </c:pt>
                <c:pt idx="6721">
                  <c:v>4.8182544999999966</c:v>
                </c:pt>
                <c:pt idx="6722">
                  <c:v>4.8165778999999755</c:v>
                </c:pt>
                <c:pt idx="6723">
                  <c:v>4.8182551999999985</c:v>
                </c:pt>
                <c:pt idx="6724">
                  <c:v>4.8157408499999645</c:v>
                </c:pt>
                <c:pt idx="6725">
                  <c:v>4.8199307999999945</c:v>
                </c:pt>
                <c:pt idx="6726">
                  <c:v>4.8174164499999277</c:v>
                </c:pt>
                <c:pt idx="6727">
                  <c:v>4.8149025499999185</c:v>
                </c:pt>
                <c:pt idx="6728">
                  <c:v>4.8174161999999745</c:v>
                </c:pt>
                <c:pt idx="6729">
                  <c:v>4.8182544999999966</c:v>
                </c:pt>
                <c:pt idx="6730">
                  <c:v>4.8149032499999258</c:v>
                </c:pt>
                <c:pt idx="6731">
                  <c:v>4.8182539999999996</c:v>
                </c:pt>
                <c:pt idx="6732">
                  <c:v>4.8182544999999966</c:v>
                </c:pt>
                <c:pt idx="6733">
                  <c:v>4.8165784</c:v>
                </c:pt>
                <c:pt idx="6734">
                  <c:v>4.8190927499999985</c:v>
                </c:pt>
                <c:pt idx="6735">
                  <c:v>4.8350136500000005</c:v>
                </c:pt>
                <c:pt idx="6736">
                  <c:v>4.8517723000000004</c:v>
                </c:pt>
                <c:pt idx="6737">
                  <c:v>4.8718838499999855</c:v>
                </c:pt>
                <c:pt idx="6738">
                  <c:v>4.8878049499999277</c:v>
                </c:pt>
                <c:pt idx="6739">
                  <c:v>4.9129436000000002</c:v>
                </c:pt>
                <c:pt idx="6740">
                  <c:v>4.9330549000000001</c:v>
                </c:pt>
                <c:pt idx="6741">
                  <c:v>4.9523275</c:v>
                </c:pt>
                <c:pt idx="6742">
                  <c:v>4.9732761500000509</c:v>
                </c:pt>
                <c:pt idx="6743">
                  <c:v>4.9950639999999993</c:v>
                </c:pt>
                <c:pt idx="6744">
                  <c:v>5.0160122000000005</c:v>
                </c:pt>
                <c:pt idx="6745">
                  <c:v>5.0369625000000013</c:v>
                </c:pt>
                <c:pt idx="6746">
                  <c:v>5.0570726499999745</c:v>
                </c:pt>
                <c:pt idx="6747">
                  <c:v>5.0780210500000003</c:v>
                </c:pt>
                <c:pt idx="6748">
                  <c:v>5.0939434000000023</c:v>
                </c:pt>
                <c:pt idx="6749">
                  <c:v>5.1132151999999955</c:v>
                </c:pt>
                <c:pt idx="6750">
                  <c:v>5.1358404499999946</c:v>
                </c:pt>
                <c:pt idx="6751">
                  <c:v>5.1534373499999413</c:v>
                </c:pt>
                <c:pt idx="6752">
                  <c:v>5.1752235999999998</c:v>
                </c:pt>
                <c:pt idx="6753">
                  <c:v>5.1986870499999656</c:v>
                </c:pt>
                <c:pt idx="6754">
                  <c:v>5.2171225499999645</c:v>
                </c:pt>
                <c:pt idx="6755">
                  <c:v>5.2397470500000134</c:v>
                </c:pt>
                <c:pt idx="6756">
                  <c:v>5.2581822999999845</c:v>
                </c:pt>
                <c:pt idx="6757">
                  <c:v>5.2766168000000002</c:v>
                </c:pt>
                <c:pt idx="6758">
                  <c:v>5.2984041999999985</c:v>
                </c:pt>
                <c:pt idx="6759">
                  <c:v>5.3185145999999204</c:v>
                </c:pt>
                <c:pt idx="6760">
                  <c:v>5.3168392499999655</c:v>
                </c:pt>
                <c:pt idx="6761">
                  <c:v>5.3193530999999998</c:v>
                </c:pt>
                <c:pt idx="6762">
                  <c:v>5.3193523999999996</c:v>
                </c:pt>
                <c:pt idx="6763">
                  <c:v>5.3168392499999655</c:v>
                </c:pt>
                <c:pt idx="6764">
                  <c:v>5.3160017000000002</c:v>
                </c:pt>
                <c:pt idx="6765">
                  <c:v>5.3193526499999955</c:v>
                </c:pt>
                <c:pt idx="6766">
                  <c:v>5.3193526499999955</c:v>
                </c:pt>
                <c:pt idx="6767">
                  <c:v>5.3193526499999955</c:v>
                </c:pt>
                <c:pt idx="6768">
                  <c:v>5.3394639500000034</c:v>
                </c:pt>
                <c:pt idx="6769">
                  <c:v>5.3528711999999965</c:v>
                </c:pt>
                <c:pt idx="6770">
                  <c:v>5.3763346499999765</c:v>
                </c:pt>
                <c:pt idx="6771">
                  <c:v>5.3956074999999997</c:v>
                </c:pt>
                <c:pt idx="6772">
                  <c:v>5.4190690500000134</c:v>
                </c:pt>
                <c:pt idx="6773">
                  <c:v>5.4366677000000871</c:v>
                </c:pt>
                <c:pt idx="6774">
                  <c:v>5.4567785500000001</c:v>
                </c:pt>
                <c:pt idx="6775">
                  <c:v>5.4710231000000871</c:v>
                </c:pt>
                <c:pt idx="6776">
                  <c:v>5.4919721999999993</c:v>
                </c:pt>
                <c:pt idx="6777">
                  <c:v>5.5145966999999745</c:v>
                </c:pt>
                <c:pt idx="6778">
                  <c:v>5.5313551499999996</c:v>
                </c:pt>
                <c:pt idx="6779">
                  <c:v>5.5531427500000001</c:v>
                </c:pt>
                <c:pt idx="6780">
                  <c:v>5.5724163499999655</c:v>
                </c:pt>
                <c:pt idx="6781">
                  <c:v>5.5900130499999845</c:v>
                </c:pt>
                <c:pt idx="6782">
                  <c:v>5.6134755999999655</c:v>
                </c:pt>
                <c:pt idx="6783">
                  <c:v>5.6327493500000001</c:v>
                </c:pt>
                <c:pt idx="6784">
                  <c:v>5.649508</c:v>
                </c:pt>
                <c:pt idx="6785">
                  <c:v>5.6729698499999746</c:v>
                </c:pt>
                <c:pt idx="6786">
                  <c:v>5.6964335499999645</c:v>
                </c:pt>
                <c:pt idx="6787">
                  <c:v>5.7131927000000013</c:v>
                </c:pt>
                <c:pt idx="6788">
                  <c:v>5.7324657499999985</c:v>
                </c:pt>
                <c:pt idx="6789">
                  <c:v>5.7525761499999755</c:v>
                </c:pt>
                <c:pt idx="6790">
                  <c:v>5.7760391000000508</c:v>
                </c:pt>
                <c:pt idx="6791">
                  <c:v>5.7927985</c:v>
                </c:pt>
                <c:pt idx="6792">
                  <c:v>5.8154237499999955</c:v>
                </c:pt>
                <c:pt idx="6793">
                  <c:v>5.8154225499999646</c:v>
                </c:pt>
                <c:pt idx="6794">
                  <c:v>5.8145847499998968</c:v>
                </c:pt>
                <c:pt idx="6795">
                  <c:v>5.8162618000000004</c:v>
                </c:pt>
                <c:pt idx="6796">
                  <c:v>5.8170991000000001</c:v>
                </c:pt>
                <c:pt idx="6797">
                  <c:v>5.8162612999999999</c:v>
                </c:pt>
                <c:pt idx="6798">
                  <c:v>5.8154237499999955</c:v>
                </c:pt>
                <c:pt idx="6799">
                  <c:v>5.814585449999905</c:v>
                </c:pt>
                <c:pt idx="6800">
                  <c:v>5.8187749499999404</c:v>
                </c:pt>
                <c:pt idx="6801">
                  <c:v>5.8154225499999646</c:v>
                </c:pt>
                <c:pt idx="6802">
                  <c:v>5.8162620000000134</c:v>
                </c:pt>
                <c:pt idx="6803">
                  <c:v>5.8162612999999999</c:v>
                </c:pt>
                <c:pt idx="6804">
                  <c:v>5.8179380999999655</c:v>
                </c:pt>
                <c:pt idx="6805">
                  <c:v>5.8137471999999999</c:v>
                </c:pt>
                <c:pt idx="6806">
                  <c:v>5.8196124999999999</c:v>
                </c:pt>
                <c:pt idx="6807">
                  <c:v>5.8170993499999755</c:v>
                </c:pt>
                <c:pt idx="6808">
                  <c:v>5.8204512499999286</c:v>
                </c:pt>
                <c:pt idx="6809">
                  <c:v>5.8179371499999339</c:v>
                </c:pt>
                <c:pt idx="6810">
                  <c:v>5.8154237499999955</c:v>
                </c:pt>
                <c:pt idx="6811">
                  <c:v>5.8179380999999655</c:v>
                </c:pt>
                <c:pt idx="6812">
                  <c:v>5.8162612999999999</c:v>
                </c:pt>
                <c:pt idx="6813">
                  <c:v>5.8137466999999985</c:v>
                </c:pt>
                <c:pt idx="6814">
                  <c:v>5.8162612999999999</c:v>
                </c:pt>
                <c:pt idx="6815">
                  <c:v>5.8179368999999186</c:v>
                </c:pt>
                <c:pt idx="6816">
                  <c:v>5.8154237499999955</c:v>
                </c:pt>
                <c:pt idx="6817">
                  <c:v>5.8162608000000002</c:v>
                </c:pt>
                <c:pt idx="6818">
                  <c:v>5.8145856999999204</c:v>
                </c:pt>
                <c:pt idx="6819">
                  <c:v>5.8154237499999955</c:v>
                </c:pt>
                <c:pt idx="6820">
                  <c:v>5.8179371499999339</c:v>
                </c:pt>
                <c:pt idx="6821">
                  <c:v>5.8170991000000001</c:v>
                </c:pt>
                <c:pt idx="6822">
                  <c:v>5.8120710999999945</c:v>
                </c:pt>
                <c:pt idx="6823">
                  <c:v>5.8204517499999655</c:v>
                </c:pt>
                <c:pt idx="6824">
                  <c:v>5.815423</c:v>
                </c:pt>
                <c:pt idx="6825">
                  <c:v>5.8162608000000002</c:v>
                </c:pt>
                <c:pt idx="6826">
                  <c:v>5.8179371499999339</c:v>
                </c:pt>
                <c:pt idx="6827">
                  <c:v>5.8145856999999204</c:v>
                </c:pt>
                <c:pt idx="6828">
                  <c:v>5.8179371499999339</c:v>
                </c:pt>
                <c:pt idx="6829">
                  <c:v>5.8162608000000002</c:v>
                </c:pt>
                <c:pt idx="6830">
                  <c:v>5.8204507499999645</c:v>
                </c:pt>
                <c:pt idx="6831">
                  <c:v>5.8179371499999339</c:v>
                </c:pt>
                <c:pt idx="6832">
                  <c:v>5.8196124999999999</c:v>
                </c:pt>
                <c:pt idx="6833">
                  <c:v>5.8162618000000004</c:v>
                </c:pt>
                <c:pt idx="6834">
                  <c:v>5.8162618000000004</c:v>
                </c:pt>
                <c:pt idx="6835">
                  <c:v>5.8179368999999186</c:v>
                </c:pt>
                <c:pt idx="6836">
                  <c:v>5.8179380999999655</c:v>
                </c:pt>
                <c:pt idx="6837">
                  <c:v>5.8212881000000003</c:v>
                </c:pt>
                <c:pt idx="6838">
                  <c:v>5.8171000499999304</c:v>
                </c:pt>
                <c:pt idx="6839">
                  <c:v>5.8179375999999285</c:v>
                </c:pt>
                <c:pt idx="6840">
                  <c:v>5.8187749499999404</c:v>
                </c:pt>
                <c:pt idx="6841">
                  <c:v>5.8196124999999999</c:v>
                </c:pt>
                <c:pt idx="6842">
                  <c:v>5.8179375999999285</c:v>
                </c:pt>
                <c:pt idx="6843">
                  <c:v>5.8187749499999404</c:v>
                </c:pt>
                <c:pt idx="6844">
                  <c:v>5.8170993499999755</c:v>
                </c:pt>
                <c:pt idx="6845">
                  <c:v>5.8179375999999285</c:v>
                </c:pt>
                <c:pt idx="6846">
                  <c:v>5.8170993499999755</c:v>
                </c:pt>
                <c:pt idx="6847">
                  <c:v>5.8187749499999404</c:v>
                </c:pt>
                <c:pt idx="6848">
                  <c:v>5.8196124999999999</c:v>
                </c:pt>
                <c:pt idx="6849">
                  <c:v>5.8187756499999645</c:v>
                </c:pt>
                <c:pt idx="6850">
                  <c:v>5.8171000499999304</c:v>
                </c:pt>
                <c:pt idx="6851">
                  <c:v>5.8187749499999404</c:v>
                </c:pt>
                <c:pt idx="6852">
                  <c:v>5.8170993499999755</c:v>
                </c:pt>
                <c:pt idx="6853">
                  <c:v>5.8120710999999945</c:v>
                </c:pt>
                <c:pt idx="6854">
                  <c:v>5.8170991000000001</c:v>
                </c:pt>
                <c:pt idx="6855">
                  <c:v>5.8187756499999645</c:v>
                </c:pt>
                <c:pt idx="6856">
                  <c:v>5.8170991000000001</c:v>
                </c:pt>
                <c:pt idx="6857">
                  <c:v>5.8179380999999655</c:v>
                </c:pt>
                <c:pt idx="6858">
                  <c:v>5.8179371499999339</c:v>
                </c:pt>
                <c:pt idx="6859">
                  <c:v>5.8187756499999645</c:v>
                </c:pt>
                <c:pt idx="6860">
                  <c:v>5.8162618000000004</c:v>
                </c:pt>
                <c:pt idx="6861">
                  <c:v>5.8204512499999286</c:v>
                </c:pt>
                <c:pt idx="6862">
                  <c:v>5.8196134500000003</c:v>
                </c:pt>
                <c:pt idx="6863">
                  <c:v>5.8179368999999186</c:v>
                </c:pt>
                <c:pt idx="6864">
                  <c:v>5.8170991000000001</c:v>
                </c:pt>
                <c:pt idx="6865">
                  <c:v>5.8187749499999404</c:v>
                </c:pt>
                <c:pt idx="6866">
                  <c:v>5.8179371499999339</c:v>
                </c:pt>
                <c:pt idx="6867">
                  <c:v>5.8154237499999955</c:v>
                </c:pt>
                <c:pt idx="6868">
                  <c:v>5.8137466999999985</c:v>
                </c:pt>
                <c:pt idx="6869">
                  <c:v>5.8154237499999955</c:v>
                </c:pt>
                <c:pt idx="6870">
                  <c:v>5.8187744499999745</c:v>
                </c:pt>
                <c:pt idx="6871">
                  <c:v>5.8179371499999339</c:v>
                </c:pt>
                <c:pt idx="6872">
                  <c:v>5.815423</c:v>
                </c:pt>
                <c:pt idx="6873">
                  <c:v>5.8179371499999339</c:v>
                </c:pt>
                <c:pt idx="6874">
                  <c:v>5.8179371499999339</c:v>
                </c:pt>
                <c:pt idx="6875">
                  <c:v>5.8137466999999985</c:v>
                </c:pt>
                <c:pt idx="6876">
                  <c:v>5.8162612999999999</c:v>
                </c:pt>
                <c:pt idx="6877">
                  <c:v>5.8179371499999339</c:v>
                </c:pt>
                <c:pt idx="6878">
                  <c:v>5.8204517499999655</c:v>
                </c:pt>
                <c:pt idx="6879">
                  <c:v>5.8170991000000001</c:v>
                </c:pt>
                <c:pt idx="6880">
                  <c:v>5.8187756499999645</c:v>
                </c:pt>
                <c:pt idx="6881">
                  <c:v>5.8179371499999339</c:v>
                </c:pt>
                <c:pt idx="6882">
                  <c:v>5.8212887999999996</c:v>
                </c:pt>
                <c:pt idx="6883">
                  <c:v>5.8171000499999304</c:v>
                </c:pt>
                <c:pt idx="6884">
                  <c:v>5.8179371499999339</c:v>
                </c:pt>
                <c:pt idx="6885">
                  <c:v>5.8204507499999645</c:v>
                </c:pt>
                <c:pt idx="6886">
                  <c:v>5.8187749499999404</c:v>
                </c:pt>
                <c:pt idx="6887">
                  <c:v>5.8204507499999645</c:v>
                </c:pt>
                <c:pt idx="6888">
                  <c:v>5.8187753999999945</c:v>
                </c:pt>
                <c:pt idx="6889">
                  <c:v>5.8170993499999755</c:v>
                </c:pt>
                <c:pt idx="6890">
                  <c:v>5.8204512499999286</c:v>
                </c:pt>
                <c:pt idx="6891">
                  <c:v>5.8196124999999999</c:v>
                </c:pt>
                <c:pt idx="6892">
                  <c:v>5.8212887999999996</c:v>
                </c:pt>
                <c:pt idx="6893">
                  <c:v>5.8187753999999945</c:v>
                </c:pt>
                <c:pt idx="6894">
                  <c:v>5.8221270999999755</c:v>
                </c:pt>
                <c:pt idx="6895">
                  <c:v>5.8187756499999645</c:v>
                </c:pt>
                <c:pt idx="6896">
                  <c:v>5.8204512499999286</c:v>
                </c:pt>
                <c:pt idx="6897">
                  <c:v>5.8229653499999277</c:v>
                </c:pt>
                <c:pt idx="6898">
                  <c:v>5.8179375999999285</c:v>
                </c:pt>
                <c:pt idx="6899">
                  <c:v>5.8171000499999304</c:v>
                </c:pt>
                <c:pt idx="6900">
                  <c:v>5.8171000499999304</c:v>
                </c:pt>
                <c:pt idx="6901">
                  <c:v>5.8221270999999755</c:v>
                </c:pt>
                <c:pt idx="6902">
                  <c:v>5.8204502999999645</c:v>
                </c:pt>
                <c:pt idx="6903">
                  <c:v>5.8187753999999945</c:v>
                </c:pt>
                <c:pt idx="6904">
                  <c:v>5.8196132</c:v>
                </c:pt>
                <c:pt idx="6905">
                  <c:v>5.8212887999999996</c:v>
                </c:pt>
                <c:pt idx="6906">
                  <c:v>5.8179371499999339</c:v>
                </c:pt>
                <c:pt idx="6907">
                  <c:v>5.8154237499999955</c:v>
                </c:pt>
                <c:pt idx="6908">
                  <c:v>5.8196132</c:v>
                </c:pt>
                <c:pt idx="6909">
                  <c:v>5.8187756499999645</c:v>
                </c:pt>
                <c:pt idx="6910">
                  <c:v>5.8196132</c:v>
                </c:pt>
                <c:pt idx="6911">
                  <c:v>5.8179375999999285</c:v>
                </c:pt>
                <c:pt idx="6912">
                  <c:v>5.8179380999999655</c:v>
                </c:pt>
                <c:pt idx="6913">
                  <c:v>5.8179375999999285</c:v>
                </c:pt>
                <c:pt idx="6914">
                  <c:v>5.8179368999999186</c:v>
                </c:pt>
                <c:pt idx="6915">
                  <c:v>5.8204517499999655</c:v>
                </c:pt>
                <c:pt idx="6916">
                  <c:v>5.8170991000000001</c:v>
                </c:pt>
                <c:pt idx="6917">
                  <c:v>5.8187753999999945</c:v>
                </c:pt>
                <c:pt idx="6918">
                  <c:v>5.8187753999999945</c:v>
                </c:pt>
                <c:pt idx="6919">
                  <c:v>5.8179375999999285</c:v>
                </c:pt>
                <c:pt idx="6920">
                  <c:v>5.8204512499999286</c:v>
                </c:pt>
                <c:pt idx="6921">
                  <c:v>5.8187753999999945</c:v>
                </c:pt>
                <c:pt idx="6922">
                  <c:v>5.8196146499999655</c:v>
                </c:pt>
                <c:pt idx="6923">
                  <c:v>5.8187753999999945</c:v>
                </c:pt>
                <c:pt idx="6924">
                  <c:v>5.8179380999999655</c:v>
                </c:pt>
                <c:pt idx="6925">
                  <c:v>5.8162618000000004</c:v>
                </c:pt>
                <c:pt idx="6926">
                  <c:v>5.8170991000000001</c:v>
                </c:pt>
                <c:pt idx="6927">
                  <c:v>5.8196134500000003</c:v>
                </c:pt>
                <c:pt idx="6928">
                  <c:v>5.8187753999999945</c:v>
                </c:pt>
                <c:pt idx="6929">
                  <c:v>5.8137471999999999</c:v>
                </c:pt>
                <c:pt idx="6930">
                  <c:v>5.8171000499999304</c:v>
                </c:pt>
                <c:pt idx="6931">
                  <c:v>5.8204507499999645</c:v>
                </c:pt>
                <c:pt idx="6932">
                  <c:v>5.8196124999999999</c:v>
                </c:pt>
                <c:pt idx="6933">
                  <c:v>5.8204512499999286</c:v>
                </c:pt>
                <c:pt idx="6934">
                  <c:v>5.8221270999999755</c:v>
                </c:pt>
                <c:pt idx="6935">
                  <c:v>5.8221277999999845</c:v>
                </c:pt>
                <c:pt idx="6936">
                  <c:v>5.8196134500000003</c:v>
                </c:pt>
                <c:pt idx="6937">
                  <c:v>5.8170991000000001</c:v>
                </c:pt>
                <c:pt idx="6938">
                  <c:v>5.8187744499999745</c:v>
                </c:pt>
                <c:pt idx="6939">
                  <c:v>5.8187749499999404</c:v>
                </c:pt>
                <c:pt idx="6940">
                  <c:v>5.8187749499999404</c:v>
                </c:pt>
                <c:pt idx="6941">
                  <c:v>5.8204507499999645</c:v>
                </c:pt>
                <c:pt idx="6942">
                  <c:v>5.8171000499999304</c:v>
                </c:pt>
                <c:pt idx="6943">
                  <c:v>5.8179375999999285</c:v>
                </c:pt>
                <c:pt idx="6944">
                  <c:v>5.8212895499999755</c:v>
                </c:pt>
                <c:pt idx="6945">
                  <c:v>5.8187753999999945</c:v>
                </c:pt>
                <c:pt idx="6946">
                  <c:v>5.8212899999999985</c:v>
                </c:pt>
                <c:pt idx="6947">
                  <c:v>5.8212887999999996</c:v>
                </c:pt>
                <c:pt idx="6948">
                  <c:v>5.8179371499999339</c:v>
                </c:pt>
                <c:pt idx="6949">
                  <c:v>5.8179375999999285</c:v>
                </c:pt>
                <c:pt idx="6950">
                  <c:v>5.8212887999999996</c:v>
                </c:pt>
                <c:pt idx="6951">
                  <c:v>5.8196134500000003</c:v>
                </c:pt>
                <c:pt idx="6952">
                  <c:v>5.8196132</c:v>
                </c:pt>
                <c:pt idx="6953">
                  <c:v>5.8196134500000003</c:v>
                </c:pt>
                <c:pt idx="6954">
                  <c:v>5.8179371499999339</c:v>
                </c:pt>
                <c:pt idx="6955">
                  <c:v>5.8221277999999845</c:v>
                </c:pt>
                <c:pt idx="6956">
                  <c:v>5.8204517499999655</c:v>
                </c:pt>
                <c:pt idx="6957">
                  <c:v>5.8187749499999404</c:v>
                </c:pt>
                <c:pt idx="6958">
                  <c:v>5.8187749499999404</c:v>
                </c:pt>
                <c:pt idx="6959">
                  <c:v>5.8187753999999945</c:v>
                </c:pt>
                <c:pt idx="6960">
                  <c:v>5.8179371499999339</c:v>
                </c:pt>
                <c:pt idx="6961">
                  <c:v>5.8187749499999404</c:v>
                </c:pt>
                <c:pt idx="6962">
                  <c:v>5.8204507499999645</c:v>
                </c:pt>
                <c:pt idx="6963">
                  <c:v>5.8170991000000001</c:v>
                </c:pt>
                <c:pt idx="6964">
                  <c:v>5.8229653499999277</c:v>
                </c:pt>
                <c:pt idx="6965">
                  <c:v>5.8187753999999945</c:v>
                </c:pt>
                <c:pt idx="6966">
                  <c:v>5.8204507499999645</c:v>
                </c:pt>
                <c:pt idx="6967">
                  <c:v>5.8187749499999404</c:v>
                </c:pt>
                <c:pt idx="6968">
                  <c:v>5.8179371499999339</c:v>
                </c:pt>
                <c:pt idx="6969">
                  <c:v>5.8204507499999645</c:v>
                </c:pt>
                <c:pt idx="6970">
                  <c:v>5.8212899999999985</c:v>
                </c:pt>
                <c:pt idx="6971">
                  <c:v>5.8212887999999996</c:v>
                </c:pt>
                <c:pt idx="6972">
                  <c:v>5.8229653499999277</c:v>
                </c:pt>
                <c:pt idx="6973">
                  <c:v>5.8238031499999945</c:v>
                </c:pt>
                <c:pt idx="6974">
                  <c:v>5.8196134500000003</c:v>
                </c:pt>
                <c:pt idx="6975">
                  <c:v>5.8204512499999286</c:v>
                </c:pt>
                <c:pt idx="6976">
                  <c:v>5.8187756499999645</c:v>
                </c:pt>
                <c:pt idx="6977">
                  <c:v>5.8238033999999965</c:v>
                </c:pt>
                <c:pt idx="6978">
                  <c:v>5.8229643999999645</c:v>
                </c:pt>
                <c:pt idx="6979">
                  <c:v>5.8212881000000003</c:v>
                </c:pt>
                <c:pt idx="6980">
                  <c:v>5.8212899999999985</c:v>
                </c:pt>
                <c:pt idx="6981">
                  <c:v>5.8204502999999645</c:v>
                </c:pt>
                <c:pt idx="6982">
                  <c:v>5.8204512499999286</c:v>
                </c:pt>
                <c:pt idx="6983">
                  <c:v>5.8221265999999376</c:v>
                </c:pt>
                <c:pt idx="6984">
                  <c:v>5.8221265999999376</c:v>
                </c:pt>
                <c:pt idx="6985">
                  <c:v>5.8246414499999855</c:v>
                </c:pt>
                <c:pt idx="6986">
                  <c:v>5.8212895499999755</c:v>
                </c:pt>
                <c:pt idx="6987">
                  <c:v>5.8212885499999745</c:v>
                </c:pt>
                <c:pt idx="6988">
                  <c:v>5.8221263499999276</c:v>
                </c:pt>
                <c:pt idx="6989">
                  <c:v>5.8229648999999339</c:v>
                </c:pt>
                <c:pt idx="6990">
                  <c:v>5.8196139499999955</c:v>
                </c:pt>
                <c:pt idx="6991">
                  <c:v>5.8212887999999996</c:v>
                </c:pt>
                <c:pt idx="6992">
                  <c:v>5.8212887999999996</c:v>
                </c:pt>
                <c:pt idx="6993">
                  <c:v>5.8204517499999655</c:v>
                </c:pt>
                <c:pt idx="6994">
                  <c:v>5.8204512499999286</c:v>
                </c:pt>
                <c:pt idx="6995">
                  <c:v>5.8212895499999755</c:v>
                </c:pt>
                <c:pt idx="6996">
                  <c:v>5.8196139499999955</c:v>
                </c:pt>
                <c:pt idx="6997">
                  <c:v>5.8221270999999755</c:v>
                </c:pt>
                <c:pt idx="6998">
                  <c:v>5.8212887999999996</c:v>
                </c:pt>
                <c:pt idx="6999">
                  <c:v>5.8204512499999286</c:v>
                </c:pt>
                <c:pt idx="7000">
                  <c:v>5.8179371499999339</c:v>
                </c:pt>
                <c:pt idx="7001">
                  <c:v>5.8221277999999845</c:v>
                </c:pt>
                <c:pt idx="7002">
                  <c:v>5.8204512499999286</c:v>
                </c:pt>
                <c:pt idx="7003">
                  <c:v>5.8170993499999755</c:v>
                </c:pt>
                <c:pt idx="7004">
                  <c:v>5.8229643999999645</c:v>
                </c:pt>
                <c:pt idx="7005">
                  <c:v>5.8212885499999745</c:v>
                </c:pt>
                <c:pt idx="7006">
                  <c:v>5.8204512499999286</c:v>
                </c:pt>
                <c:pt idx="7007">
                  <c:v>5.8196134500000003</c:v>
                </c:pt>
                <c:pt idx="7008">
                  <c:v>5.8229639499999655</c:v>
                </c:pt>
                <c:pt idx="7009">
                  <c:v>5.8246411999999985</c:v>
                </c:pt>
                <c:pt idx="7010">
                  <c:v>5.8204512499999286</c:v>
                </c:pt>
                <c:pt idx="7011">
                  <c:v>5.8196132</c:v>
                </c:pt>
                <c:pt idx="7012">
                  <c:v>5.8212895499999755</c:v>
                </c:pt>
                <c:pt idx="7013">
                  <c:v>5.8196134500000003</c:v>
                </c:pt>
                <c:pt idx="7014">
                  <c:v>5.8221270999999755</c:v>
                </c:pt>
                <c:pt idx="7015">
                  <c:v>5.8204507499999645</c:v>
                </c:pt>
                <c:pt idx="7016">
                  <c:v>5.8221265999999376</c:v>
                </c:pt>
                <c:pt idx="7017">
                  <c:v>5.8229643999999645</c:v>
                </c:pt>
                <c:pt idx="7018">
                  <c:v>5.8187744499999745</c:v>
                </c:pt>
                <c:pt idx="7019">
                  <c:v>5.8229643999999645</c:v>
                </c:pt>
                <c:pt idx="7020">
                  <c:v>5.8196132</c:v>
                </c:pt>
                <c:pt idx="7021">
                  <c:v>5.8212887999999996</c:v>
                </c:pt>
                <c:pt idx="7022">
                  <c:v>5.8204517499999655</c:v>
                </c:pt>
                <c:pt idx="7023">
                  <c:v>5.8204512499999286</c:v>
                </c:pt>
                <c:pt idx="7024">
                  <c:v>5.8238026999999946</c:v>
                </c:pt>
                <c:pt idx="7025">
                  <c:v>5.8204502999999645</c:v>
                </c:pt>
                <c:pt idx="7026">
                  <c:v>5.8204507499999645</c:v>
                </c:pt>
                <c:pt idx="7027">
                  <c:v>5.8229653499999277</c:v>
                </c:pt>
                <c:pt idx="7028">
                  <c:v>5.8229653499999277</c:v>
                </c:pt>
                <c:pt idx="7029">
                  <c:v>5.8221277999999845</c:v>
                </c:pt>
                <c:pt idx="7030">
                  <c:v>5.8196124999999999</c:v>
                </c:pt>
                <c:pt idx="7031">
                  <c:v>5.8204512499999286</c:v>
                </c:pt>
                <c:pt idx="7032">
                  <c:v>5.8212887999999996</c:v>
                </c:pt>
                <c:pt idx="7033">
                  <c:v>5.8212887999999996</c:v>
                </c:pt>
                <c:pt idx="7034">
                  <c:v>5.8229653499999277</c:v>
                </c:pt>
                <c:pt idx="7035">
                  <c:v>5.8204517499999655</c:v>
                </c:pt>
                <c:pt idx="7036">
                  <c:v>5.8196134500000003</c:v>
                </c:pt>
                <c:pt idx="7037">
                  <c:v>5.8246409499999645</c:v>
                </c:pt>
                <c:pt idx="7038">
                  <c:v>5.8212887999999996</c:v>
                </c:pt>
                <c:pt idx="7039">
                  <c:v>5.8204507499999645</c:v>
                </c:pt>
                <c:pt idx="7040">
                  <c:v>5.8204502999999645</c:v>
                </c:pt>
                <c:pt idx="7041">
                  <c:v>5.8221270999999755</c:v>
                </c:pt>
                <c:pt idx="7042">
                  <c:v>5.8221265999999376</c:v>
                </c:pt>
                <c:pt idx="7043">
                  <c:v>5.8221277999999845</c:v>
                </c:pt>
                <c:pt idx="7044">
                  <c:v>5.8221270999999755</c:v>
                </c:pt>
                <c:pt idx="7045">
                  <c:v>5.8238026999999946</c:v>
                </c:pt>
                <c:pt idx="7046">
                  <c:v>5.8212895499999755</c:v>
                </c:pt>
                <c:pt idx="7047">
                  <c:v>5.8238033999999965</c:v>
                </c:pt>
                <c:pt idx="7048">
                  <c:v>5.8221270999999755</c:v>
                </c:pt>
                <c:pt idx="7049">
                  <c:v>5.8238033999999965</c:v>
                </c:pt>
                <c:pt idx="7050">
                  <c:v>5.8238019999999855</c:v>
                </c:pt>
                <c:pt idx="7051">
                  <c:v>5.8196134500000003</c:v>
                </c:pt>
                <c:pt idx="7052">
                  <c:v>5.8229653499999277</c:v>
                </c:pt>
                <c:pt idx="7053">
                  <c:v>5.8263163499999431</c:v>
                </c:pt>
                <c:pt idx="7054">
                  <c:v>5.8212885499999745</c:v>
                </c:pt>
                <c:pt idx="7055">
                  <c:v>5.8212895499999755</c:v>
                </c:pt>
                <c:pt idx="7056">
                  <c:v>5.8221265999999376</c:v>
                </c:pt>
                <c:pt idx="7057">
                  <c:v>5.8221265999999376</c:v>
                </c:pt>
                <c:pt idx="7058">
                  <c:v>5.8246409499999645</c:v>
                </c:pt>
                <c:pt idx="7059">
                  <c:v>5.8212887999999996</c:v>
                </c:pt>
                <c:pt idx="7060">
                  <c:v>5.8196134500000003</c:v>
                </c:pt>
                <c:pt idx="7061">
                  <c:v>5.8196134500000003</c:v>
                </c:pt>
                <c:pt idx="7062">
                  <c:v>5.8238033999999965</c:v>
                </c:pt>
                <c:pt idx="7063">
                  <c:v>5.8221280499999404</c:v>
                </c:pt>
                <c:pt idx="7064">
                  <c:v>5.8221270999999755</c:v>
                </c:pt>
                <c:pt idx="7065">
                  <c:v>5.8212887999999996</c:v>
                </c:pt>
                <c:pt idx="7066">
                  <c:v>5.8238031499999945</c:v>
                </c:pt>
                <c:pt idx="7067">
                  <c:v>5.8204512499999286</c:v>
                </c:pt>
                <c:pt idx="7068">
                  <c:v>5.8196139499999955</c:v>
                </c:pt>
                <c:pt idx="7069">
                  <c:v>5.8229653499999277</c:v>
                </c:pt>
                <c:pt idx="7070">
                  <c:v>5.825480249999905</c:v>
                </c:pt>
                <c:pt idx="7071">
                  <c:v>5.8229643999999645</c:v>
                </c:pt>
                <c:pt idx="7072">
                  <c:v>5.8263165999999655</c:v>
                </c:pt>
                <c:pt idx="7073">
                  <c:v>5.8229658499999095</c:v>
                </c:pt>
                <c:pt idx="7074">
                  <c:v>5.8238031499999945</c:v>
                </c:pt>
                <c:pt idx="7075">
                  <c:v>5.8229648999999339</c:v>
                </c:pt>
                <c:pt idx="7076">
                  <c:v>5.8238031499999945</c:v>
                </c:pt>
                <c:pt idx="7077">
                  <c:v>5.8212899999999985</c:v>
                </c:pt>
                <c:pt idx="7078">
                  <c:v>5.8229653499999277</c:v>
                </c:pt>
                <c:pt idx="7079">
                  <c:v>5.8238033999999965</c:v>
                </c:pt>
                <c:pt idx="7080">
                  <c:v>5.8221277999999845</c:v>
                </c:pt>
                <c:pt idx="7081">
                  <c:v>5.8254780999999856</c:v>
                </c:pt>
                <c:pt idx="7082">
                  <c:v>5.8212887999999996</c:v>
                </c:pt>
                <c:pt idx="7083">
                  <c:v>5.8229658499999095</c:v>
                </c:pt>
                <c:pt idx="7084">
                  <c:v>5.8238031499999945</c:v>
                </c:pt>
                <c:pt idx="7085">
                  <c:v>5.8212895499999755</c:v>
                </c:pt>
                <c:pt idx="7086">
                  <c:v>5.8212887999999996</c:v>
                </c:pt>
                <c:pt idx="7087">
                  <c:v>5.8212887999999996</c:v>
                </c:pt>
                <c:pt idx="7088">
                  <c:v>5.8221277999999845</c:v>
                </c:pt>
                <c:pt idx="7089">
                  <c:v>5.8229643999999645</c:v>
                </c:pt>
                <c:pt idx="7090">
                  <c:v>5.8221265999999376</c:v>
                </c:pt>
                <c:pt idx="7091">
                  <c:v>5.8238033999999965</c:v>
                </c:pt>
                <c:pt idx="7092">
                  <c:v>5.8288307499999377</c:v>
                </c:pt>
                <c:pt idx="7093">
                  <c:v>5.8229648999999339</c:v>
                </c:pt>
                <c:pt idx="7094">
                  <c:v>5.8238031499999945</c:v>
                </c:pt>
                <c:pt idx="7095">
                  <c:v>5.8238033999999965</c:v>
                </c:pt>
                <c:pt idx="7096">
                  <c:v>5.8221265999999376</c:v>
                </c:pt>
                <c:pt idx="7097">
                  <c:v>5.8238033999999965</c:v>
                </c:pt>
                <c:pt idx="7098">
                  <c:v>5.8238031499999945</c:v>
                </c:pt>
                <c:pt idx="7099">
                  <c:v>5.8263165999999655</c:v>
                </c:pt>
                <c:pt idx="7100">
                  <c:v>5.8246409499999645</c:v>
                </c:pt>
                <c:pt idx="7101">
                  <c:v>5.8271543999999249</c:v>
                </c:pt>
                <c:pt idx="7102">
                  <c:v>5.8221277999999845</c:v>
                </c:pt>
                <c:pt idx="7103">
                  <c:v>5.8221265999999376</c:v>
                </c:pt>
                <c:pt idx="7104">
                  <c:v>5.8229648999999339</c:v>
                </c:pt>
                <c:pt idx="7105">
                  <c:v>5.8212887999999996</c:v>
                </c:pt>
                <c:pt idx="7106">
                  <c:v>5.8238031499999945</c:v>
                </c:pt>
                <c:pt idx="7107">
                  <c:v>5.8254792499999404</c:v>
                </c:pt>
                <c:pt idx="7108">
                  <c:v>5.8263163499999431</c:v>
                </c:pt>
                <c:pt idx="7109">
                  <c:v>5.8221270999999755</c:v>
                </c:pt>
                <c:pt idx="7110">
                  <c:v>5.8204512499999286</c:v>
                </c:pt>
                <c:pt idx="7111">
                  <c:v>5.8221270999999755</c:v>
                </c:pt>
                <c:pt idx="7112">
                  <c:v>5.8238033999999965</c:v>
                </c:pt>
                <c:pt idx="7113">
                  <c:v>5.8271546499998932</c:v>
                </c:pt>
                <c:pt idx="7114">
                  <c:v>5.8246409499999645</c:v>
                </c:pt>
                <c:pt idx="7115">
                  <c:v>5.8246409499999645</c:v>
                </c:pt>
                <c:pt idx="7116">
                  <c:v>5.8229653499999277</c:v>
                </c:pt>
                <c:pt idx="7117">
                  <c:v>5.8212895499999755</c:v>
                </c:pt>
                <c:pt idx="7118">
                  <c:v>5.8212885499999745</c:v>
                </c:pt>
                <c:pt idx="7119">
                  <c:v>5.8238033999999965</c:v>
                </c:pt>
                <c:pt idx="7120">
                  <c:v>5.8221265999999376</c:v>
                </c:pt>
                <c:pt idx="7121">
                  <c:v>5.8229653499999277</c:v>
                </c:pt>
                <c:pt idx="7122">
                  <c:v>5.8229648999999339</c:v>
                </c:pt>
                <c:pt idx="7123">
                  <c:v>5.8246411999999985</c:v>
                </c:pt>
                <c:pt idx="7124">
                  <c:v>5.8263170499999655</c:v>
                </c:pt>
                <c:pt idx="7125">
                  <c:v>5.8238019999999855</c:v>
                </c:pt>
                <c:pt idx="7126">
                  <c:v>5.8288299999999955</c:v>
                </c:pt>
                <c:pt idx="7127">
                  <c:v>5.8254792499999404</c:v>
                </c:pt>
                <c:pt idx="7128">
                  <c:v>5.8238026999999946</c:v>
                </c:pt>
                <c:pt idx="7129">
                  <c:v>5.8246409499999645</c:v>
                </c:pt>
                <c:pt idx="7130">
                  <c:v>5.8229648999999339</c:v>
                </c:pt>
                <c:pt idx="7131">
                  <c:v>5.8229648999999339</c:v>
                </c:pt>
                <c:pt idx="7132">
                  <c:v>5.8229648999999339</c:v>
                </c:pt>
                <c:pt idx="7133">
                  <c:v>5.8238026999999946</c:v>
                </c:pt>
                <c:pt idx="7134">
                  <c:v>5.8238026999999946</c:v>
                </c:pt>
                <c:pt idx="7135">
                  <c:v>5.8229648999999339</c:v>
                </c:pt>
                <c:pt idx="7136">
                  <c:v>5.8246409499999645</c:v>
                </c:pt>
                <c:pt idx="7137">
                  <c:v>5.8238026999999946</c:v>
                </c:pt>
                <c:pt idx="7138">
                  <c:v>5.8229643999999645</c:v>
                </c:pt>
                <c:pt idx="7139">
                  <c:v>5.8254792499999404</c:v>
                </c:pt>
                <c:pt idx="7140">
                  <c:v>5.8238033999999965</c:v>
                </c:pt>
                <c:pt idx="7141">
                  <c:v>5.8229653499999277</c:v>
                </c:pt>
                <c:pt idx="7142">
                  <c:v>5.8246409499999645</c:v>
                </c:pt>
                <c:pt idx="7143">
                  <c:v>5.8221265999999376</c:v>
                </c:pt>
                <c:pt idx="7144">
                  <c:v>5.8238038999999855</c:v>
                </c:pt>
                <c:pt idx="7145">
                  <c:v>5.8254785499999331</c:v>
                </c:pt>
                <c:pt idx="7146">
                  <c:v>5.8271543999999249</c:v>
                </c:pt>
                <c:pt idx="7147">
                  <c:v>5.8271546499998932</c:v>
                </c:pt>
                <c:pt idx="7148">
                  <c:v>5.8263175499999349</c:v>
                </c:pt>
                <c:pt idx="7149">
                  <c:v>5.8263165999999655</c:v>
                </c:pt>
                <c:pt idx="7150">
                  <c:v>5.8238038999999855</c:v>
                </c:pt>
                <c:pt idx="7151">
                  <c:v>5.8246409499999645</c:v>
                </c:pt>
                <c:pt idx="7152">
                  <c:v>5.8246414499999855</c:v>
                </c:pt>
                <c:pt idx="7153">
                  <c:v>5.8254789999999845</c:v>
                </c:pt>
                <c:pt idx="7154">
                  <c:v>5.8246414499999855</c:v>
                </c:pt>
                <c:pt idx="7155">
                  <c:v>5.8263165999999655</c:v>
                </c:pt>
                <c:pt idx="7156">
                  <c:v>5.8238031499999945</c:v>
                </c:pt>
                <c:pt idx="7157">
                  <c:v>5.8229658499999095</c:v>
                </c:pt>
                <c:pt idx="7158">
                  <c:v>5.8254785499999331</c:v>
                </c:pt>
                <c:pt idx="7159">
                  <c:v>5.8263165999999655</c:v>
                </c:pt>
                <c:pt idx="7160">
                  <c:v>5.8254789999999845</c:v>
                </c:pt>
                <c:pt idx="7161">
                  <c:v>5.8238031499999945</c:v>
                </c:pt>
                <c:pt idx="7162">
                  <c:v>5.8263170499999655</c:v>
                </c:pt>
                <c:pt idx="7163">
                  <c:v>5.8254785499999331</c:v>
                </c:pt>
                <c:pt idx="7164">
                  <c:v>5.8229643999999645</c:v>
                </c:pt>
                <c:pt idx="7165">
                  <c:v>5.8221277999999845</c:v>
                </c:pt>
                <c:pt idx="7166">
                  <c:v>5.8229648999999339</c:v>
                </c:pt>
                <c:pt idx="7167">
                  <c:v>5.8263170499999655</c:v>
                </c:pt>
                <c:pt idx="7168">
                  <c:v>5.8246409499999645</c:v>
                </c:pt>
                <c:pt idx="7169">
                  <c:v>5.8221277999999845</c:v>
                </c:pt>
                <c:pt idx="7170">
                  <c:v>5.8271546499998932</c:v>
                </c:pt>
                <c:pt idx="7171">
                  <c:v>5.8229658499999095</c:v>
                </c:pt>
                <c:pt idx="7172">
                  <c:v>5.8229653499999277</c:v>
                </c:pt>
                <c:pt idx="7173">
                  <c:v>5.8221270999999755</c:v>
                </c:pt>
                <c:pt idx="7174">
                  <c:v>5.8229648999999339</c:v>
                </c:pt>
                <c:pt idx="7175">
                  <c:v>5.8246411999999985</c:v>
                </c:pt>
                <c:pt idx="7176">
                  <c:v>5.8254789999999845</c:v>
                </c:pt>
                <c:pt idx="7177">
                  <c:v>5.8279924499999645</c:v>
                </c:pt>
                <c:pt idx="7178">
                  <c:v>5.8229643999999645</c:v>
                </c:pt>
                <c:pt idx="7179">
                  <c:v>5.8254785499999331</c:v>
                </c:pt>
                <c:pt idx="7180">
                  <c:v>5.8254785499999331</c:v>
                </c:pt>
                <c:pt idx="7181">
                  <c:v>5.8221270999999755</c:v>
                </c:pt>
                <c:pt idx="7182">
                  <c:v>5.8263170499999655</c:v>
                </c:pt>
                <c:pt idx="7183">
                  <c:v>5.8229643999999645</c:v>
                </c:pt>
                <c:pt idx="7184">
                  <c:v>5.8254785499999331</c:v>
                </c:pt>
                <c:pt idx="7185">
                  <c:v>5.8246411999999985</c:v>
                </c:pt>
                <c:pt idx="7186">
                  <c:v>5.8212895499999755</c:v>
                </c:pt>
                <c:pt idx="7187">
                  <c:v>5.8238026999999946</c:v>
                </c:pt>
                <c:pt idx="7188">
                  <c:v>5.8254785499999331</c:v>
                </c:pt>
                <c:pt idx="7189">
                  <c:v>5.8221277999999845</c:v>
                </c:pt>
                <c:pt idx="7190">
                  <c:v>5.8296692500000002</c:v>
                </c:pt>
                <c:pt idx="7191">
                  <c:v>5.8246409499999645</c:v>
                </c:pt>
                <c:pt idx="7192">
                  <c:v>5.8263177999999956</c:v>
                </c:pt>
                <c:pt idx="7193">
                  <c:v>5.8263165999999655</c:v>
                </c:pt>
                <c:pt idx="7194">
                  <c:v>5.8271543999999249</c:v>
                </c:pt>
                <c:pt idx="7195">
                  <c:v>5.8229643999999645</c:v>
                </c:pt>
                <c:pt idx="7196">
                  <c:v>5.8271546499998932</c:v>
                </c:pt>
                <c:pt idx="7197">
                  <c:v>5.8238019999999855</c:v>
                </c:pt>
                <c:pt idx="7198">
                  <c:v>5.8246397999999955</c:v>
                </c:pt>
                <c:pt idx="7199">
                  <c:v>5.8246409499999645</c:v>
                </c:pt>
                <c:pt idx="7200">
                  <c:v>5.8254789999999845</c:v>
                </c:pt>
                <c:pt idx="7201">
                  <c:v>5.8246409499999645</c:v>
                </c:pt>
                <c:pt idx="7202">
                  <c:v>5.8246409499999645</c:v>
                </c:pt>
                <c:pt idx="7203">
                  <c:v>5.8263163499999431</c:v>
                </c:pt>
                <c:pt idx="7204">
                  <c:v>5.8246409499999645</c:v>
                </c:pt>
                <c:pt idx="7205">
                  <c:v>5.8238033999999965</c:v>
                </c:pt>
                <c:pt idx="7206">
                  <c:v>5.8229653499999277</c:v>
                </c:pt>
                <c:pt idx="7207">
                  <c:v>5.8254789999999845</c:v>
                </c:pt>
                <c:pt idx="7208">
                  <c:v>5.8254792499999404</c:v>
                </c:pt>
                <c:pt idx="7209">
                  <c:v>5.8254789999999845</c:v>
                </c:pt>
                <c:pt idx="7210">
                  <c:v>5.8254789999999845</c:v>
                </c:pt>
                <c:pt idx="7211">
                  <c:v>5.8279924499999645</c:v>
                </c:pt>
                <c:pt idx="7212">
                  <c:v>5.8271553499999031</c:v>
                </c:pt>
                <c:pt idx="7213">
                  <c:v>5.8254780999999856</c:v>
                </c:pt>
                <c:pt idx="7214">
                  <c:v>5.8271553499999031</c:v>
                </c:pt>
                <c:pt idx="7215">
                  <c:v>5.8254785499999331</c:v>
                </c:pt>
                <c:pt idx="7216">
                  <c:v>5.8254775999999655</c:v>
                </c:pt>
                <c:pt idx="7217">
                  <c:v>5.8238026999999946</c:v>
                </c:pt>
                <c:pt idx="7218">
                  <c:v>5.8422384000000003</c:v>
                </c:pt>
                <c:pt idx="7219">
                  <c:v>5.8673770499999645</c:v>
                </c:pt>
                <c:pt idx="7220">
                  <c:v>5.8849734999999965</c:v>
                </c:pt>
                <c:pt idx="7221">
                  <c:v>5.9034080499999995</c:v>
                </c:pt>
                <c:pt idx="7222">
                  <c:v>5.9260332499999855</c:v>
                </c:pt>
                <c:pt idx="7223">
                  <c:v>5.9427921499999998</c:v>
                </c:pt>
                <c:pt idx="7224">
                  <c:v>5.9645795999999756</c:v>
                </c:pt>
                <c:pt idx="7225">
                  <c:v>5.9821758499999449</c:v>
                </c:pt>
                <c:pt idx="7226">
                  <c:v>6.0056405000000002</c:v>
                </c:pt>
                <c:pt idx="7227">
                  <c:v>6.0249125999999249</c:v>
                </c:pt>
                <c:pt idx="7228">
                  <c:v>6.0416710499999997</c:v>
                </c:pt>
                <c:pt idx="7229">
                  <c:v>6.0659730499999656</c:v>
                </c:pt>
                <c:pt idx="7230">
                  <c:v>6.0877592499999755</c:v>
                </c:pt>
                <c:pt idx="7231">
                  <c:v>6.1078698499999655</c:v>
                </c:pt>
                <c:pt idx="7232">
                  <c:v>6.1263045999999655</c:v>
                </c:pt>
                <c:pt idx="7233">
                  <c:v>6.1480925499999755</c:v>
                </c:pt>
                <c:pt idx="7234">
                  <c:v>6.164850699999934</c:v>
                </c:pt>
                <c:pt idx="7235">
                  <c:v>6.1749067499999404</c:v>
                </c:pt>
                <c:pt idx="7236">
                  <c:v>6.2008831499999975</c:v>
                </c:pt>
                <c:pt idx="7237">
                  <c:v>6.2176422999999996</c:v>
                </c:pt>
                <c:pt idx="7238">
                  <c:v>6.2436194500000024</c:v>
                </c:pt>
                <c:pt idx="7239">
                  <c:v>6.2603781000000014</c:v>
                </c:pt>
                <c:pt idx="7240">
                  <c:v>6.2821648499999645</c:v>
                </c:pt>
                <c:pt idx="7241">
                  <c:v>6.3022764000000002</c:v>
                </c:pt>
                <c:pt idx="7242">
                  <c:v>6.3223876999999655</c:v>
                </c:pt>
                <c:pt idx="7243">
                  <c:v>6.3408224499999966</c:v>
                </c:pt>
                <c:pt idx="7244">
                  <c:v>6.3617711000000003</c:v>
                </c:pt>
                <c:pt idx="7245">
                  <c:v>6.3810445999999965</c:v>
                </c:pt>
                <c:pt idx="7246">
                  <c:v>6.4053456999999998</c:v>
                </c:pt>
                <c:pt idx="7247">
                  <c:v>6.4212665500000004</c:v>
                </c:pt>
                <c:pt idx="7248">
                  <c:v>6.44724370000006</c:v>
                </c:pt>
                <c:pt idx="7249">
                  <c:v>6.4656775</c:v>
                </c:pt>
                <c:pt idx="7250">
                  <c:v>6.4832746999999999</c:v>
                </c:pt>
                <c:pt idx="7251">
                  <c:v>6.5042233500000002</c:v>
                </c:pt>
                <c:pt idx="7252">
                  <c:v>6.5234968499999422</c:v>
                </c:pt>
                <c:pt idx="7253">
                  <c:v>6.5452832999999995</c:v>
                </c:pt>
                <c:pt idx="7254">
                  <c:v>6.5653939499999945</c:v>
                </c:pt>
                <c:pt idx="7255">
                  <c:v>6.5855052499999367</c:v>
                </c:pt>
                <c:pt idx="7256">
                  <c:v>6.6014273499999945</c:v>
                </c:pt>
                <c:pt idx="7257">
                  <c:v>6.6215371999999855</c:v>
                </c:pt>
                <c:pt idx="7258">
                  <c:v>6.6458382999999746</c:v>
                </c:pt>
                <c:pt idx="7259">
                  <c:v>6.6693010499999845</c:v>
                </c:pt>
                <c:pt idx="7260">
                  <c:v>6.6852223500000001</c:v>
                </c:pt>
                <c:pt idx="7261">
                  <c:v>6.7061712999999985</c:v>
                </c:pt>
                <c:pt idx="7262">
                  <c:v>6.7237685000000003</c:v>
                </c:pt>
                <c:pt idx="7263">
                  <c:v>6.7463929500000024</c:v>
                </c:pt>
                <c:pt idx="7264">
                  <c:v>6.7681798999999945</c:v>
                </c:pt>
                <c:pt idx="7265">
                  <c:v>6.7849392999999845</c:v>
                </c:pt>
                <c:pt idx="7266">
                  <c:v>6.8058883999999855</c:v>
                </c:pt>
                <c:pt idx="7267">
                  <c:v>6.8243236499999655</c:v>
                </c:pt>
                <c:pt idx="7268">
                  <c:v>6.8276741499999645</c:v>
                </c:pt>
                <c:pt idx="7269">
                  <c:v>6.8301887499999845</c:v>
                </c:pt>
                <c:pt idx="7270">
                  <c:v>6.8251609999999845</c:v>
                </c:pt>
                <c:pt idx="7271">
                  <c:v>6.8301887499999845</c:v>
                </c:pt>
                <c:pt idx="7272">
                  <c:v>6.8285121999999845</c:v>
                </c:pt>
                <c:pt idx="7273">
                  <c:v>6.8268363499999376</c:v>
                </c:pt>
                <c:pt idx="7274">
                  <c:v>6.8301897</c:v>
                </c:pt>
                <c:pt idx="7275">
                  <c:v>6.8259987999999945</c:v>
                </c:pt>
                <c:pt idx="7276">
                  <c:v>6.8251609999999845</c:v>
                </c:pt>
                <c:pt idx="7277">
                  <c:v>6.8285133999999745</c:v>
                </c:pt>
                <c:pt idx="7278">
                  <c:v>6.8285121999999845</c:v>
                </c:pt>
                <c:pt idx="7279">
                  <c:v>6.8268372999999745</c:v>
                </c:pt>
                <c:pt idx="7280">
                  <c:v>6.8301890000000007</c:v>
                </c:pt>
                <c:pt idx="7281">
                  <c:v>6.8301890000000007</c:v>
                </c:pt>
                <c:pt idx="7282">
                  <c:v>6.8293509499999745</c:v>
                </c:pt>
                <c:pt idx="7283">
                  <c:v>6.8285119499999185</c:v>
                </c:pt>
                <c:pt idx="7284">
                  <c:v>6.8259994999999956</c:v>
                </c:pt>
                <c:pt idx="7285">
                  <c:v>6.8276741499999645</c:v>
                </c:pt>
                <c:pt idx="7286">
                  <c:v>6.8301890000000007</c:v>
                </c:pt>
                <c:pt idx="7287">
                  <c:v>6.83102725</c:v>
                </c:pt>
                <c:pt idx="7288">
                  <c:v>6.8301887499999845</c:v>
                </c:pt>
                <c:pt idx="7289">
                  <c:v>6.8251609999999845</c:v>
                </c:pt>
                <c:pt idx="7290">
                  <c:v>6.8268372999999745</c:v>
                </c:pt>
                <c:pt idx="7291">
                  <c:v>6.8310268000000001</c:v>
                </c:pt>
                <c:pt idx="7292">
                  <c:v>6.8293504499999855</c:v>
                </c:pt>
                <c:pt idx="7293">
                  <c:v>6.8318646000000003</c:v>
                </c:pt>
                <c:pt idx="7294">
                  <c:v>6.8285133999999745</c:v>
                </c:pt>
                <c:pt idx="7295">
                  <c:v>6.8327028499999845</c:v>
                </c:pt>
                <c:pt idx="7296">
                  <c:v>6.8301887499999845</c:v>
                </c:pt>
                <c:pt idx="7297">
                  <c:v>6.8293504499999855</c:v>
                </c:pt>
                <c:pt idx="7298">
                  <c:v>6.8293514500000008</c:v>
                </c:pt>
                <c:pt idx="7299">
                  <c:v>6.8293509499999745</c:v>
                </c:pt>
                <c:pt idx="7300">
                  <c:v>6.8276743999999745</c:v>
                </c:pt>
                <c:pt idx="7301">
                  <c:v>6.8318646000000003</c:v>
                </c:pt>
                <c:pt idx="7302">
                  <c:v>6.8327028499999845</c:v>
                </c:pt>
                <c:pt idx="7303">
                  <c:v>6.8301897</c:v>
                </c:pt>
                <c:pt idx="7304">
                  <c:v>6.8327021500000003</c:v>
                </c:pt>
                <c:pt idx="7305">
                  <c:v>6.8301887499999845</c:v>
                </c:pt>
                <c:pt idx="7306">
                  <c:v>6.8268372999999745</c:v>
                </c:pt>
                <c:pt idx="7307">
                  <c:v>6.83102725</c:v>
                </c:pt>
                <c:pt idx="7308">
                  <c:v>6.83102725</c:v>
                </c:pt>
                <c:pt idx="7309">
                  <c:v>6.8293509499999745</c:v>
                </c:pt>
                <c:pt idx="7310">
                  <c:v>6.825998049999944</c:v>
                </c:pt>
                <c:pt idx="7311">
                  <c:v>6.8327028499999845</c:v>
                </c:pt>
                <c:pt idx="7312">
                  <c:v>6.8285126499999258</c:v>
                </c:pt>
                <c:pt idx="7313">
                  <c:v>6.83102725</c:v>
                </c:pt>
                <c:pt idx="7314">
                  <c:v>6.8285121999999845</c:v>
                </c:pt>
                <c:pt idx="7315">
                  <c:v>6.83102725</c:v>
                </c:pt>
                <c:pt idx="7316">
                  <c:v>6.8301899499999745</c:v>
                </c:pt>
                <c:pt idx="7317">
                  <c:v>6.8276741499999645</c:v>
                </c:pt>
                <c:pt idx="7318">
                  <c:v>6.8301890000000007</c:v>
                </c:pt>
                <c:pt idx="7319">
                  <c:v>6.8293499999999998</c:v>
                </c:pt>
                <c:pt idx="7320">
                  <c:v>6.8301890000000007</c:v>
                </c:pt>
                <c:pt idx="7321">
                  <c:v>6.8301882499999449</c:v>
                </c:pt>
                <c:pt idx="7322">
                  <c:v>6.8285126499999258</c:v>
                </c:pt>
                <c:pt idx="7323">
                  <c:v>6.8268368499999204</c:v>
                </c:pt>
                <c:pt idx="7324">
                  <c:v>6.8293504499999855</c:v>
                </c:pt>
                <c:pt idx="7325">
                  <c:v>6.8327028499999845</c:v>
                </c:pt>
                <c:pt idx="7326">
                  <c:v>6.8285136499999304</c:v>
                </c:pt>
                <c:pt idx="7327">
                  <c:v>6.8318646000000003</c:v>
                </c:pt>
                <c:pt idx="7328">
                  <c:v>6.8268372999999745</c:v>
                </c:pt>
                <c:pt idx="7329">
                  <c:v>6.8327021500000003</c:v>
                </c:pt>
                <c:pt idx="7330">
                  <c:v>6.8293504499999855</c:v>
                </c:pt>
                <c:pt idx="7331">
                  <c:v>6.8285126499999258</c:v>
                </c:pt>
                <c:pt idx="7332">
                  <c:v>6.8301890000000007</c:v>
                </c:pt>
                <c:pt idx="7333">
                  <c:v>6.8293509499999745</c:v>
                </c:pt>
                <c:pt idx="7334">
                  <c:v>6.8276743999999745</c:v>
                </c:pt>
                <c:pt idx="7335">
                  <c:v>6.8318646000000003</c:v>
                </c:pt>
                <c:pt idx="7336">
                  <c:v>6.8293509499999745</c:v>
                </c:pt>
                <c:pt idx="7337">
                  <c:v>6.8301890000000007</c:v>
                </c:pt>
                <c:pt idx="7338">
                  <c:v>6.8293509499999745</c:v>
                </c:pt>
                <c:pt idx="7339">
                  <c:v>6.8301882499999449</c:v>
                </c:pt>
                <c:pt idx="7340">
                  <c:v>6.83102725</c:v>
                </c:pt>
                <c:pt idx="7341">
                  <c:v>6.8343787000000003</c:v>
                </c:pt>
                <c:pt idx="7342">
                  <c:v>6.8343787000000003</c:v>
                </c:pt>
                <c:pt idx="7343">
                  <c:v>6.8268372999999745</c:v>
                </c:pt>
                <c:pt idx="7344">
                  <c:v>6.8251609999999845</c:v>
                </c:pt>
                <c:pt idx="7345">
                  <c:v>6.8293504499999855</c:v>
                </c:pt>
                <c:pt idx="7346">
                  <c:v>6.8301887499999845</c:v>
                </c:pt>
                <c:pt idx="7347">
                  <c:v>6.8285119499999185</c:v>
                </c:pt>
                <c:pt idx="7348">
                  <c:v>6.8276743999999745</c:v>
                </c:pt>
                <c:pt idx="7349">
                  <c:v>6.8251612499999386</c:v>
                </c:pt>
                <c:pt idx="7350">
                  <c:v>6.83186435</c:v>
                </c:pt>
                <c:pt idx="7351">
                  <c:v>6.8276741499999645</c:v>
                </c:pt>
                <c:pt idx="7352">
                  <c:v>6.83186435</c:v>
                </c:pt>
                <c:pt idx="7353">
                  <c:v>6.8285121999999845</c:v>
                </c:pt>
                <c:pt idx="7354">
                  <c:v>6.8293504499999855</c:v>
                </c:pt>
                <c:pt idx="7355">
                  <c:v>6.8293509499999745</c:v>
                </c:pt>
                <c:pt idx="7356">
                  <c:v>6.8285126499999258</c:v>
                </c:pt>
                <c:pt idx="7357">
                  <c:v>6.8293504499999855</c:v>
                </c:pt>
                <c:pt idx="7358">
                  <c:v>6.8301882499999449</c:v>
                </c:pt>
                <c:pt idx="7359">
                  <c:v>6.8301882499999449</c:v>
                </c:pt>
                <c:pt idx="7360">
                  <c:v>6.8276743999999745</c:v>
                </c:pt>
                <c:pt idx="7361">
                  <c:v>6.8301887499999845</c:v>
                </c:pt>
                <c:pt idx="7362">
                  <c:v>6.8335409</c:v>
                </c:pt>
                <c:pt idx="7363">
                  <c:v>6.8293504499999855</c:v>
                </c:pt>
                <c:pt idx="7364">
                  <c:v>6.8301887499999845</c:v>
                </c:pt>
                <c:pt idx="7365">
                  <c:v>6.8301887499999845</c:v>
                </c:pt>
                <c:pt idx="7366">
                  <c:v>6.8285133999999745</c:v>
                </c:pt>
                <c:pt idx="7367">
                  <c:v>6.8301887499999845</c:v>
                </c:pt>
                <c:pt idx="7368">
                  <c:v>6.8285126499999258</c:v>
                </c:pt>
                <c:pt idx="7369">
                  <c:v>6.8310265500000007</c:v>
                </c:pt>
                <c:pt idx="7370">
                  <c:v>6.8310265500000007</c:v>
                </c:pt>
                <c:pt idx="7371">
                  <c:v>6.8268368499999204</c:v>
                </c:pt>
                <c:pt idx="7372">
                  <c:v>6.8301887499999845</c:v>
                </c:pt>
                <c:pt idx="7373">
                  <c:v>6.8276743999999745</c:v>
                </c:pt>
                <c:pt idx="7374">
                  <c:v>6.8293509499999745</c:v>
                </c:pt>
                <c:pt idx="7375">
                  <c:v>6.8293514500000008</c:v>
                </c:pt>
                <c:pt idx="7376">
                  <c:v>6.8285126499999258</c:v>
                </c:pt>
                <c:pt idx="7377">
                  <c:v>6.8285140999999276</c:v>
                </c:pt>
                <c:pt idx="7378">
                  <c:v>6.8301887499999845</c:v>
                </c:pt>
                <c:pt idx="7379">
                  <c:v>6.8318646000000003</c:v>
                </c:pt>
                <c:pt idx="7380">
                  <c:v>6.8301890000000007</c:v>
                </c:pt>
                <c:pt idx="7381">
                  <c:v>6.8276755999999645</c:v>
                </c:pt>
                <c:pt idx="7382">
                  <c:v>6.8301890000000007</c:v>
                </c:pt>
                <c:pt idx="7383">
                  <c:v>6.8293518999999945</c:v>
                </c:pt>
                <c:pt idx="7384">
                  <c:v>6.8301887499999845</c:v>
                </c:pt>
                <c:pt idx="7385">
                  <c:v>6.8268368499999204</c:v>
                </c:pt>
                <c:pt idx="7386">
                  <c:v>6.8301887499999845</c:v>
                </c:pt>
                <c:pt idx="7387">
                  <c:v>6.8310265500000007</c:v>
                </c:pt>
                <c:pt idx="7388">
                  <c:v>6.8301887499999845</c:v>
                </c:pt>
                <c:pt idx="7389">
                  <c:v>6.8301882499999449</c:v>
                </c:pt>
                <c:pt idx="7390">
                  <c:v>6.8293509499999745</c:v>
                </c:pt>
                <c:pt idx="7391">
                  <c:v>6.8301882499999449</c:v>
                </c:pt>
                <c:pt idx="7392">
                  <c:v>6.8285126499999258</c:v>
                </c:pt>
                <c:pt idx="7393">
                  <c:v>6.83186435</c:v>
                </c:pt>
                <c:pt idx="7394">
                  <c:v>6.8301890000000007</c:v>
                </c:pt>
                <c:pt idx="7395">
                  <c:v>6.8318653000000014</c:v>
                </c:pt>
                <c:pt idx="7396">
                  <c:v>6.8285136499999304</c:v>
                </c:pt>
                <c:pt idx="7397">
                  <c:v>6.8285136499999304</c:v>
                </c:pt>
                <c:pt idx="7398">
                  <c:v>6.8285133999999745</c:v>
                </c:pt>
                <c:pt idx="7399">
                  <c:v>6.8310265500000007</c:v>
                </c:pt>
                <c:pt idx="7400">
                  <c:v>6.8285126499999258</c:v>
                </c:pt>
                <c:pt idx="7401">
                  <c:v>6.8310265500000007</c:v>
                </c:pt>
                <c:pt idx="7402">
                  <c:v>6.8276750999999845</c:v>
                </c:pt>
                <c:pt idx="7403">
                  <c:v>6.8276750999999845</c:v>
                </c:pt>
                <c:pt idx="7404">
                  <c:v>6.8285121999999845</c:v>
                </c:pt>
                <c:pt idx="7405">
                  <c:v>6.8293504499999855</c:v>
                </c:pt>
                <c:pt idx="7406">
                  <c:v>6.8293509499999745</c:v>
                </c:pt>
                <c:pt idx="7407">
                  <c:v>6.8293504499999855</c:v>
                </c:pt>
                <c:pt idx="7408">
                  <c:v>6.8301890000000007</c:v>
                </c:pt>
                <c:pt idx="7409">
                  <c:v>6.8301897</c:v>
                </c:pt>
                <c:pt idx="7410">
                  <c:v>6.8318646000000003</c:v>
                </c:pt>
                <c:pt idx="7411">
                  <c:v>6.8285133999999745</c:v>
                </c:pt>
                <c:pt idx="7412">
                  <c:v>6.8293504499999855</c:v>
                </c:pt>
                <c:pt idx="7413">
                  <c:v>6.8310265500000007</c:v>
                </c:pt>
                <c:pt idx="7414">
                  <c:v>6.8293509499999745</c:v>
                </c:pt>
                <c:pt idx="7415">
                  <c:v>6.8301887499999845</c:v>
                </c:pt>
                <c:pt idx="7416">
                  <c:v>6.8293499999999998</c:v>
                </c:pt>
                <c:pt idx="7417">
                  <c:v>6.8276755999999645</c:v>
                </c:pt>
                <c:pt idx="7418">
                  <c:v>6.8285126499999258</c:v>
                </c:pt>
                <c:pt idx="7419">
                  <c:v>6.8360552999999955</c:v>
                </c:pt>
                <c:pt idx="7420">
                  <c:v>6.8285133999999745</c:v>
                </c:pt>
                <c:pt idx="7421">
                  <c:v>6.8327028499999845</c:v>
                </c:pt>
                <c:pt idx="7422">
                  <c:v>6.8285121999999845</c:v>
                </c:pt>
                <c:pt idx="7423">
                  <c:v>6.8276755999999645</c:v>
                </c:pt>
                <c:pt idx="7424">
                  <c:v>6.8301897</c:v>
                </c:pt>
                <c:pt idx="7425">
                  <c:v>6.8310265500000007</c:v>
                </c:pt>
                <c:pt idx="7426">
                  <c:v>6.8276743999999745</c:v>
                </c:pt>
                <c:pt idx="7427">
                  <c:v>6.8301887499999845</c:v>
                </c:pt>
                <c:pt idx="7428">
                  <c:v>6.8268358499999122</c:v>
                </c:pt>
                <c:pt idx="7429">
                  <c:v>6.8293509499999745</c:v>
                </c:pt>
                <c:pt idx="7430">
                  <c:v>6.8293504499999855</c:v>
                </c:pt>
                <c:pt idx="7431">
                  <c:v>6.8301887499999845</c:v>
                </c:pt>
                <c:pt idx="7432">
                  <c:v>6.8301890000000007</c:v>
                </c:pt>
                <c:pt idx="7433">
                  <c:v>6.8301897</c:v>
                </c:pt>
                <c:pt idx="7434">
                  <c:v>6.8310268000000001</c:v>
                </c:pt>
                <c:pt idx="7435">
                  <c:v>6.8310268000000001</c:v>
                </c:pt>
                <c:pt idx="7436">
                  <c:v>6.8310265500000007</c:v>
                </c:pt>
                <c:pt idx="7437">
                  <c:v>6.8293509499999745</c:v>
                </c:pt>
                <c:pt idx="7438">
                  <c:v>6.8276743999999745</c:v>
                </c:pt>
                <c:pt idx="7439">
                  <c:v>6.8335401999999998</c:v>
                </c:pt>
                <c:pt idx="7440">
                  <c:v>6.8301887499999845</c:v>
                </c:pt>
                <c:pt idx="7441">
                  <c:v>6.8293509499999745</c:v>
                </c:pt>
                <c:pt idx="7442">
                  <c:v>6.8310265500000007</c:v>
                </c:pt>
                <c:pt idx="7443">
                  <c:v>6.8318638499999995</c:v>
                </c:pt>
                <c:pt idx="7444">
                  <c:v>6.8335409</c:v>
                </c:pt>
                <c:pt idx="7445">
                  <c:v>6.8293509499999745</c:v>
                </c:pt>
                <c:pt idx="7446">
                  <c:v>6.8259987999999945</c:v>
                </c:pt>
                <c:pt idx="7447">
                  <c:v>6.8285126499999258</c:v>
                </c:pt>
                <c:pt idx="7448">
                  <c:v>6.8327028499999845</c:v>
                </c:pt>
                <c:pt idx="7449">
                  <c:v>6.8293514500000008</c:v>
                </c:pt>
                <c:pt idx="7450">
                  <c:v>6.8318638499999995</c:v>
                </c:pt>
                <c:pt idx="7451">
                  <c:v>6.8293509499999745</c:v>
                </c:pt>
                <c:pt idx="7452">
                  <c:v>6.8327030999999998</c:v>
                </c:pt>
                <c:pt idx="7453">
                  <c:v>6.8310260500000002</c:v>
                </c:pt>
                <c:pt idx="7454">
                  <c:v>6.8285126499999258</c:v>
                </c:pt>
                <c:pt idx="7455">
                  <c:v>6.8293504499999855</c:v>
                </c:pt>
                <c:pt idx="7456">
                  <c:v>6.8276743999999745</c:v>
                </c:pt>
                <c:pt idx="7457">
                  <c:v>6.8268372999999745</c:v>
                </c:pt>
                <c:pt idx="7458">
                  <c:v>6.8301897</c:v>
                </c:pt>
                <c:pt idx="7459">
                  <c:v>6.8335409</c:v>
                </c:pt>
                <c:pt idx="7460">
                  <c:v>6.8301887499999845</c:v>
                </c:pt>
                <c:pt idx="7461">
                  <c:v>6.8293509499999745</c:v>
                </c:pt>
                <c:pt idx="7462">
                  <c:v>6.8327028499999845</c:v>
                </c:pt>
                <c:pt idx="7463">
                  <c:v>6.8318646000000003</c:v>
                </c:pt>
                <c:pt idx="7464">
                  <c:v>6.8285133999999745</c:v>
                </c:pt>
                <c:pt idx="7465">
                  <c:v>6.8318650499999976</c:v>
                </c:pt>
                <c:pt idx="7466">
                  <c:v>6.8301887499999845</c:v>
                </c:pt>
                <c:pt idx="7467">
                  <c:v>6.8318646000000003</c:v>
                </c:pt>
                <c:pt idx="7468">
                  <c:v>6.83102725</c:v>
                </c:pt>
                <c:pt idx="7469">
                  <c:v>6.8293509499999745</c:v>
                </c:pt>
                <c:pt idx="7470">
                  <c:v>6.8293509499999745</c:v>
                </c:pt>
                <c:pt idx="7471">
                  <c:v>6.8301882499999449</c:v>
                </c:pt>
                <c:pt idx="7472">
                  <c:v>6.8276750999999845</c:v>
                </c:pt>
                <c:pt idx="7473">
                  <c:v>6.83102725</c:v>
                </c:pt>
                <c:pt idx="7474">
                  <c:v>6.8276741499999645</c:v>
                </c:pt>
                <c:pt idx="7475">
                  <c:v>6.8327024000000014</c:v>
                </c:pt>
                <c:pt idx="7476">
                  <c:v>6.8293514500000008</c:v>
                </c:pt>
                <c:pt idx="7477">
                  <c:v>6.8310265500000007</c:v>
                </c:pt>
                <c:pt idx="7478">
                  <c:v>6.8293509499999745</c:v>
                </c:pt>
                <c:pt idx="7479">
                  <c:v>6.8268368499999204</c:v>
                </c:pt>
                <c:pt idx="7480">
                  <c:v>6.8293504499999855</c:v>
                </c:pt>
                <c:pt idx="7481">
                  <c:v>6.8268368499999204</c:v>
                </c:pt>
                <c:pt idx="7482">
                  <c:v>6.8301887499999845</c:v>
                </c:pt>
                <c:pt idx="7483">
                  <c:v>6.8276750999999845</c:v>
                </c:pt>
                <c:pt idx="7484">
                  <c:v>6.8293509499999745</c:v>
                </c:pt>
                <c:pt idx="7485">
                  <c:v>6.8285133999999745</c:v>
                </c:pt>
                <c:pt idx="7486">
                  <c:v>6.8301890000000007</c:v>
                </c:pt>
                <c:pt idx="7487">
                  <c:v>6.8285133999999745</c:v>
                </c:pt>
                <c:pt idx="7488">
                  <c:v>6.8301882499999449</c:v>
                </c:pt>
                <c:pt idx="7489">
                  <c:v>6.8285126499999258</c:v>
                </c:pt>
                <c:pt idx="7490">
                  <c:v>6.8276743999999745</c:v>
                </c:pt>
                <c:pt idx="7491">
                  <c:v>6.8301897</c:v>
                </c:pt>
                <c:pt idx="7492">
                  <c:v>6.8293509499999745</c:v>
                </c:pt>
                <c:pt idx="7493">
                  <c:v>6.8293514500000008</c:v>
                </c:pt>
                <c:pt idx="7494">
                  <c:v>6.8310268000000001</c:v>
                </c:pt>
                <c:pt idx="7495">
                  <c:v>6.8285133999999745</c:v>
                </c:pt>
                <c:pt idx="7496">
                  <c:v>6.8318650499999976</c:v>
                </c:pt>
                <c:pt idx="7497">
                  <c:v>6.8327024000000014</c:v>
                </c:pt>
                <c:pt idx="7498">
                  <c:v>6.8327028499999845</c:v>
                </c:pt>
                <c:pt idx="7499">
                  <c:v>6.8310268000000001</c:v>
                </c:pt>
                <c:pt idx="7500">
                  <c:v>6.8276755999999645</c:v>
                </c:pt>
                <c:pt idx="7501">
                  <c:v>6.8285133999999745</c:v>
                </c:pt>
                <c:pt idx="7502">
                  <c:v>6.8293514500000008</c:v>
                </c:pt>
                <c:pt idx="7503">
                  <c:v>6.8301882499999449</c:v>
                </c:pt>
                <c:pt idx="7504">
                  <c:v>6.8276755999999645</c:v>
                </c:pt>
                <c:pt idx="7505">
                  <c:v>6.8293518999999945</c:v>
                </c:pt>
                <c:pt idx="7506">
                  <c:v>6.8301897</c:v>
                </c:pt>
                <c:pt idx="7507">
                  <c:v>6.8318646000000003</c:v>
                </c:pt>
                <c:pt idx="7508">
                  <c:v>6.8318650499999976</c:v>
                </c:pt>
                <c:pt idx="7509">
                  <c:v>6.8301887499999845</c:v>
                </c:pt>
                <c:pt idx="7510">
                  <c:v>6.8285133999999745</c:v>
                </c:pt>
                <c:pt idx="7511">
                  <c:v>6.8301882499999449</c:v>
                </c:pt>
                <c:pt idx="7512">
                  <c:v>6.8327036000000003</c:v>
                </c:pt>
                <c:pt idx="7513">
                  <c:v>6.8276743999999745</c:v>
                </c:pt>
                <c:pt idx="7514">
                  <c:v>6.8268377999999945</c:v>
                </c:pt>
                <c:pt idx="7515">
                  <c:v>6.8276755999999645</c:v>
                </c:pt>
                <c:pt idx="7516">
                  <c:v>6.8301887499999845</c:v>
                </c:pt>
                <c:pt idx="7517">
                  <c:v>6.8268372999999745</c:v>
                </c:pt>
                <c:pt idx="7518">
                  <c:v>6.8301887499999845</c:v>
                </c:pt>
                <c:pt idx="7519">
                  <c:v>6.8276755999999645</c:v>
                </c:pt>
                <c:pt idx="7520">
                  <c:v>6.8310268000000001</c:v>
                </c:pt>
                <c:pt idx="7521">
                  <c:v>6.8268363499999376</c:v>
                </c:pt>
                <c:pt idx="7522">
                  <c:v>6.8285136499999304</c:v>
                </c:pt>
                <c:pt idx="7523">
                  <c:v>6.8276743999999745</c:v>
                </c:pt>
                <c:pt idx="7524">
                  <c:v>6.8293509499999745</c:v>
                </c:pt>
                <c:pt idx="7525">
                  <c:v>6.8251609999999845</c:v>
                </c:pt>
                <c:pt idx="7526">
                  <c:v>6.8285136499999304</c:v>
                </c:pt>
                <c:pt idx="7527">
                  <c:v>6.8310265500000007</c:v>
                </c:pt>
                <c:pt idx="7528">
                  <c:v>6.8276750999999845</c:v>
                </c:pt>
                <c:pt idx="7529">
                  <c:v>6.8268372999999745</c:v>
                </c:pt>
                <c:pt idx="7530">
                  <c:v>6.8293509499999745</c:v>
                </c:pt>
                <c:pt idx="7531">
                  <c:v>6.8268363499999376</c:v>
                </c:pt>
                <c:pt idx="7532">
                  <c:v>6.8293509499999745</c:v>
                </c:pt>
                <c:pt idx="7533">
                  <c:v>6.8293518999999945</c:v>
                </c:pt>
                <c:pt idx="7534">
                  <c:v>6.8285133999999745</c:v>
                </c:pt>
                <c:pt idx="7535">
                  <c:v>6.8318646000000003</c:v>
                </c:pt>
                <c:pt idx="7536">
                  <c:v>6.83102725</c:v>
                </c:pt>
                <c:pt idx="7537">
                  <c:v>6.8285119499999185</c:v>
                </c:pt>
                <c:pt idx="7538">
                  <c:v>6.8285136499999304</c:v>
                </c:pt>
                <c:pt idx="7539">
                  <c:v>6.8318650499999976</c:v>
                </c:pt>
                <c:pt idx="7540">
                  <c:v>6.83186435</c:v>
                </c:pt>
                <c:pt idx="7541">
                  <c:v>6.8293514500000008</c:v>
                </c:pt>
                <c:pt idx="7542">
                  <c:v>6.8285121999999845</c:v>
                </c:pt>
                <c:pt idx="7543">
                  <c:v>6.8318646000000003</c:v>
                </c:pt>
                <c:pt idx="7544">
                  <c:v>6.8301897</c:v>
                </c:pt>
                <c:pt idx="7545">
                  <c:v>6.8268368499999204</c:v>
                </c:pt>
                <c:pt idx="7546">
                  <c:v>6.8293509499999745</c:v>
                </c:pt>
                <c:pt idx="7547">
                  <c:v>6.8301887499999845</c:v>
                </c:pt>
                <c:pt idx="7548">
                  <c:v>6.8318650499999976</c:v>
                </c:pt>
                <c:pt idx="7549">
                  <c:v>6.8301887499999845</c:v>
                </c:pt>
                <c:pt idx="7550">
                  <c:v>6.8276755999999645</c:v>
                </c:pt>
                <c:pt idx="7551">
                  <c:v>6.8276750999999845</c:v>
                </c:pt>
                <c:pt idx="7552">
                  <c:v>6.8301890000000007</c:v>
                </c:pt>
                <c:pt idx="7553">
                  <c:v>6.8293518999999945</c:v>
                </c:pt>
                <c:pt idx="7554">
                  <c:v>6.8276750999999845</c:v>
                </c:pt>
                <c:pt idx="7555">
                  <c:v>6.8285133999999745</c:v>
                </c:pt>
                <c:pt idx="7556">
                  <c:v>6.8285126499999258</c:v>
                </c:pt>
                <c:pt idx="7557">
                  <c:v>6.8293509499999745</c:v>
                </c:pt>
                <c:pt idx="7558">
                  <c:v>6.8301890000000007</c:v>
                </c:pt>
                <c:pt idx="7559">
                  <c:v>6.825998049999944</c:v>
                </c:pt>
                <c:pt idx="7560">
                  <c:v>6.8318646000000003</c:v>
                </c:pt>
                <c:pt idx="7561">
                  <c:v>6.8293509499999745</c:v>
                </c:pt>
                <c:pt idx="7562">
                  <c:v>6.8259990499999645</c:v>
                </c:pt>
                <c:pt idx="7563">
                  <c:v>6.8243226999999855</c:v>
                </c:pt>
                <c:pt idx="7564">
                  <c:v>6.8276743999999745</c:v>
                </c:pt>
                <c:pt idx="7565">
                  <c:v>6.8276741499999645</c:v>
                </c:pt>
                <c:pt idx="7566">
                  <c:v>6.8276758499999222</c:v>
                </c:pt>
                <c:pt idx="7567">
                  <c:v>6.8276755999999645</c:v>
                </c:pt>
                <c:pt idx="7568">
                  <c:v>6.8268368499999204</c:v>
                </c:pt>
                <c:pt idx="7569">
                  <c:v>6.8293509499999745</c:v>
                </c:pt>
                <c:pt idx="7570">
                  <c:v>6.8268372999999745</c:v>
                </c:pt>
                <c:pt idx="7571">
                  <c:v>6.8285133999999745</c:v>
                </c:pt>
                <c:pt idx="7572">
                  <c:v>6.8285133999999745</c:v>
                </c:pt>
                <c:pt idx="7573">
                  <c:v>6.8293509499999745</c:v>
                </c:pt>
                <c:pt idx="7574">
                  <c:v>6.8268377999999945</c:v>
                </c:pt>
                <c:pt idx="7575">
                  <c:v>6.8276755999999645</c:v>
                </c:pt>
                <c:pt idx="7576">
                  <c:v>6.8276755999999645</c:v>
                </c:pt>
                <c:pt idx="7577">
                  <c:v>6.8318650499999976</c:v>
                </c:pt>
                <c:pt idx="7578">
                  <c:v>6.8276755999999645</c:v>
                </c:pt>
                <c:pt idx="7579">
                  <c:v>6.8276750999999845</c:v>
                </c:pt>
                <c:pt idx="7580">
                  <c:v>6.8259994999999956</c:v>
                </c:pt>
                <c:pt idx="7581">
                  <c:v>6.8268368499999204</c:v>
                </c:pt>
                <c:pt idx="7582">
                  <c:v>6.8301882499999449</c:v>
                </c:pt>
                <c:pt idx="7583">
                  <c:v>6.8285126499999258</c:v>
                </c:pt>
                <c:pt idx="7584">
                  <c:v>6.8310260500000002</c:v>
                </c:pt>
                <c:pt idx="7585">
                  <c:v>6.8310265500000007</c:v>
                </c:pt>
                <c:pt idx="7586">
                  <c:v>6.8301887499999845</c:v>
                </c:pt>
                <c:pt idx="7587">
                  <c:v>6.8276750999999845</c:v>
                </c:pt>
                <c:pt idx="7588">
                  <c:v>6.8259990499999645</c:v>
                </c:pt>
                <c:pt idx="7589">
                  <c:v>6.8293509499999745</c:v>
                </c:pt>
                <c:pt idx="7590">
                  <c:v>6.8268368499999204</c:v>
                </c:pt>
                <c:pt idx="7591">
                  <c:v>6.825998049999944</c:v>
                </c:pt>
                <c:pt idx="7592">
                  <c:v>6.8310268000000001</c:v>
                </c:pt>
                <c:pt idx="7593">
                  <c:v>6.8293504499999855</c:v>
                </c:pt>
                <c:pt idx="7594">
                  <c:v>6.8276741499999645</c:v>
                </c:pt>
                <c:pt idx="7595">
                  <c:v>6.8293509499999745</c:v>
                </c:pt>
                <c:pt idx="7596">
                  <c:v>6.8259990499999645</c:v>
                </c:pt>
                <c:pt idx="7597">
                  <c:v>6.8276743999999745</c:v>
                </c:pt>
                <c:pt idx="7598">
                  <c:v>6.8276750999999845</c:v>
                </c:pt>
                <c:pt idx="7599">
                  <c:v>6.8285121999999845</c:v>
                </c:pt>
                <c:pt idx="7600">
                  <c:v>6.8310268000000001</c:v>
                </c:pt>
                <c:pt idx="7601">
                  <c:v>6.8268372999999745</c:v>
                </c:pt>
                <c:pt idx="7602">
                  <c:v>6.8285136499999304</c:v>
                </c:pt>
                <c:pt idx="7603">
                  <c:v>6.8293499999999998</c:v>
                </c:pt>
                <c:pt idx="7604">
                  <c:v>6.8276750999999845</c:v>
                </c:pt>
                <c:pt idx="7605">
                  <c:v>6.8268377999999945</c:v>
                </c:pt>
                <c:pt idx="7606">
                  <c:v>6.8293504499999855</c:v>
                </c:pt>
                <c:pt idx="7607">
                  <c:v>6.8293509499999745</c:v>
                </c:pt>
                <c:pt idx="7608">
                  <c:v>6.8301890000000007</c:v>
                </c:pt>
                <c:pt idx="7609">
                  <c:v>6.8310268000000001</c:v>
                </c:pt>
                <c:pt idx="7610">
                  <c:v>6.8327024000000014</c:v>
                </c:pt>
                <c:pt idx="7611">
                  <c:v>6.8276755999999645</c:v>
                </c:pt>
                <c:pt idx="7612">
                  <c:v>6.8310268000000001</c:v>
                </c:pt>
                <c:pt idx="7613">
                  <c:v>6.8285126499999258</c:v>
                </c:pt>
                <c:pt idx="7614">
                  <c:v>6.8276750999999845</c:v>
                </c:pt>
                <c:pt idx="7615">
                  <c:v>6.8301882499999449</c:v>
                </c:pt>
                <c:pt idx="7616">
                  <c:v>6.8276743999999745</c:v>
                </c:pt>
                <c:pt idx="7617">
                  <c:v>6.83437845</c:v>
                </c:pt>
                <c:pt idx="7618">
                  <c:v>6.8276750999999845</c:v>
                </c:pt>
                <c:pt idx="7619">
                  <c:v>6.8310265500000007</c:v>
                </c:pt>
                <c:pt idx="7620">
                  <c:v>6.8301890000000007</c:v>
                </c:pt>
                <c:pt idx="7621">
                  <c:v>6.8276750999999845</c:v>
                </c:pt>
                <c:pt idx="7622">
                  <c:v>6.8310265500000007</c:v>
                </c:pt>
                <c:pt idx="7623">
                  <c:v>6.8293504499999855</c:v>
                </c:pt>
                <c:pt idx="7624">
                  <c:v>6.83102725</c:v>
                </c:pt>
                <c:pt idx="7625">
                  <c:v>6.8310265500000007</c:v>
                </c:pt>
                <c:pt idx="7626">
                  <c:v>6.8335406499999856</c:v>
                </c:pt>
                <c:pt idx="7627">
                  <c:v>6.8335406499999856</c:v>
                </c:pt>
                <c:pt idx="7628">
                  <c:v>6.8293509499999745</c:v>
                </c:pt>
                <c:pt idx="7629">
                  <c:v>6.8285136499999304</c:v>
                </c:pt>
                <c:pt idx="7630">
                  <c:v>6.8327030999999998</c:v>
                </c:pt>
                <c:pt idx="7631">
                  <c:v>6.8285126499999258</c:v>
                </c:pt>
                <c:pt idx="7632">
                  <c:v>6.8310265500000007</c:v>
                </c:pt>
                <c:pt idx="7633">
                  <c:v>6.8285121999999845</c:v>
                </c:pt>
                <c:pt idx="7634">
                  <c:v>6.8301890000000007</c:v>
                </c:pt>
                <c:pt idx="7635">
                  <c:v>6.8293509499999745</c:v>
                </c:pt>
                <c:pt idx="7636">
                  <c:v>6.8285136499999304</c:v>
                </c:pt>
                <c:pt idx="7637">
                  <c:v>6.8285121999999845</c:v>
                </c:pt>
                <c:pt idx="7638">
                  <c:v>6.8293499999999998</c:v>
                </c:pt>
                <c:pt idx="7639">
                  <c:v>6.8276743999999745</c:v>
                </c:pt>
                <c:pt idx="7640">
                  <c:v>6.8293509499999745</c:v>
                </c:pt>
                <c:pt idx="7641">
                  <c:v>6.8310268000000001</c:v>
                </c:pt>
                <c:pt idx="7642">
                  <c:v>6.8276750999999845</c:v>
                </c:pt>
                <c:pt idx="7643">
                  <c:v>6.8293509499999745</c:v>
                </c:pt>
                <c:pt idx="7644">
                  <c:v>6.8268368499999204</c:v>
                </c:pt>
                <c:pt idx="7645">
                  <c:v>6.8276736499999755</c:v>
                </c:pt>
                <c:pt idx="7646">
                  <c:v>6.8276743999999745</c:v>
                </c:pt>
                <c:pt idx="7647">
                  <c:v>6.8268363499999376</c:v>
                </c:pt>
                <c:pt idx="7648">
                  <c:v>6.8268363499999376</c:v>
                </c:pt>
                <c:pt idx="7649">
                  <c:v>6.8293509499999745</c:v>
                </c:pt>
                <c:pt idx="7650">
                  <c:v>6.8293509499999745</c:v>
                </c:pt>
                <c:pt idx="7651">
                  <c:v>6.8285126499999258</c:v>
                </c:pt>
                <c:pt idx="7652">
                  <c:v>6.8301897</c:v>
                </c:pt>
                <c:pt idx="7653">
                  <c:v>6.8301882499999449</c:v>
                </c:pt>
                <c:pt idx="7654">
                  <c:v>6.8251612499999386</c:v>
                </c:pt>
                <c:pt idx="7655">
                  <c:v>6.8268368499999204</c:v>
                </c:pt>
                <c:pt idx="7656">
                  <c:v>6.8318650499999976</c:v>
                </c:pt>
                <c:pt idx="7657">
                  <c:v>6.8285133999999745</c:v>
                </c:pt>
                <c:pt idx="7658">
                  <c:v>6.8293514500000008</c:v>
                </c:pt>
                <c:pt idx="7659">
                  <c:v>6.8318646000000003</c:v>
                </c:pt>
                <c:pt idx="7660">
                  <c:v>6.8243231999999985</c:v>
                </c:pt>
                <c:pt idx="7661">
                  <c:v>6.8335406499999856</c:v>
                </c:pt>
                <c:pt idx="7662">
                  <c:v>6.8285126499999258</c:v>
                </c:pt>
                <c:pt idx="7663">
                  <c:v>6.8301887499999845</c:v>
                </c:pt>
                <c:pt idx="7664">
                  <c:v>6.8276741499999645</c:v>
                </c:pt>
                <c:pt idx="7665">
                  <c:v>6.8301882499999449</c:v>
                </c:pt>
                <c:pt idx="7666">
                  <c:v>6.8318646000000003</c:v>
                </c:pt>
                <c:pt idx="7667">
                  <c:v>6.8301877999999965</c:v>
                </c:pt>
                <c:pt idx="7668">
                  <c:v>6.8268368499999204</c:v>
                </c:pt>
                <c:pt idx="7669">
                  <c:v>6.8301890000000007</c:v>
                </c:pt>
                <c:pt idx="7670">
                  <c:v>6.8276750999999845</c:v>
                </c:pt>
                <c:pt idx="7671">
                  <c:v>6.8226469000000005</c:v>
                </c:pt>
                <c:pt idx="7672">
                  <c:v>6.83102725</c:v>
                </c:pt>
                <c:pt idx="7673">
                  <c:v>6.8293504499999855</c:v>
                </c:pt>
                <c:pt idx="7674">
                  <c:v>6.8293504499999855</c:v>
                </c:pt>
                <c:pt idx="7675">
                  <c:v>6.8268368499999204</c:v>
                </c:pt>
                <c:pt idx="7676">
                  <c:v>6.8293509499999745</c:v>
                </c:pt>
                <c:pt idx="7677">
                  <c:v>6.8301882499999449</c:v>
                </c:pt>
                <c:pt idx="7678">
                  <c:v>6.8268372999999745</c:v>
                </c:pt>
                <c:pt idx="7679">
                  <c:v>6.8293518999999945</c:v>
                </c:pt>
                <c:pt idx="7680">
                  <c:v>6.8310265500000007</c:v>
                </c:pt>
                <c:pt idx="7681">
                  <c:v>6.8301887499999845</c:v>
                </c:pt>
                <c:pt idx="7682">
                  <c:v>6.8310265500000007</c:v>
                </c:pt>
                <c:pt idx="7683">
                  <c:v>6.8276750999999845</c:v>
                </c:pt>
                <c:pt idx="7684">
                  <c:v>6.8259990499999645</c:v>
                </c:pt>
                <c:pt idx="7685">
                  <c:v>6.825998049999944</c:v>
                </c:pt>
                <c:pt idx="7686">
                  <c:v>6.8276743999999745</c:v>
                </c:pt>
                <c:pt idx="7687">
                  <c:v>6.8251609999999845</c:v>
                </c:pt>
                <c:pt idx="7688">
                  <c:v>6.8285126499999258</c:v>
                </c:pt>
                <c:pt idx="7689">
                  <c:v>6.8251612499999386</c:v>
                </c:pt>
                <c:pt idx="7690">
                  <c:v>6.8477859499999285</c:v>
                </c:pt>
                <c:pt idx="7691">
                  <c:v>6.8637077999999985</c:v>
                </c:pt>
                <c:pt idx="7692">
                  <c:v>6.8796279499999997</c:v>
                </c:pt>
                <c:pt idx="7693">
                  <c:v>6.9022529500000003</c:v>
                </c:pt>
                <c:pt idx="7694">
                  <c:v>6.9232017999999993</c:v>
                </c:pt>
                <c:pt idx="7695">
                  <c:v>6.9449894499999845</c:v>
                </c:pt>
                <c:pt idx="7696">
                  <c:v>6.9609105499999231</c:v>
                </c:pt>
                <c:pt idx="7697">
                  <c:v>6.9843728499999855</c:v>
                </c:pt>
                <c:pt idx="7698">
                  <c:v>7.0002944500000002</c:v>
                </c:pt>
                <c:pt idx="7699">
                  <c:v>7.0178913999999946</c:v>
                </c:pt>
                <c:pt idx="7700">
                  <c:v>7.039678100000069</c:v>
                </c:pt>
                <c:pt idx="7701">
                  <c:v>7.0589511499999755</c:v>
                </c:pt>
                <c:pt idx="7702">
                  <c:v>7.0849277999999956</c:v>
                </c:pt>
                <c:pt idx="7703">
                  <c:v>7.1000111499999745</c:v>
                </c:pt>
                <c:pt idx="7704">
                  <c:v>7.1234740999999655</c:v>
                </c:pt>
                <c:pt idx="7705">
                  <c:v>7.1452603499999965</c:v>
                </c:pt>
                <c:pt idx="7706">
                  <c:v>7.1645338499998932</c:v>
                </c:pt>
                <c:pt idx="7707">
                  <c:v>7.1854834499999845</c:v>
                </c:pt>
                <c:pt idx="7708">
                  <c:v>7.2047555499999376</c:v>
                </c:pt>
                <c:pt idx="7709">
                  <c:v>7.2248671</c:v>
                </c:pt>
                <c:pt idx="7710">
                  <c:v>7.2441391999999976</c:v>
                </c:pt>
                <c:pt idx="7711">
                  <c:v>7.2642509999999945</c:v>
                </c:pt>
                <c:pt idx="7712">
                  <c:v>7.2818483999999994</c:v>
                </c:pt>
                <c:pt idx="7713">
                  <c:v>7.3086633499999998</c:v>
                </c:pt>
                <c:pt idx="7714">
                  <c:v>7.3237456999999955</c:v>
                </c:pt>
                <c:pt idx="7715">
                  <c:v>7.3287735000000005</c:v>
                </c:pt>
                <c:pt idx="7716">
                  <c:v>7.3321251999999975</c:v>
                </c:pt>
                <c:pt idx="7717">
                  <c:v>7.3287735000000005</c:v>
                </c:pt>
                <c:pt idx="7718">
                  <c:v>7.3254222499999413</c:v>
                </c:pt>
                <c:pt idx="7719">
                  <c:v>7.3296107999999975</c:v>
                </c:pt>
                <c:pt idx="7720">
                  <c:v>7.3270973999999756</c:v>
                </c:pt>
                <c:pt idx="7721">
                  <c:v>7.3312869000000003</c:v>
                </c:pt>
                <c:pt idx="7722">
                  <c:v>7.3312869000000003</c:v>
                </c:pt>
                <c:pt idx="7723">
                  <c:v>7.3270973999999756</c:v>
                </c:pt>
                <c:pt idx="7724">
                  <c:v>7.3413424500000124</c:v>
                </c:pt>
                <c:pt idx="7725">
                  <c:v>7.3673202999999745</c:v>
                </c:pt>
                <c:pt idx="7726">
                  <c:v>7.3857545499999331</c:v>
                </c:pt>
                <c:pt idx="7727">
                  <c:v>7.4083788500000001</c:v>
                </c:pt>
                <c:pt idx="7728">
                  <c:v>7.4293279500000002</c:v>
                </c:pt>
                <c:pt idx="7729">
                  <c:v>7.4418975999999999</c:v>
                </c:pt>
                <c:pt idx="7730">
                  <c:v>7.4636838499999945</c:v>
                </c:pt>
                <c:pt idx="7731">
                  <c:v>7.4829571000000001</c:v>
                </c:pt>
                <c:pt idx="7732">
                  <c:v>7.5030691500000124</c:v>
                </c:pt>
                <c:pt idx="7733">
                  <c:v>7.5256932000000001</c:v>
                </c:pt>
                <c:pt idx="7734">
                  <c:v>7.5458039999999995</c:v>
                </c:pt>
                <c:pt idx="7735">
                  <c:v>7.5650770499999656</c:v>
                </c:pt>
                <c:pt idx="7736">
                  <c:v>7.5818367000000002</c:v>
                </c:pt>
                <c:pt idx="7737">
                  <c:v>7.6052996999999998</c:v>
                </c:pt>
                <c:pt idx="7738">
                  <c:v>7.624571999999934</c:v>
                </c:pt>
                <c:pt idx="7739">
                  <c:v>7.6421689499999745</c:v>
                </c:pt>
                <c:pt idx="7740">
                  <c:v>7.6647946999999377</c:v>
                </c:pt>
                <c:pt idx="7741">
                  <c:v>7.6807148499999167</c:v>
                </c:pt>
                <c:pt idx="7742">
                  <c:v>7.7033410000000124</c:v>
                </c:pt>
                <c:pt idx="7743">
                  <c:v>7.7251272499999404</c:v>
                </c:pt>
                <c:pt idx="7744">
                  <c:v>7.7427248999999945</c:v>
                </c:pt>
                <c:pt idx="7745">
                  <c:v>7.7653503499999745</c:v>
                </c:pt>
                <c:pt idx="7746">
                  <c:v>7.7829461000000002</c:v>
                </c:pt>
                <c:pt idx="7747">
                  <c:v>7.8030567</c:v>
                </c:pt>
                <c:pt idx="7748">
                  <c:v>7.8214914499999955</c:v>
                </c:pt>
                <c:pt idx="7749">
                  <c:v>7.8265197499999655</c:v>
                </c:pt>
                <c:pt idx="7750">
                  <c:v>7.8248436499999645</c:v>
                </c:pt>
                <c:pt idx="7751">
                  <c:v>7.8248436499999645</c:v>
                </c:pt>
                <c:pt idx="7752">
                  <c:v>7.8265206499999458</c:v>
                </c:pt>
                <c:pt idx="7753">
                  <c:v>7.8248445999999285</c:v>
                </c:pt>
                <c:pt idx="7754">
                  <c:v>7.8223301999999855</c:v>
                </c:pt>
                <c:pt idx="7755">
                  <c:v>7.8206541499999656</c:v>
                </c:pt>
                <c:pt idx="7756">
                  <c:v>7.8256814499999745</c:v>
                </c:pt>
                <c:pt idx="7757">
                  <c:v>7.8273577999999855</c:v>
                </c:pt>
                <c:pt idx="7758">
                  <c:v>7.8281960499999377</c:v>
                </c:pt>
                <c:pt idx="7759">
                  <c:v>7.8281969999999745</c:v>
                </c:pt>
                <c:pt idx="7760">
                  <c:v>7.824006049999924</c:v>
                </c:pt>
                <c:pt idx="7761">
                  <c:v>7.8256823999999945</c:v>
                </c:pt>
                <c:pt idx="7762">
                  <c:v>7.8248445999999285</c:v>
                </c:pt>
                <c:pt idx="7763">
                  <c:v>7.8265197499999655</c:v>
                </c:pt>
                <c:pt idx="7764">
                  <c:v>7.824006049999924</c:v>
                </c:pt>
                <c:pt idx="7765">
                  <c:v>7.8315484499999997</c:v>
                </c:pt>
                <c:pt idx="7766">
                  <c:v>7.8273582499999277</c:v>
                </c:pt>
                <c:pt idx="7767">
                  <c:v>7.8281955999999431</c:v>
                </c:pt>
                <c:pt idx="7768">
                  <c:v>7.8273582499999277</c:v>
                </c:pt>
                <c:pt idx="7769">
                  <c:v>7.8273577999999855</c:v>
                </c:pt>
                <c:pt idx="7770">
                  <c:v>7.8231682499999655</c:v>
                </c:pt>
                <c:pt idx="7771">
                  <c:v>7.8248443499999167</c:v>
                </c:pt>
                <c:pt idx="7772">
                  <c:v>7.8256823999999945</c:v>
                </c:pt>
                <c:pt idx="7773">
                  <c:v>7.8248436499999645</c:v>
                </c:pt>
                <c:pt idx="7774">
                  <c:v>7.8248436499999645</c:v>
                </c:pt>
                <c:pt idx="7775">
                  <c:v>7.8240055999999276</c:v>
                </c:pt>
                <c:pt idx="7776">
                  <c:v>7.8214914499999955</c:v>
                </c:pt>
                <c:pt idx="7777">
                  <c:v>7.8256819499999404</c:v>
                </c:pt>
                <c:pt idx="7778">
                  <c:v>7.8248445999999285</c:v>
                </c:pt>
                <c:pt idx="7779">
                  <c:v>7.824006549999905</c:v>
                </c:pt>
                <c:pt idx="7780">
                  <c:v>7.8231679999999955</c:v>
                </c:pt>
                <c:pt idx="7781">
                  <c:v>7.8256819499999404</c:v>
                </c:pt>
                <c:pt idx="7782">
                  <c:v>7.8256823999999945</c:v>
                </c:pt>
                <c:pt idx="7783">
                  <c:v>7.8248436499999645</c:v>
                </c:pt>
                <c:pt idx="7784">
                  <c:v>7.8231682499999655</c:v>
                </c:pt>
                <c:pt idx="7785">
                  <c:v>7.8265206499999458</c:v>
                </c:pt>
                <c:pt idx="7786">
                  <c:v>7.8256823999999945</c:v>
                </c:pt>
                <c:pt idx="7787">
                  <c:v>7.8290338499999645</c:v>
                </c:pt>
                <c:pt idx="7788">
                  <c:v>7.824006049999924</c:v>
                </c:pt>
                <c:pt idx="7789">
                  <c:v>7.8256823999999945</c:v>
                </c:pt>
                <c:pt idx="7790">
                  <c:v>7.8248433999999945</c:v>
                </c:pt>
                <c:pt idx="7791">
                  <c:v>7.8273577999999855</c:v>
                </c:pt>
                <c:pt idx="7792">
                  <c:v>7.8248436499999645</c:v>
                </c:pt>
                <c:pt idx="7793">
                  <c:v>7.824006049999924</c:v>
                </c:pt>
                <c:pt idx="7794">
                  <c:v>7.8256828499999349</c:v>
                </c:pt>
                <c:pt idx="7795">
                  <c:v>7.8223301999999855</c:v>
                </c:pt>
                <c:pt idx="7796">
                  <c:v>7.8265199999999755</c:v>
                </c:pt>
                <c:pt idx="7797">
                  <c:v>7.824006049999924</c:v>
                </c:pt>
                <c:pt idx="7798">
                  <c:v>7.8256823999999945</c:v>
                </c:pt>
                <c:pt idx="7799">
                  <c:v>7.8240067999999745</c:v>
                </c:pt>
                <c:pt idx="7800">
                  <c:v>7.824006049999924</c:v>
                </c:pt>
                <c:pt idx="7801">
                  <c:v>7.8248443499999167</c:v>
                </c:pt>
                <c:pt idx="7802">
                  <c:v>7.8198158499999231</c:v>
                </c:pt>
                <c:pt idx="7803">
                  <c:v>7.8231692499999745</c:v>
                </c:pt>
                <c:pt idx="7804">
                  <c:v>7.8231679999999955</c:v>
                </c:pt>
                <c:pt idx="7805">
                  <c:v>7.824006049999924</c:v>
                </c:pt>
                <c:pt idx="7806">
                  <c:v>7.824006549999905</c:v>
                </c:pt>
                <c:pt idx="7807">
                  <c:v>7.8248436499999645</c:v>
                </c:pt>
                <c:pt idx="7808">
                  <c:v>7.8256814499999745</c:v>
                </c:pt>
                <c:pt idx="7809">
                  <c:v>7.8231682499999655</c:v>
                </c:pt>
                <c:pt idx="7810">
                  <c:v>7.8256823999999945</c:v>
                </c:pt>
                <c:pt idx="7811">
                  <c:v>7.8248436499999645</c:v>
                </c:pt>
                <c:pt idx="7812">
                  <c:v>7.8223301999999855</c:v>
                </c:pt>
                <c:pt idx="7813">
                  <c:v>7.8248443499999167</c:v>
                </c:pt>
                <c:pt idx="7814">
                  <c:v>7.8256823999999945</c:v>
                </c:pt>
                <c:pt idx="7815">
                  <c:v>7.824006049999924</c:v>
                </c:pt>
                <c:pt idx="7816">
                  <c:v>7.8248445999999285</c:v>
                </c:pt>
                <c:pt idx="7817">
                  <c:v>7.8223304499999431</c:v>
                </c:pt>
                <c:pt idx="7818">
                  <c:v>7.8248445999999285</c:v>
                </c:pt>
                <c:pt idx="7819">
                  <c:v>7.8214924000000003</c:v>
                </c:pt>
                <c:pt idx="7820">
                  <c:v>7.8223304499999431</c:v>
                </c:pt>
                <c:pt idx="7821">
                  <c:v>7.8265199999999755</c:v>
                </c:pt>
                <c:pt idx="7822">
                  <c:v>7.8214924000000003</c:v>
                </c:pt>
                <c:pt idx="7823">
                  <c:v>7.8214924000000003</c:v>
                </c:pt>
                <c:pt idx="7824">
                  <c:v>7.8248445999999285</c:v>
                </c:pt>
                <c:pt idx="7825">
                  <c:v>7.8231682499999655</c:v>
                </c:pt>
                <c:pt idx="7826">
                  <c:v>7.8223304499999431</c:v>
                </c:pt>
                <c:pt idx="7827">
                  <c:v>7.824006049999924</c:v>
                </c:pt>
                <c:pt idx="7828">
                  <c:v>7.8248445999999285</c:v>
                </c:pt>
                <c:pt idx="7829">
                  <c:v>7.8248443499999167</c:v>
                </c:pt>
                <c:pt idx="7830">
                  <c:v>7.8273575499999222</c:v>
                </c:pt>
                <c:pt idx="7831">
                  <c:v>7.8240051499999286</c:v>
                </c:pt>
                <c:pt idx="7832">
                  <c:v>7.824006549999905</c:v>
                </c:pt>
                <c:pt idx="7833">
                  <c:v>7.8240067999999745</c:v>
                </c:pt>
                <c:pt idx="7834">
                  <c:v>7.8231682499999655</c:v>
                </c:pt>
                <c:pt idx="7835">
                  <c:v>7.8248450499999258</c:v>
                </c:pt>
                <c:pt idx="7836">
                  <c:v>7.824006049999924</c:v>
                </c:pt>
                <c:pt idx="7837">
                  <c:v>7.8281965499999231</c:v>
                </c:pt>
                <c:pt idx="7838">
                  <c:v>7.8231679999999955</c:v>
                </c:pt>
                <c:pt idx="7839">
                  <c:v>7.8231679999999955</c:v>
                </c:pt>
                <c:pt idx="7840">
                  <c:v>7.8256823999999945</c:v>
                </c:pt>
                <c:pt idx="7841">
                  <c:v>7.8265192499999285</c:v>
                </c:pt>
                <c:pt idx="7842">
                  <c:v>7.8231682499999655</c:v>
                </c:pt>
                <c:pt idx="7843">
                  <c:v>7.8248443499999167</c:v>
                </c:pt>
                <c:pt idx="7844">
                  <c:v>7.8248445999999285</c:v>
                </c:pt>
                <c:pt idx="7845">
                  <c:v>7.824006549999905</c:v>
                </c:pt>
                <c:pt idx="7846">
                  <c:v>7.8248436499999645</c:v>
                </c:pt>
                <c:pt idx="7847">
                  <c:v>7.8231679999999955</c:v>
                </c:pt>
                <c:pt idx="7848">
                  <c:v>7.8198170499999655</c:v>
                </c:pt>
                <c:pt idx="7849">
                  <c:v>7.8231687499999945</c:v>
                </c:pt>
                <c:pt idx="7850">
                  <c:v>7.8248450499999258</c:v>
                </c:pt>
                <c:pt idx="7851">
                  <c:v>7.8231687499999945</c:v>
                </c:pt>
                <c:pt idx="7852">
                  <c:v>7.8273582499999277</c:v>
                </c:pt>
                <c:pt idx="7853">
                  <c:v>7.8256814499999745</c:v>
                </c:pt>
                <c:pt idx="7854">
                  <c:v>7.8273577999999855</c:v>
                </c:pt>
                <c:pt idx="7855">
                  <c:v>7.8298714</c:v>
                </c:pt>
                <c:pt idx="7856">
                  <c:v>7.8256814499999745</c:v>
                </c:pt>
                <c:pt idx="7857">
                  <c:v>7.8265211499999845</c:v>
                </c:pt>
                <c:pt idx="7858">
                  <c:v>7.824006049999924</c:v>
                </c:pt>
                <c:pt idx="7859">
                  <c:v>7.8231682499999655</c:v>
                </c:pt>
                <c:pt idx="7860">
                  <c:v>7.8231679999999955</c:v>
                </c:pt>
                <c:pt idx="7861">
                  <c:v>7.824006549999905</c:v>
                </c:pt>
                <c:pt idx="7862">
                  <c:v>7.824006049999924</c:v>
                </c:pt>
                <c:pt idx="7863">
                  <c:v>7.820654849999924</c:v>
                </c:pt>
                <c:pt idx="7864">
                  <c:v>7.8223304499999431</c:v>
                </c:pt>
                <c:pt idx="7865">
                  <c:v>7.8256823999999945</c:v>
                </c:pt>
                <c:pt idx="7866">
                  <c:v>7.8240067999999745</c:v>
                </c:pt>
                <c:pt idx="7867">
                  <c:v>7.8265199999999755</c:v>
                </c:pt>
                <c:pt idx="7868">
                  <c:v>7.8223297499999855</c:v>
                </c:pt>
                <c:pt idx="7869">
                  <c:v>7.8231687499999945</c:v>
                </c:pt>
                <c:pt idx="7870">
                  <c:v>7.8248445999999285</c:v>
                </c:pt>
                <c:pt idx="7871">
                  <c:v>7.8256819499999404</c:v>
                </c:pt>
                <c:pt idx="7872">
                  <c:v>7.8248443499999167</c:v>
                </c:pt>
                <c:pt idx="7873">
                  <c:v>7.824006049999924</c:v>
                </c:pt>
                <c:pt idx="7874">
                  <c:v>7.8231679999999955</c:v>
                </c:pt>
                <c:pt idx="7875">
                  <c:v>7.8231682499999655</c:v>
                </c:pt>
                <c:pt idx="7876">
                  <c:v>7.824006049999924</c:v>
                </c:pt>
                <c:pt idx="7877">
                  <c:v>7.8181404999999975</c:v>
                </c:pt>
                <c:pt idx="7878">
                  <c:v>7.8214919499999755</c:v>
                </c:pt>
                <c:pt idx="7879">
                  <c:v>7.820654849999924</c:v>
                </c:pt>
                <c:pt idx="7880">
                  <c:v>7.8231687499999945</c:v>
                </c:pt>
                <c:pt idx="7881">
                  <c:v>7.824006049999924</c:v>
                </c:pt>
                <c:pt idx="7882">
                  <c:v>7.8223301999999855</c:v>
                </c:pt>
                <c:pt idx="7883">
                  <c:v>7.8256823999999945</c:v>
                </c:pt>
                <c:pt idx="7884">
                  <c:v>7.8223304499999431</c:v>
                </c:pt>
                <c:pt idx="7885">
                  <c:v>7.8265197499999655</c:v>
                </c:pt>
                <c:pt idx="7886">
                  <c:v>7.8240067999999745</c:v>
                </c:pt>
                <c:pt idx="7887">
                  <c:v>7.8223301999999855</c:v>
                </c:pt>
                <c:pt idx="7888">
                  <c:v>7.8231682499999655</c:v>
                </c:pt>
                <c:pt idx="7889">
                  <c:v>7.8198158499999231</c:v>
                </c:pt>
                <c:pt idx="7890">
                  <c:v>7.8223304499999431</c:v>
                </c:pt>
                <c:pt idx="7891">
                  <c:v>7.8248436499999645</c:v>
                </c:pt>
                <c:pt idx="7892">
                  <c:v>7.8248436499999645</c:v>
                </c:pt>
                <c:pt idx="7893">
                  <c:v>7.824006049999924</c:v>
                </c:pt>
                <c:pt idx="7894">
                  <c:v>7.8240055999999276</c:v>
                </c:pt>
                <c:pt idx="7895">
                  <c:v>7.8273577999999855</c:v>
                </c:pt>
                <c:pt idx="7896">
                  <c:v>7.8281965499999231</c:v>
                </c:pt>
                <c:pt idx="7897">
                  <c:v>7.8214924000000003</c:v>
                </c:pt>
                <c:pt idx="7898">
                  <c:v>7.8223297499999855</c:v>
                </c:pt>
                <c:pt idx="7899">
                  <c:v>7.8231679999999955</c:v>
                </c:pt>
                <c:pt idx="7900">
                  <c:v>7.8223304499999431</c:v>
                </c:pt>
                <c:pt idx="7901">
                  <c:v>7.8223301999999855</c:v>
                </c:pt>
                <c:pt idx="7902">
                  <c:v>7.8223297499999855</c:v>
                </c:pt>
                <c:pt idx="7903">
                  <c:v>7.8223301999999855</c:v>
                </c:pt>
                <c:pt idx="7904">
                  <c:v>7.8214924000000003</c:v>
                </c:pt>
                <c:pt idx="7905">
                  <c:v>7.8256819499999404</c:v>
                </c:pt>
                <c:pt idx="7906">
                  <c:v>7.8273575499999222</c:v>
                </c:pt>
                <c:pt idx="7907">
                  <c:v>7.8273575499999222</c:v>
                </c:pt>
                <c:pt idx="7908">
                  <c:v>7.8256819499999404</c:v>
                </c:pt>
                <c:pt idx="7909">
                  <c:v>7.8223304499999431</c:v>
                </c:pt>
                <c:pt idx="7910">
                  <c:v>7.8240055999999276</c:v>
                </c:pt>
                <c:pt idx="7911">
                  <c:v>7.8248436499999645</c:v>
                </c:pt>
                <c:pt idx="7912">
                  <c:v>7.8240051499999286</c:v>
                </c:pt>
                <c:pt idx="7913">
                  <c:v>7.8223304499999431</c:v>
                </c:pt>
                <c:pt idx="7914">
                  <c:v>7.8214914499999955</c:v>
                </c:pt>
                <c:pt idx="7915">
                  <c:v>7.8256823999999945</c:v>
                </c:pt>
                <c:pt idx="7916">
                  <c:v>7.8248457999999745</c:v>
                </c:pt>
                <c:pt idx="7917">
                  <c:v>7.824006049999924</c:v>
                </c:pt>
                <c:pt idx="7918">
                  <c:v>7.8256819499999404</c:v>
                </c:pt>
                <c:pt idx="7919">
                  <c:v>7.8248443499999167</c:v>
                </c:pt>
                <c:pt idx="7920">
                  <c:v>7.8256823999999945</c:v>
                </c:pt>
                <c:pt idx="7921">
                  <c:v>7.8231682499999655</c:v>
                </c:pt>
                <c:pt idx="7922">
                  <c:v>7.8214924000000003</c:v>
                </c:pt>
                <c:pt idx="7923">
                  <c:v>7.8248443499999167</c:v>
                </c:pt>
                <c:pt idx="7924">
                  <c:v>7.8265199999999755</c:v>
                </c:pt>
                <c:pt idx="7925">
                  <c:v>7.8265199999999755</c:v>
                </c:pt>
                <c:pt idx="7926">
                  <c:v>7.824006049999924</c:v>
                </c:pt>
                <c:pt idx="7927">
                  <c:v>7.8248443499999167</c:v>
                </c:pt>
                <c:pt idx="7928">
                  <c:v>7.8248445999999285</c:v>
                </c:pt>
                <c:pt idx="7929">
                  <c:v>7.8248436499999645</c:v>
                </c:pt>
                <c:pt idx="7930">
                  <c:v>7.8223311999999945</c:v>
                </c:pt>
                <c:pt idx="7931">
                  <c:v>7.8265197499999655</c:v>
                </c:pt>
                <c:pt idx="7932">
                  <c:v>7.8256823999999945</c:v>
                </c:pt>
                <c:pt idx="7933">
                  <c:v>7.8265206499999458</c:v>
                </c:pt>
                <c:pt idx="7934">
                  <c:v>7.8223311999999945</c:v>
                </c:pt>
                <c:pt idx="7935">
                  <c:v>7.8206536500000006</c:v>
                </c:pt>
                <c:pt idx="7936">
                  <c:v>7.8248443499999167</c:v>
                </c:pt>
                <c:pt idx="7937">
                  <c:v>7.8256814499999745</c:v>
                </c:pt>
                <c:pt idx="7938">
                  <c:v>7.824006049999924</c:v>
                </c:pt>
                <c:pt idx="7939">
                  <c:v>7.8248445999999285</c:v>
                </c:pt>
                <c:pt idx="7940">
                  <c:v>7.8248436499999645</c:v>
                </c:pt>
                <c:pt idx="7941">
                  <c:v>7.8231679999999955</c:v>
                </c:pt>
                <c:pt idx="7942">
                  <c:v>7.8223301999999855</c:v>
                </c:pt>
                <c:pt idx="7943">
                  <c:v>7.8206541499999656</c:v>
                </c:pt>
                <c:pt idx="7944">
                  <c:v>7.8248443499999167</c:v>
                </c:pt>
                <c:pt idx="7945">
                  <c:v>7.8231679999999955</c:v>
                </c:pt>
                <c:pt idx="7946">
                  <c:v>7.8223290499999845</c:v>
                </c:pt>
                <c:pt idx="7947">
                  <c:v>7.8248443499999167</c:v>
                </c:pt>
                <c:pt idx="7948">
                  <c:v>7.8265199999999755</c:v>
                </c:pt>
                <c:pt idx="7949">
                  <c:v>7.8256828499999349</c:v>
                </c:pt>
                <c:pt idx="7950">
                  <c:v>7.8231682499999655</c:v>
                </c:pt>
                <c:pt idx="7951">
                  <c:v>7.8214919499999755</c:v>
                </c:pt>
                <c:pt idx="7952">
                  <c:v>7.8248443499999167</c:v>
                </c:pt>
                <c:pt idx="7953">
                  <c:v>7.8256828499999349</c:v>
                </c:pt>
                <c:pt idx="7954">
                  <c:v>7.8273577999999855</c:v>
                </c:pt>
                <c:pt idx="7955">
                  <c:v>7.8256823999999945</c:v>
                </c:pt>
                <c:pt idx="7956">
                  <c:v>7.8223304499999431</c:v>
                </c:pt>
                <c:pt idx="7957">
                  <c:v>7.8248445999999285</c:v>
                </c:pt>
                <c:pt idx="7958">
                  <c:v>7.8231682499999655</c:v>
                </c:pt>
                <c:pt idx="7959">
                  <c:v>7.8231679999999955</c:v>
                </c:pt>
                <c:pt idx="7960">
                  <c:v>7.8240067999999745</c:v>
                </c:pt>
                <c:pt idx="7961">
                  <c:v>7.8231682499999655</c:v>
                </c:pt>
                <c:pt idx="7962">
                  <c:v>7.8214929</c:v>
                </c:pt>
                <c:pt idx="7963">
                  <c:v>7.8214919499999755</c:v>
                </c:pt>
                <c:pt idx="7964">
                  <c:v>7.8231682499999655</c:v>
                </c:pt>
                <c:pt idx="7965">
                  <c:v>7.8265211499999845</c:v>
                </c:pt>
                <c:pt idx="7966">
                  <c:v>7.8240067999999745</c:v>
                </c:pt>
                <c:pt idx="7967">
                  <c:v>7.8206550999999855</c:v>
                </c:pt>
                <c:pt idx="7968">
                  <c:v>7.824006549999905</c:v>
                </c:pt>
                <c:pt idx="7969">
                  <c:v>7.8206541499999656</c:v>
                </c:pt>
                <c:pt idx="7970">
                  <c:v>7.8223301999999855</c:v>
                </c:pt>
                <c:pt idx="7971">
                  <c:v>7.8206541499999656</c:v>
                </c:pt>
                <c:pt idx="7972">
                  <c:v>7.820654849999924</c:v>
                </c:pt>
                <c:pt idx="7973">
                  <c:v>7.8256814499999745</c:v>
                </c:pt>
                <c:pt idx="7974">
                  <c:v>7.8256819499999404</c:v>
                </c:pt>
                <c:pt idx="7975">
                  <c:v>7.8248443499999167</c:v>
                </c:pt>
                <c:pt idx="7976">
                  <c:v>7.8256823999999945</c:v>
                </c:pt>
                <c:pt idx="7977">
                  <c:v>7.824006549999905</c:v>
                </c:pt>
                <c:pt idx="7978">
                  <c:v>7.8206541499999656</c:v>
                </c:pt>
                <c:pt idx="7979">
                  <c:v>7.824006049999924</c:v>
                </c:pt>
                <c:pt idx="7980">
                  <c:v>7.8256819499999404</c:v>
                </c:pt>
                <c:pt idx="7981">
                  <c:v>7.8256819499999404</c:v>
                </c:pt>
                <c:pt idx="7982">
                  <c:v>7.8273575499999222</c:v>
                </c:pt>
                <c:pt idx="7983">
                  <c:v>7.8256828499999349</c:v>
                </c:pt>
                <c:pt idx="7984">
                  <c:v>7.8248436499999645</c:v>
                </c:pt>
                <c:pt idx="7985">
                  <c:v>7.8248436499999645</c:v>
                </c:pt>
                <c:pt idx="7986">
                  <c:v>7.8231679999999955</c:v>
                </c:pt>
                <c:pt idx="7987">
                  <c:v>7.8223301999999855</c:v>
                </c:pt>
                <c:pt idx="7988">
                  <c:v>7.8214919499999755</c:v>
                </c:pt>
                <c:pt idx="7989">
                  <c:v>7.8223301999999855</c:v>
                </c:pt>
                <c:pt idx="7990">
                  <c:v>7.8214924000000003</c:v>
                </c:pt>
                <c:pt idx="7991">
                  <c:v>7.8231679999999955</c:v>
                </c:pt>
                <c:pt idx="7992">
                  <c:v>7.8248443499999167</c:v>
                </c:pt>
                <c:pt idx="7993">
                  <c:v>7.8240055999999276</c:v>
                </c:pt>
                <c:pt idx="7994">
                  <c:v>7.8231679999999955</c:v>
                </c:pt>
                <c:pt idx="7995">
                  <c:v>7.8206541499999656</c:v>
                </c:pt>
                <c:pt idx="7996">
                  <c:v>7.8231673499999745</c:v>
                </c:pt>
                <c:pt idx="7997">
                  <c:v>7.8256823999999945</c:v>
                </c:pt>
                <c:pt idx="7998">
                  <c:v>7.8248443499999167</c:v>
                </c:pt>
                <c:pt idx="7999">
                  <c:v>7.8256823999999945</c:v>
                </c:pt>
                <c:pt idx="8000">
                  <c:v>7.8206550999999855</c:v>
                </c:pt>
                <c:pt idx="8001">
                  <c:v>7.8214924000000003</c:v>
                </c:pt>
                <c:pt idx="8002">
                  <c:v>7.8206536500000006</c:v>
                </c:pt>
                <c:pt idx="8003">
                  <c:v>7.824006549999905</c:v>
                </c:pt>
                <c:pt idx="8004">
                  <c:v>7.8214929</c:v>
                </c:pt>
                <c:pt idx="8005">
                  <c:v>7.8298723999999975</c:v>
                </c:pt>
                <c:pt idx="8006">
                  <c:v>7.8256828499999349</c:v>
                </c:pt>
                <c:pt idx="8007">
                  <c:v>7.8223304499999431</c:v>
                </c:pt>
                <c:pt idx="8008">
                  <c:v>7.8273577999999855</c:v>
                </c:pt>
                <c:pt idx="8009">
                  <c:v>7.824006549999905</c:v>
                </c:pt>
                <c:pt idx="8010">
                  <c:v>7.8223297499999855</c:v>
                </c:pt>
                <c:pt idx="8011">
                  <c:v>7.8231682499999655</c:v>
                </c:pt>
                <c:pt idx="8012">
                  <c:v>7.8256811999999965</c:v>
                </c:pt>
                <c:pt idx="8013">
                  <c:v>7.8223301999999855</c:v>
                </c:pt>
                <c:pt idx="8014">
                  <c:v>7.8248436499999645</c:v>
                </c:pt>
                <c:pt idx="8015">
                  <c:v>7.8248443499999167</c:v>
                </c:pt>
                <c:pt idx="8016">
                  <c:v>7.824006049999924</c:v>
                </c:pt>
                <c:pt idx="8017">
                  <c:v>7.824006549999905</c:v>
                </c:pt>
                <c:pt idx="8018">
                  <c:v>7.8214919499999755</c:v>
                </c:pt>
                <c:pt idx="8019">
                  <c:v>7.8231682499999655</c:v>
                </c:pt>
                <c:pt idx="8020">
                  <c:v>7.8256823999999945</c:v>
                </c:pt>
                <c:pt idx="8021">
                  <c:v>7.8265199999999755</c:v>
                </c:pt>
                <c:pt idx="8022">
                  <c:v>7.8248445999999285</c:v>
                </c:pt>
                <c:pt idx="8023">
                  <c:v>7.8223304499999431</c:v>
                </c:pt>
                <c:pt idx="8024">
                  <c:v>7.8231682499999655</c:v>
                </c:pt>
                <c:pt idx="8025">
                  <c:v>7.824006049999924</c:v>
                </c:pt>
                <c:pt idx="8026">
                  <c:v>7.824006049999924</c:v>
                </c:pt>
                <c:pt idx="8027">
                  <c:v>7.8189782999999755</c:v>
                </c:pt>
                <c:pt idx="8028">
                  <c:v>7.8248436499999645</c:v>
                </c:pt>
                <c:pt idx="8029">
                  <c:v>7.8248443499999167</c:v>
                </c:pt>
                <c:pt idx="8030">
                  <c:v>7.8214924000000003</c:v>
                </c:pt>
                <c:pt idx="8031">
                  <c:v>7.8214919499999755</c:v>
                </c:pt>
                <c:pt idx="8032">
                  <c:v>7.8256819499999404</c:v>
                </c:pt>
                <c:pt idx="8033">
                  <c:v>7.8231687499999945</c:v>
                </c:pt>
                <c:pt idx="8034">
                  <c:v>7.8256823999999945</c:v>
                </c:pt>
                <c:pt idx="8035">
                  <c:v>7.8248443499999167</c:v>
                </c:pt>
                <c:pt idx="8036">
                  <c:v>7.8231679999999955</c:v>
                </c:pt>
                <c:pt idx="8037">
                  <c:v>7.8256814499999745</c:v>
                </c:pt>
                <c:pt idx="8038">
                  <c:v>7.8223301999999855</c:v>
                </c:pt>
                <c:pt idx="8039">
                  <c:v>7.8240067999999745</c:v>
                </c:pt>
                <c:pt idx="8040">
                  <c:v>7.8256823999999945</c:v>
                </c:pt>
                <c:pt idx="8041">
                  <c:v>7.8206541499999656</c:v>
                </c:pt>
                <c:pt idx="8042">
                  <c:v>7.8223301999999855</c:v>
                </c:pt>
                <c:pt idx="8043">
                  <c:v>7.8214929</c:v>
                </c:pt>
                <c:pt idx="8044">
                  <c:v>7.8231682499999655</c:v>
                </c:pt>
                <c:pt idx="8045">
                  <c:v>7.8231679999999955</c:v>
                </c:pt>
                <c:pt idx="8046">
                  <c:v>7.824006049999924</c:v>
                </c:pt>
                <c:pt idx="8047">
                  <c:v>7.8240067999999745</c:v>
                </c:pt>
                <c:pt idx="8048">
                  <c:v>7.8248445999999285</c:v>
                </c:pt>
                <c:pt idx="8049">
                  <c:v>7.8223297499999855</c:v>
                </c:pt>
                <c:pt idx="8050">
                  <c:v>7.820654849999924</c:v>
                </c:pt>
                <c:pt idx="8051">
                  <c:v>7.8223297499999855</c:v>
                </c:pt>
                <c:pt idx="8052">
                  <c:v>7.8214919499999755</c:v>
                </c:pt>
                <c:pt idx="8053">
                  <c:v>7.8214924000000003</c:v>
                </c:pt>
                <c:pt idx="8054">
                  <c:v>7.824006049999924</c:v>
                </c:pt>
                <c:pt idx="8055">
                  <c:v>7.8223301999999855</c:v>
                </c:pt>
                <c:pt idx="8056">
                  <c:v>7.8206541499999656</c:v>
                </c:pt>
                <c:pt idx="8057">
                  <c:v>7.8214924000000003</c:v>
                </c:pt>
                <c:pt idx="8058">
                  <c:v>7.824006549999905</c:v>
                </c:pt>
                <c:pt idx="8059">
                  <c:v>7.8223304499999431</c:v>
                </c:pt>
                <c:pt idx="8060">
                  <c:v>7.8223297499999855</c:v>
                </c:pt>
                <c:pt idx="8061">
                  <c:v>7.820654849999924</c:v>
                </c:pt>
                <c:pt idx="8062">
                  <c:v>7.8198172999999755</c:v>
                </c:pt>
                <c:pt idx="8063">
                  <c:v>7.824006049999924</c:v>
                </c:pt>
                <c:pt idx="8064">
                  <c:v>7.8265199999999755</c:v>
                </c:pt>
                <c:pt idx="8065">
                  <c:v>7.8256823999999945</c:v>
                </c:pt>
                <c:pt idx="8066">
                  <c:v>7.8198158499999231</c:v>
                </c:pt>
                <c:pt idx="8067">
                  <c:v>7.8231682499999655</c:v>
                </c:pt>
                <c:pt idx="8068">
                  <c:v>7.8231687499999945</c:v>
                </c:pt>
                <c:pt idx="8069">
                  <c:v>7.820654849999924</c:v>
                </c:pt>
                <c:pt idx="8070">
                  <c:v>7.8231687499999945</c:v>
                </c:pt>
                <c:pt idx="8071">
                  <c:v>7.8231682499999655</c:v>
                </c:pt>
                <c:pt idx="8072">
                  <c:v>7.8256823999999945</c:v>
                </c:pt>
                <c:pt idx="8073">
                  <c:v>7.8231682499999655</c:v>
                </c:pt>
                <c:pt idx="8074">
                  <c:v>7.8248445999999285</c:v>
                </c:pt>
                <c:pt idx="8075">
                  <c:v>7.8214924000000003</c:v>
                </c:pt>
                <c:pt idx="8076">
                  <c:v>7.8223301999999855</c:v>
                </c:pt>
                <c:pt idx="8077">
                  <c:v>7.824006549999905</c:v>
                </c:pt>
                <c:pt idx="8078">
                  <c:v>7.824006549999905</c:v>
                </c:pt>
                <c:pt idx="8079">
                  <c:v>7.8231682499999655</c:v>
                </c:pt>
                <c:pt idx="8080">
                  <c:v>7.8223304499999431</c:v>
                </c:pt>
                <c:pt idx="8081">
                  <c:v>7.8214924000000003</c:v>
                </c:pt>
                <c:pt idx="8082">
                  <c:v>7.8248445999999285</c:v>
                </c:pt>
                <c:pt idx="8083">
                  <c:v>7.8214919499999755</c:v>
                </c:pt>
                <c:pt idx="8084">
                  <c:v>7.8198165999999745</c:v>
                </c:pt>
                <c:pt idx="8085">
                  <c:v>7.8223297499999855</c:v>
                </c:pt>
                <c:pt idx="8086">
                  <c:v>7.8223301999999855</c:v>
                </c:pt>
                <c:pt idx="8087">
                  <c:v>7.8214924000000003</c:v>
                </c:pt>
                <c:pt idx="8088">
                  <c:v>7.8198158499999231</c:v>
                </c:pt>
                <c:pt idx="8089">
                  <c:v>7.824006049999924</c:v>
                </c:pt>
                <c:pt idx="8090">
                  <c:v>7.824006049999924</c:v>
                </c:pt>
                <c:pt idx="8091">
                  <c:v>7.824006049999924</c:v>
                </c:pt>
                <c:pt idx="8092">
                  <c:v>7.8248443499999167</c:v>
                </c:pt>
                <c:pt idx="8093">
                  <c:v>7.8240055999999276</c:v>
                </c:pt>
                <c:pt idx="8094">
                  <c:v>7.8214924000000003</c:v>
                </c:pt>
                <c:pt idx="8095">
                  <c:v>7.8231679999999955</c:v>
                </c:pt>
                <c:pt idx="8096">
                  <c:v>7.8231679999999955</c:v>
                </c:pt>
                <c:pt idx="8097">
                  <c:v>7.8214919499999755</c:v>
                </c:pt>
                <c:pt idx="8098">
                  <c:v>7.8256823999999945</c:v>
                </c:pt>
                <c:pt idx="8099">
                  <c:v>7.8198155999999646</c:v>
                </c:pt>
                <c:pt idx="8100">
                  <c:v>7.8198165999999745</c:v>
                </c:pt>
                <c:pt idx="8101">
                  <c:v>7.8223304499999431</c:v>
                </c:pt>
                <c:pt idx="8102">
                  <c:v>7.8223297499999855</c:v>
                </c:pt>
                <c:pt idx="8103">
                  <c:v>7.8223311999999945</c:v>
                </c:pt>
                <c:pt idx="8104">
                  <c:v>7.8240051499999286</c:v>
                </c:pt>
                <c:pt idx="8105">
                  <c:v>7.824006549999905</c:v>
                </c:pt>
                <c:pt idx="8106">
                  <c:v>7.8214919499999755</c:v>
                </c:pt>
                <c:pt idx="8107">
                  <c:v>7.8273589499999376</c:v>
                </c:pt>
                <c:pt idx="8108">
                  <c:v>7.8248436499999645</c:v>
                </c:pt>
                <c:pt idx="8109">
                  <c:v>7.8231682499999655</c:v>
                </c:pt>
                <c:pt idx="8110">
                  <c:v>7.820654849999924</c:v>
                </c:pt>
                <c:pt idx="8111">
                  <c:v>7.8248445999999285</c:v>
                </c:pt>
                <c:pt idx="8112">
                  <c:v>7.8273589499999376</c:v>
                </c:pt>
                <c:pt idx="8113">
                  <c:v>7.8198165999999745</c:v>
                </c:pt>
                <c:pt idx="8114">
                  <c:v>7.820654849999924</c:v>
                </c:pt>
                <c:pt idx="8115">
                  <c:v>7.8265192499999285</c:v>
                </c:pt>
                <c:pt idx="8116">
                  <c:v>7.8223301999999855</c:v>
                </c:pt>
                <c:pt idx="8117">
                  <c:v>7.8231682499999655</c:v>
                </c:pt>
                <c:pt idx="8118">
                  <c:v>7.8214929</c:v>
                </c:pt>
                <c:pt idx="8119">
                  <c:v>7.8214924000000003</c:v>
                </c:pt>
                <c:pt idx="8120">
                  <c:v>7.824006549999905</c:v>
                </c:pt>
                <c:pt idx="8121">
                  <c:v>7.8206541499999656</c:v>
                </c:pt>
                <c:pt idx="8122">
                  <c:v>7.8231682499999655</c:v>
                </c:pt>
                <c:pt idx="8123">
                  <c:v>7.8223304499999431</c:v>
                </c:pt>
                <c:pt idx="8124">
                  <c:v>7.8231682499999655</c:v>
                </c:pt>
                <c:pt idx="8125">
                  <c:v>7.8240067999999745</c:v>
                </c:pt>
                <c:pt idx="8126">
                  <c:v>7.8223301999999855</c:v>
                </c:pt>
                <c:pt idx="8127">
                  <c:v>7.8206541499999656</c:v>
                </c:pt>
                <c:pt idx="8128">
                  <c:v>7.8223304499999431</c:v>
                </c:pt>
                <c:pt idx="8129">
                  <c:v>7.8248436499999645</c:v>
                </c:pt>
                <c:pt idx="8130">
                  <c:v>7.8231679999999955</c:v>
                </c:pt>
                <c:pt idx="8131">
                  <c:v>7.8189787999999965</c:v>
                </c:pt>
                <c:pt idx="8132">
                  <c:v>7.8231687499999945</c:v>
                </c:pt>
                <c:pt idx="8133">
                  <c:v>7.824006049999924</c:v>
                </c:pt>
                <c:pt idx="8134">
                  <c:v>7.8231682499999655</c:v>
                </c:pt>
                <c:pt idx="8135">
                  <c:v>7.8248443499999167</c:v>
                </c:pt>
                <c:pt idx="8136">
                  <c:v>7.8214924000000003</c:v>
                </c:pt>
                <c:pt idx="8137">
                  <c:v>7.8256814499999745</c:v>
                </c:pt>
                <c:pt idx="8138">
                  <c:v>7.824006049999924</c:v>
                </c:pt>
                <c:pt idx="8139">
                  <c:v>7.8206541499999656</c:v>
                </c:pt>
                <c:pt idx="8140">
                  <c:v>7.8214919499999755</c:v>
                </c:pt>
                <c:pt idx="8141">
                  <c:v>7.8206550999999855</c:v>
                </c:pt>
                <c:pt idx="8142">
                  <c:v>7.824006049999924</c:v>
                </c:pt>
                <c:pt idx="8143">
                  <c:v>7.8214929</c:v>
                </c:pt>
                <c:pt idx="8144">
                  <c:v>7.8248436499999645</c:v>
                </c:pt>
                <c:pt idx="8145">
                  <c:v>7.8231682499999655</c:v>
                </c:pt>
                <c:pt idx="8146">
                  <c:v>7.8223304499999431</c:v>
                </c:pt>
                <c:pt idx="8147">
                  <c:v>7.8198170499999655</c:v>
                </c:pt>
                <c:pt idx="8148">
                  <c:v>7.8256819499999404</c:v>
                </c:pt>
                <c:pt idx="8149">
                  <c:v>7.824006049999924</c:v>
                </c:pt>
                <c:pt idx="8150">
                  <c:v>7.8231682499999655</c:v>
                </c:pt>
                <c:pt idx="8151">
                  <c:v>7.8231687499999945</c:v>
                </c:pt>
                <c:pt idx="8152">
                  <c:v>7.8248445999999285</c:v>
                </c:pt>
                <c:pt idx="8153">
                  <c:v>7.8273567999999845</c:v>
                </c:pt>
                <c:pt idx="8154">
                  <c:v>7.8290343499999331</c:v>
                </c:pt>
                <c:pt idx="8155">
                  <c:v>7.8307106499999755</c:v>
                </c:pt>
                <c:pt idx="8156">
                  <c:v>7.8323855499999331</c:v>
                </c:pt>
                <c:pt idx="8157">
                  <c:v>7.8290343499999331</c:v>
                </c:pt>
                <c:pt idx="8158">
                  <c:v>7.8323859999999845</c:v>
                </c:pt>
                <c:pt idx="8159">
                  <c:v>7.83406235</c:v>
                </c:pt>
                <c:pt idx="8160">
                  <c:v>7.8374142499999122</c:v>
                </c:pt>
                <c:pt idx="8161">
                  <c:v>7.8558492499999755</c:v>
                </c:pt>
                <c:pt idx="8162">
                  <c:v>7.8801488499999746</c:v>
                </c:pt>
                <c:pt idx="8163">
                  <c:v>7.8994230999999999</c:v>
                </c:pt>
                <c:pt idx="8164">
                  <c:v>7.9178576499999656</c:v>
                </c:pt>
                <c:pt idx="8165">
                  <c:v>7.9362928500000134</c:v>
                </c:pt>
                <c:pt idx="8166">
                  <c:v>7.9530515499999845</c:v>
                </c:pt>
                <c:pt idx="8167">
                  <c:v>7.9664592499999856</c:v>
                </c:pt>
                <c:pt idx="8168">
                  <c:v>7.9815416500000014</c:v>
                </c:pt>
                <c:pt idx="8169">
                  <c:v>7.9957873999999975</c:v>
                </c:pt>
                <c:pt idx="8170">
                  <c:v>8.0100331500000017</c:v>
                </c:pt>
                <c:pt idx="8171">
                  <c:v>8.0226025500000748</c:v>
                </c:pt>
                <c:pt idx="8172">
                  <c:v>8.0376849500000027</c:v>
                </c:pt>
                <c:pt idx="8173">
                  <c:v>8.0494165000000066</c:v>
                </c:pt>
                <c:pt idx="8174">
                  <c:v>8.0628238000000003</c:v>
                </c:pt>
                <c:pt idx="8175">
                  <c:v>8.0753946500000247</c:v>
                </c:pt>
                <c:pt idx="8176">
                  <c:v>8.0846113999999982</c:v>
                </c:pt>
                <c:pt idx="8177">
                  <c:v>8.1022090500000008</c:v>
                </c:pt>
                <c:pt idx="8178">
                  <c:v>8.1164541000000003</c:v>
                </c:pt>
                <c:pt idx="8179">
                  <c:v>8.12986085</c:v>
                </c:pt>
                <c:pt idx="8180">
                  <c:v>8.14410685</c:v>
                </c:pt>
                <c:pt idx="8181">
                  <c:v>8.1617030999999987</c:v>
                </c:pt>
                <c:pt idx="8182">
                  <c:v>8.1818146499999997</c:v>
                </c:pt>
                <c:pt idx="8183">
                  <c:v>8.1985730999999973</c:v>
                </c:pt>
                <c:pt idx="8184">
                  <c:v>8.2161703000000017</c:v>
                </c:pt>
                <c:pt idx="8185">
                  <c:v>8.2329292000000009</c:v>
                </c:pt>
                <c:pt idx="8186">
                  <c:v>8.2454991500000006</c:v>
                </c:pt>
                <c:pt idx="8187">
                  <c:v>8.2630949000000022</c:v>
                </c:pt>
                <c:pt idx="8188">
                  <c:v>8.2765026500000047</c:v>
                </c:pt>
                <c:pt idx="8189">
                  <c:v>8.2924237500000011</c:v>
                </c:pt>
                <c:pt idx="8190">
                  <c:v>8.3024802500001726</c:v>
                </c:pt>
                <c:pt idx="8191">
                  <c:v>8.3158870000000267</c:v>
                </c:pt>
                <c:pt idx="8192">
                  <c:v>8.3284568500000766</c:v>
                </c:pt>
                <c:pt idx="8193">
                  <c:v>8.3452158000000001</c:v>
                </c:pt>
                <c:pt idx="8194">
                  <c:v>8.356946950000129</c:v>
                </c:pt>
                <c:pt idx="8195">
                  <c:v>8.3678412500000068</c:v>
                </c:pt>
                <c:pt idx="8196">
                  <c:v>8.3812470500000025</c:v>
                </c:pt>
                <c:pt idx="8197">
                  <c:v>8.4005208000000025</c:v>
                </c:pt>
                <c:pt idx="8198">
                  <c:v>8.422307</c:v>
                </c:pt>
                <c:pt idx="8199">
                  <c:v>8.4440941499999997</c:v>
                </c:pt>
                <c:pt idx="8200">
                  <c:v>8.4583397000000016</c:v>
                </c:pt>
                <c:pt idx="8201">
                  <c:v>8.4725857000000246</c:v>
                </c:pt>
                <c:pt idx="8202">
                  <c:v>8.4901824000000001</c:v>
                </c:pt>
                <c:pt idx="8203">
                  <c:v>8.5002379500000025</c:v>
                </c:pt>
                <c:pt idx="8204">
                  <c:v>8.5169968500000248</c:v>
                </c:pt>
                <c:pt idx="8205">
                  <c:v>8.5287279999999992</c:v>
                </c:pt>
                <c:pt idx="8206">
                  <c:v>8.5412974499999983</c:v>
                </c:pt>
                <c:pt idx="8207">
                  <c:v>8.5530290500000028</c:v>
                </c:pt>
                <c:pt idx="8208">
                  <c:v>8.5664367500001291</c:v>
                </c:pt>
                <c:pt idx="8209">
                  <c:v>8.5756535500000268</c:v>
                </c:pt>
                <c:pt idx="8210">
                  <c:v>8.5831942500000267</c:v>
                </c:pt>
                <c:pt idx="8211">
                  <c:v>8.5882229999999993</c:v>
                </c:pt>
                <c:pt idx="8212">
                  <c:v>8.5873852000000017</c:v>
                </c:pt>
                <c:pt idx="8213">
                  <c:v>8.5831956500000004</c:v>
                </c:pt>
                <c:pt idx="8214">
                  <c:v>8.5773296000000006</c:v>
                </c:pt>
                <c:pt idx="8215">
                  <c:v>8.5781678999999986</c:v>
                </c:pt>
                <c:pt idx="8216">
                  <c:v>8.5714641</c:v>
                </c:pt>
                <c:pt idx="8217">
                  <c:v>8.5723013999999988</c:v>
                </c:pt>
                <c:pt idx="8218">
                  <c:v>8.5731392000000248</c:v>
                </c:pt>
                <c:pt idx="8219">
                  <c:v>8.5739774499999992</c:v>
                </c:pt>
                <c:pt idx="8220">
                  <c:v>8.5706262500000268</c:v>
                </c:pt>
                <c:pt idx="8221">
                  <c:v>8.5723023500000028</c:v>
                </c:pt>
                <c:pt idx="8222">
                  <c:v>8.5714641</c:v>
                </c:pt>
                <c:pt idx="8223">
                  <c:v>8.5731392000000248</c:v>
                </c:pt>
                <c:pt idx="8224">
                  <c:v>8.5714631000000008</c:v>
                </c:pt>
                <c:pt idx="8225">
                  <c:v>8.5689506499999997</c:v>
                </c:pt>
                <c:pt idx="8226">
                  <c:v>8.5697884500000008</c:v>
                </c:pt>
                <c:pt idx="8227">
                  <c:v>8.5723023500000028</c:v>
                </c:pt>
                <c:pt idx="8228">
                  <c:v>8.5681128500000003</c:v>
                </c:pt>
                <c:pt idx="8229">
                  <c:v>8.5714641</c:v>
                </c:pt>
                <c:pt idx="8230">
                  <c:v>8.5672736499999989</c:v>
                </c:pt>
                <c:pt idx="8231">
                  <c:v>8.5697880000000026</c:v>
                </c:pt>
                <c:pt idx="8232">
                  <c:v>8.5706262500000268</c:v>
                </c:pt>
                <c:pt idx="8233">
                  <c:v>8.5697884500000008</c:v>
                </c:pt>
                <c:pt idx="8234">
                  <c:v>8.5697884500000008</c:v>
                </c:pt>
                <c:pt idx="8235">
                  <c:v>8.5689501499999992</c:v>
                </c:pt>
                <c:pt idx="8236">
                  <c:v>8.5739784499999985</c:v>
                </c:pt>
                <c:pt idx="8237">
                  <c:v>8.5723019000000011</c:v>
                </c:pt>
                <c:pt idx="8238">
                  <c:v>8.5748148000000004</c:v>
                </c:pt>
                <c:pt idx="8239">
                  <c:v>8.5748152500000003</c:v>
                </c:pt>
                <c:pt idx="8240">
                  <c:v>8.5756526000000068</c:v>
                </c:pt>
                <c:pt idx="8241">
                  <c:v>8.5798435000000008</c:v>
                </c:pt>
                <c:pt idx="8242">
                  <c:v>8.5748157499999991</c:v>
                </c:pt>
                <c:pt idx="8243">
                  <c:v>8.5806818000000007</c:v>
                </c:pt>
                <c:pt idx="8244">
                  <c:v>8.5798430000000003</c:v>
                </c:pt>
                <c:pt idx="8245">
                  <c:v>8.5815196</c:v>
                </c:pt>
                <c:pt idx="8246">
                  <c:v>8.5815191000000013</c:v>
                </c:pt>
                <c:pt idx="8247">
                  <c:v>8.580681300000002</c:v>
                </c:pt>
                <c:pt idx="8248">
                  <c:v>8.5831942500000267</c:v>
                </c:pt>
                <c:pt idx="8249">
                  <c:v>8.5848708000000009</c:v>
                </c:pt>
                <c:pt idx="8250">
                  <c:v>8.5823564500000025</c:v>
                </c:pt>
                <c:pt idx="8251">
                  <c:v>8.5831947500000005</c:v>
                </c:pt>
                <c:pt idx="8252">
                  <c:v>8.5831956500000004</c:v>
                </c:pt>
                <c:pt idx="8253">
                  <c:v>8.5848712999999996</c:v>
                </c:pt>
                <c:pt idx="8254">
                  <c:v>8.5831956500000004</c:v>
                </c:pt>
                <c:pt idx="8255">
                  <c:v>8.5857086000000002</c:v>
                </c:pt>
                <c:pt idx="8256">
                  <c:v>8.5840330000000016</c:v>
                </c:pt>
                <c:pt idx="8257">
                  <c:v>8.5848708000000009</c:v>
                </c:pt>
                <c:pt idx="8258">
                  <c:v>8.5831956500000004</c:v>
                </c:pt>
                <c:pt idx="8259">
                  <c:v>8.5840339500000002</c:v>
                </c:pt>
                <c:pt idx="8260">
                  <c:v>8.5823574000000011</c:v>
                </c:pt>
                <c:pt idx="8261">
                  <c:v>8.580681300000002</c:v>
                </c:pt>
                <c:pt idx="8262">
                  <c:v>8.58152005</c:v>
                </c:pt>
                <c:pt idx="8263">
                  <c:v>8.580681300000002</c:v>
                </c:pt>
                <c:pt idx="8264">
                  <c:v>8.5848722500000001</c:v>
                </c:pt>
                <c:pt idx="8265">
                  <c:v>8.5831956500000004</c:v>
                </c:pt>
                <c:pt idx="8266">
                  <c:v>8.5873852000000017</c:v>
                </c:pt>
                <c:pt idx="8267">
                  <c:v>8.580681300000002</c:v>
                </c:pt>
                <c:pt idx="8268">
                  <c:v>8.5781674000000017</c:v>
                </c:pt>
                <c:pt idx="8269">
                  <c:v>8.5806813000000002</c:v>
                </c:pt>
                <c:pt idx="8270">
                  <c:v>8.5823578500000028</c:v>
                </c:pt>
                <c:pt idx="8271">
                  <c:v>8.5848712999999996</c:v>
                </c:pt>
                <c:pt idx="8272">
                  <c:v>8.5823574000000011</c:v>
                </c:pt>
                <c:pt idx="8273">
                  <c:v>8.5823564500000025</c:v>
                </c:pt>
                <c:pt idx="8274">
                  <c:v>8.5798435000000008</c:v>
                </c:pt>
                <c:pt idx="8275">
                  <c:v>8.5840344500000008</c:v>
                </c:pt>
                <c:pt idx="8276">
                  <c:v>8.5823564500000025</c:v>
                </c:pt>
                <c:pt idx="8277">
                  <c:v>8.58152005</c:v>
                </c:pt>
                <c:pt idx="8278">
                  <c:v>8.5815191000000013</c:v>
                </c:pt>
                <c:pt idx="8279">
                  <c:v>8.58152005</c:v>
                </c:pt>
                <c:pt idx="8280">
                  <c:v>8.5823564500000025</c:v>
                </c:pt>
                <c:pt idx="8281">
                  <c:v>8.5790057000000015</c:v>
                </c:pt>
                <c:pt idx="8282">
                  <c:v>8.5831956500000004</c:v>
                </c:pt>
                <c:pt idx="8283">
                  <c:v>8.5831956500000004</c:v>
                </c:pt>
                <c:pt idx="8284">
                  <c:v>8.5848708000000009</c:v>
                </c:pt>
                <c:pt idx="8285">
                  <c:v>8.5840344500000008</c:v>
                </c:pt>
                <c:pt idx="8286">
                  <c:v>8.5823574000000011</c:v>
                </c:pt>
                <c:pt idx="8287">
                  <c:v>8.5865469000000267</c:v>
                </c:pt>
                <c:pt idx="8288">
                  <c:v>8.5823578500000028</c:v>
                </c:pt>
                <c:pt idx="8289">
                  <c:v>8.580681300000002</c:v>
                </c:pt>
                <c:pt idx="8290">
                  <c:v>8.5840325500000247</c:v>
                </c:pt>
                <c:pt idx="8291">
                  <c:v>8.5840325500000247</c:v>
                </c:pt>
                <c:pt idx="8292">
                  <c:v>8.5865474000000006</c:v>
                </c:pt>
                <c:pt idx="8293">
                  <c:v>8.5857091000000008</c:v>
                </c:pt>
                <c:pt idx="8294">
                  <c:v>8.5831947500000005</c:v>
                </c:pt>
                <c:pt idx="8295">
                  <c:v>8.5815191000000013</c:v>
                </c:pt>
                <c:pt idx="8296">
                  <c:v>8.5848712999999996</c:v>
                </c:pt>
                <c:pt idx="8297">
                  <c:v>8.5857096000000048</c:v>
                </c:pt>
                <c:pt idx="8298">
                  <c:v>8.5865464000000067</c:v>
                </c:pt>
                <c:pt idx="8299">
                  <c:v>8.5848708000000009</c:v>
                </c:pt>
                <c:pt idx="8300">
                  <c:v>8.5857096000000048</c:v>
                </c:pt>
                <c:pt idx="8301">
                  <c:v>8.5873852000000017</c:v>
                </c:pt>
                <c:pt idx="8302">
                  <c:v>8.5890613000000009</c:v>
                </c:pt>
                <c:pt idx="8303">
                  <c:v>8.5873847000000012</c:v>
                </c:pt>
                <c:pt idx="8304">
                  <c:v>8.5857086000000002</c:v>
                </c:pt>
                <c:pt idx="8305">
                  <c:v>8.5882229999999993</c:v>
                </c:pt>
                <c:pt idx="8306">
                  <c:v>8.5882229999999993</c:v>
                </c:pt>
                <c:pt idx="8307">
                  <c:v>8.5865474000000006</c:v>
                </c:pt>
                <c:pt idx="8308">
                  <c:v>8.5857086000000002</c:v>
                </c:pt>
                <c:pt idx="8309">
                  <c:v>8.5848712999999996</c:v>
                </c:pt>
                <c:pt idx="8310">
                  <c:v>8.5882229999999993</c:v>
                </c:pt>
                <c:pt idx="8311">
                  <c:v>8.5873847000000012</c:v>
                </c:pt>
                <c:pt idx="8312">
                  <c:v>8.5873852000000017</c:v>
                </c:pt>
                <c:pt idx="8313">
                  <c:v>8.5865474000000006</c:v>
                </c:pt>
                <c:pt idx="8314">
                  <c:v>8.5848712999999996</c:v>
                </c:pt>
                <c:pt idx="8315">
                  <c:v>8.5840339500000002</c:v>
                </c:pt>
                <c:pt idx="8316">
                  <c:v>8.5840325500000247</c:v>
                </c:pt>
                <c:pt idx="8317">
                  <c:v>8.5882229999999993</c:v>
                </c:pt>
                <c:pt idx="8318">
                  <c:v>8.5882229999999993</c:v>
                </c:pt>
                <c:pt idx="8319">
                  <c:v>8.5890608000000004</c:v>
                </c:pt>
                <c:pt idx="8320">
                  <c:v>8.5882229999999993</c:v>
                </c:pt>
                <c:pt idx="8321">
                  <c:v>8.5840339500000002</c:v>
                </c:pt>
                <c:pt idx="8322">
                  <c:v>8.5857091000000008</c:v>
                </c:pt>
                <c:pt idx="8323">
                  <c:v>8.5882229999999993</c:v>
                </c:pt>
                <c:pt idx="8324">
                  <c:v>8.5865469000000267</c:v>
                </c:pt>
                <c:pt idx="8325">
                  <c:v>8.5873852000000017</c:v>
                </c:pt>
                <c:pt idx="8326">
                  <c:v>8.5882229999999993</c:v>
                </c:pt>
                <c:pt idx="8327">
                  <c:v>8.5890612500000003</c:v>
                </c:pt>
                <c:pt idx="8328">
                  <c:v>8.5857096000000048</c:v>
                </c:pt>
                <c:pt idx="8329">
                  <c:v>8.5890612500000003</c:v>
                </c:pt>
                <c:pt idx="8330">
                  <c:v>8.5865464000000067</c:v>
                </c:pt>
                <c:pt idx="8331">
                  <c:v>8.5907369000000067</c:v>
                </c:pt>
                <c:pt idx="8332">
                  <c:v>8.5873852000000017</c:v>
                </c:pt>
                <c:pt idx="8333">
                  <c:v>8.5865474000000006</c:v>
                </c:pt>
                <c:pt idx="8334">
                  <c:v>8.5890612500000003</c:v>
                </c:pt>
                <c:pt idx="8335">
                  <c:v>8.5890613000000009</c:v>
                </c:pt>
                <c:pt idx="8336">
                  <c:v>8.5865464000000067</c:v>
                </c:pt>
                <c:pt idx="8337">
                  <c:v>8.5882234499999939</c:v>
                </c:pt>
                <c:pt idx="8338">
                  <c:v>8.5882229999999993</c:v>
                </c:pt>
                <c:pt idx="8339">
                  <c:v>8.5890608000000004</c:v>
                </c:pt>
                <c:pt idx="8340">
                  <c:v>8.5898991000000002</c:v>
                </c:pt>
                <c:pt idx="8341">
                  <c:v>8.5890612500000003</c:v>
                </c:pt>
                <c:pt idx="8342">
                  <c:v>8.5907373500000048</c:v>
                </c:pt>
                <c:pt idx="8343">
                  <c:v>8.5915751499999988</c:v>
                </c:pt>
                <c:pt idx="8344">
                  <c:v>8.5898990500000068</c:v>
                </c:pt>
                <c:pt idx="8345">
                  <c:v>8.5915756000000005</c:v>
                </c:pt>
                <c:pt idx="8346">
                  <c:v>8.5848708000000009</c:v>
                </c:pt>
                <c:pt idx="8347">
                  <c:v>8.5890608000000004</c:v>
                </c:pt>
                <c:pt idx="8348">
                  <c:v>8.5907373500000048</c:v>
                </c:pt>
                <c:pt idx="8349">
                  <c:v>8.5924139000000004</c:v>
                </c:pt>
                <c:pt idx="8350">
                  <c:v>8.5907373500000048</c:v>
                </c:pt>
                <c:pt idx="8351">
                  <c:v>8.5907373500000048</c:v>
                </c:pt>
                <c:pt idx="8352">
                  <c:v>8.5898991000000002</c:v>
                </c:pt>
                <c:pt idx="8353">
                  <c:v>8.5898990500000068</c:v>
                </c:pt>
                <c:pt idx="8354">
                  <c:v>8.5882229999999993</c:v>
                </c:pt>
                <c:pt idx="8355">
                  <c:v>8.5898991000000002</c:v>
                </c:pt>
                <c:pt idx="8356">
                  <c:v>8.5915756499999993</c:v>
                </c:pt>
                <c:pt idx="8357">
                  <c:v>8.5890608000000004</c:v>
                </c:pt>
                <c:pt idx="8358">
                  <c:v>8.5907373500000048</c:v>
                </c:pt>
                <c:pt idx="8359">
                  <c:v>8.5865469000000267</c:v>
                </c:pt>
                <c:pt idx="8360">
                  <c:v>8.5898991000000002</c:v>
                </c:pt>
                <c:pt idx="8361">
                  <c:v>8.5890613000000009</c:v>
                </c:pt>
                <c:pt idx="8362">
                  <c:v>8.5915756499999993</c:v>
                </c:pt>
                <c:pt idx="8363">
                  <c:v>8.5907373500000048</c:v>
                </c:pt>
                <c:pt idx="8364">
                  <c:v>8.5924124500000048</c:v>
                </c:pt>
                <c:pt idx="8365">
                  <c:v>8.5899000000000001</c:v>
                </c:pt>
                <c:pt idx="8366">
                  <c:v>8.5898990500000068</c:v>
                </c:pt>
                <c:pt idx="8367">
                  <c:v>8.5898990500000068</c:v>
                </c:pt>
                <c:pt idx="8368">
                  <c:v>8.5898990500000068</c:v>
                </c:pt>
                <c:pt idx="8369">
                  <c:v>8.5907369000000067</c:v>
                </c:pt>
                <c:pt idx="8370">
                  <c:v>8.5907364000000008</c:v>
                </c:pt>
                <c:pt idx="8371">
                  <c:v>8.5907373500000048</c:v>
                </c:pt>
                <c:pt idx="8372">
                  <c:v>8.5890608000000004</c:v>
                </c:pt>
                <c:pt idx="8373">
                  <c:v>8.5890608000000004</c:v>
                </c:pt>
                <c:pt idx="8374">
                  <c:v>8.5924139000000004</c:v>
                </c:pt>
                <c:pt idx="8375">
                  <c:v>8.5907373500000048</c:v>
                </c:pt>
                <c:pt idx="8376">
                  <c:v>8.5907373500000048</c:v>
                </c:pt>
                <c:pt idx="8377">
                  <c:v>8.5924139000000004</c:v>
                </c:pt>
                <c:pt idx="8378">
                  <c:v>8.5932516999999997</c:v>
                </c:pt>
                <c:pt idx="8379">
                  <c:v>8.5915756499999993</c:v>
                </c:pt>
                <c:pt idx="8380">
                  <c:v>8.5915756499999993</c:v>
                </c:pt>
                <c:pt idx="8381">
                  <c:v>8.5940890000000003</c:v>
                </c:pt>
                <c:pt idx="8382">
                  <c:v>8.5932516999999997</c:v>
                </c:pt>
                <c:pt idx="8383">
                  <c:v>8.5932516999999997</c:v>
                </c:pt>
                <c:pt idx="8384">
                  <c:v>8.5907369000000067</c:v>
                </c:pt>
                <c:pt idx="8385">
                  <c:v>8.5940885500000004</c:v>
                </c:pt>
                <c:pt idx="8386">
                  <c:v>8.5924134500000005</c:v>
                </c:pt>
                <c:pt idx="8387">
                  <c:v>8.5898995500000268</c:v>
                </c:pt>
                <c:pt idx="8388">
                  <c:v>8.5949277999999989</c:v>
                </c:pt>
                <c:pt idx="8389">
                  <c:v>8.5940890000000003</c:v>
                </c:pt>
                <c:pt idx="8390">
                  <c:v>8.5882229999999993</c:v>
                </c:pt>
                <c:pt idx="8391">
                  <c:v>8.5915756000000005</c:v>
                </c:pt>
                <c:pt idx="8392">
                  <c:v>8.5915756499999993</c:v>
                </c:pt>
                <c:pt idx="8393">
                  <c:v>8.5915756499999993</c:v>
                </c:pt>
                <c:pt idx="8394">
                  <c:v>8.5915742000000002</c:v>
                </c:pt>
                <c:pt idx="8395">
                  <c:v>8.591576100000001</c:v>
                </c:pt>
                <c:pt idx="8396">
                  <c:v>8.5915756499999993</c:v>
                </c:pt>
                <c:pt idx="8397">
                  <c:v>8.5915756000000005</c:v>
                </c:pt>
                <c:pt idx="8398">
                  <c:v>8.5949267999999996</c:v>
                </c:pt>
                <c:pt idx="8399">
                  <c:v>8.5924139000000004</c:v>
                </c:pt>
                <c:pt idx="8400">
                  <c:v>8.5915751499999988</c:v>
                </c:pt>
                <c:pt idx="8401">
                  <c:v>8.5915756499999993</c:v>
                </c:pt>
                <c:pt idx="8402">
                  <c:v>8.5907378000000048</c:v>
                </c:pt>
                <c:pt idx="8403">
                  <c:v>8.5940890000000003</c:v>
                </c:pt>
                <c:pt idx="8404">
                  <c:v>8.5915756499999993</c:v>
                </c:pt>
                <c:pt idx="8405">
                  <c:v>8.5940890000000003</c:v>
                </c:pt>
                <c:pt idx="8406">
                  <c:v>8.5890622000000008</c:v>
                </c:pt>
                <c:pt idx="8407">
                  <c:v>8.5932522000000002</c:v>
                </c:pt>
                <c:pt idx="8408">
                  <c:v>8.5924139000000004</c:v>
                </c:pt>
                <c:pt idx="8409">
                  <c:v>8.5924134500000005</c:v>
                </c:pt>
                <c:pt idx="8410">
                  <c:v>8.5924139000000004</c:v>
                </c:pt>
                <c:pt idx="8411">
                  <c:v>8.5966029000000006</c:v>
                </c:pt>
                <c:pt idx="8412">
                  <c:v>8.5940890000000003</c:v>
                </c:pt>
                <c:pt idx="8413">
                  <c:v>8.5915751499999988</c:v>
                </c:pt>
                <c:pt idx="8414">
                  <c:v>8.5940890000000003</c:v>
                </c:pt>
                <c:pt idx="8415">
                  <c:v>8.5966029000000006</c:v>
                </c:pt>
                <c:pt idx="8416">
                  <c:v>8.5932522000000002</c:v>
                </c:pt>
                <c:pt idx="8417">
                  <c:v>8.5932516999999997</c:v>
                </c:pt>
                <c:pt idx="8418">
                  <c:v>8.5924139000000004</c:v>
                </c:pt>
                <c:pt idx="8419">
                  <c:v>8.5915756499999993</c:v>
                </c:pt>
                <c:pt idx="8420">
                  <c:v>8.5949273000000002</c:v>
                </c:pt>
                <c:pt idx="8421">
                  <c:v>8.5924134500000005</c:v>
                </c:pt>
                <c:pt idx="8422">
                  <c:v>8.5957646000000025</c:v>
                </c:pt>
                <c:pt idx="8423">
                  <c:v>8.5949267999999996</c:v>
                </c:pt>
                <c:pt idx="8424">
                  <c:v>8.5974407000000035</c:v>
                </c:pt>
                <c:pt idx="8425">
                  <c:v>8.5974407000000035</c:v>
                </c:pt>
                <c:pt idx="8426">
                  <c:v>8.5932516999999997</c:v>
                </c:pt>
                <c:pt idx="8427">
                  <c:v>8.5949267999999996</c:v>
                </c:pt>
                <c:pt idx="8428">
                  <c:v>8.5949273000000002</c:v>
                </c:pt>
                <c:pt idx="8429">
                  <c:v>8.5940885500000004</c:v>
                </c:pt>
                <c:pt idx="8430">
                  <c:v>8.5957651000000013</c:v>
                </c:pt>
                <c:pt idx="8431">
                  <c:v>8.5932507499999993</c:v>
                </c:pt>
                <c:pt idx="8432">
                  <c:v>8.5957646000000025</c:v>
                </c:pt>
                <c:pt idx="8433">
                  <c:v>8.5940890000000003</c:v>
                </c:pt>
                <c:pt idx="8434">
                  <c:v>8.5924134500000005</c:v>
                </c:pt>
                <c:pt idx="8435">
                  <c:v>8.5974402000000048</c:v>
                </c:pt>
                <c:pt idx="8436">
                  <c:v>8.5949277999999989</c:v>
                </c:pt>
                <c:pt idx="8437">
                  <c:v>8.5974407000000035</c:v>
                </c:pt>
                <c:pt idx="8438">
                  <c:v>8.5932516999999997</c:v>
                </c:pt>
                <c:pt idx="8439">
                  <c:v>8.5949267999999996</c:v>
                </c:pt>
                <c:pt idx="8440">
                  <c:v>8.5957651000000013</c:v>
                </c:pt>
                <c:pt idx="8441">
                  <c:v>8.5940890000000003</c:v>
                </c:pt>
                <c:pt idx="8442">
                  <c:v>8.5932516999999997</c:v>
                </c:pt>
                <c:pt idx="8443">
                  <c:v>8.5940900000000013</c:v>
                </c:pt>
                <c:pt idx="8444">
                  <c:v>8.5940900000000013</c:v>
                </c:pt>
                <c:pt idx="8445">
                  <c:v>8.5974407000000035</c:v>
                </c:pt>
                <c:pt idx="8446">
                  <c:v>8.5940900000000013</c:v>
                </c:pt>
                <c:pt idx="8447">
                  <c:v>8.5957651000000013</c:v>
                </c:pt>
                <c:pt idx="8448">
                  <c:v>8.5924139000000004</c:v>
                </c:pt>
                <c:pt idx="8449">
                  <c:v>8.5966029000000006</c:v>
                </c:pt>
                <c:pt idx="8450">
                  <c:v>8.5949273000000002</c:v>
                </c:pt>
                <c:pt idx="8451">
                  <c:v>8.5957651000000013</c:v>
                </c:pt>
                <c:pt idx="8452">
                  <c:v>8.5966029000000006</c:v>
                </c:pt>
                <c:pt idx="8453">
                  <c:v>8.5966029000000006</c:v>
                </c:pt>
                <c:pt idx="8454">
                  <c:v>8.5940880500000016</c:v>
                </c:pt>
                <c:pt idx="8455">
                  <c:v>8.5940890000000003</c:v>
                </c:pt>
                <c:pt idx="8456">
                  <c:v>8.5966029000000006</c:v>
                </c:pt>
                <c:pt idx="8457">
                  <c:v>8.5957651000000013</c:v>
                </c:pt>
                <c:pt idx="8458">
                  <c:v>8.5940885500000004</c:v>
                </c:pt>
                <c:pt idx="8459">
                  <c:v>8.5974407000000035</c:v>
                </c:pt>
                <c:pt idx="8460">
                  <c:v>8.5957651000000013</c:v>
                </c:pt>
                <c:pt idx="8461">
                  <c:v>8.5966029000000006</c:v>
                </c:pt>
                <c:pt idx="8462">
                  <c:v>8.5974407000000035</c:v>
                </c:pt>
                <c:pt idx="8463">
                  <c:v>8.5940900000000013</c:v>
                </c:pt>
                <c:pt idx="8464">
                  <c:v>8.5974407000000035</c:v>
                </c:pt>
                <c:pt idx="8465">
                  <c:v>8.5966029000000006</c:v>
                </c:pt>
                <c:pt idx="8466">
                  <c:v>8.5949263499999997</c:v>
                </c:pt>
                <c:pt idx="8467">
                  <c:v>8.5966029000000006</c:v>
                </c:pt>
                <c:pt idx="8468">
                  <c:v>8.5966029000000006</c:v>
                </c:pt>
                <c:pt idx="8469">
                  <c:v>8.5966029000000006</c:v>
                </c:pt>
                <c:pt idx="8470">
                  <c:v>8.5957651000000013</c:v>
                </c:pt>
                <c:pt idx="8471">
                  <c:v>8.5957651000000013</c:v>
                </c:pt>
                <c:pt idx="8472">
                  <c:v>8.6016311499999993</c:v>
                </c:pt>
                <c:pt idx="8473">
                  <c:v>8.5974407000000035</c:v>
                </c:pt>
                <c:pt idx="8474">
                  <c:v>8.5974407000000035</c:v>
                </c:pt>
                <c:pt idx="8475">
                  <c:v>8.5991163000000004</c:v>
                </c:pt>
                <c:pt idx="8476">
                  <c:v>8.5999555500000007</c:v>
                </c:pt>
                <c:pt idx="8477">
                  <c:v>8.6007928500000048</c:v>
                </c:pt>
                <c:pt idx="8478">
                  <c:v>8.5940890000000003</c:v>
                </c:pt>
                <c:pt idx="8479">
                  <c:v>8.5966024000000001</c:v>
                </c:pt>
                <c:pt idx="8480">
                  <c:v>8.5999541000000015</c:v>
                </c:pt>
                <c:pt idx="8481">
                  <c:v>8.5982784999999939</c:v>
                </c:pt>
                <c:pt idx="8482">
                  <c:v>8.5949273000000002</c:v>
                </c:pt>
                <c:pt idx="8483">
                  <c:v>8.5982784999999939</c:v>
                </c:pt>
                <c:pt idx="8484">
                  <c:v>8.5966029000000006</c:v>
                </c:pt>
                <c:pt idx="8485">
                  <c:v>8.5974407000000035</c:v>
                </c:pt>
                <c:pt idx="8486">
                  <c:v>8.5982784999999939</c:v>
                </c:pt>
                <c:pt idx="8487">
                  <c:v>8.5957646000000025</c:v>
                </c:pt>
                <c:pt idx="8488">
                  <c:v>8.5991163000000022</c:v>
                </c:pt>
                <c:pt idx="8489">
                  <c:v>8.5949273000000002</c:v>
                </c:pt>
                <c:pt idx="8490">
                  <c:v>8.601631600000001</c:v>
                </c:pt>
                <c:pt idx="8491">
                  <c:v>8.6007928500000048</c:v>
                </c:pt>
                <c:pt idx="8492">
                  <c:v>8.5966029000000006</c:v>
                </c:pt>
                <c:pt idx="8493">
                  <c:v>8.6033058000000011</c:v>
                </c:pt>
                <c:pt idx="8494">
                  <c:v>8.5991163000000004</c:v>
                </c:pt>
                <c:pt idx="8495">
                  <c:v>8.60079335</c:v>
                </c:pt>
                <c:pt idx="8496">
                  <c:v>8.5999550500000002</c:v>
                </c:pt>
                <c:pt idx="8497">
                  <c:v>8.5974407000000035</c:v>
                </c:pt>
                <c:pt idx="8498">
                  <c:v>8.6049818999999985</c:v>
                </c:pt>
                <c:pt idx="8499">
                  <c:v>8.5982784999999939</c:v>
                </c:pt>
                <c:pt idx="8500">
                  <c:v>8.6007928500000048</c:v>
                </c:pt>
                <c:pt idx="8501">
                  <c:v>8.6007928500000048</c:v>
                </c:pt>
                <c:pt idx="8502">
                  <c:v>8.6024689500000004</c:v>
                </c:pt>
                <c:pt idx="8503">
                  <c:v>8.5974407000000035</c:v>
                </c:pt>
                <c:pt idx="8504">
                  <c:v>8.5991172500000008</c:v>
                </c:pt>
                <c:pt idx="8505">
                  <c:v>8.5999541000000015</c:v>
                </c:pt>
                <c:pt idx="8506">
                  <c:v>8.5999541000000015</c:v>
                </c:pt>
                <c:pt idx="8507">
                  <c:v>8.5974407000000035</c:v>
                </c:pt>
                <c:pt idx="8508">
                  <c:v>8.5982784999999939</c:v>
                </c:pt>
                <c:pt idx="8509">
                  <c:v>8.6024689500000004</c:v>
                </c:pt>
                <c:pt idx="8510">
                  <c:v>8.6049833000000024</c:v>
                </c:pt>
                <c:pt idx="8511">
                  <c:v>8.6016292500000002</c:v>
                </c:pt>
                <c:pt idx="8512">
                  <c:v>8.6024689500000004</c:v>
                </c:pt>
                <c:pt idx="8513">
                  <c:v>8.6024689500000004</c:v>
                </c:pt>
                <c:pt idx="8514">
                  <c:v>8.60079335</c:v>
                </c:pt>
                <c:pt idx="8515">
                  <c:v>8.5999555500000007</c:v>
                </c:pt>
                <c:pt idx="8516">
                  <c:v>8.5999541000000015</c:v>
                </c:pt>
                <c:pt idx="8517">
                  <c:v>8.5974407000000035</c:v>
                </c:pt>
                <c:pt idx="8518">
                  <c:v>8.6024685000000005</c:v>
                </c:pt>
                <c:pt idx="8519">
                  <c:v>8.6024689500000004</c:v>
                </c:pt>
                <c:pt idx="8520">
                  <c:v>8.6016311499999993</c:v>
                </c:pt>
                <c:pt idx="8521">
                  <c:v>8.60079335</c:v>
                </c:pt>
                <c:pt idx="8522">
                  <c:v>8.5999550500000002</c:v>
                </c:pt>
                <c:pt idx="8523">
                  <c:v>8.6033058000000011</c:v>
                </c:pt>
                <c:pt idx="8524">
                  <c:v>8.6033068000000004</c:v>
                </c:pt>
                <c:pt idx="8525">
                  <c:v>8.604144100000001</c:v>
                </c:pt>
                <c:pt idx="8526">
                  <c:v>8.6033071999999997</c:v>
                </c:pt>
                <c:pt idx="8527">
                  <c:v>8.6024689500000004</c:v>
                </c:pt>
                <c:pt idx="8528">
                  <c:v>8.6016306500000006</c:v>
                </c:pt>
                <c:pt idx="8529">
                  <c:v>8.6016292500000002</c:v>
                </c:pt>
                <c:pt idx="8530">
                  <c:v>8.6041435999999987</c:v>
                </c:pt>
                <c:pt idx="8531">
                  <c:v>8.6033068000000004</c:v>
                </c:pt>
                <c:pt idx="8532">
                  <c:v>8.5999541000000015</c:v>
                </c:pt>
                <c:pt idx="8533">
                  <c:v>8.6033071999999997</c:v>
                </c:pt>
                <c:pt idx="8534">
                  <c:v>8.5991163000000022</c:v>
                </c:pt>
                <c:pt idx="8535">
                  <c:v>8.601631600000001</c:v>
                </c:pt>
                <c:pt idx="8536">
                  <c:v>8.5999541000000015</c:v>
                </c:pt>
                <c:pt idx="8537">
                  <c:v>8.5982784999999939</c:v>
                </c:pt>
                <c:pt idx="8538">
                  <c:v>8.601631600000001</c:v>
                </c:pt>
                <c:pt idx="8539">
                  <c:v>8.5999541000000015</c:v>
                </c:pt>
                <c:pt idx="8540">
                  <c:v>8.6007919499999996</c:v>
                </c:pt>
                <c:pt idx="8541">
                  <c:v>8.6024694000000004</c:v>
                </c:pt>
                <c:pt idx="8542">
                  <c:v>8.6016311499999993</c:v>
                </c:pt>
                <c:pt idx="8543">
                  <c:v>8.6058202000000001</c:v>
                </c:pt>
                <c:pt idx="8544">
                  <c:v>8.6007919499999996</c:v>
                </c:pt>
                <c:pt idx="8545">
                  <c:v>8.6024694000000004</c:v>
                </c:pt>
                <c:pt idx="8546">
                  <c:v>8.6049823500000002</c:v>
                </c:pt>
                <c:pt idx="8547">
                  <c:v>8.6024689500000004</c:v>
                </c:pt>
                <c:pt idx="8548">
                  <c:v>8.6041450499999996</c:v>
                </c:pt>
                <c:pt idx="8549">
                  <c:v>8.6016292500000002</c:v>
                </c:pt>
                <c:pt idx="8550">
                  <c:v>8.6066580000000013</c:v>
                </c:pt>
                <c:pt idx="8551">
                  <c:v>8.6033068000000004</c:v>
                </c:pt>
                <c:pt idx="8552">
                  <c:v>8.6074967500000028</c:v>
                </c:pt>
                <c:pt idx="8553">
                  <c:v>8.6041450499999996</c:v>
                </c:pt>
                <c:pt idx="8554">
                  <c:v>8.6033072500000003</c:v>
                </c:pt>
                <c:pt idx="8555">
                  <c:v>8.6049823500000002</c:v>
                </c:pt>
                <c:pt idx="8556">
                  <c:v>8.6024694000000004</c:v>
                </c:pt>
                <c:pt idx="8557">
                  <c:v>8.6041450499999996</c:v>
                </c:pt>
                <c:pt idx="8558">
                  <c:v>8.6024694500000027</c:v>
                </c:pt>
                <c:pt idx="8559">
                  <c:v>8.6041450499999996</c:v>
                </c:pt>
                <c:pt idx="8560">
                  <c:v>8.6041455000000013</c:v>
                </c:pt>
                <c:pt idx="8561">
                  <c:v>8.6049823500000002</c:v>
                </c:pt>
                <c:pt idx="8562">
                  <c:v>8.6058202000000001</c:v>
                </c:pt>
                <c:pt idx="8563">
                  <c:v>8.6049833000000024</c:v>
                </c:pt>
                <c:pt idx="8564">
                  <c:v>8.6058201499999996</c:v>
                </c:pt>
                <c:pt idx="8565">
                  <c:v>8.6033068000000004</c:v>
                </c:pt>
                <c:pt idx="8566">
                  <c:v>8.6033071999999997</c:v>
                </c:pt>
                <c:pt idx="8567">
                  <c:v>8.6058211499999988</c:v>
                </c:pt>
                <c:pt idx="8568">
                  <c:v>8.6007938000000017</c:v>
                </c:pt>
                <c:pt idx="8569">
                  <c:v>8.6041450499999996</c:v>
                </c:pt>
                <c:pt idx="8570">
                  <c:v>8.6033058000000011</c:v>
                </c:pt>
                <c:pt idx="8571">
                  <c:v>8.6033068000000004</c:v>
                </c:pt>
                <c:pt idx="8572">
                  <c:v>8.6041450499999996</c:v>
                </c:pt>
                <c:pt idx="8573">
                  <c:v>8.6058201499999996</c:v>
                </c:pt>
                <c:pt idx="8574">
                  <c:v>8.6041450499999996</c:v>
                </c:pt>
                <c:pt idx="8575">
                  <c:v>8.6058216000000005</c:v>
                </c:pt>
                <c:pt idx="8576">
                  <c:v>8.6016316500000016</c:v>
                </c:pt>
                <c:pt idx="8577">
                  <c:v>8.6033071999999997</c:v>
                </c:pt>
                <c:pt idx="8578">
                  <c:v>8.6016311499999993</c:v>
                </c:pt>
                <c:pt idx="8579">
                  <c:v>8.6033071999999997</c:v>
                </c:pt>
                <c:pt idx="8580">
                  <c:v>8.6024689500000004</c:v>
                </c:pt>
                <c:pt idx="8581">
                  <c:v>8.6058202000000001</c:v>
                </c:pt>
                <c:pt idx="8582">
                  <c:v>8.6066579500000024</c:v>
                </c:pt>
                <c:pt idx="8583">
                  <c:v>8.6024694000000004</c:v>
                </c:pt>
                <c:pt idx="8584">
                  <c:v>8.604144100000001</c:v>
                </c:pt>
                <c:pt idx="8585">
                  <c:v>8.6041455000000013</c:v>
                </c:pt>
                <c:pt idx="8586">
                  <c:v>8.6058201499999996</c:v>
                </c:pt>
                <c:pt idx="8587">
                  <c:v>8.6033068000000004</c:v>
                </c:pt>
                <c:pt idx="8588">
                  <c:v>8.6049823500000002</c:v>
                </c:pt>
                <c:pt idx="8589">
                  <c:v>8.6049823500000002</c:v>
                </c:pt>
                <c:pt idx="8590">
                  <c:v>8.604144100000001</c:v>
                </c:pt>
                <c:pt idx="8591">
                  <c:v>8.6024670500000067</c:v>
                </c:pt>
                <c:pt idx="8592">
                  <c:v>8.5991172500000008</c:v>
                </c:pt>
                <c:pt idx="8593">
                  <c:v>8.6041450499999996</c:v>
                </c:pt>
                <c:pt idx="8594">
                  <c:v>8.6049833000000024</c:v>
                </c:pt>
                <c:pt idx="8595">
                  <c:v>8.6041450499999996</c:v>
                </c:pt>
                <c:pt idx="8596">
                  <c:v>8.6024694000000004</c:v>
                </c:pt>
                <c:pt idx="8597">
                  <c:v>8.6041450499999996</c:v>
                </c:pt>
                <c:pt idx="8598">
                  <c:v>8.6041450499999996</c:v>
                </c:pt>
                <c:pt idx="8599">
                  <c:v>8.6049829000000013</c:v>
                </c:pt>
                <c:pt idx="8600">
                  <c:v>8.6033068000000004</c:v>
                </c:pt>
                <c:pt idx="8601">
                  <c:v>8.6016306500000006</c:v>
                </c:pt>
                <c:pt idx="8602">
                  <c:v>8.6024694000000004</c:v>
                </c:pt>
                <c:pt idx="8603">
                  <c:v>8.601631600000001</c:v>
                </c:pt>
                <c:pt idx="8604">
                  <c:v>8.5982784999999939</c:v>
                </c:pt>
                <c:pt idx="8605">
                  <c:v>8.6033071999999997</c:v>
                </c:pt>
                <c:pt idx="8606">
                  <c:v>8.5999550500000002</c:v>
                </c:pt>
                <c:pt idx="8607">
                  <c:v>8.6058211499999988</c:v>
                </c:pt>
                <c:pt idx="8608">
                  <c:v>8.6033071999999997</c:v>
                </c:pt>
                <c:pt idx="8609">
                  <c:v>8.60079335</c:v>
                </c:pt>
                <c:pt idx="8610">
                  <c:v>8.6016292500000002</c:v>
                </c:pt>
                <c:pt idx="8611">
                  <c:v>8.604144100000001</c:v>
                </c:pt>
                <c:pt idx="8612">
                  <c:v>8.6024694000000004</c:v>
                </c:pt>
                <c:pt idx="8613">
                  <c:v>8.6024694000000004</c:v>
                </c:pt>
                <c:pt idx="8614">
                  <c:v>8.6041455000000013</c:v>
                </c:pt>
                <c:pt idx="8615">
                  <c:v>8.6016306500000006</c:v>
                </c:pt>
                <c:pt idx="8616">
                  <c:v>8.6033071999999997</c:v>
                </c:pt>
                <c:pt idx="8617">
                  <c:v>8.6033071999999997</c:v>
                </c:pt>
                <c:pt idx="8618">
                  <c:v>8.6033076999999984</c:v>
                </c:pt>
                <c:pt idx="8619">
                  <c:v>8.6033072500000003</c:v>
                </c:pt>
                <c:pt idx="8620">
                  <c:v>8.6033068000000004</c:v>
                </c:pt>
                <c:pt idx="8621">
                  <c:v>8.6058202000000001</c:v>
                </c:pt>
                <c:pt idx="8622">
                  <c:v>8.6033072500000003</c:v>
                </c:pt>
                <c:pt idx="8623">
                  <c:v>8.604144100000001</c:v>
                </c:pt>
                <c:pt idx="8624">
                  <c:v>8.6041455000000013</c:v>
                </c:pt>
                <c:pt idx="8625">
                  <c:v>8.6058211499999988</c:v>
                </c:pt>
                <c:pt idx="8626">
                  <c:v>8.60749575</c:v>
                </c:pt>
                <c:pt idx="8627">
                  <c:v>8.6058202000000001</c:v>
                </c:pt>
                <c:pt idx="8628">
                  <c:v>8.6007928500000048</c:v>
                </c:pt>
                <c:pt idx="8629">
                  <c:v>8.6041450499999996</c:v>
                </c:pt>
                <c:pt idx="8630">
                  <c:v>8.604144100000001</c:v>
                </c:pt>
                <c:pt idx="8631">
                  <c:v>8.6074962500001018</c:v>
                </c:pt>
                <c:pt idx="8632">
                  <c:v>8.6058202000000001</c:v>
                </c:pt>
                <c:pt idx="8633">
                  <c:v>8.6024694500000027</c:v>
                </c:pt>
                <c:pt idx="8634">
                  <c:v>8.601631600000001</c:v>
                </c:pt>
                <c:pt idx="8635">
                  <c:v>8.601631600000001</c:v>
                </c:pt>
                <c:pt idx="8636">
                  <c:v>8.6033058000000011</c:v>
                </c:pt>
                <c:pt idx="8637">
                  <c:v>8.6066584500000012</c:v>
                </c:pt>
                <c:pt idx="8638">
                  <c:v>8.6041450499999996</c:v>
                </c:pt>
                <c:pt idx="8639">
                  <c:v>8.6016306500000006</c:v>
                </c:pt>
                <c:pt idx="8640">
                  <c:v>8.6058211499999988</c:v>
                </c:pt>
                <c:pt idx="8641">
                  <c:v>8.6074962500001018</c:v>
                </c:pt>
                <c:pt idx="8642">
                  <c:v>8.6066594500000004</c:v>
                </c:pt>
                <c:pt idx="8643">
                  <c:v>8.6041450499999996</c:v>
                </c:pt>
                <c:pt idx="8644">
                  <c:v>8.6066594500000004</c:v>
                </c:pt>
                <c:pt idx="8645">
                  <c:v>8.6041450499999996</c:v>
                </c:pt>
                <c:pt idx="8646">
                  <c:v>8.6058202000000001</c:v>
                </c:pt>
                <c:pt idx="8647">
                  <c:v>8.6091732999999984</c:v>
                </c:pt>
                <c:pt idx="8648">
                  <c:v>8.6058201499999996</c:v>
                </c:pt>
                <c:pt idx="8649">
                  <c:v>8.604144100000001</c:v>
                </c:pt>
                <c:pt idx="8650">
                  <c:v>8.6074967500000028</c:v>
                </c:pt>
                <c:pt idx="8651">
                  <c:v>8.6074967500000028</c:v>
                </c:pt>
                <c:pt idx="8652">
                  <c:v>8.6058211499999988</c:v>
                </c:pt>
                <c:pt idx="8653">
                  <c:v>8.6041450499999996</c:v>
                </c:pt>
                <c:pt idx="8654">
                  <c:v>8.6066594500000004</c:v>
                </c:pt>
                <c:pt idx="8655">
                  <c:v>8.6058211499999988</c:v>
                </c:pt>
                <c:pt idx="8656">
                  <c:v>8.6041450499999996</c:v>
                </c:pt>
                <c:pt idx="8657">
                  <c:v>8.6033071999999997</c:v>
                </c:pt>
                <c:pt idx="8658">
                  <c:v>8.6049833000000024</c:v>
                </c:pt>
                <c:pt idx="8659">
                  <c:v>8.6066584500000012</c:v>
                </c:pt>
                <c:pt idx="8660">
                  <c:v>8.6083364000000007</c:v>
                </c:pt>
                <c:pt idx="8661">
                  <c:v>8.6083349999999985</c:v>
                </c:pt>
                <c:pt idx="8662">
                  <c:v>8.6041450499999996</c:v>
                </c:pt>
                <c:pt idx="8663">
                  <c:v>8.6033071999999997</c:v>
                </c:pt>
                <c:pt idx="8664">
                  <c:v>8.6066584500000012</c:v>
                </c:pt>
                <c:pt idx="8665">
                  <c:v>8.6058211499999988</c:v>
                </c:pt>
                <c:pt idx="8666">
                  <c:v>8.6058202000000001</c:v>
                </c:pt>
                <c:pt idx="8667">
                  <c:v>8.6074962500001018</c:v>
                </c:pt>
                <c:pt idx="8668">
                  <c:v>8.6058211499999988</c:v>
                </c:pt>
                <c:pt idx="8669">
                  <c:v>8.6033076999999984</c:v>
                </c:pt>
                <c:pt idx="8670">
                  <c:v>8.6058211499999988</c:v>
                </c:pt>
                <c:pt idx="8671">
                  <c:v>8.6066584500000012</c:v>
                </c:pt>
                <c:pt idx="8672">
                  <c:v>8.6074967500000028</c:v>
                </c:pt>
                <c:pt idx="8673">
                  <c:v>8.6074967500000028</c:v>
                </c:pt>
                <c:pt idx="8674">
                  <c:v>8.6066584500000012</c:v>
                </c:pt>
                <c:pt idx="8675">
                  <c:v>8.6066580000000013</c:v>
                </c:pt>
                <c:pt idx="8676">
                  <c:v>8.6066584500000012</c:v>
                </c:pt>
                <c:pt idx="8677">
                  <c:v>8.6041450499999996</c:v>
                </c:pt>
                <c:pt idx="8678">
                  <c:v>8.6083349999999985</c:v>
                </c:pt>
                <c:pt idx="8679">
                  <c:v>8.6116867000000035</c:v>
                </c:pt>
                <c:pt idx="8680">
                  <c:v>8.6066584500000012</c:v>
                </c:pt>
                <c:pt idx="8681">
                  <c:v>8.6066594500000004</c:v>
                </c:pt>
                <c:pt idx="8682">
                  <c:v>8.6074967500000028</c:v>
                </c:pt>
                <c:pt idx="8683">
                  <c:v>8.6074967500000028</c:v>
                </c:pt>
                <c:pt idx="8684">
                  <c:v>8.6074977000000015</c:v>
                </c:pt>
                <c:pt idx="8685">
                  <c:v>8.6074967500000028</c:v>
                </c:pt>
                <c:pt idx="8686">
                  <c:v>8.6091727999999996</c:v>
                </c:pt>
                <c:pt idx="8687">
                  <c:v>8.6074967500000028</c:v>
                </c:pt>
                <c:pt idx="8688">
                  <c:v>8.6074967500000028</c:v>
                </c:pt>
                <c:pt idx="8689">
                  <c:v>8.6083349999999985</c:v>
                </c:pt>
                <c:pt idx="8690">
                  <c:v>8.6058202000000001</c:v>
                </c:pt>
                <c:pt idx="8691">
                  <c:v>8.6083349999999985</c:v>
                </c:pt>
                <c:pt idx="8692">
                  <c:v>8.6066584500000012</c:v>
                </c:pt>
                <c:pt idx="8693">
                  <c:v>8.6100106000000007</c:v>
                </c:pt>
                <c:pt idx="8694">
                  <c:v>8.6083349999999985</c:v>
                </c:pt>
                <c:pt idx="8695">
                  <c:v>8.6091732999999984</c:v>
                </c:pt>
                <c:pt idx="8696">
                  <c:v>8.6091723499999997</c:v>
                </c:pt>
                <c:pt idx="8697">
                  <c:v>8.6083345500000004</c:v>
                </c:pt>
                <c:pt idx="8698">
                  <c:v>8.6074962500001018</c:v>
                </c:pt>
                <c:pt idx="8699">
                  <c:v>8.6058211499999988</c:v>
                </c:pt>
                <c:pt idx="8700">
                  <c:v>8.6074962500001018</c:v>
                </c:pt>
                <c:pt idx="8701">
                  <c:v>8.610010149999999</c:v>
                </c:pt>
                <c:pt idx="8702">
                  <c:v>8.6108479500000001</c:v>
                </c:pt>
                <c:pt idx="8703">
                  <c:v>8.6083340499999998</c:v>
                </c:pt>
                <c:pt idx="8704">
                  <c:v>8.6091718499999992</c:v>
                </c:pt>
                <c:pt idx="8705">
                  <c:v>8.6091727999999996</c:v>
                </c:pt>
                <c:pt idx="8706">
                  <c:v>8.6041460000000001</c:v>
                </c:pt>
                <c:pt idx="8707">
                  <c:v>8.6083349999999985</c:v>
                </c:pt>
                <c:pt idx="8708">
                  <c:v>8.6100106000000007</c:v>
                </c:pt>
                <c:pt idx="8709">
                  <c:v>8.6116857499999995</c:v>
                </c:pt>
                <c:pt idx="8710">
                  <c:v>8.6125245000000028</c:v>
                </c:pt>
                <c:pt idx="8711">
                  <c:v>8.6108488999999988</c:v>
                </c:pt>
                <c:pt idx="8712">
                  <c:v>8.6049833000000024</c:v>
                </c:pt>
                <c:pt idx="8713">
                  <c:v>8.6074967500000028</c:v>
                </c:pt>
                <c:pt idx="8714">
                  <c:v>8.6091723499999997</c:v>
                </c:pt>
                <c:pt idx="8715">
                  <c:v>8.6108483999999983</c:v>
                </c:pt>
                <c:pt idx="8716">
                  <c:v>8.6125249500000027</c:v>
                </c:pt>
                <c:pt idx="8717">
                  <c:v>8.6083359999999995</c:v>
                </c:pt>
                <c:pt idx="8718">
                  <c:v>8.6100110999999995</c:v>
                </c:pt>
                <c:pt idx="8719">
                  <c:v>8.6083345500000004</c:v>
                </c:pt>
                <c:pt idx="8720">
                  <c:v>8.6091723499999997</c:v>
                </c:pt>
                <c:pt idx="8721">
                  <c:v>8.6083336000000017</c:v>
                </c:pt>
                <c:pt idx="8722">
                  <c:v>8.6116867000000035</c:v>
                </c:pt>
                <c:pt idx="8723">
                  <c:v>8.6058202000000001</c:v>
                </c:pt>
                <c:pt idx="8724">
                  <c:v>8.6091723499999997</c:v>
                </c:pt>
                <c:pt idx="8725">
                  <c:v>8.6066580000000013</c:v>
                </c:pt>
                <c:pt idx="8726">
                  <c:v>8.6108483999999983</c:v>
                </c:pt>
                <c:pt idx="8727">
                  <c:v>8.6091718499999992</c:v>
                </c:pt>
                <c:pt idx="8728">
                  <c:v>8.6083349999999985</c:v>
                </c:pt>
                <c:pt idx="8729">
                  <c:v>8.6083340499999998</c:v>
                </c:pt>
                <c:pt idx="8730">
                  <c:v>8.6125249500000027</c:v>
                </c:pt>
                <c:pt idx="8731">
                  <c:v>8.6091718499999992</c:v>
                </c:pt>
                <c:pt idx="8732">
                  <c:v>8.610010149999999</c:v>
                </c:pt>
                <c:pt idx="8733">
                  <c:v>7.8566825499999755</c:v>
                </c:pt>
                <c:pt idx="8734">
                  <c:v>7.8198170499999655</c:v>
                </c:pt>
                <c:pt idx="8735">
                  <c:v>7.8156268499999655</c:v>
                </c:pt>
                <c:pt idx="8736">
                  <c:v>7.8198158499999231</c:v>
                </c:pt>
                <c:pt idx="8737">
                  <c:v>7.8131136499999645</c:v>
                </c:pt>
                <c:pt idx="8738">
                  <c:v>7.8131132499999376</c:v>
                </c:pt>
                <c:pt idx="8739">
                  <c:v>7.8114368999999755</c:v>
                </c:pt>
                <c:pt idx="8740">
                  <c:v>7.8198170499999655</c:v>
                </c:pt>
                <c:pt idx="8741">
                  <c:v>7.8206550999999855</c:v>
                </c:pt>
                <c:pt idx="8742">
                  <c:v>7.8173026999999955</c:v>
                </c:pt>
                <c:pt idx="8743">
                  <c:v>7.8156273499999855</c:v>
                </c:pt>
                <c:pt idx="8744">
                  <c:v>7.8198172999999755</c:v>
                </c:pt>
                <c:pt idx="8745">
                  <c:v>7.8214929</c:v>
                </c:pt>
                <c:pt idx="8746">
                  <c:v>7.8198165999999745</c:v>
                </c:pt>
                <c:pt idx="8747">
                  <c:v>7.8181414500000006</c:v>
                </c:pt>
                <c:pt idx="8748">
                  <c:v>7.8181409999999945</c:v>
                </c:pt>
                <c:pt idx="8749">
                  <c:v>7.8164646499999755</c:v>
                </c:pt>
                <c:pt idx="8750">
                  <c:v>7.8181414500000006</c:v>
                </c:pt>
                <c:pt idx="8751">
                  <c:v>7.8189792499999431</c:v>
                </c:pt>
                <c:pt idx="8752">
                  <c:v>7.8198172999999755</c:v>
                </c:pt>
                <c:pt idx="8753">
                  <c:v>7.8198172999999755</c:v>
                </c:pt>
                <c:pt idx="8754">
                  <c:v>7.8189792499999431</c:v>
                </c:pt>
                <c:pt idx="8755">
                  <c:v>7.8173031999999996</c:v>
                </c:pt>
                <c:pt idx="8756">
                  <c:v>7.8173024499999855</c:v>
                </c:pt>
                <c:pt idx="8757">
                  <c:v>7.8189787999999965</c:v>
                </c:pt>
                <c:pt idx="8758">
                  <c:v>7.8173024499999855</c:v>
                </c:pt>
                <c:pt idx="8759">
                  <c:v>7.8181409999999945</c:v>
                </c:pt>
                <c:pt idx="8760">
                  <c:v>7.8198177999999965</c:v>
                </c:pt>
                <c:pt idx="8761">
                  <c:v>7.8164660999999995</c:v>
                </c:pt>
                <c:pt idx="8762">
                  <c:v>7.8181404999999975</c:v>
                </c:pt>
                <c:pt idx="8763">
                  <c:v>7.8189792499999431</c:v>
                </c:pt>
                <c:pt idx="8764">
                  <c:v>7.8206550999999855</c:v>
                </c:pt>
                <c:pt idx="8765">
                  <c:v>7.8181414500000006</c:v>
                </c:pt>
                <c:pt idx="8766">
                  <c:v>7.8508217499999855</c:v>
                </c:pt>
                <c:pt idx="8767">
                  <c:v>7.8809881499999745</c:v>
                </c:pt>
                <c:pt idx="8768">
                  <c:v>7.9161822499999746</c:v>
                </c:pt>
                <c:pt idx="8769">
                  <c:v>7.9530525500000007</c:v>
                </c:pt>
                <c:pt idx="8770">
                  <c:v>7.9874101</c:v>
                </c:pt>
                <c:pt idx="8771">
                  <c:v>8.020926450000001</c:v>
                </c:pt>
                <c:pt idx="8772">
                  <c:v>8.0527691500000067</c:v>
                </c:pt>
                <c:pt idx="8773">
                  <c:v>8.0854501500000246</c:v>
                </c:pt>
                <c:pt idx="8774">
                  <c:v>8.11980535</c:v>
                </c:pt>
                <c:pt idx="8775">
                  <c:v>8.1549997000000012</c:v>
                </c:pt>
                <c:pt idx="8776">
                  <c:v>8.1868414499999993</c:v>
                </c:pt>
                <c:pt idx="8777">
                  <c:v>8.2203597999999989</c:v>
                </c:pt>
                <c:pt idx="8778">
                  <c:v>8.2513637499999959</c:v>
                </c:pt>
                <c:pt idx="8779">
                  <c:v>8.2798548000000007</c:v>
                </c:pt>
                <c:pt idx="8780">
                  <c:v>8.3150492000001091</c:v>
                </c:pt>
                <c:pt idx="8781">
                  <c:v>8.3460541000000035</c:v>
                </c:pt>
                <c:pt idx="8782">
                  <c:v>8.3787346000000067</c:v>
                </c:pt>
                <c:pt idx="8783">
                  <c:v>8.4147653999999985</c:v>
                </c:pt>
                <c:pt idx="8784">
                  <c:v>8.4482841499999992</c:v>
                </c:pt>
                <c:pt idx="8785">
                  <c:v>8.4843168000000002</c:v>
                </c:pt>
                <c:pt idx="8786">
                  <c:v>8.5153212499999995</c:v>
                </c:pt>
                <c:pt idx="8787">
                  <c:v>8.5505156500000048</c:v>
                </c:pt>
                <c:pt idx="8788">
                  <c:v>8.5823574000000011</c:v>
                </c:pt>
                <c:pt idx="8789">
                  <c:v>8.6183895999999987</c:v>
                </c:pt>
                <c:pt idx="8790">
                  <c:v>8.6560979000000042</c:v>
                </c:pt>
                <c:pt idx="8791">
                  <c:v>8.6845879500000027</c:v>
                </c:pt>
                <c:pt idx="8792">
                  <c:v>8.71643115</c:v>
                </c:pt>
                <c:pt idx="8793">
                  <c:v>8.7516246000000013</c:v>
                </c:pt>
                <c:pt idx="8794">
                  <c:v>8.7859812000000002</c:v>
                </c:pt>
                <c:pt idx="8795">
                  <c:v>8.8211746000000009</c:v>
                </c:pt>
                <c:pt idx="8796">
                  <c:v>8.8505034500000068</c:v>
                </c:pt>
                <c:pt idx="8797">
                  <c:v>8.8882117499999982</c:v>
                </c:pt>
                <c:pt idx="8798">
                  <c:v>8.9217300500000007</c:v>
                </c:pt>
                <c:pt idx="8799">
                  <c:v>8.9468688500000013</c:v>
                </c:pt>
                <c:pt idx="8800">
                  <c:v>8.9795498500001365</c:v>
                </c:pt>
                <c:pt idx="8801">
                  <c:v>9.0147428500000046</c:v>
                </c:pt>
                <c:pt idx="8802">
                  <c:v>9.0482616499999189</c:v>
                </c:pt>
                <c:pt idx="8803">
                  <c:v>9.0792660500000046</c:v>
                </c:pt>
                <c:pt idx="8804">
                  <c:v>9.1186504499999987</c:v>
                </c:pt>
                <c:pt idx="8805">
                  <c:v>9.1471400500000009</c:v>
                </c:pt>
                <c:pt idx="8806">
                  <c:v>9.1823349000000007</c:v>
                </c:pt>
                <c:pt idx="8807">
                  <c:v>9.2125020000000006</c:v>
                </c:pt>
                <c:pt idx="8808">
                  <c:v>9.2510480999999984</c:v>
                </c:pt>
                <c:pt idx="8809">
                  <c:v>9.2812127999999987</c:v>
                </c:pt>
                <c:pt idx="8810">
                  <c:v>9.3180837499999996</c:v>
                </c:pt>
                <c:pt idx="8811">
                  <c:v>9.3516030500000067</c:v>
                </c:pt>
                <c:pt idx="8812">
                  <c:v>9.3842835500000028</c:v>
                </c:pt>
                <c:pt idx="8813">
                  <c:v>9.4161248500000028</c:v>
                </c:pt>
                <c:pt idx="8814">
                  <c:v>9.4488053499999989</c:v>
                </c:pt>
                <c:pt idx="8815">
                  <c:v>9.4814854000000004</c:v>
                </c:pt>
                <c:pt idx="8816">
                  <c:v>9.5200309500000007</c:v>
                </c:pt>
                <c:pt idx="8817">
                  <c:v>9.5535497500000268</c:v>
                </c:pt>
                <c:pt idx="8818">
                  <c:v>9.5853924500000005</c:v>
                </c:pt>
                <c:pt idx="8819">
                  <c:v>9.6155595500000768</c:v>
                </c:pt>
                <c:pt idx="8820">
                  <c:v>9.6457252500000017</c:v>
                </c:pt>
                <c:pt idx="8821">
                  <c:v>9.679243099999999</c:v>
                </c:pt>
                <c:pt idx="8822">
                  <c:v>9.7110852999999988</c:v>
                </c:pt>
                <c:pt idx="8823">
                  <c:v>9.747955799999998</c:v>
                </c:pt>
                <c:pt idx="8824">
                  <c:v>9.7797990000000006</c:v>
                </c:pt>
                <c:pt idx="8825">
                  <c:v>9.8116403000000005</c:v>
                </c:pt>
                <c:pt idx="8826">
                  <c:v>9.8133163500000027</c:v>
                </c:pt>
                <c:pt idx="8827">
                  <c:v>9.8108025000000048</c:v>
                </c:pt>
                <c:pt idx="8828">
                  <c:v>9.8133163500000027</c:v>
                </c:pt>
                <c:pt idx="8829">
                  <c:v>9.8116398000000267</c:v>
                </c:pt>
                <c:pt idx="8830">
                  <c:v>9.8082895000000008</c:v>
                </c:pt>
                <c:pt idx="8831">
                  <c:v>9.8074507500000028</c:v>
                </c:pt>
                <c:pt idx="8832">
                  <c:v>9.8116407500000005</c:v>
                </c:pt>
                <c:pt idx="8833">
                  <c:v>9.8124795000000766</c:v>
                </c:pt>
                <c:pt idx="8834">
                  <c:v>9.8091273000000001</c:v>
                </c:pt>
                <c:pt idx="8835">
                  <c:v>9.8116407500000005</c:v>
                </c:pt>
                <c:pt idx="8836">
                  <c:v>9.8116398000000267</c:v>
                </c:pt>
                <c:pt idx="8837">
                  <c:v>9.8116407500000005</c:v>
                </c:pt>
                <c:pt idx="8838">
                  <c:v>9.8116403000000005</c:v>
                </c:pt>
                <c:pt idx="8839">
                  <c:v>9.8108034000000011</c:v>
                </c:pt>
                <c:pt idx="8840">
                  <c:v>9.80996515</c:v>
                </c:pt>
                <c:pt idx="8841">
                  <c:v>9.80996515</c:v>
                </c:pt>
                <c:pt idx="8842">
                  <c:v>9.80996515</c:v>
                </c:pt>
                <c:pt idx="8843">
                  <c:v>9.8091268500000268</c:v>
                </c:pt>
                <c:pt idx="8844">
                  <c:v>9.80996515</c:v>
                </c:pt>
                <c:pt idx="8845">
                  <c:v>9.8074512500000068</c:v>
                </c:pt>
                <c:pt idx="8846">
                  <c:v>9.80996515</c:v>
                </c:pt>
                <c:pt idx="8847">
                  <c:v>9.8116407500000005</c:v>
                </c:pt>
                <c:pt idx="8848">
                  <c:v>9.8074503000000028</c:v>
                </c:pt>
                <c:pt idx="8849">
                  <c:v>9.8124785500000247</c:v>
                </c:pt>
                <c:pt idx="8850">
                  <c:v>9.8116412000000004</c:v>
                </c:pt>
                <c:pt idx="8851">
                  <c:v>9.8091259000000015</c:v>
                </c:pt>
                <c:pt idx="8852">
                  <c:v>9.80996515</c:v>
                </c:pt>
                <c:pt idx="8853">
                  <c:v>9.8108020000000007</c:v>
                </c:pt>
                <c:pt idx="8854">
                  <c:v>9.8108020000000007</c:v>
                </c:pt>
                <c:pt idx="8855">
                  <c:v>9.8057737500000002</c:v>
                </c:pt>
                <c:pt idx="8856">
                  <c:v>9.8108025000000048</c:v>
                </c:pt>
                <c:pt idx="8857">
                  <c:v>9.8116403000000005</c:v>
                </c:pt>
                <c:pt idx="8858">
                  <c:v>9.8108020000000007</c:v>
                </c:pt>
                <c:pt idx="8859">
                  <c:v>9.8082885500000003</c:v>
                </c:pt>
                <c:pt idx="8860">
                  <c:v>9.8066129500000248</c:v>
                </c:pt>
                <c:pt idx="8861">
                  <c:v>9.8108025000000048</c:v>
                </c:pt>
                <c:pt idx="8862">
                  <c:v>9.8066129500000248</c:v>
                </c:pt>
                <c:pt idx="8863">
                  <c:v>9.8082886000000009</c:v>
                </c:pt>
                <c:pt idx="8864">
                  <c:v>9.8099642000000067</c:v>
                </c:pt>
                <c:pt idx="8865">
                  <c:v>9.8082886000000009</c:v>
                </c:pt>
                <c:pt idx="8866">
                  <c:v>9.80996515</c:v>
                </c:pt>
                <c:pt idx="8867">
                  <c:v>9.8108025000000048</c:v>
                </c:pt>
                <c:pt idx="8868">
                  <c:v>9.8057737500000002</c:v>
                </c:pt>
                <c:pt idx="8869">
                  <c:v>9.8108020000000007</c:v>
                </c:pt>
                <c:pt idx="8870">
                  <c:v>9.8091269000000025</c:v>
                </c:pt>
                <c:pt idx="8871">
                  <c:v>9.8091269000000025</c:v>
                </c:pt>
                <c:pt idx="8872">
                  <c:v>9.8091269000000025</c:v>
                </c:pt>
                <c:pt idx="8873">
                  <c:v>9.8108034000000011</c:v>
                </c:pt>
                <c:pt idx="8874">
                  <c:v>9.8133163500000027</c:v>
                </c:pt>
                <c:pt idx="8875">
                  <c:v>9.8091273000000001</c:v>
                </c:pt>
                <c:pt idx="8876">
                  <c:v>9.8074503000000028</c:v>
                </c:pt>
                <c:pt idx="8877">
                  <c:v>9.8124785500000247</c:v>
                </c:pt>
                <c:pt idx="8878">
                  <c:v>9.8108025000000048</c:v>
                </c:pt>
                <c:pt idx="8879">
                  <c:v>9.80996515</c:v>
                </c:pt>
                <c:pt idx="8880">
                  <c:v>9.8091269000000025</c:v>
                </c:pt>
                <c:pt idx="8881">
                  <c:v>9.8082876500000005</c:v>
                </c:pt>
                <c:pt idx="8882">
                  <c:v>9.8099642000000067</c:v>
                </c:pt>
                <c:pt idx="8883">
                  <c:v>9.8099642000000067</c:v>
                </c:pt>
                <c:pt idx="8884">
                  <c:v>9.8099642000000067</c:v>
                </c:pt>
                <c:pt idx="8885">
                  <c:v>9.8082890500000008</c:v>
                </c:pt>
                <c:pt idx="8886">
                  <c:v>9.8082876500000005</c:v>
                </c:pt>
                <c:pt idx="8887">
                  <c:v>9.8108034000000011</c:v>
                </c:pt>
                <c:pt idx="8888">
                  <c:v>9.8116412000000004</c:v>
                </c:pt>
                <c:pt idx="8889">
                  <c:v>9.8116407500000005</c:v>
                </c:pt>
                <c:pt idx="8890">
                  <c:v>9.8133168500000068</c:v>
                </c:pt>
                <c:pt idx="8891">
                  <c:v>9.8091268500000268</c:v>
                </c:pt>
                <c:pt idx="8892">
                  <c:v>9.8066124500000047</c:v>
                </c:pt>
                <c:pt idx="8893">
                  <c:v>9.8124795000000766</c:v>
                </c:pt>
                <c:pt idx="8894">
                  <c:v>9.80996515</c:v>
                </c:pt>
                <c:pt idx="8895">
                  <c:v>9.8116403000000005</c:v>
                </c:pt>
                <c:pt idx="8896">
                  <c:v>9.8116403000000005</c:v>
                </c:pt>
                <c:pt idx="8897">
                  <c:v>9.8091269000000025</c:v>
                </c:pt>
                <c:pt idx="8898">
                  <c:v>9.8108025000000048</c:v>
                </c:pt>
                <c:pt idx="8899">
                  <c:v>9.8116412000000004</c:v>
                </c:pt>
                <c:pt idx="8900">
                  <c:v>9.8116407500000005</c:v>
                </c:pt>
                <c:pt idx="8901">
                  <c:v>9.80996515</c:v>
                </c:pt>
                <c:pt idx="8902">
                  <c:v>9.8149919499999996</c:v>
                </c:pt>
                <c:pt idx="8903">
                  <c:v>9.8141546500000008</c:v>
                </c:pt>
                <c:pt idx="8904">
                  <c:v>9.80996515</c:v>
                </c:pt>
                <c:pt idx="8905">
                  <c:v>9.80996515</c:v>
                </c:pt>
                <c:pt idx="8906">
                  <c:v>9.8108025000000048</c:v>
                </c:pt>
                <c:pt idx="8907">
                  <c:v>9.8108025000000048</c:v>
                </c:pt>
                <c:pt idx="8908">
                  <c:v>9.8124781000000034</c:v>
                </c:pt>
                <c:pt idx="8909">
                  <c:v>9.8133168500000068</c:v>
                </c:pt>
                <c:pt idx="8910">
                  <c:v>9.8091268500000268</c:v>
                </c:pt>
                <c:pt idx="8911">
                  <c:v>9.8108025000000048</c:v>
                </c:pt>
                <c:pt idx="8912">
                  <c:v>9.8091259000000015</c:v>
                </c:pt>
                <c:pt idx="8913">
                  <c:v>9.8082885500000003</c:v>
                </c:pt>
                <c:pt idx="8914">
                  <c:v>9.8091269000000025</c:v>
                </c:pt>
                <c:pt idx="8915">
                  <c:v>9.8141546500000008</c:v>
                </c:pt>
                <c:pt idx="8916">
                  <c:v>9.8116403000000005</c:v>
                </c:pt>
                <c:pt idx="8917">
                  <c:v>9.8091268500000268</c:v>
                </c:pt>
                <c:pt idx="8918">
                  <c:v>9.8108025000000048</c:v>
                </c:pt>
                <c:pt idx="8919">
                  <c:v>9.8116407500000005</c:v>
                </c:pt>
                <c:pt idx="8920">
                  <c:v>9.8074503000000028</c:v>
                </c:pt>
                <c:pt idx="8921">
                  <c:v>9.8091269000000025</c:v>
                </c:pt>
                <c:pt idx="8922">
                  <c:v>9.8116412000000004</c:v>
                </c:pt>
                <c:pt idx="8923">
                  <c:v>9.8116403000000005</c:v>
                </c:pt>
                <c:pt idx="8924">
                  <c:v>9.8091269000000025</c:v>
                </c:pt>
                <c:pt idx="8925">
                  <c:v>9.80996515</c:v>
                </c:pt>
                <c:pt idx="8926">
                  <c:v>9.8066129500000248</c:v>
                </c:pt>
                <c:pt idx="8927">
                  <c:v>9.8124785500000247</c:v>
                </c:pt>
                <c:pt idx="8928">
                  <c:v>9.8091259000000015</c:v>
                </c:pt>
                <c:pt idx="8929">
                  <c:v>9.8108029500000047</c:v>
                </c:pt>
                <c:pt idx="8930">
                  <c:v>9.80996515</c:v>
                </c:pt>
                <c:pt idx="8931">
                  <c:v>9.8057737500000002</c:v>
                </c:pt>
                <c:pt idx="8932">
                  <c:v>9.8074503000000028</c:v>
                </c:pt>
                <c:pt idx="8933">
                  <c:v>9.8074503000000028</c:v>
                </c:pt>
                <c:pt idx="8934">
                  <c:v>9.8124785500000247</c:v>
                </c:pt>
                <c:pt idx="8935">
                  <c:v>9.8074503000000028</c:v>
                </c:pt>
                <c:pt idx="8936">
                  <c:v>9.8066124500000047</c:v>
                </c:pt>
                <c:pt idx="8937">
                  <c:v>9.80996515</c:v>
                </c:pt>
                <c:pt idx="8938">
                  <c:v>9.8091273000000001</c:v>
                </c:pt>
                <c:pt idx="8939">
                  <c:v>9.8082886000000009</c:v>
                </c:pt>
                <c:pt idx="8940">
                  <c:v>9.8108020000000007</c:v>
                </c:pt>
                <c:pt idx="8941">
                  <c:v>9.8091269000000025</c:v>
                </c:pt>
                <c:pt idx="8942">
                  <c:v>9.8091259000000015</c:v>
                </c:pt>
                <c:pt idx="8943">
                  <c:v>9.8082885500000003</c:v>
                </c:pt>
                <c:pt idx="8944">
                  <c:v>9.8091259000000015</c:v>
                </c:pt>
                <c:pt idx="8945">
                  <c:v>9.8082885500000003</c:v>
                </c:pt>
                <c:pt idx="8946">
                  <c:v>9.80996515</c:v>
                </c:pt>
                <c:pt idx="8947">
                  <c:v>9.8133163500000027</c:v>
                </c:pt>
                <c:pt idx="8948">
                  <c:v>9.8066120500000267</c:v>
                </c:pt>
                <c:pt idx="8949">
                  <c:v>9.8133168500000068</c:v>
                </c:pt>
                <c:pt idx="8950">
                  <c:v>9.8074503000000028</c:v>
                </c:pt>
                <c:pt idx="8951">
                  <c:v>9.8108025000000048</c:v>
                </c:pt>
                <c:pt idx="8952">
                  <c:v>9.8091273000000001</c:v>
                </c:pt>
                <c:pt idx="8953">
                  <c:v>9.8099632500000027</c:v>
                </c:pt>
                <c:pt idx="8954">
                  <c:v>9.8108025000000048</c:v>
                </c:pt>
                <c:pt idx="8955">
                  <c:v>9.8074507500000028</c:v>
                </c:pt>
                <c:pt idx="8956">
                  <c:v>9.8082886000000009</c:v>
                </c:pt>
                <c:pt idx="8957">
                  <c:v>9.8082886000000009</c:v>
                </c:pt>
                <c:pt idx="8958">
                  <c:v>9.8082885500000003</c:v>
                </c:pt>
                <c:pt idx="8959">
                  <c:v>9.8108029500000047</c:v>
                </c:pt>
                <c:pt idx="8960">
                  <c:v>9.8066120500000267</c:v>
                </c:pt>
                <c:pt idx="8961">
                  <c:v>9.8074507500000028</c:v>
                </c:pt>
                <c:pt idx="8962">
                  <c:v>9.8108025000000048</c:v>
                </c:pt>
                <c:pt idx="8963">
                  <c:v>9.8099642000000067</c:v>
                </c:pt>
                <c:pt idx="8964">
                  <c:v>9.8074503000000028</c:v>
                </c:pt>
                <c:pt idx="8965">
                  <c:v>9.8074503000000028</c:v>
                </c:pt>
                <c:pt idx="8966">
                  <c:v>9.8091269000000025</c:v>
                </c:pt>
                <c:pt idx="8967">
                  <c:v>9.8091268500000268</c:v>
                </c:pt>
                <c:pt idx="8968">
                  <c:v>9.8066124500000047</c:v>
                </c:pt>
                <c:pt idx="8969">
                  <c:v>9.8082886000000009</c:v>
                </c:pt>
                <c:pt idx="8970">
                  <c:v>9.8099642000000067</c:v>
                </c:pt>
                <c:pt idx="8971">
                  <c:v>9.8108034000000011</c:v>
                </c:pt>
                <c:pt idx="8972">
                  <c:v>9.8108020000000007</c:v>
                </c:pt>
                <c:pt idx="8973">
                  <c:v>9.8091259000000015</c:v>
                </c:pt>
                <c:pt idx="8974">
                  <c:v>9.80996515</c:v>
                </c:pt>
                <c:pt idx="8975">
                  <c:v>9.8074503000000028</c:v>
                </c:pt>
                <c:pt idx="8976">
                  <c:v>9.8091269000000025</c:v>
                </c:pt>
                <c:pt idx="8977">
                  <c:v>9.8074503000000028</c:v>
                </c:pt>
                <c:pt idx="8978">
                  <c:v>9.8116403000000005</c:v>
                </c:pt>
                <c:pt idx="8979">
                  <c:v>9.8108025000000048</c:v>
                </c:pt>
                <c:pt idx="8980">
                  <c:v>9.8082886000000009</c:v>
                </c:pt>
                <c:pt idx="8981">
                  <c:v>9.8091273000000001</c:v>
                </c:pt>
                <c:pt idx="8982">
                  <c:v>9.8074503000000028</c:v>
                </c:pt>
                <c:pt idx="8983">
                  <c:v>9.8099642000000067</c:v>
                </c:pt>
                <c:pt idx="8984">
                  <c:v>9.8082886000000009</c:v>
                </c:pt>
                <c:pt idx="8985">
                  <c:v>9.8082885500000003</c:v>
                </c:pt>
                <c:pt idx="8986">
                  <c:v>9.8057737500000002</c:v>
                </c:pt>
                <c:pt idx="8987">
                  <c:v>9.8091269000000025</c:v>
                </c:pt>
                <c:pt idx="8988">
                  <c:v>9.8116407500000005</c:v>
                </c:pt>
                <c:pt idx="8989">
                  <c:v>9.8124785500000247</c:v>
                </c:pt>
                <c:pt idx="8990">
                  <c:v>9.8099642000000067</c:v>
                </c:pt>
                <c:pt idx="8991">
                  <c:v>9.8082890500000008</c:v>
                </c:pt>
                <c:pt idx="8992">
                  <c:v>9.8082890500000008</c:v>
                </c:pt>
                <c:pt idx="8993">
                  <c:v>9.8108029500000047</c:v>
                </c:pt>
                <c:pt idx="8994">
                  <c:v>9.8091259000000015</c:v>
                </c:pt>
                <c:pt idx="8995">
                  <c:v>9.8066120500000267</c:v>
                </c:pt>
                <c:pt idx="8996">
                  <c:v>9.8082886000000009</c:v>
                </c:pt>
                <c:pt idx="8997">
                  <c:v>9.8074507500000028</c:v>
                </c:pt>
                <c:pt idx="8998">
                  <c:v>9.8082876500000005</c:v>
                </c:pt>
                <c:pt idx="8999">
                  <c:v>9.8082890500000008</c:v>
                </c:pt>
                <c:pt idx="9000">
                  <c:v>9.8049364000000008</c:v>
                </c:pt>
                <c:pt idx="9001">
                  <c:v>9.8074512500000068</c:v>
                </c:pt>
                <c:pt idx="9002">
                  <c:v>9.8082885500000003</c:v>
                </c:pt>
                <c:pt idx="9003">
                  <c:v>9.8074507500000028</c:v>
                </c:pt>
                <c:pt idx="9004">
                  <c:v>9.8066129500000248</c:v>
                </c:pt>
                <c:pt idx="9005">
                  <c:v>9.8074503000000028</c:v>
                </c:pt>
                <c:pt idx="9006">
                  <c:v>9.8116407500000005</c:v>
                </c:pt>
                <c:pt idx="9007">
                  <c:v>9.8082886000000009</c:v>
                </c:pt>
                <c:pt idx="9008">
                  <c:v>9.80996515</c:v>
                </c:pt>
                <c:pt idx="9009">
                  <c:v>9.8124795000000766</c:v>
                </c:pt>
                <c:pt idx="9010">
                  <c:v>9.8108034000000011</c:v>
                </c:pt>
                <c:pt idx="9011">
                  <c:v>9.8116398000000267</c:v>
                </c:pt>
                <c:pt idx="9012">
                  <c:v>9.8074503000000028</c:v>
                </c:pt>
                <c:pt idx="9013">
                  <c:v>9.8082886000000009</c:v>
                </c:pt>
                <c:pt idx="9014">
                  <c:v>9.8099642000000067</c:v>
                </c:pt>
                <c:pt idx="9015">
                  <c:v>9.8074503000000028</c:v>
                </c:pt>
                <c:pt idx="9016">
                  <c:v>9.8074503000000028</c:v>
                </c:pt>
                <c:pt idx="9017">
                  <c:v>9.8082886000000009</c:v>
                </c:pt>
                <c:pt idx="9018">
                  <c:v>9.80996515</c:v>
                </c:pt>
                <c:pt idx="9019">
                  <c:v>9.8091269000000025</c:v>
                </c:pt>
                <c:pt idx="9020">
                  <c:v>9.8116403000000005</c:v>
                </c:pt>
                <c:pt idx="9021">
                  <c:v>9.8091269000000025</c:v>
                </c:pt>
                <c:pt idx="9022">
                  <c:v>9.8066124500000047</c:v>
                </c:pt>
                <c:pt idx="9023">
                  <c:v>9.8091269000000025</c:v>
                </c:pt>
                <c:pt idx="9024">
                  <c:v>9.8082886000000009</c:v>
                </c:pt>
                <c:pt idx="9025">
                  <c:v>9.8082890500000008</c:v>
                </c:pt>
                <c:pt idx="9026">
                  <c:v>9.80996515</c:v>
                </c:pt>
                <c:pt idx="9027">
                  <c:v>9.8082886000000009</c:v>
                </c:pt>
                <c:pt idx="9028">
                  <c:v>9.8108025000000048</c:v>
                </c:pt>
                <c:pt idx="9029">
                  <c:v>9.8074503000000028</c:v>
                </c:pt>
                <c:pt idx="9030">
                  <c:v>9.8074507500000028</c:v>
                </c:pt>
                <c:pt idx="9031">
                  <c:v>9.8082886000000009</c:v>
                </c:pt>
                <c:pt idx="9032">
                  <c:v>9.80996515</c:v>
                </c:pt>
                <c:pt idx="9033">
                  <c:v>9.8074507500000028</c:v>
                </c:pt>
                <c:pt idx="9034">
                  <c:v>9.8082890500000008</c:v>
                </c:pt>
                <c:pt idx="9035">
                  <c:v>9.8066120500000267</c:v>
                </c:pt>
                <c:pt idx="9036">
                  <c:v>9.8082886000000009</c:v>
                </c:pt>
                <c:pt idx="9037">
                  <c:v>9.8108034000000011</c:v>
                </c:pt>
                <c:pt idx="9038">
                  <c:v>9.8108025000000048</c:v>
                </c:pt>
                <c:pt idx="9039">
                  <c:v>9.8108029500000047</c:v>
                </c:pt>
                <c:pt idx="9040">
                  <c:v>9.8091259000000015</c:v>
                </c:pt>
                <c:pt idx="9041">
                  <c:v>9.8091269000000025</c:v>
                </c:pt>
                <c:pt idx="9042">
                  <c:v>9.8074503000000028</c:v>
                </c:pt>
                <c:pt idx="9043">
                  <c:v>9.8074503000000028</c:v>
                </c:pt>
                <c:pt idx="9044">
                  <c:v>9.8074507500000028</c:v>
                </c:pt>
                <c:pt idx="9045">
                  <c:v>9.8074507500000028</c:v>
                </c:pt>
                <c:pt idx="9046">
                  <c:v>9.8074503000000028</c:v>
                </c:pt>
                <c:pt idx="9047">
                  <c:v>9.8074507500000028</c:v>
                </c:pt>
                <c:pt idx="9048">
                  <c:v>9.8082885500000003</c:v>
                </c:pt>
                <c:pt idx="9049">
                  <c:v>9.8091268500000268</c:v>
                </c:pt>
                <c:pt idx="9050">
                  <c:v>9.8099642000000067</c:v>
                </c:pt>
                <c:pt idx="9051">
                  <c:v>9.8066129500000248</c:v>
                </c:pt>
                <c:pt idx="9052">
                  <c:v>9.8091269000000025</c:v>
                </c:pt>
                <c:pt idx="9053">
                  <c:v>9.80996515</c:v>
                </c:pt>
                <c:pt idx="9054">
                  <c:v>9.8091269000000025</c:v>
                </c:pt>
                <c:pt idx="9055">
                  <c:v>9.8074503000000028</c:v>
                </c:pt>
                <c:pt idx="9056">
                  <c:v>9.8082890500000008</c:v>
                </c:pt>
                <c:pt idx="9057">
                  <c:v>9.80996515</c:v>
                </c:pt>
                <c:pt idx="9058">
                  <c:v>9.80996515</c:v>
                </c:pt>
                <c:pt idx="9059">
                  <c:v>9.8040981000000009</c:v>
                </c:pt>
                <c:pt idx="9060">
                  <c:v>9.8108029500000047</c:v>
                </c:pt>
                <c:pt idx="9061">
                  <c:v>9.8082890500000008</c:v>
                </c:pt>
                <c:pt idx="9062">
                  <c:v>9.8082890500000008</c:v>
                </c:pt>
                <c:pt idx="9063">
                  <c:v>9.8066120500000267</c:v>
                </c:pt>
                <c:pt idx="9064">
                  <c:v>9.8049373500000048</c:v>
                </c:pt>
                <c:pt idx="9065">
                  <c:v>9.8057742000000268</c:v>
                </c:pt>
                <c:pt idx="9066">
                  <c:v>9.8082886000000009</c:v>
                </c:pt>
                <c:pt idx="9067">
                  <c:v>9.8108025000000048</c:v>
                </c:pt>
                <c:pt idx="9068">
                  <c:v>9.8108034000000011</c:v>
                </c:pt>
                <c:pt idx="9069">
                  <c:v>9.80996515</c:v>
                </c:pt>
                <c:pt idx="9070">
                  <c:v>9.80996515</c:v>
                </c:pt>
                <c:pt idx="9071">
                  <c:v>9.8074507500000028</c:v>
                </c:pt>
                <c:pt idx="9072">
                  <c:v>9.8074512500000068</c:v>
                </c:pt>
                <c:pt idx="9073">
                  <c:v>9.8091269000000025</c:v>
                </c:pt>
                <c:pt idx="9074">
                  <c:v>9.8066124500000047</c:v>
                </c:pt>
                <c:pt idx="9075">
                  <c:v>9.8091269000000025</c:v>
                </c:pt>
                <c:pt idx="9076">
                  <c:v>9.8108025000000048</c:v>
                </c:pt>
                <c:pt idx="9077">
                  <c:v>9.8074507500000028</c:v>
                </c:pt>
                <c:pt idx="9078">
                  <c:v>9.8057742000000268</c:v>
                </c:pt>
                <c:pt idx="9079">
                  <c:v>9.80996515</c:v>
                </c:pt>
                <c:pt idx="9080">
                  <c:v>9.8074507500000028</c:v>
                </c:pt>
                <c:pt idx="9081">
                  <c:v>9.8074503000000028</c:v>
                </c:pt>
                <c:pt idx="9082">
                  <c:v>9.8082876500000005</c:v>
                </c:pt>
                <c:pt idx="9083">
                  <c:v>9.8082886000000009</c:v>
                </c:pt>
                <c:pt idx="9084">
                  <c:v>9.8091273000000001</c:v>
                </c:pt>
                <c:pt idx="9085">
                  <c:v>9.8116407500000005</c:v>
                </c:pt>
                <c:pt idx="9086">
                  <c:v>9.8091268500000268</c:v>
                </c:pt>
                <c:pt idx="9087">
                  <c:v>9.8082885500000003</c:v>
                </c:pt>
                <c:pt idx="9088">
                  <c:v>9.8049368500001091</c:v>
                </c:pt>
                <c:pt idx="9089">
                  <c:v>9.8091273000000001</c:v>
                </c:pt>
                <c:pt idx="9090">
                  <c:v>9.8082885500000003</c:v>
                </c:pt>
                <c:pt idx="9091">
                  <c:v>9.8074507500000028</c:v>
                </c:pt>
                <c:pt idx="9092">
                  <c:v>9.8082886000000009</c:v>
                </c:pt>
                <c:pt idx="9093">
                  <c:v>9.8082885500000003</c:v>
                </c:pt>
                <c:pt idx="9094">
                  <c:v>9.80996515</c:v>
                </c:pt>
                <c:pt idx="9095">
                  <c:v>9.8082890500000008</c:v>
                </c:pt>
                <c:pt idx="9096">
                  <c:v>9.8040981000000009</c:v>
                </c:pt>
                <c:pt idx="9097">
                  <c:v>9.8066129500000248</c:v>
                </c:pt>
                <c:pt idx="9098">
                  <c:v>9.8091269000000025</c:v>
                </c:pt>
                <c:pt idx="9099">
                  <c:v>9.8074507500000028</c:v>
                </c:pt>
                <c:pt idx="9100">
                  <c:v>9.80996515</c:v>
                </c:pt>
                <c:pt idx="9101">
                  <c:v>9.8074503000000028</c:v>
                </c:pt>
                <c:pt idx="9102">
                  <c:v>9.80996515</c:v>
                </c:pt>
                <c:pt idx="9103">
                  <c:v>9.8074503000000028</c:v>
                </c:pt>
                <c:pt idx="9104">
                  <c:v>9.8082886000000009</c:v>
                </c:pt>
                <c:pt idx="9105">
                  <c:v>9.8091269000000025</c:v>
                </c:pt>
                <c:pt idx="9106">
                  <c:v>9.8082886000000009</c:v>
                </c:pt>
                <c:pt idx="9107">
                  <c:v>9.80996515</c:v>
                </c:pt>
                <c:pt idx="9108">
                  <c:v>9.8074507500000028</c:v>
                </c:pt>
                <c:pt idx="9109">
                  <c:v>9.8057746500000267</c:v>
                </c:pt>
                <c:pt idx="9110">
                  <c:v>9.8066120500000267</c:v>
                </c:pt>
                <c:pt idx="9111">
                  <c:v>9.80996515</c:v>
                </c:pt>
                <c:pt idx="9112">
                  <c:v>9.8082895000000008</c:v>
                </c:pt>
                <c:pt idx="9113">
                  <c:v>9.8074503000000028</c:v>
                </c:pt>
                <c:pt idx="9114">
                  <c:v>9.8091269000000025</c:v>
                </c:pt>
                <c:pt idx="9115">
                  <c:v>9.8108034000000011</c:v>
                </c:pt>
                <c:pt idx="9116">
                  <c:v>9.8082885500000003</c:v>
                </c:pt>
                <c:pt idx="9117">
                  <c:v>9.8082886000000009</c:v>
                </c:pt>
                <c:pt idx="9118">
                  <c:v>9.8057746500000267</c:v>
                </c:pt>
                <c:pt idx="9119">
                  <c:v>9.8091269000000025</c:v>
                </c:pt>
                <c:pt idx="9120">
                  <c:v>9.8082886000000009</c:v>
                </c:pt>
                <c:pt idx="9121">
                  <c:v>9.8057751500000006</c:v>
                </c:pt>
                <c:pt idx="9122">
                  <c:v>9.8074512500000068</c:v>
                </c:pt>
                <c:pt idx="9123">
                  <c:v>9.8082886000000009</c:v>
                </c:pt>
                <c:pt idx="9124">
                  <c:v>9.8082890500000008</c:v>
                </c:pt>
                <c:pt idx="9125">
                  <c:v>9.8082890500000008</c:v>
                </c:pt>
                <c:pt idx="9126">
                  <c:v>9.8091269000000025</c:v>
                </c:pt>
                <c:pt idx="9127">
                  <c:v>9.8108020000000007</c:v>
                </c:pt>
                <c:pt idx="9128">
                  <c:v>9.8082890500000008</c:v>
                </c:pt>
                <c:pt idx="9129">
                  <c:v>9.8091273000000001</c:v>
                </c:pt>
                <c:pt idx="9130">
                  <c:v>9.8082885500000003</c:v>
                </c:pt>
                <c:pt idx="9131">
                  <c:v>9.8091269000000025</c:v>
                </c:pt>
                <c:pt idx="9132">
                  <c:v>9.8082890500000008</c:v>
                </c:pt>
                <c:pt idx="9133">
                  <c:v>9.8091269000000025</c:v>
                </c:pt>
                <c:pt idx="9134">
                  <c:v>9.8091278000000006</c:v>
                </c:pt>
                <c:pt idx="9135">
                  <c:v>9.8124785500000247</c:v>
                </c:pt>
                <c:pt idx="9136">
                  <c:v>9.80996515</c:v>
                </c:pt>
                <c:pt idx="9137">
                  <c:v>9.8116412000000004</c:v>
                </c:pt>
                <c:pt idx="9138">
                  <c:v>9.8074507500000028</c:v>
                </c:pt>
                <c:pt idx="9139">
                  <c:v>9.8066129500000248</c:v>
                </c:pt>
                <c:pt idx="9140">
                  <c:v>9.8091269000000025</c:v>
                </c:pt>
                <c:pt idx="9141">
                  <c:v>9.8091269000000025</c:v>
                </c:pt>
                <c:pt idx="9142">
                  <c:v>9.8116412500000028</c:v>
                </c:pt>
                <c:pt idx="9143">
                  <c:v>9.8082886000000009</c:v>
                </c:pt>
                <c:pt idx="9144">
                  <c:v>9.8049364000000008</c:v>
                </c:pt>
                <c:pt idx="9145">
                  <c:v>9.8116407500000005</c:v>
                </c:pt>
                <c:pt idx="9146">
                  <c:v>9.8124785500000247</c:v>
                </c:pt>
                <c:pt idx="9147">
                  <c:v>9.8091269000000025</c:v>
                </c:pt>
                <c:pt idx="9148">
                  <c:v>9.80996515</c:v>
                </c:pt>
                <c:pt idx="9149">
                  <c:v>9.8057751500000006</c:v>
                </c:pt>
                <c:pt idx="9150">
                  <c:v>9.8082886000000009</c:v>
                </c:pt>
                <c:pt idx="9151">
                  <c:v>9.8074512500000068</c:v>
                </c:pt>
                <c:pt idx="9152">
                  <c:v>9.8074512500000068</c:v>
                </c:pt>
                <c:pt idx="9153">
                  <c:v>9.8108029500000047</c:v>
                </c:pt>
                <c:pt idx="9154">
                  <c:v>9.8108029500000047</c:v>
                </c:pt>
                <c:pt idx="9155">
                  <c:v>9.8091269000000025</c:v>
                </c:pt>
                <c:pt idx="9156">
                  <c:v>9.8074503000000028</c:v>
                </c:pt>
                <c:pt idx="9157">
                  <c:v>9.8124795000000766</c:v>
                </c:pt>
                <c:pt idx="9158">
                  <c:v>9.8091273000000001</c:v>
                </c:pt>
                <c:pt idx="9159">
                  <c:v>9.8066129500000248</c:v>
                </c:pt>
                <c:pt idx="9160">
                  <c:v>9.80996515</c:v>
                </c:pt>
                <c:pt idx="9161">
                  <c:v>9.8049368500001091</c:v>
                </c:pt>
                <c:pt idx="9162">
                  <c:v>9.8082876500000005</c:v>
                </c:pt>
                <c:pt idx="9163">
                  <c:v>9.8091268500000268</c:v>
                </c:pt>
                <c:pt idx="9164">
                  <c:v>9.8082886000000009</c:v>
                </c:pt>
                <c:pt idx="9165">
                  <c:v>9.8082885500000003</c:v>
                </c:pt>
                <c:pt idx="9166">
                  <c:v>9.8091269000000025</c:v>
                </c:pt>
                <c:pt idx="9167">
                  <c:v>9.8091269000000025</c:v>
                </c:pt>
                <c:pt idx="9168">
                  <c:v>9.8091259000000015</c:v>
                </c:pt>
                <c:pt idx="9169">
                  <c:v>9.8099651000000012</c:v>
                </c:pt>
                <c:pt idx="9170">
                  <c:v>9.8091269000000025</c:v>
                </c:pt>
                <c:pt idx="9171">
                  <c:v>9.8091269000000025</c:v>
                </c:pt>
                <c:pt idx="9172">
                  <c:v>9.8082886000000009</c:v>
                </c:pt>
                <c:pt idx="9173">
                  <c:v>9.8082886000000009</c:v>
                </c:pt>
                <c:pt idx="9174">
                  <c:v>9.8099642000000067</c:v>
                </c:pt>
                <c:pt idx="9175">
                  <c:v>9.8091269000000025</c:v>
                </c:pt>
                <c:pt idx="9176">
                  <c:v>9.8074507500000028</c:v>
                </c:pt>
                <c:pt idx="9177">
                  <c:v>9.8066129500000248</c:v>
                </c:pt>
                <c:pt idx="9178">
                  <c:v>9.8091269000000025</c:v>
                </c:pt>
                <c:pt idx="9179">
                  <c:v>9.8066124500000047</c:v>
                </c:pt>
                <c:pt idx="9180">
                  <c:v>9.80996515</c:v>
                </c:pt>
                <c:pt idx="9181">
                  <c:v>9.8091268500000268</c:v>
                </c:pt>
                <c:pt idx="9182">
                  <c:v>9.8057756500000028</c:v>
                </c:pt>
                <c:pt idx="9183">
                  <c:v>9.8057746500000267</c:v>
                </c:pt>
                <c:pt idx="9184">
                  <c:v>9.8091269000000025</c:v>
                </c:pt>
                <c:pt idx="9185">
                  <c:v>9.8066129500000248</c:v>
                </c:pt>
                <c:pt idx="9186">
                  <c:v>9.8082890500000008</c:v>
                </c:pt>
                <c:pt idx="9187">
                  <c:v>9.8057746500000267</c:v>
                </c:pt>
                <c:pt idx="9188">
                  <c:v>9.8066129500000248</c:v>
                </c:pt>
                <c:pt idx="9189">
                  <c:v>9.8066124500000047</c:v>
                </c:pt>
                <c:pt idx="9190">
                  <c:v>9.8057746500000267</c:v>
                </c:pt>
                <c:pt idx="9191">
                  <c:v>9.8099642000000067</c:v>
                </c:pt>
                <c:pt idx="9192">
                  <c:v>9.8091259000000015</c:v>
                </c:pt>
                <c:pt idx="9193">
                  <c:v>9.8074503000000028</c:v>
                </c:pt>
                <c:pt idx="9194">
                  <c:v>9.8082886000000009</c:v>
                </c:pt>
                <c:pt idx="9195">
                  <c:v>9.8091269000000025</c:v>
                </c:pt>
                <c:pt idx="9196">
                  <c:v>9.8066139000000003</c:v>
                </c:pt>
                <c:pt idx="9197">
                  <c:v>9.8091269000000025</c:v>
                </c:pt>
                <c:pt idx="9198">
                  <c:v>9.8066129500000248</c:v>
                </c:pt>
                <c:pt idx="9199">
                  <c:v>9.80996515</c:v>
                </c:pt>
                <c:pt idx="9200">
                  <c:v>9.8066124500000047</c:v>
                </c:pt>
                <c:pt idx="9201">
                  <c:v>9.8082890500000008</c:v>
                </c:pt>
                <c:pt idx="9202">
                  <c:v>9.8057751500000006</c:v>
                </c:pt>
                <c:pt idx="9203">
                  <c:v>9.80996515</c:v>
                </c:pt>
                <c:pt idx="9204">
                  <c:v>9.8066124500000047</c:v>
                </c:pt>
                <c:pt idx="9205">
                  <c:v>9.8091269000000025</c:v>
                </c:pt>
                <c:pt idx="9206">
                  <c:v>9.8082886000000009</c:v>
                </c:pt>
                <c:pt idx="9207">
                  <c:v>9.8074507500000028</c:v>
                </c:pt>
                <c:pt idx="9208">
                  <c:v>9.8066124500000047</c:v>
                </c:pt>
                <c:pt idx="9209">
                  <c:v>9.80996515</c:v>
                </c:pt>
                <c:pt idx="9210">
                  <c:v>9.80996515</c:v>
                </c:pt>
                <c:pt idx="9211">
                  <c:v>9.8091273000000001</c:v>
                </c:pt>
                <c:pt idx="9212">
                  <c:v>9.8041000500000006</c:v>
                </c:pt>
                <c:pt idx="9213">
                  <c:v>9.8108034000000011</c:v>
                </c:pt>
                <c:pt idx="9214">
                  <c:v>9.8091268500000268</c:v>
                </c:pt>
                <c:pt idx="9215">
                  <c:v>9.8074507500000028</c:v>
                </c:pt>
                <c:pt idx="9216">
                  <c:v>9.8099642000000067</c:v>
                </c:pt>
                <c:pt idx="9217">
                  <c:v>9.8066120500000267</c:v>
                </c:pt>
                <c:pt idx="9218">
                  <c:v>9.8082890500000008</c:v>
                </c:pt>
                <c:pt idx="9219">
                  <c:v>9.8074507500000028</c:v>
                </c:pt>
                <c:pt idx="9220">
                  <c:v>9.8057751500000006</c:v>
                </c:pt>
                <c:pt idx="9221">
                  <c:v>9.80996515</c:v>
                </c:pt>
                <c:pt idx="9222">
                  <c:v>9.8082886000000009</c:v>
                </c:pt>
                <c:pt idx="9223">
                  <c:v>9.8108029500000047</c:v>
                </c:pt>
                <c:pt idx="9224">
                  <c:v>9.8091269000000025</c:v>
                </c:pt>
                <c:pt idx="9225">
                  <c:v>9.8091269000000025</c:v>
                </c:pt>
                <c:pt idx="9226">
                  <c:v>9.8057746500000267</c:v>
                </c:pt>
                <c:pt idx="9227">
                  <c:v>9.8066120500000267</c:v>
                </c:pt>
                <c:pt idx="9228">
                  <c:v>9.8091259000000015</c:v>
                </c:pt>
                <c:pt idx="9229">
                  <c:v>9.8074503000000028</c:v>
                </c:pt>
                <c:pt idx="9230">
                  <c:v>9.8066129500000248</c:v>
                </c:pt>
                <c:pt idx="9231">
                  <c:v>9.8074503000000028</c:v>
                </c:pt>
                <c:pt idx="9232">
                  <c:v>9.8066124500000047</c:v>
                </c:pt>
                <c:pt idx="9233">
                  <c:v>9.8066129500000248</c:v>
                </c:pt>
                <c:pt idx="9234">
                  <c:v>9.8074503000000028</c:v>
                </c:pt>
                <c:pt idx="9235">
                  <c:v>9.80996515</c:v>
                </c:pt>
                <c:pt idx="9236">
                  <c:v>9.8074503000000028</c:v>
                </c:pt>
                <c:pt idx="9237">
                  <c:v>9.8057746500000267</c:v>
                </c:pt>
                <c:pt idx="9238">
                  <c:v>9.8066134500000004</c:v>
                </c:pt>
                <c:pt idx="9239">
                  <c:v>9.8066129500000248</c:v>
                </c:pt>
                <c:pt idx="9240">
                  <c:v>9.8091269000000025</c:v>
                </c:pt>
                <c:pt idx="9241">
                  <c:v>9.8066120500000267</c:v>
                </c:pt>
                <c:pt idx="9242">
                  <c:v>9.8074503000000028</c:v>
                </c:pt>
                <c:pt idx="9243">
                  <c:v>9.8057737500000002</c:v>
                </c:pt>
                <c:pt idx="9244">
                  <c:v>9.8066120500000267</c:v>
                </c:pt>
                <c:pt idx="9245">
                  <c:v>9.8057742000000268</c:v>
                </c:pt>
                <c:pt idx="9246">
                  <c:v>9.8057746500000267</c:v>
                </c:pt>
                <c:pt idx="9247">
                  <c:v>9.8082895000000008</c:v>
                </c:pt>
                <c:pt idx="9248">
                  <c:v>9.8066124500000047</c:v>
                </c:pt>
                <c:pt idx="9249">
                  <c:v>9.8032603000000016</c:v>
                </c:pt>
                <c:pt idx="9250">
                  <c:v>9.8082885500000003</c:v>
                </c:pt>
                <c:pt idx="9251">
                  <c:v>9.8074503000000028</c:v>
                </c:pt>
                <c:pt idx="9252">
                  <c:v>9.8032603000000016</c:v>
                </c:pt>
                <c:pt idx="9253">
                  <c:v>9.8074503000000028</c:v>
                </c:pt>
                <c:pt idx="9254">
                  <c:v>9.8066120500000267</c:v>
                </c:pt>
                <c:pt idx="9255">
                  <c:v>9.8057746500000267</c:v>
                </c:pt>
                <c:pt idx="9256">
                  <c:v>9.8108025000000048</c:v>
                </c:pt>
                <c:pt idx="9257">
                  <c:v>9.8066124500000047</c:v>
                </c:pt>
                <c:pt idx="9258">
                  <c:v>9.8057742000000268</c:v>
                </c:pt>
                <c:pt idx="9259">
                  <c:v>9.8116403000000005</c:v>
                </c:pt>
                <c:pt idx="9260">
                  <c:v>9.8074507500000028</c:v>
                </c:pt>
                <c:pt idx="9261">
                  <c:v>9.8057742000000268</c:v>
                </c:pt>
                <c:pt idx="9262">
                  <c:v>9.8074503000000028</c:v>
                </c:pt>
                <c:pt idx="9263">
                  <c:v>9.8040990500000067</c:v>
                </c:pt>
                <c:pt idx="9264">
                  <c:v>9.8091269000000025</c:v>
                </c:pt>
                <c:pt idx="9265">
                  <c:v>9.8049359000000003</c:v>
                </c:pt>
                <c:pt idx="9266">
                  <c:v>9.8057746500000267</c:v>
                </c:pt>
                <c:pt idx="9267">
                  <c:v>9.8082890500000008</c:v>
                </c:pt>
                <c:pt idx="9268">
                  <c:v>9.8057737500000002</c:v>
                </c:pt>
                <c:pt idx="9269">
                  <c:v>9.8066120500000267</c:v>
                </c:pt>
                <c:pt idx="9270">
                  <c:v>9.8040981000000009</c:v>
                </c:pt>
                <c:pt idx="9271">
                  <c:v>9.8066129500000248</c:v>
                </c:pt>
                <c:pt idx="9272">
                  <c:v>9.8091259000000015</c:v>
                </c:pt>
                <c:pt idx="9273">
                  <c:v>9.8049364000000008</c:v>
                </c:pt>
                <c:pt idx="9274">
                  <c:v>9.8057746500000267</c:v>
                </c:pt>
                <c:pt idx="9275">
                  <c:v>9.80996515</c:v>
                </c:pt>
                <c:pt idx="9276">
                  <c:v>9.8057751500000006</c:v>
                </c:pt>
                <c:pt idx="9277">
                  <c:v>9.8074517000000014</c:v>
                </c:pt>
                <c:pt idx="9278">
                  <c:v>9.8091269000000025</c:v>
                </c:pt>
                <c:pt idx="9279">
                  <c:v>9.8066120500000267</c:v>
                </c:pt>
                <c:pt idx="9280">
                  <c:v>9.8057737500000002</c:v>
                </c:pt>
                <c:pt idx="9281">
                  <c:v>9.8074503000000028</c:v>
                </c:pt>
                <c:pt idx="9282">
                  <c:v>9.8049359000000003</c:v>
                </c:pt>
                <c:pt idx="9283">
                  <c:v>9.8057746500000267</c:v>
                </c:pt>
                <c:pt idx="9284">
                  <c:v>9.8066120500000267</c:v>
                </c:pt>
                <c:pt idx="9285">
                  <c:v>9.8082886000000009</c:v>
                </c:pt>
                <c:pt idx="9286">
                  <c:v>9.8040990500000067</c:v>
                </c:pt>
                <c:pt idx="9287">
                  <c:v>9.8066124500000047</c:v>
                </c:pt>
                <c:pt idx="9288">
                  <c:v>9.8082890500000008</c:v>
                </c:pt>
                <c:pt idx="9289">
                  <c:v>9.8091269000000025</c:v>
                </c:pt>
                <c:pt idx="9290">
                  <c:v>9.8049373500000048</c:v>
                </c:pt>
                <c:pt idx="9291">
                  <c:v>9.8057742000000268</c:v>
                </c:pt>
                <c:pt idx="9292">
                  <c:v>9.8066124500000047</c:v>
                </c:pt>
                <c:pt idx="9293">
                  <c:v>9.8049368500001091</c:v>
                </c:pt>
                <c:pt idx="9294">
                  <c:v>9.8049359000000003</c:v>
                </c:pt>
                <c:pt idx="9295">
                  <c:v>9.8082885500000003</c:v>
                </c:pt>
                <c:pt idx="9296">
                  <c:v>9.8057742000000268</c:v>
                </c:pt>
                <c:pt idx="9297">
                  <c:v>9.8074503000000028</c:v>
                </c:pt>
                <c:pt idx="9298">
                  <c:v>9.8082885500000003</c:v>
                </c:pt>
                <c:pt idx="9299">
                  <c:v>9.8057746500000267</c:v>
                </c:pt>
                <c:pt idx="9300">
                  <c:v>9.8032608000000003</c:v>
                </c:pt>
                <c:pt idx="9301">
                  <c:v>9.8082885500000003</c:v>
                </c:pt>
                <c:pt idx="9302">
                  <c:v>9.8049364000000008</c:v>
                </c:pt>
                <c:pt idx="9303">
                  <c:v>9.8066124500000047</c:v>
                </c:pt>
                <c:pt idx="9304">
                  <c:v>9.8082890500000008</c:v>
                </c:pt>
                <c:pt idx="9305">
                  <c:v>9.8049364000000008</c:v>
                </c:pt>
                <c:pt idx="9306">
                  <c:v>9.8066124500000047</c:v>
                </c:pt>
                <c:pt idx="9307">
                  <c:v>9.8066120500000267</c:v>
                </c:pt>
                <c:pt idx="9308">
                  <c:v>9.8049364000000008</c:v>
                </c:pt>
                <c:pt idx="9309">
                  <c:v>9.8066129500000248</c:v>
                </c:pt>
                <c:pt idx="9310">
                  <c:v>9.8057746500000267</c:v>
                </c:pt>
                <c:pt idx="9311">
                  <c:v>9.8082890500000008</c:v>
                </c:pt>
                <c:pt idx="9312">
                  <c:v>9.8066129500000248</c:v>
                </c:pt>
                <c:pt idx="9313">
                  <c:v>9.8082890500000008</c:v>
                </c:pt>
                <c:pt idx="9314">
                  <c:v>9.8082876500000005</c:v>
                </c:pt>
                <c:pt idx="9315">
                  <c:v>9.8057742000000268</c:v>
                </c:pt>
                <c:pt idx="9316">
                  <c:v>9.8082890500000008</c:v>
                </c:pt>
                <c:pt idx="9317">
                  <c:v>9.8082890500000008</c:v>
                </c:pt>
                <c:pt idx="9318">
                  <c:v>9.8057742000000268</c:v>
                </c:pt>
                <c:pt idx="9319">
                  <c:v>9.8091269000000025</c:v>
                </c:pt>
                <c:pt idx="9320">
                  <c:v>9.8032603000000016</c:v>
                </c:pt>
                <c:pt idx="9321">
                  <c:v>9.8032603000000016</c:v>
                </c:pt>
                <c:pt idx="9322">
                  <c:v>9.8066134500000004</c:v>
                </c:pt>
                <c:pt idx="9323">
                  <c:v>9.8032603000000016</c:v>
                </c:pt>
                <c:pt idx="9324">
                  <c:v>9.803261749999999</c:v>
                </c:pt>
                <c:pt idx="9325">
                  <c:v>9.8074503000000028</c:v>
                </c:pt>
                <c:pt idx="9326">
                  <c:v>9.8082886000000009</c:v>
                </c:pt>
                <c:pt idx="9327">
                  <c:v>9.8074503000000028</c:v>
                </c:pt>
                <c:pt idx="9328">
                  <c:v>9.8049368500001091</c:v>
                </c:pt>
                <c:pt idx="9329">
                  <c:v>9.8091269000000025</c:v>
                </c:pt>
                <c:pt idx="9330">
                  <c:v>9.8040990500000067</c:v>
                </c:pt>
                <c:pt idx="9331">
                  <c:v>9.8082886000000009</c:v>
                </c:pt>
                <c:pt idx="9332">
                  <c:v>9.8074507500000028</c:v>
                </c:pt>
                <c:pt idx="9333">
                  <c:v>9.8066129500000248</c:v>
                </c:pt>
                <c:pt idx="9334">
                  <c:v>9.8082890500000008</c:v>
                </c:pt>
                <c:pt idx="9335">
                  <c:v>9.8082885500000003</c:v>
                </c:pt>
                <c:pt idx="9336">
                  <c:v>9.8066120500000267</c:v>
                </c:pt>
                <c:pt idx="9337">
                  <c:v>9.8074512500000068</c:v>
                </c:pt>
                <c:pt idx="9338">
                  <c:v>9.8032603000000016</c:v>
                </c:pt>
                <c:pt idx="9339">
                  <c:v>9.8049368500001091</c:v>
                </c:pt>
                <c:pt idx="9340">
                  <c:v>9.8074503000000028</c:v>
                </c:pt>
                <c:pt idx="9341">
                  <c:v>9.8082886000000009</c:v>
                </c:pt>
                <c:pt idx="9342">
                  <c:v>9.8032608000000003</c:v>
                </c:pt>
                <c:pt idx="9343">
                  <c:v>9.8049364000000008</c:v>
                </c:pt>
                <c:pt idx="9344">
                  <c:v>9.8066124500000047</c:v>
                </c:pt>
                <c:pt idx="9345">
                  <c:v>9.8066120500000267</c:v>
                </c:pt>
                <c:pt idx="9346">
                  <c:v>9.8074503000000028</c:v>
                </c:pt>
                <c:pt idx="9347">
                  <c:v>9.8066124500000047</c:v>
                </c:pt>
                <c:pt idx="9348">
                  <c:v>9.80996515</c:v>
                </c:pt>
                <c:pt idx="9349">
                  <c:v>9.8066120000000048</c:v>
                </c:pt>
                <c:pt idx="9350">
                  <c:v>9.8049364000000008</c:v>
                </c:pt>
                <c:pt idx="9351">
                  <c:v>9.8074503000000028</c:v>
                </c:pt>
                <c:pt idx="9352">
                  <c:v>9.8066129500000248</c:v>
                </c:pt>
                <c:pt idx="9353">
                  <c:v>9.8066134500000004</c:v>
                </c:pt>
                <c:pt idx="9354">
                  <c:v>9.8082886000000009</c:v>
                </c:pt>
                <c:pt idx="9355">
                  <c:v>9.8108029500000047</c:v>
                </c:pt>
                <c:pt idx="9356">
                  <c:v>9.8082886000000009</c:v>
                </c:pt>
                <c:pt idx="9357">
                  <c:v>9.8082886000000009</c:v>
                </c:pt>
                <c:pt idx="9358">
                  <c:v>9.8057751500000006</c:v>
                </c:pt>
                <c:pt idx="9359">
                  <c:v>9.8057756500000028</c:v>
                </c:pt>
                <c:pt idx="9360">
                  <c:v>9.8066129500000248</c:v>
                </c:pt>
                <c:pt idx="9361">
                  <c:v>9.8082890500000008</c:v>
                </c:pt>
                <c:pt idx="9362">
                  <c:v>9.8074493500001108</c:v>
                </c:pt>
                <c:pt idx="9363">
                  <c:v>9.8082886000000009</c:v>
                </c:pt>
                <c:pt idx="9364">
                  <c:v>9.8082890500000008</c:v>
                </c:pt>
                <c:pt idx="9365">
                  <c:v>9.8074507500000028</c:v>
                </c:pt>
                <c:pt idx="9366">
                  <c:v>9.8066129500000248</c:v>
                </c:pt>
                <c:pt idx="9367">
                  <c:v>9.8074507500000028</c:v>
                </c:pt>
                <c:pt idx="9368">
                  <c:v>9.80996515</c:v>
                </c:pt>
                <c:pt idx="9369">
                  <c:v>9.8091269000000025</c:v>
                </c:pt>
                <c:pt idx="9370">
                  <c:v>9.8066124500000047</c:v>
                </c:pt>
                <c:pt idx="9371">
                  <c:v>9.8074512500000068</c:v>
                </c:pt>
                <c:pt idx="9372">
                  <c:v>9.8066124500000047</c:v>
                </c:pt>
                <c:pt idx="9373">
                  <c:v>9.8066124500000047</c:v>
                </c:pt>
                <c:pt idx="9374">
                  <c:v>9.8041000500000006</c:v>
                </c:pt>
                <c:pt idx="9375">
                  <c:v>9.8057746500000267</c:v>
                </c:pt>
                <c:pt idx="9376">
                  <c:v>9.8049359000000003</c:v>
                </c:pt>
                <c:pt idx="9377">
                  <c:v>9.8066134500000004</c:v>
                </c:pt>
                <c:pt idx="9378">
                  <c:v>9.8032603000000016</c:v>
                </c:pt>
                <c:pt idx="9379">
                  <c:v>9.8066120000000048</c:v>
                </c:pt>
                <c:pt idx="9380">
                  <c:v>9.8074512500000068</c:v>
                </c:pt>
                <c:pt idx="9381">
                  <c:v>9.8040986000000014</c:v>
                </c:pt>
                <c:pt idx="9382">
                  <c:v>9.8057746500000267</c:v>
                </c:pt>
                <c:pt idx="9383">
                  <c:v>9.8074512500000068</c:v>
                </c:pt>
                <c:pt idx="9384">
                  <c:v>9.8091269000000025</c:v>
                </c:pt>
                <c:pt idx="9385">
                  <c:v>9.8057742000000268</c:v>
                </c:pt>
                <c:pt idx="9386">
                  <c:v>9.8082886000000009</c:v>
                </c:pt>
                <c:pt idx="9387">
                  <c:v>9.8074503000000028</c:v>
                </c:pt>
                <c:pt idx="9388">
                  <c:v>9.8082886000000009</c:v>
                </c:pt>
                <c:pt idx="9389">
                  <c:v>9.8066120000000048</c:v>
                </c:pt>
                <c:pt idx="9390">
                  <c:v>9.8074503000000028</c:v>
                </c:pt>
                <c:pt idx="9391">
                  <c:v>9.8057751500000006</c:v>
                </c:pt>
                <c:pt idx="9392">
                  <c:v>9.8082890500000008</c:v>
                </c:pt>
                <c:pt idx="9393">
                  <c:v>9.8082886000000009</c:v>
                </c:pt>
                <c:pt idx="9394">
                  <c:v>9.8082890500000008</c:v>
                </c:pt>
                <c:pt idx="9395">
                  <c:v>9.8091268500000268</c:v>
                </c:pt>
                <c:pt idx="9396">
                  <c:v>9.8082886000000009</c:v>
                </c:pt>
                <c:pt idx="9397">
                  <c:v>9.8040986000000014</c:v>
                </c:pt>
                <c:pt idx="9398">
                  <c:v>9.8099651000000012</c:v>
                </c:pt>
                <c:pt idx="9399">
                  <c:v>9.8024235000000068</c:v>
                </c:pt>
                <c:pt idx="9400">
                  <c:v>9.8057746500000267</c:v>
                </c:pt>
                <c:pt idx="9401">
                  <c:v>9.8066124500000047</c:v>
                </c:pt>
                <c:pt idx="9402">
                  <c:v>9.8091269000000025</c:v>
                </c:pt>
                <c:pt idx="9403">
                  <c:v>9.8049364000000008</c:v>
                </c:pt>
                <c:pt idx="9404">
                  <c:v>9.8082895000000008</c:v>
                </c:pt>
                <c:pt idx="9405">
                  <c:v>9.8082890500000008</c:v>
                </c:pt>
                <c:pt idx="9406">
                  <c:v>9.8049373500000048</c:v>
                </c:pt>
                <c:pt idx="9407">
                  <c:v>9.8082886000000009</c:v>
                </c:pt>
                <c:pt idx="9408">
                  <c:v>9.8116412000000004</c:v>
                </c:pt>
                <c:pt idx="9409">
                  <c:v>9.8091269000000025</c:v>
                </c:pt>
                <c:pt idx="9410">
                  <c:v>9.8057751500000006</c:v>
                </c:pt>
                <c:pt idx="9411">
                  <c:v>9.8049364000000008</c:v>
                </c:pt>
                <c:pt idx="9412">
                  <c:v>9.8066134500000004</c:v>
                </c:pt>
                <c:pt idx="9413">
                  <c:v>9.8074507500000028</c:v>
                </c:pt>
                <c:pt idx="9414">
                  <c:v>9.8082876500000005</c:v>
                </c:pt>
                <c:pt idx="9415">
                  <c:v>9.8074512500000068</c:v>
                </c:pt>
                <c:pt idx="9416">
                  <c:v>9.8049359000000003</c:v>
                </c:pt>
                <c:pt idx="9417">
                  <c:v>9.8057751500000006</c:v>
                </c:pt>
                <c:pt idx="9418">
                  <c:v>9.8082886000000009</c:v>
                </c:pt>
                <c:pt idx="9419">
                  <c:v>9.80996515</c:v>
                </c:pt>
                <c:pt idx="9420">
                  <c:v>9.8082885500000003</c:v>
                </c:pt>
                <c:pt idx="9421">
                  <c:v>9.8074512500000068</c:v>
                </c:pt>
                <c:pt idx="9422">
                  <c:v>9.8057742000000268</c:v>
                </c:pt>
                <c:pt idx="9423">
                  <c:v>9.8074507500000028</c:v>
                </c:pt>
                <c:pt idx="9424">
                  <c:v>9.8066139000000003</c:v>
                </c:pt>
                <c:pt idx="9425">
                  <c:v>9.8057746500000267</c:v>
                </c:pt>
                <c:pt idx="9426">
                  <c:v>9.8049364000000008</c:v>
                </c:pt>
                <c:pt idx="9427">
                  <c:v>9.8082890500000008</c:v>
                </c:pt>
                <c:pt idx="9428">
                  <c:v>9.8049364000000008</c:v>
                </c:pt>
                <c:pt idx="9429">
                  <c:v>9.8074507500000028</c:v>
                </c:pt>
                <c:pt idx="9430">
                  <c:v>9.8057742000000268</c:v>
                </c:pt>
                <c:pt idx="9431">
                  <c:v>9.8057746500000267</c:v>
                </c:pt>
                <c:pt idx="9432">
                  <c:v>9.8024225000001017</c:v>
                </c:pt>
                <c:pt idx="9433">
                  <c:v>9.8057746500000267</c:v>
                </c:pt>
                <c:pt idx="9434">
                  <c:v>9.8049368500001091</c:v>
                </c:pt>
                <c:pt idx="9435">
                  <c:v>9.8049368500001091</c:v>
                </c:pt>
                <c:pt idx="9436">
                  <c:v>9.8074503000000028</c:v>
                </c:pt>
                <c:pt idx="9437">
                  <c:v>9.8057742000000268</c:v>
                </c:pt>
                <c:pt idx="9438">
                  <c:v>9.8074503000000028</c:v>
                </c:pt>
                <c:pt idx="9439">
                  <c:v>9.8040990500000067</c:v>
                </c:pt>
                <c:pt idx="9440">
                  <c:v>9.8066129500000248</c:v>
                </c:pt>
                <c:pt idx="9441">
                  <c:v>9.8024235000000068</c:v>
                </c:pt>
                <c:pt idx="9442">
                  <c:v>9.8049368500001091</c:v>
                </c:pt>
                <c:pt idx="9443">
                  <c:v>9.8091269000000025</c:v>
                </c:pt>
                <c:pt idx="9444">
                  <c:v>9.8057742000000268</c:v>
                </c:pt>
                <c:pt idx="9445">
                  <c:v>9.8066120500000267</c:v>
                </c:pt>
                <c:pt idx="9446">
                  <c:v>9.8049364000000008</c:v>
                </c:pt>
                <c:pt idx="9447">
                  <c:v>9.8074517000000014</c:v>
                </c:pt>
                <c:pt idx="9448">
                  <c:v>9.8057746500000267</c:v>
                </c:pt>
                <c:pt idx="9449">
                  <c:v>9.8066129500000248</c:v>
                </c:pt>
                <c:pt idx="9450">
                  <c:v>9.8049368500001091</c:v>
                </c:pt>
                <c:pt idx="9451">
                  <c:v>9.8049368500001091</c:v>
                </c:pt>
                <c:pt idx="9452">
                  <c:v>9.8032608000000003</c:v>
                </c:pt>
                <c:pt idx="9453">
                  <c:v>9.8007474000000006</c:v>
                </c:pt>
                <c:pt idx="9454">
                  <c:v>9.8057742000000268</c:v>
                </c:pt>
                <c:pt idx="9455">
                  <c:v>9.8040981000000009</c:v>
                </c:pt>
                <c:pt idx="9456">
                  <c:v>9.8040981000000009</c:v>
                </c:pt>
                <c:pt idx="9457">
                  <c:v>9.8074507500000028</c:v>
                </c:pt>
                <c:pt idx="9458">
                  <c:v>9.8066124500000047</c:v>
                </c:pt>
                <c:pt idx="9459">
                  <c:v>9.8066120500000267</c:v>
                </c:pt>
                <c:pt idx="9460">
                  <c:v>9.8057746500000267</c:v>
                </c:pt>
                <c:pt idx="9461">
                  <c:v>9.8057746500000267</c:v>
                </c:pt>
                <c:pt idx="9462">
                  <c:v>9.8057742000000268</c:v>
                </c:pt>
                <c:pt idx="9463">
                  <c:v>9.8082890500000008</c:v>
                </c:pt>
                <c:pt idx="9464">
                  <c:v>9.8049364000000008</c:v>
                </c:pt>
                <c:pt idx="9465">
                  <c:v>9.8066124500000047</c:v>
                </c:pt>
                <c:pt idx="9466">
                  <c:v>9.8057746500000267</c:v>
                </c:pt>
                <c:pt idx="9467">
                  <c:v>9.8074507500000028</c:v>
                </c:pt>
                <c:pt idx="9468">
                  <c:v>9.8040986000000014</c:v>
                </c:pt>
                <c:pt idx="9469">
                  <c:v>9.8057746500000267</c:v>
                </c:pt>
                <c:pt idx="9470">
                  <c:v>9.8057742000000268</c:v>
                </c:pt>
                <c:pt idx="9471">
                  <c:v>9.8040986000000014</c:v>
                </c:pt>
                <c:pt idx="9472">
                  <c:v>9.8082886000000009</c:v>
                </c:pt>
                <c:pt idx="9473">
                  <c:v>9.8074507500000028</c:v>
                </c:pt>
                <c:pt idx="9474">
                  <c:v>9.8040986000000014</c:v>
                </c:pt>
                <c:pt idx="9475">
                  <c:v>9.8057742000000268</c:v>
                </c:pt>
                <c:pt idx="9476">
                  <c:v>9.8024235000000068</c:v>
                </c:pt>
                <c:pt idx="9477">
                  <c:v>9.8057746500000267</c:v>
                </c:pt>
                <c:pt idx="9478">
                  <c:v>9.8057751500000006</c:v>
                </c:pt>
                <c:pt idx="9479">
                  <c:v>9.8057746500000267</c:v>
                </c:pt>
                <c:pt idx="9480">
                  <c:v>9.8057751500000006</c:v>
                </c:pt>
                <c:pt idx="9481">
                  <c:v>9.8074507500000028</c:v>
                </c:pt>
                <c:pt idx="9482">
                  <c:v>9.8049388000000004</c:v>
                </c:pt>
                <c:pt idx="9483">
                  <c:v>9.8074503000000028</c:v>
                </c:pt>
                <c:pt idx="9484">
                  <c:v>9.8040986000000014</c:v>
                </c:pt>
                <c:pt idx="9485">
                  <c:v>9.8057746500000267</c:v>
                </c:pt>
                <c:pt idx="9486">
                  <c:v>9.8049373500000048</c:v>
                </c:pt>
                <c:pt idx="9487">
                  <c:v>9.8032603000000016</c:v>
                </c:pt>
                <c:pt idx="9488">
                  <c:v>9.8066129500000248</c:v>
                </c:pt>
                <c:pt idx="9489">
                  <c:v>9.8057746500000267</c:v>
                </c:pt>
                <c:pt idx="9490">
                  <c:v>9.8057746500000267</c:v>
                </c:pt>
                <c:pt idx="9491">
                  <c:v>9.8049373500000048</c:v>
                </c:pt>
                <c:pt idx="9492">
                  <c:v>9.8032603000000016</c:v>
                </c:pt>
                <c:pt idx="9493">
                  <c:v>9.8049364000000008</c:v>
                </c:pt>
                <c:pt idx="9494">
                  <c:v>9.8066134500000004</c:v>
                </c:pt>
                <c:pt idx="9495">
                  <c:v>9.8057746500000267</c:v>
                </c:pt>
                <c:pt idx="9496">
                  <c:v>9.8040981000000009</c:v>
                </c:pt>
                <c:pt idx="9497">
                  <c:v>9.8040990500000067</c:v>
                </c:pt>
                <c:pt idx="9498">
                  <c:v>9.8074503000000028</c:v>
                </c:pt>
                <c:pt idx="9499">
                  <c:v>9.8040990500000067</c:v>
                </c:pt>
                <c:pt idx="9500">
                  <c:v>9.8049359000000003</c:v>
                </c:pt>
                <c:pt idx="9501">
                  <c:v>9.8024225000001017</c:v>
                </c:pt>
                <c:pt idx="9502">
                  <c:v>9.8074512500000068</c:v>
                </c:pt>
                <c:pt idx="9503">
                  <c:v>9.8066129500000248</c:v>
                </c:pt>
                <c:pt idx="9504">
                  <c:v>9.8057751500000006</c:v>
                </c:pt>
                <c:pt idx="9505">
                  <c:v>9.8049368500001091</c:v>
                </c:pt>
                <c:pt idx="9506">
                  <c:v>9.8032603000000016</c:v>
                </c:pt>
                <c:pt idx="9507">
                  <c:v>9.8040986000000014</c:v>
                </c:pt>
                <c:pt idx="9508">
                  <c:v>9.8040986000000014</c:v>
                </c:pt>
                <c:pt idx="9509">
                  <c:v>9.8057746500000267</c:v>
                </c:pt>
                <c:pt idx="9510">
                  <c:v>9.8040986000000014</c:v>
                </c:pt>
                <c:pt idx="9511">
                  <c:v>9.8049364000000008</c:v>
                </c:pt>
                <c:pt idx="9512">
                  <c:v>9.8057756500000028</c:v>
                </c:pt>
                <c:pt idx="9513">
                  <c:v>9.8024225000001017</c:v>
                </c:pt>
                <c:pt idx="9514">
                  <c:v>9.8082890500000008</c:v>
                </c:pt>
                <c:pt idx="9515">
                  <c:v>9.80996515</c:v>
                </c:pt>
                <c:pt idx="9516">
                  <c:v>9.8040990500000067</c:v>
                </c:pt>
                <c:pt idx="9517">
                  <c:v>9.8074503000000028</c:v>
                </c:pt>
                <c:pt idx="9518">
                  <c:v>9.8032608000000003</c:v>
                </c:pt>
                <c:pt idx="9519">
                  <c:v>9.8057746500000267</c:v>
                </c:pt>
                <c:pt idx="9520">
                  <c:v>9.8049368500001091</c:v>
                </c:pt>
                <c:pt idx="9521">
                  <c:v>9.8057751500000006</c:v>
                </c:pt>
                <c:pt idx="9522">
                  <c:v>9.8057746500000267</c:v>
                </c:pt>
                <c:pt idx="9523">
                  <c:v>9.8032603000000016</c:v>
                </c:pt>
                <c:pt idx="9524">
                  <c:v>9.8024225000001017</c:v>
                </c:pt>
                <c:pt idx="9525">
                  <c:v>9.8049368500001091</c:v>
                </c:pt>
                <c:pt idx="9526">
                  <c:v>9.8015852000000248</c:v>
                </c:pt>
                <c:pt idx="9527">
                  <c:v>9.8057751500000006</c:v>
                </c:pt>
                <c:pt idx="9528">
                  <c:v>9.8032608000000003</c:v>
                </c:pt>
                <c:pt idx="9529">
                  <c:v>9.8049373500000048</c:v>
                </c:pt>
                <c:pt idx="9530">
                  <c:v>9.8024239500000068</c:v>
                </c:pt>
                <c:pt idx="9531">
                  <c:v>9.8049373500000048</c:v>
                </c:pt>
                <c:pt idx="9532">
                  <c:v>9.8066120500000267</c:v>
                </c:pt>
                <c:pt idx="9533">
                  <c:v>9.8049364000000008</c:v>
                </c:pt>
                <c:pt idx="9534">
                  <c:v>9.8066139000000003</c:v>
                </c:pt>
                <c:pt idx="9535">
                  <c:v>9.8057751500000006</c:v>
                </c:pt>
                <c:pt idx="9536">
                  <c:v>9.8049383500000005</c:v>
                </c:pt>
                <c:pt idx="9537">
                  <c:v>9.8091273000000001</c:v>
                </c:pt>
                <c:pt idx="9538">
                  <c:v>9.8040990500000067</c:v>
                </c:pt>
                <c:pt idx="9539">
                  <c:v>9.8040990500000067</c:v>
                </c:pt>
                <c:pt idx="9540">
                  <c:v>9.8040981000000009</c:v>
                </c:pt>
                <c:pt idx="9541">
                  <c:v>9.8040990500000067</c:v>
                </c:pt>
                <c:pt idx="9542">
                  <c:v>9.8057751500000006</c:v>
                </c:pt>
                <c:pt idx="9543">
                  <c:v>9.8040986000000014</c:v>
                </c:pt>
                <c:pt idx="9544">
                  <c:v>9.8091273000000001</c:v>
                </c:pt>
                <c:pt idx="9545">
                  <c:v>9.8057756500000028</c:v>
                </c:pt>
                <c:pt idx="9546">
                  <c:v>9.8040990500000067</c:v>
                </c:pt>
                <c:pt idx="9547">
                  <c:v>9.8057746500000267</c:v>
                </c:pt>
                <c:pt idx="9548">
                  <c:v>9.8057751500000006</c:v>
                </c:pt>
                <c:pt idx="9549">
                  <c:v>9.8049368500001091</c:v>
                </c:pt>
                <c:pt idx="9550">
                  <c:v>9.8057756500000028</c:v>
                </c:pt>
                <c:pt idx="9551">
                  <c:v>9.8040981000000009</c:v>
                </c:pt>
                <c:pt idx="9552">
                  <c:v>9.8049368500001091</c:v>
                </c:pt>
                <c:pt idx="9553">
                  <c:v>9.8057746500000267</c:v>
                </c:pt>
                <c:pt idx="9554">
                  <c:v>9.8040981000000009</c:v>
                </c:pt>
                <c:pt idx="9555">
                  <c:v>9.8040981000000009</c:v>
                </c:pt>
                <c:pt idx="9556">
                  <c:v>9.8074507500000028</c:v>
                </c:pt>
                <c:pt idx="9557">
                  <c:v>9.8041000500000006</c:v>
                </c:pt>
                <c:pt idx="9558">
                  <c:v>9.8049383500000005</c:v>
                </c:pt>
                <c:pt idx="9559">
                  <c:v>9.8040981000000009</c:v>
                </c:pt>
                <c:pt idx="9560">
                  <c:v>9.8040990500000067</c:v>
                </c:pt>
                <c:pt idx="9561">
                  <c:v>9.8049364000000008</c:v>
                </c:pt>
                <c:pt idx="9562">
                  <c:v>9.8066124500000047</c:v>
                </c:pt>
                <c:pt idx="9563">
                  <c:v>9.8032603000000016</c:v>
                </c:pt>
                <c:pt idx="9564">
                  <c:v>9.8049364000000008</c:v>
                </c:pt>
                <c:pt idx="9565">
                  <c:v>9.8057746500000267</c:v>
                </c:pt>
                <c:pt idx="9566">
                  <c:v>9.8049364000000008</c:v>
                </c:pt>
                <c:pt idx="9567">
                  <c:v>9.803261749999999</c:v>
                </c:pt>
                <c:pt idx="9568">
                  <c:v>9.8040990500000067</c:v>
                </c:pt>
                <c:pt idx="9569">
                  <c:v>9.8040986000000014</c:v>
                </c:pt>
                <c:pt idx="9570">
                  <c:v>9.8057751500000006</c:v>
                </c:pt>
                <c:pt idx="9571">
                  <c:v>9.8040986000000014</c:v>
                </c:pt>
                <c:pt idx="9572">
                  <c:v>9.8057756500000028</c:v>
                </c:pt>
                <c:pt idx="9573">
                  <c:v>9.8082886000000009</c:v>
                </c:pt>
                <c:pt idx="9574">
                  <c:v>9.8057751500000006</c:v>
                </c:pt>
                <c:pt idx="9575">
                  <c:v>9.8049368500001091</c:v>
                </c:pt>
                <c:pt idx="9576">
                  <c:v>9.8024225000001017</c:v>
                </c:pt>
                <c:pt idx="9577">
                  <c:v>9.8032608000000003</c:v>
                </c:pt>
                <c:pt idx="9578">
                  <c:v>9.8082890500000008</c:v>
                </c:pt>
                <c:pt idx="9579">
                  <c:v>9.8057746500000267</c:v>
                </c:pt>
                <c:pt idx="9580">
                  <c:v>9.8040986000000014</c:v>
                </c:pt>
                <c:pt idx="9581">
                  <c:v>9.8040986000000014</c:v>
                </c:pt>
                <c:pt idx="9582">
                  <c:v>9.7999096000000012</c:v>
                </c:pt>
                <c:pt idx="9583">
                  <c:v>9.8040986000000014</c:v>
                </c:pt>
                <c:pt idx="9584">
                  <c:v>9.8024225000001017</c:v>
                </c:pt>
                <c:pt idx="9585">
                  <c:v>9.8024225000001017</c:v>
                </c:pt>
                <c:pt idx="9586">
                  <c:v>9.8057756500000028</c:v>
                </c:pt>
                <c:pt idx="9587">
                  <c:v>9.8040990500000067</c:v>
                </c:pt>
                <c:pt idx="9588">
                  <c:v>9.8024225000001017</c:v>
                </c:pt>
                <c:pt idx="9589">
                  <c:v>9.803261749999999</c:v>
                </c:pt>
                <c:pt idx="9590">
                  <c:v>9.8074512500000068</c:v>
                </c:pt>
                <c:pt idx="9591">
                  <c:v>9.8040990500000067</c:v>
                </c:pt>
                <c:pt idx="9592">
                  <c:v>9.8082890500000008</c:v>
                </c:pt>
                <c:pt idx="9593">
                  <c:v>9.8024225000001017</c:v>
                </c:pt>
                <c:pt idx="9594">
                  <c:v>9.8057756500000028</c:v>
                </c:pt>
                <c:pt idx="9595">
                  <c:v>9.8049373500000048</c:v>
                </c:pt>
                <c:pt idx="9596">
                  <c:v>9.8066129500000248</c:v>
                </c:pt>
                <c:pt idx="9597">
                  <c:v>9.8057746500000267</c:v>
                </c:pt>
                <c:pt idx="9598">
                  <c:v>9.8007474000000006</c:v>
                </c:pt>
                <c:pt idx="9599">
                  <c:v>9.8057746500000267</c:v>
                </c:pt>
                <c:pt idx="9600">
                  <c:v>9.8049368500001091</c:v>
                </c:pt>
                <c:pt idx="9601">
                  <c:v>9.8066124500000047</c:v>
                </c:pt>
                <c:pt idx="9602">
                  <c:v>9.8032608000000003</c:v>
                </c:pt>
                <c:pt idx="9603">
                  <c:v>9.8032608000000003</c:v>
                </c:pt>
                <c:pt idx="9604">
                  <c:v>9.8074512500000068</c:v>
                </c:pt>
                <c:pt idx="9605">
                  <c:v>9.8057756500000028</c:v>
                </c:pt>
                <c:pt idx="9606">
                  <c:v>9.8049364000000008</c:v>
                </c:pt>
                <c:pt idx="9607">
                  <c:v>9.8074507500000028</c:v>
                </c:pt>
                <c:pt idx="9608">
                  <c:v>9.8057746500000267</c:v>
                </c:pt>
                <c:pt idx="9609">
                  <c:v>9.8032603000000016</c:v>
                </c:pt>
                <c:pt idx="9610">
                  <c:v>9.8057746500000267</c:v>
                </c:pt>
                <c:pt idx="9611">
                  <c:v>9.8049368500001091</c:v>
                </c:pt>
                <c:pt idx="9612">
                  <c:v>9.8082890500000008</c:v>
                </c:pt>
                <c:pt idx="9613">
                  <c:v>9.8066134500000004</c:v>
                </c:pt>
                <c:pt idx="9614">
                  <c:v>9.8024235000000068</c:v>
                </c:pt>
                <c:pt idx="9615">
                  <c:v>9.8049373500000048</c:v>
                </c:pt>
                <c:pt idx="9616">
                  <c:v>9.8066134500000004</c:v>
                </c:pt>
                <c:pt idx="9617">
                  <c:v>9.8032608000000003</c:v>
                </c:pt>
                <c:pt idx="9618">
                  <c:v>9.8040990500000067</c:v>
                </c:pt>
                <c:pt idx="9619">
                  <c:v>9.8066124500000047</c:v>
                </c:pt>
                <c:pt idx="9620">
                  <c:v>9.8049368500001091</c:v>
                </c:pt>
                <c:pt idx="9621">
                  <c:v>9.8066134500000004</c:v>
                </c:pt>
                <c:pt idx="9622">
                  <c:v>9.8049368500001091</c:v>
                </c:pt>
                <c:pt idx="9623">
                  <c:v>9.8040986000000014</c:v>
                </c:pt>
                <c:pt idx="9624">
                  <c:v>9.8057746500000267</c:v>
                </c:pt>
                <c:pt idx="9625">
                  <c:v>9.8066134500000004</c:v>
                </c:pt>
                <c:pt idx="9626">
                  <c:v>9.8040986000000014</c:v>
                </c:pt>
                <c:pt idx="9627">
                  <c:v>9.8074517000000014</c:v>
                </c:pt>
                <c:pt idx="9628">
                  <c:v>9.8040990500000067</c:v>
                </c:pt>
                <c:pt idx="9629">
                  <c:v>9.8032608000000003</c:v>
                </c:pt>
                <c:pt idx="9630">
                  <c:v>9.8040981000000009</c:v>
                </c:pt>
                <c:pt idx="9631">
                  <c:v>9.8057751500000006</c:v>
                </c:pt>
                <c:pt idx="9632">
                  <c:v>9.8074507500000028</c:v>
                </c:pt>
                <c:pt idx="9633">
                  <c:v>9.8057746500000267</c:v>
                </c:pt>
                <c:pt idx="9634">
                  <c:v>9.8057746500000267</c:v>
                </c:pt>
                <c:pt idx="9635">
                  <c:v>9.8074507500000028</c:v>
                </c:pt>
                <c:pt idx="9636">
                  <c:v>9.8074507500000028</c:v>
                </c:pt>
                <c:pt idx="9637">
                  <c:v>9.8057746500000267</c:v>
                </c:pt>
                <c:pt idx="9638">
                  <c:v>9.8057746500000267</c:v>
                </c:pt>
                <c:pt idx="9639">
                  <c:v>9.8057751500000006</c:v>
                </c:pt>
                <c:pt idx="9640">
                  <c:v>9.8040986000000014</c:v>
                </c:pt>
                <c:pt idx="9641">
                  <c:v>9.8049373500000048</c:v>
                </c:pt>
                <c:pt idx="9642">
                  <c:v>9.8057742000000268</c:v>
                </c:pt>
                <c:pt idx="9643">
                  <c:v>9.8049359000000003</c:v>
                </c:pt>
                <c:pt idx="9644">
                  <c:v>9.8024225000001017</c:v>
                </c:pt>
                <c:pt idx="9645">
                  <c:v>9.8024225000001017</c:v>
                </c:pt>
                <c:pt idx="9646">
                  <c:v>9.8066124500000047</c:v>
                </c:pt>
                <c:pt idx="9647">
                  <c:v>9.8057746500000267</c:v>
                </c:pt>
                <c:pt idx="9648">
                  <c:v>9.8057737500000002</c:v>
                </c:pt>
                <c:pt idx="9649">
                  <c:v>9.8032608000000003</c:v>
                </c:pt>
                <c:pt idx="9650">
                  <c:v>9.8032603000000016</c:v>
                </c:pt>
                <c:pt idx="9651">
                  <c:v>9.8057742000000268</c:v>
                </c:pt>
                <c:pt idx="9652">
                  <c:v>9.8024225000001017</c:v>
                </c:pt>
                <c:pt idx="9653">
                  <c:v>9.8040986000000014</c:v>
                </c:pt>
                <c:pt idx="9654">
                  <c:v>9.8049364000000008</c:v>
                </c:pt>
                <c:pt idx="9655">
                  <c:v>9.8082890500000008</c:v>
                </c:pt>
                <c:pt idx="9656">
                  <c:v>9.8024220500001054</c:v>
                </c:pt>
                <c:pt idx="9657">
                  <c:v>9.8049364000000008</c:v>
                </c:pt>
                <c:pt idx="9658">
                  <c:v>9.8066124500000047</c:v>
                </c:pt>
                <c:pt idx="9659">
                  <c:v>9.8040986000000014</c:v>
                </c:pt>
                <c:pt idx="9660">
                  <c:v>9.8057751500000006</c:v>
                </c:pt>
                <c:pt idx="9661">
                  <c:v>9.8049373500000048</c:v>
                </c:pt>
                <c:pt idx="9662">
                  <c:v>9.8057746500000267</c:v>
                </c:pt>
                <c:pt idx="9663">
                  <c:v>9.8066124500000047</c:v>
                </c:pt>
                <c:pt idx="9664">
                  <c:v>9.8040986000000014</c:v>
                </c:pt>
                <c:pt idx="9665">
                  <c:v>9.8057756500000028</c:v>
                </c:pt>
                <c:pt idx="9666">
                  <c:v>9.8057742000000268</c:v>
                </c:pt>
                <c:pt idx="9667">
                  <c:v>9.8040986000000014</c:v>
                </c:pt>
                <c:pt idx="9668">
                  <c:v>9.8049359000000003</c:v>
                </c:pt>
                <c:pt idx="9669">
                  <c:v>9.8066120500000267</c:v>
                </c:pt>
                <c:pt idx="9670">
                  <c:v>9.8040986000000014</c:v>
                </c:pt>
                <c:pt idx="9671">
                  <c:v>9.8049373500000048</c:v>
                </c:pt>
                <c:pt idx="9672">
                  <c:v>9.8024225000001017</c:v>
                </c:pt>
                <c:pt idx="9673">
                  <c:v>9.8066124500000047</c:v>
                </c:pt>
                <c:pt idx="9674">
                  <c:v>9.8082895000000008</c:v>
                </c:pt>
                <c:pt idx="9675">
                  <c:v>9.8040986000000014</c:v>
                </c:pt>
                <c:pt idx="9676">
                  <c:v>9.8049364000000008</c:v>
                </c:pt>
                <c:pt idx="9677">
                  <c:v>9.8049368500001091</c:v>
                </c:pt>
                <c:pt idx="9678">
                  <c:v>9.8074503000000028</c:v>
                </c:pt>
                <c:pt idx="9679">
                  <c:v>9.8024225000001017</c:v>
                </c:pt>
                <c:pt idx="9680">
                  <c:v>9.8024225000001017</c:v>
                </c:pt>
                <c:pt idx="9681">
                  <c:v>9.8032603000000016</c:v>
                </c:pt>
                <c:pt idx="9682">
                  <c:v>9.8015847000000047</c:v>
                </c:pt>
                <c:pt idx="9683">
                  <c:v>9.8066120500000267</c:v>
                </c:pt>
                <c:pt idx="9684">
                  <c:v>9.8049373500000048</c:v>
                </c:pt>
                <c:pt idx="9685">
                  <c:v>9.8049373500000048</c:v>
                </c:pt>
                <c:pt idx="9686">
                  <c:v>9.8066129500000248</c:v>
                </c:pt>
                <c:pt idx="9687">
                  <c:v>9.8049364000000008</c:v>
                </c:pt>
                <c:pt idx="9688">
                  <c:v>9.8074507500000028</c:v>
                </c:pt>
                <c:pt idx="9689">
                  <c:v>9.8057751500000006</c:v>
                </c:pt>
                <c:pt idx="9690">
                  <c:v>9.8032608000000003</c:v>
                </c:pt>
                <c:pt idx="9691">
                  <c:v>9.8049368500001091</c:v>
                </c:pt>
                <c:pt idx="9692">
                  <c:v>9.8007479000000028</c:v>
                </c:pt>
                <c:pt idx="9693">
                  <c:v>9.8074503000000028</c:v>
                </c:pt>
                <c:pt idx="9694">
                  <c:v>9.803261749999999</c:v>
                </c:pt>
                <c:pt idx="9695">
                  <c:v>9.8032603000000016</c:v>
                </c:pt>
                <c:pt idx="9696">
                  <c:v>9.8040981000000009</c:v>
                </c:pt>
                <c:pt idx="9697">
                  <c:v>9.8015842500001291</c:v>
                </c:pt>
                <c:pt idx="9698">
                  <c:v>9.8074507500000028</c:v>
                </c:pt>
                <c:pt idx="9699">
                  <c:v>9.8032608000000003</c:v>
                </c:pt>
                <c:pt idx="9700">
                  <c:v>9.8032603000000016</c:v>
                </c:pt>
                <c:pt idx="9701">
                  <c:v>9.8024220500001054</c:v>
                </c:pt>
                <c:pt idx="9702">
                  <c:v>9.8015847000000047</c:v>
                </c:pt>
                <c:pt idx="9703">
                  <c:v>9.8049359000000003</c:v>
                </c:pt>
                <c:pt idx="9704">
                  <c:v>9.8024220500001054</c:v>
                </c:pt>
                <c:pt idx="9705">
                  <c:v>9.8007474000000006</c:v>
                </c:pt>
                <c:pt idx="9706">
                  <c:v>9.8066115500000048</c:v>
                </c:pt>
                <c:pt idx="9707">
                  <c:v>9.8015847000000047</c:v>
                </c:pt>
                <c:pt idx="9708">
                  <c:v>9.8032603000000016</c:v>
                </c:pt>
                <c:pt idx="9709">
                  <c:v>9.8040986000000014</c:v>
                </c:pt>
                <c:pt idx="9710">
                  <c:v>9.8057737500000002</c:v>
                </c:pt>
                <c:pt idx="9711">
                  <c:v>9.8007474000000023</c:v>
                </c:pt>
                <c:pt idx="9712">
                  <c:v>9.8007474000000006</c:v>
                </c:pt>
                <c:pt idx="9713">
                  <c:v>9.8040981000000009</c:v>
                </c:pt>
                <c:pt idx="9714">
                  <c:v>9.8040986000000014</c:v>
                </c:pt>
                <c:pt idx="9715">
                  <c:v>9.8074507500000028</c:v>
                </c:pt>
                <c:pt idx="9716">
                  <c:v>9.8040990500000067</c:v>
                </c:pt>
                <c:pt idx="9717">
                  <c:v>9.8024225000001017</c:v>
                </c:pt>
                <c:pt idx="9718">
                  <c:v>9.8015847000000047</c:v>
                </c:pt>
                <c:pt idx="9719">
                  <c:v>9.8057746500000267</c:v>
                </c:pt>
                <c:pt idx="9720">
                  <c:v>9.8024225000001017</c:v>
                </c:pt>
                <c:pt idx="9721">
                  <c:v>9.8024225000001017</c:v>
                </c:pt>
                <c:pt idx="9722">
                  <c:v>9.803261749999999</c:v>
                </c:pt>
                <c:pt idx="9723">
                  <c:v>9.8024235000000068</c:v>
                </c:pt>
                <c:pt idx="9724">
                  <c:v>9.8049364000000008</c:v>
                </c:pt>
                <c:pt idx="9725">
                  <c:v>9.8066134500000004</c:v>
                </c:pt>
                <c:pt idx="9726">
                  <c:v>9.8040981000000009</c:v>
                </c:pt>
                <c:pt idx="9727">
                  <c:v>9.8074507500000028</c:v>
                </c:pt>
                <c:pt idx="9728">
                  <c:v>9.8049368500001091</c:v>
                </c:pt>
                <c:pt idx="9729">
                  <c:v>9.8049364000000008</c:v>
                </c:pt>
                <c:pt idx="9730">
                  <c:v>9.8040986000000014</c:v>
                </c:pt>
                <c:pt idx="9731">
                  <c:v>9.7999096000000012</c:v>
                </c:pt>
                <c:pt idx="9732">
                  <c:v>9.8040990500000067</c:v>
                </c:pt>
                <c:pt idx="9733">
                  <c:v>9.8040986000000014</c:v>
                </c:pt>
                <c:pt idx="9734">
                  <c:v>9.8040986000000014</c:v>
                </c:pt>
                <c:pt idx="9735">
                  <c:v>9.8032603000000016</c:v>
                </c:pt>
                <c:pt idx="9736">
                  <c:v>9.8024225000001017</c:v>
                </c:pt>
                <c:pt idx="9737">
                  <c:v>9.8024239500000068</c:v>
                </c:pt>
                <c:pt idx="9738">
                  <c:v>9.8032608000000003</c:v>
                </c:pt>
                <c:pt idx="9739">
                  <c:v>9.8049373500000048</c:v>
                </c:pt>
                <c:pt idx="9740">
                  <c:v>9.8032608000000003</c:v>
                </c:pt>
                <c:pt idx="9741">
                  <c:v>9.8057742000000268</c:v>
                </c:pt>
                <c:pt idx="9742">
                  <c:v>9.8057746500000267</c:v>
                </c:pt>
                <c:pt idx="9743">
                  <c:v>9.8057746500000267</c:v>
                </c:pt>
                <c:pt idx="9744">
                  <c:v>9.8082895000000008</c:v>
                </c:pt>
                <c:pt idx="9745">
                  <c:v>9.8024225000001017</c:v>
                </c:pt>
                <c:pt idx="9746">
                  <c:v>9.803261749999999</c:v>
                </c:pt>
                <c:pt idx="9747">
                  <c:v>9.8049368500001091</c:v>
                </c:pt>
                <c:pt idx="9748">
                  <c:v>9.8057751500000006</c:v>
                </c:pt>
                <c:pt idx="9749">
                  <c:v>9.8024225000001017</c:v>
                </c:pt>
                <c:pt idx="9750">
                  <c:v>9.8032603000000016</c:v>
                </c:pt>
                <c:pt idx="9751">
                  <c:v>9.8015847000000047</c:v>
                </c:pt>
                <c:pt idx="9752">
                  <c:v>9.8032603000000016</c:v>
                </c:pt>
                <c:pt idx="9753">
                  <c:v>9.8082886000000009</c:v>
                </c:pt>
                <c:pt idx="9754">
                  <c:v>9.8049364000000008</c:v>
                </c:pt>
                <c:pt idx="9755">
                  <c:v>9.8024225000001017</c:v>
                </c:pt>
                <c:pt idx="9756">
                  <c:v>9.8049364000000008</c:v>
                </c:pt>
                <c:pt idx="9757">
                  <c:v>9.8015852000000248</c:v>
                </c:pt>
                <c:pt idx="9758">
                  <c:v>9.8057751500000006</c:v>
                </c:pt>
                <c:pt idx="9759">
                  <c:v>9.8057751500000006</c:v>
                </c:pt>
                <c:pt idx="9760">
                  <c:v>9.8032608000000003</c:v>
                </c:pt>
                <c:pt idx="9761">
                  <c:v>9.8040981000000009</c:v>
                </c:pt>
                <c:pt idx="9762">
                  <c:v>9.803261749999999</c:v>
                </c:pt>
                <c:pt idx="9763">
                  <c:v>9.8024225000001017</c:v>
                </c:pt>
                <c:pt idx="9764">
                  <c:v>9.8040981000000009</c:v>
                </c:pt>
                <c:pt idx="9765">
                  <c:v>9.8032603000000016</c:v>
                </c:pt>
                <c:pt idx="9766">
                  <c:v>9.8040986000000014</c:v>
                </c:pt>
                <c:pt idx="9767">
                  <c:v>9.8032603000000016</c:v>
                </c:pt>
                <c:pt idx="9768">
                  <c:v>9.8032603000000016</c:v>
                </c:pt>
                <c:pt idx="9769">
                  <c:v>9.8024225000001017</c:v>
                </c:pt>
                <c:pt idx="9770">
                  <c:v>9.8032608000000003</c:v>
                </c:pt>
                <c:pt idx="9771">
                  <c:v>9.8032608000000003</c:v>
                </c:pt>
                <c:pt idx="9772">
                  <c:v>9.803261749999999</c:v>
                </c:pt>
                <c:pt idx="9773">
                  <c:v>9.8049368500001091</c:v>
                </c:pt>
                <c:pt idx="9774">
                  <c:v>9.8066124500000047</c:v>
                </c:pt>
                <c:pt idx="9775">
                  <c:v>9.8024225000001017</c:v>
                </c:pt>
                <c:pt idx="9776">
                  <c:v>9.8024225000001017</c:v>
                </c:pt>
                <c:pt idx="9777">
                  <c:v>9.8066129500000248</c:v>
                </c:pt>
                <c:pt idx="9778">
                  <c:v>9.8040990500000067</c:v>
                </c:pt>
                <c:pt idx="9779">
                  <c:v>9.8066129500000248</c:v>
                </c:pt>
                <c:pt idx="9780">
                  <c:v>9.803261749999999</c:v>
                </c:pt>
                <c:pt idx="9781">
                  <c:v>9.8015861500000767</c:v>
                </c:pt>
                <c:pt idx="9782">
                  <c:v>9.8040986000000014</c:v>
                </c:pt>
                <c:pt idx="9783">
                  <c:v>9.8024225000001017</c:v>
                </c:pt>
                <c:pt idx="9784">
                  <c:v>9.8049364000000008</c:v>
                </c:pt>
                <c:pt idx="9785">
                  <c:v>9.8024235000000068</c:v>
                </c:pt>
                <c:pt idx="9786">
                  <c:v>9.8032603000000016</c:v>
                </c:pt>
                <c:pt idx="9787">
                  <c:v>9.7999096000000012</c:v>
                </c:pt>
                <c:pt idx="9788">
                  <c:v>9.8049368500001091</c:v>
                </c:pt>
                <c:pt idx="9789">
                  <c:v>9.803261749999999</c:v>
                </c:pt>
                <c:pt idx="9790">
                  <c:v>9.8040981000000009</c:v>
                </c:pt>
                <c:pt idx="9791">
                  <c:v>9.8007474000000006</c:v>
                </c:pt>
                <c:pt idx="9792">
                  <c:v>9.8040986000000014</c:v>
                </c:pt>
                <c:pt idx="9793">
                  <c:v>9.8024225000001017</c:v>
                </c:pt>
                <c:pt idx="9794">
                  <c:v>9.803261749999999</c:v>
                </c:pt>
                <c:pt idx="9795">
                  <c:v>9.7999091500000013</c:v>
                </c:pt>
                <c:pt idx="9796">
                  <c:v>9.8015847000000047</c:v>
                </c:pt>
                <c:pt idx="9797">
                  <c:v>9.803261749999999</c:v>
                </c:pt>
                <c:pt idx="9798">
                  <c:v>9.8049368500001091</c:v>
                </c:pt>
                <c:pt idx="9799">
                  <c:v>9.8015852000000248</c:v>
                </c:pt>
                <c:pt idx="9800">
                  <c:v>9.803261749999999</c:v>
                </c:pt>
                <c:pt idx="9801">
                  <c:v>9.8007474000000006</c:v>
                </c:pt>
                <c:pt idx="9802">
                  <c:v>9.8032608000000003</c:v>
                </c:pt>
                <c:pt idx="9803">
                  <c:v>9.8049383500000005</c:v>
                </c:pt>
                <c:pt idx="9804">
                  <c:v>9.8040990500000067</c:v>
                </c:pt>
                <c:pt idx="9805">
                  <c:v>9.8040990500000067</c:v>
                </c:pt>
                <c:pt idx="9806">
                  <c:v>9.8015847000000047</c:v>
                </c:pt>
                <c:pt idx="9807">
                  <c:v>9.8057756500000028</c:v>
                </c:pt>
                <c:pt idx="9808">
                  <c:v>9.8015852000000248</c:v>
                </c:pt>
                <c:pt idx="9809">
                  <c:v>9.8032603000000016</c:v>
                </c:pt>
                <c:pt idx="9810">
                  <c:v>9.803261749999999</c:v>
                </c:pt>
                <c:pt idx="9811">
                  <c:v>9.8007474000000006</c:v>
                </c:pt>
                <c:pt idx="9812">
                  <c:v>9.8040986000000014</c:v>
                </c:pt>
                <c:pt idx="9813">
                  <c:v>9.8032608000000003</c:v>
                </c:pt>
                <c:pt idx="9814">
                  <c:v>9.8057746500000267</c:v>
                </c:pt>
                <c:pt idx="9815">
                  <c:v>9.8049364000000008</c:v>
                </c:pt>
                <c:pt idx="9816">
                  <c:v>9.8040990500000067</c:v>
                </c:pt>
                <c:pt idx="9817">
                  <c:v>9.8040981000000009</c:v>
                </c:pt>
                <c:pt idx="9818">
                  <c:v>9.8040990500000067</c:v>
                </c:pt>
                <c:pt idx="9819">
                  <c:v>9.8024235000000068</c:v>
                </c:pt>
                <c:pt idx="9820">
                  <c:v>9.8032608000000003</c:v>
                </c:pt>
                <c:pt idx="9821">
                  <c:v>9.8049359000000003</c:v>
                </c:pt>
                <c:pt idx="9822">
                  <c:v>9.8015847000000047</c:v>
                </c:pt>
                <c:pt idx="9823">
                  <c:v>9.8049364000000008</c:v>
                </c:pt>
                <c:pt idx="9824">
                  <c:v>9.8040990500000067</c:v>
                </c:pt>
                <c:pt idx="9825">
                  <c:v>9.8040990500000067</c:v>
                </c:pt>
                <c:pt idx="9826">
                  <c:v>9.8007479000000028</c:v>
                </c:pt>
                <c:pt idx="9827">
                  <c:v>9.8024235000000068</c:v>
                </c:pt>
                <c:pt idx="9828">
                  <c:v>9.8024225000001017</c:v>
                </c:pt>
                <c:pt idx="9829">
                  <c:v>9.8032608000000003</c:v>
                </c:pt>
                <c:pt idx="9830">
                  <c:v>9.8066129500000248</c:v>
                </c:pt>
                <c:pt idx="9831">
                  <c:v>9.8024235000000068</c:v>
                </c:pt>
                <c:pt idx="9832">
                  <c:v>9.8007474000000023</c:v>
                </c:pt>
                <c:pt idx="9833">
                  <c:v>9.8040981000000009</c:v>
                </c:pt>
                <c:pt idx="9834">
                  <c:v>9.8024244500000268</c:v>
                </c:pt>
                <c:pt idx="9835">
                  <c:v>9.8015847000000047</c:v>
                </c:pt>
                <c:pt idx="9836">
                  <c:v>9.8015852000000248</c:v>
                </c:pt>
                <c:pt idx="9837">
                  <c:v>9.8024235000000068</c:v>
                </c:pt>
                <c:pt idx="9838">
                  <c:v>9.8007474000000006</c:v>
                </c:pt>
                <c:pt idx="9839">
                  <c:v>9.8040986000000014</c:v>
                </c:pt>
                <c:pt idx="9840">
                  <c:v>9.8040990500000067</c:v>
                </c:pt>
                <c:pt idx="9841">
                  <c:v>9.8015852000000248</c:v>
                </c:pt>
                <c:pt idx="9842">
                  <c:v>9.8066124500000047</c:v>
                </c:pt>
                <c:pt idx="9843">
                  <c:v>9.8032608000000003</c:v>
                </c:pt>
                <c:pt idx="9844">
                  <c:v>9.8040986000000014</c:v>
                </c:pt>
                <c:pt idx="9845">
                  <c:v>9.8024235000000068</c:v>
                </c:pt>
                <c:pt idx="9846">
                  <c:v>9.8024235000000068</c:v>
                </c:pt>
                <c:pt idx="9847">
                  <c:v>9.8032608000000003</c:v>
                </c:pt>
                <c:pt idx="9848">
                  <c:v>9.8057751500000006</c:v>
                </c:pt>
                <c:pt idx="9849">
                  <c:v>9.8040986000000014</c:v>
                </c:pt>
                <c:pt idx="9850">
                  <c:v>9.8032603000000016</c:v>
                </c:pt>
                <c:pt idx="9851">
                  <c:v>9.8032603000000016</c:v>
                </c:pt>
                <c:pt idx="9852">
                  <c:v>9.8032603000000016</c:v>
                </c:pt>
                <c:pt idx="9853">
                  <c:v>9.8049364000000008</c:v>
                </c:pt>
                <c:pt idx="9854">
                  <c:v>9.8024225000001017</c:v>
                </c:pt>
                <c:pt idx="9855">
                  <c:v>9.8040990500000067</c:v>
                </c:pt>
                <c:pt idx="9856">
                  <c:v>9.8040986000000014</c:v>
                </c:pt>
                <c:pt idx="9857">
                  <c:v>9.8040986000000014</c:v>
                </c:pt>
                <c:pt idx="9858">
                  <c:v>9.803261749999999</c:v>
                </c:pt>
                <c:pt idx="9859">
                  <c:v>9.8040990500000067</c:v>
                </c:pt>
                <c:pt idx="9860">
                  <c:v>9.8049359000000003</c:v>
                </c:pt>
                <c:pt idx="9861">
                  <c:v>9.8015847000000047</c:v>
                </c:pt>
                <c:pt idx="9862">
                  <c:v>9.8049373500000048</c:v>
                </c:pt>
                <c:pt idx="9863">
                  <c:v>9.8049364000000008</c:v>
                </c:pt>
                <c:pt idx="9864">
                  <c:v>9.8040986000000014</c:v>
                </c:pt>
                <c:pt idx="9865">
                  <c:v>9.8040981000000009</c:v>
                </c:pt>
                <c:pt idx="9866">
                  <c:v>9.8057751500000006</c:v>
                </c:pt>
                <c:pt idx="9867">
                  <c:v>9.8057751500000006</c:v>
                </c:pt>
                <c:pt idx="9868">
                  <c:v>9.8024225000001017</c:v>
                </c:pt>
                <c:pt idx="9869">
                  <c:v>9.8024220500001054</c:v>
                </c:pt>
                <c:pt idx="9870">
                  <c:v>9.8049373500000048</c:v>
                </c:pt>
                <c:pt idx="9871">
                  <c:v>9.8049364000000008</c:v>
                </c:pt>
                <c:pt idx="9872">
                  <c:v>9.8032608000000003</c:v>
                </c:pt>
                <c:pt idx="9873">
                  <c:v>9.8032603000000016</c:v>
                </c:pt>
                <c:pt idx="9874">
                  <c:v>9.8032603000000016</c:v>
                </c:pt>
                <c:pt idx="9875">
                  <c:v>9.8040986000000014</c:v>
                </c:pt>
                <c:pt idx="9876">
                  <c:v>9.8049368500001091</c:v>
                </c:pt>
                <c:pt idx="9877">
                  <c:v>9.8049368500001091</c:v>
                </c:pt>
                <c:pt idx="9878">
                  <c:v>9.8032608000000003</c:v>
                </c:pt>
                <c:pt idx="9879">
                  <c:v>9.8032603000000016</c:v>
                </c:pt>
                <c:pt idx="9880">
                  <c:v>9.8015852000000248</c:v>
                </c:pt>
                <c:pt idx="9881">
                  <c:v>9.8015842500001291</c:v>
                </c:pt>
                <c:pt idx="9882">
                  <c:v>9.8066129500000248</c:v>
                </c:pt>
                <c:pt idx="9883">
                  <c:v>9.8032603000000016</c:v>
                </c:pt>
                <c:pt idx="9884">
                  <c:v>9.803261749999999</c:v>
                </c:pt>
                <c:pt idx="9885">
                  <c:v>9.7999096000000012</c:v>
                </c:pt>
                <c:pt idx="9886">
                  <c:v>9.8032603000000016</c:v>
                </c:pt>
                <c:pt idx="9887">
                  <c:v>9.8057746500000267</c:v>
                </c:pt>
                <c:pt idx="9888">
                  <c:v>9.8024225000001017</c:v>
                </c:pt>
                <c:pt idx="9889">
                  <c:v>9.8015842500001291</c:v>
                </c:pt>
                <c:pt idx="9890">
                  <c:v>9.8015852000000248</c:v>
                </c:pt>
                <c:pt idx="9891">
                  <c:v>9.7999096000000012</c:v>
                </c:pt>
                <c:pt idx="9892">
                  <c:v>9.8024225000001017</c:v>
                </c:pt>
                <c:pt idx="9893">
                  <c:v>9.8040986000000014</c:v>
                </c:pt>
                <c:pt idx="9894">
                  <c:v>9.8015847000000047</c:v>
                </c:pt>
                <c:pt idx="9895">
                  <c:v>9.8024225000001017</c:v>
                </c:pt>
                <c:pt idx="9896">
                  <c:v>9.8040981000000009</c:v>
                </c:pt>
                <c:pt idx="9897">
                  <c:v>9.8066129500000248</c:v>
                </c:pt>
                <c:pt idx="9898">
                  <c:v>9.8015847000000047</c:v>
                </c:pt>
                <c:pt idx="9899">
                  <c:v>9.8049368500001091</c:v>
                </c:pt>
                <c:pt idx="9900">
                  <c:v>9.8040990500000067</c:v>
                </c:pt>
                <c:pt idx="9901">
                  <c:v>9.7999091500000013</c:v>
                </c:pt>
                <c:pt idx="9902">
                  <c:v>9.8041000500000006</c:v>
                </c:pt>
                <c:pt idx="9903">
                  <c:v>9.803261749999999</c:v>
                </c:pt>
                <c:pt idx="9904">
                  <c:v>9.8049368500001091</c:v>
                </c:pt>
                <c:pt idx="9905">
                  <c:v>9.8040981000000009</c:v>
                </c:pt>
                <c:pt idx="9906">
                  <c:v>9.8040990500000067</c:v>
                </c:pt>
                <c:pt idx="9907">
                  <c:v>9.8040981000000009</c:v>
                </c:pt>
                <c:pt idx="9908">
                  <c:v>9.8032608000000003</c:v>
                </c:pt>
                <c:pt idx="9909">
                  <c:v>9.8082886000000009</c:v>
                </c:pt>
                <c:pt idx="9910">
                  <c:v>9.8049373500000048</c:v>
                </c:pt>
                <c:pt idx="9911">
                  <c:v>9.8057742000000268</c:v>
                </c:pt>
                <c:pt idx="9912">
                  <c:v>9.8049373500000048</c:v>
                </c:pt>
                <c:pt idx="9913">
                  <c:v>9.8040990500000067</c:v>
                </c:pt>
                <c:pt idx="9914">
                  <c:v>9.8024235000000068</c:v>
                </c:pt>
                <c:pt idx="9915">
                  <c:v>9.8007474000000023</c:v>
                </c:pt>
                <c:pt idx="9916">
                  <c:v>9.8040986000000014</c:v>
                </c:pt>
                <c:pt idx="9917">
                  <c:v>9.8049359000000003</c:v>
                </c:pt>
                <c:pt idx="9918">
                  <c:v>9.8057746500000267</c:v>
                </c:pt>
                <c:pt idx="9919">
                  <c:v>9.8024239500000068</c:v>
                </c:pt>
                <c:pt idx="9920">
                  <c:v>9.80996515</c:v>
                </c:pt>
                <c:pt idx="9921">
                  <c:v>9.8032603000000016</c:v>
                </c:pt>
                <c:pt idx="9922">
                  <c:v>9.8057746500000267</c:v>
                </c:pt>
                <c:pt idx="9923">
                  <c:v>9.8057746500000267</c:v>
                </c:pt>
                <c:pt idx="9924">
                  <c:v>9.8066124500000047</c:v>
                </c:pt>
                <c:pt idx="9925">
                  <c:v>9.8007474000000006</c:v>
                </c:pt>
                <c:pt idx="9926">
                  <c:v>9.7990713499999984</c:v>
                </c:pt>
                <c:pt idx="9927">
                  <c:v>9.8032608000000003</c:v>
                </c:pt>
                <c:pt idx="9928">
                  <c:v>9.8066129500000248</c:v>
                </c:pt>
                <c:pt idx="9929">
                  <c:v>9.8057746500000267</c:v>
                </c:pt>
                <c:pt idx="9930">
                  <c:v>9.8074512500000068</c:v>
                </c:pt>
                <c:pt idx="9931">
                  <c:v>9.8040981000000009</c:v>
                </c:pt>
                <c:pt idx="9932">
                  <c:v>9.8049364000000008</c:v>
                </c:pt>
                <c:pt idx="9933">
                  <c:v>9.8066129500000248</c:v>
                </c:pt>
                <c:pt idx="9934">
                  <c:v>9.8040986000000014</c:v>
                </c:pt>
                <c:pt idx="9935">
                  <c:v>9.8049368500001091</c:v>
                </c:pt>
                <c:pt idx="9936">
                  <c:v>9.8057746500000267</c:v>
                </c:pt>
                <c:pt idx="9937">
                  <c:v>9.8040990500000067</c:v>
                </c:pt>
                <c:pt idx="9938">
                  <c:v>9.8024225000001017</c:v>
                </c:pt>
                <c:pt idx="9939">
                  <c:v>9.8032608000000003</c:v>
                </c:pt>
                <c:pt idx="9940">
                  <c:v>9.8057756500000028</c:v>
                </c:pt>
                <c:pt idx="9941">
                  <c:v>9.8015847000000047</c:v>
                </c:pt>
                <c:pt idx="9942">
                  <c:v>9.8032603000000016</c:v>
                </c:pt>
                <c:pt idx="9943">
                  <c:v>9.8032603000000016</c:v>
                </c:pt>
                <c:pt idx="9944">
                  <c:v>9.8057737500000002</c:v>
                </c:pt>
                <c:pt idx="9945">
                  <c:v>9.8040986000000014</c:v>
                </c:pt>
                <c:pt idx="9946">
                  <c:v>9.8032603000000016</c:v>
                </c:pt>
                <c:pt idx="9947">
                  <c:v>9.8007474000000023</c:v>
                </c:pt>
                <c:pt idx="9948">
                  <c:v>9.8066134500000004</c:v>
                </c:pt>
                <c:pt idx="9949">
                  <c:v>9.8049368500001091</c:v>
                </c:pt>
                <c:pt idx="9950">
                  <c:v>9.8015852000000248</c:v>
                </c:pt>
                <c:pt idx="9951">
                  <c:v>9.8024225000001017</c:v>
                </c:pt>
                <c:pt idx="9952">
                  <c:v>9.8007479000000028</c:v>
                </c:pt>
                <c:pt idx="9953">
                  <c:v>9.8057746500000267</c:v>
                </c:pt>
                <c:pt idx="9954">
                  <c:v>9.8032608000000003</c:v>
                </c:pt>
                <c:pt idx="9955">
                  <c:v>9.8032608000000003</c:v>
                </c:pt>
                <c:pt idx="9956">
                  <c:v>9.8049368500001091</c:v>
                </c:pt>
                <c:pt idx="9957">
                  <c:v>9.8040990500000067</c:v>
                </c:pt>
                <c:pt idx="9958">
                  <c:v>9.8057746500000267</c:v>
                </c:pt>
                <c:pt idx="9959">
                  <c:v>9.8040990500000067</c:v>
                </c:pt>
                <c:pt idx="9960">
                  <c:v>9.8057742000000268</c:v>
                </c:pt>
                <c:pt idx="9961">
                  <c:v>9.8024225000001017</c:v>
                </c:pt>
                <c:pt idx="9962">
                  <c:v>9.8049364000000008</c:v>
                </c:pt>
                <c:pt idx="9963">
                  <c:v>9.8049373500000048</c:v>
                </c:pt>
                <c:pt idx="9964">
                  <c:v>9.8040990500000067</c:v>
                </c:pt>
                <c:pt idx="9965">
                  <c:v>9.8066129500000248</c:v>
                </c:pt>
                <c:pt idx="9966">
                  <c:v>9.8049373500000048</c:v>
                </c:pt>
                <c:pt idx="9967">
                  <c:v>9.8074507500000028</c:v>
                </c:pt>
                <c:pt idx="9968">
                  <c:v>9.8049368500001091</c:v>
                </c:pt>
                <c:pt idx="9969">
                  <c:v>9.8040990500000067</c:v>
                </c:pt>
                <c:pt idx="9970">
                  <c:v>9.8049368500001091</c:v>
                </c:pt>
                <c:pt idx="9971">
                  <c:v>9.8040990500000067</c:v>
                </c:pt>
                <c:pt idx="9972">
                  <c:v>9.8066120500000267</c:v>
                </c:pt>
                <c:pt idx="9973">
                  <c:v>9.8040990500000067</c:v>
                </c:pt>
                <c:pt idx="9974">
                  <c:v>9.8032608000000003</c:v>
                </c:pt>
                <c:pt idx="9975">
                  <c:v>9.8015852000000248</c:v>
                </c:pt>
                <c:pt idx="9976">
                  <c:v>9.803261749999999</c:v>
                </c:pt>
                <c:pt idx="9977">
                  <c:v>9.8024225000001017</c:v>
                </c:pt>
                <c:pt idx="9978">
                  <c:v>9.7990713499999984</c:v>
                </c:pt>
                <c:pt idx="9979">
                  <c:v>9.8024225000001017</c:v>
                </c:pt>
                <c:pt idx="9980">
                  <c:v>9.8040981000000009</c:v>
                </c:pt>
                <c:pt idx="9981">
                  <c:v>9.8015852000000248</c:v>
                </c:pt>
                <c:pt idx="9982">
                  <c:v>9.8040990500000067</c:v>
                </c:pt>
                <c:pt idx="9983">
                  <c:v>9.8040986000000014</c:v>
                </c:pt>
                <c:pt idx="9984">
                  <c:v>9.8007474000000006</c:v>
                </c:pt>
                <c:pt idx="9985">
                  <c:v>9.8040981000000009</c:v>
                </c:pt>
                <c:pt idx="9986">
                  <c:v>9.8049364000000008</c:v>
                </c:pt>
                <c:pt idx="9987">
                  <c:v>9.8040990500000067</c:v>
                </c:pt>
                <c:pt idx="9988">
                  <c:v>9.8024225000001017</c:v>
                </c:pt>
                <c:pt idx="9989">
                  <c:v>9.8024239500000068</c:v>
                </c:pt>
                <c:pt idx="9990">
                  <c:v>9.8015857000000004</c:v>
                </c:pt>
                <c:pt idx="9991">
                  <c:v>9.8032608000000003</c:v>
                </c:pt>
                <c:pt idx="9992">
                  <c:v>9.8057756500000028</c:v>
                </c:pt>
                <c:pt idx="9993">
                  <c:v>9.8049368500001091</c:v>
                </c:pt>
                <c:pt idx="9994">
                  <c:v>9.8024225000001017</c:v>
                </c:pt>
                <c:pt idx="9995">
                  <c:v>9.8057746500000267</c:v>
                </c:pt>
                <c:pt idx="9996">
                  <c:v>9.8015852000000248</c:v>
                </c:pt>
                <c:pt idx="9997">
                  <c:v>9.8015847000000047</c:v>
                </c:pt>
                <c:pt idx="9998">
                  <c:v>9.7999096000000012</c:v>
                </c:pt>
                <c:pt idx="9999">
                  <c:v>9.8032608000000003</c:v>
                </c:pt>
                <c:pt idx="10000">
                  <c:v>9.8007474000000006</c:v>
                </c:pt>
                <c:pt idx="10001">
                  <c:v>9.8032622500000048</c:v>
                </c:pt>
                <c:pt idx="10002">
                  <c:v>9.8040986000000014</c:v>
                </c:pt>
                <c:pt idx="10003">
                  <c:v>9.8024225000001017</c:v>
                </c:pt>
                <c:pt idx="10004">
                  <c:v>9.8024225000001017</c:v>
                </c:pt>
                <c:pt idx="10005">
                  <c:v>9.8057751500000006</c:v>
                </c:pt>
                <c:pt idx="10006">
                  <c:v>9.8066120500000267</c:v>
                </c:pt>
                <c:pt idx="10007">
                  <c:v>9.8024225000001017</c:v>
                </c:pt>
                <c:pt idx="10008">
                  <c:v>9.8049373500000048</c:v>
                </c:pt>
                <c:pt idx="10009">
                  <c:v>9.8015847000000047</c:v>
                </c:pt>
                <c:pt idx="10010">
                  <c:v>9.8032608000000003</c:v>
                </c:pt>
                <c:pt idx="10011">
                  <c:v>9.8024235000000068</c:v>
                </c:pt>
                <c:pt idx="10012">
                  <c:v>9.8032608000000003</c:v>
                </c:pt>
                <c:pt idx="10013">
                  <c:v>9.8007474000000006</c:v>
                </c:pt>
                <c:pt idx="10014">
                  <c:v>9.8024225000001017</c:v>
                </c:pt>
                <c:pt idx="10015">
                  <c:v>9.8007474000000006</c:v>
                </c:pt>
                <c:pt idx="10016">
                  <c:v>9.8024235000000068</c:v>
                </c:pt>
                <c:pt idx="10017">
                  <c:v>9.8032608000000003</c:v>
                </c:pt>
                <c:pt idx="10018">
                  <c:v>9.8074517000000014</c:v>
                </c:pt>
                <c:pt idx="10019">
                  <c:v>9.8024225000001017</c:v>
                </c:pt>
                <c:pt idx="10020">
                  <c:v>9.8091269000000025</c:v>
                </c:pt>
                <c:pt idx="10021">
                  <c:v>9.8032608000000003</c:v>
                </c:pt>
                <c:pt idx="10022">
                  <c:v>9.8015847000000047</c:v>
                </c:pt>
                <c:pt idx="10023">
                  <c:v>9.7990708499999997</c:v>
                </c:pt>
                <c:pt idx="10024">
                  <c:v>9.8032608000000003</c:v>
                </c:pt>
                <c:pt idx="10025">
                  <c:v>9.8024235000000068</c:v>
                </c:pt>
                <c:pt idx="10026">
                  <c:v>9.8049368500001091</c:v>
                </c:pt>
                <c:pt idx="10027">
                  <c:v>9.8040990500000067</c:v>
                </c:pt>
                <c:pt idx="10028">
                  <c:v>9.8032603000000016</c:v>
                </c:pt>
                <c:pt idx="10029">
                  <c:v>9.8040990500000067</c:v>
                </c:pt>
                <c:pt idx="10030">
                  <c:v>9.8049373500000048</c:v>
                </c:pt>
                <c:pt idx="10031">
                  <c:v>9.8024225000001017</c:v>
                </c:pt>
                <c:pt idx="10032">
                  <c:v>9.8015852000000248</c:v>
                </c:pt>
                <c:pt idx="10033">
                  <c:v>9.8032603000000016</c:v>
                </c:pt>
                <c:pt idx="10034">
                  <c:v>9.8024225000001017</c:v>
                </c:pt>
                <c:pt idx="10035">
                  <c:v>9.8024239500000068</c:v>
                </c:pt>
                <c:pt idx="10036">
                  <c:v>9.8032608000000003</c:v>
                </c:pt>
                <c:pt idx="10037">
                  <c:v>9.8007464500000268</c:v>
                </c:pt>
                <c:pt idx="10038">
                  <c:v>9.8040981000000009</c:v>
                </c:pt>
                <c:pt idx="10039">
                  <c:v>9.7999096000000012</c:v>
                </c:pt>
                <c:pt idx="10040">
                  <c:v>9.8057746500000267</c:v>
                </c:pt>
                <c:pt idx="10041">
                  <c:v>9.8040990500000067</c:v>
                </c:pt>
                <c:pt idx="10042">
                  <c:v>9.803261749999999</c:v>
                </c:pt>
                <c:pt idx="10043">
                  <c:v>9.8015847000000047</c:v>
                </c:pt>
                <c:pt idx="10044">
                  <c:v>9.8049364000000008</c:v>
                </c:pt>
                <c:pt idx="10045">
                  <c:v>9.8066129500000248</c:v>
                </c:pt>
                <c:pt idx="10046">
                  <c:v>9.8007474000000023</c:v>
                </c:pt>
                <c:pt idx="10047">
                  <c:v>9.7999091500000013</c:v>
                </c:pt>
                <c:pt idx="10048">
                  <c:v>9.8040986000000014</c:v>
                </c:pt>
                <c:pt idx="10049">
                  <c:v>9.8015852000000248</c:v>
                </c:pt>
                <c:pt idx="10050">
                  <c:v>9.8040986000000014</c:v>
                </c:pt>
                <c:pt idx="10051">
                  <c:v>9.8032608000000003</c:v>
                </c:pt>
                <c:pt idx="10052">
                  <c:v>9.8015857000000004</c:v>
                </c:pt>
                <c:pt idx="10053">
                  <c:v>9.8032608000000003</c:v>
                </c:pt>
                <c:pt idx="10054">
                  <c:v>9.8049359500000008</c:v>
                </c:pt>
                <c:pt idx="10055">
                  <c:v>9.8040990500000067</c:v>
                </c:pt>
                <c:pt idx="10056">
                  <c:v>9.8040990500000067</c:v>
                </c:pt>
                <c:pt idx="10057">
                  <c:v>9.8057751500000006</c:v>
                </c:pt>
                <c:pt idx="10058">
                  <c:v>9.8024235000000068</c:v>
                </c:pt>
                <c:pt idx="10059">
                  <c:v>9.8040986000000014</c:v>
                </c:pt>
                <c:pt idx="10060">
                  <c:v>9.8024239500000068</c:v>
                </c:pt>
                <c:pt idx="10061">
                  <c:v>9.8049364000000008</c:v>
                </c:pt>
                <c:pt idx="10062">
                  <c:v>9.8024225000001017</c:v>
                </c:pt>
                <c:pt idx="10063">
                  <c:v>9.8040990500000067</c:v>
                </c:pt>
                <c:pt idx="10064">
                  <c:v>9.8024225000001017</c:v>
                </c:pt>
                <c:pt idx="10065">
                  <c:v>9.8032603000000016</c:v>
                </c:pt>
                <c:pt idx="10066">
                  <c:v>9.803261749999999</c:v>
                </c:pt>
                <c:pt idx="10067">
                  <c:v>9.8007474000000006</c:v>
                </c:pt>
                <c:pt idx="10068">
                  <c:v>9.8007464500000268</c:v>
                </c:pt>
                <c:pt idx="10069">
                  <c:v>9.8015847000000047</c:v>
                </c:pt>
                <c:pt idx="10070">
                  <c:v>9.8024225000001017</c:v>
                </c:pt>
                <c:pt idx="10071">
                  <c:v>9.8049359000000003</c:v>
                </c:pt>
                <c:pt idx="10072">
                  <c:v>9.8032608000000003</c:v>
                </c:pt>
                <c:pt idx="10073">
                  <c:v>9.7999091500000013</c:v>
                </c:pt>
                <c:pt idx="10074">
                  <c:v>9.8015852000000248</c:v>
                </c:pt>
                <c:pt idx="10075">
                  <c:v>9.8015857000000004</c:v>
                </c:pt>
                <c:pt idx="10076">
                  <c:v>9.7999091500000013</c:v>
                </c:pt>
                <c:pt idx="10077">
                  <c:v>9.8041000500000006</c:v>
                </c:pt>
                <c:pt idx="10078">
                  <c:v>9.8024235000000068</c:v>
                </c:pt>
                <c:pt idx="10079">
                  <c:v>9.8074512500000068</c:v>
                </c:pt>
                <c:pt idx="10080">
                  <c:v>9.8040981000000009</c:v>
                </c:pt>
                <c:pt idx="10081">
                  <c:v>9.803261749999999</c:v>
                </c:pt>
                <c:pt idx="10082">
                  <c:v>9.8032608000000003</c:v>
                </c:pt>
                <c:pt idx="10083">
                  <c:v>9.8024225000001017</c:v>
                </c:pt>
                <c:pt idx="10084">
                  <c:v>9.8032608000000003</c:v>
                </c:pt>
                <c:pt idx="10085">
                  <c:v>9.8024235000000068</c:v>
                </c:pt>
                <c:pt idx="10086">
                  <c:v>9.7990717999999983</c:v>
                </c:pt>
                <c:pt idx="10087">
                  <c:v>9.8049364000000008</c:v>
                </c:pt>
                <c:pt idx="10088">
                  <c:v>9.8015847000000047</c:v>
                </c:pt>
                <c:pt idx="10089">
                  <c:v>9.8007474000000006</c:v>
                </c:pt>
                <c:pt idx="10090">
                  <c:v>9.8024235000000068</c:v>
                </c:pt>
                <c:pt idx="10091">
                  <c:v>9.8024235000000068</c:v>
                </c:pt>
                <c:pt idx="10092">
                  <c:v>9.8015852000000248</c:v>
                </c:pt>
                <c:pt idx="10093">
                  <c:v>9.8032603000000016</c:v>
                </c:pt>
                <c:pt idx="10094">
                  <c:v>9.8032608000000003</c:v>
                </c:pt>
                <c:pt idx="10095">
                  <c:v>9.8007474000000006</c:v>
                </c:pt>
                <c:pt idx="10096">
                  <c:v>9.8024225000001017</c:v>
                </c:pt>
                <c:pt idx="10097">
                  <c:v>9.8082886000000009</c:v>
                </c:pt>
                <c:pt idx="10098">
                  <c:v>9.7999096000000012</c:v>
                </c:pt>
                <c:pt idx="10099">
                  <c:v>9.8040986000000014</c:v>
                </c:pt>
                <c:pt idx="10100">
                  <c:v>9.8032603000000016</c:v>
                </c:pt>
                <c:pt idx="10101">
                  <c:v>9.8040990500000067</c:v>
                </c:pt>
                <c:pt idx="10102">
                  <c:v>9.8032603000000016</c:v>
                </c:pt>
                <c:pt idx="10103">
                  <c:v>9.8024235000000068</c:v>
                </c:pt>
                <c:pt idx="10104">
                  <c:v>9.8015847000000047</c:v>
                </c:pt>
                <c:pt idx="10105">
                  <c:v>9.8024225000001017</c:v>
                </c:pt>
                <c:pt idx="10106">
                  <c:v>9.8049373500000048</c:v>
                </c:pt>
                <c:pt idx="10107">
                  <c:v>9.8015857000000004</c:v>
                </c:pt>
                <c:pt idx="10108">
                  <c:v>9.8041000500000006</c:v>
                </c:pt>
                <c:pt idx="10109">
                  <c:v>9.8015847000000047</c:v>
                </c:pt>
                <c:pt idx="10110">
                  <c:v>9.8032603000000016</c:v>
                </c:pt>
                <c:pt idx="10111">
                  <c:v>9.8049368500001091</c:v>
                </c:pt>
                <c:pt idx="10112">
                  <c:v>9.8024225000001017</c:v>
                </c:pt>
                <c:pt idx="10113">
                  <c:v>9.8024235000000068</c:v>
                </c:pt>
                <c:pt idx="10114">
                  <c:v>9.7999081499999985</c:v>
                </c:pt>
                <c:pt idx="10115">
                  <c:v>9.8007474000000006</c:v>
                </c:pt>
                <c:pt idx="10116">
                  <c:v>9.8074512500000068</c:v>
                </c:pt>
                <c:pt idx="10117">
                  <c:v>9.8032603000000016</c:v>
                </c:pt>
                <c:pt idx="10118">
                  <c:v>9.8040990500000067</c:v>
                </c:pt>
                <c:pt idx="10119">
                  <c:v>9.8032608000000003</c:v>
                </c:pt>
                <c:pt idx="10120">
                  <c:v>9.8032603000000016</c:v>
                </c:pt>
                <c:pt idx="10121">
                  <c:v>9.8015847000000047</c:v>
                </c:pt>
                <c:pt idx="10122">
                  <c:v>9.7999096000000012</c:v>
                </c:pt>
                <c:pt idx="10123">
                  <c:v>9.8007474000000023</c:v>
                </c:pt>
                <c:pt idx="10124">
                  <c:v>9.8007474000000006</c:v>
                </c:pt>
                <c:pt idx="10125">
                  <c:v>9.8024235000000068</c:v>
                </c:pt>
                <c:pt idx="10126">
                  <c:v>9.8024239500000068</c:v>
                </c:pt>
                <c:pt idx="10127">
                  <c:v>9.8040990500000067</c:v>
                </c:pt>
                <c:pt idx="10128">
                  <c:v>9.8024235000000068</c:v>
                </c:pt>
                <c:pt idx="10129">
                  <c:v>9.8024225000001017</c:v>
                </c:pt>
                <c:pt idx="10130">
                  <c:v>9.8032603000000016</c:v>
                </c:pt>
                <c:pt idx="10131">
                  <c:v>9.7999096000000012</c:v>
                </c:pt>
                <c:pt idx="10132">
                  <c:v>9.8040986000000014</c:v>
                </c:pt>
                <c:pt idx="10133">
                  <c:v>9.7990717999999983</c:v>
                </c:pt>
                <c:pt idx="10134">
                  <c:v>9.7999096000000012</c:v>
                </c:pt>
                <c:pt idx="10135">
                  <c:v>9.8007474000000006</c:v>
                </c:pt>
                <c:pt idx="10136">
                  <c:v>9.8024239500000068</c:v>
                </c:pt>
                <c:pt idx="10137">
                  <c:v>9.7965579500000004</c:v>
                </c:pt>
                <c:pt idx="10138">
                  <c:v>9.8024225000001017</c:v>
                </c:pt>
                <c:pt idx="10139">
                  <c:v>9.8032608000000003</c:v>
                </c:pt>
                <c:pt idx="10140">
                  <c:v>9.8015852000000248</c:v>
                </c:pt>
                <c:pt idx="10141">
                  <c:v>9.8032603000000016</c:v>
                </c:pt>
                <c:pt idx="10142">
                  <c:v>9.7999091500000013</c:v>
                </c:pt>
                <c:pt idx="10143">
                  <c:v>9.8032608000000003</c:v>
                </c:pt>
                <c:pt idx="10144">
                  <c:v>9.8024225000001017</c:v>
                </c:pt>
                <c:pt idx="10145">
                  <c:v>9.8007479000000028</c:v>
                </c:pt>
                <c:pt idx="10146">
                  <c:v>9.8032603000000016</c:v>
                </c:pt>
                <c:pt idx="10147">
                  <c:v>9.8049368500001091</c:v>
                </c:pt>
                <c:pt idx="10148">
                  <c:v>9.8015857000000004</c:v>
                </c:pt>
                <c:pt idx="10149">
                  <c:v>9.8015852000000248</c:v>
                </c:pt>
                <c:pt idx="10150">
                  <c:v>9.8040981000000009</c:v>
                </c:pt>
                <c:pt idx="10151">
                  <c:v>9.8024225000001017</c:v>
                </c:pt>
                <c:pt idx="10152">
                  <c:v>9.8024235000000068</c:v>
                </c:pt>
                <c:pt idx="10153">
                  <c:v>9.8040990500000067</c:v>
                </c:pt>
                <c:pt idx="10154">
                  <c:v>9.8040990500000067</c:v>
                </c:pt>
                <c:pt idx="10155">
                  <c:v>9.8007474000000006</c:v>
                </c:pt>
                <c:pt idx="10156">
                  <c:v>9.8024235000000068</c:v>
                </c:pt>
                <c:pt idx="10157">
                  <c:v>9.8007474000000023</c:v>
                </c:pt>
                <c:pt idx="10158">
                  <c:v>9.8049368500001091</c:v>
                </c:pt>
                <c:pt idx="10159">
                  <c:v>9.8015847000000047</c:v>
                </c:pt>
                <c:pt idx="10160">
                  <c:v>9.8040990500000067</c:v>
                </c:pt>
                <c:pt idx="10161">
                  <c:v>9.8007464500000268</c:v>
                </c:pt>
                <c:pt idx="10162">
                  <c:v>9.7999091500000013</c:v>
                </c:pt>
                <c:pt idx="10163">
                  <c:v>9.8015852000000248</c:v>
                </c:pt>
                <c:pt idx="10164">
                  <c:v>9.7990713499999984</c:v>
                </c:pt>
                <c:pt idx="10165">
                  <c:v>9.8015852000000248</c:v>
                </c:pt>
                <c:pt idx="10166">
                  <c:v>9.8040986000000014</c:v>
                </c:pt>
                <c:pt idx="10167">
                  <c:v>9.8024235000000068</c:v>
                </c:pt>
                <c:pt idx="10168">
                  <c:v>9.7999096000000012</c:v>
                </c:pt>
                <c:pt idx="10169">
                  <c:v>9.8049373500000048</c:v>
                </c:pt>
                <c:pt idx="10170">
                  <c:v>9.8007474000000023</c:v>
                </c:pt>
                <c:pt idx="10171">
                  <c:v>9.7990717999999983</c:v>
                </c:pt>
                <c:pt idx="10172">
                  <c:v>9.8015852000000248</c:v>
                </c:pt>
                <c:pt idx="10173">
                  <c:v>9.8007474000000006</c:v>
                </c:pt>
                <c:pt idx="10174">
                  <c:v>9.797395250000001</c:v>
                </c:pt>
                <c:pt idx="10175">
                  <c:v>9.8007474000000006</c:v>
                </c:pt>
                <c:pt idx="10176">
                  <c:v>9.8032608000000003</c:v>
                </c:pt>
                <c:pt idx="10177">
                  <c:v>9.8049364000000008</c:v>
                </c:pt>
                <c:pt idx="10178">
                  <c:v>9.8032603000000016</c:v>
                </c:pt>
                <c:pt idx="10179">
                  <c:v>9.8015852000000248</c:v>
                </c:pt>
                <c:pt idx="10180">
                  <c:v>9.8032608000000003</c:v>
                </c:pt>
                <c:pt idx="10181">
                  <c:v>9.8057746500000267</c:v>
                </c:pt>
                <c:pt idx="10182">
                  <c:v>9.8007464500000268</c:v>
                </c:pt>
                <c:pt idx="10183">
                  <c:v>9.8015847000000047</c:v>
                </c:pt>
                <c:pt idx="10184">
                  <c:v>9.8015852000000248</c:v>
                </c:pt>
                <c:pt idx="10185">
                  <c:v>9.7973947499999987</c:v>
                </c:pt>
                <c:pt idx="10186">
                  <c:v>9.8015857000000004</c:v>
                </c:pt>
                <c:pt idx="10187">
                  <c:v>9.7990717999999983</c:v>
                </c:pt>
                <c:pt idx="10188">
                  <c:v>9.7999096000000012</c:v>
                </c:pt>
                <c:pt idx="10189">
                  <c:v>9.8032603000000016</c:v>
                </c:pt>
                <c:pt idx="10190">
                  <c:v>9.7999091500000013</c:v>
                </c:pt>
                <c:pt idx="10191">
                  <c:v>9.8007464500000268</c:v>
                </c:pt>
                <c:pt idx="10192">
                  <c:v>9.8024235000000068</c:v>
                </c:pt>
                <c:pt idx="10193">
                  <c:v>9.8007474000000006</c:v>
                </c:pt>
                <c:pt idx="10194">
                  <c:v>9.7990717999999983</c:v>
                </c:pt>
                <c:pt idx="10195">
                  <c:v>9.8040990500000067</c:v>
                </c:pt>
                <c:pt idx="10196">
                  <c:v>9.8015847000000047</c:v>
                </c:pt>
                <c:pt idx="10197">
                  <c:v>9.8007464500000268</c:v>
                </c:pt>
                <c:pt idx="10198">
                  <c:v>9.8007464500000268</c:v>
                </c:pt>
                <c:pt idx="10199">
                  <c:v>9.8024225000001017</c:v>
                </c:pt>
                <c:pt idx="10200">
                  <c:v>9.8057746500000267</c:v>
                </c:pt>
                <c:pt idx="10201">
                  <c:v>9.8007474000000006</c:v>
                </c:pt>
                <c:pt idx="10202">
                  <c:v>9.8007474000000023</c:v>
                </c:pt>
                <c:pt idx="10203">
                  <c:v>9.8032603000000016</c:v>
                </c:pt>
                <c:pt idx="10204">
                  <c:v>9.8015852000000248</c:v>
                </c:pt>
                <c:pt idx="10205">
                  <c:v>9.8049364000000008</c:v>
                </c:pt>
                <c:pt idx="10206">
                  <c:v>9.8032608000000003</c:v>
                </c:pt>
                <c:pt idx="10207">
                  <c:v>9.8057756500000028</c:v>
                </c:pt>
                <c:pt idx="10208">
                  <c:v>9.8057751500000006</c:v>
                </c:pt>
                <c:pt idx="10209">
                  <c:v>9.8024225000001017</c:v>
                </c:pt>
                <c:pt idx="10210">
                  <c:v>9.8024225000001017</c:v>
                </c:pt>
                <c:pt idx="10211">
                  <c:v>9.7999091500000013</c:v>
                </c:pt>
                <c:pt idx="10212">
                  <c:v>9.8015842500001291</c:v>
                </c:pt>
                <c:pt idx="10213">
                  <c:v>9.7999096000000012</c:v>
                </c:pt>
                <c:pt idx="10214">
                  <c:v>9.8024225000001017</c:v>
                </c:pt>
                <c:pt idx="10215">
                  <c:v>9.8032603000000016</c:v>
                </c:pt>
                <c:pt idx="10216">
                  <c:v>9.8015847000000047</c:v>
                </c:pt>
                <c:pt idx="10217">
                  <c:v>9.8024239500000068</c:v>
                </c:pt>
                <c:pt idx="10218">
                  <c:v>9.8015852000000248</c:v>
                </c:pt>
                <c:pt idx="10219">
                  <c:v>9.8024225000001017</c:v>
                </c:pt>
                <c:pt idx="10220">
                  <c:v>9.8032608000000003</c:v>
                </c:pt>
                <c:pt idx="10221">
                  <c:v>9.7999096000000012</c:v>
                </c:pt>
                <c:pt idx="10222">
                  <c:v>9.8024235000000068</c:v>
                </c:pt>
                <c:pt idx="10223">
                  <c:v>9.8041000500000006</c:v>
                </c:pt>
                <c:pt idx="10224">
                  <c:v>9.8015847000000047</c:v>
                </c:pt>
                <c:pt idx="10225">
                  <c:v>9.7999096000000012</c:v>
                </c:pt>
                <c:pt idx="10226">
                  <c:v>9.7990713499999984</c:v>
                </c:pt>
                <c:pt idx="10227">
                  <c:v>9.8032608000000003</c:v>
                </c:pt>
                <c:pt idx="10228">
                  <c:v>9.8024225000001017</c:v>
                </c:pt>
                <c:pt idx="10229">
                  <c:v>9.8049359000000003</c:v>
                </c:pt>
                <c:pt idx="10230">
                  <c:v>9.8057746500000267</c:v>
                </c:pt>
                <c:pt idx="10231">
                  <c:v>9.7999091500000013</c:v>
                </c:pt>
                <c:pt idx="10232">
                  <c:v>9.8024235000000068</c:v>
                </c:pt>
                <c:pt idx="10233">
                  <c:v>9.8007474000000006</c:v>
                </c:pt>
                <c:pt idx="10234">
                  <c:v>9.798233999999999</c:v>
                </c:pt>
                <c:pt idx="10235">
                  <c:v>9.8015847000000047</c:v>
                </c:pt>
                <c:pt idx="10236">
                  <c:v>9.8024225000001017</c:v>
                </c:pt>
                <c:pt idx="10237">
                  <c:v>9.8007474000000023</c:v>
                </c:pt>
                <c:pt idx="10238">
                  <c:v>9.8040990500000067</c:v>
                </c:pt>
                <c:pt idx="10239">
                  <c:v>9.7990713499999984</c:v>
                </c:pt>
                <c:pt idx="10240">
                  <c:v>9.8015852000000248</c:v>
                </c:pt>
                <c:pt idx="10241">
                  <c:v>9.8007474000000023</c:v>
                </c:pt>
                <c:pt idx="10242">
                  <c:v>9.8049368500001091</c:v>
                </c:pt>
                <c:pt idx="10243">
                  <c:v>9.7999096000000012</c:v>
                </c:pt>
                <c:pt idx="10244">
                  <c:v>9.8024225000001017</c:v>
                </c:pt>
                <c:pt idx="10245">
                  <c:v>9.8024235000000068</c:v>
                </c:pt>
                <c:pt idx="10246">
                  <c:v>9.8015847000000047</c:v>
                </c:pt>
                <c:pt idx="10247">
                  <c:v>9.803261749999999</c:v>
                </c:pt>
                <c:pt idx="10248">
                  <c:v>9.8007474000000006</c:v>
                </c:pt>
                <c:pt idx="10249">
                  <c:v>9.8015847000000047</c:v>
                </c:pt>
                <c:pt idx="10250">
                  <c:v>9.8024225000001017</c:v>
                </c:pt>
                <c:pt idx="10251">
                  <c:v>9.8024225000001017</c:v>
                </c:pt>
                <c:pt idx="10252">
                  <c:v>9.8041000500000006</c:v>
                </c:pt>
                <c:pt idx="10253">
                  <c:v>9.8007474000000006</c:v>
                </c:pt>
                <c:pt idx="10254">
                  <c:v>9.8007464500000268</c:v>
                </c:pt>
                <c:pt idx="10255">
                  <c:v>9.8024225000001017</c:v>
                </c:pt>
                <c:pt idx="10256">
                  <c:v>9.8032603000000016</c:v>
                </c:pt>
                <c:pt idx="10257">
                  <c:v>9.8007474000000006</c:v>
                </c:pt>
                <c:pt idx="10258">
                  <c:v>9.8032608000000003</c:v>
                </c:pt>
                <c:pt idx="10259">
                  <c:v>9.8040990500000067</c:v>
                </c:pt>
                <c:pt idx="10260">
                  <c:v>9.8040986000000014</c:v>
                </c:pt>
                <c:pt idx="10261">
                  <c:v>9.8015847000000047</c:v>
                </c:pt>
                <c:pt idx="10262">
                  <c:v>9.8024220500001054</c:v>
                </c:pt>
                <c:pt idx="10263">
                  <c:v>9.8007474000000006</c:v>
                </c:pt>
                <c:pt idx="10264">
                  <c:v>9.8007474000000006</c:v>
                </c:pt>
                <c:pt idx="10265">
                  <c:v>9.8007464500000268</c:v>
                </c:pt>
                <c:pt idx="10266">
                  <c:v>9.8040981000000009</c:v>
                </c:pt>
                <c:pt idx="10267">
                  <c:v>9.7999081499999985</c:v>
                </c:pt>
                <c:pt idx="10268">
                  <c:v>9.8007464500000268</c:v>
                </c:pt>
                <c:pt idx="10269">
                  <c:v>9.8024239500000068</c:v>
                </c:pt>
                <c:pt idx="10270">
                  <c:v>9.8015852000000248</c:v>
                </c:pt>
                <c:pt idx="10271">
                  <c:v>9.8032603000000016</c:v>
                </c:pt>
                <c:pt idx="10272">
                  <c:v>9.7990713499999984</c:v>
                </c:pt>
                <c:pt idx="10273">
                  <c:v>9.8040986000000014</c:v>
                </c:pt>
                <c:pt idx="10274">
                  <c:v>9.8024225000001017</c:v>
                </c:pt>
                <c:pt idx="10275">
                  <c:v>9.8040990500000067</c:v>
                </c:pt>
                <c:pt idx="10276">
                  <c:v>9.8040986000000014</c:v>
                </c:pt>
                <c:pt idx="10277">
                  <c:v>9.8032603000000016</c:v>
                </c:pt>
                <c:pt idx="10278">
                  <c:v>9.8015852000000248</c:v>
                </c:pt>
                <c:pt idx="10279">
                  <c:v>9.803261749999999</c:v>
                </c:pt>
                <c:pt idx="10280">
                  <c:v>9.8024225000001017</c:v>
                </c:pt>
                <c:pt idx="10281">
                  <c:v>9.7999096000000012</c:v>
                </c:pt>
                <c:pt idx="10282">
                  <c:v>9.8015852000000248</c:v>
                </c:pt>
                <c:pt idx="10283">
                  <c:v>9.7990708499999997</c:v>
                </c:pt>
                <c:pt idx="10284">
                  <c:v>9.8015847000000047</c:v>
                </c:pt>
                <c:pt idx="10285">
                  <c:v>9.8024225000001017</c:v>
                </c:pt>
                <c:pt idx="10286">
                  <c:v>9.8015847000000047</c:v>
                </c:pt>
                <c:pt idx="10287">
                  <c:v>9.8015852000000248</c:v>
                </c:pt>
                <c:pt idx="10288">
                  <c:v>9.8015852000000248</c:v>
                </c:pt>
                <c:pt idx="10289">
                  <c:v>9.8049364000000008</c:v>
                </c:pt>
                <c:pt idx="10290">
                  <c:v>9.8015847000000047</c:v>
                </c:pt>
                <c:pt idx="10291">
                  <c:v>9.8007474000000006</c:v>
                </c:pt>
                <c:pt idx="10292">
                  <c:v>9.8015847000000047</c:v>
                </c:pt>
                <c:pt idx="10293">
                  <c:v>9.8032603000000016</c:v>
                </c:pt>
                <c:pt idx="10294">
                  <c:v>9.8024225000001017</c:v>
                </c:pt>
                <c:pt idx="10295">
                  <c:v>9.8057766000000068</c:v>
                </c:pt>
                <c:pt idx="10296">
                  <c:v>9.7999091500000013</c:v>
                </c:pt>
                <c:pt idx="10297">
                  <c:v>9.8066134500000004</c:v>
                </c:pt>
                <c:pt idx="10298">
                  <c:v>9.8049368500001091</c:v>
                </c:pt>
                <c:pt idx="10299">
                  <c:v>9.8049383500000005</c:v>
                </c:pt>
                <c:pt idx="10300">
                  <c:v>9.8032608000000003</c:v>
                </c:pt>
                <c:pt idx="10301">
                  <c:v>9.8015837500000007</c:v>
                </c:pt>
                <c:pt idx="10302">
                  <c:v>9.8015847000000047</c:v>
                </c:pt>
                <c:pt idx="10303">
                  <c:v>9.8074512500000068</c:v>
                </c:pt>
                <c:pt idx="10304">
                  <c:v>9.8015847000000047</c:v>
                </c:pt>
                <c:pt idx="10305">
                  <c:v>9.8040986000000014</c:v>
                </c:pt>
                <c:pt idx="10306">
                  <c:v>9.8049364000000008</c:v>
                </c:pt>
                <c:pt idx="10307">
                  <c:v>9.7999096000000012</c:v>
                </c:pt>
                <c:pt idx="10308">
                  <c:v>9.8066134500000004</c:v>
                </c:pt>
                <c:pt idx="10309">
                  <c:v>9.8007474000000023</c:v>
                </c:pt>
                <c:pt idx="10310">
                  <c:v>9.8049373500000048</c:v>
                </c:pt>
                <c:pt idx="10311">
                  <c:v>9.8032608000000003</c:v>
                </c:pt>
                <c:pt idx="10312">
                  <c:v>9.8066124500000047</c:v>
                </c:pt>
                <c:pt idx="10313">
                  <c:v>9.8066129500000248</c:v>
                </c:pt>
                <c:pt idx="10314">
                  <c:v>9.8024225000001017</c:v>
                </c:pt>
                <c:pt idx="10315">
                  <c:v>9.8032603000000016</c:v>
                </c:pt>
                <c:pt idx="10316">
                  <c:v>9.8024225000001017</c:v>
                </c:pt>
                <c:pt idx="10317">
                  <c:v>9.8040990500000067</c:v>
                </c:pt>
                <c:pt idx="10318">
                  <c:v>9.8032603000000016</c:v>
                </c:pt>
                <c:pt idx="10319">
                  <c:v>9.8032603000000016</c:v>
                </c:pt>
                <c:pt idx="10320">
                  <c:v>9.8032608000000003</c:v>
                </c:pt>
                <c:pt idx="10321">
                  <c:v>9.8024220500001054</c:v>
                </c:pt>
                <c:pt idx="10322">
                  <c:v>9.8040990500000067</c:v>
                </c:pt>
                <c:pt idx="10323">
                  <c:v>9.8024225000001017</c:v>
                </c:pt>
                <c:pt idx="10324">
                  <c:v>9.8049364000000008</c:v>
                </c:pt>
                <c:pt idx="10325">
                  <c:v>9.8015847000000047</c:v>
                </c:pt>
                <c:pt idx="10326">
                  <c:v>9.8040981000000009</c:v>
                </c:pt>
                <c:pt idx="10327">
                  <c:v>9.8049368500001091</c:v>
                </c:pt>
                <c:pt idx="10328">
                  <c:v>9.8049359000000003</c:v>
                </c:pt>
                <c:pt idx="10329">
                  <c:v>9.8057746500000267</c:v>
                </c:pt>
                <c:pt idx="10330">
                  <c:v>9.8040986000000014</c:v>
                </c:pt>
                <c:pt idx="10331">
                  <c:v>9.8040986000000014</c:v>
                </c:pt>
                <c:pt idx="10332">
                  <c:v>9.8015852000000248</c:v>
                </c:pt>
                <c:pt idx="10333">
                  <c:v>9.8040986000000014</c:v>
                </c:pt>
                <c:pt idx="10334">
                  <c:v>9.8007474000000006</c:v>
                </c:pt>
                <c:pt idx="10335">
                  <c:v>9.8032608000000003</c:v>
                </c:pt>
                <c:pt idx="10336">
                  <c:v>9.8015852000000248</c:v>
                </c:pt>
                <c:pt idx="10337">
                  <c:v>9.8024225000001017</c:v>
                </c:pt>
                <c:pt idx="10338">
                  <c:v>9.8040990500000067</c:v>
                </c:pt>
                <c:pt idx="10339">
                  <c:v>9.8074512500000068</c:v>
                </c:pt>
                <c:pt idx="10340">
                  <c:v>9.8040986000000014</c:v>
                </c:pt>
                <c:pt idx="10341">
                  <c:v>9.8032603000000016</c:v>
                </c:pt>
                <c:pt idx="10342">
                  <c:v>9.8040990500000067</c:v>
                </c:pt>
                <c:pt idx="10343">
                  <c:v>9.803261749999999</c:v>
                </c:pt>
                <c:pt idx="10344">
                  <c:v>9.8032603000000016</c:v>
                </c:pt>
                <c:pt idx="10345">
                  <c:v>9.8040986000000014</c:v>
                </c:pt>
                <c:pt idx="10346">
                  <c:v>9.8015847000000047</c:v>
                </c:pt>
                <c:pt idx="10347">
                  <c:v>9.8040981000000009</c:v>
                </c:pt>
                <c:pt idx="10348">
                  <c:v>9.8015837500000007</c:v>
                </c:pt>
                <c:pt idx="10349">
                  <c:v>9.8040981000000009</c:v>
                </c:pt>
                <c:pt idx="10350">
                  <c:v>9.8066124500000047</c:v>
                </c:pt>
                <c:pt idx="10351">
                  <c:v>9.8049368500001091</c:v>
                </c:pt>
                <c:pt idx="10352">
                  <c:v>9.8015847000000047</c:v>
                </c:pt>
                <c:pt idx="10353">
                  <c:v>9.8040990500000067</c:v>
                </c:pt>
                <c:pt idx="10354">
                  <c:v>9.8032603000000016</c:v>
                </c:pt>
                <c:pt idx="10355">
                  <c:v>9.8024225000001017</c:v>
                </c:pt>
                <c:pt idx="10356">
                  <c:v>9.8015847000000047</c:v>
                </c:pt>
                <c:pt idx="10357">
                  <c:v>9.8040986000000014</c:v>
                </c:pt>
                <c:pt idx="10358">
                  <c:v>9.8057751500000006</c:v>
                </c:pt>
                <c:pt idx="10359">
                  <c:v>9.8066120500000267</c:v>
                </c:pt>
                <c:pt idx="10360">
                  <c:v>9.7990713499999984</c:v>
                </c:pt>
                <c:pt idx="10361">
                  <c:v>9.8015852000000248</c:v>
                </c:pt>
                <c:pt idx="10362">
                  <c:v>9.8040981000000009</c:v>
                </c:pt>
                <c:pt idx="10363">
                  <c:v>9.8049359000000003</c:v>
                </c:pt>
                <c:pt idx="10364">
                  <c:v>9.8040990500000067</c:v>
                </c:pt>
                <c:pt idx="10365">
                  <c:v>9.8049364000000008</c:v>
                </c:pt>
                <c:pt idx="10366">
                  <c:v>9.8024235000000068</c:v>
                </c:pt>
                <c:pt idx="10367">
                  <c:v>9.8024235000000068</c:v>
                </c:pt>
                <c:pt idx="10368">
                  <c:v>9.8049364000000008</c:v>
                </c:pt>
                <c:pt idx="10369">
                  <c:v>9.8057746500000267</c:v>
                </c:pt>
                <c:pt idx="10370">
                  <c:v>9.8032608000000003</c:v>
                </c:pt>
                <c:pt idx="10371">
                  <c:v>9.8040986000000014</c:v>
                </c:pt>
                <c:pt idx="10372">
                  <c:v>9.8057751500000006</c:v>
                </c:pt>
                <c:pt idx="10373">
                  <c:v>9.8057742000000268</c:v>
                </c:pt>
                <c:pt idx="10374">
                  <c:v>9.8049364000000008</c:v>
                </c:pt>
                <c:pt idx="10375">
                  <c:v>9.8057751500000006</c:v>
                </c:pt>
                <c:pt idx="10376">
                  <c:v>9.8049368500001091</c:v>
                </c:pt>
                <c:pt idx="10377">
                  <c:v>9.8024225000001017</c:v>
                </c:pt>
                <c:pt idx="10378">
                  <c:v>9.8015842500001291</c:v>
                </c:pt>
                <c:pt idx="10379">
                  <c:v>9.8024225000001017</c:v>
                </c:pt>
                <c:pt idx="10380">
                  <c:v>9.8032603000000016</c:v>
                </c:pt>
                <c:pt idx="10381">
                  <c:v>9.7973947499999987</c:v>
                </c:pt>
                <c:pt idx="10382">
                  <c:v>9.8040986000000014</c:v>
                </c:pt>
                <c:pt idx="10383">
                  <c:v>9.8066134500000004</c:v>
                </c:pt>
                <c:pt idx="10384">
                  <c:v>9.8040990500000067</c:v>
                </c:pt>
                <c:pt idx="10385">
                  <c:v>9.8032603000000016</c:v>
                </c:pt>
                <c:pt idx="10386">
                  <c:v>9.803261749999999</c:v>
                </c:pt>
                <c:pt idx="10387">
                  <c:v>9.8032608000000003</c:v>
                </c:pt>
                <c:pt idx="10388">
                  <c:v>9.8024225000001017</c:v>
                </c:pt>
                <c:pt idx="10389">
                  <c:v>9.8024220500001054</c:v>
                </c:pt>
                <c:pt idx="10390">
                  <c:v>9.8041000500000006</c:v>
                </c:pt>
                <c:pt idx="10391">
                  <c:v>9.8049359000000003</c:v>
                </c:pt>
                <c:pt idx="10392">
                  <c:v>9.8040990500000067</c:v>
                </c:pt>
                <c:pt idx="10393">
                  <c:v>9.8024235000000068</c:v>
                </c:pt>
                <c:pt idx="10394">
                  <c:v>9.8049368500001091</c:v>
                </c:pt>
                <c:pt idx="10395">
                  <c:v>9.8024235000000068</c:v>
                </c:pt>
                <c:pt idx="10396">
                  <c:v>9.8024225000001017</c:v>
                </c:pt>
                <c:pt idx="10397">
                  <c:v>9.8032608000000003</c:v>
                </c:pt>
                <c:pt idx="10398">
                  <c:v>9.8074503000000028</c:v>
                </c:pt>
                <c:pt idx="10399">
                  <c:v>9.8015852000000248</c:v>
                </c:pt>
                <c:pt idx="10400">
                  <c:v>9.7999091500000013</c:v>
                </c:pt>
                <c:pt idx="10401">
                  <c:v>9.8040990500000067</c:v>
                </c:pt>
                <c:pt idx="10402">
                  <c:v>9.8040986000000014</c:v>
                </c:pt>
                <c:pt idx="10403">
                  <c:v>9.8040986000000014</c:v>
                </c:pt>
                <c:pt idx="10404">
                  <c:v>9.8040981000000009</c:v>
                </c:pt>
                <c:pt idx="10405">
                  <c:v>9.8057746500000267</c:v>
                </c:pt>
                <c:pt idx="10406">
                  <c:v>9.8032608000000003</c:v>
                </c:pt>
                <c:pt idx="10407">
                  <c:v>9.8040990500000067</c:v>
                </c:pt>
                <c:pt idx="10408">
                  <c:v>9.8057751500000006</c:v>
                </c:pt>
                <c:pt idx="10409">
                  <c:v>9.8049368500001091</c:v>
                </c:pt>
                <c:pt idx="10410">
                  <c:v>9.8049359000000003</c:v>
                </c:pt>
                <c:pt idx="10411">
                  <c:v>9.8024225000001017</c:v>
                </c:pt>
                <c:pt idx="10412">
                  <c:v>9.8024239500000068</c:v>
                </c:pt>
                <c:pt idx="10413">
                  <c:v>9.8015852000000248</c:v>
                </c:pt>
                <c:pt idx="10414">
                  <c:v>9.8032603000000016</c:v>
                </c:pt>
                <c:pt idx="10415">
                  <c:v>9.8040990500000067</c:v>
                </c:pt>
                <c:pt idx="10416">
                  <c:v>9.8015852000000248</c:v>
                </c:pt>
                <c:pt idx="10417">
                  <c:v>9.8032608000000003</c:v>
                </c:pt>
                <c:pt idx="10418">
                  <c:v>9.8040990500000067</c:v>
                </c:pt>
                <c:pt idx="10419">
                  <c:v>9.8015866500001216</c:v>
                </c:pt>
                <c:pt idx="10420">
                  <c:v>9.7990717999999983</c:v>
                </c:pt>
                <c:pt idx="10421">
                  <c:v>9.8007474000000006</c:v>
                </c:pt>
                <c:pt idx="10422">
                  <c:v>9.8007474000000006</c:v>
                </c:pt>
                <c:pt idx="10423">
                  <c:v>9.7990713499999984</c:v>
                </c:pt>
                <c:pt idx="10424">
                  <c:v>9.8024220500001054</c:v>
                </c:pt>
                <c:pt idx="10425">
                  <c:v>9.8015847000000047</c:v>
                </c:pt>
                <c:pt idx="10426">
                  <c:v>9.8049368500001091</c:v>
                </c:pt>
                <c:pt idx="10427">
                  <c:v>9.8015847000000047</c:v>
                </c:pt>
                <c:pt idx="10428">
                  <c:v>9.8057746500000267</c:v>
                </c:pt>
                <c:pt idx="10429">
                  <c:v>9.8007474000000006</c:v>
                </c:pt>
                <c:pt idx="10430">
                  <c:v>9.8024225000001017</c:v>
                </c:pt>
                <c:pt idx="10431">
                  <c:v>9.7990717999999983</c:v>
                </c:pt>
                <c:pt idx="10432">
                  <c:v>9.7990717999999983</c:v>
                </c:pt>
                <c:pt idx="10433">
                  <c:v>9.8015852000000248</c:v>
                </c:pt>
                <c:pt idx="10434">
                  <c:v>9.8057746500000267</c:v>
                </c:pt>
                <c:pt idx="10435">
                  <c:v>9.7990713499999984</c:v>
                </c:pt>
                <c:pt idx="10436">
                  <c:v>9.8158307000000047</c:v>
                </c:pt>
                <c:pt idx="10437">
                  <c:v>9.8099651000000012</c:v>
                </c:pt>
                <c:pt idx="10438">
                  <c:v>9.8041005500000047</c:v>
                </c:pt>
                <c:pt idx="10439">
                  <c:v>9.8191829000000048</c:v>
                </c:pt>
                <c:pt idx="10440">
                  <c:v>9.8334289000000012</c:v>
                </c:pt>
                <c:pt idx="10441">
                  <c:v>9.8317518499999998</c:v>
                </c:pt>
                <c:pt idx="10442">
                  <c:v>9.8258862500001545</c:v>
                </c:pt>
                <c:pt idx="10443">
                  <c:v>9.8225340500001472</c:v>
                </c:pt>
                <c:pt idx="10444">
                  <c:v>9.8166685000000005</c:v>
                </c:pt>
                <c:pt idx="10445">
                  <c:v>9.8108025000000048</c:v>
                </c:pt>
                <c:pt idx="10446">
                  <c:v>9.8091269000000025</c:v>
                </c:pt>
                <c:pt idx="10447">
                  <c:v>9.8066129500000248</c:v>
                </c:pt>
                <c:pt idx="10448">
                  <c:v>9.8099651000000012</c:v>
                </c:pt>
                <c:pt idx="10449">
                  <c:v>9.8141551000000025</c:v>
                </c:pt>
                <c:pt idx="10450">
                  <c:v>9.8208589500000016</c:v>
                </c:pt>
                <c:pt idx="10451">
                  <c:v>9.8200206999999988</c:v>
                </c:pt>
                <c:pt idx="10452">
                  <c:v>9.8242106000000025</c:v>
                </c:pt>
                <c:pt idx="10453">
                  <c:v>9.8225350500001216</c:v>
                </c:pt>
                <c:pt idx="10454">
                  <c:v>9.8258858000000266</c:v>
                </c:pt>
                <c:pt idx="10455">
                  <c:v>9.830075299999999</c:v>
                </c:pt>
                <c:pt idx="10456">
                  <c:v>9.8309140500000005</c:v>
                </c:pt>
                <c:pt idx="10457">
                  <c:v>9.8359418000000005</c:v>
                </c:pt>
                <c:pt idx="10458">
                  <c:v>9.8409681499999984</c:v>
                </c:pt>
                <c:pt idx="10459">
                  <c:v>9.8384556500000002</c:v>
                </c:pt>
                <c:pt idx="10460">
                  <c:v>9.8434829500000767</c:v>
                </c:pt>
                <c:pt idx="10461">
                  <c:v>9.8384556500000002</c:v>
                </c:pt>
                <c:pt idx="10462">
                  <c:v>9.8334289000000012</c:v>
                </c:pt>
                <c:pt idx="10463">
                  <c:v>9.8300757500000007</c:v>
                </c:pt>
                <c:pt idx="10464">
                  <c:v>9.8233732999999983</c:v>
                </c:pt>
                <c:pt idx="10465">
                  <c:v>9.8225340500001472</c:v>
                </c:pt>
                <c:pt idx="10466">
                  <c:v>9.8175073000000026</c:v>
                </c:pt>
                <c:pt idx="10467">
                  <c:v>9.8149929</c:v>
                </c:pt>
                <c:pt idx="10468">
                  <c:v>9.8149933999999988</c:v>
                </c:pt>
                <c:pt idx="10469">
                  <c:v>9.8166690000000028</c:v>
                </c:pt>
                <c:pt idx="10470">
                  <c:v>9.8200206999999988</c:v>
                </c:pt>
                <c:pt idx="10471">
                  <c:v>9.8208594500000004</c:v>
                </c:pt>
                <c:pt idx="10472">
                  <c:v>9.8275618500000004</c:v>
                </c:pt>
                <c:pt idx="10473">
                  <c:v>9.8283996499999997</c:v>
                </c:pt>
                <c:pt idx="10474">
                  <c:v>9.8317504000000024</c:v>
                </c:pt>
                <c:pt idx="10475">
                  <c:v>9.8334274000000015</c:v>
                </c:pt>
                <c:pt idx="10476">
                  <c:v>9.8367796000000016</c:v>
                </c:pt>
                <c:pt idx="10477">
                  <c:v>9.8367796000000016</c:v>
                </c:pt>
                <c:pt idx="10478">
                  <c:v>9.8367796000000016</c:v>
                </c:pt>
                <c:pt idx="10479">
                  <c:v>9.8351040000000047</c:v>
                </c:pt>
                <c:pt idx="10480">
                  <c:v>9.8367796000000016</c:v>
                </c:pt>
                <c:pt idx="10481">
                  <c:v>9.8325891500000768</c:v>
                </c:pt>
                <c:pt idx="10482">
                  <c:v>9.8367796000000016</c:v>
                </c:pt>
                <c:pt idx="10483">
                  <c:v>9.8325891500000768</c:v>
                </c:pt>
                <c:pt idx="10484">
                  <c:v>9.8317523000000016</c:v>
                </c:pt>
                <c:pt idx="10485">
                  <c:v>9.8317504000000024</c:v>
                </c:pt>
                <c:pt idx="10486">
                  <c:v>9.8309125500000007</c:v>
                </c:pt>
                <c:pt idx="10487">
                  <c:v>9.834265199999999</c:v>
                </c:pt>
                <c:pt idx="10488">
                  <c:v>9.83091355</c:v>
                </c:pt>
                <c:pt idx="10489">
                  <c:v>9.8376178500000027</c:v>
                </c:pt>
                <c:pt idx="10490">
                  <c:v>9.8267240500000028</c:v>
                </c:pt>
                <c:pt idx="10491">
                  <c:v>9.8283996999999985</c:v>
                </c:pt>
                <c:pt idx="10492">
                  <c:v>9.8267236000000011</c:v>
                </c:pt>
                <c:pt idx="10493">
                  <c:v>9.8317508500000006</c:v>
                </c:pt>
                <c:pt idx="10494">
                  <c:v>9.83091355</c:v>
                </c:pt>
                <c:pt idx="10495">
                  <c:v>9.83091355</c:v>
                </c:pt>
                <c:pt idx="10496">
                  <c:v>9.830075299999999</c:v>
                </c:pt>
                <c:pt idx="10497">
                  <c:v>9.8300757500000007</c:v>
                </c:pt>
                <c:pt idx="10498">
                  <c:v>9.8300757500000007</c:v>
                </c:pt>
                <c:pt idx="10499">
                  <c:v>9.8317508500000006</c:v>
                </c:pt>
                <c:pt idx="10500">
                  <c:v>9.8309140500000005</c:v>
                </c:pt>
                <c:pt idx="10501">
                  <c:v>9.8334269500000246</c:v>
                </c:pt>
                <c:pt idx="10502">
                  <c:v>9.8334269500000246</c:v>
                </c:pt>
                <c:pt idx="10503">
                  <c:v>9.8300762500000047</c:v>
                </c:pt>
                <c:pt idx="10504">
                  <c:v>9.8292379500000067</c:v>
                </c:pt>
                <c:pt idx="10505">
                  <c:v>9.8317518499999998</c:v>
                </c:pt>
                <c:pt idx="10506">
                  <c:v>9.8317518499999998</c:v>
                </c:pt>
                <c:pt idx="10507">
                  <c:v>9.8300757500000007</c:v>
                </c:pt>
                <c:pt idx="10508">
                  <c:v>9.8317523000000016</c:v>
                </c:pt>
                <c:pt idx="10509">
                  <c:v>9.8292374500000008</c:v>
                </c:pt>
                <c:pt idx="10510">
                  <c:v>9.827561900000001</c:v>
                </c:pt>
                <c:pt idx="10511">
                  <c:v>9.8292375000000067</c:v>
                </c:pt>
                <c:pt idx="10512">
                  <c:v>9.8292375000000067</c:v>
                </c:pt>
                <c:pt idx="10513">
                  <c:v>9.8258862500001545</c:v>
                </c:pt>
                <c:pt idx="10514">
                  <c:v>9.8283996999999985</c:v>
                </c:pt>
                <c:pt idx="10515">
                  <c:v>9.8283996999999985</c:v>
                </c:pt>
                <c:pt idx="10516">
                  <c:v>9.8283996499999997</c:v>
                </c:pt>
                <c:pt idx="10517">
                  <c:v>9.8267240500000028</c:v>
                </c:pt>
                <c:pt idx="10518">
                  <c:v>9.8275618500000004</c:v>
                </c:pt>
                <c:pt idx="10519">
                  <c:v>9.8275618500000004</c:v>
                </c:pt>
                <c:pt idx="10520">
                  <c:v>9.8283996499999997</c:v>
                </c:pt>
                <c:pt idx="10521">
                  <c:v>9.8292379500000067</c:v>
                </c:pt>
                <c:pt idx="10522">
                  <c:v>9.8283996999999985</c:v>
                </c:pt>
                <c:pt idx="10523">
                  <c:v>9.8292375000000067</c:v>
                </c:pt>
                <c:pt idx="10524">
                  <c:v>9.8283996999999985</c:v>
                </c:pt>
                <c:pt idx="10525">
                  <c:v>9.8275613999999987</c:v>
                </c:pt>
                <c:pt idx="10526">
                  <c:v>9.8292369500000767</c:v>
                </c:pt>
                <c:pt idx="10527">
                  <c:v>9.8292375000000067</c:v>
                </c:pt>
                <c:pt idx="10528">
                  <c:v>9.8309140500000005</c:v>
                </c:pt>
                <c:pt idx="10529">
                  <c:v>9.830075299999999</c:v>
                </c:pt>
                <c:pt idx="10530">
                  <c:v>9.8309140500000005</c:v>
                </c:pt>
                <c:pt idx="10531">
                  <c:v>9.8317518499999998</c:v>
                </c:pt>
                <c:pt idx="10532">
                  <c:v>9.8292375000000067</c:v>
                </c:pt>
                <c:pt idx="10533">
                  <c:v>9.8317504000000024</c:v>
                </c:pt>
                <c:pt idx="10534">
                  <c:v>9.8317523000000016</c:v>
                </c:pt>
                <c:pt idx="10535">
                  <c:v>9.8258862500001545</c:v>
                </c:pt>
                <c:pt idx="10536">
                  <c:v>9.8267240500000028</c:v>
                </c:pt>
                <c:pt idx="10537">
                  <c:v>9.8284001500000002</c:v>
                </c:pt>
                <c:pt idx="10538">
                  <c:v>9.8292375000000067</c:v>
                </c:pt>
                <c:pt idx="10539">
                  <c:v>9.8309140500000005</c:v>
                </c:pt>
                <c:pt idx="10540">
                  <c:v>9.8284001500000002</c:v>
                </c:pt>
                <c:pt idx="10541">
                  <c:v>9.8275618500000004</c:v>
                </c:pt>
                <c:pt idx="10542">
                  <c:v>9.8275618500000004</c:v>
                </c:pt>
                <c:pt idx="10543">
                  <c:v>9.8292374500000008</c:v>
                </c:pt>
                <c:pt idx="10544">
                  <c:v>9.8317508500000006</c:v>
                </c:pt>
                <c:pt idx="10545">
                  <c:v>9.8267241000000034</c:v>
                </c:pt>
                <c:pt idx="10546">
                  <c:v>9.8267240500000028</c:v>
                </c:pt>
                <c:pt idx="10547">
                  <c:v>9.8300747499999996</c:v>
                </c:pt>
                <c:pt idx="10548">
                  <c:v>9.8283996999999985</c:v>
                </c:pt>
                <c:pt idx="10549">
                  <c:v>9.8267240500000028</c:v>
                </c:pt>
                <c:pt idx="10550">
                  <c:v>9.8258858000000266</c:v>
                </c:pt>
                <c:pt idx="10551">
                  <c:v>9.8342642500000004</c:v>
                </c:pt>
                <c:pt idx="10552">
                  <c:v>9.827561900000001</c:v>
                </c:pt>
                <c:pt idx="10553">
                  <c:v>9.8283996999999985</c:v>
                </c:pt>
                <c:pt idx="10554">
                  <c:v>9.8351040000000047</c:v>
                </c:pt>
                <c:pt idx="10555">
                  <c:v>9.827561900000001</c:v>
                </c:pt>
                <c:pt idx="10556">
                  <c:v>9.8300757500000007</c:v>
                </c:pt>
                <c:pt idx="10557">
                  <c:v>9.8292374500000008</c:v>
                </c:pt>
                <c:pt idx="10558">
                  <c:v>9.827561900000001</c:v>
                </c:pt>
                <c:pt idx="10559">
                  <c:v>9.8292384500000001</c:v>
                </c:pt>
                <c:pt idx="10560">
                  <c:v>9.8309126000000013</c:v>
                </c:pt>
                <c:pt idx="10561">
                  <c:v>9.8275618500000004</c:v>
                </c:pt>
                <c:pt idx="10562">
                  <c:v>9.83091355</c:v>
                </c:pt>
                <c:pt idx="10563">
                  <c:v>9.8292375000000067</c:v>
                </c:pt>
                <c:pt idx="10564">
                  <c:v>9.8300757500000007</c:v>
                </c:pt>
                <c:pt idx="10565">
                  <c:v>9.8300757500000007</c:v>
                </c:pt>
                <c:pt idx="10566">
                  <c:v>9.8292379500000067</c:v>
                </c:pt>
                <c:pt idx="10567">
                  <c:v>9.8267240500000028</c:v>
                </c:pt>
                <c:pt idx="10568">
                  <c:v>9.8292375000000067</c:v>
                </c:pt>
                <c:pt idx="10569">
                  <c:v>9.83091355</c:v>
                </c:pt>
                <c:pt idx="10570">
                  <c:v>9.8309140500000005</c:v>
                </c:pt>
                <c:pt idx="10571">
                  <c:v>9.8300762500000047</c:v>
                </c:pt>
                <c:pt idx="10572">
                  <c:v>9.8275618500000004</c:v>
                </c:pt>
                <c:pt idx="10573">
                  <c:v>9.8300747499999996</c:v>
                </c:pt>
                <c:pt idx="10574">
                  <c:v>9.8283996499999997</c:v>
                </c:pt>
                <c:pt idx="10575">
                  <c:v>9.8309140500000005</c:v>
                </c:pt>
                <c:pt idx="10576">
                  <c:v>9.8309140500000005</c:v>
                </c:pt>
                <c:pt idx="10577">
                  <c:v>9.8300757500000007</c:v>
                </c:pt>
                <c:pt idx="10578">
                  <c:v>9.8325891500000768</c:v>
                </c:pt>
                <c:pt idx="10579">
                  <c:v>9.8300757500000007</c:v>
                </c:pt>
                <c:pt idx="10580">
                  <c:v>9.830075299999999</c:v>
                </c:pt>
                <c:pt idx="10581">
                  <c:v>9.8309126000000013</c:v>
                </c:pt>
                <c:pt idx="10582">
                  <c:v>9.8300757500000007</c:v>
                </c:pt>
                <c:pt idx="10583">
                  <c:v>9.8309140500000005</c:v>
                </c:pt>
                <c:pt idx="10584">
                  <c:v>9.8300757500000007</c:v>
                </c:pt>
                <c:pt idx="10585">
                  <c:v>9.8300747499999996</c:v>
                </c:pt>
                <c:pt idx="10586">
                  <c:v>9.8325891500000768</c:v>
                </c:pt>
                <c:pt idx="10587">
                  <c:v>9.830075299999999</c:v>
                </c:pt>
                <c:pt idx="10588">
                  <c:v>9.8292384500000001</c:v>
                </c:pt>
                <c:pt idx="10589">
                  <c:v>9.8292379500000067</c:v>
                </c:pt>
                <c:pt idx="10590">
                  <c:v>9.8317508500000006</c:v>
                </c:pt>
                <c:pt idx="10591">
                  <c:v>9.8342666999999988</c:v>
                </c:pt>
                <c:pt idx="10592">
                  <c:v>9.8325891500000768</c:v>
                </c:pt>
                <c:pt idx="10593">
                  <c:v>9.8292379500000067</c:v>
                </c:pt>
                <c:pt idx="10594">
                  <c:v>9.8292375000000067</c:v>
                </c:pt>
                <c:pt idx="10595">
                  <c:v>9.8292375000000067</c:v>
                </c:pt>
                <c:pt idx="10596">
                  <c:v>9.8317518499999998</c:v>
                </c:pt>
                <c:pt idx="10597">
                  <c:v>9.8325901000000027</c:v>
                </c:pt>
                <c:pt idx="10598">
                  <c:v>9.8334274000000015</c:v>
                </c:pt>
                <c:pt idx="10599">
                  <c:v>9.8300757500000007</c:v>
                </c:pt>
                <c:pt idx="10600">
                  <c:v>9.8275623500000027</c:v>
                </c:pt>
                <c:pt idx="10601">
                  <c:v>9.8300762500000047</c:v>
                </c:pt>
                <c:pt idx="10602">
                  <c:v>9.830075299999999</c:v>
                </c:pt>
                <c:pt idx="10603">
                  <c:v>9.830075299999999</c:v>
                </c:pt>
                <c:pt idx="10604">
                  <c:v>9.8325901000000027</c:v>
                </c:pt>
                <c:pt idx="10605">
                  <c:v>9.8309140500000005</c:v>
                </c:pt>
                <c:pt idx="10606">
                  <c:v>9.8300762500000047</c:v>
                </c:pt>
                <c:pt idx="10607">
                  <c:v>9.8317518499999998</c:v>
                </c:pt>
                <c:pt idx="10608">
                  <c:v>9.8309140500000005</c:v>
                </c:pt>
                <c:pt idx="10609">
                  <c:v>9.8317518499999998</c:v>
                </c:pt>
                <c:pt idx="10610">
                  <c:v>9.8309145000000004</c:v>
                </c:pt>
                <c:pt idx="10611">
                  <c:v>9.8309140500000005</c:v>
                </c:pt>
                <c:pt idx="10612">
                  <c:v>9.8300757500000007</c:v>
                </c:pt>
                <c:pt idx="10613">
                  <c:v>9.8325911000000001</c:v>
                </c:pt>
                <c:pt idx="10614">
                  <c:v>9.8309140500000005</c:v>
                </c:pt>
                <c:pt idx="10615">
                  <c:v>9.830075299999999</c:v>
                </c:pt>
                <c:pt idx="10616">
                  <c:v>9.8309140500000005</c:v>
                </c:pt>
                <c:pt idx="10617">
                  <c:v>9.8325891500000768</c:v>
                </c:pt>
                <c:pt idx="10618">
                  <c:v>9.8334274000000015</c:v>
                </c:pt>
                <c:pt idx="10619">
                  <c:v>9.8300762500000047</c:v>
                </c:pt>
                <c:pt idx="10620">
                  <c:v>9.834265199999999</c:v>
                </c:pt>
                <c:pt idx="10621">
                  <c:v>9.8292375000000067</c:v>
                </c:pt>
                <c:pt idx="10622">
                  <c:v>9.8309145000000004</c:v>
                </c:pt>
                <c:pt idx="10623">
                  <c:v>9.8292375000000067</c:v>
                </c:pt>
                <c:pt idx="10624">
                  <c:v>9.8367796000000016</c:v>
                </c:pt>
                <c:pt idx="10625">
                  <c:v>9.8334274000000015</c:v>
                </c:pt>
                <c:pt idx="10626">
                  <c:v>9.8300757500000007</c:v>
                </c:pt>
                <c:pt idx="10627">
                  <c:v>9.8309126000000013</c:v>
                </c:pt>
                <c:pt idx="10628">
                  <c:v>9.8317508500000006</c:v>
                </c:pt>
                <c:pt idx="10629">
                  <c:v>9.8317508500000006</c:v>
                </c:pt>
                <c:pt idx="10630">
                  <c:v>9.8317523000000016</c:v>
                </c:pt>
                <c:pt idx="10631">
                  <c:v>9.8317533000000008</c:v>
                </c:pt>
                <c:pt idx="10632">
                  <c:v>9.8317533000000008</c:v>
                </c:pt>
                <c:pt idx="10633">
                  <c:v>9.8317523000000016</c:v>
                </c:pt>
                <c:pt idx="10634">
                  <c:v>9.8317518499999998</c:v>
                </c:pt>
                <c:pt idx="10635">
                  <c:v>9.8359418000000005</c:v>
                </c:pt>
                <c:pt idx="10636">
                  <c:v>9.8359418000000005</c:v>
                </c:pt>
                <c:pt idx="10637">
                  <c:v>9.8334274000000015</c:v>
                </c:pt>
                <c:pt idx="10638">
                  <c:v>9.8309140500000005</c:v>
                </c:pt>
                <c:pt idx="10639">
                  <c:v>9.8334274000000015</c:v>
                </c:pt>
                <c:pt idx="10640">
                  <c:v>9.8317518499999998</c:v>
                </c:pt>
                <c:pt idx="10641">
                  <c:v>9.8334274000000015</c:v>
                </c:pt>
                <c:pt idx="10642">
                  <c:v>9.8342666999999988</c:v>
                </c:pt>
                <c:pt idx="10643">
                  <c:v>9.8325901000000027</c:v>
                </c:pt>
                <c:pt idx="10644">
                  <c:v>9.8325891500000768</c:v>
                </c:pt>
                <c:pt idx="10645">
                  <c:v>9.8334269500000246</c:v>
                </c:pt>
                <c:pt idx="10646">
                  <c:v>9.8309126000000013</c:v>
                </c:pt>
                <c:pt idx="10647">
                  <c:v>9.8300762500000047</c:v>
                </c:pt>
                <c:pt idx="10648">
                  <c:v>9.8317523000000016</c:v>
                </c:pt>
                <c:pt idx="10649">
                  <c:v>9.8334274000000015</c:v>
                </c:pt>
                <c:pt idx="10650">
                  <c:v>9.8325882000000266</c:v>
                </c:pt>
                <c:pt idx="10651">
                  <c:v>9.8334289000000012</c:v>
                </c:pt>
                <c:pt idx="10652">
                  <c:v>9.8325901000000027</c:v>
                </c:pt>
                <c:pt idx="10653">
                  <c:v>9.8359418000000005</c:v>
                </c:pt>
                <c:pt idx="10654">
                  <c:v>9.8325882000000266</c:v>
                </c:pt>
                <c:pt idx="10655">
                  <c:v>9.8317508500000006</c:v>
                </c:pt>
                <c:pt idx="10656">
                  <c:v>9.8342666999999988</c:v>
                </c:pt>
                <c:pt idx="10657">
                  <c:v>9.8351025500000748</c:v>
                </c:pt>
                <c:pt idx="10658">
                  <c:v>9.8367796000000016</c:v>
                </c:pt>
                <c:pt idx="10659">
                  <c:v>9.8325901000000027</c:v>
                </c:pt>
                <c:pt idx="10660">
                  <c:v>9.8292375000000067</c:v>
                </c:pt>
                <c:pt idx="10661">
                  <c:v>9.8325901000000027</c:v>
                </c:pt>
                <c:pt idx="10662">
                  <c:v>9.8317518499999998</c:v>
                </c:pt>
                <c:pt idx="10663">
                  <c:v>9.8309140500000005</c:v>
                </c:pt>
                <c:pt idx="10664">
                  <c:v>9.8351040000000047</c:v>
                </c:pt>
                <c:pt idx="10665">
                  <c:v>9.8351040000000047</c:v>
                </c:pt>
                <c:pt idx="10666">
                  <c:v>9.8317518499999998</c:v>
                </c:pt>
                <c:pt idx="10667">
                  <c:v>9.8334274000000015</c:v>
                </c:pt>
                <c:pt idx="10668">
                  <c:v>9.8325886500000248</c:v>
                </c:pt>
                <c:pt idx="10669">
                  <c:v>9.8283996499999997</c:v>
                </c:pt>
                <c:pt idx="10670">
                  <c:v>9.8317518499999998</c:v>
                </c:pt>
                <c:pt idx="10671">
                  <c:v>9.8317518499999998</c:v>
                </c:pt>
                <c:pt idx="10672">
                  <c:v>9.8359418000000005</c:v>
                </c:pt>
                <c:pt idx="10673">
                  <c:v>9.8325891500000768</c:v>
                </c:pt>
                <c:pt idx="10674">
                  <c:v>9.8317523000000016</c:v>
                </c:pt>
                <c:pt idx="10675">
                  <c:v>9.8334289000000012</c:v>
                </c:pt>
                <c:pt idx="10676">
                  <c:v>9.8292375000000067</c:v>
                </c:pt>
                <c:pt idx="10677">
                  <c:v>9.8334274000000015</c:v>
                </c:pt>
                <c:pt idx="10678">
                  <c:v>9.8334269500000246</c:v>
                </c:pt>
                <c:pt idx="10679">
                  <c:v>9.834265199999999</c:v>
                </c:pt>
                <c:pt idx="10680">
                  <c:v>9.8317523000000016</c:v>
                </c:pt>
                <c:pt idx="10681">
                  <c:v>9.8334274000000015</c:v>
                </c:pt>
                <c:pt idx="10682">
                  <c:v>9.8367800500000246</c:v>
                </c:pt>
                <c:pt idx="10683">
                  <c:v>9.8359408000000048</c:v>
                </c:pt>
                <c:pt idx="10684">
                  <c:v>9.8317508500000006</c:v>
                </c:pt>
                <c:pt idx="10685">
                  <c:v>9.834265199999999</c:v>
                </c:pt>
                <c:pt idx="10686">
                  <c:v>9.8351030000000002</c:v>
                </c:pt>
                <c:pt idx="10687">
                  <c:v>9.8300757500000007</c:v>
                </c:pt>
                <c:pt idx="10688">
                  <c:v>9.8325911000000001</c:v>
                </c:pt>
                <c:pt idx="10689">
                  <c:v>9.8317508500000006</c:v>
                </c:pt>
                <c:pt idx="10690">
                  <c:v>9.8351030000000002</c:v>
                </c:pt>
                <c:pt idx="10691">
                  <c:v>9.8334274000000015</c:v>
                </c:pt>
                <c:pt idx="10692">
                  <c:v>9.834265199999999</c:v>
                </c:pt>
                <c:pt idx="10693">
                  <c:v>9.8334274000000015</c:v>
                </c:pt>
                <c:pt idx="10694">
                  <c:v>9.83091355</c:v>
                </c:pt>
                <c:pt idx="10695">
                  <c:v>9.8334264500000028</c:v>
                </c:pt>
                <c:pt idx="10696">
                  <c:v>9.8359418000000005</c:v>
                </c:pt>
                <c:pt idx="10697">
                  <c:v>9.8342666999999988</c:v>
                </c:pt>
                <c:pt idx="10698">
                  <c:v>9.8342647499999991</c:v>
                </c:pt>
                <c:pt idx="10699">
                  <c:v>9.8334269500000246</c:v>
                </c:pt>
                <c:pt idx="10700">
                  <c:v>9.8325891500000768</c:v>
                </c:pt>
                <c:pt idx="10701">
                  <c:v>9.8334289000000012</c:v>
                </c:pt>
                <c:pt idx="10702">
                  <c:v>9.8300757500000007</c:v>
                </c:pt>
                <c:pt idx="10703">
                  <c:v>9.8300757500000007</c:v>
                </c:pt>
                <c:pt idx="10704">
                  <c:v>9.8351040000000047</c:v>
                </c:pt>
                <c:pt idx="10705">
                  <c:v>9.8325911000000001</c:v>
                </c:pt>
                <c:pt idx="10706">
                  <c:v>9.8334269500000246</c:v>
                </c:pt>
                <c:pt idx="10707">
                  <c:v>9.8367796000000016</c:v>
                </c:pt>
                <c:pt idx="10708">
                  <c:v>9.83091355</c:v>
                </c:pt>
                <c:pt idx="10709">
                  <c:v>9.834265199999999</c:v>
                </c:pt>
                <c:pt idx="10710">
                  <c:v>9.8292379500000067</c:v>
                </c:pt>
                <c:pt idx="10711">
                  <c:v>9.837617400000001</c:v>
                </c:pt>
                <c:pt idx="10712">
                  <c:v>9.8342666999999988</c:v>
                </c:pt>
                <c:pt idx="10713">
                  <c:v>9.8334274000000015</c:v>
                </c:pt>
                <c:pt idx="10714">
                  <c:v>9.8367796000000016</c:v>
                </c:pt>
                <c:pt idx="10715">
                  <c:v>9.8351045000000248</c:v>
                </c:pt>
                <c:pt idx="10716">
                  <c:v>9.8334289000000012</c:v>
                </c:pt>
                <c:pt idx="10717">
                  <c:v>9.8334274000000015</c:v>
                </c:pt>
                <c:pt idx="10718">
                  <c:v>9.8359418000000005</c:v>
                </c:pt>
                <c:pt idx="10719">
                  <c:v>9.8325891500000768</c:v>
                </c:pt>
                <c:pt idx="10720">
                  <c:v>9.8317518499999998</c:v>
                </c:pt>
                <c:pt idx="10721">
                  <c:v>9.8317518499999998</c:v>
                </c:pt>
                <c:pt idx="10722">
                  <c:v>9.8325891500000768</c:v>
                </c:pt>
                <c:pt idx="10723">
                  <c:v>9.8334274000000015</c:v>
                </c:pt>
                <c:pt idx="10724">
                  <c:v>9.8342666999999988</c:v>
                </c:pt>
                <c:pt idx="10725">
                  <c:v>9.8325901000000027</c:v>
                </c:pt>
                <c:pt idx="10726">
                  <c:v>9.8392939500000001</c:v>
                </c:pt>
                <c:pt idx="10727">
                  <c:v>9.8351040000000047</c:v>
                </c:pt>
                <c:pt idx="10728">
                  <c:v>9.8342666999999988</c:v>
                </c:pt>
                <c:pt idx="10729">
                  <c:v>9.8342666999999988</c:v>
                </c:pt>
                <c:pt idx="10730">
                  <c:v>9.8300757500000007</c:v>
                </c:pt>
                <c:pt idx="10731">
                  <c:v>9.8334289000000012</c:v>
                </c:pt>
                <c:pt idx="10732">
                  <c:v>9.8351040000000047</c:v>
                </c:pt>
                <c:pt idx="10733">
                  <c:v>9.8367800500000246</c:v>
                </c:pt>
                <c:pt idx="10734">
                  <c:v>9.8384556500000002</c:v>
                </c:pt>
                <c:pt idx="10735">
                  <c:v>9.8351045000000248</c:v>
                </c:pt>
                <c:pt idx="10736">
                  <c:v>9.8342666999999988</c:v>
                </c:pt>
                <c:pt idx="10737">
                  <c:v>9.8334274000000015</c:v>
                </c:pt>
                <c:pt idx="10738">
                  <c:v>9.8359418000000005</c:v>
                </c:pt>
                <c:pt idx="10739">
                  <c:v>9.8309145000000004</c:v>
                </c:pt>
                <c:pt idx="10740">
                  <c:v>9.8367800500000246</c:v>
                </c:pt>
                <c:pt idx="10741">
                  <c:v>9.8359418000000005</c:v>
                </c:pt>
                <c:pt idx="10742">
                  <c:v>9.8401312500000024</c:v>
                </c:pt>
                <c:pt idx="10743">
                  <c:v>9.8367796000000016</c:v>
                </c:pt>
                <c:pt idx="10744">
                  <c:v>9.837617400000001</c:v>
                </c:pt>
                <c:pt idx="10745">
                  <c:v>9.8359418000000005</c:v>
                </c:pt>
                <c:pt idx="10746">
                  <c:v>9.8334274000000015</c:v>
                </c:pt>
                <c:pt idx="10747">
                  <c:v>9.8376178500000027</c:v>
                </c:pt>
                <c:pt idx="10748">
                  <c:v>9.8359418000000005</c:v>
                </c:pt>
                <c:pt idx="10749">
                  <c:v>9.8359418000000005</c:v>
                </c:pt>
                <c:pt idx="10750">
                  <c:v>9.8325891500000768</c:v>
                </c:pt>
                <c:pt idx="10751">
                  <c:v>9.8376178500000027</c:v>
                </c:pt>
                <c:pt idx="10752">
                  <c:v>9.8384561500000007</c:v>
                </c:pt>
                <c:pt idx="10753">
                  <c:v>9.834265199999999</c:v>
                </c:pt>
                <c:pt idx="10754">
                  <c:v>9.8376178500000027</c:v>
                </c:pt>
                <c:pt idx="10755">
                  <c:v>9.8359418000000005</c:v>
                </c:pt>
                <c:pt idx="10756">
                  <c:v>9.8334269500000246</c:v>
                </c:pt>
                <c:pt idx="10757">
                  <c:v>9.8351040000000047</c:v>
                </c:pt>
                <c:pt idx="10758">
                  <c:v>9.8359408000000048</c:v>
                </c:pt>
                <c:pt idx="10759">
                  <c:v>9.837617400000001</c:v>
                </c:pt>
                <c:pt idx="10760">
                  <c:v>9.8334274000000015</c:v>
                </c:pt>
                <c:pt idx="10761">
                  <c:v>9.8392934499999996</c:v>
                </c:pt>
                <c:pt idx="10762">
                  <c:v>9.8359418000000005</c:v>
                </c:pt>
                <c:pt idx="10763">
                  <c:v>9.8367800500000246</c:v>
                </c:pt>
                <c:pt idx="10764">
                  <c:v>9.8359418000000005</c:v>
                </c:pt>
                <c:pt idx="10765">
                  <c:v>9.8384556500000002</c:v>
                </c:pt>
                <c:pt idx="10766">
                  <c:v>9.837617400000001</c:v>
                </c:pt>
                <c:pt idx="10767">
                  <c:v>9.8334274000000015</c:v>
                </c:pt>
                <c:pt idx="10768">
                  <c:v>9.8359418000000005</c:v>
                </c:pt>
                <c:pt idx="10769">
                  <c:v>9.8359418000000005</c:v>
                </c:pt>
                <c:pt idx="10770">
                  <c:v>9.8418082999999985</c:v>
                </c:pt>
                <c:pt idx="10771">
                  <c:v>9.8384556500000002</c:v>
                </c:pt>
                <c:pt idx="10772">
                  <c:v>9.8351040000000047</c:v>
                </c:pt>
                <c:pt idx="10773">
                  <c:v>9.8367796000000016</c:v>
                </c:pt>
                <c:pt idx="10774">
                  <c:v>9.834265199999999</c:v>
                </c:pt>
                <c:pt idx="10775">
                  <c:v>9.8359418000000005</c:v>
                </c:pt>
                <c:pt idx="10776">
                  <c:v>9.8359418000000005</c:v>
                </c:pt>
                <c:pt idx="10777">
                  <c:v>9.8351025500000748</c:v>
                </c:pt>
                <c:pt idx="10778">
                  <c:v>9.8317508500000006</c:v>
                </c:pt>
                <c:pt idx="10779">
                  <c:v>9.8376178500000027</c:v>
                </c:pt>
                <c:pt idx="10780">
                  <c:v>9.8384552000000003</c:v>
                </c:pt>
                <c:pt idx="10781">
                  <c:v>9.8376178500000027</c:v>
                </c:pt>
                <c:pt idx="10782">
                  <c:v>9.8367800500000246</c:v>
                </c:pt>
                <c:pt idx="10783">
                  <c:v>9.8409695500000005</c:v>
                </c:pt>
                <c:pt idx="10784">
                  <c:v>9.8351040000000047</c:v>
                </c:pt>
                <c:pt idx="10785">
                  <c:v>9.8359418000000005</c:v>
                </c:pt>
                <c:pt idx="10786">
                  <c:v>9.8367796000000016</c:v>
                </c:pt>
                <c:pt idx="10787">
                  <c:v>9.8384552000000003</c:v>
                </c:pt>
                <c:pt idx="10788">
                  <c:v>9.8367796000000016</c:v>
                </c:pt>
                <c:pt idx="10789">
                  <c:v>9.8409681499999984</c:v>
                </c:pt>
                <c:pt idx="10790">
                  <c:v>9.8384556500000002</c:v>
                </c:pt>
                <c:pt idx="10791">
                  <c:v>9.8401312500000024</c:v>
                </c:pt>
                <c:pt idx="10792">
                  <c:v>9.8401322000000047</c:v>
                </c:pt>
                <c:pt idx="10793">
                  <c:v>9.8392939500000001</c:v>
                </c:pt>
                <c:pt idx="10794">
                  <c:v>9.8392939500000001</c:v>
                </c:pt>
                <c:pt idx="10795">
                  <c:v>9.8384561500000007</c:v>
                </c:pt>
                <c:pt idx="10796">
                  <c:v>9.8367796000000016</c:v>
                </c:pt>
                <c:pt idx="10797">
                  <c:v>9.8367796000000016</c:v>
                </c:pt>
                <c:pt idx="10798">
                  <c:v>9.8409699999999987</c:v>
                </c:pt>
                <c:pt idx="10799">
                  <c:v>9.8384556500000002</c:v>
                </c:pt>
                <c:pt idx="10800">
                  <c:v>9.8392934499999996</c:v>
                </c:pt>
                <c:pt idx="10801">
                  <c:v>9.8384552000000003</c:v>
                </c:pt>
                <c:pt idx="10802">
                  <c:v>9.8384552000000003</c:v>
                </c:pt>
                <c:pt idx="10803">
                  <c:v>9.8384556500000002</c:v>
                </c:pt>
                <c:pt idx="10804">
                  <c:v>9.837617400000001</c:v>
                </c:pt>
                <c:pt idx="10805">
                  <c:v>9.834265199999999</c:v>
                </c:pt>
                <c:pt idx="10806">
                  <c:v>9.8342647499999991</c:v>
                </c:pt>
                <c:pt idx="10807">
                  <c:v>9.8384556500000002</c:v>
                </c:pt>
                <c:pt idx="10808">
                  <c:v>9.8367796000000016</c:v>
                </c:pt>
                <c:pt idx="10809">
                  <c:v>9.8401312500000024</c:v>
                </c:pt>
                <c:pt idx="10810">
                  <c:v>9.8384552000000003</c:v>
                </c:pt>
                <c:pt idx="10811">
                  <c:v>9.8359418000000005</c:v>
                </c:pt>
                <c:pt idx="10812">
                  <c:v>9.8384556500000002</c:v>
                </c:pt>
                <c:pt idx="10813">
                  <c:v>9.8384552000000003</c:v>
                </c:pt>
                <c:pt idx="10814">
                  <c:v>9.8401303500000008</c:v>
                </c:pt>
                <c:pt idx="10815">
                  <c:v>9.8359418000000005</c:v>
                </c:pt>
                <c:pt idx="10816">
                  <c:v>9.8384552000000003</c:v>
                </c:pt>
                <c:pt idx="10817">
                  <c:v>9.8384552000000003</c:v>
                </c:pt>
                <c:pt idx="10818">
                  <c:v>9.8376178500000027</c:v>
                </c:pt>
                <c:pt idx="10819">
                  <c:v>9.8392939500000001</c:v>
                </c:pt>
                <c:pt idx="10820">
                  <c:v>9.8401322000000047</c:v>
                </c:pt>
                <c:pt idx="10821">
                  <c:v>9.8384556500000002</c:v>
                </c:pt>
                <c:pt idx="10822">
                  <c:v>9.8392939500000001</c:v>
                </c:pt>
                <c:pt idx="10823">
                  <c:v>9.8376178500000027</c:v>
                </c:pt>
                <c:pt idx="10824">
                  <c:v>9.8367796000000016</c:v>
                </c:pt>
                <c:pt idx="10825">
                  <c:v>9.8384556500000002</c:v>
                </c:pt>
                <c:pt idx="10826">
                  <c:v>9.8418077999999998</c:v>
                </c:pt>
                <c:pt idx="10827">
                  <c:v>9.8409699999999987</c:v>
                </c:pt>
                <c:pt idx="10828">
                  <c:v>9.8392944</c:v>
                </c:pt>
                <c:pt idx="10829">
                  <c:v>9.8376178500000027</c:v>
                </c:pt>
                <c:pt idx="10830">
                  <c:v>9.8392930000000014</c:v>
                </c:pt>
                <c:pt idx="10831">
                  <c:v>9.8392939500000001</c:v>
                </c:pt>
                <c:pt idx="10832">
                  <c:v>9.8426456500000068</c:v>
                </c:pt>
                <c:pt idx="10833">
                  <c:v>9.8384556500000002</c:v>
                </c:pt>
                <c:pt idx="10834">
                  <c:v>9.837617400000001</c:v>
                </c:pt>
                <c:pt idx="10835">
                  <c:v>9.8392939500000001</c:v>
                </c:pt>
                <c:pt idx="10836">
                  <c:v>9.8392934499999996</c:v>
                </c:pt>
                <c:pt idx="10837">
                  <c:v>9.8384556500000002</c:v>
                </c:pt>
                <c:pt idx="10838">
                  <c:v>9.8401322000000047</c:v>
                </c:pt>
                <c:pt idx="10839">
                  <c:v>9.8401308500000066</c:v>
                </c:pt>
                <c:pt idx="10840">
                  <c:v>9.8392930000000014</c:v>
                </c:pt>
                <c:pt idx="10841">
                  <c:v>9.8401322000000047</c:v>
                </c:pt>
                <c:pt idx="10842">
                  <c:v>9.8376178500000027</c:v>
                </c:pt>
                <c:pt idx="10843">
                  <c:v>9.8392939500000001</c:v>
                </c:pt>
                <c:pt idx="10844">
                  <c:v>9.8384556500000002</c:v>
                </c:pt>
                <c:pt idx="10845">
                  <c:v>9.8376178500000027</c:v>
                </c:pt>
                <c:pt idx="10846">
                  <c:v>9.8367796000000016</c:v>
                </c:pt>
                <c:pt idx="10847">
                  <c:v>9.8384552000000003</c:v>
                </c:pt>
                <c:pt idx="10848">
                  <c:v>9.8376178500000027</c:v>
                </c:pt>
                <c:pt idx="10849">
                  <c:v>9.8367800500000246</c:v>
                </c:pt>
                <c:pt idx="10850">
                  <c:v>9.8359418000000005</c:v>
                </c:pt>
                <c:pt idx="10851">
                  <c:v>9.8392944</c:v>
                </c:pt>
                <c:pt idx="10852">
                  <c:v>9.8359418000000005</c:v>
                </c:pt>
                <c:pt idx="10853">
                  <c:v>9.8409695500000005</c:v>
                </c:pt>
                <c:pt idx="10854">
                  <c:v>9.8409695500000005</c:v>
                </c:pt>
                <c:pt idx="10855">
                  <c:v>9.8359418000000005</c:v>
                </c:pt>
                <c:pt idx="10856">
                  <c:v>9.8392934499999996</c:v>
                </c:pt>
                <c:pt idx="10857">
                  <c:v>9.8392934499999996</c:v>
                </c:pt>
                <c:pt idx="10858">
                  <c:v>9.8376178500000027</c:v>
                </c:pt>
                <c:pt idx="10859">
                  <c:v>9.8418082999999985</c:v>
                </c:pt>
                <c:pt idx="10860">
                  <c:v>9.8392944</c:v>
                </c:pt>
                <c:pt idx="10861">
                  <c:v>9.8401308500000066</c:v>
                </c:pt>
                <c:pt idx="10862">
                  <c:v>9.8384556500000002</c:v>
                </c:pt>
                <c:pt idx="10863">
                  <c:v>9.8384556500000002</c:v>
                </c:pt>
                <c:pt idx="10864">
                  <c:v>9.8392934499999996</c:v>
                </c:pt>
                <c:pt idx="10865">
                  <c:v>9.837617400000001</c:v>
                </c:pt>
                <c:pt idx="10866">
                  <c:v>9.8418073999999987</c:v>
                </c:pt>
                <c:pt idx="10867">
                  <c:v>9.8418082999999985</c:v>
                </c:pt>
                <c:pt idx="10868">
                  <c:v>9.8376183499999996</c:v>
                </c:pt>
                <c:pt idx="10869">
                  <c:v>9.837617400000001</c:v>
                </c:pt>
                <c:pt idx="10870">
                  <c:v>9.8384556500000002</c:v>
                </c:pt>
                <c:pt idx="10871">
                  <c:v>9.8401312500000024</c:v>
                </c:pt>
                <c:pt idx="10872">
                  <c:v>9.8392934499999996</c:v>
                </c:pt>
                <c:pt idx="10873">
                  <c:v>9.837617400000001</c:v>
                </c:pt>
                <c:pt idx="10874">
                  <c:v>9.8401312500000024</c:v>
                </c:pt>
                <c:pt idx="10875">
                  <c:v>9.8409681499999984</c:v>
                </c:pt>
                <c:pt idx="10876">
                  <c:v>9.8401322000000047</c:v>
                </c:pt>
                <c:pt idx="10877">
                  <c:v>9.8384561500000007</c:v>
                </c:pt>
                <c:pt idx="10878">
                  <c:v>9.8401312500000024</c:v>
                </c:pt>
                <c:pt idx="10879">
                  <c:v>9.8367800500000246</c:v>
                </c:pt>
                <c:pt idx="10880">
                  <c:v>9.8367796000000016</c:v>
                </c:pt>
                <c:pt idx="10881">
                  <c:v>9.8392939500000001</c:v>
                </c:pt>
                <c:pt idx="10882">
                  <c:v>9.8367800500000246</c:v>
                </c:pt>
                <c:pt idx="10883">
                  <c:v>9.8409695500000005</c:v>
                </c:pt>
                <c:pt idx="10884">
                  <c:v>9.8367796000000016</c:v>
                </c:pt>
                <c:pt idx="10885">
                  <c:v>9.8418077999999998</c:v>
                </c:pt>
                <c:pt idx="10886">
                  <c:v>9.8392934499999996</c:v>
                </c:pt>
                <c:pt idx="10887">
                  <c:v>9.8392939500000001</c:v>
                </c:pt>
                <c:pt idx="10888">
                  <c:v>9.8392939500000001</c:v>
                </c:pt>
                <c:pt idx="10889">
                  <c:v>9.8409695500000005</c:v>
                </c:pt>
                <c:pt idx="10890">
                  <c:v>9.8376178500000027</c:v>
                </c:pt>
                <c:pt idx="10891">
                  <c:v>9.8409699999999987</c:v>
                </c:pt>
                <c:pt idx="10892">
                  <c:v>9.8418073999999987</c:v>
                </c:pt>
                <c:pt idx="10893">
                  <c:v>9.8334274000000015</c:v>
                </c:pt>
                <c:pt idx="10894">
                  <c:v>9.8351030000000002</c:v>
                </c:pt>
                <c:pt idx="10895">
                  <c:v>9.8392939500000001</c:v>
                </c:pt>
                <c:pt idx="10896">
                  <c:v>9.8367796000000016</c:v>
                </c:pt>
                <c:pt idx="10897">
                  <c:v>9.837617400000001</c:v>
                </c:pt>
                <c:pt idx="10898">
                  <c:v>9.8359418000000005</c:v>
                </c:pt>
                <c:pt idx="10899">
                  <c:v>9.8401317500000012</c:v>
                </c:pt>
                <c:pt idx="10900">
                  <c:v>9.8401322000000047</c:v>
                </c:pt>
                <c:pt idx="10901">
                  <c:v>9.8376178500000027</c:v>
                </c:pt>
                <c:pt idx="10902">
                  <c:v>9.8376178500000027</c:v>
                </c:pt>
                <c:pt idx="10903">
                  <c:v>9.8401322000000047</c:v>
                </c:pt>
                <c:pt idx="10904">
                  <c:v>9.8392934499999996</c:v>
                </c:pt>
                <c:pt idx="10905">
                  <c:v>9.8392934499999996</c:v>
                </c:pt>
                <c:pt idx="10906">
                  <c:v>9.8401317500000012</c:v>
                </c:pt>
                <c:pt idx="10907">
                  <c:v>9.8359418000000005</c:v>
                </c:pt>
                <c:pt idx="10908">
                  <c:v>9.8468356000000004</c:v>
                </c:pt>
                <c:pt idx="10909">
                  <c:v>9.8585668000000268</c:v>
                </c:pt>
                <c:pt idx="10910">
                  <c:v>9.8627572500001417</c:v>
                </c:pt>
                <c:pt idx="10911">
                  <c:v>9.8543772500000024</c:v>
                </c:pt>
                <c:pt idx="10912">
                  <c:v>9.8510256000000016</c:v>
                </c:pt>
                <c:pt idx="10913">
                  <c:v>9.8468356500000027</c:v>
                </c:pt>
                <c:pt idx="10914">
                  <c:v>9.8409691000000006</c:v>
                </c:pt>
                <c:pt idx="10915">
                  <c:v>9.8359418000000005</c:v>
                </c:pt>
                <c:pt idx="10916">
                  <c:v>9.830075299999999</c:v>
                </c:pt>
                <c:pt idx="10917">
                  <c:v>9.8317523000000016</c:v>
                </c:pt>
                <c:pt idx="10918">
                  <c:v>9.8300762500000047</c:v>
                </c:pt>
                <c:pt idx="10919">
                  <c:v>9.8376183499999996</c:v>
                </c:pt>
                <c:pt idx="10920">
                  <c:v>9.8384561500000007</c:v>
                </c:pt>
                <c:pt idx="10921">
                  <c:v>9.8476729499999998</c:v>
                </c:pt>
                <c:pt idx="10922">
                  <c:v>9.8501882500000768</c:v>
                </c:pt>
                <c:pt idx="10923">
                  <c:v>9.8501878000001017</c:v>
                </c:pt>
                <c:pt idx="10924">
                  <c:v>9.8527016500000268</c:v>
                </c:pt>
                <c:pt idx="10925">
                  <c:v>9.856052850000129</c:v>
                </c:pt>
                <c:pt idx="10926">
                  <c:v>9.8560529000000248</c:v>
                </c:pt>
                <c:pt idx="10927">
                  <c:v>9.8610806500000248</c:v>
                </c:pt>
                <c:pt idx="10928">
                  <c:v>9.8610806500000248</c:v>
                </c:pt>
                <c:pt idx="10929">
                  <c:v>9.8602433500000028</c:v>
                </c:pt>
                <c:pt idx="10930">
                  <c:v>9.8602424000000006</c:v>
                </c:pt>
                <c:pt idx="10931">
                  <c:v>9.8594046000001345</c:v>
                </c:pt>
                <c:pt idx="10932">
                  <c:v>9.8568911500000027</c:v>
                </c:pt>
                <c:pt idx="10933">
                  <c:v>9.8552150500000248</c:v>
                </c:pt>
                <c:pt idx="10934">
                  <c:v>9.8568906500000768</c:v>
                </c:pt>
                <c:pt idx="10935">
                  <c:v>9.8535399500001564</c:v>
                </c:pt>
                <c:pt idx="10936">
                  <c:v>9.856052850000129</c:v>
                </c:pt>
                <c:pt idx="10937">
                  <c:v>9.8485107499999991</c:v>
                </c:pt>
                <c:pt idx="10938">
                  <c:v>9.8543772500000024</c:v>
                </c:pt>
                <c:pt idx="10939">
                  <c:v>9.8527021500001108</c:v>
                </c:pt>
                <c:pt idx="10940">
                  <c:v>9.8518638500000026</c:v>
                </c:pt>
                <c:pt idx="10941">
                  <c:v>9.8501878000001017</c:v>
                </c:pt>
                <c:pt idx="10942">
                  <c:v>9.8552150500000248</c:v>
                </c:pt>
                <c:pt idx="10943">
                  <c:v>9.8485107499999991</c:v>
                </c:pt>
                <c:pt idx="10944">
                  <c:v>9.8493490500000007</c:v>
                </c:pt>
                <c:pt idx="10945">
                  <c:v>9.8535385000001181</c:v>
                </c:pt>
                <c:pt idx="10946">
                  <c:v>9.8527007000000228</c:v>
                </c:pt>
                <c:pt idx="10947">
                  <c:v>9.8527016500000268</c:v>
                </c:pt>
                <c:pt idx="10948">
                  <c:v>9.8535389500001145</c:v>
                </c:pt>
                <c:pt idx="10949">
                  <c:v>9.8543772500000024</c:v>
                </c:pt>
                <c:pt idx="10950">
                  <c:v>9.8518634000000009</c:v>
                </c:pt>
                <c:pt idx="10951">
                  <c:v>9.8501878000001017</c:v>
                </c:pt>
                <c:pt idx="10952">
                  <c:v>9.8535389500001145</c:v>
                </c:pt>
                <c:pt idx="10953">
                  <c:v>9.8518638500000026</c:v>
                </c:pt>
                <c:pt idx="10954">
                  <c:v>9.8501873000000248</c:v>
                </c:pt>
                <c:pt idx="10955">
                  <c:v>9.8510256000000016</c:v>
                </c:pt>
                <c:pt idx="10956">
                  <c:v>9.8535399500001564</c:v>
                </c:pt>
                <c:pt idx="10957">
                  <c:v>9.8568906500000768</c:v>
                </c:pt>
                <c:pt idx="10958">
                  <c:v>9.8510256000000016</c:v>
                </c:pt>
                <c:pt idx="10959">
                  <c:v>9.8535399500001564</c:v>
                </c:pt>
                <c:pt idx="10960">
                  <c:v>9.856052850000129</c:v>
                </c:pt>
                <c:pt idx="10961">
                  <c:v>9.8510260500000228</c:v>
                </c:pt>
                <c:pt idx="10962">
                  <c:v>9.8518643500000067</c:v>
                </c:pt>
                <c:pt idx="10963">
                  <c:v>9.8535399500001564</c:v>
                </c:pt>
                <c:pt idx="10964">
                  <c:v>9.8501878000001017</c:v>
                </c:pt>
                <c:pt idx="10965">
                  <c:v>9.8510260500000228</c:v>
                </c:pt>
                <c:pt idx="10966">
                  <c:v>9.8527021500001108</c:v>
                </c:pt>
                <c:pt idx="10967">
                  <c:v>9.8518638500000026</c:v>
                </c:pt>
                <c:pt idx="10968">
                  <c:v>9.8568906500000768</c:v>
                </c:pt>
                <c:pt idx="10969">
                  <c:v>9.8568906500000768</c:v>
                </c:pt>
                <c:pt idx="10970">
                  <c:v>9.8585663000000068</c:v>
                </c:pt>
                <c:pt idx="10971">
                  <c:v>9.8543767500000001</c:v>
                </c:pt>
                <c:pt idx="10972">
                  <c:v>9.8527021500001108</c:v>
                </c:pt>
                <c:pt idx="10973">
                  <c:v>9.8602433500000028</c:v>
                </c:pt>
                <c:pt idx="10974">
                  <c:v>9.856052850000129</c:v>
                </c:pt>
                <c:pt idx="10975">
                  <c:v>9.8543777500000012</c:v>
                </c:pt>
                <c:pt idx="10976">
                  <c:v>9.8543777500000012</c:v>
                </c:pt>
                <c:pt idx="10977">
                  <c:v>9.8535399500001564</c:v>
                </c:pt>
                <c:pt idx="10978">
                  <c:v>9.8543777500000012</c:v>
                </c:pt>
                <c:pt idx="10979">
                  <c:v>9.8585663000000068</c:v>
                </c:pt>
                <c:pt idx="10980">
                  <c:v>9.8568907000000028</c:v>
                </c:pt>
                <c:pt idx="10981">
                  <c:v>9.8527007000000228</c:v>
                </c:pt>
                <c:pt idx="10982">
                  <c:v>9.8568906500000768</c:v>
                </c:pt>
                <c:pt idx="10983">
                  <c:v>9.8543772500000024</c:v>
                </c:pt>
                <c:pt idx="10984">
                  <c:v>9.8552150500000248</c:v>
                </c:pt>
                <c:pt idx="10985">
                  <c:v>9.8585668000000268</c:v>
                </c:pt>
                <c:pt idx="10986">
                  <c:v>9.8560538500000767</c:v>
                </c:pt>
                <c:pt idx="10987">
                  <c:v>9.8568906500000768</c:v>
                </c:pt>
                <c:pt idx="10988">
                  <c:v>9.8552150500000248</c:v>
                </c:pt>
                <c:pt idx="10989">
                  <c:v>9.856052850000129</c:v>
                </c:pt>
                <c:pt idx="10990">
                  <c:v>9.8577289500000003</c:v>
                </c:pt>
                <c:pt idx="10991">
                  <c:v>9.8560529000000248</c:v>
                </c:pt>
                <c:pt idx="10992">
                  <c:v>9.856052850000129</c:v>
                </c:pt>
                <c:pt idx="10993">
                  <c:v>9.8568906500000768</c:v>
                </c:pt>
                <c:pt idx="10994">
                  <c:v>9.856052850000129</c:v>
                </c:pt>
                <c:pt idx="10995">
                  <c:v>9.856052850000129</c:v>
                </c:pt>
                <c:pt idx="10996">
                  <c:v>9.8568906500000768</c:v>
                </c:pt>
                <c:pt idx="10997">
                  <c:v>9.8568906500000768</c:v>
                </c:pt>
                <c:pt idx="10998">
                  <c:v>9.8594050500001291</c:v>
                </c:pt>
                <c:pt idx="10999">
                  <c:v>9.8577285000000003</c:v>
                </c:pt>
                <c:pt idx="11000">
                  <c:v>9.8527016500000268</c:v>
                </c:pt>
                <c:pt idx="11001">
                  <c:v>9.8543777500000012</c:v>
                </c:pt>
                <c:pt idx="11002">
                  <c:v>9.8577289500000003</c:v>
                </c:pt>
                <c:pt idx="11003">
                  <c:v>9.856052850000129</c:v>
                </c:pt>
                <c:pt idx="11004">
                  <c:v>9.856052850000129</c:v>
                </c:pt>
                <c:pt idx="11005">
                  <c:v>9.8577285000000003</c:v>
                </c:pt>
                <c:pt idx="11006">
                  <c:v>9.8577285000000003</c:v>
                </c:pt>
                <c:pt idx="11007">
                  <c:v>9.8552150500000248</c:v>
                </c:pt>
                <c:pt idx="11008">
                  <c:v>9.8602428500001054</c:v>
                </c:pt>
                <c:pt idx="11009">
                  <c:v>9.856052850000129</c:v>
                </c:pt>
                <c:pt idx="11010">
                  <c:v>9.8577294000000002</c:v>
                </c:pt>
                <c:pt idx="11011">
                  <c:v>9.8543777500000012</c:v>
                </c:pt>
                <c:pt idx="11012">
                  <c:v>9.8568911500000027</c:v>
                </c:pt>
                <c:pt idx="11013">
                  <c:v>9.8568906500000768</c:v>
                </c:pt>
                <c:pt idx="11014">
                  <c:v>9.8594050500001291</c:v>
                </c:pt>
                <c:pt idx="11015">
                  <c:v>9.8594050500001291</c:v>
                </c:pt>
                <c:pt idx="11016">
                  <c:v>9.8552160500001182</c:v>
                </c:pt>
                <c:pt idx="11017">
                  <c:v>9.8602424000000006</c:v>
                </c:pt>
                <c:pt idx="11018">
                  <c:v>9.8594046000001345</c:v>
                </c:pt>
                <c:pt idx="11019">
                  <c:v>9.8602433500000028</c:v>
                </c:pt>
                <c:pt idx="11020">
                  <c:v>9.8602433500000028</c:v>
                </c:pt>
                <c:pt idx="11021">
                  <c:v>9.8568907000000028</c:v>
                </c:pt>
                <c:pt idx="11022">
                  <c:v>9.8577285000000003</c:v>
                </c:pt>
                <c:pt idx="11023">
                  <c:v>9.856052850000129</c:v>
                </c:pt>
                <c:pt idx="11024">
                  <c:v>9.856052850000129</c:v>
                </c:pt>
                <c:pt idx="11025">
                  <c:v>9.8568907000000028</c:v>
                </c:pt>
                <c:pt idx="11026">
                  <c:v>9.8585668000000268</c:v>
                </c:pt>
                <c:pt idx="11027">
                  <c:v>9.8585668000000268</c:v>
                </c:pt>
                <c:pt idx="11028">
                  <c:v>9.856052850000129</c:v>
                </c:pt>
                <c:pt idx="11029">
                  <c:v>9.8552150500000248</c:v>
                </c:pt>
                <c:pt idx="11030">
                  <c:v>9.8568907000000028</c:v>
                </c:pt>
                <c:pt idx="11031">
                  <c:v>9.8552150500000248</c:v>
                </c:pt>
                <c:pt idx="11032">
                  <c:v>9.8552150500000248</c:v>
                </c:pt>
                <c:pt idx="11033">
                  <c:v>9.8568906500000768</c:v>
                </c:pt>
                <c:pt idx="11034">
                  <c:v>9.8585663000000068</c:v>
                </c:pt>
                <c:pt idx="11035">
                  <c:v>9.8568907000000028</c:v>
                </c:pt>
                <c:pt idx="11036">
                  <c:v>9.8552150500000248</c:v>
                </c:pt>
                <c:pt idx="11037">
                  <c:v>9.8585663000000068</c:v>
                </c:pt>
                <c:pt idx="11038">
                  <c:v>9.8568906500000768</c:v>
                </c:pt>
                <c:pt idx="11039">
                  <c:v>9.8585672000000066</c:v>
                </c:pt>
                <c:pt idx="11040">
                  <c:v>9.8577289500000003</c:v>
                </c:pt>
                <c:pt idx="11041">
                  <c:v>9.8585672000000066</c:v>
                </c:pt>
                <c:pt idx="11042">
                  <c:v>9.8585668000000268</c:v>
                </c:pt>
                <c:pt idx="11043">
                  <c:v>9.8577285000000003</c:v>
                </c:pt>
                <c:pt idx="11044">
                  <c:v>9.8560529000000248</c:v>
                </c:pt>
                <c:pt idx="11045">
                  <c:v>9.8543777500000012</c:v>
                </c:pt>
                <c:pt idx="11046">
                  <c:v>9.8602433500000028</c:v>
                </c:pt>
                <c:pt idx="11047">
                  <c:v>9.8560529000000248</c:v>
                </c:pt>
                <c:pt idx="11048">
                  <c:v>9.8568906500000768</c:v>
                </c:pt>
                <c:pt idx="11049">
                  <c:v>9.856052850000129</c:v>
                </c:pt>
                <c:pt idx="11050">
                  <c:v>9.8577289500000003</c:v>
                </c:pt>
                <c:pt idx="11051">
                  <c:v>9.8577289500000003</c:v>
                </c:pt>
                <c:pt idx="11052">
                  <c:v>9.8585672000000066</c:v>
                </c:pt>
                <c:pt idx="11053">
                  <c:v>9.8535399500001564</c:v>
                </c:pt>
                <c:pt idx="11054">
                  <c:v>9.8568907000000028</c:v>
                </c:pt>
                <c:pt idx="11055">
                  <c:v>9.856052850000129</c:v>
                </c:pt>
                <c:pt idx="11056">
                  <c:v>9.8594041000001162</c:v>
                </c:pt>
                <c:pt idx="11057">
                  <c:v>9.8543772500000024</c:v>
                </c:pt>
                <c:pt idx="11058">
                  <c:v>9.8568911500000027</c:v>
                </c:pt>
                <c:pt idx="11059">
                  <c:v>9.856052850000129</c:v>
                </c:pt>
                <c:pt idx="11060">
                  <c:v>9.8568906500000768</c:v>
                </c:pt>
                <c:pt idx="11061">
                  <c:v>9.8543772500000024</c:v>
                </c:pt>
                <c:pt idx="11062">
                  <c:v>9.8585663000000068</c:v>
                </c:pt>
                <c:pt idx="11063">
                  <c:v>9.8568907000000028</c:v>
                </c:pt>
                <c:pt idx="11064">
                  <c:v>9.8560529000000248</c:v>
                </c:pt>
                <c:pt idx="11065">
                  <c:v>9.8543767500000001</c:v>
                </c:pt>
                <c:pt idx="11066">
                  <c:v>9.8602428500001054</c:v>
                </c:pt>
                <c:pt idx="11067">
                  <c:v>9.856052850000129</c:v>
                </c:pt>
                <c:pt idx="11068">
                  <c:v>9.8560529000000248</c:v>
                </c:pt>
                <c:pt idx="11069">
                  <c:v>9.8560529000000248</c:v>
                </c:pt>
                <c:pt idx="11070">
                  <c:v>9.8577285000000003</c:v>
                </c:pt>
                <c:pt idx="11071">
                  <c:v>9.8577294000000002</c:v>
                </c:pt>
                <c:pt idx="11072">
                  <c:v>9.8585668000000268</c:v>
                </c:pt>
                <c:pt idx="11073">
                  <c:v>9.8568911500000027</c:v>
                </c:pt>
                <c:pt idx="11074">
                  <c:v>9.8577289500000003</c:v>
                </c:pt>
                <c:pt idx="11075">
                  <c:v>9.8543777500000012</c:v>
                </c:pt>
                <c:pt idx="11076">
                  <c:v>9.8568907000000028</c:v>
                </c:pt>
                <c:pt idx="11077">
                  <c:v>9.8610802000000248</c:v>
                </c:pt>
                <c:pt idx="11078">
                  <c:v>9.8577285000000003</c:v>
                </c:pt>
                <c:pt idx="11079">
                  <c:v>9.8577285000000003</c:v>
                </c:pt>
                <c:pt idx="11080">
                  <c:v>9.8585668000000268</c:v>
                </c:pt>
                <c:pt idx="11081">
                  <c:v>9.8602424000000006</c:v>
                </c:pt>
                <c:pt idx="11082">
                  <c:v>9.8594050500001291</c:v>
                </c:pt>
                <c:pt idx="11083">
                  <c:v>9.8577289500000003</c:v>
                </c:pt>
                <c:pt idx="11084">
                  <c:v>9.8585672000000066</c:v>
                </c:pt>
                <c:pt idx="11085">
                  <c:v>9.856052850000129</c:v>
                </c:pt>
                <c:pt idx="11086">
                  <c:v>9.8577285000000003</c:v>
                </c:pt>
                <c:pt idx="11087">
                  <c:v>9.8585672000000066</c:v>
                </c:pt>
                <c:pt idx="11088">
                  <c:v>9.8594055000001291</c:v>
                </c:pt>
                <c:pt idx="11089">
                  <c:v>9.8594050500001291</c:v>
                </c:pt>
                <c:pt idx="11090">
                  <c:v>9.8585668000000268</c:v>
                </c:pt>
                <c:pt idx="11091">
                  <c:v>9.8627567500001216</c:v>
                </c:pt>
                <c:pt idx="11092">
                  <c:v>9.8619184499999992</c:v>
                </c:pt>
                <c:pt idx="11093">
                  <c:v>9.8594055000001291</c:v>
                </c:pt>
                <c:pt idx="11094">
                  <c:v>9.8585668000000268</c:v>
                </c:pt>
                <c:pt idx="11095">
                  <c:v>9.8594050500001291</c:v>
                </c:pt>
                <c:pt idx="11096">
                  <c:v>9.8610811500000004</c:v>
                </c:pt>
                <c:pt idx="11097">
                  <c:v>9.8602424000000006</c:v>
                </c:pt>
                <c:pt idx="11098">
                  <c:v>9.8610811500000004</c:v>
                </c:pt>
                <c:pt idx="11099">
                  <c:v>9.8585668000000268</c:v>
                </c:pt>
                <c:pt idx="11100">
                  <c:v>9.8585668000000268</c:v>
                </c:pt>
                <c:pt idx="11101">
                  <c:v>9.8610806500000248</c:v>
                </c:pt>
                <c:pt idx="11102">
                  <c:v>9.8594050500001291</c:v>
                </c:pt>
                <c:pt idx="11103">
                  <c:v>9.8602433500000028</c:v>
                </c:pt>
                <c:pt idx="11104">
                  <c:v>9.8577289500000003</c:v>
                </c:pt>
                <c:pt idx="11105">
                  <c:v>9.8610811500000004</c:v>
                </c:pt>
                <c:pt idx="11106">
                  <c:v>9.8602433500000028</c:v>
                </c:pt>
                <c:pt idx="11107">
                  <c:v>9.8568906500000768</c:v>
                </c:pt>
                <c:pt idx="11108">
                  <c:v>9.8627572500001417</c:v>
                </c:pt>
                <c:pt idx="11109">
                  <c:v>9.8602433500000028</c:v>
                </c:pt>
                <c:pt idx="11110">
                  <c:v>9.8585668000000268</c:v>
                </c:pt>
                <c:pt idx="11111">
                  <c:v>9.8594046000001345</c:v>
                </c:pt>
                <c:pt idx="11112">
                  <c:v>9.8602424000000006</c:v>
                </c:pt>
                <c:pt idx="11113">
                  <c:v>9.8594046000001345</c:v>
                </c:pt>
                <c:pt idx="11114">
                  <c:v>9.8594046000001345</c:v>
                </c:pt>
                <c:pt idx="11115">
                  <c:v>9.8619184499999992</c:v>
                </c:pt>
                <c:pt idx="11116">
                  <c:v>9.8585668000000268</c:v>
                </c:pt>
                <c:pt idx="11117">
                  <c:v>9.8585663000000068</c:v>
                </c:pt>
                <c:pt idx="11118">
                  <c:v>9.8635950500001091</c:v>
                </c:pt>
                <c:pt idx="11119">
                  <c:v>9.8619189499999997</c:v>
                </c:pt>
                <c:pt idx="11120">
                  <c:v>9.8619189499999997</c:v>
                </c:pt>
                <c:pt idx="11121">
                  <c:v>9.8594041000001162</c:v>
                </c:pt>
                <c:pt idx="11122">
                  <c:v>9.8627567500001216</c:v>
                </c:pt>
                <c:pt idx="11123">
                  <c:v>9.8619184499999992</c:v>
                </c:pt>
                <c:pt idx="11124">
                  <c:v>9.8594041000001162</c:v>
                </c:pt>
                <c:pt idx="11125">
                  <c:v>9.8619189499999997</c:v>
                </c:pt>
                <c:pt idx="11126">
                  <c:v>9.8602424000000006</c:v>
                </c:pt>
                <c:pt idx="11127">
                  <c:v>9.8594050500001291</c:v>
                </c:pt>
                <c:pt idx="11128">
                  <c:v>9.8594055000001291</c:v>
                </c:pt>
                <c:pt idx="11129">
                  <c:v>9.8619194500000003</c:v>
                </c:pt>
                <c:pt idx="11130">
                  <c:v>9.8602428500001054</c:v>
                </c:pt>
                <c:pt idx="11131">
                  <c:v>9.8610802000000248</c:v>
                </c:pt>
                <c:pt idx="11132">
                  <c:v>9.8635940500001364</c:v>
                </c:pt>
                <c:pt idx="11133">
                  <c:v>9.8610802000000248</c:v>
                </c:pt>
                <c:pt idx="11134">
                  <c:v>9.8619189499999997</c:v>
                </c:pt>
                <c:pt idx="11135">
                  <c:v>9.8610811500000004</c:v>
                </c:pt>
                <c:pt idx="11136">
                  <c:v>9.8594055000001291</c:v>
                </c:pt>
                <c:pt idx="11137">
                  <c:v>9.8619184499999992</c:v>
                </c:pt>
                <c:pt idx="11138">
                  <c:v>9.8594041000001162</c:v>
                </c:pt>
                <c:pt idx="11139">
                  <c:v>9.8602433500000028</c:v>
                </c:pt>
                <c:pt idx="11140">
                  <c:v>9.8610806500000248</c:v>
                </c:pt>
                <c:pt idx="11141">
                  <c:v>9.8635940500001364</c:v>
                </c:pt>
                <c:pt idx="11142">
                  <c:v>9.8594050500001291</c:v>
                </c:pt>
                <c:pt idx="11143">
                  <c:v>9.8619184499999992</c:v>
                </c:pt>
                <c:pt idx="11144">
                  <c:v>9.8610806500000248</c:v>
                </c:pt>
                <c:pt idx="11145">
                  <c:v>9.8627567500001216</c:v>
                </c:pt>
                <c:pt idx="11146">
                  <c:v>9.8627557500000247</c:v>
                </c:pt>
                <c:pt idx="11147">
                  <c:v>9.8594041000001162</c:v>
                </c:pt>
                <c:pt idx="11148">
                  <c:v>9.8594050500001291</c:v>
                </c:pt>
                <c:pt idx="11149">
                  <c:v>9.8619184499999992</c:v>
                </c:pt>
                <c:pt idx="11150">
                  <c:v>9.8635940500001364</c:v>
                </c:pt>
                <c:pt idx="11151">
                  <c:v>9.8602414000000014</c:v>
                </c:pt>
                <c:pt idx="11152">
                  <c:v>9.8635940500001364</c:v>
                </c:pt>
                <c:pt idx="11153">
                  <c:v>9.8594041000001162</c:v>
                </c:pt>
                <c:pt idx="11154">
                  <c:v>9.8602424000000006</c:v>
                </c:pt>
                <c:pt idx="11155">
                  <c:v>9.8602424000000006</c:v>
                </c:pt>
                <c:pt idx="11156">
                  <c:v>9.8594041000001162</c:v>
                </c:pt>
                <c:pt idx="11157">
                  <c:v>9.8610802000000248</c:v>
                </c:pt>
                <c:pt idx="11158">
                  <c:v>9.8619189499999997</c:v>
                </c:pt>
                <c:pt idx="11159">
                  <c:v>9.8635940500001364</c:v>
                </c:pt>
                <c:pt idx="11160">
                  <c:v>9.8602424000000006</c:v>
                </c:pt>
                <c:pt idx="11161">
                  <c:v>9.8602414000000014</c:v>
                </c:pt>
                <c:pt idx="11162">
                  <c:v>9.8602433500000028</c:v>
                </c:pt>
                <c:pt idx="11163">
                  <c:v>9.8635945500001618</c:v>
                </c:pt>
                <c:pt idx="11164">
                  <c:v>9.8610802000000248</c:v>
                </c:pt>
                <c:pt idx="11165">
                  <c:v>9.8602419000000037</c:v>
                </c:pt>
                <c:pt idx="11166">
                  <c:v>9.8594046000001345</c:v>
                </c:pt>
                <c:pt idx="11167">
                  <c:v>9.8585668000000268</c:v>
                </c:pt>
                <c:pt idx="11168">
                  <c:v>9.8585668000000268</c:v>
                </c:pt>
                <c:pt idx="11169">
                  <c:v>9.8627567500001216</c:v>
                </c:pt>
                <c:pt idx="11170">
                  <c:v>9.8602424000000006</c:v>
                </c:pt>
                <c:pt idx="11171">
                  <c:v>9.8610811500000004</c:v>
                </c:pt>
                <c:pt idx="11172">
                  <c:v>9.8602433500000028</c:v>
                </c:pt>
                <c:pt idx="11173">
                  <c:v>9.8577285000000003</c:v>
                </c:pt>
                <c:pt idx="11174">
                  <c:v>9.8627567500001216</c:v>
                </c:pt>
                <c:pt idx="11175">
                  <c:v>9.8594041000001162</c:v>
                </c:pt>
                <c:pt idx="11176">
                  <c:v>9.8602433500000028</c:v>
                </c:pt>
                <c:pt idx="11177">
                  <c:v>9.8619184499999992</c:v>
                </c:pt>
                <c:pt idx="11178">
                  <c:v>9.8619184499999992</c:v>
                </c:pt>
                <c:pt idx="11179">
                  <c:v>9.8602428500001054</c:v>
                </c:pt>
                <c:pt idx="11180">
                  <c:v>9.8610806500000248</c:v>
                </c:pt>
                <c:pt idx="11181">
                  <c:v>9.8594050500001291</c:v>
                </c:pt>
                <c:pt idx="11182">
                  <c:v>9.8594046000001345</c:v>
                </c:pt>
                <c:pt idx="11183">
                  <c:v>9.8610806500000248</c:v>
                </c:pt>
                <c:pt idx="11184">
                  <c:v>9.8594046000001345</c:v>
                </c:pt>
                <c:pt idx="11185">
                  <c:v>9.8577289500000003</c:v>
                </c:pt>
                <c:pt idx="11186">
                  <c:v>9.8594041000001162</c:v>
                </c:pt>
                <c:pt idx="11187">
                  <c:v>9.8619184499999992</c:v>
                </c:pt>
                <c:pt idx="11188">
                  <c:v>9.8610806500000248</c:v>
                </c:pt>
                <c:pt idx="11189">
                  <c:v>9.8577285000000003</c:v>
                </c:pt>
                <c:pt idx="11190">
                  <c:v>9.8610811500000004</c:v>
                </c:pt>
                <c:pt idx="11191">
                  <c:v>9.8619189499999997</c:v>
                </c:pt>
                <c:pt idx="11192">
                  <c:v>9.8610811500000004</c:v>
                </c:pt>
                <c:pt idx="11193">
                  <c:v>9.8602428500001054</c:v>
                </c:pt>
                <c:pt idx="11194">
                  <c:v>9.8560538500000767</c:v>
                </c:pt>
                <c:pt idx="11195">
                  <c:v>9.8602428500001054</c:v>
                </c:pt>
                <c:pt idx="11196">
                  <c:v>9.8610811500000004</c:v>
                </c:pt>
                <c:pt idx="11197">
                  <c:v>9.8602428500001054</c:v>
                </c:pt>
                <c:pt idx="11198">
                  <c:v>9.8594050500001291</c:v>
                </c:pt>
                <c:pt idx="11199">
                  <c:v>9.8577285000000003</c:v>
                </c:pt>
                <c:pt idx="11200">
                  <c:v>9.8568907000000028</c:v>
                </c:pt>
                <c:pt idx="11201">
                  <c:v>9.8577289500000003</c:v>
                </c:pt>
                <c:pt idx="11202">
                  <c:v>9.8627567500001216</c:v>
                </c:pt>
                <c:pt idx="11203">
                  <c:v>9.8594046000001345</c:v>
                </c:pt>
                <c:pt idx="11204">
                  <c:v>9.8602419000000037</c:v>
                </c:pt>
                <c:pt idx="11205">
                  <c:v>9.8602424000000006</c:v>
                </c:pt>
                <c:pt idx="11206">
                  <c:v>9.8602428500001054</c:v>
                </c:pt>
                <c:pt idx="11207">
                  <c:v>9.8619189499999997</c:v>
                </c:pt>
                <c:pt idx="11208">
                  <c:v>9.8602433500000028</c:v>
                </c:pt>
                <c:pt idx="11209">
                  <c:v>9.8577289500000003</c:v>
                </c:pt>
                <c:pt idx="11210">
                  <c:v>9.8610811500000004</c:v>
                </c:pt>
                <c:pt idx="11211">
                  <c:v>9.8619175000000006</c:v>
                </c:pt>
                <c:pt idx="11212">
                  <c:v>9.8602433500000028</c:v>
                </c:pt>
                <c:pt idx="11213">
                  <c:v>9.8602424000000006</c:v>
                </c:pt>
                <c:pt idx="11214">
                  <c:v>9.8635945500001618</c:v>
                </c:pt>
                <c:pt idx="11215">
                  <c:v>9.8619189499999997</c:v>
                </c:pt>
                <c:pt idx="11216">
                  <c:v>9.8594050500001291</c:v>
                </c:pt>
                <c:pt idx="11217">
                  <c:v>9.8594046000001345</c:v>
                </c:pt>
                <c:pt idx="11218">
                  <c:v>9.8652701500000006</c:v>
                </c:pt>
                <c:pt idx="11219">
                  <c:v>9.8610806500000248</c:v>
                </c:pt>
                <c:pt idx="11220">
                  <c:v>9.8635950500001091</c:v>
                </c:pt>
                <c:pt idx="11221">
                  <c:v>9.8610811500000004</c:v>
                </c:pt>
                <c:pt idx="11222">
                  <c:v>9.8619184499999992</c:v>
                </c:pt>
                <c:pt idx="11223">
                  <c:v>9.8610792000000025</c:v>
                </c:pt>
                <c:pt idx="11224">
                  <c:v>9.8602433500000028</c:v>
                </c:pt>
                <c:pt idx="11225">
                  <c:v>9.8627567500001216</c:v>
                </c:pt>
                <c:pt idx="11226">
                  <c:v>9.8585668000000268</c:v>
                </c:pt>
                <c:pt idx="11227">
                  <c:v>9.8585668000000268</c:v>
                </c:pt>
                <c:pt idx="11228">
                  <c:v>9.8602424000000006</c:v>
                </c:pt>
                <c:pt idx="11229">
                  <c:v>9.8602424000000006</c:v>
                </c:pt>
                <c:pt idx="11230">
                  <c:v>9.8577289500000003</c:v>
                </c:pt>
                <c:pt idx="11231">
                  <c:v>9.8585672000000066</c:v>
                </c:pt>
                <c:pt idx="11232">
                  <c:v>9.8610811500000004</c:v>
                </c:pt>
                <c:pt idx="11233">
                  <c:v>9.8635940500001364</c:v>
                </c:pt>
                <c:pt idx="11234">
                  <c:v>9.8594050500001291</c:v>
                </c:pt>
                <c:pt idx="11235">
                  <c:v>9.8602424000000006</c:v>
                </c:pt>
                <c:pt idx="11236">
                  <c:v>9.8619175000000006</c:v>
                </c:pt>
                <c:pt idx="11237">
                  <c:v>9.8610811500000004</c:v>
                </c:pt>
                <c:pt idx="11238">
                  <c:v>9.8635940500001364</c:v>
                </c:pt>
                <c:pt idx="11239">
                  <c:v>9.8619184499999992</c:v>
                </c:pt>
                <c:pt idx="11240">
                  <c:v>9.8602433500000028</c:v>
                </c:pt>
                <c:pt idx="11241">
                  <c:v>9.8619184499999992</c:v>
                </c:pt>
                <c:pt idx="11242">
                  <c:v>9.8560529000000248</c:v>
                </c:pt>
                <c:pt idx="11243">
                  <c:v>9.8627567500001216</c:v>
                </c:pt>
                <c:pt idx="11244">
                  <c:v>9.8610806500000248</c:v>
                </c:pt>
                <c:pt idx="11245">
                  <c:v>9.8619184499999992</c:v>
                </c:pt>
                <c:pt idx="11246">
                  <c:v>9.8627557500000247</c:v>
                </c:pt>
                <c:pt idx="11247">
                  <c:v>9.8610806500000248</c:v>
                </c:pt>
                <c:pt idx="11248">
                  <c:v>9.8652696500000268</c:v>
                </c:pt>
                <c:pt idx="11249">
                  <c:v>9.8602428500001054</c:v>
                </c:pt>
                <c:pt idx="11250">
                  <c:v>9.8610802000000248</c:v>
                </c:pt>
                <c:pt idx="11251">
                  <c:v>9.8610802000000248</c:v>
                </c:pt>
                <c:pt idx="11252">
                  <c:v>9.8669457500000028</c:v>
                </c:pt>
                <c:pt idx="11253">
                  <c:v>9.8602424000000006</c:v>
                </c:pt>
                <c:pt idx="11254">
                  <c:v>9.8602424000000006</c:v>
                </c:pt>
                <c:pt idx="11255">
                  <c:v>9.8627567500001216</c:v>
                </c:pt>
                <c:pt idx="11256">
                  <c:v>9.8610802000000248</c:v>
                </c:pt>
                <c:pt idx="11257">
                  <c:v>9.8627567500001216</c:v>
                </c:pt>
                <c:pt idx="11258">
                  <c:v>9.8652711000000011</c:v>
                </c:pt>
                <c:pt idx="11259">
                  <c:v>9.8635940500001364</c:v>
                </c:pt>
                <c:pt idx="11260">
                  <c:v>9.8661084000000034</c:v>
                </c:pt>
                <c:pt idx="11261">
                  <c:v>9.8635945500001618</c:v>
                </c:pt>
                <c:pt idx="11262">
                  <c:v>9.8627567500001216</c:v>
                </c:pt>
                <c:pt idx="11263">
                  <c:v>9.8619175000000006</c:v>
                </c:pt>
                <c:pt idx="11264">
                  <c:v>9.8635940500001364</c:v>
                </c:pt>
                <c:pt idx="11265">
                  <c:v>9.8635940500001364</c:v>
                </c:pt>
                <c:pt idx="11266">
                  <c:v>9.8619189499999997</c:v>
                </c:pt>
                <c:pt idx="11267">
                  <c:v>9.8635940500001364</c:v>
                </c:pt>
                <c:pt idx="11268">
                  <c:v>9.8602424000000006</c:v>
                </c:pt>
                <c:pt idx="11269">
                  <c:v>9.8652696500000268</c:v>
                </c:pt>
                <c:pt idx="11270">
                  <c:v>9.8619189499999997</c:v>
                </c:pt>
                <c:pt idx="11271">
                  <c:v>9.8661084000000034</c:v>
                </c:pt>
                <c:pt idx="11272">
                  <c:v>9.8644318500001145</c:v>
                </c:pt>
                <c:pt idx="11273">
                  <c:v>9.8635945500001618</c:v>
                </c:pt>
                <c:pt idx="11274">
                  <c:v>9.8635950500001091</c:v>
                </c:pt>
                <c:pt idx="11275">
                  <c:v>9.8635931000000028</c:v>
                </c:pt>
                <c:pt idx="11276">
                  <c:v>9.8635945500001618</c:v>
                </c:pt>
                <c:pt idx="11277">
                  <c:v>9.8644328500001546</c:v>
                </c:pt>
                <c:pt idx="11278">
                  <c:v>9.8644328500001546</c:v>
                </c:pt>
                <c:pt idx="11279">
                  <c:v>9.8627567500001216</c:v>
                </c:pt>
                <c:pt idx="11280">
                  <c:v>9.8627557500000247</c:v>
                </c:pt>
                <c:pt idx="11281">
                  <c:v>9.8635940500001364</c:v>
                </c:pt>
                <c:pt idx="11282">
                  <c:v>9.8635940500001364</c:v>
                </c:pt>
                <c:pt idx="11283">
                  <c:v>9.8635940500001364</c:v>
                </c:pt>
                <c:pt idx="11284">
                  <c:v>9.8644318500001145</c:v>
                </c:pt>
                <c:pt idx="11285">
                  <c:v>9.8635940500001364</c:v>
                </c:pt>
                <c:pt idx="11286">
                  <c:v>9.8652701500000006</c:v>
                </c:pt>
                <c:pt idx="11287">
                  <c:v>9.8644318500001145</c:v>
                </c:pt>
                <c:pt idx="11288">
                  <c:v>9.8635935500001182</c:v>
                </c:pt>
                <c:pt idx="11289">
                  <c:v>9.8627567500001216</c:v>
                </c:pt>
                <c:pt idx="11290">
                  <c:v>9.8635940500001364</c:v>
                </c:pt>
                <c:pt idx="11291">
                  <c:v>9.8610811500000004</c:v>
                </c:pt>
                <c:pt idx="11292">
                  <c:v>9.8619184499999992</c:v>
                </c:pt>
                <c:pt idx="11293">
                  <c:v>9.8635950500001091</c:v>
                </c:pt>
                <c:pt idx="11294">
                  <c:v>9.8635940500001364</c:v>
                </c:pt>
                <c:pt idx="11295">
                  <c:v>9.8644318500001145</c:v>
                </c:pt>
                <c:pt idx="11296">
                  <c:v>9.8635935500001182</c:v>
                </c:pt>
                <c:pt idx="11297">
                  <c:v>9.8635940500001364</c:v>
                </c:pt>
                <c:pt idx="11298">
                  <c:v>9.8610806500000248</c:v>
                </c:pt>
                <c:pt idx="11299">
                  <c:v>9.8635940500001364</c:v>
                </c:pt>
                <c:pt idx="11300">
                  <c:v>9.8644328500001546</c:v>
                </c:pt>
                <c:pt idx="11301">
                  <c:v>9.8619189499999997</c:v>
                </c:pt>
                <c:pt idx="11302">
                  <c:v>9.8635945500001618</c:v>
                </c:pt>
                <c:pt idx="11303">
                  <c:v>9.8669452500001054</c:v>
                </c:pt>
                <c:pt idx="11304">
                  <c:v>9.8627557500000247</c:v>
                </c:pt>
                <c:pt idx="11305">
                  <c:v>9.8619189499999997</c:v>
                </c:pt>
                <c:pt idx="11306">
                  <c:v>9.8635935500001182</c:v>
                </c:pt>
                <c:pt idx="11307">
                  <c:v>9.8627567500001216</c:v>
                </c:pt>
                <c:pt idx="11308">
                  <c:v>9.8644318500001145</c:v>
                </c:pt>
                <c:pt idx="11309">
                  <c:v>9.8635940500001364</c:v>
                </c:pt>
                <c:pt idx="11310">
                  <c:v>9.8677845000001216</c:v>
                </c:pt>
                <c:pt idx="11311">
                  <c:v>9.8635935500001182</c:v>
                </c:pt>
                <c:pt idx="11312">
                  <c:v>9.8669462000001182</c:v>
                </c:pt>
                <c:pt idx="11313">
                  <c:v>9.8669462000001182</c:v>
                </c:pt>
                <c:pt idx="11314">
                  <c:v>9.8635940500001364</c:v>
                </c:pt>
                <c:pt idx="11315">
                  <c:v>9.8686223000000002</c:v>
                </c:pt>
                <c:pt idx="11316">
                  <c:v>9.8635940500001364</c:v>
                </c:pt>
                <c:pt idx="11317">
                  <c:v>9.8652711000000011</c:v>
                </c:pt>
                <c:pt idx="11318">
                  <c:v>9.8644318500001145</c:v>
                </c:pt>
                <c:pt idx="11319">
                  <c:v>9.8644328500001546</c:v>
                </c:pt>
                <c:pt idx="11320">
                  <c:v>9.8635940500001364</c:v>
                </c:pt>
                <c:pt idx="11321">
                  <c:v>9.8610806500000248</c:v>
                </c:pt>
                <c:pt idx="11322">
                  <c:v>9.8552150500000248</c:v>
                </c:pt>
                <c:pt idx="11323">
                  <c:v>9.8811917499999993</c:v>
                </c:pt>
                <c:pt idx="11324">
                  <c:v>9.8803534499999994</c:v>
                </c:pt>
                <c:pt idx="11325">
                  <c:v>9.871973950000001</c:v>
                </c:pt>
                <c:pt idx="11326">
                  <c:v>9.8694601000000048</c:v>
                </c:pt>
                <c:pt idx="11327">
                  <c:v>9.8644318500001145</c:v>
                </c:pt>
                <c:pt idx="11328">
                  <c:v>9.8602433500000028</c:v>
                </c:pt>
                <c:pt idx="11329">
                  <c:v>9.8543772500000024</c:v>
                </c:pt>
                <c:pt idx="11330">
                  <c:v>9.8518634000000009</c:v>
                </c:pt>
                <c:pt idx="11331">
                  <c:v>9.8585668000000268</c:v>
                </c:pt>
                <c:pt idx="11332">
                  <c:v>9.8585677</c:v>
                </c:pt>
                <c:pt idx="11333">
                  <c:v>9.8635940500001364</c:v>
                </c:pt>
                <c:pt idx="11334">
                  <c:v>9.8677849500001145</c:v>
                </c:pt>
                <c:pt idx="11335">
                  <c:v>9.8694601000000048</c:v>
                </c:pt>
                <c:pt idx="11336">
                  <c:v>9.8711361500000248</c:v>
                </c:pt>
                <c:pt idx="11337">
                  <c:v>9.8677835500000768</c:v>
                </c:pt>
                <c:pt idx="11338">
                  <c:v>9.8702979000000006</c:v>
                </c:pt>
                <c:pt idx="11339">
                  <c:v>9.871973950000001</c:v>
                </c:pt>
                <c:pt idx="11340">
                  <c:v>9.8744874000000067</c:v>
                </c:pt>
                <c:pt idx="11341">
                  <c:v>9.8795161500001107</c:v>
                </c:pt>
                <c:pt idx="11342">
                  <c:v>9.8862190000000005</c:v>
                </c:pt>
                <c:pt idx="11343">
                  <c:v>9.8862195000000028</c:v>
                </c:pt>
                <c:pt idx="11344">
                  <c:v>9.8845429000000067</c:v>
                </c:pt>
                <c:pt idx="11345">
                  <c:v>9.8795156500000267</c:v>
                </c:pt>
                <c:pt idx="11346">
                  <c:v>9.8778396000000068</c:v>
                </c:pt>
                <c:pt idx="11347">
                  <c:v>9.8702979000000006</c:v>
                </c:pt>
                <c:pt idx="11348">
                  <c:v>9.8686223000000002</c:v>
                </c:pt>
                <c:pt idx="11349">
                  <c:v>9.8686217999999997</c:v>
                </c:pt>
                <c:pt idx="11350">
                  <c:v>9.8644318500001145</c:v>
                </c:pt>
                <c:pt idx="11351">
                  <c:v>9.8652696500000268</c:v>
                </c:pt>
                <c:pt idx="11352">
                  <c:v>9.8652696500000268</c:v>
                </c:pt>
                <c:pt idx="11353">
                  <c:v>9.8661084000000034</c:v>
                </c:pt>
                <c:pt idx="11354">
                  <c:v>9.8652711000000011</c:v>
                </c:pt>
                <c:pt idx="11355">
                  <c:v>9.8652701500000006</c:v>
                </c:pt>
                <c:pt idx="11356">
                  <c:v>9.8635940500001364</c:v>
                </c:pt>
                <c:pt idx="11357">
                  <c:v>9.8686223000000002</c:v>
                </c:pt>
                <c:pt idx="11358">
                  <c:v>9.8694601000000048</c:v>
                </c:pt>
                <c:pt idx="11359">
                  <c:v>9.8702979000000006</c:v>
                </c:pt>
                <c:pt idx="11360">
                  <c:v>9.8761635000000005</c:v>
                </c:pt>
                <c:pt idx="11361">
                  <c:v>9.8770017499999998</c:v>
                </c:pt>
                <c:pt idx="11362">
                  <c:v>9.8770018000000004</c:v>
                </c:pt>
                <c:pt idx="11363">
                  <c:v>9.8761635000000005</c:v>
                </c:pt>
                <c:pt idx="11364">
                  <c:v>9.8711361500000248</c:v>
                </c:pt>
                <c:pt idx="11365">
                  <c:v>9.8753252000000025</c:v>
                </c:pt>
                <c:pt idx="11366">
                  <c:v>9.8770022500000767</c:v>
                </c:pt>
                <c:pt idx="11367">
                  <c:v>9.8786773999999991</c:v>
                </c:pt>
                <c:pt idx="11368">
                  <c:v>9.8770018000000004</c:v>
                </c:pt>
                <c:pt idx="11369">
                  <c:v>9.8753257000000012</c:v>
                </c:pt>
                <c:pt idx="11370">
                  <c:v>9.8778396000000068</c:v>
                </c:pt>
                <c:pt idx="11371">
                  <c:v>9.8753252000000025</c:v>
                </c:pt>
                <c:pt idx="11372">
                  <c:v>9.8761635000000005</c:v>
                </c:pt>
                <c:pt idx="11373">
                  <c:v>9.8795161500001107</c:v>
                </c:pt>
                <c:pt idx="11374">
                  <c:v>9.8778400500000068</c:v>
                </c:pt>
                <c:pt idx="11375">
                  <c:v>9.8770018000000004</c:v>
                </c:pt>
                <c:pt idx="11376">
                  <c:v>9.8828678000000068</c:v>
                </c:pt>
                <c:pt idx="11377">
                  <c:v>9.8770018000000004</c:v>
                </c:pt>
                <c:pt idx="11378">
                  <c:v>9.8786778500000008</c:v>
                </c:pt>
                <c:pt idx="11379">
                  <c:v>9.8811917499999993</c:v>
                </c:pt>
                <c:pt idx="11380">
                  <c:v>9.8778400500000068</c:v>
                </c:pt>
                <c:pt idx="11381">
                  <c:v>9.8786783000000025</c:v>
                </c:pt>
                <c:pt idx="11382">
                  <c:v>9.8778396000000068</c:v>
                </c:pt>
                <c:pt idx="11383">
                  <c:v>9.8795152000000268</c:v>
                </c:pt>
                <c:pt idx="11384">
                  <c:v>9.8786783500000013</c:v>
                </c:pt>
                <c:pt idx="11385">
                  <c:v>9.8820300000000767</c:v>
                </c:pt>
                <c:pt idx="11386">
                  <c:v>9.8811922000000028</c:v>
                </c:pt>
                <c:pt idx="11387">
                  <c:v>9.8803539500000017</c:v>
                </c:pt>
                <c:pt idx="11388">
                  <c:v>9.8778400500000068</c:v>
                </c:pt>
                <c:pt idx="11389">
                  <c:v>9.8795152000000268</c:v>
                </c:pt>
                <c:pt idx="11390">
                  <c:v>9.8753257000000012</c:v>
                </c:pt>
                <c:pt idx="11391">
                  <c:v>9.8761635000000005</c:v>
                </c:pt>
                <c:pt idx="11392">
                  <c:v>9.8753252000000025</c:v>
                </c:pt>
                <c:pt idx="11393">
                  <c:v>9.8795156500000267</c:v>
                </c:pt>
                <c:pt idx="11394">
                  <c:v>9.8828673000000027</c:v>
                </c:pt>
                <c:pt idx="11395">
                  <c:v>9.8786783500000013</c:v>
                </c:pt>
                <c:pt idx="11396">
                  <c:v>9.8770018000000004</c:v>
                </c:pt>
                <c:pt idx="11397">
                  <c:v>9.8786778500000008</c:v>
                </c:pt>
                <c:pt idx="11398">
                  <c:v>9.8778396000000068</c:v>
                </c:pt>
                <c:pt idx="11399">
                  <c:v>9.8820300000000767</c:v>
                </c:pt>
                <c:pt idx="11400">
                  <c:v>9.8795161500001107</c:v>
                </c:pt>
                <c:pt idx="11401">
                  <c:v>9.8778396000000068</c:v>
                </c:pt>
                <c:pt idx="11402">
                  <c:v>9.8770018000000004</c:v>
                </c:pt>
                <c:pt idx="11403">
                  <c:v>9.8770018000000004</c:v>
                </c:pt>
                <c:pt idx="11404">
                  <c:v>9.8778396000000068</c:v>
                </c:pt>
                <c:pt idx="11405">
                  <c:v>9.8778400500000068</c:v>
                </c:pt>
                <c:pt idx="11406">
                  <c:v>9.8761635000000005</c:v>
                </c:pt>
                <c:pt idx="11407">
                  <c:v>9.8761639500000005</c:v>
                </c:pt>
                <c:pt idx="11408">
                  <c:v>9.8778396000000068</c:v>
                </c:pt>
                <c:pt idx="11409">
                  <c:v>9.8837051000000002</c:v>
                </c:pt>
                <c:pt idx="11410">
                  <c:v>9.8778391000000028</c:v>
                </c:pt>
                <c:pt idx="11411">
                  <c:v>9.8770017499999998</c:v>
                </c:pt>
                <c:pt idx="11412">
                  <c:v>9.8770008000000047</c:v>
                </c:pt>
                <c:pt idx="11413">
                  <c:v>9.8786778500000008</c:v>
                </c:pt>
                <c:pt idx="11414">
                  <c:v>9.8811917499999993</c:v>
                </c:pt>
                <c:pt idx="11415">
                  <c:v>9.8778400500000068</c:v>
                </c:pt>
                <c:pt idx="11416">
                  <c:v>9.8803525000000008</c:v>
                </c:pt>
                <c:pt idx="11417">
                  <c:v>9.8795156500000267</c:v>
                </c:pt>
                <c:pt idx="11418">
                  <c:v>9.8803520000000002</c:v>
                </c:pt>
                <c:pt idx="11419">
                  <c:v>9.8770017499999998</c:v>
                </c:pt>
                <c:pt idx="11420">
                  <c:v>9.8761635000000005</c:v>
                </c:pt>
                <c:pt idx="11421">
                  <c:v>9.8770013000000034</c:v>
                </c:pt>
                <c:pt idx="11422">
                  <c:v>9.8778391000000028</c:v>
                </c:pt>
                <c:pt idx="11423">
                  <c:v>9.8770018000000004</c:v>
                </c:pt>
                <c:pt idx="11424">
                  <c:v>9.8761635000000005</c:v>
                </c:pt>
                <c:pt idx="11425">
                  <c:v>9.8778396000000068</c:v>
                </c:pt>
                <c:pt idx="11426">
                  <c:v>9.8744874000000067</c:v>
                </c:pt>
                <c:pt idx="11427">
                  <c:v>9.8786783500000013</c:v>
                </c:pt>
                <c:pt idx="11428">
                  <c:v>9.8761635000000005</c:v>
                </c:pt>
                <c:pt idx="11429">
                  <c:v>9.8786783500000013</c:v>
                </c:pt>
                <c:pt idx="11430">
                  <c:v>9.8761635000000005</c:v>
                </c:pt>
                <c:pt idx="11431">
                  <c:v>9.8811922000000028</c:v>
                </c:pt>
                <c:pt idx="11432">
                  <c:v>9.8744874000000067</c:v>
                </c:pt>
                <c:pt idx="11433">
                  <c:v>9.8770018000000004</c:v>
                </c:pt>
                <c:pt idx="11434">
                  <c:v>9.8761635000000005</c:v>
                </c:pt>
                <c:pt idx="11435">
                  <c:v>9.8803544000000034</c:v>
                </c:pt>
                <c:pt idx="11436">
                  <c:v>9.8778396000000068</c:v>
                </c:pt>
                <c:pt idx="11437">
                  <c:v>9.8795166000001053</c:v>
                </c:pt>
                <c:pt idx="11438">
                  <c:v>9.8778396000000068</c:v>
                </c:pt>
                <c:pt idx="11439">
                  <c:v>9.8786773999999991</c:v>
                </c:pt>
                <c:pt idx="11440">
                  <c:v>9.8811917499999993</c:v>
                </c:pt>
                <c:pt idx="11441">
                  <c:v>9.8770017499999998</c:v>
                </c:pt>
                <c:pt idx="11442">
                  <c:v>9.8795156500000267</c:v>
                </c:pt>
                <c:pt idx="11443">
                  <c:v>9.8761639500000005</c:v>
                </c:pt>
                <c:pt idx="11444">
                  <c:v>9.876163</c:v>
                </c:pt>
                <c:pt idx="11445">
                  <c:v>9.8795156500000267</c:v>
                </c:pt>
                <c:pt idx="11446">
                  <c:v>9.8778400500000068</c:v>
                </c:pt>
                <c:pt idx="11447">
                  <c:v>9.8778396000000068</c:v>
                </c:pt>
                <c:pt idx="11448">
                  <c:v>9.8786778500000008</c:v>
                </c:pt>
                <c:pt idx="11449">
                  <c:v>9.8803539500000017</c:v>
                </c:pt>
                <c:pt idx="11450">
                  <c:v>9.8778396000000068</c:v>
                </c:pt>
                <c:pt idx="11451">
                  <c:v>9.8786778500000008</c:v>
                </c:pt>
                <c:pt idx="11452">
                  <c:v>9.8778400500000068</c:v>
                </c:pt>
                <c:pt idx="11453">
                  <c:v>9.8770018000000004</c:v>
                </c:pt>
                <c:pt idx="11454">
                  <c:v>9.8803544000000034</c:v>
                </c:pt>
                <c:pt idx="11455">
                  <c:v>9.8786773999999991</c:v>
                </c:pt>
                <c:pt idx="11456">
                  <c:v>9.8811917499999993</c:v>
                </c:pt>
                <c:pt idx="11457">
                  <c:v>9.8778396000000068</c:v>
                </c:pt>
                <c:pt idx="11458">
                  <c:v>9.8811922000000028</c:v>
                </c:pt>
                <c:pt idx="11459">
                  <c:v>9.8770013000000034</c:v>
                </c:pt>
                <c:pt idx="11460">
                  <c:v>9.8753252000000025</c:v>
                </c:pt>
                <c:pt idx="11461">
                  <c:v>9.8778396000000068</c:v>
                </c:pt>
                <c:pt idx="11462">
                  <c:v>9.8795161500001107</c:v>
                </c:pt>
                <c:pt idx="11463">
                  <c:v>9.8795152000000268</c:v>
                </c:pt>
                <c:pt idx="11464">
                  <c:v>9.8786773999999991</c:v>
                </c:pt>
                <c:pt idx="11465">
                  <c:v>9.8786778500000008</c:v>
                </c:pt>
                <c:pt idx="11466">
                  <c:v>9.8803539500000017</c:v>
                </c:pt>
                <c:pt idx="11467">
                  <c:v>9.8811922000000028</c:v>
                </c:pt>
                <c:pt idx="11468">
                  <c:v>9.8778396000000068</c:v>
                </c:pt>
                <c:pt idx="11469">
                  <c:v>9.8761635000000005</c:v>
                </c:pt>
                <c:pt idx="11470">
                  <c:v>9.8820300000000767</c:v>
                </c:pt>
                <c:pt idx="11471">
                  <c:v>9.8803534499999994</c:v>
                </c:pt>
                <c:pt idx="11472">
                  <c:v>9.8803544000000034</c:v>
                </c:pt>
                <c:pt idx="11473">
                  <c:v>9.8795156500000267</c:v>
                </c:pt>
                <c:pt idx="11474">
                  <c:v>9.8811917499999993</c:v>
                </c:pt>
                <c:pt idx="11475">
                  <c:v>9.8811917499999993</c:v>
                </c:pt>
                <c:pt idx="11476">
                  <c:v>9.8811917499999993</c:v>
                </c:pt>
                <c:pt idx="11477">
                  <c:v>9.8786773999999991</c:v>
                </c:pt>
                <c:pt idx="11478">
                  <c:v>9.8778396000000068</c:v>
                </c:pt>
                <c:pt idx="11479">
                  <c:v>9.8795166000001053</c:v>
                </c:pt>
                <c:pt idx="11480">
                  <c:v>9.8803534499999994</c:v>
                </c:pt>
                <c:pt idx="11481">
                  <c:v>9.8786778500000008</c:v>
                </c:pt>
                <c:pt idx="11482">
                  <c:v>9.8811917499999993</c:v>
                </c:pt>
                <c:pt idx="11483">
                  <c:v>9.8837051000000002</c:v>
                </c:pt>
                <c:pt idx="11484">
                  <c:v>9.8803544000000034</c:v>
                </c:pt>
                <c:pt idx="11485">
                  <c:v>9.8795161500001107</c:v>
                </c:pt>
                <c:pt idx="11486">
                  <c:v>9.8786783500000013</c:v>
                </c:pt>
                <c:pt idx="11487">
                  <c:v>9.8795156500000267</c:v>
                </c:pt>
                <c:pt idx="11488">
                  <c:v>9.8778400500000068</c:v>
                </c:pt>
                <c:pt idx="11489">
                  <c:v>9.8795166000001053</c:v>
                </c:pt>
                <c:pt idx="11490">
                  <c:v>9.8786783500000013</c:v>
                </c:pt>
                <c:pt idx="11491">
                  <c:v>9.8803539500000017</c:v>
                </c:pt>
                <c:pt idx="11492">
                  <c:v>9.8803539500000017</c:v>
                </c:pt>
                <c:pt idx="11493">
                  <c:v>9.8803544000000034</c:v>
                </c:pt>
                <c:pt idx="11494">
                  <c:v>9.8803534499999994</c:v>
                </c:pt>
                <c:pt idx="11495">
                  <c:v>9.8795152000000268</c:v>
                </c:pt>
                <c:pt idx="11496">
                  <c:v>9.8803544000000034</c:v>
                </c:pt>
                <c:pt idx="11497">
                  <c:v>9.8811922000000028</c:v>
                </c:pt>
                <c:pt idx="11498">
                  <c:v>9.8795156500000267</c:v>
                </c:pt>
                <c:pt idx="11499">
                  <c:v>9.8778396000000068</c:v>
                </c:pt>
                <c:pt idx="11500">
                  <c:v>9.88119075</c:v>
                </c:pt>
                <c:pt idx="11501">
                  <c:v>9.8828678000000068</c:v>
                </c:pt>
                <c:pt idx="11502">
                  <c:v>9.8820300000000767</c:v>
                </c:pt>
                <c:pt idx="11503">
                  <c:v>9.8828668500001182</c:v>
                </c:pt>
                <c:pt idx="11504">
                  <c:v>9.8820300000000767</c:v>
                </c:pt>
                <c:pt idx="11505">
                  <c:v>9.8811917499999993</c:v>
                </c:pt>
                <c:pt idx="11506">
                  <c:v>9.8828678000000068</c:v>
                </c:pt>
                <c:pt idx="11507">
                  <c:v>9.8795152000000268</c:v>
                </c:pt>
                <c:pt idx="11508">
                  <c:v>9.8803539500000017</c:v>
                </c:pt>
                <c:pt idx="11509">
                  <c:v>9.8820300000000767</c:v>
                </c:pt>
                <c:pt idx="11510">
                  <c:v>9.8778396000000068</c:v>
                </c:pt>
                <c:pt idx="11511">
                  <c:v>9.8803544000000034</c:v>
                </c:pt>
                <c:pt idx="11512">
                  <c:v>9.8811922000000028</c:v>
                </c:pt>
                <c:pt idx="11513">
                  <c:v>9.8803539500000017</c:v>
                </c:pt>
                <c:pt idx="11514">
                  <c:v>9.8820290500000247</c:v>
                </c:pt>
                <c:pt idx="11515">
                  <c:v>9.8837066000000267</c:v>
                </c:pt>
                <c:pt idx="11516">
                  <c:v>9.8820290500000247</c:v>
                </c:pt>
                <c:pt idx="11517">
                  <c:v>9.8803539500000017</c:v>
                </c:pt>
                <c:pt idx="11518">
                  <c:v>9.8828678000000068</c:v>
                </c:pt>
                <c:pt idx="11519">
                  <c:v>9.8837061000000048</c:v>
                </c:pt>
                <c:pt idx="11520">
                  <c:v>9.8828668500001182</c:v>
                </c:pt>
                <c:pt idx="11521">
                  <c:v>9.8811922000000028</c:v>
                </c:pt>
                <c:pt idx="11522">
                  <c:v>9.8845434000000001</c:v>
                </c:pt>
                <c:pt idx="11523">
                  <c:v>9.8820300000000767</c:v>
                </c:pt>
                <c:pt idx="11524">
                  <c:v>9.8828673000000027</c:v>
                </c:pt>
                <c:pt idx="11525">
                  <c:v>9.8820300000000767</c:v>
                </c:pt>
                <c:pt idx="11526">
                  <c:v>9.8862195000000028</c:v>
                </c:pt>
                <c:pt idx="11527">
                  <c:v>9.8853817000000035</c:v>
                </c:pt>
                <c:pt idx="11528">
                  <c:v>9.8870577500000003</c:v>
                </c:pt>
                <c:pt idx="11529">
                  <c:v>9.8828668500001182</c:v>
                </c:pt>
                <c:pt idx="11530">
                  <c:v>9.8862185500000006</c:v>
                </c:pt>
                <c:pt idx="11531">
                  <c:v>9.8828673000000027</c:v>
                </c:pt>
                <c:pt idx="11532">
                  <c:v>9.8862199500000028</c:v>
                </c:pt>
                <c:pt idx="11533">
                  <c:v>9.8820300000000767</c:v>
                </c:pt>
                <c:pt idx="11534">
                  <c:v>9.8828668500001182</c:v>
                </c:pt>
                <c:pt idx="11535">
                  <c:v>9.8853807000000042</c:v>
                </c:pt>
                <c:pt idx="11536">
                  <c:v>9.8845429000000067</c:v>
                </c:pt>
                <c:pt idx="11537">
                  <c:v>9.8845429000000067</c:v>
                </c:pt>
                <c:pt idx="11538">
                  <c:v>9.8862190000000005</c:v>
                </c:pt>
                <c:pt idx="11539">
                  <c:v>9.8837051000000002</c:v>
                </c:pt>
                <c:pt idx="11540">
                  <c:v>9.8870573000000022</c:v>
                </c:pt>
                <c:pt idx="11541">
                  <c:v>9.8845429000000067</c:v>
                </c:pt>
                <c:pt idx="11542">
                  <c:v>9.8820300000000767</c:v>
                </c:pt>
                <c:pt idx="11543">
                  <c:v>9.8837051000000002</c:v>
                </c:pt>
                <c:pt idx="11544">
                  <c:v>9.8845448500001272</c:v>
                </c:pt>
                <c:pt idx="11545">
                  <c:v>9.8845429000000067</c:v>
                </c:pt>
                <c:pt idx="11546">
                  <c:v>9.8853807000000042</c:v>
                </c:pt>
                <c:pt idx="11547">
                  <c:v>9.8837061000000048</c:v>
                </c:pt>
                <c:pt idx="11548">
                  <c:v>9.8862190000000005</c:v>
                </c:pt>
                <c:pt idx="11549">
                  <c:v>9.8862195000000028</c:v>
                </c:pt>
                <c:pt idx="11550">
                  <c:v>9.8828673000000027</c:v>
                </c:pt>
                <c:pt idx="11551">
                  <c:v>9.8853812000000048</c:v>
                </c:pt>
                <c:pt idx="11552">
                  <c:v>9.8845429000000067</c:v>
                </c:pt>
                <c:pt idx="11553">
                  <c:v>9.8862195000000028</c:v>
                </c:pt>
                <c:pt idx="11554">
                  <c:v>9.8795156500000267</c:v>
                </c:pt>
                <c:pt idx="11555">
                  <c:v>9.8820290500000247</c:v>
                </c:pt>
                <c:pt idx="11556">
                  <c:v>9.8837051000000002</c:v>
                </c:pt>
                <c:pt idx="11557">
                  <c:v>9.8820290500000247</c:v>
                </c:pt>
                <c:pt idx="11558">
                  <c:v>9.8845429000000067</c:v>
                </c:pt>
                <c:pt idx="11559">
                  <c:v>9.8828663500000768</c:v>
                </c:pt>
                <c:pt idx="11560">
                  <c:v>9.8811917499999993</c:v>
                </c:pt>
                <c:pt idx="11561">
                  <c:v>9.8828673000000027</c:v>
                </c:pt>
                <c:pt idx="11562">
                  <c:v>9.8828673000000027</c:v>
                </c:pt>
                <c:pt idx="11563">
                  <c:v>9.8870573000000022</c:v>
                </c:pt>
                <c:pt idx="11564">
                  <c:v>9.8820300000000767</c:v>
                </c:pt>
                <c:pt idx="11565">
                  <c:v>9.8845429000000067</c:v>
                </c:pt>
                <c:pt idx="11566">
                  <c:v>9.8845429000000067</c:v>
                </c:pt>
                <c:pt idx="11567">
                  <c:v>9.8837051000000002</c:v>
                </c:pt>
                <c:pt idx="11568">
                  <c:v>9.8862199500000028</c:v>
                </c:pt>
                <c:pt idx="11569">
                  <c:v>9.8870568500000768</c:v>
                </c:pt>
                <c:pt idx="11570">
                  <c:v>9.8803539500000017</c:v>
                </c:pt>
                <c:pt idx="11571">
                  <c:v>9.8820305000001216</c:v>
                </c:pt>
                <c:pt idx="11572">
                  <c:v>9.8828678000000068</c:v>
                </c:pt>
                <c:pt idx="11573">
                  <c:v>9.8828678000000068</c:v>
                </c:pt>
                <c:pt idx="11574">
                  <c:v>9.8837061000000048</c:v>
                </c:pt>
                <c:pt idx="11575">
                  <c:v>9.8811903000000001</c:v>
                </c:pt>
                <c:pt idx="11576">
                  <c:v>9.8837051000000002</c:v>
                </c:pt>
                <c:pt idx="11577">
                  <c:v>9.8828678000000068</c:v>
                </c:pt>
                <c:pt idx="11578">
                  <c:v>9.8811922000000028</c:v>
                </c:pt>
                <c:pt idx="11579">
                  <c:v>9.8828673000000027</c:v>
                </c:pt>
                <c:pt idx="11580">
                  <c:v>9.8837061000000048</c:v>
                </c:pt>
                <c:pt idx="11581">
                  <c:v>9.8803544000000034</c:v>
                </c:pt>
                <c:pt idx="11582">
                  <c:v>9.8853817000000035</c:v>
                </c:pt>
                <c:pt idx="11583">
                  <c:v>9.8837051000000002</c:v>
                </c:pt>
                <c:pt idx="11584">
                  <c:v>9.8862195000000028</c:v>
                </c:pt>
                <c:pt idx="11585">
                  <c:v>9.8845434000000001</c:v>
                </c:pt>
                <c:pt idx="11586">
                  <c:v>9.8820290500000247</c:v>
                </c:pt>
                <c:pt idx="11587">
                  <c:v>9.8878951500000003</c:v>
                </c:pt>
                <c:pt idx="11588">
                  <c:v>9.8853826500000768</c:v>
                </c:pt>
                <c:pt idx="11589">
                  <c:v>9.8845429000000067</c:v>
                </c:pt>
                <c:pt idx="11590">
                  <c:v>9.8820300000000767</c:v>
                </c:pt>
                <c:pt idx="11591">
                  <c:v>9.8828673000000027</c:v>
                </c:pt>
                <c:pt idx="11592">
                  <c:v>9.8828673000000027</c:v>
                </c:pt>
                <c:pt idx="11593">
                  <c:v>9.8862195000000028</c:v>
                </c:pt>
                <c:pt idx="11594">
                  <c:v>9.8845429000000067</c:v>
                </c:pt>
                <c:pt idx="11595">
                  <c:v>9.8820300000000767</c:v>
                </c:pt>
                <c:pt idx="11596">
                  <c:v>9.8862190000000005</c:v>
                </c:pt>
                <c:pt idx="11597">
                  <c:v>9.8853807000000042</c:v>
                </c:pt>
                <c:pt idx="11598">
                  <c:v>9.8820290500000247</c:v>
                </c:pt>
                <c:pt idx="11599">
                  <c:v>9.8837051000000002</c:v>
                </c:pt>
                <c:pt idx="11600">
                  <c:v>9.8878955500000068</c:v>
                </c:pt>
                <c:pt idx="11601">
                  <c:v>9.8862190000000005</c:v>
                </c:pt>
                <c:pt idx="11602">
                  <c:v>9.8845429000000067</c:v>
                </c:pt>
                <c:pt idx="11603">
                  <c:v>9.8837051000000002</c:v>
                </c:pt>
                <c:pt idx="11604">
                  <c:v>9.8870568500000768</c:v>
                </c:pt>
                <c:pt idx="11605">
                  <c:v>9.8845429000000067</c:v>
                </c:pt>
                <c:pt idx="11606">
                  <c:v>9.8828678000000068</c:v>
                </c:pt>
                <c:pt idx="11607">
                  <c:v>9.8828678000000068</c:v>
                </c:pt>
                <c:pt idx="11608">
                  <c:v>9.8828678000000068</c:v>
                </c:pt>
                <c:pt idx="11609">
                  <c:v>9.8845434000000001</c:v>
                </c:pt>
                <c:pt idx="11610">
                  <c:v>9.8845429000000067</c:v>
                </c:pt>
                <c:pt idx="11611">
                  <c:v>9.8820300000000767</c:v>
                </c:pt>
                <c:pt idx="11612">
                  <c:v>9.8828668500001182</c:v>
                </c:pt>
                <c:pt idx="11613">
                  <c:v>9.8845444000000047</c:v>
                </c:pt>
                <c:pt idx="11614">
                  <c:v>9.8845429000000067</c:v>
                </c:pt>
                <c:pt idx="11615">
                  <c:v>9.8845434000000001</c:v>
                </c:pt>
                <c:pt idx="11616">
                  <c:v>9.8837051000000002</c:v>
                </c:pt>
                <c:pt idx="11617">
                  <c:v>9.8845429000000067</c:v>
                </c:pt>
                <c:pt idx="11618">
                  <c:v>9.8837051000000002</c:v>
                </c:pt>
                <c:pt idx="11619">
                  <c:v>9.8837051000000002</c:v>
                </c:pt>
                <c:pt idx="11620">
                  <c:v>9.8845448500001272</c:v>
                </c:pt>
                <c:pt idx="11621">
                  <c:v>9.8828673000000027</c:v>
                </c:pt>
                <c:pt idx="11622">
                  <c:v>9.8828678000000068</c:v>
                </c:pt>
                <c:pt idx="11623">
                  <c:v>9.8845434000000001</c:v>
                </c:pt>
                <c:pt idx="11624">
                  <c:v>9.8837051000000002</c:v>
                </c:pt>
                <c:pt idx="11625">
                  <c:v>9.8837051000000002</c:v>
                </c:pt>
                <c:pt idx="11626">
                  <c:v>9.8853812000000048</c:v>
                </c:pt>
                <c:pt idx="11627">
                  <c:v>9.8837051000000002</c:v>
                </c:pt>
                <c:pt idx="11628">
                  <c:v>9.8828678000000068</c:v>
                </c:pt>
                <c:pt idx="11629">
                  <c:v>9.8870573000000022</c:v>
                </c:pt>
                <c:pt idx="11630">
                  <c:v>9.8853807000000042</c:v>
                </c:pt>
                <c:pt idx="11631">
                  <c:v>9.8837046500000767</c:v>
                </c:pt>
                <c:pt idx="11632">
                  <c:v>9.8845429000000067</c:v>
                </c:pt>
                <c:pt idx="11633">
                  <c:v>9.8828678000000068</c:v>
                </c:pt>
                <c:pt idx="11634">
                  <c:v>9.8837046500000767</c:v>
                </c:pt>
                <c:pt idx="11635">
                  <c:v>9.8853817000000035</c:v>
                </c:pt>
                <c:pt idx="11636">
                  <c:v>9.8845429000000067</c:v>
                </c:pt>
                <c:pt idx="11637">
                  <c:v>9.8870568500000768</c:v>
                </c:pt>
                <c:pt idx="11638">
                  <c:v>9.8853812000000048</c:v>
                </c:pt>
                <c:pt idx="11639">
                  <c:v>9.8837051000000002</c:v>
                </c:pt>
                <c:pt idx="11640">
                  <c:v>9.8853812000000048</c:v>
                </c:pt>
                <c:pt idx="11641">
                  <c:v>9.8845434000000001</c:v>
                </c:pt>
                <c:pt idx="11642">
                  <c:v>9.8828683000000002</c:v>
                </c:pt>
                <c:pt idx="11643">
                  <c:v>9.8845429000000067</c:v>
                </c:pt>
                <c:pt idx="11644">
                  <c:v>9.8853817000000035</c:v>
                </c:pt>
                <c:pt idx="11645">
                  <c:v>9.8862195000000028</c:v>
                </c:pt>
                <c:pt idx="11646">
                  <c:v>9.8870568500000768</c:v>
                </c:pt>
                <c:pt idx="11647">
                  <c:v>9.8853807000000042</c:v>
                </c:pt>
                <c:pt idx="11648">
                  <c:v>9.8862181000000025</c:v>
                </c:pt>
                <c:pt idx="11649">
                  <c:v>9.8845429000000067</c:v>
                </c:pt>
                <c:pt idx="11650">
                  <c:v>9.8837061000000048</c:v>
                </c:pt>
                <c:pt idx="11651">
                  <c:v>9.8862185500000006</c:v>
                </c:pt>
                <c:pt idx="11652">
                  <c:v>9.8870568500000768</c:v>
                </c:pt>
                <c:pt idx="11653">
                  <c:v>9.8887333500000008</c:v>
                </c:pt>
                <c:pt idx="11654">
                  <c:v>9.8828678000000068</c:v>
                </c:pt>
                <c:pt idx="11655">
                  <c:v>9.8862185500000006</c:v>
                </c:pt>
                <c:pt idx="11656">
                  <c:v>9.8845429000000067</c:v>
                </c:pt>
                <c:pt idx="11657">
                  <c:v>9.8828678000000068</c:v>
                </c:pt>
                <c:pt idx="11658">
                  <c:v>9.8845429000000067</c:v>
                </c:pt>
                <c:pt idx="11659">
                  <c:v>9.8837042000000768</c:v>
                </c:pt>
                <c:pt idx="11660">
                  <c:v>9.8820300000000767</c:v>
                </c:pt>
                <c:pt idx="11661">
                  <c:v>9.8845429000000067</c:v>
                </c:pt>
                <c:pt idx="11662">
                  <c:v>9.8845429000000067</c:v>
                </c:pt>
                <c:pt idx="11663">
                  <c:v>9.8862185500000006</c:v>
                </c:pt>
                <c:pt idx="11664">
                  <c:v>9.8811917499999993</c:v>
                </c:pt>
                <c:pt idx="11665">
                  <c:v>9.8845429000000067</c:v>
                </c:pt>
                <c:pt idx="11666">
                  <c:v>9.8853817000000035</c:v>
                </c:pt>
                <c:pt idx="11667">
                  <c:v>9.8845434000000001</c:v>
                </c:pt>
                <c:pt idx="11668">
                  <c:v>9.8811922000000028</c:v>
                </c:pt>
                <c:pt idx="11669">
                  <c:v>9.8853812000000048</c:v>
                </c:pt>
                <c:pt idx="11670">
                  <c:v>9.8837061000000048</c:v>
                </c:pt>
                <c:pt idx="11671">
                  <c:v>9.8845444000000047</c:v>
                </c:pt>
                <c:pt idx="11672">
                  <c:v>9.8820305000001216</c:v>
                </c:pt>
                <c:pt idx="11673">
                  <c:v>9.8853812000000048</c:v>
                </c:pt>
                <c:pt idx="11674">
                  <c:v>9.8862195000000028</c:v>
                </c:pt>
                <c:pt idx="11675">
                  <c:v>9.8862195000000028</c:v>
                </c:pt>
                <c:pt idx="11676">
                  <c:v>9.8853807000000042</c:v>
                </c:pt>
                <c:pt idx="11677">
                  <c:v>9.8878951500000003</c:v>
                </c:pt>
                <c:pt idx="11678">
                  <c:v>9.8853812000000048</c:v>
                </c:pt>
                <c:pt idx="11679">
                  <c:v>9.8837051000000002</c:v>
                </c:pt>
                <c:pt idx="11680">
                  <c:v>9.8811922000000028</c:v>
                </c:pt>
                <c:pt idx="11681">
                  <c:v>9.8878951500000003</c:v>
                </c:pt>
                <c:pt idx="11682">
                  <c:v>9.8870568500000768</c:v>
                </c:pt>
                <c:pt idx="11683">
                  <c:v>9.8828673000000027</c:v>
                </c:pt>
                <c:pt idx="11684">
                  <c:v>9.8862195000000028</c:v>
                </c:pt>
                <c:pt idx="11685">
                  <c:v>9.8870577500000003</c:v>
                </c:pt>
                <c:pt idx="11686">
                  <c:v>9.8820300000000767</c:v>
                </c:pt>
                <c:pt idx="11687">
                  <c:v>9.8845429000000067</c:v>
                </c:pt>
                <c:pt idx="11688">
                  <c:v>9.8862190000000005</c:v>
                </c:pt>
                <c:pt idx="11689">
                  <c:v>9.8820300000000767</c:v>
                </c:pt>
                <c:pt idx="11690">
                  <c:v>9.8820305000001216</c:v>
                </c:pt>
                <c:pt idx="11691">
                  <c:v>9.8853807000000042</c:v>
                </c:pt>
                <c:pt idx="11692">
                  <c:v>9.8870573000000022</c:v>
                </c:pt>
                <c:pt idx="11693">
                  <c:v>9.8828668500001182</c:v>
                </c:pt>
                <c:pt idx="11694">
                  <c:v>9.8870573000000022</c:v>
                </c:pt>
                <c:pt idx="11695">
                  <c:v>9.8853817000000035</c:v>
                </c:pt>
                <c:pt idx="11696">
                  <c:v>9.8853812000000048</c:v>
                </c:pt>
                <c:pt idx="11697">
                  <c:v>9.8845444000000047</c:v>
                </c:pt>
                <c:pt idx="11698">
                  <c:v>9.8895712000000024</c:v>
                </c:pt>
                <c:pt idx="11699">
                  <c:v>9.8837066000000267</c:v>
                </c:pt>
                <c:pt idx="11700">
                  <c:v>9.8845444000000047</c:v>
                </c:pt>
                <c:pt idx="11701">
                  <c:v>9.8853817000000035</c:v>
                </c:pt>
                <c:pt idx="11702">
                  <c:v>9.8862204499999997</c:v>
                </c:pt>
                <c:pt idx="11703">
                  <c:v>9.8837051000000002</c:v>
                </c:pt>
                <c:pt idx="11704">
                  <c:v>9.8878951500000003</c:v>
                </c:pt>
                <c:pt idx="11705">
                  <c:v>9.8837051000000002</c:v>
                </c:pt>
                <c:pt idx="11706">
                  <c:v>9.8828673000000027</c:v>
                </c:pt>
                <c:pt idx="11707">
                  <c:v>9.8870573000000022</c:v>
                </c:pt>
                <c:pt idx="11708">
                  <c:v>9.8845429000000067</c:v>
                </c:pt>
                <c:pt idx="11709">
                  <c:v>9.8853817000000035</c:v>
                </c:pt>
                <c:pt idx="11710">
                  <c:v>9.8862195000000028</c:v>
                </c:pt>
                <c:pt idx="11711">
                  <c:v>9.8870573000000022</c:v>
                </c:pt>
                <c:pt idx="11712">
                  <c:v>9.8853807000000042</c:v>
                </c:pt>
                <c:pt idx="11713">
                  <c:v>9.8862185500000006</c:v>
                </c:pt>
                <c:pt idx="11714">
                  <c:v>9.8862195000000028</c:v>
                </c:pt>
                <c:pt idx="11715">
                  <c:v>9.8853807000000042</c:v>
                </c:pt>
                <c:pt idx="11716">
                  <c:v>9.8862195000000028</c:v>
                </c:pt>
                <c:pt idx="11717">
                  <c:v>9.8862199500000028</c:v>
                </c:pt>
                <c:pt idx="11718">
                  <c:v>9.8862195000000028</c:v>
                </c:pt>
                <c:pt idx="11719">
                  <c:v>9.8878951500000003</c:v>
                </c:pt>
                <c:pt idx="11720">
                  <c:v>9.8870573000000022</c:v>
                </c:pt>
                <c:pt idx="11721">
                  <c:v>9.8870577500000003</c:v>
                </c:pt>
                <c:pt idx="11722">
                  <c:v>9.8853826500000768</c:v>
                </c:pt>
                <c:pt idx="11723">
                  <c:v>9.8862199500000028</c:v>
                </c:pt>
                <c:pt idx="11724">
                  <c:v>9.8862199500000028</c:v>
                </c:pt>
                <c:pt idx="11725">
                  <c:v>9.8853812000000048</c:v>
                </c:pt>
                <c:pt idx="11726">
                  <c:v>9.8862190000000005</c:v>
                </c:pt>
                <c:pt idx="11727">
                  <c:v>9.8845429000000067</c:v>
                </c:pt>
                <c:pt idx="11728">
                  <c:v>9.8862195000000028</c:v>
                </c:pt>
                <c:pt idx="11729">
                  <c:v>9.8862199500000028</c:v>
                </c:pt>
                <c:pt idx="11730">
                  <c:v>9.8862199500000028</c:v>
                </c:pt>
                <c:pt idx="11731">
                  <c:v>9.8853817000000035</c:v>
                </c:pt>
                <c:pt idx="11732">
                  <c:v>9.8870577500000003</c:v>
                </c:pt>
                <c:pt idx="11733">
                  <c:v>9.8862199500000028</c:v>
                </c:pt>
                <c:pt idx="11734">
                  <c:v>9.8887329500000067</c:v>
                </c:pt>
                <c:pt idx="11735">
                  <c:v>9.8853812000000048</c:v>
                </c:pt>
                <c:pt idx="11736">
                  <c:v>9.8878951500000003</c:v>
                </c:pt>
                <c:pt idx="11737">
                  <c:v>9.8878951500000003</c:v>
                </c:pt>
                <c:pt idx="11738">
                  <c:v>9.8878951500000003</c:v>
                </c:pt>
                <c:pt idx="11739">
                  <c:v>9.8820300000000767</c:v>
                </c:pt>
                <c:pt idx="11740">
                  <c:v>9.9029783999999985</c:v>
                </c:pt>
                <c:pt idx="11741">
                  <c:v>9.9071683999999998</c:v>
                </c:pt>
                <c:pt idx="11742">
                  <c:v>9.9013018499999994</c:v>
                </c:pt>
                <c:pt idx="11743">
                  <c:v>9.8996262500001091</c:v>
                </c:pt>
                <c:pt idx="11744">
                  <c:v>9.8945984500000002</c:v>
                </c:pt>
                <c:pt idx="11745">
                  <c:v>9.8862190000000005</c:v>
                </c:pt>
                <c:pt idx="11746">
                  <c:v>9.8837061000000048</c:v>
                </c:pt>
                <c:pt idx="11747">
                  <c:v>9.8803544000000034</c:v>
                </c:pt>
                <c:pt idx="11748">
                  <c:v>9.8778400500000068</c:v>
                </c:pt>
                <c:pt idx="11749">
                  <c:v>9.8820290500000247</c:v>
                </c:pt>
                <c:pt idx="11750">
                  <c:v>9.8853812000000048</c:v>
                </c:pt>
                <c:pt idx="11751">
                  <c:v>9.8870573000000022</c:v>
                </c:pt>
                <c:pt idx="11752">
                  <c:v>9.8945980000000002</c:v>
                </c:pt>
                <c:pt idx="11753">
                  <c:v>9.8979506500000003</c:v>
                </c:pt>
                <c:pt idx="11754">
                  <c:v>9.8962750500000016</c:v>
                </c:pt>
                <c:pt idx="11755">
                  <c:v>9.8987884500000014</c:v>
                </c:pt>
                <c:pt idx="11756">
                  <c:v>9.8987879500000027</c:v>
                </c:pt>
                <c:pt idx="11757">
                  <c:v>9.8971123500000004</c:v>
                </c:pt>
                <c:pt idx="11758">
                  <c:v>9.9004645000000266</c:v>
                </c:pt>
                <c:pt idx="11759">
                  <c:v>9.9038162500000748</c:v>
                </c:pt>
                <c:pt idx="11760">
                  <c:v>9.9046535500000008</c:v>
                </c:pt>
                <c:pt idx="11761">
                  <c:v>9.9088444500000001</c:v>
                </c:pt>
                <c:pt idx="11762">
                  <c:v>9.9138727000000024</c:v>
                </c:pt>
                <c:pt idx="11763">
                  <c:v>9.9080056999999986</c:v>
                </c:pt>
                <c:pt idx="11764">
                  <c:v>9.907167900000001</c:v>
                </c:pt>
                <c:pt idx="11765">
                  <c:v>9.9080056999999986</c:v>
                </c:pt>
                <c:pt idx="11766">
                  <c:v>9.9004650000000005</c:v>
                </c:pt>
                <c:pt idx="11767">
                  <c:v>9.8996267000000007</c:v>
                </c:pt>
                <c:pt idx="11768">
                  <c:v>9.8996262500001091</c:v>
                </c:pt>
                <c:pt idx="11769">
                  <c:v>9.8962745500000047</c:v>
                </c:pt>
                <c:pt idx="11770">
                  <c:v>9.8971128500000027</c:v>
                </c:pt>
                <c:pt idx="11771">
                  <c:v>9.8954367500001528</c:v>
                </c:pt>
                <c:pt idx="11772">
                  <c:v>9.8962740500000006</c:v>
                </c:pt>
                <c:pt idx="11773">
                  <c:v>9.8929229000000003</c:v>
                </c:pt>
                <c:pt idx="11774">
                  <c:v>9.8920846000000768</c:v>
                </c:pt>
                <c:pt idx="11775">
                  <c:v>9.8962740500000006</c:v>
                </c:pt>
                <c:pt idx="11776">
                  <c:v>9.8987884499999996</c:v>
                </c:pt>
                <c:pt idx="11777">
                  <c:v>9.8962736000000024</c:v>
                </c:pt>
                <c:pt idx="11778">
                  <c:v>9.8954358000001381</c:v>
                </c:pt>
                <c:pt idx="11779">
                  <c:v>9.8971123500000004</c:v>
                </c:pt>
                <c:pt idx="11780">
                  <c:v>9.8954362500002055</c:v>
                </c:pt>
                <c:pt idx="11781">
                  <c:v>9.8971128500000027</c:v>
                </c:pt>
                <c:pt idx="11782">
                  <c:v>9.8962745500000047</c:v>
                </c:pt>
                <c:pt idx="11783">
                  <c:v>9.9004640500000267</c:v>
                </c:pt>
                <c:pt idx="11784">
                  <c:v>9.9021397000000047</c:v>
                </c:pt>
                <c:pt idx="11785">
                  <c:v>9.9029783999999985</c:v>
                </c:pt>
                <c:pt idx="11786">
                  <c:v>9.9013018499999994</c:v>
                </c:pt>
                <c:pt idx="11787">
                  <c:v>9.9004640500000267</c:v>
                </c:pt>
                <c:pt idx="11788">
                  <c:v>9.9013018499999994</c:v>
                </c:pt>
                <c:pt idx="11789">
                  <c:v>9.9029783999999985</c:v>
                </c:pt>
                <c:pt idx="11790">
                  <c:v>9.9038162500000748</c:v>
                </c:pt>
                <c:pt idx="11791">
                  <c:v>9.9029783999999985</c:v>
                </c:pt>
                <c:pt idx="11792">
                  <c:v>9.9021401000000004</c:v>
                </c:pt>
                <c:pt idx="11793">
                  <c:v>9.9013018499999994</c:v>
                </c:pt>
                <c:pt idx="11794">
                  <c:v>9.9021397000000047</c:v>
                </c:pt>
                <c:pt idx="11795">
                  <c:v>9.9038167000000001</c:v>
                </c:pt>
                <c:pt idx="11796">
                  <c:v>9.9029783999999985</c:v>
                </c:pt>
                <c:pt idx="11797">
                  <c:v>9.9029783999999985</c:v>
                </c:pt>
                <c:pt idx="11798">
                  <c:v>9.9038152500000027</c:v>
                </c:pt>
                <c:pt idx="11799">
                  <c:v>9.9063301000000035</c:v>
                </c:pt>
                <c:pt idx="11800">
                  <c:v>9.9029783999999985</c:v>
                </c:pt>
                <c:pt idx="11801">
                  <c:v>9.9063301000000035</c:v>
                </c:pt>
                <c:pt idx="11802">
                  <c:v>9.9029783999999985</c:v>
                </c:pt>
                <c:pt idx="11803">
                  <c:v>9.90632965</c:v>
                </c:pt>
                <c:pt idx="11804">
                  <c:v>9.9088440000000002</c:v>
                </c:pt>
                <c:pt idx="11805">
                  <c:v>9.9054913500000268</c:v>
                </c:pt>
                <c:pt idx="11806">
                  <c:v>9.9038167000000001</c:v>
                </c:pt>
                <c:pt idx="11807">
                  <c:v>9.9046549500000047</c:v>
                </c:pt>
                <c:pt idx="11808">
                  <c:v>9.9046535500000008</c:v>
                </c:pt>
                <c:pt idx="11809">
                  <c:v>9.9080056999999986</c:v>
                </c:pt>
                <c:pt idx="11810">
                  <c:v>9.907167900000001</c:v>
                </c:pt>
                <c:pt idx="11811">
                  <c:v>9.9063301000000035</c:v>
                </c:pt>
                <c:pt idx="11812">
                  <c:v>9.9038162500000748</c:v>
                </c:pt>
                <c:pt idx="11813">
                  <c:v>9.9038167000000001</c:v>
                </c:pt>
                <c:pt idx="11814">
                  <c:v>9.9046545500000267</c:v>
                </c:pt>
                <c:pt idx="11815">
                  <c:v>9.9088440000000002</c:v>
                </c:pt>
                <c:pt idx="11816">
                  <c:v>9.9004645000000266</c:v>
                </c:pt>
                <c:pt idx="11817">
                  <c:v>9.9071688999999985</c:v>
                </c:pt>
                <c:pt idx="11818">
                  <c:v>9.9046535500000008</c:v>
                </c:pt>
                <c:pt idx="11819">
                  <c:v>9.9021401000000004</c:v>
                </c:pt>
                <c:pt idx="11820">
                  <c:v>9.9063311000000009</c:v>
                </c:pt>
                <c:pt idx="11821">
                  <c:v>9.9080056999999986</c:v>
                </c:pt>
                <c:pt idx="11822">
                  <c:v>9.9088454500000012</c:v>
                </c:pt>
                <c:pt idx="11823">
                  <c:v>9.9046535500000008</c:v>
                </c:pt>
                <c:pt idx="11824">
                  <c:v>9.9071688999999985</c:v>
                </c:pt>
                <c:pt idx="11825">
                  <c:v>9.9063301000000035</c:v>
                </c:pt>
                <c:pt idx="11826">
                  <c:v>9.9046535500000008</c:v>
                </c:pt>
                <c:pt idx="11827">
                  <c:v>9.9038167000000001</c:v>
                </c:pt>
                <c:pt idx="11828">
                  <c:v>9.907167900000001</c:v>
                </c:pt>
                <c:pt idx="11829">
                  <c:v>9.9054918500001108</c:v>
                </c:pt>
                <c:pt idx="11830">
                  <c:v>9.9063310500000004</c:v>
                </c:pt>
                <c:pt idx="11831">
                  <c:v>9.9080062000000027</c:v>
                </c:pt>
                <c:pt idx="11832">
                  <c:v>9.9038171500000001</c:v>
                </c:pt>
                <c:pt idx="11833">
                  <c:v>9.9080062000000027</c:v>
                </c:pt>
                <c:pt idx="11834">
                  <c:v>9.9071683999999998</c:v>
                </c:pt>
                <c:pt idx="11835">
                  <c:v>9.9038152500000027</c:v>
                </c:pt>
                <c:pt idx="11836">
                  <c:v>9.9063301000000035</c:v>
                </c:pt>
                <c:pt idx="11837">
                  <c:v>9.9080056999999986</c:v>
                </c:pt>
                <c:pt idx="11838">
                  <c:v>9.9046549500000047</c:v>
                </c:pt>
                <c:pt idx="11839">
                  <c:v>9.905492800000129</c:v>
                </c:pt>
                <c:pt idx="11840">
                  <c:v>9.9071674499999993</c:v>
                </c:pt>
                <c:pt idx="11841">
                  <c:v>9.9071674499999993</c:v>
                </c:pt>
                <c:pt idx="11842">
                  <c:v>9.9063301000000035</c:v>
                </c:pt>
                <c:pt idx="11843">
                  <c:v>9.9063301000000035</c:v>
                </c:pt>
                <c:pt idx="11844">
                  <c:v>9.9071683999999998</c:v>
                </c:pt>
                <c:pt idx="11845">
                  <c:v>9.9054913500000268</c:v>
                </c:pt>
                <c:pt idx="11846">
                  <c:v>9.9063301000000035</c:v>
                </c:pt>
                <c:pt idx="11847">
                  <c:v>9.905492800000129</c:v>
                </c:pt>
                <c:pt idx="11848">
                  <c:v>9.907167900000001</c:v>
                </c:pt>
                <c:pt idx="11849">
                  <c:v>9.9038162500000748</c:v>
                </c:pt>
                <c:pt idx="11850">
                  <c:v>9.9046535500000008</c:v>
                </c:pt>
                <c:pt idx="11851">
                  <c:v>9.90632965</c:v>
                </c:pt>
                <c:pt idx="11852">
                  <c:v>9.9063301000000035</c:v>
                </c:pt>
                <c:pt idx="11853">
                  <c:v>9.90632965</c:v>
                </c:pt>
                <c:pt idx="11854">
                  <c:v>9.9088440000000002</c:v>
                </c:pt>
                <c:pt idx="11855">
                  <c:v>9.90632965</c:v>
                </c:pt>
                <c:pt idx="11856">
                  <c:v>9.9088440000000002</c:v>
                </c:pt>
                <c:pt idx="11857">
                  <c:v>9.902978899999999</c:v>
                </c:pt>
                <c:pt idx="11858">
                  <c:v>9.9096823000000267</c:v>
                </c:pt>
                <c:pt idx="11859">
                  <c:v>9.9080062000000027</c:v>
                </c:pt>
                <c:pt idx="11860">
                  <c:v>9.90632965</c:v>
                </c:pt>
                <c:pt idx="11861">
                  <c:v>9.9063301000000035</c:v>
                </c:pt>
                <c:pt idx="11862">
                  <c:v>9.9046535500000008</c:v>
                </c:pt>
                <c:pt idx="11863">
                  <c:v>9.9071674499999993</c:v>
                </c:pt>
                <c:pt idx="11864">
                  <c:v>9.9054918500001108</c:v>
                </c:pt>
                <c:pt idx="11865">
                  <c:v>9.9071674499999993</c:v>
                </c:pt>
                <c:pt idx="11866">
                  <c:v>9.9071683999999998</c:v>
                </c:pt>
                <c:pt idx="11867">
                  <c:v>9.9063301000000035</c:v>
                </c:pt>
                <c:pt idx="11868">
                  <c:v>9.9054918500001108</c:v>
                </c:pt>
                <c:pt idx="11869">
                  <c:v>9.9071674499999993</c:v>
                </c:pt>
                <c:pt idx="11870">
                  <c:v>9.9096818000000066</c:v>
                </c:pt>
                <c:pt idx="11871">
                  <c:v>9.9038162500000748</c:v>
                </c:pt>
                <c:pt idx="11872">
                  <c:v>9.9054913500000268</c:v>
                </c:pt>
                <c:pt idx="11873">
                  <c:v>9.9063301000000035</c:v>
                </c:pt>
                <c:pt idx="11874">
                  <c:v>9.9038152500000027</c:v>
                </c:pt>
                <c:pt idx="11875">
                  <c:v>9.9063301000000035</c:v>
                </c:pt>
                <c:pt idx="11876">
                  <c:v>9.9088440000000002</c:v>
                </c:pt>
                <c:pt idx="11877">
                  <c:v>9.9088440000000002</c:v>
                </c:pt>
                <c:pt idx="11878">
                  <c:v>9.907167900000001</c:v>
                </c:pt>
                <c:pt idx="11879">
                  <c:v>9.9071683999999998</c:v>
                </c:pt>
                <c:pt idx="11880">
                  <c:v>9.9063301000000035</c:v>
                </c:pt>
                <c:pt idx="11881">
                  <c:v>9.907167900000001</c:v>
                </c:pt>
                <c:pt idx="11882">
                  <c:v>9.9038162500000748</c:v>
                </c:pt>
                <c:pt idx="11883">
                  <c:v>9.9046535500000008</c:v>
                </c:pt>
                <c:pt idx="11884">
                  <c:v>9.9071674499999993</c:v>
                </c:pt>
                <c:pt idx="11885">
                  <c:v>9.9054918500001108</c:v>
                </c:pt>
                <c:pt idx="11886">
                  <c:v>9.9071674499999993</c:v>
                </c:pt>
                <c:pt idx="11887">
                  <c:v>9.9080062000000027</c:v>
                </c:pt>
                <c:pt idx="11888">
                  <c:v>9.9046535500000008</c:v>
                </c:pt>
                <c:pt idx="11889">
                  <c:v>9.9088440000000002</c:v>
                </c:pt>
                <c:pt idx="11890">
                  <c:v>9.9088440000000002</c:v>
                </c:pt>
                <c:pt idx="11891">
                  <c:v>9.9071683999999998</c:v>
                </c:pt>
                <c:pt idx="11892">
                  <c:v>9.907167900000001</c:v>
                </c:pt>
                <c:pt idx="11893">
                  <c:v>9.905492800000129</c:v>
                </c:pt>
                <c:pt idx="11894">
                  <c:v>9.9063301000000035</c:v>
                </c:pt>
                <c:pt idx="11895">
                  <c:v>9.9105201000000012</c:v>
                </c:pt>
                <c:pt idx="11896">
                  <c:v>9.9071674499999993</c:v>
                </c:pt>
                <c:pt idx="11897">
                  <c:v>9.9105196000000007</c:v>
                </c:pt>
                <c:pt idx="11898">
                  <c:v>9.9088440000000002</c:v>
                </c:pt>
                <c:pt idx="11899">
                  <c:v>9.9029770000000035</c:v>
                </c:pt>
                <c:pt idx="11900">
                  <c:v>9.9105201000000012</c:v>
                </c:pt>
                <c:pt idx="11901">
                  <c:v>9.9080062000000027</c:v>
                </c:pt>
                <c:pt idx="11902">
                  <c:v>9.9080056999999986</c:v>
                </c:pt>
                <c:pt idx="11903">
                  <c:v>9.9113578999999987</c:v>
                </c:pt>
                <c:pt idx="11904">
                  <c:v>9.9088440000000002</c:v>
                </c:pt>
                <c:pt idx="11905">
                  <c:v>9.9113583499999987</c:v>
                </c:pt>
                <c:pt idx="11906">
                  <c:v>9.9105201000000012</c:v>
                </c:pt>
                <c:pt idx="11907">
                  <c:v>9.9113578999999987</c:v>
                </c:pt>
                <c:pt idx="11908">
                  <c:v>9.9088440000000002</c:v>
                </c:pt>
                <c:pt idx="11909">
                  <c:v>9.9121957000000016</c:v>
                </c:pt>
                <c:pt idx="11910">
                  <c:v>9.9096823000000267</c:v>
                </c:pt>
                <c:pt idx="11911">
                  <c:v>9.9113583499999987</c:v>
                </c:pt>
                <c:pt idx="11912">
                  <c:v>9.9121966500000767</c:v>
                </c:pt>
                <c:pt idx="11913">
                  <c:v>9.9096818000000066</c:v>
                </c:pt>
                <c:pt idx="11914">
                  <c:v>9.9105200500000006</c:v>
                </c:pt>
                <c:pt idx="11915">
                  <c:v>9.9113578999999987</c:v>
                </c:pt>
                <c:pt idx="11916">
                  <c:v>9.9113578999999987</c:v>
                </c:pt>
                <c:pt idx="11917">
                  <c:v>9.9054913500000268</c:v>
                </c:pt>
                <c:pt idx="11918">
                  <c:v>9.9130344500000067</c:v>
                </c:pt>
                <c:pt idx="11919">
                  <c:v>9.9113583499999987</c:v>
                </c:pt>
                <c:pt idx="11920">
                  <c:v>9.9130344500000067</c:v>
                </c:pt>
                <c:pt idx="11921">
                  <c:v>9.9096823000000267</c:v>
                </c:pt>
                <c:pt idx="11922">
                  <c:v>9.9113579000000005</c:v>
                </c:pt>
                <c:pt idx="11923">
                  <c:v>9.9096823000000267</c:v>
                </c:pt>
                <c:pt idx="11924">
                  <c:v>9.9080056999999986</c:v>
                </c:pt>
                <c:pt idx="11925">
                  <c:v>9.9105186500000002</c:v>
                </c:pt>
                <c:pt idx="11926">
                  <c:v>9.9121961500000246</c:v>
                </c:pt>
                <c:pt idx="11927">
                  <c:v>9.9113583499999987</c:v>
                </c:pt>
                <c:pt idx="11928">
                  <c:v>9.9130330000000004</c:v>
                </c:pt>
                <c:pt idx="11929">
                  <c:v>9.9096823000000267</c:v>
                </c:pt>
                <c:pt idx="11930">
                  <c:v>9.9130339500000026</c:v>
                </c:pt>
                <c:pt idx="11931">
                  <c:v>9.9121966500000767</c:v>
                </c:pt>
                <c:pt idx="11932">
                  <c:v>9.9113579000000005</c:v>
                </c:pt>
                <c:pt idx="11933">
                  <c:v>9.9121966500000767</c:v>
                </c:pt>
                <c:pt idx="11934">
                  <c:v>9.9113578999999987</c:v>
                </c:pt>
                <c:pt idx="11935">
                  <c:v>9.9138727499999995</c:v>
                </c:pt>
                <c:pt idx="11936">
                  <c:v>9.9147090500000008</c:v>
                </c:pt>
                <c:pt idx="11937">
                  <c:v>9.9088444500000001</c:v>
                </c:pt>
                <c:pt idx="11938">
                  <c:v>9.9147095500000066</c:v>
                </c:pt>
                <c:pt idx="11939">
                  <c:v>9.9138708500000003</c:v>
                </c:pt>
                <c:pt idx="11940">
                  <c:v>9.9096818000000066</c:v>
                </c:pt>
                <c:pt idx="11941">
                  <c:v>9.9113578999999987</c:v>
                </c:pt>
                <c:pt idx="11942">
                  <c:v>9.9113583499999987</c:v>
                </c:pt>
                <c:pt idx="11943">
                  <c:v>9.9138722500000007</c:v>
                </c:pt>
                <c:pt idx="11944">
                  <c:v>9.9121966500000767</c:v>
                </c:pt>
                <c:pt idx="11945">
                  <c:v>9.9138727499999995</c:v>
                </c:pt>
                <c:pt idx="11946">
                  <c:v>9.9088440000000002</c:v>
                </c:pt>
                <c:pt idx="11947">
                  <c:v>9.9121966500000767</c:v>
                </c:pt>
                <c:pt idx="11948">
                  <c:v>9.9130339500000026</c:v>
                </c:pt>
                <c:pt idx="11949">
                  <c:v>9.9080062000000027</c:v>
                </c:pt>
                <c:pt idx="11950">
                  <c:v>9.9147105500000006</c:v>
                </c:pt>
                <c:pt idx="11951">
                  <c:v>9.9088440000000002</c:v>
                </c:pt>
                <c:pt idx="11952">
                  <c:v>9.9121961500000246</c:v>
                </c:pt>
                <c:pt idx="11953">
                  <c:v>9.9138712499999997</c:v>
                </c:pt>
                <c:pt idx="11954">
                  <c:v>9.9121957000000016</c:v>
                </c:pt>
                <c:pt idx="11955">
                  <c:v>9.9088440000000002</c:v>
                </c:pt>
                <c:pt idx="11956">
                  <c:v>9.9121957000000016</c:v>
                </c:pt>
                <c:pt idx="11957">
                  <c:v>9.9138712499999997</c:v>
                </c:pt>
                <c:pt idx="11958">
                  <c:v>9.9096818000000066</c:v>
                </c:pt>
                <c:pt idx="11959">
                  <c:v>9.9105200500000006</c:v>
                </c:pt>
                <c:pt idx="11960">
                  <c:v>9.9096823000000267</c:v>
                </c:pt>
                <c:pt idx="11961">
                  <c:v>9.9088440000000002</c:v>
                </c:pt>
                <c:pt idx="11962">
                  <c:v>9.9105201000000012</c:v>
                </c:pt>
                <c:pt idx="11963">
                  <c:v>9.9147095500000066</c:v>
                </c:pt>
                <c:pt idx="11964">
                  <c:v>9.9130344500000067</c:v>
                </c:pt>
                <c:pt idx="11965">
                  <c:v>9.9105200500000006</c:v>
                </c:pt>
                <c:pt idx="11966">
                  <c:v>9.9130344500000067</c:v>
                </c:pt>
                <c:pt idx="11967">
                  <c:v>9.9147105500000006</c:v>
                </c:pt>
                <c:pt idx="11968">
                  <c:v>9.9147090500000008</c:v>
                </c:pt>
                <c:pt idx="11969">
                  <c:v>9.9113583499999987</c:v>
                </c:pt>
                <c:pt idx="11970">
                  <c:v>9.9096822500001309</c:v>
                </c:pt>
                <c:pt idx="11971">
                  <c:v>9.9155488000000247</c:v>
                </c:pt>
                <c:pt idx="11972">
                  <c:v>9.9163852000000006</c:v>
                </c:pt>
                <c:pt idx="11973">
                  <c:v>9.9121957000000016</c:v>
                </c:pt>
                <c:pt idx="11974">
                  <c:v>9.9147095500000066</c:v>
                </c:pt>
                <c:pt idx="11975">
                  <c:v>9.9138712499999997</c:v>
                </c:pt>
                <c:pt idx="11976">
                  <c:v>9.9147109999999987</c:v>
                </c:pt>
                <c:pt idx="11977">
                  <c:v>9.9147105500000006</c:v>
                </c:pt>
                <c:pt idx="11978">
                  <c:v>9.9130330000000004</c:v>
                </c:pt>
                <c:pt idx="11979">
                  <c:v>9.9121966500000767</c:v>
                </c:pt>
                <c:pt idx="11980">
                  <c:v>9.9105201000000012</c:v>
                </c:pt>
                <c:pt idx="11981">
                  <c:v>9.9130330000000004</c:v>
                </c:pt>
                <c:pt idx="11982">
                  <c:v>9.9121957000000016</c:v>
                </c:pt>
                <c:pt idx="11983">
                  <c:v>9.9113578999999987</c:v>
                </c:pt>
                <c:pt idx="11984">
                  <c:v>9.9138712499999997</c:v>
                </c:pt>
                <c:pt idx="11985">
                  <c:v>9.9096823000000267</c:v>
                </c:pt>
                <c:pt idx="11986">
                  <c:v>9.9113578999999987</c:v>
                </c:pt>
                <c:pt idx="11987">
                  <c:v>9.9130339500000026</c:v>
                </c:pt>
                <c:pt idx="11988">
                  <c:v>9.9147105500000006</c:v>
                </c:pt>
                <c:pt idx="11989">
                  <c:v>9.9121961500000246</c:v>
                </c:pt>
                <c:pt idx="11990">
                  <c:v>9.915547350000109</c:v>
                </c:pt>
                <c:pt idx="11991">
                  <c:v>9.9130344500000067</c:v>
                </c:pt>
                <c:pt idx="11992">
                  <c:v>9.9113583499999987</c:v>
                </c:pt>
                <c:pt idx="11993">
                  <c:v>9.9147095500000066</c:v>
                </c:pt>
                <c:pt idx="11994">
                  <c:v>9.9121966500000767</c:v>
                </c:pt>
                <c:pt idx="11995">
                  <c:v>9.915547350000109</c:v>
                </c:pt>
                <c:pt idx="11996">
                  <c:v>9.9121961500000246</c:v>
                </c:pt>
                <c:pt idx="11997">
                  <c:v>9.9130349500000268</c:v>
                </c:pt>
                <c:pt idx="11998">
                  <c:v>9.915547350000109</c:v>
                </c:pt>
                <c:pt idx="11999">
                  <c:v>9.9130344500000067</c:v>
                </c:pt>
                <c:pt idx="12000">
                  <c:v>9.9113579000000005</c:v>
                </c:pt>
                <c:pt idx="12001">
                  <c:v>9.9121966500000767</c:v>
                </c:pt>
                <c:pt idx="12002">
                  <c:v>9.9147109999999987</c:v>
                </c:pt>
                <c:pt idx="12003">
                  <c:v>9.9105205500000046</c:v>
                </c:pt>
                <c:pt idx="12004">
                  <c:v>9.9130344500000067</c:v>
                </c:pt>
                <c:pt idx="12005">
                  <c:v>9.9121957000000016</c:v>
                </c:pt>
                <c:pt idx="12006">
                  <c:v>9.9113578999999987</c:v>
                </c:pt>
                <c:pt idx="12007">
                  <c:v>9.9121961500000246</c:v>
                </c:pt>
                <c:pt idx="12008">
                  <c:v>9.9105205500000046</c:v>
                </c:pt>
                <c:pt idx="12009">
                  <c:v>9.9130349500000268</c:v>
                </c:pt>
                <c:pt idx="12010">
                  <c:v>9.9113578999999987</c:v>
                </c:pt>
                <c:pt idx="12011">
                  <c:v>9.9105201000000012</c:v>
                </c:pt>
                <c:pt idx="12012">
                  <c:v>9.9138727499999995</c:v>
                </c:pt>
                <c:pt idx="12013">
                  <c:v>9.9147095500000066</c:v>
                </c:pt>
                <c:pt idx="12014">
                  <c:v>9.9130339500000026</c:v>
                </c:pt>
                <c:pt idx="12015">
                  <c:v>9.9130330000000004</c:v>
                </c:pt>
                <c:pt idx="12016">
                  <c:v>9.9113579000000005</c:v>
                </c:pt>
                <c:pt idx="12017">
                  <c:v>9.9138712499999997</c:v>
                </c:pt>
                <c:pt idx="12018">
                  <c:v>9.9163856500000005</c:v>
                </c:pt>
                <c:pt idx="12019">
                  <c:v>9.9130330000000004</c:v>
                </c:pt>
                <c:pt idx="12020">
                  <c:v>9.9138722500000007</c:v>
                </c:pt>
                <c:pt idx="12021">
                  <c:v>9.9138722500000007</c:v>
                </c:pt>
                <c:pt idx="12022">
                  <c:v>9.9138727499999995</c:v>
                </c:pt>
                <c:pt idx="12023">
                  <c:v>9.9138722500000007</c:v>
                </c:pt>
                <c:pt idx="12024">
                  <c:v>9.9121957000000016</c:v>
                </c:pt>
                <c:pt idx="12025">
                  <c:v>9.9138707999999998</c:v>
                </c:pt>
                <c:pt idx="12026">
                  <c:v>9.9121957000000016</c:v>
                </c:pt>
                <c:pt idx="12027">
                  <c:v>9.9130344500000067</c:v>
                </c:pt>
                <c:pt idx="12028">
                  <c:v>9.9113578999999987</c:v>
                </c:pt>
                <c:pt idx="12029">
                  <c:v>9.9138722500000007</c:v>
                </c:pt>
                <c:pt idx="12030">
                  <c:v>9.9155469000001091</c:v>
                </c:pt>
                <c:pt idx="12031">
                  <c:v>9.9155469000001091</c:v>
                </c:pt>
                <c:pt idx="12032">
                  <c:v>9.9121961500000246</c:v>
                </c:pt>
                <c:pt idx="12033">
                  <c:v>9.9130344500000067</c:v>
                </c:pt>
                <c:pt idx="12034">
                  <c:v>9.9163861000000004</c:v>
                </c:pt>
                <c:pt idx="12035">
                  <c:v>9.9105201000000012</c:v>
                </c:pt>
                <c:pt idx="12036">
                  <c:v>9.9121966500000767</c:v>
                </c:pt>
                <c:pt idx="12037">
                  <c:v>9.9155478500001273</c:v>
                </c:pt>
                <c:pt idx="12038">
                  <c:v>9.9138712499999997</c:v>
                </c:pt>
                <c:pt idx="12039">
                  <c:v>9.9147095500000066</c:v>
                </c:pt>
                <c:pt idx="12040">
                  <c:v>9.9121966500000767</c:v>
                </c:pt>
                <c:pt idx="12041">
                  <c:v>9.9163861000000004</c:v>
                </c:pt>
                <c:pt idx="12042">
                  <c:v>9.9155478500001273</c:v>
                </c:pt>
                <c:pt idx="12043">
                  <c:v>9.9138722500000007</c:v>
                </c:pt>
                <c:pt idx="12044">
                  <c:v>9.9121966500000767</c:v>
                </c:pt>
                <c:pt idx="12045">
                  <c:v>9.9130349500000268</c:v>
                </c:pt>
                <c:pt idx="12046">
                  <c:v>9.9163861000000004</c:v>
                </c:pt>
                <c:pt idx="12047">
                  <c:v>9.9138722500000007</c:v>
                </c:pt>
                <c:pt idx="12048">
                  <c:v>9.9147095500000066</c:v>
                </c:pt>
                <c:pt idx="12049">
                  <c:v>9.9163852000000006</c:v>
                </c:pt>
                <c:pt idx="12050">
                  <c:v>9.9147105500000006</c:v>
                </c:pt>
                <c:pt idx="12051">
                  <c:v>9.9163856500000005</c:v>
                </c:pt>
                <c:pt idx="12052">
                  <c:v>9.9163861000000004</c:v>
                </c:pt>
                <c:pt idx="12053">
                  <c:v>9.9163861000000004</c:v>
                </c:pt>
                <c:pt idx="12054">
                  <c:v>9.9147090500000008</c:v>
                </c:pt>
                <c:pt idx="12055">
                  <c:v>9.9163861000000004</c:v>
                </c:pt>
                <c:pt idx="12056">
                  <c:v>9.9138722500000007</c:v>
                </c:pt>
                <c:pt idx="12057">
                  <c:v>9.9155488000000247</c:v>
                </c:pt>
                <c:pt idx="12058">
                  <c:v>9.9147095500000066</c:v>
                </c:pt>
                <c:pt idx="12059">
                  <c:v>9.9180616999999991</c:v>
                </c:pt>
                <c:pt idx="12060">
                  <c:v>9.9147095500000066</c:v>
                </c:pt>
                <c:pt idx="12061">
                  <c:v>9.9163852000000006</c:v>
                </c:pt>
                <c:pt idx="12062">
                  <c:v>9.9138722500000007</c:v>
                </c:pt>
                <c:pt idx="12063">
                  <c:v>9.9172238999999998</c:v>
                </c:pt>
                <c:pt idx="12064">
                  <c:v>9.915547350000109</c:v>
                </c:pt>
                <c:pt idx="12065">
                  <c:v>9.9147105500000006</c:v>
                </c:pt>
                <c:pt idx="12066">
                  <c:v>9.9155488000000247</c:v>
                </c:pt>
                <c:pt idx="12067">
                  <c:v>9.915547350000109</c:v>
                </c:pt>
                <c:pt idx="12068">
                  <c:v>9.9163861000000004</c:v>
                </c:pt>
                <c:pt idx="12069">
                  <c:v>9.9147095500000066</c:v>
                </c:pt>
                <c:pt idx="12070">
                  <c:v>9.9147105500000006</c:v>
                </c:pt>
                <c:pt idx="12071">
                  <c:v>9.9172234999999986</c:v>
                </c:pt>
                <c:pt idx="12072">
                  <c:v>9.9172234999999986</c:v>
                </c:pt>
                <c:pt idx="12073">
                  <c:v>9.9138712499999997</c:v>
                </c:pt>
                <c:pt idx="12074">
                  <c:v>9.9155469000001091</c:v>
                </c:pt>
                <c:pt idx="12075">
                  <c:v>9.9138712499999997</c:v>
                </c:pt>
                <c:pt idx="12076">
                  <c:v>9.9172238999999998</c:v>
                </c:pt>
                <c:pt idx="12077">
                  <c:v>9.9172238999999998</c:v>
                </c:pt>
                <c:pt idx="12078">
                  <c:v>9.9163852000000006</c:v>
                </c:pt>
                <c:pt idx="12079">
                  <c:v>9.9172234999999986</c:v>
                </c:pt>
                <c:pt idx="12080">
                  <c:v>9.9163852000000006</c:v>
                </c:pt>
                <c:pt idx="12081">
                  <c:v>9.9147109999999987</c:v>
                </c:pt>
                <c:pt idx="12082">
                  <c:v>9.9155488000000247</c:v>
                </c:pt>
                <c:pt idx="12083">
                  <c:v>9.9147109999999987</c:v>
                </c:pt>
                <c:pt idx="12084">
                  <c:v>9.9163856500000005</c:v>
                </c:pt>
                <c:pt idx="12085">
                  <c:v>9.9188995500000008</c:v>
                </c:pt>
                <c:pt idx="12086">
                  <c:v>9.915547350000109</c:v>
                </c:pt>
                <c:pt idx="12087">
                  <c:v>9.9180617499999979</c:v>
                </c:pt>
                <c:pt idx="12088">
                  <c:v>9.9172234999999986</c:v>
                </c:pt>
                <c:pt idx="12089">
                  <c:v>9.9163856500000005</c:v>
                </c:pt>
                <c:pt idx="12090">
                  <c:v>9.9180607999999992</c:v>
                </c:pt>
                <c:pt idx="12091">
                  <c:v>9.9180616999999991</c:v>
                </c:pt>
                <c:pt idx="12092">
                  <c:v>9.9155478500001273</c:v>
                </c:pt>
                <c:pt idx="12093">
                  <c:v>9.9130339500000026</c:v>
                </c:pt>
                <c:pt idx="12094">
                  <c:v>9.9172238999999998</c:v>
                </c:pt>
                <c:pt idx="12095">
                  <c:v>9.9188995500000008</c:v>
                </c:pt>
                <c:pt idx="12096">
                  <c:v>9.92141245</c:v>
                </c:pt>
                <c:pt idx="12097">
                  <c:v>9.9163861000000004</c:v>
                </c:pt>
                <c:pt idx="12098">
                  <c:v>9.9180617499999979</c:v>
                </c:pt>
                <c:pt idx="12099">
                  <c:v>9.9188995500000008</c:v>
                </c:pt>
                <c:pt idx="12100">
                  <c:v>9.9163861000000004</c:v>
                </c:pt>
                <c:pt idx="12101">
                  <c:v>9.9180616999999991</c:v>
                </c:pt>
                <c:pt idx="12102">
                  <c:v>9.9163861000000004</c:v>
                </c:pt>
                <c:pt idx="12103">
                  <c:v>9.9155478500001273</c:v>
                </c:pt>
                <c:pt idx="12104">
                  <c:v>9.9172238999999998</c:v>
                </c:pt>
                <c:pt idx="12105">
                  <c:v>9.9155478500001273</c:v>
                </c:pt>
                <c:pt idx="12106">
                  <c:v>9.9172234999999986</c:v>
                </c:pt>
                <c:pt idx="12107">
                  <c:v>9.9189000000000025</c:v>
                </c:pt>
                <c:pt idx="12108">
                  <c:v>9.915547350000109</c:v>
                </c:pt>
                <c:pt idx="12109">
                  <c:v>9.9155478500001273</c:v>
                </c:pt>
                <c:pt idx="12110">
                  <c:v>9.9180617499999979</c:v>
                </c:pt>
                <c:pt idx="12111">
                  <c:v>9.92057565</c:v>
                </c:pt>
                <c:pt idx="12112">
                  <c:v>9.9172238999999998</c:v>
                </c:pt>
                <c:pt idx="12113">
                  <c:v>9.9222512500000004</c:v>
                </c:pt>
                <c:pt idx="12114">
                  <c:v>9.9205751500000012</c:v>
                </c:pt>
                <c:pt idx="12115">
                  <c:v>9.9188995500000008</c:v>
                </c:pt>
                <c:pt idx="12116">
                  <c:v>9.9163856500000005</c:v>
                </c:pt>
                <c:pt idx="12117">
                  <c:v>9.9172238999999998</c:v>
                </c:pt>
                <c:pt idx="12118">
                  <c:v>9.9163861000000004</c:v>
                </c:pt>
                <c:pt idx="12119">
                  <c:v>9.9180617499999979</c:v>
                </c:pt>
                <c:pt idx="12120">
                  <c:v>9.9180617499999979</c:v>
                </c:pt>
                <c:pt idx="12121">
                  <c:v>9.9163856500000005</c:v>
                </c:pt>
                <c:pt idx="12122">
                  <c:v>9.9180617499999979</c:v>
                </c:pt>
                <c:pt idx="12123">
                  <c:v>9.9172230000000017</c:v>
                </c:pt>
                <c:pt idx="12124">
                  <c:v>9.9180612999999997</c:v>
                </c:pt>
                <c:pt idx="12125">
                  <c:v>9.9172238999999998</c:v>
                </c:pt>
                <c:pt idx="12126">
                  <c:v>9.9180617499999979</c:v>
                </c:pt>
                <c:pt idx="12127">
                  <c:v>9.9230905000000007</c:v>
                </c:pt>
                <c:pt idx="12128">
                  <c:v>9.9188995500000008</c:v>
                </c:pt>
                <c:pt idx="12129">
                  <c:v>9.92057565</c:v>
                </c:pt>
                <c:pt idx="12130">
                  <c:v>9.9172225000000012</c:v>
                </c:pt>
                <c:pt idx="12131">
                  <c:v>9.9172238999999998</c:v>
                </c:pt>
                <c:pt idx="12132">
                  <c:v>9.9189000000000025</c:v>
                </c:pt>
                <c:pt idx="12133">
                  <c:v>9.9205751500000012</c:v>
                </c:pt>
                <c:pt idx="12134">
                  <c:v>9.9180617499999979</c:v>
                </c:pt>
                <c:pt idx="12135">
                  <c:v>9.9172230000000017</c:v>
                </c:pt>
                <c:pt idx="12136">
                  <c:v>9.9180617499999979</c:v>
                </c:pt>
                <c:pt idx="12137">
                  <c:v>9.9172238999999998</c:v>
                </c:pt>
                <c:pt idx="12138">
                  <c:v>9.9197373500000268</c:v>
                </c:pt>
                <c:pt idx="12139">
                  <c:v>9.9180617499999979</c:v>
                </c:pt>
                <c:pt idx="12140">
                  <c:v>9.9197378500001072</c:v>
                </c:pt>
                <c:pt idx="12141">
                  <c:v>9.9197378500001072</c:v>
                </c:pt>
                <c:pt idx="12142">
                  <c:v>9.9172238999999998</c:v>
                </c:pt>
                <c:pt idx="12143">
                  <c:v>9.9163852000000006</c:v>
                </c:pt>
                <c:pt idx="12144">
                  <c:v>9.9180612999999997</c:v>
                </c:pt>
                <c:pt idx="12145">
                  <c:v>9.9188995500000008</c:v>
                </c:pt>
                <c:pt idx="12146">
                  <c:v>9.9188995500000008</c:v>
                </c:pt>
                <c:pt idx="12147">
                  <c:v>9.9188995500000008</c:v>
                </c:pt>
                <c:pt idx="12148">
                  <c:v>9.9180622000000014</c:v>
                </c:pt>
                <c:pt idx="12149">
                  <c:v>9.9155478500001273</c:v>
                </c:pt>
                <c:pt idx="12150">
                  <c:v>9.9188995500000008</c:v>
                </c:pt>
                <c:pt idx="12151">
                  <c:v>9.9214134499999993</c:v>
                </c:pt>
                <c:pt idx="12152">
                  <c:v>9.9197373500000268</c:v>
                </c:pt>
                <c:pt idx="12153">
                  <c:v>9.9163852000000006</c:v>
                </c:pt>
                <c:pt idx="12154">
                  <c:v>9.9180617499999979</c:v>
                </c:pt>
                <c:pt idx="12155">
                  <c:v>9.9188995500000008</c:v>
                </c:pt>
                <c:pt idx="12156">
                  <c:v>9.9188995500000008</c:v>
                </c:pt>
                <c:pt idx="12157">
                  <c:v>9.9163852000000006</c:v>
                </c:pt>
                <c:pt idx="12158">
                  <c:v>9.92057565</c:v>
                </c:pt>
                <c:pt idx="12159">
                  <c:v>9.9180617499999979</c:v>
                </c:pt>
                <c:pt idx="12160">
                  <c:v>9.9163856500000005</c:v>
                </c:pt>
                <c:pt idx="12161">
                  <c:v>9.9222512500000004</c:v>
                </c:pt>
                <c:pt idx="12162">
                  <c:v>9.9147105500000006</c:v>
                </c:pt>
                <c:pt idx="12163">
                  <c:v>9.9188995500000008</c:v>
                </c:pt>
                <c:pt idx="12164">
                  <c:v>9.9214129500000006</c:v>
                </c:pt>
                <c:pt idx="12165">
                  <c:v>9.9214134499999993</c:v>
                </c:pt>
                <c:pt idx="12166">
                  <c:v>9.9214134499999993</c:v>
                </c:pt>
                <c:pt idx="12167">
                  <c:v>9.9172234999999986</c:v>
                </c:pt>
                <c:pt idx="12168">
                  <c:v>9.9197378500001072</c:v>
                </c:pt>
                <c:pt idx="12169">
                  <c:v>9.9197378500001072</c:v>
                </c:pt>
                <c:pt idx="12170">
                  <c:v>9.9197373500000268</c:v>
                </c:pt>
                <c:pt idx="12171">
                  <c:v>9.92057565</c:v>
                </c:pt>
                <c:pt idx="12172">
                  <c:v>9.9138722500000007</c:v>
                </c:pt>
                <c:pt idx="12173">
                  <c:v>9.9130330000000004</c:v>
                </c:pt>
                <c:pt idx="12174">
                  <c:v>9.9080062000000027</c:v>
                </c:pt>
                <c:pt idx="12175">
                  <c:v>9.9121957000000016</c:v>
                </c:pt>
                <c:pt idx="12176">
                  <c:v>9.9205751500000012</c:v>
                </c:pt>
                <c:pt idx="12177">
                  <c:v>9.9348210999999971</c:v>
                </c:pt>
                <c:pt idx="12178">
                  <c:v>9.9323067500000004</c:v>
                </c:pt>
                <c:pt idx="12179">
                  <c:v>9.92057565</c:v>
                </c:pt>
                <c:pt idx="12180">
                  <c:v>9.9029779500000004</c:v>
                </c:pt>
                <c:pt idx="12181">
                  <c:v>9.8619184499999992</c:v>
                </c:pt>
                <c:pt idx="12182">
                  <c:v>9.8124785500000247</c:v>
                </c:pt>
                <c:pt idx="12183">
                  <c:v>9.7504701500000017</c:v>
                </c:pt>
                <c:pt idx="12184">
                  <c:v>9.6809191500000011</c:v>
                </c:pt>
                <c:pt idx="12185">
                  <c:v>10.019454500000098</c:v>
                </c:pt>
                <c:pt idx="12186">
                  <c:v>10.028671499999998</c:v>
                </c:pt>
                <c:pt idx="12187">
                  <c:v>10.036214000000001</c:v>
                </c:pt>
                <c:pt idx="12188">
                  <c:v>10.0437555</c:v>
                </c:pt>
                <c:pt idx="12189">
                  <c:v>10.051297</c:v>
                </c:pt>
                <c:pt idx="12190">
                  <c:v>10.058838</c:v>
                </c:pt>
                <c:pt idx="12191">
                  <c:v>10.068894</c:v>
                </c:pt>
                <c:pt idx="12192">
                  <c:v>10.075597000000098</c:v>
                </c:pt>
                <c:pt idx="12193">
                  <c:v>10.081463000000001</c:v>
                </c:pt>
                <c:pt idx="12194">
                  <c:v>10.089005</c:v>
                </c:pt>
                <c:pt idx="12195">
                  <c:v>10.096546500000111</c:v>
                </c:pt>
                <c:pt idx="12196">
                  <c:v>10.105764000000002</c:v>
                </c:pt>
                <c:pt idx="12197">
                  <c:v>10.111629499999999</c:v>
                </c:pt>
                <c:pt idx="12198">
                  <c:v>10.118334000000001</c:v>
                </c:pt>
                <c:pt idx="12199">
                  <c:v>10.127550999999999</c:v>
                </c:pt>
                <c:pt idx="12200">
                  <c:v>10.132579</c:v>
                </c:pt>
                <c:pt idx="12201">
                  <c:v>10.140120499999998</c:v>
                </c:pt>
                <c:pt idx="12202">
                  <c:v>10.151013000000001</c:v>
                </c:pt>
                <c:pt idx="12203">
                  <c:v>10.156040000000004</c:v>
                </c:pt>
                <c:pt idx="12204">
                  <c:v>10.163582000000076</c:v>
                </c:pt>
                <c:pt idx="12205">
                  <c:v>10.167772999999999</c:v>
                </c:pt>
                <c:pt idx="12206">
                  <c:v>10.167772999999999</c:v>
                </c:pt>
                <c:pt idx="12207">
                  <c:v>10.170287</c:v>
                </c:pt>
                <c:pt idx="12208">
                  <c:v>10.1677725</c:v>
                </c:pt>
                <c:pt idx="12209">
                  <c:v>10.170286000000004</c:v>
                </c:pt>
                <c:pt idx="12210">
                  <c:v>10.167772999999999</c:v>
                </c:pt>
                <c:pt idx="12211">
                  <c:v>10.169448500000026</c:v>
                </c:pt>
                <c:pt idx="12212">
                  <c:v>10.166096500000076</c:v>
                </c:pt>
                <c:pt idx="12213">
                  <c:v>10.1677725</c:v>
                </c:pt>
                <c:pt idx="12214">
                  <c:v>10.166096500000076</c:v>
                </c:pt>
                <c:pt idx="12215">
                  <c:v>10.169448500000026</c:v>
                </c:pt>
                <c:pt idx="12216">
                  <c:v>10.01694</c:v>
                </c:pt>
                <c:pt idx="12217">
                  <c:v>10.0169405</c:v>
                </c:pt>
                <c:pt idx="12218">
                  <c:v>10.019454500000098</c:v>
                </c:pt>
                <c:pt idx="12219">
                  <c:v>10.020292000000001</c:v>
                </c:pt>
                <c:pt idx="12220">
                  <c:v>10.020292000000001</c:v>
                </c:pt>
                <c:pt idx="12221">
                  <c:v>10.0211305</c:v>
                </c:pt>
                <c:pt idx="12222">
                  <c:v>10.019454000000026</c:v>
                </c:pt>
                <c:pt idx="12223">
                  <c:v>10.016102500000002</c:v>
                </c:pt>
                <c:pt idx="12224">
                  <c:v>10.020292000000001</c:v>
                </c:pt>
                <c:pt idx="12225">
                  <c:v>10.018615499999999</c:v>
                </c:pt>
                <c:pt idx="12226">
                  <c:v>10.017777999999998</c:v>
                </c:pt>
                <c:pt idx="12227">
                  <c:v>10.0127516</c:v>
                </c:pt>
                <c:pt idx="12228">
                  <c:v>10.016941450000001</c:v>
                </c:pt>
                <c:pt idx="12229">
                  <c:v>10.01694</c:v>
                </c:pt>
                <c:pt idx="12230">
                  <c:v>10.019454000000026</c:v>
                </c:pt>
                <c:pt idx="12231">
                  <c:v>10.017777999999998</c:v>
                </c:pt>
                <c:pt idx="12232">
                  <c:v>10.020292000000001</c:v>
                </c:pt>
                <c:pt idx="12233">
                  <c:v>10.0186165</c:v>
                </c:pt>
                <c:pt idx="12234">
                  <c:v>10.019453500000004</c:v>
                </c:pt>
                <c:pt idx="12235">
                  <c:v>10.0169405</c:v>
                </c:pt>
                <c:pt idx="12236">
                  <c:v>10.0127516</c:v>
                </c:pt>
                <c:pt idx="12237">
                  <c:v>10.018615499999999</c:v>
                </c:pt>
                <c:pt idx="12238">
                  <c:v>10.019453500000004</c:v>
                </c:pt>
                <c:pt idx="12239">
                  <c:v>10.021128999999998</c:v>
                </c:pt>
                <c:pt idx="12240">
                  <c:v>10.016102500000002</c:v>
                </c:pt>
                <c:pt idx="12241">
                  <c:v>10.020291499999999</c:v>
                </c:pt>
                <c:pt idx="12242">
                  <c:v>10.020292000000001</c:v>
                </c:pt>
                <c:pt idx="12243">
                  <c:v>10.017777999999998</c:v>
                </c:pt>
                <c:pt idx="12244">
                  <c:v>10.017777999999998</c:v>
                </c:pt>
                <c:pt idx="12245">
                  <c:v>10.017778499999999</c:v>
                </c:pt>
                <c:pt idx="12246">
                  <c:v>10.021129999999999</c:v>
                </c:pt>
                <c:pt idx="12247">
                  <c:v>10.023645</c:v>
                </c:pt>
                <c:pt idx="12248">
                  <c:v>10.025320499999999</c:v>
                </c:pt>
                <c:pt idx="12249">
                  <c:v>10.021967999999999</c:v>
                </c:pt>
                <c:pt idx="12250">
                  <c:v>10.021129999999999</c:v>
                </c:pt>
                <c:pt idx="12251">
                  <c:v>10.021129999999999</c:v>
                </c:pt>
                <c:pt idx="12252">
                  <c:v>10.020293000000001</c:v>
                </c:pt>
                <c:pt idx="12253">
                  <c:v>10.0186165</c:v>
                </c:pt>
                <c:pt idx="12254">
                  <c:v>10.020292000000001</c:v>
                </c:pt>
                <c:pt idx="12255">
                  <c:v>10.019454500000098</c:v>
                </c:pt>
                <c:pt idx="12256">
                  <c:v>10.020292000000001</c:v>
                </c:pt>
                <c:pt idx="12257">
                  <c:v>10.0228055</c:v>
                </c:pt>
                <c:pt idx="12258">
                  <c:v>10.023645</c:v>
                </c:pt>
                <c:pt idx="12259">
                  <c:v>10.021968499999998</c:v>
                </c:pt>
                <c:pt idx="12260">
                  <c:v>10.021968499999998</c:v>
                </c:pt>
                <c:pt idx="12261">
                  <c:v>10.0278335</c:v>
                </c:pt>
                <c:pt idx="12262">
                  <c:v>10.021968499999998</c:v>
                </c:pt>
                <c:pt idx="12263">
                  <c:v>10.026158000000001</c:v>
                </c:pt>
                <c:pt idx="12264">
                  <c:v>10.0228055</c:v>
                </c:pt>
                <c:pt idx="12265">
                  <c:v>10.023644500000024</c:v>
                </c:pt>
                <c:pt idx="12266">
                  <c:v>10.024482000000004</c:v>
                </c:pt>
                <c:pt idx="12267">
                  <c:v>10.021967500000001</c:v>
                </c:pt>
                <c:pt idx="12268">
                  <c:v>10.021968499999998</c:v>
                </c:pt>
                <c:pt idx="12269">
                  <c:v>10.022806500000026</c:v>
                </c:pt>
                <c:pt idx="12270">
                  <c:v>10.023644000000004</c:v>
                </c:pt>
                <c:pt idx="12271">
                  <c:v>10.020291499999999</c:v>
                </c:pt>
                <c:pt idx="12272">
                  <c:v>10.0211305</c:v>
                </c:pt>
                <c:pt idx="12273">
                  <c:v>10.022806500000026</c:v>
                </c:pt>
                <c:pt idx="12274">
                  <c:v>10.0211305</c:v>
                </c:pt>
                <c:pt idx="12275">
                  <c:v>10.022806500000026</c:v>
                </c:pt>
                <c:pt idx="12276">
                  <c:v>10.023644500000024</c:v>
                </c:pt>
                <c:pt idx="12277">
                  <c:v>10.019453500000004</c:v>
                </c:pt>
                <c:pt idx="12278">
                  <c:v>10.021129999999999</c:v>
                </c:pt>
                <c:pt idx="12279">
                  <c:v>10.0253195</c:v>
                </c:pt>
                <c:pt idx="12280">
                  <c:v>10.019454000000026</c:v>
                </c:pt>
                <c:pt idx="12281">
                  <c:v>10.021967999999999</c:v>
                </c:pt>
                <c:pt idx="12282">
                  <c:v>10.0228055</c:v>
                </c:pt>
                <c:pt idx="12283">
                  <c:v>10.023645</c:v>
                </c:pt>
                <c:pt idx="12284">
                  <c:v>10.023644500000024</c:v>
                </c:pt>
                <c:pt idx="12285">
                  <c:v>10.022806500000026</c:v>
                </c:pt>
                <c:pt idx="12286">
                  <c:v>10.0244815</c:v>
                </c:pt>
                <c:pt idx="12287">
                  <c:v>10.020291499999999</c:v>
                </c:pt>
                <c:pt idx="12288">
                  <c:v>10.022806500000026</c:v>
                </c:pt>
                <c:pt idx="12289">
                  <c:v>10.021967999999999</c:v>
                </c:pt>
                <c:pt idx="12290">
                  <c:v>10.0228055</c:v>
                </c:pt>
                <c:pt idx="12291">
                  <c:v>10.023644500000024</c:v>
                </c:pt>
                <c:pt idx="12292">
                  <c:v>10.021967500000001</c:v>
                </c:pt>
                <c:pt idx="12293">
                  <c:v>10.027835</c:v>
                </c:pt>
                <c:pt idx="12294">
                  <c:v>10.020292000000001</c:v>
                </c:pt>
                <c:pt idx="12295">
                  <c:v>10.025319</c:v>
                </c:pt>
                <c:pt idx="12296">
                  <c:v>10.021968499999998</c:v>
                </c:pt>
                <c:pt idx="12297">
                  <c:v>10.023644000000004</c:v>
                </c:pt>
                <c:pt idx="12298">
                  <c:v>10.021129999999999</c:v>
                </c:pt>
                <c:pt idx="12299">
                  <c:v>10.021967999999999</c:v>
                </c:pt>
                <c:pt idx="12300">
                  <c:v>10.021968499999998</c:v>
                </c:pt>
                <c:pt idx="12301">
                  <c:v>10.021967999999999</c:v>
                </c:pt>
                <c:pt idx="12302">
                  <c:v>10.023645</c:v>
                </c:pt>
                <c:pt idx="12303">
                  <c:v>10.021129999999999</c:v>
                </c:pt>
                <c:pt idx="12304">
                  <c:v>10.021968499999998</c:v>
                </c:pt>
                <c:pt idx="12305">
                  <c:v>10.018616</c:v>
                </c:pt>
                <c:pt idx="12306">
                  <c:v>10.024482000000004</c:v>
                </c:pt>
                <c:pt idx="12307">
                  <c:v>10.024482000000004</c:v>
                </c:pt>
                <c:pt idx="12308">
                  <c:v>10.024480500000006</c:v>
                </c:pt>
                <c:pt idx="12309">
                  <c:v>10.021968499999998</c:v>
                </c:pt>
                <c:pt idx="12310">
                  <c:v>10.026157000000001</c:v>
                </c:pt>
                <c:pt idx="12311">
                  <c:v>10.023645</c:v>
                </c:pt>
                <c:pt idx="12312">
                  <c:v>10.023643</c:v>
                </c:pt>
                <c:pt idx="12313">
                  <c:v>10.022806500000026</c:v>
                </c:pt>
                <c:pt idx="12314">
                  <c:v>10.026158000000001</c:v>
                </c:pt>
                <c:pt idx="12315">
                  <c:v>10.020291499999999</c:v>
                </c:pt>
                <c:pt idx="12316">
                  <c:v>10.0228055</c:v>
                </c:pt>
                <c:pt idx="12317">
                  <c:v>10.022806500000026</c:v>
                </c:pt>
                <c:pt idx="12318">
                  <c:v>10.022806500000026</c:v>
                </c:pt>
                <c:pt idx="12319">
                  <c:v>10.021129999999999</c:v>
                </c:pt>
                <c:pt idx="12320">
                  <c:v>10.0228055</c:v>
                </c:pt>
                <c:pt idx="12321">
                  <c:v>10.021968499999998</c:v>
                </c:pt>
                <c:pt idx="12322">
                  <c:v>10.021129999999999</c:v>
                </c:pt>
                <c:pt idx="12323">
                  <c:v>10.021968499999998</c:v>
                </c:pt>
                <c:pt idx="12324">
                  <c:v>10.023644000000004</c:v>
                </c:pt>
                <c:pt idx="12325">
                  <c:v>10.023644500000024</c:v>
                </c:pt>
                <c:pt idx="12326">
                  <c:v>10.024482000000004</c:v>
                </c:pt>
                <c:pt idx="12327">
                  <c:v>10.026158000000001</c:v>
                </c:pt>
                <c:pt idx="12328">
                  <c:v>10.021968499999998</c:v>
                </c:pt>
                <c:pt idx="12329">
                  <c:v>10.0253195</c:v>
                </c:pt>
                <c:pt idx="12330">
                  <c:v>10.026996500000006</c:v>
                </c:pt>
                <c:pt idx="12331">
                  <c:v>10.024483</c:v>
                </c:pt>
                <c:pt idx="12332">
                  <c:v>10.0278335</c:v>
                </c:pt>
                <c:pt idx="12333">
                  <c:v>10.025320499999999</c:v>
                </c:pt>
                <c:pt idx="12334">
                  <c:v>10.021968499999998</c:v>
                </c:pt>
                <c:pt idx="12335">
                  <c:v>10.022806500000026</c:v>
                </c:pt>
                <c:pt idx="12336">
                  <c:v>10.023645</c:v>
                </c:pt>
                <c:pt idx="12337">
                  <c:v>10.019454500000098</c:v>
                </c:pt>
                <c:pt idx="12338">
                  <c:v>10.021129999999999</c:v>
                </c:pt>
                <c:pt idx="12339">
                  <c:v>10.026158000000001</c:v>
                </c:pt>
                <c:pt idx="12340">
                  <c:v>10.0228055</c:v>
                </c:pt>
                <c:pt idx="12341">
                  <c:v>10.025320999999998</c:v>
                </c:pt>
                <c:pt idx="12342">
                  <c:v>10.024482000000004</c:v>
                </c:pt>
                <c:pt idx="12343">
                  <c:v>10.023644500000024</c:v>
                </c:pt>
                <c:pt idx="12344">
                  <c:v>10.026158000000001</c:v>
                </c:pt>
                <c:pt idx="12345">
                  <c:v>10.026157000000001</c:v>
                </c:pt>
                <c:pt idx="12346">
                  <c:v>10.026158500000001</c:v>
                </c:pt>
                <c:pt idx="12347">
                  <c:v>10.0253195</c:v>
                </c:pt>
                <c:pt idx="12348">
                  <c:v>10.023642500000006</c:v>
                </c:pt>
                <c:pt idx="12349">
                  <c:v>10.023644000000004</c:v>
                </c:pt>
                <c:pt idx="12350">
                  <c:v>10.026157000000001</c:v>
                </c:pt>
                <c:pt idx="12351">
                  <c:v>10.025320499999999</c:v>
                </c:pt>
                <c:pt idx="12352">
                  <c:v>10.0269955</c:v>
                </c:pt>
                <c:pt idx="12353">
                  <c:v>10.026158000000001</c:v>
                </c:pt>
                <c:pt idx="12354">
                  <c:v>10.023645</c:v>
                </c:pt>
                <c:pt idx="12355">
                  <c:v>10.0269955</c:v>
                </c:pt>
                <c:pt idx="12356">
                  <c:v>10.022806500000026</c:v>
                </c:pt>
                <c:pt idx="12357">
                  <c:v>10.026158000000001</c:v>
                </c:pt>
                <c:pt idx="12358">
                  <c:v>10.026158500000001</c:v>
                </c:pt>
                <c:pt idx="12359">
                  <c:v>10.026996500000006</c:v>
                </c:pt>
                <c:pt idx="12360">
                  <c:v>10.026158000000001</c:v>
                </c:pt>
                <c:pt idx="12361">
                  <c:v>10.0244815</c:v>
                </c:pt>
                <c:pt idx="12362">
                  <c:v>10.023644000000004</c:v>
                </c:pt>
                <c:pt idx="12363">
                  <c:v>10.024480500000006</c:v>
                </c:pt>
                <c:pt idx="12364">
                  <c:v>10.0228055</c:v>
                </c:pt>
                <c:pt idx="12365">
                  <c:v>10.021129999999999</c:v>
                </c:pt>
                <c:pt idx="12366">
                  <c:v>10.026996</c:v>
                </c:pt>
                <c:pt idx="12367">
                  <c:v>10.026158000000001</c:v>
                </c:pt>
                <c:pt idx="12368">
                  <c:v>10.026158500000001</c:v>
                </c:pt>
                <c:pt idx="12369">
                  <c:v>10.026996</c:v>
                </c:pt>
                <c:pt idx="12370">
                  <c:v>10.0278335</c:v>
                </c:pt>
                <c:pt idx="12371">
                  <c:v>10.024483</c:v>
                </c:pt>
                <c:pt idx="12372">
                  <c:v>10.026158000000001</c:v>
                </c:pt>
                <c:pt idx="12373">
                  <c:v>10.0269955</c:v>
                </c:pt>
                <c:pt idx="12374">
                  <c:v>10.028671499999998</c:v>
                </c:pt>
                <c:pt idx="12375">
                  <c:v>10.026157000000001</c:v>
                </c:pt>
                <c:pt idx="12376">
                  <c:v>10.026157</c:v>
                </c:pt>
                <c:pt idx="12377">
                  <c:v>10.0278335</c:v>
                </c:pt>
                <c:pt idx="12378">
                  <c:v>10.023645</c:v>
                </c:pt>
                <c:pt idx="12379">
                  <c:v>10.026996</c:v>
                </c:pt>
                <c:pt idx="12380">
                  <c:v>10.0244815</c:v>
                </c:pt>
                <c:pt idx="12381">
                  <c:v>10.023644000000004</c:v>
                </c:pt>
                <c:pt idx="12382">
                  <c:v>10.023643</c:v>
                </c:pt>
                <c:pt idx="12383">
                  <c:v>10.026158500000001</c:v>
                </c:pt>
                <c:pt idx="12384">
                  <c:v>10.0244815</c:v>
                </c:pt>
                <c:pt idx="12385">
                  <c:v>10.028672499999999</c:v>
                </c:pt>
                <c:pt idx="12386">
                  <c:v>10.0278335</c:v>
                </c:pt>
                <c:pt idx="12387">
                  <c:v>10.028671499999998</c:v>
                </c:pt>
                <c:pt idx="12388">
                  <c:v>10.024482000000004</c:v>
                </c:pt>
                <c:pt idx="12389">
                  <c:v>10.026996</c:v>
                </c:pt>
                <c:pt idx="12390">
                  <c:v>10.026996</c:v>
                </c:pt>
                <c:pt idx="12391">
                  <c:v>10.027834</c:v>
                </c:pt>
                <c:pt idx="12392">
                  <c:v>10.026995000000001</c:v>
                </c:pt>
                <c:pt idx="12393">
                  <c:v>10.026157</c:v>
                </c:pt>
                <c:pt idx="12394">
                  <c:v>10.022807</c:v>
                </c:pt>
                <c:pt idx="12395">
                  <c:v>10.026158000000001</c:v>
                </c:pt>
                <c:pt idx="12396">
                  <c:v>10.026157000000001</c:v>
                </c:pt>
                <c:pt idx="12397">
                  <c:v>10.0278335</c:v>
                </c:pt>
                <c:pt idx="12398">
                  <c:v>10.023644500000024</c:v>
                </c:pt>
                <c:pt idx="12399">
                  <c:v>10.0278335</c:v>
                </c:pt>
                <c:pt idx="12400">
                  <c:v>10.023645</c:v>
                </c:pt>
                <c:pt idx="12401">
                  <c:v>10.028671499999998</c:v>
                </c:pt>
                <c:pt idx="12402">
                  <c:v>10.026995000000001</c:v>
                </c:pt>
                <c:pt idx="12403">
                  <c:v>10.026995000000001</c:v>
                </c:pt>
                <c:pt idx="12404">
                  <c:v>10.026996</c:v>
                </c:pt>
                <c:pt idx="12405">
                  <c:v>10.0269955</c:v>
                </c:pt>
                <c:pt idx="12406">
                  <c:v>10.028671499999998</c:v>
                </c:pt>
                <c:pt idx="12407">
                  <c:v>10.024482000000004</c:v>
                </c:pt>
                <c:pt idx="12408">
                  <c:v>10.0278335</c:v>
                </c:pt>
                <c:pt idx="12409">
                  <c:v>10.0253195</c:v>
                </c:pt>
                <c:pt idx="12410">
                  <c:v>10.028672499999999</c:v>
                </c:pt>
                <c:pt idx="12411">
                  <c:v>10.026995000000001</c:v>
                </c:pt>
                <c:pt idx="12412">
                  <c:v>10.0303475</c:v>
                </c:pt>
                <c:pt idx="12413">
                  <c:v>10.029509000000004</c:v>
                </c:pt>
                <c:pt idx="12414">
                  <c:v>10.0278335</c:v>
                </c:pt>
                <c:pt idx="12415">
                  <c:v>10.0269955</c:v>
                </c:pt>
                <c:pt idx="12416">
                  <c:v>10.028672499999999</c:v>
                </c:pt>
                <c:pt idx="12417">
                  <c:v>10.027834</c:v>
                </c:pt>
                <c:pt idx="12418">
                  <c:v>10.028671499999998</c:v>
                </c:pt>
                <c:pt idx="12419">
                  <c:v>10.0303475</c:v>
                </c:pt>
                <c:pt idx="12420">
                  <c:v>10.026996</c:v>
                </c:pt>
                <c:pt idx="12421">
                  <c:v>10.028672499999999</c:v>
                </c:pt>
                <c:pt idx="12422">
                  <c:v>10.0278335</c:v>
                </c:pt>
                <c:pt idx="12423">
                  <c:v>10.029509000000004</c:v>
                </c:pt>
                <c:pt idx="12424">
                  <c:v>10.0278335</c:v>
                </c:pt>
                <c:pt idx="12425">
                  <c:v>10.028671499999998</c:v>
                </c:pt>
                <c:pt idx="12426">
                  <c:v>10.028671499999998</c:v>
                </c:pt>
                <c:pt idx="12427">
                  <c:v>10.031186</c:v>
                </c:pt>
                <c:pt idx="12428">
                  <c:v>10.0253195</c:v>
                </c:pt>
                <c:pt idx="12429">
                  <c:v>10.026995000000001</c:v>
                </c:pt>
                <c:pt idx="12430">
                  <c:v>10.02951</c:v>
                </c:pt>
                <c:pt idx="12431">
                  <c:v>10.0269955</c:v>
                </c:pt>
                <c:pt idx="12432">
                  <c:v>10.028671499999998</c:v>
                </c:pt>
                <c:pt idx="12433">
                  <c:v>10.026996</c:v>
                </c:pt>
                <c:pt idx="12434">
                  <c:v>10.02951</c:v>
                </c:pt>
                <c:pt idx="12435">
                  <c:v>10.028671499999998</c:v>
                </c:pt>
                <c:pt idx="12436">
                  <c:v>10.029509000000004</c:v>
                </c:pt>
                <c:pt idx="12437">
                  <c:v>10.025320999999998</c:v>
                </c:pt>
                <c:pt idx="12438">
                  <c:v>10.028671499999998</c:v>
                </c:pt>
                <c:pt idx="12439">
                  <c:v>10.026158000000001</c:v>
                </c:pt>
                <c:pt idx="12440">
                  <c:v>10.0303475</c:v>
                </c:pt>
                <c:pt idx="12441">
                  <c:v>10.029509500000026</c:v>
                </c:pt>
                <c:pt idx="12442">
                  <c:v>10.0269955</c:v>
                </c:pt>
                <c:pt idx="12443">
                  <c:v>10.028671499999998</c:v>
                </c:pt>
                <c:pt idx="12444">
                  <c:v>10.028671499999998</c:v>
                </c:pt>
                <c:pt idx="12445">
                  <c:v>10.0244815</c:v>
                </c:pt>
                <c:pt idx="12446">
                  <c:v>10.0278335</c:v>
                </c:pt>
                <c:pt idx="12447">
                  <c:v>10.026995000000001</c:v>
                </c:pt>
                <c:pt idx="12448">
                  <c:v>10.02951</c:v>
                </c:pt>
                <c:pt idx="12449">
                  <c:v>10.028671499999998</c:v>
                </c:pt>
                <c:pt idx="12450">
                  <c:v>10.031185000000001</c:v>
                </c:pt>
                <c:pt idx="12451">
                  <c:v>10.025320999999998</c:v>
                </c:pt>
                <c:pt idx="12452">
                  <c:v>10.0278335</c:v>
                </c:pt>
                <c:pt idx="12453">
                  <c:v>10.026157000000001</c:v>
                </c:pt>
                <c:pt idx="12454">
                  <c:v>10.030347999999998</c:v>
                </c:pt>
                <c:pt idx="12455">
                  <c:v>10.032023000000001</c:v>
                </c:pt>
                <c:pt idx="12456">
                  <c:v>10.0278335</c:v>
                </c:pt>
                <c:pt idx="12457">
                  <c:v>10.0269955</c:v>
                </c:pt>
                <c:pt idx="12458">
                  <c:v>10.027834</c:v>
                </c:pt>
                <c:pt idx="12459">
                  <c:v>10.02951</c:v>
                </c:pt>
                <c:pt idx="12460">
                  <c:v>10.0278335</c:v>
                </c:pt>
                <c:pt idx="12461">
                  <c:v>10.0303475</c:v>
                </c:pt>
                <c:pt idx="12462">
                  <c:v>10.032023500000001</c:v>
                </c:pt>
                <c:pt idx="12463">
                  <c:v>10.028672499999999</c:v>
                </c:pt>
                <c:pt idx="12464">
                  <c:v>10.028670499999999</c:v>
                </c:pt>
                <c:pt idx="12465">
                  <c:v>10.032024</c:v>
                </c:pt>
                <c:pt idx="12466">
                  <c:v>10.0278335</c:v>
                </c:pt>
                <c:pt idx="12467">
                  <c:v>10.0278335</c:v>
                </c:pt>
                <c:pt idx="12468">
                  <c:v>10.02951</c:v>
                </c:pt>
                <c:pt idx="12469">
                  <c:v>10.030347999999998</c:v>
                </c:pt>
                <c:pt idx="12470">
                  <c:v>10.028671499999998</c:v>
                </c:pt>
                <c:pt idx="12471">
                  <c:v>10.0320245</c:v>
                </c:pt>
                <c:pt idx="12472">
                  <c:v>10.0303475</c:v>
                </c:pt>
                <c:pt idx="12473">
                  <c:v>10.028671499999998</c:v>
                </c:pt>
                <c:pt idx="12474">
                  <c:v>10.02951</c:v>
                </c:pt>
                <c:pt idx="12475">
                  <c:v>10.0253195</c:v>
                </c:pt>
                <c:pt idx="12476">
                  <c:v>10.029509500000026</c:v>
                </c:pt>
                <c:pt idx="12477">
                  <c:v>10.02951</c:v>
                </c:pt>
                <c:pt idx="12478">
                  <c:v>10.031186</c:v>
                </c:pt>
                <c:pt idx="12479">
                  <c:v>10.028672499999999</c:v>
                </c:pt>
                <c:pt idx="12480">
                  <c:v>10.031186</c:v>
                </c:pt>
                <c:pt idx="12481">
                  <c:v>10.0269955</c:v>
                </c:pt>
                <c:pt idx="12482">
                  <c:v>10.031186</c:v>
                </c:pt>
                <c:pt idx="12483">
                  <c:v>10.030347000000001</c:v>
                </c:pt>
                <c:pt idx="12484">
                  <c:v>10.028671499999998</c:v>
                </c:pt>
                <c:pt idx="12485">
                  <c:v>10.029509500000026</c:v>
                </c:pt>
                <c:pt idx="12486">
                  <c:v>10.032024</c:v>
                </c:pt>
                <c:pt idx="12487">
                  <c:v>10.031186</c:v>
                </c:pt>
                <c:pt idx="12488">
                  <c:v>10.031185000000001</c:v>
                </c:pt>
                <c:pt idx="12489">
                  <c:v>10.031186</c:v>
                </c:pt>
                <c:pt idx="12490">
                  <c:v>10.030347999999998</c:v>
                </c:pt>
                <c:pt idx="12491">
                  <c:v>10.029509000000004</c:v>
                </c:pt>
                <c:pt idx="12492">
                  <c:v>10.031186</c:v>
                </c:pt>
                <c:pt idx="12493">
                  <c:v>10.030347999999998</c:v>
                </c:pt>
                <c:pt idx="12494">
                  <c:v>10.0303475</c:v>
                </c:pt>
                <c:pt idx="12495">
                  <c:v>10.030347999999998</c:v>
                </c:pt>
                <c:pt idx="12496">
                  <c:v>10.028671499999998</c:v>
                </c:pt>
                <c:pt idx="12497">
                  <c:v>10.032023500000001</c:v>
                </c:pt>
                <c:pt idx="12498">
                  <c:v>10.02951</c:v>
                </c:pt>
                <c:pt idx="12499">
                  <c:v>10.030347999999998</c:v>
                </c:pt>
                <c:pt idx="12500">
                  <c:v>10.0278335</c:v>
                </c:pt>
                <c:pt idx="12501">
                  <c:v>10.028671499999998</c:v>
                </c:pt>
                <c:pt idx="12502">
                  <c:v>10.0303475</c:v>
                </c:pt>
                <c:pt idx="12503">
                  <c:v>10.028671499999998</c:v>
                </c:pt>
                <c:pt idx="12504">
                  <c:v>10.0320245</c:v>
                </c:pt>
                <c:pt idx="12505">
                  <c:v>10.027834</c:v>
                </c:pt>
                <c:pt idx="12506">
                  <c:v>10.02951</c:v>
                </c:pt>
                <c:pt idx="12507">
                  <c:v>10.030347999999998</c:v>
                </c:pt>
                <c:pt idx="12508">
                  <c:v>10.028671499999998</c:v>
                </c:pt>
                <c:pt idx="12509">
                  <c:v>10.0320245</c:v>
                </c:pt>
                <c:pt idx="12510">
                  <c:v>10.030347999999998</c:v>
                </c:pt>
                <c:pt idx="12511">
                  <c:v>10.02951</c:v>
                </c:pt>
                <c:pt idx="12512">
                  <c:v>10.033699500000004</c:v>
                </c:pt>
                <c:pt idx="12513">
                  <c:v>10.032861499999999</c:v>
                </c:pt>
                <c:pt idx="12514">
                  <c:v>10.029509500000026</c:v>
                </c:pt>
                <c:pt idx="12515">
                  <c:v>10.029509500000026</c:v>
                </c:pt>
                <c:pt idx="12516">
                  <c:v>10.0337</c:v>
                </c:pt>
                <c:pt idx="12517">
                  <c:v>10.032861499999999</c:v>
                </c:pt>
                <c:pt idx="12518">
                  <c:v>10.031185000000001</c:v>
                </c:pt>
                <c:pt idx="12519">
                  <c:v>10.032023500000001</c:v>
                </c:pt>
                <c:pt idx="12520">
                  <c:v>10.0311865</c:v>
                </c:pt>
                <c:pt idx="12521">
                  <c:v>10.032861499999999</c:v>
                </c:pt>
                <c:pt idx="12522">
                  <c:v>10.032861499999999</c:v>
                </c:pt>
                <c:pt idx="12523">
                  <c:v>10.0337</c:v>
                </c:pt>
                <c:pt idx="12524">
                  <c:v>10.0337005</c:v>
                </c:pt>
                <c:pt idx="12525">
                  <c:v>10.034537500000004</c:v>
                </c:pt>
                <c:pt idx="12526">
                  <c:v>10.02951</c:v>
                </c:pt>
                <c:pt idx="12527">
                  <c:v>10.0328625</c:v>
                </c:pt>
                <c:pt idx="12528">
                  <c:v>10.032861499999999</c:v>
                </c:pt>
                <c:pt idx="12529">
                  <c:v>10.036214000000001</c:v>
                </c:pt>
                <c:pt idx="12530">
                  <c:v>10.034538</c:v>
                </c:pt>
                <c:pt idx="12531">
                  <c:v>10.028671499999998</c:v>
                </c:pt>
                <c:pt idx="12532">
                  <c:v>10.0337</c:v>
                </c:pt>
                <c:pt idx="12533">
                  <c:v>10.032023500000001</c:v>
                </c:pt>
                <c:pt idx="12534">
                  <c:v>10.032023500000001</c:v>
                </c:pt>
                <c:pt idx="12535">
                  <c:v>10.0303475</c:v>
                </c:pt>
                <c:pt idx="12536">
                  <c:v>10.035375</c:v>
                </c:pt>
                <c:pt idx="12537">
                  <c:v>10.033699500000004</c:v>
                </c:pt>
                <c:pt idx="12538">
                  <c:v>10.030347999999998</c:v>
                </c:pt>
                <c:pt idx="12539">
                  <c:v>10.029509500000026</c:v>
                </c:pt>
                <c:pt idx="12540">
                  <c:v>10.032861499999999</c:v>
                </c:pt>
                <c:pt idx="12541">
                  <c:v>10.031186</c:v>
                </c:pt>
                <c:pt idx="12542">
                  <c:v>10.033699500000004</c:v>
                </c:pt>
                <c:pt idx="12543">
                  <c:v>10.032861499999999</c:v>
                </c:pt>
                <c:pt idx="12544">
                  <c:v>10.032023500000001</c:v>
                </c:pt>
                <c:pt idx="12545">
                  <c:v>10.032861499999999</c:v>
                </c:pt>
                <c:pt idx="12546">
                  <c:v>10.032861499999999</c:v>
                </c:pt>
                <c:pt idx="12547">
                  <c:v>10.0320245</c:v>
                </c:pt>
                <c:pt idx="12548">
                  <c:v>10.033699500000004</c:v>
                </c:pt>
                <c:pt idx="12549">
                  <c:v>10.0328625</c:v>
                </c:pt>
                <c:pt idx="12550">
                  <c:v>10.034537500000004</c:v>
                </c:pt>
                <c:pt idx="12551">
                  <c:v>10.031186</c:v>
                </c:pt>
                <c:pt idx="12552">
                  <c:v>10.032024</c:v>
                </c:pt>
                <c:pt idx="12553">
                  <c:v>10.0320245</c:v>
                </c:pt>
                <c:pt idx="12554">
                  <c:v>10.0337</c:v>
                </c:pt>
                <c:pt idx="12555">
                  <c:v>10.032861499999999</c:v>
                </c:pt>
                <c:pt idx="12556">
                  <c:v>10.031186</c:v>
                </c:pt>
                <c:pt idx="12557">
                  <c:v>10.0337</c:v>
                </c:pt>
                <c:pt idx="12558">
                  <c:v>10.030347999999998</c:v>
                </c:pt>
                <c:pt idx="12559">
                  <c:v>10.0311865</c:v>
                </c:pt>
                <c:pt idx="12560">
                  <c:v>10.033699500000004</c:v>
                </c:pt>
                <c:pt idx="12561">
                  <c:v>10.038727499999998</c:v>
                </c:pt>
                <c:pt idx="12562">
                  <c:v>10.035375999999999</c:v>
                </c:pt>
                <c:pt idx="12563">
                  <c:v>10.034537500000004</c:v>
                </c:pt>
                <c:pt idx="12564">
                  <c:v>10.031186</c:v>
                </c:pt>
                <c:pt idx="12565">
                  <c:v>10.033699500000004</c:v>
                </c:pt>
                <c:pt idx="12566">
                  <c:v>10.033699500000004</c:v>
                </c:pt>
                <c:pt idx="12567">
                  <c:v>10.0345385</c:v>
                </c:pt>
                <c:pt idx="12568">
                  <c:v>10.032024</c:v>
                </c:pt>
                <c:pt idx="12569">
                  <c:v>10.035375999999999</c:v>
                </c:pt>
                <c:pt idx="12570">
                  <c:v>10.036214000000001</c:v>
                </c:pt>
                <c:pt idx="12571">
                  <c:v>10.032023500000001</c:v>
                </c:pt>
                <c:pt idx="12572">
                  <c:v>10.033699500000004</c:v>
                </c:pt>
                <c:pt idx="12573">
                  <c:v>10.032022</c:v>
                </c:pt>
                <c:pt idx="12574">
                  <c:v>10.032861499999999</c:v>
                </c:pt>
                <c:pt idx="12575">
                  <c:v>10.028671499999998</c:v>
                </c:pt>
                <c:pt idx="12576">
                  <c:v>10.032024</c:v>
                </c:pt>
                <c:pt idx="12577">
                  <c:v>10.0337</c:v>
                </c:pt>
                <c:pt idx="12578">
                  <c:v>10.0370525</c:v>
                </c:pt>
                <c:pt idx="12579">
                  <c:v>10.034538</c:v>
                </c:pt>
                <c:pt idx="12580">
                  <c:v>10.036214000000001</c:v>
                </c:pt>
                <c:pt idx="12581">
                  <c:v>10.0337</c:v>
                </c:pt>
                <c:pt idx="12582">
                  <c:v>10.032861499999999</c:v>
                </c:pt>
                <c:pt idx="12583">
                  <c:v>10.0353765</c:v>
                </c:pt>
                <c:pt idx="12584">
                  <c:v>10.0336985</c:v>
                </c:pt>
                <c:pt idx="12585">
                  <c:v>10.0336985</c:v>
                </c:pt>
                <c:pt idx="12586">
                  <c:v>10.032025000000001</c:v>
                </c:pt>
                <c:pt idx="12587">
                  <c:v>10.0320245</c:v>
                </c:pt>
                <c:pt idx="12588">
                  <c:v>10.0337</c:v>
                </c:pt>
                <c:pt idx="12589">
                  <c:v>10.0328625</c:v>
                </c:pt>
                <c:pt idx="12590">
                  <c:v>10.0320245</c:v>
                </c:pt>
                <c:pt idx="12591">
                  <c:v>10.032024</c:v>
                </c:pt>
                <c:pt idx="12592">
                  <c:v>10.0337</c:v>
                </c:pt>
                <c:pt idx="12593">
                  <c:v>10.0328625</c:v>
                </c:pt>
                <c:pt idx="12594">
                  <c:v>10.035375500000001</c:v>
                </c:pt>
                <c:pt idx="12595">
                  <c:v>10.033699500000004</c:v>
                </c:pt>
                <c:pt idx="12596">
                  <c:v>10.032861499999999</c:v>
                </c:pt>
                <c:pt idx="12597">
                  <c:v>10.031186</c:v>
                </c:pt>
                <c:pt idx="12598">
                  <c:v>10.034538</c:v>
                </c:pt>
                <c:pt idx="12599">
                  <c:v>10.035375999999999</c:v>
                </c:pt>
                <c:pt idx="12600">
                  <c:v>10.0362125</c:v>
                </c:pt>
                <c:pt idx="12601">
                  <c:v>10.034536500000026</c:v>
                </c:pt>
                <c:pt idx="12602">
                  <c:v>10.035375</c:v>
                </c:pt>
                <c:pt idx="12603">
                  <c:v>10.030347999999998</c:v>
                </c:pt>
                <c:pt idx="12604">
                  <c:v>10.0337</c:v>
                </c:pt>
                <c:pt idx="12605">
                  <c:v>10.033699500000004</c:v>
                </c:pt>
                <c:pt idx="12606">
                  <c:v>10.0362125</c:v>
                </c:pt>
                <c:pt idx="12607">
                  <c:v>10.0303475</c:v>
                </c:pt>
                <c:pt idx="12608">
                  <c:v>10.032862</c:v>
                </c:pt>
                <c:pt idx="12609">
                  <c:v>10.0320245</c:v>
                </c:pt>
                <c:pt idx="12610">
                  <c:v>10.033699500000004</c:v>
                </c:pt>
                <c:pt idx="12611">
                  <c:v>10.034538</c:v>
                </c:pt>
                <c:pt idx="12612">
                  <c:v>10.035375500000001</c:v>
                </c:pt>
                <c:pt idx="12613">
                  <c:v>10.032024</c:v>
                </c:pt>
                <c:pt idx="12614">
                  <c:v>10.0336985</c:v>
                </c:pt>
                <c:pt idx="12615">
                  <c:v>10.034537500000004</c:v>
                </c:pt>
                <c:pt idx="12616">
                  <c:v>10.032024</c:v>
                </c:pt>
                <c:pt idx="12617">
                  <c:v>10.032023500000001</c:v>
                </c:pt>
                <c:pt idx="12618">
                  <c:v>10.034538</c:v>
                </c:pt>
                <c:pt idx="12619">
                  <c:v>10.032024</c:v>
                </c:pt>
                <c:pt idx="12620">
                  <c:v>10.035375500000001</c:v>
                </c:pt>
                <c:pt idx="12621">
                  <c:v>10.034536500000026</c:v>
                </c:pt>
                <c:pt idx="12622">
                  <c:v>10.0336985</c:v>
                </c:pt>
                <c:pt idx="12623">
                  <c:v>10.035375500000001</c:v>
                </c:pt>
                <c:pt idx="12624">
                  <c:v>10.037889</c:v>
                </c:pt>
                <c:pt idx="12625">
                  <c:v>10.034538</c:v>
                </c:pt>
                <c:pt idx="12626">
                  <c:v>10.034538</c:v>
                </c:pt>
                <c:pt idx="12627">
                  <c:v>10.035375500000001</c:v>
                </c:pt>
                <c:pt idx="12628">
                  <c:v>10.0328625</c:v>
                </c:pt>
                <c:pt idx="12629">
                  <c:v>10.037050999999998</c:v>
                </c:pt>
                <c:pt idx="12630">
                  <c:v>10.0362125</c:v>
                </c:pt>
                <c:pt idx="12631">
                  <c:v>10.035375500000001</c:v>
                </c:pt>
                <c:pt idx="12632">
                  <c:v>10.038727</c:v>
                </c:pt>
                <c:pt idx="12633">
                  <c:v>10.037889</c:v>
                </c:pt>
                <c:pt idx="12634">
                  <c:v>10.0362125</c:v>
                </c:pt>
                <c:pt idx="12635">
                  <c:v>10.0353745</c:v>
                </c:pt>
                <c:pt idx="12636">
                  <c:v>10.0337</c:v>
                </c:pt>
                <c:pt idx="12637">
                  <c:v>10.037888500000001</c:v>
                </c:pt>
                <c:pt idx="12638">
                  <c:v>10.034537500000004</c:v>
                </c:pt>
                <c:pt idx="12639">
                  <c:v>10.033699500000004</c:v>
                </c:pt>
                <c:pt idx="12640">
                  <c:v>10.033699500000004</c:v>
                </c:pt>
                <c:pt idx="12641">
                  <c:v>10.037050999999998</c:v>
                </c:pt>
                <c:pt idx="12642">
                  <c:v>10.0362125</c:v>
                </c:pt>
                <c:pt idx="12643">
                  <c:v>10.033699500000004</c:v>
                </c:pt>
                <c:pt idx="12644">
                  <c:v>10.037889</c:v>
                </c:pt>
                <c:pt idx="12645">
                  <c:v>10.034537500000004</c:v>
                </c:pt>
                <c:pt idx="12646">
                  <c:v>10.037889</c:v>
                </c:pt>
                <c:pt idx="12647">
                  <c:v>10.035375500000001</c:v>
                </c:pt>
                <c:pt idx="12648">
                  <c:v>10.037050499999999</c:v>
                </c:pt>
                <c:pt idx="12649">
                  <c:v>10.035375</c:v>
                </c:pt>
                <c:pt idx="12650">
                  <c:v>10.037889</c:v>
                </c:pt>
                <c:pt idx="12651">
                  <c:v>10.037888500000001</c:v>
                </c:pt>
                <c:pt idx="12652">
                  <c:v>10.0362125</c:v>
                </c:pt>
                <c:pt idx="12653">
                  <c:v>10.035375</c:v>
                </c:pt>
                <c:pt idx="12654">
                  <c:v>10.032861499999999</c:v>
                </c:pt>
                <c:pt idx="12655">
                  <c:v>10.036212999999998</c:v>
                </c:pt>
                <c:pt idx="12656">
                  <c:v>10.037050999999998</c:v>
                </c:pt>
                <c:pt idx="12657">
                  <c:v>10.034538</c:v>
                </c:pt>
                <c:pt idx="12658">
                  <c:v>10.032861499999999</c:v>
                </c:pt>
                <c:pt idx="12659">
                  <c:v>10.037050999999998</c:v>
                </c:pt>
                <c:pt idx="12660">
                  <c:v>10.0353745</c:v>
                </c:pt>
                <c:pt idx="12661">
                  <c:v>10.037889</c:v>
                </c:pt>
                <c:pt idx="12662">
                  <c:v>10.037051999999999</c:v>
                </c:pt>
                <c:pt idx="12663">
                  <c:v>10.037050499999999</c:v>
                </c:pt>
                <c:pt idx="12664">
                  <c:v>10.035375500000001</c:v>
                </c:pt>
                <c:pt idx="12665">
                  <c:v>10.037051999999999</c:v>
                </c:pt>
                <c:pt idx="12666">
                  <c:v>10.0395655</c:v>
                </c:pt>
                <c:pt idx="12667">
                  <c:v>10.037050999999998</c:v>
                </c:pt>
                <c:pt idx="12668">
                  <c:v>10.035375999999999</c:v>
                </c:pt>
                <c:pt idx="12669">
                  <c:v>10.037889</c:v>
                </c:pt>
                <c:pt idx="12670">
                  <c:v>10.037889</c:v>
                </c:pt>
                <c:pt idx="12671">
                  <c:v>10.037889</c:v>
                </c:pt>
                <c:pt idx="12672">
                  <c:v>10.0378905</c:v>
                </c:pt>
                <c:pt idx="12673">
                  <c:v>10.0378905</c:v>
                </c:pt>
                <c:pt idx="12674">
                  <c:v>10.037050999999998</c:v>
                </c:pt>
                <c:pt idx="12675">
                  <c:v>10.038726999999998</c:v>
                </c:pt>
                <c:pt idx="12676">
                  <c:v>10.037050499999999</c:v>
                </c:pt>
                <c:pt idx="12677">
                  <c:v>10.037050499999999</c:v>
                </c:pt>
                <c:pt idx="12678">
                  <c:v>10.0362125</c:v>
                </c:pt>
                <c:pt idx="12679">
                  <c:v>10.037051999999999</c:v>
                </c:pt>
                <c:pt idx="12680">
                  <c:v>10.041240999999999</c:v>
                </c:pt>
                <c:pt idx="12681">
                  <c:v>10.037888499999999</c:v>
                </c:pt>
                <c:pt idx="12682">
                  <c:v>10.0404035</c:v>
                </c:pt>
                <c:pt idx="12683">
                  <c:v>10.038726999999998</c:v>
                </c:pt>
                <c:pt idx="12684">
                  <c:v>10.038725999999999</c:v>
                </c:pt>
                <c:pt idx="12685">
                  <c:v>10.037888500000001</c:v>
                </c:pt>
                <c:pt idx="12686">
                  <c:v>10.036212999999998</c:v>
                </c:pt>
                <c:pt idx="12687">
                  <c:v>10.037050499999999</c:v>
                </c:pt>
                <c:pt idx="12688">
                  <c:v>10.040402500000004</c:v>
                </c:pt>
                <c:pt idx="12689">
                  <c:v>10.0404035</c:v>
                </c:pt>
                <c:pt idx="12690">
                  <c:v>10.041240500000001</c:v>
                </c:pt>
                <c:pt idx="12691">
                  <c:v>10.0420795</c:v>
                </c:pt>
                <c:pt idx="12692">
                  <c:v>10.0420795</c:v>
                </c:pt>
                <c:pt idx="12693">
                  <c:v>10.0445925</c:v>
                </c:pt>
                <c:pt idx="12694">
                  <c:v>10.0420795</c:v>
                </c:pt>
                <c:pt idx="12695">
                  <c:v>10.045431500000022</c:v>
                </c:pt>
                <c:pt idx="12696">
                  <c:v>10.0420795</c:v>
                </c:pt>
                <c:pt idx="12697">
                  <c:v>10.039565</c:v>
                </c:pt>
                <c:pt idx="12698">
                  <c:v>10.0420795</c:v>
                </c:pt>
                <c:pt idx="12699">
                  <c:v>10.039564500000004</c:v>
                </c:pt>
                <c:pt idx="12700">
                  <c:v>10.0404035</c:v>
                </c:pt>
                <c:pt idx="12701">
                  <c:v>10.040402500000004</c:v>
                </c:pt>
                <c:pt idx="12702">
                  <c:v>10.0420795</c:v>
                </c:pt>
                <c:pt idx="12703">
                  <c:v>10.041241999999999</c:v>
                </c:pt>
                <c:pt idx="12704">
                  <c:v>10.0395655</c:v>
                </c:pt>
                <c:pt idx="12705">
                  <c:v>10.041241999999999</c:v>
                </c:pt>
                <c:pt idx="12706">
                  <c:v>10.0437555</c:v>
                </c:pt>
                <c:pt idx="12707">
                  <c:v>10.045431500000022</c:v>
                </c:pt>
                <c:pt idx="12708">
                  <c:v>10.0420795</c:v>
                </c:pt>
                <c:pt idx="12709">
                  <c:v>10.038727499999998</c:v>
                </c:pt>
                <c:pt idx="12710">
                  <c:v>10.039565</c:v>
                </c:pt>
                <c:pt idx="12711">
                  <c:v>10.0437555</c:v>
                </c:pt>
                <c:pt idx="12712">
                  <c:v>10.041241999999999</c:v>
                </c:pt>
                <c:pt idx="12713">
                  <c:v>10.041241999999999</c:v>
                </c:pt>
                <c:pt idx="12714">
                  <c:v>10.041240999999999</c:v>
                </c:pt>
                <c:pt idx="12715">
                  <c:v>10.046269000000001</c:v>
                </c:pt>
                <c:pt idx="12716">
                  <c:v>10.042917000000001</c:v>
                </c:pt>
                <c:pt idx="12717">
                  <c:v>10.0420795</c:v>
                </c:pt>
                <c:pt idx="12718">
                  <c:v>10.0395655</c:v>
                </c:pt>
                <c:pt idx="12719">
                  <c:v>10.042917000000001</c:v>
                </c:pt>
                <c:pt idx="12720">
                  <c:v>10.0420795</c:v>
                </c:pt>
                <c:pt idx="12721">
                  <c:v>10.044594</c:v>
                </c:pt>
                <c:pt idx="12722">
                  <c:v>10.0437555</c:v>
                </c:pt>
                <c:pt idx="12723">
                  <c:v>10.046268499999998</c:v>
                </c:pt>
                <c:pt idx="12724">
                  <c:v>10.0437555</c:v>
                </c:pt>
                <c:pt idx="12725">
                  <c:v>10.042917000000001</c:v>
                </c:pt>
                <c:pt idx="12726">
                  <c:v>10.0404035</c:v>
                </c:pt>
                <c:pt idx="12727">
                  <c:v>10.042917999999998</c:v>
                </c:pt>
                <c:pt idx="12728">
                  <c:v>10.042917000000001</c:v>
                </c:pt>
                <c:pt idx="12729">
                  <c:v>10.046268499999998</c:v>
                </c:pt>
                <c:pt idx="12730">
                  <c:v>10.0479445</c:v>
                </c:pt>
                <c:pt idx="12731">
                  <c:v>10.042917999999998</c:v>
                </c:pt>
                <c:pt idx="12732">
                  <c:v>10.046268499999998</c:v>
                </c:pt>
                <c:pt idx="12733">
                  <c:v>10.040402500000004</c:v>
                </c:pt>
                <c:pt idx="12734">
                  <c:v>10.0420795</c:v>
                </c:pt>
                <c:pt idx="12735">
                  <c:v>10.046269000000001</c:v>
                </c:pt>
                <c:pt idx="12736">
                  <c:v>10.0420795</c:v>
                </c:pt>
                <c:pt idx="12737">
                  <c:v>10.0404035</c:v>
                </c:pt>
                <c:pt idx="12738">
                  <c:v>10.042917000000001</c:v>
                </c:pt>
                <c:pt idx="12739">
                  <c:v>10.042917999999998</c:v>
                </c:pt>
                <c:pt idx="12740">
                  <c:v>10.0437555</c:v>
                </c:pt>
                <c:pt idx="12741">
                  <c:v>10.042917999999998</c:v>
                </c:pt>
                <c:pt idx="12742">
                  <c:v>10.041240999999999</c:v>
                </c:pt>
                <c:pt idx="12743">
                  <c:v>10.046269000000001</c:v>
                </c:pt>
                <c:pt idx="12744">
                  <c:v>10.042917000000001</c:v>
                </c:pt>
                <c:pt idx="12745">
                  <c:v>10.044593000000001</c:v>
                </c:pt>
                <c:pt idx="12746">
                  <c:v>10.0437555</c:v>
                </c:pt>
                <c:pt idx="12747">
                  <c:v>10.0479445</c:v>
                </c:pt>
                <c:pt idx="12748">
                  <c:v>10.049620999999998</c:v>
                </c:pt>
                <c:pt idx="12749">
                  <c:v>10.042917999999998</c:v>
                </c:pt>
                <c:pt idx="12750">
                  <c:v>10.0420795</c:v>
                </c:pt>
                <c:pt idx="12751">
                  <c:v>10.042917000000001</c:v>
                </c:pt>
                <c:pt idx="12752">
                  <c:v>10.046268499999998</c:v>
                </c:pt>
                <c:pt idx="12753">
                  <c:v>10.0437555</c:v>
                </c:pt>
                <c:pt idx="12754">
                  <c:v>10.044593000000001</c:v>
                </c:pt>
                <c:pt idx="12755">
                  <c:v>10.0437555</c:v>
                </c:pt>
                <c:pt idx="12756">
                  <c:v>10.042917000000001</c:v>
                </c:pt>
                <c:pt idx="12757">
                  <c:v>10.046268499999998</c:v>
                </c:pt>
                <c:pt idx="12758">
                  <c:v>10.042917999999998</c:v>
                </c:pt>
                <c:pt idx="12759">
                  <c:v>10.044593000000001</c:v>
                </c:pt>
                <c:pt idx="12760">
                  <c:v>10.045431500000022</c:v>
                </c:pt>
                <c:pt idx="12761">
                  <c:v>10.041240999999999</c:v>
                </c:pt>
                <c:pt idx="12762">
                  <c:v>10.0437555</c:v>
                </c:pt>
                <c:pt idx="12763">
                  <c:v>10.0437555</c:v>
                </c:pt>
                <c:pt idx="12764">
                  <c:v>10.047105999999999</c:v>
                </c:pt>
                <c:pt idx="12765">
                  <c:v>10.041240999999999</c:v>
                </c:pt>
                <c:pt idx="12766">
                  <c:v>10.041240999999999</c:v>
                </c:pt>
                <c:pt idx="12767">
                  <c:v>10.046269000000001</c:v>
                </c:pt>
                <c:pt idx="12768">
                  <c:v>10.0437555</c:v>
                </c:pt>
                <c:pt idx="12769">
                  <c:v>10.045431000000002</c:v>
                </c:pt>
                <c:pt idx="12770">
                  <c:v>10.046268499999998</c:v>
                </c:pt>
                <c:pt idx="12771">
                  <c:v>10.046269000000001</c:v>
                </c:pt>
                <c:pt idx="12772">
                  <c:v>10.045431000000002</c:v>
                </c:pt>
                <c:pt idx="12773">
                  <c:v>10.0445925</c:v>
                </c:pt>
                <c:pt idx="12774">
                  <c:v>10.045431000000002</c:v>
                </c:pt>
                <c:pt idx="12775">
                  <c:v>10.044593000000001</c:v>
                </c:pt>
                <c:pt idx="12776">
                  <c:v>10.0437555</c:v>
                </c:pt>
                <c:pt idx="12777">
                  <c:v>10.041240999999999</c:v>
                </c:pt>
                <c:pt idx="12778">
                  <c:v>10.047106999999999</c:v>
                </c:pt>
                <c:pt idx="12779">
                  <c:v>10.044593000000001</c:v>
                </c:pt>
                <c:pt idx="12780">
                  <c:v>10.051297</c:v>
                </c:pt>
                <c:pt idx="12781">
                  <c:v>10.042917000000001</c:v>
                </c:pt>
                <c:pt idx="12782">
                  <c:v>10.045431500000022</c:v>
                </c:pt>
                <c:pt idx="12783">
                  <c:v>10.045431500000022</c:v>
                </c:pt>
                <c:pt idx="12784">
                  <c:v>10.0437555</c:v>
                </c:pt>
                <c:pt idx="12785">
                  <c:v>10.048781999999999</c:v>
                </c:pt>
                <c:pt idx="12786">
                  <c:v>10.046268499999998</c:v>
                </c:pt>
                <c:pt idx="12787">
                  <c:v>10.0420795</c:v>
                </c:pt>
                <c:pt idx="12788">
                  <c:v>10.048781999999999</c:v>
                </c:pt>
                <c:pt idx="12789">
                  <c:v>10.045431000000002</c:v>
                </c:pt>
                <c:pt idx="12790">
                  <c:v>10.040402500000004</c:v>
                </c:pt>
                <c:pt idx="12791">
                  <c:v>10.042917999999998</c:v>
                </c:pt>
                <c:pt idx="12792">
                  <c:v>10.0479445</c:v>
                </c:pt>
                <c:pt idx="12793">
                  <c:v>10.044593000000001</c:v>
                </c:pt>
                <c:pt idx="12794">
                  <c:v>10.044593000000001</c:v>
                </c:pt>
                <c:pt idx="12795">
                  <c:v>10.042078500000001</c:v>
                </c:pt>
                <c:pt idx="12796">
                  <c:v>10.0445925</c:v>
                </c:pt>
                <c:pt idx="12797">
                  <c:v>10.045431500000022</c:v>
                </c:pt>
                <c:pt idx="12798">
                  <c:v>10.047106999999999</c:v>
                </c:pt>
                <c:pt idx="12799">
                  <c:v>10.042917000000001</c:v>
                </c:pt>
                <c:pt idx="12800">
                  <c:v>10.045431500000022</c:v>
                </c:pt>
                <c:pt idx="12801">
                  <c:v>10.0420795</c:v>
                </c:pt>
                <c:pt idx="12802">
                  <c:v>10.0437555</c:v>
                </c:pt>
                <c:pt idx="12803">
                  <c:v>10.045430000000026</c:v>
                </c:pt>
                <c:pt idx="12804">
                  <c:v>10.041240999999999</c:v>
                </c:pt>
                <c:pt idx="12805">
                  <c:v>10.047106999999999</c:v>
                </c:pt>
                <c:pt idx="12806">
                  <c:v>10.044593000000001</c:v>
                </c:pt>
                <c:pt idx="12807">
                  <c:v>10.047106999999999</c:v>
                </c:pt>
                <c:pt idx="12808">
                  <c:v>10.047105999999999</c:v>
                </c:pt>
                <c:pt idx="12809">
                  <c:v>10.045431500000022</c:v>
                </c:pt>
                <c:pt idx="12810">
                  <c:v>10.041240500000001</c:v>
                </c:pt>
                <c:pt idx="12811">
                  <c:v>10.042917000000001</c:v>
                </c:pt>
                <c:pt idx="12812">
                  <c:v>10.046268499999998</c:v>
                </c:pt>
                <c:pt idx="12813">
                  <c:v>10.0437555</c:v>
                </c:pt>
                <c:pt idx="12814">
                  <c:v>10.047107499999999</c:v>
                </c:pt>
                <c:pt idx="12815">
                  <c:v>10.047105999999999</c:v>
                </c:pt>
                <c:pt idx="12816">
                  <c:v>10.045431000000002</c:v>
                </c:pt>
                <c:pt idx="12817">
                  <c:v>10.045431500000022</c:v>
                </c:pt>
                <c:pt idx="12818">
                  <c:v>10.045431500000022</c:v>
                </c:pt>
                <c:pt idx="12819">
                  <c:v>10.0445925</c:v>
                </c:pt>
                <c:pt idx="12820">
                  <c:v>10.045431000000002</c:v>
                </c:pt>
                <c:pt idx="12821">
                  <c:v>10.043756</c:v>
                </c:pt>
                <c:pt idx="12822">
                  <c:v>10.0479445</c:v>
                </c:pt>
                <c:pt idx="12823">
                  <c:v>10.0437555</c:v>
                </c:pt>
                <c:pt idx="12824">
                  <c:v>10.047107499999999</c:v>
                </c:pt>
                <c:pt idx="12825">
                  <c:v>10.042917000000001</c:v>
                </c:pt>
                <c:pt idx="12826">
                  <c:v>10.041241999999999</c:v>
                </c:pt>
                <c:pt idx="12827">
                  <c:v>10.044593000000001</c:v>
                </c:pt>
                <c:pt idx="12828">
                  <c:v>10.045431500000022</c:v>
                </c:pt>
                <c:pt idx="12829">
                  <c:v>10.050458000000004</c:v>
                </c:pt>
                <c:pt idx="12830">
                  <c:v>10.042917999999998</c:v>
                </c:pt>
                <c:pt idx="12831">
                  <c:v>10.045431500000022</c:v>
                </c:pt>
                <c:pt idx="12832">
                  <c:v>10.045431500000022</c:v>
                </c:pt>
                <c:pt idx="12833">
                  <c:v>10.0479445</c:v>
                </c:pt>
                <c:pt idx="12834">
                  <c:v>10.044594</c:v>
                </c:pt>
                <c:pt idx="12835">
                  <c:v>10.046268499999998</c:v>
                </c:pt>
                <c:pt idx="12836">
                  <c:v>10.0479445</c:v>
                </c:pt>
                <c:pt idx="12837">
                  <c:v>10.0479445</c:v>
                </c:pt>
                <c:pt idx="12838">
                  <c:v>10.042917999999998</c:v>
                </c:pt>
                <c:pt idx="12839">
                  <c:v>10.047107999999998</c:v>
                </c:pt>
                <c:pt idx="12840">
                  <c:v>10.0479445</c:v>
                </c:pt>
                <c:pt idx="12841">
                  <c:v>10.046269000000001</c:v>
                </c:pt>
                <c:pt idx="12842">
                  <c:v>10.044594</c:v>
                </c:pt>
                <c:pt idx="12843">
                  <c:v>10.047106999999999</c:v>
                </c:pt>
                <c:pt idx="12844">
                  <c:v>10.044593000000001</c:v>
                </c:pt>
                <c:pt idx="12845">
                  <c:v>10.0445925</c:v>
                </c:pt>
                <c:pt idx="12846">
                  <c:v>10.045431500000022</c:v>
                </c:pt>
                <c:pt idx="12847">
                  <c:v>10.0437555</c:v>
                </c:pt>
                <c:pt idx="12848">
                  <c:v>10.048781999999999</c:v>
                </c:pt>
                <c:pt idx="12849">
                  <c:v>10.044594</c:v>
                </c:pt>
                <c:pt idx="12850">
                  <c:v>10.046268499999998</c:v>
                </c:pt>
                <c:pt idx="12851">
                  <c:v>10.048781999999999</c:v>
                </c:pt>
                <c:pt idx="12852">
                  <c:v>10.050458500000024</c:v>
                </c:pt>
                <c:pt idx="12853">
                  <c:v>10.0487825</c:v>
                </c:pt>
                <c:pt idx="12854">
                  <c:v>10.047106999999999</c:v>
                </c:pt>
                <c:pt idx="12855">
                  <c:v>10.0479445</c:v>
                </c:pt>
                <c:pt idx="12856">
                  <c:v>10.047106999999999</c:v>
                </c:pt>
                <c:pt idx="12857">
                  <c:v>10.045431000000002</c:v>
                </c:pt>
                <c:pt idx="12858">
                  <c:v>10.046268499999998</c:v>
                </c:pt>
                <c:pt idx="12859">
                  <c:v>10.044594</c:v>
                </c:pt>
                <c:pt idx="12860">
                  <c:v>10.045430000000026</c:v>
                </c:pt>
                <c:pt idx="12861">
                  <c:v>10.048781999999999</c:v>
                </c:pt>
                <c:pt idx="12862">
                  <c:v>10.0445925</c:v>
                </c:pt>
                <c:pt idx="12863">
                  <c:v>10.045431500000022</c:v>
                </c:pt>
                <c:pt idx="12864">
                  <c:v>10.045431500000022</c:v>
                </c:pt>
                <c:pt idx="12865">
                  <c:v>10.045431500000022</c:v>
                </c:pt>
                <c:pt idx="12866">
                  <c:v>10.044594</c:v>
                </c:pt>
                <c:pt idx="12867">
                  <c:v>10.0445925</c:v>
                </c:pt>
                <c:pt idx="12868">
                  <c:v>10.0479445</c:v>
                </c:pt>
                <c:pt idx="12869">
                  <c:v>10.047105999999999</c:v>
                </c:pt>
                <c:pt idx="12870">
                  <c:v>10.045431500000022</c:v>
                </c:pt>
                <c:pt idx="12871">
                  <c:v>10.0479445</c:v>
                </c:pt>
                <c:pt idx="12872">
                  <c:v>10.0437555</c:v>
                </c:pt>
                <c:pt idx="12873">
                  <c:v>10.046269000000001</c:v>
                </c:pt>
                <c:pt idx="12874">
                  <c:v>10.0437555</c:v>
                </c:pt>
                <c:pt idx="12875">
                  <c:v>10.048781999999999</c:v>
                </c:pt>
                <c:pt idx="12876">
                  <c:v>10.0479445</c:v>
                </c:pt>
                <c:pt idx="12877">
                  <c:v>10.0437555</c:v>
                </c:pt>
                <c:pt idx="12878">
                  <c:v>10.045431000000002</c:v>
                </c:pt>
                <c:pt idx="12879">
                  <c:v>10.0479445</c:v>
                </c:pt>
                <c:pt idx="12880">
                  <c:v>10.046269000000001</c:v>
                </c:pt>
                <c:pt idx="12881">
                  <c:v>10.0487825</c:v>
                </c:pt>
                <c:pt idx="12882">
                  <c:v>10.0479445</c:v>
                </c:pt>
                <c:pt idx="12883">
                  <c:v>10.047105999999999</c:v>
                </c:pt>
                <c:pt idx="12884">
                  <c:v>10.048782999999998</c:v>
                </c:pt>
                <c:pt idx="12885">
                  <c:v>10.0487825</c:v>
                </c:pt>
                <c:pt idx="12886">
                  <c:v>10.046268499999998</c:v>
                </c:pt>
                <c:pt idx="12887">
                  <c:v>10.051297</c:v>
                </c:pt>
                <c:pt idx="12888">
                  <c:v>10.051296500000024</c:v>
                </c:pt>
                <c:pt idx="12889">
                  <c:v>10.0496205</c:v>
                </c:pt>
                <c:pt idx="12890">
                  <c:v>10.048782999999998</c:v>
                </c:pt>
                <c:pt idx="12891">
                  <c:v>10.050458000000004</c:v>
                </c:pt>
                <c:pt idx="12892">
                  <c:v>10.050458000000004</c:v>
                </c:pt>
                <c:pt idx="12893">
                  <c:v>10.046269000000001</c:v>
                </c:pt>
                <c:pt idx="12894">
                  <c:v>10.047107499999999</c:v>
                </c:pt>
                <c:pt idx="12895">
                  <c:v>10.046268499999998</c:v>
                </c:pt>
                <c:pt idx="12896">
                  <c:v>10.045431000000002</c:v>
                </c:pt>
                <c:pt idx="12897">
                  <c:v>10.038725999999999</c:v>
                </c:pt>
                <c:pt idx="12898">
                  <c:v>10.045431000000002</c:v>
                </c:pt>
                <c:pt idx="12899">
                  <c:v>10.046268499999998</c:v>
                </c:pt>
                <c:pt idx="12900">
                  <c:v>10.046268499999998</c:v>
                </c:pt>
                <c:pt idx="12901">
                  <c:v>10.0479445</c:v>
                </c:pt>
                <c:pt idx="12902">
                  <c:v>10.0437555</c:v>
                </c:pt>
                <c:pt idx="12903">
                  <c:v>10.0437555</c:v>
                </c:pt>
                <c:pt idx="12904">
                  <c:v>10.044593000000001</c:v>
                </c:pt>
                <c:pt idx="12905">
                  <c:v>10.042917999999998</c:v>
                </c:pt>
                <c:pt idx="12906">
                  <c:v>10.0496205</c:v>
                </c:pt>
                <c:pt idx="12907">
                  <c:v>10.0479445</c:v>
                </c:pt>
                <c:pt idx="12908">
                  <c:v>10.0496205</c:v>
                </c:pt>
                <c:pt idx="12909">
                  <c:v>10.049620999999998</c:v>
                </c:pt>
                <c:pt idx="12910">
                  <c:v>10.048782999999998</c:v>
                </c:pt>
                <c:pt idx="12911">
                  <c:v>10.050458500000024</c:v>
                </c:pt>
                <c:pt idx="12912">
                  <c:v>10.050458500000024</c:v>
                </c:pt>
                <c:pt idx="12913">
                  <c:v>10.052135000000026</c:v>
                </c:pt>
                <c:pt idx="12914">
                  <c:v>10.051296500000024</c:v>
                </c:pt>
                <c:pt idx="12915">
                  <c:v>10.051297</c:v>
                </c:pt>
                <c:pt idx="12916">
                  <c:v>10.047107499999999</c:v>
                </c:pt>
                <c:pt idx="12917">
                  <c:v>10.051296500000024</c:v>
                </c:pt>
                <c:pt idx="12918">
                  <c:v>10.050458500000024</c:v>
                </c:pt>
                <c:pt idx="12919">
                  <c:v>10.050458500000024</c:v>
                </c:pt>
                <c:pt idx="12920">
                  <c:v>10.049620000000001</c:v>
                </c:pt>
                <c:pt idx="12921">
                  <c:v>10.0479445</c:v>
                </c:pt>
                <c:pt idx="12922">
                  <c:v>10.048782999999998</c:v>
                </c:pt>
                <c:pt idx="12923">
                  <c:v>10.0479445</c:v>
                </c:pt>
                <c:pt idx="12924">
                  <c:v>10.0479445</c:v>
                </c:pt>
                <c:pt idx="12925">
                  <c:v>10.045431000000002</c:v>
                </c:pt>
                <c:pt idx="12926">
                  <c:v>10.048782999999998</c:v>
                </c:pt>
                <c:pt idx="12927">
                  <c:v>10.047945500000001</c:v>
                </c:pt>
                <c:pt idx="12928">
                  <c:v>10.0479445</c:v>
                </c:pt>
                <c:pt idx="12929">
                  <c:v>10.044593000000001</c:v>
                </c:pt>
                <c:pt idx="12930">
                  <c:v>10.046269999999998</c:v>
                </c:pt>
                <c:pt idx="12931">
                  <c:v>10.050458500000024</c:v>
                </c:pt>
                <c:pt idx="12932">
                  <c:v>10.051296500000024</c:v>
                </c:pt>
                <c:pt idx="12933">
                  <c:v>10.0496205</c:v>
                </c:pt>
                <c:pt idx="12934">
                  <c:v>10.050458500000024</c:v>
                </c:pt>
                <c:pt idx="12935">
                  <c:v>10.051297</c:v>
                </c:pt>
                <c:pt idx="12936">
                  <c:v>10.046268499999998</c:v>
                </c:pt>
                <c:pt idx="12937">
                  <c:v>10.050458500000024</c:v>
                </c:pt>
                <c:pt idx="12938">
                  <c:v>10.046268499999998</c:v>
                </c:pt>
                <c:pt idx="12939">
                  <c:v>10.052973</c:v>
                </c:pt>
                <c:pt idx="12940">
                  <c:v>10.0571625</c:v>
                </c:pt>
                <c:pt idx="12941">
                  <c:v>10.071407500000022</c:v>
                </c:pt>
                <c:pt idx="12942">
                  <c:v>10.079788500000006</c:v>
                </c:pt>
                <c:pt idx="12943">
                  <c:v>10.0688935</c:v>
                </c:pt>
                <c:pt idx="12944">
                  <c:v>10.067217000000001</c:v>
                </c:pt>
                <c:pt idx="12945">
                  <c:v>10.065541000000024</c:v>
                </c:pt>
                <c:pt idx="12946">
                  <c:v>10.063866000000004</c:v>
                </c:pt>
                <c:pt idx="12947">
                  <c:v>10.066380500000006</c:v>
                </c:pt>
                <c:pt idx="12948">
                  <c:v>10.068056</c:v>
                </c:pt>
                <c:pt idx="12949">
                  <c:v>10.0680555</c:v>
                </c:pt>
                <c:pt idx="12950">
                  <c:v>10.063867</c:v>
                </c:pt>
                <c:pt idx="12951">
                  <c:v>10.065542500000136</c:v>
                </c:pt>
                <c:pt idx="12952">
                  <c:v>10.062190000000006</c:v>
                </c:pt>
                <c:pt idx="12953">
                  <c:v>10.061351500000001</c:v>
                </c:pt>
                <c:pt idx="12954">
                  <c:v>10.055486000000169</c:v>
                </c:pt>
                <c:pt idx="12955">
                  <c:v>10.055486000000169</c:v>
                </c:pt>
                <c:pt idx="12956">
                  <c:v>10.053811</c:v>
                </c:pt>
                <c:pt idx="12957">
                  <c:v>9.9431924500000015</c:v>
                </c:pt>
                <c:pt idx="12958">
                  <c:v>10.011079049999999</c:v>
                </c:pt>
                <c:pt idx="12959">
                  <c:v>9.9909650499999998</c:v>
                </c:pt>
                <c:pt idx="12960">
                  <c:v>10.037053499999999</c:v>
                </c:pt>
                <c:pt idx="12961">
                  <c:v>10.076443500000074</c:v>
                </c:pt>
                <c:pt idx="12962">
                  <c:v>9.9968227499999998</c:v>
                </c:pt>
                <c:pt idx="12963">
                  <c:v>10.032865000000001</c:v>
                </c:pt>
                <c:pt idx="12964">
                  <c:v>9.9943063000000034</c:v>
                </c:pt>
                <c:pt idx="12965">
                  <c:v>10.088176000000001</c:v>
                </c:pt>
                <c:pt idx="12966">
                  <c:v>10.028673</c:v>
                </c:pt>
                <c:pt idx="12967">
                  <c:v>10.00100945</c:v>
                </c:pt>
                <c:pt idx="12968">
                  <c:v>10.098229499999999</c:v>
                </c:pt>
                <c:pt idx="12969">
                  <c:v>10.0613575</c:v>
                </c:pt>
                <c:pt idx="12970">
                  <c:v>10.024478500000001</c:v>
                </c:pt>
                <c:pt idx="12971">
                  <c:v>10.089016500000024</c:v>
                </c:pt>
                <c:pt idx="12972">
                  <c:v>10.0219665</c:v>
                </c:pt>
                <c:pt idx="12973">
                  <c:v>10.060516500000105</c:v>
                </c:pt>
                <c:pt idx="12974">
                  <c:v>10.000173749999998</c:v>
                </c:pt>
                <c:pt idx="12975">
                  <c:v>9.9934693500000247</c:v>
                </c:pt>
                <c:pt idx="12976">
                  <c:v>10.020292000000001</c:v>
                </c:pt>
                <c:pt idx="12977">
                  <c:v>10.052980500000105</c:v>
                </c:pt>
                <c:pt idx="12978">
                  <c:v>10.079795000000004</c:v>
                </c:pt>
                <c:pt idx="12979">
                  <c:v>10.068896500000006</c:v>
                </c:pt>
                <c:pt idx="12980">
                  <c:v>10.026993000000001</c:v>
                </c:pt>
                <c:pt idx="12981">
                  <c:v>9.9834128000000248</c:v>
                </c:pt>
                <c:pt idx="12982">
                  <c:v>9.9926310500000248</c:v>
                </c:pt>
                <c:pt idx="12983">
                  <c:v>9.9993357500000002</c:v>
                </c:pt>
                <c:pt idx="12984">
                  <c:v>9.9993363500000267</c:v>
                </c:pt>
                <c:pt idx="12985">
                  <c:v>10.006046300000024</c:v>
                </c:pt>
                <c:pt idx="12986">
                  <c:v>10.059676500000098</c:v>
                </c:pt>
                <c:pt idx="12987">
                  <c:v>10.210522000000001</c:v>
                </c:pt>
                <c:pt idx="12988">
                  <c:v>10.153531500000026</c:v>
                </c:pt>
                <c:pt idx="12989">
                  <c:v>10.441812999999998</c:v>
                </c:pt>
                <c:pt idx="12990">
                  <c:v>10.135919000000001</c:v>
                </c:pt>
                <c:pt idx="12991">
                  <c:v>10.188725999999999</c:v>
                </c:pt>
                <c:pt idx="12992">
                  <c:v>10.103237</c:v>
                </c:pt>
                <c:pt idx="12993">
                  <c:v>10.457735500000076</c:v>
                </c:pt>
                <c:pt idx="12994">
                  <c:v>10.241523499999998</c:v>
                </c:pt>
                <c:pt idx="12995">
                  <c:v>10.016925299999999</c:v>
                </c:pt>
                <c:pt idx="12996">
                  <c:v>10.243188499999999</c:v>
                </c:pt>
                <c:pt idx="12997">
                  <c:v>10.228105999999999</c:v>
                </c:pt>
                <c:pt idx="12998">
                  <c:v>10.218888499999998</c:v>
                </c:pt>
                <c:pt idx="12999">
                  <c:v>10.211346499999999</c:v>
                </c:pt>
                <c:pt idx="13000">
                  <c:v>10.2071565</c:v>
                </c:pt>
                <c:pt idx="13001">
                  <c:v>10.202967000000001</c:v>
                </c:pt>
                <c:pt idx="13002">
                  <c:v>10.199614500000004</c:v>
                </c:pt>
                <c:pt idx="13003">
                  <c:v>10.193749500000004</c:v>
                </c:pt>
                <c:pt idx="13004">
                  <c:v>10.194588</c:v>
                </c:pt>
                <c:pt idx="13005">
                  <c:v>10.191235499999999</c:v>
                </c:pt>
                <c:pt idx="13006">
                  <c:v>10.187045000000001</c:v>
                </c:pt>
                <c:pt idx="13007">
                  <c:v>10.182018000000001</c:v>
                </c:pt>
                <c:pt idx="13008">
                  <c:v>10.184532000000004</c:v>
                </c:pt>
                <c:pt idx="13009">
                  <c:v>10.181179499999999</c:v>
                </c:pt>
                <c:pt idx="13010">
                  <c:v>10.175315000000001</c:v>
                </c:pt>
                <c:pt idx="13011">
                  <c:v>10.175314500000002</c:v>
                </c:pt>
                <c:pt idx="13012">
                  <c:v>10.170286000000004</c:v>
                </c:pt>
                <c:pt idx="13013">
                  <c:v>10.167772999999999</c:v>
                </c:pt>
                <c:pt idx="13014">
                  <c:v>10.158556000000004</c:v>
                </c:pt>
                <c:pt idx="13015">
                  <c:v>10.159393</c:v>
                </c:pt>
                <c:pt idx="13016">
                  <c:v>10.163583000000004</c:v>
                </c:pt>
                <c:pt idx="13017">
                  <c:v>10.163584000000098</c:v>
                </c:pt>
                <c:pt idx="13018">
                  <c:v>10.161906500000002</c:v>
                </c:pt>
                <c:pt idx="13019">
                  <c:v>10.161069000000001</c:v>
                </c:pt>
                <c:pt idx="13020">
                  <c:v>10.1610695</c:v>
                </c:pt>
                <c:pt idx="13021">
                  <c:v>10.158555</c:v>
                </c:pt>
                <c:pt idx="13022">
                  <c:v>10.156042000000006</c:v>
                </c:pt>
                <c:pt idx="13023">
                  <c:v>10.156041500000002</c:v>
                </c:pt>
                <c:pt idx="13024">
                  <c:v>10.154365500000001</c:v>
                </c:pt>
                <c:pt idx="13025">
                  <c:v>10.151852</c:v>
                </c:pt>
                <c:pt idx="13026">
                  <c:v>10.148499000000001</c:v>
                </c:pt>
                <c:pt idx="13027">
                  <c:v>10.147660999999999</c:v>
                </c:pt>
                <c:pt idx="13028">
                  <c:v>10.145986000000002</c:v>
                </c:pt>
                <c:pt idx="13029">
                  <c:v>10.142634000000006</c:v>
                </c:pt>
                <c:pt idx="13030">
                  <c:v>10.139283000000001</c:v>
                </c:pt>
                <c:pt idx="13031">
                  <c:v>10.134254999999998</c:v>
                </c:pt>
                <c:pt idx="13032">
                  <c:v>10.136768499999999</c:v>
                </c:pt>
                <c:pt idx="13033">
                  <c:v>10.131740499999999</c:v>
                </c:pt>
                <c:pt idx="13034">
                  <c:v>10.131740499999999</c:v>
                </c:pt>
                <c:pt idx="13035">
                  <c:v>10.130902999999998</c:v>
                </c:pt>
                <c:pt idx="13036">
                  <c:v>10.129227499999999</c:v>
                </c:pt>
                <c:pt idx="13037">
                  <c:v>10.128389999999998</c:v>
                </c:pt>
                <c:pt idx="13038">
                  <c:v>10.127550999999999</c:v>
                </c:pt>
                <c:pt idx="13039">
                  <c:v>10.1216855</c:v>
                </c:pt>
                <c:pt idx="13040">
                  <c:v>10.1216855</c:v>
                </c:pt>
                <c:pt idx="13041">
                  <c:v>10.1208475</c:v>
                </c:pt>
                <c:pt idx="13042">
                  <c:v>10.117494500000006</c:v>
                </c:pt>
                <c:pt idx="13043">
                  <c:v>10.114981499999999</c:v>
                </c:pt>
                <c:pt idx="13044">
                  <c:v>10.113306</c:v>
                </c:pt>
                <c:pt idx="13045">
                  <c:v>10.112467500000006</c:v>
                </c:pt>
                <c:pt idx="13046">
                  <c:v>10.111629499999999</c:v>
                </c:pt>
                <c:pt idx="13047">
                  <c:v>10.114143500000001</c:v>
                </c:pt>
                <c:pt idx="13048">
                  <c:v>10.112468</c:v>
                </c:pt>
                <c:pt idx="13049">
                  <c:v>10.114144</c:v>
                </c:pt>
                <c:pt idx="13050">
                  <c:v>10.113306000000001</c:v>
                </c:pt>
                <c:pt idx="13051">
                  <c:v>10.115819500000002</c:v>
                </c:pt>
                <c:pt idx="13052">
                  <c:v>10.120009</c:v>
                </c:pt>
                <c:pt idx="13053">
                  <c:v>10.116657500000002</c:v>
                </c:pt>
                <c:pt idx="13054">
                  <c:v>10.114982000000001</c:v>
                </c:pt>
                <c:pt idx="13055">
                  <c:v>10.119170999999998</c:v>
                </c:pt>
                <c:pt idx="13056">
                  <c:v>10.114144</c:v>
                </c:pt>
                <c:pt idx="13057">
                  <c:v>10.115819500000002</c:v>
                </c:pt>
                <c:pt idx="13058">
                  <c:v>10.116657500000002</c:v>
                </c:pt>
                <c:pt idx="13059">
                  <c:v>10.118334000000001</c:v>
                </c:pt>
                <c:pt idx="13060">
                  <c:v>10.114982000000001</c:v>
                </c:pt>
                <c:pt idx="13061">
                  <c:v>10.115819500000002</c:v>
                </c:pt>
                <c:pt idx="13062">
                  <c:v>10.118332500000001</c:v>
                </c:pt>
                <c:pt idx="13063">
                  <c:v>10.119170499999999</c:v>
                </c:pt>
                <c:pt idx="13064">
                  <c:v>10.117494500000006</c:v>
                </c:pt>
                <c:pt idx="13065">
                  <c:v>10.119170999999998</c:v>
                </c:pt>
                <c:pt idx="13066">
                  <c:v>10.119170499999999</c:v>
                </c:pt>
                <c:pt idx="13067">
                  <c:v>10.121684500000002</c:v>
                </c:pt>
                <c:pt idx="13068">
                  <c:v>10.1166585</c:v>
                </c:pt>
                <c:pt idx="13069">
                  <c:v>10.1216855</c:v>
                </c:pt>
                <c:pt idx="13070">
                  <c:v>10.119171999999999</c:v>
                </c:pt>
                <c:pt idx="13071">
                  <c:v>10.118334999999998</c:v>
                </c:pt>
                <c:pt idx="13072">
                  <c:v>10.120010499999999</c:v>
                </c:pt>
                <c:pt idx="13073">
                  <c:v>10.119170499999999</c:v>
                </c:pt>
                <c:pt idx="13074">
                  <c:v>10.1166585</c:v>
                </c:pt>
                <c:pt idx="13075">
                  <c:v>10.119170999999998</c:v>
                </c:pt>
                <c:pt idx="13076">
                  <c:v>10.118334000000001</c:v>
                </c:pt>
                <c:pt idx="13077">
                  <c:v>10.120847000000001</c:v>
                </c:pt>
                <c:pt idx="13078">
                  <c:v>10.120010499999999</c:v>
                </c:pt>
                <c:pt idx="13079">
                  <c:v>10.1216855</c:v>
                </c:pt>
                <c:pt idx="13080">
                  <c:v>10.119170999999998</c:v>
                </c:pt>
                <c:pt idx="13081">
                  <c:v>10.1216855</c:v>
                </c:pt>
                <c:pt idx="13082">
                  <c:v>10.118332500000001</c:v>
                </c:pt>
                <c:pt idx="13083">
                  <c:v>10.120847000000001</c:v>
                </c:pt>
                <c:pt idx="13084">
                  <c:v>10.120849</c:v>
                </c:pt>
                <c:pt idx="13085">
                  <c:v>10.121685000000001</c:v>
                </c:pt>
                <c:pt idx="13086">
                  <c:v>10.122524</c:v>
                </c:pt>
                <c:pt idx="13087">
                  <c:v>10.1225235</c:v>
                </c:pt>
                <c:pt idx="13088">
                  <c:v>10.122522500000002</c:v>
                </c:pt>
                <c:pt idx="13089">
                  <c:v>10.118332500000001</c:v>
                </c:pt>
                <c:pt idx="13090">
                  <c:v>10.118332500000001</c:v>
                </c:pt>
                <c:pt idx="13091">
                  <c:v>10.120847000000001</c:v>
                </c:pt>
                <c:pt idx="13092">
                  <c:v>10.116657500000002</c:v>
                </c:pt>
                <c:pt idx="13093">
                  <c:v>10.1225235</c:v>
                </c:pt>
                <c:pt idx="13094">
                  <c:v>10.123361499999998</c:v>
                </c:pt>
                <c:pt idx="13095">
                  <c:v>10.1208475</c:v>
                </c:pt>
                <c:pt idx="13096">
                  <c:v>10.122522500000002</c:v>
                </c:pt>
                <c:pt idx="13097">
                  <c:v>10.120847000000001</c:v>
                </c:pt>
                <c:pt idx="13098">
                  <c:v>10.122522500000002</c:v>
                </c:pt>
                <c:pt idx="13099">
                  <c:v>10.120008500000001</c:v>
                </c:pt>
                <c:pt idx="13100">
                  <c:v>10.123360999999999</c:v>
                </c:pt>
                <c:pt idx="13101">
                  <c:v>10.118332500000001</c:v>
                </c:pt>
                <c:pt idx="13102">
                  <c:v>10.121685000000001</c:v>
                </c:pt>
                <c:pt idx="13103">
                  <c:v>10.120847000000001</c:v>
                </c:pt>
                <c:pt idx="13104">
                  <c:v>10.119170999999998</c:v>
                </c:pt>
                <c:pt idx="13105">
                  <c:v>10.116657500000002</c:v>
                </c:pt>
                <c:pt idx="13106">
                  <c:v>10.121685000000001</c:v>
                </c:pt>
                <c:pt idx="13107">
                  <c:v>10.120009</c:v>
                </c:pt>
                <c:pt idx="13108">
                  <c:v>9.6775665500000247</c:v>
                </c:pt>
                <c:pt idx="13109">
                  <c:v>9.6624846500001347</c:v>
                </c:pt>
                <c:pt idx="13110">
                  <c:v>9.6649990000000017</c:v>
                </c:pt>
                <c:pt idx="13111">
                  <c:v>9.6666746000000003</c:v>
                </c:pt>
                <c:pt idx="13112">
                  <c:v>9.6658368000001218</c:v>
                </c:pt>
                <c:pt idx="13113">
                  <c:v>9.6658368000001218</c:v>
                </c:pt>
                <c:pt idx="13114">
                  <c:v>9.6649990000000017</c:v>
                </c:pt>
                <c:pt idx="13115">
                  <c:v>9.6851101000000011</c:v>
                </c:pt>
                <c:pt idx="13116">
                  <c:v>9.7043838499999993</c:v>
                </c:pt>
                <c:pt idx="13117">
                  <c:v>9.7228188499999995</c:v>
                </c:pt>
                <c:pt idx="13118">
                  <c:v>9.7446050499999988</c:v>
                </c:pt>
                <c:pt idx="13119">
                  <c:v>9.7638773999999984</c:v>
                </c:pt>
                <c:pt idx="13120">
                  <c:v>9.7873411499999889</c:v>
                </c:pt>
                <c:pt idx="13121">
                  <c:v>9.7923678999999986</c:v>
                </c:pt>
                <c:pt idx="13122">
                  <c:v>9.797395749999998</c:v>
                </c:pt>
                <c:pt idx="13123">
                  <c:v>9.794043499999999</c:v>
                </c:pt>
                <c:pt idx="13124">
                  <c:v>9.798233999999999</c:v>
                </c:pt>
                <c:pt idx="13125">
                  <c:v>9.7948817999999989</c:v>
                </c:pt>
                <c:pt idx="13126">
                  <c:v>9.7923683999999991</c:v>
                </c:pt>
                <c:pt idx="13127">
                  <c:v>9.7948813499999989</c:v>
                </c:pt>
                <c:pt idx="13128">
                  <c:v>9.79571915</c:v>
                </c:pt>
                <c:pt idx="13129">
                  <c:v>9.7965574500000017</c:v>
                </c:pt>
                <c:pt idx="13130">
                  <c:v>9.7957196500000006</c:v>
                </c:pt>
                <c:pt idx="13131">
                  <c:v>9.797395749999998</c:v>
                </c:pt>
                <c:pt idx="13132">
                  <c:v>9.79571915</c:v>
                </c:pt>
                <c:pt idx="13133">
                  <c:v>9.79571915</c:v>
                </c:pt>
                <c:pt idx="13134">
                  <c:v>9.7948813499999989</c:v>
                </c:pt>
                <c:pt idx="13135">
                  <c:v>9.79571915</c:v>
                </c:pt>
                <c:pt idx="13136">
                  <c:v>9.7948817999999989</c:v>
                </c:pt>
                <c:pt idx="13137">
                  <c:v>9.7982335499999991</c:v>
                </c:pt>
                <c:pt idx="13138">
                  <c:v>9.7965574500000017</c:v>
                </c:pt>
                <c:pt idx="13139">
                  <c:v>9.7948813499999989</c:v>
                </c:pt>
                <c:pt idx="13140">
                  <c:v>9.7999091500000013</c:v>
                </c:pt>
                <c:pt idx="13141">
                  <c:v>9.7982330499999986</c:v>
                </c:pt>
                <c:pt idx="13142">
                  <c:v>9.79571915</c:v>
                </c:pt>
                <c:pt idx="13143">
                  <c:v>9.7932056999999997</c:v>
                </c:pt>
                <c:pt idx="13144">
                  <c:v>9.79571915</c:v>
                </c:pt>
                <c:pt idx="13145">
                  <c:v>9.794043499999999</c:v>
                </c:pt>
                <c:pt idx="13146">
                  <c:v>9.7965574500000017</c:v>
                </c:pt>
                <c:pt idx="13147">
                  <c:v>9.7957196500000006</c:v>
                </c:pt>
                <c:pt idx="13148">
                  <c:v>9.79571915</c:v>
                </c:pt>
                <c:pt idx="13149">
                  <c:v>9.7923678999999986</c:v>
                </c:pt>
                <c:pt idx="13150">
                  <c:v>9.7957196500000006</c:v>
                </c:pt>
                <c:pt idx="13151">
                  <c:v>9.79571915</c:v>
                </c:pt>
                <c:pt idx="13152">
                  <c:v>9.79571915</c:v>
                </c:pt>
                <c:pt idx="13153">
                  <c:v>9.7965574500000017</c:v>
                </c:pt>
                <c:pt idx="13154">
                  <c:v>9.7940445</c:v>
                </c:pt>
                <c:pt idx="13155">
                  <c:v>9.79571915</c:v>
                </c:pt>
                <c:pt idx="13156">
                  <c:v>9.797395749999998</c:v>
                </c:pt>
                <c:pt idx="13157">
                  <c:v>9.7923683999999991</c:v>
                </c:pt>
                <c:pt idx="13158">
                  <c:v>9.7973947499999987</c:v>
                </c:pt>
                <c:pt idx="13159">
                  <c:v>9.7948813499999989</c:v>
                </c:pt>
                <c:pt idx="13160">
                  <c:v>9.7948813499999989</c:v>
                </c:pt>
                <c:pt idx="13161">
                  <c:v>9.7940435499999996</c:v>
                </c:pt>
                <c:pt idx="13162">
                  <c:v>9.794043499999999</c:v>
                </c:pt>
                <c:pt idx="13163">
                  <c:v>9.7957196500000006</c:v>
                </c:pt>
                <c:pt idx="13164">
                  <c:v>9.7948813499999989</c:v>
                </c:pt>
                <c:pt idx="13165">
                  <c:v>9.7932056999999997</c:v>
                </c:pt>
                <c:pt idx="13166">
                  <c:v>9.7948813499999989</c:v>
                </c:pt>
                <c:pt idx="13167">
                  <c:v>9.7965569500000047</c:v>
                </c:pt>
                <c:pt idx="13168">
                  <c:v>9.794043499999999</c:v>
                </c:pt>
                <c:pt idx="13169">
                  <c:v>9.79571915</c:v>
                </c:pt>
                <c:pt idx="13170">
                  <c:v>9.79571915</c:v>
                </c:pt>
                <c:pt idx="13171">
                  <c:v>9.7965569500000047</c:v>
                </c:pt>
                <c:pt idx="13172">
                  <c:v>9.7965574500000017</c:v>
                </c:pt>
                <c:pt idx="13173">
                  <c:v>9.797395749999998</c:v>
                </c:pt>
                <c:pt idx="13174">
                  <c:v>9.797395749999998</c:v>
                </c:pt>
                <c:pt idx="13175">
                  <c:v>9.7965574500000017</c:v>
                </c:pt>
                <c:pt idx="13176">
                  <c:v>9.79571915</c:v>
                </c:pt>
                <c:pt idx="13177">
                  <c:v>9.7973947499999987</c:v>
                </c:pt>
                <c:pt idx="13178">
                  <c:v>9.7965569500000047</c:v>
                </c:pt>
                <c:pt idx="13179">
                  <c:v>9.798233999999999</c:v>
                </c:pt>
                <c:pt idx="13180">
                  <c:v>9.79571915</c:v>
                </c:pt>
                <c:pt idx="13181">
                  <c:v>9.7965574500000017</c:v>
                </c:pt>
                <c:pt idx="13182">
                  <c:v>9.79571915</c:v>
                </c:pt>
                <c:pt idx="13183">
                  <c:v>9.7973947499999987</c:v>
                </c:pt>
                <c:pt idx="13184">
                  <c:v>9.7940435500000014</c:v>
                </c:pt>
                <c:pt idx="13185">
                  <c:v>9.797395250000001</c:v>
                </c:pt>
                <c:pt idx="13186">
                  <c:v>9.7948813499999989</c:v>
                </c:pt>
                <c:pt idx="13187">
                  <c:v>9.8007474000000023</c:v>
                </c:pt>
                <c:pt idx="13188">
                  <c:v>9.8032603000000016</c:v>
                </c:pt>
                <c:pt idx="13189">
                  <c:v>9.8007479000000028</c:v>
                </c:pt>
                <c:pt idx="13190">
                  <c:v>9.8040986000000014</c:v>
                </c:pt>
                <c:pt idx="13191">
                  <c:v>9.8007474000000023</c:v>
                </c:pt>
                <c:pt idx="13192">
                  <c:v>9.8032603000000016</c:v>
                </c:pt>
                <c:pt idx="13193">
                  <c:v>9.8015852000000248</c:v>
                </c:pt>
                <c:pt idx="13194">
                  <c:v>9.8040990500000067</c:v>
                </c:pt>
                <c:pt idx="13195">
                  <c:v>9.8024225000001017</c:v>
                </c:pt>
                <c:pt idx="13196">
                  <c:v>9.8049373500000048</c:v>
                </c:pt>
                <c:pt idx="13197">
                  <c:v>9.8049368500001091</c:v>
                </c:pt>
                <c:pt idx="13198">
                  <c:v>9.8049368500001091</c:v>
                </c:pt>
                <c:pt idx="13199">
                  <c:v>9.8066124500000047</c:v>
                </c:pt>
                <c:pt idx="13200">
                  <c:v>9.8007464500000268</c:v>
                </c:pt>
                <c:pt idx="13201">
                  <c:v>9.8032603000000016</c:v>
                </c:pt>
                <c:pt idx="13202">
                  <c:v>9.8057746500000267</c:v>
                </c:pt>
                <c:pt idx="13203">
                  <c:v>9.8040981000000009</c:v>
                </c:pt>
                <c:pt idx="13204">
                  <c:v>9.8066134500000004</c:v>
                </c:pt>
                <c:pt idx="13205">
                  <c:v>9.8024225000001017</c:v>
                </c:pt>
                <c:pt idx="13206">
                  <c:v>9.8049364000000008</c:v>
                </c:pt>
                <c:pt idx="13207">
                  <c:v>9.8049359000000003</c:v>
                </c:pt>
                <c:pt idx="13208">
                  <c:v>9.8049373500000048</c:v>
                </c:pt>
                <c:pt idx="13209">
                  <c:v>9.8049368500001091</c:v>
                </c:pt>
                <c:pt idx="13210">
                  <c:v>9.8040990500000067</c:v>
                </c:pt>
                <c:pt idx="13211">
                  <c:v>9.8057742000000268</c:v>
                </c:pt>
                <c:pt idx="13212">
                  <c:v>9.8040990500000067</c:v>
                </c:pt>
                <c:pt idx="13213">
                  <c:v>9.8024225000001017</c:v>
                </c:pt>
                <c:pt idx="13214">
                  <c:v>9.8049368500001091</c:v>
                </c:pt>
                <c:pt idx="13215">
                  <c:v>9.8057751500000006</c:v>
                </c:pt>
                <c:pt idx="13216">
                  <c:v>9.8032603000000016</c:v>
                </c:pt>
                <c:pt idx="13217">
                  <c:v>9.8057742000000268</c:v>
                </c:pt>
                <c:pt idx="13218">
                  <c:v>9.8091273000000001</c:v>
                </c:pt>
                <c:pt idx="13219">
                  <c:v>9.8091269000000025</c:v>
                </c:pt>
                <c:pt idx="13220">
                  <c:v>9.8049359000000003</c:v>
                </c:pt>
                <c:pt idx="13221">
                  <c:v>9.8057737500000002</c:v>
                </c:pt>
                <c:pt idx="13222">
                  <c:v>9.8049368500001091</c:v>
                </c:pt>
                <c:pt idx="13223">
                  <c:v>9.8040981000000009</c:v>
                </c:pt>
                <c:pt idx="13224">
                  <c:v>9.8040981000000009</c:v>
                </c:pt>
                <c:pt idx="13225">
                  <c:v>9.8082886000000009</c:v>
                </c:pt>
                <c:pt idx="13226">
                  <c:v>9.8049373500000048</c:v>
                </c:pt>
                <c:pt idx="13227">
                  <c:v>9.8066134500000004</c:v>
                </c:pt>
                <c:pt idx="13228">
                  <c:v>9.8066129500000248</c:v>
                </c:pt>
                <c:pt idx="13229">
                  <c:v>9.8024235000000068</c:v>
                </c:pt>
                <c:pt idx="13230">
                  <c:v>9.8066134500000004</c:v>
                </c:pt>
                <c:pt idx="13231">
                  <c:v>9.8074512500000068</c:v>
                </c:pt>
                <c:pt idx="13232">
                  <c:v>9.8040990500000067</c:v>
                </c:pt>
                <c:pt idx="13233">
                  <c:v>9.803261749999999</c:v>
                </c:pt>
                <c:pt idx="13234">
                  <c:v>9.8040981000000009</c:v>
                </c:pt>
                <c:pt idx="13235">
                  <c:v>9.8082886000000009</c:v>
                </c:pt>
                <c:pt idx="13236">
                  <c:v>9.8074503000000028</c:v>
                </c:pt>
                <c:pt idx="13237">
                  <c:v>9.8074503000000028</c:v>
                </c:pt>
                <c:pt idx="13238">
                  <c:v>9.8082890500000008</c:v>
                </c:pt>
                <c:pt idx="13239">
                  <c:v>9.8057746500000267</c:v>
                </c:pt>
                <c:pt idx="13240">
                  <c:v>9.8074503000000028</c:v>
                </c:pt>
                <c:pt idx="13241">
                  <c:v>9.8066134500000004</c:v>
                </c:pt>
                <c:pt idx="13242">
                  <c:v>9.8057751500000006</c:v>
                </c:pt>
                <c:pt idx="13243">
                  <c:v>9.8091273000000001</c:v>
                </c:pt>
                <c:pt idx="13244">
                  <c:v>9.8091269000000025</c:v>
                </c:pt>
                <c:pt idx="13245">
                  <c:v>9.80996515</c:v>
                </c:pt>
                <c:pt idx="13246">
                  <c:v>9.8082886000000009</c:v>
                </c:pt>
                <c:pt idx="13247">
                  <c:v>9.8049368500001091</c:v>
                </c:pt>
                <c:pt idx="13248">
                  <c:v>9.8066120500000267</c:v>
                </c:pt>
                <c:pt idx="13249">
                  <c:v>9.8091269000000025</c:v>
                </c:pt>
                <c:pt idx="13250">
                  <c:v>9.8049364000000008</c:v>
                </c:pt>
                <c:pt idx="13251">
                  <c:v>9.8057742000000268</c:v>
                </c:pt>
                <c:pt idx="13252">
                  <c:v>9.8057756500000028</c:v>
                </c:pt>
                <c:pt idx="13253">
                  <c:v>9.8057751500000006</c:v>
                </c:pt>
                <c:pt idx="13254">
                  <c:v>9.8082886000000009</c:v>
                </c:pt>
                <c:pt idx="13255">
                  <c:v>9.8040986000000014</c:v>
                </c:pt>
                <c:pt idx="13256">
                  <c:v>9.8024235000000068</c:v>
                </c:pt>
                <c:pt idx="13257">
                  <c:v>9.8066124500000047</c:v>
                </c:pt>
                <c:pt idx="13258">
                  <c:v>9.8074507500000028</c:v>
                </c:pt>
                <c:pt idx="13259">
                  <c:v>9.8074512500000068</c:v>
                </c:pt>
                <c:pt idx="13260">
                  <c:v>9.8057746500000267</c:v>
                </c:pt>
                <c:pt idx="13261">
                  <c:v>9.8032603000000016</c:v>
                </c:pt>
                <c:pt idx="13262">
                  <c:v>9.8066124500000047</c:v>
                </c:pt>
                <c:pt idx="13263">
                  <c:v>9.8049368500001091</c:v>
                </c:pt>
                <c:pt idx="13264">
                  <c:v>9.8049364000000008</c:v>
                </c:pt>
                <c:pt idx="13265">
                  <c:v>9.8057746500000267</c:v>
                </c:pt>
                <c:pt idx="13266">
                  <c:v>9.8049364000000008</c:v>
                </c:pt>
                <c:pt idx="13267">
                  <c:v>9.8032603000000016</c:v>
                </c:pt>
                <c:pt idx="13268">
                  <c:v>9.8057751500000006</c:v>
                </c:pt>
                <c:pt idx="13269">
                  <c:v>9.8032603000000016</c:v>
                </c:pt>
                <c:pt idx="13270">
                  <c:v>9.8032603000000016</c:v>
                </c:pt>
                <c:pt idx="13271">
                  <c:v>9.8024225000001017</c:v>
                </c:pt>
                <c:pt idx="13272">
                  <c:v>9.8049364000000008</c:v>
                </c:pt>
                <c:pt idx="13273">
                  <c:v>9.8040990500000067</c:v>
                </c:pt>
                <c:pt idx="13274">
                  <c:v>9.8074503000000028</c:v>
                </c:pt>
                <c:pt idx="13275">
                  <c:v>9.8082895000000008</c:v>
                </c:pt>
                <c:pt idx="13276">
                  <c:v>9.8091269000000025</c:v>
                </c:pt>
                <c:pt idx="13277">
                  <c:v>9.8066129500000248</c:v>
                </c:pt>
                <c:pt idx="13278">
                  <c:v>9.8074503000000028</c:v>
                </c:pt>
                <c:pt idx="13279">
                  <c:v>9.8074512500000068</c:v>
                </c:pt>
                <c:pt idx="13280">
                  <c:v>9.8057756500000028</c:v>
                </c:pt>
                <c:pt idx="13281">
                  <c:v>9.8074507500000028</c:v>
                </c:pt>
                <c:pt idx="13282">
                  <c:v>9.8066134500000004</c:v>
                </c:pt>
                <c:pt idx="13283">
                  <c:v>9.8049364000000008</c:v>
                </c:pt>
                <c:pt idx="13284">
                  <c:v>9.8057746500000267</c:v>
                </c:pt>
                <c:pt idx="13285">
                  <c:v>9.8057746500000267</c:v>
                </c:pt>
                <c:pt idx="13286">
                  <c:v>9.8024235000000068</c:v>
                </c:pt>
                <c:pt idx="13287">
                  <c:v>9.8074503000000028</c:v>
                </c:pt>
                <c:pt idx="13288">
                  <c:v>9.8082886000000009</c:v>
                </c:pt>
                <c:pt idx="13289">
                  <c:v>9.80996515</c:v>
                </c:pt>
                <c:pt idx="13290">
                  <c:v>9.8108029500000047</c:v>
                </c:pt>
                <c:pt idx="13291">
                  <c:v>9.8082895000000008</c:v>
                </c:pt>
                <c:pt idx="13292">
                  <c:v>9.8066120500000267</c:v>
                </c:pt>
                <c:pt idx="13293">
                  <c:v>9.8040981000000009</c:v>
                </c:pt>
                <c:pt idx="13294">
                  <c:v>9.8082886000000009</c:v>
                </c:pt>
                <c:pt idx="13295">
                  <c:v>9.80996515</c:v>
                </c:pt>
                <c:pt idx="13296">
                  <c:v>9.8082895000000008</c:v>
                </c:pt>
                <c:pt idx="13297">
                  <c:v>9.8049373500000048</c:v>
                </c:pt>
                <c:pt idx="13298">
                  <c:v>9.8074512500000068</c:v>
                </c:pt>
                <c:pt idx="13299">
                  <c:v>9.8040981000000009</c:v>
                </c:pt>
                <c:pt idx="13300">
                  <c:v>9.8074507500000028</c:v>
                </c:pt>
                <c:pt idx="13301">
                  <c:v>9.8057756500000028</c:v>
                </c:pt>
                <c:pt idx="13302">
                  <c:v>9.8066124500000047</c:v>
                </c:pt>
                <c:pt idx="13303">
                  <c:v>9.8066124500000047</c:v>
                </c:pt>
                <c:pt idx="13304">
                  <c:v>9.8066124500000047</c:v>
                </c:pt>
                <c:pt idx="13305">
                  <c:v>9.8074512500000068</c:v>
                </c:pt>
                <c:pt idx="13306">
                  <c:v>9.8057746500000267</c:v>
                </c:pt>
                <c:pt idx="13307">
                  <c:v>9.8057746500000267</c:v>
                </c:pt>
                <c:pt idx="13308">
                  <c:v>9.8057751500000006</c:v>
                </c:pt>
                <c:pt idx="13309">
                  <c:v>9.8074512500000068</c:v>
                </c:pt>
                <c:pt idx="13310">
                  <c:v>9.8057751500000006</c:v>
                </c:pt>
                <c:pt idx="13311">
                  <c:v>9.8074507500000028</c:v>
                </c:pt>
                <c:pt idx="13312">
                  <c:v>9.8082895000000008</c:v>
                </c:pt>
                <c:pt idx="13313">
                  <c:v>9.8091273000000001</c:v>
                </c:pt>
                <c:pt idx="13314">
                  <c:v>9.8074512500000068</c:v>
                </c:pt>
                <c:pt idx="13315">
                  <c:v>9.8082890500000008</c:v>
                </c:pt>
                <c:pt idx="13316">
                  <c:v>9.8082890500000008</c:v>
                </c:pt>
                <c:pt idx="13317">
                  <c:v>9.8082886000000009</c:v>
                </c:pt>
                <c:pt idx="13318">
                  <c:v>9.8074507500000028</c:v>
                </c:pt>
                <c:pt idx="13319">
                  <c:v>9.8091268500000268</c:v>
                </c:pt>
                <c:pt idx="13320">
                  <c:v>9.8057746500000267</c:v>
                </c:pt>
                <c:pt idx="13321">
                  <c:v>9.8099651000000012</c:v>
                </c:pt>
                <c:pt idx="13322">
                  <c:v>9.8074507500000028</c:v>
                </c:pt>
                <c:pt idx="13323">
                  <c:v>9.80996515</c:v>
                </c:pt>
                <c:pt idx="13324">
                  <c:v>9.8066124500000047</c:v>
                </c:pt>
                <c:pt idx="13325">
                  <c:v>9.8082890500000008</c:v>
                </c:pt>
                <c:pt idx="13326">
                  <c:v>9.8091269000000025</c:v>
                </c:pt>
                <c:pt idx="13327">
                  <c:v>9.80996515</c:v>
                </c:pt>
                <c:pt idx="13328">
                  <c:v>9.8066134500000004</c:v>
                </c:pt>
                <c:pt idx="13329">
                  <c:v>9.8074503000000028</c:v>
                </c:pt>
                <c:pt idx="13330">
                  <c:v>9.8082890500000008</c:v>
                </c:pt>
                <c:pt idx="13331">
                  <c:v>9.8057742000000268</c:v>
                </c:pt>
                <c:pt idx="13332">
                  <c:v>9.8066139000000003</c:v>
                </c:pt>
                <c:pt idx="13333">
                  <c:v>9.8108029500000047</c:v>
                </c:pt>
                <c:pt idx="13334">
                  <c:v>9.8066129500000248</c:v>
                </c:pt>
                <c:pt idx="13335">
                  <c:v>9.8074507500000028</c:v>
                </c:pt>
                <c:pt idx="13336">
                  <c:v>9.8074507500000028</c:v>
                </c:pt>
                <c:pt idx="13337">
                  <c:v>9.8040990500000067</c:v>
                </c:pt>
                <c:pt idx="13338">
                  <c:v>9.8099656000000017</c:v>
                </c:pt>
                <c:pt idx="13339">
                  <c:v>9.8057756500000028</c:v>
                </c:pt>
                <c:pt idx="13340">
                  <c:v>9.8057751500000006</c:v>
                </c:pt>
                <c:pt idx="13341">
                  <c:v>9.8082895000000008</c:v>
                </c:pt>
                <c:pt idx="13342">
                  <c:v>9.8074512500000068</c:v>
                </c:pt>
                <c:pt idx="13343">
                  <c:v>9.8082886000000009</c:v>
                </c:pt>
                <c:pt idx="13344">
                  <c:v>9.8049373500000048</c:v>
                </c:pt>
                <c:pt idx="13345">
                  <c:v>9.8082886000000009</c:v>
                </c:pt>
                <c:pt idx="13346">
                  <c:v>9.8082890500000008</c:v>
                </c:pt>
                <c:pt idx="13347">
                  <c:v>9.8074507500000028</c:v>
                </c:pt>
                <c:pt idx="13348">
                  <c:v>9.8108034000000011</c:v>
                </c:pt>
                <c:pt idx="13349">
                  <c:v>9.8082895000000008</c:v>
                </c:pt>
                <c:pt idx="13350">
                  <c:v>9.8108034000000011</c:v>
                </c:pt>
                <c:pt idx="13351">
                  <c:v>9.8082895000000008</c:v>
                </c:pt>
                <c:pt idx="13352">
                  <c:v>9.8066134500000004</c:v>
                </c:pt>
                <c:pt idx="13353">
                  <c:v>9.8091269000000025</c:v>
                </c:pt>
                <c:pt idx="13354">
                  <c:v>9.8057751500000006</c:v>
                </c:pt>
                <c:pt idx="13355">
                  <c:v>9.8049364000000008</c:v>
                </c:pt>
                <c:pt idx="13356">
                  <c:v>9.8066129500000248</c:v>
                </c:pt>
                <c:pt idx="13357">
                  <c:v>9.8049373500000048</c:v>
                </c:pt>
                <c:pt idx="13358">
                  <c:v>9.8066120500000267</c:v>
                </c:pt>
                <c:pt idx="13359">
                  <c:v>9.8040986000000014</c:v>
                </c:pt>
                <c:pt idx="13360">
                  <c:v>9.8082890500000008</c:v>
                </c:pt>
                <c:pt idx="13361">
                  <c:v>9.8066134500000004</c:v>
                </c:pt>
                <c:pt idx="13362">
                  <c:v>9.8082895000000008</c:v>
                </c:pt>
                <c:pt idx="13363">
                  <c:v>9.8116412500000028</c:v>
                </c:pt>
                <c:pt idx="13364">
                  <c:v>9.8116412500000028</c:v>
                </c:pt>
                <c:pt idx="13365">
                  <c:v>9.8141551000000025</c:v>
                </c:pt>
                <c:pt idx="13366">
                  <c:v>9.8082895000000008</c:v>
                </c:pt>
                <c:pt idx="13367">
                  <c:v>9.8141541500000002</c:v>
                </c:pt>
                <c:pt idx="13368">
                  <c:v>9.8116412500000028</c:v>
                </c:pt>
                <c:pt idx="13369">
                  <c:v>9.8124795000000766</c:v>
                </c:pt>
                <c:pt idx="13370">
                  <c:v>9.8108034000000011</c:v>
                </c:pt>
                <c:pt idx="13371">
                  <c:v>9.8124795000000766</c:v>
                </c:pt>
                <c:pt idx="13372">
                  <c:v>9.8133177499999995</c:v>
                </c:pt>
                <c:pt idx="13373">
                  <c:v>9.8099651000000012</c:v>
                </c:pt>
                <c:pt idx="13374">
                  <c:v>9.8116412000000004</c:v>
                </c:pt>
                <c:pt idx="13375">
                  <c:v>9.8082890500000008</c:v>
                </c:pt>
                <c:pt idx="13376">
                  <c:v>9.8074512500000068</c:v>
                </c:pt>
                <c:pt idx="13377">
                  <c:v>9.8057751500000006</c:v>
                </c:pt>
                <c:pt idx="13378">
                  <c:v>9.8108029500000047</c:v>
                </c:pt>
                <c:pt idx="13379">
                  <c:v>9.8108029500000047</c:v>
                </c:pt>
                <c:pt idx="13380">
                  <c:v>9.80996515</c:v>
                </c:pt>
                <c:pt idx="13381">
                  <c:v>9.8082890500000008</c:v>
                </c:pt>
                <c:pt idx="13382">
                  <c:v>9.8108034000000011</c:v>
                </c:pt>
                <c:pt idx="13383">
                  <c:v>9.8066124500000047</c:v>
                </c:pt>
                <c:pt idx="13384">
                  <c:v>9.8133168500000068</c:v>
                </c:pt>
                <c:pt idx="13385">
                  <c:v>9.8074507500000028</c:v>
                </c:pt>
                <c:pt idx="13386">
                  <c:v>9.8074512500000068</c:v>
                </c:pt>
                <c:pt idx="13387">
                  <c:v>9.8066134500000004</c:v>
                </c:pt>
                <c:pt idx="13388">
                  <c:v>9.8091269000000025</c:v>
                </c:pt>
                <c:pt idx="13389">
                  <c:v>9.8074512500000068</c:v>
                </c:pt>
                <c:pt idx="13390">
                  <c:v>9.8066134500000004</c:v>
                </c:pt>
                <c:pt idx="13391">
                  <c:v>9.8074507500000028</c:v>
                </c:pt>
                <c:pt idx="13392">
                  <c:v>9.8082895000000008</c:v>
                </c:pt>
                <c:pt idx="13393">
                  <c:v>9.80996515</c:v>
                </c:pt>
                <c:pt idx="13394">
                  <c:v>9.8108029500000047</c:v>
                </c:pt>
                <c:pt idx="13395">
                  <c:v>9.8108025000000048</c:v>
                </c:pt>
                <c:pt idx="13396">
                  <c:v>9.8116412500000028</c:v>
                </c:pt>
                <c:pt idx="13397">
                  <c:v>9.80996515</c:v>
                </c:pt>
                <c:pt idx="13398">
                  <c:v>9.8057756500000028</c:v>
                </c:pt>
                <c:pt idx="13399">
                  <c:v>9.8108034000000011</c:v>
                </c:pt>
                <c:pt idx="13400">
                  <c:v>9.80996515</c:v>
                </c:pt>
                <c:pt idx="13401">
                  <c:v>9.8116412500000028</c:v>
                </c:pt>
                <c:pt idx="13402">
                  <c:v>9.80996515</c:v>
                </c:pt>
                <c:pt idx="13403">
                  <c:v>9.8116407500000005</c:v>
                </c:pt>
                <c:pt idx="13404">
                  <c:v>9.8074507500000028</c:v>
                </c:pt>
                <c:pt idx="13405">
                  <c:v>9.8108025000000048</c:v>
                </c:pt>
                <c:pt idx="13406">
                  <c:v>9.80996515</c:v>
                </c:pt>
                <c:pt idx="13407">
                  <c:v>9.8108025000000048</c:v>
                </c:pt>
                <c:pt idx="13408">
                  <c:v>9.8116407500000005</c:v>
                </c:pt>
                <c:pt idx="13409">
                  <c:v>9.8108025000000048</c:v>
                </c:pt>
                <c:pt idx="13410">
                  <c:v>9.8108034000000011</c:v>
                </c:pt>
                <c:pt idx="13411">
                  <c:v>9.8066129500000248</c:v>
                </c:pt>
                <c:pt idx="13412">
                  <c:v>9.8082886000000009</c:v>
                </c:pt>
                <c:pt idx="13413">
                  <c:v>9.8108025000000048</c:v>
                </c:pt>
                <c:pt idx="13414">
                  <c:v>9.8108034000000011</c:v>
                </c:pt>
                <c:pt idx="13415">
                  <c:v>9.8108029500000047</c:v>
                </c:pt>
                <c:pt idx="13416">
                  <c:v>9.8133163500000027</c:v>
                </c:pt>
                <c:pt idx="13417">
                  <c:v>9.8091268500000268</c:v>
                </c:pt>
                <c:pt idx="13418">
                  <c:v>9.80996515</c:v>
                </c:pt>
                <c:pt idx="13419">
                  <c:v>9.8133168500000068</c:v>
                </c:pt>
                <c:pt idx="13420">
                  <c:v>9.8091269000000025</c:v>
                </c:pt>
                <c:pt idx="13421">
                  <c:v>9.8108034000000011</c:v>
                </c:pt>
                <c:pt idx="13422">
                  <c:v>9.8116403000000005</c:v>
                </c:pt>
                <c:pt idx="13423">
                  <c:v>9.8091269000000025</c:v>
                </c:pt>
                <c:pt idx="13424">
                  <c:v>9.8108034000000011</c:v>
                </c:pt>
                <c:pt idx="13425">
                  <c:v>9.8133163500000027</c:v>
                </c:pt>
                <c:pt idx="13426">
                  <c:v>9.8108034000000011</c:v>
                </c:pt>
                <c:pt idx="13427">
                  <c:v>9.8116412500000028</c:v>
                </c:pt>
                <c:pt idx="13428">
                  <c:v>9.8141551000000025</c:v>
                </c:pt>
                <c:pt idx="13429">
                  <c:v>9.8116416500000003</c:v>
                </c:pt>
                <c:pt idx="13430">
                  <c:v>9.79571915</c:v>
                </c:pt>
                <c:pt idx="13431">
                  <c:v>9.7906923500000005</c:v>
                </c:pt>
                <c:pt idx="13432">
                  <c:v>9.7932056999999997</c:v>
                </c:pt>
                <c:pt idx="13433">
                  <c:v>9.798233999999999</c:v>
                </c:pt>
                <c:pt idx="13434">
                  <c:v>9.8057756500000028</c:v>
                </c:pt>
                <c:pt idx="13435">
                  <c:v>9.8166695000000068</c:v>
                </c:pt>
                <c:pt idx="13436">
                  <c:v>9.8149929</c:v>
                </c:pt>
                <c:pt idx="13437">
                  <c:v>9.8091269000000025</c:v>
                </c:pt>
                <c:pt idx="13438">
                  <c:v>9.8124795000000766</c:v>
                </c:pt>
                <c:pt idx="13439">
                  <c:v>9.8074517000000014</c:v>
                </c:pt>
                <c:pt idx="13440">
                  <c:v>9.8057751500000006</c:v>
                </c:pt>
                <c:pt idx="13441">
                  <c:v>9.8057751500000006</c:v>
                </c:pt>
                <c:pt idx="13442">
                  <c:v>9.8015861500000767</c:v>
                </c:pt>
                <c:pt idx="13443">
                  <c:v>9.8032608000000003</c:v>
                </c:pt>
                <c:pt idx="13444">
                  <c:v>9.8024239500000068</c:v>
                </c:pt>
                <c:pt idx="13445">
                  <c:v>9.8015847000000047</c:v>
                </c:pt>
                <c:pt idx="13446">
                  <c:v>9.8007474000000023</c:v>
                </c:pt>
                <c:pt idx="13447">
                  <c:v>9.7990717999999983</c:v>
                </c:pt>
                <c:pt idx="13448">
                  <c:v>9.8049364000000008</c:v>
                </c:pt>
                <c:pt idx="13449">
                  <c:v>9.797395250000001</c:v>
                </c:pt>
                <c:pt idx="13450">
                  <c:v>9.7965574500000017</c:v>
                </c:pt>
                <c:pt idx="13451">
                  <c:v>9.7932062000000002</c:v>
                </c:pt>
                <c:pt idx="13452">
                  <c:v>9.797395250000001</c:v>
                </c:pt>
                <c:pt idx="13453">
                  <c:v>9.7948828000000017</c:v>
                </c:pt>
                <c:pt idx="13454">
                  <c:v>9.7999096000000012</c:v>
                </c:pt>
                <c:pt idx="13455">
                  <c:v>9.7982335499999991</c:v>
                </c:pt>
                <c:pt idx="13456">
                  <c:v>9.798233999999999</c:v>
                </c:pt>
                <c:pt idx="13457">
                  <c:v>9.8007479000000028</c:v>
                </c:pt>
                <c:pt idx="13458">
                  <c:v>9.7990717999999983</c:v>
                </c:pt>
                <c:pt idx="13459">
                  <c:v>9.7990713499999984</c:v>
                </c:pt>
                <c:pt idx="13460">
                  <c:v>9.8032608000000003</c:v>
                </c:pt>
                <c:pt idx="13461">
                  <c:v>9.8007474000000023</c:v>
                </c:pt>
                <c:pt idx="13462">
                  <c:v>9.7965569500000047</c:v>
                </c:pt>
                <c:pt idx="13463">
                  <c:v>9.7999096000000012</c:v>
                </c:pt>
                <c:pt idx="13464">
                  <c:v>9.7999096000000012</c:v>
                </c:pt>
                <c:pt idx="13465">
                  <c:v>9.8007474000000006</c:v>
                </c:pt>
                <c:pt idx="13466">
                  <c:v>9.7999091500000013</c:v>
                </c:pt>
                <c:pt idx="13467">
                  <c:v>9.798233999999999</c:v>
                </c:pt>
                <c:pt idx="13468">
                  <c:v>9.8049364000000008</c:v>
                </c:pt>
                <c:pt idx="13469">
                  <c:v>9.7990708499999997</c:v>
                </c:pt>
                <c:pt idx="13470">
                  <c:v>9.7990717999999983</c:v>
                </c:pt>
                <c:pt idx="13471">
                  <c:v>9.8015842500001291</c:v>
                </c:pt>
                <c:pt idx="13472">
                  <c:v>9.8007483500000028</c:v>
                </c:pt>
                <c:pt idx="13473">
                  <c:v>9.8015852000000248</c:v>
                </c:pt>
                <c:pt idx="13474">
                  <c:v>9.7990713499999984</c:v>
                </c:pt>
                <c:pt idx="13475">
                  <c:v>9.8024225000001017</c:v>
                </c:pt>
                <c:pt idx="13476">
                  <c:v>9.7982330499999986</c:v>
                </c:pt>
                <c:pt idx="13477">
                  <c:v>9.8007474000000006</c:v>
                </c:pt>
                <c:pt idx="13478">
                  <c:v>9.7990713499999984</c:v>
                </c:pt>
                <c:pt idx="13479">
                  <c:v>9.8024225000001017</c:v>
                </c:pt>
                <c:pt idx="13480">
                  <c:v>9.8007474000000023</c:v>
                </c:pt>
                <c:pt idx="13481">
                  <c:v>9.8032608000000003</c:v>
                </c:pt>
                <c:pt idx="13482">
                  <c:v>9.8024244500000268</c:v>
                </c:pt>
                <c:pt idx="13483">
                  <c:v>9.8024235000000068</c:v>
                </c:pt>
                <c:pt idx="13484">
                  <c:v>9.8024225000001017</c:v>
                </c:pt>
                <c:pt idx="13485">
                  <c:v>9.8015852000000248</c:v>
                </c:pt>
                <c:pt idx="13486">
                  <c:v>9.7990717999999983</c:v>
                </c:pt>
                <c:pt idx="13487">
                  <c:v>9.8007474000000023</c:v>
                </c:pt>
                <c:pt idx="13488">
                  <c:v>9.7999096000000012</c:v>
                </c:pt>
                <c:pt idx="13489">
                  <c:v>9.8007483500000028</c:v>
                </c:pt>
                <c:pt idx="13490">
                  <c:v>9.8015852000000248</c:v>
                </c:pt>
                <c:pt idx="13491">
                  <c:v>9.8032608000000003</c:v>
                </c:pt>
                <c:pt idx="13492">
                  <c:v>9.8049373500000048</c:v>
                </c:pt>
                <c:pt idx="13493">
                  <c:v>9.7990717999999983</c:v>
                </c:pt>
                <c:pt idx="13494">
                  <c:v>9.8015857000000004</c:v>
                </c:pt>
                <c:pt idx="13495">
                  <c:v>9.8007479000000028</c:v>
                </c:pt>
                <c:pt idx="13496">
                  <c:v>9.8049383500000005</c:v>
                </c:pt>
                <c:pt idx="13497">
                  <c:v>9.8041000500000006</c:v>
                </c:pt>
                <c:pt idx="13498">
                  <c:v>9.8066134500000004</c:v>
                </c:pt>
                <c:pt idx="13499">
                  <c:v>9.8049368500001091</c:v>
                </c:pt>
                <c:pt idx="13500">
                  <c:v>9.8015861500000767</c:v>
                </c:pt>
                <c:pt idx="13501">
                  <c:v>9.8032622500000048</c:v>
                </c:pt>
                <c:pt idx="13502">
                  <c:v>9.8007474000000023</c:v>
                </c:pt>
                <c:pt idx="13503">
                  <c:v>9.8066124500000047</c:v>
                </c:pt>
                <c:pt idx="13504">
                  <c:v>9.7999096000000012</c:v>
                </c:pt>
                <c:pt idx="13505">
                  <c:v>9.8024225000001017</c:v>
                </c:pt>
                <c:pt idx="13506">
                  <c:v>9.797395250000001</c:v>
                </c:pt>
                <c:pt idx="13507">
                  <c:v>9.8032603000000016</c:v>
                </c:pt>
                <c:pt idx="13508">
                  <c:v>9.8032608000000003</c:v>
                </c:pt>
                <c:pt idx="13509">
                  <c:v>9.8015857000000004</c:v>
                </c:pt>
                <c:pt idx="13510">
                  <c:v>9.8032608000000003</c:v>
                </c:pt>
                <c:pt idx="13511">
                  <c:v>9.8024235000000068</c:v>
                </c:pt>
                <c:pt idx="13512">
                  <c:v>9.7999100999999982</c:v>
                </c:pt>
                <c:pt idx="13513">
                  <c:v>9.8041005500000047</c:v>
                </c:pt>
                <c:pt idx="13514">
                  <c:v>9.8024225000001017</c:v>
                </c:pt>
                <c:pt idx="13515">
                  <c:v>9.8015857000000004</c:v>
                </c:pt>
                <c:pt idx="13516">
                  <c:v>9.8024235000000068</c:v>
                </c:pt>
                <c:pt idx="13517">
                  <c:v>9.8007474000000006</c:v>
                </c:pt>
                <c:pt idx="13518">
                  <c:v>9.8007474000000023</c:v>
                </c:pt>
                <c:pt idx="13519">
                  <c:v>9.803261749999999</c:v>
                </c:pt>
                <c:pt idx="13520">
                  <c:v>9.8040986000000014</c:v>
                </c:pt>
                <c:pt idx="13521">
                  <c:v>9.8007474000000006</c:v>
                </c:pt>
                <c:pt idx="13522">
                  <c:v>9.7999096000000012</c:v>
                </c:pt>
                <c:pt idx="13523">
                  <c:v>9.8015861500000767</c:v>
                </c:pt>
                <c:pt idx="13524">
                  <c:v>9.8032608000000003</c:v>
                </c:pt>
                <c:pt idx="13525">
                  <c:v>9.8049373500000048</c:v>
                </c:pt>
                <c:pt idx="13526">
                  <c:v>9.8040990500000067</c:v>
                </c:pt>
                <c:pt idx="13527">
                  <c:v>9.8007474000000023</c:v>
                </c:pt>
                <c:pt idx="13528">
                  <c:v>9.7999100999999982</c:v>
                </c:pt>
                <c:pt idx="13529">
                  <c:v>9.8015852000000248</c:v>
                </c:pt>
                <c:pt idx="13530">
                  <c:v>9.803261749999999</c:v>
                </c:pt>
                <c:pt idx="13531">
                  <c:v>9.8024235000000068</c:v>
                </c:pt>
                <c:pt idx="13532">
                  <c:v>9.8032622500000048</c:v>
                </c:pt>
                <c:pt idx="13533">
                  <c:v>9.8032608000000003</c:v>
                </c:pt>
                <c:pt idx="13534">
                  <c:v>9.8024225000001017</c:v>
                </c:pt>
                <c:pt idx="13535">
                  <c:v>9.8015847000000047</c:v>
                </c:pt>
                <c:pt idx="13536">
                  <c:v>9.798233999999999</c:v>
                </c:pt>
                <c:pt idx="13537">
                  <c:v>9.8024239500000068</c:v>
                </c:pt>
                <c:pt idx="13538">
                  <c:v>9.8015857000000004</c:v>
                </c:pt>
                <c:pt idx="13539">
                  <c:v>9.8024235000000068</c:v>
                </c:pt>
                <c:pt idx="13540">
                  <c:v>9.8057746500000267</c:v>
                </c:pt>
                <c:pt idx="13541">
                  <c:v>9.8024225000001017</c:v>
                </c:pt>
                <c:pt idx="13542">
                  <c:v>9.8007474000000006</c:v>
                </c:pt>
                <c:pt idx="13543">
                  <c:v>9.803261749999999</c:v>
                </c:pt>
                <c:pt idx="13544">
                  <c:v>9.8057751500000006</c:v>
                </c:pt>
                <c:pt idx="13545">
                  <c:v>9.8049368500001091</c:v>
                </c:pt>
                <c:pt idx="13546">
                  <c:v>9.8015857000000004</c:v>
                </c:pt>
                <c:pt idx="13547">
                  <c:v>9.8024244500000268</c:v>
                </c:pt>
                <c:pt idx="13548">
                  <c:v>9.8032622500000048</c:v>
                </c:pt>
                <c:pt idx="13549">
                  <c:v>9.8032608000000003</c:v>
                </c:pt>
                <c:pt idx="13550">
                  <c:v>9.8007474000000023</c:v>
                </c:pt>
                <c:pt idx="13551">
                  <c:v>9.8049368500001091</c:v>
                </c:pt>
                <c:pt idx="13552">
                  <c:v>9.8015852000000248</c:v>
                </c:pt>
                <c:pt idx="13553">
                  <c:v>9.8024225000001017</c:v>
                </c:pt>
                <c:pt idx="13554">
                  <c:v>9.8040986000000014</c:v>
                </c:pt>
                <c:pt idx="13555">
                  <c:v>9.8040990500000067</c:v>
                </c:pt>
                <c:pt idx="13556">
                  <c:v>9.8032603000000016</c:v>
                </c:pt>
                <c:pt idx="13557">
                  <c:v>9.8032608000000003</c:v>
                </c:pt>
                <c:pt idx="13558">
                  <c:v>9.8015842500001291</c:v>
                </c:pt>
                <c:pt idx="13559">
                  <c:v>9.8032608000000003</c:v>
                </c:pt>
                <c:pt idx="13560">
                  <c:v>9.8040986000000014</c:v>
                </c:pt>
                <c:pt idx="13561">
                  <c:v>9.8032608000000003</c:v>
                </c:pt>
                <c:pt idx="13562">
                  <c:v>9.8041000500000006</c:v>
                </c:pt>
                <c:pt idx="13563">
                  <c:v>9.8049383500000005</c:v>
                </c:pt>
                <c:pt idx="13564">
                  <c:v>9.8066124500000047</c:v>
                </c:pt>
                <c:pt idx="13565">
                  <c:v>9.8032608000000003</c:v>
                </c:pt>
                <c:pt idx="13566">
                  <c:v>9.8015857000000004</c:v>
                </c:pt>
                <c:pt idx="13567">
                  <c:v>9.8032622500000048</c:v>
                </c:pt>
                <c:pt idx="13568">
                  <c:v>9.8024225000001017</c:v>
                </c:pt>
                <c:pt idx="13569">
                  <c:v>9.8024239500000068</c:v>
                </c:pt>
                <c:pt idx="13570">
                  <c:v>9.8041000500000006</c:v>
                </c:pt>
                <c:pt idx="13571">
                  <c:v>9.803261749999999</c:v>
                </c:pt>
                <c:pt idx="13572">
                  <c:v>9.8015857000000004</c:v>
                </c:pt>
                <c:pt idx="13573">
                  <c:v>9.8040981000000009</c:v>
                </c:pt>
                <c:pt idx="13574">
                  <c:v>9.8024225000001017</c:v>
                </c:pt>
                <c:pt idx="13575">
                  <c:v>9.8024235000000068</c:v>
                </c:pt>
                <c:pt idx="13576">
                  <c:v>9.8040990500000067</c:v>
                </c:pt>
                <c:pt idx="13577">
                  <c:v>9.8040990500000067</c:v>
                </c:pt>
                <c:pt idx="13578">
                  <c:v>9.8040990500000067</c:v>
                </c:pt>
                <c:pt idx="13579">
                  <c:v>9.8032608000000003</c:v>
                </c:pt>
                <c:pt idx="13580">
                  <c:v>9.8007474000000023</c:v>
                </c:pt>
                <c:pt idx="13581">
                  <c:v>9.8032608000000003</c:v>
                </c:pt>
                <c:pt idx="13582">
                  <c:v>9.8049364000000008</c:v>
                </c:pt>
                <c:pt idx="13583">
                  <c:v>9.8032608000000003</c:v>
                </c:pt>
                <c:pt idx="13584">
                  <c:v>9.8049368500001091</c:v>
                </c:pt>
                <c:pt idx="13585">
                  <c:v>9.8049368500001091</c:v>
                </c:pt>
                <c:pt idx="13586">
                  <c:v>9.8049368500001091</c:v>
                </c:pt>
                <c:pt idx="13587">
                  <c:v>9.8040981000000009</c:v>
                </c:pt>
                <c:pt idx="13588">
                  <c:v>9.8049368500001091</c:v>
                </c:pt>
                <c:pt idx="13589">
                  <c:v>9.803261749999999</c:v>
                </c:pt>
                <c:pt idx="13590">
                  <c:v>9.7999096000000012</c:v>
                </c:pt>
                <c:pt idx="13591">
                  <c:v>9.8057746500000267</c:v>
                </c:pt>
                <c:pt idx="13592">
                  <c:v>9.8040981000000009</c:v>
                </c:pt>
                <c:pt idx="13593">
                  <c:v>9.8049368500001091</c:v>
                </c:pt>
                <c:pt idx="13594">
                  <c:v>9.8057746500000267</c:v>
                </c:pt>
                <c:pt idx="13595">
                  <c:v>9.8032603000000016</c:v>
                </c:pt>
                <c:pt idx="13596">
                  <c:v>9.8049373500000048</c:v>
                </c:pt>
                <c:pt idx="13597">
                  <c:v>9.8066134500000004</c:v>
                </c:pt>
                <c:pt idx="13598">
                  <c:v>9.8024225000001017</c:v>
                </c:pt>
                <c:pt idx="13599">
                  <c:v>9.8024225000001017</c:v>
                </c:pt>
                <c:pt idx="13600">
                  <c:v>9.8040986000000014</c:v>
                </c:pt>
                <c:pt idx="13601">
                  <c:v>9.8040981000000009</c:v>
                </c:pt>
                <c:pt idx="13602">
                  <c:v>9.8024225000001017</c:v>
                </c:pt>
                <c:pt idx="13603">
                  <c:v>9.8015857000000004</c:v>
                </c:pt>
                <c:pt idx="13604">
                  <c:v>9.8049359000000003</c:v>
                </c:pt>
                <c:pt idx="13605">
                  <c:v>9.8032608000000003</c:v>
                </c:pt>
                <c:pt idx="13606">
                  <c:v>9.8032603000000016</c:v>
                </c:pt>
                <c:pt idx="13607">
                  <c:v>9.8049368500001091</c:v>
                </c:pt>
                <c:pt idx="13608">
                  <c:v>9.8040986000000014</c:v>
                </c:pt>
                <c:pt idx="13609">
                  <c:v>9.803261749999999</c:v>
                </c:pt>
                <c:pt idx="13610">
                  <c:v>9.8040981000000009</c:v>
                </c:pt>
                <c:pt idx="13611">
                  <c:v>9.8049364000000008</c:v>
                </c:pt>
                <c:pt idx="13612">
                  <c:v>9.8049359000000003</c:v>
                </c:pt>
                <c:pt idx="13613">
                  <c:v>9.8082890500000008</c:v>
                </c:pt>
                <c:pt idx="13614">
                  <c:v>9.8091269000000025</c:v>
                </c:pt>
                <c:pt idx="13615">
                  <c:v>9.8074503000000028</c:v>
                </c:pt>
                <c:pt idx="13616">
                  <c:v>9.8074507500000028</c:v>
                </c:pt>
                <c:pt idx="13617">
                  <c:v>9.8066129500000248</c:v>
                </c:pt>
                <c:pt idx="13618">
                  <c:v>9.8057746500000267</c:v>
                </c:pt>
                <c:pt idx="13619">
                  <c:v>9.8074512500000068</c:v>
                </c:pt>
                <c:pt idx="13620">
                  <c:v>9.8074512500000068</c:v>
                </c:pt>
                <c:pt idx="13621">
                  <c:v>9.8082890500000008</c:v>
                </c:pt>
                <c:pt idx="13622">
                  <c:v>9.8066124500000047</c:v>
                </c:pt>
                <c:pt idx="13623">
                  <c:v>9.8057756500000028</c:v>
                </c:pt>
                <c:pt idx="13624">
                  <c:v>9.8057746500000267</c:v>
                </c:pt>
                <c:pt idx="13625">
                  <c:v>9.8049383500000005</c:v>
                </c:pt>
                <c:pt idx="13626">
                  <c:v>9.8015842500001291</c:v>
                </c:pt>
                <c:pt idx="13627">
                  <c:v>9.8057746500000267</c:v>
                </c:pt>
                <c:pt idx="13628">
                  <c:v>9.8049364000000008</c:v>
                </c:pt>
                <c:pt idx="13629">
                  <c:v>9.8049359000000003</c:v>
                </c:pt>
                <c:pt idx="13630">
                  <c:v>9.8082886000000009</c:v>
                </c:pt>
                <c:pt idx="13631">
                  <c:v>9.8066124500000047</c:v>
                </c:pt>
                <c:pt idx="13632">
                  <c:v>9.8066124500000047</c:v>
                </c:pt>
                <c:pt idx="13633">
                  <c:v>9.8066124500000047</c:v>
                </c:pt>
                <c:pt idx="13634">
                  <c:v>9.8066124500000047</c:v>
                </c:pt>
                <c:pt idx="13635">
                  <c:v>9.7999096000000012</c:v>
                </c:pt>
                <c:pt idx="13636">
                  <c:v>9.8024225000001017</c:v>
                </c:pt>
                <c:pt idx="13637">
                  <c:v>9.8040986000000014</c:v>
                </c:pt>
                <c:pt idx="13638">
                  <c:v>9.8024225000001017</c:v>
                </c:pt>
                <c:pt idx="13639">
                  <c:v>9.8040986000000014</c:v>
                </c:pt>
                <c:pt idx="13640">
                  <c:v>9.8007474000000006</c:v>
                </c:pt>
                <c:pt idx="13641">
                  <c:v>9.8032603000000016</c:v>
                </c:pt>
                <c:pt idx="13642">
                  <c:v>9.803261749999999</c:v>
                </c:pt>
                <c:pt idx="13643">
                  <c:v>9.8024225000001017</c:v>
                </c:pt>
                <c:pt idx="13644">
                  <c:v>9.8057746500000267</c:v>
                </c:pt>
                <c:pt idx="13645">
                  <c:v>9.8032603000000016</c:v>
                </c:pt>
                <c:pt idx="13646">
                  <c:v>9.8032603000000016</c:v>
                </c:pt>
                <c:pt idx="13647">
                  <c:v>9.8049368500001091</c:v>
                </c:pt>
                <c:pt idx="13648">
                  <c:v>9.8032608000000003</c:v>
                </c:pt>
                <c:pt idx="13649">
                  <c:v>9.8040986000000014</c:v>
                </c:pt>
                <c:pt idx="13650">
                  <c:v>9.8057742000000268</c:v>
                </c:pt>
                <c:pt idx="13651">
                  <c:v>9.8049368500001091</c:v>
                </c:pt>
                <c:pt idx="13652">
                  <c:v>9.8074503000000028</c:v>
                </c:pt>
                <c:pt idx="13653">
                  <c:v>9.803261749999999</c:v>
                </c:pt>
                <c:pt idx="13654">
                  <c:v>9.8049368500001091</c:v>
                </c:pt>
                <c:pt idx="13655">
                  <c:v>9.8074517000000014</c:v>
                </c:pt>
                <c:pt idx="13656">
                  <c:v>9.8082886000000009</c:v>
                </c:pt>
                <c:pt idx="13657">
                  <c:v>9.8049364000000008</c:v>
                </c:pt>
                <c:pt idx="13658">
                  <c:v>9.8049373500000048</c:v>
                </c:pt>
                <c:pt idx="13659">
                  <c:v>9.8091269000000025</c:v>
                </c:pt>
                <c:pt idx="13660">
                  <c:v>9.8049368500001091</c:v>
                </c:pt>
                <c:pt idx="13661">
                  <c:v>9.8074503000000028</c:v>
                </c:pt>
                <c:pt idx="13662">
                  <c:v>9.80996515</c:v>
                </c:pt>
                <c:pt idx="13663">
                  <c:v>9.8091273000000001</c:v>
                </c:pt>
                <c:pt idx="13664">
                  <c:v>9.8066129500000248</c:v>
                </c:pt>
                <c:pt idx="13665">
                  <c:v>9.8082885500000003</c:v>
                </c:pt>
                <c:pt idx="13666">
                  <c:v>9.8066129500000248</c:v>
                </c:pt>
                <c:pt idx="13667">
                  <c:v>9.8091269000000025</c:v>
                </c:pt>
                <c:pt idx="13668">
                  <c:v>9.8108029500000047</c:v>
                </c:pt>
                <c:pt idx="13669">
                  <c:v>9.8091268500000268</c:v>
                </c:pt>
                <c:pt idx="13670">
                  <c:v>9.8091273000000001</c:v>
                </c:pt>
                <c:pt idx="13671">
                  <c:v>9.8082885500000003</c:v>
                </c:pt>
                <c:pt idx="13672">
                  <c:v>9.8074512500000068</c:v>
                </c:pt>
                <c:pt idx="13673">
                  <c:v>9.8082890500000008</c:v>
                </c:pt>
                <c:pt idx="13674">
                  <c:v>9.8082890500000008</c:v>
                </c:pt>
                <c:pt idx="13675">
                  <c:v>9.80996515</c:v>
                </c:pt>
                <c:pt idx="13676">
                  <c:v>9.8116407500000005</c:v>
                </c:pt>
                <c:pt idx="13677">
                  <c:v>9.80996515</c:v>
                </c:pt>
                <c:pt idx="13678">
                  <c:v>9.8074503000000028</c:v>
                </c:pt>
                <c:pt idx="13679">
                  <c:v>9.8091273000000001</c:v>
                </c:pt>
                <c:pt idx="13680">
                  <c:v>9.8066129500000248</c:v>
                </c:pt>
                <c:pt idx="13681">
                  <c:v>9.80996515</c:v>
                </c:pt>
                <c:pt idx="13682">
                  <c:v>9.8082890500000008</c:v>
                </c:pt>
                <c:pt idx="13683">
                  <c:v>9.8074503000000028</c:v>
                </c:pt>
                <c:pt idx="13684">
                  <c:v>9.8124781000000034</c:v>
                </c:pt>
                <c:pt idx="13685">
                  <c:v>9.8074507500000028</c:v>
                </c:pt>
                <c:pt idx="13686">
                  <c:v>9.8108025000000048</c:v>
                </c:pt>
                <c:pt idx="13687">
                  <c:v>9.8099656000000017</c:v>
                </c:pt>
                <c:pt idx="13688">
                  <c:v>9.80996515</c:v>
                </c:pt>
                <c:pt idx="13689">
                  <c:v>9.80996515</c:v>
                </c:pt>
                <c:pt idx="13690">
                  <c:v>9.8082890500000008</c:v>
                </c:pt>
                <c:pt idx="13691">
                  <c:v>9.8116412000000004</c:v>
                </c:pt>
                <c:pt idx="13692">
                  <c:v>9.8074512500000068</c:v>
                </c:pt>
                <c:pt idx="13693">
                  <c:v>9.80996515</c:v>
                </c:pt>
                <c:pt idx="13694">
                  <c:v>9.8099651000000012</c:v>
                </c:pt>
                <c:pt idx="13695">
                  <c:v>9.8108029500000047</c:v>
                </c:pt>
                <c:pt idx="13696">
                  <c:v>9.8124785500000247</c:v>
                </c:pt>
                <c:pt idx="13697">
                  <c:v>9.8108034000000011</c:v>
                </c:pt>
                <c:pt idx="13698">
                  <c:v>9.8124785500000247</c:v>
                </c:pt>
                <c:pt idx="13699">
                  <c:v>9.8124785500000247</c:v>
                </c:pt>
                <c:pt idx="13700">
                  <c:v>9.8091268500000268</c:v>
                </c:pt>
                <c:pt idx="13701">
                  <c:v>9.8149929</c:v>
                </c:pt>
                <c:pt idx="13702">
                  <c:v>9.8116412500000028</c:v>
                </c:pt>
                <c:pt idx="13703">
                  <c:v>9.8108034000000011</c:v>
                </c:pt>
                <c:pt idx="13704">
                  <c:v>9.8091269000000025</c:v>
                </c:pt>
                <c:pt idx="13705">
                  <c:v>9.8116407500000005</c:v>
                </c:pt>
                <c:pt idx="13706">
                  <c:v>9.8082895000000008</c:v>
                </c:pt>
                <c:pt idx="13707">
                  <c:v>9.8082890500000008</c:v>
                </c:pt>
                <c:pt idx="13708">
                  <c:v>9.8108034000000011</c:v>
                </c:pt>
                <c:pt idx="13709">
                  <c:v>9.80996515</c:v>
                </c:pt>
                <c:pt idx="13710">
                  <c:v>9.8074507500000028</c:v>
                </c:pt>
                <c:pt idx="13711">
                  <c:v>9.8108029500000047</c:v>
                </c:pt>
                <c:pt idx="13712">
                  <c:v>9.8082890500000008</c:v>
                </c:pt>
                <c:pt idx="13713">
                  <c:v>9.8116412500000028</c:v>
                </c:pt>
                <c:pt idx="13714">
                  <c:v>9.8108025000000048</c:v>
                </c:pt>
                <c:pt idx="13715">
                  <c:v>9.80996515</c:v>
                </c:pt>
                <c:pt idx="13716">
                  <c:v>9.8074507500000028</c:v>
                </c:pt>
                <c:pt idx="13717">
                  <c:v>9.80996515</c:v>
                </c:pt>
                <c:pt idx="13718">
                  <c:v>9.8124785500000247</c:v>
                </c:pt>
                <c:pt idx="13719">
                  <c:v>9.8082895000000008</c:v>
                </c:pt>
                <c:pt idx="13720">
                  <c:v>9.80996515</c:v>
                </c:pt>
                <c:pt idx="13721">
                  <c:v>9.80996515</c:v>
                </c:pt>
                <c:pt idx="13722">
                  <c:v>9.8091273000000001</c:v>
                </c:pt>
                <c:pt idx="13723">
                  <c:v>9.8091269000000025</c:v>
                </c:pt>
                <c:pt idx="13724">
                  <c:v>9.8082890500000008</c:v>
                </c:pt>
                <c:pt idx="13725">
                  <c:v>9.8108029500000047</c:v>
                </c:pt>
                <c:pt idx="13726">
                  <c:v>9.8108034000000011</c:v>
                </c:pt>
                <c:pt idx="13727">
                  <c:v>9.8099651000000012</c:v>
                </c:pt>
                <c:pt idx="13728">
                  <c:v>9.8108034000000011</c:v>
                </c:pt>
                <c:pt idx="13729">
                  <c:v>9.8074503000000028</c:v>
                </c:pt>
                <c:pt idx="13730">
                  <c:v>9.8116412000000004</c:v>
                </c:pt>
                <c:pt idx="13731">
                  <c:v>9.8091269000000025</c:v>
                </c:pt>
                <c:pt idx="13732">
                  <c:v>9.8082885500000003</c:v>
                </c:pt>
                <c:pt idx="13733">
                  <c:v>9.8108034000000011</c:v>
                </c:pt>
                <c:pt idx="13734">
                  <c:v>9.8082890500000008</c:v>
                </c:pt>
                <c:pt idx="13735">
                  <c:v>9.8074507500000028</c:v>
                </c:pt>
                <c:pt idx="13736">
                  <c:v>9.8091269000000025</c:v>
                </c:pt>
                <c:pt idx="13737">
                  <c:v>9.8116412500000028</c:v>
                </c:pt>
                <c:pt idx="13738">
                  <c:v>9.8149924500000001</c:v>
                </c:pt>
                <c:pt idx="13739">
                  <c:v>9.8108034000000011</c:v>
                </c:pt>
                <c:pt idx="13740">
                  <c:v>9.8116412500000028</c:v>
                </c:pt>
                <c:pt idx="13741">
                  <c:v>9.8082886000000009</c:v>
                </c:pt>
                <c:pt idx="13742">
                  <c:v>9.8108025000000048</c:v>
                </c:pt>
                <c:pt idx="13743">
                  <c:v>9.8116403000000005</c:v>
                </c:pt>
                <c:pt idx="13744">
                  <c:v>9.8057746500000267</c:v>
                </c:pt>
                <c:pt idx="13745">
                  <c:v>9.8074503000000028</c:v>
                </c:pt>
                <c:pt idx="13746">
                  <c:v>9.8116412000000004</c:v>
                </c:pt>
                <c:pt idx="13747">
                  <c:v>9.80996515</c:v>
                </c:pt>
                <c:pt idx="13748">
                  <c:v>9.8124785500000247</c:v>
                </c:pt>
                <c:pt idx="13749">
                  <c:v>9.8074503000000028</c:v>
                </c:pt>
                <c:pt idx="13750">
                  <c:v>9.8082890500000008</c:v>
                </c:pt>
                <c:pt idx="13751">
                  <c:v>9.80996515</c:v>
                </c:pt>
                <c:pt idx="13752">
                  <c:v>9.8082890500000008</c:v>
                </c:pt>
                <c:pt idx="13753">
                  <c:v>9.8082886000000009</c:v>
                </c:pt>
                <c:pt idx="13754">
                  <c:v>9.8108034000000011</c:v>
                </c:pt>
                <c:pt idx="13755">
                  <c:v>9.8124795000000766</c:v>
                </c:pt>
                <c:pt idx="13756">
                  <c:v>9.8116412000000004</c:v>
                </c:pt>
                <c:pt idx="13757">
                  <c:v>9.8116412500000028</c:v>
                </c:pt>
                <c:pt idx="13758">
                  <c:v>9.8082885500000003</c:v>
                </c:pt>
                <c:pt idx="13759">
                  <c:v>9.8108025000000048</c:v>
                </c:pt>
                <c:pt idx="13760">
                  <c:v>9.8091269000000025</c:v>
                </c:pt>
                <c:pt idx="13761">
                  <c:v>9.80996515</c:v>
                </c:pt>
                <c:pt idx="13762">
                  <c:v>9.8091269000000025</c:v>
                </c:pt>
                <c:pt idx="13763">
                  <c:v>9.8074512500000068</c:v>
                </c:pt>
                <c:pt idx="13764">
                  <c:v>9.8133163500000027</c:v>
                </c:pt>
                <c:pt idx="13765">
                  <c:v>9.8108029500000047</c:v>
                </c:pt>
                <c:pt idx="13766">
                  <c:v>9.80996515</c:v>
                </c:pt>
                <c:pt idx="13767">
                  <c:v>9.80996515</c:v>
                </c:pt>
                <c:pt idx="13768">
                  <c:v>9.8091273000000001</c:v>
                </c:pt>
                <c:pt idx="13769">
                  <c:v>9.8116403000000005</c:v>
                </c:pt>
                <c:pt idx="13770">
                  <c:v>9.8091269000000025</c:v>
                </c:pt>
                <c:pt idx="13771">
                  <c:v>9.80996515</c:v>
                </c:pt>
                <c:pt idx="13772">
                  <c:v>9.8124795000000766</c:v>
                </c:pt>
                <c:pt idx="13773">
                  <c:v>9.8116412500000028</c:v>
                </c:pt>
                <c:pt idx="13774">
                  <c:v>9.80996515</c:v>
                </c:pt>
                <c:pt idx="13775">
                  <c:v>9.8108029500000047</c:v>
                </c:pt>
                <c:pt idx="13776">
                  <c:v>9.8091259000000015</c:v>
                </c:pt>
                <c:pt idx="13777">
                  <c:v>9.8091269000000025</c:v>
                </c:pt>
                <c:pt idx="13778">
                  <c:v>9.8091259000000015</c:v>
                </c:pt>
                <c:pt idx="13779">
                  <c:v>9.80996515</c:v>
                </c:pt>
                <c:pt idx="13780">
                  <c:v>9.8074507500000028</c:v>
                </c:pt>
                <c:pt idx="13781">
                  <c:v>9.8091269000000025</c:v>
                </c:pt>
                <c:pt idx="13782">
                  <c:v>9.8082890500000008</c:v>
                </c:pt>
                <c:pt idx="13783">
                  <c:v>9.8091273000000001</c:v>
                </c:pt>
                <c:pt idx="13784">
                  <c:v>9.8091269000000025</c:v>
                </c:pt>
                <c:pt idx="13785">
                  <c:v>9.8074503000000028</c:v>
                </c:pt>
                <c:pt idx="13786">
                  <c:v>9.8082885500000003</c:v>
                </c:pt>
                <c:pt idx="13787">
                  <c:v>9.8108034000000011</c:v>
                </c:pt>
                <c:pt idx="13788">
                  <c:v>9.8133168500000068</c:v>
                </c:pt>
                <c:pt idx="13789">
                  <c:v>9.8066124500000047</c:v>
                </c:pt>
                <c:pt idx="13790">
                  <c:v>9.8108034000000011</c:v>
                </c:pt>
                <c:pt idx="13791">
                  <c:v>9.80996515</c:v>
                </c:pt>
                <c:pt idx="13792">
                  <c:v>9.8074512500000068</c:v>
                </c:pt>
                <c:pt idx="13793">
                  <c:v>9.8091269000000025</c:v>
                </c:pt>
                <c:pt idx="13794">
                  <c:v>9.8149929</c:v>
                </c:pt>
                <c:pt idx="13795">
                  <c:v>9.80996515</c:v>
                </c:pt>
                <c:pt idx="13796">
                  <c:v>9.8133163500000027</c:v>
                </c:pt>
                <c:pt idx="13797">
                  <c:v>9.80996515</c:v>
                </c:pt>
                <c:pt idx="13798">
                  <c:v>9.8116412500000028</c:v>
                </c:pt>
                <c:pt idx="13799">
                  <c:v>9.8091269000000025</c:v>
                </c:pt>
                <c:pt idx="13800">
                  <c:v>9.8124785500000247</c:v>
                </c:pt>
                <c:pt idx="13801">
                  <c:v>9.8108029500000047</c:v>
                </c:pt>
                <c:pt idx="13802">
                  <c:v>9.8108029500000047</c:v>
                </c:pt>
                <c:pt idx="13803">
                  <c:v>9.8091273000000001</c:v>
                </c:pt>
                <c:pt idx="13804">
                  <c:v>9.8108029500000047</c:v>
                </c:pt>
                <c:pt idx="13805">
                  <c:v>9.8091268500000268</c:v>
                </c:pt>
                <c:pt idx="13806">
                  <c:v>9.8124795000000766</c:v>
                </c:pt>
                <c:pt idx="13807">
                  <c:v>9.8082890500000008</c:v>
                </c:pt>
                <c:pt idx="13808">
                  <c:v>9.8108029500000047</c:v>
                </c:pt>
                <c:pt idx="13809">
                  <c:v>9.8124795000000766</c:v>
                </c:pt>
                <c:pt idx="13810">
                  <c:v>9.8099651000000012</c:v>
                </c:pt>
                <c:pt idx="13811">
                  <c:v>9.8124785500000247</c:v>
                </c:pt>
                <c:pt idx="13812">
                  <c:v>9.8108029500000047</c:v>
                </c:pt>
                <c:pt idx="13813">
                  <c:v>9.8166680500000005</c:v>
                </c:pt>
                <c:pt idx="13814">
                  <c:v>9.8141551000000025</c:v>
                </c:pt>
                <c:pt idx="13815">
                  <c:v>9.8124785500000247</c:v>
                </c:pt>
                <c:pt idx="13816">
                  <c:v>9.8116412500000028</c:v>
                </c:pt>
                <c:pt idx="13817">
                  <c:v>9.8108029500000047</c:v>
                </c:pt>
                <c:pt idx="13818">
                  <c:v>9.8116407500000005</c:v>
                </c:pt>
                <c:pt idx="13819">
                  <c:v>9.8133177499999995</c:v>
                </c:pt>
                <c:pt idx="13820">
                  <c:v>9.8124795000000766</c:v>
                </c:pt>
                <c:pt idx="13821">
                  <c:v>9.8108034000000011</c:v>
                </c:pt>
                <c:pt idx="13822">
                  <c:v>9.8124785500000247</c:v>
                </c:pt>
                <c:pt idx="13823">
                  <c:v>9.8133177499999995</c:v>
                </c:pt>
                <c:pt idx="13824">
                  <c:v>9.8133163500000027</c:v>
                </c:pt>
                <c:pt idx="13825">
                  <c:v>9.8149924500000001</c:v>
                </c:pt>
                <c:pt idx="13826">
                  <c:v>9.8133163500000027</c:v>
                </c:pt>
                <c:pt idx="13827">
                  <c:v>9.8149929</c:v>
                </c:pt>
                <c:pt idx="13828">
                  <c:v>9.8133163500000027</c:v>
                </c:pt>
                <c:pt idx="13829">
                  <c:v>9.8133168500000068</c:v>
                </c:pt>
                <c:pt idx="13830">
                  <c:v>9.8133168500000068</c:v>
                </c:pt>
                <c:pt idx="13831">
                  <c:v>9.8141541500000002</c:v>
                </c:pt>
                <c:pt idx="13832">
                  <c:v>9.80996515</c:v>
                </c:pt>
                <c:pt idx="13833">
                  <c:v>9.8141546500000008</c:v>
                </c:pt>
                <c:pt idx="13834">
                  <c:v>9.8116407500000005</c:v>
                </c:pt>
                <c:pt idx="13835">
                  <c:v>9.8116407500000005</c:v>
                </c:pt>
                <c:pt idx="13836">
                  <c:v>9.8149929</c:v>
                </c:pt>
                <c:pt idx="13837">
                  <c:v>9.8149929</c:v>
                </c:pt>
                <c:pt idx="13838">
                  <c:v>9.8049364000000008</c:v>
                </c:pt>
                <c:pt idx="13839">
                  <c:v>9.79571915</c:v>
                </c:pt>
                <c:pt idx="13840">
                  <c:v>9.7999081499999985</c:v>
                </c:pt>
                <c:pt idx="13841">
                  <c:v>9.7999096000000012</c:v>
                </c:pt>
                <c:pt idx="13842">
                  <c:v>9.8032608000000003</c:v>
                </c:pt>
                <c:pt idx="13843">
                  <c:v>9.8024225000001017</c:v>
                </c:pt>
                <c:pt idx="13844">
                  <c:v>9.8024225000001017</c:v>
                </c:pt>
                <c:pt idx="13845">
                  <c:v>9.8040986000000014</c:v>
                </c:pt>
                <c:pt idx="13846">
                  <c:v>9.8032603000000016</c:v>
                </c:pt>
                <c:pt idx="13847">
                  <c:v>9.8007464500000268</c:v>
                </c:pt>
                <c:pt idx="13848">
                  <c:v>9.8049359000000003</c:v>
                </c:pt>
                <c:pt idx="13849">
                  <c:v>9.8024225000001017</c:v>
                </c:pt>
                <c:pt idx="13850">
                  <c:v>9.79571915</c:v>
                </c:pt>
                <c:pt idx="13851">
                  <c:v>9.8007459500000067</c:v>
                </c:pt>
                <c:pt idx="13852">
                  <c:v>9.7982330499999986</c:v>
                </c:pt>
                <c:pt idx="13853">
                  <c:v>9.79571915</c:v>
                </c:pt>
                <c:pt idx="13854">
                  <c:v>9.7965569500000047</c:v>
                </c:pt>
                <c:pt idx="13855">
                  <c:v>9.8015852000000248</c:v>
                </c:pt>
                <c:pt idx="13856">
                  <c:v>9.8015847000000047</c:v>
                </c:pt>
                <c:pt idx="13857">
                  <c:v>9.7923683999999991</c:v>
                </c:pt>
                <c:pt idx="13858">
                  <c:v>9.7932057499999985</c:v>
                </c:pt>
                <c:pt idx="13859">
                  <c:v>9.7965574500000017</c:v>
                </c:pt>
                <c:pt idx="13860">
                  <c:v>9.794043499999999</c:v>
                </c:pt>
                <c:pt idx="13861">
                  <c:v>9.7982335499999991</c:v>
                </c:pt>
                <c:pt idx="13862">
                  <c:v>9.79571915</c:v>
                </c:pt>
                <c:pt idx="13863">
                  <c:v>9.798233999999999</c:v>
                </c:pt>
                <c:pt idx="13864">
                  <c:v>9.7965579500000004</c:v>
                </c:pt>
                <c:pt idx="13865">
                  <c:v>9.7999096000000012</c:v>
                </c:pt>
                <c:pt idx="13866">
                  <c:v>9.7982330499999986</c:v>
                </c:pt>
                <c:pt idx="13867">
                  <c:v>9.7982335499999991</c:v>
                </c:pt>
                <c:pt idx="13868">
                  <c:v>9.7973971499999983</c:v>
                </c:pt>
                <c:pt idx="13869">
                  <c:v>9.8024225000001017</c:v>
                </c:pt>
                <c:pt idx="13870">
                  <c:v>9.7973947499999987</c:v>
                </c:pt>
                <c:pt idx="13871">
                  <c:v>9.79571915</c:v>
                </c:pt>
                <c:pt idx="13872">
                  <c:v>9.8015852000000248</c:v>
                </c:pt>
                <c:pt idx="13873">
                  <c:v>9.7982335499999991</c:v>
                </c:pt>
                <c:pt idx="13874">
                  <c:v>9.79571915</c:v>
                </c:pt>
                <c:pt idx="13875">
                  <c:v>9.7999100999999982</c:v>
                </c:pt>
                <c:pt idx="13876">
                  <c:v>9.7990713499999984</c:v>
                </c:pt>
                <c:pt idx="13877">
                  <c:v>9.7999096000000012</c:v>
                </c:pt>
                <c:pt idx="13878">
                  <c:v>9.7990713499999984</c:v>
                </c:pt>
                <c:pt idx="13879">
                  <c:v>9.7973962000000014</c:v>
                </c:pt>
                <c:pt idx="13880">
                  <c:v>9.797395250000001</c:v>
                </c:pt>
                <c:pt idx="13881">
                  <c:v>9.798233999999999</c:v>
                </c:pt>
                <c:pt idx="13882">
                  <c:v>9.797395749999998</c:v>
                </c:pt>
                <c:pt idx="13883">
                  <c:v>9.7965569500000047</c:v>
                </c:pt>
                <c:pt idx="13884">
                  <c:v>9.7948813499999989</c:v>
                </c:pt>
                <c:pt idx="13885">
                  <c:v>9.79571915</c:v>
                </c:pt>
                <c:pt idx="13886">
                  <c:v>9.7957210500000009</c:v>
                </c:pt>
                <c:pt idx="13887">
                  <c:v>9.7990713499999984</c:v>
                </c:pt>
                <c:pt idx="13888">
                  <c:v>9.7965569500000047</c:v>
                </c:pt>
                <c:pt idx="13889">
                  <c:v>9.7990713499999984</c:v>
                </c:pt>
                <c:pt idx="13890">
                  <c:v>9.7973947499999987</c:v>
                </c:pt>
                <c:pt idx="13891">
                  <c:v>9.7990713499999984</c:v>
                </c:pt>
                <c:pt idx="13892">
                  <c:v>9.797395250000001</c:v>
                </c:pt>
                <c:pt idx="13893">
                  <c:v>9.79571915</c:v>
                </c:pt>
                <c:pt idx="13894">
                  <c:v>9.7957200999999987</c:v>
                </c:pt>
                <c:pt idx="13895">
                  <c:v>9.797395749999998</c:v>
                </c:pt>
                <c:pt idx="13896">
                  <c:v>9.7990713499999984</c:v>
                </c:pt>
                <c:pt idx="13897">
                  <c:v>9.7982335499999991</c:v>
                </c:pt>
                <c:pt idx="13898">
                  <c:v>9.7999091500000013</c:v>
                </c:pt>
                <c:pt idx="13899">
                  <c:v>9.7990713499999984</c:v>
                </c:pt>
                <c:pt idx="13900">
                  <c:v>9.7965569500000047</c:v>
                </c:pt>
                <c:pt idx="13901">
                  <c:v>9.7982330499999986</c:v>
                </c:pt>
                <c:pt idx="13902">
                  <c:v>9.7990708499999997</c:v>
                </c:pt>
                <c:pt idx="13903">
                  <c:v>9.7948813499999989</c:v>
                </c:pt>
                <c:pt idx="13904">
                  <c:v>9.7965569500000047</c:v>
                </c:pt>
                <c:pt idx="13905">
                  <c:v>9.79571915</c:v>
                </c:pt>
                <c:pt idx="13906">
                  <c:v>9.7965569500000047</c:v>
                </c:pt>
                <c:pt idx="13907">
                  <c:v>9.8015852000000248</c:v>
                </c:pt>
                <c:pt idx="13908">
                  <c:v>9.7999096000000012</c:v>
                </c:pt>
                <c:pt idx="13909">
                  <c:v>9.7990717999999983</c:v>
                </c:pt>
                <c:pt idx="13910">
                  <c:v>9.797395250000001</c:v>
                </c:pt>
                <c:pt idx="13911">
                  <c:v>9.79571915</c:v>
                </c:pt>
                <c:pt idx="13912">
                  <c:v>9.797395250000001</c:v>
                </c:pt>
                <c:pt idx="13913">
                  <c:v>9.7973962000000014</c:v>
                </c:pt>
                <c:pt idx="13914">
                  <c:v>9.79571915</c:v>
                </c:pt>
                <c:pt idx="13915">
                  <c:v>9.79571915</c:v>
                </c:pt>
                <c:pt idx="13916">
                  <c:v>9.7990717999999983</c:v>
                </c:pt>
                <c:pt idx="13917">
                  <c:v>9.798233999999999</c:v>
                </c:pt>
                <c:pt idx="13918">
                  <c:v>9.798233999999999</c:v>
                </c:pt>
                <c:pt idx="13919">
                  <c:v>9.7948817999999989</c:v>
                </c:pt>
                <c:pt idx="13920">
                  <c:v>9.7973947499999987</c:v>
                </c:pt>
                <c:pt idx="13921">
                  <c:v>9.798233999999999</c:v>
                </c:pt>
                <c:pt idx="13922">
                  <c:v>9.7982330499999986</c:v>
                </c:pt>
                <c:pt idx="13923">
                  <c:v>9.8015852000000248</c:v>
                </c:pt>
                <c:pt idx="13924">
                  <c:v>9.7973947499999987</c:v>
                </c:pt>
                <c:pt idx="13925">
                  <c:v>9.8024225000001017</c:v>
                </c:pt>
                <c:pt idx="13926">
                  <c:v>9.7990708499999997</c:v>
                </c:pt>
                <c:pt idx="13927">
                  <c:v>9.7982335499999991</c:v>
                </c:pt>
                <c:pt idx="13928">
                  <c:v>9.7990713499999984</c:v>
                </c:pt>
                <c:pt idx="13929">
                  <c:v>9.797395749999998</c:v>
                </c:pt>
                <c:pt idx="13930">
                  <c:v>9.7999096000000012</c:v>
                </c:pt>
                <c:pt idx="13931">
                  <c:v>9.8007479000000028</c:v>
                </c:pt>
                <c:pt idx="13932">
                  <c:v>9.797395749999998</c:v>
                </c:pt>
                <c:pt idx="13933">
                  <c:v>9.8015847000000047</c:v>
                </c:pt>
                <c:pt idx="13934">
                  <c:v>9.8007474000000006</c:v>
                </c:pt>
                <c:pt idx="13935">
                  <c:v>9.7990708499999997</c:v>
                </c:pt>
                <c:pt idx="13936">
                  <c:v>9.7990713499999984</c:v>
                </c:pt>
                <c:pt idx="13937">
                  <c:v>9.7999096000000012</c:v>
                </c:pt>
                <c:pt idx="13938">
                  <c:v>9.8024215500000267</c:v>
                </c:pt>
                <c:pt idx="13939">
                  <c:v>9.7999096000000012</c:v>
                </c:pt>
                <c:pt idx="13940">
                  <c:v>9.8015857000000004</c:v>
                </c:pt>
                <c:pt idx="13941">
                  <c:v>9.7982330499999986</c:v>
                </c:pt>
                <c:pt idx="13942">
                  <c:v>9.8024235000000068</c:v>
                </c:pt>
                <c:pt idx="13943">
                  <c:v>9.8040986000000014</c:v>
                </c:pt>
                <c:pt idx="13944">
                  <c:v>9.7999096000000012</c:v>
                </c:pt>
                <c:pt idx="13945">
                  <c:v>9.7990717999999983</c:v>
                </c:pt>
                <c:pt idx="13946">
                  <c:v>9.8024239500000068</c:v>
                </c:pt>
                <c:pt idx="13947">
                  <c:v>9.7982330499999986</c:v>
                </c:pt>
                <c:pt idx="13948">
                  <c:v>9.7965569500000047</c:v>
                </c:pt>
                <c:pt idx="13949">
                  <c:v>9.7999091500000013</c:v>
                </c:pt>
                <c:pt idx="13950">
                  <c:v>9.7990717999999983</c:v>
                </c:pt>
                <c:pt idx="13951">
                  <c:v>9.7999096000000012</c:v>
                </c:pt>
                <c:pt idx="13952">
                  <c:v>9.7999081499999985</c:v>
                </c:pt>
                <c:pt idx="13953">
                  <c:v>9.7965569500000047</c:v>
                </c:pt>
                <c:pt idx="13954">
                  <c:v>9.8015847000000047</c:v>
                </c:pt>
                <c:pt idx="13955">
                  <c:v>9.8007474000000006</c:v>
                </c:pt>
                <c:pt idx="13956">
                  <c:v>9.7999096000000012</c:v>
                </c:pt>
                <c:pt idx="13957">
                  <c:v>9.7999091500000013</c:v>
                </c:pt>
                <c:pt idx="13958">
                  <c:v>9.7999081499999985</c:v>
                </c:pt>
                <c:pt idx="13959">
                  <c:v>9.8007474000000006</c:v>
                </c:pt>
                <c:pt idx="13960">
                  <c:v>9.7957200999999987</c:v>
                </c:pt>
                <c:pt idx="13961">
                  <c:v>9.7982325500000016</c:v>
                </c:pt>
                <c:pt idx="13962">
                  <c:v>9.8007474000000006</c:v>
                </c:pt>
                <c:pt idx="13963">
                  <c:v>9.7999081499999985</c:v>
                </c:pt>
                <c:pt idx="13964">
                  <c:v>9.8007464500000268</c:v>
                </c:pt>
                <c:pt idx="13965">
                  <c:v>9.7999081499999985</c:v>
                </c:pt>
                <c:pt idx="13966">
                  <c:v>9.8007474000000006</c:v>
                </c:pt>
                <c:pt idx="13967">
                  <c:v>9.8024225000001017</c:v>
                </c:pt>
                <c:pt idx="13968">
                  <c:v>9.7990708499999997</c:v>
                </c:pt>
                <c:pt idx="13969">
                  <c:v>9.8024225000001017</c:v>
                </c:pt>
                <c:pt idx="13970">
                  <c:v>9.8007474000000023</c:v>
                </c:pt>
                <c:pt idx="13971">
                  <c:v>9.8007474000000023</c:v>
                </c:pt>
                <c:pt idx="13972">
                  <c:v>9.8007474000000006</c:v>
                </c:pt>
                <c:pt idx="13973">
                  <c:v>9.8024225000001017</c:v>
                </c:pt>
                <c:pt idx="13974">
                  <c:v>9.8049364000000008</c:v>
                </c:pt>
                <c:pt idx="13975">
                  <c:v>9.8032608000000003</c:v>
                </c:pt>
                <c:pt idx="13976">
                  <c:v>9.8049359000000003</c:v>
                </c:pt>
                <c:pt idx="13977">
                  <c:v>9.8024235000000068</c:v>
                </c:pt>
                <c:pt idx="13978">
                  <c:v>9.8040981000000009</c:v>
                </c:pt>
                <c:pt idx="13979">
                  <c:v>9.8032608000000003</c:v>
                </c:pt>
                <c:pt idx="13980">
                  <c:v>9.8057742000000268</c:v>
                </c:pt>
                <c:pt idx="13981">
                  <c:v>9.8057756500000028</c:v>
                </c:pt>
                <c:pt idx="13982">
                  <c:v>9.8015847000000047</c:v>
                </c:pt>
                <c:pt idx="13983">
                  <c:v>9.8015847000000047</c:v>
                </c:pt>
                <c:pt idx="13984">
                  <c:v>9.8040981000000009</c:v>
                </c:pt>
                <c:pt idx="13985">
                  <c:v>9.8066124500000047</c:v>
                </c:pt>
                <c:pt idx="13986">
                  <c:v>9.8024225000001017</c:v>
                </c:pt>
                <c:pt idx="13987">
                  <c:v>9.8040981000000009</c:v>
                </c:pt>
                <c:pt idx="13988">
                  <c:v>9.8032603000000016</c:v>
                </c:pt>
                <c:pt idx="13989">
                  <c:v>9.8007474000000023</c:v>
                </c:pt>
                <c:pt idx="13990">
                  <c:v>9.8049364000000008</c:v>
                </c:pt>
                <c:pt idx="13991">
                  <c:v>9.8049364000000008</c:v>
                </c:pt>
                <c:pt idx="13992">
                  <c:v>9.8032603000000016</c:v>
                </c:pt>
                <c:pt idx="13993">
                  <c:v>9.8049364000000008</c:v>
                </c:pt>
                <c:pt idx="13994">
                  <c:v>9.8049364000000008</c:v>
                </c:pt>
                <c:pt idx="13995">
                  <c:v>9.8066124500000047</c:v>
                </c:pt>
                <c:pt idx="13996">
                  <c:v>9.8057742000000268</c:v>
                </c:pt>
                <c:pt idx="13997">
                  <c:v>9.8082886000000009</c:v>
                </c:pt>
                <c:pt idx="13998">
                  <c:v>9.8082885500000003</c:v>
                </c:pt>
                <c:pt idx="13999">
                  <c:v>9.8049364000000008</c:v>
                </c:pt>
                <c:pt idx="14000">
                  <c:v>9.8099642000000067</c:v>
                </c:pt>
                <c:pt idx="14001">
                  <c:v>9.8040981000000009</c:v>
                </c:pt>
                <c:pt idx="14002">
                  <c:v>9.8074507500000028</c:v>
                </c:pt>
                <c:pt idx="14003">
                  <c:v>9.8057746500000267</c:v>
                </c:pt>
                <c:pt idx="14004">
                  <c:v>9.8074503000000028</c:v>
                </c:pt>
                <c:pt idx="14005">
                  <c:v>9.8040986000000014</c:v>
                </c:pt>
                <c:pt idx="14006">
                  <c:v>9.8074507500000028</c:v>
                </c:pt>
                <c:pt idx="14007">
                  <c:v>9.8057742000000268</c:v>
                </c:pt>
                <c:pt idx="14008">
                  <c:v>9.8040986000000014</c:v>
                </c:pt>
                <c:pt idx="14009">
                  <c:v>9.8074507500000028</c:v>
                </c:pt>
                <c:pt idx="14010">
                  <c:v>9.8082886000000009</c:v>
                </c:pt>
                <c:pt idx="14011">
                  <c:v>9.8074507500000028</c:v>
                </c:pt>
                <c:pt idx="14012">
                  <c:v>9.8074507500000028</c:v>
                </c:pt>
                <c:pt idx="14013">
                  <c:v>9.8074507500000028</c:v>
                </c:pt>
                <c:pt idx="14014">
                  <c:v>9.8074503000000028</c:v>
                </c:pt>
                <c:pt idx="14015">
                  <c:v>9.8082895000000008</c:v>
                </c:pt>
                <c:pt idx="14016">
                  <c:v>9.8066134500000004</c:v>
                </c:pt>
                <c:pt idx="14017">
                  <c:v>9.8057737500000002</c:v>
                </c:pt>
                <c:pt idx="14018">
                  <c:v>9.8066124500000047</c:v>
                </c:pt>
                <c:pt idx="14019">
                  <c:v>9.8049383500000005</c:v>
                </c:pt>
                <c:pt idx="14020">
                  <c:v>9.8074507500000028</c:v>
                </c:pt>
                <c:pt idx="14021">
                  <c:v>9.8057751500000006</c:v>
                </c:pt>
                <c:pt idx="14022">
                  <c:v>9.8049364000000008</c:v>
                </c:pt>
                <c:pt idx="14023">
                  <c:v>9.8057742000000268</c:v>
                </c:pt>
                <c:pt idx="14024">
                  <c:v>9.8049364000000008</c:v>
                </c:pt>
                <c:pt idx="14025">
                  <c:v>9.8015842500001291</c:v>
                </c:pt>
                <c:pt idx="14026">
                  <c:v>9.7982335499999991</c:v>
                </c:pt>
                <c:pt idx="14027">
                  <c:v>9.8057746500000267</c:v>
                </c:pt>
                <c:pt idx="14028">
                  <c:v>9.8015847000000047</c:v>
                </c:pt>
                <c:pt idx="14029">
                  <c:v>9.8015852000000248</c:v>
                </c:pt>
                <c:pt idx="14030">
                  <c:v>9.7999091500000013</c:v>
                </c:pt>
                <c:pt idx="14031">
                  <c:v>9.7990713499999984</c:v>
                </c:pt>
                <c:pt idx="14032">
                  <c:v>9.8015842500001291</c:v>
                </c:pt>
                <c:pt idx="14033">
                  <c:v>9.8040990500000067</c:v>
                </c:pt>
                <c:pt idx="14034">
                  <c:v>9.7990708499999997</c:v>
                </c:pt>
                <c:pt idx="14035">
                  <c:v>9.8024239500000068</c:v>
                </c:pt>
                <c:pt idx="14036">
                  <c:v>9.7999096000000012</c:v>
                </c:pt>
                <c:pt idx="14037">
                  <c:v>9.7999096000000012</c:v>
                </c:pt>
                <c:pt idx="14038">
                  <c:v>9.8049368500001091</c:v>
                </c:pt>
                <c:pt idx="14039">
                  <c:v>9.7999091500000013</c:v>
                </c:pt>
                <c:pt idx="14040">
                  <c:v>9.803261749999999</c:v>
                </c:pt>
                <c:pt idx="14041">
                  <c:v>9.8007474000000023</c:v>
                </c:pt>
                <c:pt idx="14042">
                  <c:v>9.8007474000000006</c:v>
                </c:pt>
                <c:pt idx="14043">
                  <c:v>9.8024235000000068</c:v>
                </c:pt>
                <c:pt idx="14044">
                  <c:v>9.8024225000001017</c:v>
                </c:pt>
                <c:pt idx="14045">
                  <c:v>9.8049373500000048</c:v>
                </c:pt>
                <c:pt idx="14046">
                  <c:v>9.8015852000000248</c:v>
                </c:pt>
                <c:pt idx="14047">
                  <c:v>9.8040990500000067</c:v>
                </c:pt>
                <c:pt idx="14048">
                  <c:v>9.8024225000001017</c:v>
                </c:pt>
                <c:pt idx="14049">
                  <c:v>9.8066129500000248</c:v>
                </c:pt>
                <c:pt idx="14050">
                  <c:v>9.8057737500000002</c:v>
                </c:pt>
                <c:pt idx="14051">
                  <c:v>9.8049368500001091</c:v>
                </c:pt>
                <c:pt idx="14052">
                  <c:v>9.8066124500000047</c:v>
                </c:pt>
                <c:pt idx="14053">
                  <c:v>9.8049368500001091</c:v>
                </c:pt>
                <c:pt idx="14054">
                  <c:v>9.8049368500001091</c:v>
                </c:pt>
                <c:pt idx="14055">
                  <c:v>9.8082886000000009</c:v>
                </c:pt>
                <c:pt idx="14056">
                  <c:v>9.8074512500000068</c:v>
                </c:pt>
                <c:pt idx="14057">
                  <c:v>9.8082886000000009</c:v>
                </c:pt>
                <c:pt idx="14058">
                  <c:v>9.8015847000000047</c:v>
                </c:pt>
                <c:pt idx="14059">
                  <c:v>9.8074503000000028</c:v>
                </c:pt>
                <c:pt idx="14060">
                  <c:v>9.8082890500000008</c:v>
                </c:pt>
                <c:pt idx="14061">
                  <c:v>9.8066124500000047</c:v>
                </c:pt>
                <c:pt idx="14062">
                  <c:v>9.8108034000000011</c:v>
                </c:pt>
                <c:pt idx="14063">
                  <c:v>9.8082886000000009</c:v>
                </c:pt>
                <c:pt idx="14064">
                  <c:v>9.8057742000000268</c:v>
                </c:pt>
                <c:pt idx="14065">
                  <c:v>9.8066129500000248</c:v>
                </c:pt>
                <c:pt idx="14066">
                  <c:v>9.8057742000000268</c:v>
                </c:pt>
                <c:pt idx="14067">
                  <c:v>9.8066124500000047</c:v>
                </c:pt>
                <c:pt idx="14068">
                  <c:v>9.8066124500000047</c:v>
                </c:pt>
                <c:pt idx="14069">
                  <c:v>9.8082890500000008</c:v>
                </c:pt>
                <c:pt idx="14070">
                  <c:v>9.8057737500000002</c:v>
                </c:pt>
                <c:pt idx="14071">
                  <c:v>9.8057746500000267</c:v>
                </c:pt>
                <c:pt idx="14072">
                  <c:v>9.8057746500000267</c:v>
                </c:pt>
                <c:pt idx="14073">
                  <c:v>9.8074503000000028</c:v>
                </c:pt>
                <c:pt idx="14074">
                  <c:v>9.8091259000000015</c:v>
                </c:pt>
                <c:pt idx="14075">
                  <c:v>9.8057742000000268</c:v>
                </c:pt>
                <c:pt idx="14076">
                  <c:v>9.8066124500000047</c:v>
                </c:pt>
                <c:pt idx="14077">
                  <c:v>9.8057746500000267</c:v>
                </c:pt>
                <c:pt idx="14078">
                  <c:v>9.8057746500000267</c:v>
                </c:pt>
                <c:pt idx="14079">
                  <c:v>9.8082885500000003</c:v>
                </c:pt>
                <c:pt idx="14080">
                  <c:v>9.8082890500000008</c:v>
                </c:pt>
                <c:pt idx="14081">
                  <c:v>9.8066129500000248</c:v>
                </c:pt>
                <c:pt idx="14082">
                  <c:v>9.8049364000000008</c:v>
                </c:pt>
                <c:pt idx="14083">
                  <c:v>9.8108034000000011</c:v>
                </c:pt>
                <c:pt idx="14084">
                  <c:v>9.8066120500000267</c:v>
                </c:pt>
                <c:pt idx="14085">
                  <c:v>9.8074517000000014</c:v>
                </c:pt>
                <c:pt idx="14086">
                  <c:v>9.8091269000000025</c:v>
                </c:pt>
                <c:pt idx="14087">
                  <c:v>9.8082886000000009</c:v>
                </c:pt>
                <c:pt idx="14088">
                  <c:v>9.8108029500000047</c:v>
                </c:pt>
                <c:pt idx="14089">
                  <c:v>9.80996515</c:v>
                </c:pt>
                <c:pt idx="14090">
                  <c:v>9.8091268500000268</c:v>
                </c:pt>
                <c:pt idx="14091">
                  <c:v>9.8049364000000008</c:v>
                </c:pt>
                <c:pt idx="14092">
                  <c:v>9.8091259000000015</c:v>
                </c:pt>
                <c:pt idx="14093">
                  <c:v>9.8082890500000008</c:v>
                </c:pt>
                <c:pt idx="14094">
                  <c:v>9.80996515</c:v>
                </c:pt>
                <c:pt idx="14095">
                  <c:v>9.8082890500000008</c:v>
                </c:pt>
                <c:pt idx="14096">
                  <c:v>9.8057746500000267</c:v>
                </c:pt>
                <c:pt idx="14097">
                  <c:v>9.8108034000000011</c:v>
                </c:pt>
                <c:pt idx="14098">
                  <c:v>9.8091269000000025</c:v>
                </c:pt>
                <c:pt idx="14099">
                  <c:v>9.8091269000000025</c:v>
                </c:pt>
                <c:pt idx="14100">
                  <c:v>9.8082890500000008</c:v>
                </c:pt>
                <c:pt idx="14101">
                  <c:v>9.8082886000000009</c:v>
                </c:pt>
                <c:pt idx="14102">
                  <c:v>9.8082886000000009</c:v>
                </c:pt>
                <c:pt idx="14103">
                  <c:v>9.8057737500000002</c:v>
                </c:pt>
                <c:pt idx="14104">
                  <c:v>9.80996515</c:v>
                </c:pt>
                <c:pt idx="14105">
                  <c:v>9.8091269000000025</c:v>
                </c:pt>
                <c:pt idx="14106">
                  <c:v>9.8057746500000267</c:v>
                </c:pt>
                <c:pt idx="14107">
                  <c:v>9.8091269000000025</c:v>
                </c:pt>
                <c:pt idx="14108">
                  <c:v>9.80996515</c:v>
                </c:pt>
                <c:pt idx="14109">
                  <c:v>9.8074503000000028</c:v>
                </c:pt>
                <c:pt idx="14110">
                  <c:v>9.8116416500000003</c:v>
                </c:pt>
                <c:pt idx="14111">
                  <c:v>9.80996515</c:v>
                </c:pt>
                <c:pt idx="14112">
                  <c:v>9.8133163500000027</c:v>
                </c:pt>
                <c:pt idx="14113">
                  <c:v>9.8091269000000025</c:v>
                </c:pt>
                <c:pt idx="14114">
                  <c:v>9.8124799500000268</c:v>
                </c:pt>
                <c:pt idx="14115">
                  <c:v>9.8108025000000048</c:v>
                </c:pt>
                <c:pt idx="14116">
                  <c:v>9.8116412000000004</c:v>
                </c:pt>
                <c:pt idx="14117">
                  <c:v>9.8133168500000068</c:v>
                </c:pt>
                <c:pt idx="14118">
                  <c:v>9.8124785500000247</c:v>
                </c:pt>
                <c:pt idx="14119">
                  <c:v>9.8116412000000004</c:v>
                </c:pt>
                <c:pt idx="14120">
                  <c:v>9.8108034000000011</c:v>
                </c:pt>
                <c:pt idx="14121">
                  <c:v>9.8116407500000005</c:v>
                </c:pt>
                <c:pt idx="14122">
                  <c:v>9.8091273000000001</c:v>
                </c:pt>
                <c:pt idx="14123">
                  <c:v>9.80996515</c:v>
                </c:pt>
                <c:pt idx="14124">
                  <c:v>9.8099651000000012</c:v>
                </c:pt>
                <c:pt idx="14125">
                  <c:v>9.80996515</c:v>
                </c:pt>
                <c:pt idx="14126">
                  <c:v>9.8082886000000009</c:v>
                </c:pt>
                <c:pt idx="14127">
                  <c:v>9.8091273000000001</c:v>
                </c:pt>
                <c:pt idx="14128">
                  <c:v>9.8091268500000268</c:v>
                </c:pt>
                <c:pt idx="14129">
                  <c:v>9.8091269000000025</c:v>
                </c:pt>
                <c:pt idx="14130">
                  <c:v>9.80996515</c:v>
                </c:pt>
                <c:pt idx="14131">
                  <c:v>9.80996515</c:v>
                </c:pt>
                <c:pt idx="14132">
                  <c:v>9.8108025000000048</c:v>
                </c:pt>
                <c:pt idx="14133">
                  <c:v>9.80996515</c:v>
                </c:pt>
                <c:pt idx="14134">
                  <c:v>9.8108029500000047</c:v>
                </c:pt>
                <c:pt idx="14135">
                  <c:v>9.8091269000000025</c:v>
                </c:pt>
                <c:pt idx="14136">
                  <c:v>9.8091273000000001</c:v>
                </c:pt>
                <c:pt idx="14137">
                  <c:v>9.8082890500000008</c:v>
                </c:pt>
                <c:pt idx="14138">
                  <c:v>9.8074503000000028</c:v>
                </c:pt>
                <c:pt idx="14139">
                  <c:v>9.8091269000000025</c:v>
                </c:pt>
                <c:pt idx="14140">
                  <c:v>9.8091269000000025</c:v>
                </c:pt>
                <c:pt idx="14141">
                  <c:v>9.8133163500000027</c:v>
                </c:pt>
                <c:pt idx="14142">
                  <c:v>9.8091269000000025</c:v>
                </c:pt>
                <c:pt idx="14143">
                  <c:v>9.8074512500000068</c:v>
                </c:pt>
                <c:pt idx="14144">
                  <c:v>9.80996515</c:v>
                </c:pt>
                <c:pt idx="14145">
                  <c:v>9.8124785500000247</c:v>
                </c:pt>
                <c:pt idx="14146">
                  <c:v>9.8116407500000005</c:v>
                </c:pt>
                <c:pt idx="14147">
                  <c:v>9.80996515</c:v>
                </c:pt>
                <c:pt idx="14148">
                  <c:v>9.8099651000000012</c:v>
                </c:pt>
                <c:pt idx="14149">
                  <c:v>9.8091269000000025</c:v>
                </c:pt>
                <c:pt idx="14150">
                  <c:v>9.8074507500000028</c:v>
                </c:pt>
                <c:pt idx="14151">
                  <c:v>9.8074512500000068</c:v>
                </c:pt>
                <c:pt idx="14152">
                  <c:v>9.8074512500000068</c:v>
                </c:pt>
                <c:pt idx="14153">
                  <c:v>9.8133168500000068</c:v>
                </c:pt>
                <c:pt idx="14154">
                  <c:v>9.8082886000000009</c:v>
                </c:pt>
                <c:pt idx="14155">
                  <c:v>9.80996515</c:v>
                </c:pt>
                <c:pt idx="14156">
                  <c:v>9.8091269000000025</c:v>
                </c:pt>
                <c:pt idx="14157">
                  <c:v>9.8108029500000047</c:v>
                </c:pt>
                <c:pt idx="14158">
                  <c:v>9.8108034000000011</c:v>
                </c:pt>
                <c:pt idx="14159">
                  <c:v>9.80996515</c:v>
                </c:pt>
                <c:pt idx="14160">
                  <c:v>9.8124795000000766</c:v>
                </c:pt>
                <c:pt idx="14161">
                  <c:v>9.8091259000000015</c:v>
                </c:pt>
                <c:pt idx="14162">
                  <c:v>9.8074512500000068</c:v>
                </c:pt>
                <c:pt idx="14163">
                  <c:v>9.8074512500000068</c:v>
                </c:pt>
                <c:pt idx="14164">
                  <c:v>9.8124795000000766</c:v>
                </c:pt>
                <c:pt idx="14165">
                  <c:v>9.8108029500000047</c:v>
                </c:pt>
                <c:pt idx="14166">
                  <c:v>9.8124795000000766</c:v>
                </c:pt>
                <c:pt idx="14167">
                  <c:v>9.8074517000000014</c:v>
                </c:pt>
                <c:pt idx="14168">
                  <c:v>9.8108029500000047</c:v>
                </c:pt>
                <c:pt idx="14169">
                  <c:v>9.8099651000000012</c:v>
                </c:pt>
                <c:pt idx="14170">
                  <c:v>9.8108029500000047</c:v>
                </c:pt>
                <c:pt idx="14171">
                  <c:v>9.8116412000000004</c:v>
                </c:pt>
                <c:pt idx="14172">
                  <c:v>9.8116412500000028</c:v>
                </c:pt>
                <c:pt idx="14173">
                  <c:v>9.8108034000000011</c:v>
                </c:pt>
                <c:pt idx="14174">
                  <c:v>9.8082886000000009</c:v>
                </c:pt>
                <c:pt idx="14175">
                  <c:v>9.8082895000000008</c:v>
                </c:pt>
                <c:pt idx="14176">
                  <c:v>9.8099651000000012</c:v>
                </c:pt>
                <c:pt idx="14177">
                  <c:v>9.8133163500000027</c:v>
                </c:pt>
                <c:pt idx="14178">
                  <c:v>9.80996515</c:v>
                </c:pt>
                <c:pt idx="14179">
                  <c:v>9.80996515</c:v>
                </c:pt>
                <c:pt idx="14180">
                  <c:v>9.8116412500000028</c:v>
                </c:pt>
                <c:pt idx="14181">
                  <c:v>9.8091273000000001</c:v>
                </c:pt>
                <c:pt idx="14182">
                  <c:v>9.80996515</c:v>
                </c:pt>
                <c:pt idx="14183">
                  <c:v>9.8091273000000001</c:v>
                </c:pt>
                <c:pt idx="14184">
                  <c:v>9.8091273000000001</c:v>
                </c:pt>
                <c:pt idx="14185">
                  <c:v>9.8082885500000003</c:v>
                </c:pt>
                <c:pt idx="14186">
                  <c:v>9.8108034000000011</c:v>
                </c:pt>
                <c:pt idx="14187">
                  <c:v>9.8108034000000011</c:v>
                </c:pt>
                <c:pt idx="14188">
                  <c:v>9.8091269000000025</c:v>
                </c:pt>
                <c:pt idx="14189">
                  <c:v>9.8116412500000028</c:v>
                </c:pt>
                <c:pt idx="14190">
                  <c:v>9.8108029500000047</c:v>
                </c:pt>
                <c:pt idx="14191">
                  <c:v>9.8108025000000048</c:v>
                </c:pt>
                <c:pt idx="14192">
                  <c:v>9.8108025000000048</c:v>
                </c:pt>
                <c:pt idx="14193">
                  <c:v>9.8133163500000027</c:v>
                </c:pt>
                <c:pt idx="14194">
                  <c:v>9.8108029500000047</c:v>
                </c:pt>
                <c:pt idx="14195">
                  <c:v>9.80996515</c:v>
                </c:pt>
                <c:pt idx="14196">
                  <c:v>9.8074503000000028</c:v>
                </c:pt>
                <c:pt idx="14197">
                  <c:v>9.8091273000000001</c:v>
                </c:pt>
                <c:pt idx="14198">
                  <c:v>9.8057756500000028</c:v>
                </c:pt>
                <c:pt idx="14199">
                  <c:v>9.8082895000000008</c:v>
                </c:pt>
                <c:pt idx="14200">
                  <c:v>9.8108029500000047</c:v>
                </c:pt>
                <c:pt idx="14201">
                  <c:v>9.8074517000000014</c:v>
                </c:pt>
                <c:pt idx="14202">
                  <c:v>9.8091273000000001</c:v>
                </c:pt>
                <c:pt idx="14203">
                  <c:v>9.8066124500000047</c:v>
                </c:pt>
                <c:pt idx="14204">
                  <c:v>9.8082890500000008</c:v>
                </c:pt>
                <c:pt idx="14205">
                  <c:v>9.8074507500000028</c:v>
                </c:pt>
                <c:pt idx="14206">
                  <c:v>9.8091269000000025</c:v>
                </c:pt>
                <c:pt idx="14207">
                  <c:v>9.8099651000000012</c:v>
                </c:pt>
                <c:pt idx="14208">
                  <c:v>9.8082885500000003</c:v>
                </c:pt>
                <c:pt idx="14209">
                  <c:v>9.8099651000000012</c:v>
                </c:pt>
                <c:pt idx="14210">
                  <c:v>9.8108029500000047</c:v>
                </c:pt>
                <c:pt idx="14211">
                  <c:v>9.8082890500000008</c:v>
                </c:pt>
                <c:pt idx="14212">
                  <c:v>9.8082890500000008</c:v>
                </c:pt>
                <c:pt idx="14213">
                  <c:v>9.8082890500000008</c:v>
                </c:pt>
                <c:pt idx="14214">
                  <c:v>9.8082890500000008</c:v>
                </c:pt>
                <c:pt idx="14215">
                  <c:v>9.8099651000000012</c:v>
                </c:pt>
                <c:pt idx="14216">
                  <c:v>9.8149924500000001</c:v>
                </c:pt>
                <c:pt idx="14217">
                  <c:v>9.8116412500000028</c:v>
                </c:pt>
                <c:pt idx="14218">
                  <c:v>9.8149929</c:v>
                </c:pt>
                <c:pt idx="14219">
                  <c:v>9.8149933999999988</c:v>
                </c:pt>
                <c:pt idx="14220">
                  <c:v>9.80996515</c:v>
                </c:pt>
                <c:pt idx="14221">
                  <c:v>9.8116412500000028</c:v>
                </c:pt>
                <c:pt idx="14222">
                  <c:v>9.8124795000000766</c:v>
                </c:pt>
                <c:pt idx="14223">
                  <c:v>9.8141546500000008</c:v>
                </c:pt>
                <c:pt idx="14224">
                  <c:v>9.8124785500000247</c:v>
                </c:pt>
                <c:pt idx="14225">
                  <c:v>9.8133168500000068</c:v>
                </c:pt>
                <c:pt idx="14226">
                  <c:v>9.8158307000000047</c:v>
                </c:pt>
                <c:pt idx="14227">
                  <c:v>9.8166695000000068</c:v>
                </c:pt>
                <c:pt idx="14228">
                  <c:v>9.8133168500000068</c:v>
                </c:pt>
                <c:pt idx="14229">
                  <c:v>9.8158307000000047</c:v>
                </c:pt>
                <c:pt idx="14230">
                  <c:v>9.8124785500000247</c:v>
                </c:pt>
                <c:pt idx="14231">
                  <c:v>9.8116407500000005</c:v>
                </c:pt>
                <c:pt idx="14232">
                  <c:v>9.8141546500000008</c:v>
                </c:pt>
                <c:pt idx="14233">
                  <c:v>9.8133177499999995</c:v>
                </c:pt>
                <c:pt idx="14234">
                  <c:v>9.8133163500000027</c:v>
                </c:pt>
                <c:pt idx="14235">
                  <c:v>9.8116407500000005</c:v>
                </c:pt>
                <c:pt idx="14236">
                  <c:v>9.8124795000000766</c:v>
                </c:pt>
                <c:pt idx="14237">
                  <c:v>9.8116403000000005</c:v>
                </c:pt>
                <c:pt idx="14238">
                  <c:v>9.8141546500000008</c:v>
                </c:pt>
                <c:pt idx="14239">
                  <c:v>9.8141551000000025</c:v>
                </c:pt>
                <c:pt idx="14240">
                  <c:v>9.8133163500000027</c:v>
                </c:pt>
                <c:pt idx="14241">
                  <c:v>9.8158307000000047</c:v>
                </c:pt>
                <c:pt idx="14242">
                  <c:v>9.8124795000000766</c:v>
                </c:pt>
                <c:pt idx="14243">
                  <c:v>9.8108025000000048</c:v>
                </c:pt>
                <c:pt idx="14244">
                  <c:v>9.8124785500000247</c:v>
                </c:pt>
                <c:pt idx="14245">
                  <c:v>9.8149919499999996</c:v>
                </c:pt>
                <c:pt idx="14246">
                  <c:v>9.8141541500000002</c:v>
                </c:pt>
                <c:pt idx="14247">
                  <c:v>9.8116412500000028</c:v>
                </c:pt>
                <c:pt idx="14248">
                  <c:v>9.8141546500000008</c:v>
                </c:pt>
                <c:pt idx="14249">
                  <c:v>9.8158302500001273</c:v>
                </c:pt>
                <c:pt idx="14250">
                  <c:v>9.8124785500000247</c:v>
                </c:pt>
                <c:pt idx="14251">
                  <c:v>9.8158312000000247</c:v>
                </c:pt>
                <c:pt idx="14252">
                  <c:v>9.8133168500000068</c:v>
                </c:pt>
                <c:pt idx="14253">
                  <c:v>9.8133168500000068</c:v>
                </c:pt>
                <c:pt idx="14254">
                  <c:v>9.8133168500000068</c:v>
                </c:pt>
                <c:pt idx="14255">
                  <c:v>9.8166695000000068</c:v>
                </c:pt>
                <c:pt idx="14256">
                  <c:v>9.8141541500000002</c:v>
                </c:pt>
                <c:pt idx="14257">
                  <c:v>9.8141546500000008</c:v>
                </c:pt>
                <c:pt idx="14258">
                  <c:v>9.8149924500000001</c:v>
                </c:pt>
                <c:pt idx="14259">
                  <c:v>9.8149924500000001</c:v>
                </c:pt>
                <c:pt idx="14260">
                  <c:v>9.8116412000000004</c:v>
                </c:pt>
                <c:pt idx="14261">
                  <c:v>9.8116412000000004</c:v>
                </c:pt>
                <c:pt idx="14262">
                  <c:v>9.8158307000000047</c:v>
                </c:pt>
                <c:pt idx="14263">
                  <c:v>9.8149924500000001</c:v>
                </c:pt>
                <c:pt idx="14264">
                  <c:v>9.8158302500001273</c:v>
                </c:pt>
                <c:pt idx="14265">
                  <c:v>9.8133168500000068</c:v>
                </c:pt>
                <c:pt idx="14266">
                  <c:v>9.8158297500000025</c:v>
                </c:pt>
                <c:pt idx="14267">
                  <c:v>9.8133168500000068</c:v>
                </c:pt>
                <c:pt idx="14268">
                  <c:v>9.8141551000000025</c:v>
                </c:pt>
                <c:pt idx="14269">
                  <c:v>9.8124785500000247</c:v>
                </c:pt>
                <c:pt idx="14270">
                  <c:v>9.8141541500000002</c:v>
                </c:pt>
                <c:pt idx="14271">
                  <c:v>9.8141551000000025</c:v>
                </c:pt>
                <c:pt idx="14272">
                  <c:v>9.8116407500000005</c:v>
                </c:pt>
                <c:pt idx="14273">
                  <c:v>9.8133168500000068</c:v>
                </c:pt>
                <c:pt idx="14274">
                  <c:v>9.8124795000000766</c:v>
                </c:pt>
                <c:pt idx="14275">
                  <c:v>9.8141546500000008</c:v>
                </c:pt>
                <c:pt idx="14276">
                  <c:v>9.8116407500000005</c:v>
                </c:pt>
                <c:pt idx="14277">
                  <c:v>9.8149929</c:v>
                </c:pt>
                <c:pt idx="14278">
                  <c:v>9.8141551000000025</c:v>
                </c:pt>
                <c:pt idx="14279">
                  <c:v>9.8133163500000027</c:v>
                </c:pt>
                <c:pt idx="14280">
                  <c:v>9.8158302500001273</c:v>
                </c:pt>
                <c:pt idx="14281">
                  <c:v>9.8133163500000027</c:v>
                </c:pt>
                <c:pt idx="14282">
                  <c:v>9.8124785500000247</c:v>
                </c:pt>
                <c:pt idx="14283">
                  <c:v>9.8091269000000025</c:v>
                </c:pt>
                <c:pt idx="14284">
                  <c:v>9.8149924500000001</c:v>
                </c:pt>
                <c:pt idx="14285">
                  <c:v>9.8141541500000002</c:v>
                </c:pt>
                <c:pt idx="14286">
                  <c:v>9.8141546500000008</c:v>
                </c:pt>
                <c:pt idx="14287">
                  <c:v>9.8124785500000247</c:v>
                </c:pt>
                <c:pt idx="14288">
                  <c:v>9.8074507500000028</c:v>
                </c:pt>
                <c:pt idx="14289">
                  <c:v>9.8124785500000247</c:v>
                </c:pt>
                <c:pt idx="14290">
                  <c:v>9.8124785500000247</c:v>
                </c:pt>
                <c:pt idx="14291">
                  <c:v>9.8124785500000247</c:v>
                </c:pt>
                <c:pt idx="14292">
                  <c:v>9.8124785500000247</c:v>
                </c:pt>
                <c:pt idx="14293">
                  <c:v>9.8133168500000068</c:v>
                </c:pt>
                <c:pt idx="14294">
                  <c:v>9.8133168500000068</c:v>
                </c:pt>
                <c:pt idx="14295">
                  <c:v>9.8141541500000002</c:v>
                </c:pt>
                <c:pt idx="14296">
                  <c:v>9.8124785500000247</c:v>
                </c:pt>
                <c:pt idx="14297">
                  <c:v>9.8133177499999995</c:v>
                </c:pt>
                <c:pt idx="14298">
                  <c:v>9.8149929</c:v>
                </c:pt>
                <c:pt idx="14299">
                  <c:v>9.8116412000000004</c:v>
                </c:pt>
                <c:pt idx="14300">
                  <c:v>9.8141551000000025</c:v>
                </c:pt>
                <c:pt idx="14301">
                  <c:v>9.8133168500000068</c:v>
                </c:pt>
                <c:pt idx="14302">
                  <c:v>9.8133177499999995</c:v>
                </c:pt>
                <c:pt idx="14303">
                  <c:v>9.8124795000000766</c:v>
                </c:pt>
                <c:pt idx="14304">
                  <c:v>9.8267240500000028</c:v>
                </c:pt>
                <c:pt idx="14305">
                  <c:v>9.8175077500000008</c:v>
                </c:pt>
                <c:pt idx="14306">
                  <c:v>9.8074507500000028</c:v>
                </c:pt>
                <c:pt idx="14307">
                  <c:v>9.8040990500000067</c:v>
                </c:pt>
                <c:pt idx="14308">
                  <c:v>9.8024235000000068</c:v>
                </c:pt>
                <c:pt idx="14309">
                  <c:v>9.8040990500000067</c:v>
                </c:pt>
                <c:pt idx="14310">
                  <c:v>9.8024235000000068</c:v>
                </c:pt>
                <c:pt idx="14311">
                  <c:v>9.8066129500000248</c:v>
                </c:pt>
                <c:pt idx="14312">
                  <c:v>9.8049359000000003</c:v>
                </c:pt>
                <c:pt idx="14313">
                  <c:v>9.8032608000000003</c:v>
                </c:pt>
                <c:pt idx="14314">
                  <c:v>9.8057746500000267</c:v>
                </c:pt>
                <c:pt idx="14315">
                  <c:v>9.8057746500000267</c:v>
                </c:pt>
                <c:pt idx="14316">
                  <c:v>9.8015852000000248</c:v>
                </c:pt>
                <c:pt idx="14317">
                  <c:v>9.8015847000000047</c:v>
                </c:pt>
                <c:pt idx="14318">
                  <c:v>9.7973947499999987</c:v>
                </c:pt>
                <c:pt idx="14319">
                  <c:v>9.79571915</c:v>
                </c:pt>
                <c:pt idx="14320">
                  <c:v>9.7990713499999984</c:v>
                </c:pt>
                <c:pt idx="14321">
                  <c:v>9.7948813499999989</c:v>
                </c:pt>
                <c:pt idx="14322">
                  <c:v>9.7923670000000005</c:v>
                </c:pt>
                <c:pt idx="14323">
                  <c:v>9.78901675</c:v>
                </c:pt>
                <c:pt idx="14324">
                  <c:v>9.7865019000000011</c:v>
                </c:pt>
                <c:pt idx="14325">
                  <c:v>9.7873401499999986</c:v>
                </c:pt>
                <c:pt idx="14326">
                  <c:v>9.7898545500000047</c:v>
                </c:pt>
                <c:pt idx="14327">
                  <c:v>9.7940449999999988</c:v>
                </c:pt>
                <c:pt idx="14328">
                  <c:v>9.7948828000000017</c:v>
                </c:pt>
                <c:pt idx="14329">
                  <c:v>9.7965569500000047</c:v>
                </c:pt>
                <c:pt idx="14330">
                  <c:v>9.797395250000001</c:v>
                </c:pt>
                <c:pt idx="14331">
                  <c:v>9.7982335499999991</c:v>
                </c:pt>
                <c:pt idx="14332">
                  <c:v>9.7973947499999987</c:v>
                </c:pt>
                <c:pt idx="14333">
                  <c:v>9.7990717999999983</c:v>
                </c:pt>
                <c:pt idx="14334">
                  <c:v>9.7982335499999991</c:v>
                </c:pt>
                <c:pt idx="14335">
                  <c:v>9.798233999999999</c:v>
                </c:pt>
                <c:pt idx="14336">
                  <c:v>9.7965583500000015</c:v>
                </c:pt>
                <c:pt idx="14337">
                  <c:v>9.8015857000000004</c:v>
                </c:pt>
                <c:pt idx="14338">
                  <c:v>9.798233999999999</c:v>
                </c:pt>
                <c:pt idx="14339">
                  <c:v>9.7990708499999997</c:v>
                </c:pt>
                <c:pt idx="14340">
                  <c:v>9.7999096000000012</c:v>
                </c:pt>
                <c:pt idx="14341">
                  <c:v>9.8007474000000006</c:v>
                </c:pt>
                <c:pt idx="14342">
                  <c:v>9.7990717999999983</c:v>
                </c:pt>
                <c:pt idx="14343">
                  <c:v>9.8015857000000004</c:v>
                </c:pt>
                <c:pt idx="14344">
                  <c:v>9.8015847000000047</c:v>
                </c:pt>
                <c:pt idx="14345">
                  <c:v>9.8015857000000004</c:v>
                </c:pt>
                <c:pt idx="14346">
                  <c:v>9.798233999999999</c:v>
                </c:pt>
                <c:pt idx="14347">
                  <c:v>9.7999096000000012</c:v>
                </c:pt>
                <c:pt idx="14348">
                  <c:v>9.7982325500000016</c:v>
                </c:pt>
                <c:pt idx="14349">
                  <c:v>9.7990717999999983</c:v>
                </c:pt>
                <c:pt idx="14350">
                  <c:v>9.7948813499999989</c:v>
                </c:pt>
                <c:pt idx="14351">
                  <c:v>9.7982335499999991</c:v>
                </c:pt>
                <c:pt idx="14352">
                  <c:v>9.7990708499999997</c:v>
                </c:pt>
                <c:pt idx="14353">
                  <c:v>9.7940435500000014</c:v>
                </c:pt>
                <c:pt idx="14354">
                  <c:v>9.7990717999999983</c:v>
                </c:pt>
                <c:pt idx="14355">
                  <c:v>9.798233999999999</c:v>
                </c:pt>
                <c:pt idx="14356">
                  <c:v>9.7957196500000006</c:v>
                </c:pt>
                <c:pt idx="14357">
                  <c:v>9.7973962000000014</c:v>
                </c:pt>
                <c:pt idx="14358">
                  <c:v>9.7973947499999987</c:v>
                </c:pt>
                <c:pt idx="14359">
                  <c:v>9.7990717999999983</c:v>
                </c:pt>
                <c:pt idx="14360">
                  <c:v>9.7965574500000017</c:v>
                </c:pt>
                <c:pt idx="14361">
                  <c:v>9.7948813499999989</c:v>
                </c:pt>
                <c:pt idx="14362">
                  <c:v>9.7948813499999989</c:v>
                </c:pt>
                <c:pt idx="14363">
                  <c:v>9.7990698500000004</c:v>
                </c:pt>
                <c:pt idx="14364">
                  <c:v>9.7990717999999983</c:v>
                </c:pt>
                <c:pt idx="14365">
                  <c:v>9.7973947499999987</c:v>
                </c:pt>
                <c:pt idx="14366">
                  <c:v>9.7990713499999984</c:v>
                </c:pt>
                <c:pt idx="14367">
                  <c:v>9.8015857000000004</c:v>
                </c:pt>
                <c:pt idx="14368">
                  <c:v>9.7965579500000004</c:v>
                </c:pt>
                <c:pt idx="14369">
                  <c:v>9.7999096000000012</c:v>
                </c:pt>
                <c:pt idx="14370">
                  <c:v>9.7940435500000014</c:v>
                </c:pt>
                <c:pt idx="14371">
                  <c:v>9.7982330499999986</c:v>
                </c:pt>
                <c:pt idx="14372">
                  <c:v>9.7965569500000047</c:v>
                </c:pt>
                <c:pt idx="14373">
                  <c:v>9.8032603000000016</c:v>
                </c:pt>
                <c:pt idx="14374">
                  <c:v>9.8015852000000248</c:v>
                </c:pt>
                <c:pt idx="14375">
                  <c:v>9.7999096000000012</c:v>
                </c:pt>
                <c:pt idx="14376">
                  <c:v>9.7982335499999991</c:v>
                </c:pt>
                <c:pt idx="14377">
                  <c:v>9.7982335499999991</c:v>
                </c:pt>
                <c:pt idx="14378">
                  <c:v>9.8007474000000006</c:v>
                </c:pt>
                <c:pt idx="14379">
                  <c:v>9.7990717999999983</c:v>
                </c:pt>
                <c:pt idx="14380">
                  <c:v>9.8024225000001017</c:v>
                </c:pt>
                <c:pt idx="14381">
                  <c:v>9.8032603000000016</c:v>
                </c:pt>
                <c:pt idx="14382">
                  <c:v>9.8049368500001091</c:v>
                </c:pt>
                <c:pt idx="14383">
                  <c:v>9.8024225000001017</c:v>
                </c:pt>
                <c:pt idx="14384">
                  <c:v>9.8049368500001091</c:v>
                </c:pt>
                <c:pt idx="14385">
                  <c:v>9.8032603000000016</c:v>
                </c:pt>
                <c:pt idx="14386">
                  <c:v>9.8032603000000016</c:v>
                </c:pt>
                <c:pt idx="14387">
                  <c:v>9.8024225000001017</c:v>
                </c:pt>
                <c:pt idx="14388">
                  <c:v>9.8007479000000028</c:v>
                </c:pt>
                <c:pt idx="14389">
                  <c:v>9.8040990500000067</c:v>
                </c:pt>
                <c:pt idx="14390">
                  <c:v>9.8049368500001091</c:v>
                </c:pt>
                <c:pt idx="14391">
                  <c:v>9.8024225000001017</c:v>
                </c:pt>
                <c:pt idx="14392">
                  <c:v>9.8007464500000268</c:v>
                </c:pt>
                <c:pt idx="14393">
                  <c:v>9.8032608000000003</c:v>
                </c:pt>
                <c:pt idx="14394">
                  <c:v>9.7999096000000012</c:v>
                </c:pt>
                <c:pt idx="14395">
                  <c:v>9.8007464500000268</c:v>
                </c:pt>
                <c:pt idx="14396">
                  <c:v>9.8015852000000248</c:v>
                </c:pt>
                <c:pt idx="14397">
                  <c:v>9.8007474000000023</c:v>
                </c:pt>
                <c:pt idx="14398">
                  <c:v>9.8040990500000067</c:v>
                </c:pt>
                <c:pt idx="14399">
                  <c:v>9.8015847000000047</c:v>
                </c:pt>
                <c:pt idx="14400">
                  <c:v>9.8007474000000023</c:v>
                </c:pt>
                <c:pt idx="14401">
                  <c:v>9.8007474000000006</c:v>
                </c:pt>
                <c:pt idx="14402">
                  <c:v>9.8041005500000047</c:v>
                </c:pt>
                <c:pt idx="14403">
                  <c:v>9.8007474000000023</c:v>
                </c:pt>
                <c:pt idx="14404">
                  <c:v>9.8007474000000023</c:v>
                </c:pt>
                <c:pt idx="14405">
                  <c:v>9.8040990500000067</c:v>
                </c:pt>
                <c:pt idx="14406">
                  <c:v>9.8024225000001017</c:v>
                </c:pt>
                <c:pt idx="14407">
                  <c:v>9.8024225000001017</c:v>
                </c:pt>
                <c:pt idx="14408">
                  <c:v>9.8007474000000006</c:v>
                </c:pt>
                <c:pt idx="14409">
                  <c:v>9.803261749999999</c:v>
                </c:pt>
                <c:pt idx="14410">
                  <c:v>9.8015852000000248</c:v>
                </c:pt>
                <c:pt idx="14411">
                  <c:v>9.8007459500000067</c:v>
                </c:pt>
                <c:pt idx="14412">
                  <c:v>9.8040981000000009</c:v>
                </c:pt>
                <c:pt idx="14413">
                  <c:v>9.8032608000000003</c:v>
                </c:pt>
                <c:pt idx="14414">
                  <c:v>9.8024225000001017</c:v>
                </c:pt>
                <c:pt idx="14415">
                  <c:v>9.8024225000001017</c:v>
                </c:pt>
                <c:pt idx="14416">
                  <c:v>9.8015852000000248</c:v>
                </c:pt>
                <c:pt idx="14417">
                  <c:v>9.8032603000000016</c:v>
                </c:pt>
                <c:pt idx="14418">
                  <c:v>9.8032608000000003</c:v>
                </c:pt>
                <c:pt idx="14419">
                  <c:v>9.8007464500000268</c:v>
                </c:pt>
                <c:pt idx="14420">
                  <c:v>9.8024225000001017</c:v>
                </c:pt>
                <c:pt idx="14421">
                  <c:v>9.8015852000000248</c:v>
                </c:pt>
                <c:pt idx="14422">
                  <c:v>9.803261749999999</c:v>
                </c:pt>
                <c:pt idx="14423">
                  <c:v>9.8032603000000016</c:v>
                </c:pt>
                <c:pt idx="14424">
                  <c:v>9.8024225000001017</c:v>
                </c:pt>
                <c:pt idx="14425">
                  <c:v>9.8015857000000004</c:v>
                </c:pt>
                <c:pt idx="14426">
                  <c:v>9.8032603000000016</c:v>
                </c:pt>
                <c:pt idx="14427">
                  <c:v>9.8040981000000009</c:v>
                </c:pt>
                <c:pt idx="14428">
                  <c:v>9.8024239500000068</c:v>
                </c:pt>
                <c:pt idx="14429">
                  <c:v>9.8040986000000014</c:v>
                </c:pt>
                <c:pt idx="14430">
                  <c:v>9.8007474000000023</c:v>
                </c:pt>
                <c:pt idx="14431">
                  <c:v>9.8040990500000067</c:v>
                </c:pt>
                <c:pt idx="14432">
                  <c:v>9.8032608000000003</c:v>
                </c:pt>
                <c:pt idx="14433">
                  <c:v>9.8007464500000268</c:v>
                </c:pt>
                <c:pt idx="14434">
                  <c:v>9.8007479000000028</c:v>
                </c:pt>
                <c:pt idx="14435">
                  <c:v>9.8049373500000048</c:v>
                </c:pt>
                <c:pt idx="14436">
                  <c:v>9.8040990500000067</c:v>
                </c:pt>
                <c:pt idx="14437">
                  <c:v>9.8015857000000004</c:v>
                </c:pt>
                <c:pt idx="14438">
                  <c:v>9.8057746500000267</c:v>
                </c:pt>
                <c:pt idx="14439">
                  <c:v>9.8040981000000009</c:v>
                </c:pt>
                <c:pt idx="14440">
                  <c:v>9.8024225000001017</c:v>
                </c:pt>
                <c:pt idx="14441">
                  <c:v>9.8015852000000248</c:v>
                </c:pt>
                <c:pt idx="14442">
                  <c:v>9.8024225000001017</c:v>
                </c:pt>
                <c:pt idx="14443">
                  <c:v>9.803261749999999</c:v>
                </c:pt>
                <c:pt idx="14444">
                  <c:v>9.8007474000000023</c:v>
                </c:pt>
                <c:pt idx="14445">
                  <c:v>9.8015847000000047</c:v>
                </c:pt>
                <c:pt idx="14446">
                  <c:v>9.8024239500000068</c:v>
                </c:pt>
                <c:pt idx="14447">
                  <c:v>9.7999096000000012</c:v>
                </c:pt>
                <c:pt idx="14448">
                  <c:v>9.8057751500000006</c:v>
                </c:pt>
                <c:pt idx="14449">
                  <c:v>9.8024235000000068</c:v>
                </c:pt>
                <c:pt idx="14450">
                  <c:v>9.8007474000000006</c:v>
                </c:pt>
                <c:pt idx="14451">
                  <c:v>9.8015861500000767</c:v>
                </c:pt>
                <c:pt idx="14452">
                  <c:v>9.7999091500000013</c:v>
                </c:pt>
                <c:pt idx="14453">
                  <c:v>9.8015847000000047</c:v>
                </c:pt>
                <c:pt idx="14454">
                  <c:v>9.8041000500000006</c:v>
                </c:pt>
                <c:pt idx="14455">
                  <c:v>9.8049368500001091</c:v>
                </c:pt>
                <c:pt idx="14456">
                  <c:v>9.8024225000001017</c:v>
                </c:pt>
                <c:pt idx="14457">
                  <c:v>9.8015852000000248</c:v>
                </c:pt>
                <c:pt idx="14458">
                  <c:v>9.8041000500000006</c:v>
                </c:pt>
                <c:pt idx="14459">
                  <c:v>9.8066139000000003</c:v>
                </c:pt>
                <c:pt idx="14460">
                  <c:v>9.8057746500000267</c:v>
                </c:pt>
                <c:pt idx="14461">
                  <c:v>9.8040990500000067</c:v>
                </c:pt>
                <c:pt idx="14462">
                  <c:v>9.8057746500000267</c:v>
                </c:pt>
                <c:pt idx="14463">
                  <c:v>9.8057746500000267</c:v>
                </c:pt>
                <c:pt idx="14464">
                  <c:v>9.8041000500000006</c:v>
                </c:pt>
                <c:pt idx="14465">
                  <c:v>9.8041005500000047</c:v>
                </c:pt>
                <c:pt idx="14466">
                  <c:v>9.8057746500000267</c:v>
                </c:pt>
                <c:pt idx="14467">
                  <c:v>9.7990717999999983</c:v>
                </c:pt>
                <c:pt idx="14468">
                  <c:v>9.8024225000001017</c:v>
                </c:pt>
                <c:pt idx="14469">
                  <c:v>9.8057756500000028</c:v>
                </c:pt>
                <c:pt idx="14470">
                  <c:v>9.8049368500001091</c:v>
                </c:pt>
                <c:pt idx="14471">
                  <c:v>9.8066139000000003</c:v>
                </c:pt>
                <c:pt idx="14472">
                  <c:v>9.8041000500000006</c:v>
                </c:pt>
                <c:pt idx="14473">
                  <c:v>9.8040990500000067</c:v>
                </c:pt>
                <c:pt idx="14474">
                  <c:v>9.8040990500000067</c:v>
                </c:pt>
                <c:pt idx="14475">
                  <c:v>9.8040990500000067</c:v>
                </c:pt>
                <c:pt idx="14476">
                  <c:v>9.7999091500000013</c:v>
                </c:pt>
                <c:pt idx="14477">
                  <c:v>9.8024239500000068</c:v>
                </c:pt>
                <c:pt idx="14478">
                  <c:v>9.8032622500000048</c:v>
                </c:pt>
                <c:pt idx="14479">
                  <c:v>9.8015852000000248</c:v>
                </c:pt>
                <c:pt idx="14480">
                  <c:v>9.8057756500000028</c:v>
                </c:pt>
                <c:pt idx="14481">
                  <c:v>9.8040986000000014</c:v>
                </c:pt>
                <c:pt idx="14482">
                  <c:v>9.8040990500000067</c:v>
                </c:pt>
                <c:pt idx="14483">
                  <c:v>9.8024225000001017</c:v>
                </c:pt>
                <c:pt idx="14484">
                  <c:v>9.8032608000000003</c:v>
                </c:pt>
                <c:pt idx="14485">
                  <c:v>9.8082895000000008</c:v>
                </c:pt>
                <c:pt idx="14486">
                  <c:v>9.8024225000001017</c:v>
                </c:pt>
                <c:pt idx="14487">
                  <c:v>9.8082890500000008</c:v>
                </c:pt>
                <c:pt idx="14488">
                  <c:v>9.8082895000000008</c:v>
                </c:pt>
                <c:pt idx="14489">
                  <c:v>9.8040990500000067</c:v>
                </c:pt>
                <c:pt idx="14490">
                  <c:v>9.8066124500000047</c:v>
                </c:pt>
                <c:pt idx="14491">
                  <c:v>9.8066129500000248</c:v>
                </c:pt>
                <c:pt idx="14492">
                  <c:v>9.8032608000000003</c:v>
                </c:pt>
                <c:pt idx="14493">
                  <c:v>9.8007483500000028</c:v>
                </c:pt>
                <c:pt idx="14494">
                  <c:v>9.8015852000000248</c:v>
                </c:pt>
                <c:pt idx="14495">
                  <c:v>9.8040990500000067</c:v>
                </c:pt>
                <c:pt idx="14496">
                  <c:v>9.7990708499999997</c:v>
                </c:pt>
                <c:pt idx="14497">
                  <c:v>9.8049364000000008</c:v>
                </c:pt>
                <c:pt idx="14498">
                  <c:v>9.8015861500000767</c:v>
                </c:pt>
                <c:pt idx="14499">
                  <c:v>9.8057756500000028</c:v>
                </c:pt>
                <c:pt idx="14500">
                  <c:v>9.8024235000000068</c:v>
                </c:pt>
                <c:pt idx="14501">
                  <c:v>9.8024235000000068</c:v>
                </c:pt>
                <c:pt idx="14502">
                  <c:v>9.8066129500000248</c:v>
                </c:pt>
                <c:pt idx="14503">
                  <c:v>9.8049373500000048</c:v>
                </c:pt>
                <c:pt idx="14504">
                  <c:v>9.8049364000000008</c:v>
                </c:pt>
                <c:pt idx="14505">
                  <c:v>9.8032603000000016</c:v>
                </c:pt>
                <c:pt idx="14506">
                  <c:v>9.8066124500000047</c:v>
                </c:pt>
                <c:pt idx="14507">
                  <c:v>9.8024225000001017</c:v>
                </c:pt>
                <c:pt idx="14508">
                  <c:v>9.8066124500000047</c:v>
                </c:pt>
                <c:pt idx="14509">
                  <c:v>9.8040986000000014</c:v>
                </c:pt>
                <c:pt idx="14510">
                  <c:v>9.8040986000000014</c:v>
                </c:pt>
                <c:pt idx="14511">
                  <c:v>9.8057756500000028</c:v>
                </c:pt>
                <c:pt idx="14512">
                  <c:v>9.8040981000000009</c:v>
                </c:pt>
                <c:pt idx="14513">
                  <c:v>9.8082886000000009</c:v>
                </c:pt>
                <c:pt idx="14514">
                  <c:v>9.8049359000000003</c:v>
                </c:pt>
                <c:pt idx="14515">
                  <c:v>9.8057746500000267</c:v>
                </c:pt>
                <c:pt idx="14516">
                  <c:v>9.8040986000000014</c:v>
                </c:pt>
                <c:pt idx="14517">
                  <c:v>9.8057751500000006</c:v>
                </c:pt>
                <c:pt idx="14518">
                  <c:v>9.8049368500001091</c:v>
                </c:pt>
                <c:pt idx="14519">
                  <c:v>9.8066129500000248</c:v>
                </c:pt>
                <c:pt idx="14520">
                  <c:v>9.8066124500000047</c:v>
                </c:pt>
                <c:pt idx="14521">
                  <c:v>9.8091269000000025</c:v>
                </c:pt>
                <c:pt idx="14522">
                  <c:v>9.8108025000000048</c:v>
                </c:pt>
                <c:pt idx="14523">
                  <c:v>9.8057746500000267</c:v>
                </c:pt>
                <c:pt idx="14524">
                  <c:v>9.8057751500000006</c:v>
                </c:pt>
                <c:pt idx="14525">
                  <c:v>9.8074507500000028</c:v>
                </c:pt>
                <c:pt idx="14526">
                  <c:v>9.8091269000000025</c:v>
                </c:pt>
                <c:pt idx="14527">
                  <c:v>9.8066134500000004</c:v>
                </c:pt>
                <c:pt idx="14528">
                  <c:v>9.8108029500000047</c:v>
                </c:pt>
                <c:pt idx="14529">
                  <c:v>9.8074512500000068</c:v>
                </c:pt>
                <c:pt idx="14530">
                  <c:v>9.8074507500000028</c:v>
                </c:pt>
                <c:pt idx="14531">
                  <c:v>9.8082890500000008</c:v>
                </c:pt>
                <c:pt idx="14532">
                  <c:v>9.80996515</c:v>
                </c:pt>
                <c:pt idx="14533">
                  <c:v>9.8057751500000006</c:v>
                </c:pt>
                <c:pt idx="14534">
                  <c:v>9.8108029500000047</c:v>
                </c:pt>
                <c:pt idx="14535">
                  <c:v>9.80996515</c:v>
                </c:pt>
                <c:pt idx="14536">
                  <c:v>9.8074507500000028</c:v>
                </c:pt>
                <c:pt idx="14537">
                  <c:v>9.8116412000000004</c:v>
                </c:pt>
                <c:pt idx="14538">
                  <c:v>9.8074512500000068</c:v>
                </c:pt>
                <c:pt idx="14539">
                  <c:v>9.8066129500000248</c:v>
                </c:pt>
                <c:pt idx="14540">
                  <c:v>9.8091269000000025</c:v>
                </c:pt>
                <c:pt idx="14541">
                  <c:v>9.8074512500000068</c:v>
                </c:pt>
                <c:pt idx="14542">
                  <c:v>9.8082890500000008</c:v>
                </c:pt>
                <c:pt idx="14543">
                  <c:v>9.8124799500000268</c:v>
                </c:pt>
                <c:pt idx="14544">
                  <c:v>9.80996515</c:v>
                </c:pt>
                <c:pt idx="14545">
                  <c:v>9.8074507500000028</c:v>
                </c:pt>
                <c:pt idx="14546">
                  <c:v>9.8116412500000028</c:v>
                </c:pt>
                <c:pt idx="14547">
                  <c:v>9.8091269000000025</c:v>
                </c:pt>
                <c:pt idx="14548">
                  <c:v>9.8091269000000025</c:v>
                </c:pt>
                <c:pt idx="14549">
                  <c:v>9.80996515</c:v>
                </c:pt>
                <c:pt idx="14550">
                  <c:v>9.8082890500000008</c:v>
                </c:pt>
                <c:pt idx="14551">
                  <c:v>9.8091269000000025</c:v>
                </c:pt>
                <c:pt idx="14552">
                  <c:v>9.8091269000000025</c:v>
                </c:pt>
                <c:pt idx="14553">
                  <c:v>9.8074507500000028</c:v>
                </c:pt>
                <c:pt idx="14554">
                  <c:v>9.8116407500000005</c:v>
                </c:pt>
                <c:pt idx="14555">
                  <c:v>9.8116407500000005</c:v>
                </c:pt>
                <c:pt idx="14556">
                  <c:v>9.8091269000000025</c:v>
                </c:pt>
                <c:pt idx="14557">
                  <c:v>9.8108034000000011</c:v>
                </c:pt>
                <c:pt idx="14558">
                  <c:v>9.8124795000000766</c:v>
                </c:pt>
                <c:pt idx="14559">
                  <c:v>9.8091273000000001</c:v>
                </c:pt>
                <c:pt idx="14560">
                  <c:v>9.80996515</c:v>
                </c:pt>
                <c:pt idx="14561">
                  <c:v>9.8074503000000028</c:v>
                </c:pt>
                <c:pt idx="14562">
                  <c:v>9.8091269000000025</c:v>
                </c:pt>
                <c:pt idx="14563">
                  <c:v>9.8149924500000001</c:v>
                </c:pt>
                <c:pt idx="14564">
                  <c:v>9.8116412500000028</c:v>
                </c:pt>
                <c:pt idx="14565">
                  <c:v>9.8116407500000005</c:v>
                </c:pt>
                <c:pt idx="14566">
                  <c:v>9.8099651000000012</c:v>
                </c:pt>
                <c:pt idx="14567">
                  <c:v>9.8133163500000027</c:v>
                </c:pt>
                <c:pt idx="14568">
                  <c:v>9.8091269000000025</c:v>
                </c:pt>
                <c:pt idx="14569">
                  <c:v>9.8108034000000011</c:v>
                </c:pt>
                <c:pt idx="14570">
                  <c:v>9.8108038500000028</c:v>
                </c:pt>
                <c:pt idx="14571">
                  <c:v>9.8082890500000008</c:v>
                </c:pt>
                <c:pt idx="14572">
                  <c:v>9.8149929</c:v>
                </c:pt>
                <c:pt idx="14573">
                  <c:v>9.8124785500000247</c:v>
                </c:pt>
                <c:pt idx="14574">
                  <c:v>9.8091269000000025</c:v>
                </c:pt>
                <c:pt idx="14575">
                  <c:v>9.8124795000000766</c:v>
                </c:pt>
                <c:pt idx="14576">
                  <c:v>9.80996515</c:v>
                </c:pt>
                <c:pt idx="14577">
                  <c:v>9.8082895000000008</c:v>
                </c:pt>
                <c:pt idx="14578">
                  <c:v>9.8091273000000001</c:v>
                </c:pt>
                <c:pt idx="14579">
                  <c:v>9.8133163500000027</c:v>
                </c:pt>
                <c:pt idx="14580">
                  <c:v>9.8108029500000047</c:v>
                </c:pt>
                <c:pt idx="14581">
                  <c:v>9.8116407500000005</c:v>
                </c:pt>
                <c:pt idx="14582">
                  <c:v>9.8116412000000004</c:v>
                </c:pt>
                <c:pt idx="14583">
                  <c:v>9.8108025000000048</c:v>
                </c:pt>
                <c:pt idx="14584">
                  <c:v>9.8124781000000034</c:v>
                </c:pt>
                <c:pt idx="14585">
                  <c:v>9.8133168500000068</c:v>
                </c:pt>
                <c:pt idx="14586">
                  <c:v>9.80996515</c:v>
                </c:pt>
                <c:pt idx="14587">
                  <c:v>9.8124785500000247</c:v>
                </c:pt>
                <c:pt idx="14588">
                  <c:v>9.80996515</c:v>
                </c:pt>
                <c:pt idx="14589">
                  <c:v>9.8124795000000766</c:v>
                </c:pt>
                <c:pt idx="14590">
                  <c:v>9.8124785500000247</c:v>
                </c:pt>
                <c:pt idx="14591">
                  <c:v>9.8116412500000028</c:v>
                </c:pt>
                <c:pt idx="14592">
                  <c:v>9.80996515</c:v>
                </c:pt>
                <c:pt idx="14593">
                  <c:v>9.8108029500000047</c:v>
                </c:pt>
                <c:pt idx="14594">
                  <c:v>9.8124795000000766</c:v>
                </c:pt>
                <c:pt idx="14595">
                  <c:v>9.8116412500000028</c:v>
                </c:pt>
                <c:pt idx="14596">
                  <c:v>9.8108034000000011</c:v>
                </c:pt>
                <c:pt idx="14597">
                  <c:v>9.8108025000000048</c:v>
                </c:pt>
                <c:pt idx="14598">
                  <c:v>9.8099651000000012</c:v>
                </c:pt>
                <c:pt idx="14599">
                  <c:v>9.8108034000000011</c:v>
                </c:pt>
                <c:pt idx="14600">
                  <c:v>9.8108029500000047</c:v>
                </c:pt>
                <c:pt idx="14601">
                  <c:v>9.8066129500000248</c:v>
                </c:pt>
                <c:pt idx="14602">
                  <c:v>9.8116412000000004</c:v>
                </c:pt>
                <c:pt idx="14603">
                  <c:v>9.8108034000000011</c:v>
                </c:pt>
                <c:pt idx="14604">
                  <c:v>9.8133163500000027</c:v>
                </c:pt>
                <c:pt idx="14605">
                  <c:v>9.8116412500000028</c:v>
                </c:pt>
                <c:pt idx="14606">
                  <c:v>9.80996515</c:v>
                </c:pt>
                <c:pt idx="14607">
                  <c:v>9.80996515</c:v>
                </c:pt>
                <c:pt idx="14608">
                  <c:v>9.8116412500000028</c:v>
                </c:pt>
                <c:pt idx="14609">
                  <c:v>9.8108020000000007</c:v>
                </c:pt>
                <c:pt idx="14610">
                  <c:v>9.8149929</c:v>
                </c:pt>
                <c:pt idx="14611">
                  <c:v>9.8108029500000047</c:v>
                </c:pt>
                <c:pt idx="14612">
                  <c:v>9.8124795000000766</c:v>
                </c:pt>
                <c:pt idx="14613">
                  <c:v>9.8116412000000004</c:v>
                </c:pt>
                <c:pt idx="14614">
                  <c:v>9.80996515</c:v>
                </c:pt>
                <c:pt idx="14615">
                  <c:v>9.8116412500000028</c:v>
                </c:pt>
                <c:pt idx="14616">
                  <c:v>9.80996515</c:v>
                </c:pt>
                <c:pt idx="14617">
                  <c:v>9.8124795000000766</c:v>
                </c:pt>
                <c:pt idx="14618">
                  <c:v>9.8091278000000006</c:v>
                </c:pt>
                <c:pt idx="14619">
                  <c:v>9.8108029500000047</c:v>
                </c:pt>
                <c:pt idx="14620">
                  <c:v>9.8141561000000035</c:v>
                </c:pt>
                <c:pt idx="14621">
                  <c:v>9.8116407500000005</c:v>
                </c:pt>
                <c:pt idx="14622">
                  <c:v>9.8133168500000068</c:v>
                </c:pt>
                <c:pt idx="14623">
                  <c:v>9.8116412000000004</c:v>
                </c:pt>
                <c:pt idx="14624">
                  <c:v>9.8108034000000011</c:v>
                </c:pt>
                <c:pt idx="14625">
                  <c:v>9.8124785500000247</c:v>
                </c:pt>
                <c:pt idx="14626">
                  <c:v>9.8116412500000028</c:v>
                </c:pt>
                <c:pt idx="14627">
                  <c:v>9.8149933999999988</c:v>
                </c:pt>
                <c:pt idx="14628">
                  <c:v>9.8124795000000766</c:v>
                </c:pt>
                <c:pt idx="14629">
                  <c:v>9.8141551000000025</c:v>
                </c:pt>
                <c:pt idx="14630">
                  <c:v>9.8149943500000028</c:v>
                </c:pt>
                <c:pt idx="14631">
                  <c:v>9.8124799500000268</c:v>
                </c:pt>
                <c:pt idx="14632">
                  <c:v>9.8124795000000766</c:v>
                </c:pt>
                <c:pt idx="14633">
                  <c:v>9.8133178000000001</c:v>
                </c:pt>
                <c:pt idx="14634">
                  <c:v>9.8108029500000047</c:v>
                </c:pt>
                <c:pt idx="14635">
                  <c:v>9.8099651000000012</c:v>
                </c:pt>
                <c:pt idx="14636">
                  <c:v>9.8108034000000011</c:v>
                </c:pt>
                <c:pt idx="14637">
                  <c:v>9.8133177499999995</c:v>
                </c:pt>
                <c:pt idx="14638">
                  <c:v>9.8124795000000766</c:v>
                </c:pt>
                <c:pt idx="14639">
                  <c:v>9.8133168500000068</c:v>
                </c:pt>
                <c:pt idx="14640">
                  <c:v>9.8108029500000047</c:v>
                </c:pt>
                <c:pt idx="14641">
                  <c:v>9.8149929</c:v>
                </c:pt>
                <c:pt idx="14642">
                  <c:v>9.8141551000000025</c:v>
                </c:pt>
                <c:pt idx="14643">
                  <c:v>9.8124785500000247</c:v>
                </c:pt>
                <c:pt idx="14644">
                  <c:v>9.8158312000000247</c:v>
                </c:pt>
                <c:pt idx="14645">
                  <c:v>9.8116412500000028</c:v>
                </c:pt>
                <c:pt idx="14646">
                  <c:v>9.8116416500000003</c:v>
                </c:pt>
                <c:pt idx="14647">
                  <c:v>9.8091259000000015</c:v>
                </c:pt>
                <c:pt idx="14648">
                  <c:v>9.8133163500000027</c:v>
                </c:pt>
                <c:pt idx="14649">
                  <c:v>9.8133163500000027</c:v>
                </c:pt>
                <c:pt idx="14650">
                  <c:v>9.8149943500000028</c:v>
                </c:pt>
                <c:pt idx="14651">
                  <c:v>9.8116412500000028</c:v>
                </c:pt>
                <c:pt idx="14652">
                  <c:v>9.8141541500000002</c:v>
                </c:pt>
                <c:pt idx="14653">
                  <c:v>9.8133168500000068</c:v>
                </c:pt>
                <c:pt idx="14654">
                  <c:v>9.8124795000000766</c:v>
                </c:pt>
                <c:pt idx="14655">
                  <c:v>9.8091269000000025</c:v>
                </c:pt>
                <c:pt idx="14656">
                  <c:v>9.8116412500000028</c:v>
                </c:pt>
                <c:pt idx="14657">
                  <c:v>9.8141541500000002</c:v>
                </c:pt>
                <c:pt idx="14658">
                  <c:v>9.8141546500000008</c:v>
                </c:pt>
                <c:pt idx="14659">
                  <c:v>9.8108025000000048</c:v>
                </c:pt>
                <c:pt idx="14660">
                  <c:v>9.8133177499999995</c:v>
                </c:pt>
                <c:pt idx="14661">
                  <c:v>9.8124795000000766</c:v>
                </c:pt>
                <c:pt idx="14662">
                  <c:v>9.8124785500000247</c:v>
                </c:pt>
                <c:pt idx="14663">
                  <c:v>9.8149924500000001</c:v>
                </c:pt>
                <c:pt idx="14664">
                  <c:v>9.8108029500000047</c:v>
                </c:pt>
                <c:pt idx="14665">
                  <c:v>9.8166690000000028</c:v>
                </c:pt>
                <c:pt idx="14666">
                  <c:v>9.8116412000000004</c:v>
                </c:pt>
                <c:pt idx="14667">
                  <c:v>9.8141551000000025</c:v>
                </c:pt>
                <c:pt idx="14668">
                  <c:v>9.8149933999999988</c:v>
                </c:pt>
                <c:pt idx="14669">
                  <c:v>9.8116412500000028</c:v>
                </c:pt>
                <c:pt idx="14670">
                  <c:v>9.8166690000000028</c:v>
                </c:pt>
                <c:pt idx="14671">
                  <c:v>9.8149929</c:v>
                </c:pt>
                <c:pt idx="14672">
                  <c:v>9.8133168500000068</c:v>
                </c:pt>
                <c:pt idx="14673">
                  <c:v>9.8141560500000047</c:v>
                </c:pt>
                <c:pt idx="14674">
                  <c:v>9.8124795000000766</c:v>
                </c:pt>
                <c:pt idx="14675">
                  <c:v>9.8149929</c:v>
                </c:pt>
                <c:pt idx="14676">
                  <c:v>9.8158317000000004</c:v>
                </c:pt>
                <c:pt idx="14677">
                  <c:v>9.8133168500000068</c:v>
                </c:pt>
                <c:pt idx="14678">
                  <c:v>9.8166695000000068</c:v>
                </c:pt>
                <c:pt idx="14679">
                  <c:v>9.8141560500000047</c:v>
                </c:pt>
                <c:pt idx="14680">
                  <c:v>9.8141546500000008</c:v>
                </c:pt>
                <c:pt idx="14681">
                  <c:v>9.80996515</c:v>
                </c:pt>
                <c:pt idx="14682">
                  <c:v>9.8116412500000028</c:v>
                </c:pt>
                <c:pt idx="14683">
                  <c:v>9.8158312000000247</c:v>
                </c:pt>
                <c:pt idx="14684">
                  <c:v>9.8175073000000026</c:v>
                </c:pt>
                <c:pt idx="14685">
                  <c:v>9.8149929</c:v>
                </c:pt>
                <c:pt idx="14686">
                  <c:v>9.8175073000000026</c:v>
                </c:pt>
                <c:pt idx="14687">
                  <c:v>9.8149933999999988</c:v>
                </c:pt>
                <c:pt idx="14688">
                  <c:v>9.8158307000000047</c:v>
                </c:pt>
                <c:pt idx="14689">
                  <c:v>9.8133168500000068</c:v>
                </c:pt>
                <c:pt idx="14690">
                  <c:v>9.8149924500000001</c:v>
                </c:pt>
                <c:pt idx="14691">
                  <c:v>9.8116412500000028</c:v>
                </c:pt>
                <c:pt idx="14692">
                  <c:v>9.8141551000000025</c:v>
                </c:pt>
                <c:pt idx="14693">
                  <c:v>9.8158317000000004</c:v>
                </c:pt>
                <c:pt idx="14694">
                  <c:v>9.8191829000000048</c:v>
                </c:pt>
                <c:pt idx="14695">
                  <c:v>9.8149929</c:v>
                </c:pt>
                <c:pt idx="14696">
                  <c:v>9.8175068000000767</c:v>
                </c:pt>
                <c:pt idx="14697">
                  <c:v>9.8175073000000026</c:v>
                </c:pt>
                <c:pt idx="14698">
                  <c:v>9.8158307000000047</c:v>
                </c:pt>
                <c:pt idx="14699">
                  <c:v>9.8166685000000005</c:v>
                </c:pt>
                <c:pt idx="14700">
                  <c:v>9.8149929</c:v>
                </c:pt>
                <c:pt idx="14701">
                  <c:v>9.8116412500000028</c:v>
                </c:pt>
                <c:pt idx="14702">
                  <c:v>9.8158312000000247</c:v>
                </c:pt>
                <c:pt idx="14703">
                  <c:v>9.8158297500000025</c:v>
                </c:pt>
                <c:pt idx="14704">
                  <c:v>9.8141551000000025</c:v>
                </c:pt>
                <c:pt idx="14705">
                  <c:v>9.8149943500000028</c:v>
                </c:pt>
                <c:pt idx="14706">
                  <c:v>9.8133177499999995</c:v>
                </c:pt>
                <c:pt idx="14707">
                  <c:v>9.8116412000000004</c:v>
                </c:pt>
                <c:pt idx="14708">
                  <c:v>9.8116416500000003</c:v>
                </c:pt>
                <c:pt idx="14709">
                  <c:v>9.8099656000000017</c:v>
                </c:pt>
                <c:pt idx="14710">
                  <c:v>9.8116412000000004</c:v>
                </c:pt>
                <c:pt idx="14711">
                  <c:v>9.8116412000000004</c:v>
                </c:pt>
                <c:pt idx="14712">
                  <c:v>9.8166685000000005</c:v>
                </c:pt>
                <c:pt idx="14713">
                  <c:v>9.8166690000000028</c:v>
                </c:pt>
                <c:pt idx="14714">
                  <c:v>9.8158312000000247</c:v>
                </c:pt>
                <c:pt idx="14715">
                  <c:v>9.8158307000000047</c:v>
                </c:pt>
                <c:pt idx="14716">
                  <c:v>9.8091273000000001</c:v>
                </c:pt>
                <c:pt idx="14717">
                  <c:v>9.8149929</c:v>
                </c:pt>
                <c:pt idx="14718">
                  <c:v>9.8133168500000068</c:v>
                </c:pt>
                <c:pt idx="14719">
                  <c:v>9.8124795000000766</c:v>
                </c:pt>
                <c:pt idx="14720">
                  <c:v>9.8124785500000247</c:v>
                </c:pt>
                <c:pt idx="14721">
                  <c:v>9.8141560500000047</c:v>
                </c:pt>
                <c:pt idx="14722">
                  <c:v>9.8116412500000028</c:v>
                </c:pt>
                <c:pt idx="14723">
                  <c:v>9.814993900000001</c:v>
                </c:pt>
                <c:pt idx="14724">
                  <c:v>9.8191829000000048</c:v>
                </c:pt>
                <c:pt idx="14725">
                  <c:v>9.8057751500000006</c:v>
                </c:pt>
                <c:pt idx="14726">
                  <c:v>9.8015852000000248</c:v>
                </c:pt>
                <c:pt idx="14727">
                  <c:v>9.8040990500000067</c:v>
                </c:pt>
                <c:pt idx="14728">
                  <c:v>9.7990713499999984</c:v>
                </c:pt>
                <c:pt idx="14729">
                  <c:v>9.8049368500001091</c:v>
                </c:pt>
                <c:pt idx="14730">
                  <c:v>9.8024239500000068</c:v>
                </c:pt>
                <c:pt idx="14731">
                  <c:v>9.803261749999999</c:v>
                </c:pt>
                <c:pt idx="14732">
                  <c:v>9.8074512500000068</c:v>
                </c:pt>
                <c:pt idx="14733">
                  <c:v>9.80996515</c:v>
                </c:pt>
                <c:pt idx="14734">
                  <c:v>9.8082895000000008</c:v>
                </c:pt>
                <c:pt idx="14735">
                  <c:v>9.8116412500000028</c:v>
                </c:pt>
                <c:pt idx="14736">
                  <c:v>9.8082895000000008</c:v>
                </c:pt>
                <c:pt idx="14737">
                  <c:v>9.8082886000000009</c:v>
                </c:pt>
                <c:pt idx="14738">
                  <c:v>9.8074507500000028</c:v>
                </c:pt>
                <c:pt idx="14739">
                  <c:v>9.8082890500000008</c:v>
                </c:pt>
                <c:pt idx="14740">
                  <c:v>9.8032603000000016</c:v>
                </c:pt>
                <c:pt idx="14741">
                  <c:v>9.8024225000001017</c:v>
                </c:pt>
                <c:pt idx="14742">
                  <c:v>9.7990698500000004</c:v>
                </c:pt>
                <c:pt idx="14743">
                  <c:v>9.79571915</c:v>
                </c:pt>
                <c:pt idx="14744">
                  <c:v>9.7923683999999991</c:v>
                </c:pt>
                <c:pt idx="14745">
                  <c:v>9.79571915</c:v>
                </c:pt>
                <c:pt idx="14746">
                  <c:v>9.7932067000000025</c:v>
                </c:pt>
                <c:pt idx="14747">
                  <c:v>9.7990717999999983</c:v>
                </c:pt>
                <c:pt idx="14748">
                  <c:v>9.8032622500000048</c:v>
                </c:pt>
                <c:pt idx="14749">
                  <c:v>9.8066134500000004</c:v>
                </c:pt>
                <c:pt idx="14750">
                  <c:v>9.8099660500000248</c:v>
                </c:pt>
                <c:pt idx="14751">
                  <c:v>9.8116412500000028</c:v>
                </c:pt>
                <c:pt idx="14752">
                  <c:v>9.8108034000000011</c:v>
                </c:pt>
                <c:pt idx="14753">
                  <c:v>9.8091273000000001</c:v>
                </c:pt>
                <c:pt idx="14754">
                  <c:v>9.8099651000000012</c:v>
                </c:pt>
                <c:pt idx="14755">
                  <c:v>9.8074517000000014</c:v>
                </c:pt>
                <c:pt idx="14756">
                  <c:v>9.8091273000000001</c:v>
                </c:pt>
                <c:pt idx="14757">
                  <c:v>9.8024235000000068</c:v>
                </c:pt>
                <c:pt idx="14758">
                  <c:v>9.8032603000000016</c:v>
                </c:pt>
                <c:pt idx="14759">
                  <c:v>9.8024225000001017</c:v>
                </c:pt>
                <c:pt idx="14760">
                  <c:v>9.8007479000000028</c:v>
                </c:pt>
                <c:pt idx="14761">
                  <c:v>9.8049364000000008</c:v>
                </c:pt>
                <c:pt idx="14762">
                  <c:v>9.8024235000000068</c:v>
                </c:pt>
                <c:pt idx="14763">
                  <c:v>9.8024235000000068</c:v>
                </c:pt>
                <c:pt idx="14764">
                  <c:v>9.7999105500000017</c:v>
                </c:pt>
                <c:pt idx="14765">
                  <c:v>9.8040981000000009</c:v>
                </c:pt>
                <c:pt idx="14766">
                  <c:v>9.8007474000000023</c:v>
                </c:pt>
                <c:pt idx="14767">
                  <c:v>9.8040990500000067</c:v>
                </c:pt>
                <c:pt idx="14768">
                  <c:v>9.8015861500000767</c:v>
                </c:pt>
                <c:pt idx="14769">
                  <c:v>9.7990713499999984</c:v>
                </c:pt>
                <c:pt idx="14770">
                  <c:v>9.8041000500000006</c:v>
                </c:pt>
                <c:pt idx="14771">
                  <c:v>9.8024244500000268</c:v>
                </c:pt>
                <c:pt idx="14772">
                  <c:v>9.7990717999999983</c:v>
                </c:pt>
                <c:pt idx="14773">
                  <c:v>9.8007474000000023</c:v>
                </c:pt>
                <c:pt idx="14774">
                  <c:v>9.8032608000000003</c:v>
                </c:pt>
                <c:pt idx="14775">
                  <c:v>9.7999096000000012</c:v>
                </c:pt>
                <c:pt idx="14776">
                  <c:v>9.8007474000000023</c:v>
                </c:pt>
                <c:pt idx="14777">
                  <c:v>9.8015857000000004</c:v>
                </c:pt>
                <c:pt idx="14778">
                  <c:v>9.8015861500000767</c:v>
                </c:pt>
                <c:pt idx="14779">
                  <c:v>9.8015852000000248</c:v>
                </c:pt>
                <c:pt idx="14780">
                  <c:v>9.8024225000001017</c:v>
                </c:pt>
                <c:pt idx="14781">
                  <c:v>9.8015852000000248</c:v>
                </c:pt>
                <c:pt idx="14782">
                  <c:v>9.7999096000000012</c:v>
                </c:pt>
                <c:pt idx="14783">
                  <c:v>9.8024225000001017</c:v>
                </c:pt>
                <c:pt idx="14784">
                  <c:v>9.8015857000000004</c:v>
                </c:pt>
                <c:pt idx="14785">
                  <c:v>9.803261749999999</c:v>
                </c:pt>
                <c:pt idx="14786">
                  <c:v>9.8041000500000006</c:v>
                </c:pt>
                <c:pt idx="14787">
                  <c:v>9.8015852000000248</c:v>
                </c:pt>
                <c:pt idx="14788">
                  <c:v>9.8032608000000003</c:v>
                </c:pt>
                <c:pt idx="14789">
                  <c:v>9.8015857000000004</c:v>
                </c:pt>
                <c:pt idx="14790">
                  <c:v>9.8032608000000003</c:v>
                </c:pt>
                <c:pt idx="14791">
                  <c:v>9.8057751500000006</c:v>
                </c:pt>
                <c:pt idx="14792">
                  <c:v>9.8040990500000067</c:v>
                </c:pt>
                <c:pt idx="14793">
                  <c:v>9.8032622500000048</c:v>
                </c:pt>
                <c:pt idx="14794">
                  <c:v>9.8049368500001091</c:v>
                </c:pt>
                <c:pt idx="14795">
                  <c:v>9.8057756500000028</c:v>
                </c:pt>
                <c:pt idx="14796">
                  <c:v>9.8024235000000068</c:v>
                </c:pt>
                <c:pt idx="14797">
                  <c:v>9.8049373500000048</c:v>
                </c:pt>
                <c:pt idx="14798">
                  <c:v>9.8057746500000267</c:v>
                </c:pt>
                <c:pt idx="14799">
                  <c:v>9.803261749999999</c:v>
                </c:pt>
                <c:pt idx="14800">
                  <c:v>9.8057756500000028</c:v>
                </c:pt>
                <c:pt idx="14801">
                  <c:v>9.8066129500000248</c:v>
                </c:pt>
                <c:pt idx="14802">
                  <c:v>9.8057756500000028</c:v>
                </c:pt>
                <c:pt idx="14803">
                  <c:v>9.8074517000000014</c:v>
                </c:pt>
                <c:pt idx="14804">
                  <c:v>9.8049373500000048</c:v>
                </c:pt>
                <c:pt idx="14805">
                  <c:v>9.8074512500000068</c:v>
                </c:pt>
                <c:pt idx="14806">
                  <c:v>9.8091273000000001</c:v>
                </c:pt>
                <c:pt idx="14807">
                  <c:v>9.8066134500000004</c:v>
                </c:pt>
                <c:pt idx="14808">
                  <c:v>9.8066124500000047</c:v>
                </c:pt>
                <c:pt idx="14809">
                  <c:v>9.8074512500000068</c:v>
                </c:pt>
                <c:pt idx="14810">
                  <c:v>9.8066134500000004</c:v>
                </c:pt>
                <c:pt idx="14811">
                  <c:v>9.8040990500000067</c:v>
                </c:pt>
                <c:pt idx="14812">
                  <c:v>9.8057756500000028</c:v>
                </c:pt>
                <c:pt idx="14813">
                  <c:v>9.8074507500000028</c:v>
                </c:pt>
                <c:pt idx="14814">
                  <c:v>9.8049359000000003</c:v>
                </c:pt>
                <c:pt idx="14815">
                  <c:v>9.8082886000000009</c:v>
                </c:pt>
                <c:pt idx="14816">
                  <c:v>9.8066129500000248</c:v>
                </c:pt>
                <c:pt idx="14817">
                  <c:v>9.8074512500000068</c:v>
                </c:pt>
                <c:pt idx="14818">
                  <c:v>9.8082890500000008</c:v>
                </c:pt>
                <c:pt idx="14819">
                  <c:v>9.8091278000000006</c:v>
                </c:pt>
                <c:pt idx="14820">
                  <c:v>9.8091273000000001</c:v>
                </c:pt>
                <c:pt idx="14821">
                  <c:v>9.8066134500000004</c:v>
                </c:pt>
                <c:pt idx="14822">
                  <c:v>9.8049364000000008</c:v>
                </c:pt>
                <c:pt idx="14823">
                  <c:v>9.8082890500000008</c:v>
                </c:pt>
                <c:pt idx="14824">
                  <c:v>9.8082890500000008</c:v>
                </c:pt>
                <c:pt idx="14825">
                  <c:v>9.8091273000000001</c:v>
                </c:pt>
                <c:pt idx="14826">
                  <c:v>9.8082895000000008</c:v>
                </c:pt>
                <c:pt idx="14827">
                  <c:v>9.8074503000000028</c:v>
                </c:pt>
                <c:pt idx="14828">
                  <c:v>9.8116416500000003</c:v>
                </c:pt>
                <c:pt idx="14829">
                  <c:v>9.8074512500000068</c:v>
                </c:pt>
                <c:pt idx="14830">
                  <c:v>9.8099651000000012</c:v>
                </c:pt>
                <c:pt idx="14831">
                  <c:v>9.8082890500000008</c:v>
                </c:pt>
                <c:pt idx="14832">
                  <c:v>9.8066129500000248</c:v>
                </c:pt>
                <c:pt idx="14833">
                  <c:v>9.8082886000000009</c:v>
                </c:pt>
                <c:pt idx="14834">
                  <c:v>9.8091269000000025</c:v>
                </c:pt>
                <c:pt idx="14835">
                  <c:v>9.8082895000000008</c:v>
                </c:pt>
                <c:pt idx="14836">
                  <c:v>9.8057756500000028</c:v>
                </c:pt>
                <c:pt idx="14837">
                  <c:v>9.8066134500000004</c:v>
                </c:pt>
                <c:pt idx="14838">
                  <c:v>9.8091273000000001</c:v>
                </c:pt>
                <c:pt idx="14839">
                  <c:v>9.8074512500000068</c:v>
                </c:pt>
                <c:pt idx="14840">
                  <c:v>9.8099651000000012</c:v>
                </c:pt>
                <c:pt idx="14841">
                  <c:v>9.80996515</c:v>
                </c:pt>
                <c:pt idx="14842">
                  <c:v>9.8074512500000068</c:v>
                </c:pt>
                <c:pt idx="14843">
                  <c:v>9.8116407500000005</c:v>
                </c:pt>
                <c:pt idx="14844">
                  <c:v>9.8057746500000267</c:v>
                </c:pt>
                <c:pt idx="14845">
                  <c:v>9.8108029500000047</c:v>
                </c:pt>
                <c:pt idx="14846">
                  <c:v>9.8108034000000011</c:v>
                </c:pt>
                <c:pt idx="14847">
                  <c:v>9.8057756500000028</c:v>
                </c:pt>
                <c:pt idx="14848">
                  <c:v>9.8082890500000008</c:v>
                </c:pt>
                <c:pt idx="14849">
                  <c:v>9.8057766000000068</c:v>
                </c:pt>
                <c:pt idx="14850">
                  <c:v>9.8091273000000001</c:v>
                </c:pt>
                <c:pt idx="14851">
                  <c:v>9.8108029500000047</c:v>
                </c:pt>
                <c:pt idx="14852">
                  <c:v>9.8116407500000005</c:v>
                </c:pt>
                <c:pt idx="14853">
                  <c:v>9.8108034000000011</c:v>
                </c:pt>
                <c:pt idx="14854">
                  <c:v>9.8099651000000012</c:v>
                </c:pt>
                <c:pt idx="14855">
                  <c:v>9.8082890500000008</c:v>
                </c:pt>
                <c:pt idx="14856">
                  <c:v>9.8116412500000028</c:v>
                </c:pt>
                <c:pt idx="14857">
                  <c:v>9.8082890500000008</c:v>
                </c:pt>
                <c:pt idx="14858">
                  <c:v>9.8133177499999995</c:v>
                </c:pt>
                <c:pt idx="14859">
                  <c:v>9.8108034000000011</c:v>
                </c:pt>
                <c:pt idx="14860">
                  <c:v>9.8108029500000047</c:v>
                </c:pt>
                <c:pt idx="14861">
                  <c:v>9.8141551000000025</c:v>
                </c:pt>
                <c:pt idx="14862">
                  <c:v>9.8124795000000766</c:v>
                </c:pt>
                <c:pt idx="14863">
                  <c:v>9.8141546500000008</c:v>
                </c:pt>
                <c:pt idx="14864">
                  <c:v>9.8158302500001273</c:v>
                </c:pt>
                <c:pt idx="14865">
                  <c:v>9.80996515</c:v>
                </c:pt>
                <c:pt idx="14866">
                  <c:v>9.8133168500000068</c:v>
                </c:pt>
                <c:pt idx="14867">
                  <c:v>9.8141546500000008</c:v>
                </c:pt>
                <c:pt idx="14868">
                  <c:v>9.8091273000000001</c:v>
                </c:pt>
                <c:pt idx="14869">
                  <c:v>9.8108034000000011</c:v>
                </c:pt>
                <c:pt idx="14870">
                  <c:v>9.8124795000000766</c:v>
                </c:pt>
                <c:pt idx="14871">
                  <c:v>9.8141551000000025</c:v>
                </c:pt>
                <c:pt idx="14872">
                  <c:v>9.8108034000000011</c:v>
                </c:pt>
                <c:pt idx="14873">
                  <c:v>9.8099656000000017</c:v>
                </c:pt>
                <c:pt idx="14874">
                  <c:v>9.8166690000000028</c:v>
                </c:pt>
                <c:pt idx="14875">
                  <c:v>9.8108025000000048</c:v>
                </c:pt>
                <c:pt idx="14876">
                  <c:v>9.8166695000000068</c:v>
                </c:pt>
                <c:pt idx="14877">
                  <c:v>9.8124795000000766</c:v>
                </c:pt>
                <c:pt idx="14878">
                  <c:v>9.8158312000000247</c:v>
                </c:pt>
                <c:pt idx="14879">
                  <c:v>9.8133163500000027</c:v>
                </c:pt>
                <c:pt idx="14880">
                  <c:v>9.8116407500000005</c:v>
                </c:pt>
                <c:pt idx="14881">
                  <c:v>9.8141560500000047</c:v>
                </c:pt>
                <c:pt idx="14882">
                  <c:v>9.8108034000000011</c:v>
                </c:pt>
                <c:pt idx="14883">
                  <c:v>9.8124795000000766</c:v>
                </c:pt>
                <c:pt idx="14884">
                  <c:v>9.8124795000000766</c:v>
                </c:pt>
                <c:pt idx="14885">
                  <c:v>9.8141546500000008</c:v>
                </c:pt>
                <c:pt idx="14886">
                  <c:v>9.8133168500000068</c:v>
                </c:pt>
                <c:pt idx="14887">
                  <c:v>9.8124795000000766</c:v>
                </c:pt>
                <c:pt idx="14888">
                  <c:v>9.8158302500001273</c:v>
                </c:pt>
                <c:pt idx="14889">
                  <c:v>9.8133168500000068</c:v>
                </c:pt>
                <c:pt idx="14890">
                  <c:v>9.8158302500001273</c:v>
                </c:pt>
                <c:pt idx="14891">
                  <c:v>9.8158307000000047</c:v>
                </c:pt>
                <c:pt idx="14892">
                  <c:v>9.8149924500000001</c:v>
                </c:pt>
                <c:pt idx="14893">
                  <c:v>9.8149924500000001</c:v>
                </c:pt>
                <c:pt idx="14894">
                  <c:v>9.8141541500000002</c:v>
                </c:pt>
                <c:pt idx="14895">
                  <c:v>9.8149933999999988</c:v>
                </c:pt>
                <c:pt idx="14896">
                  <c:v>9.8141546500000008</c:v>
                </c:pt>
                <c:pt idx="14897">
                  <c:v>9.8133177499999995</c:v>
                </c:pt>
                <c:pt idx="14898">
                  <c:v>9.8149929</c:v>
                </c:pt>
                <c:pt idx="14899">
                  <c:v>9.8133177499999995</c:v>
                </c:pt>
                <c:pt idx="14900">
                  <c:v>9.8124795000000766</c:v>
                </c:pt>
                <c:pt idx="14901">
                  <c:v>9.8133168500000068</c:v>
                </c:pt>
                <c:pt idx="14902">
                  <c:v>9.8141551000000025</c:v>
                </c:pt>
                <c:pt idx="14903">
                  <c:v>9.8166685000000005</c:v>
                </c:pt>
                <c:pt idx="14904">
                  <c:v>9.8124785500000247</c:v>
                </c:pt>
                <c:pt idx="14905">
                  <c:v>9.8141551000000025</c:v>
                </c:pt>
                <c:pt idx="14906">
                  <c:v>9.8149924500000001</c:v>
                </c:pt>
                <c:pt idx="14907">
                  <c:v>9.8149933999999988</c:v>
                </c:pt>
                <c:pt idx="14908">
                  <c:v>9.8099651000000012</c:v>
                </c:pt>
                <c:pt idx="14909">
                  <c:v>9.8133168500000068</c:v>
                </c:pt>
                <c:pt idx="14910">
                  <c:v>9.8124785500000247</c:v>
                </c:pt>
                <c:pt idx="14911">
                  <c:v>9.8124795000000766</c:v>
                </c:pt>
                <c:pt idx="14912">
                  <c:v>9.8141546500000008</c:v>
                </c:pt>
                <c:pt idx="14913">
                  <c:v>9.8141546500000008</c:v>
                </c:pt>
                <c:pt idx="14914">
                  <c:v>9.8141551000000025</c:v>
                </c:pt>
                <c:pt idx="14915">
                  <c:v>9.8149943500000028</c:v>
                </c:pt>
                <c:pt idx="14916">
                  <c:v>9.8141546500000008</c:v>
                </c:pt>
                <c:pt idx="14917">
                  <c:v>9.8149929</c:v>
                </c:pt>
                <c:pt idx="14918">
                  <c:v>9.8133168500000068</c:v>
                </c:pt>
                <c:pt idx="14919">
                  <c:v>9.8149933999999988</c:v>
                </c:pt>
                <c:pt idx="14920">
                  <c:v>9.8158312000000247</c:v>
                </c:pt>
                <c:pt idx="14921">
                  <c:v>9.8141546500000008</c:v>
                </c:pt>
                <c:pt idx="14922">
                  <c:v>9.8149933999999988</c:v>
                </c:pt>
                <c:pt idx="14923">
                  <c:v>9.8149933999999988</c:v>
                </c:pt>
                <c:pt idx="14924">
                  <c:v>9.8158307000000047</c:v>
                </c:pt>
                <c:pt idx="14925">
                  <c:v>9.8116412500000028</c:v>
                </c:pt>
                <c:pt idx="14926">
                  <c:v>9.8141551000000025</c:v>
                </c:pt>
                <c:pt idx="14927">
                  <c:v>9.8166685000000005</c:v>
                </c:pt>
                <c:pt idx="14928">
                  <c:v>9.8191829000000048</c:v>
                </c:pt>
                <c:pt idx="14929">
                  <c:v>9.8166690000000028</c:v>
                </c:pt>
                <c:pt idx="14930">
                  <c:v>9.8149933999999988</c:v>
                </c:pt>
                <c:pt idx="14931">
                  <c:v>9.8141560500000047</c:v>
                </c:pt>
                <c:pt idx="14932">
                  <c:v>9.8124795000000766</c:v>
                </c:pt>
                <c:pt idx="14933">
                  <c:v>9.8149933999999988</c:v>
                </c:pt>
                <c:pt idx="14934">
                  <c:v>9.8149924500000001</c:v>
                </c:pt>
                <c:pt idx="14935">
                  <c:v>9.8149929</c:v>
                </c:pt>
                <c:pt idx="14936">
                  <c:v>9.8158312000000247</c:v>
                </c:pt>
                <c:pt idx="14937">
                  <c:v>9.8149929</c:v>
                </c:pt>
                <c:pt idx="14938">
                  <c:v>9.814993900000001</c:v>
                </c:pt>
                <c:pt idx="14939">
                  <c:v>9.8133177499999995</c:v>
                </c:pt>
                <c:pt idx="14940">
                  <c:v>9.8133168500000068</c:v>
                </c:pt>
                <c:pt idx="14941">
                  <c:v>9.8166690000000028</c:v>
                </c:pt>
                <c:pt idx="14942">
                  <c:v>9.8141551000000025</c:v>
                </c:pt>
                <c:pt idx="14943">
                  <c:v>9.8175073000000026</c:v>
                </c:pt>
                <c:pt idx="14944">
                  <c:v>9.8175063000000247</c:v>
                </c:pt>
                <c:pt idx="14945">
                  <c:v>9.8175073000000026</c:v>
                </c:pt>
                <c:pt idx="14946">
                  <c:v>9.8175063000000247</c:v>
                </c:pt>
                <c:pt idx="14947">
                  <c:v>9.8141560500000047</c:v>
                </c:pt>
                <c:pt idx="14948">
                  <c:v>9.8141541500000002</c:v>
                </c:pt>
                <c:pt idx="14949">
                  <c:v>9.8175073000000026</c:v>
                </c:pt>
                <c:pt idx="14950">
                  <c:v>9.8149919499999996</c:v>
                </c:pt>
                <c:pt idx="14951">
                  <c:v>9.8149924500000001</c:v>
                </c:pt>
                <c:pt idx="14952">
                  <c:v>9.8158307000000047</c:v>
                </c:pt>
                <c:pt idx="14953">
                  <c:v>9.8200211499999988</c:v>
                </c:pt>
                <c:pt idx="14954">
                  <c:v>9.8175063000000247</c:v>
                </c:pt>
                <c:pt idx="14955">
                  <c:v>9.8158307000000047</c:v>
                </c:pt>
                <c:pt idx="14956">
                  <c:v>9.8175068000000767</c:v>
                </c:pt>
                <c:pt idx="14957">
                  <c:v>9.8191833500000048</c:v>
                </c:pt>
                <c:pt idx="14958">
                  <c:v>9.8166690000000028</c:v>
                </c:pt>
                <c:pt idx="14959">
                  <c:v>9.8191814000000015</c:v>
                </c:pt>
                <c:pt idx="14960">
                  <c:v>9.8200206999999988</c:v>
                </c:pt>
                <c:pt idx="14961">
                  <c:v>9.8166690000000028</c:v>
                </c:pt>
                <c:pt idx="14962">
                  <c:v>9.8166690000000028</c:v>
                </c:pt>
                <c:pt idx="14963">
                  <c:v>9.8158297500000025</c:v>
                </c:pt>
                <c:pt idx="14964">
                  <c:v>9.8166690000000028</c:v>
                </c:pt>
                <c:pt idx="14965">
                  <c:v>9.8183450999999984</c:v>
                </c:pt>
                <c:pt idx="14966">
                  <c:v>9.8158307000000047</c:v>
                </c:pt>
                <c:pt idx="14967">
                  <c:v>9.8149929</c:v>
                </c:pt>
                <c:pt idx="14968">
                  <c:v>9.8166685000000005</c:v>
                </c:pt>
                <c:pt idx="14969">
                  <c:v>9.8166680500000005</c:v>
                </c:pt>
                <c:pt idx="14970">
                  <c:v>9.8175063000000247</c:v>
                </c:pt>
                <c:pt idx="14971">
                  <c:v>9.8149919499999996</c:v>
                </c:pt>
                <c:pt idx="14972">
                  <c:v>9.8175073000000026</c:v>
                </c:pt>
                <c:pt idx="14973">
                  <c:v>9.8175063000000247</c:v>
                </c:pt>
                <c:pt idx="14974">
                  <c:v>9.8175063000000247</c:v>
                </c:pt>
                <c:pt idx="14975">
                  <c:v>9.8183446000000014</c:v>
                </c:pt>
                <c:pt idx="14976">
                  <c:v>9.8208580000000012</c:v>
                </c:pt>
                <c:pt idx="14977">
                  <c:v>9.8166690000000028</c:v>
                </c:pt>
                <c:pt idx="14978">
                  <c:v>9.8183441000000009</c:v>
                </c:pt>
                <c:pt idx="14979">
                  <c:v>9.8183451000000002</c:v>
                </c:pt>
                <c:pt idx="14980">
                  <c:v>9.8158307000000047</c:v>
                </c:pt>
                <c:pt idx="14981">
                  <c:v>9.8191829000000048</c:v>
                </c:pt>
                <c:pt idx="14982">
                  <c:v>9.8200206999999988</c:v>
                </c:pt>
                <c:pt idx="14983">
                  <c:v>9.8175068000000767</c:v>
                </c:pt>
                <c:pt idx="14984">
                  <c:v>9.8166690000000028</c:v>
                </c:pt>
                <c:pt idx="14985">
                  <c:v>9.8200206999999988</c:v>
                </c:pt>
                <c:pt idx="14986">
                  <c:v>9.8191829000000048</c:v>
                </c:pt>
                <c:pt idx="14987">
                  <c:v>9.8183450999999984</c:v>
                </c:pt>
                <c:pt idx="14988">
                  <c:v>9.8149929</c:v>
                </c:pt>
                <c:pt idx="14989">
                  <c:v>9.8208585000000017</c:v>
                </c:pt>
                <c:pt idx="14990">
                  <c:v>9.8175073000000026</c:v>
                </c:pt>
                <c:pt idx="14991">
                  <c:v>9.8175073000000026</c:v>
                </c:pt>
                <c:pt idx="14992">
                  <c:v>9.8175073000000026</c:v>
                </c:pt>
                <c:pt idx="14993">
                  <c:v>9.8175073000000026</c:v>
                </c:pt>
                <c:pt idx="14994">
                  <c:v>9.8200211499999988</c:v>
                </c:pt>
                <c:pt idx="14995">
                  <c:v>9.8158307000000047</c:v>
                </c:pt>
                <c:pt idx="14996">
                  <c:v>9.8191829000000048</c:v>
                </c:pt>
                <c:pt idx="14997">
                  <c:v>9.8208585000000017</c:v>
                </c:pt>
                <c:pt idx="14998">
                  <c:v>9.8208580000000012</c:v>
                </c:pt>
                <c:pt idx="14999">
                  <c:v>9.8191824000000008</c:v>
                </c:pt>
                <c:pt idx="15000">
                  <c:v>9.8216967500000028</c:v>
                </c:pt>
                <c:pt idx="15001">
                  <c:v>9.8216967500000028</c:v>
                </c:pt>
                <c:pt idx="15002">
                  <c:v>9.8208589500000016</c:v>
                </c:pt>
                <c:pt idx="15003">
                  <c:v>9.8158302500001273</c:v>
                </c:pt>
                <c:pt idx="15004">
                  <c:v>9.8216958000000005</c:v>
                </c:pt>
                <c:pt idx="15005">
                  <c:v>9.8175068000000767</c:v>
                </c:pt>
                <c:pt idx="15006">
                  <c:v>9.8200211499999988</c:v>
                </c:pt>
                <c:pt idx="15007">
                  <c:v>9.8216967500000028</c:v>
                </c:pt>
                <c:pt idx="15008">
                  <c:v>9.8200197000000014</c:v>
                </c:pt>
                <c:pt idx="15009">
                  <c:v>9.8200192500000067</c:v>
                </c:pt>
                <c:pt idx="15010">
                  <c:v>9.8216958000000005</c:v>
                </c:pt>
                <c:pt idx="15011">
                  <c:v>9.8208580000000012</c:v>
                </c:pt>
                <c:pt idx="15012">
                  <c:v>9.8208585000000017</c:v>
                </c:pt>
                <c:pt idx="15013">
                  <c:v>9.8225340500001472</c:v>
                </c:pt>
                <c:pt idx="15014">
                  <c:v>9.8200206999999988</c:v>
                </c:pt>
                <c:pt idx="15015">
                  <c:v>9.8208589500000016</c:v>
                </c:pt>
                <c:pt idx="15016">
                  <c:v>9.8175063000000247</c:v>
                </c:pt>
                <c:pt idx="15017">
                  <c:v>9.8208589500000016</c:v>
                </c:pt>
                <c:pt idx="15018">
                  <c:v>9.8200211499999988</c:v>
                </c:pt>
                <c:pt idx="15019">
                  <c:v>9.8225340500001472</c:v>
                </c:pt>
                <c:pt idx="15020">
                  <c:v>9.8216958000000005</c:v>
                </c:pt>
                <c:pt idx="15021">
                  <c:v>9.8191833500000048</c:v>
                </c:pt>
                <c:pt idx="15022">
                  <c:v>9.8208580000000012</c:v>
                </c:pt>
                <c:pt idx="15023">
                  <c:v>9.8208580000000012</c:v>
                </c:pt>
                <c:pt idx="15024">
                  <c:v>9.8225340500001472</c:v>
                </c:pt>
                <c:pt idx="15025">
                  <c:v>9.8191833500000048</c:v>
                </c:pt>
                <c:pt idx="15026">
                  <c:v>9.8208580000000012</c:v>
                </c:pt>
                <c:pt idx="15027">
                  <c:v>9.8216967500000028</c:v>
                </c:pt>
                <c:pt idx="15028">
                  <c:v>9.8216958000000005</c:v>
                </c:pt>
                <c:pt idx="15029">
                  <c:v>9.8191829000000048</c:v>
                </c:pt>
                <c:pt idx="15030">
                  <c:v>9.8208589500000016</c:v>
                </c:pt>
                <c:pt idx="15031">
                  <c:v>9.8208580000000012</c:v>
                </c:pt>
                <c:pt idx="15032">
                  <c:v>9.8225340500001472</c:v>
                </c:pt>
                <c:pt idx="15033">
                  <c:v>9.8208589500000016</c:v>
                </c:pt>
                <c:pt idx="15034">
                  <c:v>9.8216967500000028</c:v>
                </c:pt>
                <c:pt idx="15035">
                  <c:v>9.8216958000000005</c:v>
                </c:pt>
                <c:pt idx="15036">
                  <c:v>9.8208580000000012</c:v>
                </c:pt>
                <c:pt idx="15037">
                  <c:v>9.8225340500001472</c:v>
                </c:pt>
                <c:pt idx="15038">
                  <c:v>9.8208580000000012</c:v>
                </c:pt>
                <c:pt idx="15039">
                  <c:v>9.8216967500000028</c:v>
                </c:pt>
                <c:pt idx="15040">
                  <c:v>9.8216967500000028</c:v>
                </c:pt>
                <c:pt idx="15041">
                  <c:v>9.8250480000000042</c:v>
                </c:pt>
                <c:pt idx="15042">
                  <c:v>9.8216958000000005</c:v>
                </c:pt>
                <c:pt idx="15043">
                  <c:v>9.8183446000000014</c:v>
                </c:pt>
                <c:pt idx="15044">
                  <c:v>9.8225340500001472</c:v>
                </c:pt>
                <c:pt idx="15045">
                  <c:v>9.8208580000000012</c:v>
                </c:pt>
                <c:pt idx="15046">
                  <c:v>9.824209699999999</c:v>
                </c:pt>
                <c:pt idx="15047">
                  <c:v>9.824209699999999</c:v>
                </c:pt>
                <c:pt idx="15048">
                  <c:v>9.8250480000000042</c:v>
                </c:pt>
                <c:pt idx="15049">
                  <c:v>9.8216953500000006</c:v>
                </c:pt>
                <c:pt idx="15050">
                  <c:v>9.8216958000000005</c:v>
                </c:pt>
                <c:pt idx="15051">
                  <c:v>9.8233718999999997</c:v>
                </c:pt>
                <c:pt idx="15052">
                  <c:v>9.8233718999999997</c:v>
                </c:pt>
                <c:pt idx="15053">
                  <c:v>9.8250484500000006</c:v>
                </c:pt>
                <c:pt idx="15054">
                  <c:v>9.8200206999999988</c:v>
                </c:pt>
                <c:pt idx="15055">
                  <c:v>9.8216958000000005</c:v>
                </c:pt>
                <c:pt idx="15056">
                  <c:v>9.8225340500001472</c:v>
                </c:pt>
                <c:pt idx="15057">
                  <c:v>9.824209699999999</c:v>
                </c:pt>
                <c:pt idx="15058">
                  <c:v>9.8200206999999988</c:v>
                </c:pt>
                <c:pt idx="15059">
                  <c:v>9.8242101999999996</c:v>
                </c:pt>
                <c:pt idx="15060">
                  <c:v>9.8242106000000025</c:v>
                </c:pt>
                <c:pt idx="15061">
                  <c:v>9.8225340500001472</c:v>
                </c:pt>
                <c:pt idx="15062">
                  <c:v>9.8200206999999988</c:v>
                </c:pt>
                <c:pt idx="15063">
                  <c:v>9.8225340500001472</c:v>
                </c:pt>
                <c:pt idx="15064">
                  <c:v>9.8183451000000002</c:v>
                </c:pt>
                <c:pt idx="15065">
                  <c:v>9.8216967500000028</c:v>
                </c:pt>
                <c:pt idx="15066">
                  <c:v>9.8191829000000048</c:v>
                </c:pt>
                <c:pt idx="15067">
                  <c:v>9.8233718999999997</c:v>
                </c:pt>
                <c:pt idx="15068">
                  <c:v>9.8200206999999988</c:v>
                </c:pt>
                <c:pt idx="15069">
                  <c:v>9.8250484500000006</c:v>
                </c:pt>
                <c:pt idx="15070">
                  <c:v>9.824209699999999</c:v>
                </c:pt>
                <c:pt idx="15071">
                  <c:v>9.8242106000000025</c:v>
                </c:pt>
                <c:pt idx="15072">
                  <c:v>9.8225340500001472</c:v>
                </c:pt>
                <c:pt idx="15073">
                  <c:v>9.8225355000001109</c:v>
                </c:pt>
                <c:pt idx="15074">
                  <c:v>9.8216967500000028</c:v>
                </c:pt>
                <c:pt idx="15075">
                  <c:v>9.8250484500000006</c:v>
                </c:pt>
                <c:pt idx="15076">
                  <c:v>9.8191824000000008</c:v>
                </c:pt>
                <c:pt idx="15077">
                  <c:v>9.8191829000000048</c:v>
                </c:pt>
                <c:pt idx="15078">
                  <c:v>9.8208589500000016</c:v>
                </c:pt>
                <c:pt idx="15079">
                  <c:v>9.8233732999999983</c:v>
                </c:pt>
                <c:pt idx="15080">
                  <c:v>9.8200206999999988</c:v>
                </c:pt>
                <c:pt idx="15081">
                  <c:v>9.8216967500000028</c:v>
                </c:pt>
                <c:pt idx="15082">
                  <c:v>9.8216967500000028</c:v>
                </c:pt>
                <c:pt idx="15083">
                  <c:v>9.8216958000000005</c:v>
                </c:pt>
                <c:pt idx="15084">
                  <c:v>9.8250480000000042</c:v>
                </c:pt>
                <c:pt idx="15085">
                  <c:v>9.8233723499999996</c:v>
                </c:pt>
                <c:pt idx="15086">
                  <c:v>9.8258862500001545</c:v>
                </c:pt>
                <c:pt idx="15087">
                  <c:v>9.8233723499999996</c:v>
                </c:pt>
                <c:pt idx="15088">
                  <c:v>9.8250480000000042</c:v>
                </c:pt>
                <c:pt idx="15089">
                  <c:v>9.8208585000000017</c:v>
                </c:pt>
                <c:pt idx="15090">
                  <c:v>9.8208589500000016</c:v>
                </c:pt>
                <c:pt idx="15091">
                  <c:v>9.8216967500000028</c:v>
                </c:pt>
                <c:pt idx="15092">
                  <c:v>9.8242101999999996</c:v>
                </c:pt>
                <c:pt idx="15093">
                  <c:v>9.8200211499999988</c:v>
                </c:pt>
                <c:pt idx="15094">
                  <c:v>9.8208589500000016</c:v>
                </c:pt>
                <c:pt idx="15095">
                  <c:v>9.8233723499999996</c:v>
                </c:pt>
                <c:pt idx="15096">
                  <c:v>9.8233723499999996</c:v>
                </c:pt>
                <c:pt idx="15097">
                  <c:v>9.8191829000000048</c:v>
                </c:pt>
                <c:pt idx="15098">
                  <c:v>9.8250484</c:v>
                </c:pt>
                <c:pt idx="15099">
                  <c:v>9.8233732999999983</c:v>
                </c:pt>
                <c:pt idx="15100">
                  <c:v>9.8242101999999996</c:v>
                </c:pt>
                <c:pt idx="15101">
                  <c:v>9.8216972500000068</c:v>
                </c:pt>
                <c:pt idx="15102">
                  <c:v>9.8233718999999997</c:v>
                </c:pt>
                <c:pt idx="15103">
                  <c:v>9.8208589500000016</c:v>
                </c:pt>
                <c:pt idx="15104">
                  <c:v>9.8191824000000008</c:v>
                </c:pt>
                <c:pt idx="15105">
                  <c:v>9.8216972500000068</c:v>
                </c:pt>
                <c:pt idx="15106">
                  <c:v>9.8225340500001472</c:v>
                </c:pt>
                <c:pt idx="15107">
                  <c:v>9.824209699999999</c:v>
                </c:pt>
                <c:pt idx="15108">
                  <c:v>9.8216967500000028</c:v>
                </c:pt>
                <c:pt idx="15109">
                  <c:v>9.8250484500000006</c:v>
                </c:pt>
                <c:pt idx="15110">
                  <c:v>9.8233718999999997</c:v>
                </c:pt>
                <c:pt idx="15111">
                  <c:v>9.8216967500000028</c:v>
                </c:pt>
                <c:pt idx="15112">
                  <c:v>9.8250484</c:v>
                </c:pt>
                <c:pt idx="15113">
                  <c:v>9.824209699999999</c:v>
                </c:pt>
                <c:pt idx="15114">
                  <c:v>9.8225336500000768</c:v>
                </c:pt>
                <c:pt idx="15115">
                  <c:v>9.8225355000001109</c:v>
                </c:pt>
                <c:pt idx="15116">
                  <c:v>9.8233718999999997</c:v>
                </c:pt>
                <c:pt idx="15117">
                  <c:v>9.8242101999999996</c:v>
                </c:pt>
                <c:pt idx="15118">
                  <c:v>9.8233718999999997</c:v>
                </c:pt>
                <c:pt idx="15119">
                  <c:v>9.8183450999999984</c:v>
                </c:pt>
                <c:pt idx="15120">
                  <c:v>9.8250484500000006</c:v>
                </c:pt>
                <c:pt idx="15121">
                  <c:v>9.8191833500000048</c:v>
                </c:pt>
                <c:pt idx="15122">
                  <c:v>9.8208589500000016</c:v>
                </c:pt>
                <c:pt idx="15123">
                  <c:v>9.8250480000000042</c:v>
                </c:pt>
                <c:pt idx="15124">
                  <c:v>9.8225355000001109</c:v>
                </c:pt>
                <c:pt idx="15125">
                  <c:v>9.8225350500001216</c:v>
                </c:pt>
                <c:pt idx="15126">
                  <c:v>9.8208585000000017</c:v>
                </c:pt>
                <c:pt idx="15127">
                  <c:v>9.824209699999999</c:v>
                </c:pt>
                <c:pt idx="15128">
                  <c:v>9.8166695000000068</c:v>
                </c:pt>
                <c:pt idx="15129">
                  <c:v>9.8225350500001216</c:v>
                </c:pt>
                <c:pt idx="15130">
                  <c:v>9.8216967500000028</c:v>
                </c:pt>
                <c:pt idx="15131">
                  <c:v>9.8216967500000028</c:v>
                </c:pt>
                <c:pt idx="15132">
                  <c:v>9.8242106000000025</c:v>
                </c:pt>
                <c:pt idx="15133">
                  <c:v>9.8108025000000048</c:v>
                </c:pt>
                <c:pt idx="15134">
                  <c:v>9.8024225000001017</c:v>
                </c:pt>
                <c:pt idx="15135">
                  <c:v>9.7957210500000009</c:v>
                </c:pt>
                <c:pt idx="15136">
                  <c:v>9.7990717999999983</c:v>
                </c:pt>
                <c:pt idx="15137">
                  <c:v>9.8057756500000028</c:v>
                </c:pt>
                <c:pt idx="15138">
                  <c:v>9.8091273000000001</c:v>
                </c:pt>
                <c:pt idx="15139">
                  <c:v>9.8166695000000068</c:v>
                </c:pt>
                <c:pt idx="15140">
                  <c:v>9.8149933999999988</c:v>
                </c:pt>
                <c:pt idx="15141">
                  <c:v>9.8175073000000026</c:v>
                </c:pt>
                <c:pt idx="15142">
                  <c:v>9.8158307000000047</c:v>
                </c:pt>
                <c:pt idx="15143">
                  <c:v>9.8191833500000048</c:v>
                </c:pt>
                <c:pt idx="15144">
                  <c:v>9.8183441000000009</c:v>
                </c:pt>
                <c:pt idx="15145">
                  <c:v>9.8158312000000247</c:v>
                </c:pt>
                <c:pt idx="15146">
                  <c:v>9.8091273000000001</c:v>
                </c:pt>
                <c:pt idx="15147">
                  <c:v>9.8074512500000068</c:v>
                </c:pt>
                <c:pt idx="15148">
                  <c:v>9.8049359500000008</c:v>
                </c:pt>
                <c:pt idx="15149">
                  <c:v>9.8032603000000016</c:v>
                </c:pt>
                <c:pt idx="15150">
                  <c:v>9.7990708499999997</c:v>
                </c:pt>
                <c:pt idx="15151">
                  <c:v>9.7990698500000004</c:v>
                </c:pt>
                <c:pt idx="15152">
                  <c:v>9.7965569500000047</c:v>
                </c:pt>
                <c:pt idx="15153">
                  <c:v>9.7940430999999997</c:v>
                </c:pt>
                <c:pt idx="15154">
                  <c:v>9.7932057499999985</c:v>
                </c:pt>
                <c:pt idx="15155">
                  <c:v>9.7965569500000047</c:v>
                </c:pt>
                <c:pt idx="15156">
                  <c:v>9.7923678999999986</c:v>
                </c:pt>
                <c:pt idx="15157">
                  <c:v>9.8015847000000047</c:v>
                </c:pt>
                <c:pt idx="15158">
                  <c:v>9.7973962000000014</c:v>
                </c:pt>
                <c:pt idx="15159">
                  <c:v>9.8015857000000004</c:v>
                </c:pt>
                <c:pt idx="15160">
                  <c:v>9.8082895000000008</c:v>
                </c:pt>
                <c:pt idx="15161">
                  <c:v>9.8057746500000267</c:v>
                </c:pt>
                <c:pt idx="15162">
                  <c:v>9.80996515</c:v>
                </c:pt>
                <c:pt idx="15163">
                  <c:v>9.8124795000000766</c:v>
                </c:pt>
                <c:pt idx="15164">
                  <c:v>9.8116412500000028</c:v>
                </c:pt>
                <c:pt idx="15165">
                  <c:v>9.8091273000000001</c:v>
                </c:pt>
                <c:pt idx="15166">
                  <c:v>9.8082890500000008</c:v>
                </c:pt>
                <c:pt idx="15167">
                  <c:v>9.8124795000000766</c:v>
                </c:pt>
                <c:pt idx="15168">
                  <c:v>9.8074517000000014</c:v>
                </c:pt>
                <c:pt idx="15169">
                  <c:v>9.8074503000000028</c:v>
                </c:pt>
                <c:pt idx="15170">
                  <c:v>9.8082890500000008</c:v>
                </c:pt>
                <c:pt idx="15171">
                  <c:v>9.8082890500000008</c:v>
                </c:pt>
                <c:pt idx="15172">
                  <c:v>9.8049359000000003</c:v>
                </c:pt>
                <c:pt idx="15173">
                  <c:v>9.8049364000000008</c:v>
                </c:pt>
                <c:pt idx="15174">
                  <c:v>9.8049364000000008</c:v>
                </c:pt>
                <c:pt idx="15175">
                  <c:v>9.8032603000000016</c:v>
                </c:pt>
                <c:pt idx="15176">
                  <c:v>9.8032608000000003</c:v>
                </c:pt>
                <c:pt idx="15177">
                  <c:v>9.8040990500000067</c:v>
                </c:pt>
                <c:pt idx="15178">
                  <c:v>9.8066134500000004</c:v>
                </c:pt>
                <c:pt idx="15179">
                  <c:v>9.803261749999999</c:v>
                </c:pt>
                <c:pt idx="15180">
                  <c:v>9.8049368500001091</c:v>
                </c:pt>
                <c:pt idx="15181">
                  <c:v>9.8040981000000009</c:v>
                </c:pt>
                <c:pt idx="15182">
                  <c:v>9.8040990500000067</c:v>
                </c:pt>
                <c:pt idx="15183">
                  <c:v>9.8040990500000067</c:v>
                </c:pt>
                <c:pt idx="15184">
                  <c:v>9.8032608000000003</c:v>
                </c:pt>
                <c:pt idx="15185">
                  <c:v>9.8032603000000016</c:v>
                </c:pt>
                <c:pt idx="15186">
                  <c:v>9.8066129500000248</c:v>
                </c:pt>
                <c:pt idx="15187">
                  <c:v>9.8032603000000016</c:v>
                </c:pt>
                <c:pt idx="15188">
                  <c:v>9.8040986000000014</c:v>
                </c:pt>
                <c:pt idx="15189">
                  <c:v>9.8049373500000048</c:v>
                </c:pt>
                <c:pt idx="15190">
                  <c:v>9.8049368500001091</c:v>
                </c:pt>
                <c:pt idx="15191">
                  <c:v>9.8032608000000003</c:v>
                </c:pt>
                <c:pt idx="15192">
                  <c:v>9.8049373500000048</c:v>
                </c:pt>
                <c:pt idx="15193">
                  <c:v>9.8057742000000268</c:v>
                </c:pt>
                <c:pt idx="15194">
                  <c:v>9.8049368500001091</c:v>
                </c:pt>
                <c:pt idx="15195">
                  <c:v>9.8074512500000068</c:v>
                </c:pt>
                <c:pt idx="15196">
                  <c:v>9.8049373500000048</c:v>
                </c:pt>
                <c:pt idx="15197">
                  <c:v>9.8074512500000068</c:v>
                </c:pt>
                <c:pt idx="15198">
                  <c:v>9.8082886000000009</c:v>
                </c:pt>
                <c:pt idx="15199">
                  <c:v>9.8082890500000008</c:v>
                </c:pt>
                <c:pt idx="15200">
                  <c:v>9.8074512500000068</c:v>
                </c:pt>
                <c:pt idx="15201">
                  <c:v>9.8074507500000028</c:v>
                </c:pt>
                <c:pt idx="15202">
                  <c:v>9.8066129500000248</c:v>
                </c:pt>
                <c:pt idx="15203">
                  <c:v>9.8091268500000268</c:v>
                </c:pt>
                <c:pt idx="15204">
                  <c:v>9.8074512500000068</c:v>
                </c:pt>
                <c:pt idx="15205">
                  <c:v>9.8074507500000028</c:v>
                </c:pt>
                <c:pt idx="15206">
                  <c:v>9.8091269000000025</c:v>
                </c:pt>
                <c:pt idx="15207">
                  <c:v>9.8074503000000028</c:v>
                </c:pt>
                <c:pt idx="15208">
                  <c:v>9.8082890500000008</c:v>
                </c:pt>
                <c:pt idx="15209">
                  <c:v>9.8133168500000068</c:v>
                </c:pt>
                <c:pt idx="15210">
                  <c:v>9.80996515</c:v>
                </c:pt>
                <c:pt idx="15211">
                  <c:v>9.80996515</c:v>
                </c:pt>
                <c:pt idx="15212">
                  <c:v>9.8091273000000001</c:v>
                </c:pt>
                <c:pt idx="15213">
                  <c:v>9.80996515</c:v>
                </c:pt>
                <c:pt idx="15214">
                  <c:v>9.8082890500000008</c:v>
                </c:pt>
                <c:pt idx="15215">
                  <c:v>9.8116403000000005</c:v>
                </c:pt>
                <c:pt idx="15216">
                  <c:v>9.8116407500000005</c:v>
                </c:pt>
                <c:pt idx="15217">
                  <c:v>9.8141551000000025</c:v>
                </c:pt>
                <c:pt idx="15218">
                  <c:v>9.8149924500000001</c:v>
                </c:pt>
                <c:pt idx="15219">
                  <c:v>9.8108029500000047</c:v>
                </c:pt>
                <c:pt idx="15220">
                  <c:v>9.8116403000000005</c:v>
                </c:pt>
                <c:pt idx="15221">
                  <c:v>9.8133163500000027</c:v>
                </c:pt>
                <c:pt idx="15222">
                  <c:v>9.8124795000000766</c:v>
                </c:pt>
                <c:pt idx="15223">
                  <c:v>9.8141541500000002</c:v>
                </c:pt>
                <c:pt idx="15224">
                  <c:v>9.8116403000000005</c:v>
                </c:pt>
                <c:pt idx="15225">
                  <c:v>9.8108029500000047</c:v>
                </c:pt>
                <c:pt idx="15226">
                  <c:v>9.8141546500000008</c:v>
                </c:pt>
                <c:pt idx="15227">
                  <c:v>9.8133168500000068</c:v>
                </c:pt>
                <c:pt idx="15228">
                  <c:v>9.8141551000000025</c:v>
                </c:pt>
                <c:pt idx="15229">
                  <c:v>9.8124781000000034</c:v>
                </c:pt>
                <c:pt idx="15230">
                  <c:v>9.8124785500000247</c:v>
                </c:pt>
                <c:pt idx="15231">
                  <c:v>9.8116407500000005</c:v>
                </c:pt>
                <c:pt idx="15232">
                  <c:v>9.8108034000000011</c:v>
                </c:pt>
                <c:pt idx="15233">
                  <c:v>9.8116412000000004</c:v>
                </c:pt>
                <c:pt idx="15234">
                  <c:v>9.8124785500000247</c:v>
                </c:pt>
                <c:pt idx="15235">
                  <c:v>9.80996515</c:v>
                </c:pt>
                <c:pt idx="15236">
                  <c:v>9.8091259000000015</c:v>
                </c:pt>
                <c:pt idx="15237">
                  <c:v>9.8116407500000005</c:v>
                </c:pt>
                <c:pt idx="15238">
                  <c:v>9.8166690000000028</c:v>
                </c:pt>
                <c:pt idx="15239">
                  <c:v>9.8116412500000028</c:v>
                </c:pt>
                <c:pt idx="15240">
                  <c:v>9.8124795000000766</c:v>
                </c:pt>
                <c:pt idx="15241">
                  <c:v>9.8116407500000005</c:v>
                </c:pt>
                <c:pt idx="15242">
                  <c:v>9.8149929</c:v>
                </c:pt>
                <c:pt idx="15243">
                  <c:v>9.8133163500000027</c:v>
                </c:pt>
                <c:pt idx="15244">
                  <c:v>9.8175068000000767</c:v>
                </c:pt>
                <c:pt idx="15245">
                  <c:v>9.8149929</c:v>
                </c:pt>
                <c:pt idx="15246">
                  <c:v>9.8149919499999996</c:v>
                </c:pt>
                <c:pt idx="15247">
                  <c:v>9.8133163500000027</c:v>
                </c:pt>
                <c:pt idx="15248">
                  <c:v>9.8108029500000047</c:v>
                </c:pt>
                <c:pt idx="15249">
                  <c:v>9.8108034000000011</c:v>
                </c:pt>
                <c:pt idx="15250">
                  <c:v>9.8141546500000008</c:v>
                </c:pt>
                <c:pt idx="15251">
                  <c:v>9.8124781000000034</c:v>
                </c:pt>
                <c:pt idx="15252">
                  <c:v>9.8158307000000047</c:v>
                </c:pt>
                <c:pt idx="15253">
                  <c:v>9.80996515</c:v>
                </c:pt>
                <c:pt idx="15254">
                  <c:v>9.8108029500000047</c:v>
                </c:pt>
                <c:pt idx="15255">
                  <c:v>9.8108029500000047</c:v>
                </c:pt>
                <c:pt idx="15256">
                  <c:v>9.8116412000000004</c:v>
                </c:pt>
                <c:pt idx="15257">
                  <c:v>9.8116407500000005</c:v>
                </c:pt>
                <c:pt idx="15258">
                  <c:v>9.8124785500000247</c:v>
                </c:pt>
                <c:pt idx="15259">
                  <c:v>9.8091268500000268</c:v>
                </c:pt>
                <c:pt idx="15260">
                  <c:v>9.8133168500000068</c:v>
                </c:pt>
                <c:pt idx="15261">
                  <c:v>9.8108025000000048</c:v>
                </c:pt>
                <c:pt idx="15262">
                  <c:v>9.80996515</c:v>
                </c:pt>
                <c:pt idx="15263">
                  <c:v>9.8116412500000028</c:v>
                </c:pt>
                <c:pt idx="15264">
                  <c:v>9.8116407500000005</c:v>
                </c:pt>
                <c:pt idx="15265">
                  <c:v>9.8124795000000766</c:v>
                </c:pt>
                <c:pt idx="15266">
                  <c:v>9.8124795000000766</c:v>
                </c:pt>
                <c:pt idx="15267">
                  <c:v>9.8124785500000247</c:v>
                </c:pt>
                <c:pt idx="15268">
                  <c:v>9.8116407500000005</c:v>
                </c:pt>
                <c:pt idx="15269">
                  <c:v>9.8133168500000068</c:v>
                </c:pt>
                <c:pt idx="15270">
                  <c:v>9.80996515</c:v>
                </c:pt>
                <c:pt idx="15271">
                  <c:v>9.8116407500000005</c:v>
                </c:pt>
                <c:pt idx="15272">
                  <c:v>9.8133168500000068</c:v>
                </c:pt>
                <c:pt idx="15273">
                  <c:v>9.80996515</c:v>
                </c:pt>
                <c:pt idx="15274">
                  <c:v>9.8149929</c:v>
                </c:pt>
                <c:pt idx="15275">
                  <c:v>9.8141551000000025</c:v>
                </c:pt>
                <c:pt idx="15276">
                  <c:v>9.8133177499999995</c:v>
                </c:pt>
                <c:pt idx="15277">
                  <c:v>9.8191824000000008</c:v>
                </c:pt>
                <c:pt idx="15278">
                  <c:v>9.8191829000000048</c:v>
                </c:pt>
                <c:pt idx="15279">
                  <c:v>9.8200216499999993</c:v>
                </c:pt>
                <c:pt idx="15280">
                  <c:v>9.8208589500000016</c:v>
                </c:pt>
                <c:pt idx="15281">
                  <c:v>9.8183451000000002</c:v>
                </c:pt>
                <c:pt idx="15282">
                  <c:v>9.8208589500000016</c:v>
                </c:pt>
                <c:pt idx="15283">
                  <c:v>9.8208589500000016</c:v>
                </c:pt>
                <c:pt idx="15284">
                  <c:v>9.8200197000000014</c:v>
                </c:pt>
                <c:pt idx="15285">
                  <c:v>9.8208580000000012</c:v>
                </c:pt>
                <c:pt idx="15286">
                  <c:v>9.8175058500000247</c:v>
                </c:pt>
                <c:pt idx="15287">
                  <c:v>9.8208589500000016</c:v>
                </c:pt>
                <c:pt idx="15288">
                  <c:v>9.8166680500000005</c:v>
                </c:pt>
                <c:pt idx="15289">
                  <c:v>9.8183451000000002</c:v>
                </c:pt>
                <c:pt idx="15290">
                  <c:v>9.8216972500000068</c:v>
                </c:pt>
                <c:pt idx="15291">
                  <c:v>9.8183450999999984</c:v>
                </c:pt>
                <c:pt idx="15292">
                  <c:v>9.8225340500001472</c:v>
                </c:pt>
                <c:pt idx="15293">
                  <c:v>9.8183455500000001</c:v>
                </c:pt>
                <c:pt idx="15294">
                  <c:v>9.8200206999999988</c:v>
                </c:pt>
                <c:pt idx="15295">
                  <c:v>9.8183450999999984</c:v>
                </c:pt>
                <c:pt idx="15296">
                  <c:v>9.8183451000000002</c:v>
                </c:pt>
                <c:pt idx="15297">
                  <c:v>9.8183450999999984</c:v>
                </c:pt>
                <c:pt idx="15298">
                  <c:v>9.8216958000000005</c:v>
                </c:pt>
                <c:pt idx="15299">
                  <c:v>9.8216958000000005</c:v>
                </c:pt>
                <c:pt idx="15300">
                  <c:v>9.8200206999999988</c:v>
                </c:pt>
                <c:pt idx="15301">
                  <c:v>9.8175068000000767</c:v>
                </c:pt>
                <c:pt idx="15302">
                  <c:v>9.8216972500000068</c:v>
                </c:pt>
                <c:pt idx="15303">
                  <c:v>9.8183450999999984</c:v>
                </c:pt>
                <c:pt idx="15304">
                  <c:v>9.8200206999999988</c:v>
                </c:pt>
                <c:pt idx="15305">
                  <c:v>9.8183451000000002</c:v>
                </c:pt>
                <c:pt idx="15306">
                  <c:v>9.8166685000000005</c:v>
                </c:pt>
                <c:pt idx="15307">
                  <c:v>9.8208580000000012</c:v>
                </c:pt>
                <c:pt idx="15308">
                  <c:v>9.8183450999999984</c:v>
                </c:pt>
                <c:pt idx="15309">
                  <c:v>9.8175073000000026</c:v>
                </c:pt>
                <c:pt idx="15310">
                  <c:v>9.8141541500000002</c:v>
                </c:pt>
                <c:pt idx="15311">
                  <c:v>9.8166695000000068</c:v>
                </c:pt>
                <c:pt idx="15312">
                  <c:v>9.8208585000000017</c:v>
                </c:pt>
                <c:pt idx="15313">
                  <c:v>9.8183451000000002</c:v>
                </c:pt>
                <c:pt idx="15314">
                  <c:v>9.8200206999999988</c:v>
                </c:pt>
                <c:pt idx="15315">
                  <c:v>9.8200197000000014</c:v>
                </c:pt>
                <c:pt idx="15316">
                  <c:v>9.8183451000000002</c:v>
                </c:pt>
                <c:pt idx="15317">
                  <c:v>9.8191829000000048</c:v>
                </c:pt>
                <c:pt idx="15318">
                  <c:v>9.8183451000000002</c:v>
                </c:pt>
                <c:pt idx="15319">
                  <c:v>9.8200197000000014</c:v>
                </c:pt>
                <c:pt idx="15320">
                  <c:v>9.8191814000000015</c:v>
                </c:pt>
                <c:pt idx="15321">
                  <c:v>9.8200206999999988</c:v>
                </c:pt>
                <c:pt idx="15322">
                  <c:v>9.8191833500000048</c:v>
                </c:pt>
                <c:pt idx="15323">
                  <c:v>9.8208589500000016</c:v>
                </c:pt>
                <c:pt idx="15324">
                  <c:v>9.8166680500000005</c:v>
                </c:pt>
                <c:pt idx="15325">
                  <c:v>9.8191829000000048</c:v>
                </c:pt>
                <c:pt idx="15326">
                  <c:v>9.8175073000000026</c:v>
                </c:pt>
                <c:pt idx="15327">
                  <c:v>9.8166685000000005</c:v>
                </c:pt>
                <c:pt idx="15328">
                  <c:v>9.8191824000000008</c:v>
                </c:pt>
                <c:pt idx="15329">
                  <c:v>9.8175073000000026</c:v>
                </c:pt>
                <c:pt idx="15330">
                  <c:v>9.8200206999999988</c:v>
                </c:pt>
                <c:pt idx="15331">
                  <c:v>9.8191829000000048</c:v>
                </c:pt>
                <c:pt idx="15332">
                  <c:v>9.8200206999999988</c:v>
                </c:pt>
                <c:pt idx="15333">
                  <c:v>9.8158302500001273</c:v>
                </c:pt>
                <c:pt idx="15334">
                  <c:v>9.8175068000000767</c:v>
                </c:pt>
                <c:pt idx="15335">
                  <c:v>9.8191829000000048</c:v>
                </c:pt>
                <c:pt idx="15336">
                  <c:v>9.8175068000000767</c:v>
                </c:pt>
                <c:pt idx="15337">
                  <c:v>9.8200206999999988</c:v>
                </c:pt>
                <c:pt idx="15338">
                  <c:v>9.8175063000000247</c:v>
                </c:pt>
                <c:pt idx="15339">
                  <c:v>9.8208589500000016</c:v>
                </c:pt>
                <c:pt idx="15340">
                  <c:v>9.8191814000000015</c:v>
                </c:pt>
                <c:pt idx="15341">
                  <c:v>9.8175058500000247</c:v>
                </c:pt>
                <c:pt idx="15342">
                  <c:v>9.8200206999999988</c:v>
                </c:pt>
                <c:pt idx="15343">
                  <c:v>9.8200206999999988</c:v>
                </c:pt>
                <c:pt idx="15344">
                  <c:v>9.8133163500000027</c:v>
                </c:pt>
                <c:pt idx="15345">
                  <c:v>9.8175068000000767</c:v>
                </c:pt>
                <c:pt idx="15346">
                  <c:v>9.8216958000000005</c:v>
                </c:pt>
                <c:pt idx="15347">
                  <c:v>9.8200206999999988</c:v>
                </c:pt>
                <c:pt idx="15348">
                  <c:v>9.8200206999999988</c:v>
                </c:pt>
                <c:pt idx="15349">
                  <c:v>9.8183446000000014</c:v>
                </c:pt>
                <c:pt idx="15350">
                  <c:v>9.8191814000000015</c:v>
                </c:pt>
                <c:pt idx="15351">
                  <c:v>9.8200211499999988</c:v>
                </c:pt>
                <c:pt idx="15352">
                  <c:v>9.8208585000000017</c:v>
                </c:pt>
                <c:pt idx="15353">
                  <c:v>9.8175073000000026</c:v>
                </c:pt>
                <c:pt idx="15354">
                  <c:v>9.8183446000000014</c:v>
                </c:pt>
                <c:pt idx="15355">
                  <c:v>9.8191829000000048</c:v>
                </c:pt>
                <c:pt idx="15356">
                  <c:v>9.8200206999999988</c:v>
                </c:pt>
                <c:pt idx="15357">
                  <c:v>9.8183450999999984</c:v>
                </c:pt>
                <c:pt idx="15358">
                  <c:v>9.8191829000000048</c:v>
                </c:pt>
                <c:pt idx="15359">
                  <c:v>9.8208580000000012</c:v>
                </c:pt>
                <c:pt idx="15360">
                  <c:v>9.8183446000000014</c:v>
                </c:pt>
                <c:pt idx="15361">
                  <c:v>9.8216958000000005</c:v>
                </c:pt>
                <c:pt idx="15362">
                  <c:v>9.8175063000000247</c:v>
                </c:pt>
                <c:pt idx="15363">
                  <c:v>9.8216958000000005</c:v>
                </c:pt>
                <c:pt idx="15364">
                  <c:v>9.8183451000000002</c:v>
                </c:pt>
                <c:pt idx="15365">
                  <c:v>9.8208580000000012</c:v>
                </c:pt>
                <c:pt idx="15366">
                  <c:v>9.8191829000000048</c:v>
                </c:pt>
                <c:pt idx="15367">
                  <c:v>9.8200206999999988</c:v>
                </c:pt>
                <c:pt idx="15368">
                  <c:v>9.8175068000000767</c:v>
                </c:pt>
                <c:pt idx="15369">
                  <c:v>9.8208585000000017</c:v>
                </c:pt>
                <c:pt idx="15370">
                  <c:v>9.8225336500000768</c:v>
                </c:pt>
                <c:pt idx="15371">
                  <c:v>9.8225350500001216</c:v>
                </c:pt>
                <c:pt idx="15372">
                  <c:v>9.8191829000000048</c:v>
                </c:pt>
                <c:pt idx="15373">
                  <c:v>9.8225340500001472</c:v>
                </c:pt>
                <c:pt idx="15374">
                  <c:v>9.8216967500000028</c:v>
                </c:pt>
                <c:pt idx="15375">
                  <c:v>9.823371449999998</c:v>
                </c:pt>
                <c:pt idx="15376">
                  <c:v>9.8242092500000027</c:v>
                </c:pt>
                <c:pt idx="15377">
                  <c:v>9.8225340500001472</c:v>
                </c:pt>
                <c:pt idx="15378">
                  <c:v>9.8216967500000028</c:v>
                </c:pt>
                <c:pt idx="15379">
                  <c:v>9.8216967500000028</c:v>
                </c:pt>
                <c:pt idx="15380">
                  <c:v>9.8216967500000028</c:v>
                </c:pt>
                <c:pt idx="15381">
                  <c:v>9.824209699999999</c:v>
                </c:pt>
                <c:pt idx="15382">
                  <c:v>9.8242092500000027</c:v>
                </c:pt>
                <c:pt idx="15383">
                  <c:v>9.8208585000000017</c:v>
                </c:pt>
                <c:pt idx="15384">
                  <c:v>9.8250484500000006</c:v>
                </c:pt>
                <c:pt idx="15385">
                  <c:v>9.8250484500000006</c:v>
                </c:pt>
                <c:pt idx="15386">
                  <c:v>9.8250475000000268</c:v>
                </c:pt>
                <c:pt idx="15387">
                  <c:v>9.8250475000000268</c:v>
                </c:pt>
                <c:pt idx="15388">
                  <c:v>9.8225340500001472</c:v>
                </c:pt>
                <c:pt idx="15389">
                  <c:v>9.8258853000000048</c:v>
                </c:pt>
                <c:pt idx="15390">
                  <c:v>9.8258853000000048</c:v>
                </c:pt>
                <c:pt idx="15391">
                  <c:v>9.8225350500001216</c:v>
                </c:pt>
                <c:pt idx="15392">
                  <c:v>9.8233723499999996</c:v>
                </c:pt>
                <c:pt idx="15393">
                  <c:v>9.827561900000001</c:v>
                </c:pt>
                <c:pt idx="15394">
                  <c:v>9.8258858000000266</c:v>
                </c:pt>
                <c:pt idx="15395">
                  <c:v>9.8250484500000006</c:v>
                </c:pt>
                <c:pt idx="15396">
                  <c:v>9.8233718999999997</c:v>
                </c:pt>
                <c:pt idx="15397">
                  <c:v>9.8250475000000268</c:v>
                </c:pt>
                <c:pt idx="15398">
                  <c:v>9.8258862500001545</c:v>
                </c:pt>
                <c:pt idx="15399">
                  <c:v>9.8267241000000034</c:v>
                </c:pt>
                <c:pt idx="15400">
                  <c:v>9.823371449999998</c:v>
                </c:pt>
                <c:pt idx="15401">
                  <c:v>9.8233723499999996</c:v>
                </c:pt>
                <c:pt idx="15402">
                  <c:v>9.8283996999999985</c:v>
                </c:pt>
                <c:pt idx="15403">
                  <c:v>9.8250484</c:v>
                </c:pt>
                <c:pt idx="15404">
                  <c:v>9.8258862500001545</c:v>
                </c:pt>
                <c:pt idx="15405">
                  <c:v>9.8258862500001545</c:v>
                </c:pt>
                <c:pt idx="15406">
                  <c:v>9.8250484500000006</c:v>
                </c:pt>
                <c:pt idx="15407">
                  <c:v>9.8267240500000028</c:v>
                </c:pt>
                <c:pt idx="15408">
                  <c:v>9.8225350500001216</c:v>
                </c:pt>
                <c:pt idx="15409">
                  <c:v>9.8250480000000042</c:v>
                </c:pt>
                <c:pt idx="15410">
                  <c:v>9.8242106000000025</c:v>
                </c:pt>
                <c:pt idx="15411">
                  <c:v>9.8200197000000014</c:v>
                </c:pt>
                <c:pt idx="15412">
                  <c:v>9.8242106000000025</c:v>
                </c:pt>
                <c:pt idx="15413">
                  <c:v>9.8242092500000027</c:v>
                </c:pt>
                <c:pt idx="15414">
                  <c:v>9.8267240500000028</c:v>
                </c:pt>
                <c:pt idx="15415">
                  <c:v>9.8216972500000068</c:v>
                </c:pt>
                <c:pt idx="15416">
                  <c:v>9.8242092500000027</c:v>
                </c:pt>
                <c:pt idx="15417">
                  <c:v>9.8250480000000042</c:v>
                </c:pt>
                <c:pt idx="15418">
                  <c:v>9.8242101999999996</c:v>
                </c:pt>
                <c:pt idx="15419">
                  <c:v>9.8250480000000042</c:v>
                </c:pt>
                <c:pt idx="15420">
                  <c:v>9.8258862500001545</c:v>
                </c:pt>
                <c:pt idx="15421">
                  <c:v>9.8233718999999997</c:v>
                </c:pt>
                <c:pt idx="15422">
                  <c:v>9.8225336500000768</c:v>
                </c:pt>
                <c:pt idx="15423">
                  <c:v>9.8233723499999996</c:v>
                </c:pt>
                <c:pt idx="15424">
                  <c:v>9.8250480000000042</c:v>
                </c:pt>
                <c:pt idx="15425">
                  <c:v>9.8233723499999996</c:v>
                </c:pt>
                <c:pt idx="15426">
                  <c:v>9.8225340500001472</c:v>
                </c:pt>
                <c:pt idx="15427">
                  <c:v>9.8225340500001472</c:v>
                </c:pt>
                <c:pt idx="15428">
                  <c:v>9.8233718999999997</c:v>
                </c:pt>
                <c:pt idx="15429">
                  <c:v>9.824209699999999</c:v>
                </c:pt>
                <c:pt idx="15430">
                  <c:v>9.8208589500000016</c:v>
                </c:pt>
                <c:pt idx="15431">
                  <c:v>9.8250484500000006</c:v>
                </c:pt>
                <c:pt idx="15432">
                  <c:v>9.8216967500000028</c:v>
                </c:pt>
                <c:pt idx="15433">
                  <c:v>9.8250484500000006</c:v>
                </c:pt>
                <c:pt idx="15434">
                  <c:v>9.8233718999999997</c:v>
                </c:pt>
                <c:pt idx="15435">
                  <c:v>9.824209699999999</c:v>
                </c:pt>
                <c:pt idx="15436">
                  <c:v>9.8233723499999996</c:v>
                </c:pt>
                <c:pt idx="15437">
                  <c:v>9.8208589500000016</c:v>
                </c:pt>
                <c:pt idx="15438">
                  <c:v>9.8191829000000048</c:v>
                </c:pt>
                <c:pt idx="15439">
                  <c:v>9.8250480000000042</c:v>
                </c:pt>
                <c:pt idx="15440">
                  <c:v>9.8208589500000016</c:v>
                </c:pt>
                <c:pt idx="15441">
                  <c:v>9.8225350500001216</c:v>
                </c:pt>
                <c:pt idx="15442">
                  <c:v>9.8242101999999996</c:v>
                </c:pt>
                <c:pt idx="15443">
                  <c:v>9.8233718999999997</c:v>
                </c:pt>
                <c:pt idx="15444">
                  <c:v>9.824209699999999</c:v>
                </c:pt>
                <c:pt idx="15445">
                  <c:v>9.8250484</c:v>
                </c:pt>
                <c:pt idx="15446">
                  <c:v>9.8225350500001216</c:v>
                </c:pt>
                <c:pt idx="15447">
                  <c:v>9.8233723499999996</c:v>
                </c:pt>
                <c:pt idx="15448">
                  <c:v>9.8225340500001472</c:v>
                </c:pt>
                <c:pt idx="15449">
                  <c:v>9.8216958000000005</c:v>
                </c:pt>
                <c:pt idx="15450">
                  <c:v>9.8233723499999996</c:v>
                </c:pt>
                <c:pt idx="15451">
                  <c:v>9.8200206999999988</c:v>
                </c:pt>
                <c:pt idx="15452">
                  <c:v>9.8216967500000028</c:v>
                </c:pt>
                <c:pt idx="15453">
                  <c:v>9.8250480000000042</c:v>
                </c:pt>
                <c:pt idx="15454">
                  <c:v>9.8242106000000025</c:v>
                </c:pt>
                <c:pt idx="15455">
                  <c:v>9.8258862500001545</c:v>
                </c:pt>
                <c:pt idx="15456">
                  <c:v>9.824209699999999</c:v>
                </c:pt>
                <c:pt idx="15457">
                  <c:v>9.8283996999999985</c:v>
                </c:pt>
                <c:pt idx="15458">
                  <c:v>9.8258853000000048</c:v>
                </c:pt>
                <c:pt idx="15459">
                  <c:v>9.8233723499999996</c:v>
                </c:pt>
                <c:pt idx="15460">
                  <c:v>9.8225340500001472</c:v>
                </c:pt>
                <c:pt idx="15461">
                  <c:v>9.8216967500000028</c:v>
                </c:pt>
                <c:pt idx="15462">
                  <c:v>9.8225336500000768</c:v>
                </c:pt>
                <c:pt idx="15463">
                  <c:v>9.8225336500000768</c:v>
                </c:pt>
                <c:pt idx="15464">
                  <c:v>9.8225340500001472</c:v>
                </c:pt>
                <c:pt idx="15465">
                  <c:v>9.8233723499999996</c:v>
                </c:pt>
                <c:pt idx="15466">
                  <c:v>9.8233732999999983</c:v>
                </c:pt>
                <c:pt idx="15467">
                  <c:v>9.824209699999999</c:v>
                </c:pt>
                <c:pt idx="15468">
                  <c:v>9.8258853000000048</c:v>
                </c:pt>
                <c:pt idx="15469">
                  <c:v>9.8258862500001545</c:v>
                </c:pt>
                <c:pt idx="15470">
                  <c:v>9.8233718999999997</c:v>
                </c:pt>
                <c:pt idx="15471">
                  <c:v>9.8250484</c:v>
                </c:pt>
                <c:pt idx="15472">
                  <c:v>9.8225340500001472</c:v>
                </c:pt>
                <c:pt idx="15473">
                  <c:v>9.8225350500001216</c:v>
                </c:pt>
                <c:pt idx="15474">
                  <c:v>9.8216967500000028</c:v>
                </c:pt>
                <c:pt idx="15475">
                  <c:v>9.8233718999999997</c:v>
                </c:pt>
                <c:pt idx="15476">
                  <c:v>9.8242110999999994</c:v>
                </c:pt>
                <c:pt idx="15477">
                  <c:v>9.8267236000000011</c:v>
                </c:pt>
                <c:pt idx="15478">
                  <c:v>9.8267240500000028</c:v>
                </c:pt>
                <c:pt idx="15479">
                  <c:v>9.8242101999999996</c:v>
                </c:pt>
                <c:pt idx="15480">
                  <c:v>9.8225340500001472</c:v>
                </c:pt>
                <c:pt idx="15481">
                  <c:v>9.8225340500001472</c:v>
                </c:pt>
                <c:pt idx="15482">
                  <c:v>9.8242101999999996</c:v>
                </c:pt>
                <c:pt idx="15483">
                  <c:v>9.827561900000001</c:v>
                </c:pt>
                <c:pt idx="15484">
                  <c:v>9.8250484</c:v>
                </c:pt>
                <c:pt idx="15485">
                  <c:v>9.8258862500001545</c:v>
                </c:pt>
                <c:pt idx="15486">
                  <c:v>9.8258862500001545</c:v>
                </c:pt>
                <c:pt idx="15487">
                  <c:v>9.8267240500000028</c:v>
                </c:pt>
                <c:pt idx="15488">
                  <c:v>9.8258862500001545</c:v>
                </c:pt>
                <c:pt idx="15489">
                  <c:v>9.824209699999999</c:v>
                </c:pt>
                <c:pt idx="15490">
                  <c:v>9.8233723499999996</c:v>
                </c:pt>
                <c:pt idx="15491">
                  <c:v>9.8250484500000006</c:v>
                </c:pt>
                <c:pt idx="15492">
                  <c:v>9.8225355000001109</c:v>
                </c:pt>
                <c:pt idx="15493">
                  <c:v>9.8275618500000004</c:v>
                </c:pt>
                <c:pt idx="15494">
                  <c:v>9.8242101999999996</c:v>
                </c:pt>
                <c:pt idx="15495">
                  <c:v>9.8242110999999994</c:v>
                </c:pt>
                <c:pt idx="15496">
                  <c:v>9.8258862500001545</c:v>
                </c:pt>
                <c:pt idx="15497">
                  <c:v>9.8258862500001545</c:v>
                </c:pt>
                <c:pt idx="15498">
                  <c:v>9.8267240500000028</c:v>
                </c:pt>
                <c:pt idx="15499">
                  <c:v>9.8283996499999997</c:v>
                </c:pt>
                <c:pt idx="15500">
                  <c:v>9.823371449999998</c:v>
                </c:pt>
                <c:pt idx="15501">
                  <c:v>9.8292375000000067</c:v>
                </c:pt>
                <c:pt idx="15502">
                  <c:v>9.8233718999999997</c:v>
                </c:pt>
                <c:pt idx="15503">
                  <c:v>9.8250480000000042</c:v>
                </c:pt>
                <c:pt idx="15504">
                  <c:v>9.8233718999999997</c:v>
                </c:pt>
                <c:pt idx="15505">
                  <c:v>9.8258858000000266</c:v>
                </c:pt>
                <c:pt idx="15506">
                  <c:v>9.8267240500000028</c:v>
                </c:pt>
                <c:pt idx="15507">
                  <c:v>9.8284001500000002</c:v>
                </c:pt>
                <c:pt idx="15508">
                  <c:v>9.8242106000000025</c:v>
                </c:pt>
                <c:pt idx="15509">
                  <c:v>9.8258862500001545</c:v>
                </c:pt>
                <c:pt idx="15510">
                  <c:v>9.8267240500000028</c:v>
                </c:pt>
                <c:pt idx="15511">
                  <c:v>9.8258862500001545</c:v>
                </c:pt>
                <c:pt idx="15512">
                  <c:v>9.8250480000000042</c:v>
                </c:pt>
                <c:pt idx="15513">
                  <c:v>9.8250484</c:v>
                </c:pt>
                <c:pt idx="15514">
                  <c:v>9.8267241000000034</c:v>
                </c:pt>
                <c:pt idx="15515">
                  <c:v>9.8258862500001545</c:v>
                </c:pt>
                <c:pt idx="15516">
                  <c:v>9.8267240500000028</c:v>
                </c:pt>
                <c:pt idx="15517">
                  <c:v>9.8267240500000028</c:v>
                </c:pt>
                <c:pt idx="15518">
                  <c:v>9.8275618500000004</c:v>
                </c:pt>
                <c:pt idx="15519">
                  <c:v>9.8267240500000028</c:v>
                </c:pt>
                <c:pt idx="15520">
                  <c:v>9.8267241000000034</c:v>
                </c:pt>
                <c:pt idx="15521">
                  <c:v>9.8250484500000006</c:v>
                </c:pt>
                <c:pt idx="15522">
                  <c:v>9.8258862500001545</c:v>
                </c:pt>
                <c:pt idx="15523">
                  <c:v>9.8250484500000006</c:v>
                </c:pt>
                <c:pt idx="15524">
                  <c:v>9.8242110999999994</c:v>
                </c:pt>
                <c:pt idx="15525">
                  <c:v>9.8242106000000025</c:v>
                </c:pt>
                <c:pt idx="15526">
                  <c:v>9.8242101999999996</c:v>
                </c:pt>
                <c:pt idx="15527">
                  <c:v>9.8233723499999996</c:v>
                </c:pt>
                <c:pt idx="15528">
                  <c:v>9.8233732999999983</c:v>
                </c:pt>
                <c:pt idx="15529">
                  <c:v>9.8250484500000006</c:v>
                </c:pt>
                <c:pt idx="15530">
                  <c:v>9.8250484</c:v>
                </c:pt>
                <c:pt idx="15531">
                  <c:v>9.8258862500001545</c:v>
                </c:pt>
                <c:pt idx="15532">
                  <c:v>9.8258862500001545</c:v>
                </c:pt>
                <c:pt idx="15533">
                  <c:v>9.8250475000000268</c:v>
                </c:pt>
                <c:pt idx="15534">
                  <c:v>9.8242106000000025</c:v>
                </c:pt>
                <c:pt idx="15535">
                  <c:v>9.8216972500000068</c:v>
                </c:pt>
                <c:pt idx="15536">
                  <c:v>9.8225355000001109</c:v>
                </c:pt>
                <c:pt idx="15537">
                  <c:v>9.8283996999999985</c:v>
                </c:pt>
                <c:pt idx="15538">
                  <c:v>9.8233732999999983</c:v>
                </c:pt>
                <c:pt idx="15539">
                  <c:v>9.8267241000000034</c:v>
                </c:pt>
                <c:pt idx="15540">
                  <c:v>9.8258862500001545</c:v>
                </c:pt>
                <c:pt idx="15541">
                  <c:v>9.8275623500000027</c:v>
                </c:pt>
                <c:pt idx="15542">
                  <c:v>9.8267241000000034</c:v>
                </c:pt>
                <c:pt idx="15543">
                  <c:v>9.8267240500000028</c:v>
                </c:pt>
                <c:pt idx="15544">
                  <c:v>9.8250489500000047</c:v>
                </c:pt>
                <c:pt idx="15545">
                  <c:v>9.8267241000000034</c:v>
                </c:pt>
                <c:pt idx="15546">
                  <c:v>9.8258858000000266</c:v>
                </c:pt>
                <c:pt idx="15547">
                  <c:v>9.8250480000000042</c:v>
                </c:pt>
                <c:pt idx="15548">
                  <c:v>9.8292375000000067</c:v>
                </c:pt>
                <c:pt idx="15549">
                  <c:v>9.8267255000000002</c:v>
                </c:pt>
                <c:pt idx="15550">
                  <c:v>9.8283996999999985</c:v>
                </c:pt>
                <c:pt idx="15551">
                  <c:v>9.8292374500000008</c:v>
                </c:pt>
                <c:pt idx="15552">
                  <c:v>9.8275618500000004</c:v>
                </c:pt>
                <c:pt idx="15553">
                  <c:v>9.8283996499999997</c:v>
                </c:pt>
                <c:pt idx="15554">
                  <c:v>9.8292379500000067</c:v>
                </c:pt>
                <c:pt idx="15555">
                  <c:v>9.8275623500000027</c:v>
                </c:pt>
                <c:pt idx="15556">
                  <c:v>9.8283996499999997</c:v>
                </c:pt>
                <c:pt idx="15557">
                  <c:v>9.8309145000000004</c:v>
                </c:pt>
                <c:pt idx="15558">
                  <c:v>9.8258862500001545</c:v>
                </c:pt>
                <c:pt idx="15559">
                  <c:v>9.8267240500000028</c:v>
                </c:pt>
                <c:pt idx="15560">
                  <c:v>9.8108034000000011</c:v>
                </c:pt>
                <c:pt idx="15561">
                  <c:v>9.8040981000000009</c:v>
                </c:pt>
                <c:pt idx="15562">
                  <c:v>9.8124795000000766</c:v>
                </c:pt>
                <c:pt idx="15563">
                  <c:v>9.8175073000000026</c:v>
                </c:pt>
                <c:pt idx="15564">
                  <c:v>9.8216967500000028</c:v>
                </c:pt>
                <c:pt idx="15565">
                  <c:v>9.8242106000000025</c:v>
                </c:pt>
                <c:pt idx="15566">
                  <c:v>9.8250489500000047</c:v>
                </c:pt>
                <c:pt idx="15567">
                  <c:v>9.8300747499999996</c:v>
                </c:pt>
                <c:pt idx="15568">
                  <c:v>9.8225340500001472</c:v>
                </c:pt>
                <c:pt idx="15569">
                  <c:v>9.824209699999999</c:v>
                </c:pt>
                <c:pt idx="15570">
                  <c:v>9.8149929</c:v>
                </c:pt>
                <c:pt idx="15571">
                  <c:v>9.8133168500000068</c:v>
                </c:pt>
                <c:pt idx="15572">
                  <c:v>9.8108029500000047</c:v>
                </c:pt>
                <c:pt idx="15573">
                  <c:v>9.8074507500000028</c:v>
                </c:pt>
                <c:pt idx="15574">
                  <c:v>9.8040990500000067</c:v>
                </c:pt>
                <c:pt idx="15575">
                  <c:v>9.8057737500000002</c:v>
                </c:pt>
                <c:pt idx="15576">
                  <c:v>9.8057751500000006</c:v>
                </c:pt>
                <c:pt idx="15577">
                  <c:v>9.8024225000001017</c:v>
                </c:pt>
                <c:pt idx="15578">
                  <c:v>9.797395250000001</c:v>
                </c:pt>
                <c:pt idx="15579">
                  <c:v>9.8007479000000028</c:v>
                </c:pt>
                <c:pt idx="15580">
                  <c:v>9.7999096000000012</c:v>
                </c:pt>
                <c:pt idx="15581">
                  <c:v>9.8024225000001017</c:v>
                </c:pt>
                <c:pt idx="15582">
                  <c:v>9.8057751500000006</c:v>
                </c:pt>
                <c:pt idx="15583">
                  <c:v>9.8091273000000001</c:v>
                </c:pt>
                <c:pt idx="15584">
                  <c:v>9.8124795000000766</c:v>
                </c:pt>
                <c:pt idx="15585">
                  <c:v>9.8099656000000017</c:v>
                </c:pt>
                <c:pt idx="15586">
                  <c:v>9.8158317000000004</c:v>
                </c:pt>
                <c:pt idx="15587">
                  <c:v>9.8166690000000028</c:v>
                </c:pt>
                <c:pt idx="15588">
                  <c:v>9.8158321500000767</c:v>
                </c:pt>
                <c:pt idx="15589">
                  <c:v>9.8149933999999988</c:v>
                </c:pt>
                <c:pt idx="15590">
                  <c:v>9.8175073000000026</c:v>
                </c:pt>
                <c:pt idx="15591">
                  <c:v>9.8191829000000048</c:v>
                </c:pt>
                <c:pt idx="15592">
                  <c:v>9.8175073000000026</c:v>
                </c:pt>
                <c:pt idx="15593">
                  <c:v>9.8149924500000001</c:v>
                </c:pt>
                <c:pt idx="15594">
                  <c:v>9.8166695000000068</c:v>
                </c:pt>
                <c:pt idx="15595">
                  <c:v>9.8158307000000047</c:v>
                </c:pt>
                <c:pt idx="15596">
                  <c:v>9.8149929</c:v>
                </c:pt>
                <c:pt idx="15597">
                  <c:v>9.8149929</c:v>
                </c:pt>
                <c:pt idx="15598">
                  <c:v>9.8175073000000026</c:v>
                </c:pt>
                <c:pt idx="15599">
                  <c:v>9.8141546500000008</c:v>
                </c:pt>
                <c:pt idx="15600">
                  <c:v>9.8124795000000766</c:v>
                </c:pt>
                <c:pt idx="15601">
                  <c:v>9.8141546500000008</c:v>
                </c:pt>
                <c:pt idx="15602">
                  <c:v>9.8108038500000028</c:v>
                </c:pt>
                <c:pt idx="15603">
                  <c:v>9.8124795000000766</c:v>
                </c:pt>
                <c:pt idx="15604">
                  <c:v>9.8091269000000025</c:v>
                </c:pt>
                <c:pt idx="15605">
                  <c:v>9.8116412500000028</c:v>
                </c:pt>
                <c:pt idx="15606">
                  <c:v>9.8133177499999995</c:v>
                </c:pt>
                <c:pt idx="15607">
                  <c:v>9.80996515</c:v>
                </c:pt>
                <c:pt idx="15608">
                  <c:v>9.80996515</c:v>
                </c:pt>
                <c:pt idx="15609">
                  <c:v>9.8158307000000047</c:v>
                </c:pt>
                <c:pt idx="15610">
                  <c:v>9.8141541500000002</c:v>
                </c:pt>
                <c:pt idx="15611">
                  <c:v>9.8133168500000068</c:v>
                </c:pt>
                <c:pt idx="15612">
                  <c:v>9.8149924500000001</c:v>
                </c:pt>
                <c:pt idx="15613">
                  <c:v>9.8149933999999988</c:v>
                </c:pt>
                <c:pt idx="15614">
                  <c:v>9.8116412500000028</c:v>
                </c:pt>
                <c:pt idx="15615">
                  <c:v>9.80996515</c:v>
                </c:pt>
                <c:pt idx="15616">
                  <c:v>9.8116412000000004</c:v>
                </c:pt>
                <c:pt idx="15617">
                  <c:v>9.8149933999999988</c:v>
                </c:pt>
                <c:pt idx="15618">
                  <c:v>9.8124785500000247</c:v>
                </c:pt>
                <c:pt idx="15619">
                  <c:v>9.8149929</c:v>
                </c:pt>
                <c:pt idx="15620">
                  <c:v>9.8133168500000068</c:v>
                </c:pt>
                <c:pt idx="15621">
                  <c:v>9.8133168500000068</c:v>
                </c:pt>
                <c:pt idx="15622">
                  <c:v>9.8166690000000028</c:v>
                </c:pt>
                <c:pt idx="15623">
                  <c:v>9.8175068000000767</c:v>
                </c:pt>
                <c:pt idx="15624">
                  <c:v>9.8158317000000004</c:v>
                </c:pt>
                <c:pt idx="15625">
                  <c:v>9.8166695000000068</c:v>
                </c:pt>
                <c:pt idx="15626">
                  <c:v>9.8141546500000008</c:v>
                </c:pt>
                <c:pt idx="15627">
                  <c:v>9.8166690000000028</c:v>
                </c:pt>
                <c:pt idx="15628">
                  <c:v>9.8183446000000014</c:v>
                </c:pt>
                <c:pt idx="15629">
                  <c:v>9.8166695000000068</c:v>
                </c:pt>
                <c:pt idx="15630">
                  <c:v>9.8175073000000026</c:v>
                </c:pt>
                <c:pt idx="15631">
                  <c:v>9.8183446000000014</c:v>
                </c:pt>
                <c:pt idx="15632">
                  <c:v>9.8141551000000025</c:v>
                </c:pt>
                <c:pt idx="15633">
                  <c:v>9.8183450999999984</c:v>
                </c:pt>
                <c:pt idx="15634">
                  <c:v>9.8183455500000001</c:v>
                </c:pt>
                <c:pt idx="15635">
                  <c:v>9.8158317000000004</c:v>
                </c:pt>
                <c:pt idx="15636">
                  <c:v>9.8191833500000048</c:v>
                </c:pt>
                <c:pt idx="15637">
                  <c:v>9.8175073000000026</c:v>
                </c:pt>
                <c:pt idx="15638">
                  <c:v>9.8183450999999984</c:v>
                </c:pt>
                <c:pt idx="15639">
                  <c:v>9.8183450999999984</c:v>
                </c:pt>
                <c:pt idx="15640">
                  <c:v>9.8175073000000026</c:v>
                </c:pt>
                <c:pt idx="15641">
                  <c:v>9.8191829000000048</c:v>
                </c:pt>
                <c:pt idx="15642">
                  <c:v>9.8225340500001472</c:v>
                </c:pt>
                <c:pt idx="15643">
                  <c:v>9.8183450999999984</c:v>
                </c:pt>
                <c:pt idx="15644">
                  <c:v>9.8158307000000047</c:v>
                </c:pt>
                <c:pt idx="15645">
                  <c:v>9.8208589500000016</c:v>
                </c:pt>
                <c:pt idx="15646">
                  <c:v>9.8191824000000008</c:v>
                </c:pt>
                <c:pt idx="15647">
                  <c:v>9.8175073000000026</c:v>
                </c:pt>
                <c:pt idx="15648">
                  <c:v>9.8175063000000247</c:v>
                </c:pt>
                <c:pt idx="15649">
                  <c:v>9.8208589500000016</c:v>
                </c:pt>
                <c:pt idx="15650">
                  <c:v>9.8200206999999988</c:v>
                </c:pt>
                <c:pt idx="15651">
                  <c:v>9.8175063000000247</c:v>
                </c:pt>
                <c:pt idx="15652">
                  <c:v>9.8208594500000004</c:v>
                </c:pt>
                <c:pt idx="15653">
                  <c:v>9.8166690000000028</c:v>
                </c:pt>
                <c:pt idx="15654">
                  <c:v>9.8191829000000048</c:v>
                </c:pt>
                <c:pt idx="15655">
                  <c:v>9.8233732999999983</c:v>
                </c:pt>
                <c:pt idx="15656">
                  <c:v>9.8200206999999988</c:v>
                </c:pt>
                <c:pt idx="15657">
                  <c:v>9.8191833500000048</c:v>
                </c:pt>
                <c:pt idx="15658">
                  <c:v>9.8191829000000048</c:v>
                </c:pt>
                <c:pt idx="15659">
                  <c:v>9.8149919499999996</c:v>
                </c:pt>
                <c:pt idx="15660">
                  <c:v>9.8200206999999988</c:v>
                </c:pt>
                <c:pt idx="15661">
                  <c:v>9.8208589500000016</c:v>
                </c:pt>
                <c:pt idx="15662">
                  <c:v>9.8183446000000014</c:v>
                </c:pt>
                <c:pt idx="15663">
                  <c:v>9.8175068000000767</c:v>
                </c:pt>
                <c:pt idx="15664">
                  <c:v>9.8166690000000028</c:v>
                </c:pt>
                <c:pt idx="15665">
                  <c:v>9.8200206999999988</c:v>
                </c:pt>
                <c:pt idx="15666">
                  <c:v>9.8191833500000048</c:v>
                </c:pt>
                <c:pt idx="15667">
                  <c:v>9.8191829000000048</c:v>
                </c:pt>
                <c:pt idx="15668">
                  <c:v>9.8191829000000048</c:v>
                </c:pt>
                <c:pt idx="15669">
                  <c:v>9.8200206999999988</c:v>
                </c:pt>
                <c:pt idx="15670">
                  <c:v>9.8175068000000767</c:v>
                </c:pt>
                <c:pt idx="15671">
                  <c:v>9.8200197000000014</c:v>
                </c:pt>
                <c:pt idx="15672">
                  <c:v>9.8208589500000016</c:v>
                </c:pt>
                <c:pt idx="15673">
                  <c:v>9.8208589500000016</c:v>
                </c:pt>
                <c:pt idx="15674">
                  <c:v>9.8208589500000016</c:v>
                </c:pt>
                <c:pt idx="15675">
                  <c:v>9.8191829000000048</c:v>
                </c:pt>
                <c:pt idx="15676">
                  <c:v>9.8208589500000016</c:v>
                </c:pt>
                <c:pt idx="15677">
                  <c:v>9.8200206999999988</c:v>
                </c:pt>
                <c:pt idx="15678">
                  <c:v>9.8200206999999988</c:v>
                </c:pt>
                <c:pt idx="15679">
                  <c:v>9.8183451000000002</c:v>
                </c:pt>
                <c:pt idx="15680">
                  <c:v>9.8200211499999988</c:v>
                </c:pt>
                <c:pt idx="15681">
                  <c:v>9.8216967500000028</c:v>
                </c:pt>
                <c:pt idx="15682">
                  <c:v>9.8200206999999988</c:v>
                </c:pt>
                <c:pt idx="15683">
                  <c:v>9.8208580000000012</c:v>
                </c:pt>
                <c:pt idx="15684">
                  <c:v>9.8208589500000016</c:v>
                </c:pt>
                <c:pt idx="15685">
                  <c:v>9.8208589500000016</c:v>
                </c:pt>
                <c:pt idx="15686">
                  <c:v>9.824209699999999</c:v>
                </c:pt>
                <c:pt idx="15687">
                  <c:v>9.8191829000000048</c:v>
                </c:pt>
                <c:pt idx="15688">
                  <c:v>9.8200206999999988</c:v>
                </c:pt>
                <c:pt idx="15689">
                  <c:v>9.8225350500001216</c:v>
                </c:pt>
                <c:pt idx="15690">
                  <c:v>9.8233718999999997</c:v>
                </c:pt>
                <c:pt idx="15691">
                  <c:v>9.8225340500001472</c:v>
                </c:pt>
                <c:pt idx="15692">
                  <c:v>9.8216967500000028</c:v>
                </c:pt>
                <c:pt idx="15693">
                  <c:v>9.8216967500000028</c:v>
                </c:pt>
                <c:pt idx="15694">
                  <c:v>9.8242106000000025</c:v>
                </c:pt>
                <c:pt idx="15695">
                  <c:v>9.8208585000000017</c:v>
                </c:pt>
                <c:pt idx="15696">
                  <c:v>9.8250484500000006</c:v>
                </c:pt>
                <c:pt idx="15697">
                  <c:v>9.8242101999999996</c:v>
                </c:pt>
                <c:pt idx="15698">
                  <c:v>9.8258862500001545</c:v>
                </c:pt>
                <c:pt idx="15699">
                  <c:v>9.8242101999999996</c:v>
                </c:pt>
                <c:pt idx="15700">
                  <c:v>9.8208585000000017</c:v>
                </c:pt>
                <c:pt idx="15701">
                  <c:v>9.8242106000000025</c:v>
                </c:pt>
                <c:pt idx="15702">
                  <c:v>9.8250480000000042</c:v>
                </c:pt>
                <c:pt idx="15703">
                  <c:v>9.8258862500001545</c:v>
                </c:pt>
                <c:pt idx="15704">
                  <c:v>9.8250484</c:v>
                </c:pt>
                <c:pt idx="15705">
                  <c:v>9.827561900000001</c:v>
                </c:pt>
                <c:pt idx="15706">
                  <c:v>9.8275618500000004</c:v>
                </c:pt>
                <c:pt idx="15707">
                  <c:v>9.824209699999999</c:v>
                </c:pt>
                <c:pt idx="15708">
                  <c:v>9.8225355000001109</c:v>
                </c:pt>
                <c:pt idx="15709">
                  <c:v>9.8225350500001216</c:v>
                </c:pt>
                <c:pt idx="15710">
                  <c:v>9.8258862500001545</c:v>
                </c:pt>
                <c:pt idx="15711">
                  <c:v>9.8250484500000006</c:v>
                </c:pt>
                <c:pt idx="15712">
                  <c:v>9.8250484</c:v>
                </c:pt>
                <c:pt idx="15713">
                  <c:v>9.8242106000000025</c:v>
                </c:pt>
                <c:pt idx="15714">
                  <c:v>9.8242106000000025</c:v>
                </c:pt>
                <c:pt idx="15715">
                  <c:v>9.8267236000000011</c:v>
                </c:pt>
                <c:pt idx="15716">
                  <c:v>9.8275618500000004</c:v>
                </c:pt>
                <c:pt idx="15717">
                  <c:v>9.8258862500001545</c:v>
                </c:pt>
                <c:pt idx="15718">
                  <c:v>9.8258862500001545</c:v>
                </c:pt>
                <c:pt idx="15719">
                  <c:v>9.8267241000000034</c:v>
                </c:pt>
                <c:pt idx="15720">
                  <c:v>9.8267240500000028</c:v>
                </c:pt>
                <c:pt idx="15721">
                  <c:v>9.8258862500001545</c:v>
                </c:pt>
                <c:pt idx="15722">
                  <c:v>9.8200211499999988</c:v>
                </c:pt>
                <c:pt idx="15723">
                  <c:v>9.8258862500001545</c:v>
                </c:pt>
                <c:pt idx="15724">
                  <c:v>9.8233723499999996</c:v>
                </c:pt>
                <c:pt idx="15725">
                  <c:v>9.8216967500000028</c:v>
                </c:pt>
                <c:pt idx="15726">
                  <c:v>9.8242101999999996</c:v>
                </c:pt>
                <c:pt idx="15727">
                  <c:v>9.827561900000001</c:v>
                </c:pt>
                <c:pt idx="15728">
                  <c:v>9.8242106000000025</c:v>
                </c:pt>
                <c:pt idx="15729">
                  <c:v>9.8258862500001545</c:v>
                </c:pt>
                <c:pt idx="15730">
                  <c:v>9.8258862500001545</c:v>
                </c:pt>
                <c:pt idx="15731">
                  <c:v>9.8250484500000006</c:v>
                </c:pt>
                <c:pt idx="15732">
                  <c:v>9.824209699999999</c:v>
                </c:pt>
                <c:pt idx="15733">
                  <c:v>9.8233718999999997</c:v>
                </c:pt>
                <c:pt idx="15734">
                  <c:v>9.8216967500000028</c:v>
                </c:pt>
                <c:pt idx="15735">
                  <c:v>9.8216972500000068</c:v>
                </c:pt>
                <c:pt idx="15736">
                  <c:v>9.8275618500000004</c:v>
                </c:pt>
                <c:pt idx="15737">
                  <c:v>9.8233723499999996</c:v>
                </c:pt>
                <c:pt idx="15738">
                  <c:v>9.8267240500000028</c:v>
                </c:pt>
                <c:pt idx="15739">
                  <c:v>9.8267241000000034</c:v>
                </c:pt>
                <c:pt idx="15740">
                  <c:v>9.8233718999999997</c:v>
                </c:pt>
                <c:pt idx="15741">
                  <c:v>9.8233732999999983</c:v>
                </c:pt>
                <c:pt idx="15742">
                  <c:v>9.8242101999999996</c:v>
                </c:pt>
                <c:pt idx="15743">
                  <c:v>9.8225350500001216</c:v>
                </c:pt>
                <c:pt idx="15744">
                  <c:v>9.8258862500001545</c:v>
                </c:pt>
                <c:pt idx="15745">
                  <c:v>9.8258862500001545</c:v>
                </c:pt>
                <c:pt idx="15746">
                  <c:v>9.8225340500001472</c:v>
                </c:pt>
                <c:pt idx="15747">
                  <c:v>9.8250484</c:v>
                </c:pt>
                <c:pt idx="15748">
                  <c:v>9.8258862500001545</c:v>
                </c:pt>
                <c:pt idx="15749">
                  <c:v>9.8250484500000006</c:v>
                </c:pt>
                <c:pt idx="15750">
                  <c:v>9.8250484500000006</c:v>
                </c:pt>
                <c:pt idx="15751">
                  <c:v>9.827561900000001</c:v>
                </c:pt>
                <c:pt idx="15752">
                  <c:v>9.8258862500001545</c:v>
                </c:pt>
                <c:pt idx="15753">
                  <c:v>9.8284001500000002</c:v>
                </c:pt>
                <c:pt idx="15754">
                  <c:v>9.8267240500000028</c:v>
                </c:pt>
                <c:pt idx="15755">
                  <c:v>9.8258862500001545</c:v>
                </c:pt>
                <c:pt idx="15756">
                  <c:v>9.8275618500000004</c:v>
                </c:pt>
                <c:pt idx="15757">
                  <c:v>9.8267236000000011</c:v>
                </c:pt>
                <c:pt idx="15758">
                  <c:v>9.8250484500000006</c:v>
                </c:pt>
                <c:pt idx="15759">
                  <c:v>9.8267240500000028</c:v>
                </c:pt>
                <c:pt idx="15760">
                  <c:v>9.8258862500001545</c:v>
                </c:pt>
                <c:pt idx="15761">
                  <c:v>9.8258862500001545</c:v>
                </c:pt>
                <c:pt idx="15762">
                  <c:v>9.8258853000000048</c:v>
                </c:pt>
                <c:pt idx="15763">
                  <c:v>9.8275618500000004</c:v>
                </c:pt>
                <c:pt idx="15764">
                  <c:v>9.8275618500000004</c:v>
                </c:pt>
                <c:pt idx="15765">
                  <c:v>9.8283996999999985</c:v>
                </c:pt>
                <c:pt idx="15766">
                  <c:v>9.8242101999999996</c:v>
                </c:pt>
                <c:pt idx="15767">
                  <c:v>9.8275618500000004</c:v>
                </c:pt>
                <c:pt idx="15768">
                  <c:v>9.8233723499999996</c:v>
                </c:pt>
                <c:pt idx="15769">
                  <c:v>9.8317518499999998</c:v>
                </c:pt>
                <c:pt idx="15770">
                  <c:v>9.8275618500000004</c:v>
                </c:pt>
                <c:pt idx="15771">
                  <c:v>9.8300762500000047</c:v>
                </c:pt>
                <c:pt idx="15772">
                  <c:v>9.8292375000000067</c:v>
                </c:pt>
                <c:pt idx="15773">
                  <c:v>9.8300757500000007</c:v>
                </c:pt>
                <c:pt idx="15774">
                  <c:v>9.8275618500000004</c:v>
                </c:pt>
                <c:pt idx="15775">
                  <c:v>9.8283996999999985</c:v>
                </c:pt>
                <c:pt idx="15776">
                  <c:v>9.8258862500001545</c:v>
                </c:pt>
                <c:pt idx="15777">
                  <c:v>9.8283996999999985</c:v>
                </c:pt>
                <c:pt idx="15778">
                  <c:v>9.8275618500000004</c:v>
                </c:pt>
                <c:pt idx="15779">
                  <c:v>9.8283996499999997</c:v>
                </c:pt>
                <c:pt idx="15780">
                  <c:v>9.8275618500000004</c:v>
                </c:pt>
                <c:pt idx="15781">
                  <c:v>9.8283996499999997</c:v>
                </c:pt>
                <c:pt idx="15782">
                  <c:v>9.8283996999999985</c:v>
                </c:pt>
                <c:pt idx="15783">
                  <c:v>9.8309126000000013</c:v>
                </c:pt>
                <c:pt idx="15784">
                  <c:v>9.8258862500001545</c:v>
                </c:pt>
                <c:pt idx="15785">
                  <c:v>9.8300762500000047</c:v>
                </c:pt>
                <c:pt idx="15786">
                  <c:v>9.8317508500000006</c:v>
                </c:pt>
                <c:pt idx="15787">
                  <c:v>9.8309140500000005</c:v>
                </c:pt>
                <c:pt idx="15788">
                  <c:v>9.8317518499999998</c:v>
                </c:pt>
                <c:pt idx="15789">
                  <c:v>9.8325891500000768</c:v>
                </c:pt>
                <c:pt idx="15790">
                  <c:v>9.8334289000000012</c:v>
                </c:pt>
                <c:pt idx="15791">
                  <c:v>9.8317518499999998</c:v>
                </c:pt>
                <c:pt idx="15792">
                  <c:v>9.8309145000000004</c:v>
                </c:pt>
                <c:pt idx="15793">
                  <c:v>9.8292375000000067</c:v>
                </c:pt>
                <c:pt idx="15794">
                  <c:v>9.8351030000000002</c:v>
                </c:pt>
                <c:pt idx="15795">
                  <c:v>9.8283996999999985</c:v>
                </c:pt>
                <c:pt idx="15796">
                  <c:v>9.8284001500000002</c:v>
                </c:pt>
                <c:pt idx="15797">
                  <c:v>9.8267240500000028</c:v>
                </c:pt>
                <c:pt idx="15798">
                  <c:v>9.8317508500000006</c:v>
                </c:pt>
                <c:pt idx="15799">
                  <c:v>9.8292375000000067</c:v>
                </c:pt>
                <c:pt idx="15800">
                  <c:v>9.8292375000000067</c:v>
                </c:pt>
                <c:pt idx="15801">
                  <c:v>9.8309126000000013</c:v>
                </c:pt>
                <c:pt idx="15802">
                  <c:v>9.8317518499999998</c:v>
                </c:pt>
                <c:pt idx="15803">
                  <c:v>9.8309140500000005</c:v>
                </c:pt>
                <c:pt idx="15804">
                  <c:v>9.8284001500000002</c:v>
                </c:pt>
                <c:pt idx="15805">
                  <c:v>9.8309145000000004</c:v>
                </c:pt>
                <c:pt idx="15806">
                  <c:v>9.8300747499999996</c:v>
                </c:pt>
                <c:pt idx="15807">
                  <c:v>9.8325891500000768</c:v>
                </c:pt>
                <c:pt idx="15808">
                  <c:v>9.8309140500000005</c:v>
                </c:pt>
                <c:pt idx="15809">
                  <c:v>9.8325891500000768</c:v>
                </c:pt>
                <c:pt idx="15810">
                  <c:v>9.8300757500000007</c:v>
                </c:pt>
                <c:pt idx="15811">
                  <c:v>9.8351040000000047</c:v>
                </c:pt>
                <c:pt idx="15812">
                  <c:v>9.8317508500000006</c:v>
                </c:pt>
                <c:pt idx="15813">
                  <c:v>9.8309126000000013</c:v>
                </c:pt>
                <c:pt idx="15814">
                  <c:v>9.8292374500000008</c:v>
                </c:pt>
                <c:pt idx="15815">
                  <c:v>9.8334269500000246</c:v>
                </c:pt>
                <c:pt idx="15816">
                  <c:v>9.8317508500000006</c:v>
                </c:pt>
                <c:pt idx="15817">
                  <c:v>9.8325886500000248</c:v>
                </c:pt>
                <c:pt idx="15818">
                  <c:v>9.8309125500000007</c:v>
                </c:pt>
                <c:pt idx="15819">
                  <c:v>9.8342666999999988</c:v>
                </c:pt>
                <c:pt idx="15820">
                  <c:v>9.834265199999999</c:v>
                </c:pt>
                <c:pt idx="15821">
                  <c:v>9.8325901000000027</c:v>
                </c:pt>
                <c:pt idx="15822">
                  <c:v>9.8384556500000002</c:v>
                </c:pt>
                <c:pt idx="15823">
                  <c:v>9.834265199999999</c:v>
                </c:pt>
                <c:pt idx="15824">
                  <c:v>9.8309126000000013</c:v>
                </c:pt>
                <c:pt idx="15825">
                  <c:v>9.8325891500000768</c:v>
                </c:pt>
                <c:pt idx="15826">
                  <c:v>9.8309125500000007</c:v>
                </c:pt>
                <c:pt idx="15827">
                  <c:v>9.8292375000000067</c:v>
                </c:pt>
                <c:pt idx="15828">
                  <c:v>9.830075299999999</c:v>
                </c:pt>
                <c:pt idx="15829">
                  <c:v>9.8325891500000768</c:v>
                </c:pt>
                <c:pt idx="15830">
                  <c:v>9.8325886500000248</c:v>
                </c:pt>
                <c:pt idx="15831">
                  <c:v>9.8334274000000015</c:v>
                </c:pt>
                <c:pt idx="15832">
                  <c:v>9.8300757500000007</c:v>
                </c:pt>
                <c:pt idx="15833">
                  <c:v>9.8351020500000068</c:v>
                </c:pt>
                <c:pt idx="15834">
                  <c:v>9.8309126000000013</c:v>
                </c:pt>
                <c:pt idx="15835">
                  <c:v>9.8334274000000015</c:v>
                </c:pt>
                <c:pt idx="15836">
                  <c:v>9.8325891500000768</c:v>
                </c:pt>
                <c:pt idx="15837">
                  <c:v>9.8334264500000028</c:v>
                </c:pt>
                <c:pt idx="15838">
                  <c:v>9.8309140500000005</c:v>
                </c:pt>
                <c:pt idx="15839">
                  <c:v>9.8309145000000004</c:v>
                </c:pt>
                <c:pt idx="15840">
                  <c:v>9.8334269500000246</c:v>
                </c:pt>
                <c:pt idx="15841">
                  <c:v>9.8342666999999988</c:v>
                </c:pt>
                <c:pt idx="15842">
                  <c:v>9.8317533000000008</c:v>
                </c:pt>
                <c:pt idx="15843">
                  <c:v>9.8317523000000016</c:v>
                </c:pt>
                <c:pt idx="15844">
                  <c:v>9.8317518499999998</c:v>
                </c:pt>
                <c:pt idx="15845">
                  <c:v>9.834265199999999</c:v>
                </c:pt>
                <c:pt idx="15846">
                  <c:v>9.8325901000000027</c:v>
                </c:pt>
                <c:pt idx="15847">
                  <c:v>9.8359418000000005</c:v>
                </c:pt>
                <c:pt idx="15848">
                  <c:v>9.8334289000000012</c:v>
                </c:pt>
                <c:pt idx="15849">
                  <c:v>9.8325901000000027</c:v>
                </c:pt>
                <c:pt idx="15850">
                  <c:v>9.8317523000000016</c:v>
                </c:pt>
                <c:pt idx="15851">
                  <c:v>9.8342666999999988</c:v>
                </c:pt>
                <c:pt idx="15852">
                  <c:v>9.834265199999999</c:v>
                </c:pt>
                <c:pt idx="15853">
                  <c:v>9.8309126000000013</c:v>
                </c:pt>
                <c:pt idx="15854">
                  <c:v>9.8334289000000012</c:v>
                </c:pt>
                <c:pt idx="15855">
                  <c:v>9.8351040000000047</c:v>
                </c:pt>
                <c:pt idx="15856">
                  <c:v>9.8325901000000027</c:v>
                </c:pt>
                <c:pt idx="15857">
                  <c:v>9.8334269500000246</c:v>
                </c:pt>
                <c:pt idx="15858">
                  <c:v>9.8367800500000246</c:v>
                </c:pt>
                <c:pt idx="15859">
                  <c:v>9.8367796000000016</c:v>
                </c:pt>
                <c:pt idx="15860">
                  <c:v>9.8351040000000047</c:v>
                </c:pt>
                <c:pt idx="15861">
                  <c:v>9.8359408000000048</c:v>
                </c:pt>
                <c:pt idx="15862">
                  <c:v>9.8367796000000016</c:v>
                </c:pt>
                <c:pt idx="15863">
                  <c:v>9.8376178500000027</c:v>
                </c:pt>
                <c:pt idx="15864">
                  <c:v>9.8351030000000002</c:v>
                </c:pt>
                <c:pt idx="15865">
                  <c:v>9.8334274000000015</c:v>
                </c:pt>
                <c:pt idx="15866">
                  <c:v>9.8334274000000015</c:v>
                </c:pt>
                <c:pt idx="15867">
                  <c:v>9.834265199999999</c:v>
                </c:pt>
                <c:pt idx="15868">
                  <c:v>9.834265199999999</c:v>
                </c:pt>
                <c:pt idx="15869">
                  <c:v>9.8351025500000748</c:v>
                </c:pt>
                <c:pt idx="15870">
                  <c:v>9.8367796000000016</c:v>
                </c:pt>
                <c:pt idx="15871">
                  <c:v>9.8342647499999991</c:v>
                </c:pt>
                <c:pt idx="15872">
                  <c:v>9.8351040000000047</c:v>
                </c:pt>
                <c:pt idx="15873">
                  <c:v>9.8392939500000001</c:v>
                </c:pt>
                <c:pt idx="15874">
                  <c:v>9.8317518499999998</c:v>
                </c:pt>
                <c:pt idx="15875">
                  <c:v>9.8359418000000005</c:v>
                </c:pt>
                <c:pt idx="15876">
                  <c:v>9.8367786000000006</c:v>
                </c:pt>
                <c:pt idx="15877">
                  <c:v>9.8401312500000024</c:v>
                </c:pt>
                <c:pt idx="15878">
                  <c:v>9.8384552000000003</c:v>
                </c:pt>
                <c:pt idx="15879">
                  <c:v>9.8401312500000024</c:v>
                </c:pt>
                <c:pt idx="15880">
                  <c:v>9.8392930000000014</c:v>
                </c:pt>
                <c:pt idx="15881">
                  <c:v>9.8401312500000024</c:v>
                </c:pt>
                <c:pt idx="15882">
                  <c:v>9.8401308500000066</c:v>
                </c:pt>
                <c:pt idx="15883">
                  <c:v>9.8401312500000024</c:v>
                </c:pt>
                <c:pt idx="15884">
                  <c:v>9.8401322000000047</c:v>
                </c:pt>
                <c:pt idx="15885">
                  <c:v>9.8409699999999987</c:v>
                </c:pt>
                <c:pt idx="15886">
                  <c:v>9.8392939500000001</c:v>
                </c:pt>
                <c:pt idx="15887">
                  <c:v>9.8367786000000006</c:v>
                </c:pt>
                <c:pt idx="15888">
                  <c:v>9.8401312500000024</c:v>
                </c:pt>
                <c:pt idx="15889">
                  <c:v>9.8409691000000006</c:v>
                </c:pt>
                <c:pt idx="15890">
                  <c:v>9.8401312500000024</c:v>
                </c:pt>
                <c:pt idx="15891">
                  <c:v>9.8367796000000016</c:v>
                </c:pt>
                <c:pt idx="15892">
                  <c:v>9.8342666999999988</c:v>
                </c:pt>
                <c:pt idx="15893">
                  <c:v>9.837617400000001</c:v>
                </c:pt>
                <c:pt idx="15894">
                  <c:v>9.8401312500000024</c:v>
                </c:pt>
                <c:pt idx="15895">
                  <c:v>9.8384556500000002</c:v>
                </c:pt>
                <c:pt idx="15896">
                  <c:v>9.8392930000000014</c:v>
                </c:pt>
                <c:pt idx="15897">
                  <c:v>9.8392939500000001</c:v>
                </c:pt>
                <c:pt idx="15898">
                  <c:v>9.8359408000000048</c:v>
                </c:pt>
                <c:pt idx="15899">
                  <c:v>9.837617400000001</c:v>
                </c:pt>
                <c:pt idx="15900">
                  <c:v>9.8426461000000067</c:v>
                </c:pt>
                <c:pt idx="15901">
                  <c:v>9.8384556500000002</c:v>
                </c:pt>
                <c:pt idx="15902">
                  <c:v>9.8367796000000016</c:v>
                </c:pt>
                <c:pt idx="15903">
                  <c:v>9.8392930000000014</c:v>
                </c:pt>
                <c:pt idx="15904">
                  <c:v>9.8426447000000028</c:v>
                </c:pt>
                <c:pt idx="15905">
                  <c:v>9.8401303500000008</c:v>
                </c:pt>
                <c:pt idx="15906">
                  <c:v>9.8392939500000001</c:v>
                </c:pt>
                <c:pt idx="15907">
                  <c:v>9.837617400000001</c:v>
                </c:pt>
                <c:pt idx="15908">
                  <c:v>9.8401312500000024</c:v>
                </c:pt>
                <c:pt idx="15909">
                  <c:v>9.8376178500000027</c:v>
                </c:pt>
                <c:pt idx="15910">
                  <c:v>9.8409695500000005</c:v>
                </c:pt>
                <c:pt idx="15911">
                  <c:v>9.8384552000000003</c:v>
                </c:pt>
                <c:pt idx="15912">
                  <c:v>9.8392930000000014</c:v>
                </c:pt>
                <c:pt idx="15913">
                  <c:v>9.8392930500000002</c:v>
                </c:pt>
                <c:pt idx="15914">
                  <c:v>9.8367796000000016</c:v>
                </c:pt>
                <c:pt idx="15915">
                  <c:v>9.8426447000000028</c:v>
                </c:pt>
                <c:pt idx="15916">
                  <c:v>9.8359418000000005</c:v>
                </c:pt>
                <c:pt idx="15917">
                  <c:v>9.8367796000000016</c:v>
                </c:pt>
                <c:pt idx="15918">
                  <c:v>9.837617400000001</c:v>
                </c:pt>
                <c:pt idx="15919">
                  <c:v>9.8401308500000066</c:v>
                </c:pt>
                <c:pt idx="15920">
                  <c:v>9.8384552000000003</c:v>
                </c:pt>
                <c:pt idx="15921">
                  <c:v>9.8392930000000014</c:v>
                </c:pt>
                <c:pt idx="15922">
                  <c:v>9.8384556500000002</c:v>
                </c:pt>
                <c:pt idx="15923">
                  <c:v>9.8384552000000003</c:v>
                </c:pt>
                <c:pt idx="15924">
                  <c:v>9.8401308500000066</c:v>
                </c:pt>
                <c:pt idx="15925">
                  <c:v>9.8384552000000003</c:v>
                </c:pt>
                <c:pt idx="15926">
                  <c:v>9.8367796000000016</c:v>
                </c:pt>
                <c:pt idx="15927">
                  <c:v>9.8367800500000246</c:v>
                </c:pt>
                <c:pt idx="15928">
                  <c:v>9.8392934499999996</c:v>
                </c:pt>
                <c:pt idx="15929">
                  <c:v>9.8384566000000007</c:v>
                </c:pt>
                <c:pt idx="15930">
                  <c:v>9.8392930000000014</c:v>
                </c:pt>
                <c:pt idx="15931">
                  <c:v>9.8392939500000001</c:v>
                </c:pt>
                <c:pt idx="15932">
                  <c:v>9.8359408000000048</c:v>
                </c:pt>
                <c:pt idx="15933">
                  <c:v>9.8384556500000002</c:v>
                </c:pt>
                <c:pt idx="15934">
                  <c:v>9.8418077999999998</c:v>
                </c:pt>
                <c:pt idx="15935">
                  <c:v>9.8359418000000005</c:v>
                </c:pt>
                <c:pt idx="15936">
                  <c:v>9.8384552000000003</c:v>
                </c:pt>
                <c:pt idx="15937">
                  <c:v>9.837617400000001</c:v>
                </c:pt>
                <c:pt idx="15938">
                  <c:v>9.8401312500000024</c:v>
                </c:pt>
                <c:pt idx="15939">
                  <c:v>9.8409699999999987</c:v>
                </c:pt>
                <c:pt idx="15940">
                  <c:v>9.8418077999999998</c:v>
                </c:pt>
                <c:pt idx="15941">
                  <c:v>9.8401312500000024</c:v>
                </c:pt>
                <c:pt idx="15942">
                  <c:v>9.8392930000000014</c:v>
                </c:pt>
                <c:pt idx="15943">
                  <c:v>9.8409695500000005</c:v>
                </c:pt>
                <c:pt idx="15944">
                  <c:v>9.8342666999999988</c:v>
                </c:pt>
                <c:pt idx="15945">
                  <c:v>9.8401303500000008</c:v>
                </c:pt>
                <c:pt idx="15946">
                  <c:v>9.8376178500000027</c:v>
                </c:pt>
                <c:pt idx="15947">
                  <c:v>9.8409699999999987</c:v>
                </c:pt>
                <c:pt idx="15948">
                  <c:v>9.8418077999999998</c:v>
                </c:pt>
                <c:pt idx="15949">
                  <c:v>9.8401322000000047</c:v>
                </c:pt>
                <c:pt idx="15950">
                  <c:v>9.8384552000000003</c:v>
                </c:pt>
                <c:pt idx="15951">
                  <c:v>9.8418077999999998</c:v>
                </c:pt>
                <c:pt idx="15952">
                  <c:v>9.8401312500000024</c:v>
                </c:pt>
                <c:pt idx="15953">
                  <c:v>9.8384556500000002</c:v>
                </c:pt>
                <c:pt idx="15954">
                  <c:v>9.8392939500000001</c:v>
                </c:pt>
                <c:pt idx="15955">
                  <c:v>9.8384552000000003</c:v>
                </c:pt>
                <c:pt idx="15956">
                  <c:v>9.8376183499999996</c:v>
                </c:pt>
                <c:pt idx="15957">
                  <c:v>9.837617400000001</c:v>
                </c:pt>
                <c:pt idx="15958">
                  <c:v>9.8418064000000012</c:v>
                </c:pt>
                <c:pt idx="15959">
                  <c:v>9.8392944</c:v>
                </c:pt>
                <c:pt idx="15960">
                  <c:v>9.8401317500000012</c:v>
                </c:pt>
                <c:pt idx="15961">
                  <c:v>9.8376178500000027</c:v>
                </c:pt>
                <c:pt idx="15962">
                  <c:v>9.8392934499999996</c:v>
                </c:pt>
                <c:pt idx="15963">
                  <c:v>9.8418077999999998</c:v>
                </c:pt>
                <c:pt idx="15964">
                  <c:v>9.8434829500000767</c:v>
                </c:pt>
                <c:pt idx="15965">
                  <c:v>9.8434830000000026</c:v>
                </c:pt>
                <c:pt idx="15966">
                  <c:v>9.8401317500000012</c:v>
                </c:pt>
                <c:pt idx="15967">
                  <c:v>9.8401312500000024</c:v>
                </c:pt>
                <c:pt idx="15968">
                  <c:v>9.8384561500000007</c:v>
                </c:pt>
                <c:pt idx="15969">
                  <c:v>9.8418077999999998</c:v>
                </c:pt>
                <c:pt idx="15970">
                  <c:v>9.8418077999999998</c:v>
                </c:pt>
                <c:pt idx="15971">
                  <c:v>9.8392930000000014</c:v>
                </c:pt>
                <c:pt idx="15972">
                  <c:v>9.8401308500000066</c:v>
                </c:pt>
                <c:pt idx="15973">
                  <c:v>9.8434830000000026</c:v>
                </c:pt>
                <c:pt idx="15974">
                  <c:v>9.8434829500000767</c:v>
                </c:pt>
                <c:pt idx="15975">
                  <c:v>9.8434829500000767</c:v>
                </c:pt>
                <c:pt idx="15976">
                  <c:v>9.8426456500000068</c:v>
                </c:pt>
                <c:pt idx="15977">
                  <c:v>9.8401312500000024</c:v>
                </c:pt>
                <c:pt idx="15978">
                  <c:v>9.8426461000000067</c:v>
                </c:pt>
                <c:pt idx="15979">
                  <c:v>9.8434839500000066</c:v>
                </c:pt>
                <c:pt idx="15980">
                  <c:v>9.8426447000000028</c:v>
                </c:pt>
                <c:pt idx="15981">
                  <c:v>9.8401312500000024</c:v>
                </c:pt>
                <c:pt idx="15982">
                  <c:v>9.8434829500000767</c:v>
                </c:pt>
                <c:pt idx="15983">
                  <c:v>9.8426456500000068</c:v>
                </c:pt>
                <c:pt idx="15984">
                  <c:v>9.8401312500000024</c:v>
                </c:pt>
                <c:pt idx="15985">
                  <c:v>9.8426461000000067</c:v>
                </c:pt>
                <c:pt idx="15986">
                  <c:v>9.8384552000000003</c:v>
                </c:pt>
                <c:pt idx="15987">
                  <c:v>9.8443212499999984</c:v>
                </c:pt>
                <c:pt idx="15988">
                  <c:v>9.8476729499999998</c:v>
                </c:pt>
                <c:pt idx="15989">
                  <c:v>9.8451590500000048</c:v>
                </c:pt>
                <c:pt idx="15990">
                  <c:v>9.8434829500000767</c:v>
                </c:pt>
                <c:pt idx="15991">
                  <c:v>9.8426456500000068</c:v>
                </c:pt>
                <c:pt idx="15992">
                  <c:v>9.8443217499999989</c:v>
                </c:pt>
                <c:pt idx="15993">
                  <c:v>9.8443212499999984</c:v>
                </c:pt>
                <c:pt idx="15994">
                  <c:v>9.8443212499999984</c:v>
                </c:pt>
                <c:pt idx="15995">
                  <c:v>9.8434830000000026</c:v>
                </c:pt>
                <c:pt idx="15996">
                  <c:v>9.8459973500000046</c:v>
                </c:pt>
                <c:pt idx="15997">
                  <c:v>9.8451595500000266</c:v>
                </c:pt>
                <c:pt idx="15998">
                  <c:v>9.8426456500000068</c:v>
                </c:pt>
                <c:pt idx="15999">
                  <c:v>9.8401317500000012</c:v>
                </c:pt>
                <c:pt idx="16000">
                  <c:v>9.8434829500000767</c:v>
                </c:pt>
                <c:pt idx="16001">
                  <c:v>9.8426461000000067</c:v>
                </c:pt>
                <c:pt idx="16002">
                  <c:v>9.8292374500000008</c:v>
                </c:pt>
                <c:pt idx="16003">
                  <c:v>9.8158307000000047</c:v>
                </c:pt>
                <c:pt idx="16004">
                  <c:v>9.8141546500000008</c:v>
                </c:pt>
                <c:pt idx="16005">
                  <c:v>9.8175068000000767</c:v>
                </c:pt>
                <c:pt idx="16006">
                  <c:v>9.8216967500000028</c:v>
                </c:pt>
                <c:pt idx="16007">
                  <c:v>9.8292384500000001</c:v>
                </c:pt>
                <c:pt idx="16008">
                  <c:v>9.8317533000000008</c:v>
                </c:pt>
                <c:pt idx="16009">
                  <c:v>9.8359418000000005</c:v>
                </c:pt>
                <c:pt idx="16010">
                  <c:v>9.8359418000000005</c:v>
                </c:pt>
                <c:pt idx="16011">
                  <c:v>9.8334289000000012</c:v>
                </c:pt>
                <c:pt idx="16012">
                  <c:v>9.8317523000000016</c:v>
                </c:pt>
                <c:pt idx="16013">
                  <c:v>9.8300767000000011</c:v>
                </c:pt>
                <c:pt idx="16014">
                  <c:v>9.8275618500000004</c:v>
                </c:pt>
                <c:pt idx="16015">
                  <c:v>9.8233718999999997</c:v>
                </c:pt>
                <c:pt idx="16016">
                  <c:v>9.8200206999999988</c:v>
                </c:pt>
                <c:pt idx="16017">
                  <c:v>9.8191824000000008</c:v>
                </c:pt>
                <c:pt idx="16018">
                  <c:v>9.8149929</c:v>
                </c:pt>
                <c:pt idx="16019">
                  <c:v>9.8133168500000068</c:v>
                </c:pt>
                <c:pt idx="16020">
                  <c:v>9.8133168500000068</c:v>
                </c:pt>
                <c:pt idx="16021">
                  <c:v>9.8108025000000048</c:v>
                </c:pt>
                <c:pt idx="16022">
                  <c:v>9.8057737500000002</c:v>
                </c:pt>
                <c:pt idx="16023">
                  <c:v>9.8074507500000028</c:v>
                </c:pt>
                <c:pt idx="16024">
                  <c:v>9.8108029500000047</c:v>
                </c:pt>
                <c:pt idx="16025">
                  <c:v>9.80996515</c:v>
                </c:pt>
                <c:pt idx="16026">
                  <c:v>9.8133168500000068</c:v>
                </c:pt>
                <c:pt idx="16027">
                  <c:v>9.8183450999999984</c:v>
                </c:pt>
                <c:pt idx="16028">
                  <c:v>9.8200211499999988</c:v>
                </c:pt>
                <c:pt idx="16029">
                  <c:v>9.8225350500001216</c:v>
                </c:pt>
                <c:pt idx="16030">
                  <c:v>9.8216972500000068</c:v>
                </c:pt>
                <c:pt idx="16031">
                  <c:v>9.8250484</c:v>
                </c:pt>
                <c:pt idx="16032">
                  <c:v>9.8216967500000028</c:v>
                </c:pt>
                <c:pt idx="16033">
                  <c:v>9.8242106000000025</c:v>
                </c:pt>
                <c:pt idx="16034">
                  <c:v>9.8300747499999996</c:v>
                </c:pt>
                <c:pt idx="16035">
                  <c:v>9.8267245000000027</c:v>
                </c:pt>
                <c:pt idx="16036">
                  <c:v>9.8242106000000025</c:v>
                </c:pt>
                <c:pt idx="16037">
                  <c:v>9.824209699999999</c:v>
                </c:pt>
                <c:pt idx="16038">
                  <c:v>9.8242110999999994</c:v>
                </c:pt>
                <c:pt idx="16039">
                  <c:v>9.8283996999999985</c:v>
                </c:pt>
                <c:pt idx="16040">
                  <c:v>9.8250484500000006</c:v>
                </c:pt>
                <c:pt idx="16041">
                  <c:v>9.8242101999999996</c:v>
                </c:pt>
                <c:pt idx="16042">
                  <c:v>9.8225340500001472</c:v>
                </c:pt>
                <c:pt idx="16043">
                  <c:v>9.8233732999999983</c:v>
                </c:pt>
                <c:pt idx="16044">
                  <c:v>9.8250484</c:v>
                </c:pt>
                <c:pt idx="16045">
                  <c:v>9.8208589500000016</c:v>
                </c:pt>
                <c:pt idx="16046">
                  <c:v>9.8208589500000016</c:v>
                </c:pt>
                <c:pt idx="16047">
                  <c:v>9.8191833500000048</c:v>
                </c:pt>
                <c:pt idx="16048">
                  <c:v>9.8191829000000048</c:v>
                </c:pt>
                <c:pt idx="16049">
                  <c:v>9.8200211499999988</c:v>
                </c:pt>
                <c:pt idx="16050">
                  <c:v>9.8158312000000247</c:v>
                </c:pt>
                <c:pt idx="16051">
                  <c:v>9.8191829000000048</c:v>
                </c:pt>
                <c:pt idx="16052">
                  <c:v>9.8216967500000028</c:v>
                </c:pt>
                <c:pt idx="16053">
                  <c:v>9.8183451000000002</c:v>
                </c:pt>
                <c:pt idx="16054">
                  <c:v>9.8216972500000068</c:v>
                </c:pt>
                <c:pt idx="16055">
                  <c:v>9.8216972500000068</c:v>
                </c:pt>
                <c:pt idx="16056">
                  <c:v>9.8200211499999988</c:v>
                </c:pt>
                <c:pt idx="16057">
                  <c:v>9.8216972500000068</c:v>
                </c:pt>
                <c:pt idx="16058">
                  <c:v>9.8225350500001216</c:v>
                </c:pt>
                <c:pt idx="16059">
                  <c:v>9.8208599000000021</c:v>
                </c:pt>
                <c:pt idx="16060">
                  <c:v>9.8225355000001109</c:v>
                </c:pt>
                <c:pt idx="16061">
                  <c:v>9.8208580000000012</c:v>
                </c:pt>
                <c:pt idx="16062">
                  <c:v>9.8200206999999988</c:v>
                </c:pt>
                <c:pt idx="16063">
                  <c:v>9.8242106000000025</c:v>
                </c:pt>
                <c:pt idx="16064">
                  <c:v>9.8225355000001109</c:v>
                </c:pt>
                <c:pt idx="16065">
                  <c:v>9.8250489500000047</c:v>
                </c:pt>
                <c:pt idx="16066">
                  <c:v>9.8250484500000006</c:v>
                </c:pt>
                <c:pt idx="16067">
                  <c:v>9.8250484</c:v>
                </c:pt>
                <c:pt idx="16068">
                  <c:v>9.8233732999999983</c:v>
                </c:pt>
                <c:pt idx="16069">
                  <c:v>9.8258862500001545</c:v>
                </c:pt>
                <c:pt idx="16070">
                  <c:v>9.8258858000000266</c:v>
                </c:pt>
                <c:pt idx="16071">
                  <c:v>9.8258862500001545</c:v>
                </c:pt>
                <c:pt idx="16072">
                  <c:v>9.8267245000000027</c:v>
                </c:pt>
                <c:pt idx="16073">
                  <c:v>9.8267241000000034</c:v>
                </c:pt>
                <c:pt idx="16074">
                  <c:v>9.8258862500001545</c:v>
                </c:pt>
                <c:pt idx="16075">
                  <c:v>9.8233723499999996</c:v>
                </c:pt>
                <c:pt idx="16076">
                  <c:v>9.8250489500000047</c:v>
                </c:pt>
                <c:pt idx="16077">
                  <c:v>9.8292375000000067</c:v>
                </c:pt>
                <c:pt idx="16078">
                  <c:v>9.8250484500000006</c:v>
                </c:pt>
                <c:pt idx="16079">
                  <c:v>9.8284001500000002</c:v>
                </c:pt>
                <c:pt idx="16080">
                  <c:v>9.8250489500000047</c:v>
                </c:pt>
                <c:pt idx="16081">
                  <c:v>9.8275618500000004</c:v>
                </c:pt>
                <c:pt idx="16082">
                  <c:v>9.8292379500000067</c:v>
                </c:pt>
                <c:pt idx="16083">
                  <c:v>9.8267240500000028</c:v>
                </c:pt>
                <c:pt idx="16084">
                  <c:v>9.8292375000000067</c:v>
                </c:pt>
                <c:pt idx="16085">
                  <c:v>9.8283996999999985</c:v>
                </c:pt>
                <c:pt idx="16086">
                  <c:v>9.8258862500001545</c:v>
                </c:pt>
                <c:pt idx="16087">
                  <c:v>9.8267240500000028</c:v>
                </c:pt>
                <c:pt idx="16088">
                  <c:v>9.8267240500000028</c:v>
                </c:pt>
                <c:pt idx="16089">
                  <c:v>9.8292384500000001</c:v>
                </c:pt>
                <c:pt idx="16090">
                  <c:v>9.8292374500000008</c:v>
                </c:pt>
                <c:pt idx="16091">
                  <c:v>9.8275618500000004</c:v>
                </c:pt>
                <c:pt idx="16092">
                  <c:v>9.8258862500001545</c:v>
                </c:pt>
                <c:pt idx="16093">
                  <c:v>9.8284001500000002</c:v>
                </c:pt>
                <c:pt idx="16094">
                  <c:v>9.8292379500000067</c:v>
                </c:pt>
                <c:pt idx="16095">
                  <c:v>9.8300757500000007</c:v>
                </c:pt>
                <c:pt idx="16096">
                  <c:v>9.8292379500000067</c:v>
                </c:pt>
                <c:pt idx="16097">
                  <c:v>9.8334289000000012</c:v>
                </c:pt>
                <c:pt idx="16098">
                  <c:v>9.8300762500000047</c:v>
                </c:pt>
                <c:pt idx="16099">
                  <c:v>9.8300762500000047</c:v>
                </c:pt>
                <c:pt idx="16100">
                  <c:v>9.8300762500000047</c:v>
                </c:pt>
                <c:pt idx="16101">
                  <c:v>9.8258862500001545</c:v>
                </c:pt>
                <c:pt idx="16102">
                  <c:v>9.8267240500000028</c:v>
                </c:pt>
                <c:pt idx="16103">
                  <c:v>9.8309145000000004</c:v>
                </c:pt>
                <c:pt idx="16104">
                  <c:v>9.8300762500000047</c:v>
                </c:pt>
                <c:pt idx="16105">
                  <c:v>9.8309140500000005</c:v>
                </c:pt>
                <c:pt idx="16106">
                  <c:v>9.8325891500000768</c:v>
                </c:pt>
                <c:pt idx="16107">
                  <c:v>9.8283996999999985</c:v>
                </c:pt>
                <c:pt idx="16108">
                  <c:v>9.8283986999999993</c:v>
                </c:pt>
                <c:pt idx="16109">
                  <c:v>9.8317518499999998</c:v>
                </c:pt>
                <c:pt idx="16110">
                  <c:v>9.8309140500000005</c:v>
                </c:pt>
                <c:pt idx="16111">
                  <c:v>9.8292379500000067</c:v>
                </c:pt>
                <c:pt idx="16112">
                  <c:v>9.8309140500000005</c:v>
                </c:pt>
                <c:pt idx="16113">
                  <c:v>9.8325886500000248</c:v>
                </c:pt>
                <c:pt idx="16114">
                  <c:v>9.8283996999999985</c:v>
                </c:pt>
                <c:pt idx="16115">
                  <c:v>9.8317523000000016</c:v>
                </c:pt>
                <c:pt idx="16116">
                  <c:v>9.8317508500000006</c:v>
                </c:pt>
                <c:pt idx="16117">
                  <c:v>9.8317523000000016</c:v>
                </c:pt>
                <c:pt idx="16118">
                  <c:v>9.8292384500000001</c:v>
                </c:pt>
                <c:pt idx="16119">
                  <c:v>9.8300757500000007</c:v>
                </c:pt>
                <c:pt idx="16120">
                  <c:v>9.8309145000000004</c:v>
                </c:pt>
                <c:pt idx="16121">
                  <c:v>9.8283996999999985</c:v>
                </c:pt>
                <c:pt idx="16122">
                  <c:v>9.8309126000000013</c:v>
                </c:pt>
                <c:pt idx="16123">
                  <c:v>9.830075299999999</c:v>
                </c:pt>
                <c:pt idx="16124">
                  <c:v>9.8275618500000004</c:v>
                </c:pt>
                <c:pt idx="16125">
                  <c:v>9.8300757500000007</c:v>
                </c:pt>
                <c:pt idx="16126">
                  <c:v>9.8292379500000067</c:v>
                </c:pt>
                <c:pt idx="16127">
                  <c:v>9.8351045000000248</c:v>
                </c:pt>
                <c:pt idx="16128">
                  <c:v>9.8275618500000004</c:v>
                </c:pt>
                <c:pt idx="16129">
                  <c:v>9.8325891500000768</c:v>
                </c:pt>
                <c:pt idx="16130">
                  <c:v>9.8309140500000005</c:v>
                </c:pt>
                <c:pt idx="16131">
                  <c:v>9.8292384500000001</c:v>
                </c:pt>
                <c:pt idx="16132">
                  <c:v>9.830075299999999</c:v>
                </c:pt>
                <c:pt idx="16133">
                  <c:v>9.8317508500000006</c:v>
                </c:pt>
                <c:pt idx="16134">
                  <c:v>9.8317533000000008</c:v>
                </c:pt>
                <c:pt idx="16135">
                  <c:v>9.8309140500000005</c:v>
                </c:pt>
                <c:pt idx="16136">
                  <c:v>9.8325891500000768</c:v>
                </c:pt>
                <c:pt idx="16137">
                  <c:v>9.8342666999999988</c:v>
                </c:pt>
                <c:pt idx="16138">
                  <c:v>9.8334289000000012</c:v>
                </c:pt>
                <c:pt idx="16139">
                  <c:v>9.8275618500000004</c:v>
                </c:pt>
                <c:pt idx="16140">
                  <c:v>9.8292375000000067</c:v>
                </c:pt>
                <c:pt idx="16141">
                  <c:v>9.8325891500000768</c:v>
                </c:pt>
                <c:pt idx="16142">
                  <c:v>9.8325882000000266</c:v>
                </c:pt>
                <c:pt idx="16143">
                  <c:v>9.8317504000000024</c:v>
                </c:pt>
                <c:pt idx="16144">
                  <c:v>9.8300762500000047</c:v>
                </c:pt>
                <c:pt idx="16145">
                  <c:v>9.837617400000001</c:v>
                </c:pt>
                <c:pt idx="16146">
                  <c:v>9.8283996999999985</c:v>
                </c:pt>
                <c:pt idx="16147">
                  <c:v>9.8317518499999998</c:v>
                </c:pt>
                <c:pt idx="16148">
                  <c:v>9.834265199999999</c:v>
                </c:pt>
                <c:pt idx="16149">
                  <c:v>9.83091355</c:v>
                </c:pt>
                <c:pt idx="16150">
                  <c:v>9.837617400000001</c:v>
                </c:pt>
                <c:pt idx="16151">
                  <c:v>9.8309145000000004</c:v>
                </c:pt>
                <c:pt idx="16152">
                  <c:v>9.8351045000000248</c:v>
                </c:pt>
                <c:pt idx="16153">
                  <c:v>9.8359418000000005</c:v>
                </c:pt>
                <c:pt idx="16154">
                  <c:v>9.8359418000000005</c:v>
                </c:pt>
                <c:pt idx="16155">
                  <c:v>9.8334269500000246</c:v>
                </c:pt>
                <c:pt idx="16156">
                  <c:v>9.8334289000000012</c:v>
                </c:pt>
                <c:pt idx="16157">
                  <c:v>9.8351040000000047</c:v>
                </c:pt>
                <c:pt idx="16158">
                  <c:v>9.8359418000000005</c:v>
                </c:pt>
                <c:pt idx="16159">
                  <c:v>9.8351040000000047</c:v>
                </c:pt>
                <c:pt idx="16160">
                  <c:v>9.8334274000000015</c:v>
                </c:pt>
                <c:pt idx="16161">
                  <c:v>9.8334269500000246</c:v>
                </c:pt>
                <c:pt idx="16162">
                  <c:v>9.8384556500000002</c:v>
                </c:pt>
                <c:pt idx="16163">
                  <c:v>9.8351040000000047</c:v>
                </c:pt>
                <c:pt idx="16164">
                  <c:v>9.837617400000001</c:v>
                </c:pt>
                <c:pt idx="16165">
                  <c:v>9.8334289000000012</c:v>
                </c:pt>
                <c:pt idx="16166">
                  <c:v>9.8309140500000005</c:v>
                </c:pt>
                <c:pt idx="16167">
                  <c:v>9.8342666999999988</c:v>
                </c:pt>
                <c:pt idx="16168">
                  <c:v>9.8367796000000016</c:v>
                </c:pt>
                <c:pt idx="16169">
                  <c:v>9.8325891500000768</c:v>
                </c:pt>
                <c:pt idx="16170">
                  <c:v>9.8367796000000016</c:v>
                </c:pt>
                <c:pt idx="16171">
                  <c:v>9.8392944</c:v>
                </c:pt>
                <c:pt idx="16172">
                  <c:v>9.837617400000001</c:v>
                </c:pt>
                <c:pt idx="16173">
                  <c:v>9.8342666999999988</c:v>
                </c:pt>
                <c:pt idx="16174">
                  <c:v>9.8392934499999996</c:v>
                </c:pt>
                <c:pt idx="16175">
                  <c:v>9.8367796000000016</c:v>
                </c:pt>
                <c:pt idx="16176">
                  <c:v>9.8334274000000015</c:v>
                </c:pt>
                <c:pt idx="16177">
                  <c:v>9.8334269500000246</c:v>
                </c:pt>
                <c:pt idx="16178">
                  <c:v>9.8351030000000002</c:v>
                </c:pt>
                <c:pt idx="16179">
                  <c:v>9.8334274000000015</c:v>
                </c:pt>
                <c:pt idx="16180">
                  <c:v>9.8392934499999996</c:v>
                </c:pt>
                <c:pt idx="16181">
                  <c:v>9.8367810500000008</c:v>
                </c:pt>
                <c:pt idx="16182">
                  <c:v>9.8367796000000016</c:v>
                </c:pt>
                <c:pt idx="16183">
                  <c:v>9.837617400000001</c:v>
                </c:pt>
                <c:pt idx="16184">
                  <c:v>9.8351040000000047</c:v>
                </c:pt>
                <c:pt idx="16185">
                  <c:v>9.8384556500000002</c:v>
                </c:pt>
                <c:pt idx="16186">
                  <c:v>9.8359427500000027</c:v>
                </c:pt>
                <c:pt idx="16187">
                  <c:v>9.8359418000000005</c:v>
                </c:pt>
                <c:pt idx="16188">
                  <c:v>9.8351040000000047</c:v>
                </c:pt>
                <c:pt idx="16189">
                  <c:v>9.8359408000000048</c:v>
                </c:pt>
                <c:pt idx="16190">
                  <c:v>9.8409699999999987</c:v>
                </c:pt>
                <c:pt idx="16191">
                  <c:v>9.8367796000000016</c:v>
                </c:pt>
                <c:pt idx="16192">
                  <c:v>9.8351045000000248</c:v>
                </c:pt>
                <c:pt idx="16193">
                  <c:v>9.8392930000000014</c:v>
                </c:pt>
                <c:pt idx="16194">
                  <c:v>9.8351030000000002</c:v>
                </c:pt>
                <c:pt idx="16195">
                  <c:v>9.8392934499999996</c:v>
                </c:pt>
                <c:pt idx="16196">
                  <c:v>9.837617400000001</c:v>
                </c:pt>
                <c:pt idx="16197">
                  <c:v>9.8401312500000024</c:v>
                </c:pt>
                <c:pt idx="16198">
                  <c:v>9.8401312500000024</c:v>
                </c:pt>
                <c:pt idx="16199">
                  <c:v>9.8367796000000016</c:v>
                </c:pt>
                <c:pt idx="16200">
                  <c:v>9.8401322000000047</c:v>
                </c:pt>
                <c:pt idx="16201">
                  <c:v>9.8392930500000002</c:v>
                </c:pt>
                <c:pt idx="16202">
                  <c:v>9.8342666999999988</c:v>
                </c:pt>
                <c:pt idx="16203">
                  <c:v>9.8384556500000002</c:v>
                </c:pt>
                <c:pt idx="16204">
                  <c:v>9.8325901000000027</c:v>
                </c:pt>
                <c:pt idx="16205">
                  <c:v>9.8376178500000027</c:v>
                </c:pt>
                <c:pt idx="16206">
                  <c:v>9.837617400000001</c:v>
                </c:pt>
                <c:pt idx="16207">
                  <c:v>9.8384556500000002</c:v>
                </c:pt>
                <c:pt idx="16208">
                  <c:v>9.837617400000001</c:v>
                </c:pt>
                <c:pt idx="16209">
                  <c:v>9.837617400000001</c:v>
                </c:pt>
                <c:pt idx="16210">
                  <c:v>9.8342666999999988</c:v>
                </c:pt>
                <c:pt idx="16211">
                  <c:v>9.8367800500000246</c:v>
                </c:pt>
                <c:pt idx="16212">
                  <c:v>9.8392934499999996</c:v>
                </c:pt>
                <c:pt idx="16213">
                  <c:v>9.8325901000000027</c:v>
                </c:pt>
                <c:pt idx="16214">
                  <c:v>9.837617400000001</c:v>
                </c:pt>
                <c:pt idx="16215">
                  <c:v>9.8367796000000016</c:v>
                </c:pt>
                <c:pt idx="16216">
                  <c:v>9.8376178500000027</c:v>
                </c:pt>
                <c:pt idx="16217">
                  <c:v>9.8409691000000006</c:v>
                </c:pt>
                <c:pt idx="16218">
                  <c:v>9.8367796000000016</c:v>
                </c:pt>
                <c:pt idx="16219">
                  <c:v>9.834265199999999</c:v>
                </c:pt>
                <c:pt idx="16220">
                  <c:v>9.8384556500000002</c:v>
                </c:pt>
                <c:pt idx="16221">
                  <c:v>9.8351040000000047</c:v>
                </c:pt>
                <c:pt idx="16222">
                  <c:v>9.8376178500000027</c:v>
                </c:pt>
                <c:pt idx="16223">
                  <c:v>9.8359418000000005</c:v>
                </c:pt>
                <c:pt idx="16224">
                  <c:v>9.8401312500000024</c:v>
                </c:pt>
                <c:pt idx="16225">
                  <c:v>9.8359418000000005</c:v>
                </c:pt>
                <c:pt idx="16226">
                  <c:v>9.8401317500000012</c:v>
                </c:pt>
                <c:pt idx="16227">
                  <c:v>9.8401312500000024</c:v>
                </c:pt>
                <c:pt idx="16228">
                  <c:v>9.8384556500000002</c:v>
                </c:pt>
                <c:pt idx="16229">
                  <c:v>9.8384556500000002</c:v>
                </c:pt>
                <c:pt idx="16230">
                  <c:v>9.8409695500000005</c:v>
                </c:pt>
                <c:pt idx="16231">
                  <c:v>9.837617400000001</c:v>
                </c:pt>
                <c:pt idx="16232">
                  <c:v>9.8367796000000016</c:v>
                </c:pt>
                <c:pt idx="16233">
                  <c:v>9.8392930000000014</c:v>
                </c:pt>
                <c:pt idx="16234">
                  <c:v>9.8376183499999996</c:v>
                </c:pt>
                <c:pt idx="16235">
                  <c:v>9.8392930000000014</c:v>
                </c:pt>
                <c:pt idx="16236">
                  <c:v>9.8367800500000246</c:v>
                </c:pt>
                <c:pt idx="16237">
                  <c:v>9.8367796000000016</c:v>
                </c:pt>
                <c:pt idx="16238">
                  <c:v>9.8418082999999985</c:v>
                </c:pt>
                <c:pt idx="16239">
                  <c:v>9.8401312500000024</c:v>
                </c:pt>
                <c:pt idx="16240">
                  <c:v>9.8384556500000002</c:v>
                </c:pt>
                <c:pt idx="16241">
                  <c:v>9.8392939500000001</c:v>
                </c:pt>
                <c:pt idx="16242">
                  <c:v>9.8359418000000005</c:v>
                </c:pt>
                <c:pt idx="16243">
                  <c:v>9.8418077999999998</c:v>
                </c:pt>
                <c:pt idx="16244">
                  <c:v>9.8367800500000246</c:v>
                </c:pt>
                <c:pt idx="16245">
                  <c:v>9.8418073999999987</c:v>
                </c:pt>
                <c:pt idx="16246">
                  <c:v>9.8409695500000005</c:v>
                </c:pt>
                <c:pt idx="16247">
                  <c:v>9.8409699999999987</c:v>
                </c:pt>
                <c:pt idx="16248">
                  <c:v>9.8392930000000014</c:v>
                </c:pt>
                <c:pt idx="16249">
                  <c:v>9.8384552000000003</c:v>
                </c:pt>
                <c:pt idx="16250">
                  <c:v>9.8409695500000005</c:v>
                </c:pt>
                <c:pt idx="16251">
                  <c:v>9.840970500000001</c:v>
                </c:pt>
                <c:pt idx="16252">
                  <c:v>9.8392934499999996</c:v>
                </c:pt>
                <c:pt idx="16253">
                  <c:v>9.8426461000000067</c:v>
                </c:pt>
                <c:pt idx="16254">
                  <c:v>9.8376178500000027</c:v>
                </c:pt>
                <c:pt idx="16255">
                  <c:v>9.8418077999999998</c:v>
                </c:pt>
                <c:pt idx="16256">
                  <c:v>9.8443212499999984</c:v>
                </c:pt>
                <c:pt idx="16257">
                  <c:v>9.8426447000000028</c:v>
                </c:pt>
                <c:pt idx="16258">
                  <c:v>9.8426461000000067</c:v>
                </c:pt>
                <c:pt idx="16259">
                  <c:v>9.8443212499999984</c:v>
                </c:pt>
                <c:pt idx="16260">
                  <c:v>9.8426447000000028</c:v>
                </c:pt>
                <c:pt idx="16261">
                  <c:v>9.8418077999999998</c:v>
                </c:pt>
                <c:pt idx="16262">
                  <c:v>9.8434830000000026</c:v>
                </c:pt>
                <c:pt idx="16263">
                  <c:v>9.8401308500000066</c:v>
                </c:pt>
                <c:pt idx="16264">
                  <c:v>9.8443217499999989</c:v>
                </c:pt>
                <c:pt idx="16265">
                  <c:v>9.8426447000000028</c:v>
                </c:pt>
                <c:pt idx="16266">
                  <c:v>9.8451590500000048</c:v>
                </c:pt>
                <c:pt idx="16267">
                  <c:v>9.8459973500000046</c:v>
                </c:pt>
                <c:pt idx="16268">
                  <c:v>9.8443212499999984</c:v>
                </c:pt>
                <c:pt idx="16269">
                  <c:v>9.8434839500000066</c:v>
                </c:pt>
                <c:pt idx="16270">
                  <c:v>9.8468356000000004</c:v>
                </c:pt>
                <c:pt idx="16271">
                  <c:v>9.8418082999999985</c:v>
                </c:pt>
                <c:pt idx="16272">
                  <c:v>9.840970500000001</c:v>
                </c:pt>
                <c:pt idx="16273">
                  <c:v>9.8459983000000015</c:v>
                </c:pt>
                <c:pt idx="16274">
                  <c:v>9.8434839000000025</c:v>
                </c:pt>
                <c:pt idx="16275">
                  <c:v>9.8434839000000025</c:v>
                </c:pt>
                <c:pt idx="16276">
                  <c:v>9.8451595500000266</c:v>
                </c:pt>
                <c:pt idx="16277">
                  <c:v>9.8476734499999985</c:v>
                </c:pt>
                <c:pt idx="16278">
                  <c:v>9.8476738999999984</c:v>
                </c:pt>
                <c:pt idx="16279">
                  <c:v>9.8426461000000067</c:v>
                </c:pt>
                <c:pt idx="16280">
                  <c:v>9.8443212499999984</c:v>
                </c:pt>
                <c:pt idx="16281">
                  <c:v>9.8468351500000004</c:v>
                </c:pt>
                <c:pt idx="16282">
                  <c:v>9.8418077999999998</c:v>
                </c:pt>
                <c:pt idx="16283">
                  <c:v>9.8459983000000015</c:v>
                </c:pt>
                <c:pt idx="16284">
                  <c:v>9.8468351500000004</c:v>
                </c:pt>
                <c:pt idx="16285">
                  <c:v>9.8493495000000024</c:v>
                </c:pt>
                <c:pt idx="16286">
                  <c:v>9.8451600500000005</c:v>
                </c:pt>
                <c:pt idx="16287">
                  <c:v>9.8443212499999984</c:v>
                </c:pt>
                <c:pt idx="16288">
                  <c:v>9.8476738999999984</c:v>
                </c:pt>
                <c:pt idx="16289">
                  <c:v>9.8476734499999985</c:v>
                </c:pt>
                <c:pt idx="16290">
                  <c:v>9.8468356000000004</c:v>
                </c:pt>
                <c:pt idx="16291">
                  <c:v>9.8459973500000046</c:v>
                </c:pt>
                <c:pt idx="16292">
                  <c:v>9.8426456500000068</c:v>
                </c:pt>
                <c:pt idx="16293">
                  <c:v>9.8434829500000767</c:v>
                </c:pt>
                <c:pt idx="16294">
                  <c:v>9.8459973500000046</c:v>
                </c:pt>
                <c:pt idx="16295">
                  <c:v>9.8418077999999998</c:v>
                </c:pt>
                <c:pt idx="16296">
                  <c:v>9.8418073999999987</c:v>
                </c:pt>
                <c:pt idx="16297">
                  <c:v>9.8434829500000767</c:v>
                </c:pt>
                <c:pt idx="16298">
                  <c:v>9.8451595500000266</c:v>
                </c:pt>
                <c:pt idx="16299">
                  <c:v>9.8426461000000067</c:v>
                </c:pt>
                <c:pt idx="16300">
                  <c:v>9.8418077999999998</c:v>
                </c:pt>
                <c:pt idx="16301">
                  <c:v>9.8392939500000001</c:v>
                </c:pt>
                <c:pt idx="16302">
                  <c:v>9.8443212499999984</c:v>
                </c:pt>
                <c:pt idx="16303">
                  <c:v>9.8409695500000005</c:v>
                </c:pt>
                <c:pt idx="16304">
                  <c:v>9.8392939500000001</c:v>
                </c:pt>
                <c:pt idx="16305">
                  <c:v>9.8409695500000005</c:v>
                </c:pt>
                <c:pt idx="16306">
                  <c:v>9.8418077999999998</c:v>
                </c:pt>
                <c:pt idx="16307">
                  <c:v>9.8418077999999998</c:v>
                </c:pt>
                <c:pt idx="16308">
                  <c:v>9.8426461000000067</c:v>
                </c:pt>
                <c:pt idx="16309">
                  <c:v>9.8409695500000005</c:v>
                </c:pt>
                <c:pt idx="16310">
                  <c:v>9.8426456500000068</c:v>
                </c:pt>
                <c:pt idx="16311">
                  <c:v>9.8426461000000067</c:v>
                </c:pt>
                <c:pt idx="16312">
                  <c:v>9.8434829500000767</c:v>
                </c:pt>
                <c:pt idx="16313">
                  <c:v>9.8418064000000012</c:v>
                </c:pt>
                <c:pt idx="16314">
                  <c:v>9.8409695500000005</c:v>
                </c:pt>
                <c:pt idx="16315">
                  <c:v>9.8434839000000025</c:v>
                </c:pt>
                <c:pt idx="16316">
                  <c:v>9.8401312500000024</c:v>
                </c:pt>
                <c:pt idx="16317">
                  <c:v>9.8409695500000005</c:v>
                </c:pt>
                <c:pt idx="16318">
                  <c:v>9.8459973500000046</c:v>
                </c:pt>
                <c:pt idx="16319">
                  <c:v>9.8434839000000025</c:v>
                </c:pt>
                <c:pt idx="16320">
                  <c:v>9.8434829500000767</c:v>
                </c:pt>
                <c:pt idx="16321">
                  <c:v>9.8443217499999989</c:v>
                </c:pt>
                <c:pt idx="16322">
                  <c:v>9.8409691000000006</c:v>
                </c:pt>
                <c:pt idx="16323">
                  <c:v>9.8434839000000025</c:v>
                </c:pt>
                <c:pt idx="16324">
                  <c:v>9.8434829500000767</c:v>
                </c:pt>
                <c:pt idx="16325">
                  <c:v>9.8459973500000046</c:v>
                </c:pt>
                <c:pt idx="16326">
                  <c:v>9.8443212499999984</c:v>
                </c:pt>
                <c:pt idx="16327">
                  <c:v>9.8451590500000048</c:v>
                </c:pt>
                <c:pt idx="16328">
                  <c:v>9.8401312500000024</c:v>
                </c:pt>
                <c:pt idx="16329">
                  <c:v>9.8451595500000266</c:v>
                </c:pt>
                <c:pt idx="16330">
                  <c:v>9.8459973500000046</c:v>
                </c:pt>
                <c:pt idx="16331">
                  <c:v>9.8409695500000005</c:v>
                </c:pt>
                <c:pt idx="16332">
                  <c:v>9.8426456500000068</c:v>
                </c:pt>
                <c:pt idx="16333">
                  <c:v>9.8426456500000068</c:v>
                </c:pt>
                <c:pt idx="16334">
                  <c:v>9.8451590500000048</c:v>
                </c:pt>
                <c:pt idx="16335">
                  <c:v>9.8468351500000004</c:v>
                </c:pt>
                <c:pt idx="16336">
                  <c:v>9.8485116999999995</c:v>
                </c:pt>
                <c:pt idx="16337">
                  <c:v>9.8459973500000046</c:v>
                </c:pt>
                <c:pt idx="16338">
                  <c:v>9.8476734499999985</c:v>
                </c:pt>
                <c:pt idx="16339">
                  <c:v>9.8459973500000046</c:v>
                </c:pt>
                <c:pt idx="16340">
                  <c:v>9.8485116999999995</c:v>
                </c:pt>
                <c:pt idx="16341">
                  <c:v>9.8476734499999985</c:v>
                </c:pt>
                <c:pt idx="16342">
                  <c:v>9.8443212499999984</c:v>
                </c:pt>
                <c:pt idx="16343">
                  <c:v>9.8451595500000266</c:v>
                </c:pt>
                <c:pt idx="16344">
                  <c:v>9.8451600500000005</c:v>
                </c:pt>
                <c:pt idx="16345">
                  <c:v>9.8468356000000004</c:v>
                </c:pt>
                <c:pt idx="16346">
                  <c:v>9.8485116999999995</c:v>
                </c:pt>
                <c:pt idx="16347">
                  <c:v>9.8485122</c:v>
                </c:pt>
                <c:pt idx="16348">
                  <c:v>9.8501878000001017</c:v>
                </c:pt>
                <c:pt idx="16349">
                  <c:v>9.8459973500000046</c:v>
                </c:pt>
                <c:pt idx="16350">
                  <c:v>9.8443212499999984</c:v>
                </c:pt>
                <c:pt idx="16351">
                  <c:v>9.8493490500000007</c:v>
                </c:pt>
                <c:pt idx="16352">
                  <c:v>9.8485116999999995</c:v>
                </c:pt>
                <c:pt idx="16353">
                  <c:v>9.8468356500000027</c:v>
                </c:pt>
                <c:pt idx="16354">
                  <c:v>9.8485116999999995</c:v>
                </c:pt>
                <c:pt idx="16355">
                  <c:v>9.8468356000000004</c:v>
                </c:pt>
                <c:pt idx="16356">
                  <c:v>9.8485121500000012</c:v>
                </c:pt>
                <c:pt idx="16357">
                  <c:v>9.8443212499999984</c:v>
                </c:pt>
                <c:pt idx="16358">
                  <c:v>9.8468351500000004</c:v>
                </c:pt>
                <c:pt idx="16359">
                  <c:v>9.8468356000000004</c:v>
                </c:pt>
                <c:pt idx="16360">
                  <c:v>9.8476738999999984</c:v>
                </c:pt>
                <c:pt idx="16361">
                  <c:v>9.8485116999999995</c:v>
                </c:pt>
                <c:pt idx="16362">
                  <c:v>9.8493495000000024</c:v>
                </c:pt>
                <c:pt idx="16363">
                  <c:v>9.8501882500000768</c:v>
                </c:pt>
                <c:pt idx="16364">
                  <c:v>9.8485112499999996</c:v>
                </c:pt>
                <c:pt idx="16365">
                  <c:v>9.8493504499999993</c:v>
                </c:pt>
                <c:pt idx="16366">
                  <c:v>9.8485116999999995</c:v>
                </c:pt>
                <c:pt idx="16367">
                  <c:v>9.8426447000000028</c:v>
                </c:pt>
                <c:pt idx="16368">
                  <c:v>9.8468356000000004</c:v>
                </c:pt>
                <c:pt idx="16369">
                  <c:v>9.8468351500000004</c:v>
                </c:pt>
                <c:pt idx="16370">
                  <c:v>9.8485122</c:v>
                </c:pt>
                <c:pt idx="16371">
                  <c:v>9.8510256000000016</c:v>
                </c:pt>
                <c:pt idx="16372">
                  <c:v>9.8493490500000007</c:v>
                </c:pt>
                <c:pt idx="16373">
                  <c:v>9.8468356000000004</c:v>
                </c:pt>
                <c:pt idx="16374">
                  <c:v>9.8476738999999984</c:v>
                </c:pt>
                <c:pt idx="16375">
                  <c:v>9.8476734499999985</c:v>
                </c:pt>
                <c:pt idx="16376">
                  <c:v>9.8476738999999984</c:v>
                </c:pt>
                <c:pt idx="16377">
                  <c:v>9.8459973500000046</c:v>
                </c:pt>
                <c:pt idx="16378">
                  <c:v>9.8459973500000046</c:v>
                </c:pt>
                <c:pt idx="16379">
                  <c:v>9.8485122</c:v>
                </c:pt>
                <c:pt idx="16380">
                  <c:v>9.8485116999999995</c:v>
                </c:pt>
                <c:pt idx="16381">
                  <c:v>9.8510265500000767</c:v>
                </c:pt>
                <c:pt idx="16382">
                  <c:v>9.8501887500000027</c:v>
                </c:pt>
                <c:pt idx="16383">
                  <c:v>9.8468351500000004</c:v>
                </c:pt>
                <c:pt idx="16384">
                  <c:v>9.8501878000001017</c:v>
                </c:pt>
                <c:pt idx="16385">
                  <c:v>9.8476734499999985</c:v>
                </c:pt>
                <c:pt idx="16386">
                  <c:v>9.8501858500001163</c:v>
                </c:pt>
                <c:pt idx="16387">
                  <c:v>9.8493495000000024</c:v>
                </c:pt>
                <c:pt idx="16388">
                  <c:v>9.8451590500000048</c:v>
                </c:pt>
                <c:pt idx="16389">
                  <c:v>9.8485116999999995</c:v>
                </c:pt>
                <c:pt idx="16390">
                  <c:v>9.8493500000000012</c:v>
                </c:pt>
                <c:pt idx="16391">
                  <c:v>9.8443212499999984</c:v>
                </c:pt>
                <c:pt idx="16392">
                  <c:v>9.8501873000000248</c:v>
                </c:pt>
                <c:pt idx="16393">
                  <c:v>9.8485112499999996</c:v>
                </c:pt>
                <c:pt idx="16394">
                  <c:v>9.8485112499999996</c:v>
                </c:pt>
                <c:pt idx="16395">
                  <c:v>9.8476729499999998</c:v>
                </c:pt>
                <c:pt idx="16396">
                  <c:v>9.8493495000000024</c:v>
                </c:pt>
                <c:pt idx="16397">
                  <c:v>9.8459973500000046</c:v>
                </c:pt>
                <c:pt idx="16398">
                  <c:v>9.8485112499999996</c:v>
                </c:pt>
                <c:pt idx="16399">
                  <c:v>9.8501887500000027</c:v>
                </c:pt>
                <c:pt idx="16400">
                  <c:v>9.8476729499999998</c:v>
                </c:pt>
                <c:pt idx="16401">
                  <c:v>9.8468356500000027</c:v>
                </c:pt>
                <c:pt idx="16402">
                  <c:v>9.8476738999999984</c:v>
                </c:pt>
                <c:pt idx="16403">
                  <c:v>9.8459973500000046</c:v>
                </c:pt>
                <c:pt idx="16404">
                  <c:v>9.8468351500000004</c:v>
                </c:pt>
                <c:pt idx="16405">
                  <c:v>9.8493500000000012</c:v>
                </c:pt>
                <c:pt idx="16406">
                  <c:v>9.8443217499999989</c:v>
                </c:pt>
                <c:pt idx="16407">
                  <c:v>9.8468356500000027</c:v>
                </c:pt>
                <c:pt idx="16408">
                  <c:v>9.8518638500000026</c:v>
                </c:pt>
                <c:pt idx="16409">
                  <c:v>9.8476729499999998</c:v>
                </c:pt>
                <c:pt idx="16410">
                  <c:v>9.8476729499999998</c:v>
                </c:pt>
                <c:pt idx="16411">
                  <c:v>9.8468351500000004</c:v>
                </c:pt>
                <c:pt idx="16412">
                  <c:v>9.8485107499999991</c:v>
                </c:pt>
                <c:pt idx="16413">
                  <c:v>9.8485112499999996</c:v>
                </c:pt>
                <c:pt idx="16414">
                  <c:v>9.8485112499999996</c:v>
                </c:pt>
                <c:pt idx="16415">
                  <c:v>9.8501878000001017</c:v>
                </c:pt>
                <c:pt idx="16416">
                  <c:v>9.8493495000000024</c:v>
                </c:pt>
                <c:pt idx="16417">
                  <c:v>9.8325891500000768</c:v>
                </c:pt>
                <c:pt idx="16418">
                  <c:v>9.8225350500001216</c:v>
                </c:pt>
                <c:pt idx="16419">
                  <c:v>9.8191829000000048</c:v>
                </c:pt>
                <c:pt idx="16420">
                  <c:v>9.8258862500001545</c:v>
                </c:pt>
                <c:pt idx="16421">
                  <c:v>9.8267241000000034</c:v>
                </c:pt>
                <c:pt idx="16422">
                  <c:v>9.8342666999999988</c:v>
                </c:pt>
                <c:pt idx="16423">
                  <c:v>9.8418082999999985</c:v>
                </c:pt>
                <c:pt idx="16424">
                  <c:v>9.8409691000000006</c:v>
                </c:pt>
                <c:pt idx="16425">
                  <c:v>9.8468351500000004</c:v>
                </c:pt>
                <c:pt idx="16426">
                  <c:v>9.8426461000000067</c:v>
                </c:pt>
                <c:pt idx="16427">
                  <c:v>9.8409695500000005</c:v>
                </c:pt>
                <c:pt idx="16428">
                  <c:v>9.8309140500000005</c:v>
                </c:pt>
                <c:pt idx="16429">
                  <c:v>9.8325901000000027</c:v>
                </c:pt>
                <c:pt idx="16430">
                  <c:v>9.8292374500000008</c:v>
                </c:pt>
                <c:pt idx="16431">
                  <c:v>9.8258862500001545</c:v>
                </c:pt>
                <c:pt idx="16432">
                  <c:v>9.824209699999999</c:v>
                </c:pt>
                <c:pt idx="16433">
                  <c:v>9.8267240500000028</c:v>
                </c:pt>
                <c:pt idx="16434">
                  <c:v>9.8216977000000014</c:v>
                </c:pt>
                <c:pt idx="16435">
                  <c:v>9.8158302500001273</c:v>
                </c:pt>
                <c:pt idx="16436">
                  <c:v>9.8166690000000028</c:v>
                </c:pt>
                <c:pt idx="16437">
                  <c:v>9.8141541500000002</c:v>
                </c:pt>
                <c:pt idx="16438">
                  <c:v>9.8116412000000004</c:v>
                </c:pt>
                <c:pt idx="16439">
                  <c:v>9.8149933999999988</c:v>
                </c:pt>
                <c:pt idx="16440">
                  <c:v>9.8166695000000068</c:v>
                </c:pt>
                <c:pt idx="16441">
                  <c:v>9.8191833500000048</c:v>
                </c:pt>
                <c:pt idx="16442">
                  <c:v>9.8275628000000008</c:v>
                </c:pt>
                <c:pt idx="16443">
                  <c:v>9.8267255000000002</c:v>
                </c:pt>
                <c:pt idx="16444">
                  <c:v>9.8334274000000015</c:v>
                </c:pt>
                <c:pt idx="16445">
                  <c:v>9.8317518499999998</c:v>
                </c:pt>
                <c:pt idx="16446">
                  <c:v>9.8367810500000008</c:v>
                </c:pt>
                <c:pt idx="16447">
                  <c:v>9.8334289000000012</c:v>
                </c:pt>
                <c:pt idx="16448">
                  <c:v>9.8325911000000001</c:v>
                </c:pt>
                <c:pt idx="16449">
                  <c:v>9.8351045000000248</c:v>
                </c:pt>
                <c:pt idx="16450">
                  <c:v>9.8292379500000067</c:v>
                </c:pt>
                <c:pt idx="16451">
                  <c:v>9.8275618500000004</c:v>
                </c:pt>
                <c:pt idx="16452">
                  <c:v>9.8250494000000028</c:v>
                </c:pt>
                <c:pt idx="16453">
                  <c:v>9.8325911000000001</c:v>
                </c:pt>
                <c:pt idx="16454">
                  <c:v>9.8267240500000028</c:v>
                </c:pt>
                <c:pt idx="16455">
                  <c:v>9.8242106000000025</c:v>
                </c:pt>
                <c:pt idx="16456">
                  <c:v>9.824209699999999</c:v>
                </c:pt>
                <c:pt idx="16457">
                  <c:v>9.8258862500001545</c:v>
                </c:pt>
                <c:pt idx="16458">
                  <c:v>9.8242110999999994</c:v>
                </c:pt>
                <c:pt idx="16459">
                  <c:v>9.8233723499999996</c:v>
                </c:pt>
                <c:pt idx="16460">
                  <c:v>9.8242106000000025</c:v>
                </c:pt>
                <c:pt idx="16461">
                  <c:v>9.8233732999999983</c:v>
                </c:pt>
                <c:pt idx="16462">
                  <c:v>9.8250484</c:v>
                </c:pt>
                <c:pt idx="16463">
                  <c:v>9.8200216499999993</c:v>
                </c:pt>
                <c:pt idx="16464">
                  <c:v>9.8250489500000047</c:v>
                </c:pt>
                <c:pt idx="16465">
                  <c:v>9.8242106000000025</c:v>
                </c:pt>
                <c:pt idx="16466">
                  <c:v>9.8283996999999985</c:v>
                </c:pt>
                <c:pt idx="16467">
                  <c:v>9.8225355000001109</c:v>
                </c:pt>
                <c:pt idx="16468">
                  <c:v>9.8292384500000001</c:v>
                </c:pt>
                <c:pt idx="16469">
                  <c:v>9.8267241000000034</c:v>
                </c:pt>
                <c:pt idx="16470">
                  <c:v>9.8250484</c:v>
                </c:pt>
                <c:pt idx="16471">
                  <c:v>9.8267241000000034</c:v>
                </c:pt>
                <c:pt idx="16472">
                  <c:v>9.8300757500000007</c:v>
                </c:pt>
                <c:pt idx="16473">
                  <c:v>9.8258858000000266</c:v>
                </c:pt>
                <c:pt idx="16474">
                  <c:v>9.8292384500000001</c:v>
                </c:pt>
                <c:pt idx="16475">
                  <c:v>9.8258862500001545</c:v>
                </c:pt>
                <c:pt idx="16476">
                  <c:v>9.8283996999999985</c:v>
                </c:pt>
                <c:pt idx="16477">
                  <c:v>9.8334269500000246</c:v>
                </c:pt>
                <c:pt idx="16478">
                  <c:v>9.8334289000000012</c:v>
                </c:pt>
                <c:pt idx="16479">
                  <c:v>9.8300757500000007</c:v>
                </c:pt>
                <c:pt idx="16480">
                  <c:v>9.8325911000000001</c:v>
                </c:pt>
                <c:pt idx="16481">
                  <c:v>9.8351030000000002</c:v>
                </c:pt>
                <c:pt idx="16482">
                  <c:v>9.8283996999999985</c:v>
                </c:pt>
                <c:pt idx="16483">
                  <c:v>9.8317523000000016</c:v>
                </c:pt>
                <c:pt idx="16484">
                  <c:v>9.8334269500000246</c:v>
                </c:pt>
                <c:pt idx="16485">
                  <c:v>9.8334274000000015</c:v>
                </c:pt>
                <c:pt idx="16486">
                  <c:v>9.8292384500000001</c:v>
                </c:pt>
                <c:pt idx="16487">
                  <c:v>9.8317523000000016</c:v>
                </c:pt>
                <c:pt idx="16488">
                  <c:v>9.8334289000000012</c:v>
                </c:pt>
                <c:pt idx="16489">
                  <c:v>9.8351040000000047</c:v>
                </c:pt>
                <c:pt idx="16490">
                  <c:v>9.8342666999999988</c:v>
                </c:pt>
                <c:pt idx="16491">
                  <c:v>9.8317518499999998</c:v>
                </c:pt>
                <c:pt idx="16492">
                  <c:v>9.8325891500000768</c:v>
                </c:pt>
                <c:pt idx="16493">
                  <c:v>9.8300757500000007</c:v>
                </c:pt>
                <c:pt idx="16494">
                  <c:v>9.8359418000000005</c:v>
                </c:pt>
                <c:pt idx="16495">
                  <c:v>9.8325891500000768</c:v>
                </c:pt>
                <c:pt idx="16496">
                  <c:v>9.8351040000000047</c:v>
                </c:pt>
                <c:pt idx="16497">
                  <c:v>9.8334274000000015</c:v>
                </c:pt>
                <c:pt idx="16498">
                  <c:v>9.8359418000000005</c:v>
                </c:pt>
                <c:pt idx="16499">
                  <c:v>9.8317523000000016</c:v>
                </c:pt>
                <c:pt idx="16500">
                  <c:v>9.8351040000000047</c:v>
                </c:pt>
                <c:pt idx="16501">
                  <c:v>9.8317523000000016</c:v>
                </c:pt>
                <c:pt idx="16502">
                  <c:v>9.8325911000000001</c:v>
                </c:pt>
                <c:pt idx="16503">
                  <c:v>9.8342666999999988</c:v>
                </c:pt>
                <c:pt idx="16504">
                  <c:v>9.8342666999999988</c:v>
                </c:pt>
                <c:pt idx="16505">
                  <c:v>9.8325891500000768</c:v>
                </c:pt>
                <c:pt idx="16506">
                  <c:v>9.8351030000000002</c:v>
                </c:pt>
                <c:pt idx="16507">
                  <c:v>9.8325891500000768</c:v>
                </c:pt>
                <c:pt idx="16508">
                  <c:v>9.8351030000000002</c:v>
                </c:pt>
                <c:pt idx="16509">
                  <c:v>9.8367796000000016</c:v>
                </c:pt>
                <c:pt idx="16510">
                  <c:v>9.8359418000000005</c:v>
                </c:pt>
                <c:pt idx="16511">
                  <c:v>9.8351030000000002</c:v>
                </c:pt>
                <c:pt idx="16512">
                  <c:v>9.8367796000000016</c:v>
                </c:pt>
                <c:pt idx="16513">
                  <c:v>9.8367800500000246</c:v>
                </c:pt>
                <c:pt idx="16514">
                  <c:v>9.8325891500000768</c:v>
                </c:pt>
                <c:pt idx="16515">
                  <c:v>9.8359418000000005</c:v>
                </c:pt>
                <c:pt idx="16516">
                  <c:v>9.8367800500000246</c:v>
                </c:pt>
                <c:pt idx="16517">
                  <c:v>9.8359418000000005</c:v>
                </c:pt>
                <c:pt idx="16518">
                  <c:v>9.8392939500000001</c:v>
                </c:pt>
                <c:pt idx="16519">
                  <c:v>9.8384556500000002</c:v>
                </c:pt>
                <c:pt idx="16520">
                  <c:v>9.8359418000000005</c:v>
                </c:pt>
                <c:pt idx="16521">
                  <c:v>9.8392934499999996</c:v>
                </c:pt>
                <c:pt idx="16522">
                  <c:v>9.8418077999999998</c:v>
                </c:pt>
                <c:pt idx="16523">
                  <c:v>9.8418082999999985</c:v>
                </c:pt>
                <c:pt idx="16524">
                  <c:v>9.8409695500000005</c:v>
                </c:pt>
                <c:pt idx="16525">
                  <c:v>9.8401317500000012</c:v>
                </c:pt>
                <c:pt idx="16526">
                  <c:v>9.8426461000000067</c:v>
                </c:pt>
                <c:pt idx="16527">
                  <c:v>9.8418082999999985</c:v>
                </c:pt>
                <c:pt idx="16528">
                  <c:v>9.8426447000000028</c:v>
                </c:pt>
                <c:pt idx="16529">
                  <c:v>9.8384556500000002</c:v>
                </c:pt>
                <c:pt idx="16530">
                  <c:v>9.8401317500000012</c:v>
                </c:pt>
                <c:pt idx="16531">
                  <c:v>9.8409695500000005</c:v>
                </c:pt>
                <c:pt idx="16532">
                  <c:v>9.8418073999999987</c:v>
                </c:pt>
                <c:pt idx="16533">
                  <c:v>9.8367796000000016</c:v>
                </c:pt>
                <c:pt idx="16534">
                  <c:v>9.8418077999999998</c:v>
                </c:pt>
                <c:pt idx="16535">
                  <c:v>9.8409691000000006</c:v>
                </c:pt>
                <c:pt idx="16536">
                  <c:v>9.8384552000000003</c:v>
                </c:pt>
                <c:pt idx="16537">
                  <c:v>9.837617400000001</c:v>
                </c:pt>
                <c:pt idx="16538">
                  <c:v>9.837617400000001</c:v>
                </c:pt>
                <c:pt idx="16539">
                  <c:v>9.8384552000000003</c:v>
                </c:pt>
                <c:pt idx="16540">
                  <c:v>9.8367796000000016</c:v>
                </c:pt>
                <c:pt idx="16541">
                  <c:v>9.8392939500000001</c:v>
                </c:pt>
                <c:pt idx="16542">
                  <c:v>9.840970500000001</c:v>
                </c:pt>
                <c:pt idx="16543">
                  <c:v>9.8401312500000024</c:v>
                </c:pt>
                <c:pt idx="16544">
                  <c:v>9.8359418000000005</c:v>
                </c:pt>
                <c:pt idx="16545">
                  <c:v>9.8359418000000005</c:v>
                </c:pt>
                <c:pt idx="16546">
                  <c:v>9.8334274000000015</c:v>
                </c:pt>
                <c:pt idx="16547">
                  <c:v>9.8401317500000012</c:v>
                </c:pt>
                <c:pt idx="16548">
                  <c:v>9.8367796000000016</c:v>
                </c:pt>
                <c:pt idx="16549">
                  <c:v>9.8367800500000246</c:v>
                </c:pt>
                <c:pt idx="16550">
                  <c:v>9.8392930000000014</c:v>
                </c:pt>
                <c:pt idx="16551">
                  <c:v>9.8376183499999996</c:v>
                </c:pt>
                <c:pt idx="16552">
                  <c:v>9.8376183499999996</c:v>
                </c:pt>
                <c:pt idx="16553">
                  <c:v>9.8351040000000047</c:v>
                </c:pt>
                <c:pt idx="16554">
                  <c:v>9.8384556500000002</c:v>
                </c:pt>
                <c:pt idx="16555">
                  <c:v>9.8401312500000024</c:v>
                </c:pt>
                <c:pt idx="16556">
                  <c:v>9.8376183499999996</c:v>
                </c:pt>
                <c:pt idx="16557">
                  <c:v>9.837617400000001</c:v>
                </c:pt>
                <c:pt idx="16558">
                  <c:v>9.8401317500000012</c:v>
                </c:pt>
                <c:pt idx="16559">
                  <c:v>9.8376178500000027</c:v>
                </c:pt>
                <c:pt idx="16560">
                  <c:v>9.8401312500000024</c:v>
                </c:pt>
                <c:pt idx="16561">
                  <c:v>9.8376183499999996</c:v>
                </c:pt>
                <c:pt idx="16562">
                  <c:v>9.837617400000001</c:v>
                </c:pt>
                <c:pt idx="16563">
                  <c:v>9.8384552000000003</c:v>
                </c:pt>
                <c:pt idx="16564">
                  <c:v>9.8392939500000001</c:v>
                </c:pt>
                <c:pt idx="16565">
                  <c:v>9.8409699999999987</c:v>
                </c:pt>
                <c:pt idx="16566">
                  <c:v>9.8392934499999996</c:v>
                </c:pt>
                <c:pt idx="16567">
                  <c:v>9.8401312500000024</c:v>
                </c:pt>
                <c:pt idx="16568">
                  <c:v>9.8409699999999987</c:v>
                </c:pt>
                <c:pt idx="16569">
                  <c:v>9.8401312500000024</c:v>
                </c:pt>
                <c:pt idx="16570">
                  <c:v>9.8418077999999998</c:v>
                </c:pt>
                <c:pt idx="16571">
                  <c:v>9.837617400000001</c:v>
                </c:pt>
                <c:pt idx="16572">
                  <c:v>9.8426461000000067</c:v>
                </c:pt>
                <c:pt idx="16573">
                  <c:v>9.8418077999999998</c:v>
                </c:pt>
                <c:pt idx="16574">
                  <c:v>9.8426461000000067</c:v>
                </c:pt>
                <c:pt idx="16575">
                  <c:v>9.8392939500000001</c:v>
                </c:pt>
                <c:pt idx="16576">
                  <c:v>9.8401312500000024</c:v>
                </c:pt>
                <c:pt idx="16577">
                  <c:v>9.8426447000000028</c:v>
                </c:pt>
                <c:pt idx="16578">
                  <c:v>9.8451590500000048</c:v>
                </c:pt>
                <c:pt idx="16579">
                  <c:v>9.8401308500000066</c:v>
                </c:pt>
                <c:pt idx="16580">
                  <c:v>9.8409691000000006</c:v>
                </c:pt>
                <c:pt idx="16581">
                  <c:v>9.8434844000000048</c:v>
                </c:pt>
                <c:pt idx="16582">
                  <c:v>9.8434844000000048</c:v>
                </c:pt>
                <c:pt idx="16583">
                  <c:v>9.8392944</c:v>
                </c:pt>
                <c:pt idx="16584">
                  <c:v>9.8401312500000024</c:v>
                </c:pt>
                <c:pt idx="16585">
                  <c:v>9.8418077999999998</c:v>
                </c:pt>
                <c:pt idx="16586">
                  <c:v>9.8418082999999985</c:v>
                </c:pt>
                <c:pt idx="16587">
                  <c:v>9.8409699999999987</c:v>
                </c:pt>
                <c:pt idx="16588">
                  <c:v>9.8434844000000048</c:v>
                </c:pt>
                <c:pt idx="16589">
                  <c:v>9.8434839500000066</c:v>
                </c:pt>
                <c:pt idx="16590">
                  <c:v>9.8409699999999987</c:v>
                </c:pt>
                <c:pt idx="16591">
                  <c:v>9.8409699999999987</c:v>
                </c:pt>
                <c:pt idx="16592">
                  <c:v>9.8459983000000015</c:v>
                </c:pt>
                <c:pt idx="16593">
                  <c:v>9.8401327000000016</c:v>
                </c:pt>
                <c:pt idx="16594">
                  <c:v>9.8443217499999989</c:v>
                </c:pt>
                <c:pt idx="16595">
                  <c:v>9.8426456500000068</c:v>
                </c:pt>
                <c:pt idx="16596">
                  <c:v>9.8451595500000266</c:v>
                </c:pt>
                <c:pt idx="16597">
                  <c:v>9.8434829500000767</c:v>
                </c:pt>
                <c:pt idx="16598">
                  <c:v>9.8409699999999987</c:v>
                </c:pt>
                <c:pt idx="16599">
                  <c:v>9.8418082999999985</c:v>
                </c:pt>
                <c:pt idx="16600">
                  <c:v>9.8459973500000046</c:v>
                </c:pt>
                <c:pt idx="16601">
                  <c:v>9.8426461000000067</c:v>
                </c:pt>
                <c:pt idx="16602">
                  <c:v>9.8443217499999989</c:v>
                </c:pt>
                <c:pt idx="16603">
                  <c:v>9.8443212499999984</c:v>
                </c:pt>
                <c:pt idx="16604">
                  <c:v>9.8468356000000004</c:v>
                </c:pt>
                <c:pt idx="16605">
                  <c:v>9.8493495000000024</c:v>
                </c:pt>
                <c:pt idx="16606">
                  <c:v>9.8443212499999984</c:v>
                </c:pt>
                <c:pt idx="16607">
                  <c:v>9.8451604499999998</c:v>
                </c:pt>
                <c:pt idx="16608">
                  <c:v>9.8418082999999985</c:v>
                </c:pt>
                <c:pt idx="16609">
                  <c:v>9.8434844000000048</c:v>
                </c:pt>
                <c:pt idx="16610">
                  <c:v>9.8418077999999998</c:v>
                </c:pt>
                <c:pt idx="16611">
                  <c:v>9.8409691000000006</c:v>
                </c:pt>
                <c:pt idx="16612">
                  <c:v>9.8451590500000048</c:v>
                </c:pt>
                <c:pt idx="16613">
                  <c:v>9.8443212499999984</c:v>
                </c:pt>
                <c:pt idx="16614">
                  <c:v>9.8443212499999984</c:v>
                </c:pt>
                <c:pt idx="16615">
                  <c:v>9.8451590500000048</c:v>
                </c:pt>
                <c:pt idx="16616">
                  <c:v>9.8434839000000025</c:v>
                </c:pt>
                <c:pt idx="16617">
                  <c:v>9.8434829500000767</c:v>
                </c:pt>
                <c:pt idx="16618">
                  <c:v>9.8451590500000048</c:v>
                </c:pt>
                <c:pt idx="16619">
                  <c:v>9.8459973500000046</c:v>
                </c:pt>
                <c:pt idx="16620">
                  <c:v>9.8443212499999984</c:v>
                </c:pt>
                <c:pt idx="16621">
                  <c:v>9.8409695500000005</c:v>
                </c:pt>
                <c:pt idx="16622">
                  <c:v>9.8418077999999998</c:v>
                </c:pt>
                <c:pt idx="16623">
                  <c:v>9.8443212499999984</c:v>
                </c:pt>
                <c:pt idx="16624">
                  <c:v>9.8434829500000767</c:v>
                </c:pt>
                <c:pt idx="16625">
                  <c:v>9.8434839000000025</c:v>
                </c:pt>
                <c:pt idx="16626">
                  <c:v>9.840970500000001</c:v>
                </c:pt>
                <c:pt idx="16627">
                  <c:v>9.8459973500000046</c:v>
                </c:pt>
                <c:pt idx="16628">
                  <c:v>9.8443217499999989</c:v>
                </c:pt>
                <c:pt idx="16629">
                  <c:v>9.8459973500000046</c:v>
                </c:pt>
                <c:pt idx="16630">
                  <c:v>9.8459973500000046</c:v>
                </c:pt>
                <c:pt idx="16631">
                  <c:v>9.8451595500000266</c:v>
                </c:pt>
                <c:pt idx="16632">
                  <c:v>9.8459973500000046</c:v>
                </c:pt>
                <c:pt idx="16633">
                  <c:v>9.8418073999999987</c:v>
                </c:pt>
                <c:pt idx="16634">
                  <c:v>9.8468356500000027</c:v>
                </c:pt>
                <c:pt idx="16635">
                  <c:v>9.8468351500000004</c:v>
                </c:pt>
                <c:pt idx="16636">
                  <c:v>9.8443217499999989</c:v>
                </c:pt>
                <c:pt idx="16637">
                  <c:v>9.8418077999999998</c:v>
                </c:pt>
                <c:pt idx="16638">
                  <c:v>9.8426456500000068</c:v>
                </c:pt>
                <c:pt idx="16639">
                  <c:v>9.8476734499999985</c:v>
                </c:pt>
                <c:pt idx="16640">
                  <c:v>9.84180645</c:v>
                </c:pt>
                <c:pt idx="16641">
                  <c:v>9.8451595500000266</c:v>
                </c:pt>
                <c:pt idx="16642">
                  <c:v>9.8443221999999988</c:v>
                </c:pt>
                <c:pt idx="16643">
                  <c:v>9.8468356000000004</c:v>
                </c:pt>
                <c:pt idx="16644">
                  <c:v>9.8468356000000004</c:v>
                </c:pt>
                <c:pt idx="16645">
                  <c:v>9.8476734499999985</c:v>
                </c:pt>
                <c:pt idx="16646">
                  <c:v>9.8434839000000025</c:v>
                </c:pt>
                <c:pt idx="16647">
                  <c:v>9.8451604499999998</c:v>
                </c:pt>
                <c:pt idx="16648">
                  <c:v>9.8443212499999984</c:v>
                </c:pt>
                <c:pt idx="16649">
                  <c:v>9.8459973500000046</c:v>
                </c:pt>
                <c:pt idx="16650">
                  <c:v>9.8476738999999984</c:v>
                </c:pt>
                <c:pt idx="16651">
                  <c:v>9.8459973500000046</c:v>
                </c:pt>
                <c:pt idx="16652">
                  <c:v>9.8501882500000768</c:v>
                </c:pt>
                <c:pt idx="16653">
                  <c:v>9.8476738999999984</c:v>
                </c:pt>
                <c:pt idx="16654">
                  <c:v>9.8468356500000027</c:v>
                </c:pt>
                <c:pt idx="16655">
                  <c:v>9.8426461000000067</c:v>
                </c:pt>
                <c:pt idx="16656">
                  <c:v>9.8434839000000025</c:v>
                </c:pt>
                <c:pt idx="16657">
                  <c:v>9.8476748500000006</c:v>
                </c:pt>
                <c:pt idx="16658">
                  <c:v>9.8468356500000027</c:v>
                </c:pt>
                <c:pt idx="16659">
                  <c:v>9.8434829500000767</c:v>
                </c:pt>
                <c:pt idx="16660">
                  <c:v>9.8459973500000046</c:v>
                </c:pt>
                <c:pt idx="16661">
                  <c:v>9.8501882500000768</c:v>
                </c:pt>
                <c:pt idx="16662">
                  <c:v>9.8510265500000767</c:v>
                </c:pt>
                <c:pt idx="16663">
                  <c:v>9.8476738999999984</c:v>
                </c:pt>
                <c:pt idx="16664">
                  <c:v>9.8485112499999996</c:v>
                </c:pt>
                <c:pt idx="16665">
                  <c:v>9.8485112499999996</c:v>
                </c:pt>
                <c:pt idx="16666">
                  <c:v>9.8468351500000004</c:v>
                </c:pt>
                <c:pt idx="16667">
                  <c:v>9.8476738999999984</c:v>
                </c:pt>
                <c:pt idx="16668">
                  <c:v>9.8501878000001017</c:v>
                </c:pt>
                <c:pt idx="16669">
                  <c:v>9.8451600500000005</c:v>
                </c:pt>
                <c:pt idx="16670">
                  <c:v>9.8501873000000248</c:v>
                </c:pt>
                <c:pt idx="16671">
                  <c:v>9.8493495000000024</c:v>
                </c:pt>
                <c:pt idx="16672">
                  <c:v>9.8493500000000012</c:v>
                </c:pt>
                <c:pt idx="16673">
                  <c:v>9.8485116999999995</c:v>
                </c:pt>
                <c:pt idx="16674">
                  <c:v>9.8493495000000024</c:v>
                </c:pt>
                <c:pt idx="16675">
                  <c:v>9.8518643500000067</c:v>
                </c:pt>
                <c:pt idx="16676">
                  <c:v>9.8493500000000012</c:v>
                </c:pt>
                <c:pt idx="16677">
                  <c:v>9.8518643500000067</c:v>
                </c:pt>
                <c:pt idx="16678">
                  <c:v>9.8459973500000046</c:v>
                </c:pt>
                <c:pt idx="16679">
                  <c:v>9.8485112499999996</c:v>
                </c:pt>
                <c:pt idx="16680">
                  <c:v>9.8476738999999984</c:v>
                </c:pt>
                <c:pt idx="16681">
                  <c:v>9.8476738999999984</c:v>
                </c:pt>
                <c:pt idx="16682">
                  <c:v>9.8510265500000767</c:v>
                </c:pt>
                <c:pt idx="16683">
                  <c:v>9.8493500000000012</c:v>
                </c:pt>
                <c:pt idx="16684">
                  <c:v>9.8476734499999985</c:v>
                </c:pt>
                <c:pt idx="16685">
                  <c:v>9.8493500000000012</c:v>
                </c:pt>
                <c:pt idx="16686">
                  <c:v>9.8501873000000248</c:v>
                </c:pt>
                <c:pt idx="16687">
                  <c:v>9.8468356000000004</c:v>
                </c:pt>
                <c:pt idx="16688">
                  <c:v>9.8501882500000768</c:v>
                </c:pt>
                <c:pt idx="16689">
                  <c:v>9.8501882500000768</c:v>
                </c:pt>
                <c:pt idx="16690">
                  <c:v>9.8493495000000024</c:v>
                </c:pt>
                <c:pt idx="16691">
                  <c:v>9.8493495000000024</c:v>
                </c:pt>
                <c:pt idx="16692">
                  <c:v>9.8493500000000012</c:v>
                </c:pt>
                <c:pt idx="16693">
                  <c:v>9.8527016500000268</c:v>
                </c:pt>
                <c:pt idx="16694">
                  <c:v>9.8501878000001017</c:v>
                </c:pt>
                <c:pt idx="16695">
                  <c:v>9.8501878000001017</c:v>
                </c:pt>
                <c:pt idx="16696">
                  <c:v>9.8493504499999993</c:v>
                </c:pt>
                <c:pt idx="16697">
                  <c:v>9.8493495000000024</c:v>
                </c:pt>
                <c:pt idx="16698">
                  <c:v>9.8510265500000767</c:v>
                </c:pt>
                <c:pt idx="16699">
                  <c:v>9.8501882500000768</c:v>
                </c:pt>
                <c:pt idx="16700">
                  <c:v>9.8518634000000009</c:v>
                </c:pt>
                <c:pt idx="16701">
                  <c:v>9.8527016500000268</c:v>
                </c:pt>
                <c:pt idx="16702">
                  <c:v>9.8476748500000006</c:v>
                </c:pt>
                <c:pt idx="16703">
                  <c:v>9.8476734499999985</c:v>
                </c:pt>
                <c:pt idx="16704">
                  <c:v>9.8535389500001145</c:v>
                </c:pt>
                <c:pt idx="16705">
                  <c:v>9.8485116999999995</c:v>
                </c:pt>
                <c:pt idx="16706">
                  <c:v>9.8476734499999985</c:v>
                </c:pt>
                <c:pt idx="16707">
                  <c:v>9.8501873000000248</c:v>
                </c:pt>
                <c:pt idx="16708">
                  <c:v>9.8485116999999995</c:v>
                </c:pt>
                <c:pt idx="16709">
                  <c:v>9.8493500000000012</c:v>
                </c:pt>
                <c:pt idx="16710">
                  <c:v>9.8493495000000024</c:v>
                </c:pt>
                <c:pt idx="16711">
                  <c:v>9.8518638500000026</c:v>
                </c:pt>
                <c:pt idx="16712">
                  <c:v>9.8493495000000024</c:v>
                </c:pt>
                <c:pt idx="16713">
                  <c:v>9.8501882500000768</c:v>
                </c:pt>
                <c:pt idx="16714">
                  <c:v>9.8493495000000024</c:v>
                </c:pt>
                <c:pt idx="16715">
                  <c:v>9.8518643500000067</c:v>
                </c:pt>
                <c:pt idx="16716">
                  <c:v>9.8485116999999995</c:v>
                </c:pt>
                <c:pt idx="16717">
                  <c:v>9.8527016500000268</c:v>
                </c:pt>
                <c:pt idx="16718">
                  <c:v>9.8485116999999995</c:v>
                </c:pt>
                <c:pt idx="16719">
                  <c:v>9.8510260500000228</c:v>
                </c:pt>
                <c:pt idx="16720">
                  <c:v>9.8552150500000248</c:v>
                </c:pt>
                <c:pt idx="16721">
                  <c:v>9.8493504499999993</c:v>
                </c:pt>
                <c:pt idx="16722">
                  <c:v>9.8493495000000024</c:v>
                </c:pt>
                <c:pt idx="16723">
                  <c:v>9.8493495000000024</c:v>
                </c:pt>
                <c:pt idx="16724">
                  <c:v>9.8510251000000011</c:v>
                </c:pt>
                <c:pt idx="16725">
                  <c:v>9.8468356000000004</c:v>
                </c:pt>
                <c:pt idx="16726">
                  <c:v>9.8518643500000067</c:v>
                </c:pt>
                <c:pt idx="16727">
                  <c:v>9.8527021500001108</c:v>
                </c:pt>
                <c:pt idx="16728">
                  <c:v>9.8485122</c:v>
                </c:pt>
                <c:pt idx="16729">
                  <c:v>9.8510260500000228</c:v>
                </c:pt>
                <c:pt idx="16730">
                  <c:v>9.8510265500000767</c:v>
                </c:pt>
                <c:pt idx="16731">
                  <c:v>9.8501882500000768</c:v>
                </c:pt>
                <c:pt idx="16732">
                  <c:v>9.8518643500000067</c:v>
                </c:pt>
                <c:pt idx="16733">
                  <c:v>9.8543772500000024</c:v>
                </c:pt>
                <c:pt idx="16734">
                  <c:v>9.8552155500001017</c:v>
                </c:pt>
                <c:pt idx="16735">
                  <c:v>9.8518638500000026</c:v>
                </c:pt>
                <c:pt idx="16736">
                  <c:v>9.8501878000001017</c:v>
                </c:pt>
                <c:pt idx="16737">
                  <c:v>9.8527021500001108</c:v>
                </c:pt>
                <c:pt idx="16738">
                  <c:v>9.8527016500000268</c:v>
                </c:pt>
                <c:pt idx="16739">
                  <c:v>9.8543772500000024</c:v>
                </c:pt>
                <c:pt idx="16740">
                  <c:v>9.8535399500001564</c:v>
                </c:pt>
                <c:pt idx="16741">
                  <c:v>9.8535399500001564</c:v>
                </c:pt>
                <c:pt idx="16742">
                  <c:v>9.8560529000000248</c:v>
                </c:pt>
                <c:pt idx="16743">
                  <c:v>9.8535389500001145</c:v>
                </c:pt>
                <c:pt idx="16744">
                  <c:v>9.8510251000000011</c:v>
                </c:pt>
                <c:pt idx="16745">
                  <c:v>9.8518643500000067</c:v>
                </c:pt>
                <c:pt idx="16746">
                  <c:v>9.8501882500000768</c:v>
                </c:pt>
                <c:pt idx="16747">
                  <c:v>9.8543767500000001</c:v>
                </c:pt>
                <c:pt idx="16748">
                  <c:v>9.8518634000000009</c:v>
                </c:pt>
                <c:pt idx="16749">
                  <c:v>9.8527021500001108</c:v>
                </c:pt>
                <c:pt idx="16750">
                  <c:v>9.8552146000000267</c:v>
                </c:pt>
                <c:pt idx="16751">
                  <c:v>9.8535399500001564</c:v>
                </c:pt>
                <c:pt idx="16752">
                  <c:v>9.8543772500000024</c:v>
                </c:pt>
                <c:pt idx="16753">
                  <c:v>9.8543772500000024</c:v>
                </c:pt>
                <c:pt idx="16754">
                  <c:v>9.8518638500000026</c:v>
                </c:pt>
                <c:pt idx="16755">
                  <c:v>9.8527007000000228</c:v>
                </c:pt>
                <c:pt idx="16756">
                  <c:v>9.8535399500001564</c:v>
                </c:pt>
                <c:pt idx="16757">
                  <c:v>9.8543772500000024</c:v>
                </c:pt>
                <c:pt idx="16758">
                  <c:v>9.8552150500000248</c:v>
                </c:pt>
                <c:pt idx="16759">
                  <c:v>9.8552146000000267</c:v>
                </c:pt>
                <c:pt idx="16760">
                  <c:v>9.8535389500001145</c:v>
                </c:pt>
                <c:pt idx="16761">
                  <c:v>9.8535385000001181</c:v>
                </c:pt>
                <c:pt idx="16762">
                  <c:v>9.8535399500001564</c:v>
                </c:pt>
                <c:pt idx="16763">
                  <c:v>9.8552150500000248</c:v>
                </c:pt>
                <c:pt idx="16764">
                  <c:v>9.8527021500001108</c:v>
                </c:pt>
                <c:pt idx="16765">
                  <c:v>9.8543777500000012</c:v>
                </c:pt>
                <c:pt idx="16766">
                  <c:v>9.8543777500000012</c:v>
                </c:pt>
                <c:pt idx="16767">
                  <c:v>9.8527021500001108</c:v>
                </c:pt>
                <c:pt idx="16768">
                  <c:v>9.8527016500000268</c:v>
                </c:pt>
                <c:pt idx="16769">
                  <c:v>9.8552150500000248</c:v>
                </c:pt>
                <c:pt idx="16770">
                  <c:v>9.8535399500001564</c:v>
                </c:pt>
                <c:pt idx="16771">
                  <c:v>9.8585672000000066</c:v>
                </c:pt>
                <c:pt idx="16772">
                  <c:v>9.8535399500001564</c:v>
                </c:pt>
                <c:pt idx="16773">
                  <c:v>9.8568906500000768</c:v>
                </c:pt>
                <c:pt idx="16774">
                  <c:v>9.8493495000000024</c:v>
                </c:pt>
                <c:pt idx="16775">
                  <c:v>9.8535399500001564</c:v>
                </c:pt>
                <c:pt idx="16776">
                  <c:v>9.8527021500001108</c:v>
                </c:pt>
                <c:pt idx="16777">
                  <c:v>9.8552150500000248</c:v>
                </c:pt>
                <c:pt idx="16778">
                  <c:v>9.8527016500000268</c:v>
                </c:pt>
                <c:pt idx="16779">
                  <c:v>9.856052850000129</c:v>
                </c:pt>
                <c:pt idx="16780">
                  <c:v>9.856052850000129</c:v>
                </c:pt>
                <c:pt idx="16781">
                  <c:v>9.8535399500001564</c:v>
                </c:pt>
                <c:pt idx="16782">
                  <c:v>9.8527002000001236</c:v>
                </c:pt>
                <c:pt idx="16783">
                  <c:v>9.8535399500001564</c:v>
                </c:pt>
                <c:pt idx="16784">
                  <c:v>9.8535389500001145</c:v>
                </c:pt>
                <c:pt idx="16785">
                  <c:v>9.856052850000129</c:v>
                </c:pt>
                <c:pt idx="16786">
                  <c:v>9.8527021500001108</c:v>
                </c:pt>
                <c:pt idx="16787">
                  <c:v>9.8568921000000067</c:v>
                </c:pt>
                <c:pt idx="16788">
                  <c:v>9.8543767500000001</c:v>
                </c:pt>
                <c:pt idx="16789">
                  <c:v>9.8568911500000027</c:v>
                </c:pt>
                <c:pt idx="16790">
                  <c:v>9.8543772500000024</c:v>
                </c:pt>
                <c:pt idx="16791">
                  <c:v>9.8527016500000268</c:v>
                </c:pt>
                <c:pt idx="16792">
                  <c:v>9.8594050500001291</c:v>
                </c:pt>
                <c:pt idx="16793">
                  <c:v>9.8568906500000768</c:v>
                </c:pt>
                <c:pt idx="16794">
                  <c:v>9.856052850000129</c:v>
                </c:pt>
                <c:pt idx="16795">
                  <c:v>9.8552150500000248</c:v>
                </c:pt>
                <c:pt idx="16796">
                  <c:v>9.8568921000000067</c:v>
                </c:pt>
                <c:pt idx="16797">
                  <c:v>9.8568911500000027</c:v>
                </c:pt>
                <c:pt idx="16798">
                  <c:v>9.856052850000129</c:v>
                </c:pt>
                <c:pt idx="16799">
                  <c:v>9.8552150500000248</c:v>
                </c:pt>
                <c:pt idx="16800">
                  <c:v>9.8577289500000003</c:v>
                </c:pt>
                <c:pt idx="16801">
                  <c:v>9.8594050500001291</c:v>
                </c:pt>
                <c:pt idx="16802">
                  <c:v>9.8585663000000068</c:v>
                </c:pt>
                <c:pt idx="16803">
                  <c:v>9.8543772500000024</c:v>
                </c:pt>
                <c:pt idx="16804">
                  <c:v>9.8568911500000027</c:v>
                </c:pt>
                <c:pt idx="16805">
                  <c:v>9.8577294000000002</c:v>
                </c:pt>
                <c:pt idx="16806">
                  <c:v>9.8577289500000003</c:v>
                </c:pt>
                <c:pt idx="16807">
                  <c:v>9.8619189499999997</c:v>
                </c:pt>
                <c:pt idx="16808">
                  <c:v>9.8585663000000068</c:v>
                </c:pt>
                <c:pt idx="16809">
                  <c:v>9.8602424000000006</c:v>
                </c:pt>
                <c:pt idx="16810">
                  <c:v>9.8585668000000268</c:v>
                </c:pt>
                <c:pt idx="16811">
                  <c:v>9.8560529000000248</c:v>
                </c:pt>
                <c:pt idx="16812">
                  <c:v>9.8577285000000003</c:v>
                </c:pt>
                <c:pt idx="16813">
                  <c:v>9.8560524000000047</c:v>
                </c:pt>
                <c:pt idx="16814">
                  <c:v>9.856052850000129</c:v>
                </c:pt>
                <c:pt idx="16815">
                  <c:v>9.8602428500001054</c:v>
                </c:pt>
                <c:pt idx="16816">
                  <c:v>9.8585663000000068</c:v>
                </c:pt>
                <c:pt idx="16817">
                  <c:v>9.8568911500000027</c:v>
                </c:pt>
                <c:pt idx="16818">
                  <c:v>9.8594046000001345</c:v>
                </c:pt>
                <c:pt idx="16819">
                  <c:v>9.8602424000000006</c:v>
                </c:pt>
                <c:pt idx="16820">
                  <c:v>9.8568906500000768</c:v>
                </c:pt>
                <c:pt idx="16821">
                  <c:v>9.8585663000000068</c:v>
                </c:pt>
                <c:pt idx="16822">
                  <c:v>9.8602433500000028</c:v>
                </c:pt>
                <c:pt idx="16823">
                  <c:v>9.856052850000129</c:v>
                </c:pt>
                <c:pt idx="16824">
                  <c:v>9.8560529000000248</c:v>
                </c:pt>
                <c:pt idx="16825">
                  <c:v>9.8568906500000768</c:v>
                </c:pt>
                <c:pt idx="16826">
                  <c:v>9.8560529000000248</c:v>
                </c:pt>
                <c:pt idx="16827">
                  <c:v>9.8602433500000028</c:v>
                </c:pt>
                <c:pt idx="16828">
                  <c:v>9.856052850000129</c:v>
                </c:pt>
                <c:pt idx="16829">
                  <c:v>9.856052850000129</c:v>
                </c:pt>
                <c:pt idx="16830">
                  <c:v>9.8619189499999997</c:v>
                </c:pt>
                <c:pt idx="16831">
                  <c:v>9.8577285000000003</c:v>
                </c:pt>
                <c:pt idx="16832">
                  <c:v>9.8585668000000268</c:v>
                </c:pt>
                <c:pt idx="16833">
                  <c:v>9.8585668000000268</c:v>
                </c:pt>
                <c:pt idx="16834">
                  <c:v>9.8594041000001162</c:v>
                </c:pt>
                <c:pt idx="16835">
                  <c:v>9.8527007000000228</c:v>
                </c:pt>
                <c:pt idx="16836">
                  <c:v>9.8594041000001162</c:v>
                </c:pt>
                <c:pt idx="16837">
                  <c:v>9.8577289500000003</c:v>
                </c:pt>
                <c:pt idx="16838">
                  <c:v>9.8568906500000768</c:v>
                </c:pt>
                <c:pt idx="16839">
                  <c:v>9.856052850000129</c:v>
                </c:pt>
                <c:pt idx="16840">
                  <c:v>9.8577285000000003</c:v>
                </c:pt>
                <c:pt idx="16841">
                  <c:v>9.8610806500000248</c:v>
                </c:pt>
                <c:pt idx="16842">
                  <c:v>9.8560538500000767</c:v>
                </c:pt>
                <c:pt idx="16843">
                  <c:v>9.8552150500000248</c:v>
                </c:pt>
                <c:pt idx="16844">
                  <c:v>9.856052850000129</c:v>
                </c:pt>
                <c:pt idx="16845">
                  <c:v>9.8568907000000028</c:v>
                </c:pt>
                <c:pt idx="16846">
                  <c:v>9.8585672000000066</c:v>
                </c:pt>
                <c:pt idx="16847">
                  <c:v>9.8577285000000003</c:v>
                </c:pt>
                <c:pt idx="16848">
                  <c:v>9.8602424000000006</c:v>
                </c:pt>
                <c:pt idx="16849">
                  <c:v>9.856052850000129</c:v>
                </c:pt>
                <c:pt idx="16850">
                  <c:v>9.856052850000129</c:v>
                </c:pt>
                <c:pt idx="16851">
                  <c:v>9.8568902000001017</c:v>
                </c:pt>
                <c:pt idx="16852">
                  <c:v>9.8568906500000768</c:v>
                </c:pt>
                <c:pt idx="16853">
                  <c:v>9.8527007000000228</c:v>
                </c:pt>
                <c:pt idx="16854">
                  <c:v>9.8543772500000024</c:v>
                </c:pt>
                <c:pt idx="16855">
                  <c:v>9.8585668000000268</c:v>
                </c:pt>
                <c:pt idx="16856">
                  <c:v>9.8577289500000003</c:v>
                </c:pt>
                <c:pt idx="16857">
                  <c:v>9.8568911500000027</c:v>
                </c:pt>
                <c:pt idx="16858">
                  <c:v>9.8594055000001291</c:v>
                </c:pt>
                <c:pt idx="16859">
                  <c:v>9.8527007000000228</c:v>
                </c:pt>
                <c:pt idx="16860">
                  <c:v>9.8426447000000028</c:v>
                </c:pt>
                <c:pt idx="16861">
                  <c:v>9.8392930500000002</c:v>
                </c:pt>
                <c:pt idx="16862">
                  <c:v>9.8334269500000246</c:v>
                </c:pt>
                <c:pt idx="16863">
                  <c:v>9.8409699999999987</c:v>
                </c:pt>
                <c:pt idx="16864">
                  <c:v>9.8409699999999987</c:v>
                </c:pt>
                <c:pt idx="16865">
                  <c:v>9.8443212499999984</c:v>
                </c:pt>
                <c:pt idx="16866">
                  <c:v>9.8459973500000046</c:v>
                </c:pt>
                <c:pt idx="16867">
                  <c:v>9.8518643500000067</c:v>
                </c:pt>
                <c:pt idx="16868">
                  <c:v>9.8493504499999993</c:v>
                </c:pt>
                <c:pt idx="16869">
                  <c:v>9.8485112499999996</c:v>
                </c:pt>
                <c:pt idx="16870">
                  <c:v>9.8485116999999995</c:v>
                </c:pt>
                <c:pt idx="16871">
                  <c:v>9.8485116999999995</c:v>
                </c:pt>
                <c:pt idx="16872">
                  <c:v>9.8443212499999984</c:v>
                </c:pt>
                <c:pt idx="16873">
                  <c:v>9.8426447000000028</c:v>
                </c:pt>
                <c:pt idx="16874">
                  <c:v>9.8384556500000002</c:v>
                </c:pt>
                <c:pt idx="16875">
                  <c:v>9.834265199999999</c:v>
                </c:pt>
                <c:pt idx="16876">
                  <c:v>9.8267236000000011</c:v>
                </c:pt>
                <c:pt idx="16877">
                  <c:v>9.8267240500000028</c:v>
                </c:pt>
                <c:pt idx="16878">
                  <c:v>9.824209699999999</c:v>
                </c:pt>
                <c:pt idx="16879">
                  <c:v>9.8216972500000068</c:v>
                </c:pt>
                <c:pt idx="16880">
                  <c:v>9.8191829000000048</c:v>
                </c:pt>
                <c:pt idx="16881">
                  <c:v>9.8200211499999988</c:v>
                </c:pt>
                <c:pt idx="16882">
                  <c:v>9.8225355000001109</c:v>
                </c:pt>
                <c:pt idx="16883">
                  <c:v>9.8267241000000034</c:v>
                </c:pt>
                <c:pt idx="16884">
                  <c:v>9.8309140500000005</c:v>
                </c:pt>
                <c:pt idx="16885">
                  <c:v>9.8359418000000005</c:v>
                </c:pt>
                <c:pt idx="16886">
                  <c:v>9.8418073999999987</c:v>
                </c:pt>
                <c:pt idx="16887">
                  <c:v>9.8418082999999985</c:v>
                </c:pt>
                <c:pt idx="16888">
                  <c:v>9.8434844000000048</c:v>
                </c:pt>
                <c:pt idx="16889">
                  <c:v>9.8443212499999984</c:v>
                </c:pt>
                <c:pt idx="16890">
                  <c:v>9.8443217499999989</c:v>
                </c:pt>
                <c:pt idx="16891">
                  <c:v>9.8434844000000048</c:v>
                </c:pt>
                <c:pt idx="16892">
                  <c:v>9.8418077999999998</c:v>
                </c:pt>
                <c:pt idx="16893">
                  <c:v>9.8392934499999996</c:v>
                </c:pt>
                <c:pt idx="16894">
                  <c:v>9.8384552000000003</c:v>
                </c:pt>
                <c:pt idx="16895">
                  <c:v>9.8384556500000002</c:v>
                </c:pt>
                <c:pt idx="16896">
                  <c:v>9.8367796000000016</c:v>
                </c:pt>
                <c:pt idx="16897">
                  <c:v>9.8342666999999988</c:v>
                </c:pt>
                <c:pt idx="16898">
                  <c:v>9.8334269500000246</c:v>
                </c:pt>
                <c:pt idx="16899">
                  <c:v>9.8300757500000007</c:v>
                </c:pt>
                <c:pt idx="16900">
                  <c:v>9.8342666999999988</c:v>
                </c:pt>
                <c:pt idx="16901">
                  <c:v>9.8300757500000007</c:v>
                </c:pt>
                <c:pt idx="16902">
                  <c:v>9.8283996499999997</c:v>
                </c:pt>
                <c:pt idx="16903">
                  <c:v>9.827561900000001</c:v>
                </c:pt>
                <c:pt idx="16904">
                  <c:v>9.8275618500000004</c:v>
                </c:pt>
                <c:pt idx="16905">
                  <c:v>9.8309126000000013</c:v>
                </c:pt>
                <c:pt idx="16906">
                  <c:v>9.8367796000000016</c:v>
                </c:pt>
                <c:pt idx="16907">
                  <c:v>9.83091355</c:v>
                </c:pt>
                <c:pt idx="16908">
                  <c:v>9.8292384500000001</c:v>
                </c:pt>
                <c:pt idx="16909">
                  <c:v>9.8334274000000015</c:v>
                </c:pt>
                <c:pt idx="16910">
                  <c:v>9.8300762500000047</c:v>
                </c:pt>
                <c:pt idx="16911">
                  <c:v>9.8351040000000047</c:v>
                </c:pt>
                <c:pt idx="16912">
                  <c:v>9.8334274000000015</c:v>
                </c:pt>
                <c:pt idx="16913">
                  <c:v>9.8292375000000067</c:v>
                </c:pt>
                <c:pt idx="16914">
                  <c:v>9.8309126000000013</c:v>
                </c:pt>
                <c:pt idx="16915">
                  <c:v>9.8334269500000246</c:v>
                </c:pt>
                <c:pt idx="16916">
                  <c:v>9.8334274000000015</c:v>
                </c:pt>
                <c:pt idx="16917">
                  <c:v>9.8325891500000768</c:v>
                </c:pt>
                <c:pt idx="16918">
                  <c:v>9.8359418000000005</c:v>
                </c:pt>
                <c:pt idx="16919">
                  <c:v>9.8342666999999988</c:v>
                </c:pt>
                <c:pt idx="16920">
                  <c:v>9.8334269500000246</c:v>
                </c:pt>
                <c:pt idx="16921">
                  <c:v>9.8300762500000047</c:v>
                </c:pt>
                <c:pt idx="16922">
                  <c:v>9.8351040000000047</c:v>
                </c:pt>
                <c:pt idx="16923">
                  <c:v>9.8334289000000012</c:v>
                </c:pt>
                <c:pt idx="16924">
                  <c:v>9.8367800500000246</c:v>
                </c:pt>
                <c:pt idx="16925">
                  <c:v>9.8367800500000246</c:v>
                </c:pt>
                <c:pt idx="16926">
                  <c:v>9.8392934499999996</c:v>
                </c:pt>
                <c:pt idx="16927">
                  <c:v>9.837617400000001</c:v>
                </c:pt>
                <c:pt idx="16928">
                  <c:v>9.8384561500000007</c:v>
                </c:pt>
                <c:pt idx="16929">
                  <c:v>9.8359403500000067</c:v>
                </c:pt>
                <c:pt idx="16930">
                  <c:v>9.8384561500000007</c:v>
                </c:pt>
                <c:pt idx="16931">
                  <c:v>9.837617400000001</c:v>
                </c:pt>
                <c:pt idx="16932">
                  <c:v>9.8392934499999996</c:v>
                </c:pt>
                <c:pt idx="16933">
                  <c:v>9.8384556500000002</c:v>
                </c:pt>
                <c:pt idx="16934">
                  <c:v>9.8384566000000007</c:v>
                </c:pt>
                <c:pt idx="16935">
                  <c:v>9.837617400000001</c:v>
                </c:pt>
                <c:pt idx="16936">
                  <c:v>9.8392934499999996</c:v>
                </c:pt>
                <c:pt idx="16937">
                  <c:v>9.8384561500000007</c:v>
                </c:pt>
                <c:pt idx="16938">
                  <c:v>9.8392930000000014</c:v>
                </c:pt>
                <c:pt idx="16939">
                  <c:v>9.8418077999999998</c:v>
                </c:pt>
                <c:pt idx="16940">
                  <c:v>9.8409699999999987</c:v>
                </c:pt>
                <c:pt idx="16941">
                  <c:v>9.8426447000000028</c:v>
                </c:pt>
                <c:pt idx="16942">
                  <c:v>9.8384552000000003</c:v>
                </c:pt>
                <c:pt idx="16943">
                  <c:v>9.8409695500000005</c:v>
                </c:pt>
                <c:pt idx="16944">
                  <c:v>9.8409699999999987</c:v>
                </c:pt>
                <c:pt idx="16945">
                  <c:v>9.8392944</c:v>
                </c:pt>
                <c:pt idx="16946">
                  <c:v>9.8376178500000027</c:v>
                </c:pt>
                <c:pt idx="16947">
                  <c:v>9.8409699999999987</c:v>
                </c:pt>
                <c:pt idx="16948">
                  <c:v>9.8401317500000012</c:v>
                </c:pt>
                <c:pt idx="16949">
                  <c:v>9.8409691000000006</c:v>
                </c:pt>
                <c:pt idx="16950">
                  <c:v>9.8418073999999987</c:v>
                </c:pt>
                <c:pt idx="16951">
                  <c:v>9.8443212499999984</c:v>
                </c:pt>
                <c:pt idx="16952">
                  <c:v>9.8426456500000068</c:v>
                </c:pt>
                <c:pt idx="16953">
                  <c:v>9.8409699999999987</c:v>
                </c:pt>
                <c:pt idx="16954">
                  <c:v>9.8443212499999984</c:v>
                </c:pt>
                <c:pt idx="16955">
                  <c:v>9.8443212499999984</c:v>
                </c:pt>
                <c:pt idx="16956">
                  <c:v>9.8443217499999989</c:v>
                </c:pt>
                <c:pt idx="16957">
                  <c:v>9.8426461000000067</c:v>
                </c:pt>
                <c:pt idx="16958">
                  <c:v>9.8418073999999987</c:v>
                </c:pt>
                <c:pt idx="16959">
                  <c:v>9.8434829500000767</c:v>
                </c:pt>
                <c:pt idx="16960">
                  <c:v>9.8426456500000068</c:v>
                </c:pt>
                <c:pt idx="16961">
                  <c:v>9.8434829500000767</c:v>
                </c:pt>
                <c:pt idx="16962">
                  <c:v>9.8451590500000048</c:v>
                </c:pt>
                <c:pt idx="16963">
                  <c:v>9.8434829500000767</c:v>
                </c:pt>
                <c:pt idx="16964">
                  <c:v>9.8443221999999988</c:v>
                </c:pt>
                <c:pt idx="16965">
                  <c:v>9.8418073999999987</c:v>
                </c:pt>
                <c:pt idx="16966">
                  <c:v>9.8459968500001072</c:v>
                </c:pt>
                <c:pt idx="16967">
                  <c:v>9.8459983000000015</c:v>
                </c:pt>
                <c:pt idx="16968">
                  <c:v>9.8459973500000046</c:v>
                </c:pt>
                <c:pt idx="16969">
                  <c:v>9.8426456500000068</c:v>
                </c:pt>
                <c:pt idx="16970">
                  <c:v>9.8476734499999985</c:v>
                </c:pt>
                <c:pt idx="16971">
                  <c:v>9.8459973500000046</c:v>
                </c:pt>
                <c:pt idx="16972">
                  <c:v>9.8451590500000048</c:v>
                </c:pt>
                <c:pt idx="16973">
                  <c:v>9.8459983000000015</c:v>
                </c:pt>
                <c:pt idx="16974">
                  <c:v>9.8443212499999984</c:v>
                </c:pt>
                <c:pt idx="16975">
                  <c:v>9.8459973500000046</c:v>
                </c:pt>
                <c:pt idx="16976">
                  <c:v>9.8443221999999988</c:v>
                </c:pt>
                <c:pt idx="16977">
                  <c:v>9.8443212499999984</c:v>
                </c:pt>
                <c:pt idx="16978">
                  <c:v>9.8451590500000048</c:v>
                </c:pt>
                <c:pt idx="16979">
                  <c:v>9.8468356500000027</c:v>
                </c:pt>
                <c:pt idx="16980">
                  <c:v>9.8476729499999998</c:v>
                </c:pt>
                <c:pt idx="16981">
                  <c:v>9.8468356000000004</c:v>
                </c:pt>
                <c:pt idx="16982">
                  <c:v>9.8501873000000248</c:v>
                </c:pt>
                <c:pt idx="16983">
                  <c:v>9.8459973500000046</c:v>
                </c:pt>
                <c:pt idx="16984">
                  <c:v>9.8459973500000046</c:v>
                </c:pt>
                <c:pt idx="16985">
                  <c:v>9.8476738999999984</c:v>
                </c:pt>
                <c:pt idx="16986">
                  <c:v>9.8518643500000067</c:v>
                </c:pt>
                <c:pt idx="16987">
                  <c:v>9.8476738999999984</c:v>
                </c:pt>
                <c:pt idx="16988">
                  <c:v>9.8510260500000228</c:v>
                </c:pt>
                <c:pt idx="16989">
                  <c:v>9.8443221999999988</c:v>
                </c:pt>
                <c:pt idx="16990">
                  <c:v>9.8459973500000046</c:v>
                </c:pt>
                <c:pt idx="16991">
                  <c:v>9.8493495000000024</c:v>
                </c:pt>
                <c:pt idx="16992">
                  <c:v>9.8493500000000012</c:v>
                </c:pt>
                <c:pt idx="16993">
                  <c:v>9.8501878000001017</c:v>
                </c:pt>
                <c:pt idx="16994">
                  <c:v>9.8485107499999991</c:v>
                </c:pt>
                <c:pt idx="16995">
                  <c:v>9.8510260500000228</c:v>
                </c:pt>
                <c:pt idx="16996">
                  <c:v>9.8476734499999985</c:v>
                </c:pt>
                <c:pt idx="16997">
                  <c:v>9.8485122</c:v>
                </c:pt>
                <c:pt idx="16998">
                  <c:v>9.8443212499999984</c:v>
                </c:pt>
                <c:pt idx="16999">
                  <c:v>9.8476729499999998</c:v>
                </c:pt>
                <c:pt idx="17000">
                  <c:v>9.8501873000000248</c:v>
                </c:pt>
                <c:pt idx="17001">
                  <c:v>9.8468356500000027</c:v>
                </c:pt>
                <c:pt idx="17002">
                  <c:v>9.8468356000000004</c:v>
                </c:pt>
                <c:pt idx="17003">
                  <c:v>9.8485116999999995</c:v>
                </c:pt>
                <c:pt idx="17004">
                  <c:v>9.8485116999999995</c:v>
                </c:pt>
                <c:pt idx="17005">
                  <c:v>9.8476729499999998</c:v>
                </c:pt>
                <c:pt idx="17006">
                  <c:v>9.8468356500000027</c:v>
                </c:pt>
                <c:pt idx="17007">
                  <c:v>9.8468351500000004</c:v>
                </c:pt>
                <c:pt idx="17008">
                  <c:v>9.8443212499999984</c:v>
                </c:pt>
                <c:pt idx="17009">
                  <c:v>9.8468356500000027</c:v>
                </c:pt>
                <c:pt idx="17010">
                  <c:v>9.8451590500000048</c:v>
                </c:pt>
                <c:pt idx="17011">
                  <c:v>9.8476729499999998</c:v>
                </c:pt>
                <c:pt idx="17012">
                  <c:v>9.8485112499999996</c:v>
                </c:pt>
                <c:pt idx="17013">
                  <c:v>9.8459968500001072</c:v>
                </c:pt>
                <c:pt idx="17014">
                  <c:v>9.8468351500000004</c:v>
                </c:pt>
                <c:pt idx="17015">
                  <c:v>9.8485116999999995</c:v>
                </c:pt>
                <c:pt idx="17016">
                  <c:v>9.8476734499999985</c:v>
                </c:pt>
                <c:pt idx="17017">
                  <c:v>9.8485112499999996</c:v>
                </c:pt>
                <c:pt idx="17018">
                  <c:v>9.8468351500000004</c:v>
                </c:pt>
                <c:pt idx="17019">
                  <c:v>9.8459973500000046</c:v>
                </c:pt>
                <c:pt idx="17020">
                  <c:v>9.8451590500000048</c:v>
                </c:pt>
                <c:pt idx="17021">
                  <c:v>9.8468351500000004</c:v>
                </c:pt>
                <c:pt idx="17022">
                  <c:v>9.8485122</c:v>
                </c:pt>
                <c:pt idx="17023">
                  <c:v>9.8459973500000046</c:v>
                </c:pt>
                <c:pt idx="17024">
                  <c:v>9.8459973500000046</c:v>
                </c:pt>
                <c:pt idx="17025">
                  <c:v>9.8468351500000004</c:v>
                </c:pt>
                <c:pt idx="17026">
                  <c:v>9.8468351500000004</c:v>
                </c:pt>
                <c:pt idx="17027">
                  <c:v>9.8501873000000248</c:v>
                </c:pt>
                <c:pt idx="17028">
                  <c:v>9.8501873000000248</c:v>
                </c:pt>
                <c:pt idx="17029">
                  <c:v>9.8468351500000004</c:v>
                </c:pt>
                <c:pt idx="17030">
                  <c:v>9.8501873000000248</c:v>
                </c:pt>
                <c:pt idx="17031">
                  <c:v>9.8485116999999995</c:v>
                </c:pt>
                <c:pt idx="17032">
                  <c:v>9.8476734499999985</c:v>
                </c:pt>
                <c:pt idx="17033">
                  <c:v>9.8501873000000248</c:v>
                </c:pt>
                <c:pt idx="17034">
                  <c:v>9.8510256000000016</c:v>
                </c:pt>
                <c:pt idx="17035">
                  <c:v>9.8510256000000016</c:v>
                </c:pt>
                <c:pt idx="17036">
                  <c:v>9.8485116999999995</c:v>
                </c:pt>
                <c:pt idx="17037">
                  <c:v>9.8501882500000768</c:v>
                </c:pt>
                <c:pt idx="17038">
                  <c:v>9.8485122</c:v>
                </c:pt>
                <c:pt idx="17039">
                  <c:v>9.8493500000000012</c:v>
                </c:pt>
                <c:pt idx="17040">
                  <c:v>9.8527021500001108</c:v>
                </c:pt>
                <c:pt idx="17041">
                  <c:v>9.8501873000000248</c:v>
                </c:pt>
                <c:pt idx="17042">
                  <c:v>9.8493500000000012</c:v>
                </c:pt>
                <c:pt idx="17043">
                  <c:v>9.8527021500001108</c:v>
                </c:pt>
                <c:pt idx="17044">
                  <c:v>9.8527016500000268</c:v>
                </c:pt>
                <c:pt idx="17045">
                  <c:v>9.8501873000000248</c:v>
                </c:pt>
                <c:pt idx="17046">
                  <c:v>9.8518634000000009</c:v>
                </c:pt>
                <c:pt idx="17047">
                  <c:v>9.8485116999999995</c:v>
                </c:pt>
                <c:pt idx="17048">
                  <c:v>9.8518634000000009</c:v>
                </c:pt>
                <c:pt idx="17049">
                  <c:v>9.8527007000000228</c:v>
                </c:pt>
                <c:pt idx="17050">
                  <c:v>9.8501873000000248</c:v>
                </c:pt>
                <c:pt idx="17051">
                  <c:v>9.8535399500001564</c:v>
                </c:pt>
                <c:pt idx="17052">
                  <c:v>9.8518638500000026</c:v>
                </c:pt>
                <c:pt idx="17053">
                  <c:v>9.8476734499999985</c:v>
                </c:pt>
                <c:pt idx="17054">
                  <c:v>9.8543777500000012</c:v>
                </c:pt>
                <c:pt idx="17055">
                  <c:v>9.8510251000000011</c:v>
                </c:pt>
                <c:pt idx="17056">
                  <c:v>9.8485112499999996</c:v>
                </c:pt>
                <c:pt idx="17057">
                  <c:v>9.8527016500000268</c:v>
                </c:pt>
                <c:pt idx="17058">
                  <c:v>9.8518638500000026</c:v>
                </c:pt>
                <c:pt idx="17059">
                  <c:v>9.8535399500001564</c:v>
                </c:pt>
                <c:pt idx="17060">
                  <c:v>9.8527007000000228</c:v>
                </c:pt>
                <c:pt idx="17061">
                  <c:v>9.8518634000000009</c:v>
                </c:pt>
                <c:pt idx="17062">
                  <c:v>9.8535399500001564</c:v>
                </c:pt>
                <c:pt idx="17063">
                  <c:v>9.8527021500001108</c:v>
                </c:pt>
                <c:pt idx="17064">
                  <c:v>9.8552150500000248</c:v>
                </c:pt>
                <c:pt idx="17065">
                  <c:v>9.8527021500001108</c:v>
                </c:pt>
                <c:pt idx="17066">
                  <c:v>9.8535389500001145</c:v>
                </c:pt>
                <c:pt idx="17067">
                  <c:v>9.8510256000000016</c:v>
                </c:pt>
                <c:pt idx="17068">
                  <c:v>9.8543777500000012</c:v>
                </c:pt>
                <c:pt idx="17069">
                  <c:v>9.8527016500000268</c:v>
                </c:pt>
                <c:pt idx="17070">
                  <c:v>9.8543772500000024</c:v>
                </c:pt>
                <c:pt idx="17071">
                  <c:v>9.8518634000000009</c:v>
                </c:pt>
                <c:pt idx="17072">
                  <c:v>9.8518624000000035</c:v>
                </c:pt>
                <c:pt idx="17073">
                  <c:v>9.8535399500001564</c:v>
                </c:pt>
                <c:pt idx="17074">
                  <c:v>9.8560529000000248</c:v>
                </c:pt>
                <c:pt idx="17075">
                  <c:v>9.8535399500001564</c:v>
                </c:pt>
                <c:pt idx="17076">
                  <c:v>9.8535399500001564</c:v>
                </c:pt>
                <c:pt idx="17077">
                  <c:v>9.8552150500000248</c:v>
                </c:pt>
                <c:pt idx="17078">
                  <c:v>9.8543777500000012</c:v>
                </c:pt>
                <c:pt idx="17079">
                  <c:v>9.8552150500000248</c:v>
                </c:pt>
                <c:pt idx="17080">
                  <c:v>9.8568907000000028</c:v>
                </c:pt>
                <c:pt idx="17081">
                  <c:v>9.8510256000000016</c:v>
                </c:pt>
                <c:pt idx="17082">
                  <c:v>9.8518634000000009</c:v>
                </c:pt>
                <c:pt idx="17083">
                  <c:v>9.8543777500000012</c:v>
                </c:pt>
                <c:pt idx="17084">
                  <c:v>9.8552150500000248</c:v>
                </c:pt>
                <c:pt idx="17085">
                  <c:v>9.8527021500001108</c:v>
                </c:pt>
                <c:pt idx="17086">
                  <c:v>9.8510251000000011</c:v>
                </c:pt>
                <c:pt idx="17087">
                  <c:v>9.8518624000000035</c:v>
                </c:pt>
                <c:pt idx="17088">
                  <c:v>9.8527021500001108</c:v>
                </c:pt>
                <c:pt idx="17089">
                  <c:v>9.8527021500001108</c:v>
                </c:pt>
                <c:pt idx="17090">
                  <c:v>9.8552150500000248</c:v>
                </c:pt>
                <c:pt idx="17091">
                  <c:v>9.8535399500001564</c:v>
                </c:pt>
                <c:pt idx="17092">
                  <c:v>9.8568911500000027</c:v>
                </c:pt>
                <c:pt idx="17093">
                  <c:v>9.856052850000129</c:v>
                </c:pt>
                <c:pt idx="17094">
                  <c:v>9.8527021500001108</c:v>
                </c:pt>
                <c:pt idx="17095">
                  <c:v>9.8543772500000024</c:v>
                </c:pt>
                <c:pt idx="17096">
                  <c:v>9.8568907000000028</c:v>
                </c:pt>
                <c:pt idx="17097">
                  <c:v>9.8552146000000267</c:v>
                </c:pt>
                <c:pt idx="17098">
                  <c:v>9.8543772500000024</c:v>
                </c:pt>
                <c:pt idx="17099">
                  <c:v>9.8510251000000011</c:v>
                </c:pt>
                <c:pt idx="17100">
                  <c:v>9.8577285000000003</c:v>
                </c:pt>
                <c:pt idx="17101">
                  <c:v>9.8535389500001145</c:v>
                </c:pt>
                <c:pt idx="17102">
                  <c:v>9.8543777500000012</c:v>
                </c:pt>
                <c:pt idx="17103">
                  <c:v>9.8543767500000001</c:v>
                </c:pt>
                <c:pt idx="17104">
                  <c:v>9.8518634000000009</c:v>
                </c:pt>
                <c:pt idx="17105">
                  <c:v>9.8560543000000767</c:v>
                </c:pt>
                <c:pt idx="17106">
                  <c:v>9.8577285000000003</c:v>
                </c:pt>
                <c:pt idx="17107">
                  <c:v>9.8568906500000768</c:v>
                </c:pt>
                <c:pt idx="17108">
                  <c:v>9.8568907000000028</c:v>
                </c:pt>
                <c:pt idx="17109">
                  <c:v>9.8552160500001182</c:v>
                </c:pt>
                <c:pt idx="17110">
                  <c:v>9.8568907000000028</c:v>
                </c:pt>
                <c:pt idx="17111">
                  <c:v>9.8568907000000028</c:v>
                </c:pt>
                <c:pt idx="17112">
                  <c:v>9.8518624000000035</c:v>
                </c:pt>
                <c:pt idx="17113">
                  <c:v>9.8552150500000248</c:v>
                </c:pt>
                <c:pt idx="17114">
                  <c:v>9.8510251000000011</c:v>
                </c:pt>
                <c:pt idx="17115">
                  <c:v>9.8535389500001145</c:v>
                </c:pt>
                <c:pt idx="17116">
                  <c:v>9.8568911500000027</c:v>
                </c:pt>
                <c:pt idx="17117">
                  <c:v>9.8543767500000001</c:v>
                </c:pt>
                <c:pt idx="17118">
                  <c:v>9.8568911500000027</c:v>
                </c:pt>
                <c:pt idx="17119">
                  <c:v>9.8568911500000027</c:v>
                </c:pt>
                <c:pt idx="17120">
                  <c:v>9.8568907000000028</c:v>
                </c:pt>
                <c:pt idx="17121">
                  <c:v>9.8594050500001291</c:v>
                </c:pt>
                <c:pt idx="17122">
                  <c:v>9.8552150500000248</c:v>
                </c:pt>
                <c:pt idx="17123">
                  <c:v>9.8560529000000248</c:v>
                </c:pt>
                <c:pt idx="17124">
                  <c:v>9.8552150500000248</c:v>
                </c:pt>
                <c:pt idx="17125">
                  <c:v>9.8535389500001145</c:v>
                </c:pt>
                <c:pt idx="17126">
                  <c:v>9.8585668000000268</c:v>
                </c:pt>
                <c:pt idx="17127">
                  <c:v>9.856052850000129</c:v>
                </c:pt>
                <c:pt idx="17128">
                  <c:v>9.8568907000000028</c:v>
                </c:pt>
                <c:pt idx="17129">
                  <c:v>9.8594050500001291</c:v>
                </c:pt>
                <c:pt idx="17130">
                  <c:v>9.8594046000001345</c:v>
                </c:pt>
                <c:pt idx="17131">
                  <c:v>9.8552150500000248</c:v>
                </c:pt>
                <c:pt idx="17132">
                  <c:v>9.8577285000000003</c:v>
                </c:pt>
                <c:pt idx="17133">
                  <c:v>9.8552146000000267</c:v>
                </c:pt>
                <c:pt idx="17134">
                  <c:v>9.8568907000000028</c:v>
                </c:pt>
                <c:pt idx="17135">
                  <c:v>9.8568906500000768</c:v>
                </c:pt>
                <c:pt idx="17136">
                  <c:v>9.8594041000001162</c:v>
                </c:pt>
                <c:pt idx="17137">
                  <c:v>9.8585668000000268</c:v>
                </c:pt>
                <c:pt idx="17138">
                  <c:v>9.8543772500000024</c:v>
                </c:pt>
                <c:pt idx="17139">
                  <c:v>9.8568906500000768</c:v>
                </c:pt>
                <c:pt idx="17140">
                  <c:v>9.8585668000000268</c:v>
                </c:pt>
                <c:pt idx="17141">
                  <c:v>9.8552150500000248</c:v>
                </c:pt>
                <c:pt idx="17142">
                  <c:v>9.8568906500000768</c:v>
                </c:pt>
                <c:pt idx="17143">
                  <c:v>9.8610811500000004</c:v>
                </c:pt>
                <c:pt idx="17144">
                  <c:v>9.8594041000001162</c:v>
                </c:pt>
                <c:pt idx="17145">
                  <c:v>9.8560538500000767</c:v>
                </c:pt>
                <c:pt idx="17146">
                  <c:v>9.8568906500000768</c:v>
                </c:pt>
                <c:pt idx="17147">
                  <c:v>9.8594046000001345</c:v>
                </c:pt>
                <c:pt idx="17148">
                  <c:v>9.8585663000000068</c:v>
                </c:pt>
                <c:pt idx="17149">
                  <c:v>9.8610802000000248</c:v>
                </c:pt>
                <c:pt idx="17150">
                  <c:v>9.8585663000000068</c:v>
                </c:pt>
                <c:pt idx="17151">
                  <c:v>9.8568906500000768</c:v>
                </c:pt>
                <c:pt idx="17152">
                  <c:v>9.8585663000000068</c:v>
                </c:pt>
                <c:pt idx="17153">
                  <c:v>9.8594041000001162</c:v>
                </c:pt>
                <c:pt idx="17154">
                  <c:v>9.8602424000000006</c:v>
                </c:pt>
                <c:pt idx="17155">
                  <c:v>9.8577285000000003</c:v>
                </c:pt>
                <c:pt idx="17156">
                  <c:v>9.8577289500000003</c:v>
                </c:pt>
                <c:pt idx="17157">
                  <c:v>9.8610806500000248</c:v>
                </c:pt>
                <c:pt idx="17158">
                  <c:v>9.8577285000000003</c:v>
                </c:pt>
                <c:pt idx="17159">
                  <c:v>9.8585663000000068</c:v>
                </c:pt>
                <c:pt idx="17160">
                  <c:v>9.8594046000001345</c:v>
                </c:pt>
                <c:pt idx="17161">
                  <c:v>9.8585668000000268</c:v>
                </c:pt>
                <c:pt idx="17162">
                  <c:v>9.8577289500000003</c:v>
                </c:pt>
                <c:pt idx="17163">
                  <c:v>9.8602424000000006</c:v>
                </c:pt>
                <c:pt idx="17164">
                  <c:v>9.8577285000000003</c:v>
                </c:pt>
                <c:pt idx="17165">
                  <c:v>9.8602424000000006</c:v>
                </c:pt>
                <c:pt idx="17166">
                  <c:v>9.8619175000000006</c:v>
                </c:pt>
                <c:pt idx="17167">
                  <c:v>9.8594046000001345</c:v>
                </c:pt>
                <c:pt idx="17168">
                  <c:v>9.8585668000000268</c:v>
                </c:pt>
                <c:pt idx="17169">
                  <c:v>9.8602424000000006</c:v>
                </c:pt>
                <c:pt idx="17170">
                  <c:v>9.8594041000001162</c:v>
                </c:pt>
                <c:pt idx="17171">
                  <c:v>9.8577285000000003</c:v>
                </c:pt>
                <c:pt idx="17172">
                  <c:v>9.8610806500000248</c:v>
                </c:pt>
                <c:pt idx="17173">
                  <c:v>9.8585663000000068</c:v>
                </c:pt>
                <c:pt idx="17174">
                  <c:v>9.8585668000000268</c:v>
                </c:pt>
                <c:pt idx="17175">
                  <c:v>9.8602433500000028</c:v>
                </c:pt>
                <c:pt idx="17176">
                  <c:v>9.8585653000000004</c:v>
                </c:pt>
                <c:pt idx="17177">
                  <c:v>9.8627567500001216</c:v>
                </c:pt>
                <c:pt idx="17178">
                  <c:v>9.8585663000000068</c:v>
                </c:pt>
                <c:pt idx="17179">
                  <c:v>9.8568907000000028</c:v>
                </c:pt>
                <c:pt idx="17180">
                  <c:v>9.8577285000000003</c:v>
                </c:pt>
                <c:pt idx="17181">
                  <c:v>9.8602424000000006</c:v>
                </c:pt>
                <c:pt idx="17182">
                  <c:v>9.8568907000000028</c:v>
                </c:pt>
                <c:pt idx="17183">
                  <c:v>9.8602433500000028</c:v>
                </c:pt>
                <c:pt idx="17184">
                  <c:v>9.8610806500000248</c:v>
                </c:pt>
                <c:pt idx="17185">
                  <c:v>9.8635940500001364</c:v>
                </c:pt>
                <c:pt idx="17186">
                  <c:v>9.8535389500001145</c:v>
                </c:pt>
                <c:pt idx="17187">
                  <c:v>9.8610811500000004</c:v>
                </c:pt>
                <c:pt idx="17188">
                  <c:v>9.8577285000000003</c:v>
                </c:pt>
                <c:pt idx="17189">
                  <c:v>9.8568906500000768</c:v>
                </c:pt>
                <c:pt idx="17190">
                  <c:v>9.8619184499999992</c:v>
                </c:pt>
                <c:pt idx="17191">
                  <c:v>9.8619189499999997</c:v>
                </c:pt>
                <c:pt idx="17192">
                  <c:v>9.8619175000000006</c:v>
                </c:pt>
                <c:pt idx="17193">
                  <c:v>9.8585668000000268</c:v>
                </c:pt>
                <c:pt idx="17194">
                  <c:v>9.8594046000001345</c:v>
                </c:pt>
                <c:pt idx="17195">
                  <c:v>9.8610806500000248</c:v>
                </c:pt>
                <c:pt idx="17196">
                  <c:v>9.8602424000000006</c:v>
                </c:pt>
                <c:pt idx="17197">
                  <c:v>9.8585668000000268</c:v>
                </c:pt>
                <c:pt idx="17198">
                  <c:v>9.8594046000001345</c:v>
                </c:pt>
                <c:pt idx="17199">
                  <c:v>9.8627567500001216</c:v>
                </c:pt>
                <c:pt idx="17200">
                  <c:v>9.856052850000129</c:v>
                </c:pt>
                <c:pt idx="17201">
                  <c:v>9.8602424000000006</c:v>
                </c:pt>
                <c:pt idx="17202">
                  <c:v>9.8585663000000068</c:v>
                </c:pt>
                <c:pt idx="17203">
                  <c:v>9.8619184499999992</c:v>
                </c:pt>
                <c:pt idx="17204">
                  <c:v>9.8610806500000248</c:v>
                </c:pt>
                <c:pt idx="17205">
                  <c:v>9.8619189499999997</c:v>
                </c:pt>
                <c:pt idx="17206">
                  <c:v>9.8585668000000268</c:v>
                </c:pt>
                <c:pt idx="17207">
                  <c:v>9.8619194500000003</c:v>
                </c:pt>
                <c:pt idx="17208">
                  <c:v>9.8619184499999992</c:v>
                </c:pt>
                <c:pt idx="17209">
                  <c:v>9.8602424000000006</c:v>
                </c:pt>
                <c:pt idx="17210">
                  <c:v>9.8602424000000006</c:v>
                </c:pt>
                <c:pt idx="17211">
                  <c:v>9.8627557500000247</c:v>
                </c:pt>
                <c:pt idx="17212">
                  <c:v>9.8619184499999992</c:v>
                </c:pt>
                <c:pt idx="17213">
                  <c:v>9.8610806500000248</c:v>
                </c:pt>
                <c:pt idx="17214">
                  <c:v>9.8602433500000028</c:v>
                </c:pt>
                <c:pt idx="17215">
                  <c:v>9.8594046000001345</c:v>
                </c:pt>
                <c:pt idx="17216">
                  <c:v>9.8610802000000248</c:v>
                </c:pt>
                <c:pt idx="17217">
                  <c:v>9.8635945500001618</c:v>
                </c:pt>
                <c:pt idx="17218">
                  <c:v>9.8627557500000247</c:v>
                </c:pt>
                <c:pt idx="17219">
                  <c:v>9.8610806500000248</c:v>
                </c:pt>
                <c:pt idx="17220">
                  <c:v>9.8635945500001618</c:v>
                </c:pt>
                <c:pt idx="17221">
                  <c:v>9.8635940500001364</c:v>
                </c:pt>
                <c:pt idx="17222">
                  <c:v>9.8619175000000006</c:v>
                </c:pt>
                <c:pt idx="17223">
                  <c:v>9.8627567500001216</c:v>
                </c:pt>
                <c:pt idx="17224">
                  <c:v>9.8635950500001091</c:v>
                </c:pt>
                <c:pt idx="17225">
                  <c:v>9.8627557500000247</c:v>
                </c:pt>
                <c:pt idx="17226">
                  <c:v>9.8619189499999997</c:v>
                </c:pt>
                <c:pt idx="17227">
                  <c:v>9.8644318500001145</c:v>
                </c:pt>
                <c:pt idx="17228">
                  <c:v>9.8644318500001145</c:v>
                </c:pt>
                <c:pt idx="17229">
                  <c:v>9.8627567500001216</c:v>
                </c:pt>
                <c:pt idx="17230">
                  <c:v>9.8644333000000248</c:v>
                </c:pt>
                <c:pt idx="17231">
                  <c:v>9.8619175000000006</c:v>
                </c:pt>
                <c:pt idx="17232">
                  <c:v>9.8627557500000247</c:v>
                </c:pt>
                <c:pt idx="17233">
                  <c:v>9.8602414000000014</c:v>
                </c:pt>
                <c:pt idx="17234">
                  <c:v>9.8619184499999992</c:v>
                </c:pt>
                <c:pt idx="17235">
                  <c:v>9.8635945500001618</c:v>
                </c:pt>
                <c:pt idx="17236">
                  <c:v>9.8602428500001054</c:v>
                </c:pt>
                <c:pt idx="17237">
                  <c:v>9.8661074500000048</c:v>
                </c:pt>
                <c:pt idx="17238">
                  <c:v>9.8619189499999997</c:v>
                </c:pt>
                <c:pt idx="17239">
                  <c:v>9.8635945500001618</c:v>
                </c:pt>
                <c:pt idx="17240">
                  <c:v>9.8627572500001417</c:v>
                </c:pt>
                <c:pt idx="17241">
                  <c:v>9.8619189499999997</c:v>
                </c:pt>
                <c:pt idx="17242">
                  <c:v>9.8644318500001145</c:v>
                </c:pt>
                <c:pt idx="17243">
                  <c:v>9.8652696500000268</c:v>
                </c:pt>
                <c:pt idx="17244">
                  <c:v>9.8627557500000247</c:v>
                </c:pt>
                <c:pt idx="17245">
                  <c:v>9.8635950500001091</c:v>
                </c:pt>
                <c:pt idx="17246">
                  <c:v>9.8652696500000268</c:v>
                </c:pt>
                <c:pt idx="17247">
                  <c:v>9.8635940500001364</c:v>
                </c:pt>
                <c:pt idx="17248">
                  <c:v>9.8661079500000248</c:v>
                </c:pt>
                <c:pt idx="17249">
                  <c:v>9.8627557500000247</c:v>
                </c:pt>
                <c:pt idx="17250">
                  <c:v>9.8635940500001364</c:v>
                </c:pt>
                <c:pt idx="17251">
                  <c:v>9.8619175000000006</c:v>
                </c:pt>
                <c:pt idx="17252">
                  <c:v>9.8644318500001145</c:v>
                </c:pt>
                <c:pt idx="17253">
                  <c:v>9.8627567500001216</c:v>
                </c:pt>
                <c:pt idx="17254">
                  <c:v>9.8686217999999997</c:v>
                </c:pt>
                <c:pt idx="17255">
                  <c:v>9.8652701500000006</c:v>
                </c:pt>
                <c:pt idx="17256">
                  <c:v>9.8652696500000268</c:v>
                </c:pt>
                <c:pt idx="17257">
                  <c:v>9.8652701500000006</c:v>
                </c:pt>
                <c:pt idx="17258">
                  <c:v>9.8661079500000248</c:v>
                </c:pt>
                <c:pt idx="17259">
                  <c:v>9.8644328500001546</c:v>
                </c:pt>
                <c:pt idx="17260">
                  <c:v>9.8627557500000247</c:v>
                </c:pt>
                <c:pt idx="17261">
                  <c:v>9.8619175000000006</c:v>
                </c:pt>
                <c:pt idx="17262">
                  <c:v>9.8644318500001145</c:v>
                </c:pt>
                <c:pt idx="17263">
                  <c:v>9.8644328500001546</c:v>
                </c:pt>
                <c:pt idx="17264">
                  <c:v>9.8661074500000048</c:v>
                </c:pt>
                <c:pt idx="17265">
                  <c:v>9.8644318500001145</c:v>
                </c:pt>
                <c:pt idx="17266">
                  <c:v>9.8677835500000768</c:v>
                </c:pt>
                <c:pt idx="17267">
                  <c:v>9.8644318500001145</c:v>
                </c:pt>
                <c:pt idx="17268">
                  <c:v>9.8652696500000268</c:v>
                </c:pt>
                <c:pt idx="17269">
                  <c:v>9.8644318500001145</c:v>
                </c:pt>
                <c:pt idx="17270">
                  <c:v>9.8661079500000248</c:v>
                </c:pt>
                <c:pt idx="17271">
                  <c:v>9.8627557500000247</c:v>
                </c:pt>
                <c:pt idx="17272">
                  <c:v>9.8677835500000768</c:v>
                </c:pt>
                <c:pt idx="17273">
                  <c:v>9.8610811500000004</c:v>
                </c:pt>
                <c:pt idx="17274">
                  <c:v>9.8661074500000048</c:v>
                </c:pt>
                <c:pt idx="17275">
                  <c:v>9.8644333000000248</c:v>
                </c:pt>
                <c:pt idx="17276">
                  <c:v>9.8635940500001364</c:v>
                </c:pt>
                <c:pt idx="17277">
                  <c:v>9.8652711000000011</c:v>
                </c:pt>
                <c:pt idx="17278">
                  <c:v>9.8661084000000034</c:v>
                </c:pt>
                <c:pt idx="17279">
                  <c:v>9.8661084000000034</c:v>
                </c:pt>
                <c:pt idx="17280">
                  <c:v>9.8652696500000268</c:v>
                </c:pt>
                <c:pt idx="17281">
                  <c:v>9.8652716000000016</c:v>
                </c:pt>
                <c:pt idx="17282">
                  <c:v>9.8686223000000002</c:v>
                </c:pt>
                <c:pt idx="17283">
                  <c:v>9.8661084000000034</c:v>
                </c:pt>
                <c:pt idx="17284">
                  <c:v>9.8661074500000048</c:v>
                </c:pt>
                <c:pt idx="17285">
                  <c:v>9.8677840000000767</c:v>
                </c:pt>
                <c:pt idx="17286">
                  <c:v>9.8661079500000248</c:v>
                </c:pt>
                <c:pt idx="17287">
                  <c:v>9.8661094000000027</c:v>
                </c:pt>
                <c:pt idx="17288">
                  <c:v>9.8585663000000068</c:v>
                </c:pt>
                <c:pt idx="17289">
                  <c:v>9.8510241500000006</c:v>
                </c:pt>
                <c:pt idx="17290">
                  <c:v>9.8426447000000028</c:v>
                </c:pt>
                <c:pt idx="17291">
                  <c:v>9.8443207999999984</c:v>
                </c:pt>
                <c:pt idx="17292">
                  <c:v>9.8426447000000028</c:v>
                </c:pt>
                <c:pt idx="17293">
                  <c:v>9.8426447000000028</c:v>
                </c:pt>
                <c:pt idx="17294">
                  <c:v>9.8459973500000046</c:v>
                </c:pt>
                <c:pt idx="17295">
                  <c:v>9.8476729499999998</c:v>
                </c:pt>
                <c:pt idx="17296">
                  <c:v>9.8501873000000248</c:v>
                </c:pt>
                <c:pt idx="17297">
                  <c:v>9.85186195</c:v>
                </c:pt>
                <c:pt idx="17298">
                  <c:v>9.8501873000000248</c:v>
                </c:pt>
                <c:pt idx="17299">
                  <c:v>9.8443202999999997</c:v>
                </c:pt>
                <c:pt idx="17300">
                  <c:v>9.8459973500000046</c:v>
                </c:pt>
                <c:pt idx="17301">
                  <c:v>9.8443207999999984</c:v>
                </c:pt>
                <c:pt idx="17302">
                  <c:v>9.8392939500000001</c:v>
                </c:pt>
                <c:pt idx="17303">
                  <c:v>9.8367786000000006</c:v>
                </c:pt>
                <c:pt idx="17304">
                  <c:v>9.8351020500000068</c:v>
                </c:pt>
                <c:pt idx="17305">
                  <c:v>9.8325881500000047</c:v>
                </c:pt>
                <c:pt idx="17306">
                  <c:v>9.8317504000000024</c:v>
                </c:pt>
                <c:pt idx="17307">
                  <c:v>9.8292369500000767</c:v>
                </c:pt>
                <c:pt idx="17308">
                  <c:v>9.8216958000000005</c:v>
                </c:pt>
                <c:pt idx="17309">
                  <c:v>9.8200206999999988</c:v>
                </c:pt>
                <c:pt idx="17310">
                  <c:v>9.8225340500001472</c:v>
                </c:pt>
                <c:pt idx="17311">
                  <c:v>9.8258862500001545</c:v>
                </c:pt>
                <c:pt idx="17312">
                  <c:v>9.8309145000000004</c:v>
                </c:pt>
                <c:pt idx="17313">
                  <c:v>9.8409695500000005</c:v>
                </c:pt>
                <c:pt idx="17314">
                  <c:v>9.8459973500000046</c:v>
                </c:pt>
                <c:pt idx="17315">
                  <c:v>9.8468351500000004</c:v>
                </c:pt>
                <c:pt idx="17316">
                  <c:v>9.8485122</c:v>
                </c:pt>
                <c:pt idx="17317">
                  <c:v>9.8485112499999996</c:v>
                </c:pt>
                <c:pt idx="17318">
                  <c:v>9.8459973500000046</c:v>
                </c:pt>
                <c:pt idx="17319">
                  <c:v>9.8434825000000767</c:v>
                </c:pt>
                <c:pt idx="17320">
                  <c:v>9.8409695500000005</c:v>
                </c:pt>
                <c:pt idx="17321">
                  <c:v>9.8384537499999993</c:v>
                </c:pt>
                <c:pt idx="17322">
                  <c:v>9.8342666999999988</c:v>
                </c:pt>
                <c:pt idx="17323">
                  <c:v>9.8317518499999998</c:v>
                </c:pt>
                <c:pt idx="17324">
                  <c:v>9.8283996499999997</c:v>
                </c:pt>
                <c:pt idx="17325">
                  <c:v>9.830075299999999</c:v>
                </c:pt>
                <c:pt idx="17326">
                  <c:v>9.8275618500000004</c:v>
                </c:pt>
                <c:pt idx="17327">
                  <c:v>9.8283996499999997</c:v>
                </c:pt>
                <c:pt idx="17328">
                  <c:v>9.8267240500000028</c:v>
                </c:pt>
                <c:pt idx="17329">
                  <c:v>9.8292374500000008</c:v>
                </c:pt>
                <c:pt idx="17330">
                  <c:v>9.8292374500000008</c:v>
                </c:pt>
                <c:pt idx="17331">
                  <c:v>9.8283996999999985</c:v>
                </c:pt>
                <c:pt idx="17332">
                  <c:v>9.8325901000000027</c:v>
                </c:pt>
                <c:pt idx="17333">
                  <c:v>9.8325882000000266</c:v>
                </c:pt>
                <c:pt idx="17334">
                  <c:v>9.8376178500000027</c:v>
                </c:pt>
                <c:pt idx="17335">
                  <c:v>9.83091355</c:v>
                </c:pt>
                <c:pt idx="17336">
                  <c:v>9.8317518499999998</c:v>
                </c:pt>
                <c:pt idx="17337">
                  <c:v>9.8351025500000748</c:v>
                </c:pt>
                <c:pt idx="17338">
                  <c:v>9.8367796000000016</c:v>
                </c:pt>
                <c:pt idx="17339">
                  <c:v>9.837617400000001</c:v>
                </c:pt>
                <c:pt idx="17340">
                  <c:v>9.8384556500000002</c:v>
                </c:pt>
                <c:pt idx="17341">
                  <c:v>9.8384556500000002</c:v>
                </c:pt>
                <c:pt idx="17342">
                  <c:v>9.8367796000000016</c:v>
                </c:pt>
                <c:pt idx="17343">
                  <c:v>9.8384556500000002</c:v>
                </c:pt>
                <c:pt idx="17344">
                  <c:v>9.8451595500000266</c:v>
                </c:pt>
                <c:pt idx="17345">
                  <c:v>9.837617400000001</c:v>
                </c:pt>
                <c:pt idx="17346">
                  <c:v>9.8418077999999998</c:v>
                </c:pt>
                <c:pt idx="17347">
                  <c:v>9.8401317500000012</c:v>
                </c:pt>
                <c:pt idx="17348">
                  <c:v>9.8418064000000012</c:v>
                </c:pt>
                <c:pt idx="17349">
                  <c:v>9.8418073999999987</c:v>
                </c:pt>
                <c:pt idx="17350">
                  <c:v>9.8409695500000005</c:v>
                </c:pt>
                <c:pt idx="17351">
                  <c:v>9.8426456500000068</c:v>
                </c:pt>
                <c:pt idx="17352">
                  <c:v>9.8426456500000068</c:v>
                </c:pt>
                <c:pt idx="17353">
                  <c:v>9.8434839000000025</c:v>
                </c:pt>
                <c:pt idx="17354">
                  <c:v>9.8426456500000068</c:v>
                </c:pt>
                <c:pt idx="17355">
                  <c:v>9.8443212499999984</c:v>
                </c:pt>
                <c:pt idx="17356">
                  <c:v>9.8443207999999984</c:v>
                </c:pt>
                <c:pt idx="17357">
                  <c:v>9.8443212499999984</c:v>
                </c:pt>
                <c:pt idx="17358">
                  <c:v>9.8434830000000026</c:v>
                </c:pt>
                <c:pt idx="17359">
                  <c:v>9.8401322000000047</c:v>
                </c:pt>
                <c:pt idx="17360">
                  <c:v>9.8409695500000005</c:v>
                </c:pt>
                <c:pt idx="17361">
                  <c:v>9.8451600500000005</c:v>
                </c:pt>
                <c:pt idx="17362">
                  <c:v>9.8468356500000027</c:v>
                </c:pt>
                <c:pt idx="17363">
                  <c:v>9.8426456500000068</c:v>
                </c:pt>
                <c:pt idx="17364">
                  <c:v>9.8443212499999984</c:v>
                </c:pt>
                <c:pt idx="17365">
                  <c:v>9.8451590500000048</c:v>
                </c:pt>
                <c:pt idx="17366">
                  <c:v>9.8434839500000066</c:v>
                </c:pt>
                <c:pt idx="17367">
                  <c:v>9.8434830000000026</c:v>
                </c:pt>
                <c:pt idx="17368">
                  <c:v>9.8476729499999998</c:v>
                </c:pt>
                <c:pt idx="17369">
                  <c:v>9.8493495000000024</c:v>
                </c:pt>
                <c:pt idx="17370">
                  <c:v>9.8468351500000004</c:v>
                </c:pt>
                <c:pt idx="17371">
                  <c:v>9.8451590500000048</c:v>
                </c:pt>
                <c:pt idx="17372">
                  <c:v>9.8443212499999984</c:v>
                </c:pt>
                <c:pt idx="17373">
                  <c:v>9.8476734499999985</c:v>
                </c:pt>
                <c:pt idx="17374">
                  <c:v>9.8451595500000266</c:v>
                </c:pt>
                <c:pt idx="17375">
                  <c:v>9.8418064000000012</c:v>
                </c:pt>
                <c:pt idx="17376">
                  <c:v>9.8451600500000005</c:v>
                </c:pt>
                <c:pt idx="17377">
                  <c:v>9.8459973500000046</c:v>
                </c:pt>
                <c:pt idx="17378">
                  <c:v>9.8476734499999985</c:v>
                </c:pt>
                <c:pt idx="17379">
                  <c:v>9.8468346500000248</c:v>
                </c:pt>
                <c:pt idx="17380">
                  <c:v>9.8476729499999998</c:v>
                </c:pt>
                <c:pt idx="17381">
                  <c:v>9.8476729499999998</c:v>
                </c:pt>
                <c:pt idx="17382">
                  <c:v>9.8468356500000027</c:v>
                </c:pt>
                <c:pt idx="17383">
                  <c:v>9.8485116999999995</c:v>
                </c:pt>
                <c:pt idx="17384">
                  <c:v>9.8476729499999998</c:v>
                </c:pt>
                <c:pt idx="17385">
                  <c:v>9.8485116999999995</c:v>
                </c:pt>
                <c:pt idx="17386">
                  <c:v>9.8485116999999995</c:v>
                </c:pt>
                <c:pt idx="17387">
                  <c:v>9.8459983000000015</c:v>
                </c:pt>
                <c:pt idx="17388">
                  <c:v>9.8510256000000016</c:v>
                </c:pt>
                <c:pt idx="17389">
                  <c:v>9.8476734499999985</c:v>
                </c:pt>
                <c:pt idx="17390">
                  <c:v>9.8501878000001017</c:v>
                </c:pt>
                <c:pt idx="17391">
                  <c:v>9.8493495000000024</c:v>
                </c:pt>
                <c:pt idx="17392">
                  <c:v>9.8485112499999996</c:v>
                </c:pt>
                <c:pt idx="17393">
                  <c:v>9.8468351500000004</c:v>
                </c:pt>
                <c:pt idx="17394">
                  <c:v>9.8518638500000026</c:v>
                </c:pt>
                <c:pt idx="17395">
                  <c:v>9.8476734499999985</c:v>
                </c:pt>
                <c:pt idx="17396">
                  <c:v>9.8476729499999998</c:v>
                </c:pt>
                <c:pt idx="17397">
                  <c:v>9.8518638500000026</c:v>
                </c:pt>
                <c:pt idx="17398">
                  <c:v>9.8518638500000026</c:v>
                </c:pt>
                <c:pt idx="17399">
                  <c:v>9.8468351500000004</c:v>
                </c:pt>
                <c:pt idx="17400">
                  <c:v>9.8518624000000035</c:v>
                </c:pt>
                <c:pt idx="17401">
                  <c:v>9.8501873000000248</c:v>
                </c:pt>
                <c:pt idx="17402">
                  <c:v>9.8510251000000011</c:v>
                </c:pt>
                <c:pt idx="17403">
                  <c:v>9.8510260500000228</c:v>
                </c:pt>
                <c:pt idx="17404">
                  <c:v>9.8493490500000007</c:v>
                </c:pt>
                <c:pt idx="17405">
                  <c:v>9.8510256000000016</c:v>
                </c:pt>
                <c:pt idx="17406">
                  <c:v>9.8518634000000009</c:v>
                </c:pt>
                <c:pt idx="17407">
                  <c:v>9.8510256000000016</c:v>
                </c:pt>
                <c:pt idx="17408">
                  <c:v>9.8485112499999996</c:v>
                </c:pt>
                <c:pt idx="17409">
                  <c:v>9.8518634000000009</c:v>
                </c:pt>
                <c:pt idx="17410">
                  <c:v>9.8468356500000027</c:v>
                </c:pt>
                <c:pt idx="17411">
                  <c:v>9.8501873000000248</c:v>
                </c:pt>
                <c:pt idx="17412">
                  <c:v>9.8493504499999993</c:v>
                </c:pt>
                <c:pt idx="17413">
                  <c:v>9.8510251000000011</c:v>
                </c:pt>
                <c:pt idx="17414">
                  <c:v>9.8527007000000228</c:v>
                </c:pt>
                <c:pt idx="17415">
                  <c:v>9.8535399500001564</c:v>
                </c:pt>
                <c:pt idx="17416">
                  <c:v>9.8510260500000228</c:v>
                </c:pt>
                <c:pt idx="17417">
                  <c:v>9.8493490500000007</c:v>
                </c:pt>
                <c:pt idx="17418">
                  <c:v>9.8518634000000009</c:v>
                </c:pt>
                <c:pt idx="17419">
                  <c:v>9.8510251000000011</c:v>
                </c:pt>
                <c:pt idx="17420">
                  <c:v>9.8518638500000026</c:v>
                </c:pt>
                <c:pt idx="17421">
                  <c:v>9.8510251000000011</c:v>
                </c:pt>
                <c:pt idx="17422">
                  <c:v>9.8501878000001017</c:v>
                </c:pt>
                <c:pt idx="17423">
                  <c:v>9.8518638500000026</c:v>
                </c:pt>
                <c:pt idx="17424">
                  <c:v>9.8510256000000016</c:v>
                </c:pt>
                <c:pt idx="17425">
                  <c:v>9.8543763500000008</c:v>
                </c:pt>
                <c:pt idx="17426">
                  <c:v>9.8518634000000009</c:v>
                </c:pt>
                <c:pt idx="17427">
                  <c:v>9.8527016500000268</c:v>
                </c:pt>
                <c:pt idx="17428">
                  <c:v>9.8501878000001017</c:v>
                </c:pt>
                <c:pt idx="17429">
                  <c:v>9.8527016500000268</c:v>
                </c:pt>
                <c:pt idx="17430">
                  <c:v>9.8527007000000228</c:v>
                </c:pt>
                <c:pt idx="17431">
                  <c:v>9.8501873000000248</c:v>
                </c:pt>
                <c:pt idx="17432">
                  <c:v>9.85186195</c:v>
                </c:pt>
                <c:pt idx="17433">
                  <c:v>9.8485116999999995</c:v>
                </c:pt>
                <c:pt idx="17434">
                  <c:v>9.8510256000000016</c:v>
                </c:pt>
                <c:pt idx="17435">
                  <c:v>9.8527021500001108</c:v>
                </c:pt>
                <c:pt idx="17436">
                  <c:v>9.8510256000000016</c:v>
                </c:pt>
                <c:pt idx="17437">
                  <c:v>9.8510260500000228</c:v>
                </c:pt>
                <c:pt idx="17438">
                  <c:v>9.8577289500000003</c:v>
                </c:pt>
                <c:pt idx="17439">
                  <c:v>9.8535399500001564</c:v>
                </c:pt>
                <c:pt idx="17440">
                  <c:v>9.8518638500000026</c:v>
                </c:pt>
                <c:pt idx="17441">
                  <c:v>9.8527016500000268</c:v>
                </c:pt>
                <c:pt idx="17442">
                  <c:v>9.8493495000000024</c:v>
                </c:pt>
                <c:pt idx="17443">
                  <c:v>9.8535389500001145</c:v>
                </c:pt>
                <c:pt idx="17444">
                  <c:v>9.856052850000129</c:v>
                </c:pt>
                <c:pt idx="17445">
                  <c:v>9.8527007000000228</c:v>
                </c:pt>
                <c:pt idx="17446">
                  <c:v>9.8501873000000248</c:v>
                </c:pt>
                <c:pt idx="17447">
                  <c:v>9.8501882500000768</c:v>
                </c:pt>
                <c:pt idx="17448">
                  <c:v>9.8535399500001564</c:v>
                </c:pt>
                <c:pt idx="17449">
                  <c:v>9.8501882500000768</c:v>
                </c:pt>
                <c:pt idx="17450">
                  <c:v>9.8543777500000012</c:v>
                </c:pt>
                <c:pt idx="17451">
                  <c:v>9.8527016500000268</c:v>
                </c:pt>
                <c:pt idx="17452">
                  <c:v>9.8510256000000016</c:v>
                </c:pt>
                <c:pt idx="17453">
                  <c:v>9.8552150500000248</c:v>
                </c:pt>
                <c:pt idx="17454">
                  <c:v>9.8527021500001108</c:v>
                </c:pt>
                <c:pt idx="17455">
                  <c:v>9.8535399500001564</c:v>
                </c:pt>
                <c:pt idx="17456">
                  <c:v>9.8552150500000248</c:v>
                </c:pt>
                <c:pt idx="17457">
                  <c:v>9.8535399500001564</c:v>
                </c:pt>
                <c:pt idx="17458">
                  <c:v>9.8560538500000767</c:v>
                </c:pt>
                <c:pt idx="17459">
                  <c:v>9.8535389500001145</c:v>
                </c:pt>
                <c:pt idx="17460">
                  <c:v>9.8560543000000767</c:v>
                </c:pt>
                <c:pt idx="17461">
                  <c:v>9.8510260500000228</c:v>
                </c:pt>
                <c:pt idx="17462">
                  <c:v>9.8543767500000001</c:v>
                </c:pt>
                <c:pt idx="17463">
                  <c:v>9.8543777500000012</c:v>
                </c:pt>
                <c:pt idx="17464">
                  <c:v>9.8527021500001108</c:v>
                </c:pt>
                <c:pt idx="17465">
                  <c:v>9.8518638500000026</c:v>
                </c:pt>
                <c:pt idx="17466">
                  <c:v>9.8552150500000248</c:v>
                </c:pt>
                <c:pt idx="17467">
                  <c:v>9.8527021500001108</c:v>
                </c:pt>
                <c:pt idx="17468">
                  <c:v>9.8552150500000248</c:v>
                </c:pt>
                <c:pt idx="17469">
                  <c:v>9.8577294000000002</c:v>
                </c:pt>
                <c:pt idx="17470">
                  <c:v>9.8552150500000248</c:v>
                </c:pt>
                <c:pt idx="17471">
                  <c:v>9.8535399500001564</c:v>
                </c:pt>
                <c:pt idx="17472">
                  <c:v>9.8568911500000027</c:v>
                </c:pt>
                <c:pt idx="17473">
                  <c:v>9.8552150500000248</c:v>
                </c:pt>
                <c:pt idx="17474">
                  <c:v>9.8568907000000028</c:v>
                </c:pt>
                <c:pt idx="17475">
                  <c:v>9.8543777499999994</c:v>
                </c:pt>
                <c:pt idx="17476">
                  <c:v>9.8577285000000003</c:v>
                </c:pt>
                <c:pt idx="17477">
                  <c:v>9.8560529000000248</c:v>
                </c:pt>
                <c:pt idx="17478">
                  <c:v>9.8568907000000028</c:v>
                </c:pt>
                <c:pt idx="17479">
                  <c:v>9.8568911500000027</c:v>
                </c:pt>
                <c:pt idx="17480">
                  <c:v>9.8585672000000066</c:v>
                </c:pt>
                <c:pt idx="17481">
                  <c:v>9.8527016500000268</c:v>
                </c:pt>
                <c:pt idx="17482">
                  <c:v>9.8543777500000012</c:v>
                </c:pt>
                <c:pt idx="17483">
                  <c:v>9.8560524000000047</c:v>
                </c:pt>
                <c:pt idx="17484">
                  <c:v>9.8594041000001162</c:v>
                </c:pt>
                <c:pt idx="17485">
                  <c:v>9.8552150500000248</c:v>
                </c:pt>
                <c:pt idx="17486">
                  <c:v>9.8594055000001291</c:v>
                </c:pt>
                <c:pt idx="17487">
                  <c:v>9.856052850000129</c:v>
                </c:pt>
                <c:pt idx="17488">
                  <c:v>9.856052850000129</c:v>
                </c:pt>
                <c:pt idx="17489">
                  <c:v>9.8568911500000027</c:v>
                </c:pt>
                <c:pt idx="17490">
                  <c:v>9.856052850000129</c:v>
                </c:pt>
                <c:pt idx="17491">
                  <c:v>9.8543777499999994</c:v>
                </c:pt>
                <c:pt idx="17492">
                  <c:v>9.8585672000000066</c:v>
                </c:pt>
                <c:pt idx="17493">
                  <c:v>9.8585668000000268</c:v>
                </c:pt>
                <c:pt idx="17494">
                  <c:v>9.8568907000000028</c:v>
                </c:pt>
                <c:pt idx="17495">
                  <c:v>9.8594041000001162</c:v>
                </c:pt>
                <c:pt idx="17496">
                  <c:v>9.8585668000000268</c:v>
                </c:pt>
                <c:pt idx="17497">
                  <c:v>9.8577285000000003</c:v>
                </c:pt>
                <c:pt idx="17498">
                  <c:v>9.856052850000129</c:v>
                </c:pt>
                <c:pt idx="17499">
                  <c:v>9.8585672000000066</c:v>
                </c:pt>
                <c:pt idx="17500">
                  <c:v>9.8585668000000268</c:v>
                </c:pt>
                <c:pt idx="17501">
                  <c:v>9.8577289500000003</c:v>
                </c:pt>
                <c:pt idx="17502">
                  <c:v>9.8627567500001216</c:v>
                </c:pt>
                <c:pt idx="17503">
                  <c:v>9.8577285000000003</c:v>
                </c:pt>
                <c:pt idx="17504">
                  <c:v>9.8577294000000002</c:v>
                </c:pt>
                <c:pt idx="17505">
                  <c:v>9.8568911500000027</c:v>
                </c:pt>
                <c:pt idx="17506">
                  <c:v>9.8577289500000003</c:v>
                </c:pt>
                <c:pt idx="17507">
                  <c:v>9.856052850000129</c:v>
                </c:pt>
                <c:pt idx="17508">
                  <c:v>9.8568906500000768</c:v>
                </c:pt>
                <c:pt idx="17509">
                  <c:v>9.8568907000000028</c:v>
                </c:pt>
                <c:pt idx="17510">
                  <c:v>9.8610792000000025</c:v>
                </c:pt>
                <c:pt idx="17511">
                  <c:v>9.8594046000001345</c:v>
                </c:pt>
                <c:pt idx="17512">
                  <c:v>9.8594041000001162</c:v>
                </c:pt>
                <c:pt idx="17513">
                  <c:v>9.8568906500000768</c:v>
                </c:pt>
                <c:pt idx="17514">
                  <c:v>9.8585668000000268</c:v>
                </c:pt>
                <c:pt idx="17515">
                  <c:v>9.8585668000000268</c:v>
                </c:pt>
                <c:pt idx="17516">
                  <c:v>9.8568907000000028</c:v>
                </c:pt>
                <c:pt idx="17517">
                  <c:v>9.8577289500000003</c:v>
                </c:pt>
                <c:pt idx="17518">
                  <c:v>9.8594050500001291</c:v>
                </c:pt>
                <c:pt idx="17519">
                  <c:v>9.8568907000000028</c:v>
                </c:pt>
                <c:pt idx="17520">
                  <c:v>9.8585668000000268</c:v>
                </c:pt>
                <c:pt idx="17521">
                  <c:v>9.8594046000001345</c:v>
                </c:pt>
                <c:pt idx="17522">
                  <c:v>9.8568907000000028</c:v>
                </c:pt>
                <c:pt idx="17523">
                  <c:v>9.8585663000000068</c:v>
                </c:pt>
                <c:pt idx="17524">
                  <c:v>9.8594046000001345</c:v>
                </c:pt>
                <c:pt idx="17525">
                  <c:v>9.8577285000000003</c:v>
                </c:pt>
                <c:pt idx="17526">
                  <c:v>9.8602433500000028</c:v>
                </c:pt>
                <c:pt idx="17527">
                  <c:v>9.8594050500001291</c:v>
                </c:pt>
                <c:pt idx="17528">
                  <c:v>9.8602424000000006</c:v>
                </c:pt>
                <c:pt idx="17529">
                  <c:v>9.856052850000129</c:v>
                </c:pt>
                <c:pt idx="17530">
                  <c:v>9.8594050500001291</c:v>
                </c:pt>
                <c:pt idx="17531">
                  <c:v>9.8594050500001291</c:v>
                </c:pt>
                <c:pt idx="17532">
                  <c:v>9.8552150500000248</c:v>
                </c:pt>
                <c:pt idx="17533">
                  <c:v>9.8568907000000028</c:v>
                </c:pt>
                <c:pt idx="17534">
                  <c:v>9.8602424000000006</c:v>
                </c:pt>
                <c:pt idx="17535">
                  <c:v>9.8610802000000248</c:v>
                </c:pt>
                <c:pt idx="17536">
                  <c:v>9.8568906500000768</c:v>
                </c:pt>
                <c:pt idx="17537">
                  <c:v>9.8585668000000268</c:v>
                </c:pt>
                <c:pt idx="17538">
                  <c:v>9.8610802000000248</c:v>
                </c:pt>
                <c:pt idx="17539">
                  <c:v>9.8602433500000028</c:v>
                </c:pt>
                <c:pt idx="17540">
                  <c:v>9.8594046000001345</c:v>
                </c:pt>
                <c:pt idx="17541">
                  <c:v>9.8594046000001345</c:v>
                </c:pt>
                <c:pt idx="17542">
                  <c:v>9.8594050500001291</c:v>
                </c:pt>
                <c:pt idx="17543">
                  <c:v>9.8602424000000006</c:v>
                </c:pt>
                <c:pt idx="17544">
                  <c:v>9.8594041000001162</c:v>
                </c:pt>
                <c:pt idx="17545">
                  <c:v>9.8577285000000003</c:v>
                </c:pt>
                <c:pt idx="17546">
                  <c:v>9.8577285000000003</c:v>
                </c:pt>
                <c:pt idx="17547">
                  <c:v>9.8568907000000028</c:v>
                </c:pt>
                <c:pt idx="17548">
                  <c:v>9.8585668000000268</c:v>
                </c:pt>
                <c:pt idx="17549">
                  <c:v>9.8577289500000003</c:v>
                </c:pt>
                <c:pt idx="17550">
                  <c:v>9.8585663000000068</c:v>
                </c:pt>
                <c:pt idx="17551">
                  <c:v>9.8577289500000003</c:v>
                </c:pt>
                <c:pt idx="17552">
                  <c:v>9.8602433500000028</c:v>
                </c:pt>
                <c:pt idx="17553">
                  <c:v>9.8602424000000006</c:v>
                </c:pt>
                <c:pt idx="17554">
                  <c:v>9.8585677</c:v>
                </c:pt>
                <c:pt idx="17555">
                  <c:v>9.8652701500000006</c:v>
                </c:pt>
                <c:pt idx="17556">
                  <c:v>9.8594046000001345</c:v>
                </c:pt>
                <c:pt idx="17557">
                  <c:v>9.8602424000000006</c:v>
                </c:pt>
                <c:pt idx="17558">
                  <c:v>9.8585663000000068</c:v>
                </c:pt>
                <c:pt idx="17559">
                  <c:v>9.8619184499999992</c:v>
                </c:pt>
                <c:pt idx="17560">
                  <c:v>9.8635945500001618</c:v>
                </c:pt>
                <c:pt idx="17561">
                  <c:v>9.8594041000001162</c:v>
                </c:pt>
                <c:pt idx="17562">
                  <c:v>9.8594050500001291</c:v>
                </c:pt>
                <c:pt idx="17563">
                  <c:v>9.8602433500000028</c:v>
                </c:pt>
                <c:pt idx="17564">
                  <c:v>9.8585668000000268</c:v>
                </c:pt>
                <c:pt idx="17565">
                  <c:v>9.8594041000001162</c:v>
                </c:pt>
                <c:pt idx="17566">
                  <c:v>9.8619189499999997</c:v>
                </c:pt>
                <c:pt idx="17567">
                  <c:v>9.8568906500000768</c:v>
                </c:pt>
                <c:pt idx="17568">
                  <c:v>9.8594046000001345</c:v>
                </c:pt>
                <c:pt idx="17569">
                  <c:v>9.8577285000000003</c:v>
                </c:pt>
                <c:pt idx="17570">
                  <c:v>9.8619175000000006</c:v>
                </c:pt>
                <c:pt idx="17571">
                  <c:v>9.8610811500000004</c:v>
                </c:pt>
                <c:pt idx="17572">
                  <c:v>9.8619189499999997</c:v>
                </c:pt>
                <c:pt idx="17573">
                  <c:v>9.8610806500000248</c:v>
                </c:pt>
                <c:pt idx="17574">
                  <c:v>9.8594055000001291</c:v>
                </c:pt>
                <c:pt idx="17575">
                  <c:v>9.8627567500001216</c:v>
                </c:pt>
                <c:pt idx="17576">
                  <c:v>9.8619189499999997</c:v>
                </c:pt>
                <c:pt idx="17577">
                  <c:v>9.8627567500001216</c:v>
                </c:pt>
                <c:pt idx="17578">
                  <c:v>9.8594046000001345</c:v>
                </c:pt>
                <c:pt idx="17579">
                  <c:v>9.8627557500000247</c:v>
                </c:pt>
                <c:pt idx="17580">
                  <c:v>9.8610806500000248</c:v>
                </c:pt>
                <c:pt idx="17581">
                  <c:v>9.8602424000000006</c:v>
                </c:pt>
                <c:pt idx="17582">
                  <c:v>9.8594046000001345</c:v>
                </c:pt>
                <c:pt idx="17583">
                  <c:v>9.8635940500001364</c:v>
                </c:pt>
                <c:pt idx="17584">
                  <c:v>9.8610811500000004</c:v>
                </c:pt>
                <c:pt idx="17585">
                  <c:v>9.8619189499999997</c:v>
                </c:pt>
                <c:pt idx="17586">
                  <c:v>9.8585668000000268</c:v>
                </c:pt>
                <c:pt idx="17587">
                  <c:v>9.8619189499999997</c:v>
                </c:pt>
                <c:pt idx="17588">
                  <c:v>9.8594050500001291</c:v>
                </c:pt>
                <c:pt idx="17589">
                  <c:v>9.8602433500000028</c:v>
                </c:pt>
                <c:pt idx="17590">
                  <c:v>9.8610806500000248</c:v>
                </c:pt>
                <c:pt idx="17591">
                  <c:v>9.8619189499999997</c:v>
                </c:pt>
                <c:pt idx="17592">
                  <c:v>9.8619194500000003</c:v>
                </c:pt>
                <c:pt idx="17593">
                  <c:v>9.8610811500000004</c:v>
                </c:pt>
                <c:pt idx="17594">
                  <c:v>9.8635940500001364</c:v>
                </c:pt>
                <c:pt idx="17595">
                  <c:v>9.8627567500001216</c:v>
                </c:pt>
                <c:pt idx="17596">
                  <c:v>9.8635935500001182</c:v>
                </c:pt>
                <c:pt idx="17597">
                  <c:v>9.8602433500000028</c:v>
                </c:pt>
                <c:pt idx="17598">
                  <c:v>9.8635945500001618</c:v>
                </c:pt>
                <c:pt idx="17599">
                  <c:v>9.8610806500000248</c:v>
                </c:pt>
                <c:pt idx="17600">
                  <c:v>9.8619175000000006</c:v>
                </c:pt>
                <c:pt idx="17601">
                  <c:v>9.8627567500001216</c:v>
                </c:pt>
                <c:pt idx="17602">
                  <c:v>9.8627567500001216</c:v>
                </c:pt>
                <c:pt idx="17603">
                  <c:v>9.8619189499999997</c:v>
                </c:pt>
                <c:pt idx="17604">
                  <c:v>9.8610802000000248</c:v>
                </c:pt>
                <c:pt idx="17605">
                  <c:v>9.8652701500000006</c:v>
                </c:pt>
                <c:pt idx="17606">
                  <c:v>9.8610806500000248</c:v>
                </c:pt>
                <c:pt idx="17607">
                  <c:v>9.8635940500001364</c:v>
                </c:pt>
                <c:pt idx="17608">
                  <c:v>9.8644333000000248</c:v>
                </c:pt>
                <c:pt idx="17609">
                  <c:v>9.8627567500001216</c:v>
                </c:pt>
                <c:pt idx="17610">
                  <c:v>9.8619175000000006</c:v>
                </c:pt>
                <c:pt idx="17611">
                  <c:v>9.8627567500001216</c:v>
                </c:pt>
                <c:pt idx="17612">
                  <c:v>9.8677840000000767</c:v>
                </c:pt>
                <c:pt idx="17613">
                  <c:v>9.8644318500001145</c:v>
                </c:pt>
                <c:pt idx="17614">
                  <c:v>9.8644318500001145</c:v>
                </c:pt>
                <c:pt idx="17615">
                  <c:v>9.8627567500001216</c:v>
                </c:pt>
                <c:pt idx="17616">
                  <c:v>9.8635950500001091</c:v>
                </c:pt>
                <c:pt idx="17617">
                  <c:v>9.8627557500000247</c:v>
                </c:pt>
                <c:pt idx="17618">
                  <c:v>9.8644328500001546</c:v>
                </c:pt>
                <c:pt idx="17619">
                  <c:v>9.8627567500001216</c:v>
                </c:pt>
                <c:pt idx="17620">
                  <c:v>9.8619189499999997</c:v>
                </c:pt>
                <c:pt idx="17621">
                  <c:v>9.8644318500001145</c:v>
                </c:pt>
                <c:pt idx="17622">
                  <c:v>9.8644328500001546</c:v>
                </c:pt>
                <c:pt idx="17623">
                  <c:v>9.8635945500001618</c:v>
                </c:pt>
                <c:pt idx="17624">
                  <c:v>9.8602433500000028</c:v>
                </c:pt>
                <c:pt idx="17625">
                  <c:v>9.8627572500001417</c:v>
                </c:pt>
                <c:pt idx="17626">
                  <c:v>9.8627567500001216</c:v>
                </c:pt>
                <c:pt idx="17627">
                  <c:v>9.8635940500001364</c:v>
                </c:pt>
                <c:pt idx="17628">
                  <c:v>9.8644318500001145</c:v>
                </c:pt>
                <c:pt idx="17629">
                  <c:v>9.8619189499999997</c:v>
                </c:pt>
                <c:pt idx="17630">
                  <c:v>9.8619189499999997</c:v>
                </c:pt>
                <c:pt idx="17631">
                  <c:v>9.8661079500000248</c:v>
                </c:pt>
                <c:pt idx="17632">
                  <c:v>9.8627567500001216</c:v>
                </c:pt>
                <c:pt idx="17633">
                  <c:v>9.8652701500000006</c:v>
                </c:pt>
                <c:pt idx="17634">
                  <c:v>9.8635940500001364</c:v>
                </c:pt>
                <c:pt idx="17635">
                  <c:v>9.8627572500001417</c:v>
                </c:pt>
                <c:pt idx="17636">
                  <c:v>9.8635950500001091</c:v>
                </c:pt>
                <c:pt idx="17637">
                  <c:v>9.8619189499999997</c:v>
                </c:pt>
                <c:pt idx="17638">
                  <c:v>9.8652711000000011</c:v>
                </c:pt>
                <c:pt idx="17639">
                  <c:v>9.8627557500000247</c:v>
                </c:pt>
                <c:pt idx="17640">
                  <c:v>9.8619189499999997</c:v>
                </c:pt>
                <c:pt idx="17641">
                  <c:v>9.8610811500000004</c:v>
                </c:pt>
                <c:pt idx="17642">
                  <c:v>9.8619189499999997</c:v>
                </c:pt>
                <c:pt idx="17643">
                  <c:v>9.8644318500001145</c:v>
                </c:pt>
                <c:pt idx="17644">
                  <c:v>9.8644328500001546</c:v>
                </c:pt>
                <c:pt idx="17645">
                  <c:v>9.8602433500000028</c:v>
                </c:pt>
                <c:pt idx="17646">
                  <c:v>9.8635950500001091</c:v>
                </c:pt>
                <c:pt idx="17647">
                  <c:v>9.8610811500000004</c:v>
                </c:pt>
                <c:pt idx="17648">
                  <c:v>9.8644333000000248</c:v>
                </c:pt>
                <c:pt idx="17649">
                  <c:v>9.8635945500001618</c:v>
                </c:pt>
                <c:pt idx="17650">
                  <c:v>9.8661084000000034</c:v>
                </c:pt>
                <c:pt idx="17651">
                  <c:v>9.8610811500000004</c:v>
                </c:pt>
                <c:pt idx="17652">
                  <c:v>9.8627557500000247</c:v>
                </c:pt>
                <c:pt idx="17653">
                  <c:v>9.8610806500000248</c:v>
                </c:pt>
                <c:pt idx="17654">
                  <c:v>9.8627577000000048</c:v>
                </c:pt>
                <c:pt idx="17655">
                  <c:v>9.8619194500000003</c:v>
                </c:pt>
                <c:pt idx="17656">
                  <c:v>9.8627572500001417</c:v>
                </c:pt>
                <c:pt idx="17657">
                  <c:v>9.8644328500001546</c:v>
                </c:pt>
                <c:pt idx="17658">
                  <c:v>9.8661094000000027</c:v>
                </c:pt>
                <c:pt idx="17659">
                  <c:v>9.8652711000000011</c:v>
                </c:pt>
                <c:pt idx="17660">
                  <c:v>9.8619189499999997</c:v>
                </c:pt>
                <c:pt idx="17661">
                  <c:v>9.8619189499999997</c:v>
                </c:pt>
                <c:pt idx="17662">
                  <c:v>9.8635945500001618</c:v>
                </c:pt>
                <c:pt idx="17663">
                  <c:v>9.8652701500000006</c:v>
                </c:pt>
                <c:pt idx="17664">
                  <c:v>9.8652701500000006</c:v>
                </c:pt>
                <c:pt idx="17665">
                  <c:v>9.8669462000001182</c:v>
                </c:pt>
                <c:pt idx="17666">
                  <c:v>9.8652701500000006</c:v>
                </c:pt>
                <c:pt idx="17667">
                  <c:v>9.8644333000000248</c:v>
                </c:pt>
                <c:pt idx="17668">
                  <c:v>9.8619189499999997</c:v>
                </c:pt>
                <c:pt idx="17669">
                  <c:v>9.8652701500000006</c:v>
                </c:pt>
                <c:pt idx="17670">
                  <c:v>9.8661079500000248</c:v>
                </c:pt>
                <c:pt idx="17671">
                  <c:v>9.8644328500001546</c:v>
                </c:pt>
                <c:pt idx="17672">
                  <c:v>9.8652716000000016</c:v>
                </c:pt>
                <c:pt idx="17673">
                  <c:v>9.8644318500001145</c:v>
                </c:pt>
                <c:pt idx="17674">
                  <c:v>9.8677845000001216</c:v>
                </c:pt>
                <c:pt idx="17675">
                  <c:v>9.8652701500000006</c:v>
                </c:pt>
                <c:pt idx="17676">
                  <c:v>9.8652711000000011</c:v>
                </c:pt>
                <c:pt idx="17677">
                  <c:v>9.8661084000000034</c:v>
                </c:pt>
                <c:pt idx="17678">
                  <c:v>9.8669457500000028</c:v>
                </c:pt>
                <c:pt idx="17679">
                  <c:v>9.8661084000000034</c:v>
                </c:pt>
                <c:pt idx="17680">
                  <c:v>9.8652701500000006</c:v>
                </c:pt>
                <c:pt idx="17681">
                  <c:v>9.8652711000000011</c:v>
                </c:pt>
                <c:pt idx="17682">
                  <c:v>9.8677845000001216</c:v>
                </c:pt>
                <c:pt idx="17683">
                  <c:v>9.8677849500001145</c:v>
                </c:pt>
                <c:pt idx="17684">
                  <c:v>9.8669467000000068</c:v>
                </c:pt>
                <c:pt idx="17685">
                  <c:v>9.8619184499999992</c:v>
                </c:pt>
                <c:pt idx="17686">
                  <c:v>9.8686227500000001</c:v>
                </c:pt>
                <c:pt idx="17687">
                  <c:v>9.8669462000001182</c:v>
                </c:pt>
                <c:pt idx="17688">
                  <c:v>9.8661094000000027</c:v>
                </c:pt>
                <c:pt idx="17689">
                  <c:v>9.8669462000001182</c:v>
                </c:pt>
                <c:pt idx="17690">
                  <c:v>9.8652701500000006</c:v>
                </c:pt>
                <c:pt idx="17691">
                  <c:v>9.8669467000000068</c:v>
                </c:pt>
                <c:pt idx="17692">
                  <c:v>9.8669462000001182</c:v>
                </c:pt>
                <c:pt idx="17693">
                  <c:v>9.8677845000001216</c:v>
                </c:pt>
                <c:pt idx="17694">
                  <c:v>9.8652701500000006</c:v>
                </c:pt>
                <c:pt idx="17695">
                  <c:v>9.8652711000000011</c:v>
                </c:pt>
                <c:pt idx="17696">
                  <c:v>9.8661084000000034</c:v>
                </c:pt>
                <c:pt idx="17697">
                  <c:v>9.8686223000000002</c:v>
                </c:pt>
                <c:pt idx="17698">
                  <c:v>9.8686227500000001</c:v>
                </c:pt>
                <c:pt idx="17699">
                  <c:v>9.8652711000000011</c:v>
                </c:pt>
                <c:pt idx="17700">
                  <c:v>9.8652696500000268</c:v>
                </c:pt>
                <c:pt idx="17701">
                  <c:v>9.8669457500000028</c:v>
                </c:pt>
                <c:pt idx="17702">
                  <c:v>9.8652701500000006</c:v>
                </c:pt>
                <c:pt idx="17703">
                  <c:v>9.8686227500000001</c:v>
                </c:pt>
                <c:pt idx="17704">
                  <c:v>9.8694605500001291</c:v>
                </c:pt>
                <c:pt idx="17705">
                  <c:v>9.8694605500001291</c:v>
                </c:pt>
                <c:pt idx="17706">
                  <c:v>9.8677845000001216</c:v>
                </c:pt>
                <c:pt idx="17707">
                  <c:v>9.8677845000001216</c:v>
                </c:pt>
                <c:pt idx="17708">
                  <c:v>9.8661094000000027</c:v>
                </c:pt>
                <c:pt idx="17709">
                  <c:v>9.8669457500000028</c:v>
                </c:pt>
                <c:pt idx="17710">
                  <c:v>9.8652701500000006</c:v>
                </c:pt>
                <c:pt idx="17711">
                  <c:v>9.8677849500001145</c:v>
                </c:pt>
                <c:pt idx="17712">
                  <c:v>9.8686223000000002</c:v>
                </c:pt>
                <c:pt idx="17713">
                  <c:v>9.8686223000000002</c:v>
                </c:pt>
                <c:pt idx="17714">
                  <c:v>9.8686217999999997</c:v>
                </c:pt>
                <c:pt idx="17715">
                  <c:v>9.8652701500000006</c:v>
                </c:pt>
                <c:pt idx="17716">
                  <c:v>9.8677849500001145</c:v>
                </c:pt>
                <c:pt idx="17717">
                  <c:v>9.8669452500001054</c:v>
                </c:pt>
                <c:pt idx="17718">
                  <c:v>9.8661079500000248</c:v>
                </c:pt>
                <c:pt idx="17719">
                  <c:v>9.8644318500001145</c:v>
                </c:pt>
                <c:pt idx="17720">
                  <c:v>9.8669467000000068</c:v>
                </c:pt>
                <c:pt idx="17721">
                  <c:v>9.8468351500000004</c:v>
                </c:pt>
                <c:pt idx="17722">
                  <c:v>9.8317518499999998</c:v>
                </c:pt>
                <c:pt idx="17723">
                  <c:v>9.8359418000000005</c:v>
                </c:pt>
                <c:pt idx="17724">
                  <c:v>9.8401327000000016</c:v>
                </c:pt>
                <c:pt idx="17725">
                  <c:v>9.8409699999999987</c:v>
                </c:pt>
                <c:pt idx="17726">
                  <c:v>9.8493500000000012</c:v>
                </c:pt>
                <c:pt idx="17727">
                  <c:v>9.8552150500000248</c:v>
                </c:pt>
                <c:pt idx="17728">
                  <c:v>9.8602433500000028</c:v>
                </c:pt>
                <c:pt idx="17729">
                  <c:v>9.8585672000000066</c:v>
                </c:pt>
                <c:pt idx="17730">
                  <c:v>9.8594041000001162</c:v>
                </c:pt>
                <c:pt idx="17731">
                  <c:v>9.8527021500001108</c:v>
                </c:pt>
                <c:pt idx="17732">
                  <c:v>9.8468351500000004</c:v>
                </c:pt>
                <c:pt idx="17733">
                  <c:v>9.8409699999999987</c:v>
                </c:pt>
                <c:pt idx="17734">
                  <c:v>9.8351025500000748</c:v>
                </c:pt>
                <c:pt idx="17735">
                  <c:v>9.834265199999999</c:v>
                </c:pt>
                <c:pt idx="17736">
                  <c:v>9.8325891500000768</c:v>
                </c:pt>
                <c:pt idx="17737">
                  <c:v>9.8292374500000008</c:v>
                </c:pt>
                <c:pt idx="17738">
                  <c:v>9.8300757500000007</c:v>
                </c:pt>
                <c:pt idx="17739">
                  <c:v>9.8283996999999985</c:v>
                </c:pt>
                <c:pt idx="17740">
                  <c:v>9.8258862500001545</c:v>
                </c:pt>
                <c:pt idx="17741">
                  <c:v>9.8258862500001545</c:v>
                </c:pt>
                <c:pt idx="17742">
                  <c:v>9.827561900000001</c:v>
                </c:pt>
                <c:pt idx="17743">
                  <c:v>9.8284001500000002</c:v>
                </c:pt>
                <c:pt idx="17744">
                  <c:v>9.8267240500000028</c:v>
                </c:pt>
                <c:pt idx="17745">
                  <c:v>9.8359418000000005</c:v>
                </c:pt>
                <c:pt idx="17746">
                  <c:v>9.8376178500000027</c:v>
                </c:pt>
                <c:pt idx="17747">
                  <c:v>9.8384561500000007</c:v>
                </c:pt>
                <c:pt idx="17748">
                  <c:v>9.840970500000001</c:v>
                </c:pt>
                <c:pt idx="17749">
                  <c:v>9.8418082999999985</c:v>
                </c:pt>
                <c:pt idx="17750">
                  <c:v>9.8401327000000016</c:v>
                </c:pt>
                <c:pt idx="17751">
                  <c:v>9.8426461000000067</c:v>
                </c:pt>
                <c:pt idx="17752">
                  <c:v>9.8434839500000066</c:v>
                </c:pt>
                <c:pt idx="17753">
                  <c:v>9.8434839500000066</c:v>
                </c:pt>
                <c:pt idx="17754">
                  <c:v>9.8401322000000047</c:v>
                </c:pt>
                <c:pt idx="17755">
                  <c:v>9.8426461000000067</c:v>
                </c:pt>
                <c:pt idx="17756">
                  <c:v>9.8418077999999998</c:v>
                </c:pt>
                <c:pt idx="17757">
                  <c:v>9.8401322000000047</c:v>
                </c:pt>
                <c:pt idx="17758">
                  <c:v>9.8384556500000002</c:v>
                </c:pt>
                <c:pt idx="17759">
                  <c:v>9.8367796000000016</c:v>
                </c:pt>
                <c:pt idx="17760">
                  <c:v>9.8384561500000007</c:v>
                </c:pt>
                <c:pt idx="17761">
                  <c:v>9.8376183499999996</c:v>
                </c:pt>
                <c:pt idx="17762">
                  <c:v>9.834265199999999</c:v>
                </c:pt>
                <c:pt idx="17763">
                  <c:v>9.8359408000000048</c:v>
                </c:pt>
                <c:pt idx="17764">
                  <c:v>9.8367800500000246</c:v>
                </c:pt>
                <c:pt idx="17765">
                  <c:v>9.8317523000000016</c:v>
                </c:pt>
                <c:pt idx="17766">
                  <c:v>9.8309145000000004</c:v>
                </c:pt>
                <c:pt idx="17767">
                  <c:v>9.837617400000001</c:v>
                </c:pt>
                <c:pt idx="17768">
                  <c:v>9.8351040000000047</c:v>
                </c:pt>
                <c:pt idx="17769">
                  <c:v>9.8359427500000027</c:v>
                </c:pt>
                <c:pt idx="17770">
                  <c:v>9.8384556500000002</c:v>
                </c:pt>
                <c:pt idx="17771">
                  <c:v>9.8359418000000005</c:v>
                </c:pt>
                <c:pt idx="17772">
                  <c:v>9.8351040000000047</c:v>
                </c:pt>
                <c:pt idx="17773">
                  <c:v>9.8392944</c:v>
                </c:pt>
                <c:pt idx="17774">
                  <c:v>9.8367796000000016</c:v>
                </c:pt>
                <c:pt idx="17775">
                  <c:v>9.8376178500000027</c:v>
                </c:pt>
                <c:pt idx="17776">
                  <c:v>9.8392934499999996</c:v>
                </c:pt>
                <c:pt idx="17777">
                  <c:v>9.8384552000000003</c:v>
                </c:pt>
                <c:pt idx="17778">
                  <c:v>9.8401317500000012</c:v>
                </c:pt>
                <c:pt idx="17779">
                  <c:v>9.8392939500000001</c:v>
                </c:pt>
                <c:pt idx="17780">
                  <c:v>9.8401303500000008</c:v>
                </c:pt>
                <c:pt idx="17781">
                  <c:v>9.8401317500000012</c:v>
                </c:pt>
                <c:pt idx="17782">
                  <c:v>9.8392939500000001</c:v>
                </c:pt>
                <c:pt idx="17783">
                  <c:v>9.8367800500000246</c:v>
                </c:pt>
                <c:pt idx="17784">
                  <c:v>9.8409699999999987</c:v>
                </c:pt>
                <c:pt idx="17785">
                  <c:v>9.8384552000000003</c:v>
                </c:pt>
                <c:pt idx="17786">
                  <c:v>9.8409691000000006</c:v>
                </c:pt>
                <c:pt idx="17787">
                  <c:v>9.8384552000000003</c:v>
                </c:pt>
                <c:pt idx="17788">
                  <c:v>9.8392934499999996</c:v>
                </c:pt>
                <c:pt idx="17789">
                  <c:v>9.8434829500000767</c:v>
                </c:pt>
                <c:pt idx="17790">
                  <c:v>9.8418077999999998</c:v>
                </c:pt>
                <c:pt idx="17791">
                  <c:v>9.8434839500000066</c:v>
                </c:pt>
                <c:pt idx="17792">
                  <c:v>9.8392939500000001</c:v>
                </c:pt>
                <c:pt idx="17793">
                  <c:v>9.8443212499999984</c:v>
                </c:pt>
                <c:pt idx="17794">
                  <c:v>9.8434829500000767</c:v>
                </c:pt>
                <c:pt idx="17795">
                  <c:v>9.8434839500000066</c:v>
                </c:pt>
                <c:pt idx="17796">
                  <c:v>9.8401317500000012</c:v>
                </c:pt>
                <c:pt idx="17797">
                  <c:v>9.8468356500000027</c:v>
                </c:pt>
                <c:pt idx="17798">
                  <c:v>9.8443217499999989</c:v>
                </c:pt>
                <c:pt idx="17799">
                  <c:v>9.8443212499999984</c:v>
                </c:pt>
                <c:pt idx="17800">
                  <c:v>9.8409695500000005</c:v>
                </c:pt>
                <c:pt idx="17801">
                  <c:v>9.8443217499999989</c:v>
                </c:pt>
                <c:pt idx="17802">
                  <c:v>9.8426456500000068</c:v>
                </c:pt>
                <c:pt idx="17803">
                  <c:v>9.8434829500000767</c:v>
                </c:pt>
                <c:pt idx="17804">
                  <c:v>9.8434839000000025</c:v>
                </c:pt>
                <c:pt idx="17805">
                  <c:v>9.8468356500000027</c:v>
                </c:pt>
                <c:pt idx="17806">
                  <c:v>9.8443217499999989</c:v>
                </c:pt>
                <c:pt idx="17807">
                  <c:v>9.8434839000000025</c:v>
                </c:pt>
                <c:pt idx="17808">
                  <c:v>9.8459973500000046</c:v>
                </c:pt>
                <c:pt idx="17809">
                  <c:v>9.8459983000000015</c:v>
                </c:pt>
                <c:pt idx="17810">
                  <c:v>9.8476729499999998</c:v>
                </c:pt>
                <c:pt idx="17811">
                  <c:v>9.8443212499999984</c:v>
                </c:pt>
                <c:pt idx="17812">
                  <c:v>9.8510260500000228</c:v>
                </c:pt>
                <c:pt idx="17813">
                  <c:v>9.8485116999999995</c:v>
                </c:pt>
                <c:pt idx="17814">
                  <c:v>9.8476734499999985</c:v>
                </c:pt>
                <c:pt idx="17815">
                  <c:v>9.8485112499999996</c:v>
                </c:pt>
                <c:pt idx="17816">
                  <c:v>9.8434829500000767</c:v>
                </c:pt>
                <c:pt idx="17817">
                  <c:v>9.8468356500000027</c:v>
                </c:pt>
                <c:pt idx="17818">
                  <c:v>9.8501882500000768</c:v>
                </c:pt>
                <c:pt idx="17819">
                  <c:v>9.8476738999999984</c:v>
                </c:pt>
                <c:pt idx="17820">
                  <c:v>9.8485122</c:v>
                </c:pt>
                <c:pt idx="17821">
                  <c:v>9.8451600500000005</c:v>
                </c:pt>
                <c:pt idx="17822">
                  <c:v>9.8493495000000024</c:v>
                </c:pt>
                <c:pt idx="17823">
                  <c:v>9.8493500000000012</c:v>
                </c:pt>
                <c:pt idx="17824">
                  <c:v>9.8510256000000016</c:v>
                </c:pt>
                <c:pt idx="17825">
                  <c:v>9.8468351500000004</c:v>
                </c:pt>
                <c:pt idx="17826">
                  <c:v>9.8468351500000004</c:v>
                </c:pt>
                <c:pt idx="17827">
                  <c:v>9.8476738999999984</c:v>
                </c:pt>
                <c:pt idx="17828">
                  <c:v>9.8510256000000016</c:v>
                </c:pt>
                <c:pt idx="17829">
                  <c:v>9.8510256000000016</c:v>
                </c:pt>
                <c:pt idx="17830">
                  <c:v>9.8468351500000004</c:v>
                </c:pt>
                <c:pt idx="17831">
                  <c:v>9.8518643500000067</c:v>
                </c:pt>
                <c:pt idx="17832">
                  <c:v>9.8476729499999998</c:v>
                </c:pt>
                <c:pt idx="17833">
                  <c:v>9.8476729499999998</c:v>
                </c:pt>
                <c:pt idx="17834">
                  <c:v>9.8493490500000007</c:v>
                </c:pt>
                <c:pt idx="17835">
                  <c:v>9.8518638500000026</c:v>
                </c:pt>
                <c:pt idx="17836">
                  <c:v>9.8501882500000768</c:v>
                </c:pt>
                <c:pt idx="17837">
                  <c:v>9.8476738999999984</c:v>
                </c:pt>
                <c:pt idx="17838">
                  <c:v>9.8468356500000027</c:v>
                </c:pt>
                <c:pt idx="17839">
                  <c:v>9.8485116999999995</c:v>
                </c:pt>
                <c:pt idx="17840">
                  <c:v>9.8493485500000002</c:v>
                </c:pt>
                <c:pt idx="17841">
                  <c:v>9.8493490500000007</c:v>
                </c:pt>
                <c:pt idx="17842">
                  <c:v>9.8501873000000248</c:v>
                </c:pt>
                <c:pt idx="17843">
                  <c:v>9.8501878000001017</c:v>
                </c:pt>
                <c:pt idx="17844">
                  <c:v>9.8527007000000228</c:v>
                </c:pt>
                <c:pt idx="17845">
                  <c:v>9.8518638500000026</c:v>
                </c:pt>
                <c:pt idx="17846">
                  <c:v>9.8518638500000026</c:v>
                </c:pt>
                <c:pt idx="17847">
                  <c:v>9.8510256000000016</c:v>
                </c:pt>
                <c:pt idx="17848">
                  <c:v>9.8493490500000007</c:v>
                </c:pt>
                <c:pt idx="17849">
                  <c:v>9.8535399500001564</c:v>
                </c:pt>
                <c:pt idx="17850">
                  <c:v>9.8501878000001017</c:v>
                </c:pt>
                <c:pt idx="17851">
                  <c:v>9.8568907000000028</c:v>
                </c:pt>
                <c:pt idx="17852">
                  <c:v>9.8552150500000248</c:v>
                </c:pt>
                <c:pt idx="17853">
                  <c:v>9.8501873000000248</c:v>
                </c:pt>
                <c:pt idx="17854">
                  <c:v>9.8543777500000012</c:v>
                </c:pt>
                <c:pt idx="17855">
                  <c:v>9.8501878000001017</c:v>
                </c:pt>
                <c:pt idx="17856">
                  <c:v>9.8510260500000228</c:v>
                </c:pt>
                <c:pt idx="17857">
                  <c:v>9.8518643500000067</c:v>
                </c:pt>
                <c:pt idx="17858">
                  <c:v>9.8518638500000026</c:v>
                </c:pt>
                <c:pt idx="17859">
                  <c:v>9.8510260500000228</c:v>
                </c:pt>
                <c:pt idx="17860">
                  <c:v>9.8493500000000012</c:v>
                </c:pt>
                <c:pt idx="17861">
                  <c:v>9.8543777500000012</c:v>
                </c:pt>
                <c:pt idx="17862">
                  <c:v>9.8518638500000026</c:v>
                </c:pt>
                <c:pt idx="17863">
                  <c:v>9.8527007000000228</c:v>
                </c:pt>
                <c:pt idx="17864">
                  <c:v>9.8535399500001564</c:v>
                </c:pt>
                <c:pt idx="17865">
                  <c:v>9.8535389500001145</c:v>
                </c:pt>
                <c:pt idx="17866">
                  <c:v>9.8543772500000024</c:v>
                </c:pt>
                <c:pt idx="17867">
                  <c:v>9.8527007000000228</c:v>
                </c:pt>
                <c:pt idx="17868">
                  <c:v>9.8543777500000012</c:v>
                </c:pt>
                <c:pt idx="17869">
                  <c:v>9.8510251000000011</c:v>
                </c:pt>
                <c:pt idx="17870">
                  <c:v>9.8535389500001145</c:v>
                </c:pt>
                <c:pt idx="17871">
                  <c:v>9.8535399500001564</c:v>
                </c:pt>
                <c:pt idx="17872">
                  <c:v>9.8552150500000248</c:v>
                </c:pt>
                <c:pt idx="17873">
                  <c:v>9.8543772500000024</c:v>
                </c:pt>
                <c:pt idx="17874">
                  <c:v>9.8518643500000067</c:v>
                </c:pt>
                <c:pt idx="17875">
                  <c:v>9.8535389500001145</c:v>
                </c:pt>
                <c:pt idx="17876">
                  <c:v>9.8527016500000268</c:v>
                </c:pt>
                <c:pt idx="17877">
                  <c:v>9.8552155500001017</c:v>
                </c:pt>
                <c:pt idx="17878">
                  <c:v>9.8501878000001017</c:v>
                </c:pt>
                <c:pt idx="17879">
                  <c:v>9.8535399500001564</c:v>
                </c:pt>
                <c:pt idx="17880">
                  <c:v>9.8535399500001564</c:v>
                </c:pt>
                <c:pt idx="17881">
                  <c:v>9.8543772500000024</c:v>
                </c:pt>
                <c:pt idx="17882">
                  <c:v>9.8568906500000768</c:v>
                </c:pt>
                <c:pt idx="17883">
                  <c:v>9.8535399500001564</c:v>
                </c:pt>
                <c:pt idx="17884">
                  <c:v>9.8543777500000012</c:v>
                </c:pt>
                <c:pt idx="17885">
                  <c:v>9.8552155500001017</c:v>
                </c:pt>
                <c:pt idx="17886">
                  <c:v>9.8543777500000012</c:v>
                </c:pt>
                <c:pt idx="17887">
                  <c:v>9.8543777499999994</c:v>
                </c:pt>
                <c:pt idx="17888">
                  <c:v>9.8527021500001108</c:v>
                </c:pt>
                <c:pt idx="17889">
                  <c:v>9.8552150500000248</c:v>
                </c:pt>
                <c:pt idx="17890">
                  <c:v>9.856052850000129</c:v>
                </c:pt>
                <c:pt idx="17891">
                  <c:v>9.8585672000000066</c:v>
                </c:pt>
                <c:pt idx="17892">
                  <c:v>9.8535399500001564</c:v>
                </c:pt>
                <c:pt idx="17893">
                  <c:v>9.8543777500000012</c:v>
                </c:pt>
                <c:pt idx="17894">
                  <c:v>9.8543767500000001</c:v>
                </c:pt>
                <c:pt idx="17895">
                  <c:v>9.8552150500000248</c:v>
                </c:pt>
                <c:pt idx="17896">
                  <c:v>9.8568906500000768</c:v>
                </c:pt>
                <c:pt idx="17897">
                  <c:v>9.8552150500000248</c:v>
                </c:pt>
                <c:pt idx="17898">
                  <c:v>9.8577285000000003</c:v>
                </c:pt>
                <c:pt idx="17899">
                  <c:v>9.856052850000129</c:v>
                </c:pt>
                <c:pt idx="17900">
                  <c:v>9.856052850000129</c:v>
                </c:pt>
                <c:pt idx="17901">
                  <c:v>9.8552150500000248</c:v>
                </c:pt>
                <c:pt idx="17902">
                  <c:v>9.8527016500000268</c:v>
                </c:pt>
                <c:pt idx="17903">
                  <c:v>9.8543772500000024</c:v>
                </c:pt>
                <c:pt idx="17904">
                  <c:v>9.8552150500000248</c:v>
                </c:pt>
                <c:pt idx="17905">
                  <c:v>9.8552146000000267</c:v>
                </c:pt>
                <c:pt idx="17906">
                  <c:v>9.8577285000000003</c:v>
                </c:pt>
                <c:pt idx="17907">
                  <c:v>9.8543772500000024</c:v>
                </c:pt>
                <c:pt idx="17908">
                  <c:v>9.8535399500001564</c:v>
                </c:pt>
                <c:pt idx="17909">
                  <c:v>9.8552150500000248</c:v>
                </c:pt>
                <c:pt idx="17910">
                  <c:v>9.8552146000000267</c:v>
                </c:pt>
                <c:pt idx="17911">
                  <c:v>9.8543777500000012</c:v>
                </c:pt>
                <c:pt idx="17912">
                  <c:v>9.856052850000129</c:v>
                </c:pt>
                <c:pt idx="17913">
                  <c:v>9.8552160500001182</c:v>
                </c:pt>
                <c:pt idx="17914">
                  <c:v>9.8552155500001017</c:v>
                </c:pt>
                <c:pt idx="17915">
                  <c:v>9.8577285000000003</c:v>
                </c:pt>
                <c:pt idx="17916">
                  <c:v>9.8552150500000248</c:v>
                </c:pt>
                <c:pt idx="17917">
                  <c:v>9.8602424000000006</c:v>
                </c:pt>
                <c:pt idx="17918">
                  <c:v>9.8585663000000068</c:v>
                </c:pt>
                <c:pt idx="17919">
                  <c:v>9.8577285000000003</c:v>
                </c:pt>
                <c:pt idx="17920">
                  <c:v>9.856052850000129</c:v>
                </c:pt>
                <c:pt idx="17921">
                  <c:v>9.8585672000000066</c:v>
                </c:pt>
                <c:pt idx="17922">
                  <c:v>9.8577285000000003</c:v>
                </c:pt>
                <c:pt idx="17923">
                  <c:v>9.8585663000000068</c:v>
                </c:pt>
                <c:pt idx="17924">
                  <c:v>9.856052850000129</c:v>
                </c:pt>
                <c:pt idx="17925">
                  <c:v>9.8568907000000028</c:v>
                </c:pt>
                <c:pt idx="17926">
                  <c:v>9.8568911500000027</c:v>
                </c:pt>
                <c:pt idx="17927">
                  <c:v>9.8568911500000027</c:v>
                </c:pt>
                <c:pt idx="17928">
                  <c:v>9.8594046000001345</c:v>
                </c:pt>
                <c:pt idx="17929">
                  <c:v>9.8577289500000003</c:v>
                </c:pt>
                <c:pt idx="17930">
                  <c:v>9.8594041000001162</c:v>
                </c:pt>
                <c:pt idx="17931">
                  <c:v>9.8577289500000003</c:v>
                </c:pt>
                <c:pt idx="17932">
                  <c:v>9.8543772500000024</c:v>
                </c:pt>
                <c:pt idx="17933">
                  <c:v>9.856052850000129</c:v>
                </c:pt>
                <c:pt idx="17934">
                  <c:v>9.8577285000000003</c:v>
                </c:pt>
                <c:pt idx="17935">
                  <c:v>9.8585668000000268</c:v>
                </c:pt>
                <c:pt idx="17936">
                  <c:v>9.8602424000000006</c:v>
                </c:pt>
                <c:pt idx="17937">
                  <c:v>9.8627557500000247</c:v>
                </c:pt>
                <c:pt idx="17938">
                  <c:v>9.8619189499999997</c:v>
                </c:pt>
                <c:pt idx="17939">
                  <c:v>9.856052850000129</c:v>
                </c:pt>
                <c:pt idx="17940">
                  <c:v>9.8535389500001145</c:v>
                </c:pt>
                <c:pt idx="17941">
                  <c:v>9.8594050500001291</c:v>
                </c:pt>
                <c:pt idx="17942">
                  <c:v>9.8602433500000028</c:v>
                </c:pt>
                <c:pt idx="17943">
                  <c:v>9.8577289500000003</c:v>
                </c:pt>
                <c:pt idx="17944">
                  <c:v>9.8552150500000248</c:v>
                </c:pt>
                <c:pt idx="17945">
                  <c:v>9.8560529000000248</c:v>
                </c:pt>
                <c:pt idx="17946">
                  <c:v>9.8568906500000768</c:v>
                </c:pt>
                <c:pt idx="17947">
                  <c:v>9.8543777500000012</c:v>
                </c:pt>
                <c:pt idx="17948">
                  <c:v>9.8585663000000068</c:v>
                </c:pt>
                <c:pt idx="17949">
                  <c:v>9.8619189499999997</c:v>
                </c:pt>
                <c:pt idx="17950">
                  <c:v>9.8594041000001162</c:v>
                </c:pt>
                <c:pt idx="17951">
                  <c:v>9.8577285000000003</c:v>
                </c:pt>
                <c:pt idx="17952">
                  <c:v>9.8552150500000248</c:v>
                </c:pt>
                <c:pt idx="17953">
                  <c:v>9.8560529000000248</c:v>
                </c:pt>
                <c:pt idx="17954">
                  <c:v>9.8585677</c:v>
                </c:pt>
                <c:pt idx="17955">
                  <c:v>9.8577285000000003</c:v>
                </c:pt>
                <c:pt idx="17956">
                  <c:v>9.8543772500000024</c:v>
                </c:pt>
                <c:pt idx="17957">
                  <c:v>9.8594050500001291</c:v>
                </c:pt>
                <c:pt idx="17958">
                  <c:v>9.8594050500001291</c:v>
                </c:pt>
                <c:pt idx="17959">
                  <c:v>9.8577285000000003</c:v>
                </c:pt>
                <c:pt idx="17960">
                  <c:v>9.8577285000000003</c:v>
                </c:pt>
                <c:pt idx="17961">
                  <c:v>9.8585668000000268</c:v>
                </c:pt>
                <c:pt idx="17962">
                  <c:v>9.8610806500000248</c:v>
                </c:pt>
                <c:pt idx="17963">
                  <c:v>9.8602424000000006</c:v>
                </c:pt>
                <c:pt idx="17964">
                  <c:v>9.8577285000000003</c:v>
                </c:pt>
                <c:pt idx="17965">
                  <c:v>9.8594041000001162</c:v>
                </c:pt>
                <c:pt idx="17966">
                  <c:v>9.8568907000000028</c:v>
                </c:pt>
                <c:pt idx="17967">
                  <c:v>9.8594050500001291</c:v>
                </c:pt>
                <c:pt idx="17968">
                  <c:v>9.8619189499999997</c:v>
                </c:pt>
                <c:pt idx="17969">
                  <c:v>9.8594046000001345</c:v>
                </c:pt>
                <c:pt idx="17970">
                  <c:v>9.8619189499999997</c:v>
                </c:pt>
                <c:pt idx="17971">
                  <c:v>9.8619189499999997</c:v>
                </c:pt>
                <c:pt idx="17972">
                  <c:v>9.8602424000000006</c:v>
                </c:pt>
                <c:pt idx="17973">
                  <c:v>9.8568907000000028</c:v>
                </c:pt>
                <c:pt idx="17974">
                  <c:v>9.8627567500001216</c:v>
                </c:pt>
                <c:pt idx="17975">
                  <c:v>9.8594046000001345</c:v>
                </c:pt>
                <c:pt idx="17976">
                  <c:v>9.8610811500000004</c:v>
                </c:pt>
                <c:pt idx="17977">
                  <c:v>9.8610806500000248</c:v>
                </c:pt>
                <c:pt idx="17978">
                  <c:v>9.8610806500000248</c:v>
                </c:pt>
                <c:pt idx="17979">
                  <c:v>9.8619189499999997</c:v>
                </c:pt>
                <c:pt idx="17980">
                  <c:v>9.8577285000000003</c:v>
                </c:pt>
                <c:pt idx="17981">
                  <c:v>9.8627567500001216</c:v>
                </c:pt>
                <c:pt idx="17982">
                  <c:v>9.8594046000001345</c:v>
                </c:pt>
                <c:pt idx="17983">
                  <c:v>9.8619189499999997</c:v>
                </c:pt>
                <c:pt idx="17984">
                  <c:v>9.8594050500001291</c:v>
                </c:pt>
                <c:pt idx="17985">
                  <c:v>9.8619184499999992</c:v>
                </c:pt>
                <c:pt idx="17986">
                  <c:v>9.8610806500000248</c:v>
                </c:pt>
                <c:pt idx="17987">
                  <c:v>9.8594046000001345</c:v>
                </c:pt>
                <c:pt idx="17988">
                  <c:v>9.8635945500001618</c:v>
                </c:pt>
                <c:pt idx="17989">
                  <c:v>9.8602428500001054</c:v>
                </c:pt>
                <c:pt idx="17990">
                  <c:v>9.8627567500001216</c:v>
                </c:pt>
                <c:pt idx="17991">
                  <c:v>9.8594041000001162</c:v>
                </c:pt>
                <c:pt idx="17992">
                  <c:v>9.8610811500000004</c:v>
                </c:pt>
                <c:pt idx="17993">
                  <c:v>9.8602433500000028</c:v>
                </c:pt>
                <c:pt idx="17994">
                  <c:v>9.8602428500001054</c:v>
                </c:pt>
                <c:pt idx="17995">
                  <c:v>9.8644328500001546</c:v>
                </c:pt>
                <c:pt idx="17996">
                  <c:v>9.8585668000000268</c:v>
                </c:pt>
                <c:pt idx="17997">
                  <c:v>9.8635945500001618</c:v>
                </c:pt>
                <c:pt idx="17998">
                  <c:v>9.8619189499999997</c:v>
                </c:pt>
                <c:pt idx="17999">
                  <c:v>9.8627567500001216</c:v>
                </c:pt>
                <c:pt idx="18000">
                  <c:v>9.8619194500000003</c:v>
                </c:pt>
                <c:pt idx="18001">
                  <c:v>9.8619184499999992</c:v>
                </c:pt>
                <c:pt idx="18002">
                  <c:v>9.8619184499999992</c:v>
                </c:pt>
                <c:pt idx="18003">
                  <c:v>9.8635945500001618</c:v>
                </c:pt>
                <c:pt idx="18004">
                  <c:v>9.8594041000001162</c:v>
                </c:pt>
                <c:pt idx="18005">
                  <c:v>9.8585668000000268</c:v>
                </c:pt>
                <c:pt idx="18006">
                  <c:v>9.8661074500000048</c:v>
                </c:pt>
                <c:pt idx="18007">
                  <c:v>9.8635950500001091</c:v>
                </c:pt>
                <c:pt idx="18008">
                  <c:v>9.8602428500001054</c:v>
                </c:pt>
                <c:pt idx="18009">
                  <c:v>9.8585668000000268</c:v>
                </c:pt>
                <c:pt idx="18010">
                  <c:v>9.8644318500001145</c:v>
                </c:pt>
                <c:pt idx="18011">
                  <c:v>9.8644318500001145</c:v>
                </c:pt>
                <c:pt idx="18012">
                  <c:v>9.8619184499999992</c:v>
                </c:pt>
                <c:pt idx="18013">
                  <c:v>9.8619189499999997</c:v>
                </c:pt>
                <c:pt idx="18014">
                  <c:v>9.8619184499999992</c:v>
                </c:pt>
                <c:pt idx="18015">
                  <c:v>9.8627567500001216</c:v>
                </c:pt>
                <c:pt idx="18016">
                  <c:v>9.8627557500000247</c:v>
                </c:pt>
                <c:pt idx="18017">
                  <c:v>9.8644328500001546</c:v>
                </c:pt>
                <c:pt idx="18018">
                  <c:v>9.8635940500001364</c:v>
                </c:pt>
                <c:pt idx="18019">
                  <c:v>9.8644318500001145</c:v>
                </c:pt>
                <c:pt idx="18020">
                  <c:v>9.8635945500001618</c:v>
                </c:pt>
                <c:pt idx="18021">
                  <c:v>9.8635945500001618</c:v>
                </c:pt>
                <c:pt idx="18022">
                  <c:v>9.8594046000001345</c:v>
                </c:pt>
                <c:pt idx="18023">
                  <c:v>9.8635935500001182</c:v>
                </c:pt>
                <c:pt idx="18024">
                  <c:v>9.8635940500001364</c:v>
                </c:pt>
                <c:pt idx="18025">
                  <c:v>9.8635940500001364</c:v>
                </c:pt>
                <c:pt idx="18026">
                  <c:v>9.8644318500001145</c:v>
                </c:pt>
                <c:pt idx="18027">
                  <c:v>9.8669462000001182</c:v>
                </c:pt>
                <c:pt idx="18028">
                  <c:v>9.8635950500001091</c:v>
                </c:pt>
                <c:pt idx="18029">
                  <c:v>9.8644328500001546</c:v>
                </c:pt>
                <c:pt idx="18030">
                  <c:v>9.8610811500000004</c:v>
                </c:pt>
                <c:pt idx="18031">
                  <c:v>9.8661079500000248</c:v>
                </c:pt>
                <c:pt idx="18032">
                  <c:v>9.8627567500001216</c:v>
                </c:pt>
                <c:pt idx="18033">
                  <c:v>9.8644338000001017</c:v>
                </c:pt>
                <c:pt idx="18034">
                  <c:v>9.8627567500001216</c:v>
                </c:pt>
                <c:pt idx="18035">
                  <c:v>9.8635940500001364</c:v>
                </c:pt>
                <c:pt idx="18036">
                  <c:v>9.8635945500001618</c:v>
                </c:pt>
                <c:pt idx="18037">
                  <c:v>9.8635940500001364</c:v>
                </c:pt>
                <c:pt idx="18038">
                  <c:v>9.8644328500001546</c:v>
                </c:pt>
                <c:pt idx="18039">
                  <c:v>9.8644328500001546</c:v>
                </c:pt>
                <c:pt idx="18040">
                  <c:v>9.8619189499999997</c:v>
                </c:pt>
                <c:pt idx="18041">
                  <c:v>9.8669457500000028</c:v>
                </c:pt>
                <c:pt idx="18042">
                  <c:v>9.8644318500001145</c:v>
                </c:pt>
                <c:pt idx="18043">
                  <c:v>9.8644328500001546</c:v>
                </c:pt>
                <c:pt idx="18044">
                  <c:v>9.8669467000000068</c:v>
                </c:pt>
                <c:pt idx="18045">
                  <c:v>9.8677840000000767</c:v>
                </c:pt>
                <c:pt idx="18046">
                  <c:v>9.8644318500001145</c:v>
                </c:pt>
                <c:pt idx="18047">
                  <c:v>9.8652696500000268</c:v>
                </c:pt>
                <c:pt idx="18048">
                  <c:v>9.8661079500000248</c:v>
                </c:pt>
                <c:pt idx="18049">
                  <c:v>9.8694605500001291</c:v>
                </c:pt>
                <c:pt idx="18050">
                  <c:v>9.8661074500000048</c:v>
                </c:pt>
                <c:pt idx="18051">
                  <c:v>9.8652701500000006</c:v>
                </c:pt>
                <c:pt idx="18052">
                  <c:v>9.8669467000000068</c:v>
                </c:pt>
                <c:pt idx="18053">
                  <c:v>9.8627567500001216</c:v>
                </c:pt>
                <c:pt idx="18054">
                  <c:v>9.8677840000000767</c:v>
                </c:pt>
                <c:pt idx="18055">
                  <c:v>9.8644318500001145</c:v>
                </c:pt>
                <c:pt idx="18056">
                  <c:v>9.8652696500000268</c:v>
                </c:pt>
                <c:pt idx="18057">
                  <c:v>9.8627557500000247</c:v>
                </c:pt>
                <c:pt idx="18058">
                  <c:v>9.8669467000000068</c:v>
                </c:pt>
                <c:pt idx="18059">
                  <c:v>9.8677835500000768</c:v>
                </c:pt>
                <c:pt idx="18060">
                  <c:v>9.8677840000000767</c:v>
                </c:pt>
                <c:pt idx="18061">
                  <c:v>9.8669467000000068</c:v>
                </c:pt>
                <c:pt idx="18062">
                  <c:v>9.8669467000000068</c:v>
                </c:pt>
                <c:pt idx="18063">
                  <c:v>9.8661094000000027</c:v>
                </c:pt>
                <c:pt idx="18064">
                  <c:v>9.8669467000000068</c:v>
                </c:pt>
                <c:pt idx="18065">
                  <c:v>9.8661094000000027</c:v>
                </c:pt>
                <c:pt idx="18066">
                  <c:v>9.8686223000000002</c:v>
                </c:pt>
                <c:pt idx="18067">
                  <c:v>9.8686223000000002</c:v>
                </c:pt>
                <c:pt idx="18068">
                  <c:v>9.8661084000000034</c:v>
                </c:pt>
                <c:pt idx="18069">
                  <c:v>9.8661084000000034</c:v>
                </c:pt>
                <c:pt idx="18070">
                  <c:v>9.8627567500001216</c:v>
                </c:pt>
                <c:pt idx="18071">
                  <c:v>9.8661094000000027</c:v>
                </c:pt>
                <c:pt idx="18072">
                  <c:v>9.8686217999999997</c:v>
                </c:pt>
                <c:pt idx="18073">
                  <c:v>9.8677845000001216</c:v>
                </c:pt>
                <c:pt idx="18074">
                  <c:v>9.8669467000000068</c:v>
                </c:pt>
                <c:pt idx="18075">
                  <c:v>9.8669462000001182</c:v>
                </c:pt>
                <c:pt idx="18076">
                  <c:v>9.8652701500000006</c:v>
                </c:pt>
                <c:pt idx="18077">
                  <c:v>9.8669467000000068</c:v>
                </c:pt>
                <c:pt idx="18078">
                  <c:v>9.8669467000000068</c:v>
                </c:pt>
                <c:pt idx="18079">
                  <c:v>9.8644328500001546</c:v>
                </c:pt>
                <c:pt idx="18080">
                  <c:v>9.8652701500000006</c:v>
                </c:pt>
                <c:pt idx="18081">
                  <c:v>9.8694605500001291</c:v>
                </c:pt>
                <c:pt idx="18082">
                  <c:v>9.8652711000000011</c:v>
                </c:pt>
                <c:pt idx="18083">
                  <c:v>9.8661084000000034</c:v>
                </c:pt>
                <c:pt idx="18084">
                  <c:v>9.8669462000001182</c:v>
                </c:pt>
                <c:pt idx="18085">
                  <c:v>9.8686223000000002</c:v>
                </c:pt>
                <c:pt idx="18086">
                  <c:v>9.8652696500000268</c:v>
                </c:pt>
                <c:pt idx="18087">
                  <c:v>9.8677840000000767</c:v>
                </c:pt>
                <c:pt idx="18088">
                  <c:v>9.8661084000000034</c:v>
                </c:pt>
                <c:pt idx="18089">
                  <c:v>9.8669457500000028</c:v>
                </c:pt>
                <c:pt idx="18090">
                  <c:v>9.8677845000001216</c:v>
                </c:pt>
                <c:pt idx="18091">
                  <c:v>9.8669457500000028</c:v>
                </c:pt>
                <c:pt idx="18092">
                  <c:v>9.8669457500000028</c:v>
                </c:pt>
                <c:pt idx="18093">
                  <c:v>9.8694605500001291</c:v>
                </c:pt>
                <c:pt idx="18094">
                  <c:v>9.8677845000001216</c:v>
                </c:pt>
                <c:pt idx="18095">
                  <c:v>9.8644318500001145</c:v>
                </c:pt>
                <c:pt idx="18096">
                  <c:v>9.8677835500000768</c:v>
                </c:pt>
                <c:pt idx="18097">
                  <c:v>9.8686227500000001</c:v>
                </c:pt>
                <c:pt idx="18098">
                  <c:v>9.8686223000000002</c:v>
                </c:pt>
                <c:pt idx="18099">
                  <c:v>9.8686217999999997</c:v>
                </c:pt>
                <c:pt idx="18100">
                  <c:v>9.8686227500000001</c:v>
                </c:pt>
                <c:pt idx="18101">
                  <c:v>9.8677845000001216</c:v>
                </c:pt>
                <c:pt idx="18102">
                  <c:v>9.8669467000000068</c:v>
                </c:pt>
                <c:pt idx="18103">
                  <c:v>9.8652701500000006</c:v>
                </c:pt>
                <c:pt idx="18104">
                  <c:v>9.8702965000000766</c:v>
                </c:pt>
                <c:pt idx="18105">
                  <c:v>9.8677849500001145</c:v>
                </c:pt>
                <c:pt idx="18106">
                  <c:v>9.8702983500000006</c:v>
                </c:pt>
                <c:pt idx="18107">
                  <c:v>9.8686217999999997</c:v>
                </c:pt>
                <c:pt idx="18108">
                  <c:v>9.8694601000000048</c:v>
                </c:pt>
                <c:pt idx="18109">
                  <c:v>9.8669457500000028</c:v>
                </c:pt>
                <c:pt idx="18110">
                  <c:v>9.8669467000000068</c:v>
                </c:pt>
                <c:pt idx="18111">
                  <c:v>9.8677835500000768</c:v>
                </c:pt>
                <c:pt idx="18112">
                  <c:v>9.8686217999999997</c:v>
                </c:pt>
                <c:pt idx="18113">
                  <c:v>9.8694605500001291</c:v>
                </c:pt>
                <c:pt idx="18114">
                  <c:v>9.8702983500000006</c:v>
                </c:pt>
                <c:pt idx="18115">
                  <c:v>9.8661084000000034</c:v>
                </c:pt>
                <c:pt idx="18116">
                  <c:v>9.8669467000000068</c:v>
                </c:pt>
                <c:pt idx="18117">
                  <c:v>9.8661084000000034</c:v>
                </c:pt>
                <c:pt idx="18118">
                  <c:v>9.8686223000000002</c:v>
                </c:pt>
                <c:pt idx="18119">
                  <c:v>9.8677849500001145</c:v>
                </c:pt>
                <c:pt idx="18120">
                  <c:v>9.8686227500000001</c:v>
                </c:pt>
                <c:pt idx="18121">
                  <c:v>9.8669457500000028</c:v>
                </c:pt>
                <c:pt idx="18122">
                  <c:v>9.8728113000000022</c:v>
                </c:pt>
                <c:pt idx="18123">
                  <c:v>9.8677849500001145</c:v>
                </c:pt>
                <c:pt idx="18124">
                  <c:v>9.8677840000000767</c:v>
                </c:pt>
                <c:pt idx="18125">
                  <c:v>9.8635950500001091</c:v>
                </c:pt>
                <c:pt idx="18126">
                  <c:v>9.8677840000000767</c:v>
                </c:pt>
                <c:pt idx="18127">
                  <c:v>9.8686223000000002</c:v>
                </c:pt>
                <c:pt idx="18128">
                  <c:v>9.8711366500000768</c:v>
                </c:pt>
                <c:pt idx="18129">
                  <c:v>9.8686223000000002</c:v>
                </c:pt>
                <c:pt idx="18130">
                  <c:v>9.8694596000001162</c:v>
                </c:pt>
                <c:pt idx="18131">
                  <c:v>9.8694601000000048</c:v>
                </c:pt>
                <c:pt idx="18132">
                  <c:v>9.8686223000000002</c:v>
                </c:pt>
                <c:pt idx="18133">
                  <c:v>9.8686223000000002</c:v>
                </c:pt>
                <c:pt idx="18134">
                  <c:v>9.8669467000000068</c:v>
                </c:pt>
                <c:pt idx="18135">
                  <c:v>9.8661079500000248</c:v>
                </c:pt>
                <c:pt idx="18136">
                  <c:v>9.8694601000000048</c:v>
                </c:pt>
                <c:pt idx="18137">
                  <c:v>9.871973950000001</c:v>
                </c:pt>
                <c:pt idx="18138">
                  <c:v>9.8686227500000001</c:v>
                </c:pt>
                <c:pt idx="18139">
                  <c:v>9.8661079500000248</c:v>
                </c:pt>
                <c:pt idx="18140">
                  <c:v>9.8702983500000006</c:v>
                </c:pt>
                <c:pt idx="18141">
                  <c:v>9.8661074500000048</c:v>
                </c:pt>
                <c:pt idx="18142">
                  <c:v>9.8744869000001216</c:v>
                </c:pt>
                <c:pt idx="18143">
                  <c:v>9.8736491000000068</c:v>
                </c:pt>
                <c:pt idx="18144">
                  <c:v>9.8686227500000001</c:v>
                </c:pt>
                <c:pt idx="18145">
                  <c:v>9.8694596000001162</c:v>
                </c:pt>
                <c:pt idx="18146">
                  <c:v>9.8702983500000006</c:v>
                </c:pt>
                <c:pt idx="18147">
                  <c:v>9.8686217999999997</c:v>
                </c:pt>
                <c:pt idx="18148">
                  <c:v>9.8686217999999997</c:v>
                </c:pt>
                <c:pt idx="18149">
                  <c:v>9.8702983500000006</c:v>
                </c:pt>
                <c:pt idx="18150">
                  <c:v>9.8661084000000034</c:v>
                </c:pt>
                <c:pt idx="18151">
                  <c:v>9.8702983500000006</c:v>
                </c:pt>
                <c:pt idx="18152">
                  <c:v>9.8677840000000767</c:v>
                </c:pt>
                <c:pt idx="18153">
                  <c:v>9.8694601000000048</c:v>
                </c:pt>
                <c:pt idx="18154">
                  <c:v>9.8694605500001291</c:v>
                </c:pt>
                <c:pt idx="18155">
                  <c:v>9.8669462000001182</c:v>
                </c:pt>
                <c:pt idx="18156">
                  <c:v>9.8669462000001182</c:v>
                </c:pt>
                <c:pt idx="18157">
                  <c:v>9.8702983500000006</c:v>
                </c:pt>
                <c:pt idx="18158">
                  <c:v>9.8702983500000006</c:v>
                </c:pt>
                <c:pt idx="18159">
                  <c:v>9.8677845000001216</c:v>
                </c:pt>
                <c:pt idx="18160">
                  <c:v>9.8694605500001291</c:v>
                </c:pt>
                <c:pt idx="18161">
                  <c:v>9.8711361500000248</c:v>
                </c:pt>
                <c:pt idx="18162">
                  <c:v>9.8702979000000006</c:v>
                </c:pt>
                <c:pt idx="18163">
                  <c:v>9.8702979000000006</c:v>
                </c:pt>
                <c:pt idx="18164">
                  <c:v>9.8702983500000006</c:v>
                </c:pt>
                <c:pt idx="18165">
                  <c:v>9.8711361500000248</c:v>
                </c:pt>
                <c:pt idx="18166">
                  <c:v>9.8711361500000248</c:v>
                </c:pt>
                <c:pt idx="18167">
                  <c:v>9.8719730500000011</c:v>
                </c:pt>
                <c:pt idx="18168">
                  <c:v>9.8694601000000048</c:v>
                </c:pt>
                <c:pt idx="18169">
                  <c:v>9.8736491000000068</c:v>
                </c:pt>
                <c:pt idx="18170">
                  <c:v>9.8702979000000006</c:v>
                </c:pt>
                <c:pt idx="18171">
                  <c:v>9.8686217999999997</c:v>
                </c:pt>
                <c:pt idx="18172">
                  <c:v>9.8719730500000011</c:v>
                </c:pt>
                <c:pt idx="18173">
                  <c:v>9.8728122500001216</c:v>
                </c:pt>
                <c:pt idx="18174">
                  <c:v>9.8694605500001291</c:v>
                </c:pt>
                <c:pt idx="18175">
                  <c:v>9.8677840000000767</c:v>
                </c:pt>
                <c:pt idx="18176">
                  <c:v>9.8719730500000011</c:v>
                </c:pt>
                <c:pt idx="18177">
                  <c:v>9.8686217999999997</c:v>
                </c:pt>
                <c:pt idx="18178">
                  <c:v>9.8702983500000006</c:v>
                </c:pt>
                <c:pt idx="18179">
                  <c:v>9.8686227500000001</c:v>
                </c:pt>
                <c:pt idx="18180">
                  <c:v>9.871973950000001</c:v>
                </c:pt>
                <c:pt idx="18181">
                  <c:v>9.871973950000001</c:v>
                </c:pt>
                <c:pt idx="18182">
                  <c:v>9.8627557500000247</c:v>
                </c:pt>
                <c:pt idx="18183">
                  <c:v>9.8535389500001145</c:v>
                </c:pt>
                <c:pt idx="18184">
                  <c:v>9.8510236500000001</c:v>
                </c:pt>
                <c:pt idx="18185">
                  <c:v>9.8485116999999995</c:v>
                </c:pt>
                <c:pt idx="18186">
                  <c:v>9.8501882500000768</c:v>
                </c:pt>
                <c:pt idx="18187">
                  <c:v>9.8501878000001017</c:v>
                </c:pt>
                <c:pt idx="18188">
                  <c:v>9.8535399500001564</c:v>
                </c:pt>
                <c:pt idx="18189">
                  <c:v>9.8585668000000268</c:v>
                </c:pt>
                <c:pt idx="18190">
                  <c:v>9.8568907000000028</c:v>
                </c:pt>
                <c:pt idx="18191">
                  <c:v>9.8594050500001291</c:v>
                </c:pt>
                <c:pt idx="18192">
                  <c:v>9.856052850000129</c:v>
                </c:pt>
                <c:pt idx="18193">
                  <c:v>9.8535389500001145</c:v>
                </c:pt>
                <c:pt idx="18194">
                  <c:v>9.8501858500001163</c:v>
                </c:pt>
                <c:pt idx="18195">
                  <c:v>9.8485112499999996</c:v>
                </c:pt>
                <c:pt idx="18196">
                  <c:v>9.8451586000000013</c:v>
                </c:pt>
                <c:pt idx="18197">
                  <c:v>9.8418073999999987</c:v>
                </c:pt>
                <c:pt idx="18198">
                  <c:v>9.8367796000000016</c:v>
                </c:pt>
                <c:pt idx="18199">
                  <c:v>9.8309126000000013</c:v>
                </c:pt>
                <c:pt idx="18200">
                  <c:v>9.8250484500000006</c:v>
                </c:pt>
                <c:pt idx="18201">
                  <c:v>9.823371449999998</c:v>
                </c:pt>
                <c:pt idx="18202">
                  <c:v>9.824209699999999</c:v>
                </c:pt>
                <c:pt idx="18203">
                  <c:v>9.8208589500000016</c:v>
                </c:pt>
                <c:pt idx="18204">
                  <c:v>9.8183446000000014</c:v>
                </c:pt>
                <c:pt idx="18205">
                  <c:v>9.8216967500000028</c:v>
                </c:pt>
                <c:pt idx="18206">
                  <c:v>9.8300762500000047</c:v>
                </c:pt>
                <c:pt idx="18207">
                  <c:v>9.8392939500000001</c:v>
                </c:pt>
                <c:pt idx="18208">
                  <c:v>9.8392939500000001</c:v>
                </c:pt>
                <c:pt idx="18209">
                  <c:v>9.8418082999999985</c:v>
                </c:pt>
                <c:pt idx="18210">
                  <c:v>9.8476738999999984</c:v>
                </c:pt>
                <c:pt idx="18211">
                  <c:v>9.8443212499999984</c:v>
                </c:pt>
                <c:pt idx="18212">
                  <c:v>9.8418077999999998</c:v>
                </c:pt>
                <c:pt idx="18213">
                  <c:v>9.837617400000001</c:v>
                </c:pt>
                <c:pt idx="18214">
                  <c:v>9.8367796000000016</c:v>
                </c:pt>
                <c:pt idx="18215">
                  <c:v>9.8342647499999991</c:v>
                </c:pt>
                <c:pt idx="18216">
                  <c:v>9.8325891500000768</c:v>
                </c:pt>
                <c:pt idx="18217">
                  <c:v>9.8267241000000034</c:v>
                </c:pt>
                <c:pt idx="18218">
                  <c:v>9.8258862500001545</c:v>
                </c:pt>
                <c:pt idx="18219">
                  <c:v>9.8292375000000067</c:v>
                </c:pt>
                <c:pt idx="18220">
                  <c:v>9.8258862500001545</c:v>
                </c:pt>
                <c:pt idx="18221">
                  <c:v>9.827561900000001</c:v>
                </c:pt>
                <c:pt idx="18222">
                  <c:v>9.8283996999999985</c:v>
                </c:pt>
                <c:pt idx="18223">
                  <c:v>9.8300762500000047</c:v>
                </c:pt>
                <c:pt idx="18224">
                  <c:v>9.8258862500001545</c:v>
                </c:pt>
                <c:pt idx="18225">
                  <c:v>9.827561900000001</c:v>
                </c:pt>
                <c:pt idx="18226">
                  <c:v>9.8275623500000027</c:v>
                </c:pt>
                <c:pt idx="18227">
                  <c:v>9.8275623500000027</c:v>
                </c:pt>
                <c:pt idx="18228">
                  <c:v>9.8292379500000067</c:v>
                </c:pt>
                <c:pt idx="18229">
                  <c:v>9.8300757500000007</c:v>
                </c:pt>
                <c:pt idx="18230">
                  <c:v>9.8325891500000768</c:v>
                </c:pt>
                <c:pt idx="18231">
                  <c:v>9.8309140500000005</c:v>
                </c:pt>
                <c:pt idx="18232">
                  <c:v>9.834265199999999</c:v>
                </c:pt>
                <c:pt idx="18233">
                  <c:v>9.8351045000000248</c:v>
                </c:pt>
                <c:pt idx="18234">
                  <c:v>9.8351049500000247</c:v>
                </c:pt>
                <c:pt idx="18235">
                  <c:v>9.8351040000000047</c:v>
                </c:pt>
                <c:pt idx="18236">
                  <c:v>9.8351040000000047</c:v>
                </c:pt>
                <c:pt idx="18237">
                  <c:v>9.8367796000000016</c:v>
                </c:pt>
                <c:pt idx="18238">
                  <c:v>9.8359418000000005</c:v>
                </c:pt>
                <c:pt idx="18239">
                  <c:v>9.8367800500000246</c:v>
                </c:pt>
                <c:pt idx="18240">
                  <c:v>9.834265199999999</c:v>
                </c:pt>
                <c:pt idx="18241">
                  <c:v>9.8376178500000027</c:v>
                </c:pt>
                <c:pt idx="18242">
                  <c:v>9.8409695500000005</c:v>
                </c:pt>
                <c:pt idx="18243">
                  <c:v>9.8367800500000246</c:v>
                </c:pt>
                <c:pt idx="18244">
                  <c:v>9.8384552000000003</c:v>
                </c:pt>
                <c:pt idx="18245">
                  <c:v>9.837617400000001</c:v>
                </c:pt>
                <c:pt idx="18246">
                  <c:v>9.837617400000001</c:v>
                </c:pt>
                <c:pt idx="18247">
                  <c:v>9.8392934499999996</c:v>
                </c:pt>
                <c:pt idx="18248">
                  <c:v>9.8418073999999987</c:v>
                </c:pt>
                <c:pt idx="18249">
                  <c:v>9.8401317500000012</c:v>
                </c:pt>
                <c:pt idx="18250">
                  <c:v>9.8426461000000067</c:v>
                </c:pt>
                <c:pt idx="18251">
                  <c:v>9.8384552000000003</c:v>
                </c:pt>
                <c:pt idx="18252">
                  <c:v>9.8392939500000001</c:v>
                </c:pt>
                <c:pt idx="18253">
                  <c:v>9.8418082999999985</c:v>
                </c:pt>
                <c:pt idx="18254">
                  <c:v>9.8426456500000068</c:v>
                </c:pt>
                <c:pt idx="18255">
                  <c:v>9.8426456500000068</c:v>
                </c:pt>
                <c:pt idx="18256">
                  <c:v>9.8418077999999998</c:v>
                </c:pt>
                <c:pt idx="18257">
                  <c:v>9.8409699999999987</c:v>
                </c:pt>
                <c:pt idx="18258">
                  <c:v>9.8459973500000046</c:v>
                </c:pt>
                <c:pt idx="18259">
                  <c:v>9.8418073999999987</c:v>
                </c:pt>
                <c:pt idx="18260">
                  <c:v>9.8434839500000066</c:v>
                </c:pt>
                <c:pt idx="18261">
                  <c:v>9.8434829500000767</c:v>
                </c:pt>
                <c:pt idx="18262">
                  <c:v>9.8426456500000068</c:v>
                </c:pt>
                <c:pt idx="18263">
                  <c:v>9.8418064000000012</c:v>
                </c:pt>
                <c:pt idx="18264">
                  <c:v>9.840970500000001</c:v>
                </c:pt>
                <c:pt idx="18265">
                  <c:v>9.8384556500000002</c:v>
                </c:pt>
                <c:pt idx="18266">
                  <c:v>9.8485112499999996</c:v>
                </c:pt>
                <c:pt idx="18267">
                  <c:v>9.8451590500000048</c:v>
                </c:pt>
                <c:pt idx="18268">
                  <c:v>9.8459973500000046</c:v>
                </c:pt>
                <c:pt idx="18269">
                  <c:v>9.8459987499999997</c:v>
                </c:pt>
                <c:pt idx="18270">
                  <c:v>9.8451600500000005</c:v>
                </c:pt>
                <c:pt idx="18271">
                  <c:v>9.8451590500000048</c:v>
                </c:pt>
                <c:pt idx="18272">
                  <c:v>9.8434839500000066</c:v>
                </c:pt>
                <c:pt idx="18273">
                  <c:v>9.8426461000000067</c:v>
                </c:pt>
                <c:pt idx="18274">
                  <c:v>9.8468356000000004</c:v>
                </c:pt>
                <c:pt idx="18275">
                  <c:v>9.8468356000000004</c:v>
                </c:pt>
                <c:pt idx="18276">
                  <c:v>9.8459983000000015</c:v>
                </c:pt>
                <c:pt idx="18277">
                  <c:v>9.8451600500000005</c:v>
                </c:pt>
                <c:pt idx="18278">
                  <c:v>9.8434839000000025</c:v>
                </c:pt>
                <c:pt idx="18279">
                  <c:v>9.8418077999999998</c:v>
                </c:pt>
                <c:pt idx="18280">
                  <c:v>9.8434839500000066</c:v>
                </c:pt>
                <c:pt idx="18281">
                  <c:v>9.8468351500000004</c:v>
                </c:pt>
                <c:pt idx="18282">
                  <c:v>9.8459973500000046</c:v>
                </c:pt>
                <c:pt idx="18283">
                  <c:v>9.8459973500000046</c:v>
                </c:pt>
                <c:pt idx="18284">
                  <c:v>9.8459973500000046</c:v>
                </c:pt>
                <c:pt idx="18285">
                  <c:v>9.8443217499999989</c:v>
                </c:pt>
                <c:pt idx="18286">
                  <c:v>9.8451595500000266</c:v>
                </c:pt>
                <c:pt idx="18287">
                  <c:v>9.8501873000000248</c:v>
                </c:pt>
                <c:pt idx="18288">
                  <c:v>9.8485122</c:v>
                </c:pt>
                <c:pt idx="18289">
                  <c:v>9.8451600500000005</c:v>
                </c:pt>
                <c:pt idx="18290">
                  <c:v>9.8451595500000266</c:v>
                </c:pt>
                <c:pt idx="18291">
                  <c:v>9.8434839000000025</c:v>
                </c:pt>
                <c:pt idx="18292">
                  <c:v>9.8443212499999984</c:v>
                </c:pt>
                <c:pt idx="18293">
                  <c:v>9.8459973500000046</c:v>
                </c:pt>
                <c:pt idx="18294">
                  <c:v>9.8418073999999987</c:v>
                </c:pt>
                <c:pt idx="18295">
                  <c:v>9.8443217499999989</c:v>
                </c:pt>
                <c:pt idx="18296">
                  <c:v>9.8451590500000048</c:v>
                </c:pt>
                <c:pt idx="18297">
                  <c:v>9.8434839000000025</c:v>
                </c:pt>
                <c:pt idx="18298">
                  <c:v>9.8418082999999985</c:v>
                </c:pt>
                <c:pt idx="18299">
                  <c:v>9.8443217499999989</c:v>
                </c:pt>
                <c:pt idx="18300">
                  <c:v>9.8443217499999989</c:v>
                </c:pt>
                <c:pt idx="18301">
                  <c:v>9.8451590500000048</c:v>
                </c:pt>
                <c:pt idx="18302">
                  <c:v>9.8476738999999984</c:v>
                </c:pt>
                <c:pt idx="18303">
                  <c:v>9.8451590500000048</c:v>
                </c:pt>
                <c:pt idx="18304">
                  <c:v>9.8434839500000066</c:v>
                </c:pt>
                <c:pt idx="18305">
                  <c:v>9.8434839500000066</c:v>
                </c:pt>
                <c:pt idx="18306">
                  <c:v>9.8418073999999987</c:v>
                </c:pt>
                <c:pt idx="18307">
                  <c:v>9.8451604499999998</c:v>
                </c:pt>
                <c:pt idx="18308">
                  <c:v>9.8459983000000015</c:v>
                </c:pt>
                <c:pt idx="18309">
                  <c:v>9.8451590500000048</c:v>
                </c:pt>
                <c:pt idx="18310">
                  <c:v>9.8476734499999985</c:v>
                </c:pt>
                <c:pt idx="18311">
                  <c:v>9.8468351500000004</c:v>
                </c:pt>
                <c:pt idx="18312">
                  <c:v>9.8451595500000266</c:v>
                </c:pt>
                <c:pt idx="18313">
                  <c:v>9.8485116999999995</c:v>
                </c:pt>
                <c:pt idx="18314">
                  <c:v>9.8468356500000027</c:v>
                </c:pt>
                <c:pt idx="18315">
                  <c:v>9.8451600500000005</c:v>
                </c:pt>
                <c:pt idx="18316">
                  <c:v>9.8451590500000048</c:v>
                </c:pt>
                <c:pt idx="18317">
                  <c:v>9.8468366000000067</c:v>
                </c:pt>
                <c:pt idx="18318">
                  <c:v>9.8459973500000046</c:v>
                </c:pt>
                <c:pt idx="18319">
                  <c:v>9.8451595500000266</c:v>
                </c:pt>
                <c:pt idx="18320">
                  <c:v>9.8459973500000046</c:v>
                </c:pt>
                <c:pt idx="18321">
                  <c:v>9.8476734499999985</c:v>
                </c:pt>
                <c:pt idx="18322">
                  <c:v>9.8443217499999989</c:v>
                </c:pt>
                <c:pt idx="18323">
                  <c:v>9.8451590500000048</c:v>
                </c:pt>
                <c:pt idx="18324">
                  <c:v>9.8443217499999989</c:v>
                </c:pt>
                <c:pt idx="18325">
                  <c:v>9.8476738999999984</c:v>
                </c:pt>
                <c:pt idx="18326">
                  <c:v>9.8451590500000048</c:v>
                </c:pt>
                <c:pt idx="18327">
                  <c:v>9.8501882500000768</c:v>
                </c:pt>
                <c:pt idx="18328">
                  <c:v>9.8443217499999989</c:v>
                </c:pt>
                <c:pt idx="18329">
                  <c:v>9.8451590500000048</c:v>
                </c:pt>
                <c:pt idx="18330">
                  <c:v>9.8459973500000046</c:v>
                </c:pt>
                <c:pt idx="18331">
                  <c:v>9.8459973500000046</c:v>
                </c:pt>
                <c:pt idx="18332">
                  <c:v>9.8451590500000048</c:v>
                </c:pt>
                <c:pt idx="18333">
                  <c:v>9.8459973500000046</c:v>
                </c:pt>
                <c:pt idx="18334">
                  <c:v>9.8426456500000068</c:v>
                </c:pt>
                <c:pt idx="18335">
                  <c:v>9.8476748500000006</c:v>
                </c:pt>
                <c:pt idx="18336">
                  <c:v>9.8485116999999995</c:v>
                </c:pt>
                <c:pt idx="18337">
                  <c:v>9.8468356500000027</c:v>
                </c:pt>
                <c:pt idx="18338">
                  <c:v>9.8459973500000046</c:v>
                </c:pt>
                <c:pt idx="18339">
                  <c:v>9.8476738999999984</c:v>
                </c:pt>
                <c:pt idx="18340">
                  <c:v>9.8485116999999995</c:v>
                </c:pt>
                <c:pt idx="18341">
                  <c:v>9.8443217499999989</c:v>
                </c:pt>
                <c:pt idx="18342">
                  <c:v>9.8493504499999993</c:v>
                </c:pt>
                <c:pt idx="18343">
                  <c:v>9.8493495000000024</c:v>
                </c:pt>
                <c:pt idx="18344">
                  <c:v>9.8459983000000015</c:v>
                </c:pt>
                <c:pt idx="18345">
                  <c:v>9.8459973500000046</c:v>
                </c:pt>
                <c:pt idx="18346">
                  <c:v>9.8493504499999993</c:v>
                </c:pt>
                <c:pt idx="18347">
                  <c:v>9.8468351500000004</c:v>
                </c:pt>
                <c:pt idx="18348">
                  <c:v>9.8501873000000248</c:v>
                </c:pt>
                <c:pt idx="18349">
                  <c:v>9.8501878000001017</c:v>
                </c:pt>
                <c:pt idx="18350">
                  <c:v>9.8476729499999998</c:v>
                </c:pt>
                <c:pt idx="18351">
                  <c:v>9.8501887500000027</c:v>
                </c:pt>
                <c:pt idx="18352">
                  <c:v>9.8527021500001108</c:v>
                </c:pt>
                <c:pt idx="18353">
                  <c:v>9.8501873000000248</c:v>
                </c:pt>
                <c:pt idx="18354">
                  <c:v>9.8459973500000046</c:v>
                </c:pt>
                <c:pt idx="18355">
                  <c:v>9.8501878000001017</c:v>
                </c:pt>
                <c:pt idx="18356">
                  <c:v>9.8510256000000016</c:v>
                </c:pt>
                <c:pt idx="18357">
                  <c:v>9.8510251000000011</c:v>
                </c:pt>
                <c:pt idx="18358">
                  <c:v>9.8493490500000007</c:v>
                </c:pt>
                <c:pt idx="18359">
                  <c:v>9.8501882500000768</c:v>
                </c:pt>
                <c:pt idx="18360">
                  <c:v>9.8510265500000767</c:v>
                </c:pt>
                <c:pt idx="18361">
                  <c:v>9.8476734499999985</c:v>
                </c:pt>
                <c:pt idx="18362">
                  <c:v>9.8518638500000026</c:v>
                </c:pt>
                <c:pt idx="18363">
                  <c:v>9.8510251000000011</c:v>
                </c:pt>
                <c:pt idx="18364">
                  <c:v>9.8527016500000268</c:v>
                </c:pt>
                <c:pt idx="18365">
                  <c:v>9.8552150500000248</c:v>
                </c:pt>
                <c:pt idx="18366">
                  <c:v>9.8510260500000228</c:v>
                </c:pt>
                <c:pt idx="18367">
                  <c:v>9.8510256000000016</c:v>
                </c:pt>
                <c:pt idx="18368">
                  <c:v>9.8527021500001108</c:v>
                </c:pt>
                <c:pt idx="18369">
                  <c:v>9.8527021500001108</c:v>
                </c:pt>
                <c:pt idx="18370">
                  <c:v>9.8527021500001108</c:v>
                </c:pt>
                <c:pt idx="18371">
                  <c:v>9.8501882500000768</c:v>
                </c:pt>
                <c:pt idx="18372">
                  <c:v>9.8535399500001564</c:v>
                </c:pt>
                <c:pt idx="18373">
                  <c:v>9.8527016500000268</c:v>
                </c:pt>
                <c:pt idx="18374">
                  <c:v>9.8510256000000016</c:v>
                </c:pt>
                <c:pt idx="18375">
                  <c:v>9.8510256000000016</c:v>
                </c:pt>
                <c:pt idx="18376">
                  <c:v>9.8552150500000248</c:v>
                </c:pt>
                <c:pt idx="18377">
                  <c:v>9.8510260500000228</c:v>
                </c:pt>
                <c:pt idx="18378">
                  <c:v>9.8501878000001017</c:v>
                </c:pt>
                <c:pt idx="18379">
                  <c:v>9.8552160500001182</c:v>
                </c:pt>
                <c:pt idx="18380">
                  <c:v>9.8510256000000016</c:v>
                </c:pt>
                <c:pt idx="18381">
                  <c:v>9.8510265500000767</c:v>
                </c:pt>
                <c:pt idx="18382">
                  <c:v>9.8527021500001108</c:v>
                </c:pt>
                <c:pt idx="18383">
                  <c:v>9.8543777500000012</c:v>
                </c:pt>
                <c:pt idx="18384">
                  <c:v>9.8518638500000026</c:v>
                </c:pt>
                <c:pt idx="18385">
                  <c:v>9.8527021500001108</c:v>
                </c:pt>
                <c:pt idx="18386">
                  <c:v>9.8552150500000248</c:v>
                </c:pt>
                <c:pt idx="18387">
                  <c:v>9.8543777499999994</c:v>
                </c:pt>
                <c:pt idx="18388">
                  <c:v>9.8535399500001564</c:v>
                </c:pt>
                <c:pt idx="18389">
                  <c:v>9.8535399500001564</c:v>
                </c:pt>
                <c:pt idx="18390">
                  <c:v>9.8510265500000767</c:v>
                </c:pt>
                <c:pt idx="18391">
                  <c:v>9.8535389500001145</c:v>
                </c:pt>
                <c:pt idx="18392">
                  <c:v>9.8510260500000228</c:v>
                </c:pt>
                <c:pt idx="18393">
                  <c:v>9.8527021500001108</c:v>
                </c:pt>
                <c:pt idx="18394">
                  <c:v>9.8527021500001108</c:v>
                </c:pt>
                <c:pt idx="18395">
                  <c:v>9.8510260500000228</c:v>
                </c:pt>
                <c:pt idx="18396">
                  <c:v>9.8543777499999994</c:v>
                </c:pt>
                <c:pt idx="18397">
                  <c:v>9.8527021500001108</c:v>
                </c:pt>
                <c:pt idx="18398">
                  <c:v>9.8577285000000003</c:v>
                </c:pt>
                <c:pt idx="18399">
                  <c:v>9.8485116999999995</c:v>
                </c:pt>
                <c:pt idx="18400">
                  <c:v>9.8527016500000268</c:v>
                </c:pt>
                <c:pt idx="18401">
                  <c:v>9.8510260500000228</c:v>
                </c:pt>
                <c:pt idx="18402">
                  <c:v>9.8535399500001564</c:v>
                </c:pt>
                <c:pt idx="18403">
                  <c:v>9.8510265500000767</c:v>
                </c:pt>
                <c:pt idx="18404">
                  <c:v>9.8535399500001564</c:v>
                </c:pt>
                <c:pt idx="18405">
                  <c:v>9.8527021500001108</c:v>
                </c:pt>
                <c:pt idx="18406">
                  <c:v>9.8543777500000012</c:v>
                </c:pt>
                <c:pt idx="18407">
                  <c:v>9.8560529000000248</c:v>
                </c:pt>
                <c:pt idx="18408">
                  <c:v>9.8543777499999994</c:v>
                </c:pt>
                <c:pt idx="18409">
                  <c:v>9.8535399500001564</c:v>
                </c:pt>
                <c:pt idx="18410">
                  <c:v>9.8535385000001181</c:v>
                </c:pt>
                <c:pt idx="18411">
                  <c:v>9.8552150500000248</c:v>
                </c:pt>
                <c:pt idx="18412">
                  <c:v>9.8568911500000027</c:v>
                </c:pt>
                <c:pt idx="18413">
                  <c:v>9.8543777500000012</c:v>
                </c:pt>
                <c:pt idx="18414">
                  <c:v>9.8543777499999994</c:v>
                </c:pt>
                <c:pt idx="18415">
                  <c:v>9.8518643500000067</c:v>
                </c:pt>
                <c:pt idx="18416">
                  <c:v>9.8552155500001017</c:v>
                </c:pt>
                <c:pt idx="18417">
                  <c:v>9.8552155500001017</c:v>
                </c:pt>
                <c:pt idx="18418">
                  <c:v>9.8552150500000248</c:v>
                </c:pt>
                <c:pt idx="18419">
                  <c:v>9.856052850000129</c:v>
                </c:pt>
                <c:pt idx="18420">
                  <c:v>9.8577285000000003</c:v>
                </c:pt>
                <c:pt idx="18421">
                  <c:v>9.856052850000129</c:v>
                </c:pt>
                <c:pt idx="18422">
                  <c:v>9.8585668000000268</c:v>
                </c:pt>
                <c:pt idx="18423">
                  <c:v>9.8535399500001564</c:v>
                </c:pt>
                <c:pt idx="18424">
                  <c:v>9.8535399500001564</c:v>
                </c:pt>
                <c:pt idx="18425">
                  <c:v>9.8568911500000027</c:v>
                </c:pt>
                <c:pt idx="18426">
                  <c:v>9.8535380500001217</c:v>
                </c:pt>
                <c:pt idx="18427">
                  <c:v>9.8510256000000016</c:v>
                </c:pt>
                <c:pt idx="18428">
                  <c:v>9.8552150500000248</c:v>
                </c:pt>
                <c:pt idx="18429">
                  <c:v>9.8535399500001564</c:v>
                </c:pt>
                <c:pt idx="18430">
                  <c:v>9.8535399500001564</c:v>
                </c:pt>
                <c:pt idx="18431">
                  <c:v>9.8543777500000012</c:v>
                </c:pt>
                <c:pt idx="18432">
                  <c:v>9.8527007000000228</c:v>
                </c:pt>
                <c:pt idx="18433">
                  <c:v>9.8568906500000768</c:v>
                </c:pt>
                <c:pt idx="18434">
                  <c:v>9.8543777500000012</c:v>
                </c:pt>
                <c:pt idx="18435">
                  <c:v>9.8552150500000248</c:v>
                </c:pt>
                <c:pt idx="18436">
                  <c:v>9.8577289500000003</c:v>
                </c:pt>
                <c:pt idx="18437">
                  <c:v>9.8568906500000768</c:v>
                </c:pt>
                <c:pt idx="18438">
                  <c:v>9.8535399500001564</c:v>
                </c:pt>
                <c:pt idx="18439">
                  <c:v>9.8552155500001017</c:v>
                </c:pt>
                <c:pt idx="18440">
                  <c:v>9.8568907000000028</c:v>
                </c:pt>
                <c:pt idx="18441">
                  <c:v>9.8543772500000024</c:v>
                </c:pt>
                <c:pt idx="18442">
                  <c:v>9.8560538500000767</c:v>
                </c:pt>
                <c:pt idx="18443">
                  <c:v>9.8552150500000248</c:v>
                </c:pt>
                <c:pt idx="18444">
                  <c:v>9.8552155500001017</c:v>
                </c:pt>
                <c:pt idx="18445">
                  <c:v>9.8568907000000028</c:v>
                </c:pt>
                <c:pt idx="18446">
                  <c:v>9.8568907000000028</c:v>
                </c:pt>
                <c:pt idx="18447">
                  <c:v>9.8552150500000248</c:v>
                </c:pt>
                <c:pt idx="18448">
                  <c:v>9.8552150500000248</c:v>
                </c:pt>
                <c:pt idx="18449">
                  <c:v>9.8568906500000768</c:v>
                </c:pt>
                <c:pt idx="18450">
                  <c:v>9.8585668000000268</c:v>
                </c:pt>
                <c:pt idx="18451">
                  <c:v>9.8568906500000768</c:v>
                </c:pt>
                <c:pt idx="18452">
                  <c:v>9.8568906500000768</c:v>
                </c:pt>
                <c:pt idx="18453">
                  <c:v>9.8619184499999992</c:v>
                </c:pt>
                <c:pt idx="18454">
                  <c:v>9.856052850000129</c:v>
                </c:pt>
                <c:pt idx="18455">
                  <c:v>9.8568907000000028</c:v>
                </c:pt>
                <c:pt idx="18456">
                  <c:v>9.8594046000001345</c:v>
                </c:pt>
                <c:pt idx="18457">
                  <c:v>9.8577294000000002</c:v>
                </c:pt>
                <c:pt idx="18458">
                  <c:v>9.8602428500001054</c:v>
                </c:pt>
                <c:pt idx="18459">
                  <c:v>9.8560529000000248</c:v>
                </c:pt>
                <c:pt idx="18460">
                  <c:v>9.8577294000000002</c:v>
                </c:pt>
                <c:pt idx="18461">
                  <c:v>9.8568911500000027</c:v>
                </c:pt>
                <c:pt idx="18462">
                  <c:v>9.8585668000000268</c:v>
                </c:pt>
                <c:pt idx="18463">
                  <c:v>9.8585668000000268</c:v>
                </c:pt>
                <c:pt idx="18464">
                  <c:v>9.8577285000000003</c:v>
                </c:pt>
                <c:pt idx="18465">
                  <c:v>9.8552150500000248</c:v>
                </c:pt>
                <c:pt idx="18466">
                  <c:v>9.8568907000000028</c:v>
                </c:pt>
                <c:pt idx="18467">
                  <c:v>9.8577285000000003</c:v>
                </c:pt>
                <c:pt idx="18468">
                  <c:v>9.8585668000000268</c:v>
                </c:pt>
                <c:pt idx="18469">
                  <c:v>9.856052850000129</c:v>
                </c:pt>
                <c:pt idx="18470">
                  <c:v>9.8577289500000003</c:v>
                </c:pt>
                <c:pt idx="18471">
                  <c:v>9.8568906500000768</c:v>
                </c:pt>
                <c:pt idx="18472">
                  <c:v>9.8610811500000004</c:v>
                </c:pt>
                <c:pt idx="18473">
                  <c:v>9.8577289500000003</c:v>
                </c:pt>
                <c:pt idx="18474">
                  <c:v>9.8594041000001162</c:v>
                </c:pt>
                <c:pt idx="18475">
                  <c:v>9.8594041000001162</c:v>
                </c:pt>
                <c:pt idx="18476">
                  <c:v>9.8585672000000066</c:v>
                </c:pt>
                <c:pt idx="18477">
                  <c:v>9.8577285000000003</c:v>
                </c:pt>
                <c:pt idx="18478">
                  <c:v>9.8585668000000268</c:v>
                </c:pt>
                <c:pt idx="18479">
                  <c:v>9.8602433500000028</c:v>
                </c:pt>
                <c:pt idx="18480">
                  <c:v>9.8602428500001054</c:v>
                </c:pt>
                <c:pt idx="18481">
                  <c:v>9.8602428500001054</c:v>
                </c:pt>
                <c:pt idx="18482">
                  <c:v>9.8610802000000248</c:v>
                </c:pt>
                <c:pt idx="18483">
                  <c:v>9.8585668000000268</c:v>
                </c:pt>
                <c:pt idx="18484">
                  <c:v>9.8602428500001054</c:v>
                </c:pt>
                <c:pt idx="18485">
                  <c:v>9.8568907000000028</c:v>
                </c:pt>
                <c:pt idx="18486">
                  <c:v>9.8610806500000248</c:v>
                </c:pt>
                <c:pt idx="18487">
                  <c:v>9.8602433500000028</c:v>
                </c:pt>
                <c:pt idx="18488">
                  <c:v>9.8619189499999997</c:v>
                </c:pt>
                <c:pt idx="18489">
                  <c:v>9.8619175000000006</c:v>
                </c:pt>
                <c:pt idx="18490">
                  <c:v>9.8585668000000268</c:v>
                </c:pt>
                <c:pt idx="18491">
                  <c:v>9.8594046000001345</c:v>
                </c:pt>
                <c:pt idx="18492">
                  <c:v>9.8619184499999992</c:v>
                </c:pt>
                <c:pt idx="18493">
                  <c:v>9.8568907000000028</c:v>
                </c:pt>
                <c:pt idx="18494">
                  <c:v>9.8577285000000003</c:v>
                </c:pt>
                <c:pt idx="18495">
                  <c:v>9.8594050500001291</c:v>
                </c:pt>
                <c:pt idx="18496">
                  <c:v>9.8627567500001216</c:v>
                </c:pt>
                <c:pt idx="18497">
                  <c:v>9.8594041000001162</c:v>
                </c:pt>
                <c:pt idx="18498">
                  <c:v>9.8610802000000248</c:v>
                </c:pt>
                <c:pt idx="18499">
                  <c:v>9.8610806500000248</c:v>
                </c:pt>
                <c:pt idx="18500">
                  <c:v>9.8602424000000006</c:v>
                </c:pt>
                <c:pt idx="18501">
                  <c:v>9.8610806500000248</c:v>
                </c:pt>
                <c:pt idx="18502">
                  <c:v>9.8635950500001091</c:v>
                </c:pt>
                <c:pt idx="18503">
                  <c:v>9.8627553000000248</c:v>
                </c:pt>
                <c:pt idx="18504">
                  <c:v>9.8627567500001216</c:v>
                </c:pt>
                <c:pt idx="18505">
                  <c:v>9.8610811500000004</c:v>
                </c:pt>
                <c:pt idx="18506">
                  <c:v>9.8602433500000028</c:v>
                </c:pt>
                <c:pt idx="18507">
                  <c:v>9.8627572500001417</c:v>
                </c:pt>
                <c:pt idx="18508">
                  <c:v>9.8594046000001345</c:v>
                </c:pt>
                <c:pt idx="18509">
                  <c:v>9.8619189499999997</c:v>
                </c:pt>
                <c:pt idx="18510">
                  <c:v>9.8594055000001291</c:v>
                </c:pt>
                <c:pt idx="18511">
                  <c:v>9.8635950500001091</c:v>
                </c:pt>
                <c:pt idx="18512">
                  <c:v>9.8610811500000004</c:v>
                </c:pt>
                <c:pt idx="18513">
                  <c:v>9.8610806500000248</c:v>
                </c:pt>
                <c:pt idx="18514">
                  <c:v>9.8577289500000003</c:v>
                </c:pt>
                <c:pt idx="18515">
                  <c:v>9.8610811500000004</c:v>
                </c:pt>
                <c:pt idx="18516">
                  <c:v>9.8619184499999992</c:v>
                </c:pt>
                <c:pt idx="18517">
                  <c:v>9.8610806500000248</c:v>
                </c:pt>
                <c:pt idx="18518">
                  <c:v>9.8627572500001417</c:v>
                </c:pt>
                <c:pt idx="18519">
                  <c:v>9.8627567500001216</c:v>
                </c:pt>
                <c:pt idx="18520">
                  <c:v>9.8610811500000004</c:v>
                </c:pt>
                <c:pt idx="18521">
                  <c:v>9.8619184499999992</c:v>
                </c:pt>
                <c:pt idx="18522">
                  <c:v>9.8560529000000248</c:v>
                </c:pt>
                <c:pt idx="18523">
                  <c:v>9.8610811500000004</c:v>
                </c:pt>
                <c:pt idx="18524">
                  <c:v>9.8610802000000248</c:v>
                </c:pt>
                <c:pt idx="18525">
                  <c:v>9.8610806500000248</c:v>
                </c:pt>
                <c:pt idx="18526">
                  <c:v>9.8585663000000068</c:v>
                </c:pt>
                <c:pt idx="18527">
                  <c:v>9.8610802000000248</c:v>
                </c:pt>
                <c:pt idx="18528">
                  <c:v>9.8594046000001345</c:v>
                </c:pt>
                <c:pt idx="18529">
                  <c:v>9.8602428500001054</c:v>
                </c:pt>
                <c:pt idx="18530">
                  <c:v>9.8594050500001291</c:v>
                </c:pt>
                <c:pt idx="18531">
                  <c:v>9.8594055000001291</c:v>
                </c:pt>
                <c:pt idx="18532">
                  <c:v>9.8594046000001345</c:v>
                </c:pt>
                <c:pt idx="18533">
                  <c:v>9.8577285000000003</c:v>
                </c:pt>
                <c:pt idx="18534">
                  <c:v>9.8610802000000248</c:v>
                </c:pt>
                <c:pt idx="18535">
                  <c:v>9.8610811500000004</c:v>
                </c:pt>
                <c:pt idx="18536">
                  <c:v>9.8627557500000247</c:v>
                </c:pt>
                <c:pt idx="18537">
                  <c:v>9.8594041000001162</c:v>
                </c:pt>
                <c:pt idx="18538">
                  <c:v>9.8619189499999997</c:v>
                </c:pt>
                <c:pt idx="18539">
                  <c:v>9.8610811500000004</c:v>
                </c:pt>
                <c:pt idx="18540">
                  <c:v>9.8635940500001364</c:v>
                </c:pt>
                <c:pt idx="18541">
                  <c:v>9.8602424000000006</c:v>
                </c:pt>
                <c:pt idx="18542">
                  <c:v>9.8619184499999992</c:v>
                </c:pt>
                <c:pt idx="18543">
                  <c:v>9.8585668000000268</c:v>
                </c:pt>
                <c:pt idx="18544">
                  <c:v>9.8644318500001145</c:v>
                </c:pt>
                <c:pt idx="18545">
                  <c:v>9.8619175000000006</c:v>
                </c:pt>
                <c:pt idx="18546">
                  <c:v>9.8619189499999997</c:v>
                </c:pt>
                <c:pt idx="18547">
                  <c:v>9.8577285000000003</c:v>
                </c:pt>
                <c:pt idx="18548">
                  <c:v>9.8602424000000006</c:v>
                </c:pt>
                <c:pt idx="18549">
                  <c:v>9.8627567500001216</c:v>
                </c:pt>
                <c:pt idx="18550">
                  <c:v>9.8644318500001145</c:v>
                </c:pt>
                <c:pt idx="18551">
                  <c:v>9.8627567500001216</c:v>
                </c:pt>
                <c:pt idx="18552">
                  <c:v>9.8602433500000028</c:v>
                </c:pt>
                <c:pt idx="18553">
                  <c:v>9.8627567500001216</c:v>
                </c:pt>
                <c:pt idx="18554">
                  <c:v>9.8619189499999997</c:v>
                </c:pt>
                <c:pt idx="18555">
                  <c:v>9.8644313500000766</c:v>
                </c:pt>
                <c:pt idx="18556">
                  <c:v>9.8635950500001091</c:v>
                </c:pt>
                <c:pt idx="18557">
                  <c:v>9.8652701500000006</c:v>
                </c:pt>
                <c:pt idx="18558">
                  <c:v>9.8619175000000006</c:v>
                </c:pt>
                <c:pt idx="18559">
                  <c:v>9.8635950500001091</c:v>
                </c:pt>
                <c:pt idx="18560">
                  <c:v>9.8661094000000027</c:v>
                </c:pt>
                <c:pt idx="18561">
                  <c:v>9.8635935500001182</c:v>
                </c:pt>
                <c:pt idx="18562">
                  <c:v>9.8635940500001364</c:v>
                </c:pt>
                <c:pt idx="18563">
                  <c:v>9.8619189499999997</c:v>
                </c:pt>
                <c:pt idx="18564">
                  <c:v>9.8652701500000006</c:v>
                </c:pt>
                <c:pt idx="18565">
                  <c:v>9.8652701500000006</c:v>
                </c:pt>
                <c:pt idx="18566">
                  <c:v>9.8627567500001216</c:v>
                </c:pt>
                <c:pt idx="18567">
                  <c:v>9.8627557500000247</c:v>
                </c:pt>
                <c:pt idx="18568">
                  <c:v>9.8627567500001216</c:v>
                </c:pt>
                <c:pt idx="18569">
                  <c:v>9.8644318500001145</c:v>
                </c:pt>
                <c:pt idx="18570">
                  <c:v>9.8652701500000006</c:v>
                </c:pt>
                <c:pt idx="18571">
                  <c:v>9.8610792000000025</c:v>
                </c:pt>
                <c:pt idx="18572">
                  <c:v>9.8635945500001618</c:v>
                </c:pt>
                <c:pt idx="18573">
                  <c:v>9.8652701500000006</c:v>
                </c:pt>
                <c:pt idx="18574">
                  <c:v>9.8635940500001364</c:v>
                </c:pt>
                <c:pt idx="18575">
                  <c:v>9.8644318500001145</c:v>
                </c:pt>
                <c:pt idx="18576">
                  <c:v>9.8627557500000247</c:v>
                </c:pt>
                <c:pt idx="18577">
                  <c:v>9.8635945500001618</c:v>
                </c:pt>
                <c:pt idx="18578">
                  <c:v>9.8635940500001364</c:v>
                </c:pt>
                <c:pt idx="18579">
                  <c:v>9.8644333000000248</c:v>
                </c:pt>
                <c:pt idx="18580">
                  <c:v>9.8644318500001145</c:v>
                </c:pt>
                <c:pt idx="18581">
                  <c:v>9.8661074500000048</c:v>
                </c:pt>
                <c:pt idx="18582">
                  <c:v>9.8644328500001546</c:v>
                </c:pt>
                <c:pt idx="18583">
                  <c:v>9.8627567500001216</c:v>
                </c:pt>
                <c:pt idx="18584">
                  <c:v>9.8627567500001216</c:v>
                </c:pt>
                <c:pt idx="18585">
                  <c:v>9.8652701500000006</c:v>
                </c:pt>
                <c:pt idx="18586">
                  <c:v>9.8677840000000767</c:v>
                </c:pt>
                <c:pt idx="18587">
                  <c:v>9.8644318500001145</c:v>
                </c:pt>
                <c:pt idx="18588">
                  <c:v>9.8669467000000068</c:v>
                </c:pt>
                <c:pt idx="18589">
                  <c:v>9.8644328500001546</c:v>
                </c:pt>
                <c:pt idx="18590">
                  <c:v>9.8652701500000006</c:v>
                </c:pt>
                <c:pt idx="18591">
                  <c:v>9.8627567500001216</c:v>
                </c:pt>
                <c:pt idx="18592">
                  <c:v>9.8677840000000767</c:v>
                </c:pt>
                <c:pt idx="18593">
                  <c:v>9.8644318500001145</c:v>
                </c:pt>
                <c:pt idx="18594">
                  <c:v>9.8644318500001145</c:v>
                </c:pt>
                <c:pt idx="18595">
                  <c:v>9.8619189499999997</c:v>
                </c:pt>
                <c:pt idx="18596">
                  <c:v>9.8661079500000248</c:v>
                </c:pt>
                <c:pt idx="18597">
                  <c:v>9.8610811500000004</c:v>
                </c:pt>
                <c:pt idx="18598">
                  <c:v>9.8644333000000248</c:v>
                </c:pt>
                <c:pt idx="18599">
                  <c:v>9.8635940500001364</c:v>
                </c:pt>
                <c:pt idx="18600">
                  <c:v>9.8652696500000268</c:v>
                </c:pt>
                <c:pt idx="18601">
                  <c:v>9.8644318500001145</c:v>
                </c:pt>
                <c:pt idx="18602">
                  <c:v>9.8652701500000006</c:v>
                </c:pt>
                <c:pt idx="18603">
                  <c:v>9.8644333000000248</c:v>
                </c:pt>
                <c:pt idx="18604">
                  <c:v>9.8661084000000034</c:v>
                </c:pt>
                <c:pt idx="18605">
                  <c:v>9.8652701500000006</c:v>
                </c:pt>
                <c:pt idx="18606">
                  <c:v>9.8627567500001216</c:v>
                </c:pt>
                <c:pt idx="18607">
                  <c:v>9.8635940500001364</c:v>
                </c:pt>
                <c:pt idx="18608">
                  <c:v>9.8610811500000004</c:v>
                </c:pt>
                <c:pt idx="18609">
                  <c:v>9.8652701500000006</c:v>
                </c:pt>
                <c:pt idx="18610">
                  <c:v>9.8644328500001546</c:v>
                </c:pt>
                <c:pt idx="18611">
                  <c:v>9.8644328500001546</c:v>
                </c:pt>
                <c:pt idx="18612">
                  <c:v>9.8644318500001145</c:v>
                </c:pt>
                <c:pt idx="18613">
                  <c:v>9.8652701500000006</c:v>
                </c:pt>
                <c:pt idx="18614">
                  <c:v>9.8669476500000268</c:v>
                </c:pt>
                <c:pt idx="18615">
                  <c:v>9.8627567500001216</c:v>
                </c:pt>
                <c:pt idx="18616">
                  <c:v>9.8644333000000248</c:v>
                </c:pt>
                <c:pt idx="18617">
                  <c:v>9.8644313500000766</c:v>
                </c:pt>
                <c:pt idx="18618">
                  <c:v>9.8652701500000006</c:v>
                </c:pt>
                <c:pt idx="18619">
                  <c:v>9.8635950500001091</c:v>
                </c:pt>
                <c:pt idx="18620">
                  <c:v>9.8652701500000006</c:v>
                </c:pt>
                <c:pt idx="18621">
                  <c:v>9.8635950500001091</c:v>
                </c:pt>
                <c:pt idx="18622">
                  <c:v>9.8644318500001145</c:v>
                </c:pt>
                <c:pt idx="18623">
                  <c:v>9.8661084000000034</c:v>
                </c:pt>
                <c:pt idx="18624">
                  <c:v>9.8661079500000248</c:v>
                </c:pt>
                <c:pt idx="18625">
                  <c:v>9.8661084000000034</c:v>
                </c:pt>
                <c:pt idx="18626">
                  <c:v>9.8652701500000006</c:v>
                </c:pt>
                <c:pt idx="18627">
                  <c:v>9.8652701500000006</c:v>
                </c:pt>
                <c:pt idx="18628">
                  <c:v>9.8627567500001216</c:v>
                </c:pt>
                <c:pt idx="18629">
                  <c:v>9.8635950500001091</c:v>
                </c:pt>
                <c:pt idx="18630">
                  <c:v>9.8652701500000006</c:v>
                </c:pt>
                <c:pt idx="18631">
                  <c:v>9.8627567500001216</c:v>
                </c:pt>
                <c:pt idx="18632">
                  <c:v>9.8677840000000767</c:v>
                </c:pt>
                <c:pt idx="18633">
                  <c:v>9.8652701500000006</c:v>
                </c:pt>
                <c:pt idx="18634">
                  <c:v>9.8644328500001546</c:v>
                </c:pt>
                <c:pt idx="18635">
                  <c:v>9.8661074500000048</c:v>
                </c:pt>
                <c:pt idx="18636">
                  <c:v>9.8635940500001364</c:v>
                </c:pt>
                <c:pt idx="18637">
                  <c:v>9.8661084000000034</c:v>
                </c:pt>
                <c:pt idx="18638">
                  <c:v>9.8677849500001145</c:v>
                </c:pt>
                <c:pt idx="18639">
                  <c:v>9.8644328500001546</c:v>
                </c:pt>
                <c:pt idx="18640">
                  <c:v>9.8644318500001145</c:v>
                </c:pt>
                <c:pt idx="18641">
                  <c:v>9.8669467000000068</c:v>
                </c:pt>
                <c:pt idx="18642">
                  <c:v>9.8669462000001182</c:v>
                </c:pt>
                <c:pt idx="18643">
                  <c:v>9.8661084000000034</c:v>
                </c:pt>
                <c:pt idx="18644">
                  <c:v>9.8661084000000034</c:v>
                </c:pt>
                <c:pt idx="18645">
                  <c:v>9.8644318500001145</c:v>
                </c:pt>
                <c:pt idx="18646">
                  <c:v>9.8702983500000006</c:v>
                </c:pt>
                <c:pt idx="18647">
                  <c:v>9.8661094000000027</c:v>
                </c:pt>
                <c:pt idx="18648">
                  <c:v>9.8644333000000248</c:v>
                </c:pt>
                <c:pt idx="18649">
                  <c:v>9.8661084000000034</c:v>
                </c:pt>
                <c:pt idx="18650">
                  <c:v>9.8652696500000268</c:v>
                </c:pt>
                <c:pt idx="18651">
                  <c:v>9.8661084000000034</c:v>
                </c:pt>
                <c:pt idx="18652">
                  <c:v>9.8552146000000267</c:v>
                </c:pt>
                <c:pt idx="18653">
                  <c:v>9.8468351500000004</c:v>
                </c:pt>
                <c:pt idx="18654">
                  <c:v>9.8409691000000006</c:v>
                </c:pt>
                <c:pt idx="18655">
                  <c:v>9.8384552000000003</c:v>
                </c:pt>
                <c:pt idx="18656">
                  <c:v>9.8392930000000014</c:v>
                </c:pt>
                <c:pt idx="18657">
                  <c:v>9.8451590500000048</c:v>
                </c:pt>
                <c:pt idx="18658">
                  <c:v>9.8493495000000024</c:v>
                </c:pt>
                <c:pt idx="18659">
                  <c:v>9.8501873000000248</c:v>
                </c:pt>
                <c:pt idx="18660">
                  <c:v>9.8485116999999995</c:v>
                </c:pt>
                <c:pt idx="18661">
                  <c:v>9.8510251000000011</c:v>
                </c:pt>
                <c:pt idx="18662">
                  <c:v>9.8476734499999985</c:v>
                </c:pt>
                <c:pt idx="18663">
                  <c:v>9.8451590500000048</c:v>
                </c:pt>
                <c:pt idx="18664">
                  <c:v>9.8418064000000012</c:v>
                </c:pt>
                <c:pt idx="18665">
                  <c:v>9.84180645</c:v>
                </c:pt>
                <c:pt idx="18666">
                  <c:v>9.8351040000000047</c:v>
                </c:pt>
                <c:pt idx="18667">
                  <c:v>9.8292379500000067</c:v>
                </c:pt>
                <c:pt idx="18668">
                  <c:v>9.8275618500000004</c:v>
                </c:pt>
                <c:pt idx="18669">
                  <c:v>9.8250480000000042</c:v>
                </c:pt>
                <c:pt idx="18670">
                  <c:v>9.8183446000000014</c:v>
                </c:pt>
                <c:pt idx="18671">
                  <c:v>9.8183446000000014</c:v>
                </c:pt>
                <c:pt idx="18672">
                  <c:v>9.8133168500000068</c:v>
                </c:pt>
                <c:pt idx="18673">
                  <c:v>9.8099642000000067</c:v>
                </c:pt>
                <c:pt idx="18674">
                  <c:v>9.8108034000000011</c:v>
                </c:pt>
                <c:pt idx="18675">
                  <c:v>9.8108034000000011</c:v>
                </c:pt>
                <c:pt idx="18676">
                  <c:v>9.8200206999999988</c:v>
                </c:pt>
                <c:pt idx="18677">
                  <c:v>9.8242106000000025</c:v>
                </c:pt>
                <c:pt idx="18678">
                  <c:v>9.8309145000000004</c:v>
                </c:pt>
                <c:pt idx="18679">
                  <c:v>9.8351040000000047</c:v>
                </c:pt>
                <c:pt idx="18680">
                  <c:v>9.8359418000000005</c:v>
                </c:pt>
                <c:pt idx="18681">
                  <c:v>9.8359418000000005</c:v>
                </c:pt>
                <c:pt idx="18682">
                  <c:v>9.8351040000000047</c:v>
                </c:pt>
                <c:pt idx="18683">
                  <c:v>9.8342666999999988</c:v>
                </c:pt>
                <c:pt idx="18684">
                  <c:v>9.8292375000000067</c:v>
                </c:pt>
                <c:pt idx="18685">
                  <c:v>9.8258858000000266</c:v>
                </c:pt>
                <c:pt idx="18686">
                  <c:v>9.8267241000000034</c:v>
                </c:pt>
                <c:pt idx="18687">
                  <c:v>9.8225355000001109</c:v>
                </c:pt>
                <c:pt idx="18688">
                  <c:v>9.8233723499999996</c:v>
                </c:pt>
                <c:pt idx="18689">
                  <c:v>9.8191829000000048</c:v>
                </c:pt>
                <c:pt idx="18690">
                  <c:v>9.8166695000000068</c:v>
                </c:pt>
                <c:pt idx="18691">
                  <c:v>9.8166695000000068</c:v>
                </c:pt>
                <c:pt idx="18692">
                  <c:v>9.8191829000000048</c:v>
                </c:pt>
                <c:pt idx="18693">
                  <c:v>9.8175073000000026</c:v>
                </c:pt>
                <c:pt idx="18694">
                  <c:v>9.8200206999999988</c:v>
                </c:pt>
                <c:pt idx="18695">
                  <c:v>9.8200206999999988</c:v>
                </c:pt>
                <c:pt idx="18696">
                  <c:v>9.8200211499999988</c:v>
                </c:pt>
                <c:pt idx="18697">
                  <c:v>9.8200206999999988</c:v>
                </c:pt>
                <c:pt idx="18698">
                  <c:v>9.8208589500000016</c:v>
                </c:pt>
                <c:pt idx="18699">
                  <c:v>9.8225340500001472</c:v>
                </c:pt>
                <c:pt idx="18700">
                  <c:v>9.8233732999999983</c:v>
                </c:pt>
                <c:pt idx="18701">
                  <c:v>9.8242106000000025</c:v>
                </c:pt>
                <c:pt idx="18702">
                  <c:v>9.8250484500000006</c:v>
                </c:pt>
                <c:pt idx="18703">
                  <c:v>9.8250489500000047</c:v>
                </c:pt>
                <c:pt idx="18704">
                  <c:v>9.8258853000000048</c:v>
                </c:pt>
                <c:pt idx="18705">
                  <c:v>9.8216972500000068</c:v>
                </c:pt>
                <c:pt idx="18706">
                  <c:v>9.8258862500001545</c:v>
                </c:pt>
                <c:pt idx="18707">
                  <c:v>9.8242101999999996</c:v>
                </c:pt>
                <c:pt idx="18708">
                  <c:v>9.8242101999999996</c:v>
                </c:pt>
                <c:pt idx="18709">
                  <c:v>9.8225340500001472</c:v>
                </c:pt>
                <c:pt idx="18710">
                  <c:v>9.8267241000000034</c:v>
                </c:pt>
                <c:pt idx="18711">
                  <c:v>9.8283996999999985</c:v>
                </c:pt>
                <c:pt idx="18712">
                  <c:v>9.8258862500001545</c:v>
                </c:pt>
                <c:pt idx="18713">
                  <c:v>9.8292384500000001</c:v>
                </c:pt>
                <c:pt idx="18714">
                  <c:v>9.8267240500000028</c:v>
                </c:pt>
                <c:pt idx="18715">
                  <c:v>9.8283996499999997</c:v>
                </c:pt>
                <c:pt idx="18716">
                  <c:v>9.8267240500000028</c:v>
                </c:pt>
                <c:pt idx="18717">
                  <c:v>9.8258862500001545</c:v>
                </c:pt>
                <c:pt idx="18718">
                  <c:v>9.8317518499999998</c:v>
                </c:pt>
                <c:pt idx="18719">
                  <c:v>9.8267241000000034</c:v>
                </c:pt>
                <c:pt idx="18720">
                  <c:v>9.8292375000000067</c:v>
                </c:pt>
                <c:pt idx="18721">
                  <c:v>9.8275618500000004</c:v>
                </c:pt>
                <c:pt idx="18722">
                  <c:v>9.8284006500000007</c:v>
                </c:pt>
                <c:pt idx="18723">
                  <c:v>9.8283996999999985</c:v>
                </c:pt>
                <c:pt idx="18724">
                  <c:v>9.8284001500000002</c:v>
                </c:pt>
                <c:pt idx="18725">
                  <c:v>9.8334289000000012</c:v>
                </c:pt>
                <c:pt idx="18726">
                  <c:v>9.8309140500000005</c:v>
                </c:pt>
                <c:pt idx="18727">
                  <c:v>9.8309140500000005</c:v>
                </c:pt>
                <c:pt idx="18728">
                  <c:v>9.8325882000000266</c:v>
                </c:pt>
                <c:pt idx="18729">
                  <c:v>9.8351040000000047</c:v>
                </c:pt>
                <c:pt idx="18730">
                  <c:v>9.8359418000000005</c:v>
                </c:pt>
                <c:pt idx="18731">
                  <c:v>9.83091355</c:v>
                </c:pt>
                <c:pt idx="18732">
                  <c:v>9.834265199999999</c:v>
                </c:pt>
                <c:pt idx="18733">
                  <c:v>9.8334274000000015</c:v>
                </c:pt>
                <c:pt idx="18734">
                  <c:v>9.8300767000000011</c:v>
                </c:pt>
                <c:pt idx="18735">
                  <c:v>9.8309140500000005</c:v>
                </c:pt>
                <c:pt idx="18736">
                  <c:v>9.8367796000000016</c:v>
                </c:pt>
                <c:pt idx="18737">
                  <c:v>9.8309140500000005</c:v>
                </c:pt>
                <c:pt idx="18738">
                  <c:v>9.8309140500000005</c:v>
                </c:pt>
                <c:pt idx="18739">
                  <c:v>9.8317508500000006</c:v>
                </c:pt>
                <c:pt idx="18740">
                  <c:v>9.83091355</c:v>
                </c:pt>
                <c:pt idx="18741">
                  <c:v>9.8300747499999996</c:v>
                </c:pt>
                <c:pt idx="18742">
                  <c:v>9.8351030000000002</c:v>
                </c:pt>
                <c:pt idx="18743">
                  <c:v>9.8317523000000016</c:v>
                </c:pt>
                <c:pt idx="18744">
                  <c:v>9.8351040000000047</c:v>
                </c:pt>
                <c:pt idx="18745">
                  <c:v>9.8342647499999991</c:v>
                </c:pt>
                <c:pt idx="18746">
                  <c:v>9.8367796000000016</c:v>
                </c:pt>
                <c:pt idx="18747">
                  <c:v>9.8300757500000007</c:v>
                </c:pt>
                <c:pt idx="18748">
                  <c:v>9.8342647499999991</c:v>
                </c:pt>
                <c:pt idx="18749">
                  <c:v>9.8359403500000067</c:v>
                </c:pt>
                <c:pt idx="18750">
                  <c:v>9.8351040000000047</c:v>
                </c:pt>
                <c:pt idx="18751">
                  <c:v>9.8334274000000015</c:v>
                </c:pt>
                <c:pt idx="18752">
                  <c:v>9.8283996999999985</c:v>
                </c:pt>
                <c:pt idx="18753">
                  <c:v>9.8359403500000067</c:v>
                </c:pt>
                <c:pt idx="18754">
                  <c:v>9.8359418000000005</c:v>
                </c:pt>
                <c:pt idx="18755">
                  <c:v>9.837617400000001</c:v>
                </c:pt>
                <c:pt idx="18756">
                  <c:v>9.8342666999999988</c:v>
                </c:pt>
                <c:pt idx="18757">
                  <c:v>9.8384556500000002</c:v>
                </c:pt>
                <c:pt idx="18758">
                  <c:v>9.8376178500000027</c:v>
                </c:pt>
                <c:pt idx="18759">
                  <c:v>9.8384552000000003</c:v>
                </c:pt>
                <c:pt idx="18760">
                  <c:v>9.8351030000000002</c:v>
                </c:pt>
                <c:pt idx="18761">
                  <c:v>9.8342666999999988</c:v>
                </c:pt>
                <c:pt idx="18762">
                  <c:v>9.8367796000000016</c:v>
                </c:pt>
                <c:pt idx="18763">
                  <c:v>9.8325901000000027</c:v>
                </c:pt>
                <c:pt idx="18764">
                  <c:v>9.8359418000000005</c:v>
                </c:pt>
                <c:pt idx="18765">
                  <c:v>9.8325891500000768</c:v>
                </c:pt>
                <c:pt idx="18766">
                  <c:v>9.8359418000000005</c:v>
                </c:pt>
                <c:pt idx="18767">
                  <c:v>9.8367796000000016</c:v>
                </c:pt>
                <c:pt idx="18768">
                  <c:v>9.8359418000000005</c:v>
                </c:pt>
                <c:pt idx="18769">
                  <c:v>9.8392939500000001</c:v>
                </c:pt>
                <c:pt idx="18770">
                  <c:v>9.8351030000000002</c:v>
                </c:pt>
                <c:pt idx="18771">
                  <c:v>9.8367796000000016</c:v>
                </c:pt>
                <c:pt idx="18772">
                  <c:v>9.8418073999999987</c:v>
                </c:pt>
                <c:pt idx="18773">
                  <c:v>9.8351040000000047</c:v>
                </c:pt>
                <c:pt idx="18774">
                  <c:v>9.8392930000000014</c:v>
                </c:pt>
                <c:pt idx="18775">
                  <c:v>9.8384537499999993</c:v>
                </c:pt>
                <c:pt idx="18776">
                  <c:v>9.8376164500000005</c:v>
                </c:pt>
                <c:pt idx="18777">
                  <c:v>9.8384552000000003</c:v>
                </c:pt>
                <c:pt idx="18778">
                  <c:v>9.8384556500000002</c:v>
                </c:pt>
                <c:pt idx="18779">
                  <c:v>9.8342666999999988</c:v>
                </c:pt>
                <c:pt idx="18780">
                  <c:v>9.8367786000000006</c:v>
                </c:pt>
                <c:pt idx="18781">
                  <c:v>9.8376178500000027</c:v>
                </c:pt>
                <c:pt idx="18782">
                  <c:v>9.8409691000000006</c:v>
                </c:pt>
                <c:pt idx="18783">
                  <c:v>9.8367796000000016</c:v>
                </c:pt>
                <c:pt idx="18784">
                  <c:v>9.8418077999999998</c:v>
                </c:pt>
                <c:pt idx="18785">
                  <c:v>9.837617400000001</c:v>
                </c:pt>
                <c:pt idx="18786">
                  <c:v>9.8384552000000003</c:v>
                </c:pt>
                <c:pt idx="18787">
                  <c:v>9.8359418000000005</c:v>
                </c:pt>
                <c:pt idx="18788">
                  <c:v>9.8384556500000002</c:v>
                </c:pt>
                <c:pt idx="18789">
                  <c:v>9.8409699999999987</c:v>
                </c:pt>
                <c:pt idx="18790">
                  <c:v>9.8367796000000016</c:v>
                </c:pt>
                <c:pt idx="18791">
                  <c:v>9.8367796000000016</c:v>
                </c:pt>
                <c:pt idx="18792">
                  <c:v>9.8392939500000001</c:v>
                </c:pt>
                <c:pt idx="18793">
                  <c:v>9.837617400000001</c:v>
                </c:pt>
                <c:pt idx="18794">
                  <c:v>9.8409695500000005</c:v>
                </c:pt>
                <c:pt idx="18795">
                  <c:v>9.837617400000001</c:v>
                </c:pt>
                <c:pt idx="18796">
                  <c:v>9.8342642500000004</c:v>
                </c:pt>
                <c:pt idx="18797">
                  <c:v>9.8392930000000014</c:v>
                </c:pt>
                <c:pt idx="18798">
                  <c:v>9.8367800500000246</c:v>
                </c:pt>
                <c:pt idx="18799">
                  <c:v>9.8359418000000005</c:v>
                </c:pt>
                <c:pt idx="18800">
                  <c:v>9.8351040000000047</c:v>
                </c:pt>
                <c:pt idx="18801">
                  <c:v>9.8401322000000047</c:v>
                </c:pt>
                <c:pt idx="18802">
                  <c:v>9.8401322000000047</c:v>
                </c:pt>
                <c:pt idx="18803">
                  <c:v>9.8334269500000246</c:v>
                </c:pt>
                <c:pt idx="18804">
                  <c:v>9.834265199999999</c:v>
                </c:pt>
                <c:pt idx="18805">
                  <c:v>9.8384556500000002</c:v>
                </c:pt>
                <c:pt idx="18806">
                  <c:v>9.8367796000000016</c:v>
                </c:pt>
                <c:pt idx="18807">
                  <c:v>9.8367796000000016</c:v>
                </c:pt>
                <c:pt idx="18808">
                  <c:v>9.8401317500000012</c:v>
                </c:pt>
                <c:pt idx="18809">
                  <c:v>9.8367815000000007</c:v>
                </c:pt>
                <c:pt idx="18810">
                  <c:v>9.837617400000001</c:v>
                </c:pt>
                <c:pt idx="18811">
                  <c:v>9.8392930000000014</c:v>
                </c:pt>
                <c:pt idx="18812">
                  <c:v>9.8401312500000024</c:v>
                </c:pt>
                <c:pt idx="18813">
                  <c:v>9.8384552000000003</c:v>
                </c:pt>
                <c:pt idx="18814">
                  <c:v>9.8426447000000028</c:v>
                </c:pt>
                <c:pt idx="18815">
                  <c:v>9.8401312500000024</c:v>
                </c:pt>
                <c:pt idx="18816">
                  <c:v>9.837617400000001</c:v>
                </c:pt>
                <c:pt idx="18817">
                  <c:v>9.8359408000000048</c:v>
                </c:pt>
                <c:pt idx="18818">
                  <c:v>9.8409681499999984</c:v>
                </c:pt>
                <c:pt idx="18819">
                  <c:v>9.8392934499999996</c:v>
                </c:pt>
                <c:pt idx="18820">
                  <c:v>9.8384561500000007</c:v>
                </c:pt>
                <c:pt idx="18821">
                  <c:v>9.8401312500000024</c:v>
                </c:pt>
                <c:pt idx="18822">
                  <c:v>9.8384552000000003</c:v>
                </c:pt>
                <c:pt idx="18823">
                  <c:v>9.8409699999999987</c:v>
                </c:pt>
                <c:pt idx="18824">
                  <c:v>9.8392930000000014</c:v>
                </c:pt>
                <c:pt idx="18825">
                  <c:v>9.837617400000001</c:v>
                </c:pt>
                <c:pt idx="18826">
                  <c:v>9.8392930500000002</c:v>
                </c:pt>
                <c:pt idx="18827">
                  <c:v>9.8409695500000005</c:v>
                </c:pt>
                <c:pt idx="18828">
                  <c:v>9.8418077999999998</c:v>
                </c:pt>
                <c:pt idx="18829">
                  <c:v>9.8392939500000001</c:v>
                </c:pt>
                <c:pt idx="18830">
                  <c:v>9.8384561500000007</c:v>
                </c:pt>
                <c:pt idx="18831">
                  <c:v>9.8392930000000014</c:v>
                </c:pt>
                <c:pt idx="18832">
                  <c:v>9.840970500000001</c:v>
                </c:pt>
                <c:pt idx="18833">
                  <c:v>9.837617400000001</c:v>
                </c:pt>
                <c:pt idx="18834">
                  <c:v>9.8401322000000047</c:v>
                </c:pt>
                <c:pt idx="18835">
                  <c:v>9.8434829500000767</c:v>
                </c:pt>
                <c:pt idx="18836">
                  <c:v>9.8409699999999987</c:v>
                </c:pt>
                <c:pt idx="18837">
                  <c:v>9.8418077999999998</c:v>
                </c:pt>
                <c:pt idx="18838">
                  <c:v>9.8409695500000005</c:v>
                </c:pt>
                <c:pt idx="18839">
                  <c:v>9.8392934499999996</c:v>
                </c:pt>
                <c:pt idx="18840">
                  <c:v>9.8409699999999987</c:v>
                </c:pt>
                <c:pt idx="18841">
                  <c:v>9.8443212499999984</c:v>
                </c:pt>
                <c:pt idx="18842">
                  <c:v>9.8451590500000048</c:v>
                </c:pt>
                <c:pt idx="18843">
                  <c:v>9.8443212499999984</c:v>
                </c:pt>
                <c:pt idx="18844">
                  <c:v>9.8434825000000767</c:v>
                </c:pt>
                <c:pt idx="18845">
                  <c:v>9.8418073999999987</c:v>
                </c:pt>
                <c:pt idx="18846">
                  <c:v>9.8418077999999998</c:v>
                </c:pt>
                <c:pt idx="18847">
                  <c:v>9.8443217499999989</c:v>
                </c:pt>
                <c:pt idx="18848">
                  <c:v>9.8443212499999984</c:v>
                </c:pt>
                <c:pt idx="18849">
                  <c:v>9.8443212499999984</c:v>
                </c:pt>
                <c:pt idx="18850">
                  <c:v>9.8459973500000046</c:v>
                </c:pt>
                <c:pt idx="18851">
                  <c:v>9.8434839500000066</c:v>
                </c:pt>
                <c:pt idx="18852">
                  <c:v>9.8443221999999988</c:v>
                </c:pt>
                <c:pt idx="18853">
                  <c:v>9.8418073999999987</c:v>
                </c:pt>
                <c:pt idx="18854">
                  <c:v>9.8426461000000067</c:v>
                </c:pt>
                <c:pt idx="18855">
                  <c:v>9.8476734499999985</c:v>
                </c:pt>
                <c:pt idx="18856">
                  <c:v>9.8443212499999984</c:v>
                </c:pt>
                <c:pt idx="18857">
                  <c:v>9.8443212499999984</c:v>
                </c:pt>
                <c:pt idx="18858">
                  <c:v>9.8434839000000025</c:v>
                </c:pt>
                <c:pt idx="18859">
                  <c:v>9.8451595500000266</c:v>
                </c:pt>
                <c:pt idx="18860">
                  <c:v>9.8459973500000046</c:v>
                </c:pt>
                <c:pt idx="18861">
                  <c:v>9.8426456500000068</c:v>
                </c:pt>
                <c:pt idx="18862">
                  <c:v>9.8451595500000266</c:v>
                </c:pt>
                <c:pt idx="18863">
                  <c:v>9.8468351500000004</c:v>
                </c:pt>
                <c:pt idx="18864">
                  <c:v>9.8468356500000027</c:v>
                </c:pt>
                <c:pt idx="18865">
                  <c:v>9.8468356500000027</c:v>
                </c:pt>
                <c:pt idx="18866">
                  <c:v>9.8434830000000026</c:v>
                </c:pt>
                <c:pt idx="18867">
                  <c:v>9.8434830000000026</c:v>
                </c:pt>
                <c:pt idx="18868">
                  <c:v>9.8485112499999996</c:v>
                </c:pt>
                <c:pt idx="18869">
                  <c:v>9.8434830000000026</c:v>
                </c:pt>
                <c:pt idx="18870">
                  <c:v>9.8468356500000027</c:v>
                </c:pt>
                <c:pt idx="18871">
                  <c:v>9.8459973500000046</c:v>
                </c:pt>
                <c:pt idx="18872">
                  <c:v>9.8468356000000004</c:v>
                </c:pt>
                <c:pt idx="18873">
                  <c:v>9.8476738999999984</c:v>
                </c:pt>
                <c:pt idx="18874">
                  <c:v>9.8468351500000004</c:v>
                </c:pt>
                <c:pt idx="18875">
                  <c:v>9.8451600500000005</c:v>
                </c:pt>
                <c:pt idx="18876">
                  <c:v>9.8459973500000046</c:v>
                </c:pt>
                <c:pt idx="18877">
                  <c:v>9.8426447000000028</c:v>
                </c:pt>
                <c:pt idx="18878">
                  <c:v>9.8443212499999984</c:v>
                </c:pt>
                <c:pt idx="18879">
                  <c:v>9.8451590500000048</c:v>
                </c:pt>
                <c:pt idx="18880">
                  <c:v>9.8459973500000046</c:v>
                </c:pt>
                <c:pt idx="18881">
                  <c:v>9.8451590500000048</c:v>
                </c:pt>
                <c:pt idx="18882">
                  <c:v>9.8459973500000046</c:v>
                </c:pt>
                <c:pt idx="18883">
                  <c:v>9.8451590500000048</c:v>
                </c:pt>
                <c:pt idx="18884">
                  <c:v>9.8409695500000005</c:v>
                </c:pt>
                <c:pt idx="18885">
                  <c:v>9.8451590500000048</c:v>
                </c:pt>
                <c:pt idx="18886">
                  <c:v>9.8443212499999984</c:v>
                </c:pt>
                <c:pt idx="18887">
                  <c:v>9.8451590500000048</c:v>
                </c:pt>
                <c:pt idx="18888">
                  <c:v>9.8485116999999995</c:v>
                </c:pt>
                <c:pt idx="18889">
                  <c:v>9.8459973500000046</c:v>
                </c:pt>
                <c:pt idx="18890">
                  <c:v>9.8451595500000266</c:v>
                </c:pt>
                <c:pt idx="18891">
                  <c:v>9.8468351500000004</c:v>
                </c:pt>
                <c:pt idx="18892">
                  <c:v>9.8485116999999995</c:v>
                </c:pt>
                <c:pt idx="18893">
                  <c:v>9.8468351500000004</c:v>
                </c:pt>
                <c:pt idx="18894">
                  <c:v>9.8468351500000004</c:v>
                </c:pt>
                <c:pt idx="18895">
                  <c:v>9.8459973500000046</c:v>
                </c:pt>
                <c:pt idx="18896">
                  <c:v>9.8468356500000027</c:v>
                </c:pt>
                <c:pt idx="18897">
                  <c:v>9.8468356000000004</c:v>
                </c:pt>
                <c:pt idx="18898">
                  <c:v>9.8485116999999995</c:v>
                </c:pt>
                <c:pt idx="18899">
                  <c:v>9.8451595500000266</c:v>
                </c:pt>
                <c:pt idx="18900">
                  <c:v>9.8459973500000046</c:v>
                </c:pt>
                <c:pt idx="18901">
                  <c:v>9.8468356500000027</c:v>
                </c:pt>
                <c:pt idx="18902">
                  <c:v>9.8443212499999984</c:v>
                </c:pt>
                <c:pt idx="18903">
                  <c:v>9.8468366000000067</c:v>
                </c:pt>
                <c:pt idx="18904">
                  <c:v>9.8426447000000028</c:v>
                </c:pt>
                <c:pt idx="18905">
                  <c:v>9.8476729499999998</c:v>
                </c:pt>
                <c:pt idx="18906">
                  <c:v>9.8451590500000048</c:v>
                </c:pt>
                <c:pt idx="18907">
                  <c:v>9.8476738999999984</c:v>
                </c:pt>
                <c:pt idx="18908">
                  <c:v>9.8443217499999989</c:v>
                </c:pt>
                <c:pt idx="18909">
                  <c:v>9.8459973500000046</c:v>
                </c:pt>
                <c:pt idx="18910">
                  <c:v>9.8443212499999984</c:v>
                </c:pt>
                <c:pt idx="18911">
                  <c:v>9.8485107499999991</c:v>
                </c:pt>
                <c:pt idx="18912">
                  <c:v>9.8434830000000026</c:v>
                </c:pt>
                <c:pt idx="18913">
                  <c:v>9.8451595500000266</c:v>
                </c:pt>
                <c:pt idx="18914">
                  <c:v>9.8468356500000027</c:v>
                </c:pt>
                <c:pt idx="18915">
                  <c:v>9.8468351500000004</c:v>
                </c:pt>
                <c:pt idx="18916">
                  <c:v>9.8451590500000048</c:v>
                </c:pt>
                <c:pt idx="18917">
                  <c:v>9.8485116999999995</c:v>
                </c:pt>
                <c:pt idx="18918">
                  <c:v>9.8451600500000005</c:v>
                </c:pt>
                <c:pt idx="18919">
                  <c:v>9.8443207999999984</c:v>
                </c:pt>
                <c:pt idx="18920">
                  <c:v>9.8443217499999989</c:v>
                </c:pt>
                <c:pt idx="18921">
                  <c:v>9.8468356500000027</c:v>
                </c:pt>
                <c:pt idx="18922">
                  <c:v>9.8468351500000004</c:v>
                </c:pt>
                <c:pt idx="18923">
                  <c:v>9.8459973500000046</c:v>
                </c:pt>
                <c:pt idx="18924">
                  <c:v>9.8468351500000004</c:v>
                </c:pt>
                <c:pt idx="18925">
                  <c:v>9.8476738999999984</c:v>
                </c:pt>
                <c:pt idx="18926">
                  <c:v>9.8443212499999984</c:v>
                </c:pt>
                <c:pt idx="18927">
                  <c:v>9.8426461000000067</c:v>
                </c:pt>
                <c:pt idx="18928">
                  <c:v>9.8485121500000012</c:v>
                </c:pt>
                <c:pt idx="18929">
                  <c:v>9.8451590500000048</c:v>
                </c:pt>
                <c:pt idx="18930">
                  <c:v>9.8493500000000012</c:v>
                </c:pt>
                <c:pt idx="18931">
                  <c:v>9.8510265500000767</c:v>
                </c:pt>
                <c:pt idx="18932">
                  <c:v>9.8510251000000011</c:v>
                </c:pt>
                <c:pt idx="18933">
                  <c:v>9.8501878000001017</c:v>
                </c:pt>
                <c:pt idx="18934">
                  <c:v>9.8476734499999985</c:v>
                </c:pt>
                <c:pt idx="18935">
                  <c:v>9.8459973500000046</c:v>
                </c:pt>
                <c:pt idx="18936">
                  <c:v>9.8485107499999991</c:v>
                </c:pt>
                <c:pt idx="18937">
                  <c:v>9.8527021500001108</c:v>
                </c:pt>
                <c:pt idx="18938">
                  <c:v>9.8527021500001108</c:v>
                </c:pt>
                <c:pt idx="18939">
                  <c:v>9.8510256000000016</c:v>
                </c:pt>
                <c:pt idx="18940">
                  <c:v>9.8510251000000011</c:v>
                </c:pt>
                <c:pt idx="18941">
                  <c:v>9.8510260500000228</c:v>
                </c:pt>
                <c:pt idx="18942">
                  <c:v>9.8518624000000035</c:v>
                </c:pt>
                <c:pt idx="18943">
                  <c:v>9.8501882500000768</c:v>
                </c:pt>
                <c:pt idx="18944">
                  <c:v>9.8510260500000228</c:v>
                </c:pt>
                <c:pt idx="18945">
                  <c:v>9.8510260500000228</c:v>
                </c:pt>
                <c:pt idx="18946">
                  <c:v>9.8510256000000016</c:v>
                </c:pt>
                <c:pt idx="18947">
                  <c:v>9.8527021500001108</c:v>
                </c:pt>
                <c:pt idx="18948">
                  <c:v>9.8527021500001108</c:v>
                </c:pt>
                <c:pt idx="18949">
                  <c:v>9.8518638500000026</c:v>
                </c:pt>
                <c:pt idx="18950">
                  <c:v>9.8485122</c:v>
                </c:pt>
                <c:pt idx="18951">
                  <c:v>9.8493490500000007</c:v>
                </c:pt>
                <c:pt idx="18952">
                  <c:v>9.8510260500000228</c:v>
                </c:pt>
                <c:pt idx="18953">
                  <c:v>9.8485107499999991</c:v>
                </c:pt>
                <c:pt idx="18954">
                  <c:v>9.8510251000000011</c:v>
                </c:pt>
                <c:pt idx="18955">
                  <c:v>9.8501878000001017</c:v>
                </c:pt>
                <c:pt idx="18956">
                  <c:v>9.8459973500000046</c:v>
                </c:pt>
                <c:pt idx="18957">
                  <c:v>9.8459973500000046</c:v>
                </c:pt>
                <c:pt idx="18958">
                  <c:v>9.8468351500000004</c:v>
                </c:pt>
                <c:pt idx="18959">
                  <c:v>9.8485107499999991</c:v>
                </c:pt>
                <c:pt idx="18960">
                  <c:v>9.8485116999999995</c:v>
                </c:pt>
                <c:pt idx="18961">
                  <c:v>9.8527021500001108</c:v>
                </c:pt>
                <c:pt idx="18962">
                  <c:v>9.8493500000000012</c:v>
                </c:pt>
                <c:pt idx="18963">
                  <c:v>9.8501878000001017</c:v>
                </c:pt>
                <c:pt idx="18964">
                  <c:v>9.8476738999999984</c:v>
                </c:pt>
                <c:pt idx="18965">
                  <c:v>9.8493495000000024</c:v>
                </c:pt>
                <c:pt idx="18966">
                  <c:v>9.8501882500000768</c:v>
                </c:pt>
                <c:pt idx="18967">
                  <c:v>9.8493500000000012</c:v>
                </c:pt>
                <c:pt idx="18968">
                  <c:v>9.8510265500000767</c:v>
                </c:pt>
                <c:pt idx="18969">
                  <c:v>9.8485116999999995</c:v>
                </c:pt>
                <c:pt idx="18970">
                  <c:v>9.8510256000000016</c:v>
                </c:pt>
                <c:pt idx="18971">
                  <c:v>9.8510256000000016</c:v>
                </c:pt>
                <c:pt idx="18972">
                  <c:v>9.8518638500000026</c:v>
                </c:pt>
                <c:pt idx="18973">
                  <c:v>9.8476734499999985</c:v>
                </c:pt>
                <c:pt idx="18974">
                  <c:v>9.8485116999999995</c:v>
                </c:pt>
                <c:pt idx="18975">
                  <c:v>9.8527021500001108</c:v>
                </c:pt>
                <c:pt idx="18976">
                  <c:v>9.8493495000000024</c:v>
                </c:pt>
                <c:pt idx="18977">
                  <c:v>9.8501873000000248</c:v>
                </c:pt>
                <c:pt idx="18978">
                  <c:v>9.8510251000000011</c:v>
                </c:pt>
                <c:pt idx="18979">
                  <c:v>9.8518638500000026</c:v>
                </c:pt>
                <c:pt idx="18980">
                  <c:v>9.8527002000001236</c:v>
                </c:pt>
                <c:pt idx="18981">
                  <c:v>9.8510260500000228</c:v>
                </c:pt>
                <c:pt idx="18982">
                  <c:v>9.8527021500001108</c:v>
                </c:pt>
                <c:pt idx="18983">
                  <c:v>9.8543777499999994</c:v>
                </c:pt>
                <c:pt idx="18984">
                  <c:v>9.8510260500000228</c:v>
                </c:pt>
                <c:pt idx="18985">
                  <c:v>9.8518638500000026</c:v>
                </c:pt>
                <c:pt idx="18986">
                  <c:v>9.8552150500000248</c:v>
                </c:pt>
                <c:pt idx="18987">
                  <c:v>9.8543777499999994</c:v>
                </c:pt>
                <c:pt idx="18988">
                  <c:v>9.8510256000000016</c:v>
                </c:pt>
                <c:pt idx="18989">
                  <c:v>9.8501878000001017</c:v>
                </c:pt>
                <c:pt idx="18990">
                  <c:v>9.8510256000000016</c:v>
                </c:pt>
                <c:pt idx="18991">
                  <c:v>9.8493490500000007</c:v>
                </c:pt>
                <c:pt idx="18992">
                  <c:v>9.8518624000000035</c:v>
                </c:pt>
                <c:pt idx="18993">
                  <c:v>9.8527016500000268</c:v>
                </c:pt>
                <c:pt idx="18994">
                  <c:v>9.8476729499999998</c:v>
                </c:pt>
                <c:pt idx="18995">
                  <c:v>9.8501882500000768</c:v>
                </c:pt>
                <c:pt idx="18996">
                  <c:v>9.8468351500000004</c:v>
                </c:pt>
                <c:pt idx="18997">
                  <c:v>9.8501878000001017</c:v>
                </c:pt>
                <c:pt idx="18998">
                  <c:v>9.8493490500000007</c:v>
                </c:pt>
                <c:pt idx="18999">
                  <c:v>9.8510260500000228</c:v>
                </c:pt>
                <c:pt idx="19000">
                  <c:v>9.8518643500000067</c:v>
                </c:pt>
                <c:pt idx="19001">
                  <c:v>9.8510256000000016</c:v>
                </c:pt>
                <c:pt idx="19002">
                  <c:v>9.8493495000000024</c:v>
                </c:pt>
                <c:pt idx="19003">
                  <c:v>9.8501878000001017</c:v>
                </c:pt>
                <c:pt idx="19004">
                  <c:v>9.8451590500000048</c:v>
                </c:pt>
                <c:pt idx="19005">
                  <c:v>9.8510251000000011</c:v>
                </c:pt>
                <c:pt idx="19006">
                  <c:v>9.8493490500000007</c:v>
                </c:pt>
                <c:pt idx="19007">
                  <c:v>9.8493495000000024</c:v>
                </c:pt>
                <c:pt idx="19008">
                  <c:v>9.8485116999999995</c:v>
                </c:pt>
                <c:pt idx="19009">
                  <c:v>9.8501873000000248</c:v>
                </c:pt>
                <c:pt idx="19010">
                  <c:v>9.8493495000000024</c:v>
                </c:pt>
                <c:pt idx="19011">
                  <c:v>9.8493495000000024</c:v>
                </c:pt>
                <c:pt idx="19012">
                  <c:v>9.8485112499999996</c:v>
                </c:pt>
                <c:pt idx="19013">
                  <c:v>9.8527021500001108</c:v>
                </c:pt>
                <c:pt idx="19014">
                  <c:v>9.8493490500000007</c:v>
                </c:pt>
                <c:pt idx="19015">
                  <c:v>9.8518638500000026</c:v>
                </c:pt>
                <c:pt idx="19016">
                  <c:v>9.8501882500000768</c:v>
                </c:pt>
                <c:pt idx="19017">
                  <c:v>9.8501878000001017</c:v>
                </c:pt>
                <c:pt idx="19018">
                  <c:v>9.8518638500000026</c:v>
                </c:pt>
                <c:pt idx="19019">
                  <c:v>9.8518638500000026</c:v>
                </c:pt>
                <c:pt idx="19020">
                  <c:v>9.8535389500001145</c:v>
                </c:pt>
                <c:pt idx="19021">
                  <c:v>9.8501873000000248</c:v>
                </c:pt>
                <c:pt idx="19022">
                  <c:v>9.8518634000000009</c:v>
                </c:pt>
                <c:pt idx="19023">
                  <c:v>9.8501873000000248</c:v>
                </c:pt>
                <c:pt idx="19024">
                  <c:v>9.8527016500000268</c:v>
                </c:pt>
                <c:pt idx="19025">
                  <c:v>9.8543777500000012</c:v>
                </c:pt>
                <c:pt idx="19026">
                  <c:v>9.8552150500000248</c:v>
                </c:pt>
                <c:pt idx="19027">
                  <c:v>9.8552146000000267</c:v>
                </c:pt>
                <c:pt idx="19028">
                  <c:v>9.8510260500000228</c:v>
                </c:pt>
                <c:pt idx="19029">
                  <c:v>9.8510265500000767</c:v>
                </c:pt>
                <c:pt idx="19030">
                  <c:v>9.8552150500000248</c:v>
                </c:pt>
                <c:pt idx="19031">
                  <c:v>9.8560529000000248</c:v>
                </c:pt>
                <c:pt idx="19032">
                  <c:v>9.8543772500000024</c:v>
                </c:pt>
                <c:pt idx="19033">
                  <c:v>9.8535399500001564</c:v>
                </c:pt>
                <c:pt idx="19034">
                  <c:v>9.8535389500001145</c:v>
                </c:pt>
                <c:pt idx="19035">
                  <c:v>9.8527021500001108</c:v>
                </c:pt>
                <c:pt idx="19036">
                  <c:v>9.8501873000000248</c:v>
                </c:pt>
                <c:pt idx="19037">
                  <c:v>9.8543772500000024</c:v>
                </c:pt>
                <c:pt idx="19038">
                  <c:v>9.856052850000129</c:v>
                </c:pt>
                <c:pt idx="19039">
                  <c:v>9.8535399500001564</c:v>
                </c:pt>
                <c:pt idx="19040">
                  <c:v>9.8568911500000027</c:v>
                </c:pt>
                <c:pt idx="19041">
                  <c:v>9.8527021500001108</c:v>
                </c:pt>
                <c:pt idx="19042">
                  <c:v>9.8510251000000011</c:v>
                </c:pt>
                <c:pt idx="19043">
                  <c:v>9.8568907000000028</c:v>
                </c:pt>
                <c:pt idx="19044">
                  <c:v>9.8518638500000026</c:v>
                </c:pt>
                <c:pt idx="19045">
                  <c:v>9.8552150500000248</c:v>
                </c:pt>
                <c:pt idx="19046">
                  <c:v>9.8552150500000248</c:v>
                </c:pt>
                <c:pt idx="19047">
                  <c:v>9.8560538500000767</c:v>
                </c:pt>
                <c:pt idx="19048">
                  <c:v>9.8552150500000248</c:v>
                </c:pt>
                <c:pt idx="19049">
                  <c:v>9.8577289500000003</c:v>
                </c:pt>
                <c:pt idx="19050">
                  <c:v>9.8552155500001017</c:v>
                </c:pt>
                <c:pt idx="19051">
                  <c:v>9.8543777500000012</c:v>
                </c:pt>
                <c:pt idx="19052">
                  <c:v>9.8552150500000248</c:v>
                </c:pt>
                <c:pt idx="19053">
                  <c:v>9.8552150500000248</c:v>
                </c:pt>
                <c:pt idx="19054">
                  <c:v>9.8577285000000003</c:v>
                </c:pt>
                <c:pt idx="19055">
                  <c:v>9.8577285000000003</c:v>
                </c:pt>
                <c:pt idx="19056">
                  <c:v>9.8543777499999994</c:v>
                </c:pt>
                <c:pt idx="19057">
                  <c:v>9.8552150500000248</c:v>
                </c:pt>
                <c:pt idx="19058">
                  <c:v>9.8585672000000066</c:v>
                </c:pt>
                <c:pt idx="19059">
                  <c:v>9.8577294000000002</c:v>
                </c:pt>
                <c:pt idx="19060">
                  <c:v>9.8585663000000068</c:v>
                </c:pt>
                <c:pt idx="19061">
                  <c:v>9.8535399500001564</c:v>
                </c:pt>
                <c:pt idx="19062">
                  <c:v>9.8568907000000028</c:v>
                </c:pt>
                <c:pt idx="19063">
                  <c:v>9.8552146000000267</c:v>
                </c:pt>
                <c:pt idx="19064">
                  <c:v>9.8560529000000248</c:v>
                </c:pt>
                <c:pt idx="19065">
                  <c:v>9.8560538500000767</c:v>
                </c:pt>
                <c:pt idx="19066">
                  <c:v>9.8585668000000268</c:v>
                </c:pt>
                <c:pt idx="19067">
                  <c:v>9.8560529000000248</c:v>
                </c:pt>
                <c:pt idx="19068">
                  <c:v>9.8560538500000767</c:v>
                </c:pt>
                <c:pt idx="19069">
                  <c:v>9.8577285000000003</c:v>
                </c:pt>
                <c:pt idx="19070">
                  <c:v>9.8543777499999994</c:v>
                </c:pt>
                <c:pt idx="19071">
                  <c:v>9.8560538500000767</c:v>
                </c:pt>
                <c:pt idx="19072">
                  <c:v>9.8552150500000248</c:v>
                </c:pt>
                <c:pt idx="19073">
                  <c:v>9.8568907000000028</c:v>
                </c:pt>
                <c:pt idx="19074">
                  <c:v>9.8577285000000003</c:v>
                </c:pt>
                <c:pt idx="19075">
                  <c:v>9.8535399500001564</c:v>
                </c:pt>
                <c:pt idx="19076">
                  <c:v>9.8535399500001564</c:v>
                </c:pt>
                <c:pt idx="19077">
                  <c:v>9.856052850000129</c:v>
                </c:pt>
                <c:pt idx="19078">
                  <c:v>9.8560529000000248</c:v>
                </c:pt>
                <c:pt idx="19079">
                  <c:v>9.8552150500000248</c:v>
                </c:pt>
                <c:pt idx="19080">
                  <c:v>9.8552150500000248</c:v>
                </c:pt>
                <c:pt idx="19081">
                  <c:v>9.8585668000000268</c:v>
                </c:pt>
                <c:pt idx="19082">
                  <c:v>9.8585668000000268</c:v>
                </c:pt>
                <c:pt idx="19083">
                  <c:v>9.8585668000000268</c:v>
                </c:pt>
                <c:pt idx="19084">
                  <c:v>9.8552155500001017</c:v>
                </c:pt>
                <c:pt idx="19085">
                  <c:v>9.8552150500000248</c:v>
                </c:pt>
                <c:pt idx="19086">
                  <c:v>9.8552155500001017</c:v>
                </c:pt>
                <c:pt idx="19087">
                  <c:v>9.8568911500000027</c:v>
                </c:pt>
                <c:pt idx="19088">
                  <c:v>9.8535389500001145</c:v>
                </c:pt>
                <c:pt idx="19089">
                  <c:v>9.8602424000000006</c:v>
                </c:pt>
                <c:pt idx="19090">
                  <c:v>9.8577289500000003</c:v>
                </c:pt>
                <c:pt idx="19091">
                  <c:v>9.8577285000000003</c:v>
                </c:pt>
                <c:pt idx="19092">
                  <c:v>9.8610806500000248</c:v>
                </c:pt>
                <c:pt idx="19093">
                  <c:v>9.8577294000000002</c:v>
                </c:pt>
                <c:pt idx="19094">
                  <c:v>9.8585663000000068</c:v>
                </c:pt>
                <c:pt idx="19095">
                  <c:v>9.8585663000000068</c:v>
                </c:pt>
                <c:pt idx="19096">
                  <c:v>9.8585668000000268</c:v>
                </c:pt>
                <c:pt idx="19097">
                  <c:v>9.8610806500000248</c:v>
                </c:pt>
                <c:pt idx="19098">
                  <c:v>9.8485107499999991</c:v>
                </c:pt>
                <c:pt idx="19099">
                  <c:v>9.8275618500000004</c:v>
                </c:pt>
                <c:pt idx="19100">
                  <c:v>9.8250480000000042</c:v>
                </c:pt>
                <c:pt idx="19101">
                  <c:v>9.8284001500000002</c:v>
                </c:pt>
                <c:pt idx="19102">
                  <c:v>9.8300767000000011</c:v>
                </c:pt>
                <c:pt idx="19103">
                  <c:v>9.8359418000000005</c:v>
                </c:pt>
                <c:pt idx="19104">
                  <c:v>9.8418073999999987</c:v>
                </c:pt>
                <c:pt idx="19105">
                  <c:v>9.8468356500000027</c:v>
                </c:pt>
                <c:pt idx="19106">
                  <c:v>9.8443221999999988</c:v>
                </c:pt>
                <c:pt idx="19107">
                  <c:v>9.8409695500000005</c:v>
                </c:pt>
                <c:pt idx="19108">
                  <c:v>9.8334274000000015</c:v>
                </c:pt>
                <c:pt idx="19109">
                  <c:v>9.8292375000000067</c:v>
                </c:pt>
                <c:pt idx="19110">
                  <c:v>9.8283986999999993</c:v>
                </c:pt>
                <c:pt idx="19111">
                  <c:v>9.8158307000000047</c:v>
                </c:pt>
                <c:pt idx="19112">
                  <c:v>9.8133168500000068</c:v>
                </c:pt>
                <c:pt idx="19113">
                  <c:v>9.8091259000000015</c:v>
                </c:pt>
                <c:pt idx="19114">
                  <c:v>9.8074507500000028</c:v>
                </c:pt>
                <c:pt idx="19115">
                  <c:v>9.8040990500000067</c:v>
                </c:pt>
                <c:pt idx="19116">
                  <c:v>9.8007464500000268</c:v>
                </c:pt>
                <c:pt idx="19117">
                  <c:v>9.7999096000000012</c:v>
                </c:pt>
                <c:pt idx="19118">
                  <c:v>9.7973947499999987</c:v>
                </c:pt>
                <c:pt idx="19119">
                  <c:v>9.798233999999999</c:v>
                </c:pt>
                <c:pt idx="19120">
                  <c:v>9.7940435499999996</c:v>
                </c:pt>
                <c:pt idx="19121">
                  <c:v>9.7982325500000016</c:v>
                </c:pt>
                <c:pt idx="19122">
                  <c:v>9.798233999999999</c:v>
                </c:pt>
                <c:pt idx="19123">
                  <c:v>9.8082890500000008</c:v>
                </c:pt>
                <c:pt idx="19124">
                  <c:v>9.8141551000000025</c:v>
                </c:pt>
                <c:pt idx="19125">
                  <c:v>9.8166695000000068</c:v>
                </c:pt>
                <c:pt idx="19126">
                  <c:v>9.8183451000000002</c:v>
                </c:pt>
                <c:pt idx="19127">
                  <c:v>9.8166690000000028</c:v>
                </c:pt>
                <c:pt idx="19128">
                  <c:v>9.8175073000000026</c:v>
                </c:pt>
                <c:pt idx="19129">
                  <c:v>9.8149924500000001</c:v>
                </c:pt>
                <c:pt idx="19130">
                  <c:v>9.8099651000000012</c:v>
                </c:pt>
                <c:pt idx="19131">
                  <c:v>9.8082886000000009</c:v>
                </c:pt>
                <c:pt idx="19132">
                  <c:v>9.8049359000000003</c:v>
                </c:pt>
                <c:pt idx="19133">
                  <c:v>9.8049373500000048</c:v>
                </c:pt>
                <c:pt idx="19134">
                  <c:v>9.8015847000000047</c:v>
                </c:pt>
                <c:pt idx="19135">
                  <c:v>9.7982335499999991</c:v>
                </c:pt>
                <c:pt idx="19136">
                  <c:v>9.7990717999999983</c:v>
                </c:pt>
                <c:pt idx="19137">
                  <c:v>9.8015847000000047</c:v>
                </c:pt>
                <c:pt idx="19138">
                  <c:v>9.7990713499999984</c:v>
                </c:pt>
                <c:pt idx="19139">
                  <c:v>9.7990708499999997</c:v>
                </c:pt>
                <c:pt idx="19140">
                  <c:v>9.7999096000000012</c:v>
                </c:pt>
                <c:pt idx="19141">
                  <c:v>9.7999096000000012</c:v>
                </c:pt>
                <c:pt idx="19142">
                  <c:v>9.798233999999999</c:v>
                </c:pt>
                <c:pt idx="19143">
                  <c:v>9.8024225000001017</c:v>
                </c:pt>
                <c:pt idx="19144">
                  <c:v>9.8015852000000248</c:v>
                </c:pt>
                <c:pt idx="19145">
                  <c:v>9.8024239500000068</c:v>
                </c:pt>
                <c:pt idx="19146">
                  <c:v>9.8057751500000006</c:v>
                </c:pt>
                <c:pt idx="19147">
                  <c:v>9.8057756500000028</c:v>
                </c:pt>
                <c:pt idx="19148">
                  <c:v>9.8015847000000047</c:v>
                </c:pt>
                <c:pt idx="19149">
                  <c:v>9.8032608000000003</c:v>
                </c:pt>
                <c:pt idx="19150">
                  <c:v>9.8066139000000003</c:v>
                </c:pt>
                <c:pt idx="19151">
                  <c:v>9.8082886000000009</c:v>
                </c:pt>
                <c:pt idx="19152">
                  <c:v>9.8074512500000068</c:v>
                </c:pt>
                <c:pt idx="19153">
                  <c:v>9.80996515</c:v>
                </c:pt>
                <c:pt idx="19154">
                  <c:v>9.8082890500000008</c:v>
                </c:pt>
                <c:pt idx="19155">
                  <c:v>9.8099656000000017</c:v>
                </c:pt>
                <c:pt idx="19156">
                  <c:v>9.8116412500000028</c:v>
                </c:pt>
                <c:pt idx="19157">
                  <c:v>9.8099656000000017</c:v>
                </c:pt>
                <c:pt idx="19158">
                  <c:v>9.8099651000000012</c:v>
                </c:pt>
                <c:pt idx="19159">
                  <c:v>9.8074507500000028</c:v>
                </c:pt>
                <c:pt idx="19160">
                  <c:v>9.8082890500000008</c:v>
                </c:pt>
                <c:pt idx="19161">
                  <c:v>9.8116412500000028</c:v>
                </c:pt>
                <c:pt idx="19162">
                  <c:v>9.8091269000000025</c:v>
                </c:pt>
                <c:pt idx="19163">
                  <c:v>9.80996515</c:v>
                </c:pt>
                <c:pt idx="19164">
                  <c:v>9.8108029500000047</c:v>
                </c:pt>
                <c:pt idx="19165">
                  <c:v>9.8108025000000048</c:v>
                </c:pt>
                <c:pt idx="19166">
                  <c:v>9.8049368500001091</c:v>
                </c:pt>
                <c:pt idx="19167">
                  <c:v>9.8116412500000028</c:v>
                </c:pt>
                <c:pt idx="19168">
                  <c:v>9.8108038500000028</c:v>
                </c:pt>
                <c:pt idx="19169">
                  <c:v>9.80996515</c:v>
                </c:pt>
                <c:pt idx="19170">
                  <c:v>9.8108034000000011</c:v>
                </c:pt>
                <c:pt idx="19171">
                  <c:v>9.8133168500000068</c:v>
                </c:pt>
                <c:pt idx="19172">
                  <c:v>9.8133177499999995</c:v>
                </c:pt>
                <c:pt idx="19173">
                  <c:v>9.8149933999999988</c:v>
                </c:pt>
                <c:pt idx="19174">
                  <c:v>9.8133177499999995</c:v>
                </c:pt>
                <c:pt idx="19175">
                  <c:v>9.8141551000000025</c:v>
                </c:pt>
                <c:pt idx="19176">
                  <c:v>9.8116412000000004</c:v>
                </c:pt>
                <c:pt idx="19177">
                  <c:v>9.8133163500000027</c:v>
                </c:pt>
                <c:pt idx="19178">
                  <c:v>9.8141546500000008</c:v>
                </c:pt>
                <c:pt idx="19179">
                  <c:v>9.8124795000000766</c:v>
                </c:pt>
                <c:pt idx="19180">
                  <c:v>9.8108029500000047</c:v>
                </c:pt>
                <c:pt idx="19181">
                  <c:v>9.8141551000000025</c:v>
                </c:pt>
                <c:pt idx="19182">
                  <c:v>9.8175073000000026</c:v>
                </c:pt>
                <c:pt idx="19183">
                  <c:v>9.8166685000000005</c:v>
                </c:pt>
                <c:pt idx="19184">
                  <c:v>9.8133163500000027</c:v>
                </c:pt>
                <c:pt idx="19185">
                  <c:v>9.8149933999999988</c:v>
                </c:pt>
                <c:pt idx="19186">
                  <c:v>9.8158312000000247</c:v>
                </c:pt>
                <c:pt idx="19187">
                  <c:v>9.8133177499999995</c:v>
                </c:pt>
                <c:pt idx="19188">
                  <c:v>9.8158317000000004</c:v>
                </c:pt>
                <c:pt idx="19189">
                  <c:v>9.8166695000000068</c:v>
                </c:pt>
                <c:pt idx="19190">
                  <c:v>9.8141551000000025</c:v>
                </c:pt>
                <c:pt idx="19191">
                  <c:v>9.8183441000000009</c:v>
                </c:pt>
                <c:pt idx="19192">
                  <c:v>9.8175068000000767</c:v>
                </c:pt>
                <c:pt idx="19193">
                  <c:v>9.8158307000000047</c:v>
                </c:pt>
                <c:pt idx="19194">
                  <c:v>9.8183451000000002</c:v>
                </c:pt>
                <c:pt idx="19195">
                  <c:v>9.8149933999999988</c:v>
                </c:pt>
                <c:pt idx="19196">
                  <c:v>9.8158307000000047</c:v>
                </c:pt>
                <c:pt idx="19197">
                  <c:v>9.8183446000000014</c:v>
                </c:pt>
                <c:pt idx="19198">
                  <c:v>9.8141560500000047</c:v>
                </c:pt>
                <c:pt idx="19199">
                  <c:v>9.8175073000000026</c:v>
                </c:pt>
                <c:pt idx="19200">
                  <c:v>9.8158317000000004</c:v>
                </c:pt>
                <c:pt idx="19201">
                  <c:v>9.8191824000000008</c:v>
                </c:pt>
                <c:pt idx="19202">
                  <c:v>9.8166695000000068</c:v>
                </c:pt>
                <c:pt idx="19203">
                  <c:v>9.8166680500000005</c:v>
                </c:pt>
                <c:pt idx="19204">
                  <c:v>9.8149929</c:v>
                </c:pt>
                <c:pt idx="19205">
                  <c:v>9.8166695000000068</c:v>
                </c:pt>
                <c:pt idx="19206">
                  <c:v>9.8191829000000048</c:v>
                </c:pt>
                <c:pt idx="19207">
                  <c:v>9.8175073000000026</c:v>
                </c:pt>
                <c:pt idx="19208">
                  <c:v>9.8141561000000035</c:v>
                </c:pt>
                <c:pt idx="19209">
                  <c:v>9.8183451000000002</c:v>
                </c:pt>
                <c:pt idx="19210">
                  <c:v>9.8158312000000247</c:v>
                </c:pt>
                <c:pt idx="19211">
                  <c:v>9.8166690000000028</c:v>
                </c:pt>
                <c:pt idx="19212">
                  <c:v>9.8141561000000035</c:v>
                </c:pt>
                <c:pt idx="19213">
                  <c:v>9.8183446000000014</c:v>
                </c:pt>
                <c:pt idx="19214">
                  <c:v>9.8141551000000025</c:v>
                </c:pt>
                <c:pt idx="19215">
                  <c:v>9.8166685000000005</c:v>
                </c:pt>
                <c:pt idx="19216">
                  <c:v>9.8183446000000014</c:v>
                </c:pt>
                <c:pt idx="19217">
                  <c:v>9.8208589500000016</c:v>
                </c:pt>
                <c:pt idx="19218">
                  <c:v>9.8225340500001472</c:v>
                </c:pt>
                <c:pt idx="19219">
                  <c:v>9.8158312000000247</c:v>
                </c:pt>
                <c:pt idx="19220">
                  <c:v>9.8175068000000767</c:v>
                </c:pt>
                <c:pt idx="19221">
                  <c:v>9.8175073000000026</c:v>
                </c:pt>
                <c:pt idx="19222">
                  <c:v>9.8191829000000048</c:v>
                </c:pt>
                <c:pt idx="19223">
                  <c:v>9.8175073000000026</c:v>
                </c:pt>
                <c:pt idx="19224">
                  <c:v>9.8158317000000004</c:v>
                </c:pt>
                <c:pt idx="19225">
                  <c:v>9.8191829000000048</c:v>
                </c:pt>
                <c:pt idx="19226">
                  <c:v>9.8191829000000048</c:v>
                </c:pt>
                <c:pt idx="19227">
                  <c:v>9.8175068000000767</c:v>
                </c:pt>
                <c:pt idx="19228">
                  <c:v>9.8183450999999984</c:v>
                </c:pt>
                <c:pt idx="19229">
                  <c:v>9.8175073000000026</c:v>
                </c:pt>
                <c:pt idx="19230">
                  <c:v>9.8183450999999984</c:v>
                </c:pt>
                <c:pt idx="19231">
                  <c:v>9.8208580000000012</c:v>
                </c:pt>
                <c:pt idx="19232">
                  <c:v>9.8166690000000028</c:v>
                </c:pt>
                <c:pt idx="19233">
                  <c:v>9.8158312000000247</c:v>
                </c:pt>
                <c:pt idx="19234">
                  <c:v>9.8166695000000068</c:v>
                </c:pt>
                <c:pt idx="19235">
                  <c:v>9.8216958500000047</c:v>
                </c:pt>
                <c:pt idx="19236">
                  <c:v>9.8191829000000048</c:v>
                </c:pt>
                <c:pt idx="19237">
                  <c:v>9.8191829000000048</c:v>
                </c:pt>
                <c:pt idx="19238">
                  <c:v>9.8149924500000001</c:v>
                </c:pt>
                <c:pt idx="19239">
                  <c:v>9.8183451000000002</c:v>
                </c:pt>
                <c:pt idx="19240">
                  <c:v>9.8208585000000017</c:v>
                </c:pt>
                <c:pt idx="19241">
                  <c:v>9.8216967500000028</c:v>
                </c:pt>
                <c:pt idx="19242">
                  <c:v>9.8166685000000005</c:v>
                </c:pt>
                <c:pt idx="19243">
                  <c:v>9.8191838500000248</c:v>
                </c:pt>
                <c:pt idx="19244">
                  <c:v>9.8191829000000048</c:v>
                </c:pt>
                <c:pt idx="19245">
                  <c:v>9.8166690000000028</c:v>
                </c:pt>
                <c:pt idx="19246">
                  <c:v>9.8191829000000048</c:v>
                </c:pt>
                <c:pt idx="19247">
                  <c:v>9.8200206999999988</c:v>
                </c:pt>
                <c:pt idx="19248">
                  <c:v>9.8200206999999988</c:v>
                </c:pt>
                <c:pt idx="19249">
                  <c:v>9.8166685000000005</c:v>
                </c:pt>
                <c:pt idx="19250">
                  <c:v>9.8191833500000048</c:v>
                </c:pt>
                <c:pt idx="19251">
                  <c:v>9.8191833500000048</c:v>
                </c:pt>
                <c:pt idx="19252">
                  <c:v>9.8175068000000767</c:v>
                </c:pt>
                <c:pt idx="19253">
                  <c:v>9.8216972500000068</c:v>
                </c:pt>
                <c:pt idx="19254">
                  <c:v>9.8191833500000048</c:v>
                </c:pt>
                <c:pt idx="19255">
                  <c:v>9.8200206999999988</c:v>
                </c:pt>
                <c:pt idx="19256">
                  <c:v>9.8225350500001216</c:v>
                </c:pt>
                <c:pt idx="19257">
                  <c:v>9.8191824000000008</c:v>
                </c:pt>
                <c:pt idx="19258">
                  <c:v>9.8208585000000017</c:v>
                </c:pt>
                <c:pt idx="19259">
                  <c:v>9.8141551000000025</c:v>
                </c:pt>
                <c:pt idx="19260">
                  <c:v>9.8208589500000016</c:v>
                </c:pt>
                <c:pt idx="19261">
                  <c:v>9.8225355000001109</c:v>
                </c:pt>
                <c:pt idx="19262">
                  <c:v>9.8191829000000048</c:v>
                </c:pt>
                <c:pt idx="19263">
                  <c:v>9.8225340500001472</c:v>
                </c:pt>
                <c:pt idx="19264">
                  <c:v>9.8216972500000068</c:v>
                </c:pt>
                <c:pt idx="19265">
                  <c:v>9.8191833500000048</c:v>
                </c:pt>
                <c:pt idx="19266">
                  <c:v>9.8225340500001472</c:v>
                </c:pt>
                <c:pt idx="19267">
                  <c:v>9.8183450999999984</c:v>
                </c:pt>
                <c:pt idx="19268">
                  <c:v>9.8208589500000016</c:v>
                </c:pt>
                <c:pt idx="19269">
                  <c:v>9.8191833500000048</c:v>
                </c:pt>
                <c:pt idx="19270">
                  <c:v>9.8216958000000005</c:v>
                </c:pt>
                <c:pt idx="19271">
                  <c:v>9.8225355000001109</c:v>
                </c:pt>
                <c:pt idx="19272">
                  <c:v>9.8216972500000068</c:v>
                </c:pt>
                <c:pt idx="19273">
                  <c:v>9.8216967500000028</c:v>
                </c:pt>
                <c:pt idx="19274">
                  <c:v>9.8233732999999983</c:v>
                </c:pt>
                <c:pt idx="19275">
                  <c:v>9.8208580000000012</c:v>
                </c:pt>
                <c:pt idx="19276">
                  <c:v>9.8200211499999988</c:v>
                </c:pt>
                <c:pt idx="19277">
                  <c:v>9.8208589500000016</c:v>
                </c:pt>
                <c:pt idx="19278">
                  <c:v>9.8233723499999996</c:v>
                </c:pt>
                <c:pt idx="19279">
                  <c:v>9.8233732999999983</c:v>
                </c:pt>
                <c:pt idx="19280">
                  <c:v>9.8233732999999983</c:v>
                </c:pt>
                <c:pt idx="19281">
                  <c:v>9.8200206999999988</c:v>
                </c:pt>
                <c:pt idx="19282">
                  <c:v>9.827561900000001</c:v>
                </c:pt>
                <c:pt idx="19283">
                  <c:v>9.8191833500000048</c:v>
                </c:pt>
                <c:pt idx="19284">
                  <c:v>9.8242101999999996</c:v>
                </c:pt>
                <c:pt idx="19285">
                  <c:v>9.8258862500001545</c:v>
                </c:pt>
                <c:pt idx="19286">
                  <c:v>9.8242106000000025</c:v>
                </c:pt>
                <c:pt idx="19287">
                  <c:v>9.8233723499999996</c:v>
                </c:pt>
                <c:pt idx="19288">
                  <c:v>9.8250484</c:v>
                </c:pt>
                <c:pt idx="19289">
                  <c:v>9.8208585000000017</c:v>
                </c:pt>
                <c:pt idx="19290">
                  <c:v>9.8258862500001545</c:v>
                </c:pt>
                <c:pt idx="19291">
                  <c:v>9.8258862500001545</c:v>
                </c:pt>
                <c:pt idx="19292">
                  <c:v>9.8267241000000034</c:v>
                </c:pt>
                <c:pt idx="19293">
                  <c:v>9.8267241000000034</c:v>
                </c:pt>
                <c:pt idx="19294">
                  <c:v>9.8250484</c:v>
                </c:pt>
                <c:pt idx="19295">
                  <c:v>9.8242106000000025</c:v>
                </c:pt>
                <c:pt idx="19296">
                  <c:v>9.8267241000000034</c:v>
                </c:pt>
                <c:pt idx="19297">
                  <c:v>9.8258862500001545</c:v>
                </c:pt>
                <c:pt idx="19298">
                  <c:v>9.8242110999999994</c:v>
                </c:pt>
                <c:pt idx="19299">
                  <c:v>9.8208589500000016</c:v>
                </c:pt>
                <c:pt idx="19300">
                  <c:v>9.8233723499999996</c:v>
                </c:pt>
                <c:pt idx="19301">
                  <c:v>9.8242106000000025</c:v>
                </c:pt>
                <c:pt idx="19302">
                  <c:v>9.8225350500001216</c:v>
                </c:pt>
                <c:pt idx="19303">
                  <c:v>9.8242110999999994</c:v>
                </c:pt>
                <c:pt idx="19304">
                  <c:v>9.8258862500001545</c:v>
                </c:pt>
                <c:pt idx="19305">
                  <c:v>9.8267240500000028</c:v>
                </c:pt>
                <c:pt idx="19306">
                  <c:v>9.8250484500000006</c:v>
                </c:pt>
                <c:pt idx="19307">
                  <c:v>9.8267241000000034</c:v>
                </c:pt>
                <c:pt idx="19308">
                  <c:v>9.8250484500000006</c:v>
                </c:pt>
                <c:pt idx="19309">
                  <c:v>9.8258862500001545</c:v>
                </c:pt>
                <c:pt idx="19310">
                  <c:v>9.8275618500000004</c:v>
                </c:pt>
                <c:pt idx="19311">
                  <c:v>9.8250484</c:v>
                </c:pt>
                <c:pt idx="19312">
                  <c:v>9.8284010500000001</c:v>
                </c:pt>
                <c:pt idx="19313">
                  <c:v>9.8242106000000025</c:v>
                </c:pt>
                <c:pt idx="19314">
                  <c:v>9.8275618500000004</c:v>
                </c:pt>
                <c:pt idx="19315">
                  <c:v>9.8250489500000047</c:v>
                </c:pt>
                <c:pt idx="19316">
                  <c:v>9.8258862500001545</c:v>
                </c:pt>
                <c:pt idx="19317">
                  <c:v>9.827561900000001</c:v>
                </c:pt>
                <c:pt idx="19318">
                  <c:v>9.8242106000000025</c:v>
                </c:pt>
                <c:pt idx="19319">
                  <c:v>9.8284006500000007</c:v>
                </c:pt>
                <c:pt idx="19320">
                  <c:v>9.8267240500000028</c:v>
                </c:pt>
                <c:pt idx="19321">
                  <c:v>9.8250484</c:v>
                </c:pt>
                <c:pt idx="19322">
                  <c:v>9.8309140500000005</c:v>
                </c:pt>
                <c:pt idx="19323">
                  <c:v>9.827561900000001</c:v>
                </c:pt>
                <c:pt idx="19324">
                  <c:v>9.8267240500000028</c:v>
                </c:pt>
                <c:pt idx="19325">
                  <c:v>9.8284001500000002</c:v>
                </c:pt>
                <c:pt idx="19326">
                  <c:v>9.8317518499999998</c:v>
                </c:pt>
                <c:pt idx="19327">
                  <c:v>9.8284006500000007</c:v>
                </c:pt>
                <c:pt idx="19328">
                  <c:v>9.8275623500000027</c:v>
                </c:pt>
                <c:pt idx="19329">
                  <c:v>9.8275623500000027</c:v>
                </c:pt>
                <c:pt idx="19330">
                  <c:v>9.8250484</c:v>
                </c:pt>
                <c:pt idx="19331">
                  <c:v>9.8292375000000067</c:v>
                </c:pt>
                <c:pt idx="19332">
                  <c:v>9.8267240500000028</c:v>
                </c:pt>
                <c:pt idx="19333">
                  <c:v>9.8242106000000025</c:v>
                </c:pt>
                <c:pt idx="19334">
                  <c:v>9.8292389</c:v>
                </c:pt>
                <c:pt idx="19335">
                  <c:v>9.8283996999999985</c:v>
                </c:pt>
                <c:pt idx="19336">
                  <c:v>9.8284001500000002</c:v>
                </c:pt>
                <c:pt idx="19337">
                  <c:v>9.8258862500001545</c:v>
                </c:pt>
                <c:pt idx="19338">
                  <c:v>9.827561900000001</c:v>
                </c:pt>
                <c:pt idx="19339">
                  <c:v>9.8267240500000028</c:v>
                </c:pt>
                <c:pt idx="19340">
                  <c:v>9.8283996999999985</c:v>
                </c:pt>
                <c:pt idx="19341">
                  <c:v>9.8267240500000028</c:v>
                </c:pt>
                <c:pt idx="19342">
                  <c:v>9.8283996999999985</c:v>
                </c:pt>
                <c:pt idx="19343">
                  <c:v>9.8284001500000002</c:v>
                </c:pt>
                <c:pt idx="19344">
                  <c:v>9.8250484</c:v>
                </c:pt>
                <c:pt idx="19345">
                  <c:v>9.8267240500000028</c:v>
                </c:pt>
                <c:pt idx="19346">
                  <c:v>9.8258862500001545</c:v>
                </c:pt>
                <c:pt idx="19347">
                  <c:v>9.8242101999999996</c:v>
                </c:pt>
                <c:pt idx="19348">
                  <c:v>9.8267236000000011</c:v>
                </c:pt>
                <c:pt idx="19349">
                  <c:v>9.8284006500000007</c:v>
                </c:pt>
                <c:pt idx="19350">
                  <c:v>9.8242110999999994</c:v>
                </c:pt>
                <c:pt idx="19351">
                  <c:v>9.8292375000000067</c:v>
                </c:pt>
                <c:pt idx="19352">
                  <c:v>9.8258858000000266</c:v>
                </c:pt>
                <c:pt idx="19353">
                  <c:v>9.8267240500000028</c:v>
                </c:pt>
                <c:pt idx="19354">
                  <c:v>9.8283996999999985</c:v>
                </c:pt>
                <c:pt idx="19355">
                  <c:v>9.827561900000001</c:v>
                </c:pt>
                <c:pt idx="19356">
                  <c:v>9.8267240500000028</c:v>
                </c:pt>
                <c:pt idx="19357">
                  <c:v>9.8300757500000007</c:v>
                </c:pt>
                <c:pt idx="19358">
                  <c:v>9.827561900000001</c:v>
                </c:pt>
                <c:pt idx="19359">
                  <c:v>9.830075299999999</c:v>
                </c:pt>
                <c:pt idx="19360">
                  <c:v>9.8300762500000047</c:v>
                </c:pt>
                <c:pt idx="19361">
                  <c:v>9.827561900000001</c:v>
                </c:pt>
                <c:pt idx="19362">
                  <c:v>9.8292375000000067</c:v>
                </c:pt>
                <c:pt idx="19363">
                  <c:v>9.8309140500000005</c:v>
                </c:pt>
                <c:pt idx="19364">
                  <c:v>9.8267240500000028</c:v>
                </c:pt>
                <c:pt idx="19365">
                  <c:v>9.8309140500000005</c:v>
                </c:pt>
                <c:pt idx="19366">
                  <c:v>9.8317523000000016</c:v>
                </c:pt>
                <c:pt idx="19367">
                  <c:v>9.8275618500000004</c:v>
                </c:pt>
                <c:pt idx="19368">
                  <c:v>9.8283996499999997</c:v>
                </c:pt>
                <c:pt idx="19369">
                  <c:v>9.8309140500000005</c:v>
                </c:pt>
                <c:pt idx="19370">
                  <c:v>9.8317518499999998</c:v>
                </c:pt>
                <c:pt idx="19371">
                  <c:v>9.8275623500000027</c:v>
                </c:pt>
                <c:pt idx="19372">
                  <c:v>9.8292375000000067</c:v>
                </c:pt>
                <c:pt idx="19373">
                  <c:v>9.8292379500000067</c:v>
                </c:pt>
                <c:pt idx="19374">
                  <c:v>9.8267240500000028</c:v>
                </c:pt>
                <c:pt idx="19375">
                  <c:v>9.8292384500000001</c:v>
                </c:pt>
                <c:pt idx="19376">
                  <c:v>9.8292374500000008</c:v>
                </c:pt>
                <c:pt idx="19377">
                  <c:v>9.8283996499999997</c:v>
                </c:pt>
                <c:pt idx="19378">
                  <c:v>9.8283996499999997</c:v>
                </c:pt>
                <c:pt idx="19379">
                  <c:v>9.8283996999999985</c:v>
                </c:pt>
                <c:pt idx="19380">
                  <c:v>9.8284001500000002</c:v>
                </c:pt>
                <c:pt idx="19381">
                  <c:v>9.8283996999999985</c:v>
                </c:pt>
                <c:pt idx="19382">
                  <c:v>9.8267240500000028</c:v>
                </c:pt>
                <c:pt idx="19383">
                  <c:v>9.8267240500000028</c:v>
                </c:pt>
                <c:pt idx="19384">
                  <c:v>9.830075299999999</c:v>
                </c:pt>
                <c:pt idx="19385">
                  <c:v>9.8267241000000034</c:v>
                </c:pt>
                <c:pt idx="19386">
                  <c:v>9.8300757500000007</c:v>
                </c:pt>
                <c:pt idx="19387">
                  <c:v>9.8275623500000027</c:v>
                </c:pt>
                <c:pt idx="19388">
                  <c:v>9.8283996999999985</c:v>
                </c:pt>
                <c:pt idx="19389">
                  <c:v>9.8292379500000067</c:v>
                </c:pt>
                <c:pt idx="19390">
                  <c:v>9.8275618500000004</c:v>
                </c:pt>
                <c:pt idx="19391">
                  <c:v>9.8292375000000067</c:v>
                </c:pt>
                <c:pt idx="19392">
                  <c:v>9.8292379500000067</c:v>
                </c:pt>
                <c:pt idx="19393">
                  <c:v>9.8283996999999985</c:v>
                </c:pt>
                <c:pt idx="19394">
                  <c:v>9.8283996999999985</c:v>
                </c:pt>
                <c:pt idx="19395">
                  <c:v>9.8325891500000768</c:v>
                </c:pt>
                <c:pt idx="19396">
                  <c:v>9.8275618500000004</c:v>
                </c:pt>
                <c:pt idx="19397">
                  <c:v>9.830075299999999</c:v>
                </c:pt>
                <c:pt idx="19398">
                  <c:v>9.8300762500000047</c:v>
                </c:pt>
                <c:pt idx="19399">
                  <c:v>9.8300757500000007</c:v>
                </c:pt>
                <c:pt idx="19400">
                  <c:v>9.8283996999999985</c:v>
                </c:pt>
                <c:pt idx="19401">
                  <c:v>9.8300757500000007</c:v>
                </c:pt>
                <c:pt idx="19402">
                  <c:v>9.8292379500000067</c:v>
                </c:pt>
                <c:pt idx="19403">
                  <c:v>9.8342666999999988</c:v>
                </c:pt>
                <c:pt idx="19404">
                  <c:v>9.8309140500000005</c:v>
                </c:pt>
                <c:pt idx="19405">
                  <c:v>9.827561900000001</c:v>
                </c:pt>
                <c:pt idx="19406">
                  <c:v>9.8309125500000007</c:v>
                </c:pt>
                <c:pt idx="19407">
                  <c:v>9.8317508500000006</c:v>
                </c:pt>
                <c:pt idx="19408">
                  <c:v>9.83091355</c:v>
                </c:pt>
                <c:pt idx="19409">
                  <c:v>9.8284006500000007</c:v>
                </c:pt>
                <c:pt idx="19410">
                  <c:v>9.8300762500000047</c:v>
                </c:pt>
                <c:pt idx="19411">
                  <c:v>9.8292375000000067</c:v>
                </c:pt>
                <c:pt idx="19412">
                  <c:v>9.8325891500000768</c:v>
                </c:pt>
                <c:pt idx="19413">
                  <c:v>9.8300762500000047</c:v>
                </c:pt>
                <c:pt idx="19414">
                  <c:v>9.8309140500000005</c:v>
                </c:pt>
                <c:pt idx="19415">
                  <c:v>9.8300762500000047</c:v>
                </c:pt>
                <c:pt idx="19416">
                  <c:v>9.83091355</c:v>
                </c:pt>
                <c:pt idx="19417">
                  <c:v>9.8317518499999998</c:v>
                </c:pt>
                <c:pt idx="19418">
                  <c:v>9.8334274000000015</c:v>
                </c:pt>
                <c:pt idx="19419">
                  <c:v>9.8309145000000004</c:v>
                </c:pt>
                <c:pt idx="19420">
                  <c:v>9.8325886500000248</c:v>
                </c:pt>
                <c:pt idx="19421">
                  <c:v>9.8317508500000006</c:v>
                </c:pt>
                <c:pt idx="19422">
                  <c:v>9.8351030000000002</c:v>
                </c:pt>
                <c:pt idx="19423">
                  <c:v>9.834265199999999</c:v>
                </c:pt>
                <c:pt idx="19424">
                  <c:v>9.8351040000000047</c:v>
                </c:pt>
                <c:pt idx="19425">
                  <c:v>9.8351045000000248</c:v>
                </c:pt>
                <c:pt idx="19426">
                  <c:v>9.8317518499999998</c:v>
                </c:pt>
                <c:pt idx="19427">
                  <c:v>9.8334269500000246</c:v>
                </c:pt>
                <c:pt idx="19428">
                  <c:v>9.8384552000000003</c:v>
                </c:pt>
                <c:pt idx="19429">
                  <c:v>9.8334289000000012</c:v>
                </c:pt>
                <c:pt idx="19430">
                  <c:v>9.8325891500000768</c:v>
                </c:pt>
                <c:pt idx="19431">
                  <c:v>9.8367796000000016</c:v>
                </c:pt>
                <c:pt idx="19432">
                  <c:v>9.8351030000000002</c:v>
                </c:pt>
                <c:pt idx="19433">
                  <c:v>9.8325891500000768</c:v>
                </c:pt>
                <c:pt idx="19434">
                  <c:v>9.8359418000000005</c:v>
                </c:pt>
                <c:pt idx="19435">
                  <c:v>9.837617400000001</c:v>
                </c:pt>
                <c:pt idx="19436">
                  <c:v>9.8334274000000015</c:v>
                </c:pt>
                <c:pt idx="19437">
                  <c:v>9.834265199999999</c:v>
                </c:pt>
                <c:pt idx="19438">
                  <c:v>9.8351040000000047</c:v>
                </c:pt>
                <c:pt idx="19439">
                  <c:v>9.8325891500000768</c:v>
                </c:pt>
                <c:pt idx="19440">
                  <c:v>9.8334274000000015</c:v>
                </c:pt>
                <c:pt idx="19441">
                  <c:v>9.8392930000000014</c:v>
                </c:pt>
                <c:pt idx="19442">
                  <c:v>9.8334274000000015</c:v>
                </c:pt>
                <c:pt idx="19443">
                  <c:v>9.8367800500000246</c:v>
                </c:pt>
                <c:pt idx="19444">
                  <c:v>9.8384556500000002</c:v>
                </c:pt>
                <c:pt idx="19445">
                  <c:v>9.8342647499999991</c:v>
                </c:pt>
                <c:pt idx="19446">
                  <c:v>9.8384556500000002</c:v>
                </c:pt>
                <c:pt idx="19447">
                  <c:v>9.8384561500000007</c:v>
                </c:pt>
                <c:pt idx="19448">
                  <c:v>9.8334289000000012</c:v>
                </c:pt>
                <c:pt idx="19449">
                  <c:v>9.8342666999999988</c:v>
                </c:pt>
                <c:pt idx="19450">
                  <c:v>9.834265199999999</c:v>
                </c:pt>
                <c:pt idx="19451">
                  <c:v>9.8359418000000005</c:v>
                </c:pt>
                <c:pt idx="19452">
                  <c:v>9.834265199999999</c:v>
                </c:pt>
                <c:pt idx="19453">
                  <c:v>9.8367800500000246</c:v>
                </c:pt>
                <c:pt idx="19454">
                  <c:v>9.8359418000000005</c:v>
                </c:pt>
                <c:pt idx="19455">
                  <c:v>9.8392934499999996</c:v>
                </c:pt>
                <c:pt idx="19456">
                  <c:v>9.8401327000000016</c:v>
                </c:pt>
                <c:pt idx="19457">
                  <c:v>9.8384556500000002</c:v>
                </c:pt>
                <c:pt idx="19458">
                  <c:v>9.8342666999999988</c:v>
                </c:pt>
                <c:pt idx="19459">
                  <c:v>9.8367796000000016</c:v>
                </c:pt>
                <c:pt idx="19460">
                  <c:v>9.8367796000000016</c:v>
                </c:pt>
                <c:pt idx="19461">
                  <c:v>9.8351025500000748</c:v>
                </c:pt>
                <c:pt idx="19462">
                  <c:v>9.8359418000000005</c:v>
                </c:pt>
                <c:pt idx="19463">
                  <c:v>9.837617400000001</c:v>
                </c:pt>
                <c:pt idx="19464">
                  <c:v>9.8367786000000006</c:v>
                </c:pt>
                <c:pt idx="19465">
                  <c:v>9.837617400000001</c:v>
                </c:pt>
                <c:pt idx="19466">
                  <c:v>9.8359427500000027</c:v>
                </c:pt>
                <c:pt idx="19467">
                  <c:v>9.8367796000000016</c:v>
                </c:pt>
                <c:pt idx="19468">
                  <c:v>9.8384552000000003</c:v>
                </c:pt>
                <c:pt idx="19469">
                  <c:v>9.8359408000000048</c:v>
                </c:pt>
                <c:pt idx="19470">
                  <c:v>9.8367800500000246</c:v>
                </c:pt>
                <c:pt idx="19471">
                  <c:v>9.8367796000000016</c:v>
                </c:pt>
                <c:pt idx="19472">
                  <c:v>9.8351040000000047</c:v>
                </c:pt>
                <c:pt idx="19473">
                  <c:v>9.8334274000000015</c:v>
                </c:pt>
                <c:pt idx="19474">
                  <c:v>9.837617400000001</c:v>
                </c:pt>
                <c:pt idx="19475">
                  <c:v>9.834265199999999</c:v>
                </c:pt>
                <c:pt idx="19476">
                  <c:v>9.834265199999999</c:v>
                </c:pt>
                <c:pt idx="19477">
                  <c:v>9.8392939500000001</c:v>
                </c:pt>
                <c:pt idx="19478">
                  <c:v>9.8334269500000246</c:v>
                </c:pt>
                <c:pt idx="19479">
                  <c:v>9.8351030000000002</c:v>
                </c:pt>
                <c:pt idx="19480">
                  <c:v>9.83091355</c:v>
                </c:pt>
                <c:pt idx="19481">
                  <c:v>9.8359403500000067</c:v>
                </c:pt>
                <c:pt idx="19482">
                  <c:v>9.8367796000000016</c:v>
                </c:pt>
                <c:pt idx="19483">
                  <c:v>9.8367800500000246</c:v>
                </c:pt>
                <c:pt idx="19484">
                  <c:v>9.8351040000000047</c:v>
                </c:pt>
                <c:pt idx="19485">
                  <c:v>9.8292384500000001</c:v>
                </c:pt>
                <c:pt idx="19486">
                  <c:v>9.8334274000000015</c:v>
                </c:pt>
                <c:pt idx="19487">
                  <c:v>9.8384552000000003</c:v>
                </c:pt>
                <c:pt idx="19488">
                  <c:v>9.8334269500000246</c:v>
                </c:pt>
                <c:pt idx="19489">
                  <c:v>9.8334269500000246</c:v>
                </c:pt>
                <c:pt idx="19490">
                  <c:v>9.8384556500000002</c:v>
                </c:pt>
                <c:pt idx="19491">
                  <c:v>9.837617400000001</c:v>
                </c:pt>
                <c:pt idx="19492">
                  <c:v>9.8325901000000027</c:v>
                </c:pt>
                <c:pt idx="19493">
                  <c:v>9.8317518499999998</c:v>
                </c:pt>
                <c:pt idx="19494">
                  <c:v>9.8351040000000047</c:v>
                </c:pt>
                <c:pt idx="19495">
                  <c:v>9.8359418000000005</c:v>
                </c:pt>
                <c:pt idx="19496">
                  <c:v>9.8351049500000247</c:v>
                </c:pt>
                <c:pt idx="19497">
                  <c:v>9.8359418000000005</c:v>
                </c:pt>
                <c:pt idx="19498">
                  <c:v>9.83091355</c:v>
                </c:pt>
                <c:pt idx="19499">
                  <c:v>9.8325901000000027</c:v>
                </c:pt>
                <c:pt idx="19500">
                  <c:v>9.8351040000000047</c:v>
                </c:pt>
                <c:pt idx="19501">
                  <c:v>9.8359418000000005</c:v>
                </c:pt>
                <c:pt idx="19502">
                  <c:v>9.8317518499999998</c:v>
                </c:pt>
                <c:pt idx="19503">
                  <c:v>9.8325891500000768</c:v>
                </c:pt>
                <c:pt idx="19504">
                  <c:v>9.8325911000000001</c:v>
                </c:pt>
                <c:pt idx="19505">
                  <c:v>9.834265199999999</c:v>
                </c:pt>
                <c:pt idx="19506">
                  <c:v>9.8351040000000047</c:v>
                </c:pt>
                <c:pt idx="19507">
                  <c:v>9.8351025500000748</c:v>
                </c:pt>
                <c:pt idx="19508">
                  <c:v>9.8334274000000015</c:v>
                </c:pt>
                <c:pt idx="19509">
                  <c:v>9.8359427500000027</c:v>
                </c:pt>
                <c:pt idx="19510">
                  <c:v>9.8367800500000246</c:v>
                </c:pt>
                <c:pt idx="19511">
                  <c:v>9.8342666999999988</c:v>
                </c:pt>
                <c:pt idx="19512">
                  <c:v>9.834265199999999</c:v>
                </c:pt>
                <c:pt idx="19513">
                  <c:v>9.8376178500000027</c:v>
                </c:pt>
                <c:pt idx="19514">
                  <c:v>9.8392934499999996</c:v>
                </c:pt>
                <c:pt idx="19515">
                  <c:v>9.8367796000000016</c:v>
                </c:pt>
                <c:pt idx="19516">
                  <c:v>9.8342647499999991</c:v>
                </c:pt>
                <c:pt idx="19517">
                  <c:v>9.8359418000000005</c:v>
                </c:pt>
                <c:pt idx="19518">
                  <c:v>9.837617400000001</c:v>
                </c:pt>
                <c:pt idx="19519">
                  <c:v>9.8384552000000003</c:v>
                </c:pt>
                <c:pt idx="19520">
                  <c:v>9.8392939500000001</c:v>
                </c:pt>
                <c:pt idx="19521">
                  <c:v>9.8384556500000002</c:v>
                </c:pt>
                <c:pt idx="19522">
                  <c:v>9.8359418000000005</c:v>
                </c:pt>
                <c:pt idx="19523">
                  <c:v>9.8376178500000027</c:v>
                </c:pt>
                <c:pt idx="19524">
                  <c:v>9.837617400000001</c:v>
                </c:pt>
                <c:pt idx="19525">
                  <c:v>9.8384552000000003</c:v>
                </c:pt>
                <c:pt idx="19526">
                  <c:v>9.8359418000000005</c:v>
                </c:pt>
                <c:pt idx="19527">
                  <c:v>9.8392934499999996</c:v>
                </c:pt>
                <c:pt idx="19528">
                  <c:v>9.8384556500000002</c:v>
                </c:pt>
                <c:pt idx="19529">
                  <c:v>9.8367796000000016</c:v>
                </c:pt>
                <c:pt idx="19530">
                  <c:v>9.8392930000000014</c:v>
                </c:pt>
                <c:pt idx="19531">
                  <c:v>9.840970500000001</c:v>
                </c:pt>
                <c:pt idx="19532">
                  <c:v>9.8376178500000027</c:v>
                </c:pt>
                <c:pt idx="19533">
                  <c:v>9.8384552000000003</c:v>
                </c:pt>
                <c:pt idx="19534">
                  <c:v>9.837617400000001</c:v>
                </c:pt>
                <c:pt idx="19535">
                  <c:v>9.8359418000000005</c:v>
                </c:pt>
                <c:pt idx="19536">
                  <c:v>9.837617400000001</c:v>
                </c:pt>
                <c:pt idx="19537">
                  <c:v>9.8384566000000007</c:v>
                </c:pt>
                <c:pt idx="19538">
                  <c:v>9.8376178500000027</c:v>
                </c:pt>
                <c:pt idx="19539">
                  <c:v>9.8367796000000016</c:v>
                </c:pt>
                <c:pt idx="19540">
                  <c:v>9.8401322000000047</c:v>
                </c:pt>
                <c:pt idx="19541">
                  <c:v>9.8392934499999996</c:v>
                </c:pt>
                <c:pt idx="19542">
                  <c:v>9.8392944</c:v>
                </c:pt>
                <c:pt idx="19543">
                  <c:v>9.8384556500000002</c:v>
                </c:pt>
                <c:pt idx="19544">
                  <c:v>9.8376178500000027</c:v>
                </c:pt>
                <c:pt idx="19545">
                  <c:v>9.8384556500000002</c:v>
                </c:pt>
                <c:pt idx="19546">
                  <c:v>9.8409699999999987</c:v>
                </c:pt>
                <c:pt idx="19547">
                  <c:v>9.8334264500000028</c:v>
                </c:pt>
                <c:pt idx="19548">
                  <c:v>9.8200197000000014</c:v>
                </c:pt>
                <c:pt idx="19549">
                  <c:v>9.8074507500000028</c:v>
                </c:pt>
                <c:pt idx="19550">
                  <c:v>9.8082890500000008</c:v>
                </c:pt>
                <c:pt idx="19551">
                  <c:v>9.8116412500000028</c:v>
                </c:pt>
                <c:pt idx="19552">
                  <c:v>9.8175077500000008</c:v>
                </c:pt>
                <c:pt idx="19553">
                  <c:v>9.8267240500000028</c:v>
                </c:pt>
                <c:pt idx="19554">
                  <c:v>9.8267240500000028</c:v>
                </c:pt>
                <c:pt idx="19555">
                  <c:v>9.8300762500000047</c:v>
                </c:pt>
                <c:pt idx="19556">
                  <c:v>9.8284001500000002</c:v>
                </c:pt>
                <c:pt idx="19557">
                  <c:v>9.8183446000000014</c:v>
                </c:pt>
                <c:pt idx="19558">
                  <c:v>9.8116403000000005</c:v>
                </c:pt>
                <c:pt idx="19559">
                  <c:v>9.8074503000000028</c:v>
                </c:pt>
                <c:pt idx="19560">
                  <c:v>9.8015847000000047</c:v>
                </c:pt>
                <c:pt idx="19561">
                  <c:v>9.792367500000001</c:v>
                </c:pt>
                <c:pt idx="19562">
                  <c:v>9.78901675</c:v>
                </c:pt>
                <c:pt idx="19563">
                  <c:v>9.7806372500000247</c:v>
                </c:pt>
                <c:pt idx="19564">
                  <c:v>9.7797985000000001</c:v>
                </c:pt>
                <c:pt idx="19565">
                  <c:v>9.7705817499999998</c:v>
                </c:pt>
                <c:pt idx="19566">
                  <c:v>9.7647151999999995</c:v>
                </c:pt>
                <c:pt idx="19567">
                  <c:v>9.7672290999999998</c:v>
                </c:pt>
                <c:pt idx="19568">
                  <c:v>9.7689056499999989</c:v>
                </c:pt>
                <c:pt idx="19569">
                  <c:v>9.7756090000000047</c:v>
                </c:pt>
                <c:pt idx="19570">
                  <c:v>9.7906928000000004</c:v>
                </c:pt>
                <c:pt idx="19571">
                  <c:v>9.7948832500000016</c:v>
                </c:pt>
                <c:pt idx="19572">
                  <c:v>9.7990708499999997</c:v>
                </c:pt>
                <c:pt idx="19573">
                  <c:v>9.7873411499999889</c:v>
                </c:pt>
                <c:pt idx="19574">
                  <c:v>9.7797990000000006</c:v>
                </c:pt>
                <c:pt idx="19575">
                  <c:v>9.7747702499999995</c:v>
                </c:pt>
                <c:pt idx="19576">
                  <c:v>9.7689046999999984</c:v>
                </c:pt>
                <c:pt idx="19577">
                  <c:v>9.7647151999999995</c:v>
                </c:pt>
                <c:pt idx="19578">
                  <c:v>9.7680673999999996</c:v>
                </c:pt>
                <c:pt idx="19579">
                  <c:v>9.7739320000000003</c:v>
                </c:pt>
                <c:pt idx="19580">
                  <c:v>9.7756090000000047</c:v>
                </c:pt>
                <c:pt idx="19581">
                  <c:v>9.7772846000000015</c:v>
                </c:pt>
                <c:pt idx="19582">
                  <c:v>9.7806372500000247</c:v>
                </c:pt>
                <c:pt idx="19583">
                  <c:v>9.7797994500000005</c:v>
                </c:pt>
                <c:pt idx="19584">
                  <c:v>9.7797994500000005</c:v>
                </c:pt>
                <c:pt idx="19585">
                  <c:v>9.782313349999999</c:v>
                </c:pt>
                <c:pt idx="19586">
                  <c:v>9.7848276999999992</c:v>
                </c:pt>
                <c:pt idx="19587">
                  <c:v>9.7856641</c:v>
                </c:pt>
                <c:pt idx="19588">
                  <c:v>9.7839884999999995</c:v>
                </c:pt>
                <c:pt idx="19589">
                  <c:v>9.7873401499999986</c:v>
                </c:pt>
                <c:pt idx="19590">
                  <c:v>9.7890172</c:v>
                </c:pt>
                <c:pt idx="19591">
                  <c:v>9.7856641</c:v>
                </c:pt>
                <c:pt idx="19592">
                  <c:v>9.7823137999999989</c:v>
                </c:pt>
                <c:pt idx="19593">
                  <c:v>9.7873406500000009</c:v>
                </c:pt>
                <c:pt idx="19594">
                  <c:v>9.7839894000000012</c:v>
                </c:pt>
                <c:pt idx="19595">
                  <c:v>9.7839894000000012</c:v>
                </c:pt>
                <c:pt idx="19596">
                  <c:v>9.7856641</c:v>
                </c:pt>
                <c:pt idx="19597">
                  <c:v>9.788178449999851</c:v>
                </c:pt>
                <c:pt idx="19598">
                  <c:v>9.7831515999999983</c:v>
                </c:pt>
                <c:pt idx="19599">
                  <c:v>9.7873406500000009</c:v>
                </c:pt>
                <c:pt idx="19600">
                  <c:v>9.7873401499999986</c:v>
                </c:pt>
                <c:pt idx="19601">
                  <c:v>9.7839884999999995</c:v>
                </c:pt>
                <c:pt idx="19602">
                  <c:v>9.7839899000000035</c:v>
                </c:pt>
                <c:pt idx="19603">
                  <c:v>9.7848263000000006</c:v>
                </c:pt>
                <c:pt idx="19604">
                  <c:v>9.7831515999999983</c:v>
                </c:pt>
                <c:pt idx="19605">
                  <c:v>9.7806372500000247</c:v>
                </c:pt>
                <c:pt idx="19606">
                  <c:v>9.7814750500000009</c:v>
                </c:pt>
                <c:pt idx="19607">
                  <c:v>9.7856641</c:v>
                </c:pt>
                <c:pt idx="19608">
                  <c:v>9.7848263000000006</c:v>
                </c:pt>
                <c:pt idx="19609">
                  <c:v>9.7806372500000247</c:v>
                </c:pt>
                <c:pt idx="19610">
                  <c:v>9.7814755499999997</c:v>
                </c:pt>
                <c:pt idx="19611">
                  <c:v>9.7839903999999986</c:v>
                </c:pt>
                <c:pt idx="19612">
                  <c:v>9.7839894000000012</c:v>
                </c:pt>
                <c:pt idx="19613">
                  <c:v>9.7856645500000248</c:v>
                </c:pt>
                <c:pt idx="19614">
                  <c:v>9.7806372500000247</c:v>
                </c:pt>
                <c:pt idx="19615">
                  <c:v>9.7831501999999997</c:v>
                </c:pt>
                <c:pt idx="19616">
                  <c:v>9.7873411499999889</c:v>
                </c:pt>
                <c:pt idx="19617">
                  <c:v>9.7839899000000035</c:v>
                </c:pt>
                <c:pt idx="19618">
                  <c:v>9.7865023500000028</c:v>
                </c:pt>
                <c:pt idx="19619">
                  <c:v>9.7797994500000005</c:v>
                </c:pt>
                <c:pt idx="19620">
                  <c:v>9.7865023500000028</c:v>
                </c:pt>
                <c:pt idx="19621">
                  <c:v>9.7831511499999984</c:v>
                </c:pt>
                <c:pt idx="19622">
                  <c:v>9.78901675</c:v>
                </c:pt>
                <c:pt idx="19623">
                  <c:v>9.7839899000000035</c:v>
                </c:pt>
                <c:pt idx="19624">
                  <c:v>9.7856660000000026</c:v>
                </c:pt>
                <c:pt idx="19625">
                  <c:v>9.7865023500000028</c:v>
                </c:pt>
                <c:pt idx="19626">
                  <c:v>9.7856660000000026</c:v>
                </c:pt>
                <c:pt idx="19627">
                  <c:v>9.7839899000000035</c:v>
                </c:pt>
                <c:pt idx="19628">
                  <c:v>9.7873406500000009</c:v>
                </c:pt>
                <c:pt idx="19629">
                  <c:v>9.7865019000000011</c:v>
                </c:pt>
                <c:pt idx="19630">
                  <c:v>9.7848263000000006</c:v>
                </c:pt>
                <c:pt idx="19631">
                  <c:v>9.7865023500000028</c:v>
                </c:pt>
                <c:pt idx="19632">
                  <c:v>9.7848263000000006</c:v>
                </c:pt>
                <c:pt idx="19633">
                  <c:v>9.7873401499999986</c:v>
                </c:pt>
                <c:pt idx="19634">
                  <c:v>9.7856641</c:v>
                </c:pt>
                <c:pt idx="19635">
                  <c:v>9.7915306000000015</c:v>
                </c:pt>
                <c:pt idx="19636">
                  <c:v>9.7839884999999995</c:v>
                </c:pt>
                <c:pt idx="19637">
                  <c:v>9.7839894000000012</c:v>
                </c:pt>
                <c:pt idx="19638">
                  <c:v>9.7865019000000011</c:v>
                </c:pt>
                <c:pt idx="19639">
                  <c:v>9.7873396999999986</c:v>
                </c:pt>
                <c:pt idx="19640">
                  <c:v>9.7881789499999989</c:v>
                </c:pt>
                <c:pt idx="19641">
                  <c:v>9.7906928000000004</c:v>
                </c:pt>
                <c:pt idx="19642">
                  <c:v>9.7873401499999986</c:v>
                </c:pt>
                <c:pt idx="19643">
                  <c:v>9.788178449999851</c:v>
                </c:pt>
                <c:pt idx="19644">
                  <c:v>9.7906928000000004</c:v>
                </c:pt>
                <c:pt idx="19645">
                  <c:v>9.7856660000000026</c:v>
                </c:pt>
                <c:pt idx="19646">
                  <c:v>9.7873401499999986</c:v>
                </c:pt>
                <c:pt idx="19647">
                  <c:v>9.789015749999999</c:v>
                </c:pt>
                <c:pt idx="19648">
                  <c:v>9.7873406500000009</c:v>
                </c:pt>
                <c:pt idx="19649">
                  <c:v>9.7856660000000026</c:v>
                </c:pt>
                <c:pt idx="19650">
                  <c:v>9.7873401499999986</c:v>
                </c:pt>
                <c:pt idx="19651">
                  <c:v>9.7873406500000009</c:v>
                </c:pt>
                <c:pt idx="19652">
                  <c:v>9.7906923500000005</c:v>
                </c:pt>
                <c:pt idx="19653">
                  <c:v>9.7848263000000006</c:v>
                </c:pt>
                <c:pt idx="19654">
                  <c:v>9.789015749999999</c:v>
                </c:pt>
                <c:pt idx="19655">
                  <c:v>9.7898540500000024</c:v>
                </c:pt>
                <c:pt idx="19656">
                  <c:v>9.7873406500000009</c:v>
                </c:pt>
                <c:pt idx="19657">
                  <c:v>9.788178449999851</c:v>
                </c:pt>
                <c:pt idx="19658">
                  <c:v>9.7890162500000066</c:v>
                </c:pt>
                <c:pt idx="19659">
                  <c:v>9.7915306000000015</c:v>
                </c:pt>
                <c:pt idx="19660">
                  <c:v>9.7881789499999989</c:v>
                </c:pt>
                <c:pt idx="19661">
                  <c:v>9.788178449999851</c:v>
                </c:pt>
                <c:pt idx="19662">
                  <c:v>9.7906913499999995</c:v>
                </c:pt>
                <c:pt idx="19663">
                  <c:v>9.7865028500000228</c:v>
                </c:pt>
                <c:pt idx="19664">
                  <c:v>9.78901675</c:v>
                </c:pt>
                <c:pt idx="19665">
                  <c:v>9.7906928000000004</c:v>
                </c:pt>
                <c:pt idx="19666">
                  <c:v>9.7915306000000015</c:v>
                </c:pt>
                <c:pt idx="19667">
                  <c:v>9.788178449999851</c:v>
                </c:pt>
                <c:pt idx="19668">
                  <c:v>9.7906923500000005</c:v>
                </c:pt>
                <c:pt idx="19669">
                  <c:v>9.7890162500000066</c:v>
                </c:pt>
                <c:pt idx="19670">
                  <c:v>9.788178449999851</c:v>
                </c:pt>
                <c:pt idx="19671">
                  <c:v>9.7923678999999986</c:v>
                </c:pt>
                <c:pt idx="19672">
                  <c:v>9.7898540500000024</c:v>
                </c:pt>
                <c:pt idx="19673">
                  <c:v>9.7898545500000047</c:v>
                </c:pt>
                <c:pt idx="19674">
                  <c:v>9.7881789499999989</c:v>
                </c:pt>
                <c:pt idx="19675">
                  <c:v>9.7881789499999989</c:v>
                </c:pt>
                <c:pt idx="19676">
                  <c:v>9.7898545500000047</c:v>
                </c:pt>
                <c:pt idx="19677">
                  <c:v>9.7873411499999889</c:v>
                </c:pt>
                <c:pt idx="19678">
                  <c:v>9.7873406500000009</c:v>
                </c:pt>
                <c:pt idx="19679">
                  <c:v>9.7890162500000066</c:v>
                </c:pt>
                <c:pt idx="19680">
                  <c:v>9.7906928000000004</c:v>
                </c:pt>
                <c:pt idx="19681">
                  <c:v>9.7906928000000004</c:v>
                </c:pt>
                <c:pt idx="19682">
                  <c:v>9.7906928000000004</c:v>
                </c:pt>
                <c:pt idx="19683">
                  <c:v>9.7881789499999989</c:v>
                </c:pt>
                <c:pt idx="19684">
                  <c:v>9.7890162500000066</c:v>
                </c:pt>
                <c:pt idx="19685">
                  <c:v>9.7923683999999991</c:v>
                </c:pt>
                <c:pt idx="19686">
                  <c:v>9.7915306000000015</c:v>
                </c:pt>
                <c:pt idx="19687">
                  <c:v>9.7915296500000011</c:v>
                </c:pt>
                <c:pt idx="19688">
                  <c:v>9.7906928000000004</c:v>
                </c:pt>
                <c:pt idx="19689">
                  <c:v>9.7890162500000066</c:v>
                </c:pt>
                <c:pt idx="19690">
                  <c:v>9.7898540500000024</c:v>
                </c:pt>
                <c:pt idx="19691">
                  <c:v>9.7906928000000004</c:v>
                </c:pt>
                <c:pt idx="19692">
                  <c:v>9.7890148000000003</c:v>
                </c:pt>
                <c:pt idx="19693">
                  <c:v>9.7898550000000011</c:v>
                </c:pt>
                <c:pt idx="19694">
                  <c:v>9.7915296500000011</c:v>
                </c:pt>
                <c:pt idx="19695">
                  <c:v>9.7923678999999986</c:v>
                </c:pt>
                <c:pt idx="19696">
                  <c:v>9.7898545500000047</c:v>
                </c:pt>
                <c:pt idx="19697">
                  <c:v>9.7915291999999994</c:v>
                </c:pt>
                <c:pt idx="19698">
                  <c:v>9.7906928000000004</c:v>
                </c:pt>
                <c:pt idx="19699">
                  <c:v>9.7915306000000015</c:v>
                </c:pt>
                <c:pt idx="19700">
                  <c:v>9.7923683999999991</c:v>
                </c:pt>
                <c:pt idx="19701">
                  <c:v>9.78901675</c:v>
                </c:pt>
                <c:pt idx="19702">
                  <c:v>9.7898530500000014</c:v>
                </c:pt>
                <c:pt idx="19703">
                  <c:v>9.7898545500000047</c:v>
                </c:pt>
                <c:pt idx="19704">
                  <c:v>9.789015749999999</c:v>
                </c:pt>
                <c:pt idx="19705">
                  <c:v>9.7915306000000015</c:v>
                </c:pt>
                <c:pt idx="19706">
                  <c:v>9.7898550000000011</c:v>
                </c:pt>
                <c:pt idx="19707">
                  <c:v>9.7915306000000015</c:v>
                </c:pt>
                <c:pt idx="19708">
                  <c:v>9.7932056999999997</c:v>
                </c:pt>
                <c:pt idx="19709">
                  <c:v>9.7915306000000015</c:v>
                </c:pt>
                <c:pt idx="19710">
                  <c:v>9.7906913499999995</c:v>
                </c:pt>
                <c:pt idx="19711">
                  <c:v>9.7890162500000066</c:v>
                </c:pt>
                <c:pt idx="19712">
                  <c:v>9.7898545500000047</c:v>
                </c:pt>
                <c:pt idx="19713">
                  <c:v>9.7906923500000005</c:v>
                </c:pt>
                <c:pt idx="19714">
                  <c:v>9.7898545500000047</c:v>
                </c:pt>
                <c:pt idx="19715">
                  <c:v>9.794043499999999</c:v>
                </c:pt>
                <c:pt idx="19716">
                  <c:v>9.7932062000000002</c:v>
                </c:pt>
                <c:pt idx="19717">
                  <c:v>9.794043499999999</c:v>
                </c:pt>
                <c:pt idx="19718">
                  <c:v>9.794043499999999</c:v>
                </c:pt>
                <c:pt idx="19719">
                  <c:v>9.7915306000000015</c:v>
                </c:pt>
                <c:pt idx="19720">
                  <c:v>9.7957196500000006</c:v>
                </c:pt>
                <c:pt idx="19721">
                  <c:v>9.7932057499999985</c:v>
                </c:pt>
                <c:pt idx="19722">
                  <c:v>9.7915306000000015</c:v>
                </c:pt>
                <c:pt idx="19723">
                  <c:v>9.7940435500000014</c:v>
                </c:pt>
                <c:pt idx="19724">
                  <c:v>9.7973962000000014</c:v>
                </c:pt>
                <c:pt idx="19725">
                  <c:v>9.7965579500000004</c:v>
                </c:pt>
                <c:pt idx="19726">
                  <c:v>9.7906928000000004</c:v>
                </c:pt>
                <c:pt idx="19727">
                  <c:v>9.7973947499999987</c:v>
                </c:pt>
                <c:pt idx="19728">
                  <c:v>9.7932067000000025</c:v>
                </c:pt>
                <c:pt idx="19729">
                  <c:v>9.7957196500000006</c:v>
                </c:pt>
                <c:pt idx="19730">
                  <c:v>9.7923678999999986</c:v>
                </c:pt>
                <c:pt idx="19731">
                  <c:v>9.79571915</c:v>
                </c:pt>
                <c:pt idx="19732">
                  <c:v>9.7932056999999997</c:v>
                </c:pt>
                <c:pt idx="19733">
                  <c:v>9.7965579500000004</c:v>
                </c:pt>
                <c:pt idx="19734">
                  <c:v>9.794043499999999</c:v>
                </c:pt>
                <c:pt idx="19735">
                  <c:v>9.7932056999999997</c:v>
                </c:pt>
                <c:pt idx="19736">
                  <c:v>9.797395749999998</c:v>
                </c:pt>
                <c:pt idx="19737">
                  <c:v>9.7965574500000017</c:v>
                </c:pt>
                <c:pt idx="19738">
                  <c:v>9.79571915</c:v>
                </c:pt>
                <c:pt idx="19739">
                  <c:v>9.798233999999999</c:v>
                </c:pt>
                <c:pt idx="19740">
                  <c:v>9.7990717999999983</c:v>
                </c:pt>
                <c:pt idx="19741">
                  <c:v>9.7965574500000017</c:v>
                </c:pt>
                <c:pt idx="19742">
                  <c:v>9.797395749999998</c:v>
                </c:pt>
                <c:pt idx="19743">
                  <c:v>9.7948817999999989</c:v>
                </c:pt>
                <c:pt idx="19744">
                  <c:v>9.7948813499999989</c:v>
                </c:pt>
                <c:pt idx="19745">
                  <c:v>9.79571915</c:v>
                </c:pt>
                <c:pt idx="19746">
                  <c:v>9.7965579500000004</c:v>
                </c:pt>
                <c:pt idx="19747">
                  <c:v>9.79571915</c:v>
                </c:pt>
                <c:pt idx="19748">
                  <c:v>9.797395250000001</c:v>
                </c:pt>
                <c:pt idx="19749">
                  <c:v>9.7990717999999983</c:v>
                </c:pt>
                <c:pt idx="19750">
                  <c:v>9.7957196500000006</c:v>
                </c:pt>
                <c:pt idx="19751">
                  <c:v>9.7990713499999984</c:v>
                </c:pt>
                <c:pt idx="19752">
                  <c:v>9.798233999999999</c:v>
                </c:pt>
                <c:pt idx="19753">
                  <c:v>9.7965579500000004</c:v>
                </c:pt>
                <c:pt idx="19754">
                  <c:v>9.794043499999999</c:v>
                </c:pt>
                <c:pt idx="19755">
                  <c:v>9.7990713499999984</c:v>
                </c:pt>
                <c:pt idx="19756">
                  <c:v>9.7948813499999989</c:v>
                </c:pt>
                <c:pt idx="19757">
                  <c:v>9.7957196500000006</c:v>
                </c:pt>
                <c:pt idx="19758">
                  <c:v>9.797395749999998</c:v>
                </c:pt>
                <c:pt idx="19759">
                  <c:v>9.7948813499999989</c:v>
                </c:pt>
                <c:pt idx="19760">
                  <c:v>9.7990717999999983</c:v>
                </c:pt>
                <c:pt idx="19761">
                  <c:v>9.798233999999999</c:v>
                </c:pt>
                <c:pt idx="19762">
                  <c:v>9.7965579500000004</c:v>
                </c:pt>
                <c:pt idx="19763">
                  <c:v>9.794043499999999</c:v>
                </c:pt>
                <c:pt idx="19764">
                  <c:v>9.7957210500000009</c:v>
                </c:pt>
                <c:pt idx="19765">
                  <c:v>9.7982335499999991</c:v>
                </c:pt>
                <c:pt idx="19766">
                  <c:v>9.7973961500000009</c:v>
                </c:pt>
                <c:pt idx="19767">
                  <c:v>9.794043499999999</c:v>
                </c:pt>
                <c:pt idx="19768">
                  <c:v>9.7973962000000014</c:v>
                </c:pt>
                <c:pt idx="19769">
                  <c:v>9.797395250000001</c:v>
                </c:pt>
                <c:pt idx="19770">
                  <c:v>9.7965574500000017</c:v>
                </c:pt>
                <c:pt idx="19771">
                  <c:v>9.79571915</c:v>
                </c:pt>
                <c:pt idx="19772">
                  <c:v>9.79571915</c:v>
                </c:pt>
                <c:pt idx="19773">
                  <c:v>9.8015857000000004</c:v>
                </c:pt>
                <c:pt idx="19774">
                  <c:v>9.794043499999999</c:v>
                </c:pt>
                <c:pt idx="19775">
                  <c:v>9.798233999999999</c:v>
                </c:pt>
                <c:pt idx="19776">
                  <c:v>9.7982335499999991</c:v>
                </c:pt>
                <c:pt idx="19777">
                  <c:v>9.7990717999999983</c:v>
                </c:pt>
                <c:pt idx="19778">
                  <c:v>9.797395749999998</c:v>
                </c:pt>
                <c:pt idx="19779">
                  <c:v>9.794043499999999</c:v>
                </c:pt>
                <c:pt idx="19780">
                  <c:v>9.797395749999998</c:v>
                </c:pt>
                <c:pt idx="19781">
                  <c:v>9.797395250000001</c:v>
                </c:pt>
                <c:pt idx="19782">
                  <c:v>9.7965574500000017</c:v>
                </c:pt>
                <c:pt idx="19783">
                  <c:v>9.797395250000001</c:v>
                </c:pt>
                <c:pt idx="19784">
                  <c:v>9.7990722999999988</c:v>
                </c:pt>
                <c:pt idx="19785">
                  <c:v>9.7990722999999988</c:v>
                </c:pt>
                <c:pt idx="19786">
                  <c:v>9.7965569500000047</c:v>
                </c:pt>
                <c:pt idx="19787">
                  <c:v>9.797395250000001</c:v>
                </c:pt>
                <c:pt idx="19788">
                  <c:v>9.7990717999999983</c:v>
                </c:pt>
                <c:pt idx="19789">
                  <c:v>9.7965574500000017</c:v>
                </c:pt>
                <c:pt idx="19790">
                  <c:v>9.798233999999999</c:v>
                </c:pt>
                <c:pt idx="19791">
                  <c:v>9.7999096000000012</c:v>
                </c:pt>
                <c:pt idx="19792">
                  <c:v>9.7948817999999989</c:v>
                </c:pt>
                <c:pt idx="19793">
                  <c:v>9.7999100999999982</c:v>
                </c:pt>
                <c:pt idx="19794">
                  <c:v>9.7999100999999982</c:v>
                </c:pt>
                <c:pt idx="19795">
                  <c:v>9.798233999999999</c:v>
                </c:pt>
                <c:pt idx="19796">
                  <c:v>9.7948813499999989</c:v>
                </c:pt>
                <c:pt idx="19797">
                  <c:v>9.7999096000000012</c:v>
                </c:pt>
                <c:pt idx="19798">
                  <c:v>9.8015861500000767</c:v>
                </c:pt>
                <c:pt idx="19799">
                  <c:v>9.8007483500000028</c:v>
                </c:pt>
                <c:pt idx="19800">
                  <c:v>9.797395250000001</c:v>
                </c:pt>
                <c:pt idx="19801">
                  <c:v>9.7999100999999982</c:v>
                </c:pt>
                <c:pt idx="19802">
                  <c:v>9.8007474000000023</c:v>
                </c:pt>
                <c:pt idx="19803">
                  <c:v>9.798233999999999</c:v>
                </c:pt>
                <c:pt idx="19804">
                  <c:v>9.7999096000000012</c:v>
                </c:pt>
                <c:pt idx="19805">
                  <c:v>9.8007474000000006</c:v>
                </c:pt>
                <c:pt idx="19806">
                  <c:v>9.7982335499999991</c:v>
                </c:pt>
                <c:pt idx="19807">
                  <c:v>9.7957210500000009</c:v>
                </c:pt>
                <c:pt idx="19808">
                  <c:v>9.7957196500000006</c:v>
                </c:pt>
                <c:pt idx="19809">
                  <c:v>9.798233999999999</c:v>
                </c:pt>
                <c:pt idx="19810">
                  <c:v>9.7999096000000012</c:v>
                </c:pt>
                <c:pt idx="19811">
                  <c:v>9.7999096000000012</c:v>
                </c:pt>
                <c:pt idx="19812">
                  <c:v>9.8024235000000068</c:v>
                </c:pt>
                <c:pt idx="19813">
                  <c:v>9.8015852000000248</c:v>
                </c:pt>
                <c:pt idx="19814">
                  <c:v>9.7999096000000012</c:v>
                </c:pt>
                <c:pt idx="19815">
                  <c:v>9.7965579500000004</c:v>
                </c:pt>
                <c:pt idx="19816">
                  <c:v>9.7999091500000013</c:v>
                </c:pt>
                <c:pt idx="19817">
                  <c:v>9.7999096000000012</c:v>
                </c:pt>
                <c:pt idx="19818">
                  <c:v>9.8007479000000028</c:v>
                </c:pt>
                <c:pt idx="19819">
                  <c:v>9.8007483500000028</c:v>
                </c:pt>
                <c:pt idx="19820">
                  <c:v>9.7999096000000012</c:v>
                </c:pt>
                <c:pt idx="19821">
                  <c:v>9.803261749999999</c:v>
                </c:pt>
                <c:pt idx="19822">
                  <c:v>9.7999091500000013</c:v>
                </c:pt>
                <c:pt idx="19823">
                  <c:v>9.8066124500000047</c:v>
                </c:pt>
                <c:pt idx="19824">
                  <c:v>9.8007464500000268</c:v>
                </c:pt>
                <c:pt idx="19825">
                  <c:v>9.8032603000000016</c:v>
                </c:pt>
                <c:pt idx="19826">
                  <c:v>9.7999096000000012</c:v>
                </c:pt>
                <c:pt idx="19827">
                  <c:v>9.8024225000001017</c:v>
                </c:pt>
                <c:pt idx="19828">
                  <c:v>9.8007474000000023</c:v>
                </c:pt>
                <c:pt idx="19829">
                  <c:v>9.8024235000000068</c:v>
                </c:pt>
                <c:pt idx="19830">
                  <c:v>9.803261749999999</c:v>
                </c:pt>
                <c:pt idx="19831">
                  <c:v>9.7999096000000012</c:v>
                </c:pt>
                <c:pt idx="19832">
                  <c:v>9.7990717999999983</c:v>
                </c:pt>
                <c:pt idx="19833">
                  <c:v>9.8049383500000005</c:v>
                </c:pt>
                <c:pt idx="19834">
                  <c:v>9.8007474000000006</c:v>
                </c:pt>
                <c:pt idx="19835">
                  <c:v>9.8015852000000248</c:v>
                </c:pt>
                <c:pt idx="19836">
                  <c:v>9.7999100999999982</c:v>
                </c:pt>
                <c:pt idx="19837">
                  <c:v>9.7999091500000013</c:v>
                </c:pt>
                <c:pt idx="19838">
                  <c:v>9.7999081499999985</c:v>
                </c:pt>
                <c:pt idx="19839">
                  <c:v>9.8015852000000248</c:v>
                </c:pt>
                <c:pt idx="19840">
                  <c:v>9.8024235000000068</c:v>
                </c:pt>
                <c:pt idx="19841">
                  <c:v>9.8049373500000048</c:v>
                </c:pt>
                <c:pt idx="19842">
                  <c:v>9.8024225000001017</c:v>
                </c:pt>
                <c:pt idx="19843">
                  <c:v>9.8015852000000248</c:v>
                </c:pt>
                <c:pt idx="19844">
                  <c:v>9.8049373500000048</c:v>
                </c:pt>
                <c:pt idx="19845">
                  <c:v>9.8007474000000023</c:v>
                </c:pt>
                <c:pt idx="19846">
                  <c:v>9.8040990500000067</c:v>
                </c:pt>
                <c:pt idx="19847">
                  <c:v>9.8007464500000268</c:v>
                </c:pt>
                <c:pt idx="19848">
                  <c:v>9.7990717999999983</c:v>
                </c:pt>
                <c:pt idx="19849">
                  <c:v>9.7999100999999982</c:v>
                </c:pt>
                <c:pt idx="19850">
                  <c:v>9.8015857000000004</c:v>
                </c:pt>
                <c:pt idx="19851">
                  <c:v>9.8007474000000023</c:v>
                </c:pt>
                <c:pt idx="19852">
                  <c:v>9.7999096000000012</c:v>
                </c:pt>
                <c:pt idx="19853">
                  <c:v>9.8040990500000067</c:v>
                </c:pt>
                <c:pt idx="19854">
                  <c:v>9.8057751500000006</c:v>
                </c:pt>
                <c:pt idx="19855">
                  <c:v>9.7990717999999983</c:v>
                </c:pt>
                <c:pt idx="19856">
                  <c:v>9.7999096000000012</c:v>
                </c:pt>
                <c:pt idx="19857">
                  <c:v>9.8057751500000006</c:v>
                </c:pt>
                <c:pt idx="19858">
                  <c:v>9.8024225000001017</c:v>
                </c:pt>
                <c:pt idx="19859">
                  <c:v>9.8057746500000267</c:v>
                </c:pt>
                <c:pt idx="19860">
                  <c:v>9.8024235000000068</c:v>
                </c:pt>
                <c:pt idx="19861">
                  <c:v>9.8066129500000248</c:v>
                </c:pt>
                <c:pt idx="19862">
                  <c:v>9.8024239500000068</c:v>
                </c:pt>
                <c:pt idx="19863">
                  <c:v>9.8024235000000068</c:v>
                </c:pt>
                <c:pt idx="19864">
                  <c:v>9.8049373500000048</c:v>
                </c:pt>
                <c:pt idx="19865">
                  <c:v>9.8007464500000268</c:v>
                </c:pt>
                <c:pt idx="19866">
                  <c:v>9.8040990500000067</c:v>
                </c:pt>
                <c:pt idx="19867">
                  <c:v>9.803261749999999</c:v>
                </c:pt>
                <c:pt idx="19868">
                  <c:v>9.8049364000000008</c:v>
                </c:pt>
                <c:pt idx="19869">
                  <c:v>9.8024235000000068</c:v>
                </c:pt>
                <c:pt idx="19870">
                  <c:v>9.8032608000000003</c:v>
                </c:pt>
                <c:pt idx="19871">
                  <c:v>9.8024225000001017</c:v>
                </c:pt>
                <c:pt idx="19872">
                  <c:v>9.8024239500000068</c:v>
                </c:pt>
                <c:pt idx="19873">
                  <c:v>9.803261749999999</c:v>
                </c:pt>
                <c:pt idx="19874">
                  <c:v>9.8032622500000048</c:v>
                </c:pt>
                <c:pt idx="19875">
                  <c:v>9.8032622500000048</c:v>
                </c:pt>
                <c:pt idx="19876">
                  <c:v>9.8040990500000067</c:v>
                </c:pt>
                <c:pt idx="19877">
                  <c:v>9.8024235000000068</c:v>
                </c:pt>
                <c:pt idx="19878">
                  <c:v>9.7999096000000012</c:v>
                </c:pt>
                <c:pt idx="19879">
                  <c:v>9.8041005500000047</c:v>
                </c:pt>
                <c:pt idx="19880">
                  <c:v>9.8040990500000067</c:v>
                </c:pt>
                <c:pt idx="19881">
                  <c:v>9.8015857000000004</c:v>
                </c:pt>
                <c:pt idx="19882">
                  <c:v>9.7999096000000012</c:v>
                </c:pt>
                <c:pt idx="19883">
                  <c:v>9.8015852000000248</c:v>
                </c:pt>
                <c:pt idx="19884">
                  <c:v>9.8024235000000068</c:v>
                </c:pt>
                <c:pt idx="19885">
                  <c:v>9.8040990500000067</c:v>
                </c:pt>
                <c:pt idx="19886">
                  <c:v>9.8049388000000004</c:v>
                </c:pt>
                <c:pt idx="19887">
                  <c:v>9.8049368500001091</c:v>
                </c:pt>
                <c:pt idx="19888">
                  <c:v>9.8024225000001017</c:v>
                </c:pt>
                <c:pt idx="19889">
                  <c:v>9.8041000500000006</c:v>
                </c:pt>
                <c:pt idx="19890">
                  <c:v>9.8074512500000068</c:v>
                </c:pt>
                <c:pt idx="19891">
                  <c:v>9.8057751500000006</c:v>
                </c:pt>
                <c:pt idx="19892">
                  <c:v>9.8032608000000003</c:v>
                </c:pt>
                <c:pt idx="19893">
                  <c:v>9.8049368500001091</c:v>
                </c:pt>
                <c:pt idx="19894">
                  <c:v>9.8032622500000048</c:v>
                </c:pt>
                <c:pt idx="19895">
                  <c:v>9.8066139000000003</c:v>
                </c:pt>
                <c:pt idx="19896">
                  <c:v>9.8049368500001091</c:v>
                </c:pt>
                <c:pt idx="19897">
                  <c:v>9.8040990500000067</c:v>
                </c:pt>
                <c:pt idx="19898">
                  <c:v>9.8049373500000048</c:v>
                </c:pt>
                <c:pt idx="19899">
                  <c:v>9.8091273000000001</c:v>
                </c:pt>
                <c:pt idx="19900">
                  <c:v>9.8049383500000005</c:v>
                </c:pt>
                <c:pt idx="19901">
                  <c:v>9.8057751500000006</c:v>
                </c:pt>
                <c:pt idx="19902">
                  <c:v>9.8049368500001091</c:v>
                </c:pt>
                <c:pt idx="19903">
                  <c:v>9.8049373500000048</c:v>
                </c:pt>
                <c:pt idx="19904">
                  <c:v>9.8040986000000014</c:v>
                </c:pt>
                <c:pt idx="19905">
                  <c:v>9.8057742000000268</c:v>
                </c:pt>
                <c:pt idx="19906">
                  <c:v>9.8066134500000004</c:v>
                </c:pt>
                <c:pt idx="19907">
                  <c:v>9.8041000500000006</c:v>
                </c:pt>
                <c:pt idx="19908">
                  <c:v>9.8082890500000008</c:v>
                </c:pt>
                <c:pt idx="19909">
                  <c:v>9.8040981000000009</c:v>
                </c:pt>
                <c:pt idx="19910">
                  <c:v>9.8024239500000068</c:v>
                </c:pt>
                <c:pt idx="19911">
                  <c:v>9.8024239500000068</c:v>
                </c:pt>
                <c:pt idx="19912">
                  <c:v>9.8049373500000048</c:v>
                </c:pt>
                <c:pt idx="19913">
                  <c:v>9.8057746500000267</c:v>
                </c:pt>
                <c:pt idx="19914">
                  <c:v>9.8082895000000008</c:v>
                </c:pt>
                <c:pt idx="19915">
                  <c:v>9.8032608000000003</c:v>
                </c:pt>
                <c:pt idx="19916">
                  <c:v>9.8074507500000028</c:v>
                </c:pt>
                <c:pt idx="19917">
                  <c:v>9.8041000500000006</c:v>
                </c:pt>
                <c:pt idx="19918">
                  <c:v>9.8049368500001091</c:v>
                </c:pt>
                <c:pt idx="19919">
                  <c:v>9.8057751500000006</c:v>
                </c:pt>
                <c:pt idx="19920">
                  <c:v>9.8040990500000067</c:v>
                </c:pt>
                <c:pt idx="19921">
                  <c:v>9.8024244500000268</c:v>
                </c:pt>
                <c:pt idx="19922">
                  <c:v>9.8032608000000003</c:v>
                </c:pt>
                <c:pt idx="19923">
                  <c:v>9.8040990500000067</c:v>
                </c:pt>
                <c:pt idx="19924">
                  <c:v>9.8049383500000005</c:v>
                </c:pt>
                <c:pt idx="19925">
                  <c:v>9.8074512500000068</c:v>
                </c:pt>
                <c:pt idx="19926">
                  <c:v>9.8015847000000047</c:v>
                </c:pt>
                <c:pt idx="19927">
                  <c:v>9.8057742000000268</c:v>
                </c:pt>
                <c:pt idx="19928">
                  <c:v>9.8049373500000048</c:v>
                </c:pt>
                <c:pt idx="19929">
                  <c:v>9.8032608000000003</c:v>
                </c:pt>
                <c:pt idx="19930">
                  <c:v>9.8074512500000068</c:v>
                </c:pt>
                <c:pt idx="19931">
                  <c:v>9.8007474000000023</c:v>
                </c:pt>
                <c:pt idx="19932">
                  <c:v>9.8024225000001017</c:v>
                </c:pt>
                <c:pt idx="19933">
                  <c:v>9.8057746500000267</c:v>
                </c:pt>
                <c:pt idx="19934">
                  <c:v>9.8040990500000067</c:v>
                </c:pt>
                <c:pt idx="19935">
                  <c:v>9.8040986000000014</c:v>
                </c:pt>
                <c:pt idx="19936">
                  <c:v>9.8074512500000068</c:v>
                </c:pt>
                <c:pt idx="19937">
                  <c:v>9.8066129500000248</c:v>
                </c:pt>
                <c:pt idx="19938">
                  <c:v>9.8049383500000005</c:v>
                </c:pt>
                <c:pt idx="19939">
                  <c:v>9.8057751500000006</c:v>
                </c:pt>
                <c:pt idx="19940">
                  <c:v>9.8057756500000028</c:v>
                </c:pt>
                <c:pt idx="19941">
                  <c:v>9.8057746500000267</c:v>
                </c:pt>
                <c:pt idx="19942">
                  <c:v>9.8057756500000028</c:v>
                </c:pt>
                <c:pt idx="19943">
                  <c:v>9.8074512500000068</c:v>
                </c:pt>
                <c:pt idx="19944">
                  <c:v>9.8074512500000068</c:v>
                </c:pt>
                <c:pt idx="19945">
                  <c:v>9.8074517000000014</c:v>
                </c:pt>
                <c:pt idx="19946">
                  <c:v>9.8074512500000068</c:v>
                </c:pt>
                <c:pt idx="19947">
                  <c:v>9.8041005500000047</c:v>
                </c:pt>
                <c:pt idx="19948">
                  <c:v>9.8074512500000068</c:v>
                </c:pt>
                <c:pt idx="19949">
                  <c:v>9.8074512500000068</c:v>
                </c:pt>
                <c:pt idx="19950">
                  <c:v>9.8091273000000001</c:v>
                </c:pt>
                <c:pt idx="19951">
                  <c:v>9.8082890500000008</c:v>
                </c:pt>
                <c:pt idx="19952">
                  <c:v>9.8024225000001017</c:v>
                </c:pt>
                <c:pt idx="19953">
                  <c:v>9.8057751500000006</c:v>
                </c:pt>
                <c:pt idx="19954">
                  <c:v>9.8082886000000009</c:v>
                </c:pt>
                <c:pt idx="19955">
                  <c:v>9.8066139000000003</c:v>
                </c:pt>
                <c:pt idx="19956">
                  <c:v>9.8057742000000268</c:v>
                </c:pt>
                <c:pt idx="19957">
                  <c:v>9.8066134500000004</c:v>
                </c:pt>
                <c:pt idx="19958">
                  <c:v>9.8057751500000006</c:v>
                </c:pt>
                <c:pt idx="19959">
                  <c:v>9.8066134500000004</c:v>
                </c:pt>
                <c:pt idx="19960">
                  <c:v>9.8066134500000004</c:v>
                </c:pt>
                <c:pt idx="19961">
                  <c:v>9.8057756500000028</c:v>
                </c:pt>
                <c:pt idx="19962">
                  <c:v>9.8082895000000008</c:v>
                </c:pt>
                <c:pt idx="19963">
                  <c:v>9.8057746500000267</c:v>
                </c:pt>
                <c:pt idx="19964">
                  <c:v>9.8024235000000068</c:v>
                </c:pt>
                <c:pt idx="19965">
                  <c:v>9.8049373500000048</c:v>
                </c:pt>
                <c:pt idx="19966">
                  <c:v>9.8074512500000068</c:v>
                </c:pt>
                <c:pt idx="19967">
                  <c:v>9.8057766000000068</c:v>
                </c:pt>
                <c:pt idx="19968">
                  <c:v>9.8066139000000003</c:v>
                </c:pt>
                <c:pt idx="19969">
                  <c:v>9.8082895000000008</c:v>
                </c:pt>
                <c:pt idx="19970">
                  <c:v>9.8082895000000008</c:v>
                </c:pt>
                <c:pt idx="19971">
                  <c:v>9.8040990500000067</c:v>
                </c:pt>
                <c:pt idx="19972">
                  <c:v>9.8066134500000004</c:v>
                </c:pt>
                <c:pt idx="19973">
                  <c:v>9.8066134500000004</c:v>
                </c:pt>
                <c:pt idx="19974">
                  <c:v>9.8066124500000047</c:v>
                </c:pt>
                <c:pt idx="19975">
                  <c:v>9.8057756500000028</c:v>
                </c:pt>
                <c:pt idx="19976">
                  <c:v>9.8057756500000028</c:v>
                </c:pt>
                <c:pt idx="19977">
                  <c:v>9.8074517000000014</c:v>
                </c:pt>
                <c:pt idx="19978">
                  <c:v>9.8049368500001091</c:v>
                </c:pt>
                <c:pt idx="19979">
                  <c:v>9.8091273000000001</c:v>
                </c:pt>
                <c:pt idx="19980">
                  <c:v>9.8099656000000017</c:v>
                </c:pt>
                <c:pt idx="19981">
                  <c:v>9.8057756500000028</c:v>
                </c:pt>
                <c:pt idx="19982">
                  <c:v>9.8074517000000014</c:v>
                </c:pt>
                <c:pt idx="19983">
                  <c:v>9.8049373500000048</c:v>
                </c:pt>
                <c:pt idx="19984">
                  <c:v>9.8057756500000028</c:v>
                </c:pt>
                <c:pt idx="19985">
                  <c:v>9.8057746500000267</c:v>
                </c:pt>
                <c:pt idx="19986">
                  <c:v>9.8066134500000004</c:v>
                </c:pt>
                <c:pt idx="19987">
                  <c:v>9.8082895000000008</c:v>
                </c:pt>
                <c:pt idx="19988">
                  <c:v>9.8099651000000012</c:v>
                </c:pt>
                <c:pt idx="19989">
                  <c:v>9.794043499999999</c:v>
                </c:pt>
                <c:pt idx="19990">
                  <c:v>9.7823114499999999</c:v>
                </c:pt>
                <c:pt idx="19991">
                  <c:v>9.7714190500000004</c:v>
                </c:pt>
                <c:pt idx="19992">
                  <c:v>9.774772200000001</c:v>
                </c:pt>
                <c:pt idx="19993">
                  <c:v>9.7764473000000027</c:v>
                </c:pt>
                <c:pt idx="19994">
                  <c:v>9.7772846000000015</c:v>
                </c:pt>
                <c:pt idx="19995">
                  <c:v>9.7831515999999983</c:v>
                </c:pt>
                <c:pt idx="19996">
                  <c:v>9.7873411499999889</c:v>
                </c:pt>
                <c:pt idx="19997">
                  <c:v>9.788178449999851</c:v>
                </c:pt>
                <c:pt idx="19998">
                  <c:v>9.7898545500000047</c:v>
                </c:pt>
                <c:pt idx="19999">
                  <c:v>9.7898550000000011</c:v>
                </c:pt>
                <c:pt idx="20000">
                  <c:v>9.7865023500000028</c:v>
                </c:pt>
                <c:pt idx="20001">
                  <c:v>9.7756080500000024</c:v>
                </c:pt>
                <c:pt idx="20002">
                  <c:v>9.7689041999999997</c:v>
                </c:pt>
                <c:pt idx="20003">
                  <c:v>9.7655544500000246</c:v>
                </c:pt>
                <c:pt idx="20004">
                  <c:v>9.7596865000001181</c:v>
                </c:pt>
                <c:pt idx="20005">
                  <c:v>9.7546601499999994</c:v>
                </c:pt>
                <c:pt idx="20006">
                  <c:v>9.7446036499999984</c:v>
                </c:pt>
                <c:pt idx="20007">
                  <c:v>9.7420906999999985</c:v>
                </c:pt>
                <c:pt idx="20008">
                  <c:v>9.7395763500000001</c:v>
                </c:pt>
                <c:pt idx="20009">
                  <c:v>9.7320347000000016</c:v>
                </c:pt>
                <c:pt idx="20010">
                  <c:v>9.727845649999999</c:v>
                </c:pt>
                <c:pt idx="20011">
                  <c:v>9.727845649999999</c:v>
                </c:pt>
                <c:pt idx="20012">
                  <c:v>9.7253322500000028</c:v>
                </c:pt>
                <c:pt idx="20013">
                  <c:v>9.7320356500000003</c:v>
                </c:pt>
                <c:pt idx="20014">
                  <c:v>9.73454905</c:v>
                </c:pt>
                <c:pt idx="20015">
                  <c:v>9.7395768500000006</c:v>
                </c:pt>
                <c:pt idx="20016">
                  <c:v>9.7471189499999689</c:v>
                </c:pt>
                <c:pt idx="20017">
                  <c:v>9.7471184499998564</c:v>
                </c:pt>
                <c:pt idx="20018">
                  <c:v>9.7496333000000011</c:v>
                </c:pt>
                <c:pt idx="20019">
                  <c:v>9.7513088999999997</c:v>
                </c:pt>
                <c:pt idx="20020">
                  <c:v>9.7513093999999985</c:v>
                </c:pt>
                <c:pt idx="20021">
                  <c:v>9.7529850000000042</c:v>
                </c:pt>
                <c:pt idx="20022">
                  <c:v>9.7479567499999984</c:v>
                </c:pt>
                <c:pt idx="20023">
                  <c:v>9.7446040999999983</c:v>
                </c:pt>
                <c:pt idx="20024">
                  <c:v>9.7404141499999994</c:v>
                </c:pt>
                <c:pt idx="20025">
                  <c:v>9.7345485999999983</c:v>
                </c:pt>
                <c:pt idx="20026">
                  <c:v>9.7379007499999979</c:v>
                </c:pt>
                <c:pt idx="20027">
                  <c:v>9.7345485999999983</c:v>
                </c:pt>
                <c:pt idx="20028">
                  <c:v>9.7328734499999889</c:v>
                </c:pt>
                <c:pt idx="20029">
                  <c:v>9.7295212999999983</c:v>
                </c:pt>
                <c:pt idx="20030">
                  <c:v>9.7311978500000009</c:v>
                </c:pt>
                <c:pt idx="20031">
                  <c:v>9.7295217499999982</c:v>
                </c:pt>
                <c:pt idx="20032">
                  <c:v>9.7345480999999996</c:v>
                </c:pt>
                <c:pt idx="20033">
                  <c:v>9.7295217499999982</c:v>
                </c:pt>
                <c:pt idx="20034">
                  <c:v>9.7320361000000002</c:v>
                </c:pt>
                <c:pt idx="20035">
                  <c:v>9.7328724999999991</c:v>
                </c:pt>
                <c:pt idx="20036">
                  <c:v>9.7337116999999971</c:v>
                </c:pt>
                <c:pt idx="20037">
                  <c:v>9.733710799999999</c:v>
                </c:pt>
                <c:pt idx="20038">
                  <c:v>9.7345485999999983</c:v>
                </c:pt>
                <c:pt idx="20039">
                  <c:v>9.7379007499999979</c:v>
                </c:pt>
                <c:pt idx="20040">
                  <c:v>9.73454905</c:v>
                </c:pt>
                <c:pt idx="20041">
                  <c:v>9.7362251499999939</c:v>
                </c:pt>
                <c:pt idx="20042">
                  <c:v>9.7395768500000006</c:v>
                </c:pt>
                <c:pt idx="20043">
                  <c:v>9.7353864000000012</c:v>
                </c:pt>
                <c:pt idx="20044">
                  <c:v>9.7395768500000006</c:v>
                </c:pt>
                <c:pt idx="20045">
                  <c:v>9.7412514499998419</c:v>
                </c:pt>
                <c:pt idx="20046">
                  <c:v>9.7395763500000001</c:v>
                </c:pt>
                <c:pt idx="20047">
                  <c:v>9.7429289999999984</c:v>
                </c:pt>
                <c:pt idx="20048">
                  <c:v>9.7395772999999988</c:v>
                </c:pt>
                <c:pt idx="20049">
                  <c:v>9.7395768500000006</c:v>
                </c:pt>
                <c:pt idx="20050">
                  <c:v>9.7379007499999979</c:v>
                </c:pt>
                <c:pt idx="20051">
                  <c:v>9.7379012499999984</c:v>
                </c:pt>
                <c:pt idx="20052">
                  <c:v>9.7362246499999987</c:v>
                </c:pt>
                <c:pt idx="20053">
                  <c:v>9.7429289999999984</c:v>
                </c:pt>
                <c:pt idx="20054">
                  <c:v>9.7437657999999985</c:v>
                </c:pt>
                <c:pt idx="20055">
                  <c:v>9.7379007499999979</c:v>
                </c:pt>
                <c:pt idx="20056">
                  <c:v>9.74041465</c:v>
                </c:pt>
                <c:pt idx="20057">
                  <c:v>9.7420906999999985</c:v>
                </c:pt>
                <c:pt idx="20058">
                  <c:v>9.7412528999999992</c:v>
                </c:pt>
                <c:pt idx="20059">
                  <c:v>9.7420897500000017</c:v>
                </c:pt>
                <c:pt idx="20060">
                  <c:v>9.7395763500000001</c:v>
                </c:pt>
                <c:pt idx="20061">
                  <c:v>9.7379007499999979</c:v>
                </c:pt>
                <c:pt idx="20062">
                  <c:v>9.74041465</c:v>
                </c:pt>
                <c:pt idx="20063">
                  <c:v>9.7395763500000001</c:v>
                </c:pt>
                <c:pt idx="20064">
                  <c:v>9.7404141499999994</c:v>
                </c:pt>
                <c:pt idx="20065">
                  <c:v>9.7420892500000047</c:v>
                </c:pt>
                <c:pt idx="20066">
                  <c:v>9.7429289999999984</c:v>
                </c:pt>
                <c:pt idx="20067">
                  <c:v>9.7437672499999994</c:v>
                </c:pt>
                <c:pt idx="20068">
                  <c:v>9.7437658499999991</c:v>
                </c:pt>
                <c:pt idx="20069">
                  <c:v>9.7437653499999985</c:v>
                </c:pt>
                <c:pt idx="20070">
                  <c:v>9.7395763500000001</c:v>
                </c:pt>
                <c:pt idx="20071">
                  <c:v>9.74041465</c:v>
                </c:pt>
                <c:pt idx="20072">
                  <c:v>9.7362241999999988</c:v>
                </c:pt>
                <c:pt idx="20073">
                  <c:v>9.7412528999999992</c:v>
                </c:pt>
                <c:pt idx="20074">
                  <c:v>9.7387380499999985</c:v>
                </c:pt>
                <c:pt idx="20075">
                  <c:v>9.7420892500000047</c:v>
                </c:pt>
                <c:pt idx="20076">
                  <c:v>9.7404141499999994</c:v>
                </c:pt>
                <c:pt idx="20077">
                  <c:v>9.7404141499999994</c:v>
                </c:pt>
                <c:pt idx="20078">
                  <c:v>9.7429289999999984</c:v>
                </c:pt>
                <c:pt idx="20079">
                  <c:v>9.7437658499999991</c:v>
                </c:pt>
                <c:pt idx="20080">
                  <c:v>9.7412514499998419</c:v>
                </c:pt>
                <c:pt idx="20081">
                  <c:v>9.7462806499999992</c:v>
                </c:pt>
                <c:pt idx="20082">
                  <c:v>9.7454424000000035</c:v>
                </c:pt>
                <c:pt idx="20083">
                  <c:v>9.7454424000000035</c:v>
                </c:pt>
                <c:pt idx="20084">
                  <c:v>9.7429279999999991</c:v>
                </c:pt>
                <c:pt idx="20085">
                  <c:v>9.742927550000001</c:v>
                </c:pt>
                <c:pt idx="20086">
                  <c:v>9.743766299999999</c:v>
                </c:pt>
                <c:pt idx="20087">
                  <c:v>9.7496323500000006</c:v>
                </c:pt>
                <c:pt idx="20088">
                  <c:v>9.7496333000000011</c:v>
                </c:pt>
                <c:pt idx="20089">
                  <c:v>9.7462801499999987</c:v>
                </c:pt>
                <c:pt idx="20090">
                  <c:v>9.7462801499999987</c:v>
                </c:pt>
                <c:pt idx="20091">
                  <c:v>9.7471184499998564</c:v>
                </c:pt>
                <c:pt idx="20092">
                  <c:v>9.7446040999999983</c:v>
                </c:pt>
                <c:pt idx="20093">
                  <c:v>9.7454419000000012</c:v>
                </c:pt>
                <c:pt idx="20094">
                  <c:v>9.7496328500000047</c:v>
                </c:pt>
                <c:pt idx="20095">
                  <c:v>9.7462801499999987</c:v>
                </c:pt>
                <c:pt idx="20096">
                  <c:v>9.7479567499999984</c:v>
                </c:pt>
                <c:pt idx="20097">
                  <c:v>9.7479562499999997</c:v>
                </c:pt>
                <c:pt idx="20098">
                  <c:v>9.7504716000000009</c:v>
                </c:pt>
                <c:pt idx="20099">
                  <c:v>9.7479567499999984</c:v>
                </c:pt>
                <c:pt idx="20100">
                  <c:v>9.7471184499998564</c:v>
                </c:pt>
                <c:pt idx="20101">
                  <c:v>9.7479562499999997</c:v>
                </c:pt>
                <c:pt idx="20102">
                  <c:v>9.7496333000000011</c:v>
                </c:pt>
                <c:pt idx="20103">
                  <c:v>9.7479571999999983</c:v>
                </c:pt>
                <c:pt idx="20104">
                  <c:v>9.7471184499998564</c:v>
                </c:pt>
                <c:pt idx="20105">
                  <c:v>9.7462816499999985</c:v>
                </c:pt>
                <c:pt idx="20106">
                  <c:v>9.7513088999999997</c:v>
                </c:pt>
                <c:pt idx="20107">
                  <c:v>9.7487950499999982</c:v>
                </c:pt>
                <c:pt idx="20108">
                  <c:v>9.7521467000000008</c:v>
                </c:pt>
                <c:pt idx="20109">
                  <c:v>9.7487950499999982</c:v>
                </c:pt>
                <c:pt idx="20110">
                  <c:v>9.7471184499998564</c:v>
                </c:pt>
                <c:pt idx="20111">
                  <c:v>9.7479562499999997</c:v>
                </c:pt>
                <c:pt idx="20112">
                  <c:v>9.7479567499999984</c:v>
                </c:pt>
                <c:pt idx="20113">
                  <c:v>9.7471179999999951</c:v>
                </c:pt>
                <c:pt idx="20114">
                  <c:v>9.7446040999999983</c:v>
                </c:pt>
                <c:pt idx="20115">
                  <c:v>9.7496333000000011</c:v>
                </c:pt>
                <c:pt idx="20116">
                  <c:v>9.7479562499999997</c:v>
                </c:pt>
                <c:pt idx="20117">
                  <c:v>9.7487949999999994</c:v>
                </c:pt>
                <c:pt idx="20118">
                  <c:v>9.7496333000000011</c:v>
                </c:pt>
                <c:pt idx="20119">
                  <c:v>9.7479567499999984</c:v>
                </c:pt>
                <c:pt idx="20120">
                  <c:v>9.7462801499999987</c:v>
                </c:pt>
                <c:pt idx="20121">
                  <c:v>9.7479562499999997</c:v>
                </c:pt>
                <c:pt idx="20122">
                  <c:v>9.7496328500000047</c:v>
                </c:pt>
                <c:pt idx="20123">
                  <c:v>9.7479567499999984</c:v>
                </c:pt>
                <c:pt idx="20124">
                  <c:v>9.7462801499999987</c:v>
                </c:pt>
                <c:pt idx="20125">
                  <c:v>9.7521467000000008</c:v>
                </c:pt>
                <c:pt idx="20126">
                  <c:v>9.7479567499999984</c:v>
                </c:pt>
                <c:pt idx="20127">
                  <c:v>9.7496328500000047</c:v>
                </c:pt>
                <c:pt idx="20128">
                  <c:v>9.751308449999998</c:v>
                </c:pt>
                <c:pt idx="20129">
                  <c:v>9.7496323500000006</c:v>
                </c:pt>
                <c:pt idx="20130">
                  <c:v>9.7462802000000011</c:v>
                </c:pt>
                <c:pt idx="20131">
                  <c:v>9.7471184499998564</c:v>
                </c:pt>
                <c:pt idx="20132">
                  <c:v>9.7504710999999986</c:v>
                </c:pt>
                <c:pt idx="20133">
                  <c:v>9.7462806499999992</c:v>
                </c:pt>
                <c:pt idx="20134">
                  <c:v>9.7479562499999997</c:v>
                </c:pt>
                <c:pt idx="20135">
                  <c:v>9.7471179999999951</c:v>
                </c:pt>
                <c:pt idx="20136">
                  <c:v>9.7471184499998564</c:v>
                </c:pt>
                <c:pt idx="20137">
                  <c:v>9.7504701500000017</c:v>
                </c:pt>
                <c:pt idx="20138">
                  <c:v>9.7471179999999951</c:v>
                </c:pt>
                <c:pt idx="20139">
                  <c:v>9.7479562499999997</c:v>
                </c:pt>
                <c:pt idx="20140">
                  <c:v>9.7496318500000001</c:v>
                </c:pt>
                <c:pt idx="20141">
                  <c:v>9.7462801499999987</c:v>
                </c:pt>
                <c:pt idx="20142">
                  <c:v>9.7462806499999992</c:v>
                </c:pt>
                <c:pt idx="20143">
                  <c:v>9.7479562499999997</c:v>
                </c:pt>
                <c:pt idx="20144">
                  <c:v>9.7487950499999982</c:v>
                </c:pt>
                <c:pt idx="20145">
                  <c:v>9.7513069999999988</c:v>
                </c:pt>
                <c:pt idx="20146">
                  <c:v>9.751308449999998</c:v>
                </c:pt>
                <c:pt idx="20147">
                  <c:v>9.7454419000000012</c:v>
                </c:pt>
                <c:pt idx="20148">
                  <c:v>9.7454419000000012</c:v>
                </c:pt>
                <c:pt idx="20149">
                  <c:v>9.7496328500000047</c:v>
                </c:pt>
                <c:pt idx="20150">
                  <c:v>9.7462802000000011</c:v>
                </c:pt>
                <c:pt idx="20151">
                  <c:v>9.7454424000000035</c:v>
                </c:pt>
                <c:pt idx="20152">
                  <c:v>9.748794049999999</c:v>
                </c:pt>
                <c:pt idx="20153">
                  <c:v>9.7496333000000011</c:v>
                </c:pt>
                <c:pt idx="20154">
                  <c:v>9.7462801499999987</c:v>
                </c:pt>
                <c:pt idx="20155">
                  <c:v>9.7504706500000005</c:v>
                </c:pt>
                <c:pt idx="20156">
                  <c:v>9.7496328500000047</c:v>
                </c:pt>
                <c:pt idx="20157">
                  <c:v>9.7513074999999994</c:v>
                </c:pt>
                <c:pt idx="20158">
                  <c:v>9.7504706500000005</c:v>
                </c:pt>
                <c:pt idx="20159">
                  <c:v>9.7462801499999987</c:v>
                </c:pt>
                <c:pt idx="20160">
                  <c:v>9.7479562499999997</c:v>
                </c:pt>
                <c:pt idx="20161">
                  <c:v>9.7454419000000012</c:v>
                </c:pt>
                <c:pt idx="20162">
                  <c:v>9.7479567499999984</c:v>
                </c:pt>
                <c:pt idx="20163">
                  <c:v>9.7504706500000005</c:v>
                </c:pt>
                <c:pt idx="20164">
                  <c:v>9.7471184499998564</c:v>
                </c:pt>
                <c:pt idx="20165">
                  <c:v>9.751308449999998</c:v>
                </c:pt>
                <c:pt idx="20166">
                  <c:v>9.7529836000000003</c:v>
                </c:pt>
                <c:pt idx="20167">
                  <c:v>9.7487945499999995</c:v>
                </c:pt>
                <c:pt idx="20168">
                  <c:v>9.7487945499999995</c:v>
                </c:pt>
                <c:pt idx="20169">
                  <c:v>9.7521453000000005</c:v>
                </c:pt>
                <c:pt idx="20170">
                  <c:v>9.7513088999999997</c:v>
                </c:pt>
                <c:pt idx="20171">
                  <c:v>9.7479562499999997</c:v>
                </c:pt>
                <c:pt idx="20172">
                  <c:v>9.7521467000000008</c:v>
                </c:pt>
                <c:pt idx="20173">
                  <c:v>9.7504710999999986</c:v>
                </c:pt>
                <c:pt idx="20174">
                  <c:v>9.747955799999998</c:v>
                </c:pt>
                <c:pt idx="20175">
                  <c:v>9.7521458000000028</c:v>
                </c:pt>
                <c:pt idx="20176">
                  <c:v>9.7504706500000005</c:v>
                </c:pt>
                <c:pt idx="20177">
                  <c:v>9.7513088999999997</c:v>
                </c:pt>
                <c:pt idx="20178">
                  <c:v>9.7496323500000006</c:v>
                </c:pt>
                <c:pt idx="20179">
                  <c:v>9.7538223500000001</c:v>
                </c:pt>
                <c:pt idx="20180">
                  <c:v>9.7538228</c:v>
                </c:pt>
                <c:pt idx="20181">
                  <c:v>9.7521467000000008</c:v>
                </c:pt>
                <c:pt idx="20182">
                  <c:v>9.7496318500000001</c:v>
                </c:pt>
                <c:pt idx="20183">
                  <c:v>9.7487945499999995</c:v>
                </c:pt>
                <c:pt idx="20184">
                  <c:v>9.7504692000000048</c:v>
                </c:pt>
                <c:pt idx="20185">
                  <c:v>9.7487945499999995</c:v>
                </c:pt>
                <c:pt idx="20186">
                  <c:v>9.7504701500000017</c:v>
                </c:pt>
                <c:pt idx="20187">
                  <c:v>9.7504706500000005</c:v>
                </c:pt>
                <c:pt idx="20188">
                  <c:v>9.7496323500000006</c:v>
                </c:pt>
                <c:pt idx="20189">
                  <c:v>9.7521453000000005</c:v>
                </c:pt>
                <c:pt idx="20190">
                  <c:v>9.7529840500000748</c:v>
                </c:pt>
                <c:pt idx="20191">
                  <c:v>9.7521467000000008</c:v>
                </c:pt>
                <c:pt idx="20192">
                  <c:v>9.7529840500000748</c:v>
                </c:pt>
                <c:pt idx="20193">
                  <c:v>9.751308449999998</c:v>
                </c:pt>
                <c:pt idx="20194">
                  <c:v>9.7538223500000001</c:v>
                </c:pt>
                <c:pt idx="20195">
                  <c:v>9.7529850000000042</c:v>
                </c:pt>
                <c:pt idx="20196">
                  <c:v>9.7513088999999997</c:v>
                </c:pt>
                <c:pt idx="20197">
                  <c:v>9.7538218500000013</c:v>
                </c:pt>
                <c:pt idx="20198">
                  <c:v>9.7538228</c:v>
                </c:pt>
                <c:pt idx="20199">
                  <c:v>9.7529840500000748</c:v>
                </c:pt>
                <c:pt idx="20200">
                  <c:v>9.7513093999999985</c:v>
                </c:pt>
                <c:pt idx="20201">
                  <c:v>9.7504716000000009</c:v>
                </c:pt>
                <c:pt idx="20202">
                  <c:v>9.7504706500000005</c:v>
                </c:pt>
                <c:pt idx="20203">
                  <c:v>9.7521467000000008</c:v>
                </c:pt>
                <c:pt idx="20204">
                  <c:v>9.7538218500000013</c:v>
                </c:pt>
                <c:pt idx="20205">
                  <c:v>9.7496328500000047</c:v>
                </c:pt>
                <c:pt idx="20206">
                  <c:v>9.7529850000000042</c:v>
                </c:pt>
                <c:pt idx="20207">
                  <c:v>9.7479562499999997</c:v>
                </c:pt>
                <c:pt idx="20208">
                  <c:v>9.7496333000000011</c:v>
                </c:pt>
                <c:pt idx="20209">
                  <c:v>9.7496323500000006</c:v>
                </c:pt>
                <c:pt idx="20210">
                  <c:v>9.7529840500000748</c:v>
                </c:pt>
                <c:pt idx="20211">
                  <c:v>9.7538223500000001</c:v>
                </c:pt>
                <c:pt idx="20212">
                  <c:v>9.7496328500000047</c:v>
                </c:pt>
                <c:pt idx="20213">
                  <c:v>9.7521472000000067</c:v>
                </c:pt>
                <c:pt idx="20214">
                  <c:v>9.7521467000000008</c:v>
                </c:pt>
                <c:pt idx="20215">
                  <c:v>9.7521467000000008</c:v>
                </c:pt>
                <c:pt idx="20216">
                  <c:v>9.7496323500000006</c:v>
                </c:pt>
                <c:pt idx="20217">
                  <c:v>9.7504716000000009</c:v>
                </c:pt>
                <c:pt idx="20218">
                  <c:v>9.7496318500000001</c:v>
                </c:pt>
                <c:pt idx="20219">
                  <c:v>9.7513093999999985</c:v>
                </c:pt>
                <c:pt idx="20220">
                  <c:v>9.7513088999999997</c:v>
                </c:pt>
                <c:pt idx="20221">
                  <c:v>9.7496333000000011</c:v>
                </c:pt>
                <c:pt idx="20222">
                  <c:v>9.7538228</c:v>
                </c:pt>
                <c:pt idx="20223">
                  <c:v>9.7538228</c:v>
                </c:pt>
                <c:pt idx="20224">
                  <c:v>9.7538218500000013</c:v>
                </c:pt>
                <c:pt idx="20225">
                  <c:v>9.7487950499999982</c:v>
                </c:pt>
                <c:pt idx="20226">
                  <c:v>9.7529850000000042</c:v>
                </c:pt>
                <c:pt idx="20227">
                  <c:v>9.7521472000000067</c:v>
                </c:pt>
                <c:pt idx="20228">
                  <c:v>9.7529850000000042</c:v>
                </c:pt>
                <c:pt idx="20229">
                  <c:v>9.7546610499999993</c:v>
                </c:pt>
                <c:pt idx="20230">
                  <c:v>9.7538218500000013</c:v>
                </c:pt>
                <c:pt idx="20231">
                  <c:v>9.7521472000000067</c:v>
                </c:pt>
                <c:pt idx="20232">
                  <c:v>9.7529850000000042</c:v>
                </c:pt>
                <c:pt idx="20233">
                  <c:v>9.7546610499999993</c:v>
                </c:pt>
                <c:pt idx="20234">
                  <c:v>9.7563367000000021</c:v>
                </c:pt>
                <c:pt idx="20235">
                  <c:v>9.7504710999999986</c:v>
                </c:pt>
                <c:pt idx="20236">
                  <c:v>9.7521458000000028</c:v>
                </c:pt>
                <c:pt idx="20237">
                  <c:v>9.7529850000000042</c:v>
                </c:pt>
                <c:pt idx="20238">
                  <c:v>9.751308449999998</c:v>
                </c:pt>
                <c:pt idx="20239">
                  <c:v>9.7504706500000005</c:v>
                </c:pt>
                <c:pt idx="20240">
                  <c:v>9.7504692000000048</c:v>
                </c:pt>
                <c:pt idx="20241">
                  <c:v>9.7546615499999998</c:v>
                </c:pt>
                <c:pt idx="20242">
                  <c:v>9.7538228</c:v>
                </c:pt>
                <c:pt idx="20243">
                  <c:v>9.7479567499999984</c:v>
                </c:pt>
                <c:pt idx="20244">
                  <c:v>9.7513093999999985</c:v>
                </c:pt>
                <c:pt idx="20245">
                  <c:v>9.7529850000000042</c:v>
                </c:pt>
                <c:pt idx="20246">
                  <c:v>9.7538228</c:v>
                </c:pt>
                <c:pt idx="20247">
                  <c:v>9.7538228</c:v>
                </c:pt>
                <c:pt idx="20248">
                  <c:v>9.7496333000000011</c:v>
                </c:pt>
                <c:pt idx="20249">
                  <c:v>9.7554984000000005</c:v>
                </c:pt>
                <c:pt idx="20250">
                  <c:v>9.7529850000000042</c:v>
                </c:pt>
                <c:pt idx="20251">
                  <c:v>9.7546601499999994</c:v>
                </c:pt>
                <c:pt idx="20252">
                  <c:v>9.7513093999999985</c:v>
                </c:pt>
                <c:pt idx="20253">
                  <c:v>9.7529850000000042</c:v>
                </c:pt>
                <c:pt idx="20254">
                  <c:v>9.7546601499999994</c:v>
                </c:pt>
                <c:pt idx="20255">
                  <c:v>9.7529850000000042</c:v>
                </c:pt>
                <c:pt idx="20256">
                  <c:v>9.7563362000000247</c:v>
                </c:pt>
                <c:pt idx="20257">
                  <c:v>9.7554998500001364</c:v>
                </c:pt>
                <c:pt idx="20258">
                  <c:v>9.7538228</c:v>
                </c:pt>
                <c:pt idx="20259">
                  <c:v>9.7513093999999985</c:v>
                </c:pt>
                <c:pt idx="20260">
                  <c:v>9.7563362000000247</c:v>
                </c:pt>
                <c:pt idx="20261">
                  <c:v>9.7538218500000013</c:v>
                </c:pt>
                <c:pt idx="20262">
                  <c:v>9.7563367000000021</c:v>
                </c:pt>
                <c:pt idx="20263">
                  <c:v>9.7546610499999993</c:v>
                </c:pt>
                <c:pt idx="20264">
                  <c:v>9.7563362000000247</c:v>
                </c:pt>
                <c:pt idx="20265">
                  <c:v>9.7546601499999994</c:v>
                </c:pt>
                <c:pt idx="20266">
                  <c:v>9.7554984000000005</c:v>
                </c:pt>
                <c:pt idx="20267">
                  <c:v>9.7521467000000008</c:v>
                </c:pt>
                <c:pt idx="20268">
                  <c:v>9.7546601499999994</c:v>
                </c:pt>
                <c:pt idx="20269">
                  <c:v>9.7546601499999994</c:v>
                </c:pt>
                <c:pt idx="20270">
                  <c:v>9.7554984000000005</c:v>
                </c:pt>
                <c:pt idx="20271">
                  <c:v>9.7563362000000247</c:v>
                </c:pt>
                <c:pt idx="20272">
                  <c:v>9.7546601499999994</c:v>
                </c:pt>
                <c:pt idx="20273">
                  <c:v>9.7546601499999994</c:v>
                </c:pt>
                <c:pt idx="20274">
                  <c:v>9.7554979500001018</c:v>
                </c:pt>
                <c:pt idx="20275">
                  <c:v>9.7554979500001018</c:v>
                </c:pt>
                <c:pt idx="20276">
                  <c:v>9.7538228</c:v>
                </c:pt>
                <c:pt idx="20277">
                  <c:v>9.7588505999999988</c:v>
                </c:pt>
                <c:pt idx="20278">
                  <c:v>9.7563367000000021</c:v>
                </c:pt>
                <c:pt idx="20279">
                  <c:v>9.7554984000000005</c:v>
                </c:pt>
                <c:pt idx="20280">
                  <c:v>9.7554993500001181</c:v>
                </c:pt>
                <c:pt idx="20281">
                  <c:v>9.7563357500000016</c:v>
                </c:pt>
                <c:pt idx="20282">
                  <c:v>9.7529840500000748</c:v>
                </c:pt>
                <c:pt idx="20283">
                  <c:v>9.751308449999998</c:v>
                </c:pt>
                <c:pt idx="20284">
                  <c:v>9.7563357500000016</c:v>
                </c:pt>
                <c:pt idx="20285">
                  <c:v>9.7580113499999985</c:v>
                </c:pt>
                <c:pt idx="20286">
                  <c:v>9.7538223500000001</c:v>
                </c:pt>
                <c:pt idx="20287">
                  <c:v>9.7529850000000042</c:v>
                </c:pt>
                <c:pt idx="20288">
                  <c:v>9.7588496000000013</c:v>
                </c:pt>
                <c:pt idx="20289">
                  <c:v>9.7546601499999994</c:v>
                </c:pt>
                <c:pt idx="20290">
                  <c:v>9.7571744999999996</c:v>
                </c:pt>
                <c:pt idx="20291">
                  <c:v>9.7554979500001018</c:v>
                </c:pt>
                <c:pt idx="20292">
                  <c:v>9.7554979500001018</c:v>
                </c:pt>
                <c:pt idx="20293">
                  <c:v>9.7563376500000007</c:v>
                </c:pt>
                <c:pt idx="20294">
                  <c:v>9.7538223500000001</c:v>
                </c:pt>
                <c:pt idx="20295">
                  <c:v>9.7554979500001018</c:v>
                </c:pt>
                <c:pt idx="20296">
                  <c:v>9.7580127999999995</c:v>
                </c:pt>
                <c:pt idx="20297">
                  <c:v>9.7546610499999993</c:v>
                </c:pt>
                <c:pt idx="20298">
                  <c:v>9.7554984000000005</c:v>
                </c:pt>
                <c:pt idx="20299">
                  <c:v>9.7596884000000035</c:v>
                </c:pt>
                <c:pt idx="20300">
                  <c:v>9.7554984000000005</c:v>
                </c:pt>
                <c:pt idx="20301">
                  <c:v>9.7546601499999994</c:v>
                </c:pt>
                <c:pt idx="20302">
                  <c:v>9.7571739999999991</c:v>
                </c:pt>
                <c:pt idx="20303">
                  <c:v>9.7529836000000003</c:v>
                </c:pt>
                <c:pt idx="20304">
                  <c:v>9.7554979500001018</c:v>
                </c:pt>
                <c:pt idx="20305">
                  <c:v>9.7563367000000021</c:v>
                </c:pt>
                <c:pt idx="20306">
                  <c:v>9.7596888500000247</c:v>
                </c:pt>
                <c:pt idx="20307">
                  <c:v>9.7571744999999996</c:v>
                </c:pt>
                <c:pt idx="20308">
                  <c:v>9.7563362000000247</c:v>
                </c:pt>
                <c:pt idx="20309">
                  <c:v>9.7554979500001018</c:v>
                </c:pt>
                <c:pt idx="20310">
                  <c:v>9.7554979500001018</c:v>
                </c:pt>
                <c:pt idx="20311">
                  <c:v>9.7596884000000035</c:v>
                </c:pt>
                <c:pt idx="20312">
                  <c:v>9.7563362000000247</c:v>
                </c:pt>
                <c:pt idx="20313">
                  <c:v>9.7571744999999996</c:v>
                </c:pt>
                <c:pt idx="20314">
                  <c:v>9.7571744999999996</c:v>
                </c:pt>
                <c:pt idx="20315">
                  <c:v>9.7580127999999995</c:v>
                </c:pt>
                <c:pt idx="20316">
                  <c:v>9.7563362000000247</c:v>
                </c:pt>
                <c:pt idx="20317">
                  <c:v>9.758012299999999</c:v>
                </c:pt>
                <c:pt idx="20318">
                  <c:v>9.7554984000000005</c:v>
                </c:pt>
                <c:pt idx="20319">
                  <c:v>9.7529850000000042</c:v>
                </c:pt>
                <c:pt idx="20320">
                  <c:v>9.7563362000000247</c:v>
                </c:pt>
                <c:pt idx="20321">
                  <c:v>9.7563367000000021</c:v>
                </c:pt>
                <c:pt idx="20322">
                  <c:v>9.7580127999999995</c:v>
                </c:pt>
                <c:pt idx="20323">
                  <c:v>9.7546601499999994</c:v>
                </c:pt>
                <c:pt idx="20324">
                  <c:v>9.7571744999999996</c:v>
                </c:pt>
                <c:pt idx="20325">
                  <c:v>9.7580117999999985</c:v>
                </c:pt>
                <c:pt idx="20326">
                  <c:v>9.7546601499999994</c:v>
                </c:pt>
                <c:pt idx="20327">
                  <c:v>9.7554979500001018</c:v>
                </c:pt>
                <c:pt idx="20328">
                  <c:v>9.758012299999999</c:v>
                </c:pt>
                <c:pt idx="20329">
                  <c:v>9.758012299999999</c:v>
                </c:pt>
                <c:pt idx="20330">
                  <c:v>9.7563357500000016</c:v>
                </c:pt>
                <c:pt idx="20331">
                  <c:v>9.7554984000000005</c:v>
                </c:pt>
                <c:pt idx="20332">
                  <c:v>9.7554979500001018</c:v>
                </c:pt>
                <c:pt idx="20333">
                  <c:v>9.7546610499999993</c:v>
                </c:pt>
                <c:pt idx="20334">
                  <c:v>9.7554993500001181</c:v>
                </c:pt>
                <c:pt idx="20335">
                  <c:v>9.7571739999999991</c:v>
                </c:pt>
                <c:pt idx="20336">
                  <c:v>9.7596884000000035</c:v>
                </c:pt>
                <c:pt idx="20337">
                  <c:v>9.7529850000000042</c:v>
                </c:pt>
                <c:pt idx="20338">
                  <c:v>9.7580117999999985</c:v>
                </c:pt>
                <c:pt idx="20339">
                  <c:v>9.7588500999999983</c:v>
                </c:pt>
                <c:pt idx="20340">
                  <c:v>9.7571739999999991</c:v>
                </c:pt>
                <c:pt idx="20341">
                  <c:v>9.758012299999999</c:v>
                </c:pt>
                <c:pt idx="20342">
                  <c:v>9.7554979500001018</c:v>
                </c:pt>
                <c:pt idx="20343">
                  <c:v>9.7588500999999983</c:v>
                </c:pt>
                <c:pt idx="20344">
                  <c:v>9.7605266500000027</c:v>
                </c:pt>
                <c:pt idx="20345">
                  <c:v>9.7563362000000247</c:v>
                </c:pt>
                <c:pt idx="20346">
                  <c:v>9.7563357500000016</c:v>
                </c:pt>
                <c:pt idx="20347">
                  <c:v>9.7580127999999995</c:v>
                </c:pt>
                <c:pt idx="20348">
                  <c:v>9.7588500999999983</c:v>
                </c:pt>
                <c:pt idx="20349">
                  <c:v>9.7571735499999992</c:v>
                </c:pt>
                <c:pt idx="20350">
                  <c:v>9.7596874000000007</c:v>
                </c:pt>
                <c:pt idx="20351">
                  <c:v>9.7588496000000013</c:v>
                </c:pt>
                <c:pt idx="20352">
                  <c:v>9.7546610499999993</c:v>
                </c:pt>
                <c:pt idx="20353">
                  <c:v>9.7580117999999985</c:v>
                </c:pt>
                <c:pt idx="20354">
                  <c:v>9.7571739999999991</c:v>
                </c:pt>
                <c:pt idx="20355">
                  <c:v>9.7580113499999985</c:v>
                </c:pt>
                <c:pt idx="20356">
                  <c:v>9.7588505999999988</c:v>
                </c:pt>
                <c:pt idx="20357">
                  <c:v>9.7588500999999983</c:v>
                </c:pt>
                <c:pt idx="20358">
                  <c:v>9.7580127999999995</c:v>
                </c:pt>
                <c:pt idx="20359">
                  <c:v>9.7571744999999996</c:v>
                </c:pt>
                <c:pt idx="20360">
                  <c:v>9.7588505999999988</c:v>
                </c:pt>
                <c:pt idx="20361">
                  <c:v>9.7571739999999991</c:v>
                </c:pt>
                <c:pt idx="20362">
                  <c:v>9.7571735499999992</c:v>
                </c:pt>
                <c:pt idx="20363">
                  <c:v>9.7596874000000007</c:v>
                </c:pt>
                <c:pt idx="20364">
                  <c:v>9.7613644499999985</c:v>
                </c:pt>
                <c:pt idx="20365">
                  <c:v>9.7580127999999995</c:v>
                </c:pt>
                <c:pt idx="20366">
                  <c:v>9.7580127999999995</c:v>
                </c:pt>
                <c:pt idx="20367">
                  <c:v>9.7588505999999988</c:v>
                </c:pt>
                <c:pt idx="20368">
                  <c:v>9.758012299999999</c:v>
                </c:pt>
                <c:pt idx="20369">
                  <c:v>9.7596879000000047</c:v>
                </c:pt>
                <c:pt idx="20370">
                  <c:v>9.7605266500000027</c:v>
                </c:pt>
                <c:pt idx="20371">
                  <c:v>9.7588500999999983</c:v>
                </c:pt>
                <c:pt idx="20372">
                  <c:v>9.7588500999999983</c:v>
                </c:pt>
                <c:pt idx="20373">
                  <c:v>9.7563362000000247</c:v>
                </c:pt>
                <c:pt idx="20374">
                  <c:v>9.7605262000000028</c:v>
                </c:pt>
                <c:pt idx="20375">
                  <c:v>9.7596884000000035</c:v>
                </c:pt>
                <c:pt idx="20376">
                  <c:v>9.7563362000000247</c:v>
                </c:pt>
                <c:pt idx="20377">
                  <c:v>9.7605266500000027</c:v>
                </c:pt>
                <c:pt idx="20378">
                  <c:v>9.7588500999999983</c:v>
                </c:pt>
                <c:pt idx="20379">
                  <c:v>9.7571744999999996</c:v>
                </c:pt>
                <c:pt idx="20380">
                  <c:v>9.7596888500000247</c:v>
                </c:pt>
                <c:pt idx="20381">
                  <c:v>9.7571744999999996</c:v>
                </c:pt>
                <c:pt idx="20382">
                  <c:v>9.7563376500000007</c:v>
                </c:pt>
                <c:pt idx="20383">
                  <c:v>9.7596879000000047</c:v>
                </c:pt>
                <c:pt idx="20384">
                  <c:v>9.7546610499999993</c:v>
                </c:pt>
                <c:pt idx="20385">
                  <c:v>9.7571744999999996</c:v>
                </c:pt>
                <c:pt idx="20386">
                  <c:v>9.7596884000000035</c:v>
                </c:pt>
                <c:pt idx="20387">
                  <c:v>9.7596884000000035</c:v>
                </c:pt>
                <c:pt idx="20388">
                  <c:v>9.7588496000000013</c:v>
                </c:pt>
                <c:pt idx="20389">
                  <c:v>9.7563357500000016</c:v>
                </c:pt>
                <c:pt idx="20390">
                  <c:v>9.7563357500000016</c:v>
                </c:pt>
                <c:pt idx="20391">
                  <c:v>9.7613639999999986</c:v>
                </c:pt>
                <c:pt idx="20392">
                  <c:v>9.7605262000000028</c:v>
                </c:pt>
                <c:pt idx="20393">
                  <c:v>9.7588500999999983</c:v>
                </c:pt>
                <c:pt idx="20394">
                  <c:v>9.7580127999999995</c:v>
                </c:pt>
                <c:pt idx="20395">
                  <c:v>9.7580127999999995</c:v>
                </c:pt>
                <c:pt idx="20396">
                  <c:v>9.7596879000000047</c:v>
                </c:pt>
                <c:pt idx="20397">
                  <c:v>9.7580127999999995</c:v>
                </c:pt>
                <c:pt idx="20398">
                  <c:v>9.7571739999999991</c:v>
                </c:pt>
                <c:pt idx="20399">
                  <c:v>9.7571744999999996</c:v>
                </c:pt>
                <c:pt idx="20400">
                  <c:v>9.7605262000000028</c:v>
                </c:pt>
                <c:pt idx="20401">
                  <c:v>9.7622013500000016</c:v>
                </c:pt>
                <c:pt idx="20402">
                  <c:v>9.7596884000000035</c:v>
                </c:pt>
                <c:pt idx="20403">
                  <c:v>9.7571744999999996</c:v>
                </c:pt>
                <c:pt idx="20404">
                  <c:v>9.7605266500000027</c:v>
                </c:pt>
                <c:pt idx="20405">
                  <c:v>9.7596884000000035</c:v>
                </c:pt>
                <c:pt idx="20406">
                  <c:v>9.7571744999999996</c:v>
                </c:pt>
                <c:pt idx="20407">
                  <c:v>9.7588510499999988</c:v>
                </c:pt>
                <c:pt idx="20408">
                  <c:v>9.7554984000000005</c:v>
                </c:pt>
                <c:pt idx="20409">
                  <c:v>9.7580132499999994</c:v>
                </c:pt>
                <c:pt idx="20410">
                  <c:v>9.7580113499999985</c:v>
                </c:pt>
                <c:pt idx="20411">
                  <c:v>9.7596884000000035</c:v>
                </c:pt>
                <c:pt idx="20412">
                  <c:v>9.7571744999999996</c:v>
                </c:pt>
                <c:pt idx="20413">
                  <c:v>9.7596884000000035</c:v>
                </c:pt>
                <c:pt idx="20414">
                  <c:v>9.758012299999999</c:v>
                </c:pt>
                <c:pt idx="20415">
                  <c:v>9.7588500999999983</c:v>
                </c:pt>
                <c:pt idx="20416">
                  <c:v>9.7613644499999985</c:v>
                </c:pt>
                <c:pt idx="20417">
                  <c:v>9.7605266500000027</c:v>
                </c:pt>
                <c:pt idx="20418">
                  <c:v>9.7605266500000027</c:v>
                </c:pt>
                <c:pt idx="20419">
                  <c:v>9.7580127999999995</c:v>
                </c:pt>
                <c:pt idx="20420">
                  <c:v>9.7596888500000247</c:v>
                </c:pt>
                <c:pt idx="20421">
                  <c:v>9.7605262000000028</c:v>
                </c:pt>
                <c:pt idx="20422">
                  <c:v>9.757173550000001</c:v>
                </c:pt>
                <c:pt idx="20423">
                  <c:v>9.7622022500000067</c:v>
                </c:pt>
                <c:pt idx="20424">
                  <c:v>9.7596884000000035</c:v>
                </c:pt>
                <c:pt idx="20425">
                  <c:v>9.7571744999999996</c:v>
                </c:pt>
                <c:pt idx="20426">
                  <c:v>9.7622022500000067</c:v>
                </c:pt>
                <c:pt idx="20427">
                  <c:v>9.7563376500000007</c:v>
                </c:pt>
                <c:pt idx="20428">
                  <c:v>9.7554979500001018</c:v>
                </c:pt>
                <c:pt idx="20429">
                  <c:v>9.7596884000000035</c:v>
                </c:pt>
                <c:pt idx="20430">
                  <c:v>9.7529836000000003</c:v>
                </c:pt>
                <c:pt idx="20431">
                  <c:v>9.7295212999999983</c:v>
                </c:pt>
                <c:pt idx="20432">
                  <c:v>9.7253317999999993</c:v>
                </c:pt>
                <c:pt idx="20433">
                  <c:v>9.7311973499999986</c:v>
                </c:pt>
                <c:pt idx="20434">
                  <c:v>9.7379007499999979</c:v>
                </c:pt>
                <c:pt idx="20435">
                  <c:v>9.742091649999999</c:v>
                </c:pt>
                <c:pt idx="20436">
                  <c:v>9.743766299999999</c:v>
                </c:pt>
                <c:pt idx="20437">
                  <c:v>9.7479567499999984</c:v>
                </c:pt>
                <c:pt idx="20438">
                  <c:v>9.7538228</c:v>
                </c:pt>
                <c:pt idx="20439">
                  <c:v>9.7479567499999984</c:v>
                </c:pt>
                <c:pt idx="20440">
                  <c:v>9.7420906999999985</c:v>
                </c:pt>
                <c:pt idx="20441">
                  <c:v>9.7353859000000025</c:v>
                </c:pt>
                <c:pt idx="20442">
                  <c:v>9.7261686499999982</c:v>
                </c:pt>
                <c:pt idx="20443">
                  <c:v>9.7194648000000008</c:v>
                </c:pt>
                <c:pt idx="20444">
                  <c:v>9.7127618999999985</c:v>
                </c:pt>
                <c:pt idx="20445">
                  <c:v>9.7094097000000001</c:v>
                </c:pt>
                <c:pt idx="20446">
                  <c:v>9.7010303000000011</c:v>
                </c:pt>
                <c:pt idx="20447">
                  <c:v>9.6960025000000005</c:v>
                </c:pt>
                <c:pt idx="20448">
                  <c:v>9.6884617499999983</c:v>
                </c:pt>
                <c:pt idx="20449">
                  <c:v>9.6859479000000004</c:v>
                </c:pt>
                <c:pt idx="20450">
                  <c:v>9.6775675000000003</c:v>
                </c:pt>
                <c:pt idx="20451">
                  <c:v>9.6800823000000005</c:v>
                </c:pt>
                <c:pt idx="20452">
                  <c:v>9.6800823500000028</c:v>
                </c:pt>
                <c:pt idx="20453">
                  <c:v>9.6792440500000048</c:v>
                </c:pt>
                <c:pt idx="20454">
                  <c:v>9.6784062500000267</c:v>
                </c:pt>
                <c:pt idx="20455">
                  <c:v>9.6892995500000048</c:v>
                </c:pt>
                <c:pt idx="20456">
                  <c:v>9.6943287999999939</c:v>
                </c:pt>
                <c:pt idx="20457">
                  <c:v>9.7001929500000017</c:v>
                </c:pt>
                <c:pt idx="20458">
                  <c:v>9.7001929500000017</c:v>
                </c:pt>
                <c:pt idx="20459">
                  <c:v>9.7010303000000011</c:v>
                </c:pt>
                <c:pt idx="20460">
                  <c:v>9.6960039499999997</c:v>
                </c:pt>
                <c:pt idx="20461">
                  <c:v>9.6951647000000012</c:v>
                </c:pt>
                <c:pt idx="20462">
                  <c:v>9.6867852000000028</c:v>
                </c:pt>
                <c:pt idx="20463">
                  <c:v>9.6817579499999997</c:v>
                </c:pt>
                <c:pt idx="20464">
                  <c:v>9.6825966500001091</c:v>
                </c:pt>
                <c:pt idx="20465">
                  <c:v>9.68008135</c:v>
                </c:pt>
                <c:pt idx="20466">
                  <c:v>9.6733779999999996</c:v>
                </c:pt>
                <c:pt idx="20467">
                  <c:v>9.6775674500000015</c:v>
                </c:pt>
                <c:pt idx="20468">
                  <c:v>9.6750536</c:v>
                </c:pt>
                <c:pt idx="20469">
                  <c:v>9.6750531500000001</c:v>
                </c:pt>
                <c:pt idx="20470">
                  <c:v>9.6758919000000034</c:v>
                </c:pt>
                <c:pt idx="20471">
                  <c:v>9.6733779999999996</c:v>
                </c:pt>
                <c:pt idx="20472">
                  <c:v>9.6758914000000011</c:v>
                </c:pt>
                <c:pt idx="20473">
                  <c:v>9.6767301500000027</c:v>
                </c:pt>
                <c:pt idx="20474">
                  <c:v>9.6792440000000006</c:v>
                </c:pt>
                <c:pt idx="20475">
                  <c:v>9.6800823500000028</c:v>
                </c:pt>
                <c:pt idx="20476">
                  <c:v>9.68008135</c:v>
                </c:pt>
                <c:pt idx="20477">
                  <c:v>9.6817574499999992</c:v>
                </c:pt>
                <c:pt idx="20478">
                  <c:v>9.6834340000000267</c:v>
                </c:pt>
                <c:pt idx="20479">
                  <c:v>9.6851096000000005</c:v>
                </c:pt>
                <c:pt idx="20480">
                  <c:v>9.6867861500000068</c:v>
                </c:pt>
                <c:pt idx="20481">
                  <c:v>9.6859474000000034</c:v>
                </c:pt>
                <c:pt idx="20482">
                  <c:v>9.6825967000000048</c:v>
                </c:pt>
                <c:pt idx="20483">
                  <c:v>9.6834340000000267</c:v>
                </c:pt>
                <c:pt idx="20484">
                  <c:v>9.6867852000000028</c:v>
                </c:pt>
                <c:pt idx="20485">
                  <c:v>9.6842717999999959</c:v>
                </c:pt>
                <c:pt idx="20486">
                  <c:v>9.6842717999999959</c:v>
                </c:pt>
                <c:pt idx="20487">
                  <c:v>9.6851096000000005</c:v>
                </c:pt>
                <c:pt idx="20488">
                  <c:v>9.6859474000000034</c:v>
                </c:pt>
                <c:pt idx="20489">
                  <c:v>9.6851101000000011</c:v>
                </c:pt>
                <c:pt idx="20490">
                  <c:v>9.6825966500001091</c:v>
                </c:pt>
                <c:pt idx="20491">
                  <c:v>9.6867852000000028</c:v>
                </c:pt>
                <c:pt idx="20492">
                  <c:v>9.6834340000000267</c:v>
                </c:pt>
                <c:pt idx="20493">
                  <c:v>9.6893000500000017</c:v>
                </c:pt>
                <c:pt idx="20494">
                  <c:v>9.6842717999999959</c:v>
                </c:pt>
                <c:pt idx="20495">
                  <c:v>9.6842717999999959</c:v>
                </c:pt>
                <c:pt idx="20496">
                  <c:v>9.6867852000000028</c:v>
                </c:pt>
                <c:pt idx="20497">
                  <c:v>9.6842717999999959</c:v>
                </c:pt>
                <c:pt idx="20498">
                  <c:v>9.6867857000000015</c:v>
                </c:pt>
                <c:pt idx="20499">
                  <c:v>9.687623949999999</c:v>
                </c:pt>
                <c:pt idx="20500">
                  <c:v>9.6867857000000015</c:v>
                </c:pt>
                <c:pt idx="20501">
                  <c:v>9.6859479000000004</c:v>
                </c:pt>
                <c:pt idx="20502">
                  <c:v>9.687623949999999</c:v>
                </c:pt>
                <c:pt idx="20503">
                  <c:v>9.6867852000000028</c:v>
                </c:pt>
                <c:pt idx="20504">
                  <c:v>9.6842713499999959</c:v>
                </c:pt>
                <c:pt idx="20505">
                  <c:v>9.6918134999999985</c:v>
                </c:pt>
                <c:pt idx="20506">
                  <c:v>9.6876244500000013</c:v>
                </c:pt>
                <c:pt idx="20507">
                  <c:v>9.6901369000000006</c:v>
                </c:pt>
                <c:pt idx="20508">
                  <c:v>9.6876244500000013</c:v>
                </c:pt>
                <c:pt idx="20509">
                  <c:v>9.6876234999999991</c:v>
                </c:pt>
                <c:pt idx="20510">
                  <c:v>9.6884617499999983</c:v>
                </c:pt>
                <c:pt idx="20511">
                  <c:v>9.687623949999999</c:v>
                </c:pt>
                <c:pt idx="20512">
                  <c:v>9.6901369000000006</c:v>
                </c:pt>
                <c:pt idx="20513">
                  <c:v>9.6909761500000009</c:v>
                </c:pt>
                <c:pt idx="20514">
                  <c:v>9.687623949999999</c:v>
                </c:pt>
                <c:pt idx="20515">
                  <c:v>9.6893005500000005</c:v>
                </c:pt>
                <c:pt idx="20516">
                  <c:v>9.6851096000000005</c:v>
                </c:pt>
                <c:pt idx="20517">
                  <c:v>9.6892995500000048</c:v>
                </c:pt>
                <c:pt idx="20518">
                  <c:v>9.6901383499999998</c:v>
                </c:pt>
                <c:pt idx="20519">
                  <c:v>9.6867857000000015</c:v>
                </c:pt>
                <c:pt idx="20520">
                  <c:v>9.6867861500000068</c:v>
                </c:pt>
                <c:pt idx="20521">
                  <c:v>9.6851096000000005</c:v>
                </c:pt>
                <c:pt idx="20522">
                  <c:v>9.6893005500000005</c:v>
                </c:pt>
                <c:pt idx="20523">
                  <c:v>9.6884617499999983</c:v>
                </c:pt>
                <c:pt idx="20524">
                  <c:v>9.6893000500000017</c:v>
                </c:pt>
                <c:pt idx="20525">
                  <c:v>9.6901383500000016</c:v>
                </c:pt>
                <c:pt idx="20526">
                  <c:v>9.6892986500000013</c:v>
                </c:pt>
                <c:pt idx="20527">
                  <c:v>9.68762495</c:v>
                </c:pt>
                <c:pt idx="20528">
                  <c:v>9.6893005500000005</c:v>
                </c:pt>
                <c:pt idx="20529">
                  <c:v>9.6909761500000009</c:v>
                </c:pt>
                <c:pt idx="20530">
                  <c:v>9.6884617499999983</c:v>
                </c:pt>
                <c:pt idx="20531">
                  <c:v>9.69097425</c:v>
                </c:pt>
                <c:pt idx="20532">
                  <c:v>9.6901378500000028</c:v>
                </c:pt>
                <c:pt idx="20533">
                  <c:v>9.6892995500000048</c:v>
                </c:pt>
                <c:pt idx="20534">
                  <c:v>9.6892981499999991</c:v>
                </c:pt>
                <c:pt idx="20535">
                  <c:v>9.6901378500000028</c:v>
                </c:pt>
                <c:pt idx="20536">
                  <c:v>9.6909751999999987</c:v>
                </c:pt>
                <c:pt idx="20537">
                  <c:v>9.6867852000000028</c:v>
                </c:pt>
                <c:pt idx="20538">
                  <c:v>9.6901369000000006</c:v>
                </c:pt>
                <c:pt idx="20539">
                  <c:v>9.6901383499999998</c:v>
                </c:pt>
                <c:pt idx="20540">
                  <c:v>9.6884617499999983</c:v>
                </c:pt>
                <c:pt idx="20541">
                  <c:v>9.6884612999999984</c:v>
                </c:pt>
                <c:pt idx="20542">
                  <c:v>9.6926508000000027</c:v>
                </c:pt>
                <c:pt idx="20543">
                  <c:v>9.6909751999999987</c:v>
                </c:pt>
                <c:pt idx="20544">
                  <c:v>9.6884612999999984</c:v>
                </c:pt>
                <c:pt idx="20545">
                  <c:v>9.6884622500000006</c:v>
                </c:pt>
                <c:pt idx="20546">
                  <c:v>9.6893000500000017</c:v>
                </c:pt>
                <c:pt idx="20547">
                  <c:v>9.6926513000000014</c:v>
                </c:pt>
                <c:pt idx="20548">
                  <c:v>9.6884622500000006</c:v>
                </c:pt>
                <c:pt idx="20549">
                  <c:v>9.687623949999999</c:v>
                </c:pt>
                <c:pt idx="20550">
                  <c:v>9.6892986500000013</c:v>
                </c:pt>
                <c:pt idx="20551">
                  <c:v>9.6892995500000048</c:v>
                </c:pt>
                <c:pt idx="20552">
                  <c:v>9.6884617499999983</c:v>
                </c:pt>
                <c:pt idx="20553">
                  <c:v>9.6851096000000005</c:v>
                </c:pt>
                <c:pt idx="20554">
                  <c:v>9.6876229999999985</c:v>
                </c:pt>
                <c:pt idx="20555">
                  <c:v>9.6859479000000004</c:v>
                </c:pt>
                <c:pt idx="20556">
                  <c:v>9.6884617499999983</c:v>
                </c:pt>
                <c:pt idx="20557">
                  <c:v>9.6901378500000028</c:v>
                </c:pt>
                <c:pt idx="20558">
                  <c:v>9.6884603499999997</c:v>
                </c:pt>
                <c:pt idx="20559">
                  <c:v>9.6893000500000017</c:v>
                </c:pt>
                <c:pt idx="20560">
                  <c:v>9.6884622500000006</c:v>
                </c:pt>
                <c:pt idx="20561">
                  <c:v>9.6876229999999985</c:v>
                </c:pt>
                <c:pt idx="20562">
                  <c:v>9.6884617499999983</c:v>
                </c:pt>
                <c:pt idx="20563">
                  <c:v>9.6859483500000003</c:v>
                </c:pt>
                <c:pt idx="20564">
                  <c:v>9.6876244500000013</c:v>
                </c:pt>
                <c:pt idx="20565">
                  <c:v>9.6884612999999984</c:v>
                </c:pt>
                <c:pt idx="20566">
                  <c:v>9.6892995500000048</c:v>
                </c:pt>
                <c:pt idx="20567">
                  <c:v>9.6867852000000028</c:v>
                </c:pt>
                <c:pt idx="20568">
                  <c:v>9.6926513000000014</c:v>
                </c:pt>
                <c:pt idx="20569">
                  <c:v>9.6867852000000028</c:v>
                </c:pt>
                <c:pt idx="20570">
                  <c:v>9.6884622500000006</c:v>
                </c:pt>
                <c:pt idx="20571">
                  <c:v>9.6867852000000028</c:v>
                </c:pt>
                <c:pt idx="20572">
                  <c:v>9.6842717999999959</c:v>
                </c:pt>
                <c:pt idx="20573">
                  <c:v>9.6909761500000009</c:v>
                </c:pt>
                <c:pt idx="20574">
                  <c:v>9.6892981499999991</c:v>
                </c:pt>
                <c:pt idx="20575">
                  <c:v>9.6901383500000016</c:v>
                </c:pt>
                <c:pt idx="20576">
                  <c:v>9.6926508000000027</c:v>
                </c:pt>
                <c:pt idx="20577">
                  <c:v>9.6893005500000005</c:v>
                </c:pt>
                <c:pt idx="20578">
                  <c:v>9.6884622500000006</c:v>
                </c:pt>
                <c:pt idx="20579">
                  <c:v>9.6884622500000006</c:v>
                </c:pt>
                <c:pt idx="20580">
                  <c:v>9.687623949999999</c:v>
                </c:pt>
                <c:pt idx="20581">
                  <c:v>9.6901383499999998</c:v>
                </c:pt>
                <c:pt idx="20582">
                  <c:v>9.6901369000000006</c:v>
                </c:pt>
                <c:pt idx="20583">
                  <c:v>9.6876229999999985</c:v>
                </c:pt>
                <c:pt idx="20584">
                  <c:v>9.6918139499999985</c:v>
                </c:pt>
                <c:pt idx="20585">
                  <c:v>9.6901378500000028</c:v>
                </c:pt>
                <c:pt idx="20586">
                  <c:v>9.6901378500000028</c:v>
                </c:pt>
                <c:pt idx="20587">
                  <c:v>9.6893000500000017</c:v>
                </c:pt>
                <c:pt idx="20588">
                  <c:v>9.6909751999999987</c:v>
                </c:pt>
                <c:pt idx="20589">
                  <c:v>9.6901383499999998</c:v>
                </c:pt>
                <c:pt idx="20590">
                  <c:v>9.6909747000000017</c:v>
                </c:pt>
                <c:pt idx="20591">
                  <c:v>9.6901383499999998</c:v>
                </c:pt>
                <c:pt idx="20592">
                  <c:v>9.6892981499999991</c:v>
                </c:pt>
                <c:pt idx="20593">
                  <c:v>9.6859474000000034</c:v>
                </c:pt>
                <c:pt idx="20594">
                  <c:v>9.6851096000000005</c:v>
                </c:pt>
                <c:pt idx="20595">
                  <c:v>9.6901369000000006</c:v>
                </c:pt>
                <c:pt idx="20596">
                  <c:v>9.6876225500000004</c:v>
                </c:pt>
                <c:pt idx="20597">
                  <c:v>9.6893000500000017</c:v>
                </c:pt>
                <c:pt idx="20598">
                  <c:v>9.6867852000000028</c:v>
                </c:pt>
                <c:pt idx="20599">
                  <c:v>9.6926513000000014</c:v>
                </c:pt>
                <c:pt idx="20600">
                  <c:v>9.6859474000000034</c:v>
                </c:pt>
                <c:pt idx="20601">
                  <c:v>9.6909747000000017</c:v>
                </c:pt>
                <c:pt idx="20602">
                  <c:v>9.6909751999999987</c:v>
                </c:pt>
                <c:pt idx="20603">
                  <c:v>9.6918134999999985</c:v>
                </c:pt>
                <c:pt idx="20604">
                  <c:v>9.6892995500000048</c:v>
                </c:pt>
                <c:pt idx="20605">
                  <c:v>9.6909751999999987</c:v>
                </c:pt>
                <c:pt idx="20606">
                  <c:v>9.6926513000000014</c:v>
                </c:pt>
                <c:pt idx="20607">
                  <c:v>9.6909751999999987</c:v>
                </c:pt>
                <c:pt idx="20608">
                  <c:v>9.6884612999999984</c:v>
                </c:pt>
                <c:pt idx="20609">
                  <c:v>9.6901369000000006</c:v>
                </c:pt>
                <c:pt idx="20610">
                  <c:v>9.6934891000000007</c:v>
                </c:pt>
                <c:pt idx="20611">
                  <c:v>9.6918134999999985</c:v>
                </c:pt>
                <c:pt idx="20612">
                  <c:v>9.6892995500000048</c:v>
                </c:pt>
                <c:pt idx="20613">
                  <c:v>9.6901378500000028</c:v>
                </c:pt>
                <c:pt idx="20614">
                  <c:v>9.6934891000000007</c:v>
                </c:pt>
                <c:pt idx="20615">
                  <c:v>9.6901378500000028</c:v>
                </c:pt>
                <c:pt idx="20616">
                  <c:v>9.6892995500000048</c:v>
                </c:pt>
                <c:pt idx="20617">
                  <c:v>9.6892995500000048</c:v>
                </c:pt>
                <c:pt idx="20618">
                  <c:v>9.6909747000000017</c:v>
                </c:pt>
                <c:pt idx="20619">
                  <c:v>9.6918134999999985</c:v>
                </c:pt>
                <c:pt idx="20620">
                  <c:v>9.6893000500000017</c:v>
                </c:pt>
                <c:pt idx="20621">
                  <c:v>9.6909761500000009</c:v>
                </c:pt>
                <c:pt idx="20622">
                  <c:v>9.6926513000000014</c:v>
                </c:pt>
                <c:pt idx="20623">
                  <c:v>9.6943278499999987</c:v>
                </c:pt>
                <c:pt idx="20624">
                  <c:v>9.6901383499999998</c:v>
                </c:pt>
                <c:pt idx="20625">
                  <c:v>9.6918134999999985</c:v>
                </c:pt>
                <c:pt idx="20626">
                  <c:v>9.687623949999999</c:v>
                </c:pt>
                <c:pt idx="20627">
                  <c:v>9.6909761500000009</c:v>
                </c:pt>
                <c:pt idx="20628">
                  <c:v>9.6901383499999998</c:v>
                </c:pt>
                <c:pt idx="20629">
                  <c:v>9.6918134999999985</c:v>
                </c:pt>
                <c:pt idx="20630">
                  <c:v>9.6909751999999987</c:v>
                </c:pt>
                <c:pt idx="20631">
                  <c:v>9.6901383499999998</c:v>
                </c:pt>
                <c:pt idx="20632">
                  <c:v>9.6918134999999985</c:v>
                </c:pt>
                <c:pt idx="20633">
                  <c:v>9.6918129999999998</c:v>
                </c:pt>
                <c:pt idx="20634">
                  <c:v>9.6901383500000016</c:v>
                </c:pt>
                <c:pt idx="20635">
                  <c:v>9.6918139499999985</c:v>
                </c:pt>
                <c:pt idx="20636">
                  <c:v>9.6951647000000012</c:v>
                </c:pt>
                <c:pt idx="20637">
                  <c:v>9.6934891000000007</c:v>
                </c:pt>
                <c:pt idx="20638">
                  <c:v>9.6918139499999985</c:v>
                </c:pt>
                <c:pt idx="20639">
                  <c:v>9.6901383499999998</c:v>
                </c:pt>
                <c:pt idx="20640">
                  <c:v>9.6926513000000014</c:v>
                </c:pt>
                <c:pt idx="20641">
                  <c:v>9.6926522000000048</c:v>
                </c:pt>
                <c:pt idx="20642">
                  <c:v>9.6926513000000014</c:v>
                </c:pt>
                <c:pt idx="20643">
                  <c:v>9.6960034499999992</c:v>
                </c:pt>
                <c:pt idx="20644">
                  <c:v>9.6951647000000012</c:v>
                </c:pt>
                <c:pt idx="20645">
                  <c:v>9.6926513000000014</c:v>
                </c:pt>
                <c:pt idx="20646">
                  <c:v>9.6976790500000014</c:v>
                </c:pt>
                <c:pt idx="20647">
                  <c:v>9.6918139499999985</c:v>
                </c:pt>
                <c:pt idx="20648">
                  <c:v>9.6926513000000014</c:v>
                </c:pt>
                <c:pt idx="20649">
                  <c:v>9.6951666000000003</c:v>
                </c:pt>
                <c:pt idx="20650">
                  <c:v>9.6943278499999987</c:v>
                </c:pt>
                <c:pt idx="20651">
                  <c:v>9.6943268999999983</c:v>
                </c:pt>
                <c:pt idx="20652">
                  <c:v>9.6976785499999991</c:v>
                </c:pt>
                <c:pt idx="20653">
                  <c:v>9.6943268999999983</c:v>
                </c:pt>
                <c:pt idx="20654">
                  <c:v>9.6926513000000014</c:v>
                </c:pt>
                <c:pt idx="20655">
                  <c:v>9.6943273499999982</c:v>
                </c:pt>
                <c:pt idx="20656">
                  <c:v>9.6960025000000005</c:v>
                </c:pt>
                <c:pt idx="20657">
                  <c:v>9.6960039499999997</c:v>
                </c:pt>
                <c:pt idx="20658">
                  <c:v>9.6934905000000047</c:v>
                </c:pt>
                <c:pt idx="20659">
                  <c:v>9.6934891000000007</c:v>
                </c:pt>
                <c:pt idx="20660">
                  <c:v>9.6951651500000011</c:v>
                </c:pt>
                <c:pt idx="20661">
                  <c:v>9.6918139499999985</c:v>
                </c:pt>
                <c:pt idx="20662">
                  <c:v>9.6926513000000014</c:v>
                </c:pt>
                <c:pt idx="20663">
                  <c:v>9.6943287999999939</c:v>
                </c:pt>
                <c:pt idx="20664">
                  <c:v>9.6926522000000048</c:v>
                </c:pt>
                <c:pt idx="20665">
                  <c:v>9.6918134999999985</c:v>
                </c:pt>
                <c:pt idx="20666">
                  <c:v>9.6918134999999985</c:v>
                </c:pt>
                <c:pt idx="20667">
                  <c:v>9.693489550000109</c:v>
                </c:pt>
                <c:pt idx="20668">
                  <c:v>9.6968407499999998</c:v>
                </c:pt>
                <c:pt idx="20669">
                  <c:v>9.6943268999999983</c:v>
                </c:pt>
                <c:pt idx="20670">
                  <c:v>9.6926513000000014</c:v>
                </c:pt>
                <c:pt idx="20671">
                  <c:v>9.6960039499999997</c:v>
                </c:pt>
                <c:pt idx="20672">
                  <c:v>9.6926513000000014</c:v>
                </c:pt>
                <c:pt idx="20673">
                  <c:v>9.6960039499999997</c:v>
                </c:pt>
                <c:pt idx="20674">
                  <c:v>9.6943278499999987</c:v>
                </c:pt>
                <c:pt idx="20675">
                  <c:v>9.6901378500000028</c:v>
                </c:pt>
                <c:pt idx="20676">
                  <c:v>9.6943273499999982</c:v>
                </c:pt>
                <c:pt idx="20677">
                  <c:v>9.6926522000000048</c:v>
                </c:pt>
                <c:pt idx="20678">
                  <c:v>9.6960039499999997</c:v>
                </c:pt>
                <c:pt idx="20679">
                  <c:v>9.6960039499999997</c:v>
                </c:pt>
                <c:pt idx="20680">
                  <c:v>9.6943278499999987</c:v>
                </c:pt>
                <c:pt idx="20681">
                  <c:v>9.6934891000000007</c:v>
                </c:pt>
                <c:pt idx="20682">
                  <c:v>9.6926522000000048</c:v>
                </c:pt>
                <c:pt idx="20683">
                  <c:v>9.6951651500000011</c:v>
                </c:pt>
                <c:pt idx="20684">
                  <c:v>9.6951656500000016</c:v>
                </c:pt>
                <c:pt idx="20685">
                  <c:v>9.6960039500000015</c:v>
                </c:pt>
                <c:pt idx="20686">
                  <c:v>9.6985173499999995</c:v>
                </c:pt>
                <c:pt idx="20687">
                  <c:v>9.6926513000000014</c:v>
                </c:pt>
                <c:pt idx="20688">
                  <c:v>9.6960034499999992</c:v>
                </c:pt>
                <c:pt idx="20689">
                  <c:v>9.6918134999999985</c:v>
                </c:pt>
                <c:pt idx="20690">
                  <c:v>9.6934891000000007</c:v>
                </c:pt>
                <c:pt idx="20691">
                  <c:v>9.693489550000109</c:v>
                </c:pt>
                <c:pt idx="20692">
                  <c:v>9.6960025000000005</c:v>
                </c:pt>
                <c:pt idx="20693">
                  <c:v>9.693489550000109</c:v>
                </c:pt>
                <c:pt idx="20694">
                  <c:v>9.693489550000109</c:v>
                </c:pt>
                <c:pt idx="20695">
                  <c:v>9.6934891000000007</c:v>
                </c:pt>
                <c:pt idx="20696">
                  <c:v>9.696841749999999</c:v>
                </c:pt>
                <c:pt idx="20697">
                  <c:v>9.6943278499999987</c:v>
                </c:pt>
                <c:pt idx="20698">
                  <c:v>9.6951651500000011</c:v>
                </c:pt>
                <c:pt idx="20699">
                  <c:v>9.6976790500000014</c:v>
                </c:pt>
                <c:pt idx="20700">
                  <c:v>9.6951651500000011</c:v>
                </c:pt>
                <c:pt idx="20701">
                  <c:v>9.6960034499999992</c:v>
                </c:pt>
                <c:pt idx="20702">
                  <c:v>9.6960039499999997</c:v>
                </c:pt>
                <c:pt idx="20703">
                  <c:v>9.6943278499999987</c:v>
                </c:pt>
                <c:pt idx="20704">
                  <c:v>9.6985177999999994</c:v>
                </c:pt>
                <c:pt idx="20705">
                  <c:v>9.6943273499999982</c:v>
                </c:pt>
                <c:pt idx="20706">
                  <c:v>9.6926513000000014</c:v>
                </c:pt>
                <c:pt idx="20707">
                  <c:v>9.6951651500000011</c:v>
                </c:pt>
                <c:pt idx="20708">
                  <c:v>9.696841749999999</c:v>
                </c:pt>
                <c:pt idx="20709">
                  <c:v>9.6960039499999997</c:v>
                </c:pt>
                <c:pt idx="20710">
                  <c:v>9.6943273499999982</c:v>
                </c:pt>
                <c:pt idx="20711">
                  <c:v>9.6943273499999982</c:v>
                </c:pt>
                <c:pt idx="20712">
                  <c:v>9.6951661500000004</c:v>
                </c:pt>
                <c:pt idx="20713">
                  <c:v>9.6993551499999988</c:v>
                </c:pt>
                <c:pt idx="20714">
                  <c:v>9.693489550000109</c:v>
                </c:pt>
                <c:pt idx="20715">
                  <c:v>9.6960039499999997</c:v>
                </c:pt>
                <c:pt idx="20716">
                  <c:v>9.6951656500000016</c:v>
                </c:pt>
                <c:pt idx="20717">
                  <c:v>9.6960039499999997</c:v>
                </c:pt>
                <c:pt idx="20718">
                  <c:v>9.7001929500000017</c:v>
                </c:pt>
                <c:pt idx="20719">
                  <c:v>9.6951656500000016</c:v>
                </c:pt>
                <c:pt idx="20720">
                  <c:v>9.6943273499999982</c:v>
                </c:pt>
                <c:pt idx="20721">
                  <c:v>9.6960039499999997</c:v>
                </c:pt>
                <c:pt idx="20722">
                  <c:v>9.6960034499999992</c:v>
                </c:pt>
                <c:pt idx="20723">
                  <c:v>9.693489550000109</c:v>
                </c:pt>
                <c:pt idx="20724">
                  <c:v>9.6918139499999985</c:v>
                </c:pt>
                <c:pt idx="20725">
                  <c:v>9.6918134999999985</c:v>
                </c:pt>
                <c:pt idx="20726">
                  <c:v>9.6960034499999992</c:v>
                </c:pt>
                <c:pt idx="20727">
                  <c:v>9.6960034499999992</c:v>
                </c:pt>
                <c:pt idx="20728">
                  <c:v>9.6985173499999995</c:v>
                </c:pt>
                <c:pt idx="20729">
                  <c:v>9.696841749999999</c:v>
                </c:pt>
                <c:pt idx="20730">
                  <c:v>9.6960034499999992</c:v>
                </c:pt>
                <c:pt idx="20731">
                  <c:v>9.6951656500000016</c:v>
                </c:pt>
                <c:pt idx="20732">
                  <c:v>9.6976785499999991</c:v>
                </c:pt>
                <c:pt idx="20733">
                  <c:v>9.6918129999999998</c:v>
                </c:pt>
                <c:pt idx="20734">
                  <c:v>9.6934891000000007</c:v>
                </c:pt>
                <c:pt idx="20735">
                  <c:v>9.6968407499999998</c:v>
                </c:pt>
                <c:pt idx="20736">
                  <c:v>9.6976790500000014</c:v>
                </c:pt>
                <c:pt idx="20737">
                  <c:v>9.6985173499999995</c:v>
                </c:pt>
                <c:pt idx="20738">
                  <c:v>9.6985168500000007</c:v>
                </c:pt>
                <c:pt idx="20739">
                  <c:v>9.6960034499999992</c:v>
                </c:pt>
                <c:pt idx="20740">
                  <c:v>9.6976790500000014</c:v>
                </c:pt>
                <c:pt idx="20741">
                  <c:v>9.7001929500000017</c:v>
                </c:pt>
                <c:pt idx="20742">
                  <c:v>9.6976795500000001</c:v>
                </c:pt>
                <c:pt idx="20743">
                  <c:v>9.6960034499999992</c:v>
                </c:pt>
                <c:pt idx="20744">
                  <c:v>9.6943268999999983</c:v>
                </c:pt>
                <c:pt idx="20745">
                  <c:v>9.6976785499999991</c:v>
                </c:pt>
                <c:pt idx="20746">
                  <c:v>9.6985158999999985</c:v>
                </c:pt>
                <c:pt idx="20747">
                  <c:v>9.7001929500000017</c:v>
                </c:pt>
                <c:pt idx="20748">
                  <c:v>9.6993542000000001</c:v>
                </c:pt>
                <c:pt idx="20749">
                  <c:v>9.6976785499999991</c:v>
                </c:pt>
                <c:pt idx="20750">
                  <c:v>9.6985173499999995</c:v>
                </c:pt>
                <c:pt idx="20751">
                  <c:v>9.6943273499999982</c:v>
                </c:pt>
                <c:pt idx="20752">
                  <c:v>9.7001929500000017</c:v>
                </c:pt>
                <c:pt idx="20753">
                  <c:v>9.6976790500000014</c:v>
                </c:pt>
                <c:pt idx="20754">
                  <c:v>9.7010303000000011</c:v>
                </c:pt>
                <c:pt idx="20755">
                  <c:v>9.6976790500000014</c:v>
                </c:pt>
                <c:pt idx="20756">
                  <c:v>9.7018680999999969</c:v>
                </c:pt>
                <c:pt idx="20757">
                  <c:v>9.6968407499999998</c:v>
                </c:pt>
                <c:pt idx="20758">
                  <c:v>9.6951651500000011</c:v>
                </c:pt>
                <c:pt idx="20759">
                  <c:v>9.7001929500000017</c:v>
                </c:pt>
                <c:pt idx="20760">
                  <c:v>9.7018680999999969</c:v>
                </c:pt>
                <c:pt idx="20761">
                  <c:v>9.6943273499999982</c:v>
                </c:pt>
                <c:pt idx="20762">
                  <c:v>9.6993551499999988</c:v>
                </c:pt>
                <c:pt idx="20763">
                  <c:v>9.6985173499999995</c:v>
                </c:pt>
                <c:pt idx="20764">
                  <c:v>9.6993551499999988</c:v>
                </c:pt>
                <c:pt idx="20765">
                  <c:v>9.6960039499999997</c:v>
                </c:pt>
                <c:pt idx="20766">
                  <c:v>9.6985173499999995</c:v>
                </c:pt>
                <c:pt idx="20767">
                  <c:v>9.6960034499999992</c:v>
                </c:pt>
                <c:pt idx="20768">
                  <c:v>9.7010307499999993</c:v>
                </c:pt>
                <c:pt idx="20769">
                  <c:v>9.696841749999999</c:v>
                </c:pt>
                <c:pt idx="20770">
                  <c:v>9.7018680999999987</c:v>
                </c:pt>
                <c:pt idx="20771">
                  <c:v>9.6968407499999998</c:v>
                </c:pt>
                <c:pt idx="20772">
                  <c:v>9.6993551499999988</c:v>
                </c:pt>
                <c:pt idx="20773">
                  <c:v>9.6934905000000047</c:v>
                </c:pt>
                <c:pt idx="20774">
                  <c:v>9.6968407499999998</c:v>
                </c:pt>
                <c:pt idx="20775">
                  <c:v>9.6985173499999995</c:v>
                </c:pt>
                <c:pt idx="20776">
                  <c:v>9.6960039499999997</c:v>
                </c:pt>
                <c:pt idx="20777">
                  <c:v>9.6985173499999995</c:v>
                </c:pt>
                <c:pt idx="20778">
                  <c:v>9.6976795500000001</c:v>
                </c:pt>
                <c:pt idx="20779">
                  <c:v>9.6976785499999991</c:v>
                </c:pt>
                <c:pt idx="20780">
                  <c:v>9.6976795500000001</c:v>
                </c:pt>
                <c:pt idx="20781">
                  <c:v>9.6985173499999995</c:v>
                </c:pt>
                <c:pt idx="20782">
                  <c:v>9.6993551499999988</c:v>
                </c:pt>
                <c:pt idx="20783">
                  <c:v>9.6926513000000014</c:v>
                </c:pt>
                <c:pt idx="20784">
                  <c:v>9.6993551499999988</c:v>
                </c:pt>
                <c:pt idx="20785">
                  <c:v>9.7001929500000017</c:v>
                </c:pt>
                <c:pt idx="20786">
                  <c:v>9.6960034499999992</c:v>
                </c:pt>
                <c:pt idx="20787">
                  <c:v>9.7018680999999969</c:v>
                </c:pt>
                <c:pt idx="20788">
                  <c:v>9.6993551499999988</c:v>
                </c:pt>
                <c:pt idx="20789">
                  <c:v>9.6993551499999988</c:v>
                </c:pt>
                <c:pt idx="20790">
                  <c:v>9.6985168500000007</c:v>
                </c:pt>
                <c:pt idx="20791">
                  <c:v>9.7027077500000001</c:v>
                </c:pt>
                <c:pt idx="20792">
                  <c:v>9.7010307499999993</c:v>
                </c:pt>
                <c:pt idx="20793">
                  <c:v>9.6985173499999995</c:v>
                </c:pt>
                <c:pt idx="20794">
                  <c:v>9.6985173499999995</c:v>
                </c:pt>
                <c:pt idx="20795">
                  <c:v>9.6943278499999987</c:v>
                </c:pt>
                <c:pt idx="20796">
                  <c:v>9.7010303000000011</c:v>
                </c:pt>
                <c:pt idx="20797">
                  <c:v>9.6943273499999982</c:v>
                </c:pt>
                <c:pt idx="20798">
                  <c:v>9.6968407499999998</c:v>
                </c:pt>
                <c:pt idx="20799">
                  <c:v>9.6985173499999995</c:v>
                </c:pt>
                <c:pt idx="20800">
                  <c:v>9.6960039499999997</c:v>
                </c:pt>
                <c:pt idx="20801">
                  <c:v>9.6985173499999995</c:v>
                </c:pt>
                <c:pt idx="20802">
                  <c:v>9.6985168500000007</c:v>
                </c:pt>
                <c:pt idx="20803">
                  <c:v>9.6993542000000001</c:v>
                </c:pt>
                <c:pt idx="20804">
                  <c:v>9.7001929500000017</c:v>
                </c:pt>
                <c:pt idx="20805">
                  <c:v>9.7001925</c:v>
                </c:pt>
                <c:pt idx="20806">
                  <c:v>9.7018680999999969</c:v>
                </c:pt>
                <c:pt idx="20807">
                  <c:v>9.7027059000000015</c:v>
                </c:pt>
                <c:pt idx="20808">
                  <c:v>9.6993551499999988</c:v>
                </c:pt>
                <c:pt idx="20809">
                  <c:v>9.7010307499999993</c:v>
                </c:pt>
                <c:pt idx="20810">
                  <c:v>9.696841749999999</c:v>
                </c:pt>
                <c:pt idx="20811">
                  <c:v>9.6985173499999995</c:v>
                </c:pt>
                <c:pt idx="20812">
                  <c:v>9.7001929500000017</c:v>
                </c:pt>
                <c:pt idx="20813">
                  <c:v>9.696841749999999</c:v>
                </c:pt>
                <c:pt idx="20814">
                  <c:v>9.7010307499999993</c:v>
                </c:pt>
                <c:pt idx="20815">
                  <c:v>9.6993551499999988</c:v>
                </c:pt>
                <c:pt idx="20816">
                  <c:v>9.7010303000000011</c:v>
                </c:pt>
                <c:pt idx="20817">
                  <c:v>9.7010307499999993</c:v>
                </c:pt>
                <c:pt idx="20818">
                  <c:v>9.6985173499999995</c:v>
                </c:pt>
                <c:pt idx="20819">
                  <c:v>9.6993551499999988</c:v>
                </c:pt>
                <c:pt idx="20820">
                  <c:v>9.6960039499999997</c:v>
                </c:pt>
                <c:pt idx="20821">
                  <c:v>9.6976795500000001</c:v>
                </c:pt>
                <c:pt idx="20822">
                  <c:v>9.6976790500000014</c:v>
                </c:pt>
                <c:pt idx="20823">
                  <c:v>9.7001925</c:v>
                </c:pt>
                <c:pt idx="20824">
                  <c:v>9.7018680999999987</c:v>
                </c:pt>
                <c:pt idx="20825">
                  <c:v>9.7010307499999993</c:v>
                </c:pt>
                <c:pt idx="20826">
                  <c:v>9.7010303000000011</c:v>
                </c:pt>
                <c:pt idx="20827">
                  <c:v>9.7001929500000017</c:v>
                </c:pt>
                <c:pt idx="20828">
                  <c:v>9.7027073000000001</c:v>
                </c:pt>
                <c:pt idx="20829">
                  <c:v>9.7010307499999993</c:v>
                </c:pt>
                <c:pt idx="20830">
                  <c:v>9.7010307499999993</c:v>
                </c:pt>
                <c:pt idx="20831">
                  <c:v>9.7001939000000004</c:v>
                </c:pt>
                <c:pt idx="20832">
                  <c:v>9.7035460500000248</c:v>
                </c:pt>
                <c:pt idx="20833">
                  <c:v>9.7001929500000017</c:v>
                </c:pt>
                <c:pt idx="20834">
                  <c:v>9.6993555999999987</c:v>
                </c:pt>
                <c:pt idx="20835">
                  <c:v>9.7001925</c:v>
                </c:pt>
                <c:pt idx="20836">
                  <c:v>9.6968407499999998</c:v>
                </c:pt>
                <c:pt idx="20837">
                  <c:v>9.7018680999999987</c:v>
                </c:pt>
                <c:pt idx="20838">
                  <c:v>9.706058500000001</c:v>
                </c:pt>
                <c:pt idx="20839">
                  <c:v>9.7010307499999993</c:v>
                </c:pt>
                <c:pt idx="20840">
                  <c:v>9.7001929500000017</c:v>
                </c:pt>
                <c:pt idx="20841">
                  <c:v>9.7018680999999987</c:v>
                </c:pt>
                <c:pt idx="20842">
                  <c:v>9.7010307499999993</c:v>
                </c:pt>
                <c:pt idx="20843">
                  <c:v>9.7010303000000011</c:v>
                </c:pt>
                <c:pt idx="20844">
                  <c:v>9.7010303000000011</c:v>
                </c:pt>
                <c:pt idx="20845">
                  <c:v>9.7010303000000011</c:v>
                </c:pt>
                <c:pt idx="20846">
                  <c:v>9.6985173499999995</c:v>
                </c:pt>
                <c:pt idx="20847">
                  <c:v>9.696841749999999</c:v>
                </c:pt>
                <c:pt idx="20848">
                  <c:v>9.6993551499999988</c:v>
                </c:pt>
                <c:pt idx="20849">
                  <c:v>9.701869499999999</c:v>
                </c:pt>
                <c:pt idx="20850">
                  <c:v>9.7001929500000017</c:v>
                </c:pt>
                <c:pt idx="20851">
                  <c:v>9.7010303000000011</c:v>
                </c:pt>
                <c:pt idx="20852">
                  <c:v>9.6993542000000001</c:v>
                </c:pt>
                <c:pt idx="20853">
                  <c:v>9.7043819499999984</c:v>
                </c:pt>
                <c:pt idx="20854">
                  <c:v>9.6985158999999985</c:v>
                </c:pt>
                <c:pt idx="20855">
                  <c:v>9.7010303000000011</c:v>
                </c:pt>
                <c:pt idx="20856">
                  <c:v>9.7001929500000017</c:v>
                </c:pt>
                <c:pt idx="20857">
                  <c:v>9.6993551499999988</c:v>
                </c:pt>
                <c:pt idx="20858">
                  <c:v>9.6985173499999995</c:v>
                </c:pt>
                <c:pt idx="20859">
                  <c:v>9.6976790500000014</c:v>
                </c:pt>
                <c:pt idx="20860">
                  <c:v>9.6993542000000001</c:v>
                </c:pt>
                <c:pt idx="20861">
                  <c:v>9.7001929500000017</c:v>
                </c:pt>
                <c:pt idx="20862">
                  <c:v>9.7001925</c:v>
                </c:pt>
                <c:pt idx="20863">
                  <c:v>9.7010303000000011</c:v>
                </c:pt>
                <c:pt idx="20864">
                  <c:v>9.7010311999999992</c:v>
                </c:pt>
                <c:pt idx="20865">
                  <c:v>9.7001925</c:v>
                </c:pt>
                <c:pt idx="20866">
                  <c:v>9.7027059000000015</c:v>
                </c:pt>
                <c:pt idx="20867">
                  <c:v>9.7001925</c:v>
                </c:pt>
                <c:pt idx="20868">
                  <c:v>9.7018680999999987</c:v>
                </c:pt>
                <c:pt idx="20869">
                  <c:v>9.7001925</c:v>
                </c:pt>
                <c:pt idx="20870">
                  <c:v>9.6985168500000007</c:v>
                </c:pt>
                <c:pt idx="20871">
                  <c:v>9.7001925</c:v>
                </c:pt>
                <c:pt idx="20872">
                  <c:v>9.7001925</c:v>
                </c:pt>
                <c:pt idx="20873">
                  <c:v>9.7027059000000015</c:v>
                </c:pt>
                <c:pt idx="20874">
                  <c:v>9.7001925</c:v>
                </c:pt>
                <c:pt idx="20875">
                  <c:v>9.7018680999999987</c:v>
                </c:pt>
                <c:pt idx="20876">
                  <c:v>9.7027059000000015</c:v>
                </c:pt>
                <c:pt idx="20877">
                  <c:v>9.6976785499999991</c:v>
                </c:pt>
                <c:pt idx="20878">
                  <c:v>9.7010307499999993</c:v>
                </c:pt>
                <c:pt idx="20879">
                  <c:v>9.7010307499999993</c:v>
                </c:pt>
                <c:pt idx="20880">
                  <c:v>9.7018680999999969</c:v>
                </c:pt>
                <c:pt idx="20881">
                  <c:v>9.7018680999999987</c:v>
                </c:pt>
                <c:pt idx="20882">
                  <c:v>9.7027059000000015</c:v>
                </c:pt>
                <c:pt idx="20883">
                  <c:v>9.7018680999999987</c:v>
                </c:pt>
                <c:pt idx="20884">
                  <c:v>9.6968403000000034</c:v>
                </c:pt>
                <c:pt idx="20885">
                  <c:v>9.6851077000000014</c:v>
                </c:pt>
                <c:pt idx="20886">
                  <c:v>9.684270849999999</c:v>
                </c:pt>
                <c:pt idx="20887">
                  <c:v>9.6767287499999988</c:v>
                </c:pt>
                <c:pt idx="20888">
                  <c:v>9.676729700000001</c:v>
                </c:pt>
                <c:pt idx="20889">
                  <c:v>9.6691885000000006</c:v>
                </c:pt>
                <c:pt idx="20890">
                  <c:v>9.6733779999999996</c:v>
                </c:pt>
                <c:pt idx="20891">
                  <c:v>9.6717014499999987</c:v>
                </c:pt>
                <c:pt idx="20892">
                  <c:v>9.6666746000000003</c:v>
                </c:pt>
                <c:pt idx="20893">
                  <c:v>9.6691880000000001</c:v>
                </c:pt>
                <c:pt idx="20894">
                  <c:v>9.6591320000000067</c:v>
                </c:pt>
                <c:pt idx="20895">
                  <c:v>9.6599716999999998</c:v>
                </c:pt>
                <c:pt idx="20896">
                  <c:v>9.6557812500000768</c:v>
                </c:pt>
                <c:pt idx="20897">
                  <c:v>9.6482386499999979</c:v>
                </c:pt>
                <c:pt idx="20898">
                  <c:v>9.6457252500000017</c:v>
                </c:pt>
                <c:pt idx="20899">
                  <c:v>9.6398592000000001</c:v>
                </c:pt>
                <c:pt idx="20900">
                  <c:v>9.6381831499999979</c:v>
                </c:pt>
                <c:pt idx="20901">
                  <c:v>9.6298046000000035</c:v>
                </c:pt>
                <c:pt idx="20902">
                  <c:v>9.623100749999999</c:v>
                </c:pt>
                <c:pt idx="20903">
                  <c:v>9.6205868500001017</c:v>
                </c:pt>
                <c:pt idx="20904">
                  <c:v>9.6147207999999988</c:v>
                </c:pt>
                <c:pt idx="20905">
                  <c:v>9.6138830000000013</c:v>
                </c:pt>
                <c:pt idx="20906">
                  <c:v>9.6080174499999984</c:v>
                </c:pt>
                <c:pt idx="20907">
                  <c:v>9.6113686499999389</c:v>
                </c:pt>
                <c:pt idx="20908">
                  <c:v>9.6113686499999389</c:v>
                </c:pt>
                <c:pt idx="20909">
                  <c:v>9.6130452500000008</c:v>
                </c:pt>
                <c:pt idx="20910">
                  <c:v>9.6096926000000042</c:v>
                </c:pt>
                <c:pt idx="20911">
                  <c:v>9.6122069500000027</c:v>
                </c:pt>
                <c:pt idx="20912">
                  <c:v>9.6130452000000002</c:v>
                </c:pt>
                <c:pt idx="20913">
                  <c:v>9.6122069500000027</c:v>
                </c:pt>
                <c:pt idx="20914">
                  <c:v>9.6138830000000013</c:v>
                </c:pt>
                <c:pt idx="20915">
                  <c:v>9.6172356499999996</c:v>
                </c:pt>
                <c:pt idx="20916">
                  <c:v>9.6197486000000012</c:v>
                </c:pt>
                <c:pt idx="20917">
                  <c:v>9.6163978500000002</c:v>
                </c:pt>
                <c:pt idx="20918">
                  <c:v>9.6180734499999119</c:v>
                </c:pt>
                <c:pt idx="20919">
                  <c:v>9.6138830500000001</c:v>
                </c:pt>
                <c:pt idx="20920">
                  <c:v>9.6163959500000011</c:v>
                </c:pt>
                <c:pt idx="20921">
                  <c:v>9.6155591000000022</c:v>
                </c:pt>
                <c:pt idx="20922">
                  <c:v>9.6180738999999988</c:v>
                </c:pt>
                <c:pt idx="20923">
                  <c:v>9.6155586</c:v>
                </c:pt>
                <c:pt idx="20924">
                  <c:v>9.6197495500000247</c:v>
                </c:pt>
                <c:pt idx="20925">
                  <c:v>9.6147212999999994</c:v>
                </c:pt>
                <c:pt idx="20926">
                  <c:v>9.6197486000000012</c:v>
                </c:pt>
                <c:pt idx="20927">
                  <c:v>9.6205864000000005</c:v>
                </c:pt>
                <c:pt idx="20928">
                  <c:v>9.6189112499999982</c:v>
                </c:pt>
                <c:pt idx="20929">
                  <c:v>9.6163964000000011</c:v>
                </c:pt>
                <c:pt idx="20930">
                  <c:v>9.6180720499999985</c:v>
                </c:pt>
                <c:pt idx="20931">
                  <c:v>9.6147207999999988</c:v>
                </c:pt>
                <c:pt idx="20932">
                  <c:v>9.6155595500000768</c:v>
                </c:pt>
                <c:pt idx="20933">
                  <c:v>9.6155591000000022</c:v>
                </c:pt>
                <c:pt idx="20934">
                  <c:v>9.6197495000000028</c:v>
                </c:pt>
                <c:pt idx="20935">
                  <c:v>9.6189112499999982</c:v>
                </c:pt>
                <c:pt idx="20936">
                  <c:v>9.6214246499999998</c:v>
                </c:pt>
                <c:pt idx="20937">
                  <c:v>9.6189112499999982</c:v>
                </c:pt>
                <c:pt idx="20938">
                  <c:v>9.6189102999999996</c:v>
                </c:pt>
                <c:pt idx="20939">
                  <c:v>9.6189112499999982</c:v>
                </c:pt>
                <c:pt idx="20940">
                  <c:v>9.6163973499999997</c:v>
                </c:pt>
                <c:pt idx="20941">
                  <c:v>9.6163969000000016</c:v>
                </c:pt>
                <c:pt idx="20942">
                  <c:v>9.6205868500001017</c:v>
                </c:pt>
                <c:pt idx="20943">
                  <c:v>9.6189102999999996</c:v>
                </c:pt>
                <c:pt idx="20944">
                  <c:v>9.6172351499999991</c:v>
                </c:pt>
                <c:pt idx="20945">
                  <c:v>9.618071549999998</c:v>
                </c:pt>
                <c:pt idx="20946">
                  <c:v>9.6138830000000013</c:v>
                </c:pt>
                <c:pt idx="20947">
                  <c:v>9.6138830500000001</c:v>
                </c:pt>
                <c:pt idx="20948">
                  <c:v>9.6130452000000002</c:v>
                </c:pt>
                <c:pt idx="20949">
                  <c:v>9.6130447000000014</c:v>
                </c:pt>
                <c:pt idx="20950">
                  <c:v>9.6147207999999988</c:v>
                </c:pt>
                <c:pt idx="20951">
                  <c:v>9.6155591000000022</c:v>
                </c:pt>
                <c:pt idx="20952">
                  <c:v>9.6147212999999994</c:v>
                </c:pt>
                <c:pt idx="20953">
                  <c:v>9.6138830000000013</c:v>
                </c:pt>
                <c:pt idx="20954">
                  <c:v>9.6088556999999994</c:v>
                </c:pt>
                <c:pt idx="20955">
                  <c:v>9.6122069500000027</c:v>
                </c:pt>
                <c:pt idx="20956">
                  <c:v>9.6130447000000014</c:v>
                </c:pt>
                <c:pt idx="20957">
                  <c:v>9.6096926000000042</c:v>
                </c:pt>
                <c:pt idx="20958">
                  <c:v>9.6138825000000008</c:v>
                </c:pt>
                <c:pt idx="20959">
                  <c:v>9.6105303500000048</c:v>
                </c:pt>
                <c:pt idx="20960">
                  <c:v>9.6113686499999389</c:v>
                </c:pt>
                <c:pt idx="20961">
                  <c:v>9.6113686499999389</c:v>
                </c:pt>
                <c:pt idx="20962">
                  <c:v>9.6147202999999983</c:v>
                </c:pt>
                <c:pt idx="20963">
                  <c:v>9.6155586</c:v>
                </c:pt>
                <c:pt idx="20964">
                  <c:v>9.6155591000000022</c:v>
                </c:pt>
                <c:pt idx="20965">
                  <c:v>9.6130452000000002</c:v>
                </c:pt>
                <c:pt idx="20966">
                  <c:v>9.6130452000000002</c:v>
                </c:pt>
                <c:pt idx="20967">
                  <c:v>9.6113686499999389</c:v>
                </c:pt>
                <c:pt idx="20968">
                  <c:v>9.6163964000000011</c:v>
                </c:pt>
                <c:pt idx="20969">
                  <c:v>9.6155591000000022</c:v>
                </c:pt>
                <c:pt idx="20970">
                  <c:v>9.6155586</c:v>
                </c:pt>
                <c:pt idx="20971">
                  <c:v>9.6105304</c:v>
                </c:pt>
                <c:pt idx="20972">
                  <c:v>9.6130447000000014</c:v>
                </c:pt>
                <c:pt idx="20973">
                  <c:v>9.6130447000000014</c:v>
                </c:pt>
                <c:pt idx="20974">
                  <c:v>9.6155586</c:v>
                </c:pt>
                <c:pt idx="20975">
                  <c:v>9.6147202999999983</c:v>
                </c:pt>
                <c:pt idx="20976">
                  <c:v>9.6147207999999988</c:v>
                </c:pt>
                <c:pt idx="20977">
                  <c:v>9.6122069500000027</c:v>
                </c:pt>
                <c:pt idx="20978">
                  <c:v>9.6155586</c:v>
                </c:pt>
                <c:pt idx="20979">
                  <c:v>9.6130452500000008</c:v>
                </c:pt>
                <c:pt idx="20980">
                  <c:v>9.6130447000000014</c:v>
                </c:pt>
                <c:pt idx="20981">
                  <c:v>9.6172347000000009</c:v>
                </c:pt>
                <c:pt idx="20982">
                  <c:v>9.6163969000000016</c:v>
                </c:pt>
                <c:pt idx="20983">
                  <c:v>9.6147207999999988</c:v>
                </c:pt>
                <c:pt idx="20984">
                  <c:v>9.6172347000000009</c:v>
                </c:pt>
                <c:pt idx="20985">
                  <c:v>9.6163973499999997</c:v>
                </c:pt>
                <c:pt idx="20986">
                  <c:v>9.6147207999999988</c:v>
                </c:pt>
                <c:pt idx="20987">
                  <c:v>9.6130452000000002</c:v>
                </c:pt>
                <c:pt idx="20988">
                  <c:v>9.6122069500000027</c:v>
                </c:pt>
                <c:pt idx="20989">
                  <c:v>9.6155591000000022</c:v>
                </c:pt>
                <c:pt idx="20990">
                  <c:v>9.6172347000000009</c:v>
                </c:pt>
                <c:pt idx="20991">
                  <c:v>9.6163964000000011</c:v>
                </c:pt>
                <c:pt idx="20992">
                  <c:v>9.6180720499999985</c:v>
                </c:pt>
                <c:pt idx="20993">
                  <c:v>9.6147212999999994</c:v>
                </c:pt>
                <c:pt idx="20994">
                  <c:v>9.6155591000000022</c:v>
                </c:pt>
                <c:pt idx="20995">
                  <c:v>9.6189112499999982</c:v>
                </c:pt>
                <c:pt idx="20996">
                  <c:v>9.6180734499999119</c:v>
                </c:pt>
                <c:pt idx="20997">
                  <c:v>9.6172347000000009</c:v>
                </c:pt>
                <c:pt idx="20998">
                  <c:v>9.6172351499999991</c:v>
                </c:pt>
                <c:pt idx="20999">
                  <c:v>9.6163969000000016</c:v>
                </c:pt>
                <c:pt idx="21000">
                  <c:v>9.6189116999999911</c:v>
                </c:pt>
                <c:pt idx="21001">
                  <c:v>9.6172347000000009</c:v>
                </c:pt>
                <c:pt idx="21002">
                  <c:v>9.6122064500000004</c:v>
                </c:pt>
                <c:pt idx="21003">
                  <c:v>9.6130447000000014</c:v>
                </c:pt>
                <c:pt idx="21004">
                  <c:v>9.6155591000000022</c:v>
                </c:pt>
                <c:pt idx="21005">
                  <c:v>9.6155586</c:v>
                </c:pt>
                <c:pt idx="21006">
                  <c:v>9.6163969000000016</c:v>
                </c:pt>
                <c:pt idx="21007">
                  <c:v>9.6172351499999991</c:v>
                </c:pt>
                <c:pt idx="21008">
                  <c:v>9.6138830000000013</c:v>
                </c:pt>
                <c:pt idx="21009">
                  <c:v>9.6138830000000013</c:v>
                </c:pt>
                <c:pt idx="21010">
                  <c:v>9.6155591000000022</c:v>
                </c:pt>
                <c:pt idx="21011">
                  <c:v>9.6180734499999119</c:v>
                </c:pt>
                <c:pt idx="21012">
                  <c:v>9.6172347000000009</c:v>
                </c:pt>
                <c:pt idx="21013">
                  <c:v>9.6122069500000027</c:v>
                </c:pt>
                <c:pt idx="21014">
                  <c:v>9.6180729499999984</c:v>
                </c:pt>
                <c:pt idx="21015">
                  <c:v>9.6122069500000027</c:v>
                </c:pt>
                <c:pt idx="21016">
                  <c:v>9.6147212999999994</c:v>
                </c:pt>
                <c:pt idx="21017">
                  <c:v>9.6163969000000016</c:v>
                </c:pt>
                <c:pt idx="21018">
                  <c:v>9.6155591000000022</c:v>
                </c:pt>
                <c:pt idx="21019">
                  <c:v>9.6122069500000027</c:v>
                </c:pt>
                <c:pt idx="21020">
                  <c:v>9.6163969000000016</c:v>
                </c:pt>
                <c:pt idx="21021">
                  <c:v>9.6155595500000768</c:v>
                </c:pt>
                <c:pt idx="21022">
                  <c:v>9.6147207999999988</c:v>
                </c:pt>
                <c:pt idx="21023">
                  <c:v>9.6138830500000001</c:v>
                </c:pt>
                <c:pt idx="21024">
                  <c:v>9.6122069500000027</c:v>
                </c:pt>
                <c:pt idx="21025">
                  <c:v>9.6130447500000002</c:v>
                </c:pt>
                <c:pt idx="21026">
                  <c:v>9.6138830000000013</c:v>
                </c:pt>
                <c:pt idx="21027">
                  <c:v>9.6122069000000003</c:v>
                </c:pt>
                <c:pt idx="21028">
                  <c:v>9.6130447000000014</c:v>
                </c:pt>
                <c:pt idx="21029">
                  <c:v>9.6138830000000013</c:v>
                </c:pt>
                <c:pt idx="21030">
                  <c:v>9.6138830000000013</c:v>
                </c:pt>
                <c:pt idx="21031">
                  <c:v>9.6147212999999994</c:v>
                </c:pt>
                <c:pt idx="21032">
                  <c:v>9.6122069500000027</c:v>
                </c:pt>
                <c:pt idx="21033">
                  <c:v>9.6138830000000013</c:v>
                </c:pt>
                <c:pt idx="21034">
                  <c:v>9.6180734499999119</c:v>
                </c:pt>
                <c:pt idx="21035">
                  <c:v>9.6172361000000013</c:v>
                </c:pt>
                <c:pt idx="21036">
                  <c:v>9.6163969000000016</c:v>
                </c:pt>
                <c:pt idx="21037">
                  <c:v>9.6189098499999997</c:v>
                </c:pt>
                <c:pt idx="21038">
                  <c:v>9.6155586</c:v>
                </c:pt>
                <c:pt idx="21039">
                  <c:v>9.6180729499999984</c:v>
                </c:pt>
                <c:pt idx="21040">
                  <c:v>9.6180734499999119</c:v>
                </c:pt>
                <c:pt idx="21041">
                  <c:v>9.6197481000000007</c:v>
                </c:pt>
                <c:pt idx="21042">
                  <c:v>9.6197481000000007</c:v>
                </c:pt>
                <c:pt idx="21043">
                  <c:v>9.6180729499999984</c:v>
                </c:pt>
                <c:pt idx="21044">
                  <c:v>9.6189102999999996</c:v>
                </c:pt>
                <c:pt idx="21045">
                  <c:v>9.6172351499999991</c:v>
                </c:pt>
                <c:pt idx="21046">
                  <c:v>9.6180734499999119</c:v>
                </c:pt>
                <c:pt idx="21047">
                  <c:v>9.6163969000000016</c:v>
                </c:pt>
                <c:pt idx="21048">
                  <c:v>9.6172347000000009</c:v>
                </c:pt>
                <c:pt idx="21049">
                  <c:v>9.6180720499999985</c:v>
                </c:pt>
                <c:pt idx="21050">
                  <c:v>9.6172356499999996</c:v>
                </c:pt>
                <c:pt idx="21051">
                  <c:v>9.6172347000000009</c:v>
                </c:pt>
                <c:pt idx="21052">
                  <c:v>9.6163964000000011</c:v>
                </c:pt>
                <c:pt idx="21053">
                  <c:v>9.6205873500000028</c:v>
                </c:pt>
                <c:pt idx="21054">
                  <c:v>9.6180734499999119</c:v>
                </c:pt>
                <c:pt idx="21055">
                  <c:v>9.6163969000000016</c:v>
                </c:pt>
                <c:pt idx="21056">
                  <c:v>9.6205864000000005</c:v>
                </c:pt>
                <c:pt idx="21057">
                  <c:v>9.6172347000000009</c:v>
                </c:pt>
                <c:pt idx="21058">
                  <c:v>9.6189112499999982</c:v>
                </c:pt>
                <c:pt idx="21059">
                  <c:v>9.6163969000000016</c:v>
                </c:pt>
                <c:pt idx="21060">
                  <c:v>9.6163959500000011</c:v>
                </c:pt>
                <c:pt idx="21061">
                  <c:v>9.6172361000000013</c:v>
                </c:pt>
                <c:pt idx="21062">
                  <c:v>9.6163969000000016</c:v>
                </c:pt>
                <c:pt idx="21063">
                  <c:v>9.6172347000000009</c:v>
                </c:pt>
                <c:pt idx="21064">
                  <c:v>9.6172337499999987</c:v>
                </c:pt>
                <c:pt idx="21065">
                  <c:v>9.6205868500001017</c:v>
                </c:pt>
                <c:pt idx="21066">
                  <c:v>9.6189112499999982</c:v>
                </c:pt>
                <c:pt idx="21067">
                  <c:v>9.6163969000000016</c:v>
                </c:pt>
                <c:pt idx="21068">
                  <c:v>9.6197486000000012</c:v>
                </c:pt>
                <c:pt idx="21069">
                  <c:v>9.6172351499999991</c:v>
                </c:pt>
                <c:pt idx="21070">
                  <c:v>9.6172351499999991</c:v>
                </c:pt>
                <c:pt idx="21071">
                  <c:v>9.6180729499999984</c:v>
                </c:pt>
                <c:pt idx="21072">
                  <c:v>9.6189112499999982</c:v>
                </c:pt>
                <c:pt idx="21073">
                  <c:v>9.6172351499999991</c:v>
                </c:pt>
                <c:pt idx="21074">
                  <c:v>9.6163973499999997</c:v>
                </c:pt>
                <c:pt idx="21075">
                  <c:v>9.6172356499999996</c:v>
                </c:pt>
                <c:pt idx="21076">
                  <c:v>9.6172351499999991</c:v>
                </c:pt>
                <c:pt idx="21077">
                  <c:v>9.6197481000000007</c:v>
                </c:pt>
                <c:pt idx="21078">
                  <c:v>9.6163969000000016</c:v>
                </c:pt>
                <c:pt idx="21079">
                  <c:v>9.6189102999999996</c:v>
                </c:pt>
                <c:pt idx="21080">
                  <c:v>9.6180734499999119</c:v>
                </c:pt>
                <c:pt idx="21081">
                  <c:v>9.6163973499999997</c:v>
                </c:pt>
                <c:pt idx="21082">
                  <c:v>9.6205864000000005</c:v>
                </c:pt>
                <c:pt idx="21083">
                  <c:v>9.6189112499999982</c:v>
                </c:pt>
                <c:pt idx="21084">
                  <c:v>9.6155595500000768</c:v>
                </c:pt>
                <c:pt idx="21085">
                  <c:v>9.6180734499999119</c:v>
                </c:pt>
                <c:pt idx="21086">
                  <c:v>9.6172351499999991</c:v>
                </c:pt>
                <c:pt idx="21087">
                  <c:v>9.6189116999999911</c:v>
                </c:pt>
                <c:pt idx="21088">
                  <c:v>9.6205868500001017</c:v>
                </c:pt>
                <c:pt idx="21089">
                  <c:v>9.6214246999999986</c:v>
                </c:pt>
                <c:pt idx="21090">
                  <c:v>9.6189112499999982</c:v>
                </c:pt>
                <c:pt idx="21091">
                  <c:v>9.6197495000000028</c:v>
                </c:pt>
                <c:pt idx="21092">
                  <c:v>9.6205864000000005</c:v>
                </c:pt>
                <c:pt idx="21093">
                  <c:v>9.6180729499999984</c:v>
                </c:pt>
                <c:pt idx="21094">
                  <c:v>9.6180734499999119</c:v>
                </c:pt>
                <c:pt idx="21095">
                  <c:v>9.6172361000000013</c:v>
                </c:pt>
                <c:pt idx="21096">
                  <c:v>9.6180734499999119</c:v>
                </c:pt>
                <c:pt idx="21097">
                  <c:v>9.6155586</c:v>
                </c:pt>
                <c:pt idx="21098">
                  <c:v>9.6197495000000028</c:v>
                </c:pt>
                <c:pt idx="21099">
                  <c:v>9.6163964000000011</c:v>
                </c:pt>
                <c:pt idx="21100">
                  <c:v>9.6197495500000247</c:v>
                </c:pt>
                <c:pt idx="21101">
                  <c:v>9.6155586</c:v>
                </c:pt>
                <c:pt idx="21102">
                  <c:v>9.6180729499999984</c:v>
                </c:pt>
                <c:pt idx="21103">
                  <c:v>9.6172356499999996</c:v>
                </c:pt>
                <c:pt idx="21104">
                  <c:v>9.6214246499999998</c:v>
                </c:pt>
                <c:pt idx="21105">
                  <c:v>9.6180729499999984</c:v>
                </c:pt>
                <c:pt idx="21106">
                  <c:v>9.6163969000000016</c:v>
                </c:pt>
                <c:pt idx="21107">
                  <c:v>9.6155595500000768</c:v>
                </c:pt>
                <c:pt idx="21108">
                  <c:v>9.6180729499999984</c:v>
                </c:pt>
                <c:pt idx="21109">
                  <c:v>9.6197495000000028</c:v>
                </c:pt>
                <c:pt idx="21110">
                  <c:v>9.6180734499999119</c:v>
                </c:pt>
                <c:pt idx="21111">
                  <c:v>9.6180734499999119</c:v>
                </c:pt>
                <c:pt idx="21112">
                  <c:v>9.6163964000000011</c:v>
                </c:pt>
                <c:pt idx="21113">
                  <c:v>9.6180734499999119</c:v>
                </c:pt>
                <c:pt idx="21114">
                  <c:v>9.6155591000000022</c:v>
                </c:pt>
                <c:pt idx="21115">
                  <c:v>9.6163973499999997</c:v>
                </c:pt>
                <c:pt idx="21116">
                  <c:v>9.6180734499999119</c:v>
                </c:pt>
                <c:pt idx="21117">
                  <c:v>9.6180738999999988</c:v>
                </c:pt>
                <c:pt idx="21118">
                  <c:v>9.6180734499999119</c:v>
                </c:pt>
                <c:pt idx="21119">
                  <c:v>9.6189112499999982</c:v>
                </c:pt>
                <c:pt idx="21120">
                  <c:v>9.6172356499999996</c:v>
                </c:pt>
                <c:pt idx="21121">
                  <c:v>9.6155596000000028</c:v>
                </c:pt>
                <c:pt idx="21122">
                  <c:v>9.6155591000000022</c:v>
                </c:pt>
                <c:pt idx="21123">
                  <c:v>9.6147212999999994</c:v>
                </c:pt>
                <c:pt idx="21124">
                  <c:v>9.6138830500000001</c:v>
                </c:pt>
                <c:pt idx="21125">
                  <c:v>9.6172351499999991</c:v>
                </c:pt>
                <c:pt idx="21126">
                  <c:v>9.6197495000000028</c:v>
                </c:pt>
                <c:pt idx="21127">
                  <c:v>9.6155591000000022</c:v>
                </c:pt>
                <c:pt idx="21128">
                  <c:v>9.6180729499999984</c:v>
                </c:pt>
                <c:pt idx="21129">
                  <c:v>9.6172361000000013</c:v>
                </c:pt>
                <c:pt idx="21130">
                  <c:v>9.6180720499999985</c:v>
                </c:pt>
                <c:pt idx="21131">
                  <c:v>9.6163973499999997</c:v>
                </c:pt>
                <c:pt idx="21132">
                  <c:v>9.6163978500000002</c:v>
                </c:pt>
                <c:pt idx="21133">
                  <c:v>9.6113700999999949</c:v>
                </c:pt>
                <c:pt idx="21134">
                  <c:v>9.6147212999999994</c:v>
                </c:pt>
                <c:pt idx="21135">
                  <c:v>9.6163973499999997</c:v>
                </c:pt>
                <c:pt idx="21136">
                  <c:v>9.6130447500000002</c:v>
                </c:pt>
                <c:pt idx="21137">
                  <c:v>9.611369149999998</c:v>
                </c:pt>
                <c:pt idx="21138">
                  <c:v>9.6172347000000009</c:v>
                </c:pt>
                <c:pt idx="21139">
                  <c:v>9.6155596000000028</c:v>
                </c:pt>
                <c:pt idx="21140">
                  <c:v>9.6163978500000002</c:v>
                </c:pt>
                <c:pt idx="21141">
                  <c:v>9.6172351499999991</c:v>
                </c:pt>
                <c:pt idx="21142">
                  <c:v>9.6205873500000028</c:v>
                </c:pt>
                <c:pt idx="21143">
                  <c:v>9.6163973499999997</c:v>
                </c:pt>
                <c:pt idx="21144">
                  <c:v>9.6180729499999984</c:v>
                </c:pt>
                <c:pt idx="21145">
                  <c:v>9.6163978500000002</c:v>
                </c:pt>
                <c:pt idx="21146">
                  <c:v>9.6155591000000022</c:v>
                </c:pt>
                <c:pt idx="21147">
                  <c:v>9.6172351499999991</c:v>
                </c:pt>
                <c:pt idx="21148">
                  <c:v>9.6180739499999959</c:v>
                </c:pt>
                <c:pt idx="21149">
                  <c:v>9.6189112499999982</c:v>
                </c:pt>
                <c:pt idx="21150">
                  <c:v>9.6180729499999984</c:v>
                </c:pt>
                <c:pt idx="21151">
                  <c:v>9.6172351499999991</c:v>
                </c:pt>
                <c:pt idx="21152">
                  <c:v>9.6180734499999119</c:v>
                </c:pt>
                <c:pt idx="21153">
                  <c:v>9.6189117499999419</c:v>
                </c:pt>
                <c:pt idx="21154">
                  <c:v>9.6163978500000002</c:v>
                </c:pt>
                <c:pt idx="21155">
                  <c:v>9.6189121999999987</c:v>
                </c:pt>
                <c:pt idx="21156">
                  <c:v>9.6172356499999996</c:v>
                </c:pt>
                <c:pt idx="21157">
                  <c:v>9.6163973499999997</c:v>
                </c:pt>
                <c:pt idx="21158">
                  <c:v>9.6180738999999988</c:v>
                </c:pt>
                <c:pt idx="21159">
                  <c:v>9.6189102999999996</c:v>
                </c:pt>
                <c:pt idx="21160">
                  <c:v>9.6172356499999996</c:v>
                </c:pt>
                <c:pt idx="21161">
                  <c:v>9.6172356499999996</c:v>
                </c:pt>
                <c:pt idx="21162">
                  <c:v>9.6147212999999994</c:v>
                </c:pt>
                <c:pt idx="21163">
                  <c:v>9.6163973499999997</c:v>
                </c:pt>
                <c:pt idx="21164">
                  <c:v>9.6163969000000016</c:v>
                </c:pt>
                <c:pt idx="21165">
                  <c:v>9.6189116999999911</c:v>
                </c:pt>
                <c:pt idx="21166">
                  <c:v>9.6172351499999991</c:v>
                </c:pt>
                <c:pt idx="21167">
                  <c:v>9.6147212999999994</c:v>
                </c:pt>
                <c:pt idx="21168">
                  <c:v>9.6163978500000002</c:v>
                </c:pt>
                <c:pt idx="21169">
                  <c:v>9.6189112499999982</c:v>
                </c:pt>
                <c:pt idx="21170">
                  <c:v>9.6172351499999991</c:v>
                </c:pt>
                <c:pt idx="21171">
                  <c:v>9.6180729499999984</c:v>
                </c:pt>
                <c:pt idx="21172">
                  <c:v>9.6180738999999988</c:v>
                </c:pt>
                <c:pt idx="21173">
                  <c:v>9.6155586</c:v>
                </c:pt>
                <c:pt idx="21174">
                  <c:v>9.6189093499999991</c:v>
                </c:pt>
                <c:pt idx="21175">
                  <c:v>9.6180738999999988</c:v>
                </c:pt>
                <c:pt idx="21176">
                  <c:v>9.6155596000000028</c:v>
                </c:pt>
                <c:pt idx="21177">
                  <c:v>9.6205868500001017</c:v>
                </c:pt>
                <c:pt idx="21178">
                  <c:v>9.6189116999999911</c:v>
                </c:pt>
                <c:pt idx="21179">
                  <c:v>9.6214246999999986</c:v>
                </c:pt>
                <c:pt idx="21180">
                  <c:v>9.6197495000000028</c:v>
                </c:pt>
                <c:pt idx="21181">
                  <c:v>9.6214255999999985</c:v>
                </c:pt>
                <c:pt idx="21182">
                  <c:v>9.6180734499999119</c:v>
                </c:pt>
                <c:pt idx="21183">
                  <c:v>9.6197495000000028</c:v>
                </c:pt>
                <c:pt idx="21184">
                  <c:v>9.6197486000000012</c:v>
                </c:pt>
                <c:pt idx="21185">
                  <c:v>9.6197495000000028</c:v>
                </c:pt>
                <c:pt idx="21186">
                  <c:v>9.6147212999999994</c:v>
                </c:pt>
                <c:pt idx="21187">
                  <c:v>9.6197495000000028</c:v>
                </c:pt>
                <c:pt idx="21188">
                  <c:v>9.6163973499999997</c:v>
                </c:pt>
                <c:pt idx="21189">
                  <c:v>9.6180738999999988</c:v>
                </c:pt>
                <c:pt idx="21190">
                  <c:v>9.6222624999999997</c:v>
                </c:pt>
                <c:pt idx="21191">
                  <c:v>9.6214246999999986</c:v>
                </c:pt>
                <c:pt idx="21192">
                  <c:v>9.6163973499999997</c:v>
                </c:pt>
                <c:pt idx="21193">
                  <c:v>9.6214246999999986</c:v>
                </c:pt>
                <c:pt idx="21194">
                  <c:v>9.6163973499999997</c:v>
                </c:pt>
                <c:pt idx="21195">
                  <c:v>9.6197495000000028</c:v>
                </c:pt>
                <c:pt idx="21196">
                  <c:v>9.6147212999999994</c:v>
                </c:pt>
                <c:pt idx="21197">
                  <c:v>9.6214246499999998</c:v>
                </c:pt>
                <c:pt idx="21198">
                  <c:v>9.6197500000000016</c:v>
                </c:pt>
                <c:pt idx="21199">
                  <c:v>9.6189112499999982</c:v>
                </c:pt>
                <c:pt idx="21200">
                  <c:v>9.6189112499999982</c:v>
                </c:pt>
                <c:pt idx="21201">
                  <c:v>9.6155591000000022</c:v>
                </c:pt>
                <c:pt idx="21202">
                  <c:v>9.6222624999999997</c:v>
                </c:pt>
                <c:pt idx="21203">
                  <c:v>9.6189116999999911</c:v>
                </c:pt>
                <c:pt idx="21204">
                  <c:v>9.6189116999999911</c:v>
                </c:pt>
                <c:pt idx="21205">
                  <c:v>9.6189116999999911</c:v>
                </c:pt>
                <c:pt idx="21206">
                  <c:v>9.6172356499999996</c:v>
                </c:pt>
                <c:pt idx="21207">
                  <c:v>9.6155586</c:v>
                </c:pt>
                <c:pt idx="21208">
                  <c:v>9.6222624999999997</c:v>
                </c:pt>
                <c:pt idx="21209">
                  <c:v>9.6189116999999911</c:v>
                </c:pt>
                <c:pt idx="21210">
                  <c:v>9.6163964000000011</c:v>
                </c:pt>
                <c:pt idx="21211">
                  <c:v>9.6180729499999984</c:v>
                </c:pt>
                <c:pt idx="21212">
                  <c:v>9.6189102999999996</c:v>
                </c:pt>
                <c:pt idx="21213">
                  <c:v>9.6214246999999986</c:v>
                </c:pt>
                <c:pt idx="21214">
                  <c:v>9.6197481000000007</c:v>
                </c:pt>
                <c:pt idx="21215">
                  <c:v>9.6189102999999996</c:v>
                </c:pt>
                <c:pt idx="21216">
                  <c:v>9.6197495000000028</c:v>
                </c:pt>
                <c:pt idx="21217">
                  <c:v>9.6214246499999998</c:v>
                </c:pt>
                <c:pt idx="21218">
                  <c:v>9.6205864000000005</c:v>
                </c:pt>
                <c:pt idx="21219">
                  <c:v>9.6222629499999996</c:v>
                </c:pt>
                <c:pt idx="21220">
                  <c:v>9.6172351499999991</c:v>
                </c:pt>
                <c:pt idx="21221">
                  <c:v>9.6197495500000247</c:v>
                </c:pt>
                <c:pt idx="21222">
                  <c:v>9.6214246499999998</c:v>
                </c:pt>
                <c:pt idx="21223">
                  <c:v>9.6205868500001017</c:v>
                </c:pt>
                <c:pt idx="21224">
                  <c:v>9.6197495500000247</c:v>
                </c:pt>
                <c:pt idx="21225">
                  <c:v>9.6197495000000028</c:v>
                </c:pt>
                <c:pt idx="21226">
                  <c:v>9.6180734499999119</c:v>
                </c:pt>
                <c:pt idx="21227">
                  <c:v>9.6189098499999997</c:v>
                </c:pt>
                <c:pt idx="21228">
                  <c:v>9.6214246999999986</c:v>
                </c:pt>
                <c:pt idx="21229">
                  <c:v>9.6214246999999986</c:v>
                </c:pt>
                <c:pt idx="21230">
                  <c:v>9.6205873500000028</c:v>
                </c:pt>
                <c:pt idx="21231">
                  <c:v>9.6205873500000028</c:v>
                </c:pt>
                <c:pt idx="21232">
                  <c:v>9.6214246499999998</c:v>
                </c:pt>
                <c:pt idx="21233">
                  <c:v>9.6205859</c:v>
                </c:pt>
                <c:pt idx="21234">
                  <c:v>9.6231002999999991</c:v>
                </c:pt>
                <c:pt idx="21235">
                  <c:v>9.6214246999999986</c:v>
                </c:pt>
                <c:pt idx="21236">
                  <c:v>9.6197495000000028</c:v>
                </c:pt>
                <c:pt idx="21237">
                  <c:v>9.6189116999999911</c:v>
                </c:pt>
                <c:pt idx="21238">
                  <c:v>9.6239390500000006</c:v>
                </c:pt>
                <c:pt idx="21239">
                  <c:v>9.6180729499999984</c:v>
                </c:pt>
                <c:pt idx="21240">
                  <c:v>9.6214246499999998</c:v>
                </c:pt>
                <c:pt idx="21241">
                  <c:v>9.6205864000000005</c:v>
                </c:pt>
                <c:pt idx="21242">
                  <c:v>9.6197495000000028</c:v>
                </c:pt>
                <c:pt idx="21243">
                  <c:v>9.6205873500000028</c:v>
                </c:pt>
                <c:pt idx="21244">
                  <c:v>9.6197495000000028</c:v>
                </c:pt>
                <c:pt idx="21245">
                  <c:v>9.6231012500000013</c:v>
                </c:pt>
                <c:pt idx="21246">
                  <c:v>9.6214255999999985</c:v>
                </c:pt>
                <c:pt idx="21247">
                  <c:v>9.6197495000000028</c:v>
                </c:pt>
                <c:pt idx="21248">
                  <c:v>9.6222624999999997</c:v>
                </c:pt>
                <c:pt idx="21249">
                  <c:v>9.6197481000000007</c:v>
                </c:pt>
                <c:pt idx="21250">
                  <c:v>9.6239380999999984</c:v>
                </c:pt>
                <c:pt idx="21251">
                  <c:v>9.6214242000000016</c:v>
                </c:pt>
                <c:pt idx="21252">
                  <c:v>9.6214246499999998</c:v>
                </c:pt>
                <c:pt idx="21253">
                  <c:v>9.6214246999999986</c:v>
                </c:pt>
                <c:pt idx="21254">
                  <c:v>9.6222619999999992</c:v>
                </c:pt>
                <c:pt idx="21255">
                  <c:v>9.6197495500000247</c:v>
                </c:pt>
                <c:pt idx="21256">
                  <c:v>9.6189116999999911</c:v>
                </c:pt>
                <c:pt idx="21257">
                  <c:v>9.6189116999999911</c:v>
                </c:pt>
                <c:pt idx="21258">
                  <c:v>9.6231002999999991</c:v>
                </c:pt>
                <c:pt idx="21259">
                  <c:v>9.6222629499999996</c:v>
                </c:pt>
                <c:pt idx="21260">
                  <c:v>9.6231002999999991</c:v>
                </c:pt>
                <c:pt idx="21261">
                  <c:v>9.6197486000000012</c:v>
                </c:pt>
                <c:pt idx="21262">
                  <c:v>9.6222624500000009</c:v>
                </c:pt>
                <c:pt idx="21263">
                  <c:v>9.6239385500000001</c:v>
                </c:pt>
                <c:pt idx="21264">
                  <c:v>9.6222624999999997</c:v>
                </c:pt>
                <c:pt idx="21265">
                  <c:v>9.6214265500000025</c:v>
                </c:pt>
                <c:pt idx="21266">
                  <c:v>9.6205864000000005</c:v>
                </c:pt>
                <c:pt idx="21267">
                  <c:v>9.6205873500000028</c:v>
                </c:pt>
                <c:pt idx="21268">
                  <c:v>9.6214246499999998</c:v>
                </c:pt>
                <c:pt idx="21269">
                  <c:v>9.6197486000000012</c:v>
                </c:pt>
                <c:pt idx="21270">
                  <c:v>9.6231002999999991</c:v>
                </c:pt>
                <c:pt idx="21271">
                  <c:v>9.6214246499999998</c:v>
                </c:pt>
                <c:pt idx="21272">
                  <c:v>9.6214246999999986</c:v>
                </c:pt>
                <c:pt idx="21273">
                  <c:v>9.6222624999999997</c:v>
                </c:pt>
                <c:pt idx="21274">
                  <c:v>9.6239380999999984</c:v>
                </c:pt>
                <c:pt idx="21275">
                  <c:v>9.6222624999999997</c:v>
                </c:pt>
                <c:pt idx="21276">
                  <c:v>9.623100749999999</c:v>
                </c:pt>
                <c:pt idx="21277">
                  <c:v>9.6231002999999991</c:v>
                </c:pt>
                <c:pt idx="21278">
                  <c:v>9.6222624999999997</c:v>
                </c:pt>
                <c:pt idx="21279">
                  <c:v>9.6214246999999986</c:v>
                </c:pt>
                <c:pt idx="21280">
                  <c:v>9.6256146500000028</c:v>
                </c:pt>
                <c:pt idx="21281">
                  <c:v>9.6231002500000002</c:v>
                </c:pt>
                <c:pt idx="21282">
                  <c:v>9.6247768500000017</c:v>
                </c:pt>
                <c:pt idx="21283">
                  <c:v>9.623100749999999</c:v>
                </c:pt>
                <c:pt idx="21284">
                  <c:v>9.6231012500000013</c:v>
                </c:pt>
                <c:pt idx="21285">
                  <c:v>9.6214255999999985</c:v>
                </c:pt>
                <c:pt idx="21286">
                  <c:v>9.6239385500000001</c:v>
                </c:pt>
                <c:pt idx="21287">
                  <c:v>9.623100749999999</c:v>
                </c:pt>
                <c:pt idx="21288">
                  <c:v>9.6247763500000012</c:v>
                </c:pt>
                <c:pt idx="21289">
                  <c:v>9.6256141500000005</c:v>
                </c:pt>
                <c:pt idx="21290">
                  <c:v>9.6239395000000005</c:v>
                </c:pt>
                <c:pt idx="21291">
                  <c:v>9.6222624999999997</c:v>
                </c:pt>
                <c:pt idx="21292">
                  <c:v>9.6231002999999991</c:v>
                </c:pt>
                <c:pt idx="21293">
                  <c:v>9.6247763500000012</c:v>
                </c:pt>
                <c:pt idx="21294">
                  <c:v>9.6231002999999991</c:v>
                </c:pt>
                <c:pt idx="21295">
                  <c:v>9.6214246499999998</c:v>
                </c:pt>
                <c:pt idx="21296">
                  <c:v>9.6214246999999986</c:v>
                </c:pt>
                <c:pt idx="21297">
                  <c:v>9.6214246499999998</c:v>
                </c:pt>
                <c:pt idx="21298">
                  <c:v>9.6205859</c:v>
                </c:pt>
                <c:pt idx="21299">
                  <c:v>9.6222629499999996</c:v>
                </c:pt>
                <c:pt idx="21300">
                  <c:v>9.6231002999999991</c:v>
                </c:pt>
                <c:pt idx="21301">
                  <c:v>9.6222624500000009</c:v>
                </c:pt>
                <c:pt idx="21302">
                  <c:v>9.6231002999999991</c:v>
                </c:pt>
                <c:pt idx="21303">
                  <c:v>9.6222629499999996</c:v>
                </c:pt>
                <c:pt idx="21304">
                  <c:v>9.6239380999999984</c:v>
                </c:pt>
                <c:pt idx="21305">
                  <c:v>9.6247763500000012</c:v>
                </c:pt>
                <c:pt idx="21306">
                  <c:v>9.6222624999999997</c:v>
                </c:pt>
                <c:pt idx="21307">
                  <c:v>9.6239380999999984</c:v>
                </c:pt>
                <c:pt idx="21308">
                  <c:v>9.6214242000000016</c:v>
                </c:pt>
                <c:pt idx="21309">
                  <c:v>9.6189098499999997</c:v>
                </c:pt>
                <c:pt idx="21310">
                  <c:v>9.6197486000000012</c:v>
                </c:pt>
                <c:pt idx="21311">
                  <c:v>9.6239380999999984</c:v>
                </c:pt>
                <c:pt idx="21312">
                  <c:v>9.6222624999999997</c:v>
                </c:pt>
                <c:pt idx="21313">
                  <c:v>9.6214246499999998</c:v>
                </c:pt>
                <c:pt idx="21314">
                  <c:v>9.6222624999999997</c:v>
                </c:pt>
                <c:pt idx="21315">
                  <c:v>9.6205873500000028</c:v>
                </c:pt>
                <c:pt idx="21316">
                  <c:v>9.6239385500000001</c:v>
                </c:pt>
                <c:pt idx="21317">
                  <c:v>9.6205864000000005</c:v>
                </c:pt>
                <c:pt idx="21318">
                  <c:v>9.6231002999999991</c:v>
                </c:pt>
                <c:pt idx="21319">
                  <c:v>9.6239380999999984</c:v>
                </c:pt>
                <c:pt idx="21320">
                  <c:v>9.6247763500000012</c:v>
                </c:pt>
                <c:pt idx="21321">
                  <c:v>9.6197495000000028</c:v>
                </c:pt>
                <c:pt idx="21322">
                  <c:v>9.6239390500000006</c:v>
                </c:pt>
                <c:pt idx="21323">
                  <c:v>9.6239380999999984</c:v>
                </c:pt>
                <c:pt idx="21324">
                  <c:v>9.6222624999999997</c:v>
                </c:pt>
                <c:pt idx="21325">
                  <c:v>9.6239380999999984</c:v>
                </c:pt>
                <c:pt idx="21326">
                  <c:v>9.6214246499999998</c:v>
                </c:pt>
                <c:pt idx="21327">
                  <c:v>9.6239380999999984</c:v>
                </c:pt>
                <c:pt idx="21328">
                  <c:v>9.6247763500000012</c:v>
                </c:pt>
                <c:pt idx="21329">
                  <c:v>9.6214236999999994</c:v>
                </c:pt>
                <c:pt idx="21330">
                  <c:v>9.6239380499999996</c:v>
                </c:pt>
                <c:pt idx="21331">
                  <c:v>9.6222624999999997</c:v>
                </c:pt>
                <c:pt idx="21332">
                  <c:v>9.6214246999999986</c:v>
                </c:pt>
                <c:pt idx="21333">
                  <c:v>9.6239380999999984</c:v>
                </c:pt>
                <c:pt idx="21334">
                  <c:v>9.6231002999999991</c:v>
                </c:pt>
                <c:pt idx="21335">
                  <c:v>9.623100749999999</c:v>
                </c:pt>
                <c:pt idx="21336">
                  <c:v>9.6239380999999984</c:v>
                </c:pt>
                <c:pt idx="21337">
                  <c:v>9.6214246499999998</c:v>
                </c:pt>
                <c:pt idx="21338">
                  <c:v>9.6214246499999998</c:v>
                </c:pt>
                <c:pt idx="21339">
                  <c:v>9.6222619999999992</c:v>
                </c:pt>
                <c:pt idx="21340">
                  <c:v>9.6205868500001017</c:v>
                </c:pt>
                <c:pt idx="21341">
                  <c:v>9.6256141500000005</c:v>
                </c:pt>
                <c:pt idx="21342">
                  <c:v>9.6214246999999986</c:v>
                </c:pt>
                <c:pt idx="21343">
                  <c:v>9.6264519500000016</c:v>
                </c:pt>
                <c:pt idx="21344">
                  <c:v>9.6214246499999998</c:v>
                </c:pt>
                <c:pt idx="21345">
                  <c:v>9.6214255999999985</c:v>
                </c:pt>
                <c:pt idx="21346">
                  <c:v>9.6214246999999986</c:v>
                </c:pt>
                <c:pt idx="21347">
                  <c:v>9.6247763500000012</c:v>
                </c:pt>
                <c:pt idx="21348">
                  <c:v>9.6214246499999998</c:v>
                </c:pt>
                <c:pt idx="21349">
                  <c:v>9.6214246499999998</c:v>
                </c:pt>
                <c:pt idx="21350">
                  <c:v>9.6205868500001017</c:v>
                </c:pt>
                <c:pt idx="21351">
                  <c:v>9.6256146500000028</c:v>
                </c:pt>
                <c:pt idx="21352">
                  <c:v>9.6231002999999991</c:v>
                </c:pt>
                <c:pt idx="21353">
                  <c:v>9.6205868500001017</c:v>
                </c:pt>
                <c:pt idx="21354">
                  <c:v>9.6122069000000003</c:v>
                </c:pt>
                <c:pt idx="21355">
                  <c:v>9.5929346000000066</c:v>
                </c:pt>
                <c:pt idx="21356">
                  <c:v>9.5803646999999987</c:v>
                </c:pt>
                <c:pt idx="21357">
                  <c:v>9.5812029499999998</c:v>
                </c:pt>
                <c:pt idx="21358">
                  <c:v>9.5837173500000006</c:v>
                </c:pt>
                <c:pt idx="21359">
                  <c:v>9.5879078</c:v>
                </c:pt>
                <c:pt idx="21360">
                  <c:v>9.5937724000000024</c:v>
                </c:pt>
                <c:pt idx="21361">
                  <c:v>9.5988011499999999</c:v>
                </c:pt>
                <c:pt idx="21362">
                  <c:v>9.6021523500000008</c:v>
                </c:pt>
                <c:pt idx="21363">
                  <c:v>9.6055031</c:v>
                </c:pt>
                <c:pt idx="21364">
                  <c:v>9.6038274999999995</c:v>
                </c:pt>
                <c:pt idx="21365">
                  <c:v>9.5920958500000228</c:v>
                </c:pt>
                <c:pt idx="21366">
                  <c:v>9.584553699999999</c:v>
                </c:pt>
                <c:pt idx="21367">
                  <c:v>9.5728230500000002</c:v>
                </c:pt>
                <c:pt idx="21368">
                  <c:v>9.5644440500001018</c:v>
                </c:pt>
                <c:pt idx="21369">
                  <c:v>9.5543885</c:v>
                </c:pt>
                <c:pt idx="21370">
                  <c:v>9.5468464000000015</c:v>
                </c:pt>
                <c:pt idx="21371">
                  <c:v>9.542656400000002</c:v>
                </c:pt>
                <c:pt idx="21372">
                  <c:v>9.5342769500000006</c:v>
                </c:pt>
                <c:pt idx="21373">
                  <c:v>9.5250592000000047</c:v>
                </c:pt>
                <c:pt idx="21374">
                  <c:v>9.5233836000000007</c:v>
                </c:pt>
                <c:pt idx="21375">
                  <c:v>9.5267353500000027</c:v>
                </c:pt>
                <c:pt idx="21376">
                  <c:v>9.5250592500000248</c:v>
                </c:pt>
                <c:pt idx="21377">
                  <c:v>9.5267357500000003</c:v>
                </c:pt>
                <c:pt idx="21378">
                  <c:v>9.5334396500000267</c:v>
                </c:pt>
                <c:pt idx="21379">
                  <c:v>9.5434952000000006</c:v>
                </c:pt>
                <c:pt idx="21380">
                  <c:v>9.5451712499999992</c:v>
                </c:pt>
                <c:pt idx="21381">
                  <c:v>9.5535502500001073</c:v>
                </c:pt>
                <c:pt idx="21382">
                  <c:v>9.5476846500000008</c:v>
                </c:pt>
                <c:pt idx="21383">
                  <c:v>9.5468468500000068</c:v>
                </c:pt>
                <c:pt idx="21384">
                  <c:v>9.54014205</c:v>
                </c:pt>
                <c:pt idx="21385">
                  <c:v>9.5326008500000068</c:v>
                </c:pt>
                <c:pt idx="21386">
                  <c:v>9.5258975000000028</c:v>
                </c:pt>
                <c:pt idx="21387">
                  <c:v>9.5208702000000009</c:v>
                </c:pt>
                <c:pt idx="21388">
                  <c:v>9.513328099999999</c:v>
                </c:pt>
                <c:pt idx="21389">
                  <c:v>9.5150041500000047</c:v>
                </c:pt>
                <c:pt idx="21390">
                  <c:v>9.513328099999999</c:v>
                </c:pt>
                <c:pt idx="21391">
                  <c:v>9.5116519999999998</c:v>
                </c:pt>
                <c:pt idx="21392">
                  <c:v>9.5116529500000002</c:v>
                </c:pt>
                <c:pt idx="21393">
                  <c:v>9.5108137000000017</c:v>
                </c:pt>
                <c:pt idx="21394">
                  <c:v>9.5091381000000013</c:v>
                </c:pt>
                <c:pt idx="21395">
                  <c:v>9.5099758999999988</c:v>
                </c:pt>
                <c:pt idx="21396">
                  <c:v>9.5124902500001181</c:v>
                </c:pt>
                <c:pt idx="21397">
                  <c:v>9.5150041500000047</c:v>
                </c:pt>
                <c:pt idx="21398">
                  <c:v>9.513328099999999</c:v>
                </c:pt>
                <c:pt idx="21399">
                  <c:v>9.5133280499999984</c:v>
                </c:pt>
                <c:pt idx="21400">
                  <c:v>9.5166807500000008</c:v>
                </c:pt>
                <c:pt idx="21401">
                  <c:v>9.5166807500000008</c:v>
                </c:pt>
                <c:pt idx="21402">
                  <c:v>9.5208702000000009</c:v>
                </c:pt>
                <c:pt idx="21403">
                  <c:v>9.5175185500000001</c:v>
                </c:pt>
                <c:pt idx="21404">
                  <c:v>9.5225463000000268</c:v>
                </c:pt>
                <c:pt idx="21405">
                  <c:v>9.5267353500000027</c:v>
                </c:pt>
                <c:pt idx="21406">
                  <c:v>9.5208702000000009</c:v>
                </c:pt>
                <c:pt idx="21407">
                  <c:v>9.524221899999997</c:v>
                </c:pt>
                <c:pt idx="21408">
                  <c:v>9.5233836000000007</c:v>
                </c:pt>
                <c:pt idx="21409">
                  <c:v>9.524221899999997</c:v>
                </c:pt>
                <c:pt idx="21410">
                  <c:v>9.5208702000000009</c:v>
                </c:pt>
                <c:pt idx="21411">
                  <c:v>9.524221399999993</c:v>
                </c:pt>
                <c:pt idx="21412">
                  <c:v>9.5258975000000028</c:v>
                </c:pt>
                <c:pt idx="21413">
                  <c:v>9.524221399999993</c:v>
                </c:pt>
                <c:pt idx="21414">
                  <c:v>9.5250597000000035</c:v>
                </c:pt>
                <c:pt idx="21415">
                  <c:v>9.5217079999999985</c:v>
                </c:pt>
                <c:pt idx="21416">
                  <c:v>9.524221399999993</c:v>
                </c:pt>
                <c:pt idx="21417">
                  <c:v>9.524221899999997</c:v>
                </c:pt>
                <c:pt idx="21418">
                  <c:v>9.5267353500000027</c:v>
                </c:pt>
                <c:pt idx="21419">
                  <c:v>9.5233836000000007</c:v>
                </c:pt>
                <c:pt idx="21420">
                  <c:v>9.5208702000000009</c:v>
                </c:pt>
                <c:pt idx="21421">
                  <c:v>9.5250601500000016</c:v>
                </c:pt>
                <c:pt idx="21422">
                  <c:v>9.5250592000000047</c:v>
                </c:pt>
                <c:pt idx="21423">
                  <c:v>9.524221899999997</c:v>
                </c:pt>
                <c:pt idx="21424">
                  <c:v>9.5267362500001145</c:v>
                </c:pt>
                <c:pt idx="21425">
                  <c:v>9.524221899999997</c:v>
                </c:pt>
                <c:pt idx="21426">
                  <c:v>9.524221899999997</c:v>
                </c:pt>
                <c:pt idx="21427">
                  <c:v>9.5225463000000268</c:v>
                </c:pt>
                <c:pt idx="21428">
                  <c:v>9.524221399999993</c:v>
                </c:pt>
                <c:pt idx="21429">
                  <c:v>9.524221399999993</c:v>
                </c:pt>
                <c:pt idx="21430">
                  <c:v>9.5233836000000025</c:v>
                </c:pt>
                <c:pt idx="21431">
                  <c:v>9.5267357500000003</c:v>
                </c:pt>
                <c:pt idx="21432">
                  <c:v>9.5233830999999984</c:v>
                </c:pt>
                <c:pt idx="21433">
                  <c:v>9.5208702000000009</c:v>
                </c:pt>
                <c:pt idx="21434">
                  <c:v>9.5200319000000011</c:v>
                </c:pt>
                <c:pt idx="21435">
                  <c:v>9.5200329000000004</c:v>
                </c:pt>
                <c:pt idx="21436">
                  <c:v>9.5258979500000027</c:v>
                </c:pt>
                <c:pt idx="21437">
                  <c:v>9.5250597000000035</c:v>
                </c:pt>
                <c:pt idx="21438">
                  <c:v>9.5200329000000004</c:v>
                </c:pt>
                <c:pt idx="21439">
                  <c:v>9.5233836000000007</c:v>
                </c:pt>
                <c:pt idx="21440">
                  <c:v>9.5208702000000009</c:v>
                </c:pt>
                <c:pt idx="21441">
                  <c:v>9.5200309500000007</c:v>
                </c:pt>
                <c:pt idx="21442">
                  <c:v>9.5225453000000027</c:v>
                </c:pt>
                <c:pt idx="21443">
                  <c:v>9.5208692500000005</c:v>
                </c:pt>
                <c:pt idx="21444">
                  <c:v>9.5191941</c:v>
                </c:pt>
                <c:pt idx="21445">
                  <c:v>9.5208692500000005</c:v>
                </c:pt>
                <c:pt idx="21446">
                  <c:v>9.5175175500000027</c:v>
                </c:pt>
                <c:pt idx="21447">
                  <c:v>9.5225453000000027</c:v>
                </c:pt>
                <c:pt idx="21448">
                  <c:v>9.5242199999999997</c:v>
                </c:pt>
                <c:pt idx="21449">
                  <c:v>9.5200319000000011</c:v>
                </c:pt>
                <c:pt idx="21450">
                  <c:v>9.5225448500001182</c:v>
                </c:pt>
                <c:pt idx="21451">
                  <c:v>9.5208702000000009</c:v>
                </c:pt>
                <c:pt idx="21452">
                  <c:v>9.5175175500000027</c:v>
                </c:pt>
                <c:pt idx="21453">
                  <c:v>9.5208692500000005</c:v>
                </c:pt>
                <c:pt idx="21454">
                  <c:v>9.5166793000000016</c:v>
                </c:pt>
                <c:pt idx="21455">
                  <c:v>9.518355849999999</c:v>
                </c:pt>
                <c:pt idx="21456">
                  <c:v>9.5175190000000001</c:v>
                </c:pt>
                <c:pt idx="21457">
                  <c:v>9.5225458000000067</c:v>
                </c:pt>
                <c:pt idx="21458">
                  <c:v>9.5225458000000067</c:v>
                </c:pt>
                <c:pt idx="21459">
                  <c:v>9.5191936500000001</c:v>
                </c:pt>
                <c:pt idx="21460">
                  <c:v>9.5183573000000017</c:v>
                </c:pt>
                <c:pt idx="21461">
                  <c:v>9.5175185500000001</c:v>
                </c:pt>
                <c:pt idx="21462">
                  <c:v>9.5191936500000001</c:v>
                </c:pt>
                <c:pt idx="21463">
                  <c:v>9.518355849999999</c:v>
                </c:pt>
                <c:pt idx="21464">
                  <c:v>9.5225453000000027</c:v>
                </c:pt>
                <c:pt idx="21465">
                  <c:v>9.5225458000000067</c:v>
                </c:pt>
                <c:pt idx="21466">
                  <c:v>9.5217075000000015</c:v>
                </c:pt>
                <c:pt idx="21467">
                  <c:v>9.5175175500000027</c:v>
                </c:pt>
                <c:pt idx="21468">
                  <c:v>9.5200319000000011</c:v>
                </c:pt>
                <c:pt idx="21469">
                  <c:v>9.5191941</c:v>
                </c:pt>
                <c:pt idx="21470">
                  <c:v>9.5208687499999982</c:v>
                </c:pt>
                <c:pt idx="21471">
                  <c:v>9.5217075000000015</c:v>
                </c:pt>
                <c:pt idx="21472">
                  <c:v>9.5217079999999985</c:v>
                </c:pt>
                <c:pt idx="21473">
                  <c:v>9.518355849999999</c:v>
                </c:pt>
                <c:pt idx="21474">
                  <c:v>9.5183553499999984</c:v>
                </c:pt>
                <c:pt idx="21475">
                  <c:v>9.518355849999999</c:v>
                </c:pt>
                <c:pt idx="21476">
                  <c:v>9.5191936500000001</c:v>
                </c:pt>
                <c:pt idx="21477">
                  <c:v>9.517517100000001</c:v>
                </c:pt>
                <c:pt idx="21478">
                  <c:v>9.5200324000000016</c:v>
                </c:pt>
                <c:pt idx="21479">
                  <c:v>9.5233830999999984</c:v>
                </c:pt>
                <c:pt idx="21480">
                  <c:v>9.5191941</c:v>
                </c:pt>
                <c:pt idx="21481">
                  <c:v>9.5208692500000005</c:v>
                </c:pt>
                <c:pt idx="21482">
                  <c:v>9.5200319000000011</c:v>
                </c:pt>
                <c:pt idx="21483">
                  <c:v>9.518355849999999</c:v>
                </c:pt>
                <c:pt idx="21484">
                  <c:v>9.5225458000000067</c:v>
                </c:pt>
                <c:pt idx="21485">
                  <c:v>9.5233836000000025</c:v>
                </c:pt>
                <c:pt idx="21486">
                  <c:v>9.5200319000000011</c:v>
                </c:pt>
                <c:pt idx="21487">
                  <c:v>9.5225448500001182</c:v>
                </c:pt>
                <c:pt idx="21488">
                  <c:v>9.5233836000000007</c:v>
                </c:pt>
                <c:pt idx="21489">
                  <c:v>9.5217075000000015</c:v>
                </c:pt>
                <c:pt idx="21490">
                  <c:v>9.5225453000000027</c:v>
                </c:pt>
                <c:pt idx="21491">
                  <c:v>9.5267353500000027</c:v>
                </c:pt>
                <c:pt idx="21492">
                  <c:v>9.5233836000000025</c:v>
                </c:pt>
                <c:pt idx="21493">
                  <c:v>9.5191941</c:v>
                </c:pt>
                <c:pt idx="21494">
                  <c:v>9.5225458000000067</c:v>
                </c:pt>
                <c:pt idx="21495">
                  <c:v>9.5200319000000011</c:v>
                </c:pt>
                <c:pt idx="21496">
                  <c:v>9.5208702000000009</c:v>
                </c:pt>
                <c:pt idx="21497">
                  <c:v>9.5217075000000015</c:v>
                </c:pt>
                <c:pt idx="21498">
                  <c:v>9.5166793000000016</c:v>
                </c:pt>
                <c:pt idx="21499">
                  <c:v>9.5208702000000009</c:v>
                </c:pt>
                <c:pt idx="21500">
                  <c:v>9.5183573000000017</c:v>
                </c:pt>
                <c:pt idx="21501">
                  <c:v>9.5200319000000011</c:v>
                </c:pt>
                <c:pt idx="21502">
                  <c:v>9.524221399999993</c:v>
                </c:pt>
                <c:pt idx="21503">
                  <c:v>9.524221399999993</c:v>
                </c:pt>
                <c:pt idx="21504">
                  <c:v>9.5233836000000025</c:v>
                </c:pt>
                <c:pt idx="21505">
                  <c:v>9.5208702000000009</c:v>
                </c:pt>
                <c:pt idx="21506">
                  <c:v>9.524221899999997</c:v>
                </c:pt>
                <c:pt idx="21507">
                  <c:v>9.5200319000000011</c:v>
                </c:pt>
                <c:pt idx="21508">
                  <c:v>9.5225453000000027</c:v>
                </c:pt>
                <c:pt idx="21509">
                  <c:v>9.5217075000000015</c:v>
                </c:pt>
                <c:pt idx="21510">
                  <c:v>9.524221899999997</c:v>
                </c:pt>
                <c:pt idx="21511">
                  <c:v>9.5217079999999985</c:v>
                </c:pt>
                <c:pt idx="21512">
                  <c:v>9.5250592000000047</c:v>
                </c:pt>
                <c:pt idx="21513">
                  <c:v>9.5225458000000067</c:v>
                </c:pt>
                <c:pt idx="21514">
                  <c:v>9.524221399999993</c:v>
                </c:pt>
                <c:pt idx="21515">
                  <c:v>9.5225453000000027</c:v>
                </c:pt>
                <c:pt idx="21516">
                  <c:v>9.5233836000000007</c:v>
                </c:pt>
                <c:pt idx="21517">
                  <c:v>9.5191941</c:v>
                </c:pt>
                <c:pt idx="21518">
                  <c:v>9.5200324000000016</c:v>
                </c:pt>
                <c:pt idx="21519">
                  <c:v>9.5225458000000067</c:v>
                </c:pt>
                <c:pt idx="21520">
                  <c:v>9.5217075000000015</c:v>
                </c:pt>
                <c:pt idx="21521">
                  <c:v>9.5217065500000047</c:v>
                </c:pt>
                <c:pt idx="21522">
                  <c:v>9.5208702000000009</c:v>
                </c:pt>
                <c:pt idx="21523">
                  <c:v>9.5208702000000009</c:v>
                </c:pt>
                <c:pt idx="21524">
                  <c:v>9.5183567999999994</c:v>
                </c:pt>
                <c:pt idx="21525">
                  <c:v>9.5200324000000016</c:v>
                </c:pt>
                <c:pt idx="21526">
                  <c:v>9.5208702000000009</c:v>
                </c:pt>
                <c:pt idx="21527">
                  <c:v>9.5191941</c:v>
                </c:pt>
                <c:pt idx="21528">
                  <c:v>9.521708499999999</c:v>
                </c:pt>
                <c:pt idx="21529">
                  <c:v>9.5225458000000067</c:v>
                </c:pt>
                <c:pt idx="21530">
                  <c:v>9.5217079999999985</c:v>
                </c:pt>
                <c:pt idx="21531">
                  <c:v>9.5233836000000025</c:v>
                </c:pt>
                <c:pt idx="21532">
                  <c:v>9.5208702000000009</c:v>
                </c:pt>
                <c:pt idx="21533">
                  <c:v>9.5233845500000047</c:v>
                </c:pt>
                <c:pt idx="21534">
                  <c:v>9.5233836000000007</c:v>
                </c:pt>
                <c:pt idx="21535">
                  <c:v>9.5200319000000011</c:v>
                </c:pt>
                <c:pt idx="21536">
                  <c:v>9.5175185500000001</c:v>
                </c:pt>
                <c:pt idx="21537">
                  <c:v>9.5225458000000067</c:v>
                </c:pt>
                <c:pt idx="21538">
                  <c:v>9.5233836000000007</c:v>
                </c:pt>
                <c:pt idx="21539">
                  <c:v>9.5166807500000008</c:v>
                </c:pt>
                <c:pt idx="21540">
                  <c:v>9.5233836000000025</c:v>
                </c:pt>
                <c:pt idx="21541">
                  <c:v>9.5225453000000027</c:v>
                </c:pt>
                <c:pt idx="21542">
                  <c:v>9.5225458000000067</c:v>
                </c:pt>
                <c:pt idx="21543">
                  <c:v>9.524221399999993</c:v>
                </c:pt>
                <c:pt idx="21544">
                  <c:v>9.5225458000000067</c:v>
                </c:pt>
                <c:pt idx="21545">
                  <c:v>9.5233836000000025</c:v>
                </c:pt>
                <c:pt idx="21546">
                  <c:v>9.5225453000000027</c:v>
                </c:pt>
                <c:pt idx="21547">
                  <c:v>9.5183567999999994</c:v>
                </c:pt>
                <c:pt idx="21548">
                  <c:v>9.5200319000000011</c:v>
                </c:pt>
                <c:pt idx="21549">
                  <c:v>9.524221399999993</c:v>
                </c:pt>
                <c:pt idx="21550">
                  <c:v>9.5217075000000015</c:v>
                </c:pt>
                <c:pt idx="21551">
                  <c:v>9.5225448500001182</c:v>
                </c:pt>
                <c:pt idx="21552">
                  <c:v>9.5258975000000028</c:v>
                </c:pt>
                <c:pt idx="21553">
                  <c:v>9.5225458000000067</c:v>
                </c:pt>
                <c:pt idx="21554">
                  <c:v>9.5208702000000009</c:v>
                </c:pt>
                <c:pt idx="21555">
                  <c:v>9.5200324000000016</c:v>
                </c:pt>
                <c:pt idx="21556">
                  <c:v>9.5233836000000007</c:v>
                </c:pt>
                <c:pt idx="21557">
                  <c:v>9.5225458000000067</c:v>
                </c:pt>
                <c:pt idx="21558">
                  <c:v>9.5183567999999994</c:v>
                </c:pt>
                <c:pt idx="21559">
                  <c:v>9.5217075000000015</c:v>
                </c:pt>
                <c:pt idx="21560">
                  <c:v>9.519195100000001</c:v>
                </c:pt>
                <c:pt idx="21561">
                  <c:v>9.5208702000000009</c:v>
                </c:pt>
                <c:pt idx="21562">
                  <c:v>9.5217075000000015</c:v>
                </c:pt>
                <c:pt idx="21563">
                  <c:v>9.5208702000000009</c:v>
                </c:pt>
                <c:pt idx="21564">
                  <c:v>9.519195100000001</c:v>
                </c:pt>
                <c:pt idx="21565">
                  <c:v>9.5225458000000067</c:v>
                </c:pt>
                <c:pt idx="21566">
                  <c:v>9.5250592500000248</c:v>
                </c:pt>
                <c:pt idx="21567">
                  <c:v>9.5225458000000067</c:v>
                </c:pt>
                <c:pt idx="21568">
                  <c:v>9.5233836000000025</c:v>
                </c:pt>
                <c:pt idx="21569">
                  <c:v>9.5191941</c:v>
                </c:pt>
                <c:pt idx="21570">
                  <c:v>9.5191936500000001</c:v>
                </c:pt>
                <c:pt idx="21571">
                  <c:v>9.5208702000000009</c:v>
                </c:pt>
                <c:pt idx="21572">
                  <c:v>9.5225458000000067</c:v>
                </c:pt>
                <c:pt idx="21573">
                  <c:v>9.5217075000000015</c:v>
                </c:pt>
                <c:pt idx="21574">
                  <c:v>9.5217075000000015</c:v>
                </c:pt>
                <c:pt idx="21575">
                  <c:v>9.5208702000000009</c:v>
                </c:pt>
                <c:pt idx="21576">
                  <c:v>9.5208711999999984</c:v>
                </c:pt>
                <c:pt idx="21577">
                  <c:v>9.5200329000000004</c:v>
                </c:pt>
                <c:pt idx="21578">
                  <c:v>9.5200319000000011</c:v>
                </c:pt>
                <c:pt idx="21579">
                  <c:v>9.5208702000000009</c:v>
                </c:pt>
                <c:pt idx="21580">
                  <c:v>9.5233836000000007</c:v>
                </c:pt>
                <c:pt idx="21581">
                  <c:v>9.5217075000000015</c:v>
                </c:pt>
                <c:pt idx="21582">
                  <c:v>9.5208702000000009</c:v>
                </c:pt>
                <c:pt idx="21583">
                  <c:v>9.518355849999999</c:v>
                </c:pt>
                <c:pt idx="21584">
                  <c:v>9.524221399999993</c:v>
                </c:pt>
                <c:pt idx="21585">
                  <c:v>9.5217079999999985</c:v>
                </c:pt>
                <c:pt idx="21586">
                  <c:v>9.5217070499999998</c:v>
                </c:pt>
                <c:pt idx="21587">
                  <c:v>9.5217075000000015</c:v>
                </c:pt>
                <c:pt idx="21588">
                  <c:v>9.5225458000000067</c:v>
                </c:pt>
                <c:pt idx="21589">
                  <c:v>9.524221899999997</c:v>
                </c:pt>
                <c:pt idx="21590">
                  <c:v>9.5200324000000016</c:v>
                </c:pt>
                <c:pt idx="21591">
                  <c:v>9.5225463000000268</c:v>
                </c:pt>
                <c:pt idx="21592">
                  <c:v>9.5225463000000268</c:v>
                </c:pt>
                <c:pt idx="21593">
                  <c:v>9.5250592000000047</c:v>
                </c:pt>
                <c:pt idx="21594">
                  <c:v>9.5233836000000007</c:v>
                </c:pt>
                <c:pt idx="21595">
                  <c:v>9.5225448500001182</c:v>
                </c:pt>
                <c:pt idx="21596">
                  <c:v>9.5200329000000004</c:v>
                </c:pt>
                <c:pt idx="21597">
                  <c:v>9.5258984499999997</c:v>
                </c:pt>
                <c:pt idx="21598">
                  <c:v>9.5250597000000035</c:v>
                </c:pt>
                <c:pt idx="21599">
                  <c:v>9.5225463000000268</c:v>
                </c:pt>
                <c:pt idx="21600">
                  <c:v>9.5217065500000047</c:v>
                </c:pt>
                <c:pt idx="21601">
                  <c:v>9.5217070499999998</c:v>
                </c:pt>
                <c:pt idx="21602">
                  <c:v>9.5175175500000027</c:v>
                </c:pt>
                <c:pt idx="21603">
                  <c:v>9.5233830999999984</c:v>
                </c:pt>
                <c:pt idx="21604">
                  <c:v>9.5208692500000005</c:v>
                </c:pt>
                <c:pt idx="21605">
                  <c:v>9.518355849999999</c:v>
                </c:pt>
                <c:pt idx="21606">
                  <c:v>9.5217075000000015</c:v>
                </c:pt>
                <c:pt idx="21607">
                  <c:v>9.5200324000000016</c:v>
                </c:pt>
                <c:pt idx="21608">
                  <c:v>9.5200329000000004</c:v>
                </c:pt>
                <c:pt idx="21609">
                  <c:v>9.5191941</c:v>
                </c:pt>
                <c:pt idx="21610">
                  <c:v>9.5225458000000067</c:v>
                </c:pt>
                <c:pt idx="21611">
                  <c:v>9.5200324000000016</c:v>
                </c:pt>
                <c:pt idx="21612">
                  <c:v>9.5217075000000015</c:v>
                </c:pt>
                <c:pt idx="21613">
                  <c:v>9.518355849999999</c:v>
                </c:pt>
                <c:pt idx="21614">
                  <c:v>9.5225448500001182</c:v>
                </c:pt>
                <c:pt idx="21615">
                  <c:v>9.524221399999993</c:v>
                </c:pt>
                <c:pt idx="21616">
                  <c:v>9.5225463000000268</c:v>
                </c:pt>
                <c:pt idx="21617">
                  <c:v>9.5208692500000005</c:v>
                </c:pt>
                <c:pt idx="21618">
                  <c:v>9.5225458000000067</c:v>
                </c:pt>
                <c:pt idx="21619">
                  <c:v>9.5225463000000268</c:v>
                </c:pt>
                <c:pt idx="21620">
                  <c:v>9.5208692500000005</c:v>
                </c:pt>
                <c:pt idx="21621">
                  <c:v>9.5225467500000267</c:v>
                </c:pt>
                <c:pt idx="21622">
                  <c:v>9.5250592000000047</c:v>
                </c:pt>
                <c:pt idx="21623">
                  <c:v>9.5233845500000047</c:v>
                </c:pt>
                <c:pt idx="21624">
                  <c:v>9.5258975000000028</c:v>
                </c:pt>
                <c:pt idx="21625">
                  <c:v>9.5225463000000268</c:v>
                </c:pt>
                <c:pt idx="21626">
                  <c:v>9.5250601500000016</c:v>
                </c:pt>
                <c:pt idx="21627">
                  <c:v>9.5250597000000035</c:v>
                </c:pt>
                <c:pt idx="21628">
                  <c:v>9.5250592000000047</c:v>
                </c:pt>
                <c:pt idx="21629">
                  <c:v>9.5200329000000004</c:v>
                </c:pt>
                <c:pt idx="21630">
                  <c:v>9.5225458000000067</c:v>
                </c:pt>
                <c:pt idx="21631">
                  <c:v>9.5200324000000016</c:v>
                </c:pt>
                <c:pt idx="21632">
                  <c:v>9.5267362500001145</c:v>
                </c:pt>
                <c:pt idx="21633">
                  <c:v>9.524221399999993</c:v>
                </c:pt>
                <c:pt idx="21634">
                  <c:v>9.521708499999999</c:v>
                </c:pt>
                <c:pt idx="21635">
                  <c:v>9.5217075000000015</c:v>
                </c:pt>
                <c:pt idx="21636">
                  <c:v>9.521708499999999</c:v>
                </c:pt>
                <c:pt idx="21637">
                  <c:v>9.5225453000000027</c:v>
                </c:pt>
                <c:pt idx="21638">
                  <c:v>9.524221899999997</c:v>
                </c:pt>
                <c:pt idx="21639">
                  <c:v>9.5208702000000009</c:v>
                </c:pt>
                <c:pt idx="21640">
                  <c:v>9.5200324000000016</c:v>
                </c:pt>
                <c:pt idx="21641">
                  <c:v>9.5217075000000015</c:v>
                </c:pt>
                <c:pt idx="21642">
                  <c:v>9.5225458000000067</c:v>
                </c:pt>
                <c:pt idx="21643">
                  <c:v>9.5175175500000027</c:v>
                </c:pt>
                <c:pt idx="21644">
                  <c:v>9.5208702000000009</c:v>
                </c:pt>
                <c:pt idx="21645">
                  <c:v>9.524221899999997</c:v>
                </c:pt>
                <c:pt idx="21646">
                  <c:v>9.5200329000000004</c:v>
                </c:pt>
                <c:pt idx="21647">
                  <c:v>9.5208711999999984</c:v>
                </c:pt>
                <c:pt idx="21648">
                  <c:v>9.524221399999993</c:v>
                </c:pt>
                <c:pt idx="21649">
                  <c:v>9.5225458000000067</c:v>
                </c:pt>
                <c:pt idx="21650">
                  <c:v>9.524221399999993</c:v>
                </c:pt>
                <c:pt idx="21651">
                  <c:v>9.5200324000000016</c:v>
                </c:pt>
                <c:pt idx="21652">
                  <c:v>9.5258984499999997</c:v>
                </c:pt>
                <c:pt idx="21653">
                  <c:v>9.5225463000000268</c:v>
                </c:pt>
                <c:pt idx="21654">
                  <c:v>9.5208702000000009</c:v>
                </c:pt>
                <c:pt idx="21655">
                  <c:v>9.5258979500000027</c:v>
                </c:pt>
                <c:pt idx="21656">
                  <c:v>9.5208702000000009</c:v>
                </c:pt>
                <c:pt idx="21657">
                  <c:v>9.5250597000000035</c:v>
                </c:pt>
                <c:pt idx="21658">
                  <c:v>9.5233836000000025</c:v>
                </c:pt>
                <c:pt idx="21659">
                  <c:v>9.5233836000000007</c:v>
                </c:pt>
                <c:pt idx="21660">
                  <c:v>9.5217079999999985</c:v>
                </c:pt>
                <c:pt idx="21661">
                  <c:v>9.5208702000000009</c:v>
                </c:pt>
                <c:pt idx="21662">
                  <c:v>9.5233845500000047</c:v>
                </c:pt>
                <c:pt idx="21663">
                  <c:v>9.5225467500000267</c:v>
                </c:pt>
                <c:pt idx="21664">
                  <c:v>9.5225458000000067</c:v>
                </c:pt>
                <c:pt idx="21665">
                  <c:v>9.5233836000000025</c:v>
                </c:pt>
                <c:pt idx="21666">
                  <c:v>9.5225458000000067</c:v>
                </c:pt>
                <c:pt idx="21667">
                  <c:v>9.5225458000000067</c:v>
                </c:pt>
                <c:pt idx="21668">
                  <c:v>9.5200329000000004</c:v>
                </c:pt>
                <c:pt idx="21669">
                  <c:v>9.5183567999999994</c:v>
                </c:pt>
                <c:pt idx="21670">
                  <c:v>9.5233836000000025</c:v>
                </c:pt>
                <c:pt idx="21671">
                  <c:v>9.5233836000000007</c:v>
                </c:pt>
                <c:pt idx="21672">
                  <c:v>9.5191941</c:v>
                </c:pt>
                <c:pt idx="21673">
                  <c:v>9.5208702000000009</c:v>
                </c:pt>
                <c:pt idx="21674">
                  <c:v>9.5225458000000067</c:v>
                </c:pt>
                <c:pt idx="21675">
                  <c:v>9.5200329000000004</c:v>
                </c:pt>
                <c:pt idx="21676">
                  <c:v>9.5217079999999985</c:v>
                </c:pt>
                <c:pt idx="21677">
                  <c:v>9.524221399999993</c:v>
                </c:pt>
                <c:pt idx="21678">
                  <c:v>9.5225458000000067</c:v>
                </c:pt>
                <c:pt idx="21679">
                  <c:v>9.5233836000000007</c:v>
                </c:pt>
                <c:pt idx="21680">
                  <c:v>9.5191941</c:v>
                </c:pt>
                <c:pt idx="21681">
                  <c:v>9.5225458000000067</c:v>
                </c:pt>
                <c:pt idx="21682">
                  <c:v>9.5250592000000047</c:v>
                </c:pt>
                <c:pt idx="21683">
                  <c:v>9.5267353500000027</c:v>
                </c:pt>
                <c:pt idx="21684">
                  <c:v>9.5258984499999997</c:v>
                </c:pt>
                <c:pt idx="21685">
                  <c:v>9.5233836000000025</c:v>
                </c:pt>
                <c:pt idx="21686">
                  <c:v>9.5217079999999985</c:v>
                </c:pt>
                <c:pt idx="21687">
                  <c:v>9.5217070499999998</c:v>
                </c:pt>
                <c:pt idx="21688">
                  <c:v>9.524221399999993</c:v>
                </c:pt>
                <c:pt idx="21689">
                  <c:v>9.5267357500000003</c:v>
                </c:pt>
                <c:pt idx="21690">
                  <c:v>9.524222850000001</c:v>
                </c:pt>
                <c:pt idx="21691">
                  <c:v>9.5225458000000067</c:v>
                </c:pt>
                <c:pt idx="21692">
                  <c:v>9.5258979500000027</c:v>
                </c:pt>
                <c:pt idx="21693">
                  <c:v>9.5258984499999997</c:v>
                </c:pt>
                <c:pt idx="21694">
                  <c:v>9.5217079999999985</c:v>
                </c:pt>
                <c:pt idx="21695">
                  <c:v>9.5233836000000025</c:v>
                </c:pt>
                <c:pt idx="21696">
                  <c:v>9.524221899999997</c:v>
                </c:pt>
                <c:pt idx="21697">
                  <c:v>9.5200324000000016</c:v>
                </c:pt>
                <c:pt idx="21698">
                  <c:v>9.5250597000000035</c:v>
                </c:pt>
                <c:pt idx="21699">
                  <c:v>9.524221399999993</c:v>
                </c:pt>
                <c:pt idx="21700">
                  <c:v>9.5233836000000025</c:v>
                </c:pt>
                <c:pt idx="21701">
                  <c:v>9.5208702000000009</c:v>
                </c:pt>
                <c:pt idx="21702">
                  <c:v>9.5217079999999985</c:v>
                </c:pt>
                <c:pt idx="21703">
                  <c:v>9.5258979500000027</c:v>
                </c:pt>
                <c:pt idx="21704">
                  <c:v>9.524221899999997</c:v>
                </c:pt>
                <c:pt idx="21705">
                  <c:v>9.519195100000001</c:v>
                </c:pt>
                <c:pt idx="21706">
                  <c:v>9.5233836000000007</c:v>
                </c:pt>
                <c:pt idx="21707">
                  <c:v>9.5208702000000009</c:v>
                </c:pt>
                <c:pt idx="21708">
                  <c:v>9.5250597000000035</c:v>
                </c:pt>
                <c:pt idx="21709">
                  <c:v>9.5233836000000007</c:v>
                </c:pt>
                <c:pt idx="21710">
                  <c:v>9.5233836000000007</c:v>
                </c:pt>
                <c:pt idx="21711">
                  <c:v>9.5217075000000015</c:v>
                </c:pt>
                <c:pt idx="21712">
                  <c:v>9.5217079999999985</c:v>
                </c:pt>
                <c:pt idx="21713">
                  <c:v>9.5233836000000007</c:v>
                </c:pt>
                <c:pt idx="21714">
                  <c:v>9.5225458000000067</c:v>
                </c:pt>
                <c:pt idx="21715">
                  <c:v>9.5267367000000007</c:v>
                </c:pt>
                <c:pt idx="21716">
                  <c:v>9.5225463000000268</c:v>
                </c:pt>
                <c:pt idx="21717">
                  <c:v>9.5217075000000015</c:v>
                </c:pt>
                <c:pt idx="21718">
                  <c:v>9.5258979500000027</c:v>
                </c:pt>
                <c:pt idx="21719">
                  <c:v>9.5250601500000016</c:v>
                </c:pt>
                <c:pt idx="21720">
                  <c:v>9.5233836000000025</c:v>
                </c:pt>
                <c:pt idx="21721">
                  <c:v>9.5225458000000067</c:v>
                </c:pt>
                <c:pt idx="21722">
                  <c:v>9.5233836000000025</c:v>
                </c:pt>
                <c:pt idx="21723">
                  <c:v>9.5191941</c:v>
                </c:pt>
                <c:pt idx="21724">
                  <c:v>9.5200329000000004</c:v>
                </c:pt>
                <c:pt idx="21725">
                  <c:v>9.5225467500000267</c:v>
                </c:pt>
                <c:pt idx="21726">
                  <c:v>9.524221899999997</c:v>
                </c:pt>
                <c:pt idx="21727">
                  <c:v>9.5267357500000003</c:v>
                </c:pt>
                <c:pt idx="21728">
                  <c:v>9.521708499999999</c:v>
                </c:pt>
                <c:pt idx="21729">
                  <c:v>9.5233836000000007</c:v>
                </c:pt>
                <c:pt idx="21730">
                  <c:v>9.5275740500000001</c:v>
                </c:pt>
                <c:pt idx="21731">
                  <c:v>9.5250601500000016</c:v>
                </c:pt>
                <c:pt idx="21732">
                  <c:v>9.5258984499999997</c:v>
                </c:pt>
                <c:pt idx="21733">
                  <c:v>9.5258979500000027</c:v>
                </c:pt>
                <c:pt idx="21734">
                  <c:v>9.524221899999997</c:v>
                </c:pt>
                <c:pt idx="21735">
                  <c:v>9.5267357500000003</c:v>
                </c:pt>
                <c:pt idx="21736">
                  <c:v>9.5233836000000025</c:v>
                </c:pt>
                <c:pt idx="21737">
                  <c:v>9.5208702000000009</c:v>
                </c:pt>
                <c:pt idx="21738">
                  <c:v>9.5233836000000025</c:v>
                </c:pt>
                <c:pt idx="21739">
                  <c:v>9.5225458000000067</c:v>
                </c:pt>
                <c:pt idx="21740">
                  <c:v>9.5267362500001145</c:v>
                </c:pt>
                <c:pt idx="21741">
                  <c:v>9.5267357500000003</c:v>
                </c:pt>
                <c:pt idx="21742">
                  <c:v>9.5250597000000035</c:v>
                </c:pt>
                <c:pt idx="21743">
                  <c:v>9.5200324000000016</c:v>
                </c:pt>
                <c:pt idx="21744">
                  <c:v>9.5191941</c:v>
                </c:pt>
                <c:pt idx="21745">
                  <c:v>9.524221899999997</c:v>
                </c:pt>
                <c:pt idx="21746">
                  <c:v>9.5208702000000009</c:v>
                </c:pt>
                <c:pt idx="21747">
                  <c:v>9.5225453000000027</c:v>
                </c:pt>
                <c:pt idx="21748">
                  <c:v>9.5233836000000007</c:v>
                </c:pt>
                <c:pt idx="21749">
                  <c:v>9.5200324000000016</c:v>
                </c:pt>
                <c:pt idx="21750">
                  <c:v>9.5225463000000268</c:v>
                </c:pt>
                <c:pt idx="21751">
                  <c:v>9.524221899999997</c:v>
                </c:pt>
                <c:pt idx="21752">
                  <c:v>9.5225467500000267</c:v>
                </c:pt>
                <c:pt idx="21753">
                  <c:v>9.524221899999997</c:v>
                </c:pt>
                <c:pt idx="21754">
                  <c:v>9.5258979500000027</c:v>
                </c:pt>
                <c:pt idx="21755">
                  <c:v>9.5208692500000005</c:v>
                </c:pt>
                <c:pt idx="21756">
                  <c:v>9.5258975000000028</c:v>
                </c:pt>
                <c:pt idx="21757">
                  <c:v>9.5208702000000009</c:v>
                </c:pt>
                <c:pt idx="21758">
                  <c:v>9.5250592000000047</c:v>
                </c:pt>
                <c:pt idx="21759">
                  <c:v>9.5200324000000016</c:v>
                </c:pt>
                <c:pt idx="21760">
                  <c:v>9.524221899999997</c:v>
                </c:pt>
                <c:pt idx="21761">
                  <c:v>9.5217065500000047</c:v>
                </c:pt>
                <c:pt idx="21762">
                  <c:v>9.5217075000000015</c:v>
                </c:pt>
                <c:pt idx="21763">
                  <c:v>9.5233836000000025</c:v>
                </c:pt>
                <c:pt idx="21764">
                  <c:v>9.5208702000000009</c:v>
                </c:pt>
                <c:pt idx="21765">
                  <c:v>9.524221899999997</c:v>
                </c:pt>
                <c:pt idx="21766">
                  <c:v>9.5250592000000047</c:v>
                </c:pt>
                <c:pt idx="21767">
                  <c:v>9.5233836000000007</c:v>
                </c:pt>
                <c:pt idx="21768">
                  <c:v>9.5233836000000025</c:v>
                </c:pt>
                <c:pt idx="21769">
                  <c:v>9.5233836000000025</c:v>
                </c:pt>
                <c:pt idx="21770">
                  <c:v>9.5225458000000067</c:v>
                </c:pt>
                <c:pt idx="21771">
                  <c:v>9.5225463000000268</c:v>
                </c:pt>
                <c:pt idx="21772">
                  <c:v>9.5208702000000009</c:v>
                </c:pt>
                <c:pt idx="21773">
                  <c:v>9.5225453000000027</c:v>
                </c:pt>
                <c:pt idx="21774">
                  <c:v>9.5208702000000009</c:v>
                </c:pt>
                <c:pt idx="21775">
                  <c:v>9.5233836000000007</c:v>
                </c:pt>
                <c:pt idx="21776">
                  <c:v>9.5258970500000046</c:v>
                </c:pt>
                <c:pt idx="21777">
                  <c:v>9.5191941</c:v>
                </c:pt>
                <c:pt idx="21778">
                  <c:v>9.5208702000000009</c:v>
                </c:pt>
                <c:pt idx="21779">
                  <c:v>9.5200324000000016</c:v>
                </c:pt>
                <c:pt idx="21780">
                  <c:v>9.5208702000000009</c:v>
                </c:pt>
                <c:pt idx="21781">
                  <c:v>9.5208692500000005</c:v>
                </c:pt>
                <c:pt idx="21782">
                  <c:v>9.5208692500000005</c:v>
                </c:pt>
                <c:pt idx="21783">
                  <c:v>9.524221399999993</c:v>
                </c:pt>
                <c:pt idx="21784">
                  <c:v>9.5225458000000067</c:v>
                </c:pt>
                <c:pt idx="21785">
                  <c:v>9.5225448500001182</c:v>
                </c:pt>
                <c:pt idx="21786">
                  <c:v>9.5267367000000007</c:v>
                </c:pt>
                <c:pt idx="21787">
                  <c:v>9.5217075000000015</c:v>
                </c:pt>
                <c:pt idx="21788">
                  <c:v>9.5208702000000009</c:v>
                </c:pt>
                <c:pt idx="21789">
                  <c:v>9.5250597000000035</c:v>
                </c:pt>
                <c:pt idx="21790">
                  <c:v>9.5258979500000027</c:v>
                </c:pt>
                <c:pt idx="21791">
                  <c:v>9.5217079999999985</c:v>
                </c:pt>
                <c:pt idx="21792">
                  <c:v>9.5250592500000248</c:v>
                </c:pt>
                <c:pt idx="21793">
                  <c:v>9.521708499999999</c:v>
                </c:pt>
                <c:pt idx="21794">
                  <c:v>9.5233836000000025</c:v>
                </c:pt>
                <c:pt idx="21795">
                  <c:v>9.5258979500000027</c:v>
                </c:pt>
                <c:pt idx="21796">
                  <c:v>9.5275740500000001</c:v>
                </c:pt>
                <c:pt idx="21797">
                  <c:v>9.5250601500000016</c:v>
                </c:pt>
                <c:pt idx="21798">
                  <c:v>9.5309248000000011</c:v>
                </c:pt>
                <c:pt idx="21799">
                  <c:v>9.5267367000000007</c:v>
                </c:pt>
                <c:pt idx="21800">
                  <c:v>9.524221899999997</c:v>
                </c:pt>
                <c:pt idx="21801">
                  <c:v>9.5250592000000047</c:v>
                </c:pt>
                <c:pt idx="21802">
                  <c:v>9.524221899999997</c:v>
                </c:pt>
                <c:pt idx="21803">
                  <c:v>9.524221399999993</c:v>
                </c:pt>
                <c:pt idx="21804">
                  <c:v>9.5225458000000067</c:v>
                </c:pt>
                <c:pt idx="21805">
                  <c:v>9.5267353500000027</c:v>
                </c:pt>
                <c:pt idx="21806">
                  <c:v>9.5258970500000046</c:v>
                </c:pt>
                <c:pt idx="21807">
                  <c:v>9.5233830999999984</c:v>
                </c:pt>
                <c:pt idx="21808">
                  <c:v>9.5275726499999998</c:v>
                </c:pt>
                <c:pt idx="21809">
                  <c:v>9.5250592500000248</c:v>
                </c:pt>
                <c:pt idx="21810">
                  <c:v>9.5267353500000027</c:v>
                </c:pt>
                <c:pt idx="21811">
                  <c:v>9.5267353500000027</c:v>
                </c:pt>
                <c:pt idx="21812">
                  <c:v>9.5275735999999984</c:v>
                </c:pt>
                <c:pt idx="21813">
                  <c:v>9.5284118999999983</c:v>
                </c:pt>
                <c:pt idx="21814">
                  <c:v>9.5267353500000027</c:v>
                </c:pt>
                <c:pt idx="21815">
                  <c:v>9.5250597000000035</c:v>
                </c:pt>
                <c:pt idx="21816">
                  <c:v>9.5275735999999984</c:v>
                </c:pt>
                <c:pt idx="21817">
                  <c:v>9.5292492000000006</c:v>
                </c:pt>
                <c:pt idx="21818">
                  <c:v>9.524221399999993</c:v>
                </c:pt>
                <c:pt idx="21819">
                  <c:v>9.5250592000000047</c:v>
                </c:pt>
                <c:pt idx="21820">
                  <c:v>9.5258979500000027</c:v>
                </c:pt>
                <c:pt idx="21821">
                  <c:v>9.5258979500000027</c:v>
                </c:pt>
                <c:pt idx="21822">
                  <c:v>9.5233836000000025</c:v>
                </c:pt>
                <c:pt idx="21823">
                  <c:v>9.5258975000000028</c:v>
                </c:pt>
                <c:pt idx="21824">
                  <c:v>9.5250592500000248</c:v>
                </c:pt>
                <c:pt idx="21825">
                  <c:v>9.4915413500000003</c:v>
                </c:pt>
                <c:pt idx="21826">
                  <c:v>9.4865141000000008</c:v>
                </c:pt>
                <c:pt idx="21827">
                  <c:v>9.4865141000000008</c:v>
                </c:pt>
                <c:pt idx="21828">
                  <c:v>9.4890294500000003</c:v>
                </c:pt>
                <c:pt idx="21829">
                  <c:v>9.49321795</c:v>
                </c:pt>
                <c:pt idx="21830">
                  <c:v>9.4948945000000027</c:v>
                </c:pt>
                <c:pt idx="21831">
                  <c:v>9.4999212999999987</c:v>
                </c:pt>
                <c:pt idx="21832">
                  <c:v>9.5074634499999995</c:v>
                </c:pt>
                <c:pt idx="21833">
                  <c:v>9.504949100000001</c:v>
                </c:pt>
                <c:pt idx="21834">
                  <c:v>9.4923786999999997</c:v>
                </c:pt>
                <c:pt idx="21835">
                  <c:v>9.4756202500000768</c:v>
                </c:pt>
                <c:pt idx="21836">
                  <c:v>9.4672393500000247</c:v>
                </c:pt>
                <c:pt idx="21837">
                  <c:v>9.4571848000000767</c:v>
                </c:pt>
                <c:pt idx="21838">
                  <c:v>9.4454541000000027</c:v>
                </c:pt>
                <c:pt idx="21839">
                  <c:v>9.4412645999999985</c:v>
                </c:pt>
                <c:pt idx="21840">
                  <c:v>9.4345607499999993</c:v>
                </c:pt>
                <c:pt idx="21841">
                  <c:v>9.4278564500000002</c:v>
                </c:pt>
                <c:pt idx="21842">
                  <c:v>9.4253425500000247</c:v>
                </c:pt>
                <c:pt idx="21843">
                  <c:v>9.4219904000000003</c:v>
                </c:pt>
                <c:pt idx="21844">
                  <c:v>9.4169626500000003</c:v>
                </c:pt>
                <c:pt idx="21845">
                  <c:v>9.4194770000000005</c:v>
                </c:pt>
                <c:pt idx="21846">
                  <c:v>9.421152600000001</c:v>
                </c:pt>
                <c:pt idx="21847">
                  <c:v>9.4169635500000002</c:v>
                </c:pt>
                <c:pt idx="21848">
                  <c:v>9.4203157499999985</c:v>
                </c:pt>
                <c:pt idx="21849">
                  <c:v>9.4186392000000048</c:v>
                </c:pt>
                <c:pt idx="21850">
                  <c:v>9.4178009500000002</c:v>
                </c:pt>
                <c:pt idx="21851">
                  <c:v>9.4152870000000028</c:v>
                </c:pt>
                <c:pt idx="21852">
                  <c:v>9.4144492000000248</c:v>
                </c:pt>
                <c:pt idx="21853">
                  <c:v>9.4127731000000008</c:v>
                </c:pt>
                <c:pt idx="21854">
                  <c:v>9.4152870000000028</c:v>
                </c:pt>
                <c:pt idx="21855">
                  <c:v>9.4127736000000013</c:v>
                </c:pt>
                <c:pt idx="21856">
                  <c:v>9.4136114000000024</c:v>
                </c:pt>
                <c:pt idx="21857">
                  <c:v>9.4136114000000024</c:v>
                </c:pt>
                <c:pt idx="21858">
                  <c:v>9.4152875000000247</c:v>
                </c:pt>
                <c:pt idx="21859">
                  <c:v>9.4094209500000048</c:v>
                </c:pt>
                <c:pt idx="21860">
                  <c:v>9.4127731000000008</c:v>
                </c:pt>
                <c:pt idx="21861">
                  <c:v>9.4110980000000009</c:v>
                </c:pt>
                <c:pt idx="21862">
                  <c:v>9.4110970500000004</c:v>
                </c:pt>
                <c:pt idx="21863">
                  <c:v>9.4127736000000013</c:v>
                </c:pt>
                <c:pt idx="21864">
                  <c:v>9.4119358000000002</c:v>
                </c:pt>
                <c:pt idx="21865">
                  <c:v>9.4136114000000024</c:v>
                </c:pt>
                <c:pt idx="21866">
                  <c:v>9.4127736000000013</c:v>
                </c:pt>
                <c:pt idx="21867">
                  <c:v>9.4127736000000013</c:v>
                </c:pt>
                <c:pt idx="21868">
                  <c:v>9.4119358000000002</c:v>
                </c:pt>
                <c:pt idx="21869">
                  <c:v>9.4102592500000046</c:v>
                </c:pt>
                <c:pt idx="21870">
                  <c:v>9.4085831500000001</c:v>
                </c:pt>
                <c:pt idx="21871">
                  <c:v>9.4077448500000767</c:v>
                </c:pt>
                <c:pt idx="21872">
                  <c:v>9.4094219000000034</c:v>
                </c:pt>
                <c:pt idx="21873">
                  <c:v>9.4069085500000007</c:v>
                </c:pt>
                <c:pt idx="21874">
                  <c:v>9.410259700000001</c:v>
                </c:pt>
                <c:pt idx="21875">
                  <c:v>9.4060697500000003</c:v>
                </c:pt>
                <c:pt idx="21876">
                  <c:v>9.4069080500000002</c:v>
                </c:pt>
                <c:pt idx="21877">
                  <c:v>9.4085836500000006</c:v>
                </c:pt>
                <c:pt idx="21878">
                  <c:v>9.4052319500000028</c:v>
                </c:pt>
                <c:pt idx="21879">
                  <c:v>9.4052310000000006</c:v>
                </c:pt>
                <c:pt idx="21880">
                  <c:v>9.4069080500000002</c:v>
                </c:pt>
                <c:pt idx="21881">
                  <c:v>9.4060697500000003</c:v>
                </c:pt>
                <c:pt idx="21882">
                  <c:v>9.4060697500000003</c:v>
                </c:pt>
                <c:pt idx="21883">
                  <c:v>9.4043941500000017</c:v>
                </c:pt>
                <c:pt idx="21884">
                  <c:v>9.4069070500000027</c:v>
                </c:pt>
                <c:pt idx="21885">
                  <c:v>9.4060702500000026</c:v>
                </c:pt>
                <c:pt idx="21886">
                  <c:v>9.4043941500000017</c:v>
                </c:pt>
                <c:pt idx="21887">
                  <c:v>9.4010419499999998</c:v>
                </c:pt>
                <c:pt idx="21888">
                  <c:v>9.4035559000000006</c:v>
                </c:pt>
                <c:pt idx="21889">
                  <c:v>9.4027181000000013</c:v>
                </c:pt>
                <c:pt idx="21890">
                  <c:v>9.3985280999999983</c:v>
                </c:pt>
                <c:pt idx="21891">
                  <c:v>9.4010419499999998</c:v>
                </c:pt>
                <c:pt idx="21892">
                  <c:v>9.4027181000000013</c:v>
                </c:pt>
                <c:pt idx="21893">
                  <c:v>9.4010415500000004</c:v>
                </c:pt>
                <c:pt idx="21894">
                  <c:v>9.4018797999999997</c:v>
                </c:pt>
                <c:pt idx="21895">
                  <c:v>9.4010419499999998</c:v>
                </c:pt>
                <c:pt idx="21896">
                  <c:v>9.4018793499999997</c:v>
                </c:pt>
                <c:pt idx="21897">
                  <c:v>9.3993663500000046</c:v>
                </c:pt>
                <c:pt idx="21898">
                  <c:v>9.3960147000000003</c:v>
                </c:pt>
                <c:pt idx="21899">
                  <c:v>9.3976898000000268</c:v>
                </c:pt>
                <c:pt idx="21900">
                  <c:v>9.3960147000000003</c:v>
                </c:pt>
                <c:pt idx="21901">
                  <c:v>9.3993663500000046</c:v>
                </c:pt>
                <c:pt idx="21902">
                  <c:v>9.3985276000000013</c:v>
                </c:pt>
                <c:pt idx="21903">
                  <c:v>9.3976908000000048</c:v>
                </c:pt>
                <c:pt idx="21904">
                  <c:v>9.3976898000000268</c:v>
                </c:pt>
                <c:pt idx="21905">
                  <c:v>9.3951749500000048</c:v>
                </c:pt>
                <c:pt idx="21906">
                  <c:v>9.3968530000000001</c:v>
                </c:pt>
                <c:pt idx="21907">
                  <c:v>9.3934998500001363</c:v>
                </c:pt>
                <c:pt idx="21908">
                  <c:v>9.3976898000000268</c:v>
                </c:pt>
                <c:pt idx="21909">
                  <c:v>9.3960152000000008</c:v>
                </c:pt>
                <c:pt idx="21910">
                  <c:v>9.3993659000000012</c:v>
                </c:pt>
                <c:pt idx="21911">
                  <c:v>9.3985276000000013</c:v>
                </c:pt>
                <c:pt idx="21912">
                  <c:v>9.3976908000000048</c:v>
                </c:pt>
                <c:pt idx="21913">
                  <c:v>9.3968530000000001</c:v>
                </c:pt>
                <c:pt idx="21914">
                  <c:v>9.3993654500000012</c:v>
                </c:pt>
                <c:pt idx="21915">
                  <c:v>9.3976898000000268</c:v>
                </c:pt>
                <c:pt idx="21916">
                  <c:v>9.3976908000000048</c:v>
                </c:pt>
                <c:pt idx="21917">
                  <c:v>9.4018793499999997</c:v>
                </c:pt>
                <c:pt idx="21918">
                  <c:v>9.3985267000000015</c:v>
                </c:pt>
                <c:pt idx="21919">
                  <c:v>9.3985276000000013</c:v>
                </c:pt>
                <c:pt idx="21920">
                  <c:v>9.3968530000000001</c:v>
                </c:pt>
                <c:pt idx="21921">
                  <c:v>9.3951749500000048</c:v>
                </c:pt>
                <c:pt idx="21922">
                  <c:v>9.3968510500000004</c:v>
                </c:pt>
                <c:pt idx="21923">
                  <c:v>9.3985276000000013</c:v>
                </c:pt>
                <c:pt idx="21924">
                  <c:v>9.3943381499999994</c:v>
                </c:pt>
                <c:pt idx="21925">
                  <c:v>9.3993654000000024</c:v>
                </c:pt>
                <c:pt idx="21926">
                  <c:v>9.3993654000000024</c:v>
                </c:pt>
                <c:pt idx="21927">
                  <c:v>9.3985280999999983</c:v>
                </c:pt>
                <c:pt idx="21928">
                  <c:v>9.4002041500000004</c:v>
                </c:pt>
                <c:pt idx="21929">
                  <c:v>9.3976898000000268</c:v>
                </c:pt>
                <c:pt idx="21930">
                  <c:v>9.3976898000000268</c:v>
                </c:pt>
                <c:pt idx="21931">
                  <c:v>9.3976898000000268</c:v>
                </c:pt>
                <c:pt idx="21932">
                  <c:v>9.3943381499999994</c:v>
                </c:pt>
                <c:pt idx="21933">
                  <c:v>9.3968525000000067</c:v>
                </c:pt>
                <c:pt idx="21934">
                  <c:v>9.4002037000000005</c:v>
                </c:pt>
                <c:pt idx="21935">
                  <c:v>9.3968525000000067</c:v>
                </c:pt>
                <c:pt idx="21936">
                  <c:v>9.3926616000000003</c:v>
                </c:pt>
                <c:pt idx="21937">
                  <c:v>9.3935003500000267</c:v>
                </c:pt>
                <c:pt idx="21938">
                  <c:v>9.3926625500001091</c:v>
                </c:pt>
                <c:pt idx="21939">
                  <c:v>9.3976889000000003</c:v>
                </c:pt>
                <c:pt idx="21940">
                  <c:v>9.4002037000000005</c:v>
                </c:pt>
                <c:pt idx="21941">
                  <c:v>9.3918242500000026</c:v>
                </c:pt>
                <c:pt idx="21942">
                  <c:v>9.3976898000000268</c:v>
                </c:pt>
                <c:pt idx="21943">
                  <c:v>9.3926625500001091</c:v>
                </c:pt>
                <c:pt idx="21944">
                  <c:v>9.3960132500000046</c:v>
                </c:pt>
                <c:pt idx="21945">
                  <c:v>9.3960127500000006</c:v>
                </c:pt>
                <c:pt idx="21946">
                  <c:v>9.3985280999999983</c:v>
                </c:pt>
                <c:pt idx="21947">
                  <c:v>9.3985280999999983</c:v>
                </c:pt>
                <c:pt idx="21948">
                  <c:v>9.3951749500000048</c:v>
                </c:pt>
                <c:pt idx="21949">
                  <c:v>9.3985280999999983</c:v>
                </c:pt>
                <c:pt idx="21950">
                  <c:v>9.3960147000000003</c:v>
                </c:pt>
                <c:pt idx="21951">
                  <c:v>9.3968525000000067</c:v>
                </c:pt>
                <c:pt idx="21952">
                  <c:v>9.3976898000000268</c:v>
                </c:pt>
                <c:pt idx="21953">
                  <c:v>9.3976898000000268</c:v>
                </c:pt>
                <c:pt idx="21954">
                  <c:v>9.39517545</c:v>
                </c:pt>
                <c:pt idx="21955">
                  <c:v>9.3968520000000026</c:v>
                </c:pt>
                <c:pt idx="21956">
                  <c:v>9.3985276000000013</c:v>
                </c:pt>
                <c:pt idx="21957">
                  <c:v>9.3951749500000048</c:v>
                </c:pt>
                <c:pt idx="21958">
                  <c:v>9.3968520000000026</c:v>
                </c:pt>
                <c:pt idx="21959">
                  <c:v>9.3993654000000024</c:v>
                </c:pt>
                <c:pt idx="21960">
                  <c:v>9.3976908000000048</c:v>
                </c:pt>
                <c:pt idx="21961">
                  <c:v>9.3976898000000268</c:v>
                </c:pt>
                <c:pt idx="21962">
                  <c:v>9.3985280999999983</c:v>
                </c:pt>
                <c:pt idx="21963">
                  <c:v>9.3985276000000013</c:v>
                </c:pt>
                <c:pt idx="21964">
                  <c:v>9.3976898000000268</c:v>
                </c:pt>
                <c:pt idx="21965">
                  <c:v>9.39517545</c:v>
                </c:pt>
                <c:pt idx="21966">
                  <c:v>9.3968525000000067</c:v>
                </c:pt>
                <c:pt idx="21967">
                  <c:v>9.3951769000000027</c:v>
                </c:pt>
                <c:pt idx="21968">
                  <c:v>9.3976898000000268</c:v>
                </c:pt>
                <c:pt idx="21969">
                  <c:v>9.3985276000000013</c:v>
                </c:pt>
                <c:pt idx="21970">
                  <c:v>9.3993659000000012</c:v>
                </c:pt>
                <c:pt idx="21971">
                  <c:v>9.3985280999999983</c:v>
                </c:pt>
                <c:pt idx="21972">
                  <c:v>9.3960147000000003</c:v>
                </c:pt>
                <c:pt idx="21973">
                  <c:v>9.4018807000000013</c:v>
                </c:pt>
                <c:pt idx="21974">
                  <c:v>9.3993654000000024</c:v>
                </c:pt>
                <c:pt idx="21975">
                  <c:v>9.3951769000000027</c:v>
                </c:pt>
                <c:pt idx="21976">
                  <c:v>9.3976908000000048</c:v>
                </c:pt>
                <c:pt idx="21977">
                  <c:v>9.3951769000000027</c:v>
                </c:pt>
                <c:pt idx="21978">
                  <c:v>9.3926635000000047</c:v>
                </c:pt>
                <c:pt idx="21979">
                  <c:v>9.3993659000000012</c:v>
                </c:pt>
                <c:pt idx="21980">
                  <c:v>9.3968525000000067</c:v>
                </c:pt>
                <c:pt idx="21981">
                  <c:v>9.3985280999999983</c:v>
                </c:pt>
                <c:pt idx="21982">
                  <c:v>9.3976898000000268</c:v>
                </c:pt>
                <c:pt idx="21983">
                  <c:v>9.3993663500000046</c:v>
                </c:pt>
                <c:pt idx="21984">
                  <c:v>9.3985276000000013</c:v>
                </c:pt>
                <c:pt idx="21985">
                  <c:v>9.3968525000000067</c:v>
                </c:pt>
                <c:pt idx="21986">
                  <c:v>9.4002032500000006</c:v>
                </c:pt>
                <c:pt idx="21987">
                  <c:v>9.4010415500000004</c:v>
                </c:pt>
                <c:pt idx="21988">
                  <c:v>9.4043927000000007</c:v>
                </c:pt>
                <c:pt idx="21989">
                  <c:v>9.4027171500000026</c:v>
                </c:pt>
                <c:pt idx="21990">
                  <c:v>9.3968510500000004</c:v>
                </c:pt>
                <c:pt idx="21991">
                  <c:v>9.3985276000000013</c:v>
                </c:pt>
                <c:pt idx="21992">
                  <c:v>9.4002037000000005</c:v>
                </c:pt>
                <c:pt idx="21993">
                  <c:v>9.3960132500000046</c:v>
                </c:pt>
                <c:pt idx="21994">
                  <c:v>9.3985276000000013</c:v>
                </c:pt>
                <c:pt idx="21995">
                  <c:v>9.4002037000000005</c:v>
                </c:pt>
                <c:pt idx="21996">
                  <c:v>9.4002032500000006</c:v>
                </c:pt>
                <c:pt idx="21997">
                  <c:v>9.3968520000000026</c:v>
                </c:pt>
                <c:pt idx="21998">
                  <c:v>9.3976898000000268</c:v>
                </c:pt>
                <c:pt idx="21999">
                  <c:v>9.4002032500000006</c:v>
                </c:pt>
                <c:pt idx="22000">
                  <c:v>9.3968520000000026</c:v>
                </c:pt>
                <c:pt idx="22001">
                  <c:v>9.3968525000000067</c:v>
                </c:pt>
                <c:pt idx="22002">
                  <c:v>9.3935003500000267</c:v>
                </c:pt>
                <c:pt idx="22003">
                  <c:v>9.3951769000000027</c:v>
                </c:pt>
                <c:pt idx="22004">
                  <c:v>9.3985276000000013</c:v>
                </c:pt>
                <c:pt idx="22005">
                  <c:v>9.3960147000000003</c:v>
                </c:pt>
                <c:pt idx="22006">
                  <c:v>9.3960147000000003</c:v>
                </c:pt>
                <c:pt idx="22007">
                  <c:v>9.3960123500000048</c:v>
                </c:pt>
                <c:pt idx="22008">
                  <c:v>9.3976908000000048</c:v>
                </c:pt>
                <c:pt idx="22009">
                  <c:v>9.3985276000000013</c:v>
                </c:pt>
                <c:pt idx="22010">
                  <c:v>9.3918247499999996</c:v>
                </c:pt>
                <c:pt idx="22011">
                  <c:v>9.3951769000000027</c:v>
                </c:pt>
                <c:pt idx="22012">
                  <c:v>9.3926620500000748</c:v>
                </c:pt>
                <c:pt idx="22013">
                  <c:v>9.3909864500000246</c:v>
                </c:pt>
                <c:pt idx="22014">
                  <c:v>9.3909864500000246</c:v>
                </c:pt>
                <c:pt idx="22015">
                  <c:v>9.3918242500000026</c:v>
                </c:pt>
                <c:pt idx="22016">
                  <c:v>9.3976908000000048</c:v>
                </c:pt>
                <c:pt idx="22017">
                  <c:v>9.3960147000000003</c:v>
                </c:pt>
                <c:pt idx="22018">
                  <c:v>9.3943381499999994</c:v>
                </c:pt>
                <c:pt idx="22019">
                  <c:v>9.3968525000000067</c:v>
                </c:pt>
                <c:pt idx="22020">
                  <c:v>9.3968525000000067</c:v>
                </c:pt>
                <c:pt idx="22021">
                  <c:v>9.3926625500001091</c:v>
                </c:pt>
                <c:pt idx="22022">
                  <c:v>9.3901482000000005</c:v>
                </c:pt>
                <c:pt idx="22023">
                  <c:v>9.3901477</c:v>
                </c:pt>
                <c:pt idx="22024">
                  <c:v>9.3935003500000267</c:v>
                </c:pt>
                <c:pt idx="22025">
                  <c:v>9.3943391000000016</c:v>
                </c:pt>
                <c:pt idx="22026">
                  <c:v>9.3926625500001091</c:v>
                </c:pt>
                <c:pt idx="22027">
                  <c:v>9.3960147000000003</c:v>
                </c:pt>
                <c:pt idx="22028">
                  <c:v>9.3943381499999994</c:v>
                </c:pt>
                <c:pt idx="22029">
                  <c:v>9.3951769000000027</c:v>
                </c:pt>
                <c:pt idx="22030">
                  <c:v>9.3951769000000027</c:v>
                </c:pt>
                <c:pt idx="22031">
                  <c:v>9.3951769000000027</c:v>
                </c:pt>
                <c:pt idx="22032">
                  <c:v>9.3943371500000001</c:v>
                </c:pt>
                <c:pt idx="22033">
                  <c:v>9.3935003500000267</c:v>
                </c:pt>
                <c:pt idx="22034">
                  <c:v>9.3935003500000267</c:v>
                </c:pt>
                <c:pt idx="22035">
                  <c:v>9.3918242500000026</c:v>
                </c:pt>
                <c:pt idx="22036">
                  <c:v>9.3968525000000067</c:v>
                </c:pt>
                <c:pt idx="22037">
                  <c:v>9.3909864500000246</c:v>
                </c:pt>
                <c:pt idx="22038">
                  <c:v>9.3909855000000046</c:v>
                </c:pt>
                <c:pt idx="22039">
                  <c:v>9.3935003500000267</c:v>
                </c:pt>
                <c:pt idx="22040">
                  <c:v>9.3976898000000268</c:v>
                </c:pt>
                <c:pt idx="22041">
                  <c:v>9.3951769000000027</c:v>
                </c:pt>
                <c:pt idx="22042">
                  <c:v>9.3943391000000016</c:v>
                </c:pt>
                <c:pt idx="22043">
                  <c:v>9.3976908000000048</c:v>
                </c:pt>
                <c:pt idx="22044">
                  <c:v>9.3943381499999994</c:v>
                </c:pt>
                <c:pt idx="22045">
                  <c:v>9.3926620500000748</c:v>
                </c:pt>
                <c:pt idx="22046">
                  <c:v>9.3960152000000008</c:v>
                </c:pt>
                <c:pt idx="22047">
                  <c:v>9.3985280999999983</c:v>
                </c:pt>
                <c:pt idx="22048">
                  <c:v>9.3935003500000267</c:v>
                </c:pt>
                <c:pt idx="22049">
                  <c:v>9.3993659000000012</c:v>
                </c:pt>
                <c:pt idx="22050">
                  <c:v>9.3960132500000046</c:v>
                </c:pt>
                <c:pt idx="22051">
                  <c:v>9.4002041500000004</c:v>
                </c:pt>
                <c:pt idx="22052">
                  <c:v>9.3934998500001363</c:v>
                </c:pt>
                <c:pt idx="22053">
                  <c:v>9.3985276000000013</c:v>
                </c:pt>
                <c:pt idx="22054">
                  <c:v>9.3943381499999994</c:v>
                </c:pt>
                <c:pt idx="22055">
                  <c:v>9.3960147000000003</c:v>
                </c:pt>
                <c:pt idx="22056">
                  <c:v>9.3976908000000048</c:v>
                </c:pt>
                <c:pt idx="22057">
                  <c:v>9.3968525000000067</c:v>
                </c:pt>
                <c:pt idx="22058">
                  <c:v>9.3943381499999994</c:v>
                </c:pt>
                <c:pt idx="22059">
                  <c:v>9.3968530000000001</c:v>
                </c:pt>
                <c:pt idx="22060">
                  <c:v>9.3943371500000001</c:v>
                </c:pt>
                <c:pt idx="22061">
                  <c:v>9.3968525000000067</c:v>
                </c:pt>
                <c:pt idx="22062">
                  <c:v>9.3985280999999983</c:v>
                </c:pt>
                <c:pt idx="22063">
                  <c:v>9.4010415500000004</c:v>
                </c:pt>
                <c:pt idx="22064">
                  <c:v>9.3960147000000003</c:v>
                </c:pt>
                <c:pt idx="22065">
                  <c:v>9.4002032500000006</c:v>
                </c:pt>
                <c:pt idx="22066">
                  <c:v>9.3976908000000048</c:v>
                </c:pt>
                <c:pt idx="22067">
                  <c:v>9.3985276000000013</c:v>
                </c:pt>
                <c:pt idx="22068">
                  <c:v>9.4002032500000006</c:v>
                </c:pt>
                <c:pt idx="22069">
                  <c:v>9.3960147000000003</c:v>
                </c:pt>
                <c:pt idx="22070">
                  <c:v>9.3935013000000005</c:v>
                </c:pt>
                <c:pt idx="22071">
                  <c:v>9.3993654500000012</c:v>
                </c:pt>
                <c:pt idx="22072">
                  <c:v>9.3985280999999983</c:v>
                </c:pt>
                <c:pt idx="22073">
                  <c:v>9.3993654000000024</c:v>
                </c:pt>
                <c:pt idx="22074">
                  <c:v>9.3985276000000013</c:v>
                </c:pt>
                <c:pt idx="22075">
                  <c:v>9.3968525000000067</c:v>
                </c:pt>
                <c:pt idx="22076">
                  <c:v>9.3985276000000013</c:v>
                </c:pt>
                <c:pt idx="22077">
                  <c:v>9.3976898000000268</c:v>
                </c:pt>
                <c:pt idx="22078">
                  <c:v>9.3976898000000268</c:v>
                </c:pt>
                <c:pt idx="22079">
                  <c:v>9.3918247499999996</c:v>
                </c:pt>
                <c:pt idx="22080">
                  <c:v>9.3960147000000003</c:v>
                </c:pt>
                <c:pt idx="22081">
                  <c:v>9.3943391000000016</c:v>
                </c:pt>
                <c:pt idx="22082">
                  <c:v>9.3993663500000046</c:v>
                </c:pt>
                <c:pt idx="22083">
                  <c:v>9.3960147000000003</c:v>
                </c:pt>
                <c:pt idx="22084">
                  <c:v>9.3918247499999996</c:v>
                </c:pt>
                <c:pt idx="22085">
                  <c:v>9.3976898000000268</c:v>
                </c:pt>
                <c:pt idx="22086">
                  <c:v>9.3918242500000026</c:v>
                </c:pt>
                <c:pt idx="22087">
                  <c:v>9.3943371500000001</c:v>
                </c:pt>
                <c:pt idx="22088">
                  <c:v>9.3951740500000067</c:v>
                </c:pt>
                <c:pt idx="22089">
                  <c:v>9.3909869500000767</c:v>
                </c:pt>
                <c:pt idx="22090">
                  <c:v>9.3960132500000046</c:v>
                </c:pt>
                <c:pt idx="22091">
                  <c:v>9.3918242500000026</c:v>
                </c:pt>
                <c:pt idx="22092">
                  <c:v>9.3968530000000001</c:v>
                </c:pt>
                <c:pt idx="22093">
                  <c:v>9.39517545</c:v>
                </c:pt>
                <c:pt idx="22094">
                  <c:v>9.3960147000000003</c:v>
                </c:pt>
                <c:pt idx="22095">
                  <c:v>9.3926625500001091</c:v>
                </c:pt>
                <c:pt idx="22096">
                  <c:v>9.3918247499999996</c:v>
                </c:pt>
                <c:pt idx="22097">
                  <c:v>9.3926616000000003</c:v>
                </c:pt>
                <c:pt idx="22098">
                  <c:v>9.3934998500001363</c:v>
                </c:pt>
                <c:pt idx="22099">
                  <c:v>9.3926620500000748</c:v>
                </c:pt>
                <c:pt idx="22100">
                  <c:v>9.3918242500000026</c:v>
                </c:pt>
                <c:pt idx="22101">
                  <c:v>9.3985280999999983</c:v>
                </c:pt>
                <c:pt idx="22102">
                  <c:v>9.3934998500001363</c:v>
                </c:pt>
                <c:pt idx="22103">
                  <c:v>9.3935003500000267</c:v>
                </c:pt>
                <c:pt idx="22104">
                  <c:v>9.3909869500000767</c:v>
                </c:pt>
                <c:pt idx="22105">
                  <c:v>9.3918242500000026</c:v>
                </c:pt>
                <c:pt idx="22106">
                  <c:v>9.3968520000000026</c:v>
                </c:pt>
                <c:pt idx="22107">
                  <c:v>9.39517545</c:v>
                </c:pt>
                <c:pt idx="22108">
                  <c:v>9.3926635000000047</c:v>
                </c:pt>
                <c:pt idx="22109">
                  <c:v>9.3934998500001363</c:v>
                </c:pt>
                <c:pt idx="22110">
                  <c:v>9.3951769000000027</c:v>
                </c:pt>
                <c:pt idx="22111">
                  <c:v>9.3918242500000026</c:v>
                </c:pt>
                <c:pt idx="22112">
                  <c:v>9.3935003500000267</c:v>
                </c:pt>
                <c:pt idx="22113">
                  <c:v>9.3935003500000267</c:v>
                </c:pt>
                <c:pt idx="22114">
                  <c:v>9.3960147000000003</c:v>
                </c:pt>
                <c:pt idx="22115">
                  <c:v>9.3968525000000067</c:v>
                </c:pt>
                <c:pt idx="22116">
                  <c:v>9.3935003500000267</c:v>
                </c:pt>
                <c:pt idx="22117">
                  <c:v>9.3926616000000003</c:v>
                </c:pt>
                <c:pt idx="22118">
                  <c:v>9.3926616000000003</c:v>
                </c:pt>
                <c:pt idx="22119">
                  <c:v>9.3943381499999994</c:v>
                </c:pt>
                <c:pt idx="22120">
                  <c:v>9.3926625500001091</c:v>
                </c:pt>
                <c:pt idx="22121">
                  <c:v>9.3935003500000267</c:v>
                </c:pt>
                <c:pt idx="22122">
                  <c:v>9.3968525000000067</c:v>
                </c:pt>
                <c:pt idx="22123">
                  <c:v>9.3951769000000027</c:v>
                </c:pt>
                <c:pt idx="22124">
                  <c:v>9.3968525000000067</c:v>
                </c:pt>
                <c:pt idx="22125">
                  <c:v>9.3926625500001091</c:v>
                </c:pt>
                <c:pt idx="22126">
                  <c:v>9.3968520000000026</c:v>
                </c:pt>
                <c:pt idx="22127">
                  <c:v>9.3926620500000748</c:v>
                </c:pt>
                <c:pt idx="22128">
                  <c:v>9.3960147000000003</c:v>
                </c:pt>
                <c:pt idx="22129">
                  <c:v>9.3960152000000008</c:v>
                </c:pt>
                <c:pt idx="22130">
                  <c:v>9.4002041500000004</c:v>
                </c:pt>
                <c:pt idx="22131">
                  <c:v>9.3943381499999994</c:v>
                </c:pt>
                <c:pt idx="22132">
                  <c:v>9.3968520000000026</c:v>
                </c:pt>
                <c:pt idx="22133">
                  <c:v>9.3976898000000268</c:v>
                </c:pt>
                <c:pt idx="22134">
                  <c:v>9.3960147000000003</c:v>
                </c:pt>
                <c:pt idx="22135">
                  <c:v>9.3951769000000027</c:v>
                </c:pt>
                <c:pt idx="22136">
                  <c:v>9.3926625500001091</c:v>
                </c:pt>
                <c:pt idx="22137">
                  <c:v>9.3960147000000003</c:v>
                </c:pt>
                <c:pt idx="22138">
                  <c:v>9.3968525000000067</c:v>
                </c:pt>
                <c:pt idx="22139">
                  <c:v>9.3960152000000008</c:v>
                </c:pt>
                <c:pt idx="22140">
                  <c:v>9.4002041500000004</c:v>
                </c:pt>
                <c:pt idx="22141">
                  <c:v>9.3893099000000007</c:v>
                </c:pt>
                <c:pt idx="22142">
                  <c:v>9.3951769000000027</c:v>
                </c:pt>
                <c:pt idx="22143">
                  <c:v>9.3985276000000013</c:v>
                </c:pt>
                <c:pt idx="22144">
                  <c:v>9.3960147000000003</c:v>
                </c:pt>
                <c:pt idx="22145">
                  <c:v>9.3943381499999994</c:v>
                </c:pt>
                <c:pt idx="22146">
                  <c:v>9.3976898000000268</c:v>
                </c:pt>
                <c:pt idx="22147">
                  <c:v>9.3951769000000027</c:v>
                </c:pt>
                <c:pt idx="22148">
                  <c:v>9.3943391000000016</c:v>
                </c:pt>
                <c:pt idx="22149">
                  <c:v>9.3951769000000027</c:v>
                </c:pt>
                <c:pt idx="22150">
                  <c:v>9.3968525000000067</c:v>
                </c:pt>
                <c:pt idx="22151">
                  <c:v>9.3993673500000003</c:v>
                </c:pt>
                <c:pt idx="22152">
                  <c:v>9.3976898000000268</c:v>
                </c:pt>
                <c:pt idx="22153">
                  <c:v>9.3976908000000048</c:v>
                </c:pt>
                <c:pt idx="22154">
                  <c:v>9.3976908000000048</c:v>
                </c:pt>
                <c:pt idx="22155">
                  <c:v>9.39517545</c:v>
                </c:pt>
                <c:pt idx="22156">
                  <c:v>9.3918242500000026</c:v>
                </c:pt>
                <c:pt idx="22157">
                  <c:v>9.3968525000000067</c:v>
                </c:pt>
                <c:pt idx="22158">
                  <c:v>9.3926625500001091</c:v>
                </c:pt>
                <c:pt idx="22159">
                  <c:v>9.3968525000000067</c:v>
                </c:pt>
                <c:pt idx="22160">
                  <c:v>9.3968525000000067</c:v>
                </c:pt>
                <c:pt idx="22161">
                  <c:v>9.3951769000000027</c:v>
                </c:pt>
                <c:pt idx="22162">
                  <c:v>9.3968530000000001</c:v>
                </c:pt>
                <c:pt idx="22163">
                  <c:v>9.3968530000000001</c:v>
                </c:pt>
                <c:pt idx="22164">
                  <c:v>9.3976908000000048</c:v>
                </c:pt>
                <c:pt idx="22165">
                  <c:v>9.3943381499999994</c:v>
                </c:pt>
                <c:pt idx="22166">
                  <c:v>9.3926620500000748</c:v>
                </c:pt>
                <c:pt idx="22167">
                  <c:v>9.3943381499999994</c:v>
                </c:pt>
                <c:pt idx="22168">
                  <c:v>9.3951769000000027</c:v>
                </c:pt>
                <c:pt idx="22169">
                  <c:v>9.3926625500001091</c:v>
                </c:pt>
                <c:pt idx="22170">
                  <c:v>9.3951769000000027</c:v>
                </c:pt>
                <c:pt idx="22171">
                  <c:v>9.3976908000000048</c:v>
                </c:pt>
                <c:pt idx="22172">
                  <c:v>9.3968525000000067</c:v>
                </c:pt>
                <c:pt idx="22173">
                  <c:v>9.3968520000000026</c:v>
                </c:pt>
                <c:pt idx="22174">
                  <c:v>9.3909860000000247</c:v>
                </c:pt>
                <c:pt idx="22175">
                  <c:v>9.3935003500000267</c:v>
                </c:pt>
                <c:pt idx="22176">
                  <c:v>9.3926625500001091</c:v>
                </c:pt>
                <c:pt idx="22177">
                  <c:v>9.3951769000000027</c:v>
                </c:pt>
                <c:pt idx="22178">
                  <c:v>9.3901486500000004</c:v>
                </c:pt>
                <c:pt idx="22179">
                  <c:v>9.3926635000000047</c:v>
                </c:pt>
                <c:pt idx="22180">
                  <c:v>9.3960147000000003</c:v>
                </c:pt>
                <c:pt idx="22181">
                  <c:v>9.3943381499999994</c:v>
                </c:pt>
                <c:pt idx="22182">
                  <c:v>9.3968534500000001</c:v>
                </c:pt>
                <c:pt idx="22183">
                  <c:v>9.3968520000000026</c:v>
                </c:pt>
                <c:pt idx="22184">
                  <c:v>9.3951774000000015</c:v>
                </c:pt>
                <c:pt idx="22185">
                  <c:v>9.3943381499999994</c:v>
                </c:pt>
                <c:pt idx="22186">
                  <c:v>9.3960147000000003</c:v>
                </c:pt>
                <c:pt idx="22187">
                  <c:v>9.3926625500001091</c:v>
                </c:pt>
                <c:pt idx="22188">
                  <c:v>9.3909869500000767</c:v>
                </c:pt>
                <c:pt idx="22189">
                  <c:v>9.3968530000000001</c:v>
                </c:pt>
                <c:pt idx="22190">
                  <c:v>9.3926616000000003</c:v>
                </c:pt>
                <c:pt idx="22191">
                  <c:v>9.3960147000000003</c:v>
                </c:pt>
                <c:pt idx="22192">
                  <c:v>9.3985280999999983</c:v>
                </c:pt>
                <c:pt idx="22193">
                  <c:v>9.3976898000000268</c:v>
                </c:pt>
                <c:pt idx="22194">
                  <c:v>9.3976898000000268</c:v>
                </c:pt>
                <c:pt idx="22195">
                  <c:v>9.39517545</c:v>
                </c:pt>
                <c:pt idx="22196">
                  <c:v>9.3918247499999996</c:v>
                </c:pt>
                <c:pt idx="22197">
                  <c:v>9.3926625500001091</c:v>
                </c:pt>
                <c:pt idx="22198">
                  <c:v>9.3935013000000005</c:v>
                </c:pt>
                <c:pt idx="22199">
                  <c:v>9.3935003500000267</c:v>
                </c:pt>
                <c:pt idx="22200">
                  <c:v>9.3951769000000027</c:v>
                </c:pt>
                <c:pt idx="22201">
                  <c:v>9.3960152000000008</c:v>
                </c:pt>
                <c:pt idx="22202">
                  <c:v>9.3901486500000004</c:v>
                </c:pt>
                <c:pt idx="22203">
                  <c:v>9.3926625500001091</c:v>
                </c:pt>
                <c:pt idx="22204">
                  <c:v>9.3926635000000047</c:v>
                </c:pt>
                <c:pt idx="22205">
                  <c:v>9.3935003500000267</c:v>
                </c:pt>
                <c:pt idx="22206">
                  <c:v>9.3909869500000767</c:v>
                </c:pt>
                <c:pt idx="22207">
                  <c:v>9.3951769000000027</c:v>
                </c:pt>
                <c:pt idx="22208">
                  <c:v>9.3943391000000016</c:v>
                </c:pt>
                <c:pt idx="22209">
                  <c:v>9.3943391000000016</c:v>
                </c:pt>
                <c:pt idx="22210">
                  <c:v>9.3918242500000026</c:v>
                </c:pt>
                <c:pt idx="22211">
                  <c:v>9.3951774000000015</c:v>
                </c:pt>
                <c:pt idx="22212">
                  <c:v>9.3909864500000246</c:v>
                </c:pt>
                <c:pt idx="22213">
                  <c:v>9.3935003500000267</c:v>
                </c:pt>
                <c:pt idx="22214">
                  <c:v>9.3901482000000005</c:v>
                </c:pt>
                <c:pt idx="22215">
                  <c:v>9.3951774000000015</c:v>
                </c:pt>
                <c:pt idx="22216">
                  <c:v>9.3926625500001091</c:v>
                </c:pt>
                <c:pt idx="22217">
                  <c:v>9.3951769000000027</c:v>
                </c:pt>
                <c:pt idx="22218">
                  <c:v>9.3926625500001091</c:v>
                </c:pt>
                <c:pt idx="22219">
                  <c:v>9.3968525000000067</c:v>
                </c:pt>
                <c:pt idx="22220">
                  <c:v>9.3909864500000246</c:v>
                </c:pt>
                <c:pt idx="22221">
                  <c:v>9.3943391000000016</c:v>
                </c:pt>
                <c:pt idx="22222">
                  <c:v>9.3918238000000009</c:v>
                </c:pt>
                <c:pt idx="22223">
                  <c:v>9.3935003500000267</c:v>
                </c:pt>
                <c:pt idx="22224">
                  <c:v>9.3926625500001091</c:v>
                </c:pt>
                <c:pt idx="22225">
                  <c:v>9.3960152000000008</c:v>
                </c:pt>
                <c:pt idx="22226">
                  <c:v>9.3960147000000003</c:v>
                </c:pt>
                <c:pt idx="22227">
                  <c:v>9.3960147000000003</c:v>
                </c:pt>
                <c:pt idx="22228">
                  <c:v>9.3951769000000027</c:v>
                </c:pt>
                <c:pt idx="22229">
                  <c:v>9.3960156500000025</c:v>
                </c:pt>
                <c:pt idx="22230">
                  <c:v>9.3935013000000005</c:v>
                </c:pt>
                <c:pt idx="22231">
                  <c:v>9.3960147000000003</c:v>
                </c:pt>
                <c:pt idx="22232">
                  <c:v>9.3918238000000009</c:v>
                </c:pt>
                <c:pt idx="22233">
                  <c:v>9.3951769000000027</c:v>
                </c:pt>
                <c:pt idx="22234">
                  <c:v>9.3960147000000003</c:v>
                </c:pt>
                <c:pt idx="22235">
                  <c:v>9.3935013000000005</c:v>
                </c:pt>
                <c:pt idx="22236">
                  <c:v>9.3918247499999996</c:v>
                </c:pt>
                <c:pt idx="22237">
                  <c:v>9.3951769000000027</c:v>
                </c:pt>
                <c:pt idx="22238">
                  <c:v>9.3976898000000268</c:v>
                </c:pt>
                <c:pt idx="22239">
                  <c:v>9.3960152000000008</c:v>
                </c:pt>
                <c:pt idx="22240">
                  <c:v>9.3943391000000016</c:v>
                </c:pt>
                <c:pt idx="22241">
                  <c:v>9.3976908000000048</c:v>
                </c:pt>
                <c:pt idx="22242">
                  <c:v>9.3935003500000267</c:v>
                </c:pt>
                <c:pt idx="22243">
                  <c:v>9.3960147000000003</c:v>
                </c:pt>
                <c:pt idx="22244">
                  <c:v>9.3943391000000016</c:v>
                </c:pt>
                <c:pt idx="22245">
                  <c:v>9.3976898000000268</c:v>
                </c:pt>
                <c:pt idx="22246">
                  <c:v>9.3901491500000027</c:v>
                </c:pt>
                <c:pt idx="22247">
                  <c:v>9.3968530000000001</c:v>
                </c:pt>
                <c:pt idx="22248">
                  <c:v>9.3909869500000767</c:v>
                </c:pt>
                <c:pt idx="22249">
                  <c:v>9.3960147000000003</c:v>
                </c:pt>
                <c:pt idx="22250">
                  <c:v>9.3951769000000027</c:v>
                </c:pt>
                <c:pt idx="22251">
                  <c:v>9.3976912500000047</c:v>
                </c:pt>
                <c:pt idx="22252">
                  <c:v>9.3968525000000067</c:v>
                </c:pt>
                <c:pt idx="22253">
                  <c:v>9.3951769000000027</c:v>
                </c:pt>
                <c:pt idx="22254">
                  <c:v>9.3943391000000016</c:v>
                </c:pt>
                <c:pt idx="22255">
                  <c:v>9.3951769000000027</c:v>
                </c:pt>
                <c:pt idx="22256">
                  <c:v>9.3926616000000003</c:v>
                </c:pt>
                <c:pt idx="22257">
                  <c:v>9.3909864500000246</c:v>
                </c:pt>
                <c:pt idx="22258">
                  <c:v>9.3960147000000003</c:v>
                </c:pt>
                <c:pt idx="22259">
                  <c:v>9.3960152000000008</c:v>
                </c:pt>
                <c:pt idx="22260">
                  <c:v>9.3951769000000027</c:v>
                </c:pt>
                <c:pt idx="22261">
                  <c:v>9.3976898000000268</c:v>
                </c:pt>
                <c:pt idx="22262">
                  <c:v>9.3960152000000008</c:v>
                </c:pt>
                <c:pt idx="22263">
                  <c:v>9.3976908000000048</c:v>
                </c:pt>
                <c:pt idx="22264">
                  <c:v>9.3976908000000048</c:v>
                </c:pt>
                <c:pt idx="22265">
                  <c:v>9.3943391000000016</c:v>
                </c:pt>
                <c:pt idx="22266">
                  <c:v>9.3935013000000005</c:v>
                </c:pt>
                <c:pt idx="22267">
                  <c:v>9.3951769000000027</c:v>
                </c:pt>
                <c:pt idx="22268">
                  <c:v>9.3943391000000016</c:v>
                </c:pt>
                <c:pt idx="22269">
                  <c:v>9.3943381499999994</c:v>
                </c:pt>
                <c:pt idx="22270">
                  <c:v>9.3926635000000047</c:v>
                </c:pt>
                <c:pt idx="22271">
                  <c:v>9.3943391000000016</c:v>
                </c:pt>
                <c:pt idx="22272">
                  <c:v>9.3943391000000016</c:v>
                </c:pt>
                <c:pt idx="22273">
                  <c:v>9.3951774000000015</c:v>
                </c:pt>
                <c:pt idx="22274">
                  <c:v>9.3951774000000015</c:v>
                </c:pt>
                <c:pt idx="22275">
                  <c:v>9.3926635000000047</c:v>
                </c:pt>
                <c:pt idx="22276">
                  <c:v>9.3935013000000005</c:v>
                </c:pt>
                <c:pt idx="22277">
                  <c:v>9.3968525000000067</c:v>
                </c:pt>
                <c:pt idx="22278">
                  <c:v>9.3951769000000027</c:v>
                </c:pt>
                <c:pt idx="22279">
                  <c:v>9.3951769000000027</c:v>
                </c:pt>
                <c:pt idx="22280">
                  <c:v>9.3909869500000767</c:v>
                </c:pt>
                <c:pt idx="22281">
                  <c:v>9.3951769000000027</c:v>
                </c:pt>
                <c:pt idx="22282">
                  <c:v>9.3951769000000027</c:v>
                </c:pt>
                <c:pt idx="22283">
                  <c:v>9.3943391000000016</c:v>
                </c:pt>
                <c:pt idx="22284">
                  <c:v>9.3943391000000016</c:v>
                </c:pt>
                <c:pt idx="22285">
                  <c:v>9.3817687000000003</c:v>
                </c:pt>
                <c:pt idx="22286">
                  <c:v>9.370875400000001</c:v>
                </c:pt>
                <c:pt idx="22287">
                  <c:v>9.3599820500001254</c:v>
                </c:pt>
                <c:pt idx="22288">
                  <c:v>9.35327865</c:v>
                </c:pt>
                <c:pt idx="22289">
                  <c:v>9.3549538000000005</c:v>
                </c:pt>
                <c:pt idx="22290">
                  <c:v>9.3557925000001383</c:v>
                </c:pt>
                <c:pt idx="22291">
                  <c:v>9.35327865</c:v>
                </c:pt>
                <c:pt idx="22292">
                  <c:v>9.3541164500000047</c:v>
                </c:pt>
                <c:pt idx="22293">
                  <c:v>9.35327865</c:v>
                </c:pt>
                <c:pt idx="22294">
                  <c:v>9.3499269500000004</c:v>
                </c:pt>
                <c:pt idx="22295">
                  <c:v>9.3490887000000011</c:v>
                </c:pt>
                <c:pt idx="22296">
                  <c:v>9.3440613999999993</c:v>
                </c:pt>
                <c:pt idx="22297">
                  <c:v>9.3407092500000068</c:v>
                </c:pt>
                <c:pt idx="22298">
                  <c:v>9.3348441000000015</c:v>
                </c:pt>
                <c:pt idx="22299">
                  <c:v>9.3273024500000012</c:v>
                </c:pt>
                <c:pt idx="22300">
                  <c:v>9.3222747000000012</c:v>
                </c:pt>
                <c:pt idx="22301">
                  <c:v>9.3155703500000246</c:v>
                </c:pt>
                <c:pt idx="22302">
                  <c:v>9.3038392000001018</c:v>
                </c:pt>
                <c:pt idx="22303">
                  <c:v>9.2921076000000014</c:v>
                </c:pt>
                <c:pt idx="22304">
                  <c:v>9.2870803000000013</c:v>
                </c:pt>
                <c:pt idx="22305">
                  <c:v>9.2745094000000012</c:v>
                </c:pt>
                <c:pt idx="22306">
                  <c:v>9.2719965000000002</c:v>
                </c:pt>
                <c:pt idx="22307">
                  <c:v>9.2636170500000006</c:v>
                </c:pt>
                <c:pt idx="22308">
                  <c:v>9.2652926500000028</c:v>
                </c:pt>
                <c:pt idx="22309">
                  <c:v>9.2719965000000002</c:v>
                </c:pt>
                <c:pt idx="22310">
                  <c:v>9.2879180999999971</c:v>
                </c:pt>
                <c:pt idx="22311">
                  <c:v>9.2979736499999959</c:v>
                </c:pt>
                <c:pt idx="22312">
                  <c:v>9.2937841500000005</c:v>
                </c:pt>
                <c:pt idx="22313">
                  <c:v>9.280375949999998</c:v>
                </c:pt>
                <c:pt idx="22314">
                  <c:v>9.2686443500000024</c:v>
                </c:pt>
                <c:pt idx="22315">
                  <c:v>9.2611026499999998</c:v>
                </c:pt>
                <c:pt idx="22316">
                  <c:v>9.2569136499999995</c:v>
                </c:pt>
                <c:pt idx="22317">
                  <c:v>9.2510480999999984</c:v>
                </c:pt>
                <c:pt idx="22318">
                  <c:v>9.2510480999999984</c:v>
                </c:pt>
                <c:pt idx="22319">
                  <c:v>9.2585897500000005</c:v>
                </c:pt>
                <c:pt idx="22320">
                  <c:v>9.2577514499999989</c:v>
                </c:pt>
                <c:pt idx="22321">
                  <c:v>9.2652936000000015</c:v>
                </c:pt>
                <c:pt idx="22322">
                  <c:v>9.2669692000000001</c:v>
                </c:pt>
                <c:pt idx="22323">
                  <c:v>9.2678079500000017</c:v>
                </c:pt>
                <c:pt idx="22324">
                  <c:v>9.2694826000000248</c:v>
                </c:pt>
                <c:pt idx="22325">
                  <c:v>9.2694831000000004</c:v>
                </c:pt>
                <c:pt idx="22326">
                  <c:v>9.2719965000000002</c:v>
                </c:pt>
                <c:pt idx="22327">
                  <c:v>9.2703203999999992</c:v>
                </c:pt>
                <c:pt idx="22328">
                  <c:v>9.2694831000000022</c:v>
                </c:pt>
                <c:pt idx="22329">
                  <c:v>9.2711591999999996</c:v>
                </c:pt>
                <c:pt idx="22330">
                  <c:v>9.2686448000000006</c:v>
                </c:pt>
                <c:pt idx="22331">
                  <c:v>9.2694816500000048</c:v>
                </c:pt>
                <c:pt idx="22332">
                  <c:v>9.2686448000000006</c:v>
                </c:pt>
                <c:pt idx="22333">
                  <c:v>9.2686448000000006</c:v>
                </c:pt>
                <c:pt idx="22334">
                  <c:v>9.2652936000000015</c:v>
                </c:pt>
                <c:pt idx="22335">
                  <c:v>9.2619409499999996</c:v>
                </c:pt>
                <c:pt idx="22336">
                  <c:v>9.262778749999999</c:v>
                </c:pt>
                <c:pt idx="22337">
                  <c:v>9.260265350000001</c:v>
                </c:pt>
                <c:pt idx="22338">
                  <c:v>9.2577505000000002</c:v>
                </c:pt>
                <c:pt idx="22339">
                  <c:v>9.2535619500000017</c:v>
                </c:pt>
                <c:pt idx="22340">
                  <c:v>9.2535615</c:v>
                </c:pt>
                <c:pt idx="22341">
                  <c:v>9.2569136499999995</c:v>
                </c:pt>
                <c:pt idx="22342">
                  <c:v>9.2544002500000246</c:v>
                </c:pt>
                <c:pt idx="22343">
                  <c:v>9.2518863500000048</c:v>
                </c:pt>
                <c:pt idx="22344">
                  <c:v>9.2535619500000017</c:v>
                </c:pt>
                <c:pt idx="22345">
                  <c:v>9.2527241500000006</c:v>
                </c:pt>
                <c:pt idx="22346">
                  <c:v>9.2493715499999389</c:v>
                </c:pt>
                <c:pt idx="22347">
                  <c:v>9.2535624500000004</c:v>
                </c:pt>
                <c:pt idx="22348">
                  <c:v>9.2552385000000008</c:v>
                </c:pt>
                <c:pt idx="22349">
                  <c:v>9.2535619500000017</c:v>
                </c:pt>
                <c:pt idx="22350">
                  <c:v>9.2502098500000027</c:v>
                </c:pt>
                <c:pt idx="22351">
                  <c:v>9.2510480999999984</c:v>
                </c:pt>
                <c:pt idx="22352">
                  <c:v>9.2510481000000002</c:v>
                </c:pt>
                <c:pt idx="22353">
                  <c:v>9.2485342500000005</c:v>
                </c:pt>
                <c:pt idx="22354">
                  <c:v>9.2502103000000009</c:v>
                </c:pt>
                <c:pt idx="22355">
                  <c:v>9.2502103000000009</c:v>
                </c:pt>
                <c:pt idx="22356">
                  <c:v>9.2518859000000013</c:v>
                </c:pt>
                <c:pt idx="22357">
                  <c:v>9.2485342500000005</c:v>
                </c:pt>
                <c:pt idx="22358">
                  <c:v>9.2493715499999389</c:v>
                </c:pt>
                <c:pt idx="22359">
                  <c:v>9.2502098500000027</c:v>
                </c:pt>
                <c:pt idx="22360">
                  <c:v>9.2502098000000004</c:v>
                </c:pt>
                <c:pt idx="22361">
                  <c:v>9.2510480999999984</c:v>
                </c:pt>
                <c:pt idx="22362">
                  <c:v>9.2518863500000048</c:v>
                </c:pt>
                <c:pt idx="22363">
                  <c:v>9.2485337499999982</c:v>
                </c:pt>
                <c:pt idx="22364">
                  <c:v>9.2493720499999981</c:v>
                </c:pt>
                <c:pt idx="22365">
                  <c:v>9.2493720499999981</c:v>
                </c:pt>
                <c:pt idx="22366">
                  <c:v>9.2510480999999984</c:v>
                </c:pt>
                <c:pt idx="22367">
                  <c:v>9.2485337499999982</c:v>
                </c:pt>
                <c:pt idx="22368">
                  <c:v>9.2510480999999984</c:v>
                </c:pt>
                <c:pt idx="22369">
                  <c:v>9.2543993000000011</c:v>
                </c:pt>
                <c:pt idx="22370">
                  <c:v>9.2510481000000002</c:v>
                </c:pt>
                <c:pt idx="22371">
                  <c:v>9.2510481000000002</c:v>
                </c:pt>
                <c:pt idx="22372">
                  <c:v>9.2476964000000006</c:v>
                </c:pt>
                <c:pt idx="22373">
                  <c:v>9.2502098000000004</c:v>
                </c:pt>
                <c:pt idx="22374">
                  <c:v>9.2502098500000027</c:v>
                </c:pt>
                <c:pt idx="22375">
                  <c:v>9.2485342500000005</c:v>
                </c:pt>
                <c:pt idx="22376">
                  <c:v>9.2493720499999981</c:v>
                </c:pt>
                <c:pt idx="22377">
                  <c:v>9.2493720499999981</c:v>
                </c:pt>
                <c:pt idx="22378">
                  <c:v>9.2493720499999981</c:v>
                </c:pt>
                <c:pt idx="22379">
                  <c:v>9.2493720499999981</c:v>
                </c:pt>
                <c:pt idx="22380">
                  <c:v>9.2476954499999984</c:v>
                </c:pt>
                <c:pt idx="22381">
                  <c:v>9.2518863500000048</c:v>
                </c:pt>
                <c:pt idx="22382">
                  <c:v>9.2493715499999389</c:v>
                </c:pt>
                <c:pt idx="22383">
                  <c:v>9.2527242000000047</c:v>
                </c:pt>
                <c:pt idx="22384">
                  <c:v>9.2535624500000004</c:v>
                </c:pt>
                <c:pt idx="22385">
                  <c:v>9.2502098000000004</c:v>
                </c:pt>
                <c:pt idx="22386">
                  <c:v>9.2527241500000006</c:v>
                </c:pt>
                <c:pt idx="22387">
                  <c:v>9.2510481000000002</c:v>
                </c:pt>
                <c:pt idx="22388">
                  <c:v>9.2518859000000013</c:v>
                </c:pt>
                <c:pt idx="22389">
                  <c:v>9.2493720499999981</c:v>
                </c:pt>
                <c:pt idx="22390">
                  <c:v>9.2510481000000002</c:v>
                </c:pt>
                <c:pt idx="22391">
                  <c:v>9.246857649999999</c:v>
                </c:pt>
                <c:pt idx="22392">
                  <c:v>9.2476959499999989</c:v>
                </c:pt>
                <c:pt idx="22393">
                  <c:v>9.2502103000000009</c:v>
                </c:pt>
                <c:pt idx="22394">
                  <c:v>9.2510480999999984</c:v>
                </c:pt>
                <c:pt idx="22395">
                  <c:v>9.2476954499999984</c:v>
                </c:pt>
                <c:pt idx="22396">
                  <c:v>9.2502098500000027</c:v>
                </c:pt>
                <c:pt idx="22397">
                  <c:v>9.2502098500000027</c:v>
                </c:pt>
                <c:pt idx="22398">
                  <c:v>9.2468566999999986</c:v>
                </c:pt>
                <c:pt idx="22399">
                  <c:v>9.2476959499999989</c:v>
                </c:pt>
                <c:pt idx="22400">
                  <c:v>9.246857649999999</c:v>
                </c:pt>
                <c:pt idx="22401">
                  <c:v>9.2485337499999982</c:v>
                </c:pt>
                <c:pt idx="22402">
                  <c:v>9.2468580999999972</c:v>
                </c:pt>
                <c:pt idx="22403">
                  <c:v>9.2502103000000009</c:v>
                </c:pt>
                <c:pt idx="22404">
                  <c:v>9.2460193999999998</c:v>
                </c:pt>
                <c:pt idx="22405">
                  <c:v>9.2468580999999972</c:v>
                </c:pt>
                <c:pt idx="22406">
                  <c:v>9.2485337499999982</c:v>
                </c:pt>
                <c:pt idx="22407">
                  <c:v>9.2485342500000005</c:v>
                </c:pt>
                <c:pt idx="22408">
                  <c:v>9.2476954499999984</c:v>
                </c:pt>
                <c:pt idx="22409">
                  <c:v>9.2476949999999984</c:v>
                </c:pt>
                <c:pt idx="22410">
                  <c:v>9.2443432499999982</c:v>
                </c:pt>
                <c:pt idx="22411">
                  <c:v>9.2493720499999981</c:v>
                </c:pt>
                <c:pt idx="22412">
                  <c:v>9.2460197999999991</c:v>
                </c:pt>
                <c:pt idx="22413">
                  <c:v>9.2451811000000017</c:v>
                </c:pt>
                <c:pt idx="22414">
                  <c:v>9.2451825000000003</c:v>
                </c:pt>
                <c:pt idx="22415">
                  <c:v>9.2476959499999989</c:v>
                </c:pt>
                <c:pt idx="22416">
                  <c:v>9.2485337499999982</c:v>
                </c:pt>
                <c:pt idx="22417">
                  <c:v>9.2451815500000016</c:v>
                </c:pt>
                <c:pt idx="22418">
                  <c:v>9.2493715499999389</c:v>
                </c:pt>
                <c:pt idx="22419">
                  <c:v>9.2493720499999981</c:v>
                </c:pt>
                <c:pt idx="22420">
                  <c:v>9.2502103000000009</c:v>
                </c:pt>
                <c:pt idx="22421">
                  <c:v>9.2493715499999389</c:v>
                </c:pt>
                <c:pt idx="22422">
                  <c:v>9.2476954499999984</c:v>
                </c:pt>
                <c:pt idx="22423">
                  <c:v>9.2485332500000013</c:v>
                </c:pt>
                <c:pt idx="22424">
                  <c:v>9.2468590999999982</c:v>
                </c:pt>
                <c:pt idx="22425">
                  <c:v>9.2493715499999389</c:v>
                </c:pt>
                <c:pt idx="22426">
                  <c:v>9.2485337499999982</c:v>
                </c:pt>
                <c:pt idx="22427">
                  <c:v>9.2476959499999989</c:v>
                </c:pt>
                <c:pt idx="22428">
                  <c:v>9.2493715499999389</c:v>
                </c:pt>
                <c:pt idx="22429">
                  <c:v>9.249372499999998</c:v>
                </c:pt>
                <c:pt idx="22430">
                  <c:v>9.2485332500000013</c:v>
                </c:pt>
                <c:pt idx="22431">
                  <c:v>9.2502103000000009</c:v>
                </c:pt>
                <c:pt idx="22432">
                  <c:v>9.2485337499999982</c:v>
                </c:pt>
                <c:pt idx="22433">
                  <c:v>9.2468580999999972</c:v>
                </c:pt>
                <c:pt idx="22434">
                  <c:v>9.2485337499999982</c:v>
                </c:pt>
                <c:pt idx="22435">
                  <c:v>9.2476949999999984</c:v>
                </c:pt>
                <c:pt idx="22436">
                  <c:v>9.246857649999999</c:v>
                </c:pt>
                <c:pt idx="22437">
                  <c:v>9.2451815500000016</c:v>
                </c:pt>
                <c:pt idx="22438">
                  <c:v>9.2476959499999989</c:v>
                </c:pt>
                <c:pt idx="22439">
                  <c:v>9.2485346500000016</c:v>
                </c:pt>
                <c:pt idx="22440">
                  <c:v>9.2468580999999972</c:v>
                </c:pt>
                <c:pt idx="22441">
                  <c:v>9.2493720499999981</c:v>
                </c:pt>
                <c:pt idx="22442">
                  <c:v>9.2468580999999972</c:v>
                </c:pt>
                <c:pt idx="22443">
                  <c:v>9.2485337499999982</c:v>
                </c:pt>
                <c:pt idx="22444">
                  <c:v>9.244343299999997</c:v>
                </c:pt>
                <c:pt idx="22445">
                  <c:v>9.2460197999999991</c:v>
                </c:pt>
                <c:pt idx="22446">
                  <c:v>9.2451815500000016</c:v>
                </c:pt>
                <c:pt idx="22447">
                  <c:v>9.2435054499999989</c:v>
                </c:pt>
                <c:pt idx="22448">
                  <c:v>9.2451815500000016</c:v>
                </c:pt>
                <c:pt idx="22449">
                  <c:v>9.2468580999999972</c:v>
                </c:pt>
                <c:pt idx="22450">
                  <c:v>9.2426671999999996</c:v>
                </c:pt>
                <c:pt idx="22451">
                  <c:v>9.246857649999999</c:v>
                </c:pt>
                <c:pt idx="22452">
                  <c:v>9.2476959499999989</c:v>
                </c:pt>
                <c:pt idx="22453">
                  <c:v>9.2460197999999991</c:v>
                </c:pt>
                <c:pt idx="22454">
                  <c:v>9.2460193999999998</c:v>
                </c:pt>
                <c:pt idx="22455">
                  <c:v>9.2418308499999995</c:v>
                </c:pt>
                <c:pt idx="22456">
                  <c:v>9.244344250000001</c:v>
                </c:pt>
                <c:pt idx="22457">
                  <c:v>9.244344250000001</c:v>
                </c:pt>
                <c:pt idx="22458">
                  <c:v>9.244344250000001</c:v>
                </c:pt>
                <c:pt idx="22459">
                  <c:v>9.2443432499999982</c:v>
                </c:pt>
                <c:pt idx="22460">
                  <c:v>9.2460193999999998</c:v>
                </c:pt>
                <c:pt idx="22461">
                  <c:v>9.2435064500000017</c:v>
                </c:pt>
                <c:pt idx="22462">
                  <c:v>9.246857649999999</c:v>
                </c:pt>
                <c:pt idx="22463">
                  <c:v>9.2426681499999983</c:v>
                </c:pt>
                <c:pt idx="22464">
                  <c:v>9.2426686499999988</c:v>
                </c:pt>
                <c:pt idx="22465">
                  <c:v>9.2451825000000003</c:v>
                </c:pt>
                <c:pt idx="22466">
                  <c:v>9.2393159999999988</c:v>
                </c:pt>
                <c:pt idx="22467">
                  <c:v>9.2485337499999982</c:v>
                </c:pt>
                <c:pt idx="22468">
                  <c:v>9.2426681499999983</c:v>
                </c:pt>
                <c:pt idx="22469">
                  <c:v>9.2426681499999983</c:v>
                </c:pt>
                <c:pt idx="22470">
                  <c:v>9.241830349999999</c:v>
                </c:pt>
                <c:pt idx="22471">
                  <c:v>9.244344250000001</c:v>
                </c:pt>
                <c:pt idx="22472">
                  <c:v>9.2435064500000017</c:v>
                </c:pt>
                <c:pt idx="22473">
                  <c:v>9.2435059499999994</c:v>
                </c:pt>
                <c:pt idx="22474">
                  <c:v>9.245182999999999</c:v>
                </c:pt>
                <c:pt idx="22475">
                  <c:v>9.2451825000000003</c:v>
                </c:pt>
                <c:pt idx="22476">
                  <c:v>9.2460193999999998</c:v>
                </c:pt>
                <c:pt idx="22477">
                  <c:v>9.2409925500000014</c:v>
                </c:pt>
                <c:pt idx="22478">
                  <c:v>9.2426681499999983</c:v>
                </c:pt>
                <c:pt idx="22479">
                  <c:v>9.2409925500000014</c:v>
                </c:pt>
                <c:pt idx="22480">
                  <c:v>9.2451825000000003</c:v>
                </c:pt>
                <c:pt idx="22481">
                  <c:v>9.2443446999999992</c:v>
                </c:pt>
                <c:pt idx="22482">
                  <c:v>9.2409920999999997</c:v>
                </c:pt>
                <c:pt idx="22483">
                  <c:v>9.2443451999999979</c:v>
                </c:pt>
                <c:pt idx="22484">
                  <c:v>9.2426681499999983</c:v>
                </c:pt>
                <c:pt idx="22485">
                  <c:v>9.2443446999999992</c:v>
                </c:pt>
                <c:pt idx="22486">
                  <c:v>9.2443432499999982</c:v>
                </c:pt>
                <c:pt idx="22487">
                  <c:v>9.2443446999999992</c:v>
                </c:pt>
                <c:pt idx="22488">
                  <c:v>9.2476964000000006</c:v>
                </c:pt>
                <c:pt idx="22489">
                  <c:v>9.2435064500000017</c:v>
                </c:pt>
                <c:pt idx="22490">
                  <c:v>9.2443446999999992</c:v>
                </c:pt>
                <c:pt idx="22491">
                  <c:v>9.2435054499999989</c:v>
                </c:pt>
                <c:pt idx="22492">
                  <c:v>9.2409925500000014</c:v>
                </c:pt>
                <c:pt idx="22493">
                  <c:v>9.2443446999999992</c:v>
                </c:pt>
                <c:pt idx="22494">
                  <c:v>9.244344250000001</c:v>
                </c:pt>
                <c:pt idx="22495">
                  <c:v>9.2451811000000017</c:v>
                </c:pt>
                <c:pt idx="22496">
                  <c:v>9.2451815500000016</c:v>
                </c:pt>
                <c:pt idx="22497">
                  <c:v>9.2443432499999982</c:v>
                </c:pt>
                <c:pt idx="22498">
                  <c:v>9.2435064500000017</c:v>
                </c:pt>
                <c:pt idx="22499">
                  <c:v>9.2460212999999971</c:v>
                </c:pt>
                <c:pt idx="22500">
                  <c:v>9.2443432499999982</c:v>
                </c:pt>
                <c:pt idx="22501">
                  <c:v>9.2435054499999989</c:v>
                </c:pt>
                <c:pt idx="22502">
                  <c:v>9.2409925500000014</c:v>
                </c:pt>
                <c:pt idx="22503">
                  <c:v>9.244344250000001</c:v>
                </c:pt>
                <c:pt idx="22504">
                  <c:v>9.246857649999999</c:v>
                </c:pt>
                <c:pt idx="22505">
                  <c:v>9.2443432499999982</c:v>
                </c:pt>
                <c:pt idx="22506">
                  <c:v>9.2401547499999985</c:v>
                </c:pt>
                <c:pt idx="22507">
                  <c:v>9.2418312999999994</c:v>
                </c:pt>
                <c:pt idx="22508">
                  <c:v>9.2451811000000017</c:v>
                </c:pt>
                <c:pt idx="22509">
                  <c:v>9.2435064500000017</c:v>
                </c:pt>
                <c:pt idx="22510">
                  <c:v>9.2401547499999985</c:v>
                </c:pt>
                <c:pt idx="22511">
                  <c:v>9.2435059499999994</c:v>
                </c:pt>
                <c:pt idx="22512">
                  <c:v>9.2460188999999993</c:v>
                </c:pt>
                <c:pt idx="22513">
                  <c:v>9.246857649999999</c:v>
                </c:pt>
                <c:pt idx="22514">
                  <c:v>9.244344250000001</c:v>
                </c:pt>
                <c:pt idx="22515">
                  <c:v>9.2451815500000016</c:v>
                </c:pt>
                <c:pt idx="22516">
                  <c:v>9.2443432499999982</c:v>
                </c:pt>
                <c:pt idx="22517">
                  <c:v>9.2426681499999983</c:v>
                </c:pt>
                <c:pt idx="22518">
                  <c:v>9.2443432499999982</c:v>
                </c:pt>
                <c:pt idx="22519">
                  <c:v>9.244344250000001</c:v>
                </c:pt>
                <c:pt idx="22520">
                  <c:v>9.2435059499999994</c:v>
                </c:pt>
                <c:pt idx="22521">
                  <c:v>9.2451815500000016</c:v>
                </c:pt>
                <c:pt idx="22522">
                  <c:v>9.2443432499999982</c:v>
                </c:pt>
                <c:pt idx="22523">
                  <c:v>9.244344250000001</c:v>
                </c:pt>
                <c:pt idx="22524">
                  <c:v>9.2426681499999983</c:v>
                </c:pt>
                <c:pt idx="22525">
                  <c:v>9.244343299999997</c:v>
                </c:pt>
                <c:pt idx="22526">
                  <c:v>9.2443432499999982</c:v>
                </c:pt>
                <c:pt idx="22527">
                  <c:v>9.244344250000001</c:v>
                </c:pt>
                <c:pt idx="22528">
                  <c:v>9.2384776999999971</c:v>
                </c:pt>
                <c:pt idx="22529">
                  <c:v>9.2426690999999987</c:v>
                </c:pt>
                <c:pt idx="22530">
                  <c:v>9.2401547499999985</c:v>
                </c:pt>
                <c:pt idx="22531">
                  <c:v>9.2384786999999999</c:v>
                </c:pt>
                <c:pt idx="22532">
                  <c:v>9.2451825000000003</c:v>
                </c:pt>
                <c:pt idx="22533">
                  <c:v>9.2401547499999985</c:v>
                </c:pt>
                <c:pt idx="22534">
                  <c:v>9.2409920999999997</c:v>
                </c:pt>
                <c:pt idx="22535">
                  <c:v>9.2401547499999985</c:v>
                </c:pt>
                <c:pt idx="22536">
                  <c:v>9.241829899999999</c:v>
                </c:pt>
                <c:pt idx="22537">
                  <c:v>9.2426686499999988</c:v>
                </c:pt>
                <c:pt idx="22538">
                  <c:v>9.241830349999999</c:v>
                </c:pt>
                <c:pt idx="22539">
                  <c:v>9.2384791499999999</c:v>
                </c:pt>
                <c:pt idx="22540">
                  <c:v>9.2426681499999983</c:v>
                </c:pt>
                <c:pt idx="22541">
                  <c:v>9.2409925500000014</c:v>
                </c:pt>
                <c:pt idx="22542">
                  <c:v>9.2393159999999988</c:v>
                </c:pt>
                <c:pt idx="22543">
                  <c:v>9.2435064500000017</c:v>
                </c:pt>
                <c:pt idx="22544">
                  <c:v>9.2401537999999999</c:v>
                </c:pt>
                <c:pt idx="22545">
                  <c:v>9.2443432499999982</c:v>
                </c:pt>
                <c:pt idx="22546">
                  <c:v>9.239316500000001</c:v>
                </c:pt>
                <c:pt idx="22547">
                  <c:v>9.2435054499999989</c:v>
                </c:pt>
                <c:pt idx="22548">
                  <c:v>9.2435059499999994</c:v>
                </c:pt>
                <c:pt idx="22549">
                  <c:v>9.2426681499999983</c:v>
                </c:pt>
                <c:pt idx="22550">
                  <c:v>9.241830349999999</c:v>
                </c:pt>
                <c:pt idx="22551">
                  <c:v>9.2418308499999995</c:v>
                </c:pt>
                <c:pt idx="22552">
                  <c:v>9.241829899999999</c:v>
                </c:pt>
                <c:pt idx="22553">
                  <c:v>9.241829899999999</c:v>
                </c:pt>
                <c:pt idx="22554">
                  <c:v>9.2426690999999987</c:v>
                </c:pt>
                <c:pt idx="22555">
                  <c:v>9.2435064500000017</c:v>
                </c:pt>
                <c:pt idx="22556">
                  <c:v>9.2426681499999983</c:v>
                </c:pt>
                <c:pt idx="22557">
                  <c:v>9.2409925500000014</c:v>
                </c:pt>
                <c:pt idx="22558">
                  <c:v>9.2426681499999983</c:v>
                </c:pt>
                <c:pt idx="22559">
                  <c:v>9.2418308499999995</c:v>
                </c:pt>
                <c:pt idx="22560">
                  <c:v>9.2435059499999994</c:v>
                </c:pt>
                <c:pt idx="22561">
                  <c:v>9.2435059499999994</c:v>
                </c:pt>
                <c:pt idx="22562">
                  <c:v>9.2401547499999985</c:v>
                </c:pt>
                <c:pt idx="22563">
                  <c:v>9.2426681499999983</c:v>
                </c:pt>
                <c:pt idx="22564">
                  <c:v>9.2435054499999989</c:v>
                </c:pt>
                <c:pt idx="22565">
                  <c:v>9.2443432499999982</c:v>
                </c:pt>
                <c:pt idx="22566">
                  <c:v>9.2460197999999991</c:v>
                </c:pt>
                <c:pt idx="22567">
                  <c:v>9.241830349999999</c:v>
                </c:pt>
                <c:pt idx="22568">
                  <c:v>9.2435054499999989</c:v>
                </c:pt>
                <c:pt idx="22569">
                  <c:v>9.2401547499999985</c:v>
                </c:pt>
                <c:pt idx="22570">
                  <c:v>9.2435054499999989</c:v>
                </c:pt>
                <c:pt idx="22571">
                  <c:v>9.2409925500000014</c:v>
                </c:pt>
                <c:pt idx="22572">
                  <c:v>9.2443432499999982</c:v>
                </c:pt>
                <c:pt idx="22573">
                  <c:v>9.2435054499999989</c:v>
                </c:pt>
                <c:pt idx="22574">
                  <c:v>9.244344250000001</c:v>
                </c:pt>
                <c:pt idx="22575">
                  <c:v>9.2426681499999983</c:v>
                </c:pt>
                <c:pt idx="22576">
                  <c:v>9.241828899999998</c:v>
                </c:pt>
                <c:pt idx="22577">
                  <c:v>9.2443446999999992</c:v>
                </c:pt>
                <c:pt idx="22578">
                  <c:v>9.241830349999999</c:v>
                </c:pt>
                <c:pt idx="22579">
                  <c:v>9.2426681499999983</c:v>
                </c:pt>
                <c:pt idx="22580">
                  <c:v>9.241830349999999</c:v>
                </c:pt>
                <c:pt idx="22581">
                  <c:v>9.241830349999999</c:v>
                </c:pt>
                <c:pt idx="22582">
                  <c:v>9.2435064500000017</c:v>
                </c:pt>
                <c:pt idx="22583">
                  <c:v>9.241830349999999</c:v>
                </c:pt>
                <c:pt idx="22584">
                  <c:v>9.2426681499999983</c:v>
                </c:pt>
                <c:pt idx="22585">
                  <c:v>9.2435069000000034</c:v>
                </c:pt>
                <c:pt idx="22586">
                  <c:v>9.2435050499999996</c:v>
                </c:pt>
                <c:pt idx="22587">
                  <c:v>9.2401547499999985</c:v>
                </c:pt>
                <c:pt idx="22588">
                  <c:v>9.2443432499999982</c:v>
                </c:pt>
                <c:pt idx="22589">
                  <c:v>9.2409925500000014</c:v>
                </c:pt>
                <c:pt idx="22590">
                  <c:v>9.2393169499999992</c:v>
                </c:pt>
                <c:pt idx="22591">
                  <c:v>9.2401547499999985</c:v>
                </c:pt>
                <c:pt idx="22592">
                  <c:v>9.241830349999999</c:v>
                </c:pt>
                <c:pt idx="22593">
                  <c:v>9.241830349999999</c:v>
                </c:pt>
                <c:pt idx="22594">
                  <c:v>9.239316500000001</c:v>
                </c:pt>
                <c:pt idx="22595">
                  <c:v>9.2401542999999986</c:v>
                </c:pt>
                <c:pt idx="22596">
                  <c:v>9.239316500000001</c:v>
                </c:pt>
                <c:pt idx="22597">
                  <c:v>9.2376399000000013</c:v>
                </c:pt>
                <c:pt idx="22598">
                  <c:v>9.2384781999999959</c:v>
                </c:pt>
                <c:pt idx="22599">
                  <c:v>9.2435054499999989</c:v>
                </c:pt>
                <c:pt idx="22600">
                  <c:v>9.2426681499999983</c:v>
                </c:pt>
                <c:pt idx="22601">
                  <c:v>9.2409925500000014</c:v>
                </c:pt>
                <c:pt idx="22602">
                  <c:v>9.2409925500000014</c:v>
                </c:pt>
                <c:pt idx="22603">
                  <c:v>9.241830349999999</c:v>
                </c:pt>
                <c:pt idx="22604">
                  <c:v>9.241830349999999</c:v>
                </c:pt>
                <c:pt idx="22605">
                  <c:v>9.239316500000001</c:v>
                </c:pt>
                <c:pt idx="22606">
                  <c:v>9.2435054499999989</c:v>
                </c:pt>
                <c:pt idx="22607">
                  <c:v>9.2409930499999984</c:v>
                </c:pt>
                <c:pt idx="22608">
                  <c:v>9.2418308499999995</c:v>
                </c:pt>
                <c:pt idx="22609">
                  <c:v>9.2393159999999988</c:v>
                </c:pt>
                <c:pt idx="22610">
                  <c:v>9.2426686499999988</c:v>
                </c:pt>
                <c:pt idx="22611">
                  <c:v>9.239316500000001</c:v>
                </c:pt>
                <c:pt idx="22612">
                  <c:v>9.2409925500000014</c:v>
                </c:pt>
                <c:pt idx="22613">
                  <c:v>9.2393169499999992</c:v>
                </c:pt>
                <c:pt idx="22614">
                  <c:v>9.2426681499999983</c:v>
                </c:pt>
                <c:pt idx="22615">
                  <c:v>9.2409920999999997</c:v>
                </c:pt>
                <c:pt idx="22616">
                  <c:v>9.241828899999998</c:v>
                </c:pt>
                <c:pt idx="22617">
                  <c:v>9.2409920999999997</c:v>
                </c:pt>
                <c:pt idx="22618">
                  <c:v>9.2443432499999982</c:v>
                </c:pt>
                <c:pt idx="22619">
                  <c:v>9.2426686499999988</c:v>
                </c:pt>
                <c:pt idx="22620">
                  <c:v>9.244344250000001</c:v>
                </c:pt>
                <c:pt idx="22621">
                  <c:v>9.241828899999998</c:v>
                </c:pt>
                <c:pt idx="22622">
                  <c:v>9.2376399000000013</c:v>
                </c:pt>
                <c:pt idx="22623">
                  <c:v>9.241830349999999</c:v>
                </c:pt>
                <c:pt idx="22624">
                  <c:v>9.2409925500000014</c:v>
                </c:pt>
                <c:pt idx="22625">
                  <c:v>9.2409925500000014</c:v>
                </c:pt>
                <c:pt idx="22626">
                  <c:v>9.2426686499999988</c:v>
                </c:pt>
                <c:pt idx="22627">
                  <c:v>9.241830349999999</c:v>
                </c:pt>
                <c:pt idx="22628">
                  <c:v>9.2384781999999959</c:v>
                </c:pt>
                <c:pt idx="22629">
                  <c:v>9.2435064500000017</c:v>
                </c:pt>
                <c:pt idx="22630">
                  <c:v>9.2401542999999986</c:v>
                </c:pt>
                <c:pt idx="22631">
                  <c:v>9.241830349999999</c:v>
                </c:pt>
                <c:pt idx="22632">
                  <c:v>9.2409925500000014</c:v>
                </c:pt>
                <c:pt idx="22633">
                  <c:v>9.2409925500000014</c:v>
                </c:pt>
                <c:pt idx="22634">
                  <c:v>9.2401537999999999</c:v>
                </c:pt>
                <c:pt idx="22635">
                  <c:v>9.2443451999999979</c:v>
                </c:pt>
                <c:pt idx="22636">
                  <c:v>9.2426686499999988</c:v>
                </c:pt>
                <c:pt idx="22637">
                  <c:v>9.2435054499999989</c:v>
                </c:pt>
                <c:pt idx="22638">
                  <c:v>9.2409930499999984</c:v>
                </c:pt>
                <c:pt idx="22639">
                  <c:v>9.2426686499999988</c:v>
                </c:pt>
                <c:pt idx="22640">
                  <c:v>9.2376409000000006</c:v>
                </c:pt>
                <c:pt idx="22641">
                  <c:v>9.239316500000001</c:v>
                </c:pt>
                <c:pt idx="22642">
                  <c:v>9.2443446999999992</c:v>
                </c:pt>
                <c:pt idx="22643">
                  <c:v>9.2401542999999986</c:v>
                </c:pt>
                <c:pt idx="22644">
                  <c:v>9.2401547499999985</c:v>
                </c:pt>
                <c:pt idx="22645">
                  <c:v>9.2426681499999983</c:v>
                </c:pt>
                <c:pt idx="22646">
                  <c:v>9.2409925500000014</c:v>
                </c:pt>
                <c:pt idx="22647">
                  <c:v>9.2401542999999986</c:v>
                </c:pt>
                <c:pt idx="22648">
                  <c:v>9.2451815500000016</c:v>
                </c:pt>
                <c:pt idx="22649">
                  <c:v>9.2426681499999983</c:v>
                </c:pt>
                <c:pt idx="22650">
                  <c:v>9.2435064500000017</c:v>
                </c:pt>
                <c:pt idx="22651">
                  <c:v>9.239316500000001</c:v>
                </c:pt>
                <c:pt idx="22652">
                  <c:v>9.2426681499999983</c:v>
                </c:pt>
                <c:pt idx="22653">
                  <c:v>9.2443432499999982</c:v>
                </c:pt>
                <c:pt idx="22654">
                  <c:v>9.241830349999999</c:v>
                </c:pt>
                <c:pt idx="22655">
                  <c:v>9.239316500000001</c:v>
                </c:pt>
                <c:pt idx="22656">
                  <c:v>9.241830349999999</c:v>
                </c:pt>
                <c:pt idx="22657">
                  <c:v>9.2393169499999992</c:v>
                </c:pt>
                <c:pt idx="22658">
                  <c:v>9.2426681499999983</c:v>
                </c:pt>
                <c:pt idx="22659">
                  <c:v>9.241830349999999</c:v>
                </c:pt>
                <c:pt idx="22660">
                  <c:v>9.241830349999999</c:v>
                </c:pt>
                <c:pt idx="22661">
                  <c:v>9.2418308499999995</c:v>
                </c:pt>
                <c:pt idx="22662">
                  <c:v>9.2426681499999983</c:v>
                </c:pt>
                <c:pt idx="22663">
                  <c:v>9.241830349999999</c:v>
                </c:pt>
                <c:pt idx="22664">
                  <c:v>9.2443432499999982</c:v>
                </c:pt>
                <c:pt idx="22665">
                  <c:v>9.2409925500000014</c:v>
                </c:pt>
                <c:pt idx="22666">
                  <c:v>9.2393169499999992</c:v>
                </c:pt>
                <c:pt idx="22667">
                  <c:v>9.2401547499999985</c:v>
                </c:pt>
                <c:pt idx="22668">
                  <c:v>9.2401537999999999</c:v>
                </c:pt>
                <c:pt idx="22669">
                  <c:v>9.2401547499999985</c:v>
                </c:pt>
                <c:pt idx="22670">
                  <c:v>9.239316500000001</c:v>
                </c:pt>
                <c:pt idx="22671">
                  <c:v>9.2401542999999986</c:v>
                </c:pt>
                <c:pt idx="22672">
                  <c:v>9.2384781999999959</c:v>
                </c:pt>
                <c:pt idx="22673">
                  <c:v>9.2401542999999986</c:v>
                </c:pt>
                <c:pt idx="22674">
                  <c:v>9.2426686499999988</c:v>
                </c:pt>
                <c:pt idx="22675">
                  <c:v>9.2393159999999988</c:v>
                </c:pt>
                <c:pt idx="22676">
                  <c:v>9.241830349999999</c:v>
                </c:pt>
                <c:pt idx="22677">
                  <c:v>9.241830349999999</c:v>
                </c:pt>
                <c:pt idx="22678">
                  <c:v>9.2384781999999959</c:v>
                </c:pt>
                <c:pt idx="22679">
                  <c:v>9.241830349999999</c:v>
                </c:pt>
                <c:pt idx="22680">
                  <c:v>9.241830349999999</c:v>
                </c:pt>
                <c:pt idx="22681">
                  <c:v>9.241830349999999</c:v>
                </c:pt>
                <c:pt idx="22682">
                  <c:v>9.2393159999999988</c:v>
                </c:pt>
                <c:pt idx="22683">
                  <c:v>9.241830349999999</c:v>
                </c:pt>
                <c:pt idx="22684">
                  <c:v>9.2393154999999982</c:v>
                </c:pt>
                <c:pt idx="22685">
                  <c:v>9.241829899999999</c:v>
                </c:pt>
                <c:pt idx="22686">
                  <c:v>9.2426686499999988</c:v>
                </c:pt>
                <c:pt idx="22687">
                  <c:v>9.241830349999999</c:v>
                </c:pt>
                <c:pt idx="22688">
                  <c:v>9.238477249999999</c:v>
                </c:pt>
                <c:pt idx="22689">
                  <c:v>9.2393159999999988</c:v>
                </c:pt>
                <c:pt idx="22690">
                  <c:v>9.2418308499999995</c:v>
                </c:pt>
                <c:pt idx="22691">
                  <c:v>9.241830349999999</c:v>
                </c:pt>
                <c:pt idx="22692">
                  <c:v>9.2426681499999983</c:v>
                </c:pt>
                <c:pt idx="22693">
                  <c:v>9.2451815500000016</c:v>
                </c:pt>
                <c:pt idx="22694">
                  <c:v>9.2426681499999983</c:v>
                </c:pt>
                <c:pt idx="22695">
                  <c:v>9.2426681499999983</c:v>
                </c:pt>
                <c:pt idx="22696">
                  <c:v>9.2393159999999988</c:v>
                </c:pt>
                <c:pt idx="22697">
                  <c:v>9.241829899999999</c:v>
                </c:pt>
                <c:pt idx="22698">
                  <c:v>9.2409915999999992</c:v>
                </c:pt>
                <c:pt idx="22699">
                  <c:v>9.2409925500000014</c:v>
                </c:pt>
                <c:pt idx="22700">
                  <c:v>9.2409920999999997</c:v>
                </c:pt>
                <c:pt idx="22701">
                  <c:v>9.2409920999999997</c:v>
                </c:pt>
                <c:pt idx="22702">
                  <c:v>9.2401547499999985</c:v>
                </c:pt>
                <c:pt idx="22703">
                  <c:v>9.2376403999999983</c:v>
                </c:pt>
                <c:pt idx="22704">
                  <c:v>9.2409915999999992</c:v>
                </c:pt>
                <c:pt idx="22705">
                  <c:v>9.239316500000001</c:v>
                </c:pt>
                <c:pt idx="22706">
                  <c:v>9.2468572000000009</c:v>
                </c:pt>
                <c:pt idx="22707">
                  <c:v>9.2451825000000003</c:v>
                </c:pt>
                <c:pt idx="22708">
                  <c:v>9.2435064500000017</c:v>
                </c:pt>
                <c:pt idx="22709">
                  <c:v>9.2401542999999986</c:v>
                </c:pt>
                <c:pt idx="22710">
                  <c:v>9.2409925500000014</c:v>
                </c:pt>
                <c:pt idx="22711">
                  <c:v>9.2393159999999988</c:v>
                </c:pt>
                <c:pt idx="22712">
                  <c:v>9.2401542999999986</c:v>
                </c:pt>
                <c:pt idx="22713">
                  <c:v>9.2401547499999985</c:v>
                </c:pt>
                <c:pt idx="22714">
                  <c:v>9.2409925500000014</c:v>
                </c:pt>
                <c:pt idx="22715">
                  <c:v>9.2426681499999983</c:v>
                </c:pt>
                <c:pt idx="22716">
                  <c:v>9.2443446999999992</c:v>
                </c:pt>
                <c:pt idx="22717">
                  <c:v>9.2426681499999983</c:v>
                </c:pt>
                <c:pt idx="22718">
                  <c:v>9.2401547499999985</c:v>
                </c:pt>
                <c:pt idx="22719">
                  <c:v>9.2409925500000014</c:v>
                </c:pt>
                <c:pt idx="22720">
                  <c:v>9.2426681499999983</c:v>
                </c:pt>
                <c:pt idx="22721">
                  <c:v>9.2426681499999983</c:v>
                </c:pt>
                <c:pt idx="22722">
                  <c:v>9.2426686499999988</c:v>
                </c:pt>
                <c:pt idx="22723">
                  <c:v>9.2426681499999983</c:v>
                </c:pt>
                <c:pt idx="22724">
                  <c:v>9.2435054499999989</c:v>
                </c:pt>
                <c:pt idx="22725">
                  <c:v>9.2409920999999997</c:v>
                </c:pt>
                <c:pt idx="22726">
                  <c:v>9.2401547499999985</c:v>
                </c:pt>
                <c:pt idx="22727">
                  <c:v>9.2401547499999985</c:v>
                </c:pt>
                <c:pt idx="22728">
                  <c:v>9.2393169499999992</c:v>
                </c:pt>
                <c:pt idx="22729">
                  <c:v>9.2384786999999999</c:v>
                </c:pt>
                <c:pt idx="22730">
                  <c:v>9.2384781999999959</c:v>
                </c:pt>
                <c:pt idx="22731">
                  <c:v>9.241830349999999</c:v>
                </c:pt>
                <c:pt idx="22732">
                  <c:v>9.2376409000000006</c:v>
                </c:pt>
                <c:pt idx="22733">
                  <c:v>9.241830349999999</c:v>
                </c:pt>
                <c:pt idx="22734">
                  <c:v>9.2393169499999992</c:v>
                </c:pt>
                <c:pt idx="22735">
                  <c:v>9.241830349999999</c:v>
                </c:pt>
                <c:pt idx="22736">
                  <c:v>9.2393159999999988</c:v>
                </c:pt>
                <c:pt idx="22737">
                  <c:v>9.2435054499999989</c:v>
                </c:pt>
                <c:pt idx="22738">
                  <c:v>9.241830349999999</c:v>
                </c:pt>
                <c:pt idx="22739">
                  <c:v>9.241830349999999</c:v>
                </c:pt>
                <c:pt idx="22740">
                  <c:v>9.2409925500000014</c:v>
                </c:pt>
                <c:pt idx="22741">
                  <c:v>9.2401547499999985</c:v>
                </c:pt>
                <c:pt idx="22742">
                  <c:v>9.2409934999999983</c:v>
                </c:pt>
                <c:pt idx="22743">
                  <c:v>9.2426686499999988</c:v>
                </c:pt>
                <c:pt idx="22744">
                  <c:v>9.2384781999999959</c:v>
                </c:pt>
                <c:pt idx="22745">
                  <c:v>9.2409920999999997</c:v>
                </c:pt>
                <c:pt idx="22746">
                  <c:v>9.2384786999999999</c:v>
                </c:pt>
                <c:pt idx="22747">
                  <c:v>9.2409915999999992</c:v>
                </c:pt>
                <c:pt idx="22748">
                  <c:v>9.2376399000000013</c:v>
                </c:pt>
                <c:pt idx="22749">
                  <c:v>9.2393169499999992</c:v>
                </c:pt>
                <c:pt idx="22750">
                  <c:v>9.2426681499999983</c:v>
                </c:pt>
                <c:pt idx="22751">
                  <c:v>9.2401547499999985</c:v>
                </c:pt>
                <c:pt idx="22752">
                  <c:v>9.2401542999999986</c:v>
                </c:pt>
                <c:pt idx="22753">
                  <c:v>9.2401547499999985</c:v>
                </c:pt>
                <c:pt idx="22754">
                  <c:v>9.2259092500000008</c:v>
                </c:pt>
                <c:pt idx="22755">
                  <c:v>9.2083115499999959</c:v>
                </c:pt>
                <c:pt idx="22756">
                  <c:v>9.1990943000000005</c:v>
                </c:pt>
                <c:pt idx="22757">
                  <c:v>9.2007703999999997</c:v>
                </c:pt>
                <c:pt idx="22758">
                  <c:v>9.2041211499999989</c:v>
                </c:pt>
                <c:pt idx="22759">
                  <c:v>9.2091493500000006</c:v>
                </c:pt>
                <c:pt idx="22760">
                  <c:v>9.2116637499999889</c:v>
                </c:pt>
                <c:pt idx="22761">
                  <c:v>9.2091493500000006</c:v>
                </c:pt>
                <c:pt idx="22762">
                  <c:v>9.2099881500000009</c:v>
                </c:pt>
                <c:pt idx="22763">
                  <c:v>9.2049599000000004</c:v>
                </c:pt>
                <c:pt idx="22764">
                  <c:v>9.1982564999999994</c:v>
                </c:pt>
                <c:pt idx="22765">
                  <c:v>9.1949043500000016</c:v>
                </c:pt>
                <c:pt idx="22766">
                  <c:v>9.1798209999999987</c:v>
                </c:pt>
                <c:pt idx="22767">
                  <c:v>9.1764688500000027</c:v>
                </c:pt>
                <c:pt idx="22768">
                  <c:v>9.1647377000000034</c:v>
                </c:pt>
                <c:pt idx="22769">
                  <c:v>9.1546826500000247</c:v>
                </c:pt>
                <c:pt idx="22770">
                  <c:v>9.1429514999999988</c:v>
                </c:pt>
                <c:pt idx="22771">
                  <c:v>9.1354093500000246</c:v>
                </c:pt>
                <c:pt idx="22772">
                  <c:v>9.1245159999999998</c:v>
                </c:pt>
                <c:pt idx="22773">
                  <c:v>9.1152992000000008</c:v>
                </c:pt>
                <c:pt idx="22774">
                  <c:v>9.1085949000000035</c:v>
                </c:pt>
                <c:pt idx="22775">
                  <c:v>9.0993766999999988</c:v>
                </c:pt>
                <c:pt idx="22776">
                  <c:v>9.0960264000000013</c:v>
                </c:pt>
                <c:pt idx="22777">
                  <c:v>9.0943493500000017</c:v>
                </c:pt>
                <c:pt idx="22778">
                  <c:v>9.1027302500001017</c:v>
                </c:pt>
                <c:pt idx="22779">
                  <c:v>9.1161365500000748</c:v>
                </c:pt>
                <c:pt idx="22780">
                  <c:v>9.1194887000000016</c:v>
                </c:pt>
                <c:pt idx="22781">
                  <c:v>9.1203265499999997</c:v>
                </c:pt>
                <c:pt idx="22782">
                  <c:v>9.1194882500000247</c:v>
                </c:pt>
                <c:pt idx="22783">
                  <c:v>9.1127839000000002</c:v>
                </c:pt>
                <c:pt idx="22784">
                  <c:v>9.1018905500000002</c:v>
                </c:pt>
                <c:pt idx="22785">
                  <c:v>9.0960249500000003</c:v>
                </c:pt>
                <c:pt idx="22786">
                  <c:v>9.0935115500000006</c:v>
                </c:pt>
                <c:pt idx="22787">
                  <c:v>9.090159400000001</c:v>
                </c:pt>
                <c:pt idx="22788">
                  <c:v>9.0817799500000014</c:v>
                </c:pt>
                <c:pt idx="22789">
                  <c:v>9.0859694500000003</c:v>
                </c:pt>
                <c:pt idx="22790">
                  <c:v>9.0842952500000003</c:v>
                </c:pt>
                <c:pt idx="22791">
                  <c:v>9.0826187000000012</c:v>
                </c:pt>
                <c:pt idx="22792">
                  <c:v>9.0868087000000006</c:v>
                </c:pt>
                <c:pt idx="22793">
                  <c:v>9.0876460500000267</c:v>
                </c:pt>
                <c:pt idx="22794">
                  <c:v>9.0884843000000028</c:v>
                </c:pt>
                <c:pt idx="22795">
                  <c:v>9.0901604000000003</c:v>
                </c:pt>
                <c:pt idx="22796">
                  <c:v>9.0909981999999996</c:v>
                </c:pt>
                <c:pt idx="22797">
                  <c:v>9.0935115500000006</c:v>
                </c:pt>
                <c:pt idx="22798">
                  <c:v>9.0951876500000068</c:v>
                </c:pt>
                <c:pt idx="22799">
                  <c:v>9.0943498500000004</c:v>
                </c:pt>
                <c:pt idx="22800">
                  <c:v>9.0935115500000006</c:v>
                </c:pt>
                <c:pt idx="22801">
                  <c:v>9.0935120500000028</c:v>
                </c:pt>
                <c:pt idx="22802">
                  <c:v>9.0926737499999994</c:v>
                </c:pt>
                <c:pt idx="22803">
                  <c:v>9.0918364500000006</c:v>
                </c:pt>
                <c:pt idx="22804">
                  <c:v>9.0926737499999994</c:v>
                </c:pt>
                <c:pt idx="22805">
                  <c:v>9.0951881500000002</c:v>
                </c:pt>
                <c:pt idx="22806">
                  <c:v>9.0943503499999991</c:v>
                </c:pt>
                <c:pt idx="22807">
                  <c:v>9.0943493500000017</c:v>
                </c:pt>
                <c:pt idx="22808">
                  <c:v>9.0918369500000047</c:v>
                </c:pt>
                <c:pt idx="22809">
                  <c:v>9.0909986499999995</c:v>
                </c:pt>
                <c:pt idx="22810">
                  <c:v>9.0918364500000006</c:v>
                </c:pt>
                <c:pt idx="22811">
                  <c:v>9.0901604000000003</c:v>
                </c:pt>
                <c:pt idx="22812">
                  <c:v>9.0901608500000002</c:v>
                </c:pt>
                <c:pt idx="22813">
                  <c:v>9.0884843000000028</c:v>
                </c:pt>
                <c:pt idx="22814">
                  <c:v>9.0893225500000003</c:v>
                </c:pt>
                <c:pt idx="22815">
                  <c:v>9.0876469500000248</c:v>
                </c:pt>
                <c:pt idx="22816">
                  <c:v>9.0876460500000267</c:v>
                </c:pt>
                <c:pt idx="22817">
                  <c:v>9.0876465000000248</c:v>
                </c:pt>
                <c:pt idx="22818">
                  <c:v>9.0868082000000001</c:v>
                </c:pt>
                <c:pt idx="22819">
                  <c:v>9.0876460500000267</c:v>
                </c:pt>
                <c:pt idx="22820">
                  <c:v>9.0834560500001054</c:v>
                </c:pt>
                <c:pt idx="22821">
                  <c:v>9.0834560500001054</c:v>
                </c:pt>
                <c:pt idx="22822">
                  <c:v>9.0826187000000012</c:v>
                </c:pt>
                <c:pt idx="22823">
                  <c:v>9.0826187000000012</c:v>
                </c:pt>
                <c:pt idx="22824">
                  <c:v>9.0809431000000007</c:v>
                </c:pt>
                <c:pt idx="22825">
                  <c:v>9.0809416999999986</c:v>
                </c:pt>
                <c:pt idx="22826">
                  <c:v>9.0792670000000015</c:v>
                </c:pt>
                <c:pt idx="22827">
                  <c:v>9.0759144000000003</c:v>
                </c:pt>
                <c:pt idx="22828">
                  <c:v>9.0784278</c:v>
                </c:pt>
                <c:pt idx="22829">
                  <c:v>9.0809431000000007</c:v>
                </c:pt>
                <c:pt idx="22830">
                  <c:v>9.0784287499999987</c:v>
                </c:pt>
                <c:pt idx="22831">
                  <c:v>9.0759148500000268</c:v>
                </c:pt>
                <c:pt idx="22832">
                  <c:v>9.0767522000000067</c:v>
                </c:pt>
                <c:pt idx="22833">
                  <c:v>9.0767526500000066</c:v>
                </c:pt>
                <c:pt idx="22834">
                  <c:v>9.0759144000000003</c:v>
                </c:pt>
                <c:pt idx="22835">
                  <c:v>9.0742387999999998</c:v>
                </c:pt>
                <c:pt idx="22836">
                  <c:v>9.0742397000000015</c:v>
                </c:pt>
                <c:pt idx="22837">
                  <c:v>9.07675315</c:v>
                </c:pt>
                <c:pt idx="22838">
                  <c:v>9.0750766000000027</c:v>
                </c:pt>
                <c:pt idx="22839">
                  <c:v>9.0742387999999998</c:v>
                </c:pt>
                <c:pt idx="22840">
                  <c:v>9.0775914000000011</c:v>
                </c:pt>
                <c:pt idx="22841">
                  <c:v>9.0759162500001072</c:v>
                </c:pt>
                <c:pt idx="22842">
                  <c:v>9.0784287499999987</c:v>
                </c:pt>
                <c:pt idx="22843">
                  <c:v>9.0759162500001072</c:v>
                </c:pt>
                <c:pt idx="22844">
                  <c:v>9.0734000000000048</c:v>
                </c:pt>
                <c:pt idx="22845">
                  <c:v>9.0784287499999987</c:v>
                </c:pt>
                <c:pt idx="22846">
                  <c:v>9.0767526500000066</c:v>
                </c:pt>
                <c:pt idx="22847">
                  <c:v>9.0775904500000006</c:v>
                </c:pt>
                <c:pt idx="22848">
                  <c:v>9.0759148500000268</c:v>
                </c:pt>
                <c:pt idx="22849">
                  <c:v>9.0725622000000268</c:v>
                </c:pt>
                <c:pt idx="22850">
                  <c:v>9.0742397000000015</c:v>
                </c:pt>
                <c:pt idx="22851">
                  <c:v>9.0759148500000268</c:v>
                </c:pt>
                <c:pt idx="22852">
                  <c:v>9.0742397000000015</c:v>
                </c:pt>
                <c:pt idx="22853">
                  <c:v>9.0767526500000066</c:v>
                </c:pt>
                <c:pt idx="22854">
                  <c:v>9.0750761000000004</c:v>
                </c:pt>
                <c:pt idx="22855">
                  <c:v>9.0750761000000004</c:v>
                </c:pt>
                <c:pt idx="22856">
                  <c:v>9.0775909500000047</c:v>
                </c:pt>
                <c:pt idx="22857">
                  <c:v>9.0759148500000268</c:v>
                </c:pt>
                <c:pt idx="22858">
                  <c:v>9.0725636500000046</c:v>
                </c:pt>
                <c:pt idx="22859">
                  <c:v>9.0717253500000012</c:v>
                </c:pt>
                <c:pt idx="22860">
                  <c:v>9.0759144000000003</c:v>
                </c:pt>
                <c:pt idx="22861">
                  <c:v>9.0725622000000268</c:v>
                </c:pt>
                <c:pt idx="22862">
                  <c:v>9.0725622000000268</c:v>
                </c:pt>
                <c:pt idx="22863">
                  <c:v>9.0742387999999998</c:v>
                </c:pt>
                <c:pt idx="22864">
                  <c:v>9.0700492500000767</c:v>
                </c:pt>
                <c:pt idx="22865">
                  <c:v>9.0750770500000026</c:v>
                </c:pt>
                <c:pt idx="22866">
                  <c:v>9.0700492500000767</c:v>
                </c:pt>
                <c:pt idx="22867">
                  <c:v>9.0700492500000767</c:v>
                </c:pt>
                <c:pt idx="22868">
                  <c:v>9.0717248500000007</c:v>
                </c:pt>
                <c:pt idx="22869">
                  <c:v>9.0734024000000026</c:v>
                </c:pt>
                <c:pt idx="22870">
                  <c:v>9.0717248500000007</c:v>
                </c:pt>
                <c:pt idx="22871">
                  <c:v>9.0717248500000007</c:v>
                </c:pt>
                <c:pt idx="22872">
                  <c:v>9.0708861500000246</c:v>
                </c:pt>
                <c:pt idx="22873">
                  <c:v>9.0759148500000268</c:v>
                </c:pt>
                <c:pt idx="22874">
                  <c:v>9.0683731999999999</c:v>
                </c:pt>
                <c:pt idx="22875">
                  <c:v>9.0734005000000248</c:v>
                </c:pt>
                <c:pt idx="22876">
                  <c:v>9.0700497500000008</c:v>
                </c:pt>
                <c:pt idx="22877">
                  <c:v>9.0717253500000012</c:v>
                </c:pt>
                <c:pt idx="22878">
                  <c:v>9.0717248500000007</c:v>
                </c:pt>
                <c:pt idx="22879">
                  <c:v>9.0725631500000006</c:v>
                </c:pt>
                <c:pt idx="22880">
                  <c:v>9.0725631500000006</c:v>
                </c:pt>
                <c:pt idx="22881">
                  <c:v>9.0700492500000767</c:v>
                </c:pt>
                <c:pt idx="22882">
                  <c:v>9.0708870500000067</c:v>
                </c:pt>
                <c:pt idx="22883">
                  <c:v>9.0708870500000067</c:v>
                </c:pt>
                <c:pt idx="22884">
                  <c:v>9.071724399999999</c:v>
                </c:pt>
                <c:pt idx="22885">
                  <c:v>9.0700492500000767</c:v>
                </c:pt>
                <c:pt idx="22886">
                  <c:v>9.0734014500000004</c:v>
                </c:pt>
                <c:pt idx="22887">
                  <c:v>9.0717253500000012</c:v>
                </c:pt>
                <c:pt idx="22888">
                  <c:v>9.0717248500000007</c:v>
                </c:pt>
                <c:pt idx="22889">
                  <c:v>9.0725631500000006</c:v>
                </c:pt>
                <c:pt idx="22890">
                  <c:v>9.071724399999999</c:v>
                </c:pt>
                <c:pt idx="22891">
                  <c:v>9.0700492500000767</c:v>
                </c:pt>
                <c:pt idx="22892">
                  <c:v>9.0725631500000006</c:v>
                </c:pt>
                <c:pt idx="22893">
                  <c:v>9.0683736499999981</c:v>
                </c:pt>
                <c:pt idx="22894">
                  <c:v>9.0675358500001018</c:v>
                </c:pt>
                <c:pt idx="22895">
                  <c:v>9.0708875500000268</c:v>
                </c:pt>
                <c:pt idx="22896">
                  <c:v>9.0683731999999999</c:v>
                </c:pt>
                <c:pt idx="22897">
                  <c:v>9.069211450000001</c:v>
                </c:pt>
                <c:pt idx="22898">
                  <c:v>9.0692119499999997</c:v>
                </c:pt>
                <c:pt idx="22899">
                  <c:v>9.0683731999999999</c:v>
                </c:pt>
                <c:pt idx="22900">
                  <c:v>9.0650220000000008</c:v>
                </c:pt>
                <c:pt idx="22901">
                  <c:v>9.069211450000001</c:v>
                </c:pt>
                <c:pt idx="22902">
                  <c:v>9.0700492500000767</c:v>
                </c:pt>
                <c:pt idx="22903">
                  <c:v>9.0666976000000048</c:v>
                </c:pt>
                <c:pt idx="22904">
                  <c:v>9.069211450000001</c:v>
                </c:pt>
                <c:pt idx="22905">
                  <c:v>9.0666976000000048</c:v>
                </c:pt>
                <c:pt idx="22906">
                  <c:v>9.0633469000000026</c:v>
                </c:pt>
                <c:pt idx="22907">
                  <c:v>9.0692119499999997</c:v>
                </c:pt>
                <c:pt idx="22908">
                  <c:v>9.0633464000000004</c:v>
                </c:pt>
                <c:pt idx="22909">
                  <c:v>9.0692119499999997</c:v>
                </c:pt>
                <c:pt idx="22910">
                  <c:v>9.0650220000000008</c:v>
                </c:pt>
                <c:pt idx="22911">
                  <c:v>9.0683736499999981</c:v>
                </c:pt>
                <c:pt idx="22912">
                  <c:v>9.0675354000000006</c:v>
                </c:pt>
                <c:pt idx="22913">
                  <c:v>9.0650215000000003</c:v>
                </c:pt>
                <c:pt idx="22914">
                  <c:v>9.0625076000000266</c:v>
                </c:pt>
                <c:pt idx="22915">
                  <c:v>9.0641832500000028</c:v>
                </c:pt>
                <c:pt idx="22916">
                  <c:v>9.0625076000000266</c:v>
                </c:pt>
                <c:pt idx="22917">
                  <c:v>9.0650220000000008</c:v>
                </c:pt>
                <c:pt idx="22918">
                  <c:v>9.064183700000001</c:v>
                </c:pt>
                <c:pt idx="22919">
                  <c:v>9.0658593000000067</c:v>
                </c:pt>
                <c:pt idx="22920">
                  <c:v>9.0641847000000002</c:v>
                </c:pt>
                <c:pt idx="22921">
                  <c:v>9.0666976000000048</c:v>
                </c:pt>
                <c:pt idx="22922">
                  <c:v>9.0625086000000028</c:v>
                </c:pt>
                <c:pt idx="22923">
                  <c:v>9.0650205500000247</c:v>
                </c:pt>
                <c:pt idx="22924">
                  <c:v>9.0658598000000268</c:v>
                </c:pt>
                <c:pt idx="22925">
                  <c:v>9.0633454500000017</c:v>
                </c:pt>
                <c:pt idx="22926">
                  <c:v>9.0658607500000006</c:v>
                </c:pt>
                <c:pt idx="22927">
                  <c:v>9.0650220000000008</c:v>
                </c:pt>
                <c:pt idx="22928">
                  <c:v>9.0650215000000003</c:v>
                </c:pt>
                <c:pt idx="22929">
                  <c:v>9.0608320500000268</c:v>
                </c:pt>
                <c:pt idx="22930">
                  <c:v>9.0633454500000017</c:v>
                </c:pt>
                <c:pt idx="22931">
                  <c:v>9.0666980500000047</c:v>
                </c:pt>
                <c:pt idx="22932">
                  <c:v>9.0675354000000006</c:v>
                </c:pt>
                <c:pt idx="22933">
                  <c:v>9.0616693500000007</c:v>
                </c:pt>
                <c:pt idx="22934">
                  <c:v>9.0641847000000002</c:v>
                </c:pt>
                <c:pt idx="22935">
                  <c:v>9.0658598000000268</c:v>
                </c:pt>
                <c:pt idx="22936">
                  <c:v>9.0675354000000006</c:v>
                </c:pt>
                <c:pt idx="22937">
                  <c:v>9.0641832500000028</c:v>
                </c:pt>
                <c:pt idx="22938">
                  <c:v>9.0641832500000028</c:v>
                </c:pt>
                <c:pt idx="22939">
                  <c:v>9.0666980500000047</c:v>
                </c:pt>
                <c:pt idx="22940">
                  <c:v>9.0641847000000002</c:v>
                </c:pt>
                <c:pt idx="22941">
                  <c:v>9.0641847000000002</c:v>
                </c:pt>
                <c:pt idx="22942">
                  <c:v>9.0666976000000048</c:v>
                </c:pt>
                <c:pt idx="22943">
                  <c:v>9.064183700000001</c:v>
                </c:pt>
                <c:pt idx="22944">
                  <c:v>9.0658598000000268</c:v>
                </c:pt>
                <c:pt idx="22945">
                  <c:v>9.0666976000000048</c:v>
                </c:pt>
                <c:pt idx="22946">
                  <c:v>9.0675358500001018</c:v>
                </c:pt>
                <c:pt idx="22947">
                  <c:v>9.0633464000000004</c:v>
                </c:pt>
                <c:pt idx="22948">
                  <c:v>9.0658598000000268</c:v>
                </c:pt>
                <c:pt idx="22949">
                  <c:v>9.0666980500000047</c:v>
                </c:pt>
                <c:pt idx="22950">
                  <c:v>9.0683731999999999</c:v>
                </c:pt>
                <c:pt idx="22951">
                  <c:v>9.0650210500000004</c:v>
                </c:pt>
                <c:pt idx="22952">
                  <c:v>9.0650225000000066</c:v>
                </c:pt>
                <c:pt idx="22953">
                  <c:v>9.064183700000001</c:v>
                </c:pt>
                <c:pt idx="22954">
                  <c:v>9.0675354000000006</c:v>
                </c:pt>
                <c:pt idx="22955">
                  <c:v>9.0658598000000268</c:v>
                </c:pt>
                <c:pt idx="22956">
                  <c:v>9.0650210500000004</c:v>
                </c:pt>
                <c:pt idx="22957">
                  <c:v>9.0633454500000017</c:v>
                </c:pt>
                <c:pt idx="22958">
                  <c:v>9.0641832500000028</c:v>
                </c:pt>
                <c:pt idx="22959">
                  <c:v>9.0633464000000004</c:v>
                </c:pt>
                <c:pt idx="22960">
                  <c:v>9.0633454500000017</c:v>
                </c:pt>
                <c:pt idx="22961">
                  <c:v>9.0633464000000004</c:v>
                </c:pt>
                <c:pt idx="22962">
                  <c:v>9.064183700000001</c:v>
                </c:pt>
                <c:pt idx="22963">
                  <c:v>9.064183700000001</c:v>
                </c:pt>
                <c:pt idx="22964">
                  <c:v>9.0650220000000008</c:v>
                </c:pt>
                <c:pt idx="22965">
                  <c:v>9.0658598000000268</c:v>
                </c:pt>
                <c:pt idx="22966">
                  <c:v>9.0658598000000268</c:v>
                </c:pt>
                <c:pt idx="22967">
                  <c:v>9.0625086000000028</c:v>
                </c:pt>
                <c:pt idx="22968">
                  <c:v>9.0666976000000048</c:v>
                </c:pt>
                <c:pt idx="22969">
                  <c:v>9.0633464000000004</c:v>
                </c:pt>
                <c:pt idx="22970">
                  <c:v>9.0650220000000008</c:v>
                </c:pt>
                <c:pt idx="22971">
                  <c:v>9.0658598000000268</c:v>
                </c:pt>
                <c:pt idx="22972">
                  <c:v>9.0633469000000026</c:v>
                </c:pt>
                <c:pt idx="22973">
                  <c:v>9.0650220000000008</c:v>
                </c:pt>
                <c:pt idx="22974">
                  <c:v>9.0616693500000007</c:v>
                </c:pt>
                <c:pt idx="22975">
                  <c:v>9.0666976000000048</c:v>
                </c:pt>
                <c:pt idx="22976">
                  <c:v>9.0608325000000267</c:v>
                </c:pt>
                <c:pt idx="22977">
                  <c:v>9.0650215000000003</c:v>
                </c:pt>
                <c:pt idx="22978">
                  <c:v>9.0675349000000267</c:v>
                </c:pt>
                <c:pt idx="22979">
                  <c:v>9.0625091000000246</c:v>
                </c:pt>
                <c:pt idx="22980">
                  <c:v>9.0633464000000004</c:v>
                </c:pt>
                <c:pt idx="22981">
                  <c:v>9.0625081500000046</c:v>
                </c:pt>
                <c:pt idx="22982">
                  <c:v>9.0666976000000048</c:v>
                </c:pt>
                <c:pt idx="22983">
                  <c:v>9.0616688500000002</c:v>
                </c:pt>
                <c:pt idx="22984">
                  <c:v>9.0633454500000017</c:v>
                </c:pt>
                <c:pt idx="22985">
                  <c:v>9.0633469000000026</c:v>
                </c:pt>
                <c:pt idx="22986">
                  <c:v>9.0650215000000003</c:v>
                </c:pt>
                <c:pt idx="22987">
                  <c:v>9.0633454500000017</c:v>
                </c:pt>
                <c:pt idx="22988">
                  <c:v>9.060832550000109</c:v>
                </c:pt>
                <c:pt idx="22989">
                  <c:v>9.0650220000000008</c:v>
                </c:pt>
                <c:pt idx="22990">
                  <c:v>9.0625086000000028</c:v>
                </c:pt>
                <c:pt idx="22991">
                  <c:v>9.0608320500000268</c:v>
                </c:pt>
                <c:pt idx="22992">
                  <c:v>9.0625086000000028</c:v>
                </c:pt>
                <c:pt idx="22993">
                  <c:v>9.0633454500000017</c:v>
                </c:pt>
                <c:pt idx="22994">
                  <c:v>9.0625081500000046</c:v>
                </c:pt>
                <c:pt idx="22995">
                  <c:v>9.0625081500000046</c:v>
                </c:pt>
                <c:pt idx="22996">
                  <c:v>9.0608325000000267</c:v>
                </c:pt>
                <c:pt idx="22997">
                  <c:v>9.0625076000000266</c:v>
                </c:pt>
                <c:pt idx="22998">
                  <c:v>9.060832550000109</c:v>
                </c:pt>
                <c:pt idx="22999">
                  <c:v>9.06167035</c:v>
                </c:pt>
                <c:pt idx="23000">
                  <c:v>9.0625081500000046</c:v>
                </c:pt>
                <c:pt idx="23001">
                  <c:v>9.0608325000000267</c:v>
                </c:pt>
                <c:pt idx="23002">
                  <c:v>9.0591568500001181</c:v>
                </c:pt>
                <c:pt idx="23003">
                  <c:v>9.060832550000109</c:v>
                </c:pt>
                <c:pt idx="23004">
                  <c:v>9.0608320500000268</c:v>
                </c:pt>
                <c:pt idx="23005">
                  <c:v>9.0583181499999981</c:v>
                </c:pt>
                <c:pt idx="23006">
                  <c:v>9.0599947000000007</c:v>
                </c:pt>
                <c:pt idx="23007">
                  <c:v>9.0608320500000268</c:v>
                </c:pt>
                <c:pt idx="23008">
                  <c:v>9.0591564500000068</c:v>
                </c:pt>
                <c:pt idx="23009">
                  <c:v>9.0625076000000266</c:v>
                </c:pt>
                <c:pt idx="23010">
                  <c:v>9.0608320500000268</c:v>
                </c:pt>
                <c:pt idx="23011">
                  <c:v>9.0616703000000012</c:v>
                </c:pt>
                <c:pt idx="23012">
                  <c:v>9.0616703000000012</c:v>
                </c:pt>
                <c:pt idx="23013">
                  <c:v>9.0616703000000012</c:v>
                </c:pt>
                <c:pt idx="23014">
                  <c:v>9.0625086000000028</c:v>
                </c:pt>
                <c:pt idx="23015">
                  <c:v>9.0599947000000007</c:v>
                </c:pt>
                <c:pt idx="23016">
                  <c:v>9.0625086000000028</c:v>
                </c:pt>
                <c:pt idx="23017">
                  <c:v>9.0616703000000012</c:v>
                </c:pt>
                <c:pt idx="23018">
                  <c:v>9.0650220000000008</c:v>
                </c:pt>
                <c:pt idx="23019">
                  <c:v>9.0574799000000006</c:v>
                </c:pt>
                <c:pt idx="23020">
                  <c:v>9.0608320500000268</c:v>
                </c:pt>
                <c:pt idx="23021">
                  <c:v>9.060832550000109</c:v>
                </c:pt>
                <c:pt idx="23022">
                  <c:v>9.0599947000000007</c:v>
                </c:pt>
                <c:pt idx="23023">
                  <c:v>9.0591559500000027</c:v>
                </c:pt>
                <c:pt idx="23024">
                  <c:v>9.0583177000000017</c:v>
                </c:pt>
                <c:pt idx="23025">
                  <c:v>9.0616693500000007</c:v>
                </c:pt>
                <c:pt idx="23026">
                  <c:v>9.0608325000000267</c:v>
                </c:pt>
                <c:pt idx="23027">
                  <c:v>9.0558042500001363</c:v>
                </c:pt>
                <c:pt idx="23028">
                  <c:v>9.0591564500000068</c:v>
                </c:pt>
                <c:pt idx="23029">
                  <c:v>9.0616703000000012</c:v>
                </c:pt>
                <c:pt idx="23030">
                  <c:v>9.0599947000000007</c:v>
                </c:pt>
                <c:pt idx="23031">
                  <c:v>9.0608325000000267</c:v>
                </c:pt>
                <c:pt idx="23032">
                  <c:v>9.0608325000000267</c:v>
                </c:pt>
                <c:pt idx="23033">
                  <c:v>9.0608320500000268</c:v>
                </c:pt>
                <c:pt idx="23034">
                  <c:v>9.0583185999999998</c:v>
                </c:pt>
                <c:pt idx="23035">
                  <c:v>9.0599937500000003</c:v>
                </c:pt>
                <c:pt idx="23036">
                  <c:v>9.0591559500000027</c:v>
                </c:pt>
                <c:pt idx="23037">
                  <c:v>9.0616703000000012</c:v>
                </c:pt>
                <c:pt idx="23038">
                  <c:v>9.0591555000000028</c:v>
                </c:pt>
                <c:pt idx="23039">
                  <c:v>9.0599937500000003</c:v>
                </c:pt>
                <c:pt idx="23040">
                  <c:v>9.0608329500000266</c:v>
                </c:pt>
                <c:pt idx="23041">
                  <c:v>9.0591564500000068</c:v>
                </c:pt>
                <c:pt idx="23042">
                  <c:v>9.0616703000000012</c:v>
                </c:pt>
                <c:pt idx="23043">
                  <c:v>9.0616703000000012</c:v>
                </c:pt>
                <c:pt idx="23044">
                  <c:v>9.0625081500000046</c:v>
                </c:pt>
                <c:pt idx="23045">
                  <c:v>9.0599947000000007</c:v>
                </c:pt>
                <c:pt idx="23046">
                  <c:v>9.0608325000000267</c:v>
                </c:pt>
                <c:pt idx="23047">
                  <c:v>9.0599928000000247</c:v>
                </c:pt>
                <c:pt idx="23048">
                  <c:v>9.0599947000000007</c:v>
                </c:pt>
                <c:pt idx="23049">
                  <c:v>9.0591564500000068</c:v>
                </c:pt>
                <c:pt idx="23050">
                  <c:v>9.0591564500000068</c:v>
                </c:pt>
                <c:pt idx="23051">
                  <c:v>9.0591559500000027</c:v>
                </c:pt>
                <c:pt idx="23052">
                  <c:v>9.0608310500000027</c:v>
                </c:pt>
                <c:pt idx="23053">
                  <c:v>9.0591568500001181</c:v>
                </c:pt>
                <c:pt idx="23054">
                  <c:v>9.0625081500000046</c:v>
                </c:pt>
                <c:pt idx="23055">
                  <c:v>9.0599942500001163</c:v>
                </c:pt>
                <c:pt idx="23056">
                  <c:v>9.0616693500000007</c:v>
                </c:pt>
                <c:pt idx="23057">
                  <c:v>9.0616708000000017</c:v>
                </c:pt>
                <c:pt idx="23058">
                  <c:v>9.0591568500001181</c:v>
                </c:pt>
                <c:pt idx="23059">
                  <c:v>9.0599928000000247</c:v>
                </c:pt>
                <c:pt idx="23060">
                  <c:v>9.0608320500000268</c:v>
                </c:pt>
                <c:pt idx="23061">
                  <c:v>9.0599942500001163</c:v>
                </c:pt>
                <c:pt idx="23062">
                  <c:v>9.0591555000000028</c:v>
                </c:pt>
                <c:pt idx="23063">
                  <c:v>9.0558037500000008</c:v>
                </c:pt>
                <c:pt idx="23064">
                  <c:v>9.0625081500000046</c:v>
                </c:pt>
                <c:pt idx="23065">
                  <c:v>9.0591559500000027</c:v>
                </c:pt>
                <c:pt idx="23066">
                  <c:v>9.056642050000109</c:v>
                </c:pt>
                <c:pt idx="23067">
                  <c:v>9.0599937500000003</c:v>
                </c:pt>
                <c:pt idx="23068">
                  <c:v>9.0599947000000007</c:v>
                </c:pt>
                <c:pt idx="23069">
                  <c:v>9.0591564500000068</c:v>
                </c:pt>
                <c:pt idx="23070">
                  <c:v>9.056642050000109</c:v>
                </c:pt>
                <c:pt idx="23071">
                  <c:v>9.0558042500001346</c:v>
                </c:pt>
                <c:pt idx="23072">
                  <c:v>9.0583177000000017</c:v>
                </c:pt>
                <c:pt idx="23073">
                  <c:v>9.0566416000000025</c:v>
                </c:pt>
                <c:pt idx="23074">
                  <c:v>9.0583181499999981</c:v>
                </c:pt>
                <c:pt idx="23075">
                  <c:v>9.0574808000000768</c:v>
                </c:pt>
                <c:pt idx="23076">
                  <c:v>9.0599942500001163</c:v>
                </c:pt>
                <c:pt idx="23077">
                  <c:v>9.0591564500000068</c:v>
                </c:pt>
                <c:pt idx="23078">
                  <c:v>9.0566416000000025</c:v>
                </c:pt>
                <c:pt idx="23079">
                  <c:v>9.0583185999999998</c:v>
                </c:pt>
                <c:pt idx="23080">
                  <c:v>9.0574803000000248</c:v>
                </c:pt>
                <c:pt idx="23081">
                  <c:v>9.0599942500001163</c:v>
                </c:pt>
                <c:pt idx="23082">
                  <c:v>9.0599942500001163</c:v>
                </c:pt>
                <c:pt idx="23083">
                  <c:v>9.0599947000000007</c:v>
                </c:pt>
                <c:pt idx="23084">
                  <c:v>9.0583177000000017</c:v>
                </c:pt>
                <c:pt idx="23085">
                  <c:v>9.060832550000109</c:v>
                </c:pt>
                <c:pt idx="23086">
                  <c:v>9.056642500000109</c:v>
                </c:pt>
                <c:pt idx="23087">
                  <c:v>9.0583185999999998</c:v>
                </c:pt>
                <c:pt idx="23088">
                  <c:v>9.0599942500001163</c:v>
                </c:pt>
                <c:pt idx="23089">
                  <c:v>9.056642050000109</c:v>
                </c:pt>
                <c:pt idx="23090">
                  <c:v>9.060832550000109</c:v>
                </c:pt>
                <c:pt idx="23091">
                  <c:v>9.0566425500001291</c:v>
                </c:pt>
                <c:pt idx="23092">
                  <c:v>9.0608329500000266</c:v>
                </c:pt>
                <c:pt idx="23093">
                  <c:v>9.0574799000000006</c:v>
                </c:pt>
                <c:pt idx="23094">
                  <c:v>9.0558042500001346</c:v>
                </c:pt>
                <c:pt idx="23095">
                  <c:v>9.06167035</c:v>
                </c:pt>
                <c:pt idx="23096">
                  <c:v>9.0566416000000025</c:v>
                </c:pt>
                <c:pt idx="23097">
                  <c:v>9.0599942500001163</c:v>
                </c:pt>
                <c:pt idx="23098">
                  <c:v>9.0583181499999981</c:v>
                </c:pt>
                <c:pt idx="23099">
                  <c:v>9.0591568500001181</c:v>
                </c:pt>
                <c:pt idx="23100">
                  <c:v>9.0591564500000068</c:v>
                </c:pt>
                <c:pt idx="23101">
                  <c:v>9.0583172000000012</c:v>
                </c:pt>
                <c:pt idx="23102">
                  <c:v>9.0574799000000006</c:v>
                </c:pt>
                <c:pt idx="23103">
                  <c:v>9.0583177000000017</c:v>
                </c:pt>
                <c:pt idx="23104">
                  <c:v>9.0574799000000006</c:v>
                </c:pt>
                <c:pt idx="23105">
                  <c:v>9.056642500000109</c:v>
                </c:pt>
                <c:pt idx="23106">
                  <c:v>9.0583185999999998</c:v>
                </c:pt>
                <c:pt idx="23107">
                  <c:v>9.0583181499999981</c:v>
                </c:pt>
                <c:pt idx="23108">
                  <c:v>9.056642500000109</c:v>
                </c:pt>
                <c:pt idx="23109">
                  <c:v>9.0583181499999981</c:v>
                </c:pt>
                <c:pt idx="23110">
                  <c:v>9.0591559500000027</c:v>
                </c:pt>
                <c:pt idx="23111">
                  <c:v>9.0574799000000006</c:v>
                </c:pt>
                <c:pt idx="23112">
                  <c:v>9.0608325000000267</c:v>
                </c:pt>
                <c:pt idx="23113">
                  <c:v>9.0583181499999981</c:v>
                </c:pt>
                <c:pt idx="23114">
                  <c:v>9.0599937500000003</c:v>
                </c:pt>
                <c:pt idx="23115">
                  <c:v>9.0583181499999981</c:v>
                </c:pt>
                <c:pt idx="23116">
                  <c:v>9.0591564500000068</c:v>
                </c:pt>
                <c:pt idx="23117">
                  <c:v>9.0574803000000248</c:v>
                </c:pt>
                <c:pt idx="23118">
                  <c:v>9.056642500000109</c:v>
                </c:pt>
                <c:pt idx="23119">
                  <c:v>9.0574799000000006</c:v>
                </c:pt>
                <c:pt idx="23120">
                  <c:v>9.0608320500000268</c:v>
                </c:pt>
                <c:pt idx="23121">
                  <c:v>9.0549659499999997</c:v>
                </c:pt>
                <c:pt idx="23122">
                  <c:v>9.0574808000000768</c:v>
                </c:pt>
                <c:pt idx="23123">
                  <c:v>9.0574799000000006</c:v>
                </c:pt>
                <c:pt idx="23124">
                  <c:v>9.0591568500001181</c:v>
                </c:pt>
                <c:pt idx="23125">
                  <c:v>9.0591559500000027</c:v>
                </c:pt>
                <c:pt idx="23126">
                  <c:v>9.056642500000109</c:v>
                </c:pt>
                <c:pt idx="23127">
                  <c:v>9.0583181499999981</c:v>
                </c:pt>
                <c:pt idx="23128">
                  <c:v>9.0541276999999987</c:v>
                </c:pt>
                <c:pt idx="23129">
                  <c:v>9.0591568500001181</c:v>
                </c:pt>
                <c:pt idx="23130">
                  <c:v>9.0599947000000007</c:v>
                </c:pt>
                <c:pt idx="23131">
                  <c:v>9.0574803000000248</c:v>
                </c:pt>
                <c:pt idx="23132">
                  <c:v>9.056642500000109</c:v>
                </c:pt>
                <c:pt idx="23133">
                  <c:v>9.0574799000000006</c:v>
                </c:pt>
                <c:pt idx="23134">
                  <c:v>9.0574799000000006</c:v>
                </c:pt>
                <c:pt idx="23135">
                  <c:v>9.0541281499999986</c:v>
                </c:pt>
                <c:pt idx="23136">
                  <c:v>9.0566416000000025</c:v>
                </c:pt>
                <c:pt idx="23137">
                  <c:v>9.0558042500001346</c:v>
                </c:pt>
                <c:pt idx="23138">
                  <c:v>9.0558037500000008</c:v>
                </c:pt>
                <c:pt idx="23139">
                  <c:v>9.056642050000109</c:v>
                </c:pt>
                <c:pt idx="23140">
                  <c:v>9.0558042500001346</c:v>
                </c:pt>
                <c:pt idx="23141">
                  <c:v>9.0549660000000003</c:v>
                </c:pt>
                <c:pt idx="23142">
                  <c:v>9.0574799000000006</c:v>
                </c:pt>
                <c:pt idx="23143">
                  <c:v>9.0591555000000028</c:v>
                </c:pt>
                <c:pt idx="23144">
                  <c:v>9.0574799000000006</c:v>
                </c:pt>
                <c:pt idx="23145">
                  <c:v>9.0591568500001181</c:v>
                </c:pt>
                <c:pt idx="23146">
                  <c:v>9.0591564500000068</c:v>
                </c:pt>
                <c:pt idx="23147">
                  <c:v>9.0549660000000003</c:v>
                </c:pt>
                <c:pt idx="23148">
                  <c:v>9.0583181499999981</c:v>
                </c:pt>
                <c:pt idx="23149">
                  <c:v>9.0558042500001346</c:v>
                </c:pt>
                <c:pt idx="23150">
                  <c:v>9.056642500000109</c:v>
                </c:pt>
                <c:pt idx="23151">
                  <c:v>9.0591564500000068</c:v>
                </c:pt>
                <c:pt idx="23152">
                  <c:v>9.0608325000000267</c:v>
                </c:pt>
                <c:pt idx="23153">
                  <c:v>9.056642500000109</c:v>
                </c:pt>
                <c:pt idx="23154">
                  <c:v>9.0558042500001346</c:v>
                </c:pt>
                <c:pt idx="23155">
                  <c:v>9.0549660000000003</c:v>
                </c:pt>
                <c:pt idx="23156">
                  <c:v>9.0591564500000068</c:v>
                </c:pt>
                <c:pt idx="23157">
                  <c:v>9.056642050000109</c:v>
                </c:pt>
                <c:pt idx="23158">
                  <c:v>9.056642500000109</c:v>
                </c:pt>
                <c:pt idx="23159">
                  <c:v>9.056642500000109</c:v>
                </c:pt>
                <c:pt idx="23160">
                  <c:v>9.056642500000109</c:v>
                </c:pt>
                <c:pt idx="23161">
                  <c:v>9.0566416000000025</c:v>
                </c:pt>
                <c:pt idx="23162">
                  <c:v>9.0541281499999986</c:v>
                </c:pt>
                <c:pt idx="23163">
                  <c:v>9.0583177000000017</c:v>
                </c:pt>
                <c:pt idx="23164">
                  <c:v>9.0583181499999981</c:v>
                </c:pt>
                <c:pt idx="23165">
                  <c:v>9.0549659499999997</c:v>
                </c:pt>
                <c:pt idx="23166">
                  <c:v>9.0541286499999991</c:v>
                </c:pt>
                <c:pt idx="23167">
                  <c:v>9.0558042500001346</c:v>
                </c:pt>
                <c:pt idx="23168">
                  <c:v>9.0558042500001346</c:v>
                </c:pt>
                <c:pt idx="23169">
                  <c:v>9.0574799000000006</c:v>
                </c:pt>
                <c:pt idx="23170">
                  <c:v>9.0591564500000068</c:v>
                </c:pt>
                <c:pt idx="23171">
                  <c:v>9.0574799000000006</c:v>
                </c:pt>
                <c:pt idx="23172">
                  <c:v>9.0532899000000047</c:v>
                </c:pt>
                <c:pt idx="23173">
                  <c:v>9.0574799000000006</c:v>
                </c:pt>
                <c:pt idx="23174">
                  <c:v>9.056642050000109</c:v>
                </c:pt>
                <c:pt idx="23175">
                  <c:v>9.0541286499999991</c:v>
                </c:pt>
                <c:pt idx="23176">
                  <c:v>9.0574799000000006</c:v>
                </c:pt>
                <c:pt idx="23177">
                  <c:v>9.0549659499999997</c:v>
                </c:pt>
                <c:pt idx="23178">
                  <c:v>9.0558042500001363</c:v>
                </c:pt>
                <c:pt idx="23179">
                  <c:v>9.0574808000000768</c:v>
                </c:pt>
                <c:pt idx="23180">
                  <c:v>9.0574799000000006</c:v>
                </c:pt>
                <c:pt idx="23181">
                  <c:v>9.0608320500000268</c:v>
                </c:pt>
                <c:pt idx="23182">
                  <c:v>9.056642050000109</c:v>
                </c:pt>
                <c:pt idx="23183">
                  <c:v>9.0566416000000025</c:v>
                </c:pt>
                <c:pt idx="23184">
                  <c:v>9.0566416000000025</c:v>
                </c:pt>
                <c:pt idx="23185">
                  <c:v>9.0558042500001346</c:v>
                </c:pt>
                <c:pt idx="23186">
                  <c:v>9.0574794000000001</c:v>
                </c:pt>
                <c:pt idx="23187">
                  <c:v>9.056642050000109</c:v>
                </c:pt>
                <c:pt idx="23188">
                  <c:v>9.0558042500001346</c:v>
                </c:pt>
                <c:pt idx="23189">
                  <c:v>9.0532899000000047</c:v>
                </c:pt>
                <c:pt idx="23190">
                  <c:v>9.0524516000000048</c:v>
                </c:pt>
                <c:pt idx="23191">
                  <c:v>9.0549659499999997</c:v>
                </c:pt>
                <c:pt idx="23192">
                  <c:v>9.0574808000000768</c:v>
                </c:pt>
                <c:pt idx="23193">
                  <c:v>9.0541281499999986</c:v>
                </c:pt>
                <c:pt idx="23194">
                  <c:v>9.056642050000109</c:v>
                </c:pt>
                <c:pt idx="23195">
                  <c:v>9.0574794000000001</c:v>
                </c:pt>
                <c:pt idx="23196">
                  <c:v>9.0549659499999997</c:v>
                </c:pt>
                <c:pt idx="23197">
                  <c:v>9.0549654999999998</c:v>
                </c:pt>
                <c:pt idx="23198">
                  <c:v>9.0574799000000006</c:v>
                </c:pt>
                <c:pt idx="23199">
                  <c:v>9.0541281499999986</c:v>
                </c:pt>
                <c:pt idx="23200">
                  <c:v>9.0558042500001346</c:v>
                </c:pt>
                <c:pt idx="23201">
                  <c:v>9.0549660000000003</c:v>
                </c:pt>
                <c:pt idx="23202">
                  <c:v>9.0558042500001346</c:v>
                </c:pt>
                <c:pt idx="23203">
                  <c:v>9.0583185999999998</c:v>
                </c:pt>
                <c:pt idx="23204">
                  <c:v>9.0541281499999986</c:v>
                </c:pt>
                <c:pt idx="23205">
                  <c:v>9.056642050000109</c:v>
                </c:pt>
                <c:pt idx="23206">
                  <c:v>9.0549660000000003</c:v>
                </c:pt>
                <c:pt idx="23207">
                  <c:v>9.056642050000109</c:v>
                </c:pt>
                <c:pt idx="23208">
                  <c:v>9.0583181499999981</c:v>
                </c:pt>
                <c:pt idx="23209">
                  <c:v>9.056642050000109</c:v>
                </c:pt>
                <c:pt idx="23210">
                  <c:v>9.0541281499999986</c:v>
                </c:pt>
                <c:pt idx="23211">
                  <c:v>9.0574799000000006</c:v>
                </c:pt>
                <c:pt idx="23212">
                  <c:v>9.0558042500001363</c:v>
                </c:pt>
                <c:pt idx="23213">
                  <c:v>9.056642050000109</c:v>
                </c:pt>
                <c:pt idx="23214">
                  <c:v>9.0558042500001346</c:v>
                </c:pt>
                <c:pt idx="23215">
                  <c:v>9.056642050000109</c:v>
                </c:pt>
                <c:pt idx="23216">
                  <c:v>9.0566416000000025</c:v>
                </c:pt>
                <c:pt idx="23217">
                  <c:v>9.0583177000000017</c:v>
                </c:pt>
                <c:pt idx="23218">
                  <c:v>9.0558042500001346</c:v>
                </c:pt>
                <c:pt idx="23219">
                  <c:v>9.0541281499999986</c:v>
                </c:pt>
                <c:pt idx="23220">
                  <c:v>9.0574799000000006</c:v>
                </c:pt>
                <c:pt idx="23221">
                  <c:v>9.0541281499999986</c:v>
                </c:pt>
                <c:pt idx="23222">
                  <c:v>9.0532903500000028</c:v>
                </c:pt>
                <c:pt idx="23223">
                  <c:v>9.0549669000000002</c:v>
                </c:pt>
                <c:pt idx="23224">
                  <c:v>9.0558042500001346</c:v>
                </c:pt>
                <c:pt idx="23225">
                  <c:v>9.0558037500000008</c:v>
                </c:pt>
                <c:pt idx="23226">
                  <c:v>9.0549659499999997</c:v>
                </c:pt>
                <c:pt idx="23227">
                  <c:v>9.0415573000000009</c:v>
                </c:pt>
                <c:pt idx="23228">
                  <c:v>9.0289893499999998</c:v>
                </c:pt>
                <c:pt idx="23229">
                  <c:v>9.0206098500000067</c:v>
                </c:pt>
                <c:pt idx="23230">
                  <c:v>9.0130676999999988</c:v>
                </c:pt>
                <c:pt idx="23231">
                  <c:v>9.0097151000000011</c:v>
                </c:pt>
                <c:pt idx="23232">
                  <c:v>9.0147428500000046</c:v>
                </c:pt>
                <c:pt idx="23233">
                  <c:v>9.0122303500000047</c:v>
                </c:pt>
                <c:pt idx="23234">
                  <c:v>9.0130676999999988</c:v>
                </c:pt>
                <c:pt idx="23235">
                  <c:v>9.0055260500000767</c:v>
                </c:pt>
                <c:pt idx="23236">
                  <c:v>9.0080394500000001</c:v>
                </c:pt>
                <c:pt idx="23237">
                  <c:v>9.0021739000000007</c:v>
                </c:pt>
                <c:pt idx="23238">
                  <c:v>8.997985400000001</c:v>
                </c:pt>
                <c:pt idx="23239">
                  <c:v>8.9921184000000007</c:v>
                </c:pt>
                <c:pt idx="23240">
                  <c:v>8.9870910500000001</c:v>
                </c:pt>
                <c:pt idx="23241">
                  <c:v>8.9812245500000003</c:v>
                </c:pt>
                <c:pt idx="23242">
                  <c:v>8.9661422000000268</c:v>
                </c:pt>
                <c:pt idx="23243">
                  <c:v>8.9602761000000015</c:v>
                </c:pt>
                <c:pt idx="23244">
                  <c:v>8.9468688500000013</c:v>
                </c:pt>
                <c:pt idx="23245">
                  <c:v>8.9351382500000067</c:v>
                </c:pt>
                <c:pt idx="23246">
                  <c:v>8.9225678500000267</c:v>
                </c:pt>
                <c:pt idx="23247">
                  <c:v>8.9150271000000014</c:v>
                </c:pt>
                <c:pt idx="23248">
                  <c:v>8.9066477000000006</c:v>
                </c:pt>
                <c:pt idx="23249">
                  <c:v>8.9024577500000248</c:v>
                </c:pt>
                <c:pt idx="23250">
                  <c:v>8.8982686999999991</c:v>
                </c:pt>
                <c:pt idx="23251">
                  <c:v>8.9058104</c:v>
                </c:pt>
                <c:pt idx="23252">
                  <c:v>8.9167032000000006</c:v>
                </c:pt>
                <c:pt idx="23253">
                  <c:v>8.9200549500000008</c:v>
                </c:pt>
                <c:pt idx="23254">
                  <c:v>8.9225697500000027</c:v>
                </c:pt>
                <c:pt idx="23255">
                  <c:v>8.9217305500000048</c:v>
                </c:pt>
                <c:pt idx="23256">
                  <c:v>8.9200544500000003</c:v>
                </c:pt>
                <c:pt idx="23257">
                  <c:v>8.9125127500000048</c:v>
                </c:pt>
                <c:pt idx="23258">
                  <c:v>8.9041338000000003</c:v>
                </c:pt>
                <c:pt idx="23259">
                  <c:v>8.8957538500000268</c:v>
                </c:pt>
                <c:pt idx="23260">
                  <c:v>8.8873744499999994</c:v>
                </c:pt>
                <c:pt idx="23261">
                  <c:v>8.8840222000000004</c:v>
                </c:pt>
                <c:pt idx="23262">
                  <c:v>8.8840217999999993</c:v>
                </c:pt>
                <c:pt idx="23263">
                  <c:v>8.8806705500000067</c:v>
                </c:pt>
                <c:pt idx="23264">
                  <c:v>8.8806715000000001</c:v>
                </c:pt>
                <c:pt idx="23265">
                  <c:v>8.8781576500000003</c:v>
                </c:pt>
                <c:pt idx="23266">
                  <c:v>8.8815093000000047</c:v>
                </c:pt>
                <c:pt idx="23267">
                  <c:v>8.8848605000000003</c:v>
                </c:pt>
                <c:pt idx="23268">
                  <c:v>8.8856988000000268</c:v>
                </c:pt>
                <c:pt idx="23269">
                  <c:v>8.8873748500000005</c:v>
                </c:pt>
                <c:pt idx="23270">
                  <c:v>8.8873739499999989</c:v>
                </c:pt>
                <c:pt idx="23271">
                  <c:v>8.8907266000000007</c:v>
                </c:pt>
                <c:pt idx="23272">
                  <c:v>8.8898888000000067</c:v>
                </c:pt>
                <c:pt idx="23273">
                  <c:v>8.8915644</c:v>
                </c:pt>
                <c:pt idx="23274">
                  <c:v>8.8907266000000007</c:v>
                </c:pt>
                <c:pt idx="23275">
                  <c:v>8.8907270500000006</c:v>
                </c:pt>
                <c:pt idx="23276">
                  <c:v>8.8890510000000003</c:v>
                </c:pt>
                <c:pt idx="23277">
                  <c:v>8.8873744499999994</c:v>
                </c:pt>
                <c:pt idx="23278">
                  <c:v>8.8882122500000005</c:v>
                </c:pt>
                <c:pt idx="23279">
                  <c:v>8.8865366000001291</c:v>
                </c:pt>
                <c:pt idx="23280">
                  <c:v>8.8915644</c:v>
                </c:pt>
                <c:pt idx="23281">
                  <c:v>8.8873739499999989</c:v>
                </c:pt>
                <c:pt idx="23282">
                  <c:v>8.8873744499999994</c:v>
                </c:pt>
                <c:pt idx="23283">
                  <c:v>8.8856983000000067</c:v>
                </c:pt>
                <c:pt idx="23284">
                  <c:v>8.8815093000000047</c:v>
                </c:pt>
                <c:pt idx="23285">
                  <c:v>8.8848605000000003</c:v>
                </c:pt>
                <c:pt idx="23286">
                  <c:v>8.8840227000000009</c:v>
                </c:pt>
                <c:pt idx="23287">
                  <c:v>8.8848605000000003</c:v>
                </c:pt>
                <c:pt idx="23288">
                  <c:v>8.8831844000000046</c:v>
                </c:pt>
                <c:pt idx="23289">
                  <c:v>8.8840222000000004</c:v>
                </c:pt>
                <c:pt idx="23290">
                  <c:v>8.8806705500000067</c:v>
                </c:pt>
                <c:pt idx="23291">
                  <c:v>8.8815088000000024</c:v>
                </c:pt>
                <c:pt idx="23292">
                  <c:v>8.8789949500000027</c:v>
                </c:pt>
                <c:pt idx="23293">
                  <c:v>8.8764810500001108</c:v>
                </c:pt>
                <c:pt idx="23294">
                  <c:v>8.8731294000000016</c:v>
                </c:pt>
                <c:pt idx="23295">
                  <c:v>8.8739672000000027</c:v>
                </c:pt>
                <c:pt idx="23296">
                  <c:v>8.8714533000000042</c:v>
                </c:pt>
                <c:pt idx="23297">
                  <c:v>8.8756437500000267</c:v>
                </c:pt>
                <c:pt idx="23298">
                  <c:v>8.8748050000000021</c:v>
                </c:pt>
                <c:pt idx="23299">
                  <c:v>8.8706154500000007</c:v>
                </c:pt>
                <c:pt idx="23300">
                  <c:v>8.8714533000000042</c:v>
                </c:pt>
                <c:pt idx="23301">
                  <c:v>8.8739672000000027</c:v>
                </c:pt>
                <c:pt idx="23302">
                  <c:v>8.8739672000000027</c:v>
                </c:pt>
                <c:pt idx="23303">
                  <c:v>8.8681021000000015</c:v>
                </c:pt>
                <c:pt idx="23304">
                  <c:v>8.868101600000001</c:v>
                </c:pt>
                <c:pt idx="23305">
                  <c:v>8.8697786500000007</c:v>
                </c:pt>
                <c:pt idx="23306">
                  <c:v>8.866426500000129</c:v>
                </c:pt>
                <c:pt idx="23307">
                  <c:v>8.8681021000000015</c:v>
                </c:pt>
                <c:pt idx="23308">
                  <c:v>8.8681021000000015</c:v>
                </c:pt>
                <c:pt idx="23309">
                  <c:v>8.8672647500000004</c:v>
                </c:pt>
                <c:pt idx="23310">
                  <c:v>8.8655877000001109</c:v>
                </c:pt>
                <c:pt idx="23311">
                  <c:v>8.8697781500000001</c:v>
                </c:pt>
                <c:pt idx="23312">
                  <c:v>8.8664255000000267</c:v>
                </c:pt>
                <c:pt idx="23313">
                  <c:v>8.8655862500002254</c:v>
                </c:pt>
                <c:pt idx="23314">
                  <c:v>8.8664255000000267</c:v>
                </c:pt>
                <c:pt idx="23315">
                  <c:v>8.8681025500000068</c:v>
                </c:pt>
                <c:pt idx="23316">
                  <c:v>8.8664260000001072</c:v>
                </c:pt>
                <c:pt idx="23317">
                  <c:v>8.8689403500000008</c:v>
                </c:pt>
                <c:pt idx="23318">
                  <c:v>8.8639121000000003</c:v>
                </c:pt>
                <c:pt idx="23319">
                  <c:v>8.8639121000000003</c:v>
                </c:pt>
                <c:pt idx="23320">
                  <c:v>8.8655882000001291</c:v>
                </c:pt>
                <c:pt idx="23321">
                  <c:v>8.8672638000000017</c:v>
                </c:pt>
                <c:pt idx="23322">
                  <c:v>8.8655877000001109</c:v>
                </c:pt>
                <c:pt idx="23323">
                  <c:v>8.8664255000000267</c:v>
                </c:pt>
                <c:pt idx="23324">
                  <c:v>8.8672638000000017</c:v>
                </c:pt>
                <c:pt idx="23325">
                  <c:v>8.8664255000000267</c:v>
                </c:pt>
                <c:pt idx="23326">
                  <c:v>8.8647499000000067</c:v>
                </c:pt>
                <c:pt idx="23327">
                  <c:v>8.8647499000000067</c:v>
                </c:pt>
                <c:pt idx="23328">
                  <c:v>8.8655877000001109</c:v>
                </c:pt>
                <c:pt idx="23329">
                  <c:v>8.8630733500000005</c:v>
                </c:pt>
                <c:pt idx="23330">
                  <c:v>8.8647499000000067</c:v>
                </c:pt>
                <c:pt idx="23331">
                  <c:v>8.8630743000000027</c:v>
                </c:pt>
                <c:pt idx="23332">
                  <c:v>8.8622355500001291</c:v>
                </c:pt>
                <c:pt idx="23333">
                  <c:v>8.8639121000000003</c:v>
                </c:pt>
                <c:pt idx="23334">
                  <c:v>8.8630733500000005</c:v>
                </c:pt>
                <c:pt idx="23335">
                  <c:v>8.8613973000000001</c:v>
                </c:pt>
                <c:pt idx="23336">
                  <c:v>8.866426500000129</c:v>
                </c:pt>
                <c:pt idx="23337">
                  <c:v>8.8588843500000767</c:v>
                </c:pt>
                <c:pt idx="23338">
                  <c:v>8.8664260000001072</c:v>
                </c:pt>
                <c:pt idx="23339">
                  <c:v>8.8630733500000005</c:v>
                </c:pt>
                <c:pt idx="23340">
                  <c:v>8.8613977500000001</c:v>
                </c:pt>
                <c:pt idx="23341">
                  <c:v>8.8630743000000027</c:v>
                </c:pt>
                <c:pt idx="23342">
                  <c:v>8.8630743000000027</c:v>
                </c:pt>
                <c:pt idx="23343">
                  <c:v>8.8622365000001544</c:v>
                </c:pt>
                <c:pt idx="23344">
                  <c:v>8.8639111500000016</c:v>
                </c:pt>
                <c:pt idx="23345">
                  <c:v>8.8639121000000003</c:v>
                </c:pt>
                <c:pt idx="23346">
                  <c:v>8.8605599500001091</c:v>
                </c:pt>
                <c:pt idx="23347">
                  <c:v>8.8664260000001072</c:v>
                </c:pt>
                <c:pt idx="23348">
                  <c:v>8.8622369500001419</c:v>
                </c:pt>
                <c:pt idx="23349">
                  <c:v>8.8630743000000027</c:v>
                </c:pt>
                <c:pt idx="23350">
                  <c:v>8.8622365000001544</c:v>
                </c:pt>
                <c:pt idx="23351">
                  <c:v>8.8647499000000067</c:v>
                </c:pt>
                <c:pt idx="23352">
                  <c:v>8.8681021000000015</c:v>
                </c:pt>
                <c:pt idx="23353">
                  <c:v>8.8597217000000015</c:v>
                </c:pt>
                <c:pt idx="23354">
                  <c:v>8.860559500000118</c:v>
                </c:pt>
                <c:pt idx="23355">
                  <c:v>8.8639121000000003</c:v>
                </c:pt>
                <c:pt idx="23356">
                  <c:v>8.8630752500000067</c:v>
                </c:pt>
                <c:pt idx="23357">
                  <c:v>8.8672643000000004</c:v>
                </c:pt>
                <c:pt idx="23358">
                  <c:v>8.8613991500000004</c:v>
                </c:pt>
                <c:pt idx="23359">
                  <c:v>8.8622365000001544</c:v>
                </c:pt>
                <c:pt idx="23360">
                  <c:v>8.8630733500000005</c:v>
                </c:pt>
                <c:pt idx="23361">
                  <c:v>8.8613977500000001</c:v>
                </c:pt>
                <c:pt idx="23362">
                  <c:v>8.8597217000000015</c:v>
                </c:pt>
                <c:pt idx="23363">
                  <c:v>8.8630743000000027</c:v>
                </c:pt>
                <c:pt idx="23364">
                  <c:v>8.8613977500000001</c:v>
                </c:pt>
                <c:pt idx="23365">
                  <c:v>8.8597217000000015</c:v>
                </c:pt>
                <c:pt idx="23366">
                  <c:v>8.8613991500000004</c:v>
                </c:pt>
                <c:pt idx="23367">
                  <c:v>8.8622365000001544</c:v>
                </c:pt>
                <c:pt idx="23368">
                  <c:v>8.8605599500001091</c:v>
                </c:pt>
                <c:pt idx="23369">
                  <c:v>8.8605599500001091</c:v>
                </c:pt>
                <c:pt idx="23370">
                  <c:v>8.8605599500001091</c:v>
                </c:pt>
                <c:pt idx="23371">
                  <c:v>8.8563699500000048</c:v>
                </c:pt>
                <c:pt idx="23372">
                  <c:v>8.8613977500000001</c:v>
                </c:pt>
                <c:pt idx="23373">
                  <c:v>8.8597226000000067</c:v>
                </c:pt>
                <c:pt idx="23374">
                  <c:v>8.8605590000000767</c:v>
                </c:pt>
                <c:pt idx="23375">
                  <c:v>8.8563699500000048</c:v>
                </c:pt>
                <c:pt idx="23376">
                  <c:v>8.8588834000000034</c:v>
                </c:pt>
                <c:pt idx="23377">
                  <c:v>8.8580456000000005</c:v>
                </c:pt>
                <c:pt idx="23378">
                  <c:v>8.8546943500001216</c:v>
                </c:pt>
                <c:pt idx="23379">
                  <c:v>8.8622365000001544</c:v>
                </c:pt>
                <c:pt idx="23380">
                  <c:v>8.85637045</c:v>
                </c:pt>
                <c:pt idx="23381">
                  <c:v>8.8605599500001091</c:v>
                </c:pt>
                <c:pt idx="23382">
                  <c:v>8.8580465500001218</c:v>
                </c:pt>
                <c:pt idx="23383">
                  <c:v>8.8572082500000047</c:v>
                </c:pt>
                <c:pt idx="23384">
                  <c:v>8.8563699500000048</c:v>
                </c:pt>
                <c:pt idx="23385">
                  <c:v>8.8546943500001216</c:v>
                </c:pt>
                <c:pt idx="23386">
                  <c:v>8.8546943500001216</c:v>
                </c:pt>
                <c:pt idx="23387">
                  <c:v>8.8538556000000028</c:v>
                </c:pt>
                <c:pt idx="23388">
                  <c:v>8.8546938500000767</c:v>
                </c:pt>
                <c:pt idx="23389">
                  <c:v>8.8521795000000267</c:v>
                </c:pt>
                <c:pt idx="23390">
                  <c:v>8.8530192500001181</c:v>
                </c:pt>
                <c:pt idx="23391">
                  <c:v>8.8521804500001018</c:v>
                </c:pt>
                <c:pt idx="23392">
                  <c:v>8.8505034500000068</c:v>
                </c:pt>
                <c:pt idx="23393">
                  <c:v>8.8546938500000767</c:v>
                </c:pt>
                <c:pt idx="23394">
                  <c:v>8.8513431500000017</c:v>
                </c:pt>
                <c:pt idx="23395">
                  <c:v>8.8505039000000068</c:v>
                </c:pt>
                <c:pt idx="23396">
                  <c:v>8.8538560500001218</c:v>
                </c:pt>
                <c:pt idx="23397">
                  <c:v>8.8530187500000004</c:v>
                </c:pt>
                <c:pt idx="23398">
                  <c:v>8.8521800000001107</c:v>
                </c:pt>
                <c:pt idx="23399">
                  <c:v>8.851341699999999</c:v>
                </c:pt>
                <c:pt idx="23400">
                  <c:v>8.8538556000000028</c:v>
                </c:pt>
                <c:pt idx="23401">
                  <c:v>8.8555321500001618</c:v>
                </c:pt>
                <c:pt idx="23402">
                  <c:v>8.851341699999999</c:v>
                </c:pt>
                <c:pt idx="23403">
                  <c:v>8.8530173000000048</c:v>
                </c:pt>
                <c:pt idx="23404">
                  <c:v>8.8546943500001216</c:v>
                </c:pt>
                <c:pt idx="23405">
                  <c:v>8.8530192500001181</c:v>
                </c:pt>
                <c:pt idx="23406">
                  <c:v>8.8530178000000248</c:v>
                </c:pt>
                <c:pt idx="23407">
                  <c:v>8.8521804500001018</c:v>
                </c:pt>
                <c:pt idx="23408">
                  <c:v>8.851341699999999</c:v>
                </c:pt>
                <c:pt idx="23409">
                  <c:v>8.8496656500000004</c:v>
                </c:pt>
                <c:pt idx="23410">
                  <c:v>8.8513422000000048</c:v>
                </c:pt>
                <c:pt idx="23411">
                  <c:v>8.8505039000000068</c:v>
                </c:pt>
                <c:pt idx="23412">
                  <c:v>8.8530182500000247</c:v>
                </c:pt>
                <c:pt idx="23413">
                  <c:v>8.851341699999999</c:v>
                </c:pt>
                <c:pt idx="23414">
                  <c:v>8.8538556000000028</c:v>
                </c:pt>
                <c:pt idx="23415">
                  <c:v>8.8538560500001218</c:v>
                </c:pt>
                <c:pt idx="23416">
                  <c:v>8.8530182500000247</c:v>
                </c:pt>
                <c:pt idx="23417">
                  <c:v>8.8530182500000247</c:v>
                </c:pt>
                <c:pt idx="23418">
                  <c:v>8.8505053500001107</c:v>
                </c:pt>
                <c:pt idx="23419">
                  <c:v>8.8521804500001018</c:v>
                </c:pt>
                <c:pt idx="23420">
                  <c:v>8.8538560500001218</c:v>
                </c:pt>
                <c:pt idx="23421">
                  <c:v>8.8496666000000008</c:v>
                </c:pt>
                <c:pt idx="23422">
                  <c:v>8.851341699999999</c:v>
                </c:pt>
                <c:pt idx="23423">
                  <c:v>8.8513422000000048</c:v>
                </c:pt>
                <c:pt idx="23424">
                  <c:v>8.8538565500001365</c:v>
                </c:pt>
                <c:pt idx="23425">
                  <c:v>8.850504900000109</c:v>
                </c:pt>
                <c:pt idx="23426">
                  <c:v>8.8530182500000247</c:v>
                </c:pt>
                <c:pt idx="23427">
                  <c:v>8.848828349999998</c:v>
                </c:pt>
                <c:pt idx="23428">
                  <c:v>8.8479905500000005</c:v>
                </c:pt>
                <c:pt idx="23429">
                  <c:v>8.8521795000000267</c:v>
                </c:pt>
                <c:pt idx="23430">
                  <c:v>8.8521800000001107</c:v>
                </c:pt>
                <c:pt idx="23431">
                  <c:v>8.8505039000000068</c:v>
                </c:pt>
                <c:pt idx="23432">
                  <c:v>8.8496651500000016</c:v>
                </c:pt>
                <c:pt idx="23433">
                  <c:v>8.8496666000000008</c:v>
                </c:pt>
                <c:pt idx="23434">
                  <c:v>8.8496666000000008</c:v>
                </c:pt>
                <c:pt idx="23435">
                  <c:v>8.851341699999999</c:v>
                </c:pt>
                <c:pt idx="23436">
                  <c:v>8.8538556000000028</c:v>
                </c:pt>
                <c:pt idx="23437">
                  <c:v>8.8555321500001618</c:v>
                </c:pt>
                <c:pt idx="23438">
                  <c:v>8.8488287999999979</c:v>
                </c:pt>
                <c:pt idx="23439">
                  <c:v>8.8513422000000048</c:v>
                </c:pt>
                <c:pt idx="23440">
                  <c:v>8.8463144500000013</c:v>
                </c:pt>
                <c:pt idx="23441">
                  <c:v>8.8513422000000048</c:v>
                </c:pt>
                <c:pt idx="23442">
                  <c:v>8.8496656000000016</c:v>
                </c:pt>
                <c:pt idx="23443">
                  <c:v>8.8538565500001365</c:v>
                </c:pt>
                <c:pt idx="23444">
                  <c:v>8.8488292999999985</c:v>
                </c:pt>
                <c:pt idx="23445">
                  <c:v>8.8496666000000008</c:v>
                </c:pt>
                <c:pt idx="23446">
                  <c:v>8.8521800000001107</c:v>
                </c:pt>
                <c:pt idx="23447">
                  <c:v>8.8505039000000068</c:v>
                </c:pt>
                <c:pt idx="23448">
                  <c:v>8.8521800000001107</c:v>
                </c:pt>
                <c:pt idx="23449">
                  <c:v>8.8496666000000008</c:v>
                </c:pt>
                <c:pt idx="23450">
                  <c:v>8.8505039000000068</c:v>
                </c:pt>
                <c:pt idx="23451">
                  <c:v>8.8479900500000017</c:v>
                </c:pt>
                <c:pt idx="23452">
                  <c:v>8.8471522500000006</c:v>
                </c:pt>
                <c:pt idx="23453">
                  <c:v>8.8513412500000008</c:v>
                </c:pt>
                <c:pt idx="23454">
                  <c:v>8.8505039000000068</c:v>
                </c:pt>
                <c:pt idx="23455">
                  <c:v>8.8479905500000005</c:v>
                </c:pt>
                <c:pt idx="23456">
                  <c:v>8.8471526999999988</c:v>
                </c:pt>
                <c:pt idx="23457">
                  <c:v>8.851341699999999</c:v>
                </c:pt>
                <c:pt idx="23458">
                  <c:v>8.8521790500000268</c:v>
                </c:pt>
                <c:pt idx="23459">
                  <c:v>8.8521795000000267</c:v>
                </c:pt>
                <c:pt idx="23460">
                  <c:v>8.8513422000000048</c:v>
                </c:pt>
                <c:pt idx="23461">
                  <c:v>8.8479905500000005</c:v>
                </c:pt>
                <c:pt idx="23462">
                  <c:v>8.8505039000000068</c:v>
                </c:pt>
                <c:pt idx="23463">
                  <c:v>8.8471522500000006</c:v>
                </c:pt>
                <c:pt idx="23464">
                  <c:v>8.8463144500000013</c:v>
                </c:pt>
                <c:pt idx="23465">
                  <c:v>8.8463144500000013</c:v>
                </c:pt>
                <c:pt idx="23466">
                  <c:v>8.8530173000000048</c:v>
                </c:pt>
                <c:pt idx="23467">
                  <c:v>8.8479900000000011</c:v>
                </c:pt>
                <c:pt idx="23468">
                  <c:v>8.848828349999998</c:v>
                </c:pt>
                <c:pt idx="23469">
                  <c:v>8.8471526999999988</c:v>
                </c:pt>
                <c:pt idx="23470">
                  <c:v>8.8479900000000011</c:v>
                </c:pt>
                <c:pt idx="23471">
                  <c:v>8.8479900000000011</c:v>
                </c:pt>
                <c:pt idx="23472">
                  <c:v>8.8488273499999988</c:v>
                </c:pt>
                <c:pt idx="23473">
                  <c:v>8.8479905500000005</c:v>
                </c:pt>
                <c:pt idx="23474">
                  <c:v>8.8521800000001107</c:v>
                </c:pt>
                <c:pt idx="23475">
                  <c:v>8.851341699999999</c:v>
                </c:pt>
                <c:pt idx="23476">
                  <c:v>8.8488273499999988</c:v>
                </c:pt>
                <c:pt idx="23477">
                  <c:v>8.8454766500000268</c:v>
                </c:pt>
                <c:pt idx="23478">
                  <c:v>8.8496656500000004</c:v>
                </c:pt>
                <c:pt idx="23479">
                  <c:v>8.8530173000000048</c:v>
                </c:pt>
                <c:pt idx="23480">
                  <c:v>8.8471522500000006</c:v>
                </c:pt>
                <c:pt idx="23481">
                  <c:v>8.8479900500000017</c:v>
                </c:pt>
                <c:pt idx="23482">
                  <c:v>8.8479905500000005</c:v>
                </c:pt>
                <c:pt idx="23483">
                  <c:v>8.8429623000000035</c:v>
                </c:pt>
                <c:pt idx="23484">
                  <c:v>8.8471526999999988</c:v>
                </c:pt>
                <c:pt idx="23485">
                  <c:v>8.8454771000000001</c:v>
                </c:pt>
                <c:pt idx="23486">
                  <c:v>8.8471526999999988</c:v>
                </c:pt>
                <c:pt idx="23487">
                  <c:v>8.8454766500000268</c:v>
                </c:pt>
                <c:pt idx="23488">
                  <c:v>8.8479900500000017</c:v>
                </c:pt>
                <c:pt idx="23489">
                  <c:v>8.8471522500000006</c:v>
                </c:pt>
                <c:pt idx="23490">
                  <c:v>8.8446383500000003</c:v>
                </c:pt>
                <c:pt idx="23491">
                  <c:v>8.8463144500000013</c:v>
                </c:pt>
                <c:pt idx="23492">
                  <c:v>8.8471526999999988</c:v>
                </c:pt>
                <c:pt idx="23493">
                  <c:v>8.8421245000000006</c:v>
                </c:pt>
                <c:pt idx="23494">
                  <c:v>8.8446393500000067</c:v>
                </c:pt>
                <c:pt idx="23495">
                  <c:v>8.8463149000000012</c:v>
                </c:pt>
                <c:pt idx="23496">
                  <c:v>8.8429623000000035</c:v>
                </c:pt>
                <c:pt idx="23497">
                  <c:v>8.8429632500000004</c:v>
                </c:pt>
                <c:pt idx="23498">
                  <c:v>8.8463149000000012</c:v>
                </c:pt>
                <c:pt idx="23499">
                  <c:v>8.8438010499999997</c:v>
                </c:pt>
                <c:pt idx="23500">
                  <c:v>8.8429623000000035</c:v>
                </c:pt>
                <c:pt idx="23501">
                  <c:v>8.8454771000000001</c:v>
                </c:pt>
                <c:pt idx="23502">
                  <c:v>8.8488287999999979</c:v>
                </c:pt>
                <c:pt idx="23503">
                  <c:v>8.8479909999999986</c:v>
                </c:pt>
                <c:pt idx="23504">
                  <c:v>8.84631495</c:v>
                </c:pt>
                <c:pt idx="23505">
                  <c:v>8.8446388500000008</c:v>
                </c:pt>
                <c:pt idx="23506">
                  <c:v>8.8438015000000014</c:v>
                </c:pt>
                <c:pt idx="23507">
                  <c:v>8.8454766500000268</c:v>
                </c:pt>
                <c:pt idx="23508">
                  <c:v>8.8505039000000068</c:v>
                </c:pt>
                <c:pt idx="23509">
                  <c:v>8.8530182500000247</c:v>
                </c:pt>
                <c:pt idx="23510">
                  <c:v>8.8471517499999983</c:v>
                </c:pt>
                <c:pt idx="23511">
                  <c:v>8.8505034500000068</c:v>
                </c:pt>
                <c:pt idx="23512">
                  <c:v>8.8496656500000004</c:v>
                </c:pt>
                <c:pt idx="23513">
                  <c:v>8.8479900500000017</c:v>
                </c:pt>
                <c:pt idx="23514">
                  <c:v>8.8513422000000048</c:v>
                </c:pt>
                <c:pt idx="23515">
                  <c:v>8.8454771000000001</c:v>
                </c:pt>
                <c:pt idx="23516">
                  <c:v>8.8479900500000017</c:v>
                </c:pt>
                <c:pt idx="23517">
                  <c:v>8.8463149000000012</c:v>
                </c:pt>
                <c:pt idx="23518">
                  <c:v>8.8463153999999999</c:v>
                </c:pt>
                <c:pt idx="23519">
                  <c:v>8.8471522500000006</c:v>
                </c:pt>
                <c:pt idx="23520">
                  <c:v>8.8471526999999988</c:v>
                </c:pt>
                <c:pt idx="23521">
                  <c:v>8.8438010499999997</c:v>
                </c:pt>
                <c:pt idx="23522">
                  <c:v>8.8446379000000004</c:v>
                </c:pt>
                <c:pt idx="23523">
                  <c:v>8.8412871499999994</c:v>
                </c:pt>
                <c:pt idx="23524">
                  <c:v>8.8412862000000008</c:v>
                </c:pt>
                <c:pt idx="23525">
                  <c:v>8.84631495</c:v>
                </c:pt>
                <c:pt idx="23526">
                  <c:v>8.8454771000000001</c:v>
                </c:pt>
                <c:pt idx="23527">
                  <c:v>8.8438010499999997</c:v>
                </c:pt>
                <c:pt idx="23528">
                  <c:v>8.8446379000000004</c:v>
                </c:pt>
                <c:pt idx="23529">
                  <c:v>8.8421254500000011</c:v>
                </c:pt>
                <c:pt idx="23530">
                  <c:v>8.8454766500000268</c:v>
                </c:pt>
                <c:pt idx="23531">
                  <c:v>8.8429623000000035</c:v>
                </c:pt>
                <c:pt idx="23532">
                  <c:v>8.8421245000000006</c:v>
                </c:pt>
                <c:pt idx="23533">
                  <c:v>8.8429627500000016</c:v>
                </c:pt>
                <c:pt idx="23534">
                  <c:v>8.8446379000000004</c:v>
                </c:pt>
                <c:pt idx="23535">
                  <c:v>8.8429623000000035</c:v>
                </c:pt>
                <c:pt idx="23536">
                  <c:v>8.8446383500000003</c:v>
                </c:pt>
                <c:pt idx="23537">
                  <c:v>8.8446388500000008</c:v>
                </c:pt>
                <c:pt idx="23538">
                  <c:v>8.8412862000000008</c:v>
                </c:pt>
                <c:pt idx="23539">
                  <c:v>8.8412871499999994</c:v>
                </c:pt>
                <c:pt idx="23540">
                  <c:v>8.838772800000001</c:v>
                </c:pt>
                <c:pt idx="23541">
                  <c:v>8.8421245000000006</c:v>
                </c:pt>
                <c:pt idx="23542">
                  <c:v>8.8412871499999994</c:v>
                </c:pt>
                <c:pt idx="23543">
                  <c:v>8.8404498000000267</c:v>
                </c:pt>
                <c:pt idx="23544">
                  <c:v>8.8438010499999997</c:v>
                </c:pt>
                <c:pt idx="23545">
                  <c:v>8.8387737499999979</c:v>
                </c:pt>
                <c:pt idx="23546">
                  <c:v>8.838772800000001</c:v>
                </c:pt>
                <c:pt idx="23547">
                  <c:v>8.8412867000000013</c:v>
                </c:pt>
                <c:pt idx="23548">
                  <c:v>8.8396106000000003</c:v>
                </c:pt>
                <c:pt idx="23549">
                  <c:v>8.8370976500000005</c:v>
                </c:pt>
                <c:pt idx="23550">
                  <c:v>8.8379340500000048</c:v>
                </c:pt>
                <c:pt idx="23551">
                  <c:v>8.8412871499999994</c:v>
                </c:pt>
                <c:pt idx="23552">
                  <c:v>8.8412871499999994</c:v>
                </c:pt>
                <c:pt idx="23553">
                  <c:v>8.8370976500000005</c:v>
                </c:pt>
                <c:pt idx="23554">
                  <c:v>8.8396106000000003</c:v>
                </c:pt>
                <c:pt idx="23555">
                  <c:v>8.8404489000000002</c:v>
                </c:pt>
                <c:pt idx="23556">
                  <c:v>8.8379345000000047</c:v>
                </c:pt>
                <c:pt idx="23557">
                  <c:v>8.8379354499999998</c:v>
                </c:pt>
                <c:pt idx="23558">
                  <c:v>8.8379354499999998</c:v>
                </c:pt>
                <c:pt idx="23559">
                  <c:v>8.8396106000000003</c:v>
                </c:pt>
                <c:pt idx="23560">
                  <c:v>8.8370976500000005</c:v>
                </c:pt>
                <c:pt idx="23561">
                  <c:v>8.8396106000000003</c:v>
                </c:pt>
                <c:pt idx="23562">
                  <c:v>8.8396125000000048</c:v>
                </c:pt>
                <c:pt idx="23563">
                  <c:v>8.8396115500000008</c:v>
                </c:pt>
                <c:pt idx="23564">
                  <c:v>8.8404489000000002</c:v>
                </c:pt>
                <c:pt idx="23565">
                  <c:v>8.8379354499999998</c:v>
                </c:pt>
                <c:pt idx="23566">
                  <c:v>8.8354215500000048</c:v>
                </c:pt>
                <c:pt idx="23567">
                  <c:v>8.8412867000000013</c:v>
                </c:pt>
                <c:pt idx="23568">
                  <c:v>8.83709715</c:v>
                </c:pt>
                <c:pt idx="23569">
                  <c:v>8.8412867000000013</c:v>
                </c:pt>
                <c:pt idx="23570">
                  <c:v>8.8379354499999998</c:v>
                </c:pt>
                <c:pt idx="23571">
                  <c:v>8.838772800000001</c:v>
                </c:pt>
                <c:pt idx="23572">
                  <c:v>8.8379354499999998</c:v>
                </c:pt>
                <c:pt idx="23573">
                  <c:v>8.8379354499999998</c:v>
                </c:pt>
                <c:pt idx="23574">
                  <c:v>8.8370976500000005</c:v>
                </c:pt>
                <c:pt idx="23575">
                  <c:v>8.8404489000000002</c:v>
                </c:pt>
                <c:pt idx="23576">
                  <c:v>8.8404498000000267</c:v>
                </c:pt>
                <c:pt idx="23577">
                  <c:v>8.8412871499999994</c:v>
                </c:pt>
                <c:pt idx="23578">
                  <c:v>8.8421254500000011</c:v>
                </c:pt>
                <c:pt idx="23579">
                  <c:v>8.83709715</c:v>
                </c:pt>
                <c:pt idx="23580">
                  <c:v>8.8387737499999979</c:v>
                </c:pt>
                <c:pt idx="23581">
                  <c:v>8.8387722999999987</c:v>
                </c:pt>
                <c:pt idx="23582">
                  <c:v>8.8412862000000008</c:v>
                </c:pt>
                <c:pt idx="23583">
                  <c:v>8.8429627500000016</c:v>
                </c:pt>
                <c:pt idx="23584">
                  <c:v>8.8412867000000013</c:v>
                </c:pt>
                <c:pt idx="23585">
                  <c:v>8.8379354499999998</c:v>
                </c:pt>
                <c:pt idx="23586">
                  <c:v>8.8387737499999979</c:v>
                </c:pt>
                <c:pt idx="23587">
                  <c:v>8.8404489000000002</c:v>
                </c:pt>
                <c:pt idx="23588">
                  <c:v>8.8387732499999991</c:v>
                </c:pt>
                <c:pt idx="23589">
                  <c:v>8.8404489000000002</c:v>
                </c:pt>
                <c:pt idx="23590">
                  <c:v>8.8387732499999991</c:v>
                </c:pt>
                <c:pt idx="23591">
                  <c:v>8.8404484000000014</c:v>
                </c:pt>
                <c:pt idx="23592">
                  <c:v>8.8387718499999988</c:v>
                </c:pt>
                <c:pt idx="23593">
                  <c:v>8.8379354499999998</c:v>
                </c:pt>
                <c:pt idx="23594">
                  <c:v>8.8379354499999998</c:v>
                </c:pt>
                <c:pt idx="23595">
                  <c:v>8.8412867000000013</c:v>
                </c:pt>
                <c:pt idx="23596">
                  <c:v>8.8379354499999998</c:v>
                </c:pt>
                <c:pt idx="23597">
                  <c:v>8.8396106000000003</c:v>
                </c:pt>
                <c:pt idx="23598">
                  <c:v>8.838772800000001</c:v>
                </c:pt>
                <c:pt idx="23599">
                  <c:v>8.8404489000000002</c:v>
                </c:pt>
                <c:pt idx="23600">
                  <c:v>8.8387732499999991</c:v>
                </c:pt>
                <c:pt idx="23601">
                  <c:v>8.8421254500000011</c:v>
                </c:pt>
                <c:pt idx="23602">
                  <c:v>8.838772800000001</c:v>
                </c:pt>
                <c:pt idx="23603">
                  <c:v>8.8412881000000016</c:v>
                </c:pt>
                <c:pt idx="23604">
                  <c:v>8.8396106000000003</c:v>
                </c:pt>
                <c:pt idx="23605">
                  <c:v>8.8387737499999979</c:v>
                </c:pt>
                <c:pt idx="23606">
                  <c:v>8.8387737499999979</c:v>
                </c:pt>
                <c:pt idx="23607">
                  <c:v>8.838772800000001</c:v>
                </c:pt>
                <c:pt idx="23608">
                  <c:v>8.8396115500000008</c:v>
                </c:pt>
                <c:pt idx="23609">
                  <c:v>8.8396106000000003</c:v>
                </c:pt>
                <c:pt idx="23610">
                  <c:v>8.8396120000000025</c:v>
                </c:pt>
                <c:pt idx="23611">
                  <c:v>8.8370976500000005</c:v>
                </c:pt>
                <c:pt idx="23612">
                  <c:v>8.8379354499999998</c:v>
                </c:pt>
                <c:pt idx="23613">
                  <c:v>8.8412881000000016</c:v>
                </c:pt>
                <c:pt idx="23614">
                  <c:v>8.838772800000001</c:v>
                </c:pt>
                <c:pt idx="23615">
                  <c:v>8.8370976500000005</c:v>
                </c:pt>
                <c:pt idx="23616">
                  <c:v>8.8412881000000016</c:v>
                </c:pt>
                <c:pt idx="23617">
                  <c:v>8.8396115500000008</c:v>
                </c:pt>
                <c:pt idx="23618">
                  <c:v>8.8396106000000003</c:v>
                </c:pt>
                <c:pt idx="23619">
                  <c:v>8.8396115500000008</c:v>
                </c:pt>
                <c:pt idx="23620">
                  <c:v>8.8396120000000025</c:v>
                </c:pt>
                <c:pt idx="23621">
                  <c:v>8.8379354499999998</c:v>
                </c:pt>
                <c:pt idx="23622">
                  <c:v>8.8421245000000006</c:v>
                </c:pt>
                <c:pt idx="23623">
                  <c:v>8.8379354499999998</c:v>
                </c:pt>
                <c:pt idx="23624">
                  <c:v>8.8412871499999994</c:v>
                </c:pt>
                <c:pt idx="23625">
                  <c:v>8.8387737499999979</c:v>
                </c:pt>
                <c:pt idx="23626">
                  <c:v>8.8396106000000003</c:v>
                </c:pt>
                <c:pt idx="23627">
                  <c:v>8.8387732499999991</c:v>
                </c:pt>
                <c:pt idx="23628">
                  <c:v>8.8354211000000014</c:v>
                </c:pt>
                <c:pt idx="23629">
                  <c:v>8.8396115500000008</c:v>
                </c:pt>
                <c:pt idx="23630">
                  <c:v>8.8362598500000047</c:v>
                </c:pt>
                <c:pt idx="23631">
                  <c:v>8.838772800000001</c:v>
                </c:pt>
                <c:pt idx="23632">
                  <c:v>8.8362598500000047</c:v>
                </c:pt>
                <c:pt idx="23633">
                  <c:v>8.8421254500000011</c:v>
                </c:pt>
                <c:pt idx="23634">
                  <c:v>8.8396106000000003</c:v>
                </c:pt>
                <c:pt idx="23635">
                  <c:v>8.8387741999999996</c:v>
                </c:pt>
                <c:pt idx="23636">
                  <c:v>8.8379354499999998</c:v>
                </c:pt>
                <c:pt idx="23637">
                  <c:v>8.8354220500000267</c:v>
                </c:pt>
                <c:pt idx="23638">
                  <c:v>8.8404489000000002</c:v>
                </c:pt>
                <c:pt idx="23639">
                  <c:v>8.8379359500000003</c:v>
                </c:pt>
                <c:pt idx="23640">
                  <c:v>8.8379354499999998</c:v>
                </c:pt>
                <c:pt idx="23641">
                  <c:v>8.8370962500000267</c:v>
                </c:pt>
                <c:pt idx="23642">
                  <c:v>8.8345828000000068</c:v>
                </c:pt>
                <c:pt idx="23643">
                  <c:v>8.8370976500000005</c:v>
                </c:pt>
                <c:pt idx="23644">
                  <c:v>8.8354215500000048</c:v>
                </c:pt>
                <c:pt idx="23645">
                  <c:v>8.8379345000000047</c:v>
                </c:pt>
                <c:pt idx="23646">
                  <c:v>8.8429627500000016</c:v>
                </c:pt>
                <c:pt idx="23647">
                  <c:v>8.838772800000001</c:v>
                </c:pt>
                <c:pt idx="23648">
                  <c:v>8.8362593500000006</c:v>
                </c:pt>
                <c:pt idx="23649">
                  <c:v>8.838772800000001</c:v>
                </c:pt>
                <c:pt idx="23650">
                  <c:v>8.8337459500000008</c:v>
                </c:pt>
                <c:pt idx="23651">
                  <c:v>8.838772800000001</c:v>
                </c:pt>
                <c:pt idx="23652">
                  <c:v>8.8379345000000047</c:v>
                </c:pt>
                <c:pt idx="23653">
                  <c:v>8.8370962500000267</c:v>
                </c:pt>
                <c:pt idx="23654">
                  <c:v>8.8354215500000048</c:v>
                </c:pt>
                <c:pt idx="23655">
                  <c:v>8.8354220500000267</c:v>
                </c:pt>
                <c:pt idx="23656">
                  <c:v>8.8379354499999998</c:v>
                </c:pt>
                <c:pt idx="23657">
                  <c:v>8.838772800000001</c:v>
                </c:pt>
                <c:pt idx="23658">
                  <c:v>8.8362598500000047</c:v>
                </c:pt>
                <c:pt idx="23659">
                  <c:v>8.8354215500000048</c:v>
                </c:pt>
                <c:pt idx="23660">
                  <c:v>8.8362593500000006</c:v>
                </c:pt>
                <c:pt idx="23661">
                  <c:v>8.8379354499999998</c:v>
                </c:pt>
                <c:pt idx="23662">
                  <c:v>8.8370976500000005</c:v>
                </c:pt>
                <c:pt idx="23663">
                  <c:v>8.8387732499999991</c:v>
                </c:pt>
                <c:pt idx="23664">
                  <c:v>8.8362598500000047</c:v>
                </c:pt>
                <c:pt idx="23665">
                  <c:v>8.8370976500000005</c:v>
                </c:pt>
                <c:pt idx="23666">
                  <c:v>8.8362598500000047</c:v>
                </c:pt>
                <c:pt idx="23667">
                  <c:v>8.8387732499999991</c:v>
                </c:pt>
                <c:pt idx="23668">
                  <c:v>8.838772800000001</c:v>
                </c:pt>
                <c:pt idx="23669">
                  <c:v>8.8354215500000048</c:v>
                </c:pt>
                <c:pt idx="23670">
                  <c:v>8.8345842500001108</c:v>
                </c:pt>
                <c:pt idx="23671">
                  <c:v>8.8362598500000047</c:v>
                </c:pt>
                <c:pt idx="23672">
                  <c:v>8.8362593500000006</c:v>
                </c:pt>
                <c:pt idx="23673">
                  <c:v>8.8379354499999998</c:v>
                </c:pt>
                <c:pt idx="23674">
                  <c:v>8.8379354499999998</c:v>
                </c:pt>
                <c:pt idx="23675">
                  <c:v>8.8370962500000267</c:v>
                </c:pt>
                <c:pt idx="23676">
                  <c:v>8.8379354499999998</c:v>
                </c:pt>
                <c:pt idx="23677">
                  <c:v>8.8362598500000047</c:v>
                </c:pt>
                <c:pt idx="23678">
                  <c:v>8.8370976500000005</c:v>
                </c:pt>
                <c:pt idx="23679">
                  <c:v>8.8345837500000002</c:v>
                </c:pt>
                <c:pt idx="23680">
                  <c:v>8.8337450000000004</c:v>
                </c:pt>
                <c:pt idx="23681">
                  <c:v>8.8370962500000267</c:v>
                </c:pt>
                <c:pt idx="23682">
                  <c:v>8.8379354499999998</c:v>
                </c:pt>
                <c:pt idx="23683">
                  <c:v>8.8370976500000005</c:v>
                </c:pt>
                <c:pt idx="23684">
                  <c:v>8.8345833000000002</c:v>
                </c:pt>
                <c:pt idx="23685">
                  <c:v>8.8345837500000002</c:v>
                </c:pt>
                <c:pt idx="23686">
                  <c:v>8.8354220500000267</c:v>
                </c:pt>
                <c:pt idx="23687">
                  <c:v>8.8370976500000005</c:v>
                </c:pt>
                <c:pt idx="23688">
                  <c:v>8.8354220500000267</c:v>
                </c:pt>
                <c:pt idx="23689">
                  <c:v>8.8320699000000005</c:v>
                </c:pt>
                <c:pt idx="23690">
                  <c:v>8.8362593500000006</c:v>
                </c:pt>
                <c:pt idx="23691">
                  <c:v>8.8362598500000047</c:v>
                </c:pt>
                <c:pt idx="23692">
                  <c:v>8.8362598500000047</c:v>
                </c:pt>
                <c:pt idx="23693">
                  <c:v>8.8362598500000047</c:v>
                </c:pt>
                <c:pt idx="23694">
                  <c:v>8.8362589000000025</c:v>
                </c:pt>
                <c:pt idx="23695">
                  <c:v>8.8337455000000027</c:v>
                </c:pt>
                <c:pt idx="23696">
                  <c:v>8.1994109000000002</c:v>
                </c:pt>
                <c:pt idx="23697">
                  <c:v>7.6002721500000003</c:v>
                </c:pt>
                <c:pt idx="23698">
                  <c:v>7.1469377999999955</c:v>
                </c:pt>
                <c:pt idx="23699">
                  <c:v>6.8033757500000007</c:v>
                </c:pt>
                <c:pt idx="23700">
                  <c:v>6.80337645</c:v>
                </c:pt>
                <c:pt idx="23701">
                  <c:v>6.8050513499999745</c:v>
                </c:pt>
                <c:pt idx="23702">
                  <c:v>6.8109183499999331</c:v>
                </c:pt>
                <c:pt idx="23703">
                  <c:v>6.8092419999999994</c:v>
                </c:pt>
                <c:pt idx="23704">
                  <c:v>6.8151063999999755</c:v>
                </c:pt>
                <c:pt idx="23705">
                  <c:v>6.8184582999999845</c:v>
                </c:pt>
                <c:pt idx="23706">
                  <c:v>6.8209728999999655</c:v>
                </c:pt>
                <c:pt idx="23707">
                  <c:v>6.8234870499999376</c:v>
                </c:pt>
                <c:pt idx="23708">
                  <c:v>6.8293528499999745</c:v>
                </c:pt>
                <c:pt idx="23709">
                  <c:v>6.8335421500000004</c:v>
                </c:pt>
                <c:pt idx="23710">
                  <c:v>6.8394081500000024</c:v>
                </c:pt>
                <c:pt idx="23711">
                  <c:v>6.8419215499999755</c:v>
                </c:pt>
                <c:pt idx="23712">
                  <c:v>6.8419217999999997</c:v>
                </c:pt>
                <c:pt idx="23713">
                  <c:v>6.8410844999999965</c:v>
                </c:pt>
                <c:pt idx="23714">
                  <c:v>6.8444349999999377</c:v>
                </c:pt>
                <c:pt idx="23715">
                  <c:v>6.8494625000000013</c:v>
                </c:pt>
                <c:pt idx="23716">
                  <c:v>6.8477873999999845</c:v>
                </c:pt>
                <c:pt idx="23717">
                  <c:v>6.8461115499999377</c:v>
                </c:pt>
                <c:pt idx="23718">
                  <c:v>6.8461115499999377</c:v>
                </c:pt>
                <c:pt idx="23719">
                  <c:v>6.852814649999905</c:v>
                </c:pt>
                <c:pt idx="23720">
                  <c:v>6.8519778499999431</c:v>
                </c:pt>
                <c:pt idx="23721">
                  <c:v>6.8519768499999376</c:v>
                </c:pt>
                <c:pt idx="23722">
                  <c:v>6.8503005499999645</c:v>
                </c:pt>
                <c:pt idx="23723">
                  <c:v>6.8503007999999985</c:v>
                </c:pt>
                <c:pt idx="23724">
                  <c:v>6.8519770999999965</c:v>
                </c:pt>
                <c:pt idx="23725">
                  <c:v>6.8536532000000001</c:v>
                </c:pt>
                <c:pt idx="23726">
                  <c:v>6.7841017499999845</c:v>
                </c:pt>
                <c:pt idx="23727">
                  <c:v>6.7153890000000001</c:v>
                </c:pt>
                <c:pt idx="23728">
                  <c:v>6.6483524000000003</c:v>
                </c:pt>
                <c:pt idx="23729">
                  <c:v>6.5846677000000033</c:v>
                </c:pt>
                <c:pt idx="23730">
                  <c:v>6.5151181499999655</c:v>
                </c:pt>
                <c:pt idx="23731">
                  <c:v>6.4371878999999845</c:v>
                </c:pt>
                <c:pt idx="23732">
                  <c:v>6.3567444999999996</c:v>
                </c:pt>
                <c:pt idx="23733">
                  <c:v>6.2788136000000003</c:v>
                </c:pt>
                <c:pt idx="23734">
                  <c:v>6.2092631000000962</c:v>
                </c:pt>
                <c:pt idx="23735">
                  <c:v>6.1321718499999367</c:v>
                </c:pt>
                <c:pt idx="23736">
                  <c:v>6.0525655499999349</c:v>
                </c:pt>
                <c:pt idx="23737">
                  <c:v>5.9788253000000013</c:v>
                </c:pt>
                <c:pt idx="23738">
                  <c:v>5.9042472500000001</c:v>
                </c:pt>
                <c:pt idx="23739">
                  <c:v>5.8279924499999645</c:v>
                </c:pt>
                <c:pt idx="23740">
                  <c:v>5.7550911999999999</c:v>
                </c:pt>
                <c:pt idx="23741">
                  <c:v>5.6771607500000005</c:v>
                </c:pt>
                <c:pt idx="23742">
                  <c:v>5.6009065999999645</c:v>
                </c:pt>
                <c:pt idx="23743">
                  <c:v>5.5221390499999377</c:v>
                </c:pt>
                <c:pt idx="23744">
                  <c:v>5.4433718000000004</c:v>
                </c:pt>
                <c:pt idx="23745">
                  <c:v>5.3662793500000001</c:v>
                </c:pt>
                <c:pt idx="23746">
                  <c:v>5.2942142499999276</c:v>
                </c:pt>
                <c:pt idx="23747">
                  <c:v>5.2213132499999855</c:v>
                </c:pt>
                <c:pt idx="23748">
                  <c:v>5.1442208499999449</c:v>
                </c:pt>
                <c:pt idx="23749">
                  <c:v>5.0696415500000001</c:v>
                </c:pt>
                <c:pt idx="23750">
                  <c:v>4.9925493999999997</c:v>
                </c:pt>
                <c:pt idx="23751">
                  <c:v>4.9162955000000004</c:v>
                </c:pt>
                <c:pt idx="23752">
                  <c:v>4.8425559999999646</c:v>
                </c:pt>
                <c:pt idx="23753">
                  <c:v>4.7604367999999955</c:v>
                </c:pt>
                <c:pt idx="23754">
                  <c:v>4.6858584999999975</c:v>
                </c:pt>
                <c:pt idx="23755">
                  <c:v>4.6087648499999645</c:v>
                </c:pt>
                <c:pt idx="23756">
                  <c:v>4.5333502499999945</c:v>
                </c:pt>
                <c:pt idx="23757">
                  <c:v>4.4637987500000014</c:v>
                </c:pt>
                <c:pt idx="23758">
                  <c:v>4.3833555999999945</c:v>
                </c:pt>
                <c:pt idx="23759">
                  <c:v>4.3054258999999755</c:v>
                </c:pt>
                <c:pt idx="23760">
                  <c:v>4.2274951999999955</c:v>
                </c:pt>
                <c:pt idx="23761">
                  <c:v>4.1554307999999756</c:v>
                </c:pt>
                <c:pt idx="23762">
                  <c:v>4.0758256499999845</c:v>
                </c:pt>
                <c:pt idx="23763">
                  <c:v>3.9978948999999999</c:v>
                </c:pt>
                <c:pt idx="23764">
                  <c:v>3.9216420999999735</c:v>
                </c:pt>
                <c:pt idx="23765">
                  <c:v>3.8479013500000012</c:v>
                </c:pt>
                <c:pt idx="23766">
                  <c:v>3.7733224999999999</c:v>
                </c:pt>
                <c:pt idx="23767">
                  <c:v>3.6945545500000012</c:v>
                </c:pt>
                <c:pt idx="23768">
                  <c:v>3.6141113000000002</c:v>
                </c:pt>
                <c:pt idx="23769">
                  <c:v>3.5412085999999987</c:v>
                </c:pt>
                <c:pt idx="23770">
                  <c:v>3.4607644500000001</c:v>
                </c:pt>
                <c:pt idx="23771">
                  <c:v>3.3828345500000001</c:v>
                </c:pt>
                <c:pt idx="23772">
                  <c:v>3.3107698999999977</c:v>
                </c:pt>
                <c:pt idx="23773">
                  <c:v>3.2336787</c:v>
                </c:pt>
                <c:pt idx="23774">
                  <c:v>3.15239695</c:v>
                </c:pt>
                <c:pt idx="23775">
                  <c:v>3.0769805000000003</c:v>
                </c:pt>
                <c:pt idx="23776">
                  <c:v>2.9965365999999998</c:v>
                </c:pt>
                <c:pt idx="23777">
                  <c:v>2.9227967500000012</c:v>
                </c:pt>
                <c:pt idx="23778">
                  <c:v>2.8498943999999997</c:v>
                </c:pt>
                <c:pt idx="23779">
                  <c:v>2.7677747000000434</c:v>
                </c:pt>
                <c:pt idx="23780">
                  <c:v>2.6898451999999753</c:v>
                </c:pt>
                <c:pt idx="23781">
                  <c:v>2.6135904999999999</c:v>
                </c:pt>
                <c:pt idx="23782">
                  <c:v>2.539850699999973</c:v>
                </c:pt>
                <c:pt idx="23783">
                  <c:v>2.4635959999999999</c:v>
                </c:pt>
                <c:pt idx="23784">
                  <c:v>2.382314</c:v>
                </c:pt>
                <c:pt idx="23785">
                  <c:v>2.3027082499999998</c:v>
                </c:pt>
                <c:pt idx="23786">
                  <c:v>2.2247780500000012</c:v>
                </c:pt>
                <c:pt idx="23787">
                  <c:v>2.1468479999999968</c:v>
                </c:pt>
                <c:pt idx="23788">
                  <c:v>2.0697558000000003</c:v>
                </c:pt>
                <c:pt idx="23789">
                  <c:v>1.9893123499999998</c:v>
                </c:pt>
                <c:pt idx="23790">
                  <c:v>1.9122198499999998</c:v>
                </c:pt>
                <c:pt idx="23791">
                  <c:v>1.8368038</c:v>
                </c:pt>
                <c:pt idx="23792">
                  <c:v>1.7622262499999892</c:v>
                </c:pt>
                <c:pt idx="23793">
                  <c:v>1.6893241999999897</c:v>
                </c:pt>
                <c:pt idx="23794">
                  <c:v>1.6097176499999999</c:v>
                </c:pt>
                <c:pt idx="23795">
                  <c:v>1.5275979</c:v>
                </c:pt>
                <c:pt idx="23796">
                  <c:v>1.4513439999999938</c:v>
                </c:pt>
                <c:pt idx="23797">
                  <c:v>1.37844155</c:v>
                </c:pt>
                <c:pt idx="23798">
                  <c:v>1.3005112999999895</c:v>
                </c:pt>
                <c:pt idx="23799">
                  <c:v>1.21671515</c:v>
                </c:pt>
                <c:pt idx="23800">
                  <c:v>1.1119715999999895</c:v>
                </c:pt>
                <c:pt idx="23801">
                  <c:v>1.0457728499999999</c:v>
                </c:pt>
                <c:pt idx="23802">
                  <c:v>0.97789854000000054</c:v>
                </c:pt>
                <c:pt idx="23803">
                  <c:v>0.91337642000000008</c:v>
                </c:pt>
                <c:pt idx="23804">
                  <c:v>0.84047317499999996</c:v>
                </c:pt>
                <c:pt idx="23805">
                  <c:v>0.75248789999999999</c:v>
                </c:pt>
                <c:pt idx="23806">
                  <c:v>0.66952953000000681</c:v>
                </c:pt>
                <c:pt idx="23807">
                  <c:v>0.59746563499999961</c:v>
                </c:pt>
                <c:pt idx="23808">
                  <c:v>0.51618441999999998</c:v>
                </c:pt>
                <c:pt idx="23809">
                  <c:v>0.44244295500000042</c:v>
                </c:pt>
                <c:pt idx="23810">
                  <c:v>0.35780951500000341</c:v>
                </c:pt>
                <c:pt idx="23811">
                  <c:v>0.28155647500000397</c:v>
                </c:pt>
                <c:pt idx="23812">
                  <c:v>0.20194951500000041</c:v>
                </c:pt>
                <c:pt idx="23813">
                  <c:v>0.12904787500000001</c:v>
                </c:pt>
                <c:pt idx="23814">
                  <c:v>4.4414015500000098E-2</c:v>
                </c:pt>
                <c:pt idx="23815">
                  <c:v>-3.3515358500000002E-2</c:v>
                </c:pt>
                <c:pt idx="23816">
                  <c:v>-0.11228373000000021</c:v>
                </c:pt>
                <c:pt idx="23817">
                  <c:v>-0.18183394500000041</c:v>
                </c:pt>
                <c:pt idx="23818">
                  <c:v>-0.18267295</c:v>
                </c:pt>
                <c:pt idx="23819">
                  <c:v>-0.18183436500000041</c:v>
                </c:pt>
                <c:pt idx="23820">
                  <c:v>-0.18351028500000238</c:v>
                </c:pt>
                <c:pt idx="23821">
                  <c:v>-0.18015929000000044</c:v>
                </c:pt>
                <c:pt idx="23822">
                  <c:v>-0.18267211500000002</c:v>
                </c:pt>
                <c:pt idx="23823">
                  <c:v>-0.17680621499999999</c:v>
                </c:pt>
                <c:pt idx="23824">
                  <c:v>-0.17764437499999999</c:v>
                </c:pt>
                <c:pt idx="23825">
                  <c:v>-0.17429296999999999</c:v>
                </c:pt>
                <c:pt idx="23826">
                  <c:v>-0.17010297000000002</c:v>
                </c:pt>
                <c:pt idx="23827">
                  <c:v>-0.16675156499999991</c:v>
                </c:pt>
                <c:pt idx="23828">
                  <c:v>-0.16591297000000027</c:v>
                </c:pt>
                <c:pt idx="23829">
                  <c:v>-0.16675114000000046</c:v>
                </c:pt>
                <c:pt idx="23830">
                  <c:v>-0.16591339500000227</c:v>
                </c:pt>
                <c:pt idx="23831">
                  <c:v>-0.16758931000000027</c:v>
                </c:pt>
                <c:pt idx="23832">
                  <c:v>-0.17094155500000024</c:v>
                </c:pt>
                <c:pt idx="23833">
                  <c:v>2.4150566999999721</c:v>
                </c:pt>
                <c:pt idx="23834">
                  <c:v>2.4644843500000002</c:v>
                </c:pt>
                <c:pt idx="23835">
                  <c:v>2.4326372999999997</c:v>
                </c:pt>
                <c:pt idx="23836">
                  <c:v>2.3831940000000262</c:v>
                </c:pt>
                <c:pt idx="23837">
                  <c:v>2.3253747500000226</c:v>
                </c:pt>
                <c:pt idx="23838">
                  <c:v>2.4175080999999987</c:v>
                </c:pt>
                <c:pt idx="23839">
                  <c:v>2.3529860999999967</c:v>
                </c:pt>
                <c:pt idx="23840">
                  <c:v>2.2918146500000001</c:v>
                </c:pt>
                <c:pt idx="23841">
                  <c:v>2.2289680500000002</c:v>
                </c:pt>
                <c:pt idx="23842">
                  <c:v>2.1543900999999996</c:v>
                </c:pt>
                <c:pt idx="23843">
                  <c:v>2.0907054999999977</c:v>
                </c:pt>
                <c:pt idx="23844">
                  <c:v>2.0245062000000011</c:v>
                </c:pt>
                <c:pt idx="23845">
                  <c:v>1.9633367999999973</c:v>
                </c:pt>
                <c:pt idx="23846">
                  <c:v>1.8962996999999888</c:v>
                </c:pt>
                <c:pt idx="23847">
                  <c:v>1.8351282499999884</c:v>
                </c:pt>
                <c:pt idx="23848">
                  <c:v>1.7672543999999895</c:v>
                </c:pt>
                <c:pt idx="23849">
                  <c:v>1.7002170000000008</c:v>
                </c:pt>
                <c:pt idx="23850">
                  <c:v>1.6365318499999999</c:v>
                </c:pt>
                <c:pt idx="23851">
                  <c:v>1.56698205</c:v>
                </c:pt>
                <c:pt idx="23852">
                  <c:v>1.5007831500000002</c:v>
                </c:pt>
                <c:pt idx="23853">
                  <c:v>1.4404499499999999</c:v>
                </c:pt>
                <c:pt idx="23854">
                  <c:v>1.3725756</c:v>
                </c:pt>
                <c:pt idx="23855">
                  <c:v>1.3047016999999868</c:v>
                </c:pt>
                <c:pt idx="23856">
                  <c:v>1.2460442999999883</c:v>
                </c:pt>
                <c:pt idx="23857">
                  <c:v>1.1781701000000115</c:v>
                </c:pt>
                <c:pt idx="23858">
                  <c:v>1.1169985</c:v>
                </c:pt>
                <c:pt idx="23859">
                  <c:v>1.0516382999999847</c:v>
                </c:pt>
                <c:pt idx="23860">
                  <c:v>0.98292666499999959</c:v>
                </c:pt>
                <c:pt idx="23861">
                  <c:v>0.91505193499999993</c:v>
                </c:pt>
                <c:pt idx="23862">
                  <c:v>0.85304314000000003</c:v>
                </c:pt>
                <c:pt idx="23863">
                  <c:v>0.7893588250000001</c:v>
                </c:pt>
                <c:pt idx="23864">
                  <c:v>0.71980694000000001</c:v>
                </c:pt>
                <c:pt idx="23865">
                  <c:v>0.65612259500000003</c:v>
                </c:pt>
                <c:pt idx="23866">
                  <c:v>0.58908646999999259</c:v>
                </c:pt>
                <c:pt idx="23867">
                  <c:v>0.53294313000000004</c:v>
                </c:pt>
                <c:pt idx="23868">
                  <c:v>0.46423065499999999</c:v>
                </c:pt>
                <c:pt idx="23869">
                  <c:v>0.39635635500000477</c:v>
                </c:pt>
                <c:pt idx="23870">
                  <c:v>0.33099487000000477</c:v>
                </c:pt>
                <c:pt idx="23871">
                  <c:v>0.26647283000000038</c:v>
                </c:pt>
                <c:pt idx="23872">
                  <c:v>0.20195034500000136</c:v>
                </c:pt>
                <c:pt idx="23873">
                  <c:v>0.130722965</c:v>
                </c:pt>
                <c:pt idx="23874">
                  <c:v>6.6200898999999966E-2</c:v>
                </c:pt>
                <c:pt idx="23875">
                  <c:v>2.5157493E-3</c:v>
                </c:pt>
                <c:pt idx="23876">
                  <c:v>-1.3405225200000157E-2</c:v>
                </c:pt>
                <c:pt idx="23877">
                  <c:v>-1.005381445E-2</c:v>
                </c:pt>
                <c:pt idx="23878">
                  <c:v>-2.5115754999999991E-3</c:v>
                </c:pt>
                <c:pt idx="23879">
                  <c:v>-4.1870720000000035E-3</c:v>
                </c:pt>
                <c:pt idx="23880">
                  <c:v>8.4066950000001226E-4</c:v>
                </c:pt>
                <c:pt idx="23881">
                  <c:v>-4.1879066499999765E-3</c:v>
                </c:pt>
                <c:pt idx="23882">
                  <c:v>-5.8642377986975504E-3</c:v>
                </c:pt>
                <c:pt idx="23883">
                  <c:v>-5.0252374000000124E-3</c:v>
                </c:pt>
                <c:pt idx="23884">
                  <c:v>-4.1870720000000035E-3</c:v>
                </c:pt>
                <c:pt idx="23885">
                  <c:v>-6.700734400000046E-3</c:v>
                </c:pt>
                <c:pt idx="23886">
                  <c:v>-6.7019862986975537E-3</c:v>
                </c:pt>
                <c:pt idx="23887">
                  <c:v>-4.1870720000000035E-3</c:v>
                </c:pt>
                <c:pt idx="23888">
                  <c:v>-5.863403150000006E-3</c:v>
                </c:pt>
                <c:pt idx="23889">
                  <c:v>-6.7015686500000761E-3</c:v>
                </c:pt>
                <c:pt idx="23890">
                  <c:v>-5.0252374000000124E-3</c:v>
                </c:pt>
                <c:pt idx="23891">
                  <c:v>-5.863403150000006E-3</c:v>
                </c:pt>
                <c:pt idx="23892">
                  <c:v>-6.7019862986975537E-3</c:v>
                </c:pt>
                <c:pt idx="23893">
                  <c:v>-5.863403150000006E-3</c:v>
                </c:pt>
                <c:pt idx="23894">
                  <c:v>-6.7024034000000834E-3</c:v>
                </c:pt>
                <c:pt idx="23895">
                  <c:v>-9.2156489000000067E-3</c:v>
                </c:pt>
                <c:pt idx="23896">
                  <c:v>-7.5389001500000569E-3</c:v>
                </c:pt>
                <c:pt idx="23897">
                  <c:v>-4.1874894000000044E-3</c:v>
                </c:pt>
                <c:pt idx="23898">
                  <c:v>-4.1879066499999765E-3</c:v>
                </c:pt>
                <c:pt idx="23899">
                  <c:v>-5.0260721500000041E-3</c:v>
                </c:pt>
                <c:pt idx="23900">
                  <c:v>-7.5393176500000202E-3</c:v>
                </c:pt>
                <c:pt idx="23901">
                  <c:v>-5.8638206500000014E-3</c:v>
                </c:pt>
                <c:pt idx="23902">
                  <c:v>-5.863403150000006E-3</c:v>
                </c:pt>
                <c:pt idx="23903">
                  <c:v>-5.0252374000000124E-3</c:v>
                </c:pt>
                <c:pt idx="23904">
                  <c:v>-6.7011521500000741E-3</c:v>
                </c:pt>
                <c:pt idx="23905">
                  <c:v>-6.7019862986975537E-3</c:v>
                </c:pt>
                <c:pt idx="23906">
                  <c:v>-5.8638206500000014E-3</c:v>
                </c:pt>
                <c:pt idx="23907">
                  <c:v>-6.7011521500000741E-3</c:v>
                </c:pt>
                <c:pt idx="23908">
                  <c:v>-6.7015686500000761E-3</c:v>
                </c:pt>
                <c:pt idx="23909">
                  <c:v>-7.5393176500000202E-3</c:v>
                </c:pt>
                <c:pt idx="23910">
                  <c:v>-6.7015686500000761E-3</c:v>
                </c:pt>
                <c:pt idx="23911">
                  <c:v>-7.5393176500000202E-3</c:v>
                </c:pt>
                <c:pt idx="23912">
                  <c:v>-6.7011521500000741E-3</c:v>
                </c:pt>
                <c:pt idx="23913">
                  <c:v>-8.377483298697733E-3</c:v>
                </c:pt>
                <c:pt idx="23914">
                  <c:v>-5.0260721500000041E-3</c:v>
                </c:pt>
                <c:pt idx="23915">
                  <c:v>-8.377483298697733E-3</c:v>
                </c:pt>
                <c:pt idx="23916">
                  <c:v>-6.7019862986975537E-3</c:v>
                </c:pt>
                <c:pt idx="23917">
                  <c:v>-8.377483298697733E-3</c:v>
                </c:pt>
                <c:pt idx="23918">
                  <c:v>-5.0256551500000024E-3</c:v>
                </c:pt>
                <c:pt idx="23919">
                  <c:v>-5.8638206500000014E-3</c:v>
                </c:pt>
                <c:pt idx="23920">
                  <c:v>-5.863403150000006E-3</c:v>
                </c:pt>
                <c:pt idx="23921">
                  <c:v>-4.1879066499999765E-3</c:v>
                </c:pt>
              </c:numCache>
            </c:numRef>
          </c:yVal>
          <c:smooth val="0"/>
        </c:ser>
        <c:ser>
          <c:idx val="6"/>
          <c:order val="3"/>
          <c:tx>
            <c:strRef>
              <c:f>'E:\Thesis NTNU\data\Hydrostatic data\data\sand\[ML281_01_301.xls]DataMech'!$D$5</c:f>
              <c:strCache>
                <c:ptCount val="1"/>
                <c:pt idx="0">
                  <c:v>Axial stress</c:v>
                </c:pt>
              </c:strCache>
            </c:strRef>
          </c:tx>
          <c:spPr>
            <a:ln w="34925">
              <a:solidFill>
                <a:schemeClr val="tx1"/>
              </a:solidFill>
              <a:prstDash val="solid"/>
            </a:ln>
          </c:spPr>
          <c:marker>
            <c:symbol val="none"/>
          </c:marker>
          <c:xVal>
            <c:numRef>
              <c:f>'E:\Thesis NTNU\data\Hydrostatic data\data\sand\[ML281_01_301.xls]DataMech'!$A$6:$A$30001</c:f>
              <c:numCache>
                <c:formatCode>General</c:formatCode>
                <c:ptCount val="29996"/>
                <c:pt idx="0">
                  <c:v>30.024902000000001</c:v>
                </c:pt>
                <c:pt idx="1">
                  <c:v>60.024902000000012</c:v>
                </c:pt>
                <c:pt idx="2">
                  <c:v>90.024901999999983</c:v>
                </c:pt>
                <c:pt idx="3">
                  <c:v>120.0249</c:v>
                </c:pt>
                <c:pt idx="4">
                  <c:v>150.0249</c:v>
                </c:pt>
                <c:pt idx="5">
                  <c:v>180.0249</c:v>
                </c:pt>
                <c:pt idx="6">
                  <c:v>210.0249</c:v>
                </c:pt>
                <c:pt idx="7">
                  <c:v>240.0249</c:v>
                </c:pt>
                <c:pt idx="8">
                  <c:v>270.0249</c:v>
                </c:pt>
                <c:pt idx="9">
                  <c:v>300.0249</c:v>
                </c:pt>
                <c:pt idx="10">
                  <c:v>330.0249</c:v>
                </c:pt>
                <c:pt idx="11">
                  <c:v>360.0249</c:v>
                </c:pt>
                <c:pt idx="12">
                  <c:v>390.0249</c:v>
                </c:pt>
                <c:pt idx="13">
                  <c:v>420.0249</c:v>
                </c:pt>
                <c:pt idx="14">
                  <c:v>450.0249</c:v>
                </c:pt>
                <c:pt idx="15">
                  <c:v>480.0249</c:v>
                </c:pt>
                <c:pt idx="16">
                  <c:v>510.0249</c:v>
                </c:pt>
                <c:pt idx="17">
                  <c:v>540.0249</c:v>
                </c:pt>
                <c:pt idx="18">
                  <c:v>570.0249</c:v>
                </c:pt>
                <c:pt idx="19">
                  <c:v>600.0249</c:v>
                </c:pt>
                <c:pt idx="20">
                  <c:v>630.0249</c:v>
                </c:pt>
                <c:pt idx="21">
                  <c:v>660.0249</c:v>
                </c:pt>
                <c:pt idx="22">
                  <c:v>690.0249</c:v>
                </c:pt>
                <c:pt idx="23">
                  <c:v>720.0249</c:v>
                </c:pt>
                <c:pt idx="24">
                  <c:v>750.0249</c:v>
                </c:pt>
                <c:pt idx="25">
                  <c:v>780.0249</c:v>
                </c:pt>
                <c:pt idx="26">
                  <c:v>810.0249</c:v>
                </c:pt>
                <c:pt idx="27">
                  <c:v>840.0249</c:v>
                </c:pt>
                <c:pt idx="28">
                  <c:v>870.0249</c:v>
                </c:pt>
                <c:pt idx="29">
                  <c:v>900.0249</c:v>
                </c:pt>
                <c:pt idx="30">
                  <c:v>930.0249</c:v>
                </c:pt>
                <c:pt idx="31">
                  <c:v>960.0249</c:v>
                </c:pt>
                <c:pt idx="32">
                  <c:v>990.0249</c:v>
                </c:pt>
                <c:pt idx="33">
                  <c:v>1020.0249</c:v>
                </c:pt>
                <c:pt idx="34">
                  <c:v>1050.0248999999999</c:v>
                </c:pt>
                <c:pt idx="35">
                  <c:v>1080.0248999999999</c:v>
                </c:pt>
                <c:pt idx="36">
                  <c:v>1110.0248999999999</c:v>
                </c:pt>
                <c:pt idx="37">
                  <c:v>1140.0248999999999</c:v>
                </c:pt>
                <c:pt idx="38">
                  <c:v>1170.0248999999999</c:v>
                </c:pt>
                <c:pt idx="39">
                  <c:v>1200.0248999999999</c:v>
                </c:pt>
                <c:pt idx="40">
                  <c:v>1226.0648999999999</c:v>
                </c:pt>
                <c:pt idx="41">
                  <c:v>1228.0648999999999</c:v>
                </c:pt>
                <c:pt idx="42">
                  <c:v>1230.0648999999999</c:v>
                </c:pt>
                <c:pt idx="43">
                  <c:v>1232.0648999999999</c:v>
                </c:pt>
                <c:pt idx="44">
                  <c:v>1234.0648999999999</c:v>
                </c:pt>
                <c:pt idx="45">
                  <c:v>1236.0648999999999</c:v>
                </c:pt>
                <c:pt idx="46">
                  <c:v>1238.0648999999999</c:v>
                </c:pt>
                <c:pt idx="47">
                  <c:v>1240.0648999999999</c:v>
                </c:pt>
                <c:pt idx="48">
                  <c:v>1242.0648999999999</c:v>
                </c:pt>
                <c:pt idx="49">
                  <c:v>1244.0648999999999</c:v>
                </c:pt>
                <c:pt idx="50">
                  <c:v>1246.0648999999999</c:v>
                </c:pt>
                <c:pt idx="51">
                  <c:v>1248.0648999999999</c:v>
                </c:pt>
                <c:pt idx="52">
                  <c:v>1250.0648999999999</c:v>
                </c:pt>
                <c:pt idx="53">
                  <c:v>1252.0648999999999</c:v>
                </c:pt>
                <c:pt idx="54">
                  <c:v>1254.0648999999999</c:v>
                </c:pt>
                <c:pt idx="55">
                  <c:v>1256.0648999999999</c:v>
                </c:pt>
                <c:pt idx="56">
                  <c:v>1258.0648999999999</c:v>
                </c:pt>
                <c:pt idx="57">
                  <c:v>1260.0648999999999</c:v>
                </c:pt>
                <c:pt idx="58">
                  <c:v>1262.0648999999999</c:v>
                </c:pt>
                <c:pt idx="59">
                  <c:v>1264.0648999999999</c:v>
                </c:pt>
                <c:pt idx="60">
                  <c:v>1266.0648999999999</c:v>
                </c:pt>
                <c:pt idx="61">
                  <c:v>1268.0648999999999</c:v>
                </c:pt>
                <c:pt idx="62">
                  <c:v>1270.0648999999999</c:v>
                </c:pt>
                <c:pt idx="63">
                  <c:v>1272.0648999999999</c:v>
                </c:pt>
                <c:pt idx="64">
                  <c:v>1274.0648999999999</c:v>
                </c:pt>
                <c:pt idx="65">
                  <c:v>1276.0648999999999</c:v>
                </c:pt>
                <c:pt idx="66">
                  <c:v>1278.0648999999999</c:v>
                </c:pt>
                <c:pt idx="67">
                  <c:v>1280.0648999999999</c:v>
                </c:pt>
                <c:pt idx="68">
                  <c:v>1282.0648999999999</c:v>
                </c:pt>
                <c:pt idx="69">
                  <c:v>1284.0648999999999</c:v>
                </c:pt>
                <c:pt idx="70">
                  <c:v>1286.0648999999999</c:v>
                </c:pt>
                <c:pt idx="71">
                  <c:v>1288.0648999999999</c:v>
                </c:pt>
                <c:pt idx="72">
                  <c:v>1290.0648999999999</c:v>
                </c:pt>
                <c:pt idx="73">
                  <c:v>1292.0648999999999</c:v>
                </c:pt>
                <c:pt idx="74">
                  <c:v>1294.0648999999999</c:v>
                </c:pt>
                <c:pt idx="75">
                  <c:v>1296.0648999999999</c:v>
                </c:pt>
                <c:pt idx="76">
                  <c:v>1298.0648999999999</c:v>
                </c:pt>
                <c:pt idx="77">
                  <c:v>1300.0648999999999</c:v>
                </c:pt>
                <c:pt idx="78">
                  <c:v>1302.0648999999999</c:v>
                </c:pt>
                <c:pt idx="79">
                  <c:v>1304.0648999999999</c:v>
                </c:pt>
                <c:pt idx="80">
                  <c:v>1306.0648999999999</c:v>
                </c:pt>
                <c:pt idx="81">
                  <c:v>1308.0648999999999</c:v>
                </c:pt>
                <c:pt idx="82">
                  <c:v>1310.0648999999999</c:v>
                </c:pt>
                <c:pt idx="83">
                  <c:v>1312.0648999999999</c:v>
                </c:pt>
                <c:pt idx="84">
                  <c:v>1314.0648999999999</c:v>
                </c:pt>
                <c:pt idx="85">
                  <c:v>1316.0648999999999</c:v>
                </c:pt>
                <c:pt idx="86">
                  <c:v>1318.0648999999999</c:v>
                </c:pt>
                <c:pt idx="87">
                  <c:v>1320.0648999999999</c:v>
                </c:pt>
                <c:pt idx="88">
                  <c:v>1322.0648999999999</c:v>
                </c:pt>
                <c:pt idx="89">
                  <c:v>1324.0648999999999</c:v>
                </c:pt>
                <c:pt idx="90">
                  <c:v>1326.0648999999999</c:v>
                </c:pt>
                <c:pt idx="91">
                  <c:v>1328.0648999999999</c:v>
                </c:pt>
                <c:pt idx="92">
                  <c:v>1330.0648999999999</c:v>
                </c:pt>
                <c:pt idx="93">
                  <c:v>1332.0648999999999</c:v>
                </c:pt>
                <c:pt idx="94">
                  <c:v>1334.0648999999999</c:v>
                </c:pt>
                <c:pt idx="95">
                  <c:v>1336.0648999999999</c:v>
                </c:pt>
                <c:pt idx="96">
                  <c:v>1338.0648999999999</c:v>
                </c:pt>
                <c:pt idx="97">
                  <c:v>1340.0648999999999</c:v>
                </c:pt>
                <c:pt idx="98">
                  <c:v>1342.0648999999999</c:v>
                </c:pt>
                <c:pt idx="99">
                  <c:v>1344.0648999999999</c:v>
                </c:pt>
                <c:pt idx="100">
                  <c:v>1346.0648999999999</c:v>
                </c:pt>
                <c:pt idx="101">
                  <c:v>1348.0648999999999</c:v>
                </c:pt>
                <c:pt idx="102">
                  <c:v>1350.0648999999999</c:v>
                </c:pt>
                <c:pt idx="103">
                  <c:v>1352.0648999999999</c:v>
                </c:pt>
                <c:pt idx="104">
                  <c:v>1354.0648999999999</c:v>
                </c:pt>
                <c:pt idx="105">
                  <c:v>1356.0648999999999</c:v>
                </c:pt>
                <c:pt idx="106">
                  <c:v>1358.0648999999999</c:v>
                </c:pt>
                <c:pt idx="107">
                  <c:v>1360.0648999999999</c:v>
                </c:pt>
                <c:pt idx="108">
                  <c:v>1362.0648999999999</c:v>
                </c:pt>
                <c:pt idx="109">
                  <c:v>1364.0648999999999</c:v>
                </c:pt>
                <c:pt idx="110">
                  <c:v>1366.0648999999999</c:v>
                </c:pt>
                <c:pt idx="111">
                  <c:v>1368.0648999999999</c:v>
                </c:pt>
                <c:pt idx="112">
                  <c:v>1370.0648999999999</c:v>
                </c:pt>
                <c:pt idx="113">
                  <c:v>1372.0648999999999</c:v>
                </c:pt>
                <c:pt idx="114">
                  <c:v>1374.0648999999999</c:v>
                </c:pt>
                <c:pt idx="115">
                  <c:v>1376.0648999999999</c:v>
                </c:pt>
                <c:pt idx="116">
                  <c:v>1378.0648999999999</c:v>
                </c:pt>
                <c:pt idx="117">
                  <c:v>1380.0648999999999</c:v>
                </c:pt>
                <c:pt idx="118">
                  <c:v>1382.0648999999999</c:v>
                </c:pt>
                <c:pt idx="119">
                  <c:v>1384.0648999999999</c:v>
                </c:pt>
                <c:pt idx="120">
                  <c:v>1386.0648999999999</c:v>
                </c:pt>
                <c:pt idx="121">
                  <c:v>1388.0648999999999</c:v>
                </c:pt>
                <c:pt idx="122">
                  <c:v>1390.0648999999999</c:v>
                </c:pt>
                <c:pt idx="123">
                  <c:v>1392.0648999999999</c:v>
                </c:pt>
                <c:pt idx="124">
                  <c:v>1394.0648999999999</c:v>
                </c:pt>
                <c:pt idx="125">
                  <c:v>1396.0648999999999</c:v>
                </c:pt>
                <c:pt idx="126">
                  <c:v>1398.0648999999999</c:v>
                </c:pt>
                <c:pt idx="127">
                  <c:v>1400.0648999999999</c:v>
                </c:pt>
                <c:pt idx="128">
                  <c:v>1402.0648999999999</c:v>
                </c:pt>
                <c:pt idx="129">
                  <c:v>1404.0648999999999</c:v>
                </c:pt>
                <c:pt idx="130">
                  <c:v>1406.0648999999999</c:v>
                </c:pt>
                <c:pt idx="131">
                  <c:v>1408.0648999999999</c:v>
                </c:pt>
                <c:pt idx="132">
                  <c:v>1410.0648999999999</c:v>
                </c:pt>
                <c:pt idx="133">
                  <c:v>1412.0648999999999</c:v>
                </c:pt>
                <c:pt idx="134">
                  <c:v>1414.0648999999999</c:v>
                </c:pt>
                <c:pt idx="135">
                  <c:v>1416.0648999999999</c:v>
                </c:pt>
                <c:pt idx="136">
                  <c:v>1418.0648999999999</c:v>
                </c:pt>
                <c:pt idx="137">
                  <c:v>1420.0648999999999</c:v>
                </c:pt>
                <c:pt idx="138">
                  <c:v>1422.0648999999999</c:v>
                </c:pt>
                <c:pt idx="139">
                  <c:v>1424.0648999999999</c:v>
                </c:pt>
                <c:pt idx="140">
                  <c:v>1426.0648999999999</c:v>
                </c:pt>
                <c:pt idx="141">
                  <c:v>1428.0648999999999</c:v>
                </c:pt>
                <c:pt idx="142">
                  <c:v>1430.0648999999999</c:v>
                </c:pt>
                <c:pt idx="143">
                  <c:v>1432.0648999999999</c:v>
                </c:pt>
                <c:pt idx="144">
                  <c:v>1434.0648999999999</c:v>
                </c:pt>
                <c:pt idx="145">
                  <c:v>1436.0648999999999</c:v>
                </c:pt>
                <c:pt idx="146">
                  <c:v>1438.0648999999999</c:v>
                </c:pt>
                <c:pt idx="147">
                  <c:v>1440.0648999999999</c:v>
                </c:pt>
                <c:pt idx="148">
                  <c:v>1442.0648999999999</c:v>
                </c:pt>
                <c:pt idx="149">
                  <c:v>1444.0648999999999</c:v>
                </c:pt>
                <c:pt idx="150">
                  <c:v>1446.0648999999999</c:v>
                </c:pt>
                <c:pt idx="151">
                  <c:v>1448.0648999999999</c:v>
                </c:pt>
                <c:pt idx="152">
                  <c:v>1450.0648999999999</c:v>
                </c:pt>
                <c:pt idx="153">
                  <c:v>1452.0648999999999</c:v>
                </c:pt>
                <c:pt idx="154">
                  <c:v>1454.0648999999999</c:v>
                </c:pt>
                <c:pt idx="155">
                  <c:v>1456.0648999999999</c:v>
                </c:pt>
                <c:pt idx="156">
                  <c:v>1458.0648999999999</c:v>
                </c:pt>
                <c:pt idx="157">
                  <c:v>1460.0648999999999</c:v>
                </c:pt>
                <c:pt idx="158">
                  <c:v>1462.0648999999999</c:v>
                </c:pt>
                <c:pt idx="159">
                  <c:v>1464.0648999999999</c:v>
                </c:pt>
                <c:pt idx="160">
                  <c:v>1466.0648999999999</c:v>
                </c:pt>
                <c:pt idx="161">
                  <c:v>1468.0648999999999</c:v>
                </c:pt>
                <c:pt idx="162">
                  <c:v>1470.0648999999999</c:v>
                </c:pt>
                <c:pt idx="163">
                  <c:v>1472.0648999999999</c:v>
                </c:pt>
                <c:pt idx="164">
                  <c:v>1474.0648999999999</c:v>
                </c:pt>
                <c:pt idx="165">
                  <c:v>1476.0648999999999</c:v>
                </c:pt>
                <c:pt idx="166">
                  <c:v>1478.0648999999999</c:v>
                </c:pt>
                <c:pt idx="167">
                  <c:v>1480.0648999999999</c:v>
                </c:pt>
                <c:pt idx="168">
                  <c:v>1482.0648999999999</c:v>
                </c:pt>
                <c:pt idx="169">
                  <c:v>1484.0648999999999</c:v>
                </c:pt>
                <c:pt idx="170">
                  <c:v>1488.0648999999999</c:v>
                </c:pt>
                <c:pt idx="171">
                  <c:v>1490.0648999999999</c:v>
                </c:pt>
                <c:pt idx="172">
                  <c:v>1492.0648999999999</c:v>
                </c:pt>
                <c:pt idx="173">
                  <c:v>1494.0648999999999</c:v>
                </c:pt>
                <c:pt idx="174">
                  <c:v>1496.0648999999999</c:v>
                </c:pt>
                <c:pt idx="175">
                  <c:v>1498.0648999999999</c:v>
                </c:pt>
                <c:pt idx="176">
                  <c:v>1500.0648999999999</c:v>
                </c:pt>
                <c:pt idx="177">
                  <c:v>1502.0648999999999</c:v>
                </c:pt>
                <c:pt idx="178">
                  <c:v>1504.0648999999999</c:v>
                </c:pt>
                <c:pt idx="179">
                  <c:v>1506.0648999999999</c:v>
                </c:pt>
                <c:pt idx="180">
                  <c:v>1508.0648999999999</c:v>
                </c:pt>
                <c:pt idx="181">
                  <c:v>1510.0648999999999</c:v>
                </c:pt>
                <c:pt idx="182">
                  <c:v>1512.0648999999999</c:v>
                </c:pt>
                <c:pt idx="183">
                  <c:v>1514.0648999999999</c:v>
                </c:pt>
                <c:pt idx="184">
                  <c:v>1516.0648999999999</c:v>
                </c:pt>
                <c:pt idx="185">
                  <c:v>1518.0648999999999</c:v>
                </c:pt>
                <c:pt idx="186">
                  <c:v>1520.0648999999999</c:v>
                </c:pt>
                <c:pt idx="187">
                  <c:v>1522.0648999999999</c:v>
                </c:pt>
                <c:pt idx="188">
                  <c:v>1524.0648999999999</c:v>
                </c:pt>
                <c:pt idx="189">
                  <c:v>1526.0648999999999</c:v>
                </c:pt>
                <c:pt idx="190">
                  <c:v>1528.0648999999999</c:v>
                </c:pt>
                <c:pt idx="191">
                  <c:v>1530.0648999999999</c:v>
                </c:pt>
                <c:pt idx="192">
                  <c:v>1532.0648999999999</c:v>
                </c:pt>
                <c:pt idx="193">
                  <c:v>1534.0648999999999</c:v>
                </c:pt>
                <c:pt idx="194">
                  <c:v>1536.0648999999999</c:v>
                </c:pt>
                <c:pt idx="195">
                  <c:v>1538.0648999999999</c:v>
                </c:pt>
                <c:pt idx="196">
                  <c:v>1540.0648999999999</c:v>
                </c:pt>
                <c:pt idx="197">
                  <c:v>1542.0648999999999</c:v>
                </c:pt>
                <c:pt idx="198">
                  <c:v>1544.0648999999999</c:v>
                </c:pt>
                <c:pt idx="199">
                  <c:v>1546.0648999999999</c:v>
                </c:pt>
                <c:pt idx="200">
                  <c:v>1548.0648999999999</c:v>
                </c:pt>
                <c:pt idx="201">
                  <c:v>1550.0648999999999</c:v>
                </c:pt>
                <c:pt idx="202">
                  <c:v>1552.0648999999999</c:v>
                </c:pt>
                <c:pt idx="203">
                  <c:v>1554.0648999999999</c:v>
                </c:pt>
                <c:pt idx="204">
                  <c:v>1556.0648999999999</c:v>
                </c:pt>
                <c:pt idx="205">
                  <c:v>1558.0648999999999</c:v>
                </c:pt>
                <c:pt idx="206">
                  <c:v>1560.0648999999999</c:v>
                </c:pt>
                <c:pt idx="207">
                  <c:v>1562.0648999999999</c:v>
                </c:pt>
                <c:pt idx="208">
                  <c:v>1564.0648999999999</c:v>
                </c:pt>
                <c:pt idx="209">
                  <c:v>1566.0648999999999</c:v>
                </c:pt>
                <c:pt idx="210">
                  <c:v>1568.0648999999999</c:v>
                </c:pt>
                <c:pt idx="211">
                  <c:v>1570.0648999999999</c:v>
                </c:pt>
                <c:pt idx="212">
                  <c:v>1572.0648999999999</c:v>
                </c:pt>
                <c:pt idx="213">
                  <c:v>1574.0648999999999</c:v>
                </c:pt>
                <c:pt idx="214">
                  <c:v>1576.0648999999999</c:v>
                </c:pt>
                <c:pt idx="215">
                  <c:v>1578.0648999999999</c:v>
                </c:pt>
                <c:pt idx="216">
                  <c:v>1580.0648999999999</c:v>
                </c:pt>
                <c:pt idx="217">
                  <c:v>1582.0648999999999</c:v>
                </c:pt>
                <c:pt idx="218">
                  <c:v>1584.0648999999999</c:v>
                </c:pt>
                <c:pt idx="219">
                  <c:v>1586.0648999999999</c:v>
                </c:pt>
                <c:pt idx="220">
                  <c:v>1588.0648999999999</c:v>
                </c:pt>
                <c:pt idx="221">
                  <c:v>1590.0648999999999</c:v>
                </c:pt>
                <c:pt idx="222">
                  <c:v>1592.0648999999999</c:v>
                </c:pt>
                <c:pt idx="223">
                  <c:v>1594.0648999999999</c:v>
                </c:pt>
                <c:pt idx="224">
                  <c:v>1596.0648999999999</c:v>
                </c:pt>
                <c:pt idx="225">
                  <c:v>1598.0648999999999</c:v>
                </c:pt>
                <c:pt idx="226">
                  <c:v>1600.0648999999999</c:v>
                </c:pt>
                <c:pt idx="227">
                  <c:v>1602.0648999999999</c:v>
                </c:pt>
                <c:pt idx="228">
                  <c:v>1604.0648999999999</c:v>
                </c:pt>
                <c:pt idx="229">
                  <c:v>1606.0648999999999</c:v>
                </c:pt>
                <c:pt idx="230">
                  <c:v>1608.0648999999999</c:v>
                </c:pt>
                <c:pt idx="231">
                  <c:v>1610.0648999999999</c:v>
                </c:pt>
                <c:pt idx="232">
                  <c:v>1612.0648999999999</c:v>
                </c:pt>
                <c:pt idx="233">
                  <c:v>1614.0648999999999</c:v>
                </c:pt>
                <c:pt idx="234">
                  <c:v>1616.0648999999999</c:v>
                </c:pt>
                <c:pt idx="235">
                  <c:v>1618.0648999999999</c:v>
                </c:pt>
                <c:pt idx="236">
                  <c:v>1620.0648999999999</c:v>
                </c:pt>
                <c:pt idx="237">
                  <c:v>1622.0648999999999</c:v>
                </c:pt>
                <c:pt idx="238">
                  <c:v>1624.0648999999999</c:v>
                </c:pt>
                <c:pt idx="239">
                  <c:v>1626.0648999999999</c:v>
                </c:pt>
                <c:pt idx="240">
                  <c:v>1628.0648999999999</c:v>
                </c:pt>
                <c:pt idx="241">
                  <c:v>1630.0648999999999</c:v>
                </c:pt>
                <c:pt idx="242">
                  <c:v>1632.0648999999999</c:v>
                </c:pt>
                <c:pt idx="243">
                  <c:v>1634.0648999999999</c:v>
                </c:pt>
                <c:pt idx="244">
                  <c:v>1636.0648999999999</c:v>
                </c:pt>
                <c:pt idx="245">
                  <c:v>1638.0648999999999</c:v>
                </c:pt>
                <c:pt idx="246">
                  <c:v>1640.0648999999999</c:v>
                </c:pt>
                <c:pt idx="247">
                  <c:v>1642.0648999999999</c:v>
                </c:pt>
                <c:pt idx="248">
                  <c:v>1644.0648999999999</c:v>
                </c:pt>
                <c:pt idx="249">
                  <c:v>1646.0648999999999</c:v>
                </c:pt>
                <c:pt idx="250">
                  <c:v>1648.0648999999999</c:v>
                </c:pt>
                <c:pt idx="251">
                  <c:v>1650.0648999999999</c:v>
                </c:pt>
                <c:pt idx="252">
                  <c:v>1652.0648999999999</c:v>
                </c:pt>
                <c:pt idx="253">
                  <c:v>1654.0648999999999</c:v>
                </c:pt>
                <c:pt idx="254">
                  <c:v>1656.0648999999999</c:v>
                </c:pt>
                <c:pt idx="255">
                  <c:v>1658.0648999999999</c:v>
                </c:pt>
                <c:pt idx="256">
                  <c:v>1660.0648999999999</c:v>
                </c:pt>
                <c:pt idx="257">
                  <c:v>1662.0648999999999</c:v>
                </c:pt>
                <c:pt idx="258">
                  <c:v>1664.0648999999999</c:v>
                </c:pt>
                <c:pt idx="259">
                  <c:v>1666.0648999999999</c:v>
                </c:pt>
                <c:pt idx="260">
                  <c:v>1668.0648999999999</c:v>
                </c:pt>
                <c:pt idx="261">
                  <c:v>1670.0648999999999</c:v>
                </c:pt>
                <c:pt idx="262">
                  <c:v>1672.0648999999999</c:v>
                </c:pt>
                <c:pt idx="263">
                  <c:v>1674.0648999999999</c:v>
                </c:pt>
                <c:pt idx="264">
                  <c:v>1676.0648999999999</c:v>
                </c:pt>
                <c:pt idx="265">
                  <c:v>1678.0648999999999</c:v>
                </c:pt>
                <c:pt idx="266">
                  <c:v>1680.0648999999999</c:v>
                </c:pt>
                <c:pt idx="267">
                  <c:v>1682.0648999999999</c:v>
                </c:pt>
                <c:pt idx="268">
                  <c:v>1684.0648999999999</c:v>
                </c:pt>
                <c:pt idx="269">
                  <c:v>1686.0648999999999</c:v>
                </c:pt>
                <c:pt idx="270">
                  <c:v>1688.0648999999999</c:v>
                </c:pt>
                <c:pt idx="271">
                  <c:v>1690.0648999999999</c:v>
                </c:pt>
                <c:pt idx="272">
                  <c:v>1692.0648999999999</c:v>
                </c:pt>
                <c:pt idx="273">
                  <c:v>1694.0648999999999</c:v>
                </c:pt>
                <c:pt idx="274">
                  <c:v>1696.0648999999999</c:v>
                </c:pt>
                <c:pt idx="275">
                  <c:v>1698.0648999999999</c:v>
                </c:pt>
                <c:pt idx="276">
                  <c:v>1700.0648999999999</c:v>
                </c:pt>
                <c:pt idx="277">
                  <c:v>1702.1225999999999</c:v>
                </c:pt>
                <c:pt idx="278">
                  <c:v>1704.1225999999999</c:v>
                </c:pt>
                <c:pt idx="279">
                  <c:v>1706.1225999999999</c:v>
                </c:pt>
                <c:pt idx="280">
                  <c:v>1708.1225999999999</c:v>
                </c:pt>
                <c:pt idx="281">
                  <c:v>1710.1225999999999</c:v>
                </c:pt>
                <c:pt idx="282">
                  <c:v>1712.1225999999999</c:v>
                </c:pt>
                <c:pt idx="283">
                  <c:v>1714.1225999999999</c:v>
                </c:pt>
                <c:pt idx="284">
                  <c:v>1716.1225999999999</c:v>
                </c:pt>
                <c:pt idx="285">
                  <c:v>1718.1225999999999</c:v>
                </c:pt>
                <c:pt idx="286">
                  <c:v>1720.1225999999999</c:v>
                </c:pt>
                <c:pt idx="287">
                  <c:v>1722.1225999999999</c:v>
                </c:pt>
                <c:pt idx="288">
                  <c:v>1724.1225999999999</c:v>
                </c:pt>
                <c:pt idx="289">
                  <c:v>1726.1225999999999</c:v>
                </c:pt>
                <c:pt idx="290">
                  <c:v>1728.1225999999999</c:v>
                </c:pt>
                <c:pt idx="291">
                  <c:v>1730.1225999999999</c:v>
                </c:pt>
                <c:pt idx="292">
                  <c:v>1732.1225999999999</c:v>
                </c:pt>
                <c:pt idx="293">
                  <c:v>1734.1225999999999</c:v>
                </c:pt>
                <c:pt idx="294">
                  <c:v>1736.1225999999999</c:v>
                </c:pt>
                <c:pt idx="295">
                  <c:v>1738.1225999999999</c:v>
                </c:pt>
                <c:pt idx="296">
                  <c:v>1740.1225999999999</c:v>
                </c:pt>
                <c:pt idx="297">
                  <c:v>1742.1225999999999</c:v>
                </c:pt>
                <c:pt idx="298">
                  <c:v>1744.1225999999999</c:v>
                </c:pt>
                <c:pt idx="299">
                  <c:v>1746.1225999999999</c:v>
                </c:pt>
                <c:pt idx="300">
                  <c:v>1748.1225999999999</c:v>
                </c:pt>
                <c:pt idx="301">
                  <c:v>1750.1225999999999</c:v>
                </c:pt>
                <c:pt idx="302">
                  <c:v>1752.1225999999999</c:v>
                </c:pt>
                <c:pt idx="303">
                  <c:v>1754.1225999999999</c:v>
                </c:pt>
                <c:pt idx="304">
                  <c:v>1756.1225999999999</c:v>
                </c:pt>
                <c:pt idx="305">
                  <c:v>1758.1225999999999</c:v>
                </c:pt>
                <c:pt idx="306">
                  <c:v>1760.1225999999999</c:v>
                </c:pt>
                <c:pt idx="307">
                  <c:v>1762.1225999999999</c:v>
                </c:pt>
                <c:pt idx="308">
                  <c:v>1764.1225999999999</c:v>
                </c:pt>
                <c:pt idx="309">
                  <c:v>1766.1225999999999</c:v>
                </c:pt>
                <c:pt idx="310">
                  <c:v>1768.1225999999999</c:v>
                </c:pt>
                <c:pt idx="311">
                  <c:v>1770.1225999999999</c:v>
                </c:pt>
                <c:pt idx="312">
                  <c:v>1772.1225999999999</c:v>
                </c:pt>
                <c:pt idx="313">
                  <c:v>1774.1225999999999</c:v>
                </c:pt>
                <c:pt idx="314">
                  <c:v>1776.1225999999999</c:v>
                </c:pt>
                <c:pt idx="315">
                  <c:v>1778.1225999999999</c:v>
                </c:pt>
                <c:pt idx="316">
                  <c:v>1780.1225999999999</c:v>
                </c:pt>
                <c:pt idx="317">
                  <c:v>1784.1225999999999</c:v>
                </c:pt>
                <c:pt idx="318">
                  <c:v>1786.1225999999999</c:v>
                </c:pt>
                <c:pt idx="319">
                  <c:v>1788.1225999999999</c:v>
                </c:pt>
                <c:pt idx="320">
                  <c:v>1790.1225999999999</c:v>
                </c:pt>
                <c:pt idx="321">
                  <c:v>1792.1225999999999</c:v>
                </c:pt>
                <c:pt idx="322">
                  <c:v>1794.1225999999999</c:v>
                </c:pt>
                <c:pt idx="323">
                  <c:v>1796.1225999999999</c:v>
                </c:pt>
                <c:pt idx="324">
                  <c:v>1798.1225999999999</c:v>
                </c:pt>
                <c:pt idx="325">
                  <c:v>1800.1225999999999</c:v>
                </c:pt>
                <c:pt idx="326">
                  <c:v>1802.1225999999999</c:v>
                </c:pt>
                <c:pt idx="327">
                  <c:v>1804.1225999999999</c:v>
                </c:pt>
                <c:pt idx="328">
                  <c:v>1806.1225999999999</c:v>
                </c:pt>
                <c:pt idx="329">
                  <c:v>1808.1225999999999</c:v>
                </c:pt>
                <c:pt idx="330">
                  <c:v>1810.1225999999999</c:v>
                </c:pt>
                <c:pt idx="331">
                  <c:v>1812.1225999999999</c:v>
                </c:pt>
                <c:pt idx="332">
                  <c:v>1814.1225999999999</c:v>
                </c:pt>
                <c:pt idx="333">
                  <c:v>1816.1225999999999</c:v>
                </c:pt>
                <c:pt idx="334">
                  <c:v>1818.1225999999999</c:v>
                </c:pt>
                <c:pt idx="335">
                  <c:v>1820.1225999999999</c:v>
                </c:pt>
                <c:pt idx="336">
                  <c:v>1822.1225999999999</c:v>
                </c:pt>
                <c:pt idx="337">
                  <c:v>1824.1225999999999</c:v>
                </c:pt>
                <c:pt idx="338">
                  <c:v>1826.1225999999999</c:v>
                </c:pt>
                <c:pt idx="339">
                  <c:v>1828.1225999999999</c:v>
                </c:pt>
                <c:pt idx="340">
                  <c:v>1830.1225999999999</c:v>
                </c:pt>
                <c:pt idx="341">
                  <c:v>1832.1225999999999</c:v>
                </c:pt>
                <c:pt idx="342">
                  <c:v>1834.1225999999999</c:v>
                </c:pt>
                <c:pt idx="343">
                  <c:v>1836.1225999999999</c:v>
                </c:pt>
                <c:pt idx="344">
                  <c:v>1838.1225999999999</c:v>
                </c:pt>
                <c:pt idx="345">
                  <c:v>1840.1225999999999</c:v>
                </c:pt>
                <c:pt idx="346">
                  <c:v>1842.1225999999999</c:v>
                </c:pt>
                <c:pt idx="347">
                  <c:v>1844.1225999999999</c:v>
                </c:pt>
                <c:pt idx="348">
                  <c:v>1846.1225999999999</c:v>
                </c:pt>
                <c:pt idx="349">
                  <c:v>1848.1225999999999</c:v>
                </c:pt>
                <c:pt idx="350">
                  <c:v>1850.1225999999999</c:v>
                </c:pt>
                <c:pt idx="351">
                  <c:v>1852.1225999999999</c:v>
                </c:pt>
                <c:pt idx="352">
                  <c:v>1854.1225999999999</c:v>
                </c:pt>
                <c:pt idx="353">
                  <c:v>1856.1225999999999</c:v>
                </c:pt>
                <c:pt idx="354">
                  <c:v>1858.1225999999999</c:v>
                </c:pt>
                <c:pt idx="355">
                  <c:v>1860.1225999999999</c:v>
                </c:pt>
                <c:pt idx="356">
                  <c:v>1862.1225999999999</c:v>
                </c:pt>
                <c:pt idx="357">
                  <c:v>1864.1225999999999</c:v>
                </c:pt>
                <c:pt idx="358">
                  <c:v>1866.1225999999999</c:v>
                </c:pt>
                <c:pt idx="359">
                  <c:v>1868.1225999999999</c:v>
                </c:pt>
                <c:pt idx="360">
                  <c:v>1870.1225999999999</c:v>
                </c:pt>
                <c:pt idx="361">
                  <c:v>1872.1225999999999</c:v>
                </c:pt>
                <c:pt idx="362">
                  <c:v>1874.1225999999999</c:v>
                </c:pt>
                <c:pt idx="363">
                  <c:v>1876.1225999999999</c:v>
                </c:pt>
                <c:pt idx="364">
                  <c:v>1878.1225999999999</c:v>
                </c:pt>
                <c:pt idx="365">
                  <c:v>1880.1225999999999</c:v>
                </c:pt>
                <c:pt idx="366">
                  <c:v>1882.1225999999999</c:v>
                </c:pt>
                <c:pt idx="367">
                  <c:v>1884.1225999999999</c:v>
                </c:pt>
                <c:pt idx="368">
                  <c:v>1886.1225999999999</c:v>
                </c:pt>
                <c:pt idx="369">
                  <c:v>1888.1225999999999</c:v>
                </c:pt>
                <c:pt idx="370">
                  <c:v>1890.1225999999999</c:v>
                </c:pt>
                <c:pt idx="371">
                  <c:v>1892.1225999999999</c:v>
                </c:pt>
                <c:pt idx="372">
                  <c:v>1894.1225999999999</c:v>
                </c:pt>
                <c:pt idx="373">
                  <c:v>1896.1225999999999</c:v>
                </c:pt>
                <c:pt idx="374">
                  <c:v>1898.1225999999999</c:v>
                </c:pt>
                <c:pt idx="375">
                  <c:v>1900.1225999999999</c:v>
                </c:pt>
                <c:pt idx="376">
                  <c:v>1902.1225999999999</c:v>
                </c:pt>
                <c:pt idx="377">
                  <c:v>1904.1225999999999</c:v>
                </c:pt>
                <c:pt idx="378">
                  <c:v>1906.1225999999999</c:v>
                </c:pt>
                <c:pt idx="379">
                  <c:v>1908.1225999999999</c:v>
                </c:pt>
                <c:pt idx="380">
                  <c:v>1910.1225999999999</c:v>
                </c:pt>
                <c:pt idx="381">
                  <c:v>1912.1225999999999</c:v>
                </c:pt>
                <c:pt idx="382">
                  <c:v>1914.1225999999999</c:v>
                </c:pt>
                <c:pt idx="383">
                  <c:v>1916.1225999999999</c:v>
                </c:pt>
                <c:pt idx="384">
                  <c:v>1918.1225999999999</c:v>
                </c:pt>
                <c:pt idx="385">
                  <c:v>1920.1225999999999</c:v>
                </c:pt>
                <c:pt idx="386">
                  <c:v>1922.1225999999999</c:v>
                </c:pt>
                <c:pt idx="387">
                  <c:v>1924.1225999999999</c:v>
                </c:pt>
                <c:pt idx="388">
                  <c:v>1926.1225999999999</c:v>
                </c:pt>
                <c:pt idx="389">
                  <c:v>1928.1225999999999</c:v>
                </c:pt>
                <c:pt idx="390">
                  <c:v>1930.1225999999999</c:v>
                </c:pt>
                <c:pt idx="391">
                  <c:v>1932.1225999999999</c:v>
                </c:pt>
                <c:pt idx="392">
                  <c:v>1934.1225999999999</c:v>
                </c:pt>
                <c:pt idx="393">
                  <c:v>1936.1225999999999</c:v>
                </c:pt>
                <c:pt idx="394">
                  <c:v>1938.1225999999999</c:v>
                </c:pt>
                <c:pt idx="395">
                  <c:v>1940.1225999999999</c:v>
                </c:pt>
                <c:pt idx="396">
                  <c:v>1942.1225999999999</c:v>
                </c:pt>
                <c:pt idx="397">
                  <c:v>1944.1225999999999</c:v>
                </c:pt>
                <c:pt idx="398">
                  <c:v>1946.1225999999999</c:v>
                </c:pt>
                <c:pt idx="399">
                  <c:v>1948.1225999999999</c:v>
                </c:pt>
                <c:pt idx="400">
                  <c:v>1950.1225999999999</c:v>
                </c:pt>
                <c:pt idx="401">
                  <c:v>1952.1225999999999</c:v>
                </c:pt>
                <c:pt idx="402">
                  <c:v>1954.1225999999999</c:v>
                </c:pt>
                <c:pt idx="403">
                  <c:v>1956.1225999999999</c:v>
                </c:pt>
                <c:pt idx="404">
                  <c:v>1958.1225999999999</c:v>
                </c:pt>
                <c:pt idx="405">
                  <c:v>1960.1225999999999</c:v>
                </c:pt>
                <c:pt idx="406">
                  <c:v>1962.1225999999999</c:v>
                </c:pt>
                <c:pt idx="407">
                  <c:v>1964.1225999999999</c:v>
                </c:pt>
                <c:pt idx="408">
                  <c:v>1966.1225999999999</c:v>
                </c:pt>
                <c:pt idx="409">
                  <c:v>1968.1225999999999</c:v>
                </c:pt>
                <c:pt idx="410">
                  <c:v>1970.1225999999999</c:v>
                </c:pt>
                <c:pt idx="411">
                  <c:v>1972.1225999999999</c:v>
                </c:pt>
                <c:pt idx="412">
                  <c:v>1974.1225999999999</c:v>
                </c:pt>
                <c:pt idx="413">
                  <c:v>1976.1225999999999</c:v>
                </c:pt>
                <c:pt idx="414">
                  <c:v>1978.1225999999999</c:v>
                </c:pt>
                <c:pt idx="415">
                  <c:v>1980.1225999999999</c:v>
                </c:pt>
                <c:pt idx="416">
                  <c:v>1982.1225999999999</c:v>
                </c:pt>
                <c:pt idx="417">
                  <c:v>1984.1225999999999</c:v>
                </c:pt>
                <c:pt idx="418">
                  <c:v>1986.1225999999999</c:v>
                </c:pt>
                <c:pt idx="419">
                  <c:v>1988.1225999999999</c:v>
                </c:pt>
                <c:pt idx="420">
                  <c:v>1990.1225999999999</c:v>
                </c:pt>
                <c:pt idx="421">
                  <c:v>1992.1225999999999</c:v>
                </c:pt>
                <c:pt idx="422">
                  <c:v>1994.1225999999999</c:v>
                </c:pt>
                <c:pt idx="423">
                  <c:v>1996.1225999999999</c:v>
                </c:pt>
                <c:pt idx="424">
                  <c:v>1998.1225999999999</c:v>
                </c:pt>
                <c:pt idx="425">
                  <c:v>2000.1225999999999</c:v>
                </c:pt>
                <c:pt idx="426">
                  <c:v>2002.1225999999999</c:v>
                </c:pt>
                <c:pt idx="427">
                  <c:v>2004.1225999999999</c:v>
                </c:pt>
                <c:pt idx="428">
                  <c:v>2006.1225999999999</c:v>
                </c:pt>
                <c:pt idx="429">
                  <c:v>2008.1225999999999</c:v>
                </c:pt>
                <c:pt idx="430">
                  <c:v>2010.1225999999999</c:v>
                </c:pt>
                <c:pt idx="431">
                  <c:v>2012.1225999999999</c:v>
                </c:pt>
                <c:pt idx="432">
                  <c:v>2014.1225999999999</c:v>
                </c:pt>
                <c:pt idx="433">
                  <c:v>2016.1225999999999</c:v>
                </c:pt>
                <c:pt idx="434">
                  <c:v>2018.1225999999999</c:v>
                </c:pt>
                <c:pt idx="435">
                  <c:v>2020.1225999999999</c:v>
                </c:pt>
                <c:pt idx="436">
                  <c:v>2022.1225999999999</c:v>
                </c:pt>
                <c:pt idx="437">
                  <c:v>2024.1225999999999</c:v>
                </c:pt>
                <c:pt idx="438">
                  <c:v>2026.1225999999999</c:v>
                </c:pt>
                <c:pt idx="439">
                  <c:v>2028.1225999999999</c:v>
                </c:pt>
                <c:pt idx="440">
                  <c:v>2030.1225999999999</c:v>
                </c:pt>
                <c:pt idx="441">
                  <c:v>2032.1225999999999</c:v>
                </c:pt>
                <c:pt idx="442">
                  <c:v>2034.1225999999999</c:v>
                </c:pt>
                <c:pt idx="443">
                  <c:v>2036.1225999999999</c:v>
                </c:pt>
                <c:pt idx="444">
                  <c:v>2038.1225999999999</c:v>
                </c:pt>
                <c:pt idx="445">
                  <c:v>2040.1225999999999</c:v>
                </c:pt>
                <c:pt idx="446">
                  <c:v>2042.1225999999999</c:v>
                </c:pt>
                <c:pt idx="447">
                  <c:v>2044.1225999999999</c:v>
                </c:pt>
                <c:pt idx="448">
                  <c:v>2046.1225999999999</c:v>
                </c:pt>
                <c:pt idx="449">
                  <c:v>2048.1225999999997</c:v>
                </c:pt>
                <c:pt idx="450">
                  <c:v>2050.1225999999997</c:v>
                </c:pt>
                <c:pt idx="451">
                  <c:v>2052.1225999999997</c:v>
                </c:pt>
                <c:pt idx="452">
                  <c:v>2054.1225999999997</c:v>
                </c:pt>
                <c:pt idx="453">
                  <c:v>2056.1225999999997</c:v>
                </c:pt>
                <c:pt idx="454">
                  <c:v>2058.1225999999997</c:v>
                </c:pt>
                <c:pt idx="455">
                  <c:v>2060.1225999999997</c:v>
                </c:pt>
                <c:pt idx="456">
                  <c:v>2062.1225999999997</c:v>
                </c:pt>
                <c:pt idx="457">
                  <c:v>2064.1225999999997</c:v>
                </c:pt>
                <c:pt idx="458">
                  <c:v>2066.1225999999997</c:v>
                </c:pt>
                <c:pt idx="459">
                  <c:v>2068.1225999999997</c:v>
                </c:pt>
                <c:pt idx="460">
                  <c:v>2070.1225999999997</c:v>
                </c:pt>
                <c:pt idx="461">
                  <c:v>2072.1225999999997</c:v>
                </c:pt>
                <c:pt idx="462">
                  <c:v>2074.1225999999997</c:v>
                </c:pt>
                <c:pt idx="463">
                  <c:v>2076.1225999999997</c:v>
                </c:pt>
                <c:pt idx="464">
                  <c:v>2078.1225999999997</c:v>
                </c:pt>
                <c:pt idx="465">
                  <c:v>2080.1225999999997</c:v>
                </c:pt>
                <c:pt idx="466">
                  <c:v>2084.1225999999997</c:v>
                </c:pt>
                <c:pt idx="467">
                  <c:v>2086.1225999999997</c:v>
                </c:pt>
                <c:pt idx="468">
                  <c:v>2088.1225999999997</c:v>
                </c:pt>
                <c:pt idx="469">
                  <c:v>2090.1225999999997</c:v>
                </c:pt>
                <c:pt idx="470">
                  <c:v>2092.1225999999997</c:v>
                </c:pt>
                <c:pt idx="471">
                  <c:v>2094.1225999999997</c:v>
                </c:pt>
                <c:pt idx="472">
                  <c:v>2096.1225999999997</c:v>
                </c:pt>
                <c:pt idx="473">
                  <c:v>2098.1225999999997</c:v>
                </c:pt>
                <c:pt idx="474">
                  <c:v>2100.1225999999997</c:v>
                </c:pt>
                <c:pt idx="475">
                  <c:v>2102.1225999999997</c:v>
                </c:pt>
                <c:pt idx="476">
                  <c:v>2104.1225999999997</c:v>
                </c:pt>
                <c:pt idx="477">
                  <c:v>2106.1225999999997</c:v>
                </c:pt>
                <c:pt idx="478">
                  <c:v>2108.1225999999997</c:v>
                </c:pt>
                <c:pt idx="479">
                  <c:v>2110.1225999999997</c:v>
                </c:pt>
                <c:pt idx="480">
                  <c:v>2112.1225999999997</c:v>
                </c:pt>
                <c:pt idx="481">
                  <c:v>2114.1225999999997</c:v>
                </c:pt>
                <c:pt idx="482">
                  <c:v>2116.1225999999997</c:v>
                </c:pt>
                <c:pt idx="483">
                  <c:v>2118.1225999999997</c:v>
                </c:pt>
                <c:pt idx="484">
                  <c:v>2120.1225999999997</c:v>
                </c:pt>
                <c:pt idx="485">
                  <c:v>2122.1225999999997</c:v>
                </c:pt>
                <c:pt idx="486">
                  <c:v>2124.1225999999997</c:v>
                </c:pt>
                <c:pt idx="487">
                  <c:v>2126.1225999999997</c:v>
                </c:pt>
                <c:pt idx="488">
                  <c:v>2128.1225999999997</c:v>
                </c:pt>
                <c:pt idx="489">
                  <c:v>2130.1225999999997</c:v>
                </c:pt>
                <c:pt idx="490">
                  <c:v>2132.1225999999997</c:v>
                </c:pt>
                <c:pt idx="491">
                  <c:v>2134.1225999999997</c:v>
                </c:pt>
                <c:pt idx="492">
                  <c:v>2136.1225999999997</c:v>
                </c:pt>
                <c:pt idx="493">
                  <c:v>2138.1225999999997</c:v>
                </c:pt>
                <c:pt idx="494">
                  <c:v>2140.1225999999997</c:v>
                </c:pt>
                <c:pt idx="495">
                  <c:v>2142.1225999999997</c:v>
                </c:pt>
                <c:pt idx="496">
                  <c:v>2144.1225999999997</c:v>
                </c:pt>
                <c:pt idx="497">
                  <c:v>2146.1225999999997</c:v>
                </c:pt>
                <c:pt idx="498">
                  <c:v>2148.1225999999997</c:v>
                </c:pt>
                <c:pt idx="499">
                  <c:v>2150.1225999999997</c:v>
                </c:pt>
                <c:pt idx="500">
                  <c:v>2152.1225999999997</c:v>
                </c:pt>
                <c:pt idx="501">
                  <c:v>2154.1225999999997</c:v>
                </c:pt>
                <c:pt idx="502">
                  <c:v>2156.1225999999997</c:v>
                </c:pt>
                <c:pt idx="503">
                  <c:v>2158.1225999999997</c:v>
                </c:pt>
                <c:pt idx="504">
                  <c:v>2160.1225999999997</c:v>
                </c:pt>
                <c:pt idx="505">
                  <c:v>2162.1225999999997</c:v>
                </c:pt>
                <c:pt idx="506">
                  <c:v>2164.1225999999997</c:v>
                </c:pt>
                <c:pt idx="507">
                  <c:v>2166.1225999999997</c:v>
                </c:pt>
                <c:pt idx="508">
                  <c:v>2168.1225999999997</c:v>
                </c:pt>
                <c:pt idx="509">
                  <c:v>2170.1225999999997</c:v>
                </c:pt>
                <c:pt idx="510">
                  <c:v>2172.1225999999997</c:v>
                </c:pt>
                <c:pt idx="511">
                  <c:v>2174.1225999999997</c:v>
                </c:pt>
                <c:pt idx="512">
                  <c:v>2176.1225999999997</c:v>
                </c:pt>
                <c:pt idx="513">
                  <c:v>2178.1225999999997</c:v>
                </c:pt>
                <c:pt idx="514">
                  <c:v>2180.1225999999997</c:v>
                </c:pt>
                <c:pt idx="515">
                  <c:v>2182.1225999999997</c:v>
                </c:pt>
                <c:pt idx="516">
                  <c:v>2184.1225999999997</c:v>
                </c:pt>
                <c:pt idx="517">
                  <c:v>2186.1225999999997</c:v>
                </c:pt>
                <c:pt idx="518">
                  <c:v>2188.1225999999997</c:v>
                </c:pt>
                <c:pt idx="519">
                  <c:v>2190.1225999999997</c:v>
                </c:pt>
                <c:pt idx="520">
                  <c:v>2192.1225999999997</c:v>
                </c:pt>
                <c:pt idx="521">
                  <c:v>2194.1225999999997</c:v>
                </c:pt>
                <c:pt idx="522">
                  <c:v>2196.1225999999997</c:v>
                </c:pt>
                <c:pt idx="523">
                  <c:v>2199.9834000000001</c:v>
                </c:pt>
                <c:pt idx="524">
                  <c:v>2201.9834000000001</c:v>
                </c:pt>
                <c:pt idx="525">
                  <c:v>2203.9834000000001</c:v>
                </c:pt>
                <c:pt idx="526">
                  <c:v>2205.9834000000001</c:v>
                </c:pt>
                <c:pt idx="527">
                  <c:v>2207.9834000000001</c:v>
                </c:pt>
                <c:pt idx="528">
                  <c:v>2209.9834000000001</c:v>
                </c:pt>
                <c:pt idx="529">
                  <c:v>2211.9834000000001</c:v>
                </c:pt>
                <c:pt idx="530">
                  <c:v>2213.9834000000001</c:v>
                </c:pt>
                <c:pt idx="531">
                  <c:v>2215.9834000000001</c:v>
                </c:pt>
                <c:pt idx="532">
                  <c:v>2217.9834000000001</c:v>
                </c:pt>
                <c:pt idx="533">
                  <c:v>2219.9834000000001</c:v>
                </c:pt>
                <c:pt idx="534">
                  <c:v>2221.9834000000001</c:v>
                </c:pt>
                <c:pt idx="535">
                  <c:v>2223.9834000000001</c:v>
                </c:pt>
                <c:pt idx="536">
                  <c:v>2225.9834000000001</c:v>
                </c:pt>
                <c:pt idx="537">
                  <c:v>2227.9834000000001</c:v>
                </c:pt>
                <c:pt idx="538">
                  <c:v>2229.9834000000001</c:v>
                </c:pt>
                <c:pt idx="539">
                  <c:v>2231.9834000000001</c:v>
                </c:pt>
                <c:pt idx="540">
                  <c:v>2233.9834000000001</c:v>
                </c:pt>
                <c:pt idx="541">
                  <c:v>2235.9834000000001</c:v>
                </c:pt>
                <c:pt idx="542">
                  <c:v>2237.9834000000001</c:v>
                </c:pt>
                <c:pt idx="543">
                  <c:v>2239.9834000000001</c:v>
                </c:pt>
                <c:pt idx="544">
                  <c:v>2241.9834000000001</c:v>
                </c:pt>
                <c:pt idx="545">
                  <c:v>2243.9834000000001</c:v>
                </c:pt>
                <c:pt idx="546">
                  <c:v>2245.9834000000001</c:v>
                </c:pt>
                <c:pt idx="547">
                  <c:v>2247.9834000000001</c:v>
                </c:pt>
                <c:pt idx="548">
                  <c:v>2249.9834000000001</c:v>
                </c:pt>
                <c:pt idx="549">
                  <c:v>2251.9834000000001</c:v>
                </c:pt>
                <c:pt idx="550">
                  <c:v>2253.9834000000001</c:v>
                </c:pt>
                <c:pt idx="551">
                  <c:v>2255.9834000000001</c:v>
                </c:pt>
                <c:pt idx="552">
                  <c:v>2257.9834000000001</c:v>
                </c:pt>
                <c:pt idx="553">
                  <c:v>2259.9834000000001</c:v>
                </c:pt>
                <c:pt idx="554">
                  <c:v>2261.9834000000001</c:v>
                </c:pt>
                <c:pt idx="555">
                  <c:v>2263.9834000000001</c:v>
                </c:pt>
                <c:pt idx="556">
                  <c:v>2265.9834000000001</c:v>
                </c:pt>
                <c:pt idx="557">
                  <c:v>2267.9834000000001</c:v>
                </c:pt>
                <c:pt idx="558">
                  <c:v>2269.9834000000001</c:v>
                </c:pt>
                <c:pt idx="559">
                  <c:v>2271.9834000000001</c:v>
                </c:pt>
                <c:pt idx="560">
                  <c:v>2273.9834000000001</c:v>
                </c:pt>
                <c:pt idx="561">
                  <c:v>2275.9834000000001</c:v>
                </c:pt>
                <c:pt idx="562">
                  <c:v>2277.9834000000001</c:v>
                </c:pt>
                <c:pt idx="563">
                  <c:v>2279.9834000000001</c:v>
                </c:pt>
                <c:pt idx="564">
                  <c:v>2281.9834000000001</c:v>
                </c:pt>
                <c:pt idx="565">
                  <c:v>2283.9834000000001</c:v>
                </c:pt>
                <c:pt idx="566">
                  <c:v>2285.9834000000001</c:v>
                </c:pt>
                <c:pt idx="567">
                  <c:v>2287.9834000000001</c:v>
                </c:pt>
                <c:pt idx="568">
                  <c:v>2289.9834000000001</c:v>
                </c:pt>
                <c:pt idx="569">
                  <c:v>2291.9834000000001</c:v>
                </c:pt>
                <c:pt idx="570">
                  <c:v>2293.9834000000001</c:v>
                </c:pt>
                <c:pt idx="571">
                  <c:v>2295.9834000000001</c:v>
                </c:pt>
                <c:pt idx="572">
                  <c:v>2297.9834000000001</c:v>
                </c:pt>
                <c:pt idx="573">
                  <c:v>2299.9834000000001</c:v>
                </c:pt>
                <c:pt idx="574">
                  <c:v>2301.9834000000001</c:v>
                </c:pt>
                <c:pt idx="575">
                  <c:v>2303.9834000000001</c:v>
                </c:pt>
                <c:pt idx="576">
                  <c:v>2305.9834000000001</c:v>
                </c:pt>
                <c:pt idx="577">
                  <c:v>2307.9834000000001</c:v>
                </c:pt>
                <c:pt idx="578">
                  <c:v>2309.9834000000001</c:v>
                </c:pt>
                <c:pt idx="579">
                  <c:v>2311.9834000000001</c:v>
                </c:pt>
                <c:pt idx="580">
                  <c:v>2313.9834000000001</c:v>
                </c:pt>
                <c:pt idx="581">
                  <c:v>2315.9834000000001</c:v>
                </c:pt>
                <c:pt idx="582">
                  <c:v>2317.9834000000001</c:v>
                </c:pt>
                <c:pt idx="583">
                  <c:v>2319.9834000000001</c:v>
                </c:pt>
                <c:pt idx="584">
                  <c:v>2321.9834000000001</c:v>
                </c:pt>
                <c:pt idx="585">
                  <c:v>2323.9834000000001</c:v>
                </c:pt>
                <c:pt idx="586">
                  <c:v>2325.9834000000001</c:v>
                </c:pt>
                <c:pt idx="587">
                  <c:v>2327.9834000000001</c:v>
                </c:pt>
                <c:pt idx="588">
                  <c:v>2329.9834000000001</c:v>
                </c:pt>
                <c:pt idx="589">
                  <c:v>2331.9834000000001</c:v>
                </c:pt>
                <c:pt idx="590">
                  <c:v>2333.9834000000001</c:v>
                </c:pt>
                <c:pt idx="591">
                  <c:v>2335.9834000000001</c:v>
                </c:pt>
                <c:pt idx="592">
                  <c:v>2337.9834000000001</c:v>
                </c:pt>
                <c:pt idx="593">
                  <c:v>2339.9834000000001</c:v>
                </c:pt>
                <c:pt idx="594">
                  <c:v>2341.9834000000001</c:v>
                </c:pt>
                <c:pt idx="595">
                  <c:v>2343.9834000000001</c:v>
                </c:pt>
                <c:pt idx="596">
                  <c:v>2345.9834000000001</c:v>
                </c:pt>
                <c:pt idx="597">
                  <c:v>2347.9834000000001</c:v>
                </c:pt>
                <c:pt idx="598">
                  <c:v>2349.9834000000001</c:v>
                </c:pt>
                <c:pt idx="599">
                  <c:v>2351.9834000000001</c:v>
                </c:pt>
                <c:pt idx="600">
                  <c:v>2353.9834000000001</c:v>
                </c:pt>
                <c:pt idx="601">
                  <c:v>2355.9834000000001</c:v>
                </c:pt>
                <c:pt idx="602">
                  <c:v>2357.9834000000001</c:v>
                </c:pt>
                <c:pt idx="603">
                  <c:v>2359.9834000000001</c:v>
                </c:pt>
                <c:pt idx="604">
                  <c:v>2361.9834000000001</c:v>
                </c:pt>
                <c:pt idx="605">
                  <c:v>2363.9834000000001</c:v>
                </c:pt>
                <c:pt idx="606">
                  <c:v>2365.9834000000001</c:v>
                </c:pt>
                <c:pt idx="607">
                  <c:v>2367.9834000000001</c:v>
                </c:pt>
                <c:pt idx="608">
                  <c:v>2369.9834000000001</c:v>
                </c:pt>
                <c:pt idx="609">
                  <c:v>2371.9834000000001</c:v>
                </c:pt>
                <c:pt idx="610">
                  <c:v>2373.9834000000001</c:v>
                </c:pt>
                <c:pt idx="611">
                  <c:v>2375.9834000000001</c:v>
                </c:pt>
                <c:pt idx="612">
                  <c:v>2377.9834000000001</c:v>
                </c:pt>
                <c:pt idx="613">
                  <c:v>2379.9834000000001</c:v>
                </c:pt>
                <c:pt idx="614">
                  <c:v>2381.9834000000001</c:v>
                </c:pt>
                <c:pt idx="615">
                  <c:v>2383.9834000000001</c:v>
                </c:pt>
                <c:pt idx="616">
                  <c:v>2385.9834000000001</c:v>
                </c:pt>
                <c:pt idx="617">
                  <c:v>2387.9834000000001</c:v>
                </c:pt>
                <c:pt idx="618">
                  <c:v>2389.9834000000001</c:v>
                </c:pt>
                <c:pt idx="619">
                  <c:v>2391.9834000000001</c:v>
                </c:pt>
                <c:pt idx="620">
                  <c:v>2393.9834000000001</c:v>
                </c:pt>
                <c:pt idx="621">
                  <c:v>2395.9834000000001</c:v>
                </c:pt>
                <c:pt idx="622">
                  <c:v>2397.9834000000001</c:v>
                </c:pt>
                <c:pt idx="623">
                  <c:v>2401.9834000000001</c:v>
                </c:pt>
                <c:pt idx="624">
                  <c:v>2403.9834000000001</c:v>
                </c:pt>
                <c:pt idx="625">
                  <c:v>2405.9834000000001</c:v>
                </c:pt>
                <c:pt idx="626">
                  <c:v>2407.9834000000001</c:v>
                </c:pt>
                <c:pt idx="627">
                  <c:v>2409.9834000000001</c:v>
                </c:pt>
                <c:pt idx="628">
                  <c:v>2411.9834000000001</c:v>
                </c:pt>
                <c:pt idx="629">
                  <c:v>2413.9834000000001</c:v>
                </c:pt>
                <c:pt idx="630">
                  <c:v>2415.9834000000001</c:v>
                </c:pt>
                <c:pt idx="631">
                  <c:v>2417.9834000000001</c:v>
                </c:pt>
                <c:pt idx="632">
                  <c:v>2419.9834000000001</c:v>
                </c:pt>
                <c:pt idx="633">
                  <c:v>2421.9834000000001</c:v>
                </c:pt>
                <c:pt idx="634">
                  <c:v>2423.9834000000001</c:v>
                </c:pt>
                <c:pt idx="635">
                  <c:v>2425.9834000000001</c:v>
                </c:pt>
                <c:pt idx="636">
                  <c:v>2427.9834000000001</c:v>
                </c:pt>
                <c:pt idx="637">
                  <c:v>2429.9834000000001</c:v>
                </c:pt>
                <c:pt idx="638">
                  <c:v>2431.9834000000001</c:v>
                </c:pt>
                <c:pt idx="639">
                  <c:v>2433.9834000000001</c:v>
                </c:pt>
                <c:pt idx="640">
                  <c:v>2435.9834000000001</c:v>
                </c:pt>
                <c:pt idx="641">
                  <c:v>2437.9834000000001</c:v>
                </c:pt>
                <c:pt idx="642">
                  <c:v>2439.9834000000001</c:v>
                </c:pt>
                <c:pt idx="643">
                  <c:v>2441.9834000000001</c:v>
                </c:pt>
                <c:pt idx="644">
                  <c:v>2443.9834000000001</c:v>
                </c:pt>
                <c:pt idx="645">
                  <c:v>2445.9834000000001</c:v>
                </c:pt>
                <c:pt idx="646">
                  <c:v>2447.9834000000001</c:v>
                </c:pt>
                <c:pt idx="647">
                  <c:v>2449.9834000000001</c:v>
                </c:pt>
                <c:pt idx="648">
                  <c:v>2451.9834000000001</c:v>
                </c:pt>
                <c:pt idx="649">
                  <c:v>2453.9834000000001</c:v>
                </c:pt>
                <c:pt idx="650">
                  <c:v>2455.9834000000001</c:v>
                </c:pt>
                <c:pt idx="651">
                  <c:v>2457.9834000000001</c:v>
                </c:pt>
                <c:pt idx="652">
                  <c:v>2459.9834000000001</c:v>
                </c:pt>
                <c:pt idx="653">
                  <c:v>2461.9834000000001</c:v>
                </c:pt>
                <c:pt idx="654">
                  <c:v>2463.9834000000001</c:v>
                </c:pt>
                <c:pt idx="655">
                  <c:v>2465.9834000000001</c:v>
                </c:pt>
                <c:pt idx="656">
                  <c:v>2467.9834000000001</c:v>
                </c:pt>
                <c:pt idx="657">
                  <c:v>2469.9834000000001</c:v>
                </c:pt>
                <c:pt idx="658">
                  <c:v>2471.9834000000001</c:v>
                </c:pt>
                <c:pt idx="659">
                  <c:v>2473.9834000000001</c:v>
                </c:pt>
                <c:pt idx="660">
                  <c:v>2475.9834000000001</c:v>
                </c:pt>
                <c:pt idx="661">
                  <c:v>2477.9834000000001</c:v>
                </c:pt>
                <c:pt idx="662">
                  <c:v>2479.9834000000001</c:v>
                </c:pt>
                <c:pt idx="663">
                  <c:v>2481.9834000000001</c:v>
                </c:pt>
                <c:pt idx="664">
                  <c:v>2483.9834000000001</c:v>
                </c:pt>
                <c:pt idx="665">
                  <c:v>2485.9834000000001</c:v>
                </c:pt>
                <c:pt idx="666">
                  <c:v>2487.9834000000001</c:v>
                </c:pt>
                <c:pt idx="667">
                  <c:v>2489.9834000000001</c:v>
                </c:pt>
                <c:pt idx="668">
                  <c:v>2491.9834000000001</c:v>
                </c:pt>
                <c:pt idx="669">
                  <c:v>2493.9834000000001</c:v>
                </c:pt>
                <c:pt idx="670">
                  <c:v>2495.9834000000001</c:v>
                </c:pt>
                <c:pt idx="671">
                  <c:v>2497.9834000000001</c:v>
                </c:pt>
                <c:pt idx="672">
                  <c:v>2499.9834000000001</c:v>
                </c:pt>
                <c:pt idx="673">
                  <c:v>2501.9834000000001</c:v>
                </c:pt>
                <c:pt idx="674">
                  <c:v>2503.9834000000001</c:v>
                </c:pt>
                <c:pt idx="675">
                  <c:v>2505.9834000000001</c:v>
                </c:pt>
                <c:pt idx="676">
                  <c:v>2507.9834000000001</c:v>
                </c:pt>
                <c:pt idx="677">
                  <c:v>2509.9834000000001</c:v>
                </c:pt>
                <c:pt idx="678">
                  <c:v>2511.9834000000001</c:v>
                </c:pt>
                <c:pt idx="679">
                  <c:v>2513.9834000000001</c:v>
                </c:pt>
                <c:pt idx="680">
                  <c:v>2515.9834000000001</c:v>
                </c:pt>
                <c:pt idx="681">
                  <c:v>2517.9834000000001</c:v>
                </c:pt>
                <c:pt idx="682">
                  <c:v>2519.9834000000001</c:v>
                </c:pt>
                <c:pt idx="683">
                  <c:v>2521.9834000000001</c:v>
                </c:pt>
                <c:pt idx="684">
                  <c:v>2523.9834000000001</c:v>
                </c:pt>
                <c:pt idx="685">
                  <c:v>2525.9834000000001</c:v>
                </c:pt>
                <c:pt idx="686">
                  <c:v>2527.9834000000001</c:v>
                </c:pt>
                <c:pt idx="687">
                  <c:v>2529.9834000000001</c:v>
                </c:pt>
                <c:pt idx="688">
                  <c:v>2531.9834000000001</c:v>
                </c:pt>
                <c:pt idx="689">
                  <c:v>2533.9834000000001</c:v>
                </c:pt>
                <c:pt idx="690">
                  <c:v>2535.9834000000001</c:v>
                </c:pt>
                <c:pt idx="691">
                  <c:v>2537.9834000000001</c:v>
                </c:pt>
                <c:pt idx="692">
                  <c:v>2539.9834000000001</c:v>
                </c:pt>
                <c:pt idx="693">
                  <c:v>2541.9834000000001</c:v>
                </c:pt>
                <c:pt idx="694">
                  <c:v>2543.9834000000001</c:v>
                </c:pt>
                <c:pt idx="695">
                  <c:v>2545.9834000000001</c:v>
                </c:pt>
                <c:pt idx="696">
                  <c:v>2547.9834000000001</c:v>
                </c:pt>
                <c:pt idx="697">
                  <c:v>2549.9834000000001</c:v>
                </c:pt>
                <c:pt idx="698">
                  <c:v>2551.9834000000001</c:v>
                </c:pt>
                <c:pt idx="699">
                  <c:v>2553.9834000000001</c:v>
                </c:pt>
                <c:pt idx="700">
                  <c:v>2555.9834000000001</c:v>
                </c:pt>
                <c:pt idx="701">
                  <c:v>2557.9834000000001</c:v>
                </c:pt>
                <c:pt idx="702">
                  <c:v>2559.9834000000001</c:v>
                </c:pt>
                <c:pt idx="703">
                  <c:v>2561.9834000000001</c:v>
                </c:pt>
                <c:pt idx="704">
                  <c:v>2563.9834000000001</c:v>
                </c:pt>
                <c:pt idx="705">
                  <c:v>2565.9834000000001</c:v>
                </c:pt>
                <c:pt idx="706">
                  <c:v>2567.9834000000001</c:v>
                </c:pt>
                <c:pt idx="707">
                  <c:v>2569.9834000000001</c:v>
                </c:pt>
                <c:pt idx="708">
                  <c:v>2571.9834000000001</c:v>
                </c:pt>
                <c:pt idx="709">
                  <c:v>2573.9834000000001</c:v>
                </c:pt>
                <c:pt idx="710">
                  <c:v>2575.9834000000001</c:v>
                </c:pt>
                <c:pt idx="711">
                  <c:v>2577.9834000000001</c:v>
                </c:pt>
                <c:pt idx="712">
                  <c:v>2579.9834000000001</c:v>
                </c:pt>
                <c:pt idx="713">
                  <c:v>2581.9834000000001</c:v>
                </c:pt>
                <c:pt idx="714">
                  <c:v>2583.9834000000001</c:v>
                </c:pt>
                <c:pt idx="715">
                  <c:v>2585.9834000000001</c:v>
                </c:pt>
                <c:pt idx="716">
                  <c:v>2587.9834000000001</c:v>
                </c:pt>
                <c:pt idx="717">
                  <c:v>2589.9834000000001</c:v>
                </c:pt>
                <c:pt idx="718">
                  <c:v>2591.9834000000001</c:v>
                </c:pt>
                <c:pt idx="719">
                  <c:v>2593.9834000000001</c:v>
                </c:pt>
                <c:pt idx="720">
                  <c:v>2595.9834000000001</c:v>
                </c:pt>
                <c:pt idx="721">
                  <c:v>2597.9834000000001</c:v>
                </c:pt>
                <c:pt idx="722">
                  <c:v>2599.9834000000001</c:v>
                </c:pt>
                <c:pt idx="723">
                  <c:v>2601.9834000000001</c:v>
                </c:pt>
                <c:pt idx="724">
                  <c:v>2603.9834000000001</c:v>
                </c:pt>
                <c:pt idx="725">
                  <c:v>2605.9834000000001</c:v>
                </c:pt>
                <c:pt idx="726">
                  <c:v>2607.9834000000001</c:v>
                </c:pt>
                <c:pt idx="727">
                  <c:v>2609.9834000000001</c:v>
                </c:pt>
                <c:pt idx="728">
                  <c:v>2611.9834000000001</c:v>
                </c:pt>
                <c:pt idx="729">
                  <c:v>2613.9834000000001</c:v>
                </c:pt>
                <c:pt idx="730">
                  <c:v>2615.9834000000001</c:v>
                </c:pt>
                <c:pt idx="731">
                  <c:v>2617.9834000000001</c:v>
                </c:pt>
                <c:pt idx="732">
                  <c:v>2619.9834000000001</c:v>
                </c:pt>
                <c:pt idx="733">
                  <c:v>2621.9834000000001</c:v>
                </c:pt>
                <c:pt idx="734">
                  <c:v>2623.9834000000001</c:v>
                </c:pt>
                <c:pt idx="735">
                  <c:v>2625.9834000000001</c:v>
                </c:pt>
                <c:pt idx="736">
                  <c:v>2627.9834000000001</c:v>
                </c:pt>
                <c:pt idx="737">
                  <c:v>2629.9834000000001</c:v>
                </c:pt>
                <c:pt idx="738">
                  <c:v>2631.9834000000001</c:v>
                </c:pt>
                <c:pt idx="739">
                  <c:v>2633.9834000000001</c:v>
                </c:pt>
                <c:pt idx="740">
                  <c:v>2635.9834000000001</c:v>
                </c:pt>
                <c:pt idx="741">
                  <c:v>2637.9834000000001</c:v>
                </c:pt>
                <c:pt idx="742">
                  <c:v>2639.9834000000001</c:v>
                </c:pt>
                <c:pt idx="743">
                  <c:v>2641.9834000000001</c:v>
                </c:pt>
                <c:pt idx="744">
                  <c:v>2643.9834000000001</c:v>
                </c:pt>
                <c:pt idx="745">
                  <c:v>2645.9834000000001</c:v>
                </c:pt>
                <c:pt idx="746">
                  <c:v>2647.9834000000001</c:v>
                </c:pt>
                <c:pt idx="747">
                  <c:v>2649.9834000000001</c:v>
                </c:pt>
                <c:pt idx="748">
                  <c:v>2651.9834000000001</c:v>
                </c:pt>
                <c:pt idx="749">
                  <c:v>2653.9834000000001</c:v>
                </c:pt>
                <c:pt idx="750">
                  <c:v>2655.9834000000001</c:v>
                </c:pt>
                <c:pt idx="751">
                  <c:v>2657.9834000000001</c:v>
                </c:pt>
                <c:pt idx="752">
                  <c:v>2659.9834000000001</c:v>
                </c:pt>
                <c:pt idx="753">
                  <c:v>2661.9834000000001</c:v>
                </c:pt>
                <c:pt idx="754">
                  <c:v>2663.9834000000001</c:v>
                </c:pt>
                <c:pt idx="755">
                  <c:v>2665.9834000000001</c:v>
                </c:pt>
                <c:pt idx="756">
                  <c:v>2667.9834000000001</c:v>
                </c:pt>
                <c:pt idx="757">
                  <c:v>2669.9834000000001</c:v>
                </c:pt>
                <c:pt idx="758">
                  <c:v>2671.9834000000001</c:v>
                </c:pt>
                <c:pt idx="759">
                  <c:v>2673.9834000000001</c:v>
                </c:pt>
                <c:pt idx="760">
                  <c:v>2675.9834000000001</c:v>
                </c:pt>
                <c:pt idx="761">
                  <c:v>2677.9834000000001</c:v>
                </c:pt>
                <c:pt idx="762">
                  <c:v>2679.9834000000001</c:v>
                </c:pt>
                <c:pt idx="763">
                  <c:v>2681.9834000000001</c:v>
                </c:pt>
                <c:pt idx="764">
                  <c:v>2683.9834000000001</c:v>
                </c:pt>
                <c:pt idx="765">
                  <c:v>2685.9834000000001</c:v>
                </c:pt>
                <c:pt idx="766">
                  <c:v>2687.9834000000001</c:v>
                </c:pt>
                <c:pt idx="767">
                  <c:v>2689.9834000000001</c:v>
                </c:pt>
                <c:pt idx="768">
                  <c:v>2691.9834000000001</c:v>
                </c:pt>
                <c:pt idx="769">
                  <c:v>2693.9834000000001</c:v>
                </c:pt>
                <c:pt idx="770">
                  <c:v>2695.9834000000001</c:v>
                </c:pt>
                <c:pt idx="771">
                  <c:v>2697.9834000000001</c:v>
                </c:pt>
                <c:pt idx="772">
                  <c:v>2701.9834000000001</c:v>
                </c:pt>
                <c:pt idx="773">
                  <c:v>2703.9834000000001</c:v>
                </c:pt>
                <c:pt idx="774">
                  <c:v>2705.9834000000001</c:v>
                </c:pt>
                <c:pt idx="775">
                  <c:v>2707.9834000000001</c:v>
                </c:pt>
                <c:pt idx="776">
                  <c:v>2709.9834000000001</c:v>
                </c:pt>
                <c:pt idx="777">
                  <c:v>2711.9834000000001</c:v>
                </c:pt>
                <c:pt idx="778">
                  <c:v>2713.9834000000001</c:v>
                </c:pt>
                <c:pt idx="779">
                  <c:v>2715.9834000000001</c:v>
                </c:pt>
                <c:pt idx="780">
                  <c:v>2717.9834000000001</c:v>
                </c:pt>
                <c:pt idx="781">
                  <c:v>2719.9834000000001</c:v>
                </c:pt>
                <c:pt idx="782">
                  <c:v>2721.9834000000001</c:v>
                </c:pt>
                <c:pt idx="783">
                  <c:v>2723.9834000000001</c:v>
                </c:pt>
                <c:pt idx="784">
                  <c:v>2725.9834000000001</c:v>
                </c:pt>
                <c:pt idx="785">
                  <c:v>2727.9834000000001</c:v>
                </c:pt>
                <c:pt idx="786">
                  <c:v>2729.9834000000001</c:v>
                </c:pt>
                <c:pt idx="787">
                  <c:v>2731.9834000000001</c:v>
                </c:pt>
                <c:pt idx="788">
                  <c:v>2733.9834000000001</c:v>
                </c:pt>
                <c:pt idx="789">
                  <c:v>2735.9834000000001</c:v>
                </c:pt>
                <c:pt idx="790">
                  <c:v>2737.9834000000001</c:v>
                </c:pt>
                <c:pt idx="791">
                  <c:v>2739.9834000000001</c:v>
                </c:pt>
                <c:pt idx="792">
                  <c:v>2741.9834000000001</c:v>
                </c:pt>
                <c:pt idx="793">
                  <c:v>2743.9834000000001</c:v>
                </c:pt>
                <c:pt idx="794">
                  <c:v>2745.9834000000001</c:v>
                </c:pt>
                <c:pt idx="795">
                  <c:v>2747.9834000000001</c:v>
                </c:pt>
                <c:pt idx="796">
                  <c:v>2749.9834000000001</c:v>
                </c:pt>
                <c:pt idx="797">
                  <c:v>2751.9834000000001</c:v>
                </c:pt>
                <c:pt idx="798">
                  <c:v>2753.9834000000001</c:v>
                </c:pt>
                <c:pt idx="799">
                  <c:v>2755.9834000000001</c:v>
                </c:pt>
                <c:pt idx="800">
                  <c:v>2757.9834000000001</c:v>
                </c:pt>
                <c:pt idx="801">
                  <c:v>2759.9834000000001</c:v>
                </c:pt>
                <c:pt idx="802">
                  <c:v>2761.9834000000001</c:v>
                </c:pt>
                <c:pt idx="803">
                  <c:v>2763.9834000000001</c:v>
                </c:pt>
                <c:pt idx="804">
                  <c:v>2765.9834000000001</c:v>
                </c:pt>
                <c:pt idx="805">
                  <c:v>2767.9834000000001</c:v>
                </c:pt>
                <c:pt idx="806">
                  <c:v>2769.9834000000001</c:v>
                </c:pt>
                <c:pt idx="807">
                  <c:v>2771.9834000000001</c:v>
                </c:pt>
                <c:pt idx="808">
                  <c:v>2773.9834000000001</c:v>
                </c:pt>
                <c:pt idx="809">
                  <c:v>2775.9834000000001</c:v>
                </c:pt>
                <c:pt idx="810">
                  <c:v>2777.9834000000001</c:v>
                </c:pt>
                <c:pt idx="811">
                  <c:v>2779.9834000000001</c:v>
                </c:pt>
                <c:pt idx="812">
                  <c:v>2781.9834000000001</c:v>
                </c:pt>
                <c:pt idx="813">
                  <c:v>2783.9834000000001</c:v>
                </c:pt>
                <c:pt idx="814">
                  <c:v>2785.9834000000001</c:v>
                </c:pt>
                <c:pt idx="815">
                  <c:v>2787.9834000000001</c:v>
                </c:pt>
                <c:pt idx="816">
                  <c:v>2789.9834000000001</c:v>
                </c:pt>
                <c:pt idx="817">
                  <c:v>2791.9834000000001</c:v>
                </c:pt>
                <c:pt idx="818">
                  <c:v>2793.9834000000001</c:v>
                </c:pt>
                <c:pt idx="819">
                  <c:v>2795.9834000000001</c:v>
                </c:pt>
                <c:pt idx="820">
                  <c:v>2797.9834000000001</c:v>
                </c:pt>
                <c:pt idx="821">
                  <c:v>2799.9834000000001</c:v>
                </c:pt>
                <c:pt idx="822">
                  <c:v>2801.9834000000001</c:v>
                </c:pt>
                <c:pt idx="823">
                  <c:v>2803.9834000000001</c:v>
                </c:pt>
                <c:pt idx="824">
                  <c:v>2805.9834000000001</c:v>
                </c:pt>
                <c:pt idx="825">
                  <c:v>2807.9834000000001</c:v>
                </c:pt>
                <c:pt idx="826">
                  <c:v>2809.9834000000001</c:v>
                </c:pt>
                <c:pt idx="827">
                  <c:v>2811.9834000000001</c:v>
                </c:pt>
                <c:pt idx="828">
                  <c:v>2813.9834000000001</c:v>
                </c:pt>
                <c:pt idx="829">
                  <c:v>2815.9834000000001</c:v>
                </c:pt>
                <c:pt idx="830">
                  <c:v>2817.9834000000001</c:v>
                </c:pt>
                <c:pt idx="831">
                  <c:v>2819.9834000000001</c:v>
                </c:pt>
                <c:pt idx="832">
                  <c:v>2821.9834000000001</c:v>
                </c:pt>
                <c:pt idx="833">
                  <c:v>2823.9834000000001</c:v>
                </c:pt>
                <c:pt idx="834">
                  <c:v>2825.9834000000001</c:v>
                </c:pt>
                <c:pt idx="835">
                  <c:v>2827.9834000000001</c:v>
                </c:pt>
                <c:pt idx="836">
                  <c:v>2829.9834000000001</c:v>
                </c:pt>
                <c:pt idx="837">
                  <c:v>2831.9834000000001</c:v>
                </c:pt>
                <c:pt idx="838">
                  <c:v>2833.9834000000001</c:v>
                </c:pt>
                <c:pt idx="839">
                  <c:v>2835.9834000000001</c:v>
                </c:pt>
                <c:pt idx="840">
                  <c:v>2837.9834000000001</c:v>
                </c:pt>
                <c:pt idx="841">
                  <c:v>2839.9834000000001</c:v>
                </c:pt>
                <c:pt idx="842">
                  <c:v>2841.9834000000001</c:v>
                </c:pt>
                <c:pt idx="843">
                  <c:v>2843.9834000000001</c:v>
                </c:pt>
                <c:pt idx="844">
                  <c:v>2845.9834000000001</c:v>
                </c:pt>
                <c:pt idx="845">
                  <c:v>2847.9834000000001</c:v>
                </c:pt>
                <c:pt idx="846">
                  <c:v>2849.9834000000001</c:v>
                </c:pt>
                <c:pt idx="847">
                  <c:v>2851.9834000000001</c:v>
                </c:pt>
                <c:pt idx="848">
                  <c:v>2853.9834000000001</c:v>
                </c:pt>
                <c:pt idx="849">
                  <c:v>2855.9834000000001</c:v>
                </c:pt>
                <c:pt idx="850">
                  <c:v>2857.9834000000001</c:v>
                </c:pt>
                <c:pt idx="851">
                  <c:v>2859.9834000000001</c:v>
                </c:pt>
                <c:pt idx="852">
                  <c:v>2861.9834000000001</c:v>
                </c:pt>
                <c:pt idx="853">
                  <c:v>2863.9834000000001</c:v>
                </c:pt>
                <c:pt idx="854">
                  <c:v>2865.9834000000001</c:v>
                </c:pt>
                <c:pt idx="855">
                  <c:v>2867.9834000000001</c:v>
                </c:pt>
                <c:pt idx="856">
                  <c:v>2869.9834000000001</c:v>
                </c:pt>
                <c:pt idx="857">
                  <c:v>2871.9834000000001</c:v>
                </c:pt>
                <c:pt idx="858">
                  <c:v>2873.9834000000001</c:v>
                </c:pt>
                <c:pt idx="859">
                  <c:v>2875.9834000000001</c:v>
                </c:pt>
                <c:pt idx="860">
                  <c:v>2877.9834000000001</c:v>
                </c:pt>
                <c:pt idx="861">
                  <c:v>2879.9834000000001</c:v>
                </c:pt>
                <c:pt idx="862">
                  <c:v>2881.9834000000001</c:v>
                </c:pt>
                <c:pt idx="863">
                  <c:v>2883.9834000000001</c:v>
                </c:pt>
                <c:pt idx="864">
                  <c:v>2885.9834000000001</c:v>
                </c:pt>
                <c:pt idx="865">
                  <c:v>2887.9834000000001</c:v>
                </c:pt>
                <c:pt idx="866">
                  <c:v>2889.9834000000001</c:v>
                </c:pt>
                <c:pt idx="867">
                  <c:v>2891.9834000000001</c:v>
                </c:pt>
                <c:pt idx="868">
                  <c:v>2893.9834000000001</c:v>
                </c:pt>
                <c:pt idx="869">
                  <c:v>2895.9834000000001</c:v>
                </c:pt>
                <c:pt idx="870">
                  <c:v>2897.9834000000001</c:v>
                </c:pt>
                <c:pt idx="871">
                  <c:v>2899.9834000000001</c:v>
                </c:pt>
                <c:pt idx="872">
                  <c:v>2901.9834000000001</c:v>
                </c:pt>
                <c:pt idx="873">
                  <c:v>2903.9834000000001</c:v>
                </c:pt>
                <c:pt idx="874">
                  <c:v>2905.9834000000001</c:v>
                </c:pt>
                <c:pt idx="875">
                  <c:v>2907.9834000000001</c:v>
                </c:pt>
                <c:pt idx="876">
                  <c:v>2909.9834000000001</c:v>
                </c:pt>
                <c:pt idx="877">
                  <c:v>2911.9834000000001</c:v>
                </c:pt>
                <c:pt idx="878">
                  <c:v>2913.9834000000001</c:v>
                </c:pt>
                <c:pt idx="879">
                  <c:v>2915.9834000000001</c:v>
                </c:pt>
                <c:pt idx="880">
                  <c:v>2917.9834000000001</c:v>
                </c:pt>
                <c:pt idx="881">
                  <c:v>2919.9834000000001</c:v>
                </c:pt>
                <c:pt idx="882">
                  <c:v>2921.9834000000001</c:v>
                </c:pt>
                <c:pt idx="883">
                  <c:v>2923.9834000000001</c:v>
                </c:pt>
                <c:pt idx="884">
                  <c:v>2925.9834000000001</c:v>
                </c:pt>
                <c:pt idx="885">
                  <c:v>2927.9834000000001</c:v>
                </c:pt>
                <c:pt idx="886">
                  <c:v>2929.9834000000001</c:v>
                </c:pt>
                <c:pt idx="887">
                  <c:v>2931.9834000000001</c:v>
                </c:pt>
                <c:pt idx="888">
                  <c:v>2933.9834000000001</c:v>
                </c:pt>
                <c:pt idx="889">
                  <c:v>2935.9834000000001</c:v>
                </c:pt>
                <c:pt idx="890">
                  <c:v>2937.9834000000001</c:v>
                </c:pt>
                <c:pt idx="891">
                  <c:v>2939.9834000000001</c:v>
                </c:pt>
                <c:pt idx="892">
                  <c:v>2941.9834000000001</c:v>
                </c:pt>
                <c:pt idx="893">
                  <c:v>2943.9834000000001</c:v>
                </c:pt>
                <c:pt idx="894">
                  <c:v>2945.9834000000001</c:v>
                </c:pt>
                <c:pt idx="895">
                  <c:v>2947.9834000000001</c:v>
                </c:pt>
                <c:pt idx="896">
                  <c:v>2949.9834000000001</c:v>
                </c:pt>
                <c:pt idx="897">
                  <c:v>2951.9834000000001</c:v>
                </c:pt>
                <c:pt idx="898">
                  <c:v>2953.9834000000001</c:v>
                </c:pt>
                <c:pt idx="899">
                  <c:v>2955.9834000000001</c:v>
                </c:pt>
                <c:pt idx="900">
                  <c:v>2957.9834000000001</c:v>
                </c:pt>
                <c:pt idx="901">
                  <c:v>2959.9834000000001</c:v>
                </c:pt>
                <c:pt idx="902">
                  <c:v>2961.9834000000001</c:v>
                </c:pt>
                <c:pt idx="903">
                  <c:v>2963.9834000000001</c:v>
                </c:pt>
                <c:pt idx="904">
                  <c:v>2965.9834000000001</c:v>
                </c:pt>
                <c:pt idx="905">
                  <c:v>2967.9834000000001</c:v>
                </c:pt>
                <c:pt idx="906">
                  <c:v>2969.9834000000001</c:v>
                </c:pt>
                <c:pt idx="907">
                  <c:v>2971.9834000000001</c:v>
                </c:pt>
                <c:pt idx="908">
                  <c:v>2973.9834000000001</c:v>
                </c:pt>
                <c:pt idx="909">
                  <c:v>2975.9834000000001</c:v>
                </c:pt>
                <c:pt idx="910">
                  <c:v>2977.9834000000001</c:v>
                </c:pt>
                <c:pt idx="911">
                  <c:v>2979.9834000000001</c:v>
                </c:pt>
                <c:pt idx="912">
                  <c:v>2981.9834000000001</c:v>
                </c:pt>
                <c:pt idx="913">
                  <c:v>2983.9834000000001</c:v>
                </c:pt>
                <c:pt idx="914">
                  <c:v>2985.9834000000001</c:v>
                </c:pt>
                <c:pt idx="915">
                  <c:v>2987.9834000000001</c:v>
                </c:pt>
                <c:pt idx="916">
                  <c:v>2989.9834000000001</c:v>
                </c:pt>
                <c:pt idx="917">
                  <c:v>2991.9834000000001</c:v>
                </c:pt>
                <c:pt idx="918">
                  <c:v>2993.9834000000001</c:v>
                </c:pt>
                <c:pt idx="919">
                  <c:v>2995.9834000000001</c:v>
                </c:pt>
                <c:pt idx="920">
                  <c:v>2997.9834000000001</c:v>
                </c:pt>
                <c:pt idx="921">
                  <c:v>2999.9834000000001</c:v>
                </c:pt>
                <c:pt idx="922">
                  <c:v>3001.9834000000001</c:v>
                </c:pt>
                <c:pt idx="923">
                  <c:v>3003.9834000000001</c:v>
                </c:pt>
                <c:pt idx="924">
                  <c:v>3005.9834000000001</c:v>
                </c:pt>
                <c:pt idx="925">
                  <c:v>3007.9834000000001</c:v>
                </c:pt>
                <c:pt idx="926">
                  <c:v>3009.9834000000001</c:v>
                </c:pt>
                <c:pt idx="927">
                  <c:v>3011.9834000000001</c:v>
                </c:pt>
                <c:pt idx="928">
                  <c:v>3013.9834000000001</c:v>
                </c:pt>
                <c:pt idx="929">
                  <c:v>3015.9834000000001</c:v>
                </c:pt>
                <c:pt idx="930">
                  <c:v>3017.9834000000001</c:v>
                </c:pt>
                <c:pt idx="931">
                  <c:v>3020.2719999999999</c:v>
                </c:pt>
                <c:pt idx="932">
                  <c:v>3022.2719999999999</c:v>
                </c:pt>
                <c:pt idx="933">
                  <c:v>3024.2719999999999</c:v>
                </c:pt>
                <c:pt idx="934">
                  <c:v>3026.2719999999999</c:v>
                </c:pt>
                <c:pt idx="935">
                  <c:v>3028.2719999999999</c:v>
                </c:pt>
                <c:pt idx="936">
                  <c:v>3030.2719999999999</c:v>
                </c:pt>
                <c:pt idx="937">
                  <c:v>3032.2719999999999</c:v>
                </c:pt>
                <c:pt idx="938">
                  <c:v>3034.2719999999999</c:v>
                </c:pt>
                <c:pt idx="939">
                  <c:v>3036.2719999999999</c:v>
                </c:pt>
                <c:pt idx="940">
                  <c:v>3038.2719999999999</c:v>
                </c:pt>
                <c:pt idx="941">
                  <c:v>3040.2719999999999</c:v>
                </c:pt>
                <c:pt idx="942">
                  <c:v>3042.2719999999999</c:v>
                </c:pt>
                <c:pt idx="943">
                  <c:v>3044.2719999999999</c:v>
                </c:pt>
                <c:pt idx="944">
                  <c:v>3046.2719999999999</c:v>
                </c:pt>
                <c:pt idx="945">
                  <c:v>3048.2719999999999</c:v>
                </c:pt>
                <c:pt idx="946">
                  <c:v>3050.2719999999999</c:v>
                </c:pt>
                <c:pt idx="947">
                  <c:v>3052.2719999999999</c:v>
                </c:pt>
                <c:pt idx="948">
                  <c:v>3054.2719999999999</c:v>
                </c:pt>
                <c:pt idx="949">
                  <c:v>3056.2719999999999</c:v>
                </c:pt>
                <c:pt idx="950">
                  <c:v>3058.2719999999999</c:v>
                </c:pt>
                <c:pt idx="951">
                  <c:v>3060.2719999999999</c:v>
                </c:pt>
                <c:pt idx="952">
                  <c:v>3062.2719999999999</c:v>
                </c:pt>
                <c:pt idx="953">
                  <c:v>3064.2719999999999</c:v>
                </c:pt>
                <c:pt idx="954">
                  <c:v>3066.2719999999999</c:v>
                </c:pt>
                <c:pt idx="955">
                  <c:v>3068.2719999999999</c:v>
                </c:pt>
                <c:pt idx="956">
                  <c:v>3070.2719999999999</c:v>
                </c:pt>
                <c:pt idx="957">
                  <c:v>3072.2719999999999</c:v>
                </c:pt>
                <c:pt idx="958">
                  <c:v>3074.2719999999999</c:v>
                </c:pt>
                <c:pt idx="959">
                  <c:v>3076.2719999999999</c:v>
                </c:pt>
                <c:pt idx="960">
                  <c:v>3078.2719999999999</c:v>
                </c:pt>
                <c:pt idx="961">
                  <c:v>3080.2719999999999</c:v>
                </c:pt>
                <c:pt idx="962">
                  <c:v>3082.2719999999999</c:v>
                </c:pt>
                <c:pt idx="963">
                  <c:v>3084.2719999999999</c:v>
                </c:pt>
                <c:pt idx="964">
                  <c:v>3086.2719999999999</c:v>
                </c:pt>
                <c:pt idx="965">
                  <c:v>3088.2719999999999</c:v>
                </c:pt>
                <c:pt idx="966">
                  <c:v>3090.2719999999999</c:v>
                </c:pt>
                <c:pt idx="967">
                  <c:v>3092.2719999999999</c:v>
                </c:pt>
                <c:pt idx="968">
                  <c:v>3094.2719999999999</c:v>
                </c:pt>
                <c:pt idx="969">
                  <c:v>3096.2719999999999</c:v>
                </c:pt>
                <c:pt idx="970">
                  <c:v>3098.2719999999999</c:v>
                </c:pt>
                <c:pt idx="971">
                  <c:v>3100.2719999999999</c:v>
                </c:pt>
                <c:pt idx="972">
                  <c:v>3102.2719999999999</c:v>
                </c:pt>
                <c:pt idx="973">
                  <c:v>3104.2719999999999</c:v>
                </c:pt>
                <c:pt idx="974">
                  <c:v>3106.2719999999999</c:v>
                </c:pt>
                <c:pt idx="975">
                  <c:v>3108.2719999999999</c:v>
                </c:pt>
                <c:pt idx="976">
                  <c:v>3110.2719999999999</c:v>
                </c:pt>
                <c:pt idx="977">
                  <c:v>3112.2719999999999</c:v>
                </c:pt>
                <c:pt idx="978">
                  <c:v>3114.2719999999999</c:v>
                </c:pt>
                <c:pt idx="979">
                  <c:v>3116.2719999999999</c:v>
                </c:pt>
                <c:pt idx="980">
                  <c:v>3118.2719999999999</c:v>
                </c:pt>
                <c:pt idx="981">
                  <c:v>3120.2719999999999</c:v>
                </c:pt>
                <c:pt idx="982">
                  <c:v>3122.2719999999999</c:v>
                </c:pt>
                <c:pt idx="983">
                  <c:v>3124.2719999999999</c:v>
                </c:pt>
                <c:pt idx="984">
                  <c:v>3126.2719999999999</c:v>
                </c:pt>
                <c:pt idx="985">
                  <c:v>3128.2719999999999</c:v>
                </c:pt>
                <c:pt idx="986">
                  <c:v>3130.2719999999999</c:v>
                </c:pt>
                <c:pt idx="987">
                  <c:v>3132.2719999999999</c:v>
                </c:pt>
                <c:pt idx="988">
                  <c:v>3134.2719999999999</c:v>
                </c:pt>
                <c:pt idx="989">
                  <c:v>3136.2719999999999</c:v>
                </c:pt>
                <c:pt idx="990">
                  <c:v>3138.2719999999999</c:v>
                </c:pt>
                <c:pt idx="991">
                  <c:v>3140.2719999999999</c:v>
                </c:pt>
                <c:pt idx="992">
                  <c:v>3142.2719999999999</c:v>
                </c:pt>
                <c:pt idx="993">
                  <c:v>3144.2719999999999</c:v>
                </c:pt>
                <c:pt idx="994">
                  <c:v>3146.2719999999999</c:v>
                </c:pt>
                <c:pt idx="995">
                  <c:v>3148.2719999999999</c:v>
                </c:pt>
                <c:pt idx="996">
                  <c:v>3150.2719999999999</c:v>
                </c:pt>
                <c:pt idx="997">
                  <c:v>3152.2719999999999</c:v>
                </c:pt>
                <c:pt idx="998">
                  <c:v>3154.2719999999999</c:v>
                </c:pt>
                <c:pt idx="999">
                  <c:v>3156.2719999999999</c:v>
                </c:pt>
                <c:pt idx="1000">
                  <c:v>3158.2719999999999</c:v>
                </c:pt>
                <c:pt idx="1001">
                  <c:v>3160.2719999999999</c:v>
                </c:pt>
                <c:pt idx="1002">
                  <c:v>3162.2719999999999</c:v>
                </c:pt>
                <c:pt idx="1003">
                  <c:v>3164.2719999999999</c:v>
                </c:pt>
                <c:pt idx="1004">
                  <c:v>3166.2719999999999</c:v>
                </c:pt>
                <c:pt idx="1005">
                  <c:v>3168.2719999999999</c:v>
                </c:pt>
                <c:pt idx="1006">
                  <c:v>3170.2719999999999</c:v>
                </c:pt>
                <c:pt idx="1007">
                  <c:v>3172.2719999999999</c:v>
                </c:pt>
                <c:pt idx="1008">
                  <c:v>3174.2719999999999</c:v>
                </c:pt>
                <c:pt idx="1009">
                  <c:v>3176.2719999999999</c:v>
                </c:pt>
                <c:pt idx="1010">
                  <c:v>3178.2719999999999</c:v>
                </c:pt>
                <c:pt idx="1011">
                  <c:v>3180.2719999999999</c:v>
                </c:pt>
                <c:pt idx="1012">
                  <c:v>3182.2719999999999</c:v>
                </c:pt>
                <c:pt idx="1013">
                  <c:v>3184.2719999999999</c:v>
                </c:pt>
                <c:pt idx="1014">
                  <c:v>3186.2719999999999</c:v>
                </c:pt>
                <c:pt idx="1015">
                  <c:v>3188.2719999999999</c:v>
                </c:pt>
                <c:pt idx="1016">
                  <c:v>3190.2719999999999</c:v>
                </c:pt>
                <c:pt idx="1017">
                  <c:v>3192.2719999999999</c:v>
                </c:pt>
                <c:pt idx="1018">
                  <c:v>3194.2719999999999</c:v>
                </c:pt>
                <c:pt idx="1019">
                  <c:v>3196.2719999999999</c:v>
                </c:pt>
                <c:pt idx="1020">
                  <c:v>3198.2719999999999</c:v>
                </c:pt>
                <c:pt idx="1021">
                  <c:v>3200.2719999999999</c:v>
                </c:pt>
                <c:pt idx="1022">
                  <c:v>3202.2719999999999</c:v>
                </c:pt>
                <c:pt idx="1023">
                  <c:v>3204.2719999999999</c:v>
                </c:pt>
                <c:pt idx="1024">
                  <c:v>3206.2719999999999</c:v>
                </c:pt>
                <c:pt idx="1025">
                  <c:v>3208.2719999999999</c:v>
                </c:pt>
                <c:pt idx="1026">
                  <c:v>3210.2719999999999</c:v>
                </c:pt>
                <c:pt idx="1027">
                  <c:v>3212.2719999999999</c:v>
                </c:pt>
                <c:pt idx="1028">
                  <c:v>3214.2719999999999</c:v>
                </c:pt>
                <c:pt idx="1029">
                  <c:v>3216.2719999999999</c:v>
                </c:pt>
                <c:pt idx="1030">
                  <c:v>3218.2719999999999</c:v>
                </c:pt>
                <c:pt idx="1031">
                  <c:v>3220.2719999999999</c:v>
                </c:pt>
                <c:pt idx="1032">
                  <c:v>3222.2719999999999</c:v>
                </c:pt>
                <c:pt idx="1033">
                  <c:v>3224.2719999999999</c:v>
                </c:pt>
                <c:pt idx="1034">
                  <c:v>3226.2719999999999</c:v>
                </c:pt>
                <c:pt idx="1035">
                  <c:v>3228.2719999999999</c:v>
                </c:pt>
                <c:pt idx="1036">
                  <c:v>3230.2719999999999</c:v>
                </c:pt>
                <c:pt idx="1037">
                  <c:v>3232.2719999999999</c:v>
                </c:pt>
                <c:pt idx="1038">
                  <c:v>3234.2719999999999</c:v>
                </c:pt>
                <c:pt idx="1039">
                  <c:v>3236.2719999999999</c:v>
                </c:pt>
                <c:pt idx="1040">
                  <c:v>3238.2719999999999</c:v>
                </c:pt>
                <c:pt idx="1041">
                  <c:v>3240.2719999999999</c:v>
                </c:pt>
                <c:pt idx="1042">
                  <c:v>3242.2719999999999</c:v>
                </c:pt>
                <c:pt idx="1043">
                  <c:v>3244.2719999999999</c:v>
                </c:pt>
                <c:pt idx="1044">
                  <c:v>3246.2719999999999</c:v>
                </c:pt>
                <c:pt idx="1045">
                  <c:v>3248.2719999999999</c:v>
                </c:pt>
                <c:pt idx="1046">
                  <c:v>3250.2719999999999</c:v>
                </c:pt>
                <c:pt idx="1047">
                  <c:v>3252.2719999999999</c:v>
                </c:pt>
                <c:pt idx="1048">
                  <c:v>3254.2719999999999</c:v>
                </c:pt>
                <c:pt idx="1049">
                  <c:v>3256.2719999999999</c:v>
                </c:pt>
                <c:pt idx="1050">
                  <c:v>3258.2719999999999</c:v>
                </c:pt>
                <c:pt idx="1051">
                  <c:v>3260.2719999999999</c:v>
                </c:pt>
                <c:pt idx="1052">
                  <c:v>3262.2719999999999</c:v>
                </c:pt>
                <c:pt idx="1053">
                  <c:v>3264.2719999999999</c:v>
                </c:pt>
                <c:pt idx="1054">
                  <c:v>3266.2719999999999</c:v>
                </c:pt>
                <c:pt idx="1055">
                  <c:v>3268.2719999999999</c:v>
                </c:pt>
                <c:pt idx="1056">
                  <c:v>3270.2719999999999</c:v>
                </c:pt>
                <c:pt idx="1057">
                  <c:v>3272.2719999999999</c:v>
                </c:pt>
                <c:pt idx="1058">
                  <c:v>3274.2719999999999</c:v>
                </c:pt>
                <c:pt idx="1059">
                  <c:v>3276.2719999999999</c:v>
                </c:pt>
                <c:pt idx="1060">
                  <c:v>3278.2719999999999</c:v>
                </c:pt>
                <c:pt idx="1061">
                  <c:v>3280.2719999999999</c:v>
                </c:pt>
                <c:pt idx="1062">
                  <c:v>3282.2719999999999</c:v>
                </c:pt>
                <c:pt idx="1063">
                  <c:v>3284.2719999999999</c:v>
                </c:pt>
                <c:pt idx="1064">
                  <c:v>3286.2719999999999</c:v>
                </c:pt>
                <c:pt idx="1065">
                  <c:v>3288.2719999999999</c:v>
                </c:pt>
                <c:pt idx="1066">
                  <c:v>3290.2719999999999</c:v>
                </c:pt>
                <c:pt idx="1067">
                  <c:v>3292.2719999999999</c:v>
                </c:pt>
                <c:pt idx="1068">
                  <c:v>3294.2719999999999</c:v>
                </c:pt>
                <c:pt idx="1069">
                  <c:v>3296.2719999999999</c:v>
                </c:pt>
                <c:pt idx="1070">
                  <c:v>3298.2719999999999</c:v>
                </c:pt>
                <c:pt idx="1071">
                  <c:v>3302.2719999999999</c:v>
                </c:pt>
                <c:pt idx="1072">
                  <c:v>3304.2719999999999</c:v>
                </c:pt>
                <c:pt idx="1073">
                  <c:v>3306.2719999999999</c:v>
                </c:pt>
                <c:pt idx="1074">
                  <c:v>3308.2719999999999</c:v>
                </c:pt>
                <c:pt idx="1075">
                  <c:v>3310.2719999999999</c:v>
                </c:pt>
                <c:pt idx="1076">
                  <c:v>3312.2719999999999</c:v>
                </c:pt>
                <c:pt idx="1077">
                  <c:v>3314.2719999999999</c:v>
                </c:pt>
                <c:pt idx="1078">
                  <c:v>3316.2719999999999</c:v>
                </c:pt>
                <c:pt idx="1079">
                  <c:v>3318.2719999999999</c:v>
                </c:pt>
                <c:pt idx="1080">
                  <c:v>3320.2719999999999</c:v>
                </c:pt>
                <c:pt idx="1081">
                  <c:v>3322.2719999999999</c:v>
                </c:pt>
                <c:pt idx="1082">
                  <c:v>3324.2719999999999</c:v>
                </c:pt>
                <c:pt idx="1083">
                  <c:v>3326.2719999999999</c:v>
                </c:pt>
                <c:pt idx="1084">
                  <c:v>3328.2719999999999</c:v>
                </c:pt>
                <c:pt idx="1085">
                  <c:v>3330.2719999999999</c:v>
                </c:pt>
                <c:pt idx="1086">
                  <c:v>3332.2719999999999</c:v>
                </c:pt>
                <c:pt idx="1087">
                  <c:v>3334.2719999999999</c:v>
                </c:pt>
                <c:pt idx="1088">
                  <c:v>3336.2719999999999</c:v>
                </c:pt>
                <c:pt idx="1089">
                  <c:v>3338.2719999999999</c:v>
                </c:pt>
                <c:pt idx="1090">
                  <c:v>3340.2719999999999</c:v>
                </c:pt>
                <c:pt idx="1091">
                  <c:v>3342.2719999999999</c:v>
                </c:pt>
                <c:pt idx="1092">
                  <c:v>3344.2719999999999</c:v>
                </c:pt>
                <c:pt idx="1093">
                  <c:v>3346.2719999999999</c:v>
                </c:pt>
                <c:pt idx="1094">
                  <c:v>3348.2719999999999</c:v>
                </c:pt>
                <c:pt idx="1095">
                  <c:v>3350.2719999999999</c:v>
                </c:pt>
                <c:pt idx="1096">
                  <c:v>3352.2719999999999</c:v>
                </c:pt>
                <c:pt idx="1097">
                  <c:v>3354.2719999999999</c:v>
                </c:pt>
                <c:pt idx="1098">
                  <c:v>3356.2719999999999</c:v>
                </c:pt>
                <c:pt idx="1099">
                  <c:v>3358.2719999999999</c:v>
                </c:pt>
                <c:pt idx="1100">
                  <c:v>3360.2719999999999</c:v>
                </c:pt>
                <c:pt idx="1101">
                  <c:v>3362.2719999999999</c:v>
                </c:pt>
                <c:pt idx="1102">
                  <c:v>3364.2719999999999</c:v>
                </c:pt>
                <c:pt idx="1103">
                  <c:v>3366.2719999999999</c:v>
                </c:pt>
                <c:pt idx="1104">
                  <c:v>3368.2719999999999</c:v>
                </c:pt>
                <c:pt idx="1105">
                  <c:v>3370.2719999999999</c:v>
                </c:pt>
                <c:pt idx="1106">
                  <c:v>3372.2719999999999</c:v>
                </c:pt>
                <c:pt idx="1107">
                  <c:v>3374.2719999999999</c:v>
                </c:pt>
                <c:pt idx="1108">
                  <c:v>3376.2719999999999</c:v>
                </c:pt>
                <c:pt idx="1109">
                  <c:v>3378.2719999999999</c:v>
                </c:pt>
                <c:pt idx="1110">
                  <c:v>3380.2719999999999</c:v>
                </c:pt>
                <c:pt idx="1111">
                  <c:v>3382.2719999999999</c:v>
                </c:pt>
                <c:pt idx="1112">
                  <c:v>3384.2719999999999</c:v>
                </c:pt>
                <c:pt idx="1113">
                  <c:v>3386.2719999999999</c:v>
                </c:pt>
                <c:pt idx="1114">
                  <c:v>3388.2719999999999</c:v>
                </c:pt>
                <c:pt idx="1115">
                  <c:v>3390.2719999999999</c:v>
                </c:pt>
                <c:pt idx="1116">
                  <c:v>3392.2719999999999</c:v>
                </c:pt>
                <c:pt idx="1117">
                  <c:v>3394.2719999999999</c:v>
                </c:pt>
                <c:pt idx="1118">
                  <c:v>3396.2719999999999</c:v>
                </c:pt>
                <c:pt idx="1119">
                  <c:v>3398.2719999999999</c:v>
                </c:pt>
                <c:pt idx="1120">
                  <c:v>3400.2719999999999</c:v>
                </c:pt>
                <c:pt idx="1121">
                  <c:v>3402.2719999999999</c:v>
                </c:pt>
                <c:pt idx="1122">
                  <c:v>3404.2719999999999</c:v>
                </c:pt>
                <c:pt idx="1123">
                  <c:v>3406.2719999999999</c:v>
                </c:pt>
                <c:pt idx="1124">
                  <c:v>3408.2719999999999</c:v>
                </c:pt>
                <c:pt idx="1125">
                  <c:v>3410.2719999999999</c:v>
                </c:pt>
                <c:pt idx="1126">
                  <c:v>3412.2719999999999</c:v>
                </c:pt>
                <c:pt idx="1127">
                  <c:v>3414.2719999999999</c:v>
                </c:pt>
                <c:pt idx="1128">
                  <c:v>3416.2719999999999</c:v>
                </c:pt>
                <c:pt idx="1129">
                  <c:v>3418.2719999999999</c:v>
                </c:pt>
                <c:pt idx="1130">
                  <c:v>3420.2719999999999</c:v>
                </c:pt>
                <c:pt idx="1131">
                  <c:v>3422.2719999999999</c:v>
                </c:pt>
                <c:pt idx="1132">
                  <c:v>3424.2719999999999</c:v>
                </c:pt>
                <c:pt idx="1133">
                  <c:v>3426.2719999999999</c:v>
                </c:pt>
                <c:pt idx="1134">
                  <c:v>3428.2719999999999</c:v>
                </c:pt>
                <c:pt idx="1135">
                  <c:v>3430.2719999999999</c:v>
                </c:pt>
                <c:pt idx="1136">
                  <c:v>3432.2719999999999</c:v>
                </c:pt>
                <c:pt idx="1137">
                  <c:v>3434.2719999999999</c:v>
                </c:pt>
                <c:pt idx="1138">
                  <c:v>3436.2719999999999</c:v>
                </c:pt>
                <c:pt idx="1139">
                  <c:v>3438.2719999999999</c:v>
                </c:pt>
                <c:pt idx="1140">
                  <c:v>3440.2719999999999</c:v>
                </c:pt>
                <c:pt idx="1141">
                  <c:v>3442.2719999999999</c:v>
                </c:pt>
                <c:pt idx="1142">
                  <c:v>3444.2719999999999</c:v>
                </c:pt>
                <c:pt idx="1143">
                  <c:v>3446.2719999999999</c:v>
                </c:pt>
                <c:pt idx="1144">
                  <c:v>3448.2719999999999</c:v>
                </c:pt>
                <c:pt idx="1145">
                  <c:v>3450.2719999999999</c:v>
                </c:pt>
                <c:pt idx="1146">
                  <c:v>3452.2719999999999</c:v>
                </c:pt>
                <c:pt idx="1147">
                  <c:v>3454.2719999999999</c:v>
                </c:pt>
                <c:pt idx="1148">
                  <c:v>3456.2719999999999</c:v>
                </c:pt>
                <c:pt idx="1149">
                  <c:v>3458.2719999999999</c:v>
                </c:pt>
                <c:pt idx="1150">
                  <c:v>3460.2719999999999</c:v>
                </c:pt>
                <c:pt idx="1151">
                  <c:v>3462.2719999999999</c:v>
                </c:pt>
                <c:pt idx="1152">
                  <c:v>3464.2719999999999</c:v>
                </c:pt>
                <c:pt idx="1153">
                  <c:v>3466.2719999999999</c:v>
                </c:pt>
                <c:pt idx="1154">
                  <c:v>3468.2719999999999</c:v>
                </c:pt>
                <c:pt idx="1155">
                  <c:v>3470.2719999999999</c:v>
                </c:pt>
                <c:pt idx="1156">
                  <c:v>3472.2719999999999</c:v>
                </c:pt>
                <c:pt idx="1157">
                  <c:v>3474.2719999999999</c:v>
                </c:pt>
                <c:pt idx="1158">
                  <c:v>3476.2719999999999</c:v>
                </c:pt>
                <c:pt idx="1159">
                  <c:v>3478.2719999999999</c:v>
                </c:pt>
                <c:pt idx="1160">
                  <c:v>3480.2719999999999</c:v>
                </c:pt>
                <c:pt idx="1161">
                  <c:v>3482.2719999999999</c:v>
                </c:pt>
                <c:pt idx="1162">
                  <c:v>3484.2719999999999</c:v>
                </c:pt>
                <c:pt idx="1163">
                  <c:v>3486.2719999999999</c:v>
                </c:pt>
                <c:pt idx="1164">
                  <c:v>3488.2719999999999</c:v>
                </c:pt>
                <c:pt idx="1165">
                  <c:v>3490.2719999999999</c:v>
                </c:pt>
                <c:pt idx="1166">
                  <c:v>3492.2719999999999</c:v>
                </c:pt>
                <c:pt idx="1167">
                  <c:v>3494.2719999999999</c:v>
                </c:pt>
                <c:pt idx="1168">
                  <c:v>3496.2719999999999</c:v>
                </c:pt>
                <c:pt idx="1169">
                  <c:v>3498.2719999999999</c:v>
                </c:pt>
                <c:pt idx="1170">
                  <c:v>3500.2719999999999</c:v>
                </c:pt>
                <c:pt idx="1171">
                  <c:v>3502.2719999999999</c:v>
                </c:pt>
                <c:pt idx="1172">
                  <c:v>3504.2719999999999</c:v>
                </c:pt>
                <c:pt idx="1173">
                  <c:v>3506.2719999999999</c:v>
                </c:pt>
                <c:pt idx="1174">
                  <c:v>3508.2719999999999</c:v>
                </c:pt>
                <c:pt idx="1175">
                  <c:v>3510.2719999999999</c:v>
                </c:pt>
                <c:pt idx="1176">
                  <c:v>3512.2719999999999</c:v>
                </c:pt>
                <c:pt idx="1177">
                  <c:v>3514.2719999999999</c:v>
                </c:pt>
                <c:pt idx="1178">
                  <c:v>3516.2719999999999</c:v>
                </c:pt>
                <c:pt idx="1179">
                  <c:v>3518.2719999999999</c:v>
                </c:pt>
                <c:pt idx="1180">
                  <c:v>3520.2719999999999</c:v>
                </c:pt>
                <c:pt idx="1181">
                  <c:v>3522.2719999999999</c:v>
                </c:pt>
                <c:pt idx="1182">
                  <c:v>3524.2719999999999</c:v>
                </c:pt>
                <c:pt idx="1183">
                  <c:v>3526.2719999999999</c:v>
                </c:pt>
                <c:pt idx="1184">
                  <c:v>3528.2719999999999</c:v>
                </c:pt>
                <c:pt idx="1185">
                  <c:v>3530.2719999999999</c:v>
                </c:pt>
                <c:pt idx="1186">
                  <c:v>3532.2719999999999</c:v>
                </c:pt>
                <c:pt idx="1187">
                  <c:v>3534.2719999999999</c:v>
                </c:pt>
                <c:pt idx="1188">
                  <c:v>3536.2719999999999</c:v>
                </c:pt>
                <c:pt idx="1189">
                  <c:v>3538.2719999999999</c:v>
                </c:pt>
                <c:pt idx="1190">
                  <c:v>3540.2719999999999</c:v>
                </c:pt>
                <c:pt idx="1191">
                  <c:v>3542.2719999999999</c:v>
                </c:pt>
                <c:pt idx="1192">
                  <c:v>3544.2719999999999</c:v>
                </c:pt>
                <c:pt idx="1193">
                  <c:v>3546.2719999999999</c:v>
                </c:pt>
                <c:pt idx="1194">
                  <c:v>3548.2719999999999</c:v>
                </c:pt>
                <c:pt idx="1195">
                  <c:v>3550.2719999999999</c:v>
                </c:pt>
                <c:pt idx="1196">
                  <c:v>3552.2719999999999</c:v>
                </c:pt>
                <c:pt idx="1197">
                  <c:v>3554.2719999999999</c:v>
                </c:pt>
                <c:pt idx="1198">
                  <c:v>3556.2719999999999</c:v>
                </c:pt>
                <c:pt idx="1199">
                  <c:v>3558.2719999999999</c:v>
                </c:pt>
                <c:pt idx="1200">
                  <c:v>3560.2719999999999</c:v>
                </c:pt>
                <c:pt idx="1201">
                  <c:v>3562.2719999999999</c:v>
                </c:pt>
                <c:pt idx="1202">
                  <c:v>3564.2719999999999</c:v>
                </c:pt>
                <c:pt idx="1203">
                  <c:v>3566.2719999999999</c:v>
                </c:pt>
                <c:pt idx="1204">
                  <c:v>3568.2719999999999</c:v>
                </c:pt>
                <c:pt idx="1205">
                  <c:v>3570.2719999999999</c:v>
                </c:pt>
                <c:pt idx="1206">
                  <c:v>3572.2719999999999</c:v>
                </c:pt>
                <c:pt idx="1207">
                  <c:v>3574.2719999999999</c:v>
                </c:pt>
                <c:pt idx="1208">
                  <c:v>3576.2719999999999</c:v>
                </c:pt>
                <c:pt idx="1209">
                  <c:v>3578.2719999999999</c:v>
                </c:pt>
                <c:pt idx="1210">
                  <c:v>3580.2719999999999</c:v>
                </c:pt>
                <c:pt idx="1211">
                  <c:v>3582.2719999999999</c:v>
                </c:pt>
                <c:pt idx="1212">
                  <c:v>3584.2719999999999</c:v>
                </c:pt>
                <c:pt idx="1213">
                  <c:v>3586.2719999999999</c:v>
                </c:pt>
                <c:pt idx="1214">
                  <c:v>3588.2719999999999</c:v>
                </c:pt>
                <c:pt idx="1215">
                  <c:v>3590.2719999999999</c:v>
                </c:pt>
                <c:pt idx="1216">
                  <c:v>3592.2719999999999</c:v>
                </c:pt>
                <c:pt idx="1217">
                  <c:v>3594.2719999999999</c:v>
                </c:pt>
                <c:pt idx="1218">
                  <c:v>3596.2719999999999</c:v>
                </c:pt>
                <c:pt idx="1219">
                  <c:v>3598.2719999999999</c:v>
                </c:pt>
                <c:pt idx="1220">
                  <c:v>3600.2719999999999</c:v>
                </c:pt>
                <c:pt idx="1221">
                  <c:v>3602.2719999999999</c:v>
                </c:pt>
                <c:pt idx="1222">
                  <c:v>3604.2719999999999</c:v>
                </c:pt>
                <c:pt idx="1223">
                  <c:v>3606.2719999999999</c:v>
                </c:pt>
                <c:pt idx="1224">
                  <c:v>3608.2719999999999</c:v>
                </c:pt>
                <c:pt idx="1225">
                  <c:v>3610.2719999999999</c:v>
                </c:pt>
                <c:pt idx="1226">
                  <c:v>3612.2719999999999</c:v>
                </c:pt>
                <c:pt idx="1227">
                  <c:v>3614.2719999999999</c:v>
                </c:pt>
                <c:pt idx="1228">
                  <c:v>3616.2719999999999</c:v>
                </c:pt>
                <c:pt idx="1229">
                  <c:v>3618.2719999999999</c:v>
                </c:pt>
                <c:pt idx="1230">
                  <c:v>3620.2719999999999</c:v>
                </c:pt>
                <c:pt idx="1231">
                  <c:v>3622.2719999999999</c:v>
                </c:pt>
                <c:pt idx="1232">
                  <c:v>3624.2719999999999</c:v>
                </c:pt>
                <c:pt idx="1233">
                  <c:v>3626.2719999999999</c:v>
                </c:pt>
                <c:pt idx="1234">
                  <c:v>3628.2719999999999</c:v>
                </c:pt>
                <c:pt idx="1235">
                  <c:v>3630.2719999999999</c:v>
                </c:pt>
                <c:pt idx="1236">
                  <c:v>3632.2719999999999</c:v>
                </c:pt>
                <c:pt idx="1237">
                  <c:v>3634.2719999999999</c:v>
                </c:pt>
                <c:pt idx="1238">
                  <c:v>3636.2719999999999</c:v>
                </c:pt>
                <c:pt idx="1239">
                  <c:v>3638.2719999999999</c:v>
                </c:pt>
                <c:pt idx="1240">
                  <c:v>3640.2719999999999</c:v>
                </c:pt>
                <c:pt idx="1241">
                  <c:v>3642.2719999999999</c:v>
                </c:pt>
                <c:pt idx="1242">
                  <c:v>3644.2719999999999</c:v>
                </c:pt>
                <c:pt idx="1243">
                  <c:v>3646.2719999999999</c:v>
                </c:pt>
                <c:pt idx="1244">
                  <c:v>3648.2719999999999</c:v>
                </c:pt>
                <c:pt idx="1245">
                  <c:v>3650.2719999999999</c:v>
                </c:pt>
                <c:pt idx="1246">
                  <c:v>3652.2719999999999</c:v>
                </c:pt>
                <c:pt idx="1247">
                  <c:v>3654.2719999999999</c:v>
                </c:pt>
                <c:pt idx="1248">
                  <c:v>3656.2719999999999</c:v>
                </c:pt>
                <c:pt idx="1249">
                  <c:v>3658.2719999999999</c:v>
                </c:pt>
                <c:pt idx="1250">
                  <c:v>3660.2719999999999</c:v>
                </c:pt>
                <c:pt idx="1251">
                  <c:v>3662.2719999999999</c:v>
                </c:pt>
                <c:pt idx="1252">
                  <c:v>3664.2719999999999</c:v>
                </c:pt>
                <c:pt idx="1253">
                  <c:v>3666.2719999999999</c:v>
                </c:pt>
                <c:pt idx="1254">
                  <c:v>3668.2719999999999</c:v>
                </c:pt>
                <c:pt idx="1255">
                  <c:v>3670.2719999999999</c:v>
                </c:pt>
                <c:pt idx="1256">
                  <c:v>3672.2719999999999</c:v>
                </c:pt>
                <c:pt idx="1257">
                  <c:v>3674.2719999999999</c:v>
                </c:pt>
                <c:pt idx="1258">
                  <c:v>3676.2719999999999</c:v>
                </c:pt>
                <c:pt idx="1259">
                  <c:v>3678.2719999999999</c:v>
                </c:pt>
                <c:pt idx="1260">
                  <c:v>3680.2719999999999</c:v>
                </c:pt>
                <c:pt idx="1261">
                  <c:v>3682.2719999999999</c:v>
                </c:pt>
                <c:pt idx="1262">
                  <c:v>3684.2719999999999</c:v>
                </c:pt>
                <c:pt idx="1263">
                  <c:v>3686.2719999999999</c:v>
                </c:pt>
                <c:pt idx="1264">
                  <c:v>3688.2719999999999</c:v>
                </c:pt>
                <c:pt idx="1265">
                  <c:v>3690.2719999999999</c:v>
                </c:pt>
                <c:pt idx="1266">
                  <c:v>3692.2719999999999</c:v>
                </c:pt>
                <c:pt idx="1267">
                  <c:v>3694.2719999999999</c:v>
                </c:pt>
                <c:pt idx="1268">
                  <c:v>3696.2719999999999</c:v>
                </c:pt>
                <c:pt idx="1269">
                  <c:v>3698.2719999999999</c:v>
                </c:pt>
                <c:pt idx="1270">
                  <c:v>3700.2719999999999</c:v>
                </c:pt>
                <c:pt idx="1271">
                  <c:v>3702.2719999999999</c:v>
                </c:pt>
                <c:pt idx="1272">
                  <c:v>3704.2719999999999</c:v>
                </c:pt>
                <c:pt idx="1273">
                  <c:v>3706.2719999999999</c:v>
                </c:pt>
                <c:pt idx="1274">
                  <c:v>3708.2719999999999</c:v>
                </c:pt>
                <c:pt idx="1275">
                  <c:v>3710.2719999999999</c:v>
                </c:pt>
                <c:pt idx="1276">
                  <c:v>3712.2719999999999</c:v>
                </c:pt>
                <c:pt idx="1277">
                  <c:v>3714.2719999999999</c:v>
                </c:pt>
                <c:pt idx="1278">
                  <c:v>3716.2719999999999</c:v>
                </c:pt>
                <c:pt idx="1279">
                  <c:v>3718.2719999999999</c:v>
                </c:pt>
                <c:pt idx="1280">
                  <c:v>3720.2719999999999</c:v>
                </c:pt>
                <c:pt idx="1281">
                  <c:v>3722.2719999999999</c:v>
                </c:pt>
                <c:pt idx="1282">
                  <c:v>3724.2719999999999</c:v>
                </c:pt>
                <c:pt idx="1283">
                  <c:v>3726.2719999999999</c:v>
                </c:pt>
                <c:pt idx="1284">
                  <c:v>3728.2719999999999</c:v>
                </c:pt>
                <c:pt idx="1285">
                  <c:v>3730.2719999999999</c:v>
                </c:pt>
                <c:pt idx="1286">
                  <c:v>3732.2719999999999</c:v>
                </c:pt>
                <c:pt idx="1287">
                  <c:v>3734.2719999999999</c:v>
                </c:pt>
                <c:pt idx="1288">
                  <c:v>3736.2719999999999</c:v>
                </c:pt>
                <c:pt idx="1289">
                  <c:v>3738.2719999999999</c:v>
                </c:pt>
                <c:pt idx="1290">
                  <c:v>3740.2719999999999</c:v>
                </c:pt>
                <c:pt idx="1291">
                  <c:v>3742.2719999999999</c:v>
                </c:pt>
                <c:pt idx="1292">
                  <c:v>3744.2719999999999</c:v>
                </c:pt>
                <c:pt idx="1293">
                  <c:v>3746.2719999999999</c:v>
                </c:pt>
                <c:pt idx="1294">
                  <c:v>3748.2719999999999</c:v>
                </c:pt>
                <c:pt idx="1295">
                  <c:v>3750.2719999999999</c:v>
                </c:pt>
                <c:pt idx="1296">
                  <c:v>3752.2719999999999</c:v>
                </c:pt>
                <c:pt idx="1297">
                  <c:v>3754.2719999999999</c:v>
                </c:pt>
                <c:pt idx="1298">
                  <c:v>3756.2719999999999</c:v>
                </c:pt>
                <c:pt idx="1299">
                  <c:v>3758.2719999999999</c:v>
                </c:pt>
                <c:pt idx="1300">
                  <c:v>3760.2719999999999</c:v>
                </c:pt>
                <c:pt idx="1301">
                  <c:v>3762.2719999999999</c:v>
                </c:pt>
                <c:pt idx="1302">
                  <c:v>3764.2719999999999</c:v>
                </c:pt>
                <c:pt idx="1303">
                  <c:v>3766.2719999999999</c:v>
                </c:pt>
                <c:pt idx="1304">
                  <c:v>3768.2719999999999</c:v>
                </c:pt>
                <c:pt idx="1305">
                  <c:v>3770.2719999999999</c:v>
                </c:pt>
                <c:pt idx="1306">
                  <c:v>3772.2719999999999</c:v>
                </c:pt>
                <c:pt idx="1307">
                  <c:v>3774.2719999999999</c:v>
                </c:pt>
                <c:pt idx="1308">
                  <c:v>3776.2719999999999</c:v>
                </c:pt>
                <c:pt idx="1309">
                  <c:v>3778.2719999999999</c:v>
                </c:pt>
                <c:pt idx="1310">
                  <c:v>3780.2719999999999</c:v>
                </c:pt>
                <c:pt idx="1311">
                  <c:v>3782.2719999999999</c:v>
                </c:pt>
                <c:pt idx="1312">
                  <c:v>3784.2719999999999</c:v>
                </c:pt>
                <c:pt idx="1313">
                  <c:v>3786.2719999999999</c:v>
                </c:pt>
                <c:pt idx="1314">
                  <c:v>3788.2719999999999</c:v>
                </c:pt>
                <c:pt idx="1315">
                  <c:v>3790.2719999999999</c:v>
                </c:pt>
                <c:pt idx="1316">
                  <c:v>3792.2719999999999</c:v>
                </c:pt>
                <c:pt idx="1317">
                  <c:v>3794.2719999999999</c:v>
                </c:pt>
                <c:pt idx="1318">
                  <c:v>3796.2719999999999</c:v>
                </c:pt>
                <c:pt idx="1319">
                  <c:v>3798.2719999999999</c:v>
                </c:pt>
                <c:pt idx="1320">
                  <c:v>3800.2719999999999</c:v>
                </c:pt>
                <c:pt idx="1321">
                  <c:v>3802.2719999999999</c:v>
                </c:pt>
                <c:pt idx="1322">
                  <c:v>3804.2719999999999</c:v>
                </c:pt>
                <c:pt idx="1323">
                  <c:v>3806.2719999999999</c:v>
                </c:pt>
                <c:pt idx="1324">
                  <c:v>3808.2719999999999</c:v>
                </c:pt>
                <c:pt idx="1325">
                  <c:v>3810.2719999999999</c:v>
                </c:pt>
                <c:pt idx="1326">
                  <c:v>3812.2719999999999</c:v>
                </c:pt>
                <c:pt idx="1327">
                  <c:v>3814.2719999999999</c:v>
                </c:pt>
                <c:pt idx="1328">
                  <c:v>3816.2719999999999</c:v>
                </c:pt>
                <c:pt idx="1329">
                  <c:v>3818.2719999999999</c:v>
                </c:pt>
                <c:pt idx="1330">
                  <c:v>3820.2719999999999</c:v>
                </c:pt>
                <c:pt idx="1331">
                  <c:v>3822.2719999999999</c:v>
                </c:pt>
                <c:pt idx="1332">
                  <c:v>3824.2719999999999</c:v>
                </c:pt>
                <c:pt idx="1333">
                  <c:v>3826.2719999999999</c:v>
                </c:pt>
                <c:pt idx="1334">
                  <c:v>3828.2719999999999</c:v>
                </c:pt>
                <c:pt idx="1335">
                  <c:v>3830.2719999999999</c:v>
                </c:pt>
                <c:pt idx="1336">
                  <c:v>3832.2719999999999</c:v>
                </c:pt>
                <c:pt idx="1337">
                  <c:v>3834.2719999999999</c:v>
                </c:pt>
                <c:pt idx="1338">
                  <c:v>3836.2719999999999</c:v>
                </c:pt>
                <c:pt idx="1339">
                  <c:v>3838.2719999999999</c:v>
                </c:pt>
                <c:pt idx="1340">
                  <c:v>3840.2719999999999</c:v>
                </c:pt>
                <c:pt idx="1341">
                  <c:v>3842.2719999999999</c:v>
                </c:pt>
                <c:pt idx="1342">
                  <c:v>3844.2719999999999</c:v>
                </c:pt>
                <c:pt idx="1343">
                  <c:v>3846.2719999999999</c:v>
                </c:pt>
                <c:pt idx="1344">
                  <c:v>3848.2719999999999</c:v>
                </c:pt>
                <c:pt idx="1345">
                  <c:v>3850.2719999999999</c:v>
                </c:pt>
                <c:pt idx="1346">
                  <c:v>3852.2719999999999</c:v>
                </c:pt>
                <c:pt idx="1347">
                  <c:v>3854.2719999999999</c:v>
                </c:pt>
                <c:pt idx="1348">
                  <c:v>3856.2719999999999</c:v>
                </c:pt>
                <c:pt idx="1349">
                  <c:v>3858.2719999999999</c:v>
                </c:pt>
                <c:pt idx="1350">
                  <c:v>3860.2719999999999</c:v>
                </c:pt>
                <c:pt idx="1351">
                  <c:v>3862.2719999999999</c:v>
                </c:pt>
                <c:pt idx="1352">
                  <c:v>3864.2719999999999</c:v>
                </c:pt>
                <c:pt idx="1353">
                  <c:v>3866.2719999999999</c:v>
                </c:pt>
                <c:pt idx="1354">
                  <c:v>3868.2719999999999</c:v>
                </c:pt>
                <c:pt idx="1355">
                  <c:v>3870.2719999999999</c:v>
                </c:pt>
                <c:pt idx="1356">
                  <c:v>3872.2719999999999</c:v>
                </c:pt>
                <c:pt idx="1357">
                  <c:v>3874.2719999999999</c:v>
                </c:pt>
                <c:pt idx="1358">
                  <c:v>3876.2719999999999</c:v>
                </c:pt>
                <c:pt idx="1359">
                  <c:v>3878.2719999999999</c:v>
                </c:pt>
                <c:pt idx="1360">
                  <c:v>3880.2719999999999</c:v>
                </c:pt>
                <c:pt idx="1361">
                  <c:v>3882.2719999999999</c:v>
                </c:pt>
                <c:pt idx="1362">
                  <c:v>3884.2719999999999</c:v>
                </c:pt>
                <c:pt idx="1363">
                  <c:v>3886.2719999999999</c:v>
                </c:pt>
                <c:pt idx="1364">
                  <c:v>3888.2719999999999</c:v>
                </c:pt>
                <c:pt idx="1365">
                  <c:v>3890.2719999999999</c:v>
                </c:pt>
                <c:pt idx="1366">
                  <c:v>3892.2719999999999</c:v>
                </c:pt>
                <c:pt idx="1367">
                  <c:v>3894.2719999999999</c:v>
                </c:pt>
                <c:pt idx="1368">
                  <c:v>3896.2719999999999</c:v>
                </c:pt>
                <c:pt idx="1369">
                  <c:v>3898.2719999999999</c:v>
                </c:pt>
                <c:pt idx="1370">
                  <c:v>3902.2719999999999</c:v>
                </c:pt>
                <c:pt idx="1371">
                  <c:v>3904.2719999999999</c:v>
                </c:pt>
                <c:pt idx="1372">
                  <c:v>3906.2719999999999</c:v>
                </c:pt>
                <c:pt idx="1373">
                  <c:v>3908.2719999999999</c:v>
                </c:pt>
                <c:pt idx="1374">
                  <c:v>3910.2719999999999</c:v>
                </c:pt>
                <c:pt idx="1375">
                  <c:v>3912.2719999999999</c:v>
                </c:pt>
                <c:pt idx="1376">
                  <c:v>3914.2719999999999</c:v>
                </c:pt>
                <c:pt idx="1377">
                  <c:v>3916.2719999999999</c:v>
                </c:pt>
                <c:pt idx="1378">
                  <c:v>3918.2719999999999</c:v>
                </c:pt>
                <c:pt idx="1379">
                  <c:v>3920.2719999999999</c:v>
                </c:pt>
                <c:pt idx="1380">
                  <c:v>3922.2719999999999</c:v>
                </c:pt>
                <c:pt idx="1381">
                  <c:v>3924.2719999999999</c:v>
                </c:pt>
                <c:pt idx="1382">
                  <c:v>3926.2719999999999</c:v>
                </c:pt>
                <c:pt idx="1383">
                  <c:v>3928.2719999999999</c:v>
                </c:pt>
                <c:pt idx="1384">
                  <c:v>3930.2719999999999</c:v>
                </c:pt>
                <c:pt idx="1385">
                  <c:v>3932.2719999999999</c:v>
                </c:pt>
                <c:pt idx="1386">
                  <c:v>3934.2719999999999</c:v>
                </c:pt>
                <c:pt idx="1387">
                  <c:v>3936.2719999999999</c:v>
                </c:pt>
                <c:pt idx="1388">
                  <c:v>3938.2719999999999</c:v>
                </c:pt>
                <c:pt idx="1389">
                  <c:v>3940.2719999999999</c:v>
                </c:pt>
                <c:pt idx="1390">
                  <c:v>3942.2719999999999</c:v>
                </c:pt>
                <c:pt idx="1391">
                  <c:v>3944.2719999999999</c:v>
                </c:pt>
                <c:pt idx="1392">
                  <c:v>3946.2719999999999</c:v>
                </c:pt>
                <c:pt idx="1393">
                  <c:v>3948.2719999999999</c:v>
                </c:pt>
                <c:pt idx="1394">
                  <c:v>3950.2719999999999</c:v>
                </c:pt>
                <c:pt idx="1395">
                  <c:v>3952.2719999999999</c:v>
                </c:pt>
                <c:pt idx="1396">
                  <c:v>3954.2719999999999</c:v>
                </c:pt>
                <c:pt idx="1397">
                  <c:v>3956.2719999999999</c:v>
                </c:pt>
                <c:pt idx="1398">
                  <c:v>3958.2719999999999</c:v>
                </c:pt>
                <c:pt idx="1399">
                  <c:v>3960.2719999999999</c:v>
                </c:pt>
                <c:pt idx="1400">
                  <c:v>3962.2719999999999</c:v>
                </c:pt>
                <c:pt idx="1401">
                  <c:v>3964.2719999999999</c:v>
                </c:pt>
                <c:pt idx="1402">
                  <c:v>3966.2719999999999</c:v>
                </c:pt>
                <c:pt idx="1403">
                  <c:v>3968.2719999999999</c:v>
                </c:pt>
                <c:pt idx="1404">
                  <c:v>3970.2719999999999</c:v>
                </c:pt>
                <c:pt idx="1405">
                  <c:v>3972.2719999999999</c:v>
                </c:pt>
                <c:pt idx="1406">
                  <c:v>3974.2719999999999</c:v>
                </c:pt>
                <c:pt idx="1407">
                  <c:v>3976.2719999999999</c:v>
                </c:pt>
                <c:pt idx="1408">
                  <c:v>3978.2719999999999</c:v>
                </c:pt>
                <c:pt idx="1409">
                  <c:v>3980.2719999999999</c:v>
                </c:pt>
                <c:pt idx="1410">
                  <c:v>3982.2719999999999</c:v>
                </c:pt>
                <c:pt idx="1411">
                  <c:v>3984.2719999999999</c:v>
                </c:pt>
                <c:pt idx="1412">
                  <c:v>3986.2719999999999</c:v>
                </c:pt>
                <c:pt idx="1413">
                  <c:v>3988.2719999999999</c:v>
                </c:pt>
                <c:pt idx="1414">
                  <c:v>3990.2719999999999</c:v>
                </c:pt>
                <c:pt idx="1415">
                  <c:v>3992.2719999999999</c:v>
                </c:pt>
                <c:pt idx="1416">
                  <c:v>3994.2719999999999</c:v>
                </c:pt>
                <c:pt idx="1417">
                  <c:v>3996.2719999999999</c:v>
                </c:pt>
                <c:pt idx="1418">
                  <c:v>3998.2719999999999</c:v>
                </c:pt>
                <c:pt idx="1419">
                  <c:v>4000.2719999999999</c:v>
                </c:pt>
                <c:pt idx="1420">
                  <c:v>4002.2719999999999</c:v>
                </c:pt>
                <c:pt idx="1421">
                  <c:v>4004.2719999999999</c:v>
                </c:pt>
                <c:pt idx="1422">
                  <c:v>4006.2719999999999</c:v>
                </c:pt>
                <c:pt idx="1423">
                  <c:v>4008.6704</c:v>
                </c:pt>
                <c:pt idx="1424">
                  <c:v>4010.6704</c:v>
                </c:pt>
                <c:pt idx="1425">
                  <c:v>4012.6704</c:v>
                </c:pt>
                <c:pt idx="1426">
                  <c:v>4014.6704</c:v>
                </c:pt>
                <c:pt idx="1427">
                  <c:v>4016.6704</c:v>
                </c:pt>
                <c:pt idx="1428">
                  <c:v>4018.6704</c:v>
                </c:pt>
                <c:pt idx="1429">
                  <c:v>4020.6704</c:v>
                </c:pt>
                <c:pt idx="1430">
                  <c:v>4022.6704</c:v>
                </c:pt>
                <c:pt idx="1431">
                  <c:v>4024.6704</c:v>
                </c:pt>
                <c:pt idx="1432">
                  <c:v>4026.6704</c:v>
                </c:pt>
                <c:pt idx="1433">
                  <c:v>4028.6704</c:v>
                </c:pt>
                <c:pt idx="1434">
                  <c:v>4030.6704</c:v>
                </c:pt>
                <c:pt idx="1435">
                  <c:v>4032.6704</c:v>
                </c:pt>
                <c:pt idx="1436">
                  <c:v>4034.6704</c:v>
                </c:pt>
                <c:pt idx="1437">
                  <c:v>4036.6704</c:v>
                </c:pt>
                <c:pt idx="1438">
                  <c:v>4038.6704</c:v>
                </c:pt>
                <c:pt idx="1439">
                  <c:v>4040.6704</c:v>
                </c:pt>
                <c:pt idx="1440">
                  <c:v>4042.6704</c:v>
                </c:pt>
                <c:pt idx="1441">
                  <c:v>4044.6704</c:v>
                </c:pt>
                <c:pt idx="1442">
                  <c:v>4046.6704</c:v>
                </c:pt>
                <c:pt idx="1443">
                  <c:v>4048.6704</c:v>
                </c:pt>
                <c:pt idx="1444">
                  <c:v>4050.6704</c:v>
                </c:pt>
                <c:pt idx="1445">
                  <c:v>4052.6704</c:v>
                </c:pt>
                <c:pt idx="1446">
                  <c:v>4054.6704</c:v>
                </c:pt>
                <c:pt idx="1447">
                  <c:v>4056.6704</c:v>
                </c:pt>
                <c:pt idx="1448">
                  <c:v>4058.6704</c:v>
                </c:pt>
                <c:pt idx="1449">
                  <c:v>4060.6704</c:v>
                </c:pt>
                <c:pt idx="1450">
                  <c:v>4062.6704</c:v>
                </c:pt>
                <c:pt idx="1451">
                  <c:v>4064.6704</c:v>
                </c:pt>
                <c:pt idx="1452">
                  <c:v>4066.6704</c:v>
                </c:pt>
                <c:pt idx="1453">
                  <c:v>4068.6704</c:v>
                </c:pt>
                <c:pt idx="1454">
                  <c:v>4070.6704</c:v>
                </c:pt>
                <c:pt idx="1455">
                  <c:v>4072.6704</c:v>
                </c:pt>
                <c:pt idx="1456">
                  <c:v>4074.6704</c:v>
                </c:pt>
                <c:pt idx="1457">
                  <c:v>4076.6704</c:v>
                </c:pt>
                <c:pt idx="1458">
                  <c:v>4078.6704</c:v>
                </c:pt>
                <c:pt idx="1459">
                  <c:v>4080.6704</c:v>
                </c:pt>
                <c:pt idx="1460">
                  <c:v>4082.6704</c:v>
                </c:pt>
                <c:pt idx="1461">
                  <c:v>4084.6704</c:v>
                </c:pt>
                <c:pt idx="1462">
                  <c:v>4086.6704</c:v>
                </c:pt>
                <c:pt idx="1463">
                  <c:v>4088.6704</c:v>
                </c:pt>
                <c:pt idx="1464">
                  <c:v>4090.6704</c:v>
                </c:pt>
                <c:pt idx="1465">
                  <c:v>4092.6704</c:v>
                </c:pt>
                <c:pt idx="1466">
                  <c:v>4094.6704</c:v>
                </c:pt>
                <c:pt idx="1467">
                  <c:v>4096.6704</c:v>
                </c:pt>
                <c:pt idx="1468">
                  <c:v>4098.6704</c:v>
                </c:pt>
                <c:pt idx="1469">
                  <c:v>4100.6704</c:v>
                </c:pt>
                <c:pt idx="1470">
                  <c:v>4102.6704</c:v>
                </c:pt>
                <c:pt idx="1471">
                  <c:v>4104.6704</c:v>
                </c:pt>
                <c:pt idx="1472">
                  <c:v>4106.6704</c:v>
                </c:pt>
                <c:pt idx="1473">
                  <c:v>4108.6704</c:v>
                </c:pt>
                <c:pt idx="1474">
                  <c:v>4110.6704</c:v>
                </c:pt>
                <c:pt idx="1475">
                  <c:v>4112.6704</c:v>
                </c:pt>
                <c:pt idx="1476">
                  <c:v>4114.6704</c:v>
                </c:pt>
                <c:pt idx="1477">
                  <c:v>4116.6704</c:v>
                </c:pt>
                <c:pt idx="1478">
                  <c:v>4118.6704</c:v>
                </c:pt>
                <c:pt idx="1479">
                  <c:v>4120.6704</c:v>
                </c:pt>
                <c:pt idx="1480">
                  <c:v>4122.6704</c:v>
                </c:pt>
                <c:pt idx="1481">
                  <c:v>4124.6704</c:v>
                </c:pt>
                <c:pt idx="1482">
                  <c:v>4126.6704</c:v>
                </c:pt>
                <c:pt idx="1483">
                  <c:v>4128.6704</c:v>
                </c:pt>
                <c:pt idx="1484">
                  <c:v>4130.6704</c:v>
                </c:pt>
                <c:pt idx="1485">
                  <c:v>4132.6704</c:v>
                </c:pt>
                <c:pt idx="1486">
                  <c:v>4134.6704</c:v>
                </c:pt>
                <c:pt idx="1487">
                  <c:v>4136.6704</c:v>
                </c:pt>
                <c:pt idx="1488">
                  <c:v>4138.6704</c:v>
                </c:pt>
                <c:pt idx="1489">
                  <c:v>4140.6704</c:v>
                </c:pt>
                <c:pt idx="1490">
                  <c:v>4142.6704</c:v>
                </c:pt>
                <c:pt idx="1491">
                  <c:v>4144.6704</c:v>
                </c:pt>
                <c:pt idx="1492">
                  <c:v>4146.6704</c:v>
                </c:pt>
                <c:pt idx="1493">
                  <c:v>4148.6704</c:v>
                </c:pt>
                <c:pt idx="1494">
                  <c:v>4150.6704</c:v>
                </c:pt>
                <c:pt idx="1495">
                  <c:v>4152.6704</c:v>
                </c:pt>
                <c:pt idx="1496">
                  <c:v>4154.6704</c:v>
                </c:pt>
                <c:pt idx="1497">
                  <c:v>4156.6704</c:v>
                </c:pt>
                <c:pt idx="1498">
                  <c:v>4158.6704</c:v>
                </c:pt>
                <c:pt idx="1499">
                  <c:v>4160.6704</c:v>
                </c:pt>
                <c:pt idx="1500">
                  <c:v>4162.6704</c:v>
                </c:pt>
                <c:pt idx="1501">
                  <c:v>4164.6704</c:v>
                </c:pt>
                <c:pt idx="1502">
                  <c:v>4166.6704</c:v>
                </c:pt>
                <c:pt idx="1503">
                  <c:v>4168.6704</c:v>
                </c:pt>
                <c:pt idx="1504">
                  <c:v>4170.6704</c:v>
                </c:pt>
                <c:pt idx="1505">
                  <c:v>4172.6704</c:v>
                </c:pt>
                <c:pt idx="1506">
                  <c:v>4174.6704</c:v>
                </c:pt>
                <c:pt idx="1507">
                  <c:v>4176.6704</c:v>
                </c:pt>
                <c:pt idx="1508">
                  <c:v>4178.6704</c:v>
                </c:pt>
                <c:pt idx="1509">
                  <c:v>4180.6704</c:v>
                </c:pt>
                <c:pt idx="1510">
                  <c:v>4182.6704</c:v>
                </c:pt>
                <c:pt idx="1511">
                  <c:v>4184.6704</c:v>
                </c:pt>
                <c:pt idx="1512">
                  <c:v>4186.6704</c:v>
                </c:pt>
                <c:pt idx="1513">
                  <c:v>4190.6704</c:v>
                </c:pt>
                <c:pt idx="1514">
                  <c:v>4192.6704</c:v>
                </c:pt>
                <c:pt idx="1515">
                  <c:v>4194.6704</c:v>
                </c:pt>
                <c:pt idx="1516">
                  <c:v>4196.6704</c:v>
                </c:pt>
                <c:pt idx="1517">
                  <c:v>4198.6704</c:v>
                </c:pt>
                <c:pt idx="1518">
                  <c:v>4200.6704</c:v>
                </c:pt>
                <c:pt idx="1519">
                  <c:v>4202.6704</c:v>
                </c:pt>
                <c:pt idx="1520">
                  <c:v>4204.6704</c:v>
                </c:pt>
                <c:pt idx="1521">
                  <c:v>4206.6704</c:v>
                </c:pt>
                <c:pt idx="1522">
                  <c:v>4208.6704</c:v>
                </c:pt>
                <c:pt idx="1523">
                  <c:v>4210.6704</c:v>
                </c:pt>
                <c:pt idx="1524">
                  <c:v>4212.6704</c:v>
                </c:pt>
                <c:pt idx="1525">
                  <c:v>4214.6704</c:v>
                </c:pt>
                <c:pt idx="1526">
                  <c:v>4216.6704</c:v>
                </c:pt>
                <c:pt idx="1527">
                  <c:v>4218.6704</c:v>
                </c:pt>
                <c:pt idx="1528">
                  <c:v>4220.6704</c:v>
                </c:pt>
                <c:pt idx="1529">
                  <c:v>4222.6704</c:v>
                </c:pt>
                <c:pt idx="1530">
                  <c:v>4224.6704</c:v>
                </c:pt>
                <c:pt idx="1531">
                  <c:v>4226.6704</c:v>
                </c:pt>
                <c:pt idx="1532">
                  <c:v>4228.6704</c:v>
                </c:pt>
                <c:pt idx="1533">
                  <c:v>4230.6704</c:v>
                </c:pt>
                <c:pt idx="1534">
                  <c:v>4232.6704</c:v>
                </c:pt>
                <c:pt idx="1535">
                  <c:v>4234.6704</c:v>
                </c:pt>
                <c:pt idx="1536">
                  <c:v>4236.6704</c:v>
                </c:pt>
                <c:pt idx="1537">
                  <c:v>4238.6704</c:v>
                </c:pt>
                <c:pt idx="1538">
                  <c:v>4240.6704</c:v>
                </c:pt>
                <c:pt idx="1539">
                  <c:v>4242.6704</c:v>
                </c:pt>
                <c:pt idx="1540">
                  <c:v>4244.6704</c:v>
                </c:pt>
                <c:pt idx="1541">
                  <c:v>4246.6704</c:v>
                </c:pt>
                <c:pt idx="1542">
                  <c:v>4248.6704</c:v>
                </c:pt>
                <c:pt idx="1543">
                  <c:v>4250.6704</c:v>
                </c:pt>
                <c:pt idx="1544">
                  <c:v>4252.6704</c:v>
                </c:pt>
                <c:pt idx="1545">
                  <c:v>4254.6704</c:v>
                </c:pt>
                <c:pt idx="1546">
                  <c:v>4256.6704</c:v>
                </c:pt>
                <c:pt idx="1547">
                  <c:v>4258.6704</c:v>
                </c:pt>
                <c:pt idx="1548">
                  <c:v>4260.6704</c:v>
                </c:pt>
                <c:pt idx="1549">
                  <c:v>4262.6704</c:v>
                </c:pt>
                <c:pt idx="1550">
                  <c:v>4264.6704</c:v>
                </c:pt>
                <c:pt idx="1551">
                  <c:v>4266.6704</c:v>
                </c:pt>
                <c:pt idx="1552">
                  <c:v>4268.6704</c:v>
                </c:pt>
                <c:pt idx="1553">
                  <c:v>4270.6704</c:v>
                </c:pt>
                <c:pt idx="1554">
                  <c:v>4272.6704</c:v>
                </c:pt>
                <c:pt idx="1555">
                  <c:v>4274.6704</c:v>
                </c:pt>
                <c:pt idx="1556">
                  <c:v>4276.6704</c:v>
                </c:pt>
                <c:pt idx="1557">
                  <c:v>4278.6704</c:v>
                </c:pt>
                <c:pt idx="1558">
                  <c:v>4280.6704</c:v>
                </c:pt>
                <c:pt idx="1559">
                  <c:v>4282.6704</c:v>
                </c:pt>
                <c:pt idx="1560">
                  <c:v>4284.6704</c:v>
                </c:pt>
                <c:pt idx="1561">
                  <c:v>4286.6704</c:v>
                </c:pt>
                <c:pt idx="1562">
                  <c:v>4288.6704</c:v>
                </c:pt>
                <c:pt idx="1563">
                  <c:v>4290.6704</c:v>
                </c:pt>
                <c:pt idx="1564">
                  <c:v>4292.6704</c:v>
                </c:pt>
                <c:pt idx="1565">
                  <c:v>4294.6704</c:v>
                </c:pt>
                <c:pt idx="1566">
                  <c:v>4296.6704</c:v>
                </c:pt>
                <c:pt idx="1567">
                  <c:v>4298.6704</c:v>
                </c:pt>
                <c:pt idx="1568">
                  <c:v>4300.6704</c:v>
                </c:pt>
                <c:pt idx="1569">
                  <c:v>4302.6704</c:v>
                </c:pt>
                <c:pt idx="1570">
                  <c:v>4304.6704</c:v>
                </c:pt>
                <c:pt idx="1571">
                  <c:v>4306.6704</c:v>
                </c:pt>
                <c:pt idx="1572">
                  <c:v>4308.6704</c:v>
                </c:pt>
                <c:pt idx="1573">
                  <c:v>4310.6704</c:v>
                </c:pt>
                <c:pt idx="1574">
                  <c:v>4312.6704</c:v>
                </c:pt>
                <c:pt idx="1575">
                  <c:v>4314.6704</c:v>
                </c:pt>
                <c:pt idx="1576">
                  <c:v>4316.6704</c:v>
                </c:pt>
                <c:pt idx="1577">
                  <c:v>4318.6704</c:v>
                </c:pt>
                <c:pt idx="1578">
                  <c:v>4320.6704</c:v>
                </c:pt>
                <c:pt idx="1579">
                  <c:v>4322.6704</c:v>
                </c:pt>
                <c:pt idx="1580">
                  <c:v>4324.6704</c:v>
                </c:pt>
                <c:pt idx="1581">
                  <c:v>4326.6704</c:v>
                </c:pt>
                <c:pt idx="1582">
                  <c:v>4328.6704</c:v>
                </c:pt>
                <c:pt idx="1583">
                  <c:v>4330.6704</c:v>
                </c:pt>
                <c:pt idx="1584">
                  <c:v>4332.6704</c:v>
                </c:pt>
                <c:pt idx="1585">
                  <c:v>4334.6704</c:v>
                </c:pt>
                <c:pt idx="1586">
                  <c:v>4336.6704</c:v>
                </c:pt>
                <c:pt idx="1587">
                  <c:v>4338.6704</c:v>
                </c:pt>
                <c:pt idx="1588">
                  <c:v>4340.6704</c:v>
                </c:pt>
                <c:pt idx="1589">
                  <c:v>4342.6704</c:v>
                </c:pt>
                <c:pt idx="1590">
                  <c:v>4344.6704</c:v>
                </c:pt>
                <c:pt idx="1591">
                  <c:v>4346.6704</c:v>
                </c:pt>
                <c:pt idx="1592">
                  <c:v>4348.6704</c:v>
                </c:pt>
                <c:pt idx="1593">
                  <c:v>4350.6704</c:v>
                </c:pt>
                <c:pt idx="1594">
                  <c:v>4352.6704</c:v>
                </c:pt>
                <c:pt idx="1595">
                  <c:v>4354.6704</c:v>
                </c:pt>
                <c:pt idx="1596">
                  <c:v>4356.6704</c:v>
                </c:pt>
                <c:pt idx="1597">
                  <c:v>4358.6704</c:v>
                </c:pt>
                <c:pt idx="1598">
                  <c:v>4360.6704</c:v>
                </c:pt>
                <c:pt idx="1599">
                  <c:v>4362.6704</c:v>
                </c:pt>
                <c:pt idx="1600">
                  <c:v>4364.6704</c:v>
                </c:pt>
                <c:pt idx="1601">
                  <c:v>4366.6704</c:v>
                </c:pt>
                <c:pt idx="1602">
                  <c:v>4368.6704</c:v>
                </c:pt>
                <c:pt idx="1603">
                  <c:v>4370.6704</c:v>
                </c:pt>
                <c:pt idx="1604">
                  <c:v>4372.6704</c:v>
                </c:pt>
                <c:pt idx="1605">
                  <c:v>4374.6704</c:v>
                </c:pt>
                <c:pt idx="1606">
                  <c:v>4376.6704</c:v>
                </c:pt>
                <c:pt idx="1607">
                  <c:v>4378.6704</c:v>
                </c:pt>
                <c:pt idx="1608">
                  <c:v>4380.6704</c:v>
                </c:pt>
                <c:pt idx="1609">
                  <c:v>4382.6704</c:v>
                </c:pt>
                <c:pt idx="1610">
                  <c:v>4384.6704</c:v>
                </c:pt>
                <c:pt idx="1611">
                  <c:v>4386.6704</c:v>
                </c:pt>
                <c:pt idx="1612">
                  <c:v>4388.6704</c:v>
                </c:pt>
                <c:pt idx="1613">
                  <c:v>4390.6704</c:v>
                </c:pt>
                <c:pt idx="1614">
                  <c:v>4392.6704</c:v>
                </c:pt>
                <c:pt idx="1615">
                  <c:v>4394.6704</c:v>
                </c:pt>
                <c:pt idx="1616">
                  <c:v>4396.6704</c:v>
                </c:pt>
                <c:pt idx="1617">
                  <c:v>4398.6704</c:v>
                </c:pt>
                <c:pt idx="1618">
                  <c:v>4400.6704</c:v>
                </c:pt>
                <c:pt idx="1619">
                  <c:v>4402.6704</c:v>
                </c:pt>
                <c:pt idx="1620">
                  <c:v>4404.6704</c:v>
                </c:pt>
                <c:pt idx="1621">
                  <c:v>4406.6704</c:v>
                </c:pt>
                <c:pt idx="1622">
                  <c:v>4408.6704</c:v>
                </c:pt>
                <c:pt idx="1623">
                  <c:v>4410.6704</c:v>
                </c:pt>
                <c:pt idx="1624">
                  <c:v>4412.6704</c:v>
                </c:pt>
                <c:pt idx="1625">
                  <c:v>4414.6704</c:v>
                </c:pt>
                <c:pt idx="1626">
                  <c:v>4416.6704</c:v>
                </c:pt>
                <c:pt idx="1627">
                  <c:v>4418.6704</c:v>
                </c:pt>
                <c:pt idx="1628">
                  <c:v>4420.6704</c:v>
                </c:pt>
                <c:pt idx="1629">
                  <c:v>4422.6704</c:v>
                </c:pt>
                <c:pt idx="1630">
                  <c:v>4424.6704</c:v>
                </c:pt>
                <c:pt idx="1631">
                  <c:v>4426.6704</c:v>
                </c:pt>
                <c:pt idx="1632">
                  <c:v>4428.6704</c:v>
                </c:pt>
                <c:pt idx="1633">
                  <c:v>4430.6704</c:v>
                </c:pt>
                <c:pt idx="1634">
                  <c:v>4432.6704</c:v>
                </c:pt>
                <c:pt idx="1635">
                  <c:v>4434.6704</c:v>
                </c:pt>
                <c:pt idx="1636">
                  <c:v>4436.6704</c:v>
                </c:pt>
                <c:pt idx="1637">
                  <c:v>4438.6704</c:v>
                </c:pt>
                <c:pt idx="1638">
                  <c:v>4440.6704</c:v>
                </c:pt>
                <c:pt idx="1639">
                  <c:v>4442.6704</c:v>
                </c:pt>
                <c:pt idx="1640">
                  <c:v>4444.6704</c:v>
                </c:pt>
                <c:pt idx="1641">
                  <c:v>4446.6704</c:v>
                </c:pt>
                <c:pt idx="1642">
                  <c:v>4448.6704</c:v>
                </c:pt>
                <c:pt idx="1643">
                  <c:v>4450.6704</c:v>
                </c:pt>
                <c:pt idx="1644">
                  <c:v>4452.6704</c:v>
                </c:pt>
                <c:pt idx="1645">
                  <c:v>4454.6704</c:v>
                </c:pt>
                <c:pt idx="1646">
                  <c:v>4456.6704</c:v>
                </c:pt>
                <c:pt idx="1647">
                  <c:v>4458.6704</c:v>
                </c:pt>
                <c:pt idx="1648">
                  <c:v>4460.6704</c:v>
                </c:pt>
                <c:pt idx="1649">
                  <c:v>4462.6704</c:v>
                </c:pt>
                <c:pt idx="1650">
                  <c:v>4464.6704</c:v>
                </c:pt>
                <c:pt idx="1651">
                  <c:v>4466.6704</c:v>
                </c:pt>
                <c:pt idx="1652">
                  <c:v>4468.6704</c:v>
                </c:pt>
                <c:pt idx="1653">
                  <c:v>4470.6704</c:v>
                </c:pt>
                <c:pt idx="1654">
                  <c:v>4472.6704</c:v>
                </c:pt>
                <c:pt idx="1655">
                  <c:v>4474.6704</c:v>
                </c:pt>
                <c:pt idx="1656">
                  <c:v>4476.6704</c:v>
                </c:pt>
                <c:pt idx="1657">
                  <c:v>4478.6704</c:v>
                </c:pt>
                <c:pt idx="1658">
                  <c:v>4480.6704</c:v>
                </c:pt>
                <c:pt idx="1659">
                  <c:v>4482.6704</c:v>
                </c:pt>
                <c:pt idx="1660">
                  <c:v>4484.6704</c:v>
                </c:pt>
                <c:pt idx="1661">
                  <c:v>4486.6704</c:v>
                </c:pt>
                <c:pt idx="1662">
                  <c:v>4490.6704</c:v>
                </c:pt>
                <c:pt idx="1663">
                  <c:v>4492.6704</c:v>
                </c:pt>
                <c:pt idx="1664">
                  <c:v>4494.6704</c:v>
                </c:pt>
                <c:pt idx="1665">
                  <c:v>4496.6704</c:v>
                </c:pt>
                <c:pt idx="1666">
                  <c:v>4498.6704</c:v>
                </c:pt>
                <c:pt idx="1667">
                  <c:v>4500.6704</c:v>
                </c:pt>
                <c:pt idx="1668">
                  <c:v>4502.6704</c:v>
                </c:pt>
                <c:pt idx="1669">
                  <c:v>4504.6704</c:v>
                </c:pt>
                <c:pt idx="1670">
                  <c:v>4506.6704</c:v>
                </c:pt>
                <c:pt idx="1671">
                  <c:v>4508.6704</c:v>
                </c:pt>
                <c:pt idx="1672">
                  <c:v>4510.6704</c:v>
                </c:pt>
                <c:pt idx="1673">
                  <c:v>4512.6704</c:v>
                </c:pt>
                <c:pt idx="1674">
                  <c:v>4514.6704</c:v>
                </c:pt>
                <c:pt idx="1675">
                  <c:v>4516.6704</c:v>
                </c:pt>
                <c:pt idx="1676">
                  <c:v>4518.6704</c:v>
                </c:pt>
                <c:pt idx="1677">
                  <c:v>4520.6704</c:v>
                </c:pt>
                <c:pt idx="1678">
                  <c:v>4522.6704</c:v>
                </c:pt>
                <c:pt idx="1679">
                  <c:v>4524.6704</c:v>
                </c:pt>
                <c:pt idx="1680">
                  <c:v>4526.6704</c:v>
                </c:pt>
                <c:pt idx="1681">
                  <c:v>4528.6704</c:v>
                </c:pt>
                <c:pt idx="1682">
                  <c:v>4530.6704</c:v>
                </c:pt>
                <c:pt idx="1683">
                  <c:v>4532.6704</c:v>
                </c:pt>
                <c:pt idx="1684">
                  <c:v>4534.6704</c:v>
                </c:pt>
                <c:pt idx="1685">
                  <c:v>4536.6704</c:v>
                </c:pt>
                <c:pt idx="1686">
                  <c:v>4538.6704</c:v>
                </c:pt>
                <c:pt idx="1687">
                  <c:v>4540.6704</c:v>
                </c:pt>
                <c:pt idx="1688">
                  <c:v>4542.6704</c:v>
                </c:pt>
                <c:pt idx="1689">
                  <c:v>4544.6704</c:v>
                </c:pt>
                <c:pt idx="1690">
                  <c:v>4546.6704</c:v>
                </c:pt>
                <c:pt idx="1691">
                  <c:v>4548.6704</c:v>
                </c:pt>
                <c:pt idx="1692">
                  <c:v>4550.6704</c:v>
                </c:pt>
                <c:pt idx="1693">
                  <c:v>4552.6704</c:v>
                </c:pt>
                <c:pt idx="1694">
                  <c:v>4554.6704</c:v>
                </c:pt>
                <c:pt idx="1695">
                  <c:v>4556.6704</c:v>
                </c:pt>
                <c:pt idx="1696">
                  <c:v>4558.6704</c:v>
                </c:pt>
                <c:pt idx="1697">
                  <c:v>4560.6704</c:v>
                </c:pt>
                <c:pt idx="1698">
                  <c:v>4562.6704</c:v>
                </c:pt>
                <c:pt idx="1699">
                  <c:v>4564.6704</c:v>
                </c:pt>
                <c:pt idx="1700">
                  <c:v>4566.6704</c:v>
                </c:pt>
                <c:pt idx="1701">
                  <c:v>4568.6704</c:v>
                </c:pt>
                <c:pt idx="1702">
                  <c:v>4570.6704</c:v>
                </c:pt>
                <c:pt idx="1703">
                  <c:v>4572.6704</c:v>
                </c:pt>
                <c:pt idx="1704">
                  <c:v>4574.6704</c:v>
                </c:pt>
                <c:pt idx="1705">
                  <c:v>4576.6704</c:v>
                </c:pt>
                <c:pt idx="1706">
                  <c:v>4578.6704</c:v>
                </c:pt>
                <c:pt idx="1707">
                  <c:v>4580.6704</c:v>
                </c:pt>
                <c:pt idx="1708">
                  <c:v>4582.6704</c:v>
                </c:pt>
                <c:pt idx="1709">
                  <c:v>4584.6704</c:v>
                </c:pt>
                <c:pt idx="1710">
                  <c:v>4586.6704</c:v>
                </c:pt>
                <c:pt idx="1711">
                  <c:v>4588.6704</c:v>
                </c:pt>
                <c:pt idx="1712">
                  <c:v>4590.6704</c:v>
                </c:pt>
                <c:pt idx="1713">
                  <c:v>4592.6704</c:v>
                </c:pt>
                <c:pt idx="1714">
                  <c:v>4594.6704</c:v>
                </c:pt>
                <c:pt idx="1715">
                  <c:v>4596.6704</c:v>
                </c:pt>
                <c:pt idx="1716">
                  <c:v>4598.6704</c:v>
                </c:pt>
                <c:pt idx="1717">
                  <c:v>4600.6704</c:v>
                </c:pt>
                <c:pt idx="1718">
                  <c:v>4602.6704</c:v>
                </c:pt>
                <c:pt idx="1719">
                  <c:v>4604.6704</c:v>
                </c:pt>
                <c:pt idx="1720">
                  <c:v>4606.6704</c:v>
                </c:pt>
                <c:pt idx="1721">
                  <c:v>4608.6704</c:v>
                </c:pt>
                <c:pt idx="1722">
                  <c:v>4610.6704</c:v>
                </c:pt>
                <c:pt idx="1723">
                  <c:v>4612.6704</c:v>
                </c:pt>
                <c:pt idx="1724">
                  <c:v>4614.6704</c:v>
                </c:pt>
                <c:pt idx="1725">
                  <c:v>4616.6704</c:v>
                </c:pt>
                <c:pt idx="1726">
                  <c:v>4618.6704</c:v>
                </c:pt>
                <c:pt idx="1727">
                  <c:v>4620.6704</c:v>
                </c:pt>
                <c:pt idx="1728">
                  <c:v>4622.6704</c:v>
                </c:pt>
                <c:pt idx="1729">
                  <c:v>4624.6704</c:v>
                </c:pt>
                <c:pt idx="1730">
                  <c:v>4626.6704</c:v>
                </c:pt>
                <c:pt idx="1731">
                  <c:v>4628.6704</c:v>
                </c:pt>
                <c:pt idx="1732">
                  <c:v>4630.6704</c:v>
                </c:pt>
                <c:pt idx="1733">
                  <c:v>4632.6704</c:v>
                </c:pt>
                <c:pt idx="1734">
                  <c:v>4634.6704</c:v>
                </c:pt>
                <c:pt idx="1735">
                  <c:v>4636.6704</c:v>
                </c:pt>
                <c:pt idx="1736">
                  <c:v>4638.6704</c:v>
                </c:pt>
                <c:pt idx="1737">
                  <c:v>4640.6704</c:v>
                </c:pt>
                <c:pt idx="1738">
                  <c:v>4642.6704</c:v>
                </c:pt>
                <c:pt idx="1739">
                  <c:v>4644.6704</c:v>
                </c:pt>
                <c:pt idx="1740">
                  <c:v>4646.6704</c:v>
                </c:pt>
                <c:pt idx="1741">
                  <c:v>4648.6704</c:v>
                </c:pt>
                <c:pt idx="1742">
                  <c:v>4650.6704</c:v>
                </c:pt>
                <c:pt idx="1743">
                  <c:v>4652.6704</c:v>
                </c:pt>
                <c:pt idx="1744">
                  <c:v>4654.6704</c:v>
                </c:pt>
                <c:pt idx="1745">
                  <c:v>4656.6704</c:v>
                </c:pt>
                <c:pt idx="1746">
                  <c:v>4658.6704</c:v>
                </c:pt>
                <c:pt idx="1747">
                  <c:v>4660.6704</c:v>
                </c:pt>
                <c:pt idx="1748">
                  <c:v>4662.6704</c:v>
                </c:pt>
                <c:pt idx="1749">
                  <c:v>4664.6704</c:v>
                </c:pt>
                <c:pt idx="1750">
                  <c:v>4666.6704</c:v>
                </c:pt>
                <c:pt idx="1751">
                  <c:v>4668.6704</c:v>
                </c:pt>
                <c:pt idx="1752">
                  <c:v>4670.6704</c:v>
                </c:pt>
                <c:pt idx="1753">
                  <c:v>4672.6704</c:v>
                </c:pt>
                <c:pt idx="1754">
                  <c:v>4674.6704</c:v>
                </c:pt>
                <c:pt idx="1755">
                  <c:v>4676.6704</c:v>
                </c:pt>
                <c:pt idx="1756">
                  <c:v>4678.6704</c:v>
                </c:pt>
                <c:pt idx="1757">
                  <c:v>4680.6704</c:v>
                </c:pt>
                <c:pt idx="1758">
                  <c:v>4682.6704</c:v>
                </c:pt>
                <c:pt idx="1759">
                  <c:v>4684.6704</c:v>
                </c:pt>
                <c:pt idx="1760">
                  <c:v>4686.6704</c:v>
                </c:pt>
                <c:pt idx="1761">
                  <c:v>4688.6704</c:v>
                </c:pt>
                <c:pt idx="1762">
                  <c:v>4690.6704</c:v>
                </c:pt>
                <c:pt idx="1763">
                  <c:v>4692.6704</c:v>
                </c:pt>
                <c:pt idx="1764">
                  <c:v>4694.6704</c:v>
                </c:pt>
                <c:pt idx="1765">
                  <c:v>4696.6704</c:v>
                </c:pt>
                <c:pt idx="1766">
                  <c:v>4698.6704</c:v>
                </c:pt>
                <c:pt idx="1767">
                  <c:v>4700.6704</c:v>
                </c:pt>
                <c:pt idx="1768">
                  <c:v>4702.6704</c:v>
                </c:pt>
                <c:pt idx="1769">
                  <c:v>4704.6704</c:v>
                </c:pt>
                <c:pt idx="1770">
                  <c:v>4706.6704</c:v>
                </c:pt>
                <c:pt idx="1771">
                  <c:v>4708.6704</c:v>
                </c:pt>
                <c:pt idx="1772">
                  <c:v>4710.6704</c:v>
                </c:pt>
                <c:pt idx="1773">
                  <c:v>4712.6704</c:v>
                </c:pt>
                <c:pt idx="1774">
                  <c:v>4714.6704</c:v>
                </c:pt>
                <c:pt idx="1775">
                  <c:v>4716.6704</c:v>
                </c:pt>
                <c:pt idx="1776">
                  <c:v>4718.6704</c:v>
                </c:pt>
                <c:pt idx="1777">
                  <c:v>4720.6704</c:v>
                </c:pt>
                <c:pt idx="1778">
                  <c:v>4722.6704</c:v>
                </c:pt>
                <c:pt idx="1779">
                  <c:v>4724.6704</c:v>
                </c:pt>
                <c:pt idx="1780">
                  <c:v>4726.6704</c:v>
                </c:pt>
                <c:pt idx="1781">
                  <c:v>4728.6704</c:v>
                </c:pt>
                <c:pt idx="1782">
                  <c:v>4730.6704</c:v>
                </c:pt>
                <c:pt idx="1783">
                  <c:v>4732.6704</c:v>
                </c:pt>
                <c:pt idx="1784">
                  <c:v>4734.6704</c:v>
                </c:pt>
                <c:pt idx="1785">
                  <c:v>4736.6704</c:v>
                </c:pt>
                <c:pt idx="1786">
                  <c:v>4738.6704</c:v>
                </c:pt>
                <c:pt idx="1787">
                  <c:v>4740.6704</c:v>
                </c:pt>
                <c:pt idx="1788">
                  <c:v>4742.6704</c:v>
                </c:pt>
                <c:pt idx="1789">
                  <c:v>4744.6704</c:v>
                </c:pt>
                <c:pt idx="1790">
                  <c:v>4746.6704</c:v>
                </c:pt>
                <c:pt idx="1791">
                  <c:v>4748.6704</c:v>
                </c:pt>
                <c:pt idx="1792">
                  <c:v>4750.6704</c:v>
                </c:pt>
                <c:pt idx="1793">
                  <c:v>4752.6704</c:v>
                </c:pt>
                <c:pt idx="1794">
                  <c:v>4754.6704</c:v>
                </c:pt>
                <c:pt idx="1795">
                  <c:v>4756.6704</c:v>
                </c:pt>
                <c:pt idx="1796">
                  <c:v>4758.6704</c:v>
                </c:pt>
                <c:pt idx="1797">
                  <c:v>4760.6704</c:v>
                </c:pt>
                <c:pt idx="1798">
                  <c:v>4762.6704</c:v>
                </c:pt>
                <c:pt idx="1799">
                  <c:v>4764.6704</c:v>
                </c:pt>
                <c:pt idx="1800">
                  <c:v>4766.6704</c:v>
                </c:pt>
                <c:pt idx="1801">
                  <c:v>4768.6704</c:v>
                </c:pt>
                <c:pt idx="1802">
                  <c:v>4770.6704</c:v>
                </c:pt>
                <c:pt idx="1803">
                  <c:v>4772.6704</c:v>
                </c:pt>
                <c:pt idx="1804">
                  <c:v>4774.6704</c:v>
                </c:pt>
                <c:pt idx="1805">
                  <c:v>4776.6704</c:v>
                </c:pt>
                <c:pt idx="1806">
                  <c:v>4778.6704</c:v>
                </c:pt>
                <c:pt idx="1807">
                  <c:v>4780.6704</c:v>
                </c:pt>
                <c:pt idx="1808">
                  <c:v>4782.6704</c:v>
                </c:pt>
                <c:pt idx="1809">
                  <c:v>4784.6704</c:v>
                </c:pt>
                <c:pt idx="1810">
                  <c:v>4786.6704</c:v>
                </c:pt>
                <c:pt idx="1811">
                  <c:v>4788.6704</c:v>
                </c:pt>
                <c:pt idx="1812">
                  <c:v>4790.6704</c:v>
                </c:pt>
                <c:pt idx="1813">
                  <c:v>4792.6704</c:v>
                </c:pt>
                <c:pt idx="1814">
                  <c:v>4794.6704</c:v>
                </c:pt>
                <c:pt idx="1815">
                  <c:v>4796.6704</c:v>
                </c:pt>
                <c:pt idx="1816">
                  <c:v>4798.6704</c:v>
                </c:pt>
                <c:pt idx="1817">
                  <c:v>4800.6704</c:v>
                </c:pt>
                <c:pt idx="1818">
                  <c:v>4802.6704</c:v>
                </c:pt>
                <c:pt idx="1819">
                  <c:v>4804.6704</c:v>
                </c:pt>
                <c:pt idx="1820">
                  <c:v>4806.6704</c:v>
                </c:pt>
                <c:pt idx="1821">
                  <c:v>4808.6704</c:v>
                </c:pt>
                <c:pt idx="1822">
                  <c:v>4810.6704</c:v>
                </c:pt>
                <c:pt idx="1823">
                  <c:v>4812.6704</c:v>
                </c:pt>
                <c:pt idx="1824">
                  <c:v>4814.6704</c:v>
                </c:pt>
                <c:pt idx="1825">
                  <c:v>4816.6704</c:v>
                </c:pt>
                <c:pt idx="1826">
                  <c:v>4818.6704</c:v>
                </c:pt>
                <c:pt idx="1827">
                  <c:v>4820.6704</c:v>
                </c:pt>
                <c:pt idx="1828">
                  <c:v>4822.6704</c:v>
                </c:pt>
                <c:pt idx="1829">
                  <c:v>4824.6704</c:v>
                </c:pt>
                <c:pt idx="1830">
                  <c:v>4826.6704</c:v>
                </c:pt>
                <c:pt idx="1831">
                  <c:v>4828.6704</c:v>
                </c:pt>
                <c:pt idx="1832">
                  <c:v>4830.6704</c:v>
                </c:pt>
                <c:pt idx="1833">
                  <c:v>4832.6704</c:v>
                </c:pt>
                <c:pt idx="1834">
                  <c:v>4834.6704</c:v>
                </c:pt>
                <c:pt idx="1835">
                  <c:v>4836.6704</c:v>
                </c:pt>
                <c:pt idx="1836">
                  <c:v>4838.6704</c:v>
                </c:pt>
                <c:pt idx="1837">
                  <c:v>4840.6704</c:v>
                </c:pt>
                <c:pt idx="1838">
                  <c:v>4842.6704</c:v>
                </c:pt>
                <c:pt idx="1839">
                  <c:v>4844.6704</c:v>
                </c:pt>
                <c:pt idx="1840">
                  <c:v>4846.6704</c:v>
                </c:pt>
                <c:pt idx="1841">
                  <c:v>4848.6704</c:v>
                </c:pt>
                <c:pt idx="1842">
                  <c:v>4850.6704</c:v>
                </c:pt>
                <c:pt idx="1843">
                  <c:v>4852.6704</c:v>
                </c:pt>
                <c:pt idx="1844">
                  <c:v>4854.6704</c:v>
                </c:pt>
                <c:pt idx="1845">
                  <c:v>4856.6704</c:v>
                </c:pt>
                <c:pt idx="1846">
                  <c:v>4858.6704</c:v>
                </c:pt>
                <c:pt idx="1847">
                  <c:v>4860.6704</c:v>
                </c:pt>
                <c:pt idx="1848">
                  <c:v>4862.6704</c:v>
                </c:pt>
                <c:pt idx="1849">
                  <c:v>4864.6704</c:v>
                </c:pt>
                <c:pt idx="1850">
                  <c:v>4866.6704</c:v>
                </c:pt>
                <c:pt idx="1851">
                  <c:v>4868.6704</c:v>
                </c:pt>
                <c:pt idx="1852">
                  <c:v>4870.6704</c:v>
                </c:pt>
                <c:pt idx="1853">
                  <c:v>4872.6704</c:v>
                </c:pt>
                <c:pt idx="1854">
                  <c:v>4874.6704</c:v>
                </c:pt>
                <c:pt idx="1855">
                  <c:v>4876.6704</c:v>
                </c:pt>
                <c:pt idx="1856">
                  <c:v>4878.6704</c:v>
                </c:pt>
                <c:pt idx="1857">
                  <c:v>4880.6704</c:v>
                </c:pt>
                <c:pt idx="1858">
                  <c:v>4882.6704</c:v>
                </c:pt>
                <c:pt idx="1859">
                  <c:v>4884.6704</c:v>
                </c:pt>
                <c:pt idx="1860">
                  <c:v>4886.6704</c:v>
                </c:pt>
                <c:pt idx="1861">
                  <c:v>4888.6704</c:v>
                </c:pt>
                <c:pt idx="1862">
                  <c:v>4890.6704</c:v>
                </c:pt>
                <c:pt idx="1863">
                  <c:v>4892.6704</c:v>
                </c:pt>
                <c:pt idx="1864">
                  <c:v>4894.6704</c:v>
                </c:pt>
                <c:pt idx="1865">
                  <c:v>4896.6704</c:v>
                </c:pt>
                <c:pt idx="1866">
                  <c:v>4898.6704</c:v>
                </c:pt>
                <c:pt idx="1867">
                  <c:v>4900.6704</c:v>
                </c:pt>
                <c:pt idx="1868">
                  <c:v>4902.6704</c:v>
                </c:pt>
                <c:pt idx="1869">
                  <c:v>4904.6704</c:v>
                </c:pt>
                <c:pt idx="1870">
                  <c:v>4906.6704</c:v>
                </c:pt>
                <c:pt idx="1871">
                  <c:v>4908.6704</c:v>
                </c:pt>
                <c:pt idx="1872">
                  <c:v>4910.6704</c:v>
                </c:pt>
                <c:pt idx="1873">
                  <c:v>4912.6704</c:v>
                </c:pt>
                <c:pt idx="1874">
                  <c:v>4914.6704</c:v>
                </c:pt>
                <c:pt idx="1875">
                  <c:v>4916.6704</c:v>
                </c:pt>
                <c:pt idx="1876">
                  <c:v>4918.6704</c:v>
                </c:pt>
                <c:pt idx="1877">
                  <c:v>4920.6704</c:v>
                </c:pt>
                <c:pt idx="1878">
                  <c:v>4922.6704</c:v>
                </c:pt>
                <c:pt idx="1879">
                  <c:v>4924.6704</c:v>
                </c:pt>
                <c:pt idx="1880">
                  <c:v>4926.6704</c:v>
                </c:pt>
                <c:pt idx="1881">
                  <c:v>4928.6704</c:v>
                </c:pt>
                <c:pt idx="1882">
                  <c:v>4930.6704</c:v>
                </c:pt>
                <c:pt idx="1883">
                  <c:v>4932.6704</c:v>
                </c:pt>
                <c:pt idx="1884">
                  <c:v>4934.6704</c:v>
                </c:pt>
                <c:pt idx="1885">
                  <c:v>4936.6704</c:v>
                </c:pt>
                <c:pt idx="1886">
                  <c:v>4938.6704</c:v>
                </c:pt>
                <c:pt idx="1887">
                  <c:v>4940.6704</c:v>
                </c:pt>
                <c:pt idx="1888">
                  <c:v>4942.6704</c:v>
                </c:pt>
                <c:pt idx="1889">
                  <c:v>4944.6704</c:v>
                </c:pt>
                <c:pt idx="1890">
                  <c:v>4946.6704</c:v>
                </c:pt>
                <c:pt idx="1891">
                  <c:v>4948.6704</c:v>
                </c:pt>
                <c:pt idx="1892">
                  <c:v>4950.6704</c:v>
                </c:pt>
                <c:pt idx="1893">
                  <c:v>4952.6704</c:v>
                </c:pt>
                <c:pt idx="1894">
                  <c:v>4954.6704</c:v>
                </c:pt>
                <c:pt idx="1895">
                  <c:v>4956.6704</c:v>
                </c:pt>
                <c:pt idx="1896">
                  <c:v>4958.6704</c:v>
                </c:pt>
                <c:pt idx="1897">
                  <c:v>4960.6704</c:v>
                </c:pt>
                <c:pt idx="1898">
                  <c:v>4962.6704</c:v>
                </c:pt>
                <c:pt idx="1899">
                  <c:v>4964.6704</c:v>
                </c:pt>
                <c:pt idx="1900">
                  <c:v>4966.6704</c:v>
                </c:pt>
                <c:pt idx="1901">
                  <c:v>4968.6704</c:v>
                </c:pt>
                <c:pt idx="1902">
                  <c:v>4970.6704</c:v>
                </c:pt>
                <c:pt idx="1903">
                  <c:v>4972.6704</c:v>
                </c:pt>
                <c:pt idx="1904">
                  <c:v>4974.6704</c:v>
                </c:pt>
                <c:pt idx="1905">
                  <c:v>4976.6704</c:v>
                </c:pt>
                <c:pt idx="1906">
                  <c:v>4978.6704</c:v>
                </c:pt>
                <c:pt idx="1907">
                  <c:v>4980.6704</c:v>
                </c:pt>
                <c:pt idx="1908">
                  <c:v>4982.6704</c:v>
                </c:pt>
                <c:pt idx="1909">
                  <c:v>4984.6704</c:v>
                </c:pt>
                <c:pt idx="1910">
                  <c:v>4986.6704</c:v>
                </c:pt>
                <c:pt idx="1911">
                  <c:v>4988.6704</c:v>
                </c:pt>
                <c:pt idx="1912">
                  <c:v>4990.6704</c:v>
                </c:pt>
                <c:pt idx="1913">
                  <c:v>4992.6704</c:v>
                </c:pt>
                <c:pt idx="1914">
                  <c:v>4994.6704</c:v>
                </c:pt>
                <c:pt idx="1915">
                  <c:v>4996.6704</c:v>
                </c:pt>
                <c:pt idx="1916">
                  <c:v>4998.6704</c:v>
                </c:pt>
                <c:pt idx="1917">
                  <c:v>5000.6704</c:v>
                </c:pt>
                <c:pt idx="1918">
                  <c:v>5002.6704</c:v>
                </c:pt>
                <c:pt idx="1919">
                  <c:v>5004.6704</c:v>
                </c:pt>
                <c:pt idx="1920">
                  <c:v>5006.6704</c:v>
                </c:pt>
                <c:pt idx="1921">
                  <c:v>5049.4902000000002</c:v>
                </c:pt>
                <c:pt idx="1922">
                  <c:v>5053.4902000000002</c:v>
                </c:pt>
                <c:pt idx="1923">
                  <c:v>5055.4902000000002</c:v>
                </c:pt>
                <c:pt idx="1924">
                  <c:v>5057.4902000000002</c:v>
                </c:pt>
                <c:pt idx="1925">
                  <c:v>5059.4902000000002</c:v>
                </c:pt>
                <c:pt idx="1926">
                  <c:v>5061.4902000000002</c:v>
                </c:pt>
                <c:pt idx="1927">
                  <c:v>5063.4902000000002</c:v>
                </c:pt>
                <c:pt idx="1928">
                  <c:v>5065.4902000000002</c:v>
                </c:pt>
                <c:pt idx="1929">
                  <c:v>5067.4902000000002</c:v>
                </c:pt>
                <c:pt idx="1930">
                  <c:v>5069.4902000000002</c:v>
                </c:pt>
                <c:pt idx="1931">
                  <c:v>5071.4902000000002</c:v>
                </c:pt>
                <c:pt idx="1932">
                  <c:v>5073.4902000000002</c:v>
                </c:pt>
                <c:pt idx="1933">
                  <c:v>5075.4902000000002</c:v>
                </c:pt>
                <c:pt idx="1934">
                  <c:v>5077.4902000000002</c:v>
                </c:pt>
                <c:pt idx="1935">
                  <c:v>5079.4902000000002</c:v>
                </c:pt>
                <c:pt idx="1936">
                  <c:v>5081.4902000000002</c:v>
                </c:pt>
                <c:pt idx="1937">
                  <c:v>5083.4902000000002</c:v>
                </c:pt>
                <c:pt idx="1938">
                  <c:v>5085.4902000000002</c:v>
                </c:pt>
                <c:pt idx="1939">
                  <c:v>5087.4902000000002</c:v>
                </c:pt>
                <c:pt idx="1940">
                  <c:v>5089.4902000000002</c:v>
                </c:pt>
                <c:pt idx="1941">
                  <c:v>5091.4902000000002</c:v>
                </c:pt>
                <c:pt idx="1942">
                  <c:v>5093.4902000000002</c:v>
                </c:pt>
                <c:pt idx="1943">
                  <c:v>5095.4902000000002</c:v>
                </c:pt>
                <c:pt idx="1944">
                  <c:v>5097.4902000000002</c:v>
                </c:pt>
                <c:pt idx="1945">
                  <c:v>5099.4902000000002</c:v>
                </c:pt>
                <c:pt idx="1946">
                  <c:v>5101.4902000000002</c:v>
                </c:pt>
                <c:pt idx="1947">
                  <c:v>5103.4902000000002</c:v>
                </c:pt>
                <c:pt idx="1948">
                  <c:v>5105.4902000000002</c:v>
                </c:pt>
                <c:pt idx="1949">
                  <c:v>5107.4902000000002</c:v>
                </c:pt>
                <c:pt idx="1950">
                  <c:v>5109.4902000000002</c:v>
                </c:pt>
                <c:pt idx="1951">
                  <c:v>5111.4902000000002</c:v>
                </c:pt>
                <c:pt idx="1952">
                  <c:v>5113.4902000000002</c:v>
                </c:pt>
                <c:pt idx="1953">
                  <c:v>5115.4902000000002</c:v>
                </c:pt>
                <c:pt idx="1954">
                  <c:v>5117.4902000000002</c:v>
                </c:pt>
                <c:pt idx="1955">
                  <c:v>5119.4902000000002</c:v>
                </c:pt>
                <c:pt idx="1956">
                  <c:v>5121.4902000000002</c:v>
                </c:pt>
                <c:pt idx="1957">
                  <c:v>5123.4902000000002</c:v>
                </c:pt>
                <c:pt idx="1958">
                  <c:v>5125.4902000000002</c:v>
                </c:pt>
                <c:pt idx="1959">
                  <c:v>5127.4902000000002</c:v>
                </c:pt>
                <c:pt idx="1960">
                  <c:v>5129.4902000000002</c:v>
                </c:pt>
                <c:pt idx="1961">
                  <c:v>5131.4902000000002</c:v>
                </c:pt>
                <c:pt idx="1962">
                  <c:v>5133.4902000000002</c:v>
                </c:pt>
                <c:pt idx="1963">
                  <c:v>5135.4902000000002</c:v>
                </c:pt>
                <c:pt idx="1964">
                  <c:v>5137.4902000000002</c:v>
                </c:pt>
                <c:pt idx="1965">
                  <c:v>5139.4902000000002</c:v>
                </c:pt>
                <c:pt idx="1966">
                  <c:v>5141.4902000000002</c:v>
                </c:pt>
                <c:pt idx="1967">
                  <c:v>5143.4902000000002</c:v>
                </c:pt>
                <c:pt idx="1968">
                  <c:v>5145.4902000000002</c:v>
                </c:pt>
                <c:pt idx="1969">
                  <c:v>5147.4902000000002</c:v>
                </c:pt>
                <c:pt idx="1970">
                  <c:v>5149.4902000000002</c:v>
                </c:pt>
                <c:pt idx="1971">
                  <c:v>5151.4902000000002</c:v>
                </c:pt>
                <c:pt idx="1972">
                  <c:v>5153.4902000000002</c:v>
                </c:pt>
                <c:pt idx="1973">
                  <c:v>5155.4902000000002</c:v>
                </c:pt>
                <c:pt idx="1974">
                  <c:v>5157.4902000000002</c:v>
                </c:pt>
                <c:pt idx="1975">
                  <c:v>5159.4902000000002</c:v>
                </c:pt>
                <c:pt idx="1976">
                  <c:v>5161.4902000000002</c:v>
                </c:pt>
                <c:pt idx="1977">
                  <c:v>5163.4902000000002</c:v>
                </c:pt>
                <c:pt idx="1978">
                  <c:v>5165.4902000000002</c:v>
                </c:pt>
                <c:pt idx="1979">
                  <c:v>5167.4902000000002</c:v>
                </c:pt>
                <c:pt idx="1980">
                  <c:v>5169.4902000000002</c:v>
                </c:pt>
                <c:pt idx="1981">
                  <c:v>5171.4902000000002</c:v>
                </c:pt>
                <c:pt idx="1982">
                  <c:v>5173.4902000000002</c:v>
                </c:pt>
                <c:pt idx="1983">
                  <c:v>5175.4902000000002</c:v>
                </c:pt>
                <c:pt idx="1984">
                  <c:v>5177.4902000000002</c:v>
                </c:pt>
                <c:pt idx="1985">
                  <c:v>5179.4902000000002</c:v>
                </c:pt>
                <c:pt idx="1986">
                  <c:v>5181.4902000000002</c:v>
                </c:pt>
                <c:pt idx="1987">
                  <c:v>5183.4902000000002</c:v>
                </c:pt>
                <c:pt idx="1988">
                  <c:v>5185.4902000000002</c:v>
                </c:pt>
                <c:pt idx="1989">
                  <c:v>5187.4902000000002</c:v>
                </c:pt>
                <c:pt idx="1990">
                  <c:v>5189.4902000000002</c:v>
                </c:pt>
                <c:pt idx="1991">
                  <c:v>5191.4902000000002</c:v>
                </c:pt>
                <c:pt idx="1992">
                  <c:v>5193.4902000000002</c:v>
                </c:pt>
                <c:pt idx="1993">
                  <c:v>5195.4902000000002</c:v>
                </c:pt>
                <c:pt idx="1994">
                  <c:v>5197.4902000000002</c:v>
                </c:pt>
                <c:pt idx="1995">
                  <c:v>5199.4902000000002</c:v>
                </c:pt>
                <c:pt idx="1996">
                  <c:v>5201.4902000000002</c:v>
                </c:pt>
                <c:pt idx="1997">
                  <c:v>5203.4902000000002</c:v>
                </c:pt>
                <c:pt idx="1998">
                  <c:v>5207.4902000000002</c:v>
                </c:pt>
                <c:pt idx="1999">
                  <c:v>5209.4902000000002</c:v>
                </c:pt>
                <c:pt idx="2000">
                  <c:v>5211.4902000000002</c:v>
                </c:pt>
                <c:pt idx="2001">
                  <c:v>5213.4902000000002</c:v>
                </c:pt>
                <c:pt idx="2002">
                  <c:v>5215.4902000000002</c:v>
                </c:pt>
                <c:pt idx="2003">
                  <c:v>5217.4902000000002</c:v>
                </c:pt>
                <c:pt idx="2004">
                  <c:v>5219.4902000000002</c:v>
                </c:pt>
                <c:pt idx="2005">
                  <c:v>5228.7212000000054</c:v>
                </c:pt>
                <c:pt idx="2006">
                  <c:v>5230.7212000000054</c:v>
                </c:pt>
                <c:pt idx="2007">
                  <c:v>5232.7212000000054</c:v>
                </c:pt>
                <c:pt idx="2008">
                  <c:v>5234.7212000000054</c:v>
                </c:pt>
                <c:pt idx="2009">
                  <c:v>5236.7212000000054</c:v>
                </c:pt>
                <c:pt idx="2010">
                  <c:v>5238.7212000000054</c:v>
                </c:pt>
                <c:pt idx="2011">
                  <c:v>5240.7212000000054</c:v>
                </c:pt>
                <c:pt idx="2012">
                  <c:v>5242.7212000000054</c:v>
                </c:pt>
                <c:pt idx="2013">
                  <c:v>5244.7212000000054</c:v>
                </c:pt>
                <c:pt idx="2014">
                  <c:v>5246.7212000000054</c:v>
                </c:pt>
                <c:pt idx="2015">
                  <c:v>5248.7212000000054</c:v>
                </c:pt>
                <c:pt idx="2016">
                  <c:v>5250.7212000000054</c:v>
                </c:pt>
                <c:pt idx="2017">
                  <c:v>5252.7212000000054</c:v>
                </c:pt>
                <c:pt idx="2018">
                  <c:v>5254.7212000000054</c:v>
                </c:pt>
                <c:pt idx="2019">
                  <c:v>5256.7212000000054</c:v>
                </c:pt>
                <c:pt idx="2020">
                  <c:v>5258.7212000000054</c:v>
                </c:pt>
                <c:pt idx="2021">
                  <c:v>5260.7212000000054</c:v>
                </c:pt>
                <c:pt idx="2022">
                  <c:v>5262.7212000000054</c:v>
                </c:pt>
                <c:pt idx="2023">
                  <c:v>5264.7212000000054</c:v>
                </c:pt>
                <c:pt idx="2024">
                  <c:v>5266.7212000000054</c:v>
                </c:pt>
                <c:pt idx="2025">
                  <c:v>5268.7212000000054</c:v>
                </c:pt>
                <c:pt idx="2026">
                  <c:v>5270.7212000000054</c:v>
                </c:pt>
                <c:pt idx="2027">
                  <c:v>5272.7212000000054</c:v>
                </c:pt>
                <c:pt idx="2028">
                  <c:v>5274.7212000000054</c:v>
                </c:pt>
                <c:pt idx="2029">
                  <c:v>5276.7212000000054</c:v>
                </c:pt>
                <c:pt idx="2030">
                  <c:v>5278.7212000000054</c:v>
                </c:pt>
                <c:pt idx="2031">
                  <c:v>5280.7212000000054</c:v>
                </c:pt>
                <c:pt idx="2032">
                  <c:v>5282.7212000000054</c:v>
                </c:pt>
                <c:pt idx="2033">
                  <c:v>5284.7212000000054</c:v>
                </c:pt>
                <c:pt idx="2034">
                  <c:v>5286.7212000000054</c:v>
                </c:pt>
                <c:pt idx="2035">
                  <c:v>5288.7212000000054</c:v>
                </c:pt>
                <c:pt idx="2036">
                  <c:v>5290.7212000000054</c:v>
                </c:pt>
                <c:pt idx="2037">
                  <c:v>5292.7212000000054</c:v>
                </c:pt>
                <c:pt idx="2038">
                  <c:v>5294.7212000000054</c:v>
                </c:pt>
                <c:pt idx="2039">
                  <c:v>5296.7212000000054</c:v>
                </c:pt>
                <c:pt idx="2040">
                  <c:v>5298.7212000000054</c:v>
                </c:pt>
                <c:pt idx="2041">
                  <c:v>5300.7212000000054</c:v>
                </c:pt>
                <c:pt idx="2042">
                  <c:v>5302.7212000000054</c:v>
                </c:pt>
                <c:pt idx="2043">
                  <c:v>5304.7212000000054</c:v>
                </c:pt>
                <c:pt idx="2044">
                  <c:v>5306.7212000000054</c:v>
                </c:pt>
                <c:pt idx="2045">
                  <c:v>5308.7212000000054</c:v>
                </c:pt>
                <c:pt idx="2046">
                  <c:v>5310.7212000000054</c:v>
                </c:pt>
                <c:pt idx="2047">
                  <c:v>5312.7212000000054</c:v>
                </c:pt>
                <c:pt idx="2048">
                  <c:v>5314.7212000000054</c:v>
                </c:pt>
                <c:pt idx="2049">
                  <c:v>5316.7212000000054</c:v>
                </c:pt>
                <c:pt idx="2050">
                  <c:v>5318.7212000000054</c:v>
                </c:pt>
                <c:pt idx="2051">
                  <c:v>5320.7212000000054</c:v>
                </c:pt>
                <c:pt idx="2052">
                  <c:v>5322.7212000000054</c:v>
                </c:pt>
                <c:pt idx="2053">
                  <c:v>5324.7212000000054</c:v>
                </c:pt>
                <c:pt idx="2054">
                  <c:v>5326.7212000000054</c:v>
                </c:pt>
                <c:pt idx="2055">
                  <c:v>5328.7212000000054</c:v>
                </c:pt>
                <c:pt idx="2056">
                  <c:v>5330.7212000000054</c:v>
                </c:pt>
                <c:pt idx="2057">
                  <c:v>5332.7212000000054</c:v>
                </c:pt>
                <c:pt idx="2058">
                  <c:v>5334.7212000000054</c:v>
                </c:pt>
                <c:pt idx="2059">
                  <c:v>5336.7212000000054</c:v>
                </c:pt>
                <c:pt idx="2060">
                  <c:v>5338.7212000000054</c:v>
                </c:pt>
                <c:pt idx="2061">
                  <c:v>5340.7212000000054</c:v>
                </c:pt>
                <c:pt idx="2062">
                  <c:v>5342.7212000000054</c:v>
                </c:pt>
                <c:pt idx="2063">
                  <c:v>5344.7212000000054</c:v>
                </c:pt>
                <c:pt idx="2064">
                  <c:v>5346.7212000000054</c:v>
                </c:pt>
                <c:pt idx="2065">
                  <c:v>5348.7212000000054</c:v>
                </c:pt>
                <c:pt idx="2066">
                  <c:v>5350.7212000000054</c:v>
                </c:pt>
                <c:pt idx="2067">
                  <c:v>5352.7212000000054</c:v>
                </c:pt>
                <c:pt idx="2068">
                  <c:v>5354.7212000000054</c:v>
                </c:pt>
                <c:pt idx="2069">
                  <c:v>5356.7212000000054</c:v>
                </c:pt>
                <c:pt idx="2070">
                  <c:v>5358.7212000000054</c:v>
                </c:pt>
                <c:pt idx="2071">
                  <c:v>5360.7212000000054</c:v>
                </c:pt>
                <c:pt idx="2072">
                  <c:v>5362.7212000000054</c:v>
                </c:pt>
                <c:pt idx="2073">
                  <c:v>5364.7212000000054</c:v>
                </c:pt>
                <c:pt idx="2074">
                  <c:v>5366.7212000000054</c:v>
                </c:pt>
                <c:pt idx="2075">
                  <c:v>5368.7212000000054</c:v>
                </c:pt>
                <c:pt idx="2076">
                  <c:v>5370.7212000000054</c:v>
                </c:pt>
                <c:pt idx="2077">
                  <c:v>5372.7212000000054</c:v>
                </c:pt>
                <c:pt idx="2078">
                  <c:v>5374.7212000000054</c:v>
                </c:pt>
                <c:pt idx="2079">
                  <c:v>5376.7212000000054</c:v>
                </c:pt>
                <c:pt idx="2080">
                  <c:v>5378.7212000000054</c:v>
                </c:pt>
                <c:pt idx="2081">
                  <c:v>5380.7212000000054</c:v>
                </c:pt>
                <c:pt idx="2082">
                  <c:v>5382.7212000000054</c:v>
                </c:pt>
                <c:pt idx="2083">
                  <c:v>5384.7212000000054</c:v>
                </c:pt>
                <c:pt idx="2084">
                  <c:v>5386.7212000000054</c:v>
                </c:pt>
                <c:pt idx="2085">
                  <c:v>5388.7212000000054</c:v>
                </c:pt>
                <c:pt idx="2086">
                  <c:v>5390.7212000000054</c:v>
                </c:pt>
                <c:pt idx="2087">
                  <c:v>5392.7212000000054</c:v>
                </c:pt>
                <c:pt idx="2088">
                  <c:v>5394.7212000000054</c:v>
                </c:pt>
                <c:pt idx="2089">
                  <c:v>5396.7212000000054</c:v>
                </c:pt>
                <c:pt idx="2090">
                  <c:v>5398.7212000000054</c:v>
                </c:pt>
                <c:pt idx="2091">
                  <c:v>5400.7212000000054</c:v>
                </c:pt>
                <c:pt idx="2092">
                  <c:v>5402.7212000000054</c:v>
                </c:pt>
                <c:pt idx="2093">
                  <c:v>5404.7212000000054</c:v>
                </c:pt>
                <c:pt idx="2094">
                  <c:v>5406.7212000000054</c:v>
                </c:pt>
                <c:pt idx="2095">
                  <c:v>5408.7212000000054</c:v>
                </c:pt>
                <c:pt idx="2096">
                  <c:v>5410.7212000000054</c:v>
                </c:pt>
                <c:pt idx="2097">
                  <c:v>5412.7212000000054</c:v>
                </c:pt>
                <c:pt idx="2098">
                  <c:v>5414.7212000000054</c:v>
                </c:pt>
                <c:pt idx="2099">
                  <c:v>5416.7212000000054</c:v>
                </c:pt>
                <c:pt idx="2100">
                  <c:v>5418.7212000000054</c:v>
                </c:pt>
                <c:pt idx="2101">
                  <c:v>5420.7212000000054</c:v>
                </c:pt>
                <c:pt idx="2102">
                  <c:v>5422.7212000000054</c:v>
                </c:pt>
                <c:pt idx="2103">
                  <c:v>5424.7212000000054</c:v>
                </c:pt>
                <c:pt idx="2104">
                  <c:v>5426.7212000000054</c:v>
                </c:pt>
                <c:pt idx="2105">
                  <c:v>5428.7212000000054</c:v>
                </c:pt>
                <c:pt idx="2106">
                  <c:v>5430.7212000000054</c:v>
                </c:pt>
                <c:pt idx="2107">
                  <c:v>5432.7212000000054</c:v>
                </c:pt>
                <c:pt idx="2108">
                  <c:v>5434.7212000000054</c:v>
                </c:pt>
                <c:pt idx="2109">
                  <c:v>5436.7212000000054</c:v>
                </c:pt>
                <c:pt idx="2110">
                  <c:v>5438.7212000000054</c:v>
                </c:pt>
                <c:pt idx="2111">
                  <c:v>5440.7212000000054</c:v>
                </c:pt>
                <c:pt idx="2112">
                  <c:v>5442.7212000000054</c:v>
                </c:pt>
                <c:pt idx="2113">
                  <c:v>5444.7212000000054</c:v>
                </c:pt>
                <c:pt idx="2114">
                  <c:v>5446.7212000000054</c:v>
                </c:pt>
                <c:pt idx="2115">
                  <c:v>5448.7212000000054</c:v>
                </c:pt>
                <c:pt idx="2116">
                  <c:v>5450.7212000000054</c:v>
                </c:pt>
                <c:pt idx="2117">
                  <c:v>5452.7212000000054</c:v>
                </c:pt>
                <c:pt idx="2118">
                  <c:v>5454.7212000000054</c:v>
                </c:pt>
                <c:pt idx="2119">
                  <c:v>5456.7212000000054</c:v>
                </c:pt>
                <c:pt idx="2120">
                  <c:v>5458.7212000000054</c:v>
                </c:pt>
                <c:pt idx="2121">
                  <c:v>5460.7212000000054</c:v>
                </c:pt>
                <c:pt idx="2122">
                  <c:v>5462.7212000000054</c:v>
                </c:pt>
                <c:pt idx="2123">
                  <c:v>5464.7212000000054</c:v>
                </c:pt>
                <c:pt idx="2124">
                  <c:v>5466.7212000000054</c:v>
                </c:pt>
                <c:pt idx="2125">
                  <c:v>5468.7212000000054</c:v>
                </c:pt>
                <c:pt idx="2126">
                  <c:v>5470.7212000000054</c:v>
                </c:pt>
                <c:pt idx="2127">
                  <c:v>5472.7212000000054</c:v>
                </c:pt>
                <c:pt idx="2128">
                  <c:v>5474.7212000000054</c:v>
                </c:pt>
                <c:pt idx="2129">
                  <c:v>5476.7212000000054</c:v>
                </c:pt>
                <c:pt idx="2130">
                  <c:v>5478.7212000000054</c:v>
                </c:pt>
                <c:pt idx="2131">
                  <c:v>5480.7212000000054</c:v>
                </c:pt>
                <c:pt idx="2132">
                  <c:v>5482.7212000000054</c:v>
                </c:pt>
                <c:pt idx="2133">
                  <c:v>5484.7212000000054</c:v>
                </c:pt>
                <c:pt idx="2134">
                  <c:v>5486.7212000000054</c:v>
                </c:pt>
                <c:pt idx="2135">
                  <c:v>5488.7212000000054</c:v>
                </c:pt>
                <c:pt idx="2136">
                  <c:v>5490.7212000000054</c:v>
                </c:pt>
                <c:pt idx="2137">
                  <c:v>5492.7212000000054</c:v>
                </c:pt>
                <c:pt idx="2138">
                  <c:v>5494.7212000000054</c:v>
                </c:pt>
                <c:pt idx="2139">
                  <c:v>5496.7212000000054</c:v>
                </c:pt>
                <c:pt idx="2140">
                  <c:v>5498.7212000000054</c:v>
                </c:pt>
                <c:pt idx="2141">
                  <c:v>5500.7212000000054</c:v>
                </c:pt>
                <c:pt idx="2142">
                  <c:v>5502.7212000000054</c:v>
                </c:pt>
                <c:pt idx="2143">
                  <c:v>5504.7212000000054</c:v>
                </c:pt>
                <c:pt idx="2144">
                  <c:v>5506.7212000000054</c:v>
                </c:pt>
                <c:pt idx="2145">
                  <c:v>5585.7549000000008</c:v>
                </c:pt>
                <c:pt idx="2146">
                  <c:v>5587.7549000000008</c:v>
                </c:pt>
                <c:pt idx="2147">
                  <c:v>5589.7549000000008</c:v>
                </c:pt>
                <c:pt idx="2148">
                  <c:v>5591.7549000000008</c:v>
                </c:pt>
                <c:pt idx="2149">
                  <c:v>5593.7549000000008</c:v>
                </c:pt>
                <c:pt idx="2150">
                  <c:v>5595.7549000000008</c:v>
                </c:pt>
                <c:pt idx="2151">
                  <c:v>5597.7549000000008</c:v>
                </c:pt>
                <c:pt idx="2152">
                  <c:v>5599.7549000000008</c:v>
                </c:pt>
                <c:pt idx="2153">
                  <c:v>5601.7549000000008</c:v>
                </c:pt>
                <c:pt idx="2154">
                  <c:v>5603.7549000000008</c:v>
                </c:pt>
                <c:pt idx="2155">
                  <c:v>5605.7549000000008</c:v>
                </c:pt>
                <c:pt idx="2156">
                  <c:v>5607.7549000000008</c:v>
                </c:pt>
                <c:pt idx="2157">
                  <c:v>5609.7549000000008</c:v>
                </c:pt>
                <c:pt idx="2158">
                  <c:v>5611.7549000000008</c:v>
                </c:pt>
                <c:pt idx="2159">
                  <c:v>5613.7549000000008</c:v>
                </c:pt>
                <c:pt idx="2160">
                  <c:v>5615.7549000000008</c:v>
                </c:pt>
                <c:pt idx="2161">
                  <c:v>5617.7549000000008</c:v>
                </c:pt>
                <c:pt idx="2162">
                  <c:v>5619.7549000000008</c:v>
                </c:pt>
                <c:pt idx="2163">
                  <c:v>5621.7549000000008</c:v>
                </c:pt>
                <c:pt idx="2164">
                  <c:v>5623.7549000000008</c:v>
                </c:pt>
                <c:pt idx="2165">
                  <c:v>5625.7549000000008</c:v>
                </c:pt>
                <c:pt idx="2166">
                  <c:v>5627.7549000000008</c:v>
                </c:pt>
                <c:pt idx="2167">
                  <c:v>5629.7549000000008</c:v>
                </c:pt>
                <c:pt idx="2168">
                  <c:v>5631.7549000000008</c:v>
                </c:pt>
                <c:pt idx="2169">
                  <c:v>5633.7549000000008</c:v>
                </c:pt>
                <c:pt idx="2170">
                  <c:v>5635.7549000000008</c:v>
                </c:pt>
                <c:pt idx="2171">
                  <c:v>5637.7549000000008</c:v>
                </c:pt>
                <c:pt idx="2172">
                  <c:v>5639.7549000000008</c:v>
                </c:pt>
                <c:pt idx="2173">
                  <c:v>5641.7549000000008</c:v>
                </c:pt>
                <c:pt idx="2174">
                  <c:v>5643.7549000000008</c:v>
                </c:pt>
                <c:pt idx="2175">
                  <c:v>5645.7549000000008</c:v>
                </c:pt>
                <c:pt idx="2176">
                  <c:v>5647.7549000000008</c:v>
                </c:pt>
                <c:pt idx="2177">
                  <c:v>5649.7549000000008</c:v>
                </c:pt>
                <c:pt idx="2178">
                  <c:v>5651.7549000000008</c:v>
                </c:pt>
                <c:pt idx="2179">
                  <c:v>5653.7549000000008</c:v>
                </c:pt>
                <c:pt idx="2180">
                  <c:v>5655.7549000000008</c:v>
                </c:pt>
                <c:pt idx="2181">
                  <c:v>5657.7549000000008</c:v>
                </c:pt>
                <c:pt idx="2182">
                  <c:v>5659.7549000000008</c:v>
                </c:pt>
                <c:pt idx="2183">
                  <c:v>5661.7549000000008</c:v>
                </c:pt>
                <c:pt idx="2184">
                  <c:v>5663.7549000000008</c:v>
                </c:pt>
                <c:pt idx="2185">
                  <c:v>5665.7549000000008</c:v>
                </c:pt>
                <c:pt idx="2186">
                  <c:v>5667.7549000000008</c:v>
                </c:pt>
                <c:pt idx="2187">
                  <c:v>5669.7549000000008</c:v>
                </c:pt>
                <c:pt idx="2188">
                  <c:v>5671.7549000000008</c:v>
                </c:pt>
                <c:pt idx="2189">
                  <c:v>5673.7549000000008</c:v>
                </c:pt>
                <c:pt idx="2190">
                  <c:v>5675.7549000000008</c:v>
                </c:pt>
                <c:pt idx="2191">
                  <c:v>5677.7549000000008</c:v>
                </c:pt>
                <c:pt idx="2192">
                  <c:v>5679.7549000000008</c:v>
                </c:pt>
                <c:pt idx="2193">
                  <c:v>5681.7549000000008</c:v>
                </c:pt>
                <c:pt idx="2194">
                  <c:v>5683.7549000000008</c:v>
                </c:pt>
                <c:pt idx="2195">
                  <c:v>5685.7549000000008</c:v>
                </c:pt>
                <c:pt idx="2196">
                  <c:v>5687.7549000000008</c:v>
                </c:pt>
                <c:pt idx="2197">
                  <c:v>5689.7549000000008</c:v>
                </c:pt>
                <c:pt idx="2198">
                  <c:v>5691.7549000000008</c:v>
                </c:pt>
                <c:pt idx="2199">
                  <c:v>5693.7549000000008</c:v>
                </c:pt>
                <c:pt idx="2200">
                  <c:v>5695.7549000000008</c:v>
                </c:pt>
                <c:pt idx="2201">
                  <c:v>5697.7549000000008</c:v>
                </c:pt>
                <c:pt idx="2202">
                  <c:v>5699.7549000000008</c:v>
                </c:pt>
                <c:pt idx="2203">
                  <c:v>5701.7549000000008</c:v>
                </c:pt>
                <c:pt idx="2204">
                  <c:v>5703.7549000000008</c:v>
                </c:pt>
                <c:pt idx="2205">
                  <c:v>5705.7549000000008</c:v>
                </c:pt>
                <c:pt idx="2206">
                  <c:v>5707.7549000000008</c:v>
                </c:pt>
                <c:pt idx="2207">
                  <c:v>5709.7549000000008</c:v>
                </c:pt>
                <c:pt idx="2208">
                  <c:v>5711.7549000000008</c:v>
                </c:pt>
                <c:pt idx="2209">
                  <c:v>5713.7549000000008</c:v>
                </c:pt>
                <c:pt idx="2210">
                  <c:v>5715.7549000000008</c:v>
                </c:pt>
                <c:pt idx="2211">
                  <c:v>5717.7549000000008</c:v>
                </c:pt>
                <c:pt idx="2212">
                  <c:v>5719.7549000000008</c:v>
                </c:pt>
                <c:pt idx="2213">
                  <c:v>5721.7549000000008</c:v>
                </c:pt>
                <c:pt idx="2214">
                  <c:v>5723.7549000000008</c:v>
                </c:pt>
                <c:pt idx="2215">
                  <c:v>5725.7549000000008</c:v>
                </c:pt>
                <c:pt idx="2216">
                  <c:v>5727.7549000000008</c:v>
                </c:pt>
                <c:pt idx="2217">
                  <c:v>5729.7549000000008</c:v>
                </c:pt>
                <c:pt idx="2218">
                  <c:v>5731.7549000000008</c:v>
                </c:pt>
                <c:pt idx="2219">
                  <c:v>5733.7549000000008</c:v>
                </c:pt>
                <c:pt idx="2220">
                  <c:v>5735.7549000000008</c:v>
                </c:pt>
                <c:pt idx="2221">
                  <c:v>5737.7549000000008</c:v>
                </c:pt>
                <c:pt idx="2222">
                  <c:v>5739.7549000000008</c:v>
                </c:pt>
                <c:pt idx="2223">
                  <c:v>5741.7549000000008</c:v>
                </c:pt>
                <c:pt idx="2224">
                  <c:v>5743.7549000000008</c:v>
                </c:pt>
                <c:pt idx="2225">
                  <c:v>5745.7549000000008</c:v>
                </c:pt>
                <c:pt idx="2226">
                  <c:v>5747.7549000000008</c:v>
                </c:pt>
                <c:pt idx="2227">
                  <c:v>5749.7549000000008</c:v>
                </c:pt>
                <c:pt idx="2228">
                  <c:v>5751.7549000000008</c:v>
                </c:pt>
                <c:pt idx="2229">
                  <c:v>5753.7549000000008</c:v>
                </c:pt>
                <c:pt idx="2230">
                  <c:v>5755.7549000000008</c:v>
                </c:pt>
                <c:pt idx="2231">
                  <c:v>5757.7549000000008</c:v>
                </c:pt>
                <c:pt idx="2232">
                  <c:v>5759.7549000000008</c:v>
                </c:pt>
                <c:pt idx="2233">
                  <c:v>5761.7549000000008</c:v>
                </c:pt>
                <c:pt idx="2234">
                  <c:v>5763.7549000000008</c:v>
                </c:pt>
                <c:pt idx="2235">
                  <c:v>5765.7549000000008</c:v>
                </c:pt>
                <c:pt idx="2236">
                  <c:v>5767.7549000000008</c:v>
                </c:pt>
                <c:pt idx="2237">
                  <c:v>5769.7549000000008</c:v>
                </c:pt>
                <c:pt idx="2238">
                  <c:v>5771.7549000000008</c:v>
                </c:pt>
                <c:pt idx="2239">
                  <c:v>5773.7549000000008</c:v>
                </c:pt>
                <c:pt idx="2240">
                  <c:v>5775.7549000000008</c:v>
                </c:pt>
                <c:pt idx="2241">
                  <c:v>5777.7549000000008</c:v>
                </c:pt>
                <c:pt idx="2242">
                  <c:v>5779.7549000000008</c:v>
                </c:pt>
                <c:pt idx="2243">
                  <c:v>5781.7549000000008</c:v>
                </c:pt>
                <c:pt idx="2244">
                  <c:v>5783.7549000000008</c:v>
                </c:pt>
                <c:pt idx="2245">
                  <c:v>5785.7549000000008</c:v>
                </c:pt>
                <c:pt idx="2246">
                  <c:v>5787.7549000000008</c:v>
                </c:pt>
                <c:pt idx="2247">
                  <c:v>5789.7549000000008</c:v>
                </c:pt>
                <c:pt idx="2248">
                  <c:v>5791.7549000000008</c:v>
                </c:pt>
                <c:pt idx="2249">
                  <c:v>5793.7549000000008</c:v>
                </c:pt>
                <c:pt idx="2250">
                  <c:v>5795.7549000000008</c:v>
                </c:pt>
                <c:pt idx="2251">
                  <c:v>5797.7549000000008</c:v>
                </c:pt>
                <c:pt idx="2252">
                  <c:v>5799.7549000000008</c:v>
                </c:pt>
                <c:pt idx="2253">
                  <c:v>5801.7549000000008</c:v>
                </c:pt>
                <c:pt idx="2254">
                  <c:v>5803.7549000000008</c:v>
                </c:pt>
                <c:pt idx="2255">
                  <c:v>5805.7549000000008</c:v>
                </c:pt>
                <c:pt idx="2256">
                  <c:v>5807.7549000000008</c:v>
                </c:pt>
                <c:pt idx="2257">
                  <c:v>5809.7549000000008</c:v>
                </c:pt>
                <c:pt idx="2258">
                  <c:v>5811.7549000000008</c:v>
                </c:pt>
                <c:pt idx="2259">
                  <c:v>5813.7549000000008</c:v>
                </c:pt>
                <c:pt idx="2260">
                  <c:v>5815.7549000000008</c:v>
                </c:pt>
                <c:pt idx="2261">
                  <c:v>5817.7549000000008</c:v>
                </c:pt>
                <c:pt idx="2262">
                  <c:v>5819.7549000000008</c:v>
                </c:pt>
                <c:pt idx="2263">
                  <c:v>5821.7549000000008</c:v>
                </c:pt>
                <c:pt idx="2264">
                  <c:v>5823.7549000000008</c:v>
                </c:pt>
                <c:pt idx="2265">
                  <c:v>5825.7549000000008</c:v>
                </c:pt>
                <c:pt idx="2266">
                  <c:v>5827.7549000000008</c:v>
                </c:pt>
                <c:pt idx="2267">
                  <c:v>5829.7549000000008</c:v>
                </c:pt>
                <c:pt idx="2268">
                  <c:v>5831.7549000000008</c:v>
                </c:pt>
                <c:pt idx="2269">
                  <c:v>5833.7549000000008</c:v>
                </c:pt>
                <c:pt idx="2270">
                  <c:v>5835.7549000000008</c:v>
                </c:pt>
                <c:pt idx="2271">
                  <c:v>5837.7549000000008</c:v>
                </c:pt>
                <c:pt idx="2272">
                  <c:v>5839.7549000000008</c:v>
                </c:pt>
                <c:pt idx="2273">
                  <c:v>5841.7549000000008</c:v>
                </c:pt>
                <c:pt idx="2274">
                  <c:v>5843.7549000000008</c:v>
                </c:pt>
                <c:pt idx="2275">
                  <c:v>5845.7549000000008</c:v>
                </c:pt>
                <c:pt idx="2276">
                  <c:v>5847.7549000000008</c:v>
                </c:pt>
                <c:pt idx="2277">
                  <c:v>5849.7549000000008</c:v>
                </c:pt>
                <c:pt idx="2278">
                  <c:v>5851.7549000000008</c:v>
                </c:pt>
                <c:pt idx="2279">
                  <c:v>5853.7549000000008</c:v>
                </c:pt>
                <c:pt idx="2280">
                  <c:v>5855.7549000000008</c:v>
                </c:pt>
                <c:pt idx="2281">
                  <c:v>5857.7549000000008</c:v>
                </c:pt>
                <c:pt idx="2282">
                  <c:v>5859.7549000000008</c:v>
                </c:pt>
                <c:pt idx="2283">
                  <c:v>5861.7549000000008</c:v>
                </c:pt>
                <c:pt idx="2284">
                  <c:v>5863.7549000000008</c:v>
                </c:pt>
                <c:pt idx="2285">
                  <c:v>5865.7549000000008</c:v>
                </c:pt>
                <c:pt idx="2286">
                  <c:v>5867.7549000000008</c:v>
                </c:pt>
                <c:pt idx="2287">
                  <c:v>5869.7549000000008</c:v>
                </c:pt>
                <c:pt idx="2288">
                  <c:v>5871.7549000000008</c:v>
                </c:pt>
                <c:pt idx="2289">
                  <c:v>5873.7549000000008</c:v>
                </c:pt>
                <c:pt idx="2290">
                  <c:v>5875.7549000000008</c:v>
                </c:pt>
                <c:pt idx="2291">
                  <c:v>5877.7549000000008</c:v>
                </c:pt>
                <c:pt idx="2292">
                  <c:v>5879.7549000000008</c:v>
                </c:pt>
                <c:pt idx="2293">
                  <c:v>5881.7549000000008</c:v>
                </c:pt>
                <c:pt idx="2294">
                  <c:v>5883.7549000000008</c:v>
                </c:pt>
                <c:pt idx="2295">
                  <c:v>5885.7549000000008</c:v>
                </c:pt>
                <c:pt idx="2296">
                  <c:v>5887.7549000000008</c:v>
                </c:pt>
                <c:pt idx="2297">
                  <c:v>5889.7549000000008</c:v>
                </c:pt>
                <c:pt idx="2298">
                  <c:v>5891.7549000000008</c:v>
                </c:pt>
                <c:pt idx="2299">
                  <c:v>5893.7549000000008</c:v>
                </c:pt>
                <c:pt idx="2300">
                  <c:v>5895.7549000000008</c:v>
                </c:pt>
                <c:pt idx="2301">
                  <c:v>5897.7549000000008</c:v>
                </c:pt>
                <c:pt idx="2302">
                  <c:v>5899.7549000000008</c:v>
                </c:pt>
                <c:pt idx="2303">
                  <c:v>5901.7549000000008</c:v>
                </c:pt>
                <c:pt idx="2304">
                  <c:v>5903.7549000000008</c:v>
                </c:pt>
                <c:pt idx="2305">
                  <c:v>5905.7549000000008</c:v>
                </c:pt>
                <c:pt idx="2306">
                  <c:v>5907.7549000000008</c:v>
                </c:pt>
                <c:pt idx="2307">
                  <c:v>5909.7549000000008</c:v>
                </c:pt>
                <c:pt idx="2308">
                  <c:v>5911.7549000000008</c:v>
                </c:pt>
                <c:pt idx="2309">
                  <c:v>5913.7549000000008</c:v>
                </c:pt>
                <c:pt idx="2310">
                  <c:v>5915.7549000000008</c:v>
                </c:pt>
                <c:pt idx="2311">
                  <c:v>5917.7549000000008</c:v>
                </c:pt>
                <c:pt idx="2312">
                  <c:v>5919.7549000000008</c:v>
                </c:pt>
                <c:pt idx="2313">
                  <c:v>5921.7549000000008</c:v>
                </c:pt>
                <c:pt idx="2314">
                  <c:v>5923.7549000000008</c:v>
                </c:pt>
                <c:pt idx="2315">
                  <c:v>5925.7549000000008</c:v>
                </c:pt>
                <c:pt idx="2316">
                  <c:v>5927.7549000000008</c:v>
                </c:pt>
                <c:pt idx="2317">
                  <c:v>5929.7549000000008</c:v>
                </c:pt>
                <c:pt idx="2318">
                  <c:v>5931.7549000000008</c:v>
                </c:pt>
                <c:pt idx="2319">
                  <c:v>5933.7549000000008</c:v>
                </c:pt>
                <c:pt idx="2320">
                  <c:v>5935.7549000000008</c:v>
                </c:pt>
                <c:pt idx="2321">
                  <c:v>5937.7549000000008</c:v>
                </c:pt>
                <c:pt idx="2322">
                  <c:v>5939.7549000000008</c:v>
                </c:pt>
                <c:pt idx="2323">
                  <c:v>5941.7549000000008</c:v>
                </c:pt>
                <c:pt idx="2324">
                  <c:v>5943.7549000000008</c:v>
                </c:pt>
                <c:pt idx="2325">
                  <c:v>5945.7549000000008</c:v>
                </c:pt>
                <c:pt idx="2326">
                  <c:v>5947.7549000000008</c:v>
                </c:pt>
                <c:pt idx="2327">
                  <c:v>5949.7549000000008</c:v>
                </c:pt>
                <c:pt idx="2328">
                  <c:v>5951.7549000000008</c:v>
                </c:pt>
                <c:pt idx="2329">
                  <c:v>5953.7549000000008</c:v>
                </c:pt>
                <c:pt idx="2330">
                  <c:v>5955.7549000000008</c:v>
                </c:pt>
                <c:pt idx="2331">
                  <c:v>5957.7549000000008</c:v>
                </c:pt>
                <c:pt idx="2332">
                  <c:v>5959.7549000000008</c:v>
                </c:pt>
                <c:pt idx="2333">
                  <c:v>5961.7549000000008</c:v>
                </c:pt>
                <c:pt idx="2334">
                  <c:v>5963.7549000000008</c:v>
                </c:pt>
                <c:pt idx="2335">
                  <c:v>5965.7549000000008</c:v>
                </c:pt>
                <c:pt idx="2336">
                  <c:v>5967.7549000000008</c:v>
                </c:pt>
                <c:pt idx="2337">
                  <c:v>5969.7549000000008</c:v>
                </c:pt>
                <c:pt idx="2338">
                  <c:v>5971.7549000000008</c:v>
                </c:pt>
                <c:pt idx="2339">
                  <c:v>5973.7549000000008</c:v>
                </c:pt>
                <c:pt idx="2340">
                  <c:v>5975.7549000000008</c:v>
                </c:pt>
                <c:pt idx="2341">
                  <c:v>5977.7549000000008</c:v>
                </c:pt>
                <c:pt idx="2342">
                  <c:v>5979.7549000000008</c:v>
                </c:pt>
                <c:pt idx="2343">
                  <c:v>5981.7549000000008</c:v>
                </c:pt>
                <c:pt idx="2344">
                  <c:v>5983.7549000000008</c:v>
                </c:pt>
                <c:pt idx="2345">
                  <c:v>5985.7549000000008</c:v>
                </c:pt>
                <c:pt idx="2346">
                  <c:v>5987.7549000000008</c:v>
                </c:pt>
                <c:pt idx="2347">
                  <c:v>5989.7549000000008</c:v>
                </c:pt>
                <c:pt idx="2348">
                  <c:v>5991.7549000000008</c:v>
                </c:pt>
                <c:pt idx="2349">
                  <c:v>5993.7549000000008</c:v>
                </c:pt>
                <c:pt idx="2350">
                  <c:v>5995.7549000000008</c:v>
                </c:pt>
                <c:pt idx="2351">
                  <c:v>5997.7549000000008</c:v>
                </c:pt>
                <c:pt idx="2352">
                  <c:v>5999.7549000000008</c:v>
                </c:pt>
                <c:pt idx="2353">
                  <c:v>6001.7549000000008</c:v>
                </c:pt>
                <c:pt idx="2354">
                  <c:v>6003.7549000000008</c:v>
                </c:pt>
                <c:pt idx="2355">
                  <c:v>6005.7549000000008</c:v>
                </c:pt>
                <c:pt idx="2356">
                  <c:v>6007.7549000000008</c:v>
                </c:pt>
                <c:pt idx="2357">
                  <c:v>6009.7549000000008</c:v>
                </c:pt>
                <c:pt idx="2358">
                  <c:v>6011.7549000000008</c:v>
                </c:pt>
                <c:pt idx="2359">
                  <c:v>6013.7549000000008</c:v>
                </c:pt>
                <c:pt idx="2360">
                  <c:v>6015.7549000000008</c:v>
                </c:pt>
                <c:pt idx="2361">
                  <c:v>6017.7549000000008</c:v>
                </c:pt>
                <c:pt idx="2362">
                  <c:v>6019.7549000000008</c:v>
                </c:pt>
                <c:pt idx="2363">
                  <c:v>6021.7549000000008</c:v>
                </c:pt>
                <c:pt idx="2364">
                  <c:v>6023.7549000000008</c:v>
                </c:pt>
                <c:pt idx="2365">
                  <c:v>6025.7549000000008</c:v>
                </c:pt>
                <c:pt idx="2366">
                  <c:v>6027.7549000000008</c:v>
                </c:pt>
                <c:pt idx="2367">
                  <c:v>6029.7549000000008</c:v>
                </c:pt>
                <c:pt idx="2368">
                  <c:v>6031.7549000000008</c:v>
                </c:pt>
                <c:pt idx="2369">
                  <c:v>6033.7549000000008</c:v>
                </c:pt>
                <c:pt idx="2370">
                  <c:v>6035.7549000000008</c:v>
                </c:pt>
                <c:pt idx="2371">
                  <c:v>6037.7549000000008</c:v>
                </c:pt>
                <c:pt idx="2372">
                  <c:v>6039.7549000000008</c:v>
                </c:pt>
                <c:pt idx="2373">
                  <c:v>6041.7549000000008</c:v>
                </c:pt>
                <c:pt idx="2374">
                  <c:v>6043.7549000000008</c:v>
                </c:pt>
                <c:pt idx="2375">
                  <c:v>6045.7549000000008</c:v>
                </c:pt>
                <c:pt idx="2376">
                  <c:v>6047.7549000000008</c:v>
                </c:pt>
                <c:pt idx="2377">
                  <c:v>6049.7549000000008</c:v>
                </c:pt>
                <c:pt idx="2378">
                  <c:v>6051.7549000000008</c:v>
                </c:pt>
                <c:pt idx="2379">
                  <c:v>6053.7549000000008</c:v>
                </c:pt>
                <c:pt idx="2380">
                  <c:v>6055.7549000000008</c:v>
                </c:pt>
                <c:pt idx="2381">
                  <c:v>6057.7549000000008</c:v>
                </c:pt>
                <c:pt idx="2382">
                  <c:v>6059.7549000000008</c:v>
                </c:pt>
                <c:pt idx="2383">
                  <c:v>6061.7549000000008</c:v>
                </c:pt>
                <c:pt idx="2384">
                  <c:v>6063.7549000000008</c:v>
                </c:pt>
                <c:pt idx="2385">
                  <c:v>6065.7549000000008</c:v>
                </c:pt>
                <c:pt idx="2386">
                  <c:v>6067.7549000000008</c:v>
                </c:pt>
                <c:pt idx="2387">
                  <c:v>6069.7549000000008</c:v>
                </c:pt>
                <c:pt idx="2388">
                  <c:v>6071.7549000000008</c:v>
                </c:pt>
                <c:pt idx="2389">
                  <c:v>6073.7549000000008</c:v>
                </c:pt>
                <c:pt idx="2390">
                  <c:v>6075.7549000000008</c:v>
                </c:pt>
                <c:pt idx="2391">
                  <c:v>6077.7549000000008</c:v>
                </c:pt>
                <c:pt idx="2392">
                  <c:v>6079.7549000000008</c:v>
                </c:pt>
                <c:pt idx="2393">
                  <c:v>6081.7549000000008</c:v>
                </c:pt>
                <c:pt idx="2394">
                  <c:v>6083.7549000000008</c:v>
                </c:pt>
                <c:pt idx="2395">
                  <c:v>6085.7549000000008</c:v>
                </c:pt>
                <c:pt idx="2396">
                  <c:v>6087.7549000000008</c:v>
                </c:pt>
                <c:pt idx="2397">
                  <c:v>6089.7549000000008</c:v>
                </c:pt>
                <c:pt idx="2398">
                  <c:v>6091.7549000000008</c:v>
                </c:pt>
                <c:pt idx="2399">
                  <c:v>6093.7549000000008</c:v>
                </c:pt>
                <c:pt idx="2400">
                  <c:v>6095.7549000000008</c:v>
                </c:pt>
                <c:pt idx="2401">
                  <c:v>6097.7549000000008</c:v>
                </c:pt>
                <c:pt idx="2402">
                  <c:v>6099.7549000000008</c:v>
                </c:pt>
                <c:pt idx="2403">
                  <c:v>6101.7549000000008</c:v>
                </c:pt>
                <c:pt idx="2404">
                  <c:v>6103.7549000000008</c:v>
                </c:pt>
                <c:pt idx="2405">
                  <c:v>6105.7549000000008</c:v>
                </c:pt>
                <c:pt idx="2406">
                  <c:v>6107.7549000000008</c:v>
                </c:pt>
                <c:pt idx="2407">
                  <c:v>6109.7549000000008</c:v>
                </c:pt>
                <c:pt idx="2408">
                  <c:v>6111.7549000000008</c:v>
                </c:pt>
                <c:pt idx="2409">
                  <c:v>6113.7549000000008</c:v>
                </c:pt>
                <c:pt idx="2410">
                  <c:v>6115.7549000000008</c:v>
                </c:pt>
                <c:pt idx="2411">
                  <c:v>6117.7549000000008</c:v>
                </c:pt>
                <c:pt idx="2412">
                  <c:v>6119.7549000000008</c:v>
                </c:pt>
                <c:pt idx="2413">
                  <c:v>6121.7549000000008</c:v>
                </c:pt>
                <c:pt idx="2414">
                  <c:v>6123.7549000000008</c:v>
                </c:pt>
                <c:pt idx="2415">
                  <c:v>6125.7549000000008</c:v>
                </c:pt>
                <c:pt idx="2416">
                  <c:v>6127.7549000000008</c:v>
                </c:pt>
                <c:pt idx="2417">
                  <c:v>6129.7549000000008</c:v>
                </c:pt>
                <c:pt idx="2418">
                  <c:v>6131.7549000000008</c:v>
                </c:pt>
                <c:pt idx="2419">
                  <c:v>6133.7549000000008</c:v>
                </c:pt>
                <c:pt idx="2420">
                  <c:v>6135.7549000000008</c:v>
                </c:pt>
                <c:pt idx="2421">
                  <c:v>6137.7549000000008</c:v>
                </c:pt>
                <c:pt idx="2422">
                  <c:v>6139.7549000000008</c:v>
                </c:pt>
                <c:pt idx="2423">
                  <c:v>6141.7549000000008</c:v>
                </c:pt>
                <c:pt idx="2424">
                  <c:v>6143.7549000000008</c:v>
                </c:pt>
                <c:pt idx="2425">
                  <c:v>6145.7549000000008</c:v>
                </c:pt>
                <c:pt idx="2426">
                  <c:v>6147.7549000000008</c:v>
                </c:pt>
                <c:pt idx="2427">
                  <c:v>6149.7549000000008</c:v>
                </c:pt>
                <c:pt idx="2428">
                  <c:v>6151.7549000000008</c:v>
                </c:pt>
                <c:pt idx="2429">
                  <c:v>6153.7549000000008</c:v>
                </c:pt>
                <c:pt idx="2430">
                  <c:v>6155.7549000000008</c:v>
                </c:pt>
                <c:pt idx="2431">
                  <c:v>6157.7549000000008</c:v>
                </c:pt>
                <c:pt idx="2432">
                  <c:v>6159.7549000000008</c:v>
                </c:pt>
                <c:pt idx="2433">
                  <c:v>6161.7549000000008</c:v>
                </c:pt>
                <c:pt idx="2434">
                  <c:v>6163.7549000000008</c:v>
                </c:pt>
                <c:pt idx="2435">
                  <c:v>6165.7549000000008</c:v>
                </c:pt>
                <c:pt idx="2436">
                  <c:v>6167.7549000000008</c:v>
                </c:pt>
                <c:pt idx="2437">
                  <c:v>6169.7549000000008</c:v>
                </c:pt>
                <c:pt idx="2438">
                  <c:v>6171.7549000000008</c:v>
                </c:pt>
                <c:pt idx="2439">
                  <c:v>6173.7549000000008</c:v>
                </c:pt>
                <c:pt idx="2440">
                  <c:v>6175.7549000000008</c:v>
                </c:pt>
                <c:pt idx="2441">
                  <c:v>6177.7549000000008</c:v>
                </c:pt>
                <c:pt idx="2442">
                  <c:v>6179.7549000000008</c:v>
                </c:pt>
                <c:pt idx="2443">
                  <c:v>6181.7549000000008</c:v>
                </c:pt>
                <c:pt idx="2444">
                  <c:v>6183.7549000000008</c:v>
                </c:pt>
                <c:pt idx="2445">
                  <c:v>6185.7549000000008</c:v>
                </c:pt>
                <c:pt idx="2446">
                  <c:v>6187.7549000000008</c:v>
                </c:pt>
                <c:pt idx="2447">
                  <c:v>6189.7549000000008</c:v>
                </c:pt>
                <c:pt idx="2448">
                  <c:v>6191.7549000000008</c:v>
                </c:pt>
                <c:pt idx="2449">
                  <c:v>6193.7549000000008</c:v>
                </c:pt>
                <c:pt idx="2450">
                  <c:v>6195.7549000000008</c:v>
                </c:pt>
                <c:pt idx="2451">
                  <c:v>6197.7549000000008</c:v>
                </c:pt>
                <c:pt idx="2452">
                  <c:v>6199.7549000000008</c:v>
                </c:pt>
                <c:pt idx="2453">
                  <c:v>6201.7549000000008</c:v>
                </c:pt>
                <c:pt idx="2454">
                  <c:v>6203.7549000000008</c:v>
                </c:pt>
                <c:pt idx="2455">
                  <c:v>6205.7549000000008</c:v>
                </c:pt>
                <c:pt idx="2456">
                  <c:v>6207.7549000000008</c:v>
                </c:pt>
                <c:pt idx="2457">
                  <c:v>6209.7549000000008</c:v>
                </c:pt>
                <c:pt idx="2458">
                  <c:v>6211.7549000000008</c:v>
                </c:pt>
                <c:pt idx="2459">
                  <c:v>6213.7549000000008</c:v>
                </c:pt>
                <c:pt idx="2460">
                  <c:v>6215.7549000000008</c:v>
                </c:pt>
                <c:pt idx="2461">
                  <c:v>6217.7549000000008</c:v>
                </c:pt>
                <c:pt idx="2462">
                  <c:v>6219.7549000000008</c:v>
                </c:pt>
                <c:pt idx="2463">
                  <c:v>6221.7549000000008</c:v>
                </c:pt>
                <c:pt idx="2464">
                  <c:v>6223.7549000000008</c:v>
                </c:pt>
                <c:pt idx="2465">
                  <c:v>6225.7549000000008</c:v>
                </c:pt>
                <c:pt idx="2466">
                  <c:v>6227.7549000000008</c:v>
                </c:pt>
                <c:pt idx="2467">
                  <c:v>6229.7549000000008</c:v>
                </c:pt>
                <c:pt idx="2468">
                  <c:v>6231.7549000000008</c:v>
                </c:pt>
                <c:pt idx="2469">
                  <c:v>6233.7549000000008</c:v>
                </c:pt>
                <c:pt idx="2470">
                  <c:v>6235.7549000000008</c:v>
                </c:pt>
                <c:pt idx="2471">
                  <c:v>6237.7549000000008</c:v>
                </c:pt>
                <c:pt idx="2472">
                  <c:v>6239.7549000000008</c:v>
                </c:pt>
                <c:pt idx="2473">
                  <c:v>6241.7549000000008</c:v>
                </c:pt>
                <c:pt idx="2474">
                  <c:v>6243.7549000000008</c:v>
                </c:pt>
                <c:pt idx="2475">
                  <c:v>6273.7861000000003</c:v>
                </c:pt>
                <c:pt idx="2476">
                  <c:v>6303.7861000000003</c:v>
                </c:pt>
                <c:pt idx="2477">
                  <c:v>6333.7861000000003</c:v>
                </c:pt>
                <c:pt idx="2478">
                  <c:v>6363.7861000000003</c:v>
                </c:pt>
                <c:pt idx="2479">
                  <c:v>6393.7861000000003</c:v>
                </c:pt>
                <c:pt idx="2480">
                  <c:v>6423.7861000000003</c:v>
                </c:pt>
                <c:pt idx="2481">
                  <c:v>6453.7861000000003</c:v>
                </c:pt>
                <c:pt idx="2482">
                  <c:v>6483.7861000000003</c:v>
                </c:pt>
                <c:pt idx="2483">
                  <c:v>6513.7861000000003</c:v>
                </c:pt>
                <c:pt idx="2484">
                  <c:v>6543.7861000000003</c:v>
                </c:pt>
                <c:pt idx="2485">
                  <c:v>6573.7861000000003</c:v>
                </c:pt>
                <c:pt idx="2486">
                  <c:v>6603.7861000000003</c:v>
                </c:pt>
                <c:pt idx="2487">
                  <c:v>6633.7861000000003</c:v>
                </c:pt>
                <c:pt idx="2488">
                  <c:v>6663.7861000000003</c:v>
                </c:pt>
                <c:pt idx="2489">
                  <c:v>6693.7861000000003</c:v>
                </c:pt>
                <c:pt idx="2490">
                  <c:v>6723.7861000000003</c:v>
                </c:pt>
                <c:pt idx="2491">
                  <c:v>6753.7861000000003</c:v>
                </c:pt>
                <c:pt idx="2492">
                  <c:v>6783.7861000000003</c:v>
                </c:pt>
                <c:pt idx="2493">
                  <c:v>6813.7861000000003</c:v>
                </c:pt>
                <c:pt idx="2494">
                  <c:v>6843.7861000000003</c:v>
                </c:pt>
                <c:pt idx="2495">
                  <c:v>6873.7861000000003</c:v>
                </c:pt>
                <c:pt idx="2496">
                  <c:v>6903.7861000000003</c:v>
                </c:pt>
                <c:pt idx="2497">
                  <c:v>6933.7861000000003</c:v>
                </c:pt>
                <c:pt idx="2498">
                  <c:v>6963.7861000000003</c:v>
                </c:pt>
                <c:pt idx="2499">
                  <c:v>6993.7861000000003</c:v>
                </c:pt>
                <c:pt idx="2500">
                  <c:v>7023.7861000000003</c:v>
                </c:pt>
                <c:pt idx="2501">
                  <c:v>7053.7861000000003</c:v>
                </c:pt>
                <c:pt idx="2502">
                  <c:v>7083.7861000000003</c:v>
                </c:pt>
                <c:pt idx="2503">
                  <c:v>7113.7861000000003</c:v>
                </c:pt>
                <c:pt idx="2504">
                  <c:v>7143.7861000000003</c:v>
                </c:pt>
                <c:pt idx="2505">
                  <c:v>7173.7861000000003</c:v>
                </c:pt>
                <c:pt idx="2506">
                  <c:v>7203.7861000000003</c:v>
                </c:pt>
                <c:pt idx="2507">
                  <c:v>7233.7861000000003</c:v>
                </c:pt>
                <c:pt idx="2508">
                  <c:v>7263.7861000000003</c:v>
                </c:pt>
                <c:pt idx="2509">
                  <c:v>7293.7861000000003</c:v>
                </c:pt>
                <c:pt idx="2510">
                  <c:v>7323.7861000000003</c:v>
                </c:pt>
                <c:pt idx="2511">
                  <c:v>7353.7861000000003</c:v>
                </c:pt>
                <c:pt idx="2512">
                  <c:v>7383.7861000000003</c:v>
                </c:pt>
                <c:pt idx="2513">
                  <c:v>7413.7861000000003</c:v>
                </c:pt>
                <c:pt idx="2514">
                  <c:v>7443.7861000000003</c:v>
                </c:pt>
                <c:pt idx="2515">
                  <c:v>7473.7861000000003</c:v>
                </c:pt>
                <c:pt idx="2516">
                  <c:v>7503.7861000000003</c:v>
                </c:pt>
                <c:pt idx="2517">
                  <c:v>7533.7861000000003</c:v>
                </c:pt>
                <c:pt idx="2518">
                  <c:v>7563.7861000000003</c:v>
                </c:pt>
                <c:pt idx="2519">
                  <c:v>7593.7861000000003</c:v>
                </c:pt>
                <c:pt idx="2520">
                  <c:v>7623.7861000000003</c:v>
                </c:pt>
                <c:pt idx="2521">
                  <c:v>7653.7861000000003</c:v>
                </c:pt>
                <c:pt idx="2522">
                  <c:v>7683.7861000000003</c:v>
                </c:pt>
                <c:pt idx="2523">
                  <c:v>7713.7861000000003</c:v>
                </c:pt>
                <c:pt idx="2524">
                  <c:v>7743.7861000000003</c:v>
                </c:pt>
                <c:pt idx="2525">
                  <c:v>7773.7861000000003</c:v>
                </c:pt>
                <c:pt idx="2526">
                  <c:v>7803.7861000000003</c:v>
                </c:pt>
                <c:pt idx="2527">
                  <c:v>7833.7861000000003</c:v>
                </c:pt>
                <c:pt idx="2528">
                  <c:v>7863.7861000000003</c:v>
                </c:pt>
                <c:pt idx="2529">
                  <c:v>7893.7861000000003</c:v>
                </c:pt>
                <c:pt idx="2530">
                  <c:v>7923.7861000000003</c:v>
                </c:pt>
                <c:pt idx="2531">
                  <c:v>7953.7861000000003</c:v>
                </c:pt>
                <c:pt idx="2532">
                  <c:v>7983.7861000000003</c:v>
                </c:pt>
                <c:pt idx="2533">
                  <c:v>8013.7861000000003</c:v>
                </c:pt>
                <c:pt idx="2534">
                  <c:v>8043.7861000000003</c:v>
                </c:pt>
                <c:pt idx="2535">
                  <c:v>8073.7861000000003</c:v>
                </c:pt>
                <c:pt idx="2536">
                  <c:v>8103.7861000000003</c:v>
                </c:pt>
                <c:pt idx="2537">
                  <c:v>8133.7861000000003</c:v>
                </c:pt>
                <c:pt idx="2538">
                  <c:v>8163.7861000000003</c:v>
                </c:pt>
                <c:pt idx="2539">
                  <c:v>8193.786099999983</c:v>
                </c:pt>
                <c:pt idx="2540">
                  <c:v>8223.786099999983</c:v>
                </c:pt>
                <c:pt idx="2541">
                  <c:v>8253.786099999983</c:v>
                </c:pt>
                <c:pt idx="2542">
                  <c:v>8283.786099999983</c:v>
                </c:pt>
                <c:pt idx="2543">
                  <c:v>8313.786099999983</c:v>
                </c:pt>
                <c:pt idx="2544">
                  <c:v>8343.786099999983</c:v>
                </c:pt>
                <c:pt idx="2545">
                  <c:v>8373.786099999983</c:v>
                </c:pt>
                <c:pt idx="2546">
                  <c:v>8403.786099999983</c:v>
                </c:pt>
                <c:pt idx="2547">
                  <c:v>8433.786099999983</c:v>
                </c:pt>
                <c:pt idx="2548">
                  <c:v>8463.786099999983</c:v>
                </c:pt>
                <c:pt idx="2549">
                  <c:v>8493.786099999983</c:v>
                </c:pt>
                <c:pt idx="2550">
                  <c:v>8523.786099999983</c:v>
                </c:pt>
                <c:pt idx="2551">
                  <c:v>8553.786099999983</c:v>
                </c:pt>
                <c:pt idx="2552">
                  <c:v>8583.786099999983</c:v>
                </c:pt>
                <c:pt idx="2553">
                  <c:v>8613.786099999983</c:v>
                </c:pt>
                <c:pt idx="2554">
                  <c:v>8643.786099999983</c:v>
                </c:pt>
                <c:pt idx="2555">
                  <c:v>8673.786099999983</c:v>
                </c:pt>
                <c:pt idx="2556">
                  <c:v>8703.786099999983</c:v>
                </c:pt>
                <c:pt idx="2557">
                  <c:v>8733.786099999983</c:v>
                </c:pt>
                <c:pt idx="2558">
                  <c:v>8763.786099999983</c:v>
                </c:pt>
                <c:pt idx="2559">
                  <c:v>8793.786099999983</c:v>
                </c:pt>
                <c:pt idx="2560">
                  <c:v>8823.786099999983</c:v>
                </c:pt>
                <c:pt idx="2561">
                  <c:v>8853.786099999983</c:v>
                </c:pt>
                <c:pt idx="2562">
                  <c:v>8883.786099999983</c:v>
                </c:pt>
                <c:pt idx="2563">
                  <c:v>8913.786099999983</c:v>
                </c:pt>
                <c:pt idx="2564">
                  <c:v>8943.786099999983</c:v>
                </c:pt>
                <c:pt idx="2565">
                  <c:v>8973.786099999983</c:v>
                </c:pt>
                <c:pt idx="2566">
                  <c:v>9003.786099999983</c:v>
                </c:pt>
                <c:pt idx="2567">
                  <c:v>9033.786099999983</c:v>
                </c:pt>
                <c:pt idx="2568">
                  <c:v>9063.786099999983</c:v>
                </c:pt>
                <c:pt idx="2569">
                  <c:v>9093.786099999983</c:v>
                </c:pt>
                <c:pt idx="2570">
                  <c:v>9123.786099999983</c:v>
                </c:pt>
                <c:pt idx="2571">
                  <c:v>9153.786099999983</c:v>
                </c:pt>
                <c:pt idx="2572">
                  <c:v>9183.786099999983</c:v>
                </c:pt>
                <c:pt idx="2573">
                  <c:v>9213.786099999983</c:v>
                </c:pt>
                <c:pt idx="2574">
                  <c:v>9243.786099999983</c:v>
                </c:pt>
                <c:pt idx="2575">
                  <c:v>9273.786099999983</c:v>
                </c:pt>
                <c:pt idx="2576">
                  <c:v>9303.786099999983</c:v>
                </c:pt>
                <c:pt idx="2577">
                  <c:v>9333.786099999983</c:v>
                </c:pt>
                <c:pt idx="2578">
                  <c:v>9363.786099999983</c:v>
                </c:pt>
                <c:pt idx="2579">
                  <c:v>9393.786099999983</c:v>
                </c:pt>
                <c:pt idx="2580">
                  <c:v>9423.786099999983</c:v>
                </c:pt>
                <c:pt idx="2581">
                  <c:v>9453.786099999983</c:v>
                </c:pt>
                <c:pt idx="2582">
                  <c:v>9483.786099999983</c:v>
                </c:pt>
                <c:pt idx="2583">
                  <c:v>9513.786099999983</c:v>
                </c:pt>
                <c:pt idx="2584">
                  <c:v>9543.786099999983</c:v>
                </c:pt>
                <c:pt idx="2585">
                  <c:v>9573.786099999983</c:v>
                </c:pt>
                <c:pt idx="2586">
                  <c:v>9603.786099999983</c:v>
                </c:pt>
                <c:pt idx="2587">
                  <c:v>9633.786099999983</c:v>
                </c:pt>
                <c:pt idx="2588">
                  <c:v>9663.786099999983</c:v>
                </c:pt>
                <c:pt idx="2589">
                  <c:v>9693.786099999983</c:v>
                </c:pt>
                <c:pt idx="2590">
                  <c:v>9723.786099999983</c:v>
                </c:pt>
                <c:pt idx="2591">
                  <c:v>9753.786099999983</c:v>
                </c:pt>
                <c:pt idx="2592">
                  <c:v>9783.786099999983</c:v>
                </c:pt>
                <c:pt idx="2593">
                  <c:v>9813.786099999983</c:v>
                </c:pt>
                <c:pt idx="2594">
                  <c:v>9843.786099999983</c:v>
                </c:pt>
                <c:pt idx="2595">
                  <c:v>9873.786099999983</c:v>
                </c:pt>
                <c:pt idx="2596">
                  <c:v>9903.786099999983</c:v>
                </c:pt>
                <c:pt idx="2597">
                  <c:v>9933.786099999983</c:v>
                </c:pt>
                <c:pt idx="2598">
                  <c:v>9963.786099999983</c:v>
                </c:pt>
                <c:pt idx="2599">
                  <c:v>9993.786099999983</c:v>
                </c:pt>
                <c:pt idx="2600">
                  <c:v>10023.786</c:v>
                </c:pt>
                <c:pt idx="2601">
                  <c:v>10053.786</c:v>
                </c:pt>
                <c:pt idx="2602">
                  <c:v>10083.786</c:v>
                </c:pt>
                <c:pt idx="2603">
                  <c:v>10113.786</c:v>
                </c:pt>
                <c:pt idx="2604">
                  <c:v>10143.786</c:v>
                </c:pt>
                <c:pt idx="2605">
                  <c:v>10173.786</c:v>
                </c:pt>
                <c:pt idx="2606">
                  <c:v>10203.786</c:v>
                </c:pt>
                <c:pt idx="2607">
                  <c:v>10233.786</c:v>
                </c:pt>
                <c:pt idx="2608">
                  <c:v>10263.786</c:v>
                </c:pt>
                <c:pt idx="2609">
                  <c:v>10293.786</c:v>
                </c:pt>
                <c:pt idx="2610">
                  <c:v>10323.786</c:v>
                </c:pt>
                <c:pt idx="2611">
                  <c:v>10353.786</c:v>
                </c:pt>
                <c:pt idx="2612">
                  <c:v>10383.786</c:v>
                </c:pt>
                <c:pt idx="2613">
                  <c:v>10413.786</c:v>
                </c:pt>
                <c:pt idx="2614">
                  <c:v>10443.786</c:v>
                </c:pt>
                <c:pt idx="2615">
                  <c:v>10473.786</c:v>
                </c:pt>
                <c:pt idx="2616">
                  <c:v>10503.786</c:v>
                </c:pt>
                <c:pt idx="2617">
                  <c:v>10533.786</c:v>
                </c:pt>
                <c:pt idx="2618">
                  <c:v>10563.786</c:v>
                </c:pt>
                <c:pt idx="2619">
                  <c:v>10593.786</c:v>
                </c:pt>
                <c:pt idx="2620">
                  <c:v>10623.786</c:v>
                </c:pt>
                <c:pt idx="2621">
                  <c:v>10653.786</c:v>
                </c:pt>
                <c:pt idx="2622">
                  <c:v>10683.786</c:v>
                </c:pt>
                <c:pt idx="2623">
                  <c:v>10713.786</c:v>
                </c:pt>
                <c:pt idx="2624">
                  <c:v>10743.786</c:v>
                </c:pt>
                <c:pt idx="2625">
                  <c:v>10773.786</c:v>
                </c:pt>
                <c:pt idx="2626">
                  <c:v>10803.786</c:v>
                </c:pt>
                <c:pt idx="2627">
                  <c:v>10833.786</c:v>
                </c:pt>
                <c:pt idx="2628">
                  <c:v>10863.786</c:v>
                </c:pt>
                <c:pt idx="2629">
                  <c:v>10893.786</c:v>
                </c:pt>
                <c:pt idx="2630">
                  <c:v>10923.786</c:v>
                </c:pt>
                <c:pt idx="2631">
                  <c:v>10953.786</c:v>
                </c:pt>
                <c:pt idx="2632">
                  <c:v>10983.786</c:v>
                </c:pt>
                <c:pt idx="2633">
                  <c:v>11013.786</c:v>
                </c:pt>
                <c:pt idx="2634">
                  <c:v>11043.786</c:v>
                </c:pt>
                <c:pt idx="2635">
                  <c:v>11073.786</c:v>
                </c:pt>
                <c:pt idx="2636">
                  <c:v>11103.786</c:v>
                </c:pt>
                <c:pt idx="2637">
                  <c:v>11133.786</c:v>
                </c:pt>
                <c:pt idx="2638">
                  <c:v>11163.786</c:v>
                </c:pt>
                <c:pt idx="2639">
                  <c:v>11193.786</c:v>
                </c:pt>
                <c:pt idx="2640">
                  <c:v>11223.786</c:v>
                </c:pt>
                <c:pt idx="2641">
                  <c:v>11253.786</c:v>
                </c:pt>
                <c:pt idx="2642">
                  <c:v>11283.786</c:v>
                </c:pt>
                <c:pt idx="2643">
                  <c:v>11313.786</c:v>
                </c:pt>
                <c:pt idx="2644">
                  <c:v>11343.786</c:v>
                </c:pt>
                <c:pt idx="2645">
                  <c:v>11373.786</c:v>
                </c:pt>
                <c:pt idx="2646">
                  <c:v>11403.786</c:v>
                </c:pt>
                <c:pt idx="2647">
                  <c:v>11433.786</c:v>
                </c:pt>
                <c:pt idx="2648">
                  <c:v>11463.786</c:v>
                </c:pt>
                <c:pt idx="2649">
                  <c:v>11493.786</c:v>
                </c:pt>
                <c:pt idx="2650">
                  <c:v>11523.786</c:v>
                </c:pt>
                <c:pt idx="2651">
                  <c:v>11553.786</c:v>
                </c:pt>
                <c:pt idx="2652">
                  <c:v>11583.786</c:v>
                </c:pt>
                <c:pt idx="2653">
                  <c:v>11613.786</c:v>
                </c:pt>
                <c:pt idx="2654">
                  <c:v>11643.786</c:v>
                </c:pt>
                <c:pt idx="2655">
                  <c:v>11673.786</c:v>
                </c:pt>
                <c:pt idx="2656">
                  <c:v>11703.786</c:v>
                </c:pt>
                <c:pt idx="2657">
                  <c:v>11733.786</c:v>
                </c:pt>
                <c:pt idx="2658">
                  <c:v>11763.786</c:v>
                </c:pt>
                <c:pt idx="2659">
                  <c:v>11793.786</c:v>
                </c:pt>
                <c:pt idx="2660">
                  <c:v>11823.786</c:v>
                </c:pt>
                <c:pt idx="2661">
                  <c:v>11853.786</c:v>
                </c:pt>
                <c:pt idx="2662">
                  <c:v>11883.786</c:v>
                </c:pt>
                <c:pt idx="2663">
                  <c:v>11913.786</c:v>
                </c:pt>
                <c:pt idx="2664">
                  <c:v>11943.786</c:v>
                </c:pt>
                <c:pt idx="2665">
                  <c:v>11973.786</c:v>
                </c:pt>
                <c:pt idx="2666">
                  <c:v>12003.786</c:v>
                </c:pt>
                <c:pt idx="2667">
                  <c:v>12033.786</c:v>
                </c:pt>
                <c:pt idx="2668">
                  <c:v>12063.786</c:v>
                </c:pt>
                <c:pt idx="2669">
                  <c:v>12093.786</c:v>
                </c:pt>
                <c:pt idx="2670">
                  <c:v>12123.786</c:v>
                </c:pt>
                <c:pt idx="2671">
                  <c:v>12153.786</c:v>
                </c:pt>
                <c:pt idx="2672">
                  <c:v>12183.786</c:v>
                </c:pt>
                <c:pt idx="2673">
                  <c:v>12213.786</c:v>
                </c:pt>
                <c:pt idx="2674">
                  <c:v>12243.786</c:v>
                </c:pt>
                <c:pt idx="2675">
                  <c:v>12273.786</c:v>
                </c:pt>
                <c:pt idx="2676">
                  <c:v>12303.786</c:v>
                </c:pt>
                <c:pt idx="2677">
                  <c:v>12333.786</c:v>
                </c:pt>
                <c:pt idx="2678">
                  <c:v>12363.786</c:v>
                </c:pt>
                <c:pt idx="2679">
                  <c:v>12393.786</c:v>
                </c:pt>
                <c:pt idx="2680">
                  <c:v>12423.786</c:v>
                </c:pt>
                <c:pt idx="2681">
                  <c:v>12453.786</c:v>
                </c:pt>
                <c:pt idx="2682">
                  <c:v>12483.786</c:v>
                </c:pt>
                <c:pt idx="2683">
                  <c:v>12513.786</c:v>
                </c:pt>
                <c:pt idx="2684">
                  <c:v>12543.786</c:v>
                </c:pt>
                <c:pt idx="2685">
                  <c:v>12573.786</c:v>
                </c:pt>
                <c:pt idx="2686">
                  <c:v>12603.786</c:v>
                </c:pt>
                <c:pt idx="2687">
                  <c:v>12633.786</c:v>
                </c:pt>
                <c:pt idx="2688">
                  <c:v>12663.786</c:v>
                </c:pt>
                <c:pt idx="2689">
                  <c:v>12693.786</c:v>
                </c:pt>
                <c:pt idx="2690">
                  <c:v>12723.786</c:v>
                </c:pt>
                <c:pt idx="2691">
                  <c:v>12753.786</c:v>
                </c:pt>
                <c:pt idx="2692">
                  <c:v>12783.786</c:v>
                </c:pt>
                <c:pt idx="2693">
                  <c:v>12813.786</c:v>
                </c:pt>
                <c:pt idx="2694">
                  <c:v>12843.786</c:v>
                </c:pt>
                <c:pt idx="2695">
                  <c:v>12873.786</c:v>
                </c:pt>
                <c:pt idx="2696">
                  <c:v>12903.786</c:v>
                </c:pt>
                <c:pt idx="2697">
                  <c:v>12933.786</c:v>
                </c:pt>
                <c:pt idx="2698">
                  <c:v>12963.786</c:v>
                </c:pt>
                <c:pt idx="2699">
                  <c:v>12993.786</c:v>
                </c:pt>
                <c:pt idx="2700">
                  <c:v>13023.786</c:v>
                </c:pt>
                <c:pt idx="2701">
                  <c:v>13053.786</c:v>
                </c:pt>
                <c:pt idx="2702">
                  <c:v>13083.786</c:v>
                </c:pt>
                <c:pt idx="2703">
                  <c:v>13113.786</c:v>
                </c:pt>
                <c:pt idx="2704">
                  <c:v>13143.786</c:v>
                </c:pt>
                <c:pt idx="2705">
                  <c:v>13173.786</c:v>
                </c:pt>
                <c:pt idx="2706">
                  <c:v>13203.786</c:v>
                </c:pt>
                <c:pt idx="2707">
                  <c:v>13233.786</c:v>
                </c:pt>
                <c:pt idx="2708">
                  <c:v>13263.786</c:v>
                </c:pt>
                <c:pt idx="2709">
                  <c:v>13293.786</c:v>
                </c:pt>
                <c:pt idx="2710">
                  <c:v>13323.786</c:v>
                </c:pt>
                <c:pt idx="2711">
                  <c:v>13353.786</c:v>
                </c:pt>
                <c:pt idx="2712">
                  <c:v>13383.786</c:v>
                </c:pt>
                <c:pt idx="2713">
                  <c:v>13413.786</c:v>
                </c:pt>
                <c:pt idx="2714">
                  <c:v>13443.786</c:v>
                </c:pt>
                <c:pt idx="2715">
                  <c:v>13473.786</c:v>
                </c:pt>
                <c:pt idx="2716">
                  <c:v>13503.786</c:v>
                </c:pt>
                <c:pt idx="2717">
                  <c:v>13533.786</c:v>
                </c:pt>
                <c:pt idx="2718">
                  <c:v>13563.786</c:v>
                </c:pt>
                <c:pt idx="2719">
                  <c:v>13593.786</c:v>
                </c:pt>
                <c:pt idx="2720">
                  <c:v>13623.786</c:v>
                </c:pt>
                <c:pt idx="2721">
                  <c:v>13653.786</c:v>
                </c:pt>
                <c:pt idx="2722">
                  <c:v>13683.786</c:v>
                </c:pt>
                <c:pt idx="2723">
                  <c:v>13713.786</c:v>
                </c:pt>
                <c:pt idx="2724">
                  <c:v>13743.786</c:v>
                </c:pt>
                <c:pt idx="2725">
                  <c:v>13773.786</c:v>
                </c:pt>
                <c:pt idx="2726">
                  <c:v>13803.786</c:v>
                </c:pt>
                <c:pt idx="2727">
                  <c:v>13833.786</c:v>
                </c:pt>
                <c:pt idx="2728">
                  <c:v>13863.786</c:v>
                </c:pt>
                <c:pt idx="2729">
                  <c:v>13893.786</c:v>
                </c:pt>
                <c:pt idx="2730">
                  <c:v>13923.786</c:v>
                </c:pt>
                <c:pt idx="2731">
                  <c:v>13953.786</c:v>
                </c:pt>
                <c:pt idx="2732">
                  <c:v>13983.786</c:v>
                </c:pt>
                <c:pt idx="2733">
                  <c:v>14013.786</c:v>
                </c:pt>
                <c:pt idx="2734">
                  <c:v>14043.786</c:v>
                </c:pt>
                <c:pt idx="2735">
                  <c:v>14073.786</c:v>
                </c:pt>
                <c:pt idx="2736">
                  <c:v>14103.786</c:v>
                </c:pt>
                <c:pt idx="2737">
                  <c:v>14133.786</c:v>
                </c:pt>
                <c:pt idx="2738">
                  <c:v>14163.786</c:v>
                </c:pt>
                <c:pt idx="2739">
                  <c:v>14193.786</c:v>
                </c:pt>
                <c:pt idx="2740">
                  <c:v>14223.786</c:v>
                </c:pt>
                <c:pt idx="2741">
                  <c:v>14253.786</c:v>
                </c:pt>
                <c:pt idx="2742">
                  <c:v>14283.786</c:v>
                </c:pt>
                <c:pt idx="2743">
                  <c:v>14313.786</c:v>
                </c:pt>
                <c:pt idx="2744">
                  <c:v>14343.786</c:v>
                </c:pt>
                <c:pt idx="2745">
                  <c:v>14373.786</c:v>
                </c:pt>
                <c:pt idx="2746">
                  <c:v>14403.786</c:v>
                </c:pt>
                <c:pt idx="2747">
                  <c:v>14433.786</c:v>
                </c:pt>
                <c:pt idx="2748">
                  <c:v>14463.786</c:v>
                </c:pt>
                <c:pt idx="2749">
                  <c:v>14493.786</c:v>
                </c:pt>
                <c:pt idx="2750">
                  <c:v>14523.786</c:v>
                </c:pt>
                <c:pt idx="2751">
                  <c:v>14553.786</c:v>
                </c:pt>
                <c:pt idx="2752">
                  <c:v>14583.786</c:v>
                </c:pt>
                <c:pt idx="2753">
                  <c:v>14613.786</c:v>
                </c:pt>
                <c:pt idx="2754">
                  <c:v>14643.786</c:v>
                </c:pt>
                <c:pt idx="2755">
                  <c:v>14673.786</c:v>
                </c:pt>
                <c:pt idx="2756">
                  <c:v>14703.786</c:v>
                </c:pt>
                <c:pt idx="2757">
                  <c:v>14733.786</c:v>
                </c:pt>
                <c:pt idx="2758">
                  <c:v>14763.786</c:v>
                </c:pt>
                <c:pt idx="2759">
                  <c:v>14793.786</c:v>
                </c:pt>
                <c:pt idx="2760">
                  <c:v>14823.786</c:v>
                </c:pt>
                <c:pt idx="2761">
                  <c:v>14853.786</c:v>
                </c:pt>
                <c:pt idx="2762">
                  <c:v>14883.786</c:v>
                </c:pt>
                <c:pt idx="2763">
                  <c:v>14913.786</c:v>
                </c:pt>
                <c:pt idx="2764">
                  <c:v>14943.786</c:v>
                </c:pt>
                <c:pt idx="2765">
                  <c:v>14973.786</c:v>
                </c:pt>
                <c:pt idx="2766">
                  <c:v>15003.786</c:v>
                </c:pt>
                <c:pt idx="2767">
                  <c:v>15033.786</c:v>
                </c:pt>
                <c:pt idx="2768">
                  <c:v>15063.786</c:v>
                </c:pt>
                <c:pt idx="2769">
                  <c:v>15093.786</c:v>
                </c:pt>
                <c:pt idx="2770">
                  <c:v>15123.786</c:v>
                </c:pt>
                <c:pt idx="2771">
                  <c:v>15153.786</c:v>
                </c:pt>
                <c:pt idx="2772">
                  <c:v>15183.786</c:v>
                </c:pt>
                <c:pt idx="2773">
                  <c:v>15213.786</c:v>
                </c:pt>
                <c:pt idx="2774">
                  <c:v>15243.786</c:v>
                </c:pt>
                <c:pt idx="2775">
                  <c:v>15273.786</c:v>
                </c:pt>
                <c:pt idx="2776">
                  <c:v>15303.786</c:v>
                </c:pt>
                <c:pt idx="2777">
                  <c:v>15333.786</c:v>
                </c:pt>
                <c:pt idx="2778">
                  <c:v>15363.786</c:v>
                </c:pt>
                <c:pt idx="2779">
                  <c:v>15393.786</c:v>
                </c:pt>
                <c:pt idx="2780">
                  <c:v>15423.786</c:v>
                </c:pt>
                <c:pt idx="2781">
                  <c:v>15453.786</c:v>
                </c:pt>
                <c:pt idx="2782">
                  <c:v>15483.786</c:v>
                </c:pt>
                <c:pt idx="2783">
                  <c:v>15513.786</c:v>
                </c:pt>
                <c:pt idx="2784">
                  <c:v>15543.786</c:v>
                </c:pt>
                <c:pt idx="2785">
                  <c:v>15573.786</c:v>
                </c:pt>
                <c:pt idx="2786">
                  <c:v>15603.786</c:v>
                </c:pt>
                <c:pt idx="2787">
                  <c:v>15633.786</c:v>
                </c:pt>
                <c:pt idx="2788">
                  <c:v>15663.786</c:v>
                </c:pt>
                <c:pt idx="2789">
                  <c:v>15693.786</c:v>
                </c:pt>
                <c:pt idx="2790">
                  <c:v>15723.786</c:v>
                </c:pt>
                <c:pt idx="2791">
                  <c:v>15753.786</c:v>
                </c:pt>
                <c:pt idx="2792">
                  <c:v>15783.786</c:v>
                </c:pt>
                <c:pt idx="2793">
                  <c:v>15813.786</c:v>
                </c:pt>
                <c:pt idx="2794">
                  <c:v>15843.786</c:v>
                </c:pt>
                <c:pt idx="2795">
                  <c:v>15873.786</c:v>
                </c:pt>
                <c:pt idx="2796">
                  <c:v>15903.786</c:v>
                </c:pt>
                <c:pt idx="2797">
                  <c:v>15933.786</c:v>
                </c:pt>
                <c:pt idx="2798">
                  <c:v>15963.786</c:v>
                </c:pt>
                <c:pt idx="2799">
                  <c:v>15993.786</c:v>
                </c:pt>
                <c:pt idx="2800">
                  <c:v>16023.786</c:v>
                </c:pt>
                <c:pt idx="2801">
                  <c:v>16053.786</c:v>
                </c:pt>
                <c:pt idx="2802">
                  <c:v>16083.786</c:v>
                </c:pt>
                <c:pt idx="2803">
                  <c:v>16113.786</c:v>
                </c:pt>
                <c:pt idx="2804">
                  <c:v>16143.786</c:v>
                </c:pt>
                <c:pt idx="2805">
                  <c:v>16173.786</c:v>
                </c:pt>
                <c:pt idx="2806">
                  <c:v>16203.786</c:v>
                </c:pt>
                <c:pt idx="2807">
                  <c:v>16233.786</c:v>
                </c:pt>
                <c:pt idx="2808">
                  <c:v>16263.786</c:v>
                </c:pt>
                <c:pt idx="2809">
                  <c:v>16293.786</c:v>
                </c:pt>
                <c:pt idx="2810">
                  <c:v>16323.786</c:v>
                </c:pt>
                <c:pt idx="2811">
                  <c:v>16353.786</c:v>
                </c:pt>
                <c:pt idx="2812">
                  <c:v>16383.786</c:v>
                </c:pt>
                <c:pt idx="2813">
                  <c:v>16413.785000000025</c:v>
                </c:pt>
                <c:pt idx="2814">
                  <c:v>16443.785000000025</c:v>
                </c:pt>
                <c:pt idx="2815">
                  <c:v>16473.785000000025</c:v>
                </c:pt>
                <c:pt idx="2816">
                  <c:v>16503.785000000025</c:v>
                </c:pt>
                <c:pt idx="2817">
                  <c:v>16533.785000000025</c:v>
                </c:pt>
                <c:pt idx="2818">
                  <c:v>16563.785000000025</c:v>
                </c:pt>
                <c:pt idx="2819">
                  <c:v>16593.785000000025</c:v>
                </c:pt>
                <c:pt idx="2820">
                  <c:v>16623.785000000025</c:v>
                </c:pt>
                <c:pt idx="2821">
                  <c:v>16653.785000000025</c:v>
                </c:pt>
                <c:pt idx="2822">
                  <c:v>16683.785000000025</c:v>
                </c:pt>
                <c:pt idx="2823">
                  <c:v>16713.785000000025</c:v>
                </c:pt>
                <c:pt idx="2824">
                  <c:v>16743.785000000025</c:v>
                </c:pt>
                <c:pt idx="2825">
                  <c:v>16773.785000000025</c:v>
                </c:pt>
                <c:pt idx="2826">
                  <c:v>16803.785000000025</c:v>
                </c:pt>
                <c:pt idx="2827">
                  <c:v>16833.785000000025</c:v>
                </c:pt>
                <c:pt idx="2828">
                  <c:v>16863.785000000025</c:v>
                </c:pt>
                <c:pt idx="2829">
                  <c:v>16893.785000000025</c:v>
                </c:pt>
                <c:pt idx="2830">
                  <c:v>16923.785000000025</c:v>
                </c:pt>
                <c:pt idx="2831">
                  <c:v>16953.785000000025</c:v>
                </c:pt>
                <c:pt idx="2832">
                  <c:v>16983.785000000025</c:v>
                </c:pt>
                <c:pt idx="2833">
                  <c:v>17013.785000000025</c:v>
                </c:pt>
                <c:pt idx="2834">
                  <c:v>17043.785000000025</c:v>
                </c:pt>
                <c:pt idx="2835">
                  <c:v>17073.785000000025</c:v>
                </c:pt>
                <c:pt idx="2836">
                  <c:v>17103.785000000025</c:v>
                </c:pt>
                <c:pt idx="2837">
                  <c:v>17133.785000000025</c:v>
                </c:pt>
                <c:pt idx="2838">
                  <c:v>17163.785000000025</c:v>
                </c:pt>
                <c:pt idx="2839">
                  <c:v>17193.785000000025</c:v>
                </c:pt>
                <c:pt idx="2840">
                  <c:v>17223.785000000025</c:v>
                </c:pt>
                <c:pt idx="2841">
                  <c:v>17253.785000000025</c:v>
                </c:pt>
                <c:pt idx="2842">
                  <c:v>17283.785000000025</c:v>
                </c:pt>
                <c:pt idx="2843">
                  <c:v>17313.785000000025</c:v>
                </c:pt>
                <c:pt idx="2844">
                  <c:v>17343.785000000025</c:v>
                </c:pt>
                <c:pt idx="2845">
                  <c:v>17373.785000000025</c:v>
                </c:pt>
                <c:pt idx="2846">
                  <c:v>17403.785000000025</c:v>
                </c:pt>
                <c:pt idx="2847">
                  <c:v>17433.785000000025</c:v>
                </c:pt>
                <c:pt idx="2848">
                  <c:v>17463.785000000025</c:v>
                </c:pt>
                <c:pt idx="2849">
                  <c:v>17493.785000000025</c:v>
                </c:pt>
                <c:pt idx="2850">
                  <c:v>17523.785000000025</c:v>
                </c:pt>
                <c:pt idx="2851">
                  <c:v>17553.785000000025</c:v>
                </c:pt>
                <c:pt idx="2852">
                  <c:v>17583.785000000025</c:v>
                </c:pt>
                <c:pt idx="2853">
                  <c:v>17613.785000000025</c:v>
                </c:pt>
                <c:pt idx="2854">
                  <c:v>17643.785000000025</c:v>
                </c:pt>
                <c:pt idx="2855">
                  <c:v>17673.785000000025</c:v>
                </c:pt>
                <c:pt idx="2856">
                  <c:v>17703.785000000025</c:v>
                </c:pt>
                <c:pt idx="2857">
                  <c:v>17733.785000000025</c:v>
                </c:pt>
                <c:pt idx="2858">
                  <c:v>17763.785000000025</c:v>
                </c:pt>
                <c:pt idx="2859">
                  <c:v>17793.785000000025</c:v>
                </c:pt>
                <c:pt idx="2860">
                  <c:v>17823.785000000025</c:v>
                </c:pt>
                <c:pt idx="2861">
                  <c:v>17853.785000000025</c:v>
                </c:pt>
                <c:pt idx="2862">
                  <c:v>17883.785000000025</c:v>
                </c:pt>
                <c:pt idx="2863">
                  <c:v>17913.785000000025</c:v>
                </c:pt>
                <c:pt idx="2864">
                  <c:v>17943.785000000025</c:v>
                </c:pt>
                <c:pt idx="2865">
                  <c:v>17973.785000000025</c:v>
                </c:pt>
                <c:pt idx="2866">
                  <c:v>18003.785000000025</c:v>
                </c:pt>
                <c:pt idx="2867">
                  <c:v>18033.785000000025</c:v>
                </c:pt>
                <c:pt idx="2868">
                  <c:v>18063.785000000025</c:v>
                </c:pt>
                <c:pt idx="2869">
                  <c:v>18093.785000000025</c:v>
                </c:pt>
                <c:pt idx="2870">
                  <c:v>18123.785000000025</c:v>
                </c:pt>
                <c:pt idx="2871">
                  <c:v>18153.785000000025</c:v>
                </c:pt>
                <c:pt idx="2872">
                  <c:v>18183.785000000025</c:v>
                </c:pt>
                <c:pt idx="2873">
                  <c:v>18213.785000000025</c:v>
                </c:pt>
                <c:pt idx="2874">
                  <c:v>18243.785000000025</c:v>
                </c:pt>
                <c:pt idx="2875">
                  <c:v>18273.785000000025</c:v>
                </c:pt>
                <c:pt idx="2876">
                  <c:v>18303.785000000025</c:v>
                </c:pt>
                <c:pt idx="2877">
                  <c:v>18333.785000000025</c:v>
                </c:pt>
                <c:pt idx="2878">
                  <c:v>18363.785000000025</c:v>
                </c:pt>
                <c:pt idx="2879">
                  <c:v>18393.785000000025</c:v>
                </c:pt>
                <c:pt idx="2880">
                  <c:v>18423.785000000025</c:v>
                </c:pt>
                <c:pt idx="2881">
                  <c:v>18453.785000000025</c:v>
                </c:pt>
                <c:pt idx="2882">
                  <c:v>18483.785000000025</c:v>
                </c:pt>
                <c:pt idx="2883">
                  <c:v>18513.785000000025</c:v>
                </c:pt>
                <c:pt idx="2884">
                  <c:v>18543.785000000025</c:v>
                </c:pt>
                <c:pt idx="2885">
                  <c:v>18573.785000000025</c:v>
                </c:pt>
                <c:pt idx="2886">
                  <c:v>18603.785000000025</c:v>
                </c:pt>
                <c:pt idx="2887">
                  <c:v>18633.785000000025</c:v>
                </c:pt>
                <c:pt idx="2888">
                  <c:v>18663.785000000025</c:v>
                </c:pt>
                <c:pt idx="2889">
                  <c:v>18693.785000000025</c:v>
                </c:pt>
                <c:pt idx="2890">
                  <c:v>18723.785000000025</c:v>
                </c:pt>
                <c:pt idx="2891">
                  <c:v>18753.785000000025</c:v>
                </c:pt>
                <c:pt idx="2892">
                  <c:v>18783.785000000025</c:v>
                </c:pt>
                <c:pt idx="2893">
                  <c:v>18813.785000000025</c:v>
                </c:pt>
                <c:pt idx="2894">
                  <c:v>18843.785000000025</c:v>
                </c:pt>
                <c:pt idx="2895">
                  <c:v>18873.785000000025</c:v>
                </c:pt>
                <c:pt idx="2896">
                  <c:v>18903.785000000025</c:v>
                </c:pt>
                <c:pt idx="2897">
                  <c:v>18933.785000000025</c:v>
                </c:pt>
                <c:pt idx="2898">
                  <c:v>18963.785000000025</c:v>
                </c:pt>
                <c:pt idx="2899">
                  <c:v>18993.785000000025</c:v>
                </c:pt>
                <c:pt idx="2900">
                  <c:v>19023.785000000025</c:v>
                </c:pt>
                <c:pt idx="2901">
                  <c:v>19053.785000000025</c:v>
                </c:pt>
                <c:pt idx="2902">
                  <c:v>19083.785000000025</c:v>
                </c:pt>
                <c:pt idx="2903">
                  <c:v>19113.785000000025</c:v>
                </c:pt>
                <c:pt idx="2904">
                  <c:v>19143.785000000025</c:v>
                </c:pt>
                <c:pt idx="2905">
                  <c:v>19173.785000000025</c:v>
                </c:pt>
                <c:pt idx="2906">
                  <c:v>19203.785000000025</c:v>
                </c:pt>
                <c:pt idx="2907">
                  <c:v>19233.785000000025</c:v>
                </c:pt>
                <c:pt idx="2908">
                  <c:v>19263.785000000025</c:v>
                </c:pt>
                <c:pt idx="2909">
                  <c:v>19293.785000000025</c:v>
                </c:pt>
                <c:pt idx="2910">
                  <c:v>19323.785000000025</c:v>
                </c:pt>
                <c:pt idx="2911">
                  <c:v>19353.785000000025</c:v>
                </c:pt>
                <c:pt idx="2912">
                  <c:v>19383.785000000025</c:v>
                </c:pt>
                <c:pt idx="2913">
                  <c:v>19413.785000000025</c:v>
                </c:pt>
                <c:pt idx="2914">
                  <c:v>19443.785000000025</c:v>
                </c:pt>
                <c:pt idx="2915">
                  <c:v>19473.785000000025</c:v>
                </c:pt>
                <c:pt idx="2916">
                  <c:v>19503.785000000025</c:v>
                </c:pt>
                <c:pt idx="2917">
                  <c:v>19533.785000000025</c:v>
                </c:pt>
                <c:pt idx="2918">
                  <c:v>19563.785000000025</c:v>
                </c:pt>
                <c:pt idx="2919">
                  <c:v>19593.785000000025</c:v>
                </c:pt>
                <c:pt idx="2920">
                  <c:v>19623.785000000025</c:v>
                </c:pt>
                <c:pt idx="2921">
                  <c:v>19653.785000000025</c:v>
                </c:pt>
                <c:pt idx="2922">
                  <c:v>19683.785000000025</c:v>
                </c:pt>
                <c:pt idx="2923">
                  <c:v>19713.785000000025</c:v>
                </c:pt>
                <c:pt idx="2924">
                  <c:v>19743.785000000025</c:v>
                </c:pt>
                <c:pt idx="2925">
                  <c:v>19773.785000000025</c:v>
                </c:pt>
                <c:pt idx="2926">
                  <c:v>19803.785000000025</c:v>
                </c:pt>
                <c:pt idx="2927">
                  <c:v>19833.785000000025</c:v>
                </c:pt>
                <c:pt idx="2928">
                  <c:v>19863.785000000025</c:v>
                </c:pt>
                <c:pt idx="2929">
                  <c:v>19893.785000000025</c:v>
                </c:pt>
                <c:pt idx="2930">
                  <c:v>19923.785000000025</c:v>
                </c:pt>
                <c:pt idx="2931">
                  <c:v>19953.785000000025</c:v>
                </c:pt>
                <c:pt idx="2932">
                  <c:v>19983.785000000025</c:v>
                </c:pt>
                <c:pt idx="2933">
                  <c:v>20013.785000000025</c:v>
                </c:pt>
                <c:pt idx="2934">
                  <c:v>20043.785000000025</c:v>
                </c:pt>
                <c:pt idx="2935">
                  <c:v>20073.785000000025</c:v>
                </c:pt>
                <c:pt idx="2936">
                  <c:v>20103.785000000025</c:v>
                </c:pt>
                <c:pt idx="2937">
                  <c:v>20133.785000000025</c:v>
                </c:pt>
                <c:pt idx="2938">
                  <c:v>20163.785000000025</c:v>
                </c:pt>
                <c:pt idx="2939">
                  <c:v>20193.785000000025</c:v>
                </c:pt>
                <c:pt idx="2940">
                  <c:v>20223.785000000025</c:v>
                </c:pt>
                <c:pt idx="2941">
                  <c:v>20253.785000000025</c:v>
                </c:pt>
                <c:pt idx="2942">
                  <c:v>20283.785000000025</c:v>
                </c:pt>
                <c:pt idx="2943">
                  <c:v>20313.785000000025</c:v>
                </c:pt>
                <c:pt idx="2944">
                  <c:v>20343.785000000025</c:v>
                </c:pt>
                <c:pt idx="2945">
                  <c:v>20373.785000000025</c:v>
                </c:pt>
                <c:pt idx="2946">
                  <c:v>20403.785000000025</c:v>
                </c:pt>
                <c:pt idx="2947">
                  <c:v>20433.785000000025</c:v>
                </c:pt>
                <c:pt idx="2948">
                  <c:v>20463.785000000025</c:v>
                </c:pt>
                <c:pt idx="2949">
                  <c:v>20493.785000000025</c:v>
                </c:pt>
                <c:pt idx="2950">
                  <c:v>20523.785000000025</c:v>
                </c:pt>
                <c:pt idx="2951">
                  <c:v>20553.785000000025</c:v>
                </c:pt>
                <c:pt idx="2952">
                  <c:v>20583.785000000025</c:v>
                </c:pt>
                <c:pt idx="2953">
                  <c:v>20613.785000000025</c:v>
                </c:pt>
                <c:pt idx="2954">
                  <c:v>20643.785000000025</c:v>
                </c:pt>
                <c:pt idx="2955">
                  <c:v>20673.785000000025</c:v>
                </c:pt>
                <c:pt idx="2956">
                  <c:v>20703.785000000025</c:v>
                </c:pt>
                <c:pt idx="2957">
                  <c:v>20733.785000000025</c:v>
                </c:pt>
                <c:pt idx="2958">
                  <c:v>20763.785000000025</c:v>
                </c:pt>
                <c:pt idx="2959">
                  <c:v>20793.785000000025</c:v>
                </c:pt>
                <c:pt idx="2960">
                  <c:v>20823.785000000025</c:v>
                </c:pt>
                <c:pt idx="2961">
                  <c:v>20853.785000000025</c:v>
                </c:pt>
                <c:pt idx="2962">
                  <c:v>20883.785000000025</c:v>
                </c:pt>
                <c:pt idx="2963">
                  <c:v>20913.785000000025</c:v>
                </c:pt>
                <c:pt idx="2964">
                  <c:v>20943.785000000025</c:v>
                </c:pt>
                <c:pt idx="2965">
                  <c:v>20973.785000000025</c:v>
                </c:pt>
                <c:pt idx="2966">
                  <c:v>21003.785000000025</c:v>
                </c:pt>
                <c:pt idx="2967">
                  <c:v>21033.785000000025</c:v>
                </c:pt>
                <c:pt idx="2968">
                  <c:v>21063.785000000025</c:v>
                </c:pt>
                <c:pt idx="2969">
                  <c:v>21093.785000000025</c:v>
                </c:pt>
                <c:pt idx="2970">
                  <c:v>21123.785000000025</c:v>
                </c:pt>
                <c:pt idx="2971">
                  <c:v>21153.785000000025</c:v>
                </c:pt>
                <c:pt idx="2972">
                  <c:v>21183.785000000025</c:v>
                </c:pt>
                <c:pt idx="2973">
                  <c:v>21213.785000000025</c:v>
                </c:pt>
                <c:pt idx="2974">
                  <c:v>21243.785000000025</c:v>
                </c:pt>
                <c:pt idx="2975">
                  <c:v>21273.785000000025</c:v>
                </c:pt>
                <c:pt idx="2976">
                  <c:v>21303.785000000025</c:v>
                </c:pt>
                <c:pt idx="2977">
                  <c:v>21333.785000000025</c:v>
                </c:pt>
                <c:pt idx="2978">
                  <c:v>21363.785000000025</c:v>
                </c:pt>
                <c:pt idx="2979">
                  <c:v>21393.785000000025</c:v>
                </c:pt>
                <c:pt idx="2980">
                  <c:v>21423.785000000025</c:v>
                </c:pt>
                <c:pt idx="2981">
                  <c:v>21453.785000000025</c:v>
                </c:pt>
                <c:pt idx="2982">
                  <c:v>21483.785000000025</c:v>
                </c:pt>
                <c:pt idx="2983">
                  <c:v>21513.785000000025</c:v>
                </c:pt>
                <c:pt idx="2984">
                  <c:v>21543.785000000025</c:v>
                </c:pt>
                <c:pt idx="2985">
                  <c:v>21573.785000000025</c:v>
                </c:pt>
                <c:pt idx="2986">
                  <c:v>21603.785000000025</c:v>
                </c:pt>
                <c:pt idx="2987">
                  <c:v>21633.785000000025</c:v>
                </c:pt>
                <c:pt idx="2988">
                  <c:v>21663.785000000025</c:v>
                </c:pt>
                <c:pt idx="2989">
                  <c:v>21693.785000000025</c:v>
                </c:pt>
                <c:pt idx="2990">
                  <c:v>21723.785000000025</c:v>
                </c:pt>
                <c:pt idx="2991">
                  <c:v>21753.785000000025</c:v>
                </c:pt>
                <c:pt idx="2992">
                  <c:v>21783.785000000025</c:v>
                </c:pt>
                <c:pt idx="2993">
                  <c:v>21813.785000000025</c:v>
                </c:pt>
                <c:pt idx="2994">
                  <c:v>21843.785000000025</c:v>
                </c:pt>
                <c:pt idx="2995">
                  <c:v>21873.785000000025</c:v>
                </c:pt>
                <c:pt idx="2996">
                  <c:v>21903.785000000025</c:v>
                </c:pt>
                <c:pt idx="2997">
                  <c:v>21933.785000000025</c:v>
                </c:pt>
                <c:pt idx="2998">
                  <c:v>21963.785000000025</c:v>
                </c:pt>
                <c:pt idx="2999">
                  <c:v>21993.785000000025</c:v>
                </c:pt>
                <c:pt idx="3000">
                  <c:v>22023.785000000025</c:v>
                </c:pt>
                <c:pt idx="3001">
                  <c:v>22053.785000000025</c:v>
                </c:pt>
                <c:pt idx="3002">
                  <c:v>22083.785000000025</c:v>
                </c:pt>
                <c:pt idx="3003">
                  <c:v>22113.785000000025</c:v>
                </c:pt>
                <c:pt idx="3004">
                  <c:v>22143.785000000025</c:v>
                </c:pt>
                <c:pt idx="3005">
                  <c:v>22173.785000000025</c:v>
                </c:pt>
                <c:pt idx="3006">
                  <c:v>22203.785000000025</c:v>
                </c:pt>
                <c:pt idx="3007">
                  <c:v>22233.785000000025</c:v>
                </c:pt>
                <c:pt idx="3008">
                  <c:v>22263.785000000025</c:v>
                </c:pt>
                <c:pt idx="3009">
                  <c:v>22293.785000000025</c:v>
                </c:pt>
                <c:pt idx="3010">
                  <c:v>22323.785000000025</c:v>
                </c:pt>
                <c:pt idx="3011">
                  <c:v>22353.785000000025</c:v>
                </c:pt>
                <c:pt idx="3012">
                  <c:v>22383.785000000025</c:v>
                </c:pt>
                <c:pt idx="3013">
                  <c:v>22413.785000000025</c:v>
                </c:pt>
                <c:pt idx="3014">
                  <c:v>22443.785000000025</c:v>
                </c:pt>
                <c:pt idx="3015">
                  <c:v>22473.785000000025</c:v>
                </c:pt>
                <c:pt idx="3016">
                  <c:v>22503.785000000025</c:v>
                </c:pt>
                <c:pt idx="3017">
                  <c:v>22533.785000000025</c:v>
                </c:pt>
                <c:pt idx="3018">
                  <c:v>22563.785000000025</c:v>
                </c:pt>
                <c:pt idx="3019">
                  <c:v>22593.785000000025</c:v>
                </c:pt>
                <c:pt idx="3020">
                  <c:v>22623.785000000025</c:v>
                </c:pt>
                <c:pt idx="3021">
                  <c:v>22653.785000000025</c:v>
                </c:pt>
                <c:pt idx="3022">
                  <c:v>22683.785000000025</c:v>
                </c:pt>
                <c:pt idx="3023">
                  <c:v>22713.785000000025</c:v>
                </c:pt>
                <c:pt idx="3024">
                  <c:v>22743.785000000025</c:v>
                </c:pt>
                <c:pt idx="3025">
                  <c:v>22773.785000000025</c:v>
                </c:pt>
                <c:pt idx="3026">
                  <c:v>22803.785000000025</c:v>
                </c:pt>
                <c:pt idx="3027">
                  <c:v>22833.785000000025</c:v>
                </c:pt>
                <c:pt idx="3028">
                  <c:v>22863.785000000025</c:v>
                </c:pt>
                <c:pt idx="3029">
                  <c:v>22893.785000000025</c:v>
                </c:pt>
                <c:pt idx="3030">
                  <c:v>22923.785000000025</c:v>
                </c:pt>
                <c:pt idx="3031">
                  <c:v>22953.785000000025</c:v>
                </c:pt>
                <c:pt idx="3032">
                  <c:v>22983.785000000025</c:v>
                </c:pt>
                <c:pt idx="3033">
                  <c:v>23013.785000000025</c:v>
                </c:pt>
                <c:pt idx="3034">
                  <c:v>23043.785000000025</c:v>
                </c:pt>
                <c:pt idx="3035">
                  <c:v>23073.785000000025</c:v>
                </c:pt>
                <c:pt idx="3036">
                  <c:v>23103.785000000025</c:v>
                </c:pt>
                <c:pt idx="3037">
                  <c:v>23133.785000000025</c:v>
                </c:pt>
                <c:pt idx="3038">
                  <c:v>23163.785000000025</c:v>
                </c:pt>
                <c:pt idx="3039">
                  <c:v>23193.785000000025</c:v>
                </c:pt>
                <c:pt idx="3040">
                  <c:v>23223.785000000025</c:v>
                </c:pt>
                <c:pt idx="3041">
                  <c:v>23253.785000000025</c:v>
                </c:pt>
                <c:pt idx="3042">
                  <c:v>23283.785000000025</c:v>
                </c:pt>
                <c:pt idx="3043">
                  <c:v>23313.785000000025</c:v>
                </c:pt>
                <c:pt idx="3044">
                  <c:v>23343.785000000025</c:v>
                </c:pt>
                <c:pt idx="3045">
                  <c:v>23373.785000000025</c:v>
                </c:pt>
                <c:pt idx="3046">
                  <c:v>23403.785000000025</c:v>
                </c:pt>
                <c:pt idx="3047">
                  <c:v>23433.785000000025</c:v>
                </c:pt>
                <c:pt idx="3048">
                  <c:v>23463.785000000025</c:v>
                </c:pt>
                <c:pt idx="3049">
                  <c:v>23493.785000000025</c:v>
                </c:pt>
                <c:pt idx="3050">
                  <c:v>23523.785000000025</c:v>
                </c:pt>
                <c:pt idx="3051">
                  <c:v>23553.785000000025</c:v>
                </c:pt>
                <c:pt idx="3052">
                  <c:v>23583.785000000025</c:v>
                </c:pt>
                <c:pt idx="3053">
                  <c:v>23613.785000000025</c:v>
                </c:pt>
                <c:pt idx="3054">
                  <c:v>23643.785000000025</c:v>
                </c:pt>
                <c:pt idx="3055">
                  <c:v>23673.785000000025</c:v>
                </c:pt>
                <c:pt idx="3056">
                  <c:v>23703.785000000025</c:v>
                </c:pt>
                <c:pt idx="3057">
                  <c:v>23733.785000000025</c:v>
                </c:pt>
                <c:pt idx="3058">
                  <c:v>23763.785000000025</c:v>
                </c:pt>
                <c:pt idx="3059">
                  <c:v>23793.785000000025</c:v>
                </c:pt>
                <c:pt idx="3060">
                  <c:v>23823.785000000025</c:v>
                </c:pt>
                <c:pt idx="3061">
                  <c:v>23853.785000000025</c:v>
                </c:pt>
                <c:pt idx="3062">
                  <c:v>23883.785000000025</c:v>
                </c:pt>
                <c:pt idx="3063">
                  <c:v>23913.785000000025</c:v>
                </c:pt>
                <c:pt idx="3064">
                  <c:v>23943.785000000025</c:v>
                </c:pt>
                <c:pt idx="3065">
                  <c:v>23973.785000000025</c:v>
                </c:pt>
                <c:pt idx="3066">
                  <c:v>24003.785000000025</c:v>
                </c:pt>
                <c:pt idx="3067">
                  <c:v>24033.785000000025</c:v>
                </c:pt>
                <c:pt idx="3068">
                  <c:v>24063.785000000025</c:v>
                </c:pt>
                <c:pt idx="3069">
                  <c:v>24093.785000000025</c:v>
                </c:pt>
                <c:pt idx="3070">
                  <c:v>24123.785000000025</c:v>
                </c:pt>
                <c:pt idx="3071">
                  <c:v>24153.785000000025</c:v>
                </c:pt>
                <c:pt idx="3072">
                  <c:v>24183.785000000025</c:v>
                </c:pt>
                <c:pt idx="3073">
                  <c:v>24213.785000000025</c:v>
                </c:pt>
                <c:pt idx="3074">
                  <c:v>24243.785000000025</c:v>
                </c:pt>
                <c:pt idx="3075">
                  <c:v>24273.785000000025</c:v>
                </c:pt>
                <c:pt idx="3076">
                  <c:v>24303.785000000025</c:v>
                </c:pt>
                <c:pt idx="3077">
                  <c:v>24333.785000000025</c:v>
                </c:pt>
                <c:pt idx="3078">
                  <c:v>24363.785000000025</c:v>
                </c:pt>
                <c:pt idx="3079">
                  <c:v>24393.785000000025</c:v>
                </c:pt>
                <c:pt idx="3080">
                  <c:v>24423.785000000025</c:v>
                </c:pt>
                <c:pt idx="3081">
                  <c:v>24453.785000000025</c:v>
                </c:pt>
                <c:pt idx="3082">
                  <c:v>24483.785000000025</c:v>
                </c:pt>
                <c:pt idx="3083">
                  <c:v>24513.785000000025</c:v>
                </c:pt>
                <c:pt idx="3084">
                  <c:v>24543.785000000025</c:v>
                </c:pt>
                <c:pt idx="3085">
                  <c:v>24573.785000000025</c:v>
                </c:pt>
                <c:pt idx="3086">
                  <c:v>24603.785000000025</c:v>
                </c:pt>
                <c:pt idx="3087">
                  <c:v>24633.785000000025</c:v>
                </c:pt>
                <c:pt idx="3088">
                  <c:v>24663.785000000025</c:v>
                </c:pt>
                <c:pt idx="3089">
                  <c:v>24693.785000000025</c:v>
                </c:pt>
                <c:pt idx="3090">
                  <c:v>24723.785000000025</c:v>
                </c:pt>
                <c:pt idx="3091">
                  <c:v>24753.785000000025</c:v>
                </c:pt>
                <c:pt idx="3092">
                  <c:v>24783.785000000025</c:v>
                </c:pt>
                <c:pt idx="3093">
                  <c:v>24813.785000000025</c:v>
                </c:pt>
                <c:pt idx="3094">
                  <c:v>24843.785000000025</c:v>
                </c:pt>
                <c:pt idx="3095">
                  <c:v>24873.785000000025</c:v>
                </c:pt>
                <c:pt idx="3096">
                  <c:v>24903.785000000025</c:v>
                </c:pt>
                <c:pt idx="3097">
                  <c:v>24933.785000000025</c:v>
                </c:pt>
                <c:pt idx="3098">
                  <c:v>24963.785000000025</c:v>
                </c:pt>
                <c:pt idx="3099">
                  <c:v>24993.785000000025</c:v>
                </c:pt>
                <c:pt idx="3100">
                  <c:v>25023.785000000025</c:v>
                </c:pt>
                <c:pt idx="3101">
                  <c:v>25053.785000000025</c:v>
                </c:pt>
                <c:pt idx="3102">
                  <c:v>25083.785000000025</c:v>
                </c:pt>
                <c:pt idx="3103">
                  <c:v>25113.785000000025</c:v>
                </c:pt>
                <c:pt idx="3104">
                  <c:v>25143.785000000025</c:v>
                </c:pt>
                <c:pt idx="3105">
                  <c:v>25173.785000000025</c:v>
                </c:pt>
                <c:pt idx="3106">
                  <c:v>25203.785000000025</c:v>
                </c:pt>
                <c:pt idx="3107">
                  <c:v>25233.785000000025</c:v>
                </c:pt>
                <c:pt idx="3108">
                  <c:v>25263.785000000025</c:v>
                </c:pt>
                <c:pt idx="3109">
                  <c:v>25293.785000000025</c:v>
                </c:pt>
                <c:pt idx="3110">
                  <c:v>25323.785000000025</c:v>
                </c:pt>
                <c:pt idx="3111">
                  <c:v>25353.785000000025</c:v>
                </c:pt>
                <c:pt idx="3112">
                  <c:v>25383.785000000025</c:v>
                </c:pt>
                <c:pt idx="3113">
                  <c:v>25413.785000000025</c:v>
                </c:pt>
                <c:pt idx="3114">
                  <c:v>25443.785000000025</c:v>
                </c:pt>
                <c:pt idx="3115">
                  <c:v>25473.785000000025</c:v>
                </c:pt>
                <c:pt idx="3116">
                  <c:v>25503.785000000025</c:v>
                </c:pt>
                <c:pt idx="3117">
                  <c:v>25533.785000000025</c:v>
                </c:pt>
                <c:pt idx="3118">
                  <c:v>25563.785000000025</c:v>
                </c:pt>
                <c:pt idx="3119">
                  <c:v>25593.785000000025</c:v>
                </c:pt>
                <c:pt idx="3120">
                  <c:v>25623.785000000025</c:v>
                </c:pt>
                <c:pt idx="3121">
                  <c:v>25653.785000000025</c:v>
                </c:pt>
                <c:pt idx="3122">
                  <c:v>25683.785000000025</c:v>
                </c:pt>
                <c:pt idx="3123">
                  <c:v>25713.785000000025</c:v>
                </c:pt>
                <c:pt idx="3124">
                  <c:v>25743.785000000025</c:v>
                </c:pt>
                <c:pt idx="3125">
                  <c:v>25773.785000000025</c:v>
                </c:pt>
                <c:pt idx="3126">
                  <c:v>25803.785000000025</c:v>
                </c:pt>
                <c:pt idx="3127">
                  <c:v>25833.785000000025</c:v>
                </c:pt>
                <c:pt idx="3128">
                  <c:v>25863.785000000025</c:v>
                </c:pt>
                <c:pt idx="3129">
                  <c:v>25893.785000000025</c:v>
                </c:pt>
                <c:pt idx="3130">
                  <c:v>25923.785000000025</c:v>
                </c:pt>
                <c:pt idx="3131">
                  <c:v>25953.785000000025</c:v>
                </c:pt>
                <c:pt idx="3132">
                  <c:v>25983.785000000025</c:v>
                </c:pt>
                <c:pt idx="3133">
                  <c:v>26013.785000000025</c:v>
                </c:pt>
                <c:pt idx="3134">
                  <c:v>26043.785000000025</c:v>
                </c:pt>
                <c:pt idx="3135">
                  <c:v>26073.785000000025</c:v>
                </c:pt>
                <c:pt idx="3136">
                  <c:v>26103.785000000025</c:v>
                </c:pt>
                <c:pt idx="3137">
                  <c:v>26133.785000000025</c:v>
                </c:pt>
                <c:pt idx="3138">
                  <c:v>26163.785000000025</c:v>
                </c:pt>
                <c:pt idx="3139">
                  <c:v>26193.785000000025</c:v>
                </c:pt>
                <c:pt idx="3140">
                  <c:v>26223.785000000025</c:v>
                </c:pt>
                <c:pt idx="3141">
                  <c:v>26253.785000000025</c:v>
                </c:pt>
                <c:pt idx="3142">
                  <c:v>26283.785000000025</c:v>
                </c:pt>
                <c:pt idx="3143">
                  <c:v>26313.785000000025</c:v>
                </c:pt>
                <c:pt idx="3144">
                  <c:v>26343.785000000025</c:v>
                </c:pt>
                <c:pt idx="3145">
                  <c:v>26373.785000000025</c:v>
                </c:pt>
                <c:pt idx="3146">
                  <c:v>26403.785000000025</c:v>
                </c:pt>
                <c:pt idx="3147">
                  <c:v>26433.785000000025</c:v>
                </c:pt>
                <c:pt idx="3148">
                  <c:v>26463.785000000025</c:v>
                </c:pt>
                <c:pt idx="3149">
                  <c:v>26493.785000000025</c:v>
                </c:pt>
                <c:pt idx="3150">
                  <c:v>26523.785000000025</c:v>
                </c:pt>
                <c:pt idx="3151">
                  <c:v>26553.785000000025</c:v>
                </c:pt>
                <c:pt idx="3152">
                  <c:v>26583.785000000025</c:v>
                </c:pt>
                <c:pt idx="3153">
                  <c:v>26613.785000000025</c:v>
                </c:pt>
                <c:pt idx="3154">
                  <c:v>26643.785000000025</c:v>
                </c:pt>
                <c:pt idx="3155">
                  <c:v>26673.785000000025</c:v>
                </c:pt>
                <c:pt idx="3156">
                  <c:v>26703.785000000025</c:v>
                </c:pt>
                <c:pt idx="3157">
                  <c:v>26733.785000000025</c:v>
                </c:pt>
                <c:pt idx="3158">
                  <c:v>26763.785000000025</c:v>
                </c:pt>
                <c:pt idx="3159">
                  <c:v>26793.785000000025</c:v>
                </c:pt>
                <c:pt idx="3160">
                  <c:v>26823.785000000025</c:v>
                </c:pt>
                <c:pt idx="3161">
                  <c:v>26853.785000000025</c:v>
                </c:pt>
                <c:pt idx="3162">
                  <c:v>26883.785000000025</c:v>
                </c:pt>
                <c:pt idx="3163">
                  <c:v>26913.785000000025</c:v>
                </c:pt>
                <c:pt idx="3164">
                  <c:v>26943.785000000025</c:v>
                </c:pt>
                <c:pt idx="3165">
                  <c:v>26973.785000000025</c:v>
                </c:pt>
                <c:pt idx="3166">
                  <c:v>27003.785000000025</c:v>
                </c:pt>
                <c:pt idx="3167">
                  <c:v>27033.785000000025</c:v>
                </c:pt>
                <c:pt idx="3168">
                  <c:v>27063.785000000025</c:v>
                </c:pt>
                <c:pt idx="3169">
                  <c:v>27093.785000000025</c:v>
                </c:pt>
                <c:pt idx="3170">
                  <c:v>27123.785000000025</c:v>
                </c:pt>
                <c:pt idx="3171">
                  <c:v>27153.785000000025</c:v>
                </c:pt>
                <c:pt idx="3172">
                  <c:v>27183.785000000025</c:v>
                </c:pt>
                <c:pt idx="3173">
                  <c:v>27213.785000000025</c:v>
                </c:pt>
                <c:pt idx="3174">
                  <c:v>27243.785000000025</c:v>
                </c:pt>
                <c:pt idx="3175">
                  <c:v>27273.785000000025</c:v>
                </c:pt>
                <c:pt idx="3176">
                  <c:v>27303.785000000025</c:v>
                </c:pt>
                <c:pt idx="3177">
                  <c:v>27333.785000000025</c:v>
                </c:pt>
                <c:pt idx="3178">
                  <c:v>27363.785000000025</c:v>
                </c:pt>
                <c:pt idx="3179">
                  <c:v>27393.785000000025</c:v>
                </c:pt>
                <c:pt idx="3180">
                  <c:v>27423.785000000025</c:v>
                </c:pt>
                <c:pt idx="3181">
                  <c:v>27453.785000000025</c:v>
                </c:pt>
                <c:pt idx="3182">
                  <c:v>27483.785000000025</c:v>
                </c:pt>
                <c:pt idx="3183">
                  <c:v>27513.785000000025</c:v>
                </c:pt>
                <c:pt idx="3184">
                  <c:v>27543.785000000025</c:v>
                </c:pt>
                <c:pt idx="3185">
                  <c:v>27573.785000000025</c:v>
                </c:pt>
                <c:pt idx="3186">
                  <c:v>27603.785000000025</c:v>
                </c:pt>
                <c:pt idx="3187">
                  <c:v>27633.785000000025</c:v>
                </c:pt>
                <c:pt idx="3188">
                  <c:v>27663.785000000025</c:v>
                </c:pt>
                <c:pt idx="3189">
                  <c:v>27693.785000000025</c:v>
                </c:pt>
                <c:pt idx="3190">
                  <c:v>27723.785000000025</c:v>
                </c:pt>
                <c:pt idx="3191">
                  <c:v>27753.785000000025</c:v>
                </c:pt>
                <c:pt idx="3192">
                  <c:v>27783.785000000025</c:v>
                </c:pt>
                <c:pt idx="3193">
                  <c:v>27813.785000000025</c:v>
                </c:pt>
                <c:pt idx="3194">
                  <c:v>27843.785000000025</c:v>
                </c:pt>
                <c:pt idx="3195">
                  <c:v>27873.785000000025</c:v>
                </c:pt>
                <c:pt idx="3196">
                  <c:v>27903.785000000025</c:v>
                </c:pt>
                <c:pt idx="3197">
                  <c:v>27933.785000000025</c:v>
                </c:pt>
                <c:pt idx="3198">
                  <c:v>27963.785000000025</c:v>
                </c:pt>
                <c:pt idx="3199">
                  <c:v>27993.785000000025</c:v>
                </c:pt>
                <c:pt idx="3200">
                  <c:v>28023.785000000025</c:v>
                </c:pt>
                <c:pt idx="3201">
                  <c:v>28053.785000000025</c:v>
                </c:pt>
                <c:pt idx="3202">
                  <c:v>28083.785000000025</c:v>
                </c:pt>
                <c:pt idx="3203">
                  <c:v>28113.785000000025</c:v>
                </c:pt>
                <c:pt idx="3204">
                  <c:v>28143.785000000025</c:v>
                </c:pt>
                <c:pt idx="3205">
                  <c:v>28173.785000000025</c:v>
                </c:pt>
                <c:pt idx="3206">
                  <c:v>28203.785000000025</c:v>
                </c:pt>
                <c:pt idx="3207">
                  <c:v>28233.785000000025</c:v>
                </c:pt>
                <c:pt idx="3208">
                  <c:v>28263.785000000025</c:v>
                </c:pt>
                <c:pt idx="3209">
                  <c:v>28293.785000000025</c:v>
                </c:pt>
                <c:pt idx="3210">
                  <c:v>28323.785000000025</c:v>
                </c:pt>
                <c:pt idx="3211">
                  <c:v>28353.785000000025</c:v>
                </c:pt>
                <c:pt idx="3212">
                  <c:v>28383.785000000025</c:v>
                </c:pt>
                <c:pt idx="3213">
                  <c:v>28413.785000000025</c:v>
                </c:pt>
                <c:pt idx="3214">
                  <c:v>28443.785000000025</c:v>
                </c:pt>
                <c:pt idx="3215">
                  <c:v>28473.785000000025</c:v>
                </c:pt>
                <c:pt idx="3216">
                  <c:v>28503.785000000025</c:v>
                </c:pt>
                <c:pt idx="3217">
                  <c:v>28533.785000000025</c:v>
                </c:pt>
                <c:pt idx="3218">
                  <c:v>28563.785000000025</c:v>
                </c:pt>
                <c:pt idx="3219">
                  <c:v>28593.785000000025</c:v>
                </c:pt>
                <c:pt idx="3220">
                  <c:v>28623.785000000025</c:v>
                </c:pt>
                <c:pt idx="3221">
                  <c:v>28653.785000000025</c:v>
                </c:pt>
                <c:pt idx="3222">
                  <c:v>28683.785000000025</c:v>
                </c:pt>
                <c:pt idx="3223">
                  <c:v>28713.785000000025</c:v>
                </c:pt>
                <c:pt idx="3224">
                  <c:v>28743.785000000025</c:v>
                </c:pt>
                <c:pt idx="3225">
                  <c:v>28773.785000000025</c:v>
                </c:pt>
                <c:pt idx="3226">
                  <c:v>28803.785000000025</c:v>
                </c:pt>
                <c:pt idx="3227">
                  <c:v>28833.785000000025</c:v>
                </c:pt>
                <c:pt idx="3228">
                  <c:v>28863.785000000025</c:v>
                </c:pt>
                <c:pt idx="3229">
                  <c:v>28893.785000000025</c:v>
                </c:pt>
                <c:pt idx="3230">
                  <c:v>28923.785000000025</c:v>
                </c:pt>
                <c:pt idx="3231">
                  <c:v>28953.785000000025</c:v>
                </c:pt>
                <c:pt idx="3232">
                  <c:v>28983.785000000025</c:v>
                </c:pt>
                <c:pt idx="3233">
                  <c:v>29013.785000000025</c:v>
                </c:pt>
                <c:pt idx="3234">
                  <c:v>29043.785000000025</c:v>
                </c:pt>
                <c:pt idx="3235">
                  <c:v>29073.785000000025</c:v>
                </c:pt>
                <c:pt idx="3236">
                  <c:v>29103.785000000025</c:v>
                </c:pt>
                <c:pt idx="3237">
                  <c:v>29133.785000000025</c:v>
                </c:pt>
                <c:pt idx="3238">
                  <c:v>29163.785000000025</c:v>
                </c:pt>
                <c:pt idx="3239">
                  <c:v>29193.785000000025</c:v>
                </c:pt>
                <c:pt idx="3240">
                  <c:v>29223.785000000025</c:v>
                </c:pt>
                <c:pt idx="3241">
                  <c:v>29253.785000000025</c:v>
                </c:pt>
                <c:pt idx="3242">
                  <c:v>29283.785000000025</c:v>
                </c:pt>
                <c:pt idx="3243">
                  <c:v>29313.785000000025</c:v>
                </c:pt>
                <c:pt idx="3244">
                  <c:v>29343.785000000025</c:v>
                </c:pt>
                <c:pt idx="3245">
                  <c:v>29373.785000000025</c:v>
                </c:pt>
                <c:pt idx="3246">
                  <c:v>29403.785000000025</c:v>
                </c:pt>
                <c:pt idx="3247">
                  <c:v>29433.785000000025</c:v>
                </c:pt>
                <c:pt idx="3248">
                  <c:v>29463.785000000025</c:v>
                </c:pt>
                <c:pt idx="3249">
                  <c:v>29493.785000000025</c:v>
                </c:pt>
                <c:pt idx="3250">
                  <c:v>29523.785000000025</c:v>
                </c:pt>
                <c:pt idx="3251">
                  <c:v>29553.785000000025</c:v>
                </c:pt>
                <c:pt idx="3252">
                  <c:v>29583.785000000025</c:v>
                </c:pt>
                <c:pt idx="3253">
                  <c:v>29613.785000000025</c:v>
                </c:pt>
                <c:pt idx="3254">
                  <c:v>29643.785000000025</c:v>
                </c:pt>
                <c:pt idx="3255">
                  <c:v>29673.785000000025</c:v>
                </c:pt>
                <c:pt idx="3256">
                  <c:v>29703.785000000025</c:v>
                </c:pt>
                <c:pt idx="3257">
                  <c:v>29733.785000000025</c:v>
                </c:pt>
                <c:pt idx="3258">
                  <c:v>29763.785000000025</c:v>
                </c:pt>
                <c:pt idx="3259">
                  <c:v>29793.785000000025</c:v>
                </c:pt>
                <c:pt idx="3260">
                  <c:v>29823.785000000025</c:v>
                </c:pt>
                <c:pt idx="3261">
                  <c:v>29853.785000000025</c:v>
                </c:pt>
                <c:pt idx="3262">
                  <c:v>29883.785000000025</c:v>
                </c:pt>
                <c:pt idx="3263">
                  <c:v>29913.785000000025</c:v>
                </c:pt>
                <c:pt idx="3264">
                  <c:v>29943.785000000025</c:v>
                </c:pt>
                <c:pt idx="3265">
                  <c:v>29973.785000000025</c:v>
                </c:pt>
                <c:pt idx="3266">
                  <c:v>30003.785000000025</c:v>
                </c:pt>
                <c:pt idx="3267">
                  <c:v>30033.785000000025</c:v>
                </c:pt>
                <c:pt idx="3268">
                  <c:v>30063.785000000025</c:v>
                </c:pt>
                <c:pt idx="3269">
                  <c:v>30093.785000000025</c:v>
                </c:pt>
                <c:pt idx="3270">
                  <c:v>30123.785000000025</c:v>
                </c:pt>
                <c:pt idx="3271">
                  <c:v>30153.785000000025</c:v>
                </c:pt>
                <c:pt idx="3272">
                  <c:v>30183.785000000025</c:v>
                </c:pt>
                <c:pt idx="3273">
                  <c:v>30213.785000000025</c:v>
                </c:pt>
                <c:pt idx="3274">
                  <c:v>30243.785000000025</c:v>
                </c:pt>
                <c:pt idx="3275">
                  <c:v>30273.785000000025</c:v>
                </c:pt>
                <c:pt idx="3276">
                  <c:v>30303.785000000025</c:v>
                </c:pt>
                <c:pt idx="3277">
                  <c:v>30333.785000000025</c:v>
                </c:pt>
                <c:pt idx="3278">
                  <c:v>30363.785000000025</c:v>
                </c:pt>
                <c:pt idx="3279">
                  <c:v>30393.785000000025</c:v>
                </c:pt>
                <c:pt idx="3280">
                  <c:v>30423.785000000025</c:v>
                </c:pt>
                <c:pt idx="3281">
                  <c:v>30453.785000000025</c:v>
                </c:pt>
                <c:pt idx="3282">
                  <c:v>30483.785000000025</c:v>
                </c:pt>
                <c:pt idx="3283">
                  <c:v>30513.785000000025</c:v>
                </c:pt>
                <c:pt idx="3284">
                  <c:v>30543.785000000025</c:v>
                </c:pt>
                <c:pt idx="3285">
                  <c:v>30573.785000000025</c:v>
                </c:pt>
                <c:pt idx="3286">
                  <c:v>30603.785000000025</c:v>
                </c:pt>
                <c:pt idx="3287">
                  <c:v>30633.785000000025</c:v>
                </c:pt>
                <c:pt idx="3288">
                  <c:v>30663.785000000025</c:v>
                </c:pt>
                <c:pt idx="3289">
                  <c:v>30693.785000000025</c:v>
                </c:pt>
                <c:pt idx="3290">
                  <c:v>30723.785000000025</c:v>
                </c:pt>
                <c:pt idx="3291">
                  <c:v>30753.785000000025</c:v>
                </c:pt>
                <c:pt idx="3292">
                  <c:v>30783.785000000025</c:v>
                </c:pt>
                <c:pt idx="3293">
                  <c:v>30813.785000000025</c:v>
                </c:pt>
                <c:pt idx="3294">
                  <c:v>30843.785000000025</c:v>
                </c:pt>
                <c:pt idx="3295">
                  <c:v>30873.785000000025</c:v>
                </c:pt>
                <c:pt idx="3296">
                  <c:v>30903.785000000025</c:v>
                </c:pt>
                <c:pt idx="3297">
                  <c:v>30933.785000000025</c:v>
                </c:pt>
                <c:pt idx="3298">
                  <c:v>30963.785000000025</c:v>
                </c:pt>
                <c:pt idx="3299">
                  <c:v>30993.785000000025</c:v>
                </c:pt>
                <c:pt idx="3300">
                  <c:v>31023.785000000025</c:v>
                </c:pt>
                <c:pt idx="3301">
                  <c:v>31053.785000000025</c:v>
                </c:pt>
                <c:pt idx="3302">
                  <c:v>31083.785000000025</c:v>
                </c:pt>
                <c:pt idx="3303">
                  <c:v>31113.785000000025</c:v>
                </c:pt>
                <c:pt idx="3304">
                  <c:v>31143.785000000025</c:v>
                </c:pt>
                <c:pt idx="3305">
                  <c:v>31173.785000000025</c:v>
                </c:pt>
                <c:pt idx="3306">
                  <c:v>31203.785000000025</c:v>
                </c:pt>
                <c:pt idx="3307">
                  <c:v>31233.785000000025</c:v>
                </c:pt>
                <c:pt idx="3308">
                  <c:v>31263.785000000025</c:v>
                </c:pt>
                <c:pt idx="3309">
                  <c:v>31293.785000000025</c:v>
                </c:pt>
                <c:pt idx="3310">
                  <c:v>31323.785000000025</c:v>
                </c:pt>
                <c:pt idx="3311">
                  <c:v>31353.785000000025</c:v>
                </c:pt>
                <c:pt idx="3312">
                  <c:v>31383.785000000025</c:v>
                </c:pt>
                <c:pt idx="3313">
                  <c:v>31413.785000000025</c:v>
                </c:pt>
                <c:pt idx="3314">
                  <c:v>31443.785000000025</c:v>
                </c:pt>
                <c:pt idx="3315">
                  <c:v>31473.785000000025</c:v>
                </c:pt>
                <c:pt idx="3316">
                  <c:v>31503.785000000025</c:v>
                </c:pt>
                <c:pt idx="3317">
                  <c:v>31533.785000000025</c:v>
                </c:pt>
                <c:pt idx="3318">
                  <c:v>31563.785000000025</c:v>
                </c:pt>
                <c:pt idx="3319">
                  <c:v>31593.785000000025</c:v>
                </c:pt>
                <c:pt idx="3320">
                  <c:v>31623.785000000025</c:v>
                </c:pt>
                <c:pt idx="3321">
                  <c:v>31653.785000000025</c:v>
                </c:pt>
                <c:pt idx="3322">
                  <c:v>31683.785000000025</c:v>
                </c:pt>
                <c:pt idx="3323">
                  <c:v>31713.785000000025</c:v>
                </c:pt>
                <c:pt idx="3324">
                  <c:v>31743.785000000025</c:v>
                </c:pt>
                <c:pt idx="3325">
                  <c:v>31773.785000000025</c:v>
                </c:pt>
                <c:pt idx="3326">
                  <c:v>31803.785000000025</c:v>
                </c:pt>
                <c:pt idx="3327">
                  <c:v>31833.785000000025</c:v>
                </c:pt>
                <c:pt idx="3328">
                  <c:v>31863.785000000025</c:v>
                </c:pt>
                <c:pt idx="3329">
                  <c:v>31893.785000000025</c:v>
                </c:pt>
                <c:pt idx="3330">
                  <c:v>31923.785000000025</c:v>
                </c:pt>
                <c:pt idx="3331">
                  <c:v>31953.785000000025</c:v>
                </c:pt>
                <c:pt idx="3332">
                  <c:v>31983.785000000025</c:v>
                </c:pt>
                <c:pt idx="3333">
                  <c:v>32013.785000000025</c:v>
                </c:pt>
                <c:pt idx="3334">
                  <c:v>32043.785000000025</c:v>
                </c:pt>
                <c:pt idx="3335">
                  <c:v>32073.785000000025</c:v>
                </c:pt>
                <c:pt idx="3336">
                  <c:v>32103.785000000025</c:v>
                </c:pt>
                <c:pt idx="3337">
                  <c:v>32133.785000000025</c:v>
                </c:pt>
                <c:pt idx="3338">
                  <c:v>32163.785000000025</c:v>
                </c:pt>
                <c:pt idx="3339">
                  <c:v>32193.785000000025</c:v>
                </c:pt>
                <c:pt idx="3340">
                  <c:v>32223.785000000025</c:v>
                </c:pt>
                <c:pt idx="3341">
                  <c:v>32253.785000000025</c:v>
                </c:pt>
                <c:pt idx="3342">
                  <c:v>32283.785000000025</c:v>
                </c:pt>
                <c:pt idx="3343">
                  <c:v>32313.785000000025</c:v>
                </c:pt>
                <c:pt idx="3344">
                  <c:v>32343.785000000025</c:v>
                </c:pt>
                <c:pt idx="3345">
                  <c:v>32373.785000000025</c:v>
                </c:pt>
                <c:pt idx="3346">
                  <c:v>32403.785000000025</c:v>
                </c:pt>
                <c:pt idx="3347">
                  <c:v>32433.785000000025</c:v>
                </c:pt>
                <c:pt idx="3348">
                  <c:v>32463.785000000025</c:v>
                </c:pt>
                <c:pt idx="3349">
                  <c:v>32493.785000000025</c:v>
                </c:pt>
                <c:pt idx="3350">
                  <c:v>32523.785000000025</c:v>
                </c:pt>
                <c:pt idx="3351">
                  <c:v>32553.785000000025</c:v>
                </c:pt>
                <c:pt idx="3352">
                  <c:v>32583.785000000025</c:v>
                </c:pt>
                <c:pt idx="3353">
                  <c:v>32613.785000000025</c:v>
                </c:pt>
                <c:pt idx="3354">
                  <c:v>32643.785000000025</c:v>
                </c:pt>
                <c:pt idx="3355">
                  <c:v>32673.785000000025</c:v>
                </c:pt>
                <c:pt idx="3356">
                  <c:v>32703.785000000025</c:v>
                </c:pt>
                <c:pt idx="3357">
                  <c:v>32733.785000000025</c:v>
                </c:pt>
                <c:pt idx="3358">
                  <c:v>32763.785000000025</c:v>
                </c:pt>
                <c:pt idx="3359">
                  <c:v>32793.784999999996</c:v>
                </c:pt>
                <c:pt idx="3360">
                  <c:v>32823.784999999996</c:v>
                </c:pt>
                <c:pt idx="3361">
                  <c:v>32853.784999999996</c:v>
                </c:pt>
                <c:pt idx="3362">
                  <c:v>32883.784999999996</c:v>
                </c:pt>
                <c:pt idx="3363">
                  <c:v>32913.784999999996</c:v>
                </c:pt>
                <c:pt idx="3364">
                  <c:v>32943.784999999996</c:v>
                </c:pt>
                <c:pt idx="3365">
                  <c:v>32973.784999999996</c:v>
                </c:pt>
                <c:pt idx="3366">
                  <c:v>33003.784999999996</c:v>
                </c:pt>
                <c:pt idx="3367">
                  <c:v>33033.784999999996</c:v>
                </c:pt>
                <c:pt idx="3368">
                  <c:v>33063.784999999996</c:v>
                </c:pt>
                <c:pt idx="3369">
                  <c:v>33093.784999999996</c:v>
                </c:pt>
                <c:pt idx="3370">
                  <c:v>33123.784999999996</c:v>
                </c:pt>
                <c:pt idx="3371">
                  <c:v>33153.784999999996</c:v>
                </c:pt>
                <c:pt idx="3372">
                  <c:v>33183.784999999996</c:v>
                </c:pt>
                <c:pt idx="3373">
                  <c:v>33213.784999999996</c:v>
                </c:pt>
                <c:pt idx="3374">
                  <c:v>33243.784999999996</c:v>
                </c:pt>
                <c:pt idx="3375">
                  <c:v>33273.784999999996</c:v>
                </c:pt>
                <c:pt idx="3376">
                  <c:v>33303.784999999996</c:v>
                </c:pt>
                <c:pt idx="3377">
                  <c:v>33333.784999999996</c:v>
                </c:pt>
                <c:pt idx="3378">
                  <c:v>33363.784999999996</c:v>
                </c:pt>
                <c:pt idx="3379">
                  <c:v>33393.784999999996</c:v>
                </c:pt>
                <c:pt idx="3380">
                  <c:v>33423.784999999996</c:v>
                </c:pt>
                <c:pt idx="3381">
                  <c:v>33453.784999999996</c:v>
                </c:pt>
                <c:pt idx="3382">
                  <c:v>33483.784999999996</c:v>
                </c:pt>
                <c:pt idx="3383">
                  <c:v>33513.784999999996</c:v>
                </c:pt>
                <c:pt idx="3384">
                  <c:v>33543.784999999996</c:v>
                </c:pt>
                <c:pt idx="3385">
                  <c:v>33573.784999999996</c:v>
                </c:pt>
                <c:pt idx="3386">
                  <c:v>33603.784999999996</c:v>
                </c:pt>
                <c:pt idx="3387">
                  <c:v>33633.784999999996</c:v>
                </c:pt>
                <c:pt idx="3388">
                  <c:v>33663.784999999996</c:v>
                </c:pt>
                <c:pt idx="3389">
                  <c:v>33693.784999999996</c:v>
                </c:pt>
                <c:pt idx="3390">
                  <c:v>33723.784999999996</c:v>
                </c:pt>
                <c:pt idx="3391">
                  <c:v>33753.784999999996</c:v>
                </c:pt>
                <c:pt idx="3392">
                  <c:v>33783.784999999996</c:v>
                </c:pt>
                <c:pt idx="3393">
                  <c:v>33813.784999999996</c:v>
                </c:pt>
                <c:pt idx="3394">
                  <c:v>33843.784999999996</c:v>
                </c:pt>
                <c:pt idx="3395">
                  <c:v>33873.784999999996</c:v>
                </c:pt>
                <c:pt idx="3396">
                  <c:v>33903.784999999996</c:v>
                </c:pt>
                <c:pt idx="3397">
                  <c:v>33933.784999999996</c:v>
                </c:pt>
                <c:pt idx="3398">
                  <c:v>33963.784999999996</c:v>
                </c:pt>
                <c:pt idx="3399">
                  <c:v>33993.784999999996</c:v>
                </c:pt>
                <c:pt idx="3400">
                  <c:v>34023.784999999996</c:v>
                </c:pt>
                <c:pt idx="3401">
                  <c:v>34053.784999999996</c:v>
                </c:pt>
                <c:pt idx="3402">
                  <c:v>34083.784999999996</c:v>
                </c:pt>
                <c:pt idx="3403">
                  <c:v>34113.784999999996</c:v>
                </c:pt>
                <c:pt idx="3404">
                  <c:v>34143.784999999996</c:v>
                </c:pt>
                <c:pt idx="3405">
                  <c:v>34173.784999999996</c:v>
                </c:pt>
                <c:pt idx="3406">
                  <c:v>34203.784999999996</c:v>
                </c:pt>
                <c:pt idx="3407">
                  <c:v>34233.784999999996</c:v>
                </c:pt>
                <c:pt idx="3408">
                  <c:v>34263.784999999996</c:v>
                </c:pt>
                <c:pt idx="3409">
                  <c:v>34293.784999999996</c:v>
                </c:pt>
                <c:pt idx="3410">
                  <c:v>34323.784999999996</c:v>
                </c:pt>
                <c:pt idx="3411">
                  <c:v>34353.784999999996</c:v>
                </c:pt>
                <c:pt idx="3412">
                  <c:v>34383.784999999996</c:v>
                </c:pt>
                <c:pt idx="3413">
                  <c:v>34413.784999999996</c:v>
                </c:pt>
                <c:pt idx="3414">
                  <c:v>34443.784999999996</c:v>
                </c:pt>
                <c:pt idx="3415">
                  <c:v>34473.784999999996</c:v>
                </c:pt>
                <c:pt idx="3416">
                  <c:v>34503.784999999996</c:v>
                </c:pt>
                <c:pt idx="3417">
                  <c:v>34533.784999999996</c:v>
                </c:pt>
                <c:pt idx="3418">
                  <c:v>34563.784999999996</c:v>
                </c:pt>
                <c:pt idx="3419">
                  <c:v>34593.784999999996</c:v>
                </c:pt>
                <c:pt idx="3420">
                  <c:v>34623.784999999996</c:v>
                </c:pt>
                <c:pt idx="3421">
                  <c:v>34653.784999999996</c:v>
                </c:pt>
                <c:pt idx="3422">
                  <c:v>34683.784999999996</c:v>
                </c:pt>
                <c:pt idx="3423">
                  <c:v>34713.784999999996</c:v>
                </c:pt>
                <c:pt idx="3424">
                  <c:v>34743.784999999996</c:v>
                </c:pt>
                <c:pt idx="3425">
                  <c:v>34773.784999999996</c:v>
                </c:pt>
                <c:pt idx="3426">
                  <c:v>34803.784999999996</c:v>
                </c:pt>
                <c:pt idx="3427">
                  <c:v>34833.784999999996</c:v>
                </c:pt>
                <c:pt idx="3428">
                  <c:v>34863.784999999996</c:v>
                </c:pt>
                <c:pt idx="3429">
                  <c:v>34893.784999999996</c:v>
                </c:pt>
                <c:pt idx="3430">
                  <c:v>34923.784999999996</c:v>
                </c:pt>
                <c:pt idx="3431">
                  <c:v>34953.784999999996</c:v>
                </c:pt>
                <c:pt idx="3432">
                  <c:v>34983.784999999996</c:v>
                </c:pt>
                <c:pt idx="3433">
                  <c:v>35013.784999999996</c:v>
                </c:pt>
                <c:pt idx="3434">
                  <c:v>35043.784999999996</c:v>
                </c:pt>
                <c:pt idx="3435">
                  <c:v>35073.784999999996</c:v>
                </c:pt>
                <c:pt idx="3436">
                  <c:v>35103.784999999996</c:v>
                </c:pt>
                <c:pt idx="3437">
                  <c:v>35133.784999999996</c:v>
                </c:pt>
                <c:pt idx="3438">
                  <c:v>35163.784999999996</c:v>
                </c:pt>
                <c:pt idx="3439">
                  <c:v>35193.784999999996</c:v>
                </c:pt>
                <c:pt idx="3440">
                  <c:v>35223.784999999996</c:v>
                </c:pt>
                <c:pt idx="3441">
                  <c:v>35253.784999999996</c:v>
                </c:pt>
                <c:pt idx="3442">
                  <c:v>35283.784999999996</c:v>
                </c:pt>
                <c:pt idx="3443">
                  <c:v>35313.784999999996</c:v>
                </c:pt>
                <c:pt idx="3444">
                  <c:v>35343.784999999996</c:v>
                </c:pt>
                <c:pt idx="3445">
                  <c:v>35373.784999999996</c:v>
                </c:pt>
                <c:pt idx="3446">
                  <c:v>35403.784999999996</c:v>
                </c:pt>
                <c:pt idx="3447">
                  <c:v>35433.784999999996</c:v>
                </c:pt>
                <c:pt idx="3448">
                  <c:v>35463.784999999996</c:v>
                </c:pt>
                <c:pt idx="3449">
                  <c:v>35493.784999999996</c:v>
                </c:pt>
                <c:pt idx="3450">
                  <c:v>35523.784999999996</c:v>
                </c:pt>
                <c:pt idx="3451">
                  <c:v>35553.784999999996</c:v>
                </c:pt>
                <c:pt idx="3452">
                  <c:v>35583.784999999996</c:v>
                </c:pt>
                <c:pt idx="3453">
                  <c:v>35613.784999999996</c:v>
                </c:pt>
                <c:pt idx="3454">
                  <c:v>35643.784999999996</c:v>
                </c:pt>
                <c:pt idx="3455">
                  <c:v>35673.784999999996</c:v>
                </c:pt>
                <c:pt idx="3456">
                  <c:v>35703.784999999996</c:v>
                </c:pt>
                <c:pt idx="3457">
                  <c:v>35733.784999999996</c:v>
                </c:pt>
                <c:pt idx="3458">
                  <c:v>35763.784999999996</c:v>
                </c:pt>
                <c:pt idx="3459">
                  <c:v>35793.784999999996</c:v>
                </c:pt>
                <c:pt idx="3460">
                  <c:v>35823.784999999996</c:v>
                </c:pt>
                <c:pt idx="3461">
                  <c:v>35853.784999999996</c:v>
                </c:pt>
                <c:pt idx="3462">
                  <c:v>35883.784999999996</c:v>
                </c:pt>
                <c:pt idx="3463">
                  <c:v>35913.784999999996</c:v>
                </c:pt>
                <c:pt idx="3464">
                  <c:v>35943.784999999996</c:v>
                </c:pt>
                <c:pt idx="3465">
                  <c:v>35973.784999999996</c:v>
                </c:pt>
                <c:pt idx="3466">
                  <c:v>36003.784999999996</c:v>
                </c:pt>
                <c:pt idx="3467">
                  <c:v>36033.784999999996</c:v>
                </c:pt>
                <c:pt idx="3468">
                  <c:v>36063.784999999996</c:v>
                </c:pt>
                <c:pt idx="3469">
                  <c:v>36093.784999999996</c:v>
                </c:pt>
                <c:pt idx="3470">
                  <c:v>36123.784999999996</c:v>
                </c:pt>
                <c:pt idx="3471">
                  <c:v>36153.784999999996</c:v>
                </c:pt>
                <c:pt idx="3472">
                  <c:v>36183.784999999996</c:v>
                </c:pt>
                <c:pt idx="3473">
                  <c:v>36213.784999999996</c:v>
                </c:pt>
                <c:pt idx="3474">
                  <c:v>36243.784999999996</c:v>
                </c:pt>
                <c:pt idx="3475">
                  <c:v>36273.784999999996</c:v>
                </c:pt>
                <c:pt idx="3476">
                  <c:v>36303.784999999996</c:v>
                </c:pt>
                <c:pt idx="3477">
                  <c:v>36333.784999999996</c:v>
                </c:pt>
                <c:pt idx="3478">
                  <c:v>36363.784999999996</c:v>
                </c:pt>
                <c:pt idx="3479">
                  <c:v>36393.784999999996</c:v>
                </c:pt>
                <c:pt idx="3480">
                  <c:v>36423.784999999996</c:v>
                </c:pt>
                <c:pt idx="3481">
                  <c:v>36453.784999999996</c:v>
                </c:pt>
                <c:pt idx="3482">
                  <c:v>36483.784999999996</c:v>
                </c:pt>
                <c:pt idx="3483">
                  <c:v>36513.784999999996</c:v>
                </c:pt>
                <c:pt idx="3484">
                  <c:v>36543.784999999996</c:v>
                </c:pt>
                <c:pt idx="3485">
                  <c:v>36573.784999999996</c:v>
                </c:pt>
                <c:pt idx="3486">
                  <c:v>36603.784999999996</c:v>
                </c:pt>
                <c:pt idx="3487">
                  <c:v>36633.784999999996</c:v>
                </c:pt>
                <c:pt idx="3488">
                  <c:v>36663.784999999996</c:v>
                </c:pt>
                <c:pt idx="3489">
                  <c:v>36693.784999999996</c:v>
                </c:pt>
                <c:pt idx="3490">
                  <c:v>36723.784999999996</c:v>
                </c:pt>
                <c:pt idx="3491">
                  <c:v>36753.784999999996</c:v>
                </c:pt>
                <c:pt idx="3492">
                  <c:v>36783.784999999996</c:v>
                </c:pt>
                <c:pt idx="3493">
                  <c:v>36813.784999999996</c:v>
                </c:pt>
                <c:pt idx="3494">
                  <c:v>36843.784999999996</c:v>
                </c:pt>
                <c:pt idx="3495">
                  <c:v>36873.784999999996</c:v>
                </c:pt>
                <c:pt idx="3496">
                  <c:v>36903.784999999996</c:v>
                </c:pt>
                <c:pt idx="3497">
                  <c:v>36933.784999999996</c:v>
                </c:pt>
                <c:pt idx="3498">
                  <c:v>36963.784999999996</c:v>
                </c:pt>
                <c:pt idx="3499">
                  <c:v>36993.784999999996</c:v>
                </c:pt>
                <c:pt idx="3500">
                  <c:v>37023.784999999996</c:v>
                </c:pt>
                <c:pt idx="3501">
                  <c:v>37053.784999999996</c:v>
                </c:pt>
                <c:pt idx="3502">
                  <c:v>37083.784999999996</c:v>
                </c:pt>
                <c:pt idx="3503">
                  <c:v>37113.784999999996</c:v>
                </c:pt>
                <c:pt idx="3504">
                  <c:v>37143.784999999996</c:v>
                </c:pt>
                <c:pt idx="3505">
                  <c:v>37173.784999999996</c:v>
                </c:pt>
                <c:pt idx="3506">
                  <c:v>37203.784999999996</c:v>
                </c:pt>
                <c:pt idx="3507">
                  <c:v>37233.784999999996</c:v>
                </c:pt>
                <c:pt idx="3508">
                  <c:v>37263.784999999996</c:v>
                </c:pt>
                <c:pt idx="3509">
                  <c:v>37293.784999999996</c:v>
                </c:pt>
                <c:pt idx="3510">
                  <c:v>37323.784999999996</c:v>
                </c:pt>
                <c:pt idx="3511">
                  <c:v>37353.784999999996</c:v>
                </c:pt>
                <c:pt idx="3512">
                  <c:v>37383.784999999996</c:v>
                </c:pt>
                <c:pt idx="3513">
                  <c:v>37413.784999999996</c:v>
                </c:pt>
                <c:pt idx="3514">
                  <c:v>37443.784999999996</c:v>
                </c:pt>
                <c:pt idx="3515">
                  <c:v>37473.784999999996</c:v>
                </c:pt>
                <c:pt idx="3516">
                  <c:v>37503.784999999996</c:v>
                </c:pt>
                <c:pt idx="3517">
                  <c:v>37533.784999999996</c:v>
                </c:pt>
                <c:pt idx="3518">
                  <c:v>37563.784999999996</c:v>
                </c:pt>
                <c:pt idx="3519">
                  <c:v>37593.784999999996</c:v>
                </c:pt>
                <c:pt idx="3520">
                  <c:v>37623.784999999996</c:v>
                </c:pt>
                <c:pt idx="3521">
                  <c:v>37653.784999999996</c:v>
                </c:pt>
                <c:pt idx="3522">
                  <c:v>37683.784999999996</c:v>
                </c:pt>
                <c:pt idx="3523">
                  <c:v>37713.784999999996</c:v>
                </c:pt>
                <c:pt idx="3524">
                  <c:v>37743.784999999996</c:v>
                </c:pt>
                <c:pt idx="3525">
                  <c:v>37773.784999999996</c:v>
                </c:pt>
                <c:pt idx="3526">
                  <c:v>37803.784999999996</c:v>
                </c:pt>
                <c:pt idx="3527">
                  <c:v>37833.784999999996</c:v>
                </c:pt>
                <c:pt idx="3528">
                  <c:v>37863.784999999996</c:v>
                </c:pt>
                <c:pt idx="3529">
                  <c:v>37893.784999999996</c:v>
                </c:pt>
                <c:pt idx="3530">
                  <c:v>37923.784999999996</c:v>
                </c:pt>
                <c:pt idx="3531">
                  <c:v>37953.784999999996</c:v>
                </c:pt>
                <c:pt idx="3532">
                  <c:v>37983.784999999996</c:v>
                </c:pt>
                <c:pt idx="3533">
                  <c:v>38013.784999999996</c:v>
                </c:pt>
                <c:pt idx="3534">
                  <c:v>38043.784999999996</c:v>
                </c:pt>
                <c:pt idx="3535">
                  <c:v>38073.784999999996</c:v>
                </c:pt>
                <c:pt idx="3536">
                  <c:v>38103.784999999996</c:v>
                </c:pt>
                <c:pt idx="3537">
                  <c:v>38133.784999999996</c:v>
                </c:pt>
                <c:pt idx="3538">
                  <c:v>38163.784999999996</c:v>
                </c:pt>
                <c:pt idx="3539">
                  <c:v>38193.784999999996</c:v>
                </c:pt>
                <c:pt idx="3540">
                  <c:v>38223.784999999996</c:v>
                </c:pt>
                <c:pt idx="3541">
                  <c:v>38253.784999999996</c:v>
                </c:pt>
                <c:pt idx="3542">
                  <c:v>38283.784999999996</c:v>
                </c:pt>
                <c:pt idx="3543">
                  <c:v>38313.784999999996</c:v>
                </c:pt>
                <c:pt idx="3544">
                  <c:v>38343.784999999996</c:v>
                </c:pt>
                <c:pt idx="3545">
                  <c:v>38373.784999999996</c:v>
                </c:pt>
                <c:pt idx="3546">
                  <c:v>38403.784999999996</c:v>
                </c:pt>
                <c:pt idx="3547">
                  <c:v>38433.784999999996</c:v>
                </c:pt>
                <c:pt idx="3548">
                  <c:v>38463.784999999996</c:v>
                </c:pt>
                <c:pt idx="3549">
                  <c:v>38493.784999999996</c:v>
                </c:pt>
                <c:pt idx="3550">
                  <c:v>38523.784999999996</c:v>
                </c:pt>
                <c:pt idx="3551">
                  <c:v>38553.784999999996</c:v>
                </c:pt>
                <c:pt idx="3552">
                  <c:v>38583.784999999996</c:v>
                </c:pt>
                <c:pt idx="3553">
                  <c:v>38613.784999999996</c:v>
                </c:pt>
                <c:pt idx="3554">
                  <c:v>38643.784999999996</c:v>
                </c:pt>
                <c:pt idx="3555">
                  <c:v>38673.784999999996</c:v>
                </c:pt>
                <c:pt idx="3556">
                  <c:v>38703.784999999996</c:v>
                </c:pt>
                <c:pt idx="3557">
                  <c:v>38733.784999999996</c:v>
                </c:pt>
                <c:pt idx="3558">
                  <c:v>38763.784999999996</c:v>
                </c:pt>
                <c:pt idx="3559">
                  <c:v>38793.784999999996</c:v>
                </c:pt>
                <c:pt idx="3560">
                  <c:v>38823.784999999996</c:v>
                </c:pt>
                <c:pt idx="3561">
                  <c:v>38853.784999999996</c:v>
                </c:pt>
                <c:pt idx="3562">
                  <c:v>38883.784999999996</c:v>
                </c:pt>
                <c:pt idx="3563">
                  <c:v>38913.784999999996</c:v>
                </c:pt>
                <c:pt idx="3564">
                  <c:v>38943.784999999996</c:v>
                </c:pt>
                <c:pt idx="3565">
                  <c:v>38973.784999999996</c:v>
                </c:pt>
                <c:pt idx="3566">
                  <c:v>39003.784999999996</c:v>
                </c:pt>
                <c:pt idx="3567">
                  <c:v>39033.784999999996</c:v>
                </c:pt>
                <c:pt idx="3568">
                  <c:v>39063.784999999996</c:v>
                </c:pt>
                <c:pt idx="3569">
                  <c:v>39093.784999999996</c:v>
                </c:pt>
                <c:pt idx="3570">
                  <c:v>39123.784999999996</c:v>
                </c:pt>
                <c:pt idx="3571">
                  <c:v>39153.784999999996</c:v>
                </c:pt>
                <c:pt idx="3572">
                  <c:v>39183.784999999996</c:v>
                </c:pt>
                <c:pt idx="3573">
                  <c:v>39213.784999999996</c:v>
                </c:pt>
                <c:pt idx="3574">
                  <c:v>39243.784999999996</c:v>
                </c:pt>
                <c:pt idx="3575">
                  <c:v>39273.784999999996</c:v>
                </c:pt>
                <c:pt idx="3576">
                  <c:v>39303.784999999996</c:v>
                </c:pt>
                <c:pt idx="3577">
                  <c:v>39333.784999999996</c:v>
                </c:pt>
                <c:pt idx="3578">
                  <c:v>39363.784999999996</c:v>
                </c:pt>
                <c:pt idx="3579">
                  <c:v>39393.784999999996</c:v>
                </c:pt>
                <c:pt idx="3580">
                  <c:v>39423.784999999996</c:v>
                </c:pt>
                <c:pt idx="3581">
                  <c:v>39453.784999999996</c:v>
                </c:pt>
                <c:pt idx="3582">
                  <c:v>39483.784999999996</c:v>
                </c:pt>
                <c:pt idx="3583">
                  <c:v>39513.784999999996</c:v>
                </c:pt>
                <c:pt idx="3584">
                  <c:v>39543.784999999996</c:v>
                </c:pt>
                <c:pt idx="3585">
                  <c:v>39573.784999999996</c:v>
                </c:pt>
                <c:pt idx="3586">
                  <c:v>39603.784999999996</c:v>
                </c:pt>
                <c:pt idx="3587">
                  <c:v>39633.784999999996</c:v>
                </c:pt>
                <c:pt idx="3588">
                  <c:v>39663.784999999996</c:v>
                </c:pt>
                <c:pt idx="3589">
                  <c:v>39693.784999999996</c:v>
                </c:pt>
                <c:pt idx="3590">
                  <c:v>39723.784999999996</c:v>
                </c:pt>
                <c:pt idx="3591">
                  <c:v>39753.784999999996</c:v>
                </c:pt>
                <c:pt idx="3592">
                  <c:v>39783.784999999996</c:v>
                </c:pt>
                <c:pt idx="3593">
                  <c:v>39813.784999999996</c:v>
                </c:pt>
                <c:pt idx="3594">
                  <c:v>39843.784999999996</c:v>
                </c:pt>
                <c:pt idx="3595">
                  <c:v>39873.784999999996</c:v>
                </c:pt>
                <c:pt idx="3596">
                  <c:v>39903.784999999996</c:v>
                </c:pt>
                <c:pt idx="3597">
                  <c:v>39933.784999999996</c:v>
                </c:pt>
                <c:pt idx="3598">
                  <c:v>39963.784999999996</c:v>
                </c:pt>
                <c:pt idx="3599">
                  <c:v>39993.784999999996</c:v>
                </c:pt>
                <c:pt idx="3600">
                  <c:v>40023.784999999996</c:v>
                </c:pt>
                <c:pt idx="3601">
                  <c:v>40053.784999999996</c:v>
                </c:pt>
                <c:pt idx="3602">
                  <c:v>40083.784999999996</c:v>
                </c:pt>
                <c:pt idx="3603">
                  <c:v>40113.784999999996</c:v>
                </c:pt>
                <c:pt idx="3604">
                  <c:v>40143.784999999996</c:v>
                </c:pt>
                <c:pt idx="3605">
                  <c:v>40173.784999999996</c:v>
                </c:pt>
                <c:pt idx="3606">
                  <c:v>40203.784999999996</c:v>
                </c:pt>
                <c:pt idx="3607">
                  <c:v>40233.784999999996</c:v>
                </c:pt>
                <c:pt idx="3608">
                  <c:v>40263.784999999996</c:v>
                </c:pt>
                <c:pt idx="3609">
                  <c:v>40293.784999999996</c:v>
                </c:pt>
                <c:pt idx="3610">
                  <c:v>40323.784999999996</c:v>
                </c:pt>
                <c:pt idx="3611">
                  <c:v>40353.784999999996</c:v>
                </c:pt>
                <c:pt idx="3612">
                  <c:v>40383.784999999996</c:v>
                </c:pt>
                <c:pt idx="3613">
                  <c:v>40413.784999999996</c:v>
                </c:pt>
                <c:pt idx="3614">
                  <c:v>40443.784999999996</c:v>
                </c:pt>
                <c:pt idx="3615">
                  <c:v>40473.784999999996</c:v>
                </c:pt>
                <c:pt idx="3616">
                  <c:v>40503.784999999996</c:v>
                </c:pt>
                <c:pt idx="3617">
                  <c:v>40533.784999999996</c:v>
                </c:pt>
                <c:pt idx="3618">
                  <c:v>40563.784999999996</c:v>
                </c:pt>
                <c:pt idx="3619">
                  <c:v>40593.784999999996</c:v>
                </c:pt>
                <c:pt idx="3620">
                  <c:v>40623.784999999996</c:v>
                </c:pt>
                <c:pt idx="3621">
                  <c:v>40653.784999999996</c:v>
                </c:pt>
                <c:pt idx="3622">
                  <c:v>40683.784999999996</c:v>
                </c:pt>
                <c:pt idx="3623">
                  <c:v>40713.784999999996</c:v>
                </c:pt>
                <c:pt idx="3624">
                  <c:v>40743.784999999996</c:v>
                </c:pt>
                <c:pt idx="3625">
                  <c:v>40773.784999999996</c:v>
                </c:pt>
                <c:pt idx="3626">
                  <c:v>40803.784999999996</c:v>
                </c:pt>
                <c:pt idx="3627">
                  <c:v>40833.784999999996</c:v>
                </c:pt>
                <c:pt idx="3628">
                  <c:v>40863.784999999996</c:v>
                </c:pt>
                <c:pt idx="3629">
                  <c:v>40893.784999999996</c:v>
                </c:pt>
                <c:pt idx="3630">
                  <c:v>40923.784999999996</c:v>
                </c:pt>
                <c:pt idx="3631">
                  <c:v>40953.784999999996</c:v>
                </c:pt>
                <c:pt idx="3632">
                  <c:v>40983.784999999996</c:v>
                </c:pt>
                <c:pt idx="3633">
                  <c:v>41013.784999999996</c:v>
                </c:pt>
                <c:pt idx="3634">
                  <c:v>41043.784999999996</c:v>
                </c:pt>
                <c:pt idx="3635">
                  <c:v>41073.784999999996</c:v>
                </c:pt>
                <c:pt idx="3636">
                  <c:v>41103.784999999996</c:v>
                </c:pt>
                <c:pt idx="3637">
                  <c:v>41133.784999999996</c:v>
                </c:pt>
                <c:pt idx="3638">
                  <c:v>41163.784999999996</c:v>
                </c:pt>
                <c:pt idx="3639">
                  <c:v>41193.784999999996</c:v>
                </c:pt>
                <c:pt idx="3640">
                  <c:v>41223.784999999996</c:v>
                </c:pt>
                <c:pt idx="3641">
                  <c:v>41253.784999999996</c:v>
                </c:pt>
                <c:pt idx="3642">
                  <c:v>41283.784999999996</c:v>
                </c:pt>
                <c:pt idx="3643">
                  <c:v>41313.784999999996</c:v>
                </c:pt>
                <c:pt idx="3644">
                  <c:v>41343.784999999996</c:v>
                </c:pt>
                <c:pt idx="3645">
                  <c:v>41373.784999999996</c:v>
                </c:pt>
                <c:pt idx="3646">
                  <c:v>41403.784999999996</c:v>
                </c:pt>
                <c:pt idx="3647">
                  <c:v>41433.784999999996</c:v>
                </c:pt>
                <c:pt idx="3648">
                  <c:v>41463.784999999996</c:v>
                </c:pt>
                <c:pt idx="3649">
                  <c:v>41493.784999999996</c:v>
                </c:pt>
                <c:pt idx="3650">
                  <c:v>41523.784999999996</c:v>
                </c:pt>
                <c:pt idx="3651">
                  <c:v>41553.784999999996</c:v>
                </c:pt>
                <c:pt idx="3652">
                  <c:v>41583.784999999996</c:v>
                </c:pt>
                <c:pt idx="3653">
                  <c:v>41613.784999999996</c:v>
                </c:pt>
                <c:pt idx="3654">
                  <c:v>41643.784999999996</c:v>
                </c:pt>
                <c:pt idx="3655">
                  <c:v>41673.784999999996</c:v>
                </c:pt>
                <c:pt idx="3656">
                  <c:v>41703.784999999996</c:v>
                </c:pt>
                <c:pt idx="3657">
                  <c:v>41733.784999999996</c:v>
                </c:pt>
                <c:pt idx="3658">
                  <c:v>41763.784999999996</c:v>
                </c:pt>
                <c:pt idx="3659">
                  <c:v>41793.784999999996</c:v>
                </c:pt>
                <c:pt idx="3660">
                  <c:v>41823.784999999996</c:v>
                </c:pt>
                <c:pt idx="3661">
                  <c:v>41853.784999999996</c:v>
                </c:pt>
                <c:pt idx="3662">
                  <c:v>41883.784999999996</c:v>
                </c:pt>
                <c:pt idx="3663">
                  <c:v>41913.784999999996</c:v>
                </c:pt>
                <c:pt idx="3664">
                  <c:v>41943.784999999996</c:v>
                </c:pt>
                <c:pt idx="3665">
                  <c:v>41973.784999999996</c:v>
                </c:pt>
                <c:pt idx="3666">
                  <c:v>42003.784999999996</c:v>
                </c:pt>
                <c:pt idx="3667">
                  <c:v>42033.784999999996</c:v>
                </c:pt>
                <c:pt idx="3668">
                  <c:v>42063.784999999996</c:v>
                </c:pt>
                <c:pt idx="3669">
                  <c:v>42093.784999999996</c:v>
                </c:pt>
                <c:pt idx="3670">
                  <c:v>42123.784999999996</c:v>
                </c:pt>
                <c:pt idx="3671">
                  <c:v>42153.784999999996</c:v>
                </c:pt>
                <c:pt idx="3672">
                  <c:v>42183.784999999996</c:v>
                </c:pt>
                <c:pt idx="3673">
                  <c:v>42213.784999999996</c:v>
                </c:pt>
                <c:pt idx="3674">
                  <c:v>42243.784999999996</c:v>
                </c:pt>
                <c:pt idx="3675">
                  <c:v>42273.784999999996</c:v>
                </c:pt>
                <c:pt idx="3676">
                  <c:v>42303.784999999996</c:v>
                </c:pt>
                <c:pt idx="3677">
                  <c:v>42333.784999999996</c:v>
                </c:pt>
                <c:pt idx="3678">
                  <c:v>42363.784999999996</c:v>
                </c:pt>
                <c:pt idx="3679">
                  <c:v>42393.784999999996</c:v>
                </c:pt>
                <c:pt idx="3680">
                  <c:v>42423.784999999996</c:v>
                </c:pt>
                <c:pt idx="3681">
                  <c:v>42453.784999999996</c:v>
                </c:pt>
                <c:pt idx="3682">
                  <c:v>42483.784999999996</c:v>
                </c:pt>
                <c:pt idx="3683">
                  <c:v>42513.784999999996</c:v>
                </c:pt>
                <c:pt idx="3684">
                  <c:v>42543.784999999996</c:v>
                </c:pt>
                <c:pt idx="3685">
                  <c:v>42573.784999999996</c:v>
                </c:pt>
                <c:pt idx="3686">
                  <c:v>42603.784999999996</c:v>
                </c:pt>
                <c:pt idx="3687">
                  <c:v>42633.784999999996</c:v>
                </c:pt>
                <c:pt idx="3688">
                  <c:v>42663.784999999996</c:v>
                </c:pt>
                <c:pt idx="3689">
                  <c:v>42693.784999999996</c:v>
                </c:pt>
                <c:pt idx="3690">
                  <c:v>42723.784999999996</c:v>
                </c:pt>
                <c:pt idx="3691">
                  <c:v>42753.784999999996</c:v>
                </c:pt>
                <c:pt idx="3692">
                  <c:v>42783.784999999996</c:v>
                </c:pt>
                <c:pt idx="3693">
                  <c:v>42813.784999999996</c:v>
                </c:pt>
                <c:pt idx="3694">
                  <c:v>42843.784999999996</c:v>
                </c:pt>
                <c:pt idx="3695">
                  <c:v>42873.784999999996</c:v>
                </c:pt>
                <c:pt idx="3696">
                  <c:v>42903.784999999996</c:v>
                </c:pt>
                <c:pt idx="3697">
                  <c:v>42933.784999999996</c:v>
                </c:pt>
                <c:pt idx="3698">
                  <c:v>42963.784999999996</c:v>
                </c:pt>
                <c:pt idx="3699">
                  <c:v>42993.784999999996</c:v>
                </c:pt>
                <c:pt idx="3700">
                  <c:v>43023.784999999996</c:v>
                </c:pt>
                <c:pt idx="3701">
                  <c:v>43053.784999999996</c:v>
                </c:pt>
                <c:pt idx="3702">
                  <c:v>43083.784999999996</c:v>
                </c:pt>
                <c:pt idx="3703">
                  <c:v>43113.784999999996</c:v>
                </c:pt>
                <c:pt idx="3704">
                  <c:v>43143.784999999996</c:v>
                </c:pt>
                <c:pt idx="3705">
                  <c:v>43173.784999999996</c:v>
                </c:pt>
                <c:pt idx="3706">
                  <c:v>43203.784999999996</c:v>
                </c:pt>
                <c:pt idx="3707">
                  <c:v>43233.784999999996</c:v>
                </c:pt>
                <c:pt idx="3708">
                  <c:v>43263.784999999996</c:v>
                </c:pt>
                <c:pt idx="3709">
                  <c:v>43293.784999999996</c:v>
                </c:pt>
                <c:pt idx="3710">
                  <c:v>43323.784999999996</c:v>
                </c:pt>
                <c:pt idx="3711">
                  <c:v>43353.784999999996</c:v>
                </c:pt>
                <c:pt idx="3712">
                  <c:v>43383.784999999996</c:v>
                </c:pt>
                <c:pt idx="3713">
                  <c:v>43413.784999999996</c:v>
                </c:pt>
                <c:pt idx="3714">
                  <c:v>43443.784999999996</c:v>
                </c:pt>
                <c:pt idx="3715">
                  <c:v>43473.784999999996</c:v>
                </c:pt>
                <c:pt idx="3716">
                  <c:v>43503.784999999996</c:v>
                </c:pt>
                <c:pt idx="3717">
                  <c:v>43533.784999999996</c:v>
                </c:pt>
                <c:pt idx="3718">
                  <c:v>43563.784999999996</c:v>
                </c:pt>
                <c:pt idx="3719">
                  <c:v>43593.784999999996</c:v>
                </c:pt>
                <c:pt idx="3720">
                  <c:v>43623.784999999996</c:v>
                </c:pt>
                <c:pt idx="3721">
                  <c:v>43653.784999999996</c:v>
                </c:pt>
                <c:pt idx="3722">
                  <c:v>43683.784999999996</c:v>
                </c:pt>
                <c:pt idx="3723">
                  <c:v>43713.784999999996</c:v>
                </c:pt>
                <c:pt idx="3724">
                  <c:v>43743.784999999996</c:v>
                </c:pt>
                <c:pt idx="3725">
                  <c:v>43773.784999999996</c:v>
                </c:pt>
                <c:pt idx="3726">
                  <c:v>43803.784999999996</c:v>
                </c:pt>
                <c:pt idx="3727">
                  <c:v>43833.784999999996</c:v>
                </c:pt>
                <c:pt idx="3728">
                  <c:v>43863.784999999996</c:v>
                </c:pt>
                <c:pt idx="3729">
                  <c:v>43893.784999999996</c:v>
                </c:pt>
                <c:pt idx="3730">
                  <c:v>43923.784999999996</c:v>
                </c:pt>
                <c:pt idx="3731">
                  <c:v>43953.784999999996</c:v>
                </c:pt>
                <c:pt idx="3732">
                  <c:v>43983.784999999996</c:v>
                </c:pt>
                <c:pt idx="3733">
                  <c:v>44013.784999999996</c:v>
                </c:pt>
                <c:pt idx="3734">
                  <c:v>44043.784999999996</c:v>
                </c:pt>
                <c:pt idx="3735">
                  <c:v>44073.784999999996</c:v>
                </c:pt>
                <c:pt idx="3736">
                  <c:v>44103.784999999996</c:v>
                </c:pt>
                <c:pt idx="3737">
                  <c:v>44133.784999999996</c:v>
                </c:pt>
                <c:pt idx="3738">
                  <c:v>44163.784999999996</c:v>
                </c:pt>
                <c:pt idx="3739">
                  <c:v>44193.784999999996</c:v>
                </c:pt>
                <c:pt idx="3740">
                  <c:v>44223.784999999996</c:v>
                </c:pt>
                <c:pt idx="3741">
                  <c:v>44253.784999999996</c:v>
                </c:pt>
                <c:pt idx="3742">
                  <c:v>44283.784999999996</c:v>
                </c:pt>
                <c:pt idx="3743">
                  <c:v>44313.784999999996</c:v>
                </c:pt>
                <c:pt idx="3744">
                  <c:v>44343.784999999996</c:v>
                </c:pt>
                <c:pt idx="3745">
                  <c:v>44373.784999999996</c:v>
                </c:pt>
                <c:pt idx="3746">
                  <c:v>44403.784999999996</c:v>
                </c:pt>
                <c:pt idx="3747">
                  <c:v>44433.784999999996</c:v>
                </c:pt>
                <c:pt idx="3748">
                  <c:v>44463.784999999996</c:v>
                </c:pt>
                <c:pt idx="3749">
                  <c:v>44493.784999999996</c:v>
                </c:pt>
                <c:pt idx="3750">
                  <c:v>44523.784999999996</c:v>
                </c:pt>
                <c:pt idx="3751">
                  <c:v>44553.784999999996</c:v>
                </c:pt>
                <c:pt idx="3752">
                  <c:v>44583.784999999996</c:v>
                </c:pt>
                <c:pt idx="3753">
                  <c:v>44613.784999999996</c:v>
                </c:pt>
                <c:pt idx="3754">
                  <c:v>44643.784999999996</c:v>
                </c:pt>
                <c:pt idx="3755">
                  <c:v>44673.784999999996</c:v>
                </c:pt>
                <c:pt idx="3756">
                  <c:v>44703.784999999996</c:v>
                </c:pt>
                <c:pt idx="3757">
                  <c:v>44733.784999999996</c:v>
                </c:pt>
                <c:pt idx="3758">
                  <c:v>44763.784999999996</c:v>
                </c:pt>
                <c:pt idx="3759">
                  <c:v>44793.784999999996</c:v>
                </c:pt>
                <c:pt idx="3760">
                  <c:v>44823.784999999996</c:v>
                </c:pt>
                <c:pt idx="3761">
                  <c:v>44853.784999999996</c:v>
                </c:pt>
                <c:pt idx="3762">
                  <c:v>44883.784999999996</c:v>
                </c:pt>
                <c:pt idx="3763">
                  <c:v>44913.784999999996</c:v>
                </c:pt>
                <c:pt idx="3764">
                  <c:v>44943.784999999996</c:v>
                </c:pt>
                <c:pt idx="3765">
                  <c:v>44973.784999999996</c:v>
                </c:pt>
                <c:pt idx="3766">
                  <c:v>45003.784999999996</c:v>
                </c:pt>
                <c:pt idx="3767">
                  <c:v>45033.784999999996</c:v>
                </c:pt>
                <c:pt idx="3768">
                  <c:v>45063.784999999996</c:v>
                </c:pt>
                <c:pt idx="3769">
                  <c:v>45093.784999999996</c:v>
                </c:pt>
                <c:pt idx="3770">
                  <c:v>45123.784999999996</c:v>
                </c:pt>
                <c:pt idx="3771">
                  <c:v>45153.784999999996</c:v>
                </c:pt>
                <c:pt idx="3772">
                  <c:v>45183.784999999996</c:v>
                </c:pt>
                <c:pt idx="3773">
                  <c:v>45213.784999999996</c:v>
                </c:pt>
                <c:pt idx="3774">
                  <c:v>45243.784999999996</c:v>
                </c:pt>
                <c:pt idx="3775">
                  <c:v>45273.784999999996</c:v>
                </c:pt>
                <c:pt idx="3776">
                  <c:v>45303.784999999996</c:v>
                </c:pt>
                <c:pt idx="3777">
                  <c:v>45333.784999999996</c:v>
                </c:pt>
                <c:pt idx="3778">
                  <c:v>45363.784999999996</c:v>
                </c:pt>
                <c:pt idx="3779">
                  <c:v>45393.784999999996</c:v>
                </c:pt>
                <c:pt idx="3780">
                  <c:v>45423.784999999996</c:v>
                </c:pt>
                <c:pt idx="3781">
                  <c:v>45453.784999999996</c:v>
                </c:pt>
                <c:pt idx="3782">
                  <c:v>45483.784999999996</c:v>
                </c:pt>
                <c:pt idx="3783">
                  <c:v>45513.784999999996</c:v>
                </c:pt>
                <c:pt idx="3784">
                  <c:v>45543.784999999996</c:v>
                </c:pt>
                <c:pt idx="3785">
                  <c:v>45573.784999999996</c:v>
                </c:pt>
                <c:pt idx="3786">
                  <c:v>45603.784999999996</c:v>
                </c:pt>
                <c:pt idx="3787">
                  <c:v>45633.784999999996</c:v>
                </c:pt>
                <c:pt idx="3788">
                  <c:v>45663.784999999996</c:v>
                </c:pt>
                <c:pt idx="3789">
                  <c:v>45693.784999999996</c:v>
                </c:pt>
                <c:pt idx="3790">
                  <c:v>45723.784999999996</c:v>
                </c:pt>
                <c:pt idx="3791">
                  <c:v>45753.784999999996</c:v>
                </c:pt>
                <c:pt idx="3792">
                  <c:v>45783.784999999996</c:v>
                </c:pt>
                <c:pt idx="3793">
                  <c:v>45813.784999999996</c:v>
                </c:pt>
                <c:pt idx="3794">
                  <c:v>45843.784999999996</c:v>
                </c:pt>
                <c:pt idx="3795">
                  <c:v>45873.784999999996</c:v>
                </c:pt>
                <c:pt idx="3796">
                  <c:v>45903.784999999996</c:v>
                </c:pt>
                <c:pt idx="3797">
                  <c:v>45933.784999999996</c:v>
                </c:pt>
                <c:pt idx="3798">
                  <c:v>45963.784999999996</c:v>
                </c:pt>
                <c:pt idx="3799">
                  <c:v>45993.784999999996</c:v>
                </c:pt>
                <c:pt idx="3800">
                  <c:v>46023.784999999996</c:v>
                </c:pt>
                <c:pt idx="3801">
                  <c:v>46053.784999999996</c:v>
                </c:pt>
                <c:pt idx="3802">
                  <c:v>46083.784999999996</c:v>
                </c:pt>
                <c:pt idx="3803">
                  <c:v>46113.784999999996</c:v>
                </c:pt>
                <c:pt idx="3804">
                  <c:v>46143.784999999996</c:v>
                </c:pt>
                <c:pt idx="3805">
                  <c:v>46173.784999999996</c:v>
                </c:pt>
                <c:pt idx="3806">
                  <c:v>46203.784999999996</c:v>
                </c:pt>
                <c:pt idx="3807">
                  <c:v>46233.784999999996</c:v>
                </c:pt>
                <c:pt idx="3808">
                  <c:v>46263.784999999996</c:v>
                </c:pt>
                <c:pt idx="3809">
                  <c:v>46293.784999999996</c:v>
                </c:pt>
                <c:pt idx="3810">
                  <c:v>46323.784999999996</c:v>
                </c:pt>
                <c:pt idx="3811">
                  <c:v>46353.784999999996</c:v>
                </c:pt>
                <c:pt idx="3812">
                  <c:v>46383.784999999996</c:v>
                </c:pt>
                <c:pt idx="3813">
                  <c:v>46413.784999999996</c:v>
                </c:pt>
                <c:pt idx="3814">
                  <c:v>46443.784999999996</c:v>
                </c:pt>
                <c:pt idx="3815">
                  <c:v>46473.784999999996</c:v>
                </c:pt>
                <c:pt idx="3816">
                  <c:v>46503.784999999996</c:v>
                </c:pt>
                <c:pt idx="3817">
                  <c:v>46533.784999999996</c:v>
                </c:pt>
                <c:pt idx="3818">
                  <c:v>46563.784999999996</c:v>
                </c:pt>
                <c:pt idx="3819">
                  <c:v>46593.784999999996</c:v>
                </c:pt>
                <c:pt idx="3820">
                  <c:v>46623.784999999996</c:v>
                </c:pt>
                <c:pt idx="3821">
                  <c:v>46653.784999999996</c:v>
                </c:pt>
                <c:pt idx="3822">
                  <c:v>46683.784999999996</c:v>
                </c:pt>
                <c:pt idx="3823">
                  <c:v>46713.784999999996</c:v>
                </c:pt>
                <c:pt idx="3824">
                  <c:v>46743.784999999996</c:v>
                </c:pt>
                <c:pt idx="3825">
                  <c:v>46773.784999999996</c:v>
                </c:pt>
                <c:pt idx="3826">
                  <c:v>46803.784999999996</c:v>
                </c:pt>
                <c:pt idx="3827">
                  <c:v>46833.784999999996</c:v>
                </c:pt>
                <c:pt idx="3828">
                  <c:v>46863.784999999996</c:v>
                </c:pt>
                <c:pt idx="3829">
                  <c:v>46893.784999999996</c:v>
                </c:pt>
                <c:pt idx="3830">
                  <c:v>46923.784999999996</c:v>
                </c:pt>
                <c:pt idx="3831">
                  <c:v>46953.784999999996</c:v>
                </c:pt>
                <c:pt idx="3832">
                  <c:v>46983.784999999996</c:v>
                </c:pt>
                <c:pt idx="3833">
                  <c:v>47013.784999999996</c:v>
                </c:pt>
                <c:pt idx="3834">
                  <c:v>47043.784999999996</c:v>
                </c:pt>
                <c:pt idx="3835">
                  <c:v>47073.784999999996</c:v>
                </c:pt>
                <c:pt idx="3836">
                  <c:v>47103.784999999996</c:v>
                </c:pt>
                <c:pt idx="3837">
                  <c:v>47133.784999999996</c:v>
                </c:pt>
                <c:pt idx="3838">
                  <c:v>47163.784999999996</c:v>
                </c:pt>
                <c:pt idx="3839">
                  <c:v>47193.784999999996</c:v>
                </c:pt>
                <c:pt idx="3840">
                  <c:v>47223.784999999996</c:v>
                </c:pt>
                <c:pt idx="3841">
                  <c:v>47253.784999999996</c:v>
                </c:pt>
                <c:pt idx="3842">
                  <c:v>47283.784999999996</c:v>
                </c:pt>
                <c:pt idx="3843">
                  <c:v>47313.784999999996</c:v>
                </c:pt>
                <c:pt idx="3844">
                  <c:v>47343.784999999996</c:v>
                </c:pt>
                <c:pt idx="3845">
                  <c:v>47373.784999999996</c:v>
                </c:pt>
                <c:pt idx="3846">
                  <c:v>47403.784999999996</c:v>
                </c:pt>
                <c:pt idx="3847">
                  <c:v>47433.784999999996</c:v>
                </c:pt>
                <c:pt idx="3848">
                  <c:v>47463.784999999996</c:v>
                </c:pt>
                <c:pt idx="3849">
                  <c:v>47493.784999999996</c:v>
                </c:pt>
                <c:pt idx="3850">
                  <c:v>47523.784999999996</c:v>
                </c:pt>
                <c:pt idx="3851">
                  <c:v>47553.784999999996</c:v>
                </c:pt>
                <c:pt idx="3852">
                  <c:v>47583.784999999996</c:v>
                </c:pt>
                <c:pt idx="3853">
                  <c:v>47613.784999999996</c:v>
                </c:pt>
                <c:pt idx="3854">
                  <c:v>47643.784999999996</c:v>
                </c:pt>
                <c:pt idx="3855">
                  <c:v>47673.784999999996</c:v>
                </c:pt>
                <c:pt idx="3856">
                  <c:v>47703.784999999996</c:v>
                </c:pt>
                <c:pt idx="3857">
                  <c:v>47733.784999999996</c:v>
                </c:pt>
                <c:pt idx="3858">
                  <c:v>47763.784999999996</c:v>
                </c:pt>
                <c:pt idx="3859">
                  <c:v>47793.784999999996</c:v>
                </c:pt>
                <c:pt idx="3860">
                  <c:v>47823.784999999996</c:v>
                </c:pt>
                <c:pt idx="3861">
                  <c:v>47853.784999999996</c:v>
                </c:pt>
                <c:pt idx="3862">
                  <c:v>47883.784999999996</c:v>
                </c:pt>
                <c:pt idx="3863">
                  <c:v>47913.784999999996</c:v>
                </c:pt>
                <c:pt idx="3864">
                  <c:v>47943.784999999996</c:v>
                </c:pt>
                <c:pt idx="3865">
                  <c:v>47973.784999999996</c:v>
                </c:pt>
                <c:pt idx="3866">
                  <c:v>48003.784999999996</c:v>
                </c:pt>
                <c:pt idx="3867">
                  <c:v>48033.784999999996</c:v>
                </c:pt>
                <c:pt idx="3868">
                  <c:v>48063.784999999996</c:v>
                </c:pt>
                <c:pt idx="3869">
                  <c:v>48093.784999999996</c:v>
                </c:pt>
                <c:pt idx="3870">
                  <c:v>48123.784999999996</c:v>
                </c:pt>
                <c:pt idx="3871">
                  <c:v>48153.784999999996</c:v>
                </c:pt>
                <c:pt idx="3872">
                  <c:v>48183.784999999996</c:v>
                </c:pt>
                <c:pt idx="3873">
                  <c:v>48213.784999999996</c:v>
                </c:pt>
                <c:pt idx="3874">
                  <c:v>48243.784999999996</c:v>
                </c:pt>
                <c:pt idx="3875">
                  <c:v>48273.784999999996</c:v>
                </c:pt>
                <c:pt idx="3876">
                  <c:v>48303.784999999996</c:v>
                </c:pt>
                <c:pt idx="3877">
                  <c:v>48333.784999999996</c:v>
                </c:pt>
                <c:pt idx="3878">
                  <c:v>48363.784999999996</c:v>
                </c:pt>
                <c:pt idx="3879">
                  <c:v>48393.784999999996</c:v>
                </c:pt>
                <c:pt idx="3880">
                  <c:v>48423.784999999996</c:v>
                </c:pt>
                <c:pt idx="3881">
                  <c:v>48453.784999999996</c:v>
                </c:pt>
                <c:pt idx="3882">
                  <c:v>48483.784999999996</c:v>
                </c:pt>
                <c:pt idx="3883">
                  <c:v>48513.784999999996</c:v>
                </c:pt>
                <c:pt idx="3884">
                  <c:v>48543.784999999996</c:v>
                </c:pt>
                <c:pt idx="3885">
                  <c:v>48573.784999999996</c:v>
                </c:pt>
                <c:pt idx="3886">
                  <c:v>48603.784999999996</c:v>
                </c:pt>
                <c:pt idx="3887">
                  <c:v>48633.784999999996</c:v>
                </c:pt>
                <c:pt idx="3888">
                  <c:v>48663.784999999996</c:v>
                </c:pt>
                <c:pt idx="3889">
                  <c:v>48693.784999999996</c:v>
                </c:pt>
                <c:pt idx="3890">
                  <c:v>48723.784999999996</c:v>
                </c:pt>
                <c:pt idx="3891">
                  <c:v>48753.784999999996</c:v>
                </c:pt>
                <c:pt idx="3892">
                  <c:v>48783.784999999996</c:v>
                </c:pt>
                <c:pt idx="3893">
                  <c:v>48813.784999999996</c:v>
                </c:pt>
                <c:pt idx="3894">
                  <c:v>48843.784999999996</c:v>
                </c:pt>
                <c:pt idx="3895">
                  <c:v>48873.784999999996</c:v>
                </c:pt>
                <c:pt idx="3896">
                  <c:v>48903.784999999996</c:v>
                </c:pt>
                <c:pt idx="3897">
                  <c:v>48933.784999999996</c:v>
                </c:pt>
                <c:pt idx="3898">
                  <c:v>48963.784999999996</c:v>
                </c:pt>
                <c:pt idx="3899">
                  <c:v>48993.784999999996</c:v>
                </c:pt>
                <c:pt idx="3900">
                  <c:v>49023.784999999996</c:v>
                </c:pt>
                <c:pt idx="3901">
                  <c:v>49053.784999999996</c:v>
                </c:pt>
                <c:pt idx="3902">
                  <c:v>49083.784999999996</c:v>
                </c:pt>
                <c:pt idx="3903">
                  <c:v>49113.784999999996</c:v>
                </c:pt>
                <c:pt idx="3904">
                  <c:v>49143.784999999996</c:v>
                </c:pt>
                <c:pt idx="3905">
                  <c:v>49173.784999999996</c:v>
                </c:pt>
                <c:pt idx="3906">
                  <c:v>49203.784999999996</c:v>
                </c:pt>
                <c:pt idx="3907">
                  <c:v>49233.784999999996</c:v>
                </c:pt>
                <c:pt idx="3908">
                  <c:v>49263.784999999996</c:v>
                </c:pt>
                <c:pt idx="3909">
                  <c:v>49293.784999999996</c:v>
                </c:pt>
                <c:pt idx="3910">
                  <c:v>49323.784999999996</c:v>
                </c:pt>
                <c:pt idx="3911">
                  <c:v>49353.784999999996</c:v>
                </c:pt>
                <c:pt idx="3912">
                  <c:v>49383.784999999996</c:v>
                </c:pt>
                <c:pt idx="3913">
                  <c:v>49413.784999999996</c:v>
                </c:pt>
                <c:pt idx="3914">
                  <c:v>49443.784999999996</c:v>
                </c:pt>
                <c:pt idx="3915">
                  <c:v>49473.784999999996</c:v>
                </c:pt>
                <c:pt idx="3916">
                  <c:v>49503.784999999996</c:v>
                </c:pt>
                <c:pt idx="3917">
                  <c:v>49533.784999999996</c:v>
                </c:pt>
                <c:pt idx="3918">
                  <c:v>49563.784999999996</c:v>
                </c:pt>
                <c:pt idx="3919">
                  <c:v>49593.784999999996</c:v>
                </c:pt>
                <c:pt idx="3920">
                  <c:v>49623.784999999996</c:v>
                </c:pt>
                <c:pt idx="3921">
                  <c:v>49653.784999999996</c:v>
                </c:pt>
                <c:pt idx="3922">
                  <c:v>49683.784999999996</c:v>
                </c:pt>
                <c:pt idx="3923">
                  <c:v>49713.784999999996</c:v>
                </c:pt>
                <c:pt idx="3924">
                  <c:v>49743.784999999996</c:v>
                </c:pt>
                <c:pt idx="3925">
                  <c:v>49773.784999999996</c:v>
                </c:pt>
                <c:pt idx="3926">
                  <c:v>49803.784999999996</c:v>
                </c:pt>
                <c:pt idx="3927">
                  <c:v>49833.784999999996</c:v>
                </c:pt>
                <c:pt idx="3928">
                  <c:v>49863.784999999996</c:v>
                </c:pt>
                <c:pt idx="3929">
                  <c:v>49893.784999999996</c:v>
                </c:pt>
                <c:pt idx="3930">
                  <c:v>49923.784999999996</c:v>
                </c:pt>
                <c:pt idx="3931">
                  <c:v>49953.784999999996</c:v>
                </c:pt>
                <c:pt idx="3932">
                  <c:v>49983.784999999996</c:v>
                </c:pt>
                <c:pt idx="3933">
                  <c:v>50013.784999999996</c:v>
                </c:pt>
                <c:pt idx="3934">
                  <c:v>50043.784999999996</c:v>
                </c:pt>
                <c:pt idx="3935">
                  <c:v>50073.784999999996</c:v>
                </c:pt>
                <c:pt idx="3936">
                  <c:v>50103.784999999996</c:v>
                </c:pt>
                <c:pt idx="3937">
                  <c:v>50133.784999999996</c:v>
                </c:pt>
                <c:pt idx="3938">
                  <c:v>50163.784999999996</c:v>
                </c:pt>
                <c:pt idx="3939">
                  <c:v>50193.784999999996</c:v>
                </c:pt>
                <c:pt idx="3940">
                  <c:v>50223.784999999996</c:v>
                </c:pt>
                <c:pt idx="3941">
                  <c:v>50253.784999999996</c:v>
                </c:pt>
                <c:pt idx="3942">
                  <c:v>50283.784999999996</c:v>
                </c:pt>
                <c:pt idx="3943">
                  <c:v>50313.784999999996</c:v>
                </c:pt>
                <c:pt idx="3944">
                  <c:v>50343.784999999996</c:v>
                </c:pt>
                <c:pt idx="3945">
                  <c:v>50373.784999999996</c:v>
                </c:pt>
                <c:pt idx="3946">
                  <c:v>50403.784999999996</c:v>
                </c:pt>
                <c:pt idx="3947">
                  <c:v>50433.784999999996</c:v>
                </c:pt>
                <c:pt idx="3948">
                  <c:v>50463.784999999996</c:v>
                </c:pt>
                <c:pt idx="3949">
                  <c:v>50493.784999999996</c:v>
                </c:pt>
                <c:pt idx="3950">
                  <c:v>50523.784999999996</c:v>
                </c:pt>
                <c:pt idx="3951">
                  <c:v>50553.784999999996</c:v>
                </c:pt>
                <c:pt idx="3952">
                  <c:v>50583.784999999996</c:v>
                </c:pt>
                <c:pt idx="3953">
                  <c:v>50613.784999999996</c:v>
                </c:pt>
                <c:pt idx="3954">
                  <c:v>50643.784999999996</c:v>
                </c:pt>
                <c:pt idx="3955">
                  <c:v>50673.784999999996</c:v>
                </c:pt>
                <c:pt idx="3956">
                  <c:v>50703.784999999996</c:v>
                </c:pt>
                <c:pt idx="3957">
                  <c:v>50733.784999999996</c:v>
                </c:pt>
                <c:pt idx="3958">
                  <c:v>50763.784999999996</c:v>
                </c:pt>
                <c:pt idx="3959">
                  <c:v>50793.784999999996</c:v>
                </c:pt>
                <c:pt idx="3960">
                  <c:v>50823.784999999996</c:v>
                </c:pt>
                <c:pt idx="3961">
                  <c:v>50853.784999999996</c:v>
                </c:pt>
                <c:pt idx="3962">
                  <c:v>50883.784999999996</c:v>
                </c:pt>
                <c:pt idx="3963">
                  <c:v>50913.784999999996</c:v>
                </c:pt>
                <c:pt idx="3964">
                  <c:v>50943.784999999996</c:v>
                </c:pt>
                <c:pt idx="3965">
                  <c:v>50973.784999999996</c:v>
                </c:pt>
                <c:pt idx="3966">
                  <c:v>51003.784999999996</c:v>
                </c:pt>
                <c:pt idx="3967">
                  <c:v>51033.784999999996</c:v>
                </c:pt>
                <c:pt idx="3968">
                  <c:v>51063.784999999996</c:v>
                </c:pt>
                <c:pt idx="3969">
                  <c:v>51093.784999999996</c:v>
                </c:pt>
                <c:pt idx="3970">
                  <c:v>51123.784999999996</c:v>
                </c:pt>
                <c:pt idx="3971">
                  <c:v>51153.784999999996</c:v>
                </c:pt>
                <c:pt idx="3972">
                  <c:v>51183.784999999996</c:v>
                </c:pt>
                <c:pt idx="3973">
                  <c:v>51213.784999999996</c:v>
                </c:pt>
                <c:pt idx="3974">
                  <c:v>51243.784999999996</c:v>
                </c:pt>
                <c:pt idx="3975">
                  <c:v>51273.784999999996</c:v>
                </c:pt>
                <c:pt idx="3976">
                  <c:v>51303.784999999996</c:v>
                </c:pt>
                <c:pt idx="3977">
                  <c:v>51333.784999999996</c:v>
                </c:pt>
                <c:pt idx="3978">
                  <c:v>51363.784999999996</c:v>
                </c:pt>
                <c:pt idx="3979">
                  <c:v>51393.784999999996</c:v>
                </c:pt>
                <c:pt idx="3980">
                  <c:v>51423.784999999996</c:v>
                </c:pt>
                <c:pt idx="3981">
                  <c:v>51453.784999999996</c:v>
                </c:pt>
                <c:pt idx="3982">
                  <c:v>51483.784999999996</c:v>
                </c:pt>
                <c:pt idx="3983">
                  <c:v>51513.784999999996</c:v>
                </c:pt>
                <c:pt idx="3984">
                  <c:v>51543.784999999996</c:v>
                </c:pt>
                <c:pt idx="3985">
                  <c:v>51573.784999999996</c:v>
                </c:pt>
                <c:pt idx="3986">
                  <c:v>51603.784999999996</c:v>
                </c:pt>
                <c:pt idx="3987">
                  <c:v>51633.784999999996</c:v>
                </c:pt>
                <c:pt idx="3988">
                  <c:v>51663.784999999996</c:v>
                </c:pt>
                <c:pt idx="3989">
                  <c:v>51693.784999999996</c:v>
                </c:pt>
                <c:pt idx="3990">
                  <c:v>51723.784999999996</c:v>
                </c:pt>
                <c:pt idx="3991">
                  <c:v>51753.784999999996</c:v>
                </c:pt>
                <c:pt idx="3992">
                  <c:v>51783.784999999996</c:v>
                </c:pt>
                <c:pt idx="3993">
                  <c:v>51813.784999999996</c:v>
                </c:pt>
                <c:pt idx="3994">
                  <c:v>51843.784999999996</c:v>
                </c:pt>
                <c:pt idx="3995">
                  <c:v>51873.784999999996</c:v>
                </c:pt>
                <c:pt idx="3996">
                  <c:v>51903.784999999996</c:v>
                </c:pt>
                <c:pt idx="3997">
                  <c:v>51933.784999999996</c:v>
                </c:pt>
                <c:pt idx="3998">
                  <c:v>51963.784999999996</c:v>
                </c:pt>
                <c:pt idx="3999">
                  <c:v>51993.784999999996</c:v>
                </c:pt>
                <c:pt idx="4000">
                  <c:v>52023.784999999996</c:v>
                </c:pt>
                <c:pt idx="4001">
                  <c:v>52053.784999999996</c:v>
                </c:pt>
                <c:pt idx="4002">
                  <c:v>52083.784999999996</c:v>
                </c:pt>
                <c:pt idx="4003">
                  <c:v>52113.784999999996</c:v>
                </c:pt>
                <c:pt idx="4004">
                  <c:v>52143.784999999996</c:v>
                </c:pt>
                <c:pt idx="4005">
                  <c:v>52173.784999999996</c:v>
                </c:pt>
                <c:pt idx="4006">
                  <c:v>52203.784999999996</c:v>
                </c:pt>
                <c:pt idx="4007">
                  <c:v>52233.784999999996</c:v>
                </c:pt>
                <c:pt idx="4008">
                  <c:v>52263.784999999996</c:v>
                </c:pt>
                <c:pt idx="4009">
                  <c:v>52293.784999999996</c:v>
                </c:pt>
                <c:pt idx="4010">
                  <c:v>52323.784999999996</c:v>
                </c:pt>
                <c:pt idx="4011">
                  <c:v>52353.784999999996</c:v>
                </c:pt>
                <c:pt idx="4012">
                  <c:v>52383.784999999996</c:v>
                </c:pt>
                <c:pt idx="4013">
                  <c:v>52413.784999999996</c:v>
                </c:pt>
                <c:pt idx="4014">
                  <c:v>52443.784999999996</c:v>
                </c:pt>
                <c:pt idx="4015">
                  <c:v>52473.784999999996</c:v>
                </c:pt>
                <c:pt idx="4016">
                  <c:v>52503.784999999996</c:v>
                </c:pt>
                <c:pt idx="4017">
                  <c:v>52533.784999999996</c:v>
                </c:pt>
                <c:pt idx="4018">
                  <c:v>52563.784999999996</c:v>
                </c:pt>
                <c:pt idx="4019">
                  <c:v>52593.784999999996</c:v>
                </c:pt>
                <c:pt idx="4020">
                  <c:v>52623.784999999996</c:v>
                </c:pt>
                <c:pt idx="4021">
                  <c:v>52653.784999999996</c:v>
                </c:pt>
                <c:pt idx="4022">
                  <c:v>52683.784999999996</c:v>
                </c:pt>
                <c:pt idx="4023">
                  <c:v>52713.784999999996</c:v>
                </c:pt>
                <c:pt idx="4024">
                  <c:v>52743.784999999996</c:v>
                </c:pt>
                <c:pt idx="4025">
                  <c:v>52773.784999999996</c:v>
                </c:pt>
                <c:pt idx="4026">
                  <c:v>52803.784999999996</c:v>
                </c:pt>
                <c:pt idx="4027">
                  <c:v>52833.784999999996</c:v>
                </c:pt>
                <c:pt idx="4028">
                  <c:v>52863.784999999996</c:v>
                </c:pt>
                <c:pt idx="4029">
                  <c:v>52893.784999999996</c:v>
                </c:pt>
                <c:pt idx="4030">
                  <c:v>52923.784999999996</c:v>
                </c:pt>
                <c:pt idx="4031">
                  <c:v>52953.784999999996</c:v>
                </c:pt>
                <c:pt idx="4032">
                  <c:v>52983.784999999996</c:v>
                </c:pt>
                <c:pt idx="4033">
                  <c:v>53013.784999999996</c:v>
                </c:pt>
                <c:pt idx="4034">
                  <c:v>53043.784999999996</c:v>
                </c:pt>
                <c:pt idx="4035">
                  <c:v>53073.784999999996</c:v>
                </c:pt>
                <c:pt idx="4036">
                  <c:v>53103.784999999996</c:v>
                </c:pt>
                <c:pt idx="4037">
                  <c:v>53133.784999999996</c:v>
                </c:pt>
                <c:pt idx="4038">
                  <c:v>53163.784999999996</c:v>
                </c:pt>
                <c:pt idx="4039">
                  <c:v>53193.784999999996</c:v>
                </c:pt>
                <c:pt idx="4040">
                  <c:v>53223.784999999996</c:v>
                </c:pt>
                <c:pt idx="4041">
                  <c:v>53253.784999999996</c:v>
                </c:pt>
                <c:pt idx="4042">
                  <c:v>53283.784999999996</c:v>
                </c:pt>
                <c:pt idx="4043">
                  <c:v>53313.784999999996</c:v>
                </c:pt>
                <c:pt idx="4044">
                  <c:v>53343.784999999996</c:v>
                </c:pt>
                <c:pt idx="4045">
                  <c:v>53373.784999999996</c:v>
                </c:pt>
                <c:pt idx="4046">
                  <c:v>53403.784999999996</c:v>
                </c:pt>
                <c:pt idx="4047">
                  <c:v>53433.784999999996</c:v>
                </c:pt>
                <c:pt idx="4048">
                  <c:v>53463.784999999996</c:v>
                </c:pt>
                <c:pt idx="4049">
                  <c:v>53493.784999999996</c:v>
                </c:pt>
                <c:pt idx="4050">
                  <c:v>53523.784999999996</c:v>
                </c:pt>
                <c:pt idx="4051">
                  <c:v>53553.784999999996</c:v>
                </c:pt>
                <c:pt idx="4052">
                  <c:v>53583.784999999996</c:v>
                </c:pt>
                <c:pt idx="4053">
                  <c:v>53613.784999999996</c:v>
                </c:pt>
                <c:pt idx="4054">
                  <c:v>53643.784999999996</c:v>
                </c:pt>
                <c:pt idx="4055">
                  <c:v>53673.784999999996</c:v>
                </c:pt>
                <c:pt idx="4056">
                  <c:v>53703.784999999996</c:v>
                </c:pt>
                <c:pt idx="4057">
                  <c:v>53733.784999999996</c:v>
                </c:pt>
                <c:pt idx="4058">
                  <c:v>53763.784999999996</c:v>
                </c:pt>
                <c:pt idx="4059">
                  <c:v>53793.784999999996</c:v>
                </c:pt>
                <c:pt idx="4060">
                  <c:v>53823.784999999996</c:v>
                </c:pt>
                <c:pt idx="4061">
                  <c:v>53853.784999999996</c:v>
                </c:pt>
                <c:pt idx="4062">
                  <c:v>53883.784999999996</c:v>
                </c:pt>
                <c:pt idx="4063">
                  <c:v>53913.784999999996</c:v>
                </c:pt>
                <c:pt idx="4064">
                  <c:v>53943.784999999996</c:v>
                </c:pt>
                <c:pt idx="4065">
                  <c:v>53973.784999999996</c:v>
                </c:pt>
                <c:pt idx="4066">
                  <c:v>54003.784999999996</c:v>
                </c:pt>
                <c:pt idx="4067">
                  <c:v>54033.784999999996</c:v>
                </c:pt>
                <c:pt idx="4068">
                  <c:v>54063.784999999996</c:v>
                </c:pt>
                <c:pt idx="4069">
                  <c:v>54093.784999999996</c:v>
                </c:pt>
                <c:pt idx="4070">
                  <c:v>54123.784999999996</c:v>
                </c:pt>
                <c:pt idx="4071">
                  <c:v>54153.784999999996</c:v>
                </c:pt>
                <c:pt idx="4072">
                  <c:v>54183.784999999996</c:v>
                </c:pt>
                <c:pt idx="4073">
                  <c:v>54213.784999999996</c:v>
                </c:pt>
                <c:pt idx="4074">
                  <c:v>54243.784999999996</c:v>
                </c:pt>
                <c:pt idx="4075">
                  <c:v>54273.784999999996</c:v>
                </c:pt>
                <c:pt idx="4076">
                  <c:v>54303.784999999996</c:v>
                </c:pt>
                <c:pt idx="4077">
                  <c:v>54333.784999999996</c:v>
                </c:pt>
                <c:pt idx="4078">
                  <c:v>54363.784999999996</c:v>
                </c:pt>
                <c:pt idx="4079">
                  <c:v>54393.784999999996</c:v>
                </c:pt>
                <c:pt idx="4080">
                  <c:v>54423.784999999996</c:v>
                </c:pt>
                <c:pt idx="4081">
                  <c:v>54453.784999999996</c:v>
                </c:pt>
                <c:pt idx="4082">
                  <c:v>54483.784999999996</c:v>
                </c:pt>
                <c:pt idx="4083">
                  <c:v>54513.784999999996</c:v>
                </c:pt>
                <c:pt idx="4084">
                  <c:v>54543.784999999996</c:v>
                </c:pt>
                <c:pt idx="4085">
                  <c:v>54573.784999999996</c:v>
                </c:pt>
                <c:pt idx="4086">
                  <c:v>54603.784999999996</c:v>
                </c:pt>
                <c:pt idx="4087">
                  <c:v>54633.784999999996</c:v>
                </c:pt>
                <c:pt idx="4088">
                  <c:v>54663.784999999996</c:v>
                </c:pt>
                <c:pt idx="4089">
                  <c:v>54693.784999999996</c:v>
                </c:pt>
                <c:pt idx="4090">
                  <c:v>54723.784999999996</c:v>
                </c:pt>
                <c:pt idx="4091">
                  <c:v>54753.784999999996</c:v>
                </c:pt>
                <c:pt idx="4092">
                  <c:v>54783.784999999996</c:v>
                </c:pt>
                <c:pt idx="4093">
                  <c:v>54813.784999999996</c:v>
                </c:pt>
                <c:pt idx="4094">
                  <c:v>54843.784999999996</c:v>
                </c:pt>
                <c:pt idx="4095">
                  <c:v>54873.784999999996</c:v>
                </c:pt>
                <c:pt idx="4096">
                  <c:v>54903.784999999996</c:v>
                </c:pt>
                <c:pt idx="4097">
                  <c:v>54933.784999999996</c:v>
                </c:pt>
                <c:pt idx="4098">
                  <c:v>54963.784999999996</c:v>
                </c:pt>
                <c:pt idx="4099">
                  <c:v>54993.784999999996</c:v>
                </c:pt>
                <c:pt idx="4100">
                  <c:v>55023.784999999996</c:v>
                </c:pt>
                <c:pt idx="4101">
                  <c:v>55053.784999999996</c:v>
                </c:pt>
                <c:pt idx="4102">
                  <c:v>55083.784999999996</c:v>
                </c:pt>
                <c:pt idx="4103">
                  <c:v>55113.784999999996</c:v>
                </c:pt>
                <c:pt idx="4104">
                  <c:v>55143.784999999996</c:v>
                </c:pt>
                <c:pt idx="4105">
                  <c:v>55173.784999999996</c:v>
                </c:pt>
                <c:pt idx="4106">
                  <c:v>55203.784999999996</c:v>
                </c:pt>
                <c:pt idx="4107">
                  <c:v>55233.784999999996</c:v>
                </c:pt>
                <c:pt idx="4108">
                  <c:v>55263.784999999996</c:v>
                </c:pt>
                <c:pt idx="4109">
                  <c:v>55293.784999999996</c:v>
                </c:pt>
                <c:pt idx="4110">
                  <c:v>55323.784999999996</c:v>
                </c:pt>
                <c:pt idx="4111">
                  <c:v>55353.784999999996</c:v>
                </c:pt>
                <c:pt idx="4112">
                  <c:v>55383.784999999996</c:v>
                </c:pt>
                <c:pt idx="4113">
                  <c:v>55413.784999999996</c:v>
                </c:pt>
                <c:pt idx="4114">
                  <c:v>55443.784999999996</c:v>
                </c:pt>
                <c:pt idx="4115">
                  <c:v>55473.784999999996</c:v>
                </c:pt>
                <c:pt idx="4116">
                  <c:v>55503.784999999996</c:v>
                </c:pt>
                <c:pt idx="4117">
                  <c:v>55533.784999999996</c:v>
                </c:pt>
                <c:pt idx="4118">
                  <c:v>55563.784999999996</c:v>
                </c:pt>
                <c:pt idx="4119">
                  <c:v>55593.784999999996</c:v>
                </c:pt>
                <c:pt idx="4120">
                  <c:v>55623.784999999996</c:v>
                </c:pt>
                <c:pt idx="4121">
                  <c:v>55653.784999999996</c:v>
                </c:pt>
                <c:pt idx="4122">
                  <c:v>55683.784999999996</c:v>
                </c:pt>
                <c:pt idx="4123">
                  <c:v>55713.784999999996</c:v>
                </c:pt>
                <c:pt idx="4124">
                  <c:v>55743.784999999996</c:v>
                </c:pt>
                <c:pt idx="4125">
                  <c:v>55773.784999999996</c:v>
                </c:pt>
                <c:pt idx="4126">
                  <c:v>55803.784999999996</c:v>
                </c:pt>
                <c:pt idx="4127">
                  <c:v>55833.784999999996</c:v>
                </c:pt>
                <c:pt idx="4128">
                  <c:v>55863.784999999996</c:v>
                </c:pt>
                <c:pt idx="4129">
                  <c:v>55893.784999999996</c:v>
                </c:pt>
                <c:pt idx="4130">
                  <c:v>55923.784999999996</c:v>
                </c:pt>
                <c:pt idx="4131">
                  <c:v>55953.784999999996</c:v>
                </c:pt>
                <c:pt idx="4132">
                  <c:v>55983.784999999996</c:v>
                </c:pt>
                <c:pt idx="4133">
                  <c:v>56013.784999999996</c:v>
                </c:pt>
                <c:pt idx="4134">
                  <c:v>56043.784999999996</c:v>
                </c:pt>
                <c:pt idx="4135">
                  <c:v>56073.784999999996</c:v>
                </c:pt>
                <c:pt idx="4136">
                  <c:v>56103.784999999996</c:v>
                </c:pt>
                <c:pt idx="4137">
                  <c:v>56133.784999999996</c:v>
                </c:pt>
                <c:pt idx="4138">
                  <c:v>56163.784999999996</c:v>
                </c:pt>
                <c:pt idx="4139">
                  <c:v>56193.784999999996</c:v>
                </c:pt>
                <c:pt idx="4140">
                  <c:v>56223.784999999996</c:v>
                </c:pt>
                <c:pt idx="4141">
                  <c:v>56253.784999999996</c:v>
                </c:pt>
                <c:pt idx="4142">
                  <c:v>56283.784999999996</c:v>
                </c:pt>
                <c:pt idx="4143">
                  <c:v>56313.784999999996</c:v>
                </c:pt>
                <c:pt idx="4144">
                  <c:v>56343.784999999996</c:v>
                </c:pt>
                <c:pt idx="4145">
                  <c:v>56373.784999999996</c:v>
                </c:pt>
                <c:pt idx="4146">
                  <c:v>56403.784999999996</c:v>
                </c:pt>
                <c:pt idx="4147">
                  <c:v>56433.784999999996</c:v>
                </c:pt>
                <c:pt idx="4148">
                  <c:v>56463.784999999996</c:v>
                </c:pt>
                <c:pt idx="4149">
                  <c:v>56493.784999999996</c:v>
                </c:pt>
                <c:pt idx="4150">
                  <c:v>56523.784999999996</c:v>
                </c:pt>
                <c:pt idx="4151">
                  <c:v>56553.784999999996</c:v>
                </c:pt>
                <c:pt idx="4152">
                  <c:v>56583.784999999996</c:v>
                </c:pt>
                <c:pt idx="4153">
                  <c:v>56613.784999999996</c:v>
                </c:pt>
                <c:pt idx="4154">
                  <c:v>56643.784999999996</c:v>
                </c:pt>
                <c:pt idx="4155">
                  <c:v>56673.784999999996</c:v>
                </c:pt>
                <c:pt idx="4156">
                  <c:v>56703.784999999996</c:v>
                </c:pt>
                <c:pt idx="4157">
                  <c:v>56733.784999999996</c:v>
                </c:pt>
                <c:pt idx="4158">
                  <c:v>56763.784999999996</c:v>
                </c:pt>
                <c:pt idx="4159">
                  <c:v>56793.784999999996</c:v>
                </c:pt>
                <c:pt idx="4160">
                  <c:v>56823.784999999996</c:v>
                </c:pt>
                <c:pt idx="4161">
                  <c:v>56853.784999999996</c:v>
                </c:pt>
                <c:pt idx="4162">
                  <c:v>56883.784999999996</c:v>
                </c:pt>
                <c:pt idx="4163">
                  <c:v>56913.784999999996</c:v>
                </c:pt>
                <c:pt idx="4164">
                  <c:v>56943.784999999996</c:v>
                </c:pt>
                <c:pt idx="4165">
                  <c:v>56973.784999999996</c:v>
                </c:pt>
                <c:pt idx="4166">
                  <c:v>57003.784999999996</c:v>
                </c:pt>
                <c:pt idx="4167">
                  <c:v>57033.784999999996</c:v>
                </c:pt>
                <c:pt idx="4168">
                  <c:v>57063.784999999996</c:v>
                </c:pt>
                <c:pt idx="4169">
                  <c:v>57093.784999999996</c:v>
                </c:pt>
                <c:pt idx="4170">
                  <c:v>57123.784999999996</c:v>
                </c:pt>
                <c:pt idx="4171">
                  <c:v>57153.784999999996</c:v>
                </c:pt>
                <c:pt idx="4172">
                  <c:v>57183.784999999996</c:v>
                </c:pt>
                <c:pt idx="4173">
                  <c:v>57213.784999999996</c:v>
                </c:pt>
                <c:pt idx="4174">
                  <c:v>57243.784999999996</c:v>
                </c:pt>
                <c:pt idx="4175">
                  <c:v>57273.784999999996</c:v>
                </c:pt>
                <c:pt idx="4176">
                  <c:v>57303.784999999996</c:v>
                </c:pt>
                <c:pt idx="4177">
                  <c:v>57333.784999999996</c:v>
                </c:pt>
                <c:pt idx="4178">
                  <c:v>57363.784999999996</c:v>
                </c:pt>
                <c:pt idx="4179">
                  <c:v>57393.784999999996</c:v>
                </c:pt>
                <c:pt idx="4180">
                  <c:v>57423.784999999996</c:v>
                </c:pt>
                <c:pt idx="4181">
                  <c:v>57453.784999999996</c:v>
                </c:pt>
                <c:pt idx="4182">
                  <c:v>57483.784999999996</c:v>
                </c:pt>
                <c:pt idx="4183">
                  <c:v>57513.784999999996</c:v>
                </c:pt>
                <c:pt idx="4184">
                  <c:v>57543.784999999996</c:v>
                </c:pt>
                <c:pt idx="4185">
                  <c:v>57573.784999999996</c:v>
                </c:pt>
                <c:pt idx="4186">
                  <c:v>57603.784999999996</c:v>
                </c:pt>
                <c:pt idx="4187">
                  <c:v>57633.784999999996</c:v>
                </c:pt>
                <c:pt idx="4188">
                  <c:v>57663.784999999996</c:v>
                </c:pt>
                <c:pt idx="4189">
                  <c:v>57693.784999999996</c:v>
                </c:pt>
                <c:pt idx="4190">
                  <c:v>57723.784999999996</c:v>
                </c:pt>
                <c:pt idx="4191">
                  <c:v>57753.784999999996</c:v>
                </c:pt>
                <c:pt idx="4192">
                  <c:v>57783.784999999996</c:v>
                </c:pt>
                <c:pt idx="4193">
                  <c:v>57813.784999999996</c:v>
                </c:pt>
                <c:pt idx="4194">
                  <c:v>57843.784999999996</c:v>
                </c:pt>
                <c:pt idx="4195">
                  <c:v>57873.784999999996</c:v>
                </c:pt>
                <c:pt idx="4196">
                  <c:v>57903.784999999996</c:v>
                </c:pt>
                <c:pt idx="4197">
                  <c:v>57933.784999999996</c:v>
                </c:pt>
                <c:pt idx="4198">
                  <c:v>57963.784999999996</c:v>
                </c:pt>
                <c:pt idx="4199">
                  <c:v>57993.784999999996</c:v>
                </c:pt>
                <c:pt idx="4200">
                  <c:v>58023.784999999996</c:v>
                </c:pt>
                <c:pt idx="4201">
                  <c:v>58053.784999999996</c:v>
                </c:pt>
                <c:pt idx="4202">
                  <c:v>58083.784999999996</c:v>
                </c:pt>
                <c:pt idx="4203">
                  <c:v>58113.784999999996</c:v>
                </c:pt>
                <c:pt idx="4204">
                  <c:v>58143.784999999996</c:v>
                </c:pt>
                <c:pt idx="4205">
                  <c:v>58173.784999999996</c:v>
                </c:pt>
                <c:pt idx="4206">
                  <c:v>58203.784999999996</c:v>
                </c:pt>
                <c:pt idx="4207">
                  <c:v>58233.784999999996</c:v>
                </c:pt>
                <c:pt idx="4208">
                  <c:v>58263.784999999996</c:v>
                </c:pt>
                <c:pt idx="4209">
                  <c:v>58293.784999999996</c:v>
                </c:pt>
                <c:pt idx="4210">
                  <c:v>58323.784999999996</c:v>
                </c:pt>
                <c:pt idx="4211">
                  <c:v>58353.784999999996</c:v>
                </c:pt>
                <c:pt idx="4212">
                  <c:v>58383.784999999996</c:v>
                </c:pt>
                <c:pt idx="4213">
                  <c:v>58413.784999999996</c:v>
                </c:pt>
                <c:pt idx="4214">
                  <c:v>58443.784999999996</c:v>
                </c:pt>
                <c:pt idx="4215">
                  <c:v>58473.784999999996</c:v>
                </c:pt>
                <c:pt idx="4216">
                  <c:v>58503.784999999996</c:v>
                </c:pt>
                <c:pt idx="4217">
                  <c:v>58533.784999999996</c:v>
                </c:pt>
                <c:pt idx="4218">
                  <c:v>58563.784999999996</c:v>
                </c:pt>
                <c:pt idx="4219">
                  <c:v>58593.784999999996</c:v>
                </c:pt>
                <c:pt idx="4220">
                  <c:v>58623.784999999996</c:v>
                </c:pt>
                <c:pt idx="4221">
                  <c:v>58653.784999999996</c:v>
                </c:pt>
                <c:pt idx="4222">
                  <c:v>58683.784999999996</c:v>
                </c:pt>
                <c:pt idx="4223">
                  <c:v>58713.784999999996</c:v>
                </c:pt>
                <c:pt idx="4224">
                  <c:v>58743.784999999996</c:v>
                </c:pt>
                <c:pt idx="4225">
                  <c:v>58773.784999999996</c:v>
                </c:pt>
                <c:pt idx="4226">
                  <c:v>58803.784999999996</c:v>
                </c:pt>
                <c:pt idx="4227">
                  <c:v>58833.784999999996</c:v>
                </c:pt>
                <c:pt idx="4228">
                  <c:v>58863.784999999996</c:v>
                </c:pt>
                <c:pt idx="4229">
                  <c:v>58893.784999999996</c:v>
                </c:pt>
                <c:pt idx="4230">
                  <c:v>58923.784999999996</c:v>
                </c:pt>
                <c:pt idx="4231">
                  <c:v>58953.784999999996</c:v>
                </c:pt>
                <c:pt idx="4232">
                  <c:v>58983.784999999996</c:v>
                </c:pt>
                <c:pt idx="4233">
                  <c:v>59013.784999999996</c:v>
                </c:pt>
                <c:pt idx="4234">
                  <c:v>59043.784999999996</c:v>
                </c:pt>
                <c:pt idx="4235">
                  <c:v>59073.784999999996</c:v>
                </c:pt>
                <c:pt idx="4236">
                  <c:v>59103.784999999996</c:v>
                </c:pt>
                <c:pt idx="4237">
                  <c:v>59133.784999999996</c:v>
                </c:pt>
                <c:pt idx="4238">
                  <c:v>59163.784999999996</c:v>
                </c:pt>
                <c:pt idx="4239">
                  <c:v>59193.784999999996</c:v>
                </c:pt>
                <c:pt idx="4240">
                  <c:v>59223.784999999996</c:v>
                </c:pt>
                <c:pt idx="4241">
                  <c:v>59253.784999999996</c:v>
                </c:pt>
                <c:pt idx="4242">
                  <c:v>59283.784999999996</c:v>
                </c:pt>
                <c:pt idx="4243">
                  <c:v>59313.784999999996</c:v>
                </c:pt>
                <c:pt idx="4244">
                  <c:v>59343.784999999996</c:v>
                </c:pt>
                <c:pt idx="4245">
                  <c:v>59373.784999999996</c:v>
                </c:pt>
                <c:pt idx="4246">
                  <c:v>59403.784999999996</c:v>
                </c:pt>
                <c:pt idx="4247">
                  <c:v>59433.784999999996</c:v>
                </c:pt>
                <c:pt idx="4248">
                  <c:v>59463.784999999996</c:v>
                </c:pt>
                <c:pt idx="4249">
                  <c:v>59493.784999999996</c:v>
                </c:pt>
                <c:pt idx="4250">
                  <c:v>59523.784999999996</c:v>
                </c:pt>
                <c:pt idx="4251">
                  <c:v>59553.784999999996</c:v>
                </c:pt>
                <c:pt idx="4252">
                  <c:v>59583.784999999996</c:v>
                </c:pt>
                <c:pt idx="4253">
                  <c:v>59613.784999999996</c:v>
                </c:pt>
                <c:pt idx="4254">
                  <c:v>59643.784999999996</c:v>
                </c:pt>
                <c:pt idx="4255">
                  <c:v>59673.784999999996</c:v>
                </c:pt>
                <c:pt idx="4256">
                  <c:v>59703.784999999996</c:v>
                </c:pt>
                <c:pt idx="4257">
                  <c:v>59733.784999999996</c:v>
                </c:pt>
                <c:pt idx="4258">
                  <c:v>59763.784999999996</c:v>
                </c:pt>
                <c:pt idx="4259">
                  <c:v>59793.784999999996</c:v>
                </c:pt>
                <c:pt idx="4260">
                  <c:v>59823.784999999996</c:v>
                </c:pt>
                <c:pt idx="4261">
                  <c:v>59853.784999999996</c:v>
                </c:pt>
                <c:pt idx="4262">
                  <c:v>59883.784999999996</c:v>
                </c:pt>
                <c:pt idx="4263">
                  <c:v>59913.784999999996</c:v>
                </c:pt>
                <c:pt idx="4264">
                  <c:v>59943.784999999996</c:v>
                </c:pt>
                <c:pt idx="4265">
                  <c:v>59973.784999999996</c:v>
                </c:pt>
                <c:pt idx="4266">
                  <c:v>60003.784999999996</c:v>
                </c:pt>
                <c:pt idx="4267">
                  <c:v>60033.784999999996</c:v>
                </c:pt>
                <c:pt idx="4268">
                  <c:v>60063.784999999996</c:v>
                </c:pt>
                <c:pt idx="4269">
                  <c:v>60093.784999999996</c:v>
                </c:pt>
                <c:pt idx="4270">
                  <c:v>60123.784999999996</c:v>
                </c:pt>
                <c:pt idx="4271">
                  <c:v>60153.784999999996</c:v>
                </c:pt>
                <c:pt idx="4272">
                  <c:v>60183.784999999996</c:v>
                </c:pt>
                <c:pt idx="4273">
                  <c:v>60213.784999999996</c:v>
                </c:pt>
                <c:pt idx="4274">
                  <c:v>60243.784999999996</c:v>
                </c:pt>
                <c:pt idx="4275">
                  <c:v>60273.784999999996</c:v>
                </c:pt>
                <c:pt idx="4276">
                  <c:v>60303.784999999996</c:v>
                </c:pt>
                <c:pt idx="4277">
                  <c:v>60333.784999999996</c:v>
                </c:pt>
                <c:pt idx="4278">
                  <c:v>60363.784999999996</c:v>
                </c:pt>
                <c:pt idx="4279">
                  <c:v>60393.784999999996</c:v>
                </c:pt>
                <c:pt idx="4280">
                  <c:v>60423.784999999996</c:v>
                </c:pt>
                <c:pt idx="4281">
                  <c:v>60453.784999999996</c:v>
                </c:pt>
                <c:pt idx="4282">
                  <c:v>60483.784999999996</c:v>
                </c:pt>
                <c:pt idx="4283">
                  <c:v>60513.784999999996</c:v>
                </c:pt>
                <c:pt idx="4284">
                  <c:v>60543.784999999996</c:v>
                </c:pt>
                <c:pt idx="4285">
                  <c:v>60573.784999999996</c:v>
                </c:pt>
                <c:pt idx="4286">
                  <c:v>60603.784999999996</c:v>
                </c:pt>
                <c:pt idx="4287">
                  <c:v>60633.784999999996</c:v>
                </c:pt>
                <c:pt idx="4288">
                  <c:v>60663.784999999996</c:v>
                </c:pt>
                <c:pt idx="4289">
                  <c:v>60693.784999999996</c:v>
                </c:pt>
                <c:pt idx="4290">
                  <c:v>60723.784999999996</c:v>
                </c:pt>
                <c:pt idx="4291">
                  <c:v>60753.784999999996</c:v>
                </c:pt>
                <c:pt idx="4292">
                  <c:v>60783.784999999996</c:v>
                </c:pt>
                <c:pt idx="4293">
                  <c:v>60813.784999999996</c:v>
                </c:pt>
                <c:pt idx="4294">
                  <c:v>60843.784999999996</c:v>
                </c:pt>
                <c:pt idx="4295">
                  <c:v>60873.784999999996</c:v>
                </c:pt>
                <c:pt idx="4296">
                  <c:v>60903.784999999996</c:v>
                </c:pt>
                <c:pt idx="4297">
                  <c:v>60933.784999999996</c:v>
                </c:pt>
                <c:pt idx="4298">
                  <c:v>60963.784999999996</c:v>
                </c:pt>
                <c:pt idx="4299">
                  <c:v>60993.784999999996</c:v>
                </c:pt>
                <c:pt idx="4300">
                  <c:v>61023.784999999996</c:v>
                </c:pt>
                <c:pt idx="4301">
                  <c:v>61053.784999999996</c:v>
                </c:pt>
                <c:pt idx="4302">
                  <c:v>61083.784999999996</c:v>
                </c:pt>
                <c:pt idx="4303">
                  <c:v>61113.784999999996</c:v>
                </c:pt>
                <c:pt idx="4304">
                  <c:v>61143.784999999996</c:v>
                </c:pt>
                <c:pt idx="4305">
                  <c:v>61173.784999999996</c:v>
                </c:pt>
                <c:pt idx="4306">
                  <c:v>61203.784999999996</c:v>
                </c:pt>
                <c:pt idx="4307">
                  <c:v>61233.784999999996</c:v>
                </c:pt>
                <c:pt idx="4308">
                  <c:v>61263.784999999996</c:v>
                </c:pt>
                <c:pt idx="4309">
                  <c:v>61293.784999999996</c:v>
                </c:pt>
                <c:pt idx="4310">
                  <c:v>61323.784999999996</c:v>
                </c:pt>
                <c:pt idx="4311">
                  <c:v>61353.784999999996</c:v>
                </c:pt>
                <c:pt idx="4312">
                  <c:v>61383.784999999996</c:v>
                </c:pt>
                <c:pt idx="4313">
                  <c:v>61413.784999999996</c:v>
                </c:pt>
                <c:pt idx="4314">
                  <c:v>61443.784999999996</c:v>
                </c:pt>
                <c:pt idx="4315">
                  <c:v>61473.784999999996</c:v>
                </c:pt>
                <c:pt idx="4316">
                  <c:v>61503.784999999996</c:v>
                </c:pt>
                <c:pt idx="4317">
                  <c:v>61533.784999999996</c:v>
                </c:pt>
                <c:pt idx="4318">
                  <c:v>61563.784999999996</c:v>
                </c:pt>
                <c:pt idx="4319">
                  <c:v>61593.784999999996</c:v>
                </c:pt>
                <c:pt idx="4320">
                  <c:v>61623.784999999996</c:v>
                </c:pt>
                <c:pt idx="4321">
                  <c:v>61653.784999999996</c:v>
                </c:pt>
                <c:pt idx="4322">
                  <c:v>61683.784999999996</c:v>
                </c:pt>
                <c:pt idx="4323">
                  <c:v>61713.784999999996</c:v>
                </c:pt>
                <c:pt idx="4324">
                  <c:v>61743.784999999996</c:v>
                </c:pt>
                <c:pt idx="4325">
                  <c:v>61773.784999999996</c:v>
                </c:pt>
                <c:pt idx="4326">
                  <c:v>61803.784999999996</c:v>
                </c:pt>
                <c:pt idx="4327">
                  <c:v>61833.784999999996</c:v>
                </c:pt>
                <c:pt idx="4328">
                  <c:v>61863.784999999996</c:v>
                </c:pt>
                <c:pt idx="4329">
                  <c:v>61893.784999999996</c:v>
                </c:pt>
                <c:pt idx="4330">
                  <c:v>61923.784999999996</c:v>
                </c:pt>
                <c:pt idx="4331">
                  <c:v>61953.784999999996</c:v>
                </c:pt>
                <c:pt idx="4332">
                  <c:v>61983.784999999996</c:v>
                </c:pt>
                <c:pt idx="4333">
                  <c:v>62013.784999999996</c:v>
                </c:pt>
                <c:pt idx="4334">
                  <c:v>62043.784999999996</c:v>
                </c:pt>
                <c:pt idx="4335">
                  <c:v>62073.784999999996</c:v>
                </c:pt>
                <c:pt idx="4336">
                  <c:v>62103.784999999996</c:v>
                </c:pt>
                <c:pt idx="4337">
                  <c:v>62133.784999999996</c:v>
                </c:pt>
                <c:pt idx="4338">
                  <c:v>62163.784999999996</c:v>
                </c:pt>
                <c:pt idx="4339">
                  <c:v>62193.784999999996</c:v>
                </c:pt>
                <c:pt idx="4340">
                  <c:v>62223.784999999996</c:v>
                </c:pt>
                <c:pt idx="4341">
                  <c:v>62253.784999999996</c:v>
                </c:pt>
                <c:pt idx="4342">
                  <c:v>62283.784999999996</c:v>
                </c:pt>
                <c:pt idx="4343">
                  <c:v>62313.784999999996</c:v>
                </c:pt>
                <c:pt idx="4344">
                  <c:v>62343.784999999996</c:v>
                </c:pt>
                <c:pt idx="4345">
                  <c:v>62373.784999999996</c:v>
                </c:pt>
                <c:pt idx="4346">
                  <c:v>62403.784999999996</c:v>
                </c:pt>
                <c:pt idx="4347">
                  <c:v>62433.784999999996</c:v>
                </c:pt>
                <c:pt idx="4348">
                  <c:v>62463.784999999996</c:v>
                </c:pt>
                <c:pt idx="4349">
                  <c:v>62493.784999999996</c:v>
                </c:pt>
                <c:pt idx="4350">
                  <c:v>62523.784999999996</c:v>
                </c:pt>
                <c:pt idx="4351">
                  <c:v>62553.784999999996</c:v>
                </c:pt>
                <c:pt idx="4352">
                  <c:v>62583.784999999996</c:v>
                </c:pt>
                <c:pt idx="4353">
                  <c:v>62613.784999999996</c:v>
                </c:pt>
                <c:pt idx="4354">
                  <c:v>62643.784999999996</c:v>
                </c:pt>
                <c:pt idx="4355">
                  <c:v>62673.784999999996</c:v>
                </c:pt>
                <c:pt idx="4356">
                  <c:v>62703.784999999996</c:v>
                </c:pt>
                <c:pt idx="4357">
                  <c:v>62733.784999999996</c:v>
                </c:pt>
                <c:pt idx="4358">
                  <c:v>62763.784999999996</c:v>
                </c:pt>
                <c:pt idx="4359">
                  <c:v>62793.784999999996</c:v>
                </c:pt>
                <c:pt idx="4360">
                  <c:v>62823.784999999996</c:v>
                </c:pt>
                <c:pt idx="4361">
                  <c:v>62853.784999999996</c:v>
                </c:pt>
                <c:pt idx="4362">
                  <c:v>62883.784999999996</c:v>
                </c:pt>
                <c:pt idx="4363">
                  <c:v>62913.784999999996</c:v>
                </c:pt>
                <c:pt idx="4364">
                  <c:v>62943.784999999996</c:v>
                </c:pt>
                <c:pt idx="4365">
                  <c:v>62973.784999999996</c:v>
                </c:pt>
                <c:pt idx="4366">
                  <c:v>63003.784999999996</c:v>
                </c:pt>
                <c:pt idx="4367">
                  <c:v>63033.784999999996</c:v>
                </c:pt>
                <c:pt idx="4368">
                  <c:v>63063.784999999996</c:v>
                </c:pt>
                <c:pt idx="4369">
                  <c:v>63093.784999999996</c:v>
                </c:pt>
                <c:pt idx="4370">
                  <c:v>63123.784999999996</c:v>
                </c:pt>
                <c:pt idx="4371">
                  <c:v>63153.784999999996</c:v>
                </c:pt>
                <c:pt idx="4372">
                  <c:v>63183.784999999996</c:v>
                </c:pt>
                <c:pt idx="4373">
                  <c:v>63213.784999999996</c:v>
                </c:pt>
                <c:pt idx="4374">
                  <c:v>63243.784999999996</c:v>
                </c:pt>
                <c:pt idx="4375">
                  <c:v>63273.784999999996</c:v>
                </c:pt>
                <c:pt idx="4376">
                  <c:v>63303.784999999996</c:v>
                </c:pt>
                <c:pt idx="4377">
                  <c:v>63333.784999999996</c:v>
                </c:pt>
                <c:pt idx="4378">
                  <c:v>63363.784999999996</c:v>
                </c:pt>
                <c:pt idx="4379">
                  <c:v>63393.784999999996</c:v>
                </c:pt>
                <c:pt idx="4380">
                  <c:v>63423.784999999996</c:v>
                </c:pt>
                <c:pt idx="4381">
                  <c:v>63453.784999999996</c:v>
                </c:pt>
                <c:pt idx="4382">
                  <c:v>63483.784999999996</c:v>
                </c:pt>
                <c:pt idx="4383">
                  <c:v>63513.784999999996</c:v>
                </c:pt>
                <c:pt idx="4384">
                  <c:v>63543.784999999996</c:v>
                </c:pt>
                <c:pt idx="4385">
                  <c:v>63573.784999999996</c:v>
                </c:pt>
                <c:pt idx="4386">
                  <c:v>63603.784999999996</c:v>
                </c:pt>
                <c:pt idx="4387">
                  <c:v>63633.784999999996</c:v>
                </c:pt>
                <c:pt idx="4388">
                  <c:v>63663.784999999996</c:v>
                </c:pt>
                <c:pt idx="4389">
                  <c:v>63693.784999999996</c:v>
                </c:pt>
                <c:pt idx="4390">
                  <c:v>63723.784999999996</c:v>
                </c:pt>
                <c:pt idx="4391">
                  <c:v>63753.784999999996</c:v>
                </c:pt>
                <c:pt idx="4392">
                  <c:v>63783.784999999996</c:v>
                </c:pt>
                <c:pt idx="4393">
                  <c:v>63813.784999999996</c:v>
                </c:pt>
                <c:pt idx="4394">
                  <c:v>63843.784999999996</c:v>
                </c:pt>
                <c:pt idx="4395">
                  <c:v>63873.784999999996</c:v>
                </c:pt>
                <c:pt idx="4396">
                  <c:v>63903.784999999996</c:v>
                </c:pt>
                <c:pt idx="4397">
                  <c:v>63933.784999999996</c:v>
                </c:pt>
                <c:pt idx="4398">
                  <c:v>63963.784999999996</c:v>
                </c:pt>
                <c:pt idx="4399">
                  <c:v>63993.784999999996</c:v>
                </c:pt>
                <c:pt idx="4400">
                  <c:v>64023.784999999996</c:v>
                </c:pt>
                <c:pt idx="4401">
                  <c:v>64053.784999999996</c:v>
                </c:pt>
                <c:pt idx="4402">
                  <c:v>64083.784999999996</c:v>
                </c:pt>
                <c:pt idx="4403">
                  <c:v>64113.784999999996</c:v>
                </c:pt>
                <c:pt idx="4404">
                  <c:v>64143.784999999996</c:v>
                </c:pt>
                <c:pt idx="4405">
                  <c:v>64173.784999999996</c:v>
                </c:pt>
                <c:pt idx="4406">
                  <c:v>64203.784999999996</c:v>
                </c:pt>
                <c:pt idx="4407">
                  <c:v>64233.784999999996</c:v>
                </c:pt>
                <c:pt idx="4408">
                  <c:v>64263.784999999996</c:v>
                </c:pt>
                <c:pt idx="4409">
                  <c:v>64293.784999999996</c:v>
                </c:pt>
                <c:pt idx="4410">
                  <c:v>64323.784999999996</c:v>
                </c:pt>
                <c:pt idx="4411">
                  <c:v>64353.784999999996</c:v>
                </c:pt>
                <c:pt idx="4412">
                  <c:v>64383.784999999996</c:v>
                </c:pt>
                <c:pt idx="4413">
                  <c:v>64413.784999999996</c:v>
                </c:pt>
                <c:pt idx="4414">
                  <c:v>64443.784999999996</c:v>
                </c:pt>
                <c:pt idx="4415">
                  <c:v>64473.784999999996</c:v>
                </c:pt>
                <c:pt idx="4416">
                  <c:v>64503.784999999996</c:v>
                </c:pt>
                <c:pt idx="4417">
                  <c:v>64533.784999999996</c:v>
                </c:pt>
                <c:pt idx="4418">
                  <c:v>64563.784999999996</c:v>
                </c:pt>
                <c:pt idx="4419">
                  <c:v>64593.784999999996</c:v>
                </c:pt>
                <c:pt idx="4420">
                  <c:v>64623.784999999996</c:v>
                </c:pt>
                <c:pt idx="4421">
                  <c:v>64653.784999999996</c:v>
                </c:pt>
                <c:pt idx="4422">
                  <c:v>64683.784999999996</c:v>
                </c:pt>
                <c:pt idx="4423">
                  <c:v>64713.784999999996</c:v>
                </c:pt>
                <c:pt idx="4424">
                  <c:v>64743.784999999996</c:v>
                </c:pt>
                <c:pt idx="4425">
                  <c:v>64773.784999999996</c:v>
                </c:pt>
                <c:pt idx="4426">
                  <c:v>64803.784999999996</c:v>
                </c:pt>
                <c:pt idx="4427">
                  <c:v>64833.784999999996</c:v>
                </c:pt>
                <c:pt idx="4428">
                  <c:v>64863.784999999996</c:v>
                </c:pt>
                <c:pt idx="4429">
                  <c:v>64893.784999999996</c:v>
                </c:pt>
                <c:pt idx="4430">
                  <c:v>64923.784999999996</c:v>
                </c:pt>
                <c:pt idx="4431">
                  <c:v>64953.784999999996</c:v>
                </c:pt>
                <c:pt idx="4432">
                  <c:v>64983.784999999996</c:v>
                </c:pt>
                <c:pt idx="4433">
                  <c:v>65013.784999999996</c:v>
                </c:pt>
                <c:pt idx="4434">
                  <c:v>65043.784999999996</c:v>
                </c:pt>
                <c:pt idx="4435">
                  <c:v>65073.784999999996</c:v>
                </c:pt>
                <c:pt idx="4436">
                  <c:v>65103.784999999996</c:v>
                </c:pt>
                <c:pt idx="4437">
                  <c:v>65133.784999999996</c:v>
                </c:pt>
                <c:pt idx="4438">
                  <c:v>65163.784999999996</c:v>
                </c:pt>
                <c:pt idx="4439">
                  <c:v>65193.784999999996</c:v>
                </c:pt>
                <c:pt idx="4440">
                  <c:v>65223.784999999996</c:v>
                </c:pt>
                <c:pt idx="4441">
                  <c:v>65253.784999999996</c:v>
                </c:pt>
                <c:pt idx="4442">
                  <c:v>65283.784999999996</c:v>
                </c:pt>
                <c:pt idx="4443">
                  <c:v>65313.784999999996</c:v>
                </c:pt>
                <c:pt idx="4444">
                  <c:v>65343.784999999996</c:v>
                </c:pt>
                <c:pt idx="4445">
                  <c:v>65373.784999999996</c:v>
                </c:pt>
                <c:pt idx="4446">
                  <c:v>65403.784999999996</c:v>
                </c:pt>
                <c:pt idx="4447">
                  <c:v>65433.784999999996</c:v>
                </c:pt>
                <c:pt idx="4448">
                  <c:v>65463.784999999996</c:v>
                </c:pt>
                <c:pt idx="4449">
                  <c:v>65493.784999999996</c:v>
                </c:pt>
                <c:pt idx="4450">
                  <c:v>65523.784999999996</c:v>
                </c:pt>
                <c:pt idx="4451">
                  <c:v>65553.789000000004</c:v>
                </c:pt>
                <c:pt idx="4452">
                  <c:v>65583.789000000004</c:v>
                </c:pt>
                <c:pt idx="4453">
                  <c:v>65613.789000000004</c:v>
                </c:pt>
                <c:pt idx="4454">
                  <c:v>65643.789000000004</c:v>
                </c:pt>
                <c:pt idx="4455">
                  <c:v>65673.789000000004</c:v>
                </c:pt>
                <c:pt idx="4456">
                  <c:v>65703.789000000004</c:v>
                </c:pt>
                <c:pt idx="4457">
                  <c:v>65733.789000000004</c:v>
                </c:pt>
                <c:pt idx="4458">
                  <c:v>65763.789000000004</c:v>
                </c:pt>
                <c:pt idx="4459">
                  <c:v>65793.789000000004</c:v>
                </c:pt>
                <c:pt idx="4460">
                  <c:v>65823.789000000004</c:v>
                </c:pt>
                <c:pt idx="4461">
                  <c:v>65853.789000000004</c:v>
                </c:pt>
                <c:pt idx="4462">
                  <c:v>65883.789000000004</c:v>
                </c:pt>
                <c:pt idx="4463">
                  <c:v>65913.789000000004</c:v>
                </c:pt>
                <c:pt idx="4464">
                  <c:v>65943.789000000004</c:v>
                </c:pt>
                <c:pt idx="4465">
                  <c:v>65973.789000000004</c:v>
                </c:pt>
                <c:pt idx="4466">
                  <c:v>66003.789000000004</c:v>
                </c:pt>
                <c:pt idx="4467">
                  <c:v>66033.789000000004</c:v>
                </c:pt>
                <c:pt idx="4468">
                  <c:v>66063.789000000004</c:v>
                </c:pt>
                <c:pt idx="4469">
                  <c:v>66093.789000000004</c:v>
                </c:pt>
                <c:pt idx="4470">
                  <c:v>66123.789000000004</c:v>
                </c:pt>
                <c:pt idx="4471">
                  <c:v>66153.789000000004</c:v>
                </c:pt>
                <c:pt idx="4472">
                  <c:v>66183.789000000004</c:v>
                </c:pt>
                <c:pt idx="4473">
                  <c:v>66213.789000000004</c:v>
                </c:pt>
                <c:pt idx="4474">
                  <c:v>66243.789000000004</c:v>
                </c:pt>
                <c:pt idx="4475">
                  <c:v>66273.789000000004</c:v>
                </c:pt>
                <c:pt idx="4476">
                  <c:v>66303.789000000004</c:v>
                </c:pt>
                <c:pt idx="4477">
                  <c:v>66333.789000000004</c:v>
                </c:pt>
                <c:pt idx="4478">
                  <c:v>66363.789000000004</c:v>
                </c:pt>
                <c:pt idx="4479">
                  <c:v>66393.789000000004</c:v>
                </c:pt>
                <c:pt idx="4480">
                  <c:v>66423.789000000004</c:v>
                </c:pt>
                <c:pt idx="4481">
                  <c:v>66453.789000000004</c:v>
                </c:pt>
                <c:pt idx="4482">
                  <c:v>66483.789000000004</c:v>
                </c:pt>
                <c:pt idx="4483">
                  <c:v>66513.789000000004</c:v>
                </c:pt>
                <c:pt idx="4484">
                  <c:v>66543.789000000004</c:v>
                </c:pt>
                <c:pt idx="4485">
                  <c:v>66573.789000000004</c:v>
                </c:pt>
                <c:pt idx="4486">
                  <c:v>66603.789000000004</c:v>
                </c:pt>
                <c:pt idx="4487">
                  <c:v>66633.789000000004</c:v>
                </c:pt>
                <c:pt idx="4488">
                  <c:v>66663.789000000004</c:v>
                </c:pt>
                <c:pt idx="4489">
                  <c:v>66693.789000000004</c:v>
                </c:pt>
                <c:pt idx="4490">
                  <c:v>66723.789000000004</c:v>
                </c:pt>
                <c:pt idx="4491">
                  <c:v>66753.789000000004</c:v>
                </c:pt>
                <c:pt idx="4492">
                  <c:v>66783.789000000004</c:v>
                </c:pt>
                <c:pt idx="4493">
                  <c:v>66813.789000000004</c:v>
                </c:pt>
                <c:pt idx="4494">
                  <c:v>66843.789000000004</c:v>
                </c:pt>
                <c:pt idx="4495">
                  <c:v>66873.789000000004</c:v>
                </c:pt>
                <c:pt idx="4496">
                  <c:v>66903.789000000004</c:v>
                </c:pt>
                <c:pt idx="4497">
                  <c:v>66933.789000000004</c:v>
                </c:pt>
                <c:pt idx="4498">
                  <c:v>66963.789000000004</c:v>
                </c:pt>
                <c:pt idx="4499">
                  <c:v>66993.789000000004</c:v>
                </c:pt>
                <c:pt idx="4500">
                  <c:v>67023.789000000004</c:v>
                </c:pt>
                <c:pt idx="4501">
                  <c:v>67053.789000000004</c:v>
                </c:pt>
                <c:pt idx="4502">
                  <c:v>67083.789000000004</c:v>
                </c:pt>
                <c:pt idx="4503">
                  <c:v>67113.789000000004</c:v>
                </c:pt>
                <c:pt idx="4504">
                  <c:v>67143.789000000004</c:v>
                </c:pt>
                <c:pt idx="4505">
                  <c:v>67173.789000000004</c:v>
                </c:pt>
                <c:pt idx="4506">
                  <c:v>67203.789000000004</c:v>
                </c:pt>
                <c:pt idx="4507">
                  <c:v>67233.789000000004</c:v>
                </c:pt>
                <c:pt idx="4508">
                  <c:v>67263.789000000004</c:v>
                </c:pt>
                <c:pt idx="4509">
                  <c:v>67293.789000000004</c:v>
                </c:pt>
                <c:pt idx="4510">
                  <c:v>67323.789000000004</c:v>
                </c:pt>
                <c:pt idx="4511">
                  <c:v>67353.789000000004</c:v>
                </c:pt>
                <c:pt idx="4512">
                  <c:v>67383.789000000004</c:v>
                </c:pt>
                <c:pt idx="4513">
                  <c:v>67413.789000000004</c:v>
                </c:pt>
                <c:pt idx="4514">
                  <c:v>67443.789000000004</c:v>
                </c:pt>
                <c:pt idx="4515">
                  <c:v>67473.789000000004</c:v>
                </c:pt>
                <c:pt idx="4516">
                  <c:v>67503.789000000004</c:v>
                </c:pt>
                <c:pt idx="4517">
                  <c:v>67533.789000000004</c:v>
                </c:pt>
                <c:pt idx="4518">
                  <c:v>67563.789000000004</c:v>
                </c:pt>
                <c:pt idx="4519">
                  <c:v>67593.789000000004</c:v>
                </c:pt>
                <c:pt idx="4520">
                  <c:v>67623.789000000004</c:v>
                </c:pt>
                <c:pt idx="4521">
                  <c:v>67653.789000000004</c:v>
                </c:pt>
                <c:pt idx="4522">
                  <c:v>67683.789000000004</c:v>
                </c:pt>
                <c:pt idx="4523">
                  <c:v>67713.789000000004</c:v>
                </c:pt>
                <c:pt idx="4524">
                  <c:v>67743.789000000004</c:v>
                </c:pt>
                <c:pt idx="4525">
                  <c:v>67773.789000000004</c:v>
                </c:pt>
                <c:pt idx="4526">
                  <c:v>67803.789000000004</c:v>
                </c:pt>
                <c:pt idx="4527">
                  <c:v>67833.789000000004</c:v>
                </c:pt>
                <c:pt idx="4528">
                  <c:v>67863.789000000004</c:v>
                </c:pt>
                <c:pt idx="4529">
                  <c:v>67893.789000000004</c:v>
                </c:pt>
                <c:pt idx="4530">
                  <c:v>67923.789000000004</c:v>
                </c:pt>
                <c:pt idx="4531">
                  <c:v>67953.789000000004</c:v>
                </c:pt>
                <c:pt idx="4532">
                  <c:v>67983.789000000004</c:v>
                </c:pt>
                <c:pt idx="4533">
                  <c:v>68013.789000000004</c:v>
                </c:pt>
                <c:pt idx="4534">
                  <c:v>68043.789000000004</c:v>
                </c:pt>
                <c:pt idx="4535">
                  <c:v>68073.789000000004</c:v>
                </c:pt>
                <c:pt idx="4536">
                  <c:v>68103.789000000004</c:v>
                </c:pt>
                <c:pt idx="4537">
                  <c:v>68133.789000000004</c:v>
                </c:pt>
                <c:pt idx="4538">
                  <c:v>68163.789000000004</c:v>
                </c:pt>
                <c:pt idx="4539">
                  <c:v>68193.789000000004</c:v>
                </c:pt>
                <c:pt idx="4540">
                  <c:v>68223.789000000004</c:v>
                </c:pt>
                <c:pt idx="4541">
                  <c:v>68253.789000000004</c:v>
                </c:pt>
                <c:pt idx="4542">
                  <c:v>68283.789000000004</c:v>
                </c:pt>
                <c:pt idx="4543">
                  <c:v>68313.789000000004</c:v>
                </c:pt>
                <c:pt idx="4544">
                  <c:v>68343.789000000004</c:v>
                </c:pt>
                <c:pt idx="4545">
                  <c:v>68373.789000000004</c:v>
                </c:pt>
                <c:pt idx="4546">
                  <c:v>68403.789000000004</c:v>
                </c:pt>
                <c:pt idx="4547">
                  <c:v>68433.789000000004</c:v>
                </c:pt>
                <c:pt idx="4548">
                  <c:v>68463.789000000004</c:v>
                </c:pt>
                <c:pt idx="4549">
                  <c:v>68493.789000000004</c:v>
                </c:pt>
                <c:pt idx="4550">
                  <c:v>68523.789000000004</c:v>
                </c:pt>
                <c:pt idx="4551">
                  <c:v>68553.789000000004</c:v>
                </c:pt>
                <c:pt idx="4552">
                  <c:v>68583.789000000004</c:v>
                </c:pt>
                <c:pt idx="4553">
                  <c:v>68613.789000000004</c:v>
                </c:pt>
                <c:pt idx="4554">
                  <c:v>68643.789000000004</c:v>
                </c:pt>
                <c:pt idx="4555">
                  <c:v>68673.789000000004</c:v>
                </c:pt>
                <c:pt idx="4556">
                  <c:v>68703.789000000004</c:v>
                </c:pt>
                <c:pt idx="4557">
                  <c:v>68733.789000000004</c:v>
                </c:pt>
                <c:pt idx="4558">
                  <c:v>68763.789000000004</c:v>
                </c:pt>
                <c:pt idx="4559">
                  <c:v>68793.789000000004</c:v>
                </c:pt>
                <c:pt idx="4560">
                  <c:v>68823.789000000004</c:v>
                </c:pt>
                <c:pt idx="4561">
                  <c:v>68853.789000000004</c:v>
                </c:pt>
                <c:pt idx="4562">
                  <c:v>68892.891000000003</c:v>
                </c:pt>
                <c:pt idx="4563">
                  <c:v>68922.891000000003</c:v>
                </c:pt>
                <c:pt idx="4564">
                  <c:v>68952.891000000003</c:v>
                </c:pt>
                <c:pt idx="4565">
                  <c:v>68982.891000000003</c:v>
                </c:pt>
                <c:pt idx="4566">
                  <c:v>69012.891000000003</c:v>
                </c:pt>
                <c:pt idx="4567">
                  <c:v>69042.891000000003</c:v>
                </c:pt>
                <c:pt idx="4568">
                  <c:v>69078.141000000003</c:v>
                </c:pt>
                <c:pt idx="4569">
                  <c:v>69080.141000000003</c:v>
                </c:pt>
                <c:pt idx="4570">
                  <c:v>69082.141000000003</c:v>
                </c:pt>
                <c:pt idx="4571">
                  <c:v>69084.141000000003</c:v>
                </c:pt>
                <c:pt idx="4572">
                  <c:v>69086.141000000003</c:v>
                </c:pt>
                <c:pt idx="4573">
                  <c:v>69088.141000000003</c:v>
                </c:pt>
                <c:pt idx="4574">
                  <c:v>69090.141000000003</c:v>
                </c:pt>
                <c:pt idx="4575">
                  <c:v>69092.141000000003</c:v>
                </c:pt>
                <c:pt idx="4576">
                  <c:v>69094.141000000003</c:v>
                </c:pt>
                <c:pt idx="4577">
                  <c:v>69096.141000000003</c:v>
                </c:pt>
                <c:pt idx="4578">
                  <c:v>69098.141000000003</c:v>
                </c:pt>
                <c:pt idx="4579">
                  <c:v>69100.141000000003</c:v>
                </c:pt>
                <c:pt idx="4580">
                  <c:v>69102.141000000003</c:v>
                </c:pt>
                <c:pt idx="4581">
                  <c:v>69104.141000000003</c:v>
                </c:pt>
                <c:pt idx="4582">
                  <c:v>69106.141000000003</c:v>
                </c:pt>
                <c:pt idx="4583">
                  <c:v>69108.141000000003</c:v>
                </c:pt>
                <c:pt idx="4584">
                  <c:v>69110.141000000003</c:v>
                </c:pt>
                <c:pt idx="4585">
                  <c:v>69112.141000000003</c:v>
                </c:pt>
                <c:pt idx="4586">
                  <c:v>69114.141000000003</c:v>
                </c:pt>
                <c:pt idx="4587">
                  <c:v>69116.141000000003</c:v>
                </c:pt>
                <c:pt idx="4588">
                  <c:v>69118.141000000003</c:v>
                </c:pt>
                <c:pt idx="4589">
                  <c:v>69120.141000000003</c:v>
                </c:pt>
                <c:pt idx="4590">
                  <c:v>69122.141000000003</c:v>
                </c:pt>
                <c:pt idx="4591">
                  <c:v>69124.141000000003</c:v>
                </c:pt>
                <c:pt idx="4592">
                  <c:v>69126.141000000003</c:v>
                </c:pt>
                <c:pt idx="4593">
                  <c:v>69128.141000000003</c:v>
                </c:pt>
                <c:pt idx="4594">
                  <c:v>69131.585999999996</c:v>
                </c:pt>
                <c:pt idx="4595">
                  <c:v>69133.585999999996</c:v>
                </c:pt>
                <c:pt idx="4596">
                  <c:v>69135.585999999996</c:v>
                </c:pt>
                <c:pt idx="4597">
                  <c:v>69137.585999999996</c:v>
                </c:pt>
                <c:pt idx="4598">
                  <c:v>69139.585999999996</c:v>
                </c:pt>
                <c:pt idx="4599">
                  <c:v>69141.585999999996</c:v>
                </c:pt>
                <c:pt idx="4600">
                  <c:v>69143.585999999996</c:v>
                </c:pt>
                <c:pt idx="4601">
                  <c:v>69145.585999999996</c:v>
                </c:pt>
                <c:pt idx="4602">
                  <c:v>69147.585999999996</c:v>
                </c:pt>
                <c:pt idx="4603">
                  <c:v>69149.585999999996</c:v>
                </c:pt>
                <c:pt idx="4604">
                  <c:v>69151.585999999996</c:v>
                </c:pt>
                <c:pt idx="4605">
                  <c:v>69153.585999999996</c:v>
                </c:pt>
                <c:pt idx="4606">
                  <c:v>69155.585999999996</c:v>
                </c:pt>
                <c:pt idx="4607">
                  <c:v>69157.585999999996</c:v>
                </c:pt>
                <c:pt idx="4608">
                  <c:v>69159.585999999996</c:v>
                </c:pt>
                <c:pt idx="4609">
                  <c:v>69161.585999999996</c:v>
                </c:pt>
                <c:pt idx="4610">
                  <c:v>69163.585999999996</c:v>
                </c:pt>
                <c:pt idx="4611">
                  <c:v>69165.585999999996</c:v>
                </c:pt>
                <c:pt idx="4612">
                  <c:v>69167.585999999996</c:v>
                </c:pt>
                <c:pt idx="4613">
                  <c:v>69169.585999999996</c:v>
                </c:pt>
                <c:pt idx="4614">
                  <c:v>69171.585999999996</c:v>
                </c:pt>
                <c:pt idx="4615">
                  <c:v>69173.585999999996</c:v>
                </c:pt>
                <c:pt idx="4616">
                  <c:v>69175.585999999996</c:v>
                </c:pt>
                <c:pt idx="4617">
                  <c:v>69177.585999999996</c:v>
                </c:pt>
                <c:pt idx="4618">
                  <c:v>69179.585999999996</c:v>
                </c:pt>
                <c:pt idx="4619">
                  <c:v>69181.585999999996</c:v>
                </c:pt>
                <c:pt idx="4620">
                  <c:v>69183.585999999996</c:v>
                </c:pt>
                <c:pt idx="4621">
                  <c:v>69185.585999999996</c:v>
                </c:pt>
                <c:pt idx="4622">
                  <c:v>69187.585999999996</c:v>
                </c:pt>
                <c:pt idx="4623">
                  <c:v>69189.585999999996</c:v>
                </c:pt>
                <c:pt idx="4624">
                  <c:v>69191.585999999996</c:v>
                </c:pt>
                <c:pt idx="4625">
                  <c:v>69193.585999999996</c:v>
                </c:pt>
                <c:pt idx="4626">
                  <c:v>69195.585999999996</c:v>
                </c:pt>
                <c:pt idx="4627">
                  <c:v>69197.585999999996</c:v>
                </c:pt>
                <c:pt idx="4628">
                  <c:v>69199.585999999996</c:v>
                </c:pt>
                <c:pt idx="4629">
                  <c:v>69201.585999999996</c:v>
                </c:pt>
                <c:pt idx="4630">
                  <c:v>69203.585999999996</c:v>
                </c:pt>
                <c:pt idx="4631">
                  <c:v>69205.585999999996</c:v>
                </c:pt>
                <c:pt idx="4632">
                  <c:v>69207.585999999996</c:v>
                </c:pt>
                <c:pt idx="4633">
                  <c:v>69209.585999999996</c:v>
                </c:pt>
                <c:pt idx="4634">
                  <c:v>69211.585999999996</c:v>
                </c:pt>
                <c:pt idx="4635">
                  <c:v>69213.585999999996</c:v>
                </c:pt>
                <c:pt idx="4636">
                  <c:v>69215.585999999996</c:v>
                </c:pt>
                <c:pt idx="4637">
                  <c:v>69217.585999999996</c:v>
                </c:pt>
                <c:pt idx="4638">
                  <c:v>69219.585999999996</c:v>
                </c:pt>
                <c:pt idx="4639">
                  <c:v>69221.585999999996</c:v>
                </c:pt>
                <c:pt idx="4640">
                  <c:v>69223.585999999996</c:v>
                </c:pt>
                <c:pt idx="4641">
                  <c:v>69225.585999999996</c:v>
                </c:pt>
                <c:pt idx="4642">
                  <c:v>69227.585999999996</c:v>
                </c:pt>
                <c:pt idx="4643">
                  <c:v>69229.585999999996</c:v>
                </c:pt>
                <c:pt idx="4644">
                  <c:v>69231.585999999996</c:v>
                </c:pt>
                <c:pt idx="4645">
                  <c:v>69233.585999999996</c:v>
                </c:pt>
                <c:pt idx="4646">
                  <c:v>69235.585999999996</c:v>
                </c:pt>
                <c:pt idx="4647">
                  <c:v>69237.585999999996</c:v>
                </c:pt>
                <c:pt idx="4648">
                  <c:v>69239.585999999996</c:v>
                </c:pt>
                <c:pt idx="4649">
                  <c:v>69241.585999999996</c:v>
                </c:pt>
                <c:pt idx="4650">
                  <c:v>69243.585999999996</c:v>
                </c:pt>
                <c:pt idx="4651">
                  <c:v>69245.585999999996</c:v>
                </c:pt>
                <c:pt idx="4652">
                  <c:v>69247.585999999996</c:v>
                </c:pt>
                <c:pt idx="4653">
                  <c:v>69249.585999999996</c:v>
                </c:pt>
                <c:pt idx="4654">
                  <c:v>69251.585999999996</c:v>
                </c:pt>
                <c:pt idx="4655">
                  <c:v>69253.585999999996</c:v>
                </c:pt>
                <c:pt idx="4656">
                  <c:v>69255.585999999996</c:v>
                </c:pt>
                <c:pt idx="4657">
                  <c:v>69257.585999999996</c:v>
                </c:pt>
                <c:pt idx="4658">
                  <c:v>69259.585999999996</c:v>
                </c:pt>
                <c:pt idx="4659">
                  <c:v>69261.585999999996</c:v>
                </c:pt>
                <c:pt idx="4660">
                  <c:v>69263.585999999996</c:v>
                </c:pt>
                <c:pt idx="4661">
                  <c:v>69265.585999999996</c:v>
                </c:pt>
                <c:pt idx="4662">
                  <c:v>69267.585999999996</c:v>
                </c:pt>
                <c:pt idx="4663">
                  <c:v>69269.585999999996</c:v>
                </c:pt>
                <c:pt idx="4664">
                  <c:v>69271.585999999996</c:v>
                </c:pt>
                <c:pt idx="4665">
                  <c:v>69273.585999999996</c:v>
                </c:pt>
                <c:pt idx="4666">
                  <c:v>69275.585999999996</c:v>
                </c:pt>
                <c:pt idx="4667">
                  <c:v>69277.585999999996</c:v>
                </c:pt>
                <c:pt idx="4668">
                  <c:v>69279.585999999996</c:v>
                </c:pt>
                <c:pt idx="4669">
                  <c:v>69281.585999999996</c:v>
                </c:pt>
                <c:pt idx="4670">
                  <c:v>69283.585999999996</c:v>
                </c:pt>
                <c:pt idx="4671">
                  <c:v>69285.585999999996</c:v>
                </c:pt>
                <c:pt idx="4672">
                  <c:v>69287.585999999996</c:v>
                </c:pt>
                <c:pt idx="4673">
                  <c:v>69289.585999999996</c:v>
                </c:pt>
                <c:pt idx="4674">
                  <c:v>69291.585999999996</c:v>
                </c:pt>
                <c:pt idx="4675">
                  <c:v>69293.585999999996</c:v>
                </c:pt>
                <c:pt idx="4676">
                  <c:v>69295.585999999996</c:v>
                </c:pt>
                <c:pt idx="4677">
                  <c:v>69297.585999999996</c:v>
                </c:pt>
                <c:pt idx="4678">
                  <c:v>69299.585999999996</c:v>
                </c:pt>
                <c:pt idx="4679">
                  <c:v>69301.585999999996</c:v>
                </c:pt>
                <c:pt idx="4680">
                  <c:v>69303.585999999996</c:v>
                </c:pt>
                <c:pt idx="4681">
                  <c:v>69305.585999999996</c:v>
                </c:pt>
                <c:pt idx="4682">
                  <c:v>69307.585999999996</c:v>
                </c:pt>
                <c:pt idx="4683">
                  <c:v>69309.585999999996</c:v>
                </c:pt>
                <c:pt idx="4684">
                  <c:v>69311.585999999996</c:v>
                </c:pt>
                <c:pt idx="4685">
                  <c:v>69313.585999999996</c:v>
                </c:pt>
                <c:pt idx="4686">
                  <c:v>69315.585999999996</c:v>
                </c:pt>
                <c:pt idx="4687">
                  <c:v>69317.585999999996</c:v>
                </c:pt>
                <c:pt idx="4688">
                  <c:v>69319.585999999996</c:v>
                </c:pt>
                <c:pt idx="4689">
                  <c:v>69321.585999999996</c:v>
                </c:pt>
                <c:pt idx="4690">
                  <c:v>69323.585999999996</c:v>
                </c:pt>
                <c:pt idx="4691">
                  <c:v>69325.585999999996</c:v>
                </c:pt>
                <c:pt idx="4692">
                  <c:v>69327.585999999996</c:v>
                </c:pt>
                <c:pt idx="4693">
                  <c:v>69329.585999999996</c:v>
                </c:pt>
                <c:pt idx="4694">
                  <c:v>69331.585999999996</c:v>
                </c:pt>
                <c:pt idx="4695">
                  <c:v>69333.585999999996</c:v>
                </c:pt>
                <c:pt idx="4696">
                  <c:v>69335.585999999996</c:v>
                </c:pt>
                <c:pt idx="4697">
                  <c:v>69337.585999999996</c:v>
                </c:pt>
                <c:pt idx="4698">
                  <c:v>69339.585999999996</c:v>
                </c:pt>
                <c:pt idx="4699">
                  <c:v>69341.585999999996</c:v>
                </c:pt>
                <c:pt idx="4700">
                  <c:v>69343.585999999996</c:v>
                </c:pt>
                <c:pt idx="4701">
                  <c:v>69345.585999999996</c:v>
                </c:pt>
                <c:pt idx="4702">
                  <c:v>69347.585999999996</c:v>
                </c:pt>
                <c:pt idx="4703">
                  <c:v>69349.585999999996</c:v>
                </c:pt>
                <c:pt idx="4704">
                  <c:v>69351.585999999996</c:v>
                </c:pt>
                <c:pt idx="4705">
                  <c:v>69353.585999999996</c:v>
                </c:pt>
                <c:pt idx="4706">
                  <c:v>69355.585999999996</c:v>
                </c:pt>
                <c:pt idx="4707">
                  <c:v>69357.585999999996</c:v>
                </c:pt>
                <c:pt idx="4708">
                  <c:v>69359.585999999996</c:v>
                </c:pt>
                <c:pt idx="4709">
                  <c:v>69361.585999999996</c:v>
                </c:pt>
                <c:pt idx="4710">
                  <c:v>69363.585999999996</c:v>
                </c:pt>
                <c:pt idx="4711">
                  <c:v>69365.585999999996</c:v>
                </c:pt>
                <c:pt idx="4712">
                  <c:v>69367.585999999996</c:v>
                </c:pt>
                <c:pt idx="4713">
                  <c:v>69369.585999999996</c:v>
                </c:pt>
                <c:pt idx="4714">
                  <c:v>69371.585999999996</c:v>
                </c:pt>
                <c:pt idx="4715">
                  <c:v>69373.585999999996</c:v>
                </c:pt>
                <c:pt idx="4716">
                  <c:v>69375.585999999996</c:v>
                </c:pt>
                <c:pt idx="4717">
                  <c:v>69377.585999999996</c:v>
                </c:pt>
                <c:pt idx="4718">
                  <c:v>69379.585999999996</c:v>
                </c:pt>
                <c:pt idx="4719">
                  <c:v>69381.585999999996</c:v>
                </c:pt>
                <c:pt idx="4720">
                  <c:v>69383.585999999996</c:v>
                </c:pt>
                <c:pt idx="4721">
                  <c:v>69385.585999999996</c:v>
                </c:pt>
                <c:pt idx="4722">
                  <c:v>69387.585999999996</c:v>
                </c:pt>
                <c:pt idx="4723">
                  <c:v>69389.585999999996</c:v>
                </c:pt>
                <c:pt idx="4724">
                  <c:v>69391.585999999996</c:v>
                </c:pt>
                <c:pt idx="4725">
                  <c:v>69393.585999999996</c:v>
                </c:pt>
                <c:pt idx="4726">
                  <c:v>69395.585999999996</c:v>
                </c:pt>
                <c:pt idx="4727">
                  <c:v>69397.585999999996</c:v>
                </c:pt>
                <c:pt idx="4728">
                  <c:v>69399.585999999996</c:v>
                </c:pt>
                <c:pt idx="4729">
                  <c:v>69401.585999999996</c:v>
                </c:pt>
                <c:pt idx="4730">
                  <c:v>69403.585999999996</c:v>
                </c:pt>
                <c:pt idx="4731">
                  <c:v>69405.585999999996</c:v>
                </c:pt>
                <c:pt idx="4732">
                  <c:v>69407.585999999996</c:v>
                </c:pt>
                <c:pt idx="4733">
                  <c:v>69409.585999999996</c:v>
                </c:pt>
                <c:pt idx="4734">
                  <c:v>69411.585999999996</c:v>
                </c:pt>
                <c:pt idx="4735">
                  <c:v>69413.585999999996</c:v>
                </c:pt>
                <c:pt idx="4736">
                  <c:v>69415.585999999996</c:v>
                </c:pt>
                <c:pt idx="4737">
                  <c:v>69417.585999999996</c:v>
                </c:pt>
                <c:pt idx="4738">
                  <c:v>69419.585999999996</c:v>
                </c:pt>
                <c:pt idx="4739">
                  <c:v>69421.585999999996</c:v>
                </c:pt>
                <c:pt idx="4740">
                  <c:v>69423.585999999996</c:v>
                </c:pt>
                <c:pt idx="4741">
                  <c:v>69425.585999999996</c:v>
                </c:pt>
                <c:pt idx="4742">
                  <c:v>69427.585999999996</c:v>
                </c:pt>
                <c:pt idx="4743">
                  <c:v>69429.585999999996</c:v>
                </c:pt>
                <c:pt idx="4744">
                  <c:v>69431.585999999996</c:v>
                </c:pt>
                <c:pt idx="4745">
                  <c:v>69433.585999999996</c:v>
                </c:pt>
                <c:pt idx="4746">
                  <c:v>69435.585999999996</c:v>
                </c:pt>
                <c:pt idx="4747">
                  <c:v>69437.585999999996</c:v>
                </c:pt>
                <c:pt idx="4748">
                  <c:v>69439.585999999996</c:v>
                </c:pt>
                <c:pt idx="4749">
                  <c:v>69441.585999999996</c:v>
                </c:pt>
                <c:pt idx="4750">
                  <c:v>69443.585999999996</c:v>
                </c:pt>
                <c:pt idx="4751">
                  <c:v>69445.585999999996</c:v>
                </c:pt>
                <c:pt idx="4752">
                  <c:v>69447.585999999996</c:v>
                </c:pt>
                <c:pt idx="4753">
                  <c:v>69449.585999999996</c:v>
                </c:pt>
                <c:pt idx="4754">
                  <c:v>69451.585999999996</c:v>
                </c:pt>
                <c:pt idx="4755">
                  <c:v>69453.585999999996</c:v>
                </c:pt>
                <c:pt idx="4756">
                  <c:v>69455.585999999996</c:v>
                </c:pt>
                <c:pt idx="4757">
                  <c:v>69457.585999999996</c:v>
                </c:pt>
                <c:pt idx="4758">
                  <c:v>69459.585999999996</c:v>
                </c:pt>
                <c:pt idx="4759">
                  <c:v>69461.585999999996</c:v>
                </c:pt>
                <c:pt idx="4760">
                  <c:v>69463.585999999996</c:v>
                </c:pt>
                <c:pt idx="4761">
                  <c:v>69465.585999999996</c:v>
                </c:pt>
                <c:pt idx="4762">
                  <c:v>69467.585999999996</c:v>
                </c:pt>
                <c:pt idx="4763">
                  <c:v>69469.585999999996</c:v>
                </c:pt>
                <c:pt idx="4764">
                  <c:v>69471.585999999996</c:v>
                </c:pt>
                <c:pt idx="4765">
                  <c:v>69473.585999999996</c:v>
                </c:pt>
                <c:pt idx="4766">
                  <c:v>69475.585999999996</c:v>
                </c:pt>
                <c:pt idx="4767">
                  <c:v>69477.585999999996</c:v>
                </c:pt>
                <c:pt idx="4768">
                  <c:v>69479.585999999996</c:v>
                </c:pt>
                <c:pt idx="4769">
                  <c:v>69481.585999999996</c:v>
                </c:pt>
                <c:pt idx="4770">
                  <c:v>69483.585999999996</c:v>
                </c:pt>
                <c:pt idx="4771">
                  <c:v>69485.585999999996</c:v>
                </c:pt>
                <c:pt idx="4772">
                  <c:v>69487.585999999996</c:v>
                </c:pt>
                <c:pt idx="4773">
                  <c:v>69489.585999999996</c:v>
                </c:pt>
                <c:pt idx="4774">
                  <c:v>69491.585999999996</c:v>
                </c:pt>
                <c:pt idx="4775">
                  <c:v>69493.585999999996</c:v>
                </c:pt>
                <c:pt idx="4776">
                  <c:v>69495.585999999996</c:v>
                </c:pt>
                <c:pt idx="4777">
                  <c:v>69497.585999999996</c:v>
                </c:pt>
                <c:pt idx="4778">
                  <c:v>69499.585999999996</c:v>
                </c:pt>
                <c:pt idx="4779">
                  <c:v>69501.585999999996</c:v>
                </c:pt>
                <c:pt idx="4780">
                  <c:v>69503.585999999996</c:v>
                </c:pt>
                <c:pt idx="4781">
                  <c:v>69505.585999999996</c:v>
                </c:pt>
                <c:pt idx="4782">
                  <c:v>69507.585999999996</c:v>
                </c:pt>
                <c:pt idx="4783">
                  <c:v>69509.585999999996</c:v>
                </c:pt>
                <c:pt idx="4784">
                  <c:v>69511.585999999996</c:v>
                </c:pt>
                <c:pt idx="4785">
                  <c:v>69513.585999999996</c:v>
                </c:pt>
                <c:pt idx="4786">
                  <c:v>69515.585999999996</c:v>
                </c:pt>
                <c:pt idx="4787">
                  <c:v>69517.585999999996</c:v>
                </c:pt>
                <c:pt idx="4788">
                  <c:v>69519.585999999996</c:v>
                </c:pt>
                <c:pt idx="4789">
                  <c:v>69521.585999999996</c:v>
                </c:pt>
                <c:pt idx="4790">
                  <c:v>69523.585999999996</c:v>
                </c:pt>
                <c:pt idx="4791">
                  <c:v>69525.585999999996</c:v>
                </c:pt>
                <c:pt idx="4792">
                  <c:v>69527.585999999996</c:v>
                </c:pt>
                <c:pt idx="4793">
                  <c:v>69529.585999999996</c:v>
                </c:pt>
                <c:pt idx="4794">
                  <c:v>69531.585999999996</c:v>
                </c:pt>
                <c:pt idx="4795">
                  <c:v>69533.585999999996</c:v>
                </c:pt>
                <c:pt idx="4796">
                  <c:v>69535.585999999996</c:v>
                </c:pt>
                <c:pt idx="4797">
                  <c:v>69537.585999999996</c:v>
                </c:pt>
                <c:pt idx="4798">
                  <c:v>69539.585999999996</c:v>
                </c:pt>
                <c:pt idx="4799">
                  <c:v>69541.585999999996</c:v>
                </c:pt>
                <c:pt idx="4800">
                  <c:v>69543.585999999996</c:v>
                </c:pt>
                <c:pt idx="4801">
                  <c:v>69545.585999999996</c:v>
                </c:pt>
                <c:pt idx="4802">
                  <c:v>69547.585999999996</c:v>
                </c:pt>
                <c:pt idx="4803">
                  <c:v>69549.585999999996</c:v>
                </c:pt>
                <c:pt idx="4804">
                  <c:v>69551.585999999996</c:v>
                </c:pt>
                <c:pt idx="4805">
                  <c:v>69553.585999999996</c:v>
                </c:pt>
                <c:pt idx="4806">
                  <c:v>69555.585999999996</c:v>
                </c:pt>
                <c:pt idx="4807">
                  <c:v>69557.585999999996</c:v>
                </c:pt>
                <c:pt idx="4808">
                  <c:v>69559.585999999996</c:v>
                </c:pt>
                <c:pt idx="4809">
                  <c:v>69561.585999999996</c:v>
                </c:pt>
                <c:pt idx="4810">
                  <c:v>69563.585999999996</c:v>
                </c:pt>
                <c:pt idx="4811">
                  <c:v>69565.585999999996</c:v>
                </c:pt>
                <c:pt idx="4812">
                  <c:v>69567.585999999996</c:v>
                </c:pt>
                <c:pt idx="4813">
                  <c:v>69569.585999999996</c:v>
                </c:pt>
                <c:pt idx="4814">
                  <c:v>69571.585999999996</c:v>
                </c:pt>
                <c:pt idx="4815">
                  <c:v>69573.585999999996</c:v>
                </c:pt>
                <c:pt idx="4816">
                  <c:v>69575.585999999996</c:v>
                </c:pt>
                <c:pt idx="4817">
                  <c:v>69577.585999999996</c:v>
                </c:pt>
                <c:pt idx="4818">
                  <c:v>69579.585999999996</c:v>
                </c:pt>
                <c:pt idx="4819">
                  <c:v>69581.585999999996</c:v>
                </c:pt>
                <c:pt idx="4820">
                  <c:v>69583.585999999996</c:v>
                </c:pt>
                <c:pt idx="4821">
                  <c:v>69585.585999999996</c:v>
                </c:pt>
                <c:pt idx="4822">
                  <c:v>69587.585999999996</c:v>
                </c:pt>
                <c:pt idx="4823">
                  <c:v>69589.585999999996</c:v>
                </c:pt>
                <c:pt idx="4824">
                  <c:v>69591.585999999996</c:v>
                </c:pt>
                <c:pt idx="4825">
                  <c:v>69593.585999999996</c:v>
                </c:pt>
                <c:pt idx="4826">
                  <c:v>69595.585999999996</c:v>
                </c:pt>
                <c:pt idx="4827">
                  <c:v>69597.585999999996</c:v>
                </c:pt>
                <c:pt idx="4828">
                  <c:v>69599.585999999996</c:v>
                </c:pt>
                <c:pt idx="4829">
                  <c:v>69601.585999999996</c:v>
                </c:pt>
                <c:pt idx="4830">
                  <c:v>69603.585999999996</c:v>
                </c:pt>
                <c:pt idx="4831">
                  <c:v>69605.585999999996</c:v>
                </c:pt>
                <c:pt idx="4832">
                  <c:v>69607.585999999996</c:v>
                </c:pt>
                <c:pt idx="4833">
                  <c:v>69609.585999999996</c:v>
                </c:pt>
                <c:pt idx="4834">
                  <c:v>69611.585999999996</c:v>
                </c:pt>
                <c:pt idx="4835">
                  <c:v>69613.585999999996</c:v>
                </c:pt>
                <c:pt idx="4836">
                  <c:v>69615.585999999996</c:v>
                </c:pt>
                <c:pt idx="4837">
                  <c:v>69617.585999999996</c:v>
                </c:pt>
                <c:pt idx="4838">
                  <c:v>69619.585999999996</c:v>
                </c:pt>
                <c:pt idx="4839">
                  <c:v>69621.585999999996</c:v>
                </c:pt>
                <c:pt idx="4840">
                  <c:v>69623.585999999996</c:v>
                </c:pt>
                <c:pt idx="4841">
                  <c:v>69625.585999999996</c:v>
                </c:pt>
                <c:pt idx="4842">
                  <c:v>69627.585999999996</c:v>
                </c:pt>
                <c:pt idx="4843">
                  <c:v>69629.585999999996</c:v>
                </c:pt>
                <c:pt idx="4844">
                  <c:v>69631.585999999996</c:v>
                </c:pt>
                <c:pt idx="4845">
                  <c:v>69633.585999999996</c:v>
                </c:pt>
                <c:pt idx="4846">
                  <c:v>69635.585999999996</c:v>
                </c:pt>
                <c:pt idx="4847">
                  <c:v>69637.585999999996</c:v>
                </c:pt>
                <c:pt idx="4848">
                  <c:v>69639.585999999996</c:v>
                </c:pt>
                <c:pt idx="4849">
                  <c:v>69641.585999999996</c:v>
                </c:pt>
                <c:pt idx="4850">
                  <c:v>69643.585999999996</c:v>
                </c:pt>
                <c:pt idx="4851">
                  <c:v>69645.585999999996</c:v>
                </c:pt>
                <c:pt idx="4852">
                  <c:v>69647.585999999996</c:v>
                </c:pt>
                <c:pt idx="4853">
                  <c:v>69649.585999999996</c:v>
                </c:pt>
                <c:pt idx="4854">
                  <c:v>69651.585999999996</c:v>
                </c:pt>
                <c:pt idx="4855">
                  <c:v>69653.585999999996</c:v>
                </c:pt>
                <c:pt idx="4856">
                  <c:v>69655.585999999996</c:v>
                </c:pt>
                <c:pt idx="4857">
                  <c:v>69657.585999999996</c:v>
                </c:pt>
                <c:pt idx="4858">
                  <c:v>69659.585999999996</c:v>
                </c:pt>
                <c:pt idx="4859">
                  <c:v>69661.585999999996</c:v>
                </c:pt>
                <c:pt idx="4860">
                  <c:v>69663.585999999996</c:v>
                </c:pt>
                <c:pt idx="4861">
                  <c:v>69665.585999999996</c:v>
                </c:pt>
                <c:pt idx="4862">
                  <c:v>69667.585999999996</c:v>
                </c:pt>
                <c:pt idx="4863">
                  <c:v>69669.585999999996</c:v>
                </c:pt>
                <c:pt idx="4864">
                  <c:v>69671.585999999996</c:v>
                </c:pt>
                <c:pt idx="4865">
                  <c:v>69673.585999999996</c:v>
                </c:pt>
                <c:pt idx="4866">
                  <c:v>69675.585999999996</c:v>
                </c:pt>
                <c:pt idx="4867">
                  <c:v>69677.585999999996</c:v>
                </c:pt>
                <c:pt idx="4868">
                  <c:v>69679.585999999996</c:v>
                </c:pt>
                <c:pt idx="4869">
                  <c:v>69681.585999999996</c:v>
                </c:pt>
                <c:pt idx="4870">
                  <c:v>69683.585999999996</c:v>
                </c:pt>
                <c:pt idx="4871">
                  <c:v>69685.585999999996</c:v>
                </c:pt>
                <c:pt idx="4872">
                  <c:v>69687.585999999996</c:v>
                </c:pt>
                <c:pt idx="4873">
                  <c:v>69689.585999999996</c:v>
                </c:pt>
                <c:pt idx="4874">
                  <c:v>69691.585999999996</c:v>
                </c:pt>
                <c:pt idx="4875">
                  <c:v>69693.585999999996</c:v>
                </c:pt>
                <c:pt idx="4876">
                  <c:v>69695.585999999996</c:v>
                </c:pt>
                <c:pt idx="4877">
                  <c:v>69697.585999999996</c:v>
                </c:pt>
                <c:pt idx="4878">
                  <c:v>69699.585999999996</c:v>
                </c:pt>
                <c:pt idx="4879">
                  <c:v>69701.585999999996</c:v>
                </c:pt>
                <c:pt idx="4880">
                  <c:v>69703.585999999996</c:v>
                </c:pt>
                <c:pt idx="4881">
                  <c:v>69705.585999999996</c:v>
                </c:pt>
                <c:pt idx="4882">
                  <c:v>69707.585999999996</c:v>
                </c:pt>
                <c:pt idx="4883">
                  <c:v>69709.585999999996</c:v>
                </c:pt>
                <c:pt idx="4884">
                  <c:v>69711.585999999996</c:v>
                </c:pt>
                <c:pt idx="4885">
                  <c:v>69713.585999999996</c:v>
                </c:pt>
                <c:pt idx="4886">
                  <c:v>69715.585999999996</c:v>
                </c:pt>
                <c:pt idx="4887">
                  <c:v>69717.585999999996</c:v>
                </c:pt>
                <c:pt idx="4888">
                  <c:v>69719.585999999996</c:v>
                </c:pt>
                <c:pt idx="4889">
                  <c:v>69721.585999999996</c:v>
                </c:pt>
                <c:pt idx="4890">
                  <c:v>69723.585999999996</c:v>
                </c:pt>
                <c:pt idx="4891">
                  <c:v>69725.585999999996</c:v>
                </c:pt>
                <c:pt idx="4892">
                  <c:v>69727.585999999996</c:v>
                </c:pt>
                <c:pt idx="4893">
                  <c:v>69729.585999999996</c:v>
                </c:pt>
                <c:pt idx="4894">
                  <c:v>69731.585999999996</c:v>
                </c:pt>
                <c:pt idx="4895">
                  <c:v>69733.585999999996</c:v>
                </c:pt>
                <c:pt idx="4896">
                  <c:v>69735.585999999996</c:v>
                </c:pt>
                <c:pt idx="4897">
                  <c:v>69737.585999999996</c:v>
                </c:pt>
                <c:pt idx="4898">
                  <c:v>69739.585999999996</c:v>
                </c:pt>
                <c:pt idx="4899">
                  <c:v>69741.585999999996</c:v>
                </c:pt>
                <c:pt idx="4900">
                  <c:v>69743.585999999996</c:v>
                </c:pt>
                <c:pt idx="4901">
                  <c:v>69745.585999999996</c:v>
                </c:pt>
                <c:pt idx="4902">
                  <c:v>69747.585999999996</c:v>
                </c:pt>
                <c:pt idx="4903">
                  <c:v>69749.585999999996</c:v>
                </c:pt>
                <c:pt idx="4904">
                  <c:v>69751.585999999996</c:v>
                </c:pt>
                <c:pt idx="4905">
                  <c:v>69753.585999999996</c:v>
                </c:pt>
                <c:pt idx="4906">
                  <c:v>69755.585999999996</c:v>
                </c:pt>
                <c:pt idx="4907">
                  <c:v>69757.585999999996</c:v>
                </c:pt>
                <c:pt idx="4908">
                  <c:v>69759.585999999996</c:v>
                </c:pt>
                <c:pt idx="4909">
                  <c:v>69761.585999999996</c:v>
                </c:pt>
                <c:pt idx="4910">
                  <c:v>69763.585999999996</c:v>
                </c:pt>
                <c:pt idx="4911">
                  <c:v>69765.585999999996</c:v>
                </c:pt>
                <c:pt idx="4912">
                  <c:v>69767.585999999996</c:v>
                </c:pt>
                <c:pt idx="4913">
                  <c:v>69769.585999999996</c:v>
                </c:pt>
                <c:pt idx="4914">
                  <c:v>69771.585999999996</c:v>
                </c:pt>
                <c:pt idx="4915">
                  <c:v>69773.585999999996</c:v>
                </c:pt>
                <c:pt idx="4916">
                  <c:v>69775.585999999996</c:v>
                </c:pt>
                <c:pt idx="4917">
                  <c:v>69777.585999999996</c:v>
                </c:pt>
                <c:pt idx="4918">
                  <c:v>69779.585999999996</c:v>
                </c:pt>
                <c:pt idx="4919">
                  <c:v>69781.585999999996</c:v>
                </c:pt>
                <c:pt idx="4920">
                  <c:v>69783.585999999996</c:v>
                </c:pt>
                <c:pt idx="4921">
                  <c:v>69785.585999999996</c:v>
                </c:pt>
                <c:pt idx="4922">
                  <c:v>69787.585999999996</c:v>
                </c:pt>
                <c:pt idx="4923">
                  <c:v>69789.585999999996</c:v>
                </c:pt>
                <c:pt idx="4924">
                  <c:v>69791.585999999996</c:v>
                </c:pt>
                <c:pt idx="4925">
                  <c:v>69793.585999999996</c:v>
                </c:pt>
                <c:pt idx="4926">
                  <c:v>69795.585999999996</c:v>
                </c:pt>
                <c:pt idx="4927">
                  <c:v>69797.585999999996</c:v>
                </c:pt>
                <c:pt idx="4928">
                  <c:v>69799.585999999996</c:v>
                </c:pt>
                <c:pt idx="4929">
                  <c:v>69801.585999999996</c:v>
                </c:pt>
                <c:pt idx="4930">
                  <c:v>69803.585999999996</c:v>
                </c:pt>
                <c:pt idx="4931">
                  <c:v>69805.585999999996</c:v>
                </c:pt>
                <c:pt idx="4932">
                  <c:v>69807.585999999996</c:v>
                </c:pt>
                <c:pt idx="4933">
                  <c:v>69809.585999999996</c:v>
                </c:pt>
                <c:pt idx="4934">
                  <c:v>69811.585999999996</c:v>
                </c:pt>
                <c:pt idx="4935">
                  <c:v>69813.585999999996</c:v>
                </c:pt>
                <c:pt idx="4936">
                  <c:v>69815.585999999996</c:v>
                </c:pt>
                <c:pt idx="4937">
                  <c:v>69817.585999999996</c:v>
                </c:pt>
                <c:pt idx="4938">
                  <c:v>69819.585999999996</c:v>
                </c:pt>
                <c:pt idx="4939">
                  <c:v>69821.585999999996</c:v>
                </c:pt>
                <c:pt idx="4940">
                  <c:v>69823.585999999996</c:v>
                </c:pt>
                <c:pt idx="4941">
                  <c:v>69825.585999999996</c:v>
                </c:pt>
                <c:pt idx="4942">
                  <c:v>69827.585999999996</c:v>
                </c:pt>
                <c:pt idx="4943">
                  <c:v>69829.585999999996</c:v>
                </c:pt>
                <c:pt idx="4944">
                  <c:v>69831.585999999996</c:v>
                </c:pt>
                <c:pt idx="4945">
                  <c:v>69833.585999999996</c:v>
                </c:pt>
                <c:pt idx="4946">
                  <c:v>69835.585999999996</c:v>
                </c:pt>
                <c:pt idx="4947">
                  <c:v>69837.585999999996</c:v>
                </c:pt>
                <c:pt idx="4948">
                  <c:v>69839.585999999996</c:v>
                </c:pt>
                <c:pt idx="4949">
                  <c:v>69841.585999999996</c:v>
                </c:pt>
                <c:pt idx="4950">
                  <c:v>69843.585999999996</c:v>
                </c:pt>
                <c:pt idx="4951">
                  <c:v>69845.585999999996</c:v>
                </c:pt>
                <c:pt idx="4952">
                  <c:v>69847.585999999996</c:v>
                </c:pt>
                <c:pt idx="4953">
                  <c:v>69849.585999999996</c:v>
                </c:pt>
                <c:pt idx="4954">
                  <c:v>69851.585999999996</c:v>
                </c:pt>
                <c:pt idx="4955">
                  <c:v>69853.585999999996</c:v>
                </c:pt>
                <c:pt idx="4956">
                  <c:v>69855.585999999996</c:v>
                </c:pt>
                <c:pt idx="4957">
                  <c:v>69857.585999999996</c:v>
                </c:pt>
                <c:pt idx="4958">
                  <c:v>69859.585999999996</c:v>
                </c:pt>
                <c:pt idx="4959">
                  <c:v>69861.585999999996</c:v>
                </c:pt>
                <c:pt idx="4960">
                  <c:v>69863.585999999996</c:v>
                </c:pt>
                <c:pt idx="4961">
                  <c:v>69865.585999999996</c:v>
                </c:pt>
                <c:pt idx="4962">
                  <c:v>69867.585999999996</c:v>
                </c:pt>
                <c:pt idx="4963">
                  <c:v>69869.585999999996</c:v>
                </c:pt>
                <c:pt idx="4964">
                  <c:v>69871.585999999996</c:v>
                </c:pt>
                <c:pt idx="4965">
                  <c:v>69873.585999999996</c:v>
                </c:pt>
                <c:pt idx="4966">
                  <c:v>69875.585999999996</c:v>
                </c:pt>
                <c:pt idx="4967">
                  <c:v>69877.585999999996</c:v>
                </c:pt>
                <c:pt idx="4968">
                  <c:v>69879.585999999996</c:v>
                </c:pt>
                <c:pt idx="4969">
                  <c:v>69882.468999999968</c:v>
                </c:pt>
                <c:pt idx="4970">
                  <c:v>69884.468999999968</c:v>
                </c:pt>
                <c:pt idx="4971">
                  <c:v>69886.468999999968</c:v>
                </c:pt>
                <c:pt idx="4972">
                  <c:v>69888.468999999968</c:v>
                </c:pt>
                <c:pt idx="4973">
                  <c:v>69890.468999999968</c:v>
                </c:pt>
                <c:pt idx="4974">
                  <c:v>69892.468999999968</c:v>
                </c:pt>
                <c:pt idx="4975">
                  <c:v>69894.468999999968</c:v>
                </c:pt>
                <c:pt idx="4976">
                  <c:v>69896.468999999968</c:v>
                </c:pt>
                <c:pt idx="4977">
                  <c:v>69898.468999999968</c:v>
                </c:pt>
                <c:pt idx="4978">
                  <c:v>69900.468999999968</c:v>
                </c:pt>
                <c:pt idx="4979">
                  <c:v>69902.468999999968</c:v>
                </c:pt>
                <c:pt idx="4980">
                  <c:v>69904.468999999968</c:v>
                </c:pt>
                <c:pt idx="4981">
                  <c:v>69906.468999999968</c:v>
                </c:pt>
                <c:pt idx="4982">
                  <c:v>69908.468999999968</c:v>
                </c:pt>
                <c:pt idx="4983">
                  <c:v>69910.468999999968</c:v>
                </c:pt>
                <c:pt idx="4984">
                  <c:v>69912.468999999968</c:v>
                </c:pt>
                <c:pt idx="4985">
                  <c:v>69914.468999999968</c:v>
                </c:pt>
                <c:pt idx="4986">
                  <c:v>69916.468999999968</c:v>
                </c:pt>
                <c:pt idx="4987">
                  <c:v>69918.468999999968</c:v>
                </c:pt>
                <c:pt idx="4988">
                  <c:v>69920.468999999968</c:v>
                </c:pt>
                <c:pt idx="4989">
                  <c:v>69922.468999999968</c:v>
                </c:pt>
                <c:pt idx="4990">
                  <c:v>69924.468999999968</c:v>
                </c:pt>
                <c:pt idx="4991">
                  <c:v>69926.468999999968</c:v>
                </c:pt>
                <c:pt idx="4992">
                  <c:v>69928.468999999968</c:v>
                </c:pt>
                <c:pt idx="4993">
                  <c:v>69930.468999999968</c:v>
                </c:pt>
                <c:pt idx="4994">
                  <c:v>69932.468999999968</c:v>
                </c:pt>
                <c:pt idx="4995">
                  <c:v>69934.468999999968</c:v>
                </c:pt>
                <c:pt idx="4996">
                  <c:v>69936.468999999968</c:v>
                </c:pt>
                <c:pt idx="4997">
                  <c:v>69938.468999999968</c:v>
                </c:pt>
                <c:pt idx="4998">
                  <c:v>69940.468999999968</c:v>
                </c:pt>
                <c:pt idx="4999">
                  <c:v>69942.983999999968</c:v>
                </c:pt>
                <c:pt idx="5000">
                  <c:v>69944.983999999968</c:v>
                </c:pt>
                <c:pt idx="5001">
                  <c:v>69946.983999999968</c:v>
                </c:pt>
                <c:pt idx="5002">
                  <c:v>69948.983999999968</c:v>
                </c:pt>
                <c:pt idx="5003">
                  <c:v>69950.983999999968</c:v>
                </c:pt>
                <c:pt idx="5004">
                  <c:v>69952.983999999968</c:v>
                </c:pt>
                <c:pt idx="5005">
                  <c:v>69954.983999999968</c:v>
                </c:pt>
                <c:pt idx="5006">
                  <c:v>69956.983999999968</c:v>
                </c:pt>
                <c:pt idx="5007">
                  <c:v>69958.983999999968</c:v>
                </c:pt>
                <c:pt idx="5008">
                  <c:v>69960.983999999968</c:v>
                </c:pt>
                <c:pt idx="5009">
                  <c:v>69962.983999999968</c:v>
                </c:pt>
                <c:pt idx="5010">
                  <c:v>69964.983999999968</c:v>
                </c:pt>
                <c:pt idx="5011">
                  <c:v>69966.983999999968</c:v>
                </c:pt>
                <c:pt idx="5012">
                  <c:v>69968.983999999968</c:v>
                </c:pt>
                <c:pt idx="5013">
                  <c:v>69970.983999999968</c:v>
                </c:pt>
                <c:pt idx="5014">
                  <c:v>69972.983999999968</c:v>
                </c:pt>
                <c:pt idx="5015">
                  <c:v>69974.983999999968</c:v>
                </c:pt>
                <c:pt idx="5016">
                  <c:v>69976.983999999968</c:v>
                </c:pt>
                <c:pt idx="5017">
                  <c:v>69978.983999999968</c:v>
                </c:pt>
                <c:pt idx="5018">
                  <c:v>69980.983999999968</c:v>
                </c:pt>
                <c:pt idx="5019">
                  <c:v>69982.983999999968</c:v>
                </c:pt>
                <c:pt idx="5020">
                  <c:v>69984.983999999968</c:v>
                </c:pt>
                <c:pt idx="5021">
                  <c:v>69986.983999999968</c:v>
                </c:pt>
                <c:pt idx="5022">
                  <c:v>69988.983999999968</c:v>
                </c:pt>
                <c:pt idx="5023">
                  <c:v>69990.983999999968</c:v>
                </c:pt>
                <c:pt idx="5024">
                  <c:v>69992.983999999968</c:v>
                </c:pt>
                <c:pt idx="5025">
                  <c:v>69994.983999999968</c:v>
                </c:pt>
                <c:pt idx="5026">
                  <c:v>69996.983999999968</c:v>
                </c:pt>
                <c:pt idx="5027">
                  <c:v>69998.983999999968</c:v>
                </c:pt>
                <c:pt idx="5028">
                  <c:v>70000.983999999968</c:v>
                </c:pt>
                <c:pt idx="5029">
                  <c:v>70002.983999999968</c:v>
                </c:pt>
                <c:pt idx="5030">
                  <c:v>70004.983999999968</c:v>
                </c:pt>
                <c:pt idx="5031">
                  <c:v>70006.983999999968</c:v>
                </c:pt>
                <c:pt idx="5032">
                  <c:v>70008.983999999968</c:v>
                </c:pt>
                <c:pt idx="5033">
                  <c:v>70010.983999999968</c:v>
                </c:pt>
                <c:pt idx="5034">
                  <c:v>70012.983999999968</c:v>
                </c:pt>
                <c:pt idx="5035">
                  <c:v>70014.983999999968</c:v>
                </c:pt>
                <c:pt idx="5036">
                  <c:v>70016.983999999968</c:v>
                </c:pt>
                <c:pt idx="5037">
                  <c:v>70018.983999999968</c:v>
                </c:pt>
                <c:pt idx="5038">
                  <c:v>70020.983999999968</c:v>
                </c:pt>
                <c:pt idx="5039">
                  <c:v>70022.983999999968</c:v>
                </c:pt>
                <c:pt idx="5040">
                  <c:v>70024.983999999968</c:v>
                </c:pt>
                <c:pt idx="5041">
                  <c:v>70026.983999999968</c:v>
                </c:pt>
                <c:pt idx="5042">
                  <c:v>70028.983999999968</c:v>
                </c:pt>
                <c:pt idx="5043">
                  <c:v>70030.983999999968</c:v>
                </c:pt>
                <c:pt idx="5044">
                  <c:v>70032.983999999968</c:v>
                </c:pt>
                <c:pt idx="5045">
                  <c:v>70034.983999999968</c:v>
                </c:pt>
                <c:pt idx="5046">
                  <c:v>70036.983999999968</c:v>
                </c:pt>
                <c:pt idx="5047">
                  <c:v>70038.983999999968</c:v>
                </c:pt>
                <c:pt idx="5048">
                  <c:v>70040.983999999968</c:v>
                </c:pt>
                <c:pt idx="5049">
                  <c:v>70042.983999999968</c:v>
                </c:pt>
                <c:pt idx="5050">
                  <c:v>70044.983999999968</c:v>
                </c:pt>
                <c:pt idx="5051">
                  <c:v>70046.983999999968</c:v>
                </c:pt>
                <c:pt idx="5052">
                  <c:v>70048.983999999968</c:v>
                </c:pt>
                <c:pt idx="5053">
                  <c:v>70050.983999999968</c:v>
                </c:pt>
                <c:pt idx="5054">
                  <c:v>70052.983999999968</c:v>
                </c:pt>
                <c:pt idx="5055">
                  <c:v>70054.983999999968</c:v>
                </c:pt>
                <c:pt idx="5056">
                  <c:v>70056.983999999968</c:v>
                </c:pt>
                <c:pt idx="5057">
                  <c:v>70058.983999999968</c:v>
                </c:pt>
                <c:pt idx="5058">
                  <c:v>70060.983999999968</c:v>
                </c:pt>
                <c:pt idx="5059">
                  <c:v>70062.983999999968</c:v>
                </c:pt>
                <c:pt idx="5060">
                  <c:v>70064.983999999968</c:v>
                </c:pt>
                <c:pt idx="5061">
                  <c:v>70066.983999999968</c:v>
                </c:pt>
                <c:pt idx="5062">
                  <c:v>70068.983999999968</c:v>
                </c:pt>
                <c:pt idx="5063">
                  <c:v>70070.983999999968</c:v>
                </c:pt>
                <c:pt idx="5064">
                  <c:v>70072.983999999968</c:v>
                </c:pt>
                <c:pt idx="5065">
                  <c:v>70074.983999999968</c:v>
                </c:pt>
                <c:pt idx="5066">
                  <c:v>70076.983999999968</c:v>
                </c:pt>
                <c:pt idx="5067">
                  <c:v>70078.983999999968</c:v>
                </c:pt>
                <c:pt idx="5068">
                  <c:v>70080.983999999968</c:v>
                </c:pt>
                <c:pt idx="5069">
                  <c:v>70082.983999999968</c:v>
                </c:pt>
                <c:pt idx="5070">
                  <c:v>70084.983999999968</c:v>
                </c:pt>
                <c:pt idx="5071">
                  <c:v>70086.983999999968</c:v>
                </c:pt>
                <c:pt idx="5072">
                  <c:v>70088.983999999968</c:v>
                </c:pt>
                <c:pt idx="5073">
                  <c:v>70090.983999999968</c:v>
                </c:pt>
                <c:pt idx="5074">
                  <c:v>70092.983999999968</c:v>
                </c:pt>
                <c:pt idx="5075">
                  <c:v>70094.983999999968</c:v>
                </c:pt>
                <c:pt idx="5076">
                  <c:v>70096.983999999968</c:v>
                </c:pt>
                <c:pt idx="5077">
                  <c:v>70098.983999999968</c:v>
                </c:pt>
                <c:pt idx="5078">
                  <c:v>70100.983999999968</c:v>
                </c:pt>
                <c:pt idx="5079">
                  <c:v>70102.983999999968</c:v>
                </c:pt>
                <c:pt idx="5080">
                  <c:v>70104.983999999968</c:v>
                </c:pt>
                <c:pt idx="5081">
                  <c:v>70106.983999999968</c:v>
                </c:pt>
                <c:pt idx="5082">
                  <c:v>70108.983999999968</c:v>
                </c:pt>
                <c:pt idx="5083">
                  <c:v>70110.983999999968</c:v>
                </c:pt>
                <c:pt idx="5084">
                  <c:v>70112.983999999968</c:v>
                </c:pt>
                <c:pt idx="5085">
                  <c:v>70114.983999999968</c:v>
                </c:pt>
                <c:pt idx="5086">
                  <c:v>70116.983999999968</c:v>
                </c:pt>
                <c:pt idx="5087">
                  <c:v>70118.983999999968</c:v>
                </c:pt>
                <c:pt idx="5088">
                  <c:v>70120.983999999968</c:v>
                </c:pt>
                <c:pt idx="5089">
                  <c:v>70122.983999999968</c:v>
                </c:pt>
                <c:pt idx="5090">
                  <c:v>70124.983999999968</c:v>
                </c:pt>
                <c:pt idx="5091">
                  <c:v>70126.983999999968</c:v>
                </c:pt>
                <c:pt idx="5092">
                  <c:v>70128.983999999968</c:v>
                </c:pt>
                <c:pt idx="5093">
                  <c:v>70130.983999999968</c:v>
                </c:pt>
                <c:pt idx="5094">
                  <c:v>70132.983999999968</c:v>
                </c:pt>
                <c:pt idx="5095">
                  <c:v>70134.983999999968</c:v>
                </c:pt>
                <c:pt idx="5096">
                  <c:v>70136.983999999968</c:v>
                </c:pt>
                <c:pt idx="5097">
                  <c:v>70138.983999999968</c:v>
                </c:pt>
                <c:pt idx="5098">
                  <c:v>70140.983999999968</c:v>
                </c:pt>
                <c:pt idx="5099">
                  <c:v>70142.983999999968</c:v>
                </c:pt>
                <c:pt idx="5100">
                  <c:v>70144.983999999968</c:v>
                </c:pt>
                <c:pt idx="5101">
                  <c:v>70146.983999999968</c:v>
                </c:pt>
                <c:pt idx="5102">
                  <c:v>70148.983999999968</c:v>
                </c:pt>
                <c:pt idx="5103">
                  <c:v>70150.983999999968</c:v>
                </c:pt>
                <c:pt idx="5104">
                  <c:v>70152.983999999968</c:v>
                </c:pt>
                <c:pt idx="5105">
                  <c:v>70154.983999999968</c:v>
                </c:pt>
                <c:pt idx="5106">
                  <c:v>70156.983999999968</c:v>
                </c:pt>
                <c:pt idx="5107">
                  <c:v>70158.983999999968</c:v>
                </c:pt>
                <c:pt idx="5108">
                  <c:v>70160.983999999968</c:v>
                </c:pt>
                <c:pt idx="5109">
                  <c:v>70162.983999999968</c:v>
                </c:pt>
                <c:pt idx="5110">
                  <c:v>70164.983999999968</c:v>
                </c:pt>
                <c:pt idx="5111">
                  <c:v>70166.983999999968</c:v>
                </c:pt>
                <c:pt idx="5112">
                  <c:v>70168.983999999968</c:v>
                </c:pt>
                <c:pt idx="5113">
                  <c:v>70170.983999999968</c:v>
                </c:pt>
                <c:pt idx="5114">
                  <c:v>70172.983999999968</c:v>
                </c:pt>
                <c:pt idx="5115">
                  <c:v>70174.983999999968</c:v>
                </c:pt>
                <c:pt idx="5116">
                  <c:v>70176.983999999968</c:v>
                </c:pt>
                <c:pt idx="5117">
                  <c:v>70178.983999999968</c:v>
                </c:pt>
                <c:pt idx="5118">
                  <c:v>70180.983999999968</c:v>
                </c:pt>
                <c:pt idx="5119">
                  <c:v>70182.983999999968</c:v>
                </c:pt>
                <c:pt idx="5120">
                  <c:v>70184.983999999968</c:v>
                </c:pt>
                <c:pt idx="5121">
                  <c:v>70186.983999999968</c:v>
                </c:pt>
                <c:pt idx="5122">
                  <c:v>70188.983999999968</c:v>
                </c:pt>
                <c:pt idx="5123">
                  <c:v>70190.983999999968</c:v>
                </c:pt>
                <c:pt idx="5124">
                  <c:v>70192.983999999968</c:v>
                </c:pt>
                <c:pt idx="5125">
                  <c:v>70194.983999999968</c:v>
                </c:pt>
                <c:pt idx="5126">
                  <c:v>70196.983999999968</c:v>
                </c:pt>
                <c:pt idx="5127">
                  <c:v>70198.983999999968</c:v>
                </c:pt>
                <c:pt idx="5128">
                  <c:v>70200.983999999968</c:v>
                </c:pt>
                <c:pt idx="5129">
                  <c:v>70202.983999999968</c:v>
                </c:pt>
                <c:pt idx="5130">
                  <c:v>70204.983999999968</c:v>
                </c:pt>
                <c:pt idx="5131">
                  <c:v>70206.983999999968</c:v>
                </c:pt>
                <c:pt idx="5132">
                  <c:v>70208.983999999968</c:v>
                </c:pt>
                <c:pt idx="5133">
                  <c:v>70210.983999999968</c:v>
                </c:pt>
                <c:pt idx="5134">
                  <c:v>70212.983999999968</c:v>
                </c:pt>
                <c:pt idx="5135">
                  <c:v>70214.983999999968</c:v>
                </c:pt>
                <c:pt idx="5136">
                  <c:v>70216.983999999968</c:v>
                </c:pt>
                <c:pt idx="5137">
                  <c:v>70218.983999999968</c:v>
                </c:pt>
                <c:pt idx="5138">
                  <c:v>70220.983999999968</c:v>
                </c:pt>
                <c:pt idx="5139">
                  <c:v>70222.983999999968</c:v>
                </c:pt>
                <c:pt idx="5140">
                  <c:v>70224.983999999968</c:v>
                </c:pt>
                <c:pt idx="5141">
                  <c:v>70226.983999999968</c:v>
                </c:pt>
                <c:pt idx="5142">
                  <c:v>70228.983999999968</c:v>
                </c:pt>
                <c:pt idx="5143">
                  <c:v>70230.983999999968</c:v>
                </c:pt>
                <c:pt idx="5144">
                  <c:v>70232.983999999968</c:v>
                </c:pt>
                <c:pt idx="5145">
                  <c:v>70234.983999999968</c:v>
                </c:pt>
                <c:pt idx="5146">
                  <c:v>70236.983999999968</c:v>
                </c:pt>
                <c:pt idx="5147">
                  <c:v>70238.983999999968</c:v>
                </c:pt>
                <c:pt idx="5148">
                  <c:v>70240.983999999968</c:v>
                </c:pt>
                <c:pt idx="5149">
                  <c:v>70242.983999999968</c:v>
                </c:pt>
                <c:pt idx="5150">
                  <c:v>70244.983999999968</c:v>
                </c:pt>
                <c:pt idx="5151">
                  <c:v>70246.983999999968</c:v>
                </c:pt>
                <c:pt idx="5152">
                  <c:v>70248.983999999968</c:v>
                </c:pt>
                <c:pt idx="5153">
                  <c:v>70250.983999999968</c:v>
                </c:pt>
                <c:pt idx="5154">
                  <c:v>70252.983999999968</c:v>
                </c:pt>
                <c:pt idx="5155">
                  <c:v>70254.983999999968</c:v>
                </c:pt>
                <c:pt idx="5156">
                  <c:v>70256.983999999968</c:v>
                </c:pt>
                <c:pt idx="5157">
                  <c:v>70258.983999999968</c:v>
                </c:pt>
                <c:pt idx="5158">
                  <c:v>70260.983999999968</c:v>
                </c:pt>
                <c:pt idx="5159">
                  <c:v>70262.983999999968</c:v>
                </c:pt>
                <c:pt idx="5160">
                  <c:v>70264.983999999968</c:v>
                </c:pt>
                <c:pt idx="5161">
                  <c:v>70266.983999999968</c:v>
                </c:pt>
                <c:pt idx="5162">
                  <c:v>70268.983999999968</c:v>
                </c:pt>
                <c:pt idx="5163">
                  <c:v>70270.983999999968</c:v>
                </c:pt>
                <c:pt idx="5164">
                  <c:v>70272.983999999968</c:v>
                </c:pt>
                <c:pt idx="5165">
                  <c:v>70274.983999999968</c:v>
                </c:pt>
                <c:pt idx="5166">
                  <c:v>70276.983999999968</c:v>
                </c:pt>
                <c:pt idx="5167">
                  <c:v>70278.983999999968</c:v>
                </c:pt>
                <c:pt idx="5168">
                  <c:v>70280.983999999968</c:v>
                </c:pt>
                <c:pt idx="5169">
                  <c:v>70282.983999999968</c:v>
                </c:pt>
                <c:pt idx="5170">
                  <c:v>70284.983999999968</c:v>
                </c:pt>
                <c:pt idx="5171">
                  <c:v>70286.983999999968</c:v>
                </c:pt>
                <c:pt idx="5172">
                  <c:v>70288.983999999968</c:v>
                </c:pt>
                <c:pt idx="5173">
                  <c:v>70290.983999999968</c:v>
                </c:pt>
                <c:pt idx="5174">
                  <c:v>70292.983999999968</c:v>
                </c:pt>
                <c:pt idx="5175">
                  <c:v>70294.983999999968</c:v>
                </c:pt>
                <c:pt idx="5176">
                  <c:v>70296.983999999968</c:v>
                </c:pt>
                <c:pt idx="5177">
                  <c:v>70298.983999999968</c:v>
                </c:pt>
                <c:pt idx="5178">
                  <c:v>70300.983999999968</c:v>
                </c:pt>
                <c:pt idx="5179">
                  <c:v>70302.983999999968</c:v>
                </c:pt>
                <c:pt idx="5180">
                  <c:v>70304.983999999968</c:v>
                </c:pt>
                <c:pt idx="5181">
                  <c:v>70306.983999999968</c:v>
                </c:pt>
                <c:pt idx="5182">
                  <c:v>70308.983999999968</c:v>
                </c:pt>
                <c:pt idx="5183">
                  <c:v>70310.983999999968</c:v>
                </c:pt>
                <c:pt idx="5184">
                  <c:v>70312.983999999968</c:v>
                </c:pt>
                <c:pt idx="5185">
                  <c:v>70314.983999999968</c:v>
                </c:pt>
                <c:pt idx="5186">
                  <c:v>70316.983999999968</c:v>
                </c:pt>
                <c:pt idx="5187">
                  <c:v>70318.983999999968</c:v>
                </c:pt>
                <c:pt idx="5188">
                  <c:v>70320.983999999968</c:v>
                </c:pt>
                <c:pt idx="5189">
                  <c:v>70322.983999999968</c:v>
                </c:pt>
                <c:pt idx="5190">
                  <c:v>70324.983999999968</c:v>
                </c:pt>
                <c:pt idx="5191">
                  <c:v>70326.983999999968</c:v>
                </c:pt>
                <c:pt idx="5192">
                  <c:v>70328.983999999968</c:v>
                </c:pt>
                <c:pt idx="5193">
                  <c:v>70330.983999999968</c:v>
                </c:pt>
                <c:pt idx="5194">
                  <c:v>70332.983999999968</c:v>
                </c:pt>
                <c:pt idx="5195">
                  <c:v>70334.983999999968</c:v>
                </c:pt>
                <c:pt idx="5196">
                  <c:v>70336.983999999968</c:v>
                </c:pt>
                <c:pt idx="5197">
                  <c:v>70338.983999999968</c:v>
                </c:pt>
                <c:pt idx="5198">
                  <c:v>70340.983999999968</c:v>
                </c:pt>
                <c:pt idx="5199">
                  <c:v>70342.983999999968</c:v>
                </c:pt>
                <c:pt idx="5200">
                  <c:v>70344.983999999968</c:v>
                </c:pt>
                <c:pt idx="5201">
                  <c:v>70346.983999999968</c:v>
                </c:pt>
                <c:pt idx="5202">
                  <c:v>70348.983999999968</c:v>
                </c:pt>
                <c:pt idx="5203">
                  <c:v>70350.983999999968</c:v>
                </c:pt>
                <c:pt idx="5204">
                  <c:v>70352.983999999968</c:v>
                </c:pt>
                <c:pt idx="5205">
                  <c:v>70354.983999999968</c:v>
                </c:pt>
                <c:pt idx="5206">
                  <c:v>70356.983999999968</c:v>
                </c:pt>
                <c:pt idx="5207">
                  <c:v>70358.983999999968</c:v>
                </c:pt>
                <c:pt idx="5208">
                  <c:v>70360.983999999968</c:v>
                </c:pt>
                <c:pt idx="5209">
                  <c:v>70362.983999999968</c:v>
                </c:pt>
                <c:pt idx="5210">
                  <c:v>70364.983999999968</c:v>
                </c:pt>
                <c:pt idx="5211">
                  <c:v>70366.983999999968</c:v>
                </c:pt>
                <c:pt idx="5212">
                  <c:v>70368.983999999968</c:v>
                </c:pt>
                <c:pt idx="5213">
                  <c:v>70370.983999999968</c:v>
                </c:pt>
                <c:pt idx="5214">
                  <c:v>70372.983999999968</c:v>
                </c:pt>
                <c:pt idx="5215">
                  <c:v>70374.983999999968</c:v>
                </c:pt>
                <c:pt idx="5216">
                  <c:v>70376.983999999968</c:v>
                </c:pt>
                <c:pt idx="5217">
                  <c:v>70378.983999999968</c:v>
                </c:pt>
                <c:pt idx="5218">
                  <c:v>70380.983999999968</c:v>
                </c:pt>
                <c:pt idx="5219">
                  <c:v>70382.983999999968</c:v>
                </c:pt>
                <c:pt idx="5220">
                  <c:v>70384.983999999968</c:v>
                </c:pt>
                <c:pt idx="5221">
                  <c:v>70386.983999999968</c:v>
                </c:pt>
                <c:pt idx="5222">
                  <c:v>70388.983999999968</c:v>
                </c:pt>
                <c:pt idx="5223">
                  <c:v>70390.983999999968</c:v>
                </c:pt>
                <c:pt idx="5224">
                  <c:v>70392.983999999968</c:v>
                </c:pt>
                <c:pt idx="5225">
                  <c:v>70394.983999999968</c:v>
                </c:pt>
                <c:pt idx="5226">
                  <c:v>70396.983999999968</c:v>
                </c:pt>
                <c:pt idx="5227">
                  <c:v>70398.983999999968</c:v>
                </c:pt>
                <c:pt idx="5228">
                  <c:v>70400.983999999968</c:v>
                </c:pt>
                <c:pt idx="5229">
                  <c:v>70402.983999999968</c:v>
                </c:pt>
                <c:pt idx="5230">
                  <c:v>70404.983999999968</c:v>
                </c:pt>
                <c:pt idx="5231">
                  <c:v>70406.983999999968</c:v>
                </c:pt>
                <c:pt idx="5232">
                  <c:v>70408.983999999968</c:v>
                </c:pt>
                <c:pt idx="5233">
                  <c:v>70410.983999999968</c:v>
                </c:pt>
                <c:pt idx="5234">
                  <c:v>70412.983999999968</c:v>
                </c:pt>
                <c:pt idx="5235">
                  <c:v>70414.983999999968</c:v>
                </c:pt>
                <c:pt idx="5236">
                  <c:v>70416.983999999968</c:v>
                </c:pt>
                <c:pt idx="5237">
                  <c:v>70418.983999999968</c:v>
                </c:pt>
                <c:pt idx="5238">
                  <c:v>70420.983999999968</c:v>
                </c:pt>
                <c:pt idx="5239">
                  <c:v>70422.983999999968</c:v>
                </c:pt>
                <c:pt idx="5240">
                  <c:v>70424.983999999968</c:v>
                </c:pt>
                <c:pt idx="5241">
                  <c:v>70426.983999999968</c:v>
                </c:pt>
                <c:pt idx="5242">
                  <c:v>70428.983999999968</c:v>
                </c:pt>
                <c:pt idx="5243">
                  <c:v>70430.983999999968</c:v>
                </c:pt>
                <c:pt idx="5244">
                  <c:v>70432.983999999968</c:v>
                </c:pt>
                <c:pt idx="5245">
                  <c:v>70434.983999999968</c:v>
                </c:pt>
                <c:pt idx="5246">
                  <c:v>70436.983999999968</c:v>
                </c:pt>
                <c:pt idx="5247">
                  <c:v>70438.983999999968</c:v>
                </c:pt>
                <c:pt idx="5248">
                  <c:v>70440.983999999968</c:v>
                </c:pt>
                <c:pt idx="5249">
                  <c:v>70442.983999999968</c:v>
                </c:pt>
                <c:pt idx="5250">
                  <c:v>70444.983999999968</c:v>
                </c:pt>
                <c:pt idx="5251">
                  <c:v>70446.983999999968</c:v>
                </c:pt>
                <c:pt idx="5252">
                  <c:v>70448.983999999968</c:v>
                </c:pt>
                <c:pt idx="5253">
                  <c:v>70450.983999999968</c:v>
                </c:pt>
                <c:pt idx="5254">
                  <c:v>70452.983999999968</c:v>
                </c:pt>
                <c:pt idx="5255">
                  <c:v>70454.983999999968</c:v>
                </c:pt>
                <c:pt idx="5256">
                  <c:v>70456.983999999968</c:v>
                </c:pt>
                <c:pt idx="5257">
                  <c:v>70458.983999999968</c:v>
                </c:pt>
                <c:pt idx="5258">
                  <c:v>70460.983999999968</c:v>
                </c:pt>
                <c:pt idx="5259">
                  <c:v>70462.983999999968</c:v>
                </c:pt>
                <c:pt idx="5260">
                  <c:v>70464.983999999968</c:v>
                </c:pt>
                <c:pt idx="5261">
                  <c:v>70466.983999999968</c:v>
                </c:pt>
                <c:pt idx="5262">
                  <c:v>70468.983999999968</c:v>
                </c:pt>
                <c:pt idx="5263">
                  <c:v>70470.983999999968</c:v>
                </c:pt>
                <c:pt idx="5264">
                  <c:v>70472.983999999968</c:v>
                </c:pt>
                <c:pt idx="5265">
                  <c:v>70474.983999999968</c:v>
                </c:pt>
                <c:pt idx="5266">
                  <c:v>70476.983999999968</c:v>
                </c:pt>
                <c:pt idx="5267">
                  <c:v>70478.983999999968</c:v>
                </c:pt>
                <c:pt idx="5268">
                  <c:v>70480.983999999968</c:v>
                </c:pt>
                <c:pt idx="5269">
                  <c:v>70482.983999999968</c:v>
                </c:pt>
                <c:pt idx="5270">
                  <c:v>70484.983999999968</c:v>
                </c:pt>
                <c:pt idx="5271">
                  <c:v>70486.983999999968</c:v>
                </c:pt>
                <c:pt idx="5272">
                  <c:v>70488.983999999968</c:v>
                </c:pt>
                <c:pt idx="5273">
                  <c:v>70490.983999999968</c:v>
                </c:pt>
                <c:pt idx="5274">
                  <c:v>70492.983999999968</c:v>
                </c:pt>
                <c:pt idx="5275">
                  <c:v>70494.983999999968</c:v>
                </c:pt>
                <c:pt idx="5276">
                  <c:v>70496.983999999968</c:v>
                </c:pt>
                <c:pt idx="5277">
                  <c:v>70498.983999999968</c:v>
                </c:pt>
                <c:pt idx="5278">
                  <c:v>70500.983999999968</c:v>
                </c:pt>
                <c:pt idx="5279">
                  <c:v>70502.983999999968</c:v>
                </c:pt>
                <c:pt idx="5280">
                  <c:v>70504.983999999968</c:v>
                </c:pt>
                <c:pt idx="5281">
                  <c:v>70506.983999999968</c:v>
                </c:pt>
                <c:pt idx="5282">
                  <c:v>70508.983999999968</c:v>
                </c:pt>
                <c:pt idx="5283">
                  <c:v>70510.983999999968</c:v>
                </c:pt>
                <c:pt idx="5284">
                  <c:v>70512.983999999968</c:v>
                </c:pt>
                <c:pt idx="5285">
                  <c:v>70514.983999999968</c:v>
                </c:pt>
                <c:pt idx="5286">
                  <c:v>70516.983999999968</c:v>
                </c:pt>
                <c:pt idx="5287">
                  <c:v>70518.983999999968</c:v>
                </c:pt>
                <c:pt idx="5288">
                  <c:v>70520.983999999968</c:v>
                </c:pt>
                <c:pt idx="5289">
                  <c:v>70522.983999999968</c:v>
                </c:pt>
                <c:pt idx="5290">
                  <c:v>70524.983999999968</c:v>
                </c:pt>
                <c:pt idx="5291">
                  <c:v>70526.983999999968</c:v>
                </c:pt>
                <c:pt idx="5292">
                  <c:v>70528.983999999968</c:v>
                </c:pt>
                <c:pt idx="5293">
                  <c:v>70530.983999999968</c:v>
                </c:pt>
                <c:pt idx="5294">
                  <c:v>70532.983999999968</c:v>
                </c:pt>
                <c:pt idx="5295">
                  <c:v>70534.983999999968</c:v>
                </c:pt>
                <c:pt idx="5296">
                  <c:v>70536.983999999968</c:v>
                </c:pt>
                <c:pt idx="5297">
                  <c:v>70538.983999999968</c:v>
                </c:pt>
                <c:pt idx="5298">
                  <c:v>70540.983999999968</c:v>
                </c:pt>
                <c:pt idx="5299">
                  <c:v>70542.983999999968</c:v>
                </c:pt>
                <c:pt idx="5300">
                  <c:v>70544.983999999968</c:v>
                </c:pt>
                <c:pt idx="5301">
                  <c:v>70546.983999999968</c:v>
                </c:pt>
                <c:pt idx="5302">
                  <c:v>70548.983999999968</c:v>
                </c:pt>
                <c:pt idx="5303">
                  <c:v>70550.983999999968</c:v>
                </c:pt>
                <c:pt idx="5304">
                  <c:v>70552.983999999968</c:v>
                </c:pt>
                <c:pt idx="5305">
                  <c:v>70554.983999999968</c:v>
                </c:pt>
                <c:pt idx="5306">
                  <c:v>70556.983999999968</c:v>
                </c:pt>
                <c:pt idx="5307">
                  <c:v>70558.983999999968</c:v>
                </c:pt>
                <c:pt idx="5308">
                  <c:v>70560.983999999968</c:v>
                </c:pt>
                <c:pt idx="5309">
                  <c:v>70562.983999999968</c:v>
                </c:pt>
                <c:pt idx="5310">
                  <c:v>70564.983999999968</c:v>
                </c:pt>
                <c:pt idx="5311">
                  <c:v>70566.983999999968</c:v>
                </c:pt>
                <c:pt idx="5312">
                  <c:v>70568.983999999968</c:v>
                </c:pt>
                <c:pt idx="5313">
                  <c:v>70570.983999999968</c:v>
                </c:pt>
                <c:pt idx="5314">
                  <c:v>70572.983999999968</c:v>
                </c:pt>
                <c:pt idx="5315">
                  <c:v>70574.983999999968</c:v>
                </c:pt>
                <c:pt idx="5316">
                  <c:v>70576.983999999968</c:v>
                </c:pt>
                <c:pt idx="5317">
                  <c:v>70578.983999999968</c:v>
                </c:pt>
                <c:pt idx="5318">
                  <c:v>70580.983999999968</c:v>
                </c:pt>
                <c:pt idx="5319">
                  <c:v>70582.983999999968</c:v>
                </c:pt>
                <c:pt idx="5320">
                  <c:v>70584.983999999968</c:v>
                </c:pt>
                <c:pt idx="5321">
                  <c:v>70586.983999999968</c:v>
                </c:pt>
                <c:pt idx="5322">
                  <c:v>70588.983999999968</c:v>
                </c:pt>
                <c:pt idx="5323">
                  <c:v>70590.983999999968</c:v>
                </c:pt>
                <c:pt idx="5324">
                  <c:v>70592.983999999968</c:v>
                </c:pt>
                <c:pt idx="5325">
                  <c:v>70594.983999999968</c:v>
                </c:pt>
                <c:pt idx="5326">
                  <c:v>70596.983999999968</c:v>
                </c:pt>
                <c:pt idx="5327">
                  <c:v>70598.983999999968</c:v>
                </c:pt>
                <c:pt idx="5328">
                  <c:v>70600.983999999968</c:v>
                </c:pt>
                <c:pt idx="5329">
                  <c:v>70602.983999999968</c:v>
                </c:pt>
                <c:pt idx="5330">
                  <c:v>70604.983999999968</c:v>
                </c:pt>
                <c:pt idx="5331">
                  <c:v>70606.983999999968</c:v>
                </c:pt>
                <c:pt idx="5332">
                  <c:v>70608.983999999968</c:v>
                </c:pt>
                <c:pt idx="5333">
                  <c:v>70610.983999999968</c:v>
                </c:pt>
                <c:pt idx="5334">
                  <c:v>70612.983999999968</c:v>
                </c:pt>
                <c:pt idx="5335">
                  <c:v>70614.983999999968</c:v>
                </c:pt>
                <c:pt idx="5336">
                  <c:v>70616.983999999968</c:v>
                </c:pt>
                <c:pt idx="5337">
                  <c:v>70618.983999999968</c:v>
                </c:pt>
                <c:pt idx="5338">
                  <c:v>70620.983999999968</c:v>
                </c:pt>
                <c:pt idx="5339">
                  <c:v>70622.983999999968</c:v>
                </c:pt>
                <c:pt idx="5340">
                  <c:v>70624.983999999968</c:v>
                </c:pt>
                <c:pt idx="5341">
                  <c:v>70626.983999999968</c:v>
                </c:pt>
                <c:pt idx="5342">
                  <c:v>70628.983999999968</c:v>
                </c:pt>
                <c:pt idx="5343">
                  <c:v>70630.983999999968</c:v>
                </c:pt>
                <c:pt idx="5344">
                  <c:v>70632.983999999968</c:v>
                </c:pt>
                <c:pt idx="5345">
                  <c:v>70634.983999999968</c:v>
                </c:pt>
                <c:pt idx="5346">
                  <c:v>70636.983999999968</c:v>
                </c:pt>
                <c:pt idx="5347">
                  <c:v>70638.983999999968</c:v>
                </c:pt>
                <c:pt idx="5348">
                  <c:v>70640.983999999968</c:v>
                </c:pt>
                <c:pt idx="5349">
                  <c:v>70642.983999999968</c:v>
                </c:pt>
                <c:pt idx="5350">
                  <c:v>70644.983999999968</c:v>
                </c:pt>
                <c:pt idx="5351">
                  <c:v>70646.983999999968</c:v>
                </c:pt>
                <c:pt idx="5352">
                  <c:v>70648.983999999968</c:v>
                </c:pt>
                <c:pt idx="5353">
                  <c:v>70650.983999999968</c:v>
                </c:pt>
                <c:pt idx="5354">
                  <c:v>70652.983999999968</c:v>
                </c:pt>
                <c:pt idx="5355">
                  <c:v>70654.983999999968</c:v>
                </c:pt>
                <c:pt idx="5356">
                  <c:v>70656.983999999968</c:v>
                </c:pt>
                <c:pt idx="5357">
                  <c:v>70658.983999999968</c:v>
                </c:pt>
                <c:pt idx="5358">
                  <c:v>70660.983999999968</c:v>
                </c:pt>
                <c:pt idx="5359">
                  <c:v>70662.983999999968</c:v>
                </c:pt>
                <c:pt idx="5360">
                  <c:v>70664.983999999968</c:v>
                </c:pt>
                <c:pt idx="5361">
                  <c:v>70666.983999999968</c:v>
                </c:pt>
                <c:pt idx="5362">
                  <c:v>70668.983999999968</c:v>
                </c:pt>
                <c:pt idx="5363">
                  <c:v>70670.983999999968</c:v>
                </c:pt>
                <c:pt idx="5364">
                  <c:v>70672.983999999968</c:v>
                </c:pt>
                <c:pt idx="5365">
                  <c:v>70674.983999999968</c:v>
                </c:pt>
                <c:pt idx="5366">
                  <c:v>70676.983999999968</c:v>
                </c:pt>
                <c:pt idx="5367">
                  <c:v>70678.983999999968</c:v>
                </c:pt>
                <c:pt idx="5368">
                  <c:v>70682.937999999878</c:v>
                </c:pt>
                <c:pt idx="5369">
                  <c:v>70684.937999999878</c:v>
                </c:pt>
                <c:pt idx="5370">
                  <c:v>70686.937999999878</c:v>
                </c:pt>
                <c:pt idx="5371">
                  <c:v>70688.937999999878</c:v>
                </c:pt>
                <c:pt idx="5372">
                  <c:v>70690.937999999878</c:v>
                </c:pt>
                <c:pt idx="5373">
                  <c:v>70692.937999999878</c:v>
                </c:pt>
                <c:pt idx="5374">
                  <c:v>70694.937999999878</c:v>
                </c:pt>
                <c:pt idx="5375">
                  <c:v>70696.937999999878</c:v>
                </c:pt>
                <c:pt idx="5376">
                  <c:v>70698.937999999878</c:v>
                </c:pt>
                <c:pt idx="5377">
                  <c:v>70700.937999999878</c:v>
                </c:pt>
                <c:pt idx="5378">
                  <c:v>70702.937999999878</c:v>
                </c:pt>
                <c:pt idx="5379">
                  <c:v>70704.937999999878</c:v>
                </c:pt>
                <c:pt idx="5380">
                  <c:v>70706.937999999878</c:v>
                </c:pt>
                <c:pt idx="5381">
                  <c:v>70708.937999999878</c:v>
                </c:pt>
                <c:pt idx="5382">
                  <c:v>70710.937999999878</c:v>
                </c:pt>
                <c:pt idx="5383">
                  <c:v>70712.937999999878</c:v>
                </c:pt>
                <c:pt idx="5384">
                  <c:v>70714.937999999878</c:v>
                </c:pt>
                <c:pt idx="5385">
                  <c:v>70716.937999999878</c:v>
                </c:pt>
                <c:pt idx="5386">
                  <c:v>70718.937999999878</c:v>
                </c:pt>
                <c:pt idx="5387">
                  <c:v>70720.937999999878</c:v>
                </c:pt>
                <c:pt idx="5388">
                  <c:v>70722.937999999878</c:v>
                </c:pt>
                <c:pt idx="5389">
                  <c:v>70724.937999999878</c:v>
                </c:pt>
                <c:pt idx="5390">
                  <c:v>70726.937999999878</c:v>
                </c:pt>
                <c:pt idx="5391">
                  <c:v>70728.937999999878</c:v>
                </c:pt>
                <c:pt idx="5392">
                  <c:v>70730.937999999878</c:v>
                </c:pt>
                <c:pt idx="5393">
                  <c:v>70735.710999999908</c:v>
                </c:pt>
                <c:pt idx="5394">
                  <c:v>70737.710999999908</c:v>
                </c:pt>
                <c:pt idx="5395">
                  <c:v>70739.710999999908</c:v>
                </c:pt>
                <c:pt idx="5396">
                  <c:v>70741.710999999908</c:v>
                </c:pt>
                <c:pt idx="5397">
                  <c:v>70743.710999999908</c:v>
                </c:pt>
                <c:pt idx="5398">
                  <c:v>70745.710999999908</c:v>
                </c:pt>
                <c:pt idx="5399">
                  <c:v>70747.710999999908</c:v>
                </c:pt>
                <c:pt idx="5400">
                  <c:v>70749.710999999908</c:v>
                </c:pt>
                <c:pt idx="5401">
                  <c:v>70751.710999999908</c:v>
                </c:pt>
                <c:pt idx="5402">
                  <c:v>70753.710999999908</c:v>
                </c:pt>
                <c:pt idx="5403">
                  <c:v>70755.710999999908</c:v>
                </c:pt>
                <c:pt idx="5404">
                  <c:v>70757.710999999908</c:v>
                </c:pt>
                <c:pt idx="5405">
                  <c:v>70759.710999999908</c:v>
                </c:pt>
                <c:pt idx="5406">
                  <c:v>70761.710999999908</c:v>
                </c:pt>
                <c:pt idx="5407">
                  <c:v>70763.710999999908</c:v>
                </c:pt>
                <c:pt idx="5408">
                  <c:v>70765.710999999908</c:v>
                </c:pt>
                <c:pt idx="5409">
                  <c:v>70767.710999999908</c:v>
                </c:pt>
                <c:pt idx="5410">
                  <c:v>70769.710999999908</c:v>
                </c:pt>
                <c:pt idx="5411">
                  <c:v>70771.710999999908</c:v>
                </c:pt>
                <c:pt idx="5412">
                  <c:v>70773.710999999908</c:v>
                </c:pt>
                <c:pt idx="5413">
                  <c:v>70775.710999999908</c:v>
                </c:pt>
                <c:pt idx="5414">
                  <c:v>70777.710999999908</c:v>
                </c:pt>
                <c:pt idx="5415">
                  <c:v>70779.710999999908</c:v>
                </c:pt>
                <c:pt idx="5416">
                  <c:v>70781.710999999908</c:v>
                </c:pt>
                <c:pt idx="5417">
                  <c:v>70783.710999999908</c:v>
                </c:pt>
                <c:pt idx="5418">
                  <c:v>70785.710999999908</c:v>
                </c:pt>
                <c:pt idx="5419">
                  <c:v>70787.710999999908</c:v>
                </c:pt>
                <c:pt idx="5420">
                  <c:v>70789.710999999908</c:v>
                </c:pt>
                <c:pt idx="5421">
                  <c:v>70791.710999999908</c:v>
                </c:pt>
                <c:pt idx="5422">
                  <c:v>70793.710999999908</c:v>
                </c:pt>
                <c:pt idx="5423">
                  <c:v>70795.710999999908</c:v>
                </c:pt>
                <c:pt idx="5424">
                  <c:v>70797.710999999908</c:v>
                </c:pt>
                <c:pt idx="5425">
                  <c:v>70799.710999999908</c:v>
                </c:pt>
                <c:pt idx="5426">
                  <c:v>70801.710999999908</c:v>
                </c:pt>
                <c:pt idx="5427">
                  <c:v>70803.710999999908</c:v>
                </c:pt>
                <c:pt idx="5428">
                  <c:v>70805.710999999908</c:v>
                </c:pt>
                <c:pt idx="5429">
                  <c:v>70807.710999999908</c:v>
                </c:pt>
                <c:pt idx="5430">
                  <c:v>70809.710999999908</c:v>
                </c:pt>
                <c:pt idx="5431">
                  <c:v>70811.710999999908</c:v>
                </c:pt>
                <c:pt idx="5432">
                  <c:v>70813.710999999908</c:v>
                </c:pt>
                <c:pt idx="5433">
                  <c:v>70815.710999999908</c:v>
                </c:pt>
                <c:pt idx="5434">
                  <c:v>70817.710999999908</c:v>
                </c:pt>
                <c:pt idx="5435">
                  <c:v>70819.710999999908</c:v>
                </c:pt>
                <c:pt idx="5436">
                  <c:v>70821.710999999908</c:v>
                </c:pt>
                <c:pt idx="5437">
                  <c:v>70823.710999999908</c:v>
                </c:pt>
                <c:pt idx="5438">
                  <c:v>70825.710999999908</c:v>
                </c:pt>
                <c:pt idx="5439">
                  <c:v>70827.710999999908</c:v>
                </c:pt>
                <c:pt idx="5440">
                  <c:v>70829.710999999908</c:v>
                </c:pt>
                <c:pt idx="5441">
                  <c:v>70831.710999999908</c:v>
                </c:pt>
                <c:pt idx="5442">
                  <c:v>70833.710999999908</c:v>
                </c:pt>
                <c:pt idx="5443">
                  <c:v>70835.710999999908</c:v>
                </c:pt>
                <c:pt idx="5444">
                  <c:v>70837.710999999908</c:v>
                </c:pt>
                <c:pt idx="5445">
                  <c:v>70839.710999999908</c:v>
                </c:pt>
                <c:pt idx="5446">
                  <c:v>70841.710999999908</c:v>
                </c:pt>
                <c:pt idx="5447">
                  <c:v>70843.710999999908</c:v>
                </c:pt>
                <c:pt idx="5448">
                  <c:v>70845.710999999908</c:v>
                </c:pt>
                <c:pt idx="5449">
                  <c:v>70847.710999999908</c:v>
                </c:pt>
                <c:pt idx="5450">
                  <c:v>70849.710999999908</c:v>
                </c:pt>
                <c:pt idx="5451">
                  <c:v>70851.710999999908</c:v>
                </c:pt>
                <c:pt idx="5452">
                  <c:v>70853.710999999908</c:v>
                </c:pt>
                <c:pt idx="5453">
                  <c:v>70855.710999999908</c:v>
                </c:pt>
                <c:pt idx="5454">
                  <c:v>70857.710999999908</c:v>
                </c:pt>
                <c:pt idx="5455">
                  <c:v>70859.710999999908</c:v>
                </c:pt>
                <c:pt idx="5456">
                  <c:v>70861.710999999908</c:v>
                </c:pt>
                <c:pt idx="5457">
                  <c:v>70863.710999999908</c:v>
                </c:pt>
                <c:pt idx="5458">
                  <c:v>70865.710999999908</c:v>
                </c:pt>
                <c:pt idx="5459">
                  <c:v>70867.710999999908</c:v>
                </c:pt>
                <c:pt idx="5460">
                  <c:v>70869.710999999908</c:v>
                </c:pt>
                <c:pt idx="5461">
                  <c:v>70871.710999999908</c:v>
                </c:pt>
                <c:pt idx="5462">
                  <c:v>70873.710999999908</c:v>
                </c:pt>
                <c:pt idx="5463">
                  <c:v>70875.710999999908</c:v>
                </c:pt>
                <c:pt idx="5464">
                  <c:v>70877.710999999908</c:v>
                </c:pt>
                <c:pt idx="5465">
                  <c:v>70879.710999999908</c:v>
                </c:pt>
                <c:pt idx="5466">
                  <c:v>70881.710999999908</c:v>
                </c:pt>
                <c:pt idx="5467">
                  <c:v>70883.710999999908</c:v>
                </c:pt>
                <c:pt idx="5468">
                  <c:v>70885.710999999908</c:v>
                </c:pt>
                <c:pt idx="5469">
                  <c:v>70887.710999999908</c:v>
                </c:pt>
                <c:pt idx="5470">
                  <c:v>70889.710999999908</c:v>
                </c:pt>
                <c:pt idx="5471">
                  <c:v>70891.710999999908</c:v>
                </c:pt>
                <c:pt idx="5472">
                  <c:v>70893.710999999908</c:v>
                </c:pt>
                <c:pt idx="5473">
                  <c:v>70895.710999999908</c:v>
                </c:pt>
                <c:pt idx="5474">
                  <c:v>70897.710999999908</c:v>
                </c:pt>
                <c:pt idx="5475">
                  <c:v>70899.710999999908</c:v>
                </c:pt>
                <c:pt idx="5476">
                  <c:v>70901.710999999908</c:v>
                </c:pt>
                <c:pt idx="5477">
                  <c:v>70903.710999999908</c:v>
                </c:pt>
                <c:pt idx="5478">
                  <c:v>70905.710999999908</c:v>
                </c:pt>
                <c:pt idx="5479">
                  <c:v>70907.710999999908</c:v>
                </c:pt>
                <c:pt idx="5480">
                  <c:v>70909.710999999908</c:v>
                </c:pt>
                <c:pt idx="5481">
                  <c:v>70911.710999999908</c:v>
                </c:pt>
                <c:pt idx="5482">
                  <c:v>70913.710999999908</c:v>
                </c:pt>
                <c:pt idx="5483">
                  <c:v>70915.710999999908</c:v>
                </c:pt>
                <c:pt idx="5484">
                  <c:v>70917.710999999908</c:v>
                </c:pt>
                <c:pt idx="5485">
                  <c:v>70919.710999999908</c:v>
                </c:pt>
                <c:pt idx="5486">
                  <c:v>70921.710999999908</c:v>
                </c:pt>
                <c:pt idx="5487">
                  <c:v>70923.710999999908</c:v>
                </c:pt>
                <c:pt idx="5488">
                  <c:v>70925.710999999908</c:v>
                </c:pt>
                <c:pt idx="5489">
                  <c:v>70927.710999999908</c:v>
                </c:pt>
                <c:pt idx="5490">
                  <c:v>70929.710999999908</c:v>
                </c:pt>
                <c:pt idx="5491">
                  <c:v>70931.710999999908</c:v>
                </c:pt>
                <c:pt idx="5492">
                  <c:v>70933.710999999908</c:v>
                </c:pt>
                <c:pt idx="5493">
                  <c:v>70935.710999999908</c:v>
                </c:pt>
                <c:pt idx="5494">
                  <c:v>70937.710999999908</c:v>
                </c:pt>
                <c:pt idx="5495">
                  <c:v>70939.710999999908</c:v>
                </c:pt>
                <c:pt idx="5496">
                  <c:v>70941.710999999908</c:v>
                </c:pt>
                <c:pt idx="5497">
                  <c:v>70943.710999999908</c:v>
                </c:pt>
                <c:pt idx="5498">
                  <c:v>70945.710999999908</c:v>
                </c:pt>
                <c:pt idx="5499">
                  <c:v>70947.710999999908</c:v>
                </c:pt>
                <c:pt idx="5500">
                  <c:v>70949.710999999908</c:v>
                </c:pt>
                <c:pt idx="5501">
                  <c:v>70951.710999999908</c:v>
                </c:pt>
                <c:pt idx="5502">
                  <c:v>70953.710999999908</c:v>
                </c:pt>
                <c:pt idx="5503">
                  <c:v>70955.710999999908</c:v>
                </c:pt>
                <c:pt idx="5504">
                  <c:v>70957.710999999908</c:v>
                </c:pt>
                <c:pt idx="5505">
                  <c:v>70959.710999999908</c:v>
                </c:pt>
                <c:pt idx="5506">
                  <c:v>70961.710999999908</c:v>
                </c:pt>
                <c:pt idx="5507">
                  <c:v>70963.710999999908</c:v>
                </c:pt>
                <c:pt idx="5508">
                  <c:v>70965.710999999908</c:v>
                </c:pt>
                <c:pt idx="5509">
                  <c:v>70967.710999999908</c:v>
                </c:pt>
                <c:pt idx="5510">
                  <c:v>70969.710999999908</c:v>
                </c:pt>
                <c:pt idx="5511">
                  <c:v>70971.710999999908</c:v>
                </c:pt>
                <c:pt idx="5512">
                  <c:v>70973.710999999908</c:v>
                </c:pt>
                <c:pt idx="5513">
                  <c:v>70975.710999999908</c:v>
                </c:pt>
                <c:pt idx="5514">
                  <c:v>70977.710999999908</c:v>
                </c:pt>
                <c:pt idx="5515">
                  <c:v>70979.710999999908</c:v>
                </c:pt>
                <c:pt idx="5516">
                  <c:v>70981.710999999908</c:v>
                </c:pt>
                <c:pt idx="5517">
                  <c:v>70983.710999999908</c:v>
                </c:pt>
                <c:pt idx="5518">
                  <c:v>70985.710999999908</c:v>
                </c:pt>
                <c:pt idx="5519">
                  <c:v>70987.710999999908</c:v>
                </c:pt>
                <c:pt idx="5520">
                  <c:v>70989.710999999908</c:v>
                </c:pt>
                <c:pt idx="5521">
                  <c:v>70991.710999999908</c:v>
                </c:pt>
                <c:pt idx="5522">
                  <c:v>70993.710999999908</c:v>
                </c:pt>
                <c:pt idx="5523">
                  <c:v>70995.710999999908</c:v>
                </c:pt>
                <c:pt idx="5524">
                  <c:v>70997.710999999908</c:v>
                </c:pt>
                <c:pt idx="5525">
                  <c:v>70999.710999999908</c:v>
                </c:pt>
                <c:pt idx="5526">
                  <c:v>71001.710999999908</c:v>
                </c:pt>
                <c:pt idx="5527">
                  <c:v>71003.710999999908</c:v>
                </c:pt>
                <c:pt idx="5528">
                  <c:v>71005.710999999908</c:v>
                </c:pt>
                <c:pt idx="5529">
                  <c:v>71007.710999999908</c:v>
                </c:pt>
                <c:pt idx="5530">
                  <c:v>71009.710999999908</c:v>
                </c:pt>
                <c:pt idx="5531">
                  <c:v>71011.710999999908</c:v>
                </c:pt>
                <c:pt idx="5532">
                  <c:v>71013.710999999908</c:v>
                </c:pt>
                <c:pt idx="5533">
                  <c:v>71015.710999999908</c:v>
                </c:pt>
                <c:pt idx="5534">
                  <c:v>71017.710999999908</c:v>
                </c:pt>
                <c:pt idx="5535">
                  <c:v>71019.710999999908</c:v>
                </c:pt>
                <c:pt idx="5536">
                  <c:v>71021.710999999908</c:v>
                </c:pt>
                <c:pt idx="5537">
                  <c:v>71023.710999999908</c:v>
                </c:pt>
                <c:pt idx="5538">
                  <c:v>71025.710999999908</c:v>
                </c:pt>
                <c:pt idx="5539">
                  <c:v>71027.710999999908</c:v>
                </c:pt>
                <c:pt idx="5540">
                  <c:v>71029.710999999908</c:v>
                </c:pt>
                <c:pt idx="5541">
                  <c:v>71031.710999999908</c:v>
                </c:pt>
                <c:pt idx="5542">
                  <c:v>71033.710999999908</c:v>
                </c:pt>
                <c:pt idx="5543">
                  <c:v>71035.710999999908</c:v>
                </c:pt>
                <c:pt idx="5544">
                  <c:v>71037.710999999908</c:v>
                </c:pt>
                <c:pt idx="5545">
                  <c:v>71039.710999999908</c:v>
                </c:pt>
                <c:pt idx="5546">
                  <c:v>71041.710999999908</c:v>
                </c:pt>
                <c:pt idx="5547">
                  <c:v>71043.710999999908</c:v>
                </c:pt>
                <c:pt idx="5548">
                  <c:v>71045.710999999908</c:v>
                </c:pt>
                <c:pt idx="5549">
                  <c:v>71047.710999999908</c:v>
                </c:pt>
                <c:pt idx="5550">
                  <c:v>71049.710999999908</c:v>
                </c:pt>
                <c:pt idx="5551">
                  <c:v>71051.710999999908</c:v>
                </c:pt>
                <c:pt idx="5552">
                  <c:v>71053.710999999908</c:v>
                </c:pt>
                <c:pt idx="5553">
                  <c:v>71055.710999999908</c:v>
                </c:pt>
                <c:pt idx="5554">
                  <c:v>71057.710999999908</c:v>
                </c:pt>
                <c:pt idx="5555">
                  <c:v>71059.710999999908</c:v>
                </c:pt>
                <c:pt idx="5556">
                  <c:v>71061.710999999908</c:v>
                </c:pt>
                <c:pt idx="5557">
                  <c:v>71063.710999999908</c:v>
                </c:pt>
                <c:pt idx="5558">
                  <c:v>71065.710999999908</c:v>
                </c:pt>
                <c:pt idx="5559">
                  <c:v>71067.710999999908</c:v>
                </c:pt>
                <c:pt idx="5560">
                  <c:v>71069.710999999908</c:v>
                </c:pt>
                <c:pt idx="5561">
                  <c:v>71071.710999999908</c:v>
                </c:pt>
                <c:pt idx="5562">
                  <c:v>71073.710999999908</c:v>
                </c:pt>
                <c:pt idx="5563">
                  <c:v>71075.710999999908</c:v>
                </c:pt>
                <c:pt idx="5564">
                  <c:v>71077.710999999908</c:v>
                </c:pt>
                <c:pt idx="5565">
                  <c:v>71079.710999999908</c:v>
                </c:pt>
                <c:pt idx="5566">
                  <c:v>71081.710999999908</c:v>
                </c:pt>
                <c:pt idx="5567">
                  <c:v>71083.710999999908</c:v>
                </c:pt>
                <c:pt idx="5568">
                  <c:v>71085.710999999908</c:v>
                </c:pt>
                <c:pt idx="5569">
                  <c:v>71087.710999999908</c:v>
                </c:pt>
                <c:pt idx="5570">
                  <c:v>71089.710999999908</c:v>
                </c:pt>
                <c:pt idx="5571">
                  <c:v>71091.710999999908</c:v>
                </c:pt>
                <c:pt idx="5572">
                  <c:v>71093.710999999908</c:v>
                </c:pt>
                <c:pt idx="5573">
                  <c:v>71095.710999999908</c:v>
                </c:pt>
                <c:pt idx="5574">
                  <c:v>71097.710999999908</c:v>
                </c:pt>
                <c:pt idx="5575">
                  <c:v>71099.710999999908</c:v>
                </c:pt>
                <c:pt idx="5576">
                  <c:v>71101.710999999908</c:v>
                </c:pt>
                <c:pt idx="5577">
                  <c:v>71103.710999999908</c:v>
                </c:pt>
                <c:pt idx="5578">
                  <c:v>71105.710999999908</c:v>
                </c:pt>
                <c:pt idx="5579">
                  <c:v>71107.710999999908</c:v>
                </c:pt>
                <c:pt idx="5580">
                  <c:v>71109.710999999908</c:v>
                </c:pt>
                <c:pt idx="5581">
                  <c:v>71111.710999999908</c:v>
                </c:pt>
                <c:pt idx="5582">
                  <c:v>71113.710999999908</c:v>
                </c:pt>
                <c:pt idx="5583">
                  <c:v>71115.710999999908</c:v>
                </c:pt>
                <c:pt idx="5584">
                  <c:v>71117.710999999908</c:v>
                </c:pt>
                <c:pt idx="5585">
                  <c:v>71119.710999999908</c:v>
                </c:pt>
                <c:pt idx="5586">
                  <c:v>71121.710999999908</c:v>
                </c:pt>
                <c:pt idx="5587">
                  <c:v>71123.710999999908</c:v>
                </c:pt>
                <c:pt idx="5588">
                  <c:v>71125.710999999908</c:v>
                </c:pt>
                <c:pt idx="5589">
                  <c:v>71127.710999999908</c:v>
                </c:pt>
                <c:pt idx="5590">
                  <c:v>71129.710999999908</c:v>
                </c:pt>
                <c:pt idx="5591">
                  <c:v>71131.710999999908</c:v>
                </c:pt>
                <c:pt idx="5592">
                  <c:v>71133.710999999908</c:v>
                </c:pt>
                <c:pt idx="5593">
                  <c:v>71135.710999999908</c:v>
                </c:pt>
                <c:pt idx="5594">
                  <c:v>71137.710999999908</c:v>
                </c:pt>
                <c:pt idx="5595">
                  <c:v>71139.710999999908</c:v>
                </c:pt>
                <c:pt idx="5596">
                  <c:v>71141.710999999908</c:v>
                </c:pt>
                <c:pt idx="5597">
                  <c:v>71143.710999999908</c:v>
                </c:pt>
                <c:pt idx="5598">
                  <c:v>71145.710999999908</c:v>
                </c:pt>
                <c:pt idx="5599">
                  <c:v>71147.710999999908</c:v>
                </c:pt>
                <c:pt idx="5600">
                  <c:v>71149.710999999908</c:v>
                </c:pt>
                <c:pt idx="5601">
                  <c:v>71151.710999999908</c:v>
                </c:pt>
                <c:pt idx="5602">
                  <c:v>71153.710999999908</c:v>
                </c:pt>
                <c:pt idx="5603">
                  <c:v>71155.710999999908</c:v>
                </c:pt>
                <c:pt idx="5604">
                  <c:v>71157.710999999908</c:v>
                </c:pt>
                <c:pt idx="5605">
                  <c:v>71159.710999999908</c:v>
                </c:pt>
                <c:pt idx="5606">
                  <c:v>71161.710999999908</c:v>
                </c:pt>
                <c:pt idx="5607">
                  <c:v>71163.710999999908</c:v>
                </c:pt>
                <c:pt idx="5608">
                  <c:v>71165.710999999908</c:v>
                </c:pt>
                <c:pt idx="5609">
                  <c:v>71167.710999999908</c:v>
                </c:pt>
                <c:pt idx="5610">
                  <c:v>71169.710999999908</c:v>
                </c:pt>
                <c:pt idx="5611">
                  <c:v>71171.710999999908</c:v>
                </c:pt>
                <c:pt idx="5612">
                  <c:v>71173.710999999908</c:v>
                </c:pt>
                <c:pt idx="5613">
                  <c:v>71175.710999999908</c:v>
                </c:pt>
                <c:pt idx="5614">
                  <c:v>71177.710999999908</c:v>
                </c:pt>
                <c:pt idx="5615">
                  <c:v>71179.710999999908</c:v>
                </c:pt>
                <c:pt idx="5616">
                  <c:v>71181.710999999908</c:v>
                </c:pt>
                <c:pt idx="5617">
                  <c:v>71183.710999999908</c:v>
                </c:pt>
                <c:pt idx="5618">
                  <c:v>71185.710999999908</c:v>
                </c:pt>
                <c:pt idx="5619">
                  <c:v>71187.710999999908</c:v>
                </c:pt>
                <c:pt idx="5620">
                  <c:v>71189.710999999908</c:v>
                </c:pt>
                <c:pt idx="5621">
                  <c:v>71191.710999999908</c:v>
                </c:pt>
                <c:pt idx="5622">
                  <c:v>71193.710999999908</c:v>
                </c:pt>
                <c:pt idx="5623">
                  <c:v>71195.710999999908</c:v>
                </c:pt>
                <c:pt idx="5624">
                  <c:v>71197.710999999908</c:v>
                </c:pt>
                <c:pt idx="5625">
                  <c:v>71199.710999999908</c:v>
                </c:pt>
                <c:pt idx="5626">
                  <c:v>71201.710999999908</c:v>
                </c:pt>
                <c:pt idx="5627">
                  <c:v>71203.710999999908</c:v>
                </c:pt>
                <c:pt idx="5628">
                  <c:v>71205.710999999908</c:v>
                </c:pt>
                <c:pt idx="5629">
                  <c:v>71207.710999999908</c:v>
                </c:pt>
                <c:pt idx="5630">
                  <c:v>71209.710999999908</c:v>
                </c:pt>
                <c:pt idx="5631">
                  <c:v>71211.710999999908</c:v>
                </c:pt>
                <c:pt idx="5632">
                  <c:v>71213.710999999908</c:v>
                </c:pt>
                <c:pt idx="5633">
                  <c:v>71215.710999999908</c:v>
                </c:pt>
                <c:pt idx="5634">
                  <c:v>71217.710999999908</c:v>
                </c:pt>
                <c:pt idx="5635">
                  <c:v>71219.710999999908</c:v>
                </c:pt>
                <c:pt idx="5636">
                  <c:v>71221.710999999908</c:v>
                </c:pt>
                <c:pt idx="5637">
                  <c:v>71223.710999999908</c:v>
                </c:pt>
                <c:pt idx="5638">
                  <c:v>71225.710999999908</c:v>
                </c:pt>
                <c:pt idx="5639">
                  <c:v>71227.710999999908</c:v>
                </c:pt>
                <c:pt idx="5640">
                  <c:v>71229.710999999908</c:v>
                </c:pt>
                <c:pt idx="5641">
                  <c:v>71231.710999999908</c:v>
                </c:pt>
                <c:pt idx="5642">
                  <c:v>71233.710999999908</c:v>
                </c:pt>
                <c:pt idx="5643">
                  <c:v>71235.710999999908</c:v>
                </c:pt>
                <c:pt idx="5644">
                  <c:v>71237.710999999908</c:v>
                </c:pt>
                <c:pt idx="5645">
                  <c:v>71239.710999999908</c:v>
                </c:pt>
                <c:pt idx="5646">
                  <c:v>71241.710999999908</c:v>
                </c:pt>
                <c:pt idx="5647">
                  <c:v>71243.710999999908</c:v>
                </c:pt>
                <c:pt idx="5648">
                  <c:v>71245.710999999908</c:v>
                </c:pt>
                <c:pt idx="5649">
                  <c:v>71247.710999999908</c:v>
                </c:pt>
                <c:pt idx="5650">
                  <c:v>71249.710999999908</c:v>
                </c:pt>
                <c:pt idx="5651">
                  <c:v>71251.710999999908</c:v>
                </c:pt>
                <c:pt idx="5652">
                  <c:v>71253.710999999908</c:v>
                </c:pt>
                <c:pt idx="5653">
                  <c:v>71255.710999999908</c:v>
                </c:pt>
                <c:pt idx="5654">
                  <c:v>71257.710999999908</c:v>
                </c:pt>
                <c:pt idx="5655">
                  <c:v>71259.710999999908</c:v>
                </c:pt>
                <c:pt idx="5656">
                  <c:v>71261.710999999908</c:v>
                </c:pt>
                <c:pt idx="5657">
                  <c:v>71263.710999999908</c:v>
                </c:pt>
                <c:pt idx="5658">
                  <c:v>71265.710999999908</c:v>
                </c:pt>
                <c:pt idx="5659">
                  <c:v>71267.710999999908</c:v>
                </c:pt>
                <c:pt idx="5660">
                  <c:v>71269.710999999908</c:v>
                </c:pt>
                <c:pt idx="5661">
                  <c:v>71271.710999999908</c:v>
                </c:pt>
                <c:pt idx="5662">
                  <c:v>71273.710999999908</c:v>
                </c:pt>
                <c:pt idx="5663">
                  <c:v>71275.710999999908</c:v>
                </c:pt>
                <c:pt idx="5664">
                  <c:v>71277.710999999908</c:v>
                </c:pt>
                <c:pt idx="5665">
                  <c:v>71279.710999999908</c:v>
                </c:pt>
                <c:pt idx="5666">
                  <c:v>71281.710999999908</c:v>
                </c:pt>
                <c:pt idx="5667">
                  <c:v>71283.710999999908</c:v>
                </c:pt>
                <c:pt idx="5668">
                  <c:v>71285.710999999908</c:v>
                </c:pt>
                <c:pt idx="5669">
                  <c:v>71287.710999999908</c:v>
                </c:pt>
                <c:pt idx="5670">
                  <c:v>71289.710999999908</c:v>
                </c:pt>
                <c:pt idx="5671">
                  <c:v>71291.710999999908</c:v>
                </c:pt>
                <c:pt idx="5672">
                  <c:v>71293.710999999908</c:v>
                </c:pt>
                <c:pt idx="5673">
                  <c:v>71295.710999999908</c:v>
                </c:pt>
                <c:pt idx="5674">
                  <c:v>71297.710999999908</c:v>
                </c:pt>
                <c:pt idx="5675">
                  <c:v>71299.710999999908</c:v>
                </c:pt>
                <c:pt idx="5676">
                  <c:v>71301.710999999908</c:v>
                </c:pt>
                <c:pt idx="5677">
                  <c:v>71303.710999999908</c:v>
                </c:pt>
                <c:pt idx="5678">
                  <c:v>71305.710999999908</c:v>
                </c:pt>
                <c:pt idx="5679">
                  <c:v>71307.710999999908</c:v>
                </c:pt>
                <c:pt idx="5680">
                  <c:v>71309.710999999908</c:v>
                </c:pt>
                <c:pt idx="5681">
                  <c:v>71311.710999999908</c:v>
                </c:pt>
                <c:pt idx="5682">
                  <c:v>71313.710999999908</c:v>
                </c:pt>
                <c:pt idx="5683">
                  <c:v>71315.710999999908</c:v>
                </c:pt>
                <c:pt idx="5684">
                  <c:v>71317.710999999908</c:v>
                </c:pt>
                <c:pt idx="5685">
                  <c:v>71319.710999999908</c:v>
                </c:pt>
                <c:pt idx="5686">
                  <c:v>71321.710999999908</c:v>
                </c:pt>
                <c:pt idx="5687">
                  <c:v>71323.710999999908</c:v>
                </c:pt>
                <c:pt idx="5688">
                  <c:v>71325.710999999908</c:v>
                </c:pt>
                <c:pt idx="5689">
                  <c:v>71327.710999999908</c:v>
                </c:pt>
                <c:pt idx="5690">
                  <c:v>71329.710999999908</c:v>
                </c:pt>
                <c:pt idx="5691">
                  <c:v>71331.710999999908</c:v>
                </c:pt>
                <c:pt idx="5692">
                  <c:v>71333.710999999908</c:v>
                </c:pt>
                <c:pt idx="5693">
                  <c:v>71335.710999999908</c:v>
                </c:pt>
                <c:pt idx="5694">
                  <c:v>71337.710999999908</c:v>
                </c:pt>
                <c:pt idx="5695">
                  <c:v>71339.710999999908</c:v>
                </c:pt>
                <c:pt idx="5696">
                  <c:v>71341.710999999908</c:v>
                </c:pt>
                <c:pt idx="5697">
                  <c:v>71343.710999999908</c:v>
                </c:pt>
                <c:pt idx="5698">
                  <c:v>71345.710999999908</c:v>
                </c:pt>
                <c:pt idx="5699">
                  <c:v>71347.710999999908</c:v>
                </c:pt>
                <c:pt idx="5700">
                  <c:v>71349.710999999908</c:v>
                </c:pt>
                <c:pt idx="5701">
                  <c:v>71351.710999999908</c:v>
                </c:pt>
                <c:pt idx="5702">
                  <c:v>71353.710999999908</c:v>
                </c:pt>
                <c:pt idx="5703">
                  <c:v>71355.710999999908</c:v>
                </c:pt>
                <c:pt idx="5704">
                  <c:v>71357.710999999908</c:v>
                </c:pt>
                <c:pt idx="5705">
                  <c:v>71359.710999999908</c:v>
                </c:pt>
                <c:pt idx="5706">
                  <c:v>71361.710999999908</c:v>
                </c:pt>
                <c:pt idx="5707">
                  <c:v>71363.710999999908</c:v>
                </c:pt>
                <c:pt idx="5708">
                  <c:v>71365.710999999908</c:v>
                </c:pt>
                <c:pt idx="5709">
                  <c:v>71367.710999999908</c:v>
                </c:pt>
                <c:pt idx="5710">
                  <c:v>71369.710999999908</c:v>
                </c:pt>
                <c:pt idx="5711">
                  <c:v>71371.710999999908</c:v>
                </c:pt>
                <c:pt idx="5712">
                  <c:v>71373.710999999908</c:v>
                </c:pt>
                <c:pt idx="5713">
                  <c:v>71375.710999999908</c:v>
                </c:pt>
                <c:pt idx="5714">
                  <c:v>71377.710999999908</c:v>
                </c:pt>
                <c:pt idx="5715">
                  <c:v>71379.710999999908</c:v>
                </c:pt>
                <c:pt idx="5716">
                  <c:v>71381.710999999908</c:v>
                </c:pt>
                <c:pt idx="5717">
                  <c:v>71383.710999999908</c:v>
                </c:pt>
                <c:pt idx="5718">
                  <c:v>71385.710999999908</c:v>
                </c:pt>
                <c:pt idx="5719">
                  <c:v>71387.710999999908</c:v>
                </c:pt>
                <c:pt idx="5720">
                  <c:v>71389.710999999908</c:v>
                </c:pt>
                <c:pt idx="5721">
                  <c:v>71391.710999999908</c:v>
                </c:pt>
                <c:pt idx="5722">
                  <c:v>71393.710999999908</c:v>
                </c:pt>
                <c:pt idx="5723">
                  <c:v>71395.710999999908</c:v>
                </c:pt>
                <c:pt idx="5724">
                  <c:v>71397.710999999908</c:v>
                </c:pt>
                <c:pt idx="5725">
                  <c:v>71399.710999999908</c:v>
                </c:pt>
                <c:pt idx="5726">
                  <c:v>71401.710999999908</c:v>
                </c:pt>
                <c:pt idx="5727">
                  <c:v>71403.710999999908</c:v>
                </c:pt>
                <c:pt idx="5728">
                  <c:v>71405.710999999908</c:v>
                </c:pt>
                <c:pt idx="5729">
                  <c:v>71407.710999999908</c:v>
                </c:pt>
                <c:pt idx="5730">
                  <c:v>71409.710999999908</c:v>
                </c:pt>
                <c:pt idx="5731">
                  <c:v>71411.710999999908</c:v>
                </c:pt>
                <c:pt idx="5732">
                  <c:v>71413.710999999908</c:v>
                </c:pt>
                <c:pt idx="5733">
                  <c:v>71415.710999999908</c:v>
                </c:pt>
                <c:pt idx="5734">
                  <c:v>71417.710999999908</c:v>
                </c:pt>
                <c:pt idx="5735">
                  <c:v>71419.710999999908</c:v>
                </c:pt>
                <c:pt idx="5736">
                  <c:v>71421.710999999908</c:v>
                </c:pt>
                <c:pt idx="5737">
                  <c:v>71423.710999999908</c:v>
                </c:pt>
                <c:pt idx="5738">
                  <c:v>71425.710999999908</c:v>
                </c:pt>
                <c:pt idx="5739">
                  <c:v>71427.710999999908</c:v>
                </c:pt>
                <c:pt idx="5740">
                  <c:v>71429.710999999908</c:v>
                </c:pt>
                <c:pt idx="5741">
                  <c:v>71431.710999999908</c:v>
                </c:pt>
                <c:pt idx="5742">
                  <c:v>71433.710999999908</c:v>
                </c:pt>
                <c:pt idx="5743">
                  <c:v>71435.710999999908</c:v>
                </c:pt>
                <c:pt idx="5744">
                  <c:v>71437.710999999908</c:v>
                </c:pt>
                <c:pt idx="5745">
                  <c:v>71439.710999999908</c:v>
                </c:pt>
                <c:pt idx="5746">
                  <c:v>71441.710999999908</c:v>
                </c:pt>
                <c:pt idx="5747">
                  <c:v>71443.710999999908</c:v>
                </c:pt>
                <c:pt idx="5748">
                  <c:v>71445.710999999908</c:v>
                </c:pt>
                <c:pt idx="5749">
                  <c:v>71447.710999999908</c:v>
                </c:pt>
                <c:pt idx="5750">
                  <c:v>71449.710999999908</c:v>
                </c:pt>
                <c:pt idx="5751">
                  <c:v>71451.710999999908</c:v>
                </c:pt>
                <c:pt idx="5752">
                  <c:v>71453.710999999908</c:v>
                </c:pt>
                <c:pt idx="5753">
                  <c:v>71455.710999999908</c:v>
                </c:pt>
                <c:pt idx="5754">
                  <c:v>71457.710999999908</c:v>
                </c:pt>
                <c:pt idx="5755">
                  <c:v>71459.710999999908</c:v>
                </c:pt>
                <c:pt idx="5756">
                  <c:v>71461.710999999908</c:v>
                </c:pt>
                <c:pt idx="5757">
                  <c:v>71463.710999999908</c:v>
                </c:pt>
                <c:pt idx="5758">
                  <c:v>71465.710999999908</c:v>
                </c:pt>
                <c:pt idx="5759">
                  <c:v>71467.710999999908</c:v>
                </c:pt>
                <c:pt idx="5760">
                  <c:v>71469.710999999908</c:v>
                </c:pt>
                <c:pt idx="5761">
                  <c:v>71471.710999999908</c:v>
                </c:pt>
                <c:pt idx="5762">
                  <c:v>71473.710999999908</c:v>
                </c:pt>
                <c:pt idx="5763">
                  <c:v>71475.710999999908</c:v>
                </c:pt>
                <c:pt idx="5764">
                  <c:v>71477.710999999908</c:v>
                </c:pt>
                <c:pt idx="5765">
                  <c:v>71479.710999999908</c:v>
                </c:pt>
                <c:pt idx="5766">
                  <c:v>71481.710999999908</c:v>
                </c:pt>
                <c:pt idx="5767">
                  <c:v>71483.710999999908</c:v>
                </c:pt>
                <c:pt idx="5768">
                  <c:v>71485.710999999908</c:v>
                </c:pt>
                <c:pt idx="5769">
                  <c:v>71487.710999999908</c:v>
                </c:pt>
                <c:pt idx="5770">
                  <c:v>71489.710999999908</c:v>
                </c:pt>
                <c:pt idx="5771">
                  <c:v>71491.710999999908</c:v>
                </c:pt>
                <c:pt idx="5772">
                  <c:v>71493.710999999908</c:v>
                </c:pt>
                <c:pt idx="5773">
                  <c:v>71495.710999999908</c:v>
                </c:pt>
                <c:pt idx="5774">
                  <c:v>71497.710999999908</c:v>
                </c:pt>
                <c:pt idx="5775">
                  <c:v>71499.710999999908</c:v>
                </c:pt>
                <c:pt idx="5776">
                  <c:v>71501.710999999908</c:v>
                </c:pt>
                <c:pt idx="5777">
                  <c:v>71503.710999999908</c:v>
                </c:pt>
                <c:pt idx="5778">
                  <c:v>71505.710999999908</c:v>
                </c:pt>
                <c:pt idx="5779">
                  <c:v>71507.710999999908</c:v>
                </c:pt>
                <c:pt idx="5780">
                  <c:v>71509.710999999908</c:v>
                </c:pt>
                <c:pt idx="5781">
                  <c:v>71511.710999999908</c:v>
                </c:pt>
                <c:pt idx="5782">
                  <c:v>71513.710999999908</c:v>
                </c:pt>
                <c:pt idx="5783">
                  <c:v>71515.710999999908</c:v>
                </c:pt>
                <c:pt idx="5784">
                  <c:v>71517.710999999908</c:v>
                </c:pt>
                <c:pt idx="5785">
                  <c:v>71519.710999999908</c:v>
                </c:pt>
                <c:pt idx="5786">
                  <c:v>71521.710999999908</c:v>
                </c:pt>
                <c:pt idx="5787">
                  <c:v>71523.710999999908</c:v>
                </c:pt>
                <c:pt idx="5788">
                  <c:v>71525.710999999908</c:v>
                </c:pt>
                <c:pt idx="5789">
                  <c:v>71527.710999999908</c:v>
                </c:pt>
                <c:pt idx="5790">
                  <c:v>71529.710999999908</c:v>
                </c:pt>
                <c:pt idx="5791">
                  <c:v>71531.710999999908</c:v>
                </c:pt>
                <c:pt idx="5792">
                  <c:v>71533.710999999908</c:v>
                </c:pt>
                <c:pt idx="5793">
                  <c:v>71535.710999999908</c:v>
                </c:pt>
                <c:pt idx="5794">
                  <c:v>71537.710999999908</c:v>
                </c:pt>
                <c:pt idx="5795">
                  <c:v>71539.710999999908</c:v>
                </c:pt>
                <c:pt idx="5796">
                  <c:v>71541.710999999908</c:v>
                </c:pt>
                <c:pt idx="5797">
                  <c:v>71543.710999999908</c:v>
                </c:pt>
                <c:pt idx="5798">
                  <c:v>71545.710999999908</c:v>
                </c:pt>
                <c:pt idx="5799">
                  <c:v>71547.710999999908</c:v>
                </c:pt>
                <c:pt idx="5800">
                  <c:v>71549.710999999908</c:v>
                </c:pt>
                <c:pt idx="5801">
                  <c:v>71551.710999999908</c:v>
                </c:pt>
                <c:pt idx="5802">
                  <c:v>71553.710999999908</c:v>
                </c:pt>
                <c:pt idx="5803">
                  <c:v>71555.710999999908</c:v>
                </c:pt>
                <c:pt idx="5804">
                  <c:v>71557.710999999908</c:v>
                </c:pt>
                <c:pt idx="5805">
                  <c:v>71559.710999999908</c:v>
                </c:pt>
                <c:pt idx="5806">
                  <c:v>71561.710999999908</c:v>
                </c:pt>
                <c:pt idx="5807">
                  <c:v>71563.710999999908</c:v>
                </c:pt>
                <c:pt idx="5808">
                  <c:v>71565.710999999908</c:v>
                </c:pt>
                <c:pt idx="5809">
                  <c:v>71567.710999999908</c:v>
                </c:pt>
                <c:pt idx="5810">
                  <c:v>71569.710999999908</c:v>
                </c:pt>
                <c:pt idx="5811">
                  <c:v>71571.710999999908</c:v>
                </c:pt>
                <c:pt idx="5812">
                  <c:v>71573.710999999908</c:v>
                </c:pt>
                <c:pt idx="5813">
                  <c:v>71575.710999999908</c:v>
                </c:pt>
                <c:pt idx="5814">
                  <c:v>71577.710999999908</c:v>
                </c:pt>
                <c:pt idx="5815">
                  <c:v>71579.710999999908</c:v>
                </c:pt>
                <c:pt idx="5816">
                  <c:v>71581.710999999908</c:v>
                </c:pt>
                <c:pt idx="5817">
                  <c:v>71583.710999999908</c:v>
                </c:pt>
                <c:pt idx="5818">
                  <c:v>71585.710999999908</c:v>
                </c:pt>
                <c:pt idx="5819">
                  <c:v>71587.710999999908</c:v>
                </c:pt>
                <c:pt idx="5820">
                  <c:v>71589.710999999908</c:v>
                </c:pt>
                <c:pt idx="5821">
                  <c:v>71591.710999999908</c:v>
                </c:pt>
                <c:pt idx="5822">
                  <c:v>71593.710999999908</c:v>
                </c:pt>
                <c:pt idx="5823">
                  <c:v>71595.710999999908</c:v>
                </c:pt>
                <c:pt idx="5824">
                  <c:v>71597.710999999908</c:v>
                </c:pt>
                <c:pt idx="5825">
                  <c:v>71599.710999999908</c:v>
                </c:pt>
                <c:pt idx="5826">
                  <c:v>71601.710999999908</c:v>
                </c:pt>
                <c:pt idx="5827">
                  <c:v>71603.710999999908</c:v>
                </c:pt>
                <c:pt idx="5828">
                  <c:v>71605.710999999908</c:v>
                </c:pt>
                <c:pt idx="5829">
                  <c:v>71607.710999999908</c:v>
                </c:pt>
                <c:pt idx="5830">
                  <c:v>71609.710999999908</c:v>
                </c:pt>
                <c:pt idx="5831">
                  <c:v>71611.710999999908</c:v>
                </c:pt>
                <c:pt idx="5832">
                  <c:v>71613.710999999908</c:v>
                </c:pt>
                <c:pt idx="5833">
                  <c:v>71615.710999999908</c:v>
                </c:pt>
                <c:pt idx="5834">
                  <c:v>71617.710999999908</c:v>
                </c:pt>
                <c:pt idx="5835">
                  <c:v>71619.710999999908</c:v>
                </c:pt>
                <c:pt idx="5836">
                  <c:v>71621.710999999908</c:v>
                </c:pt>
                <c:pt idx="5837">
                  <c:v>71623.710999999908</c:v>
                </c:pt>
                <c:pt idx="5838">
                  <c:v>71626.218999999968</c:v>
                </c:pt>
                <c:pt idx="5839">
                  <c:v>71628.218999999968</c:v>
                </c:pt>
                <c:pt idx="5840">
                  <c:v>71630.218999999968</c:v>
                </c:pt>
                <c:pt idx="5841">
                  <c:v>71632.218999999968</c:v>
                </c:pt>
                <c:pt idx="5842">
                  <c:v>71634.218999999968</c:v>
                </c:pt>
                <c:pt idx="5843">
                  <c:v>71636.218999999968</c:v>
                </c:pt>
                <c:pt idx="5844">
                  <c:v>71638.218999999968</c:v>
                </c:pt>
                <c:pt idx="5845">
                  <c:v>71640.218999999968</c:v>
                </c:pt>
                <c:pt idx="5846">
                  <c:v>71642.218999999968</c:v>
                </c:pt>
                <c:pt idx="5847">
                  <c:v>71644.218999999968</c:v>
                </c:pt>
                <c:pt idx="5848">
                  <c:v>71646.218999999968</c:v>
                </c:pt>
                <c:pt idx="5849">
                  <c:v>71648.218999999968</c:v>
                </c:pt>
                <c:pt idx="5850">
                  <c:v>71650.218999999968</c:v>
                </c:pt>
                <c:pt idx="5851">
                  <c:v>71652.218999999968</c:v>
                </c:pt>
                <c:pt idx="5852">
                  <c:v>71654.218999999968</c:v>
                </c:pt>
                <c:pt idx="5853">
                  <c:v>71656.218999999968</c:v>
                </c:pt>
                <c:pt idx="5854">
                  <c:v>71658.218999999968</c:v>
                </c:pt>
                <c:pt idx="5855">
                  <c:v>71660.218999999968</c:v>
                </c:pt>
                <c:pt idx="5856">
                  <c:v>71662.218999999968</c:v>
                </c:pt>
                <c:pt idx="5857">
                  <c:v>71664.218999999968</c:v>
                </c:pt>
                <c:pt idx="5858">
                  <c:v>71666.218999999968</c:v>
                </c:pt>
                <c:pt idx="5859">
                  <c:v>71668.218999999968</c:v>
                </c:pt>
                <c:pt idx="5860">
                  <c:v>71670.218999999968</c:v>
                </c:pt>
                <c:pt idx="5861">
                  <c:v>71672.218999999968</c:v>
                </c:pt>
                <c:pt idx="5862">
                  <c:v>71674.218999999968</c:v>
                </c:pt>
                <c:pt idx="5863">
                  <c:v>71677.148000000001</c:v>
                </c:pt>
                <c:pt idx="5864">
                  <c:v>71679.148000000001</c:v>
                </c:pt>
                <c:pt idx="5865">
                  <c:v>71681.148000000001</c:v>
                </c:pt>
                <c:pt idx="5866">
                  <c:v>71683.148000000001</c:v>
                </c:pt>
                <c:pt idx="5867">
                  <c:v>71685.148000000001</c:v>
                </c:pt>
                <c:pt idx="5868">
                  <c:v>71687.148000000001</c:v>
                </c:pt>
                <c:pt idx="5869">
                  <c:v>71689.148000000001</c:v>
                </c:pt>
                <c:pt idx="5870">
                  <c:v>71691.148000000001</c:v>
                </c:pt>
                <c:pt idx="5871">
                  <c:v>71693.148000000001</c:v>
                </c:pt>
                <c:pt idx="5872">
                  <c:v>71695.148000000001</c:v>
                </c:pt>
                <c:pt idx="5873">
                  <c:v>71697.148000000001</c:v>
                </c:pt>
                <c:pt idx="5874">
                  <c:v>71699.148000000001</c:v>
                </c:pt>
                <c:pt idx="5875">
                  <c:v>71701.148000000001</c:v>
                </c:pt>
                <c:pt idx="5876">
                  <c:v>71703.148000000001</c:v>
                </c:pt>
                <c:pt idx="5877">
                  <c:v>71705.148000000001</c:v>
                </c:pt>
                <c:pt idx="5878">
                  <c:v>71707.148000000001</c:v>
                </c:pt>
                <c:pt idx="5879">
                  <c:v>71709.148000000001</c:v>
                </c:pt>
                <c:pt idx="5880">
                  <c:v>71711.148000000001</c:v>
                </c:pt>
                <c:pt idx="5881">
                  <c:v>71713.148000000001</c:v>
                </c:pt>
                <c:pt idx="5882">
                  <c:v>71715.148000000001</c:v>
                </c:pt>
                <c:pt idx="5883">
                  <c:v>71717.148000000001</c:v>
                </c:pt>
                <c:pt idx="5884">
                  <c:v>71719.148000000001</c:v>
                </c:pt>
                <c:pt idx="5885">
                  <c:v>71721.148000000001</c:v>
                </c:pt>
                <c:pt idx="5886">
                  <c:v>71723.148000000001</c:v>
                </c:pt>
                <c:pt idx="5887">
                  <c:v>71725.148000000001</c:v>
                </c:pt>
                <c:pt idx="5888">
                  <c:v>71727.148000000001</c:v>
                </c:pt>
                <c:pt idx="5889">
                  <c:v>71729.148000000001</c:v>
                </c:pt>
                <c:pt idx="5890">
                  <c:v>71731.148000000001</c:v>
                </c:pt>
                <c:pt idx="5891">
                  <c:v>71733.148000000001</c:v>
                </c:pt>
                <c:pt idx="5892">
                  <c:v>71735.148000000001</c:v>
                </c:pt>
                <c:pt idx="5893">
                  <c:v>71737.148000000001</c:v>
                </c:pt>
                <c:pt idx="5894">
                  <c:v>71739.148000000001</c:v>
                </c:pt>
                <c:pt idx="5895">
                  <c:v>71741.148000000001</c:v>
                </c:pt>
                <c:pt idx="5896">
                  <c:v>71743.148000000001</c:v>
                </c:pt>
                <c:pt idx="5897">
                  <c:v>71745.148000000001</c:v>
                </c:pt>
                <c:pt idx="5898">
                  <c:v>71747.148000000001</c:v>
                </c:pt>
                <c:pt idx="5899">
                  <c:v>71749.148000000001</c:v>
                </c:pt>
                <c:pt idx="5900">
                  <c:v>71751.148000000001</c:v>
                </c:pt>
                <c:pt idx="5901">
                  <c:v>71753.148000000001</c:v>
                </c:pt>
                <c:pt idx="5902">
                  <c:v>71755.148000000001</c:v>
                </c:pt>
                <c:pt idx="5903">
                  <c:v>71757.148000000001</c:v>
                </c:pt>
                <c:pt idx="5904">
                  <c:v>71759.148000000001</c:v>
                </c:pt>
                <c:pt idx="5905">
                  <c:v>71761.148000000001</c:v>
                </c:pt>
                <c:pt idx="5906">
                  <c:v>71763.148000000001</c:v>
                </c:pt>
                <c:pt idx="5907">
                  <c:v>71765.148000000001</c:v>
                </c:pt>
                <c:pt idx="5908">
                  <c:v>71767.148000000001</c:v>
                </c:pt>
                <c:pt idx="5909">
                  <c:v>71769.148000000001</c:v>
                </c:pt>
                <c:pt idx="5910">
                  <c:v>71771.148000000001</c:v>
                </c:pt>
                <c:pt idx="5911">
                  <c:v>71773.148000000001</c:v>
                </c:pt>
                <c:pt idx="5912">
                  <c:v>71775.148000000001</c:v>
                </c:pt>
                <c:pt idx="5913">
                  <c:v>71777.148000000001</c:v>
                </c:pt>
                <c:pt idx="5914">
                  <c:v>71779.148000000001</c:v>
                </c:pt>
                <c:pt idx="5915">
                  <c:v>71781.148000000001</c:v>
                </c:pt>
                <c:pt idx="5916">
                  <c:v>71783.148000000001</c:v>
                </c:pt>
                <c:pt idx="5917">
                  <c:v>71785.148000000001</c:v>
                </c:pt>
                <c:pt idx="5918">
                  <c:v>71787.148000000001</c:v>
                </c:pt>
                <c:pt idx="5919">
                  <c:v>71789.148000000001</c:v>
                </c:pt>
                <c:pt idx="5920">
                  <c:v>71791.148000000001</c:v>
                </c:pt>
                <c:pt idx="5921">
                  <c:v>71793.148000000001</c:v>
                </c:pt>
                <c:pt idx="5922">
                  <c:v>71795.148000000001</c:v>
                </c:pt>
                <c:pt idx="5923">
                  <c:v>71797.148000000001</c:v>
                </c:pt>
                <c:pt idx="5924">
                  <c:v>71799.148000000001</c:v>
                </c:pt>
                <c:pt idx="5925">
                  <c:v>71801.148000000001</c:v>
                </c:pt>
                <c:pt idx="5926">
                  <c:v>71803.148000000001</c:v>
                </c:pt>
                <c:pt idx="5927">
                  <c:v>71805.148000000001</c:v>
                </c:pt>
                <c:pt idx="5928">
                  <c:v>71807.148000000001</c:v>
                </c:pt>
                <c:pt idx="5929">
                  <c:v>71809.148000000001</c:v>
                </c:pt>
                <c:pt idx="5930">
                  <c:v>71811.148000000001</c:v>
                </c:pt>
                <c:pt idx="5931">
                  <c:v>71813.148000000001</c:v>
                </c:pt>
                <c:pt idx="5932">
                  <c:v>71815.148000000001</c:v>
                </c:pt>
                <c:pt idx="5933">
                  <c:v>71817.148000000001</c:v>
                </c:pt>
                <c:pt idx="5934">
                  <c:v>71819.148000000001</c:v>
                </c:pt>
                <c:pt idx="5935">
                  <c:v>71821.148000000001</c:v>
                </c:pt>
                <c:pt idx="5936">
                  <c:v>71823.148000000001</c:v>
                </c:pt>
                <c:pt idx="5937">
                  <c:v>71825.148000000001</c:v>
                </c:pt>
                <c:pt idx="5938">
                  <c:v>71827.148000000001</c:v>
                </c:pt>
                <c:pt idx="5939">
                  <c:v>71829.148000000001</c:v>
                </c:pt>
                <c:pt idx="5940">
                  <c:v>71831.148000000001</c:v>
                </c:pt>
                <c:pt idx="5941">
                  <c:v>71833.148000000001</c:v>
                </c:pt>
                <c:pt idx="5942">
                  <c:v>71835.148000000001</c:v>
                </c:pt>
                <c:pt idx="5943">
                  <c:v>71837.148000000001</c:v>
                </c:pt>
                <c:pt idx="5944">
                  <c:v>71839.148000000001</c:v>
                </c:pt>
                <c:pt idx="5945">
                  <c:v>71841.148000000001</c:v>
                </c:pt>
                <c:pt idx="5946">
                  <c:v>71843.148000000001</c:v>
                </c:pt>
                <c:pt idx="5947">
                  <c:v>71845.148000000001</c:v>
                </c:pt>
                <c:pt idx="5948">
                  <c:v>71847.148000000001</c:v>
                </c:pt>
                <c:pt idx="5949">
                  <c:v>71849.148000000001</c:v>
                </c:pt>
                <c:pt idx="5950">
                  <c:v>71851.148000000001</c:v>
                </c:pt>
                <c:pt idx="5951">
                  <c:v>71853.148000000001</c:v>
                </c:pt>
                <c:pt idx="5952">
                  <c:v>71855.148000000001</c:v>
                </c:pt>
                <c:pt idx="5953">
                  <c:v>71857.148000000001</c:v>
                </c:pt>
                <c:pt idx="5954">
                  <c:v>71859.148000000001</c:v>
                </c:pt>
                <c:pt idx="5955">
                  <c:v>71861.148000000001</c:v>
                </c:pt>
                <c:pt idx="5956">
                  <c:v>71863.148000000001</c:v>
                </c:pt>
                <c:pt idx="5957">
                  <c:v>71865.148000000001</c:v>
                </c:pt>
                <c:pt idx="5958">
                  <c:v>71867.148000000001</c:v>
                </c:pt>
                <c:pt idx="5959">
                  <c:v>71869.148000000001</c:v>
                </c:pt>
                <c:pt idx="5960">
                  <c:v>71871.148000000001</c:v>
                </c:pt>
                <c:pt idx="5961">
                  <c:v>71873.148000000001</c:v>
                </c:pt>
                <c:pt idx="5962">
                  <c:v>71875.148000000001</c:v>
                </c:pt>
                <c:pt idx="5963">
                  <c:v>71877.148000000001</c:v>
                </c:pt>
                <c:pt idx="5964">
                  <c:v>71879.148000000001</c:v>
                </c:pt>
                <c:pt idx="5965">
                  <c:v>71881.148000000001</c:v>
                </c:pt>
                <c:pt idx="5966">
                  <c:v>71883.148000000001</c:v>
                </c:pt>
                <c:pt idx="5967">
                  <c:v>71885.148000000001</c:v>
                </c:pt>
                <c:pt idx="5968">
                  <c:v>71887.148000000001</c:v>
                </c:pt>
                <c:pt idx="5969">
                  <c:v>71889.148000000001</c:v>
                </c:pt>
                <c:pt idx="5970">
                  <c:v>71891.148000000001</c:v>
                </c:pt>
                <c:pt idx="5971">
                  <c:v>71893.148000000001</c:v>
                </c:pt>
                <c:pt idx="5972">
                  <c:v>71895.148000000001</c:v>
                </c:pt>
                <c:pt idx="5973">
                  <c:v>71897.148000000001</c:v>
                </c:pt>
                <c:pt idx="5974">
                  <c:v>71899.148000000001</c:v>
                </c:pt>
                <c:pt idx="5975">
                  <c:v>71901.148000000001</c:v>
                </c:pt>
                <c:pt idx="5976">
                  <c:v>71903.148000000001</c:v>
                </c:pt>
                <c:pt idx="5977">
                  <c:v>71905.148000000001</c:v>
                </c:pt>
                <c:pt idx="5978">
                  <c:v>71907.148000000001</c:v>
                </c:pt>
                <c:pt idx="5979">
                  <c:v>71909.148000000001</c:v>
                </c:pt>
                <c:pt idx="5980">
                  <c:v>71911.148000000001</c:v>
                </c:pt>
                <c:pt idx="5981">
                  <c:v>71913.148000000001</c:v>
                </c:pt>
                <c:pt idx="5982">
                  <c:v>71915.148000000001</c:v>
                </c:pt>
                <c:pt idx="5983">
                  <c:v>71917.148000000001</c:v>
                </c:pt>
                <c:pt idx="5984">
                  <c:v>71919.148000000001</c:v>
                </c:pt>
                <c:pt idx="5985">
                  <c:v>71921.148000000001</c:v>
                </c:pt>
                <c:pt idx="5986">
                  <c:v>71923.148000000001</c:v>
                </c:pt>
                <c:pt idx="5987">
                  <c:v>71925.148000000001</c:v>
                </c:pt>
                <c:pt idx="5988">
                  <c:v>71927.148000000001</c:v>
                </c:pt>
                <c:pt idx="5989">
                  <c:v>71929.148000000001</c:v>
                </c:pt>
                <c:pt idx="5990">
                  <c:v>71931.148000000001</c:v>
                </c:pt>
                <c:pt idx="5991">
                  <c:v>71933.148000000001</c:v>
                </c:pt>
                <c:pt idx="5992">
                  <c:v>71935.148000000001</c:v>
                </c:pt>
                <c:pt idx="5993">
                  <c:v>71937.148000000001</c:v>
                </c:pt>
                <c:pt idx="5994">
                  <c:v>71939.148000000001</c:v>
                </c:pt>
                <c:pt idx="5995">
                  <c:v>71941.148000000001</c:v>
                </c:pt>
                <c:pt idx="5996">
                  <c:v>71943.148000000001</c:v>
                </c:pt>
                <c:pt idx="5997">
                  <c:v>71945.148000000001</c:v>
                </c:pt>
                <c:pt idx="5998">
                  <c:v>71947.148000000001</c:v>
                </c:pt>
                <c:pt idx="5999">
                  <c:v>71949.148000000001</c:v>
                </c:pt>
                <c:pt idx="6000">
                  <c:v>71951.148000000001</c:v>
                </c:pt>
                <c:pt idx="6001">
                  <c:v>71953.148000000001</c:v>
                </c:pt>
                <c:pt idx="6002">
                  <c:v>71955.148000000001</c:v>
                </c:pt>
                <c:pt idx="6003">
                  <c:v>71957.148000000001</c:v>
                </c:pt>
                <c:pt idx="6004">
                  <c:v>71959.148000000001</c:v>
                </c:pt>
                <c:pt idx="6005">
                  <c:v>71961.148000000001</c:v>
                </c:pt>
                <c:pt idx="6006">
                  <c:v>71963.148000000001</c:v>
                </c:pt>
                <c:pt idx="6007">
                  <c:v>71965.148000000001</c:v>
                </c:pt>
                <c:pt idx="6008">
                  <c:v>71967.148000000001</c:v>
                </c:pt>
                <c:pt idx="6009">
                  <c:v>71969.148000000001</c:v>
                </c:pt>
                <c:pt idx="6010">
                  <c:v>71971.148000000001</c:v>
                </c:pt>
                <c:pt idx="6011">
                  <c:v>71973.148000000001</c:v>
                </c:pt>
                <c:pt idx="6012">
                  <c:v>71975.148000000001</c:v>
                </c:pt>
                <c:pt idx="6013">
                  <c:v>71977.148000000001</c:v>
                </c:pt>
                <c:pt idx="6014">
                  <c:v>71979.148000000001</c:v>
                </c:pt>
                <c:pt idx="6015">
                  <c:v>71981.148000000001</c:v>
                </c:pt>
                <c:pt idx="6016">
                  <c:v>71983.148000000001</c:v>
                </c:pt>
                <c:pt idx="6017">
                  <c:v>71985.148000000001</c:v>
                </c:pt>
                <c:pt idx="6018">
                  <c:v>71987.148000000001</c:v>
                </c:pt>
                <c:pt idx="6019">
                  <c:v>71989.148000000001</c:v>
                </c:pt>
                <c:pt idx="6020">
                  <c:v>71991.148000000001</c:v>
                </c:pt>
                <c:pt idx="6021">
                  <c:v>71993.148000000001</c:v>
                </c:pt>
                <c:pt idx="6022">
                  <c:v>71995.148000000001</c:v>
                </c:pt>
                <c:pt idx="6023">
                  <c:v>71997.148000000001</c:v>
                </c:pt>
                <c:pt idx="6024">
                  <c:v>71999.148000000001</c:v>
                </c:pt>
                <c:pt idx="6025">
                  <c:v>72001.148000000001</c:v>
                </c:pt>
                <c:pt idx="6026">
                  <c:v>72003.148000000001</c:v>
                </c:pt>
                <c:pt idx="6027">
                  <c:v>72005.148000000001</c:v>
                </c:pt>
                <c:pt idx="6028">
                  <c:v>72007.148000000001</c:v>
                </c:pt>
                <c:pt idx="6029">
                  <c:v>72009.148000000001</c:v>
                </c:pt>
                <c:pt idx="6030">
                  <c:v>72011.148000000001</c:v>
                </c:pt>
                <c:pt idx="6031">
                  <c:v>72013.148000000001</c:v>
                </c:pt>
                <c:pt idx="6032">
                  <c:v>72015.148000000001</c:v>
                </c:pt>
                <c:pt idx="6033">
                  <c:v>72017.148000000001</c:v>
                </c:pt>
                <c:pt idx="6034">
                  <c:v>72019.148000000001</c:v>
                </c:pt>
                <c:pt idx="6035">
                  <c:v>72021.148000000001</c:v>
                </c:pt>
                <c:pt idx="6036">
                  <c:v>72023.148000000001</c:v>
                </c:pt>
                <c:pt idx="6037">
                  <c:v>72025.148000000001</c:v>
                </c:pt>
                <c:pt idx="6038">
                  <c:v>72027.148000000001</c:v>
                </c:pt>
                <c:pt idx="6039">
                  <c:v>72029.148000000001</c:v>
                </c:pt>
                <c:pt idx="6040">
                  <c:v>72031.148000000001</c:v>
                </c:pt>
                <c:pt idx="6041">
                  <c:v>72033.148000000001</c:v>
                </c:pt>
                <c:pt idx="6042">
                  <c:v>72035.148000000001</c:v>
                </c:pt>
                <c:pt idx="6043">
                  <c:v>72037.148000000001</c:v>
                </c:pt>
                <c:pt idx="6044">
                  <c:v>72039.148000000001</c:v>
                </c:pt>
                <c:pt idx="6045">
                  <c:v>72041.148000000001</c:v>
                </c:pt>
                <c:pt idx="6046">
                  <c:v>72043.148000000001</c:v>
                </c:pt>
                <c:pt idx="6047">
                  <c:v>72045.148000000001</c:v>
                </c:pt>
                <c:pt idx="6048">
                  <c:v>72047.148000000001</c:v>
                </c:pt>
                <c:pt idx="6049">
                  <c:v>72049.148000000001</c:v>
                </c:pt>
                <c:pt idx="6050">
                  <c:v>72051.148000000001</c:v>
                </c:pt>
                <c:pt idx="6051">
                  <c:v>72053.148000000001</c:v>
                </c:pt>
                <c:pt idx="6052">
                  <c:v>72055.148000000001</c:v>
                </c:pt>
                <c:pt idx="6053">
                  <c:v>72057.148000000001</c:v>
                </c:pt>
                <c:pt idx="6054">
                  <c:v>72059.148000000001</c:v>
                </c:pt>
                <c:pt idx="6055">
                  <c:v>72061.148000000001</c:v>
                </c:pt>
                <c:pt idx="6056">
                  <c:v>72063.148000000001</c:v>
                </c:pt>
                <c:pt idx="6057">
                  <c:v>72065.148000000001</c:v>
                </c:pt>
                <c:pt idx="6058">
                  <c:v>72067.148000000001</c:v>
                </c:pt>
                <c:pt idx="6059">
                  <c:v>72069.148000000001</c:v>
                </c:pt>
                <c:pt idx="6060">
                  <c:v>72071.148000000001</c:v>
                </c:pt>
                <c:pt idx="6061">
                  <c:v>72073.148000000001</c:v>
                </c:pt>
                <c:pt idx="6062">
                  <c:v>72075.148000000001</c:v>
                </c:pt>
                <c:pt idx="6063">
                  <c:v>72077.148000000001</c:v>
                </c:pt>
                <c:pt idx="6064">
                  <c:v>72079.148000000001</c:v>
                </c:pt>
                <c:pt idx="6065">
                  <c:v>72081.148000000001</c:v>
                </c:pt>
                <c:pt idx="6066">
                  <c:v>72083.148000000001</c:v>
                </c:pt>
                <c:pt idx="6067">
                  <c:v>72085.148000000001</c:v>
                </c:pt>
                <c:pt idx="6068">
                  <c:v>72087.148000000001</c:v>
                </c:pt>
                <c:pt idx="6069">
                  <c:v>72089.148000000001</c:v>
                </c:pt>
                <c:pt idx="6070">
                  <c:v>72091.148000000001</c:v>
                </c:pt>
                <c:pt idx="6071">
                  <c:v>72093.148000000001</c:v>
                </c:pt>
                <c:pt idx="6072">
                  <c:v>72095.148000000001</c:v>
                </c:pt>
                <c:pt idx="6073">
                  <c:v>72097.148000000001</c:v>
                </c:pt>
                <c:pt idx="6074">
                  <c:v>72099.148000000001</c:v>
                </c:pt>
                <c:pt idx="6075">
                  <c:v>72101.148000000001</c:v>
                </c:pt>
                <c:pt idx="6076">
                  <c:v>72103.148000000001</c:v>
                </c:pt>
                <c:pt idx="6077">
                  <c:v>72105.148000000001</c:v>
                </c:pt>
                <c:pt idx="6078">
                  <c:v>72107.148000000001</c:v>
                </c:pt>
                <c:pt idx="6079">
                  <c:v>72109.148000000001</c:v>
                </c:pt>
                <c:pt idx="6080">
                  <c:v>72111.148000000001</c:v>
                </c:pt>
                <c:pt idx="6081">
                  <c:v>72113.148000000001</c:v>
                </c:pt>
                <c:pt idx="6082">
                  <c:v>72115.148000000001</c:v>
                </c:pt>
                <c:pt idx="6083">
                  <c:v>72117.148000000001</c:v>
                </c:pt>
                <c:pt idx="6084">
                  <c:v>72119.148000000001</c:v>
                </c:pt>
                <c:pt idx="6085">
                  <c:v>72121.148000000001</c:v>
                </c:pt>
                <c:pt idx="6086">
                  <c:v>72123.148000000001</c:v>
                </c:pt>
                <c:pt idx="6087">
                  <c:v>72125.148000000001</c:v>
                </c:pt>
                <c:pt idx="6088">
                  <c:v>72127.148000000001</c:v>
                </c:pt>
                <c:pt idx="6089">
                  <c:v>72129.148000000001</c:v>
                </c:pt>
                <c:pt idx="6090">
                  <c:v>72131.148000000001</c:v>
                </c:pt>
                <c:pt idx="6091">
                  <c:v>72133.148000000001</c:v>
                </c:pt>
                <c:pt idx="6092">
                  <c:v>72135.148000000001</c:v>
                </c:pt>
                <c:pt idx="6093">
                  <c:v>72137.148000000001</c:v>
                </c:pt>
                <c:pt idx="6094">
                  <c:v>72139.148000000001</c:v>
                </c:pt>
                <c:pt idx="6095">
                  <c:v>72141.148000000001</c:v>
                </c:pt>
                <c:pt idx="6096">
                  <c:v>72143.148000000001</c:v>
                </c:pt>
                <c:pt idx="6097">
                  <c:v>72145.148000000001</c:v>
                </c:pt>
                <c:pt idx="6098">
                  <c:v>72147.148000000001</c:v>
                </c:pt>
                <c:pt idx="6099">
                  <c:v>72149.148000000001</c:v>
                </c:pt>
                <c:pt idx="6100">
                  <c:v>72151.148000000001</c:v>
                </c:pt>
                <c:pt idx="6101">
                  <c:v>72153.148000000001</c:v>
                </c:pt>
                <c:pt idx="6102">
                  <c:v>72155.148000000001</c:v>
                </c:pt>
                <c:pt idx="6103">
                  <c:v>72157.148000000001</c:v>
                </c:pt>
                <c:pt idx="6104">
                  <c:v>72159.148000000001</c:v>
                </c:pt>
                <c:pt idx="6105">
                  <c:v>72161.148000000001</c:v>
                </c:pt>
                <c:pt idx="6106">
                  <c:v>72163.148000000001</c:v>
                </c:pt>
                <c:pt idx="6107">
                  <c:v>72165.148000000001</c:v>
                </c:pt>
                <c:pt idx="6108">
                  <c:v>72167.148000000001</c:v>
                </c:pt>
                <c:pt idx="6109">
                  <c:v>72169.148000000001</c:v>
                </c:pt>
                <c:pt idx="6110">
                  <c:v>72171.148000000001</c:v>
                </c:pt>
                <c:pt idx="6111">
                  <c:v>72173.148000000001</c:v>
                </c:pt>
                <c:pt idx="6112">
                  <c:v>72175.148000000001</c:v>
                </c:pt>
                <c:pt idx="6113">
                  <c:v>72177.148000000001</c:v>
                </c:pt>
                <c:pt idx="6114">
                  <c:v>72179.148000000001</c:v>
                </c:pt>
                <c:pt idx="6115">
                  <c:v>72181.148000000001</c:v>
                </c:pt>
                <c:pt idx="6116">
                  <c:v>72183.148000000001</c:v>
                </c:pt>
                <c:pt idx="6117">
                  <c:v>72185.148000000001</c:v>
                </c:pt>
                <c:pt idx="6118">
                  <c:v>72187.148000000001</c:v>
                </c:pt>
                <c:pt idx="6119">
                  <c:v>72189.148000000001</c:v>
                </c:pt>
                <c:pt idx="6120">
                  <c:v>72191.148000000001</c:v>
                </c:pt>
                <c:pt idx="6121">
                  <c:v>72193.148000000001</c:v>
                </c:pt>
                <c:pt idx="6122">
                  <c:v>72195.148000000001</c:v>
                </c:pt>
                <c:pt idx="6123">
                  <c:v>72197.148000000001</c:v>
                </c:pt>
                <c:pt idx="6124">
                  <c:v>72199.148000000001</c:v>
                </c:pt>
                <c:pt idx="6125">
                  <c:v>72201.148000000001</c:v>
                </c:pt>
                <c:pt idx="6126">
                  <c:v>72203.148000000001</c:v>
                </c:pt>
                <c:pt idx="6127">
                  <c:v>72205.148000000001</c:v>
                </c:pt>
                <c:pt idx="6128">
                  <c:v>72207.148000000001</c:v>
                </c:pt>
                <c:pt idx="6129">
                  <c:v>72209.148000000001</c:v>
                </c:pt>
                <c:pt idx="6130">
                  <c:v>72211.148000000001</c:v>
                </c:pt>
                <c:pt idx="6131">
                  <c:v>72213.148000000001</c:v>
                </c:pt>
                <c:pt idx="6132">
                  <c:v>72215.148000000001</c:v>
                </c:pt>
                <c:pt idx="6133">
                  <c:v>72217.148000000001</c:v>
                </c:pt>
                <c:pt idx="6134">
                  <c:v>72219.148000000001</c:v>
                </c:pt>
                <c:pt idx="6135">
                  <c:v>72221.148000000001</c:v>
                </c:pt>
                <c:pt idx="6136">
                  <c:v>72223.148000000001</c:v>
                </c:pt>
                <c:pt idx="6137">
                  <c:v>72225.148000000001</c:v>
                </c:pt>
                <c:pt idx="6138">
                  <c:v>72227.148000000001</c:v>
                </c:pt>
                <c:pt idx="6139">
                  <c:v>72229.148000000001</c:v>
                </c:pt>
                <c:pt idx="6140">
                  <c:v>72231.148000000001</c:v>
                </c:pt>
                <c:pt idx="6141">
                  <c:v>72233.148000000001</c:v>
                </c:pt>
                <c:pt idx="6142">
                  <c:v>72235.148000000001</c:v>
                </c:pt>
                <c:pt idx="6143">
                  <c:v>72237.148000000001</c:v>
                </c:pt>
                <c:pt idx="6144">
                  <c:v>72239.148000000001</c:v>
                </c:pt>
                <c:pt idx="6145">
                  <c:v>72241.148000000001</c:v>
                </c:pt>
                <c:pt idx="6146">
                  <c:v>72243.148000000001</c:v>
                </c:pt>
                <c:pt idx="6147">
                  <c:v>72245.148000000001</c:v>
                </c:pt>
                <c:pt idx="6148">
                  <c:v>72247.148000000001</c:v>
                </c:pt>
                <c:pt idx="6149">
                  <c:v>72249.148000000001</c:v>
                </c:pt>
                <c:pt idx="6150">
                  <c:v>72251.148000000001</c:v>
                </c:pt>
                <c:pt idx="6151">
                  <c:v>72253.148000000001</c:v>
                </c:pt>
                <c:pt idx="6152">
                  <c:v>72255.148000000001</c:v>
                </c:pt>
                <c:pt idx="6153">
                  <c:v>72257.148000000001</c:v>
                </c:pt>
                <c:pt idx="6154">
                  <c:v>72259.148000000001</c:v>
                </c:pt>
                <c:pt idx="6155">
                  <c:v>72261.148000000001</c:v>
                </c:pt>
                <c:pt idx="6156">
                  <c:v>72263.148000000001</c:v>
                </c:pt>
                <c:pt idx="6157">
                  <c:v>72265.148000000001</c:v>
                </c:pt>
                <c:pt idx="6158">
                  <c:v>72267.148000000001</c:v>
                </c:pt>
                <c:pt idx="6159">
                  <c:v>72269.148000000001</c:v>
                </c:pt>
                <c:pt idx="6160">
                  <c:v>72271.148000000001</c:v>
                </c:pt>
                <c:pt idx="6161">
                  <c:v>72273.148000000001</c:v>
                </c:pt>
                <c:pt idx="6162">
                  <c:v>72275.148000000001</c:v>
                </c:pt>
                <c:pt idx="6163">
                  <c:v>72277.148000000001</c:v>
                </c:pt>
                <c:pt idx="6164">
                  <c:v>72279.148000000001</c:v>
                </c:pt>
                <c:pt idx="6165">
                  <c:v>72281.148000000001</c:v>
                </c:pt>
                <c:pt idx="6166">
                  <c:v>72283.148000000001</c:v>
                </c:pt>
                <c:pt idx="6167">
                  <c:v>72285.148000000001</c:v>
                </c:pt>
                <c:pt idx="6168">
                  <c:v>72287.148000000001</c:v>
                </c:pt>
                <c:pt idx="6169">
                  <c:v>72289.148000000001</c:v>
                </c:pt>
                <c:pt idx="6170">
                  <c:v>72291.148000000001</c:v>
                </c:pt>
                <c:pt idx="6171">
                  <c:v>72293.148000000001</c:v>
                </c:pt>
                <c:pt idx="6172">
                  <c:v>72295.148000000001</c:v>
                </c:pt>
                <c:pt idx="6173">
                  <c:v>72297.148000000001</c:v>
                </c:pt>
                <c:pt idx="6174">
                  <c:v>72299.148000000001</c:v>
                </c:pt>
                <c:pt idx="6175">
                  <c:v>72301.148000000001</c:v>
                </c:pt>
                <c:pt idx="6176">
                  <c:v>72303.148000000001</c:v>
                </c:pt>
                <c:pt idx="6177">
                  <c:v>72305.148000000001</c:v>
                </c:pt>
                <c:pt idx="6178">
                  <c:v>72307.148000000001</c:v>
                </c:pt>
                <c:pt idx="6179">
                  <c:v>72309.148000000001</c:v>
                </c:pt>
                <c:pt idx="6180">
                  <c:v>72311.148000000001</c:v>
                </c:pt>
                <c:pt idx="6181">
                  <c:v>72313.148000000001</c:v>
                </c:pt>
                <c:pt idx="6182">
                  <c:v>72315.148000000001</c:v>
                </c:pt>
                <c:pt idx="6183">
                  <c:v>72317.148000000001</c:v>
                </c:pt>
                <c:pt idx="6184">
                  <c:v>72319.148000000001</c:v>
                </c:pt>
                <c:pt idx="6185">
                  <c:v>72321.148000000001</c:v>
                </c:pt>
                <c:pt idx="6186">
                  <c:v>72323.148000000001</c:v>
                </c:pt>
                <c:pt idx="6187">
                  <c:v>72325.148000000001</c:v>
                </c:pt>
                <c:pt idx="6188">
                  <c:v>72327.148000000001</c:v>
                </c:pt>
                <c:pt idx="6189">
                  <c:v>72329.148000000001</c:v>
                </c:pt>
                <c:pt idx="6190">
                  <c:v>72331.148000000001</c:v>
                </c:pt>
                <c:pt idx="6191">
                  <c:v>72333.148000000001</c:v>
                </c:pt>
                <c:pt idx="6192">
                  <c:v>72335.148000000001</c:v>
                </c:pt>
                <c:pt idx="6193">
                  <c:v>72337.148000000001</c:v>
                </c:pt>
                <c:pt idx="6194">
                  <c:v>72339.148000000001</c:v>
                </c:pt>
                <c:pt idx="6195">
                  <c:v>72341.148000000001</c:v>
                </c:pt>
                <c:pt idx="6196">
                  <c:v>72343.148000000001</c:v>
                </c:pt>
                <c:pt idx="6197">
                  <c:v>72345.148000000001</c:v>
                </c:pt>
                <c:pt idx="6198">
                  <c:v>72347.148000000001</c:v>
                </c:pt>
                <c:pt idx="6199">
                  <c:v>72349.148000000001</c:v>
                </c:pt>
                <c:pt idx="6200">
                  <c:v>72351.148000000001</c:v>
                </c:pt>
                <c:pt idx="6201">
                  <c:v>72353.148000000001</c:v>
                </c:pt>
                <c:pt idx="6202">
                  <c:v>72355.148000000001</c:v>
                </c:pt>
                <c:pt idx="6203">
                  <c:v>72357.148000000001</c:v>
                </c:pt>
                <c:pt idx="6204">
                  <c:v>72359.148000000001</c:v>
                </c:pt>
                <c:pt idx="6205">
                  <c:v>72361.148000000001</c:v>
                </c:pt>
                <c:pt idx="6206">
                  <c:v>72363.148000000001</c:v>
                </c:pt>
                <c:pt idx="6207">
                  <c:v>72365.148000000001</c:v>
                </c:pt>
                <c:pt idx="6208">
                  <c:v>72367.148000000001</c:v>
                </c:pt>
                <c:pt idx="6209">
                  <c:v>72369.148000000001</c:v>
                </c:pt>
                <c:pt idx="6210">
                  <c:v>72371.148000000001</c:v>
                </c:pt>
                <c:pt idx="6211">
                  <c:v>72373.148000000001</c:v>
                </c:pt>
                <c:pt idx="6212">
                  <c:v>72375.148000000001</c:v>
                </c:pt>
                <c:pt idx="6213">
                  <c:v>72377.148000000001</c:v>
                </c:pt>
                <c:pt idx="6214">
                  <c:v>72379.148000000001</c:v>
                </c:pt>
                <c:pt idx="6215">
                  <c:v>72381.148000000001</c:v>
                </c:pt>
                <c:pt idx="6216">
                  <c:v>72383.148000000001</c:v>
                </c:pt>
                <c:pt idx="6217">
                  <c:v>72385.148000000001</c:v>
                </c:pt>
                <c:pt idx="6218">
                  <c:v>72387.148000000001</c:v>
                </c:pt>
                <c:pt idx="6219">
                  <c:v>72389.148000000001</c:v>
                </c:pt>
                <c:pt idx="6220">
                  <c:v>72391.148000000001</c:v>
                </c:pt>
                <c:pt idx="6221">
                  <c:v>72393.148000000001</c:v>
                </c:pt>
                <c:pt idx="6222">
                  <c:v>72395.148000000001</c:v>
                </c:pt>
                <c:pt idx="6223">
                  <c:v>72397.148000000001</c:v>
                </c:pt>
                <c:pt idx="6224">
                  <c:v>72399.148000000001</c:v>
                </c:pt>
                <c:pt idx="6225">
                  <c:v>72401.148000000001</c:v>
                </c:pt>
                <c:pt idx="6226">
                  <c:v>72403.148000000001</c:v>
                </c:pt>
                <c:pt idx="6227">
                  <c:v>72405.148000000001</c:v>
                </c:pt>
                <c:pt idx="6228">
                  <c:v>72407.148000000001</c:v>
                </c:pt>
                <c:pt idx="6229">
                  <c:v>72409.148000000001</c:v>
                </c:pt>
                <c:pt idx="6230">
                  <c:v>72411.148000000001</c:v>
                </c:pt>
                <c:pt idx="6231">
                  <c:v>72413.148000000001</c:v>
                </c:pt>
                <c:pt idx="6232">
                  <c:v>72415.148000000001</c:v>
                </c:pt>
                <c:pt idx="6233">
                  <c:v>72417.148000000001</c:v>
                </c:pt>
                <c:pt idx="6234">
                  <c:v>72419.148000000001</c:v>
                </c:pt>
                <c:pt idx="6235">
                  <c:v>72421.148000000001</c:v>
                </c:pt>
                <c:pt idx="6236">
                  <c:v>72423.148000000001</c:v>
                </c:pt>
                <c:pt idx="6237">
                  <c:v>72425.148000000001</c:v>
                </c:pt>
                <c:pt idx="6238">
                  <c:v>72427.148000000001</c:v>
                </c:pt>
                <c:pt idx="6239">
                  <c:v>72429.148000000001</c:v>
                </c:pt>
                <c:pt idx="6240">
                  <c:v>72431.148000000001</c:v>
                </c:pt>
                <c:pt idx="6241">
                  <c:v>72433.148000000001</c:v>
                </c:pt>
                <c:pt idx="6242">
                  <c:v>72435.148000000001</c:v>
                </c:pt>
                <c:pt idx="6243">
                  <c:v>72437.148000000001</c:v>
                </c:pt>
                <c:pt idx="6244">
                  <c:v>72439.148000000001</c:v>
                </c:pt>
                <c:pt idx="6245">
                  <c:v>72441.148000000001</c:v>
                </c:pt>
                <c:pt idx="6246">
                  <c:v>72443.148000000001</c:v>
                </c:pt>
                <c:pt idx="6247">
                  <c:v>72445.148000000001</c:v>
                </c:pt>
                <c:pt idx="6248">
                  <c:v>72447.148000000001</c:v>
                </c:pt>
                <c:pt idx="6249">
                  <c:v>72449.148000000001</c:v>
                </c:pt>
                <c:pt idx="6250">
                  <c:v>72451.148000000001</c:v>
                </c:pt>
                <c:pt idx="6251">
                  <c:v>72453.148000000001</c:v>
                </c:pt>
                <c:pt idx="6252">
                  <c:v>72455.148000000001</c:v>
                </c:pt>
                <c:pt idx="6253">
                  <c:v>72457.148000000001</c:v>
                </c:pt>
                <c:pt idx="6254">
                  <c:v>72459.148000000001</c:v>
                </c:pt>
                <c:pt idx="6255">
                  <c:v>72461.148000000001</c:v>
                </c:pt>
                <c:pt idx="6256">
                  <c:v>72463.148000000001</c:v>
                </c:pt>
                <c:pt idx="6257">
                  <c:v>72465.148000000001</c:v>
                </c:pt>
                <c:pt idx="6258">
                  <c:v>72467.148000000001</c:v>
                </c:pt>
                <c:pt idx="6259">
                  <c:v>72469.148000000001</c:v>
                </c:pt>
                <c:pt idx="6260">
                  <c:v>72499.937999999878</c:v>
                </c:pt>
                <c:pt idx="6261">
                  <c:v>72529.937999999878</c:v>
                </c:pt>
                <c:pt idx="6262">
                  <c:v>72559.937999999878</c:v>
                </c:pt>
                <c:pt idx="6263">
                  <c:v>72582.398000000001</c:v>
                </c:pt>
                <c:pt idx="6264">
                  <c:v>72584.398000000001</c:v>
                </c:pt>
                <c:pt idx="6265">
                  <c:v>72586.398000000001</c:v>
                </c:pt>
                <c:pt idx="6266">
                  <c:v>72588.398000000001</c:v>
                </c:pt>
                <c:pt idx="6267">
                  <c:v>72590.398000000001</c:v>
                </c:pt>
                <c:pt idx="6268">
                  <c:v>72592.398000000001</c:v>
                </c:pt>
                <c:pt idx="6269">
                  <c:v>72594.398000000001</c:v>
                </c:pt>
                <c:pt idx="6270">
                  <c:v>72596.398000000001</c:v>
                </c:pt>
                <c:pt idx="6271">
                  <c:v>72598.398000000001</c:v>
                </c:pt>
                <c:pt idx="6272">
                  <c:v>72600.398000000001</c:v>
                </c:pt>
                <c:pt idx="6273">
                  <c:v>72602.398000000001</c:v>
                </c:pt>
                <c:pt idx="6274">
                  <c:v>72604.398000000001</c:v>
                </c:pt>
                <c:pt idx="6275">
                  <c:v>72606.398000000001</c:v>
                </c:pt>
                <c:pt idx="6276">
                  <c:v>72608.398000000001</c:v>
                </c:pt>
                <c:pt idx="6277">
                  <c:v>72610.398000000001</c:v>
                </c:pt>
                <c:pt idx="6278">
                  <c:v>72612.398000000001</c:v>
                </c:pt>
                <c:pt idx="6279">
                  <c:v>72614.398000000001</c:v>
                </c:pt>
                <c:pt idx="6280">
                  <c:v>72616.398000000001</c:v>
                </c:pt>
                <c:pt idx="6281">
                  <c:v>72618.398000000001</c:v>
                </c:pt>
                <c:pt idx="6282">
                  <c:v>72620.398000000001</c:v>
                </c:pt>
                <c:pt idx="6283">
                  <c:v>72622.398000000001</c:v>
                </c:pt>
                <c:pt idx="6284">
                  <c:v>72624.398000000001</c:v>
                </c:pt>
                <c:pt idx="6285">
                  <c:v>72626.398000000001</c:v>
                </c:pt>
                <c:pt idx="6286">
                  <c:v>72628.398000000001</c:v>
                </c:pt>
                <c:pt idx="6287">
                  <c:v>72630.398000000001</c:v>
                </c:pt>
                <c:pt idx="6288">
                  <c:v>72632.398000000001</c:v>
                </c:pt>
                <c:pt idx="6289">
                  <c:v>72635.648000000001</c:v>
                </c:pt>
                <c:pt idx="6290">
                  <c:v>72637.648000000001</c:v>
                </c:pt>
                <c:pt idx="6291">
                  <c:v>72639.648000000001</c:v>
                </c:pt>
                <c:pt idx="6292">
                  <c:v>72641.648000000001</c:v>
                </c:pt>
                <c:pt idx="6293">
                  <c:v>72643.648000000001</c:v>
                </c:pt>
                <c:pt idx="6294">
                  <c:v>72645.648000000001</c:v>
                </c:pt>
                <c:pt idx="6295">
                  <c:v>72647.648000000001</c:v>
                </c:pt>
                <c:pt idx="6296">
                  <c:v>72649.648000000001</c:v>
                </c:pt>
                <c:pt idx="6297">
                  <c:v>72651.648000000001</c:v>
                </c:pt>
                <c:pt idx="6298">
                  <c:v>72653.648000000001</c:v>
                </c:pt>
                <c:pt idx="6299">
                  <c:v>72655.648000000001</c:v>
                </c:pt>
                <c:pt idx="6300">
                  <c:v>72657.648000000001</c:v>
                </c:pt>
                <c:pt idx="6301">
                  <c:v>72659.648000000001</c:v>
                </c:pt>
                <c:pt idx="6302">
                  <c:v>72661.648000000001</c:v>
                </c:pt>
                <c:pt idx="6303">
                  <c:v>72663.648000000001</c:v>
                </c:pt>
                <c:pt idx="6304">
                  <c:v>72665.648000000001</c:v>
                </c:pt>
                <c:pt idx="6305">
                  <c:v>72667.648000000001</c:v>
                </c:pt>
                <c:pt idx="6306">
                  <c:v>72669.648000000001</c:v>
                </c:pt>
                <c:pt idx="6307">
                  <c:v>72671.648000000001</c:v>
                </c:pt>
                <c:pt idx="6308">
                  <c:v>72673.648000000001</c:v>
                </c:pt>
                <c:pt idx="6309">
                  <c:v>72675.648000000001</c:v>
                </c:pt>
                <c:pt idx="6310">
                  <c:v>72677.648000000001</c:v>
                </c:pt>
                <c:pt idx="6311">
                  <c:v>72679.648000000001</c:v>
                </c:pt>
                <c:pt idx="6312">
                  <c:v>72681.648000000001</c:v>
                </c:pt>
                <c:pt idx="6313">
                  <c:v>72683.648000000001</c:v>
                </c:pt>
                <c:pt idx="6314">
                  <c:v>72685.648000000001</c:v>
                </c:pt>
                <c:pt idx="6315">
                  <c:v>72687.648000000001</c:v>
                </c:pt>
                <c:pt idx="6316">
                  <c:v>72689.648000000001</c:v>
                </c:pt>
                <c:pt idx="6317">
                  <c:v>72691.648000000001</c:v>
                </c:pt>
                <c:pt idx="6318">
                  <c:v>72693.648000000001</c:v>
                </c:pt>
                <c:pt idx="6319">
                  <c:v>72695.648000000001</c:v>
                </c:pt>
                <c:pt idx="6320">
                  <c:v>72697.648000000001</c:v>
                </c:pt>
                <c:pt idx="6321">
                  <c:v>72699.648000000001</c:v>
                </c:pt>
                <c:pt idx="6322">
                  <c:v>72701.648000000001</c:v>
                </c:pt>
                <c:pt idx="6323">
                  <c:v>72703.648000000001</c:v>
                </c:pt>
                <c:pt idx="6324">
                  <c:v>72705.648000000001</c:v>
                </c:pt>
                <c:pt idx="6325">
                  <c:v>72707.648000000001</c:v>
                </c:pt>
                <c:pt idx="6326">
                  <c:v>72709.648000000001</c:v>
                </c:pt>
                <c:pt idx="6327">
                  <c:v>72711.648000000001</c:v>
                </c:pt>
                <c:pt idx="6328">
                  <c:v>72713.648000000001</c:v>
                </c:pt>
                <c:pt idx="6329">
                  <c:v>72715.648000000001</c:v>
                </c:pt>
                <c:pt idx="6330">
                  <c:v>72717.648000000001</c:v>
                </c:pt>
                <c:pt idx="6331">
                  <c:v>72719.648000000001</c:v>
                </c:pt>
                <c:pt idx="6332">
                  <c:v>72721.648000000001</c:v>
                </c:pt>
                <c:pt idx="6333">
                  <c:v>72723.648000000001</c:v>
                </c:pt>
                <c:pt idx="6334">
                  <c:v>72725.648000000001</c:v>
                </c:pt>
                <c:pt idx="6335">
                  <c:v>72727.648000000001</c:v>
                </c:pt>
                <c:pt idx="6336">
                  <c:v>72729.648000000001</c:v>
                </c:pt>
                <c:pt idx="6337">
                  <c:v>72731.648000000001</c:v>
                </c:pt>
                <c:pt idx="6338">
                  <c:v>72733.648000000001</c:v>
                </c:pt>
                <c:pt idx="6339">
                  <c:v>72735.648000000001</c:v>
                </c:pt>
                <c:pt idx="6340">
                  <c:v>72737.648000000001</c:v>
                </c:pt>
                <c:pt idx="6341">
                  <c:v>72739.648000000001</c:v>
                </c:pt>
                <c:pt idx="6342">
                  <c:v>72741.648000000001</c:v>
                </c:pt>
                <c:pt idx="6343">
                  <c:v>72743.648000000001</c:v>
                </c:pt>
                <c:pt idx="6344">
                  <c:v>72745.648000000001</c:v>
                </c:pt>
                <c:pt idx="6345">
                  <c:v>72747.648000000001</c:v>
                </c:pt>
                <c:pt idx="6346">
                  <c:v>72749.648000000001</c:v>
                </c:pt>
                <c:pt idx="6347">
                  <c:v>72751.648000000001</c:v>
                </c:pt>
                <c:pt idx="6348">
                  <c:v>72753.648000000001</c:v>
                </c:pt>
                <c:pt idx="6349">
                  <c:v>72755.648000000001</c:v>
                </c:pt>
                <c:pt idx="6350">
                  <c:v>72757.648000000001</c:v>
                </c:pt>
                <c:pt idx="6351">
                  <c:v>72759.648000000001</c:v>
                </c:pt>
                <c:pt idx="6352">
                  <c:v>72761.648000000001</c:v>
                </c:pt>
                <c:pt idx="6353">
                  <c:v>72763.648000000001</c:v>
                </c:pt>
                <c:pt idx="6354">
                  <c:v>72765.648000000001</c:v>
                </c:pt>
                <c:pt idx="6355">
                  <c:v>72767.648000000001</c:v>
                </c:pt>
                <c:pt idx="6356">
                  <c:v>72769.648000000001</c:v>
                </c:pt>
                <c:pt idx="6357">
                  <c:v>72771.648000000001</c:v>
                </c:pt>
                <c:pt idx="6358">
                  <c:v>72773.648000000001</c:v>
                </c:pt>
                <c:pt idx="6359">
                  <c:v>72775.648000000001</c:v>
                </c:pt>
                <c:pt idx="6360">
                  <c:v>72777.648000000001</c:v>
                </c:pt>
                <c:pt idx="6361">
                  <c:v>72779.648000000001</c:v>
                </c:pt>
                <c:pt idx="6362">
                  <c:v>72781.648000000001</c:v>
                </c:pt>
                <c:pt idx="6363">
                  <c:v>72783.648000000001</c:v>
                </c:pt>
                <c:pt idx="6364">
                  <c:v>72785.648000000001</c:v>
                </c:pt>
                <c:pt idx="6365">
                  <c:v>72787.648000000001</c:v>
                </c:pt>
                <c:pt idx="6366">
                  <c:v>72789.648000000001</c:v>
                </c:pt>
                <c:pt idx="6367">
                  <c:v>72791.648000000001</c:v>
                </c:pt>
                <c:pt idx="6368">
                  <c:v>72793.648000000001</c:v>
                </c:pt>
                <c:pt idx="6369">
                  <c:v>72795.648000000001</c:v>
                </c:pt>
                <c:pt idx="6370">
                  <c:v>72797.648000000001</c:v>
                </c:pt>
                <c:pt idx="6371">
                  <c:v>72799.648000000001</c:v>
                </c:pt>
                <c:pt idx="6372">
                  <c:v>72801.648000000001</c:v>
                </c:pt>
                <c:pt idx="6373">
                  <c:v>72803.648000000001</c:v>
                </c:pt>
                <c:pt idx="6374">
                  <c:v>72805.648000000001</c:v>
                </c:pt>
                <c:pt idx="6375">
                  <c:v>72807.648000000001</c:v>
                </c:pt>
                <c:pt idx="6376">
                  <c:v>72809.648000000001</c:v>
                </c:pt>
                <c:pt idx="6377">
                  <c:v>72811.648000000001</c:v>
                </c:pt>
                <c:pt idx="6378">
                  <c:v>72813.648000000001</c:v>
                </c:pt>
                <c:pt idx="6379">
                  <c:v>72815.648000000001</c:v>
                </c:pt>
                <c:pt idx="6380">
                  <c:v>72817.648000000001</c:v>
                </c:pt>
                <c:pt idx="6381">
                  <c:v>72819.648000000001</c:v>
                </c:pt>
                <c:pt idx="6382">
                  <c:v>72821.648000000001</c:v>
                </c:pt>
                <c:pt idx="6383">
                  <c:v>72823.648000000001</c:v>
                </c:pt>
                <c:pt idx="6384">
                  <c:v>72825.648000000001</c:v>
                </c:pt>
                <c:pt idx="6385">
                  <c:v>72827.648000000001</c:v>
                </c:pt>
                <c:pt idx="6386">
                  <c:v>72829.648000000001</c:v>
                </c:pt>
                <c:pt idx="6387">
                  <c:v>72831.648000000001</c:v>
                </c:pt>
                <c:pt idx="6388">
                  <c:v>72833.648000000001</c:v>
                </c:pt>
                <c:pt idx="6389">
                  <c:v>72835.648000000001</c:v>
                </c:pt>
                <c:pt idx="6390">
                  <c:v>72837.648000000001</c:v>
                </c:pt>
                <c:pt idx="6391">
                  <c:v>72839.648000000001</c:v>
                </c:pt>
                <c:pt idx="6392">
                  <c:v>72841.648000000001</c:v>
                </c:pt>
                <c:pt idx="6393">
                  <c:v>72843.648000000001</c:v>
                </c:pt>
                <c:pt idx="6394">
                  <c:v>72845.648000000001</c:v>
                </c:pt>
                <c:pt idx="6395">
                  <c:v>72847.648000000001</c:v>
                </c:pt>
                <c:pt idx="6396">
                  <c:v>72849.648000000001</c:v>
                </c:pt>
                <c:pt idx="6397">
                  <c:v>72851.648000000001</c:v>
                </c:pt>
                <c:pt idx="6398">
                  <c:v>72853.648000000001</c:v>
                </c:pt>
                <c:pt idx="6399">
                  <c:v>72855.648000000001</c:v>
                </c:pt>
                <c:pt idx="6400">
                  <c:v>72857.648000000001</c:v>
                </c:pt>
                <c:pt idx="6401">
                  <c:v>72859.648000000001</c:v>
                </c:pt>
                <c:pt idx="6402">
                  <c:v>72861.648000000001</c:v>
                </c:pt>
                <c:pt idx="6403">
                  <c:v>72863.648000000001</c:v>
                </c:pt>
                <c:pt idx="6404">
                  <c:v>72865.648000000001</c:v>
                </c:pt>
                <c:pt idx="6405">
                  <c:v>72867.648000000001</c:v>
                </c:pt>
                <c:pt idx="6406">
                  <c:v>72869.648000000001</c:v>
                </c:pt>
                <c:pt idx="6407">
                  <c:v>72871.648000000001</c:v>
                </c:pt>
                <c:pt idx="6408">
                  <c:v>72873.648000000001</c:v>
                </c:pt>
                <c:pt idx="6409">
                  <c:v>72875.648000000001</c:v>
                </c:pt>
                <c:pt idx="6410">
                  <c:v>72877.648000000001</c:v>
                </c:pt>
                <c:pt idx="6411">
                  <c:v>72879.648000000001</c:v>
                </c:pt>
                <c:pt idx="6412">
                  <c:v>72881.648000000001</c:v>
                </c:pt>
                <c:pt idx="6413">
                  <c:v>72883.648000000001</c:v>
                </c:pt>
                <c:pt idx="6414">
                  <c:v>72885.648000000001</c:v>
                </c:pt>
                <c:pt idx="6415">
                  <c:v>72887.648000000001</c:v>
                </c:pt>
                <c:pt idx="6416">
                  <c:v>72889.648000000001</c:v>
                </c:pt>
                <c:pt idx="6417">
                  <c:v>72891.648000000001</c:v>
                </c:pt>
                <c:pt idx="6418">
                  <c:v>72893.648000000001</c:v>
                </c:pt>
                <c:pt idx="6419">
                  <c:v>72895.648000000001</c:v>
                </c:pt>
                <c:pt idx="6420">
                  <c:v>72897.648000000001</c:v>
                </c:pt>
                <c:pt idx="6421">
                  <c:v>72899.648000000001</c:v>
                </c:pt>
                <c:pt idx="6422">
                  <c:v>72901.648000000001</c:v>
                </c:pt>
                <c:pt idx="6423">
                  <c:v>72903.648000000001</c:v>
                </c:pt>
                <c:pt idx="6424">
                  <c:v>72905.648000000001</c:v>
                </c:pt>
                <c:pt idx="6425">
                  <c:v>72907.648000000001</c:v>
                </c:pt>
                <c:pt idx="6426">
                  <c:v>72909.648000000001</c:v>
                </c:pt>
                <c:pt idx="6427">
                  <c:v>72911.648000000001</c:v>
                </c:pt>
                <c:pt idx="6428">
                  <c:v>72913.648000000001</c:v>
                </c:pt>
                <c:pt idx="6429">
                  <c:v>72915.648000000001</c:v>
                </c:pt>
                <c:pt idx="6430">
                  <c:v>72917.648000000001</c:v>
                </c:pt>
                <c:pt idx="6431">
                  <c:v>72919.648000000001</c:v>
                </c:pt>
                <c:pt idx="6432">
                  <c:v>72921.648000000001</c:v>
                </c:pt>
                <c:pt idx="6433">
                  <c:v>72923.648000000001</c:v>
                </c:pt>
                <c:pt idx="6434">
                  <c:v>72925.648000000001</c:v>
                </c:pt>
                <c:pt idx="6435">
                  <c:v>72927.648000000001</c:v>
                </c:pt>
                <c:pt idx="6436">
                  <c:v>72929.648000000001</c:v>
                </c:pt>
                <c:pt idx="6437">
                  <c:v>72931.648000000001</c:v>
                </c:pt>
                <c:pt idx="6438">
                  <c:v>72933.648000000001</c:v>
                </c:pt>
                <c:pt idx="6439">
                  <c:v>72935.648000000001</c:v>
                </c:pt>
                <c:pt idx="6440">
                  <c:v>72937.648000000001</c:v>
                </c:pt>
                <c:pt idx="6441">
                  <c:v>72939.648000000001</c:v>
                </c:pt>
                <c:pt idx="6442">
                  <c:v>72941.648000000001</c:v>
                </c:pt>
                <c:pt idx="6443">
                  <c:v>72943.648000000001</c:v>
                </c:pt>
                <c:pt idx="6444">
                  <c:v>72945.648000000001</c:v>
                </c:pt>
                <c:pt idx="6445">
                  <c:v>72947.648000000001</c:v>
                </c:pt>
                <c:pt idx="6446">
                  <c:v>72949.648000000001</c:v>
                </c:pt>
                <c:pt idx="6447">
                  <c:v>72951.648000000001</c:v>
                </c:pt>
                <c:pt idx="6448">
                  <c:v>72953.648000000001</c:v>
                </c:pt>
                <c:pt idx="6449">
                  <c:v>72955.648000000001</c:v>
                </c:pt>
                <c:pt idx="6450">
                  <c:v>72957.648000000001</c:v>
                </c:pt>
                <c:pt idx="6451">
                  <c:v>72959.648000000001</c:v>
                </c:pt>
                <c:pt idx="6452">
                  <c:v>72961.648000000001</c:v>
                </c:pt>
                <c:pt idx="6453">
                  <c:v>72963.648000000001</c:v>
                </c:pt>
                <c:pt idx="6454">
                  <c:v>72965.648000000001</c:v>
                </c:pt>
                <c:pt idx="6455">
                  <c:v>72967.648000000001</c:v>
                </c:pt>
                <c:pt idx="6456">
                  <c:v>72969.648000000001</c:v>
                </c:pt>
                <c:pt idx="6457">
                  <c:v>72971.648000000001</c:v>
                </c:pt>
                <c:pt idx="6458">
                  <c:v>72973.648000000001</c:v>
                </c:pt>
                <c:pt idx="6459">
                  <c:v>72975.648000000001</c:v>
                </c:pt>
                <c:pt idx="6460">
                  <c:v>72977.648000000001</c:v>
                </c:pt>
                <c:pt idx="6461">
                  <c:v>72979.648000000001</c:v>
                </c:pt>
                <c:pt idx="6462">
                  <c:v>72981.648000000001</c:v>
                </c:pt>
                <c:pt idx="6463">
                  <c:v>72983.648000000001</c:v>
                </c:pt>
                <c:pt idx="6464">
                  <c:v>72985.648000000001</c:v>
                </c:pt>
                <c:pt idx="6465">
                  <c:v>72987.648000000001</c:v>
                </c:pt>
                <c:pt idx="6466">
                  <c:v>72989.648000000001</c:v>
                </c:pt>
                <c:pt idx="6467">
                  <c:v>72991.648000000001</c:v>
                </c:pt>
                <c:pt idx="6468">
                  <c:v>72993.648000000001</c:v>
                </c:pt>
                <c:pt idx="6469">
                  <c:v>72995.648000000001</c:v>
                </c:pt>
                <c:pt idx="6470">
                  <c:v>72997.648000000001</c:v>
                </c:pt>
                <c:pt idx="6471">
                  <c:v>72999.648000000001</c:v>
                </c:pt>
                <c:pt idx="6472">
                  <c:v>73001.648000000001</c:v>
                </c:pt>
                <c:pt idx="6473">
                  <c:v>73003.648000000001</c:v>
                </c:pt>
                <c:pt idx="6474">
                  <c:v>73005.648000000001</c:v>
                </c:pt>
                <c:pt idx="6475">
                  <c:v>73007.648000000001</c:v>
                </c:pt>
                <c:pt idx="6476">
                  <c:v>73009.648000000001</c:v>
                </c:pt>
                <c:pt idx="6477">
                  <c:v>73011.648000000001</c:v>
                </c:pt>
                <c:pt idx="6478">
                  <c:v>73013.648000000001</c:v>
                </c:pt>
                <c:pt idx="6479">
                  <c:v>73015.648000000001</c:v>
                </c:pt>
                <c:pt idx="6480">
                  <c:v>73017.648000000001</c:v>
                </c:pt>
                <c:pt idx="6481">
                  <c:v>73019.648000000001</c:v>
                </c:pt>
                <c:pt idx="6482">
                  <c:v>73021.648000000001</c:v>
                </c:pt>
                <c:pt idx="6483">
                  <c:v>73023.648000000001</c:v>
                </c:pt>
                <c:pt idx="6484">
                  <c:v>73025.648000000001</c:v>
                </c:pt>
                <c:pt idx="6485">
                  <c:v>73027.648000000001</c:v>
                </c:pt>
                <c:pt idx="6486">
                  <c:v>73029.648000000001</c:v>
                </c:pt>
                <c:pt idx="6487">
                  <c:v>73031.648000000001</c:v>
                </c:pt>
                <c:pt idx="6488">
                  <c:v>73033.648000000001</c:v>
                </c:pt>
                <c:pt idx="6489">
                  <c:v>73035.648000000001</c:v>
                </c:pt>
                <c:pt idx="6490">
                  <c:v>73037.648000000001</c:v>
                </c:pt>
                <c:pt idx="6491">
                  <c:v>73039.648000000001</c:v>
                </c:pt>
                <c:pt idx="6492">
                  <c:v>73041.648000000001</c:v>
                </c:pt>
                <c:pt idx="6493">
                  <c:v>73043.648000000001</c:v>
                </c:pt>
                <c:pt idx="6494">
                  <c:v>73045.648000000001</c:v>
                </c:pt>
                <c:pt idx="6495">
                  <c:v>73047.648000000001</c:v>
                </c:pt>
                <c:pt idx="6496">
                  <c:v>73049.648000000001</c:v>
                </c:pt>
                <c:pt idx="6497">
                  <c:v>73051.648000000001</c:v>
                </c:pt>
                <c:pt idx="6498">
                  <c:v>73053.648000000001</c:v>
                </c:pt>
                <c:pt idx="6499">
                  <c:v>73055.648000000001</c:v>
                </c:pt>
                <c:pt idx="6500">
                  <c:v>73057.648000000001</c:v>
                </c:pt>
                <c:pt idx="6501">
                  <c:v>73059.648000000001</c:v>
                </c:pt>
                <c:pt idx="6502">
                  <c:v>73061.648000000001</c:v>
                </c:pt>
                <c:pt idx="6503">
                  <c:v>73063.648000000001</c:v>
                </c:pt>
                <c:pt idx="6504">
                  <c:v>73065.648000000001</c:v>
                </c:pt>
                <c:pt idx="6505">
                  <c:v>73067.648000000001</c:v>
                </c:pt>
                <c:pt idx="6506">
                  <c:v>73069.648000000001</c:v>
                </c:pt>
                <c:pt idx="6507">
                  <c:v>73071.648000000001</c:v>
                </c:pt>
                <c:pt idx="6508">
                  <c:v>73073.648000000001</c:v>
                </c:pt>
                <c:pt idx="6509">
                  <c:v>73075.648000000001</c:v>
                </c:pt>
                <c:pt idx="6510">
                  <c:v>73077.648000000001</c:v>
                </c:pt>
                <c:pt idx="6511">
                  <c:v>73079.648000000001</c:v>
                </c:pt>
                <c:pt idx="6512">
                  <c:v>73081.648000000001</c:v>
                </c:pt>
                <c:pt idx="6513">
                  <c:v>73083.648000000001</c:v>
                </c:pt>
                <c:pt idx="6514">
                  <c:v>73085.648000000001</c:v>
                </c:pt>
                <c:pt idx="6515">
                  <c:v>73087.648000000001</c:v>
                </c:pt>
                <c:pt idx="6516">
                  <c:v>73089.648000000001</c:v>
                </c:pt>
                <c:pt idx="6517">
                  <c:v>73091.648000000001</c:v>
                </c:pt>
                <c:pt idx="6518">
                  <c:v>73093.648000000001</c:v>
                </c:pt>
                <c:pt idx="6519">
                  <c:v>73095.648000000001</c:v>
                </c:pt>
                <c:pt idx="6520">
                  <c:v>73097.648000000001</c:v>
                </c:pt>
                <c:pt idx="6521">
                  <c:v>73099.648000000001</c:v>
                </c:pt>
                <c:pt idx="6522">
                  <c:v>73101.648000000001</c:v>
                </c:pt>
                <c:pt idx="6523">
                  <c:v>73103.648000000001</c:v>
                </c:pt>
                <c:pt idx="6524">
                  <c:v>73105.648000000001</c:v>
                </c:pt>
                <c:pt idx="6525">
                  <c:v>73107.648000000001</c:v>
                </c:pt>
                <c:pt idx="6526">
                  <c:v>73109.648000000001</c:v>
                </c:pt>
                <c:pt idx="6527">
                  <c:v>73111.648000000001</c:v>
                </c:pt>
                <c:pt idx="6528">
                  <c:v>73113.648000000001</c:v>
                </c:pt>
                <c:pt idx="6529">
                  <c:v>73115.648000000001</c:v>
                </c:pt>
                <c:pt idx="6530">
                  <c:v>73117.648000000001</c:v>
                </c:pt>
                <c:pt idx="6531">
                  <c:v>73119.648000000001</c:v>
                </c:pt>
                <c:pt idx="6532">
                  <c:v>73121.648000000001</c:v>
                </c:pt>
                <c:pt idx="6533">
                  <c:v>73123.648000000001</c:v>
                </c:pt>
                <c:pt idx="6534">
                  <c:v>73125.648000000001</c:v>
                </c:pt>
                <c:pt idx="6535">
                  <c:v>73127.648000000001</c:v>
                </c:pt>
                <c:pt idx="6536">
                  <c:v>73129.648000000001</c:v>
                </c:pt>
                <c:pt idx="6537">
                  <c:v>73131.648000000001</c:v>
                </c:pt>
                <c:pt idx="6538">
                  <c:v>73133.648000000001</c:v>
                </c:pt>
                <c:pt idx="6539">
                  <c:v>73135.648000000001</c:v>
                </c:pt>
                <c:pt idx="6540">
                  <c:v>73137.648000000001</c:v>
                </c:pt>
                <c:pt idx="6541">
                  <c:v>73139.648000000001</c:v>
                </c:pt>
                <c:pt idx="6542">
                  <c:v>73141.648000000001</c:v>
                </c:pt>
                <c:pt idx="6543">
                  <c:v>73143.648000000001</c:v>
                </c:pt>
                <c:pt idx="6544">
                  <c:v>73145.648000000001</c:v>
                </c:pt>
                <c:pt idx="6545">
                  <c:v>73147.648000000001</c:v>
                </c:pt>
                <c:pt idx="6546">
                  <c:v>73149.648000000001</c:v>
                </c:pt>
                <c:pt idx="6547">
                  <c:v>73151.648000000001</c:v>
                </c:pt>
                <c:pt idx="6548">
                  <c:v>73153.648000000001</c:v>
                </c:pt>
                <c:pt idx="6549">
                  <c:v>73155.648000000001</c:v>
                </c:pt>
                <c:pt idx="6550">
                  <c:v>73157.648000000001</c:v>
                </c:pt>
                <c:pt idx="6551">
                  <c:v>73159.648000000001</c:v>
                </c:pt>
                <c:pt idx="6552">
                  <c:v>73161.648000000001</c:v>
                </c:pt>
                <c:pt idx="6553">
                  <c:v>73163.648000000001</c:v>
                </c:pt>
                <c:pt idx="6554">
                  <c:v>73165.648000000001</c:v>
                </c:pt>
                <c:pt idx="6555">
                  <c:v>73167.648000000001</c:v>
                </c:pt>
                <c:pt idx="6556">
                  <c:v>73169.648000000001</c:v>
                </c:pt>
                <c:pt idx="6557">
                  <c:v>73171.648000000001</c:v>
                </c:pt>
                <c:pt idx="6558">
                  <c:v>73173.648000000001</c:v>
                </c:pt>
                <c:pt idx="6559">
                  <c:v>73175.648000000001</c:v>
                </c:pt>
                <c:pt idx="6560">
                  <c:v>73177.648000000001</c:v>
                </c:pt>
                <c:pt idx="6561">
                  <c:v>73179.648000000001</c:v>
                </c:pt>
                <c:pt idx="6562">
                  <c:v>73181.648000000001</c:v>
                </c:pt>
                <c:pt idx="6563">
                  <c:v>73183.648000000001</c:v>
                </c:pt>
                <c:pt idx="6564">
                  <c:v>73185.648000000001</c:v>
                </c:pt>
                <c:pt idx="6565">
                  <c:v>73187.648000000001</c:v>
                </c:pt>
                <c:pt idx="6566">
                  <c:v>73189.648000000001</c:v>
                </c:pt>
                <c:pt idx="6567">
                  <c:v>73191.648000000001</c:v>
                </c:pt>
                <c:pt idx="6568">
                  <c:v>73193.648000000001</c:v>
                </c:pt>
                <c:pt idx="6569">
                  <c:v>73195.648000000001</c:v>
                </c:pt>
                <c:pt idx="6570">
                  <c:v>73197.648000000001</c:v>
                </c:pt>
                <c:pt idx="6571">
                  <c:v>73199.648000000001</c:v>
                </c:pt>
                <c:pt idx="6572">
                  <c:v>73201.648000000001</c:v>
                </c:pt>
                <c:pt idx="6573">
                  <c:v>73203.648000000001</c:v>
                </c:pt>
                <c:pt idx="6574">
                  <c:v>73205.648000000001</c:v>
                </c:pt>
                <c:pt idx="6575">
                  <c:v>73207.648000000001</c:v>
                </c:pt>
                <c:pt idx="6576">
                  <c:v>73209.648000000001</c:v>
                </c:pt>
                <c:pt idx="6577">
                  <c:v>73211.648000000001</c:v>
                </c:pt>
                <c:pt idx="6578">
                  <c:v>73213.648000000001</c:v>
                </c:pt>
                <c:pt idx="6579">
                  <c:v>73215.648000000001</c:v>
                </c:pt>
                <c:pt idx="6580">
                  <c:v>73217.648000000001</c:v>
                </c:pt>
                <c:pt idx="6581">
                  <c:v>73219.648000000001</c:v>
                </c:pt>
                <c:pt idx="6582">
                  <c:v>73221.648000000001</c:v>
                </c:pt>
                <c:pt idx="6583">
                  <c:v>73223.648000000001</c:v>
                </c:pt>
                <c:pt idx="6584">
                  <c:v>73225.648000000001</c:v>
                </c:pt>
                <c:pt idx="6585">
                  <c:v>73227.648000000001</c:v>
                </c:pt>
                <c:pt idx="6586">
                  <c:v>73229.648000000001</c:v>
                </c:pt>
                <c:pt idx="6587">
                  <c:v>73231.648000000001</c:v>
                </c:pt>
                <c:pt idx="6588">
                  <c:v>73233.648000000001</c:v>
                </c:pt>
                <c:pt idx="6589">
                  <c:v>73235.648000000001</c:v>
                </c:pt>
                <c:pt idx="6590">
                  <c:v>73237.648000000001</c:v>
                </c:pt>
                <c:pt idx="6591">
                  <c:v>73239.648000000001</c:v>
                </c:pt>
                <c:pt idx="6592">
                  <c:v>73241.648000000001</c:v>
                </c:pt>
                <c:pt idx="6593">
                  <c:v>73243.648000000001</c:v>
                </c:pt>
                <c:pt idx="6594">
                  <c:v>73245.648000000001</c:v>
                </c:pt>
                <c:pt idx="6595">
                  <c:v>73247.648000000001</c:v>
                </c:pt>
                <c:pt idx="6596">
                  <c:v>73249.648000000001</c:v>
                </c:pt>
                <c:pt idx="6597">
                  <c:v>73251.648000000001</c:v>
                </c:pt>
                <c:pt idx="6598">
                  <c:v>73253.648000000001</c:v>
                </c:pt>
                <c:pt idx="6599">
                  <c:v>73255.648000000001</c:v>
                </c:pt>
                <c:pt idx="6600">
                  <c:v>73257.648000000001</c:v>
                </c:pt>
                <c:pt idx="6601">
                  <c:v>73259.648000000001</c:v>
                </c:pt>
                <c:pt idx="6602">
                  <c:v>73261.648000000001</c:v>
                </c:pt>
                <c:pt idx="6603">
                  <c:v>73263.648000000001</c:v>
                </c:pt>
                <c:pt idx="6604">
                  <c:v>73265.648000000001</c:v>
                </c:pt>
                <c:pt idx="6605">
                  <c:v>73267.648000000001</c:v>
                </c:pt>
                <c:pt idx="6606">
                  <c:v>73269.648000000001</c:v>
                </c:pt>
                <c:pt idx="6607">
                  <c:v>73271.648000000001</c:v>
                </c:pt>
                <c:pt idx="6608">
                  <c:v>73273.648000000001</c:v>
                </c:pt>
                <c:pt idx="6609">
                  <c:v>73275.648000000001</c:v>
                </c:pt>
                <c:pt idx="6610">
                  <c:v>73277.648000000001</c:v>
                </c:pt>
                <c:pt idx="6611">
                  <c:v>73279.648000000001</c:v>
                </c:pt>
                <c:pt idx="6612">
                  <c:v>73281.648000000001</c:v>
                </c:pt>
                <c:pt idx="6613">
                  <c:v>73283.648000000001</c:v>
                </c:pt>
                <c:pt idx="6614">
                  <c:v>73285.648000000001</c:v>
                </c:pt>
                <c:pt idx="6615">
                  <c:v>73287.648000000001</c:v>
                </c:pt>
                <c:pt idx="6616">
                  <c:v>73289.648000000001</c:v>
                </c:pt>
                <c:pt idx="6617">
                  <c:v>73291.648000000001</c:v>
                </c:pt>
                <c:pt idx="6618">
                  <c:v>73293.648000000001</c:v>
                </c:pt>
                <c:pt idx="6619">
                  <c:v>73295.648000000001</c:v>
                </c:pt>
                <c:pt idx="6620">
                  <c:v>73297.648000000001</c:v>
                </c:pt>
                <c:pt idx="6621">
                  <c:v>73299.648000000001</c:v>
                </c:pt>
                <c:pt idx="6622">
                  <c:v>73301.648000000001</c:v>
                </c:pt>
                <c:pt idx="6623">
                  <c:v>73303.648000000001</c:v>
                </c:pt>
                <c:pt idx="6624">
                  <c:v>73305.648000000001</c:v>
                </c:pt>
                <c:pt idx="6625">
                  <c:v>73307.648000000001</c:v>
                </c:pt>
                <c:pt idx="6626">
                  <c:v>73309.648000000001</c:v>
                </c:pt>
                <c:pt idx="6627">
                  <c:v>73311.648000000001</c:v>
                </c:pt>
                <c:pt idx="6628">
                  <c:v>73313.648000000001</c:v>
                </c:pt>
                <c:pt idx="6629">
                  <c:v>73315.648000000001</c:v>
                </c:pt>
                <c:pt idx="6630">
                  <c:v>73317.648000000001</c:v>
                </c:pt>
                <c:pt idx="6631">
                  <c:v>73319.648000000001</c:v>
                </c:pt>
                <c:pt idx="6632">
                  <c:v>73321.648000000001</c:v>
                </c:pt>
                <c:pt idx="6633">
                  <c:v>73323.648000000001</c:v>
                </c:pt>
                <c:pt idx="6634">
                  <c:v>73325.648000000001</c:v>
                </c:pt>
                <c:pt idx="6635">
                  <c:v>73327.648000000001</c:v>
                </c:pt>
                <c:pt idx="6636">
                  <c:v>73329.648000000001</c:v>
                </c:pt>
                <c:pt idx="6637">
                  <c:v>73331.648000000001</c:v>
                </c:pt>
                <c:pt idx="6638">
                  <c:v>73333.648000000001</c:v>
                </c:pt>
                <c:pt idx="6639">
                  <c:v>73335.648000000001</c:v>
                </c:pt>
                <c:pt idx="6640">
                  <c:v>73337.648000000001</c:v>
                </c:pt>
                <c:pt idx="6641">
                  <c:v>73339.648000000001</c:v>
                </c:pt>
                <c:pt idx="6642">
                  <c:v>73341.648000000001</c:v>
                </c:pt>
                <c:pt idx="6643">
                  <c:v>73343.648000000001</c:v>
                </c:pt>
                <c:pt idx="6644">
                  <c:v>73345.648000000001</c:v>
                </c:pt>
                <c:pt idx="6645">
                  <c:v>73347.648000000001</c:v>
                </c:pt>
                <c:pt idx="6646">
                  <c:v>73349.648000000001</c:v>
                </c:pt>
                <c:pt idx="6647">
                  <c:v>73351.648000000001</c:v>
                </c:pt>
                <c:pt idx="6648">
                  <c:v>73353.648000000001</c:v>
                </c:pt>
                <c:pt idx="6649">
                  <c:v>73355.648000000001</c:v>
                </c:pt>
                <c:pt idx="6650">
                  <c:v>73357.648000000001</c:v>
                </c:pt>
                <c:pt idx="6651">
                  <c:v>73359.648000000001</c:v>
                </c:pt>
                <c:pt idx="6652">
                  <c:v>73361.648000000001</c:v>
                </c:pt>
                <c:pt idx="6653">
                  <c:v>73363.648000000001</c:v>
                </c:pt>
                <c:pt idx="6654">
                  <c:v>73365.648000000001</c:v>
                </c:pt>
                <c:pt idx="6655">
                  <c:v>73367.648000000001</c:v>
                </c:pt>
                <c:pt idx="6656">
                  <c:v>73369.648000000001</c:v>
                </c:pt>
                <c:pt idx="6657">
                  <c:v>73371.648000000001</c:v>
                </c:pt>
                <c:pt idx="6658">
                  <c:v>73373.648000000001</c:v>
                </c:pt>
                <c:pt idx="6659">
                  <c:v>73375.648000000001</c:v>
                </c:pt>
                <c:pt idx="6660">
                  <c:v>73377.648000000001</c:v>
                </c:pt>
                <c:pt idx="6661">
                  <c:v>73379.648000000001</c:v>
                </c:pt>
                <c:pt idx="6662">
                  <c:v>73381.648000000001</c:v>
                </c:pt>
                <c:pt idx="6663">
                  <c:v>73383.648000000001</c:v>
                </c:pt>
                <c:pt idx="6664">
                  <c:v>73385.648000000001</c:v>
                </c:pt>
                <c:pt idx="6665">
                  <c:v>73387.648000000001</c:v>
                </c:pt>
                <c:pt idx="6666">
                  <c:v>73389.648000000001</c:v>
                </c:pt>
                <c:pt idx="6667">
                  <c:v>73391.648000000001</c:v>
                </c:pt>
                <c:pt idx="6668">
                  <c:v>73393.648000000001</c:v>
                </c:pt>
                <c:pt idx="6669">
                  <c:v>73395.648000000001</c:v>
                </c:pt>
                <c:pt idx="6670">
                  <c:v>73397.648000000001</c:v>
                </c:pt>
                <c:pt idx="6671">
                  <c:v>73399.648000000001</c:v>
                </c:pt>
                <c:pt idx="6672">
                  <c:v>73401.648000000001</c:v>
                </c:pt>
                <c:pt idx="6673">
                  <c:v>73403.648000000001</c:v>
                </c:pt>
                <c:pt idx="6674">
                  <c:v>73405.648000000001</c:v>
                </c:pt>
                <c:pt idx="6675">
                  <c:v>73407.648000000001</c:v>
                </c:pt>
                <c:pt idx="6676">
                  <c:v>73409.648000000001</c:v>
                </c:pt>
                <c:pt idx="6677">
                  <c:v>73411.648000000001</c:v>
                </c:pt>
                <c:pt idx="6678">
                  <c:v>73413.648000000001</c:v>
                </c:pt>
                <c:pt idx="6679">
                  <c:v>73415.648000000001</c:v>
                </c:pt>
                <c:pt idx="6680">
                  <c:v>73417.648000000001</c:v>
                </c:pt>
                <c:pt idx="6681">
                  <c:v>73419.648000000001</c:v>
                </c:pt>
                <c:pt idx="6682">
                  <c:v>73421.648000000001</c:v>
                </c:pt>
                <c:pt idx="6683">
                  <c:v>73423.648000000001</c:v>
                </c:pt>
                <c:pt idx="6684">
                  <c:v>73425.648000000001</c:v>
                </c:pt>
                <c:pt idx="6685">
                  <c:v>73427.648000000001</c:v>
                </c:pt>
                <c:pt idx="6686">
                  <c:v>73429.648000000001</c:v>
                </c:pt>
                <c:pt idx="6687">
                  <c:v>73431.648000000001</c:v>
                </c:pt>
                <c:pt idx="6688">
                  <c:v>73433.648000000001</c:v>
                </c:pt>
                <c:pt idx="6689">
                  <c:v>73435.648000000001</c:v>
                </c:pt>
                <c:pt idx="6690">
                  <c:v>73437.648000000001</c:v>
                </c:pt>
                <c:pt idx="6691">
                  <c:v>73439.648000000001</c:v>
                </c:pt>
                <c:pt idx="6692">
                  <c:v>73441.648000000001</c:v>
                </c:pt>
                <c:pt idx="6693">
                  <c:v>73443.648000000001</c:v>
                </c:pt>
                <c:pt idx="6694">
                  <c:v>73445.648000000001</c:v>
                </c:pt>
                <c:pt idx="6695">
                  <c:v>73447.648000000001</c:v>
                </c:pt>
                <c:pt idx="6696">
                  <c:v>73449.648000000001</c:v>
                </c:pt>
                <c:pt idx="6697">
                  <c:v>73451.648000000001</c:v>
                </c:pt>
                <c:pt idx="6698">
                  <c:v>73453.648000000001</c:v>
                </c:pt>
                <c:pt idx="6699">
                  <c:v>73455.648000000001</c:v>
                </c:pt>
                <c:pt idx="6700">
                  <c:v>73457.648000000001</c:v>
                </c:pt>
                <c:pt idx="6701">
                  <c:v>73459.648000000001</c:v>
                </c:pt>
                <c:pt idx="6702">
                  <c:v>73461.648000000001</c:v>
                </c:pt>
                <c:pt idx="6703">
                  <c:v>73463.648000000001</c:v>
                </c:pt>
                <c:pt idx="6704">
                  <c:v>73465.648000000001</c:v>
                </c:pt>
                <c:pt idx="6705">
                  <c:v>73467.648000000001</c:v>
                </c:pt>
                <c:pt idx="6706">
                  <c:v>73469.648000000001</c:v>
                </c:pt>
                <c:pt idx="6707">
                  <c:v>73471.648000000001</c:v>
                </c:pt>
                <c:pt idx="6708">
                  <c:v>73473.648000000001</c:v>
                </c:pt>
                <c:pt idx="6709">
                  <c:v>73475.648000000001</c:v>
                </c:pt>
                <c:pt idx="6710">
                  <c:v>73477.648000000001</c:v>
                </c:pt>
                <c:pt idx="6711">
                  <c:v>73479.648000000001</c:v>
                </c:pt>
                <c:pt idx="6712">
                  <c:v>73481.648000000001</c:v>
                </c:pt>
                <c:pt idx="6713">
                  <c:v>73483.648000000001</c:v>
                </c:pt>
                <c:pt idx="6714">
                  <c:v>73485.648000000001</c:v>
                </c:pt>
                <c:pt idx="6715">
                  <c:v>73487.648000000001</c:v>
                </c:pt>
                <c:pt idx="6716">
                  <c:v>73489.648000000001</c:v>
                </c:pt>
                <c:pt idx="6717">
                  <c:v>73491.648000000001</c:v>
                </c:pt>
                <c:pt idx="6718">
                  <c:v>73493.648000000001</c:v>
                </c:pt>
                <c:pt idx="6719">
                  <c:v>73495.648000000001</c:v>
                </c:pt>
                <c:pt idx="6720">
                  <c:v>73497.648000000001</c:v>
                </c:pt>
                <c:pt idx="6721">
                  <c:v>73499.648000000001</c:v>
                </c:pt>
                <c:pt idx="6722">
                  <c:v>73501.648000000001</c:v>
                </c:pt>
                <c:pt idx="6723">
                  <c:v>73503.648000000001</c:v>
                </c:pt>
                <c:pt idx="6724">
                  <c:v>73505.648000000001</c:v>
                </c:pt>
                <c:pt idx="6725">
                  <c:v>73507.648000000001</c:v>
                </c:pt>
                <c:pt idx="6726">
                  <c:v>73509.648000000001</c:v>
                </c:pt>
                <c:pt idx="6727">
                  <c:v>73511.648000000001</c:v>
                </c:pt>
                <c:pt idx="6728">
                  <c:v>73513.648000000001</c:v>
                </c:pt>
                <c:pt idx="6729">
                  <c:v>73515.648000000001</c:v>
                </c:pt>
                <c:pt idx="6730">
                  <c:v>73517.648000000001</c:v>
                </c:pt>
                <c:pt idx="6731">
                  <c:v>73519.648000000001</c:v>
                </c:pt>
                <c:pt idx="6732">
                  <c:v>73521.648000000001</c:v>
                </c:pt>
                <c:pt idx="6733">
                  <c:v>73523.648000000001</c:v>
                </c:pt>
                <c:pt idx="6734">
                  <c:v>73525.648000000001</c:v>
                </c:pt>
                <c:pt idx="6735">
                  <c:v>73528.546999999948</c:v>
                </c:pt>
                <c:pt idx="6736">
                  <c:v>73530.546999999948</c:v>
                </c:pt>
                <c:pt idx="6737">
                  <c:v>73532.546999999948</c:v>
                </c:pt>
                <c:pt idx="6738">
                  <c:v>73534.546999999948</c:v>
                </c:pt>
                <c:pt idx="6739">
                  <c:v>73536.546999999948</c:v>
                </c:pt>
                <c:pt idx="6740">
                  <c:v>73538.546999999948</c:v>
                </c:pt>
                <c:pt idx="6741">
                  <c:v>73540.546999999948</c:v>
                </c:pt>
                <c:pt idx="6742">
                  <c:v>73542.546999999948</c:v>
                </c:pt>
                <c:pt idx="6743">
                  <c:v>73544.546999999948</c:v>
                </c:pt>
                <c:pt idx="6744">
                  <c:v>73546.546999999948</c:v>
                </c:pt>
                <c:pt idx="6745">
                  <c:v>73548.546999999948</c:v>
                </c:pt>
                <c:pt idx="6746">
                  <c:v>73550.546999999948</c:v>
                </c:pt>
                <c:pt idx="6747">
                  <c:v>73552.546999999948</c:v>
                </c:pt>
                <c:pt idx="6748">
                  <c:v>73554.546999999948</c:v>
                </c:pt>
                <c:pt idx="6749">
                  <c:v>73556.546999999948</c:v>
                </c:pt>
                <c:pt idx="6750">
                  <c:v>73558.546999999948</c:v>
                </c:pt>
                <c:pt idx="6751">
                  <c:v>73560.546999999948</c:v>
                </c:pt>
                <c:pt idx="6752">
                  <c:v>73562.546999999948</c:v>
                </c:pt>
                <c:pt idx="6753">
                  <c:v>73564.546999999948</c:v>
                </c:pt>
                <c:pt idx="6754">
                  <c:v>73566.546999999948</c:v>
                </c:pt>
                <c:pt idx="6755">
                  <c:v>73568.546999999948</c:v>
                </c:pt>
                <c:pt idx="6756">
                  <c:v>73570.546999999948</c:v>
                </c:pt>
                <c:pt idx="6757">
                  <c:v>73572.546999999948</c:v>
                </c:pt>
                <c:pt idx="6758">
                  <c:v>73574.546999999948</c:v>
                </c:pt>
                <c:pt idx="6759">
                  <c:v>73576.546999999948</c:v>
                </c:pt>
                <c:pt idx="6760">
                  <c:v>73578.546999999948</c:v>
                </c:pt>
                <c:pt idx="6761">
                  <c:v>73580.546999999948</c:v>
                </c:pt>
                <c:pt idx="6762">
                  <c:v>73582.546999999948</c:v>
                </c:pt>
                <c:pt idx="6763">
                  <c:v>73584.546999999948</c:v>
                </c:pt>
                <c:pt idx="6764">
                  <c:v>73586.546999999948</c:v>
                </c:pt>
                <c:pt idx="6765">
                  <c:v>73588.546999999948</c:v>
                </c:pt>
                <c:pt idx="6766">
                  <c:v>73590.546999999948</c:v>
                </c:pt>
                <c:pt idx="6767">
                  <c:v>73592.546999999948</c:v>
                </c:pt>
                <c:pt idx="6768">
                  <c:v>73596</c:v>
                </c:pt>
                <c:pt idx="6769">
                  <c:v>73598</c:v>
                </c:pt>
                <c:pt idx="6770">
                  <c:v>73600</c:v>
                </c:pt>
                <c:pt idx="6771">
                  <c:v>73602</c:v>
                </c:pt>
                <c:pt idx="6772">
                  <c:v>73604</c:v>
                </c:pt>
                <c:pt idx="6773">
                  <c:v>73606</c:v>
                </c:pt>
                <c:pt idx="6774">
                  <c:v>73608</c:v>
                </c:pt>
                <c:pt idx="6775">
                  <c:v>73610</c:v>
                </c:pt>
                <c:pt idx="6776">
                  <c:v>73612</c:v>
                </c:pt>
                <c:pt idx="6777">
                  <c:v>73614</c:v>
                </c:pt>
                <c:pt idx="6778">
                  <c:v>73616</c:v>
                </c:pt>
                <c:pt idx="6779">
                  <c:v>73618</c:v>
                </c:pt>
                <c:pt idx="6780">
                  <c:v>73620</c:v>
                </c:pt>
                <c:pt idx="6781">
                  <c:v>73622</c:v>
                </c:pt>
                <c:pt idx="6782">
                  <c:v>73624</c:v>
                </c:pt>
                <c:pt idx="6783">
                  <c:v>73626</c:v>
                </c:pt>
                <c:pt idx="6784">
                  <c:v>73628</c:v>
                </c:pt>
                <c:pt idx="6785">
                  <c:v>73630</c:v>
                </c:pt>
                <c:pt idx="6786">
                  <c:v>73632</c:v>
                </c:pt>
                <c:pt idx="6787">
                  <c:v>73634</c:v>
                </c:pt>
                <c:pt idx="6788">
                  <c:v>73636</c:v>
                </c:pt>
                <c:pt idx="6789">
                  <c:v>73638</c:v>
                </c:pt>
                <c:pt idx="6790">
                  <c:v>73640</c:v>
                </c:pt>
                <c:pt idx="6791">
                  <c:v>73642</c:v>
                </c:pt>
                <c:pt idx="6792">
                  <c:v>73644</c:v>
                </c:pt>
                <c:pt idx="6793">
                  <c:v>73646</c:v>
                </c:pt>
                <c:pt idx="6794">
                  <c:v>73648</c:v>
                </c:pt>
                <c:pt idx="6795">
                  <c:v>73650</c:v>
                </c:pt>
                <c:pt idx="6796">
                  <c:v>73652</c:v>
                </c:pt>
                <c:pt idx="6797">
                  <c:v>73654</c:v>
                </c:pt>
                <c:pt idx="6798">
                  <c:v>73656</c:v>
                </c:pt>
                <c:pt idx="6799">
                  <c:v>73658</c:v>
                </c:pt>
                <c:pt idx="6800">
                  <c:v>73660</c:v>
                </c:pt>
                <c:pt idx="6801">
                  <c:v>73662</c:v>
                </c:pt>
                <c:pt idx="6802">
                  <c:v>73664</c:v>
                </c:pt>
                <c:pt idx="6803">
                  <c:v>73666</c:v>
                </c:pt>
                <c:pt idx="6804">
                  <c:v>73668</c:v>
                </c:pt>
                <c:pt idx="6805">
                  <c:v>73670</c:v>
                </c:pt>
                <c:pt idx="6806">
                  <c:v>73672</c:v>
                </c:pt>
                <c:pt idx="6807">
                  <c:v>73674</c:v>
                </c:pt>
                <c:pt idx="6808">
                  <c:v>73676</c:v>
                </c:pt>
                <c:pt idx="6809">
                  <c:v>73678</c:v>
                </c:pt>
                <c:pt idx="6810">
                  <c:v>73680</c:v>
                </c:pt>
                <c:pt idx="6811">
                  <c:v>73682</c:v>
                </c:pt>
                <c:pt idx="6812">
                  <c:v>73684</c:v>
                </c:pt>
                <c:pt idx="6813">
                  <c:v>73686</c:v>
                </c:pt>
                <c:pt idx="6814">
                  <c:v>73688</c:v>
                </c:pt>
                <c:pt idx="6815">
                  <c:v>73690</c:v>
                </c:pt>
                <c:pt idx="6816">
                  <c:v>73692</c:v>
                </c:pt>
                <c:pt idx="6817">
                  <c:v>73694</c:v>
                </c:pt>
                <c:pt idx="6818">
                  <c:v>73696</c:v>
                </c:pt>
                <c:pt idx="6819">
                  <c:v>73698</c:v>
                </c:pt>
                <c:pt idx="6820">
                  <c:v>73700</c:v>
                </c:pt>
                <c:pt idx="6821">
                  <c:v>73702</c:v>
                </c:pt>
                <c:pt idx="6822">
                  <c:v>73704</c:v>
                </c:pt>
                <c:pt idx="6823">
                  <c:v>73706</c:v>
                </c:pt>
                <c:pt idx="6824">
                  <c:v>73708</c:v>
                </c:pt>
                <c:pt idx="6825">
                  <c:v>73710</c:v>
                </c:pt>
                <c:pt idx="6826">
                  <c:v>73712</c:v>
                </c:pt>
                <c:pt idx="6827">
                  <c:v>73714</c:v>
                </c:pt>
                <c:pt idx="6828">
                  <c:v>73716</c:v>
                </c:pt>
                <c:pt idx="6829">
                  <c:v>73718</c:v>
                </c:pt>
                <c:pt idx="6830">
                  <c:v>73720</c:v>
                </c:pt>
                <c:pt idx="6831">
                  <c:v>73722</c:v>
                </c:pt>
                <c:pt idx="6832">
                  <c:v>73724</c:v>
                </c:pt>
                <c:pt idx="6833">
                  <c:v>73726</c:v>
                </c:pt>
                <c:pt idx="6834">
                  <c:v>73728</c:v>
                </c:pt>
                <c:pt idx="6835">
                  <c:v>73730</c:v>
                </c:pt>
                <c:pt idx="6836">
                  <c:v>73732</c:v>
                </c:pt>
                <c:pt idx="6837">
                  <c:v>73734</c:v>
                </c:pt>
                <c:pt idx="6838">
                  <c:v>73736</c:v>
                </c:pt>
                <c:pt idx="6839">
                  <c:v>73738</c:v>
                </c:pt>
                <c:pt idx="6840">
                  <c:v>73740</c:v>
                </c:pt>
                <c:pt idx="6841">
                  <c:v>73742</c:v>
                </c:pt>
                <c:pt idx="6842">
                  <c:v>73744</c:v>
                </c:pt>
                <c:pt idx="6843">
                  <c:v>73746</c:v>
                </c:pt>
                <c:pt idx="6844">
                  <c:v>73748</c:v>
                </c:pt>
                <c:pt idx="6845">
                  <c:v>73750</c:v>
                </c:pt>
                <c:pt idx="6846">
                  <c:v>73752</c:v>
                </c:pt>
                <c:pt idx="6847">
                  <c:v>73754</c:v>
                </c:pt>
                <c:pt idx="6848">
                  <c:v>73756</c:v>
                </c:pt>
                <c:pt idx="6849">
                  <c:v>73758</c:v>
                </c:pt>
                <c:pt idx="6850">
                  <c:v>73760</c:v>
                </c:pt>
                <c:pt idx="6851">
                  <c:v>73762</c:v>
                </c:pt>
                <c:pt idx="6852">
                  <c:v>73764</c:v>
                </c:pt>
                <c:pt idx="6853">
                  <c:v>73766</c:v>
                </c:pt>
                <c:pt idx="6854">
                  <c:v>73768</c:v>
                </c:pt>
                <c:pt idx="6855">
                  <c:v>73770</c:v>
                </c:pt>
                <c:pt idx="6856">
                  <c:v>73772</c:v>
                </c:pt>
                <c:pt idx="6857">
                  <c:v>73774</c:v>
                </c:pt>
                <c:pt idx="6858">
                  <c:v>73776</c:v>
                </c:pt>
                <c:pt idx="6859">
                  <c:v>73778</c:v>
                </c:pt>
                <c:pt idx="6860">
                  <c:v>73780</c:v>
                </c:pt>
                <c:pt idx="6861">
                  <c:v>73782</c:v>
                </c:pt>
                <c:pt idx="6862">
                  <c:v>73784</c:v>
                </c:pt>
                <c:pt idx="6863">
                  <c:v>73786</c:v>
                </c:pt>
                <c:pt idx="6864">
                  <c:v>73788</c:v>
                </c:pt>
                <c:pt idx="6865">
                  <c:v>73790</c:v>
                </c:pt>
                <c:pt idx="6866">
                  <c:v>73792</c:v>
                </c:pt>
                <c:pt idx="6867">
                  <c:v>73794</c:v>
                </c:pt>
                <c:pt idx="6868">
                  <c:v>73796</c:v>
                </c:pt>
                <c:pt idx="6869">
                  <c:v>73798</c:v>
                </c:pt>
                <c:pt idx="6870">
                  <c:v>73800</c:v>
                </c:pt>
                <c:pt idx="6871">
                  <c:v>73802</c:v>
                </c:pt>
                <c:pt idx="6872">
                  <c:v>73804</c:v>
                </c:pt>
                <c:pt idx="6873">
                  <c:v>73806</c:v>
                </c:pt>
                <c:pt idx="6874">
                  <c:v>73808</c:v>
                </c:pt>
                <c:pt idx="6875">
                  <c:v>73810</c:v>
                </c:pt>
                <c:pt idx="6876">
                  <c:v>73812</c:v>
                </c:pt>
                <c:pt idx="6877">
                  <c:v>73814</c:v>
                </c:pt>
                <c:pt idx="6878">
                  <c:v>73816</c:v>
                </c:pt>
                <c:pt idx="6879">
                  <c:v>73818</c:v>
                </c:pt>
                <c:pt idx="6880">
                  <c:v>73820</c:v>
                </c:pt>
                <c:pt idx="6881">
                  <c:v>73822</c:v>
                </c:pt>
                <c:pt idx="6882">
                  <c:v>73824</c:v>
                </c:pt>
                <c:pt idx="6883">
                  <c:v>73826</c:v>
                </c:pt>
                <c:pt idx="6884">
                  <c:v>73828</c:v>
                </c:pt>
                <c:pt idx="6885">
                  <c:v>73830</c:v>
                </c:pt>
                <c:pt idx="6886">
                  <c:v>73832</c:v>
                </c:pt>
                <c:pt idx="6887">
                  <c:v>73834</c:v>
                </c:pt>
                <c:pt idx="6888">
                  <c:v>73836</c:v>
                </c:pt>
                <c:pt idx="6889">
                  <c:v>73838</c:v>
                </c:pt>
                <c:pt idx="6890">
                  <c:v>73840</c:v>
                </c:pt>
                <c:pt idx="6891">
                  <c:v>73842</c:v>
                </c:pt>
                <c:pt idx="6892">
                  <c:v>73844</c:v>
                </c:pt>
                <c:pt idx="6893">
                  <c:v>73846</c:v>
                </c:pt>
                <c:pt idx="6894">
                  <c:v>73848</c:v>
                </c:pt>
                <c:pt idx="6895">
                  <c:v>73850</c:v>
                </c:pt>
                <c:pt idx="6896">
                  <c:v>73852</c:v>
                </c:pt>
                <c:pt idx="6897">
                  <c:v>73854</c:v>
                </c:pt>
                <c:pt idx="6898">
                  <c:v>73856</c:v>
                </c:pt>
                <c:pt idx="6899">
                  <c:v>73858</c:v>
                </c:pt>
                <c:pt idx="6900">
                  <c:v>73860</c:v>
                </c:pt>
                <c:pt idx="6901">
                  <c:v>73862</c:v>
                </c:pt>
                <c:pt idx="6902">
                  <c:v>73864</c:v>
                </c:pt>
                <c:pt idx="6903">
                  <c:v>73866</c:v>
                </c:pt>
                <c:pt idx="6904">
                  <c:v>73868</c:v>
                </c:pt>
                <c:pt idx="6905">
                  <c:v>73870</c:v>
                </c:pt>
                <c:pt idx="6906">
                  <c:v>73872</c:v>
                </c:pt>
                <c:pt idx="6907">
                  <c:v>73874</c:v>
                </c:pt>
                <c:pt idx="6908">
                  <c:v>73876</c:v>
                </c:pt>
                <c:pt idx="6909">
                  <c:v>73878</c:v>
                </c:pt>
                <c:pt idx="6910">
                  <c:v>73880</c:v>
                </c:pt>
                <c:pt idx="6911">
                  <c:v>73882</c:v>
                </c:pt>
                <c:pt idx="6912">
                  <c:v>73884</c:v>
                </c:pt>
                <c:pt idx="6913">
                  <c:v>73886</c:v>
                </c:pt>
                <c:pt idx="6914">
                  <c:v>73888</c:v>
                </c:pt>
                <c:pt idx="6915">
                  <c:v>73890</c:v>
                </c:pt>
                <c:pt idx="6916">
                  <c:v>73892</c:v>
                </c:pt>
                <c:pt idx="6917">
                  <c:v>73894</c:v>
                </c:pt>
                <c:pt idx="6918">
                  <c:v>73896</c:v>
                </c:pt>
                <c:pt idx="6919">
                  <c:v>73898</c:v>
                </c:pt>
                <c:pt idx="6920">
                  <c:v>73900</c:v>
                </c:pt>
                <c:pt idx="6921">
                  <c:v>73902</c:v>
                </c:pt>
                <c:pt idx="6922">
                  <c:v>73904</c:v>
                </c:pt>
                <c:pt idx="6923">
                  <c:v>73906</c:v>
                </c:pt>
                <c:pt idx="6924">
                  <c:v>73908</c:v>
                </c:pt>
                <c:pt idx="6925">
                  <c:v>73910</c:v>
                </c:pt>
                <c:pt idx="6926">
                  <c:v>73912</c:v>
                </c:pt>
                <c:pt idx="6927">
                  <c:v>73914</c:v>
                </c:pt>
                <c:pt idx="6928">
                  <c:v>73916</c:v>
                </c:pt>
                <c:pt idx="6929">
                  <c:v>73918</c:v>
                </c:pt>
                <c:pt idx="6930">
                  <c:v>73920</c:v>
                </c:pt>
                <c:pt idx="6931">
                  <c:v>73922</c:v>
                </c:pt>
                <c:pt idx="6932">
                  <c:v>73924</c:v>
                </c:pt>
                <c:pt idx="6933">
                  <c:v>73926</c:v>
                </c:pt>
                <c:pt idx="6934">
                  <c:v>73928</c:v>
                </c:pt>
                <c:pt idx="6935">
                  <c:v>73930</c:v>
                </c:pt>
                <c:pt idx="6936">
                  <c:v>73932</c:v>
                </c:pt>
                <c:pt idx="6937">
                  <c:v>73934</c:v>
                </c:pt>
                <c:pt idx="6938">
                  <c:v>73936</c:v>
                </c:pt>
                <c:pt idx="6939">
                  <c:v>73938</c:v>
                </c:pt>
                <c:pt idx="6940">
                  <c:v>73940</c:v>
                </c:pt>
                <c:pt idx="6941">
                  <c:v>73942</c:v>
                </c:pt>
                <c:pt idx="6942">
                  <c:v>73944</c:v>
                </c:pt>
                <c:pt idx="6943">
                  <c:v>73946</c:v>
                </c:pt>
                <c:pt idx="6944">
                  <c:v>73948</c:v>
                </c:pt>
                <c:pt idx="6945">
                  <c:v>73950</c:v>
                </c:pt>
                <c:pt idx="6946">
                  <c:v>73952</c:v>
                </c:pt>
                <c:pt idx="6947">
                  <c:v>73954</c:v>
                </c:pt>
                <c:pt idx="6948">
                  <c:v>73956</c:v>
                </c:pt>
                <c:pt idx="6949">
                  <c:v>73958</c:v>
                </c:pt>
                <c:pt idx="6950">
                  <c:v>73960</c:v>
                </c:pt>
                <c:pt idx="6951">
                  <c:v>73962</c:v>
                </c:pt>
                <c:pt idx="6952">
                  <c:v>73964</c:v>
                </c:pt>
                <c:pt idx="6953">
                  <c:v>73966</c:v>
                </c:pt>
                <c:pt idx="6954">
                  <c:v>73968</c:v>
                </c:pt>
                <c:pt idx="6955">
                  <c:v>73970</c:v>
                </c:pt>
                <c:pt idx="6956">
                  <c:v>73972</c:v>
                </c:pt>
                <c:pt idx="6957">
                  <c:v>73974</c:v>
                </c:pt>
                <c:pt idx="6958">
                  <c:v>73976</c:v>
                </c:pt>
                <c:pt idx="6959">
                  <c:v>73978</c:v>
                </c:pt>
                <c:pt idx="6960">
                  <c:v>73980</c:v>
                </c:pt>
                <c:pt idx="6961">
                  <c:v>73982</c:v>
                </c:pt>
                <c:pt idx="6962">
                  <c:v>73984</c:v>
                </c:pt>
                <c:pt idx="6963">
                  <c:v>73986</c:v>
                </c:pt>
                <c:pt idx="6964">
                  <c:v>73988</c:v>
                </c:pt>
                <c:pt idx="6965">
                  <c:v>73990</c:v>
                </c:pt>
                <c:pt idx="6966">
                  <c:v>73992</c:v>
                </c:pt>
                <c:pt idx="6967">
                  <c:v>73994</c:v>
                </c:pt>
                <c:pt idx="6968">
                  <c:v>73996</c:v>
                </c:pt>
                <c:pt idx="6969">
                  <c:v>73998</c:v>
                </c:pt>
                <c:pt idx="6970">
                  <c:v>74000</c:v>
                </c:pt>
                <c:pt idx="6971">
                  <c:v>74002</c:v>
                </c:pt>
                <c:pt idx="6972">
                  <c:v>74004</c:v>
                </c:pt>
                <c:pt idx="6973">
                  <c:v>74006</c:v>
                </c:pt>
                <c:pt idx="6974">
                  <c:v>74008</c:v>
                </c:pt>
                <c:pt idx="6975">
                  <c:v>74010</c:v>
                </c:pt>
                <c:pt idx="6976">
                  <c:v>74012</c:v>
                </c:pt>
                <c:pt idx="6977">
                  <c:v>74014</c:v>
                </c:pt>
                <c:pt idx="6978">
                  <c:v>74016</c:v>
                </c:pt>
                <c:pt idx="6979">
                  <c:v>74018</c:v>
                </c:pt>
                <c:pt idx="6980">
                  <c:v>74020</c:v>
                </c:pt>
                <c:pt idx="6981">
                  <c:v>74022</c:v>
                </c:pt>
                <c:pt idx="6982">
                  <c:v>74024</c:v>
                </c:pt>
                <c:pt idx="6983">
                  <c:v>74026</c:v>
                </c:pt>
                <c:pt idx="6984">
                  <c:v>74028</c:v>
                </c:pt>
                <c:pt idx="6985">
                  <c:v>74030</c:v>
                </c:pt>
                <c:pt idx="6986">
                  <c:v>74032</c:v>
                </c:pt>
                <c:pt idx="6987">
                  <c:v>74034</c:v>
                </c:pt>
                <c:pt idx="6988">
                  <c:v>74036</c:v>
                </c:pt>
                <c:pt idx="6989">
                  <c:v>74038</c:v>
                </c:pt>
                <c:pt idx="6990">
                  <c:v>74040</c:v>
                </c:pt>
                <c:pt idx="6991">
                  <c:v>74042</c:v>
                </c:pt>
                <c:pt idx="6992">
                  <c:v>74044</c:v>
                </c:pt>
                <c:pt idx="6993">
                  <c:v>74046</c:v>
                </c:pt>
                <c:pt idx="6994">
                  <c:v>74048</c:v>
                </c:pt>
                <c:pt idx="6995">
                  <c:v>74050</c:v>
                </c:pt>
                <c:pt idx="6996">
                  <c:v>74052</c:v>
                </c:pt>
                <c:pt idx="6997">
                  <c:v>74054</c:v>
                </c:pt>
                <c:pt idx="6998">
                  <c:v>74056</c:v>
                </c:pt>
                <c:pt idx="6999">
                  <c:v>74058</c:v>
                </c:pt>
                <c:pt idx="7000">
                  <c:v>74060</c:v>
                </c:pt>
                <c:pt idx="7001">
                  <c:v>74062</c:v>
                </c:pt>
                <c:pt idx="7002">
                  <c:v>74064</c:v>
                </c:pt>
                <c:pt idx="7003">
                  <c:v>74066</c:v>
                </c:pt>
                <c:pt idx="7004">
                  <c:v>74068</c:v>
                </c:pt>
                <c:pt idx="7005">
                  <c:v>74070</c:v>
                </c:pt>
                <c:pt idx="7006">
                  <c:v>74072</c:v>
                </c:pt>
                <c:pt idx="7007">
                  <c:v>74074</c:v>
                </c:pt>
                <c:pt idx="7008">
                  <c:v>74076</c:v>
                </c:pt>
                <c:pt idx="7009">
                  <c:v>74078</c:v>
                </c:pt>
                <c:pt idx="7010">
                  <c:v>74080</c:v>
                </c:pt>
                <c:pt idx="7011">
                  <c:v>74082</c:v>
                </c:pt>
                <c:pt idx="7012">
                  <c:v>74084</c:v>
                </c:pt>
                <c:pt idx="7013">
                  <c:v>74086</c:v>
                </c:pt>
                <c:pt idx="7014">
                  <c:v>74088</c:v>
                </c:pt>
                <c:pt idx="7015">
                  <c:v>74090</c:v>
                </c:pt>
                <c:pt idx="7016">
                  <c:v>74092</c:v>
                </c:pt>
                <c:pt idx="7017">
                  <c:v>74094</c:v>
                </c:pt>
                <c:pt idx="7018">
                  <c:v>74096</c:v>
                </c:pt>
                <c:pt idx="7019">
                  <c:v>74098</c:v>
                </c:pt>
                <c:pt idx="7020">
                  <c:v>74100</c:v>
                </c:pt>
                <c:pt idx="7021">
                  <c:v>74102</c:v>
                </c:pt>
                <c:pt idx="7022">
                  <c:v>74104</c:v>
                </c:pt>
                <c:pt idx="7023">
                  <c:v>74106</c:v>
                </c:pt>
                <c:pt idx="7024">
                  <c:v>74108</c:v>
                </c:pt>
                <c:pt idx="7025">
                  <c:v>74110</c:v>
                </c:pt>
                <c:pt idx="7026">
                  <c:v>74112</c:v>
                </c:pt>
                <c:pt idx="7027">
                  <c:v>74114</c:v>
                </c:pt>
                <c:pt idx="7028">
                  <c:v>74116</c:v>
                </c:pt>
                <c:pt idx="7029">
                  <c:v>74118</c:v>
                </c:pt>
                <c:pt idx="7030">
                  <c:v>74120</c:v>
                </c:pt>
                <c:pt idx="7031">
                  <c:v>74122</c:v>
                </c:pt>
                <c:pt idx="7032">
                  <c:v>74124</c:v>
                </c:pt>
                <c:pt idx="7033">
                  <c:v>74126</c:v>
                </c:pt>
                <c:pt idx="7034">
                  <c:v>74128</c:v>
                </c:pt>
                <c:pt idx="7035">
                  <c:v>74130</c:v>
                </c:pt>
                <c:pt idx="7036">
                  <c:v>74132</c:v>
                </c:pt>
                <c:pt idx="7037">
                  <c:v>74134</c:v>
                </c:pt>
                <c:pt idx="7038">
                  <c:v>74136</c:v>
                </c:pt>
                <c:pt idx="7039">
                  <c:v>74138</c:v>
                </c:pt>
                <c:pt idx="7040">
                  <c:v>74140</c:v>
                </c:pt>
                <c:pt idx="7041">
                  <c:v>74142</c:v>
                </c:pt>
                <c:pt idx="7042">
                  <c:v>74144</c:v>
                </c:pt>
                <c:pt idx="7043">
                  <c:v>74146</c:v>
                </c:pt>
                <c:pt idx="7044">
                  <c:v>74148</c:v>
                </c:pt>
                <c:pt idx="7045">
                  <c:v>74150</c:v>
                </c:pt>
                <c:pt idx="7046">
                  <c:v>74152</c:v>
                </c:pt>
                <c:pt idx="7047">
                  <c:v>74154</c:v>
                </c:pt>
                <c:pt idx="7048">
                  <c:v>74156</c:v>
                </c:pt>
                <c:pt idx="7049">
                  <c:v>74158</c:v>
                </c:pt>
                <c:pt idx="7050">
                  <c:v>74160</c:v>
                </c:pt>
                <c:pt idx="7051">
                  <c:v>74162</c:v>
                </c:pt>
                <c:pt idx="7052">
                  <c:v>74164</c:v>
                </c:pt>
                <c:pt idx="7053">
                  <c:v>74166</c:v>
                </c:pt>
                <c:pt idx="7054">
                  <c:v>74168</c:v>
                </c:pt>
                <c:pt idx="7055">
                  <c:v>74170</c:v>
                </c:pt>
                <c:pt idx="7056">
                  <c:v>74172</c:v>
                </c:pt>
                <c:pt idx="7057">
                  <c:v>74174</c:v>
                </c:pt>
                <c:pt idx="7058">
                  <c:v>74176</c:v>
                </c:pt>
                <c:pt idx="7059">
                  <c:v>74178</c:v>
                </c:pt>
                <c:pt idx="7060">
                  <c:v>74180</c:v>
                </c:pt>
                <c:pt idx="7061">
                  <c:v>74182</c:v>
                </c:pt>
                <c:pt idx="7062">
                  <c:v>74184</c:v>
                </c:pt>
                <c:pt idx="7063">
                  <c:v>74186</c:v>
                </c:pt>
                <c:pt idx="7064">
                  <c:v>74188</c:v>
                </c:pt>
                <c:pt idx="7065">
                  <c:v>74190</c:v>
                </c:pt>
                <c:pt idx="7066">
                  <c:v>74192</c:v>
                </c:pt>
                <c:pt idx="7067">
                  <c:v>74194</c:v>
                </c:pt>
                <c:pt idx="7068">
                  <c:v>74196</c:v>
                </c:pt>
                <c:pt idx="7069">
                  <c:v>74198</c:v>
                </c:pt>
                <c:pt idx="7070">
                  <c:v>74200</c:v>
                </c:pt>
                <c:pt idx="7071">
                  <c:v>74202</c:v>
                </c:pt>
                <c:pt idx="7072">
                  <c:v>74204</c:v>
                </c:pt>
                <c:pt idx="7073">
                  <c:v>74206</c:v>
                </c:pt>
                <c:pt idx="7074">
                  <c:v>74208</c:v>
                </c:pt>
                <c:pt idx="7075">
                  <c:v>74210</c:v>
                </c:pt>
                <c:pt idx="7076">
                  <c:v>74212</c:v>
                </c:pt>
                <c:pt idx="7077">
                  <c:v>74214</c:v>
                </c:pt>
                <c:pt idx="7078">
                  <c:v>74216</c:v>
                </c:pt>
                <c:pt idx="7079">
                  <c:v>74218</c:v>
                </c:pt>
                <c:pt idx="7080">
                  <c:v>74220</c:v>
                </c:pt>
                <c:pt idx="7081">
                  <c:v>74222</c:v>
                </c:pt>
                <c:pt idx="7082">
                  <c:v>74224</c:v>
                </c:pt>
                <c:pt idx="7083">
                  <c:v>74226</c:v>
                </c:pt>
                <c:pt idx="7084">
                  <c:v>74228</c:v>
                </c:pt>
                <c:pt idx="7085">
                  <c:v>74230</c:v>
                </c:pt>
                <c:pt idx="7086">
                  <c:v>74232</c:v>
                </c:pt>
                <c:pt idx="7087">
                  <c:v>74234</c:v>
                </c:pt>
                <c:pt idx="7088">
                  <c:v>74236</c:v>
                </c:pt>
                <c:pt idx="7089">
                  <c:v>74238</c:v>
                </c:pt>
                <c:pt idx="7090">
                  <c:v>74240</c:v>
                </c:pt>
                <c:pt idx="7091">
                  <c:v>74242</c:v>
                </c:pt>
                <c:pt idx="7092">
                  <c:v>74244</c:v>
                </c:pt>
                <c:pt idx="7093">
                  <c:v>74246</c:v>
                </c:pt>
                <c:pt idx="7094">
                  <c:v>74248</c:v>
                </c:pt>
                <c:pt idx="7095">
                  <c:v>74250</c:v>
                </c:pt>
                <c:pt idx="7096">
                  <c:v>74252</c:v>
                </c:pt>
                <c:pt idx="7097">
                  <c:v>74254</c:v>
                </c:pt>
                <c:pt idx="7098">
                  <c:v>74256</c:v>
                </c:pt>
                <c:pt idx="7099">
                  <c:v>74258</c:v>
                </c:pt>
                <c:pt idx="7100">
                  <c:v>74260</c:v>
                </c:pt>
                <c:pt idx="7101">
                  <c:v>74262</c:v>
                </c:pt>
                <c:pt idx="7102">
                  <c:v>74264</c:v>
                </c:pt>
                <c:pt idx="7103">
                  <c:v>74266</c:v>
                </c:pt>
                <c:pt idx="7104">
                  <c:v>74268</c:v>
                </c:pt>
                <c:pt idx="7105">
                  <c:v>74270</c:v>
                </c:pt>
                <c:pt idx="7106">
                  <c:v>74272</c:v>
                </c:pt>
                <c:pt idx="7107">
                  <c:v>74274</c:v>
                </c:pt>
                <c:pt idx="7108">
                  <c:v>74276</c:v>
                </c:pt>
                <c:pt idx="7109">
                  <c:v>74278</c:v>
                </c:pt>
                <c:pt idx="7110">
                  <c:v>74280</c:v>
                </c:pt>
                <c:pt idx="7111">
                  <c:v>74282</c:v>
                </c:pt>
                <c:pt idx="7112">
                  <c:v>74284</c:v>
                </c:pt>
                <c:pt idx="7113">
                  <c:v>74286</c:v>
                </c:pt>
                <c:pt idx="7114">
                  <c:v>74288</c:v>
                </c:pt>
                <c:pt idx="7115">
                  <c:v>74290</c:v>
                </c:pt>
                <c:pt idx="7116">
                  <c:v>74292</c:v>
                </c:pt>
                <c:pt idx="7117">
                  <c:v>74294</c:v>
                </c:pt>
                <c:pt idx="7118">
                  <c:v>74296</c:v>
                </c:pt>
                <c:pt idx="7119">
                  <c:v>74298</c:v>
                </c:pt>
                <c:pt idx="7120">
                  <c:v>74300</c:v>
                </c:pt>
                <c:pt idx="7121">
                  <c:v>74302</c:v>
                </c:pt>
                <c:pt idx="7122">
                  <c:v>74304</c:v>
                </c:pt>
                <c:pt idx="7123">
                  <c:v>74306</c:v>
                </c:pt>
                <c:pt idx="7124">
                  <c:v>74308</c:v>
                </c:pt>
                <c:pt idx="7125">
                  <c:v>74310</c:v>
                </c:pt>
                <c:pt idx="7126">
                  <c:v>74312</c:v>
                </c:pt>
                <c:pt idx="7127">
                  <c:v>74314</c:v>
                </c:pt>
                <c:pt idx="7128">
                  <c:v>74316</c:v>
                </c:pt>
                <c:pt idx="7129">
                  <c:v>74318</c:v>
                </c:pt>
                <c:pt idx="7130">
                  <c:v>74320</c:v>
                </c:pt>
                <c:pt idx="7131">
                  <c:v>74322</c:v>
                </c:pt>
                <c:pt idx="7132">
                  <c:v>74324</c:v>
                </c:pt>
                <c:pt idx="7133">
                  <c:v>74326</c:v>
                </c:pt>
                <c:pt idx="7134">
                  <c:v>74328</c:v>
                </c:pt>
                <c:pt idx="7135">
                  <c:v>74330</c:v>
                </c:pt>
                <c:pt idx="7136">
                  <c:v>74332</c:v>
                </c:pt>
                <c:pt idx="7137">
                  <c:v>74334</c:v>
                </c:pt>
                <c:pt idx="7138">
                  <c:v>74336</c:v>
                </c:pt>
                <c:pt idx="7139">
                  <c:v>74338</c:v>
                </c:pt>
                <c:pt idx="7140">
                  <c:v>74340</c:v>
                </c:pt>
                <c:pt idx="7141">
                  <c:v>74342</c:v>
                </c:pt>
                <c:pt idx="7142">
                  <c:v>74344</c:v>
                </c:pt>
                <c:pt idx="7143">
                  <c:v>74346</c:v>
                </c:pt>
                <c:pt idx="7144">
                  <c:v>74348</c:v>
                </c:pt>
                <c:pt idx="7145">
                  <c:v>74350</c:v>
                </c:pt>
                <c:pt idx="7146">
                  <c:v>74352</c:v>
                </c:pt>
                <c:pt idx="7147">
                  <c:v>74354</c:v>
                </c:pt>
                <c:pt idx="7148">
                  <c:v>74356</c:v>
                </c:pt>
                <c:pt idx="7149">
                  <c:v>74358</c:v>
                </c:pt>
                <c:pt idx="7150">
                  <c:v>74360</c:v>
                </c:pt>
                <c:pt idx="7151">
                  <c:v>74362</c:v>
                </c:pt>
                <c:pt idx="7152">
                  <c:v>74364</c:v>
                </c:pt>
                <c:pt idx="7153">
                  <c:v>74366</c:v>
                </c:pt>
                <c:pt idx="7154">
                  <c:v>74368</c:v>
                </c:pt>
                <c:pt idx="7155">
                  <c:v>74370</c:v>
                </c:pt>
                <c:pt idx="7156">
                  <c:v>74372</c:v>
                </c:pt>
                <c:pt idx="7157">
                  <c:v>74374</c:v>
                </c:pt>
                <c:pt idx="7158">
                  <c:v>74376</c:v>
                </c:pt>
                <c:pt idx="7159">
                  <c:v>74378</c:v>
                </c:pt>
                <c:pt idx="7160">
                  <c:v>74380</c:v>
                </c:pt>
                <c:pt idx="7161">
                  <c:v>74382</c:v>
                </c:pt>
                <c:pt idx="7162">
                  <c:v>74384</c:v>
                </c:pt>
                <c:pt idx="7163">
                  <c:v>74386</c:v>
                </c:pt>
                <c:pt idx="7164">
                  <c:v>74388</c:v>
                </c:pt>
                <c:pt idx="7165">
                  <c:v>74390</c:v>
                </c:pt>
                <c:pt idx="7166">
                  <c:v>74392</c:v>
                </c:pt>
                <c:pt idx="7167">
                  <c:v>74394</c:v>
                </c:pt>
                <c:pt idx="7168">
                  <c:v>74396</c:v>
                </c:pt>
                <c:pt idx="7169">
                  <c:v>74398</c:v>
                </c:pt>
                <c:pt idx="7170">
                  <c:v>74400</c:v>
                </c:pt>
                <c:pt idx="7171">
                  <c:v>74402</c:v>
                </c:pt>
                <c:pt idx="7172">
                  <c:v>74404</c:v>
                </c:pt>
                <c:pt idx="7173">
                  <c:v>74406</c:v>
                </c:pt>
                <c:pt idx="7174">
                  <c:v>74408</c:v>
                </c:pt>
                <c:pt idx="7175">
                  <c:v>74410</c:v>
                </c:pt>
                <c:pt idx="7176">
                  <c:v>74412</c:v>
                </c:pt>
                <c:pt idx="7177">
                  <c:v>74414</c:v>
                </c:pt>
                <c:pt idx="7178">
                  <c:v>74416</c:v>
                </c:pt>
                <c:pt idx="7179">
                  <c:v>74418</c:v>
                </c:pt>
                <c:pt idx="7180">
                  <c:v>74420</c:v>
                </c:pt>
                <c:pt idx="7181">
                  <c:v>74422</c:v>
                </c:pt>
                <c:pt idx="7182">
                  <c:v>74424</c:v>
                </c:pt>
                <c:pt idx="7183">
                  <c:v>74426</c:v>
                </c:pt>
                <c:pt idx="7184">
                  <c:v>74428</c:v>
                </c:pt>
                <c:pt idx="7185">
                  <c:v>74430</c:v>
                </c:pt>
                <c:pt idx="7186">
                  <c:v>74432</c:v>
                </c:pt>
                <c:pt idx="7187">
                  <c:v>74434</c:v>
                </c:pt>
                <c:pt idx="7188">
                  <c:v>74436</c:v>
                </c:pt>
                <c:pt idx="7189">
                  <c:v>74438</c:v>
                </c:pt>
                <c:pt idx="7190">
                  <c:v>74440</c:v>
                </c:pt>
                <c:pt idx="7191">
                  <c:v>74442</c:v>
                </c:pt>
                <c:pt idx="7192">
                  <c:v>74444</c:v>
                </c:pt>
                <c:pt idx="7193">
                  <c:v>74446</c:v>
                </c:pt>
                <c:pt idx="7194">
                  <c:v>74448</c:v>
                </c:pt>
                <c:pt idx="7195">
                  <c:v>74450</c:v>
                </c:pt>
                <c:pt idx="7196">
                  <c:v>74452</c:v>
                </c:pt>
                <c:pt idx="7197">
                  <c:v>74454</c:v>
                </c:pt>
                <c:pt idx="7198">
                  <c:v>74456</c:v>
                </c:pt>
                <c:pt idx="7199">
                  <c:v>74458</c:v>
                </c:pt>
                <c:pt idx="7200">
                  <c:v>74460</c:v>
                </c:pt>
                <c:pt idx="7201">
                  <c:v>74462</c:v>
                </c:pt>
                <c:pt idx="7202">
                  <c:v>74464</c:v>
                </c:pt>
                <c:pt idx="7203">
                  <c:v>74466</c:v>
                </c:pt>
                <c:pt idx="7204">
                  <c:v>74468</c:v>
                </c:pt>
                <c:pt idx="7205">
                  <c:v>74470</c:v>
                </c:pt>
                <c:pt idx="7206">
                  <c:v>74472</c:v>
                </c:pt>
                <c:pt idx="7207">
                  <c:v>74474</c:v>
                </c:pt>
                <c:pt idx="7208">
                  <c:v>74476</c:v>
                </c:pt>
                <c:pt idx="7209">
                  <c:v>74478</c:v>
                </c:pt>
                <c:pt idx="7210">
                  <c:v>74480</c:v>
                </c:pt>
                <c:pt idx="7211">
                  <c:v>74482</c:v>
                </c:pt>
                <c:pt idx="7212">
                  <c:v>74484</c:v>
                </c:pt>
                <c:pt idx="7213">
                  <c:v>74486</c:v>
                </c:pt>
                <c:pt idx="7214">
                  <c:v>74488</c:v>
                </c:pt>
                <c:pt idx="7215">
                  <c:v>74490</c:v>
                </c:pt>
                <c:pt idx="7216">
                  <c:v>74492</c:v>
                </c:pt>
                <c:pt idx="7217">
                  <c:v>74494</c:v>
                </c:pt>
                <c:pt idx="7218">
                  <c:v>74496.413999999379</c:v>
                </c:pt>
                <c:pt idx="7219">
                  <c:v>74498.413999999379</c:v>
                </c:pt>
                <c:pt idx="7220">
                  <c:v>74500.413999999379</c:v>
                </c:pt>
                <c:pt idx="7221">
                  <c:v>74502.413999999379</c:v>
                </c:pt>
                <c:pt idx="7222">
                  <c:v>74504.413999999379</c:v>
                </c:pt>
                <c:pt idx="7223">
                  <c:v>74506.413999999379</c:v>
                </c:pt>
                <c:pt idx="7224">
                  <c:v>74508.413999999379</c:v>
                </c:pt>
                <c:pt idx="7225">
                  <c:v>74510.413999999379</c:v>
                </c:pt>
                <c:pt idx="7226">
                  <c:v>74512.413999999379</c:v>
                </c:pt>
                <c:pt idx="7227">
                  <c:v>74514.413999999379</c:v>
                </c:pt>
                <c:pt idx="7228">
                  <c:v>74516.413999999379</c:v>
                </c:pt>
                <c:pt idx="7229">
                  <c:v>74518.413999999379</c:v>
                </c:pt>
                <c:pt idx="7230">
                  <c:v>74520.413999999379</c:v>
                </c:pt>
                <c:pt idx="7231">
                  <c:v>74522.413999999379</c:v>
                </c:pt>
                <c:pt idx="7232">
                  <c:v>74524.413999999379</c:v>
                </c:pt>
                <c:pt idx="7233">
                  <c:v>74526.413999999379</c:v>
                </c:pt>
                <c:pt idx="7234">
                  <c:v>74528.413999999379</c:v>
                </c:pt>
                <c:pt idx="7235">
                  <c:v>74530.413999999379</c:v>
                </c:pt>
                <c:pt idx="7236">
                  <c:v>74532.413999999379</c:v>
                </c:pt>
                <c:pt idx="7237">
                  <c:v>74534.413999999379</c:v>
                </c:pt>
                <c:pt idx="7238">
                  <c:v>74536.413999999379</c:v>
                </c:pt>
                <c:pt idx="7239">
                  <c:v>74538.413999999379</c:v>
                </c:pt>
                <c:pt idx="7240">
                  <c:v>74540.413999999379</c:v>
                </c:pt>
                <c:pt idx="7241">
                  <c:v>74542.413999999379</c:v>
                </c:pt>
                <c:pt idx="7242">
                  <c:v>74544.413999999379</c:v>
                </c:pt>
                <c:pt idx="7243">
                  <c:v>74547.070000000007</c:v>
                </c:pt>
                <c:pt idx="7244">
                  <c:v>74549.070000000007</c:v>
                </c:pt>
                <c:pt idx="7245">
                  <c:v>74551.070000000007</c:v>
                </c:pt>
                <c:pt idx="7246">
                  <c:v>74553.070000000007</c:v>
                </c:pt>
                <c:pt idx="7247">
                  <c:v>74555.070000000007</c:v>
                </c:pt>
                <c:pt idx="7248">
                  <c:v>74557.070000000007</c:v>
                </c:pt>
                <c:pt idx="7249">
                  <c:v>74559.070000000007</c:v>
                </c:pt>
                <c:pt idx="7250">
                  <c:v>74561.070000000007</c:v>
                </c:pt>
                <c:pt idx="7251">
                  <c:v>74563.070000000007</c:v>
                </c:pt>
                <c:pt idx="7252">
                  <c:v>74565.070000000007</c:v>
                </c:pt>
                <c:pt idx="7253">
                  <c:v>74567.070000000007</c:v>
                </c:pt>
                <c:pt idx="7254">
                  <c:v>74569.070000000007</c:v>
                </c:pt>
                <c:pt idx="7255">
                  <c:v>74571.070000000007</c:v>
                </c:pt>
                <c:pt idx="7256">
                  <c:v>74573.070000000007</c:v>
                </c:pt>
                <c:pt idx="7257">
                  <c:v>74575.070000000007</c:v>
                </c:pt>
                <c:pt idx="7258">
                  <c:v>74577.070000000007</c:v>
                </c:pt>
                <c:pt idx="7259">
                  <c:v>74579.070000000007</c:v>
                </c:pt>
                <c:pt idx="7260">
                  <c:v>74581.070000000007</c:v>
                </c:pt>
                <c:pt idx="7261">
                  <c:v>74583.070000000007</c:v>
                </c:pt>
                <c:pt idx="7262">
                  <c:v>74585.070000000007</c:v>
                </c:pt>
                <c:pt idx="7263">
                  <c:v>74587.070000000007</c:v>
                </c:pt>
                <c:pt idx="7264">
                  <c:v>74589.070000000007</c:v>
                </c:pt>
                <c:pt idx="7265">
                  <c:v>74591.070000000007</c:v>
                </c:pt>
                <c:pt idx="7266">
                  <c:v>74593.070000000007</c:v>
                </c:pt>
                <c:pt idx="7267">
                  <c:v>74595.070000000007</c:v>
                </c:pt>
                <c:pt idx="7268">
                  <c:v>74597.070000000007</c:v>
                </c:pt>
                <c:pt idx="7269">
                  <c:v>74599.070000000007</c:v>
                </c:pt>
                <c:pt idx="7270">
                  <c:v>74601.070000000007</c:v>
                </c:pt>
                <c:pt idx="7271">
                  <c:v>74603.070000000007</c:v>
                </c:pt>
                <c:pt idx="7272">
                  <c:v>74605.070000000007</c:v>
                </c:pt>
                <c:pt idx="7273">
                  <c:v>74607.070000000007</c:v>
                </c:pt>
                <c:pt idx="7274">
                  <c:v>74609.070000000007</c:v>
                </c:pt>
                <c:pt idx="7275">
                  <c:v>74611.070000000007</c:v>
                </c:pt>
                <c:pt idx="7276">
                  <c:v>74613.070000000007</c:v>
                </c:pt>
                <c:pt idx="7277">
                  <c:v>74615.070000000007</c:v>
                </c:pt>
                <c:pt idx="7278">
                  <c:v>74617.070000000007</c:v>
                </c:pt>
                <c:pt idx="7279">
                  <c:v>74619.070000000007</c:v>
                </c:pt>
                <c:pt idx="7280">
                  <c:v>74621.070000000007</c:v>
                </c:pt>
                <c:pt idx="7281">
                  <c:v>74623.070000000007</c:v>
                </c:pt>
                <c:pt idx="7282">
                  <c:v>74625.070000000007</c:v>
                </c:pt>
                <c:pt idx="7283">
                  <c:v>74627.070000000007</c:v>
                </c:pt>
                <c:pt idx="7284">
                  <c:v>74629.070000000007</c:v>
                </c:pt>
                <c:pt idx="7285">
                  <c:v>74631.070000000007</c:v>
                </c:pt>
                <c:pt idx="7286">
                  <c:v>74633.070000000007</c:v>
                </c:pt>
                <c:pt idx="7287">
                  <c:v>74635.070000000007</c:v>
                </c:pt>
                <c:pt idx="7288">
                  <c:v>74637.070000000007</c:v>
                </c:pt>
                <c:pt idx="7289">
                  <c:v>74639.070000000007</c:v>
                </c:pt>
                <c:pt idx="7290">
                  <c:v>74641.070000000007</c:v>
                </c:pt>
                <c:pt idx="7291">
                  <c:v>74643.070000000007</c:v>
                </c:pt>
                <c:pt idx="7292">
                  <c:v>74645.070000000007</c:v>
                </c:pt>
                <c:pt idx="7293">
                  <c:v>74647.070000000007</c:v>
                </c:pt>
                <c:pt idx="7294">
                  <c:v>74649.070000000007</c:v>
                </c:pt>
                <c:pt idx="7295">
                  <c:v>74651.070000000007</c:v>
                </c:pt>
                <c:pt idx="7296">
                  <c:v>74653.070000000007</c:v>
                </c:pt>
                <c:pt idx="7297">
                  <c:v>74655.070000000007</c:v>
                </c:pt>
                <c:pt idx="7298">
                  <c:v>74657.070000000007</c:v>
                </c:pt>
                <c:pt idx="7299">
                  <c:v>74659.070000000007</c:v>
                </c:pt>
                <c:pt idx="7300">
                  <c:v>74661.070000000007</c:v>
                </c:pt>
                <c:pt idx="7301">
                  <c:v>74663.070000000007</c:v>
                </c:pt>
                <c:pt idx="7302">
                  <c:v>74665.070000000007</c:v>
                </c:pt>
                <c:pt idx="7303">
                  <c:v>74667.070000000007</c:v>
                </c:pt>
                <c:pt idx="7304">
                  <c:v>74669.070000000007</c:v>
                </c:pt>
                <c:pt idx="7305">
                  <c:v>74671.070000000007</c:v>
                </c:pt>
                <c:pt idx="7306">
                  <c:v>74673.070000000007</c:v>
                </c:pt>
                <c:pt idx="7307">
                  <c:v>74675.070000000007</c:v>
                </c:pt>
                <c:pt idx="7308">
                  <c:v>74677.070000000007</c:v>
                </c:pt>
                <c:pt idx="7309">
                  <c:v>74679.070000000007</c:v>
                </c:pt>
                <c:pt idx="7310">
                  <c:v>74681.070000000007</c:v>
                </c:pt>
                <c:pt idx="7311">
                  <c:v>74683.070000000007</c:v>
                </c:pt>
                <c:pt idx="7312">
                  <c:v>74685.070000000007</c:v>
                </c:pt>
                <c:pt idx="7313">
                  <c:v>74687.070000000007</c:v>
                </c:pt>
                <c:pt idx="7314">
                  <c:v>74689.070000000007</c:v>
                </c:pt>
                <c:pt idx="7315">
                  <c:v>74691.070000000007</c:v>
                </c:pt>
                <c:pt idx="7316">
                  <c:v>74693.070000000007</c:v>
                </c:pt>
                <c:pt idx="7317">
                  <c:v>74695.070000000007</c:v>
                </c:pt>
                <c:pt idx="7318">
                  <c:v>74697.070000000007</c:v>
                </c:pt>
                <c:pt idx="7319">
                  <c:v>74699.070000000007</c:v>
                </c:pt>
                <c:pt idx="7320">
                  <c:v>74701.070000000007</c:v>
                </c:pt>
                <c:pt idx="7321">
                  <c:v>74703.070000000007</c:v>
                </c:pt>
                <c:pt idx="7322">
                  <c:v>74705.070000000007</c:v>
                </c:pt>
                <c:pt idx="7323">
                  <c:v>74707.070000000007</c:v>
                </c:pt>
                <c:pt idx="7324">
                  <c:v>74709.070000000007</c:v>
                </c:pt>
                <c:pt idx="7325">
                  <c:v>74711.070000000007</c:v>
                </c:pt>
                <c:pt idx="7326">
                  <c:v>74713.070000000007</c:v>
                </c:pt>
                <c:pt idx="7327">
                  <c:v>74715.070000000007</c:v>
                </c:pt>
                <c:pt idx="7328">
                  <c:v>74717.070000000007</c:v>
                </c:pt>
                <c:pt idx="7329">
                  <c:v>74719.070000000007</c:v>
                </c:pt>
                <c:pt idx="7330">
                  <c:v>74721.070000000007</c:v>
                </c:pt>
                <c:pt idx="7331">
                  <c:v>74723.070000000007</c:v>
                </c:pt>
                <c:pt idx="7332">
                  <c:v>74725.070000000007</c:v>
                </c:pt>
                <c:pt idx="7333">
                  <c:v>74727.070000000007</c:v>
                </c:pt>
                <c:pt idx="7334">
                  <c:v>74729.070000000007</c:v>
                </c:pt>
                <c:pt idx="7335">
                  <c:v>74731.070000000007</c:v>
                </c:pt>
                <c:pt idx="7336">
                  <c:v>74733.070000000007</c:v>
                </c:pt>
                <c:pt idx="7337">
                  <c:v>74735.070000000007</c:v>
                </c:pt>
                <c:pt idx="7338">
                  <c:v>74737.070000000007</c:v>
                </c:pt>
                <c:pt idx="7339">
                  <c:v>74739.070000000007</c:v>
                </c:pt>
                <c:pt idx="7340">
                  <c:v>74741.070000000007</c:v>
                </c:pt>
                <c:pt idx="7341">
                  <c:v>74743.070000000007</c:v>
                </c:pt>
                <c:pt idx="7342">
                  <c:v>74745.070000000007</c:v>
                </c:pt>
                <c:pt idx="7343">
                  <c:v>74747.070000000007</c:v>
                </c:pt>
                <c:pt idx="7344">
                  <c:v>74749.070000000007</c:v>
                </c:pt>
                <c:pt idx="7345">
                  <c:v>74751.070000000007</c:v>
                </c:pt>
                <c:pt idx="7346">
                  <c:v>74753.070000000007</c:v>
                </c:pt>
                <c:pt idx="7347">
                  <c:v>74755.070000000007</c:v>
                </c:pt>
                <c:pt idx="7348">
                  <c:v>74757.070000000007</c:v>
                </c:pt>
                <c:pt idx="7349">
                  <c:v>74759.070000000007</c:v>
                </c:pt>
                <c:pt idx="7350">
                  <c:v>74761.070000000007</c:v>
                </c:pt>
                <c:pt idx="7351">
                  <c:v>74763.070000000007</c:v>
                </c:pt>
                <c:pt idx="7352">
                  <c:v>74765.070000000007</c:v>
                </c:pt>
                <c:pt idx="7353">
                  <c:v>74767.070000000007</c:v>
                </c:pt>
                <c:pt idx="7354">
                  <c:v>74769.070000000007</c:v>
                </c:pt>
                <c:pt idx="7355">
                  <c:v>74771.070000000007</c:v>
                </c:pt>
                <c:pt idx="7356">
                  <c:v>74773.070000000007</c:v>
                </c:pt>
                <c:pt idx="7357">
                  <c:v>74775.070000000007</c:v>
                </c:pt>
                <c:pt idx="7358">
                  <c:v>74777.070000000007</c:v>
                </c:pt>
                <c:pt idx="7359">
                  <c:v>74779.070000000007</c:v>
                </c:pt>
                <c:pt idx="7360">
                  <c:v>74781.070000000007</c:v>
                </c:pt>
                <c:pt idx="7361">
                  <c:v>74783.070000000007</c:v>
                </c:pt>
                <c:pt idx="7362">
                  <c:v>74785.070000000007</c:v>
                </c:pt>
                <c:pt idx="7363">
                  <c:v>74787.070000000007</c:v>
                </c:pt>
                <c:pt idx="7364">
                  <c:v>74789.070000000007</c:v>
                </c:pt>
                <c:pt idx="7365">
                  <c:v>74791.070000000007</c:v>
                </c:pt>
                <c:pt idx="7366">
                  <c:v>74793.070000000007</c:v>
                </c:pt>
                <c:pt idx="7367">
                  <c:v>74795.070000000007</c:v>
                </c:pt>
                <c:pt idx="7368">
                  <c:v>74797.070000000007</c:v>
                </c:pt>
                <c:pt idx="7369">
                  <c:v>74799.070000000007</c:v>
                </c:pt>
                <c:pt idx="7370">
                  <c:v>74801.070000000007</c:v>
                </c:pt>
                <c:pt idx="7371">
                  <c:v>74803.070000000007</c:v>
                </c:pt>
                <c:pt idx="7372">
                  <c:v>74805.070000000007</c:v>
                </c:pt>
                <c:pt idx="7373">
                  <c:v>74807.070000000007</c:v>
                </c:pt>
                <c:pt idx="7374">
                  <c:v>74809.070000000007</c:v>
                </c:pt>
                <c:pt idx="7375">
                  <c:v>74811.070000000007</c:v>
                </c:pt>
                <c:pt idx="7376">
                  <c:v>74813.070000000007</c:v>
                </c:pt>
                <c:pt idx="7377">
                  <c:v>74815.070000000007</c:v>
                </c:pt>
                <c:pt idx="7378">
                  <c:v>74817.070000000007</c:v>
                </c:pt>
                <c:pt idx="7379">
                  <c:v>74819.070000000007</c:v>
                </c:pt>
                <c:pt idx="7380">
                  <c:v>74821.070000000007</c:v>
                </c:pt>
                <c:pt idx="7381">
                  <c:v>74823.070000000007</c:v>
                </c:pt>
                <c:pt idx="7382">
                  <c:v>74825.070000000007</c:v>
                </c:pt>
                <c:pt idx="7383">
                  <c:v>74827.070000000007</c:v>
                </c:pt>
                <c:pt idx="7384">
                  <c:v>74829.070000000007</c:v>
                </c:pt>
                <c:pt idx="7385">
                  <c:v>74831.070000000007</c:v>
                </c:pt>
                <c:pt idx="7386">
                  <c:v>74833.070000000007</c:v>
                </c:pt>
                <c:pt idx="7387">
                  <c:v>74835.070000000007</c:v>
                </c:pt>
                <c:pt idx="7388">
                  <c:v>74837.070000000007</c:v>
                </c:pt>
                <c:pt idx="7389">
                  <c:v>74839.070000000007</c:v>
                </c:pt>
                <c:pt idx="7390">
                  <c:v>74841.070000000007</c:v>
                </c:pt>
                <c:pt idx="7391">
                  <c:v>74843.070000000007</c:v>
                </c:pt>
                <c:pt idx="7392">
                  <c:v>74845.070000000007</c:v>
                </c:pt>
                <c:pt idx="7393">
                  <c:v>74847.070000000007</c:v>
                </c:pt>
                <c:pt idx="7394">
                  <c:v>74849.070000000007</c:v>
                </c:pt>
                <c:pt idx="7395">
                  <c:v>74851.070000000007</c:v>
                </c:pt>
                <c:pt idx="7396">
                  <c:v>74853.070000000007</c:v>
                </c:pt>
                <c:pt idx="7397">
                  <c:v>74855.070000000007</c:v>
                </c:pt>
                <c:pt idx="7398">
                  <c:v>74857.070000000007</c:v>
                </c:pt>
                <c:pt idx="7399">
                  <c:v>74859.070000000007</c:v>
                </c:pt>
                <c:pt idx="7400">
                  <c:v>74861.070000000007</c:v>
                </c:pt>
                <c:pt idx="7401">
                  <c:v>74863.070000000007</c:v>
                </c:pt>
                <c:pt idx="7402">
                  <c:v>74865.070000000007</c:v>
                </c:pt>
                <c:pt idx="7403">
                  <c:v>74867.070000000007</c:v>
                </c:pt>
                <c:pt idx="7404">
                  <c:v>74869.070000000007</c:v>
                </c:pt>
                <c:pt idx="7405">
                  <c:v>74871.070000000007</c:v>
                </c:pt>
                <c:pt idx="7406">
                  <c:v>74873.070000000007</c:v>
                </c:pt>
                <c:pt idx="7407">
                  <c:v>74875.070000000007</c:v>
                </c:pt>
                <c:pt idx="7408">
                  <c:v>74877.070000000007</c:v>
                </c:pt>
                <c:pt idx="7409">
                  <c:v>74879.070000000007</c:v>
                </c:pt>
                <c:pt idx="7410">
                  <c:v>74881.070000000007</c:v>
                </c:pt>
                <c:pt idx="7411">
                  <c:v>74883.070000000007</c:v>
                </c:pt>
                <c:pt idx="7412">
                  <c:v>74885.070000000007</c:v>
                </c:pt>
                <c:pt idx="7413">
                  <c:v>74887.070000000007</c:v>
                </c:pt>
                <c:pt idx="7414">
                  <c:v>74889.070000000007</c:v>
                </c:pt>
                <c:pt idx="7415">
                  <c:v>74891.070000000007</c:v>
                </c:pt>
                <c:pt idx="7416">
                  <c:v>74893.070000000007</c:v>
                </c:pt>
                <c:pt idx="7417">
                  <c:v>74895.070000000007</c:v>
                </c:pt>
                <c:pt idx="7418">
                  <c:v>74897.070000000007</c:v>
                </c:pt>
                <c:pt idx="7419">
                  <c:v>74899.070000000007</c:v>
                </c:pt>
                <c:pt idx="7420">
                  <c:v>74901.070000000007</c:v>
                </c:pt>
                <c:pt idx="7421">
                  <c:v>74903.070000000007</c:v>
                </c:pt>
                <c:pt idx="7422">
                  <c:v>74905.070000000007</c:v>
                </c:pt>
                <c:pt idx="7423">
                  <c:v>74907.070000000007</c:v>
                </c:pt>
                <c:pt idx="7424">
                  <c:v>74909.070000000007</c:v>
                </c:pt>
                <c:pt idx="7425">
                  <c:v>74911.070000000007</c:v>
                </c:pt>
                <c:pt idx="7426">
                  <c:v>74913.070000000007</c:v>
                </c:pt>
                <c:pt idx="7427">
                  <c:v>74915.070000000007</c:v>
                </c:pt>
                <c:pt idx="7428">
                  <c:v>74917.070000000007</c:v>
                </c:pt>
                <c:pt idx="7429">
                  <c:v>74919.070000000007</c:v>
                </c:pt>
                <c:pt idx="7430">
                  <c:v>74921.070000000007</c:v>
                </c:pt>
                <c:pt idx="7431">
                  <c:v>74923.070000000007</c:v>
                </c:pt>
                <c:pt idx="7432">
                  <c:v>74925.070000000007</c:v>
                </c:pt>
                <c:pt idx="7433">
                  <c:v>74927.070000000007</c:v>
                </c:pt>
                <c:pt idx="7434">
                  <c:v>74929.070000000007</c:v>
                </c:pt>
                <c:pt idx="7435">
                  <c:v>74931.070000000007</c:v>
                </c:pt>
                <c:pt idx="7436">
                  <c:v>74933.070000000007</c:v>
                </c:pt>
                <c:pt idx="7437">
                  <c:v>74935.070000000007</c:v>
                </c:pt>
                <c:pt idx="7438">
                  <c:v>74937.070000000007</c:v>
                </c:pt>
                <c:pt idx="7439">
                  <c:v>74939.070000000007</c:v>
                </c:pt>
                <c:pt idx="7440">
                  <c:v>74941.070000000007</c:v>
                </c:pt>
                <c:pt idx="7441">
                  <c:v>74943.070000000007</c:v>
                </c:pt>
                <c:pt idx="7442">
                  <c:v>74945.070000000007</c:v>
                </c:pt>
                <c:pt idx="7443">
                  <c:v>74947.070000000007</c:v>
                </c:pt>
                <c:pt idx="7444">
                  <c:v>74949.070000000007</c:v>
                </c:pt>
                <c:pt idx="7445">
                  <c:v>74951.070000000007</c:v>
                </c:pt>
                <c:pt idx="7446">
                  <c:v>74953.070000000007</c:v>
                </c:pt>
                <c:pt idx="7447">
                  <c:v>74955.070000000007</c:v>
                </c:pt>
                <c:pt idx="7448">
                  <c:v>74957.070000000007</c:v>
                </c:pt>
                <c:pt idx="7449">
                  <c:v>74959.070000000007</c:v>
                </c:pt>
                <c:pt idx="7450">
                  <c:v>74961.070000000007</c:v>
                </c:pt>
                <c:pt idx="7451">
                  <c:v>74963.070000000007</c:v>
                </c:pt>
                <c:pt idx="7452">
                  <c:v>74965.070000000007</c:v>
                </c:pt>
                <c:pt idx="7453">
                  <c:v>74967.070000000007</c:v>
                </c:pt>
                <c:pt idx="7454">
                  <c:v>74969.070000000007</c:v>
                </c:pt>
                <c:pt idx="7455">
                  <c:v>74971.070000000007</c:v>
                </c:pt>
                <c:pt idx="7456">
                  <c:v>74973.070000000007</c:v>
                </c:pt>
                <c:pt idx="7457">
                  <c:v>74975.070000000007</c:v>
                </c:pt>
                <c:pt idx="7458">
                  <c:v>74977.070000000007</c:v>
                </c:pt>
                <c:pt idx="7459">
                  <c:v>74979.070000000007</c:v>
                </c:pt>
                <c:pt idx="7460">
                  <c:v>74981.070000000007</c:v>
                </c:pt>
                <c:pt idx="7461">
                  <c:v>74983.070000000007</c:v>
                </c:pt>
                <c:pt idx="7462">
                  <c:v>74985.070000000007</c:v>
                </c:pt>
                <c:pt idx="7463">
                  <c:v>74987.070000000007</c:v>
                </c:pt>
                <c:pt idx="7464">
                  <c:v>74989.070000000007</c:v>
                </c:pt>
                <c:pt idx="7465">
                  <c:v>74991.070000000007</c:v>
                </c:pt>
                <c:pt idx="7466">
                  <c:v>74993.070000000007</c:v>
                </c:pt>
                <c:pt idx="7467">
                  <c:v>74995.070000000007</c:v>
                </c:pt>
                <c:pt idx="7468">
                  <c:v>74997.070000000007</c:v>
                </c:pt>
                <c:pt idx="7469">
                  <c:v>74999.070000000007</c:v>
                </c:pt>
                <c:pt idx="7470">
                  <c:v>75001.070000000007</c:v>
                </c:pt>
                <c:pt idx="7471">
                  <c:v>75003.070000000007</c:v>
                </c:pt>
                <c:pt idx="7472">
                  <c:v>75005.070000000007</c:v>
                </c:pt>
                <c:pt idx="7473">
                  <c:v>75007.070000000007</c:v>
                </c:pt>
                <c:pt idx="7474">
                  <c:v>75009.070000000007</c:v>
                </c:pt>
                <c:pt idx="7475">
                  <c:v>75011.070000000007</c:v>
                </c:pt>
                <c:pt idx="7476">
                  <c:v>75013.070000000007</c:v>
                </c:pt>
                <c:pt idx="7477">
                  <c:v>75015.070000000007</c:v>
                </c:pt>
                <c:pt idx="7478">
                  <c:v>75017.070000000007</c:v>
                </c:pt>
                <c:pt idx="7479">
                  <c:v>75019.070000000007</c:v>
                </c:pt>
                <c:pt idx="7480">
                  <c:v>75021.070000000007</c:v>
                </c:pt>
                <c:pt idx="7481">
                  <c:v>75023.070000000007</c:v>
                </c:pt>
                <c:pt idx="7482">
                  <c:v>75025.070000000007</c:v>
                </c:pt>
                <c:pt idx="7483">
                  <c:v>75027.070000000007</c:v>
                </c:pt>
                <c:pt idx="7484">
                  <c:v>75029.070000000007</c:v>
                </c:pt>
                <c:pt idx="7485">
                  <c:v>75031.070000000007</c:v>
                </c:pt>
                <c:pt idx="7486">
                  <c:v>75033.070000000007</c:v>
                </c:pt>
                <c:pt idx="7487">
                  <c:v>75035.070000000007</c:v>
                </c:pt>
                <c:pt idx="7488">
                  <c:v>75037.070000000007</c:v>
                </c:pt>
                <c:pt idx="7489">
                  <c:v>75039.070000000007</c:v>
                </c:pt>
                <c:pt idx="7490">
                  <c:v>75041.070000000007</c:v>
                </c:pt>
                <c:pt idx="7491">
                  <c:v>75043.070000000007</c:v>
                </c:pt>
                <c:pt idx="7492">
                  <c:v>75045.070000000007</c:v>
                </c:pt>
                <c:pt idx="7493">
                  <c:v>75047.070000000007</c:v>
                </c:pt>
                <c:pt idx="7494">
                  <c:v>75049.070000000007</c:v>
                </c:pt>
                <c:pt idx="7495">
                  <c:v>75051.070000000007</c:v>
                </c:pt>
                <c:pt idx="7496">
                  <c:v>75053.070000000007</c:v>
                </c:pt>
                <c:pt idx="7497">
                  <c:v>75055.070000000007</c:v>
                </c:pt>
                <c:pt idx="7498">
                  <c:v>75057.070000000007</c:v>
                </c:pt>
                <c:pt idx="7499">
                  <c:v>75059.070000000007</c:v>
                </c:pt>
                <c:pt idx="7500">
                  <c:v>75061.070000000007</c:v>
                </c:pt>
                <c:pt idx="7501">
                  <c:v>75063.070000000007</c:v>
                </c:pt>
                <c:pt idx="7502">
                  <c:v>75065.070000000007</c:v>
                </c:pt>
                <c:pt idx="7503">
                  <c:v>75067.070000000007</c:v>
                </c:pt>
                <c:pt idx="7504">
                  <c:v>75069.070000000007</c:v>
                </c:pt>
                <c:pt idx="7505">
                  <c:v>75071.070000000007</c:v>
                </c:pt>
                <c:pt idx="7506">
                  <c:v>75073.070000000007</c:v>
                </c:pt>
                <c:pt idx="7507">
                  <c:v>75075.070000000007</c:v>
                </c:pt>
                <c:pt idx="7508">
                  <c:v>75077.070000000007</c:v>
                </c:pt>
                <c:pt idx="7509">
                  <c:v>75079.070000000007</c:v>
                </c:pt>
                <c:pt idx="7510">
                  <c:v>75081.070000000007</c:v>
                </c:pt>
                <c:pt idx="7511">
                  <c:v>75083.070000000007</c:v>
                </c:pt>
                <c:pt idx="7512">
                  <c:v>75085.070000000007</c:v>
                </c:pt>
                <c:pt idx="7513">
                  <c:v>75087.070000000007</c:v>
                </c:pt>
                <c:pt idx="7514">
                  <c:v>75089.070000000007</c:v>
                </c:pt>
                <c:pt idx="7515">
                  <c:v>75091.070000000007</c:v>
                </c:pt>
                <c:pt idx="7516">
                  <c:v>75093.070000000007</c:v>
                </c:pt>
                <c:pt idx="7517">
                  <c:v>75095.070000000007</c:v>
                </c:pt>
                <c:pt idx="7518">
                  <c:v>75097.070000000007</c:v>
                </c:pt>
                <c:pt idx="7519">
                  <c:v>75099.070000000007</c:v>
                </c:pt>
                <c:pt idx="7520">
                  <c:v>75101.070000000007</c:v>
                </c:pt>
                <c:pt idx="7521">
                  <c:v>75103.070000000007</c:v>
                </c:pt>
                <c:pt idx="7522">
                  <c:v>75105.070000000007</c:v>
                </c:pt>
                <c:pt idx="7523">
                  <c:v>75107.070000000007</c:v>
                </c:pt>
                <c:pt idx="7524">
                  <c:v>75109.070000000007</c:v>
                </c:pt>
                <c:pt idx="7525">
                  <c:v>75111.070000000007</c:v>
                </c:pt>
                <c:pt idx="7526">
                  <c:v>75113.070000000007</c:v>
                </c:pt>
                <c:pt idx="7527">
                  <c:v>75115.070000000007</c:v>
                </c:pt>
                <c:pt idx="7528">
                  <c:v>75117.070000000007</c:v>
                </c:pt>
                <c:pt idx="7529">
                  <c:v>75119.070000000007</c:v>
                </c:pt>
                <c:pt idx="7530">
                  <c:v>75121.070000000007</c:v>
                </c:pt>
                <c:pt idx="7531">
                  <c:v>75123.070000000007</c:v>
                </c:pt>
                <c:pt idx="7532">
                  <c:v>75125.070000000007</c:v>
                </c:pt>
                <c:pt idx="7533">
                  <c:v>75127.070000000007</c:v>
                </c:pt>
                <c:pt idx="7534">
                  <c:v>75129.070000000007</c:v>
                </c:pt>
                <c:pt idx="7535">
                  <c:v>75131.070000000007</c:v>
                </c:pt>
                <c:pt idx="7536">
                  <c:v>75133.070000000007</c:v>
                </c:pt>
                <c:pt idx="7537">
                  <c:v>75135.070000000007</c:v>
                </c:pt>
                <c:pt idx="7538">
                  <c:v>75137.070000000007</c:v>
                </c:pt>
                <c:pt idx="7539">
                  <c:v>75139.070000000007</c:v>
                </c:pt>
                <c:pt idx="7540">
                  <c:v>75141.070000000007</c:v>
                </c:pt>
                <c:pt idx="7541">
                  <c:v>75143.070000000007</c:v>
                </c:pt>
                <c:pt idx="7542">
                  <c:v>75145.070000000007</c:v>
                </c:pt>
                <c:pt idx="7543">
                  <c:v>75147.070000000007</c:v>
                </c:pt>
                <c:pt idx="7544">
                  <c:v>75149.070000000007</c:v>
                </c:pt>
                <c:pt idx="7545">
                  <c:v>75151.070000000007</c:v>
                </c:pt>
                <c:pt idx="7546">
                  <c:v>75153.070000000007</c:v>
                </c:pt>
                <c:pt idx="7547">
                  <c:v>75155.070000000007</c:v>
                </c:pt>
                <c:pt idx="7548">
                  <c:v>75157.070000000007</c:v>
                </c:pt>
                <c:pt idx="7549">
                  <c:v>75159.070000000007</c:v>
                </c:pt>
                <c:pt idx="7550">
                  <c:v>75161.070000000007</c:v>
                </c:pt>
                <c:pt idx="7551">
                  <c:v>75163.070000000007</c:v>
                </c:pt>
                <c:pt idx="7552">
                  <c:v>75165.070000000007</c:v>
                </c:pt>
                <c:pt idx="7553">
                  <c:v>75167.070000000007</c:v>
                </c:pt>
                <c:pt idx="7554">
                  <c:v>75169.070000000007</c:v>
                </c:pt>
                <c:pt idx="7555">
                  <c:v>75171.070000000007</c:v>
                </c:pt>
                <c:pt idx="7556">
                  <c:v>75173.070000000007</c:v>
                </c:pt>
                <c:pt idx="7557">
                  <c:v>75175.070000000007</c:v>
                </c:pt>
                <c:pt idx="7558">
                  <c:v>75177.070000000007</c:v>
                </c:pt>
                <c:pt idx="7559">
                  <c:v>75179.070000000007</c:v>
                </c:pt>
                <c:pt idx="7560">
                  <c:v>75181.070000000007</c:v>
                </c:pt>
                <c:pt idx="7561">
                  <c:v>75183.070000000007</c:v>
                </c:pt>
                <c:pt idx="7562">
                  <c:v>75185.070000000007</c:v>
                </c:pt>
                <c:pt idx="7563">
                  <c:v>75187.070000000007</c:v>
                </c:pt>
                <c:pt idx="7564">
                  <c:v>75189.070000000007</c:v>
                </c:pt>
                <c:pt idx="7565">
                  <c:v>75191.070000000007</c:v>
                </c:pt>
                <c:pt idx="7566">
                  <c:v>75193.070000000007</c:v>
                </c:pt>
                <c:pt idx="7567">
                  <c:v>75195.070000000007</c:v>
                </c:pt>
                <c:pt idx="7568">
                  <c:v>75197.070000000007</c:v>
                </c:pt>
                <c:pt idx="7569">
                  <c:v>75199.070000000007</c:v>
                </c:pt>
                <c:pt idx="7570">
                  <c:v>75201.070000000007</c:v>
                </c:pt>
                <c:pt idx="7571">
                  <c:v>75203.070000000007</c:v>
                </c:pt>
                <c:pt idx="7572">
                  <c:v>75205.070000000007</c:v>
                </c:pt>
                <c:pt idx="7573">
                  <c:v>75207.070000000007</c:v>
                </c:pt>
                <c:pt idx="7574">
                  <c:v>75209.070000000007</c:v>
                </c:pt>
                <c:pt idx="7575">
                  <c:v>75211.070000000007</c:v>
                </c:pt>
                <c:pt idx="7576">
                  <c:v>75213.070000000007</c:v>
                </c:pt>
                <c:pt idx="7577">
                  <c:v>75215.070000000007</c:v>
                </c:pt>
                <c:pt idx="7578">
                  <c:v>75217.070000000007</c:v>
                </c:pt>
                <c:pt idx="7579">
                  <c:v>75219.070000000007</c:v>
                </c:pt>
                <c:pt idx="7580">
                  <c:v>75221.070000000007</c:v>
                </c:pt>
                <c:pt idx="7581">
                  <c:v>75223.070000000007</c:v>
                </c:pt>
                <c:pt idx="7582">
                  <c:v>75225.070000000007</c:v>
                </c:pt>
                <c:pt idx="7583">
                  <c:v>75227.070000000007</c:v>
                </c:pt>
                <c:pt idx="7584">
                  <c:v>75229.070000000007</c:v>
                </c:pt>
                <c:pt idx="7585">
                  <c:v>75231.070000000007</c:v>
                </c:pt>
                <c:pt idx="7586">
                  <c:v>75233.070000000007</c:v>
                </c:pt>
                <c:pt idx="7587">
                  <c:v>75235.070000000007</c:v>
                </c:pt>
                <c:pt idx="7588">
                  <c:v>75237.070000000007</c:v>
                </c:pt>
                <c:pt idx="7589">
                  <c:v>75239.070000000007</c:v>
                </c:pt>
                <c:pt idx="7590">
                  <c:v>75241.070000000007</c:v>
                </c:pt>
                <c:pt idx="7591">
                  <c:v>75243.070000000007</c:v>
                </c:pt>
                <c:pt idx="7592">
                  <c:v>75245.070000000007</c:v>
                </c:pt>
                <c:pt idx="7593">
                  <c:v>75247.070000000007</c:v>
                </c:pt>
                <c:pt idx="7594">
                  <c:v>75249.070000000007</c:v>
                </c:pt>
                <c:pt idx="7595">
                  <c:v>75251.070000000007</c:v>
                </c:pt>
                <c:pt idx="7596">
                  <c:v>75253.070000000007</c:v>
                </c:pt>
                <c:pt idx="7597">
                  <c:v>75255.070000000007</c:v>
                </c:pt>
                <c:pt idx="7598">
                  <c:v>75257.070000000007</c:v>
                </c:pt>
                <c:pt idx="7599">
                  <c:v>75259.070000000007</c:v>
                </c:pt>
                <c:pt idx="7600">
                  <c:v>75261.070000000007</c:v>
                </c:pt>
                <c:pt idx="7601">
                  <c:v>75263.070000000007</c:v>
                </c:pt>
                <c:pt idx="7602">
                  <c:v>75265.070000000007</c:v>
                </c:pt>
                <c:pt idx="7603">
                  <c:v>75267.070000000007</c:v>
                </c:pt>
                <c:pt idx="7604">
                  <c:v>75269.070000000007</c:v>
                </c:pt>
                <c:pt idx="7605">
                  <c:v>75271.070000000007</c:v>
                </c:pt>
                <c:pt idx="7606">
                  <c:v>75273.070000000007</c:v>
                </c:pt>
                <c:pt idx="7607">
                  <c:v>75275.070000000007</c:v>
                </c:pt>
                <c:pt idx="7608">
                  <c:v>75277.070000000007</c:v>
                </c:pt>
                <c:pt idx="7609">
                  <c:v>75279.070000000007</c:v>
                </c:pt>
                <c:pt idx="7610">
                  <c:v>75281.070000000007</c:v>
                </c:pt>
                <c:pt idx="7611">
                  <c:v>75283.070000000007</c:v>
                </c:pt>
                <c:pt idx="7612">
                  <c:v>75285.070000000007</c:v>
                </c:pt>
                <c:pt idx="7613">
                  <c:v>75287.070000000007</c:v>
                </c:pt>
                <c:pt idx="7614">
                  <c:v>75289.070000000007</c:v>
                </c:pt>
                <c:pt idx="7615">
                  <c:v>75291.070000000007</c:v>
                </c:pt>
                <c:pt idx="7616">
                  <c:v>75293.070000000007</c:v>
                </c:pt>
                <c:pt idx="7617">
                  <c:v>75295.070000000007</c:v>
                </c:pt>
                <c:pt idx="7618">
                  <c:v>75297.070000000007</c:v>
                </c:pt>
                <c:pt idx="7619">
                  <c:v>75299.070000000007</c:v>
                </c:pt>
                <c:pt idx="7620">
                  <c:v>75301.070000000007</c:v>
                </c:pt>
                <c:pt idx="7621">
                  <c:v>75303.070000000007</c:v>
                </c:pt>
                <c:pt idx="7622">
                  <c:v>75305.070000000007</c:v>
                </c:pt>
                <c:pt idx="7623">
                  <c:v>75307.070000000007</c:v>
                </c:pt>
                <c:pt idx="7624">
                  <c:v>75309.070000000007</c:v>
                </c:pt>
                <c:pt idx="7625">
                  <c:v>75311.070000000007</c:v>
                </c:pt>
                <c:pt idx="7626">
                  <c:v>75313.070000000007</c:v>
                </c:pt>
                <c:pt idx="7627">
                  <c:v>75315.070000000007</c:v>
                </c:pt>
                <c:pt idx="7628">
                  <c:v>75317.070000000007</c:v>
                </c:pt>
                <c:pt idx="7629">
                  <c:v>75319.070000000007</c:v>
                </c:pt>
                <c:pt idx="7630">
                  <c:v>75321.070000000007</c:v>
                </c:pt>
                <c:pt idx="7631">
                  <c:v>75323.070000000007</c:v>
                </c:pt>
                <c:pt idx="7632">
                  <c:v>75325.070000000007</c:v>
                </c:pt>
                <c:pt idx="7633">
                  <c:v>75327.070000000007</c:v>
                </c:pt>
                <c:pt idx="7634">
                  <c:v>75329.070000000007</c:v>
                </c:pt>
                <c:pt idx="7635">
                  <c:v>75331.070000000007</c:v>
                </c:pt>
                <c:pt idx="7636">
                  <c:v>75333.070000000007</c:v>
                </c:pt>
                <c:pt idx="7637">
                  <c:v>75335.070000000007</c:v>
                </c:pt>
                <c:pt idx="7638">
                  <c:v>75337.070000000007</c:v>
                </c:pt>
                <c:pt idx="7639">
                  <c:v>75339.070000000007</c:v>
                </c:pt>
                <c:pt idx="7640">
                  <c:v>75341.070000000007</c:v>
                </c:pt>
                <c:pt idx="7641">
                  <c:v>75343.070000000007</c:v>
                </c:pt>
                <c:pt idx="7642">
                  <c:v>75345.070000000007</c:v>
                </c:pt>
                <c:pt idx="7643">
                  <c:v>75347.070000000007</c:v>
                </c:pt>
                <c:pt idx="7644">
                  <c:v>75349.070000000007</c:v>
                </c:pt>
                <c:pt idx="7645">
                  <c:v>75351.070000000007</c:v>
                </c:pt>
                <c:pt idx="7646">
                  <c:v>75353.070000000007</c:v>
                </c:pt>
                <c:pt idx="7647">
                  <c:v>75355.070000000007</c:v>
                </c:pt>
                <c:pt idx="7648">
                  <c:v>75357.070000000007</c:v>
                </c:pt>
                <c:pt idx="7649">
                  <c:v>75359.070000000007</c:v>
                </c:pt>
                <c:pt idx="7650">
                  <c:v>75361.070000000007</c:v>
                </c:pt>
                <c:pt idx="7651">
                  <c:v>75363.070000000007</c:v>
                </c:pt>
                <c:pt idx="7652">
                  <c:v>75365.070000000007</c:v>
                </c:pt>
                <c:pt idx="7653">
                  <c:v>75367.070000000007</c:v>
                </c:pt>
                <c:pt idx="7654">
                  <c:v>75369.070000000007</c:v>
                </c:pt>
                <c:pt idx="7655">
                  <c:v>75371.070000000007</c:v>
                </c:pt>
                <c:pt idx="7656">
                  <c:v>75373.070000000007</c:v>
                </c:pt>
                <c:pt idx="7657">
                  <c:v>75375.070000000007</c:v>
                </c:pt>
                <c:pt idx="7658">
                  <c:v>75377.070000000007</c:v>
                </c:pt>
                <c:pt idx="7659">
                  <c:v>75379.070000000007</c:v>
                </c:pt>
                <c:pt idx="7660">
                  <c:v>75381.070000000007</c:v>
                </c:pt>
                <c:pt idx="7661">
                  <c:v>75383.070000000007</c:v>
                </c:pt>
                <c:pt idx="7662">
                  <c:v>75385.070000000007</c:v>
                </c:pt>
                <c:pt idx="7663">
                  <c:v>75387.070000000007</c:v>
                </c:pt>
                <c:pt idx="7664">
                  <c:v>75389.070000000007</c:v>
                </c:pt>
                <c:pt idx="7665">
                  <c:v>75391.070000000007</c:v>
                </c:pt>
                <c:pt idx="7666">
                  <c:v>75393.070000000007</c:v>
                </c:pt>
                <c:pt idx="7667">
                  <c:v>75395.070000000007</c:v>
                </c:pt>
                <c:pt idx="7668">
                  <c:v>75397.070000000007</c:v>
                </c:pt>
                <c:pt idx="7669">
                  <c:v>75399.070000000007</c:v>
                </c:pt>
                <c:pt idx="7670">
                  <c:v>75401.070000000007</c:v>
                </c:pt>
                <c:pt idx="7671">
                  <c:v>75403.070000000007</c:v>
                </c:pt>
                <c:pt idx="7672">
                  <c:v>75405.070000000007</c:v>
                </c:pt>
                <c:pt idx="7673">
                  <c:v>75407.070000000007</c:v>
                </c:pt>
                <c:pt idx="7674">
                  <c:v>75409.070000000007</c:v>
                </c:pt>
                <c:pt idx="7675">
                  <c:v>75411.070000000007</c:v>
                </c:pt>
                <c:pt idx="7676">
                  <c:v>75413.070000000007</c:v>
                </c:pt>
                <c:pt idx="7677">
                  <c:v>75415.070000000007</c:v>
                </c:pt>
                <c:pt idx="7678">
                  <c:v>75417.070000000007</c:v>
                </c:pt>
                <c:pt idx="7679">
                  <c:v>75419.070000000007</c:v>
                </c:pt>
                <c:pt idx="7680">
                  <c:v>75421.070000000007</c:v>
                </c:pt>
                <c:pt idx="7681">
                  <c:v>75423.070000000007</c:v>
                </c:pt>
                <c:pt idx="7682">
                  <c:v>75425.070000000007</c:v>
                </c:pt>
                <c:pt idx="7683">
                  <c:v>75427.070000000007</c:v>
                </c:pt>
                <c:pt idx="7684">
                  <c:v>75429.070000000007</c:v>
                </c:pt>
                <c:pt idx="7685">
                  <c:v>75431.070000000007</c:v>
                </c:pt>
                <c:pt idx="7686">
                  <c:v>75433.070000000007</c:v>
                </c:pt>
                <c:pt idx="7687">
                  <c:v>75435.070000000007</c:v>
                </c:pt>
                <c:pt idx="7688">
                  <c:v>75437.070000000007</c:v>
                </c:pt>
                <c:pt idx="7689">
                  <c:v>75439.070000000007</c:v>
                </c:pt>
                <c:pt idx="7690">
                  <c:v>75441.108999999997</c:v>
                </c:pt>
                <c:pt idx="7691">
                  <c:v>75443.108999999997</c:v>
                </c:pt>
                <c:pt idx="7692">
                  <c:v>75445.108999999997</c:v>
                </c:pt>
                <c:pt idx="7693">
                  <c:v>75447.108999999997</c:v>
                </c:pt>
                <c:pt idx="7694">
                  <c:v>75449.108999999997</c:v>
                </c:pt>
                <c:pt idx="7695">
                  <c:v>75451.108999999997</c:v>
                </c:pt>
                <c:pt idx="7696">
                  <c:v>75453.108999999997</c:v>
                </c:pt>
                <c:pt idx="7697">
                  <c:v>75455.108999999997</c:v>
                </c:pt>
                <c:pt idx="7698">
                  <c:v>75457.108999999997</c:v>
                </c:pt>
                <c:pt idx="7699">
                  <c:v>75459.108999999997</c:v>
                </c:pt>
                <c:pt idx="7700">
                  <c:v>75461.108999999997</c:v>
                </c:pt>
                <c:pt idx="7701">
                  <c:v>75463.108999999997</c:v>
                </c:pt>
                <c:pt idx="7702">
                  <c:v>75465.108999999997</c:v>
                </c:pt>
                <c:pt idx="7703">
                  <c:v>75467.108999999997</c:v>
                </c:pt>
                <c:pt idx="7704">
                  <c:v>75469.108999999997</c:v>
                </c:pt>
                <c:pt idx="7705">
                  <c:v>75471.108999999997</c:v>
                </c:pt>
                <c:pt idx="7706">
                  <c:v>75473.108999999997</c:v>
                </c:pt>
                <c:pt idx="7707">
                  <c:v>75475.108999999997</c:v>
                </c:pt>
                <c:pt idx="7708">
                  <c:v>75477.108999999997</c:v>
                </c:pt>
                <c:pt idx="7709">
                  <c:v>75479.108999999997</c:v>
                </c:pt>
                <c:pt idx="7710">
                  <c:v>75481.108999999997</c:v>
                </c:pt>
                <c:pt idx="7711">
                  <c:v>75483.108999999997</c:v>
                </c:pt>
                <c:pt idx="7712">
                  <c:v>75485.108999999997</c:v>
                </c:pt>
                <c:pt idx="7713">
                  <c:v>75487.108999999997</c:v>
                </c:pt>
                <c:pt idx="7714">
                  <c:v>75489.108999999997</c:v>
                </c:pt>
                <c:pt idx="7715">
                  <c:v>75491.108999999997</c:v>
                </c:pt>
                <c:pt idx="7716">
                  <c:v>75493.108999999997</c:v>
                </c:pt>
                <c:pt idx="7717">
                  <c:v>75495.108999999997</c:v>
                </c:pt>
                <c:pt idx="7718">
                  <c:v>75497.108999999997</c:v>
                </c:pt>
                <c:pt idx="7719">
                  <c:v>75499.108999999997</c:v>
                </c:pt>
                <c:pt idx="7720">
                  <c:v>75501.108999999997</c:v>
                </c:pt>
                <c:pt idx="7721">
                  <c:v>75503.108999999997</c:v>
                </c:pt>
                <c:pt idx="7722">
                  <c:v>75505.108999999997</c:v>
                </c:pt>
                <c:pt idx="7723">
                  <c:v>75507.108999999997</c:v>
                </c:pt>
                <c:pt idx="7724">
                  <c:v>75510.633000000002</c:v>
                </c:pt>
                <c:pt idx="7725">
                  <c:v>75512.633000000002</c:v>
                </c:pt>
                <c:pt idx="7726">
                  <c:v>75514.633000000002</c:v>
                </c:pt>
                <c:pt idx="7727">
                  <c:v>75516.633000000002</c:v>
                </c:pt>
                <c:pt idx="7728">
                  <c:v>75518.633000000002</c:v>
                </c:pt>
                <c:pt idx="7729">
                  <c:v>75520.633000000002</c:v>
                </c:pt>
                <c:pt idx="7730">
                  <c:v>75522.633000000002</c:v>
                </c:pt>
                <c:pt idx="7731">
                  <c:v>75524.633000000002</c:v>
                </c:pt>
                <c:pt idx="7732">
                  <c:v>75526.633000000002</c:v>
                </c:pt>
                <c:pt idx="7733">
                  <c:v>75528.633000000002</c:v>
                </c:pt>
                <c:pt idx="7734">
                  <c:v>75530.633000000002</c:v>
                </c:pt>
                <c:pt idx="7735">
                  <c:v>75532.633000000002</c:v>
                </c:pt>
                <c:pt idx="7736">
                  <c:v>75534.633000000002</c:v>
                </c:pt>
                <c:pt idx="7737">
                  <c:v>75536.633000000002</c:v>
                </c:pt>
                <c:pt idx="7738">
                  <c:v>75538.633000000002</c:v>
                </c:pt>
                <c:pt idx="7739">
                  <c:v>75540.633000000002</c:v>
                </c:pt>
                <c:pt idx="7740">
                  <c:v>75542.633000000002</c:v>
                </c:pt>
                <c:pt idx="7741">
                  <c:v>75544.633000000002</c:v>
                </c:pt>
                <c:pt idx="7742">
                  <c:v>75546.633000000002</c:v>
                </c:pt>
                <c:pt idx="7743">
                  <c:v>75548.633000000002</c:v>
                </c:pt>
                <c:pt idx="7744">
                  <c:v>75550.633000000002</c:v>
                </c:pt>
                <c:pt idx="7745">
                  <c:v>75552.633000000002</c:v>
                </c:pt>
                <c:pt idx="7746">
                  <c:v>75554.633000000002</c:v>
                </c:pt>
                <c:pt idx="7747">
                  <c:v>75556.633000000002</c:v>
                </c:pt>
                <c:pt idx="7748">
                  <c:v>75558.633000000002</c:v>
                </c:pt>
                <c:pt idx="7749">
                  <c:v>75560.633000000002</c:v>
                </c:pt>
                <c:pt idx="7750">
                  <c:v>75562.633000000002</c:v>
                </c:pt>
                <c:pt idx="7751">
                  <c:v>75564.633000000002</c:v>
                </c:pt>
                <c:pt idx="7752">
                  <c:v>75566.633000000002</c:v>
                </c:pt>
                <c:pt idx="7753">
                  <c:v>75568.633000000002</c:v>
                </c:pt>
                <c:pt idx="7754">
                  <c:v>75570.633000000002</c:v>
                </c:pt>
                <c:pt idx="7755">
                  <c:v>75572.633000000002</c:v>
                </c:pt>
                <c:pt idx="7756">
                  <c:v>75574.633000000002</c:v>
                </c:pt>
                <c:pt idx="7757">
                  <c:v>75576.633000000002</c:v>
                </c:pt>
                <c:pt idx="7758">
                  <c:v>75578.633000000002</c:v>
                </c:pt>
                <c:pt idx="7759">
                  <c:v>75580.633000000002</c:v>
                </c:pt>
                <c:pt idx="7760">
                  <c:v>75582.633000000002</c:v>
                </c:pt>
                <c:pt idx="7761">
                  <c:v>75584.633000000002</c:v>
                </c:pt>
                <c:pt idx="7762">
                  <c:v>75586.633000000002</c:v>
                </c:pt>
                <c:pt idx="7763">
                  <c:v>75588.633000000002</c:v>
                </c:pt>
                <c:pt idx="7764">
                  <c:v>75590.633000000002</c:v>
                </c:pt>
                <c:pt idx="7765">
                  <c:v>75592.633000000002</c:v>
                </c:pt>
                <c:pt idx="7766">
                  <c:v>75594.633000000002</c:v>
                </c:pt>
                <c:pt idx="7767">
                  <c:v>75596.633000000002</c:v>
                </c:pt>
                <c:pt idx="7768">
                  <c:v>75598.633000000002</c:v>
                </c:pt>
                <c:pt idx="7769">
                  <c:v>75600.633000000002</c:v>
                </c:pt>
                <c:pt idx="7770">
                  <c:v>75602.633000000002</c:v>
                </c:pt>
                <c:pt idx="7771">
                  <c:v>75604.633000000002</c:v>
                </c:pt>
                <c:pt idx="7772">
                  <c:v>75606.633000000002</c:v>
                </c:pt>
                <c:pt idx="7773">
                  <c:v>75608.633000000002</c:v>
                </c:pt>
                <c:pt idx="7774">
                  <c:v>75610.633000000002</c:v>
                </c:pt>
                <c:pt idx="7775">
                  <c:v>75612.633000000002</c:v>
                </c:pt>
                <c:pt idx="7776">
                  <c:v>75614.633000000002</c:v>
                </c:pt>
                <c:pt idx="7777">
                  <c:v>75616.633000000002</c:v>
                </c:pt>
                <c:pt idx="7778">
                  <c:v>75618.633000000002</c:v>
                </c:pt>
                <c:pt idx="7779">
                  <c:v>75620.633000000002</c:v>
                </c:pt>
                <c:pt idx="7780">
                  <c:v>75622.633000000002</c:v>
                </c:pt>
                <c:pt idx="7781">
                  <c:v>75624.633000000002</c:v>
                </c:pt>
                <c:pt idx="7782">
                  <c:v>75626.633000000002</c:v>
                </c:pt>
                <c:pt idx="7783">
                  <c:v>75628.633000000002</c:v>
                </c:pt>
                <c:pt idx="7784">
                  <c:v>75630.633000000002</c:v>
                </c:pt>
                <c:pt idx="7785">
                  <c:v>75632.633000000002</c:v>
                </c:pt>
                <c:pt idx="7786">
                  <c:v>75634.633000000002</c:v>
                </c:pt>
                <c:pt idx="7787">
                  <c:v>75636.633000000002</c:v>
                </c:pt>
                <c:pt idx="7788">
                  <c:v>75638.633000000002</c:v>
                </c:pt>
                <c:pt idx="7789">
                  <c:v>75640.633000000002</c:v>
                </c:pt>
                <c:pt idx="7790">
                  <c:v>75642.633000000002</c:v>
                </c:pt>
                <c:pt idx="7791">
                  <c:v>75644.633000000002</c:v>
                </c:pt>
                <c:pt idx="7792">
                  <c:v>75646.633000000002</c:v>
                </c:pt>
                <c:pt idx="7793">
                  <c:v>75648.633000000002</c:v>
                </c:pt>
                <c:pt idx="7794">
                  <c:v>75650.633000000002</c:v>
                </c:pt>
                <c:pt idx="7795">
                  <c:v>75652.633000000002</c:v>
                </c:pt>
                <c:pt idx="7796">
                  <c:v>75654.633000000002</c:v>
                </c:pt>
                <c:pt idx="7797">
                  <c:v>75656.633000000002</c:v>
                </c:pt>
                <c:pt idx="7798">
                  <c:v>75658.633000000002</c:v>
                </c:pt>
                <c:pt idx="7799">
                  <c:v>75660.633000000002</c:v>
                </c:pt>
                <c:pt idx="7800">
                  <c:v>75662.633000000002</c:v>
                </c:pt>
                <c:pt idx="7801">
                  <c:v>75664.633000000002</c:v>
                </c:pt>
                <c:pt idx="7802">
                  <c:v>75666.633000000002</c:v>
                </c:pt>
                <c:pt idx="7803">
                  <c:v>75668.633000000002</c:v>
                </c:pt>
                <c:pt idx="7804">
                  <c:v>75670.633000000002</c:v>
                </c:pt>
                <c:pt idx="7805">
                  <c:v>75672.633000000002</c:v>
                </c:pt>
                <c:pt idx="7806">
                  <c:v>75674.633000000002</c:v>
                </c:pt>
                <c:pt idx="7807">
                  <c:v>75676.633000000002</c:v>
                </c:pt>
                <c:pt idx="7808">
                  <c:v>75678.633000000002</c:v>
                </c:pt>
                <c:pt idx="7809">
                  <c:v>75680.633000000002</c:v>
                </c:pt>
                <c:pt idx="7810">
                  <c:v>75682.633000000002</c:v>
                </c:pt>
                <c:pt idx="7811">
                  <c:v>75684.633000000002</c:v>
                </c:pt>
                <c:pt idx="7812">
                  <c:v>75686.633000000002</c:v>
                </c:pt>
                <c:pt idx="7813">
                  <c:v>75688.633000000002</c:v>
                </c:pt>
                <c:pt idx="7814">
                  <c:v>75690.633000000002</c:v>
                </c:pt>
                <c:pt idx="7815">
                  <c:v>75692.633000000002</c:v>
                </c:pt>
                <c:pt idx="7816">
                  <c:v>75694.633000000002</c:v>
                </c:pt>
                <c:pt idx="7817">
                  <c:v>75696.633000000002</c:v>
                </c:pt>
                <c:pt idx="7818">
                  <c:v>75698.633000000002</c:v>
                </c:pt>
                <c:pt idx="7819">
                  <c:v>75700.633000000002</c:v>
                </c:pt>
                <c:pt idx="7820">
                  <c:v>75702.633000000002</c:v>
                </c:pt>
                <c:pt idx="7821">
                  <c:v>75704.633000000002</c:v>
                </c:pt>
                <c:pt idx="7822">
                  <c:v>75706.633000000002</c:v>
                </c:pt>
                <c:pt idx="7823">
                  <c:v>75708.633000000002</c:v>
                </c:pt>
                <c:pt idx="7824">
                  <c:v>75710.633000000002</c:v>
                </c:pt>
                <c:pt idx="7825">
                  <c:v>75712.633000000002</c:v>
                </c:pt>
                <c:pt idx="7826">
                  <c:v>75714.633000000002</c:v>
                </c:pt>
                <c:pt idx="7827">
                  <c:v>75716.633000000002</c:v>
                </c:pt>
                <c:pt idx="7828">
                  <c:v>75718.633000000002</c:v>
                </c:pt>
                <c:pt idx="7829">
                  <c:v>75720.633000000002</c:v>
                </c:pt>
                <c:pt idx="7830">
                  <c:v>75722.633000000002</c:v>
                </c:pt>
                <c:pt idx="7831">
                  <c:v>75724.633000000002</c:v>
                </c:pt>
                <c:pt idx="7832">
                  <c:v>75726.633000000002</c:v>
                </c:pt>
                <c:pt idx="7833">
                  <c:v>75728.633000000002</c:v>
                </c:pt>
                <c:pt idx="7834">
                  <c:v>75730.633000000002</c:v>
                </c:pt>
                <c:pt idx="7835">
                  <c:v>75732.633000000002</c:v>
                </c:pt>
                <c:pt idx="7836">
                  <c:v>75734.633000000002</c:v>
                </c:pt>
                <c:pt idx="7837">
                  <c:v>75736.633000000002</c:v>
                </c:pt>
                <c:pt idx="7838">
                  <c:v>75738.633000000002</c:v>
                </c:pt>
                <c:pt idx="7839">
                  <c:v>75740.633000000002</c:v>
                </c:pt>
                <c:pt idx="7840">
                  <c:v>75742.633000000002</c:v>
                </c:pt>
                <c:pt idx="7841">
                  <c:v>75744.633000000002</c:v>
                </c:pt>
                <c:pt idx="7842">
                  <c:v>75746.633000000002</c:v>
                </c:pt>
                <c:pt idx="7843">
                  <c:v>75748.633000000002</c:v>
                </c:pt>
                <c:pt idx="7844">
                  <c:v>75750.633000000002</c:v>
                </c:pt>
                <c:pt idx="7845">
                  <c:v>75752.633000000002</c:v>
                </c:pt>
                <c:pt idx="7846">
                  <c:v>75754.633000000002</c:v>
                </c:pt>
                <c:pt idx="7847">
                  <c:v>75756.633000000002</c:v>
                </c:pt>
                <c:pt idx="7848">
                  <c:v>75758.633000000002</c:v>
                </c:pt>
                <c:pt idx="7849">
                  <c:v>75760.633000000002</c:v>
                </c:pt>
                <c:pt idx="7850">
                  <c:v>75762.633000000002</c:v>
                </c:pt>
                <c:pt idx="7851">
                  <c:v>75764.633000000002</c:v>
                </c:pt>
                <c:pt idx="7852">
                  <c:v>75766.633000000002</c:v>
                </c:pt>
                <c:pt idx="7853">
                  <c:v>75768.633000000002</c:v>
                </c:pt>
                <c:pt idx="7854">
                  <c:v>75770.633000000002</c:v>
                </c:pt>
                <c:pt idx="7855">
                  <c:v>75772.633000000002</c:v>
                </c:pt>
                <c:pt idx="7856">
                  <c:v>75774.633000000002</c:v>
                </c:pt>
                <c:pt idx="7857">
                  <c:v>75776.633000000002</c:v>
                </c:pt>
                <c:pt idx="7858">
                  <c:v>75778.633000000002</c:v>
                </c:pt>
                <c:pt idx="7859">
                  <c:v>75780.633000000002</c:v>
                </c:pt>
                <c:pt idx="7860">
                  <c:v>75782.633000000002</c:v>
                </c:pt>
                <c:pt idx="7861">
                  <c:v>75784.633000000002</c:v>
                </c:pt>
                <c:pt idx="7862">
                  <c:v>75786.633000000002</c:v>
                </c:pt>
                <c:pt idx="7863">
                  <c:v>75788.633000000002</c:v>
                </c:pt>
                <c:pt idx="7864">
                  <c:v>75790.633000000002</c:v>
                </c:pt>
                <c:pt idx="7865">
                  <c:v>75792.633000000002</c:v>
                </c:pt>
                <c:pt idx="7866">
                  <c:v>75794.633000000002</c:v>
                </c:pt>
                <c:pt idx="7867">
                  <c:v>75796.633000000002</c:v>
                </c:pt>
                <c:pt idx="7868">
                  <c:v>75798.633000000002</c:v>
                </c:pt>
                <c:pt idx="7869">
                  <c:v>75800.633000000002</c:v>
                </c:pt>
                <c:pt idx="7870">
                  <c:v>75802.633000000002</c:v>
                </c:pt>
                <c:pt idx="7871">
                  <c:v>75804.633000000002</c:v>
                </c:pt>
                <c:pt idx="7872">
                  <c:v>75806.633000000002</c:v>
                </c:pt>
                <c:pt idx="7873">
                  <c:v>75808.633000000002</c:v>
                </c:pt>
                <c:pt idx="7874">
                  <c:v>75810.633000000002</c:v>
                </c:pt>
                <c:pt idx="7875">
                  <c:v>75812.633000000002</c:v>
                </c:pt>
                <c:pt idx="7876">
                  <c:v>75814.633000000002</c:v>
                </c:pt>
                <c:pt idx="7877">
                  <c:v>75816.633000000002</c:v>
                </c:pt>
                <c:pt idx="7878">
                  <c:v>75818.633000000002</c:v>
                </c:pt>
                <c:pt idx="7879">
                  <c:v>75820.633000000002</c:v>
                </c:pt>
                <c:pt idx="7880">
                  <c:v>75822.633000000002</c:v>
                </c:pt>
                <c:pt idx="7881">
                  <c:v>75824.633000000002</c:v>
                </c:pt>
                <c:pt idx="7882">
                  <c:v>75826.633000000002</c:v>
                </c:pt>
                <c:pt idx="7883">
                  <c:v>75828.633000000002</c:v>
                </c:pt>
                <c:pt idx="7884">
                  <c:v>75830.633000000002</c:v>
                </c:pt>
                <c:pt idx="7885">
                  <c:v>75832.633000000002</c:v>
                </c:pt>
                <c:pt idx="7886">
                  <c:v>75834.633000000002</c:v>
                </c:pt>
                <c:pt idx="7887">
                  <c:v>75836.633000000002</c:v>
                </c:pt>
                <c:pt idx="7888">
                  <c:v>75838.633000000002</c:v>
                </c:pt>
                <c:pt idx="7889">
                  <c:v>75840.633000000002</c:v>
                </c:pt>
                <c:pt idx="7890">
                  <c:v>75842.633000000002</c:v>
                </c:pt>
                <c:pt idx="7891">
                  <c:v>75844.633000000002</c:v>
                </c:pt>
                <c:pt idx="7892">
                  <c:v>75846.633000000002</c:v>
                </c:pt>
                <c:pt idx="7893">
                  <c:v>75848.633000000002</c:v>
                </c:pt>
                <c:pt idx="7894">
                  <c:v>75850.633000000002</c:v>
                </c:pt>
                <c:pt idx="7895">
                  <c:v>75852.633000000002</c:v>
                </c:pt>
                <c:pt idx="7896">
                  <c:v>75854.633000000002</c:v>
                </c:pt>
                <c:pt idx="7897">
                  <c:v>75856.633000000002</c:v>
                </c:pt>
                <c:pt idx="7898">
                  <c:v>75858.633000000002</c:v>
                </c:pt>
                <c:pt idx="7899">
                  <c:v>75860.633000000002</c:v>
                </c:pt>
                <c:pt idx="7900">
                  <c:v>75862.633000000002</c:v>
                </c:pt>
                <c:pt idx="7901">
                  <c:v>75864.633000000002</c:v>
                </c:pt>
                <c:pt idx="7902">
                  <c:v>75866.633000000002</c:v>
                </c:pt>
                <c:pt idx="7903">
                  <c:v>75868.633000000002</c:v>
                </c:pt>
                <c:pt idx="7904">
                  <c:v>75870.633000000002</c:v>
                </c:pt>
                <c:pt idx="7905">
                  <c:v>75872.633000000002</c:v>
                </c:pt>
                <c:pt idx="7906">
                  <c:v>75874.633000000002</c:v>
                </c:pt>
                <c:pt idx="7907">
                  <c:v>75876.633000000002</c:v>
                </c:pt>
                <c:pt idx="7908">
                  <c:v>75878.633000000002</c:v>
                </c:pt>
                <c:pt idx="7909">
                  <c:v>75880.633000000002</c:v>
                </c:pt>
                <c:pt idx="7910">
                  <c:v>75882.633000000002</c:v>
                </c:pt>
                <c:pt idx="7911">
                  <c:v>75884.633000000002</c:v>
                </c:pt>
                <c:pt idx="7912">
                  <c:v>75886.633000000002</c:v>
                </c:pt>
                <c:pt idx="7913">
                  <c:v>75888.633000000002</c:v>
                </c:pt>
                <c:pt idx="7914">
                  <c:v>75890.633000000002</c:v>
                </c:pt>
                <c:pt idx="7915">
                  <c:v>75892.633000000002</c:v>
                </c:pt>
                <c:pt idx="7916">
                  <c:v>75894.633000000002</c:v>
                </c:pt>
                <c:pt idx="7917">
                  <c:v>75896.633000000002</c:v>
                </c:pt>
                <c:pt idx="7918">
                  <c:v>75898.633000000002</c:v>
                </c:pt>
                <c:pt idx="7919">
                  <c:v>75900.633000000002</c:v>
                </c:pt>
                <c:pt idx="7920">
                  <c:v>75902.633000000002</c:v>
                </c:pt>
                <c:pt idx="7921">
                  <c:v>75904.633000000002</c:v>
                </c:pt>
                <c:pt idx="7922">
                  <c:v>75906.633000000002</c:v>
                </c:pt>
                <c:pt idx="7923">
                  <c:v>75908.633000000002</c:v>
                </c:pt>
                <c:pt idx="7924">
                  <c:v>75910.633000000002</c:v>
                </c:pt>
                <c:pt idx="7925">
                  <c:v>75912.633000000002</c:v>
                </c:pt>
                <c:pt idx="7926">
                  <c:v>75914.633000000002</c:v>
                </c:pt>
                <c:pt idx="7927">
                  <c:v>75916.633000000002</c:v>
                </c:pt>
                <c:pt idx="7928">
                  <c:v>75918.633000000002</c:v>
                </c:pt>
                <c:pt idx="7929">
                  <c:v>75920.633000000002</c:v>
                </c:pt>
                <c:pt idx="7930">
                  <c:v>75922.633000000002</c:v>
                </c:pt>
                <c:pt idx="7931">
                  <c:v>75924.633000000002</c:v>
                </c:pt>
                <c:pt idx="7932">
                  <c:v>75926.633000000002</c:v>
                </c:pt>
                <c:pt idx="7933">
                  <c:v>75928.633000000002</c:v>
                </c:pt>
                <c:pt idx="7934">
                  <c:v>75930.633000000002</c:v>
                </c:pt>
                <c:pt idx="7935">
                  <c:v>75932.633000000002</c:v>
                </c:pt>
                <c:pt idx="7936">
                  <c:v>75934.633000000002</c:v>
                </c:pt>
                <c:pt idx="7937">
                  <c:v>75936.633000000002</c:v>
                </c:pt>
                <c:pt idx="7938">
                  <c:v>75938.633000000002</c:v>
                </c:pt>
                <c:pt idx="7939">
                  <c:v>75940.633000000002</c:v>
                </c:pt>
                <c:pt idx="7940">
                  <c:v>75942.633000000002</c:v>
                </c:pt>
                <c:pt idx="7941">
                  <c:v>75944.633000000002</c:v>
                </c:pt>
                <c:pt idx="7942">
                  <c:v>75946.633000000002</c:v>
                </c:pt>
                <c:pt idx="7943">
                  <c:v>75948.633000000002</c:v>
                </c:pt>
                <c:pt idx="7944">
                  <c:v>75950.633000000002</c:v>
                </c:pt>
                <c:pt idx="7945">
                  <c:v>75952.633000000002</c:v>
                </c:pt>
                <c:pt idx="7946">
                  <c:v>75954.633000000002</c:v>
                </c:pt>
                <c:pt idx="7947">
                  <c:v>75956.633000000002</c:v>
                </c:pt>
                <c:pt idx="7948">
                  <c:v>75958.633000000002</c:v>
                </c:pt>
                <c:pt idx="7949">
                  <c:v>75960.633000000002</c:v>
                </c:pt>
                <c:pt idx="7950">
                  <c:v>75962.633000000002</c:v>
                </c:pt>
                <c:pt idx="7951">
                  <c:v>75964.633000000002</c:v>
                </c:pt>
                <c:pt idx="7952">
                  <c:v>75966.633000000002</c:v>
                </c:pt>
                <c:pt idx="7953">
                  <c:v>75968.633000000002</c:v>
                </c:pt>
                <c:pt idx="7954">
                  <c:v>75970.633000000002</c:v>
                </c:pt>
                <c:pt idx="7955">
                  <c:v>75972.633000000002</c:v>
                </c:pt>
                <c:pt idx="7956">
                  <c:v>75974.633000000002</c:v>
                </c:pt>
                <c:pt idx="7957">
                  <c:v>75976.633000000002</c:v>
                </c:pt>
                <c:pt idx="7958">
                  <c:v>75978.633000000002</c:v>
                </c:pt>
                <c:pt idx="7959">
                  <c:v>75980.633000000002</c:v>
                </c:pt>
                <c:pt idx="7960">
                  <c:v>75982.633000000002</c:v>
                </c:pt>
                <c:pt idx="7961">
                  <c:v>75984.633000000002</c:v>
                </c:pt>
                <c:pt idx="7962">
                  <c:v>75986.633000000002</c:v>
                </c:pt>
                <c:pt idx="7963">
                  <c:v>75988.633000000002</c:v>
                </c:pt>
                <c:pt idx="7964">
                  <c:v>75990.633000000002</c:v>
                </c:pt>
                <c:pt idx="7965">
                  <c:v>75992.633000000002</c:v>
                </c:pt>
                <c:pt idx="7966">
                  <c:v>75994.633000000002</c:v>
                </c:pt>
                <c:pt idx="7967">
                  <c:v>75996.633000000002</c:v>
                </c:pt>
                <c:pt idx="7968">
                  <c:v>75998.633000000002</c:v>
                </c:pt>
                <c:pt idx="7969">
                  <c:v>76000.633000000002</c:v>
                </c:pt>
                <c:pt idx="7970">
                  <c:v>76002.633000000002</c:v>
                </c:pt>
                <c:pt idx="7971">
                  <c:v>76004.633000000002</c:v>
                </c:pt>
                <c:pt idx="7972">
                  <c:v>76006.633000000002</c:v>
                </c:pt>
                <c:pt idx="7973">
                  <c:v>76008.633000000002</c:v>
                </c:pt>
                <c:pt idx="7974">
                  <c:v>76010.633000000002</c:v>
                </c:pt>
                <c:pt idx="7975">
                  <c:v>76012.633000000002</c:v>
                </c:pt>
                <c:pt idx="7976">
                  <c:v>76014.633000000002</c:v>
                </c:pt>
                <c:pt idx="7977">
                  <c:v>76016.633000000002</c:v>
                </c:pt>
                <c:pt idx="7978">
                  <c:v>76018.633000000002</c:v>
                </c:pt>
                <c:pt idx="7979">
                  <c:v>76020.633000000002</c:v>
                </c:pt>
                <c:pt idx="7980">
                  <c:v>76022.633000000002</c:v>
                </c:pt>
                <c:pt idx="7981">
                  <c:v>76024.633000000002</c:v>
                </c:pt>
                <c:pt idx="7982">
                  <c:v>76026.633000000002</c:v>
                </c:pt>
                <c:pt idx="7983">
                  <c:v>76028.633000000002</c:v>
                </c:pt>
                <c:pt idx="7984">
                  <c:v>76030.633000000002</c:v>
                </c:pt>
                <c:pt idx="7985">
                  <c:v>76032.633000000002</c:v>
                </c:pt>
                <c:pt idx="7986">
                  <c:v>76034.633000000002</c:v>
                </c:pt>
                <c:pt idx="7987">
                  <c:v>76036.633000000002</c:v>
                </c:pt>
                <c:pt idx="7988">
                  <c:v>76038.633000000002</c:v>
                </c:pt>
                <c:pt idx="7989">
                  <c:v>76040.633000000002</c:v>
                </c:pt>
                <c:pt idx="7990">
                  <c:v>76042.633000000002</c:v>
                </c:pt>
                <c:pt idx="7991">
                  <c:v>76044.633000000002</c:v>
                </c:pt>
                <c:pt idx="7992">
                  <c:v>76046.633000000002</c:v>
                </c:pt>
                <c:pt idx="7993">
                  <c:v>76048.633000000002</c:v>
                </c:pt>
                <c:pt idx="7994">
                  <c:v>76050.633000000002</c:v>
                </c:pt>
                <c:pt idx="7995">
                  <c:v>76052.633000000002</c:v>
                </c:pt>
                <c:pt idx="7996">
                  <c:v>76054.633000000002</c:v>
                </c:pt>
                <c:pt idx="7997">
                  <c:v>76056.633000000002</c:v>
                </c:pt>
                <c:pt idx="7998">
                  <c:v>76058.633000000002</c:v>
                </c:pt>
                <c:pt idx="7999">
                  <c:v>76060.633000000002</c:v>
                </c:pt>
                <c:pt idx="8000">
                  <c:v>76062.633000000002</c:v>
                </c:pt>
                <c:pt idx="8001">
                  <c:v>76064.633000000002</c:v>
                </c:pt>
                <c:pt idx="8002">
                  <c:v>76066.633000000002</c:v>
                </c:pt>
                <c:pt idx="8003">
                  <c:v>76068.633000000002</c:v>
                </c:pt>
                <c:pt idx="8004">
                  <c:v>76070.633000000002</c:v>
                </c:pt>
                <c:pt idx="8005">
                  <c:v>76072.633000000002</c:v>
                </c:pt>
                <c:pt idx="8006">
                  <c:v>76074.633000000002</c:v>
                </c:pt>
                <c:pt idx="8007">
                  <c:v>76076.633000000002</c:v>
                </c:pt>
                <c:pt idx="8008">
                  <c:v>76078.633000000002</c:v>
                </c:pt>
                <c:pt idx="8009">
                  <c:v>76080.633000000002</c:v>
                </c:pt>
                <c:pt idx="8010">
                  <c:v>76082.633000000002</c:v>
                </c:pt>
                <c:pt idx="8011">
                  <c:v>76084.633000000002</c:v>
                </c:pt>
                <c:pt idx="8012">
                  <c:v>76086.633000000002</c:v>
                </c:pt>
                <c:pt idx="8013">
                  <c:v>76088.633000000002</c:v>
                </c:pt>
                <c:pt idx="8014">
                  <c:v>76090.633000000002</c:v>
                </c:pt>
                <c:pt idx="8015">
                  <c:v>76092.633000000002</c:v>
                </c:pt>
                <c:pt idx="8016">
                  <c:v>76094.633000000002</c:v>
                </c:pt>
                <c:pt idx="8017">
                  <c:v>76096.633000000002</c:v>
                </c:pt>
                <c:pt idx="8018">
                  <c:v>76098.633000000002</c:v>
                </c:pt>
                <c:pt idx="8019">
                  <c:v>76100.633000000002</c:v>
                </c:pt>
                <c:pt idx="8020">
                  <c:v>76102.633000000002</c:v>
                </c:pt>
                <c:pt idx="8021">
                  <c:v>76104.633000000002</c:v>
                </c:pt>
                <c:pt idx="8022">
                  <c:v>76106.633000000002</c:v>
                </c:pt>
                <c:pt idx="8023">
                  <c:v>76108.633000000002</c:v>
                </c:pt>
                <c:pt idx="8024">
                  <c:v>76110.633000000002</c:v>
                </c:pt>
                <c:pt idx="8025">
                  <c:v>76112.633000000002</c:v>
                </c:pt>
                <c:pt idx="8026">
                  <c:v>76114.633000000002</c:v>
                </c:pt>
                <c:pt idx="8027">
                  <c:v>76116.633000000002</c:v>
                </c:pt>
                <c:pt idx="8028">
                  <c:v>76118.633000000002</c:v>
                </c:pt>
                <c:pt idx="8029">
                  <c:v>76120.633000000002</c:v>
                </c:pt>
                <c:pt idx="8030">
                  <c:v>76122.633000000002</c:v>
                </c:pt>
                <c:pt idx="8031">
                  <c:v>76124.633000000002</c:v>
                </c:pt>
                <c:pt idx="8032">
                  <c:v>76126.633000000002</c:v>
                </c:pt>
                <c:pt idx="8033">
                  <c:v>76128.633000000002</c:v>
                </c:pt>
                <c:pt idx="8034">
                  <c:v>76130.633000000002</c:v>
                </c:pt>
                <c:pt idx="8035">
                  <c:v>76132.633000000002</c:v>
                </c:pt>
                <c:pt idx="8036">
                  <c:v>76134.633000000002</c:v>
                </c:pt>
                <c:pt idx="8037">
                  <c:v>76136.633000000002</c:v>
                </c:pt>
                <c:pt idx="8038">
                  <c:v>76138.633000000002</c:v>
                </c:pt>
                <c:pt idx="8039">
                  <c:v>76140.633000000002</c:v>
                </c:pt>
                <c:pt idx="8040">
                  <c:v>76142.633000000002</c:v>
                </c:pt>
                <c:pt idx="8041">
                  <c:v>76144.633000000002</c:v>
                </c:pt>
                <c:pt idx="8042">
                  <c:v>76146.633000000002</c:v>
                </c:pt>
                <c:pt idx="8043">
                  <c:v>76148.633000000002</c:v>
                </c:pt>
                <c:pt idx="8044">
                  <c:v>76150.633000000002</c:v>
                </c:pt>
                <c:pt idx="8045">
                  <c:v>76152.633000000002</c:v>
                </c:pt>
                <c:pt idx="8046">
                  <c:v>76154.633000000002</c:v>
                </c:pt>
                <c:pt idx="8047">
                  <c:v>76156.633000000002</c:v>
                </c:pt>
                <c:pt idx="8048">
                  <c:v>76158.633000000002</c:v>
                </c:pt>
                <c:pt idx="8049">
                  <c:v>76160.633000000002</c:v>
                </c:pt>
                <c:pt idx="8050">
                  <c:v>76162.633000000002</c:v>
                </c:pt>
                <c:pt idx="8051">
                  <c:v>76164.633000000002</c:v>
                </c:pt>
                <c:pt idx="8052">
                  <c:v>76166.633000000002</c:v>
                </c:pt>
                <c:pt idx="8053">
                  <c:v>76168.633000000002</c:v>
                </c:pt>
                <c:pt idx="8054">
                  <c:v>76170.633000000002</c:v>
                </c:pt>
                <c:pt idx="8055">
                  <c:v>76172.633000000002</c:v>
                </c:pt>
                <c:pt idx="8056">
                  <c:v>76174.633000000002</c:v>
                </c:pt>
                <c:pt idx="8057">
                  <c:v>76176.633000000002</c:v>
                </c:pt>
                <c:pt idx="8058">
                  <c:v>76178.633000000002</c:v>
                </c:pt>
                <c:pt idx="8059">
                  <c:v>76180.633000000002</c:v>
                </c:pt>
                <c:pt idx="8060">
                  <c:v>76182.633000000002</c:v>
                </c:pt>
                <c:pt idx="8061">
                  <c:v>76184.633000000002</c:v>
                </c:pt>
                <c:pt idx="8062">
                  <c:v>76186.633000000002</c:v>
                </c:pt>
                <c:pt idx="8063">
                  <c:v>76188.633000000002</c:v>
                </c:pt>
                <c:pt idx="8064">
                  <c:v>76190.633000000002</c:v>
                </c:pt>
                <c:pt idx="8065">
                  <c:v>76192.633000000002</c:v>
                </c:pt>
                <c:pt idx="8066">
                  <c:v>76194.633000000002</c:v>
                </c:pt>
                <c:pt idx="8067">
                  <c:v>76196.633000000002</c:v>
                </c:pt>
                <c:pt idx="8068">
                  <c:v>76198.633000000002</c:v>
                </c:pt>
                <c:pt idx="8069">
                  <c:v>76200.633000000002</c:v>
                </c:pt>
                <c:pt idx="8070">
                  <c:v>76202.633000000002</c:v>
                </c:pt>
                <c:pt idx="8071">
                  <c:v>76204.633000000002</c:v>
                </c:pt>
                <c:pt idx="8072">
                  <c:v>76206.633000000002</c:v>
                </c:pt>
                <c:pt idx="8073">
                  <c:v>76208.633000000002</c:v>
                </c:pt>
                <c:pt idx="8074">
                  <c:v>76210.633000000002</c:v>
                </c:pt>
                <c:pt idx="8075">
                  <c:v>76212.633000000002</c:v>
                </c:pt>
                <c:pt idx="8076">
                  <c:v>76214.633000000002</c:v>
                </c:pt>
                <c:pt idx="8077">
                  <c:v>76216.633000000002</c:v>
                </c:pt>
                <c:pt idx="8078">
                  <c:v>76218.633000000002</c:v>
                </c:pt>
                <c:pt idx="8079">
                  <c:v>76220.633000000002</c:v>
                </c:pt>
                <c:pt idx="8080">
                  <c:v>76222.633000000002</c:v>
                </c:pt>
                <c:pt idx="8081">
                  <c:v>76224.633000000002</c:v>
                </c:pt>
                <c:pt idx="8082">
                  <c:v>76226.633000000002</c:v>
                </c:pt>
                <c:pt idx="8083">
                  <c:v>76228.633000000002</c:v>
                </c:pt>
                <c:pt idx="8084">
                  <c:v>76230.633000000002</c:v>
                </c:pt>
                <c:pt idx="8085">
                  <c:v>76232.633000000002</c:v>
                </c:pt>
                <c:pt idx="8086">
                  <c:v>76234.633000000002</c:v>
                </c:pt>
                <c:pt idx="8087">
                  <c:v>76236.633000000002</c:v>
                </c:pt>
                <c:pt idx="8088">
                  <c:v>76238.633000000002</c:v>
                </c:pt>
                <c:pt idx="8089">
                  <c:v>76240.633000000002</c:v>
                </c:pt>
                <c:pt idx="8090">
                  <c:v>76242.633000000002</c:v>
                </c:pt>
                <c:pt idx="8091">
                  <c:v>76244.633000000002</c:v>
                </c:pt>
                <c:pt idx="8092">
                  <c:v>76246.633000000002</c:v>
                </c:pt>
                <c:pt idx="8093">
                  <c:v>76248.633000000002</c:v>
                </c:pt>
                <c:pt idx="8094">
                  <c:v>76250.633000000002</c:v>
                </c:pt>
                <c:pt idx="8095">
                  <c:v>76252.633000000002</c:v>
                </c:pt>
                <c:pt idx="8096">
                  <c:v>76254.633000000002</c:v>
                </c:pt>
                <c:pt idx="8097">
                  <c:v>76256.633000000002</c:v>
                </c:pt>
                <c:pt idx="8098">
                  <c:v>76258.633000000002</c:v>
                </c:pt>
                <c:pt idx="8099">
                  <c:v>76260.633000000002</c:v>
                </c:pt>
                <c:pt idx="8100">
                  <c:v>76262.633000000002</c:v>
                </c:pt>
                <c:pt idx="8101">
                  <c:v>76264.633000000002</c:v>
                </c:pt>
                <c:pt idx="8102">
                  <c:v>76266.633000000002</c:v>
                </c:pt>
                <c:pt idx="8103">
                  <c:v>76268.633000000002</c:v>
                </c:pt>
                <c:pt idx="8104">
                  <c:v>76270.633000000002</c:v>
                </c:pt>
                <c:pt idx="8105">
                  <c:v>76272.633000000002</c:v>
                </c:pt>
                <c:pt idx="8106">
                  <c:v>76274.633000000002</c:v>
                </c:pt>
                <c:pt idx="8107">
                  <c:v>76276.633000000002</c:v>
                </c:pt>
                <c:pt idx="8108">
                  <c:v>76278.633000000002</c:v>
                </c:pt>
                <c:pt idx="8109">
                  <c:v>76280.633000000002</c:v>
                </c:pt>
                <c:pt idx="8110">
                  <c:v>76282.633000000002</c:v>
                </c:pt>
                <c:pt idx="8111">
                  <c:v>76284.633000000002</c:v>
                </c:pt>
                <c:pt idx="8112">
                  <c:v>76286.633000000002</c:v>
                </c:pt>
                <c:pt idx="8113">
                  <c:v>76288.633000000002</c:v>
                </c:pt>
                <c:pt idx="8114">
                  <c:v>76290.633000000002</c:v>
                </c:pt>
                <c:pt idx="8115">
                  <c:v>76292.633000000002</c:v>
                </c:pt>
                <c:pt idx="8116">
                  <c:v>76294.633000000002</c:v>
                </c:pt>
                <c:pt idx="8117">
                  <c:v>76296.633000000002</c:v>
                </c:pt>
                <c:pt idx="8118">
                  <c:v>76298.633000000002</c:v>
                </c:pt>
                <c:pt idx="8119">
                  <c:v>76300.633000000002</c:v>
                </c:pt>
                <c:pt idx="8120">
                  <c:v>76302.633000000002</c:v>
                </c:pt>
                <c:pt idx="8121">
                  <c:v>76304.633000000002</c:v>
                </c:pt>
                <c:pt idx="8122">
                  <c:v>76306.633000000002</c:v>
                </c:pt>
                <c:pt idx="8123">
                  <c:v>76308.633000000002</c:v>
                </c:pt>
                <c:pt idx="8124">
                  <c:v>76310.633000000002</c:v>
                </c:pt>
                <c:pt idx="8125">
                  <c:v>76312.633000000002</c:v>
                </c:pt>
                <c:pt idx="8126">
                  <c:v>76314.633000000002</c:v>
                </c:pt>
                <c:pt idx="8127">
                  <c:v>76316.633000000002</c:v>
                </c:pt>
                <c:pt idx="8128">
                  <c:v>76318.633000000002</c:v>
                </c:pt>
                <c:pt idx="8129">
                  <c:v>76320.633000000002</c:v>
                </c:pt>
                <c:pt idx="8130">
                  <c:v>76322.633000000002</c:v>
                </c:pt>
                <c:pt idx="8131">
                  <c:v>76324.633000000002</c:v>
                </c:pt>
                <c:pt idx="8132">
                  <c:v>76326.633000000002</c:v>
                </c:pt>
                <c:pt idx="8133">
                  <c:v>76328.633000000002</c:v>
                </c:pt>
                <c:pt idx="8134">
                  <c:v>76330.633000000002</c:v>
                </c:pt>
                <c:pt idx="8135">
                  <c:v>76332.633000000002</c:v>
                </c:pt>
                <c:pt idx="8136">
                  <c:v>76334.633000000002</c:v>
                </c:pt>
                <c:pt idx="8137">
                  <c:v>76336.633000000002</c:v>
                </c:pt>
                <c:pt idx="8138">
                  <c:v>76338.633000000002</c:v>
                </c:pt>
                <c:pt idx="8139">
                  <c:v>76340.633000000002</c:v>
                </c:pt>
                <c:pt idx="8140">
                  <c:v>76342.633000000002</c:v>
                </c:pt>
                <c:pt idx="8141">
                  <c:v>76344.633000000002</c:v>
                </c:pt>
                <c:pt idx="8142">
                  <c:v>76346.633000000002</c:v>
                </c:pt>
                <c:pt idx="8143">
                  <c:v>76348.633000000002</c:v>
                </c:pt>
                <c:pt idx="8144">
                  <c:v>76350.633000000002</c:v>
                </c:pt>
                <c:pt idx="8145">
                  <c:v>76352.633000000002</c:v>
                </c:pt>
                <c:pt idx="8146">
                  <c:v>76354.633000000002</c:v>
                </c:pt>
                <c:pt idx="8147">
                  <c:v>76356.633000000002</c:v>
                </c:pt>
                <c:pt idx="8148">
                  <c:v>76358.633000000002</c:v>
                </c:pt>
                <c:pt idx="8149">
                  <c:v>76360.633000000002</c:v>
                </c:pt>
                <c:pt idx="8150">
                  <c:v>76362.633000000002</c:v>
                </c:pt>
                <c:pt idx="8151">
                  <c:v>76364.633000000002</c:v>
                </c:pt>
                <c:pt idx="8152">
                  <c:v>76396.633000000002</c:v>
                </c:pt>
                <c:pt idx="8153">
                  <c:v>76426.633000000002</c:v>
                </c:pt>
                <c:pt idx="8154">
                  <c:v>76456.633000000002</c:v>
                </c:pt>
                <c:pt idx="8155">
                  <c:v>76486.633000000002</c:v>
                </c:pt>
                <c:pt idx="8156">
                  <c:v>76516.633000000002</c:v>
                </c:pt>
                <c:pt idx="8157">
                  <c:v>76546.633000000002</c:v>
                </c:pt>
                <c:pt idx="8158">
                  <c:v>76576.633000000002</c:v>
                </c:pt>
                <c:pt idx="8159">
                  <c:v>76580.015999999989</c:v>
                </c:pt>
                <c:pt idx="8160">
                  <c:v>76582.015999999989</c:v>
                </c:pt>
                <c:pt idx="8161">
                  <c:v>76584.015999999989</c:v>
                </c:pt>
                <c:pt idx="8162">
                  <c:v>76586.015999999989</c:v>
                </c:pt>
                <c:pt idx="8163">
                  <c:v>76588.015999999989</c:v>
                </c:pt>
                <c:pt idx="8164">
                  <c:v>76590.015999999989</c:v>
                </c:pt>
                <c:pt idx="8165">
                  <c:v>76592.015999999989</c:v>
                </c:pt>
                <c:pt idx="8166">
                  <c:v>76594.015999999989</c:v>
                </c:pt>
                <c:pt idx="8167">
                  <c:v>76596.015999999989</c:v>
                </c:pt>
                <c:pt idx="8168">
                  <c:v>76598.015999999989</c:v>
                </c:pt>
                <c:pt idx="8169">
                  <c:v>76600.015999999989</c:v>
                </c:pt>
                <c:pt idx="8170">
                  <c:v>76602.015999999989</c:v>
                </c:pt>
                <c:pt idx="8171">
                  <c:v>76604.015999999989</c:v>
                </c:pt>
                <c:pt idx="8172">
                  <c:v>76606.015999999989</c:v>
                </c:pt>
                <c:pt idx="8173">
                  <c:v>76608.015999999989</c:v>
                </c:pt>
                <c:pt idx="8174">
                  <c:v>76610.015999999989</c:v>
                </c:pt>
                <c:pt idx="8175">
                  <c:v>76612.015999999989</c:v>
                </c:pt>
                <c:pt idx="8176">
                  <c:v>76614.015999999989</c:v>
                </c:pt>
                <c:pt idx="8177">
                  <c:v>76616.015999999989</c:v>
                </c:pt>
                <c:pt idx="8178">
                  <c:v>76618.015999999989</c:v>
                </c:pt>
                <c:pt idx="8179">
                  <c:v>76620.015999999989</c:v>
                </c:pt>
                <c:pt idx="8180">
                  <c:v>76622.015999999989</c:v>
                </c:pt>
                <c:pt idx="8181">
                  <c:v>76624.015999999989</c:v>
                </c:pt>
                <c:pt idx="8182">
                  <c:v>76626.015999999989</c:v>
                </c:pt>
                <c:pt idx="8183">
                  <c:v>76628.015999999989</c:v>
                </c:pt>
                <c:pt idx="8184">
                  <c:v>76630.015999999989</c:v>
                </c:pt>
                <c:pt idx="8185">
                  <c:v>76632.015999999989</c:v>
                </c:pt>
                <c:pt idx="8186">
                  <c:v>76634.015999999989</c:v>
                </c:pt>
                <c:pt idx="8187">
                  <c:v>76636.015999999989</c:v>
                </c:pt>
                <c:pt idx="8188">
                  <c:v>76638.015999999989</c:v>
                </c:pt>
                <c:pt idx="8189">
                  <c:v>76640.015999999989</c:v>
                </c:pt>
                <c:pt idx="8190">
                  <c:v>76642.015999999989</c:v>
                </c:pt>
                <c:pt idx="8191">
                  <c:v>76644.015999999989</c:v>
                </c:pt>
                <c:pt idx="8192">
                  <c:v>76646.015999999989</c:v>
                </c:pt>
                <c:pt idx="8193">
                  <c:v>76648.015999999989</c:v>
                </c:pt>
                <c:pt idx="8194">
                  <c:v>76650.015999999989</c:v>
                </c:pt>
                <c:pt idx="8195">
                  <c:v>76652.015999999989</c:v>
                </c:pt>
                <c:pt idx="8196">
                  <c:v>76654.015999999989</c:v>
                </c:pt>
                <c:pt idx="8197">
                  <c:v>76656.015999999989</c:v>
                </c:pt>
                <c:pt idx="8198">
                  <c:v>76658.015999999989</c:v>
                </c:pt>
                <c:pt idx="8199">
                  <c:v>76660.015999999989</c:v>
                </c:pt>
                <c:pt idx="8200">
                  <c:v>76662.015999999989</c:v>
                </c:pt>
                <c:pt idx="8201">
                  <c:v>76664.015999999989</c:v>
                </c:pt>
                <c:pt idx="8202">
                  <c:v>76666.015999999989</c:v>
                </c:pt>
                <c:pt idx="8203">
                  <c:v>76668.015999999989</c:v>
                </c:pt>
                <c:pt idx="8204">
                  <c:v>76670.015999999989</c:v>
                </c:pt>
                <c:pt idx="8205">
                  <c:v>76672.015999999989</c:v>
                </c:pt>
                <c:pt idx="8206">
                  <c:v>76674.015999999989</c:v>
                </c:pt>
                <c:pt idx="8207">
                  <c:v>76676.015999999989</c:v>
                </c:pt>
                <c:pt idx="8208">
                  <c:v>76678.015999999989</c:v>
                </c:pt>
                <c:pt idx="8209">
                  <c:v>76680.015999999989</c:v>
                </c:pt>
                <c:pt idx="8210">
                  <c:v>76682.015999999989</c:v>
                </c:pt>
                <c:pt idx="8211">
                  <c:v>76684.015999999989</c:v>
                </c:pt>
                <c:pt idx="8212">
                  <c:v>76686.015999999989</c:v>
                </c:pt>
                <c:pt idx="8213">
                  <c:v>76688.015999999989</c:v>
                </c:pt>
                <c:pt idx="8214">
                  <c:v>76690.015999999989</c:v>
                </c:pt>
                <c:pt idx="8215">
                  <c:v>76692.015999999989</c:v>
                </c:pt>
                <c:pt idx="8216">
                  <c:v>76694.015999999989</c:v>
                </c:pt>
                <c:pt idx="8217">
                  <c:v>76696.015999999989</c:v>
                </c:pt>
                <c:pt idx="8218">
                  <c:v>76698.015999999989</c:v>
                </c:pt>
                <c:pt idx="8219">
                  <c:v>76700.015999999989</c:v>
                </c:pt>
                <c:pt idx="8220">
                  <c:v>76702.015999999989</c:v>
                </c:pt>
                <c:pt idx="8221">
                  <c:v>76704.015999999989</c:v>
                </c:pt>
                <c:pt idx="8222">
                  <c:v>76706.015999999989</c:v>
                </c:pt>
                <c:pt idx="8223">
                  <c:v>76708.015999999989</c:v>
                </c:pt>
                <c:pt idx="8224">
                  <c:v>76710.015999999989</c:v>
                </c:pt>
                <c:pt idx="8225">
                  <c:v>76712.015999999989</c:v>
                </c:pt>
                <c:pt idx="8226">
                  <c:v>76714.015999999989</c:v>
                </c:pt>
                <c:pt idx="8227">
                  <c:v>76716.015999999989</c:v>
                </c:pt>
                <c:pt idx="8228">
                  <c:v>76718.015999999989</c:v>
                </c:pt>
                <c:pt idx="8229">
                  <c:v>76720.015999999989</c:v>
                </c:pt>
                <c:pt idx="8230">
                  <c:v>76722.015999999989</c:v>
                </c:pt>
                <c:pt idx="8231">
                  <c:v>76724.015999999989</c:v>
                </c:pt>
                <c:pt idx="8232">
                  <c:v>76726.015999999989</c:v>
                </c:pt>
                <c:pt idx="8233">
                  <c:v>76728.015999999989</c:v>
                </c:pt>
                <c:pt idx="8234">
                  <c:v>76730.015999999989</c:v>
                </c:pt>
                <c:pt idx="8235">
                  <c:v>76732.015999999989</c:v>
                </c:pt>
                <c:pt idx="8236">
                  <c:v>76734.015999999989</c:v>
                </c:pt>
                <c:pt idx="8237">
                  <c:v>76736.015999999989</c:v>
                </c:pt>
                <c:pt idx="8238">
                  <c:v>76738.015999999989</c:v>
                </c:pt>
                <c:pt idx="8239">
                  <c:v>76740.015999999989</c:v>
                </c:pt>
                <c:pt idx="8240">
                  <c:v>76742.015999999989</c:v>
                </c:pt>
                <c:pt idx="8241">
                  <c:v>76744.015999999989</c:v>
                </c:pt>
                <c:pt idx="8242">
                  <c:v>76746.015999999989</c:v>
                </c:pt>
                <c:pt idx="8243">
                  <c:v>76748.015999999989</c:v>
                </c:pt>
                <c:pt idx="8244">
                  <c:v>76750.015999999989</c:v>
                </c:pt>
                <c:pt idx="8245">
                  <c:v>76752.015999999989</c:v>
                </c:pt>
                <c:pt idx="8246">
                  <c:v>76754.015999999989</c:v>
                </c:pt>
                <c:pt idx="8247">
                  <c:v>76756.015999999989</c:v>
                </c:pt>
                <c:pt idx="8248">
                  <c:v>76758.015999999989</c:v>
                </c:pt>
                <c:pt idx="8249">
                  <c:v>76760.015999999989</c:v>
                </c:pt>
                <c:pt idx="8250">
                  <c:v>76762.015999999989</c:v>
                </c:pt>
                <c:pt idx="8251">
                  <c:v>76764.015999999989</c:v>
                </c:pt>
                <c:pt idx="8252">
                  <c:v>76766.015999999989</c:v>
                </c:pt>
                <c:pt idx="8253">
                  <c:v>76768.015999999989</c:v>
                </c:pt>
                <c:pt idx="8254">
                  <c:v>76770.015999999989</c:v>
                </c:pt>
                <c:pt idx="8255">
                  <c:v>76772.015999999989</c:v>
                </c:pt>
                <c:pt idx="8256">
                  <c:v>76774.015999999989</c:v>
                </c:pt>
                <c:pt idx="8257">
                  <c:v>76776.015999999989</c:v>
                </c:pt>
                <c:pt idx="8258">
                  <c:v>76778.015999999989</c:v>
                </c:pt>
                <c:pt idx="8259">
                  <c:v>76780.015999999989</c:v>
                </c:pt>
                <c:pt idx="8260">
                  <c:v>76782.015999999989</c:v>
                </c:pt>
                <c:pt idx="8261">
                  <c:v>76784.015999999989</c:v>
                </c:pt>
                <c:pt idx="8262">
                  <c:v>76786.015999999989</c:v>
                </c:pt>
                <c:pt idx="8263">
                  <c:v>76788.015999999989</c:v>
                </c:pt>
                <c:pt idx="8264">
                  <c:v>76790.015999999989</c:v>
                </c:pt>
                <c:pt idx="8265">
                  <c:v>76792.015999999989</c:v>
                </c:pt>
                <c:pt idx="8266">
                  <c:v>76794.015999999989</c:v>
                </c:pt>
                <c:pt idx="8267">
                  <c:v>76796.015999999989</c:v>
                </c:pt>
                <c:pt idx="8268">
                  <c:v>76798.015999999989</c:v>
                </c:pt>
                <c:pt idx="8269">
                  <c:v>76800.015999999989</c:v>
                </c:pt>
                <c:pt idx="8270">
                  <c:v>76802.015999999989</c:v>
                </c:pt>
                <c:pt idx="8271">
                  <c:v>76804.015999999989</c:v>
                </c:pt>
                <c:pt idx="8272">
                  <c:v>76806.015999999989</c:v>
                </c:pt>
                <c:pt idx="8273">
                  <c:v>76808.015999999989</c:v>
                </c:pt>
                <c:pt idx="8274">
                  <c:v>76810.015999999989</c:v>
                </c:pt>
                <c:pt idx="8275">
                  <c:v>76812.015999999989</c:v>
                </c:pt>
                <c:pt idx="8276">
                  <c:v>76814.015999999989</c:v>
                </c:pt>
                <c:pt idx="8277">
                  <c:v>76816.015999999989</c:v>
                </c:pt>
                <c:pt idx="8278">
                  <c:v>76818.015999999989</c:v>
                </c:pt>
                <c:pt idx="8279">
                  <c:v>76820.015999999989</c:v>
                </c:pt>
                <c:pt idx="8280">
                  <c:v>76822.015999999989</c:v>
                </c:pt>
                <c:pt idx="8281">
                  <c:v>76824.015999999989</c:v>
                </c:pt>
                <c:pt idx="8282">
                  <c:v>76826.015999999989</c:v>
                </c:pt>
                <c:pt idx="8283">
                  <c:v>76828.015999999989</c:v>
                </c:pt>
                <c:pt idx="8284">
                  <c:v>76830.015999999989</c:v>
                </c:pt>
                <c:pt idx="8285">
                  <c:v>76832.015999999989</c:v>
                </c:pt>
                <c:pt idx="8286">
                  <c:v>76834.015999999989</c:v>
                </c:pt>
                <c:pt idx="8287">
                  <c:v>76836.015999999989</c:v>
                </c:pt>
                <c:pt idx="8288">
                  <c:v>76838.015999999989</c:v>
                </c:pt>
                <c:pt idx="8289">
                  <c:v>76840.015999999989</c:v>
                </c:pt>
                <c:pt idx="8290">
                  <c:v>76842.015999999989</c:v>
                </c:pt>
                <c:pt idx="8291">
                  <c:v>76844.015999999989</c:v>
                </c:pt>
                <c:pt idx="8292">
                  <c:v>76846.015999999989</c:v>
                </c:pt>
                <c:pt idx="8293">
                  <c:v>76848.015999999989</c:v>
                </c:pt>
                <c:pt idx="8294">
                  <c:v>76850.015999999989</c:v>
                </c:pt>
                <c:pt idx="8295">
                  <c:v>76852.015999999989</c:v>
                </c:pt>
                <c:pt idx="8296">
                  <c:v>76854.015999999989</c:v>
                </c:pt>
                <c:pt idx="8297">
                  <c:v>76856.015999999989</c:v>
                </c:pt>
                <c:pt idx="8298">
                  <c:v>76858.015999999989</c:v>
                </c:pt>
                <c:pt idx="8299">
                  <c:v>76860.015999999989</c:v>
                </c:pt>
                <c:pt idx="8300">
                  <c:v>76862.015999999989</c:v>
                </c:pt>
                <c:pt idx="8301">
                  <c:v>76864.015999999989</c:v>
                </c:pt>
                <c:pt idx="8302">
                  <c:v>76866.015999999989</c:v>
                </c:pt>
                <c:pt idx="8303">
                  <c:v>76868.015999999989</c:v>
                </c:pt>
                <c:pt idx="8304">
                  <c:v>76870.015999999989</c:v>
                </c:pt>
                <c:pt idx="8305">
                  <c:v>76872.015999999989</c:v>
                </c:pt>
                <c:pt idx="8306">
                  <c:v>76874.015999999989</c:v>
                </c:pt>
                <c:pt idx="8307">
                  <c:v>76876.015999999989</c:v>
                </c:pt>
                <c:pt idx="8308">
                  <c:v>76878.015999999989</c:v>
                </c:pt>
                <c:pt idx="8309">
                  <c:v>76880.015999999989</c:v>
                </c:pt>
                <c:pt idx="8310">
                  <c:v>76882.015999999989</c:v>
                </c:pt>
                <c:pt idx="8311">
                  <c:v>76884.015999999989</c:v>
                </c:pt>
                <c:pt idx="8312">
                  <c:v>76886.015999999989</c:v>
                </c:pt>
                <c:pt idx="8313">
                  <c:v>76888.015999999989</c:v>
                </c:pt>
                <c:pt idx="8314">
                  <c:v>76890.015999999989</c:v>
                </c:pt>
                <c:pt idx="8315">
                  <c:v>76892.015999999989</c:v>
                </c:pt>
                <c:pt idx="8316">
                  <c:v>76894.015999999989</c:v>
                </c:pt>
                <c:pt idx="8317">
                  <c:v>76896.015999999989</c:v>
                </c:pt>
                <c:pt idx="8318">
                  <c:v>76898.015999999989</c:v>
                </c:pt>
                <c:pt idx="8319">
                  <c:v>76900.015999999989</c:v>
                </c:pt>
                <c:pt idx="8320">
                  <c:v>76902.015999999989</c:v>
                </c:pt>
                <c:pt idx="8321">
                  <c:v>76904.015999999989</c:v>
                </c:pt>
                <c:pt idx="8322">
                  <c:v>76906.015999999989</c:v>
                </c:pt>
                <c:pt idx="8323">
                  <c:v>76908.015999999989</c:v>
                </c:pt>
                <c:pt idx="8324">
                  <c:v>76910.015999999989</c:v>
                </c:pt>
                <c:pt idx="8325">
                  <c:v>76912.015999999989</c:v>
                </c:pt>
                <c:pt idx="8326">
                  <c:v>76914.015999999989</c:v>
                </c:pt>
                <c:pt idx="8327">
                  <c:v>76916.015999999989</c:v>
                </c:pt>
                <c:pt idx="8328">
                  <c:v>76918.015999999989</c:v>
                </c:pt>
                <c:pt idx="8329">
                  <c:v>76920.015999999989</c:v>
                </c:pt>
                <c:pt idx="8330">
                  <c:v>76922.015999999989</c:v>
                </c:pt>
                <c:pt idx="8331">
                  <c:v>76924.015999999989</c:v>
                </c:pt>
                <c:pt idx="8332">
                  <c:v>76926.015999999989</c:v>
                </c:pt>
                <c:pt idx="8333">
                  <c:v>76928.015999999989</c:v>
                </c:pt>
                <c:pt idx="8334">
                  <c:v>76930.015999999989</c:v>
                </c:pt>
                <c:pt idx="8335">
                  <c:v>76932.015999999989</c:v>
                </c:pt>
                <c:pt idx="8336">
                  <c:v>76934.015999999989</c:v>
                </c:pt>
                <c:pt idx="8337">
                  <c:v>76936.015999999989</c:v>
                </c:pt>
                <c:pt idx="8338">
                  <c:v>76938.015999999989</c:v>
                </c:pt>
                <c:pt idx="8339">
                  <c:v>76940.015999999989</c:v>
                </c:pt>
                <c:pt idx="8340">
                  <c:v>76942.015999999989</c:v>
                </c:pt>
                <c:pt idx="8341">
                  <c:v>76944.015999999989</c:v>
                </c:pt>
                <c:pt idx="8342">
                  <c:v>76946.015999999989</c:v>
                </c:pt>
                <c:pt idx="8343">
                  <c:v>76948.015999999989</c:v>
                </c:pt>
                <c:pt idx="8344">
                  <c:v>76950.015999999989</c:v>
                </c:pt>
                <c:pt idx="8345">
                  <c:v>76952.015999999989</c:v>
                </c:pt>
                <c:pt idx="8346">
                  <c:v>76954.015999999989</c:v>
                </c:pt>
                <c:pt idx="8347">
                  <c:v>76956.015999999989</c:v>
                </c:pt>
                <c:pt idx="8348">
                  <c:v>76958.015999999989</c:v>
                </c:pt>
                <c:pt idx="8349">
                  <c:v>76960.015999999989</c:v>
                </c:pt>
                <c:pt idx="8350">
                  <c:v>76962.015999999989</c:v>
                </c:pt>
                <c:pt idx="8351">
                  <c:v>76964.015999999989</c:v>
                </c:pt>
                <c:pt idx="8352">
                  <c:v>76966.015999999989</c:v>
                </c:pt>
                <c:pt idx="8353">
                  <c:v>76968.015999999989</c:v>
                </c:pt>
                <c:pt idx="8354">
                  <c:v>76970.015999999989</c:v>
                </c:pt>
                <c:pt idx="8355">
                  <c:v>76972.015999999989</c:v>
                </c:pt>
                <c:pt idx="8356">
                  <c:v>76974.015999999989</c:v>
                </c:pt>
                <c:pt idx="8357">
                  <c:v>76976.015999999989</c:v>
                </c:pt>
                <c:pt idx="8358">
                  <c:v>76978.015999999989</c:v>
                </c:pt>
                <c:pt idx="8359">
                  <c:v>76980.015999999989</c:v>
                </c:pt>
                <c:pt idx="8360">
                  <c:v>76982.015999999989</c:v>
                </c:pt>
                <c:pt idx="8361">
                  <c:v>76984.015999999989</c:v>
                </c:pt>
                <c:pt idx="8362">
                  <c:v>76986.015999999989</c:v>
                </c:pt>
                <c:pt idx="8363">
                  <c:v>76988.015999999989</c:v>
                </c:pt>
                <c:pt idx="8364">
                  <c:v>76990.015999999989</c:v>
                </c:pt>
                <c:pt idx="8365">
                  <c:v>76992.015999999989</c:v>
                </c:pt>
                <c:pt idx="8366">
                  <c:v>76994.015999999989</c:v>
                </c:pt>
                <c:pt idx="8367">
                  <c:v>76996.015999999989</c:v>
                </c:pt>
                <c:pt idx="8368">
                  <c:v>76998.015999999989</c:v>
                </c:pt>
                <c:pt idx="8369">
                  <c:v>77000.015999999989</c:v>
                </c:pt>
                <c:pt idx="8370">
                  <c:v>77002.015999999989</c:v>
                </c:pt>
                <c:pt idx="8371">
                  <c:v>77004.015999999989</c:v>
                </c:pt>
                <c:pt idx="8372">
                  <c:v>77006.015999999989</c:v>
                </c:pt>
                <c:pt idx="8373">
                  <c:v>77008.015999999989</c:v>
                </c:pt>
                <c:pt idx="8374">
                  <c:v>77010.015999999989</c:v>
                </c:pt>
                <c:pt idx="8375">
                  <c:v>77012.015999999989</c:v>
                </c:pt>
                <c:pt idx="8376">
                  <c:v>77014.015999999989</c:v>
                </c:pt>
                <c:pt idx="8377">
                  <c:v>77016.015999999989</c:v>
                </c:pt>
                <c:pt idx="8378">
                  <c:v>77018.015999999989</c:v>
                </c:pt>
                <c:pt idx="8379">
                  <c:v>77020.015999999989</c:v>
                </c:pt>
                <c:pt idx="8380">
                  <c:v>77022.015999999989</c:v>
                </c:pt>
                <c:pt idx="8381">
                  <c:v>77024.015999999989</c:v>
                </c:pt>
                <c:pt idx="8382">
                  <c:v>77026.015999999989</c:v>
                </c:pt>
                <c:pt idx="8383">
                  <c:v>77028.015999999989</c:v>
                </c:pt>
                <c:pt idx="8384">
                  <c:v>77030.015999999989</c:v>
                </c:pt>
                <c:pt idx="8385">
                  <c:v>77032.015999999989</c:v>
                </c:pt>
                <c:pt idx="8386">
                  <c:v>77034.015999999989</c:v>
                </c:pt>
                <c:pt idx="8387">
                  <c:v>77036.015999999989</c:v>
                </c:pt>
                <c:pt idx="8388">
                  <c:v>77038.015999999989</c:v>
                </c:pt>
                <c:pt idx="8389">
                  <c:v>77040.015999999989</c:v>
                </c:pt>
                <c:pt idx="8390">
                  <c:v>77042.015999999989</c:v>
                </c:pt>
                <c:pt idx="8391">
                  <c:v>77044.015999999989</c:v>
                </c:pt>
                <c:pt idx="8392">
                  <c:v>77046.015999999989</c:v>
                </c:pt>
                <c:pt idx="8393">
                  <c:v>77048.015999999989</c:v>
                </c:pt>
                <c:pt idx="8394">
                  <c:v>77050.015999999989</c:v>
                </c:pt>
                <c:pt idx="8395">
                  <c:v>77052.015999999989</c:v>
                </c:pt>
                <c:pt idx="8396">
                  <c:v>77054.015999999989</c:v>
                </c:pt>
                <c:pt idx="8397">
                  <c:v>77056.015999999989</c:v>
                </c:pt>
                <c:pt idx="8398">
                  <c:v>77058.015999999989</c:v>
                </c:pt>
                <c:pt idx="8399">
                  <c:v>77060.015999999989</c:v>
                </c:pt>
                <c:pt idx="8400">
                  <c:v>77062.015999999989</c:v>
                </c:pt>
                <c:pt idx="8401">
                  <c:v>77064.015999999989</c:v>
                </c:pt>
                <c:pt idx="8402">
                  <c:v>77066.015999999989</c:v>
                </c:pt>
                <c:pt idx="8403">
                  <c:v>77068.015999999989</c:v>
                </c:pt>
                <c:pt idx="8404">
                  <c:v>77070.015999999989</c:v>
                </c:pt>
                <c:pt idx="8405">
                  <c:v>77072.015999999989</c:v>
                </c:pt>
                <c:pt idx="8406">
                  <c:v>77074.015999999989</c:v>
                </c:pt>
                <c:pt idx="8407">
                  <c:v>77076.015999999989</c:v>
                </c:pt>
                <c:pt idx="8408">
                  <c:v>77078.015999999989</c:v>
                </c:pt>
                <c:pt idx="8409">
                  <c:v>77080.015999999989</c:v>
                </c:pt>
                <c:pt idx="8410">
                  <c:v>77082.015999999989</c:v>
                </c:pt>
                <c:pt idx="8411">
                  <c:v>77084.015999999989</c:v>
                </c:pt>
                <c:pt idx="8412">
                  <c:v>77086.015999999989</c:v>
                </c:pt>
                <c:pt idx="8413">
                  <c:v>77088.015999999989</c:v>
                </c:pt>
                <c:pt idx="8414">
                  <c:v>77090.015999999989</c:v>
                </c:pt>
                <c:pt idx="8415">
                  <c:v>77092.015999999989</c:v>
                </c:pt>
                <c:pt idx="8416">
                  <c:v>77094.015999999989</c:v>
                </c:pt>
                <c:pt idx="8417">
                  <c:v>77096.015999999989</c:v>
                </c:pt>
                <c:pt idx="8418">
                  <c:v>77098.015999999989</c:v>
                </c:pt>
                <c:pt idx="8419">
                  <c:v>77100.015999999989</c:v>
                </c:pt>
                <c:pt idx="8420">
                  <c:v>77102.015999999989</c:v>
                </c:pt>
                <c:pt idx="8421">
                  <c:v>77104.015999999989</c:v>
                </c:pt>
                <c:pt idx="8422">
                  <c:v>77106.015999999989</c:v>
                </c:pt>
                <c:pt idx="8423">
                  <c:v>77108.015999999989</c:v>
                </c:pt>
                <c:pt idx="8424">
                  <c:v>77110.015999999989</c:v>
                </c:pt>
                <c:pt idx="8425">
                  <c:v>77112.015999999989</c:v>
                </c:pt>
                <c:pt idx="8426">
                  <c:v>77114.015999999989</c:v>
                </c:pt>
                <c:pt idx="8427">
                  <c:v>77116.015999999989</c:v>
                </c:pt>
                <c:pt idx="8428">
                  <c:v>77118.015999999989</c:v>
                </c:pt>
                <c:pt idx="8429">
                  <c:v>77120.015999999989</c:v>
                </c:pt>
                <c:pt idx="8430">
                  <c:v>77122.015999999989</c:v>
                </c:pt>
                <c:pt idx="8431">
                  <c:v>77124.015999999989</c:v>
                </c:pt>
                <c:pt idx="8432">
                  <c:v>77126.015999999989</c:v>
                </c:pt>
                <c:pt idx="8433">
                  <c:v>77128.015999999989</c:v>
                </c:pt>
                <c:pt idx="8434">
                  <c:v>77130.015999999989</c:v>
                </c:pt>
                <c:pt idx="8435">
                  <c:v>77132.015999999989</c:v>
                </c:pt>
                <c:pt idx="8436">
                  <c:v>77134.015999999989</c:v>
                </c:pt>
                <c:pt idx="8437">
                  <c:v>77136.015999999989</c:v>
                </c:pt>
                <c:pt idx="8438">
                  <c:v>77138.015999999989</c:v>
                </c:pt>
                <c:pt idx="8439">
                  <c:v>77140.015999999989</c:v>
                </c:pt>
                <c:pt idx="8440">
                  <c:v>77142.015999999989</c:v>
                </c:pt>
                <c:pt idx="8441">
                  <c:v>77144.015999999989</c:v>
                </c:pt>
                <c:pt idx="8442">
                  <c:v>77146.015999999989</c:v>
                </c:pt>
                <c:pt idx="8443">
                  <c:v>77148.015999999989</c:v>
                </c:pt>
                <c:pt idx="8444">
                  <c:v>77150.015999999989</c:v>
                </c:pt>
                <c:pt idx="8445">
                  <c:v>77152.015999999989</c:v>
                </c:pt>
                <c:pt idx="8446">
                  <c:v>77154.015999999989</c:v>
                </c:pt>
                <c:pt idx="8447">
                  <c:v>77156.015999999989</c:v>
                </c:pt>
                <c:pt idx="8448">
                  <c:v>77158.015999999989</c:v>
                </c:pt>
                <c:pt idx="8449">
                  <c:v>77160.015999999989</c:v>
                </c:pt>
                <c:pt idx="8450">
                  <c:v>77162.015999999989</c:v>
                </c:pt>
                <c:pt idx="8451">
                  <c:v>77164.015999999989</c:v>
                </c:pt>
                <c:pt idx="8452">
                  <c:v>77166.015999999989</c:v>
                </c:pt>
                <c:pt idx="8453">
                  <c:v>77168.015999999989</c:v>
                </c:pt>
                <c:pt idx="8454">
                  <c:v>77170.015999999989</c:v>
                </c:pt>
                <c:pt idx="8455">
                  <c:v>77172.015999999989</c:v>
                </c:pt>
                <c:pt idx="8456">
                  <c:v>77174.015999999989</c:v>
                </c:pt>
                <c:pt idx="8457">
                  <c:v>77176.015999999989</c:v>
                </c:pt>
                <c:pt idx="8458">
                  <c:v>77178.015999999989</c:v>
                </c:pt>
                <c:pt idx="8459">
                  <c:v>77180.015999999989</c:v>
                </c:pt>
                <c:pt idx="8460">
                  <c:v>77182.015999999989</c:v>
                </c:pt>
                <c:pt idx="8461">
                  <c:v>77184.015999999989</c:v>
                </c:pt>
                <c:pt idx="8462">
                  <c:v>77186.015999999989</c:v>
                </c:pt>
                <c:pt idx="8463">
                  <c:v>77188.015999999989</c:v>
                </c:pt>
                <c:pt idx="8464">
                  <c:v>77190.015999999989</c:v>
                </c:pt>
                <c:pt idx="8465">
                  <c:v>77192.015999999989</c:v>
                </c:pt>
                <c:pt idx="8466">
                  <c:v>77194.015999999989</c:v>
                </c:pt>
                <c:pt idx="8467">
                  <c:v>77196.015999999989</c:v>
                </c:pt>
                <c:pt idx="8468">
                  <c:v>77198.015999999989</c:v>
                </c:pt>
                <c:pt idx="8469">
                  <c:v>77200.015999999989</c:v>
                </c:pt>
                <c:pt idx="8470">
                  <c:v>77202.015999999989</c:v>
                </c:pt>
                <c:pt idx="8471">
                  <c:v>77204.015999999989</c:v>
                </c:pt>
                <c:pt idx="8472">
                  <c:v>77206.015999999989</c:v>
                </c:pt>
                <c:pt idx="8473">
                  <c:v>77208.015999999989</c:v>
                </c:pt>
                <c:pt idx="8474">
                  <c:v>77210.015999999989</c:v>
                </c:pt>
                <c:pt idx="8475">
                  <c:v>77212.015999999989</c:v>
                </c:pt>
                <c:pt idx="8476">
                  <c:v>77214.015999999989</c:v>
                </c:pt>
                <c:pt idx="8477">
                  <c:v>77216.015999999989</c:v>
                </c:pt>
                <c:pt idx="8478">
                  <c:v>77218.015999999989</c:v>
                </c:pt>
                <c:pt idx="8479">
                  <c:v>77220.015999999989</c:v>
                </c:pt>
                <c:pt idx="8480">
                  <c:v>77222.015999999989</c:v>
                </c:pt>
                <c:pt idx="8481">
                  <c:v>77224.015999999989</c:v>
                </c:pt>
                <c:pt idx="8482">
                  <c:v>77226.015999999989</c:v>
                </c:pt>
                <c:pt idx="8483">
                  <c:v>77228.015999999989</c:v>
                </c:pt>
                <c:pt idx="8484">
                  <c:v>77230.015999999989</c:v>
                </c:pt>
                <c:pt idx="8485">
                  <c:v>77232.015999999989</c:v>
                </c:pt>
                <c:pt idx="8486">
                  <c:v>77234.015999999989</c:v>
                </c:pt>
                <c:pt idx="8487">
                  <c:v>77236.015999999989</c:v>
                </c:pt>
                <c:pt idx="8488">
                  <c:v>77238.015999999989</c:v>
                </c:pt>
                <c:pt idx="8489">
                  <c:v>77240.015999999989</c:v>
                </c:pt>
                <c:pt idx="8490">
                  <c:v>77242.015999999989</c:v>
                </c:pt>
                <c:pt idx="8491">
                  <c:v>77244.015999999989</c:v>
                </c:pt>
                <c:pt idx="8492">
                  <c:v>77246.015999999989</c:v>
                </c:pt>
                <c:pt idx="8493">
                  <c:v>77248.015999999989</c:v>
                </c:pt>
                <c:pt idx="8494">
                  <c:v>77250.015999999989</c:v>
                </c:pt>
                <c:pt idx="8495">
                  <c:v>77252.015999999989</c:v>
                </c:pt>
                <c:pt idx="8496">
                  <c:v>77254.015999999989</c:v>
                </c:pt>
                <c:pt idx="8497">
                  <c:v>77256.015999999989</c:v>
                </c:pt>
                <c:pt idx="8498">
                  <c:v>77258.015999999989</c:v>
                </c:pt>
                <c:pt idx="8499">
                  <c:v>77260.015999999989</c:v>
                </c:pt>
                <c:pt idx="8500">
                  <c:v>77262.015999999989</c:v>
                </c:pt>
                <c:pt idx="8501">
                  <c:v>77264.015999999989</c:v>
                </c:pt>
                <c:pt idx="8502">
                  <c:v>77266.015999999989</c:v>
                </c:pt>
                <c:pt idx="8503">
                  <c:v>77268.015999999989</c:v>
                </c:pt>
                <c:pt idx="8504">
                  <c:v>77270.015999999989</c:v>
                </c:pt>
                <c:pt idx="8505">
                  <c:v>77272.015999999989</c:v>
                </c:pt>
                <c:pt idx="8506">
                  <c:v>77274.015999999989</c:v>
                </c:pt>
                <c:pt idx="8507">
                  <c:v>77276.015999999989</c:v>
                </c:pt>
                <c:pt idx="8508">
                  <c:v>77278.015999999989</c:v>
                </c:pt>
                <c:pt idx="8509">
                  <c:v>77280.015999999989</c:v>
                </c:pt>
                <c:pt idx="8510">
                  <c:v>77282.015999999989</c:v>
                </c:pt>
                <c:pt idx="8511">
                  <c:v>77284.015999999989</c:v>
                </c:pt>
                <c:pt idx="8512">
                  <c:v>77286.015999999989</c:v>
                </c:pt>
                <c:pt idx="8513">
                  <c:v>77288.015999999989</c:v>
                </c:pt>
                <c:pt idx="8514">
                  <c:v>77290.015999999989</c:v>
                </c:pt>
                <c:pt idx="8515">
                  <c:v>77292.015999999989</c:v>
                </c:pt>
                <c:pt idx="8516">
                  <c:v>77294.015999999989</c:v>
                </c:pt>
                <c:pt idx="8517">
                  <c:v>77296.015999999989</c:v>
                </c:pt>
                <c:pt idx="8518">
                  <c:v>77298.015999999989</c:v>
                </c:pt>
                <c:pt idx="8519">
                  <c:v>77300.015999999989</c:v>
                </c:pt>
                <c:pt idx="8520">
                  <c:v>77302.015999999989</c:v>
                </c:pt>
                <c:pt idx="8521">
                  <c:v>77304.015999999989</c:v>
                </c:pt>
                <c:pt idx="8522">
                  <c:v>77306.015999999989</c:v>
                </c:pt>
                <c:pt idx="8523">
                  <c:v>77308.015999999989</c:v>
                </c:pt>
                <c:pt idx="8524">
                  <c:v>77310.015999999989</c:v>
                </c:pt>
                <c:pt idx="8525">
                  <c:v>77312.015999999989</c:v>
                </c:pt>
                <c:pt idx="8526">
                  <c:v>77314.015999999989</c:v>
                </c:pt>
                <c:pt idx="8527">
                  <c:v>77316.015999999989</c:v>
                </c:pt>
                <c:pt idx="8528">
                  <c:v>77318.015999999989</c:v>
                </c:pt>
                <c:pt idx="8529">
                  <c:v>77320.015999999989</c:v>
                </c:pt>
                <c:pt idx="8530">
                  <c:v>77322.015999999989</c:v>
                </c:pt>
                <c:pt idx="8531">
                  <c:v>77324.015999999989</c:v>
                </c:pt>
                <c:pt idx="8532">
                  <c:v>77326.015999999989</c:v>
                </c:pt>
                <c:pt idx="8533">
                  <c:v>77328.015999999989</c:v>
                </c:pt>
                <c:pt idx="8534">
                  <c:v>77330.015999999989</c:v>
                </c:pt>
                <c:pt idx="8535">
                  <c:v>77332.015999999989</c:v>
                </c:pt>
                <c:pt idx="8536">
                  <c:v>77334.015999999989</c:v>
                </c:pt>
                <c:pt idx="8537">
                  <c:v>77336.015999999989</c:v>
                </c:pt>
                <c:pt idx="8538">
                  <c:v>77338.015999999989</c:v>
                </c:pt>
                <c:pt idx="8539">
                  <c:v>77340.015999999989</c:v>
                </c:pt>
                <c:pt idx="8540">
                  <c:v>77342.015999999989</c:v>
                </c:pt>
                <c:pt idx="8541">
                  <c:v>77344.015999999989</c:v>
                </c:pt>
                <c:pt idx="8542">
                  <c:v>77346.015999999989</c:v>
                </c:pt>
                <c:pt idx="8543">
                  <c:v>77348.015999999989</c:v>
                </c:pt>
                <c:pt idx="8544">
                  <c:v>77350.015999999989</c:v>
                </c:pt>
                <c:pt idx="8545">
                  <c:v>77352.015999999989</c:v>
                </c:pt>
                <c:pt idx="8546">
                  <c:v>77354.015999999989</c:v>
                </c:pt>
                <c:pt idx="8547">
                  <c:v>77356.015999999989</c:v>
                </c:pt>
                <c:pt idx="8548">
                  <c:v>77358.015999999989</c:v>
                </c:pt>
                <c:pt idx="8549">
                  <c:v>77360.015999999989</c:v>
                </c:pt>
                <c:pt idx="8550">
                  <c:v>77362.015999999989</c:v>
                </c:pt>
                <c:pt idx="8551">
                  <c:v>77364.015999999989</c:v>
                </c:pt>
                <c:pt idx="8552">
                  <c:v>77366.015999999989</c:v>
                </c:pt>
                <c:pt idx="8553">
                  <c:v>77368.015999999989</c:v>
                </c:pt>
                <c:pt idx="8554">
                  <c:v>77370.015999999989</c:v>
                </c:pt>
                <c:pt idx="8555">
                  <c:v>77372.015999999989</c:v>
                </c:pt>
                <c:pt idx="8556">
                  <c:v>77374.015999999989</c:v>
                </c:pt>
                <c:pt idx="8557">
                  <c:v>77376.015999999989</c:v>
                </c:pt>
                <c:pt idx="8558">
                  <c:v>77378.015999999989</c:v>
                </c:pt>
                <c:pt idx="8559">
                  <c:v>77380.015999999989</c:v>
                </c:pt>
                <c:pt idx="8560">
                  <c:v>77382.015999999989</c:v>
                </c:pt>
                <c:pt idx="8561">
                  <c:v>77384.015999999989</c:v>
                </c:pt>
                <c:pt idx="8562">
                  <c:v>77386.015999999989</c:v>
                </c:pt>
                <c:pt idx="8563">
                  <c:v>77388.015999999989</c:v>
                </c:pt>
                <c:pt idx="8564">
                  <c:v>77390.015999999989</c:v>
                </c:pt>
                <c:pt idx="8565">
                  <c:v>77392.015999999989</c:v>
                </c:pt>
                <c:pt idx="8566">
                  <c:v>77394.015999999989</c:v>
                </c:pt>
                <c:pt idx="8567">
                  <c:v>77396.015999999989</c:v>
                </c:pt>
                <c:pt idx="8568">
                  <c:v>77398.015999999989</c:v>
                </c:pt>
                <c:pt idx="8569">
                  <c:v>77400.015999999989</c:v>
                </c:pt>
                <c:pt idx="8570">
                  <c:v>77402.015999999989</c:v>
                </c:pt>
                <c:pt idx="8571">
                  <c:v>77404.015999999989</c:v>
                </c:pt>
                <c:pt idx="8572">
                  <c:v>77406.015999999989</c:v>
                </c:pt>
                <c:pt idx="8573">
                  <c:v>77408.015999999989</c:v>
                </c:pt>
                <c:pt idx="8574">
                  <c:v>77410.015999999989</c:v>
                </c:pt>
                <c:pt idx="8575">
                  <c:v>77412.015999999989</c:v>
                </c:pt>
                <c:pt idx="8576">
                  <c:v>77414.015999999989</c:v>
                </c:pt>
                <c:pt idx="8577">
                  <c:v>77416.015999999989</c:v>
                </c:pt>
                <c:pt idx="8578">
                  <c:v>77418.015999999989</c:v>
                </c:pt>
                <c:pt idx="8579">
                  <c:v>77420.015999999989</c:v>
                </c:pt>
                <c:pt idx="8580">
                  <c:v>77422.015999999989</c:v>
                </c:pt>
                <c:pt idx="8581">
                  <c:v>77424.015999999989</c:v>
                </c:pt>
                <c:pt idx="8582">
                  <c:v>77426.015999999989</c:v>
                </c:pt>
                <c:pt idx="8583">
                  <c:v>77428.015999999989</c:v>
                </c:pt>
                <c:pt idx="8584">
                  <c:v>77430.015999999989</c:v>
                </c:pt>
                <c:pt idx="8585">
                  <c:v>77432.015999999989</c:v>
                </c:pt>
                <c:pt idx="8586">
                  <c:v>77434.015999999989</c:v>
                </c:pt>
                <c:pt idx="8587">
                  <c:v>77436.015999999989</c:v>
                </c:pt>
                <c:pt idx="8588">
                  <c:v>77438.015999999989</c:v>
                </c:pt>
                <c:pt idx="8589">
                  <c:v>77440.015999999989</c:v>
                </c:pt>
                <c:pt idx="8590">
                  <c:v>77442.015999999989</c:v>
                </c:pt>
                <c:pt idx="8591">
                  <c:v>77444.015999999989</c:v>
                </c:pt>
                <c:pt idx="8592">
                  <c:v>77446.015999999989</c:v>
                </c:pt>
                <c:pt idx="8593">
                  <c:v>77448.015999999989</c:v>
                </c:pt>
                <c:pt idx="8594">
                  <c:v>77450.015999999989</c:v>
                </c:pt>
                <c:pt idx="8595">
                  <c:v>77452.015999999989</c:v>
                </c:pt>
                <c:pt idx="8596">
                  <c:v>77454.015999999989</c:v>
                </c:pt>
                <c:pt idx="8597">
                  <c:v>77456.015999999989</c:v>
                </c:pt>
                <c:pt idx="8598">
                  <c:v>77458.015999999989</c:v>
                </c:pt>
                <c:pt idx="8599">
                  <c:v>77460.015999999989</c:v>
                </c:pt>
                <c:pt idx="8600">
                  <c:v>77462.015999999989</c:v>
                </c:pt>
                <c:pt idx="8601">
                  <c:v>77464.015999999989</c:v>
                </c:pt>
                <c:pt idx="8602">
                  <c:v>77466.015999999989</c:v>
                </c:pt>
                <c:pt idx="8603">
                  <c:v>77468.015999999989</c:v>
                </c:pt>
                <c:pt idx="8604">
                  <c:v>77470.015999999989</c:v>
                </c:pt>
                <c:pt idx="8605">
                  <c:v>77472.015999999989</c:v>
                </c:pt>
                <c:pt idx="8606">
                  <c:v>77474.015999999989</c:v>
                </c:pt>
                <c:pt idx="8607">
                  <c:v>77476.015999999989</c:v>
                </c:pt>
                <c:pt idx="8608">
                  <c:v>77478.015999999989</c:v>
                </c:pt>
                <c:pt idx="8609">
                  <c:v>77480.015999999989</c:v>
                </c:pt>
                <c:pt idx="8610">
                  <c:v>77482.015999999989</c:v>
                </c:pt>
                <c:pt idx="8611">
                  <c:v>77484.015999999989</c:v>
                </c:pt>
                <c:pt idx="8612">
                  <c:v>77486.015999999989</c:v>
                </c:pt>
                <c:pt idx="8613">
                  <c:v>77488.015999999989</c:v>
                </c:pt>
                <c:pt idx="8614">
                  <c:v>77490.015999999989</c:v>
                </c:pt>
                <c:pt idx="8615">
                  <c:v>77492.015999999989</c:v>
                </c:pt>
                <c:pt idx="8616">
                  <c:v>77494.015999999989</c:v>
                </c:pt>
                <c:pt idx="8617">
                  <c:v>77496.015999999989</c:v>
                </c:pt>
                <c:pt idx="8618">
                  <c:v>77498.015999999989</c:v>
                </c:pt>
                <c:pt idx="8619">
                  <c:v>77500.015999999989</c:v>
                </c:pt>
                <c:pt idx="8620">
                  <c:v>77502.015999999989</c:v>
                </c:pt>
                <c:pt idx="8621">
                  <c:v>77504.015999999989</c:v>
                </c:pt>
                <c:pt idx="8622">
                  <c:v>77506.015999999989</c:v>
                </c:pt>
                <c:pt idx="8623">
                  <c:v>77508.015999999989</c:v>
                </c:pt>
                <c:pt idx="8624">
                  <c:v>77510.015999999989</c:v>
                </c:pt>
                <c:pt idx="8625">
                  <c:v>77512.015999999989</c:v>
                </c:pt>
                <c:pt idx="8626">
                  <c:v>77514.015999999989</c:v>
                </c:pt>
                <c:pt idx="8627">
                  <c:v>77516.015999999989</c:v>
                </c:pt>
                <c:pt idx="8628">
                  <c:v>77518.015999999989</c:v>
                </c:pt>
                <c:pt idx="8629">
                  <c:v>77520.015999999989</c:v>
                </c:pt>
                <c:pt idx="8630">
                  <c:v>77522.015999999989</c:v>
                </c:pt>
                <c:pt idx="8631">
                  <c:v>77524.015999999989</c:v>
                </c:pt>
                <c:pt idx="8632">
                  <c:v>77526.015999999989</c:v>
                </c:pt>
                <c:pt idx="8633">
                  <c:v>77528.015999999989</c:v>
                </c:pt>
                <c:pt idx="8634">
                  <c:v>77530.015999999989</c:v>
                </c:pt>
                <c:pt idx="8635">
                  <c:v>77532.015999999989</c:v>
                </c:pt>
                <c:pt idx="8636">
                  <c:v>77534.015999999989</c:v>
                </c:pt>
                <c:pt idx="8637">
                  <c:v>77536.015999999989</c:v>
                </c:pt>
                <c:pt idx="8638">
                  <c:v>77538.015999999989</c:v>
                </c:pt>
                <c:pt idx="8639">
                  <c:v>77540.015999999989</c:v>
                </c:pt>
                <c:pt idx="8640">
                  <c:v>77542.015999999989</c:v>
                </c:pt>
                <c:pt idx="8641">
                  <c:v>77544.015999999989</c:v>
                </c:pt>
                <c:pt idx="8642">
                  <c:v>77546.015999999989</c:v>
                </c:pt>
                <c:pt idx="8643">
                  <c:v>77548.015999999989</c:v>
                </c:pt>
                <c:pt idx="8644">
                  <c:v>77550.015999999989</c:v>
                </c:pt>
                <c:pt idx="8645">
                  <c:v>77552.015999999989</c:v>
                </c:pt>
                <c:pt idx="8646">
                  <c:v>77554.015999999989</c:v>
                </c:pt>
                <c:pt idx="8647">
                  <c:v>77556.015999999989</c:v>
                </c:pt>
                <c:pt idx="8648">
                  <c:v>77558.015999999989</c:v>
                </c:pt>
                <c:pt idx="8649">
                  <c:v>77560.015999999989</c:v>
                </c:pt>
                <c:pt idx="8650">
                  <c:v>77562.015999999989</c:v>
                </c:pt>
                <c:pt idx="8651">
                  <c:v>77564.015999999989</c:v>
                </c:pt>
                <c:pt idx="8652">
                  <c:v>77566.015999999989</c:v>
                </c:pt>
                <c:pt idx="8653">
                  <c:v>77568.015999999989</c:v>
                </c:pt>
                <c:pt idx="8654">
                  <c:v>77570.015999999989</c:v>
                </c:pt>
                <c:pt idx="8655">
                  <c:v>77572.015999999989</c:v>
                </c:pt>
                <c:pt idx="8656">
                  <c:v>77574.015999999989</c:v>
                </c:pt>
                <c:pt idx="8657">
                  <c:v>77576.015999999989</c:v>
                </c:pt>
                <c:pt idx="8658">
                  <c:v>77578.015999999989</c:v>
                </c:pt>
                <c:pt idx="8659">
                  <c:v>77580.015999999989</c:v>
                </c:pt>
                <c:pt idx="8660">
                  <c:v>77582.015999999989</c:v>
                </c:pt>
                <c:pt idx="8661">
                  <c:v>77584.015999999989</c:v>
                </c:pt>
                <c:pt idx="8662">
                  <c:v>77586.015999999989</c:v>
                </c:pt>
                <c:pt idx="8663">
                  <c:v>77588.015999999989</c:v>
                </c:pt>
                <c:pt idx="8664">
                  <c:v>77590.015999999989</c:v>
                </c:pt>
                <c:pt idx="8665">
                  <c:v>77592.015999999989</c:v>
                </c:pt>
                <c:pt idx="8666">
                  <c:v>77594.015999999989</c:v>
                </c:pt>
                <c:pt idx="8667">
                  <c:v>77596.015999999989</c:v>
                </c:pt>
                <c:pt idx="8668">
                  <c:v>77598.015999999989</c:v>
                </c:pt>
                <c:pt idx="8669">
                  <c:v>77600.015999999989</c:v>
                </c:pt>
                <c:pt idx="8670">
                  <c:v>77602.015999999989</c:v>
                </c:pt>
                <c:pt idx="8671">
                  <c:v>77604.015999999989</c:v>
                </c:pt>
                <c:pt idx="8672">
                  <c:v>77606.015999999989</c:v>
                </c:pt>
                <c:pt idx="8673">
                  <c:v>77608.015999999989</c:v>
                </c:pt>
                <c:pt idx="8674">
                  <c:v>77610.015999999989</c:v>
                </c:pt>
                <c:pt idx="8675">
                  <c:v>77612.015999999989</c:v>
                </c:pt>
                <c:pt idx="8676">
                  <c:v>77614.015999999989</c:v>
                </c:pt>
                <c:pt idx="8677">
                  <c:v>77616.015999999989</c:v>
                </c:pt>
                <c:pt idx="8678">
                  <c:v>77618.015999999989</c:v>
                </c:pt>
                <c:pt idx="8679">
                  <c:v>77620.015999999989</c:v>
                </c:pt>
                <c:pt idx="8680">
                  <c:v>77622.015999999989</c:v>
                </c:pt>
                <c:pt idx="8681">
                  <c:v>77624.015999999989</c:v>
                </c:pt>
                <c:pt idx="8682">
                  <c:v>77626.015999999989</c:v>
                </c:pt>
                <c:pt idx="8683">
                  <c:v>77628.015999999989</c:v>
                </c:pt>
                <c:pt idx="8684">
                  <c:v>77630.015999999989</c:v>
                </c:pt>
                <c:pt idx="8685">
                  <c:v>77632.015999999989</c:v>
                </c:pt>
                <c:pt idx="8686">
                  <c:v>77634.015999999989</c:v>
                </c:pt>
                <c:pt idx="8687">
                  <c:v>77636.015999999989</c:v>
                </c:pt>
                <c:pt idx="8688">
                  <c:v>77638.015999999989</c:v>
                </c:pt>
                <c:pt idx="8689">
                  <c:v>77640.015999999989</c:v>
                </c:pt>
                <c:pt idx="8690">
                  <c:v>77642.015999999989</c:v>
                </c:pt>
                <c:pt idx="8691">
                  <c:v>77644.015999999989</c:v>
                </c:pt>
                <c:pt idx="8692">
                  <c:v>77646.015999999989</c:v>
                </c:pt>
                <c:pt idx="8693">
                  <c:v>77648.015999999989</c:v>
                </c:pt>
                <c:pt idx="8694">
                  <c:v>77650.015999999989</c:v>
                </c:pt>
                <c:pt idx="8695">
                  <c:v>77652.015999999989</c:v>
                </c:pt>
                <c:pt idx="8696">
                  <c:v>77654.015999999989</c:v>
                </c:pt>
                <c:pt idx="8697">
                  <c:v>77656.015999999989</c:v>
                </c:pt>
                <c:pt idx="8698">
                  <c:v>77658.015999999989</c:v>
                </c:pt>
                <c:pt idx="8699">
                  <c:v>77660.015999999989</c:v>
                </c:pt>
                <c:pt idx="8700">
                  <c:v>77662.015999999989</c:v>
                </c:pt>
                <c:pt idx="8701">
                  <c:v>77664.015999999989</c:v>
                </c:pt>
                <c:pt idx="8702">
                  <c:v>77666.015999999989</c:v>
                </c:pt>
                <c:pt idx="8703">
                  <c:v>77668.015999999989</c:v>
                </c:pt>
                <c:pt idx="8704">
                  <c:v>77670.015999999989</c:v>
                </c:pt>
                <c:pt idx="8705">
                  <c:v>77672.015999999989</c:v>
                </c:pt>
                <c:pt idx="8706">
                  <c:v>77674.015999999989</c:v>
                </c:pt>
                <c:pt idx="8707">
                  <c:v>77676.015999999989</c:v>
                </c:pt>
                <c:pt idx="8708">
                  <c:v>77678.015999999989</c:v>
                </c:pt>
                <c:pt idx="8709">
                  <c:v>77680.015999999989</c:v>
                </c:pt>
                <c:pt idx="8710">
                  <c:v>77682.015999999989</c:v>
                </c:pt>
                <c:pt idx="8711">
                  <c:v>77684.015999999989</c:v>
                </c:pt>
                <c:pt idx="8712">
                  <c:v>77686.015999999989</c:v>
                </c:pt>
                <c:pt idx="8713">
                  <c:v>77688.015999999989</c:v>
                </c:pt>
                <c:pt idx="8714">
                  <c:v>77690.015999999989</c:v>
                </c:pt>
                <c:pt idx="8715">
                  <c:v>77692.015999999989</c:v>
                </c:pt>
                <c:pt idx="8716">
                  <c:v>77694.015999999989</c:v>
                </c:pt>
                <c:pt idx="8717">
                  <c:v>77696.015999999989</c:v>
                </c:pt>
                <c:pt idx="8718">
                  <c:v>77698.015999999989</c:v>
                </c:pt>
                <c:pt idx="8719">
                  <c:v>77700.015999999989</c:v>
                </c:pt>
                <c:pt idx="8720">
                  <c:v>77702.015999999989</c:v>
                </c:pt>
                <c:pt idx="8721">
                  <c:v>77704.015999999989</c:v>
                </c:pt>
                <c:pt idx="8722">
                  <c:v>77706.015999999989</c:v>
                </c:pt>
                <c:pt idx="8723">
                  <c:v>77708.015999999989</c:v>
                </c:pt>
                <c:pt idx="8724">
                  <c:v>77710.015999999989</c:v>
                </c:pt>
                <c:pt idx="8725">
                  <c:v>77712.015999999989</c:v>
                </c:pt>
                <c:pt idx="8726">
                  <c:v>77714.015999999989</c:v>
                </c:pt>
                <c:pt idx="8727">
                  <c:v>77716.015999999989</c:v>
                </c:pt>
                <c:pt idx="8728">
                  <c:v>77718.015999999989</c:v>
                </c:pt>
                <c:pt idx="8729">
                  <c:v>77720.015999999989</c:v>
                </c:pt>
                <c:pt idx="8730">
                  <c:v>77722.015999999989</c:v>
                </c:pt>
                <c:pt idx="8731">
                  <c:v>77724.015999999989</c:v>
                </c:pt>
                <c:pt idx="8732">
                  <c:v>77726.015999999989</c:v>
                </c:pt>
                <c:pt idx="8733">
                  <c:v>77728.015999999989</c:v>
                </c:pt>
                <c:pt idx="8734">
                  <c:v>77730.015999999989</c:v>
                </c:pt>
                <c:pt idx="8735">
                  <c:v>77732.015999999989</c:v>
                </c:pt>
                <c:pt idx="8736">
                  <c:v>77734.015999999989</c:v>
                </c:pt>
                <c:pt idx="8737">
                  <c:v>77736.015999999989</c:v>
                </c:pt>
                <c:pt idx="8738">
                  <c:v>77738.015999999989</c:v>
                </c:pt>
                <c:pt idx="8739">
                  <c:v>77740.015999999989</c:v>
                </c:pt>
                <c:pt idx="8740">
                  <c:v>77742.015999999989</c:v>
                </c:pt>
                <c:pt idx="8741">
                  <c:v>77744.015999999989</c:v>
                </c:pt>
                <c:pt idx="8742">
                  <c:v>77746.015999999989</c:v>
                </c:pt>
                <c:pt idx="8743">
                  <c:v>77748.015999999989</c:v>
                </c:pt>
                <c:pt idx="8744">
                  <c:v>77750.015999999989</c:v>
                </c:pt>
                <c:pt idx="8745">
                  <c:v>77752.015999999989</c:v>
                </c:pt>
                <c:pt idx="8746">
                  <c:v>77754.015999999989</c:v>
                </c:pt>
                <c:pt idx="8747">
                  <c:v>77756.015999999989</c:v>
                </c:pt>
                <c:pt idx="8748">
                  <c:v>77758.015999999989</c:v>
                </c:pt>
                <c:pt idx="8749">
                  <c:v>77760.015999999989</c:v>
                </c:pt>
                <c:pt idx="8750">
                  <c:v>77762.015999999989</c:v>
                </c:pt>
                <c:pt idx="8751">
                  <c:v>77764.015999999989</c:v>
                </c:pt>
                <c:pt idx="8752">
                  <c:v>77766.015999999989</c:v>
                </c:pt>
                <c:pt idx="8753">
                  <c:v>77768.015999999989</c:v>
                </c:pt>
                <c:pt idx="8754">
                  <c:v>77770.015999999989</c:v>
                </c:pt>
                <c:pt idx="8755">
                  <c:v>77772.015999999989</c:v>
                </c:pt>
                <c:pt idx="8756">
                  <c:v>77774.015999999989</c:v>
                </c:pt>
                <c:pt idx="8757">
                  <c:v>77776.015999999989</c:v>
                </c:pt>
                <c:pt idx="8758">
                  <c:v>77778.015999999989</c:v>
                </c:pt>
                <c:pt idx="8759">
                  <c:v>77780.015999999989</c:v>
                </c:pt>
                <c:pt idx="8760">
                  <c:v>77782.015999999989</c:v>
                </c:pt>
                <c:pt idx="8761">
                  <c:v>77784.015999999989</c:v>
                </c:pt>
                <c:pt idx="8762">
                  <c:v>77786.015999999989</c:v>
                </c:pt>
                <c:pt idx="8763">
                  <c:v>77788.015999999989</c:v>
                </c:pt>
                <c:pt idx="8764">
                  <c:v>77790.015999999989</c:v>
                </c:pt>
                <c:pt idx="8765">
                  <c:v>77792.015999999989</c:v>
                </c:pt>
                <c:pt idx="8766">
                  <c:v>77794.015999999989</c:v>
                </c:pt>
                <c:pt idx="8767">
                  <c:v>77796.015999999989</c:v>
                </c:pt>
                <c:pt idx="8768">
                  <c:v>77798.015999999989</c:v>
                </c:pt>
                <c:pt idx="8769">
                  <c:v>77800.015999999989</c:v>
                </c:pt>
                <c:pt idx="8770">
                  <c:v>77802.015999999989</c:v>
                </c:pt>
                <c:pt idx="8771">
                  <c:v>77804.015999999989</c:v>
                </c:pt>
                <c:pt idx="8772">
                  <c:v>77806.015999999989</c:v>
                </c:pt>
                <c:pt idx="8773">
                  <c:v>77808.015999999989</c:v>
                </c:pt>
                <c:pt idx="8774">
                  <c:v>77810.015999999989</c:v>
                </c:pt>
                <c:pt idx="8775">
                  <c:v>77812.015999999989</c:v>
                </c:pt>
                <c:pt idx="8776">
                  <c:v>77814.015999999989</c:v>
                </c:pt>
                <c:pt idx="8777">
                  <c:v>77816.015999999989</c:v>
                </c:pt>
                <c:pt idx="8778">
                  <c:v>77818.015999999989</c:v>
                </c:pt>
                <c:pt idx="8779">
                  <c:v>77820.015999999989</c:v>
                </c:pt>
                <c:pt idx="8780">
                  <c:v>77822.015999999989</c:v>
                </c:pt>
                <c:pt idx="8781">
                  <c:v>77824.015999999989</c:v>
                </c:pt>
                <c:pt idx="8782">
                  <c:v>77826.015999999989</c:v>
                </c:pt>
                <c:pt idx="8783">
                  <c:v>77828.015999999989</c:v>
                </c:pt>
                <c:pt idx="8784">
                  <c:v>77830.015999999989</c:v>
                </c:pt>
                <c:pt idx="8785">
                  <c:v>77832.015999999989</c:v>
                </c:pt>
                <c:pt idx="8786">
                  <c:v>77834.015999999989</c:v>
                </c:pt>
                <c:pt idx="8787">
                  <c:v>77836.015999999989</c:v>
                </c:pt>
                <c:pt idx="8788">
                  <c:v>77838.015999999989</c:v>
                </c:pt>
                <c:pt idx="8789">
                  <c:v>77840.015999999989</c:v>
                </c:pt>
                <c:pt idx="8790">
                  <c:v>77842.015999999989</c:v>
                </c:pt>
                <c:pt idx="8791">
                  <c:v>77844.015999999989</c:v>
                </c:pt>
                <c:pt idx="8792">
                  <c:v>77846.015999999989</c:v>
                </c:pt>
                <c:pt idx="8793">
                  <c:v>77848.015999999989</c:v>
                </c:pt>
                <c:pt idx="8794">
                  <c:v>77850.015999999989</c:v>
                </c:pt>
                <c:pt idx="8795">
                  <c:v>77852.015999999989</c:v>
                </c:pt>
                <c:pt idx="8796">
                  <c:v>77854.015999999989</c:v>
                </c:pt>
                <c:pt idx="8797">
                  <c:v>77856.015999999989</c:v>
                </c:pt>
                <c:pt idx="8798">
                  <c:v>77858.015999999989</c:v>
                </c:pt>
                <c:pt idx="8799">
                  <c:v>77860.015999999989</c:v>
                </c:pt>
                <c:pt idx="8800">
                  <c:v>77862.015999999989</c:v>
                </c:pt>
                <c:pt idx="8801">
                  <c:v>77864.015999999989</c:v>
                </c:pt>
                <c:pt idx="8802">
                  <c:v>77866.015999999989</c:v>
                </c:pt>
                <c:pt idx="8803">
                  <c:v>77868.015999999989</c:v>
                </c:pt>
                <c:pt idx="8804">
                  <c:v>77870.015999999989</c:v>
                </c:pt>
                <c:pt idx="8805">
                  <c:v>77872.015999999989</c:v>
                </c:pt>
                <c:pt idx="8806">
                  <c:v>77874.015999999989</c:v>
                </c:pt>
                <c:pt idx="8807">
                  <c:v>77876.015999999989</c:v>
                </c:pt>
                <c:pt idx="8808">
                  <c:v>77878.015999999989</c:v>
                </c:pt>
                <c:pt idx="8809">
                  <c:v>77880.015999999989</c:v>
                </c:pt>
                <c:pt idx="8810">
                  <c:v>77882.015999999989</c:v>
                </c:pt>
                <c:pt idx="8811">
                  <c:v>77884.015999999989</c:v>
                </c:pt>
                <c:pt idx="8812">
                  <c:v>77886.015999999989</c:v>
                </c:pt>
                <c:pt idx="8813">
                  <c:v>77888.015999999989</c:v>
                </c:pt>
                <c:pt idx="8814">
                  <c:v>77890.015999999989</c:v>
                </c:pt>
                <c:pt idx="8815">
                  <c:v>77892.015999999989</c:v>
                </c:pt>
                <c:pt idx="8816">
                  <c:v>77894.015999999989</c:v>
                </c:pt>
                <c:pt idx="8817">
                  <c:v>77896.015999999989</c:v>
                </c:pt>
                <c:pt idx="8818">
                  <c:v>77898.015999999989</c:v>
                </c:pt>
                <c:pt idx="8819">
                  <c:v>77900.015999999989</c:v>
                </c:pt>
                <c:pt idx="8820">
                  <c:v>77902.015999999989</c:v>
                </c:pt>
                <c:pt idx="8821">
                  <c:v>77904.015999999989</c:v>
                </c:pt>
                <c:pt idx="8822">
                  <c:v>77906.015999999989</c:v>
                </c:pt>
                <c:pt idx="8823">
                  <c:v>77908.015999999989</c:v>
                </c:pt>
                <c:pt idx="8824">
                  <c:v>77910.015999999989</c:v>
                </c:pt>
                <c:pt idx="8825">
                  <c:v>77912.015999999989</c:v>
                </c:pt>
                <c:pt idx="8826">
                  <c:v>77914.015999999989</c:v>
                </c:pt>
                <c:pt idx="8827">
                  <c:v>77916.015999999989</c:v>
                </c:pt>
                <c:pt idx="8828">
                  <c:v>77918.015999999989</c:v>
                </c:pt>
                <c:pt idx="8829">
                  <c:v>77920.015999999989</c:v>
                </c:pt>
                <c:pt idx="8830">
                  <c:v>77922.015999999989</c:v>
                </c:pt>
                <c:pt idx="8831">
                  <c:v>77924.015999999989</c:v>
                </c:pt>
                <c:pt idx="8832">
                  <c:v>77926.015999999989</c:v>
                </c:pt>
                <c:pt idx="8833">
                  <c:v>77928.015999999989</c:v>
                </c:pt>
                <c:pt idx="8834">
                  <c:v>77930.015999999989</c:v>
                </c:pt>
                <c:pt idx="8835">
                  <c:v>77932.015999999989</c:v>
                </c:pt>
                <c:pt idx="8836">
                  <c:v>77934.015999999989</c:v>
                </c:pt>
                <c:pt idx="8837">
                  <c:v>77936.015999999989</c:v>
                </c:pt>
                <c:pt idx="8838">
                  <c:v>77938.015999999989</c:v>
                </c:pt>
                <c:pt idx="8839">
                  <c:v>77940.015999999989</c:v>
                </c:pt>
                <c:pt idx="8840">
                  <c:v>77942.015999999989</c:v>
                </c:pt>
                <c:pt idx="8841">
                  <c:v>77944.015999999989</c:v>
                </c:pt>
                <c:pt idx="8842">
                  <c:v>77946.015999999989</c:v>
                </c:pt>
                <c:pt idx="8843">
                  <c:v>77948.015999999989</c:v>
                </c:pt>
                <c:pt idx="8844">
                  <c:v>77950.015999999989</c:v>
                </c:pt>
                <c:pt idx="8845">
                  <c:v>77952.015999999989</c:v>
                </c:pt>
                <c:pt idx="8846">
                  <c:v>77954.015999999989</c:v>
                </c:pt>
                <c:pt idx="8847">
                  <c:v>77956.015999999989</c:v>
                </c:pt>
                <c:pt idx="8848">
                  <c:v>77958.015999999989</c:v>
                </c:pt>
                <c:pt idx="8849">
                  <c:v>77960.015999999989</c:v>
                </c:pt>
                <c:pt idx="8850">
                  <c:v>77962.015999999989</c:v>
                </c:pt>
                <c:pt idx="8851">
                  <c:v>77964.015999999989</c:v>
                </c:pt>
                <c:pt idx="8852">
                  <c:v>77966.015999999989</c:v>
                </c:pt>
                <c:pt idx="8853">
                  <c:v>77968.015999999989</c:v>
                </c:pt>
                <c:pt idx="8854">
                  <c:v>77970.015999999989</c:v>
                </c:pt>
                <c:pt idx="8855">
                  <c:v>77972.015999999989</c:v>
                </c:pt>
                <c:pt idx="8856">
                  <c:v>77974.015999999989</c:v>
                </c:pt>
                <c:pt idx="8857">
                  <c:v>77976.015999999989</c:v>
                </c:pt>
                <c:pt idx="8858">
                  <c:v>77978.015999999989</c:v>
                </c:pt>
                <c:pt idx="8859">
                  <c:v>77980.015999999989</c:v>
                </c:pt>
                <c:pt idx="8860">
                  <c:v>77982.015999999989</c:v>
                </c:pt>
                <c:pt idx="8861">
                  <c:v>77984.015999999989</c:v>
                </c:pt>
                <c:pt idx="8862">
                  <c:v>77986.015999999989</c:v>
                </c:pt>
                <c:pt idx="8863">
                  <c:v>77988.015999999989</c:v>
                </c:pt>
                <c:pt idx="8864">
                  <c:v>77990.015999999989</c:v>
                </c:pt>
                <c:pt idx="8865">
                  <c:v>77992.015999999989</c:v>
                </c:pt>
                <c:pt idx="8866">
                  <c:v>77994.015999999989</c:v>
                </c:pt>
                <c:pt idx="8867">
                  <c:v>77996.015999999989</c:v>
                </c:pt>
                <c:pt idx="8868">
                  <c:v>77998.015999999989</c:v>
                </c:pt>
                <c:pt idx="8869">
                  <c:v>78000.015999999989</c:v>
                </c:pt>
                <c:pt idx="8870">
                  <c:v>78002.015999999989</c:v>
                </c:pt>
                <c:pt idx="8871">
                  <c:v>78004.015999999989</c:v>
                </c:pt>
                <c:pt idx="8872">
                  <c:v>78006.015999999989</c:v>
                </c:pt>
                <c:pt idx="8873">
                  <c:v>78008.015999999989</c:v>
                </c:pt>
                <c:pt idx="8874">
                  <c:v>78010.015999999989</c:v>
                </c:pt>
                <c:pt idx="8875">
                  <c:v>78012.015999999989</c:v>
                </c:pt>
                <c:pt idx="8876">
                  <c:v>78014.015999999989</c:v>
                </c:pt>
                <c:pt idx="8877">
                  <c:v>78016.015999999989</c:v>
                </c:pt>
                <c:pt idx="8878">
                  <c:v>78018.015999999989</c:v>
                </c:pt>
                <c:pt idx="8879">
                  <c:v>78020.015999999989</c:v>
                </c:pt>
                <c:pt idx="8880">
                  <c:v>78022.015999999989</c:v>
                </c:pt>
                <c:pt idx="8881">
                  <c:v>78024.015999999989</c:v>
                </c:pt>
                <c:pt idx="8882">
                  <c:v>78026.015999999989</c:v>
                </c:pt>
                <c:pt idx="8883">
                  <c:v>78028.015999999989</c:v>
                </c:pt>
                <c:pt idx="8884">
                  <c:v>78030.015999999989</c:v>
                </c:pt>
                <c:pt idx="8885">
                  <c:v>78032.015999999989</c:v>
                </c:pt>
                <c:pt idx="8886">
                  <c:v>78034.015999999989</c:v>
                </c:pt>
                <c:pt idx="8887">
                  <c:v>78036.015999999989</c:v>
                </c:pt>
                <c:pt idx="8888">
                  <c:v>78038.015999999989</c:v>
                </c:pt>
                <c:pt idx="8889">
                  <c:v>78040.015999999989</c:v>
                </c:pt>
                <c:pt idx="8890">
                  <c:v>78042.015999999989</c:v>
                </c:pt>
                <c:pt idx="8891">
                  <c:v>78044.015999999989</c:v>
                </c:pt>
                <c:pt idx="8892">
                  <c:v>78046.015999999989</c:v>
                </c:pt>
                <c:pt idx="8893">
                  <c:v>78048.015999999989</c:v>
                </c:pt>
                <c:pt idx="8894">
                  <c:v>78050.015999999989</c:v>
                </c:pt>
                <c:pt idx="8895">
                  <c:v>78052.015999999989</c:v>
                </c:pt>
                <c:pt idx="8896">
                  <c:v>78054.015999999989</c:v>
                </c:pt>
                <c:pt idx="8897">
                  <c:v>78056.015999999989</c:v>
                </c:pt>
                <c:pt idx="8898">
                  <c:v>78058.015999999989</c:v>
                </c:pt>
                <c:pt idx="8899">
                  <c:v>78060.015999999989</c:v>
                </c:pt>
                <c:pt idx="8900">
                  <c:v>78062.015999999989</c:v>
                </c:pt>
                <c:pt idx="8901">
                  <c:v>78064.015999999989</c:v>
                </c:pt>
                <c:pt idx="8902">
                  <c:v>78066.015999999989</c:v>
                </c:pt>
                <c:pt idx="8903">
                  <c:v>78068.015999999989</c:v>
                </c:pt>
                <c:pt idx="8904">
                  <c:v>78070.015999999989</c:v>
                </c:pt>
                <c:pt idx="8905">
                  <c:v>78072.015999999989</c:v>
                </c:pt>
                <c:pt idx="8906">
                  <c:v>78074.015999999989</c:v>
                </c:pt>
                <c:pt idx="8907">
                  <c:v>78076.015999999989</c:v>
                </c:pt>
                <c:pt idx="8908">
                  <c:v>78078.015999999989</c:v>
                </c:pt>
                <c:pt idx="8909">
                  <c:v>78080.015999999989</c:v>
                </c:pt>
                <c:pt idx="8910">
                  <c:v>78082.015999999989</c:v>
                </c:pt>
                <c:pt idx="8911">
                  <c:v>78084.015999999989</c:v>
                </c:pt>
                <c:pt idx="8912">
                  <c:v>78086.015999999989</c:v>
                </c:pt>
                <c:pt idx="8913">
                  <c:v>78088.015999999989</c:v>
                </c:pt>
                <c:pt idx="8914">
                  <c:v>78090.015999999989</c:v>
                </c:pt>
                <c:pt idx="8915">
                  <c:v>78092.015999999989</c:v>
                </c:pt>
                <c:pt idx="8916">
                  <c:v>78094.015999999989</c:v>
                </c:pt>
                <c:pt idx="8917">
                  <c:v>78096.015999999989</c:v>
                </c:pt>
                <c:pt idx="8918">
                  <c:v>78098.015999999989</c:v>
                </c:pt>
                <c:pt idx="8919">
                  <c:v>78100.015999999989</c:v>
                </c:pt>
                <c:pt idx="8920">
                  <c:v>78102.015999999989</c:v>
                </c:pt>
                <c:pt idx="8921">
                  <c:v>78104.015999999989</c:v>
                </c:pt>
                <c:pt idx="8922">
                  <c:v>78106.015999999989</c:v>
                </c:pt>
                <c:pt idx="8923">
                  <c:v>78108.015999999989</c:v>
                </c:pt>
                <c:pt idx="8924">
                  <c:v>78110.015999999989</c:v>
                </c:pt>
                <c:pt idx="8925">
                  <c:v>78112.015999999989</c:v>
                </c:pt>
                <c:pt idx="8926">
                  <c:v>78114.015999999989</c:v>
                </c:pt>
                <c:pt idx="8927">
                  <c:v>78116.015999999989</c:v>
                </c:pt>
                <c:pt idx="8928">
                  <c:v>78118.015999999989</c:v>
                </c:pt>
                <c:pt idx="8929">
                  <c:v>78120.015999999989</c:v>
                </c:pt>
                <c:pt idx="8930">
                  <c:v>78122.015999999989</c:v>
                </c:pt>
                <c:pt idx="8931">
                  <c:v>78124.015999999989</c:v>
                </c:pt>
                <c:pt idx="8932">
                  <c:v>78126.015999999989</c:v>
                </c:pt>
                <c:pt idx="8933">
                  <c:v>78128.015999999989</c:v>
                </c:pt>
                <c:pt idx="8934">
                  <c:v>78130.015999999989</c:v>
                </c:pt>
                <c:pt idx="8935">
                  <c:v>78132.015999999989</c:v>
                </c:pt>
                <c:pt idx="8936">
                  <c:v>78134.015999999989</c:v>
                </c:pt>
                <c:pt idx="8937">
                  <c:v>78136.015999999989</c:v>
                </c:pt>
                <c:pt idx="8938">
                  <c:v>78138.015999999989</c:v>
                </c:pt>
                <c:pt idx="8939">
                  <c:v>78140.015999999989</c:v>
                </c:pt>
                <c:pt idx="8940">
                  <c:v>78142.015999999989</c:v>
                </c:pt>
                <c:pt idx="8941">
                  <c:v>78144.015999999989</c:v>
                </c:pt>
                <c:pt idx="8942">
                  <c:v>78146.015999999989</c:v>
                </c:pt>
                <c:pt idx="8943">
                  <c:v>78148.015999999989</c:v>
                </c:pt>
                <c:pt idx="8944">
                  <c:v>78150.015999999989</c:v>
                </c:pt>
                <c:pt idx="8945">
                  <c:v>78152.015999999989</c:v>
                </c:pt>
                <c:pt idx="8946">
                  <c:v>78154.015999999989</c:v>
                </c:pt>
                <c:pt idx="8947">
                  <c:v>78156.015999999989</c:v>
                </c:pt>
                <c:pt idx="8948">
                  <c:v>78158.015999999989</c:v>
                </c:pt>
                <c:pt idx="8949">
                  <c:v>78160.015999999989</c:v>
                </c:pt>
                <c:pt idx="8950">
                  <c:v>78162.015999999989</c:v>
                </c:pt>
                <c:pt idx="8951">
                  <c:v>78164.015999999989</c:v>
                </c:pt>
                <c:pt idx="8952">
                  <c:v>78166.015999999989</c:v>
                </c:pt>
                <c:pt idx="8953">
                  <c:v>78168.015999999989</c:v>
                </c:pt>
                <c:pt idx="8954">
                  <c:v>78170.015999999989</c:v>
                </c:pt>
                <c:pt idx="8955">
                  <c:v>78172.015999999989</c:v>
                </c:pt>
                <c:pt idx="8956">
                  <c:v>78174.015999999989</c:v>
                </c:pt>
                <c:pt idx="8957">
                  <c:v>78176.015999999989</c:v>
                </c:pt>
                <c:pt idx="8958">
                  <c:v>78178.015999999989</c:v>
                </c:pt>
                <c:pt idx="8959">
                  <c:v>78180.015999999989</c:v>
                </c:pt>
                <c:pt idx="8960">
                  <c:v>78182.015999999989</c:v>
                </c:pt>
                <c:pt idx="8961">
                  <c:v>78184.015999999989</c:v>
                </c:pt>
                <c:pt idx="8962">
                  <c:v>78186.015999999989</c:v>
                </c:pt>
                <c:pt idx="8963">
                  <c:v>78188.015999999989</c:v>
                </c:pt>
                <c:pt idx="8964">
                  <c:v>78190.015999999989</c:v>
                </c:pt>
                <c:pt idx="8965">
                  <c:v>78192.015999999989</c:v>
                </c:pt>
                <c:pt idx="8966">
                  <c:v>78194.015999999989</c:v>
                </c:pt>
                <c:pt idx="8967">
                  <c:v>78196.015999999989</c:v>
                </c:pt>
                <c:pt idx="8968">
                  <c:v>78198.015999999989</c:v>
                </c:pt>
                <c:pt idx="8969">
                  <c:v>78200.015999999989</c:v>
                </c:pt>
                <c:pt idx="8970">
                  <c:v>78202.015999999989</c:v>
                </c:pt>
                <c:pt idx="8971">
                  <c:v>78204.015999999989</c:v>
                </c:pt>
                <c:pt idx="8972">
                  <c:v>78206.015999999989</c:v>
                </c:pt>
                <c:pt idx="8973">
                  <c:v>78208.015999999989</c:v>
                </c:pt>
                <c:pt idx="8974">
                  <c:v>78210.015999999989</c:v>
                </c:pt>
                <c:pt idx="8975">
                  <c:v>78212.015999999989</c:v>
                </c:pt>
                <c:pt idx="8976">
                  <c:v>78214.015999999989</c:v>
                </c:pt>
                <c:pt idx="8977">
                  <c:v>78216.015999999989</c:v>
                </c:pt>
                <c:pt idx="8978">
                  <c:v>78218.015999999989</c:v>
                </c:pt>
                <c:pt idx="8979">
                  <c:v>78220.015999999989</c:v>
                </c:pt>
                <c:pt idx="8980">
                  <c:v>78222.015999999989</c:v>
                </c:pt>
                <c:pt idx="8981">
                  <c:v>78224.015999999989</c:v>
                </c:pt>
                <c:pt idx="8982">
                  <c:v>78226.015999999989</c:v>
                </c:pt>
                <c:pt idx="8983">
                  <c:v>78228.015999999989</c:v>
                </c:pt>
                <c:pt idx="8984">
                  <c:v>78230.015999999989</c:v>
                </c:pt>
                <c:pt idx="8985">
                  <c:v>78232.015999999989</c:v>
                </c:pt>
                <c:pt idx="8986">
                  <c:v>78234.015999999989</c:v>
                </c:pt>
                <c:pt idx="8987">
                  <c:v>78236.015999999989</c:v>
                </c:pt>
                <c:pt idx="8988">
                  <c:v>78238.015999999989</c:v>
                </c:pt>
                <c:pt idx="8989">
                  <c:v>78240.015999999989</c:v>
                </c:pt>
                <c:pt idx="8990">
                  <c:v>78242.015999999989</c:v>
                </c:pt>
                <c:pt idx="8991">
                  <c:v>78244.015999999989</c:v>
                </c:pt>
                <c:pt idx="8992">
                  <c:v>78246.015999999989</c:v>
                </c:pt>
                <c:pt idx="8993">
                  <c:v>78248.015999999989</c:v>
                </c:pt>
                <c:pt idx="8994">
                  <c:v>78250.015999999989</c:v>
                </c:pt>
                <c:pt idx="8995">
                  <c:v>78252.015999999989</c:v>
                </c:pt>
                <c:pt idx="8996">
                  <c:v>78254.015999999989</c:v>
                </c:pt>
                <c:pt idx="8997">
                  <c:v>78256.015999999989</c:v>
                </c:pt>
                <c:pt idx="8998">
                  <c:v>78258.015999999989</c:v>
                </c:pt>
                <c:pt idx="8999">
                  <c:v>78260.015999999989</c:v>
                </c:pt>
                <c:pt idx="9000">
                  <c:v>78262.015999999989</c:v>
                </c:pt>
                <c:pt idx="9001">
                  <c:v>78264.015999999989</c:v>
                </c:pt>
                <c:pt idx="9002">
                  <c:v>78266.015999999989</c:v>
                </c:pt>
                <c:pt idx="9003">
                  <c:v>78268.015999999989</c:v>
                </c:pt>
                <c:pt idx="9004">
                  <c:v>78270.015999999989</c:v>
                </c:pt>
                <c:pt idx="9005">
                  <c:v>78272.015999999989</c:v>
                </c:pt>
                <c:pt idx="9006">
                  <c:v>78274.015999999989</c:v>
                </c:pt>
                <c:pt idx="9007">
                  <c:v>78276.015999999989</c:v>
                </c:pt>
                <c:pt idx="9008">
                  <c:v>78278.015999999989</c:v>
                </c:pt>
                <c:pt idx="9009">
                  <c:v>78280.015999999989</c:v>
                </c:pt>
                <c:pt idx="9010">
                  <c:v>78282.015999999989</c:v>
                </c:pt>
                <c:pt idx="9011">
                  <c:v>78284.015999999989</c:v>
                </c:pt>
                <c:pt idx="9012">
                  <c:v>78286.015999999989</c:v>
                </c:pt>
                <c:pt idx="9013">
                  <c:v>78288.015999999989</c:v>
                </c:pt>
                <c:pt idx="9014">
                  <c:v>78290.015999999989</c:v>
                </c:pt>
                <c:pt idx="9015">
                  <c:v>78292.015999999989</c:v>
                </c:pt>
                <c:pt idx="9016">
                  <c:v>78294.015999999989</c:v>
                </c:pt>
                <c:pt idx="9017">
                  <c:v>78296.015999999989</c:v>
                </c:pt>
                <c:pt idx="9018">
                  <c:v>78298.015999999989</c:v>
                </c:pt>
                <c:pt idx="9019">
                  <c:v>78300.015999999989</c:v>
                </c:pt>
                <c:pt idx="9020">
                  <c:v>78302.015999999989</c:v>
                </c:pt>
                <c:pt idx="9021">
                  <c:v>78304.015999999989</c:v>
                </c:pt>
                <c:pt idx="9022">
                  <c:v>78306.015999999989</c:v>
                </c:pt>
                <c:pt idx="9023">
                  <c:v>78308.015999999989</c:v>
                </c:pt>
                <c:pt idx="9024">
                  <c:v>78310.015999999989</c:v>
                </c:pt>
                <c:pt idx="9025">
                  <c:v>78312.015999999989</c:v>
                </c:pt>
                <c:pt idx="9026">
                  <c:v>78314.015999999989</c:v>
                </c:pt>
                <c:pt idx="9027">
                  <c:v>78316.015999999989</c:v>
                </c:pt>
                <c:pt idx="9028">
                  <c:v>78318.015999999989</c:v>
                </c:pt>
                <c:pt idx="9029">
                  <c:v>78320.015999999989</c:v>
                </c:pt>
                <c:pt idx="9030">
                  <c:v>78322.015999999989</c:v>
                </c:pt>
                <c:pt idx="9031">
                  <c:v>78324.015999999989</c:v>
                </c:pt>
                <c:pt idx="9032">
                  <c:v>78326.015999999989</c:v>
                </c:pt>
                <c:pt idx="9033">
                  <c:v>78328.015999999989</c:v>
                </c:pt>
                <c:pt idx="9034">
                  <c:v>78330.015999999989</c:v>
                </c:pt>
                <c:pt idx="9035">
                  <c:v>78332.015999999989</c:v>
                </c:pt>
                <c:pt idx="9036">
                  <c:v>78334.015999999989</c:v>
                </c:pt>
                <c:pt idx="9037">
                  <c:v>78336.015999999989</c:v>
                </c:pt>
                <c:pt idx="9038">
                  <c:v>78338.015999999989</c:v>
                </c:pt>
                <c:pt idx="9039">
                  <c:v>78340.015999999989</c:v>
                </c:pt>
                <c:pt idx="9040">
                  <c:v>78342.015999999989</c:v>
                </c:pt>
                <c:pt idx="9041">
                  <c:v>78344.015999999989</c:v>
                </c:pt>
                <c:pt idx="9042">
                  <c:v>78346.015999999989</c:v>
                </c:pt>
                <c:pt idx="9043">
                  <c:v>78348.015999999989</c:v>
                </c:pt>
                <c:pt idx="9044">
                  <c:v>78350.015999999989</c:v>
                </c:pt>
                <c:pt idx="9045">
                  <c:v>78352.015999999989</c:v>
                </c:pt>
                <c:pt idx="9046">
                  <c:v>78354.015999999989</c:v>
                </c:pt>
                <c:pt idx="9047">
                  <c:v>78356.015999999989</c:v>
                </c:pt>
                <c:pt idx="9048">
                  <c:v>78358.015999999989</c:v>
                </c:pt>
                <c:pt idx="9049">
                  <c:v>78360.015999999989</c:v>
                </c:pt>
                <c:pt idx="9050">
                  <c:v>78362.015999999989</c:v>
                </c:pt>
                <c:pt idx="9051">
                  <c:v>78364.015999999989</c:v>
                </c:pt>
                <c:pt idx="9052">
                  <c:v>78366.015999999989</c:v>
                </c:pt>
                <c:pt idx="9053">
                  <c:v>78368.015999999989</c:v>
                </c:pt>
                <c:pt idx="9054">
                  <c:v>78370.015999999989</c:v>
                </c:pt>
                <c:pt idx="9055">
                  <c:v>78372.015999999989</c:v>
                </c:pt>
                <c:pt idx="9056">
                  <c:v>78374.015999999989</c:v>
                </c:pt>
                <c:pt idx="9057">
                  <c:v>78376.015999999989</c:v>
                </c:pt>
                <c:pt idx="9058">
                  <c:v>78378.015999999989</c:v>
                </c:pt>
                <c:pt idx="9059">
                  <c:v>78380.015999999989</c:v>
                </c:pt>
                <c:pt idx="9060">
                  <c:v>78382.015999999989</c:v>
                </c:pt>
                <c:pt idx="9061">
                  <c:v>78384.015999999989</c:v>
                </c:pt>
                <c:pt idx="9062">
                  <c:v>78386.015999999989</c:v>
                </c:pt>
                <c:pt idx="9063">
                  <c:v>78388.015999999989</c:v>
                </c:pt>
                <c:pt idx="9064">
                  <c:v>78390.015999999989</c:v>
                </c:pt>
                <c:pt idx="9065">
                  <c:v>78392.015999999989</c:v>
                </c:pt>
                <c:pt idx="9066">
                  <c:v>78394.015999999989</c:v>
                </c:pt>
                <c:pt idx="9067">
                  <c:v>78396.015999999989</c:v>
                </c:pt>
                <c:pt idx="9068">
                  <c:v>78398.015999999989</c:v>
                </c:pt>
                <c:pt idx="9069">
                  <c:v>78400.015999999989</c:v>
                </c:pt>
                <c:pt idx="9070">
                  <c:v>78402.015999999989</c:v>
                </c:pt>
                <c:pt idx="9071">
                  <c:v>78404.015999999989</c:v>
                </c:pt>
                <c:pt idx="9072">
                  <c:v>78406.015999999989</c:v>
                </c:pt>
                <c:pt idx="9073">
                  <c:v>78408.015999999989</c:v>
                </c:pt>
                <c:pt idx="9074">
                  <c:v>78410.015999999989</c:v>
                </c:pt>
                <c:pt idx="9075">
                  <c:v>78412.015999999989</c:v>
                </c:pt>
                <c:pt idx="9076">
                  <c:v>78414.015999999989</c:v>
                </c:pt>
                <c:pt idx="9077">
                  <c:v>78416.015999999989</c:v>
                </c:pt>
                <c:pt idx="9078">
                  <c:v>78418.015999999989</c:v>
                </c:pt>
                <c:pt idx="9079">
                  <c:v>78420.015999999989</c:v>
                </c:pt>
                <c:pt idx="9080">
                  <c:v>78422.015999999989</c:v>
                </c:pt>
                <c:pt idx="9081">
                  <c:v>78424.015999999989</c:v>
                </c:pt>
                <c:pt idx="9082">
                  <c:v>78426.015999999989</c:v>
                </c:pt>
                <c:pt idx="9083">
                  <c:v>78428.015999999989</c:v>
                </c:pt>
                <c:pt idx="9084">
                  <c:v>78430.015999999989</c:v>
                </c:pt>
                <c:pt idx="9085">
                  <c:v>78432.015999999989</c:v>
                </c:pt>
                <c:pt idx="9086">
                  <c:v>78434.015999999989</c:v>
                </c:pt>
                <c:pt idx="9087">
                  <c:v>78436.015999999989</c:v>
                </c:pt>
                <c:pt idx="9088">
                  <c:v>78438.015999999989</c:v>
                </c:pt>
                <c:pt idx="9089">
                  <c:v>78440.015999999989</c:v>
                </c:pt>
                <c:pt idx="9090">
                  <c:v>78442.015999999989</c:v>
                </c:pt>
                <c:pt idx="9091">
                  <c:v>78444.015999999989</c:v>
                </c:pt>
                <c:pt idx="9092">
                  <c:v>78446.015999999989</c:v>
                </c:pt>
                <c:pt idx="9093">
                  <c:v>78448.015999999989</c:v>
                </c:pt>
                <c:pt idx="9094">
                  <c:v>78450.015999999989</c:v>
                </c:pt>
                <c:pt idx="9095">
                  <c:v>78452.015999999989</c:v>
                </c:pt>
                <c:pt idx="9096">
                  <c:v>78454.015999999989</c:v>
                </c:pt>
                <c:pt idx="9097">
                  <c:v>78456.015999999989</c:v>
                </c:pt>
                <c:pt idx="9098">
                  <c:v>78458.015999999989</c:v>
                </c:pt>
                <c:pt idx="9099">
                  <c:v>78460.015999999989</c:v>
                </c:pt>
                <c:pt idx="9100">
                  <c:v>78462.015999999989</c:v>
                </c:pt>
                <c:pt idx="9101">
                  <c:v>78464.015999999989</c:v>
                </c:pt>
                <c:pt idx="9102">
                  <c:v>78466.015999999989</c:v>
                </c:pt>
                <c:pt idx="9103">
                  <c:v>78468.015999999989</c:v>
                </c:pt>
                <c:pt idx="9104">
                  <c:v>78470.015999999989</c:v>
                </c:pt>
                <c:pt idx="9105">
                  <c:v>78472.015999999989</c:v>
                </c:pt>
                <c:pt idx="9106">
                  <c:v>78474.015999999989</c:v>
                </c:pt>
                <c:pt idx="9107">
                  <c:v>78476.015999999989</c:v>
                </c:pt>
                <c:pt idx="9108">
                  <c:v>78478.015999999989</c:v>
                </c:pt>
                <c:pt idx="9109">
                  <c:v>78480.015999999989</c:v>
                </c:pt>
                <c:pt idx="9110">
                  <c:v>78482.015999999989</c:v>
                </c:pt>
                <c:pt idx="9111">
                  <c:v>78484.015999999989</c:v>
                </c:pt>
                <c:pt idx="9112">
                  <c:v>78486.015999999989</c:v>
                </c:pt>
                <c:pt idx="9113">
                  <c:v>78488.015999999989</c:v>
                </c:pt>
                <c:pt idx="9114">
                  <c:v>78490.015999999989</c:v>
                </c:pt>
                <c:pt idx="9115">
                  <c:v>78492.015999999989</c:v>
                </c:pt>
                <c:pt idx="9116">
                  <c:v>78494.015999999989</c:v>
                </c:pt>
                <c:pt idx="9117">
                  <c:v>78496.015999999989</c:v>
                </c:pt>
                <c:pt idx="9118">
                  <c:v>78498.015999999989</c:v>
                </c:pt>
                <c:pt idx="9119">
                  <c:v>78500.015999999989</c:v>
                </c:pt>
                <c:pt idx="9120">
                  <c:v>78502.015999999989</c:v>
                </c:pt>
                <c:pt idx="9121">
                  <c:v>78504.015999999989</c:v>
                </c:pt>
                <c:pt idx="9122">
                  <c:v>78506.015999999989</c:v>
                </c:pt>
                <c:pt idx="9123">
                  <c:v>78508.015999999989</c:v>
                </c:pt>
                <c:pt idx="9124">
                  <c:v>78510.015999999989</c:v>
                </c:pt>
                <c:pt idx="9125">
                  <c:v>78512.015999999989</c:v>
                </c:pt>
                <c:pt idx="9126">
                  <c:v>78514.015999999989</c:v>
                </c:pt>
                <c:pt idx="9127">
                  <c:v>78516.015999999989</c:v>
                </c:pt>
                <c:pt idx="9128">
                  <c:v>78518.015999999989</c:v>
                </c:pt>
                <c:pt idx="9129">
                  <c:v>78520.015999999989</c:v>
                </c:pt>
                <c:pt idx="9130">
                  <c:v>78522.015999999989</c:v>
                </c:pt>
                <c:pt idx="9131">
                  <c:v>78524.015999999989</c:v>
                </c:pt>
                <c:pt idx="9132">
                  <c:v>78526.015999999989</c:v>
                </c:pt>
                <c:pt idx="9133">
                  <c:v>78528.015999999989</c:v>
                </c:pt>
                <c:pt idx="9134">
                  <c:v>78530.015999999989</c:v>
                </c:pt>
                <c:pt idx="9135">
                  <c:v>78532.015999999989</c:v>
                </c:pt>
                <c:pt idx="9136">
                  <c:v>78534.015999999989</c:v>
                </c:pt>
                <c:pt idx="9137">
                  <c:v>78536.015999999989</c:v>
                </c:pt>
                <c:pt idx="9138">
                  <c:v>78538.015999999989</c:v>
                </c:pt>
                <c:pt idx="9139">
                  <c:v>78540.015999999989</c:v>
                </c:pt>
                <c:pt idx="9140">
                  <c:v>78542.015999999989</c:v>
                </c:pt>
                <c:pt idx="9141">
                  <c:v>78544.015999999989</c:v>
                </c:pt>
                <c:pt idx="9142">
                  <c:v>78546.015999999989</c:v>
                </c:pt>
                <c:pt idx="9143">
                  <c:v>78548.015999999989</c:v>
                </c:pt>
                <c:pt idx="9144">
                  <c:v>78550.015999999989</c:v>
                </c:pt>
                <c:pt idx="9145">
                  <c:v>78552.015999999989</c:v>
                </c:pt>
                <c:pt idx="9146">
                  <c:v>78554.015999999989</c:v>
                </c:pt>
                <c:pt idx="9147">
                  <c:v>78556.015999999989</c:v>
                </c:pt>
                <c:pt idx="9148">
                  <c:v>78558.015999999989</c:v>
                </c:pt>
                <c:pt idx="9149">
                  <c:v>78560.015999999989</c:v>
                </c:pt>
                <c:pt idx="9150">
                  <c:v>78562.015999999989</c:v>
                </c:pt>
                <c:pt idx="9151">
                  <c:v>78564.015999999989</c:v>
                </c:pt>
                <c:pt idx="9152">
                  <c:v>78566.015999999989</c:v>
                </c:pt>
                <c:pt idx="9153">
                  <c:v>78568.015999999989</c:v>
                </c:pt>
                <c:pt idx="9154">
                  <c:v>78570.015999999989</c:v>
                </c:pt>
                <c:pt idx="9155">
                  <c:v>78572.015999999989</c:v>
                </c:pt>
                <c:pt idx="9156">
                  <c:v>78574.015999999989</c:v>
                </c:pt>
                <c:pt idx="9157">
                  <c:v>78576.015999999989</c:v>
                </c:pt>
                <c:pt idx="9158">
                  <c:v>78578.015999999989</c:v>
                </c:pt>
                <c:pt idx="9159">
                  <c:v>78580.015999999989</c:v>
                </c:pt>
                <c:pt idx="9160">
                  <c:v>78582.015999999989</c:v>
                </c:pt>
                <c:pt idx="9161">
                  <c:v>78584.015999999989</c:v>
                </c:pt>
                <c:pt idx="9162">
                  <c:v>78586.015999999989</c:v>
                </c:pt>
                <c:pt idx="9163">
                  <c:v>78588.015999999989</c:v>
                </c:pt>
                <c:pt idx="9164">
                  <c:v>78590.015999999989</c:v>
                </c:pt>
                <c:pt idx="9165">
                  <c:v>78592.015999999989</c:v>
                </c:pt>
                <c:pt idx="9166">
                  <c:v>78594.015999999989</c:v>
                </c:pt>
                <c:pt idx="9167">
                  <c:v>78596.015999999989</c:v>
                </c:pt>
                <c:pt idx="9168">
                  <c:v>78598.015999999989</c:v>
                </c:pt>
                <c:pt idx="9169">
                  <c:v>78600.015999999989</c:v>
                </c:pt>
                <c:pt idx="9170">
                  <c:v>78602.015999999989</c:v>
                </c:pt>
                <c:pt idx="9171">
                  <c:v>78604.015999999989</c:v>
                </c:pt>
                <c:pt idx="9172">
                  <c:v>78606.015999999989</c:v>
                </c:pt>
                <c:pt idx="9173">
                  <c:v>78608.015999999989</c:v>
                </c:pt>
                <c:pt idx="9174">
                  <c:v>78610.015999999989</c:v>
                </c:pt>
                <c:pt idx="9175">
                  <c:v>78612.015999999989</c:v>
                </c:pt>
                <c:pt idx="9176">
                  <c:v>78614.015999999989</c:v>
                </c:pt>
                <c:pt idx="9177">
                  <c:v>78616.015999999989</c:v>
                </c:pt>
                <c:pt idx="9178">
                  <c:v>78618.015999999989</c:v>
                </c:pt>
                <c:pt idx="9179">
                  <c:v>78620.015999999989</c:v>
                </c:pt>
                <c:pt idx="9180">
                  <c:v>78622.015999999989</c:v>
                </c:pt>
                <c:pt idx="9181">
                  <c:v>78624.015999999989</c:v>
                </c:pt>
                <c:pt idx="9182">
                  <c:v>78626.015999999989</c:v>
                </c:pt>
                <c:pt idx="9183">
                  <c:v>78628.015999999989</c:v>
                </c:pt>
                <c:pt idx="9184">
                  <c:v>78630.015999999989</c:v>
                </c:pt>
                <c:pt idx="9185">
                  <c:v>78632.015999999989</c:v>
                </c:pt>
                <c:pt idx="9186">
                  <c:v>78634.015999999989</c:v>
                </c:pt>
                <c:pt idx="9187">
                  <c:v>78636.015999999989</c:v>
                </c:pt>
                <c:pt idx="9188">
                  <c:v>78638.015999999989</c:v>
                </c:pt>
                <c:pt idx="9189">
                  <c:v>78640.015999999989</c:v>
                </c:pt>
                <c:pt idx="9190">
                  <c:v>78642.015999999989</c:v>
                </c:pt>
                <c:pt idx="9191">
                  <c:v>78644.015999999989</c:v>
                </c:pt>
                <c:pt idx="9192">
                  <c:v>78646.015999999989</c:v>
                </c:pt>
                <c:pt idx="9193">
                  <c:v>78648.015999999989</c:v>
                </c:pt>
                <c:pt idx="9194">
                  <c:v>78650.015999999989</c:v>
                </c:pt>
                <c:pt idx="9195">
                  <c:v>78652.015999999989</c:v>
                </c:pt>
                <c:pt idx="9196">
                  <c:v>78654.015999999989</c:v>
                </c:pt>
                <c:pt idx="9197">
                  <c:v>78656.015999999989</c:v>
                </c:pt>
                <c:pt idx="9198">
                  <c:v>78658.015999999989</c:v>
                </c:pt>
                <c:pt idx="9199">
                  <c:v>78660.015999999989</c:v>
                </c:pt>
                <c:pt idx="9200">
                  <c:v>78662.015999999989</c:v>
                </c:pt>
                <c:pt idx="9201">
                  <c:v>78664.015999999989</c:v>
                </c:pt>
                <c:pt idx="9202">
                  <c:v>78666.015999999989</c:v>
                </c:pt>
                <c:pt idx="9203">
                  <c:v>78668.015999999989</c:v>
                </c:pt>
                <c:pt idx="9204">
                  <c:v>78670.015999999989</c:v>
                </c:pt>
                <c:pt idx="9205">
                  <c:v>78672.015999999989</c:v>
                </c:pt>
                <c:pt idx="9206">
                  <c:v>78674.015999999989</c:v>
                </c:pt>
                <c:pt idx="9207">
                  <c:v>78676.015999999989</c:v>
                </c:pt>
                <c:pt idx="9208">
                  <c:v>78678.015999999989</c:v>
                </c:pt>
                <c:pt idx="9209">
                  <c:v>78680.015999999989</c:v>
                </c:pt>
                <c:pt idx="9210">
                  <c:v>78682.015999999989</c:v>
                </c:pt>
                <c:pt idx="9211">
                  <c:v>78684.015999999989</c:v>
                </c:pt>
                <c:pt idx="9212">
                  <c:v>78686.015999999989</c:v>
                </c:pt>
                <c:pt idx="9213">
                  <c:v>78688.015999999989</c:v>
                </c:pt>
                <c:pt idx="9214">
                  <c:v>78690.015999999989</c:v>
                </c:pt>
                <c:pt idx="9215">
                  <c:v>78692.015999999989</c:v>
                </c:pt>
                <c:pt idx="9216">
                  <c:v>78694.015999999989</c:v>
                </c:pt>
                <c:pt idx="9217">
                  <c:v>78696.015999999989</c:v>
                </c:pt>
                <c:pt idx="9218">
                  <c:v>78698.015999999989</c:v>
                </c:pt>
                <c:pt idx="9219">
                  <c:v>78700.015999999989</c:v>
                </c:pt>
                <c:pt idx="9220">
                  <c:v>78702.015999999989</c:v>
                </c:pt>
                <c:pt idx="9221">
                  <c:v>78704.015999999989</c:v>
                </c:pt>
                <c:pt idx="9222">
                  <c:v>78706.015999999989</c:v>
                </c:pt>
                <c:pt idx="9223">
                  <c:v>78708.015999999989</c:v>
                </c:pt>
                <c:pt idx="9224">
                  <c:v>78710.015999999989</c:v>
                </c:pt>
                <c:pt idx="9225">
                  <c:v>78712.015999999989</c:v>
                </c:pt>
                <c:pt idx="9226">
                  <c:v>78714.015999999989</c:v>
                </c:pt>
                <c:pt idx="9227">
                  <c:v>78716.015999999989</c:v>
                </c:pt>
                <c:pt idx="9228">
                  <c:v>78718.015999999989</c:v>
                </c:pt>
                <c:pt idx="9229">
                  <c:v>78720.015999999989</c:v>
                </c:pt>
                <c:pt idx="9230">
                  <c:v>78722.015999999989</c:v>
                </c:pt>
                <c:pt idx="9231">
                  <c:v>78724.015999999989</c:v>
                </c:pt>
                <c:pt idx="9232">
                  <c:v>78726.015999999989</c:v>
                </c:pt>
                <c:pt idx="9233">
                  <c:v>78728.015999999989</c:v>
                </c:pt>
                <c:pt idx="9234">
                  <c:v>78730.015999999989</c:v>
                </c:pt>
                <c:pt idx="9235">
                  <c:v>78732.015999999989</c:v>
                </c:pt>
                <c:pt idx="9236">
                  <c:v>78734.015999999989</c:v>
                </c:pt>
                <c:pt idx="9237">
                  <c:v>78736.015999999989</c:v>
                </c:pt>
                <c:pt idx="9238">
                  <c:v>78738.015999999989</c:v>
                </c:pt>
                <c:pt idx="9239">
                  <c:v>78740.015999999989</c:v>
                </c:pt>
                <c:pt idx="9240">
                  <c:v>78742.015999999989</c:v>
                </c:pt>
                <c:pt idx="9241">
                  <c:v>78744.015999999989</c:v>
                </c:pt>
                <c:pt idx="9242">
                  <c:v>78746.015999999989</c:v>
                </c:pt>
                <c:pt idx="9243">
                  <c:v>78748.015999999989</c:v>
                </c:pt>
                <c:pt idx="9244">
                  <c:v>78750.015999999989</c:v>
                </c:pt>
                <c:pt idx="9245">
                  <c:v>78752.015999999989</c:v>
                </c:pt>
                <c:pt idx="9246">
                  <c:v>78754.015999999989</c:v>
                </c:pt>
                <c:pt idx="9247">
                  <c:v>78756.015999999989</c:v>
                </c:pt>
                <c:pt idx="9248">
                  <c:v>78758.015999999989</c:v>
                </c:pt>
                <c:pt idx="9249">
                  <c:v>78760.015999999989</c:v>
                </c:pt>
                <c:pt idx="9250">
                  <c:v>78762.015999999989</c:v>
                </c:pt>
                <c:pt idx="9251">
                  <c:v>78764.015999999989</c:v>
                </c:pt>
                <c:pt idx="9252">
                  <c:v>78766.015999999989</c:v>
                </c:pt>
                <c:pt idx="9253">
                  <c:v>78768.015999999989</c:v>
                </c:pt>
                <c:pt idx="9254">
                  <c:v>78770.015999999989</c:v>
                </c:pt>
                <c:pt idx="9255">
                  <c:v>78772.015999999989</c:v>
                </c:pt>
                <c:pt idx="9256">
                  <c:v>78774.015999999989</c:v>
                </c:pt>
                <c:pt idx="9257">
                  <c:v>78776.015999999989</c:v>
                </c:pt>
                <c:pt idx="9258">
                  <c:v>78778.015999999989</c:v>
                </c:pt>
                <c:pt idx="9259">
                  <c:v>78780.015999999989</c:v>
                </c:pt>
                <c:pt idx="9260">
                  <c:v>78782.015999999989</c:v>
                </c:pt>
                <c:pt idx="9261">
                  <c:v>78784.015999999989</c:v>
                </c:pt>
                <c:pt idx="9262">
                  <c:v>78786.015999999989</c:v>
                </c:pt>
                <c:pt idx="9263">
                  <c:v>78788.015999999989</c:v>
                </c:pt>
                <c:pt idx="9264">
                  <c:v>78790.015999999989</c:v>
                </c:pt>
                <c:pt idx="9265">
                  <c:v>78792.015999999989</c:v>
                </c:pt>
                <c:pt idx="9266">
                  <c:v>78794.015999999989</c:v>
                </c:pt>
                <c:pt idx="9267">
                  <c:v>78796.015999999989</c:v>
                </c:pt>
                <c:pt idx="9268">
                  <c:v>78798.015999999989</c:v>
                </c:pt>
                <c:pt idx="9269">
                  <c:v>78800.015999999989</c:v>
                </c:pt>
                <c:pt idx="9270">
                  <c:v>78802.015999999989</c:v>
                </c:pt>
                <c:pt idx="9271">
                  <c:v>78804.015999999989</c:v>
                </c:pt>
                <c:pt idx="9272">
                  <c:v>78806.015999999989</c:v>
                </c:pt>
                <c:pt idx="9273">
                  <c:v>78808.015999999989</c:v>
                </c:pt>
                <c:pt idx="9274">
                  <c:v>78810.015999999989</c:v>
                </c:pt>
                <c:pt idx="9275">
                  <c:v>78812.015999999989</c:v>
                </c:pt>
                <c:pt idx="9276">
                  <c:v>78814.015999999989</c:v>
                </c:pt>
                <c:pt idx="9277">
                  <c:v>78816.015999999989</c:v>
                </c:pt>
                <c:pt idx="9278">
                  <c:v>78818.015999999989</c:v>
                </c:pt>
                <c:pt idx="9279">
                  <c:v>78820.015999999989</c:v>
                </c:pt>
                <c:pt idx="9280">
                  <c:v>78822.015999999989</c:v>
                </c:pt>
                <c:pt idx="9281">
                  <c:v>78824.015999999989</c:v>
                </c:pt>
                <c:pt idx="9282">
                  <c:v>78826.015999999989</c:v>
                </c:pt>
                <c:pt idx="9283">
                  <c:v>78828.015999999989</c:v>
                </c:pt>
                <c:pt idx="9284">
                  <c:v>78830.015999999989</c:v>
                </c:pt>
                <c:pt idx="9285">
                  <c:v>78832.015999999989</c:v>
                </c:pt>
                <c:pt idx="9286">
                  <c:v>78834.015999999989</c:v>
                </c:pt>
                <c:pt idx="9287">
                  <c:v>78836.015999999989</c:v>
                </c:pt>
                <c:pt idx="9288">
                  <c:v>78838.015999999989</c:v>
                </c:pt>
                <c:pt idx="9289">
                  <c:v>78840.015999999989</c:v>
                </c:pt>
                <c:pt idx="9290">
                  <c:v>78842.015999999989</c:v>
                </c:pt>
                <c:pt idx="9291">
                  <c:v>78844.015999999989</c:v>
                </c:pt>
                <c:pt idx="9292">
                  <c:v>78846.015999999989</c:v>
                </c:pt>
                <c:pt idx="9293">
                  <c:v>78848.015999999989</c:v>
                </c:pt>
                <c:pt idx="9294">
                  <c:v>78850.015999999989</c:v>
                </c:pt>
                <c:pt idx="9295">
                  <c:v>78852.015999999989</c:v>
                </c:pt>
                <c:pt idx="9296">
                  <c:v>78854.015999999989</c:v>
                </c:pt>
                <c:pt idx="9297">
                  <c:v>78856.015999999989</c:v>
                </c:pt>
                <c:pt idx="9298">
                  <c:v>78858.015999999989</c:v>
                </c:pt>
                <c:pt idx="9299">
                  <c:v>78860.015999999989</c:v>
                </c:pt>
                <c:pt idx="9300">
                  <c:v>78862.015999999989</c:v>
                </c:pt>
                <c:pt idx="9301">
                  <c:v>78864.015999999989</c:v>
                </c:pt>
                <c:pt idx="9302">
                  <c:v>78866.015999999989</c:v>
                </c:pt>
                <c:pt idx="9303">
                  <c:v>78868.015999999989</c:v>
                </c:pt>
                <c:pt idx="9304">
                  <c:v>78870.015999999989</c:v>
                </c:pt>
                <c:pt idx="9305">
                  <c:v>78872.015999999989</c:v>
                </c:pt>
                <c:pt idx="9306">
                  <c:v>78874.015999999989</c:v>
                </c:pt>
                <c:pt idx="9307">
                  <c:v>78876.015999999989</c:v>
                </c:pt>
                <c:pt idx="9308">
                  <c:v>78878.015999999989</c:v>
                </c:pt>
                <c:pt idx="9309">
                  <c:v>78880.015999999989</c:v>
                </c:pt>
                <c:pt idx="9310">
                  <c:v>78882.015999999989</c:v>
                </c:pt>
                <c:pt idx="9311">
                  <c:v>78884.015999999989</c:v>
                </c:pt>
                <c:pt idx="9312">
                  <c:v>78886.015999999989</c:v>
                </c:pt>
                <c:pt idx="9313">
                  <c:v>78888.015999999989</c:v>
                </c:pt>
                <c:pt idx="9314">
                  <c:v>78890.015999999989</c:v>
                </c:pt>
                <c:pt idx="9315">
                  <c:v>78892.015999999989</c:v>
                </c:pt>
                <c:pt idx="9316">
                  <c:v>78894.015999999989</c:v>
                </c:pt>
                <c:pt idx="9317">
                  <c:v>78896.015999999989</c:v>
                </c:pt>
                <c:pt idx="9318">
                  <c:v>78898.015999999989</c:v>
                </c:pt>
                <c:pt idx="9319">
                  <c:v>78900.015999999989</c:v>
                </c:pt>
                <c:pt idx="9320">
                  <c:v>78902.015999999989</c:v>
                </c:pt>
                <c:pt idx="9321">
                  <c:v>78904.015999999989</c:v>
                </c:pt>
                <c:pt idx="9322">
                  <c:v>78906.015999999989</c:v>
                </c:pt>
                <c:pt idx="9323">
                  <c:v>78908.015999999989</c:v>
                </c:pt>
                <c:pt idx="9324">
                  <c:v>78910.015999999989</c:v>
                </c:pt>
                <c:pt idx="9325">
                  <c:v>78912.015999999989</c:v>
                </c:pt>
                <c:pt idx="9326">
                  <c:v>78914.015999999989</c:v>
                </c:pt>
                <c:pt idx="9327">
                  <c:v>78916.015999999989</c:v>
                </c:pt>
                <c:pt idx="9328">
                  <c:v>78918.015999999989</c:v>
                </c:pt>
                <c:pt idx="9329">
                  <c:v>78920.015999999989</c:v>
                </c:pt>
                <c:pt idx="9330">
                  <c:v>78922.015999999989</c:v>
                </c:pt>
                <c:pt idx="9331">
                  <c:v>78924.015999999989</c:v>
                </c:pt>
                <c:pt idx="9332">
                  <c:v>78926.015999999989</c:v>
                </c:pt>
                <c:pt idx="9333">
                  <c:v>78928.015999999989</c:v>
                </c:pt>
                <c:pt idx="9334">
                  <c:v>78930.015999999989</c:v>
                </c:pt>
                <c:pt idx="9335">
                  <c:v>78932.015999999989</c:v>
                </c:pt>
                <c:pt idx="9336">
                  <c:v>78934.015999999989</c:v>
                </c:pt>
                <c:pt idx="9337">
                  <c:v>78936.015999999989</c:v>
                </c:pt>
                <c:pt idx="9338">
                  <c:v>78938.015999999989</c:v>
                </c:pt>
                <c:pt idx="9339">
                  <c:v>78940.015999999989</c:v>
                </c:pt>
                <c:pt idx="9340">
                  <c:v>78942.015999999989</c:v>
                </c:pt>
                <c:pt idx="9341">
                  <c:v>78944.015999999989</c:v>
                </c:pt>
                <c:pt idx="9342">
                  <c:v>78946.015999999989</c:v>
                </c:pt>
                <c:pt idx="9343">
                  <c:v>78948.015999999989</c:v>
                </c:pt>
                <c:pt idx="9344">
                  <c:v>78950.015999999989</c:v>
                </c:pt>
                <c:pt idx="9345">
                  <c:v>78952.015999999989</c:v>
                </c:pt>
                <c:pt idx="9346">
                  <c:v>78954.015999999989</c:v>
                </c:pt>
                <c:pt idx="9347">
                  <c:v>78956.015999999989</c:v>
                </c:pt>
                <c:pt idx="9348">
                  <c:v>78958.015999999989</c:v>
                </c:pt>
                <c:pt idx="9349">
                  <c:v>78960.015999999989</c:v>
                </c:pt>
                <c:pt idx="9350">
                  <c:v>78962.015999999989</c:v>
                </c:pt>
                <c:pt idx="9351">
                  <c:v>78964.015999999989</c:v>
                </c:pt>
                <c:pt idx="9352">
                  <c:v>78966.015999999989</c:v>
                </c:pt>
                <c:pt idx="9353">
                  <c:v>78968.015999999989</c:v>
                </c:pt>
                <c:pt idx="9354">
                  <c:v>78970.015999999989</c:v>
                </c:pt>
                <c:pt idx="9355">
                  <c:v>78972.015999999989</c:v>
                </c:pt>
                <c:pt idx="9356">
                  <c:v>78974.015999999989</c:v>
                </c:pt>
                <c:pt idx="9357">
                  <c:v>78976.015999999989</c:v>
                </c:pt>
                <c:pt idx="9358">
                  <c:v>78978.015999999989</c:v>
                </c:pt>
                <c:pt idx="9359">
                  <c:v>78980.015999999989</c:v>
                </c:pt>
                <c:pt idx="9360">
                  <c:v>78982.015999999989</c:v>
                </c:pt>
                <c:pt idx="9361">
                  <c:v>78984.015999999989</c:v>
                </c:pt>
                <c:pt idx="9362">
                  <c:v>78986.015999999989</c:v>
                </c:pt>
                <c:pt idx="9363">
                  <c:v>78988.015999999989</c:v>
                </c:pt>
                <c:pt idx="9364">
                  <c:v>78990.015999999989</c:v>
                </c:pt>
                <c:pt idx="9365">
                  <c:v>78992.015999999989</c:v>
                </c:pt>
                <c:pt idx="9366">
                  <c:v>78994.015999999989</c:v>
                </c:pt>
                <c:pt idx="9367">
                  <c:v>78996.015999999989</c:v>
                </c:pt>
                <c:pt idx="9368">
                  <c:v>78998.015999999989</c:v>
                </c:pt>
                <c:pt idx="9369">
                  <c:v>79000.015999999989</c:v>
                </c:pt>
                <c:pt idx="9370">
                  <c:v>79002.015999999989</c:v>
                </c:pt>
                <c:pt idx="9371">
                  <c:v>79004.015999999989</c:v>
                </c:pt>
                <c:pt idx="9372">
                  <c:v>79006.015999999989</c:v>
                </c:pt>
                <c:pt idx="9373">
                  <c:v>79008.015999999989</c:v>
                </c:pt>
                <c:pt idx="9374">
                  <c:v>79010.015999999989</c:v>
                </c:pt>
                <c:pt idx="9375">
                  <c:v>79012.015999999989</c:v>
                </c:pt>
                <c:pt idx="9376">
                  <c:v>79014.015999999989</c:v>
                </c:pt>
                <c:pt idx="9377">
                  <c:v>79016.015999999989</c:v>
                </c:pt>
                <c:pt idx="9378">
                  <c:v>79018.015999999989</c:v>
                </c:pt>
                <c:pt idx="9379">
                  <c:v>79020.015999999989</c:v>
                </c:pt>
                <c:pt idx="9380">
                  <c:v>79022.015999999989</c:v>
                </c:pt>
                <c:pt idx="9381">
                  <c:v>79024.015999999989</c:v>
                </c:pt>
                <c:pt idx="9382">
                  <c:v>79026.015999999989</c:v>
                </c:pt>
                <c:pt idx="9383">
                  <c:v>79028.015999999989</c:v>
                </c:pt>
                <c:pt idx="9384">
                  <c:v>79030.015999999989</c:v>
                </c:pt>
                <c:pt idx="9385">
                  <c:v>79032.015999999989</c:v>
                </c:pt>
                <c:pt idx="9386">
                  <c:v>79034.015999999989</c:v>
                </c:pt>
                <c:pt idx="9387">
                  <c:v>79036.015999999989</c:v>
                </c:pt>
                <c:pt idx="9388">
                  <c:v>79038.015999999989</c:v>
                </c:pt>
                <c:pt idx="9389">
                  <c:v>79040.015999999989</c:v>
                </c:pt>
                <c:pt idx="9390">
                  <c:v>79042.015999999989</c:v>
                </c:pt>
                <c:pt idx="9391">
                  <c:v>79044.015999999989</c:v>
                </c:pt>
                <c:pt idx="9392">
                  <c:v>79046.015999999989</c:v>
                </c:pt>
                <c:pt idx="9393">
                  <c:v>79048.015999999989</c:v>
                </c:pt>
                <c:pt idx="9394">
                  <c:v>79050.015999999989</c:v>
                </c:pt>
                <c:pt idx="9395">
                  <c:v>79052.015999999989</c:v>
                </c:pt>
                <c:pt idx="9396">
                  <c:v>79054.015999999989</c:v>
                </c:pt>
                <c:pt idx="9397">
                  <c:v>79056.015999999989</c:v>
                </c:pt>
                <c:pt idx="9398">
                  <c:v>79058.015999999989</c:v>
                </c:pt>
                <c:pt idx="9399">
                  <c:v>79060.015999999989</c:v>
                </c:pt>
                <c:pt idx="9400">
                  <c:v>79062.015999999989</c:v>
                </c:pt>
                <c:pt idx="9401">
                  <c:v>79064.015999999989</c:v>
                </c:pt>
                <c:pt idx="9402">
                  <c:v>79066.015999999989</c:v>
                </c:pt>
                <c:pt idx="9403">
                  <c:v>79068.015999999989</c:v>
                </c:pt>
                <c:pt idx="9404">
                  <c:v>79070.015999999989</c:v>
                </c:pt>
                <c:pt idx="9405">
                  <c:v>79072.015999999989</c:v>
                </c:pt>
                <c:pt idx="9406">
                  <c:v>79074.015999999989</c:v>
                </c:pt>
                <c:pt idx="9407">
                  <c:v>79076.015999999989</c:v>
                </c:pt>
                <c:pt idx="9408">
                  <c:v>79078.015999999989</c:v>
                </c:pt>
                <c:pt idx="9409">
                  <c:v>79080.015999999989</c:v>
                </c:pt>
                <c:pt idx="9410">
                  <c:v>79082.015999999989</c:v>
                </c:pt>
                <c:pt idx="9411">
                  <c:v>79084.015999999989</c:v>
                </c:pt>
                <c:pt idx="9412">
                  <c:v>79086.015999999989</c:v>
                </c:pt>
                <c:pt idx="9413">
                  <c:v>79088.015999999989</c:v>
                </c:pt>
                <c:pt idx="9414">
                  <c:v>79090.015999999989</c:v>
                </c:pt>
                <c:pt idx="9415">
                  <c:v>79092.015999999989</c:v>
                </c:pt>
                <c:pt idx="9416">
                  <c:v>79094.015999999989</c:v>
                </c:pt>
                <c:pt idx="9417">
                  <c:v>79096.015999999989</c:v>
                </c:pt>
                <c:pt idx="9418">
                  <c:v>79098.015999999989</c:v>
                </c:pt>
                <c:pt idx="9419">
                  <c:v>79100.015999999989</c:v>
                </c:pt>
                <c:pt idx="9420">
                  <c:v>79102.015999999989</c:v>
                </c:pt>
                <c:pt idx="9421">
                  <c:v>79104.015999999989</c:v>
                </c:pt>
                <c:pt idx="9422">
                  <c:v>79106.015999999989</c:v>
                </c:pt>
                <c:pt idx="9423">
                  <c:v>79108.015999999989</c:v>
                </c:pt>
                <c:pt idx="9424">
                  <c:v>79110.015999999989</c:v>
                </c:pt>
                <c:pt idx="9425">
                  <c:v>79112.015999999989</c:v>
                </c:pt>
                <c:pt idx="9426">
                  <c:v>79114.015999999989</c:v>
                </c:pt>
                <c:pt idx="9427">
                  <c:v>79116.015999999989</c:v>
                </c:pt>
                <c:pt idx="9428">
                  <c:v>79118.015999999989</c:v>
                </c:pt>
                <c:pt idx="9429">
                  <c:v>79120.015999999989</c:v>
                </c:pt>
                <c:pt idx="9430">
                  <c:v>79122.015999999989</c:v>
                </c:pt>
                <c:pt idx="9431">
                  <c:v>79124.015999999989</c:v>
                </c:pt>
                <c:pt idx="9432">
                  <c:v>79126.015999999989</c:v>
                </c:pt>
                <c:pt idx="9433">
                  <c:v>79128.015999999989</c:v>
                </c:pt>
                <c:pt idx="9434">
                  <c:v>79130.015999999989</c:v>
                </c:pt>
                <c:pt idx="9435">
                  <c:v>79132.015999999989</c:v>
                </c:pt>
                <c:pt idx="9436">
                  <c:v>79134.015999999989</c:v>
                </c:pt>
                <c:pt idx="9437">
                  <c:v>79136.015999999989</c:v>
                </c:pt>
                <c:pt idx="9438">
                  <c:v>79138.015999999989</c:v>
                </c:pt>
                <c:pt idx="9439">
                  <c:v>79140.015999999989</c:v>
                </c:pt>
                <c:pt idx="9440">
                  <c:v>79142.015999999989</c:v>
                </c:pt>
                <c:pt idx="9441">
                  <c:v>79144.015999999989</c:v>
                </c:pt>
                <c:pt idx="9442">
                  <c:v>79146.015999999989</c:v>
                </c:pt>
                <c:pt idx="9443">
                  <c:v>79148.015999999989</c:v>
                </c:pt>
                <c:pt idx="9444">
                  <c:v>79150.015999999989</c:v>
                </c:pt>
                <c:pt idx="9445">
                  <c:v>79152.015999999989</c:v>
                </c:pt>
                <c:pt idx="9446">
                  <c:v>79154.015999999989</c:v>
                </c:pt>
                <c:pt idx="9447">
                  <c:v>79156.015999999989</c:v>
                </c:pt>
                <c:pt idx="9448">
                  <c:v>79158.015999999989</c:v>
                </c:pt>
                <c:pt idx="9449">
                  <c:v>79160.015999999989</c:v>
                </c:pt>
                <c:pt idx="9450">
                  <c:v>79162.015999999989</c:v>
                </c:pt>
                <c:pt idx="9451">
                  <c:v>79164.015999999989</c:v>
                </c:pt>
                <c:pt idx="9452">
                  <c:v>79166.015999999989</c:v>
                </c:pt>
                <c:pt idx="9453">
                  <c:v>79168.015999999989</c:v>
                </c:pt>
                <c:pt idx="9454">
                  <c:v>79170.015999999989</c:v>
                </c:pt>
                <c:pt idx="9455">
                  <c:v>79172.015999999989</c:v>
                </c:pt>
                <c:pt idx="9456">
                  <c:v>79174.015999999989</c:v>
                </c:pt>
                <c:pt idx="9457">
                  <c:v>79176.015999999989</c:v>
                </c:pt>
                <c:pt idx="9458">
                  <c:v>79178.015999999989</c:v>
                </c:pt>
                <c:pt idx="9459">
                  <c:v>79180.015999999989</c:v>
                </c:pt>
                <c:pt idx="9460">
                  <c:v>79182.015999999989</c:v>
                </c:pt>
                <c:pt idx="9461">
                  <c:v>79184.015999999989</c:v>
                </c:pt>
                <c:pt idx="9462">
                  <c:v>79186.015999999989</c:v>
                </c:pt>
                <c:pt idx="9463">
                  <c:v>79188.015999999989</c:v>
                </c:pt>
                <c:pt idx="9464">
                  <c:v>79190.015999999989</c:v>
                </c:pt>
                <c:pt idx="9465">
                  <c:v>79192.015999999989</c:v>
                </c:pt>
                <c:pt idx="9466">
                  <c:v>79194.015999999989</c:v>
                </c:pt>
                <c:pt idx="9467">
                  <c:v>79196.015999999989</c:v>
                </c:pt>
                <c:pt idx="9468">
                  <c:v>79198.015999999989</c:v>
                </c:pt>
                <c:pt idx="9469">
                  <c:v>79200.015999999989</c:v>
                </c:pt>
                <c:pt idx="9470">
                  <c:v>79202.015999999989</c:v>
                </c:pt>
                <c:pt idx="9471">
                  <c:v>79204.015999999989</c:v>
                </c:pt>
                <c:pt idx="9472">
                  <c:v>79206.015999999989</c:v>
                </c:pt>
                <c:pt idx="9473">
                  <c:v>79208.015999999989</c:v>
                </c:pt>
                <c:pt idx="9474">
                  <c:v>79210.015999999989</c:v>
                </c:pt>
                <c:pt idx="9475">
                  <c:v>79212.015999999989</c:v>
                </c:pt>
                <c:pt idx="9476">
                  <c:v>79214.015999999989</c:v>
                </c:pt>
                <c:pt idx="9477">
                  <c:v>79216.015999999989</c:v>
                </c:pt>
                <c:pt idx="9478">
                  <c:v>79218.015999999989</c:v>
                </c:pt>
                <c:pt idx="9479">
                  <c:v>79220.015999999989</c:v>
                </c:pt>
                <c:pt idx="9480">
                  <c:v>79222.015999999989</c:v>
                </c:pt>
                <c:pt idx="9481">
                  <c:v>79224.015999999989</c:v>
                </c:pt>
                <c:pt idx="9482">
                  <c:v>79226.015999999989</c:v>
                </c:pt>
                <c:pt idx="9483">
                  <c:v>79228.015999999989</c:v>
                </c:pt>
                <c:pt idx="9484">
                  <c:v>79230.015999999989</c:v>
                </c:pt>
                <c:pt idx="9485">
                  <c:v>79232.015999999989</c:v>
                </c:pt>
                <c:pt idx="9486">
                  <c:v>79234.015999999989</c:v>
                </c:pt>
                <c:pt idx="9487">
                  <c:v>79236.015999999989</c:v>
                </c:pt>
                <c:pt idx="9488">
                  <c:v>79238.015999999989</c:v>
                </c:pt>
                <c:pt idx="9489">
                  <c:v>79240.015999999989</c:v>
                </c:pt>
                <c:pt idx="9490">
                  <c:v>79242.015999999989</c:v>
                </c:pt>
                <c:pt idx="9491">
                  <c:v>79244.015999999989</c:v>
                </c:pt>
                <c:pt idx="9492">
                  <c:v>79246.015999999989</c:v>
                </c:pt>
                <c:pt idx="9493">
                  <c:v>79248.015999999989</c:v>
                </c:pt>
                <c:pt idx="9494">
                  <c:v>79250.015999999989</c:v>
                </c:pt>
                <c:pt idx="9495">
                  <c:v>79252.015999999989</c:v>
                </c:pt>
                <c:pt idx="9496">
                  <c:v>79254.015999999989</c:v>
                </c:pt>
                <c:pt idx="9497">
                  <c:v>79256.015999999989</c:v>
                </c:pt>
                <c:pt idx="9498">
                  <c:v>79258.015999999989</c:v>
                </c:pt>
                <c:pt idx="9499">
                  <c:v>79260.015999999989</c:v>
                </c:pt>
                <c:pt idx="9500">
                  <c:v>79262.015999999989</c:v>
                </c:pt>
                <c:pt idx="9501">
                  <c:v>79264.015999999989</c:v>
                </c:pt>
                <c:pt idx="9502">
                  <c:v>79266.015999999989</c:v>
                </c:pt>
                <c:pt idx="9503">
                  <c:v>79268.015999999989</c:v>
                </c:pt>
                <c:pt idx="9504">
                  <c:v>79270.015999999989</c:v>
                </c:pt>
                <c:pt idx="9505">
                  <c:v>79272.015999999989</c:v>
                </c:pt>
                <c:pt idx="9506">
                  <c:v>79274.015999999989</c:v>
                </c:pt>
                <c:pt idx="9507">
                  <c:v>79276.015999999989</c:v>
                </c:pt>
                <c:pt idx="9508">
                  <c:v>79278.015999999989</c:v>
                </c:pt>
                <c:pt idx="9509">
                  <c:v>79280.015999999989</c:v>
                </c:pt>
                <c:pt idx="9510">
                  <c:v>79282.015999999989</c:v>
                </c:pt>
                <c:pt idx="9511">
                  <c:v>79284.015999999989</c:v>
                </c:pt>
                <c:pt idx="9512">
                  <c:v>79286.015999999989</c:v>
                </c:pt>
                <c:pt idx="9513">
                  <c:v>79288.015999999989</c:v>
                </c:pt>
                <c:pt idx="9514">
                  <c:v>79290.015999999989</c:v>
                </c:pt>
                <c:pt idx="9515">
                  <c:v>79292.015999999989</c:v>
                </c:pt>
                <c:pt idx="9516">
                  <c:v>79294.015999999989</c:v>
                </c:pt>
                <c:pt idx="9517">
                  <c:v>79296.015999999989</c:v>
                </c:pt>
                <c:pt idx="9518">
                  <c:v>79298.015999999989</c:v>
                </c:pt>
                <c:pt idx="9519">
                  <c:v>79300.015999999989</c:v>
                </c:pt>
                <c:pt idx="9520">
                  <c:v>79302.015999999989</c:v>
                </c:pt>
                <c:pt idx="9521">
                  <c:v>79304.015999999989</c:v>
                </c:pt>
                <c:pt idx="9522">
                  <c:v>79306.015999999989</c:v>
                </c:pt>
                <c:pt idx="9523">
                  <c:v>79308.015999999989</c:v>
                </c:pt>
                <c:pt idx="9524">
                  <c:v>79310.015999999989</c:v>
                </c:pt>
                <c:pt idx="9525">
                  <c:v>79312.015999999989</c:v>
                </c:pt>
                <c:pt idx="9526">
                  <c:v>79314.015999999989</c:v>
                </c:pt>
                <c:pt idx="9527">
                  <c:v>79316.015999999989</c:v>
                </c:pt>
                <c:pt idx="9528">
                  <c:v>79318.015999999989</c:v>
                </c:pt>
                <c:pt idx="9529">
                  <c:v>79320.015999999989</c:v>
                </c:pt>
                <c:pt idx="9530">
                  <c:v>79322.015999999989</c:v>
                </c:pt>
                <c:pt idx="9531">
                  <c:v>79324.015999999989</c:v>
                </c:pt>
                <c:pt idx="9532">
                  <c:v>79326.015999999989</c:v>
                </c:pt>
                <c:pt idx="9533">
                  <c:v>79328.015999999989</c:v>
                </c:pt>
                <c:pt idx="9534">
                  <c:v>79330.015999999989</c:v>
                </c:pt>
                <c:pt idx="9535">
                  <c:v>79332.015999999989</c:v>
                </c:pt>
                <c:pt idx="9536">
                  <c:v>79334.015999999989</c:v>
                </c:pt>
                <c:pt idx="9537">
                  <c:v>79336.015999999989</c:v>
                </c:pt>
                <c:pt idx="9538">
                  <c:v>79338.015999999989</c:v>
                </c:pt>
                <c:pt idx="9539">
                  <c:v>79340.015999999989</c:v>
                </c:pt>
                <c:pt idx="9540">
                  <c:v>79342.015999999989</c:v>
                </c:pt>
                <c:pt idx="9541">
                  <c:v>79344.015999999989</c:v>
                </c:pt>
                <c:pt idx="9542">
                  <c:v>79346.015999999989</c:v>
                </c:pt>
                <c:pt idx="9543">
                  <c:v>79348.015999999989</c:v>
                </c:pt>
                <c:pt idx="9544">
                  <c:v>79350.015999999989</c:v>
                </c:pt>
                <c:pt idx="9545">
                  <c:v>79352.015999999989</c:v>
                </c:pt>
                <c:pt idx="9546">
                  <c:v>79354.015999999989</c:v>
                </c:pt>
                <c:pt idx="9547">
                  <c:v>79356.015999999989</c:v>
                </c:pt>
                <c:pt idx="9548">
                  <c:v>79358.015999999989</c:v>
                </c:pt>
                <c:pt idx="9549">
                  <c:v>79360.015999999989</c:v>
                </c:pt>
                <c:pt idx="9550">
                  <c:v>79362.015999999989</c:v>
                </c:pt>
                <c:pt idx="9551">
                  <c:v>79364.015999999989</c:v>
                </c:pt>
                <c:pt idx="9552">
                  <c:v>79366.015999999989</c:v>
                </c:pt>
                <c:pt idx="9553">
                  <c:v>79368.015999999989</c:v>
                </c:pt>
                <c:pt idx="9554">
                  <c:v>79370.015999999989</c:v>
                </c:pt>
                <c:pt idx="9555">
                  <c:v>79372.015999999989</c:v>
                </c:pt>
                <c:pt idx="9556">
                  <c:v>79374.015999999989</c:v>
                </c:pt>
                <c:pt idx="9557">
                  <c:v>79376.015999999989</c:v>
                </c:pt>
                <c:pt idx="9558">
                  <c:v>79378.015999999989</c:v>
                </c:pt>
                <c:pt idx="9559">
                  <c:v>79380.015999999989</c:v>
                </c:pt>
                <c:pt idx="9560">
                  <c:v>79382.015999999989</c:v>
                </c:pt>
                <c:pt idx="9561">
                  <c:v>79384.015999999989</c:v>
                </c:pt>
                <c:pt idx="9562">
                  <c:v>79386.015999999989</c:v>
                </c:pt>
                <c:pt idx="9563">
                  <c:v>79388.015999999989</c:v>
                </c:pt>
                <c:pt idx="9564">
                  <c:v>79390.015999999989</c:v>
                </c:pt>
                <c:pt idx="9565">
                  <c:v>79392.015999999989</c:v>
                </c:pt>
                <c:pt idx="9566">
                  <c:v>79394.015999999989</c:v>
                </c:pt>
                <c:pt idx="9567">
                  <c:v>79396.015999999989</c:v>
                </c:pt>
                <c:pt idx="9568">
                  <c:v>79398.015999999989</c:v>
                </c:pt>
                <c:pt idx="9569">
                  <c:v>79400.015999999989</c:v>
                </c:pt>
                <c:pt idx="9570">
                  <c:v>79402.015999999989</c:v>
                </c:pt>
                <c:pt idx="9571">
                  <c:v>79404.015999999989</c:v>
                </c:pt>
                <c:pt idx="9572">
                  <c:v>79406.015999999989</c:v>
                </c:pt>
                <c:pt idx="9573">
                  <c:v>79408.015999999989</c:v>
                </c:pt>
                <c:pt idx="9574">
                  <c:v>79410.015999999989</c:v>
                </c:pt>
                <c:pt idx="9575">
                  <c:v>79412.015999999989</c:v>
                </c:pt>
                <c:pt idx="9576">
                  <c:v>79414.015999999989</c:v>
                </c:pt>
                <c:pt idx="9577">
                  <c:v>79416.015999999989</c:v>
                </c:pt>
                <c:pt idx="9578">
                  <c:v>79418.015999999989</c:v>
                </c:pt>
                <c:pt idx="9579">
                  <c:v>79420.015999999989</c:v>
                </c:pt>
                <c:pt idx="9580">
                  <c:v>79422.015999999989</c:v>
                </c:pt>
                <c:pt idx="9581">
                  <c:v>79424.015999999989</c:v>
                </c:pt>
                <c:pt idx="9582">
                  <c:v>79426.015999999989</c:v>
                </c:pt>
                <c:pt idx="9583">
                  <c:v>79428.015999999989</c:v>
                </c:pt>
                <c:pt idx="9584">
                  <c:v>79430.015999999989</c:v>
                </c:pt>
                <c:pt idx="9585">
                  <c:v>79432.015999999989</c:v>
                </c:pt>
                <c:pt idx="9586">
                  <c:v>79434.015999999989</c:v>
                </c:pt>
                <c:pt idx="9587">
                  <c:v>79436.015999999989</c:v>
                </c:pt>
                <c:pt idx="9588">
                  <c:v>79438.015999999989</c:v>
                </c:pt>
                <c:pt idx="9589">
                  <c:v>79440.015999999989</c:v>
                </c:pt>
                <c:pt idx="9590">
                  <c:v>79442.015999999989</c:v>
                </c:pt>
                <c:pt idx="9591">
                  <c:v>79444.015999999989</c:v>
                </c:pt>
                <c:pt idx="9592">
                  <c:v>79446.015999999989</c:v>
                </c:pt>
                <c:pt idx="9593">
                  <c:v>79448.015999999989</c:v>
                </c:pt>
                <c:pt idx="9594">
                  <c:v>79450.015999999989</c:v>
                </c:pt>
                <c:pt idx="9595">
                  <c:v>79452.015999999989</c:v>
                </c:pt>
                <c:pt idx="9596">
                  <c:v>79454.015999999989</c:v>
                </c:pt>
                <c:pt idx="9597">
                  <c:v>79456.015999999989</c:v>
                </c:pt>
                <c:pt idx="9598">
                  <c:v>79458.015999999989</c:v>
                </c:pt>
                <c:pt idx="9599">
                  <c:v>79460.015999999989</c:v>
                </c:pt>
                <c:pt idx="9600">
                  <c:v>79462.015999999989</c:v>
                </c:pt>
                <c:pt idx="9601">
                  <c:v>79464.015999999989</c:v>
                </c:pt>
                <c:pt idx="9602">
                  <c:v>79466.015999999989</c:v>
                </c:pt>
                <c:pt idx="9603">
                  <c:v>79468.015999999989</c:v>
                </c:pt>
                <c:pt idx="9604">
                  <c:v>79470.015999999989</c:v>
                </c:pt>
                <c:pt idx="9605">
                  <c:v>79472.015999999989</c:v>
                </c:pt>
                <c:pt idx="9606">
                  <c:v>79474.015999999989</c:v>
                </c:pt>
                <c:pt idx="9607">
                  <c:v>79476.015999999989</c:v>
                </c:pt>
                <c:pt idx="9608">
                  <c:v>79478.015999999989</c:v>
                </c:pt>
                <c:pt idx="9609">
                  <c:v>79480.015999999989</c:v>
                </c:pt>
                <c:pt idx="9610">
                  <c:v>79482.015999999989</c:v>
                </c:pt>
                <c:pt idx="9611">
                  <c:v>79484.015999999989</c:v>
                </c:pt>
                <c:pt idx="9612">
                  <c:v>79486.015999999989</c:v>
                </c:pt>
                <c:pt idx="9613">
                  <c:v>79488.015999999989</c:v>
                </c:pt>
                <c:pt idx="9614">
                  <c:v>79490.015999999989</c:v>
                </c:pt>
                <c:pt idx="9615">
                  <c:v>79492.015999999989</c:v>
                </c:pt>
                <c:pt idx="9616">
                  <c:v>79494.015999999989</c:v>
                </c:pt>
                <c:pt idx="9617">
                  <c:v>79496.015999999989</c:v>
                </c:pt>
                <c:pt idx="9618">
                  <c:v>79498.015999999989</c:v>
                </c:pt>
                <c:pt idx="9619">
                  <c:v>79500.015999999989</c:v>
                </c:pt>
                <c:pt idx="9620">
                  <c:v>79502.015999999989</c:v>
                </c:pt>
                <c:pt idx="9621">
                  <c:v>79504.015999999989</c:v>
                </c:pt>
                <c:pt idx="9622">
                  <c:v>79506.015999999989</c:v>
                </c:pt>
                <c:pt idx="9623">
                  <c:v>79508.015999999989</c:v>
                </c:pt>
                <c:pt idx="9624">
                  <c:v>79510.015999999989</c:v>
                </c:pt>
                <c:pt idx="9625">
                  <c:v>79512.015999999989</c:v>
                </c:pt>
                <c:pt idx="9626">
                  <c:v>79514.015999999989</c:v>
                </c:pt>
                <c:pt idx="9627">
                  <c:v>79516.015999999989</c:v>
                </c:pt>
                <c:pt idx="9628">
                  <c:v>79518.015999999989</c:v>
                </c:pt>
                <c:pt idx="9629">
                  <c:v>79520.015999999989</c:v>
                </c:pt>
                <c:pt idx="9630">
                  <c:v>79522.015999999989</c:v>
                </c:pt>
                <c:pt idx="9631">
                  <c:v>79524.015999999989</c:v>
                </c:pt>
                <c:pt idx="9632">
                  <c:v>79526.015999999989</c:v>
                </c:pt>
                <c:pt idx="9633">
                  <c:v>79528.015999999989</c:v>
                </c:pt>
                <c:pt idx="9634">
                  <c:v>79530.015999999989</c:v>
                </c:pt>
                <c:pt idx="9635">
                  <c:v>79532.015999999989</c:v>
                </c:pt>
                <c:pt idx="9636">
                  <c:v>79534.015999999989</c:v>
                </c:pt>
                <c:pt idx="9637">
                  <c:v>79536.015999999989</c:v>
                </c:pt>
                <c:pt idx="9638">
                  <c:v>79538.015999999989</c:v>
                </c:pt>
                <c:pt idx="9639">
                  <c:v>79540.015999999989</c:v>
                </c:pt>
                <c:pt idx="9640">
                  <c:v>79542.015999999989</c:v>
                </c:pt>
                <c:pt idx="9641">
                  <c:v>79544.015999999989</c:v>
                </c:pt>
                <c:pt idx="9642">
                  <c:v>79546.015999999989</c:v>
                </c:pt>
                <c:pt idx="9643">
                  <c:v>79548.015999999989</c:v>
                </c:pt>
                <c:pt idx="9644">
                  <c:v>79550.015999999989</c:v>
                </c:pt>
                <c:pt idx="9645">
                  <c:v>79552.015999999989</c:v>
                </c:pt>
                <c:pt idx="9646">
                  <c:v>79554.015999999989</c:v>
                </c:pt>
                <c:pt idx="9647">
                  <c:v>79556.015999999989</c:v>
                </c:pt>
                <c:pt idx="9648">
                  <c:v>79558.015999999989</c:v>
                </c:pt>
                <c:pt idx="9649">
                  <c:v>79560.015999999989</c:v>
                </c:pt>
                <c:pt idx="9650">
                  <c:v>79562.015999999989</c:v>
                </c:pt>
                <c:pt idx="9651">
                  <c:v>79564.015999999989</c:v>
                </c:pt>
                <c:pt idx="9652">
                  <c:v>79566.015999999989</c:v>
                </c:pt>
                <c:pt idx="9653">
                  <c:v>79568.015999999989</c:v>
                </c:pt>
                <c:pt idx="9654">
                  <c:v>79570.015999999989</c:v>
                </c:pt>
                <c:pt idx="9655">
                  <c:v>79572.015999999989</c:v>
                </c:pt>
                <c:pt idx="9656">
                  <c:v>79574.015999999989</c:v>
                </c:pt>
                <c:pt idx="9657">
                  <c:v>79576.015999999989</c:v>
                </c:pt>
                <c:pt idx="9658">
                  <c:v>79578.015999999989</c:v>
                </c:pt>
                <c:pt idx="9659">
                  <c:v>79580.015999999989</c:v>
                </c:pt>
                <c:pt idx="9660">
                  <c:v>79582.015999999989</c:v>
                </c:pt>
                <c:pt idx="9661">
                  <c:v>79584.015999999989</c:v>
                </c:pt>
                <c:pt idx="9662">
                  <c:v>79586.015999999989</c:v>
                </c:pt>
                <c:pt idx="9663">
                  <c:v>79588.015999999989</c:v>
                </c:pt>
                <c:pt idx="9664">
                  <c:v>79590.015999999989</c:v>
                </c:pt>
                <c:pt idx="9665">
                  <c:v>79592.015999999989</c:v>
                </c:pt>
                <c:pt idx="9666">
                  <c:v>79594.015999999989</c:v>
                </c:pt>
                <c:pt idx="9667">
                  <c:v>79596.015999999989</c:v>
                </c:pt>
                <c:pt idx="9668">
                  <c:v>79598.015999999989</c:v>
                </c:pt>
                <c:pt idx="9669">
                  <c:v>79600.015999999989</c:v>
                </c:pt>
                <c:pt idx="9670">
                  <c:v>79602.015999999989</c:v>
                </c:pt>
                <c:pt idx="9671">
                  <c:v>79604.015999999989</c:v>
                </c:pt>
                <c:pt idx="9672">
                  <c:v>79606.015999999989</c:v>
                </c:pt>
                <c:pt idx="9673">
                  <c:v>79608.015999999989</c:v>
                </c:pt>
                <c:pt idx="9674">
                  <c:v>79610.015999999989</c:v>
                </c:pt>
                <c:pt idx="9675">
                  <c:v>79612.015999999989</c:v>
                </c:pt>
                <c:pt idx="9676">
                  <c:v>79614.015999999989</c:v>
                </c:pt>
                <c:pt idx="9677">
                  <c:v>79616.015999999989</c:v>
                </c:pt>
                <c:pt idx="9678">
                  <c:v>79618.015999999989</c:v>
                </c:pt>
                <c:pt idx="9679">
                  <c:v>79620.015999999989</c:v>
                </c:pt>
                <c:pt idx="9680">
                  <c:v>79622.015999999989</c:v>
                </c:pt>
                <c:pt idx="9681">
                  <c:v>79624.015999999989</c:v>
                </c:pt>
                <c:pt idx="9682">
                  <c:v>79626.015999999989</c:v>
                </c:pt>
                <c:pt idx="9683">
                  <c:v>79628.015999999989</c:v>
                </c:pt>
                <c:pt idx="9684">
                  <c:v>79630.015999999989</c:v>
                </c:pt>
                <c:pt idx="9685">
                  <c:v>79632.015999999989</c:v>
                </c:pt>
                <c:pt idx="9686">
                  <c:v>79634.015999999989</c:v>
                </c:pt>
                <c:pt idx="9687">
                  <c:v>79636.015999999989</c:v>
                </c:pt>
                <c:pt idx="9688">
                  <c:v>79638.015999999989</c:v>
                </c:pt>
                <c:pt idx="9689">
                  <c:v>79640.015999999989</c:v>
                </c:pt>
                <c:pt idx="9690">
                  <c:v>79642.015999999989</c:v>
                </c:pt>
                <c:pt idx="9691">
                  <c:v>79644.015999999989</c:v>
                </c:pt>
                <c:pt idx="9692">
                  <c:v>79646.015999999989</c:v>
                </c:pt>
                <c:pt idx="9693">
                  <c:v>79648.015999999989</c:v>
                </c:pt>
                <c:pt idx="9694">
                  <c:v>79650.015999999989</c:v>
                </c:pt>
                <c:pt idx="9695">
                  <c:v>79652.015999999989</c:v>
                </c:pt>
                <c:pt idx="9696">
                  <c:v>79654.015999999989</c:v>
                </c:pt>
                <c:pt idx="9697">
                  <c:v>79656.015999999989</c:v>
                </c:pt>
                <c:pt idx="9698">
                  <c:v>79658.015999999989</c:v>
                </c:pt>
                <c:pt idx="9699">
                  <c:v>79660.015999999989</c:v>
                </c:pt>
                <c:pt idx="9700">
                  <c:v>79662.015999999989</c:v>
                </c:pt>
                <c:pt idx="9701">
                  <c:v>79664.015999999989</c:v>
                </c:pt>
                <c:pt idx="9702">
                  <c:v>79666.015999999989</c:v>
                </c:pt>
                <c:pt idx="9703">
                  <c:v>79668.015999999989</c:v>
                </c:pt>
                <c:pt idx="9704">
                  <c:v>79670.015999999989</c:v>
                </c:pt>
                <c:pt idx="9705">
                  <c:v>79672.015999999989</c:v>
                </c:pt>
                <c:pt idx="9706">
                  <c:v>79674.015999999989</c:v>
                </c:pt>
                <c:pt idx="9707">
                  <c:v>79676.015999999989</c:v>
                </c:pt>
                <c:pt idx="9708">
                  <c:v>79678.015999999989</c:v>
                </c:pt>
                <c:pt idx="9709">
                  <c:v>79680.015999999989</c:v>
                </c:pt>
                <c:pt idx="9710">
                  <c:v>79682.015999999989</c:v>
                </c:pt>
                <c:pt idx="9711">
                  <c:v>79684.015999999989</c:v>
                </c:pt>
                <c:pt idx="9712">
                  <c:v>79686.015999999989</c:v>
                </c:pt>
                <c:pt idx="9713">
                  <c:v>79688.015999999989</c:v>
                </c:pt>
                <c:pt idx="9714">
                  <c:v>79690.015999999989</c:v>
                </c:pt>
                <c:pt idx="9715">
                  <c:v>79692.015999999989</c:v>
                </c:pt>
                <c:pt idx="9716">
                  <c:v>79694.015999999989</c:v>
                </c:pt>
                <c:pt idx="9717">
                  <c:v>79696.015999999989</c:v>
                </c:pt>
                <c:pt idx="9718">
                  <c:v>79698.015999999989</c:v>
                </c:pt>
                <c:pt idx="9719">
                  <c:v>79700.015999999989</c:v>
                </c:pt>
                <c:pt idx="9720">
                  <c:v>79702.015999999989</c:v>
                </c:pt>
                <c:pt idx="9721">
                  <c:v>79704.015999999989</c:v>
                </c:pt>
                <c:pt idx="9722">
                  <c:v>79706.015999999989</c:v>
                </c:pt>
                <c:pt idx="9723">
                  <c:v>79708.015999999989</c:v>
                </c:pt>
                <c:pt idx="9724">
                  <c:v>79710.015999999989</c:v>
                </c:pt>
                <c:pt idx="9725">
                  <c:v>79712.015999999989</c:v>
                </c:pt>
                <c:pt idx="9726">
                  <c:v>79714.015999999989</c:v>
                </c:pt>
                <c:pt idx="9727">
                  <c:v>79716.015999999989</c:v>
                </c:pt>
                <c:pt idx="9728">
                  <c:v>79718.015999999989</c:v>
                </c:pt>
                <c:pt idx="9729">
                  <c:v>79720.015999999989</c:v>
                </c:pt>
                <c:pt idx="9730">
                  <c:v>79722.015999999989</c:v>
                </c:pt>
                <c:pt idx="9731">
                  <c:v>79724.015999999989</c:v>
                </c:pt>
                <c:pt idx="9732">
                  <c:v>79726.015999999989</c:v>
                </c:pt>
                <c:pt idx="9733">
                  <c:v>79728.015999999989</c:v>
                </c:pt>
                <c:pt idx="9734">
                  <c:v>79730.015999999989</c:v>
                </c:pt>
                <c:pt idx="9735">
                  <c:v>79732.015999999989</c:v>
                </c:pt>
                <c:pt idx="9736">
                  <c:v>79734.015999999989</c:v>
                </c:pt>
                <c:pt idx="9737">
                  <c:v>79736.015999999989</c:v>
                </c:pt>
                <c:pt idx="9738">
                  <c:v>79738.015999999989</c:v>
                </c:pt>
                <c:pt idx="9739">
                  <c:v>79740.015999999989</c:v>
                </c:pt>
                <c:pt idx="9740">
                  <c:v>79742.015999999989</c:v>
                </c:pt>
                <c:pt idx="9741">
                  <c:v>79744.015999999989</c:v>
                </c:pt>
                <c:pt idx="9742">
                  <c:v>79746.015999999989</c:v>
                </c:pt>
                <c:pt idx="9743">
                  <c:v>79748.015999999989</c:v>
                </c:pt>
                <c:pt idx="9744">
                  <c:v>79750.015999999989</c:v>
                </c:pt>
                <c:pt idx="9745">
                  <c:v>79752.015999999989</c:v>
                </c:pt>
                <c:pt idx="9746">
                  <c:v>79754.015999999989</c:v>
                </c:pt>
                <c:pt idx="9747">
                  <c:v>79756.015999999989</c:v>
                </c:pt>
                <c:pt idx="9748">
                  <c:v>79758.015999999989</c:v>
                </c:pt>
                <c:pt idx="9749">
                  <c:v>79760.015999999989</c:v>
                </c:pt>
                <c:pt idx="9750">
                  <c:v>79762.015999999989</c:v>
                </c:pt>
                <c:pt idx="9751">
                  <c:v>79764.015999999989</c:v>
                </c:pt>
                <c:pt idx="9752">
                  <c:v>79766.015999999989</c:v>
                </c:pt>
                <c:pt idx="9753">
                  <c:v>79768.015999999989</c:v>
                </c:pt>
                <c:pt idx="9754">
                  <c:v>79770.015999999989</c:v>
                </c:pt>
                <c:pt idx="9755">
                  <c:v>79772.015999999989</c:v>
                </c:pt>
                <c:pt idx="9756">
                  <c:v>79774.015999999989</c:v>
                </c:pt>
                <c:pt idx="9757">
                  <c:v>79776.015999999989</c:v>
                </c:pt>
                <c:pt idx="9758">
                  <c:v>79778.015999999989</c:v>
                </c:pt>
                <c:pt idx="9759">
                  <c:v>79780.015999999989</c:v>
                </c:pt>
                <c:pt idx="9760">
                  <c:v>79782.015999999989</c:v>
                </c:pt>
                <c:pt idx="9761">
                  <c:v>79784.015999999989</c:v>
                </c:pt>
                <c:pt idx="9762">
                  <c:v>79786.015999999989</c:v>
                </c:pt>
                <c:pt idx="9763">
                  <c:v>79788.015999999989</c:v>
                </c:pt>
                <c:pt idx="9764">
                  <c:v>79790.015999999989</c:v>
                </c:pt>
                <c:pt idx="9765">
                  <c:v>79792.015999999989</c:v>
                </c:pt>
                <c:pt idx="9766">
                  <c:v>79794.015999999989</c:v>
                </c:pt>
                <c:pt idx="9767">
                  <c:v>79796.015999999989</c:v>
                </c:pt>
                <c:pt idx="9768">
                  <c:v>79798.015999999989</c:v>
                </c:pt>
                <c:pt idx="9769">
                  <c:v>79800.015999999989</c:v>
                </c:pt>
                <c:pt idx="9770">
                  <c:v>79802.015999999989</c:v>
                </c:pt>
                <c:pt idx="9771">
                  <c:v>79804.015999999989</c:v>
                </c:pt>
                <c:pt idx="9772">
                  <c:v>79806.015999999989</c:v>
                </c:pt>
                <c:pt idx="9773">
                  <c:v>79808.015999999989</c:v>
                </c:pt>
                <c:pt idx="9774">
                  <c:v>79810.015999999989</c:v>
                </c:pt>
                <c:pt idx="9775">
                  <c:v>79812.015999999989</c:v>
                </c:pt>
                <c:pt idx="9776">
                  <c:v>79814.015999999989</c:v>
                </c:pt>
                <c:pt idx="9777">
                  <c:v>79816.015999999989</c:v>
                </c:pt>
                <c:pt idx="9778">
                  <c:v>79818.015999999989</c:v>
                </c:pt>
                <c:pt idx="9779">
                  <c:v>79820.015999999989</c:v>
                </c:pt>
                <c:pt idx="9780">
                  <c:v>79822.015999999989</c:v>
                </c:pt>
                <c:pt idx="9781">
                  <c:v>79824.015999999989</c:v>
                </c:pt>
                <c:pt idx="9782">
                  <c:v>79826.015999999989</c:v>
                </c:pt>
                <c:pt idx="9783">
                  <c:v>79828.015999999989</c:v>
                </c:pt>
                <c:pt idx="9784">
                  <c:v>79830.015999999989</c:v>
                </c:pt>
                <c:pt idx="9785">
                  <c:v>79832.015999999989</c:v>
                </c:pt>
                <c:pt idx="9786">
                  <c:v>79834.015999999989</c:v>
                </c:pt>
                <c:pt idx="9787">
                  <c:v>79836.015999999989</c:v>
                </c:pt>
                <c:pt idx="9788">
                  <c:v>79838.015999999989</c:v>
                </c:pt>
                <c:pt idx="9789">
                  <c:v>79840.015999999989</c:v>
                </c:pt>
                <c:pt idx="9790">
                  <c:v>79842.015999999989</c:v>
                </c:pt>
                <c:pt idx="9791">
                  <c:v>79844.015999999989</c:v>
                </c:pt>
                <c:pt idx="9792">
                  <c:v>79846.015999999989</c:v>
                </c:pt>
                <c:pt idx="9793">
                  <c:v>79848.015999999989</c:v>
                </c:pt>
                <c:pt idx="9794">
                  <c:v>79850.015999999989</c:v>
                </c:pt>
                <c:pt idx="9795">
                  <c:v>79852.015999999989</c:v>
                </c:pt>
                <c:pt idx="9796">
                  <c:v>79854.015999999989</c:v>
                </c:pt>
                <c:pt idx="9797">
                  <c:v>79856.015999999989</c:v>
                </c:pt>
                <c:pt idx="9798">
                  <c:v>79858.015999999989</c:v>
                </c:pt>
                <c:pt idx="9799">
                  <c:v>79860.015999999989</c:v>
                </c:pt>
                <c:pt idx="9800">
                  <c:v>79862.015999999989</c:v>
                </c:pt>
                <c:pt idx="9801">
                  <c:v>79864.015999999989</c:v>
                </c:pt>
                <c:pt idx="9802">
                  <c:v>79866.015999999989</c:v>
                </c:pt>
                <c:pt idx="9803">
                  <c:v>79868.015999999989</c:v>
                </c:pt>
                <c:pt idx="9804">
                  <c:v>79870.015999999989</c:v>
                </c:pt>
                <c:pt idx="9805">
                  <c:v>79872.015999999989</c:v>
                </c:pt>
                <c:pt idx="9806">
                  <c:v>79874.015999999989</c:v>
                </c:pt>
                <c:pt idx="9807">
                  <c:v>79876.015999999989</c:v>
                </c:pt>
                <c:pt idx="9808">
                  <c:v>79878.015999999989</c:v>
                </c:pt>
                <c:pt idx="9809">
                  <c:v>79880.015999999989</c:v>
                </c:pt>
                <c:pt idx="9810">
                  <c:v>79882.015999999989</c:v>
                </c:pt>
                <c:pt idx="9811">
                  <c:v>79884.015999999989</c:v>
                </c:pt>
                <c:pt idx="9812">
                  <c:v>79886.015999999989</c:v>
                </c:pt>
                <c:pt idx="9813">
                  <c:v>79888.015999999989</c:v>
                </c:pt>
                <c:pt idx="9814">
                  <c:v>79890.015999999989</c:v>
                </c:pt>
                <c:pt idx="9815">
                  <c:v>79892.015999999989</c:v>
                </c:pt>
                <c:pt idx="9816">
                  <c:v>79894.015999999989</c:v>
                </c:pt>
                <c:pt idx="9817">
                  <c:v>79896.015999999989</c:v>
                </c:pt>
                <c:pt idx="9818">
                  <c:v>79898.015999999989</c:v>
                </c:pt>
                <c:pt idx="9819">
                  <c:v>79900.015999999989</c:v>
                </c:pt>
                <c:pt idx="9820">
                  <c:v>79902.015999999989</c:v>
                </c:pt>
                <c:pt idx="9821">
                  <c:v>79904.015999999989</c:v>
                </c:pt>
                <c:pt idx="9822">
                  <c:v>79906.015999999989</c:v>
                </c:pt>
                <c:pt idx="9823">
                  <c:v>79908.015999999989</c:v>
                </c:pt>
                <c:pt idx="9824">
                  <c:v>79910.015999999989</c:v>
                </c:pt>
                <c:pt idx="9825">
                  <c:v>79912.015999999989</c:v>
                </c:pt>
                <c:pt idx="9826">
                  <c:v>79914.015999999989</c:v>
                </c:pt>
                <c:pt idx="9827">
                  <c:v>79916.015999999989</c:v>
                </c:pt>
                <c:pt idx="9828">
                  <c:v>79918.015999999989</c:v>
                </c:pt>
                <c:pt idx="9829">
                  <c:v>79920.015999999989</c:v>
                </c:pt>
                <c:pt idx="9830">
                  <c:v>79922.015999999989</c:v>
                </c:pt>
                <c:pt idx="9831">
                  <c:v>79924.015999999989</c:v>
                </c:pt>
                <c:pt idx="9832">
                  <c:v>79926.015999999989</c:v>
                </c:pt>
                <c:pt idx="9833">
                  <c:v>79928.015999999989</c:v>
                </c:pt>
                <c:pt idx="9834">
                  <c:v>79930.015999999989</c:v>
                </c:pt>
                <c:pt idx="9835">
                  <c:v>79932.015999999989</c:v>
                </c:pt>
                <c:pt idx="9836">
                  <c:v>79934.015999999989</c:v>
                </c:pt>
                <c:pt idx="9837">
                  <c:v>79936.015999999989</c:v>
                </c:pt>
                <c:pt idx="9838">
                  <c:v>79938.015999999989</c:v>
                </c:pt>
                <c:pt idx="9839">
                  <c:v>79940.015999999989</c:v>
                </c:pt>
                <c:pt idx="9840">
                  <c:v>79942.015999999989</c:v>
                </c:pt>
                <c:pt idx="9841">
                  <c:v>79944.015999999989</c:v>
                </c:pt>
                <c:pt idx="9842">
                  <c:v>79946.015999999989</c:v>
                </c:pt>
                <c:pt idx="9843">
                  <c:v>79948.015999999989</c:v>
                </c:pt>
                <c:pt idx="9844">
                  <c:v>79950.015999999989</c:v>
                </c:pt>
                <c:pt idx="9845">
                  <c:v>79952.015999999989</c:v>
                </c:pt>
                <c:pt idx="9846">
                  <c:v>79954.015999999989</c:v>
                </c:pt>
                <c:pt idx="9847">
                  <c:v>79956.015999999989</c:v>
                </c:pt>
                <c:pt idx="9848">
                  <c:v>79958.015999999989</c:v>
                </c:pt>
                <c:pt idx="9849">
                  <c:v>79960.015999999989</c:v>
                </c:pt>
                <c:pt idx="9850">
                  <c:v>79962.015999999989</c:v>
                </c:pt>
                <c:pt idx="9851">
                  <c:v>79964.015999999989</c:v>
                </c:pt>
                <c:pt idx="9852">
                  <c:v>79966.015999999989</c:v>
                </c:pt>
                <c:pt idx="9853">
                  <c:v>79968.015999999989</c:v>
                </c:pt>
                <c:pt idx="9854">
                  <c:v>79970.015999999989</c:v>
                </c:pt>
                <c:pt idx="9855">
                  <c:v>79972.015999999989</c:v>
                </c:pt>
                <c:pt idx="9856">
                  <c:v>79974.015999999989</c:v>
                </c:pt>
                <c:pt idx="9857">
                  <c:v>79976.015999999989</c:v>
                </c:pt>
                <c:pt idx="9858">
                  <c:v>79978.015999999989</c:v>
                </c:pt>
                <c:pt idx="9859">
                  <c:v>79980.015999999989</c:v>
                </c:pt>
                <c:pt idx="9860">
                  <c:v>79982.015999999989</c:v>
                </c:pt>
                <c:pt idx="9861">
                  <c:v>79984.015999999989</c:v>
                </c:pt>
                <c:pt idx="9862">
                  <c:v>79986.015999999989</c:v>
                </c:pt>
                <c:pt idx="9863">
                  <c:v>79988.015999999989</c:v>
                </c:pt>
                <c:pt idx="9864">
                  <c:v>79990.015999999989</c:v>
                </c:pt>
                <c:pt idx="9865">
                  <c:v>79992.015999999989</c:v>
                </c:pt>
                <c:pt idx="9866">
                  <c:v>79994.015999999989</c:v>
                </c:pt>
                <c:pt idx="9867">
                  <c:v>79996.015999999989</c:v>
                </c:pt>
                <c:pt idx="9868">
                  <c:v>79998.015999999989</c:v>
                </c:pt>
                <c:pt idx="9869">
                  <c:v>80000.015999999989</c:v>
                </c:pt>
                <c:pt idx="9870">
                  <c:v>80002.015999999989</c:v>
                </c:pt>
                <c:pt idx="9871">
                  <c:v>80004.015999999989</c:v>
                </c:pt>
                <c:pt idx="9872">
                  <c:v>80006.015999999989</c:v>
                </c:pt>
                <c:pt idx="9873">
                  <c:v>80008.015999999989</c:v>
                </c:pt>
                <c:pt idx="9874">
                  <c:v>80010.015999999989</c:v>
                </c:pt>
                <c:pt idx="9875">
                  <c:v>80012.015999999989</c:v>
                </c:pt>
                <c:pt idx="9876">
                  <c:v>80014.015999999989</c:v>
                </c:pt>
                <c:pt idx="9877">
                  <c:v>80016.015999999989</c:v>
                </c:pt>
                <c:pt idx="9878">
                  <c:v>80018.015999999989</c:v>
                </c:pt>
                <c:pt idx="9879">
                  <c:v>80020.015999999989</c:v>
                </c:pt>
                <c:pt idx="9880">
                  <c:v>80022.015999999989</c:v>
                </c:pt>
                <c:pt idx="9881">
                  <c:v>80024.015999999989</c:v>
                </c:pt>
                <c:pt idx="9882">
                  <c:v>80026.015999999989</c:v>
                </c:pt>
                <c:pt idx="9883">
                  <c:v>80028.015999999989</c:v>
                </c:pt>
                <c:pt idx="9884">
                  <c:v>80030.015999999989</c:v>
                </c:pt>
                <c:pt idx="9885">
                  <c:v>80032.015999999989</c:v>
                </c:pt>
                <c:pt idx="9886">
                  <c:v>80034.015999999989</c:v>
                </c:pt>
                <c:pt idx="9887">
                  <c:v>80036.015999999989</c:v>
                </c:pt>
                <c:pt idx="9888">
                  <c:v>80038.015999999989</c:v>
                </c:pt>
                <c:pt idx="9889">
                  <c:v>80040.015999999989</c:v>
                </c:pt>
                <c:pt idx="9890">
                  <c:v>80042.015999999989</c:v>
                </c:pt>
                <c:pt idx="9891">
                  <c:v>80044.015999999989</c:v>
                </c:pt>
                <c:pt idx="9892">
                  <c:v>80046.015999999989</c:v>
                </c:pt>
                <c:pt idx="9893">
                  <c:v>80048.015999999989</c:v>
                </c:pt>
                <c:pt idx="9894">
                  <c:v>80050.015999999989</c:v>
                </c:pt>
                <c:pt idx="9895">
                  <c:v>80052.015999999989</c:v>
                </c:pt>
                <c:pt idx="9896">
                  <c:v>80054.015999999989</c:v>
                </c:pt>
                <c:pt idx="9897">
                  <c:v>80056.015999999989</c:v>
                </c:pt>
                <c:pt idx="9898">
                  <c:v>80058.015999999989</c:v>
                </c:pt>
                <c:pt idx="9899">
                  <c:v>80060.015999999989</c:v>
                </c:pt>
                <c:pt idx="9900">
                  <c:v>80062.015999999989</c:v>
                </c:pt>
                <c:pt idx="9901">
                  <c:v>80064.015999999989</c:v>
                </c:pt>
                <c:pt idx="9902">
                  <c:v>80066.015999999989</c:v>
                </c:pt>
                <c:pt idx="9903">
                  <c:v>80068.015999999989</c:v>
                </c:pt>
                <c:pt idx="9904">
                  <c:v>80070.015999999989</c:v>
                </c:pt>
                <c:pt idx="9905">
                  <c:v>80072.015999999989</c:v>
                </c:pt>
                <c:pt idx="9906">
                  <c:v>80074.015999999989</c:v>
                </c:pt>
                <c:pt idx="9907">
                  <c:v>80076.015999999989</c:v>
                </c:pt>
                <c:pt idx="9908">
                  <c:v>80078.015999999989</c:v>
                </c:pt>
                <c:pt idx="9909">
                  <c:v>80080.015999999989</c:v>
                </c:pt>
                <c:pt idx="9910">
                  <c:v>80082.015999999989</c:v>
                </c:pt>
                <c:pt idx="9911">
                  <c:v>80084.015999999989</c:v>
                </c:pt>
                <c:pt idx="9912">
                  <c:v>80086.015999999989</c:v>
                </c:pt>
                <c:pt idx="9913">
                  <c:v>80088.015999999989</c:v>
                </c:pt>
                <c:pt idx="9914">
                  <c:v>80090.015999999989</c:v>
                </c:pt>
                <c:pt idx="9915">
                  <c:v>80092.015999999989</c:v>
                </c:pt>
                <c:pt idx="9916">
                  <c:v>80094.015999999989</c:v>
                </c:pt>
                <c:pt idx="9917">
                  <c:v>80096.015999999989</c:v>
                </c:pt>
                <c:pt idx="9918">
                  <c:v>80098.015999999989</c:v>
                </c:pt>
                <c:pt idx="9919">
                  <c:v>80100.015999999989</c:v>
                </c:pt>
                <c:pt idx="9920">
                  <c:v>80102.015999999989</c:v>
                </c:pt>
                <c:pt idx="9921">
                  <c:v>80104.015999999989</c:v>
                </c:pt>
                <c:pt idx="9922">
                  <c:v>80106.015999999989</c:v>
                </c:pt>
                <c:pt idx="9923">
                  <c:v>80108.015999999989</c:v>
                </c:pt>
                <c:pt idx="9924">
                  <c:v>80110.015999999989</c:v>
                </c:pt>
                <c:pt idx="9925">
                  <c:v>80112.015999999989</c:v>
                </c:pt>
                <c:pt idx="9926">
                  <c:v>80114.015999999989</c:v>
                </c:pt>
                <c:pt idx="9927">
                  <c:v>80116.015999999989</c:v>
                </c:pt>
                <c:pt idx="9928">
                  <c:v>80118.015999999989</c:v>
                </c:pt>
                <c:pt idx="9929">
                  <c:v>80120.015999999989</c:v>
                </c:pt>
                <c:pt idx="9930">
                  <c:v>80122.015999999989</c:v>
                </c:pt>
                <c:pt idx="9931">
                  <c:v>80124.015999999989</c:v>
                </c:pt>
                <c:pt idx="9932">
                  <c:v>80126.015999999989</c:v>
                </c:pt>
                <c:pt idx="9933">
                  <c:v>80128.015999999989</c:v>
                </c:pt>
                <c:pt idx="9934">
                  <c:v>80130.015999999989</c:v>
                </c:pt>
                <c:pt idx="9935">
                  <c:v>80132.015999999989</c:v>
                </c:pt>
                <c:pt idx="9936">
                  <c:v>80134.015999999989</c:v>
                </c:pt>
                <c:pt idx="9937">
                  <c:v>80136.015999999989</c:v>
                </c:pt>
                <c:pt idx="9938">
                  <c:v>80138.015999999989</c:v>
                </c:pt>
                <c:pt idx="9939">
                  <c:v>80140.015999999989</c:v>
                </c:pt>
                <c:pt idx="9940">
                  <c:v>80142.015999999989</c:v>
                </c:pt>
                <c:pt idx="9941">
                  <c:v>80144.015999999989</c:v>
                </c:pt>
                <c:pt idx="9942">
                  <c:v>80146.015999999989</c:v>
                </c:pt>
                <c:pt idx="9943">
                  <c:v>80148.015999999989</c:v>
                </c:pt>
                <c:pt idx="9944">
                  <c:v>80150.015999999989</c:v>
                </c:pt>
                <c:pt idx="9945">
                  <c:v>80152.015999999989</c:v>
                </c:pt>
                <c:pt idx="9946">
                  <c:v>80154.015999999989</c:v>
                </c:pt>
                <c:pt idx="9947">
                  <c:v>80156.015999999989</c:v>
                </c:pt>
                <c:pt idx="9948">
                  <c:v>80158.015999999989</c:v>
                </c:pt>
                <c:pt idx="9949">
                  <c:v>80160.015999999989</c:v>
                </c:pt>
                <c:pt idx="9950">
                  <c:v>80162.015999999989</c:v>
                </c:pt>
                <c:pt idx="9951">
                  <c:v>80164.015999999989</c:v>
                </c:pt>
                <c:pt idx="9952">
                  <c:v>80166.015999999989</c:v>
                </c:pt>
                <c:pt idx="9953">
                  <c:v>80168.015999999989</c:v>
                </c:pt>
                <c:pt idx="9954">
                  <c:v>80170.015999999989</c:v>
                </c:pt>
                <c:pt idx="9955">
                  <c:v>80172.015999999989</c:v>
                </c:pt>
                <c:pt idx="9956">
                  <c:v>80174.015999999989</c:v>
                </c:pt>
                <c:pt idx="9957">
                  <c:v>80176.015999999989</c:v>
                </c:pt>
                <c:pt idx="9958">
                  <c:v>80178.015999999989</c:v>
                </c:pt>
                <c:pt idx="9959">
                  <c:v>80180.015999999989</c:v>
                </c:pt>
                <c:pt idx="9960">
                  <c:v>80182.015999999989</c:v>
                </c:pt>
                <c:pt idx="9961">
                  <c:v>80184.015999999989</c:v>
                </c:pt>
                <c:pt idx="9962">
                  <c:v>80186.015999999989</c:v>
                </c:pt>
                <c:pt idx="9963">
                  <c:v>80188.015999999989</c:v>
                </c:pt>
                <c:pt idx="9964">
                  <c:v>80190.015999999989</c:v>
                </c:pt>
                <c:pt idx="9965">
                  <c:v>80192.015999999989</c:v>
                </c:pt>
                <c:pt idx="9966">
                  <c:v>80194.015999999989</c:v>
                </c:pt>
                <c:pt idx="9967">
                  <c:v>80196.015999999989</c:v>
                </c:pt>
                <c:pt idx="9968">
                  <c:v>80198.015999999989</c:v>
                </c:pt>
                <c:pt idx="9969">
                  <c:v>80200.015999999989</c:v>
                </c:pt>
                <c:pt idx="9970">
                  <c:v>80202.015999999989</c:v>
                </c:pt>
                <c:pt idx="9971">
                  <c:v>80204.015999999989</c:v>
                </c:pt>
                <c:pt idx="9972">
                  <c:v>80206.015999999989</c:v>
                </c:pt>
                <c:pt idx="9973">
                  <c:v>80208.015999999989</c:v>
                </c:pt>
                <c:pt idx="9974">
                  <c:v>80210.015999999989</c:v>
                </c:pt>
                <c:pt idx="9975">
                  <c:v>80212.015999999989</c:v>
                </c:pt>
                <c:pt idx="9976">
                  <c:v>80214.015999999989</c:v>
                </c:pt>
                <c:pt idx="9977">
                  <c:v>80216.015999999989</c:v>
                </c:pt>
                <c:pt idx="9978">
                  <c:v>80218.015999999989</c:v>
                </c:pt>
                <c:pt idx="9979">
                  <c:v>80220.015999999989</c:v>
                </c:pt>
                <c:pt idx="9980">
                  <c:v>80222.015999999989</c:v>
                </c:pt>
                <c:pt idx="9981">
                  <c:v>80224.015999999989</c:v>
                </c:pt>
                <c:pt idx="9982">
                  <c:v>80226.015999999989</c:v>
                </c:pt>
                <c:pt idx="9983">
                  <c:v>80228.015999999989</c:v>
                </c:pt>
                <c:pt idx="9984">
                  <c:v>80230.015999999989</c:v>
                </c:pt>
                <c:pt idx="9985">
                  <c:v>80232.015999999989</c:v>
                </c:pt>
                <c:pt idx="9986">
                  <c:v>80234.015999999989</c:v>
                </c:pt>
                <c:pt idx="9987">
                  <c:v>80236.015999999989</c:v>
                </c:pt>
                <c:pt idx="9988">
                  <c:v>80238.015999999989</c:v>
                </c:pt>
                <c:pt idx="9989">
                  <c:v>80240.015999999989</c:v>
                </c:pt>
                <c:pt idx="9990">
                  <c:v>80242.015999999989</c:v>
                </c:pt>
                <c:pt idx="9991">
                  <c:v>80244.015999999989</c:v>
                </c:pt>
                <c:pt idx="9992">
                  <c:v>80246.015999999989</c:v>
                </c:pt>
                <c:pt idx="9993">
                  <c:v>80248.015999999989</c:v>
                </c:pt>
                <c:pt idx="9994">
                  <c:v>80250.015999999989</c:v>
                </c:pt>
                <c:pt idx="9995">
                  <c:v>80252.015999999989</c:v>
                </c:pt>
                <c:pt idx="9996">
                  <c:v>80254.015999999989</c:v>
                </c:pt>
                <c:pt idx="9997">
                  <c:v>80256.015999999989</c:v>
                </c:pt>
                <c:pt idx="9998">
                  <c:v>80258.015999999989</c:v>
                </c:pt>
                <c:pt idx="9999">
                  <c:v>80260.015999999989</c:v>
                </c:pt>
                <c:pt idx="10000">
                  <c:v>80262.015999999989</c:v>
                </c:pt>
                <c:pt idx="10001">
                  <c:v>80264.015999999989</c:v>
                </c:pt>
                <c:pt idx="10002">
                  <c:v>80266.015999999989</c:v>
                </c:pt>
                <c:pt idx="10003">
                  <c:v>80268.015999999989</c:v>
                </c:pt>
                <c:pt idx="10004">
                  <c:v>80270.015999999989</c:v>
                </c:pt>
                <c:pt idx="10005">
                  <c:v>80272.015999999989</c:v>
                </c:pt>
                <c:pt idx="10006">
                  <c:v>80274.015999999989</c:v>
                </c:pt>
                <c:pt idx="10007">
                  <c:v>80276.015999999989</c:v>
                </c:pt>
                <c:pt idx="10008">
                  <c:v>80278.015999999989</c:v>
                </c:pt>
                <c:pt idx="10009">
                  <c:v>80280.015999999989</c:v>
                </c:pt>
                <c:pt idx="10010">
                  <c:v>80282.015999999989</c:v>
                </c:pt>
                <c:pt idx="10011">
                  <c:v>80284.015999999989</c:v>
                </c:pt>
                <c:pt idx="10012">
                  <c:v>80286.015999999989</c:v>
                </c:pt>
                <c:pt idx="10013">
                  <c:v>80288.015999999989</c:v>
                </c:pt>
                <c:pt idx="10014">
                  <c:v>80290.015999999989</c:v>
                </c:pt>
                <c:pt idx="10015">
                  <c:v>80292.015999999989</c:v>
                </c:pt>
                <c:pt idx="10016">
                  <c:v>80294.015999999989</c:v>
                </c:pt>
                <c:pt idx="10017">
                  <c:v>80296.015999999989</c:v>
                </c:pt>
                <c:pt idx="10018">
                  <c:v>80298.015999999989</c:v>
                </c:pt>
                <c:pt idx="10019">
                  <c:v>80300.015999999989</c:v>
                </c:pt>
                <c:pt idx="10020">
                  <c:v>80302.015999999989</c:v>
                </c:pt>
                <c:pt idx="10021">
                  <c:v>80304.015999999989</c:v>
                </c:pt>
                <c:pt idx="10022">
                  <c:v>80306.015999999989</c:v>
                </c:pt>
                <c:pt idx="10023">
                  <c:v>80308.015999999989</c:v>
                </c:pt>
                <c:pt idx="10024">
                  <c:v>80310.015999999989</c:v>
                </c:pt>
                <c:pt idx="10025">
                  <c:v>80312.015999999989</c:v>
                </c:pt>
                <c:pt idx="10026">
                  <c:v>80314.015999999989</c:v>
                </c:pt>
                <c:pt idx="10027">
                  <c:v>80316.015999999989</c:v>
                </c:pt>
                <c:pt idx="10028">
                  <c:v>80318.015999999989</c:v>
                </c:pt>
                <c:pt idx="10029">
                  <c:v>80320.015999999989</c:v>
                </c:pt>
                <c:pt idx="10030">
                  <c:v>80322.015999999989</c:v>
                </c:pt>
                <c:pt idx="10031">
                  <c:v>80324.015999999989</c:v>
                </c:pt>
                <c:pt idx="10032">
                  <c:v>80326.015999999989</c:v>
                </c:pt>
                <c:pt idx="10033">
                  <c:v>80328.015999999989</c:v>
                </c:pt>
                <c:pt idx="10034">
                  <c:v>80330.015999999989</c:v>
                </c:pt>
                <c:pt idx="10035">
                  <c:v>80332.015999999989</c:v>
                </c:pt>
                <c:pt idx="10036">
                  <c:v>80334.015999999989</c:v>
                </c:pt>
                <c:pt idx="10037">
                  <c:v>80336.015999999989</c:v>
                </c:pt>
                <c:pt idx="10038">
                  <c:v>80338.015999999989</c:v>
                </c:pt>
                <c:pt idx="10039">
                  <c:v>80340.015999999989</c:v>
                </c:pt>
                <c:pt idx="10040">
                  <c:v>80342.015999999989</c:v>
                </c:pt>
                <c:pt idx="10041">
                  <c:v>80344.015999999989</c:v>
                </c:pt>
                <c:pt idx="10042">
                  <c:v>80346.015999999989</c:v>
                </c:pt>
                <c:pt idx="10043">
                  <c:v>80348.015999999989</c:v>
                </c:pt>
                <c:pt idx="10044">
                  <c:v>80350.015999999989</c:v>
                </c:pt>
                <c:pt idx="10045">
                  <c:v>80352.015999999989</c:v>
                </c:pt>
                <c:pt idx="10046">
                  <c:v>80354.015999999989</c:v>
                </c:pt>
                <c:pt idx="10047">
                  <c:v>80356.015999999989</c:v>
                </c:pt>
                <c:pt idx="10048">
                  <c:v>80358.015999999989</c:v>
                </c:pt>
                <c:pt idx="10049">
                  <c:v>80360.015999999989</c:v>
                </c:pt>
                <c:pt idx="10050">
                  <c:v>80362.015999999989</c:v>
                </c:pt>
                <c:pt idx="10051">
                  <c:v>80364.015999999989</c:v>
                </c:pt>
                <c:pt idx="10052">
                  <c:v>80366.015999999989</c:v>
                </c:pt>
                <c:pt idx="10053">
                  <c:v>80368.015999999989</c:v>
                </c:pt>
                <c:pt idx="10054">
                  <c:v>80370.015999999989</c:v>
                </c:pt>
                <c:pt idx="10055">
                  <c:v>80372.015999999989</c:v>
                </c:pt>
                <c:pt idx="10056">
                  <c:v>80374.015999999989</c:v>
                </c:pt>
                <c:pt idx="10057">
                  <c:v>80376.015999999989</c:v>
                </c:pt>
                <c:pt idx="10058">
                  <c:v>80378.015999999989</c:v>
                </c:pt>
                <c:pt idx="10059">
                  <c:v>80380.015999999989</c:v>
                </c:pt>
                <c:pt idx="10060">
                  <c:v>80382.015999999989</c:v>
                </c:pt>
                <c:pt idx="10061">
                  <c:v>80384.015999999989</c:v>
                </c:pt>
                <c:pt idx="10062">
                  <c:v>80386.015999999989</c:v>
                </c:pt>
                <c:pt idx="10063">
                  <c:v>80388.015999999989</c:v>
                </c:pt>
                <c:pt idx="10064">
                  <c:v>80390.015999999989</c:v>
                </c:pt>
                <c:pt idx="10065">
                  <c:v>80392.015999999989</c:v>
                </c:pt>
                <c:pt idx="10066">
                  <c:v>80394.015999999989</c:v>
                </c:pt>
                <c:pt idx="10067">
                  <c:v>80396.015999999989</c:v>
                </c:pt>
                <c:pt idx="10068">
                  <c:v>80398.015999999989</c:v>
                </c:pt>
                <c:pt idx="10069">
                  <c:v>80400.015999999989</c:v>
                </c:pt>
                <c:pt idx="10070">
                  <c:v>80402.015999999989</c:v>
                </c:pt>
                <c:pt idx="10071">
                  <c:v>80404.015999999989</c:v>
                </c:pt>
                <c:pt idx="10072">
                  <c:v>80406.015999999989</c:v>
                </c:pt>
                <c:pt idx="10073">
                  <c:v>80408.015999999989</c:v>
                </c:pt>
                <c:pt idx="10074">
                  <c:v>80410.015999999989</c:v>
                </c:pt>
                <c:pt idx="10075">
                  <c:v>80412.015999999989</c:v>
                </c:pt>
                <c:pt idx="10076">
                  <c:v>80414.015999999989</c:v>
                </c:pt>
                <c:pt idx="10077">
                  <c:v>80416.015999999989</c:v>
                </c:pt>
                <c:pt idx="10078">
                  <c:v>80418.015999999989</c:v>
                </c:pt>
                <c:pt idx="10079">
                  <c:v>80420.015999999989</c:v>
                </c:pt>
                <c:pt idx="10080">
                  <c:v>80422.015999999989</c:v>
                </c:pt>
                <c:pt idx="10081">
                  <c:v>80424.015999999989</c:v>
                </c:pt>
                <c:pt idx="10082">
                  <c:v>80426.015999999989</c:v>
                </c:pt>
                <c:pt idx="10083">
                  <c:v>80428.015999999989</c:v>
                </c:pt>
                <c:pt idx="10084">
                  <c:v>80430.015999999989</c:v>
                </c:pt>
                <c:pt idx="10085">
                  <c:v>80432.015999999989</c:v>
                </c:pt>
                <c:pt idx="10086">
                  <c:v>80434.015999999989</c:v>
                </c:pt>
                <c:pt idx="10087">
                  <c:v>80436.015999999989</c:v>
                </c:pt>
                <c:pt idx="10088">
                  <c:v>80438.015999999989</c:v>
                </c:pt>
                <c:pt idx="10089">
                  <c:v>80440.015999999989</c:v>
                </c:pt>
                <c:pt idx="10090">
                  <c:v>80442.015999999989</c:v>
                </c:pt>
                <c:pt idx="10091">
                  <c:v>80444.015999999989</c:v>
                </c:pt>
                <c:pt idx="10092">
                  <c:v>80446.015999999989</c:v>
                </c:pt>
                <c:pt idx="10093">
                  <c:v>80448.015999999989</c:v>
                </c:pt>
                <c:pt idx="10094">
                  <c:v>80450.015999999989</c:v>
                </c:pt>
                <c:pt idx="10095">
                  <c:v>80452.015999999989</c:v>
                </c:pt>
                <c:pt idx="10096">
                  <c:v>80454.015999999989</c:v>
                </c:pt>
                <c:pt idx="10097">
                  <c:v>80456.015999999989</c:v>
                </c:pt>
                <c:pt idx="10098">
                  <c:v>80458.015999999989</c:v>
                </c:pt>
                <c:pt idx="10099">
                  <c:v>80460.015999999989</c:v>
                </c:pt>
                <c:pt idx="10100">
                  <c:v>80462.015999999989</c:v>
                </c:pt>
                <c:pt idx="10101">
                  <c:v>80464.015999999989</c:v>
                </c:pt>
                <c:pt idx="10102">
                  <c:v>80466.015999999989</c:v>
                </c:pt>
                <c:pt idx="10103">
                  <c:v>80468.015999999989</c:v>
                </c:pt>
                <c:pt idx="10104">
                  <c:v>80470.015999999989</c:v>
                </c:pt>
                <c:pt idx="10105">
                  <c:v>80472.015999999989</c:v>
                </c:pt>
                <c:pt idx="10106">
                  <c:v>80474.015999999989</c:v>
                </c:pt>
                <c:pt idx="10107">
                  <c:v>80476.015999999989</c:v>
                </c:pt>
                <c:pt idx="10108">
                  <c:v>80478.015999999989</c:v>
                </c:pt>
                <c:pt idx="10109">
                  <c:v>80480.015999999989</c:v>
                </c:pt>
                <c:pt idx="10110">
                  <c:v>80482.015999999989</c:v>
                </c:pt>
                <c:pt idx="10111">
                  <c:v>80484.015999999989</c:v>
                </c:pt>
                <c:pt idx="10112">
                  <c:v>80486.015999999989</c:v>
                </c:pt>
                <c:pt idx="10113">
                  <c:v>80488.015999999989</c:v>
                </c:pt>
                <c:pt idx="10114">
                  <c:v>80490.015999999989</c:v>
                </c:pt>
                <c:pt idx="10115">
                  <c:v>80492.015999999989</c:v>
                </c:pt>
                <c:pt idx="10116">
                  <c:v>80494.015999999989</c:v>
                </c:pt>
                <c:pt idx="10117">
                  <c:v>80496.015999999989</c:v>
                </c:pt>
                <c:pt idx="10118">
                  <c:v>80498.015999999989</c:v>
                </c:pt>
                <c:pt idx="10119">
                  <c:v>80500.015999999989</c:v>
                </c:pt>
                <c:pt idx="10120">
                  <c:v>80502.015999999989</c:v>
                </c:pt>
                <c:pt idx="10121">
                  <c:v>80504.015999999989</c:v>
                </c:pt>
                <c:pt idx="10122">
                  <c:v>80506.015999999989</c:v>
                </c:pt>
                <c:pt idx="10123">
                  <c:v>80508.015999999989</c:v>
                </c:pt>
                <c:pt idx="10124">
                  <c:v>80510.015999999989</c:v>
                </c:pt>
                <c:pt idx="10125">
                  <c:v>80512.015999999989</c:v>
                </c:pt>
                <c:pt idx="10126">
                  <c:v>80514.015999999989</c:v>
                </c:pt>
                <c:pt idx="10127">
                  <c:v>80516.015999999989</c:v>
                </c:pt>
                <c:pt idx="10128">
                  <c:v>80518.015999999989</c:v>
                </c:pt>
                <c:pt idx="10129">
                  <c:v>80520.015999999989</c:v>
                </c:pt>
                <c:pt idx="10130">
                  <c:v>80522.015999999989</c:v>
                </c:pt>
                <c:pt idx="10131">
                  <c:v>80524.015999999989</c:v>
                </c:pt>
                <c:pt idx="10132">
                  <c:v>80526.015999999989</c:v>
                </c:pt>
                <c:pt idx="10133">
                  <c:v>80528.015999999989</c:v>
                </c:pt>
                <c:pt idx="10134">
                  <c:v>80530.015999999989</c:v>
                </c:pt>
                <c:pt idx="10135">
                  <c:v>80532.015999999989</c:v>
                </c:pt>
                <c:pt idx="10136">
                  <c:v>80534.015999999989</c:v>
                </c:pt>
                <c:pt idx="10137">
                  <c:v>80536.015999999989</c:v>
                </c:pt>
                <c:pt idx="10138">
                  <c:v>80538.015999999989</c:v>
                </c:pt>
                <c:pt idx="10139">
                  <c:v>80540.015999999989</c:v>
                </c:pt>
                <c:pt idx="10140">
                  <c:v>80542.015999999989</c:v>
                </c:pt>
                <c:pt idx="10141">
                  <c:v>80544.015999999989</c:v>
                </c:pt>
                <c:pt idx="10142">
                  <c:v>80546.015999999989</c:v>
                </c:pt>
                <c:pt idx="10143">
                  <c:v>80548.015999999989</c:v>
                </c:pt>
                <c:pt idx="10144">
                  <c:v>80550.015999999989</c:v>
                </c:pt>
                <c:pt idx="10145">
                  <c:v>80552.015999999989</c:v>
                </c:pt>
                <c:pt idx="10146">
                  <c:v>80554.015999999989</c:v>
                </c:pt>
                <c:pt idx="10147">
                  <c:v>80556.015999999989</c:v>
                </c:pt>
                <c:pt idx="10148">
                  <c:v>80558.015999999989</c:v>
                </c:pt>
                <c:pt idx="10149">
                  <c:v>80560.015999999989</c:v>
                </c:pt>
                <c:pt idx="10150">
                  <c:v>80562.015999999989</c:v>
                </c:pt>
                <c:pt idx="10151">
                  <c:v>80564.015999999989</c:v>
                </c:pt>
                <c:pt idx="10152">
                  <c:v>80566.015999999989</c:v>
                </c:pt>
                <c:pt idx="10153">
                  <c:v>80568.015999999989</c:v>
                </c:pt>
                <c:pt idx="10154">
                  <c:v>80570.015999999989</c:v>
                </c:pt>
                <c:pt idx="10155">
                  <c:v>80572.015999999989</c:v>
                </c:pt>
                <c:pt idx="10156">
                  <c:v>80574.015999999989</c:v>
                </c:pt>
                <c:pt idx="10157">
                  <c:v>80576.015999999989</c:v>
                </c:pt>
                <c:pt idx="10158">
                  <c:v>80578.015999999989</c:v>
                </c:pt>
                <c:pt idx="10159">
                  <c:v>80580.015999999989</c:v>
                </c:pt>
                <c:pt idx="10160">
                  <c:v>80582.015999999989</c:v>
                </c:pt>
                <c:pt idx="10161">
                  <c:v>80584.015999999989</c:v>
                </c:pt>
                <c:pt idx="10162">
                  <c:v>80586.015999999989</c:v>
                </c:pt>
                <c:pt idx="10163">
                  <c:v>80588.015999999989</c:v>
                </c:pt>
                <c:pt idx="10164">
                  <c:v>80590.015999999989</c:v>
                </c:pt>
                <c:pt idx="10165">
                  <c:v>80592.015999999989</c:v>
                </c:pt>
                <c:pt idx="10166">
                  <c:v>80594.015999999989</c:v>
                </c:pt>
                <c:pt idx="10167">
                  <c:v>80596.015999999989</c:v>
                </c:pt>
                <c:pt idx="10168">
                  <c:v>80598.015999999989</c:v>
                </c:pt>
                <c:pt idx="10169">
                  <c:v>80600.015999999989</c:v>
                </c:pt>
                <c:pt idx="10170">
                  <c:v>80602.015999999989</c:v>
                </c:pt>
                <c:pt idx="10171">
                  <c:v>80604.015999999989</c:v>
                </c:pt>
                <c:pt idx="10172">
                  <c:v>80606.015999999989</c:v>
                </c:pt>
                <c:pt idx="10173">
                  <c:v>80608.015999999989</c:v>
                </c:pt>
                <c:pt idx="10174">
                  <c:v>80610.015999999989</c:v>
                </c:pt>
                <c:pt idx="10175">
                  <c:v>80612.015999999989</c:v>
                </c:pt>
                <c:pt idx="10176">
                  <c:v>80614.015999999989</c:v>
                </c:pt>
                <c:pt idx="10177">
                  <c:v>80616.015999999989</c:v>
                </c:pt>
                <c:pt idx="10178">
                  <c:v>80618.015999999989</c:v>
                </c:pt>
                <c:pt idx="10179">
                  <c:v>80620.015999999989</c:v>
                </c:pt>
                <c:pt idx="10180">
                  <c:v>80622.015999999989</c:v>
                </c:pt>
                <c:pt idx="10181">
                  <c:v>80624.015999999989</c:v>
                </c:pt>
                <c:pt idx="10182">
                  <c:v>80626.015999999989</c:v>
                </c:pt>
                <c:pt idx="10183">
                  <c:v>80628.015999999989</c:v>
                </c:pt>
                <c:pt idx="10184">
                  <c:v>80630.015999999989</c:v>
                </c:pt>
                <c:pt idx="10185">
                  <c:v>80632.015999999989</c:v>
                </c:pt>
                <c:pt idx="10186">
                  <c:v>80634.015999999989</c:v>
                </c:pt>
                <c:pt idx="10187">
                  <c:v>80636.015999999989</c:v>
                </c:pt>
                <c:pt idx="10188">
                  <c:v>80638.015999999989</c:v>
                </c:pt>
                <c:pt idx="10189">
                  <c:v>80640.015999999989</c:v>
                </c:pt>
                <c:pt idx="10190">
                  <c:v>80642.015999999989</c:v>
                </c:pt>
                <c:pt idx="10191">
                  <c:v>80644.015999999989</c:v>
                </c:pt>
                <c:pt idx="10192">
                  <c:v>80646.015999999989</c:v>
                </c:pt>
                <c:pt idx="10193">
                  <c:v>80648.015999999989</c:v>
                </c:pt>
                <c:pt idx="10194">
                  <c:v>80650.015999999989</c:v>
                </c:pt>
                <c:pt idx="10195">
                  <c:v>80652.015999999989</c:v>
                </c:pt>
                <c:pt idx="10196">
                  <c:v>80654.015999999989</c:v>
                </c:pt>
                <c:pt idx="10197">
                  <c:v>80656.015999999989</c:v>
                </c:pt>
                <c:pt idx="10198">
                  <c:v>80658.015999999989</c:v>
                </c:pt>
                <c:pt idx="10199">
                  <c:v>80660.015999999989</c:v>
                </c:pt>
                <c:pt idx="10200">
                  <c:v>80662.015999999989</c:v>
                </c:pt>
                <c:pt idx="10201">
                  <c:v>80664.015999999989</c:v>
                </c:pt>
                <c:pt idx="10202">
                  <c:v>80666.015999999989</c:v>
                </c:pt>
                <c:pt idx="10203">
                  <c:v>80668.015999999989</c:v>
                </c:pt>
                <c:pt idx="10204">
                  <c:v>80670.015999999989</c:v>
                </c:pt>
                <c:pt idx="10205">
                  <c:v>80672.015999999989</c:v>
                </c:pt>
                <c:pt idx="10206">
                  <c:v>80674.015999999989</c:v>
                </c:pt>
                <c:pt idx="10207">
                  <c:v>80676.015999999989</c:v>
                </c:pt>
                <c:pt idx="10208">
                  <c:v>80678.015999999989</c:v>
                </c:pt>
                <c:pt idx="10209">
                  <c:v>80680.015999999989</c:v>
                </c:pt>
                <c:pt idx="10210">
                  <c:v>80682.015999999989</c:v>
                </c:pt>
                <c:pt idx="10211">
                  <c:v>80684.015999999989</c:v>
                </c:pt>
                <c:pt idx="10212">
                  <c:v>80686.015999999989</c:v>
                </c:pt>
                <c:pt idx="10213">
                  <c:v>80688.015999999989</c:v>
                </c:pt>
                <c:pt idx="10214">
                  <c:v>80690.015999999989</c:v>
                </c:pt>
                <c:pt idx="10215">
                  <c:v>80692.015999999989</c:v>
                </c:pt>
                <c:pt idx="10216">
                  <c:v>80694.015999999989</c:v>
                </c:pt>
                <c:pt idx="10217">
                  <c:v>80696.015999999989</c:v>
                </c:pt>
                <c:pt idx="10218">
                  <c:v>80698.015999999989</c:v>
                </c:pt>
                <c:pt idx="10219">
                  <c:v>80700.015999999989</c:v>
                </c:pt>
                <c:pt idx="10220">
                  <c:v>80702.015999999989</c:v>
                </c:pt>
                <c:pt idx="10221">
                  <c:v>80704.015999999989</c:v>
                </c:pt>
                <c:pt idx="10222">
                  <c:v>80706.015999999989</c:v>
                </c:pt>
                <c:pt idx="10223">
                  <c:v>80708.015999999989</c:v>
                </c:pt>
                <c:pt idx="10224">
                  <c:v>80710.015999999989</c:v>
                </c:pt>
                <c:pt idx="10225">
                  <c:v>80712.015999999989</c:v>
                </c:pt>
                <c:pt idx="10226">
                  <c:v>80714.015999999989</c:v>
                </c:pt>
                <c:pt idx="10227">
                  <c:v>80716.015999999989</c:v>
                </c:pt>
                <c:pt idx="10228">
                  <c:v>80718.015999999989</c:v>
                </c:pt>
                <c:pt idx="10229">
                  <c:v>80720.015999999989</c:v>
                </c:pt>
                <c:pt idx="10230">
                  <c:v>80722.015999999989</c:v>
                </c:pt>
                <c:pt idx="10231">
                  <c:v>80724.015999999989</c:v>
                </c:pt>
                <c:pt idx="10232">
                  <c:v>80726.015999999989</c:v>
                </c:pt>
                <c:pt idx="10233">
                  <c:v>80728.015999999989</c:v>
                </c:pt>
                <c:pt idx="10234">
                  <c:v>80730.015999999989</c:v>
                </c:pt>
                <c:pt idx="10235">
                  <c:v>80732.015999999989</c:v>
                </c:pt>
                <c:pt idx="10236">
                  <c:v>80734.015999999989</c:v>
                </c:pt>
                <c:pt idx="10237">
                  <c:v>80736.015999999989</c:v>
                </c:pt>
                <c:pt idx="10238">
                  <c:v>80738.015999999989</c:v>
                </c:pt>
                <c:pt idx="10239">
                  <c:v>80740.015999999989</c:v>
                </c:pt>
                <c:pt idx="10240">
                  <c:v>80742.015999999989</c:v>
                </c:pt>
                <c:pt idx="10241">
                  <c:v>80744.015999999989</c:v>
                </c:pt>
                <c:pt idx="10242">
                  <c:v>80746.015999999989</c:v>
                </c:pt>
                <c:pt idx="10243">
                  <c:v>80748.015999999989</c:v>
                </c:pt>
                <c:pt idx="10244">
                  <c:v>80750.015999999989</c:v>
                </c:pt>
                <c:pt idx="10245">
                  <c:v>80752.015999999989</c:v>
                </c:pt>
                <c:pt idx="10246">
                  <c:v>80754.015999999989</c:v>
                </c:pt>
                <c:pt idx="10247">
                  <c:v>80756.015999999989</c:v>
                </c:pt>
                <c:pt idx="10248">
                  <c:v>80758.015999999989</c:v>
                </c:pt>
                <c:pt idx="10249">
                  <c:v>80760.015999999989</c:v>
                </c:pt>
                <c:pt idx="10250">
                  <c:v>80762.015999999989</c:v>
                </c:pt>
                <c:pt idx="10251">
                  <c:v>80764.015999999989</c:v>
                </c:pt>
                <c:pt idx="10252">
                  <c:v>80766.015999999989</c:v>
                </c:pt>
                <c:pt idx="10253">
                  <c:v>80768.015999999989</c:v>
                </c:pt>
                <c:pt idx="10254">
                  <c:v>80770.015999999989</c:v>
                </c:pt>
                <c:pt idx="10255">
                  <c:v>80772.015999999989</c:v>
                </c:pt>
                <c:pt idx="10256">
                  <c:v>80774.015999999989</c:v>
                </c:pt>
                <c:pt idx="10257">
                  <c:v>80776.015999999989</c:v>
                </c:pt>
                <c:pt idx="10258">
                  <c:v>80778.015999999989</c:v>
                </c:pt>
                <c:pt idx="10259">
                  <c:v>80780.015999999989</c:v>
                </c:pt>
                <c:pt idx="10260">
                  <c:v>80782.015999999989</c:v>
                </c:pt>
                <c:pt idx="10261">
                  <c:v>80784.015999999989</c:v>
                </c:pt>
                <c:pt idx="10262">
                  <c:v>80786.015999999989</c:v>
                </c:pt>
                <c:pt idx="10263">
                  <c:v>80788.015999999989</c:v>
                </c:pt>
                <c:pt idx="10264">
                  <c:v>80790.015999999989</c:v>
                </c:pt>
                <c:pt idx="10265">
                  <c:v>80792.015999999989</c:v>
                </c:pt>
                <c:pt idx="10266">
                  <c:v>80794.015999999989</c:v>
                </c:pt>
                <c:pt idx="10267">
                  <c:v>80796.015999999989</c:v>
                </c:pt>
                <c:pt idx="10268">
                  <c:v>80798.015999999989</c:v>
                </c:pt>
                <c:pt idx="10269">
                  <c:v>80800.015999999989</c:v>
                </c:pt>
                <c:pt idx="10270">
                  <c:v>80802.015999999989</c:v>
                </c:pt>
                <c:pt idx="10271">
                  <c:v>80804.015999999989</c:v>
                </c:pt>
                <c:pt idx="10272">
                  <c:v>80806.015999999989</c:v>
                </c:pt>
                <c:pt idx="10273">
                  <c:v>80808.015999999989</c:v>
                </c:pt>
                <c:pt idx="10274">
                  <c:v>80810.015999999989</c:v>
                </c:pt>
                <c:pt idx="10275">
                  <c:v>80812.015999999989</c:v>
                </c:pt>
                <c:pt idx="10276">
                  <c:v>80814.015999999989</c:v>
                </c:pt>
                <c:pt idx="10277">
                  <c:v>80816.015999999989</c:v>
                </c:pt>
                <c:pt idx="10278">
                  <c:v>80818.015999999989</c:v>
                </c:pt>
                <c:pt idx="10279">
                  <c:v>80820.015999999989</c:v>
                </c:pt>
                <c:pt idx="10280">
                  <c:v>80822.015999999989</c:v>
                </c:pt>
                <c:pt idx="10281">
                  <c:v>80824.015999999989</c:v>
                </c:pt>
                <c:pt idx="10282">
                  <c:v>80826.015999999989</c:v>
                </c:pt>
                <c:pt idx="10283">
                  <c:v>80828.015999999989</c:v>
                </c:pt>
                <c:pt idx="10284">
                  <c:v>80830.015999999989</c:v>
                </c:pt>
                <c:pt idx="10285">
                  <c:v>80832.015999999989</c:v>
                </c:pt>
                <c:pt idx="10286">
                  <c:v>80834.015999999989</c:v>
                </c:pt>
                <c:pt idx="10287">
                  <c:v>80836.015999999989</c:v>
                </c:pt>
                <c:pt idx="10288">
                  <c:v>80838.015999999989</c:v>
                </c:pt>
                <c:pt idx="10289">
                  <c:v>80840.015999999989</c:v>
                </c:pt>
                <c:pt idx="10290">
                  <c:v>80842.015999999989</c:v>
                </c:pt>
                <c:pt idx="10291">
                  <c:v>80844.015999999989</c:v>
                </c:pt>
                <c:pt idx="10292">
                  <c:v>80846.015999999989</c:v>
                </c:pt>
                <c:pt idx="10293">
                  <c:v>80848.015999999989</c:v>
                </c:pt>
                <c:pt idx="10294">
                  <c:v>80850.015999999989</c:v>
                </c:pt>
                <c:pt idx="10295">
                  <c:v>80852.015999999989</c:v>
                </c:pt>
                <c:pt idx="10296">
                  <c:v>80854.015999999989</c:v>
                </c:pt>
                <c:pt idx="10297">
                  <c:v>80856.015999999989</c:v>
                </c:pt>
                <c:pt idx="10298">
                  <c:v>80858.015999999989</c:v>
                </c:pt>
                <c:pt idx="10299">
                  <c:v>80860.015999999989</c:v>
                </c:pt>
                <c:pt idx="10300">
                  <c:v>80862.015999999989</c:v>
                </c:pt>
                <c:pt idx="10301">
                  <c:v>80864.015999999989</c:v>
                </c:pt>
                <c:pt idx="10302">
                  <c:v>80866.015999999989</c:v>
                </c:pt>
                <c:pt idx="10303">
                  <c:v>80868.015999999989</c:v>
                </c:pt>
                <c:pt idx="10304">
                  <c:v>80870.015999999989</c:v>
                </c:pt>
                <c:pt idx="10305">
                  <c:v>80872.015999999989</c:v>
                </c:pt>
                <c:pt idx="10306">
                  <c:v>80874.015999999989</c:v>
                </c:pt>
                <c:pt idx="10307">
                  <c:v>80876.015999999989</c:v>
                </c:pt>
                <c:pt idx="10308">
                  <c:v>80878.015999999989</c:v>
                </c:pt>
                <c:pt idx="10309">
                  <c:v>80880.015999999989</c:v>
                </c:pt>
                <c:pt idx="10310">
                  <c:v>80882.015999999989</c:v>
                </c:pt>
                <c:pt idx="10311">
                  <c:v>80884.015999999989</c:v>
                </c:pt>
                <c:pt idx="10312">
                  <c:v>80886.015999999989</c:v>
                </c:pt>
                <c:pt idx="10313">
                  <c:v>80888.015999999989</c:v>
                </c:pt>
                <c:pt idx="10314">
                  <c:v>80890.015999999989</c:v>
                </c:pt>
                <c:pt idx="10315">
                  <c:v>80892.015999999989</c:v>
                </c:pt>
                <c:pt idx="10316">
                  <c:v>80894.015999999989</c:v>
                </c:pt>
                <c:pt idx="10317">
                  <c:v>80896.015999999989</c:v>
                </c:pt>
                <c:pt idx="10318">
                  <c:v>80898.015999999989</c:v>
                </c:pt>
                <c:pt idx="10319">
                  <c:v>80900.015999999989</c:v>
                </c:pt>
                <c:pt idx="10320">
                  <c:v>80902.015999999989</c:v>
                </c:pt>
                <c:pt idx="10321">
                  <c:v>80904.015999999989</c:v>
                </c:pt>
                <c:pt idx="10322">
                  <c:v>80906.015999999989</c:v>
                </c:pt>
                <c:pt idx="10323">
                  <c:v>80908.015999999989</c:v>
                </c:pt>
                <c:pt idx="10324">
                  <c:v>80910.015999999989</c:v>
                </c:pt>
                <c:pt idx="10325">
                  <c:v>80912.015999999989</c:v>
                </c:pt>
                <c:pt idx="10326">
                  <c:v>80914.015999999989</c:v>
                </c:pt>
                <c:pt idx="10327">
                  <c:v>80916.015999999989</c:v>
                </c:pt>
                <c:pt idx="10328">
                  <c:v>80918.015999999989</c:v>
                </c:pt>
                <c:pt idx="10329">
                  <c:v>80920.015999999989</c:v>
                </c:pt>
                <c:pt idx="10330">
                  <c:v>80922.015999999989</c:v>
                </c:pt>
                <c:pt idx="10331">
                  <c:v>80924.015999999989</c:v>
                </c:pt>
                <c:pt idx="10332">
                  <c:v>80926.015999999989</c:v>
                </c:pt>
                <c:pt idx="10333">
                  <c:v>80928.015999999989</c:v>
                </c:pt>
                <c:pt idx="10334">
                  <c:v>80930.015999999989</c:v>
                </c:pt>
                <c:pt idx="10335">
                  <c:v>80932.015999999989</c:v>
                </c:pt>
                <c:pt idx="10336">
                  <c:v>80934.015999999989</c:v>
                </c:pt>
                <c:pt idx="10337">
                  <c:v>80936.015999999989</c:v>
                </c:pt>
                <c:pt idx="10338">
                  <c:v>80938.015999999989</c:v>
                </c:pt>
                <c:pt idx="10339">
                  <c:v>80940.015999999989</c:v>
                </c:pt>
                <c:pt idx="10340">
                  <c:v>80942.015999999989</c:v>
                </c:pt>
                <c:pt idx="10341">
                  <c:v>80944.015999999989</c:v>
                </c:pt>
                <c:pt idx="10342">
                  <c:v>80946.015999999989</c:v>
                </c:pt>
                <c:pt idx="10343">
                  <c:v>80948.015999999989</c:v>
                </c:pt>
                <c:pt idx="10344">
                  <c:v>80950.015999999989</c:v>
                </c:pt>
                <c:pt idx="10345">
                  <c:v>80952.015999999989</c:v>
                </c:pt>
                <c:pt idx="10346">
                  <c:v>80954.015999999989</c:v>
                </c:pt>
                <c:pt idx="10347">
                  <c:v>80956.015999999989</c:v>
                </c:pt>
                <c:pt idx="10348">
                  <c:v>80958.015999999989</c:v>
                </c:pt>
                <c:pt idx="10349">
                  <c:v>80960.015999999989</c:v>
                </c:pt>
                <c:pt idx="10350">
                  <c:v>80962.015999999989</c:v>
                </c:pt>
                <c:pt idx="10351">
                  <c:v>80964.015999999989</c:v>
                </c:pt>
                <c:pt idx="10352">
                  <c:v>80966.015999999989</c:v>
                </c:pt>
                <c:pt idx="10353">
                  <c:v>80968.015999999989</c:v>
                </c:pt>
                <c:pt idx="10354">
                  <c:v>80970.015999999989</c:v>
                </c:pt>
                <c:pt idx="10355">
                  <c:v>80972.015999999989</c:v>
                </c:pt>
                <c:pt idx="10356">
                  <c:v>80974.015999999989</c:v>
                </c:pt>
                <c:pt idx="10357">
                  <c:v>80976.015999999989</c:v>
                </c:pt>
                <c:pt idx="10358">
                  <c:v>80978.015999999989</c:v>
                </c:pt>
                <c:pt idx="10359">
                  <c:v>80980.015999999989</c:v>
                </c:pt>
                <c:pt idx="10360">
                  <c:v>80982.015999999989</c:v>
                </c:pt>
                <c:pt idx="10361">
                  <c:v>80984.015999999989</c:v>
                </c:pt>
                <c:pt idx="10362">
                  <c:v>80986.015999999989</c:v>
                </c:pt>
                <c:pt idx="10363">
                  <c:v>80988.015999999989</c:v>
                </c:pt>
                <c:pt idx="10364">
                  <c:v>80990.015999999989</c:v>
                </c:pt>
                <c:pt idx="10365">
                  <c:v>80992.015999999989</c:v>
                </c:pt>
                <c:pt idx="10366">
                  <c:v>80994.015999999989</c:v>
                </c:pt>
                <c:pt idx="10367">
                  <c:v>80996.015999999989</c:v>
                </c:pt>
                <c:pt idx="10368">
                  <c:v>80998.015999999989</c:v>
                </c:pt>
                <c:pt idx="10369">
                  <c:v>81000.015999999989</c:v>
                </c:pt>
                <c:pt idx="10370">
                  <c:v>81002.015999999989</c:v>
                </c:pt>
                <c:pt idx="10371">
                  <c:v>81004.015999999989</c:v>
                </c:pt>
                <c:pt idx="10372">
                  <c:v>81006.015999999989</c:v>
                </c:pt>
                <c:pt idx="10373">
                  <c:v>81008.015999999989</c:v>
                </c:pt>
                <c:pt idx="10374">
                  <c:v>81010.015999999989</c:v>
                </c:pt>
                <c:pt idx="10375">
                  <c:v>81012.015999999989</c:v>
                </c:pt>
                <c:pt idx="10376">
                  <c:v>81014.015999999989</c:v>
                </c:pt>
                <c:pt idx="10377">
                  <c:v>81016.015999999989</c:v>
                </c:pt>
                <c:pt idx="10378">
                  <c:v>81018.015999999989</c:v>
                </c:pt>
                <c:pt idx="10379">
                  <c:v>81020.015999999989</c:v>
                </c:pt>
                <c:pt idx="10380">
                  <c:v>81022.015999999989</c:v>
                </c:pt>
                <c:pt idx="10381">
                  <c:v>81024.015999999989</c:v>
                </c:pt>
                <c:pt idx="10382">
                  <c:v>81026.015999999989</c:v>
                </c:pt>
                <c:pt idx="10383">
                  <c:v>81028.015999999989</c:v>
                </c:pt>
                <c:pt idx="10384">
                  <c:v>81030.015999999989</c:v>
                </c:pt>
                <c:pt idx="10385">
                  <c:v>81032.015999999989</c:v>
                </c:pt>
                <c:pt idx="10386">
                  <c:v>81034.015999999989</c:v>
                </c:pt>
                <c:pt idx="10387">
                  <c:v>81036.015999999989</c:v>
                </c:pt>
                <c:pt idx="10388">
                  <c:v>81038.015999999989</c:v>
                </c:pt>
                <c:pt idx="10389">
                  <c:v>81040.015999999989</c:v>
                </c:pt>
                <c:pt idx="10390">
                  <c:v>81042.015999999989</c:v>
                </c:pt>
                <c:pt idx="10391">
                  <c:v>81044.015999999989</c:v>
                </c:pt>
                <c:pt idx="10392">
                  <c:v>81046.015999999989</c:v>
                </c:pt>
                <c:pt idx="10393">
                  <c:v>81048.015999999989</c:v>
                </c:pt>
                <c:pt idx="10394">
                  <c:v>81050.015999999989</c:v>
                </c:pt>
                <c:pt idx="10395">
                  <c:v>81052.015999999989</c:v>
                </c:pt>
                <c:pt idx="10396">
                  <c:v>81054.015999999989</c:v>
                </c:pt>
                <c:pt idx="10397">
                  <c:v>81056.015999999989</c:v>
                </c:pt>
                <c:pt idx="10398">
                  <c:v>81058.015999999989</c:v>
                </c:pt>
                <c:pt idx="10399">
                  <c:v>81060.015999999989</c:v>
                </c:pt>
                <c:pt idx="10400">
                  <c:v>81062.015999999989</c:v>
                </c:pt>
                <c:pt idx="10401">
                  <c:v>81064.015999999989</c:v>
                </c:pt>
                <c:pt idx="10402">
                  <c:v>81066.015999999989</c:v>
                </c:pt>
                <c:pt idx="10403">
                  <c:v>81068.015999999989</c:v>
                </c:pt>
                <c:pt idx="10404">
                  <c:v>81070.015999999989</c:v>
                </c:pt>
                <c:pt idx="10405">
                  <c:v>81072.015999999989</c:v>
                </c:pt>
                <c:pt idx="10406">
                  <c:v>81074.015999999989</c:v>
                </c:pt>
                <c:pt idx="10407">
                  <c:v>81104.827999999994</c:v>
                </c:pt>
                <c:pt idx="10408">
                  <c:v>81134.827999999994</c:v>
                </c:pt>
                <c:pt idx="10409">
                  <c:v>81164.827999999994</c:v>
                </c:pt>
                <c:pt idx="10410">
                  <c:v>81194.827999999994</c:v>
                </c:pt>
                <c:pt idx="10411">
                  <c:v>81224.827999999994</c:v>
                </c:pt>
                <c:pt idx="10412">
                  <c:v>81254.827999999994</c:v>
                </c:pt>
                <c:pt idx="10413">
                  <c:v>81284.827999999994</c:v>
                </c:pt>
                <c:pt idx="10414">
                  <c:v>81314.827999999994</c:v>
                </c:pt>
                <c:pt idx="10415">
                  <c:v>81344.827999999994</c:v>
                </c:pt>
                <c:pt idx="10416">
                  <c:v>81374.827999999994</c:v>
                </c:pt>
                <c:pt idx="10417">
                  <c:v>81404.827999999994</c:v>
                </c:pt>
                <c:pt idx="10418">
                  <c:v>81434.827999999994</c:v>
                </c:pt>
                <c:pt idx="10419">
                  <c:v>81464.827999999994</c:v>
                </c:pt>
                <c:pt idx="10420">
                  <c:v>81494.827999999994</c:v>
                </c:pt>
                <c:pt idx="10421">
                  <c:v>81524.827999999994</c:v>
                </c:pt>
                <c:pt idx="10422">
                  <c:v>81554.827999999994</c:v>
                </c:pt>
                <c:pt idx="10423">
                  <c:v>81584.827999999994</c:v>
                </c:pt>
                <c:pt idx="10424">
                  <c:v>81614.827999999994</c:v>
                </c:pt>
                <c:pt idx="10425">
                  <c:v>81644.827999999994</c:v>
                </c:pt>
                <c:pt idx="10426">
                  <c:v>81674.827999999994</c:v>
                </c:pt>
                <c:pt idx="10427">
                  <c:v>81704.827999999994</c:v>
                </c:pt>
                <c:pt idx="10428">
                  <c:v>81734.827999999994</c:v>
                </c:pt>
                <c:pt idx="10429">
                  <c:v>81764.827999999994</c:v>
                </c:pt>
                <c:pt idx="10430">
                  <c:v>81794.827999999994</c:v>
                </c:pt>
                <c:pt idx="10431">
                  <c:v>81824.827999999994</c:v>
                </c:pt>
                <c:pt idx="10432">
                  <c:v>81854.827999999994</c:v>
                </c:pt>
                <c:pt idx="10433">
                  <c:v>81884.827999999994</c:v>
                </c:pt>
                <c:pt idx="10434">
                  <c:v>81914.827999999994</c:v>
                </c:pt>
                <c:pt idx="10435">
                  <c:v>81944.827999999994</c:v>
                </c:pt>
                <c:pt idx="10436">
                  <c:v>81974.827999999994</c:v>
                </c:pt>
                <c:pt idx="10437">
                  <c:v>81984.031000000003</c:v>
                </c:pt>
                <c:pt idx="10438">
                  <c:v>81986.031000000003</c:v>
                </c:pt>
                <c:pt idx="10439">
                  <c:v>81988.031000000003</c:v>
                </c:pt>
                <c:pt idx="10440">
                  <c:v>81990.031000000003</c:v>
                </c:pt>
                <c:pt idx="10441">
                  <c:v>81992.031000000003</c:v>
                </c:pt>
                <c:pt idx="10442">
                  <c:v>81994.031000000003</c:v>
                </c:pt>
                <c:pt idx="10443">
                  <c:v>81996.031000000003</c:v>
                </c:pt>
                <c:pt idx="10444">
                  <c:v>81998.031000000003</c:v>
                </c:pt>
                <c:pt idx="10445">
                  <c:v>82000.031000000003</c:v>
                </c:pt>
                <c:pt idx="10446">
                  <c:v>82002.031000000003</c:v>
                </c:pt>
                <c:pt idx="10447">
                  <c:v>82004.031000000003</c:v>
                </c:pt>
                <c:pt idx="10448">
                  <c:v>82006.031000000003</c:v>
                </c:pt>
                <c:pt idx="10449">
                  <c:v>82008.031000000003</c:v>
                </c:pt>
                <c:pt idx="10450">
                  <c:v>82010.031000000003</c:v>
                </c:pt>
                <c:pt idx="10451">
                  <c:v>82012.031000000003</c:v>
                </c:pt>
                <c:pt idx="10452">
                  <c:v>82014.031000000003</c:v>
                </c:pt>
                <c:pt idx="10453">
                  <c:v>82016.031000000003</c:v>
                </c:pt>
                <c:pt idx="10454">
                  <c:v>82018.031000000003</c:v>
                </c:pt>
                <c:pt idx="10455">
                  <c:v>82020.031000000003</c:v>
                </c:pt>
                <c:pt idx="10456">
                  <c:v>82022.031000000003</c:v>
                </c:pt>
                <c:pt idx="10457">
                  <c:v>82024.031000000003</c:v>
                </c:pt>
                <c:pt idx="10458">
                  <c:v>82026.031000000003</c:v>
                </c:pt>
                <c:pt idx="10459">
                  <c:v>82028.031000000003</c:v>
                </c:pt>
                <c:pt idx="10460">
                  <c:v>82030.031000000003</c:v>
                </c:pt>
                <c:pt idx="10461">
                  <c:v>82032.031000000003</c:v>
                </c:pt>
                <c:pt idx="10462">
                  <c:v>82034.031000000003</c:v>
                </c:pt>
                <c:pt idx="10463">
                  <c:v>82036.031000000003</c:v>
                </c:pt>
                <c:pt idx="10464">
                  <c:v>82038.031000000003</c:v>
                </c:pt>
                <c:pt idx="10465">
                  <c:v>82040.031000000003</c:v>
                </c:pt>
                <c:pt idx="10466">
                  <c:v>82042.031000000003</c:v>
                </c:pt>
                <c:pt idx="10467">
                  <c:v>82044.031000000003</c:v>
                </c:pt>
                <c:pt idx="10468">
                  <c:v>82046.031000000003</c:v>
                </c:pt>
                <c:pt idx="10469">
                  <c:v>82048.031000000003</c:v>
                </c:pt>
                <c:pt idx="10470">
                  <c:v>82050.031000000003</c:v>
                </c:pt>
                <c:pt idx="10471">
                  <c:v>82052.031000000003</c:v>
                </c:pt>
                <c:pt idx="10472">
                  <c:v>82054.031000000003</c:v>
                </c:pt>
                <c:pt idx="10473">
                  <c:v>82056.031000000003</c:v>
                </c:pt>
                <c:pt idx="10474">
                  <c:v>82058.031000000003</c:v>
                </c:pt>
                <c:pt idx="10475">
                  <c:v>82060.031000000003</c:v>
                </c:pt>
                <c:pt idx="10476">
                  <c:v>82062.031000000003</c:v>
                </c:pt>
                <c:pt idx="10477">
                  <c:v>82064.031000000003</c:v>
                </c:pt>
                <c:pt idx="10478">
                  <c:v>82066.031000000003</c:v>
                </c:pt>
                <c:pt idx="10479">
                  <c:v>82068.031000000003</c:v>
                </c:pt>
                <c:pt idx="10480">
                  <c:v>82070.031000000003</c:v>
                </c:pt>
                <c:pt idx="10481">
                  <c:v>82072.031000000003</c:v>
                </c:pt>
                <c:pt idx="10482">
                  <c:v>82074.031000000003</c:v>
                </c:pt>
                <c:pt idx="10483">
                  <c:v>82076.031000000003</c:v>
                </c:pt>
                <c:pt idx="10484">
                  <c:v>82078.031000000003</c:v>
                </c:pt>
                <c:pt idx="10485">
                  <c:v>82080.031000000003</c:v>
                </c:pt>
                <c:pt idx="10486">
                  <c:v>82082.031000000003</c:v>
                </c:pt>
                <c:pt idx="10487">
                  <c:v>82084.031000000003</c:v>
                </c:pt>
                <c:pt idx="10488">
                  <c:v>82086.031000000003</c:v>
                </c:pt>
                <c:pt idx="10489">
                  <c:v>82088.031000000003</c:v>
                </c:pt>
                <c:pt idx="10490">
                  <c:v>82090.031000000003</c:v>
                </c:pt>
                <c:pt idx="10491">
                  <c:v>82092.031000000003</c:v>
                </c:pt>
                <c:pt idx="10492">
                  <c:v>82094.031000000003</c:v>
                </c:pt>
                <c:pt idx="10493">
                  <c:v>82096.031000000003</c:v>
                </c:pt>
                <c:pt idx="10494">
                  <c:v>82098.031000000003</c:v>
                </c:pt>
                <c:pt idx="10495">
                  <c:v>82100.031000000003</c:v>
                </c:pt>
                <c:pt idx="10496">
                  <c:v>82102.031000000003</c:v>
                </c:pt>
                <c:pt idx="10497">
                  <c:v>82104.031000000003</c:v>
                </c:pt>
                <c:pt idx="10498">
                  <c:v>82106.031000000003</c:v>
                </c:pt>
                <c:pt idx="10499">
                  <c:v>82108.031000000003</c:v>
                </c:pt>
                <c:pt idx="10500">
                  <c:v>82110.031000000003</c:v>
                </c:pt>
                <c:pt idx="10501">
                  <c:v>82112.031000000003</c:v>
                </c:pt>
                <c:pt idx="10502">
                  <c:v>82114.031000000003</c:v>
                </c:pt>
                <c:pt idx="10503">
                  <c:v>82116.031000000003</c:v>
                </c:pt>
                <c:pt idx="10504">
                  <c:v>82118.031000000003</c:v>
                </c:pt>
                <c:pt idx="10505">
                  <c:v>82120.031000000003</c:v>
                </c:pt>
                <c:pt idx="10506">
                  <c:v>82122.031000000003</c:v>
                </c:pt>
                <c:pt idx="10507">
                  <c:v>82124.031000000003</c:v>
                </c:pt>
                <c:pt idx="10508">
                  <c:v>82126.031000000003</c:v>
                </c:pt>
                <c:pt idx="10509">
                  <c:v>82128.031000000003</c:v>
                </c:pt>
                <c:pt idx="10510">
                  <c:v>82130.031000000003</c:v>
                </c:pt>
                <c:pt idx="10511">
                  <c:v>82132.031000000003</c:v>
                </c:pt>
                <c:pt idx="10512">
                  <c:v>82134.031000000003</c:v>
                </c:pt>
                <c:pt idx="10513">
                  <c:v>82136.031000000003</c:v>
                </c:pt>
                <c:pt idx="10514">
                  <c:v>82138.031000000003</c:v>
                </c:pt>
                <c:pt idx="10515">
                  <c:v>82140.031000000003</c:v>
                </c:pt>
                <c:pt idx="10516">
                  <c:v>82142.031000000003</c:v>
                </c:pt>
                <c:pt idx="10517">
                  <c:v>82144.031000000003</c:v>
                </c:pt>
                <c:pt idx="10518">
                  <c:v>82146.031000000003</c:v>
                </c:pt>
                <c:pt idx="10519">
                  <c:v>82148.031000000003</c:v>
                </c:pt>
                <c:pt idx="10520">
                  <c:v>82150.031000000003</c:v>
                </c:pt>
                <c:pt idx="10521">
                  <c:v>82152.031000000003</c:v>
                </c:pt>
                <c:pt idx="10522">
                  <c:v>82154.031000000003</c:v>
                </c:pt>
                <c:pt idx="10523">
                  <c:v>82156.031000000003</c:v>
                </c:pt>
                <c:pt idx="10524">
                  <c:v>82158.031000000003</c:v>
                </c:pt>
                <c:pt idx="10525">
                  <c:v>82160.031000000003</c:v>
                </c:pt>
                <c:pt idx="10526">
                  <c:v>82162.031000000003</c:v>
                </c:pt>
                <c:pt idx="10527">
                  <c:v>82164.031000000003</c:v>
                </c:pt>
                <c:pt idx="10528">
                  <c:v>82166.031000000003</c:v>
                </c:pt>
                <c:pt idx="10529">
                  <c:v>82168.031000000003</c:v>
                </c:pt>
                <c:pt idx="10530">
                  <c:v>82170.031000000003</c:v>
                </c:pt>
                <c:pt idx="10531">
                  <c:v>82172.031000000003</c:v>
                </c:pt>
                <c:pt idx="10532">
                  <c:v>82174.031000000003</c:v>
                </c:pt>
                <c:pt idx="10533">
                  <c:v>82176.031000000003</c:v>
                </c:pt>
                <c:pt idx="10534">
                  <c:v>82178.031000000003</c:v>
                </c:pt>
                <c:pt idx="10535">
                  <c:v>82180.031000000003</c:v>
                </c:pt>
                <c:pt idx="10536">
                  <c:v>82182.031000000003</c:v>
                </c:pt>
                <c:pt idx="10537">
                  <c:v>82184.031000000003</c:v>
                </c:pt>
                <c:pt idx="10538">
                  <c:v>82186.031000000003</c:v>
                </c:pt>
                <c:pt idx="10539">
                  <c:v>82188.031000000003</c:v>
                </c:pt>
                <c:pt idx="10540">
                  <c:v>82190.031000000003</c:v>
                </c:pt>
                <c:pt idx="10541">
                  <c:v>82192.031000000003</c:v>
                </c:pt>
                <c:pt idx="10542">
                  <c:v>82194.031000000003</c:v>
                </c:pt>
                <c:pt idx="10543">
                  <c:v>82196.031000000003</c:v>
                </c:pt>
                <c:pt idx="10544">
                  <c:v>82198.031000000003</c:v>
                </c:pt>
                <c:pt idx="10545">
                  <c:v>82200.031000000003</c:v>
                </c:pt>
                <c:pt idx="10546">
                  <c:v>82202.031000000003</c:v>
                </c:pt>
                <c:pt idx="10547">
                  <c:v>82204.031000000003</c:v>
                </c:pt>
                <c:pt idx="10548">
                  <c:v>82206.031000000003</c:v>
                </c:pt>
                <c:pt idx="10549">
                  <c:v>82208.031000000003</c:v>
                </c:pt>
                <c:pt idx="10550">
                  <c:v>82210.031000000003</c:v>
                </c:pt>
                <c:pt idx="10551">
                  <c:v>82212.031000000003</c:v>
                </c:pt>
                <c:pt idx="10552">
                  <c:v>82214.031000000003</c:v>
                </c:pt>
                <c:pt idx="10553">
                  <c:v>82216.031000000003</c:v>
                </c:pt>
                <c:pt idx="10554">
                  <c:v>82218.031000000003</c:v>
                </c:pt>
                <c:pt idx="10555">
                  <c:v>82220.031000000003</c:v>
                </c:pt>
                <c:pt idx="10556">
                  <c:v>82222.031000000003</c:v>
                </c:pt>
                <c:pt idx="10557">
                  <c:v>82224.031000000003</c:v>
                </c:pt>
                <c:pt idx="10558">
                  <c:v>82226.031000000003</c:v>
                </c:pt>
                <c:pt idx="10559">
                  <c:v>82228.031000000003</c:v>
                </c:pt>
                <c:pt idx="10560">
                  <c:v>82230.031000000003</c:v>
                </c:pt>
                <c:pt idx="10561">
                  <c:v>82232.031000000003</c:v>
                </c:pt>
                <c:pt idx="10562">
                  <c:v>82234.031000000003</c:v>
                </c:pt>
                <c:pt idx="10563">
                  <c:v>82236.031000000003</c:v>
                </c:pt>
                <c:pt idx="10564">
                  <c:v>82238.031000000003</c:v>
                </c:pt>
                <c:pt idx="10565">
                  <c:v>82240.031000000003</c:v>
                </c:pt>
                <c:pt idx="10566">
                  <c:v>82242.031000000003</c:v>
                </c:pt>
                <c:pt idx="10567">
                  <c:v>82244.031000000003</c:v>
                </c:pt>
                <c:pt idx="10568">
                  <c:v>82246.031000000003</c:v>
                </c:pt>
                <c:pt idx="10569">
                  <c:v>82248.031000000003</c:v>
                </c:pt>
                <c:pt idx="10570">
                  <c:v>82250.031000000003</c:v>
                </c:pt>
                <c:pt idx="10571">
                  <c:v>82252.031000000003</c:v>
                </c:pt>
                <c:pt idx="10572">
                  <c:v>82254.031000000003</c:v>
                </c:pt>
                <c:pt idx="10573">
                  <c:v>82256.031000000003</c:v>
                </c:pt>
                <c:pt idx="10574">
                  <c:v>82258.031000000003</c:v>
                </c:pt>
                <c:pt idx="10575">
                  <c:v>82260.031000000003</c:v>
                </c:pt>
                <c:pt idx="10576">
                  <c:v>82262.031000000003</c:v>
                </c:pt>
                <c:pt idx="10577">
                  <c:v>82264.031000000003</c:v>
                </c:pt>
                <c:pt idx="10578">
                  <c:v>82266.031000000003</c:v>
                </c:pt>
                <c:pt idx="10579">
                  <c:v>82268.031000000003</c:v>
                </c:pt>
                <c:pt idx="10580">
                  <c:v>82270.031000000003</c:v>
                </c:pt>
                <c:pt idx="10581">
                  <c:v>82272.031000000003</c:v>
                </c:pt>
                <c:pt idx="10582">
                  <c:v>82274.031000000003</c:v>
                </c:pt>
                <c:pt idx="10583">
                  <c:v>82276.031000000003</c:v>
                </c:pt>
                <c:pt idx="10584">
                  <c:v>82278.031000000003</c:v>
                </c:pt>
                <c:pt idx="10585">
                  <c:v>82280.031000000003</c:v>
                </c:pt>
                <c:pt idx="10586">
                  <c:v>82282.031000000003</c:v>
                </c:pt>
                <c:pt idx="10587">
                  <c:v>82284.031000000003</c:v>
                </c:pt>
                <c:pt idx="10588">
                  <c:v>82286.031000000003</c:v>
                </c:pt>
                <c:pt idx="10589">
                  <c:v>82288.031000000003</c:v>
                </c:pt>
                <c:pt idx="10590">
                  <c:v>82290.031000000003</c:v>
                </c:pt>
                <c:pt idx="10591">
                  <c:v>82292.031000000003</c:v>
                </c:pt>
                <c:pt idx="10592">
                  <c:v>82294.031000000003</c:v>
                </c:pt>
                <c:pt idx="10593">
                  <c:v>82296.031000000003</c:v>
                </c:pt>
                <c:pt idx="10594">
                  <c:v>82298.031000000003</c:v>
                </c:pt>
                <c:pt idx="10595">
                  <c:v>82300.031000000003</c:v>
                </c:pt>
                <c:pt idx="10596">
                  <c:v>82302.031000000003</c:v>
                </c:pt>
                <c:pt idx="10597">
                  <c:v>82304.031000000003</c:v>
                </c:pt>
                <c:pt idx="10598">
                  <c:v>82306.031000000003</c:v>
                </c:pt>
                <c:pt idx="10599">
                  <c:v>82308.031000000003</c:v>
                </c:pt>
                <c:pt idx="10600">
                  <c:v>82310.031000000003</c:v>
                </c:pt>
                <c:pt idx="10601">
                  <c:v>82312.031000000003</c:v>
                </c:pt>
                <c:pt idx="10602">
                  <c:v>82314.031000000003</c:v>
                </c:pt>
                <c:pt idx="10603">
                  <c:v>82316.031000000003</c:v>
                </c:pt>
                <c:pt idx="10604">
                  <c:v>82318.031000000003</c:v>
                </c:pt>
                <c:pt idx="10605">
                  <c:v>82320.031000000003</c:v>
                </c:pt>
                <c:pt idx="10606">
                  <c:v>82322.031000000003</c:v>
                </c:pt>
                <c:pt idx="10607">
                  <c:v>82324.031000000003</c:v>
                </c:pt>
                <c:pt idx="10608">
                  <c:v>82326.031000000003</c:v>
                </c:pt>
                <c:pt idx="10609">
                  <c:v>82328.031000000003</c:v>
                </c:pt>
                <c:pt idx="10610">
                  <c:v>82330.031000000003</c:v>
                </c:pt>
                <c:pt idx="10611">
                  <c:v>82332.031000000003</c:v>
                </c:pt>
                <c:pt idx="10612">
                  <c:v>82334.031000000003</c:v>
                </c:pt>
                <c:pt idx="10613">
                  <c:v>82336.031000000003</c:v>
                </c:pt>
                <c:pt idx="10614">
                  <c:v>82338.031000000003</c:v>
                </c:pt>
                <c:pt idx="10615">
                  <c:v>82340.031000000003</c:v>
                </c:pt>
                <c:pt idx="10616">
                  <c:v>82342.031000000003</c:v>
                </c:pt>
                <c:pt idx="10617">
                  <c:v>82344.031000000003</c:v>
                </c:pt>
                <c:pt idx="10618">
                  <c:v>82346.031000000003</c:v>
                </c:pt>
                <c:pt idx="10619">
                  <c:v>82348.031000000003</c:v>
                </c:pt>
                <c:pt idx="10620">
                  <c:v>82350.031000000003</c:v>
                </c:pt>
                <c:pt idx="10621">
                  <c:v>82352.031000000003</c:v>
                </c:pt>
                <c:pt idx="10622">
                  <c:v>82354.031000000003</c:v>
                </c:pt>
                <c:pt idx="10623">
                  <c:v>82356.031000000003</c:v>
                </c:pt>
                <c:pt idx="10624">
                  <c:v>82358.031000000003</c:v>
                </c:pt>
                <c:pt idx="10625">
                  <c:v>82360.031000000003</c:v>
                </c:pt>
                <c:pt idx="10626">
                  <c:v>82362.031000000003</c:v>
                </c:pt>
                <c:pt idx="10627">
                  <c:v>82364.031000000003</c:v>
                </c:pt>
                <c:pt idx="10628">
                  <c:v>82366.031000000003</c:v>
                </c:pt>
                <c:pt idx="10629">
                  <c:v>82368.031000000003</c:v>
                </c:pt>
                <c:pt idx="10630">
                  <c:v>82370.031000000003</c:v>
                </c:pt>
                <c:pt idx="10631">
                  <c:v>82372.031000000003</c:v>
                </c:pt>
                <c:pt idx="10632">
                  <c:v>82374.031000000003</c:v>
                </c:pt>
                <c:pt idx="10633">
                  <c:v>82376.031000000003</c:v>
                </c:pt>
                <c:pt idx="10634">
                  <c:v>82378.031000000003</c:v>
                </c:pt>
                <c:pt idx="10635">
                  <c:v>82380.031000000003</c:v>
                </c:pt>
                <c:pt idx="10636">
                  <c:v>82382.031000000003</c:v>
                </c:pt>
                <c:pt idx="10637">
                  <c:v>82384.031000000003</c:v>
                </c:pt>
                <c:pt idx="10638">
                  <c:v>82386.031000000003</c:v>
                </c:pt>
                <c:pt idx="10639">
                  <c:v>82388.031000000003</c:v>
                </c:pt>
                <c:pt idx="10640">
                  <c:v>82390.031000000003</c:v>
                </c:pt>
                <c:pt idx="10641">
                  <c:v>82392.031000000003</c:v>
                </c:pt>
                <c:pt idx="10642">
                  <c:v>82394.031000000003</c:v>
                </c:pt>
                <c:pt idx="10643">
                  <c:v>82396.031000000003</c:v>
                </c:pt>
                <c:pt idx="10644">
                  <c:v>82398.031000000003</c:v>
                </c:pt>
                <c:pt idx="10645">
                  <c:v>82400.031000000003</c:v>
                </c:pt>
                <c:pt idx="10646">
                  <c:v>82402.031000000003</c:v>
                </c:pt>
                <c:pt idx="10647">
                  <c:v>82404.031000000003</c:v>
                </c:pt>
                <c:pt idx="10648">
                  <c:v>82406.031000000003</c:v>
                </c:pt>
                <c:pt idx="10649">
                  <c:v>82408.031000000003</c:v>
                </c:pt>
                <c:pt idx="10650">
                  <c:v>82410.031000000003</c:v>
                </c:pt>
                <c:pt idx="10651">
                  <c:v>82412.031000000003</c:v>
                </c:pt>
                <c:pt idx="10652">
                  <c:v>82414.031000000003</c:v>
                </c:pt>
                <c:pt idx="10653">
                  <c:v>82416.031000000003</c:v>
                </c:pt>
                <c:pt idx="10654">
                  <c:v>82418.031000000003</c:v>
                </c:pt>
                <c:pt idx="10655">
                  <c:v>82420.031000000003</c:v>
                </c:pt>
                <c:pt idx="10656">
                  <c:v>82422.031000000003</c:v>
                </c:pt>
                <c:pt idx="10657">
                  <c:v>82424.031000000003</c:v>
                </c:pt>
                <c:pt idx="10658">
                  <c:v>82426.031000000003</c:v>
                </c:pt>
                <c:pt idx="10659">
                  <c:v>82428.031000000003</c:v>
                </c:pt>
                <c:pt idx="10660">
                  <c:v>82430.031000000003</c:v>
                </c:pt>
                <c:pt idx="10661">
                  <c:v>82432.031000000003</c:v>
                </c:pt>
                <c:pt idx="10662">
                  <c:v>82434.031000000003</c:v>
                </c:pt>
                <c:pt idx="10663">
                  <c:v>82436.031000000003</c:v>
                </c:pt>
                <c:pt idx="10664">
                  <c:v>82438.031000000003</c:v>
                </c:pt>
                <c:pt idx="10665">
                  <c:v>82440.031000000003</c:v>
                </c:pt>
                <c:pt idx="10666">
                  <c:v>82442.031000000003</c:v>
                </c:pt>
                <c:pt idx="10667">
                  <c:v>82444.031000000003</c:v>
                </c:pt>
                <c:pt idx="10668">
                  <c:v>82446.031000000003</c:v>
                </c:pt>
                <c:pt idx="10669">
                  <c:v>82448.031000000003</c:v>
                </c:pt>
                <c:pt idx="10670">
                  <c:v>82450.031000000003</c:v>
                </c:pt>
                <c:pt idx="10671">
                  <c:v>82452.031000000003</c:v>
                </c:pt>
                <c:pt idx="10672">
                  <c:v>82454.031000000003</c:v>
                </c:pt>
                <c:pt idx="10673">
                  <c:v>82456.031000000003</c:v>
                </c:pt>
                <c:pt idx="10674">
                  <c:v>82458.031000000003</c:v>
                </c:pt>
                <c:pt idx="10675">
                  <c:v>82460.031000000003</c:v>
                </c:pt>
                <c:pt idx="10676">
                  <c:v>82462.031000000003</c:v>
                </c:pt>
                <c:pt idx="10677">
                  <c:v>82464.031000000003</c:v>
                </c:pt>
                <c:pt idx="10678">
                  <c:v>82466.031000000003</c:v>
                </c:pt>
                <c:pt idx="10679">
                  <c:v>82468.031000000003</c:v>
                </c:pt>
                <c:pt idx="10680">
                  <c:v>82470.031000000003</c:v>
                </c:pt>
                <c:pt idx="10681">
                  <c:v>82472.031000000003</c:v>
                </c:pt>
                <c:pt idx="10682">
                  <c:v>82474.031000000003</c:v>
                </c:pt>
                <c:pt idx="10683">
                  <c:v>82476.031000000003</c:v>
                </c:pt>
                <c:pt idx="10684">
                  <c:v>82478.031000000003</c:v>
                </c:pt>
                <c:pt idx="10685">
                  <c:v>82480.031000000003</c:v>
                </c:pt>
                <c:pt idx="10686">
                  <c:v>82482.031000000003</c:v>
                </c:pt>
                <c:pt idx="10687">
                  <c:v>82484.031000000003</c:v>
                </c:pt>
                <c:pt idx="10688">
                  <c:v>82486.031000000003</c:v>
                </c:pt>
                <c:pt idx="10689">
                  <c:v>82488.031000000003</c:v>
                </c:pt>
                <c:pt idx="10690">
                  <c:v>82490.031000000003</c:v>
                </c:pt>
                <c:pt idx="10691">
                  <c:v>82492.031000000003</c:v>
                </c:pt>
                <c:pt idx="10692">
                  <c:v>82494.031000000003</c:v>
                </c:pt>
                <c:pt idx="10693">
                  <c:v>82496.031000000003</c:v>
                </c:pt>
                <c:pt idx="10694">
                  <c:v>82498.031000000003</c:v>
                </c:pt>
                <c:pt idx="10695">
                  <c:v>82500.031000000003</c:v>
                </c:pt>
                <c:pt idx="10696">
                  <c:v>82502.031000000003</c:v>
                </c:pt>
                <c:pt idx="10697">
                  <c:v>82504.031000000003</c:v>
                </c:pt>
                <c:pt idx="10698">
                  <c:v>82506.031000000003</c:v>
                </c:pt>
                <c:pt idx="10699">
                  <c:v>82508.031000000003</c:v>
                </c:pt>
                <c:pt idx="10700">
                  <c:v>82510.031000000003</c:v>
                </c:pt>
                <c:pt idx="10701">
                  <c:v>82512.031000000003</c:v>
                </c:pt>
                <c:pt idx="10702">
                  <c:v>82514.031000000003</c:v>
                </c:pt>
                <c:pt idx="10703">
                  <c:v>82516.031000000003</c:v>
                </c:pt>
                <c:pt idx="10704">
                  <c:v>82518.031000000003</c:v>
                </c:pt>
                <c:pt idx="10705">
                  <c:v>82520.031000000003</c:v>
                </c:pt>
                <c:pt idx="10706">
                  <c:v>82522.031000000003</c:v>
                </c:pt>
                <c:pt idx="10707">
                  <c:v>82524.031000000003</c:v>
                </c:pt>
                <c:pt idx="10708">
                  <c:v>82526.031000000003</c:v>
                </c:pt>
                <c:pt idx="10709">
                  <c:v>82528.031000000003</c:v>
                </c:pt>
                <c:pt idx="10710">
                  <c:v>82530.031000000003</c:v>
                </c:pt>
                <c:pt idx="10711">
                  <c:v>82532.031000000003</c:v>
                </c:pt>
                <c:pt idx="10712">
                  <c:v>82534.031000000003</c:v>
                </c:pt>
                <c:pt idx="10713">
                  <c:v>82536.031000000003</c:v>
                </c:pt>
                <c:pt idx="10714">
                  <c:v>82538.031000000003</c:v>
                </c:pt>
                <c:pt idx="10715">
                  <c:v>82540.031000000003</c:v>
                </c:pt>
                <c:pt idx="10716">
                  <c:v>82542.031000000003</c:v>
                </c:pt>
                <c:pt idx="10717">
                  <c:v>82544.031000000003</c:v>
                </c:pt>
                <c:pt idx="10718">
                  <c:v>82546.031000000003</c:v>
                </c:pt>
                <c:pt idx="10719">
                  <c:v>82548.031000000003</c:v>
                </c:pt>
                <c:pt idx="10720">
                  <c:v>82550.031000000003</c:v>
                </c:pt>
                <c:pt idx="10721">
                  <c:v>82552.031000000003</c:v>
                </c:pt>
                <c:pt idx="10722">
                  <c:v>82554.031000000003</c:v>
                </c:pt>
                <c:pt idx="10723">
                  <c:v>82556.031000000003</c:v>
                </c:pt>
                <c:pt idx="10724">
                  <c:v>82558.031000000003</c:v>
                </c:pt>
                <c:pt idx="10725">
                  <c:v>82560.031000000003</c:v>
                </c:pt>
                <c:pt idx="10726">
                  <c:v>82562.031000000003</c:v>
                </c:pt>
                <c:pt idx="10727">
                  <c:v>82564.031000000003</c:v>
                </c:pt>
                <c:pt idx="10728">
                  <c:v>82566.031000000003</c:v>
                </c:pt>
                <c:pt idx="10729">
                  <c:v>82568.031000000003</c:v>
                </c:pt>
                <c:pt idx="10730">
                  <c:v>82570.031000000003</c:v>
                </c:pt>
                <c:pt idx="10731">
                  <c:v>82572.031000000003</c:v>
                </c:pt>
                <c:pt idx="10732">
                  <c:v>82574.031000000003</c:v>
                </c:pt>
                <c:pt idx="10733">
                  <c:v>82576.031000000003</c:v>
                </c:pt>
                <c:pt idx="10734">
                  <c:v>82578.031000000003</c:v>
                </c:pt>
                <c:pt idx="10735">
                  <c:v>82580.031000000003</c:v>
                </c:pt>
                <c:pt idx="10736">
                  <c:v>82582.031000000003</c:v>
                </c:pt>
                <c:pt idx="10737">
                  <c:v>82584.031000000003</c:v>
                </c:pt>
                <c:pt idx="10738">
                  <c:v>82586.031000000003</c:v>
                </c:pt>
                <c:pt idx="10739">
                  <c:v>82588.031000000003</c:v>
                </c:pt>
                <c:pt idx="10740">
                  <c:v>82590.031000000003</c:v>
                </c:pt>
                <c:pt idx="10741">
                  <c:v>82592.031000000003</c:v>
                </c:pt>
                <c:pt idx="10742">
                  <c:v>82594.031000000003</c:v>
                </c:pt>
                <c:pt idx="10743">
                  <c:v>82596.031000000003</c:v>
                </c:pt>
                <c:pt idx="10744">
                  <c:v>82598.031000000003</c:v>
                </c:pt>
                <c:pt idx="10745">
                  <c:v>82600.031000000003</c:v>
                </c:pt>
                <c:pt idx="10746">
                  <c:v>82602.031000000003</c:v>
                </c:pt>
                <c:pt idx="10747">
                  <c:v>82604.031000000003</c:v>
                </c:pt>
                <c:pt idx="10748">
                  <c:v>82606.031000000003</c:v>
                </c:pt>
                <c:pt idx="10749">
                  <c:v>82608.031000000003</c:v>
                </c:pt>
                <c:pt idx="10750">
                  <c:v>82610.031000000003</c:v>
                </c:pt>
                <c:pt idx="10751">
                  <c:v>82612.031000000003</c:v>
                </c:pt>
                <c:pt idx="10752">
                  <c:v>82614.031000000003</c:v>
                </c:pt>
                <c:pt idx="10753">
                  <c:v>82616.031000000003</c:v>
                </c:pt>
                <c:pt idx="10754">
                  <c:v>82618.031000000003</c:v>
                </c:pt>
                <c:pt idx="10755">
                  <c:v>82620.031000000003</c:v>
                </c:pt>
                <c:pt idx="10756">
                  <c:v>82622.031000000003</c:v>
                </c:pt>
                <c:pt idx="10757">
                  <c:v>82624.031000000003</c:v>
                </c:pt>
                <c:pt idx="10758">
                  <c:v>82626.031000000003</c:v>
                </c:pt>
                <c:pt idx="10759">
                  <c:v>82628.031000000003</c:v>
                </c:pt>
                <c:pt idx="10760">
                  <c:v>82630.031000000003</c:v>
                </c:pt>
                <c:pt idx="10761">
                  <c:v>82632.031000000003</c:v>
                </c:pt>
                <c:pt idx="10762">
                  <c:v>82634.031000000003</c:v>
                </c:pt>
                <c:pt idx="10763">
                  <c:v>82636.031000000003</c:v>
                </c:pt>
                <c:pt idx="10764">
                  <c:v>82638.031000000003</c:v>
                </c:pt>
                <c:pt idx="10765">
                  <c:v>82640.031000000003</c:v>
                </c:pt>
                <c:pt idx="10766">
                  <c:v>82642.031000000003</c:v>
                </c:pt>
                <c:pt idx="10767">
                  <c:v>82644.031000000003</c:v>
                </c:pt>
                <c:pt idx="10768">
                  <c:v>82646.031000000003</c:v>
                </c:pt>
                <c:pt idx="10769">
                  <c:v>82648.031000000003</c:v>
                </c:pt>
                <c:pt idx="10770">
                  <c:v>82650.031000000003</c:v>
                </c:pt>
                <c:pt idx="10771">
                  <c:v>82652.031000000003</c:v>
                </c:pt>
                <c:pt idx="10772">
                  <c:v>82654.031000000003</c:v>
                </c:pt>
                <c:pt idx="10773">
                  <c:v>82656.031000000003</c:v>
                </c:pt>
                <c:pt idx="10774">
                  <c:v>82658.031000000003</c:v>
                </c:pt>
                <c:pt idx="10775">
                  <c:v>82660.031000000003</c:v>
                </c:pt>
                <c:pt idx="10776">
                  <c:v>82662.031000000003</c:v>
                </c:pt>
                <c:pt idx="10777">
                  <c:v>82664.031000000003</c:v>
                </c:pt>
                <c:pt idx="10778">
                  <c:v>82666.031000000003</c:v>
                </c:pt>
                <c:pt idx="10779">
                  <c:v>82668.031000000003</c:v>
                </c:pt>
                <c:pt idx="10780">
                  <c:v>82670.031000000003</c:v>
                </c:pt>
                <c:pt idx="10781">
                  <c:v>82672.031000000003</c:v>
                </c:pt>
                <c:pt idx="10782">
                  <c:v>82674.031000000003</c:v>
                </c:pt>
                <c:pt idx="10783">
                  <c:v>82676.031000000003</c:v>
                </c:pt>
                <c:pt idx="10784">
                  <c:v>82678.031000000003</c:v>
                </c:pt>
                <c:pt idx="10785">
                  <c:v>82680.031000000003</c:v>
                </c:pt>
                <c:pt idx="10786">
                  <c:v>82682.031000000003</c:v>
                </c:pt>
                <c:pt idx="10787">
                  <c:v>82684.031000000003</c:v>
                </c:pt>
                <c:pt idx="10788">
                  <c:v>82686.031000000003</c:v>
                </c:pt>
                <c:pt idx="10789">
                  <c:v>82688.031000000003</c:v>
                </c:pt>
                <c:pt idx="10790">
                  <c:v>82690.031000000003</c:v>
                </c:pt>
                <c:pt idx="10791">
                  <c:v>82692.031000000003</c:v>
                </c:pt>
                <c:pt idx="10792">
                  <c:v>82694.031000000003</c:v>
                </c:pt>
                <c:pt idx="10793">
                  <c:v>82696.031000000003</c:v>
                </c:pt>
                <c:pt idx="10794">
                  <c:v>82698.031000000003</c:v>
                </c:pt>
                <c:pt idx="10795">
                  <c:v>82700.031000000003</c:v>
                </c:pt>
                <c:pt idx="10796">
                  <c:v>82702.031000000003</c:v>
                </c:pt>
                <c:pt idx="10797">
                  <c:v>82704.031000000003</c:v>
                </c:pt>
                <c:pt idx="10798">
                  <c:v>82706.031000000003</c:v>
                </c:pt>
                <c:pt idx="10799">
                  <c:v>82708.031000000003</c:v>
                </c:pt>
                <c:pt idx="10800">
                  <c:v>82710.031000000003</c:v>
                </c:pt>
                <c:pt idx="10801">
                  <c:v>82712.031000000003</c:v>
                </c:pt>
                <c:pt idx="10802">
                  <c:v>82714.031000000003</c:v>
                </c:pt>
                <c:pt idx="10803">
                  <c:v>82716.031000000003</c:v>
                </c:pt>
                <c:pt idx="10804">
                  <c:v>82718.031000000003</c:v>
                </c:pt>
                <c:pt idx="10805">
                  <c:v>82720.031000000003</c:v>
                </c:pt>
                <c:pt idx="10806">
                  <c:v>82722.031000000003</c:v>
                </c:pt>
                <c:pt idx="10807">
                  <c:v>82724.031000000003</c:v>
                </c:pt>
                <c:pt idx="10808">
                  <c:v>82726.031000000003</c:v>
                </c:pt>
                <c:pt idx="10809">
                  <c:v>82728.031000000003</c:v>
                </c:pt>
                <c:pt idx="10810">
                  <c:v>82730.031000000003</c:v>
                </c:pt>
                <c:pt idx="10811">
                  <c:v>82732.031000000003</c:v>
                </c:pt>
                <c:pt idx="10812">
                  <c:v>82734.031000000003</c:v>
                </c:pt>
                <c:pt idx="10813">
                  <c:v>82736.031000000003</c:v>
                </c:pt>
                <c:pt idx="10814">
                  <c:v>82738.031000000003</c:v>
                </c:pt>
                <c:pt idx="10815">
                  <c:v>82740.031000000003</c:v>
                </c:pt>
                <c:pt idx="10816">
                  <c:v>82742.031000000003</c:v>
                </c:pt>
                <c:pt idx="10817">
                  <c:v>82744.031000000003</c:v>
                </c:pt>
                <c:pt idx="10818">
                  <c:v>82746.031000000003</c:v>
                </c:pt>
                <c:pt idx="10819">
                  <c:v>82748.031000000003</c:v>
                </c:pt>
                <c:pt idx="10820">
                  <c:v>82750.031000000003</c:v>
                </c:pt>
                <c:pt idx="10821">
                  <c:v>82752.031000000003</c:v>
                </c:pt>
                <c:pt idx="10822">
                  <c:v>82754.031000000003</c:v>
                </c:pt>
                <c:pt idx="10823">
                  <c:v>82756.031000000003</c:v>
                </c:pt>
                <c:pt idx="10824">
                  <c:v>82758.031000000003</c:v>
                </c:pt>
                <c:pt idx="10825">
                  <c:v>82760.031000000003</c:v>
                </c:pt>
                <c:pt idx="10826">
                  <c:v>82762.031000000003</c:v>
                </c:pt>
                <c:pt idx="10827">
                  <c:v>82764.031000000003</c:v>
                </c:pt>
                <c:pt idx="10828">
                  <c:v>82766.031000000003</c:v>
                </c:pt>
                <c:pt idx="10829">
                  <c:v>82768.031000000003</c:v>
                </c:pt>
                <c:pt idx="10830">
                  <c:v>82770.031000000003</c:v>
                </c:pt>
                <c:pt idx="10831">
                  <c:v>82772.031000000003</c:v>
                </c:pt>
                <c:pt idx="10832">
                  <c:v>82774.031000000003</c:v>
                </c:pt>
                <c:pt idx="10833">
                  <c:v>82776.031000000003</c:v>
                </c:pt>
                <c:pt idx="10834">
                  <c:v>82778.031000000003</c:v>
                </c:pt>
                <c:pt idx="10835">
                  <c:v>82780.031000000003</c:v>
                </c:pt>
                <c:pt idx="10836">
                  <c:v>82782.031000000003</c:v>
                </c:pt>
                <c:pt idx="10837">
                  <c:v>82784.031000000003</c:v>
                </c:pt>
                <c:pt idx="10838">
                  <c:v>82786.031000000003</c:v>
                </c:pt>
                <c:pt idx="10839">
                  <c:v>82788.031000000003</c:v>
                </c:pt>
                <c:pt idx="10840">
                  <c:v>82790.031000000003</c:v>
                </c:pt>
                <c:pt idx="10841">
                  <c:v>82792.031000000003</c:v>
                </c:pt>
                <c:pt idx="10842">
                  <c:v>82794.031000000003</c:v>
                </c:pt>
                <c:pt idx="10843">
                  <c:v>82796.031000000003</c:v>
                </c:pt>
                <c:pt idx="10844">
                  <c:v>82798.031000000003</c:v>
                </c:pt>
                <c:pt idx="10845">
                  <c:v>82800.031000000003</c:v>
                </c:pt>
                <c:pt idx="10846">
                  <c:v>82802.031000000003</c:v>
                </c:pt>
                <c:pt idx="10847">
                  <c:v>82804.031000000003</c:v>
                </c:pt>
                <c:pt idx="10848">
                  <c:v>82806.031000000003</c:v>
                </c:pt>
                <c:pt idx="10849">
                  <c:v>82808.031000000003</c:v>
                </c:pt>
                <c:pt idx="10850">
                  <c:v>82810.031000000003</c:v>
                </c:pt>
                <c:pt idx="10851">
                  <c:v>82812.031000000003</c:v>
                </c:pt>
                <c:pt idx="10852">
                  <c:v>82814.031000000003</c:v>
                </c:pt>
                <c:pt idx="10853">
                  <c:v>82816.031000000003</c:v>
                </c:pt>
                <c:pt idx="10854">
                  <c:v>82818.031000000003</c:v>
                </c:pt>
                <c:pt idx="10855">
                  <c:v>82820.031000000003</c:v>
                </c:pt>
                <c:pt idx="10856">
                  <c:v>82822.031000000003</c:v>
                </c:pt>
                <c:pt idx="10857">
                  <c:v>82824.031000000003</c:v>
                </c:pt>
                <c:pt idx="10858">
                  <c:v>82826.031000000003</c:v>
                </c:pt>
                <c:pt idx="10859">
                  <c:v>82828.031000000003</c:v>
                </c:pt>
                <c:pt idx="10860">
                  <c:v>82830.031000000003</c:v>
                </c:pt>
                <c:pt idx="10861">
                  <c:v>82832.031000000003</c:v>
                </c:pt>
                <c:pt idx="10862">
                  <c:v>82834.031000000003</c:v>
                </c:pt>
                <c:pt idx="10863">
                  <c:v>82836.031000000003</c:v>
                </c:pt>
                <c:pt idx="10864">
                  <c:v>82838.031000000003</c:v>
                </c:pt>
                <c:pt idx="10865">
                  <c:v>82840.031000000003</c:v>
                </c:pt>
                <c:pt idx="10866">
                  <c:v>82842.031000000003</c:v>
                </c:pt>
                <c:pt idx="10867">
                  <c:v>82844.031000000003</c:v>
                </c:pt>
                <c:pt idx="10868">
                  <c:v>82846.031000000003</c:v>
                </c:pt>
                <c:pt idx="10869">
                  <c:v>82848.031000000003</c:v>
                </c:pt>
                <c:pt idx="10870">
                  <c:v>82850.031000000003</c:v>
                </c:pt>
                <c:pt idx="10871">
                  <c:v>82852.031000000003</c:v>
                </c:pt>
                <c:pt idx="10872">
                  <c:v>82854.031000000003</c:v>
                </c:pt>
                <c:pt idx="10873">
                  <c:v>82856.031000000003</c:v>
                </c:pt>
                <c:pt idx="10874">
                  <c:v>82858.031000000003</c:v>
                </c:pt>
                <c:pt idx="10875">
                  <c:v>82860.031000000003</c:v>
                </c:pt>
                <c:pt idx="10876">
                  <c:v>82862.031000000003</c:v>
                </c:pt>
                <c:pt idx="10877">
                  <c:v>82864.031000000003</c:v>
                </c:pt>
                <c:pt idx="10878">
                  <c:v>82866.031000000003</c:v>
                </c:pt>
                <c:pt idx="10879">
                  <c:v>82868.031000000003</c:v>
                </c:pt>
                <c:pt idx="10880">
                  <c:v>82870.031000000003</c:v>
                </c:pt>
                <c:pt idx="10881">
                  <c:v>82872.031000000003</c:v>
                </c:pt>
                <c:pt idx="10882">
                  <c:v>82874.031000000003</c:v>
                </c:pt>
                <c:pt idx="10883">
                  <c:v>82876.031000000003</c:v>
                </c:pt>
                <c:pt idx="10884">
                  <c:v>82878.031000000003</c:v>
                </c:pt>
                <c:pt idx="10885">
                  <c:v>82880.031000000003</c:v>
                </c:pt>
                <c:pt idx="10886">
                  <c:v>82882.031000000003</c:v>
                </c:pt>
                <c:pt idx="10887">
                  <c:v>82884.031000000003</c:v>
                </c:pt>
                <c:pt idx="10888">
                  <c:v>82886.031000000003</c:v>
                </c:pt>
                <c:pt idx="10889">
                  <c:v>82888.031000000003</c:v>
                </c:pt>
                <c:pt idx="10890">
                  <c:v>82890.031000000003</c:v>
                </c:pt>
                <c:pt idx="10891">
                  <c:v>82892.031000000003</c:v>
                </c:pt>
                <c:pt idx="10892">
                  <c:v>82894.031000000003</c:v>
                </c:pt>
                <c:pt idx="10893">
                  <c:v>82896.031000000003</c:v>
                </c:pt>
                <c:pt idx="10894">
                  <c:v>82898.031000000003</c:v>
                </c:pt>
                <c:pt idx="10895">
                  <c:v>82900.031000000003</c:v>
                </c:pt>
                <c:pt idx="10896">
                  <c:v>82902.031000000003</c:v>
                </c:pt>
                <c:pt idx="10897">
                  <c:v>82904.031000000003</c:v>
                </c:pt>
                <c:pt idx="10898">
                  <c:v>82906.031000000003</c:v>
                </c:pt>
                <c:pt idx="10899">
                  <c:v>82908.031000000003</c:v>
                </c:pt>
                <c:pt idx="10900">
                  <c:v>82910.031000000003</c:v>
                </c:pt>
                <c:pt idx="10901">
                  <c:v>82912.031000000003</c:v>
                </c:pt>
                <c:pt idx="10902">
                  <c:v>82914.031000000003</c:v>
                </c:pt>
                <c:pt idx="10903">
                  <c:v>82916.031000000003</c:v>
                </c:pt>
                <c:pt idx="10904">
                  <c:v>82918.031000000003</c:v>
                </c:pt>
                <c:pt idx="10905">
                  <c:v>82920.031000000003</c:v>
                </c:pt>
                <c:pt idx="10906">
                  <c:v>82922.031000000003</c:v>
                </c:pt>
                <c:pt idx="10907">
                  <c:v>82924.172000000006</c:v>
                </c:pt>
                <c:pt idx="10908">
                  <c:v>82926.172000000006</c:v>
                </c:pt>
                <c:pt idx="10909">
                  <c:v>82928.172000000006</c:v>
                </c:pt>
                <c:pt idx="10910">
                  <c:v>82930.172000000006</c:v>
                </c:pt>
                <c:pt idx="10911">
                  <c:v>82932.172000000006</c:v>
                </c:pt>
                <c:pt idx="10912">
                  <c:v>82934.172000000006</c:v>
                </c:pt>
                <c:pt idx="10913">
                  <c:v>82936.172000000006</c:v>
                </c:pt>
                <c:pt idx="10914">
                  <c:v>82938.172000000006</c:v>
                </c:pt>
                <c:pt idx="10915">
                  <c:v>82940.172000000006</c:v>
                </c:pt>
                <c:pt idx="10916">
                  <c:v>82942.172000000006</c:v>
                </c:pt>
                <c:pt idx="10917">
                  <c:v>82944.172000000006</c:v>
                </c:pt>
                <c:pt idx="10918">
                  <c:v>82946.172000000006</c:v>
                </c:pt>
                <c:pt idx="10919">
                  <c:v>82948.172000000006</c:v>
                </c:pt>
                <c:pt idx="10920">
                  <c:v>82950.172000000006</c:v>
                </c:pt>
                <c:pt idx="10921">
                  <c:v>82952.172000000006</c:v>
                </c:pt>
                <c:pt idx="10922">
                  <c:v>82954.172000000006</c:v>
                </c:pt>
                <c:pt idx="10923">
                  <c:v>82956.172000000006</c:v>
                </c:pt>
                <c:pt idx="10924">
                  <c:v>82958.172000000006</c:v>
                </c:pt>
                <c:pt idx="10925">
                  <c:v>82960.172000000006</c:v>
                </c:pt>
                <c:pt idx="10926">
                  <c:v>82962.172000000006</c:v>
                </c:pt>
                <c:pt idx="10927">
                  <c:v>82964.172000000006</c:v>
                </c:pt>
                <c:pt idx="10928">
                  <c:v>82966.172000000006</c:v>
                </c:pt>
                <c:pt idx="10929">
                  <c:v>82968.172000000006</c:v>
                </c:pt>
                <c:pt idx="10930">
                  <c:v>82970.172000000006</c:v>
                </c:pt>
                <c:pt idx="10931">
                  <c:v>82972.172000000006</c:v>
                </c:pt>
                <c:pt idx="10932">
                  <c:v>82974.172000000006</c:v>
                </c:pt>
                <c:pt idx="10933">
                  <c:v>82976.172000000006</c:v>
                </c:pt>
                <c:pt idx="10934">
                  <c:v>82978.172000000006</c:v>
                </c:pt>
                <c:pt idx="10935">
                  <c:v>82980.172000000006</c:v>
                </c:pt>
                <c:pt idx="10936">
                  <c:v>82982.172000000006</c:v>
                </c:pt>
                <c:pt idx="10937">
                  <c:v>82984.172000000006</c:v>
                </c:pt>
                <c:pt idx="10938">
                  <c:v>82986.172000000006</c:v>
                </c:pt>
                <c:pt idx="10939">
                  <c:v>82988.172000000006</c:v>
                </c:pt>
                <c:pt idx="10940">
                  <c:v>82990.172000000006</c:v>
                </c:pt>
                <c:pt idx="10941">
                  <c:v>82992.172000000006</c:v>
                </c:pt>
                <c:pt idx="10942">
                  <c:v>82994.172000000006</c:v>
                </c:pt>
                <c:pt idx="10943">
                  <c:v>82996.172000000006</c:v>
                </c:pt>
                <c:pt idx="10944">
                  <c:v>82998.172000000006</c:v>
                </c:pt>
                <c:pt idx="10945">
                  <c:v>83000.172000000006</c:v>
                </c:pt>
                <c:pt idx="10946">
                  <c:v>83002.172000000006</c:v>
                </c:pt>
                <c:pt idx="10947">
                  <c:v>83004.172000000006</c:v>
                </c:pt>
                <c:pt idx="10948">
                  <c:v>83006.172000000006</c:v>
                </c:pt>
                <c:pt idx="10949">
                  <c:v>83008.172000000006</c:v>
                </c:pt>
                <c:pt idx="10950">
                  <c:v>83010.172000000006</c:v>
                </c:pt>
                <c:pt idx="10951">
                  <c:v>83012.172000000006</c:v>
                </c:pt>
                <c:pt idx="10952">
                  <c:v>83014.172000000006</c:v>
                </c:pt>
                <c:pt idx="10953">
                  <c:v>83016.172000000006</c:v>
                </c:pt>
                <c:pt idx="10954">
                  <c:v>83018.172000000006</c:v>
                </c:pt>
                <c:pt idx="10955">
                  <c:v>83020.172000000006</c:v>
                </c:pt>
                <c:pt idx="10956">
                  <c:v>83022.172000000006</c:v>
                </c:pt>
                <c:pt idx="10957">
                  <c:v>83024.172000000006</c:v>
                </c:pt>
                <c:pt idx="10958">
                  <c:v>83026.172000000006</c:v>
                </c:pt>
                <c:pt idx="10959">
                  <c:v>83028.172000000006</c:v>
                </c:pt>
                <c:pt idx="10960">
                  <c:v>83030.172000000006</c:v>
                </c:pt>
                <c:pt idx="10961">
                  <c:v>83032.172000000006</c:v>
                </c:pt>
                <c:pt idx="10962">
                  <c:v>83034.172000000006</c:v>
                </c:pt>
                <c:pt idx="10963">
                  <c:v>83036.172000000006</c:v>
                </c:pt>
                <c:pt idx="10964">
                  <c:v>83038.172000000006</c:v>
                </c:pt>
                <c:pt idx="10965">
                  <c:v>83040.172000000006</c:v>
                </c:pt>
                <c:pt idx="10966">
                  <c:v>83042.172000000006</c:v>
                </c:pt>
                <c:pt idx="10967">
                  <c:v>83044.172000000006</c:v>
                </c:pt>
                <c:pt idx="10968">
                  <c:v>83046.172000000006</c:v>
                </c:pt>
                <c:pt idx="10969">
                  <c:v>83048.172000000006</c:v>
                </c:pt>
                <c:pt idx="10970">
                  <c:v>83050.172000000006</c:v>
                </c:pt>
                <c:pt idx="10971">
                  <c:v>83052.172000000006</c:v>
                </c:pt>
                <c:pt idx="10972">
                  <c:v>83054.172000000006</c:v>
                </c:pt>
                <c:pt idx="10973">
                  <c:v>83056.172000000006</c:v>
                </c:pt>
                <c:pt idx="10974">
                  <c:v>83058.172000000006</c:v>
                </c:pt>
                <c:pt idx="10975">
                  <c:v>83060.172000000006</c:v>
                </c:pt>
                <c:pt idx="10976">
                  <c:v>83062.172000000006</c:v>
                </c:pt>
                <c:pt idx="10977">
                  <c:v>83064.172000000006</c:v>
                </c:pt>
                <c:pt idx="10978">
                  <c:v>83066.172000000006</c:v>
                </c:pt>
                <c:pt idx="10979">
                  <c:v>83068.172000000006</c:v>
                </c:pt>
                <c:pt idx="10980">
                  <c:v>83070.172000000006</c:v>
                </c:pt>
                <c:pt idx="10981">
                  <c:v>83072.172000000006</c:v>
                </c:pt>
                <c:pt idx="10982">
                  <c:v>83074.172000000006</c:v>
                </c:pt>
                <c:pt idx="10983">
                  <c:v>83076.172000000006</c:v>
                </c:pt>
                <c:pt idx="10984">
                  <c:v>83078.172000000006</c:v>
                </c:pt>
                <c:pt idx="10985">
                  <c:v>83080.172000000006</c:v>
                </c:pt>
                <c:pt idx="10986">
                  <c:v>83082.172000000006</c:v>
                </c:pt>
                <c:pt idx="10987">
                  <c:v>83084.172000000006</c:v>
                </c:pt>
                <c:pt idx="10988">
                  <c:v>83086.172000000006</c:v>
                </c:pt>
                <c:pt idx="10989">
                  <c:v>83088.172000000006</c:v>
                </c:pt>
                <c:pt idx="10990">
                  <c:v>83090.172000000006</c:v>
                </c:pt>
                <c:pt idx="10991">
                  <c:v>83092.172000000006</c:v>
                </c:pt>
                <c:pt idx="10992">
                  <c:v>83094.172000000006</c:v>
                </c:pt>
                <c:pt idx="10993">
                  <c:v>83096.172000000006</c:v>
                </c:pt>
                <c:pt idx="10994">
                  <c:v>83098.172000000006</c:v>
                </c:pt>
                <c:pt idx="10995">
                  <c:v>83100.172000000006</c:v>
                </c:pt>
                <c:pt idx="10996">
                  <c:v>83102.172000000006</c:v>
                </c:pt>
                <c:pt idx="10997">
                  <c:v>83104.172000000006</c:v>
                </c:pt>
                <c:pt idx="10998">
                  <c:v>83106.172000000006</c:v>
                </c:pt>
                <c:pt idx="10999">
                  <c:v>83108.172000000006</c:v>
                </c:pt>
                <c:pt idx="11000">
                  <c:v>83110.172000000006</c:v>
                </c:pt>
                <c:pt idx="11001">
                  <c:v>83112.172000000006</c:v>
                </c:pt>
                <c:pt idx="11002">
                  <c:v>83114.172000000006</c:v>
                </c:pt>
                <c:pt idx="11003">
                  <c:v>83116.172000000006</c:v>
                </c:pt>
                <c:pt idx="11004">
                  <c:v>83118.172000000006</c:v>
                </c:pt>
                <c:pt idx="11005">
                  <c:v>83120.172000000006</c:v>
                </c:pt>
                <c:pt idx="11006">
                  <c:v>83122.172000000006</c:v>
                </c:pt>
                <c:pt idx="11007">
                  <c:v>83124.172000000006</c:v>
                </c:pt>
                <c:pt idx="11008">
                  <c:v>83126.172000000006</c:v>
                </c:pt>
                <c:pt idx="11009">
                  <c:v>83128.172000000006</c:v>
                </c:pt>
                <c:pt idx="11010">
                  <c:v>83130.172000000006</c:v>
                </c:pt>
                <c:pt idx="11011">
                  <c:v>83132.172000000006</c:v>
                </c:pt>
                <c:pt idx="11012">
                  <c:v>83134.172000000006</c:v>
                </c:pt>
                <c:pt idx="11013">
                  <c:v>83136.172000000006</c:v>
                </c:pt>
                <c:pt idx="11014">
                  <c:v>83138.172000000006</c:v>
                </c:pt>
                <c:pt idx="11015">
                  <c:v>83140.172000000006</c:v>
                </c:pt>
                <c:pt idx="11016">
                  <c:v>83142.172000000006</c:v>
                </c:pt>
                <c:pt idx="11017">
                  <c:v>83144.172000000006</c:v>
                </c:pt>
                <c:pt idx="11018">
                  <c:v>83146.172000000006</c:v>
                </c:pt>
                <c:pt idx="11019">
                  <c:v>83148.172000000006</c:v>
                </c:pt>
                <c:pt idx="11020">
                  <c:v>83150.172000000006</c:v>
                </c:pt>
                <c:pt idx="11021">
                  <c:v>83152.172000000006</c:v>
                </c:pt>
                <c:pt idx="11022">
                  <c:v>83154.172000000006</c:v>
                </c:pt>
                <c:pt idx="11023">
                  <c:v>83156.172000000006</c:v>
                </c:pt>
                <c:pt idx="11024">
                  <c:v>83158.172000000006</c:v>
                </c:pt>
                <c:pt idx="11025">
                  <c:v>83160.172000000006</c:v>
                </c:pt>
                <c:pt idx="11026">
                  <c:v>83162.172000000006</c:v>
                </c:pt>
                <c:pt idx="11027">
                  <c:v>83164.172000000006</c:v>
                </c:pt>
                <c:pt idx="11028">
                  <c:v>83166.172000000006</c:v>
                </c:pt>
                <c:pt idx="11029">
                  <c:v>83168.172000000006</c:v>
                </c:pt>
                <c:pt idx="11030">
                  <c:v>83170.172000000006</c:v>
                </c:pt>
                <c:pt idx="11031">
                  <c:v>83172.172000000006</c:v>
                </c:pt>
                <c:pt idx="11032">
                  <c:v>83174.172000000006</c:v>
                </c:pt>
                <c:pt idx="11033">
                  <c:v>83176.172000000006</c:v>
                </c:pt>
                <c:pt idx="11034">
                  <c:v>83178.172000000006</c:v>
                </c:pt>
                <c:pt idx="11035">
                  <c:v>83180.172000000006</c:v>
                </c:pt>
                <c:pt idx="11036">
                  <c:v>83182.172000000006</c:v>
                </c:pt>
                <c:pt idx="11037">
                  <c:v>83184.172000000006</c:v>
                </c:pt>
                <c:pt idx="11038">
                  <c:v>83186.172000000006</c:v>
                </c:pt>
                <c:pt idx="11039">
                  <c:v>83188.172000000006</c:v>
                </c:pt>
                <c:pt idx="11040">
                  <c:v>83190.172000000006</c:v>
                </c:pt>
                <c:pt idx="11041">
                  <c:v>83192.172000000006</c:v>
                </c:pt>
                <c:pt idx="11042">
                  <c:v>83194.172000000006</c:v>
                </c:pt>
                <c:pt idx="11043">
                  <c:v>83196.172000000006</c:v>
                </c:pt>
                <c:pt idx="11044">
                  <c:v>83198.172000000006</c:v>
                </c:pt>
                <c:pt idx="11045">
                  <c:v>83200.172000000006</c:v>
                </c:pt>
                <c:pt idx="11046">
                  <c:v>83202.172000000006</c:v>
                </c:pt>
                <c:pt idx="11047">
                  <c:v>83204.172000000006</c:v>
                </c:pt>
                <c:pt idx="11048">
                  <c:v>83206.172000000006</c:v>
                </c:pt>
                <c:pt idx="11049">
                  <c:v>83208.172000000006</c:v>
                </c:pt>
                <c:pt idx="11050">
                  <c:v>83210.172000000006</c:v>
                </c:pt>
                <c:pt idx="11051">
                  <c:v>83212.172000000006</c:v>
                </c:pt>
                <c:pt idx="11052">
                  <c:v>83214.172000000006</c:v>
                </c:pt>
                <c:pt idx="11053">
                  <c:v>83216.172000000006</c:v>
                </c:pt>
                <c:pt idx="11054">
                  <c:v>83218.172000000006</c:v>
                </c:pt>
                <c:pt idx="11055">
                  <c:v>83220.172000000006</c:v>
                </c:pt>
                <c:pt idx="11056">
                  <c:v>83222.172000000006</c:v>
                </c:pt>
                <c:pt idx="11057">
                  <c:v>83224.172000000006</c:v>
                </c:pt>
                <c:pt idx="11058">
                  <c:v>83226.172000000006</c:v>
                </c:pt>
                <c:pt idx="11059">
                  <c:v>83228.172000000006</c:v>
                </c:pt>
                <c:pt idx="11060">
                  <c:v>83230.172000000006</c:v>
                </c:pt>
                <c:pt idx="11061">
                  <c:v>83232.172000000006</c:v>
                </c:pt>
                <c:pt idx="11062">
                  <c:v>83234.172000000006</c:v>
                </c:pt>
                <c:pt idx="11063">
                  <c:v>83236.172000000006</c:v>
                </c:pt>
                <c:pt idx="11064">
                  <c:v>83238.172000000006</c:v>
                </c:pt>
                <c:pt idx="11065">
                  <c:v>83240.172000000006</c:v>
                </c:pt>
                <c:pt idx="11066">
                  <c:v>83242.172000000006</c:v>
                </c:pt>
                <c:pt idx="11067">
                  <c:v>83244.172000000006</c:v>
                </c:pt>
                <c:pt idx="11068">
                  <c:v>83246.172000000006</c:v>
                </c:pt>
                <c:pt idx="11069">
                  <c:v>83248.172000000006</c:v>
                </c:pt>
                <c:pt idx="11070">
                  <c:v>83250.172000000006</c:v>
                </c:pt>
                <c:pt idx="11071">
                  <c:v>83252.172000000006</c:v>
                </c:pt>
                <c:pt idx="11072">
                  <c:v>83254.172000000006</c:v>
                </c:pt>
                <c:pt idx="11073">
                  <c:v>83256.172000000006</c:v>
                </c:pt>
                <c:pt idx="11074">
                  <c:v>83258.172000000006</c:v>
                </c:pt>
                <c:pt idx="11075">
                  <c:v>83260.172000000006</c:v>
                </c:pt>
                <c:pt idx="11076">
                  <c:v>83262.172000000006</c:v>
                </c:pt>
                <c:pt idx="11077">
                  <c:v>83264.172000000006</c:v>
                </c:pt>
                <c:pt idx="11078">
                  <c:v>83266.172000000006</c:v>
                </c:pt>
                <c:pt idx="11079">
                  <c:v>83268.172000000006</c:v>
                </c:pt>
                <c:pt idx="11080">
                  <c:v>83270.172000000006</c:v>
                </c:pt>
                <c:pt idx="11081">
                  <c:v>83272.172000000006</c:v>
                </c:pt>
                <c:pt idx="11082">
                  <c:v>83274.172000000006</c:v>
                </c:pt>
                <c:pt idx="11083">
                  <c:v>83276.172000000006</c:v>
                </c:pt>
                <c:pt idx="11084">
                  <c:v>83278.172000000006</c:v>
                </c:pt>
                <c:pt idx="11085">
                  <c:v>83280.172000000006</c:v>
                </c:pt>
                <c:pt idx="11086">
                  <c:v>83282.172000000006</c:v>
                </c:pt>
                <c:pt idx="11087">
                  <c:v>83284.172000000006</c:v>
                </c:pt>
                <c:pt idx="11088">
                  <c:v>83286.172000000006</c:v>
                </c:pt>
                <c:pt idx="11089">
                  <c:v>83288.172000000006</c:v>
                </c:pt>
                <c:pt idx="11090">
                  <c:v>83290.172000000006</c:v>
                </c:pt>
                <c:pt idx="11091">
                  <c:v>83292.172000000006</c:v>
                </c:pt>
                <c:pt idx="11092">
                  <c:v>83294.172000000006</c:v>
                </c:pt>
                <c:pt idx="11093">
                  <c:v>83296.172000000006</c:v>
                </c:pt>
                <c:pt idx="11094">
                  <c:v>83298.172000000006</c:v>
                </c:pt>
                <c:pt idx="11095">
                  <c:v>83300.172000000006</c:v>
                </c:pt>
                <c:pt idx="11096">
                  <c:v>83302.172000000006</c:v>
                </c:pt>
                <c:pt idx="11097">
                  <c:v>83304.172000000006</c:v>
                </c:pt>
                <c:pt idx="11098">
                  <c:v>83306.172000000006</c:v>
                </c:pt>
                <c:pt idx="11099">
                  <c:v>83308.172000000006</c:v>
                </c:pt>
                <c:pt idx="11100">
                  <c:v>83310.172000000006</c:v>
                </c:pt>
                <c:pt idx="11101">
                  <c:v>83312.172000000006</c:v>
                </c:pt>
                <c:pt idx="11102">
                  <c:v>83314.172000000006</c:v>
                </c:pt>
                <c:pt idx="11103">
                  <c:v>83316.172000000006</c:v>
                </c:pt>
                <c:pt idx="11104">
                  <c:v>83318.172000000006</c:v>
                </c:pt>
                <c:pt idx="11105">
                  <c:v>83320.172000000006</c:v>
                </c:pt>
                <c:pt idx="11106">
                  <c:v>83322.172000000006</c:v>
                </c:pt>
                <c:pt idx="11107">
                  <c:v>83324.172000000006</c:v>
                </c:pt>
                <c:pt idx="11108">
                  <c:v>83326.172000000006</c:v>
                </c:pt>
                <c:pt idx="11109">
                  <c:v>83328.172000000006</c:v>
                </c:pt>
                <c:pt idx="11110">
                  <c:v>83330.172000000006</c:v>
                </c:pt>
                <c:pt idx="11111">
                  <c:v>83332.172000000006</c:v>
                </c:pt>
                <c:pt idx="11112">
                  <c:v>83334.172000000006</c:v>
                </c:pt>
                <c:pt idx="11113">
                  <c:v>83336.172000000006</c:v>
                </c:pt>
                <c:pt idx="11114">
                  <c:v>83338.172000000006</c:v>
                </c:pt>
                <c:pt idx="11115">
                  <c:v>83340.172000000006</c:v>
                </c:pt>
                <c:pt idx="11116">
                  <c:v>83342.172000000006</c:v>
                </c:pt>
                <c:pt idx="11117">
                  <c:v>83344.172000000006</c:v>
                </c:pt>
                <c:pt idx="11118">
                  <c:v>83346.172000000006</c:v>
                </c:pt>
                <c:pt idx="11119">
                  <c:v>83348.172000000006</c:v>
                </c:pt>
                <c:pt idx="11120">
                  <c:v>83350.172000000006</c:v>
                </c:pt>
                <c:pt idx="11121">
                  <c:v>83352.172000000006</c:v>
                </c:pt>
                <c:pt idx="11122">
                  <c:v>83354.172000000006</c:v>
                </c:pt>
                <c:pt idx="11123">
                  <c:v>83356.172000000006</c:v>
                </c:pt>
                <c:pt idx="11124">
                  <c:v>83358.172000000006</c:v>
                </c:pt>
                <c:pt idx="11125">
                  <c:v>83360.172000000006</c:v>
                </c:pt>
                <c:pt idx="11126">
                  <c:v>83362.172000000006</c:v>
                </c:pt>
                <c:pt idx="11127">
                  <c:v>83364.172000000006</c:v>
                </c:pt>
                <c:pt idx="11128">
                  <c:v>83366.172000000006</c:v>
                </c:pt>
                <c:pt idx="11129">
                  <c:v>83368.172000000006</c:v>
                </c:pt>
                <c:pt idx="11130">
                  <c:v>83370.172000000006</c:v>
                </c:pt>
                <c:pt idx="11131">
                  <c:v>83372.172000000006</c:v>
                </c:pt>
                <c:pt idx="11132">
                  <c:v>83374.172000000006</c:v>
                </c:pt>
                <c:pt idx="11133">
                  <c:v>83376.172000000006</c:v>
                </c:pt>
                <c:pt idx="11134">
                  <c:v>83378.172000000006</c:v>
                </c:pt>
                <c:pt idx="11135">
                  <c:v>83380.172000000006</c:v>
                </c:pt>
                <c:pt idx="11136">
                  <c:v>83382.172000000006</c:v>
                </c:pt>
                <c:pt idx="11137">
                  <c:v>83384.172000000006</c:v>
                </c:pt>
                <c:pt idx="11138">
                  <c:v>83386.172000000006</c:v>
                </c:pt>
                <c:pt idx="11139">
                  <c:v>83388.172000000006</c:v>
                </c:pt>
                <c:pt idx="11140">
                  <c:v>83390.172000000006</c:v>
                </c:pt>
                <c:pt idx="11141">
                  <c:v>83392.172000000006</c:v>
                </c:pt>
                <c:pt idx="11142">
                  <c:v>83394.172000000006</c:v>
                </c:pt>
                <c:pt idx="11143">
                  <c:v>83396.172000000006</c:v>
                </c:pt>
                <c:pt idx="11144">
                  <c:v>83398.172000000006</c:v>
                </c:pt>
                <c:pt idx="11145">
                  <c:v>83400.172000000006</c:v>
                </c:pt>
                <c:pt idx="11146">
                  <c:v>83402.172000000006</c:v>
                </c:pt>
                <c:pt idx="11147">
                  <c:v>83404.172000000006</c:v>
                </c:pt>
                <c:pt idx="11148">
                  <c:v>83406.172000000006</c:v>
                </c:pt>
                <c:pt idx="11149">
                  <c:v>83408.172000000006</c:v>
                </c:pt>
                <c:pt idx="11150">
                  <c:v>83410.172000000006</c:v>
                </c:pt>
                <c:pt idx="11151">
                  <c:v>83412.172000000006</c:v>
                </c:pt>
                <c:pt idx="11152">
                  <c:v>83414.172000000006</c:v>
                </c:pt>
                <c:pt idx="11153">
                  <c:v>83416.172000000006</c:v>
                </c:pt>
                <c:pt idx="11154">
                  <c:v>83418.172000000006</c:v>
                </c:pt>
                <c:pt idx="11155">
                  <c:v>83420.172000000006</c:v>
                </c:pt>
                <c:pt idx="11156">
                  <c:v>83422.172000000006</c:v>
                </c:pt>
                <c:pt idx="11157">
                  <c:v>83424.172000000006</c:v>
                </c:pt>
                <c:pt idx="11158">
                  <c:v>83426.172000000006</c:v>
                </c:pt>
                <c:pt idx="11159">
                  <c:v>83428.172000000006</c:v>
                </c:pt>
                <c:pt idx="11160">
                  <c:v>83430.172000000006</c:v>
                </c:pt>
                <c:pt idx="11161">
                  <c:v>83432.172000000006</c:v>
                </c:pt>
                <c:pt idx="11162">
                  <c:v>83434.172000000006</c:v>
                </c:pt>
                <c:pt idx="11163">
                  <c:v>83436.172000000006</c:v>
                </c:pt>
                <c:pt idx="11164">
                  <c:v>83438.172000000006</c:v>
                </c:pt>
                <c:pt idx="11165">
                  <c:v>83440.172000000006</c:v>
                </c:pt>
                <c:pt idx="11166">
                  <c:v>83442.172000000006</c:v>
                </c:pt>
                <c:pt idx="11167">
                  <c:v>83444.172000000006</c:v>
                </c:pt>
                <c:pt idx="11168">
                  <c:v>83446.172000000006</c:v>
                </c:pt>
                <c:pt idx="11169">
                  <c:v>83448.172000000006</c:v>
                </c:pt>
                <c:pt idx="11170">
                  <c:v>83450.172000000006</c:v>
                </c:pt>
                <c:pt idx="11171">
                  <c:v>83452.172000000006</c:v>
                </c:pt>
                <c:pt idx="11172">
                  <c:v>83454.172000000006</c:v>
                </c:pt>
                <c:pt idx="11173">
                  <c:v>83456.172000000006</c:v>
                </c:pt>
                <c:pt idx="11174">
                  <c:v>83458.172000000006</c:v>
                </c:pt>
                <c:pt idx="11175">
                  <c:v>83460.172000000006</c:v>
                </c:pt>
                <c:pt idx="11176">
                  <c:v>83462.172000000006</c:v>
                </c:pt>
                <c:pt idx="11177">
                  <c:v>83464.172000000006</c:v>
                </c:pt>
                <c:pt idx="11178">
                  <c:v>83466.172000000006</c:v>
                </c:pt>
                <c:pt idx="11179">
                  <c:v>83468.172000000006</c:v>
                </c:pt>
                <c:pt idx="11180">
                  <c:v>83470.172000000006</c:v>
                </c:pt>
                <c:pt idx="11181">
                  <c:v>83472.172000000006</c:v>
                </c:pt>
                <c:pt idx="11182">
                  <c:v>83474.172000000006</c:v>
                </c:pt>
                <c:pt idx="11183">
                  <c:v>83476.172000000006</c:v>
                </c:pt>
                <c:pt idx="11184">
                  <c:v>83478.172000000006</c:v>
                </c:pt>
                <c:pt idx="11185">
                  <c:v>83480.172000000006</c:v>
                </c:pt>
                <c:pt idx="11186">
                  <c:v>83482.172000000006</c:v>
                </c:pt>
                <c:pt idx="11187">
                  <c:v>83484.172000000006</c:v>
                </c:pt>
                <c:pt idx="11188">
                  <c:v>83486.172000000006</c:v>
                </c:pt>
                <c:pt idx="11189">
                  <c:v>83488.172000000006</c:v>
                </c:pt>
                <c:pt idx="11190">
                  <c:v>83490.172000000006</c:v>
                </c:pt>
                <c:pt idx="11191">
                  <c:v>83492.172000000006</c:v>
                </c:pt>
                <c:pt idx="11192">
                  <c:v>83494.172000000006</c:v>
                </c:pt>
                <c:pt idx="11193">
                  <c:v>83496.172000000006</c:v>
                </c:pt>
                <c:pt idx="11194">
                  <c:v>83498.172000000006</c:v>
                </c:pt>
                <c:pt idx="11195">
                  <c:v>83500.172000000006</c:v>
                </c:pt>
                <c:pt idx="11196">
                  <c:v>83502.172000000006</c:v>
                </c:pt>
                <c:pt idx="11197">
                  <c:v>83504.172000000006</c:v>
                </c:pt>
                <c:pt idx="11198">
                  <c:v>83506.172000000006</c:v>
                </c:pt>
                <c:pt idx="11199">
                  <c:v>83508.172000000006</c:v>
                </c:pt>
                <c:pt idx="11200">
                  <c:v>83510.172000000006</c:v>
                </c:pt>
                <c:pt idx="11201">
                  <c:v>83512.172000000006</c:v>
                </c:pt>
                <c:pt idx="11202">
                  <c:v>83514.172000000006</c:v>
                </c:pt>
                <c:pt idx="11203">
                  <c:v>83516.172000000006</c:v>
                </c:pt>
                <c:pt idx="11204">
                  <c:v>83518.172000000006</c:v>
                </c:pt>
                <c:pt idx="11205">
                  <c:v>83520.172000000006</c:v>
                </c:pt>
                <c:pt idx="11206">
                  <c:v>83522.172000000006</c:v>
                </c:pt>
                <c:pt idx="11207">
                  <c:v>83524.172000000006</c:v>
                </c:pt>
                <c:pt idx="11208">
                  <c:v>83526.172000000006</c:v>
                </c:pt>
                <c:pt idx="11209">
                  <c:v>83528.172000000006</c:v>
                </c:pt>
                <c:pt idx="11210">
                  <c:v>83530.172000000006</c:v>
                </c:pt>
                <c:pt idx="11211">
                  <c:v>83532.172000000006</c:v>
                </c:pt>
                <c:pt idx="11212">
                  <c:v>83534.172000000006</c:v>
                </c:pt>
                <c:pt idx="11213">
                  <c:v>83536.172000000006</c:v>
                </c:pt>
                <c:pt idx="11214">
                  <c:v>83538.172000000006</c:v>
                </c:pt>
                <c:pt idx="11215">
                  <c:v>83540.172000000006</c:v>
                </c:pt>
                <c:pt idx="11216">
                  <c:v>83542.172000000006</c:v>
                </c:pt>
                <c:pt idx="11217">
                  <c:v>83544.172000000006</c:v>
                </c:pt>
                <c:pt idx="11218">
                  <c:v>83546.172000000006</c:v>
                </c:pt>
                <c:pt idx="11219">
                  <c:v>83548.172000000006</c:v>
                </c:pt>
                <c:pt idx="11220">
                  <c:v>83550.172000000006</c:v>
                </c:pt>
                <c:pt idx="11221">
                  <c:v>83552.172000000006</c:v>
                </c:pt>
                <c:pt idx="11222">
                  <c:v>83554.172000000006</c:v>
                </c:pt>
                <c:pt idx="11223">
                  <c:v>83556.172000000006</c:v>
                </c:pt>
                <c:pt idx="11224">
                  <c:v>83558.172000000006</c:v>
                </c:pt>
                <c:pt idx="11225">
                  <c:v>83560.172000000006</c:v>
                </c:pt>
                <c:pt idx="11226">
                  <c:v>83562.172000000006</c:v>
                </c:pt>
                <c:pt idx="11227">
                  <c:v>83564.172000000006</c:v>
                </c:pt>
                <c:pt idx="11228">
                  <c:v>83566.172000000006</c:v>
                </c:pt>
                <c:pt idx="11229">
                  <c:v>83568.172000000006</c:v>
                </c:pt>
                <c:pt idx="11230">
                  <c:v>83570.172000000006</c:v>
                </c:pt>
                <c:pt idx="11231">
                  <c:v>83572.172000000006</c:v>
                </c:pt>
                <c:pt idx="11232">
                  <c:v>83574.172000000006</c:v>
                </c:pt>
                <c:pt idx="11233">
                  <c:v>83576.172000000006</c:v>
                </c:pt>
                <c:pt idx="11234">
                  <c:v>83578.172000000006</c:v>
                </c:pt>
                <c:pt idx="11235">
                  <c:v>83580.172000000006</c:v>
                </c:pt>
                <c:pt idx="11236">
                  <c:v>83582.172000000006</c:v>
                </c:pt>
                <c:pt idx="11237">
                  <c:v>83584.172000000006</c:v>
                </c:pt>
                <c:pt idx="11238">
                  <c:v>83586.172000000006</c:v>
                </c:pt>
                <c:pt idx="11239">
                  <c:v>83588.172000000006</c:v>
                </c:pt>
                <c:pt idx="11240">
                  <c:v>83590.172000000006</c:v>
                </c:pt>
                <c:pt idx="11241">
                  <c:v>83592.172000000006</c:v>
                </c:pt>
                <c:pt idx="11242">
                  <c:v>83594.172000000006</c:v>
                </c:pt>
                <c:pt idx="11243">
                  <c:v>83596.172000000006</c:v>
                </c:pt>
                <c:pt idx="11244">
                  <c:v>83598.172000000006</c:v>
                </c:pt>
                <c:pt idx="11245">
                  <c:v>83600.172000000006</c:v>
                </c:pt>
                <c:pt idx="11246">
                  <c:v>83602.172000000006</c:v>
                </c:pt>
                <c:pt idx="11247">
                  <c:v>83604.172000000006</c:v>
                </c:pt>
                <c:pt idx="11248">
                  <c:v>83606.172000000006</c:v>
                </c:pt>
                <c:pt idx="11249">
                  <c:v>83608.172000000006</c:v>
                </c:pt>
                <c:pt idx="11250">
                  <c:v>83610.172000000006</c:v>
                </c:pt>
                <c:pt idx="11251">
                  <c:v>83612.172000000006</c:v>
                </c:pt>
                <c:pt idx="11252">
                  <c:v>83614.172000000006</c:v>
                </c:pt>
                <c:pt idx="11253">
                  <c:v>83616.172000000006</c:v>
                </c:pt>
                <c:pt idx="11254">
                  <c:v>83618.172000000006</c:v>
                </c:pt>
                <c:pt idx="11255">
                  <c:v>83620.172000000006</c:v>
                </c:pt>
                <c:pt idx="11256">
                  <c:v>83622.172000000006</c:v>
                </c:pt>
                <c:pt idx="11257">
                  <c:v>83624.172000000006</c:v>
                </c:pt>
                <c:pt idx="11258">
                  <c:v>83626.172000000006</c:v>
                </c:pt>
                <c:pt idx="11259">
                  <c:v>83628.172000000006</c:v>
                </c:pt>
                <c:pt idx="11260">
                  <c:v>83630.172000000006</c:v>
                </c:pt>
                <c:pt idx="11261">
                  <c:v>83632.172000000006</c:v>
                </c:pt>
                <c:pt idx="11262">
                  <c:v>83634.172000000006</c:v>
                </c:pt>
                <c:pt idx="11263">
                  <c:v>83636.172000000006</c:v>
                </c:pt>
                <c:pt idx="11264">
                  <c:v>83638.172000000006</c:v>
                </c:pt>
                <c:pt idx="11265">
                  <c:v>83640.172000000006</c:v>
                </c:pt>
                <c:pt idx="11266">
                  <c:v>83642.172000000006</c:v>
                </c:pt>
                <c:pt idx="11267">
                  <c:v>83644.172000000006</c:v>
                </c:pt>
                <c:pt idx="11268">
                  <c:v>83646.172000000006</c:v>
                </c:pt>
                <c:pt idx="11269">
                  <c:v>83648.172000000006</c:v>
                </c:pt>
                <c:pt idx="11270">
                  <c:v>83650.172000000006</c:v>
                </c:pt>
                <c:pt idx="11271">
                  <c:v>83652.172000000006</c:v>
                </c:pt>
                <c:pt idx="11272">
                  <c:v>83654.172000000006</c:v>
                </c:pt>
                <c:pt idx="11273">
                  <c:v>83656.172000000006</c:v>
                </c:pt>
                <c:pt idx="11274">
                  <c:v>83658.172000000006</c:v>
                </c:pt>
                <c:pt idx="11275">
                  <c:v>83660.172000000006</c:v>
                </c:pt>
                <c:pt idx="11276">
                  <c:v>83662.172000000006</c:v>
                </c:pt>
                <c:pt idx="11277">
                  <c:v>83664.172000000006</c:v>
                </c:pt>
                <c:pt idx="11278">
                  <c:v>83666.172000000006</c:v>
                </c:pt>
                <c:pt idx="11279">
                  <c:v>83668.172000000006</c:v>
                </c:pt>
                <c:pt idx="11280">
                  <c:v>83670.172000000006</c:v>
                </c:pt>
                <c:pt idx="11281">
                  <c:v>83672.172000000006</c:v>
                </c:pt>
                <c:pt idx="11282">
                  <c:v>83674.172000000006</c:v>
                </c:pt>
                <c:pt idx="11283">
                  <c:v>83676.172000000006</c:v>
                </c:pt>
                <c:pt idx="11284">
                  <c:v>83678.172000000006</c:v>
                </c:pt>
                <c:pt idx="11285">
                  <c:v>83680.172000000006</c:v>
                </c:pt>
                <c:pt idx="11286">
                  <c:v>83682.172000000006</c:v>
                </c:pt>
                <c:pt idx="11287">
                  <c:v>83684.172000000006</c:v>
                </c:pt>
                <c:pt idx="11288">
                  <c:v>83686.172000000006</c:v>
                </c:pt>
                <c:pt idx="11289">
                  <c:v>83688.172000000006</c:v>
                </c:pt>
                <c:pt idx="11290">
                  <c:v>83690.172000000006</c:v>
                </c:pt>
                <c:pt idx="11291">
                  <c:v>83692.172000000006</c:v>
                </c:pt>
                <c:pt idx="11292">
                  <c:v>83694.172000000006</c:v>
                </c:pt>
                <c:pt idx="11293">
                  <c:v>83696.172000000006</c:v>
                </c:pt>
                <c:pt idx="11294">
                  <c:v>83698.172000000006</c:v>
                </c:pt>
                <c:pt idx="11295">
                  <c:v>83700.172000000006</c:v>
                </c:pt>
                <c:pt idx="11296">
                  <c:v>83702.172000000006</c:v>
                </c:pt>
                <c:pt idx="11297">
                  <c:v>83704.172000000006</c:v>
                </c:pt>
                <c:pt idx="11298">
                  <c:v>83706.172000000006</c:v>
                </c:pt>
                <c:pt idx="11299">
                  <c:v>83708.172000000006</c:v>
                </c:pt>
                <c:pt idx="11300">
                  <c:v>83710.172000000006</c:v>
                </c:pt>
                <c:pt idx="11301">
                  <c:v>83712.172000000006</c:v>
                </c:pt>
                <c:pt idx="11302">
                  <c:v>83714.172000000006</c:v>
                </c:pt>
                <c:pt idx="11303">
                  <c:v>83716.172000000006</c:v>
                </c:pt>
                <c:pt idx="11304">
                  <c:v>83718.172000000006</c:v>
                </c:pt>
                <c:pt idx="11305">
                  <c:v>83720.172000000006</c:v>
                </c:pt>
                <c:pt idx="11306">
                  <c:v>83722.172000000006</c:v>
                </c:pt>
                <c:pt idx="11307">
                  <c:v>83724.172000000006</c:v>
                </c:pt>
                <c:pt idx="11308">
                  <c:v>83726.172000000006</c:v>
                </c:pt>
                <c:pt idx="11309">
                  <c:v>83728.172000000006</c:v>
                </c:pt>
                <c:pt idx="11310">
                  <c:v>83730.172000000006</c:v>
                </c:pt>
                <c:pt idx="11311">
                  <c:v>83732.172000000006</c:v>
                </c:pt>
                <c:pt idx="11312">
                  <c:v>83734.172000000006</c:v>
                </c:pt>
                <c:pt idx="11313">
                  <c:v>83736.172000000006</c:v>
                </c:pt>
                <c:pt idx="11314">
                  <c:v>83738.172000000006</c:v>
                </c:pt>
                <c:pt idx="11315">
                  <c:v>83740.172000000006</c:v>
                </c:pt>
                <c:pt idx="11316">
                  <c:v>83742.172000000006</c:v>
                </c:pt>
                <c:pt idx="11317">
                  <c:v>83744.172000000006</c:v>
                </c:pt>
                <c:pt idx="11318">
                  <c:v>83746.172000000006</c:v>
                </c:pt>
                <c:pt idx="11319">
                  <c:v>83748.172000000006</c:v>
                </c:pt>
                <c:pt idx="11320">
                  <c:v>83750.172000000006</c:v>
                </c:pt>
                <c:pt idx="11321">
                  <c:v>83752.952999999878</c:v>
                </c:pt>
                <c:pt idx="11322">
                  <c:v>83754.952999999878</c:v>
                </c:pt>
                <c:pt idx="11323">
                  <c:v>83756.952999999878</c:v>
                </c:pt>
                <c:pt idx="11324">
                  <c:v>83758.952999999878</c:v>
                </c:pt>
                <c:pt idx="11325">
                  <c:v>83760.952999999878</c:v>
                </c:pt>
                <c:pt idx="11326">
                  <c:v>83762.952999999878</c:v>
                </c:pt>
                <c:pt idx="11327">
                  <c:v>83764.952999999878</c:v>
                </c:pt>
                <c:pt idx="11328">
                  <c:v>83766.952999999878</c:v>
                </c:pt>
                <c:pt idx="11329">
                  <c:v>83768.952999999878</c:v>
                </c:pt>
                <c:pt idx="11330">
                  <c:v>83770.952999999878</c:v>
                </c:pt>
                <c:pt idx="11331">
                  <c:v>83772.952999999878</c:v>
                </c:pt>
                <c:pt idx="11332">
                  <c:v>83774.952999999878</c:v>
                </c:pt>
                <c:pt idx="11333">
                  <c:v>83776.952999999878</c:v>
                </c:pt>
                <c:pt idx="11334">
                  <c:v>83778.952999999878</c:v>
                </c:pt>
                <c:pt idx="11335">
                  <c:v>83780.952999999878</c:v>
                </c:pt>
                <c:pt idx="11336">
                  <c:v>83782.952999999878</c:v>
                </c:pt>
                <c:pt idx="11337">
                  <c:v>83784.952999999878</c:v>
                </c:pt>
                <c:pt idx="11338">
                  <c:v>83786.952999999878</c:v>
                </c:pt>
                <c:pt idx="11339">
                  <c:v>83788.952999999878</c:v>
                </c:pt>
                <c:pt idx="11340">
                  <c:v>83790.952999999878</c:v>
                </c:pt>
                <c:pt idx="11341">
                  <c:v>83792.952999999878</c:v>
                </c:pt>
                <c:pt idx="11342">
                  <c:v>83794.952999999878</c:v>
                </c:pt>
                <c:pt idx="11343">
                  <c:v>83796.952999999878</c:v>
                </c:pt>
                <c:pt idx="11344">
                  <c:v>83798.952999999878</c:v>
                </c:pt>
                <c:pt idx="11345">
                  <c:v>83800.952999999878</c:v>
                </c:pt>
                <c:pt idx="11346">
                  <c:v>83802.952999999878</c:v>
                </c:pt>
                <c:pt idx="11347">
                  <c:v>83804.952999999878</c:v>
                </c:pt>
                <c:pt idx="11348">
                  <c:v>83806.952999999878</c:v>
                </c:pt>
                <c:pt idx="11349">
                  <c:v>83808.952999999878</c:v>
                </c:pt>
                <c:pt idx="11350">
                  <c:v>83810.952999999878</c:v>
                </c:pt>
                <c:pt idx="11351">
                  <c:v>83812.952999999878</c:v>
                </c:pt>
                <c:pt idx="11352">
                  <c:v>83814.952999999878</c:v>
                </c:pt>
                <c:pt idx="11353">
                  <c:v>83816.952999999878</c:v>
                </c:pt>
                <c:pt idx="11354">
                  <c:v>83818.952999999878</c:v>
                </c:pt>
                <c:pt idx="11355">
                  <c:v>83820.952999999878</c:v>
                </c:pt>
                <c:pt idx="11356">
                  <c:v>83822.952999999878</c:v>
                </c:pt>
                <c:pt idx="11357">
                  <c:v>83824.952999999878</c:v>
                </c:pt>
                <c:pt idx="11358">
                  <c:v>83826.952999999878</c:v>
                </c:pt>
                <c:pt idx="11359">
                  <c:v>83828.952999999878</c:v>
                </c:pt>
                <c:pt idx="11360">
                  <c:v>83830.952999999878</c:v>
                </c:pt>
                <c:pt idx="11361">
                  <c:v>83832.952999999878</c:v>
                </c:pt>
                <c:pt idx="11362">
                  <c:v>83834.952999999878</c:v>
                </c:pt>
                <c:pt idx="11363">
                  <c:v>83836.952999999878</c:v>
                </c:pt>
                <c:pt idx="11364">
                  <c:v>83838.952999999878</c:v>
                </c:pt>
                <c:pt idx="11365">
                  <c:v>83840.952999999878</c:v>
                </c:pt>
                <c:pt idx="11366">
                  <c:v>83842.952999999878</c:v>
                </c:pt>
                <c:pt idx="11367">
                  <c:v>83844.952999999878</c:v>
                </c:pt>
                <c:pt idx="11368">
                  <c:v>83846.952999999878</c:v>
                </c:pt>
                <c:pt idx="11369">
                  <c:v>83848.952999999878</c:v>
                </c:pt>
                <c:pt idx="11370">
                  <c:v>83850.952999999878</c:v>
                </c:pt>
                <c:pt idx="11371">
                  <c:v>83852.952999999878</c:v>
                </c:pt>
                <c:pt idx="11372">
                  <c:v>83854.952999999878</c:v>
                </c:pt>
                <c:pt idx="11373">
                  <c:v>83856.952999999878</c:v>
                </c:pt>
                <c:pt idx="11374">
                  <c:v>83858.952999999878</c:v>
                </c:pt>
                <c:pt idx="11375">
                  <c:v>83860.952999999878</c:v>
                </c:pt>
                <c:pt idx="11376">
                  <c:v>83862.952999999878</c:v>
                </c:pt>
                <c:pt idx="11377">
                  <c:v>83864.952999999878</c:v>
                </c:pt>
                <c:pt idx="11378">
                  <c:v>83866.952999999878</c:v>
                </c:pt>
                <c:pt idx="11379">
                  <c:v>83868.952999999878</c:v>
                </c:pt>
                <c:pt idx="11380">
                  <c:v>83870.952999999878</c:v>
                </c:pt>
                <c:pt idx="11381">
                  <c:v>83872.952999999878</c:v>
                </c:pt>
                <c:pt idx="11382">
                  <c:v>83874.952999999878</c:v>
                </c:pt>
                <c:pt idx="11383">
                  <c:v>83876.952999999878</c:v>
                </c:pt>
                <c:pt idx="11384">
                  <c:v>83878.952999999878</c:v>
                </c:pt>
                <c:pt idx="11385">
                  <c:v>83880.952999999878</c:v>
                </c:pt>
                <c:pt idx="11386">
                  <c:v>83882.952999999878</c:v>
                </c:pt>
                <c:pt idx="11387">
                  <c:v>83884.952999999878</c:v>
                </c:pt>
                <c:pt idx="11388">
                  <c:v>83886.952999999878</c:v>
                </c:pt>
                <c:pt idx="11389">
                  <c:v>83888.952999999878</c:v>
                </c:pt>
                <c:pt idx="11390">
                  <c:v>83890.952999999878</c:v>
                </c:pt>
                <c:pt idx="11391">
                  <c:v>83892.952999999878</c:v>
                </c:pt>
                <c:pt idx="11392">
                  <c:v>83894.952999999878</c:v>
                </c:pt>
                <c:pt idx="11393">
                  <c:v>83896.952999999878</c:v>
                </c:pt>
                <c:pt idx="11394">
                  <c:v>83898.952999999878</c:v>
                </c:pt>
                <c:pt idx="11395">
                  <c:v>83900.952999999878</c:v>
                </c:pt>
                <c:pt idx="11396">
                  <c:v>83902.952999999878</c:v>
                </c:pt>
                <c:pt idx="11397">
                  <c:v>83904.952999999878</c:v>
                </c:pt>
                <c:pt idx="11398">
                  <c:v>83906.952999999878</c:v>
                </c:pt>
                <c:pt idx="11399">
                  <c:v>83908.952999999878</c:v>
                </c:pt>
                <c:pt idx="11400">
                  <c:v>83910.952999999878</c:v>
                </c:pt>
                <c:pt idx="11401">
                  <c:v>83912.952999999878</c:v>
                </c:pt>
                <c:pt idx="11402">
                  <c:v>83914.952999999878</c:v>
                </c:pt>
                <c:pt idx="11403">
                  <c:v>83916.952999999878</c:v>
                </c:pt>
                <c:pt idx="11404">
                  <c:v>83918.952999999878</c:v>
                </c:pt>
                <c:pt idx="11405">
                  <c:v>83920.952999999878</c:v>
                </c:pt>
                <c:pt idx="11406">
                  <c:v>83922.952999999878</c:v>
                </c:pt>
                <c:pt idx="11407">
                  <c:v>83924.952999999878</c:v>
                </c:pt>
                <c:pt idx="11408">
                  <c:v>83926.952999999878</c:v>
                </c:pt>
                <c:pt idx="11409">
                  <c:v>83928.952999999878</c:v>
                </c:pt>
                <c:pt idx="11410">
                  <c:v>83930.952999999878</c:v>
                </c:pt>
                <c:pt idx="11411">
                  <c:v>83932.952999999878</c:v>
                </c:pt>
                <c:pt idx="11412">
                  <c:v>83934.952999999878</c:v>
                </c:pt>
                <c:pt idx="11413">
                  <c:v>83936.952999999878</c:v>
                </c:pt>
                <c:pt idx="11414">
                  <c:v>83938.952999999878</c:v>
                </c:pt>
                <c:pt idx="11415">
                  <c:v>83940.952999999878</c:v>
                </c:pt>
                <c:pt idx="11416">
                  <c:v>83942.952999999878</c:v>
                </c:pt>
                <c:pt idx="11417">
                  <c:v>83944.952999999878</c:v>
                </c:pt>
                <c:pt idx="11418">
                  <c:v>83946.952999999878</c:v>
                </c:pt>
                <c:pt idx="11419">
                  <c:v>83948.952999999878</c:v>
                </c:pt>
                <c:pt idx="11420">
                  <c:v>83950.952999999878</c:v>
                </c:pt>
                <c:pt idx="11421">
                  <c:v>83952.952999999878</c:v>
                </c:pt>
                <c:pt idx="11422">
                  <c:v>83954.952999999878</c:v>
                </c:pt>
                <c:pt idx="11423">
                  <c:v>83956.952999999878</c:v>
                </c:pt>
                <c:pt idx="11424">
                  <c:v>83958.952999999878</c:v>
                </c:pt>
                <c:pt idx="11425">
                  <c:v>83960.952999999878</c:v>
                </c:pt>
                <c:pt idx="11426">
                  <c:v>83962.952999999878</c:v>
                </c:pt>
                <c:pt idx="11427">
                  <c:v>83964.952999999878</c:v>
                </c:pt>
                <c:pt idx="11428">
                  <c:v>83966.952999999878</c:v>
                </c:pt>
                <c:pt idx="11429">
                  <c:v>83968.952999999878</c:v>
                </c:pt>
                <c:pt idx="11430">
                  <c:v>83970.952999999878</c:v>
                </c:pt>
                <c:pt idx="11431">
                  <c:v>83972.952999999878</c:v>
                </c:pt>
                <c:pt idx="11432">
                  <c:v>83974.952999999878</c:v>
                </c:pt>
                <c:pt idx="11433">
                  <c:v>83976.952999999878</c:v>
                </c:pt>
                <c:pt idx="11434">
                  <c:v>83978.952999999878</c:v>
                </c:pt>
                <c:pt idx="11435">
                  <c:v>83980.952999999878</c:v>
                </c:pt>
                <c:pt idx="11436">
                  <c:v>83982.952999999878</c:v>
                </c:pt>
                <c:pt idx="11437">
                  <c:v>83984.952999999878</c:v>
                </c:pt>
                <c:pt idx="11438">
                  <c:v>83986.952999999878</c:v>
                </c:pt>
                <c:pt idx="11439">
                  <c:v>83988.952999999878</c:v>
                </c:pt>
                <c:pt idx="11440">
                  <c:v>83990.952999999878</c:v>
                </c:pt>
                <c:pt idx="11441">
                  <c:v>83992.952999999878</c:v>
                </c:pt>
                <c:pt idx="11442">
                  <c:v>83994.952999999878</c:v>
                </c:pt>
                <c:pt idx="11443">
                  <c:v>83996.952999999878</c:v>
                </c:pt>
                <c:pt idx="11444">
                  <c:v>83998.952999999878</c:v>
                </c:pt>
                <c:pt idx="11445">
                  <c:v>84000.952999999878</c:v>
                </c:pt>
                <c:pt idx="11446">
                  <c:v>84002.952999999878</c:v>
                </c:pt>
                <c:pt idx="11447">
                  <c:v>84004.952999999878</c:v>
                </c:pt>
                <c:pt idx="11448">
                  <c:v>84006.952999999878</c:v>
                </c:pt>
                <c:pt idx="11449">
                  <c:v>84008.952999999878</c:v>
                </c:pt>
                <c:pt idx="11450">
                  <c:v>84010.952999999878</c:v>
                </c:pt>
                <c:pt idx="11451">
                  <c:v>84012.952999999878</c:v>
                </c:pt>
                <c:pt idx="11452">
                  <c:v>84014.952999999878</c:v>
                </c:pt>
                <c:pt idx="11453">
                  <c:v>84016.952999999878</c:v>
                </c:pt>
                <c:pt idx="11454">
                  <c:v>84018.952999999878</c:v>
                </c:pt>
                <c:pt idx="11455">
                  <c:v>84020.952999999878</c:v>
                </c:pt>
                <c:pt idx="11456">
                  <c:v>84022.952999999878</c:v>
                </c:pt>
                <c:pt idx="11457">
                  <c:v>84024.952999999878</c:v>
                </c:pt>
                <c:pt idx="11458">
                  <c:v>84026.952999999878</c:v>
                </c:pt>
                <c:pt idx="11459">
                  <c:v>84028.952999999878</c:v>
                </c:pt>
                <c:pt idx="11460">
                  <c:v>84030.952999999878</c:v>
                </c:pt>
                <c:pt idx="11461">
                  <c:v>84032.952999999878</c:v>
                </c:pt>
                <c:pt idx="11462">
                  <c:v>84034.952999999878</c:v>
                </c:pt>
                <c:pt idx="11463">
                  <c:v>84036.952999999878</c:v>
                </c:pt>
                <c:pt idx="11464">
                  <c:v>84038.952999999878</c:v>
                </c:pt>
                <c:pt idx="11465">
                  <c:v>84040.952999999878</c:v>
                </c:pt>
                <c:pt idx="11466">
                  <c:v>84042.952999999878</c:v>
                </c:pt>
                <c:pt idx="11467">
                  <c:v>84044.952999999878</c:v>
                </c:pt>
                <c:pt idx="11468">
                  <c:v>84046.952999999878</c:v>
                </c:pt>
                <c:pt idx="11469">
                  <c:v>84048.952999999878</c:v>
                </c:pt>
                <c:pt idx="11470">
                  <c:v>84050.952999999878</c:v>
                </c:pt>
                <c:pt idx="11471">
                  <c:v>84052.952999999878</c:v>
                </c:pt>
                <c:pt idx="11472">
                  <c:v>84054.952999999878</c:v>
                </c:pt>
                <c:pt idx="11473">
                  <c:v>84056.952999999878</c:v>
                </c:pt>
                <c:pt idx="11474">
                  <c:v>84058.952999999878</c:v>
                </c:pt>
                <c:pt idx="11475">
                  <c:v>84060.952999999878</c:v>
                </c:pt>
                <c:pt idx="11476">
                  <c:v>84062.952999999878</c:v>
                </c:pt>
                <c:pt idx="11477">
                  <c:v>84064.952999999878</c:v>
                </c:pt>
                <c:pt idx="11478">
                  <c:v>84066.952999999878</c:v>
                </c:pt>
                <c:pt idx="11479">
                  <c:v>84068.952999999878</c:v>
                </c:pt>
                <c:pt idx="11480">
                  <c:v>84070.952999999878</c:v>
                </c:pt>
                <c:pt idx="11481">
                  <c:v>84072.952999999878</c:v>
                </c:pt>
                <c:pt idx="11482">
                  <c:v>84074.952999999878</c:v>
                </c:pt>
                <c:pt idx="11483">
                  <c:v>84076.952999999878</c:v>
                </c:pt>
                <c:pt idx="11484">
                  <c:v>84078.952999999878</c:v>
                </c:pt>
                <c:pt idx="11485">
                  <c:v>84080.952999999878</c:v>
                </c:pt>
                <c:pt idx="11486">
                  <c:v>84082.952999999878</c:v>
                </c:pt>
                <c:pt idx="11487">
                  <c:v>84084.952999999878</c:v>
                </c:pt>
                <c:pt idx="11488">
                  <c:v>84086.952999999878</c:v>
                </c:pt>
                <c:pt idx="11489">
                  <c:v>84088.952999999878</c:v>
                </c:pt>
                <c:pt idx="11490">
                  <c:v>84090.952999999878</c:v>
                </c:pt>
                <c:pt idx="11491">
                  <c:v>84092.952999999878</c:v>
                </c:pt>
                <c:pt idx="11492">
                  <c:v>84094.952999999878</c:v>
                </c:pt>
                <c:pt idx="11493">
                  <c:v>84096.952999999878</c:v>
                </c:pt>
                <c:pt idx="11494">
                  <c:v>84098.952999999878</c:v>
                </c:pt>
                <c:pt idx="11495">
                  <c:v>84100.952999999878</c:v>
                </c:pt>
                <c:pt idx="11496">
                  <c:v>84102.952999999878</c:v>
                </c:pt>
                <c:pt idx="11497">
                  <c:v>84104.952999999878</c:v>
                </c:pt>
                <c:pt idx="11498">
                  <c:v>84106.952999999878</c:v>
                </c:pt>
                <c:pt idx="11499">
                  <c:v>84108.952999999878</c:v>
                </c:pt>
                <c:pt idx="11500">
                  <c:v>84110.952999999878</c:v>
                </c:pt>
                <c:pt idx="11501">
                  <c:v>84112.952999999878</c:v>
                </c:pt>
                <c:pt idx="11502">
                  <c:v>84114.952999999878</c:v>
                </c:pt>
                <c:pt idx="11503">
                  <c:v>84116.952999999878</c:v>
                </c:pt>
                <c:pt idx="11504">
                  <c:v>84118.952999999878</c:v>
                </c:pt>
                <c:pt idx="11505">
                  <c:v>84120.952999999878</c:v>
                </c:pt>
                <c:pt idx="11506">
                  <c:v>84122.952999999878</c:v>
                </c:pt>
                <c:pt idx="11507">
                  <c:v>84124.952999999878</c:v>
                </c:pt>
                <c:pt idx="11508">
                  <c:v>84126.952999999878</c:v>
                </c:pt>
                <c:pt idx="11509">
                  <c:v>84128.952999999878</c:v>
                </c:pt>
                <c:pt idx="11510">
                  <c:v>84130.952999999878</c:v>
                </c:pt>
                <c:pt idx="11511">
                  <c:v>84132.952999999878</c:v>
                </c:pt>
                <c:pt idx="11512">
                  <c:v>84134.952999999878</c:v>
                </c:pt>
                <c:pt idx="11513">
                  <c:v>84136.952999999878</c:v>
                </c:pt>
                <c:pt idx="11514">
                  <c:v>84138.952999999878</c:v>
                </c:pt>
                <c:pt idx="11515">
                  <c:v>84140.952999999878</c:v>
                </c:pt>
                <c:pt idx="11516">
                  <c:v>84142.952999999878</c:v>
                </c:pt>
                <c:pt idx="11517">
                  <c:v>84144.952999999878</c:v>
                </c:pt>
                <c:pt idx="11518">
                  <c:v>84146.952999999878</c:v>
                </c:pt>
                <c:pt idx="11519">
                  <c:v>84148.952999999878</c:v>
                </c:pt>
                <c:pt idx="11520">
                  <c:v>84150.952999999878</c:v>
                </c:pt>
                <c:pt idx="11521">
                  <c:v>84152.952999999878</c:v>
                </c:pt>
                <c:pt idx="11522">
                  <c:v>84154.952999999878</c:v>
                </c:pt>
                <c:pt idx="11523">
                  <c:v>84156.952999999878</c:v>
                </c:pt>
                <c:pt idx="11524">
                  <c:v>84158.952999999878</c:v>
                </c:pt>
                <c:pt idx="11525">
                  <c:v>84160.952999999878</c:v>
                </c:pt>
                <c:pt idx="11526">
                  <c:v>84162.952999999878</c:v>
                </c:pt>
                <c:pt idx="11527">
                  <c:v>84164.952999999878</c:v>
                </c:pt>
                <c:pt idx="11528">
                  <c:v>84166.952999999878</c:v>
                </c:pt>
                <c:pt idx="11529">
                  <c:v>84168.952999999878</c:v>
                </c:pt>
                <c:pt idx="11530">
                  <c:v>84170.952999999878</c:v>
                </c:pt>
                <c:pt idx="11531">
                  <c:v>84172.952999999878</c:v>
                </c:pt>
                <c:pt idx="11532">
                  <c:v>84174.952999999878</c:v>
                </c:pt>
                <c:pt idx="11533">
                  <c:v>84176.952999999878</c:v>
                </c:pt>
                <c:pt idx="11534">
                  <c:v>84178.952999999878</c:v>
                </c:pt>
                <c:pt idx="11535">
                  <c:v>84180.952999999878</c:v>
                </c:pt>
                <c:pt idx="11536">
                  <c:v>84182.952999999878</c:v>
                </c:pt>
                <c:pt idx="11537">
                  <c:v>84184.952999999878</c:v>
                </c:pt>
                <c:pt idx="11538">
                  <c:v>84186.952999999878</c:v>
                </c:pt>
                <c:pt idx="11539">
                  <c:v>84188.952999999878</c:v>
                </c:pt>
                <c:pt idx="11540">
                  <c:v>84190.952999999878</c:v>
                </c:pt>
                <c:pt idx="11541">
                  <c:v>84192.952999999878</c:v>
                </c:pt>
                <c:pt idx="11542">
                  <c:v>84194.952999999878</c:v>
                </c:pt>
                <c:pt idx="11543">
                  <c:v>84196.952999999878</c:v>
                </c:pt>
                <c:pt idx="11544">
                  <c:v>84198.952999999878</c:v>
                </c:pt>
                <c:pt idx="11545">
                  <c:v>84200.952999999878</c:v>
                </c:pt>
                <c:pt idx="11546">
                  <c:v>84202.952999999878</c:v>
                </c:pt>
                <c:pt idx="11547">
                  <c:v>84204.952999999878</c:v>
                </c:pt>
                <c:pt idx="11548">
                  <c:v>84206.952999999878</c:v>
                </c:pt>
                <c:pt idx="11549">
                  <c:v>84208.952999999878</c:v>
                </c:pt>
                <c:pt idx="11550">
                  <c:v>84210.952999999878</c:v>
                </c:pt>
                <c:pt idx="11551">
                  <c:v>84212.952999999878</c:v>
                </c:pt>
                <c:pt idx="11552">
                  <c:v>84214.952999999878</c:v>
                </c:pt>
                <c:pt idx="11553">
                  <c:v>84216.952999999878</c:v>
                </c:pt>
                <c:pt idx="11554">
                  <c:v>84218.952999999878</c:v>
                </c:pt>
                <c:pt idx="11555">
                  <c:v>84220.952999999878</c:v>
                </c:pt>
                <c:pt idx="11556">
                  <c:v>84222.952999999878</c:v>
                </c:pt>
                <c:pt idx="11557">
                  <c:v>84224.952999999878</c:v>
                </c:pt>
                <c:pt idx="11558">
                  <c:v>84226.952999999878</c:v>
                </c:pt>
                <c:pt idx="11559">
                  <c:v>84228.952999999878</c:v>
                </c:pt>
                <c:pt idx="11560">
                  <c:v>84230.952999999878</c:v>
                </c:pt>
                <c:pt idx="11561">
                  <c:v>84232.952999999878</c:v>
                </c:pt>
                <c:pt idx="11562">
                  <c:v>84234.952999999878</c:v>
                </c:pt>
                <c:pt idx="11563">
                  <c:v>84236.952999999878</c:v>
                </c:pt>
                <c:pt idx="11564">
                  <c:v>84238.952999999878</c:v>
                </c:pt>
                <c:pt idx="11565">
                  <c:v>84240.952999999878</c:v>
                </c:pt>
                <c:pt idx="11566">
                  <c:v>84242.952999999878</c:v>
                </c:pt>
                <c:pt idx="11567">
                  <c:v>84244.952999999878</c:v>
                </c:pt>
                <c:pt idx="11568">
                  <c:v>84246.952999999878</c:v>
                </c:pt>
                <c:pt idx="11569">
                  <c:v>84248.952999999878</c:v>
                </c:pt>
                <c:pt idx="11570">
                  <c:v>84250.952999999878</c:v>
                </c:pt>
                <c:pt idx="11571">
                  <c:v>84252.952999999878</c:v>
                </c:pt>
                <c:pt idx="11572">
                  <c:v>84254.952999999878</c:v>
                </c:pt>
                <c:pt idx="11573">
                  <c:v>84256.952999999878</c:v>
                </c:pt>
                <c:pt idx="11574">
                  <c:v>84258.952999999878</c:v>
                </c:pt>
                <c:pt idx="11575">
                  <c:v>84260.952999999878</c:v>
                </c:pt>
                <c:pt idx="11576">
                  <c:v>84262.952999999878</c:v>
                </c:pt>
                <c:pt idx="11577">
                  <c:v>84264.952999999878</c:v>
                </c:pt>
                <c:pt idx="11578">
                  <c:v>84266.952999999878</c:v>
                </c:pt>
                <c:pt idx="11579">
                  <c:v>84268.952999999878</c:v>
                </c:pt>
                <c:pt idx="11580">
                  <c:v>84270.952999999878</c:v>
                </c:pt>
                <c:pt idx="11581">
                  <c:v>84272.952999999878</c:v>
                </c:pt>
                <c:pt idx="11582">
                  <c:v>84274.952999999878</c:v>
                </c:pt>
                <c:pt idx="11583">
                  <c:v>84276.952999999878</c:v>
                </c:pt>
                <c:pt idx="11584">
                  <c:v>84278.952999999878</c:v>
                </c:pt>
                <c:pt idx="11585">
                  <c:v>84280.952999999878</c:v>
                </c:pt>
                <c:pt idx="11586">
                  <c:v>84282.952999999878</c:v>
                </c:pt>
                <c:pt idx="11587">
                  <c:v>84284.952999999878</c:v>
                </c:pt>
                <c:pt idx="11588">
                  <c:v>84286.952999999878</c:v>
                </c:pt>
                <c:pt idx="11589">
                  <c:v>84288.952999999878</c:v>
                </c:pt>
                <c:pt idx="11590">
                  <c:v>84290.952999999878</c:v>
                </c:pt>
                <c:pt idx="11591">
                  <c:v>84292.952999999878</c:v>
                </c:pt>
                <c:pt idx="11592">
                  <c:v>84294.952999999878</c:v>
                </c:pt>
                <c:pt idx="11593">
                  <c:v>84296.952999999878</c:v>
                </c:pt>
                <c:pt idx="11594">
                  <c:v>84298.952999999878</c:v>
                </c:pt>
                <c:pt idx="11595">
                  <c:v>84300.952999999878</c:v>
                </c:pt>
                <c:pt idx="11596">
                  <c:v>84302.952999999878</c:v>
                </c:pt>
                <c:pt idx="11597">
                  <c:v>84304.952999999878</c:v>
                </c:pt>
                <c:pt idx="11598">
                  <c:v>84306.952999999878</c:v>
                </c:pt>
                <c:pt idx="11599">
                  <c:v>84308.952999999878</c:v>
                </c:pt>
                <c:pt idx="11600">
                  <c:v>84310.952999999878</c:v>
                </c:pt>
                <c:pt idx="11601">
                  <c:v>84312.952999999878</c:v>
                </c:pt>
                <c:pt idx="11602">
                  <c:v>84314.952999999878</c:v>
                </c:pt>
                <c:pt idx="11603">
                  <c:v>84316.952999999878</c:v>
                </c:pt>
                <c:pt idx="11604">
                  <c:v>84318.952999999878</c:v>
                </c:pt>
                <c:pt idx="11605">
                  <c:v>84320.952999999878</c:v>
                </c:pt>
                <c:pt idx="11606">
                  <c:v>84322.952999999878</c:v>
                </c:pt>
                <c:pt idx="11607">
                  <c:v>84324.952999999878</c:v>
                </c:pt>
                <c:pt idx="11608">
                  <c:v>84326.952999999878</c:v>
                </c:pt>
                <c:pt idx="11609">
                  <c:v>84328.952999999878</c:v>
                </c:pt>
                <c:pt idx="11610">
                  <c:v>84330.952999999878</c:v>
                </c:pt>
                <c:pt idx="11611">
                  <c:v>84332.952999999878</c:v>
                </c:pt>
                <c:pt idx="11612">
                  <c:v>84334.952999999878</c:v>
                </c:pt>
                <c:pt idx="11613">
                  <c:v>84336.952999999878</c:v>
                </c:pt>
                <c:pt idx="11614">
                  <c:v>84338.952999999878</c:v>
                </c:pt>
                <c:pt idx="11615">
                  <c:v>84340.952999999878</c:v>
                </c:pt>
                <c:pt idx="11616">
                  <c:v>84342.952999999878</c:v>
                </c:pt>
                <c:pt idx="11617">
                  <c:v>84344.952999999878</c:v>
                </c:pt>
                <c:pt idx="11618">
                  <c:v>84346.952999999878</c:v>
                </c:pt>
                <c:pt idx="11619">
                  <c:v>84348.952999999878</c:v>
                </c:pt>
                <c:pt idx="11620">
                  <c:v>84350.952999999878</c:v>
                </c:pt>
                <c:pt idx="11621">
                  <c:v>84352.952999999878</c:v>
                </c:pt>
                <c:pt idx="11622">
                  <c:v>84354.952999999878</c:v>
                </c:pt>
                <c:pt idx="11623">
                  <c:v>84356.952999999878</c:v>
                </c:pt>
                <c:pt idx="11624">
                  <c:v>84358.952999999878</c:v>
                </c:pt>
                <c:pt idx="11625">
                  <c:v>84360.952999999878</c:v>
                </c:pt>
                <c:pt idx="11626">
                  <c:v>84362.952999999878</c:v>
                </c:pt>
                <c:pt idx="11627">
                  <c:v>84364.952999999878</c:v>
                </c:pt>
                <c:pt idx="11628">
                  <c:v>84366.952999999878</c:v>
                </c:pt>
                <c:pt idx="11629">
                  <c:v>84368.952999999878</c:v>
                </c:pt>
                <c:pt idx="11630">
                  <c:v>84370.952999999878</c:v>
                </c:pt>
                <c:pt idx="11631">
                  <c:v>84372.952999999878</c:v>
                </c:pt>
                <c:pt idx="11632">
                  <c:v>84374.952999999878</c:v>
                </c:pt>
                <c:pt idx="11633">
                  <c:v>84376.952999999878</c:v>
                </c:pt>
                <c:pt idx="11634">
                  <c:v>84378.952999999878</c:v>
                </c:pt>
                <c:pt idx="11635">
                  <c:v>84380.952999999878</c:v>
                </c:pt>
                <c:pt idx="11636">
                  <c:v>84382.952999999878</c:v>
                </c:pt>
                <c:pt idx="11637">
                  <c:v>84384.952999999878</c:v>
                </c:pt>
                <c:pt idx="11638">
                  <c:v>84386.952999999878</c:v>
                </c:pt>
                <c:pt idx="11639">
                  <c:v>84388.952999999878</c:v>
                </c:pt>
                <c:pt idx="11640">
                  <c:v>84390.952999999878</c:v>
                </c:pt>
                <c:pt idx="11641">
                  <c:v>84392.952999999878</c:v>
                </c:pt>
                <c:pt idx="11642">
                  <c:v>84394.952999999878</c:v>
                </c:pt>
                <c:pt idx="11643">
                  <c:v>84396.952999999878</c:v>
                </c:pt>
                <c:pt idx="11644">
                  <c:v>84398.952999999878</c:v>
                </c:pt>
                <c:pt idx="11645">
                  <c:v>84400.952999999878</c:v>
                </c:pt>
                <c:pt idx="11646">
                  <c:v>84402.952999999878</c:v>
                </c:pt>
                <c:pt idx="11647">
                  <c:v>84404.952999999878</c:v>
                </c:pt>
                <c:pt idx="11648">
                  <c:v>84406.952999999878</c:v>
                </c:pt>
                <c:pt idx="11649">
                  <c:v>84408.952999999878</c:v>
                </c:pt>
                <c:pt idx="11650">
                  <c:v>84410.952999999878</c:v>
                </c:pt>
                <c:pt idx="11651">
                  <c:v>84412.952999999878</c:v>
                </c:pt>
                <c:pt idx="11652">
                  <c:v>84414.952999999878</c:v>
                </c:pt>
                <c:pt idx="11653">
                  <c:v>84416.952999999878</c:v>
                </c:pt>
                <c:pt idx="11654">
                  <c:v>84418.952999999878</c:v>
                </c:pt>
                <c:pt idx="11655">
                  <c:v>84420.952999999878</c:v>
                </c:pt>
                <c:pt idx="11656">
                  <c:v>84422.952999999878</c:v>
                </c:pt>
                <c:pt idx="11657">
                  <c:v>84424.952999999878</c:v>
                </c:pt>
                <c:pt idx="11658">
                  <c:v>84426.952999999878</c:v>
                </c:pt>
                <c:pt idx="11659">
                  <c:v>84428.952999999878</c:v>
                </c:pt>
                <c:pt idx="11660">
                  <c:v>84430.952999999878</c:v>
                </c:pt>
                <c:pt idx="11661">
                  <c:v>84432.952999999878</c:v>
                </c:pt>
                <c:pt idx="11662">
                  <c:v>84434.952999999878</c:v>
                </c:pt>
                <c:pt idx="11663">
                  <c:v>84436.952999999878</c:v>
                </c:pt>
                <c:pt idx="11664">
                  <c:v>84438.952999999878</c:v>
                </c:pt>
                <c:pt idx="11665">
                  <c:v>84440.952999999878</c:v>
                </c:pt>
                <c:pt idx="11666">
                  <c:v>84442.952999999878</c:v>
                </c:pt>
                <c:pt idx="11667">
                  <c:v>84444.952999999878</c:v>
                </c:pt>
                <c:pt idx="11668">
                  <c:v>84446.952999999878</c:v>
                </c:pt>
                <c:pt idx="11669">
                  <c:v>84448.952999999878</c:v>
                </c:pt>
                <c:pt idx="11670">
                  <c:v>84450.952999999878</c:v>
                </c:pt>
                <c:pt idx="11671">
                  <c:v>84452.952999999878</c:v>
                </c:pt>
                <c:pt idx="11672">
                  <c:v>84454.952999999878</c:v>
                </c:pt>
                <c:pt idx="11673">
                  <c:v>84456.952999999878</c:v>
                </c:pt>
                <c:pt idx="11674">
                  <c:v>84458.952999999878</c:v>
                </c:pt>
                <c:pt idx="11675">
                  <c:v>84460.952999999878</c:v>
                </c:pt>
                <c:pt idx="11676">
                  <c:v>84462.952999999878</c:v>
                </c:pt>
                <c:pt idx="11677">
                  <c:v>84464.952999999878</c:v>
                </c:pt>
                <c:pt idx="11678">
                  <c:v>84466.952999999878</c:v>
                </c:pt>
                <c:pt idx="11679">
                  <c:v>84468.952999999878</c:v>
                </c:pt>
                <c:pt idx="11680">
                  <c:v>84470.952999999878</c:v>
                </c:pt>
                <c:pt idx="11681">
                  <c:v>84472.952999999878</c:v>
                </c:pt>
                <c:pt idx="11682">
                  <c:v>84474.952999999878</c:v>
                </c:pt>
                <c:pt idx="11683">
                  <c:v>84476.952999999878</c:v>
                </c:pt>
                <c:pt idx="11684">
                  <c:v>84478.952999999878</c:v>
                </c:pt>
                <c:pt idx="11685">
                  <c:v>84480.952999999878</c:v>
                </c:pt>
                <c:pt idx="11686">
                  <c:v>84482.952999999878</c:v>
                </c:pt>
                <c:pt idx="11687">
                  <c:v>84484.952999999878</c:v>
                </c:pt>
                <c:pt idx="11688">
                  <c:v>84486.952999999878</c:v>
                </c:pt>
                <c:pt idx="11689">
                  <c:v>84488.952999999878</c:v>
                </c:pt>
                <c:pt idx="11690">
                  <c:v>84490.952999999878</c:v>
                </c:pt>
                <c:pt idx="11691">
                  <c:v>84492.952999999878</c:v>
                </c:pt>
                <c:pt idx="11692">
                  <c:v>84494.952999999878</c:v>
                </c:pt>
                <c:pt idx="11693">
                  <c:v>84496.952999999878</c:v>
                </c:pt>
                <c:pt idx="11694">
                  <c:v>84498.952999999878</c:v>
                </c:pt>
                <c:pt idx="11695">
                  <c:v>84500.952999999878</c:v>
                </c:pt>
                <c:pt idx="11696">
                  <c:v>84502.952999999878</c:v>
                </c:pt>
                <c:pt idx="11697">
                  <c:v>84504.952999999878</c:v>
                </c:pt>
                <c:pt idx="11698">
                  <c:v>84506.952999999878</c:v>
                </c:pt>
                <c:pt idx="11699">
                  <c:v>84508.952999999878</c:v>
                </c:pt>
                <c:pt idx="11700">
                  <c:v>84510.952999999878</c:v>
                </c:pt>
                <c:pt idx="11701">
                  <c:v>84512.952999999878</c:v>
                </c:pt>
                <c:pt idx="11702">
                  <c:v>84514.952999999878</c:v>
                </c:pt>
                <c:pt idx="11703">
                  <c:v>84516.952999999878</c:v>
                </c:pt>
                <c:pt idx="11704">
                  <c:v>84518.952999999878</c:v>
                </c:pt>
                <c:pt idx="11705">
                  <c:v>84520.952999999878</c:v>
                </c:pt>
                <c:pt idx="11706">
                  <c:v>84522.952999999878</c:v>
                </c:pt>
                <c:pt idx="11707">
                  <c:v>84524.952999999878</c:v>
                </c:pt>
                <c:pt idx="11708">
                  <c:v>84526.952999999878</c:v>
                </c:pt>
                <c:pt idx="11709">
                  <c:v>84528.952999999878</c:v>
                </c:pt>
                <c:pt idx="11710">
                  <c:v>84530.952999999878</c:v>
                </c:pt>
                <c:pt idx="11711">
                  <c:v>84532.952999999878</c:v>
                </c:pt>
                <c:pt idx="11712">
                  <c:v>84534.952999999878</c:v>
                </c:pt>
                <c:pt idx="11713">
                  <c:v>84536.952999999878</c:v>
                </c:pt>
                <c:pt idx="11714">
                  <c:v>84538.952999999878</c:v>
                </c:pt>
                <c:pt idx="11715">
                  <c:v>84540.952999999878</c:v>
                </c:pt>
                <c:pt idx="11716">
                  <c:v>84542.952999999878</c:v>
                </c:pt>
                <c:pt idx="11717">
                  <c:v>84544.952999999878</c:v>
                </c:pt>
                <c:pt idx="11718">
                  <c:v>84546.952999999878</c:v>
                </c:pt>
                <c:pt idx="11719">
                  <c:v>84548.952999999878</c:v>
                </c:pt>
                <c:pt idx="11720">
                  <c:v>84550.952999999878</c:v>
                </c:pt>
                <c:pt idx="11721">
                  <c:v>84552.952999999878</c:v>
                </c:pt>
                <c:pt idx="11722">
                  <c:v>84554.952999999878</c:v>
                </c:pt>
                <c:pt idx="11723">
                  <c:v>84556.952999999878</c:v>
                </c:pt>
                <c:pt idx="11724">
                  <c:v>84558.952999999878</c:v>
                </c:pt>
                <c:pt idx="11725">
                  <c:v>84560.952999999878</c:v>
                </c:pt>
                <c:pt idx="11726">
                  <c:v>84562.952999999878</c:v>
                </c:pt>
                <c:pt idx="11727">
                  <c:v>84564.952999999878</c:v>
                </c:pt>
                <c:pt idx="11728">
                  <c:v>84566.952999999878</c:v>
                </c:pt>
                <c:pt idx="11729">
                  <c:v>84568.952999999878</c:v>
                </c:pt>
                <c:pt idx="11730">
                  <c:v>84570.952999999878</c:v>
                </c:pt>
                <c:pt idx="11731">
                  <c:v>84572.952999999878</c:v>
                </c:pt>
                <c:pt idx="11732">
                  <c:v>84574.952999999878</c:v>
                </c:pt>
                <c:pt idx="11733">
                  <c:v>84576.952999999878</c:v>
                </c:pt>
                <c:pt idx="11734">
                  <c:v>84578.952999999878</c:v>
                </c:pt>
                <c:pt idx="11735">
                  <c:v>84580.952999999878</c:v>
                </c:pt>
                <c:pt idx="11736">
                  <c:v>84582.952999999878</c:v>
                </c:pt>
                <c:pt idx="11737">
                  <c:v>84584.952999999878</c:v>
                </c:pt>
                <c:pt idx="11738">
                  <c:v>84586.952999999878</c:v>
                </c:pt>
                <c:pt idx="11739">
                  <c:v>84590.008000000002</c:v>
                </c:pt>
                <c:pt idx="11740">
                  <c:v>84592.008000000002</c:v>
                </c:pt>
                <c:pt idx="11741">
                  <c:v>84594.008000000002</c:v>
                </c:pt>
                <c:pt idx="11742">
                  <c:v>84596.008000000002</c:v>
                </c:pt>
                <c:pt idx="11743">
                  <c:v>84598.008000000002</c:v>
                </c:pt>
                <c:pt idx="11744">
                  <c:v>84600.008000000002</c:v>
                </c:pt>
                <c:pt idx="11745">
                  <c:v>84602.008000000002</c:v>
                </c:pt>
                <c:pt idx="11746">
                  <c:v>84604.008000000002</c:v>
                </c:pt>
                <c:pt idx="11747">
                  <c:v>84606.008000000002</c:v>
                </c:pt>
                <c:pt idx="11748">
                  <c:v>84608.008000000002</c:v>
                </c:pt>
                <c:pt idx="11749">
                  <c:v>84610.008000000002</c:v>
                </c:pt>
                <c:pt idx="11750">
                  <c:v>84612.008000000002</c:v>
                </c:pt>
                <c:pt idx="11751">
                  <c:v>84614.008000000002</c:v>
                </c:pt>
                <c:pt idx="11752">
                  <c:v>84616.008000000002</c:v>
                </c:pt>
                <c:pt idx="11753">
                  <c:v>84618.008000000002</c:v>
                </c:pt>
                <c:pt idx="11754">
                  <c:v>84620.008000000002</c:v>
                </c:pt>
                <c:pt idx="11755">
                  <c:v>84622.008000000002</c:v>
                </c:pt>
                <c:pt idx="11756">
                  <c:v>84624.008000000002</c:v>
                </c:pt>
                <c:pt idx="11757">
                  <c:v>84626.008000000002</c:v>
                </c:pt>
                <c:pt idx="11758">
                  <c:v>84628.008000000002</c:v>
                </c:pt>
                <c:pt idx="11759">
                  <c:v>84630.008000000002</c:v>
                </c:pt>
                <c:pt idx="11760">
                  <c:v>84632.008000000002</c:v>
                </c:pt>
                <c:pt idx="11761">
                  <c:v>84634.008000000002</c:v>
                </c:pt>
                <c:pt idx="11762">
                  <c:v>84636.008000000002</c:v>
                </c:pt>
                <c:pt idx="11763">
                  <c:v>84638.008000000002</c:v>
                </c:pt>
                <c:pt idx="11764">
                  <c:v>84640.008000000002</c:v>
                </c:pt>
                <c:pt idx="11765">
                  <c:v>84642.008000000002</c:v>
                </c:pt>
                <c:pt idx="11766">
                  <c:v>84644.008000000002</c:v>
                </c:pt>
                <c:pt idx="11767">
                  <c:v>84646.008000000002</c:v>
                </c:pt>
                <c:pt idx="11768">
                  <c:v>84648.008000000002</c:v>
                </c:pt>
                <c:pt idx="11769">
                  <c:v>84650.008000000002</c:v>
                </c:pt>
                <c:pt idx="11770">
                  <c:v>84652.008000000002</c:v>
                </c:pt>
                <c:pt idx="11771">
                  <c:v>84654.008000000002</c:v>
                </c:pt>
                <c:pt idx="11772">
                  <c:v>84656.008000000002</c:v>
                </c:pt>
                <c:pt idx="11773">
                  <c:v>84658.008000000002</c:v>
                </c:pt>
                <c:pt idx="11774">
                  <c:v>84660.008000000002</c:v>
                </c:pt>
                <c:pt idx="11775">
                  <c:v>84662.008000000002</c:v>
                </c:pt>
                <c:pt idx="11776">
                  <c:v>84664.008000000002</c:v>
                </c:pt>
                <c:pt idx="11777">
                  <c:v>84666.008000000002</c:v>
                </c:pt>
                <c:pt idx="11778">
                  <c:v>84668.008000000002</c:v>
                </c:pt>
                <c:pt idx="11779">
                  <c:v>84670.008000000002</c:v>
                </c:pt>
                <c:pt idx="11780">
                  <c:v>84672.008000000002</c:v>
                </c:pt>
                <c:pt idx="11781">
                  <c:v>84674.008000000002</c:v>
                </c:pt>
                <c:pt idx="11782">
                  <c:v>84676.008000000002</c:v>
                </c:pt>
                <c:pt idx="11783">
                  <c:v>84678.008000000002</c:v>
                </c:pt>
                <c:pt idx="11784">
                  <c:v>84680.008000000002</c:v>
                </c:pt>
                <c:pt idx="11785">
                  <c:v>84682.008000000002</c:v>
                </c:pt>
                <c:pt idx="11786">
                  <c:v>84684.008000000002</c:v>
                </c:pt>
                <c:pt idx="11787">
                  <c:v>84686.008000000002</c:v>
                </c:pt>
                <c:pt idx="11788">
                  <c:v>84688.008000000002</c:v>
                </c:pt>
                <c:pt idx="11789">
                  <c:v>84690.008000000002</c:v>
                </c:pt>
                <c:pt idx="11790">
                  <c:v>84692.008000000002</c:v>
                </c:pt>
                <c:pt idx="11791">
                  <c:v>84694.008000000002</c:v>
                </c:pt>
                <c:pt idx="11792">
                  <c:v>84696.008000000002</c:v>
                </c:pt>
                <c:pt idx="11793">
                  <c:v>84698.008000000002</c:v>
                </c:pt>
                <c:pt idx="11794">
                  <c:v>84700.008000000002</c:v>
                </c:pt>
                <c:pt idx="11795">
                  <c:v>84702.008000000002</c:v>
                </c:pt>
                <c:pt idx="11796">
                  <c:v>84704.008000000002</c:v>
                </c:pt>
                <c:pt idx="11797">
                  <c:v>84706.008000000002</c:v>
                </c:pt>
                <c:pt idx="11798">
                  <c:v>84708.008000000002</c:v>
                </c:pt>
                <c:pt idx="11799">
                  <c:v>84710.008000000002</c:v>
                </c:pt>
                <c:pt idx="11800">
                  <c:v>84712.008000000002</c:v>
                </c:pt>
                <c:pt idx="11801">
                  <c:v>84714.008000000002</c:v>
                </c:pt>
                <c:pt idx="11802">
                  <c:v>84716.008000000002</c:v>
                </c:pt>
                <c:pt idx="11803">
                  <c:v>84718.008000000002</c:v>
                </c:pt>
                <c:pt idx="11804">
                  <c:v>84720.008000000002</c:v>
                </c:pt>
                <c:pt idx="11805">
                  <c:v>84722.008000000002</c:v>
                </c:pt>
                <c:pt idx="11806">
                  <c:v>84724.008000000002</c:v>
                </c:pt>
                <c:pt idx="11807">
                  <c:v>84726.008000000002</c:v>
                </c:pt>
                <c:pt idx="11808">
                  <c:v>84728.008000000002</c:v>
                </c:pt>
                <c:pt idx="11809">
                  <c:v>84730.008000000002</c:v>
                </c:pt>
                <c:pt idx="11810">
                  <c:v>84732.008000000002</c:v>
                </c:pt>
                <c:pt idx="11811">
                  <c:v>84734.008000000002</c:v>
                </c:pt>
                <c:pt idx="11812">
                  <c:v>84736.008000000002</c:v>
                </c:pt>
                <c:pt idx="11813">
                  <c:v>84738.008000000002</c:v>
                </c:pt>
                <c:pt idx="11814">
                  <c:v>84740.008000000002</c:v>
                </c:pt>
                <c:pt idx="11815">
                  <c:v>84742.008000000002</c:v>
                </c:pt>
                <c:pt idx="11816">
                  <c:v>84744.008000000002</c:v>
                </c:pt>
                <c:pt idx="11817">
                  <c:v>84746.008000000002</c:v>
                </c:pt>
                <c:pt idx="11818">
                  <c:v>84748.008000000002</c:v>
                </c:pt>
                <c:pt idx="11819">
                  <c:v>84750.008000000002</c:v>
                </c:pt>
                <c:pt idx="11820">
                  <c:v>84752.008000000002</c:v>
                </c:pt>
                <c:pt idx="11821">
                  <c:v>84754.008000000002</c:v>
                </c:pt>
                <c:pt idx="11822">
                  <c:v>84756.008000000002</c:v>
                </c:pt>
                <c:pt idx="11823">
                  <c:v>84758.008000000002</c:v>
                </c:pt>
                <c:pt idx="11824">
                  <c:v>84760.008000000002</c:v>
                </c:pt>
                <c:pt idx="11825">
                  <c:v>84762.008000000002</c:v>
                </c:pt>
                <c:pt idx="11826">
                  <c:v>84764.008000000002</c:v>
                </c:pt>
                <c:pt idx="11827">
                  <c:v>84766.008000000002</c:v>
                </c:pt>
                <c:pt idx="11828">
                  <c:v>84768.008000000002</c:v>
                </c:pt>
                <c:pt idx="11829">
                  <c:v>84770.008000000002</c:v>
                </c:pt>
                <c:pt idx="11830">
                  <c:v>84772.008000000002</c:v>
                </c:pt>
                <c:pt idx="11831">
                  <c:v>84774.008000000002</c:v>
                </c:pt>
                <c:pt idx="11832">
                  <c:v>84776.008000000002</c:v>
                </c:pt>
                <c:pt idx="11833">
                  <c:v>84778.008000000002</c:v>
                </c:pt>
                <c:pt idx="11834">
                  <c:v>84780.008000000002</c:v>
                </c:pt>
                <c:pt idx="11835">
                  <c:v>84782.008000000002</c:v>
                </c:pt>
                <c:pt idx="11836">
                  <c:v>84784.008000000002</c:v>
                </c:pt>
                <c:pt idx="11837">
                  <c:v>84786.008000000002</c:v>
                </c:pt>
                <c:pt idx="11838">
                  <c:v>84788.008000000002</c:v>
                </c:pt>
                <c:pt idx="11839">
                  <c:v>84790.008000000002</c:v>
                </c:pt>
                <c:pt idx="11840">
                  <c:v>84792.008000000002</c:v>
                </c:pt>
                <c:pt idx="11841">
                  <c:v>84794.008000000002</c:v>
                </c:pt>
                <c:pt idx="11842">
                  <c:v>84796.008000000002</c:v>
                </c:pt>
                <c:pt idx="11843">
                  <c:v>84798.008000000002</c:v>
                </c:pt>
                <c:pt idx="11844">
                  <c:v>84800.008000000002</c:v>
                </c:pt>
                <c:pt idx="11845">
                  <c:v>84802.008000000002</c:v>
                </c:pt>
                <c:pt idx="11846">
                  <c:v>84804.008000000002</c:v>
                </c:pt>
                <c:pt idx="11847">
                  <c:v>84806.008000000002</c:v>
                </c:pt>
                <c:pt idx="11848">
                  <c:v>84808.008000000002</c:v>
                </c:pt>
                <c:pt idx="11849">
                  <c:v>84810.008000000002</c:v>
                </c:pt>
                <c:pt idx="11850">
                  <c:v>84812.008000000002</c:v>
                </c:pt>
                <c:pt idx="11851">
                  <c:v>84814.008000000002</c:v>
                </c:pt>
                <c:pt idx="11852">
                  <c:v>84816.008000000002</c:v>
                </c:pt>
                <c:pt idx="11853">
                  <c:v>84818.008000000002</c:v>
                </c:pt>
                <c:pt idx="11854">
                  <c:v>84820.008000000002</c:v>
                </c:pt>
                <c:pt idx="11855">
                  <c:v>84822.008000000002</c:v>
                </c:pt>
                <c:pt idx="11856">
                  <c:v>84824.008000000002</c:v>
                </c:pt>
                <c:pt idx="11857">
                  <c:v>84826.008000000002</c:v>
                </c:pt>
                <c:pt idx="11858">
                  <c:v>84828.008000000002</c:v>
                </c:pt>
                <c:pt idx="11859">
                  <c:v>84830.008000000002</c:v>
                </c:pt>
                <c:pt idx="11860">
                  <c:v>84832.008000000002</c:v>
                </c:pt>
                <c:pt idx="11861">
                  <c:v>84834.008000000002</c:v>
                </c:pt>
                <c:pt idx="11862">
                  <c:v>84836.008000000002</c:v>
                </c:pt>
                <c:pt idx="11863">
                  <c:v>84838.008000000002</c:v>
                </c:pt>
                <c:pt idx="11864">
                  <c:v>84840.008000000002</c:v>
                </c:pt>
                <c:pt idx="11865">
                  <c:v>84842.008000000002</c:v>
                </c:pt>
                <c:pt idx="11866">
                  <c:v>84844.008000000002</c:v>
                </c:pt>
                <c:pt idx="11867">
                  <c:v>84846.008000000002</c:v>
                </c:pt>
                <c:pt idx="11868">
                  <c:v>84848.008000000002</c:v>
                </c:pt>
                <c:pt idx="11869">
                  <c:v>84850.008000000002</c:v>
                </c:pt>
                <c:pt idx="11870">
                  <c:v>84852.008000000002</c:v>
                </c:pt>
                <c:pt idx="11871">
                  <c:v>84854.008000000002</c:v>
                </c:pt>
                <c:pt idx="11872">
                  <c:v>84856.008000000002</c:v>
                </c:pt>
                <c:pt idx="11873">
                  <c:v>84858.008000000002</c:v>
                </c:pt>
                <c:pt idx="11874">
                  <c:v>84860.008000000002</c:v>
                </c:pt>
                <c:pt idx="11875">
                  <c:v>84862.008000000002</c:v>
                </c:pt>
                <c:pt idx="11876">
                  <c:v>84864.008000000002</c:v>
                </c:pt>
                <c:pt idx="11877">
                  <c:v>84866.008000000002</c:v>
                </c:pt>
                <c:pt idx="11878">
                  <c:v>84868.008000000002</c:v>
                </c:pt>
                <c:pt idx="11879">
                  <c:v>84870.008000000002</c:v>
                </c:pt>
                <c:pt idx="11880">
                  <c:v>84872.008000000002</c:v>
                </c:pt>
                <c:pt idx="11881">
                  <c:v>84874.008000000002</c:v>
                </c:pt>
                <c:pt idx="11882">
                  <c:v>84876.008000000002</c:v>
                </c:pt>
                <c:pt idx="11883">
                  <c:v>84878.008000000002</c:v>
                </c:pt>
                <c:pt idx="11884">
                  <c:v>84880.008000000002</c:v>
                </c:pt>
                <c:pt idx="11885">
                  <c:v>84882.008000000002</c:v>
                </c:pt>
                <c:pt idx="11886">
                  <c:v>84884.008000000002</c:v>
                </c:pt>
                <c:pt idx="11887">
                  <c:v>84886.008000000002</c:v>
                </c:pt>
                <c:pt idx="11888">
                  <c:v>84888.008000000002</c:v>
                </c:pt>
                <c:pt idx="11889">
                  <c:v>84890.008000000002</c:v>
                </c:pt>
                <c:pt idx="11890">
                  <c:v>84892.008000000002</c:v>
                </c:pt>
                <c:pt idx="11891">
                  <c:v>84894.008000000002</c:v>
                </c:pt>
                <c:pt idx="11892">
                  <c:v>84896.008000000002</c:v>
                </c:pt>
                <c:pt idx="11893">
                  <c:v>84898.008000000002</c:v>
                </c:pt>
                <c:pt idx="11894">
                  <c:v>84900.008000000002</c:v>
                </c:pt>
                <c:pt idx="11895">
                  <c:v>84902.008000000002</c:v>
                </c:pt>
                <c:pt idx="11896">
                  <c:v>84904.008000000002</c:v>
                </c:pt>
                <c:pt idx="11897">
                  <c:v>84906.008000000002</c:v>
                </c:pt>
                <c:pt idx="11898">
                  <c:v>84908.008000000002</c:v>
                </c:pt>
                <c:pt idx="11899">
                  <c:v>84910.008000000002</c:v>
                </c:pt>
                <c:pt idx="11900">
                  <c:v>84912.008000000002</c:v>
                </c:pt>
                <c:pt idx="11901">
                  <c:v>84914.008000000002</c:v>
                </c:pt>
                <c:pt idx="11902">
                  <c:v>84916.008000000002</c:v>
                </c:pt>
                <c:pt idx="11903">
                  <c:v>84918.008000000002</c:v>
                </c:pt>
                <c:pt idx="11904">
                  <c:v>84920.008000000002</c:v>
                </c:pt>
                <c:pt idx="11905">
                  <c:v>84922.008000000002</c:v>
                </c:pt>
                <c:pt idx="11906">
                  <c:v>84924.008000000002</c:v>
                </c:pt>
                <c:pt idx="11907">
                  <c:v>84926.008000000002</c:v>
                </c:pt>
                <c:pt idx="11908">
                  <c:v>84928.008000000002</c:v>
                </c:pt>
                <c:pt idx="11909">
                  <c:v>84930.008000000002</c:v>
                </c:pt>
                <c:pt idx="11910">
                  <c:v>84932.008000000002</c:v>
                </c:pt>
                <c:pt idx="11911">
                  <c:v>84934.008000000002</c:v>
                </c:pt>
                <c:pt idx="11912">
                  <c:v>84936.008000000002</c:v>
                </c:pt>
                <c:pt idx="11913">
                  <c:v>84938.008000000002</c:v>
                </c:pt>
                <c:pt idx="11914">
                  <c:v>84940.008000000002</c:v>
                </c:pt>
                <c:pt idx="11915">
                  <c:v>84942.008000000002</c:v>
                </c:pt>
                <c:pt idx="11916">
                  <c:v>84944.008000000002</c:v>
                </c:pt>
                <c:pt idx="11917">
                  <c:v>84946.008000000002</c:v>
                </c:pt>
                <c:pt idx="11918">
                  <c:v>84948.008000000002</c:v>
                </c:pt>
                <c:pt idx="11919">
                  <c:v>84950.008000000002</c:v>
                </c:pt>
                <c:pt idx="11920">
                  <c:v>84952.008000000002</c:v>
                </c:pt>
                <c:pt idx="11921">
                  <c:v>84954.008000000002</c:v>
                </c:pt>
                <c:pt idx="11922">
                  <c:v>84956.008000000002</c:v>
                </c:pt>
                <c:pt idx="11923">
                  <c:v>84958.008000000002</c:v>
                </c:pt>
                <c:pt idx="11924">
                  <c:v>84960.008000000002</c:v>
                </c:pt>
                <c:pt idx="11925">
                  <c:v>84962.008000000002</c:v>
                </c:pt>
                <c:pt idx="11926">
                  <c:v>84964.008000000002</c:v>
                </c:pt>
                <c:pt idx="11927">
                  <c:v>84966.008000000002</c:v>
                </c:pt>
                <c:pt idx="11928">
                  <c:v>84968.008000000002</c:v>
                </c:pt>
                <c:pt idx="11929">
                  <c:v>84970.008000000002</c:v>
                </c:pt>
                <c:pt idx="11930">
                  <c:v>84972.008000000002</c:v>
                </c:pt>
                <c:pt idx="11931">
                  <c:v>84974.008000000002</c:v>
                </c:pt>
                <c:pt idx="11932">
                  <c:v>84976.008000000002</c:v>
                </c:pt>
                <c:pt idx="11933">
                  <c:v>84978.008000000002</c:v>
                </c:pt>
                <c:pt idx="11934">
                  <c:v>84980.008000000002</c:v>
                </c:pt>
                <c:pt idx="11935">
                  <c:v>84982.008000000002</c:v>
                </c:pt>
                <c:pt idx="11936">
                  <c:v>84984.008000000002</c:v>
                </c:pt>
                <c:pt idx="11937">
                  <c:v>84986.008000000002</c:v>
                </c:pt>
                <c:pt idx="11938">
                  <c:v>84988.008000000002</c:v>
                </c:pt>
                <c:pt idx="11939">
                  <c:v>84990.008000000002</c:v>
                </c:pt>
                <c:pt idx="11940">
                  <c:v>84992.008000000002</c:v>
                </c:pt>
                <c:pt idx="11941">
                  <c:v>84994.008000000002</c:v>
                </c:pt>
                <c:pt idx="11942">
                  <c:v>84996.008000000002</c:v>
                </c:pt>
                <c:pt idx="11943">
                  <c:v>84998.008000000002</c:v>
                </c:pt>
                <c:pt idx="11944">
                  <c:v>85000.008000000002</c:v>
                </c:pt>
                <c:pt idx="11945">
                  <c:v>85002.008000000002</c:v>
                </c:pt>
                <c:pt idx="11946">
                  <c:v>85004.008000000002</c:v>
                </c:pt>
                <c:pt idx="11947">
                  <c:v>85006.008000000002</c:v>
                </c:pt>
                <c:pt idx="11948">
                  <c:v>85008.008000000002</c:v>
                </c:pt>
                <c:pt idx="11949">
                  <c:v>85010.008000000002</c:v>
                </c:pt>
                <c:pt idx="11950">
                  <c:v>85012.008000000002</c:v>
                </c:pt>
                <c:pt idx="11951">
                  <c:v>85014.008000000002</c:v>
                </c:pt>
                <c:pt idx="11952">
                  <c:v>85016.008000000002</c:v>
                </c:pt>
                <c:pt idx="11953">
                  <c:v>85018.008000000002</c:v>
                </c:pt>
                <c:pt idx="11954">
                  <c:v>85020.008000000002</c:v>
                </c:pt>
                <c:pt idx="11955">
                  <c:v>85022.008000000002</c:v>
                </c:pt>
                <c:pt idx="11956">
                  <c:v>85024.008000000002</c:v>
                </c:pt>
                <c:pt idx="11957">
                  <c:v>85026.008000000002</c:v>
                </c:pt>
                <c:pt idx="11958">
                  <c:v>85028.008000000002</c:v>
                </c:pt>
                <c:pt idx="11959">
                  <c:v>85030.008000000002</c:v>
                </c:pt>
                <c:pt idx="11960">
                  <c:v>85032.008000000002</c:v>
                </c:pt>
                <c:pt idx="11961">
                  <c:v>85034.008000000002</c:v>
                </c:pt>
                <c:pt idx="11962">
                  <c:v>85036.008000000002</c:v>
                </c:pt>
                <c:pt idx="11963">
                  <c:v>85038.008000000002</c:v>
                </c:pt>
                <c:pt idx="11964">
                  <c:v>85040.008000000002</c:v>
                </c:pt>
                <c:pt idx="11965">
                  <c:v>85042.008000000002</c:v>
                </c:pt>
                <c:pt idx="11966">
                  <c:v>85044.008000000002</c:v>
                </c:pt>
                <c:pt idx="11967">
                  <c:v>85046.008000000002</c:v>
                </c:pt>
                <c:pt idx="11968">
                  <c:v>85048.008000000002</c:v>
                </c:pt>
                <c:pt idx="11969">
                  <c:v>85050.008000000002</c:v>
                </c:pt>
                <c:pt idx="11970">
                  <c:v>85052.008000000002</c:v>
                </c:pt>
                <c:pt idx="11971">
                  <c:v>85054.008000000002</c:v>
                </c:pt>
                <c:pt idx="11972">
                  <c:v>85056.008000000002</c:v>
                </c:pt>
                <c:pt idx="11973">
                  <c:v>85058.008000000002</c:v>
                </c:pt>
                <c:pt idx="11974">
                  <c:v>85060.008000000002</c:v>
                </c:pt>
                <c:pt idx="11975">
                  <c:v>85062.008000000002</c:v>
                </c:pt>
                <c:pt idx="11976">
                  <c:v>85064.008000000002</c:v>
                </c:pt>
                <c:pt idx="11977">
                  <c:v>85066.008000000002</c:v>
                </c:pt>
                <c:pt idx="11978">
                  <c:v>85068.008000000002</c:v>
                </c:pt>
                <c:pt idx="11979">
                  <c:v>85070.008000000002</c:v>
                </c:pt>
                <c:pt idx="11980">
                  <c:v>85072.008000000002</c:v>
                </c:pt>
                <c:pt idx="11981">
                  <c:v>85074.008000000002</c:v>
                </c:pt>
                <c:pt idx="11982">
                  <c:v>85076.008000000002</c:v>
                </c:pt>
                <c:pt idx="11983">
                  <c:v>85078.008000000002</c:v>
                </c:pt>
                <c:pt idx="11984">
                  <c:v>85080.008000000002</c:v>
                </c:pt>
                <c:pt idx="11985">
                  <c:v>85082.008000000002</c:v>
                </c:pt>
                <c:pt idx="11986">
                  <c:v>85084.008000000002</c:v>
                </c:pt>
                <c:pt idx="11987">
                  <c:v>85086.008000000002</c:v>
                </c:pt>
                <c:pt idx="11988">
                  <c:v>85088.008000000002</c:v>
                </c:pt>
                <c:pt idx="11989">
                  <c:v>85090.008000000002</c:v>
                </c:pt>
                <c:pt idx="11990">
                  <c:v>85092.008000000002</c:v>
                </c:pt>
                <c:pt idx="11991">
                  <c:v>85094.008000000002</c:v>
                </c:pt>
                <c:pt idx="11992">
                  <c:v>85096.008000000002</c:v>
                </c:pt>
                <c:pt idx="11993">
                  <c:v>85098.008000000002</c:v>
                </c:pt>
                <c:pt idx="11994">
                  <c:v>85100.008000000002</c:v>
                </c:pt>
                <c:pt idx="11995">
                  <c:v>85102.008000000002</c:v>
                </c:pt>
                <c:pt idx="11996">
                  <c:v>85104.008000000002</c:v>
                </c:pt>
                <c:pt idx="11997">
                  <c:v>85106.008000000002</c:v>
                </c:pt>
                <c:pt idx="11998">
                  <c:v>85108.008000000002</c:v>
                </c:pt>
                <c:pt idx="11999">
                  <c:v>85110.008000000002</c:v>
                </c:pt>
                <c:pt idx="12000">
                  <c:v>85112.008000000002</c:v>
                </c:pt>
                <c:pt idx="12001">
                  <c:v>85114.008000000002</c:v>
                </c:pt>
                <c:pt idx="12002">
                  <c:v>85116.008000000002</c:v>
                </c:pt>
                <c:pt idx="12003">
                  <c:v>85118.008000000002</c:v>
                </c:pt>
                <c:pt idx="12004">
                  <c:v>85120.008000000002</c:v>
                </c:pt>
                <c:pt idx="12005">
                  <c:v>85122.008000000002</c:v>
                </c:pt>
                <c:pt idx="12006">
                  <c:v>85124.008000000002</c:v>
                </c:pt>
                <c:pt idx="12007">
                  <c:v>85126.008000000002</c:v>
                </c:pt>
                <c:pt idx="12008">
                  <c:v>85128.008000000002</c:v>
                </c:pt>
                <c:pt idx="12009">
                  <c:v>85130.008000000002</c:v>
                </c:pt>
                <c:pt idx="12010">
                  <c:v>85132.008000000002</c:v>
                </c:pt>
                <c:pt idx="12011">
                  <c:v>85134.008000000002</c:v>
                </c:pt>
                <c:pt idx="12012">
                  <c:v>85136.008000000002</c:v>
                </c:pt>
                <c:pt idx="12013">
                  <c:v>85138.008000000002</c:v>
                </c:pt>
                <c:pt idx="12014">
                  <c:v>85140.008000000002</c:v>
                </c:pt>
                <c:pt idx="12015">
                  <c:v>85142.008000000002</c:v>
                </c:pt>
                <c:pt idx="12016">
                  <c:v>85144.008000000002</c:v>
                </c:pt>
                <c:pt idx="12017">
                  <c:v>85146.008000000002</c:v>
                </c:pt>
                <c:pt idx="12018">
                  <c:v>85148.008000000002</c:v>
                </c:pt>
                <c:pt idx="12019">
                  <c:v>85150.008000000002</c:v>
                </c:pt>
                <c:pt idx="12020">
                  <c:v>85152.008000000002</c:v>
                </c:pt>
                <c:pt idx="12021">
                  <c:v>85154.008000000002</c:v>
                </c:pt>
                <c:pt idx="12022">
                  <c:v>85156.008000000002</c:v>
                </c:pt>
                <c:pt idx="12023">
                  <c:v>85158.008000000002</c:v>
                </c:pt>
                <c:pt idx="12024">
                  <c:v>85160.008000000002</c:v>
                </c:pt>
                <c:pt idx="12025">
                  <c:v>85162.008000000002</c:v>
                </c:pt>
                <c:pt idx="12026">
                  <c:v>85164.008000000002</c:v>
                </c:pt>
                <c:pt idx="12027">
                  <c:v>85166.008000000002</c:v>
                </c:pt>
                <c:pt idx="12028">
                  <c:v>85168.008000000002</c:v>
                </c:pt>
                <c:pt idx="12029">
                  <c:v>85170.008000000002</c:v>
                </c:pt>
                <c:pt idx="12030">
                  <c:v>85172.008000000002</c:v>
                </c:pt>
                <c:pt idx="12031">
                  <c:v>85174.008000000002</c:v>
                </c:pt>
                <c:pt idx="12032">
                  <c:v>85176.008000000002</c:v>
                </c:pt>
                <c:pt idx="12033">
                  <c:v>85178.008000000002</c:v>
                </c:pt>
                <c:pt idx="12034">
                  <c:v>85180.008000000002</c:v>
                </c:pt>
                <c:pt idx="12035">
                  <c:v>85182.008000000002</c:v>
                </c:pt>
                <c:pt idx="12036">
                  <c:v>85184.008000000002</c:v>
                </c:pt>
                <c:pt idx="12037">
                  <c:v>85186.008000000002</c:v>
                </c:pt>
                <c:pt idx="12038">
                  <c:v>85188.008000000002</c:v>
                </c:pt>
                <c:pt idx="12039">
                  <c:v>85190.008000000002</c:v>
                </c:pt>
                <c:pt idx="12040">
                  <c:v>85192.008000000002</c:v>
                </c:pt>
                <c:pt idx="12041">
                  <c:v>85194.008000000002</c:v>
                </c:pt>
                <c:pt idx="12042">
                  <c:v>85196.008000000002</c:v>
                </c:pt>
                <c:pt idx="12043">
                  <c:v>85198.008000000002</c:v>
                </c:pt>
                <c:pt idx="12044">
                  <c:v>85200.008000000002</c:v>
                </c:pt>
                <c:pt idx="12045">
                  <c:v>85202.008000000002</c:v>
                </c:pt>
                <c:pt idx="12046">
                  <c:v>85204.008000000002</c:v>
                </c:pt>
                <c:pt idx="12047">
                  <c:v>85206.008000000002</c:v>
                </c:pt>
                <c:pt idx="12048">
                  <c:v>85208.008000000002</c:v>
                </c:pt>
                <c:pt idx="12049">
                  <c:v>85210.008000000002</c:v>
                </c:pt>
                <c:pt idx="12050">
                  <c:v>85212.008000000002</c:v>
                </c:pt>
                <c:pt idx="12051">
                  <c:v>85214.008000000002</c:v>
                </c:pt>
                <c:pt idx="12052">
                  <c:v>85216.008000000002</c:v>
                </c:pt>
                <c:pt idx="12053">
                  <c:v>85218.008000000002</c:v>
                </c:pt>
                <c:pt idx="12054">
                  <c:v>85220.008000000002</c:v>
                </c:pt>
                <c:pt idx="12055">
                  <c:v>85222.008000000002</c:v>
                </c:pt>
                <c:pt idx="12056">
                  <c:v>85224.008000000002</c:v>
                </c:pt>
                <c:pt idx="12057">
                  <c:v>85226.008000000002</c:v>
                </c:pt>
                <c:pt idx="12058">
                  <c:v>85228.008000000002</c:v>
                </c:pt>
                <c:pt idx="12059">
                  <c:v>85230.008000000002</c:v>
                </c:pt>
                <c:pt idx="12060">
                  <c:v>85232.008000000002</c:v>
                </c:pt>
                <c:pt idx="12061">
                  <c:v>85234.008000000002</c:v>
                </c:pt>
                <c:pt idx="12062">
                  <c:v>85236.008000000002</c:v>
                </c:pt>
                <c:pt idx="12063">
                  <c:v>85238.008000000002</c:v>
                </c:pt>
                <c:pt idx="12064">
                  <c:v>85240.008000000002</c:v>
                </c:pt>
                <c:pt idx="12065">
                  <c:v>85242.008000000002</c:v>
                </c:pt>
                <c:pt idx="12066">
                  <c:v>85244.008000000002</c:v>
                </c:pt>
                <c:pt idx="12067">
                  <c:v>85246.008000000002</c:v>
                </c:pt>
                <c:pt idx="12068">
                  <c:v>85248.008000000002</c:v>
                </c:pt>
                <c:pt idx="12069">
                  <c:v>85250.008000000002</c:v>
                </c:pt>
                <c:pt idx="12070">
                  <c:v>85252.008000000002</c:v>
                </c:pt>
                <c:pt idx="12071">
                  <c:v>85254.008000000002</c:v>
                </c:pt>
                <c:pt idx="12072">
                  <c:v>85256.008000000002</c:v>
                </c:pt>
                <c:pt idx="12073">
                  <c:v>85258.008000000002</c:v>
                </c:pt>
                <c:pt idx="12074">
                  <c:v>85260.008000000002</c:v>
                </c:pt>
                <c:pt idx="12075">
                  <c:v>85262.008000000002</c:v>
                </c:pt>
                <c:pt idx="12076">
                  <c:v>85264.008000000002</c:v>
                </c:pt>
                <c:pt idx="12077">
                  <c:v>85266.008000000002</c:v>
                </c:pt>
                <c:pt idx="12078">
                  <c:v>85268.008000000002</c:v>
                </c:pt>
                <c:pt idx="12079">
                  <c:v>85270.008000000002</c:v>
                </c:pt>
                <c:pt idx="12080">
                  <c:v>85272.008000000002</c:v>
                </c:pt>
                <c:pt idx="12081">
                  <c:v>85274.008000000002</c:v>
                </c:pt>
                <c:pt idx="12082">
                  <c:v>85276.008000000002</c:v>
                </c:pt>
                <c:pt idx="12083">
                  <c:v>85278.008000000002</c:v>
                </c:pt>
                <c:pt idx="12084">
                  <c:v>85280.008000000002</c:v>
                </c:pt>
                <c:pt idx="12085">
                  <c:v>85282.008000000002</c:v>
                </c:pt>
                <c:pt idx="12086">
                  <c:v>85284.008000000002</c:v>
                </c:pt>
                <c:pt idx="12087">
                  <c:v>85286.008000000002</c:v>
                </c:pt>
                <c:pt idx="12088">
                  <c:v>85288.008000000002</c:v>
                </c:pt>
                <c:pt idx="12089">
                  <c:v>85290.008000000002</c:v>
                </c:pt>
                <c:pt idx="12090">
                  <c:v>85292.008000000002</c:v>
                </c:pt>
                <c:pt idx="12091">
                  <c:v>85294.008000000002</c:v>
                </c:pt>
                <c:pt idx="12092">
                  <c:v>85296.008000000002</c:v>
                </c:pt>
                <c:pt idx="12093">
                  <c:v>85298.008000000002</c:v>
                </c:pt>
                <c:pt idx="12094">
                  <c:v>85300.008000000002</c:v>
                </c:pt>
                <c:pt idx="12095">
                  <c:v>85302.008000000002</c:v>
                </c:pt>
                <c:pt idx="12096">
                  <c:v>85304.008000000002</c:v>
                </c:pt>
                <c:pt idx="12097">
                  <c:v>85306.008000000002</c:v>
                </c:pt>
                <c:pt idx="12098">
                  <c:v>85308.008000000002</c:v>
                </c:pt>
                <c:pt idx="12099">
                  <c:v>85310.008000000002</c:v>
                </c:pt>
                <c:pt idx="12100">
                  <c:v>85312.008000000002</c:v>
                </c:pt>
                <c:pt idx="12101">
                  <c:v>85314.008000000002</c:v>
                </c:pt>
                <c:pt idx="12102">
                  <c:v>85316.008000000002</c:v>
                </c:pt>
                <c:pt idx="12103">
                  <c:v>85318.008000000002</c:v>
                </c:pt>
                <c:pt idx="12104">
                  <c:v>85320.008000000002</c:v>
                </c:pt>
                <c:pt idx="12105">
                  <c:v>85322.008000000002</c:v>
                </c:pt>
                <c:pt idx="12106">
                  <c:v>85324.008000000002</c:v>
                </c:pt>
                <c:pt idx="12107">
                  <c:v>85326.008000000002</c:v>
                </c:pt>
                <c:pt idx="12108">
                  <c:v>85328.008000000002</c:v>
                </c:pt>
                <c:pt idx="12109">
                  <c:v>85330.008000000002</c:v>
                </c:pt>
                <c:pt idx="12110">
                  <c:v>85332.008000000002</c:v>
                </c:pt>
                <c:pt idx="12111">
                  <c:v>85334.008000000002</c:v>
                </c:pt>
                <c:pt idx="12112">
                  <c:v>85336.008000000002</c:v>
                </c:pt>
                <c:pt idx="12113">
                  <c:v>85338.008000000002</c:v>
                </c:pt>
                <c:pt idx="12114">
                  <c:v>85340.008000000002</c:v>
                </c:pt>
                <c:pt idx="12115">
                  <c:v>85342.008000000002</c:v>
                </c:pt>
                <c:pt idx="12116">
                  <c:v>85344.008000000002</c:v>
                </c:pt>
                <c:pt idx="12117">
                  <c:v>85346.008000000002</c:v>
                </c:pt>
                <c:pt idx="12118">
                  <c:v>85348.008000000002</c:v>
                </c:pt>
                <c:pt idx="12119">
                  <c:v>85350.008000000002</c:v>
                </c:pt>
                <c:pt idx="12120">
                  <c:v>85352.008000000002</c:v>
                </c:pt>
                <c:pt idx="12121">
                  <c:v>85354.008000000002</c:v>
                </c:pt>
                <c:pt idx="12122">
                  <c:v>85356.008000000002</c:v>
                </c:pt>
                <c:pt idx="12123">
                  <c:v>85358.008000000002</c:v>
                </c:pt>
                <c:pt idx="12124">
                  <c:v>85360.008000000002</c:v>
                </c:pt>
                <c:pt idx="12125">
                  <c:v>85362.008000000002</c:v>
                </c:pt>
                <c:pt idx="12126">
                  <c:v>85364.008000000002</c:v>
                </c:pt>
                <c:pt idx="12127">
                  <c:v>85366.008000000002</c:v>
                </c:pt>
                <c:pt idx="12128">
                  <c:v>85368.008000000002</c:v>
                </c:pt>
                <c:pt idx="12129">
                  <c:v>85370.008000000002</c:v>
                </c:pt>
                <c:pt idx="12130">
                  <c:v>85372.008000000002</c:v>
                </c:pt>
                <c:pt idx="12131">
                  <c:v>85374.008000000002</c:v>
                </c:pt>
                <c:pt idx="12132">
                  <c:v>85376.008000000002</c:v>
                </c:pt>
                <c:pt idx="12133">
                  <c:v>85378.008000000002</c:v>
                </c:pt>
                <c:pt idx="12134">
                  <c:v>85380.008000000002</c:v>
                </c:pt>
                <c:pt idx="12135">
                  <c:v>85382.008000000002</c:v>
                </c:pt>
                <c:pt idx="12136">
                  <c:v>85384.008000000002</c:v>
                </c:pt>
                <c:pt idx="12137">
                  <c:v>85386.008000000002</c:v>
                </c:pt>
                <c:pt idx="12138">
                  <c:v>85388.008000000002</c:v>
                </c:pt>
                <c:pt idx="12139">
                  <c:v>85390.008000000002</c:v>
                </c:pt>
                <c:pt idx="12140">
                  <c:v>85392.008000000002</c:v>
                </c:pt>
                <c:pt idx="12141">
                  <c:v>85394.008000000002</c:v>
                </c:pt>
                <c:pt idx="12142">
                  <c:v>85396.008000000002</c:v>
                </c:pt>
                <c:pt idx="12143">
                  <c:v>85398.008000000002</c:v>
                </c:pt>
                <c:pt idx="12144">
                  <c:v>85400.008000000002</c:v>
                </c:pt>
                <c:pt idx="12145">
                  <c:v>85402.008000000002</c:v>
                </c:pt>
                <c:pt idx="12146">
                  <c:v>85404.008000000002</c:v>
                </c:pt>
                <c:pt idx="12147">
                  <c:v>85406.008000000002</c:v>
                </c:pt>
                <c:pt idx="12148">
                  <c:v>85408.008000000002</c:v>
                </c:pt>
                <c:pt idx="12149">
                  <c:v>85410.008000000002</c:v>
                </c:pt>
                <c:pt idx="12150">
                  <c:v>85412.008000000002</c:v>
                </c:pt>
                <c:pt idx="12151">
                  <c:v>85414.008000000002</c:v>
                </c:pt>
                <c:pt idx="12152">
                  <c:v>85416.008000000002</c:v>
                </c:pt>
                <c:pt idx="12153">
                  <c:v>85418.008000000002</c:v>
                </c:pt>
                <c:pt idx="12154">
                  <c:v>85420.008000000002</c:v>
                </c:pt>
                <c:pt idx="12155">
                  <c:v>85422.008000000002</c:v>
                </c:pt>
                <c:pt idx="12156">
                  <c:v>85424.008000000002</c:v>
                </c:pt>
                <c:pt idx="12157">
                  <c:v>85426.008000000002</c:v>
                </c:pt>
                <c:pt idx="12158">
                  <c:v>85428.008000000002</c:v>
                </c:pt>
                <c:pt idx="12159">
                  <c:v>85430.008000000002</c:v>
                </c:pt>
                <c:pt idx="12160">
                  <c:v>85432.008000000002</c:v>
                </c:pt>
                <c:pt idx="12161">
                  <c:v>85434.008000000002</c:v>
                </c:pt>
                <c:pt idx="12162">
                  <c:v>85436.008000000002</c:v>
                </c:pt>
                <c:pt idx="12163">
                  <c:v>85438.008000000002</c:v>
                </c:pt>
                <c:pt idx="12164">
                  <c:v>85440.008000000002</c:v>
                </c:pt>
                <c:pt idx="12165">
                  <c:v>85442.008000000002</c:v>
                </c:pt>
                <c:pt idx="12166">
                  <c:v>85444.008000000002</c:v>
                </c:pt>
                <c:pt idx="12167">
                  <c:v>85446.008000000002</c:v>
                </c:pt>
                <c:pt idx="12168">
                  <c:v>85448.008000000002</c:v>
                </c:pt>
                <c:pt idx="12169">
                  <c:v>85450.008000000002</c:v>
                </c:pt>
                <c:pt idx="12170">
                  <c:v>85452.008000000002</c:v>
                </c:pt>
                <c:pt idx="12171">
                  <c:v>85454.008000000002</c:v>
                </c:pt>
                <c:pt idx="12172">
                  <c:v>85457.125000000087</c:v>
                </c:pt>
                <c:pt idx="12173">
                  <c:v>85459.125000000087</c:v>
                </c:pt>
                <c:pt idx="12174">
                  <c:v>85461.125000000087</c:v>
                </c:pt>
                <c:pt idx="12175">
                  <c:v>85463.125000000087</c:v>
                </c:pt>
                <c:pt idx="12176">
                  <c:v>85465.125000000087</c:v>
                </c:pt>
                <c:pt idx="12177">
                  <c:v>85467.125000000087</c:v>
                </c:pt>
                <c:pt idx="12178">
                  <c:v>85469.125000000087</c:v>
                </c:pt>
                <c:pt idx="12179">
                  <c:v>85471.125000000087</c:v>
                </c:pt>
                <c:pt idx="12180">
                  <c:v>85473.125000000087</c:v>
                </c:pt>
                <c:pt idx="12181">
                  <c:v>85475.125000000087</c:v>
                </c:pt>
                <c:pt idx="12182">
                  <c:v>85477.125000000087</c:v>
                </c:pt>
                <c:pt idx="12183">
                  <c:v>85479.125000000087</c:v>
                </c:pt>
                <c:pt idx="12184">
                  <c:v>85481.125000000087</c:v>
                </c:pt>
                <c:pt idx="12185">
                  <c:v>85503.562999999878</c:v>
                </c:pt>
                <c:pt idx="12186">
                  <c:v>85505.562999999878</c:v>
                </c:pt>
                <c:pt idx="12187">
                  <c:v>85507.562999999878</c:v>
                </c:pt>
                <c:pt idx="12188">
                  <c:v>85509.562999999878</c:v>
                </c:pt>
                <c:pt idx="12189">
                  <c:v>85511.562999999878</c:v>
                </c:pt>
                <c:pt idx="12190">
                  <c:v>85513.562999999878</c:v>
                </c:pt>
                <c:pt idx="12191">
                  <c:v>85515.562999999878</c:v>
                </c:pt>
                <c:pt idx="12192">
                  <c:v>85517.562999999878</c:v>
                </c:pt>
                <c:pt idx="12193">
                  <c:v>85519.562999999878</c:v>
                </c:pt>
                <c:pt idx="12194">
                  <c:v>85521.562999999878</c:v>
                </c:pt>
                <c:pt idx="12195">
                  <c:v>85523.562999999878</c:v>
                </c:pt>
                <c:pt idx="12196">
                  <c:v>85525.562999999878</c:v>
                </c:pt>
                <c:pt idx="12197">
                  <c:v>85527.562999999878</c:v>
                </c:pt>
                <c:pt idx="12198">
                  <c:v>85529.562999999878</c:v>
                </c:pt>
                <c:pt idx="12199">
                  <c:v>85531.562999999878</c:v>
                </c:pt>
                <c:pt idx="12200">
                  <c:v>85533.562999999878</c:v>
                </c:pt>
                <c:pt idx="12201">
                  <c:v>85535.562999999878</c:v>
                </c:pt>
                <c:pt idx="12202">
                  <c:v>85537.562999999878</c:v>
                </c:pt>
                <c:pt idx="12203">
                  <c:v>85539.562999999878</c:v>
                </c:pt>
                <c:pt idx="12204">
                  <c:v>85541.562999999878</c:v>
                </c:pt>
                <c:pt idx="12205">
                  <c:v>85543.562999999878</c:v>
                </c:pt>
                <c:pt idx="12206">
                  <c:v>85545.562999999878</c:v>
                </c:pt>
                <c:pt idx="12207">
                  <c:v>85547.562999999878</c:v>
                </c:pt>
                <c:pt idx="12208">
                  <c:v>85549.562999999878</c:v>
                </c:pt>
                <c:pt idx="12209">
                  <c:v>85551.562999999878</c:v>
                </c:pt>
                <c:pt idx="12210">
                  <c:v>85553.562999999878</c:v>
                </c:pt>
                <c:pt idx="12211">
                  <c:v>85555.562999999878</c:v>
                </c:pt>
                <c:pt idx="12212">
                  <c:v>85557.562999999878</c:v>
                </c:pt>
                <c:pt idx="12213">
                  <c:v>85559.562999999878</c:v>
                </c:pt>
                <c:pt idx="12214">
                  <c:v>85561.562999999878</c:v>
                </c:pt>
                <c:pt idx="12215">
                  <c:v>85563.562999999878</c:v>
                </c:pt>
                <c:pt idx="12216">
                  <c:v>85572.539000000004</c:v>
                </c:pt>
                <c:pt idx="12217">
                  <c:v>85574.539000000004</c:v>
                </c:pt>
                <c:pt idx="12218">
                  <c:v>85576.539000000004</c:v>
                </c:pt>
                <c:pt idx="12219">
                  <c:v>85578.539000000004</c:v>
                </c:pt>
                <c:pt idx="12220">
                  <c:v>85580.539000000004</c:v>
                </c:pt>
                <c:pt idx="12221">
                  <c:v>85582.539000000004</c:v>
                </c:pt>
                <c:pt idx="12222">
                  <c:v>85584.539000000004</c:v>
                </c:pt>
                <c:pt idx="12223">
                  <c:v>85586.539000000004</c:v>
                </c:pt>
                <c:pt idx="12224">
                  <c:v>85588.539000000004</c:v>
                </c:pt>
                <c:pt idx="12225">
                  <c:v>85590.539000000004</c:v>
                </c:pt>
                <c:pt idx="12226">
                  <c:v>85592.539000000004</c:v>
                </c:pt>
                <c:pt idx="12227">
                  <c:v>85594.539000000004</c:v>
                </c:pt>
                <c:pt idx="12228">
                  <c:v>85596.539000000004</c:v>
                </c:pt>
                <c:pt idx="12229">
                  <c:v>85598.539000000004</c:v>
                </c:pt>
                <c:pt idx="12230">
                  <c:v>85600.539000000004</c:v>
                </c:pt>
                <c:pt idx="12231">
                  <c:v>85602.539000000004</c:v>
                </c:pt>
                <c:pt idx="12232">
                  <c:v>85604.539000000004</c:v>
                </c:pt>
                <c:pt idx="12233">
                  <c:v>85606.539000000004</c:v>
                </c:pt>
                <c:pt idx="12234">
                  <c:v>85608.539000000004</c:v>
                </c:pt>
                <c:pt idx="12235">
                  <c:v>85610.539000000004</c:v>
                </c:pt>
                <c:pt idx="12236">
                  <c:v>85612.539000000004</c:v>
                </c:pt>
                <c:pt idx="12237">
                  <c:v>85614.539000000004</c:v>
                </c:pt>
                <c:pt idx="12238">
                  <c:v>85616.539000000004</c:v>
                </c:pt>
                <c:pt idx="12239">
                  <c:v>85618.539000000004</c:v>
                </c:pt>
                <c:pt idx="12240">
                  <c:v>85620.539000000004</c:v>
                </c:pt>
                <c:pt idx="12241">
                  <c:v>85622.539000000004</c:v>
                </c:pt>
                <c:pt idx="12242">
                  <c:v>85624.539000000004</c:v>
                </c:pt>
                <c:pt idx="12243">
                  <c:v>85626.539000000004</c:v>
                </c:pt>
                <c:pt idx="12244">
                  <c:v>85628.539000000004</c:v>
                </c:pt>
                <c:pt idx="12245">
                  <c:v>85630.539000000004</c:v>
                </c:pt>
                <c:pt idx="12246">
                  <c:v>85632.539000000004</c:v>
                </c:pt>
                <c:pt idx="12247">
                  <c:v>85634.539000000004</c:v>
                </c:pt>
                <c:pt idx="12248">
                  <c:v>85636.539000000004</c:v>
                </c:pt>
                <c:pt idx="12249">
                  <c:v>85638.539000000004</c:v>
                </c:pt>
                <c:pt idx="12250">
                  <c:v>85640.539000000004</c:v>
                </c:pt>
                <c:pt idx="12251">
                  <c:v>85642.539000000004</c:v>
                </c:pt>
                <c:pt idx="12252">
                  <c:v>85644.539000000004</c:v>
                </c:pt>
                <c:pt idx="12253">
                  <c:v>85646.539000000004</c:v>
                </c:pt>
                <c:pt idx="12254">
                  <c:v>85648.539000000004</c:v>
                </c:pt>
                <c:pt idx="12255">
                  <c:v>85650.539000000004</c:v>
                </c:pt>
                <c:pt idx="12256">
                  <c:v>85652.539000000004</c:v>
                </c:pt>
                <c:pt idx="12257">
                  <c:v>85654.539000000004</c:v>
                </c:pt>
                <c:pt idx="12258">
                  <c:v>85656.539000000004</c:v>
                </c:pt>
                <c:pt idx="12259">
                  <c:v>85658.539000000004</c:v>
                </c:pt>
                <c:pt idx="12260">
                  <c:v>85660.539000000004</c:v>
                </c:pt>
                <c:pt idx="12261">
                  <c:v>85662.539000000004</c:v>
                </c:pt>
                <c:pt idx="12262">
                  <c:v>85664.539000000004</c:v>
                </c:pt>
                <c:pt idx="12263">
                  <c:v>85666.539000000004</c:v>
                </c:pt>
                <c:pt idx="12264">
                  <c:v>85668.539000000004</c:v>
                </c:pt>
                <c:pt idx="12265">
                  <c:v>85670.539000000004</c:v>
                </c:pt>
                <c:pt idx="12266">
                  <c:v>85672.539000000004</c:v>
                </c:pt>
                <c:pt idx="12267">
                  <c:v>85674.539000000004</c:v>
                </c:pt>
                <c:pt idx="12268">
                  <c:v>85676.539000000004</c:v>
                </c:pt>
                <c:pt idx="12269">
                  <c:v>85678.539000000004</c:v>
                </c:pt>
                <c:pt idx="12270">
                  <c:v>85680.539000000004</c:v>
                </c:pt>
                <c:pt idx="12271">
                  <c:v>85682.539000000004</c:v>
                </c:pt>
                <c:pt idx="12272">
                  <c:v>85684.539000000004</c:v>
                </c:pt>
                <c:pt idx="12273">
                  <c:v>85686.539000000004</c:v>
                </c:pt>
                <c:pt idx="12274">
                  <c:v>85688.539000000004</c:v>
                </c:pt>
                <c:pt idx="12275">
                  <c:v>85690.539000000004</c:v>
                </c:pt>
                <c:pt idx="12276">
                  <c:v>85692.539000000004</c:v>
                </c:pt>
                <c:pt idx="12277">
                  <c:v>85694.539000000004</c:v>
                </c:pt>
                <c:pt idx="12278">
                  <c:v>85696.539000000004</c:v>
                </c:pt>
                <c:pt idx="12279">
                  <c:v>85698.539000000004</c:v>
                </c:pt>
                <c:pt idx="12280">
                  <c:v>85700.539000000004</c:v>
                </c:pt>
                <c:pt idx="12281">
                  <c:v>85702.539000000004</c:v>
                </c:pt>
                <c:pt idx="12282">
                  <c:v>85704.539000000004</c:v>
                </c:pt>
                <c:pt idx="12283">
                  <c:v>85706.539000000004</c:v>
                </c:pt>
                <c:pt idx="12284">
                  <c:v>85708.539000000004</c:v>
                </c:pt>
                <c:pt idx="12285">
                  <c:v>85710.539000000004</c:v>
                </c:pt>
                <c:pt idx="12286">
                  <c:v>85712.539000000004</c:v>
                </c:pt>
                <c:pt idx="12287">
                  <c:v>85714.539000000004</c:v>
                </c:pt>
                <c:pt idx="12288">
                  <c:v>85716.539000000004</c:v>
                </c:pt>
                <c:pt idx="12289">
                  <c:v>85718.539000000004</c:v>
                </c:pt>
                <c:pt idx="12290">
                  <c:v>85720.539000000004</c:v>
                </c:pt>
                <c:pt idx="12291">
                  <c:v>85722.539000000004</c:v>
                </c:pt>
                <c:pt idx="12292">
                  <c:v>85724.539000000004</c:v>
                </c:pt>
                <c:pt idx="12293">
                  <c:v>85726.539000000004</c:v>
                </c:pt>
                <c:pt idx="12294">
                  <c:v>85728.539000000004</c:v>
                </c:pt>
                <c:pt idx="12295">
                  <c:v>85730.539000000004</c:v>
                </c:pt>
                <c:pt idx="12296">
                  <c:v>85732.539000000004</c:v>
                </c:pt>
                <c:pt idx="12297">
                  <c:v>85734.539000000004</c:v>
                </c:pt>
                <c:pt idx="12298">
                  <c:v>85736.539000000004</c:v>
                </c:pt>
                <c:pt idx="12299">
                  <c:v>85738.539000000004</c:v>
                </c:pt>
                <c:pt idx="12300">
                  <c:v>85740.539000000004</c:v>
                </c:pt>
                <c:pt idx="12301">
                  <c:v>85742.539000000004</c:v>
                </c:pt>
                <c:pt idx="12302">
                  <c:v>85744.539000000004</c:v>
                </c:pt>
                <c:pt idx="12303">
                  <c:v>85746.539000000004</c:v>
                </c:pt>
                <c:pt idx="12304">
                  <c:v>85748.539000000004</c:v>
                </c:pt>
                <c:pt idx="12305">
                  <c:v>85750.539000000004</c:v>
                </c:pt>
                <c:pt idx="12306">
                  <c:v>85752.539000000004</c:v>
                </c:pt>
                <c:pt idx="12307">
                  <c:v>85754.539000000004</c:v>
                </c:pt>
                <c:pt idx="12308">
                  <c:v>85756.539000000004</c:v>
                </c:pt>
                <c:pt idx="12309">
                  <c:v>85758.539000000004</c:v>
                </c:pt>
                <c:pt idx="12310">
                  <c:v>85760.539000000004</c:v>
                </c:pt>
                <c:pt idx="12311">
                  <c:v>85762.539000000004</c:v>
                </c:pt>
                <c:pt idx="12312">
                  <c:v>85764.539000000004</c:v>
                </c:pt>
                <c:pt idx="12313">
                  <c:v>85766.539000000004</c:v>
                </c:pt>
                <c:pt idx="12314">
                  <c:v>85768.539000000004</c:v>
                </c:pt>
                <c:pt idx="12315">
                  <c:v>85770.539000000004</c:v>
                </c:pt>
                <c:pt idx="12316">
                  <c:v>85772.539000000004</c:v>
                </c:pt>
                <c:pt idx="12317">
                  <c:v>85774.539000000004</c:v>
                </c:pt>
                <c:pt idx="12318">
                  <c:v>85776.539000000004</c:v>
                </c:pt>
                <c:pt idx="12319">
                  <c:v>85778.539000000004</c:v>
                </c:pt>
                <c:pt idx="12320">
                  <c:v>85780.539000000004</c:v>
                </c:pt>
                <c:pt idx="12321">
                  <c:v>85782.539000000004</c:v>
                </c:pt>
                <c:pt idx="12322">
                  <c:v>85784.539000000004</c:v>
                </c:pt>
                <c:pt idx="12323">
                  <c:v>85786.539000000004</c:v>
                </c:pt>
                <c:pt idx="12324">
                  <c:v>85788.539000000004</c:v>
                </c:pt>
                <c:pt idx="12325">
                  <c:v>85790.539000000004</c:v>
                </c:pt>
                <c:pt idx="12326">
                  <c:v>85792.539000000004</c:v>
                </c:pt>
                <c:pt idx="12327">
                  <c:v>85794.539000000004</c:v>
                </c:pt>
                <c:pt idx="12328">
                  <c:v>85796.539000000004</c:v>
                </c:pt>
                <c:pt idx="12329">
                  <c:v>85798.539000000004</c:v>
                </c:pt>
                <c:pt idx="12330">
                  <c:v>85800.539000000004</c:v>
                </c:pt>
                <c:pt idx="12331">
                  <c:v>85802.539000000004</c:v>
                </c:pt>
                <c:pt idx="12332">
                  <c:v>85804.539000000004</c:v>
                </c:pt>
                <c:pt idx="12333">
                  <c:v>85806.539000000004</c:v>
                </c:pt>
                <c:pt idx="12334">
                  <c:v>85808.539000000004</c:v>
                </c:pt>
                <c:pt idx="12335">
                  <c:v>85810.539000000004</c:v>
                </c:pt>
                <c:pt idx="12336">
                  <c:v>85812.539000000004</c:v>
                </c:pt>
                <c:pt idx="12337">
                  <c:v>85814.539000000004</c:v>
                </c:pt>
                <c:pt idx="12338">
                  <c:v>85816.539000000004</c:v>
                </c:pt>
                <c:pt idx="12339">
                  <c:v>85818.539000000004</c:v>
                </c:pt>
                <c:pt idx="12340">
                  <c:v>85820.539000000004</c:v>
                </c:pt>
                <c:pt idx="12341">
                  <c:v>85822.539000000004</c:v>
                </c:pt>
                <c:pt idx="12342">
                  <c:v>85824.539000000004</c:v>
                </c:pt>
                <c:pt idx="12343">
                  <c:v>85826.539000000004</c:v>
                </c:pt>
                <c:pt idx="12344">
                  <c:v>85828.539000000004</c:v>
                </c:pt>
                <c:pt idx="12345">
                  <c:v>85830.539000000004</c:v>
                </c:pt>
                <c:pt idx="12346">
                  <c:v>85832.539000000004</c:v>
                </c:pt>
                <c:pt idx="12347">
                  <c:v>85834.539000000004</c:v>
                </c:pt>
                <c:pt idx="12348">
                  <c:v>85836.539000000004</c:v>
                </c:pt>
                <c:pt idx="12349">
                  <c:v>85838.539000000004</c:v>
                </c:pt>
                <c:pt idx="12350">
                  <c:v>85840.539000000004</c:v>
                </c:pt>
                <c:pt idx="12351">
                  <c:v>85842.539000000004</c:v>
                </c:pt>
                <c:pt idx="12352">
                  <c:v>85844.539000000004</c:v>
                </c:pt>
                <c:pt idx="12353">
                  <c:v>85846.539000000004</c:v>
                </c:pt>
                <c:pt idx="12354">
                  <c:v>85848.539000000004</c:v>
                </c:pt>
                <c:pt idx="12355">
                  <c:v>85850.539000000004</c:v>
                </c:pt>
                <c:pt idx="12356">
                  <c:v>85852.539000000004</c:v>
                </c:pt>
                <c:pt idx="12357">
                  <c:v>85854.539000000004</c:v>
                </c:pt>
                <c:pt idx="12358">
                  <c:v>85856.539000000004</c:v>
                </c:pt>
                <c:pt idx="12359">
                  <c:v>85858.539000000004</c:v>
                </c:pt>
                <c:pt idx="12360">
                  <c:v>85860.539000000004</c:v>
                </c:pt>
                <c:pt idx="12361">
                  <c:v>85862.539000000004</c:v>
                </c:pt>
                <c:pt idx="12362">
                  <c:v>85864.539000000004</c:v>
                </c:pt>
                <c:pt idx="12363">
                  <c:v>85866.539000000004</c:v>
                </c:pt>
                <c:pt idx="12364">
                  <c:v>85868.539000000004</c:v>
                </c:pt>
                <c:pt idx="12365">
                  <c:v>85870.539000000004</c:v>
                </c:pt>
                <c:pt idx="12366">
                  <c:v>85872.539000000004</c:v>
                </c:pt>
                <c:pt idx="12367">
                  <c:v>85874.539000000004</c:v>
                </c:pt>
                <c:pt idx="12368">
                  <c:v>85876.539000000004</c:v>
                </c:pt>
                <c:pt idx="12369">
                  <c:v>85878.539000000004</c:v>
                </c:pt>
                <c:pt idx="12370">
                  <c:v>85880.539000000004</c:v>
                </c:pt>
                <c:pt idx="12371">
                  <c:v>85882.539000000004</c:v>
                </c:pt>
                <c:pt idx="12372">
                  <c:v>85884.539000000004</c:v>
                </c:pt>
                <c:pt idx="12373">
                  <c:v>85886.539000000004</c:v>
                </c:pt>
                <c:pt idx="12374">
                  <c:v>85888.539000000004</c:v>
                </c:pt>
                <c:pt idx="12375">
                  <c:v>85890.539000000004</c:v>
                </c:pt>
                <c:pt idx="12376">
                  <c:v>85892.539000000004</c:v>
                </c:pt>
                <c:pt idx="12377">
                  <c:v>85894.539000000004</c:v>
                </c:pt>
                <c:pt idx="12378">
                  <c:v>85896.539000000004</c:v>
                </c:pt>
                <c:pt idx="12379">
                  <c:v>85898.539000000004</c:v>
                </c:pt>
                <c:pt idx="12380">
                  <c:v>85900.539000000004</c:v>
                </c:pt>
                <c:pt idx="12381">
                  <c:v>85902.539000000004</c:v>
                </c:pt>
                <c:pt idx="12382">
                  <c:v>85904.539000000004</c:v>
                </c:pt>
                <c:pt idx="12383">
                  <c:v>85906.539000000004</c:v>
                </c:pt>
                <c:pt idx="12384">
                  <c:v>85908.539000000004</c:v>
                </c:pt>
                <c:pt idx="12385">
                  <c:v>85910.539000000004</c:v>
                </c:pt>
                <c:pt idx="12386">
                  <c:v>85912.539000000004</c:v>
                </c:pt>
                <c:pt idx="12387">
                  <c:v>85914.539000000004</c:v>
                </c:pt>
                <c:pt idx="12388">
                  <c:v>85916.539000000004</c:v>
                </c:pt>
                <c:pt idx="12389">
                  <c:v>85918.539000000004</c:v>
                </c:pt>
                <c:pt idx="12390">
                  <c:v>85920.539000000004</c:v>
                </c:pt>
                <c:pt idx="12391">
                  <c:v>85922.539000000004</c:v>
                </c:pt>
                <c:pt idx="12392">
                  <c:v>85924.539000000004</c:v>
                </c:pt>
                <c:pt idx="12393">
                  <c:v>85926.539000000004</c:v>
                </c:pt>
                <c:pt idx="12394">
                  <c:v>85928.539000000004</c:v>
                </c:pt>
                <c:pt idx="12395">
                  <c:v>85930.539000000004</c:v>
                </c:pt>
                <c:pt idx="12396">
                  <c:v>85932.539000000004</c:v>
                </c:pt>
                <c:pt idx="12397">
                  <c:v>85934.539000000004</c:v>
                </c:pt>
                <c:pt idx="12398">
                  <c:v>85936.539000000004</c:v>
                </c:pt>
                <c:pt idx="12399">
                  <c:v>85938.539000000004</c:v>
                </c:pt>
                <c:pt idx="12400">
                  <c:v>85940.539000000004</c:v>
                </c:pt>
                <c:pt idx="12401">
                  <c:v>85942.539000000004</c:v>
                </c:pt>
                <c:pt idx="12402">
                  <c:v>85944.539000000004</c:v>
                </c:pt>
                <c:pt idx="12403">
                  <c:v>85946.539000000004</c:v>
                </c:pt>
                <c:pt idx="12404">
                  <c:v>85948.539000000004</c:v>
                </c:pt>
                <c:pt idx="12405">
                  <c:v>85950.539000000004</c:v>
                </c:pt>
                <c:pt idx="12406">
                  <c:v>85952.539000000004</c:v>
                </c:pt>
                <c:pt idx="12407">
                  <c:v>85954.539000000004</c:v>
                </c:pt>
                <c:pt idx="12408">
                  <c:v>85956.539000000004</c:v>
                </c:pt>
                <c:pt idx="12409">
                  <c:v>85958.539000000004</c:v>
                </c:pt>
                <c:pt idx="12410">
                  <c:v>85960.539000000004</c:v>
                </c:pt>
                <c:pt idx="12411">
                  <c:v>85962.539000000004</c:v>
                </c:pt>
                <c:pt idx="12412">
                  <c:v>85964.539000000004</c:v>
                </c:pt>
                <c:pt idx="12413">
                  <c:v>85966.539000000004</c:v>
                </c:pt>
                <c:pt idx="12414">
                  <c:v>85968.539000000004</c:v>
                </c:pt>
                <c:pt idx="12415">
                  <c:v>85970.539000000004</c:v>
                </c:pt>
                <c:pt idx="12416">
                  <c:v>85972.539000000004</c:v>
                </c:pt>
                <c:pt idx="12417">
                  <c:v>85974.539000000004</c:v>
                </c:pt>
                <c:pt idx="12418">
                  <c:v>85976.539000000004</c:v>
                </c:pt>
                <c:pt idx="12419">
                  <c:v>85978.539000000004</c:v>
                </c:pt>
                <c:pt idx="12420">
                  <c:v>85980.539000000004</c:v>
                </c:pt>
                <c:pt idx="12421">
                  <c:v>85982.539000000004</c:v>
                </c:pt>
                <c:pt idx="12422">
                  <c:v>85984.539000000004</c:v>
                </c:pt>
                <c:pt idx="12423">
                  <c:v>85986.539000000004</c:v>
                </c:pt>
                <c:pt idx="12424">
                  <c:v>85988.539000000004</c:v>
                </c:pt>
                <c:pt idx="12425">
                  <c:v>85990.539000000004</c:v>
                </c:pt>
                <c:pt idx="12426">
                  <c:v>85992.539000000004</c:v>
                </c:pt>
                <c:pt idx="12427">
                  <c:v>85994.539000000004</c:v>
                </c:pt>
                <c:pt idx="12428">
                  <c:v>85996.539000000004</c:v>
                </c:pt>
                <c:pt idx="12429">
                  <c:v>85998.539000000004</c:v>
                </c:pt>
                <c:pt idx="12430">
                  <c:v>86000.539000000004</c:v>
                </c:pt>
                <c:pt idx="12431">
                  <c:v>86002.539000000004</c:v>
                </c:pt>
                <c:pt idx="12432">
                  <c:v>86004.539000000004</c:v>
                </c:pt>
                <c:pt idx="12433">
                  <c:v>86006.539000000004</c:v>
                </c:pt>
                <c:pt idx="12434">
                  <c:v>86008.539000000004</c:v>
                </c:pt>
                <c:pt idx="12435">
                  <c:v>86010.539000000004</c:v>
                </c:pt>
                <c:pt idx="12436">
                  <c:v>86012.539000000004</c:v>
                </c:pt>
                <c:pt idx="12437">
                  <c:v>86014.539000000004</c:v>
                </c:pt>
                <c:pt idx="12438">
                  <c:v>86016.539000000004</c:v>
                </c:pt>
                <c:pt idx="12439">
                  <c:v>86018.539000000004</c:v>
                </c:pt>
                <c:pt idx="12440">
                  <c:v>86020.539000000004</c:v>
                </c:pt>
                <c:pt idx="12441">
                  <c:v>86022.539000000004</c:v>
                </c:pt>
                <c:pt idx="12442">
                  <c:v>86024.539000000004</c:v>
                </c:pt>
                <c:pt idx="12443">
                  <c:v>86026.539000000004</c:v>
                </c:pt>
                <c:pt idx="12444">
                  <c:v>86028.539000000004</c:v>
                </c:pt>
                <c:pt idx="12445">
                  <c:v>86030.539000000004</c:v>
                </c:pt>
                <c:pt idx="12446">
                  <c:v>86032.539000000004</c:v>
                </c:pt>
                <c:pt idx="12447">
                  <c:v>86034.539000000004</c:v>
                </c:pt>
                <c:pt idx="12448">
                  <c:v>86036.539000000004</c:v>
                </c:pt>
                <c:pt idx="12449">
                  <c:v>86038.539000000004</c:v>
                </c:pt>
                <c:pt idx="12450">
                  <c:v>86040.539000000004</c:v>
                </c:pt>
                <c:pt idx="12451">
                  <c:v>86042.539000000004</c:v>
                </c:pt>
                <c:pt idx="12452">
                  <c:v>86044.539000000004</c:v>
                </c:pt>
                <c:pt idx="12453">
                  <c:v>86046.539000000004</c:v>
                </c:pt>
                <c:pt idx="12454">
                  <c:v>86048.539000000004</c:v>
                </c:pt>
                <c:pt idx="12455">
                  <c:v>86050.539000000004</c:v>
                </c:pt>
                <c:pt idx="12456">
                  <c:v>86052.539000000004</c:v>
                </c:pt>
                <c:pt idx="12457">
                  <c:v>86054.539000000004</c:v>
                </c:pt>
                <c:pt idx="12458">
                  <c:v>86056.539000000004</c:v>
                </c:pt>
                <c:pt idx="12459">
                  <c:v>86058.539000000004</c:v>
                </c:pt>
                <c:pt idx="12460">
                  <c:v>86060.539000000004</c:v>
                </c:pt>
                <c:pt idx="12461">
                  <c:v>86062.539000000004</c:v>
                </c:pt>
                <c:pt idx="12462">
                  <c:v>86064.539000000004</c:v>
                </c:pt>
                <c:pt idx="12463">
                  <c:v>86066.539000000004</c:v>
                </c:pt>
                <c:pt idx="12464">
                  <c:v>86068.539000000004</c:v>
                </c:pt>
                <c:pt idx="12465">
                  <c:v>86070.539000000004</c:v>
                </c:pt>
                <c:pt idx="12466">
                  <c:v>86072.539000000004</c:v>
                </c:pt>
                <c:pt idx="12467">
                  <c:v>86074.539000000004</c:v>
                </c:pt>
                <c:pt idx="12468">
                  <c:v>86076.539000000004</c:v>
                </c:pt>
                <c:pt idx="12469">
                  <c:v>86078.539000000004</c:v>
                </c:pt>
                <c:pt idx="12470">
                  <c:v>86080.539000000004</c:v>
                </c:pt>
                <c:pt idx="12471">
                  <c:v>86082.539000000004</c:v>
                </c:pt>
                <c:pt idx="12472">
                  <c:v>86084.539000000004</c:v>
                </c:pt>
                <c:pt idx="12473">
                  <c:v>86086.539000000004</c:v>
                </c:pt>
                <c:pt idx="12474">
                  <c:v>86088.539000000004</c:v>
                </c:pt>
                <c:pt idx="12475">
                  <c:v>86090.539000000004</c:v>
                </c:pt>
                <c:pt idx="12476">
                  <c:v>86092.539000000004</c:v>
                </c:pt>
                <c:pt idx="12477">
                  <c:v>86094.539000000004</c:v>
                </c:pt>
                <c:pt idx="12478">
                  <c:v>86096.539000000004</c:v>
                </c:pt>
                <c:pt idx="12479">
                  <c:v>86098.539000000004</c:v>
                </c:pt>
                <c:pt idx="12480">
                  <c:v>86100.539000000004</c:v>
                </c:pt>
                <c:pt idx="12481">
                  <c:v>86102.539000000004</c:v>
                </c:pt>
                <c:pt idx="12482">
                  <c:v>86104.539000000004</c:v>
                </c:pt>
                <c:pt idx="12483">
                  <c:v>86106.539000000004</c:v>
                </c:pt>
                <c:pt idx="12484">
                  <c:v>86108.539000000004</c:v>
                </c:pt>
                <c:pt idx="12485">
                  <c:v>86110.539000000004</c:v>
                </c:pt>
                <c:pt idx="12486">
                  <c:v>86112.539000000004</c:v>
                </c:pt>
                <c:pt idx="12487">
                  <c:v>86114.539000000004</c:v>
                </c:pt>
                <c:pt idx="12488">
                  <c:v>86116.539000000004</c:v>
                </c:pt>
                <c:pt idx="12489">
                  <c:v>86118.539000000004</c:v>
                </c:pt>
                <c:pt idx="12490">
                  <c:v>86120.539000000004</c:v>
                </c:pt>
                <c:pt idx="12491">
                  <c:v>86122.539000000004</c:v>
                </c:pt>
                <c:pt idx="12492">
                  <c:v>86124.539000000004</c:v>
                </c:pt>
                <c:pt idx="12493">
                  <c:v>86126.539000000004</c:v>
                </c:pt>
                <c:pt idx="12494">
                  <c:v>86128.539000000004</c:v>
                </c:pt>
                <c:pt idx="12495">
                  <c:v>86130.539000000004</c:v>
                </c:pt>
                <c:pt idx="12496">
                  <c:v>86132.539000000004</c:v>
                </c:pt>
                <c:pt idx="12497">
                  <c:v>86134.539000000004</c:v>
                </c:pt>
                <c:pt idx="12498">
                  <c:v>86136.539000000004</c:v>
                </c:pt>
                <c:pt idx="12499">
                  <c:v>86138.539000000004</c:v>
                </c:pt>
                <c:pt idx="12500">
                  <c:v>86140.539000000004</c:v>
                </c:pt>
                <c:pt idx="12501">
                  <c:v>86142.539000000004</c:v>
                </c:pt>
                <c:pt idx="12502">
                  <c:v>86144.539000000004</c:v>
                </c:pt>
                <c:pt idx="12503">
                  <c:v>86146.539000000004</c:v>
                </c:pt>
                <c:pt idx="12504">
                  <c:v>86148.539000000004</c:v>
                </c:pt>
                <c:pt idx="12505">
                  <c:v>86150.539000000004</c:v>
                </c:pt>
                <c:pt idx="12506">
                  <c:v>86152.539000000004</c:v>
                </c:pt>
                <c:pt idx="12507">
                  <c:v>86154.539000000004</c:v>
                </c:pt>
                <c:pt idx="12508">
                  <c:v>86156.539000000004</c:v>
                </c:pt>
                <c:pt idx="12509">
                  <c:v>86158.539000000004</c:v>
                </c:pt>
                <c:pt idx="12510">
                  <c:v>86160.539000000004</c:v>
                </c:pt>
                <c:pt idx="12511">
                  <c:v>86162.539000000004</c:v>
                </c:pt>
                <c:pt idx="12512">
                  <c:v>86164.539000000004</c:v>
                </c:pt>
                <c:pt idx="12513">
                  <c:v>86166.539000000004</c:v>
                </c:pt>
                <c:pt idx="12514">
                  <c:v>86168.539000000004</c:v>
                </c:pt>
                <c:pt idx="12515">
                  <c:v>86170.539000000004</c:v>
                </c:pt>
                <c:pt idx="12516">
                  <c:v>86172.539000000004</c:v>
                </c:pt>
                <c:pt idx="12517">
                  <c:v>86174.539000000004</c:v>
                </c:pt>
                <c:pt idx="12518">
                  <c:v>86176.539000000004</c:v>
                </c:pt>
                <c:pt idx="12519">
                  <c:v>86178.539000000004</c:v>
                </c:pt>
                <c:pt idx="12520">
                  <c:v>86180.539000000004</c:v>
                </c:pt>
                <c:pt idx="12521">
                  <c:v>86182.539000000004</c:v>
                </c:pt>
                <c:pt idx="12522">
                  <c:v>86184.539000000004</c:v>
                </c:pt>
                <c:pt idx="12523">
                  <c:v>86186.539000000004</c:v>
                </c:pt>
                <c:pt idx="12524">
                  <c:v>86188.539000000004</c:v>
                </c:pt>
                <c:pt idx="12525">
                  <c:v>86190.539000000004</c:v>
                </c:pt>
                <c:pt idx="12526">
                  <c:v>86192.539000000004</c:v>
                </c:pt>
                <c:pt idx="12527">
                  <c:v>86194.539000000004</c:v>
                </c:pt>
                <c:pt idx="12528">
                  <c:v>86196.539000000004</c:v>
                </c:pt>
                <c:pt idx="12529">
                  <c:v>86198.539000000004</c:v>
                </c:pt>
                <c:pt idx="12530">
                  <c:v>86200.539000000004</c:v>
                </c:pt>
                <c:pt idx="12531">
                  <c:v>86202.539000000004</c:v>
                </c:pt>
                <c:pt idx="12532">
                  <c:v>86204.539000000004</c:v>
                </c:pt>
                <c:pt idx="12533">
                  <c:v>86206.539000000004</c:v>
                </c:pt>
                <c:pt idx="12534">
                  <c:v>86208.539000000004</c:v>
                </c:pt>
                <c:pt idx="12535">
                  <c:v>86210.539000000004</c:v>
                </c:pt>
                <c:pt idx="12536">
                  <c:v>86212.539000000004</c:v>
                </c:pt>
                <c:pt idx="12537">
                  <c:v>86214.539000000004</c:v>
                </c:pt>
                <c:pt idx="12538">
                  <c:v>86216.539000000004</c:v>
                </c:pt>
                <c:pt idx="12539">
                  <c:v>86218.539000000004</c:v>
                </c:pt>
                <c:pt idx="12540">
                  <c:v>86220.539000000004</c:v>
                </c:pt>
                <c:pt idx="12541">
                  <c:v>86222.539000000004</c:v>
                </c:pt>
                <c:pt idx="12542">
                  <c:v>86224.539000000004</c:v>
                </c:pt>
                <c:pt idx="12543">
                  <c:v>86226.539000000004</c:v>
                </c:pt>
                <c:pt idx="12544">
                  <c:v>86228.539000000004</c:v>
                </c:pt>
                <c:pt idx="12545">
                  <c:v>86230.539000000004</c:v>
                </c:pt>
                <c:pt idx="12546">
                  <c:v>86232.539000000004</c:v>
                </c:pt>
                <c:pt idx="12547">
                  <c:v>86234.539000000004</c:v>
                </c:pt>
                <c:pt idx="12548">
                  <c:v>86236.539000000004</c:v>
                </c:pt>
                <c:pt idx="12549">
                  <c:v>86238.539000000004</c:v>
                </c:pt>
                <c:pt idx="12550">
                  <c:v>86240.539000000004</c:v>
                </c:pt>
                <c:pt idx="12551">
                  <c:v>86242.539000000004</c:v>
                </c:pt>
                <c:pt idx="12552">
                  <c:v>86244.539000000004</c:v>
                </c:pt>
                <c:pt idx="12553">
                  <c:v>86246.539000000004</c:v>
                </c:pt>
                <c:pt idx="12554">
                  <c:v>86248.539000000004</c:v>
                </c:pt>
                <c:pt idx="12555">
                  <c:v>86250.539000000004</c:v>
                </c:pt>
                <c:pt idx="12556">
                  <c:v>86252.539000000004</c:v>
                </c:pt>
                <c:pt idx="12557">
                  <c:v>86254.539000000004</c:v>
                </c:pt>
                <c:pt idx="12558">
                  <c:v>86256.539000000004</c:v>
                </c:pt>
                <c:pt idx="12559">
                  <c:v>86258.539000000004</c:v>
                </c:pt>
                <c:pt idx="12560">
                  <c:v>86260.539000000004</c:v>
                </c:pt>
                <c:pt idx="12561">
                  <c:v>86262.539000000004</c:v>
                </c:pt>
                <c:pt idx="12562">
                  <c:v>86264.539000000004</c:v>
                </c:pt>
                <c:pt idx="12563">
                  <c:v>86266.539000000004</c:v>
                </c:pt>
                <c:pt idx="12564">
                  <c:v>86268.539000000004</c:v>
                </c:pt>
                <c:pt idx="12565">
                  <c:v>86270.539000000004</c:v>
                </c:pt>
                <c:pt idx="12566">
                  <c:v>86272.539000000004</c:v>
                </c:pt>
                <c:pt idx="12567">
                  <c:v>86274.539000000004</c:v>
                </c:pt>
                <c:pt idx="12568">
                  <c:v>86276.539000000004</c:v>
                </c:pt>
                <c:pt idx="12569">
                  <c:v>86278.539000000004</c:v>
                </c:pt>
                <c:pt idx="12570">
                  <c:v>86280.539000000004</c:v>
                </c:pt>
                <c:pt idx="12571">
                  <c:v>86282.539000000004</c:v>
                </c:pt>
                <c:pt idx="12572">
                  <c:v>86284.539000000004</c:v>
                </c:pt>
                <c:pt idx="12573">
                  <c:v>86286.539000000004</c:v>
                </c:pt>
                <c:pt idx="12574">
                  <c:v>86288.539000000004</c:v>
                </c:pt>
                <c:pt idx="12575">
                  <c:v>86290.539000000004</c:v>
                </c:pt>
                <c:pt idx="12576">
                  <c:v>86292.539000000004</c:v>
                </c:pt>
                <c:pt idx="12577">
                  <c:v>86294.539000000004</c:v>
                </c:pt>
                <c:pt idx="12578">
                  <c:v>86296.539000000004</c:v>
                </c:pt>
                <c:pt idx="12579">
                  <c:v>86298.539000000004</c:v>
                </c:pt>
                <c:pt idx="12580">
                  <c:v>86300.539000000004</c:v>
                </c:pt>
                <c:pt idx="12581">
                  <c:v>86302.539000000004</c:v>
                </c:pt>
                <c:pt idx="12582">
                  <c:v>86304.539000000004</c:v>
                </c:pt>
                <c:pt idx="12583">
                  <c:v>86306.539000000004</c:v>
                </c:pt>
                <c:pt idx="12584">
                  <c:v>86308.539000000004</c:v>
                </c:pt>
                <c:pt idx="12585">
                  <c:v>86310.539000000004</c:v>
                </c:pt>
                <c:pt idx="12586">
                  <c:v>86312.539000000004</c:v>
                </c:pt>
                <c:pt idx="12587">
                  <c:v>86314.539000000004</c:v>
                </c:pt>
                <c:pt idx="12588">
                  <c:v>86316.539000000004</c:v>
                </c:pt>
                <c:pt idx="12589">
                  <c:v>86318.539000000004</c:v>
                </c:pt>
                <c:pt idx="12590">
                  <c:v>86320.539000000004</c:v>
                </c:pt>
                <c:pt idx="12591">
                  <c:v>86322.539000000004</c:v>
                </c:pt>
                <c:pt idx="12592">
                  <c:v>86324.539000000004</c:v>
                </c:pt>
                <c:pt idx="12593">
                  <c:v>86326.539000000004</c:v>
                </c:pt>
                <c:pt idx="12594">
                  <c:v>86328.539000000004</c:v>
                </c:pt>
                <c:pt idx="12595">
                  <c:v>86330.539000000004</c:v>
                </c:pt>
                <c:pt idx="12596">
                  <c:v>86332.539000000004</c:v>
                </c:pt>
                <c:pt idx="12597">
                  <c:v>86334.539000000004</c:v>
                </c:pt>
                <c:pt idx="12598">
                  <c:v>86336.539000000004</c:v>
                </c:pt>
                <c:pt idx="12599">
                  <c:v>86338.539000000004</c:v>
                </c:pt>
                <c:pt idx="12600">
                  <c:v>86340.539000000004</c:v>
                </c:pt>
                <c:pt idx="12601">
                  <c:v>86342.539000000004</c:v>
                </c:pt>
                <c:pt idx="12602">
                  <c:v>86344.539000000004</c:v>
                </c:pt>
                <c:pt idx="12603">
                  <c:v>86346.539000000004</c:v>
                </c:pt>
                <c:pt idx="12604">
                  <c:v>86348.539000000004</c:v>
                </c:pt>
                <c:pt idx="12605">
                  <c:v>86350.539000000004</c:v>
                </c:pt>
                <c:pt idx="12606">
                  <c:v>86352.539000000004</c:v>
                </c:pt>
                <c:pt idx="12607">
                  <c:v>86354.539000000004</c:v>
                </c:pt>
                <c:pt idx="12608">
                  <c:v>86356.539000000004</c:v>
                </c:pt>
                <c:pt idx="12609">
                  <c:v>86358.539000000004</c:v>
                </c:pt>
                <c:pt idx="12610">
                  <c:v>86360.539000000004</c:v>
                </c:pt>
                <c:pt idx="12611">
                  <c:v>86362.539000000004</c:v>
                </c:pt>
                <c:pt idx="12612">
                  <c:v>86364.539000000004</c:v>
                </c:pt>
                <c:pt idx="12613">
                  <c:v>86366.539000000004</c:v>
                </c:pt>
                <c:pt idx="12614">
                  <c:v>86368.539000000004</c:v>
                </c:pt>
                <c:pt idx="12615">
                  <c:v>86370.539000000004</c:v>
                </c:pt>
                <c:pt idx="12616">
                  <c:v>86372.539000000004</c:v>
                </c:pt>
                <c:pt idx="12617">
                  <c:v>86374.539000000004</c:v>
                </c:pt>
                <c:pt idx="12618">
                  <c:v>86376.539000000004</c:v>
                </c:pt>
                <c:pt idx="12619">
                  <c:v>86378.539000000004</c:v>
                </c:pt>
                <c:pt idx="12620">
                  <c:v>86380.539000000004</c:v>
                </c:pt>
                <c:pt idx="12621">
                  <c:v>86382.539000000004</c:v>
                </c:pt>
                <c:pt idx="12622">
                  <c:v>86384.539000000004</c:v>
                </c:pt>
                <c:pt idx="12623">
                  <c:v>86386.539000000004</c:v>
                </c:pt>
                <c:pt idx="12624">
                  <c:v>86388.539000000004</c:v>
                </c:pt>
                <c:pt idx="12625">
                  <c:v>86390.539000000004</c:v>
                </c:pt>
                <c:pt idx="12626">
                  <c:v>86392.539000000004</c:v>
                </c:pt>
                <c:pt idx="12627">
                  <c:v>86394.539000000004</c:v>
                </c:pt>
                <c:pt idx="12628">
                  <c:v>86396.539000000004</c:v>
                </c:pt>
                <c:pt idx="12629">
                  <c:v>86398.539000000004</c:v>
                </c:pt>
                <c:pt idx="12630">
                  <c:v>86400.539000000004</c:v>
                </c:pt>
                <c:pt idx="12631">
                  <c:v>86402.539000000004</c:v>
                </c:pt>
                <c:pt idx="12632">
                  <c:v>86404.539000000004</c:v>
                </c:pt>
                <c:pt idx="12633">
                  <c:v>86406.539000000004</c:v>
                </c:pt>
                <c:pt idx="12634">
                  <c:v>86408.539000000004</c:v>
                </c:pt>
                <c:pt idx="12635">
                  <c:v>86410.539000000004</c:v>
                </c:pt>
                <c:pt idx="12636">
                  <c:v>86412.539000000004</c:v>
                </c:pt>
                <c:pt idx="12637">
                  <c:v>86414.539000000004</c:v>
                </c:pt>
                <c:pt idx="12638">
                  <c:v>86416.539000000004</c:v>
                </c:pt>
                <c:pt idx="12639">
                  <c:v>86418.539000000004</c:v>
                </c:pt>
                <c:pt idx="12640">
                  <c:v>86420.539000000004</c:v>
                </c:pt>
                <c:pt idx="12641">
                  <c:v>86422.539000000004</c:v>
                </c:pt>
                <c:pt idx="12642">
                  <c:v>86424.539000000004</c:v>
                </c:pt>
                <c:pt idx="12643">
                  <c:v>86426.539000000004</c:v>
                </c:pt>
                <c:pt idx="12644">
                  <c:v>86428.539000000004</c:v>
                </c:pt>
                <c:pt idx="12645">
                  <c:v>86430.539000000004</c:v>
                </c:pt>
                <c:pt idx="12646">
                  <c:v>86432.539000000004</c:v>
                </c:pt>
                <c:pt idx="12647">
                  <c:v>86434.539000000004</c:v>
                </c:pt>
                <c:pt idx="12648">
                  <c:v>86436.539000000004</c:v>
                </c:pt>
                <c:pt idx="12649">
                  <c:v>86438.539000000004</c:v>
                </c:pt>
                <c:pt idx="12650">
                  <c:v>86440.539000000004</c:v>
                </c:pt>
                <c:pt idx="12651">
                  <c:v>86442.539000000004</c:v>
                </c:pt>
                <c:pt idx="12652">
                  <c:v>86444.539000000004</c:v>
                </c:pt>
                <c:pt idx="12653">
                  <c:v>86446.539000000004</c:v>
                </c:pt>
                <c:pt idx="12654">
                  <c:v>86448.539000000004</c:v>
                </c:pt>
                <c:pt idx="12655">
                  <c:v>86450.539000000004</c:v>
                </c:pt>
                <c:pt idx="12656">
                  <c:v>86452.539000000004</c:v>
                </c:pt>
                <c:pt idx="12657">
                  <c:v>86454.539000000004</c:v>
                </c:pt>
                <c:pt idx="12658">
                  <c:v>86456.539000000004</c:v>
                </c:pt>
                <c:pt idx="12659">
                  <c:v>86458.539000000004</c:v>
                </c:pt>
                <c:pt idx="12660">
                  <c:v>86460.539000000004</c:v>
                </c:pt>
                <c:pt idx="12661">
                  <c:v>86462.539000000004</c:v>
                </c:pt>
                <c:pt idx="12662">
                  <c:v>86464.539000000004</c:v>
                </c:pt>
                <c:pt idx="12663">
                  <c:v>86466.539000000004</c:v>
                </c:pt>
                <c:pt idx="12664">
                  <c:v>86468.539000000004</c:v>
                </c:pt>
                <c:pt idx="12665">
                  <c:v>86470.539000000004</c:v>
                </c:pt>
                <c:pt idx="12666">
                  <c:v>86472.539000000004</c:v>
                </c:pt>
                <c:pt idx="12667">
                  <c:v>86474.539000000004</c:v>
                </c:pt>
                <c:pt idx="12668">
                  <c:v>86476.539000000004</c:v>
                </c:pt>
                <c:pt idx="12669">
                  <c:v>86478.539000000004</c:v>
                </c:pt>
                <c:pt idx="12670">
                  <c:v>86480.539000000004</c:v>
                </c:pt>
                <c:pt idx="12671">
                  <c:v>86482.539000000004</c:v>
                </c:pt>
                <c:pt idx="12672">
                  <c:v>86484.539000000004</c:v>
                </c:pt>
                <c:pt idx="12673">
                  <c:v>86486.539000000004</c:v>
                </c:pt>
                <c:pt idx="12674">
                  <c:v>86488.539000000004</c:v>
                </c:pt>
                <c:pt idx="12675">
                  <c:v>86490.539000000004</c:v>
                </c:pt>
                <c:pt idx="12676">
                  <c:v>86492.539000000004</c:v>
                </c:pt>
                <c:pt idx="12677">
                  <c:v>86494.539000000004</c:v>
                </c:pt>
                <c:pt idx="12678">
                  <c:v>86496.539000000004</c:v>
                </c:pt>
                <c:pt idx="12679">
                  <c:v>86498.539000000004</c:v>
                </c:pt>
                <c:pt idx="12680">
                  <c:v>86500.539000000004</c:v>
                </c:pt>
                <c:pt idx="12681">
                  <c:v>86502.539000000004</c:v>
                </c:pt>
                <c:pt idx="12682">
                  <c:v>86504.539000000004</c:v>
                </c:pt>
                <c:pt idx="12683">
                  <c:v>86506.539000000004</c:v>
                </c:pt>
                <c:pt idx="12684">
                  <c:v>86508.539000000004</c:v>
                </c:pt>
                <c:pt idx="12685">
                  <c:v>86510.539000000004</c:v>
                </c:pt>
                <c:pt idx="12686">
                  <c:v>86512.539000000004</c:v>
                </c:pt>
                <c:pt idx="12687">
                  <c:v>86514.539000000004</c:v>
                </c:pt>
                <c:pt idx="12688">
                  <c:v>86516.539000000004</c:v>
                </c:pt>
                <c:pt idx="12689">
                  <c:v>86518.539000000004</c:v>
                </c:pt>
                <c:pt idx="12690">
                  <c:v>86520.539000000004</c:v>
                </c:pt>
                <c:pt idx="12691">
                  <c:v>86522.539000000004</c:v>
                </c:pt>
                <c:pt idx="12692">
                  <c:v>86524.539000000004</c:v>
                </c:pt>
                <c:pt idx="12693">
                  <c:v>86526.539000000004</c:v>
                </c:pt>
                <c:pt idx="12694">
                  <c:v>86528.539000000004</c:v>
                </c:pt>
                <c:pt idx="12695">
                  <c:v>86530.539000000004</c:v>
                </c:pt>
                <c:pt idx="12696">
                  <c:v>86532.539000000004</c:v>
                </c:pt>
                <c:pt idx="12697">
                  <c:v>86534.539000000004</c:v>
                </c:pt>
                <c:pt idx="12698">
                  <c:v>86536.539000000004</c:v>
                </c:pt>
                <c:pt idx="12699">
                  <c:v>86538.539000000004</c:v>
                </c:pt>
                <c:pt idx="12700">
                  <c:v>86540.539000000004</c:v>
                </c:pt>
                <c:pt idx="12701">
                  <c:v>86542.539000000004</c:v>
                </c:pt>
                <c:pt idx="12702">
                  <c:v>86544.539000000004</c:v>
                </c:pt>
                <c:pt idx="12703">
                  <c:v>86546.539000000004</c:v>
                </c:pt>
                <c:pt idx="12704">
                  <c:v>86548.539000000004</c:v>
                </c:pt>
                <c:pt idx="12705">
                  <c:v>86550.539000000004</c:v>
                </c:pt>
                <c:pt idx="12706">
                  <c:v>86552.539000000004</c:v>
                </c:pt>
                <c:pt idx="12707">
                  <c:v>86554.539000000004</c:v>
                </c:pt>
                <c:pt idx="12708">
                  <c:v>86556.539000000004</c:v>
                </c:pt>
                <c:pt idx="12709">
                  <c:v>86558.539000000004</c:v>
                </c:pt>
                <c:pt idx="12710">
                  <c:v>86560.539000000004</c:v>
                </c:pt>
                <c:pt idx="12711">
                  <c:v>86562.539000000004</c:v>
                </c:pt>
                <c:pt idx="12712">
                  <c:v>86564.539000000004</c:v>
                </c:pt>
                <c:pt idx="12713">
                  <c:v>86566.539000000004</c:v>
                </c:pt>
                <c:pt idx="12714">
                  <c:v>86568.539000000004</c:v>
                </c:pt>
                <c:pt idx="12715">
                  <c:v>86570.539000000004</c:v>
                </c:pt>
                <c:pt idx="12716">
                  <c:v>86572.539000000004</c:v>
                </c:pt>
                <c:pt idx="12717">
                  <c:v>86574.539000000004</c:v>
                </c:pt>
                <c:pt idx="12718">
                  <c:v>86576.539000000004</c:v>
                </c:pt>
                <c:pt idx="12719">
                  <c:v>86578.539000000004</c:v>
                </c:pt>
                <c:pt idx="12720">
                  <c:v>86580.539000000004</c:v>
                </c:pt>
                <c:pt idx="12721">
                  <c:v>86582.539000000004</c:v>
                </c:pt>
                <c:pt idx="12722">
                  <c:v>86584.539000000004</c:v>
                </c:pt>
                <c:pt idx="12723">
                  <c:v>86586.539000000004</c:v>
                </c:pt>
                <c:pt idx="12724">
                  <c:v>86588.539000000004</c:v>
                </c:pt>
                <c:pt idx="12725">
                  <c:v>86590.539000000004</c:v>
                </c:pt>
                <c:pt idx="12726">
                  <c:v>86592.539000000004</c:v>
                </c:pt>
                <c:pt idx="12727">
                  <c:v>86594.539000000004</c:v>
                </c:pt>
                <c:pt idx="12728">
                  <c:v>86596.539000000004</c:v>
                </c:pt>
                <c:pt idx="12729">
                  <c:v>86598.539000000004</c:v>
                </c:pt>
                <c:pt idx="12730">
                  <c:v>86600.539000000004</c:v>
                </c:pt>
                <c:pt idx="12731">
                  <c:v>86602.539000000004</c:v>
                </c:pt>
                <c:pt idx="12732">
                  <c:v>86604.539000000004</c:v>
                </c:pt>
                <c:pt idx="12733">
                  <c:v>86606.539000000004</c:v>
                </c:pt>
                <c:pt idx="12734">
                  <c:v>86608.539000000004</c:v>
                </c:pt>
                <c:pt idx="12735">
                  <c:v>86610.539000000004</c:v>
                </c:pt>
                <c:pt idx="12736">
                  <c:v>86612.539000000004</c:v>
                </c:pt>
                <c:pt idx="12737">
                  <c:v>86614.539000000004</c:v>
                </c:pt>
                <c:pt idx="12738">
                  <c:v>86616.539000000004</c:v>
                </c:pt>
                <c:pt idx="12739">
                  <c:v>86618.539000000004</c:v>
                </c:pt>
                <c:pt idx="12740">
                  <c:v>86620.539000000004</c:v>
                </c:pt>
                <c:pt idx="12741">
                  <c:v>86622.539000000004</c:v>
                </c:pt>
                <c:pt idx="12742">
                  <c:v>86624.539000000004</c:v>
                </c:pt>
                <c:pt idx="12743">
                  <c:v>86626.539000000004</c:v>
                </c:pt>
                <c:pt idx="12744">
                  <c:v>86628.539000000004</c:v>
                </c:pt>
                <c:pt idx="12745">
                  <c:v>86630.539000000004</c:v>
                </c:pt>
                <c:pt idx="12746">
                  <c:v>86632.539000000004</c:v>
                </c:pt>
                <c:pt idx="12747">
                  <c:v>86634.539000000004</c:v>
                </c:pt>
                <c:pt idx="12748">
                  <c:v>86636.539000000004</c:v>
                </c:pt>
                <c:pt idx="12749">
                  <c:v>86638.539000000004</c:v>
                </c:pt>
                <c:pt idx="12750">
                  <c:v>86640.539000000004</c:v>
                </c:pt>
                <c:pt idx="12751">
                  <c:v>86642.539000000004</c:v>
                </c:pt>
                <c:pt idx="12752">
                  <c:v>86644.539000000004</c:v>
                </c:pt>
                <c:pt idx="12753">
                  <c:v>86646.539000000004</c:v>
                </c:pt>
                <c:pt idx="12754">
                  <c:v>86648.539000000004</c:v>
                </c:pt>
                <c:pt idx="12755">
                  <c:v>86650.539000000004</c:v>
                </c:pt>
                <c:pt idx="12756">
                  <c:v>86652.539000000004</c:v>
                </c:pt>
                <c:pt idx="12757">
                  <c:v>86654.539000000004</c:v>
                </c:pt>
                <c:pt idx="12758">
                  <c:v>86656.539000000004</c:v>
                </c:pt>
                <c:pt idx="12759">
                  <c:v>86658.539000000004</c:v>
                </c:pt>
                <c:pt idx="12760">
                  <c:v>86660.539000000004</c:v>
                </c:pt>
                <c:pt idx="12761">
                  <c:v>86662.539000000004</c:v>
                </c:pt>
                <c:pt idx="12762">
                  <c:v>86664.539000000004</c:v>
                </c:pt>
                <c:pt idx="12763">
                  <c:v>86666.539000000004</c:v>
                </c:pt>
                <c:pt idx="12764">
                  <c:v>86668.539000000004</c:v>
                </c:pt>
                <c:pt idx="12765">
                  <c:v>86670.539000000004</c:v>
                </c:pt>
                <c:pt idx="12766">
                  <c:v>86672.539000000004</c:v>
                </c:pt>
                <c:pt idx="12767">
                  <c:v>86674.539000000004</c:v>
                </c:pt>
                <c:pt idx="12768">
                  <c:v>86676.539000000004</c:v>
                </c:pt>
                <c:pt idx="12769">
                  <c:v>86678.539000000004</c:v>
                </c:pt>
                <c:pt idx="12770">
                  <c:v>86680.539000000004</c:v>
                </c:pt>
                <c:pt idx="12771">
                  <c:v>86682.539000000004</c:v>
                </c:pt>
                <c:pt idx="12772">
                  <c:v>86684.539000000004</c:v>
                </c:pt>
                <c:pt idx="12773">
                  <c:v>86686.539000000004</c:v>
                </c:pt>
                <c:pt idx="12774">
                  <c:v>86688.539000000004</c:v>
                </c:pt>
                <c:pt idx="12775">
                  <c:v>86690.539000000004</c:v>
                </c:pt>
                <c:pt idx="12776">
                  <c:v>86692.539000000004</c:v>
                </c:pt>
                <c:pt idx="12777">
                  <c:v>86694.539000000004</c:v>
                </c:pt>
                <c:pt idx="12778">
                  <c:v>86696.539000000004</c:v>
                </c:pt>
                <c:pt idx="12779">
                  <c:v>86698.539000000004</c:v>
                </c:pt>
                <c:pt idx="12780">
                  <c:v>86700.539000000004</c:v>
                </c:pt>
                <c:pt idx="12781">
                  <c:v>86702.539000000004</c:v>
                </c:pt>
                <c:pt idx="12782">
                  <c:v>86704.539000000004</c:v>
                </c:pt>
                <c:pt idx="12783">
                  <c:v>86706.539000000004</c:v>
                </c:pt>
                <c:pt idx="12784">
                  <c:v>86708.539000000004</c:v>
                </c:pt>
                <c:pt idx="12785">
                  <c:v>86710.539000000004</c:v>
                </c:pt>
                <c:pt idx="12786">
                  <c:v>86712.539000000004</c:v>
                </c:pt>
                <c:pt idx="12787">
                  <c:v>86714.539000000004</c:v>
                </c:pt>
                <c:pt idx="12788">
                  <c:v>86716.539000000004</c:v>
                </c:pt>
                <c:pt idx="12789">
                  <c:v>86718.539000000004</c:v>
                </c:pt>
                <c:pt idx="12790">
                  <c:v>86720.539000000004</c:v>
                </c:pt>
                <c:pt idx="12791">
                  <c:v>86722.539000000004</c:v>
                </c:pt>
                <c:pt idx="12792">
                  <c:v>86724.539000000004</c:v>
                </c:pt>
                <c:pt idx="12793">
                  <c:v>86726.539000000004</c:v>
                </c:pt>
                <c:pt idx="12794">
                  <c:v>86728.539000000004</c:v>
                </c:pt>
                <c:pt idx="12795">
                  <c:v>86730.539000000004</c:v>
                </c:pt>
                <c:pt idx="12796">
                  <c:v>86732.539000000004</c:v>
                </c:pt>
                <c:pt idx="12797">
                  <c:v>86734.539000000004</c:v>
                </c:pt>
                <c:pt idx="12798">
                  <c:v>86736.539000000004</c:v>
                </c:pt>
                <c:pt idx="12799">
                  <c:v>86738.539000000004</c:v>
                </c:pt>
                <c:pt idx="12800">
                  <c:v>86740.539000000004</c:v>
                </c:pt>
                <c:pt idx="12801">
                  <c:v>86742.539000000004</c:v>
                </c:pt>
                <c:pt idx="12802">
                  <c:v>86744.539000000004</c:v>
                </c:pt>
                <c:pt idx="12803">
                  <c:v>86746.539000000004</c:v>
                </c:pt>
                <c:pt idx="12804">
                  <c:v>86748.539000000004</c:v>
                </c:pt>
                <c:pt idx="12805">
                  <c:v>86750.539000000004</c:v>
                </c:pt>
                <c:pt idx="12806">
                  <c:v>86752.539000000004</c:v>
                </c:pt>
                <c:pt idx="12807">
                  <c:v>86754.539000000004</c:v>
                </c:pt>
                <c:pt idx="12808">
                  <c:v>86756.539000000004</c:v>
                </c:pt>
                <c:pt idx="12809">
                  <c:v>86758.539000000004</c:v>
                </c:pt>
                <c:pt idx="12810">
                  <c:v>86760.539000000004</c:v>
                </c:pt>
                <c:pt idx="12811">
                  <c:v>86762.539000000004</c:v>
                </c:pt>
                <c:pt idx="12812">
                  <c:v>86764.539000000004</c:v>
                </c:pt>
                <c:pt idx="12813">
                  <c:v>86766.539000000004</c:v>
                </c:pt>
                <c:pt idx="12814">
                  <c:v>86768.539000000004</c:v>
                </c:pt>
                <c:pt idx="12815">
                  <c:v>86770.539000000004</c:v>
                </c:pt>
                <c:pt idx="12816">
                  <c:v>86772.539000000004</c:v>
                </c:pt>
                <c:pt idx="12817">
                  <c:v>86774.539000000004</c:v>
                </c:pt>
                <c:pt idx="12818">
                  <c:v>86776.539000000004</c:v>
                </c:pt>
                <c:pt idx="12819">
                  <c:v>86778.539000000004</c:v>
                </c:pt>
                <c:pt idx="12820">
                  <c:v>86780.539000000004</c:v>
                </c:pt>
                <c:pt idx="12821">
                  <c:v>86782.539000000004</c:v>
                </c:pt>
                <c:pt idx="12822">
                  <c:v>86784.539000000004</c:v>
                </c:pt>
                <c:pt idx="12823">
                  <c:v>86786.539000000004</c:v>
                </c:pt>
                <c:pt idx="12824">
                  <c:v>86788.539000000004</c:v>
                </c:pt>
                <c:pt idx="12825">
                  <c:v>86790.539000000004</c:v>
                </c:pt>
                <c:pt idx="12826">
                  <c:v>86792.539000000004</c:v>
                </c:pt>
                <c:pt idx="12827">
                  <c:v>86794.539000000004</c:v>
                </c:pt>
                <c:pt idx="12828">
                  <c:v>86796.539000000004</c:v>
                </c:pt>
                <c:pt idx="12829">
                  <c:v>86798.539000000004</c:v>
                </c:pt>
                <c:pt idx="12830">
                  <c:v>86800.539000000004</c:v>
                </c:pt>
                <c:pt idx="12831">
                  <c:v>86802.539000000004</c:v>
                </c:pt>
                <c:pt idx="12832">
                  <c:v>86804.539000000004</c:v>
                </c:pt>
                <c:pt idx="12833">
                  <c:v>86806.539000000004</c:v>
                </c:pt>
                <c:pt idx="12834">
                  <c:v>86808.539000000004</c:v>
                </c:pt>
                <c:pt idx="12835">
                  <c:v>86810.539000000004</c:v>
                </c:pt>
                <c:pt idx="12836">
                  <c:v>86812.539000000004</c:v>
                </c:pt>
                <c:pt idx="12837">
                  <c:v>86814.539000000004</c:v>
                </c:pt>
                <c:pt idx="12838">
                  <c:v>86816.539000000004</c:v>
                </c:pt>
                <c:pt idx="12839">
                  <c:v>86818.539000000004</c:v>
                </c:pt>
                <c:pt idx="12840">
                  <c:v>86820.539000000004</c:v>
                </c:pt>
                <c:pt idx="12841">
                  <c:v>86822.539000000004</c:v>
                </c:pt>
                <c:pt idx="12842">
                  <c:v>86824.539000000004</c:v>
                </c:pt>
                <c:pt idx="12843">
                  <c:v>86826.539000000004</c:v>
                </c:pt>
                <c:pt idx="12844">
                  <c:v>86828.539000000004</c:v>
                </c:pt>
                <c:pt idx="12845">
                  <c:v>86830.539000000004</c:v>
                </c:pt>
                <c:pt idx="12846">
                  <c:v>86832.539000000004</c:v>
                </c:pt>
                <c:pt idx="12847">
                  <c:v>86834.539000000004</c:v>
                </c:pt>
                <c:pt idx="12848">
                  <c:v>86836.539000000004</c:v>
                </c:pt>
                <c:pt idx="12849">
                  <c:v>86838.539000000004</c:v>
                </c:pt>
                <c:pt idx="12850">
                  <c:v>86840.539000000004</c:v>
                </c:pt>
                <c:pt idx="12851">
                  <c:v>86842.539000000004</c:v>
                </c:pt>
                <c:pt idx="12852">
                  <c:v>86844.539000000004</c:v>
                </c:pt>
                <c:pt idx="12853">
                  <c:v>86846.539000000004</c:v>
                </c:pt>
                <c:pt idx="12854">
                  <c:v>86848.539000000004</c:v>
                </c:pt>
                <c:pt idx="12855">
                  <c:v>86850.539000000004</c:v>
                </c:pt>
                <c:pt idx="12856">
                  <c:v>86852.539000000004</c:v>
                </c:pt>
                <c:pt idx="12857">
                  <c:v>86854.539000000004</c:v>
                </c:pt>
                <c:pt idx="12858">
                  <c:v>86856.539000000004</c:v>
                </c:pt>
                <c:pt idx="12859">
                  <c:v>86858.539000000004</c:v>
                </c:pt>
                <c:pt idx="12860">
                  <c:v>86860.539000000004</c:v>
                </c:pt>
                <c:pt idx="12861">
                  <c:v>86862.539000000004</c:v>
                </c:pt>
                <c:pt idx="12862">
                  <c:v>86864.539000000004</c:v>
                </c:pt>
                <c:pt idx="12863">
                  <c:v>86866.539000000004</c:v>
                </c:pt>
                <c:pt idx="12864">
                  <c:v>86868.539000000004</c:v>
                </c:pt>
                <c:pt idx="12865">
                  <c:v>86870.539000000004</c:v>
                </c:pt>
                <c:pt idx="12866">
                  <c:v>86872.539000000004</c:v>
                </c:pt>
                <c:pt idx="12867">
                  <c:v>86874.539000000004</c:v>
                </c:pt>
                <c:pt idx="12868">
                  <c:v>86876.539000000004</c:v>
                </c:pt>
                <c:pt idx="12869">
                  <c:v>86878.539000000004</c:v>
                </c:pt>
                <c:pt idx="12870">
                  <c:v>86880.539000000004</c:v>
                </c:pt>
                <c:pt idx="12871">
                  <c:v>86882.539000000004</c:v>
                </c:pt>
                <c:pt idx="12872">
                  <c:v>86884.539000000004</c:v>
                </c:pt>
                <c:pt idx="12873">
                  <c:v>86886.539000000004</c:v>
                </c:pt>
                <c:pt idx="12874">
                  <c:v>86888.539000000004</c:v>
                </c:pt>
                <c:pt idx="12875">
                  <c:v>86890.539000000004</c:v>
                </c:pt>
                <c:pt idx="12876">
                  <c:v>86892.539000000004</c:v>
                </c:pt>
                <c:pt idx="12877">
                  <c:v>86894.539000000004</c:v>
                </c:pt>
                <c:pt idx="12878">
                  <c:v>86896.539000000004</c:v>
                </c:pt>
                <c:pt idx="12879">
                  <c:v>86898.539000000004</c:v>
                </c:pt>
                <c:pt idx="12880">
                  <c:v>86900.539000000004</c:v>
                </c:pt>
                <c:pt idx="12881">
                  <c:v>86902.539000000004</c:v>
                </c:pt>
                <c:pt idx="12882">
                  <c:v>86904.539000000004</c:v>
                </c:pt>
                <c:pt idx="12883">
                  <c:v>86906.539000000004</c:v>
                </c:pt>
                <c:pt idx="12884">
                  <c:v>86908.539000000004</c:v>
                </c:pt>
                <c:pt idx="12885">
                  <c:v>86910.539000000004</c:v>
                </c:pt>
                <c:pt idx="12886">
                  <c:v>86912.539000000004</c:v>
                </c:pt>
                <c:pt idx="12887">
                  <c:v>86914.539000000004</c:v>
                </c:pt>
                <c:pt idx="12888">
                  <c:v>86916.539000000004</c:v>
                </c:pt>
                <c:pt idx="12889">
                  <c:v>86918.539000000004</c:v>
                </c:pt>
                <c:pt idx="12890">
                  <c:v>86920.539000000004</c:v>
                </c:pt>
                <c:pt idx="12891">
                  <c:v>86922.539000000004</c:v>
                </c:pt>
                <c:pt idx="12892">
                  <c:v>86924.539000000004</c:v>
                </c:pt>
                <c:pt idx="12893">
                  <c:v>86926.539000000004</c:v>
                </c:pt>
                <c:pt idx="12894">
                  <c:v>86928.539000000004</c:v>
                </c:pt>
                <c:pt idx="12895">
                  <c:v>86930.539000000004</c:v>
                </c:pt>
                <c:pt idx="12896">
                  <c:v>86932.539000000004</c:v>
                </c:pt>
                <c:pt idx="12897">
                  <c:v>86934.539000000004</c:v>
                </c:pt>
                <c:pt idx="12898">
                  <c:v>86936.539000000004</c:v>
                </c:pt>
                <c:pt idx="12899">
                  <c:v>86938.539000000004</c:v>
                </c:pt>
                <c:pt idx="12900">
                  <c:v>86940.539000000004</c:v>
                </c:pt>
                <c:pt idx="12901">
                  <c:v>86942.539000000004</c:v>
                </c:pt>
                <c:pt idx="12902">
                  <c:v>86944.539000000004</c:v>
                </c:pt>
                <c:pt idx="12903">
                  <c:v>86946.539000000004</c:v>
                </c:pt>
                <c:pt idx="12904">
                  <c:v>86948.539000000004</c:v>
                </c:pt>
                <c:pt idx="12905">
                  <c:v>86950.539000000004</c:v>
                </c:pt>
                <c:pt idx="12906">
                  <c:v>86952.539000000004</c:v>
                </c:pt>
                <c:pt idx="12907">
                  <c:v>86954.539000000004</c:v>
                </c:pt>
                <c:pt idx="12908">
                  <c:v>86956.539000000004</c:v>
                </c:pt>
                <c:pt idx="12909">
                  <c:v>86958.539000000004</c:v>
                </c:pt>
                <c:pt idx="12910">
                  <c:v>86960.539000000004</c:v>
                </c:pt>
                <c:pt idx="12911">
                  <c:v>86962.539000000004</c:v>
                </c:pt>
                <c:pt idx="12912">
                  <c:v>86964.539000000004</c:v>
                </c:pt>
                <c:pt idx="12913">
                  <c:v>86966.539000000004</c:v>
                </c:pt>
                <c:pt idx="12914">
                  <c:v>86968.539000000004</c:v>
                </c:pt>
                <c:pt idx="12915">
                  <c:v>86970.539000000004</c:v>
                </c:pt>
                <c:pt idx="12916">
                  <c:v>86972.539000000004</c:v>
                </c:pt>
                <c:pt idx="12917">
                  <c:v>86974.539000000004</c:v>
                </c:pt>
                <c:pt idx="12918">
                  <c:v>86976.539000000004</c:v>
                </c:pt>
                <c:pt idx="12919">
                  <c:v>86978.539000000004</c:v>
                </c:pt>
                <c:pt idx="12920">
                  <c:v>86980.539000000004</c:v>
                </c:pt>
                <c:pt idx="12921">
                  <c:v>86982.539000000004</c:v>
                </c:pt>
                <c:pt idx="12922">
                  <c:v>86984.539000000004</c:v>
                </c:pt>
                <c:pt idx="12923">
                  <c:v>86986.539000000004</c:v>
                </c:pt>
                <c:pt idx="12924">
                  <c:v>86988.539000000004</c:v>
                </c:pt>
                <c:pt idx="12925">
                  <c:v>86990.539000000004</c:v>
                </c:pt>
                <c:pt idx="12926">
                  <c:v>86992.539000000004</c:v>
                </c:pt>
                <c:pt idx="12927">
                  <c:v>86994.539000000004</c:v>
                </c:pt>
                <c:pt idx="12928">
                  <c:v>86996.539000000004</c:v>
                </c:pt>
                <c:pt idx="12929">
                  <c:v>86998.539000000004</c:v>
                </c:pt>
                <c:pt idx="12930">
                  <c:v>87000.539000000004</c:v>
                </c:pt>
                <c:pt idx="12931">
                  <c:v>87002.539000000004</c:v>
                </c:pt>
                <c:pt idx="12932">
                  <c:v>87004.539000000004</c:v>
                </c:pt>
                <c:pt idx="12933">
                  <c:v>87006.539000000004</c:v>
                </c:pt>
                <c:pt idx="12934">
                  <c:v>87008.539000000004</c:v>
                </c:pt>
                <c:pt idx="12935">
                  <c:v>87010.539000000004</c:v>
                </c:pt>
                <c:pt idx="12936">
                  <c:v>87012.539000000004</c:v>
                </c:pt>
                <c:pt idx="12937">
                  <c:v>87014.539000000004</c:v>
                </c:pt>
                <c:pt idx="12938">
                  <c:v>87016.539000000004</c:v>
                </c:pt>
                <c:pt idx="12939">
                  <c:v>87018.539000000004</c:v>
                </c:pt>
                <c:pt idx="12940">
                  <c:v>87020.539000000004</c:v>
                </c:pt>
                <c:pt idx="12941">
                  <c:v>87022.539000000004</c:v>
                </c:pt>
                <c:pt idx="12942">
                  <c:v>87024.539000000004</c:v>
                </c:pt>
                <c:pt idx="12943">
                  <c:v>87026.539000000004</c:v>
                </c:pt>
                <c:pt idx="12944">
                  <c:v>87028.539000000004</c:v>
                </c:pt>
                <c:pt idx="12945">
                  <c:v>87030.539000000004</c:v>
                </c:pt>
                <c:pt idx="12946">
                  <c:v>87032.539000000004</c:v>
                </c:pt>
                <c:pt idx="12947">
                  <c:v>87034.539000000004</c:v>
                </c:pt>
                <c:pt idx="12948">
                  <c:v>87036.539000000004</c:v>
                </c:pt>
                <c:pt idx="12949">
                  <c:v>87038.539000000004</c:v>
                </c:pt>
                <c:pt idx="12950">
                  <c:v>87040.539000000004</c:v>
                </c:pt>
                <c:pt idx="12951">
                  <c:v>87042.539000000004</c:v>
                </c:pt>
                <c:pt idx="12952">
                  <c:v>87044.539000000004</c:v>
                </c:pt>
                <c:pt idx="12953">
                  <c:v>87046.539000000004</c:v>
                </c:pt>
                <c:pt idx="12954">
                  <c:v>87048.539000000004</c:v>
                </c:pt>
                <c:pt idx="12955">
                  <c:v>87050.539000000004</c:v>
                </c:pt>
                <c:pt idx="12956">
                  <c:v>87052.539000000004</c:v>
                </c:pt>
                <c:pt idx="12957">
                  <c:v>87054.539000000004</c:v>
                </c:pt>
                <c:pt idx="12958">
                  <c:v>87056.539000000004</c:v>
                </c:pt>
                <c:pt idx="12959">
                  <c:v>87058.539000000004</c:v>
                </c:pt>
                <c:pt idx="12960">
                  <c:v>87060.539000000004</c:v>
                </c:pt>
                <c:pt idx="12961">
                  <c:v>87062.539000000004</c:v>
                </c:pt>
                <c:pt idx="12962">
                  <c:v>87064.539000000004</c:v>
                </c:pt>
                <c:pt idx="12963">
                  <c:v>87066.539000000004</c:v>
                </c:pt>
                <c:pt idx="12964">
                  <c:v>87068.539000000004</c:v>
                </c:pt>
                <c:pt idx="12965">
                  <c:v>87070.539000000004</c:v>
                </c:pt>
                <c:pt idx="12966">
                  <c:v>87072.539000000004</c:v>
                </c:pt>
                <c:pt idx="12967">
                  <c:v>87074.539000000004</c:v>
                </c:pt>
                <c:pt idx="12968">
                  <c:v>87076.539000000004</c:v>
                </c:pt>
                <c:pt idx="12969">
                  <c:v>87078.539000000004</c:v>
                </c:pt>
                <c:pt idx="12970">
                  <c:v>87080.539000000004</c:v>
                </c:pt>
                <c:pt idx="12971">
                  <c:v>87082.539000000004</c:v>
                </c:pt>
                <c:pt idx="12972">
                  <c:v>87084.539000000004</c:v>
                </c:pt>
                <c:pt idx="12973">
                  <c:v>87086.539000000004</c:v>
                </c:pt>
                <c:pt idx="12974">
                  <c:v>87088.539000000004</c:v>
                </c:pt>
                <c:pt idx="12975">
                  <c:v>87090.539000000004</c:v>
                </c:pt>
                <c:pt idx="12976">
                  <c:v>87092.539000000004</c:v>
                </c:pt>
                <c:pt idx="12977">
                  <c:v>87094.539000000004</c:v>
                </c:pt>
                <c:pt idx="12978">
                  <c:v>87096.539000000004</c:v>
                </c:pt>
                <c:pt idx="12979">
                  <c:v>87098.539000000004</c:v>
                </c:pt>
                <c:pt idx="12980">
                  <c:v>87100.539000000004</c:v>
                </c:pt>
                <c:pt idx="12981">
                  <c:v>87102.539000000004</c:v>
                </c:pt>
                <c:pt idx="12982">
                  <c:v>87104.539000000004</c:v>
                </c:pt>
                <c:pt idx="12983">
                  <c:v>87106.539000000004</c:v>
                </c:pt>
                <c:pt idx="12984">
                  <c:v>87108.539000000004</c:v>
                </c:pt>
                <c:pt idx="12985">
                  <c:v>87110.539000000004</c:v>
                </c:pt>
                <c:pt idx="12986">
                  <c:v>87112.539000000004</c:v>
                </c:pt>
                <c:pt idx="12987">
                  <c:v>87114.539000000004</c:v>
                </c:pt>
                <c:pt idx="12988">
                  <c:v>87116.539000000004</c:v>
                </c:pt>
                <c:pt idx="12989">
                  <c:v>87118.539000000004</c:v>
                </c:pt>
                <c:pt idx="12990">
                  <c:v>87120.539000000004</c:v>
                </c:pt>
                <c:pt idx="12991">
                  <c:v>87122.539000000004</c:v>
                </c:pt>
                <c:pt idx="12992">
                  <c:v>87124.539000000004</c:v>
                </c:pt>
                <c:pt idx="12993">
                  <c:v>87126.539000000004</c:v>
                </c:pt>
                <c:pt idx="12994">
                  <c:v>87128.539000000004</c:v>
                </c:pt>
                <c:pt idx="12995">
                  <c:v>87130.539000000004</c:v>
                </c:pt>
                <c:pt idx="12996">
                  <c:v>87132.539000000004</c:v>
                </c:pt>
                <c:pt idx="12997">
                  <c:v>87134.539000000004</c:v>
                </c:pt>
                <c:pt idx="12998">
                  <c:v>87136.539000000004</c:v>
                </c:pt>
                <c:pt idx="12999">
                  <c:v>87138.539000000004</c:v>
                </c:pt>
                <c:pt idx="13000">
                  <c:v>87140.539000000004</c:v>
                </c:pt>
                <c:pt idx="13001">
                  <c:v>87142.539000000004</c:v>
                </c:pt>
                <c:pt idx="13002">
                  <c:v>87144.539000000004</c:v>
                </c:pt>
                <c:pt idx="13003">
                  <c:v>87146.539000000004</c:v>
                </c:pt>
                <c:pt idx="13004">
                  <c:v>87148.539000000004</c:v>
                </c:pt>
                <c:pt idx="13005">
                  <c:v>87150.539000000004</c:v>
                </c:pt>
                <c:pt idx="13006">
                  <c:v>87152.539000000004</c:v>
                </c:pt>
                <c:pt idx="13007">
                  <c:v>87154.539000000004</c:v>
                </c:pt>
                <c:pt idx="13008">
                  <c:v>87156.539000000004</c:v>
                </c:pt>
                <c:pt idx="13009">
                  <c:v>87158.539000000004</c:v>
                </c:pt>
                <c:pt idx="13010">
                  <c:v>87160.539000000004</c:v>
                </c:pt>
                <c:pt idx="13011">
                  <c:v>87162.539000000004</c:v>
                </c:pt>
                <c:pt idx="13012">
                  <c:v>87164.539000000004</c:v>
                </c:pt>
                <c:pt idx="13013">
                  <c:v>87166.539000000004</c:v>
                </c:pt>
                <c:pt idx="13014">
                  <c:v>87168.539000000004</c:v>
                </c:pt>
                <c:pt idx="13015">
                  <c:v>87170.539000000004</c:v>
                </c:pt>
                <c:pt idx="13016">
                  <c:v>87172.539000000004</c:v>
                </c:pt>
                <c:pt idx="13017">
                  <c:v>87174.539000000004</c:v>
                </c:pt>
                <c:pt idx="13018">
                  <c:v>87176.539000000004</c:v>
                </c:pt>
                <c:pt idx="13019">
                  <c:v>87178.539000000004</c:v>
                </c:pt>
                <c:pt idx="13020">
                  <c:v>87180.539000000004</c:v>
                </c:pt>
                <c:pt idx="13021">
                  <c:v>87182.539000000004</c:v>
                </c:pt>
                <c:pt idx="13022">
                  <c:v>87184.539000000004</c:v>
                </c:pt>
                <c:pt idx="13023">
                  <c:v>87186.539000000004</c:v>
                </c:pt>
                <c:pt idx="13024">
                  <c:v>87188.539000000004</c:v>
                </c:pt>
                <c:pt idx="13025">
                  <c:v>87190.539000000004</c:v>
                </c:pt>
                <c:pt idx="13026">
                  <c:v>87192.539000000004</c:v>
                </c:pt>
                <c:pt idx="13027">
                  <c:v>87194.539000000004</c:v>
                </c:pt>
                <c:pt idx="13028">
                  <c:v>87196.539000000004</c:v>
                </c:pt>
                <c:pt idx="13029">
                  <c:v>87198.539000000004</c:v>
                </c:pt>
                <c:pt idx="13030">
                  <c:v>87200.539000000004</c:v>
                </c:pt>
                <c:pt idx="13031">
                  <c:v>87202.539000000004</c:v>
                </c:pt>
                <c:pt idx="13032">
                  <c:v>87204.539000000004</c:v>
                </c:pt>
                <c:pt idx="13033">
                  <c:v>87206.539000000004</c:v>
                </c:pt>
                <c:pt idx="13034">
                  <c:v>87208.539000000004</c:v>
                </c:pt>
                <c:pt idx="13035">
                  <c:v>87210.539000000004</c:v>
                </c:pt>
                <c:pt idx="13036">
                  <c:v>87212.539000000004</c:v>
                </c:pt>
                <c:pt idx="13037">
                  <c:v>87214.539000000004</c:v>
                </c:pt>
                <c:pt idx="13038">
                  <c:v>87216.539000000004</c:v>
                </c:pt>
                <c:pt idx="13039">
                  <c:v>87218.539000000004</c:v>
                </c:pt>
                <c:pt idx="13040">
                  <c:v>87220.539000000004</c:v>
                </c:pt>
                <c:pt idx="13041">
                  <c:v>87222.539000000004</c:v>
                </c:pt>
                <c:pt idx="13042">
                  <c:v>87224.539000000004</c:v>
                </c:pt>
                <c:pt idx="13043">
                  <c:v>87226.539000000004</c:v>
                </c:pt>
                <c:pt idx="13044">
                  <c:v>87228.539000000004</c:v>
                </c:pt>
                <c:pt idx="13045">
                  <c:v>87230.539000000004</c:v>
                </c:pt>
                <c:pt idx="13046">
                  <c:v>87232.539000000004</c:v>
                </c:pt>
                <c:pt idx="13047">
                  <c:v>87234.539000000004</c:v>
                </c:pt>
                <c:pt idx="13048">
                  <c:v>87236.539000000004</c:v>
                </c:pt>
                <c:pt idx="13049">
                  <c:v>87238.539000000004</c:v>
                </c:pt>
                <c:pt idx="13050">
                  <c:v>87240.539000000004</c:v>
                </c:pt>
                <c:pt idx="13051">
                  <c:v>87242.539000000004</c:v>
                </c:pt>
                <c:pt idx="13052">
                  <c:v>87244.539000000004</c:v>
                </c:pt>
                <c:pt idx="13053">
                  <c:v>87246.539000000004</c:v>
                </c:pt>
                <c:pt idx="13054">
                  <c:v>87248.539000000004</c:v>
                </c:pt>
                <c:pt idx="13055">
                  <c:v>87250.539000000004</c:v>
                </c:pt>
                <c:pt idx="13056">
                  <c:v>87252.539000000004</c:v>
                </c:pt>
                <c:pt idx="13057">
                  <c:v>87254.539000000004</c:v>
                </c:pt>
                <c:pt idx="13058">
                  <c:v>87256.539000000004</c:v>
                </c:pt>
                <c:pt idx="13059">
                  <c:v>87258.539000000004</c:v>
                </c:pt>
                <c:pt idx="13060">
                  <c:v>87260.539000000004</c:v>
                </c:pt>
                <c:pt idx="13061">
                  <c:v>87262.539000000004</c:v>
                </c:pt>
                <c:pt idx="13062">
                  <c:v>87264.539000000004</c:v>
                </c:pt>
                <c:pt idx="13063">
                  <c:v>87266.539000000004</c:v>
                </c:pt>
                <c:pt idx="13064">
                  <c:v>87268.539000000004</c:v>
                </c:pt>
                <c:pt idx="13065">
                  <c:v>87270.539000000004</c:v>
                </c:pt>
                <c:pt idx="13066">
                  <c:v>87272.539000000004</c:v>
                </c:pt>
                <c:pt idx="13067">
                  <c:v>87274.539000000004</c:v>
                </c:pt>
                <c:pt idx="13068">
                  <c:v>87276.539000000004</c:v>
                </c:pt>
                <c:pt idx="13069">
                  <c:v>87278.539000000004</c:v>
                </c:pt>
                <c:pt idx="13070">
                  <c:v>87280.539000000004</c:v>
                </c:pt>
                <c:pt idx="13071">
                  <c:v>87282.539000000004</c:v>
                </c:pt>
                <c:pt idx="13072">
                  <c:v>87284.539000000004</c:v>
                </c:pt>
                <c:pt idx="13073">
                  <c:v>87286.539000000004</c:v>
                </c:pt>
                <c:pt idx="13074">
                  <c:v>87288.539000000004</c:v>
                </c:pt>
                <c:pt idx="13075">
                  <c:v>87290.539000000004</c:v>
                </c:pt>
                <c:pt idx="13076">
                  <c:v>87292.539000000004</c:v>
                </c:pt>
                <c:pt idx="13077">
                  <c:v>87294.539000000004</c:v>
                </c:pt>
                <c:pt idx="13078">
                  <c:v>87296.539000000004</c:v>
                </c:pt>
                <c:pt idx="13079">
                  <c:v>87298.539000000004</c:v>
                </c:pt>
                <c:pt idx="13080">
                  <c:v>87300.539000000004</c:v>
                </c:pt>
                <c:pt idx="13081">
                  <c:v>87302.539000000004</c:v>
                </c:pt>
                <c:pt idx="13082">
                  <c:v>87304.539000000004</c:v>
                </c:pt>
                <c:pt idx="13083">
                  <c:v>87306.539000000004</c:v>
                </c:pt>
                <c:pt idx="13084">
                  <c:v>87308.539000000004</c:v>
                </c:pt>
                <c:pt idx="13085">
                  <c:v>87310.539000000004</c:v>
                </c:pt>
                <c:pt idx="13086">
                  <c:v>87312.539000000004</c:v>
                </c:pt>
                <c:pt idx="13087">
                  <c:v>87314.539000000004</c:v>
                </c:pt>
                <c:pt idx="13088">
                  <c:v>87316.539000000004</c:v>
                </c:pt>
                <c:pt idx="13089">
                  <c:v>87318.539000000004</c:v>
                </c:pt>
                <c:pt idx="13090">
                  <c:v>87320.539000000004</c:v>
                </c:pt>
                <c:pt idx="13091">
                  <c:v>87322.539000000004</c:v>
                </c:pt>
                <c:pt idx="13092">
                  <c:v>87324.539000000004</c:v>
                </c:pt>
                <c:pt idx="13093">
                  <c:v>87326.539000000004</c:v>
                </c:pt>
                <c:pt idx="13094">
                  <c:v>87328.539000000004</c:v>
                </c:pt>
                <c:pt idx="13095">
                  <c:v>87330.539000000004</c:v>
                </c:pt>
                <c:pt idx="13096">
                  <c:v>87332.539000000004</c:v>
                </c:pt>
                <c:pt idx="13097">
                  <c:v>87334.539000000004</c:v>
                </c:pt>
                <c:pt idx="13098">
                  <c:v>87336.539000000004</c:v>
                </c:pt>
                <c:pt idx="13099">
                  <c:v>87338.539000000004</c:v>
                </c:pt>
                <c:pt idx="13100">
                  <c:v>87340.539000000004</c:v>
                </c:pt>
                <c:pt idx="13101">
                  <c:v>87342.539000000004</c:v>
                </c:pt>
                <c:pt idx="13102">
                  <c:v>87344.539000000004</c:v>
                </c:pt>
                <c:pt idx="13103">
                  <c:v>87346.539000000004</c:v>
                </c:pt>
                <c:pt idx="13104">
                  <c:v>87348.539000000004</c:v>
                </c:pt>
                <c:pt idx="13105">
                  <c:v>87350.539000000004</c:v>
                </c:pt>
                <c:pt idx="13106">
                  <c:v>87352.539000000004</c:v>
                </c:pt>
                <c:pt idx="13107">
                  <c:v>87354.539000000004</c:v>
                </c:pt>
                <c:pt idx="13108">
                  <c:v>87356.539000000004</c:v>
                </c:pt>
                <c:pt idx="13109">
                  <c:v>87358.539000000004</c:v>
                </c:pt>
                <c:pt idx="13110">
                  <c:v>87360.539000000004</c:v>
                </c:pt>
                <c:pt idx="13111">
                  <c:v>87362.539000000004</c:v>
                </c:pt>
                <c:pt idx="13112">
                  <c:v>87364.539000000004</c:v>
                </c:pt>
                <c:pt idx="13113">
                  <c:v>87366.539000000004</c:v>
                </c:pt>
                <c:pt idx="13114">
                  <c:v>87368.539000000004</c:v>
                </c:pt>
                <c:pt idx="13115">
                  <c:v>87370.539000000004</c:v>
                </c:pt>
                <c:pt idx="13116">
                  <c:v>87372.539000000004</c:v>
                </c:pt>
                <c:pt idx="13117">
                  <c:v>87374.539000000004</c:v>
                </c:pt>
                <c:pt idx="13118">
                  <c:v>87376.539000000004</c:v>
                </c:pt>
                <c:pt idx="13119">
                  <c:v>87378.539000000004</c:v>
                </c:pt>
                <c:pt idx="13120">
                  <c:v>87380.539000000004</c:v>
                </c:pt>
                <c:pt idx="13121">
                  <c:v>87382.539000000004</c:v>
                </c:pt>
                <c:pt idx="13122">
                  <c:v>87384.539000000004</c:v>
                </c:pt>
                <c:pt idx="13123">
                  <c:v>87386.539000000004</c:v>
                </c:pt>
                <c:pt idx="13124">
                  <c:v>87388.539000000004</c:v>
                </c:pt>
                <c:pt idx="13125">
                  <c:v>87390.539000000004</c:v>
                </c:pt>
                <c:pt idx="13126">
                  <c:v>87392.539000000004</c:v>
                </c:pt>
                <c:pt idx="13127">
                  <c:v>87394.539000000004</c:v>
                </c:pt>
                <c:pt idx="13128">
                  <c:v>87396.539000000004</c:v>
                </c:pt>
                <c:pt idx="13129">
                  <c:v>87398.539000000004</c:v>
                </c:pt>
                <c:pt idx="13130">
                  <c:v>87400.539000000004</c:v>
                </c:pt>
                <c:pt idx="13131">
                  <c:v>87402.539000000004</c:v>
                </c:pt>
                <c:pt idx="13132">
                  <c:v>87404.539000000004</c:v>
                </c:pt>
                <c:pt idx="13133">
                  <c:v>87406.539000000004</c:v>
                </c:pt>
                <c:pt idx="13134">
                  <c:v>87408.539000000004</c:v>
                </c:pt>
                <c:pt idx="13135">
                  <c:v>87410.539000000004</c:v>
                </c:pt>
                <c:pt idx="13136">
                  <c:v>87412.539000000004</c:v>
                </c:pt>
                <c:pt idx="13137">
                  <c:v>87414.539000000004</c:v>
                </c:pt>
                <c:pt idx="13138">
                  <c:v>87416.539000000004</c:v>
                </c:pt>
                <c:pt idx="13139">
                  <c:v>87418.539000000004</c:v>
                </c:pt>
                <c:pt idx="13140">
                  <c:v>87420.539000000004</c:v>
                </c:pt>
                <c:pt idx="13141">
                  <c:v>87422.539000000004</c:v>
                </c:pt>
                <c:pt idx="13142">
                  <c:v>87424.539000000004</c:v>
                </c:pt>
                <c:pt idx="13143">
                  <c:v>87426.539000000004</c:v>
                </c:pt>
                <c:pt idx="13144">
                  <c:v>87428.539000000004</c:v>
                </c:pt>
                <c:pt idx="13145">
                  <c:v>87430.539000000004</c:v>
                </c:pt>
                <c:pt idx="13146">
                  <c:v>87432.539000000004</c:v>
                </c:pt>
                <c:pt idx="13147">
                  <c:v>87434.539000000004</c:v>
                </c:pt>
                <c:pt idx="13148">
                  <c:v>87436.539000000004</c:v>
                </c:pt>
                <c:pt idx="13149">
                  <c:v>87438.539000000004</c:v>
                </c:pt>
                <c:pt idx="13150">
                  <c:v>87440.539000000004</c:v>
                </c:pt>
                <c:pt idx="13151">
                  <c:v>87442.539000000004</c:v>
                </c:pt>
                <c:pt idx="13152">
                  <c:v>87444.539000000004</c:v>
                </c:pt>
                <c:pt idx="13153">
                  <c:v>87446.539000000004</c:v>
                </c:pt>
                <c:pt idx="13154">
                  <c:v>87448.539000000004</c:v>
                </c:pt>
                <c:pt idx="13155">
                  <c:v>87450.539000000004</c:v>
                </c:pt>
                <c:pt idx="13156">
                  <c:v>87452.539000000004</c:v>
                </c:pt>
                <c:pt idx="13157">
                  <c:v>87454.539000000004</c:v>
                </c:pt>
                <c:pt idx="13158">
                  <c:v>87456.539000000004</c:v>
                </c:pt>
                <c:pt idx="13159">
                  <c:v>87458.539000000004</c:v>
                </c:pt>
                <c:pt idx="13160">
                  <c:v>87460.539000000004</c:v>
                </c:pt>
                <c:pt idx="13161">
                  <c:v>87462.539000000004</c:v>
                </c:pt>
                <c:pt idx="13162">
                  <c:v>87464.539000000004</c:v>
                </c:pt>
                <c:pt idx="13163">
                  <c:v>87466.539000000004</c:v>
                </c:pt>
                <c:pt idx="13164">
                  <c:v>87468.539000000004</c:v>
                </c:pt>
                <c:pt idx="13165">
                  <c:v>87470.539000000004</c:v>
                </c:pt>
                <c:pt idx="13166">
                  <c:v>87472.539000000004</c:v>
                </c:pt>
                <c:pt idx="13167">
                  <c:v>87474.539000000004</c:v>
                </c:pt>
                <c:pt idx="13168">
                  <c:v>87476.539000000004</c:v>
                </c:pt>
                <c:pt idx="13169">
                  <c:v>87478.539000000004</c:v>
                </c:pt>
                <c:pt idx="13170">
                  <c:v>87480.539000000004</c:v>
                </c:pt>
                <c:pt idx="13171">
                  <c:v>87482.539000000004</c:v>
                </c:pt>
                <c:pt idx="13172">
                  <c:v>87484.539000000004</c:v>
                </c:pt>
                <c:pt idx="13173">
                  <c:v>87486.539000000004</c:v>
                </c:pt>
                <c:pt idx="13174">
                  <c:v>87488.539000000004</c:v>
                </c:pt>
                <c:pt idx="13175">
                  <c:v>87490.539000000004</c:v>
                </c:pt>
                <c:pt idx="13176">
                  <c:v>87492.539000000004</c:v>
                </c:pt>
                <c:pt idx="13177">
                  <c:v>87494.539000000004</c:v>
                </c:pt>
                <c:pt idx="13178">
                  <c:v>87496.539000000004</c:v>
                </c:pt>
                <c:pt idx="13179">
                  <c:v>87498.539000000004</c:v>
                </c:pt>
                <c:pt idx="13180">
                  <c:v>87500.539000000004</c:v>
                </c:pt>
                <c:pt idx="13181">
                  <c:v>87502.539000000004</c:v>
                </c:pt>
                <c:pt idx="13182">
                  <c:v>87504.539000000004</c:v>
                </c:pt>
                <c:pt idx="13183">
                  <c:v>87506.539000000004</c:v>
                </c:pt>
                <c:pt idx="13184">
                  <c:v>87508.539000000004</c:v>
                </c:pt>
                <c:pt idx="13185">
                  <c:v>87510.539000000004</c:v>
                </c:pt>
                <c:pt idx="13186">
                  <c:v>87512.539000000004</c:v>
                </c:pt>
                <c:pt idx="13187">
                  <c:v>87514.539000000004</c:v>
                </c:pt>
                <c:pt idx="13188">
                  <c:v>87516.539000000004</c:v>
                </c:pt>
                <c:pt idx="13189">
                  <c:v>87518.539000000004</c:v>
                </c:pt>
                <c:pt idx="13190">
                  <c:v>87520.539000000004</c:v>
                </c:pt>
                <c:pt idx="13191">
                  <c:v>87522.539000000004</c:v>
                </c:pt>
                <c:pt idx="13192">
                  <c:v>87524.539000000004</c:v>
                </c:pt>
                <c:pt idx="13193">
                  <c:v>87526.539000000004</c:v>
                </c:pt>
                <c:pt idx="13194">
                  <c:v>87528.539000000004</c:v>
                </c:pt>
                <c:pt idx="13195">
                  <c:v>87530.539000000004</c:v>
                </c:pt>
                <c:pt idx="13196">
                  <c:v>87532.539000000004</c:v>
                </c:pt>
                <c:pt idx="13197">
                  <c:v>87534.539000000004</c:v>
                </c:pt>
                <c:pt idx="13198">
                  <c:v>87536.539000000004</c:v>
                </c:pt>
                <c:pt idx="13199">
                  <c:v>87538.539000000004</c:v>
                </c:pt>
                <c:pt idx="13200">
                  <c:v>87540.539000000004</c:v>
                </c:pt>
                <c:pt idx="13201">
                  <c:v>87542.539000000004</c:v>
                </c:pt>
                <c:pt idx="13202">
                  <c:v>87544.539000000004</c:v>
                </c:pt>
                <c:pt idx="13203">
                  <c:v>87546.539000000004</c:v>
                </c:pt>
                <c:pt idx="13204">
                  <c:v>87548.539000000004</c:v>
                </c:pt>
                <c:pt idx="13205">
                  <c:v>87550.539000000004</c:v>
                </c:pt>
                <c:pt idx="13206">
                  <c:v>87552.539000000004</c:v>
                </c:pt>
                <c:pt idx="13207">
                  <c:v>87554.539000000004</c:v>
                </c:pt>
                <c:pt idx="13208">
                  <c:v>87556.539000000004</c:v>
                </c:pt>
                <c:pt idx="13209">
                  <c:v>87558.539000000004</c:v>
                </c:pt>
                <c:pt idx="13210">
                  <c:v>87560.539000000004</c:v>
                </c:pt>
                <c:pt idx="13211">
                  <c:v>87562.539000000004</c:v>
                </c:pt>
                <c:pt idx="13212">
                  <c:v>87564.539000000004</c:v>
                </c:pt>
                <c:pt idx="13213">
                  <c:v>87566.539000000004</c:v>
                </c:pt>
                <c:pt idx="13214">
                  <c:v>87568.539000000004</c:v>
                </c:pt>
                <c:pt idx="13215">
                  <c:v>87570.539000000004</c:v>
                </c:pt>
                <c:pt idx="13216">
                  <c:v>87572.539000000004</c:v>
                </c:pt>
                <c:pt idx="13217">
                  <c:v>87574.539000000004</c:v>
                </c:pt>
                <c:pt idx="13218">
                  <c:v>87576.539000000004</c:v>
                </c:pt>
                <c:pt idx="13219">
                  <c:v>87578.539000000004</c:v>
                </c:pt>
                <c:pt idx="13220">
                  <c:v>87580.539000000004</c:v>
                </c:pt>
                <c:pt idx="13221">
                  <c:v>87582.539000000004</c:v>
                </c:pt>
                <c:pt idx="13222">
                  <c:v>87584.539000000004</c:v>
                </c:pt>
                <c:pt idx="13223">
                  <c:v>87586.539000000004</c:v>
                </c:pt>
                <c:pt idx="13224">
                  <c:v>87588.539000000004</c:v>
                </c:pt>
                <c:pt idx="13225">
                  <c:v>87590.539000000004</c:v>
                </c:pt>
                <c:pt idx="13226">
                  <c:v>87592.539000000004</c:v>
                </c:pt>
                <c:pt idx="13227">
                  <c:v>87594.539000000004</c:v>
                </c:pt>
                <c:pt idx="13228">
                  <c:v>87596.539000000004</c:v>
                </c:pt>
                <c:pt idx="13229">
                  <c:v>87598.539000000004</c:v>
                </c:pt>
                <c:pt idx="13230">
                  <c:v>87600.539000000004</c:v>
                </c:pt>
                <c:pt idx="13231">
                  <c:v>87602.539000000004</c:v>
                </c:pt>
                <c:pt idx="13232">
                  <c:v>87604.539000000004</c:v>
                </c:pt>
                <c:pt idx="13233">
                  <c:v>87606.539000000004</c:v>
                </c:pt>
                <c:pt idx="13234">
                  <c:v>87608.539000000004</c:v>
                </c:pt>
                <c:pt idx="13235">
                  <c:v>87610.539000000004</c:v>
                </c:pt>
                <c:pt idx="13236">
                  <c:v>87612.539000000004</c:v>
                </c:pt>
                <c:pt idx="13237">
                  <c:v>87614.539000000004</c:v>
                </c:pt>
                <c:pt idx="13238">
                  <c:v>87616.539000000004</c:v>
                </c:pt>
                <c:pt idx="13239">
                  <c:v>87618.539000000004</c:v>
                </c:pt>
                <c:pt idx="13240">
                  <c:v>87620.539000000004</c:v>
                </c:pt>
                <c:pt idx="13241">
                  <c:v>87622.539000000004</c:v>
                </c:pt>
                <c:pt idx="13242">
                  <c:v>87624.539000000004</c:v>
                </c:pt>
                <c:pt idx="13243">
                  <c:v>87626.539000000004</c:v>
                </c:pt>
                <c:pt idx="13244">
                  <c:v>87628.539000000004</c:v>
                </c:pt>
                <c:pt idx="13245">
                  <c:v>87630.539000000004</c:v>
                </c:pt>
                <c:pt idx="13246">
                  <c:v>87632.539000000004</c:v>
                </c:pt>
                <c:pt idx="13247">
                  <c:v>87634.539000000004</c:v>
                </c:pt>
                <c:pt idx="13248">
                  <c:v>87636.539000000004</c:v>
                </c:pt>
                <c:pt idx="13249">
                  <c:v>87638.539000000004</c:v>
                </c:pt>
                <c:pt idx="13250">
                  <c:v>87640.539000000004</c:v>
                </c:pt>
                <c:pt idx="13251">
                  <c:v>87642.539000000004</c:v>
                </c:pt>
                <c:pt idx="13252">
                  <c:v>87644.539000000004</c:v>
                </c:pt>
                <c:pt idx="13253">
                  <c:v>87646.539000000004</c:v>
                </c:pt>
                <c:pt idx="13254">
                  <c:v>87648.539000000004</c:v>
                </c:pt>
                <c:pt idx="13255">
                  <c:v>87650.539000000004</c:v>
                </c:pt>
                <c:pt idx="13256">
                  <c:v>87652.539000000004</c:v>
                </c:pt>
                <c:pt idx="13257">
                  <c:v>87654.539000000004</c:v>
                </c:pt>
                <c:pt idx="13258">
                  <c:v>87656.539000000004</c:v>
                </c:pt>
                <c:pt idx="13259">
                  <c:v>87658.539000000004</c:v>
                </c:pt>
                <c:pt idx="13260">
                  <c:v>87660.539000000004</c:v>
                </c:pt>
                <c:pt idx="13261">
                  <c:v>87662.539000000004</c:v>
                </c:pt>
                <c:pt idx="13262">
                  <c:v>87664.539000000004</c:v>
                </c:pt>
                <c:pt idx="13263">
                  <c:v>87666.539000000004</c:v>
                </c:pt>
                <c:pt idx="13264">
                  <c:v>87668.539000000004</c:v>
                </c:pt>
                <c:pt idx="13265">
                  <c:v>87670.539000000004</c:v>
                </c:pt>
                <c:pt idx="13266">
                  <c:v>87672.539000000004</c:v>
                </c:pt>
                <c:pt idx="13267">
                  <c:v>87674.539000000004</c:v>
                </c:pt>
                <c:pt idx="13268">
                  <c:v>87676.539000000004</c:v>
                </c:pt>
                <c:pt idx="13269">
                  <c:v>87678.539000000004</c:v>
                </c:pt>
                <c:pt idx="13270">
                  <c:v>87680.539000000004</c:v>
                </c:pt>
                <c:pt idx="13271">
                  <c:v>87682.539000000004</c:v>
                </c:pt>
                <c:pt idx="13272">
                  <c:v>87684.539000000004</c:v>
                </c:pt>
                <c:pt idx="13273">
                  <c:v>87686.539000000004</c:v>
                </c:pt>
                <c:pt idx="13274">
                  <c:v>87688.539000000004</c:v>
                </c:pt>
                <c:pt idx="13275">
                  <c:v>87690.539000000004</c:v>
                </c:pt>
                <c:pt idx="13276">
                  <c:v>87692.539000000004</c:v>
                </c:pt>
                <c:pt idx="13277">
                  <c:v>87694.539000000004</c:v>
                </c:pt>
                <c:pt idx="13278">
                  <c:v>87696.539000000004</c:v>
                </c:pt>
                <c:pt idx="13279">
                  <c:v>87698.539000000004</c:v>
                </c:pt>
                <c:pt idx="13280">
                  <c:v>87700.539000000004</c:v>
                </c:pt>
                <c:pt idx="13281">
                  <c:v>87702.539000000004</c:v>
                </c:pt>
                <c:pt idx="13282">
                  <c:v>87704.539000000004</c:v>
                </c:pt>
                <c:pt idx="13283">
                  <c:v>87706.539000000004</c:v>
                </c:pt>
                <c:pt idx="13284">
                  <c:v>87708.539000000004</c:v>
                </c:pt>
                <c:pt idx="13285">
                  <c:v>87710.539000000004</c:v>
                </c:pt>
                <c:pt idx="13286">
                  <c:v>87712.539000000004</c:v>
                </c:pt>
                <c:pt idx="13287">
                  <c:v>87714.539000000004</c:v>
                </c:pt>
                <c:pt idx="13288">
                  <c:v>87716.539000000004</c:v>
                </c:pt>
                <c:pt idx="13289">
                  <c:v>87718.539000000004</c:v>
                </c:pt>
                <c:pt idx="13290">
                  <c:v>87720.539000000004</c:v>
                </c:pt>
                <c:pt idx="13291">
                  <c:v>87722.539000000004</c:v>
                </c:pt>
                <c:pt idx="13292">
                  <c:v>87724.539000000004</c:v>
                </c:pt>
                <c:pt idx="13293">
                  <c:v>87726.539000000004</c:v>
                </c:pt>
                <c:pt idx="13294">
                  <c:v>87728.539000000004</c:v>
                </c:pt>
                <c:pt idx="13295">
                  <c:v>87730.539000000004</c:v>
                </c:pt>
                <c:pt idx="13296">
                  <c:v>87732.539000000004</c:v>
                </c:pt>
                <c:pt idx="13297">
                  <c:v>87734.539000000004</c:v>
                </c:pt>
                <c:pt idx="13298">
                  <c:v>87736.539000000004</c:v>
                </c:pt>
                <c:pt idx="13299">
                  <c:v>87738.539000000004</c:v>
                </c:pt>
                <c:pt idx="13300">
                  <c:v>87740.539000000004</c:v>
                </c:pt>
                <c:pt idx="13301">
                  <c:v>87742.539000000004</c:v>
                </c:pt>
                <c:pt idx="13302">
                  <c:v>87744.539000000004</c:v>
                </c:pt>
                <c:pt idx="13303">
                  <c:v>87746.539000000004</c:v>
                </c:pt>
                <c:pt idx="13304">
                  <c:v>87748.539000000004</c:v>
                </c:pt>
                <c:pt idx="13305">
                  <c:v>87750.539000000004</c:v>
                </c:pt>
                <c:pt idx="13306">
                  <c:v>87752.539000000004</c:v>
                </c:pt>
                <c:pt idx="13307">
                  <c:v>87754.539000000004</c:v>
                </c:pt>
                <c:pt idx="13308">
                  <c:v>87756.539000000004</c:v>
                </c:pt>
                <c:pt idx="13309">
                  <c:v>87758.539000000004</c:v>
                </c:pt>
                <c:pt idx="13310">
                  <c:v>87760.539000000004</c:v>
                </c:pt>
                <c:pt idx="13311">
                  <c:v>87762.539000000004</c:v>
                </c:pt>
                <c:pt idx="13312">
                  <c:v>87764.539000000004</c:v>
                </c:pt>
                <c:pt idx="13313">
                  <c:v>87766.539000000004</c:v>
                </c:pt>
                <c:pt idx="13314">
                  <c:v>87768.539000000004</c:v>
                </c:pt>
                <c:pt idx="13315">
                  <c:v>87770.539000000004</c:v>
                </c:pt>
                <c:pt idx="13316">
                  <c:v>87772.539000000004</c:v>
                </c:pt>
                <c:pt idx="13317">
                  <c:v>87774.539000000004</c:v>
                </c:pt>
                <c:pt idx="13318">
                  <c:v>87776.539000000004</c:v>
                </c:pt>
                <c:pt idx="13319">
                  <c:v>87778.539000000004</c:v>
                </c:pt>
                <c:pt idx="13320">
                  <c:v>87780.539000000004</c:v>
                </c:pt>
                <c:pt idx="13321">
                  <c:v>87782.539000000004</c:v>
                </c:pt>
                <c:pt idx="13322">
                  <c:v>87784.539000000004</c:v>
                </c:pt>
                <c:pt idx="13323">
                  <c:v>87786.539000000004</c:v>
                </c:pt>
                <c:pt idx="13324">
                  <c:v>87788.539000000004</c:v>
                </c:pt>
                <c:pt idx="13325">
                  <c:v>87790.539000000004</c:v>
                </c:pt>
                <c:pt idx="13326">
                  <c:v>87792.539000000004</c:v>
                </c:pt>
                <c:pt idx="13327">
                  <c:v>87794.539000000004</c:v>
                </c:pt>
                <c:pt idx="13328">
                  <c:v>87796.539000000004</c:v>
                </c:pt>
                <c:pt idx="13329">
                  <c:v>87798.539000000004</c:v>
                </c:pt>
                <c:pt idx="13330">
                  <c:v>87800.539000000004</c:v>
                </c:pt>
                <c:pt idx="13331">
                  <c:v>87802.539000000004</c:v>
                </c:pt>
                <c:pt idx="13332">
                  <c:v>87804.539000000004</c:v>
                </c:pt>
                <c:pt idx="13333">
                  <c:v>87806.539000000004</c:v>
                </c:pt>
                <c:pt idx="13334">
                  <c:v>87808.539000000004</c:v>
                </c:pt>
                <c:pt idx="13335">
                  <c:v>87810.539000000004</c:v>
                </c:pt>
                <c:pt idx="13336">
                  <c:v>87812.539000000004</c:v>
                </c:pt>
                <c:pt idx="13337">
                  <c:v>87814.539000000004</c:v>
                </c:pt>
                <c:pt idx="13338">
                  <c:v>87816.539000000004</c:v>
                </c:pt>
                <c:pt idx="13339">
                  <c:v>87818.539000000004</c:v>
                </c:pt>
                <c:pt idx="13340">
                  <c:v>87820.539000000004</c:v>
                </c:pt>
                <c:pt idx="13341">
                  <c:v>87822.539000000004</c:v>
                </c:pt>
                <c:pt idx="13342">
                  <c:v>87824.539000000004</c:v>
                </c:pt>
                <c:pt idx="13343">
                  <c:v>87826.539000000004</c:v>
                </c:pt>
                <c:pt idx="13344">
                  <c:v>87828.539000000004</c:v>
                </c:pt>
                <c:pt idx="13345">
                  <c:v>87830.539000000004</c:v>
                </c:pt>
                <c:pt idx="13346">
                  <c:v>87832.539000000004</c:v>
                </c:pt>
                <c:pt idx="13347">
                  <c:v>87834.539000000004</c:v>
                </c:pt>
                <c:pt idx="13348">
                  <c:v>87836.539000000004</c:v>
                </c:pt>
                <c:pt idx="13349">
                  <c:v>87838.539000000004</c:v>
                </c:pt>
                <c:pt idx="13350">
                  <c:v>87840.539000000004</c:v>
                </c:pt>
                <c:pt idx="13351">
                  <c:v>87842.539000000004</c:v>
                </c:pt>
                <c:pt idx="13352">
                  <c:v>87844.539000000004</c:v>
                </c:pt>
                <c:pt idx="13353">
                  <c:v>87846.539000000004</c:v>
                </c:pt>
                <c:pt idx="13354">
                  <c:v>87848.539000000004</c:v>
                </c:pt>
                <c:pt idx="13355">
                  <c:v>87850.539000000004</c:v>
                </c:pt>
                <c:pt idx="13356">
                  <c:v>87852.539000000004</c:v>
                </c:pt>
                <c:pt idx="13357">
                  <c:v>87854.539000000004</c:v>
                </c:pt>
                <c:pt idx="13358">
                  <c:v>87856.539000000004</c:v>
                </c:pt>
                <c:pt idx="13359">
                  <c:v>87858.539000000004</c:v>
                </c:pt>
                <c:pt idx="13360">
                  <c:v>87860.539000000004</c:v>
                </c:pt>
                <c:pt idx="13361">
                  <c:v>87862.539000000004</c:v>
                </c:pt>
                <c:pt idx="13362">
                  <c:v>87864.539000000004</c:v>
                </c:pt>
                <c:pt idx="13363">
                  <c:v>87866.539000000004</c:v>
                </c:pt>
                <c:pt idx="13364">
                  <c:v>87868.539000000004</c:v>
                </c:pt>
                <c:pt idx="13365">
                  <c:v>87870.539000000004</c:v>
                </c:pt>
                <c:pt idx="13366">
                  <c:v>87872.539000000004</c:v>
                </c:pt>
                <c:pt idx="13367">
                  <c:v>87874.539000000004</c:v>
                </c:pt>
                <c:pt idx="13368">
                  <c:v>87876.539000000004</c:v>
                </c:pt>
                <c:pt idx="13369">
                  <c:v>87878.539000000004</c:v>
                </c:pt>
                <c:pt idx="13370">
                  <c:v>87880.539000000004</c:v>
                </c:pt>
                <c:pt idx="13371">
                  <c:v>87882.539000000004</c:v>
                </c:pt>
                <c:pt idx="13372">
                  <c:v>87884.539000000004</c:v>
                </c:pt>
                <c:pt idx="13373">
                  <c:v>87886.539000000004</c:v>
                </c:pt>
                <c:pt idx="13374">
                  <c:v>87888.539000000004</c:v>
                </c:pt>
                <c:pt idx="13375">
                  <c:v>87890.539000000004</c:v>
                </c:pt>
                <c:pt idx="13376">
                  <c:v>87892.539000000004</c:v>
                </c:pt>
                <c:pt idx="13377">
                  <c:v>87894.539000000004</c:v>
                </c:pt>
                <c:pt idx="13378">
                  <c:v>87896.539000000004</c:v>
                </c:pt>
                <c:pt idx="13379">
                  <c:v>87898.539000000004</c:v>
                </c:pt>
                <c:pt idx="13380">
                  <c:v>87900.539000000004</c:v>
                </c:pt>
                <c:pt idx="13381">
                  <c:v>87902.539000000004</c:v>
                </c:pt>
                <c:pt idx="13382">
                  <c:v>87904.539000000004</c:v>
                </c:pt>
                <c:pt idx="13383">
                  <c:v>87906.539000000004</c:v>
                </c:pt>
                <c:pt idx="13384">
                  <c:v>87908.539000000004</c:v>
                </c:pt>
                <c:pt idx="13385">
                  <c:v>87910.539000000004</c:v>
                </c:pt>
                <c:pt idx="13386">
                  <c:v>87912.539000000004</c:v>
                </c:pt>
                <c:pt idx="13387">
                  <c:v>87914.539000000004</c:v>
                </c:pt>
                <c:pt idx="13388">
                  <c:v>87916.539000000004</c:v>
                </c:pt>
                <c:pt idx="13389">
                  <c:v>87918.539000000004</c:v>
                </c:pt>
                <c:pt idx="13390">
                  <c:v>87920.539000000004</c:v>
                </c:pt>
                <c:pt idx="13391">
                  <c:v>87922.539000000004</c:v>
                </c:pt>
                <c:pt idx="13392">
                  <c:v>87924.539000000004</c:v>
                </c:pt>
                <c:pt idx="13393">
                  <c:v>87926.539000000004</c:v>
                </c:pt>
                <c:pt idx="13394">
                  <c:v>87928.539000000004</c:v>
                </c:pt>
                <c:pt idx="13395">
                  <c:v>87930.539000000004</c:v>
                </c:pt>
                <c:pt idx="13396">
                  <c:v>87932.539000000004</c:v>
                </c:pt>
                <c:pt idx="13397">
                  <c:v>87934.539000000004</c:v>
                </c:pt>
                <c:pt idx="13398">
                  <c:v>87936.539000000004</c:v>
                </c:pt>
                <c:pt idx="13399">
                  <c:v>87938.539000000004</c:v>
                </c:pt>
                <c:pt idx="13400">
                  <c:v>87940.539000000004</c:v>
                </c:pt>
                <c:pt idx="13401">
                  <c:v>87942.539000000004</c:v>
                </c:pt>
                <c:pt idx="13402">
                  <c:v>87944.539000000004</c:v>
                </c:pt>
                <c:pt idx="13403">
                  <c:v>87946.539000000004</c:v>
                </c:pt>
                <c:pt idx="13404">
                  <c:v>87948.539000000004</c:v>
                </c:pt>
                <c:pt idx="13405">
                  <c:v>87950.539000000004</c:v>
                </c:pt>
                <c:pt idx="13406">
                  <c:v>87952.539000000004</c:v>
                </c:pt>
                <c:pt idx="13407">
                  <c:v>87954.539000000004</c:v>
                </c:pt>
                <c:pt idx="13408">
                  <c:v>87956.539000000004</c:v>
                </c:pt>
                <c:pt idx="13409">
                  <c:v>87958.539000000004</c:v>
                </c:pt>
                <c:pt idx="13410">
                  <c:v>87960.539000000004</c:v>
                </c:pt>
                <c:pt idx="13411">
                  <c:v>87962.539000000004</c:v>
                </c:pt>
                <c:pt idx="13412">
                  <c:v>87964.539000000004</c:v>
                </c:pt>
                <c:pt idx="13413">
                  <c:v>87966.539000000004</c:v>
                </c:pt>
                <c:pt idx="13414">
                  <c:v>87968.539000000004</c:v>
                </c:pt>
                <c:pt idx="13415">
                  <c:v>87970.539000000004</c:v>
                </c:pt>
                <c:pt idx="13416">
                  <c:v>87972.539000000004</c:v>
                </c:pt>
                <c:pt idx="13417">
                  <c:v>87974.539000000004</c:v>
                </c:pt>
                <c:pt idx="13418">
                  <c:v>87976.539000000004</c:v>
                </c:pt>
                <c:pt idx="13419">
                  <c:v>87978.539000000004</c:v>
                </c:pt>
                <c:pt idx="13420">
                  <c:v>87980.539000000004</c:v>
                </c:pt>
                <c:pt idx="13421">
                  <c:v>87982.539000000004</c:v>
                </c:pt>
                <c:pt idx="13422">
                  <c:v>87984.539000000004</c:v>
                </c:pt>
                <c:pt idx="13423">
                  <c:v>87986.539000000004</c:v>
                </c:pt>
                <c:pt idx="13424">
                  <c:v>88016.648000000001</c:v>
                </c:pt>
                <c:pt idx="13425">
                  <c:v>88046.648000000001</c:v>
                </c:pt>
                <c:pt idx="13426">
                  <c:v>88076.648000000001</c:v>
                </c:pt>
                <c:pt idx="13427">
                  <c:v>88106.648000000001</c:v>
                </c:pt>
                <c:pt idx="13428">
                  <c:v>88136.648000000001</c:v>
                </c:pt>
                <c:pt idx="13429">
                  <c:v>88151.781000000003</c:v>
                </c:pt>
                <c:pt idx="13430">
                  <c:v>88153.781000000003</c:v>
                </c:pt>
                <c:pt idx="13431">
                  <c:v>88155.781000000003</c:v>
                </c:pt>
                <c:pt idx="13432">
                  <c:v>88157.781000000003</c:v>
                </c:pt>
                <c:pt idx="13433">
                  <c:v>88159.781000000003</c:v>
                </c:pt>
                <c:pt idx="13434">
                  <c:v>88161.781000000003</c:v>
                </c:pt>
                <c:pt idx="13435">
                  <c:v>88163.781000000003</c:v>
                </c:pt>
                <c:pt idx="13436">
                  <c:v>88165.781000000003</c:v>
                </c:pt>
                <c:pt idx="13437">
                  <c:v>88167.781000000003</c:v>
                </c:pt>
                <c:pt idx="13438">
                  <c:v>88169.781000000003</c:v>
                </c:pt>
                <c:pt idx="13439">
                  <c:v>88171.781000000003</c:v>
                </c:pt>
                <c:pt idx="13440">
                  <c:v>88173.781000000003</c:v>
                </c:pt>
                <c:pt idx="13441">
                  <c:v>88175.781000000003</c:v>
                </c:pt>
                <c:pt idx="13442">
                  <c:v>88177.781000000003</c:v>
                </c:pt>
                <c:pt idx="13443">
                  <c:v>88179.781000000003</c:v>
                </c:pt>
                <c:pt idx="13444">
                  <c:v>88181.781000000003</c:v>
                </c:pt>
                <c:pt idx="13445">
                  <c:v>88183.781000000003</c:v>
                </c:pt>
                <c:pt idx="13446">
                  <c:v>88185.781000000003</c:v>
                </c:pt>
                <c:pt idx="13447">
                  <c:v>88187.781000000003</c:v>
                </c:pt>
                <c:pt idx="13448">
                  <c:v>88189.781000000003</c:v>
                </c:pt>
                <c:pt idx="13449">
                  <c:v>88191.781000000003</c:v>
                </c:pt>
                <c:pt idx="13450">
                  <c:v>88193.781000000003</c:v>
                </c:pt>
                <c:pt idx="13451">
                  <c:v>88195.781000000003</c:v>
                </c:pt>
                <c:pt idx="13452">
                  <c:v>88197.781000000003</c:v>
                </c:pt>
                <c:pt idx="13453">
                  <c:v>88199.781000000003</c:v>
                </c:pt>
                <c:pt idx="13454">
                  <c:v>88201.781000000003</c:v>
                </c:pt>
                <c:pt idx="13455">
                  <c:v>88203.781000000003</c:v>
                </c:pt>
                <c:pt idx="13456">
                  <c:v>88205.781000000003</c:v>
                </c:pt>
                <c:pt idx="13457">
                  <c:v>88207.781000000003</c:v>
                </c:pt>
                <c:pt idx="13458">
                  <c:v>88209.781000000003</c:v>
                </c:pt>
                <c:pt idx="13459">
                  <c:v>88211.781000000003</c:v>
                </c:pt>
                <c:pt idx="13460">
                  <c:v>88213.781000000003</c:v>
                </c:pt>
                <c:pt idx="13461">
                  <c:v>88215.781000000003</c:v>
                </c:pt>
                <c:pt idx="13462">
                  <c:v>88217.781000000003</c:v>
                </c:pt>
                <c:pt idx="13463">
                  <c:v>88219.781000000003</c:v>
                </c:pt>
                <c:pt idx="13464">
                  <c:v>88221.781000000003</c:v>
                </c:pt>
                <c:pt idx="13465">
                  <c:v>88223.781000000003</c:v>
                </c:pt>
                <c:pt idx="13466">
                  <c:v>88225.781000000003</c:v>
                </c:pt>
                <c:pt idx="13467">
                  <c:v>88227.781000000003</c:v>
                </c:pt>
                <c:pt idx="13468">
                  <c:v>88229.781000000003</c:v>
                </c:pt>
                <c:pt idx="13469">
                  <c:v>88231.781000000003</c:v>
                </c:pt>
                <c:pt idx="13470">
                  <c:v>88233.781000000003</c:v>
                </c:pt>
                <c:pt idx="13471">
                  <c:v>88235.781000000003</c:v>
                </c:pt>
                <c:pt idx="13472">
                  <c:v>88237.781000000003</c:v>
                </c:pt>
                <c:pt idx="13473">
                  <c:v>88239.781000000003</c:v>
                </c:pt>
                <c:pt idx="13474">
                  <c:v>88241.781000000003</c:v>
                </c:pt>
                <c:pt idx="13475">
                  <c:v>88243.781000000003</c:v>
                </c:pt>
                <c:pt idx="13476">
                  <c:v>88245.781000000003</c:v>
                </c:pt>
                <c:pt idx="13477">
                  <c:v>88247.781000000003</c:v>
                </c:pt>
                <c:pt idx="13478">
                  <c:v>88249.781000000003</c:v>
                </c:pt>
                <c:pt idx="13479">
                  <c:v>88251.781000000003</c:v>
                </c:pt>
                <c:pt idx="13480">
                  <c:v>88253.781000000003</c:v>
                </c:pt>
                <c:pt idx="13481">
                  <c:v>88255.781000000003</c:v>
                </c:pt>
                <c:pt idx="13482">
                  <c:v>88257.781000000003</c:v>
                </c:pt>
                <c:pt idx="13483">
                  <c:v>88259.781000000003</c:v>
                </c:pt>
                <c:pt idx="13484">
                  <c:v>88261.781000000003</c:v>
                </c:pt>
                <c:pt idx="13485">
                  <c:v>88263.781000000003</c:v>
                </c:pt>
                <c:pt idx="13486">
                  <c:v>88265.781000000003</c:v>
                </c:pt>
                <c:pt idx="13487">
                  <c:v>88267.781000000003</c:v>
                </c:pt>
                <c:pt idx="13488">
                  <c:v>88269.781000000003</c:v>
                </c:pt>
                <c:pt idx="13489">
                  <c:v>88271.781000000003</c:v>
                </c:pt>
                <c:pt idx="13490">
                  <c:v>88273.781000000003</c:v>
                </c:pt>
                <c:pt idx="13491">
                  <c:v>88275.781000000003</c:v>
                </c:pt>
                <c:pt idx="13492">
                  <c:v>88277.781000000003</c:v>
                </c:pt>
                <c:pt idx="13493">
                  <c:v>88279.781000000003</c:v>
                </c:pt>
                <c:pt idx="13494">
                  <c:v>88281.781000000003</c:v>
                </c:pt>
                <c:pt idx="13495">
                  <c:v>88283.781000000003</c:v>
                </c:pt>
                <c:pt idx="13496">
                  <c:v>88285.781000000003</c:v>
                </c:pt>
                <c:pt idx="13497">
                  <c:v>88287.781000000003</c:v>
                </c:pt>
                <c:pt idx="13498">
                  <c:v>88289.781000000003</c:v>
                </c:pt>
                <c:pt idx="13499">
                  <c:v>88291.781000000003</c:v>
                </c:pt>
                <c:pt idx="13500">
                  <c:v>88293.781000000003</c:v>
                </c:pt>
                <c:pt idx="13501">
                  <c:v>88295.781000000003</c:v>
                </c:pt>
                <c:pt idx="13502">
                  <c:v>88297.781000000003</c:v>
                </c:pt>
                <c:pt idx="13503">
                  <c:v>88299.781000000003</c:v>
                </c:pt>
                <c:pt idx="13504">
                  <c:v>88301.781000000003</c:v>
                </c:pt>
                <c:pt idx="13505">
                  <c:v>88303.781000000003</c:v>
                </c:pt>
                <c:pt idx="13506">
                  <c:v>88305.781000000003</c:v>
                </c:pt>
                <c:pt idx="13507">
                  <c:v>88307.781000000003</c:v>
                </c:pt>
                <c:pt idx="13508">
                  <c:v>88309.781000000003</c:v>
                </c:pt>
                <c:pt idx="13509">
                  <c:v>88311.781000000003</c:v>
                </c:pt>
                <c:pt idx="13510">
                  <c:v>88313.781000000003</c:v>
                </c:pt>
                <c:pt idx="13511">
                  <c:v>88315.781000000003</c:v>
                </c:pt>
                <c:pt idx="13512">
                  <c:v>88317.781000000003</c:v>
                </c:pt>
                <c:pt idx="13513">
                  <c:v>88319.781000000003</c:v>
                </c:pt>
                <c:pt idx="13514">
                  <c:v>88321.781000000003</c:v>
                </c:pt>
                <c:pt idx="13515">
                  <c:v>88323.781000000003</c:v>
                </c:pt>
                <c:pt idx="13516">
                  <c:v>88325.781000000003</c:v>
                </c:pt>
                <c:pt idx="13517">
                  <c:v>88327.781000000003</c:v>
                </c:pt>
                <c:pt idx="13518">
                  <c:v>88329.781000000003</c:v>
                </c:pt>
                <c:pt idx="13519">
                  <c:v>88331.781000000003</c:v>
                </c:pt>
                <c:pt idx="13520">
                  <c:v>88333.781000000003</c:v>
                </c:pt>
                <c:pt idx="13521">
                  <c:v>88335.781000000003</c:v>
                </c:pt>
                <c:pt idx="13522">
                  <c:v>88337.781000000003</c:v>
                </c:pt>
                <c:pt idx="13523">
                  <c:v>88339.781000000003</c:v>
                </c:pt>
                <c:pt idx="13524">
                  <c:v>88341.781000000003</c:v>
                </c:pt>
                <c:pt idx="13525">
                  <c:v>88343.781000000003</c:v>
                </c:pt>
                <c:pt idx="13526">
                  <c:v>88345.781000000003</c:v>
                </c:pt>
                <c:pt idx="13527">
                  <c:v>88347.781000000003</c:v>
                </c:pt>
                <c:pt idx="13528">
                  <c:v>88349.781000000003</c:v>
                </c:pt>
                <c:pt idx="13529">
                  <c:v>88351.781000000003</c:v>
                </c:pt>
                <c:pt idx="13530">
                  <c:v>88353.781000000003</c:v>
                </c:pt>
                <c:pt idx="13531">
                  <c:v>88355.781000000003</c:v>
                </c:pt>
                <c:pt idx="13532">
                  <c:v>88357.781000000003</c:v>
                </c:pt>
                <c:pt idx="13533">
                  <c:v>88359.781000000003</c:v>
                </c:pt>
                <c:pt idx="13534">
                  <c:v>88361.781000000003</c:v>
                </c:pt>
                <c:pt idx="13535">
                  <c:v>88363.781000000003</c:v>
                </c:pt>
                <c:pt idx="13536">
                  <c:v>88365.781000000003</c:v>
                </c:pt>
                <c:pt idx="13537">
                  <c:v>88367.781000000003</c:v>
                </c:pt>
                <c:pt idx="13538">
                  <c:v>88369.781000000003</c:v>
                </c:pt>
                <c:pt idx="13539">
                  <c:v>88371.781000000003</c:v>
                </c:pt>
                <c:pt idx="13540">
                  <c:v>88373.781000000003</c:v>
                </c:pt>
                <c:pt idx="13541">
                  <c:v>88375.781000000003</c:v>
                </c:pt>
                <c:pt idx="13542">
                  <c:v>88377.781000000003</c:v>
                </c:pt>
                <c:pt idx="13543">
                  <c:v>88379.781000000003</c:v>
                </c:pt>
                <c:pt idx="13544">
                  <c:v>88381.781000000003</c:v>
                </c:pt>
                <c:pt idx="13545">
                  <c:v>88383.781000000003</c:v>
                </c:pt>
                <c:pt idx="13546">
                  <c:v>88385.781000000003</c:v>
                </c:pt>
                <c:pt idx="13547">
                  <c:v>88387.781000000003</c:v>
                </c:pt>
                <c:pt idx="13548">
                  <c:v>88389.781000000003</c:v>
                </c:pt>
                <c:pt idx="13549">
                  <c:v>88391.781000000003</c:v>
                </c:pt>
                <c:pt idx="13550">
                  <c:v>88393.781000000003</c:v>
                </c:pt>
                <c:pt idx="13551">
                  <c:v>88395.781000000003</c:v>
                </c:pt>
                <c:pt idx="13552">
                  <c:v>88397.781000000003</c:v>
                </c:pt>
                <c:pt idx="13553">
                  <c:v>88399.781000000003</c:v>
                </c:pt>
                <c:pt idx="13554">
                  <c:v>88401.781000000003</c:v>
                </c:pt>
                <c:pt idx="13555">
                  <c:v>88403.781000000003</c:v>
                </c:pt>
                <c:pt idx="13556">
                  <c:v>88405.781000000003</c:v>
                </c:pt>
                <c:pt idx="13557">
                  <c:v>88407.781000000003</c:v>
                </c:pt>
                <c:pt idx="13558">
                  <c:v>88409.781000000003</c:v>
                </c:pt>
                <c:pt idx="13559">
                  <c:v>88411.781000000003</c:v>
                </c:pt>
                <c:pt idx="13560">
                  <c:v>88413.781000000003</c:v>
                </c:pt>
                <c:pt idx="13561">
                  <c:v>88415.781000000003</c:v>
                </c:pt>
                <c:pt idx="13562">
                  <c:v>88417.781000000003</c:v>
                </c:pt>
                <c:pt idx="13563">
                  <c:v>88419.781000000003</c:v>
                </c:pt>
                <c:pt idx="13564">
                  <c:v>88421.781000000003</c:v>
                </c:pt>
                <c:pt idx="13565">
                  <c:v>88423.781000000003</c:v>
                </c:pt>
                <c:pt idx="13566">
                  <c:v>88425.781000000003</c:v>
                </c:pt>
                <c:pt idx="13567">
                  <c:v>88427.781000000003</c:v>
                </c:pt>
                <c:pt idx="13568">
                  <c:v>88429.781000000003</c:v>
                </c:pt>
                <c:pt idx="13569">
                  <c:v>88431.781000000003</c:v>
                </c:pt>
                <c:pt idx="13570">
                  <c:v>88433.781000000003</c:v>
                </c:pt>
                <c:pt idx="13571">
                  <c:v>88435.781000000003</c:v>
                </c:pt>
                <c:pt idx="13572">
                  <c:v>88437.781000000003</c:v>
                </c:pt>
                <c:pt idx="13573">
                  <c:v>88439.781000000003</c:v>
                </c:pt>
                <c:pt idx="13574">
                  <c:v>88441.781000000003</c:v>
                </c:pt>
                <c:pt idx="13575">
                  <c:v>88443.781000000003</c:v>
                </c:pt>
                <c:pt idx="13576">
                  <c:v>88445.781000000003</c:v>
                </c:pt>
                <c:pt idx="13577">
                  <c:v>88447.781000000003</c:v>
                </c:pt>
                <c:pt idx="13578">
                  <c:v>88449.781000000003</c:v>
                </c:pt>
                <c:pt idx="13579">
                  <c:v>88451.781000000003</c:v>
                </c:pt>
                <c:pt idx="13580">
                  <c:v>88453.781000000003</c:v>
                </c:pt>
                <c:pt idx="13581">
                  <c:v>88455.781000000003</c:v>
                </c:pt>
                <c:pt idx="13582">
                  <c:v>88457.781000000003</c:v>
                </c:pt>
                <c:pt idx="13583">
                  <c:v>88459.781000000003</c:v>
                </c:pt>
                <c:pt idx="13584">
                  <c:v>88461.781000000003</c:v>
                </c:pt>
                <c:pt idx="13585">
                  <c:v>88463.781000000003</c:v>
                </c:pt>
                <c:pt idx="13586">
                  <c:v>88465.781000000003</c:v>
                </c:pt>
                <c:pt idx="13587">
                  <c:v>88467.781000000003</c:v>
                </c:pt>
                <c:pt idx="13588">
                  <c:v>88469.781000000003</c:v>
                </c:pt>
                <c:pt idx="13589">
                  <c:v>88471.781000000003</c:v>
                </c:pt>
                <c:pt idx="13590">
                  <c:v>88473.781000000003</c:v>
                </c:pt>
                <c:pt idx="13591">
                  <c:v>88475.781000000003</c:v>
                </c:pt>
                <c:pt idx="13592">
                  <c:v>88477.781000000003</c:v>
                </c:pt>
                <c:pt idx="13593">
                  <c:v>88479.781000000003</c:v>
                </c:pt>
                <c:pt idx="13594">
                  <c:v>88481.781000000003</c:v>
                </c:pt>
                <c:pt idx="13595">
                  <c:v>88483.781000000003</c:v>
                </c:pt>
                <c:pt idx="13596">
                  <c:v>88485.781000000003</c:v>
                </c:pt>
                <c:pt idx="13597">
                  <c:v>88487.781000000003</c:v>
                </c:pt>
                <c:pt idx="13598">
                  <c:v>88489.781000000003</c:v>
                </c:pt>
                <c:pt idx="13599">
                  <c:v>88491.781000000003</c:v>
                </c:pt>
                <c:pt idx="13600">
                  <c:v>88493.781000000003</c:v>
                </c:pt>
                <c:pt idx="13601">
                  <c:v>88495.781000000003</c:v>
                </c:pt>
                <c:pt idx="13602">
                  <c:v>88497.781000000003</c:v>
                </c:pt>
                <c:pt idx="13603">
                  <c:v>88499.781000000003</c:v>
                </c:pt>
                <c:pt idx="13604">
                  <c:v>88501.781000000003</c:v>
                </c:pt>
                <c:pt idx="13605">
                  <c:v>88503.781000000003</c:v>
                </c:pt>
                <c:pt idx="13606">
                  <c:v>88505.781000000003</c:v>
                </c:pt>
                <c:pt idx="13607">
                  <c:v>88507.781000000003</c:v>
                </c:pt>
                <c:pt idx="13608">
                  <c:v>88509.781000000003</c:v>
                </c:pt>
                <c:pt idx="13609">
                  <c:v>88511.781000000003</c:v>
                </c:pt>
                <c:pt idx="13610">
                  <c:v>88513.781000000003</c:v>
                </c:pt>
                <c:pt idx="13611">
                  <c:v>88515.781000000003</c:v>
                </c:pt>
                <c:pt idx="13612">
                  <c:v>88517.781000000003</c:v>
                </c:pt>
                <c:pt idx="13613">
                  <c:v>88519.781000000003</c:v>
                </c:pt>
                <c:pt idx="13614">
                  <c:v>88521.781000000003</c:v>
                </c:pt>
                <c:pt idx="13615">
                  <c:v>88523.781000000003</c:v>
                </c:pt>
                <c:pt idx="13616">
                  <c:v>88525.781000000003</c:v>
                </c:pt>
                <c:pt idx="13617">
                  <c:v>88527.781000000003</c:v>
                </c:pt>
                <c:pt idx="13618">
                  <c:v>88529.781000000003</c:v>
                </c:pt>
                <c:pt idx="13619">
                  <c:v>88531.781000000003</c:v>
                </c:pt>
                <c:pt idx="13620">
                  <c:v>88533.781000000003</c:v>
                </c:pt>
                <c:pt idx="13621">
                  <c:v>88535.781000000003</c:v>
                </c:pt>
                <c:pt idx="13622">
                  <c:v>88537.781000000003</c:v>
                </c:pt>
                <c:pt idx="13623">
                  <c:v>88539.781000000003</c:v>
                </c:pt>
                <c:pt idx="13624">
                  <c:v>88541.781000000003</c:v>
                </c:pt>
                <c:pt idx="13625">
                  <c:v>88543.781000000003</c:v>
                </c:pt>
                <c:pt idx="13626">
                  <c:v>88545.781000000003</c:v>
                </c:pt>
                <c:pt idx="13627">
                  <c:v>88547.781000000003</c:v>
                </c:pt>
                <c:pt idx="13628">
                  <c:v>88549.781000000003</c:v>
                </c:pt>
                <c:pt idx="13629">
                  <c:v>88551.781000000003</c:v>
                </c:pt>
                <c:pt idx="13630">
                  <c:v>88553.781000000003</c:v>
                </c:pt>
                <c:pt idx="13631">
                  <c:v>88555.781000000003</c:v>
                </c:pt>
                <c:pt idx="13632">
                  <c:v>88557.781000000003</c:v>
                </c:pt>
                <c:pt idx="13633">
                  <c:v>88559.781000000003</c:v>
                </c:pt>
                <c:pt idx="13634">
                  <c:v>88561.781000000003</c:v>
                </c:pt>
                <c:pt idx="13635">
                  <c:v>88563.781000000003</c:v>
                </c:pt>
                <c:pt idx="13636">
                  <c:v>88565.781000000003</c:v>
                </c:pt>
                <c:pt idx="13637">
                  <c:v>88567.781000000003</c:v>
                </c:pt>
                <c:pt idx="13638">
                  <c:v>88569.781000000003</c:v>
                </c:pt>
                <c:pt idx="13639">
                  <c:v>88571.781000000003</c:v>
                </c:pt>
                <c:pt idx="13640">
                  <c:v>88573.781000000003</c:v>
                </c:pt>
                <c:pt idx="13641">
                  <c:v>88575.781000000003</c:v>
                </c:pt>
                <c:pt idx="13642">
                  <c:v>88577.781000000003</c:v>
                </c:pt>
                <c:pt idx="13643">
                  <c:v>88579.781000000003</c:v>
                </c:pt>
                <c:pt idx="13644">
                  <c:v>88581.781000000003</c:v>
                </c:pt>
                <c:pt idx="13645">
                  <c:v>88583.781000000003</c:v>
                </c:pt>
                <c:pt idx="13646">
                  <c:v>88585.781000000003</c:v>
                </c:pt>
                <c:pt idx="13647">
                  <c:v>88587.781000000003</c:v>
                </c:pt>
                <c:pt idx="13648">
                  <c:v>88589.781000000003</c:v>
                </c:pt>
                <c:pt idx="13649">
                  <c:v>88591.781000000003</c:v>
                </c:pt>
                <c:pt idx="13650">
                  <c:v>88593.781000000003</c:v>
                </c:pt>
                <c:pt idx="13651">
                  <c:v>88595.781000000003</c:v>
                </c:pt>
                <c:pt idx="13652">
                  <c:v>88597.781000000003</c:v>
                </c:pt>
                <c:pt idx="13653">
                  <c:v>88599.781000000003</c:v>
                </c:pt>
                <c:pt idx="13654">
                  <c:v>88601.781000000003</c:v>
                </c:pt>
                <c:pt idx="13655">
                  <c:v>88603.781000000003</c:v>
                </c:pt>
                <c:pt idx="13656">
                  <c:v>88605.781000000003</c:v>
                </c:pt>
                <c:pt idx="13657">
                  <c:v>88607.781000000003</c:v>
                </c:pt>
                <c:pt idx="13658">
                  <c:v>88609.781000000003</c:v>
                </c:pt>
                <c:pt idx="13659">
                  <c:v>88611.781000000003</c:v>
                </c:pt>
                <c:pt idx="13660">
                  <c:v>88613.781000000003</c:v>
                </c:pt>
                <c:pt idx="13661">
                  <c:v>88615.781000000003</c:v>
                </c:pt>
                <c:pt idx="13662">
                  <c:v>88617.781000000003</c:v>
                </c:pt>
                <c:pt idx="13663">
                  <c:v>88619.781000000003</c:v>
                </c:pt>
                <c:pt idx="13664">
                  <c:v>88621.781000000003</c:v>
                </c:pt>
                <c:pt idx="13665">
                  <c:v>88623.781000000003</c:v>
                </c:pt>
                <c:pt idx="13666">
                  <c:v>88625.781000000003</c:v>
                </c:pt>
                <c:pt idx="13667">
                  <c:v>88627.781000000003</c:v>
                </c:pt>
                <c:pt idx="13668">
                  <c:v>88629.781000000003</c:v>
                </c:pt>
                <c:pt idx="13669">
                  <c:v>88631.781000000003</c:v>
                </c:pt>
                <c:pt idx="13670">
                  <c:v>88633.781000000003</c:v>
                </c:pt>
                <c:pt idx="13671">
                  <c:v>88635.781000000003</c:v>
                </c:pt>
                <c:pt idx="13672">
                  <c:v>88637.781000000003</c:v>
                </c:pt>
                <c:pt idx="13673">
                  <c:v>88639.781000000003</c:v>
                </c:pt>
                <c:pt idx="13674">
                  <c:v>88641.781000000003</c:v>
                </c:pt>
                <c:pt idx="13675">
                  <c:v>88643.781000000003</c:v>
                </c:pt>
                <c:pt idx="13676">
                  <c:v>88645.781000000003</c:v>
                </c:pt>
                <c:pt idx="13677">
                  <c:v>88647.781000000003</c:v>
                </c:pt>
                <c:pt idx="13678">
                  <c:v>88649.781000000003</c:v>
                </c:pt>
                <c:pt idx="13679">
                  <c:v>88651.781000000003</c:v>
                </c:pt>
                <c:pt idx="13680">
                  <c:v>88653.781000000003</c:v>
                </c:pt>
                <c:pt idx="13681">
                  <c:v>88655.781000000003</c:v>
                </c:pt>
                <c:pt idx="13682">
                  <c:v>88657.781000000003</c:v>
                </c:pt>
                <c:pt idx="13683">
                  <c:v>88659.781000000003</c:v>
                </c:pt>
                <c:pt idx="13684">
                  <c:v>88661.781000000003</c:v>
                </c:pt>
                <c:pt idx="13685">
                  <c:v>88663.781000000003</c:v>
                </c:pt>
                <c:pt idx="13686">
                  <c:v>88665.781000000003</c:v>
                </c:pt>
                <c:pt idx="13687">
                  <c:v>88667.781000000003</c:v>
                </c:pt>
                <c:pt idx="13688">
                  <c:v>88669.781000000003</c:v>
                </c:pt>
                <c:pt idx="13689">
                  <c:v>88671.781000000003</c:v>
                </c:pt>
                <c:pt idx="13690">
                  <c:v>88673.781000000003</c:v>
                </c:pt>
                <c:pt idx="13691">
                  <c:v>88675.781000000003</c:v>
                </c:pt>
                <c:pt idx="13692">
                  <c:v>88677.781000000003</c:v>
                </c:pt>
                <c:pt idx="13693">
                  <c:v>88679.781000000003</c:v>
                </c:pt>
                <c:pt idx="13694">
                  <c:v>88681.781000000003</c:v>
                </c:pt>
                <c:pt idx="13695">
                  <c:v>88683.781000000003</c:v>
                </c:pt>
                <c:pt idx="13696">
                  <c:v>88685.781000000003</c:v>
                </c:pt>
                <c:pt idx="13697">
                  <c:v>88687.781000000003</c:v>
                </c:pt>
                <c:pt idx="13698">
                  <c:v>88689.781000000003</c:v>
                </c:pt>
                <c:pt idx="13699">
                  <c:v>88691.781000000003</c:v>
                </c:pt>
                <c:pt idx="13700">
                  <c:v>88693.781000000003</c:v>
                </c:pt>
                <c:pt idx="13701">
                  <c:v>88695.781000000003</c:v>
                </c:pt>
                <c:pt idx="13702">
                  <c:v>88697.781000000003</c:v>
                </c:pt>
                <c:pt idx="13703">
                  <c:v>88699.781000000003</c:v>
                </c:pt>
                <c:pt idx="13704">
                  <c:v>88701.781000000003</c:v>
                </c:pt>
                <c:pt idx="13705">
                  <c:v>88703.781000000003</c:v>
                </c:pt>
                <c:pt idx="13706">
                  <c:v>88705.781000000003</c:v>
                </c:pt>
                <c:pt idx="13707">
                  <c:v>88707.781000000003</c:v>
                </c:pt>
                <c:pt idx="13708">
                  <c:v>88709.781000000003</c:v>
                </c:pt>
                <c:pt idx="13709">
                  <c:v>88711.781000000003</c:v>
                </c:pt>
                <c:pt idx="13710">
                  <c:v>88713.781000000003</c:v>
                </c:pt>
                <c:pt idx="13711">
                  <c:v>88715.781000000003</c:v>
                </c:pt>
                <c:pt idx="13712">
                  <c:v>88717.781000000003</c:v>
                </c:pt>
                <c:pt idx="13713">
                  <c:v>88719.781000000003</c:v>
                </c:pt>
                <c:pt idx="13714">
                  <c:v>88721.781000000003</c:v>
                </c:pt>
                <c:pt idx="13715">
                  <c:v>88723.781000000003</c:v>
                </c:pt>
                <c:pt idx="13716">
                  <c:v>88725.781000000003</c:v>
                </c:pt>
                <c:pt idx="13717">
                  <c:v>88727.781000000003</c:v>
                </c:pt>
                <c:pt idx="13718">
                  <c:v>88729.781000000003</c:v>
                </c:pt>
                <c:pt idx="13719">
                  <c:v>88731.781000000003</c:v>
                </c:pt>
                <c:pt idx="13720">
                  <c:v>88733.781000000003</c:v>
                </c:pt>
                <c:pt idx="13721">
                  <c:v>88735.781000000003</c:v>
                </c:pt>
                <c:pt idx="13722">
                  <c:v>88737.781000000003</c:v>
                </c:pt>
                <c:pt idx="13723">
                  <c:v>88739.781000000003</c:v>
                </c:pt>
                <c:pt idx="13724">
                  <c:v>88741.781000000003</c:v>
                </c:pt>
                <c:pt idx="13725">
                  <c:v>88743.781000000003</c:v>
                </c:pt>
                <c:pt idx="13726">
                  <c:v>88745.781000000003</c:v>
                </c:pt>
                <c:pt idx="13727">
                  <c:v>88747.781000000003</c:v>
                </c:pt>
                <c:pt idx="13728">
                  <c:v>88749.781000000003</c:v>
                </c:pt>
                <c:pt idx="13729">
                  <c:v>88751.781000000003</c:v>
                </c:pt>
                <c:pt idx="13730">
                  <c:v>88753.781000000003</c:v>
                </c:pt>
                <c:pt idx="13731">
                  <c:v>88755.781000000003</c:v>
                </c:pt>
                <c:pt idx="13732">
                  <c:v>88757.781000000003</c:v>
                </c:pt>
                <c:pt idx="13733">
                  <c:v>88759.781000000003</c:v>
                </c:pt>
                <c:pt idx="13734">
                  <c:v>88761.781000000003</c:v>
                </c:pt>
                <c:pt idx="13735">
                  <c:v>88763.781000000003</c:v>
                </c:pt>
                <c:pt idx="13736">
                  <c:v>88765.781000000003</c:v>
                </c:pt>
                <c:pt idx="13737">
                  <c:v>88767.781000000003</c:v>
                </c:pt>
                <c:pt idx="13738">
                  <c:v>88769.781000000003</c:v>
                </c:pt>
                <c:pt idx="13739">
                  <c:v>88771.781000000003</c:v>
                </c:pt>
                <c:pt idx="13740">
                  <c:v>88773.781000000003</c:v>
                </c:pt>
                <c:pt idx="13741">
                  <c:v>88775.781000000003</c:v>
                </c:pt>
                <c:pt idx="13742">
                  <c:v>88777.781000000003</c:v>
                </c:pt>
                <c:pt idx="13743">
                  <c:v>88779.781000000003</c:v>
                </c:pt>
                <c:pt idx="13744">
                  <c:v>88781.781000000003</c:v>
                </c:pt>
                <c:pt idx="13745">
                  <c:v>88783.781000000003</c:v>
                </c:pt>
                <c:pt idx="13746">
                  <c:v>88785.781000000003</c:v>
                </c:pt>
                <c:pt idx="13747">
                  <c:v>88787.781000000003</c:v>
                </c:pt>
                <c:pt idx="13748">
                  <c:v>88789.781000000003</c:v>
                </c:pt>
                <c:pt idx="13749">
                  <c:v>88791.781000000003</c:v>
                </c:pt>
                <c:pt idx="13750">
                  <c:v>88793.781000000003</c:v>
                </c:pt>
                <c:pt idx="13751">
                  <c:v>88795.781000000003</c:v>
                </c:pt>
                <c:pt idx="13752">
                  <c:v>88797.781000000003</c:v>
                </c:pt>
                <c:pt idx="13753">
                  <c:v>88799.781000000003</c:v>
                </c:pt>
                <c:pt idx="13754">
                  <c:v>88801.781000000003</c:v>
                </c:pt>
                <c:pt idx="13755">
                  <c:v>88803.781000000003</c:v>
                </c:pt>
                <c:pt idx="13756">
                  <c:v>88805.781000000003</c:v>
                </c:pt>
                <c:pt idx="13757">
                  <c:v>88807.781000000003</c:v>
                </c:pt>
                <c:pt idx="13758">
                  <c:v>88809.781000000003</c:v>
                </c:pt>
                <c:pt idx="13759">
                  <c:v>88811.781000000003</c:v>
                </c:pt>
                <c:pt idx="13760">
                  <c:v>88813.781000000003</c:v>
                </c:pt>
                <c:pt idx="13761">
                  <c:v>88815.781000000003</c:v>
                </c:pt>
                <c:pt idx="13762">
                  <c:v>88817.781000000003</c:v>
                </c:pt>
                <c:pt idx="13763">
                  <c:v>88819.781000000003</c:v>
                </c:pt>
                <c:pt idx="13764">
                  <c:v>88821.781000000003</c:v>
                </c:pt>
                <c:pt idx="13765">
                  <c:v>88823.781000000003</c:v>
                </c:pt>
                <c:pt idx="13766">
                  <c:v>88825.781000000003</c:v>
                </c:pt>
                <c:pt idx="13767">
                  <c:v>88827.781000000003</c:v>
                </c:pt>
                <c:pt idx="13768">
                  <c:v>88829.781000000003</c:v>
                </c:pt>
                <c:pt idx="13769">
                  <c:v>88831.781000000003</c:v>
                </c:pt>
                <c:pt idx="13770">
                  <c:v>88833.781000000003</c:v>
                </c:pt>
                <c:pt idx="13771">
                  <c:v>88835.781000000003</c:v>
                </c:pt>
                <c:pt idx="13772">
                  <c:v>88837.781000000003</c:v>
                </c:pt>
                <c:pt idx="13773">
                  <c:v>88839.781000000003</c:v>
                </c:pt>
                <c:pt idx="13774">
                  <c:v>88841.781000000003</c:v>
                </c:pt>
                <c:pt idx="13775">
                  <c:v>88843.781000000003</c:v>
                </c:pt>
                <c:pt idx="13776">
                  <c:v>88845.781000000003</c:v>
                </c:pt>
                <c:pt idx="13777">
                  <c:v>88847.781000000003</c:v>
                </c:pt>
                <c:pt idx="13778">
                  <c:v>88849.781000000003</c:v>
                </c:pt>
                <c:pt idx="13779">
                  <c:v>88851.781000000003</c:v>
                </c:pt>
                <c:pt idx="13780">
                  <c:v>88853.781000000003</c:v>
                </c:pt>
                <c:pt idx="13781">
                  <c:v>88855.781000000003</c:v>
                </c:pt>
                <c:pt idx="13782">
                  <c:v>88857.781000000003</c:v>
                </c:pt>
                <c:pt idx="13783">
                  <c:v>88859.781000000003</c:v>
                </c:pt>
                <c:pt idx="13784">
                  <c:v>88861.781000000003</c:v>
                </c:pt>
                <c:pt idx="13785">
                  <c:v>88863.781000000003</c:v>
                </c:pt>
                <c:pt idx="13786">
                  <c:v>88865.781000000003</c:v>
                </c:pt>
                <c:pt idx="13787">
                  <c:v>88867.781000000003</c:v>
                </c:pt>
                <c:pt idx="13788">
                  <c:v>88869.781000000003</c:v>
                </c:pt>
                <c:pt idx="13789">
                  <c:v>88871.781000000003</c:v>
                </c:pt>
                <c:pt idx="13790">
                  <c:v>88873.781000000003</c:v>
                </c:pt>
                <c:pt idx="13791">
                  <c:v>88875.781000000003</c:v>
                </c:pt>
                <c:pt idx="13792">
                  <c:v>88877.781000000003</c:v>
                </c:pt>
                <c:pt idx="13793">
                  <c:v>88879.781000000003</c:v>
                </c:pt>
                <c:pt idx="13794">
                  <c:v>88881.781000000003</c:v>
                </c:pt>
                <c:pt idx="13795">
                  <c:v>88883.781000000003</c:v>
                </c:pt>
                <c:pt idx="13796">
                  <c:v>88885.781000000003</c:v>
                </c:pt>
                <c:pt idx="13797">
                  <c:v>88887.781000000003</c:v>
                </c:pt>
                <c:pt idx="13798">
                  <c:v>88889.781000000003</c:v>
                </c:pt>
                <c:pt idx="13799">
                  <c:v>88891.781000000003</c:v>
                </c:pt>
                <c:pt idx="13800">
                  <c:v>88893.781000000003</c:v>
                </c:pt>
                <c:pt idx="13801">
                  <c:v>88895.781000000003</c:v>
                </c:pt>
                <c:pt idx="13802">
                  <c:v>88897.781000000003</c:v>
                </c:pt>
                <c:pt idx="13803">
                  <c:v>88899.781000000003</c:v>
                </c:pt>
                <c:pt idx="13804">
                  <c:v>88901.781000000003</c:v>
                </c:pt>
                <c:pt idx="13805">
                  <c:v>88903.781000000003</c:v>
                </c:pt>
                <c:pt idx="13806">
                  <c:v>88905.781000000003</c:v>
                </c:pt>
                <c:pt idx="13807">
                  <c:v>88907.781000000003</c:v>
                </c:pt>
                <c:pt idx="13808">
                  <c:v>88909.781000000003</c:v>
                </c:pt>
                <c:pt idx="13809">
                  <c:v>88911.781000000003</c:v>
                </c:pt>
                <c:pt idx="13810">
                  <c:v>88913.781000000003</c:v>
                </c:pt>
                <c:pt idx="13811">
                  <c:v>88915.781000000003</c:v>
                </c:pt>
                <c:pt idx="13812">
                  <c:v>88917.781000000003</c:v>
                </c:pt>
                <c:pt idx="13813">
                  <c:v>88919.781000000003</c:v>
                </c:pt>
                <c:pt idx="13814">
                  <c:v>88921.781000000003</c:v>
                </c:pt>
                <c:pt idx="13815">
                  <c:v>88923.781000000003</c:v>
                </c:pt>
                <c:pt idx="13816">
                  <c:v>88925.781000000003</c:v>
                </c:pt>
                <c:pt idx="13817">
                  <c:v>88927.781000000003</c:v>
                </c:pt>
                <c:pt idx="13818">
                  <c:v>88929.781000000003</c:v>
                </c:pt>
                <c:pt idx="13819">
                  <c:v>88931.781000000003</c:v>
                </c:pt>
                <c:pt idx="13820">
                  <c:v>88933.781000000003</c:v>
                </c:pt>
                <c:pt idx="13821">
                  <c:v>88935.781000000003</c:v>
                </c:pt>
                <c:pt idx="13822">
                  <c:v>88937.781000000003</c:v>
                </c:pt>
                <c:pt idx="13823">
                  <c:v>88939.781000000003</c:v>
                </c:pt>
                <c:pt idx="13824">
                  <c:v>88941.781000000003</c:v>
                </c:pt>
                <c:pt idx="13825">
                  <c:v>88943.781000000003</c:v>
                </c:pt>
                <c:pt idx="13826">
                  <c:v>88945.781000000003</c:v>
                </c:pt>
                <c:pt idx="13827">
                  <c:v>88947.781000000003</c:v>
                </c:pt>
                <c:pt idx="13828">
                  <c:v>88949.781000000003</c:v>
                </c:pt>
                <c:pt idx="13829">
                  <c:v>88951.781000000003</c:v>
                </c:pt>
                <c:pt idx="13830">
                  <c:v>88953.781000000003</c:v>
                </c:pt>
                <c:pt idx="13831">
                  <c:v>88955.781000000003</c:v>
                </c:pt>
                <c:pt idx="13832">
                  <c:v>88957.781000000003</c:v>
                </c:pt>
                <c:pt idx="13833">
                  <c:v>88959.781000000003</c:v>
                </c:pt>
                <c:pt idx="13834">
                  <c:v>88961.781000000003</c:v>
                </c:pt>
                <c:pt idx="13835">
                  <c:v>88963.781000000003</c:v>
                </c:pt>
                <c:pt idx="13836">
                  <c:v>88967.218999999968</c:v>
                </c:pt>
                <c:pt idx="13837">
                  <c:v>88969.218999999968</c:v>
                </c:pt>
                <c:pt idx="13838">
                  <c:v>88971.218999999968</c:v>
                </c:pt>
                <c:pt idx="13839">
                  <c:v>88973.218999999968</c:v>
                </c:pt>
                <c:pt idx="13840">
                  <c:v>88975.218999999968</c:v>
                </c:pt>
                <c:pt idx="13841">
                  <c:v>88977.218999999968</c:v>
                </c:pt>
                <c:pt idx="13842">
                  <c:v>88979.218999999968</c:v>
                </c:pt>
                <c:pt idx="13843">
                  <c:v>88981.218999999968</c:v>
                </c:pt>
                <c:pt idx="13844">
                  <c:v>88983.218999999968</c:v>
                </c:pt>
                <c:pt idx="13845">
                  <c:v>88985.218999999968</c:v>
                </c:pt>
                <c:pt idx="13846">
                  <c:v>88987.218999999968</c:v>
                </c:pt>
                <c:pt idx="13847">
                  <c:v>88989.218999999968</c:v>
                </c:pt>
                <c:pt idx="13848">
                  <c:v>88991.218999999968</c:v>
                </c:pt>
                <c:pt idx="13849">
                  <c:v>88993.218999999968</c:v>
                </c:pt>
                <c:pt idx="13850">
                  <c:v>88995.218999999968</c:v>
                </c:pt>
                <c:pt idx="13851">
                  <c:v>88997.218999999968</c:v>
                </c:pt>
                <c:pt idx="13852">
                  <c:v>88999.218999999968</c:v>
                </c:pt>
                <c:pt idx="13853">
                  <c:v>89001.218999999968</c:v>
                </c:pt>
                <c:pt idx="13854">
                  <c:v>89003.218999999968</c:v>
                </c:pt>
                <c:pt idx="13855">
                  <c:v>89005.218999999968</c:v>
                </c:pt>
                <c:pt idx="13856">
                  <c:v>89007.218999999968</c:v>
                </c:pt>
                <c:pt idx="13857">
                  <c:v>89009.218999999968</c:v>
                </c:pt>
                <c:pt idx="13858">
                  <c:v>89011.218999999968</c:v>
                </c:pt>
                <c:pt idx="13859">
                  <c:v>89013.218999999968</c:v>
                </c:pt>
                <c:pt idx="13860">
                  <c:v>89015.218999999968</c:v>
                </c:pt>
                <c:pt idx="13861">
                  <c:v>89017.218999999968</c:v>
                </c:pt>
                <c:pt idx="13862">
                  <c:v>89019.218999999968</c:v>
                </c:pt>
                <c:pt idx="13863">
                  <c:v>89021.218999999968</c:v>
                </c:pt>
                <c:pt idx="13864">
                  <c:v>89023.218999999968</c:v>
                </c:pt>
                <c:pt idx="13865">
                  <c:v>89025.218999999968</c:v>
                </c:pt>
                <c:pt idx="13866">
                  <c:v>89027.218999999968</c:v>
                </c:pt>
                <c:pt idx="13867">
                  <c:v>89029.218999999968</c:v>
                </c:pt>
                <c:pt idx="13868">
                  <c:v>89031.218999999968</c:v>
                </c:pt>
                <c:pt idx="13869">
                  <c:v>89033.218999999968</c:v>
                </c:pt>
                <c:pt idx="13870">
                  <c:v>89035.218999999968</c:v>
                </c:pt>
                <c:pt idx="13871">
                  <c:v>89037.218999999968</c:v>
                </c:pt>
                <c:pt idx="13872">
                  <c:v>89039.218999999968</c:v>
                </c:pt>
                <c:pt idx="13873">
                  <c:v>89041.218999999968</c:v>
                </c:pt>
                <c:pt idx="13874">
                  <c:v>89043.218999999968</c:v>
                </c:pt>
                <c:pt idx="13875">
                  <c:v>89045.218999999968</c:v>
                </c:pt>
                <c:pt idx="13876">
                  <c:v>89047.218999999968</c:v>
                </c:pt>
                <c:pt idx="13877">
                  <c:v>89049.218999999968</c:v>
                </c:pt>
                <c:pt idx="13878">
                  <c:v>89051.218999999968</c:v>
                </c:pt>
                <c:pt idx="13879">
                  <c:v>89053.218999999968</c:v>
                </c:pt>
                <c:pt idx="13880">
                  <c:v>89055.218999999968</c:v>
                </c:pt>
                <c:pt idx="13881">
                  <c:v>89057.218999999968</c:v>
                </c:pt>
                <c:pt idx="13882">
                  <c:v>89059.218999999968</c:v>
                </c:pt>
                <c:pt idx="13883">
                  <c:v>89061.218999999968</c:v>
                </c:pt>
                <c:pt idx="13884">
                  <c:v>89063.218999999968</c:v>
                </c:pt>
                <c:pt idx="13885">
                  <c:v>89065.218999999968</c:v>
                </c:pt>
                <c:pt idx="13886">
                  <c:v>89067.218999999968</c:v>
                </c:pt>
                <c:pt idx="13887">
                  <c:v>89069.218999999968</c:v>
                </c:pt>
                <c:pt idx="13888">
                  <c:v>89071.218999999968</c:v>
                </c:pt>
                <c:pt idx="13889">
                  <c:v>89073.218999999968</c:v>
                </c:pt>
                <c:pt idx="13890">
                  <c:v>89075.218999999968</c:v>
                </c:pt>
                <c:pt idx="13891">
                  <c:v>89077.218999999968</c:v>
                </c:pt>
                <c:pt idx="13892">
                  <c:v>89079.218999999968</c:v>
                </c:pt>
                <c:pt idx="13893">
                  <c:v>89081.218999999968</c:v>
                </c:pt>
                <c:pt idx="13894">
                  <c:v>89083.218999999968</c:v>
                </c:pt>
                <c:pt idx="13895">
                  <c:v>89085.218999999968</c:v>
                </c:pt>
                <c:pt idx="13896">
                  <c:v>89087.218999999968</c:v>
                </c:pt>
                <c:pt idx="13897">
                  <c:v>89089.218999999968</c:v>
                </c:pt>
                <c:pt idx="13898">
                  <c:v>89091.218999999968</c:v>
                </c:pt>
                <c:pt idx="13899">
                  <c:v>89093.218999999968</c:v>
                </c:pt>
                <c:pt idx="13900">
                  <c:v>89095.218999999968</c:v>
                </c:pt>
                <c:pt idx="13901">
                  <c:v>89097.218999999968</c:v>
                </c:pt>
                <c:pt idx="13902">
                  <c:v>89099.218999999968</c:v>
                </c:pt>
                <c:pt idx="13903">
                  <c:v>89101.218999999968</c:v>
                </c:pt>
                <c:pt idx="13904">
                  <c:v>89103.218999999968</c:v>
                </c:pt>
                <c:pt idx="13905">
                  <c:v>89105.218999999968</c:v>
                </c:pt>
                <c:pt idx="13906">
                  <c:v>89107.218999999968</c:v>
                </c:pt>
                <c:pt idx="13907">
                  <c:v>89109.218999999968</c:v>
                </c:pt>
                <c:pt idx="13908">
                  <c:v>89111.218999999968</c:v>
                </c:pt>
                <c:pt idx="13909">
                  <c:v>89113.218999999968</c:v>
                </c:pt>
                <c:pt idx="13910">
                  <c:v>89115.218999999968</c:v>
                </c:pt>
                <c:pt idx="13911">
                  <c:v>89117.218999999968</c:v>
                </c:pt>
                <c:pt idx="13912">
                  <c:v>89119.218999999968</c:v>
                </c:pt>
                <c:pt idx="13913">
                  <c:v>89121.218999999968</c:v>
                </c:pt>
                <c:pt idx="13914">
                  <c:v>89123.218999999968</c:v>
                </c:pt>
                <c:pt idx="13915">
                  <c:v>89125.218999999968</c:v>
                </c:pt>
                <c:pt idx="13916">
                  <c:v>89127.218999999968</c:v>
                </c:pt>
                <c:pt idx="13917">
                  <c:v>89129.218999999968</c:v>
                </c:pt>
                <c:pt idx="13918">
                  <c:v>89131.218999999968</c:v>
                </c:pt>
                <c:pt idx="13919">
                  <c:v>89133.218999999968</c:v>
                </c:pt>
                <c:pt idx="13920">
                  <c:v>89135.218999999968</c:v>
                </c:pt>
                <c:pt idx="13921">
                  <c:v>89137.218999999968</c:v>
                </c:pt>
                <c:pt idx="13922">
                  <c:v>89139.218999999968</c:v>
                </c:pt>
                <c:pt idx="13923">
                  <c:v>89141.218999999968</c:v>
                </c:pt>
                <c:pt idx="13924">
                  <c:v>89143.218999999968</c:v>
                </c:pt>
                <c:pt idx="13925">
                  <c:v>89145.218999999968</c:v>
                </c:pt>
                <c:pt idx="13926">
                  <c:v>89147.218999999968</c:v>
                </c:pt>
                <c:pt idx="13927">
                  <c:v>89149.218999999968</c:v>
                </c:pt>
                <c:pt idx="13928">
                  <c:v>89151.218999999968</c:v>
                </c:pt>
                <c:pt idx="13929">
                  <c:v>89153.218999999968</c:v>
                </c:pt>
                <c:pt idx="13930">
                  <c:v>89155.218999999968</c:v>
                </c:pt>
                <c:pt idx="13931">
                  <c:v>89157.218999999968</c:v>
                </c:pt>
                <c:pt idx="13932">
                  <c:v>89159.218999999968</c:v>
                </c:pt>
                <c:pt idx="13933">
                  <c:v>89161.218999999968</c:v>
                </c:pt>
                <c:pt idx="13934">
                  <c:v>89163.218999999968</c:v>
                </c:pt>
                <c:pt idx="13935">
                  <c:v>89165.218999999968</c:v>
                </c:pt>
                <c:pt idx="13936">
                  <c:v>89167.218999999968</c:v>
                </c:pt>
                <c:pt idx="13937">
                  <c:v>89169.218999999968</c:v>
                </c:pt>
                <c:pt idx="13938">
                  <c:v>89171.218999999968</c:v>
                </c:pt>
                <c:pt idx="13939">
                  <c:v>89173.218999999968</c:v>
                </c:pt>
                <c:pt idx="13940">
                  <c:v>89175.218999999968</c:v>
                </c:pt>
                <c:pt idx="13941">
                  <c:v>89177.218999999968</c:v>
                </c:pt>
                <c:pt idx="13942">
                  <c:v>89179.218999999968</c:v>
                </c:pt>
                <c:pt idx="13943">
                  <c:v>89181.218999999968</c:v>
                </c:pt>
                <c:pt idx="13944">
                  <c:v>89183.218999999968</c:v>
                </c:pt>
                <c:pt idx="13945">
                  <c:v>89185.218999999968</c:v>
                </c:pt>
                <c:pt idx="13946">
                  <c:v>89187.218999999968</c:v>
                </c:pt>
                <c:pt idx="13947">
                  <c:v>89189.218999999968</c:v>
                </c:pt>
                <c:pt idx="13948">
                  <c:v>89191.218999999968</c:v>
                </c:pt>
                <c:pt idx="13949">
                  <c:v>89193.218999999968</c:v>
                </c:pt>
                <c:pt idx="13950">
                  <c:v>89195.218999999968</c:v>
                </c:pt>
                <c:pt idx="13951">
                  <c:v>89197.218999999968</c:v>
                </c:pt>
                <c:pt idx="13952">
                  <c:v>89199.218999999968</c:v>
                </c:pt>
                <c:pt idx="13953">
                  <c:v>89201.218999999968</c:v>
                </c:pt>
                <c:pt idx="13954">
                  <c:v>89203.218999999968</c:v>
                </c:pt>
                <c:pt idx="13955">
                  <c:v>89205.218999999968</c:v>
                </c:pt>
                <c:pt idx="13956">
                  <c:v>89207.218999999968</c:v>
                </c:pt>
                <c:pt idx="13957">
                  <c:v>89209.218999999968</c:v>
                </c:pt>
                <c:pt idx="13958">
                  <c:v>89211.218999999968</c:v>
                </c:pt>
                <c:pt idx="13959">
                  <c:v>89213.218999999968</c:v>
                </c:pt>
                <c:pt idx="13960">
                  <c:v>89215.218999999968</c:v>
                </c:pt>
                <c:pt idx="13961">
                  <c:v>89217.218999999968</c:v>
                </c:pt>
                <c:pt idx="13962">
                  <c:v>89219.218999999968</c:v>
                </c:pt>
                <c:pt idx="13963">
                  <c:v>89221.218999999968</c:v>
                </c:pt>
                <c:pt idx="13964">
                  <c:v>89223.218999999968</c:v>
                </c:pt>
                <c:pt idx="13965">
                  <c:v>89225.218999999968</c:v>
                </c:pt>
                <c:pt idx="13966">
                  <c:v>89227.218999999968</c:v>
                </c:pt>
                <c:pt idx="13967">
                  <c:v>89229.218999999968</c:v>
                </c:pt>
                <c:pt idx="13968">
                  <c:v>89231.218999999968</c:v>
                </c:pt>
                <c:pt idx="13969">
                  <c:v>89233.218999999968</c:v>
                </c:pt>
                <c:pt idx="13970">
                  <c:v>89235.218999999968</c:v>
                </c:pt>
                <c:pt idx="13971">
                  <c:v>89237.218999999968</c:v>
                </c:pt>
                <c:pt idx="13972">
                  <c:v>89239.218999999968</c:v>
                </c:pt>
                <c:pt idx="13973">
                  <c:v>89241.218999999968</c:v>
                </c:pt>
                <c:pt idx="13974">
                  <c:v>89243.218999999968</c:v>
                </c:pt>
                <c:pt idx="13975">
                  <c:v>89245.218999999968</c:v>
                </c:pt>
                <c:pt idx="13976">
                  <c:v>89247.218999999968</c:v>
                </c:pt>
                <c:pt idx="13977">
                  <c:v>89249.218999999968</c:v>
                </c:pt>
                <c:pt idx="13978">
                  <c:v>89251.218999999968</c:v>
                </c:pt>
                <c:pt idx="13979">
                  <c:v>89253.218999999968</c:v>
                </c:pt>
                <c:pt idx="13980">
                  <c:v>89255.218999999968</c:v>
                </c:pt>
                <c:pt idx="13981">
                  <c:v>89257.218999999968</c:v>
                </c:pt>
                <c:pt idx="13982">
                  <c:v>89259.218999999968</c:v>
                </c:pt>
                <c:pt idx="13983">
                  <c:v>89261.218999999968</c:v>
                </c:pt>
                <c:pt idx="13984">
                  <c:v>89263.218999999968</c:v>
                </c:pt>
                <c:pt idx="13985">
                  <c:v>89265.218999999968</c:v>
                </c:pt>
                <c:pt idx="13986">
                  <c:v>89267.218999999968</c:v>
                </c:pt>
                <c:pt idx="13987">
                  <c:v>89269.218999999968</c:v>
                </c:pt>
                <c:pt idx="13988">
                  <c:v>89271.218999999968</c:v>
                </c:pt>
                <c:pt idx="13989">
                  <c:v>89273.218999999968</c:v>
                </c:pt>
                <c:pt idx="13990">
                  <c:v>89275.218999999968</c:v>
                </c:pt>
                <c:pt idx="13991">
                  <c:v>89277.218999999968</c:v>
                </c:pt>
                <c:pt idx="13992">
                  <c:v>89279.218999999968</c:v>
                </c:pt>
                <c:pt idx="13993">
                  <c:v>89281.218999999968</c:v>
                </c:pt>
                <c:pt idx="13994">
                  <c:v>89283.218999999968</c:v>
                </c:pt>
                <c:pt idx="13995">
                  <c:v>89285.218999999968</c:v>
                </c:pt>
                <c:pt idx="13996">
                  <c:v>89287.218999999968</c:v>
                </c:pt>
                <c:pt idx="13997">
                  <c:v>89289.218999999968</c:v>
                </c:pt>
                <c:pt idx="13998">
                  <c:v>89291.218999999968</c:v>
                </c:pt>
                <c:pt idx="13999">
                  <c:v>89293.218999999968</c:v>
                </c:pt>
                <c:pt idx="14000">
                  <c:v>89295.218999999968</c:v>
                </c:pt>
                <c:pt idx="14001">
                  <c:v>89297.218999999968</c:v>
                </c:pt>
                <c:pt idx="14002">
                  <c:v>89299.218999999968</c:v>
                </c:pt>
                <c:pt idx="14003">
                  <c:v>89301.218999999968</c:v>
                </c:pt>
                <c:pt idx="14004">
                  <c:v>89303.218999999968</c:v>
                </c:pt>
                <c:pt idx="14005">
                  <c:v>89305.218999999968</c:v>
                </c:pt>
                <c:pt idx="14006">
                  <c:v>89307.218999999968</c:v>
                </c:pt>
                <c:pt idx="14007">
                  <c:v>89309.218999999968</c:v>
                </c:pt>
                <c:pt idx="14008">
                  <c:v>89311.218999999968</c:v>
                </c:pt>
                <c:pt idx="14009">
                  <c:v>89313.218999999968</c:v>
                </c:pt>
                <c:pt idx="14010">
                  <c:v>89315.218999999968</c:v>
                </c:pt>
                <c:pt idx="14011">
                  <c:v>89317.218999999968</c:v>
                </c:pt>
                <c:pt idx="14012">
                  <c:v>89319.218999999968</c:v>
                </c:pt>
                <c:pt idx="14013">
                  <c:v>89321.218999999968</c:v>
                </c:pt>
                <c:pt idx="14014">
                  <c:v>89323.218999999968</c:v>
                </c:pt>
                <c:pt idx="14015">
                  <c:v>89325.218999999968</c:v>
                </c:pt>
                <c:pt idx="14016">
                  <c:v>89327.218999999968</c:v>
                </c:pt>
                <c:pt idx="14017">
                  <c:v>89329.218999999968</c:v>
                </c:pt>
                <c:pt idx="14018">
                  <c:v>89331.218999999968</c:v>
                </c:pt>
                <c:pt idx="14019">
                  <c:v>89333.218999999968</c:v>
                </c:pt>
                <c:pt idx="14020">
                  <c:v>89335.218999999968</c:v>
                </c:pt>
                <c:pt idx="14021">
                  <c:v>89337.218999999968</c:v>
                </c:pt>
                <c:pt idx="14022">
                  <c:v>89339.218999999968</c:v>
                </c:pt>
                <c:pt idx="14023">
                  <c:v>89341.218999999968</c:v>
                </c:pt>
                <c:pt idx="14024">
                  <c:v>89343.218999999968</c:v>
                </c:pt>
                <c:pt idx="14025">
                  <c:v>89345.218999999968</c:v>
                </c:pt>
                <c:pt idx="14026">
                  <c:v>89347.218999999968</c:v>
                </c:pt>
                <c:pt idx="14027">
                  <c:v>89349.218999999968</c:v>
                </c:pt>
                <c:pt idx="14028">
                  <c:v>89351.218999999968</c:v>
                </c:pt>
                <c:pt idx="14029">
                  <c:v>89353.218999999968</c:v>
                </c:pt>
                <c:pt idx="14030">
                  <c:v>89355.218999999968</c:v>
                </c:pt>
                <c:pt idx="14031">
                  <c:v>89357.218999999968</c:v>
                </c:pt>
                <c:pt idx="14032">
                  <c:v>89359.218999999968</c:v>
                </c:pt>
                <c:pt idx="14033">
                  <c:v>89361.218999999968</c:v>
                </c:pt>
                <c:pt idx="14034">
                  <c:v>89363.218999999968</c:v>
                </c:pt>
                <c:pt idx="14035">
                  <c:v>89365.218999999968</c:v>
                </c:pt>
                <c:pt idx="14036">
                  <c:v>89367.218999999968</c:v>
                </c:pt>
                <c:pt idx="14037">
                  <c:v>89369.218999999968</c:v>
                </c:pt>
                <c:pt idx="14038">
                  <c:v>89371.218999999968</c:v>
                </c:pt>
                <c:pt idx="14039">
                  <c:v>89373.218999999968</c:v>
                </c:pt>
                <c:pt idx="14040">
                  <c:v>89375.218999999968</c:v>
                </c:pt>
                <c:pt idx="14041">
                  <c:v>89377.218999999968</c:v>
                </c:pt>
                <c:pt idx="14042">
                  <c:v>89379.218999999968</c:v>
                </c:pt>
                <c:pt idx="14043">
                  <c:v>89381.218999999968</c:v>
                </c:pt>
                <c:pt idx="14044">
                  <c:v>89383.218999999968</c:v>
                </c:pt>
                <c:pt idx="14045">
                  <c:v>89385.218999999968</c:v>
                </c:pt>
                <c:pt idx="14046">
                  <c:v>89387.218999999968</c:v>
                </c:pt>
                <c:pt idx="14047">
                  <c:v>89389.218999999968</c:v>
                </c:pt>
                <c:pt idx="14048">
                  <c:v>89391.218999999968</c:v>
                </c:pt>
                <c:pt idx="14049">
                  <c:v>89393.218999999968</c:v>
                </c:pt>
                <c:pt idx="14050">
                  <c:v>89395.218999999968</c:v>
                </c:pt>
                <c:pt idx="14051">
                  <c:v>89397.218999999968</c:v>
                </c:pt>
                <c:pt idx="14052">
                  <c:v>89399.218999999968</c:v>
                </c:pt>
                <c:pt idx="14053">
                  <c:v>89401.218999999968</c:v>
                </c:pt>
                <c:pt idx="14054">
                  <c:v>89403.218999999968</c:v>
                </c:pt>
                <c:pt idx="14055">
                  <c:v>89405.218999999968</c:v>
                </c:pt>
                <c:pt idx="14056">
                  <c:v>89407.218999999968</c:v>
                </c:pt>
                <c:pt idx="14057">
                  <c:v>89409.218999999968</c:v>
                </c:pt>
                <c:pt idx="14058">
                  <c:v>89411.218999999968</c:v>
                </c:pt>
                <c:pt idx="14059">
                  <c:v>89413.218999999968</c:v>
                </c:pt>
                <c:pt idx="14060">
                  <c:v>89415.218999999968</c:v>
                </c:pt>
                <c:pt idx="14061">
                  <c:v>89417.218999999968</c:v>
                </c:pt>
                <c:pt idx="14062">
                  <c:v>89419.218999999968</c:v>
                </c:pt>
                <c:pt idx="14063">
                  <c:v>89421.218999999968</c:v>
                </c:pt>
                <c:pt idx="14064">
                  <c:v>89423.218999999968</c:v>
                </c:pt>
                <c:pt idx="14065">
                  <c:v>89425.218999999968</c:v>
                </c:pt>
                <c:pt idx="14066">
                  <c:v>89427.218999999968</c:v>
                </c:pt>
                <c:pt idx="14067">
                  <c:v>89429.218999999968</c:v>
                </c:pt>
                <c:pt idx="14068">
                  <c:v>89431.218999999968</c:v>
                </c:pt>
                <c:pt idx="14069">
                  <c:v>89433.218999999968</c:v>
                </c:pt>
                <c:pt idx="14070">
                  <c:v>89435.218999999968</c:v>
                </c:pt>
                <c:pt idx="14071">
                  <c:v>89437.218999999968</c:v>
                </c:pt>
                <c:pt idx="14072">
                  <c:v>89439.218999999968</c:v>
                </c:pt>
                <c:pt idx="14073">
                  <c:v>89441.218999999968</c:v>
                </c:pt>
                <c:pt idx="14074">
                  <c:v>89443.218999999968</c:v>
                </c:pt>
                <c:pt idx="14075">
                  <c:v>89445.218999999968</c:v>
                </c:pt>
                <c:pt idx="14076">
                  <c:v>89447.218999999968</c:v>
                </c:pt>
                <c:pt idx="14077">
                  <c:v>89449.218999999968</c:v>
                </c:pt>
                <c:pt idx="14078">
                  <c:v>89451.218999999968</c:v>
                </c:pt>
                <c:pt idx="14079">
                  <c:v>89453.218999999968</c:v>
                </c:pt>
                <c:pt idx="14080">
                  <c:v>89455.218999999968</c:v>
                </c:pt>
                <c:pt idx="14081">
                  <c:v>89457.218999999968</c:v>
                </c:pt>
                <c:pt idx="14082">
                  <c:v>89459.218999999968</c:v>
                </c:pt>
                <c:pt idx="14083">
                  <c:v>89461.218999999968</c:v>
                </c:pt>
                <c:pt idx="14084">
                  <c:v>89463.218999999968</c:v>
                </c:pt>
                <c:pt idx="14085">
                  <c:v>89465.218999999968</c:v>
                </c:pt>
                <c:pt idx="14086">
                  <c:v>89467.218999999968</c:v>
                </c:pt>
                <c:pt idx="14087">
                  <c:v>89469.218999999968</c:v>
                </c:pt>
                <c:pt idx="14088">
                  <c:v>89471.218999999968</c:v>
                </c:pt>
                <c:pt idx="14089">
                  <c:v>89473.218999999968</c:v>
                </c:pt>
                <c:pt idx="14090">
                  <c:v>89475.218999999968</c:v>
                </c:pt>
                <c:pt idx="14091">
                  <c:v>89477.218999999968</c:v>
                </c:pt>
                <c:pt idx="14092">
                  <c:v>89479.218999999968</c:v>
                </c:pt>
                <c:pt idx="14093">
                  <c:v>89481.218999999968</c:v>
                </c:pt>
                <c:pt idx="14094">
                  <c:v>89483.218999999968</c:v>
                </c:pt>
                <c:pt idx="14095">
                  <c:v>89485.218999999968</c:v>
                </c:pt>
                <c:pt idx="14096">
                  <c:v>89487.218999999968</c:v>
                </c:pt>
                <c:pt idx="14097">
                  <c:v>89489.218999999968</c:v>
                </c:pt>
                <c:pt idx="14098">
                  <c:v>89491.218999999968</c:v>
                </c:pt>
                <c:pt idx="14099">
                  <c:v>89493.218999999968</c:v>
                </c:pt>
                <c:pt idx="14100">
                  <c:v>89495.218999999968</c:v>
                </c:pt>
                <c:pt idx="14101">
                  <c:v>89497.218999999968</c:v>
                </c:pt>
                <c:pt idx="14102">
                  <c:v>89499.218999999968</c:v>
                </c:pt>
                <c:pt idx="14103">
                  <c:v>89501.218999999968</c:v>
                </c:pt>
                <c:pt idx="14104">
                  <c:v>89503.218999999968</c:v>
                </c:pt>
                <c:pt idx="14105">
                  <c:v>89505.218999999968</c:v>
                </c:pt>
                <c:pt idx="14106">
                  <c:v>89507.218999999968</c:v>
                </c:pt>
                <c:pt idx="14107">
                  <c:v>89509.218999999968</c:v>
                </c:pt>
                <c:pt idx="14108">
                  <c:v>89511.218999999968</c:v>
                </c:pt>
                <c:pt idx="14109">
                  <c:v>89513.218999999968</c:v>
                </c:pt>
                <c:pt idx="14110">
                  <c:v>89515.218999999968</c:v>
                </c:pt>
                <c:pt idx="14111">
                  <c:v>89517.218999999968</c:v>
                </c:pt>
                <c:pt idx="14112">
                  <c:v>89519.218999999968</c:v>
                </c:pt>
                <c:pt idx="14113">
                  <c:v>89521.218999999968</c:v>
                </c:pt>
                <c:pt idx="14114">
                  <c:v>89523.218999999968</c:v>
                </c:pt>
                <c:pt idx="14115">
                  <c:v>89525.218999999968</c:v>
                </c:pt>
                <c:pt idx="14116">
                  <c:v>89527.218999999968</c:v>
                </c:pt>
                <c:pt idx="14117">
                  <c:v>89529.218999999968</c:v>
                </c:pt>
                <c:pt idx="14118">
                  <c:v>89531.218999999968</c:v>
                </c:pt>
                <c:pt idx="14119">
                  <c:v>89533.218999999968</c:v>
                </c:pt>
                <c:pt idx="14120">
                  <c:v>89535.218999999968</c:v>
                </c:pt>
                <c:pt idx="14121">
                  <c:v>89537.218999999968</c:v>
                </c:pt>
                <c:pt idx="14122">
                  <c:v>89539.218999999968</c:v>
                </c:pt>
                <c:pt idx="14123">
                  <c:v>89541.218999999968</c:v>
                </c:pt>
                <c:pt idx="14124">
                  <c:v>89543.218999999968</c:v>
                </c:pt>
                <c:pt idx="14125">
                  <c:v>89545.218999999968</c:v>
                </c:pt>
                <c:pt idx="14126">
                  <c:v>89547.218999999968</c:v>
                </c:pt>
                <c:pt idx="14127">
                  <c:v>89549.218999999968</c:v>
                </c:pt>
                <c:pt idx="14128">
                  <c:v>89551.218999999968</c:v>
                </c:pt>
                <c:pt idx="14129">
                  <c:v>89553.218999999968</c:v>
                </c:pt>
                <c:pt idx="14130">
                  <c:v>89555.218999999968</c:v>
                </c:pt>
                <c:pt idx="14131">
                  <c:v>89557.218999999968</c:v>
                </c:pt>
                <c:pt idx="14132">
                  <c:v>89559.218999999968</c:v>
                </c:pt>
                <c:pt idx="14133">
                  <c:v>89561.218999999968</c:v>
                </c:pt>
                <c:pt idx="14134">
                  <c:v>89563.218999999968</c:v>
                </c:pt>
                <c:pt idx="14135">
                  <c:v>89565.218999999968</c:v>
                </c:pt>
                <c:pt idx="14136">
                  <c:v>89567.218999999968</c:v>
                </c:pt>
                <c:pt idx="14137">
                  <c:v>89569.218999999968</c:v>
                </c:pt>
                <c:pt idx="14138">
                  <c:v>89571.218999999968</c:v>
                </c:pt>
                <c:pt idx="14139">
                  <c:v>89573.218999999968</c:v>
                </c:pt>
                <c:pt idx="14140">
                  <c:v>89575.218999999968</c:v>
                </c:pt>
                <c:pt idx="14141">
                  <c:v>89577.218999999968</c:v>
                </c:pt>
                <c:pt idx="14142">
                  <c:v>89579.218999999968</c:v>
                </c:pt>
                <c:pt idx="14143">
                  <c:v>89581.218999999968</c:v>
                </c:pt>
                <c:pt idx="14144">
                  <c:v>89583.218999999968</c:v>
                </c:pt>
                <c:pt idx="14145">
                  <c:v>89585.218999999968</c:v>
                </c:pt>
                <c:pt idx="14146">
                  <c:v>89587.218999999968</c:v>
                </c:pt>
                <c:pt idx="14147">
                  <c:v>89589.218999999968</c:v>
                </c:pt>
                <c:pt idx="14148">
                  <c:v>89591.218999999968</c:v>
                </c:pt>
                <c:pt idx="14149">
                  <c:v>89593.218999999968</c:v>
                </c:pt>
                <c:pt idx="14150">
                  <c:v>89595.218999999968</c:v>
                </c:pt>
                <c:pt idx="14151">
                  <c:v>89597.218999999968</c:v>
                </c:pt>
                <c:pt idx="14152">
                  <c:v>89599.218999999968</c:v>
                </c:pt>
                <c:pt idx="14153">
                  <c:v>89601.218999999968</c:v>
                </c:pt>
                <c:pt idx="14154">
                  <c:v>89603.218999999968</c:v>
                </c:pt>
                <c:pt idx="14155">
                  <c:v>89605.218999999968</c:v>
                </c:pt>
                <c:pt idx="14156">
                  <c:v>89607.218999999968</c:v>
                </c:pt>
                <c:pt idx="14157">
                  <c:v>89609.218999999968</c:v>
                </c:pt>
                <c:pt idx="14158">
                  <c:v>89611.218999999968</c:v>
                </c:pt>
                <c:pt idx="14159">
                  <c:v>89613.218999999968</c:v>
                </c:pt>
                <c:pt idx="14160">
                  <c:v>89615.218999999968</c:v>
                </c:pt>
                <c:pt idx="14161">
                  <c:v>89617.218999999968</c:v>
                </c:pt>
                <c:pt idx="14162">
                  <c:v>89619.218999999968</c:v>
                </c:pt>
                <c:pt idx="14163">
                  <c:v>89621.218999999968</c:v>
                </c:pt>
                <c:pt idx="14164">
                  <c:v>89623.218999999968</c:v>
                </c:pt>
                <c:pt idx="14165">
                  <c:v>89625.218999999968</c:v>
                </c:pt>
                <c:pt idx="14166">
                  <c:v>89627.218999999968</c:v>
                </c:pt>
                <c:pt idx="14167">
                  <c:v>89629.218999999968</c:v>
                </c:pt>
                <c:pt idx="14168">
                  <c:v>89631.218999999968</c:v>
                </c:pt>
                <c:pt idx="14169">
                  <c:v>89633.218999999968</c:v>
                </c:pt>
                <c:pt idx="14170">
                  <c:v>89635.218999999968</c:v>
                </c:pt>
                <c:pt idx="14171">
                  <c:v>89637.218999999968</c:v>
                </c:pt>
                <c:pt idx="14172">
                  <c:v>89639.218999999968</c:v>
                </c:pt>
                <c:pt idx="14173">
                  <c:v>89641.218999999968</c:v>
                </c:pt>
                <c:pt idx="14174">
                  <c:v>89643.218999999968</c:v>
                </c:pt>
                <c:pt idx="14175">
                  <c:v>89645.218999999968</c:v>
                </c:pt>
                <c:pt idx="14176">
                  <c:v>89647.218999999968</c:v>
                </c:pt>
                <c:pt idx="14177">
                  <c:v>89649.218999999968</c:v>
                </c:pt>
                <c:pt idx="14178">
                  <c:v>89651.218999999968</c:v>
                </c:pt>
                <c:pt idx="14179">
                  <c:v>89653.218999999968</c:v>
                </c:pt>
                <c:pt idx="14180">
                  <c:v>89655.218999999968</c:v>
                </c:pt>
                <c:pt idx="14181">
                  <c:v>89657.218999999968</c:v>
                </c:pt>
                <c:pt idx="14182">
                  <c:v>89659.218999999968</c:v>
                </c:pt>
                <c:pt idx="14183">
                  <c:v>89661.218999999968</c:v>
                </c:pt>
                <c:pt idx="14184">
                  <c:v>89663.218999999968</c:v>
                </c:pt>
                <c:pt idx="14185">
                  <c:v>89665.218999999968</c:v>
                </c:pt>
                <c:pt idx="14186">
                  <c:v>89667.218999999968</c:v>
                </c:pt>
                <c:pt idx="14187">
                  <c:v>89669.218999999968</c:v>
                </c:pt>
                <c:pt idx="14188">
                  <c:v>89671.218999999968</c:v>
                </c:pt>
                <c:pt idx="14189">
                  <c:v>89673.218999999968</c:v>
                </c:pt>
                <c:pt idx="14190">
                  <c:v>89675.218999999968</c:v>
                </c:pt>
                <c:pt idx="14191">
                  <c:v>89677.218999999968</c:v>
                </c:pt>
                <c:pt idx="14192">
                  <c:v>89679.218999999968</c:v>
                </c:pt>
                <c:pt idx="14193">
                  <c:v>89681.218999999968</c:v>
                </c:pt>
                <c:pt idx="14194">
                  <c:v>89683.218999999968</c:v>
                </c:pt>
                <c:pt idx="14195">
                  <c:v>89685.218999999968</c:v>
                </c:pt>
                <c:pt idx="14196">
                  <c:v>89687.218999999968</c:v>
                </c:pt>
                <c:pt idx="14197">
                  <c:v>89689.218999999968</c:v>
                </c:pt>
                <c:pt idx="14198">
                  <c:v>89691.218999999968</c:v>
                </c:pt>
                <c:pt idx="14199">
                  <c:v>89693.218999999968</c:v>
                </c:pt>
                <c:pt idx="14200">
                  <c:v>89695.218999999968</c:v>
                </c:pt>
                <c:pt idx="14201">
                  <c:v>89697.218999999968</c:v>
                </c:pt>
                <c:pt idx="14202">
                  <c:v>89699.218999999968</c:v>
                </c:pt>
                <c:pt idx="14203">
                  <c:v>89701.218999999968</c:v>
                </c:pt>
                <c:pt idx="14204">
                  <c:v>89703.218999999968</c:v>
                </c:pt>
                <c:pt idx="14205">
                  <c:v>89705.218999999968</c:v>
                </c:pt>
                <c:pt idx="14206">
                  <c:v>89707.218999999968</c:v>
                </c:pt>
                <c:pt idx="14207">
                  <c:v>89709.218999999968</c:v>
                </c:pt>
                <c:pt idx="14208">
                  <c:v>89711.218999999968</c:v>
                </c:pt>
                <c:pt idx="14209">
                  <c:v>89713.218999999968</c:v>
                </c:pt>
                <c:pt idx="14210">
                  <c:v>89715.218999999968</c:v>
                </c:pt>
                <c:pt idx="14211">
                  <c:v>89717.218999999968</c:v>
                </c:pt>
                <c:pt idx="14212">
                  <c:v>89719.218999999968</c:v>
                </c:pt>
                <c:pt idx="14213">
                  <c:v>89721.218999999968</c:v>
                </c:pt>
                <c:pt idx="14214">
                  <c:v>89723.218999999968</c:v>
                </c:pt>
                <c:pt idx="14215">
                  <c:v>89725.218999999968</c:v>
                </c:pt>
                <c:pt idx="14216">
                  <c:v>89727.218999999968</c:v>
                </c:pt>
                <c:pt idx="14217">
                  <c:v>89729.218999999968</c:v>
                </c:pt>
                <c:pt idx="14218">
                  <c:v>89731.218999999968</c:v>
                </c:pt>
                <c:pt idx="14219">
                  <c:v>89733.218999999968</c:v>
                </c:pt>
                <c:pt idx="14220">
                  <c:v>89735.218999999968</c:v>
                </c:pt>
                <c:pt idx="14221">
                  <c:v>89737.218999999968</c:v>
                </c:pt>
                <c:pt idx="14222">
                  <c:v>89739.218999999968</c:v>
                </c:pt>
                <c:pt idx="14223">
                  <c:v>89741.218999999968</c:v>
                </c:pt>
                <c:pt idx="14224">
                  <c:v>89743.218999999968</c:v>
                </c:pt>
                <c:pt idx="14225">
                  <c:v>89745.218999999968</c:v>
                </c:pt>
                <c:pt idx="14226">
                  <c:v>89747.218999999968</c:v>
                </c:pt>
                <c:pt idx="14227">
                  <c:v>89749.218999999968</c:v>
                </c:pt>
                <c:pt idx="14228">
                  <c:v>89751.218999999968</c:v>
                </c:pt>
                <c:pt idx="14229">
                  <c:v>89753.218999999968</c:v>
                </c:pt>
                <c:pt idx="14230">
                  <c:v>89755.218999999968</c:v>
                </c:pt>
                <c:pt idx="14231">
                  <c:v>89757.218999999968</c:v>
                </c:pt>
                <c:pt idx="14232">
                  <c:v>89759.218999999968</c:v>
                </c:pt>
                <c:pt idx="14233">
                  <c:v>89761.218999999968</c:v>
                </c:pt>
                <c:pt idx="14234">
                  <c:v>89763.218999999968</c:v>
                </c:pt>
                <c:pt idx="14235">
                  <c:v>89765.218999999968</c:v>
                </c:pt>
                <c:pt idx="14236">
                  <c:v>89767.218999999968</c:v>
                </c:pt>
                <c:pt idx="14237">
                  <c:v>89769.218999999968</c:v>
                </c:pt>
                <c:pt idx="14238">
                  <c:v>89771.218999999968</c:v>
                </c:pt>
                <c:pt idx="14239">
                  <c:v>89773.218999999968</c:v>
                </c:pt>
                <c:pt idx="14240">
                  <c:v>89775.218999999968</c:v>
                </c:pt>
                <c:pt idx="14241">
                  <c:v>89777.218999999968</c:v>
                </c:pt>
                <c:pt idx="14242">
                  <c:v>89779.218999999968</c:v>
                </c:pt>
                <c:pt idx="14243">
                  <c:v>89781.218999999968</c:v>
                </c:pt>
                <c:pt idx="14244">
                  <c:v>89783.218999999968</c:v>
                </c:pt>
                <c:pt idx="14245">
                  <c:v>89785.218999999968</c:v>
                </c:pt>
                <c:pt idx="14246">
                  <c:v>89787.218999999968</c:v>
                </c:pt>
                <c:pt idx="14247">
                  <c:v>89789.218999999968</c:v>
                </c:pt>
                <c:pt idx="14248">
                  <c:v>89791.218999999968</c:v>
                </c:pt>
                <c:pt idx="14249">
                  <c:v>89793.218999999968</c:v>
                </c:pt>
                <c:pt idx="14250">
                  <c:v>89795.218999999968</c:v>
                </c:pt>
                <c:pt idx="14251">
                  <c:v>89797.218999999968</c:v>
                </c:pt>
                <c:pt idx="14252">
                  <c:v>89799.218999999968</c:v>
                </c:pt>
                <c:pt idx="14253">
                  <c:v>89801.218999999968</c:v>
                </c:pt>
                <c:pt idx="14254">
                  <c:v>89803.218999999968</c:v>
                </c:pt>
                <c:pt idx="14255">
                  <c:v>89805.218999999968</c:v>
                </c:pt>
                <c:pt idx="14256">
                  <c:v>89807.218999999968</c:v>
                </c:pt>
                <c:pt idx="14257">
                  <c:v>89809.218999999968</c:v>
                </c:pt>
                <c:pt idx="14258">
                  <c:v>89811.218999999968</c:v>
                </c:pt>
                <c:pt idx="14259">
                  <c:v>89813.218999999968</c:v>
                </c:pt>
                <c:pt idx="14260">
                  <c:v>89815.218999999968</c:v>
                </c:pt>
                <c:pt idx="14261">
                  <c:v>89817.218999999968</c:v>
                </c:pt>
                <c:pt idx="14262">
                  <c:v>89819.218999999968</c:v>
                </c:pt>
                <c:pt idx="14263">
                  <c:v>89821.218999999968</c:v>
                </c:pt>
                <c:pt idx="14264">
                  <c:v>89823.218999999968</c:v>
                </c:pt>
                <c:pt idx="14265">
                  <c:v>89825.218999999968</c:v>
                </c:pt>
                <c:pt idx="14266">
                  <c:v>89827.218999999968</c:v>
                </c:pt>
                <c:pt idx="14267">
                  <c:v>89829.218999999968</c:v>
                </c:pt>
                <c:pt idx="14268">
                  <c:v>89831.218999999968</c:v>
                </c:pt>
                <c:pt idx="14269">
                  <c:v>89833.218999999968</c:v>
                </c:pt>
                <c:pt idx="14270">
                  <c:v>89835.218999999968</c:v>
                </c:pt>
                <c:pt idx="14271">
                  <c:v>89837.218999999968</c:v>
                </c:pt>
                <c:pt idx="14272">
                  <c:v>89839.218999999968</c:v>
                </c:pt>
                <c:pt idx="14273">
                  <c:v>89841.218999999968</c:v>
                </c:pt>
                <c:pt idx="14274">
                  <c:v>89843.218999999968</c:v>
                </c:pt>
                <c:pt idx="14275">
                  <c:v>89845.218999999968</c:v>
                </c:pt>
                <c:pt idx="14276">
                  <c:v>89847.218999999968</c:v>
                </c:pt>
                <c:pt idx="14277">
                  <c:v>89849.218999999968</c:v>
                </c:pt>
                <c:pt idx="14278">
                  <c:v>89851.218999999968</c:v>
                </c:pt>
                <c:pt idx="14279">
                  <c:v>89853.218999999968</c:v>
                </c:pt>
                <c:pt idx="14280">
                  <c:v>89855.218999999968</c:v>
                </c:pt>
                <c:pt idx="14281">
                  <c:v>89857.218999999968</c:v>
                </c:pt>
                <c:pt idx="14282">
                  <c:v>89859.218999999968</c:v>
                </c:pt>
                <c:pt idx="14283">
                  <c:v>89861.218999999968</c:v>
                </c:pt>
                <c:pt idx="14284">
                  <c:v>89863.218999999968</c:v>
                </c:pt>
                <c:pt idx="14285">
                  <c:v>89865.218999999968</c:v>
                </c:pt>
                <c:pt idx="14286">
                  <c:v>89867.218999999968</c:v>
                </c:pt>
                <c:pt idx="14287">
                  <c:v>89869.218999999968</c:v>
                </c:pt>
                <c:pt idx="14288">
                  <c:v>89871.218999999968</c:v>
                </c:pt>
                <c:pt idx="14289">
                  <c:v>89873.218999999968</c:v>
                </c:pt>
                <c:pt idx="14290">
                  <c:v>89875.218999999968</c:v>
                </c:pt>
                <c:pt idx="14291">
                  <c:v>89877.218999999968</c:v>
                </c:pt>
                <c:pt idx="14292">
                  <c:v>89879.218999999968</c:v>
                </c:pt>
                <c:pt idx="14293">
                  <c:v>89881.218999999968</c:v>
                </c:pt>
                <c:pt idx="14294">
                  <c:v>89883.218999999968</c:v>
                </c:pt>
                <c:pt idx="14295">
                  <c:v>89885.218999999968</c:v>
                </c:pt>
                <c:pt idx="14296">
                  <c:v>89887.218999999968</c:v>
                </c:pt>
                <c:pt idx="14297">
                  <c:v>89889.218999999968</c:v>
                </c:pt>
                <c:pt idx="14298">
                  <c:v>89891.218999999968</c:v>
                </c:pt>
                <c:pt idx="14299">
                  <c:v>89893.218999999968</c:v>
                </c:pt>
                <c:pt idx="14300">
                  <c:v>89895.218999999968</c:v>
                </c:pt>
                <c:pt idx="14301">
                  <c:v>89897.218999999968</c:v>
                </c:pt>
                <c:pt idx="14302">
                  <c:v>89900.952999999878</c:v>
                </c:pt>
                <c:pt idx="14303">
                  <c:v>89902.952999999878</c:v>
                </c:pt>
                <c:pt idx="14304">
                  <c:v>89904.952999999878</c:v>
                </c:pt>
                <c:pt idx="14305">
                  <c:v>89906.952999999878</c:v>
                </c:pt>
                <c:pt idx="14306">
                  <c:v>89908.952999999878</c:v>
                </c:pt>
                <c:pt idx="14307">
                  <c:v>89910.952999999878</c:v>
                </c:pt>
                <c:pt idx="14308">
                  <c:v>89912.952999999878</c:v>
                </c:pt>
                <c:pt idx="14309">
                  <c:v>89914.952999999878</c:v>
                </c:pt>
                <c:pt idx="14310">
                  <c:v>89916.952999999878</c:v>
                </c:pt>
                <c:pt idx="14311">
                  <c:v>89918.952999999878</c:v>
                </c:pt>
                <c:pt idx="14312">
                  <c:v>89920.952999999878</c:v>
                </c:pt>
                <c:pt idx="14313">
                  <c:v>89922.952999999878</c:v>
                </c:pt>
                <c:pt idx="14314">
                  <c:v>89924.952999999878</c:v>
                </c:pt>
                <c:pt idx="14315">
                  <c:v>89926.952999999878</c:v>
                </c:pt>
                <c:pt idx="14316">
                  <c:v>89928.952999999878</c:v>
                </c:pt>
                <c:pt idx="14317">
                  <c:v>89930.952999999878</c:v>
                </c:pt>
                <c:pt idx="14318">
                  <c:v>89932.952999999878</c:v>
                </c:pt>
                <c:pt idx="14319">
                  <c:v>89934.952999999878</c:v>
                </c:pt>
                <c:pt idx="14320">
                  <c:v>89936.952999999878</c:v>
                </c:pt>
                <c:pt idx="14321">
                  <c:v>89938.952999999878</c:v>
                </c:pt>
                <c:pt idx="14322">
                  <c:v>89940.952999999878</c:v>
                </c:pt>
                <c:pt idx="14323">
                  <c:v>89942.952999999878</c:v>
                </c:pt>
                <c:pt idx="14324">
                  <c:v>89944.952999999878</c:v>
                </c:pt>
                <c:pt idx="14325">
                  <c:v>89946.952999999878</c:v>
                </c:pt>
                <c:pt idx="14326">
                  <c:v>89948.952999999878</c:v>
                </c:pt>
                <c:pt idx="14327">
                  <c:v>89950.952999999878</c:v>
                </c:pt>
                <c:pt idx="14328">
                  <c:v>89952.952999999878</c:v>
                </c:pt>
                <c:pt idx="14329">
                  <c:v>89954.952999999878</c:v>
                </c:pt>
                <c:pt idx="14330">
                  <c:v>89956.952999999878</c:v>
                </c:pt>
                <c:pt idx="14331">
                  <c:v>89958.952999999878</c:v>
                </c:pt>
                <c:pt idx="14332">
                  <c:v>89960.952999999878</c:v>
                </c:pt>
                <c:pt idx="14333">
                  <c:v>89962.952999999878</c:v>
                </c:pt>
                <c:pt idx="14334">
                  <c:v>89964.952999999878</c:v>
                </c:pt>
                <c:pt idx="14335">
                  <c:v>89966.952999999878</c:v>
                </c:pt>
                <c:pt idx="14336">
                  <c:v>89968.952999999878</c:v>
                </c:pt>
                <c:pt idx="14337">
                  <c:v>89970.952999999878</c:v>
                </c:pt>
                <c:pt idx="14338">
                  <c:v>89972.952999999878</c:v>
                </c:pt>
                <c:pt idx="14339">
                  <c:v>89974.952999999878</c:v>
                </c:pt>
                <c:pt idx="14340">
                  <c:v>89976.952999999878</c:v>
                </c:pt>
                <c:pt idx="14341">
                  <c:v>89978.952999999878</c:v>
                </c:pt>
                <c:pt idx="14342">
                  <c:v>89980.952999999878</c:v>
                </c:pt>
                <c:pt idx="14343">
                  <c:v>89982.952999999878</c:v>
                </c:pt>
                <c:pt idx="14344">
                  <c:v>89984.952999999878</c:v>
                </c:pt>
                <c:pt idx="14345">
                  <c:v>89986.952999999878</c:v>
                </c:pt>
                <c:pt idx="14346">
                  <c:v>89988.952999999878</c:v>
                </c:pt>
                <c:pt idx="14347">
                  <c:v>89990.952999999878</c:v>
                </c:pt>
                <c:pt idx="14348">
                  <c:v>89992.952999999878</c:v>
                </c:pt>
                <c:pt idx="14349">
                  <c:v>89994.952999999878</c:v>
                </c:pt>
                <c:pt idx="14350">
                  <c:v>89996.952999999878</c:v>
                </c:pt>
                <c:pt idx="14351">
                  <c:v>89998.952999999878</c:v>
                </c:pt>
                <c:pt idx="14352">
                  <c:v>90000.952999999878</c:v>
                </c:pt>
                <c:pt idx="14353">
                  <c:v>90002.952999999878</c:v>
                </c:pt>
                <c:pt idx="14354">
                  <c:v>90004.952999999878</c:v>
                </c:pt>
                <c:pt idx="14355">
                  <c:v>90006.952999999878</c:v>
                </c:pt>
                <c:pt idx="14356">
                  <c:v>90008.952999999878</c:v>
                </c:pt>
                <c:pt idx="14357">
                  <c:v>90010.952999999878</c:v>
                </c:pt>
                <c:pt idx="14358">
                  <c:v>90012.952999999878</c:v>
                </c:pt>
                <c:pt idx="14359">
                  <c:v>90014.952999999878</c:v>
                </c:pt>
                <c:pt idx="14360">
                  <c:v>90016.952999999878</c:v>
                </c:pt>
                <c:pt idx="14361">
                  <c:v>90018.952999999878</c:v>
                </c:pt>
                <c:pt idx="14362">
                  <c:v>90020.952999999878</c:v>
                </c:pt>
                <c:pt idx="14363">
                  <c:v>90022.952999999878</c:v>
                </c:pt>
                <c:pt idx="14364">
                  <c:v>90024.952999999878</c:v>
                </c:pt>
                <c:pt idx="14365">
                  <c:v>90026.952999999878</c:v>
                </c:pt>
                <c:pt idx="14366">
                  <c:v>90028.952999999878</c:v>
                </c:pt>
                <c:pt idx="14367">
                  <c:v>90030.952999999878</c:v>
                </c:pt>
                <c:pt idx="14368">
                  <c:v>90032.952999999878</c:v>
                </c:pt>
                <c:pt idx="14369">
                  <c:v>90034.952999999878</c:v>
                </c:pt>
                <c:pt idx="14370">
                  <c:v>90036.952999999878</c:v>
                </c:pt>
                <c:pt idx="14371">
                  <c:v>90038.952999999878</c:v>
                </c:pt>
                <c:pt idx="14372">
                  <c:v>90040.952999999878</c:v>
                </c:pt>
                <c:pt idx="14373">
                  <c:v>90042.952999999878</c:v>
                </c:pt>
                <c:pt idx="14374">
                  <c:v>90044.952999999878</c:v>
                </c:pt>
                <c:pt idx="14375">
                  <c:v>90046.952999999878</c:v>
                </c:pt>
                <c:pt idx="14376">
                  <c:v>90048.952999999878</c:v>
                </c:pt>
                <c:pt idx="14377">
                  <c:v>90050.952999999878</c:v>
                </c:pt>
                <c:pt idx="14378">
                  <c:v>90052.952999999878</c:v>
                </c:pt>
                <c:pt idx="14379">
                  <c:v>90054.952999999878</c:v>
                </c:pt>
                <c:pt idx="14380">
                  <c:v>90056.952999999878</c:v>
                </c:pt>
                <c:pt idx="14381">
                  <c:v>90058.952999999878</c:v>
                </c:pt>
                <c:pt idx="14382">
                  <c:v>90060.952999999878</c:v>
                </c:pt>
                <c:pt idx="14383">
                  <c:v>90062.952999999878</c:v>
                </c:pt>
                <c:pt idx="14384">
                  <c:v>90064.952999999878</c:v>
                </c:pt>
                <c:pt idx="14385">
                  <c:v>90066.952999999878</c:v>
                </c:pt>
                <c:pt idx="14386">
                  <c:v>90068.952999999878</c:v>
                </c:pt>
                <c:pt idx="14387">
                  <c:v>90070.952999999878</c:v>
                </c:pt>
                <c:pt idx="14388">
                  <c:v>90072.952999999878</c:v>
                </c:pt>
                <c:pt idx="14389">
                  <c:v>90074.952999999878</c:v>
                </c:pt>
                <c:pt idx="14390">
                  <c:v>90076.952999999878</c:v>
                </c:pt>
                <c:pt idx="14391">
                  <c:v>90078.952999999878</c:v>
                </c:pt>
                <c:pt idx="14392">
                  <c:v>90080.952999999878</c:v>
                </c:pt>
                <c:pt idx="14393">
                  <c:v>90082.952999999878</c:v>
                </c:pt>
                <c:pt idx="14394">
                  <c:v>90084.952999999878</c:v>
                </c:pt>
                <c:pt idx="14395">
                  <c:v>90086.952999999878</c:v>
                </c:pt>
                <c:pt idx="14396">
                  <c:v>90088.952999999878</c:v>
                </c:pt>
                <c:pt idx="14397">
                  <c:v>90090.952999999878</c:v>
                </c:pt>
                <c:pt idx="14398">
                  <c:v>90092.952999999878</c:v>
                </c:pt>
                <c:pt idx="14399">
                  <c:v>90094.952999999878</c:v>
                </c:pt>
                <c:pt idx="14400">
                  <c:v>90096.952999999878</c:v>
                </c:pt>
                <c:pt idx="14401">
                  <c:v>90098.952999999878</c:v>
                </c:pt>
                <c:pt idx="14402">
                  <c:v>90100.952999999878</c:v>
                </c:pt>
                <c:pt idx="14403">
                  <c:v>90102.952999999878</c:v>
                </c:pt>
                <c:pt idx="14404">
                  <c:v>90104.952999999878</c:v>
                </c:pt>
                <c:pt idx="14405">
                  <c:v>90106.952999999878</c:v>
                </c:pt>
                <c:pt idx="14406">
                  <c:v>90108.952999999878</c:v>
                </c:pt>
                <c:pt idx="14407">
                  <c:v>90110.952999999878</c:v>
                </c:pt>
                <c:pt idx="14408">
                  <c:v>90112.952999999878</c:v>
                </c:pt>
                <c:pt idx="14409">
                  <c:v>90114.952999999878</c:v>
                </c:pt>
                <c:pt idx="14410">
                  <c:v>90116.952999999878</c:v>
                </c:pt>
                <c:pt idx="14411">
                  <c:v>90118.952999999878</c:v>
                </c:pt>
                <c:pt idx="14412">
                  <c:v>90120.952999999878</c:v>
                </c:pt>
                <c:pt idx="14413">
                  <c:v>90122.952999999878</c:v>
                </c:pt>
                <c:pt idx="14414">
                  <c:v>90124.952999999878</c:v>
                </c:pt>
                <c:pt idx="14415">
                  <c:v>90126.952999999878</c:v>
                </c:pt>
                <c:pt idx="14416">
                  <c:v>90128.952999999878</c:v>
                </c:pt>
                <c:pt idx="14417">
                  <c:v>90130.952999999878</c:v>
                </c:pt>
                <c:pt idx="14418">
                  <c:v>90132.952999999878</c:v>
                </c:pt>
                <c:pt idx="14419">
                  <c:v>90134.952999999878</c:v>
                </c:pt>
                <c:pt idx="14420">
                  <c:v>90136.952999999878</c:v>
                </c:pt>
                <c:pt idx="14421">
                  <c:v>90138.952999999878</c:v>
                </c:pt>
                <c:pt idx="14422">
                  <c:v>90140.952999999878</c:v>
                </c:pt>
                <c:pt idx="14423">
                  <c:v>90142.952999999878</c:v>
                </c:pt>
                <c:pt idx="14424">
                  <c:v>90144.952999999878</c:v>
                </c:pt>
                <c:pt idx="14425">
                  <c:v>90146.952999999878</c:v>
                </c:pt>
                <c:pt idx="14426">
                  <c:v>90148.952999999878</c:v>
                </c:pt>
                <c:pt idx="14427">
                  <c:v>90150.952999999878</c:v>
                </c:pt>
                <c:pt idx="14428">
                  <c:v>90152.952999999878</c:v>
                </c:pt>
                <c:pt idx="14429">
                  <c:v>90154.952999999878</c:v>
                </c:pt>
                <c:pt idx="14430">
                  <c:v>90156.952999999878</c:v>
                </c:pt>
                <c:pt idx="14431">
                  <c:v>90158.952999999878</c:v>
                </c:pt>
                <c:pt idx="14432">
                  <c:v>90160.952999999878</c:v>
                </c:pt>
                <c:pt idx="14433">
                  <c:v>90162.952999999878</c:v>
                </c:pt>
                <c:pt idx="14434">
                  <c:v>90164.952999999878</c:v>
                </c:pt>
                <c:pt idx="14435">
                  <c:v>90166.952999999878</c:v>
                </c:pt>
                <c:pt idx="14436">
                  <c:v>90168.952999999878</c:v>
                </c:pt>
                <c:pt idx="14437">
                  <c:v>90170.952999999878</c:v>
                </c:pt>
                <c:pt idx="14438">
                  <c:v>90172.952999999878</c:v>
                </c:pt>
                <c:pt idx="14439">
                  <c:v>90174.952999999878</c:v>
                </c:pt>
                <c:pt idx="14440">
                  <c:v>90176.952999999878</c:v>
                </c:pt>
                <c:pt idx="14441">
                  <c:v>90178.952999999878</c:v>
                </c:pt>
                <c:pt idx="14442">
                  <c:v>90180.952999999878</c:v>
                </c:pt>
                <c:pt idx="14443">
                  <c:v>90182.952999999878</c:v>
                </c:pt>
                <c:pt idx="14444">
                  <c:v>90184.952999999878</c:v>
                </c:pt>
                <c:pt idx="14445">
                  <c:v>90186.952999999878</c:v>
                </c:pt>
                <c:pt idx="14446">
                  <c:v>90188.952999999878</c:v>
                </c:pt>
                <c:pt idx="14447">
                  <c:v>90190.952999999878</c:v>
                </c:pt>
                <c:pt idx="14448">
                  <c:v>90192.952999999878</c:v>
                </c:pt>
                <c:pt idx="14449">
                  <c:v>90194.952999999878</c:v>
                </c:pt>
                <c:pt idx="14450">
                  <c:v>90196.952999999878</c:v>
                </c:pt>
                <c:pt idx="14451">
                  <c:v>90198.952999999878</c:v>
                </c:pt>
                <c:pt idx="14452">
                  <c:v>90200.952999999878</c:v>
                </c:pt>
                <c:pt idx="14453">
                  <c:v>90202.952999999878</c:v>
                </c:pt>
                <c:pt idx="14454">
                  <c:v>90204.952999999878</c:v>
                </c:pt>
                <c:pt idx="14455">
                  <c:v>90206.952999999878</c:v>
                </c:pt>
                <c:pt idx="14456">
                  <c:v>90208.952999999878</c:v>
                </c:pt>
                <c:pt idx="14457">
                  <c:v>90210.952999999878</c:v>
                </c:pt>
                <c:pt idx="14458">
                  <c:v>90212.952999999878</c:v>
                </c:pt>
                <c:pt idx="14459">
                  <c:v>90214.952999999878</c:v>
                </c:pt>
                <c:pt idx="14460">
                  <c:v>90216.952999999878</c:v>
                </c:pt>
                <c:pt idx="14461">
                  <c:v>90218.952999999878</c:v>
                </c:pt>
                <c:pt idx="14462">
                  <c:v>90220.952999999878</c:v>
                </c:pt>
                <c:pt idx="14463">
                  <c:v>90222.952999999878</c:v>
                </c:pt>
                <c:pt idx="14464">
                  <c:v>90224.952999999878</c:v>
                </c:pt>
                <c:pt idx="14465">
                  <c:v>90226.952999999878</c:v>
                </c:pt>
                <c:pt idx="14466">
                  <c:v>90228.952999999878</c:v>
                </c:pt>
                <c:pt idx="14467">
                  <c:v>90230.952999999878</c:v>
                </c:pt>
                <c:pt idx="14468">
                  <c:v>90232.952999999878</c:v>
                </c:pt>
                <c:pt idx="14469">
                  <c:v>90234.952999999878</c:v>
                </c:pt>
                <c:pt idx="14470">
                  <c:v>90236.952999999878</c:v>
                </c:pt>
                <c:pt idx="14471">
                  <c:v>90238.952999999878</c:v>
                </c:pt>
                <c:pt idx="14472">
                  <c:v>90240.952999999878</c:v>
                </c:pt>
                <c:pt idx="14473">
                  <c:v>90242.952999999878</c:v>
                </c:pt>
                <c:pt idx="14474">
                  <c:v>90244.952999999878</c:v>
                </c:pt>
                <c:pt idx="14475">
                  <c:v>90246.952999999878</c:v>
                </c:pt>
                <c:pt idx="14476">
                  <c:v>90248.952999999878</c:v>
                </c:pt>
                <c:pt idx="14477">
                  <c:v>90250.952999999878</c:v>
                </c:pt>
                <c:pt idx="14478">
                  <c:v>90252.952999999878</c:v>
                </c:pt>
                <c:pt idx="14479">
                  <c:v>90254.952999999878</c:v>
                </c:pt>
                <c:pt idx="14480">
                  <c:v>90256.952999999878</c:v>
                </c:pt>
                <c:pt idx="14481">
                  <c:v>90258.952999999878</c:v>
                </c:pt>
                <c:pt idx="14482">
                  <c:v>90260.952999999878</c:v>
                </c:pt>
                <c:pt idx="14483">
                  <c:v>90262.952999999878</c:v>
                </c:pt>
                <c:pt idx="14484">
                  <c:v>90264.952999999878</c:v>
                </c:pt>
                <c:pt idx="14485">
                  <c:v>90266.952999999878</c:v>
                </c:pt>
                <c:pt idx="14486">
                  <c:v>90268.952999999878</c:v>
                </c:pt>
                <c:pt idx="14487">
                  <c:v>90270.952999999878</c:v>
                </c:pt>
                <c:pt idx="14488">
                  <c:v>90272.952999999878</c:v>
                </c:pt>
                <c:pt idx="14489">
                  <c:v>90274.952999999878</c:v>
                </c:pt>
                <c:pt idx="14490">
                  <c:v>90276.952999999878</c:v>
                </c:pt>
                <c:pt idx="14491">
                  <c:v>90278.952999999878</c:v>
                </c:pt>
                <c:pt idx="14492">
                  <c:v>90280.952999999878</c:v>
                </c:pt>
                <c:pt idx="14493">
                  <c:v>90282.952999999878</c:v>
                </c:pt>
                <c:pt idx="14494">
                  <c:v>90284.952999999878</c:v>
                </c:pt>
                <c:pt idx="14495">
                  <c:v>90286.952999999878</c:v>
                </c:pt>
                <c:pt idx="14496">
                  <c:v>90288.952999999878</c:v>
                </c:pt>
                <c:pt idx="14497">
                  <c:v>90290.952999999878</c:v>
                </c:pt>
                <c:pt idx="14498">
                  <c:v>90292.952999999878</c:v>
                </c:pt>
                <c:pt idx="14499">
                  <c:v>90294.952999999878</c:v>
                </c:pt>
                <c:pt idx="14500">
                  <c:v>90296.952999999878</c:v>
                </c:pt>
                <c:pt idx="14501">
                  <c:v>90298.952999999878</c:v>
                </c:pt>
                <c:pt idx="14502">
                  <c:v>90300.952999999878</c:v>
                </c:pt>
                <c:pt idx="14503">
                  <c:v>90302.952999999878</c:v>
                </c:pt>
                <c:pt idx="14504">
                  <c:v>90304.952999999878</c:v>
                </c:pt>
                <c:pt idx="14505">
                  <c:v>90306.952999999878</c:v>
                </c:pt>
                <c:pt idx="14506">
                  <c:v>90308.952999999878</c:v>
                </c:pt>
                <c:pt idx="14507">
                  <c:v>90310.952999999878</c:v>
                </c:pt>
                <c:pt idx="14508">
                  <c:v>90312.952999999878</c:v>
                </c:pt>
                <c:pt idx="14509">
                  <c:v>90314.952999999878</c:v>
                </c:pt>
                <c:pt idx="14510">
                  <c:v>90316.952999999878</c:v>
                </c:pt>
                <c:pt idx="14511">
                  <c:v>90318.952999999878</c:v>
                </c:pt>
                <c:pt idx="14512">
                  <c:v>90320.952999999878</c:v>
                </c:pt>
                <c:pt idx="14513">
                  <c:v>90322.952999999878</c:v>
                </c:pt>
                <c:pt idx="14514">
                  <c:v>90324.952999999878</c:v>
                </c:pt>
                <c:pt idx="14515">
                  <c:v>90326.952999999878</c:v>
                </c:pt>
                <c:pt idx="14516">
                  <c:v>90328.952999999878</c:v>
                </c:pt>
                <c:pt idx="14517">
                  <c:v>90330.952999999878</c:v>
                </c:pt>
                <c:pt idx="14518">
                  <c:v>90332.952999999878</c:v>
                </c:pt>
                <c:pt idx="14519">
                  <c:v>90334.952999999878</c:v>
                </c:pt>
                <c:pt idx="14520">
                  <c:v>90336.952999999878</c:v>
                </c:pt>
                <c:pt idx="14521">
                  <c:v>90338.952999999878</c:v>
                </c:pt>
                <c:pt idx="14522">
                  <c:v>90340.952999999878</c:v>
                </c:pt>
                <c:pt idx="14523">
                  <c:v>90342.952999999878</c:v>
                </c:pt>
                <c:pt idx="14524">
                  <c:v>90344.952999999878</c:v>
                </c:pt>
                <c:pt idx="14525">
                  <c:v>90346.952999999878</c:v>
                </c:pt>
                <c:pt idx="14526">
                  <c:v>90348.952999999878</c:v>
                </c:pt>
                <c:pt idx="14527">
                  <c:v>90350.952999999878</c:v>
                </c:pt>
                <c:pt idx="14528">
                  <c:v>90352.952999999878</c:v>
                </c:pt>
                <c:pt idx="14529">
                  <c:v>90354.952999999878</c:v>
                </c:pt>
                <c:pt idx="14530">
                  <c:v>90356.952999999878</c:v>
                </c:pt>
                <c:pt idx="14531">
                  <c:v>90358.952999999878</c:v>
                </c:pt>
                <c:pt idx="14532">
                  <c:v>90360.952999999878</c:v>
                </c:pt>
                <c:pt idx="14533">
                  <c:v>90362.952999999878</c:v>
                </c:pt>
                <c:pt idx="14534">
                  <c:v>90364.952999999878</c:v>
                </c:pt>
                <c:pt idx="14535">
                  <c:v>90366.952999999878</c:v>
                </c:pt>
                <c:pt idx="14536">
                  <c:v>90368.952999999878</c:v>
                </c:pt>
                <c:pt idx="14537">
                  <c:v>90370.952999999878</c:v>
                </c:pt>
                <c:pt idx="14538">
                  <c:v>90372.952999999878</c:v>
                </c:pt>
                <c:pt idx="14539">
                  <c:v>90374.952999999878</c:v>
                </c:pt>
                <c:pt idx="14540">
                  <c:v>90376.952999999878</c:v>
                </c:pt>
                <c:pt idx="14541">
                  <c:v>90378.952999999878</c:v>
                </c:pt>
                <c:pt idx="14542">
                  <c:v>90380.952999999878</c:v>
                </c:pt>
                <c:pt idx="14543">
                  <c:v>90382.952999999878</c:v>
                </c:pt>
                <c:pt idx="14544">
                  <c:v>90384.952999999878</c:v>
                </c:pt>
                <c:pt idx="14545">
                  <c:v>90386.952999999878</c:v>
                </c:pt>
                <c:pt idx="14546">
                  <c:v>90388.952999999878</c:v>
                </c:pt>
                <c:pt idx="14547">
                  <c:v>90390.952999999878</c:v>
                </c:pt>
                <c:pt idx="14548">
                  <c:v>90392.952999999878</c:v>
                </c:pt>
                <c:pt idx="14549">
                  <c:v>90394.952999999878</c:v>
                </c:pt>
                <c:pt idx="14550">
                  <c:v>90396.952999999878</c:v>
                </c:pt>
                <c:pt idx="14551">
                  <c:v>90398.952999999878</c:v>
                </c:pt>
                <c:pt idx="14552">
                  <c:v>90400.952999999878</c:v>
                </c:pt>
                <c:pt idx="14553">
                  <c:v>90402.952999999878</c:v>
                </c:pt>
                <c:pt idx="14554">
                  <c:v>90404.952999999878</c:v>
                </c:pt>
                <c:pt idx="14555">
                  <c:v>90406.952999999878</c:v>
                </c:pt>
                <c:pt idx="14556">
                  <c:v>90408.952999999878</c:v>
                </c:pt>
                <c:pt idx="14557">
                  <c:v>90410.952999999878</c:v>
                </c:pt>
                <c:pt idx="14558">
                  <c:v>90412.952999999878</c:v>
                </c:pt>
                <c:pt idx="14559">
                  <c:v>90414.952999999878</c:v>
                </c:pt>
                <c:pt idx="14560">
                  <c:v>90416.952999999878</c:v>
                </c:pt>
                <c:pt idx="14561">
                  <c:v>90418.952999999878</c:v>
                </c:pt>
                <c:pt idx="14562">
                  <c:v>90420.952999999878</c:v>
                </c:pt>
                <c:pt idx="14563">
                  <c:v>90422.952999999878</c:v>
                </c:pt>
                <c:pt idx="14564">
                  <c:v>90424.952999999878</c:v>
                </c:pt>
                <c:pt idx="14565">
                  <c:v>90426.952999999878</c:v>
                </c:pt>
                <c:pt idx="14566">
                  <c:v>90428.952999999878</c:v>
                </c:pt>
                <c:pt idx="14567">
                  <c:v>90430.952999999878</c:v>
                </c:pt>
                <c:pt idx="14568">
                  <c:v>90432.952999999878</c:v>
                </c:pt>
                <c:pt idx="14569">
                  <c:v>90434.952999999878</c:v>
                </c:pt>
                <c:pt idx="14570">
                  <c:v>90436.952999999878</c:v>
                </c:pt>
                <c:pt idx="14571">
                  <c:v>90438.952999999878</c:v>
                </c:pt>
                <c:pt idx="14572">
                  <c:v>90440.952999999878</c:v>
                </c:pt>
                <c:pt idx="14573">
                  <c:v>90442.952999999878</c:v>
                </c:pt>
                <c:pt idx="14574">
                  <c:v>90444.952999999878</c:v>
                </c:pt>
                <c:pt idx="14575">
                  <c:v>90446.952999999878</c:v>
                </c:pt>
                <c:pt idx="14576">
                  <c:v>90448.952999999878</c:v>
                </c:pt>
                <c:pt idx="14577">
                  <c:v>90450.952999999878</c:v>
                </c:pt>
                <c:pt idx="14578">
                  <c:v>90452.952999999878</c:v>
                </c:pt>
                <c:pt idx="14579">
                  <c:v>90454.952999999878</c:v>
                </c:pt>
                <c:pt idx="14580">
                  <c:v>90456.952999999878</c:v>
                </c:pt>
                <c:pt idx="14581">
                  <c:v>90458.952999999878</c:v>
                </c:pt>
                <c:pt idx="14582">
                  <c:v>90460.952999999878</c:v>
                </c:pt>
                <c:pt idx="14583">
                  <c:v>90462.952999999878</c:v>
                </c:pt>
                <c:pt idx="14584">
                  <c:v>90464.952999999878</c:v>
                </c:pt>
                <c:pt idx="14585">
                  <c:v>90466.952999999878</c:v>
                </c:pt>
                <c:pt idx="14586">
                  <c:v>90468.952999999878</c:v>
                </c:pt>
                <c:pt idx="14587">
                  <c:v>90470.952999999878</c:v>
                </c:pt>
                <c:pt idx="14588">
                  <c:v>90472.952999999878</c:v>
                </c:pt>
                <c:pt idx="14589">
                  <c:v>90474.952999999878</c:v>
                </c:pt>
                <c:pt idx="14590">
                  <c:v>90476.952999999878</c:v>
                </c:pt>
                <c:pt idx="14591">
                  <c:v>90478.952999999878</c:v>
                </c:pt>
                <c:pt idx="14592">
                  <c:v>90480.952999999878</c:v>
                </c:pt>
                <c:pt idx="14593">
                  <c:v>90482.952999999878</c:v>
                </c:pt>
                <c:pt idx="14594">
                  <c:v>90484.952999999878</c:v>
                </c:pt>
                <c:pt idx="14595">
                  <c:v>90486.952999999878</c:v>
                </c:pt>
                <c:pt idx="14596">
                  <c:v>90488.952999999878</c:v>
                </c:pt>
                <c:pt idx="14597">
                  <c:v>90490.952999999878</c:v>
                </c:pt>
                <c:pt idx="14598">
                  <c:v>90492.952999999878</c:v>
                </c:pt>
                <c:pt idx="14599">
                  <c:v>90494.952999999878</c:v>
                </c:pt>
                <c:pt idx="14600">
                  <c:v>90496.952999999878</c:v>
                </c:pt>
                <c:pt idx="14601">
                  <c:v>90498.952999999878</c:v>
                </c:pt>
                <c:pt idx="14602">
                  <c:v>90500.952999999878</c:v>
                </c:pt>
                <c:pt idx="14603">
                  <c:v>90502.952999999878</c:v>
                </c:pt>
                <c:pt idx="14604">
                  <c:v>90504.952999999878</c:v>
                </c:pt>
                <c:pt idx="14605">
                  <c:v>90506.952999999878</c:v>
                </c:pt>
                <c:pt idx="14606">
                  <c:v>90508.952999999878</c:v>
                </c:pt>
                <c:pt idx="14607">
                  <c:v>90510.952999999878</c:v>
                </c:pt>
                <c:pt idx="14608">
                  <c:v>90512.952999999878</c:v>
                </c:pt>
                <c:pt idx="14609">
                  <c:v>90514.952999999878</c:v>
                </c:pt>
                <c:pt idx="14610">
                  <c:v>90516.952999999878</c:v>
                </c:pt>
                <c:pt idx="14611">
                  <c:v>90518.952999999878</c:v>
                </c:pt>
                <c:pt idx="14612">
                  <c:v>90520.952999999878</c:v>
                </c:pt>
                <c:pt idx="14613">
                  <c:v>90522.952999999878</c:v>
                </c:pt>
                <c:pt idx="14614">
                  <c:v>90524.952999999878</c:v>
                </c:pt>
                <c:pt idx="14615">
                  <c:v>90526.952999999878</c:v>
                </c:pt>
                <c:pt idx="14616">
                  <c:v>90528.952999999878</c:v>
                </c:pt>
                <c:pt idx="14617">
                  <c:v>90530.952999999878</c:v>
                </c:pt>
                <c:pt idx="14618">
                  <c:v>90532.952999999878</c:v>
                </c:pt>
                <c:pt idx="14619">
                  <c:v>90534.952999999878</c:v>
                </c:pt>
                <c:pt idx="14620">
                  <c:v>90536.952999999878</c:v>
                </c:pt>
                <c:pt idx="14621">
                  <c:v>90538.952999999878</c:v>
                </c:pt>
                <c:pt idx="14622">
                  <c:v>90540.952999999878</c:v>
                </c:pt>
                <c:pt idx="14623">
                  <c:v>90542.952999999878</c:v>
                </c:pt>
                <c:pt idx="14624">
                  <c:v>90544.952999999878</c:v>
                </c:pt>
                <c:pt idx="14625">
                  <c:v>90546.952999999878</c:v>
                </c:pt>
                <c:pt idx="14626">
                  <c:v>90548.952999999878</c:v>
                </c:pt>
                <c:pt idx="14627">
                  <c:v>90550.952999999878</c:v>
                </c:pt>
                <c:pt idx="14628">
                  <c:v>90552.952999999878</c:v>
                </c:pt>
                <c:pt idx="14629">
                  <c:v>90554.952999999878</c:v>
                </c:pt>
                <c:pt idx="14630">
                  <c:v>90556.952999999878</c:v>
                </c:pt>
                <c:pt idx="14631">
                  <c:v>90558.952999999878</c:v>
                </c:pt>
                <c:pt idx="14632">
                  <c:v>90560.952999999878</c:v>
                </c:pt>
                <c:pt idx="14633">
                  <c:v>90562.952999999878</c:v>
                </c:pt>
                <c:pt idx="14634">
                  <c:v>90564.952999999878</c:v>
                </c:pt>
                <c:pt idx="14635">
                  <c:v>90566.952999999878</c:v>
                </c:pt>
                <c:pt idx="14636">
                  <c:v>90568.952999999878</c:v>
                </c:pt>
                <c:pt idx="14637">
                  <c:v>90570.952999999878</c:v>
                </c:pt>
                <c:pt idx="14638">
                  <c:v>90572.952999999878</c:v>
                </c:pt>
                <c:pt idx="14639">
                  <c:v>90574.952999999878</c:v>
                </c:pt>
                <c:pt idx="14640">
                  <c:v>90576.952999999878</c:v>
                </c:pt>
                <c:pt idx="14641">
                  <c:v>90578.952999999878</c:v>
                </c:pt>
                <c:pt idx="14642">
                  <c:v>90580.952999999878</c:v>
                </c:pt>
                <c:pt idx="14643">
                  <c:v>90582.952999999878</c:v>
                </c:pt>
                <c:pt idx="14644">
                  <c:v>90584.952999999878</c:v>
                </c:pt>
                <c:pt idx="14645">
                  <c:v>90586.952999999878</c:v>
                </c:pt>
                <c:pt idx="14646">
                  <c:v>90588.952999999878</c:v>
                </c:pt>
                <c:pt idx="14647">
                  <c:v>90590.952999999878</c:v>
                </c:pt>
                <c:pt idx="14648">
                  <c:v>90592.952999999878</c:v>
                </c:pt>
                <c:pt idx="14649">
                  <c:v>90594.952999999878</c:v>
                </c:pt>
                <c:pt idx="14650">
                  <c:v>90596.952999999878</c:v>
                </c:pt>
                <c:pt idx="14651">
                  <c:v>90598.952999999878</c:v>
                </c:pt>
                <c:pt idx="14652">
                  <c:v>90600.952999999878</c:v>
                </c:pt>
                <c:pt idx="14653">
                  <c:v>90602.952999999878</c:v>
                </c:pt>
                <c:pt idx="14654">
                  <c:v>90604.952999999878</c:v>
                </c:pt>
                <c:pt idx="14655">
                  <c:v>90606.952999999878</c:v>
                </c:pt>
                <c:pt idx="14656">
                  <c:v>90608.952999999878</c:v>
                </c:pt>
                <c:pt idx="14657">
                  <c:v>90610.952999999878</c:v>
                </c:pt>
                <c:pt idx="14658">
                  <c:v>90612.952999999878</c:v>
                </c:pt>
                <c:pt idx="14659">
                  <c:v>90614.952999999878</c:v>
                </c:pt>
                <c:pt idx="14660">
                  <c:v>90616.952999999878</c:v>
                </c:pt>
                <c:pt idx="14661">
                  <c:v>90618.952999999878</c:v>
                </c:pt>
                <c:pt idx="14662">
                  <c:v>90620.952999999878</c:v>
                </c:pt>
                <c:pt idx="14663">
                  <c:v>90622.952999999878</c:v>
                </c:pt>
                <c:pt idx="14664">
                  <c:v>90624.952999999878</c:v>
                </c:pt>
                <c:pt idx="14665">
                  <c:v>90626.952999999878</c:v>
                </c:pt>
                <c:pt idx="14666">
                  <c:v>90628.952999999878</c:v>
                </c:pt>
                <c:pt idx="14667">
                  <c:v>90630.952999999878</c:v>
                </c:pt>
                <c:pt idx="14668">
                  <c:v>90632.952999999878</c:v>
                </c:pt>
                <c:pt idx="14669">
                  <c:v>90634.952999999878</c:v>
                </c:pt>
                <c:pt idx="14670">
                  <c:v>90636.952999999878</c:v>
                </c:pt>
                <c:pt idx="14671">
                  <c:v>90638.952999999878</c:v>
                </c:pt>
                <c:pt idx="14672">
                  <c:v>90640.952999999878</c:v>
                </c:pt>
                <c:pt idx="14673">
                  <c:v>90642.952999999878</c:v>
                </c:pt>
                <c:pt idx="14674">
                  <c:v>90644.952999999878</c:v>
                </c:pt>
                <c:pt idx="14675">
                  <c:v>90646.952999999878</c:v>
                </c:pt>
                <c:pt idx="14676">
                  <c:v>90648.952999999878</c:v>
                </c:pt>
                <c:pt idx="14677">
                  <c:v>90650.952999999878</c:v>
                </c:pt>
                <c:pt idx="14678">
                  <c:v>90652.952999999878</c:v>
                </c:pt>
                <c:pt idx="14679">
                  <c:v>90654.952999999878</c:v>
                </c:pt>
                <c:pt idx="14680">
                  <c:v>90656.952999999878</c:v>
                </c:pt>
                <c:pt idx="14681">
                  <c:v>90658.952999999878</c:v>
                </c:pt>
                <c:pt idx="14682">
                  <c:v>90660.952999999878</c:v>
                </c:pt>
                <c:pt idx="14683">
                  <c:v>90662.952999999878</c:v>
                </c:pt>
                <c:pt idx="14684">
                  <c:v>90664.952999999878</c:v>
                </c:pt>
                <c:pt idx="14685">
                  <c:v>90666.952999999878</c:v>
                </c:pt>
                <c:pt idx="14686">
                  <c:v>90668.952999999878</c:v>
                </c:pt>
                <c:pt idx="14687">
                  <c:v>90670.952999999878</c:v>
                </c:pt>
                <c:pt idx="14688">
                  <c:v>90672.952999999878</c:v>
                </c:pt>
                <c:pt idx="14689">
                  <c:v>90674.952999999878</c:v>
                </c:pt>
                <c:pt idx="14690">
                  <c:v>90676.952999999878</c:v>
                </c:pt>
                <c:pt idx="14691">
                  <c:v>90678.952999999878</c:v>
                </c:pt>
                <c:pt idx="14692">
                  <c:v>90680.952999999878</c:v>
                </c:pt>
                <c:pt idx="14693">
                  <c:v>90682.952999999878</c:v>
                </c:pt>
                <c:pt idx="14694">
                  <c:v>90684.952999999878</c:v>
                </c:pt>
                <c:pt idx="14695">
                  <c:v>90686.952999999878</c:v>
                </c:pt>
                <c:pt idx="14696">
                  <c:v>90688.952999999878</c:v>
                </c:pt>
                <c:pt idx="14697">
                  <c:v>90690.952999999878</c:v>
                </c:pt>
                <c:pt idx="14698">
                  <c:v>90692.952999999878</c:v>
                </c:pt>
                <c:pt idx="14699">
                  <c:v>90694.952999999878</c:v>
                </c:pt>
                <c:pt idx="14700">
                  <c:v>90696.952999999878</c:v>
                </c:pt>
                <c:pt idx="14701">
                  <c:v>90698.952999999878</c:v>
                </c:pt>
                <c:pt idx="14702">
                  <c:v>90700.952999999878</c:v>
                </c:pt>
                <c:pt idx="14703">
                  <c:v>90702.952999999878</c:v>
                </c:pt>
                <c:pt idx="14704">
                  <c:v>90704.952999999878</c:v>
                </c:pt>
                <c:pt idx="14705">
                  <c:v>90706.952999999878</c:v>
                </c:pt>
                <c:pt idx="14706">
                  <c:v>90708.952999999878</c:v>
                </c:pt>
                <c:pt idx="14707">
                  <c:v>90710.952999999878</c:v>
                </c:pt>
                <c:pt idx="14708">
                  <c:v>90712.952999999878</c:v>
                </c:pt>
                <c:pt idx="14709">
                  <c:v>90714.952999999878</c:v>
                </c:pt>
                <c:pt idx="14710">
                  <c:v>90716.952999999878</c:v>
                </c:pt>
                <c:pt idx="14711">
                  <c:v>90718.952999999878</c:v>
                </c:pt>
                <c:pt idx="14712">
                  <c:v>90720.952999999878</c:v>
                </c:pt>
                <c:pt idx="14713">
                  <c:v>90722.952999999878</c:v>
                </c:pt>
                <c:pt idx="14714">
                  <c:v>90724.952999999878</c:v>
                </c:pt>
                <c:pt idx="14715">
                  <c:v>90726.952999999878</c:v>
                </c:pt>
                <c:pt idx="14716">
                  <c:v>90728.952999999878</c:v>
                </c:pt>
                <c:pt idx="14717">
                  <c:v>90730.952999999878</c:v>
                </c:pt>
                <c:pt idx="14718">
                  <c:v>90732.952999999878</c:v>
                </c:pt>
                <c:pt idx="14719">
                  <c:v>90734.952999999878</c:v>
                </c:pt>
                <c:pt idx="14720">
                  <c:v>90736.952999999878</c:v>
                </c:pt>
                <c:pt idx="14721">
                  <c:v>90738.952999999878</c:v>
                </c:pt>
                <c:pt idx="14722">
                  <c:v>90742.133000000002</c:v>
                </c:pt>
                <c:pt idx="14723">
                  <c:v>90744.133000000002</c:v>
                </c:pt>
                <c:pt idx="14724">
                  <c:v>90746.133000000002</c:v>
                </c:pt>
                <c:pt idx="14725">
                  <c:v>90748.133000000002</c:v>
                </c:pt>
                <c:pt idx="14726">
                  <c:v>90750.133000000002</c:v>
                </c:pt>
                <c:pt idx="14727">
                  <c:v>90752.133000000002</c:v>
                </c:pt>
                <c:pt idx="14728">
                  <c:v>90754.133000000002</c:v>
                </c:pt>
                <c:pt idx="14729">
                  <c:v>90756.133000000002</c:v>
                </c:pt>
                <c:pt idx="14730">
                  <c:v>90758.133000000002</c:v>
                </c:pt>
                <c:pt idx="14731">
                  <c:v>90760.133000000002</c:v>
                </c:pt>
                <c:pt idx="14732">
                  <c:v>90762.133000000002</c:v>
                </c:pt>
                <c:pt idx="14733">
                  <c:v>90764.133000000002</c:v>
                </c:pt>
                <c:pt idx="14734">
                  <c:v>90766.133000000002</c:v>
                </c:pt>
                <c:pt idx="14735">
                  <c:v>90768.133000000002</c:v>
                </c:pt>
                <c:pt idx="14736">
                  <c:v>90770.133000000002</c:v>
                </c:pt>
                <c:pt idx="14737">
                  <c:v>90772.133000000002</c:v>
                </c:pt>
                <c:pt idx="14738">
                  <c:v>90774.133000000002</c:v>
                </c:pt>
                <c:pt idx="14739">
                  <c:v>90776.133000000002</c:v>
                </c:pt>
                <c:pt idx="14740">
                  <c:v>90778.133000000002</c:v>
                </c:pt>
                <c:pt idx="14741">
                  <c:v>90780.133000000002</c:v>
                </c:pt>
                <c:pt idx="14742">
                  <c:v>90782.133000000002</c:v>
                </c:pt>
                <c:pt idx="14743">
                  <c:v>90784.133000000002</c:v>
                </c:pt>
                <c:pt idx="14744">
                  <c:v>90786.133000000002</c:v>
                </c:pt>
                <c:pt idx="14745">
                  <c:v>90788.133000000002</c:v>
                </c:pt>
                <c:pt idx="14746">
                  <c:v>90790.133000000002</c:v>
                </c:pt>
                <c:pt idx="14747">
                  <c:v>90792.133000000002</c:v>
                </c:pt>
                <c:pt idx="14748">
                  <c:v>90794.133000000002</c:v>
                </c:pt>
                <c:pt idx="14749">
                  <c:v>90796.133000000002</c:v>
                </c:pt>
                <c:pt idx="14750">
                  <c:v>90798.133000000002</c:v>
                </c:pt>
                <c:pt idx="14751">
                  <c:v>90800.133000000002</c:v>
                </c:pt>
                <c:pt idx="14752">
                  <c:v>90802.133000000002</c:v>
                </c:pt>
                <c:pt idx="14753">
                  <c:v>90804.133000000002</c:v>
                </c:pt>
                <c:pt idx="14754">
                  <c:v>90806.133000000002</c:v>
                </c:pt>
                <c:pt idx="14755">
                  <c:v>90808.133000000002</c:v>
                </c:pt>
                <c:pt idx="14756">
                  <c:v>90810.133000000002</c:v>
                </c:pt>
                <c:pt idx="14757">
                  <c:v>90812.133000000002</c:v>
                </c:pt>
                <c:pt idx="14758">
                  <c:v>90814.133000000002</c:v>
                </c:pt>
                <c:pt idx="14759">
                  <c:v>90816.133000000002</c:v>
                </c:pt>
                <c:pt idx="14760">
                  <c:v>90818.133000000002</c:v>
                </c:pt>
                <c:pt idx="14761">
                  <c:v>90820.133000000002</c:v>
                </c:pt>
                <c:pt idx="14762">
                  <c:v>90822.133000000002</c:v>
                </c:pt>
                <c:pt idx="14763">
                  <c:v>90824.133000000002</c:v>
                </c:pt>
                <c:pt idx="14764">
                  <c:v>90826.133000000002</c:v>
                </c:pt>
                <c:pt idx="14765">
                  <c:v>90828.133000000002</c:v>
                </c:pt>
                <c:pt idx="14766">
                  <c:v>90830.133000000002</c:v>
                </c:pt>
                <c:pt idx="14767">
                  <c:v>90832.133000000002</c:v>
                </c:pt>
                <c:pt idx="14768">
                  <c:v>90834.133000000002</c:v>
                </c:pt>
                <c:pt idx="14769">
                  <c:v>90836.133000000002</c:v>
                </c:pt>
                <c:pt idx="14770">
                  <c:v>90838.133000000002</c:v>
                </c:pt>
                <c:pt idx="14771">
                  <c:v>90840.133000000002</c:v>
                </c:pt>
                <c:pt idx="14772">
                  <c:v>90842.133000000002</c:v>
                </c:pt>
                <c:pt idx="14773">
                  <c:v>90844.133000000002</c:v>
                </c:pt>
                <c:pt idx="14774">
                  <c:v>90846.133000000002</c:v>
                </c:pt>
                <c:pt idx="14775">
                  <c:v>90848.133000000002</c:v>
                </c:pt>
                <c:pt idx="14776">
                  <c:v>90850.133000000002</c:v>
                </c:pt>
                <c:pt idx="14777">
                  <c:v>90852.133000000002</c:v>
                </c:pt>
                <c:pt idx="14778">
                  <c:v>90854.133000000002</c:v>
                </c:pt>
                <c:pt idx="14779">
                  <c:v>90856.133000000002</c:v>
                </c:pt>
                <c:pt idx="14780">
                  <c:v>90858.133000000002</c:v>
                </c:pt>
                <c:pt idx="14781">
                  <c:v>90860.133000000002</c:v>
                </c:pt>
                <c:pt idx="14782">
                  <c:v>90862.133000000002</c:v>
                </c:pt>
                <c:pt idx="14783">
                  <c:v>90864.133000000002</c:v>
                </c:pt>
                <c:pt idx="14784">
                  <c:v>90866.133000000002</c:v>
                </c:pt>
                <c:pt idx="14785">
                  <c:v>90868.133000000002</c:v>
                </c:pt>
                <c:pt idx="14786">
                  <c:v>90870.133000000002</c:v>
                </c:pt>
                <c:pt idx="14787">
                  <c:v>90872.133000000002</c:v>
                </c:pt>
                <c:pt idx="14788">
                  <c:v>90874.133000000002</c:v>
                </c:pt>
                <c:pt idx="14789">
                  <c:v>90876.133000000002</c:v>
                </c:pt>
                <c:pt idx="14790">
                  <c:v>90878.133000000002</c:v>
                </c:pt>
                <c:pt idx="14791">
                  <c:v>90880.133000000002</c:v>
                </c:pt>
                <c:pt idx="14792">
                  <c:v>90882.133000000002</c:v>
                </c:pt>
                <c:pt idx="14793">
                  <c:v>90884.133000000002</c:v>
                </c:pt>
                <c:pt idx="14794">
                  <c:v>90886.133000000002</c:v>
                </c:pt>
                <c:pt idx="14795">
                  <c:v>90888.133000000002</c:v>
                </c:pt>
                <c:pt idx="14796">
                  <c:v>90890.133000000002</c:v>
                </c:pt>
                <c:pt idx="14797">
                  <c:v>90892.133000000002</c:v>
                </c:pt>
                <c:pt idx="14798">
                  <c:v>90894.133000000002</c:v>
                </c:pt>
                <c:pt idx="14799">
                  <c:v>90896.133000000002</c:v>
                </c:pt>
                <c:pt idx="14800">
                  <c:v>90898.133000000002</c:v>
                </c:pt>
                <c:pt idx="14801">
                  <c:v>90900.133000000002</c:v>
                </c:pt>
                <c:pt idx="14802">
                  <c:v>90902.133000000002</c:v>
                </c:pt>
                <c:pt idx="14803">
                  <c:v>90904.133000000002</c:v>
                </c:pt>
                <c:pt idx="14804">
                  <c:v>90906.133000000002</c:v>
                </c:pt>
                <c:pt idx="14805">
                  <c:v>90908.133000000002</c:v>
                </c:pt>
                <c:pt idx="14806">
                  <c:v>90910.133000000002</c:v>
                </c:pt>
                <c:pt idx="14807">
                  <c:v>90912.133000000002</c:v>
                </c:pt>
                <c:pt idx="14808">
                  <c:v>90914.133000000002</c:v>
                </c:pt>
                <c:pt idx="14809">
                  <c:v>90916.133000000002</c:v>
                </c:pt>
                <c:pt idx="14810">
                  <c:v>90918.133000000002</c:v>
                </c:pt>
                <c:pt idx="14811">
                  <c:v>90920.133000000002</c:v>
                </c:pt>
                <c:pt idx="14812">
                  <c:v>90922.133000000002</c:v>
                </c:pt>
                <c:pt idx="14813">
                  <c:v>90924.133000000002</c:v>
                </c:pt>
                <c:pt idx="14814">
                  <c:v>90926.133000000002</c:v>
                </c:pt>
                <c:pt idx="14815">
                  <c:v>90928.133000000002</c:v>
                </c:pt>
                <c:pt idx="14816">
                  <c:v>90930.133000000002</c:v>
                </c:pt>
                <c:pt idx="14817">
                  <c:v>90932.133000000002</c:v>
                </c:pt>
                <c:pt idx="14818">
                  <c:v>90934.133000000002</c:v>
                </c:pt>
                <c:pt idx="14819">
                  <c:v>90936.133000000002</c:v>
                </c:pt>
                <c:pt idx="14820">
                  <c:v>90938.133000000002</c:v>
                </c:pt>
                <c:pt idx="14821">
                  <c:v>90940.133000000002</c:v>
                </c:pt>
                <c:pt idx="14822">
                  <c:v>90942.133000000002</c:v>
                </c:pt>
                <c:pt idx="14823">
                  <c:v>90944.133000000002</c:v>
                </c:pt>
                <c:pt idx="14824">
                  <c:v>90946.133000000002</c:v>
                </c:pt>
                <c:pt idx="14825">
                  <c:v>90948.133000000002</c:v>
                </c:pt>
                <c:pt idx="14826">
                  <c:v>90950.133000000002</c:v>
                </c:pt>
                <c:pt idx="14827">
                  <c:v>90952.133000000002</c:v>
                </c:pt>
                <c:pt idx="14828">
                  <c:v>90954.133000000002</c:v>
                </c:pt>
                <c:pt idx="14829">
                  <c:v>90956.133000000002</c:v>
                </c:pt>
                <c:pt idx="14830">
                  <c:v>90958.133000000002</c:v>
                </c:pt>
                <c:pt idx="14831">
                  <c:v>90960.133000000002</c:v>
                </c:pt>
                <c:pt idx="14832">
                  <c:v>90962.133000000002</c:v>
                </c:pt>
                <c:pt idx="14833">
                  <c:v>90964.133000000002</c:v>
                </c:pt>
                <c:pt idx="14834">
                  <c:v>90966.133000000002</c:v>
                </c:pt>
                <c:pt idx="14835">
                  <c:v>90968.133000000002</c:v>
                </c:pt>
                <c:pt idx="14836">
                  <c:v>90970.133000000002</c:v>
                </c:pt>
                <c:pt idx="14837">
                  <c:v>90972.133000000002</c:v>
                </c:pt>
                <c:pt idx="14838">
                  <c:v>90974.133000000002</c:v>
                </c:pt>
                <c:pt idx="14839">
                  <c:v>90976.133000000002</c:v>
                </c:pt>
                <c:pt idx="14840">
                  <c:v>90978.133000000002</c:v>
                </c:pt>
                <c:pt idx="14841">
                  <c:v>90980.133000000002</c:v>
                </c:pt>
                <c:pt idx="14842">
                  <c:v>90982.133000000002</c:v>
                </c:pt>
                <c:pt idx="14843">
                  <c:v>90984.133000000002</c:v>
                </c:pt>
                <c:pt idx="14844">
                  <c:v>90986.133000000002</c:v>
                </c:pt>
                <c:pt idx="14845">
                  <c:v>90988.133000000002</c:v>
                </c:pt>
                <c:pt idx="14846">
                  <c:v>90990.133000000002</c:v>
                </c:pt>
                <c:pt idx="14847">
                  <c:v>90992.133000000002</c:v>
                </c:pt>
                <c:pt idx="14848">
                  <c:v>90994.133000000002</c:v>
                </c:pt>
                <c:pt idx="14849">
                  <c:v>90996.133000000002</c:v>
                </c:pt>
                <c:pt idx="14850">
                  <c:v>90998.133000000002</c:v>
                </c:pt>
                <c:pt idx="14851">
                  <c:v>91000.133000000002</c:v>
                </c:pt>
                <c:pt idx="14852">
                  <c:v>91002.133000000002</c:v>
                </c:pt>
                <c:pt idx="14853">
                  <c:v>91004.133000000002</c:v>
                </c:pt>
                <c:pt idx="14854">
                  <c:v>91006.133000000002</c:v>
                </c:pt>
                <c:pt idx="14855">
                  <c:v>91008.133000000002</c:v>
                </c:pt>
                <c:pt idx="14856">
                  <c:v>91010.133000000002</c:v>
                </c:pt>
                <c:pt idx="14857">
                  <c:v>91012.133000000002</c:v>
                </c:pt>
                <c:pt idx="14858">
                  <c:v>91014.133000000002</c:v>
                </c:pt>
                <c:pt idx="14859">
                  <c:v>91016.133000000002</c:v>
                </c:pt>
                <c:pt idx="14860">
                  <c:v>91018.133000000002</c:v>
                </c:pt>
                <c:pt idx="14861">
                  <c:v>91020.133000000002</c:v>
                </c:pt>
                <c:pt idx="14862">
                  <c:v>91022.133000000002</c:v>
                </c:pt>
                <c:pt idx="14863">
                  <c:v>91024.133000000002</c:v>
                </c:pt>
                <c:pt idx="14864">
                  <c:v>91026.133000000002</c:v>
                </c:pt>
                <c:pt idx="14865">
                  <c:v>91028.133000000002</c:v>
                </c:pt>
                <c:pt idx="14866">
                  <c:v>91030.133000000002</c:v>
                </c:pt>
                <c:pt idx="14867">
                  <c:v>91032.133000000002</c:v>
                </c:pt>
                <c:pt idx="14868">
                  <c:v>91034.133000000002</c:v>
                </c:pt>
                <c:pt idx="14869">
                  <c:v>91036.133000000002</c:v>
                </c:pt>
                <c:pt idx="14870">
                  <c:v>91038.133000000002</c:v>
                </c:pt>
                <c:pt idx="14871">
                  <c:v>91040.133000000002</c:v>
                </c:pt>
                <c:pt idx="14872">
                  <c:v>91042.133000000002</c:v>
                </c:pt>
                <c:pt idx="14873">
                  <c:v>91044.133000000002</c:v>
                </c:pt>
                <c:pt idx="14874">
                  <c:v>91046.133000000002</c:v>
                </c:pt>
                <c:pt idx="14875">
                  <c:v>91048.133000000002</c:v>
                </c:pt>
                <c:pt idx="14876">
                  <c:v>91050.133000000002</c:v>
                </c:pt>
                <c:pt idx="14877">
                  <c:v>91052.133000000002</c:v>
                </c:pt>
                <c:pt idx="14878">
                  <c:v>91054.133000000002</c:v>
                </c:pt>
                <c:pt idx="14879">
                  <c:v>91056.133000000002</c:v>
                </c:pt>
                <c:pt idx="14880">
                  <c:v>91058.133000000002</c:v>
                </c:pt>
                <c:pt idx="14881">
                  <c:v>91060.133000000002</c:v>
                </c:pt>
                <c:pt idx="14882">
                  <c:v>91062.133000000002</c:v>
                </c:pt>
                <c:pt idx="14883">
                  <c:v>91064.133000000002</c:v>
                </c:pt>
                <c:pt idx="14884">
                  <c:v>91066.133000000002</c:v>
                </c:pt>
                <c:pt idx="14885">
                  <c:v>91068.133000000002</c:v>
                </c:pt>
                <c:pt idx="14886">
                  <c:v>91070.133000000002</c:v>
                </c:pt>
                <c:pt idx="14887">
                  <c:v>91072.133000000002</c:v>
                </c:pt>
                <c:pt idx="14888">
                  <c:v>91074.133000000002</c:v>
                </c:pt>
                <c:pt idx="14889">
                  <c:v>91076.133000000002</c:v>
                </c:pt>
                <c:pt idx="14890">
                  <c:v>91078.133000000002</c:v>
                </c:pt>
                <c:pt idx="14891">
                  <c:v>91080.133000000002</c:v>
                </c:pt>
                <c:pt idx="14892">
                  <c:v>91082.133000000002</c:v>
                </c:pt>
                <c:pt idx="14893">
                  <c:v>91084.133000000002</c:v>
                </c:pt>
                <c:pt idx="14894">
                  <c:v>91086.133000000002</c:v>
                </c:pt>
                <c:pt idx="14895">
                  <c:v>91088.133000000002</c:v>
                </c:pt>
                <c:pt idx="14896">
                  <c:v>91090.133000000002</c:v>
                </c:pt>
                <c:pt idx="14897">
                  <c:v>91092.133000000002</c:v>
                </c:pt>
                <c:pt idx="14898">
                  <c:v>91094.133000000002</c:v>
                </c:pt>
                <c:pt idx="14899">
                  <c:v>91096.133000000002</c:v>
                </c:pt>
                <c:pt idx="14900">
                  <c:v>91098.133000000002</c:v>
                </c:pt>
                <c:pt idx="14901">
                  <c:v>91100.133000000002</c:v>
                </c:pt>
                <c:pt idx="14902">
                  <c:v>91102.133000000002</c:v>
                </c:pt>
                <c:pt idx="14903">
                  <c:v>91104.133000000002</c:v>
                </c:pt>
                <c:pt idx="14904">
                  <c:v>91106.133000000002</c:v>
                </c:pt>
                <c:pt idx="14905">
                  <c:v>91108.133000000002</c:v>
                </c:pt>
                <c:pt idx="14906">
                  <c:v>91110.133000000002</c:v>
                </c:pt>
                <c:pt idx="14907">
                  <c:v>91112.133000000002</c:v>
                </c:pt>
                <c:pt idx="14908">
                  <c:v>91114.133000000002</c:v>
                </c:pt>
                <c:pt idx="14909">
                  <c:v>91116.133000000002</c:v>
                </c:pt>
                <c:pt idx="14910">
                  <c:v>91118.133000000002</c:v>
                </c:pt>
                <c:pt idx="14911">
                  <c:v>91120.133000000002</c:v>
                </c:pt>
                <c:pt idx="14912">
                  <c:v>91122.133000000002</c:v>
                </c:pt>
                <c:pt idx="14913">
                  <c:v>91124.133000000002</c:v>
                </c:pt>
                <c:pt idx="14914">
                  <c:v>91126.133000000002</c:v>
                </c:pt>
                <c:pt idx="14915">
                  <c:v>91128.133000000002</c:v>
                </c:pt>
                <c:pt idx="14916">
                  <c:v>91130.133000000002</c:v>
                </c:pt>
                <c:pt idx="14917">
                  <c:v>91132.133000000002</c:v>
                </c:pt>
                <c:pt idx="14918">
                  <c:v>91134.133000000002</c:v>
                </c:pt>
                <c:pt idx="14919">
                  <c:v>91136.133000000002</c:v>
                </c:pt>
                <c:pt idx="14920">
                  <c:v>91138.133000000002</c:v>
                </c:pt>
                <c:pt idx="14921">
                  <c:v>91140.133000000002</c:v>
                </c:pt>
                <c:pt idx="14922">
                  <c:v>91142.133000000002</c:v>
                </c:pt>
                <c:pt idx="14923">
                  <c:v>91144.133000000002</c:v>
                </c:pt>
                <c:pt idx="14924">
                  <c:v>91146.133000000002</c:v>
                </c:pt>
                <c:pt idx="14925">
                  <c:v>91148.133000000002</c:v>
                </c:pt>
                <c:pt idx="14926">
                  <c:v>91150.133000000002</c:v>
                </c:pt>
                <c:pt idx="14927">
                  <c:v>91152.133000000002</c:v>
                </c:pt>
                <c:pt idx="14928">
                  <c:v>91154.133000000002</c:v>
                </c:pt>
                <c:pt idx="14929">
                  <c:v>91156.133000000002</c:v>
                </c:pt>
                <c:pt idx="14930">
                  <c:v>91158.133000000002</c:v>
                </c:pt>
                <c:pt idx="14931">
                  <c:v>91160.133000000002</c:v>
                </c:pt>
                <c:pt idx="14932">
                  <c:v>91162.133000000002</c:v>
                </c:pt>
                <c:pt idx="14933">
                  <c:v>91164.133000000002</c:v>
                </c:pt>
                <c:pt idx="14934">
                  <c:v>91166.133000000002</c:v>
                </c:pt>
                <c:pt idx="14935">
                  <c:v>91168.133000000002</c:v>
                </c:pt>
                <c:pt idx="14936">
                  <c:v>91170.133000000002</c:v>
                </c:pt>
                <c:pt idx="14937">
                  <c:v>91172.133000000002</c:v>
                </c:pt>
                <c:pt idx="14938">
                  <c:v>91174.133000000002</c:v>
                </c:pt>
                <c:pt idx="14939">
                  <c:v>91176.133000000002</c:v>
                </c:pt>
                <c:pt idx="14940">
                  <c:v>91178.133000000002</c:v>
                </c:pt>
                <c:pt idx="14941">
                  <c:v>91180.133000000002</c:v>
                </c:pt>
                <c:pt idx="14942">
                  <c:v>91182.133000000002</c:v>
                </c:pt>
                <c:pt idx="14943">
                  <c:v>91184.133000000002</c:v>
                </c:pt>
                <c:pt idx="14944">
                  <c:v>91186.133000000002</c:v>
                </c:pt>
                <c:pt idx="14945">
                  <c:v>91188.133000000002</c:v>
                </c:pt>
                <c:pt idx="14946">
                  <c:v>91190.133000000002</c:v>
                </c:pt>
                <c:pt idx="14947">
                  <c:v>91192.133000000002</c:v>
                </c:pt>
                <c:pt idx="14948">
                  <c:v>91194.133000000002</c:v>
                </c:pt>
                <c:pt idx="14949">
                  <c:v>91196.133000000002</c:v>
                </c:pt>
                <c:pt idx="14950">
                  <c:v>91198.133000000002</c:v>
                </c:pt>
                <c:pt idx="14951">
                  <c:v>91200.133000000002</c:v>
                </c:pt>
                <c:pt idx="14952">
                  <c:v>91202.133000000002</c:v>
                </c:pt>
                <c:pt idx="14953">
                  <c:v>91204.133000000002</c:v>
                </c:pt>
                <c:pt idx="14954">
                  <c:v>91206.133000000002</c:v>
                </c:pt>
                <c:pt idx="14955">
                  <c:v>91208.133000000002</c:v>
                </c:pt>
                <c:pt idx="14956">
                  <c:v>91210.133000000002</c:v>
                </c:pt>
                <c:pt idx="14957">
                  <c:v>91212.133000000002</c:v>
                </c:pt>
                <c:pt idx="14958">
                  <c:v>91214.133000000002</c:v>
                </c:pt>
                <c:pt idx="14959">
                  <c:v>91216.133000000002</c:v>
                </c:pt>
                <c:pt idx="14960">
                  <c:v>91218.133000000002</c:v>
                </c:pt>
                <c:pt idx="14961">
                  <c:v>91220.133000000002</c:v>
                </c:pt>
                <c:pt idx="14962">
                  <c:v>91222.133000000002</c:v>
                </c:pt>
                <c:pt idx="14963">
                  <c:v>91224.133000000002</c:v>
                </c:pt>
                <c:pt idx="14964">
                  <c:v>91226.133000000002</c:v>
                </c:pt>
                <c:pt idx="14965">
                  <c:v>91228.133000000002</c:v>
                </c:pt>
                <c:pt idx="14966">
                  <c:v>91230.133000000002</c:v>
                </c:pt>
                <c:pt idx="14967">
                  <c:v>91232.133000000002</c:v>
                </c:pt>
                <c:pt idx="14968">
                  <c:v>91234.133000000002</c:v>
                </c:pt>
                <c:pt idx="14969">
                  <c:v>91236.133000000002</c:v>
                </c:pt>
                <c:pt idx="14970">
                  <c:v>91238.133000000002</c:v>
                </c:pt>
                <c:pt idx="14971">
                  <c:v>91240.133000000002</c:v>
                </c:pt>
                <c:pt idx="14972">
                  <c:v>91242.133000000002</c:v>
                </c:pt>
                <c:pt idx="14973">
                  <c:v>91244.133000000002</c:v>
                </c:pt>
                <c:pt idx="14974">
                  <c:v>91246.133000000002</c:v>
                </c:pt>
                <c:pt idx="14975">
                  <c:v>91248.133000000002</c:v>
                </c:pt>
                <c:pt idx="14976">
                  <c:v>91250.133000000002</c:v>
                </c:pt>
                <c:pt idx="14977">
                  <c:v>91252.133000000002</c:v>
                </c:pt>
                <c:pt idx="14978">
                  <c:v>91254.133000000002</c:v>
                </c:pt>
                <c:pt idx="14979">
                  <c:v>91256.133000000002</c:v>
                </c:pt>
                <c:pt idx="14980">
                  <c:v>91258.133000000002</c:v>
                </c:pt>
                <c:pt idx="14981">
                  <c:v>91260.133000000002</c:v>
                </c:pt>
                <c:pt idx="14982">
                  <c:v>91262.133000000002</c:v>
                </c:pt>
                <c:pt idx="14983">
                  <c:v>91264.133000000002</c:v>
                </c:pt>
                <c:pt idx="14984">
                  <c:v>91266.133000000002</c:v>
                </c:pt>
                <c:pt idx="14985">
                  <c:v>91268.133000000002</c:v>
                </c:pt>
                <c:pt idx="14986">
                  <c:v>91270.133000000002</c:v>
                </c:pt>
                <c:pt idx="14987">
                  <c:v>91272.133000000002</c:v>
                </c:pt>
                <c:pt idx="14988">
                  <c:v>91274.133000000002</c:v>
                </c:pt>
                <c:pt idx="14989">
                  <c:v>91276.133000000002</c:v>
                </c:pt>
                <c:pt idx="14990">
                  <c:v>91278.133000000002</c:v>
                </c:pt>
                <c:pt idx="14991">
                  <c:v>91280.133000000002</c:v>
                </c:pt>
                <c:pt idx="14992">
                  <c:v>91282.133000000002</c:v>
                </c:pt>
                <c:pt idx="14993">
                  <c:v>91284.133000000002</c:v>
                </c:pt>
                <c:pt idx="14994">
                  <c:v>91286.133000000002</c:v>
                </c:pt>
                <c:pt idx="14995">
                  <c:v>91288.133000000002</c:v>
                </c:pt>
                <c:pt idx="14996">
                  <c:v>91290.133000000002</c:v>
                </c:pt>
                <c:pt idx="14997">
                  <c:v>91292.133000000002</c:v>
                </c:pt>
                <c:pt idx="14998">
                  <c:v>91294.133000000002</c:v>
                </c:pt>
                <c:pt idx="14999">
                  <c:v>91296.133000000002</c:v>
                </c:pt>
                <c:pt idx="15000">
                  <c:v>91298.133000000002</c:v>
                </c:pt>
                <c:pt idx="15001">
                  <c:v>91300.133000000002</c:v>
                </c:pt>
                <c:pt idx="15002">
                  <c:v>91302.133000000002</c:v>
                </c:pt>
                <c:pt idx="15003">
                  <c:v>91304.133000000002</c:v>
                </c:pt>
                <c:pt idx="15004">
                  <c:v>91306.133000000002</c:v>
                </c:pt>
                <c:pt idx="15005">
                  <c:v>91308.133000000002</c:v>
                </c:pt>
                <c:pt idx="15006">
                  <c:v>91310.133000000002</c:v>
                </c:pt>
                <c:pt idx="15007">
                  <c:v>91312.133000000002</c:v>
                </c:pt>
                <c:pt idx="15008">
                  <c:v>91314.133000000002</c:v>
                </c:pt>
                <c:pt idx="15009">
                  <c:v>91316.133000000002</c:v>
                </c:pt>
                <c:pt idx="15010">
                  <c:v>91318.133000000002</c:v>
                </c:pt>
                <c:pt idx="15011">
                  <c:v>91320.133000000002</c:v>
                </c:pt>
                <c:pt idx="15012">
                  <c:v>91322.133000000002</c:v>
                </c:pt>
                <c:pt idx="15013">
                  <c:v>91324.133000000002</c:v>
                </c:pt>
                <c:pt idx="15014">
                  <c:v>91326.133000000002</c:v>
                </c:pt>
                <c:pt idx="15015">
                  <c:v>91328.133000000002</c:v>
                </c:pt>
                <c:pt idx="15016">
                  <c:v>91330.133000000002</c:v>
                </c:pt>
                <c:pt idx="15017">
                  <c:v>91332.133000000002</c:v>
                </c:pt>
                <c:pt idx="15018">
                  <c:v>91334.133000000002</c:v>
                </c:pt>
                <c:pt idx="15019">
                  <c:v>91336.133000000002</c:v>
                </c:pt>
                <c:pt idx="15020">
                  <c:v>91338.133000000002</c:v>
                </c:pt>
                <c:pt idx="15021">
                  <c:v>91340.133000000002</c:v>
                </c:pt>
                <c:pt idx="15022">
                  <c:v>91342.133000000002</c:v>
                </c:pt>
                <c:pt idx="15023">
                  <c:v>91344.133000000002</c:v>
                </c:pt>
                <c:pt idx="15024">
                  <c:v>91346.133000000002</c:v>
                </c:pt>
                <c:pt idx="15025">
                  <c:v>91348.133000000002</c:v>
                </c:pt>
                <c:pt idx="15026">
                  <c:v>91350.133000000002</c:v>
                </c:pt>
                <c:pt idx="15027">
                  <c:v>91352.133000000002</c:v>
                </c:pt>
                <c:pt idx="15028">
                  <c:v>91354.133000000002</c:v>
                </c:pt>
                <c:pt idx="15029">
                  <c:v>91356.133000000002</c:v>
                </c:pt>
                <c:pt idx="15030">
                  <c:v>91358.133000000002</c:v>
                </c:pt>
                <c:pt idx="15031">
                  <c:v>91360.133000000002</c:v>
                </c:pt>
                <c:pt idx="15032">
                  <c:v>91362.133000000002</c:v>
                </c:pt>
                <c:pt idx="15033">
                  <c:v>91364.133000000002</c:v>
                </c:pt>
                <c:pt idx="15034">
                  <c:v>91366.133000000002</c:v>
                </c:pt>
                <c:pt idx="15035">
                  <c:v>91368.133000000002</c:v>
                </c:pt>
                <c:pt idx="15036">
                  <c:v>91370.133000000002</c:v>
                </c:pt>
                <c:pt idx="15037">
                  <c:v>91372.133000000002</c:v>
                </c:pt>
                <c:pt idx="15038">
                  <c:v>91374.133000000002</c:v>
                </c:pt>
                <c:pt idx="15039">
                  <c:v>91376.133000000002</c:v>
                </c:pt>
                <c:pt idx="15040">
                  <c:v>91378.133000000002</c:v>
                </c:pt>
                <c:pt idx="15041">
                  <c:v>91380.133000000002</c:v>
                </c:pt>
                <c:pt idx="15042">
                  <c:v>91382.133000000002</c:v>
                </c:pt>
                <c:pt idx="15043">
                  <c:v>91384.133000000002</c:v>
                </c:pt>
                <c:pt idx="15044">
                  <c:v>91386.133000000002</c:v>
                </c:pt>
                <c:pt idx="15045">
                  <c:v>91388.133000000002</c:v>
                </c:pt>
                <c:pt idx="15046">
                  <c:v>91390.133000000002</c:v>
                </c:pt>
                <c:pt idx="15047">
                  <c:v>91392.133000000002</c:v>
                </c:pt>
                <c:pt idx="15048">
                  <c:v>91394.133000000002</c:v>
                </c:pt>
                <c:pt idx="15049">
                  <c:v>91396.133000000002</c:v>
                </c:pt>
                <c:pt idx="15050">
                  <c:v>91398.133000000002</c:v>
                </c:pt>
                <c:pt idx="15051">
                  <c:v>91400.133000000002</c:v>
                </c:pt>
                <c:pt idx="15052">
                  <c:v>91402.133000000002</c:v>
                </c:pt>
                <c:pt idx="15053">
                  <c:v>91404.133000000002</c:v>
                </c:pt>
                <c:pt idx="15054">
                  <c:v>91406.133000000002</c:v>
                </c:pt>
                <c:pt idx="15055">
                  <c:v>91408.133000000002</c:v>
                </c:pt>
                <c:pt idx="15056">
                  <c:v>91410.133000000002</c:v>
                </c:pt>
                <c:pt idx="15057">
                  <c:v>91412.133000000002</c:v>
                </c:pt>
                <c:pt idx="15058">
                  <c:v>91414.133000000002</c:v>
                </c:pt>
                <c:pt idx="15059">
                  <c:v>91416.133000000002</c:v>
                </c:pt>
                <c:pt idx="15060">
                  <c:v>91418.133000000002</c:v>
                </c:pt>
                <c:pt idx="15061">
                  <c:v>91420.133000000002</c:v>
                </c:pt>
                <c:pt idx="15062">
                  <c:v>91422.133000000002</c:v>
                </c:pt>
                <c:pt idx="15063">
                  <c:v>91424.133000000002</c:v>
                </c:pt>
                <c:pt idx="15064">
                  <c:v>91426.133000000002</c:v>
                </c:pt>
                <c:pt idx="15065">
                  <c:v>91428.133000000002</c:v>
                </c:pt>
                <c:pt idx="15066">
                  <c:v>91430.133000000002</c:v>
                </c:pt>
                <c:pt idx="15067">
                  <c:v>91432.133000000002</c:v>
                </c:pt>
                <c:pt idx="15068">
                  <c:v>91434.133000000002</c:v>
                </c:pt>
                <c:pt idx="15069">
                  <c:v>91436.133000000002</c:v>
                </c:pt>
                <c:pt idx="15070">
                  <c:v>91438.133000000002</c:v>
                </c:pt>
                <c:pt idx="15071">
                  <c:v>91440.133000000002</c:v>
                </c:pt>
                <c:pt idx="15072">
                  <c:v>91442.133000000002</c:v>
                </c:pt>
                <c:pt idx="15073">
                  <c:v>91444.133000000002</c:v>
                </c:pt>
                <c:pt idx="15074">
                  <c:v>91446.133000000002</c:v>
                </c:pt>
                <c:pt idx="15075">
                  <c:v>91448.133000000002</c:v>
                </c:pt>
                <c:pt idx="15076">
                  <c:v>91450.133000000002</c:v>
                </c:pt>
                <c:pt idx="15077">
                  <c:v>91452.133000000002</c:v>
                </c:pt>
                <c:pt idx="15078">
                  <c:v>91454.133000000002</c:v>
                </c:pt>
                <c:pt idx="15079">
                  <c:v>91456.133000000002</c:v>
                </c:pt>
                <c:pt idx="15080">
                  <c:v>91458.133000000002</c:v>
                </c:pt>
                <c:pt idx="15081">
                  <c:v>91460.133000000002</c:v>
                </c:pt>
                <c:pt idx="15082">
                  <c:v>91462.133000000002</c:v>
                </c:pt>
                <c:pt idx="15083">
                  <c:v>91464.133000000002</c:v>
                </c:pt>
                <c:pt idx="15084">
                  <c:v>91466.133000000002</c:v>
                </c:pt>
                <c:pt idx="15085">
                  <c:v>91468.133000000002</c:v>
                </c:pt>
                <c:pt idx="15086">
                  <c:v>91470.133000000002</c:v>
                </c:pt>
                <c:pt idx="15087">
                  <c:v>91472.133000000002</c:v>
                </c:pt>
                <c:pt idx="15088">
                  <c:v>91474.133000000002</c:v>
                </c:pt>
                <c:pt idx="15089">
                  <c:v>91476.133000000002</c:v>
                </c:pt>
                <c:pt idx="15090">
                  <c:v>91478.133000000002</c:v>
                </c:pt>
                <c:pt idx="15091">
                  <c:v>91480.133000000002</c:v>
                </c:pt>
                <c:pt idx="15092">
                  <c:v>91482.133000000002</c:v>
                </c:pt>
                <c:pt idx="15093">
                  <c:v>91484.133000000002</c:v>
                </c:pt>
                <c:pt idx="15094">
                  <c:v>91486.133000000002</c:v>
                </c:pt>
                <c:pt idx="15095">
                  <c:v>91488.133000000002</c:v>
                </c:pt>
                <c:pt idx="15096">
                  <c:v>91490.133000000002</c:v>
                </c:pt>
                <c:pt idx="15097">
                  <c:v>91492.133000000002</c:v>
                </c:pt>
                <c:pt idx="15098">
                  <c:v>91494.133000000002</c:v>
                </c:pt>
                <c:pt idx="15099">
                  <c:v>91496.133000000002</c:v>
                </c:pt>
                <c:pt idx="15100">
                  <c:v>91498.133000000002</c:v>
                </c:pt>
                <c:pt idx="15101">
                  <c:v>91500.133000000002</c:v>
                </c:pt>
                <c:pt idx="15102">
                  <c:v>91502.133000000002</c:v>
                </c:pt>
                <c:pt idx="15103">
                  <c:v>91504.133000000002</c:v>
                </c:pt>
                <c:pt idx="15104">
                  <c:v>91506.133000000002</c:v>
                </c:pt>
                <c:pt idx="15105">
                  <c:v>91508.133000000002</c:v>
                </c:pt>
                <c:pt idx="15106">
                  <c:v>91510.133000000002</c:v>
                </c:pt>
                <c:pt idx="15107">
                  <c:v>91512.133000000002</c:v>
                </c:pt>
                <c:pt idx="15108">
                  <c:v>91514.133000000002</c:v>
                </c:pt>
                <c:pt idx="15109">
                  <c:v>91516.133000000002</c:v>
                </c:pt>
                <c:pt idx="15110">
                  <c:v>91518.133000000002</c:v>
                </c:pt>
                <c:pt idx="15111">
                  <c:v>91520.133000000002</c:v>
                </c:pt>
                <c:pt idx="15112">
                  <c:v>91522.133000000002</c:v>
                </c:pt>
                <c:pt idx="15113">
                  <c:v>91524.133000000002</c:v>
                </c:pt>
                <c:pt idx="15114">
                  <c:v>91526.133000000002</c:v>
                </c:pt>
                <c:pt idx="15115">
                  <c:v>91528.133000000002</c:v>
                </c:pt>
                <c:pt idx="15116">
                  <c:v>91530.133000000002</c:v>
                </c:pt>
                <c:pt idx="15117">
                  <c:v>91532.133000000002</c:v>
                </c:pt>
                <c:pt idx="15118">
                  <c:v>91534.133000000002</c:v>
                </c:pt>
                <c:pt idx="15119">
                  <c:v>91536.133000000002</c:v>
                </c:pt>
                <c:pt idx="15120">
                  <c:v>91538.133000000002</c:v>
                </c:pt>
                <c:pt idx="15121">
                  <c:v>91540.133000000002</c:v>
                </c:pt>
                <c:pt idx="15122">
                  <c:v>91542.133000000002</c:v>
                </c:pt>
                <c:pt idx="15123">
                  <c:v>91544.133000000002</c:v>
                </c:pt>
                <c:pt idx="15124">
                  <c:v>91546.133000000002</c:v>
                </c:pt>
                <c:pt idx="15125">
                  <c:v>91548.133000000002</c:v>
                </c:pt>
                <c:pt idx="15126">
                  <c:v>91550.133000000002</c:v>
                </c:pt>
                <c:pt idx="15127">
                  <c:v>91552.133000000002</c:v>
                </c:pt>
                <c:pt idx="15128">
                  <c:v>91554.133000000002</c:v>
                </c:pt>
                <c:pt idx="15129">
                  <c:v>91556.133000000002</c:v>
                </c:pt>
                <c:pt idx="15130">
                  <c:v>91558.133000000002</c:v>
                </c:pt>
                <c:pt idx="15131">
                  <c:v>91560.133000000002</c:v>
                </c:pt>
                <c:pt idx="15132">
                  <c:v>91562.789000000004</c:v>
                </c:pt>
                <c:pt idx="15133">
                  <c:v>91564.789000000004</c:v>
                </c:pt>
                <c:pt idx="15134">
                  <c:v>91566.789000000004</c:v>
                </c:pt>
                <c:pt idx="15135">
                  <c:v>91568.789000000004</c:v>
                </c:pt>
                <c:pt idx="15136">
                  <c:v>91570.789000000004</c:v>
                </c:pt>
                <c:pt idx="15137">
                  <c:v>91572.789000000004</c:v>
                </c:pt>
                <c:pt idx="15138">
                  <c:v>91574.789000000004</c:v>
                </c:pt>
                <c:pt idx="15139">
                  <c:v>91576.789000000004</c:v>
                </c:pt>
                <c:pt idx="15140">
                  <c:v>91578.789000000004</c:v>
                </c:pt>
                <c:pt idx="15141">
                  <c:v>91580.789000000004</c:v>
                </c:pt>
                <c:pt idx="15142">
                  <c:v>91582.789000000004</c:v>
                </c:pt>
                <c:pt idx="15143">
                  <c:v>91584.789000000004</c:v>
                </c:pt>
                <c:pt idx="15144">
                  <c:v>91586.789000000004</c:v>
                </c:pt>
                <c:pt idx="15145">
                  <c:v>91588.789000000004</c:v>
                </c:pt>
                <c:pt idx="15146">
                  <c:v>91590.789000000004</c:v>
                </c:pt>
                <c:pt idx="15147">
                  <c:v>91592.789000000004</c:v>
                </c:pt>
                <c:pt idx="15148">
                  <c:v>91594.789000000004</c:v>
                </c:pt>
                <c:pt idx="15149">
                  <c:v>91596.789000000004</c:v>
                </c:pt>
                <c:pt idx="15150">
                  <c:v>91598.789000000004</c:v>
                </c:pt>
                <c:pt idx="15151">
                  <c:v>91600.789000000004</c:v>
                </c:pt>
                <c:pt idx="15152">
                  <c:v>91602.789000000004</c:v>
                </c:pt>
                <c:pt idx="15153">
                  <c:v>91604.789000000004</c:v>
                </c:pt>
                <c:pt idx="15154">
                  <c:v>91606.789000000004</c:v>
                </c:pt>
                <c:pt idx="15155">
                  <c:v>91608.789000000004</c:v>
                </c:pt>
                <c:pt idx="15156">
                  <c:v>91610.789000000004</c:v>
                </c:pt>
                <c:pt idx="15157">
                  <c:v>91612.789000000004</c:v>
                </c:pt>
                <c:pt idx="15158">
                  <c:v>91614.789000000004</c:v>
                </c:pt>
                <c:pt idx="15159">
                  <c:v>91616.789000000004</c:v>
                </c:pt>
                <c:pt idx="15160">
                  <c:v>91618.789000000004</c:v>
                </c:pt>
                <c:pt idx="15161">
                  <c:v>91620.789000000004</c:v>
                </c:pt>
                <c:pt idx="15162">
                  <c:v>91622.789000000004</c:v>
                </c:pt>
                <c:pt idx="15163">
                  <c:v>91624.789000000004</c:v>
                </c:pt>
                <c:pt idx="15164">
                  <c:v>91626.789000000004</c:v>
                </c:pt>
                <c:pt idx="15165">
                  <c:v>91628.789000000004</c:v>
                </c:pt>
                <c:pt idx="15166">
                  <c:v>91630.789000000004</c:v>
                </c:pt>
                <c:pt idx="15167">
                  <c:v>91632.789000000004</c:v>
                </c:pt>
                <c:pt idx="15168">
                  <c:v>91634.789000000004</c:v>
                </c:pt>
                <c:pt idx="15169">
                  <c:v>91636.789000000004</c:v>
                </c:pt>
                <c:pt idx="15170">
                  <c:v>91638.789000000004</c:v>
                </c:pt>
                <c:pt idx="15171">
                  <c:v>91640.789000000004</c:v>
                </c:pt>
                <c:pt idx="15172">
                  <c:v>91642.789000000004</c:v>
                </c:pt>
                <c:pt idx="15173">
                  <c:v>91644.789000000004</c:v>
                </c:pt>
                <c:pt idx="15174">
                  <c:v>91646.789000000004</c:v>
                </c:pt>
                <c:pt idx="15175">
                  <c:v>91648.789000000004</c:v>
                </c:pt>
                <c:pt idx="15176">
                  <c:v>91650.789000000004</c:v>
                </c:pt>
                <c:pt idx="15177">
                  <c:v>91652.789000000004</c:v>
                </c:pt>
                <c:pt idx="15178">
                  <c:v>91654.789000000004</c:v>
                </c:pt>
                <c:pt idx="15179">
                  <c:v>91656.789000000004</c:v>
                </c:pt>
                <c:pt idx="15180">
                  <c:v>91658.789000000004</c:v>
                </c:pt>
                <c:pt idx="15181">
                  <c:v>91660.789000000004</c:v>
                </c:pt>
                <c:pt idx="15182">
                  <c:v>91662.789000000004</c:v>
                </c:pt>
                <c:pt idx="15183">
                  <c:v>91664.789000000004</c:v>
                </c:pt>
                <c:pt idx="15184">
                  <c:v>91666.789000000004</c:v>
                </c:pt>
                <c:pt idx="15185">
                  <c:v>91668.789000000004</c:v>
                </c:pt>
                <c:pt idx="15186">
                  <c:v>91670.789000000004</c:v>
                </c:pt>
                <c:pt idx="15187">
                  <c:v>91672.789000000004</c:v>
                </c:pt>
                <c:pt idx="15188">
                  <c:v>91674.789000000004</c:v>
                </c:pt>
                <c:pt idx="15189">
                  <c:v>91676.789000000004</c:v>
                </c:pt>
                <c:pt idx="15190">
                  <c:v>91678.789000000004</c:v>
                </c:pt>
                <c:pt idx="15191">
                  <c:v>91680.789000000004</c:v>
                </c:pt>
                <c:pt idx="15192">
                  <c:v>91682.789000000004</c:v>
                </c:pt>
                <c:pt idx="15193">
                  <c:v>91684.789000000004</c:v>
                </c:pt>
                <c:pt idx="15194">
                  <c:v>91686.789000000004</c:v>
                </c:pt>
                <c:pt idx="15195">
                  <c:v>91688.789000000004</c:v>
                </c:pt>
                <c:pt idx="15196">
                  <c:v>91690.789000000004</c:v>
                </c:pt>
                <c:pt idx="15197">
                  <c:v>91692.789000000004</c:v>
                </c:pt>
                <c:pt idx="15198">
                  <c:v>91694.789000000004</c:v>
                </c:pt>
                <c:pt idx="15199">
                  <c:v>91696.789000000004</c:v>
                </c:pt>
                <c:pt idx="15200">
                  <c:v>91698.789000000004</c:v>
                </c:pt>
                <c:pt idx="15201">
                  <c:v>91700.789000000004</c:v>
                </c:pt>
                <c:pt idx="15202">
                  <c:v>91702.789000000004</c:v>
                </c:pt>
                <c:pt idx="15203">
                  <c:v>91704.789000000004</c:v>
                </c:pt>
                <c:pt idx="15204">
                  <c:v>91706.789000000004</c:v>
                </c:pt>
                <c:pt idx="15205">
                  <c:v>91708.789000000004</c:v>
                </c:pt>
                <c:pt idx="15206">
                  <c:v>91710.789000000004</c:v>
                </c:pt>
                <c:pt idx="15207">
                  <c:v>91712.789000000004</c:v>
                </c:pt>
                <c:pt idx="15208">
                  <c:v>91714.789000000004</c:v>
                </c:pt>
                <c:pt idx="15209">
                  <c:v>91716.789000000004</c:v>
                </c:pt>
                <c:pt idx="15210">
                  <c:v>91718.789000000004</c:v>
                </c:pt>
                <c:pt idx="15211">
                  <c:v>91720.789000000004</c:v>
                </c:pt>
                <c:pt idx="15212">
                  <c:v>91722.789000000004</c:v>
                </c:pt>
                <c:pt idx="15213">
                  <c:v>91724.789000000004</c:v>
                </c:pt>
                <c:pt idx="15214">
                  <c:v>91726.789000000004</c:v>
                </c:pt>
                <c:pt idx="15215">
                  <c:v>91728.789000000004</c:v>
                </c:pt>
                <c:pt idx="15216">
                  <c:v>91730.789000000004</c:v>
                </c:pt>
                <c:pt idx="15217">
                  <c:v>91732.789000000004</c:v>
                </c:pt>
                <c:pt idx="15218">
                  <c:v>91734.789000000004</c:v>
                </c:pt>
                <c:pt idx="15219">
                  <c:v>91736.789000000004</c:v>
                </c:pt>
                <c:pt idx="15220">
                  <c:v>91738.789000000004</c:v>
                </c:pt>
                <c:pt idx="15221">
                  <c:v>91740.789000000004</c:v>
                </c:pt>
                <c:pt idx="15222">
                  <c:v>91742.789000000004</c:v>
                </c:pt>
                <c:pt idx="15223">
                  <c:v>91744.789000000004</c:v>
                </c:pt>
                <c:pt idx="15224">
                  <c:v>91746.789000000004</c:v>
                </c:pt>
                <c:pt idx="15225">
                  <c:v>91748.789000000004</c:v>
                </c:pt>
                <c:pt idx="15226">
                  <c:v>91750.789000000004</c:v>
                </c:pt>
                <c:pt idx="15227">
                  <c:v>91752.789000000004</c:v>
                </c:pt>
                <c:pt idx="15228">
                  <c:v>91754.789000000004</c:v>
                </c:pt>
                <c:pt idx="15229">
                  <c:v>91756.789000000004</c:v>
                </c:pt>
                <c:pt idx="15230">
                  <c:v>91758.789000000004</c:v>
                </c:pt>
                <c:pt idx="15231">
                  <c:v>91760.789000000004</c:v>
                </c:pt>
                <c:pt idx="15232">
                  <c:v>91762.789000000004</c:v>
                </c:pt>
                <c:pt idx="15233">
                  <c:v>91764.789000000004</c:v>
                </c:pt>
                <c:pt idx="15234">
                  <c:v>91766.789000000004</c:v>
                </c:pt>
                <c:pt idx="15235">
                  <c:v>91768.789000000004</c:v>
                </c:pt>
                <c:pt idx="15236">
                  <c:v>91770.789000000004</c:v>
                </c:pt>
                <c:pt idx="15237">
                  <c:v>91772.789000000004</c:v>
                </c:pt>
                <c:pt idx="15238">
                  <c:v>91774.789000000004</c:v>
                </c:pt>
                <c:pt idx="15239">
                  <c:v>91776.789000000004</c:v>
                </c:pt>
                <c:pt idx="15240">
                  <c:v>91778.789000000004</c:v>
                </c:pt>
                <c:pt idx="15241">
                  <c:v>91780.789000000004</c:v>
                </c:pt>
                <c:pt idx="15242">
                  <c:v>91782.789000000004</c:v>
                </c:pt>
                <c:pt idx="15243">
                  <c:v>91784.789000000004</c:v>
                </c:pt>
                <c:pt idx="15244">
                  <c:v>91786.789000000004</c:v>
                </c:pt>
                <c:pt idx="15245">
                  <c:v>91788.789000000004</c:v>
                </c:pt>
                <c:pt idx="15246">
                  <c:v>91790.789000000004</c:v>
                </c:pt>
                <c:pt idx="15247">
                  <c:v>91792.789000000004</c:v>
                </c:pt>
                <c:pt idx="15248">
                  <c:v>91794.789000000004</c:v>
                </c:pt>
                <c:pt idx="15249">
                  <c:v>91796.789000000004</c:v>
                </c:pt>
                <c:pt idx="15250">
                  <c:v>91798.789000000004</c:v>
                </c:pt>
                <c:pt idx="15251">
                  <c:v>91800.789000000004</c:v>
                </c:pt>
                <c:pt idx="15252">
                  <c:v>91802.789000000004</c:v>
                </c:pt>
                <c:pt idx="15253">
                  <c:v>91804.789000000004</c:v>
                </c:pt>
                <c:pt idx="15254">
                  <c:v>91806.789000000004</c:v>
                </c:pt>
                <c:pt idx="15255">
                  <c:v>91808.789000000004</c:v>
                </c:pt>
                <c:pt idx="15256">
                  <c:v>91810.789000000004</c:v>
                </c:pt>
                <c:pt idx="15257">
                  <c:v>91812.789000000004</c:v>
                </c:pt>
                <c:pt idx="15258">
                  <c:v>91814.789000000004</c:v>
                </c:pt>
                <c:pt idx="15259">
                  <c:v>91816.789000000004</c:v>
                </c:pt>
                <c:pt idx="15260">
                  <c:v>91818.789000000004</c:v>
                </c:pt>
                <c:pt idx="15261">
                  <c:v>91820.789000000004</c:v>
                </c:pt>
                <c:pt idx="15262">
                  <c:v>91822.789000000004</c:v>
                </c:pt>
                <c:pt idx="15263">
                  <c:v>91824.789000000004</c:v>
                </c:pt>
                <c:pt idx="15264">
                  <c:v>91826.789000000004</c:v>
                </c:pt>
                <c:pt idx="15265">
                  <c:v>91828.789000000004</c:v>
                </c:pt>
                <c:pt idx="15266">
                  <c:v>91830.789000000004</c:v>
                </c:pt>
                <c:pt idx="15267">
                  <c:v>91832.789000000004</c:v>
                </c:pt>
                <c:pt idx="15268">
                  <c:v>91834.789000000004</c:v>
                </c:pt>
                <c:pt idx="15269">
                  <c:v>91836.789000000004</c:v>
                </c:pt>
                <c:pt idx="15270">
                  <c:v>91838.789000000004</c:v>
                </c:pt>
                <c:pt idx="15271">
                  <c:v>91840.789000000004</c:v>
                </c:pt>
                <c:pt idx="15272">
                  <c:v>91842.789000000004</c:v>
                </c:pt>
                <c:pt idx="15273">
                  <c:v>91844.789000000004</c:v>
                </c:pt>
                <c:pt idx="15274">
                  <c:v>91846.789000000004</c:v>
                </c:pt>
                <c:pt idx="15275">
                  <c:v>91848.789000000004</c:v>
                </c:pt>
                <c:pt idx="15276">
                  <c:v>91850.789000000004</c:v>
                </c:pt>
                <c:pt idx="15277">
                  <c:v>91852.789000000004</c:v>
                </c:pt>
                <c:pt idx="15278">
                  <c:v>91854.789000000004</c:v>
                </c:pt>
                <c:pt idx="15279">
                  <c:v>91856.789000000004</c:v>
                </c:pt>
                <c:pt idx="15280">
                  <c:v>91858.789000000004</c:v>
                </c:pt>
                <c:pt idx="15281">
                  <c:v>91860.789000000004</c:v>
                </c:pt>
                <c:pt idx="15282">
                  <c:v>91862.789000000004</c:v>
                </c:pt>
                <c:pt idx="15283">
                  <c:v>91864.789000000004</c:v>
                </c:pt>
                <c:pt idx="15284">
                  <c:v>91866.789000000004</c:v>
                </c:pt>
                <c:pt idx="15285">
                  <c:v>91868.789000000004</c:v>
                </c:pt>
                <c:pt idx="15286">
                  <c:v>91870.789000000004</c:v>
                </c:pt>
                <c:pt idx="15287">
                  <c:v>91872.789000000004</c:v>
                </c:pt>
                <c:pt idx="15288">
                  <c:v>91874.789000000004</c:v>
                </c:pt>
                <c:pt idx="15289">
                  <c:v>91876.789000000004</c:v>
                </c:pt>
                <c:pt idx="15290">
                  <c:v>91878.789000000004</c:v>
                </c:pt>
                <c:pt idx="15291">
                  <c:v>91880.789000000004</c:v>
                </c:pt>
                <c:pt idx="15292">
                  <c:v>91882.789000000004</c:v>
                </c:pt>
                <c:pt idx="15293">
                  <c:v>91884.789000000004</c:v>
                </c:pt>
                <c:pt idx="15294">
                  <c:v>91886.789000000004</c:v>
                </c:pt>
                <c:pt idx="15295">
                  <c:v>91888.789000000004</c:v>
                </c:pt>
                <c:pt idx="15296">
                  <c:v>91890.789000000004</c:v>
                </c:pt>
                <c:pt idx="15297">
                  <c:v>91892.789000000004</c:v>
                </c:pt>
                <c:pt idx="15298">
                  <c:v>91894.789000000004</c:v>
                </c:pt>
                <c:pt idx="15299">
                  <c:v>91896.789000000004</c:v>
                </c:pt>
                <c:pt idx="15300">
                  <c:v>91898.789000000004</c:v>
                </c:pt>
                <c:pt idx="15301">
                  <c:v>91900.789000000004</c:v>
                </c:pt>
                <c:pt idx="15302">
                  <c:v>91902.789000000004</c:v>
                </c:pt>
                <c:pt idx="15303">
                  <c:v>91904.789000000004</c:v>
                </c:pt>
                <c:pt idx="15304">
                  <c:v>91906.789000000004</c:v>
                </c:pt>
                <c:pt idx="15305">
                  <c:v>91908.789000000004</c:v>
                </c:pt>
                <c:pt idx="15306">
                  <c:v>91910.789000000004</c:v>
                </c:pt>
                <c:pt idx="15307">
                  <c:v>91912.789000000004</c:v>
                </c:pt>
                <c:pt idx="15308">
                  <c:v>91914.789000000004</c:v>
                </c:pt>
                <c:pt idx="15309">
                  <c:v>91916.789000000004</c:v>
                </c:pt>
                <c:pt idx="15310">
                  <c:v>91918.789000000004</c:v>
                </c:pt>
                <c:pt idx="15311">
                  <c:v>91920.789000000004</c:v>
                </c:pt>
                <c:pt idx="15312">
                  <c:v>91922.789000000004</c:v>
                </c:pt>
                <c:pt idx="15313">
                  <c:v>91924.789000000004</c:v>
                </c:pt>
                <c:pt idx="15314">
                  <c:v>91926.789000000004</c:v>
                </c:pt>
                <c:pt idx="15315">
                  <c:v>91928.789000000004</c:v>
                </c:pt>
                <c:pt idx="15316">
                  <c:v>91930.789000000004</c:v>
                </c:pt>
                <c:pt idx="15317">
                  <c:v>91932.789000000004</c:v>
                </c:pt>
                <c:pt idx="15318">
                  <c:v>91934.789000000004</c:v>
                </c:pt>
                <c:pt idx="15319">
                  <c:v>91936.789000000004</c:v>
                </c:pt>
                <c:pt idx="15320">
                  <c:v>91938.789000000004</c:v>
                </c:pt>
                <c:pt idx="15321">
                  <c:v>91940.789000000004</c:v>
                </c:pt>
                <c:pt idx="15322">
                  <c:v>91942.789000000004</c:v>
                </c:pt>
                <c:pt idx="15323">
                  <c:v>91944.789000000004</c:v>
                </c:pt>
                <c:pt idx="15324">
                  <c:v>91946.789000000004</c:v>
                </c:pt>
                <c:pt idx="15325">
                  <c:v>91948.789000000004</c:v>
                </c:pt>
                <c:pt idx="15326">
                  <c:v>91950.789000000004</c:v>
                </c:pt>
                <c:pt idx="15327">
                  <c:v>91952.789000000004</c:v>
                </c:pt>
                <c:pt idx="15328">
                  <c:v>91954.789000000004</c:v>
                </c:pt>
                <c:pt idx="15329">
                  <c:v>91956.789000000004</c:v>
                </c:pt>
                <c:pt idx="15330">
                  <c:v>91958.789000000004</c:v>
                </c:pt>
                <c:pt idx="15331">
                  <c:v>91960.789000000004</c:v>
                </c:pt>
                <c:pt idx="15332">
                  <c:v>91962.789000000004</c:v>
                </c:pt>
                <c:pt idx="15333">
                  <c:v>91964.789000000004</c:v>
                </c:pt>
                <c:pt idx="15334">
                  <c:v>91966.789000000004</c:v>
                </c:pt>
                <c:pt idx="15335">
                  <c:v>91968.789000000004</c:v>
                </c:pt>
                <c:pt idx="15336">
                  <c:v>91970.789000000004</c:v>
                </c:pt>
                <c:pt idx="15337">
                  <c:v>91972.789000000004</c:v>
                </c:pt>
                <c:pt idx="15338">
                  <c:v>91974.789000000004</c:v>
                </c:pt>
                <c:pt idx="15339">
                  <c:v>91976.789000000004</c:v>
                </c:pt>
                <c:pt idx="15340">
                  <c:v>91978.789000000004</c:v>
                </c:pt>
                <c:pt idx="15341">
                  <c:v>91980.789000000004</c:v>
                </c:pt>
                <c:pt idx="15342">
                  <c:v>91982.789000000004</c:v>
                </c:pt>
                <c:pt idx="15343">
                  <c:v>91984.789000000004</c:v>
                </c:pt>
                <c:pt idx="15344">
                  <c:v>91986.789000000004</c:v>
                </c:pt>
                <c:pt idx="15345">
                  <c:v>91988.789000000004</c:v>
                </c:pt>
                <c:pt idx="15346">
                  <c:v>91990.789000000004</c:v>
                </c:pt>
                <c:pt idx="15347">
                  <c:v>91992.789000000004</c:v>
                </c:pt>
                <c:pt idx="15348">
                  <c:v>91994.789000000004</c:v>
                </c:pt>
                <c:pt idx="15349">
                  <c:v>91996.789000000004</c:v>
                </c:pt>
                <c:pt idx="15350">
                  <c:v>91998.789000000004</c:v>
                </c:pt>
                <c:pt idx="15351">
                  <c:v>92000.789000000004</c:v>
                </c:pt>
                <c:pt idx="15352">
                  <c:v>92002.789000000004</c:v>
                </c:pt>
                <c:pt idx="15353">
                  <c:v>92004.789000000004</c:v>
                </c:pt>
                <c:pt idx="15354">
                  <c:v>92006.789000000004</c:v>
                </c:pt>
                <c:pt idx="15355">
                  <c:v>92008.789000000004</c:v>
                </c:pt>
                <c:pt idx="15356">
                  <c:v>92010.789000000004</c:v>
                </c:pt>
                <c:pt idx="15357">
                  <c:v>92012.789000000004</c:v>
                </c:pt>
                <c:pt idx="15358">
                  <c:v>92014.789000000004</c:v>
                </c:pt>
                <c:pt idx="15359">
                  <c:v>92016.789000000004</c:v>
                </c:pt>
                <c:pt idx="15360">
                  <c:v>92018.789000000004</c:v>
                </c:pt>
                <c:pt idx="15361">
                  <c:v>92020.789000000004</c:v>
                </c:pt>
                <c:pt idx="15362">
                  <c:v>92022.789000000004</c:v>
                </c:pt>
                <c:pt idx="15363">
                  <c:v>92024.789000000004</c:v>
                </c:pt>
                <c:pt idx="15364">
                  <c:v>92026.789000000004</c:v>
                </c:pt>
                <c:pt idx="15365">
                  <c:v>92028.789000000004</c:v>
                </c:pt>
                <c:pt idx="15366">
                  <c:v>92030.789000000004</c:v>
                </c:pt>
                <c:pt idx="15367">
                  <c:v>92032.789000000004</c:v>
                </c:pt>
                <c:pt idx="15368">
                  <c:v>92034.789000000004</c:v>
                </c:pt>
                <c:pt idx="15369">
                  <c:v>92036.789000000004</c:v>
                </c:pt>
                <c:pt idx="15370">
                  <c:v>92038.789000000004</c:v>
                </c:pt>
                <c:pt idx="15371">
                  <c:v>92040.789000000004</c:v>
                </c:pt>
                <c:pt idx="15372">
                  <c:v>92042.789000000004</c:v>
                </c:pt>
                <c:pt idx="15373">
                  <c:v>92044.789000000004</c:v>
                </c:pt>
                <c:pt idx="15374">
                  <c:v>92046.789000000004</c:v>
                </c:pt>
                <c:pt idx="15375">
                  <c:v>92048.789000000004</c:v>
                </c:pt>
                <c:pt idx="15376">
                  <c:v>92050.789000000004</c:v>
                </c:pt>
                <c:pt idx="15377">
                  <c:v>92052.789000000004</c:v>
                </c:pt>
                <c:pt idx="15378">
                  <c:v>92054.789000000004</c:v>
                </c:pt>
                <c:pt idx="15379">
                  <c:v>92056.789000000004</c:v>
                </c:pt>
                <c:pt idx="15380">
                  <c:v>92058.789000000004</c:v>
                </c:pt>
                <c:pt idx="15381">
                  <c:v>92060.789000000004</c:v>
                </c:pt>
                <c:pt idx="15382">
                  <c:v>92062.789000000004</c:v>
                </c:pt>
                <c:pt idx="15383">
                  <c:v>92064.789000000004</c:v>
                </c:pt>
                <c:pt idx="15384">
                  <c:v>92066.789000000004</c:v>
                </c:pt>
                <c:pt idx="15385">
                  <c:v>92068.789000000004</c:v>
                </c:pt>
                <c:pt idx="15386">
                  <c:v>92070.789000000004</c:v>
                </c:pt>
                <c:pt idx="15387">
                  <c:v>92072.789000000004</c:v>
                </c:pt>
                <c:pt idx="15388">
                  <c:v>92074.789000000004</c:v>
                </c:pt>
                <c:pt idx="15389">
                  <c:v>92076.789000000004</c:v>
                </c:pt>
                <c:pt idx="15390">
                  <c:v>92078.789000000004</c:v>
                </c:pt>
                <c:pt idx="15391">
                  <c:v>92080.789000000004</c:v>
                </c:pt>
                <c:pt idx="15392">
                  <c:v>92082.789000000004</c:v>
                </c:pt>
                <c:pt idx="15393">
                  <c:v>92084.789000000004</c:v>
                </c:pt>
                <c:pt idx="15394">
                  <c:v>92086.789000000004</c:v>
                </c:pt>
                <c:pt idx="15395">
                  <c:v>92088.789000000004</c:v>
                </c:pt>
                <c:pt idx="15396">
                  <c:v>92090.789000000004</c:v>
                </c:pt>
                <c:pt idx="15397">
                  <c:v>92092.789000000004</c:v>
                </c:pt>
                <c:pt idx="15398">
                  <c:v>92094.789000000004</c:v>
                </c:pt>
                <c:pt idx="15399">
                  <c:v>92096.789000000004</c:v>
                </c:pt>
                <c:pt idx="15400">
                  <c:v>92098.789000000004</c:v>
                </c:pt>
                <c:pt idx="15401">
                  <c:v>92100.789000000004</c:v>
                </c:pt>
                <c:pt idx="15402">
                  <c:v>92102.789000000004</c:v>
                </c:pt>
                <c:pt idx="15403">
                  <c:v>92104.789000000004</c:v>
                </c:pt>
                <c:pt idx="15404">
                  <c:v>92106.789000000004</c:v>
                </c:pt>
                <c:pt idx="15405">
                  <c:v>92108.789000000004</c:v>
                </c:pt>
                <c:pt idx="15406">
                  <c:v>92110.789000000004</c:v>
                </c:pt>
                <c:pt idx="15407">
                  <c:v>92112.789000000004</c:v>
                </c:pt>
                <c:pt idx="15408">
                  <c:v>92114.789000000004</c:v>
                </c:pt>
                <c:pt idx="15409">
                  <c:v>92116.789000000004</c:v>
                </c:pt>
                <c:pt idx="15410">
                  <c:v>92118.789000000004</c:v>
                </c:pt>
                <c:pt idx="15411">
                  <c:v>92120.789000000004</c:v>
                </c:pt>
                <c:pt idx="15412">
                  <c:v>92122.789000000004</c:v>
                </c:pt>
                <c:pt idx="15413">
                  <c:v>92124.789000000004</c:v>
                </c:pt>
                <c:pt idx="15414">
                  <c:v>92126.789000000004</c:v>
                </c:pt>
                <c:pt idx="15415">
                  <c:v>92128.789000000004</c:v>
                </c:pt>
                <c:pt idx="15416">
                  <c:v>92130.789000000004</c:v>
                </c:pt>
                <c:pt idx="15417">
                  <c:v>92132.789000000004</c:v>
                </c:pt>
                <c:pt idx="15418">
                  <c:v>92134.789000000004</c:v>
                </c:pt>
                <c:pt idx="15419">
                  <c:v>92136.789000000004</c:v>
                </c:pt>
                <c:pt idx="15420">
                  <c:v>92138.789000000004</c:v>
                </c:pt>
                <c:pt idx="15421">
                  <c:v>92140.789000000004</c:v>
                </c:pt>
                <c:pt idx="15422">
                  <c:v>92142.789000000004</c:v>
                </c:pt>
                <c:pt idx="15423">
                  <c:v>92144.789000000004</c:v>
                </c:pt>
                <c:pt idx="15424">
                  <c:v>92146.789000000004</c:v>
                </c:pt>
                <c:pt idx="15425">
                  <c:v>92148.789000000004</c:v>
                </c:pt>
                <c:pt idx="15426">
                  <c:v>92150.789000000004</c:v>
                </c:pt>
                <c:pt idx="15427">
                  <c:v>92152.789000000004</c:v>
                </c:pt>
                <c:pt idx="15428">
                  <c:v>92154.789000000004</c:v>
                </c:pt>
                <c:pt idx="15429">
                  <c:v>92156.789000000004</c:v>
                </c:pt>
                <c:pt idx="15430">
                  <c:v>92158.789000000004</c:v>
                </c:pt>
                <c:pt idx="15431">
                  <c:v>92160.789000000004</c:v>
                </c:pt>
                <c:pt idx="15432">
                  <c:v>92162.789000000004</c:v>
                </c:pt>
                <c:pt idx="15433">
                  <c:v>92164.789000000004</c:v>
                </c:pt>
                <c:pt idx="15434">
                  <c:v>92166.789000000004</c:v>
                </c:pt>
                <c:pt idx="15435">
                  <c:v>92168.789000000004</c:v>
                </c:pt>
                <c:pt idx="15436">
                  <c:v>92170.789000000004</c:v>
                </c:pt>
                <c:pt idx="15437">
                  <c:v>92172.789000000004</c:v>
                </c:pt>
                <c:pt idx="15438">
                  <c:v>92174.789000000004</c:v>
                </c:pt>
                <c:pt idx="15439">
                  <c:v>92176.789000000004</c:v>
                </c:pt>
                <c:pt idx="15440">
                  <c:v>92178.789000000004</c:v>
                </c:pt>
                <c:pt idx="15441">
                  <c:v>92180.789000000004</c:v>
                </c:pt>
                <c:pt idx="15442">
                  <c:v>92182.789000000004</c:v>
                </c:pt>
                <c:pt idx="15443">
                  <c:v>92184.789000000004</c:v>
                </c:pt>
                <c:pt idx="15444">
                  <c:v>92186.789000000004</c:v>
                </c:pt>
                <c:pt idx="15445">
                  <c:v>92188.789000000004</c:v>
                </c:pt>
                <c:pt idx="15446">
                  <c:v>92190.789000000004</c:v>
                </c:pt>
                <c:pt idx="15447">
                  <c:v>92192.789000000004</c:v>
                </c:pt>
                <c:pt idx="15448">
                  <c:v>92194.789000000004</c:v>
                </c:pt>
                <c:pt idx="15449">
                  <c:v>92196.789000000004</c:v>
                </c:pt>
                <c:pt idx="15450">
                  <c:v>92198.789000000004</c:v>
                </c:pt>
                <c:pt idx="15451">
                  <c:v>92200.789000000004</c:v>
                </c:pt>
                <c:pt idx="15452">
                  <c:v>92202.789000000004</c:v>
                </c:pt>
                <c:pt idx="15453">
                  <c:v>92204.789000000004</c:v>
                </c:pt>
                <c:pt idx="15454">
                  <c:v>92206.789000000004</c:v>
                </c:pt>
                <c:pt idx="15455">
                  <c:v>92208.789000000004</c:v>
                </c:pt>
                <c:pt idx="15456">
                  <c:v>92210.789000000004</c:v>
                </c:pt>
                <c:pt idx="15457">
                  <c:v>92212.789000000004</c:v>
                </c:pt>
                <c:pt idx="15458">
                  <c:v>92214.789000000004</c:v>
                </c:pt>
                <c:pt idx="15459">
                  <c:v>92216.789000000004</c:v>
                </c:pt>
                <c:pt idx="15460">
                  <c:v>92218.789000000004</c:v>
                </c:pt>
                <c:pt idx="15461">
                  <c:v>92220.789000000004</c:v>
                </c:pt>
                <c:pt idx="15462">
                  <c:v>92222.789000000004</c:v>
                </c:pt>
                <c:pt idx="15463">
                  <c:v>92224.789000000004</c:v>
                </c:pt>
                <c:pt idx="15464">
                  <c:v>92226.789000000004</c:v>
                </c:pt>
                <c:pt idx="15465">
                  <c:v>92228.789000000004</c:v>
                </c:pt>
                <c:pt idx="15466">
                  <c:v>92230.789000000004</c:v>
                </c:pt>
                <c:pt idx="15467">
                  <c:v>92232.789000000004</c:v>
                </c:pt>
                <c:pt idx="15468">
                  <c:v>92234.789000000004</c:v>
                </c:pt>
                <c:pt idx="15469">
                  <c:v>92236.789000000004</c:v>
                </c:pt>
                <c:pt idx="15470">
                  <c:v>92238.789000000004</c:v>
                </c:pt>
                <c:pt idx="15471">
                  <c:v>92240.789000000004</c:v>
                </c:pt>
                <c:pt idx="15472">
                  <c:v>92242.789000000004</c:v>
                </c:pt>
                <c:pt idx="15473">
                  <c:v>92244.789000000004</c:v>
                </c:pt>
                <c:pt idx="15474">
                  <c:v>92246.789000000004</c:v>
                </c:pt>
                <c:pt idx="15475">
                  <c:v>92248.789000000004</c:v>
                </c:pt>
                <c:pt idx="15476">
                  <c:v>92250.789000000004</c:v>
                </c:pt>
                <c:pt idx="15477">
                  <c:v>92252.789000000004</c:v>
                </c:pt>
                <c:pt idx="15478">
                  <c:v>92254.789000000004</c:v>
                </c:pt>
                <c:pt idx="15479">
                  <c:v>92256.789000000004</c:v>
                </c:pt>
                <c:pt idx="15480">
                  <c:v>92258.789000000004</c:v>
                </c:pt>
                <c:pt idx="15481">
                  <c:v>92260.789000000004</c:v>
                </c:pt>
                <c:pt idx="15482">
                  <c:v>92262.789000000004</c:v>
                </c:pt>
                <c:pt idx="15483">
                  <c:v>92264.789000000004</c:v>
                </c:pt>
                <c:pt idx="15484">
                  <c:v>92266.789000000004</c:v>
                </c:pt>
                <c:pt idx="15485">
                  <c:v>92268.789000000004</c:v>
                </c:pt>
                <c:pt idx="15486">
                  <c:v>92270.789000000004</c:v>
                </c:pt>
                <c:pt idx="15487">
                  <c:v>92272.789000000004</c:v>
                </c:pt>
                <c:pt idx="15488">
                  <c:v>92274.789000000004</c:v>
                </c:pt>
                <c:pt idx="15489">
                  <c:v>92276.789000000004</c:v>
                </c:pt>
                <c:pt idx="15490">
                  <c:v>92278.789000000004</c:v>
                </c:pt>
                <c:pt idx="15491">
                  <c:v>92280.789000000004</c:v>
                </c:pt>
                <c:pt idx="15492">
                  <c:v>92282.789000000004</c:v>
                </c:pt>
                <c:pt idx="15493">
                  <c:v>92284.789000000004</c:v>
                </c:pt>
                <c:pt idx="15494">
                  <c:v>92286.789000000004</c:v>
                </c:pt>
                <c:pt idx="15495">
                  <c:v>92288.789000000004</c:v>
                </c:pt>
                <c:pt idx="15496">
                  <c:v>92290.789000000004</c:v>
                </c:pt>
                <c:pt idx="15497">
                  <c:v>92292.789000000004</c:v>
                </c:pt>
                <c:pt idx="15498">
                  <c:v>92294.789000000004</c:v>
                </c:pt>
                <c:pt idx="15499">
                  <c:v>92296.789000000004</c:v>
                </c:pt>
                <c:pt idx="15500">
                  <c:v>92298.789000000004</c:v>
                </c:pt>
                <c:pt idx="15501">
                  <c:v>92300.789000000004</c:v>
                </c:pt>
                <c:pt idx="15502">
                  <c:v>92302.789000000004</c:v>
                </c:pt>
                <c:pt idx="15503">
                  <c:v>92304.789000000004</c:v>
                </c:pt>
                <c:pt idx="15504">
                  <c:v>92306.789000000004</c:v>
                </c:pt>
                <c:pt idx="15505">
                  <c:v>92308.789000000004</c:v>
                </c:pt>
                <c:pt idx="15506">
                  <c:v>92310.789000000004</c:v>
                </c:pt>
                <c:pt idx="15507">
                  <c:v>92312.789000000004</c:v>
                </c:pt>
                <c:pt idx="15508">
                  <c:v>92314.789000000004</c:v>
                </c:pt>
                <c:pt idx="15509">
                  <c:v>92316.789000000004</c:v>
                </c:pt>
                <c:pt idx="15510">
                  <c:v>92318.789000000004</c:v>
                </c:pt>
                <c:pt idx="15511">
                  <c:v>92320.789000000004</c:v>
                </c:pt>
                <c:pt idx="15512">
                  <c:v>92322.789000000004</c:v>
                </c:pt>
                <c:pt idx="15513">
                  <c:v>92324.789000000004</c:v>
                </c:pt>
                <c:pt idx="15514">
                  <c:v>92326.789000000004</c:v>
                </c:pt>
                <c:pt idx="15515">
                  <c:v>92328.789000000004</c:v>
                </c:pt>
                <c:pt idx="15516">
                  <c:v>92330.789000000004</c:v>
                </c:pt>
                <c:pt idx="15517">
                  <c:v>92332.789000000004</c:v>
                </c:pt>
                <c:pt idx="15518">
                  <c:v>92334.789000000004</c:v>
                </c:pt>
                <c:pt idx="15519">
                  <c:v>92336.789000000004</c:v>
                </c:pt>
                <c:pt idx="15520">
                  <c:v>92338.789000000004</c:v>
                </c:pt>
                <c:pt idx="15521">
                  <c:v>92340.789000000004</c:v>
                </c:pt>
                <c:pt idx="15522">
                  <c:v>92342.789000000004</c:v>
                </c:pt>
                <c:pt idx="15523">
                  <c:v>92344.789000000004</c:v>
                </c:pt>
                <c:pt idx="15524">
                  <c:v>92346.789000000004</c:v>
                </c:pt>
                <c:pt idx="15525">
                  <c:v>92348.789000000004</c:v>
                </c:pt>
                <c:pt idx="15526">
                  <c:v>92350.789000000004</c:v>
                </c:pt>
                <c:pt idx="15527">
                  <c:v>92352.789000000004</c:v>
                </c:pt>
                <c:pt idx="15528">
                  <c:v>92354.789000000004</c:v>
                </c:pt>
                <c:pt idx="15529">
                  <c:v>92356.789000000004</c:v>
                </c:pt>
                <c:pt idx="15530">
                  <c:v>92358.789000000004</c:v>
                </c:pt>
                <c:pt idx="15531">
                  <c:v>92360.789000000004</c:v>
                </c:pt>
                <c:pt idx="15532">
                  <c:v>92362.789000000004</c:v>
                </c:pt>
                <c:pt idx="15533">
                  <c:v>92364.789000000004</c:v>
                </c:pt>
                <c:pt idx="15534">
                  <c:v>92366.789000000004</c:v>
                </c:pt>
                <c:pt idx="15535">
                  <c:v>92368.789000000004</c:v>
                </c:pt>
                <c:pt idx="15536">
                  <c:v>92370.789000000004</c:v>
                </c:pt>
                <c:pt idx="15537">
                  <c:v>92372.789000000004</c:v>
                </c:pt>
                <c:pt idx="15538">
                  <c:v>92374.789000000004</c:v>
                </c:pt>
                <c:pt idx="15539">
                  <c:v>92376.789000000004</c:v>
                </c:pt>
                <c:pt idx="15540">
                  <c:v>92378.789000000004</c:v>
                </c:pt>
                <c:pt idx="15541">
                  <c:v>92380.789000000004</c:v>
                </c:pt>
                <c:pt idx="15542">
                  <c:v>92382.789000000004</c:v>
                </c:pt>
                <c:pt idx="15543">
                  <c:v>92384.789000000004</c:v>
                </c:pt>
                <c:pt idx="15544">
                  <c:v>92386.789000000004</c:v>
                </c:pt>
                <c:pt idx="15545">
                  <c:v>92388.789000000004</c:v>
                </c:pt>
                <c:pt idx="15546">
                  <c:v>92390.789000000004</c:v>
                </c:pt>
                <c:pt idx="15547">
                  <c:v>92392.789000000004</c:v>
                </c:pt>
                <c:pt idx="15548">
                  <c:v>92394.789000000004</c:v>
                </c:pt>
                <c:pt idx="15549">
                  <c:v>92396.789000000004</c:v>
                </c:pt>
                <c:pt idx="15550">
                  <c:v>92398.789000000004</c:v>
                </c:pt>
                <c:pt idx="15551">
                  <c:v>92400.789000000004</c:v>
                </c:pt>
                <c:pt idx="15552">
                  <c:v>92402.789000000004</c:v>
                </c:pt>
                <c:pt idx="15553">
                  <c:v>92404.789000000004</c:v>
                </c:pt>
                <c:pt idx="15554">
                  <c:v>92406.789000000004</c:v>
                </c:pt>
                <c:pt idx="15555">
                  <c:v>92408.789000000004</c:v>
                </c:pt>
                <c:pt idx="15556">
                  <c:v>92410.789000000004</c:v>
                </c:pt>
                <c:pt idx="15557">
                  <c:v>92414.75</c:v>
                </c:pt>
                <c:pt idx="15558">
                  <c:v>92416.75</c:v>
                </c:pt>
                <c:pt idx="15559">
                  <c:v>92418.75</c:v>
                </c:pt>
                <c:pt idx="15560">
                  <c:v>92420.75</c:v>
                </c:pt>
                <c:pt idx="15561">
                  <c:v>92422.75</c:v>
                </c:pt>
                <c:pt idx="15562">
                  <c:v>92424.75</c:v>
                </c:pt>
                <c:pt idx="15563">
                  <c:v>92426.75</c:v>
                </c:pt>
                <c:pt idx="15564">
                  <c:v>92428.75</c:v>
                </c:pt>
                <c:pt idx="15565">
                  <c:v>92430.75</c:v>
                </c:pt>
                <c:pt idx="15566">
                  <c:v>92432.75</c:v>
                </c:pt>
                <c:pt idx="15567">
                  <c:v>92434.75</c:v>
                </c:pt>
                <c:pt idx="15568">
                  <c:v>92436.75</c:v>
                </c:pt>
                <c:pt idx="15569">
                  <c:v>92438.75</c:v>
                </c:pt>
                <c:pt idx="15570">
                  <c:v>92440.75</c:v>
                </c:pt>
                <c:pt idx="15571">
                  <c:v>92442.75</c:v>
                </c:pt>
                <c:pt idx="15572">
                  <c:v>92444.75</c:v>
                </c:pt>
                <c:pt idx="15573">
                  <c:v>92446.75</c:v>
                </c:pt>
                <c:pt idx="15574">
                  <c:v>92448.75</c:v>
                </c:pt>
                <c:pt idx="15575">
                  <c:v>92450.75</c:v>
                </c:pt>
                <c:pt idx="15576">
                  <c:v>92452.75</c:v>
                </c:pt>
                <c:pt idx="15577">
                  <c:v>92454.75</c:v>
                </c:pt>
                <c:pt idx="15578">
                  <c:v>92456.75</c:v>
                </c:pt>
                <c:pt idx="15579">
                  <c:v>92458.75</c:v>
                </c:pt>
                <c:pt idx="15580">
                  <c:v>92460.75</c:v>
                </c:pt>
                <c:pt idx="15581">
                  <c:v>92462.75</c:v>
                </c:pt>
                <c:pt idx="15582">
                  <c:v>92464.75</c:v>
                </c:pt>
                <c:pt idx="15583">
                  <c:v>92466.75</c:v>
                </c:pt>
                <c:pt idx="15584">
                  <c:v>92468.75</c:v>
                </c:pt>
                <c:pt idx="15585">
                  <c:v>92470.75</c:v>
                </c:pt>
                <c:pt idx="15586">
                  <c:v>92472.75</c:v>
                </c:pt>
                <c:pt idx="15587">
                  <c:v>92474.75</c:v>
                </c:pt>
                <c:pt idx="15588">
                  <c:v>92476.75</c:v>
                </c:pt>
                <c:pt idx="15589">
                  <c:v>92478.75</c:v>
                </c:pt>
                <c:pt idx="15590">
                  <c:v>92480.75</c:v>
                </c:pt>
                <c:pt idx="15591">
                  <c:v>92482.75</c:v>
                </c:pt>
                <c:pt idx="15592">
                  <c:v>92484.75</c:v>
                </c:pt>
                <c:pt idx="15593">
                  <c:v>92486.75</c:v>
                </c:pt>
                <c:pt idx="15594">
                  <c:v>92488.75</c:v>
                </c:pt>
                <c:pt idx="15595">
                  <c:v>92490.75</c:v>
                </c:pt>
                <c:pt idx="15596">
                  <c:v>92492.75</c:v>
                </c:pt>
                <c:pt idx="15597">
                  <c:v>92494.75</c:v>
                </c:pt>
                <c:pt idx="15598">
                  <c:v>92496.75</c:v>
                </c:pt>
                <c:pt idx="15599">
                  <c:v>92498.75</c:v>
                </c:pt>
                <c:pt idx="15600">
                  <c:v>92500.75</c:v>
                </c:pt>
                <c:pt idx="15601">
                  <c:v>92502.75</c:v>
                </c:pt>
                <c:pt idx="15602">
                  <c:v>92504.75</c:v>
                </c:pt>
                <c:pt idx="15603">
                  <c:v>92506.75</c:v>
                </c:pt>
                <c:pt idx="15604">
                  <c:v>92508.75</c:v>
                </c:pt>
                <c:pt idx="15605">
                  <c:v>92510.75</c:v>
                </c:pt>
                <c:pt idx="15606">
                  <c:v>92512.75</c:v>
                </c:pt>
                <c:pt idx="15607">
                  <c:v>92514.75</c:v>
                </c:pt>
                <c:pt idx="15608">
                  <c:v>92516.75</c:v>
                </c:pt>
                <c:pt idx="15609">
                  <c:v>92518.75</c:v>
                </c:pt>
                <c:pt idx="15610">
                  <c:v>92520.75</c:v>
                </c:pt>
                <c:pt idx="15611">
                  <c:v>92522.75</c:v>
                </c:pt>
                <c:pt idx="15612">
                  <c:v>92524.75</c:v>
                </c:pt>
                <c:pt idx="15613">
                  <c:v>92526.75</c:v>
                </c:pt>
                <c:pt idx="15614">
                  <c:v>92528.75</c:v>
                </c:pt>
                <c:pt idx="15615">
                  <c:v>92530.75</c:v>
                </c:pt>
                <c:pt idx="15616">
                  <c:v>92532.75</c:v>
                </c:pt>
                <c:pt idx="15617">
                  <c:v>92534.75</c:v>
                </c:pt>
                <c:pt idx="15618">
                  <c:v>92536.75</c:v>
                </c:pt>
                <c:pt idx="15619">
                  <c:v>92538.75</c:v>
                </c:pt>
                <c:pt idx="15620">
                  <c:v>92540.75</c:v>
                </c:pt>
                <c:pt idx="15621">
                  <c:v>92542.75</c:v>
                </c:pt>
                <c:pt idx="15622">
                  <c:v>92544.75</c:v>
                </c:pt>
                <c:pt idx="15623">
                  <c:v>92546.75</c:v>
                </c:pt>
                <c:pt idx="15624">
                  <c:v>92548.75</c:v>
                </c:pt>
                <c:pt idx="15625">
                  <c:v>92550.75</c:v>
                </c:pt>
                <c:pt idx="15626">
                  <c:v>92552.75</c:v>
                </c:pt>
                <c:pt idx="15627">
                  <c:v>92554.75</c:v>
                </c:pt>
                <c:pt idx="15628">
                  <c:v>92556.75</c:v>
                </c:pt>
                <c:pt idx="15629">
                  <c:v>92558.75</c:v>
                </c:pt>
                <c:pt idx="15630">
                  <c:v>92560.75</c:v>
                </c:pt>
                <c:pt idx="15631">
                  <c:v>92562.75</c:v>
                </c:pt>
                <c:pt idx="15632">
                  <c:v>92564.75</c:v>
                </c:pt>
                <c:pt idx="15633">
                  <c:v>92566.75</c:v>
                </c:pt>
                <c:pt idx="15634">
                  <c:v>92568.75</c:v>
                </c:pt>
                <c:pt idx="15635">
                  <c:v>92570.75</c:v>
                </c:pt>
                <c:pt idx="15636">
                  <c:v>92572.75</c:v>
                </c:pt>
                <c:pt idx="15637">
                  <c:v>92574.75</c:v>
                </c:pt>
                <c:pt idx="15638">
                  <c:v>92576.75</c:v>
                </c:pt>
                <c:pt idx="15639">
                  <c:v>92578.75</c:v>
                </c:pt>
                <c:pt idx="15640">
                  <c:v>92580.75</c:v>
                </c:pt>
                <c:pt idx="15641">
                  <c:v>92582.75</c:v>
                </c:pt>
                <c:pt idx="15642">
                  <c:v>92584.75</c:v>
                </c:pt>
                <c:pt idx="15643">
                  <c:v>92586.75</c:v>
                </c:pt>
                <c:pt idx="15644">
                  <c:v>92588.75</c:v>
                </c:pt>
                <c:pt idx="15645">
                  <c:v>92590.75</c:v>
                </c:pt>
                <c:pt idx="15646">
                  <c:v>92592.75</c:v>
                </c:pt>
                <c:pt idx="15647">
                  <c:v>92594.75</c:v>
                </c:pt>
                <c:pt idx="15648">
                  <c:v>92596.75</c:v>
                </c:pt>
                <c:pt idx="15649">
                  <c:v>92598.75</c:v>
                </c:pt>
                <c:pt idx="15650">
                  <c:v>92600.75</c:v>
                </c:pt>
                <c:pt idx="15651">
                  <c:v>92602.75</c:v>
                </c:pt>
                <c:pt idx="15652">
                  <c:v>92604.75</c:v>
                </c:pt>
                <c:pt idx="15653">
                  <c:v>92606.75</c:v>
                </c:pt>
                <c:pt idx="15654">
                  <c:v>92608.75</c:v>
                </c:pt>
                <c:pt idx="15655">
                  <c:v>92610.75</c:v>
                </c:pt>
                <c:pt idx="15656">
                  <c:v>92612.75</c:v>
                </c:pt>
                <c:pt idx="15657">
                  <c:v>92614.75</c:v>
                </c:pt>
                <c:pt idx="15658">
                  <c:v>92616.75</c:v>
                </c:pt>
                <c:pt idx="15659">
                  <c:v>92618.75</c:v>
                </c:pt>
                <c:pt idx="15660">
                  <c:v>92620.75</c:v>
                </c:pt>
                <c:pt idx="15661">
                  <c:v>92622.75</c:v>
                </c:pt>
                <c:pt idx="15662">
                  <c:v>92624.75</c:v>
                </c:pt>
                <c:pt idx="15663">
                  <c:v>92626.75</c:v>
                </c:pt>
                <c:pt idx="15664">
                  <c:v>92628.75</c:v>
                </c:pt>
                <c:pt idx="15665">
                  <c:v>92630.75</c:v>
                </c:pt>
                <c:pt idx="15666">
                  <c:v>92632.75</c:v>
                </c:pt>
                <c:pt idx="15667">
                  <c:v>92634.75</c:v>
                </c:pt>
                <c:pt idx="15668">
                  <c:v>92636.75</c:v>
                </c:pt>
                <c:pt idx="15669">
                  <c:v>92638.75</c:v>
                </c:pt>
                <c:pt idx="15670">
                  <c:v>92640.75</c:v>
                </c:pt>
                <c:pt idx="15671">
                  <c:v>92642.75</c:v>
                </c:pt>
                <c:pt idx="15672">
                  <c:v>92644.75</c:v>
                </c:pt>
                <c:pt idx="15673">
                  <c:v>92646.75</c:v>
                </c:pt>
                <c:pt idx="15674">
                  <c:v>92648.75</c:v>
                </c:pt>
                <c:pt idx="15675">
                  <c:v>92650.75</c:v>
                </c:pt>
                <c:pt idx="15676">
                  <c:v>92652.75</c:v>
                </c:pt>
                <c:pt idx="15677">
                  <c:v>92654.75</c:v>
                </c:pt>
                <c:pt idx="15678">
                  <c:v>92656.75</c:v>
                </c:pt>
                <c:pt idx="15679">
                  <c:v>92658.75</c:v>
                </c:pt>
                <c:pt idx="15680">
                  <c:v>92660.75</c:v>
                </c:pt>
                <c:pt idx="15681">
                  <c:v>92662.75</c:v>
                </c:pt>
                <c:pt idx="15682">
                  <c:v>92664.75</c:v>
                </c:pt>
                <c:pt idx="15683">
                  <c:v>92666.75</c:v>
                </c:pt>
                <c:pt idx="15684">
                  <c:v>92668.75</c:v>
                </c:pt>
                <c:pt idx="15685">
                  <c:v>92670.75</c:v>
                </c:pt>
                <c:pt idx="15686">
                  <c:v>92672.75</c:v>
                </c:pt>
                <c:pt idx="15687">
                  <c:v>92674.75</c:v>
                </c:pt>
                <c:pt idx="15688">
                  <c:v>92676.75</c:v>
                </c:pt>
                <c:pt idx="15689">
                  <c:v>92678.75</c:v>
                </c:pt>
                <c:pt idx="15690">
                  <c:v>92680.75</c:v>
                </c:pt>
                <c:pt idx="15691">
                  <c:v>92682.75</c:v>
                </c:pt>
                <c:pt idx="15692">
                  <c:v>92684.75</c:v>
                </c:pt>
                <c:pt idx="15693">
                  <c:v>92686.75</c:v>
                </c:pt>
                <c:pt idx="15694">
                  <c:v>92688.75</c:v>
                </c:pt>
                <c:pt idx="15695">
                  <c:v>92690.75</c:v>
                </c:pt>
                <c:pt idx="15696">
                  <c:v>92692.75</c:v>
                </c:pt>
                <c:pt idx="15697">
                  <c:v>92694.75</c:v>
                </c:pt>
                <c:pt idx="15698">
                  <c:v>92696.75</c:v>
                </c:pt>
                <c:pt idx="15699">
                  <c:v>92698.75</c:v>
                </c:pt>
                <c:pt idx="15700">
                  <c:v>92700.75</c:v>
                </c:pt>
                <c:pt idx="15701">
                  <c:v>92702.75</c:v>
                </c:pt>
                <c:pt idx="15702">
                  <c:v>92704.75</c:v>
                </c:pt>
                <c:pt idx="15703">
                  <c:v>92706.75</c:v>
                </c:pt>
                <c:pt idx="15704">
                  <c:v>92708.75</c:v>
                </c:pt>
                <c:pt idx="15705">
                  <c:v>92710.75</c:v>
                </c:pt>
                <c:pt idx="15706">
                  <c:v>92712.75</c:v>
                </c:pt>
                <c:pt idx="15707">
                  <c:v>92714.75</c:v>
                </c:pt>
                <c:pt idx="15708">
                  <c:v>92716.75</c:v>
                </c:pt>
                <c:pt idx="15709">
                  <c:v>92718.75</c:v>
                </c:pt>
                <c:pt idx="15710">
                  <c:v>92720.75</c:v>
                </c:pt>
                <c:pt idx="15711">
                  <c:v>92722.75</c:v>
                </c:pt>
                <c:pt idx="15712">
                  <c:v>92724.75</c:v>
                </c:pt>
                <c:pt idx="15713">
                  <c:v>92726.75</c:v>
                </c:pt>
                <c:pt idx="15714">
                  <c:v>92728.75</c:v>
                </c:pt>
                <c:pt idx="15715">
                  <c:v>92730.75</c:v>
                </c:pt>
                <c:pt idx="15716">
                  <c:v>92732.75</c:v>
                </c:pt>
                <c:pt idx="15717">
                  <c:v>92734.75</c:v>
                </c:pt>
                <c:pt idx="15718">
                  <c:v>92736.75</c:v>
                </c:pt>
                <c:pt idx="15719">
                  <c:v>92738.75</c:v>
                </c:pt>
                <c:pt idx="15720">
                  <c:v>92740.75</c:v>
                </c:pt>
                <c:pt idx="15721">
                  <c:v>92742.75</c:v>
                </c:pt>
                <c:pt idx="15722">
                  <c:v>92744.75</c:v>
                </c:pt>
                <c:pt idx="15723">
                  <c:v>92746.75</c:v>
                </c:pt>
                <c:pt idx="15724">
                  <c:v>92748.75</c:v>
                </c:pt>
                <c:pt idx="15725">
                  <c:v>92750.75</c:v>
                </c:pt>
                <c:pt idx="15726">
                  <c:v>92752.75</c:v>
                </c:pt>
                <c:pt idx="15727">
                  <c:v>92754.75</c:v>
                </c:pt>
                <c:pt idx="15728">
                  <c:v>92756.75</c:v>
                </c:pt>
                <c:pt idx="15729">
                  <c:v>92758.75</c:v>
                </c:pt>
                <c:pt idx="15730">
                  <c:v>92760.75</c:v>
                </c:pt>
                <c:pt idx="15731">
                  <c:v>92762.75</c:v>
                </c:pt>
                <c:pt idx="15732">
                  <c:v>92764.75</c:v>
                </c:pt>
                <c:pt idx="15733">
                  <c:v>92766.75</c:v>
                </c:pt>
                <c:pt idx="15734">
                  <c:v>92768.75</c:v>
                </c:pt>
                <c:pt idx="15735">
                  <c:v>92770.75</c:v>
                </c:pt>
                <c:pt idx="15736">
                  <c:v>92772.75</c:v>
                </c:pt>
                <c:pt idx="15737">
                  <c:v>92774.75</c:v>
                </c:pt>
                <c:pt idx="15738">
                  <c:v>92776.75</c:v>
                </c:pt>
                <c:pt idx="15739">
                  <c:v>92778.75</c:v>
                </c:pt>
                <c:pt idx="15740">
                  <c:v>92780.75</c:v>
                </c:pt>
                <c:pt idx="15741">
                  <c:v>92782.75</c:v>
                </c:pt>
                <c:pt idx="15742">
                  <c:v>92784.75</c:v>
                </c:pt>
                <c:pt idx="15743">
                  <c:v>92786.75</c:v>
                </c:pt>
                <c:pt idx="15744">
                  <c:v>92788.75</c:v>
                </c:pt>
                <c:pt idx="15745">
                  <c:v>92790.75</c:v>
                </c:pt>
                <c:pt idx="15746">
                  <c:v>92792.75</c:v>
                </c:pt>
                <c:pt idx="15747">
                  <c:v>92794.75</c:v>
                </c:pt>
                <c:pt idx="15748">
                  <c:v>92796.75</c:v>
                </c:pt>
                <c:pt idx="15749">
                  <c:v>92798.75</c:v>
                </c:pt>
                <c:pt idx="15750">
                  <c:v>92800.75</c:v>
                </c:pt>
                <c:pt idx="15751">
                  <c:v>92802.75</c:v>
                </c:pt>
                <c:pt idx="15752">
                  <c:v>92804.75</c:v>
                </c:pt>
                <c:pt idx="15753">
                  <c:v>92806.75</c:v>
                </c:pt>
                <c:pt idx="15754">
                  <c:v>92808.75</c:v>
                </c:pt>
                <c:pt idx="15755">
                  <c:v>92810.75</c:v>
                </c:pt>
                <c:pt idx="15756">
                  <c:v>92812.75</c:v>
                </c:pt>
                <c:pt idx="15757">
                  <c:v>92814.75</c:v>
                </c:pt>
                <c:pt idx="15758">
                  <c:v>92816.75</c:v>
                </c:pt>
                <c:pt idx="15759">
                  <c:v>92818.75</c:v>
                </c:pt>
                <c:pt idx="15760">
                  <c:v>92820.75</c:v>
                </c:pt>
                <c:pt idx="15761">
                  <c:v>92822.75</c:v>
                </c:pt>
                <c:pt idx="15762">
                  <c:v>92824.75</c:v>
                </c:pt>
                <c:pt idx="15763">
                  <c:v>92826.75</c:v>
                </c:pt>
                <c:pt idx="15764">
                  <c:v>92828.75</c:v>
                </c:pt>
                <c:pt idx="15765">
                  <c:v>92830.75</c:v>
                </c:pt>
                <c:pt idx="15766">
                  <c:v>92832.75</c:v>
                </c:pt>
                <c:pt idx="15767">
                  <c:v>92834.75</c:v>
                </c:pt>
                <c:pt idx="15768">
                  <c:v>92836.75</c:v>
                </c:pt>
                <c:pt idx="15769">
                  <c:v>92838.75</c:v>
                </c:pt>
                <c:pt idx="15770">
                  <c:v>92840.75</c:v>
                </c:pt>
                <c:pt idx="15771">
                  <c:v>92842.75</c:v>
                </c:pt>
                <c:pt idx="15772">
                  <c:v>92844.75</c:v>
                </c:pt>
                <c:pt idx="15773">
                  <c:v>92846.75</c:v>
                </c:pt>
                <c:pt idx="15774">
                  <c:v>92848.75</c:v>
                </c:pt>
                <c:pt idx="15775">
                  <c:v>92850.75</c:v>
                </c:pt>
                <c:pt idx="15776">
                  <c:v>92852.75</c:v>
                </c:pt>
                <c:pt idx="15777">
                  <c:v>92854.75</c:v>
                </c:pt>
                <c:pt idx="15778">
                  <c:v>92856.75</c:v>
                </c:pt>
                <c:pt idx="15779">
                  <c:v>92858.75</c:v>
                </c:pt>
                <c:pt idx="15780">
                  <c:v>92860.75</c:v>
                </c:pt>
                <c:pt idx="15781">
                  <c:v>92862.75</c:v>
                </c:pt>
                <c:pt idx="15782">
                  <c:v>92864.75</c:v>
                </c:pt>
                <c:pt idx="15783">
                  <c:v>92866.75</c:v>
                </c:pt>
                <c:pt idx="15784">
                  <c:v>92868.75</c:v>
                </c:pt>
                <c:pt idx="15785">
                  <c:v>92870.75</c:v>
                </c:pt>
                <c:pt idx="15786">
                  <c:v>92872.75</c:v>
                </c:pt>
                <c:pt idx="15787">
                  <c:v>92874.75</c:v>
                </c:pt>
                <c:pt idx="15788">
                  <c:v>92876.75</c:v>
                </c:pt>
                <c:pt idx="15789">
                  <c:v>92878.75</c:v>
                </c:pt>
                <c:pt idx="15790">
                  <c:v>92880.75</c:v>
                </c:pt>
                <c:pt idx="15791">
                  <c:v>92882.75</c:v>
                </c:pt>
                <c:pt idx="15792">
                  <c:v>92884.75</c:v>
                </c:pt>
                <c:pt idx="15793">
                  <c:v>92886.75</c:v>
                </c:pt>
                <c:pt idx="15794">
                  <c:v>92888.75</c:v>
                </c:pt>
                <c:pt idx="15795">
                  <c:v>92890.75</c:v>
                </c:pt>
                <c:pt idx="15796">
                  <c:v>92892.75</c:v>
                </c:pt>
                <c:pt idx="15797">
                  <c:v>92894.75</c:v>
                </c:pt>
                <c:pt idx="15798">
                  <c:v>92896.75</c:v>
                </c:pt>
                <c:pt idx="15799">
                  <c:v>92898.75</c:v>
                </c:pt>
                <c:pt idx="15800">
                  <c:v>92900.75</c:v>
                </c:pt>
                <c:pt idx="15801">
                  <c:v>92902.75</c:v>
                </c:pt>
                <c:pt idx="15802">
                  <c:v>92904.75</c:v>
                </c:pt>
                <c:pt idx="15803">
                  <c:v>92906.75</c:v>
                </c:pt>
                <c:pt idx="15804">
                  <c:v>92908.75</c:v>
                </c:pt>
                <c:pt idx="15805">
                  <c:v>92910.75</c:v>
                </c:pt>
                <c:pt idx="15806">
                  <c:v>92912.75</c:v>
                </c:pt>
                <c:pt idx="15807">
                  <c:v>92914.75</c:v>
                </c:pt>
                <c:pt idx="15808">
                  <c:v>92916.75</c:v>
                </c:pt>
                <c:pt idx="15809">
                  <c:v>92918.75</c:v>
                </c:pt>
                <c:pt idx="15810">
                  <c:v>92920.75</c:v>
                </c:pt>
                <c:pt idx="15811">
                  <c:v>92922.75</c:v>
                </c:pt>
                <c:pt idx="15812">
                  <c:v>92924.75</c:v>
                </c:pt>
                <c:pt idx="15813">
                  <c:v>92926.75</c:v>
                </c:pt>
                <c:pt idx="15814">
                  <c:v>92928.75</c:v>
                </c:pt>
                <c:pt idx="15815">
                  <c:v>92930.75</c:v>
                </c:pt>
                <c:pt idx="15816">
                  <c:v>92932.75</c:v>
                </c:pt>
                <c:pt idx="15817">
                  <c:v>92934.75</c:v>
                </c:pt>
                <c:pt idx="15818">
                  <c:v>92936.75</c:v>
                </c:pt>
                <c:pt idx="15819">
                  <c:v>92938.75</c:v>
                </c:pt>
                <c:pt idx="15820">
                  <c:v>92940.75</c:v>
                </c:pt>
                <c:pt idx="15821">
                  <c:v>92942.75</c:v>
                </c:pt>
                <c:pt idx="15822">
                  <c:v>92944.75</c:v>
                </c:pt>
                <c:pt idx="15823">
                  <c:v>92946.75</c:v>
                </c:pt>
                <c:pt idx="15824">
                  <c:v>92948.75</c:v>
                </c:pt>
                <c:pt idx="15825">
                  <c:v>92950.75</c:v>
                </c:pt>
                <c:pt idx="15826">
                  <c:v>92952.75</c:v>
                </c:pt>
                <c:pt idx="15827">
                  <c:v>92954.75</c:v>
                </c:pt>
                <c:pt idx="15828">
                  <c:v>92956.75</c:v>
                </c:pt>
                <c:pt idx="15829">
                  <c:v>92958.75</c:v>
                </c:pt>
                <c:pt idx="15830">
                  <c:v>92960.75</c:v>
                </c:pt>
                <c:pt idx="15831">
                  <c:v>92962.75</c:v>
                </c:pt>
                <c:pt idx="15832">
                  <c:v>92964.75</c:v>
                </c:pt>
                <c:pt idx="15833">
                  <c:v>92966.75</c:v>
                </c:pt>
                <c:pt idx="15834">
                  <c:v>92968.75</c:v>
                </c:pt>
                <c:pt idx="15835">
                  <c:v>92970.75</c:v>
                </c:pt>
                <c:pt idx="15836">
                  <c:v>92972.75</c:v>
                </c:pt>
                <c:pt idx="15837">
                  <c:v>92974.75</c:v>
                </c:pt>
                <c:pt idx="15838">
                  <c:v>92976.75</c:v>
                </c:pt>
                <c:pt idx="15839">
                  <c:v>92978.75</c:v>
                </c:pt>
                <c:pt idx="15840">
                  <c:v>92980.75</c:v>
                </c:pt>
                <c:pt idx="15841">
                  <c:v>92982.75</c:v>
                </c:pt>
                <c:pt idx="15842">
                  <c:v>92984.75</c:v>
                </c:pt>
                <c:pt idx="15843">
                  <c:v>92986.75</c:v>
                </c:pt>
                <c:pt idx="15844">
                  <c:v>92988.75</c:v>
                </c:pt>
                <c:pt idx="15845">
                  <c:v>92990.75</c:v>
                </c:pt>
                <c:pt idx="15846">
                  <c:v>92992.75</c:v>
                </c:pt>
                <c:pt idx="15847">
                  <c:v>92994.75</c:v>
                </c:pt>
                <c:pt idx="15848">
                  <c:v>92996.75</c:v>
                </c:pt>
                <c:pt idx="15849">
                  <c:v>92998.75</c:v>
                </c:pt>
                <c:pt idx="15850">
                  <c:v>93000.75</c:v>
                </c:pt>
                <c:pt idx="15851">
                  <c:v>93002.75</c:v>
                </c:pt>
                <c:pt idx="15852">
                  <c:v>93004.75</c:v>
                </c:pt>
                <c:pt idx="15853">
                  <c:v>93006.75</c:v>
                </c:pt>
                <c:pt idx="15854">
                  <c:v>93008.75</c:v>
                </c:pt>
                <c:pt idx="15855">
                  <c:v>93010.75</c:v>
                </c:pt>
                <c:pt idx="15856">
                  <c:v>93012.75</c:v>
                </c:pt>
                <c:pt idx="15857">
                  <c:v>93014.75</c:v>
                </c:pt>
                <c:pt idx="15858">
                  <c:v>93016.75</c:v>
                </c:pt>
                <c:pt idx="15859">
                  <c:v>93018.75</c:v>
                </c:pt>
                <c:pt idx="15860">
                  <c:v>93020.75</c:v>
                </c:pt>
                <c:pt idx="15861">
                  <c:v>93022.75</c:v>
                </c:pt>
                <c:pt idx="15862">
                  <c:v>93024.75</c:v>
                </c:pt>
                <c:pt idx="15863">
                  <c:v>93026.75</c:v>
                </c:pt>
                <c:pt idx="15864">
                  <c:v>93028.75</c:v>
                </c:pt>
                <c:pt idx="15865">
                  <c:v>93030.75</c:v>
                </c:pt>
                <c:pt idx="15866">
                  <c:v>93032.75</c:v>
                </c:pt>
                <c:pt idx="15867">
                  <c:v>93034.75</c:v>
                </c:pt>
                <c:pt idx="15868">
                  <c:v>93036.75</c:v>
                </c:pt>
                <c:pt idx="15869">
                  <c:v>93038.75</c:v>
                </c:pt>
                <c:pt idx="15870">
                  <c:v>93040.75</c:v>
                </c:pt>
                <c:pt idx="15871">
                  <c:v>93042.75</c:v>
                </c:pt>
                <c:pt idx="15872">
                  <c:v>93044.75</c:v>
                </c:pt>
                <c:pt idx="15873">
                  <c:v>93046.75</c:v>
                </c:pt>
                <c:pt idx="15874">
                  <c:v>93048.75</c:v>
                </c:pt>
                <c:pt idx="15875">
                  <c:v>93050.75</c:v>
                </c:pt>
                <c:pt idx="15876">
                  <c:v>93052.75</c:v>
                </c:pt>
                <c:pt idx="15877">
                  <c:v>93054.75</c:v>
                </c:pt>
                <c:pt idx="15878">
                  <c:v>93056.75</c:v>
                </c:pt>
                <c:pt idx="15879">
                  <c:v>93058.75</c:v>
                </c:pt>
                <c:pt idx="15880">
                  <c:v>93060.75</c:v>
                </c:pt>
                <c:pt idx="15881">
                  <c:v>93062.75</c:v>
                </c:pt>
                <c:pt idx="15882">
                  <c:v>93064.75</c:v>
                </c:pt>
                <c:pt idx="15883">
                  <c:v>93066.75</c:v>
                </c:pt>
                <c:pt idx="15884">
                  <c:v>93068.75</c:v>
                </c:pt>
                <c:pt idx="15885">
                  <c:v>93070.75</c:v>
                </c:pt>
                <c:pt idx="15886">
                  <c:v>93072.75</c:v>
                </c:pt>
                <c:pt idx="15887">
                  <c:v>93074.75</c:v>
                </c:pt>
                <c:pt idx="15888">
                  <c:v>93076.75</c:v>
                </c:pt>
                <c:pt idx="15889">
                  <c:v>93078.75</c:v>
                </c:pt>
                <c:pt idx="15890">
                  <c:v>93080.75</c:v>
                </c:pt>
                <c:pt idx="15891">
                  <c:v>93082.75</c:v>
                </c:pt>
                <c:pt idx="15892">
                  <c:v>93084.75</c:v>
                </c:pt>
                <c:pt idx="15893">
                  <c:v>93086.75</c:v>
                </c:pt>
                <c:pt idx="15894">
                  <c:v>93088.75</c:v>
                </c:pt>
                <c:pt idx="15895">
                  <c:v>93090.75</c:v>
                </c:pt>
                <c:pt idx="15896">
                  <c:v>93092.75</c:v>
                </c:pt>
                <c:pt idx="15897">
                  <c:v>93094.75</c:v>
                </c:pt>
                <c:pt idx="15898">
                  <c:v>93096.75</c:v>
                </c:pt>
                <c:pt idx="15899">
                  <c:v>93098.75</c:v>
                </c:pt>
                <c:pt idx="15900">
                  <c:v>93100.75</c:v>
                </c:pt>
                <c:pt idx="15901">
                  <c:v>93102.75</c:v>
                </c:pt>
                <c:pt idx="15902">
                  <c:v>93104.75</c:v>
                </c:pt>
                <c:pt idx="15903">
                  <c:v>93106.75</c:v>
                </c:pt>
                <c:pt idx="15904">
                  <c:v>93108.75</c:v>
                </c:pt>
                <c:pt idx="15905">
                  <c:v>93110.75</c:v>
                </c:pt>
                <c:pt idx="15906">
                  <c:v>93112.75</c:v>
                </c:pt>
                <c:pt idx="15907">
                  <c:v>93114.75</c:v>
                </c:pt>
                <c:pt idx="15908">
                  <c:v>93116.75</c:v>
                </c:pt>
                <c:pt idx="15909">
                  <c:v>93118.75</c:v>
                </c:pt>
                <c:pt idx="15910">
                  <c:v>93120.75</c:v>
                </c:pt>
                <c:pt idx="15911">
                  <c:v>93122.75</c:v>
                </c:pt>
                <c:pt idx="15912">
                  <c:v>93124.75</c:v>
                </c:pt>
                <c:pt idx="15913">
                  <c:v>93126.75</c:v>
                </c:pt>
                <c:pt idx="15914">
                  <c:v>93128.75</c:v>
                </c:pt>
                <c:pt idx="15915">
                  <c:v>93130.75</c:v>
                </c:pt>
                <c:pt idx="15916">
                  <c:v>93132.75</c:v>
                </c:pt>
                <c:pt idx="15917">
                  <c:v>93134.75</c:v>
                </c:pt>
                <c:pt idx="15918">
                  <c:v>93136.75</c:v>
                </c:pt>
                <c:pt idx="15919">
                  <c:v>93138.75</c:v>
                </c:pt>
                <c:pt idx="15920">
                  <c:v>93140.75</c:v>
                </c:pt>
                <c:pt idx="15921">
                  <c:v>93142.75</c:v>
                </c:pt>
                <c:pt idx="15922">
                  <c:v>93144.75</c:v>
                </c:pt>
                <c:pt idx="15923">
                  <c:v>93146.75</c:v>
                </c:pt>
                <c:pt idx="15924">
                  <c:v>93148.75</c:v>
                </c:pt>
                <c:pt idx="15925">
                  <c:v>93150.75</c:v>
                </c:pt>
                <c:pt idx="15926">
                  <c:v>93152.75</c:v>
                </c:pt>
                <c:pt idx="15927">
                  <c:v>93154.75</c:v>
                </c:pt>
                <c:pt idx="15928">
                  <c:v>93156.75</c:v>
                </c:pt>
                <c:pt idx="15929">
                  <c:v>93158.75</c:v>
                </c:pt>
                <c:pt idx="15930">
                  <c:v>93160.75</c:v>
                </c:pt>
                <c:pt idx="15931">
                  <c:v>93162.75</c:v>
                </c:pt>
                <c:pt idx="15932">
                  <c:v>93164.75</c:v>
                </c:pt>
                <c:pt idx="15933">
                  <c:v>93166.75</c:v>
                </c:pt>
                <c:pt idx="15934">
                  <c:v>93168.75</c:v>
                </c:pt>
                <c:pt idx="15935">
                  <c:v>93170.75</c:v>
                </c:pt>
                <c:pt idx="15936">
                  <c:v>93172.75</c:v>
                </c:pt>
                <c:pt idx="15937">
                  <c:v>93174.75</c:v>
                </c:pt>
                <c:pt idx="15938">
                  <c:v>93176.75</c:v>
                </c:pt>
                <c:pt idx="15939">
                  <c:v>93178.75</c:v>
                </c:pt>
                <c:pt idx="15940">
                  <c:v>93180.75</c:v>
                </c:pt>
                <c:pt idx="15941">
                  <c:v>93182.75</c:v>
                </c:pt>
                <c:pt idx="15942">
                  <c:v>93184.75</c:v>
                </c:pt>
                <c:pt idx="15943">
                  <c:v>93186.75</c:v>
                </c:pt>
                <c:pt idx="15944">
                  <c:v>93188.75</c:v>
                </c:pt>
                <c:pt idx="15945">
                  <c:v>93190.75</c:v>
                </c:pt>
                <c:pt idx="15946">
                  <c:v>93192.75</c:v>
                </c:pt>
                <c:pt idx="15947">
                  <c:v>93194.75</c:v>
                </c:pt>
                <c:pt idx="15948">
                  <c:v>93196.75</c:v>
                </c:pt>
                <c:pt idx="15949">
                  <c:v>93198.75</c:v>
                </c:pt>
                <c:pt idx="15950">
                  <c:v>93200.75</c:v>
                </c:pt>
                <c:pt idx="15951">
                  <c:v>93202.75</c:v>
                </c:pt>
                <c:pt idx="15952">
                  <c:v>93204.75</c:v>
                </c:pt>
                <c:pt idx="15953">
                  <c:v>93206.75</c:v>
                </c:pt>
                <c:pt idx="15954">
                  <c:v>93208.75</c:v>
                </c:pt>
                <c:pt idx="15955">
                  <c:v>93210.75</c:v>
                </c:pt>
                <c:pt idx="15956">
                  <c:v>93212.75</c:v>
                </c:pt>
                <c:pt idx="15957">
                  <c:v>93214.75</c:v>
                </c:pt>
                <c:pt idx="15958">
                  <c:v>93216.75</c:v>
                </c:pt>
                <c:pt idx="15959">
                  <c:v>93218.75</c:v>
                </c:pt>
                <c:pt idx="15960">
                  <c:v>93220.75</c:v>
                </c:pt>
                <c:pt idx="15961">
                  <c:v>93222.75</c:v>
                </c:pt>
                <c:pt idx="15962">
                  <c:v>93224.75</c:v>
                </c:pt>
                <c:pt idx="15963">
                  <c:v>93226.75</c:v>
                </c:pt>
                <c:pt idx="15964">
                  <c:v>93228.75</c:v>
                </c:pt>
                <c:pt idx="15965">
                  <c:v>93230.75</c:v>
                </c:pt>
                <c:pt idx="15966">
                  <c:v>93232.75</c:v>
                </c:pt>
                <c:pt idx="15967">
                  <c:v>93234.75</c:v>
                </c:pt>
                <c:pt idx="15968">
                  <c:v>93236.75</c:v>
                </c:pt>
                <c:pt idx="15969">
                  <c:v>93238.75</c:v>
                </c:pt>
                <c:pt idx="15970">
                  <c:v>93240.75</c:v>
                </c:pt>
                <c:pt idx="15971">
                  <c:v>93242.75</c:v>
                </c:pt>
                <c:pt idx="15972">
                  <c:v>93244.75</c:v>
                </c:pt>
                <c:pt idx="15973">
                  <c:v>93246.75</c:v>
                </c:pt>
                <c:pt idx="15974">
                  <c:v>93248.75</c:v>
                </c:pt>
                <c:pt idx="15975">
                  <c:v>93250.75</c:v>
                </c:pt>
                <c:pt idx="15976">
                  <c:v>93252.75</c:v>
                </c:pt>
                <c:pt idx="15977">
                  <c:v>93254.75</c:v>
                </c:pt>
                <c:pt idx="15978">
                  <c:v>93256.75</c:v>
                </c:pt>
                <c:pt idx="15979">
                  <c:v>93258.75</c:v>
                </c:pt>
                <c:pt idx="15980">
                  <c:v>93260.75</c:v>
                </c:pt>
                <c:pt idx="15981">
                  <c:v>93262.75</c:v>
                </c:pt>
                <c:pt idx="15982">
                  <c:v>93264.75</c:v>
                </c:pt>
                <c:pt idx="15983">
                  <c:v>93266.75</c:v>
                </c:pt>
                <c:pt idx="15984">
                  <c:v>93268.75</c:v>
                </c:pt>
                <c:pt idx="15985">
                  <c:v>93270.75</c:v>
                </c:pt>
                <c:pt idx="15986">
                  <c:v>93272.75</c:v>
                </c:pt>
                <c:pt idx="15987">
                  <c:v>93274.75</c:v>
                </c:pt>
                <c:pt idx="15988">
                  <c:v>93276.75</c:v>
                </c:pt>
                <c:pt idx="15989">
                  <c:v>93278.75</c:v>
                </c:pt>
                <c:pt idx="15990">
                  <c:v>93280.75</c:v>
                </c:pt>
                <c:pt idx="15991">
                  <c:v>93282.75</c:v>
                </c:pt>
                <c:pt idx="15992">
                  <c:v>93284.75</c:v>
                </c:pt>
                <c:pt idx="15993">
                  <c:v>93286.75</c:v>
                </c:pt>
                <c:pt idx="15994">
                  <c:v>93288.75</c:v>
                </c:pt>
                <c:pt idx="15995">
                  <c:v>93290.75</c:v>
                </c:pt>
                <c:pt idx="15996">
                  <c:v>93292.75</c:v>
                </c:pt>
                <c:pt idx="15997">
                  <c:v>93294.75</c:v>
                </c:pt>
                <c:pt idx="15998">
                  <c:v>93296.75</c:v>
                </c:pt>
                <c:pt idx="15999">
                  <c:v>93298.75</c:v>
                </c:pt>
                <c:pt idx="16000">
                  <c:v>93300.75</c:v>
                </c:pt>
                <c:pt idx="16001">
                  <c:v>93304.062999999878</c:v>
                </c:pt>
                <c:pt idx="16002">
                  <c:v>93306.062999999878</c:v>
                </c:pt>
                <c:pt idx="16003">
                  <c:v>93308.062999999878</c:v>
                </c:pt>
                <c:pt idx="16004">
                  <c:v>93310.062999999878</c:v>
                </c:pt>
                <c:pt idx="16005">
                  <c:v>93312.062999999878</c:v>
                </c:pt>
                <c:pt idx="16006">
                  <c:v>93314.062999999878</c:v>
                </c:pt>
                <c:pt idx="16007">
                  <c:v>93316.062999999878</c:v>
                </c:pt>
                <c:pt idx="16008">
                  <c:v>93318.062999999878</c:v>
                </c:pt>
                <c:pt idx="16009">
                  <c:v>93320.062999999878</c:v>
                </c:pt>
                <c:pt idx="16010">
                  <c:v>93322.062999999878</c:v>
                </c:pt>
                <c:pt idx="16011">
                  <c:v>93324.062999999878</c:v>
                </c:pt>
                <c:pt idx="16012">
                  <c:v>93326.062999999878</c:v>
                </c:pt>
                <c:pt idx="16013">
                  <c:v>93328.062999999878</c:v>
                </c:pt>
                <c:pt idx="16014">
                  <c:v>93330.062999999878</c:v>
                </c:pt>
                <c:pt idx="16015">
                  <c:v>93332.062999999878</c:v>
                </c:pt>
                <c:pt idx="16016">
                  <c:v>93334.062999999878</c:v>
                </c:pt>
                <c:pt idx="16017">
                  <c:v>93336.062999999878</c:v>
                </c:pt>
                <c:pt idx="16018">
                  <c:v>93338.062999999878</c:v>
                </c:pt>
                <c:pt idx="16019">
                  <c:v>93340.062999999878</c:v>
                </c:pt>
                <c:pt idx="16020">
                  <c:v>93342.062999999878</c:v>
                </c:pt>
                <c:pt idx="16021">
                  <c:v>93344.062999999878</c:v>
                </c:pt>
                <c:pt idx="16022">
                  <c:v>93346.062999999878</c:v>
                </c:pt>
                <c:pt idx="16023">
                  <c:v>93348.062999999878</c:v>
                </c:pt>
                <c:pt idx="16024">
                  <c:v>93350.062999999878</c:v>
                </c:pt>
                <c:pt idx="16025">
                  <c:v>93352.062999999878</c:v>
                </c:pt>
                <c:pt idx="16026">
                  <c:v>93354.062999999878</c:v>
                </c:pt>
                <c:pt idx="16027">
                  <c:v>93356.062999999878</c:v>
                </c:pt>
                <c:pt idx="16028">
                  <c:v>93358.062999999878</c:v>
                </c:pt>
                <c:pt idx="16029">
                  <c:v>93360.062999999878</c:v>
                </c:pt>
                <c:pt idx="16030">
                  <c:v>93362.062999999878</c:v>
                </c:pt>
                <c:pt idx="16031">
                  <c:v>93364.062999999878</c:v>
                </c:pt>
                <c:pt idx="16032">
                  <c:v>93366.062999999878</c:v>
                </c:pt>
                <c:pt idx="16033">
                  <c:v>93368.062999999878</c:v>
                </c:pt>
                <c:pt idx="16034">
                  <c:v>93370.062999999878</c:v>
                </c:pt>
                <c:pt idx="16035">
                  <c:v>93372.062999999878</c:v>
                </c:pt>
                <c:pt idx="16036">
                  <c:v>93374.062999999878</c:v>
                </c:pt>
                <c:pt idx="16037">
                  <c:v>93376.062999999878</c:v>
                </c:pt>
                <c:pt idx="16038">
                  <c:v>93378.062999999878</c:v>
                </c:pt>
                <c:pt idx="16039">
                  <c:v>93380.062999999878</c:v>
                </c:pt>
                <c:pt idx="16040">
                  <c:v>93382.062999999878</c:v>
                </c:pt>
                <c:pt idx="16041">
                  <c:v>93384.062999999878</c:v>
                </c:pt>
                <c:pt idx="16042">
                  <c:v>93386.062999999878</c:v>
                </c:pt>
                <c:pt idx="16043">
                  <c:v>93388.062999999878</c:v>
                </c:pt>
                <c:pt idx="16044">
                  <c:v>93390.062999999878</c:v>
                </c:pt>
                <c:pt idx="16045">
                  <c:v>93392.062999999878</c:v>
                </c:pt>
                <c:pt idx="16046">
                  <c:v>93394.062999999878</c:v>
                </c:pt>
                <c:pt idx="16047">
                  <c:v>93396.062999999878</c:v>
                </c:pt>
                <c:pt idx="16048">
                  <c:v>93398.062999999878</c:v>
                </c:pt>
                <c:pt idx="16049">
                  <c:v>93400.062999999878</c:v>
                </c:pt>
                <c:pt idx="16050">
                  <c:v>93402.062999999878</c:v>
                </c:pt>
                <c:pt idx="16051">
                  <c:v>93404.062999999878</c:v>
                </c:pt>
                <c:pt idx="16052">
                  <c:v>93406.062999999878</c:v>
                </c:pt>
                <c:pt idx="16053">
                  <c:v>93408.062999999878</c:v>
                </c:pt>
                <c:pt idx="16054">
                  <c:v>93410.062999999878</c:v>
                </c:pt>
                <c:pt idx="16055">
                  <c:v>93412.062999999878</c:v>
                </c:pt>
                <c:pt idx="16056">
                  <c:v>93414.062999999878</c:v>
                </c:pt>
                <c:pt idx="16057">
                  <c:v>93416.062999999878</c:v>
                </c:pt>
                <c:pt idx="16058">
                  <c:v>93418.062999999878</c:v>
                </c:pt>
                <c:pt idx="16059">
                  <c:v>93420.062999999878</c:v>
                </c:pt>
                <c:pt idx="16060">
                  <c:v>93422.062999999878</c:v>
                </c:pt>
                <c:pt idx="16061">
                  <c:v>93424.062999999878</c:v>
                </c:pt>
                <c:pt idx="16062">
                  <c:v>93426.062999999878</c:v>
                </c:pt>
                <c:pt idx="16063">
                  <c:v>93428.062999999878</c:v>
                </c:pt>
                <c:pt idx="16064">
                  <c:v>93430.062999999878</c:v>
                </c:pt>
                <c:pt idx="16065">
                  <c:v>93432.062999999878</c:v>
                </c:pt>
                <c:pt idx="16066">
                  <c:v>93434.062999999878</c:v>
                </c:pt>
                <c:pt idx="16067">
                  <c:v>93436.062999999878</c:v>
                </c:pt>
                <c:pt idx="16068">
                  <c:v>93438.062999999878</c:v>
                </c:pt>
                <c:pt idx="16069">
                  <c:v>93440.062999999878</c:v>
                </c:pt>
                <c:pt idx="16070">
                  <c:v>93442.062999999878</c:v>
                </c:pt>
                <c:pt idx="16071">
                  <c:v>93444.062999999878</c:v>
                </c:pt>
                <c:pt idx="16072">
                  <c:v>93446.062999999878</c:v>
                </c:pt>
                <c:pt idx="16073">
                  <c:v>93448.062999999878</c:v>
                </c:pt>
                <c:pt idx="16074">
                  <c:v>93450.062999999878</c:v>
                </c:pt>
                <c:pt idx="16075">
                  <c:v>93452.062999999878</c:v>
                </c:pt>
                <c:pt idx="16076">
                  <c:v>93454.062999999878</c:v>
                </c:pt>
                <c:pt idx="16077">
                  <c:v>93456.062999999878</c:v>
                </c:pt>
                <c:pt idx="16078">
                  <c:v>93458.062999999878</c:v>
                </c:pt>
                <c:pt idx="16079">
                  <c:v>93460.062999999878</c:v>
                </c:pt>
                <c:pt idx="16080">
                  <c:v>93462.062999999878</c:v>
                </c:pt>
                <c:pt idx="16081">
                  <c:v>93464.062999999878</c:v>
                </c:pt>
                <c:pt idx="16082">
                  <c:v>93466.062999999878</c:v>
                </c:pt>
                <c:pt idx="16083">
                  <c:v>93468.062999999878</c:v>
                </c:pt>
                <c:pt idx="16084">
                  <c:v>93470.062999999878</c:v>
                </c:pt>
                <c:pt idx="16085">
                  <c:v>93472.062999999878</c:v>
                </c:pt>
                <c:pt idx="16086">
                  <c:v>93474.062999999878</c:v>
                </c:pt>
                <c:pt idx="16087">
                  <c:v>93476.062999999878</c:v>
                </c:pt>
                <c:pt idx="16088">
                  <c:v>93478.062999999878</c:v>
                </c:pt>
                <c:pt idx="16089">
                  <c:v>93480.062999999878</c:v>
                </c:pt>
                <c:pt idx="16090">
                  <c:v>93482.062999999878</c:v>
                </c:pt>
                <c:pt idx="16091">
                  <c:v>93484.062999999878</c:v>
                </c:pt>
                <c:pt idx="16092">
                  <c:v>93486.062999999878</c:v>
                </c:pt>
                <c:pt idx="16093">
                  <c:v>93488.062999999878</c:v>
                </c:pt>
                <c:pt idx="16094">
                  <c:v>93490.062999999878</c:v>
                </c:pt>
                <c:pt idx="16095">
                  <c:v>93492.062999999878</c:v>
                </c:pt>
                <c:pt idx="16096">
                  <c:v>93494.062999999878</c:v>
                </c:pt>
                <c:pt idx="16097">
                  <c:v>93496.062999999878</c:v>
                </c:pt>
                <c:pt idx="16098">
                  <c:v>93498.062999999878</c:v>
                </c:pt>
                <c:pt idx="16099">
                  <c:v>93500.062999999878</c:v>
                </c:pt>
                <c:pt idx="16100">
                  <c:v>93502.062999999878</c:v>
                </c:pt>
                <c:pt idx="16101">
                  <c:v>93504.062999999878</c:v>
                </c:pt>
                <c:pt idx="16102">
                  <c:v>93506.062999999878</c:v>
                </c:pt>
                <c:pt idx="16103">
                  <c:v>93508.062999999878</c:v>
                </c:pt>
                <c:pt idx="16104">
                  <c:v>93510.062999999878</c:v>
                </c:pt>
                <c:pt idx="16105">
                  <c:v>93512.062999999878</c:v>
                </c:pt>
                <c:pt idx="16106">
                  <c:v>93514.062999999878</c:v>
                </c:pt>
                <c:pt idx="16107">
                  <c:v>93516.062999999878</c:v>
                </c:pt>
                <c:pt idx="16108">
                  <c:v>93518.062999999878</c:v>
                </c:pt>
                <c:pt idx="16109">
                  <c:v>93520.062999999878</c:v>
                </c:pt>
                <c:pt idx="16110">
                  <c:v>93522.062999999878</c:v>
                </c:pt>
                <c:pt idx="16111">
                  <c:v>93524.062999999878</c:v>
                </c:pt>
                <c:pt idx="16112">
                  <c:v>93526.062999999878</c:v>
                </c:pt>
                <c:pt idx="16113">
                  <c:v>93528.062999999878</c:v>
                </c:pt>
                <c:pt idx="16114">
                  <c:v>93530.062999999878</c:v>
                </c:pt>
                <c:pt idx="16115">
                  <c:v>93532.062999999878</c:v>
                </c:pt>
                <c:pt idx="16116">
                  <c:v>93534.062999999878</c:v>
                </c:pt>
                <c:pt idx="16117">
                  <c:v>93536.062999999878</c:v>
                </c:pt>
                <c:pt idx="16118">
                  <c:v>93538.062999999878</c:v>
                </c:pt>
                <c:pt idx="16119">
                  <c:v>93540.062999999878</c:v>
                </c:pt>
                <c:pt idx="16120">
                  <c:v>93542.062999999878</c:v>
                </c:pt>
                <c:pt idx="16121">
                  <c:v>93544.062999999878</c:v>
                </c:pt>
                <c:pt idx="16122">
                  <c:v>93546.062999999878</c:v>
                </c:pt>
                <c:pt idx="16123">
                  <c:v>93548.062999999878</c:v>
                </c:pt>
                <c:pt idx="16124">
                  <c:v>93550.062999999878</c:v>
                </c:pt>
                <c:pt idx="16125">
                  <c:v>93552.062999999878</c:v>
                </c:pt>
                <c:pt idx="16126">
                  <c:v>93554.062999999878</c:v>
                </c:pt>
                <c:pt idx="16127">
                  <c:v>93556.062999999878</c:v>
                </c:pt>
                <c:pt idx="16128">
                  <c:v>93558.062999999878</c:v>
                </c:pt>
                <c:pt idx="16129">
                  <c:v>93560.062999999878</c:v>
                </c:pt>
                <c:pt idx="16130">
                  <c:v>93562.062999999878</c:v>
                </c:pt>
                <c:pt idx="16131">
                  <c:v>93564.062999999878</c:v>
                </c:pt>
                <c:pt idx="16132">
                  <c:v>93566.062999999878</c:v>
                </c:pt>
                <c:pt idx="16133">
                  <c:v>93568.062999999878</c:v>
                </c:pt>
                <c:pt idx="16134">
                  <c:v>93570.062999999878</c:v>
                </c:pt>
                <c:pt idx="16135">
                  <c:v>93572.062999999878</c:v>
                </c:pt>
                <c:pt idx="16136">
                  <c:v>93574.062999999878</c:v>
                </c:pt>
                <c:pt idx="16137">
                  <c:v>93576.062999999878</c:v>
                </c:pt>
                <c:pt idx="16138">
                  <c:v>93578.062999999878</c:v>
                </c:pt>
                <c:pt idx="16139">
                  <c:v>93580.062999999878</c:v>
                </c:pt>
                <c:pt idx="16140">
                  <c:v>93582.062999999878</c:v>
                </c:pt>
                <c:pt idx="16141">
                  <c:v>93584.062999999878</c:v>
                </c:pt>
                <c:pt idx="16142">
                  <c:v>93586.062999999878</c:v>
                </c:pt>
                <c:pt idx="16143">
                  <c:v>93588.062999999878</c:v>
                </c:pt>
                <c:pt idx="16144">
                  <c:v>93590.062999999878</c:v>
                </c:pt>
                <c:pt idx="16145">
                  <c:v>93592.062999999878</c:v>
                </c:pt>
                <c:pt idx="16146">
                  <c:v>93594.062999999878</c:v>
                </c:pt>
                <c:pt idx="16147">
                  <c:v>93596.062999999878</c:v>
                </c:pt>
                <c:pt idx="16148">
                  <c:v>93598.062999999878</c:v>
                </c:pt>
                <c:pt idx="16149">
                  <c:v>93600.062999999878</c:v>
                </c:pt>
                <c:pt idx="16150">
                  <c:v>93602.062999999878</c:v>
                </c:pt>
                <c:pt idx="16151">
                  <c:v>93604.062999999878</c:v>
                </c:pt>
                <c:pt idx="16152">
                  <c:v>93606.062999999878</c:v>
                </c:pt>
                <c:pt idx="16153">
                  <c:v>93608.062999999878</c:v>
                </c:pt>
                <c:pt idx="16154">
                  <c:v>93610.062999999878</c:v>
                </c:pt>
                <c:pt idx="16155">
                  <c:v>93612.062999999878</c:v>
                </c:pt>
                <c:pt idx="16156">
                  <c:v>93614.062999999878</c:v>
                </c:pt>
                <c:pt idx="16157">
                  <c:v>93616.062999999878</c:v>
                </c:pt>
                <c:pt idx="16158">
                  <c:v>93618.062999999878</c:v>
                </c:pt>
                <c:pt idx="16159">
                  <c:v>93620.062999999878</c:v>
                </c:pt>
                <c:pt idx="16160">
                  <c:v>93622.062999999878</c:v>
                </c:pt>
                <c:pt idx="16161">
                  <c:v>93624.062999999878</c:v>
                </c:pt>
                <c:pt idx="16162">
                  <c:v>93626.062999999878</c:v>
                </c:pt>
                <c:pt idx="16163">
                  <c:v>93628.062999999878</c:v>
                </c:pt>
                <c:pt idx="16164">
                  <c:v>93630.062999999878</c:v>
                </c:pt>
                <c:pt idx="16165">
                  <c:v>93632.062999999878</c:v>
                </c:pt>
                <c:pt idx="16166">
                  <c:v>93634.062999999878</c:v>
                </c:pt>
                <c:pt idx="16167">
                  <c:v>93636.062999999878</c:v>
                </c:pt>
                <c:pt idx="16168">
                  <c:v>93638.062999999878</c:v>
                </c:pt>
                <c:pt idx="16169">
                  <c:v>93640.062999999878</c:v>
                </c:pt>
                <c:pt idx="16170">
                  <c:v>93642.062999999878</c:v>
                </c:pt>
                <c:pt idx="16171">
                  <c:v>93644.062999999878</c:v>
                </c:pt>
                <c:pt idx="16172">
                  <c:v>93646.062999999878</c:v>
                </c:pt>
                <c:pt idx="16173">
                  <c:v>93648.062999999878</c:v>
                </c:pt>
                <c:pt idx="16174">
                  <c:v>93650.062999999878</c:v>
                </c:pt>
                <c:pt idx="16175">
                  <c:v>93652.062999999878</c:v>
                </c:pt>
                <c:pt idx="16176">
                  <c:v>93654.062999999878</c:v>
                </c:pt>
                <c:pt idx="16177">
                  <c:v>93656.062999999878</c:v>
                </c:pt>
                <c:pt idx="16178">
                  <c:v>93658.062999999878</c:v>
                </c:pt>
                <c:pt idx="16179">
                  <c:v>93660.062999999878</c:v>
                </c:pt>
                <c:pt idx="16180">
                  <c:v>93662.062999999878</c:v>
                </c:pt>
                <c:pt idx="16181">
                  <c:v>93664.062999999878</c:v>
                </c:pt>
                <c:pt idx="16182">
                  <c:v>93666.062999999878</c:v>
                </c:pt>
                <c:pt idx="16183">
                  <c:v>93668.062999999878</c:v>
                </c:pt>
                <c:pt idx="16184">
                  <c:v>93670.062999999878</c:v>
                </c:pt>
                <c:pt idx="16185">
                  <c:v>93672.062999999878</c:v>
                </c:pt>
                <c:pt idx="16186">
                  <c:v>93674.062999999878</c:v>
                </c:pt>
                <c:pt idx="16187">
                  <c:v>93676.062999999878</c:v>
                </c:pt>
                <c:pt idx="16188">
                  <c:v>93678.062999999878</c:v>
                </c:pt>
                <c:pt idx="16189">
                  <c:v>93680.062999999878</c:v>
                </c:pt>
                <c:pt idx="16190">
                  <c:v>93682.062999999878</c:v>
                </c:pt>
                <c:pt idx="16191">
                  <c:v>93684.062999999878</c:v>
                </c:pt>
                <c:pt idx="16192">
                  <c:v>93686.062999999878</c:v>
                </c:pt>
                <c:pt idx="16193">
                  <c:v>93688.062999999878</c:v>
                </c:pt>
                <c:pt idx="16194">
                  <c:v>93690.062999999878</c:v>
                </c:pt>
                <c:pt idx="16195">
                  <c:v>93692.062999999878</c:v>
                </c:pt>
                <c:pt idx="16196">
                  <c:v>93694.062999999878</c:v>
                </c:pt>
                <c:pt idx="16197">
                  <c:v>93696.062999999878</c:v>
                </c:pt>
                <c:pt idx="16198">
                  <c:v>93698.062999999878</c:v>
                </c:pt>
                <c:pt idx="16199">
                  <c:v>93700.062999999878</c:v>
                </c:pt>
                <c:pt idx="16200">
                  <c:v>93702.062999999878</c:v>
                </c:pt>
                <c:pt idx="16201">
                  <c:v>93704.062999999878</c:v>
                </c:pt>
                <c:pt idx="16202">
                  <c:v>93706.062999999878</c:v>
                </c:pt>
                <c:pt idx="16203">
                  <c:v>93708.062999999878</c:v>
                </c:pt>
                <c:pt idx="16204">
                  <c:v>93710.062999999878</c:v>
                </c:pt>
                <c:pt idx="16205">
                  <c:v>93712.062999999878</c:v>
                </c:pt>
                <c:pt idx="16206">
                  <c:v>93714.062999999878</c:v>
                </c:pt>
                <c:pt idx="16207">
                  <c:v>93716.062999999878</c:v>
                </c:pt>
                <c:pt idx="16208">
                  <c:v>93718.062999999878</c:v>
                </c:pt>
                <c:pt idx="16209">
                  <c:v>93720.062999999878</c:v>
                </c:pt>
                <c:pt idx="16210">
                  <c:v>93722.062999999878</c:v>
                </c:pt>
                <c:pt idx="16211">
                  <c:v>93724.062999999878</c:v>
                </c:pt>
                <c:pt idx="16212">
                  <c:v>93726.062999999878</c:v>
                </c:pt>
                <c:pt idx="16213">
                  <c:v>93728.062999999878</c:v>
                </c:pt>
                <c:pt idx="16214">
                  <c:v>93730.062999999878</c:v>
                </c:pt>
                <c:pt idx="16215">
                  <c:v>93732.062999999878</c:v>
                </c:pt>
                <c:pt idx="16216">
                  <c:v>93734.062999999878</c:v>
                </c:pt>
                <c:pt idx="16217">
                  <c:v>93736.062999999878</c:v>
                </c:pt>
                <c:pt idx="16218">
                  <c:v>93738.062999999878</c:v>
                </c:pt>
                <c:pt idx="16219">
                  <c:v>93740.062999999878</c:v>
                </c:pt>
                <c:pt idx="16220">
                  <c:v>93742.062999999878</c:v>
                </c:pt>
                <c:pt idx="16221">
                  <c:v>93744.062999999878</c:v>
                </c:pt>
                <c:pt idx="16222">
                  <c:v>93746.062999999878</c:v>
                </c:pt>
                <c:pt idx="16223">
                  <c:v>93748.062999999878</c:v>
                </c:pt>
                <c:pt idx="16224">
                  <c:v>93750.062999999878</c:v>
                </c:pt>
                <c:pt idx="16225">
                  <c:v>93752.062999999878</c:v>
                </c:pt>
                <c:pt idx="16226">
                  <c:v>93754.062999999878</c:v>
                </c:pt>
                <c:pt idx="16227">
                  <c:v>93756.062999999878</c:v>
                </c:pt>
                <c:pt idx="16228">
                  <c:v>93758.062999999878</c:v>
                </c:pt>
                <c:pt idx="16229">
                  <c:v>93760.062999999878</c:v>
                </c:pt>
                <c:pt idx="16230">
                  <c:v>93762.062999999878</c:v>
                </c:pt>
                <c:pt idx="16231">
                  <c:v>93764.062999999878</c:v>
                </c:pt>
                <c:pt idx="16232">
                  <c:v>93766.062999999878</c:v>
                </c:pt>
                <c:pt idx="16233">
                  <c:v>93768.062999999878</c:v>
                </c:pt>
                <c:pt idx="16234">
                  <c:v>93770.062999999878</c:v>
                </c:pt>
                <c:pt idx="16235">
                  <c:v>93772.062999999878</c:v>
                </c:pt>
                <c:pt idx="16236">
                  <c:v>93774.062999999878</c:v>
                </c:pt>
                <c:pt idx="16237">
                  <c:v>93776.062999999878</c:v>
                </c:pt>
                <c:pt idx="16238">
                  <c:v>93778.062999999878</c:v>
                </c:pt>
                <c:pt idx="16239">
                  <c:v>93780.062999999878</c:v>
                </c:pt>
                <c:pt idx="16240">
                  <c:v>93782.062999999878</c:v>
                </c:pt>
                <c:pt idx="16241">
                  <c:v>93784.062999999878</c:v>
                </c:pt>
                <c:pt idx="16242">
                  <c:v>93786.062999999878</c:v>
                </c:pt>
                <c:pt idx="16243">
                  <c:v>93788.062999999878</c:v>
                </c:pt>
                <c:pt idx="16244">
                  <c:v>93790.062999999878</c:v>
                </c:pt>
                <c:pt idx="16245">
                  <c:v>93792.062999999878</c:v>
                </c:pt>
                <c:pt idx="16246">
                  <c:v>93794.062999999878</c:v>
                </c:pt>
                <c:pt idx="16247">
                  <c:v>93796.062999999878</c:v>
                </c:pt>
                <c:pt idx="16248">
                  <c:v>93798.062999999878</c:v>
                </c:pt>
                <c:pt idx="16249">
                  <c:v>93800.062999999878</c:v>
                </c:pt>
                <c:pt idx="16250">
                  <c:v>93802.062999999878</c:v>
                </c:pt>
                <c:pt idx="16251">
                  <c:v>93804.062999999878</c:v>
                </c:pt>
                <c:pt idx="16252">
                  <c:v>93806.062999999878</c:v>
                </c:pt>
                <c:pt idx="16253">
                  <c:v>93808.062999999878</c:v>
                </c:pt>
                <c:pt idx="16254">
                  <c:v>93810.062999999878</c:v>
                </c:pt>
                <c:pt idx="16255">
                  <c:v>93812.062999999878</c:v>
                </c:pt>
                <c:pt idx="16256">
                  <c:v>93814.062999999878</c:v>
                </c:pt>
                <c:pt idx="16257">
                  <c:v>93816.062999999878</c:v>
                </c:pt>
                <c:pt idx="16258">
                  <c:v>93818.062999999878</c:v>
                </c:pt>
                <c:pt idx="16259">
                  <c:v>93820.062999999878</c:v>
                </c:pt>
                <c:pt idx="16260">
                  <c:v>93822.062999999878</c:v>
                </c:pt>
                <c:pt idx="16261">
                  <c:v>93824.062999999878</c:v>
                </c:pt>
                <c:pt idx="16262">
                  <c:v>93826.062999999878</c:v>
                </c:pt>
                <c:pt idx="16263">
                  <c:v>93828.062999999878</c:v>
                </c:pt>
                <c:pt idx="16264">
                  <c:v>93830.062999999878</c:v>
                </c:pt>
                <c:pt idx="16265">
                  <c:v>93832.062999999878</c:v>
                </c:pt>
                <c:pt idx="16266">
                  <c:v>93834.062999999878</c:v>
                </c:pt>
                <c:pt idx="16267">
                  <c:v>93836.062999999878</c:v>
                </c:pt>
                <c:pt idx="16268">
                  <c:v>93838.062999999878</c:v>
                </c:pt>
                <c:pt idx="16269">
                  <c:v>93840.062999999878</c:v>
                </c:pt>
                <c:pt idx="16270">
                  <c:v>93842.062999999878</c:v>
                </c:pt>
                <c:pt idx="16271">
                  <c:v>93844.062999999878</c:v>
                </c:pt>
                <c:pt idx="16272">
                  <c:v>93846.062999999878</c:v>
                </c:pt>
                <c:pt idx="16273">
                  <c:v>93848.062999999878</c:v>
                </c:pt>
                <c:pt idx="16274">
                  <c:v>93850.062999999878</c:v>
                </c:pt>
                <c:pt idx="16275">
                  <c:v>93852.062999999878</c:v>
                </c:pt>
                <c:pt idx="16276">
                  <c:v>93854.062999999878</c:v>
                </c:pt>
                <c:pt idx="16277">
                  <c:v>93856.062999999878</c:v>
                </c:pt>
                <c:pt idx="16278">
                  <c:v>93858.062999999878</c:v>
                </c:pt>
                <c:pt idx="16279">
                  <c:v>93860.062999999878</c:v>
                </c:pt>
                <c:pt idx="16280">
                  <c:v>93862.062999999878</c:v>
                </c:pt>
                <c:pt idx="16281">
                  <c:v>93864.062999999878</c:v>
                </c:pt>
                <c:pt idx="16282">
                  <c:v>93866.062999999878</c:v>
                </c:pt>
                <c:pt idx="16283">
                  <c:v>93868.062999999878</c:v>
                </c:pt>
                <c:pt idx="16284">
                  <c:v>93870.062999999878</c:v>
                </c:pt>
                <c:pt idx="16285">
                  <c:v>93872.062999999878</c:v>
                </c:pt>
                <c:pt idx="16286">
                  <c:v>93874.062999999878</c:v>
                </c:pt>
                <c:pt idx="16287">
                  <c:v>93876.062999999878</c:v>
                </c:pt>
                <c:pt idx="16288">
                  <c:v>93878.062999999878</c:v>
                </c:pt>
                <c:pt idx="16289">
                  <c:v>93880.062999999878</c:v>
                </c:pt>
                <c:pt idx="16290">
                  <c:v>93882.062999999878</c:v>
                </c:pt>
                <c:pt idx="16291">
                  <c:v>93884.062999999878</c:v>
                </c:pt>
                <c:pt idx="16292">
                  <c:v>93886.062999999878</c:v>
                </c:pt>
                <c:pt idx="16293">
                  <c:v>93888.062999999878</c:v>
                </c:pt>
                <c:pt idx="16294">
                  <c:v>93890.062999999878</c:v>
                </c:pt>
                <c:pt idx="16295">
                  <c:v>93892.062999999878</c:v>
                </c:pt>
                <c:pt idx="16296">
                  <c:v>93894.062999999878</c:v>
                </c:pt>
                <c:pt idx="16297">
                  <c:v>93896.062999999878</c:v>
                </c:pt>
                <c:pt idx="16298">
                  <c:v>93898.062999999878</c:v>
                </c:pt>
                <c:pt idx="16299">
                  <c:v>93900.062999999878</c:v>
                </c:pt>
                <c:pt idx="16300">
                  <c:v>93902.062999999878</c:v>
                </c:pt>
                <c:pt idx="16301">
                  <c:v>93904.062999999878</c:v>
                </c:pt>
                <c:pt idx="16302">
                  <c:v>93906.062999999878</c:v>
                </c:pt>
                <c:pt idx="16303">
                  <c:v>93908.062999999878</c:v>
                </c:pt>
                <c:pt idx="16304">
                  <c:v>93910.062999999878</c:v>
                </c:pt>
                <c:pt idx="16305">
                  <c:v>93912.062999999878</c:v>
                </c:pt>
                <c:pt idx="16306">
                  <c:v>93914.062999999878</c:v>
                </c:pt>
                <c:pt idx="16307">
                  <c:v>93916.062999999878</c:v>
                </c:pt>
                <c:pt idx="16308">
                  <c:v>93918.062999999878</c:v>
                </c:pt>
                <c:pt idx="16309">
                  <c:v>93920.062999999878</c:v>
                </c:pt>
                <c:pt idx="16310">
                  <c:v>93922.062999999878</c:v>
                </c:pt>
                <c:pt idx="16311">
                  <c:v>93924.062999999878</c:v>
                </c:pt>
                <c:pt idx="16312">
                  <c:v>93926.062999999878</c:v>
                </c:pt>
                <c:pt idx="16313">
                  <c:v>93928.062999999878</c:v>
                </c:pt>
                <c:pt idx="16314">
                  <c:v>93930.062999999878</c:v>
                </c:pt>
                <c:pt idx="16315">
                  <c:v>93932.062999999878</c:v>
                </c:pt>
                <c:pt idx="16316">
                  <c:v>93934.062999999878</c:v>
                </c:pt>
                <c:pt idx="16317">
                  <c:v>93936.062999999878</c:v>
                </c:pt>
                <c:pt idx="16318">
                  <c:v>93938.062999999878</c:v>
                </c:pt>
                <c:pt idx="16319">
                  <c:v>93940.062999999878</c:v>
                </c:pt>
                <c:pt idx="16320">
                  <c:v>93942.062999999878</c:v>
                </c:pt>
                <c:pt idx="16321">
                  <c:v>93944.062999999878</c:v>
                </c:pt>
                <c:pt idx="16322">
                  <c:v>93946.062999999878</c:v>
                </c:pt>
                <c:pt idx="16323">
                  <c:v>93948.062999999878</c:v>
                </c:pt>
                <c:pt idx="16324">
                  <c:v>93950.062999999878</c:v>
                </c:pt>
                <c:pt idx="16325">
                  <c:v>93952.062999999878</c:v>
                </c:pt>
                <c:pt idx="16326">
                  <c:v>93954.062999999878</c:v>
                </c:pt>
                <c:pt idx="16327">
                  <c:v>93956.062999999878</c:v>
                </c:pt>
                <c:pt idx="16328">
                  <c:v>93958.062999999878</c:v>
                </c:pt>
                <c:pt idx="16329">
                  <c:v>93960.062999999878</c:v>
                </c:pt>
                <c:pt idx="16330">
                  <c:v>93962.062999999878</c:v>
                </c:pt>
                <c:pt idx="16331">
                  <c:v>93964.062999999878</c:v>
                </c:pt>
                <c:pt idx="16332">
                  <c:v>93966.062999999878</c:v>
                </c:pt>
                <c:pt idx="16333">
                  <c:v>93968.062999999878</c:v>
                </c:pt>
                <c:pt idx="16334">
                  <c:v>93970.062999999878</c:v>
                </c:pt>
                <c:pt idx="16335">
                  <c:v>93972.062999999878</c:v>
                </c:pt>
                <c:pt idx="16336">
                  <c:v>93974.062999999878</c:v>
                </c:pt>
                <c:pt idx="16337">
                  <c:v>93976.062999999878</c:v>
                </c:pt>
                <c:pt idx="16338">
                  <c:v>93978.062999999878</c:v>
                </c:pt>
                <c:pt idx="16339">
                  <c:v>93980.062999999878</c:v>
                </c:pt>
                <c:pt idx="16340">
                  <c:v>93982.062999999878</c:v>
                </c:pt>
                <c:pt idx="16341">
                  <c:v>93984.062999999878</c:v>
                </c:pt>
                <c:pt idx="16342">
                  <c:v>93986.062999999878</c:v>
                </c:pt>
                <c:pt idx="16343">
                  <c:v>93988.062999999878</c:v>
                </c:pt>
                <c:pt idx="16344">
                  <c:v>93990.062999999878</c:v>
                </c:pt>
                <c:pt idx="16345">
                  <c:v>93992.062999999878</c:v>
                </c:pt>
                <c:pt idx="16346">
                  <c:v>93994.062999999878</c:v>
                </c:pt>
                <c:pt idx="16347">
                  <c:v>93996.062999999878</c:v>
                </c:pt>
                <c:pt idx="16348">
                  <c:v>93998.062999999878</c:v>
                </c:pt>
                <c:pt idx="16349">
                  <c:v>94000.062999999878</c:v>
                </c:pt>
                <c:pt idx="16350">
                  <c:v>94002.062999999878</c:v>
                </c:pt>
                <c:pt idx="16351">
                  <c:v>94004.062999999878</c:v>
                </c:pt>
                <c:pt idx="16352">
                  <c:v>94006.062999999878</c:v>
                </c:pt>
                <c:pt idx="16353">
                  <c:v>94008.062999999878</c:v>
                </c:pt>
                <c:pt idx="16354">
                  <c:v>94010.062999999878</c:v>
                </c:pt>
                <c:pt idx="16355">
                  <c:v>94012.062999999878</c:v>
                </c:pt>
                <c:pt idx="16356">
                  <c:v>94014.062999999878</c:v>
                </c:pt>
                <c:pt idx="16357">
                  <c:v>94016.062999999878</c:v>
                </c:pt>
                <c:pt idx="16358">
                  <c:v>94018.062999999878</c:v>
                </c:pt>
                <c:pt idx="16359">
                  <c:v>94020.062999999878</c:v>
                </c:pt>
                <c:pt idx="16360">
                  <c:v>94022.062999999878</c:v>
                </c:pt>
                <c:pt idx="16361">
                  <c:v>94024.062999999878</c:v>
                </c:pt>
                <c:pt idx="16362">
                  <c:v>94026.062999999878</c:v>
                </c:pt>
                <c:pt idx="16363">
                  <c:v>94028.062999999878</c:v>
                </c:pt>
                <c:pt idx="16364">
                  <c:v>94030.062999999878</c:v>
                </c:pt>
                <c:pt idx="16365">
                  <c:v>94032.062999999878</c:v>
                </c:pt>
                <c:pt idx="16366">
                  <c:v>94034.062999999878</c:v>
                </c:pt>
                <c:pt idx="16367">
                  <c:v>94036.062999999878</c:v>
                </c:pt>
                <c:pt idx="16368">
                  <c:v>94038.062999999878</c:v>
                </c:pt>
                <c:pt idx="16369">
                  <c:v>94040.062999999878</c:v>
                </c:pt>
                <c:pt idx="16370">
                  <c:v>94042.062999999878</c:v>
                </c:pt>
                <c:pt idx="16371">
                  <c:v>94044.062999999878</c:v>
                </c:pt>
                <c:pt idx="16372">
                  <c:v>94046.062999999878</c:v>
                </c:pt>
                <c:pt idx="16373">
                  <c:v>94048.062999999878</c:v>
                </c:pt>
                <c:pt idx="16374">
                  <c:v>94050.062999999878</c:v>
                </c:pt>
                <c:pt idx="16375">
                  <c:v>94052.062999999878</c:v>
                </c:pt>
                <c:pt idx="16376">
                  <c:v>94054.062999999878</c:v>
                </c:pt>
                <c:pt idx="16377">
                  <c:v>94056.062999999878</c:v>
                </c:pt>
                <c:pt idx="16378">
                  <c:v>94058.062999999878</c:v>
                </c:pt>
                <c:pt idx="16379">
                  <c:v>94060.062999999878</c:v>
                </c:pt>
                <c:pt idx="16380">
                  <c:v>94062.062999999878</c:v>
                </c:pt>
                <c:pt idx="16381">
                  <c:v>94064.062999999878</c:v>
                </c:pt>
                <c:pt idx="16382">
                  <c:v>94066.062999999878</c:v>
                </c:pt>
                <c:pt idx="16383">
                  <c:v>94068.062999999878</c:v>
                </c:pt>
                <c:pt idx="16384">
                  <c:v>94070.062999999878</c:v>
                </c:pt>
                <c:pt idx="16385">
                  <c:v>94072.062999999878</c:v>
                </c:pt>
                <c:pt idx="16386">
                  <c:v>94074.062999999878</c:v>
                </c:pt>
                <c:pt idx="16387">
                  <c:v>94076.062999999878</c:v>
                </c:pt>
                <c:pt idx="16388">
                  <c:v>94078.062999999878</c:v>
                </c:pt>
                <c:pt idx="16389">
                  <c:v>94080.062999999878</c:v>
                </c:pt>
                <c:pt idx="16390">
                  <c:v>94082.062999999878</c:v>
                </c:pt>
                <c:pt idx="16391">
                  <c:v>94084.062999999878</c:v>
                </c:pt>
                <c:pt idx="16392">
                  <c:v>94086.062999999878</c:v>
                </c:pt>
                <c:pt idx="16393">
                  <c:v>94088.062999999878</c:v>
                </c:pt>
                <c:pt idx="16394">
                  <c:v>94090.062999999878</c:v>
                </c:pt>
                <c:pt idx="16395">
                  <c:v>94092.062999999878</c:v>
                </c:pt>
                <c:pt idx="16396">
                  <c:v>94094.062999999878</c:v>
                </c:pt>
                <c:pt idx="16397">
                  <c:v>94096.062999999878</c:v>
                </c:pt>
                <c:pt idx="16398">
                  <c:v>94098.062999999878</c:v>
                </c:pt>
                <c:pt idx="16399">
                  <c:v>94100.062999999878</c:v>
                </c:pt>
                <c:pt idx="16400">
                  <c:v>94102.062999999878</c:v>
                </c:pt>
                <c:pt idx="16401">
                  <c:v>94104.062999999878</c:v>
                </c:pt>
                <c:pt idx="16402">
                  <c:v>94106.062999999878</c:v>
                </c:pt>
                <c:pt idx="16403">
                  <c:v>94108.062999999878</c:v>
                </c:pt>
                <c:pt idx="16404">
                  <c:v>94110.062999999878</c:v>
                </c:pt>
                <c:pt idx="16405">
                  <c:v>94112.062999999878</c:v>
                </c:pt>
                <c:pt idx="16406">
                  <c:v>94114.062999999878</c:v>
                </c:pt>
                <c:pt idx="16407">
                  <c:v>94116.062999999878</c:v>
                </c:pt>
                <c:pt idx="16408">
                  <c:v>94118.062999999878</c:v>
                </c:pt>
                <c:pt idx="16409">
                  <c:v>94120.062999999878</c:v>
                </c:pt>
                <c:pt idx="16410">
                  <c:v>94122.062999999878</c:v>
                </c:pt>
                <c:pt idx="16411">
                  <c:v>94124.062999999878</c:v>
                </c:pt>
                <c:pt idx="16412">
                  <c:v>94126.062999999878</c:v>
                </c:pt>
                <c:pt idx="16413">
                  <c:v>94128.062999999878</c:v>
                </c:pt>
                <c:pt idx="16414">
                  <c:v>94130.062999999878</c:v>
                </c:pt>
                <c:pt idx="16415">
                  <c:v>94133.852000000014</c:v>
                </c:pt>
                <c:pt idx="16416">
                  <c:v>94135.852000000014</c:v>
                </c:pt>
                <c:pt idx="16417">
                  <c:v>94137.852000000014</c:v>
                </c:pt>
                <c:pt idx="16418">
                  <c:v>94139.852000000014</c:v>
                </c:pt>
                <c:pt idx="16419">
                  <c:v>94141.852000000014</c:v>
                </c:pt>
                <c:pt idx="16420">
                  <c:v>94143.852000000014</c:v>
                </c:pt>
                <c:pt idx="16421">
                  <c:v>94145.852000000014</c:v>
                </c:pt>
                <c:pt idx="16422">
                  <c:v>94147.852000000014</c:v>
                </c:pt>
                <c:pt idx="16423">
                  <c:v>94149.852000000014</c:v>
                </c:pt>
                <c:pt idx="16424">
                  <c:v>94151.852000000014</c:v>
                </c:pt>
                <c:pt idx="16425">
                  <c:v>94153.852000000014</c:v>
                </c:pt>
                <c:pt idx="16426">
                  <c:v>94155.852000000014</c:v>
                </c:pt>
                <c:pt idx="16427">
                  <c:v>94157.852000000014</c:v>
                </c:pt>
                <c:pt idx="16428">
                  <c:v>94159.852000000014</c:v>
                </c:pt>
                <c:pt idx="16429">
                  <c:v>94161.852000000014</c:v>
                </c:pt>
                <c:pt idx="16430">
                  <c:v>94163.852000000014</c:v>
                </c:pt>
                <c:pt idx="16431">
                  <c:v>94165.852000000014</c:v>
                </c:pt>
                <c:pt idx="16432">
                  <c:v>94167.852000000014</c:v>
                </c:pt>
                <c:pt idx="16433">
                  <c:v>94169.852000000014</c:v>
                </c:pt>
                <c:pt idx="16434">
                  <c:v>94171.852000000014</c:v>
                </c:pt>
                <c:pt idx="16435">
                  <c:v>94173.852000000014</c:v>
                </c:pt>
                <c:pt idx="16436">
                  <c:v>94175.852000000014</c:v>
                </c:pt>
                <c:pt idx="16437">
                  <c:v>94177.852000000014</c:v>
                </c:pt>
                <c:pt idx="16438">
                  <c:v>94179.852000000014</c:v>
                </c:pt>
                <c:pt idx="16439">
                  <c:v>94181.852000000014</c:v>
                </c:pt>
                <c:pt idx="16440">
                  <c:v>94183.852000000014</c:v>
                </c:pt>
                <c:pt idx="16441">
                  <c:v>94185.852000000014</c:v>
                </c:pt>
                <c:pt idx="16442">
                  <c:v>94187.852000000014</c:v>
                </c:pt>
                <c:pt idx="16443">
                  <c:v>94189.852000000014</c:v>
                </c:pt>
                <c:pt idx="16444">
                  <c:v>94191.852000000014</c:v>
                </c:pt>
                <c:pt idx="16445">
                  <c:v>94193.852000000014</c:v>
                </c:pt>
                <c:pt idx="16446">
                  <c:v>94195.852000000014</c:v>
                </c:pt>
                <c:pt idx="16447">
                  <c:v>94197.852000000014</c:v>
                </c:pt>
                <c:pt idx="16448">
                  <c:v>94199.852000000014</c:v>
                </c:pt>
                <c:pt idx="16449">
                  <c:v>94201.852000000014</c:v>
                </c:pt>
                <c:pt idx="16450">
                  <c:v>94203.852000000014</c:v>
                </c:pt>
                <c:pt idx="16451">
                  <c:v>94205.852000000014</c:v>
                </c:pt>
                <c:pt idx="16452">
                  <c:v>94207.852000000014</c:v>
                </c:pt>
                <c:pt idx="16453">
                  <c:v>94209.852000000014</c:v>
                </c:pt>
                <c:pt idx="16454">
                  <c:v>94211.852000000014</c:v>
                </c:pt>
                <c:pt idx="16455">
                  <c:v>94213.852000000014</c:v>
                </c:pt>
                <c:pt idx="16456">
                  <c:v>94215.852000000014</c:v>
                </c:pt>
                <c:pt idx="16457">
                  <c:v>94217.852000000014</c:v>
                </c:pt>
                <c:pt idx="16458">
                  <c:v>94219.852000000014</c:v>
                </c:pt>
                <c:pt idx="16459">
                  <c:v>94221.852000000014</c:v>
                </c:pt>
                <c:pt idx="16460">
                  <c:v>94223.852000000014</c:v>
                </c:pt>
                <c:pt idx="16461">
                  <c:v>94225.852000000014</c:v>
                </c:pt>
                <c:pt idx="16462">
                  <c:v>94227.852000000014</c:v>
                </c:pt>
                <c:pt idx="16463">
                  <c:v>94229.852000000014</c:v>
                </c:pt>
                <c:pt idx="16464">
                  <c:v>94231.852000000014</c:v>
                </c:pt>
                <c:pt idx="16465">
                  <c:v>94233.852000000014</c:v>
                </c:pt>
                <c:pt idx="16466">
                  <c:v>94235.852000000014</c:v>
                </c:pt>
                <c:pt idx="16467">
                  <c:v>94237.852000000014</c:v>
                </c:pt>
                <c:pt idx="16468">
                  <c:v>94239.852000000014</c:v>
                </c:pt>
                <c:pt idx="16469">
                  <c:v>94241.852000000014</c:v>
                </c:pt>
                <c:pt idx="16470">
                  <c:v>94243.852000000014</c:v>
                </c:pt>
                <c:pt idx="16471">
                  <c:v>94245.852000000014</c:v>
                </c:pt>
                <c:pt idx="16472">
                  <c:v>94247.852000000014</c:v>
                </c:pt>
                <c:pt idx="16473">
                  <c:v>94249.852000000014</c:v>
                </c:pt>
                <c:pt idx="16474">
                  <c:v>94251.852000000014</c:v>
                </c:pt>
                <c:pt idx="16475">
                  <c:v>94253.852000000014</c:v>
                </c:pt>
                <c:pt idx="16476">
                  <c:v>94255.852000000014</c:v>
                </c:pt>
                <c:pt idx="16477">
                  <c:v>94257.852000000014</c:v>
                </c:pt>
                <c:pt idx="16478">
                  <c:v>94259.852000000014</c:v>
                </c:pt>
                <c:pt idx="16479">
                  <c:v>94261.852000000014</c:v>
                </c:pt>
                <c:pt idx="16480">
                  <c:v>94263.852000000014</c:v>
                </c:pt>
                <c:pt idx="16481">
                  <c:v>94265.852000000014</c:v>
                </c:pt>
                <c:pt idx="16482">
                  <c:v>94267.852000000014</c:v>
                </c:pt>
                <c:pt idx="16483">
                  <c:v>94269.852000000014</c:v>
                </c:pt>
                <c:pt idx="16484">
                  <c:v>94271.852000000014</c:v>
                </c:pt>
                <c:pt idx="16485">
                  <c:v>94273.852000000014</c:v>
                </c:pt>
                <c:pt idx="16486">
                  <c:v>94275.852000000014</c:v>
                </c:pt>
                <c:pt idx="16487">
                  <c:v>94277.852000000014</c:v>
                </c:pt>
                <c:pt idx="16488">
                  <c:v>94279.852000000014</c:v>
                </c:pt>
                <c:pt idx="16489">
                  <c:v>94281.852000000014</c:v>
                </c:pt>
                <c:pt idx="16490">
                  <c:v>94283.852000000014</c:v>
                </c:pt>
                <c:pt idx="16491">
                  <c:v>94285.852000000014</c:v>
                </c:pt>
                <c:pt idx="16492">
                  <c:v>94287.852000000014</c:v>
                </c:pt>
                <c:pt idx="16493">
                  <c:v>94289.852000000014</c:v>
                </c:pt>
                <c:pt idx="16494">
                  <c:v>94291.852000000014</c:v>
                </c:pt>
                <c:pt idx="16495">
                  <c:v>94293.852000000014</c:v>
                </c:pt>
                <c:pt idx="16496">
                  <c:v>94295.852000000014</c:v>
                </c:pt>
                <c:pt idx="16497">
                  <c:v>94297.852000000014</c:v>
                </c:pt>
                <c:pt idx="16498">
                  <c:v>94299.852000000014</c:v>
                </c:pt>
                <c:pt idx="16499">
                  <c:v>94301.852000000014</c:v>
                </c:pt>
                <c:pt idx="16500">
                  <c:v>94303.852000000014</c:v>
                </c:pt>
                <c:pt idx="16501">
                  <c:v>94305.852000000014</c:v>
                </c:pt>
                <c:pt idx="16502">
                  <c:v>94307.852000000014</c:v>
                </c:pt>
                <c:pt idx="16503">
                  <c:v>94309.852000000014</c:v>
                </c:pt>
                <c:pt idx="16504">
                  <c:v>94311.852000000014</c:v>
                </c:pt>
                <c:pt idx="16505">
                  <c:v>94313.852000000014</c:v>
                </c:pt>
                <c:pt idx="16506">
                  <c:v>94315.852000000014</c:v>
                </c:pt>
                <c:pt idx="16507">
                  <c:v>94317.852000000014</c:v>
                </c:pt>
                <c:pt idx="16508">
                  <c:v>94319.852000000014</c:v>
                </c:pt>
                <c:pt idx="16509">
                  <c:v>94321.852000000014</c:v>
                </c:pt>
                <c:pt idx="16510">
                  <c:v>94323.852000000014</c:v>
                </c:pt>
                <c:pt idx="16511">
                  <c:v>94325.852000000014</c:v>
                </c:pt>
                <c:pt idx="16512">
                  <c:v>94327.852000000014</c:v>
                </c:pt>
                <c:pt idx="16513">
                  <c:v>94329.852000000014</c:v>
                </c:pt>
                <c:pt idx="16514">
                  <c:v>94331.852000000014</c:v>
                </c:pt>
                <c:pt idx="16515">
                  <c:v>94333.852000000014</c:v>
                </c:pt>
                <c:pt idx="16516">
                  <c:v>94335.852000000014</c:v>
                </c:pt>
                <c:pt idx="16517">
                  <c:v>94337.852000000014</c:v>
                </c:pt>
                <c:pt idx="16518">
                  <c:v>94339.852000000014</c:v>
                </c:pt>
                <c:pt idx="16519">
                  <c:v>94341.852000000014</c:v>
                </c:pt>
                <c:pt idx="16520">
                  <c:v>94343.852000000014</c:v>
                </c:pt>
                <c:pt idx="16521">
                  <c:v>94345.852000000014</c:v>
                </c:pt>
                <c:pt idx="16522">
                  <c:v>94347.852000000014</c:v>
                </c:pt>
                <c:pt idx="16523">
                  <c:v>94349.852000000014</c:v>
                </c:pt>
                <c:pt idx="16524">
                  <c:v>94351.852000000014</c:v>
                </c:pt>
                <c:pt idx="16525">
                  <c:v>94353.852000000014</c:v>
                </c:pt>
                <c:pt idx="16526">
                  <c:v>94355.852000000014</c:v>
                </c:pt>
                <c:pt idx="16527">
                  <c:v>94357.852000000014</c:v>
                </c:pt>
                <c:pt idx="16528">
                  <c:v>94359.852000000014</c:v>
                </c:pt>
                <c:pt idx="16529">
                  <c:v>94361.852000000014</c:v>
                </c:pt>
                <c:pt idx="16530">
                  <c:v>94363.852000000014</c:v>
                </c:pt>
                <c:pt idx="16531">
                  <c:v>94365.852000000014</c:v>
                </c:pt>
                <c:pt idx="16532">
                  <c:v>94367.852000000014</c:v>
                </c:pt>
                <c:pt idx="16533">
                  <c:v>94369.852000000014</c:v>
                </c:pt>
                <c:pt idx="16534">
                  <c:v>94371.852000000014</c:v>
                </c:pt>
                <c:pt idx="16535">
                  <c:v>94373.852000000014</c:v>
                </c:pt>
                <c:pt idx="16536">
                  <c:v>94375.852000000014</c:v>
                </c:pt>
                <c:pt idx="16537">
                  <c:v>94377.852000000014</c:v>
                </c:pt>
                <c:pt idx="16538">
                  <c:v>94379.852000000014</c:v>
                </c:pt>
                <c:pt idx="16539">
                  <c:v>94381.852000000014</c:v>
                </c:pt>
                <c:pt idx="16540">
                  <c:v>94383.852000000014</c:v>
                </c:pt>
                <c:pt idx="16541">
                  <c:v>94385.852000000014</c:v>
                </c:pt>
                <c:pt idx="16542">
                  <c:v>94387.852000000014</c:v>
                </c:pt>
                <c:pt idx="16543">
                  <c:v>94389.852000000014</c:v>
                </c:pt>
                <c:pt idx="16544">
                  <c:v>94391.852000000014</c:v>
                </c:pt>
                <c:pt idx="16545">
                  <c:v>94393.852000000014</c:v>
                </c:pt>
                <c:pt idx="16546">
                  <c:v>94395.852000000014</c:v>
                </c:pt>
                <c:pt idx="16547">
                  <c:v>94397.852000000014</c:v>
                </c:pt>
                <c:pt idx="16548">
                  <c:v>94399.852000000014</c:v>
                </c:pt>
                <c:pt idx="16549">
                  <c:v>94401.852000000014</c:v>
                </c:pt>
                <c:pt idx="16550">
                  <c:v>94403.852000000014</c:v>
                </c:pt>
                <c:pt idx="16551">
                  <c:v>94405.852000000014</c:v>
                </c:pt>
                <c:pt idx="16552">
                  <c:v>94407.852000000014</c:v>
                </c:pt>
                <c:pt idx="16553">
                  <c:v>94409.852000000014</c:v>
                </c:pt>
                <c:pt idx="16554">
                  <c:v>94411.852000000014</c:v>
                </c:pt>
                <c:pt idx="16555">
                  <c:v>94413.852000000014</c:v>
                </c:pt>
                <c:pt idx="16556">
                  <c:v>94415.852000000014</c:v>
                </c:pt>
                <c:pt idx="16557">
                  <c:v>94417.852000000014</c:v>
                </c:pt>
                <c:pt idx="16558">
                  <c:v>94419.852000000014</c:v>
                </c:pt>
                <c:pt idx="16559">
                  <c:v>94421.852000000014</c:v>
                </c:pt>
                <c:pt idx="16560">
                  <c:v>94423.852000000014</c:v>
                </c:pt>
                <c:pt idx="16561">
                  <c:v>94425.852000000014</c:v>
                </c:pt>
                <c:pt idx="16562">
                  <c:v>94427.852000000014</c:v>
                </c:pt>
                <c:pt idx="16563">
                  <c:v>94429.852000000014</c:v>
                </c:pt>
                <c:pt idx="16564">
                  <c:v>94431.852000000014</c:v>
                </c:pt>
                <c:pt idx="16565">
                  <c:v>94433.852000000014</c:v>
                </c:pt>
                <c:pt idx="16566">
                  <c:v>94435.852000000014</c:v>
                </c:pt>
                <c:pt idx="16567">
                  <c:v>94437.852000000014</c:v>
                </c:pt>
                <c:pt idx="16568">
                  <c:v>94439.852000000014</c:v>
                </c:pt>
                <c:pt idx="16569">
                  <c:v>94441.852000000014</c:v>
                </c:pt>
                <c:pt idx="16570">
                  <c:v>94443.852000000014</c:v>
                </c:pt>
                <c:pt idx="16571">
                  <c:v>94445.852000000014</c:v>
                </c:pt>
                <c:pt idx="16572">
                  <c:v>94447.852000000014</c:v>
                </c:pt>
                <c:pt idx="16573">
                  <c:v>94449.852000000014</c:v>
                </c:pt>
                <c:pt idx="16574">
                  <c:v>94451.852000000014</c:v>
                </c:pt>
                <c:pt idx="16575">
                  <c:v>94453.852000000014</c:v>
                </c:pt>
                <c:pt idx="16576">
                  <c:v>94455.852000000014</c:v>
                </c:pt>
                <c:pt idx="16577">
                  <c:v>94457.852000000014</c:v>
                </c:pt>
                <c:pt idx="16578">
                  <c:v>94459.852000000014</c:v>
                </c:pt>
                <c:pt idx="16579">
                  <c:v>94461.852000000014</c:v>
                </c:pt>
                <c:pt idx="16580">
                  <c:v>94463.852000000014</c:v>
                </c:pt>
                <c:pt idx="16581">
                  <c:v>94465.852000000014</c:v>
                </c:pt>
                <c:pt idx="16582">
                  <c:v>94467.852000000014</c:v>
                </c:pt>
                <c:pt idx="16583">
                  <c:v>94469.852000000014</c:v>
                </c:pt>
                <c:pt idx="16584">
                  <c:v>94471.852000000014</c:v>
                </c:pt>
                <c:pt idx="16585">
                  <c:v>94473.852000000014</c:v>
                </c:pt>
                <c:pt idx="16586">
                  <c:v>94475.852000000014</c:v>
                </c:pt>
                <c:pt idx="16587">
                  <c:v>94477.852000000014</c:v>
                </c:pt>
                <c:pt idx="16588">
                  <c:v>94479.852000000014</c:v>
                </c:pt>
                <c:pt idx="16589">
                  <c:v>94481.852000000014</c:v>
                </c:pt>
                <c:pt idx="16590">
                  <c:v>94483.852000000014</c:v>
                </c:pt>
                <c:pt idx="16591">
                  <c:v>94485.852000000014</c:v>
                </c:pt>
                <c:pt idx="16592">
                  <c:v>94487.852000000014</c:v>
                </c:pt>
                <c:pt idx="16593">
                  <c:v>94489.852000000014</c:v>
                </c:pt>
                <c:pt idx="16594">
                  <c:v>94491.852000000014</c:v>
                </c:pt>
                <c:pt idx="16595">
                  <c:v>94493.852000000014</c:v>
                </c:pt>
                <c:pt idx="16596">
                  <c:v>94495.852000000014</c:v>
                </c:pt>
                <c:pt idx="16597">
                  <c:v>94497.852000000014</c:v>
                </c:pt>
                <c:pt idx="16598">
                  <c:v>94499.852000000014</c:v>
                </c:pt>
                <c:pt idx="16599">
                  <c:v>94501.852000000014</c:v>
                </c:pt>
                <c:pt idx="16600">
                  <c:v>94503.852000000014</c:v>
                </c:pt>
                <c:pt idx="16601">
                  <c:v>94505.852000000014</c:v>
                </c:pt>
                <c:pt idx="16602">
                  <c:v>94507.852000000014</c:v>
                </c:pt>
                <c:pt idx="16603">
                  <c:v>94509.852000000014</c:v>
                </c:pt>
                <c:pt idx="16604">
                  <c:v>94511.852000000014</c:v>
                </c:pt>
                <c:pt idx="16605">
                  <c:v>94513.852000000014</c:v>
                </c:pt>
                <c:pt idx="16606">
                  <c:v>94515.852000000014</c:v>
                </c:pt>
                <c:pt idx="16607">
                  <c:v>94517.852000000014</c:v>
                </c:pt>
                <c:pt idx="16608">
                  <c:v>94519.852000000014</c:v>
                </c:pt>
                <c:pt idx="16609">
                  <c:v>94521.852000000014</c:v>
                </c:pt>
                <c:pt idx="16610">
                  <c:v>94523.852000000014</c:v>
                </c:pt>
                <c:pt idx="16611">
                  <c:v>94525.852000000014</c:v>
                </c:pt>
                <c:pt idx="16612">
                  <c:v>94527.852000000014</c:v>
                </c:pt>
                <c:pt idx="16613">
                  <c:v>94529.852000000014</c:v>
                </c:pt>
                <c:pt idx="16614">
                  <c:v>94531.852000000014</c:v>
                </c:pt>
                <c:pt idx="16615">
                  <c:v>94533.852000000014</c:v>
                </c:pt>
                <c:pt idx="16616">
                  <c:v>94535.852000000014</c:v>
                </c:pt>
                <c:pt idx="16617">
                  <c:v>94537.852000000014</c:v>
                </c:pt>
                <c:pt idx="16618">
                  <c:v>94539.852000000014</c:v>
                </c:pt>
                <c:pt idx="16619">
                  <c:v>94541.852000000014</c:v>
                </c:pt>
                <c:pt idx="16620">
                  <c:v>94543.852000000014</c:v>
                </c:pt>
                <c:pt idx="16621">
                  <c:v>94545.852000000014</c:v>
                </c:pt>
                <c:pt idx="16622">
                  <c:v>94547.852000000014</c:v>
                </c:pt>
                <c:pt idx="16623">
                  <c:v>94549.852000000014</c:v>
                </c:pt>
                <c:pt idx="16624">
                  <c:v>94551.852000000014</c:v>
                </c:pt>
                <c:pt idx="16625">
                  <c:v>94553.852000000014</c:v>
                </c:pt>
                <c:pt idx="16626">
                  <c:v>94555.852000000014</c:v>
                </c:pt>
                <c:pt idx="16627">
                  <c:v>94557.852000000014</c:v>
                </c:pt>
                <c:pt idx="16628">
                  <c:v>94559.852000000014</c:v>
                </c:pt>
                <c:pt idx="16629">
                  <c:v>94561.852000000014</c:v>
                </c:pt>
                <c:pt idx="16630">
                  <c:v>94563.852000000014</c:v>
                </c:pt>
                <c:pt idx="16631">
                  <c:v>94565.852000000014</c:v>
                </c:pt>
                <c:pt idx="16632">
                  <c:v>94567.852000000014</c:v>
                </c:pt>
                <c:pt idx="16633">
                  <c:v>94569.852000000014</c:v>
                </c:pt>
                <c:pt idx="16634">
                  <c:v>94571.852000000014</c:v>
                </c:pt>
                <c:pt idx="16635">
                  <c:v>94573.852000000014</c:v>
                </c:pt>
                <c:pt idx="16636">
                  <c:v>94575.852000000014</c:v>
                </c:pt>
                <c:pt idx="16637">
                  <c:v>94577.852000000014</c:v>
                </c:pt>
                <c:pt idx="16638">
                  <c:v>94579.852000000014</c:v>
                </c:pt>
                <c:pt idx="16639">
                  <c:v>94581.852000000014</c:v>
                </c:pt>
                <c:pt idx="16640">
                  <c:v>94583.852000000014</c:v>
                </c:pt>
                <c:pt idx="16641">
                  <c:v>94585.852000000014</c:v>
                </c:pt>
                <c:pt idx="16642">
                  <c:v>94587.852000000014</c:v>
                </c:pt>
                <c:pt idx="16643">
                  <c:v>94589.852000000014</c:v>
                </c:pt>
                <c:pt idx="16644">
                  <c:v>94591.852000000014</c:v>
                </c:pt>
                <c:pt idx="16645">
                  <c:v>94593.852000000014</c:v>
                </c:pt>
                <c:pt idx="16646">
                  <c:v>94595.852000000014</c:v>
                </c:pt>
                <c:pt idx="16647">
                  <c:v>94597.852000000014</c:v>
                </c:pt>
                <c:pt idx="16648">
                  <c:v>94599.852000000014</c:v>
                </c:pt>
                <c:pt idx="16649">
                  <c:v>94601.852000000014</c:v>
                </c:pt>
                <c:pt idx="16650">
                  <c:v>94603.852000000014</c:v>
                </c:pt>
                <c:pt idx="16651">
                  <c:v>94605.852000000014</c:v>
                </c:pt>
                <c:pt idx="16652">
                  <c:v>94607.852000000014</c:v>
                </c:pt>
                <c:pt idx="16653">
                  <c:v>94609.852000000014</c:v>
                </c:pt>
                <c:pt idx="16654">
                  <c:v>94611.852000000014</c:v>
                </c:pt>
                <c:pt idx="16655">
                  <c:v>94613.852000000014</c:v>
                </c:pt>
                <c:pt idx="16656">
                  <c:v>94615.852000000014</c:v>
                </c:pt>
                <c:pt idx="16657">
                  <c:v>94617.852000000014</c:v>
                </c:pt>
                <c:pt idx="16658">
                  <c:v>94619.852000000014</c:v>
                </c:pt>
                <c:pt idx="16659">
                  <c:v>94621.852000000014</c:v>
                </c:pt>
                <c:pt idx="16660">
                  <c:v>94623.852000000014</c:v>
                </c:pt>
                <c:pt idx="16661">
                  <c:v>94625.852000000014</c:v>
                </c:pt>
                <c:pt idx="16662">
                  <c:v>94627.852000000014</c:v>
                </c:pt>
                <c:pt idx="16663">
                  <c:v>94629.852000000014</c:v>
                </c:pt>
                <c:pt idx="16664">
                  <c:v>94631.852000000014</c:v>
                </c:pt>
                <c:pt idx="16665">
                  <c:v>94633.852000000014</c:v>
                </c:pt>
                <c:pt idx="16666">
                  <c:v>94635.852000000014</c:v>
                </c:pt>
                <c:pt idx="16667">
                  <c:v>94637.852000000014</c:v>
                </c:pt>
                <c:pt idx="16668">
                  <c:v>94639.852000000014</c:v>
                </c:pt>
                <c:pt idx="16669">
                  <c:v>94641.852000000014</c:v>
                </c:pt>
                <c:pt idx="16670">
                  <c:v>94643.852000000014</c:v>
                </c:pt>
                <c:pt idx="16671">
                  <c:v>94645.852000000014</c:v>
                </c:pt>
                <c:pt idx="16672">
                  <c:v>94647.852000000014</c:v>
                </c:pt>
                <c:pt idx="16673">
                  <c:v>94649.852000000014</c:v>
                </c:pt>
                <c:pt idx="16674">
                  <c:v>94651.852000000014</c:v>
                </c:pt>
                <c:pt idx="16675">
                  <c:v>94653.852000000014</c:v>
                </c:pt>
                <c:pt idx="16676">
                  <c:v>94655.852000000014</c:v>
                </c:pt>
                <c:pt idx="16677">
                  <c:v>94657.852000000014</c:v>
                </c:pt>
                <c:pt idx="16678">
                  <c:v>94659.852000000014</c:v>
                </c:pt>
                <c:pt idx="16679">
                  <c:v>94661.852000000014</c:v>
                </c:pt>
                <c:pt idx="16680">
                  <c:v>94663.852000000014</c:v>
                </c:pt>
                <c:pt idx="16681">
                  <c:v>94665.852000000014</c:v>
                </c:pt>
                <c:pt idx="16682">
                  <c:v>94667.852000000014</c:v>
                </c:pt>
                <c:pt idx="16683">
                  <c:v>94669.852000000014</c:v>
                </c:pt>
                <c:pt idx="16684">
                  <c:v>94671.852000000014</c:v>
                </c:pt>
                <c:pt idx="16685">
                  <c:v>94673.852000000014</c:v>
                </c:pt>
                <c:pt idx="16686">
                  <c:v>94675.852000000014</c:v>
                </c:pt>
                <c:pt idx="16687">
                  <c:v>94677.852000000014</c:v>
                </c:pt>
                <c:pt idx="16688">
                  <c:v>94679.852000000014</c:v>
                </c:pt>
                <c:pt idx="16689">
                  <c:v>94681.852000000014</c:v>
                </c:pt>
                <c:pt idx="16690">
                  <c:v>94683.852000000014</c:v>
                </c:pt>
                <c:pt idx="16691">
                  <c:v>94685.852000000014</c:v>
                </c:pt>
                <c:pt idx="16692">
                  <c:v>94687.852000000014</c:v>
                </c:pt>
                <c:pt idx="16693">
                  <c:v>94689.852000000014</c:v>
                </c:pt>
                <c:pt idx="16694">
                  <c:v>94691.852000000014</c:v>
                </c:pt>
                <c:pt idx="16695">
                  <c:v>94693.852000000014</c:v>
                </c:pt>
                <c:pt idx="16696">
                  <c:v>94695.852000000014</c:v>
                </c:pt>
                <c:pt idx="16697">
                  <c:v>94697.852000000014</c:v>
                </c:pt>
                <c:pt idx="16698">
                  <c:v>94699.852000000014</c:v>
                </c:pt>
                <c:pt idx="16699">
                  <c:v>94701.852000000014</c:v>
                </c:pt>
                <c:pt idx="16700">
                  <c:v>94703.852000000014</c:v>
                </c:pt>
                <c:pt idx="16701">
                  <c:v>94705.852000000014</c:v>
                </c:pt>
                <c:pt idx="16702">
                  <c:v>94707.852000000014</c:v>
                </c:pt>
                <c:pt idx="16703">
                  <c:v>94709.852000000014</c:v>
                </c:pt>
                <c:pt idx="16704">
                  <c:v>94711.852000000014</c:v>
                </c:pt>
                <c:pt idx="16705">
                  <c:v>94713.852000000014</c:v>
                </c:pt>
                <c:pt idx="16706">
                  <c:v>94715.852000000014</c:v>
                </c:pt>
                <c:pt idx="16707">
                  <c:v>94717.852000000014</c:v>
                </c:pt>
                <c:pt idx="16708">
                  <c:v>94719.852000000014</c:v>
                </c:pt>
                <c:pt idx="16709">
                  <c:v>94721.852000000014</c:v>
                </c:pt>
                <c:pt idx="16710">
                  <c:v>94723.852000000014</c:v>
                </c:pt>
                <c:pt idx="16711">
                  <c:v>94725.852000000014</c:v>
                </c:pt>
                <c:pt idx="16712">
                  <c:v>94727.852000000014</c:v>
                </c:pt>
                <c:pt idx="16713">
                  <c:v>94729.852000000014</c:v>
                </c:pt>
                <c:pt idx="16714">
                  <c:v>94731.852000000014</c:v>
                </c:pt>
                <c:pt idx="16715">
                  <c:v>94733.852000000014</c:v>
                </c:pt>
                <c:pt idx="16716">
                  <c:v>94735.852000000014</c:v>
                </c:pt>
                <c:pt idx="16717">
                  <c:v>94737.852000000014</c:v>
                </c:pt>
                <c:pt idx="16718">
                  <c:v>94739.852000000014</c:v>
                </c:pt>
                <c:pt idx="16719">
                  <c:v>94741.852000000014</c:v>
                </c:pt>
                <c:pt idx="16720">
                  <c:v>94743.852000000014</c:v>
                </c:pt>
                <c:pt idx="16721">
                  <c:v>94745.852000000014</c:v>
                </c:pt>
                <c:pt idx="16722">
                  <c:v>94747.852000000014</c:v>
                </c:pt>
                <c:pt idx="16723">
                  <c:v>94749.852000000014</c:v>
                </c:pt>
                <c:pt idx="16724">
                  <c:v>94751.852000000014</c:v>
                </c:pt>
                <c:pt idx="16725">
                  <c:v>94753.852000000014</c:v>
                </c:pt>
                <c:pt idx="16726">
                  <c:v>94755.852000000014</c:v>
                </c:pt>
                <c:pt idx="16727">
                  <c:v>94757.852000000014</c:v>
                </c:pt>
                <c:pt idx="16728">
                  <c:v>94759.852000000014</c:v>
                </c:pt>
                <c:pt idx="16729">
                  <c:v>94761.852000000014</c:v>
                </c:pt>
                <c:pt idx="16730">
                  <c:v>94763.852000000014</c:v>
                </c:pt>
                <c:pt idx="16731">
                  <c:v>94765.852000000014</c:v>
                </c:pt>
                <c:pt idx="16732">
                  <c:v>94767.852000000014</c:v>
                </c:pt>
                <c:pt idx="16733">
                  <c:v>94769.852000000014</c:v>
                </c:pt>
                <c:pt idx="16734">
                  <c:v>94771.852000000014</c:v>
                </c:pt>
                <c:pt idx="16735">
                  <c:v>94773.852000000014</c:v>
                </c:pt>
                <c:pt idx="16736">
                  <c:v>94775.852000000014</c:v>
                </c:pt>
                <c:pt idx="16737">
                  <c:v>94777.852000000014</c:v>
                </c:pt>
                <c:pt idx="16738">
                  <c:v>94779.852000000014</c:v>
                </c:pt>
                <c:pt idx="16739">
                  <c:v>94781.852000000014</c:v>
                </c:pt>
                <c:pt idx="16740">
                  <c:v>94783.852000000014</c:v>
                </c:pt>
                <c:pt idx="16741">
                  <c:v>94785.852000000014</c:v>
                </c:pt>
                <c:pt idx="16742">
                  <c:v>94787.852000000014</c:v>
                </c:pt>
                <c:pt idx="16743">
                  <c:v>94789.852000000014</c:v>
                </c:pt>
                <c:pt idx="16744">
                  <c:v>94791.852000000014</c:v>
                </c:pt>
                <c:pt idx="16745">
                  <c:v>94793.852000000014</c:v>
                </c:pt>
                <c:pt idx="16746">
                  <c:v>94795.852000000014</c:v>
                </c:pt>
                <c:pt idx="16747">
                  <c:v>94797.852000000014</c:v>
                </c:pt>
                <c:pt idx="16748">
                  <c:v>94799.852000000014</c:v>
                </c:pt>
                <c:pt idx="16749">
                  <c:v>94801.852000000014</c:v>
                </c:pt>
                <c:pt idx="16750">
                  <c:v>94803.852000000014</c:v>
                </c:pt>
                <c:pt idx="16751">
                  <c:v>94805.852000000014</c:v>
                </c:pt>
                <c:pt idx="16752">
                  <c:v>94807.852000000014</c:v>
                </c:pt>
                <c:pt idx="16753">
                  <c:v>94809.852000000014</c:v>
                </c:pt>
                <c:pt idx="16754">
                  <c:v>94811.852000000014</c:v>
                </c:pt>
                <c:pt idx="16755">
                  <c:v>94813.852000000014</c:v>
                </c:pt>
                <c:pt idx="16756">
                  <c:v>94815.852000000014</c:v>
                </c:pt>
                <c:pt idx="16757">
                  <c:v>94817.852000000014</c:v>
                </c:pt>
                <c:pt idx="16758">
                  <c:v>94819.852000000014</c:v>
                </c:pt>
                <c:pt idx="16759">
                  <c:v>94821.852000000014</c:v>
                </c:pt>
                <c:pt idx="16760">
                  <c:v>94823.852000000014</c:v>
                </c:pt>
                <c:pt idx="16761">
                  <c:v>94825.852000000014</c:v>
                </c:pt>
                <c:pt idx="16762">
                  <c:v>94827.852000000014</c:v>
                </c:pt>
                <c:pt idx="16763">
                  <c:v>94829.852000000014</c:v>
                </c:pt>
                <c:pt idx="16764">
                  <c:v>94831.852000000014</c:v>
                </c:pt>
                <c:pt idx="16765">
                  <c:v>94833.852000000014</c:v>
                </c:pt>
                <c:pt idx="16766">
                  <c:v>94835.852000000014</c:v>
                </c:pt>
                <c:pt idx="16767">
                  <c:v>94837.852000000014</c:v>
                </c:pt>
                <c:pt idx="16768">
                  <c:v>94839.852000000014</c:v>
                </c:pt>
                <c:pt idx="16769">
                  <c:v>94841.852000000014</c:v>
                </c:pt>
                <c:pt idx="16770">
                  <c:v>94843.852000000014</c:v>
                </c:pt>
                <c:pt idx="16771">
                  <c:v>94845.852000000014</c:v>
                </c:pt>
                <c:pt idx="16772">
                  <c:v>94847.852000000014</c:v>
                </c:pt>
                <c:pt idx="16773">
                  <c:v>94849.852000000014</c:v>
                </c:pt>
                <c:pt idx="16774">
                  <c:v>94851.852000000014</c:v>
                </c:pt>
                <c:pt idx="16775">
                  <c:v>94853.852000000014</c:v>
                </c:pt>
                <c:pt idx="16776">
                  <c:v>94855.852000000014</c:v>
                </c:pt>
                <c:pt idx="16777">
                  <c:v>94857.852000000014</c:v>
                </c:pt>
                <c:pt idx="16778">
                  <c:v>94859.852000000014</c:v>
                </c:pt>
                <c:pt idx="16779">
                  <c:v>94861.852000000014</c:v>
                </c:pt>
                <c:pt idx="16780">
                  <c:v>94863.852000000014</c:v>
                </c:pt>
                <c:pt idx="16781">
                  <c:v>94865.852000000014</c:v>
                </c:pt>
                <c:pt idx="16782">
                  <c:v>94867.852000000014</c:v>
                </c:pt>
                <c:pt idx="16783">
                  <c:v>94869.852000000014</c:v>
                </c:pt>
                <c:pt idx="16784">
                  <c:v>94871.852000000014</c:v>
                </c:pt>
                <c:pt idx="16785">
                  <c:v>94873.852000000014</c:v>
                </c:pt>
                <c:pt idx="16786">
                  <c:v>94875.852000000014</c:v>
                </c:pt>
                <c:pt idx="16787">
                  <c:v>94877.852000000014</c:v>
                </c:pt>
                <c:pt idx="16788">
                  <c:v>94879.852000000014</c:v>
                </c:pt>
                <c:pt idx="16789">
                  <c:v>94881.852000000014</c:v>
                </c:pt>
                <c:pt idx="16790">
                  <c:v>94883.852000000014</c:v>
                </c:pt>
                <c:pt idx="16791">
                  <c:v>94885.852000000014</c:v>
                </c:pt>
                <c:pt idx="16792">
                  <c:v>94887.852000000014</c:v>
                </c:pt>
                <c:pt idx="16793">
                  <c:v>94889.852000000014</c:v>
                </c:pt>
                <c:pt idx="16794">
                  <c:v>94891.852000000014</c:v>
                </c:pt>
                <c:pt idx="16795">
                  <c:v>94893.852000000014</c:v>
                </c:pt>
                <c:pt idx="16796">
                  <c:v>94895.852000000014</c:v>
                </c:pt>
                <c:pt idx="16797">
                  <c:v>94897.852000000014</c:v>
                </c:pt>
                <c:pt idx="16798">
                  <c:v>94899.852000000014</c:v>
                </c:pt>
                <c:pt idx="16799">
                  <c:v>94901.852000000014</c:v>
                </c:pt>
                <c:pt idx="16800">
                  <c:v>94903.852000000014</c:v>
                </c:pt>
                <c:pt idx="16801">
                  <c:v>94905.852000000014</c:v>
                </c:pt>
                <c:pt idx="16802">
                  <c:v>94907.852000000014</c:v>
                </c:pt>
                <c:pt idx="16803">
                  <c:v>94909.852000000014</c:v>
                </c:pt>
                <c:pt idx="16804">
                  <c:v>94911.852000000014</c:v>
                </c:pt>
                <c:pt idx="16805">
                  <c:v>94913.852000000014</c:v>
                </c:pt>
                <c:pt idx="16806">
                  <c:v>94915.852000000014</c:v>
                </c:pt>
                <c:pt idx="16807">
                  <c:v>94917.852000000014</c:v>
                </c:pt>
                <c:pt idx="16808">
                  <c:v>94919.852000000014</c:v>
                </c:pt>
                <c:pt idx="16809">
                  <c:v>94921.852000000014</c:v>
                </c:pt>
                <c:pt idx="16810">
                  <c:v>94923.852000000014</c:v>
                </c:pt>
                <c:pt idx="16811">
                  <c:v>94925.852000000014</c:v>
                </c:pt>
                <c:pt idx="16812">
                  <c:v>94927.852000000014</c:v>
                </c:pt>
                <c:pt idx="16813">
                  <c:v>94929.852000000014</c:v>
                </c:pt>
                <c:pt idx="16814">
                  <c:v>94931.852000000014</c:v>
                </c:pt>
                <c:pt idx="16815">
                  <c:v>94933.852000000014</c:v>
                </c:pt>
                <c:pt idx="16816">
                  <c:v>94935.852000000014</c:v>
                </c:pt>
                <c:pt idx="16817">
                  <c:v>94937.852000000014</c:v>
                </c:pt>
                <c:pt idx="16818">
                  <c:v>94939.852000000014</c:v>
                </c:pt>
                <c:pt idx="16819">
                  <c:v>94941.852000000014</c:v>
                </c:pt>
                <c:pt idx="16820">
                  <c:v>94943.852000000014</c:v>
                </c:pt>
                <c:pt idx="16821">
                  <c:v>94945.852000000014</c:v>
                </c:pt>
                <c:pt idx="16822">
                  <c:v>94947.852000000014</c:v>
                </c:pt>
                <c:pt idx="16823">
                  <c:v>94949.852000000014</c:v>
                </c:pt>
                <c:pt idx="16824">
                  <c:v>94951.852000000014</c:v>
                </c:pt>
                <c:pt idx="16825">
                  <c:v>94953.852000000014</c:v>
                </c:pt>
                <c:pt idx="16826">
                  <c:v>94955.852000000014</c:v>
                </c:pt>
                <c:pt idx="16827">
                  <c:v>94957.852000000014</c:v>
                </c:pt>
                <c:pt idx="16828">
                  <c:v>94959.852000000014</c:v>
                </c:pt>
                <c:pt idx="16829">
                  <c:v>94961.852000000014</c:v>
                </c:pt>
                <c:pt idx="16830">
                  <c:v>94963.852000000014</c:v>
                </c:pt>
                <c:pt idx="16831">
                  <c:v>94965.852000000014</c:v>
                </c:pt>
                <c:pt idx="16832">
                  <c:v>94967.852000000014</c:v>
                </c:pt>
                <c:pt idx="16833">
                  <c:v>94969.852000000014</c:v>
                </c:pt>
                <c:pt idx="16834">
                  <c:v>94971.852000000014</c:v>
                </c:pt>
                <c:pt idx="16835">
                  <c:v>94973.852000000014</c:v>
                </c:pt>
                <c:pt idx="16836">
                  <c:v>94975.852000000014</c:v>
                </c:pt>
                <c:pt idx="16837">
                  <c:v>94977.852000000014</c:v>
                </c:pt>
                <c:pt idx="16838">
                  <c:v>94979.852000000014</c:v>
                </c:pt>
                <c:pt idx="16839">
                  <c:v>94981.852000000014</c:v>
                </c:pt>
                <c:pt idx="16840">
                  <c:v>94983.852000000014</c:v>
                </c:pt>
                <c:pt idx="16841">
                  <c:v>94985.852000000014</c:v>
                </c:pt>
                <c:pt idx="16842">
                  <c:v>94987.852000000014</c:v>
                </c:pt>
                <c:pt idx="16843">
                  <c:v>94989.852000000014</c:v>
                </c:pt>
                <c:pt idx="16844">
                  <c:v>94991.852000000014</c:v>
                </c:pt>
                <c:pt idx="16845">
                  <c:v>94993.852000000014</c:v>
                </c:pt>
                <c:pt idx="16846">
                  <c:v>94995.852000000014</c:v>
                </c:pt>
                <c:pt idx="16847">
                  <c:v>94997.852000000014</c:v>
                </c:pt>
                <c:pt idx="16848">
                  <c:v>94999.852000000014</c:v>
                </c:pt>
                <c:pt idx="16849">
                  <c:v>95001.852000000014</c:v>
                </c:pt>
                <c:pt idx="16850">
                  <c:v>95003.852000000014</c:v>
                </c:pt>
                <c:pt idx="16851">
                  <c:v>95005.852000000014</c:v>
                </c:pt>
                <c:pt idx="16852">
                  <c:v>95007.852000000014</c:v>
                </c:pt>
                <c:pt idx="16853">
                  <c:v>95009.852000000014</c:v>
                </c:pt>
                <c:pt idx="16854">
                  <c:v>95011.852000000014</c:v>
                </c:pt>
                <c:pt idx="16855">
                  <c:v>95013.852000000014</c:v>
                </c:pt>
                <c:pt idx="16856">
                  <c:v>95015.852000000014</c:v>
                </c:pt>
                <c:pt idx="16857">
                  <c:v>95018.195000000007</c:v>
                </c:pt>
                <c:pt idx="16858">
                  <c:v>95020.195000000007</c:v>
                </c:pt>
                <c:pt idx="16859">
                  <c:v>95022.195000000007</c:v>
                </c:pt>
                <c:pt idx="16860">
                  <c:v>95024.195000000007</c:v>
                </c:pt>
                <c:pt idx="16861">
                  <c:v>95026.195000000007</c:v>
                </c:pt>
                <c:pt idx="16862">
                  <c:v>95028.195000000007</c:v>
                </c:pt>
                <c:pt idx="16863">
                  <c:v>95030.195000000007</c:v>
                </c:pt>
                <c:pt idx="16864">
                  <c:v>95032.195000000007</c:v>
                </c:pt>
                <c:pt idx="16865">
                  <c:v>95034.195000000007</c:v>
                </c:pt>
                <c:pt idx="16866">
                  <c:v>95036.195000000007</c:v>
                </c:pt>
                <c:pt idx="16867">
                  <c:v>95038.195000000007</c:v>
                </c:pt>
                <c:pt idx="16868">
                  <c:v>95040.195000000007</c:v>
                </c:pt>
                <c:pt idx="16869">
                  <c:v>95042.195000000007</c:v>
                </c:pt>
                <c:pt idx="16870">
                  <c:v>95044.195000000007</c:v>
                </c:pt>
                <c:pt idx="16871">
                  <c:v>95046.195000000007</c:v>
                </c:pt>
                <c:pt idx="16872">
                  <c:v>95048.195000000007</c:v>
                </c:pt>
                <c:pt idx="16873">
                  <c:v>95050.195000000007</c:v>
                </c:pt>
                <c:pt idx="16874">
                  <c:v>95052.195000000007</c:v>
                </c:pt>
                <c:pt idx="16875">
                  <c:v>95054.195000000007</c:v>
                </c:pt>
                <c:pt idx="16876">
                  <c:v>95056.195000000007</c:v>
                </c:pt>
                <c:pt idx="16877">
                  <c:v>95058.195000000007</c:v>
                </c:pt>
                <c:pt idx="16878">
                  <c:v>95060.195000000007</c:v>
                </c:pt>
                <c:pt idx="16879">
                  <c:v>95062.195000000007</c:v>
                </c:pt>
                <c:pt idx="16880">
                  <c:v>95064.195000000007</c:v>
                </c:pt>
                <c:pt idx="16881">
                  <c:v>95066.195000000007</c:v>
                </c:pt>
                <c:pt idx="16882">
                  <c:v>95068.195000000007</c:v>
                </c:pt>
                <c:pt idx="16883">
                  <c:v>95070.195000000007</c:v>
                </c:pt>
                <c:pt idx="16884">
                  <c:v>95072.195000000007</c:v>
                </c:pt>
                <c:pt idx="16885">
                  <c:v>95074.195000000007</c:v>
                </c:pt>
                <c:pt idx="16886">
                  <c:v>95076.195000000007</c:v>
                </c:pt>
                <c:pt idx="16887">
                  <c:v>95078.195000000007</c:v>
                </c:pt>
                <c:pt idx="16888">
                  <c:v>95080.195000000007</c:v>
                </c:pt>
                <c:pt idx="16889">
                  <c:v>95082.195000000007</c:v>
                </c:pt>
                <c:pt idx="16890">
                  <c:v>95084.195000000007</c:v>
                </c:pt>
                <c:pt idx="16891">
                  <c:v>95086.195000000007</c:v>
                </c:pt>
                <c:pt idx="16892">
                  <c:v>95088.195000000007</c:v>
                </c:pt>
                <c:pt idx="16893">
                  <c:v>95090.195000000007</c:v>
                </c:pt>
                <c:pt idx="16894">
                  <c:v>95092.195000000007</c:v>
                </c:pt>
                <c:pt idx="16895">
                  <c:v>95094.195000000007</c:v>
                </c:pt>
                <c:pt idx="16896">
                  <c:v>95096.195000000007</c:v>
                </c:pt>
                <c:pt idx="16897">
                  <c:v>95098.195000000007</c:v>
                </c:pt>
                <c:pt idx="16898">
                  <c:v>95100.195000000007</c:v>
                </c:pt>
                <c:pt idx="16899">
                  <c:v>95102.195000000007</c:v>
                </c:pt>
                <c:pt idx="16900">
                  <c:v>95104.195000000007</c:v>
                </c:pt>
                <c:pt idx="16901">
                  <c:v>95106.195000000007</c:v>
                </c:pt>
                <c:pt idx="16902">
                  <c:v>95108.195000000007</c:v>
                </c:pt>
                <c:pt idx="16903">
                  <c:v>95110.195000000007</c:v>
                </c:pt>
                <c:pt idx="16904">
                  <c:v>95112.195000000007</c:v>
                </c:pt>
                <c:pt idx="16905">
                  <c:v>95114.195000000007</c:v>
                </c:pt>
                <c:pt idx="16906">
                  <c:v>95116.195000000007</c:v>
                </c:pt>
                <c:pt idx="16907">
                  <c:v>95118.195000000007</c:v>
                </c:pt>
                <c:pt idx="16908">
                  <c:v>95120.195000000007</c:v>
                </c:pt>
                <c:pt idx="16909">
                  <c:v>95122.195000000007</c:v>
                </c:pt>
                <c:pt idx="16910">
                  <c:v>95124.195000000007</c:v>
                </c:pt>
                <c:pt idx="16911">
                  <c:v>95126.195000000007</c:v>
                </c:pt>
                <c:pt idx="16912">
                  <c:v>95128.195000000007</c:v>
                </c:pt>
                <c:pt idx="16913">
                  <c:v>95130.195000000007</c:v>
                </c:pt>
                <c:pt idx="16914">
                  <c:v>95132.195000000007</c:v>
                </c:pt>
                <c:pt idx="16915">
                  <c:v>95134.195000000007</c:v>
                </c:pt>
                <c:pt idx="16916">
                  <c:v>95136.195000000007</c:v>
                </c:pt>
                <c:pt idx="16917">
                  <c:v>95138.195000000007</c:v>
                </c:pt>
                <c:pt idx="16918">
                  <c:v>95140.195000000007</c:v>
                </c:pt>
                <c:pt idx="16919">
                  <c:v>95142.195000000007</c:v>
                </c:pt>
                <c:pt idx="16920">
                  <c:v>95144.195000000007</c:v>
                </c:pt>
                <c:pt idx="16921">
                  <c:v>95146.195000000007</c:v>
                </c:pt>
                <c:pt idx="16922">
                  <c:v>95148.195000000007</c:v>
                </c:pt>
                <c:pt idx="16923">
                  <c:v>95150.195000000007</c:v>
                </c:pt>
                <c:pt idx="16924">
                  <c:v>95152.195000000007</c:v>
                </c:pt>
                <c:pt idx="16925">
                  <c:v>95154.195000000007</c:v>
                </c:pt>
                <c:pt idx="16926">
                  <c:v>95156.195000000007</c:v>
                </c:pt>
                <c:pt idx="16927">
                  <c:v>95158.195000000007</c:v>
                </c:pt>
                <c:pt idx="16928">
                  <c:v>95160.195000000007</c:v>
                </c:pt>
                <c:pt idx="16929">
                  <c:v>95162.195000000007</c:v>
                </c:pt>
                <c:pt idx="16930">
                  <c:v>95164.195000000007</c:v>
                </c:pt>
                <c:pt idx="16931">
                  <c:v>95166.195000000007</c:v>
                </c:pt>
                <c:pt idx="16932">
                  <c:v>95168.195000000007</c:v>
                </c:pt>
                <c:pt idx="16933">
                  <c:v>95170.195000000007</c:v>
                </c:pt>
                <c:pt idx="16934">
                  <c:v>95172.195000000007</c:v>
                </c:pt>
                <c:pt idx="16935">
                  <c:v>95174.195000000007</c:v>
                </c:pt>
                <c:pt idx="16936">
                  <c:v>95176.195000000007</c:v>
                </c:pt>
                <c:pt idx="16937">
                  <c:v>95178.195000000007</c:v>
                </c:pt>
                <c:pt idx="16938">
                  <c:v>95180.195000000007</c:v>
                </c:pt>
                <c:pt idx="16939">
                  <c:v>95182.195000000007</c:v>
                </c:pt>
                <c:pt idx="16940">
                  <c:v>95184.195000000007</c:v>
                </c:pt>
                <c:pt idx="16941">
                  <c:v>95186.195000000007</c:v>
                </c:pt>
                <c:pt idx="16942">
                  <c:v>95188.195000000007</c:v>
                </c:pt>
                <c:pt idx="16943">
                  <c:v>95190.195000000007</c:v>
                </c:pt>
                <c:pt idx="16944">
                  <c:v>95192.195000000007</c:v>
                </c:pt>
                <c:pt idx="16945">
                  <c:v>95194.195000000007</c:v>
                </c:pt>
                <c:pt idx="16946">
                  <c:v>95196.195000000007</c:v>
                </c:pt>
                <c:pt idx="16947">
                  <c:v>95198.195000000007</c:v>
                </c:pt>
                <c:pt idx="16948">
                  <c:v>95200.195000000007</c:v>
                </c:pt>
                <c:pt idx="16949">
                  <c:v>95202.195000000007</c:v>
                </c:pt>
                <c:pt idx="16950">
                  <c:v>95204.195000000007</c:v>
                </c:pt>
                <c:pt idx="16951">
                  <c:v>95206.195000000007</c:v>
                </c:pt>
                <c:pt idx="16952">
                  <c:v>95208.195000000007</c:v>
                </c:pt>
                <c:pt idx="16953">
                  <c:v>95210.195000000007</c:v>
                </c:pt>
                <c:pt idx="16954">
                  <c:v>95212.195000000007</c:v>
                </c:pt>
                <c:pt idx="16955">
                  <c:v>95214.195000000007</c:v>
                </c:pt>
                <c:pt idx="16956">
                  <c:v>95216.195000000007</c:v>
                </c:pt>
                <c:pt idx="16957">
                  <c:v>95218.195000000007</c:v>
                </c:pt>
                <c:pt idx="16958">
                  <c:v>95220.195000000007</c:v>
                </c:pt>
                <c:pt idx="16959">
                  <c:v>95222.195000000007</c:v>
                </c:pt>
                <c:pt idx="16960">
                  <c:v>95224.195000000007</c:v>
                </c:pt>
                <c:pt idx="16961">
                  <c:v>95226.195000000007</c:v>
                </c:pt>
                <c:pt idx="16962">
                  <c:v>95228.195000000007</c:v>
                </c:pt>
                <c:pt idx="16963">
                  <c:v>95230.195000000007</c:v>
                </c:pt>
                <c:pt idx="16964">
                  <c:v>95232.195000000007</c:v>
                </c:pt>
                <c:pt idx="16965">
                  <c:v>95234.195000000007</c:v>
                </c:pt>
                <c:pt idx="16966">
                  <c:v>95236.195000000007</c:v>
                </c:pt>
                <c:pt idx="16967">
                  <c:v>95238.195000000007</c:v>
                </c:pt>
                <c:pt idx="16968">
                  <c:v>95240.195000000007</c:v>
                </c:pt>
                <c:pt idx="16969">
                  <c:v>95242.195000000007</c:v>
                </c:pt>
                <c:pt idx="16970">
                  <c:v>95244.195000000007</c:v>
                </c:pt>
                <c:pt idx="16971">
                  <c:v>95246.195000000007</c:v>
                </c:pt>
                <c:pt idx="16972">
                  <c:v>95248.195000000007</c:v>
                </c:pt>
                <c:pt idx="16973">
                  <c:v>95250.195000000007</c:v>
                </c:pt>
                <c:pt idx="16974">
                  <c:v>95252.195000000007</c:v>
                </c:pt>
                <c:pt idx="16975">
                  <c:v>95254.195000000007</c:v>
                </c:pt>
                <c:pt idx="16976">
                  <c:v>95256.195000000007</c:v>
                </c:pt>
                <c:pt idx="16977">
                  <c:v>95258.195000000007</c:v>
                </c:pt>
                <c:pt idx="16978">
                  <c:v>95260.195000000007</c:v>
                </c:pt>
                <c:pt idx="16979">
                  <c:v>95262.195000000007</c:v>
                </c:pt>
                <c:pt idx="16980">
                  <c:v>95264.195000000007</c:v>
                </c:pt>
                <c:pt idx="16981">
                  <c:v>95266.195000000007</c:v>
                </c:pt>
                <c:pt idx="16982">
                  <c:v>95268.195000000007</c:v>
                </c:pt>
                <c:pt idx="16983">
                  <c:v>95270.195000000007</c:v>
                </c:pt>
                <c:pt idx="16984">
                  <c:v>95272.195000000007</c:v>
                </c:pt>
                <c:pt idx="16985">
                  <c:v>95274.195000000007</c:v>
                </c:pt>
                <c:pt idx="16986">
                  <c:v>95276.195000000007</c:v>
                </c:pt>
                <c:pt idx="16987">
                  <c:v>95278.195000000007</c:v>
                </c:pt>
                <c:pt idx="16988">
                  <c:v>95280.195000000007</c:v>
                </c:pt>
                <c:pt idx="16989">
                  <c:v>95282.195000000007</c:v>
                </c:pt>
                <c:pt idx="16990">
                  <c:v>95284.195000000007</c:v>
                </c:pt>
                <c:pt idx="16991">
                  <c:v>95286.195000000007</c:v>
                </c:pt>
                <c:pt idx="16992">
                  <c:v>95288.195000000007</c:v>
                </c:pt>
                <c:pt idx="16993">
                  <c:v>95290.195000000007</c:v>
                </c:pt>
                <c:pt idx="16994">
                  <c:v>95292.195000000007</c:v>
                </c:pt>
                <c:pt idx="16995">
                  <c:v>95294.195000000007</c:v>
                </c:pt>
                <c:pt idx="16996">
                  <c:v>95296.195000000007</c:v>
                </c:pt>
                <c:pt idx="16997">
                  <c:v>95298.195000000007</c:v>
                </c:pt>
                <c:pt idx="16998">
                  <c:v>95300.195000000007</c:v>
                </c:pt>
                <c:pt idx="16999">
                  <c:v>95302.195000000007</c:v>
                </c:pt>
                <c:pt idx="17000">
                  <c:v>95304.195000000007</c:v>
                </c:pt>
                <c:pt idx="17001">
                  <c:v>95306.195000000007</c:v>
                </c:pt>
                <c:pt idx="17002">
                  <c:v>95308.195000000007</c:v>
                </c:pt>
                <c:pt idx="17003">
                  <c:v>95310.195000000007</c:v>
                </c:pt>
                <c:pt idx="17004">
                  <c:v>95312.195000000007</c:v>
                </c:pt>
                <c:pt idx="17005">
                  <c:v>95314.195000000007</c:v>
                </c:pt>
                <c:pt idx="17006">
                  <c:v>95316.195000000007</c:v>
                </c:pt>
                <c:pt idx="17007">
                  <c:v>95318.195000000007</c:v>
                </c:pt>
                <c:pt idx="17008">
                  <c:v>95320.195000000007</c:v>
                </c:pt>
                <c:pt idx="17009">
                  <c:v>95322.195000000007</c:v>
                </c:pt>
                <c:pt idx="17010">
                  <c:v>95324.195000000007</c:v>
                </c:pt>
                <c:pt idx="17011">
                  <c:v>95326.195000000007</c:v>
                </c:pt>
                <c:pt idx="17012">
                  <c:v>95328.195000000007</c:v>
                </c:pt>
                <c:pt idx="17013">
                  <c:v>95330.195000000007</c:v>
                </c:pt>
                <c:pt idx="17014">
                  <c:v>95332.195000000007</c:v>
                </c:pt>
                <c:pt idx="17015">
                  <c:v>95334.195000000007</c:v>
                </c:pt>
                <c:pt idx="17016">
                  <c:v>95336.195000000007</c:v>
                </c:pt>
                <c:pt idx="17017">
                  <c:v>95338.195000000007</c:v>
                </c:pt>
                <c:pt idx="17018">
                  <c:v>95340.195000000007</c:v>
                </c:pt>
                <c:pt idx="17019">
                  <c:v>95342.195000000007</c:v>
                </c:pt>
                <c:pt idx="17020">
                  <c:v>95344.195000000007</c:v>
                </c:pt>
                <c:pt idx="17021">
                  <c:v>95346.195000000007</c:v>
                </c:pt>
                <c:pt idx="17022">
                  <c:v>95348.195000000007</c:v>
                </c:pt>
                <c:pt idx="17023">
                  <c:v>95350.195000000007</c:v>
                </c:pt>
                <c:pt idx="17024">
                  <c:v>95352.195000000007</c:v>
                </c:pt>
                <c:pt idx="17025">
                  <c:v>95354.195000000007</c:v>
                </c:pt>
                <c:pt idx="17026">
                  <c:v>95356.195000000007</c:v>
                </c:pt>
                <c:pt idx="17027">
                  <c:v>95358.195000000007</c:v>
                </c:pt>
                <c:pt idx="17028">
                  <c:v>95360.195000000007</c:v>
                </c:pt>
                <c:pt idx="17029">
                  <c:v>95362.195000000007</c:v>
                </c:pt>
                <c:pt idx="17030">
                  <c:v>95364.195000000007</c:v>
                </c:pt>
                <c:pt idx="17031">
                  <c:v>95366.195000000007</c:v>
                </c:pt>
                <c:pt idx="17032">
                  <c:v>95368.195000000007</c:v>
                </c:pt>
                <c:pt idx="17033">
                  <c:v>95370.195000000007</c:v>
                </c:pt>
                <c:pt idx="17034">
                  <c:v>95372.195000000007</c:v>
                </c:pt>
                <c:pt idx="17035">
                  <c:v>95374.195000000007</c:v>
                </c:pt>
                <c:pt idx="17036">
                  <c:v>95376.195000000007</c:v>
                </c:pt>
                <c:pt idx="17037">
                  <c:v>95378.195000000007</c:v>
                </c:pt>
                <c:pt idx="17038">
                  <c:v>95380.195000000007</c:v>
                </c:pt>
                <c:pt idx="17039">
                  <c:v>95382.195000000007</c:v>
                </c:pt>
                <c:pt idx="17040">
                  <c:v>95384.195000000007</c:v>
                </c:pt>
                <c:pt idx="17041">
                  <c:v>95386.195000000007</c:v>
                </c:pt>
                <c:pt idx="17042">
                  <c:v>95388.195000000007</c:v>
                </c:pt>
                <c:pt idx="17043">
                  <c:v>95390.195000000007</c:v>
                </c:pt>
                <c:pt idx="17044">
                  <c:v>95392.195000000007</c:v>
                </c:pt>
                <c:pt idx="17045">
                  <c:v>95394.195000000007</c:v>
                </c:pt>
                <c:pt idx="17046">
                  <c:v>95396.195000000007</c:v>
                </c:pt>
                <c:pt idx="17047">
                  <c:v>95398.195000000007</c:v>
                </c:pt>
                <c:pt idx="17048">
                  <c:v>95400.195000000007</c:v>
                </c:pt>
                <c:pt idx="17049">
                  <c:v>95402.195000000007</c:v>
                </c:pt>
                <c:pt idx="17050">
                  <c:v>95404.195000000007</c:v>
                </c:pt>
                <c:pt idx="17051">
                  <c:v>95406.195000000007</c:v>
                </c:pt>
                <c:pt idx="17052">
                  <c:v>95408.195000000007</c:v>
                </c:pt>
                <c:pt idx="17053">
                  <c:v>95410.195000000007</c:v>
                </c:pt>
                <c:pt idx="17054">
                  <c:v>95412.195000000007</c:v>
                </c:pt>
                <c:pt idx="17055">
                  <c:v>95414.195000000007</c:v>
                </c:pt>
                <c:pt idx="17056">
                  <c:v>95416.195000000007</c:v>
                </c:pt>
                <c:pt idx="17057">
                  <c:v>95418.195000000007</c:v>
                </c:pt>
                <c:pt idx="17058">
                  <c:v>95420.195000000007</c:v>
                </c:pt>
                <c:pt idx="17059">
                  <c:v>95422.195000000007</c:v>
                </c:pt>
                <c:pt idx="17060">
                  <c:v>95424.195000000007</c:v>
                </c:pt>
                <c:pt idx="17061">
                  <c:v>95426.195000000007</c:v>
                </c:pt>
                <c:pt idx="17062">
                  <c:v>95428.195000000007</c:v>
                </c:pt>
                <c:pt idx="17063">
                  <c:v>95430.195000000007</c:v>
                </c:pt>
                <c:pt idx="17064">
                  <c:v>95432.195000000007</c:v>
                </c:pt>
                <c:pt idx="17065">
                  <c:v>95434.195000000007</c:v>
                </c:pt>
                <c:pt idx="17066">
                  <c:v>95436.195000000007</c:v>
                </c:pt>
                <c:pt idx="17067">
                  <c:v>95438.195000000007</c:v>
                </c:pt>
                <c:pt idx="17068">
                  <c:v>95440.195000000007</c:v>
                </c:pt>
                <c:pt idx="17069">
                  <c:v>95442.195000000007</c:v>
                </c:pt>
                <c:pt idx="17070">
                  <c:v>95444.195000000007</c:v>
                </c:pt>
                <c:pt idx="17071">
                  <c:v>95446.195000000007</c:v>
                </c:pt>
                <c:pt idx="17072">
                  <c:v>95448.195000000007</c:v>
                </c:pt>
                <c:pt idx="17073">
                  <c:v>95450.195000000007</c:v>
                </c:pt>
                <c:pt idx="17074">
                  <c:v>95452.195000000007</c:v>
                </c:pt>
                <c:pt idx="17075">
                  <c:v>95454.195000000007</c:v>
                </c:pt>
                <c:pt idx="17076">
                  <c:v>95456.195000000007</c:v>
                </c:pt>
                <c:pt idx="17077">
                  <c:v>95458.195000000007</c:v>
                </c:pt>
                <c:pt idx="17078">
                  <c:v>95460.195000000007</c:v>
                </c:pt>
                <c:pt idx="17079">
                  <c:v>95462.195000000007</c:v>
                </c:pt>
                <c:pt idx="17080">
                  <c:v>95464.195000000007</c:v>
                </c:pt>
                <c:pt idx="17081">
                  <c:v>95466.195000000007</c:v>
                </c:pt>
                <c:pt idx="17082">
                  <c:v>95468.195000000007</c:v>
                </c:pt>
                <c:pt idx="17083">
                  <c:v>95470.195000000007</c:v>
                </c:pt>
                <c:pt idx="17084">
                  <c:v>95472.195000000007</c:v>
                </c:pt>
                <c:pt idx="17085">
                  <c:v>95474.195000000007</c:v>
                </c:pt>
                <c:pt idx="17086">
                  <c:v>95476.195000000007</c:v>
                </c:pt>
                <c:pt idx="17087">
                  <c:v>95478.195000000007</c:v>
                </c:pt>
                <c:pt idx="17088">
                  <c:v>95480.195000000007</c:v>
                </c:pt>
                <c:pt idx="17089">
                  <c:v>95482.195000000007</c:v>
                </c:pt>
                <c:pt idx="17090">
                  <c:v>95484.195000000007</c:v>
                </c:pt>
                <c:pt idx="17091">
                  <c:v>95486.195000000007</c:v>
                </c:pt>
                <c:pt idx="17092">
                  <c:v>95488.195000000007</c:v>
                </c:pt>
                <c:pt idx="17093">
                  <c:v>95490.195000000007</c:v>
                </c:pt>
                <c:pt idx="17094">
                  <c:v>95492.195000000007</c:v>
                </c:pt>
                <c:pt idx="17095">
                  <c:v>95494.195000000007</c:v>
                </c:pt>
                <c:pt idx="17096">
                  <c:v>95496.195000000007</c:v>
                </c:pt>
                <c:pt idx="17097">
                  <c:v>95498.195000000007</c:v>
                </c:pt>
                <c:pt idx="17098">
                  <c:v>95500.195000000007</c:v>
                </c:pt>
                <c:pt idx="17099">
                  <c:v>95502.195000000007</c:v>
                </c:pt>
                <c:pt idx="17100">
                  <c:v>95504.195000000007</c:v>
                </c:pt>
                <c:pt idx="17101">
                  <c:v>95506.195000000007</c:v>
                </c:pt>
                <c:pt idx="17102">
                  <c:v>95508.195000000007</c:v>
                </c:pt>
                <c:pt idx="17103">
                  <c:v>95510.195000000007</c:v>
                </c:pt>
                <c:pt idx="17104">
                  <c:v>95512.195000000007</c:v>
                </c:pt>
                <c:pt idx="17105">
                  <c:v>95514.195000000007</c:v>
                </c:pt>
                <c:pt idx="17106">
                  <c:v>95516.195000000007</c:v>
                </c:pt>
                <c:pt idx="17107">
                  <c:v>95518.195000000007</c:v>
                </c:pt>
                <c:pt idx="17108">
                  <c:v>95520.195000000007</c:v>
                </c:pt>
                <c:pt idx="17109">
                  <c:v>95522.195000000007</c:v>
                </c:pt>
                <c:pt idx="17110">
                  <c:v>95524.195000000007</c:v>
                </c:pt>
                <c:pt idx="17111">
                  <c:v>95526.195000000007</c:v>
                </c:pt>
                <c:pt idx="17112">
                  <c:v>95528.195000000007</c:v>
                </c:pt>
                <c:pt idx="17113">
                  <c:v>95530.195000000007</c:v>
                </c:pt>
                <c:pt idx="17114">
                  <c:v>95532.195000000007</c:v>
                </c:pt>
                <c:pt idx="17115">
                  <c:v>95534.195000000007</c:v>
                </c:pt>
                <c:pt idx="17116">
                  <c:v>95536.195000000007</c:v>
                </c:pt>
                <c:pt idx="17117">
                  <c:v>95538.195000000007</c:v>
                </c:pt>
                <c:pt idx="17118">
                  <c:v>95540.195000000007</c:v>
                </c:pt>
                <c:pt idx="17119">
                  <c:v>95542.195000000007</c:v>
                </c:pt>
                <c:pt idx="17120">
                  <c:v>95544.195000000007</c:v>
                </c:pt>
                <c:pt idx="17121">
                  <c:v>95546.195000000007</c:v>
                </c:pt>
                <c:pt idx="17122">
                  <c:v>95548.195000000007</c:v>
                </c:pt>
                <c:pt idx="17123">
                  <c:v>95550.195000000007</c:v>
                </c:pt>
                <c:pt idx="17124">
                  <c:v>95552.195000000007</c:v>
                </c:pt>
                <c:pt idx="17125">
                  <c:v>95554.195000000007</c:v>
                </c:pt>
                <c:pt idx="17126">
                  <c:v>95556.195000000007</c:v>
                </c:pt>
                <c:pt idx="17127">
                  <c:v>95558.195000000007</c:v>
                </c:pt>
                <c:pt idx="17128">
                  <c:v>95560.195000000007</c:v>
                </c:pt>
                <c:pt idx="17129">
                  <c:v>95562.195000000007</c:v>
                </c:pt>
                <c:pt idx="17130">
                  <c:v>95564.195000000007</c:v>
                </c:pt>
                <c:pt idx="17131">
                  <c:v>95566.195000000007</c:v>
                </c:pt>
                <c:pt idx="17132">
                  <c:v>95568.195000000007</c:v>
                </c:pt>
                <c:pt idx="17133">
                  <c:v>95570.195000000007</c:v>
                </c:pt>
                <c:pt idx="17134">
                  <c:v>95572.195000000007</c:v>
                </c:pt>
                <c:pt idx="17135">
                  <c:v>95574.195000000007</c:v>
                </c:pt>
                <c:pt idx="17136">
                  <c:v>95576.195000000007</c:v>
                </c:pt>
                <c:pt idx="17137">
                  <c:v>95578.195000000007</c:v>
                </c:pt>
                <c:pt idx="17138">
                  <c:v>95580.195000000007</c:v>
                </c:pt>
                <c:pt idx="17139">
                  <c:v>95582.195000000007</c:v>
                </c:pt>
                <c:pt idx="17140">
                  <c:v>95584.195000000007</c:v>
                </c:pt>
                <c:pt idx="17141">
                  <c:v>95586.195000000007</c:v>
                </c:pt>
                <c:pt idx="17142">
                  <c:v>95588.195000000007</c:v>
                </c:pt>
                <c:pt idx="17143">
                  <c:v>95590.195000000007</c:v>
                </c:pt>
                <c:pt idx="17144">
                  <c:v>95592.195000000007</c:v>
                </c:pt>
                <c:pt idx="17145">
                  <c:v>95594.195000000007</c:v>
                </c:pt>
                <c:pt idx="17146">
                  <c:v>95596.195000000007</c:v>
                </c:pt>
                <c:pt idx="17147">
                  <c:v>95598.195000000007</c:v>
                </c:pt>
                <c:pt idx="17148">
                  <c:v>95600.195000000007</c:v>
                </c:pt>
                <c:pt idx="17149">
                  <c:v>95602.195000000007</c:v>
                </c:pt>
                <c:pt idx="17150">
                  <c:v>95604.195000000007</c:v>
                </c:pt>
                <c:pt idx="17151">
                  <c:v>95606.195000000007</c:v>
                </c:pt>
                <c:pt idx="17152">
                  <c:v>95608.195000000007</c:v>
                </c:pt>
                <c:pt idx="17153">
                  <c:v>95610.195000000007</c:v>
                </c:pt>
                <c:pt idx="17154">
                  <c:v>95612.195000000007</c:v>
                </c:pt>
                <c:pt idx="17155">
                  <c:v>95614.195000000007</c:v>
                </c:pt>
                <c:pt idx="17156">
                  <c:v>95616.195000000007</c:v>
                </c:pt>
                <c:pt idx="17157">
                  <c:v>95618.195000000007</c:v>
                </c:pt>
                <c:pt idx="17158">
                  <c:v>95620.195000000007</c:v>
                </c:pt>
                <c:pt idx="17159">
                  <c:v>95622.195000000007</c:v>
                </c:pt>
                <c:pt idx="17160">
                  <c:v>95624.195000000007</c:v>
                </c:pt>
                <c:pt idx="17161">
                  <c:v>95626.195000000007</c:v>
                </c:pt>
                <c:pt idx="17162">
                  <c:v>95628.195000000007</c:v>
                </c:pt>
                <c:pt idx="17163">
                  <c:v>95630.195000000007</c:v>
                </c:pt>
                <c:pt idx="17164">
                  <c:v>95632.195000000007</c:v>
                </c:pt>
                <c:pt idx="17165">
                  <c:v>95634.195000000007</c:v>
                </c:pt>
                <c:pt idx="17166">
                  <c:v>95636.195000000007</c:v>
                </c:pt>
                <c:pt idx="17167">
                  <c:v>95638.195000000007</c:v>
                </c:pt>
                <c:pt idx="17168">
                  <c:v>95640.195000000007</c:v>
                </c:pt>
                <c:pt idx="17169">
                  <c:v>95642.195000000007</c:v>
                </c:pt>
                <c:pt idx="17170">
                  <c:v>95644.195000000007</c:v>
                </c:pt>
                <c:pt idx="17171">
                  <c:v>95646.195000000007</c:v>
                </c:pt>
                <c:pt idx="17172">
                  <c:v>95648.195000000007</c:v>
                </c:pt>
                <c:pt idx="17173">
                  <c:v>95650.195000000007</c:v>
                </c:pt>
                <c:pt idx="17174">
                  <c:v>95652.195000000007</c:v>
                </c:pt>
                <c:pt idx="17175">
                  <c:v>95654.195000000007</c:v>
                </c:pt>
                <c:pt idx="17176">
                  <c:v>95656.195000000007</c:v>
                </c:pt>
                <c:pt idx="17177">
                  <c:v>95658.195000000007</c:v>
                </c:pt>
                <c:pt idx="17178">
                  <c:v>95660.195000000007</c:v>
                </c:pt>
                <c:pt idx="17179">
                  <c:v>95662.195000000007</c:v>
                </c:pt>
                <c:pt idx="17180">
                  <c:v>95664.195000000007</c:v>
                </c:pt>
                <c:pt idx="17181">
                  <c:v>95666.195000000007</c:v>
                </c:pt>
                <c:pt idx="17182">
                  <c:v>95668.195000000007</c:v>
                </c:pt>
                <c:pt idx="17183">
                  <c:v>95670.195000000007</c:v>
                </c:pt>
                <c:pt idx="17184">
                  <c:v>95672.195000000007</c:v>
                </c:pt>
                <c:pt idx="17185">
                  <c:v>95674.195000000007</c:v>
                </c:pt>
                <c:pt idx="17186">
                  <c:v>95676.195000000007</c:v>
                </c:pt>
                <c:pt idx="17187">
                  <c:v>95678.195000000007</c:v>
                </c:pt>
                <c:pt idx="17188">
                  <c:v>95680.195000000007</c:v>
                </c:pt>
                <c:pt idx="17189">
                  <c:v>95682.195000000007</c:v>
                </c:pt>
                <c:pt idx="17190">
                  <c:v>95684.195000000007</c:v>
                </c:pt>
                <c:pt idx="17191">
                  <c:v>95686.195000000007</c:v>
                </c:pt>
                <c:pt idx="17192">
                  <c:v>95688.195000000007</c:v>
                </c:pt>
                <c:pt idx="17193">
                  <c:v>95690.195000000007</c:v>
                </c:pt>
                <c:pt idx="17194">
                  <c:v>95692.195000000007</c:v>
                </c:pt>
                <c:pt idx="17195">
                  <c:v>95694.195000000007</c:v>
                </c:pt>
                <c:pt idx="17196">
                  <c:v>95696.195000000007</c:v>
                </c:pt>
                <c:pt idx="17197">
                  <c:v>95698.195000000007</c:v>
                </c:pt>
                <c:pt idx="17198">
                  <c:v>95700.195000000007</c:v>
                </c:pt>
                <c:pt idx="17199">
                  <c:v>95702.195000000007</c:v>
                </c:pt>
                <c:pt idx="17200">
                  <c:v>95704.195000000007</c:v>
                </c:pt>
                <c:pt idx="17201">
                  <c:v>95706.195000000007</c:v>
                </c:pt>
                <c:pt idx="17202">
                  <c:v>95708.195000000007</c:v>
                </c:pt>
                <c:pt idx="17203">
                  <c:v>95710.195000000007</c:v>
                </c:pt>
                <c:pt idx="17204">
                  <c:v>95712.195000000007</c:v>
                </c:pt>
                <c:pt idx="17205">
                  <c:v>95714.195000000007</c:v>
                </c:pt>
                <c:pt idx="17206">
                  <c:v>95716.195000000007</c:v>
                </c:pt>
                <c:pt idx="17207">
                  <c:v>95718.195000000007</c:v>
                </c:pt>
                <c:pt idx="17208">
                  <c:v>95720.195000000007</c:v>
                </c:pt>
                <c:pt idx="17209">
                  <c:v>95722.195000000007</c:v>
                </c:pt>
                <c:pt idx="17210">
                  <c:v>95724.195000000007</c:v>
                </c:pt>
                <c:pt idx="17211">
                  <c:v>95726.195000000007</c:v>
                </c:pt>
                <c:pt idx="17212">
                  <c:v>95728.195000000007</c:v>
                </c:pt>
                <c:pt idx="17213">
                  <c:v>95730.195000000007</c:v>
                </c:pt>
                <c:pt idx="17214">
                  <c:v>95732.195000000007</c:v>
                </c:pt>
                <c:pt idx="17215">
                  <c:v>95734.195000000007</c:v>
                </c:pt>
                <c:pt idx="17216">
                  <c:v>95736.195000000007</c:v>
                </c:pt>
                <c:pt idx="17217">
                  <c:v>95738.195000000007</c:v>
                </c:pt>
                <c:pt idx="17218">
                  <c:v>95740.195000000007</c:v>
                </c:pt>
                <c:pt idx="17219">
                  <c:v>95742.195000000007</c:v>
                </c:pt>
                <c:pt idx="17220">
                  <c:v>95744.195000000007</c:v>
                </c:pt>
                <c:pt idx="17221">
                  <c:v>95746.195000000007</c:v>
                </c:pt>
                <c:pt idx="17222">
                  <c:v>95748.195000000007</c:v>
                </c:pt>
                <c:pt idx="17223">
                  <c:v>95750.195000000007</c:v>
                </c:pt>
                <c:pt idx="17224">
                  <c:v>95752.195000000007</c:v>
                </c:pt>
                <c:pt idx="17225">
                  <c:v>95754.195000000007</c:v>
                </c:pt>
                <c:pt idx="17226">
                  <c:v>95756.195000000007</c:v>
                </c:pt>
                <c:pt idx="17227">
                  <c:v>95758.195000000007</c:v>
                </c:pt>
                <c:pt idx="17228">
                  <c:v>95760.195000000007</c:v>
                </c:pt>
                <c:pt idx="17229">
                  <c:v>95762.195000000007</c:v>
                </c:pt>
                <c:pt idx="17230">
                  <c:v>95764.195000000007</c:v>
                </c:pt>
                <c:pt idx="17231">
                  <c:v>95766.195000000007</c:v>
                </c:pt>
                <c:pt idx="17232">
                  <c:v>95768.195000000007</c:v>
                </c:pt>
                <c:pt idx="17233">
                  <c:v>95770.195000000007</c:v>
                </c:pt>
                <c:pt idx="17234">
                  <c:v>95772.195000000007</c:v>
                </c:pt>
                <c:pt idx="17235">
                  <c:v>95774.195000000007</c:v>
                </c:pt>
                <c:pt idx="17236">
                  <c:v>95776.195000000007</c:v>
                </c:pt>
                <c:pt idx="17237">
                  <c:v>95778.195000000007</c:v>
                </c:pt>
                <c:pt idx="17238">
                  <c:v>95780.195000000007</c:v>
                </c:pt>
                <c:pt idx="17239">
                  <c:v>95782.195000000007</c:v>
                </c:pt>
                <c:pt idx="17240">
                  <c:v>95784.195000000007</c:v>
                </c:pt>
                <c:pt idx="17241">
                  <c:v>95786.195000000007</c:v>
                </c:pt>
                <c:pt idx="17242">
                  <c:v>95788.195000000007</c:v>
                </c:pt>
                <c:pt idx="17243">
                  <c:v>95790.195000000007</c:v>
                </c:pt>
                <c:pt idx="17244">
                  <c:v>95792.195000000007</c:v>
                </c:pt>
                <c:pt idx="17245">
                  <c:v>95794.195000000007</c:v>
                </c:pt>
                <c:pt idx="17246">
                  <c:v>95796.195000000007</c:v>
                </c:pt>
                <c:pt idx="17247">
                  <c:v>95798.195000000007</c:v>
                </c:pt>
                <c:pt idx="17248">
                  <c:v>95800.195000000007</c:v>
                </c:pt>
                <c:pt idx="17249">
                  <c:v>95802.195000000007</c:v>
                </c:pt>
                <c:pt idx="17250">
                  <c:v>95804.195000000007</c:v>
                </c:pt>
                <c:pt idx="17251">
                  <c:v>95806.195000000007</c:v>
                </c:pt>
                <c:pt idx="17252">
                  <c:v>95808.195000000007</c:v>
                </c:pt>
                <c:pt idx="17253">
                  <c:v>95810.195000000007</c:v>
                </c:pt>
                <c:pt idx="17254">
                  <c:v>95812.195000000007</c:v>
                </c:pt>
                <c:pt idx="17255">
                  <c:v>95814.195000000007</c:v>
                </c:pt>
                <c:pt idx="17256">
                  <c:v>95816.195000000007</c:v>
                </c:pt>
                <c:pt idx="17257">
                  <c:v>95818.195000000007</c:v>
                </c:pt>
                <c:pt idx="17258">
                  <c:v>95820.195000000007</c:v>
                </c:pt>
                <c:pt idx="17259">
                  <c:v>95822.195000000007</c:v>
                </c:pt>
                <c:pt idx="17260">
                  <c:v>95824.195000000007</c:v>
                </c:pt>
                <c:pt idx="17261">
                  <c:v>95826.195000000007</c:v>
                </c:pt>
                <c:pt idx="17262">
                  <c:v>95828.195000000007</c:v>
                </c:pt>
                <c:pt idx="17263">
                  <c:v>95830.195000000007</c:v>
                </c:pt>
                <c:pt idx="17264">
                  <c:v>95832.195000000007</c:v>
                </c:pt>
                <c:pt idx="17265">
                  <c:v>95834.195000000007</c:v>
                </c:pt>
                <c:pt idx="17266">
                  <c:v>95836.195000000007</c:v>
                </c:pt>
                <c:pt idx="17267">
                  <c:v>95838.195000000007</c:v>
                </c:pt>
                <c:pt idx="17268">
                  <c:v>95840.195000000007</c:v>
                </c:pt>
                <c:pt idx="17269">
                  <c:v>95842.195000000007</c:v>
                </c:pt>
                <c:pt idx="17270">
                  <c:v>95844.195000000007</c:v>
                </c:pt>
                <c:pt idx="17271">
                  <c:v>95846.195000000007</c:v>
                </c:pt>
                <c:pt idx="17272">
                  <c:v>95848.195000000007</c:v>
                </c:pt>
                <c:pt idx="17273">
                  <c:v>95850.195000000007</c:v>
                </c:pt>
                <c:pt idx="17274">
                  <c:v>95852.195000000007</c:v>
                </c:pt>
                <c:pt idx="17275">
                  <c:v>95854.195000000007</c:v>
                </c:pt>
                <c:pt idx="17276">
                  <c:v>95856.195000000007</c:v>
                </c:pt>
                <c:pt idx="17277">
                  <c:v>95858.195000000007</c:v>
                </c:pt>
                <c:pt idx="17278">
                  <c:v>95860.195000000007</c:v>
                </c:pt>
                <c:pt idx="17279">
                  <c:v>95862.195000000007</c:v>
                </c:pt>
                <c:pt idx="17280">
                  <c:v>95864.195000000007</c:v>
                </c:pt>
                <c:pt idx="17281">
                  <c:v>95866.195000000007</c:v>
                </c:pt>
                <c:pt idx="17282">
                  <c:v>95868.195000000007</c:v>
                </c:pt>
                <c:pt idx="17283">
                  <c:v>95870.195000000007</c:v>
                </c:pt>
                <c:pt idx="17284">
                  <c:v>95872.195000000007</c:v>
                </c:pt>
                <c:pt idx="17285">
                  <c:v>95874.195000000007</c:v>
                </c:pt>
                <c:pt idx="17286">
                  <c:v>95878.077999999994</c:v>
                </c:pt>
                <c:pt idx="17287">
                  <c:v>95880.077999999994</c:v>
                </c:pt>
                <c:pt idx="17288">
                  <c:v>95882.077999999994</c:v>
                </c:pt>
                <c:pt idx="17289">
                  <c:v>95884.077999999994</c:v>
                </c:pt>
                <c:pt idx="17290">
                  <c:v>95886.077999999994</c:v>
                </c:pt>
                <c:pt idx="17291">
                  <c:v>95888.077999999994</c:v>
                </c:pt>
                <c:pt idx="17292">
                  <c:v>95890.077999999994</c:v>
                </c:pt>
                <c:pt idx="17293">
                  <c:v>95892.077999999994</c:v>
                </c:pt>
                <c:pt idx="17294">
                  <c:v>95894.077999999994</c:v>
                </c:pt>
                <c:pt idx="17295">
                  <c:v>95896.077999999994</c:v>
                </c:pt>
                <c:pt idx="17296">
                  <c:v>95898.077999999994</c:v>
                </c:pt>
                <c:pt idx="17297">
                  <c:v>95900.077999999994</c:v>
                </c:pt>
                <c:pt idx="17298">
                  <c:v>95902.077999999994</c:v>
                </c:pt>
                <c:pt idx="17299">
                  <c:v>95904.077999999994</c:v>
                </c:pt>
                <c:pt idx="17300">
                  <c:v>95906.077999999994</c:v>
                </c:pt>
                <c:pt idx="17301">
                  <c:v>95908.077999999994</c:v>
                </c:pt>
                <c:pt idx="17302">
                  <c:v>95910.077999999994</c:v>
                </c:pt>
                <c:pt idx="17303">
                  <c:v>95912.077999999994</c:v>
                </c:pt>
                <c:pt idx="17304">
                  <c:v>95914.077999999994</c:v>
                </c:pt>
                <c:pt idx="17305">
                  <c:v>95916.077999999994</c:v>
                </c:pt>
                <c:pt idx="17306">
                  <c:v>95918.077999999994</c:v>
                </c:pt>
                <c:pt idx="17307">
                  <c:v>95920.077999999994</c:v>
                </c:pt>
                <c:pt idx="17308">
                  <c:v>95922.077999999994</c:v>
                </c:pt>
                <c:pt idx="17309">
                  <c:v>95924.077999999994</c:v>
                </c:pt>
                <c:pt idx="17310">
                  <c:v>95926.077999999994</c:v>
                </c:pt>
                <c:pt idx="17311">
                  <c:v>95928.077999999994</c:v>
                </c:pt>
                <c:pt idx="17312">
                  <c:v>95930.077999999994</c:v>
                </c:pt>
                <c:pt idx="17313">
                  <c:v>95932.077999999994</c:v>
                </c:pt>
                <c:pt idx="17314">
                  <c:v>95934.077999999994</c:v>
                </c:pt>
                <c:pt idx="17315">
                  <c:v>95936.077999999994</c:v>
                </c:pt>
                <c:pt idx="17316">
                  <c:v>95938.077999999994</c:v>
                </c:pt>
                <c:pt idx="17317">
                  <c:v>95940.077999999994</c:v>
                </c:pt>
                <c:pt idx="17318">
                  <c:v>95942.077999999994</c:v>
                </c:pt>
                <c:pt idx="17319">
                  <c:v>95944.077999999994</c:v>
                </c:pt>
                <c:pt idx="17320">
                  <c:v>95946.077999999994</c:v>
                </c:pt>
                <c:pt idx="17321">
                  <c:v>95948.077999999994</c:v>
                </c:pt>
                <c:pt idx="17322">
                  <c:v>95950.077999999994</c:v>
                </c:pt>
                <c:pt idx="17323">
                  <c:v>95952.077999999994</c:v>
                </c:pt>
                <c:pt idx="17324">
                  <c:v>95954.077999999994</c:v>
                </c:pt>
                <c:pt idx="17325">
                  <c:v>95956.077999999994</c:v>
                </c:pt>
                <c:pt idx="17326">
                  <c:v>95958.077999999994</c:v>
                </c:pt>
                <c:pt idx="17327">
                  <c:v>95960.077999999994</c:v>
                </c:pt>
                <c:pt idx="17328">
                  <c:v>95962.077999999994</c:v>
                </c:pt>
                <c:pt idx="17329">
                  <c:v>95964.077999999994</c:v>
                </c:pt>
                <c:pt idx="17330">
                  <c:v>95966.077999999994</c:v>
                </c:pt>
                <c:pt idx="17331">
                  <c:v>95968.077999999994</c:v>
                </c:pt>
                <c:pt idx="17332">
                  <c:v>95970.077999999994</c:v>
                </c:pt>
                <c:pt idx="17333">
                  <c:v>95972.077999999994</c:v>
                </c:pt>
                <c:pt idx="17334">
                  <c:v>95974.077999999994</c:v>
                </c:pt>
                <c:pt idx="17335">
                  <c:v>95976.077999999994</c:v>
                </c:pt>
                <c:pt idx="17336">
                  <c:v>95978.077999999994</c:v>
                </c:pt>
                <c:pt idx="17337">
                  <c:v>95980.077999999994</c:v>
                </c:pt>
                <c:pt idx="17338">
                  <c:v>95982.077999999994</c:v>
                </c:pt>
                <c:pt idx="17339">
                  <c:v>95984.077999999994</c:v>
                </c:pt>
                <c:pt idx="17340">
                  <c:v>95986.077999999994</c:v>
                </c:pt>
                <c:pt idx="17341">
                  <c:v>95988.077999999994</c:v>
                </c:pt>
                <c:pt idx="17342">
                  <c:v>95990.077999999994</c:v>
                </c:pt>
                <c:pt idx="17343">
                  <c:v>95992.077999999994</c:v>
                </c:pt>
                <c:pt idx="17344">
                  <c:v>95994.077999999994</c:v>
                </c:pt>
                <c:pt idx="17345">
                  <c:v>95996.077999999994</c:v>
                </c:pt>
                <c:pt idx="17346">
                  <c:v>95998.077999999994</c:v>
                </c:pt>
                <c:pt idx="17347">
                  <c:v>96000.077999999994</c:v>
                </c:pt>
                <c:pt idx="17348">
                  <c:v>96002.077999999994</c:v>
                </c:pt>
                <c:pt idx="17349">
                  <c:v>96004.077999999994</c:v>
                </c:pt>
                <c:pt idx="17350">
                  <c:v>96006.077999999994</c:v>
                </c:pt>
                <c:pt idx="17351">
                  <c:v>96008.077999999994</c:v>
                </c:pt>
                <c:pt idx="17352">
                  <c:v>96010.077999999994</c:v>
                </c:pt>
                <c:pt idx="17353">
                  <c:v>96012.077999999994</c:v>
                </c:pt>
                <c:pt idx="17354">
                  <c:v>96014.077999999994</c:v>
                </c:pt>
                <c:pt idx="17355">
                  <c:v>96016.077999999994</c:v>
                </c:pt>
                <c:pt idx="17356">
                  <c:v>96018.077999999994</c:v>
                </c:pt>
                <c:pt idx="17357">
                  <c:v>96020.077999999994</c:v>
                </c:pt>
                <c:pt idx="17358">
                  <c:v>96022.077999999994</c:v>
                </c:pt>
                <c:pt idx="17359">
                  <c:v>96024.077999999994</c:v>
                </c:pt>
                <c:pt idx="17360">
                  <c:v>96026.077999999994</c:v>
                </c:pt>
                <c:pt idx="17361">
                  <c:v>96028.077999999994</c:v>
                </c:pt>
                <c:pt idx="17362">
                  <c:v>96030.077999999994</c:v>
                </c:pt>
                <c:pt idx="17363">
                  <c:v>96032.077999999994</c:v>
                </c:pt>
                <c:pt idx="17364">
                  <c:v>96034.077999999994</c:v>
                </c:pt>
                <c:pt idx="17365">
                  <c:v>96036.077999999994</c:v>
                </c:pt>
                <c:pt idx="17366">
                  <c:v>96038.077999999994</c:v>
                </c:pt>
                <c:pt idx="17367">
                  <c:v>96040.077999999994</c:v>
                </c:pt>
                <c:pt idx="17368">
                  <c:v>96042.077999999994</c:v>
                </c:pt>
                <c:pt idx="17369">
                  <c:v>96044.077999999994</c:v>
                </c:pt>
                <c:pt idx="17370">
                  <c:v>96046.077999999994</c:v>
                </c:pt>
                <c:pt idx="17371">
                  <c:v>96048.077999999994</c:v>
                </c:pt>
                <c:pt idx="17372">
                  <c:v>96050.077999999994</c:v>
                </c:pt>
                <c:pt idx="17373">
                  <c:v>96052.077999999994</c:v>
                </c:pt>
                <c:pt idx="17374">
                  <c:v>96054.077999999994</c:v>
                </c:pt>
                <c:pt idx="17375">
                  <c:v>96056.077999999994</c:v>
                </c:pt>
                <c:pt idx="17376">
                  <c:v>96058.077999999994</c:v>
                </c:pt>
                <c:pt idx="17377">
                  <c:v>96060.077999999994</c:v>
                </c:pt>
                <c:pt idx="17378">
                  <c:v>96062.077999999994</c:v>
                </c:pt>
                <c:pt idx="17379">
                  <c:v>96064.077999999994</c:v>
                </c:pt>
                <c:pt idx="17380">
                  <c:v>96066.077999999994</c:v>
                </c:pt>
                <c:pt idx="17381">
                  <c:v>96068.077999999994</c:v>
                </c:pt>
                <c:pt idx="17382">
                  <c:v>96070.077999999994</c:v>
                </c:pt>
                <c:pt idx="17383">
                  <c:v>96072.077999999994</c:v>
                </c:pt>
                <c:pt idx="17384">
                  <c:v>96074.077999999994</c:v>
                </c:pt>
                <c:pt idx="17385">
                  <c:v>96076.077999999994</c:v>
                </c:pt>
                <c:pt idx="17386">
                  <c:v>96078.077999999994</c:v>
                </c:pt>
                <c:pt idx="17387">
                  <c:v>96080.077999999994</c:v>
                </c:pt>
                <c:pt idx="17388">
                  <c:v>96082.077999999994</c:v>
                </c:pt>
                <c:pt idx="17389">
                  <c:v>96084.077999999994</c:v>
                </c:pt>
                <c:pt idx="17390">
                  <c:v>96086.077999999994</c:v>
                </c:pt>
                <c:pt idx="17391">
                  <c:v>96088.077999999994</c:v>
                </c:pt>
                <c:pt idx="17392">
                  <c:v>96090.077999999994</c:v>
                </c:pt>
                <c:pt idx="17393">
                  <c:v>96092.077999999994</c:v>
                </c:pt>
                <c:pt idx="17394">
                  <c:v>96094.077999999994</c:v>
                </c:pt>
                <c:pt idx="17395">
                  <c:v>96096.077999999994</c:v>
                </c:pt>
                <c:pt idx="17396">
                  <c:v>96098.077999999994</c:v>
                </c:pt>
                <c:pt idx="17397">
                  <c:v>96100.077999999994</c:v>
                </c:pt>
                <c:pt idx="17398">
                  <c:v>96102.077999999994</c:v>
                </c:pt>
                <c:pt idx="17399">
                  <c:v>96104.077999999994</c:v>
                </c:pt>
                <c:pt idx="17400">
                  <c:v>96106.077999999994</c:v>
                </c:pt>
                <c:pt idx="17401">
                  <c:v>96108.077999999994</c:v>
                </c:pt>
                <c:pt idx="17402">
                  <c:v>96110.077999999994</c:v>
                </c:pt>
                <c:pt idx="17403">
                  <c:v>96112.077999999994</c:v>
                </c:pt>
                <c:pt idx="17404">
                  <c:v>96114.077999999994</c:v>
                </c:pt>
                <c:pt idx="17405">
                  <c:v>96116.077999999994</c:v>
                </c:pt>
                <c:pt idx="17406">
                  <c:v>96118.077999999994</c:v>
                </c:pt>
                <c:pt idx="17407">
                  <c:v>96120.077999999994</c:v>
                </c:pt>
                <c:pt idx="17408">
                  <c:v>96122.077999999994</c:v>
                </c:pt>
                <c:pt idx="17409">
                  <c:v>96124.077999999994</c:v>
                </c:pt>
                <c:pt idx="17410">
                  <c:v>96126.077999999994</c:v>
                </c:pt>
                <c:pt idx="17411">
                  <c:v>96128.077999999994</c:v>
                </c:pt>
                <c:pt idx="17412">
                  <c:v>96130.077999999994</c:v>
                </c:pt>
                <c:pt idx="17413">
                  <c:v>96132.077999999994</c:v>
                </c:pt>
                <c:pt idx="17414">
                  <c:v>96134.077999999994</c:v>
                </c:pt>
                <c:pt idx="17415">
                  <c:v>96136.077999999994</c:v>
                </c:pt>
                <c:pt idx="17416">
                  <c:v>96138.077999999994</c:v>
                </c:pt>
                <c:pt idx="17417">
                  <c:v>96140.077999999994</c:v>
                </c:pt>
                <c:pt idx="17418">
                  <c:v>96142.077999999994</c:v>
                </c:pt>
                <c:pt idx="17419">
                  <c:v>96144.077999999994</c:v>
                </c:pt>
                <c:pt idx="17420">
                  <c:v>96146.077999999994</c:v>
                </c:pt>
                <c:pt idx="17421">
                  <c:v>96148.077999999994</c:v>
                </c:pt>
                <c:pt idx="17422">
                  <c:v>96150.077999999994</c:v>
                </c:pt>
                <c:pt idx="17423">
                  <c:v>96152.077999999994</c:v>
                </c:pt>
                <c:pt idx="17424">
                  <c:v>96154.077999999994</c:v>
                </c:pt>
                <c:pt idx="17425">
                  <c:v>96156.077999999994</c:v>
                </c:pt>
                <c:pt idx="17426">
                  <c:v>96158.077999999994</c:v>
                </c:pt>
                <c:pt idx="17427">
                  <c:v>96160.077999999994</c:v>
                </c:pt>
                <c:pt idx="17428">
                  <c:v>96162.077999999994</c:v>
                </c:pt>
                <c:pt idx="17429">
                  <c:v>96164.077999999994</c:v>
                </c:pt>
                <c:pt idx="17430">
                  <c:v>96166.077999999994</c:v>
                </c:pt>
                <c:pt idx="17431">
                  <c:v>96168.077999999994</c:v>
                </c:pt>
                <c:pt idx="17432">
                  <c:v>96170.077999999994</c:v>
                </c:pt>
                <c:pt idx="17433">
                  <c:v>96172.077999999994</c:v>
                </c:pt>
                <c:pt idx="17434">
                  <c:v>96174.077999999994</c:v>
                </c:pt>
                <c:pt idx="17435">
                  <c:v>96176.077999999994</c:v>
                </c:pt>
                <c:pt idx="17436">
                  <c:v>96178.077999999994</c:v>
                </c:pt>
                <c:pt idx="17437">
                  <c:v>96180.077999999994</c:v>
                </c:pt>
                <c:pt idx="17438">
                  <c:v>96182.077999999994</c:v>
                </c:pt>
                <c:pt idx="17439">
                  <c:v>96184.077999999994</c:v>
                </c:pt>
                <c:pt idx="17440">
                  <c:v>96186.077999999994</c:v>
                </c:pt>
                <c:pt idx="17441">
                  <c:v>96188.077999999994</c:v>
                </c:pt>
                <c:pt idx="17442">
                  <c:v>96190.077999999994</c:v>
                </c:pt>
                <c:pt idx="17443">
                  <c:v>96192.077999999994</c:v>
                </c:pt>
                <c:pt idx="17444">
                  <c:v>96194.077999999994</c:v>
                </c:pt>
                <c:pt idx="17445">
                  <c:v>96196.077999999994</c:v>
                </c:pt>
                <c:pt idx="17446">
                  <c:v>96198.077999999994</c:v>
                </c:pt>
                <c:pt idx="17447">
                  <c:v>96200.077999999994</c:v>
                </c:pt>
                <c:pt idx="17448">
                  <c:v>96202.077999999994</c:v>
                </c:pt>
                <c:pt idx="17449">
                  <c:v>96204.077999999994</c:v>
                </c:pt>
                <c:pt idx="17450">
                  <c:v>96206.077999999994</c:v>
                </c:pt>
                <c:pt idx="17451">
                  <c:v>96208.077999999994</c:v>
                </c:pt>
                <c:pt idx="17452">
                  <c:v>96210.077999999994</c:v>
                </c:pt>
                <c:pt idx="17453">
                  <c:v>96212.077999999994</c:v>
                </c:pt>
                <c:pt idx="17454">
                  <c:v>96214.077999999994</c:v>
                </c:pt>
                <c:pt idx="17455">
                  <c:v>96216.077999999994</c:v>
                </c:pt>
                <c:pt idx="17456">
                  <c:v>96218.077999999994</c:v>
                </c:pt>
                <c:pt idx="17457">
                  <c:v>96220.077999999994</c:v>
                </c:pt>
                <c:pt idx="17458">
                  <c:v>96222.077999999994</c:v>
                </c:pt>
                <c:pt idx="17459">
                  <c:v>96224.077999999994</c:v>
                </c:pt>
                <c:pt idx="17460">
                  <c:v>96226.077999999994</c:v>
                </c:pt>
                <c:pt idx="17461">
                  <c:v>96228.077999999994</c:v>
                </c:pt>
                <c:pt idx="17462">
                  <c:v>96230.077999999994</c:v>
                </c:pt>
                <c:pt idx="17463">
                  <c:v>96232.077999999994</c:v>
                </c:pt>
                <c:pt idx="17464">
                  <c:v>96234.077999999994</c:v>
                </c:pt>
                <c:pt idx="17465">
                  <c:v>96236.077999999994</c:v>
                </c:pt>
                <c:pt idx="17466">
                  <c:v>96238.077999999994</c:v>
                </c:pt>
                <c:pt idx="17467">
                  <c:v>96240.077999999994</c:v>
                </c:pt>
                <c:pt idx="17468">
                  <c:v>96242.077999999994</c:v>
                </c:pt>
                <c:pt idx="17469">
                  <c:v>96244.077999999994</c:v>
                </c:pt>
                <c:pt idx="17470">
                  <c:v>96246.077999999994</c:v>
                </c:pt>
                <c:pt idx="17471">
                  <c:v>96248.077999999994</c:v>
                </c:pt>
                <c:pt idx="17472">
                  <c:v>96250.077999999994</c:v>
                </c:pt>
                <c:pt idx="17473">
                  <c:v>96252.077999999994</c:v>
                </c:pt>
                <c:pt idx="17474">
                  <c:v>96254.077999999994</c:v>
                </c:pt>
                <c:pt idx="17475">
                  <c:v>96256.077999999994</c:v>
                </c:pt>
                <c:pt idx="17476">
                  <c:v>96258.077999999994</c:v>
                </c:pt>
                <c:pt idx="17477">
                  <c:v>96260.077999999994</c:v>
                </c:pt>
                <c:pt idx="17478">
                  <c:v>96262.077999999994</c:v>
                </c:pt>
                <c:pt idx="17479">
                  <c:v>96264.077999999994</c:v>
                </c:pt>
                <c:pt idx="17480">
                  <c:v>96266.077999999994</c:v>
                </c:pt>
                <c:pt idx="17481">
                  <c:v>96268.077999999994</c:v>
                </c:pt>
                <c:pt idx="17482">
                  <c:v>96270.077999999994</c:v>
                </c:pt>
                <c:pt idx="17483">
                  <c:v>96272.077999999994</c:v>
                </c:pt>
                <c:pt idx="17484">
                  <c:v>96274.077999999994</c:v>
                </c:pt>
                <c:pt idx="17485">
                  <c:v>96276.077999999994</c:v>
                </c:pt>
                <c:pt idx="17486">
                  <c:v>96278.077999999994</c:v>
                </c:pt>
                <c:pt idx="17487">
                  <c:v>96280.077999999994</c:v>
                </c:pt>
                <c:pt idx="17488">
                  <c:v>96282.077999999994</c:v>
                </c:pt>
                <c:pt idx="17489">
                  <c:v>96284.077999999994</c:v>
                </c:pt>
                <c:pt idx="17490">
                  <c:v>96286.077999999994</c:v>
                </c:pt>
                <c:pt idx="17491">
                  <c:v>96288.077999999994</c:v>
                </c:pt>
                <c:pt idx="17492">
                  <c:v>96290.077999999994</c:v>
                </c:pt>
                <c:pt idx="17493">
                  <c:v>96292.077999999994</c:v>
                </c:pt>
                <c:pt idx="17494">
                  <c:v>96294.077999999994</c:v>
                </c:pt>
                <c:pt idx="17495">
                  <c:v>96296.077999999994</c:v>
                </c:pt>
                <c:pt idx="17496">
                  <c:v>96298.077999999994</c:v>
                </c:pt>
                <c:pt idx="17497">
                  <c:v>96300.077999999994</c:v>
                </c:pt>
                <c:pt idx="17498">
                  <c:v>96302.077999999994</c:v>
                </c:pt>
                <c:pt idx="17499">
                  <c:v>96304.077999999994</c:v>
                </c:pt>
                <c:pt idx="17500">
                  <c:v>96306.077999999994</c:v>
                </c:pt>
                <c:pt idx="17501">
                  <c:v>96308.077999999994</c:v>
                </c:pt>
                <c:pt idx="17502">
                  <c:v>96310.077999999994</c:v>
                </c:pt>
                <c:pt idx="17503">
                  <c:v>96312.077999999994</c:v>
                </c:pt>
                <c:pt idx="17504">
                  <c:v>96314.077999999994</c:v>
                </c:pt>
                <c:pt idx="17505">
                  <c:v>96316.077999999994</c:v>
                </c:pt>
                <c:pt idx="17506">
                  <c:v>96318.077999999994</c:v>
                </c:pt>
                <c:pt idx="17507">
                  <c:v>96320.077999999994</c:v>
                </c:pt>
                <c:pt idx="17508">
                  <c:v>96322.077999999994</c:v>
                </c:pt>
                <c:pt idx="17509">
                  <c:v>96324.077999999994</c:v>
                </c:pt>
                <c:pt idx="17510">
                  <c:v>96326.077999999994</c:v>
                </c:pt>
                <c:pt idx="17511">
                  <c:v>96328.077999999994</c:v>
                </c:pt>
                <c:pt idx="17512">
                  <c:v>96330.077999999994</c:v>
                </c:pt>
                <c:pt idx="17513">
                  <c:v>96332.077999999994</c:v>
                </c:pt>
                <c:pt idx="17514">
                  <c:v>96334.077999999994</c:v>
                </c:pt>
                <c:pt idx="17515">
                  <c:v>96336.077999999994</c:v>
                </c:pt>
                <c:pt idx="17516">
                  <c:v>96338.077999999994</c:v>
                </c:pt>
                <c:pt idx="17517">
                  <c:v>96340.077999999994</c:v>
                </c:pt>
                <c:pt idx="17518">
                  <c:v>96342.077999999994</c:v>
                </c:pt>
                <c:pt idx="17519">
                  <c:v>96344.077999999994</c:v>
                </c:pt>
                <c:pt idx="17520">
                  <c:v>96346.077999999994</c:v>
                </c:pt>
                <c:pt idx="17521">
                  <c:v>96348.077999999994</c:v>
                </c:pt>
                <c:pt idx="17522">
                  <c:v>96350.077999999994</c:v>
                </c:pt>
                <c:pt idx="17523">
                  <c:v>96352.077999999994</c:v>
                </c:pt>
                <c:pt idx="17524">
                  <c:v>96354.077999999994</c:v>
                </c:pt>
                <c:pt idx="17525">
                  <c:v>96356.077999999994</c:v>
                </c:pt>
                <c:pt idx="17526">
                  <c:v>96358.077999999994</c:v>
                </c:pt>
                <c:pt idx="17527">
                  <c:v>96360.077999999994</c:v>
                </c:pt>
                <c:pt idx="17528">
                  <c:v>96362.077999999994</c:v>
                </c:pt>
                <c:pt idx="17529">
                  <c:v>96364.077999999994</c:v>
                </c:pt>
                <c:pt idx="17530">
                  <c:v>96366.077999999994</c:v>
                </c:pt>
                <c:pt idx="17531">
                  <c:v>96368.077999999994</c:v>
                </c:pt>
                <c:pt idx="17532">
                  <c:v>96370.077999999994</c:v>
                </c:pt>
                <c:pt idx="17533">
                  <c:v>96372.077999999994</c:v>
                </c:pt>
                <c:pt idx="17534">
                  <c:v>96374.077999999994</c:v>
                </c:pt>
                <c:pt idx="17535">
                  <c:v>96376.077999999994</c:v>
                </c:pt>
                <c:pt idx="17536">
                  <c:v>96378.077999999994</c:v>
                </c:pt>
                <c:pt idx="17537">
                  <c:v>96380.077999999994</c:v>
                </c:pt>
                <c:pt idx="17538">
                  <c:v>96382.077999999994</c:v>
                </c:pt>
                <c:pt idx="17539">
                  <c:v>96384.077999999994</c:v>
                </c:pt>
                <c:pt idx="17540">
                  <c:v>96386.077999999994</c:v>
                </c:pt>
                <c:pt idx="17541">
                  <c:v>96388.077999999994</c:v>
                </c:pt>
                <c:pt idx="17542">
                  <c:v>96390.077999999994</c:v>
                </c:pt>
                <c:pt idx="17543">
                  <c:v>96392.077999999994</c:v>
                </c:pt>
                <c:pt idx="17544">
                  <c:v>96394.077999999994</c:v>
                </c:pt>
                <c:pt idx="17545">
                  <c:v>96396.077999999994</c:v>
                </c:pt>
                <c:pt idx="17546">
                  <c:v>96398.077999999994</c:v>
                </c:pt>
                <c:pt idx="17547">
                  <c:v>96400.077999999994</c:v>
                </c:pt>
                <c:pt idx="17548">
                  <c:v>96402.077999999994</c:v>
                </c:pt>
                <c:pt idx="17549">
                  <c:v>96404.077999999994</c:v>
                </c:pt>
                <c:pt idx="17550">
                  <c:v>96406.077999999994</c:v>
                </c:pt>
                <c:pt idx="17551">
                  <c:v>96408.077999999994</c:v>
                </c:pt>
                <c:pt idx="17552">
                  <c:v>96410.077999999994</c:v>
                </c:pt>
                <c:pt idx="17553">
                  <c:v>96412.077999999994</c:v>
                </c:pt>
                <c:pt idx="17554">
                  <c:v>96414.077999999994</c:v>
                </c:pt>
                <c:pt idx="17555">
                  <c:v>96416.077999999994</c:v>
                </c:pt>
                <c:pt idx="17556">
                  <c:v>96418.077999999994</c:v>
                </c:pt>
                <c:pt idx="17557">
                  <c:v>96420.077999999994</c:v>
                </c:pt>
                <c:pt idx="17558">
                  <c:v>96422.077999999994</c:v>
                </c:pt>
                <c:pt idx="17559">
                  <c:v>96424.077999999994</c:v>
                </c:pt>
                <c:pt idx="17560">
                  <c:v>96426.077999999994</c:v>
                </c:pt>
                <c:pt idx="17561">
                  <c:v>96428.077999999994</c:v>
                </c:pt>
                <c:pt idx="17562">
                  <c:v>96430.077999999994</c:v>
                </c:pt>
                <c:pt idx="17563">
                  <c:v>96432.077999999994</c:v>
                </c:pt>
                <c:pt idx="17564">
                  <c:v>96434.077999999994</c:v>
                </c:pt>
                <c:pt idx="17565">
                  <c:v>96436.077999999994</c:v>
                </c:pt>
                <c:pt idx="17566">
                  <c:v>96438.077999999994</c:v>
                </c:pt>
                <c:pt idx="17567">
                  <c:v>96440.077999999994</c:v>
                </c:pt>
                <c:pt idx="17568">
                  <c:v>96442.077999999994</c:v>
                </c:pt>
                <c:pt idx="17569">
                  <c:v>96444.077999999994</c:v>
                </c:pt>
                <c:pt idx="17570">
                  <c:v>96446.077999999994</c:v>
                </c:pt>
                <c:pt idx="17571">
                  <c:v>96448.077999999994</c:v>
                </c:pt>
                <c:pt idx="17572">
                  <c:v>96450.077999999994</c:v>
                </c:pt>
                <c:pt idx="17573">
                  <c:v>96452.077999999994</c:v>
                </c:pt>
                <c:pt idx="17574">
                  <c:v>96454.077999999994</c:v>
                </c:pt>
                <c:pt idx="17575">
                  <c:v>96456.077999999994</c:v>
                </c:pt>
                <c:pt idx="17576">
                  <c:v>96458.077999999994</c:v>
                </c:pt>
                <c:pt idx="17577">
                  <c:v>96460.077999999994</c:v>
                </c:pt>
                <c:pt idx="17578">
                  <c:v>96462.077999999994</c:v>
                </c:pt>
                <c:pt idx="17579">
                  <c:v>96464.077999999994</c:v>
                </c:pt>
                <c:pt idx="17580">
                  <c:v>96466.077999999994</c:v>
                </c:pt>
                <c:pt idx="17581">
                  <c:v>96468.077999999994</c:v>
                </c:pt>
                <c:pt idx="17582">
                  <c:v>96470.077999999994</c:v>
                </c:pt>
                <c:pt idx="17583">
                  <c:v>96472.077999999994</c:v>
                </c:pt>
                <c:pt idx="17584">
                  <c:v>96474.077999999994</c:v>
                </c:pt>
                <c:pt idx="17585">
                  <c:v>96476.077999999994</c:v>
                </c:pt>
                <c:pt idx="17586">
                  <c:v>96478.077999999994</c:v>
                </c:pt>
                <c:pt idx="17587">
                  <c:v>96480.077999999994</c:v>
                </c:pt>
                <c:pt idx="17588">
                  <c:v>96482.077999999994</c:v>
                </c:pt>
                <c:pt idx="17589">
                  <c:v>96484.077999999994</c:v>
                </c:pt>
                <c:pt idx="17590">
                  <c:v>96486.077999999994</c:v>
                </c:pt>
                <c:pt idx="17591">
                  <c:v>96488.077999999994</c:v>
                </c:pt>
                <c:pt idx="17592">
                  <c:v>96490.077999999994</c:v>
                </c:pt>
                <c:pt idx="17593">
                  <c:v>96492.077999999994</c:v>
                </c:pt>
                <c:pt idx="17594">
                  <c:v>96494.077999999994</c:v>
                </c:pt>
                <c:pt idx="17595">
                  <c:v>96496.077999999994</c:v>
                </c:pt>
                <c:pt idx="17596">
                  <c:v>96498.077999999994</c:v>
                </c:pt>
                <c:pt idx="17597">
                  <c:v>96500.077999999994</c:v>
                </c:pt>
                <c:pt idx="17598">
                  <c:v>96502.077999999994</c:v>
                </c:pt>
                <c:pt idx="17599">
                  <c:v>96504.077999999994</c:v>
                </c:pt>
                <c:pt idx="17600">
                  <c:v>96506.077999999994</c:v>
                </c:pt>
                <c:pt idx="17601">
                  <c:v>96508.077999999994</c:v>
                </c:pt>
                <c:pt idx="17602">
                  <c:v>96510.077999999994</c:v>
                </c:pt>
                <c:pt idx="17603">
                  <c:v>96512.077999999994</c:v>
                </c:pt>
                <c:pt idx="17604">
                  <c:v>96514.077999999994</c:v>
                </c:pt>
                <c:pt idx="17605">
                  <c:v>96516.077999999994</c:v>
                </c:pt>
                <c:pt idx="17606">
                  <c:v>96518.077999999994</c:v>
                </c:pt>
                <c:pt idx="17607">
                  <c:v>96520.077999999994</c:v>
                </c:pt>
                <c:pt idx="17608">
                  <c:v>96522.077999999994</c:v>
                </c:pt>
                <c:pt idx="17609">
                  <c:v>96524.077999999994</c:v>
                </c:pt>
                <c:pt idx="17610">
                  <c:v>96526.077999999994</c:v>
                </c:pt>
                <c:pt idx="17611">
                  <c:v>96528.077999999994</c:v>
                </c:pt>
                <c:pt idx="17612">
                  <c:v>96530.077999999994</c:v>
                </c:pt>
                <c:pt idx="17613">
                  <c:v>96532.077999999994</c:v>
                </c:pt>
                <c:pt idx="17614">
                  <c:v>96534.077999999994</c:v>
                </c:pt>
                <c:pt idx="17615">
                  <c:v>96536.077999999994</c:v>
                </c:pt>
                <c:pt idx="17616">
                  <c:v>96538.077999999994</c:v>
                </c:pt>
                <c:pt idx="17617">
                  <c:v>96540.077999999994</c:v>
                </c:pt>
                <c:pt idx="17618">
                  <c:v>96542.077999999994</c:v>
                </c:pt>
                <c:pt idx="17619">
                  <c:v>96544.077999999994</c:v>
                </c:pt>
                <c:pt idx="17620">
                  <c:v>96546.077999999994</c:v>
                </c:pt>
                <c:pt idx="17621">
                  <c:v>96548.077999999994</c:v>
                </c:pt>
                <c:pt idx="17622">
                  <c:v>96550.077999999994</c:v>
                </c:pt>
                <c:pt idx="17623">
                  <c:v>96552.077999999994</c:v>
                </c:pt>
                <c:pt idx="17624">
                  <c:v>96554.077999999994</c:v>
                </c:pt>
                <c:pt idx="17625">
                  <c:v>96556.077999999994</c:v>
                </c:pt>
                <c:pt idx="17626">
                  <c:v>96558.077999999994</c:v>
                </c:pt>
                <c:pt idx="17627">
                  <c:v>96560.077999999994</c:v>
                </c:pt>
                <c:pt idx="17628">
                  <c:v>96562.077999999994</c:v>
                </c:pt>
                <c:pt idx="17629">
                  <c:v>96564.077999999994</c:v>
                </c:pt>
                <c:pt idx="17630">
                  <c:v>96566.077999999994</c:v>
                </c:pt>
                <c:pt idx="17631">
                  <c:v>96568.077999999994</c:v>
                </c:pt>
                <c:pt idx="17632">
                  <c:v>96570.077999999994</c:v>
                </c:pt>
                <c:pt idx="17633">
                  <c:v>96572.077999999994</c:v>
                </c:pt>
                <c:pt idx="17634">
                  <c:v>96574.077999999994</c:v>
                </c:pt>
                <c:pt idx="17635">
                  <c:v>96576.077999999994</c:v>
                </c:pt>
                <c:pt idx="17636">
                  <c:v>96578.077999999994</c:v>
                </c:pt>
                <c:pt idx="17637">
                  <c:v>96580.077999999994</c:v>
                </c:pt>
                <c:pt idx="17638">
                  <c:v>96582.077999999994</c:v>
                </c:pt>
                <c:pt idx="17639">
                  <c:v>96584.077999999994</c:v>
                </c:pt>
                <c:pt idx="17640">
                  <c:v>96586.077999999994</c:v>
                </c:pt>
                <c:pt idx="17641">
                  <c:v>96588.077999999994</c:v>
                </c:pt>
                <c:pt idx="17642">
                  <c:v>96590.077999999994</c:v>
                </c:pt>
                <c:pt idx="17643">
                  <c:v>96592.077999999994</c:v>
                </c:pt>
                <c:pt idx="17644">
                  <c:v>96594.077999999994</c:v>
                </c:pt>
                <c:pt idx="17645">
                  <c:v>96596.077999999994</c:v>
                </c:pt>
                <c:pt idx="17646">
                  <c:v>96598.077999999994</c:v>
                </c:pt>
                <c:pt idx="17647">
                  <c:v>96600.077999999994</c:v>
                </c:pt>
                <c:pt idx="17648">
                  <c:v>96602.077999999994</c:v>
                </c:pt>
                <c:pt idx="17649">
                  <c:v>96604.077999999994</c:v>
                </c:pt>
                <c:pt idx="17650">
                  <c:v>96606.077999999994</c:v>
                </c:pt>
                <c:pt idx="17651">
                  <c:v>96608.077999999994</c:v>
                </c:pt>
                <c:pt idx="17652">
                  <c:v>96610.077999999994</c:v>
                </c:pt>
                <c:pt idx="17653">
                  <c:v>96612.077999999994</c:v>
                </c:pt>
                <c:pt idx="17654">
                  <c:v>96614.077999999994</c:v>
                </c:pt>
                <c:pt idx="17655">
                  <c:v>96616.077999999994</c:v>
                </c:pt>
                <c:pt idx="17656">
                  <c:v>96618.077999999994</c:v>
                </c:pt>
                <c:pt idx="17657">
                  <c:v>96620.077999999994</c:v>
                </c:pt>
                <c:pt idx="17658">
                  <c:v>96622.077999999994</c:v>
                </c:pt>
                <c:pt idx="17659">
                  <c:v>96624.077999999994</c:v>
                </c:pt>
                <c:pt idx="17660">
                  <c:v>96626.077999999994</c:v>
                </c:pt>
                <c:pt idx="17661">
                  <c:v>96628.077999999994</c:v>
                </c:pt>
                <c:pt idx="17662">
                  <c:v>96630.077999999994</c:v>
                </c:pt>
                <c:pt idx="17663">
                  <c:v>96632.077999999994</c:v>
                </c:pt>
                <c:pt idx="17664">
                  <c:v>96634.077999999994</c:v>
                </c:pt>
                <c:pt idx="17665">
                  <c:v>96636.077999999994</c:v>
                </c:pt>
                <c:pt idx="17666">
                  <c:v>96638.077999999994</c:v>
                </c:pt>
                <c:pt idx="17667">
                  <c:v>96640.077999999994</c:v>
                </c:pt>
                <c:pt idx="17668">
                  <c:v>96642.077999999994</c:v>
                </c:pt>
                <c:pt idx="17669">
                  <c:v>96644.077999999994</c:v>
                </c:pt>
                <c:pt idx="17670">
                  <c:v>96646.077999999994</c:v>
                </c:pt>
                <c:pt idx="17671">
                  <c:v>96648.077999999994</c:v>
                </c:pt>
                <c:pt idx="17672">
                  <c:v>96650.077999999994</c:v>
                </c:pt>
                <c:pt idx="17673">
                  <c:v>96652.077999999994</c:v>
                </c:pt>
                <c:pt idx="17674">
                  <c:v>96654.077999999994</c:v>
                </c:pt>
                <c:pt idx="17675">
                  <c:v>96656.077999999994</c:v>
                </c:pt>
                <c:pt idx="17676">
                  <c:v>96658.077999999994</c:v>
                </c:pt>
                <c:pt idx="17677">
                  <c:v>96660.077999999994</c:v>
                </c:pt>
                <c:pt idx="17678">
                  <c:v>96662.077999999994</c:v>
                </c:pt>
                <c:pt idx="17679">
                  <c:v>96664.077999999994</c:v>
                </c:pt>
                <c:pt idx="17680">
                  <c:v>96666.077999999994</c:v>
                </c:pt>
                <c:pt idx="17681">
                  <c:v>96668.077999999994</c:v>
                </c:pt>
                <c:pt idx="17682">
                  <c:v>96670.077999999994</c:v>
                </c:pt>
                <c:pt idx="17683">
                  <c:v>96672.077999999994</c:v>
                </c:pt>
                <c:pt idx="17684">
                  <c:v>96674.077999999994</c:v>
                </c:pt>
                <c:pt idx="17685">
                  <c:v>96676.077999999994</c:v>
                </c:pt>
                <c:pt idx="17686">
                  <c:v>96678.077999999994</c:v>
                </c:pt>
                <c:pt idx="17687">
                  <c:v>96680.077999999994</c:v>
                </c:pt>
                <c:pt idx="17688">
                  <c:v>96682.077999999994</c:v>
                </c:pt>
                <c:pt idx="17689">
                  <c:v>96684.077999999994</c:v>
                </c:pt>
                <c:pt idx="17690">
                  <c:v>96686.077999999994</c:v>
                </c:pt>
                <c:pt idx="17691">
                  <c:v>96688.077999999994</c:v>
                </c:pt>
                <c:pt idx="17692">
                  <c:v>96690.077999999994</c:v>
                </c:pt>
                <c:pt idx="17693">
                  <c:v>96692.077999999994</c:v>
                </c:pt>
                <c:pt idx="17694">
                  <c:v>96694.077999999994</c:v>
                </c:pt>
                <c:pt idx="17695">
                  <c:v>96696.077999999994</c:v>
                </c:pt>
                <c:pt idx="17696">
                  <c:v>96698.077999999994</c:v>
                </c:pt>
                <c:pt idx="17697">
                  <c:v>96700.077999999994</c:v>
                </c:pt>
                <c:pt idx="17698">
                  <c:v>96702.077999999994</c:v>
                </c:pt>
                <c:pt idx="17699">
                  <c:v>96704.077999999994</c:v>
                </c:pt>
                <c:pt idx="17700">
                  <c:v>96706.077999999994</c:v>
                </c:pt>
                <c:pt idx="17701">
                  <c:v>96708.077999999994</c:v>
                </c:pt>
                <c:pt idx="17702">
                  <c:v>96710.077999999994</c:v>
                </c:pt>
                <c:pt idx="17703">
                  <c:v>96712.077999999994</c:v>
                </c:pt>
                <c:pt idx="17704">
                  <c:v>96714.077999999994</c:v>
                </c:pt>
                <c:pt idx="17705">
                  <c:v>96716.077999999994</c:v>
                </c:pt>
                <c:pt idx="17706">
                  <c:v>96718.077999999994</c:v>
                </c:pt>
                <c:pt idx="17707">
                  <c:v>96720.077999999994</c:v>
                </c:pt>
                <c:pt idx="17708">
                  <c:v>96722.077999999994</c:v>
                </c:pt>
                <c:pt idx="17709">
                  <c:v>96724.077999999994</c:v>
                </c:pt>
                <c:pt idx="17710">
                  <c:v>96726.077999999994</c:v>
                </c:pt>
                <c:pt idx="17711">
                  <c:v>96728.077999999994</c:v>
                </c:pt>
                <c:pt idx="17712">
                  <c:v>96730.077999999994</c:v>
                </c:pt>
                <c:pt idx="17713">
                  <c:v>96732.077999999994</c:v>
                </c:pt>
                <c:pt idx="17714">
                  <c:v>96734.077999999994</c:v>
                </c:pt>
                <c:pt idx="17715">
                  <c:v>96736.077999999994</c:v>
                </c:pt>
                <c:pt idx="17716">
                  <c:v>96738.077999999994</c:v>
                </c:pt>
                <c:pt idx="17717">
                  <c:v>96740.077999999994</c:v>
                </c:pt>
                <c:pt idx="17718">
                  <c:v>96742.077999999994</c:v>
                </c:pt>
                <c:pt idx="17719">
                  <c:v>96744.077999999994</c:v>
                </c:pt>
                <c:pt idx="17720">
                  <c:v>96746.546999999948</c:v>
                </c:pt>
                <c:pt idx="17721">
                  <c:v>96748.546999999948</c:v>
                </c:pt>
                <c:pt idx="17722">
                  <c:v>96750.546999999948</c:v>
                </c:pt>
                <c:pt idx="17723">
                  <c:v>96752.546999999948</c:v>
                </c:pt>
                <c:pt idx="17724">
                  <c:v>96754.546999999948</c:v>
                </c:pt>
                <c:pt idx="17725">
                  <c:v>96756.546999999948</c:v>
                </c:pt>
                <c:pt idx="17726">
                  <c:v>96758.546999999948</c:v>
                </c:pt>
                <c:pt idx="17727">
                  <c:v>96760.546999999948</c:v>
                </c:pt>
                <c:pt idx="17728">
                  <c:v>96762.546999999948</c:v>
                </c:pt>
                <c:pt idx="17729">
                  <c:v>96764.546999999948</c:v>
                </c:pt>
                <c:pt idx="17730">
                  <c:v>96766.546999999948</c:v>
                </c:pt>
                <c:pt idx="17731">
                  <c:v>96768.546999999948</c:v>
                </c:pt>
                <c:pt idx="17732">
                  <c:v>96770.546999999948</c:v>
                </c:pt>
                <c:pt idx="17733">
                  <c:v>96772.546999999948</c:v>
                </c:pt>
                <c:pt idx="17734">
                  <c:v>96774.546999999948</c:v>
                </c:pt>
                <c:pt idx="17735">
                  <c:v>96776.546999999948</c:v>
                </c:pt>
                <c:pt idx="17736">
                  <c:v>96778.546999999948</c:v>
                </c:pt>
                <c:pt idx="17737">
                  <c:v>96780.546999999948</c:v>
                </c:pt>
                <c:pt idx="17738">
                  <c:v>96782.546999999948</c:v>
                </c:pt>
                <c:pt idx="17739">
                  <c:v>96784.546999999948</c:v>
                </c:pt>
                <c:pt idx="17740">
                  <c:v>96786.546999999948</c:v>
                </c:pt>
                <c:pt idx="17741">
                  <c:v>96788.546999999948</c:v>
                </c:pt>
                <c:pt idx="17742">
                  <c:v>96790.546999999948</c:v>
                </c:pt>
                <c:pt idx="17743">
                  <c:v>96792.546999999948</c:v>
                </c:pt>
                <c:pt idx="17744">
                  <c:v>96794.546999999948</c:v>
                </c:pt>
                <c:pt idx="17745">
                  <c:v>96796.546999999948</c:v>
                </c:pt>
                <c:pt idx="17746">
                  <c:v>96798.546999999948</c:v>
                </c:pt>
                <c:pt idx="17747">
                  <c:v>96800.546999999948</c:v>
                </c:pt>
                <c:pt idx="17748">
                  <c:v>96802.546999999948</c:v>
                </c:pt>
                <c:pt idx="17749">
                  <c:v>96804.546999999948</c:v>
                </c:pt>
                <c:pt idx="17750">
                  <c:v>96806.546999999948</c:v>
                </c:pt>
                <c:pt idx="17751">
                  <c:v>96808.546999999948</c:v>
                </c:pt>
                <c:pt idx="17752">
                  <c:v>96810.546999999948</c:v>
                </c:pt>
                <c:pt idx="17753">
                  <c:v>96812.546999999948</c:v>
                </c:pt>
                <c:pt idx="17754">
                  <c:v>96814.546999999948</c:v>
                </c:pt>
                <c:pt idx="17755">
                  <c:v>96816.546999999948</c:v>
                </c:pt>
                <c:pt idx="17756">
                  <c:v>96818.546999999948</c:v>
                </c:pt>
                <c:pt idx="17757">
                  <c:v>96820.546999999948</c:v>
                </c:pt>
                <c:pt idx="17758">
                  <c:v>96822.546999999948</c:v>
                </c:pt>
                <c:pt idx="17759">
                  <c:v>96824.546999999948</c:v>
                </c:pt>
                <c:pt idx="17760">
                  <c:v>96826.546999999948</c:v>
                </c:pt>
                <c:pt idx="17761">
                  <c:v>96828.546999999948</c:v>
                </c:pt>
                <c:pt idx="17762">
                  <c:v>96830.546999999948</c:v>
                </c:pt>
                <c:pt idx="17763">
                  <c:v>96832.546999999948</c:v>
                </c:pt>
                <c:pt idx="17764">
                  <c:v>96834.546999999948</c:v>
                </c:pt>
                <c:pt idx="17765">
                  <c:v>96836.546999999948</c:v>
                </c:pt>
                <c:pt idx="17766">
                  <c:v>96838.546999999948</c:v>
                </c:pt>
                <c:pt idx="17767">
                  <c:v>96840.546999999948</c:v>
                </c:pt>
                <c:pt idx="17768">
                  <c:v>96842.546999999948</c:v>
                </c:pt>
                <c:pt idx="17769">
                  <c:v>96844.546999999948</c:v>
                </c:pt>
                <c:pt idx="17770">
                  <c:v>96846.546999999948</c:v>
                </c:pt>
                <c:pt idx="17771">
                  <c:v>96848.546999999948</c:v>
                </c:pt>
                <c:pt idx="17772">
                  <c:v>96850.546999999948</c:v>
                </c:pt>
                <c:pt idx="17773">
                  <c:v>96852.546999999948</c:v>
                </c:pt>
                <c:pt idx="17774">
                  <c:v>96854.546999999948</c:v>
                </c:pt>
                <c:pt idx="17775">
                  <c:v>96856.546999999948</c:v>
                </c:pt>
                <c:pt idx="17776">
                  <c:v>96858.546999999948</c:v>
                </c:pt>
                <c:pt idx="17777">
                  <c:v>96860.546999999948</c:v>
                </c:pt>
                <c:pt idx="17778">
                  <c:v>96862.546999999948</c:v>
                </c:pt>
                <c:pt idx="17779">
                  <c:v>96864.546999999948</c:v>
                </c:pt>
                <c:pt idx="17780">
                  <c:v>96866.546999999948</c:v>
                </c:pt>
                <c:pt idx="17781">
                  <c:v>96868.546999999948</c:v>
                </c:pt>
                <c:pt idx="17782">
                  <c:v>96870.546999999948</c:v>
                </c:pt>
                <c:pt idx="17783">
                  <c:v>96872.546999999948</c:v>
                </c:pt>
                <c:pt idx="17784">
                  <c:v>96874.546999999948</c:v>
                </c:pt>
                <c:pt idx="17785">
                  <c:v>96876.546999999948</c:v>
                </c:pt>
                <c:pt idx="17786">
                  <c:v>96878.546999999948</c:v>
                </c:pt>
                <c:pt idx="17787">
                  <c:v>96880.546999999948</c:v>
                </c:pt>
                <c:pt idx="17788">
                  <c:v>96882.546999999948</c:v>
                </c:pt>
                <c:pt idx="17789">
                  <c:v>96884.546999999948</c:v>
                </c:pt>
                <c:pt idx="17790">
                  <c:v>96886.546999999948</c:v>
                </c:pt>
                <c:pt idx="17791">
                  <c:v>96888.546999999948</c:v>
                </c:pt>
                <c:pt idx="17792">
                  <c:v>96890.546999999948</c:v>
                </c:pt>
                <c:pt idx="17793">
                  <c:v>96892.546999999948</c:v>
                </c:pt>
                <c:pt idx="17794">
                  <c:v>96894.546999999948</c:v>
                </c:pt>
                <c:pt idx="17795">
                  <c:v>96896.546999999948</c:v>
                </c:pt>
                <c:pt idx="17796">
                  <c:v>96898.546999999948</c:v>
                </c:pt>
                <c:pt idx="17797">
                  <c:v>96900.546999999948</c:v>
                </c:pt>
                <c:pt idx="17798">
                  <c:v>96902.546999999948</c:v>
                </c:pt>
                <c:pt idx="17799">
                  <c:v>96904.546999999948</c:v>
                </c:pt>
                <c:pt idx="17800">
                  <c:v>96906.546999999948</c:v>
                </c:pt>
                <c:pt idx="17801">
                  <c:v>96908.546999999948</c:v>
                </c:pt>
                <c:pt idx="17802">
                  <c:v>96910.546999999948</c:v>
                </c:pt>
                <c:pt idx="17803">
                  <c:v>96912.546999999948</c:v>
                </c:pt>
                <c:pt idx="17804">
                  <c:v>96914.546999999948</c:v>
                </c:pt>
                <c:pt idx="17805">
                  <c:v>96916.546999999948</c:v>
                </c:pt>
                <c:pt idx="17806">
                  <c:v>96918.546999999948</c:v>
                </c:pt>
                <c:pt idx="17807">
                  <c:v>96920.546999999948</c:v>
                </c:pt>
                <c:pt idx="17808">
                  <c:v>96922.546999999948</c:v>
                </c:pt>
                <c:pt idx="17809">
                  <c:v>96924.546999999948</c:v>
                </c:pt>
                <c:pt idx="17810">
                  <c:v>96926.546999999948</c:v>
                </c:pt>
                <c:pt idx="17811">
                  <c:v>96928.546999999948</c:v>
                </c:pt>
                <c:pt idx="17812">
                  <c:v>96930.546999999948</c:v>
                </c:pt>
                <c:pt idx="17813">
                  <c:v>96932.546999999948</c:v>
                </c:pt>
                <c:pt idx="17814">
                  <c:v>96934.546999999948</c:v>
                </c:pt>
                <c:pt idx="17815">
                  <c:v>96936.546999999948</c:v>
                </c:pt>
                <c:pt idx="17816">
                  <c:v>96938.546999999948</c:v>
                </c:pt>
                <c:pt idx="17817">
                  <c:v>96940.546999999948</c:v>
                </c:pt>
                <c:pt idx="17818">
                  <c:v>96942.546999999948</c:v>
                </c:pt>
                <c:pt idx="17819">
                  <c:v>96944.546999999948</c:v>
                </c:pt>
                <c:pt idx="17820">
                  <c:v>96946.546999999948</c:v>
                </c:pt>
                <c:pt idx="17821">
                  <c:v>96948.546999999948</c:v>
                </c:pt>
                <c:pt idx="17822">
                  <c:v>96950.546999999948</c:v>
                </c:pt>
                <c:pt idx="17823">
                  <c:v>96952.546999999948</c:v>
                </c:pt>
                <c:pt idx="17824">
                  <c:v>96954.546999999948</c:v>
                </c:pt>
                <c:pt idx="17825">
                  <c:v>96956.546999999948</c:v>
                </c:pt>
                <c:pt idx="17826">
                  <c:v>96958.546999999948</c:v>
                </c:pt>
                <c:pt idx="17827">
                  <c:v>96960.546999999948</c:v>
                </c:pt>
                <c:pt idx="17828">
                  <c:v>96962.546999999948</c:v>
                </c:pt>
                <c:pt idx="17829">
                  <c:v>96964.546999999948</c:v>
                </c:pt>
                <c:pt idx="17830">
                  <c:v>96966.546999999948</c:v>
                </c:pt>
                <c:pt idx="17831">
                  <c:v>96968.546999999948</c:v>
                </c:pt>
                <c:pt idx="17832">
                  <c:v>96970.546999999948</c:v>
                </c:pt>
                <c:pt idx="17833">
                  <c:v>96972.546999999948</c:v>
                </c:pt>
                <c:pt idx="17834">
                  <c:v>96974.546999999948</c:v>
                </c:pt>
                <c:pt idx="17835">
                  <c:v>96976.546999999948</c:v>
                </c:pt>
                <c:pt idx="17836">
                  <c:v>96978.546999999948</c:v>
                </c:pt>
                <c:pt idx="17837">
                  <c:v>96980.546999999948</c:v>
                </c:pt>
                <c:pt idx="17838">
                  <c:v>96982.546999999948</c:v>
                </c:pt>
                <c:pt idx="17839">
                  <c:v>96984.546999999948</c:v>
                </c:pt>
                <c:pt idx="17840">
                  <c:v>96986.546999999948</c:v>
                </c:pt>
                <c:pt idx="17841">
                  <c:v>96988.546999999948</c:v>
                </c:pt>
                <c:pt idx="17842">
                  <c:v>96990.546999999948</c:v>
                </c:pt>
                <c:pt idx="17843">
                  <c:v>96992.546999999948</c:v>
                </c:pt>
                <c:pt idx="17844">
                  <c:v>96994.546999999948</c:v>
                </c:pt>
                <c:pt idx="17845">
                  <c:v>96996.546999999948</c:v>
                </c:pt>
                <c:pt idx="17846">
                  <c:v>96998.546999999948</c:v>
                </c:pt>
                <c:pt idx="17847">
                  <c:v>97000.546999999948</c:v>
                </c:pt>
                <c:pt idx="17848">
                  <c:v>97002.546999999948</c:v>
                </c:pt>
                <c:pt idx="17849">
                  <c:v>97004.546999999948</c:v>
                </c:pt>
                <c:pt idx="17850">
                  <c:v>97006.546999999948</c:v>
                </c:pt>
                <c:pt idx="17851">
                  <c:v>97008.546999999948</c:v>
                </c:pt>
                <c:pt idx="17852">
                  <c:v>97010.546999999948</c:v>
                </c:pt>
                <c:pt idx="17853">
                  <c:v>97012.546999999948</c:v>
                </c:pt>
                <c:pt idx="17854">
                  <c:v>97014.546999999948</c:v>
                </c:pt>
                <c:pt idx="17855">
                  <c:v>97016.546999999948</c:v>
                </c:pt>
                <c:pt idx="17856">
                  <c:v>97018.546999999948</c:v>
                </c:pt>
                <c:pt idx="17857">
                  <c:v>97020.546999999948</c:v>
                </c:pt>
                <c:pt idx="17858">
                  <c:v>97022.546999999948</c:v>
                </c:pt>
                <c:pt idx="17859">
                  <c:v>97024.546999999948</c:v>
                </c:pt>
                <c:pt idx="17860">
                  <c:v>97026.546999999948</c:v>
                </c:pt>
                <c:pt idx="17861">
                  <c:v>97028.546999999948</c:v>
                </c:pt>
                <c:pt idx="17862">
                  <c:v>97030.546999999948</c:v>
                </c:pt>
                <c:pt idx="17863">
                  <c:v>97032.546999999948</c:v>
                </c:pt>
                <c:pt idx="17864">
                  <c:v>97034.546999999948</c:v>
                </c:pt>
                <c:pt idx="17865">
                  <c:v>97036.546999999948</c:v>
                </c:pt>
                <c:pt idx="17866">
                  <c:v>97038.546999999948</c:v>
                </c:pt>
                <c:pt idx="17867">
                  <c:v>97040.546999999948</c:v>
                </c:pt>
                <c:pt idx="17868">
                  <c:v>97042.546999999948</c:v>
                </c:pt>
                <c:pt idx="17869">
                  <c:v>97044.546999999948</c:v>
                </c:pt>
                <c:pt idx="17870">
                  <c:v>97046.546999999948</c:v>
                </c:pt>
                <c:pt idx="17871">
                  <c:v>97048.546999999948</c:v>
                </c:pt>
                <c:pt idx="17872">
                  <c:v>97050.546999999948</c:v>
                </c:pt>
                <c:pt idx="17873">
                  <c:v>97052.546999999948</c:v>
                </c:pt>
                <c:pt idx="17874">
                  <c:v>97054.546999999948</c:v>
                </c:pt>
                <c:pt idx="17875">
                  <c:v>97056.546999999948</c:v>
                </c:pt>
                <c:pt idx="17876">
                  <c:v>97058.546999999948</c:v>
                </c:pt>
                <c:pt idx="17877">
                  <c:v>97060.546999999948</c:v>
                </c:pt>
                <c:pt idx="17878">
                  <c:v>97062.546999999948</c:v>
                </c:pt>
                <c:pt idx="17879">
                  <c:v>97064.546999999948</c:v>
                </c:pt>
                <c:pt idx="17880">
                  <c:v>97066.546999999948</c:v>
                </c:pt>
                <c:pt idx="17881">
                  <c:v>97068.546999999948</c:v>
                </c:pt>
                <c:pt idx="17882">
                  <c:v>97070.546999999948</c:v>
                </c:pt>
                <c:pt idx="17883">
                  <c:v>97072.546999999948</c:v>
                </c:pt>
                <c:pt idx="17884">
                  <c:v>97074.546999999948</c:v>
                </c:pt>
                <c:pt idx="17885">
                  <c:v>97076.546999999948</c:v>
                </c:pt>
                <c:pt idx="17886">
                  <c:v>97078.546999999948</c:v>
                </c:pt>
                <c:pt idx="17887">
                  <c:v>97080.546999999948</c:v>
                </c:pt>
                <c:pt idx="17888">
                  <c:v>97082.546999999948</c:v>
                </c:pt>
                <c:pt idx="17889">
                  <c:v>97084.546999999948</c:v>
                </c:pt>
                <c:pt idx="17890">
                  <c:v>97086.546999999948</c:v>
                </c:pt>
                <c:pt idx="17891">
                  <c:v>97088.546999999948</c:v>
                </c:pt>
                <c:pt idx="17892">
                  <c:v>97090.546999999948</c:v>
                </c:pt>
                <c:pt idx="17893">
                  <c:v>97092.546999999948</c:v>
                </c:pt>
                <c:pt idx="17894">
                  <c:v>97094.546999999948</c:v>
                </c:pt>
                <c:pt idx="17895">
                  <c:v>97096.546999999948</c:v>
                </c:pt>
                <c:pt idx="17896">
                  <c:v>97098.546999999948</c:v>
                </c:pt>
                <c:pt idx="17897">
                  <c:v>97100.546999999948</c:v>
                </c:pt>
                <c:pt idx="17898">
                  <c:v>97102.546999999948</c:v>
                </c:pt>
                <c:pt idx="17899">
                  <c:v>97104.546999999948</c:v>
                </c:pt>
                <c:pt idx="17900">
                  <c:v>97106.546999999948</c:v>
                </c:pt>
                <c:pt idx="17901">
                  <c:v>97108.546999999948</c:v>
                </c:pt>
                <c:pt idx="17902">
                  <c:v>97110.546999999948</c:v>
                </c:pt>
                <c:pt idx="17903">
                  <c:v>97112.546999999948</c:v>
                </c:pt>
                <c:pt idx="17904">
                  <c:v>97114.546999999948</c:v>
                </c:pt>
                <c:pt idx="17905">
                  <c:v>97116.546999999948</c:v>
                </c:pt>
                <c:pt idx="17906">
                  <c:v>97118.546999999948</c:v>
                </c:pt>
                <c:pt idx="17907">
                  <c:v>97120.546999999948</c:v>
                </c:pt>
                <c:pt idx="17908">
                  <c:v>97122.546999999948</c:v>
                </c:pt>
                <c:pt idx="17909">
                  <c:v>97124.546999999948</c:v>
                </c:pt>
                <c:pt idx="17910">
                  <c:v>97126.546999999948</c:v>
                </c:pt>
                <c:pt idx="17911">
                  <c:v>97128.546999999948</c:v>
                </c:pt>
                <c:pt idx="17912">
                  <c:v>97130.546999999948</c:v>
                </c:pt>
                <c:pt idx="17913">
                  <c:v>97132.546999999948</c:v>
                </c:pt>
                <c:pt idx="17914">
                  <c:v>97134.546999999948</c:v>
                </c:pt>
                <c:pt idx="17915">
                  <c:v>97136.546999999948</c:v>
                </c:pt>
                <c:pt idx="17916">
                  <c:v>97138.546999999948</c:v>
                </c:pt>
                <c:pt idx="17917">
                  <c:v>97140.546999999948</c:v>
                </c:pt>
                <c:pt idx="17918">
                  <c:v>97142.546999999948</c:v>
                </c:pt>
                <c:pt idx="17919">
                  <c:v>97144.546999999948</c:v>
                </c:pt>
                <c:pt idx="17920">
                  <c:v>97146.546999999948</c:v>
                </c:pt>
                <c:pt idx="17921">
                  <c:v>97148.546999999948</c:v>
                </c:pt>
                <c:pt idx="17922">
                  <c:v>97150.546999999948</c:v>
                </c:pt>
                <c:pt idx="17923">
                  <c:v>97152.546999999948</c:v>
                </c:pt>
                <c:pt idx="17924">
                  <c:v>97154.546999999948</c:v>
                </c:pt>
                <c:pt idx="17925">
                  <c:v>97156.546999999948</c:v>
                </c:pt>
                <c:pt idx="17926">
                  <c:v>97158.546999999948</c:v>
                </c:pt>
                <c:pt idx="17927">
                  <c:v>97160.546999999948</c:v>
                </c:pt>
                <c:pt idx="17928">
                  <c:v>97162.546999999948</c:v>
                </c:pt>
                <c:pt idx="17929">
                  <c:v>97164.546999999948</c:v>
                </c:pt>
                <c:pt idx="17930">
                  <c:v>97166.546999999948</c:v>
                </c:pt>
                <c:pt idx="17931">
                  <c:v>97168.546999999948</c:v>
                </c:pt>
                <c:pt idx="17932">
                  <c:v>97170.546999999948</c:v>
                </c:pt>
                <c:pt idx="17933">
                  <c:v>97172.546999999948</c:v>
                </c:pt>
                <c:pt idx="17934">
                  <c:v>97174.546999999948</c:v>
                </c:pt>
                <c:pt idx="17935">
                  <c:v>97176.546999999948</c:v>
                </c:pt>
                <c:pt idx="17936">
                  <c:v>97178.546999999948</c:v>
                </c:pt>
                <c:pt idx="17937">
                  <c:v>97180.546999999948</c:v>
                </c:pt>
                <c:pt idx="17938">
                  <c:v>97182.546999999948</c:v>
                </c:pt>
                <c:pt idx="17939">
                  <c:v>97184.546999999948</c:v>
                </c:pt>
                <c:pt idx="17940">
                  <c:v>97186.546999999948</c:v>
                </c:pt>
                <c:pt idx="17941">
                  <c:v>97188.546999999948</c:v>
                </c:pt>
                <c:pt idx="17942">
                  <c:v>97190.546999999948</c:v>
                </c:pt>
                <c:pt idx="17943">
                  <c:v>97192.546999999948</c:v>
                </c:pt>
                <c:pt idx="17944">
                  <c:v>97194.546999999948</c:v>
                </c:pt>
                <c:pt idx="17945">
                  <c:v>97196.546999999948</c:v>
                </c:pt>
                <c:pt idx="17946">
                  <c:v>97198.546999999948</c:v>
                </c:pt>
                <c:pt idx="17947">
                  <c:v>97200.546999999948</c:v>
                </c:pt>
                <c:pt idx="17948">
                  <c:v>97202.546999999948</c:v>
                </c:pt>
                <c:pt idx="17949">
                  <c:v>97204.546999999948</c:v>
                </c:pt>
                <c:pt idx="17950">
                  <c:v>97206.546999999948</c:v>
                </c:pt>
                <c:pt idx="17951">
                  <c:v>97208.546999999948</c:v>
                </c:pt>
                <c:pt idx="17952">
                  <c:v>97210.546999999948</c:v>
                </c:pt>
                <c:pt idx="17953">
                  <c:v>97212.546999999948</c:v>
                </c:pt>
                <c:pt idx="17954">
                  <c:v>97214.546999999948</c:v>
                </c:pt>
                <c:pt idx="17955">
                  <c:v>97216.546999999948</c:v>
                </c:pt>
                <c:pt idx="17956">
                  <c:v>97218.546999999948</c:v>
                </c:pt>
                <c:pt idx="17957">
                  <c:v>97220.546999999948</c:v>
                </c:pt>
                <c:pt idx="17958">
                  <c:v>97222.546999999948</c:v>
                </c:pt>
                <c:pt idx="17959">
                  <c:v>97224.546999999948</c:v>
                </c:pt>
                <c:pt idx="17960">
                  <c:v>97226.546999999948</c:v>
                </c:pt>
                <c:pt idx="17961">
                  <c:v>97228.546999999948</c:v>
                </c:pt>
                <c:pt idx="17962">
                  <c:v>97230.546999999948</c:v>
                </c:pt>
                <c:pt idx="17963">
                  <c:v>97232.546999999948</c:v>
                </c:pt>
                <c:pt idx="17964">
                  <c:v>97234.546999999948</c:v>
                </c:pt>
                <c:pt idx="17965">
                  <c:v>97236.546999999948</c:v>
                </c:pt>
                <c:pt idx="17966">
                  <c:v>97238.546999999948</c:v>
                </c:pt>
                <c:pt idx="17967">
                  <c:v>97240.546999999948</c:v>
                </c:pt>
                <c:pt idx="17968">
                  <c:v>97242.546999999948</c:v>
                </c:pt>
                <c:pt idx="17969">
                  <c:v>97244.546999999948</c:v>
                </c:pt>
                <c:pt idx="17970">
                  <c:v>97246.546999999948</c:v>
                </c:pt>
                <c:pt idx="17971">
                  <c:v>97248.546999999948</c:v>
                </c:pt>
                <c:pt idx="17972">
                  <c:v>97250.546999999948</c:v>
                </c:pt>
                <c:pt idx="17973">
                  <c:v>97252.546999999948</c:v>
                </c:pt>
                <c:pt idx="17974">
                  <c:v>97254.546999999948</c:v>
                </c:pt>
                <c:pt idx="17975">
                  <c:v>97256.546999999948</c:v>
                </c:pt>
                <c:pt idx="17976">
                  <c:v>97258.546999999948</c:v>
                </c:pt>
                <c:pt idx="17977">
                  <c:v>97260.546999999948</c:v>
                </c:pt>
                <c:pt idx="17978">
                  <c:v>97262.546999999948</c:v>
                </c:pt>
                <c:pt idx="17979">
                  <c:v>97264.546999999948</c:v>
                </c:pt>
                <c:pt idx="17980">
                  <c:v>97266.546999999948</c:v>
                </c:pt>
                <c:pt idx="17981">
                  <c:v>97268.546999999948</c:v>
                </c:pt>
                <c:pt idx="17982">
                  <c:v>97270.546999999948</c:v>
                </c:pt>
                <c:pt idx="17983">
                  <c:v>97272.546999999948</c:v>
                </c:pt>
                <c:pt idx="17984">
                  <c:v>97274.546999999948</c:v>
                </c:pt>
                <c:pt idx="17985">
                  <c:v>97276.546999999948</c:v>
                </c:pt>
                <c:pt idx="17986">
                  <c:v>97278.546999999948</c:v>
                </c:pt>
                <c:pt idx="17987">
                  <c:v>97280.546999999948</c:v>
                </c:pt>
                <c:pt idx="17988">
                  <c:v>97282.546999999948</c:v>
                </c:pt>
                <c:pt idx="17989">
                  <c:v>97284.546999999948</c:v>
                </c:pt>
                <c:pt idx="17990">
                  <c:v>97286.546999999948</c:v>
                </c:pt>
                <c:pt idx="17991">
                  <c:v>97288.546999999948</c:v>
                </c:pt>
                <c:pt idx="17992">
                  <c:v>97290.546999999948</c:v>
                </c:pt>
                <c:pt idx="17993">
                  <c:v>97292.546999999948</c:v>
                </c:pt>
                <c:pt idx="17994">
                  <c:v>97294.546999999948</c:v>
                </c:pt>
                <c:pt idx="17995">
                  <c:v>97296.546999999948</c:v>
                </c:pt>
                <c:pt idx="17996">
                  <c:v>97298.546999999948</c:v>
                </c:pt>
                <c:pt idx="17997">
                  <c:v>97300.546999999948</c:v>
                </c:pt>
                <c:pt idx="17998">
                  <c:v>97302.546999999948</c:v>
                </c:pt>
                <c:pt idx="17999">
                  <c:v>97304.546999999948</c:v>
                </c:pt>
                <c:pt idx="18000">
                  <c:v>97306.546999999948</c:v>
                </c:pt>
                <c:pt idx="18001">
                  <c:v>97308.546999999948</c:v>
                </c:pt>
                <c:pt idx="18002">
                  <c:v>97310.546999999948</c:v>
                </c:pt>
                <c:pt idx="18003">
                  <c:v>97312.546999999948</c:v>
                </c:pt>
                <c:pt idx="18004">
                  <c:v>97314.546999999948</c:v>
                </c:pt>
                <c:pt idx="18005">
                  <c:v>97316.546999999948</c:v>
                </c:pt>
                <c:pt idx="18006">
                  <c:v>97318.546999999948</c:v>
                </c:pt>
                <c:pt idx="18007">
                  <c:v>97320.546999999948</c:v>
                </c:pt>
                <c:pt idx="18008">
                  <c:v>97322.546999999948</c:v>
                </c:pt>
                <c:pt idx="18009">
                  <c:v>97324.546999999948</c:v>
                </c:pt>
                <c:pt idx="18010">
                  <c:v>97326.546999999948</c:v>
                </c:pt>
                <c:pt idx="18011">
                  <c:v>97328.546999999948</c:v>
                </c:pt>
                <c:pt idx="18012">
                  <c:v>97330.546999999948</c:v>
                </c:pt>
                <c:pt idx="18013">
                  <c:v>97332.546999999948</c:v>
                </c:pt>
                <c:pt idx="18014">
                  <c:v>97334.546999999948</c:v>
                </c:pt>
                <c:pt idx="18015">
                  <c:v>97336.546999999948</c:v>
                </c:pt>
                <c:pt idx="18016">
                  <c:v>97338.546999999948</c:v>
                </c:pt>
                <c:pt idx="18017">
                  <c:v>97340.546999999948</c:v>
                </c:pt>
                <c:pt idx="18018">
                  <c:v>97342.546999999948</c:v>
                </c:pt>
                <c:pt idx="18019">
                  <c:v>97344.546999999948</c:v>
                </c:pt>
                <c:pt idx="18020">
                  <c:v>97346.546999999948</c:v>
                </c:pt>
                <c:pt idx="18021">
                  <c:v>97348.546999999948</c:v>
                </c:pt>
                <c:pt idx="18022">
                  <c:v>97350.546999999948</c:v>
                </c:pt>
                <c:pt idx="18023">
                  <c:v>97352.546999999948</c:v>
                </c:pt>
                <c:pt idx="18024">
                  <c:v>97354.546999999948</c:v>
                </c:pt>
                <c:pt idx="18025">
                  <c:v>97356.546999999948</c:v>
                </c:pt>
                <c:pt idx="18026">
                  <c:v>97358.546999999948</c:v>
                </c:pt>
                <c:pt idx="18027">
                  <c:v>97360.546999999948</c:v>
                </c:pt>
                <c:pt idx="18028">
                  <c:v>97362.546999999948</c:v>
                </c:pt>
                <c:pt idx="18029">
                  <c:v>97364.546999999948</c:v>
                </c:pt>
                <c:pt idx="18030">
                  <c:v>97366.546999999948</c:v>
                </c:pt>
                <c:pt idx="18031">
                  <c:v>97368.546999999948</c:v>
                </c:pt>
                <c:pt idx="18032">
                  <c:v>97370.546999999948</c:v>
                </c:pt>
                <c:pt idx="18033">
                  <c:v>97372.546999999948</c:v>
                </c:pt>
                <c:pt idx="18034">
                  <c:v>97374.546999999948</c:v>
                </c:pt>
                <c:pt idx="18035">
                  <c:v>97376.546999999948</c:v>
                </c:pt>
                <c:pt idx="18036">
                  <c:v>97378.546999999948</c:v>
                </c:pt>
                <c:pt idx="18037">
                  <c:v>97380.546999999948</c:v>
                </c:pt>
                <c:pt idx="18038">
                  <c:v>97382.546999999948</c:v>
                </c:pt>
                <c:pt idx="18039">
                  <c:v>97384.546999999948</c:v>
                </c:pt>
                <c:pt idx="18040">
                  <c:v>97386.546999999948</c:v>
                </c:pt>
                <c:pt idx="18041">
                  <c:v>97388.546999999948</c:v>
                </c:pt>
                <c:pt idx="18042">
                  <c:v>97390.546999999948</c:v>
                </c:pt>
                <c:pt idx="18043">
                  <c:v>97392.546999999948</c:v>
                </c:pt>
                <c:pt idx="18044">
                  <c:v>97394.546999999948</c:v>
                </c:pt>
                <c:pt idx="18045">
                  <c:v>97396.546999999948</c:v>
                </c:pt>
                <c:pt idx="18046">
                  <c:v>97398.546999999948</c:v>
                </c:pt>
                <c:pt idx="18047">
                  <c:v>97400.546999999948</c:v>
                </c:pt>
                <c:pt idx="18048">
                  <c:v>97402.546999999948</c:v>
                </c:pt>
                <c:pt idx="18049">
                  <c:v>97404.546999999948</c:v>
                </c:pt>
                <c:pt idx="18050">
                  <c:v>97406.546999999948</c:v>
                </c:pt>
                <c:pt idx="18051">
                  <c:v>97408.546999999948</c:v>
                </c:pt>
                <c:pt idx="18052">
                  <c:v>97410.546999999948</c:v>
                </c:pt>
                <c:pt idx="18053">
                  <c:v>97412.546999999948</c:v>
                </c:pt>
                <c:pt idx="18054">
                  <c:v>97414.546999999948</c:v>
                </c:pt>
                <c:pt idx="18055">
                  <c:v>97416.546999999948</c:v>
                </c:pt>
                <c:pt idx="18056">
                  <c:v>97418.546999999948</c:v>
                </c:pt>
                <c:pt idx="18057">
                  <c:v>97420.546999999948</c:v>
                </c:pt>
                <c:pt idx="18058">
                  <c:v>97422.546999999948</c:v>
                </c:pt>
                <c:pt idx="18059">
                  <c:v>97424.546999999948</c:v>
                </c:pt>
                <c:pt idx="18060">
                  <c:v>97426.546999999948</c:v>
                </c:pt>
                <c:pt idx="18061">
                  <c:v>97428.546999999948</c:v>
                </c:pt>
                <c:pt idx="18062">
                  <c:v>97430.546999999948</c:v>
                </c:pt>
                <c:pt idx="18063">
                  <c:v>97432.546999999948</c:v>
                </c:pt>
                <c:pt idx="18064">
                  <c:v>97434.546999999948</c:v>
                </c:pt>
                <c:pt idx="18065">
                  <c:v>97436.546999999948</c:v>
                </c:pt>
                <c:pt idx="18066">
                  <c:v>97438.546999999948</c:v>
                </c:pt>
                <c:pt idx="18067">
                  <c:v>97440.546999999948</c:v>
                </c:pt>
                <c:pt idx="18068">
                  <c:v>97442.546999999948</c:v>
                </c:pt>
                <c:pt idx="18069">
                  <c:v>97444.546999999948</c:v>
                </c:pt>
                <c:pt idx="18070">
                  <c:v>97446.546999999948</c:v>
                </c:pt>
                <c:pt idx="18071">
                  <c:v>97448.546999999948</c:v>
                </c:pt>
                <c:pt idx="18072">
                  <c:v>97450.546999999948</c:v>
                </c:pt>
                <c:pt idx="18073">
                  <c:v>97452.546999999948</c:v>
                </c:pt>
                <c:pt idx="18074">
                  <c:v>97454.546999999948</c:v>
                </c:pt>
                <c:pt idx="18075">
                  <c:v>97456.546999999948</c:v>
                </c:pt>
                <c:pt idx="18076">
                  <c:v>97458.546999999948</c:v>
                </c:pt>
                <c:pt idx="18077">
                  <c:v>97460.546999999948</c:v>
                </c:pt>
                <c:pt idx="18078">
                  <c:v>97462.546999999948</c:v>
                </c:pt>
                <c:pt idx="18079">
                  <c:v>97464.546999999948</c:v>
                </c:pt>
                <c:pt idx="18080">
                  <c:v>97466.546999999948</c:v>
                </c:pt>
                <c:pt idx="18081">
                  <c:v>97468.546999999948</c:v>
                </c:pt>
                <c:pt idx="18082">
                  <c:v>97470.546999999948</c:v>
                </c:pt>
                <c:pt idx="18083">
                  <c:v>97472.546999999948</c:v>
                </c:pt>
                <c:pt idx="18084">
                  <c:v>97474.546999999948</c:v>
                </c:pt>
                <c:pt idx="18085">
                  <c:v>97476.546999999948</c:v>
                </c:pt>
                <c:pt idx="18086">
                  <c:v>97478.546999999948</c:v>
                </c:pt>
                <c:pt idx="18087">
                  <c:v>97480.546999999948</c:v>
                </c:pt>
                <c:pt idx="18088">
                  <c:v>97482.546999999948</c:v>
                </c:pt>
                <c:pt idx="18089">
                  <c:v>97484.546999999948</c:v>
                </c:pt>
                <c:pt idx="18090">
                  <c:v>97486.546999999948</c:v>
                </c:pt>
                <c:pt idx="18091">
                  <c:v>97488.546999999948</c:v>
                </c:pt>
                <c:pt idx="18092">
                  <c:v>97490.546999999948</c:v>
                </c:pt>
                <c:pt idx="18093">
                  <c:v>97492.546999999948</c:v>
                </c:pt>
                <c:pt idx="18094">
                  <c:v>97494.546999999948</c:v>
                </c:pt>
                <c:pt idx="18095">
                  <c:v>97496.546999999948</c:v>
                </c:pt>
                <c:pt idx="18096">
                  <c:v>97498.546999999948</c:v>
                </c:pt>
                <c:pt idx="18097">
                  <c:v>97500.546999999948</c:v>
                </c:pt>
                <c:pt idx="18098">
                  <c:v>97502.546999999948</c:v>
                </c:pt>
                <c:pt idx="18099">
                  <c:v>97504.546999999948</c:v>
                </c:pt>
                <c:pt idx="18100">
                  <c:v>97506.546999999948</c:v>
                </c:pt>
                <c:pt idx="18101">
                  <c:v>97508.546999999948</c:v>
                </c:pt>
                <c:pt idx="18102">
                  <c:v>97510.546999999948</c:v>
                </c:pt>
                <c:pt idx="18103">
                  <c:v>97512.546999999948</c:v>
                </c:pt>
                <c:pt idx="18104">
                  <c:v>97514.546999999948</c:v>
                </c:pt>
                <c:pt idx="18105">
                  <c:v>97516.546999999948</c:v>
                </c:pt>
                <c:pt idx="18106">
                  <c:v>97518.546999999948</c:v>
                </c:pt>
                <c:pt idx="18107">
                  <c:v>97520.546999999948</c:v>
                </c:pt>
                <c:pt idx="18108">
                  <c:v>97522.546999999948</c:v>
                </c:pt>
                <c:pt idx="18109">
                  <c:v>97524.546999999948</c:v>
                </c:pt>
                <c:pt idx="18110">
                  <c:v>97526.546999999948</c:v>
                </c:pt>
                <c:pt idx="18111">
                  <c:v>97528.546999999948</c:v>
                </c:pt>
                <c:pt idx="18112">
                  <c:v>97530.546999999948</c:v>
                </c:pt>
                <c:pt idx="18113">
                  <c:v>97532.546999999948</c:v>
                </c:pt>
                <c:pt idx="18114">
                  <c:v>97534.546999999948</c:v>
                </c:pt>
                <c:pt idx="18115">
                  <c:v>97536.546999999948</c:v>
                </c:pt>
                <c:pt idx="18116">
                  <c:v>97538.546999999948</c:v>
                </c:pt>
                <c:pt idx="18117">
                  <c:v>97540.546999999948</c:v>
                </c:pt>
                <c:pt idx="18118">
                  <c:v>97542.546999999948</c:v>
                </c:pt>
                <c:pt idx="18119">
                  <c:v>97544.546999999948</c:v>
                </c:pt>
                <c:pt idx="18120">
                  <c:v>97546.546999999948</c:v>
                </c:pt>
                <c:pt idx="18121">
                  <c:v>97548.546999999948</c:v>
                </c:pt>
                <c:pt idx="18122">
                  <c:v>97550.546999999948</c:v>
                </c:pt>
                <c:pt idx="18123">
                  <c:v>97552.546999999948</c:v>
                </c:pt>
                <c:pt idx="18124">
                  <c:v>97554.546999999948</c:v>
                </c:pt>
                <c:pt idx="18125">
                  <c:v>97556.546999999948</c:v>
                </c:pt>
                <c:pt idx="18126">
                  <c:v>97558.546999999948</c:v>
                </c:pt>
                <c:pt idx="18127">
                  <c:v>97560.546999999948</c:v>
                </c:pt>
                <c:pt idx="18128">
                  <c:v>97562.546999999948</c:v>
                </c:pt>
                <c:pt idx="18129">
                  <c:v>97564.546999999948</c:v>
                </c:pt>
                <c:pt idx="18130">
                  <c:v>97566.546999999948</c:v>
                </c:pt>
                <c:pt idx="18131">
                  <c:v>97568.546999999948</c:v>
                </c:pt>
                <c:pt idx="18132">
                  <c:v>97570.546999999948</c:v>
                </c:pt>
                <c:pt idx="18133">
                  <c:v>97572.546999999948</c:v>
                </c:pt>
                <c:pt idx="18134">
                  <c:v>97574.546999999948</c:v>
                </c:pt>
                <c:pt idx="18135">
                  <c:v>97576.546999999948</c:v>
                </c:pt>
                <c:pt idx="18136">
                  <c:v>97578.546999999948</c:v>
                </c:pt>
                <c:pt idx="18137">
                  <c:v>97580.546999999948</c:v>
                </c:pt>
                <c:pt idx="18138">
                  <c:v>97582.546999999948</c:v>
                </c:pt>
                <c:pt idx="18139">
                  <c:v>97584.546999999948</c:v>
                </c:pt>
                <c:pt idx="18140">
                  <c:v>97586.546999999948</c:v>
                </c:pt>
                <c:pt idx="18141">
                  <c:v>97588.546999999948</c:v>
                </c:pt>
                <c:pt idx="18142">
                  <c:v>97590.546999999948</c:v>
                </c:pt>
                <c:pt idx="18143">
                  <c:v>97592.546999999948</c:v>
                </c:pt>
                <c:pt idx="18144">
                  <c:v>97594.546999999948</c:v>
                </c:pt>
                <c:pt idx="18145">
                  <c:v>97596.546999999948</c:v>
                </c:pt>
                <c:pt idx="18146">
                  <c:v>97598.546999999948</c:v>
                </c:pt>
                <c:pt idx="18147">
                  <c:v>97600.546999999948</c:v>
                </c:pt>
                <c:pt idx="18148">
                  <c:v>97602.546999999948</c:v>
                </c:pt>
                <c:pt idx="18149">
                  <c:v>97604.546999999948</c:v>
                </c:pt>
                <c:pt idx="18150">
                  <c:v>97606.546999999948</c:v>
                </c:pt>
                <c:pt idx="18151">
                  <c:v>97608.546999999948</c:v>
                </c:pt>
                <c:pt idx="18152">
                  <c:v>97610.546999999948</c:v>
                </c:pt>
                <c:pt idx="18153">
                  <c:v>97612.546999999948</c:v>
                </c:pt>
                <c:pt idx="18154">
                  <c:v>97614.546999999948</c:v>
                </c:pt>
                <c:pt idx="18155">
                  <c:v>97616.546999999948</c:v>
                </c:pt>
                <c:pt idx="18156">
                  <c:v>97618.546999999948</c:v>
                </c:pt>
                <c:pt idx="18157">
                  <c:v>97620.546999999948</c:v>
                </c:pt>
                <c:pt idx="18158">
                  <c:v>97622.546999999948</c:v>
                </c:pt>
                <c:pt idx="18159">
                  <c:v>97624.546999999948</c:v>
                </c:pt>
                <c:pt idx="18160">
                  <c:v>97626.546999999948</c:v>
                </c:pt>
                <c:pt idx="18161">
                  <c:v>97628.546999999948</c:v>
                </c:pt>
                <c:pt idx="18162">
                  <c:v>97630.546999999948</c:v>
                </c:pt>
                <c:pt idx="18163">
                  <c:v>97632.546999999948</c:v>
                </c:pt>
                <c:pt idx="18164">
                  <c:v>97634.546999999948</c:v>
                </c:pt>
                <c:pt idx="18165">
                  <c:v>97636.546999999948</c:v>
                </c:pt>
                <c:pt idx="18166">
                  <c:v>97638.546999999948</c:v>
                </c:pt>
                <c:pt idx="18167">
                  <c:v>97640.546999999948</c:v>
                </c:pt>
                <c:pt idx="18168">
                  <c:v>97642.546999999948</c:v>
                </c:pt>
                <c:pt idx="18169">
                  <c:v>97644.546999999948</c:v>
                </c:pt>
                <c:pt idx="18170">
                  <c:v>97646.546999999948</c:v>
                </c:pt>
                <c:pt idx="18171">
                  <c:v>97648.546999999948</c:v>
                </c:pt>
                <c:pt idx="18172">
                  <c:v>97650.546999999948</c:v>
                </c:pt>
                <c:pt idx="18173">
                  <c:v>97652.546999999948</c:v>
                </c:pt>
                <c:pt idx="18174">
                  <c:v>97654.546999999948</c:v>
                </c:pt>
                <c:pt idx="18175">
                  <c:v>97656.546999999948</c:v>
                </c:pt>
                <c:pt idx="18176">
                  <c:v>97658.546999999948</c:v>
                </c:pt>
                <c:pt idx="18177">
                  <c:v>97660.546999999948</c:v>
                </c:pt>
                <c:pt idx="18178">
                  <c:v>97662.546999999948</c:v>
                </c:pt>
                <c:pt idx="18179">
                  <c:v>97664.546999999948</c:v>
                </c:pt>
                <c:pt idx="18180">
                  <c:v>97666.616999999998</c:v>
                </c:pt>
                <c:pt idx="18181">
                  <c:v>97668.616999999998</c:v>
                </c:pt>
                <c:pt idx="18182">
                  <c:v>97670.616999999998</c:v>
                </c:pt>
                <c:pt idx="18183">
                  <c:v>97672.616999999998</c:v>
                </c:pt>
                <c:pt idx="18184">
                  <c:v>97674.616999999998</c:v>
                </c:pt>
                <c:pt idx="18185">
                  <c:v>97676.616999999998</c:v>
                </c:pt>
                <c:pt idx="18186">
                  <c:v>97678.616999999998</c:v>
                </c:pt>
                <c:pt idx="18187">
                  <c:v>97680.616999999998</c:v>
                </c:pt>
                <c:pt idx="18188">
                  <c:v>97682.616999999998</c:v>
                </c:pt>
                <c:pt idx="18189">
                  <c:v>97684.616999999998</c:v>
                </c:pt>
                <c:pt idx="18190">
                  <c:v>97686.616999999998</c:v>
                </c:pt>
                <c:pt idx="18191">
                  <c:v>97688.616999999998</c:v>
                </c:pt>
                <c:pt idx="18192">
                  <c:v>97690.616999999998</c:v>
                </c:pt>
                <c:pt idx="18193">
                  <c:v>97692.616999999998</c:v>
                </c:pt>
                <c:pt idx="18194">
                  <c:v>97694.616999999998</c:v>
                </c:pt>
                <c:pt idx="18195">
                  <c:v>97696.616999999998</c:v>
                </c:pt>
                <c:pt idx="18196">
                  <c:v>97698.616999999998</c:v>
                </c:pt>
                <c:pt idx="18197">
                  <c:v>97700.616999999998</c:v>
                </c:pt>
                <c:pt idx="18198">
                  <c:v>97702.616999999998</c:v>
                </c:pt>
                <c:pt idx="18199">
                  <c:v>97704.616999999998</c:v>
                </c:pt>
                <c:pt idx="18200">
                  <c:v>97706.616999999998</c:v>
                </c:pt>
                <c:pt idx="18201">
                  <c:v>97708.616999999998</c:v>
                </c:pt>
                <c:pt idx="18202">
                  <c:v>97710.616999999998</c:v>
                </c:pt>
                <c:pt idx="18203">
                  <c:v>97712.616999999998</c:v>
                </c:pt>
                <c:pt idx="18204">
                  <c:v>97714.616999999998</c:v>
                </c:pt>
                <c:pt idx="18205">
                  <c:v>97716.616999999998</c:v>
                </c:pt>
                <c:pt idx="18206">
                  <c:v>97718.616999999998</c:v>
                </c:pt>
                <c:pt idx="18207">
                  <c:v>97720.616999999998</c:v>
                </c:pt>
                <c:pt idx="18208">
                  <c:v>97722.616999999998</c:v>
                </c:pt>
                <c:pt idx="18209">
                  <c:v>97724.616999999998</c:v>
                </c:pt>
                <c:pt idx="18210">
                  <c:v>97726.616999999998</c:v>
                </c:pt>
                <c:pt idx="18211">
                  <c:v>97728.616999999998</c:v>
                </c:pt>
                <c:pt idx="18212">
                  <c:v>97730.616999999998</c:v>
                </c:pt>
                <c:pt idx="18213">
                  <c:v>97732.616999999998</c:v>
                </c:pt>
                <c:pt idx="18214">
                  <c:v>97734.616999999998</c:v>
                </c:pt>
                <c:pt idx="18215">
                  <c:v>97736.616999999998</c:v>
                </c:pt>
                <c:pt idx="18216">
                  <c:v>97738.616999999998</c:v>
                </c:pt>
                <c:pt idx="18217">
                  <c:v>97740.616999999998</c:v>
                </c:pt>
                <c:pt idx="18218">
                  <c:v>97742.616999999998</c:v>
                </c:pt>
                <c:pt idx="18219">
                  <c:v>97744.616999999998</c:v>
                </c:pt>
                <c:pt idx="18220">
                  <c:v>97746.616999999998</c:v>
                </c:pt>
                <c:pt idx="18221">
                  <c:v>97748.616999999998</c:v>
                </c:pt>
                <c:pt idx="18222">
                  <c:v>97750.616999999998</c:v>
                </c:pt>
                <c:pt idx="18223">
                  <c:v>97752.616999999998</c:v>
                </c:pt>
                <c:pt idx="18224">
                  <c:v>97754.616999999998</c:v>
                </c:pt>
                <c:pt idx="18225">
                  <c:v>97756.616999999998</c:v>
                </c:pt>
                <c:pt idx="18226">
                  <c:v>97758.616999999998</c:v>
                </c:pt>
                <c:pt idx="18227">
                  <c:v>97760.616999999998</c:v>
                </c:pt>
                <c:pt idx="18228">
                  <c:v>97762.616999999998</c:v>
                </c:pt>
                <c:pt idx="18229">
                  <c:v>97764.616999999998</c:v>
                </c:pt>
                <c:pt idx="18230">
                  <c:v>97766.616999999998</c:v>
                </c:pt>
                <c:pt idx="18231">
                  <c:v>97768.616999999998</c:v>
                </c:pt>
                <c:pt idx="18232">
                  <c:v>97770.616999999998</c:v>
                </c:pt>
                <c:pt idx="18233">
                  <c:v>97772.616999999998</c:v>
                </c:pt>
                <c:pt idx="18234">
                  <c:v>97774.616999999998</c:v>
                </c:pt>
                <c:pt idx="18235">
                  <c:v>97776.616999999998</c:v>
                </c:pt>
                <c:pt idx="18236">
                  <c:v>97778.616999999998</c:v>
                </c:pt>
                <c:pt idx="18237">
                  <c:v>97780.616999999998</c:v>
                </c:pt>
                <c:pt idx="18238">
                  <c:v>97782.616999999998</c:v>
                </c:pt>
                <c:pt idx="18239">
                  <c:v>97784.616999999998</c:v>
                </c:pt>
                <c:pt idx="18240">
                  <c:v>97786.616999999998</c:v>
                </c:pt>
                <c:pt idx="18241">
                  <c:v>97788.616999999998</c:v>
                </c:pt>
                <c:pt idx="18242">
                  <c:v>97790.616999999998</c:v>
                </c:pt>
                <c:pt idx="18243">
                  <c:v>97792.616999999998</c:v>
                </c:pt>
                <c:pt idx="18244">
                  <c:v>97794.616999999998</c:v>
                </c:pt>
                <c:pt idx="18245">
                  <c:v>97796.616999999998</c:v>
                </c:pt>
                <c:pt idx="18246">
                  <c:v>97798.616999999998</c:v>
                </c:pt>
                <c:pt idx="18247">
                  <c:v>97800.616999999998</c:v>
                </c:pt>
                <c:pt idx="18248">
                  <c:v>97802.616999999998</c:v>
                </c:pt>
                <c:pt idx="18249">
                  <c:v>97804.616999999998</c:v>
                </c:pt>
                <c:pt idx="18250">
                  <c:v>97806.616999999998</c:v>
                </c:pt>
                <c:pt idx="18251">
                  <c:v>97808.616999999998</c:v>
                </c:pt>
                <c:pt idx="18252">
                  <c:v>97810.616999999998</c:v>
                </c:pt>
                <c:pt idx="18253">
                  <c:v>97812.616999999998</c:v>
                </c:pt>
                <c:pt idx="18254">
                  <c:v>97814.616999999998</c:v>
                </c:pt>
                <c:pt idx="18255">
                  <c:v>97816.616999999998</c:v>
                </c:pt>
                <c:pt idx="18256">
                  <c:v>97818.616999999998</c:v>
                </c:pt>
                <c:pt idx="18257">
                  <c:v>97820.616999999998</c:v>
                </c:pt>
                <c:pt idx="18258">
                  <c:v>97822.616999999998</c:v>
                </c:pt>
                <c:pt idx="18259">
                  <c:v>97824.616999999998</c:v>
                </c:pt>
                <c:pt idx="18260">
                  <c:v>97826.616999999998</c:v>
                </c:pt>
                <c:pt idx="18261">
                  <c:v>97828.616999999998</c:v>
                </c:pt>
                <c:pt idx="18262">
                  <c:v>97830.616999999998</c:v>
                </c:pt>
                <c:pt idx="18263">
                  <c:v>97832.616999999998</c:v>
                </c:pt>
                <c:pt idx="18264">
                  <c:v>97834.616999999998</c:v>
                </c:pt>
                <c:pt idx="18265">
                  <c:v>97836.616999999998</c:v>
                </c:pt>
                <c:pt idx="18266">
                  <c:v>97838.616999999998</c:v>
                </c:pt>
                <c:pt idx="18267">
                  <c:v>97840.616999999998</c:v>
                </c:pt>
                <c:pt idx="18268">
                  <c:v>97842.616999999998</c:v>
                </c:pt>
                <c:pt idx="18269">
                  <c:v>97844.616999999998</c:v>
                </c:pt>
                <c:pt idx="18270">
                  <c:v>97846.616999999998</c:v>
                </c:pt>
                <c:pt idx="18271">
                  <c:v>97848.616999999998</c:v>
                </c:pt>
                <c:pt idx="18272">
                  <c:v>97850.616999999998</c:v>
                </c:pt>
                <c:pt idx="18273">
                  <c:v>97852.616999999998</c:v>
                </c:pt>
                <c:pt idx="18274">
                  <c:v>97854.616999999998</c:v>
                </c:pt>
                <c:pt idx="18275">
                  <c:v>97856.616999999998</c:v>
                </c:pt>
                <c:pt idx="18276">
                  <c:v>97858.616999999998</c:v>
                </c:pt>
                <c:pt idx="18277">
                  <c:v>97860.616999999998</c:v>
                </c:pt>
                <c:pt idx="18278">
                  <c:v>97862.616999999998</c:v>
                </c:pt>
                <c:pt idx="18279">
                  <c:v>97864.616999999998</c:v>
                </c:pt>
                <c:pt idx="18280">
                  <c:v>97866.616999999998</c:v>
                </c:pt>
                <c:pt idx="18281">
                  <c:v>97868.616999999998</c:v>
                </c:pt>
                <c:pt idx="18282">
                  <c:v>97870.616999999998</c:v>
                </c:pt>
                <c:pt idx="18283">
                  <c:v>97872.616999999998</c:v>
                </c:pt>
                <c:pt idx="18284">
                  <c:v>97874.616999999998</c:v>
                </c:pt>
                <c:pt idx="18285">
                  <c:v>97876.616999999998</c:v>
                </c:pt>
                <c:pt idx="18286">
                  <c:v>97878.616999999998</c:v>
                </c:pt>
                <c:pt idx="18287">
                  <c:v>97880.616999999998</c:v>
                </c:pt>
                <c:pt idx="18288">
                  <c:v>97882.616999999998</c:v>
                </c:pt>
                <c:pt idx="18289">
                  <c:v>97884.616999999998</c:v>
                </c:pt>
                <c:pt idx="18290">
                  <c:v>97886.616999999998</c:v>
                </c:pt>
                <c:pt idx="18291">
                  <c:v>97888.616999999998</c:v>
                </c:pt>
                <c:pt idx="18292">
                  <c:v>97890.616999999998</c:v>
                </c:pt>
                <c:pt idx="18293">
                  <c:v>97892.616999999998</c:v>
                </c:pt>
                <c:pt idx="18294">
                  <c:v>97894.616999999998</c:v>
                </c:pt>
                <c:pt idx="18295">
                  <c:v>97896.616999999998</c:v>
                </c:pt>
                <c:pt idx="18296">
                  <c:v>97898.616999999998</c:v>
                </c:pt>
                <c:pt idx="18297">
                  <c:v>97900.616999999998</c:v>
                </c:pt>
                <c:pt idx="18298">
                  <c:v>97902.616999999998</c:v>
                </c:pt>
                <c:pt idx="18299">
                  <c:v>97904.616999999998</c:v>
                </c:pt>
                <c:pt idx="18300">
                  <c:v>97906.616999999998</c:v>
                </c:pt>
                <c:pt idx="18301">
                  <c:v>97908.616999999998</c:v>
                </c:pt>
                <c:pt idx="18302">
                  <c:v>97910.616999999998</c:v>
                </c:pt>
                <c:pt idx="18303">
                  <c:v>97912.616999999998</c:v>
                </c:pt>
                <c:pt idx="18304">
                  <c:v>97914.616999999998</c:v>
                </c:pt>
                <c:pt idx="18305">
                  <c:v>97916.616999999998</c:v>
                </c:pt>
                <c:pt idx="18306">
                  <c:v>97918.616999999998</c:v>
                </c:pt>
                <c:pt idx="18307">
                  <c:v>97920.616999999998</c:v>
                </c:pt>
                <c:pt idx="18308">
                  <c:v>97922.616999999998</c:v>
                </c:pt>
                <c:pt idx="18309">
                  <c:v>97924.616999999998</c:v>
                </c:pt>
                <c:pt idx="18310">
                  <c:v>97926.616999999998</c:v>
                </c:pt>
                <c:pt idx="18311">
                  <c:v>97928.616999999998</c:v>
                </c:pt>
                <c:pt idx="18312">
                  <c:v>97930.616999999998</c:v>
                </c:pt>
                <c:pt idx="18313">
                  <c:v>97932.616999999998</c:v>
                </c:pt>
                <c:pt idx="18314">
                  <c:v>97934.616999999998</c:v>
                </c:pt>
                <c:pt idx="18315">
                  <c:v>97936.616999999998</c:v>
                </c:pt>
                <c:pt idx="18316">
                  <c:v>97938.616999999998</c:v>
                </c:pt>
                <c:pt idx="18317">
                  <c:v>97940.616999999998</c:v>
                </c:pt>
                <c:pt idx="18318">
                  <c:v>97942.616999999998</c:v>
                </c:pt>
                <c:pt idx="18319">
                  <c:v>97944.616999999998</c:v>
                </c:pt>
                <c:pt idx="18320">
                  <c:v>97946.616999999998</c:v>
                </c:pt>
                <c:pt idx="18321">
                  <c:v>97948.616999999998</c:v>
                </c:pt>
                <c:pt idx="18322">
                  <c:v>97950.616999999998</c:v>
                </c:pt>
                <c:pt idx="18323">
                  <c:v>97952.616999999998</c:v>
                </c:pt>
                <c:pt idx="18324">
                  <c:v>97954.616999999998</c:v>
                </c:pt>
                <c:pt idx="18325">
                  <c:v>97956.616999999998</c:v>
                </c:pt>
                <c:pt idx="18326">
                  <c:v>97958.616999999998</c:v>
                </c:pt>
                <c:pt idx="18327">
                  <c:v>97960.616999999998</c:v>
                </c:pt>
                <c:pt idx="18328">
                  <c:v>97962.616999999998</c:v>
                </c:pt>
                <c:pt idx="18329">
                  <c:v>97964.616999999998</c:v>
                </c:pt>
                <c:pt idx="18330">
                  <c:v>97966.616999999998</c:v>
                </c:pt>
                <c:pt idx="18331">
                  <c:v>97968.616999999998</c:v>
                </c:pt>
                <c:pt idx="18332">
                  <c:v>97970.616999999998</c:v>
                </c:pt>
                <c:pt idx="18333">
                  <c:v>97972.616999999998</c:v>
                </c:pt>
                <c:pt idx="18334">
                  <c:v>97974.616999999998</c:v>
                </c:pt>
                <c:pt idx="18335">
                  <c:v>97976.616999999998</c:v>
                </c:pt>
                <c:pt idx="18336">
                  <c:v>97978.616999999998</c:v>
                </c:pt>
                <c:pt idx="18337">
                  <c:v>97980.616999999998</c:v>
                </c:pt>
                <c:pt idx="18338">
                  <c:v>97982.616999999998</c:v>
                </c:pt>
                <c:pt idx="18339">
                  <c:v>97984.616999999998</c:v>
                </c:pt>
                <c:pt idx="18340">
                  <c:v>97986.616999999998</c:v>
                </c:pt>
                <c:pt idx="18341">
                  <c:v>97988.616999999998</c:v>
                </c:pt>
                <c:pt idx="18342">
                  <c:v>97990.616999999998</c:v>
                </c:pt>
                <c:pt idx="18343">
                  <c:v>97992.616999999998</c:v>
                </c:pt>
                <c:pt idx="18344">
                  <c:v>97994.616999999998</c:v>
                </c:pt>
                <c:pt idx="18345">
                  <c:v>97996.616999999998</c:v>
                </c:pt>
                <c:pt idx="18346">
                  <c:v>97998.616999999998</c:v>
                </c:pt>
                <c:pt idx="18347">
                  <c:v>98000.616999999998</c:v>
                </c:pt>
                <c:pt idx="18348">
                  <c:v>98002.616999999998</c:v>
                </c:pt>
                <c:pt idx="18349">
                  <c:v>98004.616999999998</c:v>
                </c:pt>
                <c:pt idx="18350">
                  <c:v>98006.616999999998</c:v>
                </c:pt>
                <c:pt idx="18351">
                  <c:v>98008.616999999998</c:v>
                </c:pt>
                <c:pt idx="18352">
                  <c:v>98010.616999999998</c:v>
                </c:pt>
                <c:pt idx="18353">
                  <c:v>98012.616999999998</c:v>
                </c:pt>
                <c:pt idx="18354">
                  <c:v>98014.616999999998</c:v>
                </c:pt>
                <c:pt idx="18355">
                  <c:v>98016.616999999998</c:v>
                </c:pt>
                <c:pt idx="18356">
                  <c:v>98018.616999999998</c:v>
                </c:pt>
                <c:pt idx="18357">
                  <c:v>98020.616999999998</c:v>
                </c:pt>
                <c:pt idx="18358">
                  <c:v>98022.616999999998</c:v>
                </c:pt>
                <c:pt idx="18359">
                  <c:v>98024.616999999998</c:v>
                </c:pt>
                <c:pt idx="18360">
                  <c:v>98026.616999999998</c:v>
                </c:pt>
                <c:pt idx="18361">
                  <c:v>98028.616999999998</c:v>
                </c:pt>
                <c:pt idx="18362">
                  <c:v>98030.616999999998</c:v>
                </c:pt>
                <c:pt idx="18363">
                  <c:v>98032.616999999998</c:v>
                </c:pt>
                <c:pt idx="18364">
                  <c:v>98034.616999999998</c:v>
                </c:pt>
                <c:pt idx="18365">
                  <c:v>98036.616999999998</c:v>
                </c:pt>
                <c:pt idx="18366">
                  <c:v>98038.616999999998</c:v>
                </c:pt>
                <c:pt idx="18367">
                  <c:v>98040.616999999998</c:v>
                </c:pt>
                <c:pt idx="18368">
                  <c:v>98042.616999999998</c:v>
                </c:pt>
                <c:pt idx="18369">
                  <c:v>98044.616999999998</c:v>
                </c:pt>
                <c:pt idx="18370">
                  <c:v>98046.616999999998</c:v>
                </c:pt>
                <c:pt idx="18371">
                  <c:v>98048.616999999998</c:v>
                </c:pt>
                <c:pt idx="18372">
                  <c:v>98050.616999999998</c:v>
                </c:pt>
                <c:pt idx="18373">
                  <c:v>98052.616999999998</c:v>
                </c:pt>
                <c:pt idx="18374">
                  <c:v>98054.616999999998</c:v>
                </c:pt>
                <c:pt idx="18375">
                  <c:v>98056.616999999998</c:v>
                </c:pt>
                <c:pt idx="18376">
                  <c:v>98058.616999999998</c:v>
                </c:pt>
                <c:pt idx="18377">
                  <c:v>98060.616999999998</c:v>
                </c:pt>
                <c:pt idx="18378">
                  <c:v>98062.616999999998</c:v>
                </c:pt>
                <c:pt idx="18379">
                  <c:v>98064.616999999998</c:v>
                </c:pt>
                <c:pt idx="18380">
                  <c:v>98066.616999999998</c:v>
                </c:pt>
                <c:pt idx="18381">
                  <c:v>98068.616999999998</c:v>
                </c:pt>
                <c:pt idx="18382">
                  <c:v>98070.616999999998</c:v>
                </c:pt>
                <c:pt idx="18383">
                  <c:v>98072.616999999998</c:v>
                </c:pt>
                <c:pt idx="18384">
                  <c:v>98074.616999999998</c:v>
                </c:pt>
                <c:pt idx="18385">
                  <c:v>98076.616999999998</c:v>
                </c:pt>
                <c:pt idx="18386">
                  <c:v>98078.616999999998</c:v>
                </c:pt>
                <c:pt idx="18387">
                  <c:v>98080.616999999998</c:v>
                </c:pt>
                <c:pt idx="18388">
                  <c:v>98082.616999999998</c:v>
                </c:pt>
                <c:pt idx="18389">
                  <c:v>98084.616999999998</c:v>
                </c:pt>
                <c:pt idx="18390">
                  <c:v>98086.616999999998</c:v>
                </c:pt>
                <c:pt idx="18391">
                  <c:v>98088.616999999998</c:v>
                </c:pt>
                <c:pt idx="18392">
                  <c:v>98090.616999999998</c:v>
                </c:pt>
                <c:pt idx="18393">
                  <c:v>98092.616999999998</c:v>
                </c:pt>
                <c:pt idx="18394">
                  <c:v>98094.616999999998</c:v>
                </c:pt>
                <c:pt idx="18395">
                  <c:v>98096.616999999998</c:v>
                </c:pt>
                <c:pt idx="18396">
                  <c:v>98098.616999999998</c:v>
                </c:pt>
                <c:pt idx="18397">
                  <c:v>98100.616999999998</c:v>
                </c:pt>
                <c:pt idx="18398">
                  <c:v>98102.616999999998</c:v>
                </c:pt>
                <c:pt idx="18399">
                  <c:v>98104.616999999998</c:v>
                </c:pt>
                <c:pt idx="18400">
                  <c:v>98106.616999999998</c:v>
                </c:pt>
                <c:pt idx="18401">
                  <c:v>98108.616999999998</c:v>
                </c:pt>
                <c:pt idx="18402">
                  <c:v>98110.616999999998</c:v>
                </c:pt>
                <c:pt idx="18403">
                  <c:v>98112.616999999998</c:v>
                </c:pt>
                <c:pt idx="18404">
                  <c:v>98114.616999999998</c:v>
                </c:pt>
                <c:pt idx="18405">
                  <c:v>98116.616999999998</c:v>
                </c:pt>
                <c:pt idx="18406">
                  <c:v>98118.616999999998</c:v>
                </c:pt>
                <c:pt idx="18407">
                  <c:v>98120.616999999998</c:v>
                </c:pt>
                <c:pt idx="18408">
                  <c:v>98122.616999999998</c:v>
                </c:pt>
                <c:pt idx="18409">
                  <c:v>98124.616999999998</c:v>
                </c:pt>
                <c:pt idx="18410">
                  <c:v>98126.616999999998</c:v>
                </c:pt>
                <c:pt idx="18411">
                  <c:v>98128.616999999998</c:v>
                </c:pt>
                <c:pt idx="18412">
                  <c:v>98130.616999999998</c:v>
                </c:pt>
                <c:pt idx="18413">
                  <c:v>98132.616999999998</c:v>
                </c:pt>
                <c:pt idx="18414">
                  <c:v>98134.616999999998</c:v>
                </c:pt>
                <c:pt idx="18415">
                  <c:v>98136.616999999998</c:v>
                </c:pt>
                <c:pt idx="18416">
                  <c:v>98138.616999999998</c:v>
                </c:pt>
                <c:pt idx="18417">
                  <c:v>98140.616999999998</c:v>
                </c:pt>
                <c:pt idx="18418">
                  <c:v>98142.616999999998</c:v>
                </c:pt>
                <c:pt idx="18419">
                  <c:v>98144.616999999998</c:v>
                </c:pt>
                <c:pt idx="18420">
                  <c:v>98146.616999999998</c:v>
                </c:pt>
                <c:pt idx="18421">
                  <c:v>98148.616999999998</c:v>
                </c:pt>
                <c:pt idx="18422">
                  <c:v>98150.616999999998</c:v>
                </c:pt>
                <c:pt idx="18423">
                  <c:v>98152.616999999998</c:v>
                </c:pt>
                <c:pt idx="18424">
                  <c:v>98154.616999999998</c:v>
                </c:pt>
                <c:pt idx="18425">
                  <c:v>98156.616999999998</c:v>
                </c:pt>
                <c:pt idx="18426">
                  <c:v>98158.616999999998</c:v>
                </c:pt>
                <c:pt idx="18427">
                  <c:v>98160.616999999998</c:v>
                </c:pt>
                <c:pt idx="18428">
                  <c:v>98162.616999999998</c:v>
                </c:pt>
                <c:pt idx="18429">
                  <c:v>98164.616999999998</c:v>
                </c:pt>
                <c:pt idx="18430">
                  <c:v>98166.616999999998</c:v>
                </c:pt>
                <c:pt idx="18431">
                  <c:v>98168.616999999998</c:v>
                </c:pt>
                <c:pt idx="18432">
                  <c:v>98170.616999999998</c:v>
                </c:pt>
                <c:pt idx="18433">
                  <c:v>98172.616999999998</c:v>
                </c:pt>
                <c:pt idx="18434">
                  <c:v>98174.616999999998</c:v>
                </c:pt>
                <c:pt idx="18435">
                  <c:v>98176.616999999998</c:v>
                </c:pt>
                <c:pt idx="18436">
                  <c:v>98178.616999999998</c:v>
                </c:pt>
                <c:pt idx="18437">
                  <c:v>98180.616999999998</c:v>
                </c:pt>
                <c:pt idx="18438">
                  <c:v>98182.616999999998</c:v>
                </c:pt>
                <c:pt idx="18439">
                  <c:v>98184.616999999998</c:v>
                </c:pt>
                <c:pt idx="18440">
                  <c:v>98186.616999999998</c:v>
                </c:pt>
                <c:pt idx="18441">
                  <c:v>98188.616999999998</c:v>
                </c:pt>
                <c:pt idx="18442">
                  <c:v>98190.616999999998</c:v>
                </c:pt>
                <c:pt idx="18443">
                  <c:v>98192.616999999998</c:v>
                </c:pt>
                <c:pt idx="18444">
                  <c:v>98194.616999999998</c:v>
                </c:pt>
                <c:pt idx="18445">
                  <c:v>98196.616999999998</c:v>
                </c:pt>
                <c:pt idx="18446">
                  <c:v>98198.616999999998</c:v>
                </c:pt>
                <c:pt idx="18447">
                  <c:v>98200.616999999998</c:v>
                </c:pt>
                <c:pt idx="18448">
                  <c:v>98202.616999999998</c:v>
                </c:pt>
                <c:pt idx="18449">
                  <c:v>98204.616999999998</c:v>
                </c:pt>
                <c:pt idx="18450">
                  <c:v>98206.616999999998</c:v>
                </c:pt>
                <c:pt idx="18451">
                  <c:v>98208.616999999998</c:v>
                </c:pt>
                <c:pt idx="18452">
                  <c:v>98210.616999999998</c:v>
                </c:pt>
                <c:pt idx="18453">
                  <c:v>98212.616999999998</c:v>
                </c:pt>
                <c:pt idx="18454">
                  <c:v>98214.616999999998</c:v>
                </c:pt>
                <c:pt idx="18455">
                  <c:v>98216.616999999998</c:v>
                </c:pt>
                <c:pt idx="18456">
                  <c:v>98218.616999999998</c:v>
                </c:pt>
                <c:pt idx="18457">
                  <c:v>98220.616999999998</c:v>
                </c:pt>
                <c:pt idx="18458">
                  <c:v>98222.616999999998</c:v>
                </c:pt>
                <c:pt idx="18459">
                  <c:v>98224.616999999998</c:v>
                </c:pt>
                <c:pt idx="18460">
                  <c:v>98226.616999999998</c:v>
                </c:pt>
                <c:pt idx="18461">
                  <c:v>98228.616999999998</c:v>
                </c:pt>
                <c:pt idx="18462">
                  <c:v>98230.616999999998</c:v>
                </c:pt>
                <c:pt idx="18463">
                  <c:v>98232.616999999998</c:v>
                </c:pt>
                <c:pt idx="18464">
                  <c:v>98234.616999999998</c:v>
                </c:pt>
                <c:pt idx="18465">
                  <c:v>98236.616999999998</c:v>
                </c:pt>
                <c:pt idx="18466">
                  <c:v>98238.616999999998</c:v>
                </c:pt>
                <c:pt idx="18467">
                  <c:v>98240.616999999998</c:v>
                </c:pt>
                <c:pt idx="18468">
                  <c:v>98242.616999999998</c:v>
                </c:pt>
                <c:pt idx="18469">
                  <c:v>98244.616999999998</c:v>
                </c:pt>
                <c:pt idx="18470">
                  <c:v>98246.616999999998</c:v>
                </c:pt>
                <c:pt idx="18471">
                  <c:v>98248.616999999998</c:v>
                </c:pt>
                <c:pt idx="18472">
                  <c:v>98250.616999999998</c:v>
                </c:pt>
                <c:pt idx="18473">
                  <c:v>98252.616999999998</c:v>
                </c:pt>
                <c:pt idx="18474">
                  <c:v>98254.616999999998</c:v>
                </c:pt>
                <c:pt idx="18475">
                  <c:v>98256.616999999998</c:v>
                </c:pt>
                <c:pt idx="18476">
                  <c:v>98258.616999999998</c:v>
                </c:pt>
                <c:pt idx="18477">
                  <c:v>98260.616999999998</c:v>
                </c:pt>
                <c:pt idx="18478">
                  <c:v>98262.616999999998</c:v>
                </c:pt>
                <c:pt idx="18479">
                  <c:v>98264.616999999998</c:v>
                </c:pt>
                <c:pt idx="18480">
                  <c:v>98266.616999999998</c:v>
                </c:pt>
                <c:pt idx="18481">
                  <c:v>98268.616999999998</c:v>
                </c:pt>
                <c:pt idx="18482">
                  <c:v>98270.616999999998</c:v>
                </c:pt>
                <c:pt idx="18483">
                  <c:v>98272.616999999998</c:v>
                </c:pt>
                <c:pt idx="18484">
                  <c:v>98274.616999999998</c:v>
                </c:pt>
                <c:pt idx="18485">
                  <c:v>98276.616999999998</c:v>
                </c:pt>
                <c:pt idx="18486">
                  <c:v>98278.616999999998</c:v>
                </c:pt>
                <c:pt idx="18487">
                  <c:v>98280.616999999998</c:v>
                </c:pt>
                <c:pt idx="18488">
                  <c:v>98282.616999999998</c:v>
                </c:pt>
                <c:pt idx="18489">
                  <c:v>98284.616999999998</c:v>
                </c:pt>
                <c:pt idx="18490">
                  <c:v>98286.616999999998</c:v>
                </c:pt>
                <c:pt idx="18491">
                  <c:v>98288.616999999998</c:v>
                </c:pt>
                <c:pt idx="18492">
                  <c:v>98290.616999999998</c:v>
                </c:pt>
                <c:pt idx="18493">
                  <c:v>98292.616999999998</c:v>
                </c:pt>
                <c:pt idx="18494">
                  <c:v>98294.616999999998</c:v>
                </c:pt>
                <c:pt idx="18495">
                  <c:v>98296.616999999998</c:v>
                </c:pt>
                <c:pt idx="18496">
                  <c:v>98298.616999999998</c:v>
                </c:pt>
                <c:pt idx="18497">
                  <c:v>98300.616999999998</c:v>
                </c:pt>
                <c:pt idx="18498">
                  <c:v>98302.616999999998</c:v>
                </c:pt>
                <c:pt idx="18499">
                  <c:v>98304.616999999998</c:v>
                </c:pt>
                <c:pt idx="18500">
                  <c:v>98306.616999999998</c:v>
                </c:pt>
                <c:pt idx="18501">
                  <c:v>98308.616999999998</c:v>
                </c:pt>
                <c:pt idx="18502">
                  <c:v>98310.616999999998</c:v>
                </c:pt>
                <c:pt idx="18503">
                  <c:v>98312.616999999998</c:v>
                </c:pt>
                <c:pt idx="18504">
                  <c:v>98314.616999999998</c:v>
                </c:pt>
                <c:pt idx="18505">
                  <c:v>98316.616999999998</c:v>
                </c:pt>
                <c:pt idx="18506">
                  <c:v>98318.616999999998</c:v>
                </c:pt>
                <c:pt idx="18507">
                  <c:v>98320.616999999998</c:v>
                </c:pt>
                <c:pt idx="18508">
                  <c:v>98322.616999999998</c:v>
                </c:pt>
                <c:pt idx="18509">
                  <c:v>98324.616999999998</c:v>
                </c:pt>
                <c:pt idx="18510">
                  <c:v>98326.616999999998</c:v>
                </c:pt>
                <c:pt idx="18511">
                  <c:v>98328.616999999998</c:v>
                </c:pt>
                <c:pt idx="18512">
                  <c:v>98330.616999999998</c:v>
                </c:pt>
                <c:pt idx="18513">
                  <c:v>98332.616999999998</c:v>
                </c:pt>
                <c:pt idx="18514">
                  <c:v>98334.616999999998</c:v>
                </c:pt>
                <c:pt idx="18515">
                  <c:v>98336.616999999998</c:v>
                </c:pt>
                <c:pt idx="18516">
                  <c:v>98338.616999999998</c:v>
                </c:pt>
                <c:pt idx="18517">
                  <c:v>98340.616999999998</c:v>
                </c:pt>
                <c:pt idx="18518">
                  <c:v>98342.616999999998</c:v>
                </c:pt>
                <c:pt idx="18519">
                  <c:v>98344.616999999998</c:v>
                </c:pt>
                <c:pt idx="18520">
                  <c:v>98346.616999999998</c:v>
                </c:pt>
                <c:pt idx="18521">
                  <c:v>98348.616999999998</c:v>
                </c:pt>
                <c:pt idx="18522">
                  <c:v>98350.616999999998</c:v>
                </c:pt>
                <c:pt idx="18523">
                  <c:v>98352.616999999998</c:v>
                </c:pt>
                <c:pt idx="18524">
                  <c:v>98354.616999999998</c:v>
                </c:pt>
                <c:pt idx="18525">
                  <c:v>98356.616999999998</c:v>
                </c:pt>
                <c:pt idx="18526">
                  <c:v>98358.616999999998</c:v>
                </c:pt>
                <c:pt idx="18527">
                  <c:v>98360.616999999998</c:v>
                </c:pt>
                <c:pt idx="18528">
                  <c:v>98362.616999999998</c:v>
                </c:pt>
                <c:pt idx="18529">
                  <c:v>98364.616999999998</c:v>
                </c:pt>
                <c:pt idx="18530">
                  <c:v>98366.616999999998</c:v>
                </c:pt>
                <c:pt idx="18531">
                  <c:v>98368.616999999998</c:v>
                </c:pt>
                <c:pt idx="18532">
                  <c:v>98370.616999999998</c:v>
                </c:pt>
                <c:pt idx="18533">
                  <c:v>98372.616999999998</c:v>
                </c:pt>
                <c:pt idx="18534">
                  <c:v>98374.616999999998</c:v>
                </c:pt>
                <c:pt idx="18535">
                  <c:v>98376.616999999998</c:v>
                </c:pt>
                <c:pt idx="18536">
                  <c:v>98378.616999999998</c:v>
                </c:pt>
                <c:pt idx="18537">
                  <c:v>98380.616999999998</c:v>
                </c:pt>
                <c:pt idx="18538">
                  <c:v>98382.616999999998</c:v>
                </c:pt>
                <c:pt idx="18539">
                  <c:v>98384.616999999998</c:v>
                </c:pt>
                <c:pt idx="18540">
                  <c:v>98386.616999999998</c:v>
                </c:pt>
                <c:pt idx="18541">
                  <c:v>98388.616999999998</c:v>
                </c:pt>
                <c:pt idx="18542">
                  <c:v>98390.616999999998</c:v>
                </c:pt>
                <c:pt idx="18543">
                  <c:v>98392.616999999998</c:v>
                </c:pt>
                <c:pt idx="18544">
                  <c:v>98394.616999999998</c:v>
                </c:pt>
                <c:pt idx="18545">
                  <c:v>98396.616999999998</c:v>
                </c:pt>
                <c:pt idx="18546">
                  <c:v>98398.616999999998</c:v>
                </c:pt>
                <c:pt idx="18547">
                  <c:v>98400.616999999998</c:v>
                </c:pt>
                <c:pt idx="18548">
                  <c:v>98402.616999999998</c:v>
                </c:pt>
                <c:pt idx="18549">
                  <c:v>98404.616999999998</c:v>
                </c:pt>
                <c:pt idx="18550">
                  <c:v>98406.616999999998</c:v>
                </c:pt>
                <c:pt idx="18551">
                  <c:v>98408.616999999998</c:v>
                </c:pt>
                <c:pt idx="18552">
                  <c:v>98410.616999999998</c:v>
                </c:pt>
                <c:pt idx="18553">
                  <c:v>98412.616999999998</c:v>
                </c:pt>
                <c:pt idx="18554">
                  <c:v>98414.616999999998</c:v>
                </c:pt>
                <c:pt idx="18555">
                  <c:v>98416.616999999998</c:v>
                </c:pt>
                <c:pt idx="18556">
                  <c:v>98418.616999999998</c:v>
                </c:pt>
                <c:pt idx="18557">
                  <c:v>98420.616999999998</c:v>
                </c:pt>
                <c:pt idx="18558">
                  <c:v>98422.616999999998</c:v>
                </c:pt>
                <c:pt idx="18559">
                  <c:v>98424.616999999998</c:v>
                </c:pt>
                <c:pt idx="18560">
                  <c:v>98426.616999999998</c:v>
                </c:pt>
                <c:pt idx="18561">
                  <c:v>98428.616999999998</c:v>
                </c:pt>
                <c:pt idx="18562">
                  <c:v>98430.616999999998</c:v>
                </c:pt>
                <c:pt idx="18563">
                  <c:v>98432.616999999998</c:v>
                </c:pt>
                <c:pt idx="18564">
                  <c:v>98434.616999999998</c:v>
                </c:pt>
                <c:pt idx="18565">
                  <c:v>98436.616999999998</c:v>
                </c:pt>
                <c:pt idx="18566">
                  <c:v>98438.616999999998</c:v>
                </c:pt>
                <c:pt idx="18567">
                  <c:v>98440.616999999998</c:v>
                </c:pt>
                <c:pt idx="18568">
                  <c:v>98442.616999999998</c:v>
                </c:pt>
                <c:pt idx="18569">
                  <c:v>98444.616999999998</c:v>
                </c:pt>
                <c:pt idx="18570">
                  <c:v>98446.616999999998</c:v>
                </c:pt>
                <c:pt idx="18571">
                  <c:v>98448.616999999998</c:v>
                </c:pt>
                <c:pt idx="18572">
                  <c:v>98450.616999999998</c:v>
                </c:pt>
                <c:pt idx="18573">
                  <c:v>98452.616999999998</c:v>
                </c:pt>
                <c:pt idx="18574">
                  <c:v>98454.616999999998</c:v>
                </c:pt>
                <c:pt idx="18575">
                  <c:v>98456.616999999998</c:v>
                </c:pt>
                <c:pt idx="18576">
                  <c:v>98458.616999999998</c:v>
                </c:pt>
                <c:pt idx="18577">
                  <c:v>98460.616999999998</c:v>
                </c:pt>
                <c:pt idx="18578">
                  <c:v>98462.616999999998</c:v>
                </c:pt>
                <c:pt idx="18579">
                  <c:v>98464.616999999998</c:v>
                </c:pt>
                <c:pt idx="18580">
                  <c:v>98466.616999999998</c:v>
                </c:pt>
                <c:pt idx="18581">
                  <c:v>98468.616999999998</c:v>
                </c:pt>
                <c:pt idx="18582">
                  <c:v>98470.616999999998</c:v>
                </c:pt>
                <c:pt idx="18583">
                  <c:v>98472.616999999998</c:v>
                </c:pt>
                <c:pt idx="18584">
                  <c:v>98474.616999999998</c:v>
                </c:pt>
                <c:pt idx="18585">
                  <c:v>98476.616999999998</c:v>
                </c:pt>
                <c:pt idx="18586">
                  <c:v>98478.616999999998</c:v>
                </c:pt>
                <c:pt idx="18587">
                  <c:v>98480.616999999998</c:v>
                </c:pt>
                <c:pt idx="18588">
                  <c:v>98482.616999999998</c:v>
                </c:pt>
                <c:pt idx="18589">
                  <c:v>98484.616999999998</c:v>
                </c:pt>
                <c:pt idx="18590">
                  <c:v>98486.616999999998</c:v>
                </c:pt>
                <c:pt idx="18591">
                  <c:v>98488.616999999998</c:v>
                </c:pt>
                <c:pt idx="18592">
                  <c:v>98490.616999999998</c:v>
                </c:pt>
                <c:pt idx="18593">
                  <c:v>98492.616999999998</c:v>
                </c:pt>
                <c:pt idx="18594">
                  <c:v>98494.616999999998</c:v>
                </c:pt>
                <c:pt idx="18595">
                  <c:v>98496.616999999998</c:v>
                </c:pt>
                <c:pt idx="18596">
                  <c:v>98498.616999999998</c:v>
                </c:pt>
                <c:pt idx="18597">
                  <c:v>98500.616999999998</c:v>
                </c:pt>
                <c:pt idx="18598">
                  <c:v>98502.616999999998</c:v>
                </c:pt>
                <c:pt idx="18599">
                  <c:v>98504.616999999998</c:v>
                </c:pt>
                <c:pt idx="18600">
                  <c:v>98506.616999999998</c:v>
                </c:pt>
                <c:pt idx="18601">
                  <c:v>98508.616999999998</c:v>
                </c:pt>
                <c:pt idx="18602">
                  <c:v>98510.616999999998</c:v>
                </c:pt>
                <c:pt idx="18603">
                  <c:v>98512.616999999998</c:v>
                </c:pt>
                <c:pt idx="18604">
                  <c:v>98514.616999999998</c:v>
                </c:pt>
                <c:pt idx="18605">
                  <c:v>98516.616999999998</c:v>
                </c:pt>
                <c:pt idx="18606">
                  <c:v>98518.616999999998</c:v>
                </c:pt>
                <c:pt idx="18607">
                  <c:v>98520.616999999998</c:v>
                </c:pt>
                <c:pt idx="18608">
                  <c:v>98522.616999999998</c:v>
                </c:pt>
                <c:pt idx="18609">
                  <c:v>98524.616999999998</c:v>
                </c:pt>
                <c:pt idx="18610">
                  <c:v>98526.616999999998</c:v>
                </c:pt>
                <c:pt idx="18611">
                  <c:v>98528.616999999998</c:v>
                </c:pt>
                <c:pt idx="18612">
                  <c:v>98530.616999999998</c:v>
                </c:pt>
                <c:pt idx="18613">
                  <c:v>98532.616999999998</c:v>
                </c:pt>
                <c:pt idx="18614">
                  <c:v>98534.616999999998</c:v>
                </c:pt>
                <c:pt idx="18615">
                  <c:v>98536.616999999998</c:v>
                </c:pt>
                <c:pt idx="18616">
                  <c:v>98538.616999999998</c:v>
                </c:pt>
                <c:pt idx="18617">
                  <c:v>98540.616999999998</c:v>
                </c:pt>
                <c:pt idx="18618">
                  <c:v>98542.616999999998</c:v>
                </c:pt>
                <c:pt idx="18619">
                  <c:v>98544.616999999998</c:v>
                </c:pt>
                <c:pt idx="18620">
                  <c:v>98546.616999999998</c:v>
                </c:pt>
                <c:pt idx="18621">
                  <c:v>98548.616999999998</c:v>
                </c:pt>
                <c:pt idx="18622">
                  <c:v>98550.616999999998</c:v>
                </c:pt>
                <c:pt idx="18623">
                  <c:v>98552.616999999998</c:v>
                </c:pt>
                <c:pt idx="18624">
                  <c:v>98554.616999999998</c:v>
                </c:pt>
                <c:pt idx="18625">
                  <c:v>98556.616999999998</c:v>
                </c:pt>
                <c:pt idx="18626">
                  <c:v>98558.616999999998</c:v>
                </c:pt>
                <c:pt idx="18627">
                  <c:v>98560.616999999998</c:v>
                </c:pt>
                <c:pt idx="18628">
                  <c:v>98562.616999999998</c:v>
                </c:pt>
                <c:pt idx="18629">
                  <c:v>98564.616999999998</c:v>
                </c:pt>
                <c:pt idx="18630">
                  <c:v>98566.616999999998</c:v>
                </c:pt>
                <c:pt idx="18631">
                  <c:v>98568.616999999998</c:v>
                </c:pt>
                <c:pt idx="18632">
                  <c:v>98570.616999999998</c:v>
                </c:pt>
                <c:pt idx="18633">
                  <c:v>98572.616999999998</c:v>
                </c:pt>
                <c:pt idx="18634">
                  <c:v>98574.616999999998</c:v>
                </c:pt>
                <c:pt idx="18635">
                  <c:v>98576.616999999998</c:v>
                </c:pt>
                <c:pt idx="18636">
                  <c:v>98578.616999999998</c:v>
                </c:pt>
                <c:pt idx="18637">
                  <c:v>98580.616999999998</c:v>
                </c:pt>
                <c:pt idx="18638">
                  <c:v>98582.616999999998</c:v>
                </c:pt>
                <c:pt idx="18639">
                  <c:v>98584.616999999998</c:v>
                </c:pt>
                <c:pt idx="18640">
                  <c:v>98586.616999999998</c:v>
                </c:pt>
                <c:pt idx="18641">
                  <c:v>98588.616999999998</c:v>
                </c:pt>
                <c:pt idx="18642">
                  <c:v>98590.616999999998</c:v>
                </c:pt>
                <c:pt idx="18643">
                  <c:v>98592.616999999998</c:v>
                </c:pt>
                <c:pt idx="18644">
                  <c:v>98594.616999999998</c:v>
                </c:pt>
                <c:pt idx="18645">
                  <c:v>98596.616999999998</c:v>
                </c:pt>
                <c:pt idx="18646">
                  <c:v>98598.616999999998</c:v>
                </c:pt>
                <c:pt idx="18647">
                  <c:v>98600.616999999998</c:v>
                </c:pt>
                <c:pt idx="18648">
                  <c:v>98602.616999999998</c:v>
                </c:pt>
                <c:pt idx="18649">
                  <c:v>98604.616999999998</c:v>
                </c:pt>
                <c:pt idx="18650">
                  <c:v>98634.515999999989</c:v>
                </c:pt>
                <c:pt idx="18651">
                  <c:v>98636.515999999989</c:v>
                </c:pt>
                <c:pt idx="18652">
                  <c:v>98638.515999999989</c:v>
                </c:pt>
                <c:pt idx="18653">
                  <c:v>98640.515999999989</c:v>
                </c:pt>
                <c:pt idx="18654">
                  <c:v>98642.515999999989</c:v>
                </c:pt>
                <c:pt idx="18655">
                  <c:v>98644.515999999989</c:v>
                </c:pt>
                <c:pt idx="18656">
                  <c:v>98646.515999999989</c:v>
                </c:pt>
                <c:pt idx="18657">
                  <c:v>98648.515999999989</c:v>
                </c:pt>
                <c:pt idx="18658">
                  <c:v>98650.515999999989</c:v>
                </c:pt>
                <c:pt idx="18659">
                  <c:v>98652.515999999989</c:v>
                </c:pt>
                <c:pt idx="18660">
                  <c:v>98654.515999999989</c:v>
                </c:pt>
                <c:pt idx="18661">
                  <c:v>98656.515999999989</c:v>
                </c:pt>
                <c:pt idx="18662">
                  <c:v>98658.515999999989</c:v>
                </c:pt>
                <c:pt idx="18663">
                  <c:v>98660.515999999989</c:v>
                </c:pt>
                <c:pt idx="18664">
                  <c:v>98662.515999999989</c:v>
                </c:pt>
                <c:pt idx="18665">
                  <c:v>98664.515999999989</c:v>
                </c:pt>
                <c:pt idx="18666">
                  <c:v>98666.515999999989</c:v>
                </c:pt>
                <c:pt idx="18667">
                  <c:v>98668.515999999989</c:v>
                </c:pt>
                <c:pt idx="18668">
                  <c:v>98670.515999999989</c:v>
                </c:pt>
                <c:pt idx="18669">
                  <c:v>98672.515999999989</c:v>
                </c:pt>
                <c:pt idx="18670">
                  <c:v>98674.515999999989</c:v>
                </c:pt>
                <c:pt idx="18671">
                  <c:v>98676.515999999989</c:v>
                </c:pt>
                <c:pt idx="18672">
                  <c:v>98678.515999999989</c:v>
                </c:pt>
                <c:pt idx="18673">
                  <c:v>98680.515999999989</c:v>
                </c:pt>
                <c:pt idx="18674">
                  <c:v>98682.515999999989</c:v>
                </c:pt>
                <c:pt idx="18675">
                  <c:v>98684.515999999989</c:v>
                </c:pt>
                <c:pt idx="18676">
                  <c:v>98686.515999999989</c:v>
                </c:pt>
                <c:pt idx="18677">
                  <c:v>98688.515999999989</c:v>
                </c:pt>
                <c:pt idx="18678">
                  <c:v>98690.515999999989</c:v>
                </c:pt>
                <c:pt idx="18679">
                  <c:v>98692.515999999989</c:v>
                </c:pt>
                <c:pt idx="18680">
                  <c:v>98694.515999999989</c:v>
                </c:pt>
                <c:pt idx="18681">
                  <c:v>98696.515999999989</c:v>
                </c:pt>
                <c:pt idx="18682">
                  <c:v>98698.515999999989</c:v>
                </c:pt>
                <c:pt idx="18683">
                  <c:v>98700.515999999989</c:v>
                </c:pt>
                <c:pt idx="18684">
                  <c:v>98702.515999999989</c:v>
                </c:pt>
                <c:pt idx="18685">
                  <c:v>98704.515999999989</c:v>
                </c:pt>
                <c:pt idx="18686">
                  <c:v>98706.515999999989</c:v>
                </c:pt>
                <c:pt idx="18687">
                  <c:v>98708.515999999989</c:v>
                </c:pt>
                <c:pt idx="18688">
                  <c:v>98710.515999999989</c:v>
                </c:pt>
                <c:pt idx="18689">
                  <c:v>98712.515999999989</c:v>
                </c:pt>
                <c:pt idx="18690">
                  <c:v>98714.515999999989</c:v>
                </c:pt>
                <c:pt idx="18691">
                  <c:v>98716.515999999989</c:v>
                </c:pt>
                <c:pt idx="18692">
                  <c:v>98718.515999999989</c:v>
                </c:pt>
                <c:pt idx="18693">
                  <c:v>98720.515999999989</c:v>
                </c:pt>
                <c:pt idx="18694">
                  <c:v>98722.515999999989</c:v>
                </c:pt>
                <c:pt idx="18695">
                  <c:v>98724.515999999989</c:v>
                </c:pt>
                <c:pt idx="18696">
                  <c:v>98726.515999999989</c:v>
                </c:pt>
                <c:pt idx="18697">
                  <c:v>98728.515999999989</c:v>
                </c:pt>
                <c:pt idx="18698">
                  <c:v>98730.515999999989</c:v>
                </c:pt>
                <c:pt idx="18699">
                  <c:v>98732.515999999989</c:v>
                </c:pt>
                <c:pt idx="18700">
                  <c:v>98734.515999999989</c:v>
                </c:pt>
                <c:pt idx="18701">
                  <c:v>98736.515999999989</c:v>
                </c:pt>
                <c:pt idx="18702">
                  <c:v>98738.515999999989</c:v>
                </c:pt>
                <c:pt idx="18703">
                  <c:v>98740.515999999989</c:v>
                </c:pt>
                <c:pt idx="18704">
                  <c:v>98742.515999999989</c:v>
                </c:pt>
                <c:pt idx="18705">
                  <c:v>98744.515999999989</c:v>
                </c:pt>
                <c:pt idx="18706">
                  <c:v>98746.515999999989</c:v>
                </c:pt>
                <c:pt idx="18707">
                  <c:v>98748.515999999989</c:v>
                </c:pt>
                <c:pt idx="18708">
                  <c:v>98750.515999999989</c:v>
                </c:pt>
                <c:pt idx="18709">
                  <c:v>98752.515999999989</c:v>
                </c:pt>
                <c:pt idx="18710">
                  <c:v>98754.515999999989</c:v>
                </c:pt>
                <c:pt idx="18711">
                  <c:v>98756.515999999989</c:v>
                </c:pt>
                <c:pt idx="18712">
                  <c:v>98758.515999999989</c:v>
                </c:pt>
                <c:pt idx="18713">
                  <c:v>98760.515999999989</c:v>
                </c:pt>
                <c:pt idx="18714">
                  <c:v>98762.515999999989</c:v>
                </c:pt>
                <c:pt idx="18715">
                  <c:v>98764.515999999989</c:v>
                </c:pt>
                <c:pt idx="18716">
                  <c:v>98766.515999999989</c:v>
                </c:pt>
                <c:pt idx="18717">
                  <c:v>98768.515999999989</c:v>
                </c:pt>
                <c:pt idx="18718">
                  <c:v>98770.515999999989</c:v>
                </c:pt>
                <c:pt idx="18719">
                  <c:v>98772.515999999989</c:v>
                </c:pt>
                <c:pt idx="18720">
                  <c:v>98774.515999999989</c:v>
                </c:pt>
                <c:pt idx="18721">
                  <c:v>98776.515999999989</c:v>
                </c:pt>
                <c:pt idx="18722">
                  <c:v>98778.515999999989</c:v>
                </c:pt>
                <c:pt idx="18723">
                  <c:v>98780.515999999989</c:v>
                </c:pt>
                <c:pt idx="18724">
                  <c:v>98782.515999999989</c:v>
                </c:pt>
                <c:pt idx="18725">
                  <c:v>98784.515999999989</c:v>
                </c:pt>
                <c:pt idx="18726">
                  <c:v>98786.515999999989</c:v>
                </c:pt>
                <c:pt idx="18727">
                  <c:v>98788.515999999989</c:v>
                </c:pt>
                <c:pt idx="18728">
                  <c:v>98790.515999999989</c:v>
                </c:pt>
                <c:pt idx="18729">
                  <c:v>98792.515999999989</c:v>
                </c:pt>
                <c:pt idx="18730">
                  <c:v>98794.515999999989</c:v>
                </c:pt>
                <c:pt idx="18731">
                  <c:v>98796.515999999989</c:v>
                </c:pt>
                <c:pt idx="18732">
                  <c:v>98798.515999999989</c:v>
                </c:pt>
                <c:pt idx="18733">
                  <c:v>98800.515999999989</c:v>
                </c:pt>
                <c:pt idx="18734">
                  <c:v>98802.515999999989</c:v>
                </c:pt>
                <c:pt idx="18735">
                  <c:v>98804.515999999989</c:v>
                </c:pt>
                <c:pt idx="18736">
                  <c:v>98806.515999999989</c:v>
                </c:pt>
                <c:pt idx="18737">
                  <c:v>98808.515999999989</c:v>
                </c:pt>
                <c:pt idx="18738">
                  <c:v>98810.515999999989</c:v>
                </c:pt>
                <c:pt idx="18739">
                  <c:v>98812.515999999989</c:v>
                </c:pt>
                <c:pt idx="18740">
                  <c:v>98814.515999999989</c:v>
                </c:pt>
                <c:pt idx="18741">
                  <c:v>98816.515999999989</c:v>
                </c:pt>
                <c:pt idx="18742">
                  <c:v>98818.515999999989</c:v>
                </c:pt>
                <c:pt idx="18743">
                  <c:v>98820.515999999989</c:v>
                </c:pt>
                <c:pt idx="18744">
                  <c:v>98822.515999999989</c:v>
                </c:pt>
                <c:pt idx="18745">
                  <c:v>98824.515999999989</c:v>
                </c:pt>
                <c:pt idx="18746">
                  <c:v>98826.515999999989</c:v>
                </c:pt>
                <c:pt idx="18747">
                  <c:v>98828.515999999989</c:v>
                </c:pt>
                <c:pt idx="18748">
                  <c:v>98830.515999999989</c:v>
                </c:pt>
                <c:pt idx="18749">
                  <c:v>98832.515999999989</c:v>
                </c:pt>
                <c:pt idx="18750">
                  <c:v>98834.515999999989</c:v>
                </c:pt>
                <c:pt idx="18751">
                  <c:v>98836.515999999989</c:v>
                </c:pt>
                <c:pt idx="18752">
                  <c:v>98838.515999999989</c:v>
                </c:pt>
                <c:pt idx="18753">
                  <c:v>98840.515999999989</c:v>
                </c:pt>
                <c:pt idx="18754">
                  <c:v>98842.515999999989</c:v>
                </c:pt>
                <c:pt idx="18755">
                  <c:v>98844.515999999989</c:v>
                </c:pt>
                <c:pt idx="18756">
                  <c:v>98846.515999999989</c:v>
                </c:pt>
                <c:pt idx="18757">
                  <c:v>98848.515999999989</c:v>
                </c:pt>
                <c:pt idx="18758">
                  <c:v>98850.515999999989</c:v>
                </c:pt>
                <c:pt idx="18759">
                  <c:v>98852.515999999989</c:v>
                </c:pt>
                <c:pt idx="18760">
                  <c:v>98854.515999999989</c:v>
                </c:pt>
                <c:pt idx="18761">
                  <c:v>98856.515999999989</c:v>
                </c:pt>
                <c:pt idx="18762">
                  <c:v>98858.515999999989</c:v>
                </c:pt>
                <c:pt idx="18763">
                  <c:v>98860.515999999989</c:v>
                </c:pt>
                <c:pt idx="18764">
                  <c:v>98862.515999999989</c:v>
                </c:pt>
                <c:pt idx="18765">
                  <c:v>98864.515999999989</c:v>
                </c:pt>
                <c:pt idx="18766">
                  <c:v>98866.515999999989</c:v>
                </c:pt>
                <c:pt idx="18767">
                  <c:v>98868.515999999989</c:v>
                </c:pt>
                <c:pt idx="18768">
                  <c:v>98870.515999999989</c:v>
                </c:pt>
                <c:pt idx="18769">
                  <c:v>98872.515999999989</c:v>
                </c:pt>
                <c:pt idx="18770">
                  <c:v>98874.515999999989</c:v>
                </c:pt>
                <c:pt idx="18771">
                  <c:v>98876.515999999989</c:v>
                </c:pt>
                <c:pt idx="18772">
                  <c:v>98878.515999999989</c:v>
                </c:pt>
                <c:pt idx="18773">
                  <c:v>98880.515999999989</c:v>
                </c:pt>
                <c:pt idx="18774">
                  <c:v>98882.515999999989</c:v>
                </c:pt>
                <c:pt idx="18775">
                  <c:v>98884.515999999989</c:v>
                </c:pt>
                <c:pt idx="18776">
                  <c:v>98886.515999999989</c:v>
                </c:pt>
                <c:pt idx="18777">
                  <c:v>98888.515999999989</c:v>
                </c:pt>
                <c:pt idx="18778">
                  <c:v>98890.515999999989</c:v>
                </c:pt>
                <c:pt idx="18779">
                  <c:v>98892.515999999989</c:v>
                </c:pt>
                <c:pt idx="18780">
                  <c:v>98894.515999999989</c:v>
                </c:pt>
                <c:pt idx="18781">
                  <c:v>98896.515999999989</c:v>
                </c:pt>
                <c:pt idx="18782">
                  <c:v>98898.515999999989</c:v>
                </c:pt>
                <c:pt idx="18783">
                  <c:v>98900.515999999989</c:v>
                </c:pt>
                <c:pt idx="18784">
                  <c:v>98902.515999999989</c:v>
                </c:pt>
                <c:pt idx="18785">
                  <c:v>98904.515999999989</c:v>
                </c:pt>
                <c:pt idx="18786">
                  <c:v>98906.515999999989</c:v>
                </c:pt>
                <c:pt idx="18787">
                  <c:v>98908.515999999989</c:v>
                </c:pt>
                <c:pt idx="18788">
                  <c:v>98910.515999999989</c:v>
                </c:pt>
                <c:pt idx="18789">
                  <c:v>98912.515999999989</c:v>
                </c:pt>
                <c:pt idx="18790">
                  <c:v>98914.515999999989</c:v>
                </c:pt>
                <c:pt idx="18791">
                  <c:v>98916.515999999989</c:v>
                </c:pt>
                <c:pt idx="18792">
                  <c:v>98918.515999999989</c:v>
                </c:pt>
                <c:pt idx="18793">
                  <c:v>98920.515999999989</c:v>
                </c:pt>
                <c:pt idx="18794">
                  <c:v>98922.515999999989</c:v>
                </c:pt>
                <c:pt idx="18795">
                  <c:v>98924.515999999989</c:v>
                </c:pt>
                <c:pt idx="18796">
                  <c:v>98926.515999999989</c:v>
                </c:pt>
                <c:pt idx="18797">
                  <c:v>98928.515999999989</c:v>
                </c:pt>
                <c:pt idx="18798">
                  <c:v>98930.515999999989</c:v>
                </c:pt>
                <c:pt idx="18799">
                  <c:v>98932.515999999989</c:v>
                </c:pt>
                <c:pt idx="18800">
                  <c:v>98934.515999999989</c:v>
                </c:pt>
                <c:pt idx="18801">
                  <c:v>98936.515999999989</c:v>
                </c:pt>
                <c:pt idx="18802">
                  <c:v>98938.515999999989</c:v>
                </c:pt>
                <c:pt idx="18803">
                  <c:v>98940.515999999989</c:v>
                </c:pt>
                <c:pt idx="18804">
                  <c:v>98942.515999999989</c:v>
                </c:pt>
                <c:pt idx="18805">
                  <c:v>98944.515999999989</c:v>
                </c:pt>
                <c:pt idx="18806">
                  <c:v>98946.515999999989</c:v>
                </c:pt>
                <c:pt idx="18807">
                  <c:v>98948.515999999989</c:v>
                </c:pt>
                <c:pt idx="18808">
                  <c:v>98950.515999999989</c:v>
                </c:pt>
                <c:pt idx="18809">
                  <c:v>98952.515999999989</c:v>
                </c:pt>
                <c:pt idx="18810">
                  <c:v>98954.515999999989</c:v>
                </c:pt>
                <c:pt idx="18811">
                  <c:v>98956.515999999989</c:v>
                </c:pt>
                <c:pt idx="18812">
                  <c:v>98958.515999999989</c:v>
                </c:pt>
                <c:pt idx="18813">
                  <c:v>98960.515999999989</c:v>
                </c:pt>
                <c:pt idx="18814">
                  <c:v>98962.515999999989</c:v>
                </c:pt>
                <c:pt idx="18815">
                  <c:v>98964.515999999989</c:v>
                </c:pt>
                <c:pt idx="18816">
                  <c:v>98966.515999999989</c:v>
                </c:pt>
                <c:pt idx="18817">
                  <c:v>98968.515999999989</c:v>
                </c:pt>
                <c:pt idx="18818">
                  <c:v>98970.515999999989</c:v>
                </c:pt>
                <c:pt idx="18819">
                  <c:v>98972.515999999989</c:v>
                </c:pt>
                <c:pt idx="18820">
                  <c:v>98974.515999999989</c:v>
                </c:pt>
                <c:pt idx="18821">
                  <c:v>98976.515999999989</c:v>
                </c:pt>
                <c:pt idx="18822">
                  <c:v>98978.515999999989</c:v>
                </c:pt>
                <c:pt idx="18823">
                  <c:v>98980.515999999989</c:v>
                </c:pt>
                <c:pt idx="18824">
                  <c:v>98982.515999999989</c:v>
                </c:pt>
                <c:pt idx="18825">
                  <c:v>98984.515999999989</c:v>
                </c:pt>
                <c:pt idx="18826">
                  <c:v>98986.515999999989</c:v>
                </c:pt>
                <c:pt idx="18827">
                  <c:v>98988.515999999989</c:v>
                </c:pt>
                <c:pt idx="18828">
                  <c:v>98990.515999999989</c:v>
                </c:pt>
                <c:pt idx="18829">
                  <c:v>98992.515999999989</c:v>
                </c:pt>
                <c:pt idx="18830">
                  <c:v>98994.515999999989</c:v>
                </c:pt>
                <c:pt idx="18831">
                  <c:v>98996.515999999989</c:v>
                </c:pt>
                <c:pt idx="18832">
                  <c:v>98998.515999999989</c:v>
                </c:pt>
                <c:pt idx="18833">
                  <c:v>99000.515999999989</c:v>
                </c:pt>
                <c:pt idx="18834">
                  <c:v>99002.515999999989</c:v>
                </c:pt>
                <c:pt idx="18835">
                  <c:v>99004.515999999989</c:v>
                </c:pt>
                <c:pt idx="18836">
                  <c:v>99006.515999999989</c:v>
                </c:pt>
                <c:pt idx="18837">
                  <c:v>99008.515999999989</c:v>
                </c:pt>
                <c:pt idx="18838">
                  <c:v>99010.515999999989</c:v>
                </c:pt>
                <c:pt idx="18839">
                  <c:v>99012.515999999989</c:v>
                </c:pt>
                <c:pt idx="18840">
                  <c:v>99014.515999999989</c:v>
                </c:pt>
                <c:pt idx="18841">
                  <c:v>99016.515999999989</c:v>
                </c:pt>
                <c:pt idx="18842">
                  <c:v>99018.515999999989</c:v>
                </c:pt>
                <c:pt idx="18843">
                  <c:v>99020.515999999989</c:v>
                </c:pt>
                <c:pt idx="18844">
                  <c:v>99022.515999999989</c:v>
                </c:pt>
                <c:pt idx="18845">
                  <c:v>99024.515999999989</c:v>
                </c:pt>
                <c:pt idx="18846">
                  <c:v>99026.515999999989</c:v>
                </c:pt>
                <c:pt idx="18847">
                  <c:v>99028.515999999989</c:v>
                </c:pt>
                <c:pt idx="18848">
                  <c:v>99030.515999999989</c:v>
                </c:pt>
                <c:pt idx="18849">
                  <c:v>99032.515999999989</c:v>
                </c:pt>
                <c:pt idx="18850">
                  <c:v>99034.515999999989</c:v>
                </c:pt>
                <c:pt idx="18851">
                  <c:v>99036.515999999989</c:v>
                </c:pt>
                <c:pt idx="18852">
                  <c:v>99038.515999999989</c:v>
                </c:pt>
                <c:pt idx="18853">
                  <c:v>99040.515999999989</c:v>
                </c:pt>
                <c:pt idx="18854">
                  <c:v>99042.515999999989</c:v>
                </c:pt>
                <c:pt idx="18855">
                  <c:v>99044.515999999989</c:v>
                </c:pt>
                <c:pt idx="18856">
                  <c:v>99046.515999999989</c:v>
                </c:pt>
                <c:pt idx="18857">
                  <c:v>99048.515999999989</c:v>
                </c:pt>
                <c:pt idx="18858">
                  <c:v>99050.515999999989</c:v>
                </c:pt>
                <c:pt idx="18859">
                  <c:v>99052.515999999989</c:v>
                </c:pt>
                <c:pt idx="18860">
                  <c:v>99054.515999999989</c:v>
                </c:pt>
                <c:pt idx="18861">
                  <c:v>99056.515999999989</c:v>
                </c:pt>
                <c:pt idx="18862">
                  <c:v>99058.515999999989</c:v>
                </c:pt>
                <c:pt idx="18863">
                  <c:v>99060.515999999989</c:v>
                </c:pt>
                <c:pt idx="18864">
                  <c:v>99062.515999999989</c:v>
                </c:pt>
                <c:pt idx="18865">
                  <c:v>99064.515999999989</c:v>
                </c:pt>
                <c:pt idx="18866">
                  <c:v>99066.515999999989</c:v>
                </c:pt>
                <c:pt idx="18867">
                  <c:v>99068.515999999989</c:v>
                </c:pt>
                <c:pt idx="18868">
                  <c:v>99070.515999999989</c:v>
                </c:pt>
                <c:pt idx="18869">
                  <c:v>99072.515999999989</c:v>
                </c:pt>
                <c:pt idx="18870">
                  <c:v>99074.515999999989</c:v>
                </c:pt>
                <c:pt idx="18871">
                  <c:v>99076.515999999989</c:v>
                </c:pt>
                <c:pt idx="18872">
                  <c:v>99078.515999999989</c:v>
                </c:pt>
                <c:pt idx="18873">
                  <c:v>99080.515999999989</c:v>
                </c:pt>
                <c:pt idx="18874">
                  <c:v>99082.515999999989</c:v>
                </c:pt>
                <c:pt idx="18875">
                  <c:v>99084.515999999989</c:v>
                </c:pt>
                <c:pt idx="18876">
                  <c:v>99086.515999999989</c:v>
                </c:pt>
                <c:pt idx="18877">
                  <c:v>99088.515999999989</c:v>
                </c:pt>
                <c:pt idx="18878">
                  <c:v>99090.515999999989</c:v>
                </c:pt>
                <c:pt idx="18879">
                  <c:v>99092.515999999989</c:v>
                </c:pt>
                <c:pt idx="18880">
                  <c:v>99094.515999999989</c:v>
                </c:pt>
                <c:pt idx="18881">
                  <c:v>99096.515999999989</c:v>
                </c:pt>
                <c:pt idx="18882">
                  <c:v>99098.515999999989</c:v>
                </c:pt>
                <c:pt idx="18883">
                  <c:v>99100.515999999989</c:v>
                </c:pt>
                <c:pt idx="18884">
                  <c:v>99102.515999999989</c:v>
                </c:pt>
                <c:pt idx="18885">
                  <c:v>99104.515999999989</c:v>
                </c:pt>
                <c:pt idx="18886">
                  <c:v>99106.515999999989</c:v>
                </c:pt>
                <c:pt idx="18887">
                  <c:v>99108.515999999989</c:v>
                </c:pt>
                <c:pt idx="18888">
                  <c:v>99110.515999999989</c:v>
                </c:pt>
                <c:pt idx="18889">
                  <c:v>99112.515999999989</c:v>
                </c:pt>
                <c:pt idx="18890">
                  <c:v>99114.515999999989</c:v>
                </c:pt>
                <c:pt idx="18891">
                  <c:v>99116.515999999989</c:v>
                </c:pt>
                <c:pt idx="18892">
                  <c:v>99118.515999999989</c:v>
                </c:pt>
                <c:pt idx="18893">
                  <c:v>99120.515999999989</c:v>
                </c:pt>
                <c:pt idx="18894">
                  <c:v>99122.515999999989</c:v>
                </c:pt>
                <c:pt idx="18895">
                  <c:v>99124.515999999989</c:v>
                </c:pt>
                <c:pt idx="18896">
                  <c:v>99126.515999999989</c:v>
                </c:pt>
                <c:pt idx="18897">
                  <c:v>99128.515999999989</c:v>
                </c:pt>
                <c:pt idx="18898">
                  <c:v>99130.515999999989</c:v>
                </c:pt>
                <c:pt idx="18899">
                  <c:v>99132.515999999989</c:v>
                </c:pt>
                <c:pt idx="18900">
                  <c:v>99134.515999999989</c:v>
                </c:pt>
                <c:pt idx="18901">
                  <c:v>99136.515999999989</c:v>
                </c:pt>
                <c:pt idx="18902">
                  <c:v>99138.515999999989</c:v>
                </c:pt>
                <c:pt idx="18903">
                  <c:v>99140.515999999989</c:v>
                </c:pt>
                <c:pt idx="18904">
                  <c:v>99142.515999999989</c:v>
                </c:pt>
                <c:pt idx="18905">
                  <c:v>99144.515999999989</c:v>
                </c:pt>
                <c:pt idx="18906">
                  <c:v>99146.515999999989</c:v>
                </c:pt>
                <c:pt idx="18907">
                  <c:v>99148.515999999989</c:v>
                </c:pt>
                <c:pt idx="18908">
                  <c:v>99150.515999999989</c:v>
                </c:pt>
                <c:pt idx="18909">
                  <c:v>99152.515999999989</c:v>
                </c:pt>
                <c:pt idx="18910">
                  <c:v>99154.515999999989</c:v>
                </c:pt>
                <c:pt idx="18911">
                  <c:v>99156.515999999989</c:v>
                </c:pt>
                <c:pt idx="18912">
                  <c:v>99158.515999999989</c:v>
                </c:pt>
                <c:pt idx="18913">
                  <c:v>99160.515999999989</c:v>
                </c:pt>
                <c:pt idx="18914">
                  <c:v>99162.515999999989</c:v>
                </c:pt>
                <c:pt idx="18915">
                  <c:v>99164.515999999989</c:v>
                </c:pt>
                <c:pt idx="18916">
                  <c:v>99166.515999999989</c:v>
                </c:pt>
                <c:pt idx="18917">
                  <c:v>99168.515999999989</c:v>
                </c:pt>
                <c:pt idx="18918">
                  <c:v>99170.515999999989</c:v>
                </c:pt>
                <c:pt idx="18919">
                  <c:v>99172.515999999989</c:v>
                </c:pt>
                <c:pt idx="18920">
                  <c:v>99174.515999999989</c:v>
                </c:pt>
                <c:pt idx="18921">
                  <c:v>99176.515999999989</c:v>
                </c:pt>
                <c:pt idx="18922">
                  <c:v>99178.515999999989</c:v>
                </c:pt>
                <c:pt idx="18923">
                  <c:v>99180.515999999989</c:v>
                </c:pt>
                <c:pt idx="18924">
                  <c:v>99182.515999999989</c:v>
                </c:pt>
                <c:pt idx="18925">
                  <c:v>99184.515999999989</c:v>
                </c:pt>
                <c:pt idx="18926">
                  <c:v>99186.515999999989</c:v>
                </c:pt>
                <c:pt idx="18927">
                  <c:v>99188.515999999989</c:v>
                </c:pt>
                <c:pt idx="18928">
                  <c:v>99190.515999999989</c:v>
                </c:pt>
                <c:pt idx="18929">
                  <c:v>99192.515999999989</c:v>
                </c:pt>
                <c:pt idx="18930">
                  <c:v>99194.515999999989</c:v>
                </c:pt>
                <c:pt idx="18931">
                  <c:v>99196.515999999989</c:v>
                </c:pt>
                <c:pt idx="18932">
                  <c:v>99198.515999999989</c:v>
                </c:pt>
                <c:pt idx="18933">
                  <c:v>99200.515999999989</c:v>
                </c:pt>
                <c:pt idx="18934">
                  <c:v>99202.515999999989</c:v>
                </c:pt>
                <c:pt idx="18935">
                  <c:v>99204.515999999989</c:v>
                </c:pt>
                <c:pt idx="18936">
                  <c:v>99206.515999999989</c:v>
                </c:pt>
                <c:pt idx="18937">
                  <c:v>99208.515999999989</c:v>
                </c:pt>
                <c:pt idx="18938">
                  <c:v>99210.515999999989</c:v>
                </c:pt>
                <c:pt idx="18939">
                  <c:v>99212.515999999989</c:v>
                </c:pt>
                <c:pt idx="18940">
                  <c:v>99214.515999999989</c:v>
                </c:pt>
                <c:pt idx="18941">
                  <c:v>99216.515999999989</c:v>
                </c:pt>
                <c:pt idx="18942">
                  <c:v>99218.515999999989</c:v>
                </c:pt>
                <c:pt idx="18943">
                  <c:v>99220.515999999989</c:v>
                </c:pt>
                <c:pt idx="18944">
                  <c:v>99222.515999999989</c:v>
                </c:pt>
                <c:pt idx="18945">
                  <c:v>99224.515999999989</c:v>
                </c:pt>
                <c:pt idx="18946">
                  <c:v>99226.515999999989</c:v>
                </c:pt>
                <c:pt idx="18947">
                  <c:v>99228.515999999989</c:v>
                </c:pt>
                <c:pt idx="18948">
                  <c:v>99230.515999999989</c:v>
                </c:pt>
                <c:pt idx="18949">
                  <c:v>99232.515999999989</c:v>
                </c:pt>
                <c:pt idx="18950">
                  <c:v>99234.515999999989</c:v>
                </c:pt>
                <c:pt idx="18951">
                  <c:v>99236.515999999989</c:v>
                </c:pt>
                <c:pt idx="18952">
                  <c:v>99238.515999999989</c:v>
                </c:pt>
                <c:pt idx="18953">
                  <c:v>99240.515999999989</c:v>
                </c:pt>
                <c:pt idx="18954">
                  <c:v>99242.515999999989</c:v>
                </c:pt>
                <c:pt idx="18955">
                  <c:v>99244.515999999989</c:v>
                </c:pt>
                <c:pt idx="18956">
                  <c:v>99246.515999999989</c:v>
                </c:pt>
                <c:pt idx="18957">
                  <c:v>99248.515999999989</c:v>
                </c:pt>
                <c:pt idx="18958">
                  <c:v>99250.515999999989</c:v>
                </c:pt>
                <c:pt idx="18959">
                  <c:v>99252.515999999989</c:v>
                </c:pt>
                <c:pt idx="18960">
                  <c:v>99254.515999999989</c:v>
                </c:pt>
                <c:pt idx="18961">
                  <c:v>99256.515999999989</c:v>
                </c:pt>
                <c:pt idx="18962">
                  <c:v>99258.515999999989</c:v>
                </c:pt>
                <c:pt idx="18963">
                  <c:v>99260.515999999989</c:v>
                </c:pt>
                <c:pt idx="18964">
                  <c:v>99262.515999999989</c:v>
                </c:pt>
                <c:pt idx="18965">
                  <c:v>99264.515999999989</c:v>
                </c:pt>
                <c:pt idx="18966">
                  <c:v>99266.515999999989</c:v>
                </c:pt>
                <c:pt idx="18967">
                  <c:v>99268.515999999989</c:v>
                </c:pt>
                <c:pt idx="18968">
                  <c:v>99270.515999999989</c:v>
                </c:pt>
                <c:pt idx="18969">
                  <c:v>99272.515999999989</c:v>
                </c:pt>
                <c:pt idx="18970">
                  <c:v>99274.515999999989</c:v>
                </c:pt>
                <c:pt idx="18971">
                  <c:v>99276.515999999989</c:v>
                </c:pt>
                <c:pt idx="18972">
                  <c:v>99278.515999999989</c:v>
                </c:pt>
                <c:pt idx="18973">
                  <c:v>99280.515999999989</c:v>
                </c:pt>
                <c:pt idx="18974">
                  <c:v>99282.515999999989</c:v>
                </c:pt>
                <c:pt idx="18975">
                  <c:v>99284.515999999989</c:v>
                </c:pt>
                <c:pt idx="18976">
                  <c:v>99286.515999999989</c:v>
                </c:pt>
                <c:pt idx="18977">
                  <c:v>99288.515999999989</c:v>
                </c:pt>
                <c:pt idx="18978">
                  <c:v>99290.515999999989</c:v>
                </c:pt>
                <c:pt idx="18979">
                  <c:v>99292.515999999989</c:v>
                </c:pt>
                <c:pt idx="18980">
                  <c:v>99294.515999999989</c:v>
                </c:pt>
                <c:pt idx="18981">
                  <c:v>99296.515999999989</c:v>
                </c:pt>
                <c:pt idx="18982">
                  <c:v>99298.515999999989</c:v>
                </c:pt>
                <c:pt idx="18983">
                  <c:v>99300.515999999989</c:v>
                </c:pt>
                <c:pt idx="18984">
                  <c:v>99302.515999999989</c:v>
                </c:pt>
                <c:pt idx="18985">
                  <c:v>99304.515999999989</c:v>
                </c:pt>
                <c:pt idx="18986">
                  <c:v>99306.515999999989</c:v>
                </c:pt>
                <c:pt idx="18987">
                  <c:v>99308.515999999989</c:v>
                </c:pt>
                <c:pt idx="18988">
                  <c:v>99310.515999999989</c:v>
                </c:pt>
                <c:pt idx="18989">
                  <c:v>99312.515999999989</c:v>
                </c:pt>
                <c:pt idx="18990">
                  <c:v>99314.515999999989</c:v>
                </c:pt>
                <c:pt idx="18991">
                  <c:v>99316.515999999989</c:v>
                </c:pt>
                <c:pt idx="18992">
                  <c:v>99318.515999999989</c:v>
                </c:pt>
                <c:pt idx="18993">
                  <c:v>99320.515999999989</c:v>
                </c:pt>
                <c:pt idx="18994">
                  <c:v>99322.515999999989</c:v>
                </c:pt>
                <c:pt idx="18995">
                  <c:v>99324.515999999989</c:v>
                </c:pt>
                <c:pt idx="18996">
                  <c:v>99326.515999999989</c:v>
                </c:pt>
                <c:pt idx="18997">
                  <c:v>99328.515999999989</c:v>
                </c:pt>
                <c:pt idx="18998">
                  <c:v>99330.515999999989</c:v>
                </c:pt>
                <c:pt idx="18999">
                  <c:v>99332.515999999989</c:v>
                </c:pt>
                <c:pt idx="19000">
                  <c:v>99334.515999999989</c:v>
                </c:pt>
                <c:pt idx="19001">
                  <c:v>99336.515999999989</c:v>
                </c:pt>
                <c:pt idx="19002">
                  <c:v>99338.515999999989</c:v>
                </c:pt>
                <c:pt idx="19003">
                  <c:v>99340.515999999989</c:v>
                </c:pt>
                <c:pt idx="19004">
                  <c:v>99342.515999999989</c:v>
                </c:pt>
                <c:pt idx="19005">
                  <c:v>99344.515999999989</c:v>
                </c:pt>
                <c:pt idx="19006">
                  <c:v>99346.515999999989</c:v>
                </c:pt>
                <c:pt idx="19007">
                  <c:v>99348.515999999989</c:v>
                </c:pt>
                <c:pt idx="19008">
                  <c:v>99350.515999999989</c:v>
                </c:pt>
                <c:pt idx="19009">
                  <c:v>99352.515999999989</c:v>
                </c:pt>
                <c:pt idx="19010">
                  <c:v>99354.515999999989</c:v>
                </c:pt>
                <c:pt idx="19011">
                  <c:v>99356.515999999989</c:v>
                </c:pt>
                <c:pt idx="19012">
                  <c:v>99358.515999999989</c:v>
                </c:pt>
                <c:pt idx="19013">
                  <c:v>99360.515999999989</c:v>
                </c:pt>
                <c:pt idx="19014">
                  <c:v>99362.515999999989</c:v>
                </c:pt>
                <c:pt idx="19015">
                  <c:v>99364.515999999989</c:v>
                </c:pt>
                <c:pt idx="19016">
                  <c:v>99366.515999999989</c:v>
                </c:pt>
                <c:pt idx="19017">
                  <c:v>99368.515999999989</c:v>
                </c:pt>
                <c:pt idx="19018">
                  <c:v>99370.515999999989</c:v>
                </c:pt>
                <c:pt idx="19019">
                  <c:v>99372.515999999989</c:v>
                </c:pt>
                <c:pt idx="19020">
                  <c:v>99374.515999999989</c:v>
                </c:pt>
                <c:pt idx="19021">
                  <c:v>99376.515999999989</c:v>
                </c:pt>
                <c:pt idx="19022">
                  <c:v>99378.515999999989</c:v>
                </c:pt>
                <c:pt idx="19023">
                  <c:v>99380.515999999989</c:v>
                </c:pt>
                <c:pt idx="19024">
                  <c:v>99382.515999999989</c:v>
                </c:pt>
                <c:pt idx="19025">
                  <c:v>99384.515999999989</c:v>
                </c:pt>
                <c:pt idx="19026">
                  <c:v>99386.515999999989</c:v>
                </c:pt>
                <c:pt idx="19027">
                  <c:v>99388.515999999989</c:v>
                </c:pt>
                <c:pt idx="19028">
                  <c:v>99390.515999999989</c:v>
                </c:pt>
                <c:pt idx="19029">
                  <c:v>99392.515999999989</c:v>
                </c:pt>
                <c:pt idx="19030">
                  <c:v>99394.515999999989</c:v>
                </c:pt>
                <c:pt idx="19031">
                  <c:v>99396.515999999989</c:v>
                </c:pt>
                <c:pt idx="19032">
                  <c:v>99398.515999999989</c:v>
                </c:pt>
                <c:pt idx="19033">
                  <c:v>99400.515999999989</c:v>
                </c:pt>
                <c:pt idx="19034">
                  <c:v>99402.515999999989</c:v>
                </c:pt>
                <c:pt idx="19035">
                  <c:v>99404.515999999989</c:v>
                </c:pt>
                <c:pt idx="19036">
                  <c:v>99406.515999999989</c:v>
                </c:pt>
                <c:pt idx="19037">
                  <c:v>99408.515999999989</c:v>
                </c:pt>
                <c:pt idx="19038">
                  <c:v>99410.515999999989</c:v>
                </c:pt>
                <c:pt idx="19039">
                  <c:v>99412.515999999989</c:v>
                </c:pt>
                <c:pt idx="19040">
                  <c:v>99414.515999999989</c:v>
                </c:pt>
                <c:pt idx="19041">
                  <c:v>99416.515999999989</c:v>
                </c:pt>
                <c:pt idx="19042">
                  <c:v>99418.515999999989</c:v>
                </c:pt>
                <c:pt idx="19043">
                  <c:v>99420.515999999989</c:v>
                </c:pt>
                <c:pt idx="19044">
                  <c:v>99422.515999999989</c:v>
                </c:pt>
                <c:pt idx="19045">
                  <c:v>99424.515999999989</c:v>
                </c:pt>
                <c:pt idx="19046">
                  <c:v>99426.515999999989</c:v>
                </c:pt>
                <c:pt idx="19047">
                  <c:v>99428.515999999989</c:v>
                </c:pt>
                <c:pt idx="19048">
                  <c:v>99430.515999999989</c:v>
                </c:pt>
                <c:pt idx="19049">
                  <c:v>99432.515999999989</c:v>
                </c:pt>
                <c:pt idx="19050">
                  <c:v>99434.515999999989</c:v>
                </c:pt>
                <c:pt idx="19051">
                  <c:v>99436.515999999989</c:v>
                </c:pt>
                <c:pt idx="19052">
                  <c:v>99438.515999999989</c:v>
                </c:pt>
                <c:pt idx="19053">
                  <c:v>99440.515999999989</c:v>
                </c:pt>
                <c:pt idx="19054">
                  <c:v>99442.515999999989</c:v>
                </c:pt>
                <c:pt idx="19055">
                  <c:v>99444.515999999989</c:v>
                </c:pt>
                <c:pt idx="19056">
                  <c:v>99446.515999999989</c:v>
                </c:pt>
                <c:pt idx="19057">
                  <c:v>99448.515999999989</c:v>
                </c:pt>
                <c:pt idx="19058">
                  <c:v>99450.515999999989</c:v>
                </c:pt>
                <c:pt idx="19059">
                  <c:v>99452.515999999989</c:v>
                </c:pt>
                <c:pt idx="19060">
                  <c:v>99454.515999999989</c:v>
                </c:pt>
                <c:pt idx="19061">
                  <c:v>99456.515999999989</c:v>
                </c:pt>
                <c:pt idx="19062">
                  <c:v>99458.515999999989</c:v>
                </c:pt>
                <c:pt idx="19063">
                  <c:v>99460.515999999989</c:v>
                </c:pt>
                <c:pt idx="19064">
                  <c:v>99462.515999999989</c:v>
                </c:pt>
                <c:pt idx="19065">
                  <c:v>99464.515999999989</c:v>
                </c:pt>
                <c:pt idx="19066">
                  <c:v>99466.515999999989</c:v>
                </c:pt>
                <c:pt idx="19067">
                  <c:v>99468.515999999989</c:v>
                </c:pt>
                <c:pt idx="19068">
                  <c:v>99470.515999999989</c:v>
                </c:pt>
                <c:pt idx="19069">
                  <c:v>99472.515999999989</c:v>
                </c:pt>
                <c:pt idx="19070">
                  <c:v>99474.515999999989</c:v>
                </c:pt>
                <c:pt idx="19071">
                  <c:v>99476.515999999989</c:v>
                </c:pt>
                <c:pt idx="19072">
                  <c:v>99478.515999999989</c:v>
                </c:pt>
                <c:pt idx="19073">
                  <c:v>99480.515999999989</c:v>
                </c:pt>
                <c:pt idx="19074">
                  <c:v>99482.515999999989</c:v>
                </c:pt>
                <c:pt idx="19075">
                  <c:v>99484.515999999989</c:v>
                </c:pt>
                <c:pt idx="19076">
                  <c:v>99486.515999999989</c:v>
                </c:pt>
                <c:pt idx="19077">
                  <c:v>99488.515999999989</c:v>
                </c:pt>
                <c:pt idx="19078">
                  <c:v>99490.515999999989</c:v>
                </c:pt>
                <c:pt idx="19079">
                  <c:v>99492.515999999989</c:v>
                </c:pt>
                <c:pt idx="19080">
                  <c:v>99494.515999999989</c:v>
                </c:pt>
                <c:pt idx="19081">
                  <c:v>99496.515999999989</c:v>
                </c:pt>
                <c:pt idx="19082">
                  <c:v>99498.515999999989</c:v>
                </c:pt>
                <c:pt idx="19083">
                  <c:v>99500.515999999989</c:v>
                </c:pt>
                <c:pt idx="19084">
                  <c:v>99502.515999999989</c:v>
                </c:pt>
                <c:pt idx="19085">
                  <c:v>99504.515999999989</c:v>
                </c:pt>
                <c:pt idx="19086">
                  <c:v>99506.515999999989</c:v>
                </c:pt>
                <c:pt idx="19087">
                  <c:v>99508.515999999989</c:v>
                </c:pt>
                <c:pt idx="19088">
                  <c:v>99510.515999999989</c:v>
                </c:pt>
                <c:pt idx="19089">
                  <c:v>99512.515999999989</c:v>
                </c:pt>
                <c:pt idx="19090">
                  <c:v>99514.515999999989</c:v>
                </c:pt>
                <c:pt idx="19091">
                  <c:v>99516.515999999989</c:v>
                </c:pt>
                <c:pt idx="19092">
                  <c:v>99518.515999999989</c:v>
                </c:pt>
                <c:pt idx="19093">
                  <c:v>99520.515999999989</c:v>
                </c:pt>
                <c:pt idx="19094">
                  <c:v>99522.515999999989</c:v>
                </c:pt>
                <c:pt idx="19095">
                  <c:v>99524.515999999989</c:v>
                </c:pt>
                <c:pt idx="19096">
                  <c:v>99527.102000000014</c:v>
                </c:pt>
                <c:pt idx="19097">
                  <c:v>99529.102000000014</c:v>
                </c:pt>
                <c:pt idx="19098">
                  <c:v>99531.102000000014</c:v>
                </c:pt>
                <c:pt idx="19099">
                  <c:v>99533.102000000014</c:v>
                </c:pt>
                <c:pt idx="19100">
                  <c:v>99535.102000000014</c:v>
                </c:pt>
                <c:pt idx="19101">
                  <c:v>99537.102000000014</c:v>
                </c:pt>
                <c:pt idx="19102">
                  <c:v>99539.102000000014</c:v>
                </c:pt>
                <c:pt idx="19103">
                  <c:v>99541.102000000014</c:v>
                </c:pt>
                <c:pt idx="19104">
                  <c:v>99543.102000000014</c:v>
                </c:pt>
                <c:pt idx="19105">
                  <c:v>99545.102000000014</c:v>
                </c:pt>
                <c:pt idx="19106">
                  <c:v>99547.102000000014</c:v>
                </c:pt>
                <c:pt idx="19107">
                  <c:v>99549.102000000014</c:v>
                </c:pt>
                <c:pt idx="19108">
                  <c:v>99551.102000000014</c:v>
                </c:pt>
                <c:pt idx="19109">
                  <c:v>99553.102000000014</c:v>
                </c:pt>
                <c:pt idx="19110">
                  <c:v>99555.102000000014</c:v>
                </c:pt>
                <c:pt idx="19111">
                  <c:v>99557.102000000014</c:v>
                </c:pt>
                <c:pt idx="19112">
                  <c:v>99559.102000000014</c:v>
                </c:pt>
                <c:pt idx="19113">
                  <c:v>99561.102000000014</c:v>
                </c:pt>
                <c:pt idx="19114">
                  <c:v>99563.102000000014</c:v>
                </c:pt>
                <c:pt idx="19115">
                  <c:v>99565.102000000014</c:v>
                </c:pt>
                <c:pt idx="19116">
                  <c:v>99567.102000000014</c:v>
                </c:pt>
                <c:pt idx="19117">
                  <c:v>99569.102000000014</c:v>
                </c:pt>
                <c:pt idx="19118">
                  <c:v>99571.102000000014</c:v>
                </c:pt>
                <c:pt idx="19119">
                  <c:v>99573.102000000014</c:v>
                </c:pt>
                <c:pt idx="19120">
                  <c:v>99575.102000000014</c:v>
                </c:pt>
                <c:pt idx="19121">
                  <c:v>99577.102000000014</c:v>
                </c:pt>
                <c:pt idx="19122">
                  <c:v>99579.102000000014</c:v>
                </c:pt>
                <c:pt idx="19123">
                  <c:v>99581.102000000014</c:v>
                </c:pt>
                <c:pt idx="19124">
                  <c:v>99583.102000000014</c:v>
                </c:pt>
                <c:pt idx="19125">
                  <c:v>99585.102000000014</c:v>
                </c:pt>
                <c:pt idx="19126">
                  <c:v>99587.102000000014</c:v>
                </c:pt>
                <c:pt idx="19127">
                  <c:v>99589.102000000014</c:v>
                </c:pt>
                <c:pt idx="19128">
                  <c:v>99591.102000000014</c:v>
                </c:pt>
                <c:pt idx="19129">
                  <c:v>99593.102000000014</c:v>
                </c:pt>
                <c:pt idx="19130">
                  <c:v>99595.102000000014</c:v>
                </c:pt>
                <c:pt idx="19131">
                  <c:v>99597.102000000014</c:v>
                </c:pt>
                <c:pt idx="19132">
                  <c:v>99599.102000000014</c:v>
                </c:pt>
                <c:pt idx="19133">
                  <c:v>99601.102000000014</c:v>
                </c:pt>
                <c:pt idx="19134">
                  <c:v>99603.102000000014</c:v>
                </c:pt>
                <c:pt idx="19135">
                  <c:v>99605.102000000014</c:v>
                </c:pt>
                <c:pt idx="19136">
                  <c:v>99607.102000000014</c:v>
                </c:pt>
                <c:pt idx="19137">
                  <c:v>99609.102000000014</c:v>
                </c:pt>
                <c:pt idx="19138">
                  <c:v>99611.102000000014</c:v>
                </c:pt>
                <c:pt idx="19139">
                  <c:v>99613.102000000014</c:v>
                </c:pt>
                <c:pt idx="19140">
                  <c:v>99615.102000000014</c:v>
                </c:pt>
                <c:pt idx="19141">
                  <c:v>99617.102000000014</c:v>
                </c:pt>
                <c:pt idx="19142">
                  <c:v>99619.102000000014</c:v>
                </c:pt>
                <c:pt idx="19143">
                  <c:v>99621.102000000014</c:v>
                </c:pt>
                <c:pt idx="19144">
                  <c:v>99623.102000000014</c:v>
                </c:pt>
                <c:pt idx="19145">
                  <c:v>99625.102000000014</c:v>
                </c:pt>
                <c:pt idx="19146">
                  <c:v>99627.102000000014</c:v>
                </c:pt>
                <c:pt idx="19147">
                  <c:v>99629.102000000014</c:v>
                </c:pt>
                <c:pt idx="19148">
                  <c:v>99631.102000000014</c:v>
                </c:pt>
                <c:pt idx="19149">
                  <c:v>99633.102000000014</c:v>
                </c:pt>
                <c:pt idx="19150">
                  <c:v>99635.102000000014</c:v>
                </c:pt>
                <c:pt idx="19151">
                  <c:v>99637.102000000014</c:v>
                </c:pt>
                <c:pt idx="19152">
                  <c:v>99639.102000000014</c:v>
                </c:pt>
                <c:pt idx="19153">
                  <c:v>99641.102000000014</c:v>
                </c:pt>
                <c:pt idx="19154">
                  <c:v>99643.102000000014</c:v>
                </c:pt>
                <c:pt idx="19155">
                  <c:v>99645.102000000014</c:v>
                </c:pt>
                <c:pt idx="19156">
                  <c:v>99647.102000000014</c:v>
                </c:pt>
                <c:pt idx="19157">
                  <c:v>99649.102000000014</c:v>
                </c:pt>
                <c:pt idx="19158">
                  <c:v>99651.102000000014</c:v>
                </c:pt>
                <c:pt idx="19159">
                  <c:v>99653.102000000014</c:v>
                </c:pt>
                <c:pt idx="19160">
                  <c:v>99655.102000000014</c:v>
                </c:pt>
                <c:pt idx="19161">
                  <c:v>99657.102000000014</c:v>
                </c:pt>
                <c:pt idx="19162">
                  <c:v>99659.102000000014</c:v>
                </c:pt>
                <c:pt idx="19163">
                  <c:v>99661.102000000014</c:v>
                </c:pt>
                <c:pt idx="19164">
                  <c:v>99663.102000000014</c:v>
                </c:pt>
                <c:pt idx="19165">
                  <c:v>99665.102000000014</c:v>
                </c:pt>
                <c:pt idx="19166">
                  <c:v>99667.102000000014</c:v>
                </c:pt>
                <c:pt idx="19167">
                  <c:v>99669.102000000014</c:v>
                </c:pt>
                <c:pt idx="19168">
                  <c:v>99671.102000000014</c:v>
                </c:pt>
                <c:pt idx="19169">
                  <c:v>99673.102000000014</c:v>
                </c:pt>
                <c:pt idx="19170">
                  <c:v>99675.102000000014</c:v>
                </c:pt>
                <c:pt idx="19171">
                  <c:v>99677.102000000014</c:v>
                </c:pt>
                <c:pt idx="19172">
                  <c:v>99679.102000000014</c:v>
                </c:pt>
                <c:pt idx="19173">
                  <c:v>99681.102000000014</c:v>
                </c:pt>
                <c:pt idx="19174">
                  <c:v>99683.102000000014</c:v>
                </c:pt>
                <c:pt idx="19175">
                  <c:v>99685.102000000014</c:v>
                </c:pt>
                <c:pt idx="19176">
                  <c:v>99687.102000000014</c:v>
                </c:pt>
                <c:pt idx="19177">
                  <c:v>99689.102000000014</c:v>
                </c:pt>
                <c:pt idx="19178">
                  <c:v>99691.102000000014</c:v>
                </c:pt>
                <c:pt idx="19179">
                  <c:v>99693.102000000014</c:v>
                </c:pt>
                <c:pt idx="19180">
                  <c:v>99695.102000000014</c:v>
                </c:pt>
                <c:pt idx="19181">
                  <c:v>99697.102000000014</c:v>
                </c:pt>
                <c:pt idx="19182">
                  <c:v>99699.102000000014</c:v>
                </c:pt>
                <c:pt idx="19183">
                  <c:v>99701.102000000014</c:v>
                </c:pt>
                <c:pt idx="19184">
                  <c:v>99703.102000000014</c:v>
                </c:pt>
                <c:pt idx="19185">
                  <c:v>99705.102000000014</c:v>
                </c:pt>
                <c:pt idx="19186">
                  <c:v>99707.102000000014</c:v>
                </c:pt>
                <c:pt idx="19187">
                  <c:v>99709.102000000014</c:v>
                </c:pt>
                <c:pt idx="19188">
                  <c:v>99711.102000000014</c:v>
                </c:pt>
                <c:pt idx="19189">
                  <c:v>99713.102000000014</c:v>
                </c:pt>
                <c:pt idx="19190">
                  <c:v>99715.102000000014</c:v>
                </c:pt>
                <c:pt idx="19191">
                  <c:v>99717.102000000014</c:v>
                </c:pt>
                <c:pt idx="19192">
                  <c:v>99719.102000000014</c:v>
                </c:pt>
                <c:pt idx="19193">
                  <c:v>99721.102000000014</c:v>
                </c:pt>
                <c:pt idx="19194">
                  <c:v>99723.102000000014</c:v>
                </c:pt>
                <c:pt idx="19195">
                  <c:v>99725.102000000014</c:v>
                </c:pt>
                <c:pt idx="19196">
                  <c:v>99727.102000000014</c:v>
                </c:pt>
                <c:pt idx="19197">
                  <c:v>99729.102000000014</c:v>
                </c:pt>
                <c:pt idx="19198">
                  <c:v>99731.102000000014</c:v>
                </c:pt>
                <c:pt idx="19199">
                  <c:v>99733.102000000014</c:v>
                </c:pt>
                <c:pt idx="19200">
                  <c:v>99735.102000000014</c:v>
                </c:pt>
                <c:pt idx="19201">
                  <c:v>99737.102000000014</c:v>
                </c:pt>
                <c:pt idx="19202">
                  <c:v>99739.102000000014</c:v>
                </c:pt>
                <c:pt idx="19203">
                  <c:v>99741.102000000014</c:v>
                </c:pt>
                <c:pt idx="19204">
                  <c:v>99743.102000000014</c:v>
                </c:pt>
                <c:pt idx="19205">
                  <c:v>99745.102000000014</c:v>
                </c:pt>
                <c:pt idx="19206">
                  <c:v>99747.102000000014</c:v>
                </c:pt>
                <c:pt idx="19207">
                  <c:v>99749.102000000014</c:v>
                </c:pt>
                <c:pt idx="19208">
                  <c:v>99751.102000000014</c:v>
                </c:pt>
                <c:pt idx="19209">
                  <c:v>99753.102000000014</c:v>
                </c:pt>
                <c:pt idx="19210">
                  <c:v>99755.102000000014</c:v>
                </c:pt>
                <c:pt idx="19211">
                  <c:v>99757.102000000014</c:v>
                </c:pt>
                <c:pt idx="19212">
                  <c:v>99759.102000000014</c:v>
                </c:pt>
                <c:pt idx="19213">
                  <c:v>99761.102000000014</c:v>
                </c:pt>
                <c:pt idx="19214">
                  <c:v>99763.102000000014</c:v>
                </c:pt>
                <c:pt idx="19215">
                  <c:v>99765.102000000014</c:v>
                </c:pt>
                <c:pt idx="19216">
                  <c:v>99767.102000000014</c:v>
                </c:pt>
                <c:pt idx="19217">
                  <c:v>99769.102000000014</c:v>
                </c:pt>
                <c:pt idx="19218">
                  <c:v>99771.102000000014</c:v>
                </c:pt>
                <c:pt idx="19219">
                  <c:v>99773.102000000014</c:v>
                </c:pt>
                <c:pt idx="19220">
                  <c:v>99775.102000000014</c:v>
                </c:pt>
                <c:pt idx="19221">
                  <c:v>99777.102000000014</c:v>
                </c:pt>
                <c:pt idx="19222">
                  <c:v>99779.102000000014</c:v>
                </c:pt>
                <c:pt idx="19223">
                  <c:v>99781.102000000014</c:v>
                </c:pt>
                <c:pt idx="19224">
                  <c:v>99783.102000000014</c:v>
                </c:pt>
                <c:pt idx="19225">
                  <c:v>99785.102000000014</c:v>
                </c:pt>
                <c:pt idx="19226">
                  <c:v>99787.102000000014</c:v>
                </c:pt>
                <c:pt idx="19227">
                  <c:v>99789.102000000014</c:v>
                </c:pt>
                <c:pt idx="19228">
                  <c:v>99791.102000000014</c:v>
                </c:pt>
                <c:pt idx="19229">
                  <c:v>99793.102000000014</c:v>
                </c:pt>
                <c:pt idx="19230">
                  <c:v>99795.102000000014</c:v>
                </c:pt>
                <c:pt idx="19231">
                  <c:v>99797.102000000014</c:v>
                </c:pt>
                <c:pt idx="19232">
                  <c:v>99799.102000000014</c:v>
                </c:pt>
                <c:pt idx="19233">
                  <c:v>99801.102000000014</c:v>
                </c:pt>
                <c:pt idx="19234">
                  <c:v>99803.102000000014</c:v>
                </c:pt>
                <c:pt idx="19235">
                  <c:v>99805.102000000014</c:v>
                </c:pt>
                <c:pt idx="19236">
                  <c:v>99807.102000000014</c:v>
                </c:pt>
                <c:pt idx="19237">
                  <c:v>99809.102000000014</c:v>
                </c:pt>
                <c:pt idx="19238">
                  <c:v>99811.102000000014</c:v>
                </c:pt>
                <c:pt idx="19239">
                  <c:v>99813.102000000014</c:v>
                </c:pt>
                <c:pt idx="19240">
                  <c:v>99815.102000000014</c:v>
                </c:pt>
                <c:pt idx="19241">
                  <c:v>99817.102000000014</c:v>
                </c:pt>
                <c:pt idx="19242">
                  <c:v>99819.102000000014</c:v>
                </c:pt>
                <c:pt idx="19243">
                  <c:v>99821.102000000014</c:v>
                </c:pt>
                <c:pt idx="19244">
                  <c:v>99823.102000000014</c:v>
                </c:pt>
                <c:pt idx="19245">
                  <c:v>99825.102000000014</c:v>
                </c:pt>
                <c:pt idx="19246">
                  <c:v>99827.102000000014</c:v>
                </c:pt>
                <c:pt idx="19247">
                  <c:v>99829.102000000014</c:v>
                </c:pt>
                <c:pt idx="19248">
                  <c:v>99831.102000000014</c:v>
                </c:pt>
                <c:pt idx="19249">
                  <c:v>99833.102000000014</c:v>
                </c:pt>
                <c:pt idx="19250">
                  <c:v>99835.102000000014</c:v>
                </c:pt>
                <c:pt idx="19251">
                  <c:v>99837.102000000014</c:v>
                </c:pt>
                <c:pt idx="19252">
                  <c:v>99839.102000000014</c:v>
                </c:pt>
                <c:pt idx="19253">
                  <c:v>99841.102000000014</c:v>
                </c:pt>
                <c:pt idx="19254">
                  <c:v>99843.102000000014</c:v>
                </c:pt>
                <c:pt idx="19255">
                  <c:v>99845.102000000014</c:v>
                </c:pt>
                <c:pt idx="19256">
                  <c:v>99847.102000000014</c:v>
                </c:pt>
                <c:pt idx="19257">
                  <c:v>99849.102000000014</c:v>
                </c:pt>
                <c:pt idx="19258">
                  <c:v>99851.102000000014</c:v>
                </c:pt>
                <c:pt idx="19259">
                  <c:v>99853.102000000014</c:v>
                </c:pt>
                <c:pt idx="19260">
                  <c:v>99855.102000000014</c:v>
                </c:pt>
                <c:pt idx="19261">
                  <c:v>99857.102000000014</c:v>
                </c:pt>
                <c:pt idx="19262">
                  <c:v>99859.102000000014</c:v>
                </c:pt>
                <c:pt idx="19263">
                  <c:v>99861.102000000014</c:v>
                </c:pt>
                <c:pt idx="19264">
                  <c:v>99863.102000000014</c:v>
                </c:pt>
                <c:pt idx="19265">
                  <c:v>99865.102000000014</c:v>
                </c:pt>
                <c:pt idx="19266">
                  <c:v>99867.102000000014</c:v>
                </c:pt>
                <c:pt idx="19267">
                  <c:v>99869.102000000014</c:v>
                </c:pt>
                <c:pt idx="19268">
                  <c:v>99871.102000000014</c:v>
                </c:pt>
                <c:pt idx="19269">
                  <c:v>99873.102000000014</c:v>
                </c:pt>
                <c:pt idx="19270">
                  <c:v>99875.102000000014</c:v>
                </c:pt>
                <c:pt idx="19271">
                  <c:v>99877.102000000014</c:v>
                </c:pt>
                <c:pt idx="19272">
                  <c:v>99879.102000000014</c:v>
                </c:pt>
                <c:pt idx="19273">
                  <c:v>99881.102000000014</c:v>
                </c:pt>
                <c:pt idx="19274">
                  <c:v>99883.102000000014</c:v>
                </c:pt>
                <c:pt idx="19275">
                  <c:v>99885.102000000014</c:v>
                </c:pt>
                <c:pt idx="19276">
                  <c:v>99887.102000000014</c:v>
                </c:pt>
                <c:pt idx="19277">
                  <c:v>99889.102000000014</c:v>
                </c:pt>
                <c:pt idx="19278">
                  <c:v>99891.102000000014</c:v>
                </c:pt>
                <c:pt idx="19279">
                  <c:v>99893.102000000014</c:v>
                </c:pt>
                <c:pt idx="19280">
                  <c:v>99895.102000000014</c:v>
                </c:pt>
                <c:pt idx="19281">
                  <c:v>99897.102000000014</c:v>
                </c:pt>
                <c:pt idx="19282">
                  <c:v>99899.102000000014</c:v>
                </c:pt>
                <c:pt idx="19283">
                  <c:v>99901.102000000014</c:v>
                </c:pt>
                <c:pt idx="19284">
                  <c:v>99903.102000000014</c:v>
                </c:pt>
                <c:pt idx="19285">
                  <c:v>99905.102000000014</c:v>
                </c:pt>
                <c:pt idx="19286">
                  <c:v>99907.102000000014</c:v>
                </c:pt>
                <c:pt idx="19287">
                  <c:v>99909.102000000014</c:v>
                </c:pt>
                <c:pt idx="19288">
                  <c:v>99911.102000000014</c:v>
                </c:pt>
                <c:pt idx="19289">
                  <c:v>99913.102000000014</c:v>
                </c:pt>
                <c:pt idx="19290">
                  <c:v>99915.102000000014</c:v>
                </c:pt>
                <c:pt idx="19291">
                  <c:v>99917.102000000014</c:v>
                </c:pt>
                <c:pt idx="19292">
                  <c:v>99919.102000000014</c:v>
                </c:pt>
                <c:pt idx="19293">
                  <c:v>99921.102000000014</c:v>
                </c:pt>
                <c:pt idx="19294">
                  <c:v>99923.102000000014</c:v>
                </c:pt>
                <c:pt idx="19295">
                  <c:v>99925.102000000014</c:v>
                </c:pt>
                <c:pt idx="19296">
                  <c:v>99927.102000000014</c:v>
                </c:pt>
                <c:pt idx="19297">
                  <c:v>99929.102000000014</c:v>
                </c:pt>
                <c:pt idx="19298">
                  <c:v>99931.102000000014</c:v>
                </c:pt>
                <c:pt idx="19299">
                  <c:v>99933.102000000014</c:v>
                </c:pt>
                <c:pt idx="19300">
                  <c:v>99935.102000000014</c:v>
                </c:pt>
                <c:pt idx="19301">
                  <c:v>99937.102000000014</c:v>
                </c:pt>
                <c:pt idx="19302">
                  <c:v>99939.102000000014</c:v>
                </c:pt>
                <c:pt idx="19303">
                  <c:v>99941.102000000014</c:v>
                </c:pt>
                <c:pt idx="19304">
                  <c:v>99943.102000000014</c:v>
                </c:pt>
                <c:pt idx="19305">
                  <c:v>99945.102000000014</c:v>
                </c:pt>
                <c:pt idx="19306">
                  <c:v>99947.102000000014</c:v>
                </c:pt>
                <c:pt idx="19307">
                  <c:v>99949.102000000014</c:v>
                </c:pt>
                <c:pt idx="19308">
                  <c:v>99951.102000000014</c:v>
                </c:pt>
                <c:pt idx="19309">
                  <c:v>99953.102000000014</c:v>
                </c:pt>
                <c:pt idx="19310">
                  <c:v>99955.102000000014</c:v>
                </c:pt>
                <c:pt idx="19311">
                  <c:v>99957.102000000014</c:v>
                </c:pt>
                <c:pt idx="19312">
                  <c:v>99959.102000000014</c:v>
                </c:pt>
                <c:pt idx="19313">
                  <c:v>99961.102000000014</c:v>
                </c:pt>
                <c:pt idx="19314">
                  <c:v>99963.102000000014</c:v>
                </c:pt>
                <c:pt idx="19315">
                  <c:v>99965.102000000014</c:v>
                </c:pt>
                <c:pt idx="19316">
                  <c:v>99967.102000000014</c:v>
                </c:pt>
                <c:pt idx="19317">
                  <c:v>99969.102000000014</c:v>
                </c:pt>
                <c:pt idx="19318">
                  <c:v>99971.102000000014</c:v>
                </c:pt>
                <c:pt idx="19319">
                  <c:v>99973.102000000014</c:v>
                </c:pt>
                <c:pt idx="19320">
                  <c:v>99975.102000000014</c:v>
                </c:pt>
                <c:pt idx="19321">
                  <c:v>99977.102000000014</c:v>
                </c:pt>
                <c:pt idx="19322">
                  <c:v>99979.102000000014</c:v>
                </c:pt>
                <c:pt idx="19323">
                  <c:v>99981.102000000014</c:v>
                </c:pt>
                <c:pt idx="19324">
                  <c:v>99983.102000000014</c:v>
                </c:pt>
                <c:pt idx="19325">
                  <c:v>99985.102000000014</c:v>
                </c:pt>
                <c:pt idx="19326">
                  <c:v>99987.102000000014</c:v>
                </c:pt>
                <c:pt idx="19327">
                  <c:v>99989.102000000014</c:v>
                </c:pt>
                <c:pt idx="19328">
                  <c:v>99991.102000000014</c:v>
                </c:pt>
                <c:pt idx="19329">
                  <c:v>99993.102000000014</c:v>
                </c:pt>
                <c:pt idx="19330">
                  <c:v>99995.102000000014</c:v>
                </c:pt>
                <c:pt idx="19331">
                  <c:v>99997.102000000014</c:v>
                </c:pt>
                <c:pt idx="19332">
                  <c:v>99999.102000000014</c:v>
                </c:pt>
                <c:pt idx="19333">
                  <c:v>100001.1</c:v>
                </c:pt>
                <c:pt idx="19334">
                  <c:v>100003.1</c:v>
                </c:pt>
                <c:pt idx="19335">
                  <c:v>100005.1</c:v>
                </c:pt>
                <c:pt idx="19336">
                  <c:v>100007.1</c:v>
                </c:pt>
                <c:pt idx="19337">
                  <c:v>100009.1</c:v>
                </c:pt>
                <c:pt idx="19338">
                  <c:v>100011.1</c:v>
                </c:pt>
                <c:pt idx="19339">
                  <c:v>100013.1</c:v>
                </c:pt>
                <c:pt idx="19340">
                  <c:v>100015.1</c:v>
                </c:pt>
                <c:pt idx="19341">
                  <c:v>100017.1</c:v>
                </c:pt>
                <c:pt idx="19342">
                  <c:v>100019.1</c:v>
                </c:pt>
                <c:pt idx="19343">
                  <c:v>100021.1</c:v>
                </c:pt>
                <c:pt idx="19344">
                  <c:v>100023.1</c:v>
                </c:pt>
                <c:pt idx="19345">
                  <c:v>100025.1</c:v>
                </c:pt>
                <c:pt idx="19346">
                  <c:v>100027.1</c:v>
                </c:pt>
                <c:pt idx="19347">
                  <c:v>100029.1</c:v>
                </c:pt>
                <c:pt idx="19348">
                  <c:v>100031.1</c:v>
                </c:pt>
                <c:pt idx="19349">
                  <c:v>100033.1</c:v>
                </c:pt>
                <c:pt idx="19350">
                  <c:v>100035.1</c:v>
                </c:pt>
                <c:pt idx="19351">
                  <c:v>100037.1</c:v>
                </c:pt>
                <c:pt idx="19352">
                  <c:v>100039.1</c:v>
                </c:pt>
                <c:pt idx="19353">
                  <c:v>100041.1</c:v>
                </c:pt>
                <c:pt idx="19354">
                  <c:v>100043.1</c:v>
                </c:pt>
                <c:pt idx="19355">
                  <c:v>100045.1</c:v>
                </c:pt>
                <c:pt idx="19356">
                  <c:v>100047.1</c:v>
                </c:pt>
                <c:pt idx="19357">
                  <c:v>100049.1</c:v>
                </c:pt>
                <c:pt idx="19358">
                  <c:v>100051.1</c:v>
                </c:pt>
                <c:pt idx="19359">
                  <c:v>100053.1</c:v>
                </c:pt>
                <c:pt idx="19360">
                  <c:v>100055.1</c:v>
                </c:pt>
                <c:pt idx="19361">
                  <c:v>100057.1</c:v>
                </c:pt>
                <c:pt idx="19362">
                  <c:v>100059.1</c:v>
                </c:pt>
                <c:pt idx="19363">
                  <c:v>100061.1</c:v>
                </c:pt>
                <c:pt idx="19364">
                  <c:v>100063.1</c:v>
                </c:pt>
                <c:pt idx="19365">
                  <c:v>100065.1</c:v>
                </c:pt>
                <c:pt idx="19366">
                  <c:v>100067.1</c:v>
                </c:pt>
                <c:pt idx="19367">
                  <c:v>100069.1</c:v>
                </c:pt>
                <c:pt idx="19368">
                  <c:v>100071.1</c:v>
                </c:pt>
                <c:pt idx="19369">
                  <c:v>100073.1</c:v>
                </c:pt>
                <c:pt idx="19370">
                  <c:v>100075.1</c:v>
                </c:pt>
                <c:pt idx="19371">
                  <c:v>100077.1</c:v>
                </c:pt>
                <c:pt idx="19372">
                  <c:v>100079.1</c:v>
                </c:pt>
                <c:pt idx="19373">
                  <c:v>100081.1</c:v>
                </c:pt>
                <c:pt idx="19374">
                  <c:v>100083.1</c:v>
                </c:pt>
                <c:pt idx="19375">
                  <c:v>100085.1</c:v>
                </c:pt>
                <c:pt idx="19376">
                  <c:v>100087.1</c:v>
                </c:pt>
                <c:pt idx="19377">
                  <c:v>100089.1</c:v>
                </c:pt>
                <c:pt idx="19378">
                  <c:v>100091.1</c:v>
                </c:pt>
                <c:pt idx="19379">
                  <c:v>100093.1</c:v>
                </c:pt>
                <c:pt idx="19380">
                  <c:v>100095.1</c:v>
                </c:pt>
                <c:pt idx="19381">
                  <c:v>100097.1</c:v>
                </c:pt>
                <c:pt idx="19382">
                  <c:v>100099.1</c:v>
                </c:pt>
                <c:pt idx="19383">
                  <c:v>100101.1</c:v>
                </c:pt>
                <c:pt idx="19384">
                  <c:v>100103.1</c:v>
                </c:pt>
                <c:pt idx="19385">
                  <c:v>100105.1</c:v>
                </c:pt>
                <c:pt idx="19386">
                  <c:v>100107.1</c:v>
                </c:pt>
                <c:pt idx="19387">
                  <c:v>100109.1</c:v>
                </c:pt>
                <c:pt idx="19388">
                  <c:v>100111.1</c:v>
                </c:pt>
                <c:pt idx="19389">
                  <c:v>100113.1</c:v>
                </c:pt>
                <c:pt idx="19390">
                  <c:v>100115.1</c:v>
                </c:pt>
                <c:pt idx="19391">
                  <c:v>100117.1</c:v>
                </c:pt>
                <c:pt idx="19392">
                  <c:v>100119.1</c:v>
                </c:pt>
                <c:pt idx="19393">
                  <c:v>100121.1</c:v>
                </c:pt>
                <c:pt idx="19394">
                  <c:v>100123.1</c:v>
                </c:pt>
                <c:pt idx="19395">
                  <c:v>100125.1</c:v>
                </c:pt>
                <c:pt idx="19396">
                  <c:v>100127.1</c:v>
                </c:pt>
                <c:pt idx="19397">
                  <c:v>100129.1</c:v>
                </c:pt>
                <c:pt idx="19398">
                  <c:v>100131.1</c:v>
                </c:pt>
                <c:pt idx="19399">
                  <c:v>100133.1</c:v>
                </c:pt>
                <c:pt idx="19400">
                  <c:v>100135.1</c:v>
                </c:pt>
                <c:pt idx="19401">
                  <c:v>100137.1</c:v>
                </c:pt>
                <c:pt idx="19402">
                  <c:v>100139.1</c:v>
                </c:pt>
                <c:pt idx="19403">
                  <c:v>100141.1</c:v>
                </c:pt>
                <c:pt idx="19404">
                  <c:v>100143.1</c:v>
                </c:pt>
                <c:pt idx="19405">
                  <c:v>100145.1</c:v>
                </c:pt>
                <c:pt idx="19406">
                  <c:v>100147.1</c:v>
                </c:pt>
                <c:pt idx="19407">
                  <c:v>100149.1</c:v>
                </c:pt>
                <c:pt idx="19408">
                  <c:v>100151.1</c:v>
                </c:pt>
                <c:pt idx="19409">
                  <c:v>100153.1</c:v>
                </c:pt>
                <c:pt idx="19410">
                  <c:v>100155.1</c:v>
                </c:pt>
                <c:pt idx="19411">
                  <c:v>100157.1</c:v>
                </c:pt>
                <c:pt idx="19412">
                  <c:v>100159.1</c:v>
                </c:pt>
                <c:pt idx="19413">
                  <c:v>100161.1</c:v>
                </c:pt>
                <c:pt idx="19414">
                  <c:v>100163.1</c:v>
                </c:pt>
                <c:pt idx="19415">
                  <c:v>100165.1</c:v>
                </c:pt>
                <c:pt idx="19416">
                  <c:v>100167.1</c:v>
                </c:pt>
                <c:pt idx="19417">
                  <c:v>100169.1</c:v>
                </c:pt>
                <c:pt idx="19418">
                  <c:v>100171.1</c:v>
                </c:pt>
                <c:pt idx="19419">
                  <c:v>100173.1</c:v>
                </c:pt>
                <c:pt idx="19420">
                  <c:v>100175.1</c:v>
                </c:pt>
                <c:pt idx="19421">
                  <c:v>100177.1</c:v>
                </c:pt>
                <c:pt idx="19422">
                  <c:v>100179.1</c:v>
                </c:pt>
                <c:pt idx="19423">
                  <c:v>100181.1</c:v>
                </c:pt>
                <c:pt idx="19424">
                  <c:v>100183.1</c:v>
                </c:pt>
                <c:pt idx="19425">
                  <c:v>100185.1</c:v>
                </c:pt>
                <c:pt idx="19426">
                  <c:v>100187.1</c:v>
                </c:pt>
                <c:pt idx="19427">
                  <c:v>100189.1</c:v>
                </c:pt>
                <c:pt idx="19428">
                  <c:v>100191.1</c:v>
                </c:pt>
                <c:pt idx="19429">
                  <c:v>100193.1</c:v>
                </c:pt>
                <c:pt idx="19430">
                  <c:v>100195.1</c:v>
                </c:pt>
                <c:pt idx="19431">
                  <c:v>100197.1</c:v>
                </c:pt>
                <c:pt idx="19432">
                  <c:v>100199.1</c:v>
                </c:pt>
                <c:pt idx="19433">
                  <c:v>100201.1</c:v>
                </c:pt>
                <c:pt idx="19434">
                  <c:v>100203.1</c:v>
                </c:pt>
                <c:pt idx="19435">
                  <c:v>100205.1</c:v>
                </c:pt>
                <c:pt idx="19436">
                  <c:v>100207.1</c:v>
                </c:pt>
                <c:pt idx="19437">
                  <c:v>100209.1</c:v>
                </c:pt>
                <c:pt idx="19438">
                  <c:v>100211.1</c:v>
                </c:pt>
                <c:pt idx="19439">
                  <c:v>100213.1</c:v>
                </c:pt>
                <c:pt idx="19440">
                  <c:v>100215.1</c:v>
                </c:pt>
                <c:pt idx="19441">
                  <c:v>100217.1</c:v>
                </c:pt>
                <c:pt idx="19442">
                  <c:v>100219.1</c:v>
                </c:pt>
                <c:pt idx="19443">
                  <c:v>100221.1</c:v>
                </c:pt>
                <c:pt idx="19444">
                  <c:v>100223.1</c:v>
                </c:pt>
                <c:pt idx="19445">
                  <c:v>100225.1</c:v>
                </c:pt>
                <c:pt idx="19446">
                  <c:v>100227.1</c:v>
                </c:pt>
                <c:pt idx="19447">
                  <c:v>100229.1</c:v>
                </c:pt>
                <c:pt idx="19448">
                  <c:v>100231.1</c:v>
                </c:pt>
                <c:pt idx="19449">
                  <c:v>100233.1</c:v>
                </c:pt>
                <c:pt idx="19450">
                  <c:v>100235.1</c:v>
                </c:pt>
                <c:pt idx="19451">
                  <c:v>100237.1</c:v>
                </c:pt>
                <c:pt idx="19452">
                  <c:v>100239.1</c:v>
                </c:pt>
                <c:pt idx="19453">
                  <c:v>100241.1</c:v>
                </c:pt>
                <c:pt idx="19454">
                  <c:v>100243.1</c:v>
                </c:pt>
                <c:pt idx="19455">
                  <c:v>100245.1</c:v>
                </c:pt>
                <c:pt idx="19456">
                  <c:v>100247.1</c:v>
                </c:pt>
                <c:pt idx="19457">
                  <c:v>100249.1</c:v>
                </c:pt>
                <c:pt idx="19458">
                  <c:v>100251.1</c:v>
                </c:pt>
                <c:pt idx="19459">
                  <c:v>100253.1</c:v>
                </c:pt>
                <c:pt idx="19460">
                  <c:v>100255.1</c:v>
                </c:pt>
                <c:pt idx="19461">
                  <c:v>100257.1</c:v>
                </c:pt>
                <c:pt idx="19462">
                  <c:v>100259.1</c:v>
                </c:pt>
                <c:pt idx="19463">
                  <c:v>100261.1</c:v>
                </c:pt>
                <c:pt idx="19464">
                  <c:v>100263.1</c:v>
                </c:pt>
                <c:pt idx="19465">
                  <c:v>100265.1</c:v>
                </c:pt>
                <c:pt idx="19466">
                  <c:v>100267.1</c:v>
                </c:pt>
                <c:pt idx="19467">
                  <c:v>100269.1</c:v>
                </c:pt>
                <c:pt idx="19468">
                  <c:v>100271.1</c:v>
                </c:pt>
                <c:pt idx="19469">
                  <c:v>100273.1</c:v>
                </c:pt>
                <c:pt idx="19470">
                  <c:v>100275.1</c:v>
                </c:pt>
                <c:pt idx="19471">
                  <c:v>100277.1</c:v>
                </c:pt>
                <c:pt idx="19472">
                  <c:v>100279.1</c:v>
                </c:pt>
                <c:pt idx="19473">
                  <c:v>100281.1</c:v>
                </c:pt>
                <c:pt idx="19474">
                  <c:v>100283.1</c:v>
                </c:pt>
                <c:pt idx="19475">
                  <c:v>100285.1</c:v>
                </c:pt>
                <c:pt idx="19476">
                  <c:v>100287.1</c:v>
                </c:pt>
                <c:pt idx="19477">
                  <c:v>100289.1</c:v>
                </c:pt>
                <c:pt idx="19478">
                  <c:v>100291.1</c:v>
                </c:pt>
                <c:pt idx="19479">
                  <c:v>100293.1</c:v>
                </c:pt>
                <c:pt idx="19480">
                  <c:v>100295.1</c:v>
                </c:pt>
                <c:pt idx="19481">
                  <c:v>100297.1</c:v>
                </c:pt>
                <c:pt idx="19482">
                  <c:v>100299.1</c:v>
                </c:pt>
                <c:pt idx="19483">
                  <c:v>100301.1</c:v>
                </c:pt>
                <c:pt idx="19484">
                  <c:v>100303.1</c:v>
                </c:pt>
                <c:pt idx="19485">
                  <c:v>100305.1</c:v>
                </c:pt>
                <c:pt idx="19486">
                  <c:v>100307.1</c:v>
                </c:pt>
                <c:pt idx="19487">
                  <c:v>100309.1</c:v>
                </c:pt>
                <c:pt idx="19488">
                  <c:v>100311.1</c:v>
                </c:pt>
                <c:pt idx="19489">
                  <c:v>100313.1</c:v>
                </c:pt>
                <c:pt idx="19490">
                  <c:v>100315.1</c:v>
                </c:pt>
                <c:pt idx="19491">
                  <c:v>100317.1</c:v>
                </c:pt>
                <c:pt idx="19492">
                  <c:v>100319.1</c:v>
                </c:pt>
                <c:pt idx="19493">
                  <c:v>100321.1</c:v>
                </c:pt>
                <c:pt idx="19494">
                  <c:v>100323.1</c:v>
                </c:pt>
                <c:pt idx="19495">
                  <c:v>100325.1</c:v>
                </c:pt>
                <c:pt idx="19496">
                  <c:v>100327.1</c:v>
                </c:pt>
                <c:pt idx="19497">
                  <c:v>100329.1</c:v>
                </c:pt>
                <c:pt idx="19498">
                  <c:v>100331.1</c:v>
                </c:pt>
                <c:pt idx="19499">
                  <c:v>100333.1</c:v>
                </c:pt>
                <c:pt idx="19500">
                  <c:v>100335.1</c:v>
                </c:pt>
                <c:pt idx="19501">
                  <c:v>100337.1</c:v>
                </c:pt>
                <c:pt idx="19502">
                  <c:v>100339.1</c:v>
                </c:pt>
                <c:pt idx="19503">
                  <c:v>100341.1</c:v>
                </c:pt>
                <c:pt idx="19504">
                  <c:v>100343.1</c:v>
                </c:pt>
                <c:pt idx="19505">
                  <c:v>100345.1</c:v>
                </c:pt>
                <c:pt idx="19506">
                  <c:v>100347.1</c:v>
                </c:pt>
                <c:pt idx="19507">
                  <c:v>100349.1</c:v>
                </c:pt>
                <c:pt idx="19508">
                  <c:v>100351.1</c:v>
                </c:pt>
                <c:pt idx="19509">
                  <c:v>100353.1</c:v>
                </c:pt>
                <c:pt idx="19510">
                  <c:v>100355.1</c:v>
                </c:pt>
                <c:pt idx="19511">
                  <c:v>100357.1</c:v>
                </c:pt>
                <c:pt idx="19512">
                  <c:v>100359.1</c:v>
                </c:pt>
                <c:pt idx="19513">
                  <c:v>100361.1</c:v>
                </c:pt>
                <c:pt idx="19514">
                  <c:v>100363.1</c:v>
                </c:pt>
                <c:pt idx="19515">
                  <c:v>100365.1</c:v>
                </c:pt>
                <c:pt idx="19516">
                  <c:v>100367.1</c:v>
                </c:pt>
                <c:pt idx="19517">
                  <c:v>100369.1</c:v>
                </c:pt>
                <c:pt idx="19518">
                  <c:v>100371.1</c:v>
                </c:pt>
                <c:pt idx="19519">
                  <c:v>100373.1</c:v>
                </c:pt>
                <c:pt idx="19520">
                  <c:v>100375.1</c:v>
                </c:pt>
                <c:pt idx="19521">
                  <c:v>100377.1</c:v>
                </c:pt>
                <c:pt idx="19522">
                  <c:v>100379.1</c:v>
                </c:pt>
                <c:pt idx="19523">
                  <c:v>100381.1</c:v>
                </c:pt>
                <c:pt idx="19524">
                  <c:v>100383.1</c:v>
                </c:pt>
                <c:pt idx="19525">
                  <c:v>100385.1</c:v>
                </c:pt>
                <c:pt idx="19526">
                  <c:v>100387.1</c:v>
                </c:pt>
                <c:pt idx="19527">
                  <c:v>100389.1</c:v>
                </c:pt>
                <c:pt idx="19528">
                  <c:v>100391.1</c:v>
                </c:pt>
                <c:pt idx="19529">
                  <c:v>100393.1</c:v>
                </c:pt>
                <c:pt idx="19530">
                  <c:v>100395.1</c:v>
                </c:pt>
                <c:pt idx="19531">
                  <c:v>100397.1</c:v>
                </c:pt>
                <c:pt idx="19532">
                  <c:v>100399.1</c:v>
                </c:pt>
                <c:pt idx="19533">
                  <c:v>100401.1</c:v>
                </c:pt>
                <c:pt idx="19534">
                  <c:v>100403.1</c:v>
                </c:pt>
                <c:pt idx="19535">
                  <c:v>100405.1</c:v>
                </c:pt>
                <c:pt idx="19536">
                  <c:v>100407.1</c:v>
                </c:pt>
                <c:pt idx="19537">
                  <c:v>100409.1</c:v>
                </c:pt>
                <c:pt idx="19538">
                  <c:v>100411.1</c:v>
                </c:pt>
                <c:pt idx="19539">
                  <c:v>100413.1</c:v>
                </c:pt>
                <c:pt idx="19540">
                  <c:v>100415.1</c:v>
                </c:pt>
                <c:pt idx="19541">
                  <c:v>100417.1</c:v>
                </c:pt>
                <c:pt idx="19542">
                  <c:v>100419.1</c:v>
                </c:pt>
                <c:pt idx="19543">
                  <c:v>100421.1</c:v>
                </c:pt>
                <c:pt idx="19544">
                  <c:v>100423.1</c:v>
                </c:pt>
                <c:pt idx="19545">
                  <c:v>100426.73</c:v>
                </c:pt>
                <c:pt idx="19546">
                  <c:v>100428.73</c:v>
                </c:pt>
                <c:pt idx="19547">
                  <c:v>100430.73</c:v>
                </c:pt>
                <c:pt idx="19548">
                  <c:v>100432.73</c:v>
                </c:pt>
                <c:pt idx="19549">
                  <c:v>100434.73</c:v>
                </c:pt>
                <c:pt idx="19550">
                  <c:v>100436.73</c:v>
                </c:pt>
                <c:pt idx="19551">
                  <c:v>100438.73</c:v>
                </c:pt>
                <c:pt idx="19552">
                  <c:v>100440.73</c:v>
                </c:pt>
                <c:pt idx="19553">
                  <c:v>100442.73</c:v>
                </c:pt>
                <c:pt idx="19554">
                  <c:v>100444.73</c:v>
                </c:pt>
                <c:pt idx="19555">
                  <c:v>100446.73</c:v>
                </c:pt>
                <c:pt idx="19556">
                  <c:v>100448.73</c:v>
                </c:pt>
                <c:pt idx="19557">
                  <c:v>100450.73</c:v>
                </c:pt>
                <c:pt idx="19558">
                  <c:v>100452.73</c:v>
                </c:pt>
                <c:pt idx="19559">
                  <c:v>100454.73</c:v>
                </c:pt>
                <c:pt idx="19560">
                  <c:v>100456.73</c:v>
                </c:pt>
                <c:pt idx="19561">
                  <c:v>100458.73</c:v>
                </c:pt>
                <c:pt idx="19562">
                  <c:v>100460.73</c:v>
                </c:pt>
                <c:pt idx="19563">
                  <c:v>100462.73</c:v>
                </c:pt>
                <c:pt idx="19564">
                  <c:v>100464.73</c:v>
                </c:pt>
                <c:pt idx="19565">
                  <c:v>100466.73</c:v>
                </c:pt>
                <c:pt idx="19566">
                  <c:v>100468.73</c:v>
                </c:pt>
                <c:pt idx="19567">
                  <c:v>100470.73</c:v>
                </c:pt>
                <c:pt idx="19568">
                  <c:v>100472.73</c:v>
                </c:pt>
                <c:pt idx="19569">
                  <c:v>100474.73</c:v>
                </c:pt>
                <c:pt idx="19570">
                  <c:v>100476.73</c:v>
                </c:pt>
                <c:pt idx="19571">
                  <c:v>100478.73</c:v>
                </c:pt>
                <c:pt idx="19572">
                  <c:v>100480.73</c:v>
                </c:pt>
                <c:pt idx="19573">
                  <c:v>100482.73</c:v>
                </c:pt>
                <c:pt idx="19574">
                  <c:v>100484.73</c:v>
                </c:pt>
                <c:pt idx="19575">
                  <c:v>100486.73</c:v>
                </c:pt>
                <c:pt idx="19576">
                  <c:v>100488.73</c:v>
                </c:pt>
                <c:pt idx="19577">
                  <c:v>100490.73</c:v>
                </c:pt>
                <c:pt idx="19578">
                  <c:v>100492.73</c:v>
                </c:pt>
                <c:pt idx="19579">
                  <c:v>100494.73</c:v>
                </c:pt>
                <c:pt idx="19580">
                  <c:v>100496.73</c:v>
                </c:pt>
                <c:pt idx="19581">
                  <c:v>100498.73</c:v>
                </c:pt>
                <c:pt idx="19582">
                  <c:v>100500.73</c:v>
                </c:pt>
                <c:pt idx="19583">
                  <c:v>100502.73</c:v>
                </c:pt>
                <c:pt idx="19584">
                  <c:v>100504.73</c:v>
                </c:pt>
                <c:pt idx="19585">
                  <c:v>100506.73</c:v>
                </c:pt>
                <c:pt idx="19586">
                  <c:v>100508.73</c:v>
                </c:pt>
                <c:pt idx="19587">
                  <c:v>100510.73</c:v>
                </c:pt>
                <c:pt idx="19588">
                  <c:v>100512.73</c:v>
                </c:pt>
                <c:pt idx="19589">
                  <c:v>100514.73</c:v>
                </c:pt>
                <c:pt idx="19590">
                  <c:v>100516.73</c:v>
                </c:pt>
                <c:pt idx="19591">
                  <c:v>100518.73</c:v>
                </c:pt>
                <c:pt idx="19592">
                  <c:v>100520.73</c:v>
                </c:pt>
                <c:pt idx="19593">
                  <c:v>100522.73</c:v>
                </c:pt>
                <c:pt idx="19594">
                  <c:v>100524.73</c:v>
                </c:pt>
                <c:pt idx="19595">
                  <c:v>100526.73</c:v>
                </c:pt>
                <c:pt idx="19596">
                  <c:v>100528.73</c:v>
                </c:pt>
                <c:pt idx="19597">
                  <c:v>100530.73</c:v>
                </c:pt>
                <c:pt idx="19598">
                  <c:v>100532.73</c:v>
                </c:pt>
                <c:pt idx="19599">
                  <c:v>100534.73</c:v>
                </c:pt>
                <c:pt idx="19600">
                  <c:v>100536.73</c:v>
                </c:pt>
                <c:pt idx="19601">
                  <c:v>100538.73</c:v>
                </c:pt>
                <c:pt idx="19602">
                  <c:v>100540.73</c:v>
                </c:pt>
                <c:pt idx="19603">
                  <c:v>100542.73</c:v>
                </c:pt>
                <c:pt idx="19604">
                  <c:v>100544.73</c:v>
                </c:pt>
                <c:pt idx="19605">
                  <c:v>100546.73</c:v>
                </c:pt>
                <c:pt idx="19606">
                  <c:v>100548.73</c:v>
                </c:pt>
                <c:pt idx="19607">
                  <c:v>100550.73</c:v>
                </c:pt>
                <c:pt idx="19608">
                  <c:v>100552.73</c:v>
                </c:pt>
                <c:pt idx="19609">
                  <c:v>100554.73</c:v>
                </c:pt>
                <c:pt idx="19610">
                  <c:v>100556.73</c:v>
                </c:pt>
                <c:pt idx="19611">
                  <c:v>100558.73</c:v>
                </c:pt>
                <c:pt idx="19612">
                  <c:v>100560.73</c:v>
                </c:pt>
                <c:pt idx="19613">
                  <c:v>100562.73</c:v>
                </c:pt>
                <c:pt idx="19614">
                  <c:v>100564.73</c:v>
                </c:pt>
                <c:pt idx="19615">
                  <c:v>100566.73</c:v>
                </c:pt>
                <c:pt idx="19616">
                  <c:v>100568.73</c:v>
                </c:pt>
                <c:pt idx="19617">
                  <c:v>100570.73</c:v>
                </c:pt>
                <c:pt idx="19618">
                  <c:v>100572.73</c:v>
                </c:pt>
                <c:pt idx="19619">
                  <c:v>100574.73</c:v>
                </c:pt>
                <c:pt idx="19620">
                  <c:v>100576.73</c:v>
                </c:pt>
                <c:pt idx="19621">
                  <c:v>100578.73</c:v>
                </c:pt>
                <c:pt idx="19622">
                  <c:v>100580.73</c:v>
                </c:pt>
                <c:pt idx="19623">
                  <c:v>100582.73</c:v>
                </c:pt>
                <c:pt idx="19624">
                  <c:v>100584.73</c:v>
                </c:pt>
                <c:pt idx="19625">
                  <c:v>100586.73</c:v>
                </c:pt>
                <c:pt idx="19626">
                  <c:v>100588.73</c:v>
                </c:pt>
                <c:pt idx="19627">
                  <c:v>100590.73</c:v>
                </c:pt>
                <c:pt idx="19628">
                  <c:v>100592.73</c:v>
                </c:pt>
                <c:pt idx="19629">
                  <c:v>100594.73</c:v>
                </c:pt>
                <c:pt idx="19630">
                  <c:v>100596.73</c:v>
                </c:pt>
                <c:pt idx="19631">
                  <c:v>100598.73</c:v>
                </c:pt>
                <c:pt idx="19632">
                  <c:v>100600.73</c:v>
                </c:pt>
                <c:pt idx="19633">
                  <c:v>100602.73</c:v>
                </c:pt>
                <c:pt idx="19634">
                  <c:v>100604.73</c:v>
                </c:pt>
                <c:pt idx="19635">
                  <c:v>100606.73</c:v>
                </c:pt>
                <c:pt idx="19636">
                  <c:v>100608.73</c:v>
                </c:pt>
                <c:pt idx="19637">
                  <c:v>100610.73</c:v>
                </c:pt>
                <c:pt idx="19638">
                  <c:v>100612.73</c:v>
                </c:pt>
                <c:pt idx="19639">
                  <c:v>100614.73</c:v>
                </c:pt>
                <c:pt idx="19640">
                  <c:v>100616.73</c:v>
                </c:pt>
                <c:pt idx="19641">
                  <c:v>100618.73</c:v>
                </c:pt>
                <c:pt idx="19642">
                  <c:v>100620.73</c:v>
                </c:pt>
                <c:pt idx="19643">
                  <c:v>100622.73</c:v>
                </c:pt>
                <c:pt idx="19644">
                  <c:v>100624.73</c:v>
                </c:pt>
                <c:pt idx="19645">
                  <c:v>100626.73</c:v>
                </c:pt>
                <c:pt idx="19646">
                  <c:v>100628.73</c:v>
                </c:pt>
                <c:pt idx="19647">
                  <c:v>100630.73</c:v>
                </c:pt>
                <c:pt idx="19648">
                  <c:v>100632.73</c:v>
                </c:pt>
                <c:pt idx="19649">
                  <c:v>100634.73</c:v>
                </c:pt>
                <c:pt idx="19650">
                  <c:v>100636.73</c:v>
                </c:pt>
                <c:pt idx="19651">
                  <c:v>100638.73</c:v>
                </c:pt>
                <c:pt idx="19652">
                  <c:v>100640.73</c:v>
                </c:pt>
                <c:pt idx="19653">
                  <c:v>100642.73</c:v>
                </c:pt>
                <c:pt idx="19654">
                  <c:v>100644.73</c:v>
                </c:pt>
                <c:pt idx="19655">
                  <c:v>100646.73</c:v>
                </c:pt>
                <c:pt idx="19656">
                  <c:v>100648.73</c:v>
                </c:pt>
                <c:pt idx="19657">
                  <c:v>100650.73</c:v>
                </c:pt>
                <c:pt idx="19658">
                  <c:v>100652.73</c:v>
                </c:pt>
                <c:pt idx="19659">
                  <c:v>100654.73</c:v>
                </c:pt>
                <c:pt idx="19660">
                  <c:v>100656.73</c:v>
                </c:pt>
                <c:pt idx="19661">
                  <c:v>100658.73</c:v>
                </c:pt>
                <c:pt idx="19662">
                  <c:v>100660.73</c:v>
                </c:pt>
                <c:pt idx="19663">
                  <c:v>100662.73</c:v>
                </c:pt>
                <c:pt idx="19664">
                  <c:v>100664.73</c:v>
                </c:pt>
                <c:pt idx="19665">
                  <c:v>100666.73</c:v>
                </c:pt>
                <c:pt idx="19666">
                  <c:v>100668.73</c:v>
                </c:pt>
                <c:pt idx="19667">
                  <c:v>100670.73</c:v>
                </c:pt>
                <c:pt idx="19668">
                  <c:v>100672.73</c:v>
                </c:pt>
                <c:pt idx="19669">
                  <c:v>100674.73</c:v>
                </c:pt>
                <c:pt idx="19670">
                  <c:v>100676.73</c:v>
                </c:pt>
                <c:pt idx="19671">
                  <c:v>100678.73</c:v>
                </c:pt>
                <c:pt idx="19672">
                  <c:v>100680.73</c:v>
                </c:pt>
                <c:pt idx="19673">
                  <c:v>100682.73</c:v>
                </c:pt>
                <c:pt idx="19674">
                  <c:v>100684.73</c:v>
                </c:pt>
                <c:pt idx="19675">
                  <c:v>100686.73</c:v>
                </c:pt>
                <c:pt idx="19676">
                  <c:v>100688.73</c:v>
                </c:pt>
                <c:pt idx="19677">
                  <c:v>100690.73</c:v>
                </c:pt>
                <c:pt idx="19678">
                  <c:v>100692.73</c:v>
                </c:pt>
                <c:pt idx="19679">
                  <c:v>100694.73</c:v>
                </c:pt>
                <c:pt idx="19680">
                  <c:v>100696.73</c:v>
                </c:pt>
                <c:pt idx="19681">
                  <c:v>100698.73</c:v>
                </c:pt>
                <c:pt idx="19682">
                  <c:v>100700.73</c:v>
                </c:pt>
                <c:pt idx="19683">
                  <c:v>100702.73</c:v>
                </c:pt>
                <c:pt idx="19684">
                  <c:v>100704.73</c:v>
                </c:pt>
                <c:pt idx="19685">
                  <c:v>100706.73</c:v>
                </c:pt>
                <c:pt idx="19686">
                  <c:v>100708.73</c:v>
                </c:pt>
                <c:pt idx="19687">
                  <c:v>100710.73</c:v>
                </c:pt>
                <c:pt idx="19688">
                  <c:v>100712.73</c:v>
                </c:pt>
                <c:pt idx="19689">
                  <c:v>100714.73</c:v>
                </c:pt>
                <c:pt idx="19690">
                  <c:v>100716.73</c:v>
                </c:pt>
                <c:pt idx="19691">
                  <c:v>100718.73</c:v>
                </c:pt>
                <c:pt idx="19692">
                  <c:v>100720.73</c:v>
                </c:pt>
                <c:pt idx="19693">
                  <c:v>100722.73</c:v>
                </c:pt>
                <c:pt idx="19694">
                  <c:v>100724.73</c:v>
                </c:pt>
                <c:pt idx="19695">
                  <c:v>100726.73</c:v>
                </c:pt>
                <c:pt idx="19696">
                  <c:v>100728.73</c:v>
                </c:pt>
                <c:pt idx="19697">
                  <c:v>100730.73</c:v>
                </c:pt>
                <c:pt idx="19698">
                  <c:v>100732.73</c:v>
                </c:pt>
                <c:pt idx="19699">
                  <c:v>100734.73</c:v>
                </c:pt>
                <c:pt idx="19700">
                  <c:v>100736.73</c:v>
                </c:pt>
                <c:pt idx="19701">
                  <c:v>100738.73</c:v>
                </c:pt>
                <c:pt idx="19702">
                  <c:v>100740.73</c:v>
                </c:pt>
                <c:pt idx="19703">
                  <c:v>100742.73</c:v>
                </c:pt>
                <c:pt idx="19704">
                  <c:v>100744.73</c:v>
                </c:pt>
                <c:pt idx="19705">
                  <c:v>100746.73</c:v>
                </c:pt>
                <c:pt idx="19706">
                  <c:v>100748.73</c:v>
                </c:pt>
                <c:pt idx="19707">
                  <c:v>100750.73</c:v>
                </c:pt>
                <c:pt idx="19708">
                  <c:v>100752.73</c:v>
                </c:pt>
                <c:pt idx="19709">
                  <c:v>100754.73</c:v>
                </c:pt>
                <c:pt idx="19710">
                  <c:v>100756.73</c:v>
                </c:pt>
                <c:pt idx="19711">
                  <c:v>100758.73</c:v>
                </c:pt>
                <c:pt idx="19712">
                  <c:v>100760.73</c:v>
                </c:pt>
                <c:pt idx="19713">
                  <c:v>100762.73</c:v>
                </c:pt>
                <c:pt idx="19714">
                  <c:v>100764.73</c:v>
                </c:pt>
                <c:pt idx="19715">
                  <c:v>100766.73</c:v>
                </c:pt>
                <c:pt idx="19716">
                  <c:v>100768.73</c:v>
                </c:pt>
                <c:pt idx="19717">
                  <c:v>100770.73</c:v>
                </c:pt>
                <c:pt idx="19718">
                  <c:v>100772.73</c:v>
                </c:pt>
                <c:pt idx="19719">
                  <c:v>100774.73</c:v>
                </c:pt>
                <c:pt idx="19720">
                  <c:v>100776.73</c:v>
                </c:pt>
                <c:pt idx="19721">
                  <c:v>100778.73</c:v>
                </c:pt>
                <c:pt idx="19722">
                  <c:v>100780.73</c:v>
                </c:pt>
                <c:pt idx="19723">
                  <c:v>100782.73</c:v>
                </c:pt>
                <c:pt idx="19724">
                  <c:v>100784.73</c:v>
                </c:pt>
                <c:pt idx="19725">
                  <c:v>100786.73</c:v>
                </c:pt>
                <c:pt idx="19726">
                  <c:v>100788.73</c:v>
                </c:pt>
                <c:pt idx="19727">
                  <c:v>100790.73</c:v>
                </c:pt>
                <c:pt idx="19728">
                  <c:v>100792.73</c:v>
                </c:pt>
                <c:pt idx="19729">
                  <c:v>100794.73</c:v>
                </c:pt>
                <c:pt idx="19730">
                  <c:v>100796.73</c:v>
                </c:pt>
                <c:pt idx="19731">
                  <c:v>100798.73</c:v>
                </c:pt>
                <c:pt idx="19732">
                  <c:v>100800.73</c:v>
                </c:pt>
                <c:pt idx="19733">
                  <c:v>100802.73</c:v>
                </c:pt>
                <c:pt idx="19734">
                  <c:v>100804.73</c:v>
                </c:pt>
                <c:pt idx="19735">
                  <c:v>100806.73</c:v>
                </c:pt>
                <c:pt idx="19736">
                  <c:v>100808.73</c:v>
                </c:pt>
                <c:pt idx="19737">
                  <c:v>100810.73</c:v>
                </c:pt>
                <c:pt idx="19738">
                  <c:v>100812.73</c:v>
                </c:pt>
                <c:pt idx="19739">
                  <c:v>100814.73</c:v>
                </c:pt>
                <c:pt idx="19740">
                  <c:v>100816.73</c:v>
                </c:pt>
                <c:pt idx="19741">
                  <c:v>100818.73</c:v>
                </c:pt>
                <c:pt idx="19742">
                  <c:v>100820.73</c:v>
                </c:pt>
                <c:pt idx="19743">
                  <c:v>100822.73</c:v>
                </c:pt>
                <c:pt idx="19744">
                  <c:v>100824.73</c:v>
                </c:pt>
                <c:pt idx="19745">
                  <c:v>100826.73</c:v>
                </c:pt>
                <c:pt idx="19746">
                  <c:v>100828.73</c:v>
                </c:pt>
                <c:pt idx="19747">
                  <c:v>100830.73</c:v>
                </c:pt>
                <c:pt idx="19748">
                  <c:v>100832.73</c:v>
                </c:pt>
                <c:pt idx="19749">
                  <c:v>100834.73</c:v>
                </c:pt>
                <c:pt idx="19750">
                  <c:v>100836.73</c:v>
                </c:pt>
                <c:pt idx="19751">
                  <c:v>100838.73</c:v>
                </c:pt>
                <c:pt idx="19752">
                  <c:v>100840.73</c:v>
                </c:pt>
                <c:pt idx="19753">
                  <c:v>100842.73</c:v>
                </c:pt>
                <c:pt idx="19754">
                  <c:v>100844.73</c:v>
                </c:pt>
                <c:pt idx="19755">
                  <c:v>100846.73</c:v>
                </c:pt>
                <c:pt idx="19756">
                  <c:v>100848.73</c:v>
                </c:pt>
                <c:pt idx="19757">
                  <c:v>100850.73</c:v>
                </c:pt>
                <c:pt idx="19758">
                  <c:v>100852.73</c:v>
                </c:pt>
                <c:pt idx="19759">
                  <c:v>100854.73</c:v>
                </c:pt>
                <c:pt idx="19760">
                  <c:v>100856.73</c:v>
                </c:pt>
                <c:pt idx="19761">
                  <c:v>100858.73</c:v>
                </c:pt>
                <c:pt idx="19762">
                  <c:v>100860.73</c:v>
                </c:pt>
                <c:pt idx="19763">
                  <c:v>100862.73</c:v>
                </c:pt>
                <c:pt idx="19764">
                  <c:v>100864.73</c:v>
                </c:pt>
                <c:pt idx="19765">
                  <c:v>100866.73</c:v>
                </c:pt>
                <c:pt idx="19766">
                  <c:v>100868.73</c:v>
                </c:pt>
                <c:pt idx="19767">
                  <c:v>100870.73</c:v>
                </c:pt>
                <c:pt idx="19768">
                  <c:v>100872.73</c:v>
                </c:pt>
                <c:pt idx="19769">
                  <c:v>100874.73</c:v>
                </c:pt>
                <c:pt idx="19770">
                  <c:v>100876.73</c:v>
                </c:pt>
                <c:pt idx="19771">
                  <c:v>100878.73</c:v>
                </c:pt>
                <c:pt idx="19772">
                  <c:v>100880.73</c:v>
                </c:pt>
                <c:pt idx="19773">
                  <c:v>100882.73</c:v>
                </c:pt>
                <c:pt idx="19774">
                  <c:v>100884.73</c:v>
                </c:pt>
                <c:pt idx="19775">
                  <c:v>100886.73</c:v>
                </c:pt>
                <c:pt idx="19776">
                  <c:v>100888.73</c:v>
                </c:pt>
                <c:pt idx="19777">
                  <c:v>100890.73</c:v>
                </c:pt>
                <c:pt idx="19778">
                  <c:v>100892.73</c:v>
                </c:pt>
                <c:pt idx="19779">
                  <c:v>100894.73</c:v>
                </c:pt>
                <c:pt idx="19780">
                  <c:v>100896.73</c:v>
                </c:pt>
                <c:pt idx="19781">
                  <c:v>100898.73</c:v>
                </c:pt>
                <c:pt idx="19782">
                  <c:v>100900.73</c:v>
                </c:pt>
                <c:pt idx="19783">
                  <c:v>100902.73</c:v>
                </c:pt>
                <c:pt idx="19784">
                  <c:v>100904.73</c:v>
                </c:pt>
                <c:pt idx="19785">
                  <c:v>100906.73</c:v>
                </c:pt>
                <c:pt idx="19786">
                  <c:v>100908.73</c:v>
                </c:pt>
                <c:pt idx="19787">
                  <c:v>100910.73</c:v>
                </c:pt>
                <c:pt idx="19788">
                  <c:v>100912.73</c:v>
                </c:pt>
                <c:pt idx="19789">
                  <c:v>100914.73</c:v>
                </c:pt>
                <c:pt idx="19790">
                  <c:v>100916.73</c:v>
                </c:pt>
                <c:pt idx="19791">
                  <c:v>100918.73</c:v>
                </c:pt>
                <c:pt idx="19792">
                  <c:v>100920.73</c:v>
                </c:pt>
                <c:pt idx="19793">
                  <c:v>100922.73</c:v>
                </c:pt>
                <c:pt idx="19794">
                  <c:v>100924.73</c:v>
                </c:pt>
                <c:pt idx="19795">
                  <c:v>100926.73</c:v>
                </c:pt>
                <c:pt idx="19796">
                  <c:v>100928.73</c:v>
                </c:pt>
                <c:pt idx="19797">
                  <c:v>100930.73</c:v>
                </c:pt>
                <c:pt idx="19798">
                  <c:v>100932.73</c:v>
                </c:pt>
                <c:pt idx="19799">
                  <c:v>100934.73</c:v>
                </c:pt>
                <c:pt idx="19800">
                  <c:v>100936.73</c:v>
                </c:pt>
                <c:pt idx="19801">
                  <c:v>100938.73</c:v>
                </c:pt>
                <c:pt idx="19802">
                  <c:v>100940.73</c:v>
                </c:pt>
                <c:pt idx="19803">
                  <c:v>100942.73</c:v>
                </c:pt>
                <c:pt idx="19804">
                  <c:v>100944.73</c:v>
                </c:pt>
                <c:pt idx="19805">
                  <c:v>100946.73</c:v>
                </c:pt>
                <c:pt idx="19806">
                  <c:v>100948.73</c:v>
                </c:pt>
                <c:pt idx="19807">
                  <c:v>100950.73</c:v>
                </c:pt>
                <c:pt idx="19808">
                  <c:v>100952.73</c:v>
                </c:pt>
                <c:pt idx="19809">
                  <c:v>100954.73</c:v>
                </c:pt>
                <c:pt idx="19810">
                  <c:v>100956.73</c:v>
                </c:pt>
                <c:pt idx="19811">
                  <c:v>100958.73</c:v>
                </c:pt>
                <c:pt idx="19812">
                  <c:v>100960.73</c:v>
                </c:pt>
                <c:pt idx="19813">
                  <c:v>100962.73</c:v>
                </c:pt>
                <c:pt idx="19814">
                  <c:v>100964.73</c:v>
                </c:pt>
                <c:pt idx="19815">
                  <c:v>100966.73</c:v>
                </c:pt>
                <c:pt idx="19816">
                  <c:v>100968.73</c:v>
                </c:pt>
                <c:pt idx="19817">
                  <c:v>100970.73</c:v>
                </c:pt>
                <c:pt idx="19818">
                  <c:v>100972.73</c:v>
                </c:pt>
                <c:pt idx="19819">
                  <c:v>100974.73</c:v>
                </c:pt>
                <c:pt idx="19820">
                  <c:v>100976.73</c:v>
                </c:pt>
                <c:pt idx="19821">
                  <c:v>100978.73</c:v>
                </c:pt>
                <c:pt idx="19822">
                  <c:v>100980.73</c:v>
                </c:pt>
                <c:pt idx="19823">
                  <c:v>100982.73</c:v>
                </c:pt>
                <c:pt idx="19824">
                  <c:v>100984.73</c:v>
                </c:pt>
                <c:pt idx="19825">
                  <c:v>100986.73</c:v>
                </c:pt>
                <c:pt idx="19826">
                  <c:v>100988.73</c:v>
                </c:pt>
                <c:pt idx="19827">
                  <c:v>100990.73</c:v>
                </c:pt>
                <c:pt idx="19828">
                  <c:v>100992.73</c:v>
                </c:pt>
                <c:pt idx="19829">
                  <c:v>100994.73</c:v>
                </c:pt>
                <c:pt idx="19830">
                  <c:v>100996.73</c:v>
                </c:pt>
                <c:pt idx="19831">
                  <c:v>100998.73</c:v>
                </c:pt>
                <c:pt idx="19832">
                  <c:v>101000.73</c:v>
                </c:pt>
                <c:pt idx="19833">
                  <c:v>101002.73</c:v>
                </c:pt>
                <c:pt idx="19834">
                  <c:v>101004.73</c:v>
                </c:pt>
                <c:pt idx="19835">
                  <c:v>101006.73</c:v>
                </c:pt>
                <c:pt idx="19836">
                  <c:v>101008.73</c:v>
                </c:pt>
                <c:pt idx="19837">
                  <c:v>101010.73</c:v>
                </c:pt>
                <c:pt idx="19838">
                  <c:v>101012.73</c:v>
                </c:pt>
                <c:pt idx="19839">
                  <c:v>101014.73</c:v>
                </c:pt>
                <c:pt idx="19840">
                  <c:v>101016.73</c:v>
                </c:pt>
                <c:pt idx="19841">
                  <c:v>101018.73</c:v>
                </c:pt>
                <c:pt idx="19842">
                  <c:v>101020.73</c:v>
                </c:pt>
                <c:pt idx="19843">
                  <c:v>101022.73</c:v>
                </c:pt>
                <c:pt idx="19844">
                  <c:v>101024.73</c:v>
                </c:pt>
                <c:pt idx="19845">
                  <c:v>101026.73</c:v>
                </c:pt>
                <c:pt idx="19846">
                  <c:v>101028.73</c:v>
                </c:pt>
                <c:pt idx="19847">
                  <c:v>101030.73</c:v>
                </c:pt>
                <c:pt idx="19848">
                  <c:v>101032.73</c:v>
                </c:pt>
                <c:pt idx="19849">
                  <c:v>101034.73</c:v>
                </c:pt>
                <c:pt idx="19850">
                  <c:v>101036.73</c:v>
                </c:pt>
                <c:pt idx="19851">
                  <c:v>101038.73</c:v>
                </c:pt>
                <c:pt idx="19852">
                  <c:v>101040.73</c:v>
                </c:pt>
                <c:pt idx="19853">
                  <c:v>101042.73</c:v>
                </c:pt>
                <c:pt idx="19854">
                  <c:v>101044.73</c:v>
                </c:pt>
                <c:pt idx="19855">
                  <c:v>101046.73</c:v>
                </c:pt>
                <c:pt idx="19856">
                  <c:v>101048.73</c:v>
                </c:pt>
                <c:pt idx="19857">
                  <c:v>101050.73</c:v>
                </c:pt>
                <c:pt idx="19858">
                  <c:v>101052.73</c:v>
                </c:pt>
                <c:pt idx="19859">
                  <c:v>101054.73</c:v>
                </c:pt>
                <c:pt idx="19860">
                  <c:v>101056.73</c:v>
                </c:pt>
                <c:pt idx="19861">
                  <c:v>101058.73</c:v>
                </c:pt>
                <c:pt idx="19862">
                  <c:v>101060.73</c:v>
                </c:pt>
                <c:pt idx="19863">
                  <c:v>101062.73</c:v>
                </c:pt>
                <c:pt idx="19864">
                  <c:v>101064.73</c:v>
                </c:pt>
                <c:pt idx="19865">
                  <c:v>101066.73</c:v>
                </c:pt>
                <c:pt idx="19866">
                  <c:v>101068.73</c:v>
                </c:pt>
                <c:pt idx="19867">
                  <c:v>101070.73</c:v>
                </c:pt>
                <c:pt idx="19868">
                  <c:v>101072.73</c:v>
                </c:pt>
                <c:pt idx="19869">
                  <c:v>101074.73</c:v>
                </c:pt>
                <c:pt idx="19870">
                  <c:v>101076.73</c:v>
                </c:pt>
                <c:pt idx="19871">
                  <c:v>101078.73</c:v>
                </c:pt>
                <c:pt idx="19872">
                  <c:v>101080.73</c:v>
                </c:pt>
                <c:pt idx="19873">
                  <c:v>101082.73</c:v>
                </c:pt>
                <c:pt idx="19874">
                  <c:v>101084.73</c:v>
                </c:pt>
                <c:pt idx="19875">
                  <c:v>101086.73</c:v>
                </c:pt>
                <c:pt idx="19876">
                  <c:v>101088.73</c:v>
                </c:pt>
                <c:pt idx="19877">
                  <c:v>101090.73</c:v>
                </c:pt>
                <c:pt idx="19878">
                  <c:v>101092.73</c:v>
                </c:pt>
                <c:pt idx="19879">
                  <c:v>101094.73</c:v>
                </c:pt>
                <c:pt idx="19880">
                  <c:v>101096.73</c:v>
                </c:pt>
                <c:pt idx="19881">
                  <c:v>101098.73</c:v>
                </c:pt>
                <c:pt idx="19882">
                  <c:v>101100.73</c:v>
                </c:pt>
                <c:pt idx="19883">
                  <c:v>101102.73</c:v>
                </c:pt>
                <c:pt idx="19884">
                  <c:v>101104.73</c:v>
                </c:pt>
                <c:pt idx="19885">
                  <c:v>101106.73</c:v>
                </c:pt>
                <c:pt idx="19886">
                  <c:v>101108.73</c:v>
                </c:pt>
                <c:pt idx="19887">
                  <c:v>101110.73</c:v>
                </c:pt>
                <c:pt idx="19888">
                  <c:v>101112.73</c:v>
                </c:pt>
                <c:pt idx="19889">
                  <c:v>101114.73</c:v>
                </c:pt>
                <c:pt idx="19890">
                  <c:v>101116.73</c:v>
                </c:pt>
                <c:pt idx="19891">
                  <c:v>101118.73</c:v>
                </c:pt>
                <c:pt idx="19892">
                  <c:v>101120.73</c:v>
                </c:pt>
                <c:pt idx="19893">
                  <c:v>101122.73</c:v>
                </c:pt>
                <c:pt idx="19894">
                  <c:v>101124.73</c:v>
                </c:pt>
                <c:pt idx="19895">
                  <c:v>101126.73</c:v>
                </c:pt>
                <c:pt idx="19896">
                  <c:v>101128.73</c:v>
                </c:pt>
                <c:pt idx="19897">
                  <c:v>101130.73</c:v>
                </c:pt>
                <c:pt idx="19898">
                  <c:v>101132.73</c:v>
                </c:pt>
                <c:pt idx="19899">
                  <c:v>101134.73</c:v>
                </c:pt>
                <c:pt idx="19900">
                  <c:v>101136.73</c:v>
                </c:pt>
                <c:pt idx="19901">
                  <c:v>101138.73</c:v>
                </c:pt>
                <c:pt idx="19902">
                  <c:v>101140.73</c:v>
                </c:pt>
                <c:pt idx="19903">
                  <c:v>101142.73</c:v>
                </c:pt>
                <c:pt idx="19904">
                  <c:v>101144.73</c:v>
                </c:pt>
                <c:pt idx="19905">
                  <c:v>101146.73</c:v>
                </c:pt>
                <c:pt idx="19906">
                  <c:v>101148.73</c:v>
                </c:pt>
                <c:pt idx="19907">
                  <c:v>101150.73</c:v>
                </c:pt>
                <c:pt idx="19908">
                  <c:v>101152.73</c:v>
                </c:pt>
                <c:pt idx="19909">
                  <c:v>101154.73</c:v>
                </c:pt>
                <c:pt idx="19910">
                  <c:v>101156.73</c:v>
                </c:pt>
                <c:pt idx="19911">
                  <c:v>101158.73</c:v>
                </c:pt>
                <c:pt idx="19912">
                  <c:v>101160.73</c:v>
                </c:pt>
                <c:pt idx="19913">
                  <c:v>101162.73</c:v>
                </c:pt>
                <c:pt idx="19914">
                  <c:v>101164.73</c:v>
                </c:pt>
                <c:pt idx="19915">
                  <c:v>101166.73</c:v>
                </c:pt>
                <c:pt idx="19916">
                  <c:v>101168.73</c:v>
                </c:pt>
                <c:pt idx="19917">
                  <c:v>101170.73</c:v>
                </c:pt>
                <c:pt idx="19918">
                  <c:v>101172.73</c:v>
                </c:pt>
                <c:pt idx="19919">
                  <c:v>101174.73</c:v>
                </c:pt>
                <c:pt idx="19920">
                  <c:v>101176.73</c:v>
                </c:pt>
                <c:pt idx="19921">
                  <c:v>101178.73</c:v>
                </c:pt>
                <c:pt idx="19922">
                  <c:v>101180.73</c:v>
                </c:pt>
                <c:pt idx="19923">
                  <c:v>101182.73</c:v>
                </c:pt>
                <c:pt idx="19924">
                  <c:v>101184.73</c:v>
                </c:pt>
                <c:pt idx="19925">
                  <c:v>101186.73</c:v>
                </c:pt>
                <c:pt idx="19926">
                  <c:v>101188.73</c:v>
                </c:pt>
                <c:pt idx="19927">
                  <c:v>101190.73</c:v>
                </c:pt>
                <c:pt idx="19928">
                  <c:v>101192.73</c:v>
                </c:pt>
                <c:pt idx="19929">
                  <c:v>101194.73</c:v>
                </c:pt>
                <c:pt idx="19930">
                  <c:v>101196.73</c:v>
                </c:pt>
                <c:pt idx="19931">
                  <c:v>101198.73</c:v>
                </c:pt>
                <c:pt idx="19932">
                  <c:v>101200.73</c:v>
                </c:pt>
                <c:pt idx="19933">
                  <c:v>101202.73</c:v>
                </c:pt>
                <c:pt idx="19934">
                  <c:v>101204.73</c:v>
                </c:pt>
                <c:pt idx="19935">
                  <c:v>101206.73</c:v>
                </c:pt>
                <c:pt idx="19936">
                  <c:v>101208.73</c:v>
                </c:pt>
                <c:pt idx="19937">
                  <c:v>101210.73</c:v>
                </c:pt>
                <c:pt idx="19938">
                  <c:v>101212.73</c:v>
                </c:pt>
                <c:pt idx="19939">
                  <c:v>101214.73</c:v>
                </c:pt>
                <c:pt idx="19940">
                  <c:v>101216.73</c:v>
                </c:pt>
                <c:pt idx="19941">
                  <c:v>101218.73</c:v>
                </c:pt>
                <c:pt idx="19942">
                  <c:v>101220.73</c:v>
                </c:pt>
                <c:pt idx="19943">
                  <c:v>101222.73</c:v>
                </c:pt>
                <c:pt idx="19944">
                  <c:v>101224.73</c:v>
                </c:pt>
                <c:pt idx="19945">
                  <c:v>101226.73</c:v>
                </c:pt>
                <c:pt idx="19946">
                  <c:v>101228.73</c:v>
                </c:pt>
                <c:pt idx="19947">
                  <c:v>101230.73</c:v>
                </c:pt>
                <c:pt idx="19948">
                  <c:v>101232.73</c:v>
                </c:pt>
                <c:pt idx="19949">
                  <c:v>101234.73</c:v>
                </c:pt>
                <c:pt idx="19950">
                  <c:v>101236.73</c:v>
                </c:pt>
                <c:pt idx="19951">
                  <c:v>101238.73</c:v>
                </c:pt>
                <c:pt idx="19952">
                  <c:v>101240.73</c:v>
                </c:pt>
                <c:pt idx="19953">
                  <c:v>101242.73</c:v>
                </c:pt>
                <c:pt idx="19954">
                  <c:v>101244.73</c:v>
                </c:pt>
                <c:pt idx="19955">
                  <c:v>101246.73</c:v>
                </c:pt>
                <c:pt idx="19956">
                  <c:v>101248.73</c:v>
                </c:pt>
                <c:pt idx="19957">
                  <c:v>101250.73</c:v>
                </c:pt>
                <c:pt idx="19958">
                  <c:v>101252.73</c:v>
                </c:pt>
                <c:pt idx="19959">
                  <c:v>101254.73</c:v>
                </c:pt>
                <c:pt idx="19960">
                  <c:v>101256.73</c:v>
                </c:pt>
                <c:pt idx="19961">
                  <c:v>101258.73</c:v>
                </c:pt>
                <c:pt idx="19962">
                  <c:v>101260.73</c:v>
                </c:pt>
                <c:pt idx="19963">
                  <c:v>101262.73</c:v>
                </c:pt>
                <c:pt idx="19964">
                  <c:v>101264.73</c:v>
                </c:pt>
                <c:pt idx="19965">
                  <c:v>101266.73</c:v>
                </c:pt>
                <c:pt idx="19966">
                  <c:v>101268.73</c:v>
                </c:pt>
                <c:pt idx="19967">
                  <c:v>101270.73</c:v>
                </c:pt>
                <c:pt idx="19968">
                  <c:v>101272.73</c:v>
                </c:pt>
                <c:pt idx="19969">
                  <c:v>101274.73</c:v>
                </c:pt>
                <c:pt idx="19970">
                  <c:v>101276.73</c:v>
                </c:pt>
                <c:pt idx="19971">
                  <c:v>101278.73</c:v>
                </c:pt>
                <c:pt idx="19972">
                  <c:v>101280.73</c:v>
                </c:pt>
                <c:pt idx="19973">
                  <c:v>101282.73</c:v>
                </c:pt>
                <c:pt idx="19974">
                  <c:v>101284.73</c:v>
                </c:pt>
                <c:pt idx="19975">
                  <c:v>101286.73</c:v>
                </c:pt>
                <c:pt idx="19976">
                  <c:v>101288.73</c:v>
                </c:pt>
                <c:pt idx="19977">
                  <c:v>101290.73</c:v>
                </c:pt>
                <c:pt idx="19978">
                  <c:v>101292.73</c:v>
                </c:pt>
                <c:pt idx="19979">
                  <c:v>101294.73</c:v>
                </c:pt>
                <c:pt idx="19980">
                  <c:v>101296.73</c:v>
                </c:pt>
                <c:pt idx="19981">
                  <c:v>101298.73</c:v>
                </c:pt>
                <c:pt idx="19982">
                  <c:v>101300.73</c:v>
                </c:pt>
                <c:pt idx="19983">
                  <c:v>101302.73</c:v>
                </c:pt>
                <c:pt idx="19984">
                  <c:v>101304.73</c:v>
                </c:pt>
                <c:pt idx="19985">
                  <c:v>101306.73</c:v>
                </c:pt>
                <c:pt idx="19986">
                  <c:v>101308.73</c:v>
                </c:pt>
                <c:pt idx="19987">
                  <c:v>101310.73</c:v>
                </c:pt>
                <c:pt idx="19988">
                  <c:v>101313.13</c:v>
                </c:pt>
                <c:pt idx="19989">
                  <c:v>101315.13</c:v>
                </c:pt>
                <c:pt idx="19990">
                  <c:v>101317.13</c:v>
                </c:pt>
                <c:pt idx="19991">
                  <c:v>101319.13</c:v>
                </c:pt>
                <c:pt idx="19992">
                  <c:v>101321.13</c:v>
                </c:pt>
                <c:pt idx="19993">
                  <c:v>101323.13</c:v>
                </c:pt>
                <c:pt idx="19994">
                  <c:v>101325.13</c:v>
                </c:pt>
                <c:pt idx="19995">
                  <c:v>101327.13</c:v>
                </c:pt>
                <c:pt idx="19996">
                  <c:v>101329.13</c:v>
                </c:pt>
                <c:pt idx="19997">
                  <c:v>101331.13</c:v>
                </c:pt>
                <c:pt idx="19998">
                  <c:v>101333.13</c:v>
                </c:pt>
                <c:pt idx="19999">
                  <c:v>101335.13</c:v>
                </c:pt>
                <c:pt idx="20000">
                  <c:v>101337.13</c:v>
                </c:pt>
                <c:pt idx="20001">
                  <c:v>101339.13</c:v>
                </c:pt>
                <c:pt idx="20002">
                  <c:v>101341.13</c:v>
                </c:pt>
                <c:pt idx="20003">
                  <c:v>101343.13</c:v>
                </c:pt>
                <c:pt idx="20004">
                  <c:v>101345.13</c:v>
                </c:pt>
                <c:pt idx="20005">
                  <c:v>101347.13</c:v>
                </c:pt>
                <c:pt idx="20006">
                  <c:v>101349.13</c:v>
                </c:pt>
                <c:pt idx="20007">
                  <c:v>101351.13</c:v>
                </c:pt>
                <c:pt idx="20008">
                  <c:v>101353.13</c:v>
                </c:pt>
                <c:pt idx="20009">
                  <c:v>101355.13</c:v>
                </c:pt>
                <c:pt idx="20010">
                  <c:v>101357.13</c:v>
                </c:pt>
                <c:pt idx="20011">
                  <c:v>101359.13</c:v>
                </c:pt>
                <c:pt idx="20012">
                  <c:v>101361.13</c:v>
                </c:pt>
                <c:pt idx="20013">
                  <c:v>101363.13</c:v>
                </c:pt>
                <c:pt idx="20014">
                  <c:v>101365.13</c:v>
                </c:pt>
                <c:pt idx="20015">
                  <c:v>101367.13</c:v>
                </c:pt>
                <c:pt idx="20016">
                  <c:v>101369.13</c:v>
                </c:pt>
                <c:pt idx="20017">
                  <c:v>101371.13</c:v>
                </c:pt>
                <c:pt idx="20018">
                  <c:v>101373.13</c:v>
                </c:pt>
                <c:pt idx="20019">
                  <c:v>101375.13</c:v>
                </c:pt>
                <c:pt idx="20020">
                  <c:v>101377.13</c:v>
                </c:pt>
                <c:pt idx="20021">
                  <c:v>101379.13</c:v>
                </c:pt>
                <c:pt idx="20022">
                  <c:v>101381.13</c:v>
                </c:pt>
                <c:pt idx="20023">
                  <c:v>101383.13</c:v>
                </c:pt>
                <c:pt idx="20024">
                  <c:v>101385.13</c:v>
                </c:pt>
                <c:pt idx="20025">
                  <c:v>101387.13</c:v>
                </c:pt>
                <c:pt idx="20026">
                  <c:v>101389.13</c:v>
                </c:pt>
                <c:pt idx="20027">
                  <c:v>101391.13</c:v>
                </c:pt>
                <c:pt idx="20028">
                  <c:v>101393.13</c:v>
                </c:pt>
                <c:pt idx="20029">
                  <c:v>101395.13</c:v>
                </c:pt>
                <c:pt idx="20030">
                  <c:v>101397.13</c:v>
                </c:pt>
                <c:pt idx="20031">
                  <c:v>101399.13</c:v>
                </c:pt>
                <c:pt idx="20032">
                  <c:v>101401.13</c:v>
                </c:pt>
                <c:pt idx="20033">
                  <c:v>101403.13</c:v>
                </c:pt>
                <c:pt idx="20034">
                  <c:v>101405.13</c:v>
                </c:pt>
                <c:pt idx="20035">
                  <c:v>101407.13</c:v>
                </c:pt>
                <c:pt idx="20036">
                  <c:v>101409.13</c:v>
                </c:pt>
                <c:pt idx="20037">
                  <c:v>101411.13</c:v>
                </c:pt>
                <c:pt idx="20038">
                  <c:v>101413.13</c:v>
                </c:pt>
                <c:pt idx="20039">
                  <c:v>101415.13</c:v>
                </c:pt>
                <c:pt idx="20040">
                  <c:v>101417.13</c:v>
                </c:pt>
                <c:pt idx="20041">
                  <c:v>101419.13</c:v>
                </c:pt>
                <c:pt idx="20042">
                  <c:v>101421.13</c:v>
                </c:pt>
                <c:pt idx="20043">
                  <c:v>101423.13</c:v>
                </c:pt>
                <c:pt idx="20044">
                  <c:v>101425.13</c:v>
                </c:pt>
                <c:pt idx="20045">
                  <c:v>101427.13</c:v>
                </c:pt>
                <c:pt idx="20046">
                  <c:v>101429.13</c:v>
                </c:pt>
                <c:pt idx="20047">
                  <c:v>101431.13</c:v>
                </c:pt>
                <c:pt idx="20048">
                  <c:v>101433.13</c:v>
                </c:pt>
                <c:pt idx="20049">
                  <c:v>101435.13</c:v>
                </c:pt>
                <c:pt idx="20050">
                  <c:v>101437.13</c:v>
                </c:pt>
                <c:pt idx="20051">
                  <c:v>101439.13</c:v>
                </c:pt>
                <c:pt idx="20052">
                  <c:v>101441.13</c:v>
                </c:pt>
                <c:pt idx="20053">
                  <c:v>101443.13</c:v>
                </c:pt>
                <c:pt idx="20054">
                  <c:v>101445.13</c:v>
                </c:pt>
                <c:pt idx="20055">
                  <c:v>101447.13</c:v>
                </c:pt>
                <c:pt idx="20056">
                  <c:v>101449.13</c:v>
                </c:pt>
                <c:pt idx="20057">
                  <c:v>101451.13</c:v>
                </c:pt>
                <c:pt idx="20058">
                  <c:v>101453.13</c:v>
                </c:pt>
                <c:pt idx="20059">
                  <c:v>101455.13</c:v>
                </c:pt>
                <c:pt idx="20060">
                  <c:v>101457.13</c:v>
                </c:pt>
                <c:pt idx="20061">
                  <c:v>101459.13</c:v>
                </c:pt>
                <c:pt idx="20062">
                  <c:v>101461.13</c:v>
                </c:pt>
                <c:pt idx="20063">
                  <c:v>101463.13</c:v>
                </c:pt>
                <c:pt idx="20064">
                  <c:v>101465.13</c:v>
                </c:pt>
                <c:pt idx="20065">
                  <c:v>101467.13</c:v>
                </c:pt>
                <c:pt idx="20066">
                  <c:v>101469.13</c:v>
                </c:pt>
                <c:pt idx="20067">
                  <c:v>101471.13</c:v>
                </c:pt>
                <c:pt idx="20068">
                  <c:v>101473.13</c:v>
                </c:pt>
                <c:pt idx="20069">
                  <c:v>101475.13</c:v>
                </c:pt>
                <c:pt idx="20070">
                  <c:v>101477.13</c:v>
                </c:pt>
                <c:pt idx="20071">
                  <c:v>101479.13</c:v>
                </c:pt>
                <c:pt idx="20072">
                  <c:v>101481.13</c:v>
                </c:pt>
                <c:pt idx="20073">
                  <c:v>101483.13</c:v>
                </c:pt>
                <c:pt idx="20074">
                  <c:v>101485.13</c:v>
                </c:pt>
                <c:pt idx="20075">
                  <c:v>101487.13</c:v>
                </c:pt>
                <c:pt idx="20076">
                  <c:v>101489.13</c:v>
                </c:pt>
                <c:pt idx="20077">
                  <c:v>101491.13</c:v>
                </c:pt>
                <c:pt idx="20078">
                  <c:v>101493.13</c:v>
                </c:pt>
                <c:pt idx="20079">
                  <c:v>101495.13</c:v>
                </c:pt>
                <c:pt idx="20080">
                  <c:v>101497.13</c:v>
                </c:pt>
                <c:pt idx="20081">
                  <c:v>101499.13</c:v>
                </c:pt>
                <c:pt idx="20082">
                  <c:v>101501.13</c:v>
                </c:pt>
                <c:pt idx="20083">
                  <c:v>101503.13</c:v>
                </c:pt>
                <c:pt idx="20084">
                  <c:v>101505.13</c:v>
                </c:pt>
                <c:pt idx="20085">
                  <c:v>101507.13</c:v>
                </c:pt>
                <c:pt idx="20086">
                  <c:v>101509.13</c:v>
                </c:pt>
                <c:pt idx="20087">
                  <c:v>101511.13</c:v>
                </c:pt>
                <c:pt idx="20088">
                  <c:v>101513.13</c:v>
                </c:pt>
                <c:pt idx="20089">
                  <c:v>101515.13</c:v>
                </c:pt>
                <c:pt idx="20090">
                  <c:v>101517.13</c:v>
                </c:pt>
                <c:pt idx="20091">
                  <c:v>101519.13</c:v>
                </c:pt>
                <c:pt idx="20092">
                  <c:v>101521.13</c:v>
                </c:pt>
                <c:pt idx="20093">
                  <c:v>101523.13</c:v>
                </c:pt>
                <c:pt idx="20094">
                  <c:v>101525.13</c:v>
                </c:pt>
                <c:pt idx="20095">
                  <c:v>101527.13</c:v>
                </c:pt>
                <c:pt idx="20096">
                  <c:v>101529.13</c:v>
                </c:pt>
                <c:pt idx="20097">
                  <c:v>101531.13</c:v>
                </c:pt>
                <c:pt idx="20098">
                  <c:v>101533.13</c:v>
                </c:pt>
                <c:pt idx="20099">
                  <c:v>101535.13</c:v>
                </c:pt>
                <c:pt idx="20100">
                  <c:v>101537.13</c:v>
                </c:pt>
                <c:pt idx="20101">
                  <c:v>101539.13</c:v>
                </c:pt>
                <c:pt idx="20102">
                  <c:v>101541.13</c:v>
                </c:pt>
                <c:pt idx="20103">
                  <c:v>101543.13</c:v>
                </c:pt>
                <c:pt idx="20104">
                  <c:v>101545.13</c:v>
                </c:pt>
                <c:pt idx="20105">
                  <c:v>101547.13</c:v>
                </c:pt>
                <c:pt idx="20106">
                  <c:v>101549.13</c:v>
                </c:pt>
                <c:pt idx="20107">
                  <c:v>101551.13</c:v>
                </c:pt>
                <c:pt idx="20108">
                  <c:v>101553.13</c:v>
                </c:pt>
                <c:pt idx="20109">
                  <c:v>101555.13</c:v>
                </c:pt>
                <c:pt idx="20110">
                  <c:v>101557.13</c:v>
                </c:pt>
                <c:pt idx="20111">
                  <c:v>101559.13</c:v>
                </c:pt>
                <c:pt idx="20112">
                  <c:v>101561.13</c:v>
                </c:pt>
                <c:pt idx="20113">
                  <c:v>101563.13</c:v>
                </c:pt>
                <c:pt idx="20114">
                  <c:v>101565.13</c:v>
                </c:pt>
                <c:pt idx="20115">
                  <c:v>101567.13</c:v>
                </c:pt>
                <c:pt idx="20116">
                  <c:v>101569.13</c:v>
                </c:pt>
                <c:pt idx="20117">
                  <c:v>101571.13</c:v>
                </c:pt>
                <c:pt idx="20118">
                  <c:v>101573.13</c:v>
                </c:pt>
                <c:pt idx="20119">
                  <c:v>101575.13</c:v>
                </c:pt>
                <c:pt idx="20120">
                  <c:v>101577.13</c:v>
                </c:pt>
                <c:pt idx="20121">
                  <c:v>101579.13</c:v>
                </c:pt>
                <c:pt idx="20122">
                  <c:v>101581.13</c:v>
                </c:pt>
                <c:pt idx="20123">
                  <c:v>101583.13</c:v>
                </c:pt>
                <c:pt idx="20124">
                  <c:v>101585.13</c:v>
                </c:pt>
                <c:pt idx="20125">
                  <c:v>101587.13</c:v>
                </c:pt>
                <c:pt idx="20126">
                  <c:v>101589.13</c:v>
                </c:pt>
                <c:pt idx="20127">
                  <c:v>101591.13</c:v>
                </c:pt>
                <c:pt idx="20128">
                  <c:v>101593.13</c:v>
                </c:pt>
                <c:pt idx="20129">
                  <c:v>101595.13</c:v>
                </c:pt>
                <c:pt idx="20130">
                  <c:v>101597.13</c:v>
                </c:pt>
                <c:pt idx="20131">
                  <c:v>101599.13</c:v>
                </c:pt>
                <c:pt idx="20132">
                  <c:v>101601.13</c:v>
                </c:pt>
                <c:pt idx="20133">
                  <c:v>101603.13</c:v>
                </c:pt>
                <c:pt idx="20134">
                  <c:v>101605.13</c:v>
                </c:pt>
                <c:pt idx="20135">
                  <c:v>101607.13</c:v>
                </c:pt>
                <c:pt idx="20136">
                  <c:v>101609.13</c:v>
                </c:pt>
                <c:pt idx="20137">
                  <c:v>101611.13</c:v>
                </c:pt>
                <c:pt idx="20138">
                  <c:v>101613.13</c:v>
                </c:pt>
                <c:pt idx="20139">
                  <c:v>101615.13</c:v>
                </c:pt>
                <c:pt idx="20140">
                  <c:v>101617.13</c:v>
                </c:pt>
                <c:pt idx="20141">
                  <c:v>101619.13</c:v>
                </c:pt>
                <c:pt idx="20142">
                  <c:v>101621.13</c:v>
                </c:pt>
                <c:pt idx="20143">
                  <c:v>101623.13</c:v>
                </c:pt>
                <c:pt idx="20144">
                  <c:v>101625.13</c:v>
                </c:pt>
                <c:pt idx="20145">
                  <c:v>101627.13</c:v>
                </c:pt>
                <c:pt idx="20146">
                  <c:v>101629.13</c:v>
                </c:pt>
                <c:pt idx="20147">
                  <c:v>101631.13</c:v>
                </c:pt>
                <c:pt idx="20148">
                  <c:v>101633.13</c:v>
                </c:pt>
                <c:pt idx="20149">
                  <c:v>101635.13</c:v>
                </c:pt>
                <c:pt idx="20150">
                  <c:v>101637.13</c:v>
                </c:pt>
                <c:pt idx="20151">
                  <c:v>101639.13</c:v>
                </c:pt>
                <c:pt idx="20152">
                  <c:v>101641.13</c:v>
                </c:pt>
                <c:pt idx="20153">
                  <c:v>101643.13</c:v>
                </c:pt>
                <c:pt idx="20154">
                  <c:v>101645.13</c:v>
                </c:pt>
                <c:pt idx="20155">
                  <c:v>101647.13</c:v>
                </c:pt>
                <c:pt idx="20156">
                  <c:v>101649.13</c:v>
                </c:pt>
                <c:pt idx="20157">
                  <c:v>101651.13</c:v>
                </c:pt>
                <c:pt idx="20158">
                  <c:v>101653.13</c:v>
                </c:pt>
                <c:pt idx="20159">
                  <c:v>101655.13</c:v>
                </c:pt>
                <c:pt idx="20160">
                  <c:v>101657.13</c:v>
                </c:pt>
                <c:pt idx="20161">
                  <c:v>101659.13</c:v>
                </c:pt>
                <c:pt idx="20162">
                  <c:v>101661.13</c:v>
                </c:pt>
                <c:pt idx="20163">
                  <c:v>101663.13</c:v>
                </c:pt>
                <c:pt idx="20164">
                  <c:v>101665.13</c:v>
                </c:pt>
                <c:pt idx="20165">
                  <c:v>101667.13</c:v>
                </c:pt>
                <c:pt idx="20166">
                  <c:v>101669.13</c:v>
                </c:pt>
                <c:pt idx="20167">
                  <c:v>101671.13</c:v>
                </c:pt>
                <c:pt idx="20168">
                  <c:v>101673.13</c:v>
                </c:pt>
                <c:pt idx="20169">
                  <c:v>101675.13</c:v>
                </c:pt>
                <c:pt idx="20170">
                  <c:v>101677.13</c:v>
                </c:pt>
                <c:pt idx="20171">
                  <c:v>101679.13</c:v>
                </c:pt>
                <c:pt idx="20172">
                  <c:v>101681.13</c:v>
                </c:pt>
                <c:pt idx="20173">
                  <c:v>101683.13</c:v>
                </c:pt>
                <c:pt idx="20174">
                  <c:v>101685.13</c:v>
                </c:pt>
                <c:pt idx="20175">
                  <c:v>101687.13</c:v>
                </c:pt>
                <c:pt idx="20176">
                  <c:v>101689.13</c:v>
                </c:pt>
                <c:pt idx="20177">
                  <c:v>101691.13</c:v>
                </c:pt>
                <c:pt idx="20178">
                  <c:v>101693.13</c:v>
                </c:pt>
                <c:pt idx="20179">
                  <c:v>101695.13</c:v>
                </c:pt>
                <c:pt idx="20180">
                  <c:v>101697.13</c:v>
                </c:pt>
                <c:pt idx="20181">
                  <c:v>101699.13</c:v>
                </c:pt>
                <c:pt idx="20182">
                  <c:v>101701.13</c:v>
                </c:pt>
                <c:pt idx="20183">
                  <c:v>101703.13</c:v>
                </c:pt>
                <c:pt idx="20184">
                  <c:v>101705.13</c:v>
                </c:pt>
                <c:pt idx="20185">
                  <c:v>101707.13</c:v>
                </c:pt>
                <c:pt idx="20186">
                  <c:v>101709.13</c:v>
                </c:pt>
                <c:pt idx="20187">
                  <c:v>101711.13</c:v>
                </c:pt>
                <c:pt idx="20188">
                  <c:v>101713.13</c:v>
                </c:pt>
                <c:pt idx="20189">
                  <c:v>101715.13</c:v>
                </c:pt>
                <c:pt idx="20190">
                  <c:v>101717.13</c:v>
                </c:pt>
                <c:pt idx="20191">
                  <c:v>101719.13</c:v>
                </c:pt>
                <c:pt idx="20192">
                  <c:v>101721.13</c:v>
                </c:pt>
                <c:pt idx="20193">
                  <c:v>101723.13</c:v>
                </c:pt>
                <c:pt idx="20194">
                  <c:v>101725.13</c:v>
                </c:pt>
                <c:pt idx="20195">
                  <c:v>101727.13</c:v>
                </c:pt>
                <c:pt idx="20196">
                  <c:v>101729.13</c:v>
                </c:pt>
                <c:pt idx="20197">
                  <c:v>101731.13</c:v>
                </c:pt>
                <c:pt idx="20198">
                  <c:v>101733.13</c:v>
                </c:pt>
                <c:pt idx="20199">
                  <c:v>101735.13</c:v>
                </c:pt>
                <c:pt idx="20200">
                  <c:v>101737.13</c:v>
                </c:pt>
                <c:pt idx="20201">
                  <c:v>101739.13</c:v>
                </c:pt>
                <c:pt idx="20202">
                  <c:v>101741.13</c:v>
                </c:pt>
                <c:pt idx="20203">
                  <c:v>101743.13</c:v>
                </c:pt>
                <c:pt idx="20204">
                  <c:v>101745.13</c:v>
                </c:pt>
                <c:pt idx="20205">
                  <c:v>101747.13</c:v>
                </c:pt>
                <c:pt idx="20206">
                  <c:v>101749.13</c:v>
                </c:pt>
                <c:pt idx="20207">
                  <c:v>101751.13</c:v>
                </c:pt>
                <c:pt idx="20208">
                  <c:v>101753.13</c:v>
                </c:pt>
                <c:pt idx="20209">
                  <c:v>101755.13</c:v>
                </c:pt>
                <c:pt idx="20210">
                  <c:v>101757.13</c:v>
                </c:pt>
                <c:pt idx="20211">
                  <c:v>101759.13</c:v>
                </c:pt>
                <c:pt idx="20212">
                  <c:v>101761.13</c:v>
                </c:pt>
                <c:pt idx="20213">
                  <c:v>101763.13</c:v>
                </c:pt>
                <c:pt idx="20214">
                  <c:v>101765.13</c:v>
                </c:pt>
                <c:pt idx="20215">
                  <c:v>101767.13</c:v>
                </c:pt>
                <c:pt idx="20216">
                  <c:v>101769.13</c:v>
                </c:pt>
                <c:pt idx="20217">
                  <c:v>101771.13</c:v>
                </c:pt>
                <c:pt idx="20218">
                  <c:v>101773.13</c:v>
                </c:pt>
                <c:pt idx="20219">
                  <c:v>101775.13</c:v>
                </c:pt>
                <c:pt idx="20220">
                  <c:v>101777.13</c:v>
                </c:pt>
                <c:pt idx="20221">
                  <c:v>101779.13</c:v>
                </c:pt>
                <c:pt idx="20222">
                  <c:v>101781.13</c:v>
                </c:pt>
                <c:pt idx="20223">
                  <c:v>101783.13</c:v>
                </c:pt>
                <c:pt idx="20224">
                  <c:v>101785.13</c:v>
                </c:pt>
                <c:pt idx="20225">
                  <c:v>101787.13</c:v>
                </c:pt>
                <c:pt idx="20226">
                  <c:v>101789.13</c:v>
                </c:pt>
                <c:pt idx="20227">
                  <c:v>101791.13</c:v>
                </c:pt>
                <c:pt idx="20228">
                  <c:v>101793.13</c:v>
                </c:pt>
                <c:pt idx="20229">
                  <c:v>101795.13</c:v>
                </c:pt>
                <c:pt idx="20230">
                  <c:v>101797.13</c:v>
                </c:pt>
                <c:pt idx="20231">
                  <c:v>101799.13</c:v>
                </c:pt>
                <c:pt idx="20232">
                  <c:v>101801.13</c:v>
                </c:pt>
                <c:pt idx="20233">
                  <c:v>101803.13</c:v>
                </c:pt>
                <c:pt idx="20234">
                  <c:v>101805.13</c:v>
                </c:pt>
                <c:pt idx="20235">
                  <c:v>101807.13</c:v>
                </c:pt>
                <c:pt idx="20236">
                  <c:v>101809.13</c:v>
                </c:pt>
                <c:pt idx="20237">
                  <c:v>101811.13</c:v>
                </c:pt>
                <c:pt idx="20238">
                  <c:v>101813.13</c:v>
                </c:pt>
                <c:pt idx="20239">
                  <c:v>101815.13</c:v>
                </c:pt>
                <c:pt idx="20240">
                  <c:v>101817.13</c:v>
                </c:pt>
                <c:pt idx="20241">
                  <c:v>101819.13</c:v>
                </c:pt>
                <c:pt idx="20242">
                  <c:v>101821.13</c:v>
                </c:pt>
                <c:pt idx="20243">
                  <c:v>101823.13</c:v>
                </c:pt>
                <c:pt idx="20244">
                  <c:v>101825.13</c:v>
                </c:pt>
                <c:pt idx="20245">
                  <c:v>101827.13</c:v>
                </c:pt>
                <c:pt idx="20246">
                  <c:v>101829.13</c:v>
                </c:pt>
                <c:pt idx="20247">
                  <c:v>101831.13</c:v>
                </c:pt>
                <c:pt idx="20248">
                  <c:v>101833.13</c:v>
                </c:pt>
                <c:pt idx="20249">
                  <c:v>101835.13</c:v>
                </c:pt>
                <c:pt idx="20250">
                  <c:v>101837.13</c:v>
                </c:pt>
                <c:pt idx="20251">
                  <c:v>101839.13</c:v>
                </c:pt>
                <c:pt idx="20252">
                  <c:v>101841.13</c:v>
                </c:pt>
                <c:pt idx="20253">
                  <c:v>101843.13</c:v>
                </c:pt>
                <c:pt idx="20254">
                  <c:v>101845.13</c:v>
                </c:pt>
                <c:pt idx="20255">
                  <c:v>101847.13</c:v>
                </c:pt>
                <c:pt idx="20256">
                  <c:v>101849.13</c:v>
                </c:pt>
                <c:pt idx="20257">
                  <c:v>101851.13</c:v>
                </c:pt>
                <c:pt idx="20258">
                  <c:v>101853.13</c:v>
                </c:pt>
                <c:pt idx="20259">
                  <c:v>101855.13</c:v>
                </c:pt>
                <c:pt idx="20260">
                  <c:v>101857.13</c:v>
                </c:pt>
                <c:pt idx="20261">
                  <c:v>101859.13</c:v>
                </c:pt>
                <c:pt idx="20262">
                  <c:v>101861.13</c:v>
                </c:pt>
                <c:pt idx="20263">
                  <c:v>101863.13</c:v>
                </c:pt>
                <c:pt idx="20264">
                  <c:v>101865.13</c:v>
                </c:pt>
                <c:pt idx="20265">
                  <c:v>101867.13</c:v>
                </c:pt>
                <c:pt idx="20266">
                  <c:v>101869.13</c:v>
                </c:pt>
                <c:pt idx="20267">
                  <c:v>101871.13</c:v>
                </c:pt>
                <c:pt idx="20268">
                  <c:v>101873.13</c:v>
                </c:pt>
                <c:pt idx="20269">
                  <c:v>101875.13</c:v>
                </c:pt>
                <c:pt idx="20270">
                  <c:v>101877.13</c:v>
                </c:pt>
                <c:pt idx="20271">
                  <c:v>101879.13</c:v>
                </c:pt>
                <c:pt idx="20272">
                  <c:v>101881.13</c:v>
                </c:pt>
                <c:pt idx="20273">
                  <c:v>101883.13</c:v>
                </c:pt>
                <c:pt idx="20274">
                  <c:v>101885.13</c:v>
                </c:pt>
                <c:pt idx="20275">
                  <c:v>101887.13</c:v>
                </c:pt>
                <c:pt idx="20276">
                  <c:v>101889.13</c:v>
                </c:pt>
                <c:pt idx="20277">
                  <c:v>101891.13</c:v>
                </c:pt>
                <c:pt idx="20278">
                  <c:v>101893.13</c:v>
                </c:pt>
                <c:pt idx="20279">
                  <c:v>101895.13</c:v>
                </c:pt>
                <c:pt idx="20280">
                  <c:v>101897.13</c:v>
                </c:pt>
                <c:pt idx="20281">
                  <c:v>101899.13</c:v>
                </c:pt>
                <c:pt idx="20282">
                  <c:v>101901.13</c:v>
                </c:pt>
                <c:pt idx="20283">
                  <c:v>101903.13</c:v>
                </c:pt>
                <c:pt idx="20284">
                  <c:v>101905.13</c:v>
                </c:pt>
                <c:pt idx="20285">
                  <c:v>101907.13</c:v>
                </c:pt>
                <c:pt idx="20286">
                  <c:v>101909.13</c:v>
                </c:pt>
                <c:pt idx="20287">
                  <c:v>101911.13</c:v>
                </c:pt>
                <c:pt idx="20288">
                  <c:v>101913.13</c:v>
                </c:pt>
                <c:pt idx="20289">
                  <c:v>101915.13</c:v>
                </c:pt>
                <c:pt idx="20290">
                  <c:v>101917.13</c:v>
                </c:pt>
                <c:pt idx="20291">
                  <c:v>101919.13</c:v>
                </c:pt>
                <c:pt idx="20292">
                  <c:v>101921.13</c:v>
                </c:pt>
                <c:pt idx="20293">
                  <c:v>101923.13</c:v>
                </c:pt>
                <c:pt idx="20294">
                  <c:v>101925.13</c:v>
                </c:pt>
                <c:pt idx="20295">
                  <c:v>101927.13</c:v>
                </c:pt>
                <c:pt idx="20296">
                  <c:v>101929.13</c:v>
                </c:pt>
                <c:pt idx="20297">
                  <c:v>101931.13</c:v>
                </c:pt>
                <c:pt idx="20298">
                  <c:v>101933.13</c:v>
                </c:pt>
                <c:pt idx="20299">
                  <c:v>101935.13</c:v>
                </c:pt>
                <c:pt idx="20300">
                  <c:v>101937.13</c:v>
                </c:pt>
                <c:pt idx="20301">
                  <c:v>101939.13</c:v>
                </c:pt>
                <c:pt idx="20302">
                  <c:v>101941.13</c:v>
                </c:pt>
                <c:pt idx="20303">
                  <c:v>101943.13</c:v>
                </c:pt>
                <c:pt idx="20304">
                  <c:v>101945.13</c:v>
                </c:pt>
                <c:pt idx="20305">
                  <c:v>101947.13</c:v>
                </c:pt>
                <c:pt idx="20306">
                  <c:v>101949.13</c:v>
                </c:pt>
                <c:pt idx="20307">
                  <c:v>101951.13</c:v>
                </c:pt>
                <c:pt idx="20308">
                  <c:v>101953.13</c:v>
                </c:pt>
                <c:pt idx="20309">
                  <c:v>101955.13</c:v>
                </c:pt>
                <c:pt idx="20310">
                  <c:v>101957.13</c:v>
                </c:pt>
                <c:pt idx="20311">
                  <c:v>101959.13</c:v>
                </c:pt>
                <c:pt idx="20312">
                  <c:v>101961.13</c:v>
                </c:pt>
                <c:pt idx="20313">
                  <c:v>101963.13</c:v>
                </c:pt>
                <c:pt idx="20314">
                  <c:v>101965.13</c:v>
                </c:pt>
                <c:pt idx="20315">
                  <c:v>101967.13</c:v>
                </c:pt>
                <c:pt idx="20316">
                  <c:v>101969.13</c:v>
                </c:pt>
                <c:pt idx="20317">
                  <c:v>101971.13</c:v>
                </c:pt>
                <c:pt idx="20318">
                  <c:v>101973.13</c:v>
                </c:pt>
                <c:pt idx="20319">
                  <c:v>101975.13</c:v>
                </c:pt>
                <c:pt idx="20320">
                  <c:v>101977.13</c:v>
                </c:pt>
                <c:pt idx="20321">
                  <c:v>101979.13</c:v>
                </c:pt>
                <c:pt idx="20322">
                  <c:v>101981.13</c:v>
                </c:pt>
                <c:pt idx="20323">
                  <c:v>101983.13</c:v>
                </c:pt>
                <c:pt idx="20324">
                  <c:v>101985.13</c:v>
                </c:pt>
                <c:pt idx="20325">
                  <c:v>101987.13</c:v>
                </c:pt>
                <c:pt idx="20326">
                  <c:v>101989.13</c:v>
                </c:pt>
                <c:pt idx="20327">
                  <c:v>101991.13</c:v>
                </c:pt>
                <c:pt idx="20328">
                  <c:v>101993.13</c:v>
                </c:pt>
                <c:pt idx="20329">
                  <c:v>101995.13</c:v>
                </c:pt>
                <c:pt idx="20330">
                  <c:v>101997.13</c:v>
                </c:pt>
                <c:pt idx="20331">
                  <c:v>101999.13</c:v>
                </c:pt>
                <c:pt idx="20332">
                  <c:v>102001.13</c:v>
                </c:pt>
                <c:pt idx="20333">
                  <c:v>102003.13</c:v>
                </c:pt>
                <c:pt idx="20334">
                  <c:v>102005.13</c:v>
                </c:pt>
                <c:pt idx="20335">
                  <c:v>102007.13</c:v>
                </c:pt>
                <c:pt idx="20336">
                  <c:v>102009.13</c:v>
                </c:pt>
                <c:pt idx="20337">
                  <c:v>102011.13</c:v>
                </c:pt>
                <c:pt idx="20338">
                  <c:v>102013.13</c:v>
                </c:pt>
                <c:pt idx="20339">
                  <c:v>102015.13</c:v>
                </c:pt>
                <c:pt idx="20340">
                  <c:v>102017.13</c:v>
                </c:pt>
                <c:pt idx="20341">
                  <c:v>102019.13</c:v>
                </c:pt>
                <c:pt idx="20342">
                  <c:v>102021.13</c:v>
                </c:pt>
                <c:pt idx="20343">
                  <c:v>102023.13</c:v>
                </c:pt>
                <c:pt idx="20344">
                  <c:v>102025.13</c:v>
                </c:pt>
                <c:pt idx="20345">
                  <c:v>102027.13</c:v>
                </c:pt>
                <c:pt idx="20346">
                  <c:v>102029.13</c:v>
                </c:pt>
                <c:pt idx="20347">
                  <c:v>102031.13</c:v>
                </c:pt>
                <c:pt idx="20348">
                  <c:v>102033.13</c:v>
                </c:pt>
                <c:pt idx="20349">
                  <c:v>102035.13</c:v>
                </c:pt>
                <c:pt idx="20350">
                  <c:v>102037.13</c:v>
                </c:pt>
                <c:pt idx="20351">
                  <c:v>102039.13</c:v>
                </c:pt>
                <c:pt idx="20352">
                  <c:v>102041.13</c:v>
                </c:pt>
                <c:pt idx="20353">
                  <c:v>102043.13</c:v>
                </c:pt>
                <c:pt idx="20354">
                  <c:v>102045.13</c:v>
                </c:pt>
                <c:pt idx="20355">
                  <c:v>102047.13</c:v>
                </c:pt>
                <c:pt idx="20356">
                  <c:v>102049.13</c:v>
                </c:pt>
                <c:pt idx="20357">
                  <c:v>102051.13</c:v>
                </c:pt>
                <c:pt idx="20358">
                  <c:v>102053.13</c:v>
                </c:pt>
                <c:pt idx="20359">
                  <c:v>102055.13</c:v>
                </c:pt>
                <c:pt idx="20360">
                  <c:v>102057.13</c:v>
                </c:pt>
                <c:pt idx="20361">
                  <c:v>102059.13</c:v>
                </c:pt>
                <c:pt idx="20362">
                  <c:v>102061.13</c:v>
                </c:pt>
                <c:pt idx="20363">
                  <c:v>102063.13</c:v>
                </c:pt>
                <c:pt idx="20364">
                  <c:v>102065.13</c:v>
                </c:pt>
                <c:pt idx="20365">
                  <c:v>102067.13</c:v>
                </c:pt>
                <c:pt idx="20366">
                  <c:v>102069.13</c:v>
                </c:pt>
                <c:pt idx="20367">
                  <c:v>102071.13</c:v>
                </c:pt>
                <c:pt idx="20368">
                  <c:v>102073.13</c:v>
                </c:pt>
                <c:pt idx="20369">
                  <c:v>102075.13</c:v>
                </c:pt>
                <c:pt idx="20370">
                  <c:v>102077.13</c:v>
                </c:pt>
                <c:pt idx="20371">
                  <c:v>102079.13</c:v>
                </c:pt>
                <c:pt idx="20372">
                  <c:v>102081.13</c:v>
                </c:pt>
                <c:pt idx="20373">
                  <c:v>102083.13</c:v>
                </c:pt>
                <c:pt idx="20374">
                  <c:v>102085.13</c:v>
                </c:pt>
                <c:pt idx="20375">
                  <c:v>102087.13</c:v>
                </c:pt>
                <c:pt idx="20376">
                  <c:v>102089.13</c:v>
                </c:pt>
                <c:pt idx="20377">
                  <c:v>102091.13</c:v>
                </c:pt>
                <c:pt idx="20378">
                  <c:v>102093.13</c:v>
                </c:pt>
                <c:pt idx="20379">
                  <c:v>102095.13</c:v>
                </c:pt>
                <c:pt idx="20380">
                  <c:v>102097.13</c:v>
                </c:pt>
                <c:pt idx="20381">
                  <c:v>102099.13</c:v>
                </c:pt>
                <c:pt idx="20382">
                  <c:v>102101.13</c:v>
                </c:pt>
                <c:pt idx="20383">
                  <c:v>102103.13</c:v>
                </c:pt>
                <c:pt idx="20384">
                  <c:v>102105.13</c:v>
                </c:pt>
                <c:pt idx="20385">
                  <c:v>102107.13</c:v>
                </c:pt>
                <c:pt idx="20386">
                  <c:v>102109.13</c:v>
                </c:pt>
                <c:pt idx="20387">
                  <c:v>102111.13</c:v>
                </c:pt>
                <c:pt idx="20388">
                  <c:v>102113.13</c:v>
                </c:pt>
                <c:pt idx="20389">
                  <c:v>102115.13</c:v>
                </c:pt>
                <c:pt idx="20390">
                  <c:v>102117.13</c:v>
                </c:pt>
                <c:pt idx="20391">
                  <c:v>102119.13</c:v>
                </c:pt>
                <c:pt idx="20392">
                  <c:v>102121.13</c:v>
                </c:pt>
                <c:pt idx="20393">
                  <c:v>102123.13</c:v>
                </c:pt>
                <c:pt idx="20394">
                  <c:v>102125.13</c:v>
                </c:pt>
                <c:pt idx="20395">
                  <c:v>102127.13</c:v>
                </c:pt>
                <c:pt idx="20396">
                  <c:v>102129.13</c:v>
                </c:pt>
                <c:pt idx="20397">
                  <c:v>102131.13</c:v>
                </c:pt>
                <c:pt idx="20398">
                  <c:v>102133.13</c:v>
                </c:pt>
                <c:pt idx="20399">
                  <c:v>102135.13</c:v>
                </c:pt>
                <c:pt idx="20400">
                  <c:v>102137.13</c:v>
                </c:pt>
                <c:pt idx="20401">
                  <c:v>102139.13</c:v>
                </c:pt>
                <c:pt idx="20402">
                  <c:v>102141.13</c:v>
                </c:pt>
                <c:pt idx="20403">
                  <c:v>102143.13</c:v>
                </c:pt>
                <c:pt idx="20404">
                  <c:v>102145.13</c:v>
                </c:pt>
                <c:pt idx="20405">
                  <c:v>102147.13</c:v>
                </c:pt>
                <c:pt idx="20406">
                  <c:v>102149.13</c:v>
                </c:pt>
                <c:pt idx="20407">
                  <c:v>102151.13</c:v>
                </c:pt>
                <c:pt idx="20408">
                  <c:v>102153.13</c:v>
                </c:pt>
                <c:pt idx="20409">
                  <c:v>102155.13</c:v>
                </c:pt>
                <c:pt idx="20410">
                  <c:v>102157.13</c:v>
                </c:pt>
                <c:pt idx="20411">
                  <c:v>102159.13</c:v>
                </c:pt>
                <c:pt idx="20412">
                  <c:v>102161.13</c:v>
                </c:pt>
                <c:pt idx="20413">
                  <c:v>102163.13</c:v>
                </c:pt>
                <c:pt idx="20414">
                  <c:v>102165.13</c:v>
                </c:pt>
                <c:pt idx="20415">
                  <c:v>102167.13</c:v>
                </c:pt>
                <c:pt idx="20416">
                  <c:v>102169.13</c:v>
                </c:pt>
                <c:pt idx="20417">
                  <c:v>102171.13</c:v>
                </c:pt>
                <c:pt idx="20418">
                  <c:v>102173.13</c:v>
                </c:pt>
                <c:pt idx="20419">
                  <c:v>102175.13</c:v>
                </c:pt>
                <c:pt idx="20420">
                  <c:v>102177.13</c:v>
                </c:pt>
                <c:pt idx="20421">
                  <c:v>102179.13</c:v>
                </c:pt>
                <c:pt idx="20422">
                  <c:v>102181.13</c:v>
                </c:pt>
                <c:pt idx="20423">
                  <c:v>102183.13</c:v>
                </c:pt>
                <c:pt idx="20424">
                  <c:v>102185.13</c:v>
                </c:pt>
                <c:pt idx="20425">
                  <c:v>102187.13</c:v>
                </c:pt>
                <c:pt idx="20426">
                  <c:v>102189.13</c:v>
                </c:pt>
                <c:pt idx="20427">
                  <c:v>102191.13</c:v>
                </c:pt>
                <c:pt idx="20428">
                  <c:v>102193.13</c:v>
                </c:pt>
                <c:pt idx="20429">
                  <c:v>102196.95</c:v>
                </c:pt>
                <c:pt idx="20430">
                  <c:v>102198.95</c:v>
                </c:pt>
                <c:pt idx="20431">
                  <c:v>102200.95</c:v>
                </c:pt>
                <c:pt idx="20432">
                  <c:v>102202.95</c:v>
                </c:pt>
                <c:pt idx="20433">
                  <c:v>102204.95</c:v>
                </c:pt>
                <c:pt idx="20434">
                  <c:v>102206.95</c:v>
                </c:pt>
                <c:pt idx="20435">
                  <c:v>102208.95</c:v>
                </c:pt>
                <c:pt idx="20436">
                  <c:v>102210.95</c:v>
                </c:pt>
                <c:pt idx="20437">
                  <c:v>102212.95</c:v>
                </c:pt>
                <c:pt idx="20438">
                  <c:v>102214.95</c:v>
                </c:pt>
                <c:pt idx="20439">
                  <c:v>102216.95</c:v>
                </c:pt>
                <c:pt idx="20440">
                  <c:v>102218.95</c:v>
                </c:pt>
                <c:pt idx="20441">
                  <c:v>102220.95</c:v>
                </c:pt>
                <c:pt idx="20442">
                  <c:v>102222.95</c:v>
                </c:pt>
                <c:pt idx="20443">
                  <c:v>102224.95</c:v>
                </c:pt>
                <c:pt idx="20444">
                  <c:v>102226.95</c:v>
                </c:pt>
                <c:pt idx="20445">
                  <c:v>102228.95</c:v>
                </c:pt>
                <c:pt idx="20446">
                  <c:v>102230.95</c:v>
                </c:pt>
                <c:pt idx="20447">
                  <c:v>102232.95</c:v>
                </c:pt>
                <c:pt idx="20448">
                  <c:v>102234.95</c:v>
                </c:pt>
                <c:pt idx="20449">
                  <c:v>102236.95</c:v>
                </c:pt>
                <c:pt idx="20450">
                  <c:v>102238.95</c:v>
                </c:pt>
                <c:pt idx="20451">
                  <c:v>102240.95</c:v>
                </c:pt>
                <c:pt idx="20452">
                  <c:v>102242.95</c:v>
                </c:pt>
                <c:pt idx="20453">
                  <c:v>102244.95</c:v>
                </c:pt>
                <c:pt idx="20454">
                  <c:v>102246.95</c:v>
                </c:pt>
                <c:pt idx="20455">
                  <c:v>102248.95</c:v>
                </c:pt>
                <c:pt idx="20456">
                  <c:v>102250.95</c:v>
                </c:pt>
                <c:pt idx="20457">
                  <c:v>102252.95</c:v>
                </c:pt>
                <c:pt idx="20458">
                  <c:v>102254.95</c:v>
                </c:pt>
                <c:pt idx="20459">
                  <c:v>102256.95</c:v>
                </c:pt>
                <c:pt idx="20460">
                  <c:v>102258.95</c:v>
                </c:pt>
                <c:pt idx="20461">
                  <c:v>102260.95</c:v>
                </c:pt>
                <c:pt idx="20462">
                  <c:v>102262.95</c:v>
                </c:pt>
                <c:pt idx="20463">
                  <c:v>102264.95</c:v>
                </c:pt>
                <c:pt idx="20464">
                  <c:v>102266.95</c:v>
                </c:pt>
                <c:pt idx="20465">
                  <c:v>102268.95</c:v>
                </c:pt>
                <c:pt idx="20466">
                  <c:v>102270.95</c:v>
                </c:pt>
                <c:pt idx="20467">
                  <c:v>102272.95</c:v>
                </c:pt>
                <c:pt idx="20468">
                  <c:v>102274.95</c:v>
                </c:pt>
                <c:pt idx="20469">
                  <c:v>102276.95</c:v>
                </c:pt>
                <c:pt idx="20470">
                  <c:v>102278.95</c:v>
                </c:pt>
                <c:pt idx="20471">
                  <c:v>102280.95</c:v>
                </c:pt>
                <c:pt idx="20472">
                  <c:v>102282.95</c:v>
                </c:pt>
                <c:pt idx="20473">
                  <c:v>102284.95</c:v>
                </c:pt>
                <c:pt idx="20474">
                  <c:v>102286.95</c:v>
                </c:pt>
                <c:pt idx="20475">
                  <c:v>102288.95</c:v>
                </c:pt>
                <c:pt idx="20476">
                  <c:v>102290.95</c:v>
                </c:pt>
                <c:pt idx="20477">
                  <c:v>102292.95</c:v>
                </c:pt>
                <c:pt idx="20478">
                  <c:v>102294.95</c:v>
                </c:pt>
                <c:pt idx="20479">
                  <c:v>102296.95</c:v>
                </c:pt>
                <c:pt idx="20480">
                  <c:v>102298.95</c:v>
                </c:pt>
                <c:pt idx="20481">
                  <c:v>102300.95</c:v>
                </c:pt>
                <c:pt idx="20482">
                  <c:v>102302.95</c:v>
                </c:pt>
                <c:pt idx="20483">
                  <c:v>102304.95</c:v>
                </c:pt>
                <c:pt idx="20484">
                  <c:v>102306.95</c:v>
                </c:pt>
                <c:pt idx="20485">
                  <c:v>102308.95</c:v>
                </c:pt>
                <c:pt idx="20486">
                  <c:v>102310.95</c:v>
                </c:pt>
                <c:pt idx="20487">
                  <c:v>102312.95</c:v>
                </c:pt>
                <c:pt idx="20488">
                  <c:v>102314.95</c:v>
                </c:pt>
                <c:pt idx="20489">
                  <c:v>102316.95</c:v>
                </c:pt>
                <c:pt idx="20490">
                  <c:v>102318.95</c:v>
                </c:pt>
                <c:pt idx="20491">
                  <c:v>102320.95</c:v>
                </c:pt>
                <c:pt idx="20492">
                  <c:v>102322.95</c:v>
                </c:pt>
                <c:pt idx="20493">
                  <c:v>102324.95</c:v>
                </c:pt>
                <c:pt idx="20494">
                  <c:v>102326.95</c:v>
                </c:pt>
                <c:pt idx="20495">
                  <c:v>102328.95</c:v>
                </c:pt>
                <c:pt idx="20496">
                  <c:v>102330.95</c:v>
                </c:pt>
                <c:pt idx="20497">
                  <c:v>102332.95</c:v>
                </c:pt>
                <c:pt idx="20498">
                  <c:v>102334.95</c:v>
                </c:pt>
                <c:pt idx="20499">
                  <c:v>102336.95</c:v>
                </c:pt>
                <c:pt idx="20500">
                  <c:v>102338.95</c:v>
                </c:pt>
                <c:pt idx="20501">
                  <c:v>102340.95</c:v>
                </c:pt>
                <c:pt idx="20502">
                  <c:v>102342.95</c:v>
                </c:pt>
                <c:pt idx="20503">
                  <c:v>102344.95</c:v>
                </c:pt>
                <c:pt idx="20504">
                  <c:v>102346.95</c:v>
                </c:pt>
                <c:pt idx="20505">
                  <c:v>102348.95</c:v>
                </c:pt>
                <c:pt idx="20506">
                  <c:v>102350.95</c:v>
                </c:pt>
                <c:pt idx="20507">
                  <c:v>102352.95</c:v>
                </c:pt>
                <c:pt idx="20508">
                  <c:v>102354.95</c:v>
                </c:pt>
                <c:pt idx="20509">
                  <c:v>102356.95</c:v>
                </c:pt>
                <c:pt idx="20510">
                  <c:v>102358.95</c:v>
                </c:pt>
                <c:pt idx="20511">
                  <c:v>102360.95</c:v>
                </c:pt>
                <c:pt idx="20512">
                  <c:v>102362.95</c:v>
                </c:pt>
                <c:pt idx="20513">
                  <c:v>102364.95</c:v>
                </c:pt>
                <c:pt idx="20514">
                  <c:v>102366.95</c:v>
                </c:pt>
                <c:pt idx="20515">
                  <c:v>102368.95</c:v>
                </c:pt>
                <c:pt idx="20516">
                  <c:v>102370.95</c:v>
                </c:pt>
                <c:pt idx="20517">
                  <c:v>102372.95</c:v>
                </c:pt>
                <c:pt idx="20518">
                  <c:v>102374.95</c:v>
                </c:pt>
                <c:pt idx="20519">
                  <c:v>102376.95</c:v>
                </c:pt>
                <c:pt idx="20520">
                  <c:v>102378.95</c:v>
                </c:pt>
                <c:pt idx="20521">
                  <c:v>102380.95</c:v>
                </c:pt>
                <c:pt idx="20522">
                  <c:v>102382.95</c:v>
                </c:pt>
                <c:pt idx="20523">
                  <c:v>102384.95</c:v>
                </c:pt>
                <c:pt idx="20524">
                  <c:v>102386.95</c:v>
                </c:pt>
                <c:pt idx="20525">
                  <c:v>102388.95</c:v>
                </c:pt>
                <c:pt idx="20526">
                  <c:v>102390.95</c:v>
                </c:pt>
                <c:pt idx="20527">
                  <c:v>102392.95</c:v>
                </c:pt>
                <c:pt idx="20528">
                  <c:v>102394.95</c:v>
                </c:pt>
                <c:pt idx="20529">
                  <c:v>102396.95</c:v>
                </c:pt>
                <c:pt idx="20530">
                  <c:v>102398.95</c:v>
                </c:pt>
                <c:pt idx="20531">
                  <c:v>102400.95</c:v>
                </c:pt>
                <c:pt idx="20532">
                  <c:v>102402.95</c:v>
                </c:pt>
                <c:pt idx="20533">
                  <c:v>102404.95</c:v>
                </c:pt>
                <c:pt idx="20534">
                  <c:v>102406.95</c:v>
                </c:pt>
                <c:pt idx="20535">
                  <c:v>102408.95</c:v>
                </c:pt>
                <c:pt idx="20536">
                  <c:v>102410.95</c:v>
                </c:pt>
                <c:pt idx="20537">
                  <c:v>102412.95</c:v>
                </c:pt>
                <c:pt idx="20538">
                  <c:v>102414.95</c:v>
                </c:pt>
                <c:pt idx="20539">
                  <c:v>102416.95</c:v>
                </c:pt>
                <c:pt idx="20540">
                  <c:v>102418.95</c:v>
                </c:pt>
                <c:pt idx="20541">
                  <c:v>102420.95</c:v>
                </c:pt>
                <c:pt idx="20542">
                  <c:v>102422.95</c:v>
                </c:pt>
                <c:pt idx="20543">
                  <c:v>102424.95</c:v>
                </c:pt>
                <c:pt idx="20544">
                  <c:v>102426.95</c:v>
                </c:pt>
                <c:pt idx="20545">
                  <c:v>102428.95</c:v>
                </c:pt>
                <c:pt idx="20546">
                  <c:v>102430.95</c:v>
                </c:pt>
                <c:pt idx="20547">
                  <c:v>102432.95</c:v>
                </c:pt>
                <c:pt idx="20548">
                  <c:v>102434.95</c:v>
                </c:pt>
                <c:pt idx="20549">
                  <c:v>102436.95</c:v>
                </c:pt>
                <c:pt idx="20550">
                  <c:v>102438.95</c:v>
                </c:pt>
                <c:pt idx="20551">
                  <c:v>102440.95</c:v>
                </c:pt>
                <c:pt idx="20552">
                  <c:v>102442.95</c:v>
                </c:pt>
                <c:pt idx="20553">
                  <c:v>102444.95</c:v>
                </c:pt>
                <c:pt idx="20554">
                  <c:v>102446.95</c:v>
                </c:pt>
                <c:pt idx="20555">
                  <c:v>102448.95</c:v>
                </c:pt>
                <c:pt idx="20556">
                  <c:v>102450.95</c:v>
                </c:pt>
                <c:pt idx="20557">
                  <c:v>102452.95</c:v>
                </c:pt>
                <c:pt idx="20558">
                  <c:v>102454.95</c:v>
                </c:pt>
                <c:pt idx="20559">
                  <c:v>102456.95</c:v>
                </c:pt>
                <c:pt idx="20560">
                  <c:v>102458.95</c:v>
                </c:pt>
                <c:pt idx="20561">
                  <c:v>102460.95</c:v>
                </c:pt>
                <c:pt idx="20562">
                  <c:v>102462.95</c:v>
                </c:pt>
                <c:pt idx="20563">
                  <c:v>102464.95</c:v>
                </c:pt>
                <c:pt idx="20564">
                  <c:v>102466.95</c:v>
                </c:pt>
                <c:pt idx="20565">
                  <c:v>102468.95</c:v>
                </c:pt>
                <c:pt idx="20566">
                  <c:v>102470.95</c:v>
                </c:pt>
                <c:pt idx="20567">
                  <c:v>102472.95</c:v>
                </c:pt>
                <c:pt idx="20568">
                  <c:v>102474.95</c:v>
                </c:pt>
                <c:pt idx="20569">
                  <c:v>102476.95</c:v>
                </c:pt>
                <c:pt idx="20570">
                  <c:v>102478.95</c:v>
                </c:pt>
                <c:pt idx="20571">
                  <c:v>102480.95</c:v>
                </c:pt>
                <c:pt idx="20572">
                  <c:v>102482.95</c:v>
                </c:pt>
                <c:pt idx="20573">
                  <c:v>102484.95</c:v>
                </c:pt>
                <c:pt idx="20574">
                  <c:v>102486.95</c:v>
                </c:pt>
                <c:pt idx="20575">
                  <c:v>102488.95</c:v>
                </c:pt>
                <c:pt idx="20576">
                  <c:v>102490.95</c:v>
                </c:pt>
                <c:pt idx="20577">
                  <c:v>102492.95</c:v>
                </c:pt>
                <c:pt idx="20578">
                  <c:v>102494.95</c:v>
                </c:pt>
                <c:pt idx="20579">
                  <c:v>102496.95</c:v>
                </c:pt>
                <c:pt idx="20580">
                  <c:v>102498.95</c:v>
                </c:pt>
                <c:pt idx="20581">
                  <c:v>102500.95</c:v>
                </c:pt>
                <c:pt idx="20582">
                  <c:v>102502.95</c:v>
                </c:pt>
                <c:pt idx="20583">
                  <c:v>102504.95</c:v>
                </c:pt>
                <c:pt idx="20584">
                  <c:v>102506.95</c:v>
                </c:pt>
                <c:pt idx="20585">
                  <c:v>102508.95</c:v>
                </c:pt>
                <c:pt idx="20586">
                  <c:v>102510.95</c:v>
                </c:pt>
                <c:pt idx="20587">
                  <c:v>102512.95</c:v>
                </c:pt>
                <c:pt idx="20588">
                  <c:v>102514.95</c:v>
                </c:pt>
                <c:pt idx="20589">
                  <c:v>102516.95</c:v>
                </c:pt>
                <c:pt idx="20590">
                  <c:v>102518.95</c:v>
                </c:pt>
                <c:pt idx="20591">
                  <c:v>102520.95</c:v>
                </c:pt>
                <c:pt idx="20592">
                  <c:v>102522.95</c:v>
                </c:pt>
                <c:pt idx="20593">
                  <c:v>102524.95</c:v>
                </c:pt>
                <c:pt idx="20594">
                  <c:v>102526.95</c:v>
                </c:pt>
                <c:pt idx="20595">
                  <c:v>102528.95</c:v>
                </c:pt>
                <c:pt idx="20596">
                  <c:v>102530.95</c:v>
                </c:pt>
                <c:pt idx="20597">
                  <c:v>102532.95</c:v>
                </c:pt>
                <c:pt idx="20598">
                  <c:v>102534.95</c:v>
                </c:pt>
                <c:pt idx="20599">
                  <c:v>102536.95</c:v>
                </c:pt>
                <c:pt idx="20600">
                  <c:v>102538.95</c:v>
                </c:pt>
                <c:pt idx="20601">
                  <c:v>102540.95</c:v>
                </c:pt>
                <c:pt idx="20602">
                  <c:v>102542.95</c:v>
                </c:pt>
                <c:pt idx="20603">
                  <c:v>102544.95</c:v>
                </c:pt>
                <c:pt idx="20604">
                  <c:v>102546.95</c:v>
                </c:pt>
                <c:pt idx="20605">
                  <c:v>102548.95</c:v>
                </c:pt>
                <c:pt idx="20606">
                  <c:v>102550.95</c:v>
                </c:pt>
                <c:pt idx="20607">
                  <c:v>102552.95</c:v>
                </c:pt>
                <c:pt idx="20608">
                  <c:v>102554.95</c:v>
                </c:pt>
                <c:pt idx="20609">
                  <c:v>102556.95</c:v>
                </c:pt>
                <c:pt idx="20610">
                  <c:v>102558.95</c:v>
                </c:pt>
                <c:pt idx="20611">
                  <c:v>102560.95</c:v>
                </c:pt>
                <c:pt idx="20612">
                  <c:v>102562.95</c:v>
                </c:pt>
                <c:pt idx="20613">
                  <c:v>102564.95</c:v>
                </c:pt>
                <c:pt idx="20614">
                  <c:v>102566.95</c:v>
                </c:pt>
                <c:pt idx="20615">
                  <c:v>102568.95</c:v>
                </c:pt>
                <c:pt idx="20616">
                  <c:v>102570.95</c:v>
                </c:pt>
                <c:pt idx="20617">
                  <c:v>102572.95</c:v>
                </c:pt>
                <c:pt idx="20618">
                  <c:v>102574.95</c:v>
                </c:pt>
                <c:pt idx="20619">
                  <c:v>102576.95</c:v>
                </c:pt>
                <c:pt idx="20620">
                  <c:v>102578.95</c:v>
                </c:pt>
                <c:pt idx="20621">
                  <c:v>102580.95</c:v>
                </c:pt>
                <c:pt idx="20622">
                  <c:v>102582.95</c:v>
                </c:pt>
                <c:pt idx="20623">
                  <c:v>102584.95</c:v>
                </c:pt>
                <c:pt idx="20624">
                  <c:v>102586.95</c:v>
                </c:pt>
                <c:pt idx="20625">
                  <c:v>102588.95</c:v>
                </c:pt>
                <c:pt idx="20626">
                  <c:v>102590.95</c:v>
                </c:pt>
                <c:pt idx="20627">
                  <c:v>102592.95</c:v>
                </c:pt>
                <c:pt idx="20628">
                  <c:v>102594.95</c:v>
                </c:pt>
                <c:pt idx="20629">
                  <c:v>102596.95</c:v>
                </c:pt>
                <c:pt idx="20630">
                  <c:v>102598.95</c:v>
                </c:pt>
                <c:pt idx="20631">
                  <c:v>102600.95</c:v>
                </c:pt>
                <c:pt idx="20632">
                  <c:v>102602.95</c:v>
                </c:pt>
                <c:pt idx="20633">
                  <c:v>102604.95</c:v>
                </c:pt>
                <c:pt idx="20634">
                  <c:v>102606.95</c:v>
                </c:pt>
                <c:pt idx="20635">
                  <c:v>102608.95</c:v>
                </c:pt>
                <c:pt idx="20636">
                  <c:v>102610.95</c:v>
                </c:pt>
                <c:pt idx="20637">
                  <c:v>102612.95</c:v>
                </c:pt>
                <c:pt idx="20638">
                  <c:v>102614.95</c:v>
                </c:pt>
                <c:pt idx="20639">
                  <c:v>102616.95</c:v>
                </c:pt>
                <c:pt idx="20640">
                  <c:v>102618.95</c:v>
                </c:pt>
                <c:pt idx="20641">
                  <c:v>102620.95</c:v>
                </c:pt>
                <c:pt idx="20642">
                  <c:v>102622.95</c:v>
                </c:pt>
                <c:pt idx="20643">
                  <c:v>102624.95</c:v>
                </c:pt>
                <c:pt idx="20644">
                  <c:v>102626.95</c:v>
                </c:pt>
                <c:pt idx="20645">
                  <c:v>102628.95</c:v>
                </c:pt>
                <c:pt idx="20646">
                  <c:v>102630.95</c:v>
                </c:pt>
                <c:pt idx="20647">
                  <c:v>102632.95</c:v>
                </c:pt>
                <c:pt idx="20648">
                  <c:v>102634.95</c:v>
                </c:pt>
                <c:pt idx="20649">
                  <c:v>102636.95</c:v>
                </c:pt>
                <c:pt idx="20650">
                  <c:v>102638.95</c:v>
                </c:pt>
                <c:pt idx="20651">
                  <c:v>102640.95</c:v>
                </c:pt>
                <c:pt idx="20652">
                  <c:v>102642.95</c:v>
                </c:pt>
                <c:pt idx="20653">
                  <c:v>102644.95</c:v>
                </c:pt>
                <c:pt idx="20654">
                  <c:v>102646.95</c:v>
                </c:pt>
                <c:pt idx="20655">
                  <c:v>102648.95</c:v>
                </c:pt>
                <c:pt idx="20656">
                  <c:v>102650.95</c:v>
                </c:pt>
                <c:pt idx="20657">
                  <c:v>102652.95</c:v>
                </c:pt>
                <c:pt idx="20658">
                  <c:v>102654.95</c:v>
                </c:pt>
                <c:pt idx="20659">
                  <c:v>102656.95</c:v>
                </c:pt>
                <c:pt idx="20660">
                  <c:v>102658.95</c:v>
                </c:pt>
                <c:pt idx="20661">
                  <c:v>102660.95</c:v>
                </c:pt>
                <c:pt idx="20662">
                  <c:v>102662.95</c:v>
                </c:pt>
                <c:pt idx="20663">
                  <c:v>102664.95</c:v>
                </c:pt>
                <c:pt idx="20664">
                  <c:v>102666.95</c:v>
                </c:pt>
                <c:pt idx="20665">
                  <c:v>102668.95</c:v>
                </c:pt>
                <c:pt idx="20666">
                  <c:v>102670.95</c:v>
                </c:pt>
                <c:pt idx="20667">
                  <c:v>102672.95</c:v>
                </c:pt>
                <c:pt idx="20668">
                  <c:v>102674.95</c:v>
                </c:pt>
                <c:pt idx="20669">
                  <c:v>102676.95</c:v>
                </c:pt>
                <c:pt idx="20670">
                  <c:v>102678.95</c:v>
                </c:pt>
                <c:pt idx="20671">
                  <c:v>102680.95</c:v>
                </c:pt>
                <c:pt idx="20672">
                  <c:v>102682.95</c:v>
                </c:pt>
                <c:pt idx="20673">
                  <c:v>102684.95</c:v>
                </c:pt>
                <c:pt idx="20674">
                  <c:v>102686.95</c:v>
                </c:pt>
                <c:pt idx="20675">
                  <c:v>102688.95</c:v>
                </c:pt>
                <c:pt idx="20676">
                  <c:v>102690.95</c:v>
                </c:pt>
                <c:pt idx="20677">
                  <c:v>102692.95</c:v>
                </c:pt>
                <c:pt idx="20678">
                  <c:v>102694.95</c:v>
                </c:pt>
                <c:pt idx="20679">
                  <c:v>102696.95</c:v>
                </c:pt>
                <c:pt idx="20680">
                  <c:v>102698.95</c:v>
                </c:pt>
                <c:pt idx="20681">
                  <c:v>102700.95</c:v>
                </c:pt>
                <c:pt idx="20682">
                  <c:v>102702.95</c:v>
                </c:pt>
                <c:pt idx="20683">
                  <c:v>102704.95</c:v>
                </c:pt>
                <c:pt idx="20684">
                  <c:v>102706.95</c:v>
                </c:pt>
                <c:pt idx="20685">
                  <c:v>102708.95</c:v>
                </c:pt>
                <c:pt idx="20686">
                  <c:v>102710.95</c:v>
                </c:pt>
                <c:pt idx="20687">
                  <c:v>102712.95</c:v>
                </c:pt>
                <c:pt idx="20688">
                  <c:v>102714.95</c:v>
                </c:pt>
                <c:pt idx="20689">
                  <c:v>102716.95</c:v>
                </c:pt>
                <c:pt idx="20690">
                  <c:v>102718.95</c:v>
                </c:pt>
                <c:pt idx="20691">
                  <c:v>102720.95</c:v>
                </c:pt>
                <c:pt idx="20692">
                  <c:v>102722.95</c:v>
                </c:pt>
                <c:pt idx="20693">
                  <c:v>102724.95</c:v>
                </c:pt>
                <c:pt idx="20694">
                  <c:v>102726.95</c:v>
                </c:pt>
                <c:pt idx="20695">
                  <c:v>102728.95</c:v>
                </c:pt>
                <c:pt idx="20696">
                  <c:v>102730.95</c:v>
                </c:pt>
                <c:pt idx="20697">
                  <c:v>102732.95</c:v>
                </c:pt>
                <c:pt idx="20698">
                  <c:v>102734.95</c:v>
                </c:pt>
                <c:pt idx="20699">
                  <c:v>102736.95</c:v>
                </c:pt>
                <c:pt idx="20700">
                  <c:v>102738.95</c:v>
                </c:pt>
                <c:pt idx="20701">
                  <c:v>102740.95</c:v>
                </c:pt>
                <c:pt idx="20702">
                  <c:v>102742.95</c:v>
                </c:pt>
                <c:pt idx="20703">
                  <c:v>102744.95</c:v>
                </c:pt>
                <c:pt idx="20704">
                  <c:v>102746.95</c:v>
                </c:pt>
                <c:pt idx="20705">
                  <c:v>102748.95</c:v>
                </c:pt>
                <c:pt idx="20706">
                  <c:v>102750.95</c:v>
                </c:pt>
                <c:pt idx="20707">
                  <c:v>102752.95</c:v>
                </c:pt>
                <c:pt idx="20708">
                  <c:v>102754.95</c:v>
                </c:pt>
                <c:pt idx="20709">
                  <c:v>102756.95</c:v>
                </c:pt>
                <c:pt idx="20710">
                  <c:v>102758.95</c:v>
                </c:pt>
                <c:pt idx="20711">
                  <c:v>102760.95</c:v>
                </c:pt>
                <c:pt idx="20712">
                  <c:v>102762.95</c:v>
                </c:pt>
                <c:pt idx="20713">
                  <c:v>102764.95</c:v>
                </c:pt>
                <c:pt idx="20714">
                  <c:v>102766.95</c:v>
                </c:pt>
                <c:pt idx="20715">
                  <c:v>102768.95</c:v>
                </c:pt>
                <c:pt idx="20716">
                  <c:v>102770.95</c:v>
                </c:pt>
                <c:pt idx="20717">
                  <c:v>102772.95</c:v>
                </c:pt>
                <c:pt idx="20718">
                  <c:v>102774.95</c:v>
                </c:pt>
                <c:pt idx="20719">
                  <c:v>102776.95</c:v>
                </c:pt>
                <c:pt idx="20720">
                  <c:v>102778.95</c:v>
                </c:pt>
                <c:pt idx="20721">
                  <c:v>102780.95</c:v>
                </c:pt>
                <c:pt idx="20722">
                  <c:v>102782.95</c:v>
                </c:pt>
                <c:pt idx="20723">
                  <c:v>102784.95</c:v>
                </c:pt>
                <c:pt idx="20724">
                  <c:v>102786.95</c:v>
                </c:pt>
                <c:pt idx="20725">
                  <c:v>102788.95</c:v>
                </c:pt>
                <c:pt idx="20726">
                  <c:v>102790.95</c:v>
                </c:pt>
                <c:pt idx="20727">
                  <c:v>102792.95</c:v>
                </c:pt>
                <c:pt idx="20728">
                  <c:v>102794.95</c:v>
                </c:pt>
                <c:pt idx="20729">
                  <c:v>102796.95</c:v>
                </c:pt>
                <c:pt idx="20730">
                  <c:v>102798.95</c:v>
                </c:pt>
                <c:pt idx="20731">
                  <c:v>102800.95</c:v>
                </c:pt>
                <c:pt idx="20732">
                  <c:v>102802.95</c:v>
                </c:pt>
                <c:pt idx="20733">
                  <c:v>102804.95</c:v>
                </c:pt>
                <c:pt idx="20734">
                  <c:v>102806.95</c:v>
                </c:pt>
                <c:pt idx="20735">
                  <c:v>102808.95</c:v>
                </c:pt>
                <c:pt idx="20736">
                  <c:v>102810.95</c:v>
                </c:pt>
                <c:pt idx="20737">
                  <c:v>102812.95</c:v>
                </c:pt>
                <c:pt idx="20738">
                  <c:v>102814.95</c:v>
                </c:pt>
                <c:pt idx="20739">
                  <c:v>102816.95</c:v>
                </c:pt>
                <c:pt idx="20740">
                  <c:v>102818.95</c:v>
                </c:pt>
                <c:pt idx="20741">
                  <c:v>102820.95</c:v>
                </c:pt>
                <c:pt idx="20742">
                  <c:v>102822.95</c:v>
                </c:pt>
                <c:pt idx="20743">
                  <c:v>102824.95</c:v>
                </c:pt>
                <c:pt idx="20744">
                  <c:v>102826.95</c:v>
                </c:pt>
                <c:pt idx="20745">
                  <c:v>102828.95</c:v>
                </c:pt>
                <c:pt idx="20746">
                  <c:v>102830.95</c:v>
                </c:pt>
                <c:pt idx="20747">
                  <c:v>102832.95</c:v>
                </c:pt>
                <c:pt idx="20748">
                  <c:v>102834.95</c:v>
                </c:pt>
                <c:pt idx="20749">
                  <c:v>102836.95</c:v>
                </c:pt>
                <c:pt idx="20750">
                  <c:v>102838.95</c:v>
                </c:pt>
                <c:pt idx="20751">
                  <c:v>102840.95</c:v>
                </c:pt>
                <c:pt idx="20752">
                  <c:v>102842.95</c:v>
                </c:pt>
                <c:pt idx="20753">
                  <c:v>102844.95</c:v>
                </c:pt>
                <c:pt idx="20754">
                  <c:v>102846.95</c:v>
                </c:pt>
                <c:pt idx="20755">
                  <c:v>102848.95</c:v>
                </c:pt>
                <c:pt idx="20756">
                  <c:v>102850.95</c:v>
                </c:pt>
                <c:pt idx="20757">
                  <c:v>102852.95</c:v>
                </c:pt>
                <c:pt idx="20758">
                  <c:v>102854.95</c:v>
                </c:pt>
                <c:pt idx="20759">
                  <c:v>102856.95</c:v>
                </c:pt>
                <c:pt idx="20760">
                  <c:v>102858.95</c:v>
                </c:pt>
                <c:pt idx="20761">
                  <c:v>102860.95</c:v>
                </c:pt>
                <c:pt idx="20762">
                  <c:v>102862.95</c:v>
                </c:pt>
                <c:pt idx="20763">
                  <c:v>102864.95</c:v>
                </c:pt>
                <c:pt idx="20764">
                  <c:v>102866.95</c:v>
                </c:pt>
                <c:pt idx="20765">
                  <c:v>102868.95</c:v>
                </c:pt>
                <c:pt idx="20766">
                  <c:v>102870.95</c:v>
                </c:pt>
                <c:pt idx="20767">
                  <c:v>102872.95</c:v>
                </c:pt>
                <c:pt idx="20768">
                  <c:v>102874.95</c:v>
                </c:pt>
                <c:pt idx="20769">
                  <c:v>102876.95</c:v>
                </c:pt>
                <c:pt idx="20770">
                  <c:v>102878.95</c:v>
                </c:pt>
                <c:pt idx="20771">
                  <c:v>102880.95</c:v>
                </c:pt>
                <c:pt idx="20772">
                  <c:v>102882.95</c:v>
                </c:pt>
                <c:pt idx="20773">
                  <c:v>102884.95</c:v>
                </c:pt>
                <c:pt idx="20774">
                  <c:v>102886.95</c:v>
                </c:pt>
                <c:pt idx="20775">
                  <c:v>102888.95</c:v>
                </c:pt>
                <c:pt idx="20776">
                  <c:v>102890.95</c:v>
                </c:pt>
                <c:pt idx="20777">
                  <c:v>102892.95</c:v>
                </c:pt>
                <c:pt idx="20778">
                  <c:v>102894.95</c:v>
                </c:pt>
                <c:pt idx="20779">
                  <c:v>102896.95</c:v>
                </c:pt>
                <c:pt idx="20780">
                  <c:v>102898.95</c:v>
                </c:pt>
                <c:pt idx="20781">
                  <c:v>102900.95</c:v>
                </c:pt>
                <c:pt idx="20782">
                  <c:v>102902.95</c:v>
                </c:pt>
                <c:pt idx="20783">
                  <c:v>102904.95</c:v>
                </c:pt>
                <c:pt idx="20784">
                  <c:v>102906.95</c:v>
                </c:pt>
                <c:pt idx="20785">
                  <c:v>102908.95</c:v>
                </c:pt>
                <c:pt idx="20786">
                  <c:v>102910.95</c:v>
                </c:pt>
                <c:pt idx="20787">
                  <c:v>102912.95</c:v>
                </c:pt>
                <c:pt idx="20788">
                  <c:v>102914.95</c:v>
                </c:pt>
                <c:pt idx="20789">
                  <c:v>102916.95</c:v>
                </c:pt>
                <c:pt idx="20790">
                  <c:v>102918.95</c:v>
                </c:pt>
                <c:pt idx="20791">
                  <c:v>102920.95</c:v>
                </c:pt>
                <c:pt idx="20792">
                  <c:v>102922.95</c:v>
                </c:pt>
                <c:pt idx="20793">
                  <c:v>102924.95</c:v>
                </c:pt>
                <c:pt idx="20794">
                  <c:v>102926.95</c:v>
                </c:pt>
                <c:pt idx="20795">
                  <c:v>102928.95</c:v>
                </c:pt>
                <c:pt idx="20796">
                  <c:v>102930.95</c:v>
                </c:pt>
                <c:pt idx="20797">
                  <c:v>102932.95</c:v>
                </c:pt>
                <c:pt idx="20798">
                  <c:v>102934.95</c:v>
                </c:pt>
                <c:pt idx="20799">
                  <c:v>102936.95</c:v>
                </c:pt>
                <c:pt idx="20800">
                  <c:v>102938.95</c:v>
                </c:pt>
                <c:pt idx="20801">
                  <c:v>102940.95</c:v>
                </c:pt>
                <c:pt idx="20802">
                  <c:v>102942.95</c:v>
                </c:pt>
                <c:pt idx="20803">
                  <c:v>102944.95</c:v>
                </c:pt>
                <c:pt idx="20804">
                  <c:v>102946.95</c:v>
                </c:pt>
                <c:pt idx="20805">
                  <c:v>102948.95</c:v>
                </c:pt>
                <c:pt idx="20806">
                  <c:v>102950.95</c:v>
                </c:pt>
                <c:pt idx="20807">
                  <c:v>102952.95</c:v>
                </c:pt>
                <c:pt idx="20808">
                  <c:v>102954.95</c:v>
                </c:pt>
                <c:pt idx="20809">
                  <c:v>102956.95</c:v>
                </c:pt>
                <c:pt idx="20810">
                  <c:v>102958.95</c:v>
                </c:pt>
                <c:pt idx="20811">
                  <c:v>102960.95</c:v>
                </c:pt>
                <c:pt idx="20812">
                  <c:v>102962.95</c:v>
                </c:pt>
                <c:pt idx="20813">
                  <c:v>102964.95</c:v>
                </c:pt>
                <c:pt idx="20814">
                  <c:v>102966.95</c:v>
                </c:pt>
                <c:pt idx="20815">
                  <c:v>102968.95</c:v>
                </c:pt>
                <c:pt idx="20816">
                  <c:v>102970.95</c:v>
                </c:pt>
                <c:pt idx="20817">
                  <c:v>102972.95</c:v>
                </c:pt>
                <c:pt idx="20818">
                  <c:v>102974.95</c:v>
                </c:pt>
                <c:pt idx="20819">
                  <c:v>102976.95</c:v>
                </c:pt>
                <c:pt idx="20820">
                  <c:v>102978.95</c:v>
                </c:pt>
                <c:pt idx="20821">
                  <c:v>102980.95</c:v>
                </c:pt>
                <c:pt idx="20822">
                  <c:v>102982.95</c:v>
                </c:pt>
                <c:pt idx="20823">
                  <c:v>102984.95</c:v>
                </c:pt>
                <c:pt idx="20824">
                  <c:v>102986.95</c:v>
                </c:pt>
                <c:pt idx="20825">
                  <c:v>102988.95</c:v>
                </c:pt>
                <c:pt idx="20826">
                  <c:v>102990.95</c:v>
                </c:pt>
                <c:pt idx="20827">
                  <c:v>102992.95</c:v>
                </c:pt>
                <c:pt idx="20828">
                  <c:v>102994.95</c:v>
                </c:pt>
                <c:pt idx="20829">
                  <c:v>102996.95</c:v>
                </c:pt>
                <c:pt idx="20830">
                  <c:v>102998.95</c:v>
                </c:pt>
                <c:pt idx="20831">
                  <c:v>103000.95</c:v>
                </c:pt>
                <c:pt idx="20832">
                  <c:v>103002.95</c:v>
                </c:pt>
                <c:pt idx="20833">
                  <c:v>103004.95</c:v>
                </c:pt>
                <c:pt idx="20834">
                  <c:v>103006.95</c:v>
                </c:pt>
                <c:pt idx="20835">
                  <c:v>103008.95</c:v>
                </c:pt>
                <c:pt idx="20836">
                  <c:v>103010.95</c:v>
                </c:pt>
                <c:pt idx="20837">
                  <c:v>103012.95</c:v>
                </c:pt>
                <c:pt idx="20838">
                  <c:v>103014.95</c:v>
                </c:pt>
                <c:pt idx="20839">
                  <c:v>103016.95</c:v>
                </c:pt>
                <c:pt idx="20840">
                  <c:v>103018.95</c:v>
                </c:pt>
                <c:pt idx="20841">
                  <c:v>103020.95</c:v>
                </c:pt>
                <c:pt idx="20842">
                  <c:v>103022.95</c:v>
                </c:pt>
                <c:pt idx="20843">
                  <c:v>103024.95</c:v>
                </c:pt>
                <c:pt idx="20844">
                  <c:v>103026.95</c:v>
                </c:pt>
                <c:pt idx="20845">
                  <c:v>103028.95</c:v>
                </c:pt>
                <c:pt idx="20846">
                  <c:v>103030.95</c:v>
                </c:pt>
                <c:pt idx="20847">
                  <c:v>103032.95</c:v>
                </c:pt>
                <c:pt idx="20848">
                  <c:v>103034.95</c:v>
                </c:pt>
                <c:pt idx="20849">
                  <c:v>103036.95</c:v>
                </c:pt>
                <c:pt idx="20850">
                  <c:v>103038.95</c:v>
                </c:pt>
                <c:pt idx="20851">
                  <c:v>103040.95</c:v>
                </c:pt>
                <c:pt idx="20852">
                  <c:v>103042.95</c:v>
                </c:pt>
                <c:pt idx="20853">
                  <c:v>103044.95</c:v>
                </c:pt>
                <c:pt idx="20854">
                  <c:v>103046.95</c:v>
                </c:pt>
                <c:pt idx="20855">
                  <c:v>103048.95</c:v>
                </c:pt>
                <c:pt idx="20856">
                  <c:v>103050.95</c:v>
                </c:pt>
                <c:pt idx="20857">
                  <c:v>103052.95</c:v>
                </c:pt>
                <c:pt idx="20858">
                  <c:v>103054.95</c:v>
                </c:pt>
                <c:pt idx="20859">
                  <c:v>103056.95</c:v>
                </c:pt>
                <c:pt idx="20860">
                  <c:v>103058.95</c:v>
                </c:pt>
                <c:pt idx="20861">
                  <c:v>103060.95</c:v>
                </c:pt>
                <c:pt idx="20862">
                  <c:v>103062.95</c:v>
                </c:pt>
                <c:pt idx="20863">
                  <c:v>103064.95</c:v>
                </c:pt>
                <c:pt idx="20864">
                  <c:v>103066.95</c:v>
                </c:pt>
                <c:pt idx="20865">
                  <c:v>103068.95</c:v>
                </c:pt>
                <c:pt idx="20866">
                  <c:v>103070.95</c:v>
                </c:pt>
                <c:pt idx="20867">
                  <c:v>103072.95</c:v>
                </c:pt>
                <c:pt idx="20868">
                  <c:v>103074.95</c:v>
                </c:pt>
                <c:pt idx="20869">
                  <c:v>103076.95</c:v>
                </c:pt>
                <c:pt idx="20870">
                  <c:v>103078.95</c:v>
                </c:pt>
                <c:pt idx="20871">
                  <c:v>103080.95</c:v>
                </c:pt>
                <c:pt idx="20872">
                  <c:v>103082.95</c:v>
                </c:pt>
                <c:pt idx="20873">
                  <c:v>103084.95</c:v>
                </c:pt>
                <c:pt idx="20874">
                  <c:v>103086.95</c:v>
                </c:pt>
                <c:pt idx="20875">
                  <c:v>103088.95</c:v>
                </c:pt>
                <c:pt idx="20876">
                  <c:v>103090.95</c:v>
                </c:pt>
                <c:pt idx="20877">
                  <c:v>103092.95</c:v>
                </c:pt>
                <c:pt idx="20878">
                  <c:v>103094.95</c:v>
                </c:pt>
                <c:pt idx="20879">
                  <c:v>103096.95</c:v>
                </c:pt>
                <c:pt idx="20880">
                  <c:v>103098.95</c:v>
                </c:pt>
                <c:pt idx="20881">
                  <c:v>103100.95</c:v>
                </c:pt>
                <c:pt idx="20882">
                  <c:v>103104.88</c:v>
                </c:pt>
                <c:pt idx="20883">
                  <c:v>103106.88</c:v>
                </c:pt>
                <c:pt idx="20884">
                  <c:v>103108.88</c:v>
                </c:pt>
                <c:pt idx="20885">
                  <c:v>103110.88</c:v>
                </c:pt>
                <c:pt idx="20886">
                  <c:v>103112.88</c:v>
                </c:pt>
                <c:pt idx="20887">
                  <c:v>103114.88</c:v>
                </c:pt>
                <c:pt idx="20888">
                  <c:v>103116.88</c:v>
                </c:pt>
                <c:pt idx="20889">
                  <c:v>103118.88</c:v>
                </c:pt>
                <c:pt idx="20890">
                  <c:v>103120.88</c:v>
                </c:pt>
                <c:pt idx="20891">
                  <c:v>103122.88</c:v>
                </c:pt>
                <c:pt idx="20892">
                  <c:v>103124.88</c:v>
                </c:pt>
                <c:pt idx="20893">
                  <c:v>103126.88</c:v>
                </c:pt>
                <c:pt idx="20894">
                  <c:v>103128.88</c:v>
                </c:pt>
                <c:pt idx="20895">
                  <c:v>103130.88</c:v>
                </c:pt>
                <c:pt idx="20896">
                  <c:v>103132.88</c:v>
                </c:pt>
                <c:pt idx="20897">
                  <c:v>103134.88</c:v>
                </c:pt>
                <c:pt idx="20898">
                  <c:v>103136.88</c:v>
                </c:pt>
                <c:pt idx="20899">
                  <c:v>103138.88</c:v>
                </c:pt>
                <c:pt idx="20900">
                  <c:v>103140.88</c:v>
                </c:pt>
                <c:pt idx="20901">
                  <c:v>103142.88</c:v>
                </c:pt>
                <c:pt idx="20902">
                  <c:v>103144.88</c:v>
                </c:pt>
                <c:pt idx="20903">
                  <c:v>103146.88</c:v>
                </c:pt>
                <c:pt idx="20904">
                  <c:v>103148.88</c:v>
                </c:pt>
                <c:pt idx="20905">
                  <c:v>103150.88</c:v>
                </c:pt>
                <c:pt idx="20906">
                  <c:v>103152.88</c:v>
                </c:pt>
                <c:pt idx="20907">
                  <c:v>103154.88</c:v>
                </c:pt>
                <c:pt idx="20908">
                  <c:v>103156.88</c:v>
                </c:pt>
                <c:pt idx="20909">
                  <c:v>103158.88</c:v>
                </c:pt>
                <c:pt idx="20910">
                  <c:v>103160.88</c:v>
                </c:pt>
                <c:pt idx="20911">
                  <c:v>103162.88</c:v>
                </c:pt>
                <c:pt idx="20912">
                  <c:v>103164.88</c:v>
                </c:pt>
                <c:pt idx="20913">
                  <c:v>103166.88</c:v>
                </c:pt>
                <c:pt idx="20914">
                  <c:v>103168.88</c:v>
                </c:pt>
                <c:pt idx="20915">
                  <c:v>103170.88</c:v>
                </c:pt>
                <c:pt idx="20916">
                  <c:v>103172.88</c:v>
                </c:pt>
                <c:pt idx="20917">
                  <c:v>103174.88</c:v>
                </c:pt>
                <c:pt idx="20918">
                  <c:v>103176.88</c:v>
                </c:pt>
                <c:pt idx="20919">
                  <c:v>103178.88</c:v>
                </c:pt>
                <c:pt idx="20920">
                  <c:v>103180.88</c:v>
                </c:pt>
                <c:pt idx="20921">
                  <c:v>103182.88</c:v>
                </c:pt>
                <c:pt idx="20922">
                  <c:v>103184.88</c:v>
                </c:pt>
                <c:pt idx="20923">
                  <c:v>103186.88</c:v>
                </c:pt>
                <c:pt idx="20924">
                  <c:v>103188.88</c:v>
                </c:pt>
                <c:pt idx="20925">
                  <c:v>103190.88</c:v>
                </c:pt>
                <c:pt idx="20926">
                  <c:v>103192.88</c:v>
                </c:pt>
                <c:pt idx="20927">
                  <c:v>103194.88</c:v>
                </c:pt>
                <c:pt idx="20928">
                  <c:v>103196.88</c:v>
                </c:pt>
                <c:pt idx="20929">
                  <c:v>103198.88</c:v>
                </c:pt>
                <c:pt idx="20930">
                  <c:v>103200.88</c:v>
                </c:pt>
                <c:pt idx="20931">
                  <c:v>103202.88</c:v>
                </c:pt>
                <c:pt idx="20932">
                  <c:v>103204.88</c:v>
                </c:pt>
                <c:pt idx="20933">
                  <c:v>103206.88</c:v>
                </c:pt>
                <c:pt idx="20934">
                  <c:v>103208.88</c:v>
                </c:pt>
                <c:pt idx="20935">
                  <c:v>103210.88</c:v>
                </c:pt>
                <c:pt idx="20936">
                  <c:v>103212.88</c:v>
                </c:pt>
                <c:pt idx="20937">
                  <c:v>103214.88</c:v>
                </c:pt>
                <c:pt idx="20938">
                  <c:v>103216.88</c:v>
                </c:pt>
                <c:pt idx="20939">
                  <c:v>103218.88</c:v>
                </c:pt>
                <c:pt idx="20940">
                  <c:v>103220.88</c:v>
                </c:pt>
                <c:pt idx="20941">
                  <c:v>103222.88</c:v>
                </c:pt>
                <c:pt idx="20942">
                  <c:v>103224.88</c:v>
                </c:pt>
                <c:pt idx="20943">
                  <c:v>103226.88</c:v>
                </c:pt>
                <c:pt idx="20944">
                  <c:v>103228.88</c:v>
                </c:pt>
                <c:pt idx="20945">
                  <c:v>103230.88</c:v>
                </c:pt>
                <c:pt idx="20946">
                  <c:v>103232.88</c:v>
                </c:pt>
                <c:pt idx="20947">
                  <c:v>103234.88</c:v>
                </c:pt>
                <c:pt idx="20948">
                  <c:v>103236.88</c:v>
                </c:pt>
                <c:pt idx="20949">
                  <c:v>103238.88</c:v>
                </c:pt>
                <c:pt idx="20950">
                  <c:v>103240.88</c:v>
                </c:pt>
                <c:pt idx="20951">
                  <c:v>103242.88</c:v>
                </c:pt>
                <c:pt idx="20952">
                  <c:v>103244.88</c:v>
                </c:pt>
                <c:pt idx="20953">
                  <c:v>103246.88</c:v>
                </c:pt>
                <c:pt idx="20954">
                  <c:v>103248.88</c:v>
                </c:pt>
                <c:pt idx="20955">
                  <c:v>103250.88</c:v>
                </c:pt>
                <c:pt idx="20956">
                  <c:v>103252.88</c:v>
                </c:pt>
                <c:pt idx="20957">
                  <c:v>103254.88</c:v>
                </c:pt>
                <c:pt idx="20958">
                  <c:v>103256.88</c:v>
                </c:pt>
                <c:pt idx="20959">
                  <c:v>103258.88</c:v>
                </c:pt>
                <c:pt idx="20960">
                  <c:v>103260.88</c:v>
                </c:pt>
                <c:pt idx="20961">
                  <c:v>103262.88</c:v>
                </c:pt>
                <c:pt idx="20962">
                  <c:v>103264.88</c:v>
                </c:pt>
                <c:pt idx="20963">
                  <c:v>103266.88</c:v>
                </c:pt>
                <c:pt idx="20964">
                  <c:v>103268.88</c:v>
                </c:pt>
                <c:pt idx="20965">
                  <c:v>103270.88</c:v>
                </c:pt>
                <c:pt idx="20966">
                  <c:v>103272.88</c:v>
                </c:pt>
                <c:pt idx="20967">
                  <c:v>103274.88</c:v>
                </c:pt>
                <c:pt idx="20968">
                  <c:v>103276.88</c:v>
                </c:pt>
                <c:pt idx="20969">
                  <c:v>103278.88</c:v>
                </c:pt>
                <c:pt idx="20970">
                  <c:v>103280.88</c:v>
                </c:pt>
                <c:pt idx="20971">
                  <c:v>103282.88</c:v>
                </c:pt>
                <c:pt idx="20972">
                  <c:v>103284.88</c:v>
                </c:pt>
                <c:pt idx="20973">
                  <c:v>103286.88</c:v>
                </c:pt>
                <c:pt idx="20974">
                  <c:v>103288.88</c:v>
                </c:pt>
                <c:pt idx="20975">
                  <c:v>103290.88</c:v>
                </c:pt>
                <c:pt idx="20976">
                  <c:v>103292.88</c:v>
                </c:pt>
                <c:pt idx="20977">
                  <c:v>103294.88</c:v>
                </c:pt>
                <c:pt idx="20978">
                  <c:v>103296.88</c:v>
                </c:pt>
                <c:pt idx="20979">
                  <c:v>103298.88</c:v>
                </c:pt>
                <c:pt idx="20980">
                  <c:v>103300.88</c:v>
                </c:pt>
                <c:pt idx="20981">
                  <c:v>103302.88</c:v>
                </c:pt>
                <c:pt idx="20982">
                  <c:v>103304.88</c:v>
                </c:pt>
                <c:pt idx="20983">
                  <c:v>103306.88</c:v>
                </c:pt>
                <c:pt idx="20984">
                  <c:v>103308.88</c:v>
                </c:pt>
                <c:pt idx="20985">
                  <c:v>103310.88</c:v>
                </c:pt>
                <c:pt idx="20986">
                  <c:v>103312.88</c:v>
                </c:pt>
                <c:pt idx="20987">
                  <c:v>103314.88</c:v>
                </c:pt>
                <c:pt idx="20988">
                  <c:v>103316.88</c:v>
                </c:pt>
                <c:pt idx="20989">
                  <c:v>103318.88</c:v>
                </c:pt>
                <c:pt idx="20990">
                  <c:v>103320.88</c:v>
                </c:pt>
                <c:pt idx="20991">
                  <c:v>103322.88</c:v>
                </c:pt>
                <c:pt idx="20992">
                  <c:v>103324.88</c:v>
                </c:pt>
                <c:pt idx="20993">
                  <c:v>103326.88</c:v>
                </c:pt>
                <c:pt idx="20994">
                  <c:v>103328.88</c:v>
                </c:pt>
                <c:pt idx="20995">
                  <c:v>103330.88</c:v>
                </c:pt>
                <c:pt idx="20996">
                  <c:v>103332.88</c:v>
                </c:pt>
                <c:pt idx="20997">
                  <c:v>103334.88</c:v>
                </c:pt>
                <c:pt idx="20998">
                  <c:v>103336.88</c:v>
                </c:pt>
                <c:pt idx="20999">
                  <c:v>103338.88</c:v>
                </c:pt>
                <c:pt idx="21000">
                  <c:v>103340.88</c:v>
                </c:pt>
                <c:pt idx="21001">
                  <c:v>103342.88</c:v>
                </c:pt>
                <c:pt idx="21002">
                  <c:v>103344.88</c:v>
                </c:pt>
                <c:pt idx="21003">
                  <c:v>103346.88</c:v>
                </c:pt>
                <c:pt idx="21004">
                  <c:v>103348.88</c:v>
                </c:pt>
                <c:pt idx="21005">
                  <c:v>103350.88</c:v>
                </c:pt>
                <c:pt idx="21006">
                  <c:v>103352.88</c:v>
                </c:pt>
                <c:pt idx="21007">
                  <c:v>103354.88</c:v>
                </c:pt>
                <c:pt idx="21008">
                  <c:v>103356.88</c:v>
                </c:pt>
                <c:pt idx="21009">
                  <c:v>103358.88</c:v>
                </c:pt>
                <c:pt idx="21010">
                  <c:v>103360.88</c:v>
                </c:pt>
                <c:pt idx="21011">
                  <c:v>103362.88</c:v>
                </c:pt>
                <c:pt idx="21012">
                  <c:v>103364.88</c:v>
                </c:pt>
                <c:pt idx="21013">
                  <c:v>103366.88</c:v>
                </c:pt>
                <c:pt idx="21014">
                  <c:v>103368.88</c:v>
                </c:pt>
                <c:pt idx="21015">
                  <c:v>103370.88</c:v>
                </c:pt>
                <c:pt idx="21016">
                  <c:v>103372.88</c:v>
                </c:pt>
                <c:pt idx="21017">
                  <c:v>103374.88</c:v>
                </c:pt>
                <c:pt idx="21018">
                  <c:v>103376.88</c:v>
                </c:pt>
                <c:pt idx="21019">
                  <c:v>103378.88</c:v>
                </c:pt>
                <c:pt idx="21020">
                  <c:v>103380.88</c:v>
                </c:pt>
                <c:pt idx="21021">
                  <c:v>103382.88</c:v>
                </c:pt>
                <c:pt idx="21022">
                  <c:v>103384.88</c:v>
                </c:pt>
                <c:pt idx="21023">
                  <c:v>103386.88</c:v>
                </c:pt>
                <c:pt idx="21024">
                  <c:v>103388.88</c:v>
                </c:pt>
                <c:pt idx="21025">
                  <c:v>103390.88</c:v>
                </c:pt>
                <c:pt idx="21026">
                  <c:v>103392.88</c:v>
                </c:pt>
                <c:pt idx="21027">
                  <c:v>103394.88</c:v>
                </c:pt>
                <c:pt idx="21028">
                  <c:v>103396.88</c:v>
                </c:pt>
                <c:pt idx="21029">
                  <c:v>103398.88</c:v>
                </c:pt>
                <c:pt idx="21030">
                  <c:v>103400.88</c:v>
                </c:pt>
                <c:pt idx="21031">
                  <c:v>103402.88</c:v>
                </c:pt>
                <c:pt idx="21032">
                  <c:v>103404.88</c:v>
                </c:pt>
                <c:pt idx="21033">
                  <c:v>103406.88</c:v>
                </c:pt>
                <c:pt idx="21034">
                  <c:v>103408.88</c:v>
                </c:pt>
                <c:pt idx="21035">
                  <c:v>103410.88</c:v>
                </c:pt>
                <c:pt idx="21036">
                  <c:v>103412.88</c:v>
                </c:pt>
                <c:pt idx="21037">
                  <c:v>103414.88</c:v>
                </c:pt>
                <c:pt idx="21038">
                  <c:v>103416.88</c:v>
                </c:pt>
                <c:pt idx="21039">
                  <c:v>103418.88</c:v>
                </c:pt>
                <c:pt idx="21040">
                  <c:v>103420.88</c:v>
                </c:pt>
                <c:pt idx="21041">
                  <c:v>103422.88</c:v>
                </c:pt>
                <c:pt idx="21042">
                  <c:v>103424.88</c:v>
                </c:pt>
                <c:pt idx="21043">
                  <c:v>103426.88</c:v>
                </c:pt>
                <c:pt idx="21044">
                  <c:v>103428.88</c:v>
                </c:pt>
                <c:pt idx="21045">
                  <c:v>103430.88</c:v>
                </c:pt>
                <c:pt idx="21046">
                  <c:v>103432.88</c:v>
                </c:pt>
                <c:pt idx="21047">
                  <c:v>103434.88</c:v>
                </c:pt>
                <c:pt idx="21048">
                  <c:v>103436.88</c:v>
                </c:pt>
                <c:pt idx="21049">
                  <c:v>103438.88</c:v>
                </c:pt>
                <c:pt idx="21050">
                  <c:v>103440.88</c:v>
                </c:pt>
                <c:pt idx="21051">
                  <c:v>103442.88</c:v>
                </c:pt>
                <c:pt idx="21052">
                  <c:v>103444.88</c:v>
                </c:pt>
                <c:pt idx="21053">
                  <c:v>103446.88</c:v>
                </c:pt>
                <c:pt idx="21054">
                  <c:v>103448.88</c:v>
                </c:pt>
                <c:pt idx="21055">
                  <c:v>103450.88</c:v>
                </c:pt>
                <c:pt idx="21056">
                  <c:v>103452.88</c:v>
                </c:pt>
                <c:pt idx="21057">
                  <c:v>103454.88</c:v>
                </c:pt>
                <c:pt idx="21058">
                  <c:v>103456.88</c:v>
                </c:pt>
                <c:pt idx="21059">
                  <c:v>103458.88</c:v>
                </c:pt>
                <c:pt idx="21060">
                  <c:v>103460.88</c:v>
                </c:pt>
                <c:pt idx="21061">
                  <c:v>103462.88</c:v>
                </c:pt>
                <c:pt idx="21062">
                  <c:v>103464.88</c:v>
                </c:pt>
                <c:pt idx="21063">
                  <c:v>103466.88</c:v>
                </c:pt>
                <c:pt idx="21064">
                  <c:v>103468.88</c:v>
                </c:pt>
                <c:pt idx="21065">
                  <c:v>103470.88</c:v>
                </c:pt>
                <c:pt idx="21066">
                  <c:v>103472.88</c:v>
                </c:pt>
                <c:pt idx="21067">
                  <c:v>103474.88</c:v>
                </c:pt>
                <c:pt idx="21068">
                  <c:v>103476.88</c:v>
                </c:pt>
                <c:pt idx="21069">
                  <c:v>103478.88</c:v>
                </c:pt>
                <c:pt idx="21070">
                  <c:v>103480.88</c:v>
                </c:pt>
                <c:pt idx="21071">
                  <c:v>103482.88</c:v>
                </c:pt>
                <c:pt idx="21072">
                  <c:v>103484.88</c:v>
                </c:pt>
                <c:pt idx="21073">
                  <c:v>103486.88</c:v>
                </c:pt>
                <c:pt idx="21074">
                  <c:v>103488.88</c:v>
                </c:pt>
                <c:pt idx="21075">
                  <c:v>103490.88</c:v>
                </c:pt>
                <c:pt idx="21076">
                  <c:v>103492.88</c:v>
                </c:pt>
                <c:pt idx="21077">
                  <c:v>103494.88</c:v>
                </c:pt>
                <c:pt idx="21078">
                  <c:v>103496.88</c:v>
                </c:pt>
                <c:pt idx="21079">
                  <c:v>103498.88</c:v>
                </c:pt>
                <c:pt idx="21080">
                  <c:v>103500.88</c:v>
                </c:pt>
                <c:pt idx="21081">
                  <c:v>103502.88</c:v>
                </c:pt>
                <c:pt idx="21082">
                  <c:v>103504.88</c:v>
                </c:pt>
                <c:pt idx="21083">
                  <c:v>103506.88</c:v>
                </c:pt>
                <c:pt idx="21084">
                  <c:v>103508.88</c:v>
                </c:pt>
                <c:pt idx="21085">
                  <c:v>103510.88</c:v>
                </c:pt>
                <c:pt idx="21086">
                  <c:v>103512.88</c:v>
                </c:pt>
                <c:pt idx="21087">
                  <c:v>103514.88</c:v>
                </c:pt>
                <c:pt idx="21088">
                  <c:v>103516.88</c:v>
                </c:pt>
                <c:pt idx="21089">
                  <c:v>103518.88</c:v>
                </c:pt>
                <c:pt idx="21090">
                  <c:v>103520.88</c:v>
                </c:pt>
                <c:pt idx="21091">
                  <c:v>103522.88</c:v>
                </c:pt>
                <c:pt idx="21092">
                  <c:v>103524.88</c:v>
                </c:pt>
                <c:pt idx="21093">
                  <c:v>103526.88</c:v>
                </c:pt>
                <c:pt idx="21094">
                  <c:v>103528.88</c:v>
                </c:pt>
                <c:pt idx="21095">
                  <c:v>103530.88</c:v>
                </c:pt>
                <c:pt idx="21096">
                  <c:v>103532.88</c:v>
                </c:pt>
                <c:pt idx="21097">
                  <c:v>103534.88</c:v>
                </c:pt>
                <c:pt idx="21098">
                  <c:v>103536.88</c:v>
                </c:pt>
                <c:pt idx="21099">
                  <c:v>103538.88</c:v>
                </c:pt>
                <c:pt idx="21100">
                  <c:v>103540.88</c:v>
                </c:pt>
                <c:pt idx="21101">
                  <c:v>103542.88</c:v>
                </c:pt>
                <c:pt idx="21102">
                  <c:v>103544.88</c:v>
                </c:pt>
                <c:pt idx="21103">
                  <c:v>103546.88</c:v>
                </c:pt>
                <c:pt idx="21104">
                  <c:v>103548.88</c:v>
                </c:pt>
                <c:pt idx="21105">
                  <c:v>103550.88</c:v>
                </c:pt>
                <c:pt idx="21106">
                  <c:v>103552.88</c:v>
                </c:pt>
                <c:pt idx="21107">
                  <c:v>103554.88</c:v>
                </c:pt>
                <c:pt idx="21108">
                  <c:v>103556.88</c:v>
                </c:pt>
                <c:pt idx="21109">
                  <c:v>103558.88</c:v>
                </c:pt>
                <c:pt idx="21110">
                  <c:v>103560.88</c:v>
                </c:pt>
                <c:pt idx="21111">
                  <c:v>103562.88</c:v>
                </c:pt>
                <c:pt idx="21112">
                  <c:v>103564.88</c:v>
                </c:pt>
                <c:pt idx="21113">
                  <c:v>103566.88</c:v>
                </c:pt>
                <c:pt idx="21114">
                  <c:v>103568.88</c:v>
                </c:pt>
                <c:pt idx="21115">
                  <c:v>103570.88</c:v>
                </c:pt>
                <c:pt idx="21116">
                  <c:v>103572.88</c:v>
                </c:pt>
                <c:pt idx="21117">
                  <c:v>103574.88</c:v>
                </c:pt>
                <c:pt idx="21118">
                  <c:v>103576.88</c:v>
                </c:pt>
                <c:pt idx="21119">
                  <c:v>103578.88</c:v>
                </c:pt>
                <c:pt idx="21120">
                  <c:v>103580.88</c:v>
                </c:pt>
                <c:pt idx="21121">
                  <c:v>103582.88</c:v>
                </c:pt>
                <c:pt idx="21122">
                  <c:v>103584.88</c:v>
                </c:pt>
                <c:pt idx="21123">
                  <c:v>103586.88</c:v>
                </c:pt>
                <c:pt idx="21124">
                  <c:v>103588.88</c:v>
                </c:pt>
                <c:pt idx="21125">
                  <c:v>103590.88</c:v>
                </c:pt>
                <c:pt idx="21126">
                  <c:v>103592.88</c:v>
                </c:pt>
                <c:pt idx="21127">
                  <c:v>103594.88</c:v>
                </c:pt>
                <c:pt idx="21128">
                  <c:v>103596.88</c:v>
                </c:pt>
                <c:pt idx="21129">
                  <c:v>103598.88</c:v>
                </c:pt>
                <c:pt idx="21130">
                  <c:v>103600.88</c:v>
                </c:pt>
                <c:pt idx="21131">
                  <c:v>103602.88</c:v>
                </c:pt>
                <c:pt idx="21132">
                  <c:v>103604.88</c:v>
                </c:pt>
                <c:pt idx="21133">
                  <c:v>103606.88</c:v>
                </c:pt>
                <c:pt idx="21134">
                  <c:v>103608.88</c:v>
                </c:pt>
                <c:pt idx="21135">
                  <c:v>103610.88</c:v>
                </c:pt>
                <c:pt idx="21136">
                  <c:v>103612.88</c:v>
                </c:pt>
                <c:pt idx="21137">
                  <c:v>103614.88</c:v>
                </c:pt>
                <c:pt idx="21138">
                  <c:v>103616.88</c:v>
                </c:pt>
                <c:pt idx="21139">
                  <c:v>103618.88</c:v>
                </c:pt>
                <c:pt idx="21140">
                  <c:v>103620.88</c:v>
                </c:pt>
                <c:pt idx="21141">
                  <c:v>103622.88</c:v>
                </c:pt>
                <c:pt idx="21142">
                  <c:v>103624.88</c:v>
                </c:pt>
                <c:pt idx="21143">
                  <c:v>103626.88</c:v>
                </c:pt>
                <c:pt idx="21144">
                  <c:v>103628.88</c:v>
                </c:pt>
                <c:pt idx="21145">
                  <c:v>103630.88</c:v>
                </c:pt>
                <c:pt idx="21146">
                  <c:v>103632.88</c:v>
                </c:pt>
                <c:pt idx="21147">
                  <c:v>103634.88</c:v>
                </c:pt>
                <c:pt idx="21148">
                  <c:v>103636.88</c:v>
                </c:pt>
                <c:pt idx="21149">
                  <c:v>103638.88</c:v>
                </c:pt>
                <c:pt idx="21150">
                  <c:v>103640.88</c:v>
                </c:pt>
                <c:pt idx="21151">
                  <c:v>103642.88</c:v>
                </c:pt>
                <c:pt idx="21152">
                  <c:v>103644.88</c:v>
                </c:pt>
                <c:pt idx="21153">
                  <c:v>103646.88</c:v>
                </c:pt>
                <c:pt idx="21154">
                  <c:v>103648.88</c:v>
                </c:pt>
                <c:pt idx="21155">
                  <c:v>103650.88</c:v>
                </c:pt>
                <c:pt idx="21156">
                  <c:v>103652.88</c:v>
                </c:pt>
                <c:pt idx="21157">
                  <c:v>103654.88</c:v>
                </c:pt>
                <c:pt idx="21158">
                  <c:v>103656.88</c:v>
                </c:pt>
                <c:pt idx="21159">
                  <c:v>103658.88</c:v>
                </c:pt>
                <c:pt idx="21160">
                  <c:v>103660.88</c:v>
                </c:pt>
                <c:pt idx="21161">
                  <c:v>103662.88</c:v>
                </c:pt>
                <c:pt idx="21162">
                  <c:v>103664.88</c:v>
                </c:pt>
                <c:pt idx="21163">
                  <c:v>103666.88</c:v>
                </c:pt>
                <c:pt idx="21164">
                  <c:v>103668.88</c:v>
                </c:pt>
                <c:pt idx="21165">
                  <c:v>103670.88</c:v>
                </c:pt>
                <c:pt idx="21166">
                  <c:v>103672.88</c:v>
                </c:pt>
                <c:pt idx="21167">
                  <c:v>103674.88</c:v>
                </c:pt>
                <c:pt idx="21168">
                  <c:v>103676.88</c:v>
                </c:pt>
                <c:pt idx="21169">
                  <c:v>103678.88</c:v>
                </c:pt>
                <c:pt idx="21170">
                  <c:v>103680.88</c:v>
                </c:pt>
                <c:pt idx="21171">
                  <c:v>103682.88</c:v>
                </c:pt>
                <c:pt idx="21172">
                  <c:v>103684.88</c:v>
                </c:pt>
                <c:pt idx="21173">
                  <c:v>103686.88</c:v>
                </c:pt>
                <c:pt idx="21174">
                  <c:v>103688.88</c:v>
                </c:pt>
                <c:pt idx="21175">
                  <c:v>103690.88</c:v>
                </c:pt>
                <c:pt idx="21176">
                  <c:v>103692.88</c:v>
                </c:pt>
                <c:pt idx="21177">
                  <c:v>103694.88</c:v>
                </c:pt>
                <c:pt idx="21178">
                  <c:v>103696.88</c:v>
                </c:pt>
                <c:pt idx="21179">
                  <c:v>103698.88</c:v>
                </c:pt>
                <c:pt idx="21180">
                  <c:v>103700.88</c:v>
                </c:pt>
                <c:pt idx="21181">
                  <c:v>103702.88</c:v>
                </c:pt>
                <c:pt idx="21182">
                  <c:v>103704.88</c:v>
                </c:pt>
                <c:pt idx="21183">
                  <c:v>103706.88</c:v>
                </c:pt>
                <c:pt idx="21184">
                  <c:v>103708.88</c:v>
                </c:pt>
                <c:pt idx="21185">
                  <c:v>103710.88</c:v>
                </c:pt>
                <c:pt idx="21186">
                  <c:v>103712.88</c:v>
                </c:pt>
                <c:pt idx="21187">
                  <c:v>103714.88</c:v>
                </c:pt>
                <c:pt idx="21188">
                  <c:v>103716.88</c:v>
                </c:pt>
                <c:pt idx="21189">
                  <c:v>103718.88</c:v>
                </c:pt>
                <c:pt idx="21190">
                  <c:v>103720.88</c:v>
                </c:pt>
                <c:pt idx="21191">
                  <c:v>103722.88</c:v>
                </c:pt>
                <c:pt idx="21192">
                  <c:v>103724.88</c:v>
                </c:pt>
                <c:pt idx="21193">
                  <c:v>103726.88</c:v>
                </c:pt>
                <c:pt idx="21194">
                  <c:v>103728.88</c:v>
                </c:pt>
                <c:pt idx="21195">
                  <c:v>103730.88</c:v>
                </c:pt>
                <c:pt idx="21196">
                  <c:v>103732.88</c:v>
                </c:pt>
                <c:pt idx="21197">
                  <c:v>103734.88</c:v>
                </c:pt>
                <c:pt idx="21198">
                  <c:v>103736.88</c:v>
                </c:pt>
                <c:pt idx="21199">
                  <c:v>103738.88</c:v>
                </c:pt>
                <c:pt idx="21200">
                  <c:v>103740.88</c:v>
                </c:pt>
                <c:pt idx="21201">
                  <c:v>103742.88</c:v>
                </c:pt>
                <c:pt idx="21202">
                  <c:v>103744.88</c:v>
                </c:pt>
                <c:pt idx="21203">
                  <c:v>103746.88</c:v>
                </c:pt>
                <c:pt idx="21204">
                  <c:v>103748.88</c:v>
                </c:pt>
                <c:pt idx="21205">
                  <c:v>103750.88</c:v>
                </c:pt>
                <c:pt idx="21206">
                  <c:v>103752.88</c:v>
                </c:pt>
                <c:pt idx="21207">
                  <c:v>103754.88</c:v>
                </c:pt>
                <c:pt idx="21208">
                  <c:v>103756.88</c:v>
                </c:pt>
                <c:pt idx="21209">
                  <c:v>103758.88</c:v>
                </c:pt>
                <c:pt idx="21210">
                  <c:v>103760.88</c:v>
                </c:pt>
                <c:pt idx="21211">
                  <c:v>103762.88</c:v>
                </c:pt>
                <c:pt idx="21212">
                  <c:v>103764.88</c:v>
                </c:pt>
                <c:pt idx="21213">
                  <c:v>103766.88</c:v>
                </c:pt>
                <c:pt idx="21214">
                  <c:v>103768.88</c:v>
                </c:pt>
                <c:pt idx="21215">
                  <c:v>103770.88</c:v>
                </c:pt>
                <c:pt idx="21216">
                  <c:v>103772.88</c:v>
                </c:pt>
                <c:pt idx="21217">
                  <c:v>103774.88</c:v>
                </c:pt>
                <c:pt idx="21218">
                  <c:v>103776.88</c:v>
                </c:pt>
                <c:pt idx="21219">
                  <c:v>103778.88</c:v>
                </c:pt>
                <c:pt idx="21220">
                  <c:v>103780.88</c:v>
                </c:pt>
                <c:pt idx="21221">
                  <c:v>103782.88</c:v>
                </c:pt>
                <c:pt idx="21222">
                  <c:v>103784.88</c:v>
                </c:pt>
                <c:pt idx="21223">
                  <c:v>103786.88</c:v>
                </c:pt>
                <c:pt idx="21224">
                  <c:v>103788.88</c:v>
                </c:pt>
                <c:pt idx="21225">
                  <c:v>103790.88</c:v>
                </c:pt>
                <c:pt idx="21226">
                  <c:v>103792.88</c:v>
                </c:pt>
                <c:pt idx="21227">
                  <c:v>103794.88</c:v>
                </c:pt>
                <c:pt idx="21228">
                  <c:v>103796.88</c:v>
                </c:pt>
                <c:pt idx="21229">
                  <c:v>103798.88</c:v>
                </c:pt>
                <c:pt idx="21230">
                  <c:v>103800.88</c:v>
                </c:pt>
                <c:pt idx="21231">
                  <c:v>103802.88</c:v>
                </c:pt>
                <c:pt idx="21232">
                  <c:v>103804.88</c:v>
                </c:pt>
                <c:pt idx="21233">
                  <c:v>103806.88</c:v>
                </c:pt>
                <c:pt idx="21234">
                  <c:v>103808.88</c:v>
                </c:pt>
                <c:pt idx="21235">
                  <c:v>103810.88</c:v>
                </c:pt>
                <c:pt idx="21236">
                  <c:v>103812.88</c:v>
                </c:pt>
                <c:pt idx="21237">
                  <c:v>103814.88</c:v>
                </c:pt>
                <c:pt idx="21238">
                  <c:v>103816.88</c:v>
                </c:pt>
                <c:pt idx="21239">
                  <c:v>103818.88</c:v>
                </c:pt>
                <c:pt idx="21240">
                  <c:v>103820.88</c:v>
                </c:pt>
                <c:pt idx="21241">
                  <c:v>103822.88</c:v>
                </c:pt>
                <c:pt idx="21242">
                  <c:v>103824.88</c:v>
                </c:pt>
                <c:pt idx="21243">
                  <c:v>103826.88</c:v>
                </c:pt>
                <c:pt idx="21244">
                  <c:v>103828.88</c:v>
                </c:pt>
                <c:pt idx="21245">
                  <c:v>103830.88</c:v>
                </c:pt>
                <c:pt idx="21246">
                  <c:v>103832.88</c:v>
                </c:pt>
                <c:pt idx="21247">
                  <c:v>103834.88</c:v>
                </c:pt>
                <c:pt idx="21248">
                  <c:v>103836.88</c:v>
                </c:pt>
                <c:pt idx="21249">
                  <c:v>103838.88</c:v>
                </c:pt>
                <c:pt idx="21250">
                  <c:v>103840.88</c:v>
                </c:pt>
                <c:pt idx="21251">
                  <c:v>103842.88</c:v>
                </c:pt>
                <c:pt idx="21252">
                  <c:v>103844.88</c:v>
                </c:pt>
                <c:pt idx="21253">
                  <c:v>103846.88</c:v>
                </c:pt>
                <c:pt idx="21254">
                  <c:v>103848.88</c:v>
                </c:pt>
                <c:pt idx="21255">
                  <c:v>103850.88</c:v>
                </c:pt>
                <c:pt idx="21256">
                  <c:v>103852.88</c:v>
                </c:pt>
                <c:pt idx="21257">
                  <c:v>103854.88</c:v>
                </c:pt>
                <c:pt idx="21258">
                  <c:v>103856.88</c:v>
                </c:pt>
                <c:pt idx="21259">
                  <c:v>103858.88</c:v>
                </c:pt>
                <c:pt idx="21260">
                  <c:v>103860.88</c:v>
                </c:pt>
                <c:pt idx="21261">
                  <c:v>103862.88</c:v>
                </c:pt>
                <c:pt idx="21262">
                  <c:v>103864.88</c:v>
                </c:pt>
                <c:pt idx="21263">
                  <c:v>103866.88</c:v>
                </c:pt>
                <c:pt idx="21264">
                  <c:v>103868.88</c:v>
                </c:pt>
                <c:pt idx="21265">
                  <c:v>103870.88</c:v>
                </c:pt>
                <c:pt idx="21266">
                  <c:v>103872.88</c:v>
                </c:pt>
                <c:pt idx="21267">
                  <c:v>103874.88</c:v>
                </c:pt>
                <c:pt idx="21268">
                  <c:v>103876.88</c:v>
                </c:pt>
                <c:pt idx="21269">
                  <c:v>103878.88</c:v>
                </c:pt>
                <c:pt idx="21270">
                  <c:v>103880.88</c:v>
                </c:pt>
                <c:pt idx="21271">
                  <c:v>103882.88</c:v>
                </c:pt>
                <c:pt idx="21272">
                  <c:v>103884.88</c:v>
                </c:pt>
                <c:pt idx="21273">
                  <c:v>103886.88</c:v>
                </c:pt>
                <c:pt idx="21274">
                  <c:v>103888.88</c:v>
                </c:pt>
                <c:pt idx="21275">
                  <c:v>103890.88</c:v>
                </c:pt>
                <c:pt idx="21276">
                  <c:v>103892.88</c:v>
                </c:pt>
                <c:pt idx="21277">
                  <c:v>103894.88</c:v>
                </c:pt>
                <c:pt idx="21278">
                  <c:v>103896.88</c:v>
                </c:pt>
                <c:pt idx="21279">
                  <c:v>103898.88</c:v>
                </c:pt>
                <c:pt idx="21280">
                  <c:v>103900.88</c:v>
                </c:pt>
                <c:pt idx="21281">
                  <c:v>103902.88</c:v>
                </c:pt>
                <c:pt idx="21282">
                  <c:v>103904.88</c:v>
                </c:pt>
                <c:pt idx="21283">
                  <c:v>103906.88</c:v>
                </c:pt>
                <c:pt idx="21284">
                  <c:v>103908.88</c:v>
                </c:pt>
                <c:pt idx="21285">
                  <c:v>103910.88</c:v>
                </c:pt>
                <c:pt idx="21286">
                  <c:v>103912.88</c:v>
                </c:pt>
                <c:pt idx="21287">
                  <c:v>103914.88</c:v>
                </c:pt>
                <c:pt idx="21288">
                  <c:v>103916.88</c:v>
                </c:pt>
                <c:pt idx="21289">
                  <c:v>103918.88</c:v>
                </c:pt>
                <c:pt idx="21290">
                  <c:v>103920.88</c:v>
                </c:pt>
                <c:pt idx="21291">
                  <c:v>103922.88</c:v>
                </c:pt>
                <c:pt idx="21292">
                  <c:v>103924.88</c:v>
                </c:pt>
                <c:pt idx="21293">
                  <c:v>103926.88</c:v>
                </c:pt>
                <c:pt idx="21294">
                  <c:v>103928.88</c:v>
                </c:pt>
                <c:pt idx="21295">
                  <c:v>103930.88</c:v>
                </c:pt>
                <c:pt idx="21296">
                  <c:v>103932.88</c:v>
                </c:pt>
                <c:pt idx="21297">
                  <c:v>103934.88</c:v>
                </c:pt>
                <c:pt idx="21298">
                  <c:v>103936.88</c:v>
                </c:pt>
                <c:pt idx="21299">
                  <c:v>103938.88</c:v>
                </c:pt>
                <c:pt idx="21300">
                  <c:v>103940.88</c:v>
                </c:pt>
                <c:pt idx="21301">
                  <c:v>103942.88</c:v>
                </c:pt>
                <c:pt idx="21302">
                  <c:v>103944.88</c:v>
                </c:pt>
                <c:pt idx="21303">
                  <c:v>103946.88</c:v>
                </c:pt>
                <c:pt idx="21304">
                  <c:v>103948.88</c:v>
                </c:pt>
                <c:pt idx="21305">
                  <c:v>103950.88</c:v>
                </c:pt>
                <c:pt idx="21306">
                  <c:v>103952.88</c:v>
                </c:pt>
                <c:pt idx="21307">
                  <c:v>103954.88</c:v>
                </c:pt>
                <c:pt idx="21308">
                  <c:v>103956.88</c:v>
                </c:pt>
                <c:pt idx="21309">
                  <c:v>103958.88</c:v>
                </c:pt>
                <c:pt idx="21310">
                  <c:v>103960.88</c:v>
                </c:pt>
                <c:pt idx="21311">
                  <c:v>103962.88</c:v>
                </c:pt>
                <c:pt idx="21312">
                  <c:v>103964.88</c:v>
                </c:pt>
                <c:pt idx="21313">
                  <c:v>103966.88</c:v>
                </c:pt>
                <c:pt idx="21314">
                  <c:v>103968.88</c:v>
                </c:pt>
                <c:pt idx="21315">
                  <c:v>103970.88</c:v>
                </c:pt>
                <c:pt idx="21316">
                  <c:v>103972.88</c:v>
                </c:pt>
                <c:pt idx="21317">
                  <c:v>103974.88</c:v>
                </c:pt>
                <c:pt idx="21318">
                  <c:v>103976.88</c:v>
                </c:pt>
                <c:pt idx="21319">
                  <c:v>103978.88</c:v>
                </c:pt>
                <c:pt idx="21320">
                  <c:v>103980.88</c:v>
                </c:pt>
                <c:pt idx="21321">
                  <c:v>103982.88</c:v>
                </c:pt>
                <c:pt idx="21322">
                  <c:v>103984.88</c:v>
                </c:pt>
                <c:pt idx="21323">
                  <c:v>103986.88</c:v>
                </c:pt>
                <c:pt idx="21324">
                  <c:v>103988.88</c:v>
                </c:pt>
                <c:pt idx="21325">
                  <c:v>103990.88</c:v>
                </c:pt>
                <c:pt idx="21326">
                  <c:v>103992.88</c:v>
                </c:pt>
                <c:pt idx="21327">
                  <c:v>103994.88</c:v>
                </c:pt>
                <c:pt idx="21328">
                  <c:v>103996.88</c:v>
                </c:pt>
                <c:pt idx="21329">
                  <c:v>103998.88</c:v>
                </c:pt>
                <c:pt idx="21330">
                  <c:v>104000.88</c:v>
                </c:pt>
                <c:pt idx="21331">
                  <c:v>104002.88</c:v>
                </c:pt>
                <c:pt idx="21332">
                  <c:v>104004.88</c:v>
                </c:pt>
                <c:pt idx="21333">
                  <c:v>104006.88</c:v>
                </c:pt>
                <c:pt idx="21334">
                  <c:v>104008.88</c:v>
                </c:pt>
                <c:pt idx="21335">
                  <c:v>104010.88</c:v>
                </c:pt>
                <c:pt idx="21336">
                  <c:v>104012.88</c:v>
                </c:pt>
                <c:pt idx="21337">
                  <c:v>104014.88</c:v>
                </c:pt>
                <c:pt idx="21338">
                  <c:v>104016.88</c:v>
                </c:pt>
                <c:pt idx="21339">
                  <c:v>104018.88</c:v>
                </c:pt>
                <c:pt idx="21340">
                  <c:v>104020.88</c:v>
                </c:pt>
                <c:pt idx="21341">
                  <c:v>104022.88</c:v>
                </c:pt>
                <c:pt idx="21342">
                  <c:v>104024.88</c:v>
                </c:pt>
                <c:pt idx="21343">
                  <c:v>104026.88</c:v>
                </c:pt>
                <c:pt idx="21344">
                  <c:v>104028.88</c:v>
                </c:pt>
                <c:pt idx="21345">
                  <c:v>104030.88</c:v>
                </c:pt>
                <c:pt idx="21346">
                  <c:v>104032.88</c:v>
                </c:pt>
                <c:pt idx="21347">
                  <c:v>104034.88</c:v>
                </c:pt>
                <c:pt idx="21348">
                  <c:v>104036.88</c:v>
                </c:pt>
                <c:pt idx="21349">
                  <c:v>104038.88</c:v>
                </c:pt>
                <c:pt idx="21350">
                  <c:v>104040.88</c:v>
                </c:pt>
                <c:pt idx="21351">
                  <c:v>104042.88</c:v>
                </c:pt>
                <c:pt idx="21352">
                  <c:v>104102.90999999999</c:v>
                </c:pt>
                <c:pt idx="21353">
                  <c:v>104118.98</c:v>
                </c:pt>
                <c:pt idx="21354">
                  <c:v>104120.98</c:v>
                </c:pt>
                <c:pt idx="21355">
                  <c:v>104122.98</c:v>
                </c:pt>
                <c:pt idx="21356">
                  <c:v>104124.98</c:v>
                </c:pt>
                <c:pt idx="21357">
                  <c:v>104126.98</c:v>
                </c:pt>
                <c:pt idx="21358">
                  <c:v>104128.98</c:v>
                </c:pt>
                <c:pt idx="21359">
                  <c:v>104130.98</c:v>
                </c:pt>
                <c:pt idx="21360">
                  <c:v>104132.98</c:v>
                </c:pt>
                <c:pt idx="21361">
                  <c:v>104134.98</c:v>
                </c:pt>
                <c:pt idx="21362">
                  <c:v>104136.98</c:v>
                </c:pt>
                <c:pt idx="21363">
                  <c:v>104138.98</c:v>
                </c:pt>
                <c:pt idx="21364">
                  <c:v>104140.98</c:v>
                </c:pt>
                <c:pt idx="21365">
                  <c:v>104142.98</c:v>
                </c:pt>
                <c:pt idx="21366">
                  <c:v>104144.98</c:v>
                </c:pt>
                <c:pt idx="21367">
                  <c:v>104146.98</c:v>
                </c:pt>
                <c:pt idx="21368">
                  <c:v>104148.98</c:v>
                </c:pt>
                <c:pt idx="21369">
                  <c:v>104150.98</c:v>
                </c:pt>
                <c:pt idx="21370">
                  <c:v>104152.98</c:v>
                </c:pt>
                <c:pt idx="21371">
                  <c:v>104154.98</c:v>
                </c:pt>
                <c:pt idx="21372">
                  <c:v>104156.98</c:v>
                </c:pt>
                <c:pt idx="21373">
                  <c:v>104158.98</c:v>
                </c:pt>
                <c:pt idx="21374">
                  <c:v>104160.98</c:v>
                </c:pt>
                <c:pt idx="21375">
                  <c:v>104162.98</c:v>
                </c:pt>
                <c:pt idx="21376">
                  <c:v>104164.98</c:v>
                </c:pt>
                <c:pt idx="21377">
                  <c:v>104166.98</c:v>
                </c:pt>
                <c:pt idx="21378">
                  <c:v>104168.98</c:v>
                </c:pt>
                <c:pt idx="21379">
                  <c:v>104170.98</c:v>
                </c:pt>
                <c:pt idx="21380">
                  <c:v>104172.98</c:v>
                </c:pt>
                <c:pt idx="21381">
                  <c:v>104174.98</c:v>
                </c:pt>
                <c:pt idx="21382">
                  <c:v>104176.98</c:v>
                </c:pt>
                <c:pt idx="21383">
                  <c:v>104178.98</c:v>
                </c:pt>
                <c:pt idx="21384">
                  <c:v>104180.98</c:v>
                </c:pt>
                <c:pt idx="21385">
                  <c:v>104182.98</c:v>
                </c:pt>
                <c:pt idx="21386">
                  <c:v>104184.98</c:v>
                </c:pt>
                <c:pt idx="21387">
                  <c:v>104186.98</c:v>
                </c:pt>
                <c:pt idx="21388">
                  <c:v>104188.98</c:v>
                </c:pt>
                <c:pt idx="21389">
                  <c:v>104190.98</c:v>
                </c:pt>
                <c:pt idx="21390">
                  <c:v>104192.98</c:v>
                </c:pt>
                <c:pt idx="21391">
                  <c:v>104194.98</c:v>
                </c:pt>
                <c:pt idx="21392">
                  <c:v>104196.98</c:v>
                </c:pt>
                <c:pt idx="21393">
                  <c:v>104198.98</c:v>
                </c:pt>
                <c:pt idx="21394">
                  <c:v>104200.98</c:v>
                </c:pt>
                <c:pt idx="21395">
                  <c:v>104202.98</c:v>
                </c:pt>
                <c:pt idx="21396">
                  <c:v>104204.98</c:v>
                </c:pt>
                <c:pt idx="21397">
                  <c:v>104206.98</c:v>
                </c:pt>
                <c:pt idx="21398">
                  <c:v>104208.98</c:v>
                </c:pt>
                <c:pt idx="21399">
                  <c:v>104210.98</c:v>
                </c:pt>
                <c:pt idx="21400">
                  <c:v>104212.98</c:v>
                </c:pt>
                <c:pt idx="21401">
                  <c:v>104214.98</c:v>
                </c:pt>
                <c:pt idx="21402">
                  <c:v>104216.98</c:v>
                </c:pt>
                <c:pt idx="21403">
                  <c:v>104218.98</c:v>
                </c:pt>
                <c:pt idx="21404">
                  <c:v>104220.98</c:v>
                </c:pt>
                <c:pt idx="21405">
                  <c:v>104222.98</c:v>
                </c:pt>
                <c:pt idx="21406">
                  <c:v>104224.98</c:v>
                </c:pt>
                <c:pt idx="21407">
                  <c:v>104226.98</c:v>
                </c:pt>
                <c:pt idx="21408">
                  <c:v>104228.98</c:v>
                </c:pt>
                <c:pt idx="21409">
                  <c:v>104230.98</c:v>
                </c:pt>
                <c:pt idx="21410">
                  <c:v>104232.98</c:v>
                </c:pt>
                <c:pt idx="21411">
                  <c:v>104234.98</c:v>
                </c:pt>
                <c:pt idx="21412">
                  <c:v>104236.98</c:v>
                </c:pt>
                <c:pt idx="21413">
                  <c:v>104238.98</c:v>
                </c:pt>
                <c:pt idx="21414">
                  <c:v>104240.98</c:v>
                </c:pt>
                <c:pt idx="21415">
                  <c:v>104242.98</c:v>
                </c:pt>
                <c:pt idx="21416">
                  <c:v>104244.98</c:v>
                </c:pt>
                <c:pt idx="21417">
                  <c:v>104246.98</c:v>
                </c:pt>
                <c:pt idx="21418">
                  <c:v>104248.98</c:v>
                </c:pt>
                <c:pt idx="21419">
                  <c:v>104250.98</c:v>
                </c:pt>
                <c:pt idx="21420">
                  <c:v>104252.98</c:v>
                </c:pt>
                <c:pt idx="21421">
                  <c:v>104254.98</c:v>
                </c:pt>
                <c:pt idx="21422">
                  <c:v>104256.98</c:v>
                </c:pt>
                <c:pt idx="21423">
                  <c:v>104258.98</c:v>
                </c:pt>
                <c:pt idx="21424">
                  <c:v>104260.98</c:v>
                </c:pt>
                <c:pt idx="21425">
                  <c:v>104262.98</c:v>
                </c:pt>
                <c:pt idx="21426">
                  <c:v>104264.98</c:v>
                </c:pt>
                <c:pt idx="21427">
                  <c:v>104266.98</c:v>
                </c:pt>
                <c:pt idx="21428">
                  <c:v>104268.98</c:v>
                </c:pt>
                <c:pt idx="21429">
                  <c:v>104270.98</c:v>
                </c:pt>
                <c:pt idx="21430">
                  <c:v>104272.98</c:v>
                </c:pt>
                <c:pt idx="21431">
                  <c:v>104274.98</c:v>
                </c:pt>
                <c:pt idx="21432">
                  <c:v>104276.98</c:v>
                </c:pt>
                <c:pt idx="21433">
                  <c:v>104278.98</c:v>
                </c:pt>
                <c:pt idx="21434">
                  <c:v>104280.98</c:v>
                </c:pt>
                <c:pt idx="21435">
                  <c:v>104282.98</c:v>
                </c:pt>
                <c:pt idx="21436">
                  <c:v>104284.98</c:v>
                </c:pt>
                <c:pt idx="21437">
                  <c:v>104286.98</c:v>
                </c:pt>
                <c:pt idx="21438">
                  <c:v>104288.98</c:v>
                </c:pt>
                <c:pt idx="21439">
                  <c:v>104290.98</c:v>
                </c:pt>
                <c:pt idx="21440">
                  <c:v>104292.98</c:v>
                </c:pt>
                <c:pt idx="21441">
                  <c:v>104294.98</c:v>
                </c:pt>
                <c:pt idx="21442">
                  <c:v>104296.98</c:v>
                </c:pt>
                <c:pt idx="21443">
                  <c:v>104298.98</c:v>
                </c:pt>
                <c:pt idx="21444">
                  <c:v>104300.98</c:v>
                </c:pt>
                <c:pt idx="21445">
                  <c:v>104302.98</c:v>
                </c:pt>
                <c:pt idx="21446">
                  <c:v>104304.98</c:v>
                </c:pt>
                <c:pt idx="21447">
                  <c:v>104306.98</c:v>
                </c:pt>
                <c:pt idx="21448">
                  <c:v>104308.98</c:v>
                </c:pt>
                <c:pt idx="21449">
                  <c:v>104310.98</c:v>
                </c:pt>
                <c:pt idx="21450">
                  <c:v>104312.98</c:v>
                </c:pt>
                <c:pt idx="21451">
                  <c:v>104314.98</c:v>
                </c:pt>
                <c:pt idx="21452">
                  <c:v>104316.98</c:v>
                </c:pt>
                <c:pt idx="21453">
                  <c:v>104318.98</c:v>
                </c:pt>
                <c:pt idx="21454">
                  <c:v>104320.98</c:v>
                </c:pt>
                <c:pt idx="21455">
                  <c:v>104322.98</c:v>
                </c:pt>
                <c:pt idx="21456">
                  <c:v>104324.98</c:v>
                </c:pt>
                <c:pt idx="21457">
                  <c:v>104326.98</c:v>
                </c:pt>
                <c:pt idx="21458">
                  <c:v>104328.98</c:v>
                </c:pt>
                <c:pt idx="21459">
                  <c:v>104330.98</c:v>
                </c:pt>
                <c:pt idx="21460">
                  <c:v>104332.98</c:v>
                </c:pt>
                <c:pt idx="21461">
                  <c:v>104334.98</c:v>
                </c:pt>
                <c:pt idx="21462">
                  <c:v>104336.98</c:v>
                </c:pt>
                <c:pt idx="21463">
                  <c:v>104338.98</c:v>
                </c:pt>
                <c:pt idx="21464">
                  <c:v>104340.98</c:v>
                </c:pt>
                <c:pt idx="21465">
                  <c:v>104342.98</c:v>
                </c:pt>
                <c:pt idx="21466">
                  <c:v>104344.98</c:v>
                </c:pt>
                <c:pt idx="21467">
                  <c:v>104346.98</c:v>
                </c:pt>
                <c:pt idx="21468">
                  <c:v>104348.98</c:v>
                </c:pt>
                <c:pt idx="21469">
                  <c:v>104350.98</c:v>
                </c:pt>
                <c:pt idx="21470">
                  <c:v>104352.98</c:v>
                </c:pt>
                <c:pt idx="21471">
                  <c:v>104354.98</c:v>
                </c:pt>
                <c:pt idx="21472">
                  <c:v>104356.98</c:v>
                </c:pt>
                <c:pt idx="21473">
                  <c:v>104358.98</c:v>
                </c:pt>
                <c:pt idx="21474">
                  <c:v>104360.98</c:v>
                </c:pt>
                <c:pt idx="21475">
                  <c:v>104362.98</c:v>
                </c:pt>
                <c:pt idx="21476">
                  <c:v>104364.98</c:v>
                </c:pt>
                <c:pt idx="21477">
                  <c:v>104366.98</c:v>
                </c:pt>
                <c:pt idx="21478">
                  <c:v>104368.98</c:v>
                </c:pt>
                <c:pt idx="21479">
                  <c:v>104370.98</c:v>
                </c:pt>
                <c:pt idx="21480">
                  <c:v>104372.98</c:v>
                </c:pt>
                <c:pt idx="21481">
                  <c:v>104374.98</c:v>
                </c:pt>
                <c:pt idx="21482">
                  <c:v>104376.98</c:v>
                </c:pt>
                <c:pt idx="21483">
                  <c:v>104378.98</c:v>
                </c:pt>
                <c:pt idx="21484">
                  <c:v>104380.98</c:v>
                </c:pt>
                <c:pt idx="21485">
                  <c:v>104382.98</c:v>
                </c:pt>
                <c:pt idx="21486">
                  <c:v>104384.98</c:v>
                </c:pt>
                <c:pt idx="21487">
                  <c:v>104386.98</c:v>
                </c:pt>
                <c:pt idx="21488">
                  <c:v>104388.98</c:v>
                </c:pt>
                <c:pt idx="21489">
                  <c:v>104390.98</c:v>
                </c:pt>
                <c:pt idx="21490">
                  <c:v>104392.98</c:v>
                </c:pt>
                <c:pt idx="21491">
                  <c:v>104394.98</c:v>
                </c:pt>
                <c:pt idx="21492">
                  <c:v>104396.98</c:v>
                </c:pt>
                <c:pt idx="21493">
                  <c:v>104398.98</c:v>
                </c:pt>
                <c:pt idx="21494">
                  <c:v>104400.98</c:v>
                </c:pt>
                <c:pt idx="21495">
                  <c:v>104402.98</c:v>
                </c:pt>
                <c:pt idx="21496">
                  <c:v>104404.98</c:v>
                </c:pt>
                <c:pt idx="21497">
                  <c:v>104406.98</c:v>
                </c:pt>
                <c:pt idx="21498">
                  <c:v>104408.98</c:v>
                </c:pt>
                <c:pt idx="21499">
                  <c:v>104410.98</c:v>
                </c:pt>
                <c:pt idx="21500">
                  <c:v>104412.98</c:v>
                </c:pt>
                <c:pt idx="21501">
                  <c:v>104414.98</c:v>
                </c:pt>
                <c:pt idx="21502">
                  <c:v>104416.98</c:v>
                </c:pt>
                <c:pt idx="21503">
                  <c:v>104418.98</c:v>
                </c:pt>
                <c:pt idx="21504">
                  <c:v>104420.98</c:v>
                </c:pt>
                <c:pt idx="21505">
                  <c:v>104422.98</c:v>
                </c:pt>
                <c:pt idx="21506">
                  <c:v>104424.98</c:v>
                </c:pt>
                <c:pt idx="21507">
                  <c:v>104426.98</c:v>
                </c:pt>
                <c:pt idx="21508">
                  <c:v>104428.98</c:v>
                </c:pt>
                <c:pt idx="21509">
                  <c:v>104430.98</c:v>
                </c:pt>
                <c:pt idx="21510">
                  <c:v>104432.98</c:v>
                </c:pt>
                <c:pt idx="21511">
                  <c:v>104434.98</c:v>
                </c:pt>
                <c:pt idx="21512">
                  <c:v>104436.98</c:v>
                </c:pt>
                <c:pt idx="21513">
                  <c:v>104438.98</c:v>
                </c:pt>
                <c:pt idx="21514">
                  <c:v>104440.98</c:v>
                </c:pt>
                <c:pt idx="21515">
                  <c:v>104442.98</c:v>
                </c:pt>
                <c:pt idx="21516">
                  <c:v>104444.98</c:v>
                </c:pt>
                <c:pt idx="21517">
                  <c:v>104446.98</c:v>
                </c:pt>
                <c:pt idx="21518">
                  <c:v>104448.98</c:v>
                </c:pt>
                <c:pt idx="21519">
                  <c:v>104450.98</c:v>
                </c:pt>
                <c:pt idx="21520">
                  <c:v>104452.98</c:v>
                </c:pt>
                <c:pt idx="21521">
                  <c:v>104454.98</c:v>
                </c:pt>
                <c:pt idx="21522">
                  <c:v>104456.98</c:v>
                </c:pt>
                <c:pt idx="21523">
                  <c:v>104458.98</c:v>
                </c:pt>
                <c:pt idx="21524">
                  <c:v>104460.98</c:v>
                </c:pt>
                <c:pt idx="21525">
                  <c:v>104462.98</c:v>
                </c:pt>
                <c:pt idx="21526">
                  <c:v>104464.98</c:v>
                </c:pt>
                <c:pt idx="21527">
                  <c:v>104466.98</c:v>
                </c:pt>
                <c:pt idx="21528">
                  <c:v>104468.98</c:v>
                </c:pt>
                <c:pt idx="21529">
                  <c:v>104470.98</c:v>
                </c:pt>
                <c:pt idx="21530">
                  <c:v>104472.98</c:v>
                </c:pt>
                <c:pt idx="21531">
                  <c:v>104474.98</c:v>
                </c:pt>
                <c:pt idx="21532">
                  <c:v>104476.98</c:v>
                </c:pt>
                <c:pt idx="21533">
                  <c:v>104478.98</c:v>
                </c:pt>
                <c:pt idx="21534">
                  <c:v>104480.98</c:v>
                </c:pt>
                <c:pt idx="21535">
                  <c:v>104482.98</c:v>
                </c:pt>
                <c:pt idx="21536">
                  <c:v>104484.98</c:v>
                </c:pt>
                <c:pt idx="21537">
                  <c:v>104486.98</c:v>
                </c:pt>
                <c:pt idx="21538">
                  <c:v>104488.98</c:v>
                </c:pt>
                <c:pt idx="21539">
                  <c:v>104490.98</c:v>
                </c:pt>
                <c:pt idx="21540">
                  <c:v>104492.98</c:v>
                </c:pt>
                <c:pt idx="21541">
                  <c:v>104494.98</c:v>
                </c:pt>
                <c:pt idx="21542">
                  <c:v>104496.98</c:v>
                </c:pt>
                <c:pt idx="21543">
                  <c:v>104498.98</c:v>
                </c:pt>
                <c:pt idx="21544">
                  <c:v>104500.98</c:v>
                </c:pt>
                <c:pt idx="21545">
                  <c:v>104502.98</c:v>
                </c:pt>
                <c:pt idx="21546">
                  <c:v>104504.98</c:v>
                </c:pt>
                <c:pt idx="21547">
                  <c:v>104506.98</c:v>
                </c:pt>
                <c:pt idx="21548">
                  <c:v>104508.98</c:v>
                </c:pt>
                <c:pt idx="21549">
                  <c:v>104510.98</c:v>
                </c:pt>
                <c:pt idx="21550">
                  <c:v>104512.98</c:v>
                </c:pt>
                <c:pt idx="21551">
                  <c:v>104514.98</c:v>
                </c:pt>
                <c:pt idx="21552">
                  <c:v>104516.98</c:v>
                </c:pt>
                <c:pt idx="21553">
                  <c:v>104518.98</c:v>
                </c:pt>
                <c:pt idx="21554">
                  <c:v>104520.98</c:v>
                </c:pt>
                <c:pt idx="21555">
                  <c:v>104522.98</c:v>
                </c:pt>
                <c:pt idx="21556">
                  <c:v>104524.98</c:v>
                </c:pt>
                <c:pt idx="21557">
                  <c:v>104526.98</c:v>
                </c:pt>
                <c:pt idx="21558">
                  <c:v>104528.98</c:v>
                </c:pt>
                <c:pt idx="21559">
                  <c:v>104530.98</c:v>
                </c:pt>
                <c:pt idx="21560">
                  <c:v>104532.98</c:v>
                </c:pt>
                <c:pt idx="21561">
                  <c:v>104534.98</c:v>
                </c:pt>
                <c:pt idx="21562">
                  <c:v>104536.98</c:v>
                </c:pt>
                <c:pt idx="21563">
                  <c:v>104538.98</c:v>
                </c:pt>
                <c:pt idx="21564">
                  <c:v>104540.98</c:v>
                </c:pt>
                <c:pt idx="21565">
                  <c:v>104542.98</c:v>
                </c:pt>
                <c:pt idx="21566">
                  <c:v>104544.98</c:v>
                </c:pt>
                <c:pt idx="21567">
                  <c:v>104546.98</c:v>
                </c:pt>
                <c:pt idx="21568">
                  <c:v>104548.98</c:v>
                </c:pt>
                <c:pt idx="21569">
                  <c:v>104550.98</c:v>
                </c:pt>
                <c:pt idx="21570">
                  <c:v>104552.98</c:v>
                </c:pt>
                <c:pt idx="21571">
                  <c:v>104554.98</c:v>
                </c:pt>
                <c:pt idx="21572">
                  <c:v>104556.98</c:v>
                </c:pt>
                <c:pt idx="21573">
                  <c:v>104558.98</c:v>
                </c:pt>
                <c:pt idx="21574">
                  <c:v>104560.98</c:v>
                </c:pt>
                <c:pt idx="21575">
                  <c:v>104562.98</c:v>
                </c:pt>
                <c:pt idx="21576">
                  <c:v>104564.98</c:v>
                </c:pt>
                <c:pt idx="21577">
                  <c:v>104566.98</c:v>
                </c:pt>
                <c:pt idx="21578">
                  <c:v>104568.98</c:v>
                </c:pt>
                <c:pt idx="21579">
                  <c:v>104570.98</c:v>
                </c:pt>
                <c:pt idx="21580">
                  <c:v>104572.98</c:v>
                </c:pt>
                <c:pt idx="21581">
                  <c:v>104574.98</c:v>
                </c:pt>
                <c:pt idx="21582">
                  <c:v>104576.98</c:v>
                </c:pt>
                <c:pt idx="21583">
                  <c:v>104578.98</c:v>
                </c:pt>
                <c:pt idx="21584">
                  <c:v>104580.98</c:v>
                </c:pt>
                <c:pt idx="21585">
                  <c:v>104582.98</c:v>
                </c:pt>
                <c:pt idx="21586">
                  <c:v>104584.98</c:v>
                </c:pt>
                <c:pt idx="21587">
                  <c:v>104586.98</c:v>
                </c:pt>
                <c:pt idx="21588">
                  <c:v>104588.98</c:v>
                </c:pt>
                <c:pt idx="21589">
                  <c:v>104590.98</c:v>
                </c:pt>
                <c:pt idx="21590">
                  <c:v>104592.98</c:v>
                </c:pt>
                <c:pt idx="21591">
                  <c:v>104594.98</c:v>
                </c:pt>
                <c:pt idx="21592">
                  <c:v>104596.98</c:v>
                </c:pt>
                <c:pt idx="21593">
                  <c:v>104598.98</c:v>
                </c:pt>
                <c:pt idx="21594">
                  <c:v>104600.98</c:v>
                </c:pt>
                <c:pt idx="21595">
                  <c:v>104602.98</c:v>
                </c:pt>
                <c:pt idx="21596">
                  <c:v>104604.98</c:v>
                </c:pt>
                <c:pt idx="21597">
                  <c:v>104606.98</c:v>
                </c:pt>
                <c:pt idx="21598">
                  <c:v>104608.98</c:v>
                </c:pt>
                <c:pt idx="21599">
                  <c:v>104610.98</c:v>
                </c:pt>
                <c:pt idx="21600">
                  <c:v>104612.98</c:v>
                </c:pt>
                <c:pt idx="21601">
                  <c:v>104614.98</c:v>
                </c:pt>
                <c:pt idx="21602">
                  <c:v>104616.98</c:v>
                </c:pt>
                <c:pt idx="21603">
                  <c:v>104618.98</c:v>
                </c:pt>
                <c:pt idx="21604">
                  <c:v>104620.98</c:v>
                </c:pt>
                <c:pt idx="21605">
                  <c:v>104622.98</c:v>
                </c:pt>
                <c:pt idx="21606">
                  <c:v>104624.98</c:v>
                </c:pt>
                <c:pt idx="21607">
                  <c:v>104626.98</c:v>
                </c:pt>
                <c:pt idx="21608">
                  <c:v>104628.98</c:v>
                </c:pt>
                <c:pt idx="21609">
                  <c:v>104630.98</c:v>
                </c:pt>
                <c:pt idx="21610">
                  <c:v>104632.98</c:v>
                </c:pt>
                <c:pt idx="21611">
                  <c:v>104634.98</c:v>
                </c:pt>
                <c:pt idx="21612">
                  <c:v>104636.98</c:v>
                </c:pt>
                <c:pt idx="21613">
                  <c:v>104638.98</c:v>
                </c:pt>
                <c:pt idx="21614">
                  <c:v>104640.98</c:v>
                </c:pt>
                <c:pt idx="21615">
                  <c:v>104642.98</c:v>
                </c:pt>
                <c:pt idx="21616">
                  <c:v>104644.98</c:v>
                </c:pt>
                <c:pt idx="21617">
                  <c:v>104646.98</c:v>
                </c:pt>
                <c:pt idx="21618">
                  <c:v>104648.98</c:v>
                </c:pt>
                <c:pt idx="21619">
                  <c:v>104650.98</c:v>
                </c:pt>
                <c:pt idx="21620">
                  <c:v>104652.98</c:v>
                </c:pt>
                <c:pt idx="21621">
                  <c:v>104654.98</c:v>
                </c:pt>
                <c:pt idx="21622">
                  <c:v>104656.98</c:v>
                </c:pt>
                <c:pt idx="21623">
                  <c:v>104658.98</c:v>
                </c:pt>
                <c:pt idx="21624">
                  <c:v>104660.98</c:v>
                </c:pt>
                <c:pt idx="21625">
                  <c:v>104662.98</c:v>
                </c:pt>
                <c:pt idx="21626">
                  <c:v>104664.98</c:v>
                </c:pt>
                <c:pt idx="21627">
                  <c:v>104666.98</c:v>
                </c:pt>
                <c:pt idx="21628">
                  <c:v>104668.98</c:v>
                </c:pt>
                <c:pt idx="21629">
                  <c:v>104670.98</c:v>
                </c:pt>
                <c:pt idx="21630">
                  <c:v>104672.98</c:v>
                </c:pt>
                <c:pt idx="21631">
                  <c:v>104674.98</c:v>
                </c:pt>
                <c:pt idx="21632">
                  <c:v>104676.98</c:v>
                </c:pt>
                <c:pt idx="21633">
                  <c:v>104678.98</c:v>
                </c:pt>
                <c:pt idx="21634">
                  <c:v>104680.98</c:v>
                </c:pt>
                <c:pt idx="21635">
                  <c:v>104682.98</c:v>
                </c:pt>
                <c:pt idx="21636">
                  <c:v>104684.98</c:v>
                </c:pt>
                <c:pt idx="21637">
                  <c:v>104686.98</c:v>
                </c:pt>
                <c:pt idx="21638">
                  <c:v>104688.98</c:v>
                </c:pt>
                <c:pt idx="21639">
                  <c:v>104690.98</c:v>
                </c:pt>
                <c:pt idx="21640">
                  <c:v>104692.98</c:v>
                </c:pt>
                <c:pt idx="21641">
                  <c:v>104694.98</c:v>
                </c:pt>
                <c:pt idx="21642">
                  <c:v>104696.98</c:v>
                </c:pt>
                <c:pt idx="21643">
                  <c:v>104698.98</c:v>
                </c:pt>
                <c:pt idx="21644">
                  <c:v>104700.98</c:v>
                </c:pt>
                <c:pt idx="21645">
                  <c:v>104702.98</c:v>
                </c:pt>
                <c:pt idx="21646">
                  <c:v>104704.98</c:v>
                </c:pt>
                <c:pt idx="21647">
                  <c:v>104706.98</c:v>
                </c:pt>
                <c:pt idx="21648">
                  <c:v>104708.98</c:v>
                </c:pt>
                <c:pt idx="21649">
                  <c:v>104710.98</c:v>
                </c:pt>
                <c:pt idx="21650">
                  <c:v>104712.98</c:v>
                </c:pt>
                <c:pt idx="21651">
                  <c:v>104714.98</c:v>
                </c:pt>
                <c:pt idx="21652">
                  <c:v>104716.98</c:v>
                </c:pt>
                <c:pt idx="21653">
                  <c:v>104718.98</c:v>
                </c:pt>
                <c:pt idx="21654">
                  <c:v>104720.98</c:v>
                </c:pt>
                <c:pt idx="21655">
                  <c:v>104722.98</c:v>
                </c:pt>
                <c:pt idx="21656">
                  <c:v>104724.98</c:v>
                </c:pt>
                <c:pt idx="21657">
                  <c:v>104726.98</c:v>
                </c:pt>
                <c:pt idx="21658">
                  <c:v>104728.98</c:v>
                </c:pt>
                <c:pt idx="21659">
                  <c:v>104730.98</c:v>
                </c:pt>
                <c:pt idx="21660">
                  <c:v>104732.98</c:v>
                </c:pt>
                <c:pt idx="21661">
                  <c:v>104734.98</c:v>
                </c:pt>
                <c:pt idx="21662">
                  <c:v>104736.98</c:v>
                </c:pt>
                <c:pt idx="21663">
                  <c:v>104738.98</c:v>
                </c:pt>
                <c:pt idx="21664">
                  <c:v>104740.98</c:v>
                </c:pt>
                <c:pt idx="21665">
                  <c:v>104742.98</c:v>
                </c:pt>
                <c:pt idx="21666">
                  <c:v>104744.98</c:v>
                </c:pt>
                <c:pt idx="21667">
                  <c:v>104746.98</c:v>
                </c:pt>
                <c:pt idx="21668">
                  <c:v>104748.98</c:v>
                </c:pt>
                <c:pt idx="21669">
                  <c:v>104750.98</c:v>
                </c:pt>
                <c:pt idx="21670">
                  <c:v>104752.98</c:v>
                </c:pt>
                <c:pt idx="21671">
                  <c:v>104754.98</c:v>
                </c:pt>
                <c:pt idx="21672">
                  <c:v>104756.98</c:v>
                </c:pt>
                <c:pt idx="21673">
                  <c:v>104758.98</c:v>
                </c:pt>
                <c:pt idx="21674">
                  <c:v>104760.98</c:v>
                </c:pt>
                <c:pt idx="21675">
                  <c:v>104762.98</c:v>
                </c:pt>
                <c:pt idx="21676">
                  <c:v>104764.98</c:v>
                </c:pt>
                <c:pt idx="21677">
                  <c:v>104766.98</c:v>
                </c:pt>
                <c:pt idx="21678">
                  <c:v>104768.98</c:v>
                </c:pt>
                <c:pt idx="21679">
                  <c:v>104770.98</c:v>
                </c:pt>
                <c:pt idx="21680">
                  <c:v>104772.98</c:v>
                </c:pt>
                <c:pt idx="21681">
                  <c:v>104774.98</c:v>
                </c:pt>
                <c:pt idx="21682">
                  <c:v>104776.98</c:v>
                </c:pt>
                <c:pt idx="21683">
                  <c:v>104778.98</c:v>
                </c:pt>
                <c:pt idx="21684">
                  <c:v>104780.98</c:v>
                </c:pt>
                <c:pt idx="21685">
                  <c:v>104782.98</c:v>
                </c:pt>
                <c:pt idx="21686">
                  <c:v>104784.98</c:v>
                </c:pt>
                <c:pt idx="21687">
                  <c:v>104786.98</c:v>
                </c:pt>
                <c:pt idx="21688">
                  <c:v>104788.98</c:v>
                </c:pt>
                <c:pt idx="21689">
                  <c:v>104790.98</c:v>
                </c:pt>
                <c:pt idx="21690">
                  <c:v>104792.98</c:v>
                </c:pt>
                <c:pt idx="21691">
                  <c:v>104794.98</c:v>
                </c:pt>
                <c:pt idx="21692">
                  <c:v>104796.98</c:v>
                </c:pt>
                <c:pt idx="21693">
                  <c:v>104798.98</c:v>
                </c:pt>
                <c:pt idx="21694">
                  <c:v>104800.98</c:v>
                </c:pt>
                <c:pt idx="21695">
                  <c:v>104802.98</c:v>
                </c:pt>
                <c:pt idx="21696">
                  <c:v>104804.98</c:v>
                </c:pt>
                <c:pt idx="21697">
                  <c:v>104806.98</c:v>
                </c:pt>
                <c:pt idx="21698">
                  <c:v>104808.98</c:v>
                </c:pt>
                <c:pt idx="21699">
                  <c:v>104810.98</c:v>
                </c:pt>
                <c:pt idx="21700">
                  <c:v>104812.98</c:v>
                </c:pt>
                <c:pt idx="21701">
                  <c:v>104814.98</c:v>
                </c:pt>
                <c:pt idx="21702">
                  <c:v>104816.98</c:v>
                </c:pt>
                <c:pt idx="21703">
                  <c:v>104818.98</c:v>
                </c:pt>
                <c:pt idx="21704">
                  <c:v>104820.98</c:v>
                </c:pt>
                <c:pt idx="21705">
                  <c:v>104822.98</c:v>
                </c:pt>
                <c:pt idx="21706">
                  <c:v>104824.98</c:v>
                </c:pt>
                <c:pt idx="21707">
                  <c:v>104826.98</c:v>
                </c:pt>
                <c:pt idx="21708">
                  <c:v>104828.98</c:v>
                </c:pt>
                <c:pt idx="21709">
                  <c:v>104830.98</c:v>
                </c:pt>
                <c:pt idx="21710">
                  <c:v>104832.98</c:v>
                </c:pt>
                <c:pt idx="21711">
                  <c:v>104834.98</c:v>
                </c:pt>
                <c:pt idx="21712">
                  <c:v>104836.98</c:v>
                </c:pt>
                <c:pt idx="21713">
                  <c:v>104838.98</c:v>
                </c:pt>
                <c:pt idx="21714">
                  <c:v>104840.98</c:v>
                </c:pt>
                <c:pt idx="21715">
                  <c:v>104842.98</c:v>
                </c:pt>
                <c:pt idx="21716">
                  <c:v>104844.98</c:v>
                </c:pt>
                <c:pt idx="21717">
                  <c:v>104846.98</c:v>
                </c:pt>
                <c:pt idx="21718">
                  <c:v>104848.98</c:v>
                </c:pt>
                <c:pt idx="21719">
                  <c:v>104850.98</c:v>
                </c:pt>
                <c:pt idx="21720">
                  <c:v>104852.98</c:v>
                </c:pt>
                <c:pt idx="21721">
                  <c:v>104854.98</c:v>
                </c:pt>
                <c:pt idx="21722">
                  <c:v>104856.98</c:v>
                </c:pt>
                <c:pt idx="21723">
                  <c:v>104858.98</c:v>
                </c:pt>
                <c:pt idx="21724">
                  <c:v>104860.98</c:v>
                </c:pt>
                <c:pt idx="21725">
                  <c:v>104862.98</c:v>
                </c:pt>
                <c:pt idx="21726">
                  <c:v>104864.98</c:v>
                </c:pt>
                <c:pt idx="21727">
                  <c:v>104866.98</c:v>
                </c:pt>
                <c:pt idx="21728">
                  <c:v>104868.98</c:v>
                </c:pt>
                <c:pt idx="21729">
                  <c:v>104870.98</c:v>
                </c:pt>
                <c:pt idx="21730">
                  <c:v>104872.98</c:v>
                </c:pt>
                <c:pt idx="21731">
                  <c:v>104874.98</c:v>
                </c:pt>
                <c:pt idx="21732">
                  <c:v>104876.98</c:v>
                </c:pt>
                <c:pt idx="21733">
                  <c:v>104878.98</c:v>
                </c:pt>
                <c:pt idx="21734">
                  <c:v>104880.98</c:v>
                </c:pt>
                <c:pt idx="21735">
                  <c:v>104882.98</c:v>
                </c:pt>
                <c:pt idx="21736">
                  <c:v>104884.98</c:v>
                </c:pt>
                <c:pt idx="21737">
                  <c:v>104886.98</c:v>
                </c:pt>
                <c:pt idx="21738">
                  <c:v>104888.98</c:v>
                </c:pt>
                <c:pt idx="21739">
                  <c:v>104890.98</c:v>
                </c:pt>
                <c:pt idx="21740">
                  <c:v>104892.98</c:v>
                </c:pt>
                <c:pt idx="21741">
                  <c:v>104894.98</c:v>
                </c:pt>
                <c:pt idx="21742">
                  <c:v>104896.98</c:v>
                </c:pt>
                <c:pt idx="21743">
                  <c:v>104898.98</c:v>
                </c:pt>
                <c:pt idx="21744">
                  <c:v>104900.98</c:v>
                </c:pt>
                <c:pt idx="21745">
                  <c:v>104902.98</c:v>
                </c:pt>
                <c:pt idx="21746">
                  <c:v>104904.98</c:v>
                </c:pt>
                <c:pt idx="21747">
                  <c:v>104906.98</c:v>
                </c:pt>
                <c:pt idx="21748">
                  <c:v>104908.98</c:v>
                </c:pt>
                <c:pt idx="21749">
                  <c:v>104910.98</c:v>
                </c:pt>
                <c:pt idx="21750">
                  <c:v>104912.98</c:v>
                </c:pt>
                <c:pt idx="21751">
                  <c:v>104914.98</c:v>
                </c:pt>
                <c:pt idx="21752">
                  <c:v>104916.98</c:v>
                </c:pt>
                <c:pt idx="21753">
                  <c:v>104918.98</c:v>
                </c:pt>
                <c:pt idx="21754">
                  <c:v>104920.98</c:v>
                </c:pt>
                <c:pt idx="21755">
                  <c:v>104922.98</c:v>
                </c:pt>
                <c:pt idx="21756">
                  <c:v>104924.98</c:v>
                </c:pt>
                <c:pt idx="21757">
                  <c:v>104926.98</c:v>
                </c:pt>
                <c:pt idx="21758">
                  <c:v>104928.98</c:v>
                </c:pt>
                <c:pt idx="21759">
                  <c:v>104930.98</c:v>
                </c:pt>
                <c:pt idx="21760">
                  <c:v>104932.98</c:v>
                </c:pt>
                <c:pt idx="21761">
                  <c:v>104934.98</c:v>
                </c:pt>
                <c:pt idx="21762">
                  <c:v>104936.98</c:v>
                </c:pt>
                <c:pt idx="21763">
                  <c:v>104938.98</c:v>
                </c:pt>
                <c:pt idx="21764">
                  <c:v>104940.98</c:v>
                </c:pt>
                <c:pt idx="21765">
                  <c:v>104942.98</c:v>
                </c:pt>
                <c:pt idx="21766">
                  <c:v>104944.98</c:v>
                </c:pt>
                <c:pt idx="21767">
                  <c:v>104946.98</c:v>
                </c:pt>
                <c:pt idx="21768">
                  <c:v>104948.98</c:v>
                </c:pt>
                <c:pt idx="21769">
                  <c:v>104950.98</c:v>
                </c:pt>
                <c:pt idx="21770">
                  <c:v>104952.98</c:v>
                </c:pt>
                <c:pt idx="21771">
                  <c:v>104954.98</c:v>
                </c:pt>
                <c:pt idx="21772">
                  <c:v>104956.98</c:v>
                </c:pt>
                <c:pt idx="21773">
                  <c:v>104958.98</c:v>
                </c:pt>
                <c:pt idx="21774">
                  <c:v>104960.98</c:v>
                </c:pt>
                <c:pt idx="21775">
                  <c:v>104962.98</c:v>
                </c:pt>
                <c:pt idx="21776">
                  <c:v>104964.98</c:v>
                </c:pt>
                <c:pt idx="21777">
                  <c:v>104966.98</c:v>
                </c:pt>
                <c:pt idx="21778">
                  <c:v>104968.98</c:v>
                </c:pt>
                <c:pt idx="21779">
                  <c:v>104970.98</c:v>
                </c:pt>
                <c:pt idx="21780">
                  <c:v>104972.98</c:v>
                </c:pt>
                <c:pt idx="21781">
                  <c:v>104974.98</c:v>
                </c:pt>
                <c:pt idx="21782">
                  <c:v>104976.98</c:v>
                </c:pt>
                <c:pt idx="21783">
                  <c:v>104978.98</c:v>
                </c:pt>
                <c:pt idx="21784">
                  <c:v>104980.98</c:v>
                </c:pt>
                <c:pt idx="21785">
                  <c:v>104982.98</c:v>
                </c:pt>
                <c:pt idx="21786">
                  <c:v>104984.98</c:v>
                </c:pt>
                <c:pt idx="21787">
                  <c:v>104986.98</c:v>
                </c:pt>
                <c:pt idx="21788">
                  <c:v>104988.98</c:v>
                </c:pt>
                <c:pt idx="21789">
                  <c:v>104990.98</c:v>
                </c:pt>
                <c:pt idx="21790">
                  <c:v>104992.98</c:v>
                </c:pt>
                <c:pt idx="21791">
                  <c:v>104994.98</c:v>
                </c:pt>
                <c:pt idx="21792">
                  <c:v>104996.98</c:v>
                </c:pt>
                <c:pt idx="21793">
                  <c:v>104998.98</c:v>
                </c:pt>
                <c:pt idx="21794">
                  <c:v>105000.98</c:v>
                </c:pt>
                <c:pt idx="21795">
                  <c:v>105002.98</c:v>
                </c:pt>
                <c:pt idx="21796">
                  <c:v>105004.98</c:v>
                </c:pt>
                <c:pt idx="21797">
                  <c:v>105006.98</c:v>
                </c:pt>
                <c:pt idx="21798">
                  <c:v>105008.98</c:v>
                </c:pt>
                <c:pt idx="21799">
                  <c:v>105010.98</c:v>
                </c:pt>
                <c:pt idx="21800">
                  <c:v>105012.98</c:v>
                </c:pt>
                <c:pt idx="21801">
                  <c:v>105014.98</c:v>
                </c:pt>
                <c:pt idx="21802">
                  <c:v>105016.98</c:v>
                </c:pt>
                <c:pt idx="21803">
                  <c:v>105018.98</c:v>
                </c:pt>
                <c:pt idx="21804">
                  <c:v>105020.98</c:v>
                </c:pt>
                <c:pt idx="21805">
                  <c:v>105022.98</c:v>
                </c:pt>
                <c:pt idx="21806">
                  <c:v>105024.98</c:v>
                </c:pt>
                <c:pt idx="21807">
                  <c:v>105026.98</c:v>
                </c:pt>
                <c:pt idx="21808">
                  <c:v>105028.98</c:v>
                </c:pt>
                <c:pt idx="21809">
                  <c:v>105030.98</c:v>
                </c:pt>
                <c:pt idx="21810">
                  <c:v>105032.98</c:v>
                </c:pt>
                <c:pt idx="21811">
                  <c:v>105034.98</c:v>
                </c:pt>
                <c:pt idx="21812">
                  <c:v>105036.98</c:v>
                </c:pt>
                <c:pt idx="21813">
                  <c:v>105038.98</c:v>
                </c:pt>
                <c:pt idx="21814">
                  <c:v>105040.98</c:v>
                </c:pt>
                <c:pt idx="21815">
                  <c:v>105042.98</c:v>
                </c:pt>
                <c:pt idx="21816">
                  <c:v>105044.98</c:v>
                </c:pt>
                <c:pt idx="21817">
                  <c:v>105046.98</c:v>
                </c:pt>
                <c:pt idx="21818">
                  <c:v>105048.98</c:v>
                </c:pt>
                <c:pt idx="21819">
                  <c:v>105050.98</c:v>
                </c:pt>
                <c:pt idx="21820">
                  <c:v>105052.98</c:v>
                </c:pt>
                <c:pt idx="21821">
                  <c:v>105054.98</c:v>
                </c:pt>
                <c:pt idx="21822">
                  <c:v>105056.98</c:v>
                </c:pt>
                <c:pt idx="21823">
                  <c:v>105059.17000000042</c:v>
                </c:pt>
                <c:pt idx="21824">
                  <c:v>105061.17000000042</c:v>
                </c:pt>
                <c:pt idx="21825">
                  <c:v>105063.17000000042</c:v>
                </c:pt>
                <c:pt idx="21826">
                  <c:v>105065.17000000042</c:v>
                </c:pt>
                <c:pt idx="21827">
                  <c:v>105067.17000000042</c:v>
                </c:pt>
                <c:pt idx="21828">
                  <c:v>105069.17000000042</c:v>
                </c:pt>
                <c:pt idx="21829">
                  <c:v>105071.17000000042</c:v>
                </c:pt>
                <c:pt idx="21830">
                  <c:v>105073.17000000042</c:v>
                </c:pt>
                <c:pt idx="21831">
                  <c:v>105075.17000000042</c:v>
                </c:pt>
                <c:pt idx="21832">
                  <c:v>105077.17000000042</c:v>
                </c:pt>
                <c:pt idx="21833">
                  <c:v>105079.17000000042</c:v>
                </c:pt>
                <c:pt idx="21834">
                  <c:v>105081.17000000042</c:v>
                </c:pt>
                <c:pt idx="21835">
                  <c:v>105083.17000000042</c:v>
                </c:pt>
                <c:pt idx="21836">
                  <c:v>105085.17000000042</c:v>
                </c:pt>
                <c:pt idx="21837">
                  <c:v>105087.17000000042</c:v>
                </c:pt>
                <c:pt idx="21838">
                  <c:v>105089.17000000042</c:v>
                </c:pt>
                <c:pt idx="21839">
                  <c:v>105091.17000000042</c:v>
                </c:pt>
                <c:pt idx="21840">
                  <c:v>105093.17000000042</c:v>
                </c:pt>
                <c:pt idx="21841">
                  <c:v>105095.17000000042</c:v>
                </c:pt>
                <c:pt idx="21842">
                  <c:v>105097.17000000042</c:v>
                </c:pt>
                <c:pt idx="21843">
                  <c:v>105099.17000000042</c:v>
                </c:pt>
                <c:pt idx="21844">
                  <c:v>105101.17000000042</c:v>
                </c:pt>
                <c:pt idx="21845">
                  <c:v>105103.17000000042</c:v>
                </c:pt>
                <c:pt idx="21846">
                  <c:v>105105.17000000042</c:v>
                </c:pt>
                <c:pt idx="21847">
                  <c:v>105107.17000000042</c:v>
                </c:pt>
                <c:pt idx="21848">
                  <c:v>105109.17000000042</c:v>
                </c:pt>
                <c:pt idx="21849">
                  <c:v>105111.17000000042</c:v>
                </c:pt>
                <c:pt idx="21850">
                  <c:v>105113.17000000042</c:v>
                </c:pt>
                <c:pt idx="21851">
                  <c:v>105115.17000000042</c:v>
                </c:pt>
                <c:pt idx="21852">
                  <c:v>105117.17000000042</c:v>
                </c:pt>
                <c:pt idx="21853">
                  <c:v>105119.17000000042</c:v>
                </c:pt>
                <c:pt idx="21854">
                  <c:v>105121.17000000042</c:v>
                </c:pt>
                <c:pt idx="21855">
                  <c:v>105123.17000000042</c:v>
                </c:pt>
                <c:pt idx="21856">
                  <c:v>105125.17000000042</c:v>
                </c:pt>
                <c:pt idx="21857">
                  <c:v>105127.17000000042</c:v>
                </c:pt>
                <c:pt idx="21858">
                  <c:v>105129.17000000042</c:v>
                </c:pt>
                <c:pt idx="21859">
                  <c:v>105131.17000000042</c:v>
                </c:pt>
                <c:pt idx="21860">
                  <c:v>105133.17000000042</c:v>
                </c:pt>
                <c:pt idx="21861">
                  <c:v>105135.17000000042</c:v>
                </c:pt>
                <c:pt idx="21862">
                  <c:v>105137.17000000042</c:v>
                </c:pt>
                <c:pt idx="21863">
                  <c:v>105139.17000000042</c:v>
                </c:pt>
                <c:pt idx="21864">
                  <c:v>105141.17000000042</c:v>
                </c:pt>
                <c:pt idx="21865">
                  <c:v>105143.17000000042</c:v>
                </c:pt>
                <c:pt idx="21866">
                  <c:v>105145.17000000042</c:v>
                </c:pt>
                <c:pt idx="21867">
                  <c:v>105147.17000000042</c:v>
                </c:pt>
                <c:pt idx="21868">
                  <c:v>105149.17000000042</c:v>
                </c:pt>
                <c:pt idx="21869">
                  <c:v>105151.17000000042</c:v>
                </c:pt>
                <c:pt idx="21870">
                  <c:v>105153.17000000042</c:v>
                </c:pt>
                <c:pt idx="21871">
                  <c:v>105155.17000000042</c:v>
                </c:pt>
                <c:pt idx="21872">
                  <c:v>105157.17000000042</c:v>
                </c:pt>
                <c:pt idx="21873">
                  <c:v>105159.17000000042</c:v>
                </c:pt>
                <c:pt idx="21874">
                  <c:v>105161.17000000042</c:v>
                </c:pt>
                <c:pt idx="21875">
                  <c:v>105163.17000000042</c:v>
                </c:pt>
                <c:pt idx="21876">
                  <c:v>105165.17000000042</c:v>
                </c:pt>
                <c:pt idx="21877">
                  <c:v>105167.17000000042</c:v>
                </c:pt>
                <c:pt idx="21878">
                  <c:v>105169.17000000042</c:v>
                </c:pt>
                <c:pt idx="21879">
                  <c:v>105171.17000000042</c:v>
                </c:pt>
                <c:pt idx="21880">
                  <c:v>105173.17000000042</c:v>
                </c:pt>
                <c:pt idx="21881">
                  <c:v>105175.17000000042</c:v>
                </c:pt>
                <c:pt idx="21882">
                  <c:v>105177.17000000042</c:v>
                </c:pt>
                <c:pt idx="21883">
                  <c:v>105179.17000000042</c:v>
                </c:pt>
                <c:pt idx="21884">
                  <c:v>105181.17000000042</c:v>
                </c:pt>
                <c:pt idx="21885">
                  <c:v>105183.17000000042</c:v>
                </c:pt>
                <c:pt idx="21886">
                  <c:v>105185.17000000042</c:v>
                </c:pt>
                <c:pt idx="21887">
                  <c:v>105187.17000000042</c:v>
                </c:pt>
                <c:pt idx="21888">
                  <c:v>105189.17000000042</c:v>
                </c:pt>
                <c:pt idx="21889">
                  <c:v>105191.17000000042</c:v>
                </c:pt>
                <c:pt idx="21890">
                  <c:v>105193.17000000042</c:v>
                </c:pt>
                <c:pt idx="21891">
                  <c:v>105195.17000000042</c:v>
                </c:pt>
                <c:pt idx="21892">
                  <c:v>105197.17000000042</c:v>
                </c:pt>
                <c:pt idx="21893">
                  <c:v>105199.17000000042</c:v>
                </c:pt>
                <c:pt idx="21894">
                  <c:v>105201.17000000042</c:v>
                </c:pt>
                <c:pt idx="21895">
                  <c:v>105203.17000000042</c:v>
                </c:pt>
                <c:pt idx="21896">
                  <c:v>105205.17000000042</c:v>
                </c:pt>
                <c:pt idx="21897">
                  <c:v>105207.17000000042</c:v>
                </c:pt>
                <c:pt idx="21898">
                  <c:v>105209.17000000042</c:v>
                </c:pt>
                <c:pt idx="21899">
                  <c:v>105211.17000000042</c:v>
                </c:pt>
                <c:pt idx="21900">
                  <c:v>105213.17000000042</c:v>
                </c:pt>
                <c:pt idx="21901">
                  <c:v>105215.17000000042</c:v>
                </c:pt>
                <c:pt idx="21902">
                  <c:v>105217.17000000042</c:v>
                </c:pt>
                <c:pt idx="21903">
                  <c:v>105219.17000000042</c:v>
                </c:pt>
                <c:pt idx="21904">
                  <c:v>105221.17000000042</c:v>
                </c:pt>
                <c:pt idx="21905">
                  <c:v>105223.17000000042</c:v>
                </c:pt>
                <c:pt idx="21906">
                  <c:v>105225.17000000042</c:v>
                </c:pt>
                <c:pt idx="21907">
                  <c:v>105227.17000000042</c:v>
                </c:pt>
                <c:pt idx="21908">
                  <c:v>105229.17000000042</c:v>
                </c:pt>
                <c:pt idx="21909">
                  <c:v>105231.17000000042</c:v>
                </c:pt>
                <c:pt idx="21910">
                  <c:v>105233.17000000042</c:v>
                </c:pt>
                <c:pt idx="21911">
                  <c:v>105235.17000000042</c:v>
                </c:pt>
                <c:pt idx="21912">
                  <c:v>105237.17000000042</c:v>
                </c:pt>
                <c:pt idx="21913">
                  <c:v>105239.17000000042</c:v>
                </c:pt>
                <c:pt idx="21914">
                  <c:v>105241.17000000042</c:v>
                </c:pt>
                <c:pt idx="21915">
                  <c:v>105243.17000000042</c:v>
                </c:pt>
                <c:pt idx="21916">
                  <c:v>105245.17000000042</c:v>
                </c:pt>
                <c:pt idx="21917">
                  <c:v>105247.17000000042</c:v>
                </c:pt>
                <c:pt idx="21918">
                  <c:v>105249.17000000042</c:v>
                </c:pt>
                <c:pt idx="21919">
                  <c:v>105251.17000000042</c:v>
                </c:pt>
                <c:pt idx="21920">
                  <c:v>105253.17000000042</c:v>
                </c:pt>
                <c:pt idx="21921">
                  <c:v>105255.17000000042</c:v>
                </c:pt>
                <c:pt idx="21922">
                  <c:v>105257.17000000042</c:v>
                </c:pt>
                <c:pt idx="21923">
                  <c:v>105259.17000000042</c:v>
                </c:pt>
                <c:pt idx="21924">
                  <c:v>105261.17000000042</c:v>
                </c:pt>
                <c:pt idx="21925">
                  <c:v>105263.17000000042</c:v>
                </c:pt>
                <c:pt idx="21926">
                  <c:v>105265.17000000042</c:v>
                </c:pt>
                <c:pt idx="21927">
                  <c:v>105267.17000000042</c:v>
                </c:pt>
                <c:pt idx="21928">
                  <c:v>105269.17000000042</c:v>
                </c:pt>
                <c:pt idx="21929">
                  <c:v>105271.17000000042</c:v>
                </c:pt>
                <c:pt idx="21930">
                  <c:v>105273.17000000042</c:v>
                </c:pt>
                <c:pt idx="21931">
                  <c:v>105275.17000000042</c:v>
                </c:pt>
                <c:pt idx="21932">
                  <c:v>105277.17000000042</c:v>
                </c:pt>
                <c:pt idx="21933">
                  <c:v>105279.17000000042</c:v>
                </c:pt>
                <c:pt idx="21934">
                  <c:v>105281.17000000042</c:v>
                </c:pt>
                <c:pt idx="21935">
                  <c:v>105283.17000000042</c:v>
                </c:pt>
                <c:pt idx="21936">
                  <c:v>105285.17000000042</c:v>
                </c:pt>
                <c:pt idx="21937">
                  <c:v>105287.17000000042</c:v>
                </c:pt>
                <c:pt idx="21938">
                  <c:v>105289.17000000042</c:v>
                </c:pt>
                <c:pt idx="21939">
                  <c:v>105291.17000000042</c:v>
                </c:pt>
                <c:pt idx="21940">
                  <c:v>105293.17000000042</c:v>
                </c:pt>
                <c:pt idx="21941">
                  <c:v>105295.17000000042</c:v>
                </c:pt>
                <c:pt idx="21942">
                  <c:v>105297.17000000042</c:v>
                </c:pt>
                <c:pt idx="21943">
                  <c:v>105299.17000000042</c:v>
                </c:pt>
                <c:pt idx="21944">
                  <c:v>105301.17000000042</c:v>
                </c:pt>
                <c:pt idx="21945">
                  <c:v>105303.17000000042</c:v>
                </c:pt>
                <c:pt idx="21946">
                  <c:v>105305.17000000042</c:v>
                </c:pt>
                <c:pt idx="21947">
                  <c:v>105307.17000000042</c:v>
                </c:pt>
                <c:pt idx="21948">
                  <c:v>105309.17000000042</c:v>
                </c:pt>
                <c:pt idx="21949">
                  <c:v>105311.17000000042</c:v>
                </c:pt>
                <c:pt idx="21950">
                  <c:v>105313.17000000042</c:v>
                </c:pt>
                <c:pt idx="21951">
                  <c:v>105315.17000000042</c:v>
                </c:pt>
                <c:pt idx="21952">
                  <c:v>105317.17000000042</c:v>
                </c:pt>
                <c:pt idx="21953">
                  <c:v>105319.17000000042</c:v>
                </c:pt>
                <c:pt idx="21954">
                  <c:v>105321.17000000042</c:v>
                </c:pt>
                <c:pt idx="21955">
                  <c:v>105323.17000000042</c:v>
                </c:pt>
                <c:pt idx="21956">
                  <c:v>105325.17000000042</c:v>
                </c:pt>
                <c:pt idx="21957">
                  <c:v>105327.17000000042</c:v>
                </c:pt>
                <c:pt idx="21958">
                  <c:v>105329.17000000042</c:v>
                </c:pt>
                <c:pt idx="21959">
                  <c:v>105331.17000000042</c:v>
                </c:pt>
                <c:pt idx="21960">
                  <c:v>105333.17000000042</c:v>
                </c:pt>
                <c:pt idx="21961">
                  <c:v>105335.17000000042</c:v>
                </c:pt>
                <c:pt idx="21962">
                  <c:v>105337.17000000042</c:v>
                </c:pt>
                <c:pt idx="21963">
                  <c:v>105339.17000000042</c:v>
                </c:pt>
                <c:pt idx="21964">
                  <c:v>105341.17000000042</c:v>
                </c:pt>
                <c:pt idx="21965">
                  <c:v>105343.17000000042</c:v>
                </c:pt>
                <c:pt idx="21966">
                  <c:v>105345.17000000042</c:v>
                </c:pt>
                <c:pt idx="21967">
                  <c:v>105347.17000000042</c:v>
                </c:pt>
                <c:pt idx="21968">
                  <c:v>105349.17000000042</c:v>
                </c:pt>
                <c:pt idx="21969">
                  <c:v>105351.17000000042</c:v>
                </c:pt>
                <c:pt idx="21970">
                  <c:v>105353.17000000042</c:v>
                </c:pt>
                <c:pt idx="21971">
                  <c:v>105355.17000000042</c:v>
                </c:pt>
                <c:pt idx="21972">
                  <c:v>105357.17000000042</c:v>
                </c:pt>
                <c:pt idx="21973">
                  <c:v>105359.17000000042</c:v>
                </c:pt>
                <c:pt idx="21974">
                  <c:v>105361.17000000042</c:v>
                </c:pt>
                <c:pt idx="21975">
                  <c:v>105363.17000000042</c:v>
                </c:pt>
                <c:pt idx="21976">
                  <c:v>105365.17000000042</c:v>
                </c:pt>
                <c:pt idx="21977">
                  <c:v>105367.17000000042</c:v>
                </c:pt>
                <c:pt idx="21978">
                  <c:v>105369.17000000042</c:v>
                </c:pt>
                <c:pt idx="21979">
                  <c:v>105371.17000000042</c:v>
                </c:pt>
                <c:pt idx="21980">
                  <c:v>105373.17000000042</c:v>
                </c:pt>
                <c:pt idx="21981">
                  <c:v>105375.17000000042</c:v>
                </c:pt>
                <c:pt idx="21982">
                  <c:v>105377.17000000042</c:v>
                </c:pt>
                <c:pt idx="21983">
                  <c:v>105379.17000000042</c:v>
                </c:pt>
                <c:pt idx="21984">
                  <c:v>105381.17000000042</c:v>
                </c:pt>
                <c:pt idx="21985">
                  <c:v>105383.17000000042</c:v>
                </c:pt>
                <c:pt idx="21986">
                  <c:v>105385.17000000042</c:v>
                </c:pt>
                <c:pt idx="21987">
                  <c:v>105387.17000000042</c:v>
                </c:pt>
                <c:pt idx="21988">
                  <c:v>105389.17000000042</c:v>
                </c:pt>
                <c:pt idx="21989">
                  <c:v>105391.17000000042</c:v>
                </c:pt>
                <c:pt idx="21990">
                  <c:v>105393.17000000042</c:v>
                </c:pt>
                <c:pt idx="21991">
                  <c:v>105395.17000000042</c:v>
                </c:pt>
                <c:pt idx="21992">
                  <c:v>105397.17000000042</c:v>
                </c:pt>
                <c:pt idx="21993">
                  <c:v>105399.17000000042</c:v>
                </c:pt>
                <c:pt idx="21994">
                  <c:v>105401.17000000042</c:v>
                </c:pt>
                <c:pt idx="21995">
                  <c:v>105403.17000000042</c:v>
                </c:pt>
                <c:pt idx="21996">
                  <c:v>105405.17000000042</c:v>
                </c:pt>
                <c:pt idx="21997">
                  <c:v>105407.17000000042</c:v>
                </c:pt>
                <c:pt idx="21998">
                  <c:v>105409.17000000042</c:v>
                </c:pt>
                <c:pt idx="21999">
                  <c:v>105411.17000000042</c:v>
                </c:pt>
                <c:pt idx="22000">
                  <c:v>105413.17000000042</c:v>
                </c:pt>
                <c:pt idx="22001">
                  <c:v>105415.17000000042</c:v>
                </c:pt>
                <c:pt idx="22002">
                  <c:v>105417.17000000042</c:v>
                </c:pt>
                <c:pt idx="22003">
                  <c:v>105419.17000000042</c:v>
                </c:pt>
                <c:pt idx="22004">
                  <c:v>105421.17000000042</c:v>
                </c:pt>
                <c:pt idx="22005">
                  <c:v>105423.17000000042</c:v>
                </c:pt>
                <c:pt idx="22006">
                  <c:v>105425.17000000042</c:v>
                </c:pt>
                <c:pt idx="22007">
                  <c:v>105427.17000000042</c:v>
                </c:pt>
                <c:pt idx="22008">
                  <c:v>105429.17000000042</c:v>
                </c:pt>
                <c:pt idx="22009">
                  <c:v>105431.17000000042</c:v>
                </c:pt>
                <c:pt idx="22010">
                  <c:v>105433.17000000042</c:v>
                </c:pt>
                <c:pt idx="22011">
                  <c:v>105435.17000000042</c:v>
                </c:pt>
                <c:pt idx="22012">
                  <c:v>105437.17000000042</c:v>
                </c:pt>
                <c:pt idx="22013">
                  <c:v>105439.17000000042</c:v>
                </c:pt>
                <c:pt idx="22014">
                  <c:v>105441.17000000042</c:v>
                </c:pt>
                <c:pt idx="22015">
                  <c:v>105443.17000000042</c:v>
                </c:pt>
                <c:pt idx="22016">
                  <c:v>105445.17000000042</c:v>
                </c:pt>
                <c:pt idx="22017">
                  <c:v>105447.17000000042</c:v>
                </c:pt>
                <c:pt idx="22018">
                  <c:v>105449.17000000042</c:v>
                </c:pt>
                <c:pt idx="22019">
                  <c:v>105451.17000000042</c:v>
                </c:pt>
                <c:pt idx="22020">
                  <c:v>105453.17000000042</c:v>
                </c:pt>
                <c:pt idx="22021">
                  <c:v>105455.17000000042</c:v>
                </c:pt>
                <c:pt idx="22022">
                  <c:v>105457.17000000042</c:v>
                </c:pt>
                <c:pt idx="22023">
                  <c:v>105459.17000000042</c:v>
                </c:pt>
                <c:pt idx="22024">
                  <c:v>105461.17000000042</c:v>
                </c:pt>
                <c:pt idx="22025">
                  <c:v>105463.17000000042</c:v>
                </c:pt>
                <c:pt idx="22026">
                  <c:v>105465.17000000042</c:v>
                </c:pt>
                <c:pt idx="22027">
                  <c:v>105467.17000000042</c:v>
                </c:pt>
                <c:pt idx="22028">
                  <c:v>105469.17000000042</c:v>
                </c:pt>
                <c:pt idx="22029">
                  <c:v>105471.17000000042</c:v>
                </c:pt>
                <c:pt idx="22030">
                  <c:v>105473.17000000042</c:v>
                </c:pt>
                <c:pt idx="22031">
                  <c:v>105475.17000000042</c:v>
                </c:pt>
                <c:pt idx="22032">
                  <c:v>105477.17000000042</c:v>
                </c:pt>
                <c:pt idx="22033">
                  <c:v>105479.17000000042</c:v>
                </c:pt>
                <c:pt idx="22034">
                  <c:v>105481.17000000042</c:v>
                </c:pt>
                <c:pt idx="22035">
                  <c:v>105483.17000000042</c:v>
                </c:pt>
                <c:pt idx="22036">
                  <c:v>105485.17000000042</c:v>
                </c:pt>
                <c:pt idx="22037">
                  <c:v>105487.17000000042</c:v>
                </c:pt>
                <c:pt idx="22038">
                  <c:v>105489.17000000042</c:v>
                </c:pt>
                <c:pt idx="22039">
                  <c:v>105491.17000000042</c:v>
                </c:pt>
                <c:pt idx="22040">
                  <c:v>105493.17000000042</c:v>
                </c:pt>
                <c:pt idx="22041">
                  <c:v>105495.17000000042</c:v>
                </c:pt>
                <c:pt idx="22042">
                  <c:v>105497.17000000042</c:v>
                </c:pt>
                <c:pt idx="22043">
                  <c:v>105499.17000000042</c:v>
                </c:pt>
                <c:pt idx="22044">
                  <c:v>105501.17000000042</c:v>
                </c:pt>
                <c:pt idx="22045">
                  <c:v>105503.17000000042</c:v>
                </c:pt>
                <c:pt idx="22046">
                  <c:v>105505.17000000042</c:v>
                </c:pt>
                <c:pt idx="22047">
                  <c:v>105507.17000000042</c:v>
                </c:pt>
                <c:pt idx="22048">
                  <c:v>105509.17000000042</c:v>
                </c:pt>
                <c:pt idx="22049">
                  <c:v>105511.17000000042</c:v>
                </c:pt>
                <c:pt idx="22050">
                  <c:v>105513.17000000042</c:v>
                </c:pt>
                <c:pt idx="22051">
                  <c:v>105515.17000000042</c:v>
                </c:pt>
                <c:pt idx="22052">
                  <c:v>105517.17000000042</c:v>
                </c:pt>
                <c:pt idx="22053">
                  <c:v>105519.17000000042</c:v>
                </c:pt>
                <c:pt idx="22054">
                  <c:v>105521.17000000042</c:v>
                </c:pt>
                <c:pt idx="22055">
                  <c:v>105523.17000000042</c:v>
                </c:pt>
                <c:pt idx="22056">
                  <c:v>105525.17000000042</c:v>
                </c:pt>
                <c:pt idx="22057">
                  <c:v>105527.17000000042</c:v>
                </c:pt>
                <c:pt idx="22058">
                  <c:v>105529.17000000042</c:v>
                </c:pt>
                <c:pt idx="22059">
                  <c:v>105531.17000000042</c:v>
                </c:pt>
                <c:pt idx="22060">
                  <c:v>105533.17000000042</c:v>
                </c:pt>
                <c:pt idx="22061">
                  <c:v>105535.17000000042</c:v>
                </c:pt>
                <c:pt idx="22062">
                  <c:v>105537.17000000042</c:v>
                </c:pt>
                <c:pt idx="22063">
                  <c:v>105539.17000000042</c:v>
                </c:pt>
                <c:pt idx="22064">
                  <c:v>105541.17000000042</c:v>
                </c:pt>
                <c:pt idx="22065">
                  <c:v>105543.17000000042</c:v>
                </c:pt>
                <c:pt idx="22066">
                  <c:v>105545.17000000042</c:v>
                </c:pt>
                <c:pt idx="22067">
                  <c:v>105547.17000000042</c:v>
                </c:pt>
                <c:pt idx="22068">
                  <c:v>105549.17000000042</c:v>
                </c:pt>
                <c:pt idx="22069">
                  <c:v>105551.17000000042</c:v>
                </c:pt>
                <c:pt idx="22070">
                  <c:v>105553.17000000042</c:v>
                </c:pt>
                <c:pt idx="22071">
                  <c:v>105555.17000000042</c:v>
                </c:pt>
                <c:pt idx="22072">
                  <c:v>105557.17000000042</c:v>
                </c:pt>
                <c:pt idx="22073">
                  <c:v>105559.17000000042</c:v>
                </c:pt>
                <c:pt idx="22074">
                  <c:v>105561.17000000042</c:v>
                </c:pt>
                <c:pt idx="22075">
                  <c:v>105563.17000000042</c:v>
                </c:pt>
                <c:pt idx="22076">
                  <c:v>105565.17000000042</c:v>
                </c:pt>
                <c:pt idx="22077">
                  <c:v>105567.17000000042</c:v>
                </c:pt>
                <c:pt idx="22078">
                  <c:v>105569.17000000042</c:v>
                </c:pt>
                <c:pt idx="22079">
                  <c:v>105571.17000000042</c:v>
                </c:pt>
                <c:pt idx="22080">
                  <c:v>105573.17000000042</c:v>
                </c:pt>
                <c:pt idx="22081">
                  <c:v>105575.17000000042</c:v>
                </c:pt>
                <c:pt idx="22082">
                  <c:v>105577.17000000042</c:v>
                </c:pt>
                <c:pt idx="22083">
                  <c:v>105579.17000000042</c:v>
                </c:pt>
                <c:pt idx="22084">
                  <c:v>105581.17000000042</c:v>
                </c:pt>
                <c:pt idx="22085">
                  <c:v>105583.17000000042</c:v>
                </c:pt>
                <c:pt idx="22086">
                  <c:v>105585.17000000042</c:v>
                </c:pt>
                <c:pt idx="22087">
                  <c:v>105587.17000000042</c:v>
                </c:pt>
                <c:pt idx="22088">
                  <c:v>105589.17000000042</c:v>
                </c:pt>
                <c:pt idx="22089">
                  <c:v>105591.17000000042</c:v>
                </c:pt>
                <c:pt idx="22090">
                  <c:v>105593.17000000042</c:v>
                </c:pt>
                <c:pt idx="22091">
                  <c:v>105595.17000000042</c:v>
                </c:pt>
                <c:pt idx="22092">
                  <c:v>105597.17000000042</c:v>
                </c:pt>
                <c:pt idx="22093">
                  <c:v>105599.17000000042</c:v>
                </c:pt>
                <c:pt idx="22094">
                  <c:v>105601.17000000042</c:v>
                </c:pt>
                <c:pt idx="22095">
                  <c:v>105603.17000000042</c:v>
                </c:pt>
                <c:pt idx="22096">
                  <c:v>105605.17000000042</c:v>
                </c:pt>
                <c:pt idx="22097">
                  <c:v>105607.17000000042</c:v>
                </c:pt>
                <c:pt idx="22098">
                  <c:v>105609.17000000042</c:v>
                </c:pt>
                <c:pt idx="22099">
                  <c:v>105611.17000000042</c:v>
                </c:pt>
                <c:pt idx="22100">
                  <c:v>105613.17000000042</c:v>
                </c:pt>
                <c:pt idx="22101">
                  <c:v>105615.17000000042</c:v>
                </c:pt>
                <c:pt idx="22102">
                  <c:v>105617.17000000042</c:v>
                </c:pt>
                <c:pt idx="22103">
                  <c:v>105619.17000000042</c:v>
                </c:pt>
                <c:pt idx="22104">
                  <c:v>105621.17000000042</c:v>
                </c:pt>
                <c:pt idx="22105">
                  <c:v>105623.17000000042</c:v>
                </c:pt>
                <c:pt idx="22106">
                  <c:v>105625.17000000042</c:v>
                </c:pt>
                <c:pt idx="22107">
                  <c:v>105627.17000000042</c:v>
                </c:pt>
                <c:pt idx="22108">
                  <c:v>105629.17000000042</c:v>
                </c:pt>
                <c:pt idx="22109">
                  <c:v>105631.17000000042</c:v>
                </c:pt>
                <c:pt idx="22110">
                  <c:v>105633.17000000042</c:v>
                </c:pt>
                <c:pt idx="22111">
                  <c:v>105635.17000000042</c:v>
                </c:pt>
                <c:pt idx="22112">
                  <c:v>105637.17000000042</c:v>
                </c:pt>
                <c:pt idx="22113">
                  <c:v>105639.17000000042</c:v>
                </c:pt>
                <c:pt idx="22114">
                  <c:v>105641.17000000042</c:v>
                </c:pt>
                <c:pt idx="22115">
                  <c:v>105643.17000000042</c:v>
                </c:pt>
                <c:pt idx="22116">
                  <c:v>105645.17000000042</c:v>
                </c:pt>
                <c:pt idx="22117">
                  <c:v>105647.17000000042</c:v>
                </c:pt>
                <c:pt idx="22118">
                  <c:v>105649.17000000042</c:v>
                </c:pt>
                <c:pt idx="22119">
                  <c:v>105651.17000000042</c:v>
                </c:pt>
                <c:pt idx="22120">
                  <c:v>105653.17000000042</c:v>
                </c:pt>
                <c:pt idx="22121">
                  <c:v>105655.17000000042</c:v>
                </c:pt>
                <c:pt idx="22122">
                  <c:v>105657.17000000042</c:v>
                </c:pt>
                <c:pt idx="22123">
                  <c:v>105659.17000000042</c:v>
                </c:pt>
                <c:pt idx="22124">
                  <c:v>105661.17000000042</c:v>
                </c:pt>
                <c:pt idx="22125">
                  <c:v>105663.17000000042</c:v>
                </c:pt>
                <c:pt idx="22126">
                  <c:v>105665.17000000042</c:v>
                </c:pt>
                <c:pt idx="22127">
                  <c:v>105667.17000000042</c:v>
                </c:pt>
                <c:pt idx="22128">
                  <c:v>105669.17000000042</c:v>
                </c:pt>
                <c:pt idx="22129">
                  <c:v>105671.17000000042</c:v>
                </c:pt>
                <c:pt idx="22130">
                  <c:v>105673.17000000042</c:v>
                </c:pt>
                <c:pt idx="22131">
                  <c:v>105675.17000000042</c:v>
                </c:pt>
                <c:pt idx="22132">
                  <c:v>105677.17000000042</c:v>
                </c:pt>
                <c:pt idx="22133">
                  <c:v>105679.17000000042</c:v>
                </c:pt>
                <c:pt idx="22134">
                  <c:v>105681.17000000042</c:v>
                </c:pt>
                <c:pt idx="22135">
                  <c:v>105683.17000000042</c:v>
                </c:pt>
                <c:pt idx="22136">
                  <c:v>105685.17000000042</c:v>
                </c:pt>
                <c:pt idx="22137">
                  <c:v>105687.17000000042</c:v>
                </c:pt>
                <c:pt idx="22138">
                  <c:v>105689.17000000042</c:v>
                </c:pt>
                <c:pt idx="22139">
                  <c:v>105691.17000000042</c:v>
                </c:pt>
                <c:pt idx="22140">
                  <c:v>105693.17000000042</c:v>
                </c:pt>
                <c:pt idx="22141">
                  <c:v>105695.17000000042</c:v>
                </c:pt>
                <c:pt idx="22142">
                  <c:v>105697.17000000042</c:v>
                </c:pt>
                <c:pt idx="22143">
                  <c:v>105699.17000000042</c:v>
                </c:pt>
                <c:pt idx="22144">
                  <c:v>105701.17000000042</c:v>
                </c:pt>
                <c:pt idx="22145">
                  <c:v>105703.17000000042</c:v>
                </c:pt>
                <c:pt idx="22146">
                  <c:v>105705.17000000042</c:v>
                </c:pt>
                <c:pt idx="22147">
                  <c:v>105707.17000000042</c:v>
                </c:pt>
                <c:pt idx="22148">
                  <c:v>105709.17000000042</c:v>
                </c:pt>
                <c:pt idx="22149">
                  <c:v>105711.17000000042</c:v>
                </c:pt>
                <c:pt idx="22150">
                  <c:v>105713.17000000042</c:v>
                </c:pt>
                <c:pt idx="22151">
                  <c:v>105715.17000000042</c:v>
                </c:pt>
                <c:pt idx="22152">
                  <c:v>105717.17000000042</c:v>
                </c:pt>
                <c:pt idx="22153">
                  <c:v>105719.17000000042</c:v>
                </c:pt>
                <c:pt idx="22154">
                  <c:v>105721.17000000042</c:v>
                </c:pt>
                <c:pt idx="22155">
                  <c:v>105723.17000000042</c:v>
                </c:pt>
                <c:pt idx="22156">
                  <c:v>105725.17000000042</c:v>
                </c:pt>
                <c:pt idx="22157">
                  <c:v>105727.17000000042</c:v>
                </c:pt>
                <c:pt idx="22158">
                  <c:v>105729.17000000042</c:v>
                </c:pt>
                <c:pt idx="22159">
                  <c:v>105731.17000000042</c:v>
                </c:pt>
                <c:pt idx="22160">
                  <c:v>105733.17000000042</c:v>
                </c:pt>
                <c:pt idx="22161">
                  <c:v>105735.17000000042</c:v>
                </c:pt>
                <c:pt idx="22162">
                  <c:v>105737.17000000042</c:v>
                </c:pt>
                <c:pt idx="22163">
                  <c:v>105739.17000000042</c:v>
                </c:pt>
                <c:pt idx="22164">
                  <c:v>105741.17000000042</c:v>
                </c:pt>
                <c:pt idx="22165">
                  <c:v>105743.17000000042</c:v>
                </c:pt>
                <c:pt idx="22166">
                  <c:v>105745.17000000042</c:v>
                </c:pt>
                <c:pt idx="22167">
                  <c:v>105747.17000000042</c:v>
                </c:pt>
                <c:pt idx="22168">
                  <c:v>105749.17000000042</c:v>
                </c:pt>
                <c:pt idx="22169">
                  <c:v>105751.17000000042</c:v>
                </c:pt>
                <c:pt idx="22170">
                  <c:v>105753.17000000042</c:v>
                </c:pt>
                <c:pt idx="22171">
                  <c:v>105755.17000000042</c:v>
                </c:pt>
                <c:pt idx="22172">
                  <c:v>105757.17000000042</c:v>
                </c:pt>
                <c:pt idx="22173">
                  <c:v>105759.17000000042</c:v>
                </c:pt>
                <c:pt idx="22174">
                  <c:v>105761.17000000042</c:v>
                </c:pt>
                <c:pt idx="22175">
                  <c:v>105763.17000000042</c:v>
                </c:pt>
                <c:pt idx="22176">
                  <c:v>105765.17000000042</c:v>
                </c:pt>
                <c:pt idx="22177">
                  <c:v>105767.17000000042</c:v>
                </c:pt>
                <c:pt idx="22178">
                  <c:v>105769.17000000042</c:v>
                </c:pt>
                <c:pt idx="22179">
                  <c:v>105771.17000000042</c:v>
                </c:pt>
                <c:pt idx="22180">
                  <c:v>105773.17000000042</c:v>
                </c:pt>
                <c:pt idx="22181">
                  <c:v>105775.17000000042</c:v>
                </c:pt>
                <c:pt idx="22182">
                  <c:v>105777.17000000042</c:v>
                </c:pt>
                <c:pt idx="22183">
                  <c:v>105779.17000000042</c:v>
                </c:pt>
                <c:pt idx="22184">
                  <c:v>105781.17000000042</c:v>
                </c:pt>
                <c:pt idx="22185">
                  <c:v>105783.17000000042</c:v>
                </c:pt>
                <c:pt idx="22186">
                  <c:v>105785.17000000042</c:v>
                </c:pt>
                <c:pt idx="22187">
                  <c:v>105787.17000000042</c:v>
                </c:pt>
                <c:pt idx="22188">
                  <c:v>105789.17000000042</c:v>
                </c:pt>
                <c:pt idx="22189">
                  <c:v>105791.17000000042</c:v>
                </c:pt>
                <c:pt idx="22190">
                  <c:v>105793.17000000042</c:v>
                </c:pt>
                <c:pt idx="22191">
                  <c:v>105795.17000000042</c:v>
                </c:pt>
                <c:pt idx="22192">
                  <c:v>105797.17000000042</c:v>
                </c:pt>
                <c:pt idx="22193">
                  <c:v>105799.17000000042</c:v>
                </c:pt>
                <c:pt idx="22194">
                  <c:v>105801.17000000042</c:v>
                </c:pt>
                <c:pt idx="22195">
                  <c:v>105803.17000000042</c:v>
                </c:pt>
                <c:pt idx="22196">
                  <c:v>105805.17000000042</c:v>
                </c:pt>
                <c:pt idx="22197">
                  <c:v>105807.17000000042</c:v>
                </c:pt>
                <c:pt idx="22198">
                  <c:v>105809.17000000042</c:v>
                </c:pt>
                <c:pt idx="22199">
                  <c:v>105811.17000000042</c:v>
                </c:pt>
                <c:pt idx="22200">
                  <c:v>105813.17000000042</c:v>
                </c:pt>
                <c:pt idx="22201">
                  <c:v>105815.17000000042</c:v>
                </c:pt>
                <c:pt idx="22202">
                  <c:v>105817.17000000042</c:v>
                </c:pt>
                <c:pt idx="22203">
                  <c:v>105819.17000000042</c:v>
                </c:pt>
                <c:pt idx="22204">
                  <c:v>105821.17000000042</c:v>
                </c:pt>
                <c:pt idx="22205">
                  <c:v>105823.17000000042</c:v>
                </c:pt>
                <c:pt idx="22206">
                  <c:v>105825.17000000042</c:v>
                </c:pt>
                <c:pt idx="22207">
                  <c:v>105827.17000000042</c:v>
                </c:pt>
                <c:pt idx="22208">
                  <c:v>105829.17000000042</c:v>
                </c:pt>
                <c:pt idx="22209">
                  <c:v>105831.17000000042</c:v>
                </c:pt>
                <c:pt idx="22210">
                  <c:v>105833.17000000042</c:v>
                </c:pt>
                <c:pt idx="22211">
                  <c:v>105835.17000000042</c:v>
                </c:pt>
                <c:pt idx="22212">
                  <c:v>105837.17000000042</c:v>
                </c:pt>
                <c:pt idx="22213">
                  <c:v>105839.17000000042</c:v>
                </c:pt>
                <c:pt idx="22214">
                  <c:v>105841.17000000042</c:v>
                </c:pt>
                <c:pt idx="22215">
                  <c:v>105843.17000000042</c:v>
                </c:pt>
                <c:pt idx="22216">
                  <c:v>105845.17000000042</c:v>
                </c:pt>
                <c:pt idx="22217">
                  <c:v>105847.17000000042</c:v>
                </c:pt>
                <c:pt idx="22218">
                  <c:v>105849.17000000042</c:v>
                </c:pt>
                <c:pt idx="22219">
                  <c:v>105851.17000000042</c:v>
                </c:pt>
                <c:pt idx="22220">
                  <c:v>105853.17000000042</c:v>
                </c:pt>
                <c:pt idx="22221">
                  <c:v>105855.17000000042</c:v>
                </c:pt>
                <c:pt idx="22222">
                  <c:v>105857.17000000042</c:v>
                </c:pt>
                <c:pt idx="22223">
                  <c:v>105859.17000000042</c:v>
                </c:pt>
                <c:pt idx="22224">
                  <c:v>105861.17000000042</c:v>
                </c:pt>
                <c:pt idx="22225">
                  <c:v>105863.17000000042</c:v>
                </c:pt>
                <c:pt idx="22226">
                  <c:v>105865.17000000042</c:v>
                </c:pt>
                <c:pt idx="22227">
                  <c:v>105867.17000000042</c:v>
                </c:pt>
                <c:pt idx="22228">
                  <c:v>105869.17000000042</c:v>
                </c:pt>
                <c:pt idx="22229">
                  <c:v>105871.17000000042</c:v>
                </c:pt>
                <c:pt idx="22230">
                  <c:v>105873.17000000042</c:v>
                </c:pt>
                <c:pt idx="22231">
                  <c:v>105875.17000000042</c:v>
                </c:pt>
                <c:pt idx="22232">
                  <c:v>105877.17000000042</c:v>
                </c:pt>
                <c:pt idx="22233">
                  <c:v>105879.17000000042</c:v>
                </c:pt>
                <c:pt idx="22234">
                  <c:v>105881.17000000042</c:v>
                </c:pt>
                <c:pt idx="22235">
                  <c:v>105883.17000000042</c:v>
                </c:pt>
                <c:pt idx="22236">
                  <c:v>105885.17000000042</c:v>
                </c:pt>
                <c:pt idx="22237">
                  <c:v>105887.17000000042</c:v>
                </c:pt>
                <c:pt idx="22238">
                  <c:v>105889.17000000042</c:v>
                </c:pt>
                <c:pt idx="22239">
                  <c:v>105891.17000000042</c:v>
                </c:pt>
                <c:pt idx="22240">
                  <c:v>105893.17000000042</c:v>
                </c:pt>
                <c:pt idx="22241">
                  <c:v>105895.17000000042</c:v>
                </c:pt>
                <c:pt idx="22242">
                  <c:v>105897.17000000042</c:v>
                </c:pt>
                <c:pt idx="22243">
                  <c:v>105899.17000000042</c:v>
                </c:pt>
                <c:pt idx="22244">
                  <c:v>105901.17000000042</c:v>
                </c:pt>
                <c:pt idx="22245">
                  <c:v>105903.17000000042</c:v>
                </c:pt>
                <c:pt idx="22246">
                  <c:v>105905.17000000042</c:v>
                </c:pt>
                <c:pt idx="22247">
                  <c:v>105907.17000000042</c:v>
                </c:pt>
                <c:pt idx="22248">
                  <c:v>105909.17000000042</c:v>
                </c:pt>
                <c:pt idx="22249">
                  <c:v>105911.17000000042</c:v>
                </c:pt>
                <c:pt idx="22250">
                  <c:v>105913.17000000042</c:v>
                </c:pt>
                <c:pt idx="22251">
                  <c:v>105915.17000000042</c:v>
                </c:pt>
                <c:pt idx="22252">
                  <c:v>105917.17000000042</c:v>
                </c:pt>
                <c:pt idx="22253">
                  <c:v>105919.17000000042</c:v>
                </c:pt>
                <c:pt idx="22254">
                  <c:v>105921.17000000042</c:v>
                </c:pt>
                <c:pt idx="22255">
                  <c:v>105923.17000000042</c:v>
                </c:pt>
                <c:pt idx="22256">
                  <c:v>105925.17000000042</c:v>
                </c:pt>
                <c:pt idx="22257">
                  <c:v>105927.17000000042</c:v>
                </c:pt>
                <c:pt idx="22258">
                  <c:v>105929.17000000042</c:v>
                </c:pt>
                <c:pt idx="22259">
                  <c:v>105931.17000000042</c:v>
                </c:pt>
                <c:pt idx="22260">
                  <c:v>105933.17000000042</c:v>
                </c:pt>
                <c:pt idx="22261">
                  <c:v>105935.17000000042</c:v>
                </c:pt>
                <c:pt idx="22262">
                  <c:v>105937.17000000042</c:v>
                </c:pt>
                <c:pt idx="22263">
                  <c:v>105939.17000000042</c:v>
                </c:pt>
                <c:pt idx="22264">
                  <c:v>105941.17000000042</c:v>
                </c:pt>
                <c:pt idx="22265">
                  <c:v>105943.17000000042</c:v>
                </c:pt>
                <c:pt idx="22266">
                  <c:v>105945.17000000042</c:v>
                </c:pt>
                <c:pt idx="22267">
                  <c:v>105947.17000000042</c:v>
                </c:pt>
                <c:pt idx="22268">
                  <c:v>105949.17000000042</c:v>
                </c:pt>
                <c:pt idx="22269">
                  <c:v>105951.17000000042</c:v>
                </c:pt>
                <c:pt idx="22270">
                  <c:v>105953.17000000042</c:v>
                </c:pt>
                <c:pt idx="22271">
                  <c:v>105955.17000000042</c:v>
                </c:pt>
                <c:pt idx="22272">
                  <c:v>105957.17000000042</c:v>
                </c:pt>
                <c:pt idx="22273">
                  <c:v>105959.17000000042</c:v>
                </c:pt>
                <c:pt idx="22274">
                  <c:v>105961.17000000042</c:v>
                </c:pt>
                <c:pt idx="22275">
                  <c:v>105963.17000000042</c:v>
                </c:pt>
                <c:pt idx="22276">
                  <c:v>105965.17000000042</c:v>
                </c:pt>
                <c:pt idx="22277">
                  <c:v>105967.17000000042</c:v>
                </c:pt>
                <c:pt idx="22278">
                  <c:v>105969.17000000042</c:v>
                </c:pt>
                <c:pt idx="22279">
                  <c:v>105971.17000000042</c:v>
                </c:pt>
                <c:pt idx="22280">
                  <c:v>105973.17000000042</c:v>
                </c:pt>
                <c:pt idx="22281">
                  <c:v>105975.17000000042</c:v>
                </c:pt>
                <c:pt idx="22282">
                  <c:v>105977.17000000042</c:v>
                </c:pt>
                <c:pt idx="22283">
                  <c:v>105980.48</c:v>
                </c:pt>
                <c:pt idx="22284">
                  <c:v>105982.48</c:v>
                </c:pt>
                <c:pt idx="22285">
                  <c:v>105984.48</c:v>
                </c:pt>
                <c:pt idx="22286">
                  <c:v>105986.48</c:v>
                </c:pt>
                <c:pt idx="22287">
                  <c:v>105988.48</c:v>
                </c:pt>
                <c:pt idx="22288">
                  <c:v>105990.48</c:v>
                </c:pt>
                <c:pt idx="22289">
                  <c:v>105992.48</c:v>
                </c:pt>
                <c:pt idx="22290">
                  <c:v>105994.48</c:v>
                </c:pt>
                <c:pt idx="22291">
                  <c:v>105996.48</c:v>
                </c:pt>
                <c:pt idx="22292">
                  <c:v>105998.48</c:v>
                </c:pt>
                <c:pt idx="22293">
                  <c:v>106000.48</c:v>
                </c:pt>
                <c:pt idx="22294">
                  <c:v>106002.48</c:v>
                </c:pt>
                <c:pt idx="22295">
                  <c:v>106004.48</c:v>
                </c:pt>
                <c:pt idx="22296">
                  <c:v>106006.48</c:v>
                </c:pt>
                <c:pt idx="22297">
                  <c:v>106008.48</c:v>
                </c:pt>
                <c:pt idx="22298">
                  <c:v>106010.48</c:v>
                </c:pt>
                <c:pt idx="22299">
                  <c:v>106012.48</c:v>
                </c:pt>
                <c:pt idx="22300">
                  <c:v>106014.48</c:v>
                </c:pt>
                <c:pt idx="22301">
                  <c:v>106016.48</c:v>
                </c:pt>
                <c:pt idx="22302">
                  <c:v>106018.48</c:v>
                </c:pt>
                <c:pt idx="22303">
                  <c:v>106020.48</c:v>
                </c:pt>
                <c:pt idx="22304">
                  <c:v>106022.48</c:v>
                </c:pt>
                <c:pt idx="22305">
                  <c:v>106024.48</c:v>
                </c:pt>
                <c:pt idx="22306">
                  <c:v>106026.48</c:v>
                </c:pt>
                <c:pt idx="22307">
                  <c:v>106028.48</c:v>
                </c:pt>
                <c:pt idx="22308">
                  <c:v>106030.48</c:v>
                </c:pt>
                <c:pt idx="22309">
                  <c:v>106032.48</c:v>
                </c:pt>
                <c:pt idx="22310">
                  <c:v>106034.48</c:v>
                </c:pt>
                <c:pt idx="22311">
                  <c:v>106036.48</c:v>
                </c:pt>
                <c:pt idx="22312">
                  <c:v>106038.48</c:v>
                </c:pt>
                <c:pt idx="22313">
                  <c:v>106040.48</c:v>
                </c:pt>
                <c:pt idx="22314">
                  <c:v>106042.48</c:v>
                </c:pt>
                <c:pt idx="22315">
                  <c:v>106044.48</c:v>
                </c:pt>
                <c:pt idx="22316">
                  <c:v>106046.48</c:v>
                </c:pt>
                <c:pt idx="22317">
                  <c:v>106048.48</c:v>
                </c:pt>
                <c:pt idx="22318">
                  <c:v>106050.48</c:v>
                </c:pt>
                <c:pt idx="22319">
                  <c:v>106052.48</c:v>
                </c:pt>
                <c:pt idx="22320">
                  <c:v>106054.48</c:v>
                </c:pt>
                <c:pt idx="22321">
                  <c:v>106056.48</c:v>
                </c:pt>
                <c:pt idx="22322">
                  <c:v>106058.48</c:v>
                </c:pt>
                <c:pt idx="22323">
                  <c:v>106060.48</c:v>
                </c:pt>
                <c:pt idx="22324">
                  <c:v>106062.48</c:v>
                </c:pt>
                <c:pt idx="22325">
                  <c:v>106064.48</c:v>
                </c:pt>
                <c:pt idx="22326">
                  <c:v>106066.48</c:v>
                </c:pt>
                <c:pt idx="22327">
                  <c:v>106068.48</c:v>
                </c:pt>
                <c:pt idx="22328">
                  <c:v>106070.48</c:v>
                </c:pt>
                <c:pt idx="22329">
                  <c:v>106072.48</c:v>
                </c:pt>
                <c:pt idx="22330">
                  <c:v>106074.48</c:v>
                </c:pt>
                <c:pt idx="22331">
                  <c:v>106076.48</c:v>
                </c:pt>
                <c:pt idx="22332">
                  <c:v>106078.48</c:v>
                </c:pt>
                <c:pt idx="22333">
                  <c:v>106080.48</c:v>
                </c:pt>
                <c:pt idx="22334">
                  <c:v>106082.48</c:v>
                </c:pt>
                <c:pt idx="22335">
                  <c:v>106084.48</c:v>
                </c:pt>
                <c:pt idx="22336">
                  <c:v>106086.48</c:v>
                </c:pt>
                <c:pt idx="22337">
                  <c:v>106088.48</c:v>
                </c:pt>
                <c:pt idx="22338">
                  <c:v>106090.48</c:v>
                </c:pt>
                <c:pt idx="22339">
                  <c:v>106092.48</c:v>
                </c:pt>
                <c:pt idx="22340">
                  <c:v>106094.48</c:v>
                </c:pt>
                <c:pt idx="22341">
                  <c:v>106096.48</c:v>
                </c:pt>
                <c:pt idx="22342">
                  <c:v>106098.48</c:v>
                </c:pt>
                <c:pt idx="22343">
                  <c:v>106100.48</c:v>
                </c:pt>
                <c:pt idx="22344">
                  <c:v>106102.48</c:v>
                </c:pt>
                <c:pt idx="22345">
                  <c:v>106104.48</c:v>
                </c:pt>
                <c:pt idx="22346">
                  <c:v>106106.48</c:v>
                </c:pt>
                <c:pt idx="22347">
                  <c:v>106108.48</c:v>
                </c:pt>
                <c:pt idx="22348">
                  <c:v>106110.48</c:v>
                </c:pt>
                <c:pt idx="22349">
                  <c:v>106112.48</c:v>
                </c:pt>
                <c:pt idx="22350">
                  <c:v>106114.48</c:v>
                </c:pt>
                <c:pt idx="22351">
                  <c:v>106116.48</c:v>
                </c:pt>
                <c:pt idx="22352">
                  <c:v>106118.48</c:v>
                </c:pt>
                <c:pt idx="22353">
                  <c:v>106120.48</c:v>
                </c:pt>
                <c:pt idx="22354">
                  <c:v>106122.48</c:v>
                </c:pt>
                <c:pt idx="22355">
                  <c:v>106124.48</c:v>
                </c:pt>
                <c:pt idx="22356">
                  <c:v>106126.48</c:v>
                </c:pt>
                <c:pt idx="22357">
                  <c:v>106128.48</c:v>
                </c:pt>
                <c:pt idx="22358">
                  <c:v>106130.48</c:v>
                </c:pt>
                <c:pt idx="22359">
                  <c:v>106132.48</c:v>
                </c:pt>
                <c:pt idx="22360">
                  <c:v>106134.48</c:v>
                </c:pt>
                <c:pt idx="22361">
                  <c:v>106136.48</c:v>
                </c:pt>
                <c:pt idx="22362">
                  <c:v>106138.48</c:v>
                </c:pt>
                <c:pt idx="22363">
                  <c:v>106140.48</c:v>
                </c:pt>
                <c:pt idx="22364">
                  <c:v>106142.48</c:v>
                </c:pt>
                <c:pt idx="22365">
                  <c:v>106144.48</c:v>
                </c:pt>
                <c:pt idx="22366">
                  <c:v>106146.48</c:v>
                </c:pt>
                <c:pt idx="22367">
                  <c:v>106148.48</c:v>
                </c:pt>
                <c:pt idx="22368">
                  <c:v>106150.48</c:v>
                </c:pt>
                <c:pt idx="22369">
                  <c:v>106152.48</c:v>
                </c:pt>
                <c:pt idx="22370">
                  <c:v>106154.48</c:v>
                </c:pt>
                <c:pt idx="22371">
                  <c:v>106156.48</c:v>
                </c:pt>
                <c:pt idx="22372">
                  <c:v>106158.48</c:v>
                </c:pt>
                <c:pt idx="22373">
                  <c:v>106160.48</c:v>
                </c:pt>
                <c:pt idx="22374">
                  <c:v>106162.48</c:v>
                </c:pt>
                <c:pt idx="22375">
                  <c:v>106164.48</c:v>
                </c:pt>
                <c:pt idx="22376">
                  <c:v>106166.48</c:v>
                </c:pt>
                <c:pt idx="22377">
                  <c:v>106168.48</c:v>
                </c:pt>
                <c:pt idx="22378">
                  <c:v>106170.48</c:v>
                </c:pt>
                <c:pt idx="22379">
                  <c:v>106172.48</c:v>
                </c:pt>
                <c:pt idx="22380">
                  <c:v>106174.48</c:v>
                </c:pt>
                <c:pt idx="22381">
                  <c:v>106176.48</c:v>
                </c:pt>
                <c:pt idx="22382">
                  <c:v>106178.48</c:v>
                </c:pt>
                <c:pt idx="22383">
                  <c:v>106180.48</c:v>
                </c:pt>
                <c:pt idx="22384">
                  <c:v>106182.48</c:v>
                </c:pt>
                <c:pt idx="22385">
                  <c:v>106184.48</c:v>
                </c:pt>
                <c:pt idx="22386">
                  <c:v>106186.48</c:v>
                </c:pt>
                <c:pt idx="22387">
                  <c:v>106188.48</c:v>
                </c:pt>
                <c:pt idx="22388">
                  <c:v>106190.48</c:v>
                </c:pt>
                <c:pt idx="22389">
                  <c:v>106192.48</c:v>
                </c:pt>
                <c:pt idx="22390">
                  <c:v>106194.48</c:v>
                </c:pt>
                <c:pt idx="22391">
                  <c:v>106196.48</c:v>
                </c:pt>
                <c:pt idx="22392">
                  <c:v>106198.48</c:v>
                </c:pt>
                <c:pt idx="22393">
                  <c:v>106200.48</c:v>
                </c:pt>
                <c:pt idx="22394">
                  <c:v>106202.48</c:v>
                </c:pt>
                <c:pt idx="22395">
                  <c:v>106204.48</c:v>
                </c:pt>
                <c:pt idx="22396">
                  <c:v>106206.48</c:v>
                </c:pt>
                <c:pt idx="22397">
                  <c:v>106208.48</c:v>
                </c:pt>
                <c:pt idx="22398">
                  <c:v>106210.48</c:v>
                </c:pt>
                <c:pt idx="22399">
                  <c:v>106212.48</c:v>
                </c:pt>
                <c:pt idx="22400">
                  <c:v>106214.48</c:v>
                </c:pt>
                <c:pt idx="22401">
                  <c:v>106216.48</c:v>
                </c:pt>
                <c:pt idx="22402">
                  <c:v>106218.48</c:v>
                </c:pt>
                <c:pt idx="22403">
                  <c:v>106220.48</c:v>
                </c:pt>
                <c:pt idx="22404">
                  <c:v>106222.48</c:v>
                </c:pt>
                <c:pt idx="22405">
                  <c:v>106224.48</c:v>
                </c:pt>
                <c:pt idx="22406">
                  <c:v>106226.48</c:v>
                </c:pt>
                <c:pt idx="22407">
                  <c:v>106228.48</c:v>
                </c:pt>
                <c:pt idx="22408">
                  <c:v>106230.48</c:v>
                </c:pt>
                <c:pt idx="22409">
                  <c:v>106232.48</c:v>
                </c:pt>
                <c:pt idx="22410">
                  <c:v>106234.48</c:v>
                </c:pt>
                <c:pt idx="22411">
                  <c:v>106236.48</c:v>
                </c:pt>
                <c:pt idx="22412">
                  <c:v>106238.48</c:v>
                </c:pt>
                <c:pt idx="22413">
                  <c:v>106240.48</c:v>
                </c:pt>
                <c:pt idx="22414">
                  <c:v>106242.48</c:v>
                </c:pt>
                <c:pt idx="22415">
                  <c:v>106244.48</c:v>
                </c:pt>
                <c:pt idx="22416">
                  <c:v>106246.48</c:v>
                </c:pt>
                <c:pt idx="22417">
                  <c:v>106248.48</c:v>
                </c:pt>
                <c:pt idx="22418">
                  <c:v>106250.48</c:v>
                </c:pt>
                <c:pt idx="22419">
                  <c:v>106252.48</c:v>
                </c:pt>
                <c:pt idx="22420">
                  <c:v>106254.48</c:v>
                </c:pt>
                <c:pt idx="22421">
                  <c:v>106256.48</c:v>
                </c:pt>
                <c:pt idx="22422">
                  <c:v>106258.48</c:v>
                </c:pt>
                <c:pt idx="22423">
                  <c:v>106260.48</c:v>
                </c:pt>
                <c:pt idx="22424">
                  <c:v>106262.48</c:v>
                </c:pt>
                <c:pt idx="22425">
                  <c:v>106264.48</c:v>
                </c:pt>
                <c:pt idx="22426">
                  <c:v>106266.48</c:v>
                </c:pt>
                <c:pt idx="22427">
                  <c:v>106268.48</c:v>
                </c:pt>
                <c:pt idx="22428">
                  <c:v>106270.48</c:v>
                </c:pt>
                <c:pt idx="22429">
                  <c:v>106272.48</c:v>
                </c:pt>
                <c:pt idx="22430">
                  <c:v>106274.48</c:v>
                </c:pt>
                <c:pt idx="22431">
                  <c:v>106276.48</c:v>
                </c:pt>
                <c:pt idx="22432">
                  <c:v>106278.48</c:v>
                </c:pt>
                <c:pt idx="22433">
                  <c:v>106280.48</c:v>
                </c:pt>
                <c:pt idx="22434">
                  <c:v>106282.48</c:v>
                </c:pt>
                <c:pt idx="22435">
                  <c:v>106284.48</c:v>
                </c:pt>
                <c:pt idx="22436">
                  <c:v>106286.48</c:v>
                </c:pt>
                <c:pt idx="22437">
                  <c:v>106288.48</c:v>
                </c:pt>
                <c:pt idx="22438">
                  <c:v>106290.48</c:v>
                </c:pt>
                <c:pt idx="22439">
                  <c:v>106292.48</c:v>
                </c:pt>
                <c:pt idx="22440">
                  <c:v>106294.48</c:v>
                </c:pt>
                <c:pt idx="22441">
                  <c:v>106296.48</c:v>
                </c:pt>
                <c:pt idx="22442">
                  <c:v>106298.48</c:v>
                </c:pt>
                <c:pt idx="22443">
                  <c:v>106300.48</c:v>
                </c:pt>
                <c:pt idx="22444">
                  <c:v>106302.48</c:v>
                </c:pt>
                <c:pt idx="22445">
                  <c:v>106304.48</c:v>
                </c:pt>
                <c:pt idx="22446">
                  <c:v>106306.48</c:v>
                </c:pt>
                <c:pt idx="22447">
                  <c:v>106308.48</c:v>
                </c:pt>
                <c:pt idx="22448">
                  <c:v>106310.48</c:v>
                </c:pt>
                <c:pt idx="22449">
                  <c:v>106312.48</c:v>
                </c:pt>
                <c:pt idx="22450">
                  <c:v>106314.48</c:v>
                </c:pt>
                <c:pt idx="22451">
                  <c:v>106316.48</c:v>
                </c:pt>
                <c:pt idx="22452">
                  <c:v>106318.48</c:v>
                </c:pt>
                <c:pt idx="22453">
                  <c:v>106320.48</c:v>
                </c:pt>
                <c:pt idx="22454">
                  <c:v>106322.48</c:v>
                </c:pt>
                <c:pt idx="22455">
                  <c:v>106324.48</c:v>
                </c:pt>
                <c:pt idx="22456">
                  <c:v>106326.48</c:v>
                </c:pt>
                <c:pt idx="22457">
                  <c:v>106328.48</c:v>
                </c:pt>
                <c:pt idx="22458">
                  <c:v>106330.48</c:v>
                </c:pt>
                <c:pt idx="22459">
                  <c:v>106332.48</c:v>
                </c:pt>
                <c:pt idx="22460">
                  <c:v>106334.48</c:v>
                </c:pt>
                <c:pt idx="22461">
                  <c:v>106336.48</c:v>
                </c:pt>
                <c:pt idx="22462">
                  <c:v>106338.48</c:v>
                </c:pt>
                <c:pt idx="22463">
                  <c:v>106340.48</c:v>
                </c:pt>
                <c:pt idx="22464">
                  <c:v>106342.48</c:v>
                </c:pt>
                <c:pt idx="22465">
                  <c:v>106344.48</c:v>
                </c:pt>
                <c:pt idx="22466">
                  <c:v>106346.48</c:v>
                </c:pt>
                <c:pt idx="22467">
                  <c:v>106348.48</c:v>
                </c:pt>
                <c:pt idx="22468">
                  <c:v>106350.48</c:v>
                </c:pt>
                <c:pt idx="22469">
                  <c:v>106352.48</c:v>
                </c:pt>
                <c:pt idx="22470">
                  <c:v>106354.48</c:v>
                </c:pt>
                <c:pt idx="22471">
                  <c:v>106356.48</c:v>
                </c:pt>
                <c:pt idx="22472">
                  <c:v>106358.48</c:v>
                </c:pt>
                <c:pt idx="22473">
                  <c:v>106360.48</c:v>
                </c:pt>
                <c:pt idx="22474">
                  <c:v>106362.48</c:v>
                </c:pt>
                <c:pt idx="22475">
                  <c:v>106364.48</c:v>
                </c:pt>
                <c:pt idx="22476">
                  <c:v>106366.48</c:v>
                </c:pt>
                <c:pt idx="22477">
                  <c:v>106368.48</c:v>
                </c:pt>
                <c:pt idx="22478">
                  <c:v>106370.48</c:v>
                </c:pt>
                <c:pt idx="22479">
                  <c:v>106372.48</c:v>
                </c:pt>
                <c:pt idx="22480">
                  <c:v>106374.48</c:v>
                </c:pt>
                <c:pt idx="22481">
                  <c:v>106376.48</c:v>
                </c:pt>
                <c:pt idx="22482">
                  <c:v>106378.48</c:v>
                </c:pt>
                <c:pt idx="22483">
                  <c:v>106380.48</c:v>
                </c:pt>
                <c:pt idx="22484">
                  <c:v>106382.48</c:v>
                </c:pt>
                <c:pt idx="22485">
                  <c:v>106384.48</c:v>
                </c:pt>
                <c:pt idx="22486">
                  <c:v>106386.48</c:v>
                </c:pt>
                <c:pt idx="22487">
                  <c:v>106388.48</c:v>
                </c:pt>
                <c:pt idx="22488">
                  <c:v>106390.48</c:v>
                </c:pt>
                <c:pt idx="22489">
                  <c:v>106392.48</c:v>
                </c:pt>
                <c:pt idx="22490">
                  <c:v>106394.48</c:v>
                </c:pt>
                <c:pt idx="22491">
                  <c:v>106396.48</c:v>
                </c:pt>
                <c:pt idx="22492">
                  <c:v>106398.48</c:v>
                </c:pt>
                <c:pt idx="22493">
                  <c:v>106400.48</c:v>
                </c:pt>
                <c:pt idx="22494">
                  <c:v>106402.48</c:v>
                </c:pt>
                <c:pt idx="22495">
                  <c:v>106404.48</c:v>
                </c:pt>
                <c:pt idx="22496">
                  <c:v>106406.48</c:v>
                </c:pt>
                <c:pt idx="22497">
                  <c:v>106408.48</c:v>
                </c:pt>
                <c:pt idx="22498">
                  <c:v>106410.48</c:v>
                </c:pt>
                <c:pt idx="22499">
                  <c:v>106412.48</c:v>
                </c:pt>
                <c:pt idx="22500">
                  <c:v>106414.48</c:v>
                </c:pt>
                <c:pt idx="22501">
                  <c:v>106416.48</c:v>
                </c:pt>
                <c:pt idx="22502">
                  <c:v>106418.48</c:v>
                </c:pt>
                <c:pt idx="22503">
                  <c:v>106420.48</c:v>
                </c:pt>
                <c:pt idx="22504">
                  <c:v>106422.48</c:v>
                </c:pt>
                <c:pt idx="22505">
                  <c:v>106424.48</c:v>
                </c:pt>
                <c:pt idx="22506">
                  <c:v>106426.48</c:v>
                </c:pt>
                <c:pt idx="22507">
                  <c:v>106428.48</c:v>
                </c:pt>
                <c:pt idx="22508">
                  <c:v>106430.48</c:v>
                </c:pt>
                <c:pt idx="22509">
                  <c:v>106432.48</c:v>
                </c:pt>
                <c:pt idx="22510">
                  <c:v>106434.48</c:v>
                </c:pt>
                <c:pt idx="22511">
                  <c:v>106436.48</c:v>
                </c:pt>
                <c:pt idx="22512">
                  <c:v>106438.48</c:v>
                </c:pt>
                <c:pt idx="22513">
                  <c:v>106440.48</c:v>
                </c:pt>
                <c:pt idx="22514">
                  <c:v>106442.48</c:v>
                </c:pt>
                <c:pt idx="22515">
                  <c:v>106444.48</c:v>
                </c:pt>
                <c:pt idx="22516">
                  <c:v>106446.48</c:v>
                </c:pt>
                <c:pt idx="22517">
                  <c:v>106448.48</c:v>
                </c:pt>
                <c:pt idx="22518">
                  <c:v>106450.48</c:v>
                </c:pt>
                <c:pt idx="22519">
                  <c:v>106452.48</c:v>
                </c:pt>
                <c:pt idx="22520">
                  <c:v>106454.48</c:v>
                </c:pt>
                <c:pt idx="22521">
                  <c:v>106456.48</c:v>
                </c:pt>
                <c:pt idx="22522">
                  <c:v>106458.48</c:v>
                </c:pt>
                <c:pt idx="22523">
                  <c:v>106460.48</c:v>
                </c:pt>
                <c:pt idx="22524">
                  <c:v>106462.48</c:v>
                </c:pt>
                <c:pt idx="22525">
                  <c:v>106464.48</c:v>
                </c:pt>
                <c:pt idx="22526">
                  <c:v>106466.48</c:v>
                </c:pt>
                <c:pt idx="22527">
                  <c:v>106468.48</c:v>
                </c:pt>
                <c:pt idx="22528">
                  <c:v>106470.48</c:v>
                </c:pt>
                <c:pt idx="22529">
                  <c:v>106472.48</c:v>
                </c:pt>
                <c:pt idx="22530">
                  <c:v>106474.48</c:v>
                </c:pt>
                <c:pt idx="22531">
                  <c:v>106476.48</c:v>
                </c:pt>
                <c:pt idx="22532">
                  <c:v>106478.48</c:v>
                </c:pt>
                <c:pt idx="22533">
                  <c:v>106480.48</c:v>
                </c:pt>
                <c:pt idx="22534">
                  <c:v>106482.48</c:v>
                </c:pt>
                <c:pt idx="22535">
                  <c:v>106484.48</c:v>
                </c:pt>
                <c:pt idx="22536">
                  <c:v>106486.48</c:v>
                </c:pt>
                <c:pt idx="22537">
                  <c:v>106488.48</c:v>
                </c:pt>
                <c:pt idx="22538">
                  <c:v>106490.48</c:v>
                </c:pt>
                <c:pt idx="22539">
                  <c:v>106492.48</c:v>
                </c:pt>
                <c:pt idx="22540">
                  <c:v>106494.48</c:v>
                </c:pt>
                <c:pt idx="22541">
                  <c:v>106496.48</c:v>
                </c:pt>
                <c:pt idx="22542">
                  <c:v>106498.48</c:v>
                </c:pt>
                <c:pt idx="22543">
                  <c:v>106500.48</c:v>
                </c:pt>
                <c:pt idx="22544">
                  <c:v>106502.48</c:v>
                </c:pt>
                <c:pt idx="22545">
                  <c:v>106504.48</c:v>
                </c:pt>
                <c:pt idx="22546">
                  <c:v>106506.48</c:v>
                </c:pt>
                <c:pt idx="22547">
                  <c:v>106508.48</c:v>
                </c:pt>
                <c:pt idx="22548">
                  <c:v>106510.48</c:v>
                </c:pt>
                <c:pt idx="22549">
                  <c:v>106512.48</c:v>
                </c:pt>
                <c:pt idx="22550">
                  <c:v>106514.48</c:v>
                </c:pt>
                <c:pt idx="22551">
                  <c:v>106516.48</c:v>
                </c:pt>
                <c:pt idx="22552">
                  <c:v>106518.48</c:v>
                </c:pt>
                <c:pt idx="22553">
                  <c:v>106520.48</c:v>
                </c:pt>
                <c:pt idx="22554">
                  <c:v>106522.48</c:v>
                </c:pt>
                <c:pt idx="22555">
                  <c:v>106524.48</c:v>
                </c:pt>
                <c:pt idx="22556">
                  <c:v>106526.48</c:v>
                </c:pt>
                <c:pt idx="22557">
                  <c:v>106528.48</c:v>
                </c:pt>
                <c:pt idx="22558">
                  <c:v>106530.48</c:v>
                </c:pt>
                <c:pt idx="22559">
                  <c:v>106532.48</c:v>
                </c:pt>
                <c:pt idx="22560">
                  <c:v>106534.48</c:v>
                </c:pt>
                <c:pt idx="22561">
                  <c:v>106536.48</c:v>
                </c:pt>
                <c:pt idx="22562">
                  <c:v>106538.48</c:v>
                </c:pt>
                <c:pt idx="22563">
                  <c:v>106540.48</c:v>
                </c:pt>
                <c:pt idx="22564">
                  <c:v>106542.48</c:v>
                </c:pt>
                <c:pt idx="22565">
                  <c:v>106544.48</c:v>
                </c:pt>
                <c:pt idx="22566">
                  <c:v>106546.48</c:v>
                </c:pt>
                <c:pt idx="22567">
                  <c:v>106548.48</c:v>
                </c:pt>
                <c:pt idx="22568">
                  <c:v>106550.48</c:v>
                </c:pt>
                <c:pt idx="22569">
                  <c:v>106552.48</c:v>
                </c:pt>
                <c:pt idx="22570">
                  <c:v>106554.48</c:v>
                </c:pt>
                <c:pt idx="22571">
                  <c:v>106556.48</c:v>
                </c:pt>
                <c:pt idx="22572">
                  <c:v>106558.48</c:v>
                </c:pt>
                <c:pt idx="22573">
                  <c:v>106560.48</c:v>
                </c:pt>
                <c:pt idx="22574">
                  <c:v>106562.48</c:v>
                </c:pt>
                <c:pt idx="22575">
                  <c:v>106564.48</c:v>
                </c:pt>
                <c:pt idx="22576">
                  <c:v>106566.48</c:v>
                </c:pt>
                <c:pt idx="22577">
                  <c:v>106568.48</c:v>
                </c:pt>
                <c:pt idx="22578">
                  <c:v>106570.48</c:v>
                </c:pt>
                <c:pt idx="22579">
                  <c:v>106572.48</c:v>
                </c:pt>
                <c:pt idx="22580">
                  <c:v>106574.48</c:v>
                </c:pt>
                <c:pt idx="22581">
                  <c:v>106576.48</c:v>
                </c:pt>
                <c:pt idx="22582">
                  <c:v>106578.48</c:v>
                </c:pt>
                <c:pt idx="22583">
                  <c:v>106580.48</c:v>
                </c:pt>
                <c:pt idx="22584">
                  <c:v>106582.48</c:v>
                </c:pt>
                <c:pt idx="22585">
                  <c:v>106584.48</c:v>
                </c:pt>
                <c:pt idx="22586">
                  <c:v>106586.48</c:v>
                </c:pt>
                <c:pt idx="22587">
                  <c:v>106588.48</c:v>
                </c:pt>
                <c:pt idx="22588">
                  <c:v>106590.48</c:v>
                </c:pt>
                <c:pt idx="22589">
                  <c:v>106592.48</c:v>
                </c:pt>
                <c:pt idx="22590">
                  <c:v>106594.48</c:v>
                </c:pt>
                <c:pt idx="22591">
                  <c:v>106596.48</c:v>
                </c:pt>
                <c:pt idx="22592">
                  <c:v>106598.48</c:v>
                </c:pt>
                <c:pt idx="22593">
                  <c:v>106600.48</c:v>
                </c:pt>
                <c:pt idx="22594">
                  <c:v>106602.48</c:v>
                </c:pt>
                <c:pt idx="22595">
                  <c:v>106604.48</c:v>
                </c:pt>
                <c:pt idx="22596">
                  <c:v>106606.48</c:v>
                </c:pt>
                <c:pt idx="22597">
                  <c:v>106608.48</c:v>
                </c:pt>
                <c:pt idx="22598">
                  <c:v>106610.48</c:v>
                </c:pt>
                <c:pt idx="22599">
                  <c:v>106612.48</c:v>
                </c:pt>
                <c:pt idx="22600">
                  <c:v>106614.48</c:v>
                </c:pt>
                <c:pt idx="22601">
                  <c:v>106616.48</c:v>
                </c:pt>
                <c:pt idx="22602">
                  <c:v>106618.48</c:v>
                </c:pt>
                <c:pt idx="22603">
                  <c:v>106620.48</c:v>
                </c:pt>
                <c:pt idx="22604">
                  <c:v>106622.48</c:v>
                </c:pt>
                <c:pt idx="22605">
                  <c:v>106624.48</c:v>
                </c:pt>
                <c:pt idx="22606">
                  <c:v>106626.48</c:v>
                </c:pt>
                <c:pt idx="22607">
                  <c:v>106628.48</c:v>
                </c:pt>
                <c:pt idx="22608">
                  <c:v>106630.48</c:v>
                </c:pt>
                <c:pt idx="22609">
                  <c:v>106632.48</c:v>
                </c:pt>
                <c:pt idx="22610">
                  <c:v>106634.48</c:v>
                </c:pt>
                <c:pt idx="22611">
                  <c:v>106636.48</c:v>
                </c:pt>
                <c:pt idx="22612">
                  <c:v>106638.48</c:v>
                </c:pt>
                <c:pt idx="22613">
                  <c:v>106640.48</c:v>
                </c:pt>
                <c:pt idx="22614">
                  <c:v>106642.48</c:v>
                </c:pt>
                <c:pt idx="22615">
                  <c:v>106644.48</c:v>
                </c:pt>
                <c:pt idx="22616">
                  <c:v>106646.48</c:v>
                </c:pt>
                <c:pt idx="22617">
                  <c:v>106648.48</c:v>
                </c:pt>
                <c:pt idx="22618">
                  <c:v>106650.48</c:v>
                </c:pt>
                <c:pt idx="22619">
                  <c:v>106652.48</c:v>
                </c:pt>
                <c:pt idx="22620">
                  <c:v>106654.48</c:v>
                </c:pt>
                <c:pt idx="22621">
                  <c:v>106656.48</c:v>
                </c:pt>
                <c:pt idx="22622">
                  <c:v>106658.48</c:v>
                </c:pt>
                <c:pt idx="22623">
                  <c:v>106660.48</c:v>
                </c:pt>
                <c:pt idx="22624">
                  <c:v>106662.48</c:v>
                </c:pt>
                <c:pt idx="22625">
                  <c:v>106664.48</c:v>
                </c:pt>
                <c:pt idx="22626">
                  <c:v>106666.48</c:v>
                </c:pt>
                <c:pt idx="22627">
                  <c:v>106668.48</c:v>
                </c:pt>
                <c:pt idx="22628">
                  <c:v>106670.48</c:v>
                </c:pt>
                <c:pt idx="22629">
                  <c:v>106672.48</c:v>
                </c:pt>
                <c:pt idx="22630">
                  <c:v>106674.48</c:v>
                </c:pt>
                <c:pt idx="22631">
                  <c:v>106676.48</c:v>
                </c:pt>
                <c:pt idx="22632">
                  <c:v>106678.48</c:v>
                </c:pt>
                <c:pt idx="22633">
                  <c:v>106680.48</c:v>
                </c:pt>
                <c:pt idx="22634">
                  <c:v>106682.48</c:v>
                </c:pt>
                <c:pt idx="22635">
                  <c:v>106684.48</c:v>
                </c:pt>
                <c:pt idx="22636">
                  <c:v>106686.48</c:v>
                </c:pt>
                <c:pt idx="22637">
                  <c:v>106688.48</c:v>
                </c:pt>
                <c:pt idx="22638">
                  <c:v>106690.48</c:v>
                </c:pt>
                <c:pt idx="22639">
                  <c:v>106692.48</c:v>
                </c:pt>
                <c:pt idx="22640">
                  <c:v>106694.48</c:v>
                </c:pt>
                <c:pt idx="22641">
                  <c:v>106696.48</c:v>
                </c:pt>
                <c:pt idx="22642">
                  <c:v>106698.48</c:v>
                </c:pt>
                <c:pt idx="22643">
                  <c:v>106700.48</c:v>
                </c:pt>
                <c:pt idx="22644">
                  <c:v>106702.48</c:v>
                </c:pt>
                <c:pt idx="22645">
                  <c:v>106704.48</c:v>
                </c:pt>
                <c:pt idx="22646">
                  <c:v>106706.48</c:v>
                </c:pt>
                <c:pt idx="22647">
                  <c:v>106708.48</c:v>
                </c:pt>
                <c:pt idx="22648">
                  <c:v>106710.48</c:v>
                </c:pt>
                <c:pt idx="22649">
                  <c:v>106712.48</c:v>
                </c:pt>
                <c:pt idx="22650">
                  <c:v>106714.48</c:v>
                </c:pt>
                <c:pt idx="22651">
                  <c:v>106716.48</c:v>
                </c:pt>
                <c:pt idx="22652">
                  <c:v>106718.48</c:v>
                </c:pt>
                <c:pt idx="22653">
                  <c:v>106720.48</c:v>
                </c:pt>
                <c:pt idx="22654">
                  <c:v>106722.48</c:v>
                </c:pt>
                <c:pt idx="22655">
                  <c:v>106724.48</c:v>
                </c:pt>
                <c:pt idx="22656">
                  <c:v>106726.48</c:v>
                </c:pt>
                <c:pt idx="22657">
                  <c:v>106728.48</c:v>
                </c:pt>
                <c:pt idx="22658">
                  <c:v>106730.48</c:v>
                </c:pt>
                <c:pt idx="22659">
                  <c:v>106732.48</c:v>
                </c:pt>
                <c:pt idx="22660">
                  <c:v>106734.48</c:v>
                </c:pt>
                <c:pt idx="22661">
                  <c:v>106736.48</c:v>
                </c:pt>
                <c:pt idx="22662">
                  <c:v>106738.48</c:v>
                </c:pt>
                <c:pt idx="22663">
                  <c:v>106740.48</c:v>
                </c:pt>
                <c:pt idx="22664">
                  <c:v>106742.48</c:v>
                </c:pt>
                <c:pt idx="22665">
                  <c:v>106744.48</c:v>
                </c:pt>
                <c:pt idx="22666">
                  <c:v>106746.48</c:v>
                </c:pt>
                <c:pt idx="22667">
                  <c:v>106748.48</c:v>
                </c:pt>
                <c:pt idx="22668">
                  <c:v>106750.48</c:v>
                </c:pt>
                <c:pt idx="22669">
                  <c:v>106752.48</c:v>
                </c:pt>
                <c:pt idx="22670">
                  <c:v>106754.48</c:v>
                </c:pt>
                <c:pt idx="22671">
                  <c:v>106756.48</c:v>
                </c:pt>
                <c:pt idx="22672">
                  <c:v>106758.48</c:v>
                </c:pt>
                <c:pt idx="22673">
                  <c:v>106760.48</c:v>
                </c:pt>
                <c:pt idx="22674">
                  <c:v>106762.48</c:v>
                </c:pt>
                <c:pt idx="22675">
                  <c:v>106764.48</c:v>
                </c:pt>
                <c:pt idx="22676">
                  <c:v>106766.48</c:v>
                </c:pt>
                <c:pt idx="22677">
                  <c:v>106768.48</c:v>
                </c:pt>
                <c:pt idx="22678">
                  <c:v>106770.48</c:v>
                </c:pt>
                <c:pt idx="22679">
                  <c:v>106772.48</c:v>
                </c:pt>
                <c:pt idx="22680">
                  <c:v>106774.48</c:v>
                </c:pt>
                <c:pt idx="22681">
                  <c:v>106776.48</c:v>
                </c:pt>
                <c:pt idx="22682">
                  <c:v>106778.48</c:v>
                </c:pt>
                <c:pt idx="22683">
                  <c:v>106780.48</c:v>
                </c:pt>
                <c:pt idx="22684">
                  <c:v>106782.48</c:v>
                </c:pt>
                <c:pt idx="22685">
                  <c:v>106784.48</c:v>
                </c:pt>
                <c:pt idx="22686">
                  <c:v>106786.48</c:v>
                </c:pt>
                <c:pt idx="22687">
                  <c:v>106788.48</c:v>
                </c:pt>
                <c:pt idx="22688">
                  <c:v>106790.48</c:v>
                </c:pt>
                <c:pt idx="22689">
                  <c:v>106792.48</c:v>
                </c:pt>
                <c:pt idx="22690">
                  <c:v>106794.48</c:v>
                </c:pt>
                <c:pt idx="22691">
                  <c:v>106796.48</c:v>
                </c:pt>
                <c:pt idx="22692">
                  <c:v>106798.48</c:v>
                </c:pt>
                <c:pt idx="22693">
                  <c:v>106800.48</c:v>
                </c:pt>
                <c:pt idx="22694">
                  <c:v>106802.48</c:v>
                </c:pt>
                <c:pt idx="22695">
                  <c:v>106804.48</c:v>
                </c:pt>
                <c:pt idx="22696">
                  <c:v>106806.48</c:v>
                </c:pt>
                <c:pt idx="22697">
                  <c:v>106808.48</c:v>
                </c:pt>
                <c:pt idx="22698">
                  <c:v>106810.48</c:v>
                </c:pt>
                <c:pt idx="22699">
                  <c:v>106812.48</c:v>
                </c:pt>
                <c:pt idx="22700">
                  <c:v>106814.48</c:v>
                </c:pt>
                <c:pt idx="22701">
                  <c:v>106816.48</c:v>
                </c:pt>
                <c:pt idx="22702">
                  <c:v>106818.48</c:v>
                </c:pt>
                <c:pt idx="22703">
                  <c:v>106820.48</c:v>
                </c:pt>
                <c:pt idx="22704">
                  <c:v>106822.48</c:v>
                </c:pt>
                <c:pt idx="22705">
                  <c:v>106824.48</c:v>
                </c:pt>
                <c:pt idx="22706">
                  <c:v>106826.48</c:v>
                </c:pt>
                <c:pt idx="22707">
                  <c:v>106828.48</c:v>
                </c:pt>
                <c:pt idx="22708">
                  <c:v>106830.48</c:v>
                </c:pt>
                <c:pt idx="22709">
                  <c:v>106832.48</c:v>
                </c:pt>
                <c:pt idx="22710">
                  <c:v>106834.48</c:v>
                </c:pt>
                <c:pt idx="22711">
                  <c:v>106836.48</c:v>
                </c:pt>
                <c:pt idx="22712">
                  <c:v>106838.48</c:v>
                </c:pt>
                <c:pt idx="22713">
                  <c:v>106840.48</c:v>
                </c:pt>
                <c:pt idx="22714">
                  <c:v>106842.48</c:v>
                </c:pt>
                <c:pt idx="22715">
                  <c:v>106844.48</c:v>
                </c:pt>
                <c:pt idx="22716">
                  <c:v>106846.48</c:v>
                </c:pt>
                <c:pt idx="22717">
                  <c:v>106848.48</c:v>
                </c:pt>
                <c:pt idx="22718">
                  <c:v>106850.48</c:v>
                </c:pt>
                <c:pt idx="22719">
                  <c:v>106852.48</c:v>
                </c:pt>
                <c:pt idx="22720">
                  <c:v>106854.48</c:v>
                </c:pt>
                <c:pt idx="22721">
                  <c:v>106856.48</c:v>
                </c:pt>
                <c:pt idx="22722">
                  <c:v>106858.48</c:v>
                </c:pt>
                <c:pt idx="22723">
                  <c:v>106860.48</c:v>
                </c:pt>
                <c:pt idx="22724">
                  <c:v>106862.48</c:v>
                </c:pt>
                <c:pt idx="22725">
                  <c:v>106864.48</c:v>
                </c:pt>
                <c:pt idx="22726">
                  <c:v>106866.48</c:v>
                </c:pt>
                <c:pt idx="22727">
                  <c:v>106868.48</c:v>
                </c:pt>
                <c:pt idx="22728">
                  <c:v>106870.48</c:v>
                </c:pt>
                <c:pt idx="22729">
                  <c:v>106872.48</c:v>
                </c:pt>
                <c:pt idx="22730">
                  <c:v>106874.48</c:v>
                </c:pt>
                <c:pt idx="22731">
                  <c:v>106876.48</c:v>
                </c:pt>
                <c:pt idx="22732">
                  <c:v>106878.48</c:v>
                </c:pt>
                <c:pt idx="22733">
                  <c:v>106880.48</c:v>
                </c:pt>
                <c:pt idx="22734">
                  <c:v>106882.48</c:v>
                </c:pt>
                <c:pt idx="22735">
                  <c:v>106884.48</c:v>
                </c:pt>
                <c:pt idx="22736">
                  <c:v>106886.48</c:v>
                </c:pt>
                <c:pt idx="22737">
                  <c:v>106888.48</c:v>
                </c:pt>
                <c:pt idx="22738">
                  <c:v>106890.48</c:v>
                </c:pt>
                <c:pt idx="22739">
                  <c:v>106892.48</c:v>
                </c:pt>
                <c:pt idx="22740">
                  <c:v>106894.48</c:v>
                </c:pt>
                <c:pt idx="22741">
                  <c:v>106896.48</c:v>
                </c:pt>
                <c:pt idx="22742">
                  <c:v>106898.48</c:v>
                </c:pt>
                <c:pt idx="22743">
                  <c:v>106900.48</c:v>
                </c:pt>
                <c:pt idx="22744">
                  <c:v>106902.48</c:v>
                </c:pt>
                <c:pt idx="22745">
                  <c:v>106904.48</c:v>
                </c:pt>
                <c:pt idx="22746">
                  <c:v>106906.48</c:v>
                </c:pt>
                <c:pt idx="22747">
                  <c:v>106908.48</c:v>
                </c:pt>
                <c:pt idx="22748">
                  <c:v>106910.48</c:v>
                </c:pt>
                <c:pt idx="22749">
                  <c:v>106912.48</c:v>
                </c:pt>
                <c:pt idx="22750">
                  <c:v>106914.48</c:v>
                </c:pt>
                <c:pt idx="22751">
                  <c:v>106916.48</c:v>
                </c:pt>
                <c:pt idx="22752">
                  <c:v>106919.09</c:v>
                </c:pt>
                <c:pt idx="22753">
                  <c:v>106921.09</c:v>
                </c:pt>
                <c:pt idx="22754">
                  <c:v>106923.09</c:v>
                </c:pt>
                <c:pt idx="22755">
                  <c:v>106925.09</c:v>
                </c:pt>
                <c:pt idx="22756">
                  <c:v>106927.09</c:v>
                </c:pt>
                <c:pt idx="22757">
                  <c:v>106929.09</c:v>
                </c:pt>
                <c:pt idx="22758">
                  <c:v>106931.09</c:v>
                </c:pt>
                <c:pt idx="22759">
                  <c:v>106933.09</c:v>
                </c:pt>
                <c:pt idx="22760">
                  <c:v>106935.09</c:v>
                </c:pt>
                <c:pt idx="22761">
                  <c:v>106937.09</c:v>
                </c:pt>
                <c:pt idx="22762">
                  <c:v>106939.09</c:v>
                </c:pt>
                <c:pt idx="22763">
                  <c:v>106941.09</c:v>
                </c:pt>
                <c:pt idx="22764">
                  <c:v>106943.09</c:v>
                </c:pt>
                <c:pt idx="22765">
                  <c:v>106945.09</c:v>
                </c:pt>
                <c:pt idx="22766">
                  <c:v>106947.09</c:v>
                </c:pt>
                <c:pt idx="22767">
                  <c:v>106949.09</c:v>
                </c:pt>
                <c:pt idx="22768">
                  <c:v>106951.09</c:v>
                </c:pt>
                <c:pt idx="22769">
                  <c:v>106953.09</c:v>
                </c:pt>
                <c:pt idx="22770">
                  <c:v>106955.09</c:v>
                </c:pt>
                <c:pt idx="22771">
                  <c:v>106957.09</c:v>
                </c:pt>
                <c:pt idx="22772">
                  <c:v>106959.09</c:v>
                </c:pt>
                <c:pt idx="22773">
                  <c:v>106961.09</c:v>
                </c:pt>
                <c:pt idx="22774">
                  <c:v>106963.09</c:v>
                </c:pt>
                <c:pt idx="22775">
                  <c:v>106965.09</c:v>
                </c:pt>
                <c:pt idx="22776">
                  <c:v>106967.09</c:v>
                </c:pt>
                <c:pt idx="22777">
                  <c:v>106969.09</c:v>
                </c:pt>
                <c:pt idx="22778">
                  <c:v>106971.09</c:v>
                </c:pt>
                <c:pt idx="22779">
                  <c:v>106973.09</c:v>
                </c:pt>
                <c:pt idx="22780">
                  <c:v>106975.09</c:v>
                </c:pt>
                <c:pt idx="22781">
                  <c:v>106977.09</c:v>
                </c:pt>
                <c:pt idx="22782">
                  <c:v>106979.09</c:v>
                </c:pt>
                <c:pt idx="22783">
                  <c:v>106981.09</c:v>
                </c:pt>
                <c:pt idx="22784">
                  <c:v>106983.09</c:v>
                </c:pt>
                <c:pt idx="22785">
                  <c:v>106985.09</c:v>
                </c:pt>
                <c:pt idx="22786">
                  <c:v>106987.09</c:v>
                </c:pt>
                <c:pt idx="22787">
                  <c:v>106989.09</c:v>
                </c:pt>
                <c:pt idx="22788">
                  <c:v>106991.09</c:v>
                </c:pt>
                <c:pt idx="22789">
                  <c:v>106993.09</c:v>
                </c:pt>
                <c:pt idx="22790">
                  <c:v>106995.09</c:v>
                </c:pt>
                <c:pt idx="22791">
                  <c:v>106997.09</c:v>
                </c:pt>
                <c:pt idx="22792">
                  <c:v>106999.09</c:v>
                </c:pt>
                <c:pt idx="22793">
                  <c:v>107001.09</c:v>
                </c:pt>
                <c:pt idx="22794">
                  <c:v>107003.09</c:v>
                </c:pt>
                <c:pt idx="22795">
                  <c:v>107005.09</c:v>
                </c:pt>
                <c:pt idx="22796">
                  <c:v>107007.09</c:v>
                </c:pt>
                <c:pt idx="22797">
                  <c:v>107009.09</c:v>
                </c:pt>
                <c:pt idx="22798">
                  <c:v>107011.09</c:v>
                </c:pt>
                <c:pt idx="22799">
                  <c:v>107013.09</c:v>
                </c:pt>
                <c:pt idx="22800">
                  <c:v>107015.09</c:v>
                </c:pt>
                <c:pt idx="22801">
                  <c:v>107017.09</c:v>
                </c:pt>
                <c:pt idx="22802">
                  <c:v>107019.09</c:v>
                </c:pt>
                <c:pt idx="22803">
                  <c:v>107021.09</c:v>
                </c:pt>
                <c:pt idx="22804">
                  <c:v>107023.09</c:v>
                </c:pt>
                <c:pt idx="22805">
                  <c:v>107025.09</c:v>
                </c:pt>
                <c:pt idx="22806">
                  <c:v>107027.09</c:v>
                </c:pt>
                <c:pt idx="22807">
                  <c:v>107029.09</c:v>
                </c:pt>
                <c:pt idx="22808">
                  <c:v>107031.09</c:v>
                </c:pt>
                <c:pt idx="22809">
                  <c:v>107033.09</c:v>
                </c:pt>
                <c:pt idx="22810">
                  <c:v>107035.09</c:v>
                </c:pt>
                <c:pt idx="22811">
                  <c:v>107037.09</c:v>
                </c:pt>
                <c:pt idx="22812">
                  <c:v>107039.09</c:v>
                </c:pt>
                <c:pt idx="22813">
                  <c:v>107041.09</c:v>
                </c:pt>
                <c:pt idx="22814">
                  <c:v>107043.09</c:v>
                </c:pt>
                <c:pt idx="22815">
                  <c:v>107045.09</c:v>
                </c:pt>
                <c:pt idx="22816">
                  <c:v>107047.09</c:v>
                </c:pt>
                <c:pt idx="22817">
                  <c:v>107049.09</c:v>
                </c:pt>
                <c:pt idx="22818">
                  <c:v>107051.09</c:v>
                </c:pt>
                <c:pt idx="22819">
                  <c:v>107053.09</c:v>
                </c:pt>
                <c:pt idx="22820">
                  <c:v>107055.09</c:v>
                </c:pt>
                <c:pt idx="22821">
                  <c:v>107057.09</c:v>
                </c:pt>
                <c:pt idx="22822">
                  <c:v>107059.09</c:v>
                </c:pt>
                <c:pt idx="22823">
                  <c:v>107061.09</c:v>
                </c:pt>
                <c:pt idx="22824">
                  <c:v>107063.09</c:v>
                </c:pt>
                <c:pt idx="22825">
                  <c:v>107065.09</c:v>
                </c:pt>
                <c:pt idx="22826">
                  <c:v>107067.09</c:v>
                </c:pt>
                <c:pt idx="22827">
                  <c:v>107069.09</c:v>
                </c:pt>
                <c:pt idx="22828">
                  <c:v>107071.09</c:v>
                </c:pt>
                <c:pt idx="22829">
                  <c:v>107073.09</c:v>
                </c:pt>
                <c:pt idx="22830">
                  <c:v>107075.09</c:v>
                </c:pt>
                <c:pt idx="22831">
                  <c:v>107077.09</c:v>
                </c:pt>
                <c:pt idx="22832">
                  <c:v>107079.09</c:v>
                </c:pt>
                <c:pt idx="22833">
                  <c:v>107081.09</c:v>
                </c:pt>
                <c:pt idx="22834">
                  <c:v>107083.09</c:v>
                </c:pt>
                <c:pt idx="22835">
                  <c:v>107085.09</c:v>
                </c:pt>
                <c:pt idx="22836">
                  <c:v>107087.09</c:v>
                </c:pt>
                <c:pt idx="22837">
                  <c:v>107089.09</c:v>
                </c:pt>
                <c:pt idx="22838">
                  <c:v>107091.09</c:v>
                </c:pt>
                <c:pt idx="22839">
                  <c:v>107093.09</c:v>
                </c:pt>
                <c:pt idx="22840">
                  <c:v>107095.09</c:v>
                </c:pt>
                <c:pt idx="22841">
                  <c:v>107097.09</c:v>
                </c:pt>
                <c:pt idx="22842">
                  <c:v>107099.09</c:v>
                </c:pt>
                <c:pt idx="22843">
                  <c:v>107101.09</c:v>
                </c:pt>
                <c:pt idx="22844">
                  <c:v>107103.09</c:v>
                </c:pt>
                <c:pt idx="22845">
                  <c:v>107105.09</c:v>
                </c:pt>
                <c:pt idx="22846">
                  <c:v>107107.09</c:v>
                </c:pt>
                <c:pt idx="22847">
                  <c:v>107109.09</c:v>
                </c:pt>
                <c:pt idx="22848">
                  <c:v>107111.09</c:v>
                </c:pt>
                <c:pt idx="22849">
                  <c:v>107113.09</c:v>
                </c:pt>
                <c:pt idx="22850">
                  <c:v>107115.09</c:v>
                </c:pt>
                <c:pt idx="22851">
                  <c:v>107117.09</c:v>
                </c:pt>
                <c:pt idx="22852">
                  <c:v>107119.09</c:v>
                </c:pt>
                <c:pt idx="22853">
                  <c:v>107121.09</c:v>
                </c:pt>
                <c:pt idx="22854">
                  <c:v>107123.09</c:v>
                </c:pt>
                <c:pt idx="22855">
                  <c:v>107125.09</c:v>
                </c:pt>
                <c:pt idx="22856">
                  <c:v>107127.09</c:v>
                </c:pt>
                <c:pt idx="22857">
                  <c:v>107129.09</c:v>
                </c:pt>
                <c:pt idx="22858">
                  <c:v>107131.09</c:v>
                </c:pt>
                <c:pt idx="22859">
                  <c:v>107133.09</c:v>
                </c:pt>
                <c:pt idx="22860">
                  <c:v>107135.09</c:v>
                </c:pt>
                <c:pt idx="22861">
                  <c:v>107137.09</c:v>
                </c:pt>
                <c:pt idx="22862">
                  <c:v>107139.09</c:v>
                </c:pt>
                <c:pt idx="22863">
                  <c:v>107141.09</c:v>
                </c:pt>
                <c:pt idx="22864">
                  <c:v>107143.09</c:v>
                </c:pt>
                <c:pt idx="22865">
                  <c:v>107145.09</c:v>
                </c:pt>
                <c:pt idx="22866">
                  <c:v>107147.09</c:v>
                </c:pt>
                <c:pt idx="22867">
                  <c:v>107149.09</c:v>
                </c:pt>
                <c:pt idx="22868">
                  <c:v>107151.09</c:v>
                </c:pt>
                <c:pt idx="22869">
                  <c:v>107153.09</c:v>
                </c:pt>
                <c:pt idx="22870">
                  <c:v>107155.09</c:v>
                </c:pt>
                <c:pt idx="22871">
                  <c:v>107157.09</c:v>
                </c:pt>
                <c:pt idx="22872">
                  <c:v>107159.09</c:v>
                </c:pt>
                <c:pt idx="22873">
                  <c:v>107161.09</c:v>
                </c:pt>
                <c:pt idx="22874">
                  <c:v>107163.09</c:v>
                </c:pt>
                <c:pt idx="22875">
                  <c:v>107165.09</c:v>
                </c:pt>
                <c:pt idx="22876">
                  <c:v>107167.09</c:v>
                </c:pt>
                <c:pt idx="22877">
                  <c:v>107169.09</c:v>
                </c:pt>
                <c:pt idx="22878">
                  <c:v>107171.09</c:v>
                </c:pt>
                <c:pt idx="22879">
                  <c:v>107173.09</c:v>
                </c:pt>
                <c:pt idx="22880">
                  <c:v>107175.09</c:v>
                </c:pt>
                <c:pt idx="22881">
                  <c:v>107177.09</c:v>
                </c:pt>
                <c:pt idx="22882">
                  <c:v>107179.09</c:v>
                </c:pt>
                <c:pt idx="22883">
                  <c:v>107181.09</c:v>
                </c:pt>
                <c:pt idx="22884">
                  <c:v>107183.09</c:v>
                </c:pt>
                <c:pt idx="22885">
                  <c:v>107185.09</c:v>
                </c:pt>
                <c:pt idx="22886">
                  <c:v>107187.09</c:v>
                </c:pt>
                <c:pt idx="22887">
                  <c:v>107189.09</c:v>
                </c:pt>
                <c:pt idx="22888">
                  <c:v>107191.09</c:v>
                </c:pt>
                <c:pt idx="22889">
                  <c:v>107193.09</c:v>
                </c:pt>
                <c:pt idx="22890">
                  <c:v>107195.09</c:v>
                </c:pt>
                <c:pt idx="22891">
                  <c:v>107197.09</c:v>
                </c:pt>
                <c:pt idx="22892">
                  <c:v>107199.09</c:v>
                </c:pt>
                <c:pt idx="22893">
                  <c:v>107201.09</c:v>
                </c:pt>
                <c:pt idx="22894">
                  <c:v>107203.09</c:v>
                </c:pt>
                <c:pt idx="22895">
                  <c:v>107205.09</c:v>
                </c:pt>
                <c:pt idx="22896">
                  <c:v>107207.09</c:v>
                </c:pt>
                <c:pt idx="22897">
                  <c:v>107209.09</c:v>
                </c:pt>
                <c:pt idx="22898">
                  <c:v>107211.09</c:v>
                </c:pt>
                <c:pt idx="22899">
                  <c:v>107213.09</c:v>
                </c:pt>
                <c:pt idx="22900">
                  <c:v>107215.09</c:v>
                </c:pt>
                <c:pt idx="22901">
                  <c:v>107217.09</c:v>
                </c:pt>
                <c:pt idx="22902">
                  <c:v>107219.09</c:v>
                </c:pt>
                <c:pt idx="22903">
                  <c:v>107221.09</c:v>
                </c:pt>
                <c:pt idx="22904">
                  <c:v>107223.09</c:v>
                </c:pt>
                <c:pt idx="22905">
                  <c:v>107225.09</c:v>
                </c:pt>
                <c:pt idx="22906">
                  <c:v>107227.09</c:v>
                </c:pt>
                <c:pt idx="22907">
                  <c:v>107229.09</c:v>
                </c:pt>
                <c:pt idx="22908">
                  <c:v>107231.09</c:v>
                </c:pt>
                <c:pt idx="22909">
                  <c:v>107233.09</c:v>
                </c:pt>
                <c:pt idx="22910">
                  <c:v>107235.09</c:v>
                </c:pt>
                <c:pt idx="22911">
                  <c:v>107237.09</c:v>
                </c:pt>
                <c:pt idx="22912">
                  <c:v>107239.09</c:v>
                </c:pt>
                <c:pt idx="22913">
                  <c:v>107241.09</c:v>
                </c:pt>
                <c:pt idx="22914">
                  <c:v>107243.09</c:v>
                </c:pt>
                <c:pt idx="22915">
                  <c:v>107245.09</c:v>
                </c:pt>
                <c:pt idx="22916">
                  <c:v>107247.09</c:v>
                </c:pt>
                <c:pt idx="22917">
                  <c:v>107249.09</c:v>
                </c:pt>
                <c:pt idx="22918">
                  <c:v>107251.09</c:v>
                </c:pt>
                <c:pt idx="22919">
                  <c:v>107253.09</c:v>
                </c:pt>
                <c:pt idx="22920">
                  <c:v>107255.09</c:v>
                </c:pt>
                <c:pt idx="22921">
                  <c:v>107257.09</c:v>
                </c:pt>
                <c:pt idx="22922">
                  <c:v>107259.09</c:v>
                </c:pt>
                <c:pt idx="22923">
                  <c:v>107261.09</c:v>
                </c:pt>
                <c:pt idx="22924">
                  <c:v>107263.09</c:v>
                </c:pt>
                <c:pt idx="22925">
                  <c:v>107265.09</c:v>
                </c:pt>
                <c:pt idx="22926">
                  <c:v>107267.09</c:v>
                </c:pt>
                <c:pt idx="22927">
                  <c:v>107269.09</c:v>
                </c:pt>
                <c:pt idx="22928">
                  <c:v>107271.09</c:v>
                </c:pt>
                <c:pt idx="22929">
                  <c:v>107273.09</c:v>
                </c:pt>
                <c:pt idx="22930">
                  <c:v>107275.09</c:v>
                </c:pt>
                <c:pt idx="22931">
                  <c:v>107277.09</c:v>
                </c:pt>
                <c:pt idx="22932">
                  <c:v>107279.09</c:v>
                </c:pt>
                <c:pt idx="22933">
                  <c:v>107281.09</c:v>
                </c:pt>
                <c:pt idx="22934">
                  <c:v>107283.09</c:v>
                </c:pt>
                <c:pt idx="22935">
                  <c:v>107285.09</c:v>
                </c:pt>
                <c:pt idx="22936">
                  <c:v>107287.09</c:v>
                </c:pt>
                <c:pt idx="22937">
                  <c:v>107289.09</c:v>
                </c:pt>
                <c:pt idx="22938">
                  <c:v>107291.09</c:v>
                </c:pt>
                <c:pt idx="22939">
                  <c:v>107293.09</c:v>
                </c:pt>
                <c:pt idx="22940">
                  <c:v>107295.09</c:v>
                </c:pt>
                <c:pt idx="22941">
                  <c:v>107297.09</c:v>
                </c:pt>
                <c:pt idx="22942">
                  <c:v>107299.09</c:v>
                </c:pt>
                <c:pt idx="22943">
                  <c:v>107301.09</c:v>
                </c:pt>
                <c:pt idx="22944">
                  <c:v>107303.09</c:v>
                </c:pt>
                <c:pt idx="22945">
                  <c:v>107305.09</c:v>
                </c:pt>
                <c:pt idx="22946">
                  <c:v>107307.09</c:v>
                </c:pt>
                <c:pt idx="22947">
                  <c:v>107309.09</c:v>
                </c:pt>
                <c:pt idx="22948">
                  <c:v>107311.09</c:v>
                </c:pt>
                <c:pt idx="22949">
                  <c:v>107313.09</c:v>
                </c:pt>
                <c:pt idx="22950">
                  <c:v>107315.09</c:v>
                </c:pt>
                <c:pt idx="22951">
                  <c:v>107317.09</c:v>
                </c:pt>
                <c:pt idx="22952">
                  <c:v>107319.09</c:v>
                </c:pt>
                <c:pt idx="22953">
                  <c:v>107321.09</c:v>
                </c:pt>
                <c:pt idx="22954">
                  <c:v>107323.09</c:v>
                </c:pt>
                <c:pt idx="22955">
                  <c:v>107325.09</c:v>
                </c:pt>
                <c:pt idx="22956">
                  <c:v>107327.09</c:v>
                </c:pt>
                <c:pt idx="22957">
                  <c:v>107329.09</c:v>
                </c:pt>
                <c:pt idx="22958">
                  <c:v>107331.09</c:v>
                </c:pt>
                <c:pt idx="22959">
                  <c:v>107333.09</c:v>
                </c:pt>
                <c:pt idx="22960">
                  <c:v>107335.09</c:v>
                </c:pt>
                <c:pt idx="22961">
                  <c:v>107337.09</c:v>
                </c:pt>
                <c:pt idx="22962">
                  <c:v>107339.09</c:v>
                </c:pt>
                <c:pt idx="22963">
                  <c:v>107341.09</c:v>
                </c:pt>
                <c:pt idx="22964">
                  <c:v>107343.09</c:v>
                </c:pt>
                <c:pt idx="22965">
                  <c:v>107345.09</c:v>
                </c:pt>
                <c:pt idx="22966">
                  <c:v>107347.09</c:v>
                </c:pt>
                <c:pt idx="22967">
                  <c:v>107349.09</c:v>
                </c:pt>
                <c:pt idx="22968">
                  <c:v>107351.09</c:v>
                </c:pt>
                <c:pt idx="22969">
                  <c:v>107353.09</c:v>
                </c:pt>
                <c:pt idx="22970">
                  <c:v>107355.09</c:v>
                </c:pt>
                <c:pt idx="22971">
                  <c:v>107357.09</c:v>
                </c:pt>
                <c:pt idx="22972">
                  <c:v>107359.09</c:v>
                </c:pt>
                <c:pt idx="22973">
                  <c:v>107361.09</c:v>
                </c:pt>
                <c:pt idx="22974">
                  <c:v>107363.09</c:v>
                </c:pt>
                <c:pt idx="22975">
                  <c:v>107365.09</c:v>
                </c:pt>
                <c:pt idx="22976">
                  <c:v>107367.09</c:v>
                </c:pt>
                <c:pt idx="22977">
                  <c:v>107369.09</c:v>
                </c:pt>
                <c:pt idx="22978">
                  <c:v>107371.09</c:v>
                </c:pt>
                <c:pt idx="22979">
                  <c:v>107373.09</c:v>
                </c:pt>
                <c:pt idx="22980">
                  <c:v>107375.09</c:v>
                </c:pt>
                <c:pt idx="22981">
                  <c:v>107377.09</c:v>
                </c:pt>
                <c:pt idx="22982">
                  <c:v>107379.09</c:v>
                </c:pt>
                <c:pt idx="22983">
                  <c:v>107381.09</c:v>
                </c:pt>
                <c:pt idx="22984">
                  <c:v>107383.09</c:v>
                </c:pt>
                <c:pt idx="22985">
                  <c:v>107385.09</c:v>
                </c:pt>
                <c:pt idx="22986">
                  <c:v>107387.09</c:v>
                </c:pt>
                <c:pt idx="22987">
                  <c:v>107389.09</c:v>
                </c:pt>
                <c:pt idx="22988">
                  <c:v>107391.09</c:v>
                </c:pt>
                <c:pt idx="22989">
                  <c:v>107393.09</c:v>
                </c:pt>
                <c:pt idx="22990">
                  <c:v>107395.09</c:v>
                </c:pt>
                <c:pt idx="22991">
                  <c:v>107397.09</c:v>
                </c:pt>
                <c:pt idx="22992">
                  <c:v>107399.09</c:v>
                </c:pt>
                <c:pt idx="22993">
                  <c:v>107401.09</c:v>
                </c:pt>
                <c:pt idx="22994">
                  <c:v>107403.09</c:v>
                </c:pt>
                <c:pt idx="22995">
                  <c:v>107405.09</c:v>
                </c:pt>
                <c:pt idx="22996">
                  <c:v>107407.09</c:v>
                </c:pt>
                <c:pt idx="22997">
                  <c:v>107409.09</c:v>
                </c:pt>
                <c:pt idx="22998">
                  <c:v>107411.09</c:v>
                </c:pt>
                <c:pt idx="22999">
                  <c:v>107413.09</c:v>
                </c:pt>
                <c:pt idx="23000">
                  <c:v>107415.09</c:v>
                </c:pt>
                <c:pt idx="23001">
                  <c:v>107417.09</c:v>
                </c:pt>
                <c:pt idx="23002">
                  <c:v>107419.09</c:v>
                </c:pt>
                <c:pt idx="23003">
                  <c:v>107421.09</c:v>
                </c:pt>
                <c:pt idx="23004">
                  <c:v>107423.09</c:v>
                </c:pt>
                <c:pt idx="23005">
                  <c:v>107425.09</c:v>
                </c:pt>
                <c:pt idx="23006">
                  <c:v>107427.09</c:v>
                </c:pt>
                <c:pt idx="23007">
                  <c:v>107429.09</c:v>
                </c:pt>
                <c:pt idx="23008">
                  <c:v>107431.09</c:v>
                </c:pt>
                <c:pt idx="23009">
                  <c:v>107433.09</c:v>
                </c:pt>
                <c:pt idx="23010">
                  <c:v>107435.09</c:v>
                </c:pt>
                <c:pt idx="23011">
                  <c:v>107437.09</c:v>
                </c:pt>
                <c:pt idx="23012">
                  <c:v>107439.09</c:v>
                </c:pt>
                <c:pt idx="23013">
                  <c:v>107441.09</c:v>
                </c:pt>
                <c:pt idx="23014">
                  <c:v>107443.09</c:v>
                </c:pt>
                <c:pt idx="23015">
                  <c:v>107445.09</c:v>
                </c:pt>
                <c:pt idx="23016">
                  <c:v>107447.09</c:v>
                </c:pt>
                <c:pt idx="23017">
                  <c:v>107449.09</c:v>
                </c:pt>
                <c:pt idx="23018">
                  <c:v>107451.09</c:v>
                </c:pt>
                <c:pt idx="23019">
                  <c:v>107453.09</c:v>
                </c:pt>
                <c:pt idx="23020">
                  <c:v>107455.09</c:v>
                </c:pt>
                <c:pt idx="23021">
                  <c:v>107457.09</c:v>
                </c:pt>
                <c:pt idx="23022">
                  <c:v>107459.09</c:v>
                </c:pt>
                <c:pt idx="23023">
                  <c:v>107461.09</c:v>
                </c:pt>
                <c:pt idx="23024">
                  <c:v>107463.09</c:v>
                </c:pt>
                <c:pt idx="23025">
                  <c:v>107465.09</c:v>
                </c:pt>
                <c:pt idx="23026">
                  <c:v>107467.09</c:v>
                </c:pt>
                <c:pt idx="23027">
                  <c:v>107469.09</c:v>
                </c:pt>
                <c:pt idx="23028">
                  <c:v>107471.09</c:v>
                </c:pt>
                <c:pt idx="23029">
                  <c:v>107473.09</c:v>
                </c:pt>
                <c:pt idx="23030">
                  <c:v>107475.09</c:v>
                </c:pt>
                <c:pt idx="23031">
                  <c:v>107477.09</c:v>
                </c:pt>
                <c:pt idx="23032">
                  <c:v>107479.09</c:v>
                </c:pt>
                <c:pt idx="23033">
                  <c:v>107481.09</c:v>
                </c:pt>
                <c:pt idx="23034">
                  <c:v>107483.09</c:v>
                </c:pt>
                <c:pt idx="23035">
                  <c:v>107485.09</c:v>
                </c:pt>
                <c:pt idx="23036">
                  <c:v>107487.09</c:v>
                </c:pt>
                <c:pt idx="23037">
                  <c:v>107489.09</c:v>
                </c:pt>
                <c:pt idx="23038">
                  <c:v>107491.09</c:v>
                </c:pt>
                <c:pt idx="23039">
                  <c:v>107493.09</c:v>
                </c:pt>
                <c:pt idx="23040">
                  <c:v>107495.09</c:v>
                </c:pt>
                <c:pt idx="23041">
                  <c:v>107497.09</c:v>
                </c:pt>
                <c:pt idx="23042">
                  <c:v>107499.09</c:v>
                </c:pt>
                <c:pt idx="23043">
                  <c:v>107501.09</c:v>
                </c:pt>
                <c:pt idx="23044">
                  <c:v>107503.09</c:v>
                </c:pt>
                <c:pt idx="23045">
                  <c:v>107505.09</c:v>
                </c:pt>
                <c:pt idx="23046">
                  <c:v>107507.09</c:v>
                </c:pt>
                <c:pt idx="23047">
                  <c:v>107509.09</c:v>
                </c:pt>
                <c:pt idx="23048">
                  <c:v>107511.09</c:v>
                </c:pt>
                <c:pt idx="23049">
                  <c:v>107513.09</c:v>
                </c:pt>
                <c:pt idx="23050">
                  <c:v>107515.09</c:v>
                </c:pt>
                <c:pt idx="23051">
                  <c:v>107517.09</c:v>
                </c:pt>
                <c:pt idx="23052">
                  <c:v>107519.09</c:v>
                </c:pt>
                <c:pt idx="23053">
                  <c:v>107521.09</c:v>
                </c:pt>
                <c:pt idx="23054">
                  <c:v>107523.09</c:v>
                </c:pt>
                <c:pt idx="23055">
                  <c:v>107525.09</c:v>
                </c:pt>
                <c:pt idx="23056">
                  <c:v>107527.09</c:v>
                </c:pt>
                <c:pt idx="23057">
                  <c:v>107529.09</c:v>
                </c:pt>
                <c:pt idx="23058">
                  <c:v>107531.09</c:v>
                </c:pt>
                <c:pt idx="23059">
                  <c:v>107533.09</c:v>
                </c:pt>
                <c:pt idx="23060">
                  <c:v>107535.09</c:v>
                </c:pt>
                <c:pt idx="23061">
                  <c:v>107537.09</c:v>
                </c:pt>
                <c:pt idx="23062">
                  <c:v>107539.09</c:v>
                </c:pt>
                <c:pt idx="23063">
                  <c:v>107541.09</c:v>
                </c:pt>
                <c:pt idx="23064">
                  <c:v>107543.09</c:v>
                </c:pt>
                <c:pt idx="23065">
                  <c:v>107545.09</c:v>
                </c:pt>
                <c:pt idx="23066">
                  <c:v>107547.09</c:v>
                </c:pt>
                <c:pt idx="23067">
                  <c:v>107549.09</c:v>
                </c:pt>
                <c:pt idx="23068">
                  <c:v>107551.09</c:v>
                </c:pt>
                <c:pt idx="23069">
                  <c:v>107553.09</c:v>
                </c:pt>
                <c:pt idx="23070">
                  <c:v>107555.09</c:v>
                </c:pt>
                <c:pt idx="23071">
                  <c:v>107557.09</c:v>
                </c:pt>
                <c:pt idx="23072">
                  <c:v>107559.09</c:v>
                </c:pt>
                <c:pt idx="23073">
                  <c:v>107561.09</c:v>
                </c:pt>
                <c:pt idx="23074">
                  <c:v>107563.09</c:v>
                </c:pt>
                <c:pt idx="23075">
                  <c:v>107565.09</c:v>
                </c:pt>
                <c:pt idx="23076">
                  <c:v>107567.09</c:v>
                </c:pt>
                <c:pt idx="23077">
                  <c:v>107569.09</c:v>
                </c:pt>
                <c:pt idx="23078">
                  <c:v>107571.09</c:v>
                </c:pt>
                <c:pt idx="23079">
                  <c:v>107573.09</c:v>
                </c:pt>
                <c:pt idx="23080">
                  <c:v>107575.09</c:v>
                </c:pt>
                <c:pt idx="23081">
                  <c:v>107577.09</c:v>
                </c:pt>
                <c:pt idx="23082">
                  <c:v>107579.09</c:v>
                </c:pt>
                <c:pt idx="23083">
                  <c:v>107581.09</c:v>
                </c:pt>
                <c:pt idx="23084">
                  <c:v>107583.09</c:v>
                </c:pt>
                <c:pt idx="23085">
                  <c:v>107585.09</c:v>
                </c:pt>
                <c:pt idx="23086">
                  <c:v>107587.09</c:v>
                </c:pt>
                <c:pt idx="23087">
                  <c:v>107589.09</c:v>
                </c:pt>
                <c:pt idx="23088">
                  <c:v>107591.09</c:v>
                </c:pt>
                <c:pt idx="23089">
                  <c:v>107593.09</c:v>
                </c:pt>
                <c:pt idx="23090">
                  <c:v>107595.09</c:v>
                </c:pt>
                <c:pt idx="23091">
                  <c:v>107597.09</c:v>
                </c:pt>
                <c:pt idx="23092">
                  <c:v>107599.09</c:v>
                </c:pt>
                <c:pt idx="23093">
                  <c:v>107601.09</c:v>
                </c:pt>
                <c:pt idx="23094">
                  <c:v>107603.09</c:v>
                </c:pt>
                <c:pt idx="23095">
                  <c:v>107605.09</c:v>
                </c:pt>
                <c:pt idx="23096">
                  <c:v>107607.09</c:v>
                </c:pt>
                <c:pt idx="23097">
                  <c:v>107609.09</c:v>
                </c:pt>
                <c:pt idx="23098">
                  <c:v>107611.09</c:v>
                </c:pt>
                <c:pt idx="23099">
                  <c:v>107613.09</c:v>
                </c:pt>
                <c:pt idx="23100">
                  <c:v>107615.09</c:v>
                </c:pt>
                <c:pt idx="23101">
                  <c:v>107617.09</c:v>
                </c:pt>
                <c:pt idx="23102">
                  <c:v>107619.09</c:v>
                </c:pt>
                <c:pt idx="23103">
                  <c:v>107621.09</c:v>
                </c:pt>
                <c:pt idx="23104">
                  <c:v>107623.09</c:v>
                </c:pt>
                <c:pt idx="23105">
                  <c:v>107625.09</c:v>
                </c:pt>
                <c:pt idx="23106">
                  <c:v>107627.09</c:v>
                </c:pt>
                <c:pt idx="23107">
                  <c:v>107629.09</c:v>
                </c:pt>
                <c:pt idx="23108">
                  <c:v>107631.09</c:v>
                </c:pt>
                <c:pt idx="23109">
                  <c:v>107633.09</c:v>
                </c:pt>
                <c:pt idx="23110">
                  <c:v>107635.09</c:v>
                </c:pt>
                <c:pt idx="23111">
                  <c:v>107637.09</c:v>
                </c:pt>
                <c:pt idx="23112">
                  <c:v>107639.09</c:v>
                </c:pt>
                <c:pt idx="23113">
                  <c:v>107641.09</c:v>
                </c:pt>
                <c:pt idx="23114">
                  <c:v>107643.09</c:v>
                </c:pt>
                <c:pt idx="23115">
                  <c:v>107645.09</c:v>
                </c:pt>
                <c:pt idx="23116">
                  <c:v>107647.09</c:v>
                </c:pt>
                <c:pt idx="23117">
                  <c:v>107649.09</c:v>
                </c:pt>
                <c:pt idx="23118">
                  <c:v>107651.09</c:v>
                </c:pt>
                <c:pt idx="23119">
                  <c:v>107653.09</c:v>
                </c:pt>
                <c:pt idx="23120">
                  <c:v>107655.09</c:v>
                </c:pt>
                <c:pt idx="23121">
                  <c:v>107657.09</c:v>
                </c:pt>
                <c:pt idx="23122">
                  <c:v>107659.09</c:v>
                </c:pt>
                <c:pt idx="23123">
                  <c:v>107661.09</c:v>
                </c:pt>
                <c:pt idx="23124">
                  <c:v>107663.09</c:v>
                </c:pt>
                <c:pt idx="23125">
                  <c:v>107665.09</c:v>
                </c:pt>
                <c:pt idx="23126">
                  <c:v>107667.09</c:v>
                </c:pt>
                <c:pt idx="23127">
                  <c:v>107669.09</c:v>
                </c:pt>
                <c:pt idx="23128">
                  <c:v>107671.09</c:v>
                </c:pt>
                <c:pt idx="23129">
                  <c:v>107673.09</c:v>
                </c:pt>
                <c:pt idx="23130">
                  <c:v>107675.09</c:v>
                </c:pt>
                <c:pt idx="23131">
                  <c:v>107677.09</c:v>
                </c:pt>
                <c:pt idx="23132">
                  <c:v>107679.09</c:v>
                </c:pt>
                <c:pt idx="23133">
                  <c:v>107681.09</c:v>
                </c:pt>
                <c:pt idx="23134">
                  <c:v>107683.09</c:v>
                </c:pt>
                <c:pt idx="23135">
                  <c:v>107685.09</c:v>
                </c:pt>
                <c:pt idx="23136">
                  <c:v>107687.09</c:v>
                </c:pt>
                <c:pt idx="23137">
                  <c:v>107689.09</c:v>
                </c:pt>
                <c:pt idx="23138">
                  <c:v>107691.09</c:v>
                </c:pt>
                <c:pt idx="23139">
                  <c:v>107693.09</c:v>
                </c:pt>
                <c:pt idx="23140">
                  <c:v>107695.09</c:v>
                </c:pt>
                <c:pt idx="23141">
                  <c:v>107697.09</c:v>
                </c:pt>
                <c:pt idx="23142">
                  <c:v>107699.09</c:v>
                </c:pt>
                <c:pt idx="23143">
                  <c:v>107701.09</c:v>
                </c:pt>
                <c:pt idx="23144">
                  <c:v>107703.09</c:v>
                </c:pt>
                <c:pt idx="23145">
                  <c:v>107705.09</c:v>
                </c:pt>
                <c:pt idx="23146">
                  <c:v>107707.09</c:v>
                </c:pt>
                <c:pt idx="23147">
                  <c:v>107709.09</c:v>
                </c:pt>
                <c:pt idx="23148">
                  <c:v>107711.09</c:v>
                </c:pt>
                <c:pt idx="23149">
                  <c:v>107713.09</c:v>
                </c:pt>
                <c:pt idx="23150">
                  <c:v>107715.09</c:v>
                </c:pt>
                <c:pt idx="23151">
                  <c:v>107717.09</c:v>
                </c:pt>
                <c:pt idx="23152">
                  <c:v>107719.09</c:v>
                </c:pt>
                <c:pt idx="23153">
                  <c:v>107721.09</c:v>
                </c:pt>
                <c:pt idx="23154">
                  <c:v>107723.09</c:v>
                </c:pt>
                <c:pt idx="23155">
                  <c:v>107725.09</c:v>
                </c:pt>
                <c:pt idx="23156">
                  <c:v>107727.09</c:v>
                </c:pt>
                <c:pt idx="23157">
                  <c:v>107729.09</c:v>
                </c:pt>
                <c:pt idx="23158">
                  <c:v>107731.09</c:v>
                </c:pt>
                <c:pt idx="23159">
                  <c:v>107733.09</c:v>
                </c:pt>
                <c:pt idx="23160">
                  <c:v>107735.09</c:v>
                </c:pt>
                <c:pt idx="23161">
                  <c:v>107737.09</c:v>
                </c:pt>
                <c:pt idx="23162">
                  <c:v>107739.09</c:v>
                </c:pt>
                <c:pt idx="23163">
                  <c:v>107741.09</c:v>
                </c:pt>
                <c:pt idx="23164">
                  <c:v>107743.09</c:v>
                </c:pt>
                <c:pt idx="23165">
                  <c:v>107745.09</c:v>
                </c:pt>
                <c:pt idx="23166">
                  <c:v>107747.09</c:v>
                </c:pt>
                <c:pt idx="23167">
                  <c:v>107749.09</c:v>
                </c:pt>
                <c:pt idx="23168">
                  <c:v>107751.09</c:v>
                </c:pt>
                <c:pt idx="23169">
                  <c:v>107753.09</c:v>
                </c:pt>
                <c:pt idx="23170">
                  <c:v>107755.09</c:v>
                </c:pt>
                <c:pt idx="23171">
                  <c:v>107757.09</c:v>
                </c:pt>
                <c:pt idx="23172">
                  <c:v>107759.09</c:v>
                </c:pt>
                <c:pt idx="23173">
                  <c:v>107761.09</c:v>
                </c:pt>
                <c:pt idx="23174">
                  <c:v>107763.09</c:v>
                </c:pt>
                <c:pt idx="23175">
                  <c:v>107765.09</c:v>
                </c:pt>
                <c:pt idx="23176">
                  <c:v>107767.09</c:v>
                </c:pt>
                <c:pt idx="23177">
                  <c:v>107769.09</c:v>
                </c:pt>
                <c:pt idx="23178">
                  <c:v>107771.09</c:v>
                </c:pt>
                <c:pt idx="23179">
                  <c:v>107773.09</c:v>
                </c:pt>
                <c:pt idx="23180">
                  <c:v>107775.09</c:v>
                </c:pt>
                <c:pt idx="23181">
                  <c:v>107777.09</c:v>
                </c:pt>
                <c:pt idx="23182">
                  <c:v>107779.09</c:v>
                </c:pt>
                <c:pt idx="23183">
                  <c:v>107781.09</c:v>
                </c:pt>
                <c:pt idx="23184">
                  <c:v>107783.09</c:v>
                </c:pt>
                <c:pt idx="23185">
                  <c:v>107785.09</c:v>
                </c:pt>
                <c:pt idx="23186">
                  <c:v>107787.09</c:v>
                </c:pt>
                <c:pt idx="23187">
                  <c:v>107789.09</c:v>
                </c:pt>
                <c:pt idx="23188">
                  <c:v>107791.09</c:v>
                </c:pt>
                <c:pt idx="23189">
                  <c:v>107793.09</c:v>
                </c:pt>
                <c:pt idx="23190">
                  <c:v>107795.09</c:v>
                </c:pt>
                <c:pt idx="23191">
                  <c:v>107797.09</c:v>
                </c:pt>
                <c:pt idx="23192">
                  <c:v>107799.09</c:v>
                </c:pt>
                <c:pt idx="23193">
                  <c:v>107801.09</c:v>
                </c:pt>
                <c:pt idx="23194">
                  <c:v>107803.09</c:v>
                </c:pt>
                <c:pt idx="23195">
                  <c:v>107805.09</c:v>
                </c:pt>
                <c:pt idx="23196">
                  <c:v>107807.09</c:v>
                </c:pt>
                <c:pt idx="23197">
                  <c:v>107809.09</c:v>
                </c:pt>
                <c:pt idx="23198">
                  <c:v>107811.09</c:v>
                </c:pt>
                <c:pt idx="23199">
                  <c:v>107813.09</c:v>
                </c:pt>
                <c:pt idx="23200">
                  <c:v>107815.09</c:v>
                </c:pt>
                <c:pt idx="23201">
                  <c:v>107817.09</c:v>
                </c:pt>
                <c:pt idx="23202">
                  <c:v>107819.09</c:v>
                </c:pt>
                <c:pt idx="23203">
                  <c:v>107821.09</c:v>
                </c:pt>
                <c:pt idx="23204">
                  <c:v>107823.09</c:v>
                </c:pt>
                <c:pt idx="23205">
                  <c:v>107825.09</c:v>
                </c:pt>
                <c:pt idx="23206">
                  <c:v>107827.09</c:v>
                </c:pt>
                <c:pt idx="23207">
                  <c:v>107829.09</c:v>
                </c:pt>
                <c:pt idx="23208">
                  <c:v>107831.09</c:v>
                </c:pt>
                <c:pt idx="23209">
                  <c:v>107833.09</c:v>
                </c:pt>
                <c:pt idx="23210">
                  <c:v>107835.09</c:v>
                </c:pt>
                <c:pt idx="23211">
                  <c:v>107837.09</c:v>
                </c:pt>
                <c:pt idx="23212">
                  <c:v>107839.09</c:v>
                </c:pt>
                <c:pt idx="23213">
                  <c:v>107841.09</c:v>
                </c:pt>
                <c:pt idx="23214">
                  <c:v>107843.09</c:v>
                </c:pt>
                <c:pt idx="23215">
                  <c:v>107845.09</c:v>
                </c:pt>
                <c:pt idx="23216">
                  <c:v>107847.09</c:v>
                </c:pt>
                <c:pt idx="23217">
                  <c:v>107849.09</c:v>
                </c:pt>
                <c:pt idx="23218">
                  <c:v>107851.09</c:v>
                </c:pt>
                <c:pt idx="23219">
                  <c:v>107853.09</c:v>
                </c:pt>
                <c:pt idx="23220">
                  <c:v>107855.09</c:v>
                </c:pt>
                <c:pt idx="23221">
                  <c:v>107857.09</c:v>
                </c:pt>
                <c:pt idx="23222">
                  <c:v>107887.11</c:v>
                </c:pt>
                <c:pt idx="23223">
                  <c:v>107917.11</c:v>
                </c:pt>
                <c:pt idx="23224">
                  <c:v>107947.11</c:v>
                </c:pt>
                <c:pt idx="23225">
                  <c:v>107956.52</c:v>
                </c:pt>
                <c:pt idx="23226">
                  <c:v>107958.52</c:v>
                </c:pt>
                <c:pt idx="23227">
                  <c:v>107960.52</c:v>
                </c:pt>
                <c:pt idx="23228">
                  <c:v>107962.52</c:v>
                </c:pt>
                <c:pt idx="23229">
                  <c:v>107964.52</c:v>
                </c:pt>
                <c:pt idx="23230">
                  <c:v>107966.52</c:v>
                </c:pt>
                <c:pt idx="23231">
                  <c:v>107968.52</c:v>
                </c:pt>
                <c:pt idx="23232">
                  <c:v>107970.52</c:v>
                </c:pt>
                <c:pt idx="23233">
                  <c:v>107972.52</c:v>
                </c:pt>
                <c:pt idx="23234">
                  <c:v>107974.52</c:v>
                </c:pt>
                <c:pt idx="23235">
                  <c:v>107976.52</c:v>
                </c:pt>
                <c:pt idx="23236">
                  <c:v>107978.52</c:v>
                </c:pt>
                <c:pt idx="23237">
                  <c:v>107980.52</c:v>
                </c:pt>
                <c:pt idx="23238">
                  <c:v>107982.52</c:v>
                </c:pt>
                <c:pt idx="23239">
                  <c:v>107984.52</c:v>
                </c:pt>
                <c:pt idx="23240">
                  <c:v>107986.52</c:v>
                </c:pt>
                <c:pt idx="23241">
                  <c:v>107988.52</c:v>
                </c:pt>
                <c:pt idx="23242">
                  <c:v>107990.52</c:v>
                </c:pt>
                <c:pt idx="23243">
                  <c:v>107992.52</c:v>
                </c:pt>
                <c:pt idx="23244">
                  <c:v>107994.52</c:v>
                </c:pt>
                <c:pt idx="23245">
                  <c:v>107996.52</c:v>
                </c:pt>
                <c:pt idx="23246">
                  <c:v>107998.52</c:v>
                </c:pt>
                <c:pt idx="23247">
                  <c:v>108000.52</c:v>
                </c:pt>
                <c:pt idx="23248">
                  <c:v>108002.52</c:v>
                </c:pt>
                <c:pt idx="23249">
                  <c:v>108004.52</c:v>
                </c:pt>
                <c:pt idx="23250">
                  <c:v>108006.52</c:v>
                </c:pt>
                <c:pt idx="23251">
                  <c:v>108008.52</c:v>
                </c:pt>
                <c:pt idx="23252">
                  <c:v>108010.52</c:v>
                </c:pt>
                <c:pt idx="23253">
                  <c:v>108012.52</c:v>
                </c:pt>
                <c:pt idx="23254">
                  <c:v>108014.52</c:v>
                </c:pt>
                <c:pt idx="23255">
                  <c:v>108016.52</c:v>
                </c:pt>
                <c:pt idx="23256">
                  <c:v>108018.52</c:v>
                </c:pt>
                <c:pt idx="23257">
                  <c:v>108020.52</c:v>
                </c:pt>
                <c:pt idx="23258">
                  <c:v>108022.52</c:v>
                </c:pt>
                <c:pt idx="23259">
                  <c:v>108024.52</c:v>
                </c:pt>
                <c:pt idx="23260">
                  <c:v>108026.52</c:v>
                </c:pt>
                <c:pt idx="23261">
                  <c:v>108028.52</c:v>
                </c:pt>
                <c:pt idx="23262">
                  <c:v>108030.52</c:v>
                </c:pt>
                <c:pt idx="23263">
                  <c:v>108032.52</c:v>
                </c:pt>
                <c:pt idx="23264">
                  <c:v>108034.52</c:v>
                </c:pt>
                <c:pt idx="23265">
                  <c:v>108036.52</c:v>
                </c:pt>
                <c:pt idx="23266">
                  <c:v>108038.52</c:v>
                </c:pt>
                <c:pt idx="23267">
                  <c:v>108040.52</c:v>
                </c:pt>
                <c:pt idx="23268">
                  <c:v>108042.52</c:v>
                </c:pt>
                <c:pt idx="23269">
                  <c:v>108044.52</c:v>
                </c:pt>
                <c:pt idx="23270">
                  <c:v>108046.52</c:v>
                </c:pt>
                <c:pt idx="23271">
                  <c:v>108048.52</c:v>
                </c:pt>
                <c:pt idx="23272">
                  <c:v>108050.52</c:v>
                </c:pt>
                <c:pt idx="23273">
                  <c:v>108052.52</c:v>
                </c:pt>
                <c:pt idx="23274">
                  <c:v>108054.52</c:v>
                </c:pt>
                <c:pt idx="23275">
                  <c:v>108056.52</c:v>
                </c:pt>
                <c:pt idx="23276">
                  <c:v>108058.52</c:v>
                </c:pt>
                <c:pt idx="23277">
                  <c:v>108060.52</c:v>
                </c:pt>
                <c:pt idx="23278">
                  <c:v>108062.52</c:v>
                </c:pt>
                <c:pt idx="23279">
                  <c:v>108064.52</c:v>
                </c:pt>
                <c:pt idx="23280">
                  <c:v>108066.52</c:v>
                </c:pt>
                <c:pt idx="23281">
                  <c:v>108068.52</c:v>
                </c:pt>
                <c:pt idx="23282">
                  <c:v>108070.52</c:v>
                </c:pt>
                <c:pt idx="23283">
                  <c:v>108072.52</c:v>
                </c:pt>
                <c:pt idx="23284">
                  <c:v>108074.52</c:v>
                </c:pt>
                <c:pt idx="23285">
                  <c:v>108076.52</c:v>
                </c:pt>
                <c:pt idx="23286">
                  <c:v>108078.52</c:v>
                </c:pt>
                <c:pt idx="23287">
                  <c:v>108080.52</c:v>
                </c:pt>
                <c:pt idx="23288">
                  <c:v>108082.52</c:v>
                </c:pt>
                <c:pt idx="23289">
                  <c:v>108084.52</c:v>
                </c:pt>
                <c:pt idx="23290">
                  <c:v>108086.52</c:v>
                </c:pt>
                <c:pt idx="23291">
                  <c:v>108088.52</c:v>
                </c:pt>
                <c:pt idx="23292">
                  <c:v>108090.52</c:v>
                </c:pt>
                <c:pt idx="23293">
                  <c:v>108092.52</c:v>
                </c:pt>
                <c:pt idx="23294">
                  <c:v>108094.52</c:v>
                </c:pt>
                <c:pt idx="23295">
                  <c:v>108096.52</c:v>
                </c:pt>
                <c:pt idx="23296">
                  <c:v>108098.52</c:v>
                </c:pt>
                <c:pt idx="23297">
                  <c:v>108100.52</c:v>
                </c:pt>
                <c:pt idx="23298">
                  <c:v>108102.52</c:v>
                </c:pt>
                <c:pt idx="23299">
                  <c:v>108104.52</c:v>
                </c:pt>
                <c:pt idx="23300">
                  <c:v>108106.52</c:v>
                </c:pt>
                <c:pt idx="23301">
                  <c:v>108108.52</c:v>
                </c:pt>
                <c:pt idx="23302">
                  <c:v>108110.52</c:v>
                </c:pt>
                <c:pt idx="23303">
                  <c:v>108112.52</c:v>
                </c:pt>
                <c:pt idx="23304">
                  <c:v>108114.52</c:v>
                </c:pt>
                <c:pt idx="23305">
                  <c:v>108116.52</c:v>
                </c:pt>
                <c:pt idx="23306">
                  <c:v>108118.52</c:v>
                </c:pt>
                <c:pt idx="23307">
                  <c:v>108120.52</c:v>
                </c:pt>
                <c:pt idx="23308">
                  <c:v>108122.52</c:v>
                </c:pt>
                <c:pt idx="23309">
                  <c:v>108124.52</c:v>
                </c:pt>
                <c:pt idx="23310">
                  <c:v>108126.52</c:v>
                </c:pt>
                <c:pt idx="23311">
                  <c:v>108128.52</c:v>
                </c:pt>
                <c:pt idx="23312">
                  <c:v>108130.52</c:v>
                </c:pt>
                <c:pt idx="23313">
                  <c:v>108132.52</c:v>
                </c:pt>
                <c:pt idx="23314">
                  <c:v>108134.52</c:v>
                </c:pt>
                <c:pt idx="23315">
                  <c:v>108136.52</c:v>
                </c:pt>
                <c:pt idx="23316">
                  <c:v>108138.52</c:v>
                </c:pt>
                <c:pt idx="23317">
                  <c:v>108140.52</c:v>
                </c:pt>
                <c:pt idx="23318">
                  <c:v>108142.52</c:v>
                </c:pt>
                <c:pt idx="23319">
                  <c:v>108144.52</c:v>
                </c:pt>
                <c:pt idx="23320">
                  <c:v>108146.52</c:v>
                </c:pt>
                <c:pt idx="23321">
                  <c:v>108148.52</c:v>
                </c:pt>
                <c:pt idx="23322">
                  <c:v>108150.52</c:v>
                </c:pt>
                <c:pt idx="23323">
                  <c:v>108152.52</c:v>
                </c:pt>
                <c:pt idx="23324">
                  <c:v>108154.52</c:v>
                </c:pt>
                <c:pt idx="23325">
                  <c:v>108156.52</c:v>
                </c:pt>
                <c:pt idx="23326">
                  <c:v>108158.52</c:v>
                </c:pt>
                <c:pt idx="23327">
                  <c:v>108160.52</c:v>
                </c:pt>
                <c:pt idx="23328">
                  <c:v>108162.52</c:v>
                </c:pt>
                <c:pt idx="23329">
                  <c:v>108164.52</c:v>
                </c:pt>
                <c:pt idx="23330">
                  <c:v>108166.52</c:v>
                </c:pt>
                <c:pt idx="23331">
                  <c:v>108168.52</c:v>
                </c:pt>
                <c:pt idx="23332">
                  <c:v>108170.52</c:v>
                </c:pt>
                <c:pt idx="23333">
                  <c:v>108172.52</c:v>
                </c:pt>
                <c:pt idx="23334">
                  <c:v>108174.52</c:v>
                </c:pt>
                <c:pt idx="23335">
                  <c:v>108176.52</c:v>
                </c:pt>
                <c:pt idx="23336">
                  <c:v>108178.52</c:v>
                </c:pt>
                <c:pt idx="23337">
                  <c:v>108180.52</c:v>
                </c:pt>
                <c:pt idx="23338">
                  <c:v>108182.52</c:v>
                </c:pt>
                <c:pt idx="23339">
                  <c:v>108184.52</c:v>
                </c:pt>
                <c:pt idx="23340">
                  <c:v>108186.52</c:v>
                </c:pt>
                <c:pt idx="23341">
                  <c:v>108188.52</c:v>
                </c:pt>
                <c:pt idx="23342">
                  <c:v>108190.52</c:v>
                </c:pt>
                <c:pt idx="23343">
                  <c:v>108192.52</c:v>
                </c:pt>
                <c:pt idx="23344">
                  <c:v>108194.52</c:v>
                </c:pt>
                <c:pt idx="23345">
                  <c:v>108196.52</c:v>
                </c:pt>
                <c:pt idx="23346">
                  <c:v>108198.52</c:v>
                </c:pt>
                <c:pt idx="23347">
                  <c:v>108200.52</c:v>
                </c:pt>
                <c:pt idx="23348">
                  <c:v>108202.52</c:v>
                </c:pt>
                <c:pt idx="23349">
                  <c:v>108204.52</c:v>
                </c:pt>
                <c:pt idx="23350">
                  <c:v>108206.52</c:v>
                </c:pt>
                <c:pt idx="23351">
                  <c:v>108208.52</c:v>
                </c:pt>
                <c:pt idx="23352">
                  <c:v>108210.52</c:v>
                </c:pt>
                <c:pt idx="23353">
                  <c:v>108212.52</c:v>
                </c:pt>
                <c:pt idx="23354">
                  <c:v>108214.52</c:v>
                </c:pt>
                <c:pt idx="23355">
                  <c:v>108216.52</c:v>
                </c:pt>
                <c:pt idx="23356">
                  <c:v>108218.52</c:v>
                </c:pt>
                <c:pt idx="23357">
                  <c:v>108220.52</c:v>
                </c:pt>
                <c:pt idx="23358">
                  <c:v>108222.52</c:v>
                </c:pt>
                <c:pt idx="23359">
                  <c:v>108224.52</c:v>
                </c:pt>
                <c:pt idx="23360">
                  <c:v>108226.52</c:v>
                </c:pt>
                <c:pt idx="23361">
                  <c:v>108228.52</c:v>
                </c:pt>
                <c:pt idx="23362">
                  <c:v>108230.52</c:v>
                </c:pt>
                <c:pt idx="23363">
                  <c:v>108232.52</c:v>
                </c:pt>
                <c:pt idx="23364">
                  <c:v>108234.52</c:v>
                </c:pt>
                <c:pt idx="23365">
                  <c:v>108236.52</c:v>
                </c:pt>
                <c:pt idx="23366">
                  <c:v>108238.52</c:v>
                </c:pt>
                <c:pt idx="23367">
                  <c:v>108240.52</c:v>
                </c:pt>
                <c:pt idx="23368">
                  <c:v>108242.52</c:v>
                </c:pt>
                <c:pt idx="23369">
                  <c:v>108244.52</c:v>
                </c:pt>
                <c:pt idx="23370">
                  <c:v>108246.52</c:v>
                </c:pt>
                <c:pt idx="23371">
                  <c:v>108248.52</c:v>
                </c:pt>
                <c:pt idx="23372">
                  <c:v>108250.52</c:v>
                </c:pt>
                <c:pt idx="23373">
                  <c:v>108252.52</c:v>
                </c:pt>
                <c:pt idx="23374">
                  <c:v>108254.52</c:v>
                </c:pt>
                <c:pt idx="23375">
                  <c:v>108256.52</c:v>
                </c:pt>
                <c:pt idx="23376">
                  <c:v>108258.52</c:v>
                </c:pt>
                <c:pt idx="23377">
                  <c:v>108260.52</c:v>
                </c:pt>
                <c:pt idx="23378">
                  <c:v>108262.52</c:v>
                </c:pt>
                <c:pt idx="23379">
                  <c:v>108264.52</c:v>
                </c:pt>
                <c:pt idx="23380">
                  <c:v>108266.52</c:v>
                </c:pt>
                <c:pt idx="23381">
                  <c:v>108268.52</c:v>
                </c:pt>
                <c:pt idx="23382">
                  <c:v>108270.52</c:v>
                </c:pt>
                <c:pt idx="23383">
                  <c:v>108272.52</c:v>
                </c:pt>
                <c:pt idx="23384">
                  <c:v>108274.52</c:v>
                </c:pt>
                <c:pt idx="23385">
                  <c:v>108276.52</c:v>
                </c:pt>
                <c:pt idx="23386">
                  <c:v>108278.52</c:v>
                </c:pt>
                <c:pt idx="23387">
                  <c:v>108280.52</c:v>
                </c:pt>
                <c:pt idx="23388">
                  <c:v>108282.52</c:v>
                </c:pt>
                <c:pt idx="23389">
                  <c:v>108284.52</c:v>
                </c:pt>
                <c:pt idx="23390">
                  <c:v>108286.52</c:v>
                </c:pt>
                <c:pt idx="23391">
                  <c:v>108288.52</c:v>
                </c:pt>
                <c:pt idx="23392">
                  <c:v>108290.52</c:v>
                </c:pt>
                <c:pt idx="23393">
                  <c:v>108292.52</c:v>
                </c:pt>
                <c:pt idx="23394">
                  <c:v>108294.52</c:v>
                </c:pt>
                <c:pt idx="23395">
                  <c:v>108296.52</c:v>
                </c:pt>
                <c:pt idx="23396">
                  <c:v>108298.52</c:v>
                </c:pt>
                <c:pt idx="23397">
                  <c:v>108300.52</c:v>
                </c:pt>
                <c:pt idx="23398">
                  <c:v>108302.52</c:v>
                </c:pt>
                <c:pt idx="23399">
                  <c:v>108304.52</c:v>
                </c:pt>
                <c:pt idx="23400">
                  <c:v>108306.52</c:v>
                </c:pt>
                <c:pt idx="23401">
                  <c:v>108308.52</c:v>
                </c:pt>
                <c:pt idx="23402">
                  <c:v>108310.52</c:v>
                </c:pt>
                <c:pt idx="23403">
                  <c:v>108312.52</c:v>
                </c:pt>
                <c:pt idx="23404">
                  <c:v>108314.52</c:v>
                </c:pt>
                <c:pt idx="23405">
                  <c:v>108316.52</c:v>
                </c:pt>
                <c:pt idx="23406">
                  <c:v>108318.52</c:v>
                </c:pt>
                <c:pt idx="23407">
                  <c:v>108320.52</c:v>
                </c:pt>
                <c:pt idx="23408">
                  <c:v>108322.52</c:v>
                </c:pt>
                <c:pt idx="23409">
                  <c:v>108324.52</c:v>
                </c:pt>
                <c:pt idx="23410">
                  <c:v>108326.52</c:v>
                </c:pt>
                <c:pt idx="23411">
                  <c:v>108328.52</c:v>
                </c:pt>
                <c:pt idx="23412">
                  <c:v>108330.52</c:v>
                </c:pt>
                <c:pt idx="23413">
                  <c:v>108332.52</c:v>
                </c:pt>
                <c:pt idx="23414">
                  <c:v>108334.52</c:v>
                </c:pt>
                <c:pt idx="23415">
                  <c:v>108336.52</c:v>
                </c:pt>
                <c:pt idx="23416">
                  <c:v>108338.52</c:v>
                </c:pt>
                <c:pt idx="23417">
                  <c:v>108340.52</c:v>
                </c:pt>
                <c:pt idx="23418">
                  <c:v>108342.52</c:v>
                </c:pt>
                <c:pt idx="23419">
                  <c:v>108344.52</c:v>
                </c:pt>
                <c:pt idx="23420">
                  <c:v>108346.52</c:v>
                </c:pt>
                <c:pt idx="23421">
                  <c:v>108348.52</c:v>
                </c:pt>
                <c:pt idx="23422">
                  <c:v>108350.52</c:v>
                </c:pt>
                <c:pt idx="23423">
                  <c:v>108352.52</c:v>
                </c:pt>
                <c:pt idx="23424">
                  <c:v>108354.52</c:v>
                </c:pt>
                <c:pt idx="23425">
                  <c:v>108356.52</c:v>
                </c:pt>
                <c:pt idx="23426">
                  <c:v>108358.52</c:v>
                </c:pt>
                <c:pt idx="23427">
                  <c:v>108360.52</c:v>
                </c:pt>
                <c:pt idx="23428">
                  <c:v>108362.52</c:v>
                </c:pt>
                <c:pt idx="23429">
                  <c:v>108364.52</c:v>
                </c:pt>
                <c:pt idx="23430">
                  <c:v>108366.52</c:v>
                </c:pt>
                <c:pt idx="23431">
                  <c:v>108368.52</c:v>
                </c:pt>
                <c:pt idx="23432">
                  <c:v>108370.52</c:v>
                </c:pt>
                <c:pt idx="23433">
                  <c:v>108372.52</c:v>
                </c:pt>
                <c:pt idx="23434">
                  <c:v>108374.52</c:v>
                </c:pt>
                <c:pt idx="23435">
                  <c:v>108376.52</c:v>
                </c:pt>
                <c:pt idx="23436">
                  <c:v>108378.52</c:v>
                </c:pt>
                <c:pt idx="23437">
                  <c:v>108380.52</c:v>
                </c:pt>
                <c:pt idx="23438">
                  <c:v>108382.52</c:v>
                </c:pt>
                <c:pt idx="23439">
                  <c:v>108384.52</c:v>
                </c:pt>
                <c:pt idx="23440">
                  <c:v>108386.52</c:v>
                </c:pt>
                <c:pt idx="23441">
                  <c:v>108388.52</c:v>
                </c:pt>
                <c:pt idx="23442">
                  <c:v>108390.52</c:v>
                </c:pt>
                <c:pt idx="23443">
                  <c:v>108392.52</c:v>
                </c:pt>
                <c:pt idx="23444">
                  <c:v>108394.52</c:v>
                </c:pt>
                <c:pt idx="23445">
                  <c:v>108396.52</c:v>
                </c:pt>
                <c:pt idx="23446">
                  <c:v>108398.52</c:v>
                </c:pt>
                <c:pt idx="23447">
                  <c:v>108400.52</c:v>
                </c:pt>
                <c:pt idx="23448">
                  <c:v>108402.52</c:v>
                </c:pt>
                <c:pt idx="23449">
                  <c:v>108404.52</c:v>
                </c:pt>
                <c:pt idx="23450">
                  <c:v>108406.52</c:v>
                </c:pt>
                <c:pt idx="23451">
                  <c:v>108408.52</c:v>
                </c:pt>
                <c:pt idx="23452">
                  <c:v>108410.52</c:v>
                </c:pt>
                <c:pt idx="23453">
                  <c:v>108412.52</c:v>
                </c:pt>
                <c:pt idx="23454">
                  <c:v>108414.52</c:v>
                </c:pt>
                <c:pt idx="23455">
                  <c:v>108416.52</c:v>
                </c:pt>
                <c:pt idx="23456">
                  <c:v>108418.52</c:v>
                </c:pt>
                <c:pt idx="23457">
                  <c:v>108420.52</c:v>
                </c:pt>
                <c:pt idx="23458">
                  <c:v>108422.52</c:v>
                </c:pt>
                <c:pt idx="23459">
                  <c:v>108424.52</c:v>
                </c:pt>
                <c:pt idx="23460">
                  <c:v>108426.52</c:v>
                </c:pt>
                <c:pt idx="23461">
                  <c:v>108428.52</c:v>
                </c:pt>
                <c:pt idx="23462">
                  <c:v>108430.52</c:v>
                </c:pt>
                <c:pt idx="23463">
                  <c:v>108432.52</c:v>
                </c:pt>
                <c:pt idx="23464">
                  <c:v>108434.52</c:v>
                </c:pt>
                <c:pt idx="23465">
                  <c:v>108436.52</c:v>
                </c:pt>
                <c:pt idx="23466">
                  <c:v>108438.52</c:v>
                </c:pt>
                <c:pt idx="23467">
                  <c:v>108440.52</c:v>
                </c:pt>
                <c:pt idx="23468">
                  <c:v>108442.52</c:v>
                </c:pt>
                <c:pt idx="23469">
                  <c:v>108444.52</c:v>
                </c:pt>
                <c:pt idx="23470">
                  <c:v>108446.52</c:v>
                </c:pt>
                <c:pt idx="23471">
                  <c:v>108448.52</c:v>
                </c:pt>
                <c:pt idx="23472">
                  <c:v>108450.52</c:v>
                </c:pt>
                <c:pt idx="23473">
                  <c:v>108452.52</c:v>
                </c:pt>
                <c:pt idx="23474">
                  <c:v>108454.52</c:v>
                </c:pt>
                <c:pt idx="23475">
                  <c:v>108456.52</c:v>
                </c:pt>
                <c:pt idx="23476">
                  <c:v>108458.52</c:v>
                </c:pt>
                <c:pt idx="23477">
                  <c:v>108460.52</c:v>
                </c:pt>
                <c:pt idx="23478">
                  <c:v>108462.52</c:v>
                </c:pt>
                <c:pt idx="23479">
                  <c:v>108464.52</c:v>
                </c:pt>
                <c:pt idx="23480">
                  <c:v>108466.52</c:v>
                </c:pt>
                <c:pt idx="23481">
                  <c:v>108468.52</c:v>
                </c:pt>
                <c:pt idx="23482">
                  <c:v>108470.52</c:v>
                </c:pt>
                <c:pt idx="23483">
                  <c:v>108472.52</c:v>
                </c:pt>
                <c:pt idx="23484">
                  <c:v>108474.52</c:v>
                </c:pt>
                <c:pt idx="23485">
                  <c:v>108476.52</c:v>
                </c:pt>
                <c:pt idx="23486">
                  <c:v>108478.52</c:v>
                </c:pt>
                <c:pt idx="23487">
                  <c:v>108480.52</c:v>
                </c:pt>
                <c:pt idx="23488">
                  <c:v>108482.52</c:v>
                </c:pt>
                <c:pt idx="23489">
                  <c:v>108484.52</c:v>
                </c:pt>
                <c:pt idx="23490">
                  <c:v>108486.52</c:v>
                </c:pt>
                <c:pt idx="23491">
                  <c:v>108488.52</c:v>
                </c:pt>
                <c:pt idx="23492">
                  <c:v>108490.52</c:v>
                </c:pt>
                <c:pt idx="23493">
                  <c:v>108492.52</c:v>
                </c:pt>
                <c:pt idx="23494">
                  <c:v>108494.52</c:v>
                </c:pt>
                <c:pt idx="23495">
                  <c:v>108496.52</c:v>
                </c:pt>
                <c:pt idx="23496">
                  <c:v>108498.52</c:v>
                </c:pt>
                <c:pt idx="23497">
                  <c:v>108500.52</c:v>
                </c:pt>
                <c:pt idx="23498">
                  <c:v>108502.52</c:v>
                </c:pt>
                <c:pt idx="23499">
                  <c:v>108504.52</c:v>
                </c:pt>
                <c:pt idx="23500">
                  <c:v>108506.52</c:v>
                </c:pt>
                <c:pt idx="23501">
                  <c:v>108508.52</c:v>
                </c:pt>
                <c:pt idx="23502">
                  <c:v>108510.52</c:v>
                </c:pt>
                <c:pt idx="23503">
                  <c:v>108512.52</c:v>
                </c:pt>
                <c:pt idx="23504">
                  <c:v>108514.52</c:v>
                </c:pt>
                <c:pt idx="23505">
                  <c:v>108516.52</c:v>
                </c:pt>
                <c:pt idx="23506">
                  <c:v>108518.52</c:v>
                </c:pt>
                <c:pt idx="23507">
                  <c:v>108520.52</c:v>
                </c:pt>
                <c:pt idx="23508">
                  <c:v>108522.52</c:v>
                </c:pt>
                <c:pt idx="23509">
                  <c:v>108524.52</c:v>
                </c:pt>
                <c:pt idx="23510">
                  <c:v>108526.52</c:v>
                </c:pt>
                <c:pt idx="23511">
                  <c:v>108528.52</c:v>
                </c:pt>
                <c:pt idx="23512">
                  <c:v>108530.52</c:v>
                </c:pt>
                <c:pt idx="23513">
                  <c:v>108532.52</c:v>
                </c:pt>
                <c:pt idx="23514">
                  <c:v>108534.52</c:v>
                </c:pt>
                <c:pt idx="23515">
                  <c:v>108536.52</c:v>
                </c:pt>
                <c:pt idx="23516">
                  <c:v>108538.52</c:v>
                </c:pt>
                <c:pt idx="23517">
                  <c:v>108540.52</c:v>
                </c:pt>
                <c:pt idx="23518">
                  <c:v>108542.52</c:v>
                </c:pt>
                <c:pt idx="23519">
                  <c:v>108544.52</c:v>
                </c:pt>
                <c:pt idx="23520">
                  <c:v>108546.52</c:v>
                </c:pt>
                <c:pt idx="23521">
                  <c:v>108548.52</c:v>
                </c:pt>
                <c:pt idx="23522">
                  <c:v>108550.52</c:v>
                </c:pt>
                <c:pt idx="23523">
                  <c:v>108552.52</c:v>
                </c:pt>
                <c:pt idx="23524">
                  <c:v>108554.52</c:v>
                </c:pt>
                <c:pt idx="23525">
                  <c:v>108556.52</c:v>
                </c:pt>
                <c:pt idx="23526">
                  <c:v>108558.52</c:v>
                </c:pt>
                <c:pt idx="23527">
                  <c:v>108560.52</c:v>
                </c:pt>
                <c:pt idx="23528">
                  <c:v>108562.52</c:v>
                </c:pt>
                <c:pt idx="23529">
                  <c:v>108564.52</c:v>
                </c:pt>
                <c:pt idx="23530">
                  <c:v>108566.52</c:v>
                </c:pt>
                <c:pt idx="23531">
                  <c:v>108568.52</c:v>
                </c:pt>
                <c:pt idx="23532">
                  <c:v>108570.52</c:v>
                </c:pt>
                <c:pt idx="23533">
                  <c:v>108572.52</c:v>
                </c:pt>
                <c:pt idx="23534">
                  <c:v>108574.52</c:v>
                </c:pt>
                <c:pt idx="23535">
                  <c:v>108576.52</c:v>
                </c:pt>
                <c:pt idx="23536">
                  <c:v>108578.52</c:v>
                </c:pt>
                <c:pt idx="23537">
                  <c:v>108580.52</c:v>
                </c:pt>
                <c:pt idx="23538">
                  <c:v>108582.52</c:v>
                </c:pt>
                <c:pt idx="23539">
                  <c:v>108584.52</c:v>
                </c:pt>
                <c:pt idx="23540">
                  <c:v>108586.52</c:v>
                </c:pt>
                <c:pt idx="23541">
                  <c:v>108588.52</c:v>
                </c:pt>
                <c:pt idx="23542">
                  <c:v>108590.52</c:v>
                </c:pt>
                <c:pt idx="23543">
                  <c:v>108592.52</c:v>
                </c:pt>
                <c:pt idx="23544">
                  <c:v>108594.52</c:v>
                </c:pt>
                <c:pt idx="23545">
                  <c:v>108596.52</c:v>
                </c:pt>
                <c:pt idx="23546">
                  <c:v>108598.52</c:v>
                </c:pt>
                <c:pt idx="23547">
                  <c:v>108600.52</c:v>
                </c:pt>
                <c:pt idx="23548">
                  <c:v>108602.52</c:v>
                </c:pt>
                <c:pt idx="23549">
                  <c:v>108604.52</c:v>
                </c:pt>
                <c:pt idx="23550">
                  <c:v>108606.52</c:v>
                </c:pt>
                <c:pt idx="23551">
                  <c:v>108608.52</c:v>
                </c:pt>
                <c:pt idx="23552">
                  <c:v>108610.52</c:v>
                </c:pt>
                <c:pt idx="23553">
                  <c:v>108612.52</c:v>
                </c:pt>
                <c:pt idx="23554">
                  <c:v>108614.52</c:v>
                </c:pt>
                <c:pt idx="23555">
                  <c:v>108616.52</c:v>
                </c:pt>
                <c:pt idx="23556">
                  <c:v>108618.52</c:v>
                </c:pt>
                <c:pt idx="23557">
                  <c:v>108620.52</c:v>
                </c:pt>
                <c:pt idx="23558">
                  <c:v>108622.52</c:v>
                </c:pt>
                <c:pt idx="23559">
                  <c:v>108624.52</c:v>
                </c:pt>
                <c:pt idx="23560">
                  <c:v>108626.52</c:v>
                </c:pt>
                <c:pt idx="23561">
                  <c:v>108628.52</c:v>
                </c:pt>
                <c:pt idx="23562">
                  <c:v>108630.52</c:v>
                </c:pt>
                <c:pt idx="23563">
                  <c:v>108632.52</c:v>
                </c:pt>
                <c:pt idx="23564">
                  <c:v>108634.52</c:v>
                </c:pt>
                <c:pt idx="23565">
                  <c:v>108636.52</c:v>
                </c:pt>
                <c:pt idx="23566">
                  <c:v>108638.52</c:v>
                </c:pt>
                <c:pt idx="23567">
                  <c:v>108640.52</c:v>
                </c:pt>
                <c:pt idx="23568">
                  <c:v>108642.52</c:v>
                </c:pt>
                <c:pt idx="23569">
                  <c:v>108644.52</c:v>
                </c:pt>
                <c:pt idx="23570">
                  <c:v>108646.52</c:v>
                </c:pt>
                <c:pt idx="23571">
                  <c:v>108648.52</c:v>
                </c:pt>
                <c:pt idx="23572">
                  <c:v>108650.52</c:v>
                </c:pt>
                <c:pt idx="23573">
                  <c:v>108652.52</c:v>
                </c:pt>
                <c:pt idx="23574">
                  <c:v>108654.52</c:v>
                </c:pt>
                <c:pt idx="23575">
                  <c:v>108656.52</c:v>
                </c:pt>
                <c:pt idx="23576">
                  <c:v>108658.52</c:v>
                </c:pt>
                <c:pt idx="23577">
                  <c:v>108660.52</c:v>
                </c:pt>
                <c:pt idx="23578">
                  <c:v>108662.52</c:v>
                </c:pt>
                <c:pt idx="23579">
                  <c:v>108664.52</c:v>
                </c:pt>
                <c:pt idx="23580">
                  <c:v>108666.52</c:v>
                </c:pt>
                <c:pt idx="23581">
                  <c:v>108668.52</c:v>
                </c:pt>
                <c:pt idx="23582">
                  <c:v>108670.52</c:v>
                </c:pt>
                <c:pt idx="23583">
                  <c:v>108672.52</c:v>
                </c:pt>
                <c:pt idx="23584">
                  <c:v>108674.52</c:v>
                </c:pt>
                <c:pt idx="23585">
                  <c:v>108676.52</c:v>
                </c:pt>
                <c:pt idx="23586">
                  <c:v>108678.52</c:v>
                </c:pt>
                <c:pt idx="23587">
                  <c:v>108680.52</c:v>
                </c:pt>
                <c:pt idx="23588">
                  <c:v>108682.52</c:v>
                </c:pt>
                <c:pt idx="23589">
                  <c:v>108684.52</c:v>
                </c:pt>
                <c:pt idx="23590">
                  <c:v>108686.52</c:v>
                </c:pt>
                <c:pt idx="23591">
                  <c:v>108688.52</c:v>
                </c:pt>
                <c:pt idx="23592">
                  <c:v>108690.52</c:v>
                </c:pt>
                <c:pt idx="23593">
                  <c:v>108692.52</c:v>
                </c:pt>
                <c:pt idx="23594">
                  <c:v>108694.52</c:v>
                </c:pt>
                <c:pt idx="23595">
                  <c:v>108696.52</c:v>
                </c:pt>
                <c:pt idx="23596">
                  <c:v>108698.52</c:v>
                </c:pt>
                <c:pt idx="23597">
                  <c:v>108700.52</c:v>
                </c:pt>
                <c:pt idx="23598">
                  <c:v>108702.52</c:v>
                </c:pt>
                <c:pt idx="23599">
                  <c:v>108704.52</c:v>
                </c:pt>
                <c:pt idx="23600">
                  <c:v>108706.52</c:v>
                </c:pt>
                <c:pt idx="23601">
                  <c:v>108708.52</c:v>
                </c:pt>
                <c:pt idx="23602">
                  <c:v>108710.52</c:v>
                </c:pt>
                <c:pt idx="23603">
                  <c:v>108712.52</c:v>
                </c:pt>
                <c:pt idx="23604">
                  <c:v>108714.52</c:v>
                </c:pt>
                <c:pt idx="23605">
                  <c:v>108716.52</c:v>
                </c:pt>
                <c:pt idx="23606">
                  <c:v>108718.52</c:v>
                </c:pt>
                <c:pt idx="23607">
                  <c:v>108720.52</c:v>
                </c:pt>
                <c:pt idx="23608">
                  <c:v>108722.52</c:v>
                </c:pt>
                <c:pt idx="23609">
                  <c:v>108724.52</c:v>
                </c:pt>
                <c:pt idx="23610">
                  <c:v>108726.52</c:v>
                </c:pt>
                <c:pt idx="23611">
                  <c:v>108728.52</c:v>
                </c:pt>
                <c:pt idx="23612">
                  <c:v>108730.52</c:v>
                </c:pt>
                <c:pt idx="23613">
                  <c:v>108732.52</c:v>
                </c:pt>
                <c:pt idx="23614">
                  <c:v>108734.52</c:v>
                </c:pt>
                <c:pt idx="23615">
                  <c:v>108736.52</c:v>
                </c:pt>
                <c:pt idx="23616">
                  <c:v>108738.52</c:v>
                </c:pt>
                <c:pt idx="23617">
                  <c:v>108740.52</c:v>
                </c:pt>
                <c:pt idx="23618">
                  <c:v>108742.52</c:v>
                </c:pt>
                <c:pt idx="23619">
                  <c:v>108744.52</c:v>
                </c:pt>
                <c:pt idx="23620">
                  <c:v>108746.52</c:v>
                </c:pt>
                <c:pt idx="23621">
                  <c:v>108748.52</c:v>
                </c:pt>
                <c:pt idx="23622">
                  <c:v>108750.52</c:v>
                </c:pt>
                <c:pt idx="23623">
                  <c:v>108752.52</c:v>
                </c:pt>
                <c:pt idx="23624">
                  <c:v>108754.52</c:v>
                </c:pt>
                <c:pt idx="23625">
                  <c:v>108756.52</c:v>
                </c:pt>
                <c:pt idx="23626">
                  <c:v>108758.52</c:v>
                </c:pt>
                <c:pt idx="23627">
                  <c:v>108760.52</c:v>
                </c:pt>
                <c:pt idx="23628">
                  <c:v>108762.52</c:v>
                </c:pt>
                <c:pt idx="23629">
                  <c:v>108764.52</c:v>
                </c:pt>
                <c:pt idx="23630">
                  <c:v>108766.52</c:v>
                </c:pt>
                <c:pt idx="23631">
                  <c:v>108768.52</c:v>
                </c:pt>
                <c:pt idx="23632">
                  <c:v>108770.52</c:v>
                </c:pt>
                <c:pt idx="23633">
                  <c:v>108772.52</c:v>
                </c:pt>
                <c:pt idx="23634">
                  <c:v>108774.52</c:v>
                </c:pt>
                <c:pt idx="23635">
                  <c:v>108776.52</c:v>
                </c:pt>
                <c:pt idx="23636">
                  <c:v>108778.52</c:v>
                </c:pt>
                <c:pt idx="23637">
                  <c:v>108780.52</c:v>
                </c:pt>
                <c:pt idx="23638">
                  <c:v>108782.52</c:v>
                </c:pt>
                <c:pt idx="23639">
                  <c:v>108784.52</c:v>
                </c:pt>
                <c:pt idx="23640">
                  <c:v>108786.52</c:v>
                </c:pt>
                <c:pt idx="23641">
                  <c:v>108788.52</c:v>
                </c:pt>
                <c:pt idx="23642">
                  <c:v>108790.52</c:v>
                </c:pt>
                <c:pt idx="23643">
                  <c:v>108792.52</c:v>
                </c:pt>
                <c:pt idx="23644">
                  <c:v>108794.52</c:v>
                </c:pt>
                <c:pt idx="23645">
                  <c:v>108796.52</c:v>
                </c:pt>
                <c:pt idx="23646">
                  <c:v>108798.52</c:v>
                </c:pt>
                <c:pt idx="23647">
                  <c:v>108800.52</c:v>
                </c:pt>
                <c:pt idx="23648">
                  <c:v>108802.52</c:v>
                </c:pt>
                <c:pt idx="23649">
                  <c:v>108804.52</c:v>
                </c:pt>
                <c:pt idx="23650">
                  <c:v>108806.52</c:v>
                </c:pt>
                <c:pt idx="23651">
                  <c:v>108808.52</c:v>
                </c:pt>
                <c:pt idx="23652">
                  <c:v>108810.52</c:v>
                </c:pt>
                <c:pt idx="23653">
                  <c:v>108812.52</c:v>
                </c:pt>
                <c:pt idx="23654">
                  <c:v>108814.52</c:v>
                </c:pt>
                <c:pt idx="23655">
                  <c:v>108816.52</c:v>
                </c:pt>
                <c:pt idx="23656">
                  <c:v>108818.52</c:v>
                </c:pt>
                <c:pt idx="23657">
                  <c:v>108820.52</c:v>
                </c:pt>
                <c:pt idx="23658">
                  <c:v>108822.52</c:v>
                </c:pt>
                <c:pt idx="23659">
                  <c:v>108824.52</c:v>
                </c:pt>
                <c:pt idx="23660">
                  <c:v>108826.52</c:v>
                </c:pt>
                <c:pt idx="23661">
                  <c:v>108828.52</c:v>
                </c:pt>
                <c:pt idx="23662">
                  <c:v>108830.52</c:v>
                </c:pt>
                <c:pt idx="23663">
                  <c:v>108832.52</c:v>
                </c:pt>
                <c:pt idx="23664">
                  <c:v>108834.52</c:v>
                </c:pt>
                <c:pt idx="23665">
                  <c:v>108836.52</c:v>
                </c:pt>
                <c:pt idx="23666">
                  <c:v>108838.52</c:v>
                </c:pt>
                <c:pt idx="23667">
                  <c:v>108840.52</c:v>
                </c:pt>
                <c:pt idx="23668">
                  <c:v>108842.52</c:v>
                </c:pt>
                <c:pt idx="23669">
                  <c:v>108844.52</c:v>
                </c:pt>
                <c:pt idx="23670">
                  <c:v>108846.52</c:v>
                </c:pt>
                <c:pt idx="23671">
                  <c:v>108848.52</c:v>
                </c:pt>
                <c:pt idx="23672">
                  <c:v>108850.52</c:v>
                </c:pt>
                <c:pt idx="23673">
                  <c:v>108852.52</c:v>
                </c:pt>
                <c:pt idx="23674">
                  <c:v>108854.52</c:v>
                </c:pt>
                <c:pt idx="23675">
                  <c:v>108856.52</c:v>
                </c:pt>
                <c:pt idx="23676">
                  <c:v>108858.52</c:v>
                </c:pt>
                <c:pt idx="23677">
                  <c:v>108860.52</c:v>
                </c:pt>
                <c:pt idx="23678">
                  <c:v>108862.52</c:v>
                </c:pt>
                <c:pt idx="23679">
                  <c:v>108864.52</c:v>
                </c:pt>
                <c:pt idx="23680">
                  <c:v>108866.52</c:v>
                </c:pt>
                <c:pt idx="23681">
                  <c:v>108868.52</c:v>
                </c:pt>
                <c:pt idx="23682">
                  <c:v>108870.52</c:v>
                </c:pt>
                <c:pt idx="23683">
                  <c:v>108872.52</c:v>
                </c:pt>
                <c:pt idx="23684">
                  <c:v>108874.52</c:v>
                </c:pt>
                <c:pt idx="23685">
                  <c:v>108876.52</c:v>
                </c:pt>
                <c:pt idx="23686">
                  <c:v>108878.52</c:v>
                </c:pt>
                <c:pt idx="23687">
                  <c:v>108880.52</c:v>
                </c:pt>
                <c:pt idx="23688">
                  <c:v>108882.52</c:v>
                </c:pt>
                <c:pt idx="23689">
                  <c:v>108884.52</c:v>
                </c:pt>
                <c:pt idx="23690">
                  <c:v>108886.52</c:v>
                </c:pt>
                <c:pt idx="23691">
                  <c:v>108888.52</c:v>
                </c:pt>
                <c:pt idx="23692">
                  <c:v>108890.52</c:v>
                </c:pt>
                <c:pt idx="23693">
                  <c:v>108892.52</c:v>
                </c:pt>
                <c:pt idx="23694">
                  <c:v>108894.52</c:v>
                </c:pt>
                <c:pt idx="23695">
                  <c:v>108924.55</c:v>
                </c:pt>
                <c:pt idx="23696">
                  <c:v>108948.55</c:v>
                </c:pt>
                <c:pt idx="23697">
                  <c:v>108950.55</c:v>
                </c:pt>
                <c:pt idx="23698">
                  <c:v>108952.55</c:v>
                </c:pt>
                <c:pt idx="23699">
                  <c:v>108954.55</c:v>
                </c:pt>
                <c:pt idx="23700">
                  <c:v>108956.55</c:v>
                </c:pt>
                <c:pt idx="23701">
                  <c:v>108958.55</c:v>
                </c:pt>
                <c:pt idx="23702">
                  <c:v>108960.55</c:v>
                </c:pt>
                <c:pt idx="23703">
                  <c:v>108962.55</c:v>
                </c:pt>
                <c:pt idx="23704">
                  <c:v>108964.55</c:v>
                </c:pt>
                <c:pt idx="23705">
                  <c:v>108966.55</c:v>
                </c:pt>
                <c:pt idx="23706">
                  <c:v>108968.55</c:v>
                </c:pt>
                <c:pt idx="23707">
                  <c:v>108970.55</c:v>
                </c:pt>
                <c:pt idx="23708">
                  <c:v>108972.55</c:v>
                </c:pt>
                <c:pt idx="23709">
                  <c:v>108974.55</c:v>
                </c:pt>
                <c:pt idx="23710">
                  <c:v>108976.55</c:v>
                </c:pt>
                <c:pt idx="23711">
                  <c:v>108978.55</c:v>
                </c:pt>
                <c:pt idx="23712">
                  <c:v>108980.55</c:v>
                </c:pt>
                <c:pt idx="23713">
                  <c:v>108982.55</c:v>
                </c:pt>
                <c:pt idx="23714">
                  <c:v>108984.55</c:v>
                </c:pt>
                <c:pt idx="23715">
                  <c:v>108986.55</c:v>
                </c:pt>
                <c:pt idx="23716">
                  <c:v>108988.55</c:v>
                </c:pt>
                <c:pt idx="23717">
                  <c:v>108990.55</c:v>
                </c:pt>
                <c:pt idx="23718">
                  <c:v>108992.55</c:v>
                </c:pt>
                <c:pt idx="23719">
                  <c:v>108994.55</c:v>
                </c:pt>
                <c:pt idx="23720">
                  <c:v>108996.55</c:v>
                </c:pt>
                <c:pt idx="23721">
                  <c:v>108998.55</c:v>
                </c:pt>
                <c:pt idx="23722">
                  <c:v>109000.55</c:v>
                </c:pt>
                <c:pt idx="23723">
                  <c:v>109002.55</c:v>
                </c:pt>
                <c:pt idx="23724">
                  <c:v>109004.55</c:v>
                </c:pt>
                <c:pt idx="23725">
                  <c:v>109006.55</c:v>
                </c:pt>
                <c:pt idx="23726">
                  <c:v>109008.55</c:v>
                </c:pt>
                <c:pt idx="23727">
                  <c:v>109010.55</c:v>
                </c:pt>
                <c:pt idx="23728">
                  <c:v>109012.55</c:v>
                </c:pt>
                <c:pt idx="23729">
                  <c:v>109014.55</c:v>
                </c:pt>
                <c:pt idx="23730">
                  <c:v>109016.55</c:v>
                </c:pt>
                <c:pt idx="23731">
                  <c:v>109018.55</c:v>
                </c:pt>
                <c:pt idx="23732">
                  <c:v>109020.55</c:v>
                </c:pt>
                <c:pt idx="23733">
                  <c:v>109022.55</c:v>
                </c:pt>
                <c:pt idx="23734">
                  <c:v>109024.55</c:v>
                </c:pt>
                <c:pt idx="23735">
                  <c:v>109026.55</c:v>
                </c:pt>
                <c:pt idx="23736">
                  <c:v>109028.55</c:v>
                </c:pt>
                <c:pt idx="23737">
                  <c:v>109030.55</c:v>
                </c:pt>
                <c:pt idx="23738">
                  <c:v>109032.55</c:v>
                </c:pt>
                <c:pt idx="23739">
                  <c:v>109034.55</c:v>
                </c:pt>
                <c:pt idx="23740">
                  <c:v>109036.55</c:v>
                </c:pt>
                <c:pt idx="23741">
                  <c:v>109038.55</c:v>
                </c:pt>
                <c:pt idx="23742">
                  <c:v>109040.55</c:v>
                </c:pt>
                <c:pt idx="23743">
                  <c:v>109042.55</c:v>
                </c:pt>
                <c:pt idx="23744">
                  <c:v>109044.55</c:v>
                </c:pt>
                <c:pt idx="23745">
                  <c:v>109046.55</c:v>
                </c:pt>
                <c:pt idx="23746">
                  <c:v>109048.55</c:v>
                </c:pt>
                <c:pt idx="23747">
                  <c:v>109050.55</c:v>
                </c:pt>
                <c:pt idx="23748">
                  <c:v>109052.55</c:v>
                </c:pt>
                <c:pt idx="23749">
                  <c:v>109054.55</c:v>
                </c:pt>
                <c:pt idx="23750">
                  <c:v>109056.55</c:v>
                </c:pt>
                <c:pt idx="23751">
                  <c:v>109058.55</c:v>
                </c:pt>
                <c:pt idx="23752">
                  <c:v>109060.55</c:v>
                </c:pt>
                <c:pt idx="23753">
                  <c:v>109062.55</c:v>
                </c:pt>
                <c:pt idx="23754">
                  <c:v>109064.55</c:v>
                </c:pt>
                <c:pt idx="23755">
                  <c:v>109066.55</c:v>
                </c:pt>
                <c:pt idx="23756">
                  <c:v>109068.55</c:v>
                </c:pt>
                <c:pt idx="23757">
                  <c:v>109070.55</c:v>
                </c:pt>
                <c:pt idx="23758">
                  <c:v>109072.55</c:v>
                </c:pt>
                <c:pt idx="23759">
                  <c:v>109074.55</c:v>
                </c:pt>
                <c:pt idx="23760">
                  <c:v>109076.55</c:v>
                </c:pt>
                <c:pt idx="23761">
                  <c:v>109078.55</c:v>
                </c:pt>
                <c:pt idx="23762">
                  <c:v>109080.55</c:v>
                </c:pt>
                <c:pt idx="23763">
                  <c:v>109082.55</c:v>
                </c:pt>
                <c:pt idx="23764">
                  <c:v>109084.55</c:v>
                </c:pt>
                <c:pt idx="23765">
                  <c:v>109086.55</c:v>
                </c:pt>
                <c:pt idx="23766">
                  <c:v>109088.55</c:v>
                </c:pt>
                <c:pt idx="23767">
                  <c:v>109090.55</c:v>
                </c:pt>
                <c:pt idx="23768">
                  <c:v>109092.55</c:v>
                </c:pt>
                <c:pt idx="23769">
                  <c:v>109094.55</c:v>
                </c:pt>
                <c:pt idx="23770">
                  <c:v>109096.55</c:v>
                </c:pt>
                <c:pt idx="23771">
                  <c:v>109098.55</c:v>
                </c:pt>
                <c:pt idx="23772">
                  <c:v>109100.55</c:v>
                </c:pt>
                <c:pt idx="23773">
                  <c:v>109102.55</c:v>
                </c:pt>
                <c:pt idx="23774">
                  <c:v>109104.55</c:v>
                </c:pt>
                <c:pt idx="23775">
                  <c:v>109106.55</c:v>
                </c:pt>
                <c:pt idx="23776">
                  <c:v>109108.55</c:v>
                </c:pt>
                <c:pt idx="23777">
                  <c:v>109110.55</c:v>
                </c:pt>
                <c:pt idx="23778">
                  <c:v>109112.55</c:v>
                </c:pt>
                <c:pt idx="23779">
                  <c:v>109114.55</c:v>
                </c:pt>
                <c:pt idx="23780">
                  <c:v>109116.55</c:v>
                </c:pt>
                <c:pt idx="23781">
                  <c:v>109118.55</c:v>
                </c:pt>
                <c:pt idx="23782">
                  <c:v>109120.55</c:v>
                </c:pt>
                <c:pt idx="23783">
                  <c:v>109122.55</c:v>
                </c:pt>
                <c:pt idx="23784">
                  <c:v>109124.55</c:v>
                </c:pt>
                <c:pt idx="23785">
                  <c:v>109126.55</c:v>
                </c:pt>
                <c:pt idx="23786">
                  <c:v>109128.55</c:v>
                </c:pt>
                <c:pt idx="23787">
                  <c:v>109130.55</c:v>
                </c:pt>
                <c:pt idx="23788">
                  <c:v>109132.55</c:v>
                </c:pt>
                <c:pt idx="23789">
                  <c:v>109134.55</c:v>
                </c:pt>
                <c:pt idx="23790">
                  <c:v>109136.55</c:v>
                </c:pt>
                <c:pt idx="23791">
                  <c:v>109138.55</c:v>
                </c:pt>
                <c:pt idx="23792">
                  <c:v>109140.55</c:v>
                </c:pt>
                <c:pt idx="23793">
                  <c:v>109142.55</c:v>
                </c:pt>
                <c:pt idx="23794">
                  <c:v>109144.55</c:v>
                </c:pt>
                <c:pt idx="23795">
                  <c:v>109146.55</c:v>
                </c:pt>
                <c:pt idx="23796">
                  <c:v>109148.55</c:v>
                </c:pt>
                <c:pt idx="23797">
                  <c:v>109150.55</c:v>
                </c:pt>
                <c:pt idx="23798">
                  <c:v>109152.55</c:v>
                </c:pt>
                <c:pt idx="23799">
                  <c:v>109154.55</c:v>
                </c:pt>
                <c:pt idx="23800">
                  <c:v>109156.55</c:v>
                </c:pt>
                <c:pt idx="23801">
                  <c:v>109158.55</c:v>
                </c:pt>
                <c:pt idx="23802">
                  <c:v>109160.55</c:v>
                </c:pt>
                <c:pt idx="23803">
                  <c:v>109162.55</c:v>
                </c:pt>
                <c:pt idx="23804">
                  <c:v>109164.55</c:v>
                </c:pt>
                <c:pt idx="23805">
                  <c:v>109166.55</c:v>
                </c:pt>
                <c:pt idx="23806">
                  <c:v>109168.55</c:v>
                </c:pt>
                <c:pt idx="23807">
                  <c:v>109170.55</c:v>
                </c:pt>
                <c:pt idx="23808">
                  <c:v>109172.55</c:v>
                </c:pt>
                <c:pt idx="23809">
                  <c:v>109174.55</c:v>
                </c:pt>
                <c:pt idx="23810">
                  <c:v>109176.55</c:v>
                </c:pt>
                <c:pt idx="23811">
                  <c:v>109178.55</c:v>
                </c:pt>
                <c:pt idx="23812">
                  <c:v>109180.55</c:v>
                </c:pt>
                <c:pt idx="23813">
                  <c:v>109182.55</c:v>
                </c:pt>
                <c:pt idx="23814">
                  <c:v>109184.55</c:v>
                </c:pt>
                <c:pt idx="23815">
                  <c:v>109186.55</c:v>
                </c:pt>
                <c:pt idx="23816">
                  <c:v>109188.55</c:v>
                </c:pt>
                <c:pt idx="23817">
                  <c:v>109190.55</c:v>
                </c:pt>
                <c:pt idx="23818">
                  <c:v>109192.55</c:v>
                </c:pt>
                <c:pt idx="23819">
                  <c:v>109194.55</c:v>
                </c:pt>
                <c:pt idx="23820">
                  <c:v>109196.55</c:v>
                </c:pt>
                <c:pt idx="23821">
                  <c:v>109198.55</c:v>
                </c:pt>
                <c:pt idx="23822">
                  <c:v>109200.55</c:v>
                </c:pt>
                <c:pt idx="23823">
                  <c:v>109202.55</c:v>
                </c:pt>
                <c:pt idx="23824">
                  <c:v>109204.55</c:v>
                </c:pt>
                <c:pt idx="23825">
                  <c:v>109206.55</c:v>
                </c:pt>
                <c:pt idx="23826">
                  <c:v>109208.55</c:v>
                </c:pt>
                <c:pt idx="23827">
                  <c:v>109210.55</c:v>
                </c:pt>
                <c:pt idx="23828">
                  <c:v>109212.55</c:v>
                </c:pt>
                <c:pt idx="23829">
                  <c:v>109214.55</c:v>
                </c:pt>
                <c:pt idx="23830">
                  <c:v>109216.55</c:v>
                </c:pt>
                <c:pt idx="23831">
                  <c:v>109218.55</c:v>
                </c:pt>
                <c:pt idx="23832">
                  <c:v>109220.55</c:v>
                </c:pt>
                <c:pt idx="23833">
                  <c:v>109222.55</c:v>
                </c:pt>
                <c:pt idx="23834">
                  <c:v>109224.55</c:v>
                </c:pt>
                <c:pt idx="23835">
                  <c:v>109226.55</c:v>
                </c:pt>
                <c:pt idx="23836">
                  <c:v>109228.55</c:v>
                </c:pt>
                <c:pt idx="23837">
                  <c:v>109230.55</c:v>
                </c:pt>
                <c:pt idx="23838">
                  <c:v>109232.55</c:v>
                </c:pt>
                <c:pt idx="23839">
                  <c:v>109234.55</c:v>
                </c:pt>
                <c:pt idx="23840">
                  <c:v>109236.55</c:v>
                </c:pt>
                <c:pt idx="23841">
                  <c:v>109238.55</c:v>
                </c:pt>
                <c:pt idx="23842">
                  <c:v>109240.55</c:v>
                </c:pt>
                <c:pt idx="23843">
                  <c:v>109242.55</c:v>
                </c:pt>
                <c:pt idx="23844">
                  <c:v>109244.55</c:v>
                </c:pt>
                <c:pt idx="23845">
                  <c:v>109246.55</c:v>
                </c:pt>
                <c:pt idx="23846">
                  <c:v>109248.55</c:v>
                </c:pt>
                <c:pt idx="23847">
                  <c:v>109250.55</c:v>
                </c:pt>
                <c:pt idx="23848">
                  <c:v>109252.55</c:v>
                </c:pt>
                <c:pt idx="23849">
                  <c:v>109254.55</c:v>
                </c:pt>
                <c:pt idx="23850">
                  <c:v>109256.55</c:v>
                </c:pt>
                <c:pt idx="23851">
                  <c:v>109258.55</c:v>
                </c:pt>
                <c:pt idx="23852">
                  <c:v>109260.55</c:v>
                </c:pt>
                <c:pt idx="23853">
                  <c:v>109262.55</c:v>
                </c:pt>
                <c:pt idx="23854">
                  <c:v>109264.55</c:v>
                </c:pt>
                <c:pt idx="23855">
                  <c:v>109266.55</c:v>
                </c:pt>
                <c:pt idx="23856">
                  <c:v>109268.55</c:v>
                </c:pt>
                <c:pt idx="23857">
                  <c:v>109270.55</c:v>
                </c:pt>
                <c:pt idx="23858">
                  <c:v>109272.55</c:v>
                </c:pt>
                <c:pt idx="23859">
                  <c:v>109274.55</c:v>
                </c:pt>
                <c:pt idx="23860">
                  <c:v>109276.55</c:v>
                </c:pt>
                <c:pt idx="23861">
                  <c:v>109278.55</c:v>
                </c:pt>
                <c:pt idx="23862">
                  <c:v>109280.55</c:v>
                </c:pt>
                <c:pt idx="23863">
                  <c:v>109282.55</c:v>
                </c:pt>
                <c:pt idx="23864">
                  <c:v>109284.55</c:v>
                </c:pt>
                <c:pt idx="23865">
                  <c:v>109286.55</c:v>
                </c:pt>
                <c:pt idx="23866">
                  <c:v>109288.55</c:v>
                </c:pt>
                <c:pt idx="23867">
                  <c:v>109290.55</c:v>
                </c:pt>
                <c:pt idx="23868">
                  <c:v>109292.55</c:v>
                </c:pt>
                <c:pt idx="23869">
                  <c:v>109294.55</c:v>
                </c:pt>
                <c:pt idx="23870">
                  <c:v>109296.55</c:v>
                </c:pt>
                <c:pt idx="23871">
                  <c:v>109298.55</c:v>
                </c:pt>
                <c:pt idx="23872">
                  <c:v>109300.55</c:v>
                </c:pt>
                <c:pt idx="23873">
                  <c:v>109302.55</c:v>
                </c:pt>
                <c:pt idx="23874">
                  <c:v>109304.55</c:v>
                </c:pt>
                <c:pt idx="23875">
                  <c:v>109306.55</c:v>
                </c:pt>
                <c:pt idx="23876">
                  <c:v>109308.55</c:v>
                </c:pt>
                <c:pt idx="23877">
                  <c:v>109310.55</c:v>
                </c:pt>
                <c:pt idx="23878">
                  <c:v>109312.55</c:v>
                </c:pt>
                <c:pt idx="23879">
                  <c:v>109314.55</c:v>
                </c:pt>
                <c:pt idx="23880">
                  <c:v>109316.55</c:v>
                </c:pt>
                <c:pt idx="23881">
                  <c:v>109318.55</c:v>
                </c:pt>
                <c:pt idx="23882">
                  <c:v>109320.55</c:v>
                </c:pt>
                <c:pt idx="23883">
                  <c:v>109322.55</c:v>
                </c:pt>
                <c:pt idx="23884">
                  <c:v>109324.55</c:v>
                </c:pt>
                <c:pt idx="23885">
                  <c:v>109326.55</c:v>
                </c:pt>
                <c:pt idx="23886">
                  <c:v>109328.55</c:v>
                </c:pt>
                <c:pt idx="23887">
                  <c:v>109330.55</c:v>
                </c:pt>
                <c:pt idx="23888">
                  <c:v>109332.55</c:v>
                </c:pt>
                <c:pt idx="23889">
                  <c:v>109334.55</c:v>
                </c:pt>
                <c:pt idx="23890">
                  <c:v>109336.55</c:v>
                </c:pt>
                <c:pt idx="23891">
                  <c:v>109338.55</c:v>
                </c:pt>
                <c:pt idx="23892">
                  <c:v>109340.55</c:v>
                </c:pt>
                <c:pt idx="23893">
                  <c:v>109342.55</c:v>
                </c:pt>
                <c:pt idx="23894">
                  <c:v>109344.55</c:v>
                </c:pt>
                <c:pt idx="23895">
                  <c:v>109346.55</c:v>
                </c:pt>
                <c:pt idx="23896">
                  <c:v>109348.55</c:v>
                </c:pt>
                <c:pt idx="23897">
                  <c:v>109350.55</c:v>
                </c:pt>
                <c:pt idx="23898">
                  <c:v>109352.55</c:v>
                </c:pt>
                <c:pt idx="23899">
                  <c:v>109354.55</c:v>
                </c:pt>
                <c:pt idx="23900">
                  <c:v>109356.55</c:v>
                </c:pt>
                <c:pt idx="23901">
                  <c:v>109358.55</c:v>
                </c:pt>
                <c:pt idx="23902">
                  <c:v>109360.55</c:v>
                </c:pt>
                <c:pt idx="23903">
                  <c:v>109362.55</c:v>
                </c:pt>
                <c:pt idx="23904">
                  <c:v>109364.55</c:v>
                </c:pt>
                <c:pt idx="23905">
                  <c:v>109366.55</c:v>
                </c:pt>
                <c:pt idx="23906">
                  <c:v>109368.55</c:v>
                </c:pt>
                <c:pt idx="23907">
                  <c:v>109370.55</c:v>
                </c:pt>
                <c:pt idx="23908">
                  <c:v>109372.55</c:v>
                </c:pt>
                <c:pt idx="23909">
                  <c:v>109374.55</c:v>
                </c:pt>
                <c:pt idx="23910">
                  <c:v>109376.55</c:v>
                </c:pt>
                <c:pt idx="23911">
                  <c:v>109378.55</c:v>
                </c:pt>
                <c:pt idx="23912">
                  <c:v>109380.55</c:v>
                </c:pt>
                <c:pt idx="23913">
                  <c:v>109382.55</c:v>
                </c:pt>
                <c:pt idx="23914">
                  <c:v>109384.55</c:v>
                </c:pt>
                <c:pt idx="23915">
                  <c:v>109386.55</c:v>
                </c:pt>
                <c:pt idx="23916">
                  <c:v>109388.55</c:v>
                </c:pt>
                <c:pt idx="23917">
                  <c:v>109390.55</c:v>
                </c:pt>
                <c:pt idx="23918">
                  <c:v>109392.55</c:v>
                </c:pt>
                <c:pt idx="23919">
                  <c:v>109394.55</c:v>
                </c:pt>
                <c:pt idx="23920">
                  <c:v>109396.55</c:v>
                </c:pt>
                <c:pt idx="23921">
                  <c:v>109398.55</c:v>
                </c:pt>
              </c:numCache>
            </c:numRef>
          </c:xVal>
          <c:yVal>
            <c:numRef>
              <c:f>'E:\Thesis NTNU\data\Hydrostatic data\data\sand\[ML281_01_301.xls]DataMech'!$D$6:$D$30001</c:f>
              <c:numCache>
                <c:formatCode>General</c:formatCode>
                <c:ptCount val="29996"/>
                <c:pt idx="0">
                  <c:v>3.7934272000000258</c:v>
                </c:pt>
                <c:pt idx="1">
                  <c:v>3.7909367000000267</c:v>
                </c:pt>
                <c:pt idx="2">
                  <c:v>3.7938206000000001</c:v>
                </c:pt>
                <c:pt idx="3">
                  <c:v>3.7877843000000362</c:v>
                </c:pt>
                <c:pt idx="4">
                  <c:v>3.7989285000000006</c:v>
                </c:pt>
                <c:pt idx="5">
                  <c:v>3.7914368999999999</c:v>
                </c:pt>
                <c:pt idx="6">
                  <c:v>3.7918775</c:v>
                </c:pt>
                <c:pt idx="7">
                  <c:v>3.7959906999999999</c:v>
                </c:pt>
                <c:pt idx="8">
                  <c:v>3.7955415000000006</c:v>
                </c:pt>
                <c:pt idx="9">
                  <c:v>3.7967468999999987</c:v>
                </c:pt>
                <c:pt idx="10">
                  <c:v>3.7890769999999998</c:v>
                </c:pt>
                <c:pt idx="11">
                  <c:v>3.7947976000000012</c:v>
                </c:pt>
                <c:pt idx="12">
                  <c:v>3.7955028999999998</c:v>
                </c:pt>
                <c:pt idx="13">
                  <c:v>3.7955329000000004</c:v>
                </c:pt>
                <c:pt idx="14">
                  <c:v>3.7905643000000002</c:v>
                </c:pt>
                <c:pt idx="15">
                  <c:v>3.7971498000000006</c:v>
                </c:pt>
                <c:pt idx="16">
                  <c:v>3.7888972000000263</c:v>
                </c:pt>
                <c:pt idx="17">
                  <c:v>3.7929798999999997</c:v>
                </c:pt>
                <c:pt idx="18">
                  <c:v>3.7915399000000001</c:v>
                </c:pt>
                <c:pt idx="19">
                  <c:v>3.7948533999999987</c:v>
                </c:pt>
                <c:pt idx="20">
                  <c:v>3.7954250999999997</c:v>
                </c:pt>
                <c:pt idx="21">
                  <c:v>3.7908722999999998</c:v>
                </c:pt>
                <c:pt idx="22">
                  <c:v>3.7895314000000253</c:v>
                </c:pt>
                <c:pt idx="23">
                  <c:v>3.7851326000000012</c:v>
                </c:pt>
                <c:pt idx="24">
                  <c:v>3.7921649999999998</c:v>
                </c:pt>
                <c:pt idx="25">
                  <c:v>3.7962992</c:v>
                </c:pt>
                <c:pt idx="26">
                  <c:v>3.7901771000000002</c:v>
                </c:pt>
                <c:pt idx="27">
                  <c:v>3.7930243000000012</c:v>
                </c:pt>
                <c:pt idx="28">
                  <c:v>3.7868282000000004</c:v>
                </c:pt>
                <c:pt idx="29">
                  <c:v>3.7914253999999987</c:v>
                </c:pt>
                <c:pt idx="30">
                  <c:v>3.7877957000000353</c:v>
                </c:pt>
                <c:pt idx="31">
                  <c:v>3.7897918000000299</c:v>
                </c:pt>
                <c:pt idx="32">
                  <c:v>3.7895257000000258</c:v>
                </c:pt>
                <c:pt idx="33">
                  <c:v>3.7875502000000263</c:v>
                </c:pt>
                <c:pt idx="34">
                  <c:v>3.7816865000000002</c:v>
                </c:pt>
                <c:pt idx="35">
                  <c:v>3.7880437000000002</c:v>
                </c:pt>
                <c:pt idx="36">
                  <c:v>3.795711200000023</c:v>
                </c:pt>
                <c:pt idx="37">
                  <c:v>3.7944146999999999</c:v>
                </c:pt>
                <c:pt idx="38">
                  <c:v>3.7910586999999967</c:v>
                </c:pt>
                <c:pt idx="39">
                  <c:v>3.8782718000000003</c:v>
                </c:pt>
                <c:pt idx="40">
                  <c:v>3.9080602999999998</c:v>
                </c:pt>
                <c:pt idx="41">
                  <c:v>3.9264637999999987</c:v>
                </c:pt>
                <c:pt idx="42">
                  <c:v>3.9422395000000003</c:v>
                </c:pt>
                <c:pt idx="43">
                  <c:v>3.9803226</c:v>
                </c:pt>
                <c:pt idx="44">
                  <c:v>4.0044857999999746</c:v>
                </c:pt>
                <c:pt idx="45">
                  <c:v>4.0220757999999845</c:v>
                </c:pt>
                <c:pt idx="46">
                  <c:v>4.0414425999999999</c:v>
                </c:pt>
                <c:pt idx="47">
                  <c:v>4.0564458000000005</c:v>
                </c:pt>
                <c:pt idx="48">
                  <c:v>4.0853502000000006</c:v>
                </c:pt>
                <c:pt idx="49">
                  <c:v>4.0990001999999999</c:v>
                </c:pt>
                <c:pt idx="50">
                  <c:v>4.1214839999999855</c:v>
                </c:pt>
                <c:pt idx="51">
                  <c:v>4.1491920000000002</c:v>
                </c:pt>
                <c:pt idx="52">
                  <c:v>4.1645280999999645</c:v>
                </c:pt>
                <c:pt idx="53">
                  <c:v>4.1892597000000134</c:v>
                </c:pt>
                <c:pt idx="54">
                  <c:v>4.2180321000000003</c:v>
                </c:pt>
                <c:pt idx="55">
                  <c:v>4.2362997000000853</c:v>
                </c:pt>
                <c:pt idx="56">
                  <c:v>4.2560679000000023</c:v>
                </c:pt>
                <c:pt idx="57">
                  <c:v>4.2660400000000003</c:v>
                </c:pt>
                <c:pt idx="58">
                  <c:v>4.2929455999999755</c:v>
                </c:pt>
                <c:pt idx="59">
                  <c:v>4.3089701999999965</c:v>
                </c:pt>
                <c:pt idx="60">
                  <c:v>4.3294489</c:v>
                </c:pt>
                <c:pt idx="61">
                  <c:v>4.3492634000000772</c:v>
                </c:pt>
                <c:pt idx="62">
                  <c:v>4.3665567999999855</c:v>
                </c:pt>
                <c:pt idx="63">
                  <c:v>4.3901007000000005</c:v>
                </c:pt>
                <c:pt idx="64">
                  <c:v>4.4039371000000003</c:v>
                </c:pt>
                <c:pt idx="65">
                  <c:v>4.4316432000000772</c:v>
                </c:pt>
                <c:pt idx="66">
                  <c:v>4.4494535000000024</c:v>
                </c:pt>
                <c:pt idx="67">
                  <c:v>4.4651091000000003</c:v>
                </c:pt>
                <c:pt idx="68">
                  <c:v>4.4918019000000013</c:v>
                </c:pt>
                <c:pt idx="69">
                  <c:v>4.5082247000000004</c:v>
                </c:pt>
                <c:pt idx="70">
                  <c:v>4.5385881999999995</c:v>
                </c:pt>
                <c:pt idx="71">
                  <c:v>4.5490748000000005</c:v>
                </c:pt>
                <c:pt idx="72">
                  <c:v>4.5687853999999755</c:v>
                </c:pt>
                <c:pt idx="73">
                  <c:v>4.5856683000000134</c:v>
                </c:pt>
                <c:pt idx="74">
                  <c:v>4.610956899999934</c:v>
                </c:pt>
                <c:pt idx="75">
                  <c:v>4.6328574999999965</c:v>
                </c:pt>
                <c:pt idx="76">
                  <c:v>4.6448098999999745</c:v>
                </c:pt>
                <c:pt idx="77">
                  <c:v>4.6630121999999945</c:v>
                </c:pt>
                <c:pt idx="78">
                  <c:v>4.6813075</c:v>
                </c:pt>
                <c:pt idx="79">
                  <c:v>4.7070486000000002</c:v>
                </c:pt>
                <c:pt idx="80">
                  <c:v>4.7314460000000134</c:v>
                </c:pt>
                <c:pt idx="81">
                  <c:v>4.7520625000000001</c:v>
                </c:pt>
                <c:pt idx="82">
                  <c:v>4.7703058</c:v>
                </c:pt>
                <c:pt idx="83">
                  <c:v>4.7899153000000005</c:v>
                </c:pt>
                <c:pt idx="84">
                  <c:v>4.8172522999999945</c:v>
                </c:pt>
                <c:pt idx="85">
                  <c:v>4.8369038</c:v>
                </c:pt>
                <c:pt idx="86">
                  <c:v>4.8520294999999996</c:v>
                </c:pt>
                <c:pt idx="87">
                  <c:v>4.8714672999999999</c:v>
                </c:pt>
                <c:pt idx="88">
                  <c:v>4.8901239999999975</c:v>
                </c:pt>
                <c:pt idx="89">
                  <c:v>4.9108498000000003</c:v>
                </c:pt>
                <c:pt idx="90">
                  <c:v>4.9097335000000024</c:v>
                </c:pt>
                <c:pt idx="91">
                  <c:v>4.9110376000000002</c:v>
                </c:pt>
                <c:pt idx="92">
                  <c:v>4.9144007999999975</c:v>
                </c:pt>
                <c:pt idx="93">
                  <c:v>4.9192798000000124</c:v>
                </c:pt>
                <c:pt idx="94">
                  <c:v>4.9185607000000013</c:v>
                </c:pt>
                <c:pt idx="95">
                  <c:v>4.9110496000000134</c:v>
                </c:pt>
                <c:pt idx="96">
                  <c:v>4.9087979000000024</c:v>
                </c:pt>
                <c:pt idx="97">
                  <c:v>4.9042164999999995</c:v>
                </c:pt>
                <c:pt idx="98">
                  <c:v>4.9065430000000134</c:v>
                </c:pt>
                <c:pt idx="99">
                  <c:v>4.90962860000006</c:v>
                </c:pt>
                <c:pt idx="100">
                  <c:v>4.9095865999999955</c:v>
                </c:pt>
                <c:pt idx="101">
                  <c:v>4.9018446999999998</c:v>
                </c:pt>
                <c:pt idx="102">
                  <c:v>4.9023053000000001</c:v>
                </c:pt>
                <c:pt idx="103">
                  <c:v>4.9039308999999855</c:v>
                </c:pt>
                <c:pt idx="104">
                  <c:v>4.9055097000000014</c:v>
                </c:pt>
                <c:pt idx="105">
                  <c:v>4.9076941000000014</c:v>
                </c:pt>
                <c:pt idx="106">
                  <c:v>4.9067008000000003</c:v>
                </c:pt>
                <c:pt idx="107">
                  <c:v>4.9080865000000005</c:v>
                </c:pt>
                <c:pt idx="108">
                  <c:v>4.9091990000000134</c:v>
                </c:pt>
                <c:pt idx="109">
                  <c:v>4.9088017000000024</c:v>
                </c:pt>
                <c:pt idx="110">
                  <c:v>4.9046738000000003</c:v>
                </c:pt>
                <c:pt idx="111">
                  <c:v>4.9086243999999999</c:v>
                </c:pt>
                <c:pt idx="112">
                  <c:v>4.9020554999999995</c:v>
                </c:pt>
                <c:pt idx="113">
                  <c:v>4.9049092999999955</c:v>
                </c:pt>
                <c:pt idx="114">
                  <c:v>4.9125858999999377</c:v>
                </c:pt>
                <c:pt idx="115">
                  <c:v>4.9107034000000134</c:v>
                </c:pt>
                <c:pt idx="116">
                  <c:v>4.9113943000000004</c:v>
                </c:pt>
                <c:pt idx="117">
                  <c:v>4.9105588999999945</c:v>
                </c:pt>
                <c:pt idx="118">
                  <c:v>4.9107291000000499</c:v>
                </c:pt>
                <c:pt idx="119">
                  <c:v>4.9147340999999845</c:v>
                </c:pt>
                <c:pt idx="120">
                  <c:v>4.9193164999999999</c:v>
                </c:pt>
                <c:pt idx="121">
                  <c:v>4.9061938999999999</c:v>
                </c:pt>
                <c:pt idx="122">
                  <c:v>4.9122498000000014</c:v>
                </c:pt>
                <c:pt idx="123">
                  <c:v>4.9089591000000024</c:v>
                </c:pt>
                <c:pt idx="124">
                  <c:v>4.9127236999999999</c:v>
                </c:pt>
                <c:pt idx="125">
                  <c:v>4.9100763000000001</c:v>
                </c:pt>
                <c:pt idx="126">
                  <c:v>4.9026987000000499</c:v>
                </c:pt>
                <c:pt idx="127">
                  <c:v>4.8987189999999945</c:v>
                </c:pt>
                <c:pt idx="128">
                  <c:v>4.9053108000000005</c:v>
                </c:pt>
                <c:pt idx="129">
                  <c:v>4.9013297000000753</c:v>
                </c:pt>
                <c:pt idx="130">
                  <c:v>4.9039479999999998</c:v>
                </c:pt>
                <c:pt idx="131">
                  <c:v>4.9075728999999955</c:v>
                </c:pt>
                <c:pt idx="132">
                  <c:v>4.9054071000000024</c:v>
                </c:pt>
                <c:pt idx="133">
                  <c:v>4.9007828</c:v>
                </c:pt>
                <c:pt idx="134">
                  <c:v>4.9043476000000004</c:v>
                </c:pt>
                <c:pt idx="135">
                  <c:v>4.9071733000000002</c:v>
                </c:pt>
                <c:pt idx="136">
                  <c:v>4.9119541</c:v>
                </c:pt>
                <c:pt idx="137">
                  <c:v>4.9117248</c:v>
                </c:pt>
                <c:pt idx="138">
                  <c:v>4.9128067</c:v>
                </c:pt>
                <c:pt idx="139">
                  <c:v>4.9158976000000001</c:v>
                </c:pt>
                <c:pt idx="140">
                  <c:v>4.9062616000000654</c:v>
                </c:pt>
                <c:pt idx="141">
                  <c:v>4.9098818</c:v>
                </c:pt>
                <c:pt idx="142">
                  <c:v>4.9195004999999998</c:v>
                </c:pt>
                <c:pt idx="143">
                  <c:v>4.9163992000000034</c:v>
                </c:pt>
                <c:pt idx="144">
                  <c:v>4.9229814999999855</c:v>
                </c:pt>
                <c:pt idx="145">
                  <c:v>4.9237343999999945</c:v>
                </c:pt>
                <c:pt idx="146">
                  <c:v>4.9178307000000006</c:v>
                </c:pt>
                <c:pt idx="147">
                  <c:v>4.9166838999999998</c:v>
                </c:pt>
                <c:pt idx="148">
                  <c:v>4.9206511000000024</c:v>
                </c:pt>
                <c:pt idx="149">
                  <c:v>4.9160921000000499</c:v>
                </c:pt>
                <c:pt idx="150">
                  <c:v>4.9102509000000003</c:v>
                </c:pt>
                <c:pt idx="151">
                  <c:v>4.9126927000000133</c:v>
                </c:pt>
                <c:pt idx="152">
                  <c:v>4.9044081999999998</c:v>
                </c:pt>
                <c:pt idx="153">
                  <c:v>4.9099628000000024</c:v>
                </c:pt>
                <c:pt idx="154">
                  <c:v>4.9105289000000001</c:v>
                </c:pt>
                <c:pt idx="155">
                  <c:v>4.9080254999999999</c:v>
                </c:pt>
                <c:pt idx="156">
                  <c:v>4.9083201000000134</c:v>
                </c:pt>
                <c:pt idx="157">
                  <c:v>4.9147254999999985</c:v>
                </c:pt>
                <c:pt idx="158">
                  <c:v>4.9093267000000544</c:v>
                </c:pt>
                <c:pt idx="159">
                  <c:v>4.9117553000000003</c:v>
                </c:pt>
                <c:pt idx="160">
                  <c:v>4.9147622000000002</c:v>
                </c:pt>
                <c:pt idx="161">
                  <c:v>4.9156987000000134</c:v>
                </c:pt>
                <c:pt idx="162">
                  <c:v>4.9169938000000002</c:v>
                </c:pt>
                <c:pt idx="163">
                  <c:v>4.9147683999999998</c:v>
                </c:pt>
                <c:pt idx="164">
                  <c:v>4.9098684000000672</c:v>
                </c:pt>
                <c:pt idx="165">
                  <c:v>4.9088875999999955</c:v>
                </c:pt>
                <c:pt idx="166">
                  <c:v>4.9135286000000002</c:v>
                </c:pt>
                <c:pt idx="167">
                  <c:v>4.9077761000000004</c:v>
                </c:pt>
                <c:pt idx="168">
                  <c:v>4.9123785</c:v>
                </c:pt>
                <c:pt idx="169">
                  <c:v>4.8996206999999998</c:v>
                </c:pt>
                <c:pt idx="170">
                  <c:v>4.908602000000049</c:v>
                </c:pt>
                <c:pt idx="171">
                  <c:v>4.9082610000000582</c:v>
                </c:pt>
                <c:pt idx="172">
                  <c:v>4.9124414000000014</c:v>
                </c:pt>
                <c:pt idx="173">
                  <c:v>4.9063007000000134</c:v>
                </c:pt>
                <c:pt idx="174">
                  <c:v>4.9049326999999945</c:v>
                </c:pt>
                <c:pt idx="175">
                  <c:v>4.9150612000000002</c:v>
                </c:pt>
                <c:pt idx="176">
                  <c:v>4.9134861999999995</c:v>
                </c:pt>
                <c:pt idx="177">
                  <c:v>4.9105307999999965</c:v>
                </c:pt>
                <c:pt idx="178">
                  <c:v>4.9104611000000133</c:v>
                </c:pt>
                <c:pt idx="179">
                  <c:v>4.9113775999999998</c:v>
                </c:pt>
                <c:pt idx="180">
                  <c:v>4.9044548999999655</c:v>
                </c:pt>
                <c:pt idx="181">
                  <c:v>4.9014990000000545</c:v>
                </c:pt>
                <c:pt idx="182">
                  <c:v>4.9085337999999998</c:v>
                </c:pt>
                <c:pt idx="183">
                  <c:v>4.9059970000000002</c:v>
                </c:pt>
                <c:pt idx="184">
                  <c:v>4.916208000000049</c:v>
                </c:pt>
                <c:pt idx="185">
                  <c:v>4.9062593000000545</c:v>
                </c:pt>
                <c:pt idx="186">
                  <c:v>4.9125782999999945</c:v>
                </c:pt>
                <c:pt idx="187">
                  <c:v>4.9058926000000014</c:v>
                </c:pt>
                <c:pt idx="188">
                  <c:v>4.9118468000000002</c:v>
                </c:pt>
                <c:pt idx="189">
                  <c:v>4.9082610000000582</c:v>
                </c:pt>
                <c:pt idx="190">
                  <c:v>4.9065272000000002</c:v>
                </c:pt>
                <c:pt idx="191">
                  <c:v>4.9091765000000001</c:v>
                </c:pt>
                <c:pt idx="192">
                  <c:v>4.9005877</c:v>
                </c:pt>
                <c:pt idx="193">
                  <c:v>4.9022079999999999</c:v>
                </c:pt>
                <c:pt idx="194">
                  <c:v>4.9081122000000006</c:v>
                </c:pt>
                <c:pt idx="195">
                  <c:v>4.9054748999999855</c:v>
                </c:pt>
                <c:pt idx="196">
                  <c:v>4.9105569999999945</c:v>
                </c:pt>
                <c:pt idx="197">
                  <c:v>4.9145691000000014</c:v>
                </c:pt>
                <c:pt idx="198">
                  <c:v>4.9129311999999965</c:v>
                </c:pt>
                <c:pt idx="199">
                  <c:v>4.9117066000000014</c:v>
                </c:pt>
                <c:pt idx="200">
                  <c:v>4.9129158999999376</c:v>
                </c:pt>
                <c:pt idx="201">
                  <c:v>4.9095566000000002</c:v>
                </c:pt>
                <c:pt idx="202">
                  <c:v>4.9093658000000024</c:v>
                </c:pt>
                <c:pt idx="203">
                  <c:v>4.9073798000000002</c:v>
                </c:pt>
                <c:pt idx="204">
                  <c:v>4.9054114000000002</c:v>
                </c:pt>
                <c:pt idx="205">
                  <c:v>4.9107115000000006</c:v>
                </c:pt>
                <c:pt idx="206">
                  <c:v>4.9055426000000004</c:v>
                </c:pt>
                <c:pt idx="207">
                  <c:v>4.9122779000000003</c:v>
                </c:pt>
                <c:pt idx="208">
                  <c:v>4.9069167999999985</c:v>
                </c:pt>
                <c:pt idx="209">
                  <c:v>4.9049675000000006</c:v>
                </c:pt>
                <c:pt idx="210">
                  <c:v>4.9089848999999655</c:v>
                </c:pt>
                <c:pt idx="211">
                  <c:v>4.9067537000000545</c:v>
                </c:pt>
                <c:pt idx="212">
                  <c:v>4.9114177000000003</c:v>
                </c:pt>
                <c:pt idx="213">
                  <c:v>4.9106237000000563</c:v>
                </c:pt>
                <c:pt idx="214">
                  <c:v>4.9105227000000014</c:v>
                </c:pt>
                <c:pt idx="215">
                  <c:v>4.9131529</c:v>
                </c:pt>
                <c:pt idx="216">
                  <c:v>4.9167220000000134</c:v>
                </c:pt>
                <c:pt idx="217">
                  <c:v>4.9068582000000003</c:v>
                </c:pt>
                <c:pt idx="218">
                  <c:v>4.9120542999999746</c:v>
                </c:pt>
                <c:pt idx="219">
                  <c:v>4.9116475000000124</c:v>
                </c:pt>
                <c:pt idx="220">
                  <c:v>4.9136292000000124</c:v>
                </c:pt>
                <c:pt idx="221">
                  <c:v>4.9090635000000535</c:v>
                </c:pt>
                <c:pt idx="222">
                  <c:v>4.9128186000000005</c:v>
                </c:pt>
                <c:pt idx="223">
                  <c:v>4.9115226000000014</c:v>
                </c:pt>
                <c:pt idx="224">
                  <c:v>4.9072915999999998</c:v>
                </c:pt>
                <c:pt idx="225">
                  <c:v>4.9112722000000124</c:v>
                </c:pt>
                <c:pt idx="226">
                  <c:v>4.9138510000000002</c:v>
                </c:pt>
                <c:pt idx="227">
                  <c:v>4.9155085000000005</c:v>
                </c:pt>
                <c:pt idx="228">
                  <c:v>4.9085800000000006</c:v>
                </c:pt>
                <c:pt idx="229">
                  <c:v>4.9083367999999998</c:v>
                </c:pt>
                <c:pt idx="230">
                  <c:v>4.9013173000000014</c:v>
                </c:pt>
                <c:pt idx="231">
                  <c:v>4.9095537000000133</c:v>
                </c:pt>
                <c:pt idx="232">
                  <c:v>4.9019029000000014</c:v>
                </c:pt>
                <c:pt idx="233">
                  <c:v>4.9003388000000001</c:v>
                </c:pt>
                <c:pt idx="234">
                  <c:v>4.9009239000000004</c:v>
                </c:pt>
                <c:pt idx="235">
                  <c:v>4.9064323000000014</c:v>
                </c:pt>
                <c:pt idx="236">
                  <c:v>4.9033763000000024</c:v>
                </c:pt>
                <c:pt idx="237">
                  <c:v>4.9079267999999985</c:v>
                </c:pt>
                <c:pt idx="238">
                  <c:v>4.9046180000000001</c:v>
                </c:pt>
                <c:pt idx="239">
                  <c:v>4.9142682000000004</c:v>
                </c:pt>
                <c:pt idx="240">
                  <c:v>4.9097993000000582</c:v>
                </c:pt>
                <c:pt idx="241">
                  <c:v>4.9131375999999856</c:v>
                </c:pt>
                <c:pt idx="242">
                  <c:v>4.9060589999999999</c:v>
                </c:pt>
                <c:pt idx="243">
                  <c:v>4.9117157000000002</c:v>
                </c:pt>
                <c:pt idx="244">
                  <c:v>4.9121487000000004</c:v>
                </c:pt>
                <c:pt idx="245">
                  <c:v>4.9089915</c:v>
                </c:pt>
                <c:pt idx="246">
                  <c:v>4.9117691000000772</c:v>
                </c:pt>
                <c:pt idx="247">
                  <c:v>4.9123780000000004</c:v>
                </c:pt>
                <c:pt idx="248">
                  <c:v>4.9121324999999985</c:v>
                </c:pt>
                <c:pt idx="249">
                  <c:v>4.9108315999999945</c:v>
                </c:pt>
                <c:pt idx="250">
                  <c:v>4.9149447999999945</c:v>
                </c:pt>
                <c:pt idx="251">
                  <c:v>4.9112665000000124</c:v>
                </c:pt>
                <c:pt idx="252">
                  <c:v>4.9070226999999997</c:v>
                </c:pt>
                <c:pt idx="253">
                  <c:v>4.9130332000000001</c:v>
                </c:pt>
                <c:pt idx="254">
                  <c:v>4.9069259000000001</c:v>
                </c:pt>
                <c:pt idx="255">
                  <c:v>4.9146353999999945</c:v>
                </c:pt>
                <c:pt idx="256">
                  <c:v>4.9091760999999998</c:v>
                </c:pt>
                <c:pt idx="257">
                  <c:v>4.9101889000000005</c:v>
                </c:pt>
                <c:pt idx="258">
                  <c:v>4.9135406000000001</c:v>
                </c:pt>
                <c:pt idx="259">
                  <c:v>4.9121047999999945</c:v>
                </c:pt>
                <c:pt idx="260">
                  <c:v>4.9136030000000499</c:v>
                </c:pt>
                <c:pt idx="261">
                  <c:v>4.9060088999999998</c:v>
                </c:pt>
                <c:pt idx="262">
                  <c:v>4.9103194999999999</c:v>
                </c:pt>
                <c:pt idx="263">
                  <c:v>4.9003188</c:v>
                </c:pt>
                <c:pt idx="264">
                  <c:v>4.9001672000000003</c:v>
                </c:pt>
                <c:pt idx="265">
                  <c:v>4.9010803000000003</c:v>
                </c:pt>
                <c:pt idx="266">
                  <c:v>4.9061076000000003</c:v>
                </c:pt>
                <c:pt idx="267">
                  <c:v>4.9100992000000003</c:v>
                </c:pt>
                <c:pt idx="268">
                  <c:v>4.9100071999999999</c:v>
                </c:pt>
                <c:pt idx="269">
                  <c:v>4.9108898000000005</c:v>
                </c:pt>
                <c:pt idx="270">
                  <c:v>4.9080317000000004</c:v>
                </c:pt>
                <c:pt idx="271">
                  <c:v>4.9098703000000024</c:v>
                </c:pt>
                <c:pt idx="272">
                  <c:v>4.9099285000000004</c:v>
                </c:pt>
                <c:pt idx="273">
                  <c:v>4.9172460999999998</c:v>
                </c:pt>
                <c:pt idx="274">
                  <c:v>4.9166438000000134</c:v>
                </c:pt>
                <c:pt idx="275">
                  <c:v>4.9118993000000124</c:v>
                </c:pt>
                <c:pt idx="276">
                  <c:v>4.9086482000000133</c:v>
                </c:pt>
                <c:pt idx="277">
                  <c:v>4.9262063000000014</c:v>
                </c:pt>
                <c:pt idx="278">
                  <c:v>4.9470703</c:v>
                </c:pt>
                <c:pt idx="279">
                  <c:v>4.9658118999999745</c:v>
                </c:pt>
                <c:pt idx="280">
                  <c:v>4.9883915999999999</c:v>
                </c:pt>
                <c:pt idx="281">
                  <c:v>5.0026605000000002</c:v>
                </c:pt>
                <c:pt idx="282">
                  <c:v>5.0301496999999999</c:v>
                </c:pt>
                <c:pt idx="283">
                  <c:v>5.0482184000000014</c:v>
                </c:pt>
                <c:pt idx="284">
                  <c:v>5.0694477000000004</c:v>
                </c:pt>
                <c:pt idx="285">
                  <c:v>5.0852434000000581</c:v>
                </c:pt>
                <c:pt idx="286">
                  <c:v>5.1088768999999745</c:v>
                </c:pt>
                <c:pt idx="287">
                  <c:v>5.1338059000000005</c:v>
                </c:pt>
                <c:pt idx="288">
                  <c:v>5.1559659999999745</c:v>
                </c:pt>
                <c:pt idx="289">
                  <c:v>5.1801029999999955</c:v>
                </c:pt>
                <c:pt idx="290">
                  <c:v>5.1910077999999995</c:v>
                </c:pt>
                <c:pt idx="291">
                  <c:v>5.2211753999999955</c:v>
                </c:pt>
                <c:pt idx="292">
                  <c:v>5.2380969000000004</c:v>
                </c:pt>
                <c:pt idx="293">
                  <c:v>5.2553812999999945</c:v>
                </c:pt>
                <c:pt idx="294">
                  <c:v>5.2751920000000014</c:v>
                </c:pt>
                <c:pt idx="295">
                  <c:v>5.2932364000000014</c:v>
                </c:pt>
                <c:pt idx="296">
                  <c:v>5.3155008999999458</c:v>
                </c:pt>
                <c:pt idx="297">
                  <c:v>5.3306405000000003</c:v>
                </c:pt>
                <c:pt idx="298">
                  <c:v>5.3560683000000004</c:v>
                </c:pt>
                <c:pt idx="299">
                  <c:v>5.3722722000000003</c:v>
                </c:pt>
                <c:pt idx="300">
                  <c:v>5.3983041999999966</c:v>
                </c:pt>
                <c:pt idx="301">
                  <c:v>5.4125844999999755</c:v>
                </c:pt>
                <c:pt idx="302">
                  <c:v>5.4297567999999998</c:v>
                </c:pt>
                <c:pt idx="303">
                  <c:v>5.4532325000000004</c:v>
                </c:pt>
                <c:pt idx="304">
                  <c:v>5.4670727000000001</c:v>
                </c:pt>
                <c:pt idx="305">
                  <c:v>5.4904010000000003</c:v>
                </c:pt>
                <c:pt idx="306">
                  <c:v>5.5121261999999955</c:v>
                </c:pt>
                <c:pt idx="307">
                  <c:v>5.5261508999999656</c:v>
                </c:pt>
                <c:pt idx="308">
                  <c:v>5.5492613000000572</c:v>
                </c:pt>
                <c:pt idx="309">
                  <c:v>5.5710928000000024</c:v>
                </c:pt>
                <c:pt idx="310">
                  <c:v>5.5935121999999975</c:v>
                </c:pt>
                <c:pt idx="311">
                  <c:v>5.6060335000000006</c:v>
                </c:pt>
                <c:pt idx="312">
                  <c:v>5.6303564999999995</c:v>
                </c:pt>
                <c:pt idx="313">
                  <c:v>5.6498730000000004</c:v>
                </c:pt>
                <c:pt idx="314">
                  <c:v>5.6657701999999945</c:v>
                </c:pt>
                <c:pt idx="315">
                  <c:v>5.6894041999999985</c:v>
                </c:pt>
                <c:pt idx="316">
                  <c:v>5.7043621000000124</c:v>
                </c:pt>
                <c:pt idx="317">
                  <c:v>5.7461492999999999</c:v>
                </c:pt>
                <c:pt idx="318">
                  <c:v>5.7638184999999975</c:v>
                </c:pt>
                <c:pt idx="319">
                  <c:v>5.7893798000000034</c:v>
                </c:pt>
                <c:pt idx="320">
                  <c:v>5.8101207999999955</c:v>
                </c:pt>
                <c:pt idx="321">
                  <c:v>5.8285428999999755</c:v>
                </c:pt>
                <c:pt idx="322">
                  <c:v>5.8513351999999985</c:v>
                </c:pt>
                <c:pt idx="323">
                  <c:v>5.8627821999999945</c:v>
                </c:pt>
                <c:pt idx="324">
                  <c:v>5.8859974999999976</c:v>
                </c:pt>
                <c:pt idx="325">
                  <c:v>5.9036023000000499</c:v>
                </c:pt>
                <c:pt idx="326">
                  <c:v>5.9055192000000005</c:v>
                </c:pt>
                <c:pt idx="327">
                  <c:v>5.9059584000000003</c:v>
                </c:pt>
                <c:pt idx="328">
                  <c:v>5.9099589999999997</c:v>
                </c:pt>
                <c:pt idx="329">
                  <c:v>5.9110691000000717</c:v>
                </c:pt>
                <c:pt idx="330">
                  <c:v>5.9079128999999755</c:v>
                </c:pt>
                <c:pt idx="331">
                  <c:v>5.9119874999999995</c:v>
                </c:pt>
                <c:pt idx="332">
                  <c:v>5.9090421000000717</c:v>
                </c:pt>
                <c:pt idx="333">
                  <c:v>5.9061205000000001</c:v>
                </c:pt>
                <c:pt idx="334">
                  <c:v>5.9084646000000003</c:v>
                </c:pt>
                <c:pt idx="335">
                  <c:v>5.9077745999999856</c:v>
                </c:pt>
                <c:pt idx="336">
                  <c:v>5.9074980999999998</c:v>
                </c:pt>
                <c:pt idx="337">
                  <c:v>5.9088355999999855</c:v>
                </c:pt>
                <c:pt idx="338">
                  <c:v>5.9097912000000123</c:v>
                </c:pt>
                <c:pt idx="339">
                  <c:v>5.9059730999999998</c:v>
                </c:pt>
                <c:pt idx="340">
                  <c:v>5.9098775000000003</c:v>
                </c:pt>
                <c:pt idx="341">
                  <c:v>5.9089043000000006</c:v>
                </c:pt>
                <c:pt idx="342">
                  <c:v>5.9032633000000772</c:v>
                </c:pt>
                <c:pt idx="343">
                  <c:v>5.9024760000000001</c:v>
                </c:pt>
                <c:pt idx="344">
                  <c:v>5.9004666000000014</c:v>
                </c:pt>
                <c:pt idx="345">
                  <c:v>5.9102823000000004</c:v>
                </c:pt>
                <c:pt idx="346">
                  <c:v>5.9002702000000014</c:v>
                </c:pt>
                <c:pt idx="347">
                  <c:v>5.9104931000000134</c:v>
                </c:pt>
                <c:pt idx="348">
                  <c:v>5.9080144999999975</c:v>
                </c:pt>
                <c:pt idx="349">
                  <c:v>5.9111167999999985</c:v>
                </c:pt>
                <c:pt idx="350">
                  <c:v>5.9097440000000034</c:v>
                </c:pt>
                <c:pt idx="351">
                  <c:v>5.9065644000000024</c:v>
                </c:pt>
                <c:pt idx="352">
                  <c:v>5.9040753000000006</c:v>
                </c:pt>
                <c:pt idx="353">
                  <c:v>5.9038975000000002</c:v>
                </c:pt>
                <c:pt idx="354">
                  <c:v>5.9058725000000001</c:v>
                </c:pt>
                <c:pt idx="355">
                  <c:v>5.9128639000000014</c:v>
                </c:pt>
                <c:pt idx="356">
                  <c:v>5.9076377999999998</c:v>
                </c:pt>
                <c:pt idx="357">
                  <c:v>5.9086511000000499</c:v>
                </c:pt>
                <c:pt idx="358">
                  <c:v>5.9093239000000581</c:v>
                </c:pt>
                <c:pt idx="359">
                  <c:v>5.9184014000000014</c:v>
                </c:pt>
                <c:pt idx="360">
                  <c:v>5.9172942000000006</c:v>
                </c:pt>
                <c:pt idx="361">
                  <c:v>5.9138510000000002</c:v>
                </c:pt>
                <c:pt idx="362">
                  <c:v>5.9133193000000004</c:v>
                </c:pt>
                <c:pt idx="363">
                  <c:v>5.9056999000000134</c:v>
                </c:pt>
                <c:pt idx="364">
                  <c:v>5.911241700000069</c:v>
                </c:pt>
                <c:pt idx="365">
                  <c:v>5.9116156000000002</c:v>
                </c:pt>
                <c:pt idx="366">
                  <c:v>5.9169784999999999</c:v>
                </c:pt>
                <c:pt idx="367">
                  <c:v>5.9099209000000004</c:v>
                </c:pt>
                <c:pt idx="368">
                  <c:v>5.9082701000000499</c:v>
                </c:pt>
                <c:pt idx="369">
                  <c:v>5.9082566999999999</c:v>
                </c:pt>
                <c:pt idx="370">
                  <c:v>5.9133573999999998</c:v>
                </c:pt>
                <c:pt idx="371">
                  <c:v>5.9148027000000001</c:v>
                </c:pt>
                <c:pt idx="372">
                  <c:v>5.9142491000000499</c:v>
                </c:pt>
                <c:pt idx="373">
                  <c:v>5.9164973999999999</c:v>
                </c:pt>
                <c:pt idx="374">
                  <c:v>5.9103934000000526</c:v>
                </c:pt>
                <c:pt idx="375">
                  <c:v>5.9123070000000002</c:v>
                </c:pt>
                <c:pt idx="376">
                  <c:v>5.9086864000000014</c:v>
                </c:pt>
                <c:pt idx="377">
                  <c:v>5.9118339999999998</c:v>
                </c:pt>
                <c:pt idx="378">
                  <c:v>5.9094245000000001</c:v>
                </c:pt>
                <c:pt idx="379">
                  <c:v>5.9106446999999998</c:v>
                </c:pt>
                <c:pt idx="380">
                  <c:v>5.9070298000000001</c:v>
                </c:pt>
                <c:pt idx="381">
                  <c:v>5.9082309999999998</c:v>
                </c:pt>
                <c:pt idx="382">
                  <c:v>5.9111162999999856</c:v>
                </c:pt>
                <c:pt idx="383">
                  <c:v>5.9082753000000023</c:v>
                </c:pt>
                <c:pt idx="384">
                  <c:v>5.9137189000000001</c:v>
                </c:pt>
                <c:pt idx="385">
                  <c:v>5.9055868999999745</c:v>
                </c:pt>
                <c:pt idx="386">
                  <c:v>5.9093157999999999</c:v>
                </c:pt>
                <c:pt idx="387">
                  <c:v>5.9132626000000563</c:v>
                </c:pt>
                <c:pt idx="388">
                  <c:v>5.9110195000000001</c:v>
                </c:pt>
                <c:pt idx="389">
                  <c:v>5.9174664000000003</c:v>
                </c:pt>
                <c:pt idx="390">
                  <c:v>5.9159057000000006</c:v>
                </c:pt>
                <c:pt idx="391">
                  <c:v>5.9128548999999655</c:v>
                </c:pt>
                <c:pt idx="392">
                  <c:v>5.9117062000000002</c:v>
                </c:pt>
                <c:pt idx="393">
                  <c:v>5.9048483000000003</c:v>
                </c:pt>
                <c:pt idx="394">
                  <c:v>5.9081909000000001</c:v>
                </c:pt>
                <c:pt idx="395">
                  <c:v>5.910621400000049</c:v>
                </c:pt>
                <c:pt idx="396">
                  <c:v>5.9047606000000004</c:v>
                </c:pt>
                <c:pt idx="397">
                  <c:v>5.9057424000000545</c:v>
                </c:pt>
                <c:pt idx="398">
                  <c:v>5.9048358999999655</c:v>
                </c:pt>
                <c:pt idx="399">
                  <c:v>5.9081709</c:v>
                </c:pt>
                <c:pt idx="400">
                  <c:v>5.9127904999999998</c:v>
                </c:pt>
                <c:pt idx="401">
                  <c:v>5.9076702000000001</c:v>
                </c:pt>
                <c:pt idx="402">
                  <c:v>5.9119017000000014</c:v>
                </c:pt>
                <c:pt idx="403">
                  <c:v>5.9065535000000002</c:v>
                </c:pt>
                <c:pt idx="404">
                  <c:v>5.9136784000000508</c:v>
                </c:pt>
                <c:pt idx="405">
                  <c:v>5.9143579000000006</c:v>
                </c:pt>
                <c:pt idx="406">
                  <c:v>5.906169600000049</c:v>
                </c:pt>
                <c:pt idx="407">
                  <c:v>5.9074571000000002</c:v>
                </c:pt>
                <c:pt idx="408">
                  <c:v>5.9126821999999999</c:v>
                </c:pt>
                <c:pt idx="409">
                  <c:v>5.911241700000069</c:v>
                </c:pt>
                <c:pt idx="410">
                  <c:v>5.9063756000000014</c:v>
                </c:pt>
                <c:pt idx="411">
                  <c:v>5.9050710000000004</c:v>
                </c:pt>
                <c:pt idx="412">
                  <c:v>5.9033210000000134</c:v>
                </c:pt>
                <c:pt idx="413">
                  <c:v>5.9043609999999997</c:v>
                </c:pt>
                <c:pt idx="414">
                  <c:v>5.9123127000000002</c:v>
                </c:pt>
                <c:pt idx="415">
                  <c:v>5.9108635999999999</c:v>
                </c:pt>
                <c:pt idx="416">
                  <c:v>5.9107544000000001</c:v>
                </c:pt>
                <c:pt idx="417">
                  <c:v>5.9124132999999945</c:v>
                </c:pt>
                <c:pt idx="418">
                  <c:v>5.9115549999999955</c:v>
                </c:pt>
                <c:pt idx="419">
                  <c:v>5.9101816999999945</c:v>
                </c:pt>
                <c:pt idx="420">
                  <c:v>5.9192230000000654</c:v>
                </c:pt>
                <c:pt idx="421">
                  <c:v>5.9168522000000001</c:v>
                </c:pt>
                <c:pt idx="422">
                  <c:v>5.9090125000000002</c:v>
                </c:pt>
                <c:pt idx="423">
                  <c:v>5.9135019</c:v>
                </c:pt>
                <c:pt idx="424">
                  <c:v>5.9131046999999946</c:v>
                </c:pt>
                <c:pt idx="425">
                  <c:v>5.9133120999999997</c:v>
                </c:pt>
                <c:pt idx="426">
                  <c:v>5.9032051000000134</c:v>
                </c:pt>
                <c:pt idx="427">
                  <c:v>5.9059264000000002</c:v>
                </c:pt>
                <c:pt idx="428">
                  <c:v>5.9148461000000001</c:v>
                </c:pt>
                <c:pt idx="429">
                  <c:v>5.9133465000000003</c:v>
                </c:pt>
                <c:pt idx="430">
                  <c:v>5.9091355000000005</c:v>
                </c:pt>
                <c:pt idx="431">
                  <c:v>5.9107276999999998</c:v>
                </c:pt>
                <c:pt idx="432">
                  <c:v>5.9134295000000003</c:v>
                </c:pt>
                <c:pt idx="433">
                  <c:v>5.9138219000000003</c:v>
                </c:pt>
                <c:pt idx="434">
                  <c:v>5.9084832</c:v>
                </c:pt>
                <c:pt idx="435">
                  <c:v>5.9137208000000001</c:v>
                </c:pt>
                <c:pt idx="436">
                  <c:v>5.9123475000000001</c:v>
                </c:pt>
                <c:pt idx="437">
                  <c:v>5.9075457999999985</c:v>
                </c:pt>
                <c:pt idx="438">
                  <c:v>5.9138124000000003</c:v>
                </c:pt>
                <c:pt idx="439">
                  <c:v>5.9084837000000014</c:v>
                </c:pt>
                <c:pt idx="440">
                  <c:v>5.9009282000000001</c:v>
                </c:pt>
                <c:pt idx="441">
                  <c:v>5.8996979999999999</c:v>
                </c:pt>
                <c:pt idx="442">
                  <c:v>5.9090335000000014</c:v>
                </c:pt>
                <c:pt idx="443">
                  <c:v>5.9115992999999998</c:v>
                </c:pt>
                <c:pt idx="444">
                  <c:v>5.9067494000000753</c:v>
                </c:pt>
                <c:pt idx="445">
                  <c:v>5.9143979</c:v>
                </c:pt>
                <c:pt idx="446">
                  <c:v>5.9096705000000034</c:v>
                </c:pt>
                <c:pt idx="447">
                  <c:v>5.9084498000000014</c:v>
                </c:pt>
                <c:pt idx="448">
                  <c:v>5.9094431000000771</c:v>
                </c:pt>
                <c:pt idx="449">
                  <c:v>5.9094774000000134</c:v>
                </c:pt>
                <c:pt idx="450">
                  <c:v>5.9042699000000134</c:v>
                </c:pt>
                <c:pt idx="451">
                  <c:v>5.9074933000000014</c:v>
                </c:pt>
                <c:pt idx="452">
                  <c:v>5.9137488999999999</c:v>
                </c:pt>
                <c:pt idx="453">
                  <c:v>5.9111672999999998</c:v>
                </c:pt>
                <c:pt idx="454">
                  <c:v>5.9125092000000006</c:v>
                </c:pt>
                <c:pt idx="455">
                  <c:v>5.9136092000000033</c:v>
                </c:pt>
                <c:pt idx="456">
                  <c:v>5.9116803999999998</c:v>
                </c:pt>
                <c:pt idx="457">
                  <c:v>5.9203244999999995</c:v>
                </c:pt>
                <c:pt idx="458">
                  <c:v>5.9101789</c:v>
                </c:pt>
                <c:pt idx="459">
                  <c:v>5.9088304000000003</c:v>
                </c:pt>
                <c:pt idx="460">
                  <c:v>5.9110548000000005</c:v>
                </c:pt>
                <c:pt idx="461">
                  <c:v>5.9029199999999955</c:v>
                </c:pt>
                <c:pt idx="462">
                  <c:v>5.9076635000000124</c:v>
                </c:pt>
                <c:pt idx="463">
                  <c:v>5.9117801000000014</c:v>
                </c:pt>
                <c:pt idx="464">
                  <c:v>5.9148981000000003</c:v>
                </c:pt>
                <c:pt idx="465">
                  <c:v>5.9169738000000001</c:v>
                </c:pt>
                <c:pt idx="466">
                  <c:v>5.9088871000000003</c:v>
                </c:pt>
                <c:pt idx="467">
                  <c:v>5.9090430000000636</c:v>
                </c:pt>
                <c:pt idx="468">
                  <c:v>5.9113842999999955</c:v>
                </c:pt>
                <c:pt idx="469">
                  <c:v>5.9061786999999999</c:v>
                </c:pt>
                <c:pt idx="470">
                  <c:v>5.9076478000000003</c:v>
                </c:pt>
                <c:pt idx="471">
                  <c:v>5.9048764</c:v>
                </c:pt>
                <c:pt idx="472">
                  <c:v>5.903505</c:v>
                </c:pt>
                <c:pt idx="473">
                  <c:v>5.9028999000000004</c:v>
                </c:pt>
                <c:pt idx="474">
                  <c:v>5.8980218999999945</c:v>
                </c:pt>
                <c:pt idx="475">
                  <c:v>5.9082467000000545</c:v>
                </c:pt>
                <c:pt idx="476">
                  <c:v>5.9087908000000002</c:v>
                </c:pt>
                <c:pt idx="477">
                  <c:v>5.9095542000000005</c:v>
                </c:pt>
                <c:pt idx="478">
                  <c:v>5.9090764000000124</c:v>
                </c:pt>
                <c:pt idx="479">
                  <c:v>5.9116413000000545</c:v>
                </c:pt>
                <c:pt idx="480">
                  <c:v>5.9108459</c:v>
                </c:pt>
                <c:pt idx="481">
                  <c:v>5.9189384</c:v>
                </c:pt>
                <c:pt idx="482">
                  <c:v>5.9152038000000013</c:v>
                </c:pt>
                <c:pt idx="483">
                  <c:v>5.9175521999999985</c:v>
                </c:pt>
                <c:pt idx="484">
                  <c:v>5.9144003000000005</c:v>
                </c:pt>
                <c:pt idx="485">
                  <c:v>5.9149400999999955</c:v>
                </c:pt>
                <c:pt idx="486">
                  <c:v>5.9117905999999998</c:v>
                </c:pt>
                <c:pt idx="487">
                  <c:v>5.9147837000000001</c:v>
                </c:pt>
                <c:pt idx="488">
                  <c:v>5.9183857</c:v>
                </c:pt>
                <c:pt idx="489">
                  <c:v>5.9148513999999945</c:v>
                </c:pt>
                <c:pt idx="490">
                  <c:v>5.9073007000000004</c:v>
                </c:pt>
                <c:pt idx="491">
                  <c:v>5.9128072000000005</c:v>
                </c:pt>
                <c:pt idx="492">
                  <c:v>5.9140969999999955</c:v>
                </c:pt>
                <c:pt idx="493">
                  <c:v>5.9100476999999998</c:v>
                </c:pt>
                <c:pt idx="494">
                  <c:v>5.9112288000000124</c:v>
                </c:pt>
                <c:pt idx="495">
                  <c:v>5.9106328000000001</c:v>
                </c:pt>
                <c:pt idx="496">
                  <c:v>5.9079767999999975</c:v>
                </c:pt>
                <c:pt idx="497">
                  <c:v>5.9124981999999999</c:v>
                </c:pt>
                <c:pt idx="498">
                  <c:v>5.9105078999999945</c:v>
                </c:pt>
                <c:pt idx="499">
                  <c:v>5.9091374000000014</c:v>
                </c:pt>
                <c:pt idx="500">
                  <c:v>5.9145547999999755</c:v>
                </c:pt>
                <c:pt idx="501">
                  <c:v>5.9080069000000002</c:v>
                </c:pt>
                <c:pt idx="502">
                  <c:v>5.9074113000000006</c:v>
                </c:pt>
                <c:pt idx="503">
                  <c:v>5.9061333999999999</c:v>
                </c:pt>
                <c:pt idx="504">
                  <c:v>5.9078575999999945</c:v>
                </c:pt>
                <c:pt idx="505">
                  <c:v>5.9060094000000545</c:v>
                </c:pt>
                <c:pt idx="506">
                  <c:v>5.9097678000000124</c:v>
                </c:pt>
                <c:pt idx="507">
                  <c:v>5.9109957</c:v>
                </c:pt>
                <c:pt idx="508">
                  <c:v>5.9055964000000003</c:v>
                </c:pt>
                <c:pt idx="509">
                  <c:v>5.9133025999999997</c:v>
                </c:pt>
                <c:pt idx="510">
                  <c:v>5.9109531999999998</c:v>
                </c:pt>
                <c:pt idx="511">
                  <c:v>5.9064361999999999</c:v>
                </c:pt>
                <c:pt idx="512">
                  <c:v>5.9134780999999998</c:v>
                </c:pt>
                <c:pt idx="513">
                  <c:v>5.9106428000000024</c:v>
                </c:pt>
                <c:pt idx="514">
                  <c:v>5.9119503</c:v>
                </c:pt>
                <c:pt idx="515">
                  <c:v>5.9154135999999955</c:v>
                </c:pt>
                <c:pt idx="516">
                  <c:v>5.9159038000000006</c:v>
                </c:pt>
                <c:pt idx="517">
                  <c:v>5.9197614000000653</c:v>
                </c:pt>
                <c:pt idx="518">
                  <c:v>5.9131596000000002</c:v>
                </c:pt>
                <c:pt idx="519">
                  <c:v>5.9109613000000003</c:v>
                </c:pt>
                <c:pt idx="520">
                  <c:v>5.9102189000000003</c:v>
                </c:pt>
                <c:pt idx="521">
                  <c:v>5.9092818999999999</c:v>
                </c:pt>
                <c:pt idx="522">
                  <c:v>5.9086225000000034</c:v>
                </c:pt>
                <c:pt idx="523">
                  <c:v>5.9246151000000005</c:v>
                </c:pt>
                <c:pt idx="524">
                  <c:v>5.9505660000000002</c:v>
                </c:pt>
                <c:pt idx="525">
                  <c:v>5.9670760000000005</c:v>
                </c:pt>
                <c:pt idx="526">
                  <c:v>5.9908348999999745</c:v>
                </c:pt>
                <c:pt idx="527">
                  <c:v>6.0101463000000006</c:v>
                </c:pt>
                <c:pt idx="528">
                  <c:v>6.0324213000000002</c:v>
                </c:pt>
                <c:pt idx="529">
                  <c:v>6.0470931000000014</c:v>
                </c:pt>
                <c:pt idx="530">
                  <c:v>6.0754096000000004</c:v>
                </c:pt>
                <c:pt idx="531">
                  <c:v>6.0958611000000014</c:v>
                </c:pt>
                <c:pt idx="532">
                  <c:v>6.1121417999999945</c:v>
                </c:pt>
                <c:pt idx="533">
                  <c:v>6.1332638000000124</c:v>
                </c:pt>
                <c:pt idx="534">
                  <c:v>6.1451517999999945</c:v>
                </c:pt>
                <c:pt idx="535">
                  <c:v>6.1630604</c:v>
                </c:pt>
                <c:pt idx="536">
                  <c:v>6.1855813999999745</c:v>
                </c:pt>
                <c:pt idx="537">
                  <c:v>6.2099640000000003</c:v>
                </c:pt>
                <c:pt idx="538">
                  <c:v>6.2329514000000001</c:v>
                </c:pt>
                <c:pt idx="539">
                  <c:v>6.2514425999999998</c:v>
                </c:pt>
                <c:pt idx="540">
                  <c:v>6.2792108000000004</c:v>
                </c:pt>
                <c:pt idx="541">
                  <c:v>6.2919280000000004</c:v>
                </c:pt>
                <c:pt idx="542">
                  <c:v>6.3122645999999945</c:v>
                </c:pt>
                <c:pt idx="543">
                  <c:v>6.3335778000000005</c:v>
                </c:pt>
                <c:pt idx="544">
                  <c:v>6.3548704999999845</c:v>
                </c:pt>
                <c:pt idx="545">
                  <c:v>6.3735406000000001</c:v>
                </c:pt>
                <c:pt idx="546">
                  <c:v>6.3958646999999855</c:v>
                </c:pt>
                <c:pt idx="547">
                  <c:v>6.4165971000000024</c:v>
                </c:pt>
                <c:pt idx="548">
                  <c:v>6.4388329999999998</c:v>
                </c:pt>
                <c:pt idx="549">
                  <c:v>6.4618060000000002</c:v>
                </c:pt>
                <c:pt idx="550">
                  <c:v>6.4748494000000134</c:v>
                </c:pt>
                <c:pt idx="551">
                  <c:v>6.4930102000000005</c:v>
                </c:pt>
                <c:pt idx="552">
                  <c:v>6.5098425999999998</c:v>
                </c:pt>
                <c:pt idx="553">
                  <c:v>6.5308047999999985</c:v>
                </c:pt>
                <c:pt idx="554">
                  <c:v>6.5503236999999999</c:v>
                </c:pt>
                <c:pt idx="555">
                  <c:v>6.5698887999999975</c:v>
                </c:pt>
                <c:pt idx="556">
                  <c:v>6.5878521999999995</c:v>
                </c:pt>
                <c:pt idx="557">
                  <c:v>6.6177755999999386</c:v>
                </c:pt>
                <c:pt idx="558">
                  <c:v>6.6370561000000006</c:v>
                </c:pt>
                <c:pt idx="559">
                  <c:v>6.650984999999924</c:v>
                </c:pt>
                <c:pt idx="560">
                  <c:v>6.6659685999999745</c:v>
                </c:pt>
                <c:pt idx="561">
                  <c:v>6.6926161999999945</c:v>
                </c:pt>
                <c:pt idx="562">
                  <c:v>6.7122256</c:v>
                </c:pt>
                <c:pt idx="563">
                  <c:v>6.7312209000000545</c:v>
                </c:pt>
                <c:pt idx="564">
                  <c:v>6.7544442999999745</c:v>
                </c:pt>
                <c:pt idx="565">
                  <c:v>6.7712385000000124</c:v>
                </c:pt>
                <c:pt idx="566">
                  <c:v>6.7961027000000014</c:v>
                </c:pt>
                <c:pt idx="567">
                  <c:v>6.8173409999999945</c:v>
                </c:pt>
                <c:pt idx="568">
                  <c:v>6.8341042999999413</c:v>
                </c:pt>
                <c:pt idx="569">
                  <c:v>6.8532717000000014</c:v>
                </c:pt>
                <c:pt idx="570">
                  <c:v>6.8704825999999946</c:v>
                </c:pt>
                <c:pt idx="571">
                  <c:v>6.8890954999999998</c:v>
                </c:pt>
                <c:pt idx="572">
                  <c:v>6.9101922</c:v>
                </c:pt>
                <c:pt idx="573">
                  <c:v>6.9114906000000014</c:v>
                </c:pt>
                <c:pt idx="574">
                  <c:v>6.9061848999999755</c:v>
                </c:pt>
                <c:pt idx="575">
                  <c:v>6.9078227999999999</c:v>
                </c:pt>
                <c:pt idx="576">
                  <c:v>6.9140302999999745</c:v>
                </c:pt>
                <c:pt idx="577">
                  <c:v>6.9076263000000004</c:v>
                </c:pt>
                <c:pt idx="578">
                  <c:v>6.9050281000000124</c:v>
                </c:pt>
                <c:pt idx="579">
                  <c:v>6.9080288000000003</c:v>
                </c:pt>
                <c:pt idx="580">
                  <c:v>6.9096853000000014</c:v>
                </c:pt>
                <c:pt idx="581">
                  <c:v>6.8997643000000002</c:v>
                </c:pt>
                <c:pt idx="582">
                  <c:v>6.9078303999999955</c:v>
                </c:pt>
                <c:pt idx="583">
                  <c:v>6.9087407000000134</c:v>
                </c:pt>
                <c:pt idx="584">
                  <c:v>6.9166624000000771</c:v>
                </c:pt>
                <c:pt idx="585">
                  <c:v>6.9141495000000006</c:v>
                </c:pt>
                <c:pt idx="586">
                  <c:v>6.9066588000000024</c:v>
                </c:pt>
                <c:pt idx="587">
                  <c:v>6.9120113000000005</c:v>
                </c:pt>
                <c:pt idx="588">
                  <c:v>6.9167320000000014</c:v>
                </c:pt>
                <c:pt idx="589">
                  <c:v>6.9138410000000023</c:v>
                </c:pt>
                <c:pt idx="590">
                  <c:v>6.9126541000000001</c:v>
                </c:pt>
                <c:pt idx="591">
                  <c:v>6.9086592000000024</c:v>
                </c:pt>
                <c:pt idx="592">
                  <c:v>6.9125969000000005</c:v>
                </c:pt>
                <c:pt idx="593">
                  <c:v>6.9079477000000002</c:v>
                </c:pt>
                <c:pt idx="594">
                  <c:v>6.9071414000000004</c:v>
                </c:pt>
                <c:pt idx="595">
                  <c:v>6.9084637000000582</c:v>
                </c:pt>
                <c:pt idx="596">
                  <c:v>6.9146020000000004</c:v>
                </c:pt>
                <c:pt idx="597">
                  <c:v>6.9137836999999998</c:v>
                </c:pt>
                <c:pt idx="598">
                  <c:v>6.9181230000000014</c:v>
                </c:pt>
                <c:pt idx="599">
                  <c:v>6.9145767000000005</c:v>
                </c:pt>
                <c:pt idx="600">
                  <c:v>6.9142033999999999</c:v>
                </c:pt>
                <c:pt idx="601">
                  <c:v>6.9220053999999855</c:v>
                </c:pt>
                <c:pt idx="602">
                  <c:v>6.9222413999999999</c:v>
                </c:pt>
                <c:pt idx="603">
                  <c:v>6.9216420000000545</c:v>
                </c:pt>
                <c:pt idx="604">
                  <c:v>6.9130680000000124</c:v>
                </c:pt>
                <c:pt idx="605">
                  <c:v>6.9146839999999985</c:v>
                </c:pt>
                <c:pt idx="606">
                  <c:v>6.9106909999999999</c:v>
                </c:pt>
                <c:pt idx="607">
                  <c:v>6.9120537999999998</c:v>
                </c:pt>
                <c:pt idx="608">
                  <c:v>6.9109218000000006</c:v>
                </c:pt>
                <c:pt idx="609">
                  <c:v>6.9110257000000024</c:v>
                </c:pt>
                <c:pt idx="610">
                  <c:v>6.9065425000000014</c:v>
                </c:pt>
                <c:pt idx="611">
                  <c:v>6.9043457000000004</c:v>
                </c:pt>
                <c:pt idx="612">
                  <c:v>6.9043242000000005</c:v>
                </c:pt>
                <c:pt idx="613">
                  <c:v>6.9039270000000004</c:v>
                </c:pt>
                <c:pt idx="614">
                  <c:v>6.9047935000000003</c:v>
                </c:pt>
                <c:pt idx="615">
                  <c:v>6.9030649000000004</c:v>
                </c:pt>
                <c:pt idx="616">
                  <c:v>6.9065134000000024</c:v>
                </c:pt>
                <c:pt idx="617">
                  <c:v>6.9045883999999855</c:v>
                </c:pt>
                <c:pt idx="618">
                  <c:v>6.9053938000000024</c:v>
                </c:pt>
                <c:pt idx="619">
                  <c:v>6.9055821000000002</c:v>
                </c:pt>
                <c:pt idx="620">
                  <c:v>6.9095246000000001</c:v>
                </c:pt>
                <c:pt idx="621">
                  <c:v>6.9075930000000003</c:v>
                </c:pt>
                <c:pt idx="622">
                  <c:v>6.9051854000000006</c:v>
                </c:pt>
                <c:pt idx="623">
                  <c:v>6.9065301000000003</c:v>
                </c:pt>
                <c:pt idx="624">
                  <c:v>6.9077951000000004</c:v>
                </c:pt>
                <c:pt idx="625">
                  <c:v>6.9071561999999975</c:v>
                </c:pt>
                <c:pt idx="626">
                  <c:v>6.9037300999999998</c:v>
                </c:pt>
                <c:pt idx="627">
                  <c:v>6.9012892000000114</c:v>
                </c:pt>
                <c:pt idx="628">
                  <c:v>6.9098432000000134</c:v>
                </c:pt>
                <c:pt idx="629">
                  <c:v>6.9113743000000003</c:v>
                </c:pt>
                <c:pt idx="630">
                  <c:v>6.9123485000000002</c:v>
                </c:pt>
                <c:pt idx="631">
                  <c:v>6.9121024000000002</c:v>
                </c:pt>
                <c:pt idx="632">
                  <c:v>6.9119817999999995</c:v>
                </c:pt>
                <c:pt idx="633">
                  <c:v>6.9111006000000001</c:v>
                </c:pt>
                <c:pt idx="634">
                  <c:v>6.9110658000000003</c:v>
                </c:pt>
                <c:pt idx="635">
                  <c:v>6.9084208</c:v>
                </c:pt>
                <c:pt idx="636">
                  <c:v>6.9115544999999985</c:v>
                </c:pt>
                <c:pt idx="637">
                  <c:v>6.9122482999999999</c:v>
                </c:pt>
                <c:pt idx="638">
                  <c:v>6.9120556999999945</c:v>
                </c:pt>
                <c:pt idx="639">
                  <c:v>6.9131824000000002</c:v>
                </c:pt>
                <c:pt idx="640">
                  <c:v>6.9080026000000014</c:v>
                </c:pt>
                <c:pt idx="641">
                  <c:v>6.9136421000000654</c:v>
                </c:pt>
                <c:pt idx="642">
                  <c:v>6.9093109999999998</c:v>
                </c:pt>
                <c:pt idx="643">
                  <c:v>6.9127223000000004</c:v>
                </c:pt>
                <c:pt idx="644">
                  <c:v>6.9137685000000024</c:v>
                </c:pt>
                <c:pt idx="645">
                  <c:v>6.9150192000000006</c:v>
                </c:pt>
                <c:pt idx="646">
                  <c:v>6.9076254000000024</c:v>
                </c:pt>
                <c:pt idx="647">
                  <c:v>6.9127638000000013</c:v>
                </c:pt>
                <c:pt idx="648">
                  <c:v>6.9193866000000002</c:v>
                </c:pt>
                <c:pt idx="649">
                  <c:v>6.9157998000000003</c:v>
                </c:pt>
                <c:pt idx="650">
                  <c:v>6.9187222999999998</c:v>
                </c:pt>
                <c:pt idx="651">
                  <c:v>6.9122970000000024</c:v>
                </c:pt>
                <c:pt idx="652">
                  <c:v>6.9097526000000133</c:v>
                </c:pt>
                <c:pt idx="653">
                  <c:v>6.9119532000000001</c:v>
                </c:pt>
                <c:pt idx="654">
                  <c:v>6.9139635000000004</c:v>
                </c:pt>
                <c:pt idx="655">
                  <c:v>6.9181667999999998</c:v>
                </c:pt>
                <c:pt idx="656">
                  <c:v>6.9059512000000005</c:v>
                </c:pt>
                <c:pt idx="657">
                  <c:v>6.9101717000000002</c:v>
                </c:pt>
                <c:pt idx="658">
                  <c:v>6.9126154999999985</c:v>
                </c:pt>
                <c:pt idx="659">
                  <c:v>6.9181797000000014</c:v>
                </c:pt>
                <c:pt idx="660">
                  <c:v>6.9234173000000006</c:v>
                </c:pt>
                <c:pt idx="661">
                  <c:v>6.9192645000000024</c:v>
                </c:pt>
                <c:pt idx="662">
                  <c:v>6.9159823999999945</c:v>
                </c:pt>
                <c:pt idx="663">
                  <c:v>6.9156143000000005</c:v>
                </c:pt>
                <c:pt idx="664">
                  <c:v>6.9152619000000124</c:v>
                </c:pt>
                <c:pt idx="665">
                  <c:v>6.9137346000000006</c:v>
                </c:pt>
                <c:pt idx="666">
                  <c:v>6.9166595000000024</c:v>
                </c:pt>
                <c:pt idx="667">
                  <c:v>6.9152309000000001</c:v>
                </c:pt>
                <c:pt idx="668">
                  <c:v>6.9180405</c:v>
                </c:pt>
                <c:pt idx="669">
                  <c:v>6.9175684000000004</c:v>
                </c:pt>
                <c:pt idx="670">
                  <c:v>6.9135906</c:v>
                </c:pt>
                <c:pt idx="671">
                  <c:v>6.9191124000000004</c:v>
                </c:pt>
                <c:pt idx="672">
                  <c:v>6.9170420000000004</c:v>
                </c:pt>
                <c:pt idx="673">
                  <c:v>6.9157077999999998</c:v>
                </c:pt>
                <c:pt idx="674">
                  <c:v>6.9152448</c:v>
                </c:pt>
                <c:pt idx="675">
                  <c:v>6.912121</c:v>
                </c:pt>
                <c:pt idx="676">
                  <c:v>6.9107830000000003</c:v>
                </c:pt>
                <c:pt idx="677">
                  <c:v>6.9118630000000545</c:v>
                </c:pt>
                <c:pt idx="678">
                  <c:v>6.9144102999999655</c:v>
                </c:pt>
                <c:pt idx="679">
                  <c:v>6.9122773999999998</c:v>
                </c:pt>
                <c:pt idx="680">
                  <c:v>6.9107449000000001</c:v>
                </c:pt>
                <c:pt idx="681">
                  <c:v>6.9062749999999999</c:v>
                </c:pt>
                <c:pt idx="682">
                  <c:v>6.9145481000000002</c:v>
                </c:pt>
                <c:pt idx="683">
                  <c:v>6.9137084000000124</c:v>
                </c:pt>
                <c:pt idx="684">
                  <c:v>6.9057151999999995</c:v>
                </c:pt>
                <c:pt idx="685">
                  <c:v>6.9095722999999998</c:v>
                </c:pt>
                <c:pt idx="686">
                  <c:v>6.9120438000000002</c:v>
                </c:pt>
                <c:pt idx="687">
                  <c:v>6.9122344999999985</c:v>
                </c:pt>
                <c:pt idx="688">
                  <c:v>6.9126821999999999</c:v>
                </c:pt>
                <c:pt idx="689">
                  <c:v>6.9210107000000001</c:v>
                </c:pt>
                <c:pt idx="690">
                  <c:v>6.9128501</c:v>
                </c:pt>
                <c:pt idx="691">
                  <c:v>6.9121061999999975</c:v>
                </c:pt>
                <c:pt idx="692">
                  <c:v>6.9108135000000006</c:v>
                </c:pt>
                <c:pt idx="693">
                  <c:v>6.9075996000000002</c:v>
                </c:pt>
                <c:pt idx="694">
                  <c:v>6.9132559000000002</c:v>
                </c:pt>
                <c:pt idx="695">
                  <c:v>6.9117505000000001</c:v>
                </c:pt>
                <c:pt idx="696">
                  <c:v>6.9009964000000004</c:v>
                </c:pt>
                <c:pt idx="697">
                  <c:v>6.9040539000000001</c:v>
                </c:pt>
                <c:pt idx="698">
                  <c:v>6.9107878000000005</c:v>
                </c:pt>
                <c:pt idx="699">
                  <c:v>6.9094959999999999</c:v>
                </c:pt>
                <c:pt idx="700">
                  <c:v>6.9125887999999955</c:v>
                </c:pt>
                <c:pt idx="701">
                  <c:v>6.9151790000000002</c:v>
                </c:pt>
                <c:pt idx="702">
                  <c:v>6.9142304999999995</c:v>
                </c:pt>
                <c:pt idx="703">
                  <c:v>6.9104167999999975</c:v>
                </c:pt>
                <c:pt idx="704">
                  <c:v>6.9185669000000001</c:v>
                </c:pt>
                <c:pt idx="705">
                  <c:v>6.9116518000000013</c:v>
                </c:pt>
                <c:pt idx="706">
                  <c:v>6.9151937000000014</c:v>
                </c:pt>
                <c:pt idx="707">
                  <c:v>6.9078419000000002</c:v>
                </c:pt>
                <c:pt idx="708">
                  <c:v>6.9104854999999965</c:v>
                </c:pt>
                <c:pt idx="709">
                  <c:v>6.9037416000000134</c:v>
                </c:pt>
                <c:pt idx="710">
                  <c:v>6.9100657999999999</c:v>
                </c:pt>
                <c:pt idx="711">
                  <c:v>6.9054142999999755</c:v>
                </c:pt>
                <c:pt idx="712">
                  <c:v>6.9058396000000002</c:v>
                </c:pt>
                <c:pt idx="713">
                  <c:v>6.9061224000000134</c:v>
                </c:pt>
                <c:pt idx="714">
                  <c:v>6.9070217000000014</c:v>
                </c:pt>
                <c:pt idx="715">
                  <c:v>6.9071381000000001</c:v>
                </c:pt>
                <c:pt idx="716">
                  <c:v>6.9090292000000124</c:v>
                </c:pt>
                <c:pt idx="717">
                  <c:v>6.9059059000000005</c:v>
                </c:pt>
                <c:pt idx="718">
                  <c:v>6.9060223000000134</c:v>
                </c:pt>
                <c:pt idx="719">
                  <c:v>6.9013268000000014</c:v>
                </c:pt>
                <c:pt idx="720">
                  <c:v>6.9134957000000004</c:v>
                </c:pt>
                <c:pt idx="721">
                  <c:v>6.9127442000000006</c:v>
                </c:pt>
                <c:pt idx="722">
                  <c:v>6.9064242</c:v>
                </c:pt>
                <c:pt idx="723">
                  <c:v>6.9145847999999646</c:v>
                </c:pt>
                <c:pt idx="724">
                  <c:v>6.9107625000000024</c:v>
                </c:pt>
                <c:pt idx="725">
                  <c:v>6.9071671000000014</c:v>
                </c:pt>
                <c:pt idx="726">
                  <c:v>6.9083540000000001</c:v>
                </c:pt>
                <c:pt idx="727">
                  <c:v>6.9166724000000572</c:v>
                </c:pt>
                <c:pt idx="728">
                  <c:v>6.9155465999999945</c:v>
                </c:pt>
                <c:pt idx="729">
                  <c:v>6.9010778999999998</c:v>
                </c:pt>
                <c:pt idx="730">
                  <c:v>6.9015066000000003</c:v>
                </c:pt>
                <c:pt idx="731">
                  <c:v>6.9065668000000002</c:v>
                </c:pt>
                <c:pt idx="732">
                  <c:v>6.9130728000000001</c:v>
                </c:pt>
                <c:pt idx="733">
                  <c:v>6.9099838</c:v>
                </c:pt>
                <c:pt idx="734">
                  <c:v>6.9145881999999945</c:v>
                </c:pt>
                <c:pt idx="735">
                  <c:v>6.9137741999999998</c:v>
                </c:pt>
                <c:pt idx="736">
                  <c:v>6.9182617000000581</c:v>
                </c:pt>
                <c:pt idx="737">
                  <c:v>6.9187672000000013</c:v>
                </c:pt>
                <c:pt idx="738">
                  <c:v>6.9144169999999745</c:v>
                </c:pt>
                <c:pt idx="739">
                  <c:v>6.9128114999999966</c:v>
                </c:pt>
                <c:pt idx="740">
                  <c:v>6.9160859000000006</c:v>
                </c:pt>
                <c:pt idx="741">
                  <c:v>6.9109045999999745</c:v>
                </c:pt>
                <c:pt idx="742">
                  <c:v>6.9057561999999999</c:v>
                </c:pt>
                <c:pt idx="743">
                  <c:v>6.9085462</c:v>
                </c:pt>
                <c:pt idx="744">
                  <c:v>6.9100080999999998</c:v>
                </c:pt>
                <c:pt idx="745">
                  <c:v>6.9124004000000001</c:v>
                </c:pt>
                <c:pt idx="746">
                  <c:v>6.9102551000000014</c:v>
                </c:pt>
                <c:pt idx="747">
                  <c:v>6.9088742000000005</c:v>
                </c:pt>
                <c:pt idx="748">
                  <c:v>6.9126031000000134</c:v>
                </c:pt>
                <c:pt idx="749">
                  <c:v>6.9119907999999999</c:v>
                </c:pt>
                <c:pt idx="750">
                  <c:v>6.9115617000000134</c:v>
                </c:pt>
                <c:pt idx="751">
                  <c:v>6.9121930000000003</c:v>
                </c:pt>
                <c:pt idx="752">
                  <c:v>6.9085624000000134</c:v>
                </c:pt>
                <c:pt idx="753">
                  <c:v>6.9091994000000545</c:v>
                </c:pt>
                <c:pt idx="754">
                  <c:v>6.9096877000000134</c:v>
                </c:pt>
                <c:pt idx="755">
                  <c:v>6.9125019999999955</c:v>
                </c:pt>
                <c:pt idx="756">
                  <c:v>6.9122048999999945</c:v>
                </c:pt>
                <c:pt idx="757">
                  <c:v>6.9113313999999999</c:v>
                </c:pt>
                <c:pt idx="758">
                  <c:v>6.9090712000000014</c:v>
                </c:pt>
                <c:pt idx="759">
                  <c:v>6.9104330000000003</c:v>
                </c:pt>
                <c:pt idx="760">
                  <c:v>6.9057209000000004</c:v>
                </c:pt>
                <c:pt idx="761">
                  <c:v>6.9111010999999998</c:v>
                </c:pt>
                <c:pt idx="762">
                  <c:v>6.9085747999999985</c:v>
                </c:pt>
                <c:pt idx="763">
                  <c:v>6.9022452000000003</c:v>
                </c:pt>
                <c:pt idx="764">
                  <c:v>6.9047334000000014</c:v>
                </c:pt>
                <c:pt idx="765">
                  <c:v>6.9062964000000591</c:v>
                </c:pt>
                <c:pt idx="766">
                  <c:v>6.9071074999999995</c:v>
                </c:pt>
                <c:pt idx="767">
                  <c:v>6.9119069</c:v>
                </c:pt>
                <c:pt idx="768">
                  <c:v>6.9103347999999976</c:v>
                </c:pt>
                <c:pt idx="769">
                  <c:v>6.9134007999999998</c:v>
                </c:pt>
                <c:pt idx="770">
                  <c:v>6.9086553999999998</c:v>
                </c:pt>
                <c:pt idx="771">
                  <c:v>6.9171191999999975</c:v>
                </c:pt>
                <c:pt idx="772">
                  <c:v>6.9175054999999945</c:v>
                </c:pt>
                <c:pt idx="773">
                  <c:v>6.9140182999999755</c:v>
                </c:pt>
                <c:pt idx="774">
                  <c:v>6.9145862999999377</c:v>
                </c:pt>
                <c:pt idx="775">
                  <c:v>6.9183003000000003</c:v>
                </c:pt>
                <c:pt idx="776">
                  <c:v>6.9166518999999997</c:v>
                </c:pt>
                <c:pt idx="777">
                  <c:v>6.9177043000000005</c:v>
                </c:pt>
                <c:pt idx="778">
                  <c:v>6.9063898999999997</c:v>
                </c:pt>
                <c:pt idx="779">
                  <c:v>6.9191601000000134</c:v>
                </c:pt>
                <c:pt idx="780">
                  <c:v>6.9099719000000004</c:v>
                </c:pt>
                <c:pt idx="781">
                  <c:v>6.9117662000000024</c:v>
                </c:pt>
                <c:pt idx="782">
                  <c:v>6.9099791000000499</c:v>
                </c:pt>
                <c:pt idx="783">
                  <c:v>6.9139143999999755</c:v>
                </c:pt>
                <c:pt idx="784">
                  <c:v>6.9089238000000002</c:v>
                </c:pt>
                <c:pt idx="785">
                  <c:v>6.9114401000000134</c:v>
                </c:pt>
                <c:pt idx="786">
                  <c:v>6.9089539000000002</c:v>
                </c:pt>
                <c:pt idx="787">
                  <c:v>6.9085866999999945</c:v>
                </c:pt>
                <c:pt idx="788">
                  <c:v>6.9120241999999985</c:v>
                </c:pt>
                <c:pt idx="789">
                  <c:v>6.9083416000000124</c:v>
                </c:pt>
                <c:pt idx="790">
                  <c:v>6.9147284000000004</c:v>
                </c:pt>
                <c:pt idx="791">
                  <c:v>6.9086053000000014</c:v>
                </c:pt>
                <c:pt idx="792">
                  <c:v>6.9187037000000124</c:v>
                </c:pt>
                <c:pt idx="793">
                  <c:v>6.9176232000000004</c:v>
                </c:pt>
                <c:pt idx="794">
                  <c:v>6.9157216000000004</c:v>
                </c:pt>
                <c:pt idx="795">
                  <c:v>6.9211399</c:v>
                </c:pt>
                <c:pt idx="796">
                  <c:v>6.9149935000000005</c:v>
                </c:pt>
                <c:pt idx="797">
                  <c:v>6.9141837999999955</c:v>
                </c:pt>
                <c:pt idx="798">
                  <c:v>6.9192863999999998</c:v>
                </c:pt>
                <c:pt idx="799">
                  <c:v>6.9134418000000002</c:v>
                </c:pt>
                <c:pt idx="800">
                  <c:v>6.9171306999999755</c:v>
                </c:pt>
                <c:pt idx="801">
                  <c:v>6.9096877000000134</c:v>
                </c:pt>
                <c:pt idx="802">
                  <c:v>6.9106047000000004</c:v>
                </c:pt>
                <c:pt idx="803">
                  <c:v>6.9032518000000014</c:v>
                </c:pt>
                <c:pt idx="804">
                  <c:v>6.9066860000000014</c:v>
                </c:pt>
                <c:pt idx="805">
                  <c:v>6.9044721000000004</c:v>
                </c:pt>
                <c:pt idx="806">
                  <c:v>6.9138866999999955</c:v>
                </c:pt>
                <c:pt idx="807">
                  <c:v>6.9118864000000002</c:v>
                </c:pt>
                <c:pt idx="808">
                  <c:v>6.9190098999999998</c:v>
                </c:pt>
                <c:pt idx="809">
                  <c:v>6.9104172999999856</c:v>
                </c:pt>
                <c:pt idx="810">
                  <c:v>6.9142844000000006</c:v>
                </c:pt>
                <c:pt idx="811">
                  <c:v>6.9178134999999985</c:v>
                </c:pt>
                <c:pt idx="812">
                  <c:v>6.9188834999999997</c:v>
                </c:pt>
                <c:pt idx="813">
                  <c:v>6.917319</c:v>
                </c:pt>
                <c:pt idx="814">
                  <c:v>6.9165785</c:v>
                </c:pt>
                <c:pt idx="815">
                  <c:v>6.9155994999999999</c:v>
                </c:pt>
                <c:pt idx="816">
                  <c:v>6.9170653</c:v>
                </c:pt>
                <c:pt idx="817">
                  <c:v>6.9191238000000004</c:v>
                </c:pt>
                <c:pt idx="818">
                  <c:v>6.9177033000000003</c:v>
                </c:pt>
                <c:pt idx="819">
                  <c:v>6.9176112999999955</c:v>
                </c:pt>
                <c:pt idx="820">
                  <c:v>6.9207017000000004</c:v>
                </c:pt>
                <c:pt idx="821">
                  <c:v>6.9214909000000002</c:v>
                </c:pt>
                <c:pt idx="822">
                  <c:v>6.9113056000000004</c:v>
                </c:pt>
                <c:pt idx="823">
                  <c:v>6.9126555000000005</c:v>
                </c:pt>
                <c:pt idx="824">
                  <c:v>6.9078518999999945</c:v>
                </c:pt>
                <c:pt idx="825">
                  <c:v>6.9044134000000001</c:v>
                </c:pt>
                <c:pt idx="826">
                  <c:v>6.9144117000000005</c:v>
                </c:pt>
                <c:pt idx="827">
                  <c:v>6.9112708000000014</c:v>
                </c:pt>
                <c:pt idx="828">
                  <c:v>6.9095570999999998</c:v>
                </c:pt>
                <c:pt idx="829">
                  <c:v>6.905262200000049</c:v>
                </c:pt>
                <c:pt idx="830">
                  <c:v>6.9095637000000654</c:v>
                </c:pt>
                <c:pt idx="831">
                  <c:v>6.9062435000000582</c:v>
                </c:pt>
                <c:pt idx="832">
                  <c:v>6.9126164000000001</c:v>
                </c:pt>
                <c:pt idx="833">
                  <c:v>6.9025804999999965</c:v>
                </c:pt>
                <c:pt idx="834">
                  <c:v>6.9129969999999945</c:v>
                </c:pt>
                <c:pt idx="835">
                  <c:v>6.9120594999999998</c:v>
                </c:pt>
                <c:pt idx="836">
                  <c:v>6.9085514000000003</c:v>
                </c:pt>
                <c:pt idx="837">
                  <c:v>6.9111282000000003</c:v>
                </c:pt>
                <c:pt idx="838">
                  <c:v>6.9086315000000003</c:v>
                </c:pt>
                <c:pt idx="839">
                  <c:v>6.9111554000000002</c:v>
                </c:pt>
                <c:pt idx="840">
                  <c:v>6.9095823000000003</c:v>
                </c:pt>
                <c:pt idx="841">
                  <c:v>6.9068253000000004</c:v>
                </c:pt>
                <c:pt idx="842">
                  <c:v>6.9109341999999945</c:v>
                </c:pt>
                <c:pt idx="843">
                  <c:v>6.9154860000000005</c:v>
                </c:pt>
                <c:pt idx="844">
                  <c:v>6.9115641000000014</c:v>
                </c:pt>
                <c:pt idx="845">
                  <c:v>6.9091073999999999</c:v>
                </c:pt>
                <c:pt idx="846">
                  <c:v>6.9088574999999999</c:v>
                </c:pt>
                <c:pt idx="847">
                  <c:v>6.9112850999999997</c:v>
                </c:pt>
                <c:pt idx="848">
                  <c:v>6.911243600000069</c:v>
                </c:pt>
                <c:pt idx="849">
                  <c:v>6.9162404000000581</c:v>
                </c:pt>
                <c:pt idx="850">
                  <c:v>6.9172871000000002</c:v>
                </c:pt>
                <c:pt idx="851">
                  <c:v>6.9170367000000006</c:v>
                </c:pt>
                <c:pt idx="852">
                  <c:v>6.9162042000000001</c:v>
                </c:pt>
                <c:pt idx="853">
                  <c:v>6.9163296000000134</c:v>
                </c:pt>
                <c:pt idx="854">
                  <c:v>6.9139667999999999</c:v>
                </c:pt>
                <c:pt idx="855">
                  <c:v>6.9128296000000002</c:v>
                </c:pt>
                <c:pt idx="856">
                  <c:v>6.9098665000000024</c:v>
                </c:pt>
                <c:pt idx="857">
                  <c:v>6.9137418000000004</c:v>
                </c:pt>
                <c:pt idx="858">
                  <c:v>6.9064475999999999</c:v>
                </c:pt>
                <c:pt idx="859">
                  <c:v>6.9126035999999997</c:v>
                </c:pt>
                <c:pt idx="860">
                  <c:v>6.9131146999999755</c:v>
                </c:pt>
                <c:pt idx="861">
                  <c:v>6.9162724000000591</c:v>
                </c:pt>
                <c:pt idx="862">
                  <c:v>6.9191590999999999</c:v>
                </c:pt>
                <c:pt idx="863">
                  <c:v>6.9227839999999965</c:v>
                </c:pt>
                <c:pt idx="864">
                  <c:v>6.9194743000000001</c:v>
                </c:pt>
                <c:pt idx="865">
                  <c:v>6.9187023000000014</c:v>
                </c:pt>
                <c:pt idx="866">
                  <c:v>6.9102528000000003</c:v>
                </c:pt>
                <c:pt idx="867">
                  <c:v>6.9102528000000003</c:v>
                </c:pt>
                <c:pt idx="868">
                  <c:v>6.9107935000000014</c:v>
                </c:pt>
                <c:pt idx="869">
                  <c:v>6.9104478</c:v>
                </c:pt>
                <c:pt idx="870">
                  <c:v>6.9074961999999998</c:v>
                </c:pt>
                <c:pt idx="871">
                  <c:v>6.9045812999999745</c:v>
                </c:pt>
                <c:pt idx="872">
                  <c:v>6.9132721000000563</c:v>
                </c:pt>
                <c:pt idx="873">
                  <c:v>6.9082028000000024</c:v>
                </c:pt>
                <c:pt idx="874">
                  <c:v>6.9104774000000004</c:v>
                </c:pt>
                <c:pt idx="875">
                  <c:v>6.9078041999999975</c:v>
                </c:pt>
                <c:pt idx="876">
                  <c:v>6.9089771999999998</c:v>
                </c:pt>
                <c:pt idx="877">
                  <c:v>6.9116938000000134</c:v>
                </c:pt>
                <c:pt idx="878">
                  <c:v>6.9067088999999999</c:v>
                </c:pt>
                <c:pt idx="879">
                  <c:v>6.9046441999999999</c:v>
                </c:pt>
                <c:pt idx="880">
                  <c:v>6.9070551</c:v>
                </c:pt>
                <c:pt idx="881">
                  <c:v>6.9098680000000545</c:v>
                </c:pt>
                <c:pt idx="882">
                  <c:v>6.9111897000000004</c:v>
                </c:pt>
                <c:pt idx="883">
                  <c:v>6.9128296000000002</c:v>
                </c:pt>
                <c:pt idx="884">
                  <c:v>6.9180814999999996</c:v>
                </c:pt>
                <c:pt idx="885">
                  <c:v>6.9094989000000124</c:v>
                </c:pt>
                <c:pt idx="886">
                  <c:v>6.9101139999999965</c:v>
                </c:pt>
                <c:pt idx="887">
                  <c:v>6.9100415000000002</c:v>
                </c:pt>
                <c:pt idx="888">
                  <c:v>6.898873</c:v>
                </c:pt>
                <c:pt idx="889">
                  <c:v>6.9064351999999998</c:v>
                </c:pt>
                <c:pt idx="890">
                  <c:v>6.9107147999999965</c:v>
                </c:pt>
                <c:pt idx="891">
                  <c:v>6.9119093000000014</c:v>
                </c:pt>
                <c:pt idx="892">
                  <c:v>6.9076038999999998</c:v>
                </c:pt>
                <c:pt idx="893">
                  <c:v>6.9129864999999855</c:v>
                </c:pt>
                <c:pt idx="894">
                  <c:v>6.9086735000000123</c:v>
                </c:pt>
                <c:pt idx="895">
                  <c:v>6.9178301999999965</c:v>
                </c:pt>
                <c:pt idx="896">
                  <c:v>6.9170577</c:v>
                </c:pt>
                <c:pt idx="897">
                  <c:v>6.9117867000000004</c:v>
                </c:pt>
                <c:pt idx="898">
                  <c:v>6.9114997000000535</c:v>
                </c:pt>
                <c:pt idx="899">
                  <c:v>6.9084612999999999</c:v>
                </c:pt>
                <c:pt idx="900">
                  <c:v>6.9121877999999946</c:v>
                </c:pt>
                <c:pt idx="901">
                  <c:v>6.9063413000000518</c:v>
                </c:pt>
                <c:pt idx="902">
                  <c:v>6.9100061999999998</c:v>
                </c:pt>
                <c:pt idx="903">
                  <c:v>6.9122029999999999</c:v>
                </c:pt>
                <c:pt idx="904">
                  <c:v>6.9087535999999998</c:v>
                </c:pt>
                <c:pt idx="905">
                  <c:v>6.9117419000000124</c:v>
                </c:pt>
                <c:pt idx="906">
                  <c:v>6.9085967000000004</c:v>
                </c:pt>
                <c:pt idx="907">
                  <c:v>6.9062211000000735</c:v>
                </c:pt>
                <c:pt idx="908">
                  <c:v>6.9040099999999995</c:v>
                </c:pt>
                <c:pt idx="909">
                  <c:v>6.9017694000000889</c:v>
                </c:pt>
                <c:pt idx="910">
                  <c:v>6.8984204999999985</c:v>
                </c:pt>
                <c:pt idx="911">
                  <c:v>6.9056750999999998</c:v>
                </c:pt>
                <c:pt idx="912">
                  <c:v>6.9029857999999855</c:v>
                </c:pt>
                <c:pt idx="913">
                  <c:v>6.9028755999999865</c:v>
                </c:pt>
                <c:pt idx="914">
                  <c:v>6.9083038999999999</c:v>
                </c:pt>
                <c:pt idx="915">
                  <c:v>6.9020353999999955</c:v>
                </c:pt>
                <c:pt idx="916">
                  <c:v>6.8992240000000002</c:v>
                </c:pt>
                <c:pt idx="917">
                  <c:v>6.9028374999999995</c:v>
                </c:pt>
                <c:pt idx="918">
                  <c:v>6.9074846999999755</c:v>
                </c:pt>
                <c:pt idx="919">
                  <c:v>6.9117400000000124</c:v>
                </c:pt>
                <c:pt idx="920">
                  <c:v>6.9092571000000635</c:v>
                </c:pt>
                <c:pt idx="921">
                  <c:v>6.9083597000000134</c:v>
                </c:pt>
                <c:pt idx="922">
                  <c:v>6.9119017000000014</c:v>
                </c:pt>
                <c:pt idx="923">
                  <c:v>6.9111421000000499</c:v>
                </c:pt>
                <c:pt idx="924">
                  <c:v>6.9114830000000014</c:v>
                </c:pt>
                <c:pt idx="925">
                  <c:v>6.9118963999999998</c:v>
                </c:pt>
                <c:pt idx="926">
                  <c:v>6.9110276000000024</c:v>
                </c:pt>
                <c:pt idx="927">
                  <c:v>6.9121706000000005</c:v>
                </c:pt>
                <c:pt idx="928">
                  <c:v>6.9110844</c:v>
                </c:pt>
                <c:pt idx="929">
                  <c:v>6.9163677000000545</c:v>
                </c:pt>
                <c:pt idx="930">
                  <c:v>6.9177423999999998</c:v>
                </c:pt>
                <c:pt idx="931">
                  <c:v>6.9214403000000004</c:v>
                </c:pt>
                <c:pt idx="932">
                  <c:v>6.9445021000000002</c:v>
                </c:pt>
                <c:pt idx="933">
                  <c:v>6.9668738000000001</c:v>
                </c:pt>
                <c:pt idx="934">
                  <c:v>6.9901530000000003</c:v>
                </c:pt>
                <c:pt idx="935">
                  <c:v>7.0135241999999955</c:v>
                </c:pt>
                <c:pt idx="936">
                  <c:v>7.0363590000000134</c:v>
                </c:pt>
                <c:pt idx="937">
                  <c:v>7.0504085999999955</c:v>
                </c:pt>
                <c:pt idx="938">
                  <c:v>7.0686681000000124</c:v>
                </c:pt>
                <c:pt idx="939">
                  <c:v>7.0924817999999945</c:v>
                </c:pt>
                <c:pt idx="940">
                  <c:v>7.1122380999999955</c:v>
                </c:pt>
                <c:pt idx="941">
                  <c:v>7.1315181000000001</c:v>
                </c:pt>
                <c:pt idx="942">
                  <c:v>7.1523238999999945</c:v>
                </c:pt>
                <c:pt idx="943">
                  <c:v>7.1625782999999377</c:v>
                </c:pt>
                <c:pt idx="944">
                  <c:v>7.1832745000000005</c:v>
                </c:pt>
                <c:pt idx="945">
                  <c:v>7.2050688000000003</c:v>
                </c:pt>
                <c:pt idx="946">
                  <c:v>7.2179777000000005</c:v>
                </c:pt>
                <c:pt idx="947">
                  <c:v>7.2437659999999999</c:v>
                </c:pt>
                <c:pt idx="948">
                  <c:v>7.2605659000000005</c:v>
                </c:pt>
                <c:pt idx="949">
                  <c:v>7.2870037000000014</c:v>
                </c:pt>
                <c:pt idx="950">
                  <c:v>7.3088614000000014</c:v>
                </c:pt>
                <c:pt idx="951">
                  <c:v>7.3300544999999975</c:v>
                </c:pt>
                <c:pt idx="952">
                  <c:v>7.3502929000000004</c:v>
                </c:pt>
                <c:pt idx="953">
                  <c:v>7.3699809999999655</c:v>
                </c:pt>
                <c:pt idx="954">
                  <c:v>7.3872659000000001</c:v>
                </c:pt>
                <c:pt idx="955">
                  <c:v>7.4078241999999985</c:v>
                </c:pt>
                <c:pt idx="956">
                  <c:v>7.4341541999999965</c:v>
                </c:pt>
                <c:pt idx="957">
                  <c:v>7.4520628000000002</c:v>
                </c:pt>
                <c:pt idx="958">
                  <c:v>7.4692595000000024</c:v>
                </c:pt>
                <c:pt idx="959">
                  <c:v>7.4898316000000014</c:v>
                </c:pt>
                <c:pt idx="960">
                  <c:v>7.5138641999999995</c:v>
                </c:pt>
                <c:pt idx="961">
                  <c:v>7.5349875999999645</c:v>
                </c:pt>
                <c:pt idx="962">
                  <c:v>7.5483281000000124</c:v>
                </c:pt>
                <c:pt idx="963">
                  <c:v>7.5681392999999755</c:v>
                </c:pt>
                <c:pt idx="964">
                  <c:v>7.5901161999999855</c:v>
                </c:pt>
                <c:pt idx="965">
                  <c:v>7.6145898999999231</c:v>
                </c:pt>
                <c:pt idx="966">
                  <c:v>7.6384427000000024</c:v>
                </c:pt>
                <c:pt idx="967">
                  <c:v>7.6552149999999655</c:v>
                </c:pt>
                <c:pt idx="968">
                  <c:v>7.6778961999999975</c:v>
                </c:pt>
                <c:pt idx="969">
                  <c:v>7.6960851999999855</c:v>
                </c:pt>
                <c:pt idx="970">
                  <c:v>7.7092697000000907</c:v>
                </c:pt>
                <c:pt idx="971">
                  <c:v>7.7294103999999955</c:v>
                </c:pt>
                <c:pt idx="972">
                  <c:v>7.7481032999999995</c:v>
                </c:pt>
                <c:pt idx="973">
                  <c:v>7.7689095999999855</c:v>
                </c:pt>
                <c:pt idx="974">
                  <c:v>7.7879516999999945</c:v>
                </c:pt>
                <c:pt idx="975">
                  <c:v>7.8108178999999645</c:v>
                </c:pt>
                <c:pt idx="976">
                  <c:v>7.8304168999999755</c:v>
                </c:pt>
                <c:pt idx="977">
                  <c:v>7.8489887000000005</c:v>
                </c:pt>
                <c:pt idx="978">
                  <c:v>7.8755896000000005</c:v>
                </c:pt>
                <c:pt idx="979">
                  <c:v>7.8991253000000006</c:v>
                </c:pt>
                <c:pt idx="980">
                  <c:v>7.9051171999999985</c:v>
                </c:pt>
                <c:pt idx="981">
                  <c:v>7.9133512000000001</c:v>
                </c:pt>
                <c:pt idx="982">
                  <c:v>7.9039223000000014</c:v>
                </c:pt>
                <c:pt idx="983">
                  <c:v>7.9058944999999996</c:v>
                </c:pt>
                <c:pt idx="984">
                  <c:v>7.911666100000069</c:v>
                </c:pt>
                <c:pt idx="985">
                  <c:v>7.9115784000000033</c:v>
                </c:pt>
                <c:pt idx="986">
                  <c:v>7.9085953000000009</c:v>
                </c:pt>
                <c:pt idx="987">
                  <c:v>7.9174071999999995</c:v>
                </c:pt>
                <c:pt idx="988">
                  <c:v>7.9197790000000134</c:v>
                </c:pt>
                <c:pt idx="989">
                  <c:v>7.9176857000000007</c:v>
                </c:pt>
                <c:pt idx="990">
                  <c:v>7.9116852</c:v>
                </c:pt>
                <c:pt idx="991">
                  <c:v>7.9074385000000005</c:v>
                </c:pt>
                <c:pt idx="992">
                  <c:v>7.9097882999999998</c:v>
                </c:pt>
                <c:pt idx="993">
                  <c:v>7.9134932999999998</c:v>
                </c:pt>
                <c:pt idx="994">
                  <c:v>7.9068977000000134</c:v>
                </c:pt>
                <c:pt idx="995">
                  <c:v>7.9091656000000023</c:v>
                </c:pt>
                <c:pt idx="996">
                  <c:v>7.9116032000000134</c:v>
                </c:pt>
                <c:pt idx="997">
                  <c:v>7.9059298</c:v>
                </c:pt>
                <c:pt idx="998">
                  <c:v>7.9022180999999998</c:v>
                </c:pt>
                <c:pt idx="999">
                  <c:v>7.9036486000000536</c:v>
                </c:pt>
                <c:pt idx="1000">
                  <c:v>7.9091589000000004</c:v>
                </c:pt>
                <c:pt idx="1001">
                  <c:v>7.9122021000000133</c:v>
                </c:pt>
                <c:pt idx="1002">
                  <c:v>7.9116585000000024</c:v>
                </c:pt>
                <c:pt idx="1003">
                  <c:v>7.9113485000000034</c:v>
                </c:pt>
                <c:pt idx="1004">
                  <c:v>7.9146329999999985</c:v>
                </c:pt>
                <c:pt idx="1005">
                  <c:v>7.9115536000000004</c:v>
                </c:pt>
                <c:pt idx="1006">
                  <c:v>7.9151755999999756</c:v>
                </c:pt>
                <c:pt idx="1007">
                  <c:v>7.9067976000000124</c:v>
                </c:pt>
                <c:pt idx="1008">
                  <c:v>7.9104511000000004</c:v>
                </c:pt>
                <c:pt idx="1009">
                  <c:v>7.9151555999999745</c:v>
                </c:pt>
                <c:pt idx="1010">
                  <c:v>7.9067575000000003</c:v>
                </c:pt>
                <c:pt idx="1011">
                  <c:v>7.9122650000000014</c:v>
                </c:pt>
                <c:pt idx="1012">
                  <c:v>7.9104435000000004</c:v>
                </c:pt>
                <c:pt idx="1013">
                  <c:v>7.9080927000000134</c:v>
                </c:pt>
                <c:pt idx="1014">
                  <c:v>7.9118034000000508</c:v>
                </c:pt>
                <c:pt idx="1015">
                  <c:v>7.9100972999999986</c:v>
                </c:pt>
                <c:pt idx="1016">
                  <c:v>7.9078485000000009</c:v>
                </c:pt>
                <c:pt idx="1017">
                  <c:v>7.9097483000000572</c:v>
                </c:pt>
                <c:pt idx="1018">
                  <c:v>7.9125091999999997</c:v>
                </c:pt>
                <c:pt idx="1019">
                  <c:v>7.9119017000000014</c:v>
                </c:pt>
                <c:pt idx="1020">
                  <c:v>7.9028475000000009</c:v>
                </c:pt>
                <c:pt idx="1021">
                  <c:v>7.9026872999999975</c:v>
                </c:pt>
                <c:pt idx="1022">
                  <c:v>7.9140559999999756</c:v>
                </c:pt>
                <c:pt idx="1023">
                  <c:v>7.9086401000000572</c:v>
                </c:pt>
                <c:pt idx="1024">
                  <c:v>7.9078151999999955</c:v>
                </c:pt>
                <c:pt idx="1025">
                  <c:v>7.9149753999999755</c:v>
                </c:pt>
                <c:pt idx="1026">
                  <c:v>7.9173061000000002</c:v>
                </c:pt>
                <c:pt idx="1027">
                  <c:v>7.9158651000000004</c:v>
                </c:pt>
                <c:pt idx="1028">
                  <c:v>7.9119780000000004</c:v>
                </c:pt>
                <c:pt idx="1029">
                  <c:v>7.9086200999999994</c:v>
                </c:pt>
                <c:pt idx="1030">
                  <c:v>7.9095059999999995</c:v>
                </c:pt>
                <c:pt idx="1031">
                  <c:v>7.9057847999999975</c:v>
                </c:pt>
                <c:pt idx="1032">
                  <c:v>7.9056932000000124</c:v>
                </c:pt>
                <c:pt idx="1033">
                  <c:v>7.9042351000000002</c:v>
                </c:pt>
                <c:pt idx="1034">
                  <c:v>7.9070141000000005</c:v>
                </c:pt>
                <c:pt idx="1035">
                  <c:v>7.9036142000000007</c:v>
                </c:pt>
                <c:pt idx="1036">
                  <c:v>7.9046690000000508</c:v>
                </c:pt>
                <c:pt idx="1037">
                  <c:v>7.907939100000001</c:v>
                </c:pt>
                <c:pt idx="1038">
                  <c:v>7.9072953999999998</c:v>
                </c:pt>
                <c:pt idx="1039">
                  <c:v>7.9054644000000014</c:v>
                </c:pt>
                <c:pt idx="1040">
                  <c:v>7.9098770000000034</c:v>
                </c:pt>
                <c:pt idx="1041">
                  <c:v>7.9098036000000134</c:v>
                </c:pt>
                <c:pt idx="1042">
                  <c:v>7.9108344999999956</c:v>
                </c:pt>
                <c:pt idx="1043">
                  <c:v>7.9156134000000034</c:v>
                </c:pt>
                <c:pt idx="1044">
                  <c:v>7.9158450999999985</c:v>
                </c:pt>
                <c:pt idx="1045">
                  <c:v>7.910000000000001</c:v>
                </c:pt>
                <c:pt idx="1046">
                  <c:v>7.9115793000000014</c:v>
                </c:pt>
                <c:pt idx="1047">
                  <c:v>7.9149114999999846</c:v>
                </c:pt>
                <c:pt idx="1048">
                  <c:v>7.9120523</c:v>
                </c:pt>
                <c:pt idx="1049">
                  <c:v>7.9082786999999994</c:v>
                </c:pt>
                <c:pt idx="1050">
                  <c:v>7.9067232000000134</c:v>
                </c:pt>
                <c:pt idx="1051">
                  <c:v>7.9083225000000024</c:v>
                </c:pt>
                <c:pt idx="1052">
                  <c:v>7.9055187000000009</c:v>
                </c:pt>
                <c:pt idx="1053">
                  <c:v>7.9064266000000014</c:v>
                </c:pt>
                <c:pt idx="1054">
                  <c:v>7.9078886000000006</c:v>
                </c:pt>
                <c:pt idx="1055">
                  <c:v>7.9066727000000654</c:v>
                </c:pt>
                <c:pt idx="1056">
                  <c:v>7.9107390999999998</c:v>
                </c:pt>
                <c:pt idx="1057">
                  <c:v>7.9104578000000005</c:v>
                </c:pt>
                <c:pt idx="1058">
                  <c:v>7.9130938000000004</c:v>
                </c:pt>
                <c:pt idx="1059">
                  <c:v>7.9089938999999996</c:v>
                </c:pt>
                <c:pt idx="1060">
                  <c:v>7.9103434000000536</c:v>
                </c:pt>
                <c:pt idx="1061">
                  <c:v>7.9103310000000002</c:v>
                </c:pt>
                <c:pt idx="1062">
                  <c:v>7.9105274000000003</c:v>
                </c:pt>
                <c:pt idx="1063">
                  <c:v>7.9138834000000013</c:v>
                </c:pt>
                <c:pt idx="1064">
                  <c:v>7.9189139999999965</c:v>
                </c:pt>
                <c:pt idx="1065">
                  <c:v>7.9117624000000717</c:v>
                </c:pt>
                <c:pt idx="1066">
                  <c:v>7.9126798999999997</c:v>
                </c:pt>
                <c:pt idx="1067">
                  <c:v>7.9100611000000134</c:v>
                </c:pt>
                <c:pt idx="1068">
                  <c:v>7.9032385000000014</c:v>
                </c:pt>
                <c:pt idx="1069">
                  <c:v>7.9084980000000034</c:v>
                </c:pt>
                <c:pt idx="1070">
                  <c:v>7.9111492000000014</c:v>
                </c:pt>
                <c:pt idx="1071">
                  <c:v>7.9156772999999996</c:v>
                </c:pt>
                <c:pt idx="1072">
                  <c:v>7.9073174000000011</c:v>
                </c:pt>
                <c:pt idx="1073">
                  <c:v>7.9079754000000007</c:v>
                </c:pt>
                <c:pt idx="1074">
                  <c:v>7.9063168999999975</c:v>
                </c:pt>
                <c:pt idx="1075">
                  <c:v>7.9021637000000124</c:v>
                </c:pt>
                <c:pt idx="1076">
                  <c:v>7.9076349000000006</c:v>
                </c:pt>
                <c:pt idx="1077">
                  <c:v>7.9017365000000011</c:v>
                </c:pt>
                <c:pt idx="1078">
                  <c:v>7.9065096000000024</c:v>
                </c:pt>
                <c:pt idx="1079">
                  <c:v>7.9106829000000003</c:v>
                </c:pt>
                <c:pt idx="1080">
                  <c:v>7.9065839999999996</c:v>
                </c:pt>
                <c:pt idx="1081">
                  <c:v>7.9093773000000134</c:v>
                </c:pt>
                <c:pt idx="1082">
                  <c:v>7.9129030000000009</c:v>
                </c:pt>
                <c:pt idx="1083">
                  <c:v>7.9112341000000024</c:v>
                </c:pt>
                <c:pt idx="1084">
                  <c:v>7.9126026000000014</c:v>
                </c:pt>
                <c:pt idx="1085">
                  <c:v>7.9152882</c:v>
                </c:pt>
                <c:pt idx="1086">
                  <c:v>7.9136583000000034</c:v>
                </c:pt>
                <c:pt idx="1087">
                  <c:v>7.9154541000000007</c:v>
                </c:pt>
                <c:pt idx="1088">
                  <c:v>7.9118216000000023</c:v>
                </c:pt>
                <c:pt idx="1089">
                  <c:v>7.9118348999999855</c:v>
                </c:pt>
                <c:pt idx="1090">
                  <c:v>7.9114201000000124</c:v>
                </c:pt>
                <c:pt idx="1091">
                  <c:v>7.9086515000000004</c:v>
                </c:pt>
                <c:pt idx="1092">
                  <c:v>7.9153816000000008</c:v>
                </c:pt>
                <c:pt idx="1093">
                  <c:v>7.9224196999999945</c:v>
                </c:pt>
                <c:pt idx="1094">
                  <c:v>7.9171678999999955</c:v>
                </c:pt>
                <c:pt idx="1095">
                  <c:v>7.9150116000000006</c:v>
                </c:pt>
                <c:pt idx="1096">
                  <c:v>7.9133512000000001</c:v>
                </c:pt>
                <c:pt idx="1097">
                  <c:v>7.907238200000001</c:v>
                </c:pt>
                <c:pt idx="1098">
                  <c:v>7.903720100000049</c:v>
                </c:pt>
                <c:pt idx="1099">
                  <c:v>7.9042999000000034</c:v>
                </c:pt>
                <c:pt idx="1100">
                  <c:v>7.9048015999999945</c:v>
                </c:pt>
                <c:pt idx="1101">
                  <c:v>7.9063503000000024</c:v>
                </c:pt>
                <c:pt idx="1102">
                  <c:v>7.9059230999999999</c:v>
                </c:pt>
                <c:pt idx="1103">
                  <c:v>7.9066679000000573</c:v>
                </c:pt>
                <c:pt idx="1104">
                  <c:v>7.9072725000000004</c:v>
                </c:pt>
                <c:pt idx="1105">
                  <c:v>7.9075309999999845</c:v>
                </c:pt>
                <c:pt idx="1106">
                  <c:v>7.9122898000000008</c:v>
                </c:pt>
                <c:pt idx="1107">
                  <c:v>7.9078781000000014</c:v>
                </c:pt>
                <c:pt idx="1108">
                  <c:v>7.9106113000000002</c:v>
                </c:pt>
                <c:pt idx="1109">
                  <c:v>7.9143640999999985</c:v>
                </c:pt>
                <c:pt idx="1110">
                  <c:v>7.9059908000000005</c:v>
                </c:pt>
                <c:pt idx="1111">
                  <c:v>7.907923900000001</c:v>
                </c:pt>
                <c:pt idx="1112">
                  <c:v>7.9096119000000034</c:v>
                </c:pt>
                <c:pt idx="1113">
                  <c:v>7.9050532999999996</c:v>
                </c:pt>
                <c:pt idx="1114">
                  <c:v>7.9112961000000572</c:v>
                </c:pt>
                <c:pt idx="1115">
                  <c:v>7.9068987000000499</c:v>
                </c:pt>
                <c:pt idx="1116">
                  <c:v>7.9072372</c:v>
                </c:pt>
                <c:pt idx="1117">
                  <c:v>7.9057943000000011</c:v>
                </c:pt>
                <c:pt idx="1118">
                  <c:v>7.9049111999999955</c:v>
                </c:pt>
                <c:pt idx="1119">
                  <c:v>7.9085332999999975</c:v>
                </c:pt>
                <c:pt idx="1120">
                  <c:v>7.9077503000000009</c:v>
                </c:pt>
                <c:pt idx="1121">
                  <c:v>7.9109584999999996</c:v>
                </c:pt>
                <c:pt idx="1122">
                  <c:v>7.9124538000000006</c:v>
                </c:pt>
                <c:pt idx="1123">
                  <c:v>7.9142953999999985</c:v>
                </c:pt>
                <c:pt idx="1124">
                  <c:v>7.9131615000000002</c:v>
                </c:pt>
                <c:pt idx="1125">
                  <c:v>7.9185887999999975</c:v>
                </c:pt>
                <c:pt idx="1126">
                  <c:v>7.9178401999999997</c:v>
                </c:pt>
                <c:pt idx="1127">
                  <c:v>7.9102880000000004</c:v>
                </c:pt>
                <c:pt idx="1128">
                  <c:v>7.9113981000000591</c:v>
                </c:pt>
                <c:pt idx="1129">
                  <c:v>7.9099285000000004</c:v>
                </c:pt>
                <c:pt idx="1130">
                  <c:v>7.9108927000000024</c:v>
                </c:pt>
                <c:pt idx="1131">
                  <c:v>7.9002335000000024</c:v>
                </c:pt>
                <c:pt idx="1132">
                  <c:v>7.9069664000000124</c:v>
                </c:pt>
                <c:pt idx="1133">
                  <c:v>7.9120771000000003</c:v>
                </c:pt>
                <c:pt idx="1134">
                  <c:v>7.9119254999999997</c:v>
                </c:pt>
                <c:pt idx="1135">
                  <c:v>7.9172135999999975</c:v>
                </c:pt>
                <c:pt idx="1136">
                  <c:v>7.9126646000000003</c:v>
                </c:pt>
                <c:pt idx="1137">
                  <c:v>7.9120514000000002</c:v>
                </c:pt>
                <c:pt idx="1138">
                  <c:v>7.9116364999999993</c:v>
                </c:pt>
                <c:pt idx="1139">
                  <c:v>7.9066345</c:v>
                </c:pt>
                <c:pt idx="1140">
                  <c:v>7.9053747000000003</c:v>
                </c:pt>
                <c:pt idx="1141">
                  <c:v>7.9008638000000024</c:v>
                </c:pt>
                <c:pt idx="1142">
                  <c:v>7.9074776000000009</c:v>
                </c:pt>
                <c:pt idx="1143">
                  <c:v>7.9052460000000124</c:v>
                </c:pt>
                <c:pt idx="1144">
                  <c:v>7.9079410999999995</c:v>
                </c:pt>
                <c:pt idx="1145">
                  <c:v>7.906385600000001</c:v>
                </c:pt>
                <c:pt idx="1146">
                  <c:v>7.9037592000000014</c:v>
                </c:pt>
                <c:pt idx="1147">
                  <c:v>7.9051162999999756</c:v>
                </c:pt>
                <c:pt idx="1148">
                  <c:v>7.9067795000000034</c:v>
                </c:pt>
                <c:pt idx="1149">
                  <c:v>7.9099981000000499</c:v>
                </c:pt>
                <c:pt idx="1150">
                  <c:v>7.9093239000000573</c:v>
                </c:pt>
                <c:pt idx="1151">
                  <c:v>7.9124099999999995</c:v>
                </c:pt>
                <c:pt idx="1152">
                  <c:v>7.9086401000000572</c:v>
                </c:pt>
                <c:pt idx="1153">
                  <c:v>7.915232800000001</c:v>
                </c:pt>
                <c:pt idx="1154">
                  <c:v>7.915300600000001</c:v>
                </c:pt>
                <c:pt idx="1155">
                  <c:v>7.9116337000000545</c:v>
                </c:pt>
                <c:pt idx="1156">
                  <c:v>7.9104157999999956</c:v>
                </c:pt>
                <c:pt idx="1157">
                  <c:v>7.9117518999999996</c:v>
                </c:pt>
                <c:pt idx="1158">
                  <c:v>7.9124175999999755</c:v>
                </c:pt>
                <c:pt idx="1159">
                  <c:v>7.9101126000000006</c:v>
                </c:pt>
                <c:pt idx="1160">
                  <c:v>7.9081374999999996</c:v>
                </c:pt>
                <c:pt idx="1161">
                  <c:v>7.9117691000000772</c:v>
                </c:pt>
                <c:pt idx="1162">
                  <c:v>7.9094679000000134</c:v>
                </c:pt>
                <c:pt idx="1163">
                  <c:v>7.9089186000000007</c:v>
                </c:pt>
                <c:pt idx="1164">
                  <c:v>7.9110672000000024</c:v>
                </c:pt>
                <c:pt idx="1165">
                  <c:v>7.9131919999999996</c:v>
                </c:pt>
                <c:pt idx="1166">
                  <c:v>7.9095690000000545</c:v>
                </c:pt>
                <c:pt idx="1167">
                  <c:v>7.9102261000000134</c:v>
                </c:pt>
                <c:pt idx="1168">
                  <c:v>7.9115288000000001</c:v>
                </c:pt>
                <c:pt idx="1169">
                  <c:v>7.9080097000000134</c:v>
                </c:pt>
                <c:pt idx="1170">
                  <c:v>7.9188225000000001</c:v>
                </c:pt>
                <c:pt idx="1171">
                  <c:v>7.917979400000001</c:v>
                </c:pt>
                <c:pt idx="1172">
                  <c:v>7.9174511000000001</c:v>
                </c:pt>
                <c:pt idx="1173">
                  <c:v>7.9047825000000005</c:v>
                </c:pt>
                <c:pt idx="1174">
                  <c:v>7.9161112000000005</c:v>
                </c:pt>
                <c:pt idx="1175">
                  <c:v>7.9101907999999996</c:v>
                </c:pt>
                <c:pt idx="1176">
                  <c:v>7.907503300000001</c:v>
                </c:pt>
                <c:pt idx="1177">
                  <c:v>7.9072000999999998</c:v>
                </c:pt>
                <c:pt idx="1178">
                  <c:v>7.9121229000000008</c:v>
                </c:pt>
                <c:pt idx="1179">
                  <c:v>7.9080965000000001</c:v>
                </c:pt>
                <c:pt idx="1180">
                  <c:v>7.9160463000000014</c:v>
                </c:pt>
                <c:pt idx="1181">
                  <c:v>7.9114563000000002</c:v>
                </c:pt>
                <c:pt idx="1182">
                  <c:v>7.9108296999999999</c:v>
                </c:pt>
                <c:pt idx="1183">
                  <c:v>7.9148894999999975</c:v>
                </c:pt>
                <c:pt idx="1184">
                  <c:v>7.9204771000000003</c:v>
                </c:pt>
                <c:pt idx="1185">
                  <c:v>7.9197227000000545</c:v>
                </c:pt>
                <c:pt idx="1186">
                  <c:v>7.9154445999999945</c:v>
                </c:pt>
                <c:pt idx="1187">
                  <c:v>7.9193880000000014</c:v>
                </c:pt>
                <c:pt idx="1188">
                  <c:v>7.9114657999999993</c:v>
                </c:pt>
                <c:pt idx="1189">
                  <c:v>7.9126532000000003</c:v>
                </c:pt>
                <c:pt idx="1190">
                  <c:v>7.9103167000000001</c:v>
                </c:pt>
                <c:pt idx="1191">
                  <c:v>7.9094354999999998</c:v>
                </c:pt>
                <c:pt idx="1192">
                  <c:v>7.9128983000000011</c:v>
                </c:pt>
                <c:pt idx="1193">
                  <c:v>7.9103310000000002</c:v>
                </c:pt>
                <c:pt idx="1194">
                  <c:v>7.9081327000000003</c:v>
                </c:pt>
                <c:pt idx="1195">
                  <c:v>7.9101536000000001</c:v>
                </c:pt>
                <c:pt idx="1196">
                  <c:v>7.9100247999999995</c:v>
                </c:pt>
                <c:pt idx="1197">
                  <c:v>7.9024726999999997</c:v>
                </c:pt>
                <c:pt idx="1198">
                  <c:v>7.9034321000000034</c:v>
                </c:pt>
                <c:pt idx="1199">
                  <c:v>7.9133369</c:v>
                </c:pt>
                <c:pt idx="1200">
                  <c:v>7.9078761999999996</c:v>
                </c:pt>
                <c:pt idx="1201">
                  <c:v>7.9107334000000034</c:v>
                </c:pt>
                <c:pt idx="1202">
                  <c:v>7.9151002999999855</c:v>
                </c:pt>
                <c:pt idx="1203">
                  <c:v>7.9059745999999755</c:v>
                </c:pt>
                <c:pt idx="1204">
                  <c:v>7.9094793000000134</c:v>
                </c:pt>
                <c:pt idx="1205">
                  <c:v>7.9017365000000011</c:v>
                </c:pt>
                <c:pt idx="1206">
                  <c:v>7.9068747999999998</c:v>
                </c:pt>
                <c:pt idx="1207">
                  <c:v>7.9121791999999997</c:v>
                </c:pt>
                <c:pt idx="1208">
                  <c:v>7.9140980000000001</c:v>
                </c:pt>
                <c:pt idx="1209">
                  <c:v>7.9133312000000009</c:v>
                </c:pt>
                <c:pt idx="1210">
                  <c:v>7.9155866999999756</c:v>
                </c:pt>
                <c:pt idx="1211">
                  <c:v>7.9104750000000008</c:v>
                </c:pt>
                <c:pt idx="1212">
                  <c:v>7.9115601999999994</c:v>
                </c:pt>
                <c:pt idx="1213">
                  <c:v>7.9068672000000024</c:v>
                </c:pt>
                <c:pt idx="1214">
                  <c:v>7.9172488999999997</c:v>
                </c:pt>
                <c:pt idx="1215">
                  <c:v>7.9018671000000618</c:v>
                </c:pt>
                <c:pt idx="1216">
                  <c:v>7.9017679000000545</c:v>
                </c:pt>
                <c:pt idx="1217">
                  <c:v>7.9044858999999645</c:v>
                </c:pt>
                <c:pt idx="1218">
                  <c:v>7.8956301000000009</c:v>
                </c:pt>
                <c:pt idx="1219">
                  <c:v>7.9002230000000582</c:v>
                </c:pt>
                <c:pt idx="1220">
                  <c:v>7.9068557999999998</c:v>
                </c:pt>
                <c:pt idx="1221">
                  <c:v>7.9028789999999995</c:v>
                </c:pt>
                <c:pt idx="1222">
                  <c:v>7.9016068000000024</c:v>
                </c:pt>
                <c:pt idx="1223">
                  <c:v>7.9023039000000024</c:v>
                </c:pt>
                <c:pt idx="1224">
                  <c:v>7.9028456</c:v>
                </c:pt>
                <c:pt idx="1225">
                  <c:v>7.9020388000000006</c:v>
                </c:pt>
                <c:pt idx="1226">
                  <c:v>7.9052069000000014</c:v>
                </c:pt>
                <c:pt idx="1227">
                  <c:v>7.9042418000000003</c:v>
                </c:pt>
                <c:pt idx="1228">
                  <c:v>7.9055892999999955</c:v>
                </c:pt>
                <c:pt idx="1229">
                  <c:v>7.9107916000000014</c:v>
                </c:pt>
                <c:pt idx="1230">
                  <c:v>7.9108088000000008</c:v>
                </c:pt>
                <c:pt idx="1231">
                  <c:v>7.9066231000000853</c:v>
                </c:pt>
                <c:pt idx="1232">
                  <c:v>7.9123060000000001</c:v>
                </c:pt>
                <c:pt idx="1233">
                  <c:v>7.9121096</c:v>
                </c:pt>
                <c:pt idx="1234">
                  <c:v>7.9104540000000005</c:v>
                </c:pt>
                <c:pt idx="1235">
                  <c:v>7.9100687000000134</c:v>
                </c:pt>
                <c:pt idx="1236">
                  <c:v>7.9122746000000008</c:v>
                </c:pt>
                <c:pt idx="1237">
                  <c:v>7.9162008000000004</c:v>
                </c:pt>
                <c:pt idx="1238">
                  <c:v>7.9122735999999998</c:v>
                </c:pt>
                <c:pt idx="1239">
                  <c:v>7.911705200000001</c:v>
                </c:pt>
                <c:pt idx="1240">
                  <c:v>7.909690100000069</c:v>
                </c:pt>
                <c:pt idx="1241">
                  <c:v>7.9103500000000002</c:v>
                </c:pt>
                <c:pt idx="1242">
                  <c:v>7.9071962000000005</c:v>
                </c:pt>
                <c:pt idx="1243">
                  <c:v>7.9086592000000024</c:v>
                </c:pt>
                <c:pt idx="1244">
                  <c:v>7.912902100000001</c:v>
                </c:pt>
                <c:pt idx="1245">
                  <c:v>7.9110891000000034</c:v>
                </c:pt>
                <c:pt idx="1246">
                  <c:v>7.9131194999999996</c:v>
                </c:pt>
                <c:pt idx="1247">
                  <c:v>7.9085772000000008</c:v>
                </c:pt>
                <c:pt idx="1248">
                  <c:v>7.9104607000000033</c:v>
                </c:pt>
                <c:pt idx="1249">
                  <c:v>7.9093391000000572</c:v>
                </c:pt>
                <c:pt idx="1250">
                  <c:v>7.9113676000000508</c:v>
                </c:pt>
                <c:pt idx="1251">
                  <c:v>7.9039661000000034</c:v>
                </c:pt>
                <c:pt idx="1252">
                  <c:v>7.9041205999999855</c:v>
                </c:pt>
                <c:pt idx="1253">
                  <c:v>7.9040682000000002</c:v>
                </c:pt>
                <c:pt idx="1254">
                  <c:v>7.9117558000000008</c:v>
                </c:pt>
                <c:pt idx="1255">
                  <c:v>7.9080708</c:v>
                </c:pt>
                <c:pt idx="1256">
                  <c:v>7.9101621999999994</c:v>
                </c:pt>
                <c:pt idx="1257">
                  <c:v>7.9168341</c:v>
                </c:pt>
                <c:pt idx="1258">
                  <c:v>7.9151423000000003</c:v>
                </c:pt>
                <c:pt idx="1259">
                  <c:v>7.9105513000000007</c:v>
                </c:pt>
                <c:pt idx="1260">
                  <c:v>7.9127657000000013</c:v>
                </c:pt>
                <c:pt idx="1261">
                  <c:v>7.914618700000001</c:v>
                </c:pt>
                <c:pt idx="1262">
                  <c:v>7.9077761000000004</c:v>
                </c:pt>
                <c:pt idx="1263">
                  <c:v>7.9090387000000124</c:v>
                </c:pt>
                <c:pt idx="1264">
                  <c:v>7.9039422999999998</c:v>
                </c:pt>
                <c:pt idx="1265">
                  <c:v>7.9096882000000024</c:v>
                </c:pt>
                <c:pt idx="1266">
                  <c:v>7.9062139999999994</c:v>
                </c:pt>
                <c:pt idx="1267">
                  <c:v>7.9173041999999985</c:v>
                </c:pt>
                <c:pt idx="1268">
                  <c:v>7.9174291999999999</c:v>
                </c:pt>
                <c:pt idx="1269">
                  <c:v>7.9081709000000009</c:v>
                </c:pt>
                <c:pt idx="1270">
                  <c:v>7.9074307999999975</c:v>
                </c:pt>
                <c:pt idx="1271">
                  <c:v>7.9110138000000001</c:v>
                </c:pt>
                <c:pt idx="1272">
                  <c:v>7.9107115000000006</c:v>
                </c:pt>
                <c:pt idx="1273">
                  <c:v>7.8998329000000007</c:v>
                </c:pt>
                <c:pt idx="1274">
                  <c:v>7.9053413000000123</c:v>
                </c:pt>
                <c:pt idx="1275">
                  <c:v>7.9031107</c:v>
                </c:pt>
                <c:pt idx="1276">
                  <c:v>7.9050953000000002</c:v>
                </c:pt>
                <c:pt idx="1277">
                  <c:v>7.9041731000000004</c:v>
                </c:pt>
                <c:pt idx="1278">
                  <c:v>7.9064246999999996</c:v>
                </c:pt>
                <c:pt idx="1279">
                  <c:v>7.9101278000000006</c:v>
                </c:pt>
                <c:pt idx="1280">
                  <c:v>7.9098970000000124</c:v>
                </c:pt>
                <c:pt idx="1281">
                  <c:v>7.912129600000001</c:v>
                </c:pt>
                <c:pt idx="1282">
                  <c:v>7.9115717000000014</c:v>
                </c:pt>
                <c:pt idx="1283">
                  <c:v>7.9125225000000006</c:v>
                </c:pt>
                <c:pt idx="1284">
                  <c:v>7.9093620000000753</c:v>
                </c:pt>
                <c:pt idx="1285">
                  <c:v>7.9115048999999855</c:v>
                </c:pt>
                <c:pt idx="1286">
                  <c:v>7.9161349999999855</c:v>
                </c:pt>
                <c:pt idx="1287">
                  <c:v>7.9213869000000008</c:v>
                </c:pt>
                <c:pt idx="1288">
                  <c:v>7.9146711000000014</c:v>
                </c:pt>
                <c:pt idx="1289">
                  <c:v>7.9168741000000002</c:v>
                </c:pt>
                <c:pt idx="1290">
                  <c:v>7.9197704000000124</c:v>
                </c:pt>
                <c:pt idx="1291">
                  <c:v>7.9164906999999998</c:v>
                </c:pt>
                <c:pt idx="1292">
                  <c:v>7.9162695000000536</c:v>
                </c:pt>
                <c:pt idx="1293">
                  <c:v>7.9211532999999985</c:v>
                </c:pt>
                <c:pt idx="1294">
                  <c:v>7.9222871999999995</c:v>
                </c:pt>
                <c:pt idx="1295">
                  <c:v>7.9163018999999997</c:v>
                </c:pt>
                <c:pt idx="1296">
                  <c:v>7.9175331000000009</c:v>
                </c:pt>
                <c:pt idx="1297">
                  <c:v>7.9118073000000004</c:v>
                </c:pt>
                <c:pt idx="1298">
                  <c:v>7.9119883999999985</c:v>
                </c:pt>
                <c:pt idx="1299">
                  <c:v>7.9104969000000009</c:v>
                </c:pt>
                <c:pt idx="1300">
                  <c:v>7.9155541999999945</c:v>
                </c:pt>
                <c:pt idx="1301">
                  <c:v>7.9059859999999755</c:v>
                </c:pt>
                <c:pt idx="1302">
                  <c:v>7.9117042999999985</c:v>
                </c:pt>
                <c:pt idx="1303">
                  <c:v>7.9141026999999955</c:v>
                </c:pt>
                <c:pt idx="1304">
                  <c:v>7.9144507999999965</c:v>
                </c:pt>
                <c:pt idx="1305">
                  <c:v>7.9140578999999756</c:v>
                </c:pt>
                <c:pt idx="1306">
                  <c:v>7.9141704999999956</c:v>
                </c:pt>
                <c:pt idx="1307">
                  <c:v>7.9131357000000007</c:v>
                </c:pt>
                <c:pt idx="1308">
                  <c:v>7.9116795000000124</c:v>
                </c:pt>
                <c:pt idx="1309">
                  <c:v>7.9099609000000024</c:v>
                </c:pt>
                <c:pt idx="1310">
                  <c:v>7.9045945999999745</c:v>
                </c:pt>
                <c:pt idx="1311">
                  <c:v>7.9114896999999997</c:v>
                </c:pt>
                <c:pt idx="1312">
                  <c:v>7.9054930000000034</c:v>
                </c:pt>
                <c:pt idx="1313">
                  <c:v>7.9031384000000013</c:v>
                </c:pt>
                <c:pt idx="1314">
                  <c:v>7.9056799000000124</c:v>
                </c:pt>
                <c:pt idx="1315">
                  <c:v>7.9115563999999985</c:v>
                </c:pt>
                <c:pt idx="1316">
                  <c:v>7.915304400000001</c:v>
                </c:pt>
                <c:pt idx="1317">
                  <c:v>7.9127236999999999</c:v>
                </c:pt>
                <c:pt idx="1318">
                  <c:v>7.9164660000000024</c:v>
                </c:pt>
                <c:pt idx="1319">
                  <c:v>7.917793500000001</c:v>
                </c:pt>
                <c:pt idx="1320">
                  <c:v>7.9145653000000005</c:v>
                </c:pt>
                <c:pt idx="1321">
                  <c:v>7.9118444000000014</c:v>
                </c:pt>
                <c:pt idx="1322">
                  <c:v>7.9120542999999746</c:v>
                </c:pt>
                <c:pt idx="1323">
                  <c:v>7.9077998999999997</c:v>
                </c:pt>
                <c:pt idx="1324">
                  <c:v>7.9018032000000034</c:v>
                </c:pt>
                <c:pt idx="1325">
                  <c:v>7.9027493000000124</c:v>
                </c:pt>
                <c:pt idx="1326">
                  <c:v>7.9084493999999994</c:v>
                </c:pt>
                <c:pt idx="1327">
                  <c:v>7.9082719999999993</c:v>
                </c:pt>
                <c:pt idx="1328">
                  <c:v>7.9076635000000124</c:v>
                </c:pt>
                <c:pt idx="1329">
                  <c:v>7.9188492000000004</c:v>
                </c:pt>
                <c:pt idx="1330">
                  <c:v>7.912738</c:v>
                </c:pt>
                <c:pt idx="1331">
                  <c:v>7.9127561999999996</c:v>
                </c:pt>
                <c:pt idx="1332">
                  <c:v>7.9167912000000014</c:v>
                </c:pt>
                <c:pt idx="1333">
                  <c:v>7.9071752999999845</c:v>
                </c:pt>
                <c:pt idx="1334">
                  <c:v>7.9108498000000003</c:v>
                </c:pt>
                <c:pt idx="1335">
                  <c:v>7.9059116000000005</c:v>
                </c:pt>
                <c:pt idx="1336">
                  <c:v>7.9133570000000004</c:v>
                </c:pt>
                <c:pt idx="1337">
                  <c:v>7.8961230999999996</c:v>
                </c:pt>
                <c:pt idx="1338">
                  <c:v>7.9070608000000009</c:v>
                </c:pt>
                <c:pt idx="1339">
                  <c:v>7.9122631000000636</c:v>
                </c:pt>
                <c:pt idx="1340">
                  <c:v>7.9139749999999855</c:v>
                </c:pt>
                <c:pt idx="1341">
                  <c:v>7.9115583000000003</c:v>
                </c:pt>
                <c:pt idx="1342">
                  <c:v>7.920101400000001</c:v>
                </c:pt>
                <c:pt idx="1343">
                  <c:v>7.9107972999999996</c:v>
                </c:pt>
                <c:pt idx="1344">
                  <c:v>7.908192800000001</c:v>
                </c:pt>
                <c:pt idx="1345">
                  <c:v>7.9108021000000024</c:v>
                </c:pt>
                <c:pt idx="1346">
                  <c:v>7.9028236000000014</c:v>
                </c:pt>
                <c:pt idx="1347">
                  <c:v>7.9128925000000008</c:v>
                </c:pt>
                <c:pt idx="1348">
                  <c:v>7.9132645000000004</c:v>
                </c:pt>
                <c:pt idx="1349">
                  <c:v>7.9138252000000007</c:v>
                </c:pt>
                <c:pt idx="1350">
                  <c:v>7.9145890999999855</c:v>
                </c:pt>
                <c:pt idx="1351">
                  <c:v>7.9099695000000034</c:v>
                </c:pt>
                <c:pt idx="1352">
                  <c:v>7.9109327000000009</c:v>
                </c:pt>
                <c:pt idx="1353">
                  <c:v>7.9040415000000008</c:v>
                </c:pt>
                <c:pt idx="1354">
                  <c:v>7.9101144999999855</c:v>
                </c:pt>
                <c:pt idx="1355">
                  <c:v>7.9152262000000002</c:v>
                </c:pt>
                <c:pt idx="1356">
                  <c:v>7.9049894000000007</c:v>
                </c:pt>
                <c:pt idx="1357">
                  <c:v>7.9156277000000124</c:v>
                </c:pt>
                <c:pt idx="1358">
                  <c:v>7.9109746999999855</c:v>
                </c:pt>
                <c:pt idx="1359">
                  <c:v>7.9123785</c:v>
                </c:pt>
                <c:pt idx="1360">
                  <c:v>7.9111006000000001</c:v>
                </c:pt>
                <c:pt idx="1361">
                  <c:v>7.9016983000000653</c:v>
                </c:pt>
                <c:pt idx="1362">
                  <c:v>7.9087717000000124</c:v>
                </c:pt>
                <c:pt idx="1363">
                  <c:v>7.9122688000000014</c:v>
                </c:pt>
                <c:pt idx="1364">
                  <c:v>7.9072468000000002</c:v>
                </c:pt>
                <c:pt idx="1365">
                  <c:v>7.9186775000000003</c:v>
                </c:pt>
                <c:pt idx="1366">
                  <c:v>7.9155551999999965</c:v>
                </c:pt>
                <c:pt idx="1367">
                  <c:v>7.9103815000000006</c:v>
                </c:pt>
                <c:pt idx="1368">
                  <c:v>7.9089739000000003</c:v>
                </c:pt>
                <c:pt idx="1369">
                  <c:v>7.9062044000000133</c:v>
                </c:pt>
                <c:pt idx="1370">
                  <c:v>7.9154226000000003</c:v>
                </c:pt>
                <c:pt idx="1371">
                  <c:v>7.9028789999999995</c:v>
                </c:pt>
                <c:pt idx="1372">
                  <c:v>7.9099638000000034</c:v>
                </c:pt>
                <c:pt idx="1373">
                  <c:v>7.9043409000000002</c:v>
                </c:pt>
                <c:pt idx="1374">
                  <c:v>7.9143288000000007</c:v>
                </c:pt>
                <c:pt idx="1375">
                  <c:v>7.9112780000000535</c:v>
                </c:pt>
                <c:pt idx="1376">
                  <c:v>7.9106809999999985</c:v>
                </c:pt>
                <c:pt idx="1377">
                  <c:v>7.9049961000000009</c:v>
                </c:pt>
                <c:pt idx="1378">
                  <c:v>7.905597900000001</c:v>
                </c:pt>
                <c:pt idx="1379">
                  <c:v>7.9050151999999985</c:v>
                </c:pt>
                <c:pt idx="1380">
                  <c:v>7.9154779</c:v>
                </c:pt>
                <c:pt idx="1381">
                  <c:v>7.9136545000000007</c:v>
                </c:pt>
                <c:pt idx="1382">
                  <c:v>7.9100152999999755</c:v>
                </c:pt>
                <c:pt idx="1383">
                  <c:v>7.9160005999999985</c:v>
                </c:pt>
                <c:pt idx="1384">
                  <c:v>7.9139348999999655</c:v>
                </c:pt>
                <c:pt idx="1385">
                  <c:v>7.9074823000000007</c:v>
                </c:pt>
                <c:pt idx="1386">
                  <c:v>7.9062340000000004</c:v>
                </c:pt>
                <c:pt idx="1387">
                  <c:v>7.9075653000000008</c:v>
                </c:pt>
                <c:pt idx="1388">
                  <c:v>7.9034760000000004</c:v>
                </c:pt>
                <c:pt idx="1389">
                  <c:v>7.9072859000000006</c:v>
                </c:pt>
                <c:pt idx="1390">
                  <c:v>7.9100829999999975</c:v>
                </c:pt>
                <c:pt idx="1391">
                  <c:v>7.9154608000000009</c:v>
                </c:pt>
                <c:pt idx="1392">
                  <c:v>7.9157774000000014</c:v>
                </c:pt>
                <c:pt idx="1393">
                  <c:v>7.9070007000000002</c:v>
                </c:pt>
                <c:pt idx="1394">
                  <c:v>7.9111940000000009</c:v>
                </c:pt>
                <c:pt idx="1395">
                  <c:v>7.9032976000000508</c:v>
                </c:pt>
                <c:pt idx="1396">
                  <c:v>7.9102509000000003</c:v>
                </c:pt>
                <c:pt idx="1397">
                  <c:v>7.9098712999999998</c:v>
                </c:pt>
                <c:pt idx="1398">
                  <c:v>7.9119265000000008</c:v>
                </c:pt>
                <c:pt idx="1399">
                  <c:v>7.9080803000000008</c:v>
                </c:pt>
                <c:pt idx="1400">
                  <c:v>7.9096862999999997</c:v>
                </c:pt>
                <c:pt idx="1401">
                  <c:v>7.9095841999999985</c:v>
                </c:pt>
                <c:pt idx="1402">
                  <c:v>7.9096547999999993</c:v>
                </c:pt>
                <c:pt idx="1403">
                  <c:v>7.9135201000000004</c:v>
                </c:pt>
                <c:pt idx="1404">
                  <c:v>7.9187195000000008</c:v>
                </c:pt>
                <c:pt idx="1405">
                  <c:v>7.9098379000000003</c:v>
                </c:pt>
                <c:pt idx="1406">
                  <c:v>7.9091951000000034</c:v>
                </c:pt>
                <c:pt idx="1407">
                  <c:v>7.9049684999999998</c:v>
                </c:pt>
                <c:pt idx="1408">
                  <c:v>7.9113666999999994</c:v>
                </c:pt>
                <c:pt idx="1409">
                  <c:v>7.9084732000000004</c:v>
                </c:pt>
                <c:pt idx="1410">
                  <c:v>7.9152510000000014</c:v>
                </c:pt>
                <c:pt idx="1411">
                  <c:v>7.9089291000000124</c:v>
                </c:pt>
                <c:pt idx="1412">
                  <c:v>7.9028418</c:v>
                </c:pt>
                <c:pt idx="1413">
                  <c:v>7.9026520000000033</c:v>
                </c:pt>
                <c:pt idx="1414">
                  <c:v>7.9106551999999999</c:v>
                </c:pt>
                <c:pt idx="1415">
                  <c:v>7.9145699999999986</c:v>
                </c:pt>
                <c:pt idx="1416">
                  <c:v>7.9177696000000024</c:v>
                </c:pt>
                <c:pt idx="1417">
                  <c:v>7.9069664000000124</c:v>
                </c:pt>
                <c:pt idx="1418">
                  <c:v>7.9105855999999655</c:v>
                </c:pt>
                <c:pt idx="1419">
                  <c:v>7.9068615000000024</c:v>
                </c:pt>
                <c:pt idx="1420">
                  <c:v>7.9122793000000033</c:v>
                </c:pt>
                <c:pt idx="1421">
                  <c:v>7.9029227999999998</c:v>
                </c:pt>
                <c:pt idx="1422">
                  <c:v>7.9072058000000007</c:v>
                </c:pt>
                <c:pt idx="1423">
                  <c:v>7.9306232000000545</c:v>
                </c:pt>
                <c:pt idx="1424">
                  <c:v>7.9529201999999986</c:v>
                </c:pt>
                <c:pt idx="1425">
                  <c:v>7.9778902</c:v>
                </c:pt>
                <c:pt idx="1426">
                  <c:v>7.9953385999999975</c:v>
                </c:pt>
                <c:pt idx="1427">
                  <c:v>8.0107195000000004</c:v>
                </c:pt>
                <c:pt idx="1428">
                  <c:v>8.0290033000000012</c:v>
                </c:pt>
                <c:pt idx="1429">
                  <c:v>8.0430891000000013</c:v>
                </c:pt>
                <c:pt idx="1430">
                  <c:v>8.0667154000000014</c:v>
                </c:pt>
                <c:pt idx="1431">
                  <c:v>8.0908882000000002</c:v>
                </c:pt>
                <c:pt idx="1432">
                  <c:v>8.1116974000000006</c:v>
                </c:pt>
                <c:pt idx="1433">
                  <c:v>8.1356556000000015</c:v>
                </c:pt>
                <c:pt idx="1434">
                  <c:v>8.1495058</c:v>
                </c:pt>
                <c:pt idx="1435">
                  <c:v>8.1730225000000001</c:v>
                </c:pt>
                <c:pt idx="1436">
                  <c:v>8.1861422000000008</c:v>
                </c:pt>
                <c:pt idx="1437">
                  <c:v>8.2075560000000003</c:v>
                </c:pt>
                <c:pt idx="1438">
                  <c:v>8.234497300000001</c:v>
                </c:pt>
                <c:pt idx="1439">
                  <c:v>8.2568857000000015</c:v>
                </c:pt>
                <c:pt idx="1440">
                  <c:v>8.2676184000000017</c:v>
                </c:pt>
                <c:pt idx="1441">
                  <c:v>8.2903549000000005</c:v>
                </c:pt>
                <c:pt idx="1442">
                  <c:v>8.3136551000000001</c:v>
                </c:pt>
                <c:pt idx="1443">
                  <c:v>8.3253567000000022</c:v>
                </c:pt>
                <c:pt idx="1444">
                  <c:v>8.3492672000000017</c:v>
                </c:pt>
                <c:pt idx="1445">
                  <c:v>8.3700649000000027</c:v>
                </c:pt>
                <c:pt idx="1446">
                  <c:v>8.4004223000000042</c:v>
                </c:pt>
                <c:pt idx="1447">
                  <c:v>8.4084560000000028</c:v>
                </c:pt>
                <c:pt idx="1448">
                  <c:v>8.4327080000000034</c:v>
                </c:pt>
                <c:pt idx="1449">
                  <c:v>8.4478962000000024</c:v>
                </c:pt>
                <c:pt idx="1450">
                  <c:v>8.4684221000000015</c:v>
                </c:pt>
                <c:pt idx="1451">
                  <c:v>8.4947264000000011</c:v>
                </c:pt>
                <c:pt idx="1452">
                  <c:v>8.5130207000000002</c:v>
                </c:pt>
                <c:pt idx="1453">
                  <c:v>8.5313093000000002</c:v>
                </c:pt>
                <c:pt idx="1454">
                  <c:v>8.5460616999999992</c:v>
                </c:pt>
                <c:pt idx="1455">
                  <c:v>8.5681431000000003</c:v>
                </c:pt>
                <c:pt idx="1456">
                  <c:v>8.5861656000000011</c:v>
                </c:pt>
                <c:pt idx="1457">
                  <c:v>8.6056587000000011</c:v>
                </c:pt>
                <c:pt idx="1458">
                  <c:v>8.6326239000000005</c:v>
                </c:pt>
                <c:pt idx="1459">
                  <c:v>8.6544649000000042</c:v>
                </c:pt>
                <c:pt idx="1460">
                  <c:v>8.6774580000000014</c:v>
                </c:pt>
                <c:pt idx="1461">
                  <c:v>8.7005045000000027</c:v>
                </c:pt>
                <c:pt idx="1462">
                  <c:v>8.7065165000000047</c:v>
                </c:pt>
                <c:pt idx="1463">
                  <c:v>8.7306873000000014</c:v>
                </c:pt>
                <c:pt idx="1464">
                  <c:v>8.7480317999999979</c:v>
                </c:pt>
                <c:pt idx="1465">
                  <c:v>8.7666733000000008</c:v>
                </c:pt>
                <c:pt idx="1466">
                  <c:v>8.7863943000000013</c:v>
                </c:pt>
                <c:pt idx="1467">
                  <c:v>8.8148558000000001</c:v>
                </c:pt>
                <c:pt idx="1468">
                  <c:v>8.8323385000000005</c:v>
                </c:pt>
                <c:pt idx="1469">
                  <c:v>8.8498041000000001</c:v>
                </c:pt>
                <c:pt idx="1470">
                  <c:v>8.8672468000000748</c:v>
                </c:pt>
                <c:pt idx="1471">
                  <c:v>8.8879272</c:v>
                </c:pt>
                <c:pt idx="1472">
                  <c:v>8.9100514999999998</c:v>
                </c:pt>
                <c:pt idx="1473">
                  <c:v>8.9092905000000027</c:v>
                </c:pt>
                <c:pt idx="1474">
                  <c:v>8.9091293</c:v>
                </c:pt>
                <c:pt idx="1475">
                  <c:v>8.9175655000000003</c:v>
                </c:pt>
                <c:pt idx="1476">
                  <c:v>8.9155018000000048</c:v>
                </c:pt>
                <c:pt idx="1477">
                  <c:v>8.9121734999999997</c:v>
                </c:pt>
                <c:pt idx="1478">
                  <c:v>8.9132406</c:v>
                </c:pt>
                <c:pt idx="1479">
                  <c:v>8.9100697000000011</c:v>
                </c:pt>
                <c:pt idx="1480">
                  <c:v>8.9071390000000008</c:v>
                </c:pt>
                <c:pt idx="1481">
                  <c:v>8.916011000000001</c:v>
                </c:pt>
                <c:pt idx="1482">
                  <c:v>8.9093563000000042</c:v>
                </c:pt>
                <c:pt idx="1483">
                  <c:v>8.9099171000000013</c:v>
                </c:pt>
                <c:pt idx="1484">
                  <c:v>8.9022247000000014</c:v>
                </c:pt>
                <c:pt idx="1485">
                  <c:v>8.905868700000001</c:v>
                </c:pt>
                <c:pt idx="1486">
                  <c:v>8.9010927000000013</c:v>
                </c:pt>
                <c:pt idx="1487">
                  <c:v>8.9062798000000001</c:v>
                </c:pt>
                <c:pt idx="1488">
                  <c:v>8.9100821000000021</c:v>
                </c:pt>
                <c:pt idx="1489">
                  <c:v>8.9087097000000011</c:v>
                </c:pt>
                <c:pt idx="1490">
                  <c:v>8.9173033000000004</c:v>
                </c:pt>
                <c:pt idx="1491">
                  <c:v>8.9169981000000007</c:v>
                </c:pt>
                <c:pt idx="1492">
                  <c:v>8.9102995000000025</c:v>
                </c:pt>
                <c:pt idx="1493">
                  <c:v>8.9093916000000011</c:v>
                </c:pt>
                <c:pt idx="1494">
                  <c:v>8.9031317000000012</c:v>
                </c:pt>
                <c:pt idx="1495">
                  <c:v>8.9122536000000014</c:v>
                </c:pt>
                <c:pt idx="1496">
                  <c:v>8.9076855000000048</c:v>
                </c:pt>
                <c:pt idx="1497">
                  <c:v>8.9218533000000004</c:v>
                </c:pt>
                <c:pt idx="1498">
                  <c:v>8.9109966000000043</c:v>
                </c:pt>
                <c:pt idx="1499">
                  <c:v>8.9113371000000008</c:v>
                </c:pt>
                <c:pt idx="1500">
                  <c:v>8.9050915000000028</c:v>
                </c:pt>
                <c:pt idx="1501">
                  <c:v>8.9062559000000014</c:v>
                </c:pt>
                <c:pt idx="1502">
                  <c:v>8.9089386000000008</c:v>
                </c:pt>
                <c:pt idx="1503">
                  <c:v>8.9100077000000013</c:v>
                </c:pt>
                <c:pt idx="1504">
                  <c:v>8.9131386000000035</c:v>
                </c:pt>
                <c:pt idx="1505">
                  <c:v>8.904814</c:v>
                </c:pt>
                <c:pt idx="1506">
                  <c:v>8.9120037000000014</c:v>
                </c:pt>
                <c:pt idx="1507">
                  <c:v>8.9030039000000034</c:v>
                </c:pt>
                <c:pt idx="1508">
                  <c:v>8.8970263000000021</c:v>
                </c:pt>
                <c:pt idx="1509">
                  <c:v>8.9082671999999992</c:v>
                </c:pt>
                <c:pt idx="1510">
                  <c:v>8.9135944000000027</c:v>
                </c:pt>
                <c:pt idx="1511">
                  <c:v>8.9170496000000021</c:v>
                </c:pt>
                <c:pt idx="1512">
                  <c:v>8.9154446000001144</c:v>
                </c:pt>
                <c:pt idx="1513">
                  <c:v>8.9130165000000048</c:v>
                </c:pt>
                <c:pt idx="1514">
                  <c:v>8.9024097000000246</c:v>
                </c:pt>
                <c:pt idx="1515">
                  <c:v>8.9118186999999995</c:v>
                </c:pt>
                <c:pt idx="1516">
                  <c:v>8.9078581000000003</c:v>
                </c:pt>
                <c:pt idx="1517">
                  <c:v>8.9106819000000002</c:v>
                </c:pt>
                <c:pt idx="1518">
                  <c:v>8.912120100000001</c:v>
                </c:pt>
                <c:pt idx="1519">
                  <c:v>8.9067738000000016</c:v>
                </c:pt>
                <c:pt idx="1520">
                  <c:v>8.9092772</c:v>
                </c:pt>
                <c:pt idx="1521">
                  <c:v>8.8991463000000248</c:v>
                </c:pt>
                <c:pt idx="1522">
                  <c:v>8.9110872000000008</c:v>
                </c:pt>
                <c:pt idx="1523">
                  <c:v>8.9135162000000268</c:v>
                </c:pt>
                <c:pt idx="1524">
                  <c:v>8.9131653000000011</c:v>
                </c:pt>
                <c:pt idx="1525">
                  <c:v>8.9094393000001109</c:v>
                </c:pt>
                <c:pt idx="1526">
                  <c:v>8.9159863000000268</c:v>
                </c:pt>
                <c:pt idx="1527">
                  <c:v>8.9124939000000047</c:v>
                </c:pt>
                <c:pt idx="1528">
                  <c:v>8.9059584000000012</c:v>
                </c:pt>
                <c:pt idx="1529">
                  <c:v>8.9111014999999991</c:v>
                </c:pt>
                <c:pt idx="1530">
                  <c:v>8.9045460000000247</c:v>
                </c:pt>
                <c:pt idx="1531">
                  <c:v>8.9071371000000035</c:v>
                </c:pt>
                <c:pt idx="1532">
                  <c:v>8.9125454000000026</c:v>
                </c:pt>
                <c:pt idx="1533">
                  <c:v>8.9171106000000009</c:v>
                </c:pt>
                <c:pt idx="1534">
                  <c:v>8.9170935</c:v>
                </c:pt>
                <c:pt idx="1535">
                  <c:v>8.9064161000000048</c:v>
                </c:pt>
                <c:pt idx="1536">
                  <c:v>8.9079238999999983</c:v>
                </c:pt>
                <c:pt idx="1537">
                  <c:v>8.9042427000000011</c:v>
                </c:pt>
                <c:pt idx="1538">
                  <c:v>8.9056351000000067</c:v>
                </c:pt>
                <c:pt idx="1539">
                  <c:v>8.9139710999999995</c:v>
                </c:pt>
                <c:pt idx="1540">
                  <c:v>8.9139912000000017</c:v>
                </c:pt>
                <c:pt idx="1541">
                  <c:v>8.9096634000000012</c:v>
                </c:pt>
                <c:pt idx="1542">
                  <c:v>8.9041511999999994</c:v>
                </c:pt>
                <c:pt idx="1543">
                  <c:v>8.9101192000000005</c:v>
                </c:pt>
                <c:pt idx="1544">
                  <c:v>8.8984959000000021</c:v>
                </c:pt>
                <c:pt idx="1545">
                  <c:v>8.9081022000000001</c:v>
                </c:pt>
                <c:pt idx="1546">
                  <c:v>8.9096920000000068</c:v>
                </c:pt>
                <c:pt idx="1547">
                  <c:v>8.9203282999999995</c:v>
                </c:pt>
                <c:pt idx="1548">
                  <c:v>8.9092247000000011</c:v>
                </c:pt>
                <c:pt idx="1549">
                  <c:v>8.9143021000000005</c:v>
                </c:pt>
                <c:pt idx="1550">
                  <c:v>8.9066803000000068</c:v>
                </c:pt>
                <c:pt idx="1551">
                  <c:v>8.9074947000000027</c:v>
                </c:pt>
                <c:pt idx="1552">
                  <c:v>8.9053728000000003</c:v>
                </c:pt>
                <c:pt idx="1553">
                  <c:v>8.9199669000000021</c:v>
                </c:pt>
                <c:pt idx="1554">
                  <c:v>8.9071962000000067</c:v>
                </c:pt>
                <c:pt idx="1555">
                  <c:v>8.9115469000000047</c:v>
                </c:pt>
                <c:pt idx="1556">
                  <c:v>8.9005987000000015</c:v>
                </c:pt>
                <c:pt idx="1557">
                  <c:v>8.9047681999999995</c:v>
                </c:pt>
                <c:pt idx="1558">
                  <c:v>8.9083406000000007</c:v>
                </c:pt>
                <c:pt idx="1559">
                  <c:v>8.9122335000000028</c:v>
                </c:pt>
                <c:pt idx="1560">
                  <c:v>8.9064161000000048</c:v>
                </c:pt>
                <c:pt idx="1561">
                  <c:v>8.9176217999999992</c:v>
                </c:pt>
                <c:pt idx="1562">
                  <c:v>8.9132186999999998</c:v>
                </c:pt>
                <c:pt idx="1563">
                  <c:v>8.9063589000000007</c:v>
                </c:pt>
                <c:pt idx="1564">
                  <c:v>8.9089118999999997</c:v>
                </c:pt>
                <c:pt idx="1565">
                  <c:v>8.9128716000000008</c:v>
                </c:pt>
                <c:pt idx="1566">
                  <c:v>8.9053146000000023</c:v>
                </c:pt>
                <c:pt idx="1567">
                  <c:v>8.9006731000000006</c:v>
                </c:pt>
                <c:pt idx="1568">
                  <c:v>8.9037182000000001</c:v>
                </c:pt>
                <c:pt idx="1569">
                  <c:v>8.9119503000000009</c:v>
                </c:pt>
                <c:pt idx="1570">
                  <c:v>8.9091274000000009</c:v>
                </c:pt>
                <c:pt idx="1571">
                  <c:v>8.9163458000000002</c:v>
                </c:pt>
                <c:pt idx="1572">
                  <c:v>8.909281</c:v>
                </c:pt>
                <c:pt idx="1573">
                  <c:v>8.9125044000000067</c:v>
                </c:pt>
                <c:pt idx="1574">
                  <c:v>8.9060413</c:v>
                </c:pt>
                <c:pt idx="1575">
                  <c:v>8.9113208999999998</c:v>
                </c:pt>
                <c:pt idx="1576">
                  <c:v>8.9111911999999993</c:v>
                </c:pt>
                <c:pt idx="1577">
                  <c:v>8.912471</c:v>
                </c:pt>
                <c:pt idx="1578">
                  <c:v>8.9187262</c:v>
                </c:pt>
                <c:pt idx="1579">
                  <c:v>8.9055788000000025</c:v>
                </c:pt>
                <c:pt idx="1580">
                  <c:v>8.9114734999999996</c:v>
                </c:pt>
                <c:pt idx="1581">
                  <c:v>8.9010050000000014</c:v>
                </c:pt>
                <c:pt idx="1582">
                  <c:v>8.9091036000000035</c:v>
                </c:pt>
                <c:pt idx="1583">
                  <c:v>8.9113876000000012</c:v>
                </c:pt>
                <c:pt idx="1584">
                  <c:v>8.9110319000000011</c:v>
                </c:pt>
                <c:pt idx="1585">
                  <c:v>8.9182111999999982</c:v>
                </c:pt>
                <c:pt idx="1586">
                  <c:v>8.9081995000000003</c:v>
                </c:pt>
                <c:pt idx="1587">
                  <c:v>8.9046108000000004</c:v>
                </c:pt>
                <c:pt idx="1588">
                  <c:v>8.9093611000000017</c:v>
                </c:pt>
                <c:pt idx="1589">
                  <c:v>8.9056170000000048</c:v>
                </c:pt>
                <c:pt idx="1590">
                  <c:v>8.9068224000000011</c:v>
                </c:pt>
                <c:pt idx="1591">
                  <c:v>8.9112607999999991</c:v>
                </c:pt>
                <c:pt idx="1592">
                  <c:v>8.9096043000000247</c:v>
                </c:pt>
                <c:pt idx="1593">
                  <c:v>8.922097400000002</c:v>
                </c:pt>
                <c:pt idx="1594">
                  <c:v>8.9077187999999996</c:v>
                </c:pt>
                <c:pt idx="1595">
                  <c:v>8.9062464000000023</c:v>
                </c:pt>
                <c:pt idx="1596">
                  <c:v>8.9083024999999996</c:v>
                </c:pt>
                <c:pt idx="1597">
                  <c:v>8.9084856000000023</c:v>
                </c:pt>
                <c:pt idx="1598">
                  <c:v>8.9135906000000027</c:v>
                </c:pt>
                <c:pt idx="1599">
                  <c:v>8.9184429000000023</c:v>
                </c:pt>
                <c:pt idx="1600">
                  <c:v>8.9130280000000006</c:v>
                </c:pt>
                <c:pt idx="1601">
                  <c:v>8.9097502000000048</c:v>
                </c:pt>
                <c:pt idx="1602">
                  <c:v>8.9031783999999998</c:v>
                </c:pt>
                <c:pt idx="1603">
                  <c:v>8.9101917000000004</c:v>
                </c:pt>
                <c:pt idx="1604">
                  <c:v>8.9119026000000012</c:v>
                </c:pt>
                <c:pt idx="1605">
                  <c:v>8.9174301000000042</c:v>
                </c:pt>
                <c:pt idx="1606">
                  <c:v>8.9100286000000004</c:v>
                </c:pt>
                <c:pt idx="1607">
                  <c:v>8.9052517000000009</c:v>
                </c:pt>
                <c:pt idx="1608">
                  <c:v>8.9085571000000012</c:v>
                </c:pt>
                <c:pt idx="1609">
                  <c:v>8.9065344000000248</c:v>
                </c:pt>
                <c:pt idx="1610">
                  <c:v>8.9120485000000027</c:v>
                </c:pt>
                <c:pt idx="1611">
                  <c:v>8.9147169000000002</c:v>
                </c:pt>
                <c:pt idx="1612">
                  <c:v>8.9133398000000028</c:v>
                </c:pt>
                <c:pt idx="1613">
                  <c:v>8.9198334000000035</c:v>
                </c:pt>
                <c:pt idx="1614">
                  <c:v>8.9142314999999996</c:v>
                </c:pt>
                <c:pt idx="1615">
                  <c:v>8.9100363000000247</c:v>
                </c:pt>
                <c:pt idx="1616">
                  <c:v>8.9086906000000035</c:v>
                </c:pt>
                <c:pt idx="1617">
                  <c:v>8.9077084000000006</c:v>
                </c:pt>
                <c:pt idx="1618">
                  <c:v>8.9072601000000002</c:v>
                </c:pt>
                <c:pt idx="1619">
                  <c:v>8.9039843000000047</c:v>
                </c:pt>
                <c:pt idx="1620">
                  <c:v>8.9055597000000066</c:v>
                </c:pt>
                <c:pt idx="1621">
                  <c:v>8.9105532000000007</c:v>
                </c:pt>
                <c:pt idx="1622">
                  <c:v>8.9044935000000027</c:v>
                </c:pt>
                <c:pt idx="1623">
                  <c:v>8.9038774000000007</c:v>
                </c:pt>
                <c:pt idx="1624">
                  <c:v>8.9010698000000001</c:v>
                </c:pt>
                <c:pt idx="1625">
                  <c:v>8.906205400000001</c:v>
                </c:pt>
                <c:pt idx="1626">
                  <c:v>8.9117786000000017</c:v>
                </c:pt>
                <c:pt idx="1627">
                  <c:v>8.9099705</c:v>
                </c:pt>
                <c:pt idx="1628">
                  <c:v>8.9135458000000067</c:v>
                </c:pt>
                <c:pt idx="1629">
                  <c:v>8.9101097000000014</c:v>
                </c:pt>
                <c:pt idx="1630">
                  <c:v>8.9048311000000009</c:v>
                </c:pt>
                <c:pt idx="1631">
                  <c:v>8.9038593000000024</c:v>
                </c:pt>
                <c:pt idx="1632">
                  <c:v>8.9077866000000068</c:v>
                </c:pt>
                <c:pt idx="1633">
                  <c:v>8.913693600000002</c:v>
                </c:pt>
                <c:pt idx="1634">
                  <c:v>8.9104921000000026</c:v>
                </c:pt>
                <c:pt idx="1635">
                  <c:v>8.9100086000000012</c:v>
                </c:pt>
                <c:pt idx="1636">
                  <c:v>8.9114811000000014</c:v>
                </c:pt>
                <c:pt idx="1637">
                  <c:v>8.9107878000000067</c:v>
                </c:pt>
                <c:pt idx="1638">
                  <c:v>8.9109098000000024</c:v>
                </c:pt>
                <c:pt idx="1639">
                  <c:v>8.9020626000000043</c:v>
                </c:pt>
                <c:pt idx="1640">
                  <c:v>8.9081775999999984</c:v>
                </c:pt>
                <c:pt idx="1641">
                  <c:v>8.9104244000000001</c:v>
                </c:pt>
                <c:pt idx="1642">
                  <c:v>8.9113152000000007</c:v>
                </c:pt>
                <c:pt idx="1643">
                  <c:v>8.9157240000000026</c:v>
                </c:pt>
                <c:pt idx="1644">
                  <c:v>8.9145262000000027</c:v>
                </c:pt>
                <c:pt idx="1645">
                  <c:v>8.9066221000000034</c:v>
                </c:pt>
                <c:pt idx="1646">
                  <c:v>8.9060461000000046</c:v>
                </c:pt>
                <c:pt idx="1647">
                  <c:v>8.9035532000000028</c:v>
                </c:pt>
                <c:pt idx="1648">
                  <c:v>8.9055197000000028</c:v>
                </c:pt>
                <c:pt idx="1649">
                  <c:v>8.908544700000002</c:v>
                </c:pt>
                <c:pt idx="1650">
                  <c:v>8.9172107999999994</c:v>
                </c:pt>
                <c:pt idx="1651">
                  <c:v>8.9105637000000009</c:v>
                </c:pt>
                <c:pt idx="1652">
                  <c:v>8.9151346000000267</c:v>
                </c:pt>
                <c:pt idx="1653">
                  <c:v>8.9098322000000767</c:v>
                </c:pt>
                <c:pt idx="1654">
                  <c:v>8.9112064000000011</c:v>
                </c:pt>
                <c:pt idx="1655">
                  <c:v>8.9051497000000026</c:v>
                </c:pt>
                <c:pt idx="1656">
                  <c:v>8.9075481000000014</c:v>
                </c:pt>
                <c:pt idx="1657">
                  <c:v>8.9086325000000048</c:v>
                </c:pt>
                <c:pt idx="1658">
                  <c:v>8.9195911000000034</c:v>
                </c:pt>
                <c:pt idx="1659">
                  <c:v>8.9188606000000004</c:v>
                </c:pt>
                <c:pt idx="1660">
                  <c:v>8.9143516999999992</c:v>
                </c:pt>
                <c:pt idx="1661">
                  <c:v>8.9115145000000027</c:v>
                </c:pt>
                <c:pt idx="1662">
                  <c:v>8.9032299000000013</c:v>
                </c:pt>
                <c:pt idx="1663">
                  <c:v>8.9115211000000016</c:v>
                </c:pt>
                <c:pt idx="1664">
                  <c:v>8.9120619000000012</c:v>
                </c:pt>
                <c:pt idx="1665">
                  <c:v>8.9139330000000001</c:v>
                </c:pt>
                <c:pt idx="1666">
                  <c:v>8.9110137999999992</c:v>
                </c:pt>
                <c:pt idx="1667">
                  <c:v>8.9095757000000013</c:v>
                </c:pt>
                <c:pt idx="1668">
                  <c:v>8.9174664000000021</c:v>
                </c:pt>
                <c:pt idx="1669">
                  <c:v>8.9154322000001365</c:v>
                </c:pt>
                <c:pt idx="1670">
                  <c:v>8.9144423000000028</c:v>
                </c:pt>
                <c:pt idx="1671">
                  <c:v>8.9073249999999984</c:v>
                </c:pt>
                <c:pt idx="1672">
                  <c:v>8.9071276000000008</c:v>
                </c:pt>
                <c:pt idx="1673">
                  <c:v>8.9073220999999982</c:v>
                </c:pt>
                <c:pt idx="1674">
                  <c:v>8.9113743000000003</c:v>
                </c:pt>
                <c:pt idx="1675">
                  <c:v>8.9040005000000004</c:v>
                </c:pt>
                <c:pt idx="1676">
                  <c:v>8.9116365000000268</c:v>
                </c:pt>
                <c:pt idx="1677">
                  <c:v>8.9085905000000007</c:v>
                </c:pt>
                <c:pt idx="1678">
                  <c:v>8.9099333000000023</c:v>
                </c:pt>
                <c:pt idx="1679">
                  <c:v>8.9160912000000003</c:v>
                </c:pt>
                <c:pt idx="1680">
                  <c:v>8.909312400000001</c:v>
                </c:pt>
                <c:pt idx="1681">
                  <c:v>8.9054453000000748</c:v>
                </c:pt>
                <c:pt idx="1682">
                  <c:v>8.9017021000000014</c:v>
                </c:pt>
                <c:pt idx="1683">
                  <c:v>8.9106590000000008</c:v>
                </c:pt>
                <c:pt idx="1684">
                  <c:v>8.9077780000000004</c:v>
                </c:pt>
                <c:pt idx="1685">
                  <c:v>8.9209759000000002</c:v>
                </c:pt>
                <c:pt idx="1686">
                  <c:v>8.9079744000000005</c:v>
                </c:pt>
                <c:pt idx="1687">
                  <c:v>8.9105570000000025</c:v>
                </c:pt>
                <c:pt idx="1688">
                  <c:v>8.9065001000000024</c:v>
                </c:pt>
                <c:pt idx="1689">
                  <c:v>8.9103614999999987</c:v>
                </c:pt>
                <c:pt idx="1690">
                  <c:v>8.9133541000000012</c:v>
                </c:pt>
                <c:pt idx="1691">
                  <c:v>8.9154932000000748</c:v>
                </c:pt>
                <c:pt idx="1692">
                  <c:v>8.9164574000000023</c:v>
                </c:pt>
                <c:pt idx="1693">
                  <c:v>8.9089080999999997</c:v>
                </c:pt>
                <c:pt idx="1694">
                  <c:v>8.9103596000000014</c:v>
                </c:pt>
                <c:pt idx="1695">
                  <c:v>8.9083321000000009</c:v>
                </c:pt>
                <c:pt idx="1696">
                  <c:v>8.9048911999999998</c:v>
                </c:pt>
                <c:pt idx="1697">
                  <c:v>8.9071791000000005</c:v>
                </c:pt>
                <c:pt idx="1698">
                  <c:v>8.9038145000000046</c:v>
                </c:pt>
                <c:pt idx="1699">
                  <c:v>8.9103271000000017</c:v>
                </c:pt>
                <c:pt idx="1700">
                  <c:v>8.9064342000001364</c:v>
                </c:pt>
                <c:pt idx="1701">
                  <c:v>8.9077475000000028</c:v>
                </c:pt>
                <c:pt idx="1702">
                  <c:v>8.9145614999999996</c:v>
                </c:pt>
                <c:pt idx="1703">
                  <c:v>8.9163963000000024</c:v>
                </c:pt>
                <c:pt idx="1704">
                  <c:v>8.915231900000002</c:v>
                </c:pt>
                <c:pt idx="1705">
                  <c:v>8.9066193000000027</c:v>
                </c:pt>
                <c:pt idx="1706">
                  <c:v>8.9076826000000047</c:v>
                </c:pt>
                <c:pt idx="1707">
                  <c:v>8.9110586000000005</c:v>
                </c:pt>
                <c:pt idx="1708">
                  <c:v>8.9091484000000012</c:v>
                </c:pt>
                <c:pt idx="1709">
                  <c:v>8.9056513000000024</c:v>
                </c:pt>
                <c:pt idx="1710">
                  <c:v>8.906574400000002</c:v>
                </c:pt>
                <c:pt idx="1711">
                  <c:v>8.9060356000000027</c:v>
                </c:pt>
                <c:pt idx="1712">
                  <c:v>8.9137442000000267</c:v>
                </c:pt>
                <c:pt idx="1713">
                  <c:v>8.9131500000000035</c:v>
                </c:pt>
                <c:pt idx="1714">
                  <c:v>8.9065325000001216</c:v>
                </c:pt>
                <c:pt idx="1715">
                  <c:v>8.9095747000000021</c:v>
                </c:pt>
                <c:pt idx="1716">
                  <c:v>8.9080469000000022</c:v>
                </c:pt>
                <c:pt idx="1717">
                  <c:v>8.9107114999999997</c:v>
                </c:pt>
                <c:pt idx="1718">
                  <c:v>8.9087975000000004</c:v>
                </c:pt>
                <c:pt idx="1719">
                  <c:v>8.9190933000000001</c:v>
                </c:pt>
                <c:pt idx="1720">
                  <c:v>8.9207823000000026</c:v>
                </c:pt>
                <c:pt idx="1721">
                  <c:v>8.9114410000000035</c:v>
                </c:pt>
                <c:pt idx="1722">
                  <c:v>8.9069683000000008</c:v>
                </c:pt>
                <c:pt idx="1723">
                  <c:v>8.9119026000000012</c:v>
                </c:pt>
                <c:pt idx="1724">
                  <c:v>8.9048664000000013</c:v>
                </c:pt>
                <c:pt idx="1725">
                  <c:v>8.9113627999999991</c:v>
                </c:pt>
                <c:pt idx="1726">
                  <c:v>8.9088995000000004</c:v>
                </c:pt>
                <c:pt idx="1727">
                  <c:v>8.9165508000000067</c:v>
                </c:pt>
                <c:pt idx="1728">
                  <c:v>8.9121563000000048</c:v>
                </c:pt>
                <c:pt idx="1729">
                  <c:v>8.9061319000000001</c:v>
                </c:pt>
                <c:pt idx="1730">
                  <c:v>8.9059469000000266</c:v>
                </c:pt>
                <c:pt idx="1731">
                  <c:v>8.9055416000000047</c:v>
                </c:pt>
                <c:pt idx="1732">
                  <c:v>8.9154760000000248</c:v>
                </c:pt>
                <c:pt idx="1733">
                  <c:v>8.9099571000000015</c:v>
                </c:pt>
                <c:pt idx="1734">
                  <c:v>8.9151670000000021</c:v>
                </c:pt>
                <c:pt idx="1735">
                  <c:v>8.9153330000000022</c:v>
                </c:pt>
                <c:pt idx="1736">
                  <c:v>8.9118253999999997</c:v>
                </c:pt>
                <c:pt idx="1737">
                  <c:v>8.9097464000000048</c:v>
                </c:pt>
                <c:pt idx="1738">
                  <c:v>8.9092381000000014</c:v>
                </c:pt>
                <c:pt idx="1739">
                  <c:v>8.9107544000000001</c:v>
                </c:pt>
                <c:pt idx="1740">
                  <c:v>8.9081013000000002</c:v>
                </c:pt>
                <c:pt idx="1741">
                  <c:v>8.9034531000000001</c:v>
                </c:pt>
                <c:pt idx="1742">
                  <c:v>8.9033949000000021</c:v>
                </c:pt>
                <c:pt idx="1743">
                  <c:v>8.9101355000000027</c:v>
                </c:pt>
                <c:pt idx="1744">
                  <c:v>8.9050600000000042</c:v>
                </c:pt>
                <c:pt idx="1745">
                  <c:v>8.9077216999999997</c:v>
                </c:pt>
                <c:pt idx="1746">
                  <c:v>8.9095852000000768</c:v>
                </c:pt>
                <c:pt idx="1747">
                  <c:v>8.9091236000000009</c:v>
                </c:pt>
                <c:pt idx="1748">
                  <c:v>8.9145376000000027</c:v>
                </c:pt>
                <c:pt idx="1749">
                  <c:v>8.9111311000000004</c:v>
                </c:pt>
                <c:pt idx="1750">
                  <c:v>8.9095232000000024</c:v>
                </c:pt>
                <c:pt idx="1751">
                  <c:v>8.9095184000000014</c:v>
                </c:pt>
                <c:pt idx="1752">
                  <c:v>8.9095032000000067</c:v>
                </c:pt>
                <c:pt idx="1753">
                  <c:v>8.9060881000000016</c:v>
                </c:pt>
                <c:pt idx="1754">
                  <c:v>8.9081203000000002</c:v>
                </c:pt>
                <c:pt idx="1755">
                  <c:v>8.9107124000000013</c:v>
                </c:pt>
                <c:pt idx="1756">
                  <c:v>8.9129831000000035</c:v>
                </c:pt>
                <c:pt idx="1757">
                  <c:v>8.9102404000000011</c:v>
                </c:pt>
                <c:pt idx="1758">
                  <c:v>8.9120762000000067</c:v>
                </c:pt>
                <c:pt idx="1759">
                  <c:v>8.9153311000000013</c:v>
                </c:pt>
                <c:pt idx="1760">
                  <c:v>8.9092724000000008</c:v>
                </c:pt>
                <c:pt idx="1761">
                  <c:v>8.9120638000000003</c:v>
                </c:pt>
                <c:pt idx="1762">
                  <c:v>8.9134037000000035</c:v>
                </c:pt>
                <c:pt idx="1763">
                  <c:v>8.9110519000000004</c:v>
                </c:pt>
                <c:pt idx="1764">
                  <c:v>8.9144861000000066</c:v>
                </c:pt>
                <c:pt idx="1765">
                  <c:v>8.9105026000000027</c:v>
                </c:pt>
                <c:pt idx="1766">
                  <c:v>8.9134457000000022</c:v>
                </c:pt>
                <c:pt idx="1767">
                  <c:v>8.9112503000000007</c:v>
                </c:pt>
                <c:pt idx="1768">
                  <c:v>8.9090292000000026</c:v>
                </c:pt>
                <c:pt idx="1769">
                  <c:v>8.9132492000000028</c:v>
                </c:pt>
                <c:pt idx="1770">
                  <c:v>8.9124252000000048</c:v>
                </c:pt>
                <c:pt idx="1771">
                  <c:v>8.9137327000000024</c:v>
                </c:pt>
                <c:pt idx="1772">
                  <c:v>8.9116899000000043</c:v>
                </c:pt>
                <c:pt idx="1773">
                  <c:v>8.9137489000000034</c:v>
                </c:pt>
                <c:pt idx="1774">
                  <c:v>8.9164116</c:v>
                </c:pt>
                <c:pt idx="1775">
                  <c:v>8.9166595000000068</c:v>
                </c:pt>
                <c:pt idx="1776">
                  <c:v>8.9086315000000003</c:v>
                </c:pt>
                <c:pt idx="1777">
                  <c:v>8.9141199000000011</c:v>
                </c:pt>
                <c:pt idx="1778">
                  <c:v>8.9055740000000068</c:v>
                </c:pt>
                <c:pt idx="1779">
                  <c:v>8.9120371000000027</c:v>
                </c:pt>
                <c:pt idx="1780">
                  <c:v>8.9007799000000034</c:v>
                </c:pt>
                <c:pt idx="1781">
                  <c:v>8.9042866000000043</c:v>
                </c:pt>
                <c:pt idx="1782">
                  <c:v>8.9155495000001181</c:v>
                </c:pt>
                <c:pt idx="1783">
                  <c:v>8.9115965000000248</c:v>
                </c:pt>
                <c:pt idx="1784">
                  <c:v>8.9175846000000067</c:v>
                </c:pt>
                <c:pt idx="1785">
                  <c:v>8.9074051000000001</c:v>
                </c:pt>
                <c:pt idx="1786">
                  <c:v>8.9102356</c:v>
                </c:pt>
                <c:pt idx="1787">
                  <c:v>8.9043362000000048</c:v>
                </c:pt>
                <c:pt idx="1788">
                  <c:v>8.9080126000000011</c:v>
                </c:pt>
                <c:pt idx="1789">
                  <c:v>8.9142773000000002</c:v>
                </c:pt>
                <c:pt idx="1790">
                  <c:v>8.920263499999999</c:v>
                </c:pt>
                <c:pt idx="1791">
                  <c:v>8.9093734999999992</c:v>
                </c:pt>
                <c:pt idx="1792">
                  <c:v>8.9051229000000021</c:v>
                </c:pt>
                <c:pt idx="1793">
                  <c:v>8.9073220999999982</c:v>
                </c:pt>
                <c:pt idx="1794">
                  <c:v>8.9022457000000035</c:v>
                </c:pt>
                <c:pt idx="1795">
                  <c:v>8.9031889</c:v>
                </c:pt>
                <c:pt idx="1796">
                  <c:v>8.9103405000000002</c:v>
                </c:pt>
                <c:pt idx="1797">
                  <c:v>8.9115822000000247</c:v>
                </c:pt>
                <c:pt idx="1798">
                  <c:v>8.9110071000000008</c:v>
                </c:pt>
                <c:pt idx="1799">
                  <c:v>8.9120037000000014</c:v>
                </c:pt>
                <c:pt idx="1800">
                  <c:v>8.915310100000001</c:v>
                </c:pt>
                <c:pt idx="1801">
                  <c:v>8.9213163000000009</c:v>
                </c:pt>
                <c:pt idx="1802">
                  <c:v>8.9158508000000047</c:v>
                </c:pt>
                <c:pt idx="1803">
                  <c:v>8.9104006000000027</c:v>
                </c:pt>
                <c:pt idx="1804">
                  <c:v>8.9135372000000768</c:v>
                </c:pt>
                <c:pt idx="1805">
                  <c:v>8.91066</c:v>
                </c:pt>
                <c:pt idx="1806">
                  <c:v>8.9089232999999997</c:v>
                </c:pt>
                <c:pt idx="1807">
                  <c:v>8.9104740000000024</c:v>
                </c:pt>
                <c:pt idx="1808">
                  <c:v>8.9104931000000001</c:v>
                </c:pt>
                <c:pt idx="1809">
                  <c:v>8.9131605</c:v>
                </c:pt>
                <c:pt idx="1810">
                  <c:v>8.9121115</c:v>
                </c:pt>
                <c:pt idx="1811">
                  <c:v>8.9104340000000768</c:v>
                </c:pt>
                <c:pt idx="1812">
                  <c:v>8.9081651999999991</c:v>
                </c:pt>
                <c:pt idx="1813">
                  <c:v>8.9088613999999993</c:v>
                </c:pt>
                <c:pt idx="1814">
                  <c:v>8.9141484999999996</c:v>
                </c:pt>
                <c:pt idx="1815">
                  <c:v>8.9074442000001017</c:v>
                </c:pt>
                <c:pt idx="1816">
                  <c:v>8.9035227000000035</c:v>
                </c:pt>
                <c:pt idx="1817">
                  <c:v>8.9051497000000026</c:v>
                </c:pt>
                <c:pt idx="1818">
                  <c:v>8.9050667000000026</c:v>
                </c:pt>
                <c:pt idx="1819">
                  <c:v>8.9093983000000012</c:v>
                </c:pt>
                <c:pt idx="1820">
                  <c:v>8.9146214999999991</c:v>
                </c:pt>
                <c:pt idx="1821">
                  <c:v>8.9070675000000001</c:v>
                </c:pt>
                <c:pt idx="1822">
                  <c:v>8.9184781999999991</c:v>
                </c:pt>
                <c:pt idx="1823">
                  <c:v>8.9181100999999998</c:v>
                </c:pt>
                <c:pt idx="1824">
                  <c:v>8.9132244000000007</c:v>
                </c:pt>
                <c:pt idx="1825">
                  <c:v>8.9167807000000021</c:v>
                </c:pt>
                <c:pt idx="1826">
                  <c:v>8.9127523000000028</c:v>
                </c:pt>
                <c:pt idx="1827">
                  <c:v>8.9147141000000012</c:v>
                </c:pt>
                <c:pt idx="1828">
                  <c:v>8.9083615999999992</c:v>
                </c:pt>
                <c:pt idx="1829">
                  <c:v>8.9154703000000026</c:v>
                </c:pt>
                <c:pt idx="1830">
                  <c:v>8.9177906</c:v>
                </c:pt>
                <c:pt idx="1831">
                  <c:v>8.9174692000000046</c:v>
                </c:pt>
                <c:pt idx="1832">
                  <c:v>8.9170209999999983</c:v>
                </c:pt>
                <c:pt idx="1833">
                  <c:v>8.9157984000000035</c:v>
                </c:pt>
                <c:pt idx="1834">
                  <c:v>8.9118416000000007</c:v>
                </c:pt>
                <c:pt idx="1835">
                  <c:v>8.915211900000001</c:v>
                </c:pt>
                <c:pt idx="1836">
                  <c:v>8.912731400000002</c:v>
                </c:pt>
                <c:pt idx="1837">
                  <c:v>8.9158604000000015</c:v>
                </c:pt>
                <c:pt idx="1838">
                  <c:v>8.915910000000002</c:v>
                </c:pt>
                <c:pt idx="1839">
                  <c:v>8.9111864000000001</c:v>
                </c:pt>
                <c:pt idx="1840">
                  <c:v>8.9044096000000028</c:v>
                </c:pt>
                <c:pt idx="1841">
                  <c:v>8.9131996000000022</c:v>
                </c:pt>
                <c:pt idx="1842">
                  <c:v>8.9116890000000026</c:v>
                </c:pt>
                <c:pt idx="1843">
                  <c:v>8.910223199999999</c:v>
                </c:pt>
                <c:pt idx="1844">
                  <c:v>8.9044668000000247</c:v>
                </c:pt>
                <c:pt idx="1845">
                  <c:v>8.9033319000000013</c:v>
                </c:pt>
                <c:pt idx="1846">
                  <c:v>8.9060784999999996</c:v>
                </c:pt>
                <c:pt idx="1847">
                  <c:v>8.9038460000000068</c:v>
                </c:pt>
                <c:pt idx="1848">
                  <c:v>8.9089767000000002</c:v>
                </c:pt>
                <c:pt idx="1849">
                  <c:v>8.9133074000000008</c:v>
                </c:pt>
                <c:pt idx="1850">
                  <c:v>8.9065020000000068</c:v>
                </c:pt>
                <c:pt idx="1851">
                  <c:v>8.9106276000000015</c:v>
                </c:pt>
                <c:pt idx="1852">
                  <c:v>8.9126942000001108</c:v>
                </c:pt>
                <c:pt idx="1853">
                  <c:v>8.9165632000000006</c:v>
                </c:pt>
                <c:pt idx="1854">
                  <c:v>8.9177048000000028</c:v>
                </c:pt>
                <c:pt idx="1855">
                  <c:v>8.9100353000000023</c:v>
                </c:pt>
                <c:pt idx="1856">
                  <c:v>8.9149391000000016</c:v>
                </c:pt>
                <c:pt idx="1857">
                  <c:v>8.9113123000000005</c:v>
                </c:pt>
                <c:pt idx="1858">
                  <c:v>8.9103262000000001</c:v>
                </c:pt>
                <c:pt idx="1859">
                  <c:v>8.9072209999999998</c:v>
                </c:pt>
                <c:pt idx="1860">
                  <c:v>8.9096577000000021</c:v>
                </c:pt>
                <c:pt idx="1861">
                  <c:v>8.9077456000000002</c:v>
                </c:pt>
                <c:pt idx="1862">
                  <c:v>8.9015858000000048</c:v>
                </c:pt>
                <c:pt idx="1863">
                  <c:v>8.9032928000000027</c:v>
                </c:pt>
                <c:pt idx="1864">
                  <c:v>8.910121199999999</c:v>
                </c:pt>
                <c:pt idx="1865">
                  <c:v>8.9133522000000003</c:v>
                </c:pt>
                <c:pt idx="1866">
                  <c:v>8.9136850000000027</c:v>
                </c:pt>
                <c:pt idx="1867">
                  <c:v>8.9117691000000008</c:v>
                </c:pt>
                <c:pt idx="1868">
                  <c:v>8.9063494000000034</c:v>
                </c:pt>
                <c:pt idx="1869">
                  <c:v>8.9136021000000021</c:v>
                </c:pt>
                <c:pt idx="1870">
                  <c:v>8.9186661000000012</c:v>
                </c:pt>
                <c:pt idx="1871">
                  <c:v>8.9214565000000068</c:v>
                </c:pt>
                <c:pt idx="1872">
                  <c:v>8.9083014999999985</c:v>
                </c:pt>
                <c:pt idx="1873">
                  <c:v>8.9127476000000048</c:v>
                </c:pt>
                <c:pt idx="1874">
                  <c:v>8.903867</c:v>
                </c:pt>
                <c:pt idx="1875">
                  <c:v>8.9076893000000048</c:v>
                </c:pt>
                <c:pt idx="1876">
                  <c:v>8.9056341000000767</c:v>
                </c:pt>
                <c:pt idx="1877">
                  <c:v>8.9050285000000002</c:v>
                </c:pt>
                <c:pt idx="1878">
                  <c:v>8.9035990000000247</c:v>
                </c:pt>
                <c:pt idx="1879">
                  <c:v>8.9062168000000028</c:v>
                </c:pt>
                <c:pt idx="1880">
                  <c:v>8.9030449000000047</c:v>
                </c:pt>
                <c:pt idx="1881">
                  <c:v>8.9113428000000017</c:v>
                </c:pt>
                <c:pt idx="1882">
                  <c:v>8.9026005000000268</c:v>
                </c:pt>
                <c:pt idx="1883">
                  <c:v>8.9108250000000009</c:v>
                </c:pt>
                <c:pt idx="1884">
                  <c:v>8.9105274000000012</c:v>
                </c:pt>
                <c:pt idx="1885">
                  <c:v>8.9097692000000048</c:v>
                </c:pt>
                <c:pt idx="1886">
                  <c:v>8.9121754000000006</c:v>
                </c:pt>
                <c:pt idx="1887">
                  <c:v>8.9060146000000042</c:v>
                </c:pt>
                <c:pt idx="1888">
                  <c:v>8.9122650000000014</c:v>
                </c:pt>
                <c:pt idx="1889">
                  <c:v>8.9155514</c:v>
                </c:pt>
                <c:pt idx="1890">
                  <c:v>8.9111110999999994</c:v>
                </c:pt>
                <c:pt idx="1891">
                  <c:v>8.9103614999999987</c:v>
                </c:pt>
                <c:pt idx="1892">
                  <c:v>8.911173999999999</c:v>
                </c:pt>
                <c:pt idx="1893">
                  <c:v>8.9135468000001126</c:v>
                </c:pt>
                <c:pt idx="1894">
                  <c:v>8.9151318000000028</c:v>
                </c:pt>
                <c:pt idx="1895">
                  <c:v>8.9178297000000004</c:v>
                </c:pt>
                <c:pt idx="1896">
                  <c:v>8.9071142000000005</c:v>
                </c:pt>
                <c:pt idx="1897">
                  <c:v>8.9114096000000043</c:v>
                </c:pt>
                <c:pt idx="1898">
                  <c:v>8.9064047000000048</c:v>
                </c:pt>
                <c:pt idx="1899">
                  <c:v>8.9060537000000011</c:v>
                </c:pt>
                <c:pt idx="1900">
                  <c:v>8.9073326000000002</c:v>
                </c:pt>
                <c:pt idx="1901">
                  <c:v>8.9064180000000022</c:v>
                </c:pt>
                <c:pt idx="1902">
                  <c:v>8.9111940000000001</c:v>
                </c:pt>
                <c:pt idx="1903">
                  <c:v>8.9171974000000009</c:v>
                </c:pt>
                <c:pt idx="1904">
                  <c:v>8.9187729000000004</c:v>
                </c:pt>
                <c:pt idx="1905">
                  <c:v>8.9065487000000001</c:v>
                </c:pt>
                <c:pt idx="1906">
                  <c:v>8.9105665000000247</c:v>
                </c:pt>
                <c:pt idx="1907">
                  <c:v>8.9116976000000001</c:v>
                </c:pt>
                <c:pt idx="1908">
                  <c:v>8.9097855000000248</c:v>
                </c:pt>
                <c:pt idx="1909">
                  <c:v>8.9031689000000007</c:v>
                </c:pt>
                <c:pt idx="1910">
                  <c:v>8.9091999000000026</c:v>
                </c:pt>
                <c:pt idx="1911">
                  <c:v>8.9066765000000068</c:v>
                </c:pt>
                <c:pt idx="1912">
                  <c:v>8.9108754999999995</c:v>
                </c:pt>
                <c:pt idx="1913">
                  <c:v>8.9095757000000013</c:v>
                </c:pt>
                <c:pt idx="1914">
                  <c:v>8.9107172000000006</c:v>
                </c:pt>
                <c:pt idx="1915">
                  <c:v>8.9174797000000012</c:v>
                </c:pt>
                <c:pt idx="1916">
                  <c:v>8.9087754999999991</c:v>
                </c:pt>
                <c:pt idx="1917">
                  <c:v>8.9087916999999983</c:v>
                </c:pt>
                <c:pt idx="1918">
                  <c:v>8.9060194000000035</c:v>
                </c:pt>
                <c:pt idx="1919">
                  <c:v>8.9079172</c:v>
                </c:pt>
                <c:pt idx="1920">
                  <c:v>8.910145</c:v>
                </c:pt>
                <c:pt idx="1921">
                  <c:v>8.9654266000001108</c:v>
                </c:pt>
                <c:pt idx="1922">
                  <c:v>9.0158379000000028</c:v>
                </c:pt>
                <c:pt idx="1923">
                  <c:v>9.0359661000000013</c:v>
                </c:pt>
                <c:pt idx="1924">
                  <c:v>9.0604441000000246</c:v>
                </c:pt>
                <c:pt idx="1925">
                  <c:v>9.0674831000000022</c:v>
                </c:pt>
                <c:pt idx="1926">
                  <c:v>9.0900776000000008</c:v>
                </c:pt>
                <c:pt idx="1927">
                  <c:v>9.1074316</c:v>
                </c:pt>
                <c:pt idx="1928">
                  <c:v>9.1297284999999988</c:v>
                </c:pt>
                <c:pt idx="1929">
                  <c:v>9.1445496000000013</c:v>
                </c:pt>
                <c:pt idx="1930">
                  <c:v>9.1620161000000042</c:v>
                </c:pt>
                <c:pt idx="1931">
                  <c:v>9.1797831000000034</c:v>
                </c:pt>
                <c:pt idx="1932">
                  <c:v>9.206221799999998</c:v>
                </c:pt>
                <c:pt idx="1933">
                  <c:v>9.2224924000000001</c:v>
                </c:pt>
                <c:pt idx="1934">
                  <c:v>9.2407372000000016</c:v>
                </c:pt>
                <c:pt idx="1935">
                  <c:v>9.2625401000000043</c:v>
                </c:pt>
                <c:pt idx="1936">
                  <c:v>9.2823611999999986</c:v>
                </c:pt>
                <c:pt idx="1937">
                  <c:v>9.3057758000000028</c:v>
                </c:pt>
                <c:pt idx="1938">
                  <c:v>9.3196775000000027</c:v>
                </c:pt>
                <c:pt idx="1939">
                  <c:v>9.3504793000000248</c:v>
                </c:pt>
                <c:pt idx="1940">
                  <c:v>9.3664448000001546</c:v>
                </c:pt>
                <c:pt idx="1941">
                  <c:v>9.3798086000000023</c:v>
                </c:pt>
                <c:pt idx="1942">
                  <c:v>9.4018013000000007</c:v>
                </c:pt>
                <c:pt idx="1943">
                  <c:v>9.4223940000000006</c:v>
                </c:pt>
                <c:pt idx="1944">
                  <c:v>9.4458305000000067</c:v>
                </c:pt>
                <c:pt idx="1945">
                  <c:v>9.4593555000000027</c:v>
                </c:pt>
                <c:pt idx="1946">
                  <c:v>9.4818222000000016</c:v>
                </c:pt>
                <c:pt idx="1947">
                  <c:v>9.504939300000002</c:v>
                </c:pt>
                <c:pt idx="1948">
                  <c:v>9.5266315000000006</c:v>
                </c:pt>
                <c:pt idx="1949">
                  <c:v>9.5420744000000006</c:v>
                </c:pt>
                <c:pt idx="1950">
                  <c:v>9.5727455000000248</c:v>
                </c:pt>
                <c:pt idx="1951">
                  <c:v>9.5886584999999993</c:v>
                </c:pt>
                <c:pt idx="1952">
                  <c:v>9.6147310000000008</c:v>
                </c:pt>
                <c:pt idx="1953">
                  <c:v>9.6358157999999996</c:v>
                </c:pt>
                <c:pt idx="1954">
                  <c:v>9.6485559000000016</c:v>
                </c:pt>
                <c:pt idx="1955">
                  <c:v>9.6731016000000007</c:v>
                </c:pt>
                <c:pt idx="1956">
                  <c:v>9.6998007000000008</c:v>
                </c:pt>
                <c:pt idx="1957">
                  <c:v>9.7120230000000003</c:v>
                </c:pt>
                <c:pt idx="1958">
                  <c:v>9.7322050000000004</c:v>
                </c:pt>
                <c:pt idx="1959">
                  <c:v>9.7473769999999984</c:v>
                </c:pt>
                <c:pt idx="1960">
                  <c:v>9.7678650000000005</c:v>
                </c:pt>
                <c:pt idx="1961">
                  <c:v>9.7754110000000001</c:v>
                </c:pt>
                <c:pt idx="1962">
                  <c:v>9.8106600000000022</c:v>
                </c:pt>
                <c:pt idx="1963">
                  <c:v>9.8349639999999994</c:v>
                </c:pt>
                <c:pt idx="1964">
                  <c:v>9.8482499999999984</c:v>
                </c:pt>
                <c:pt idx="1965">
                  <c:v>9.8783560000000001</c:v>
                </c:pt>
                <c:pt idx="1966">
                  <c:v>9.8941380000000034</c:v>
                </c:pt>
                <c:pt idx="1967">
                  <c:v>9.9121770000000016</c:v>
                </c:pt>
                <c:pt idx="1968">
                  <c:v>9.9095170000000028</c:v>
                </c:pt>
                <c:pt idx="1969">
                  <c:v>9.9080890000000004</c:v>
                </c:pt>
                <c:pt idx="1970">
                  <c:v>9.9108530000000012</c:v>
                </c:pt>
                <c:pt idx="1971">
                  <c:v>9.9072289999999992</c:v>
                </c:pt>
                <c:pt idx="1972">
                  <c:v>9.9078250000000008</c:v>
                </c:pt>
                <c:pt idx="1973">
                  <c:v>9.9025650000000027</c:v>
                </c:pt>
                <c:pt idx="1974">
                  <c:v>9.9025530000000028</c:v>
                </c:pt>
                <c:pt idx="1975">
                  <c:v>9.9046590000000005</c:v>
                </c:pt>
                <c:pt idx="1976">
                  <c:v>9.9043060000000001</c:v>
                </c:pt>
                <c:pt idx="1977">
                  <c:v>9.9047100000000015</c:v>
                </c:pt>
                <c:pt idx="1978">
                  <c:v>9.9000900000000023</c:v>
                </c:pt>
                <c:pt idx="1979">
                  <c:v>9.9089980000000004</c:v>
                </c:pt>
                <c:pt idx="1980">
                  <c:v>9.9075560000000067</c:v>
                </c:pt>
                <c:pt idx="1981">
                  <c:v>9.9024950000000267</c:v>
                </c:pt>
                <c:pt idx="1982">
                  <c:v>9.9053790000000017</c:v>
                </c:pt>
                <c:pt idx="1983">
                  <c:v>9.9061330000000023</c:v>
                </c:pt>
                <c:pt idx="1984">
                  <c:v>9.9121670000000002</c:v>
                </c:pt>
                <c:pt idx="1985">
                  <c:v>9.9119699999999984</c:v>
                </c:pt>
                <c:pt idx="1986">
                  <c:v>9.9065350000000247</c:v>
                </c:pt>
                <c:pt idx="1987">
                  <c:v>9.9152620000000002</c:v>
                </c:pt>
                <c:pt idx="1988">
                  <c:v>9.9198360000000267</c:v>
                </c:pt>
                <c:pt idx="1989">
                  <c:v>9.9125700000000023</c:v>
                </c:pt>
                <c:pt idx="1990">
                  <c:v>9.915675000000002</c:v>
                </c:pt>
                <c:pt idx="1991">
                  <c:v>9.9151920000000047</c:v>
                </c:pt>
                <c:pt idx="1992">
                  <c:v>9.9074440000000248</c:v>
                </c:pt>
                <c:pt idx="1993">
                  <c:v>9.9093690000000016</c:v>
                </c:pt>
                <c:pt idx="1994">
                  <c:v>9.9136490000000048</c:v>
                </c:pt>
                <c:pt idx="1995">
                  <c:v>9.9131960000000028</c:v>
                </c:pt>
                <c:pt idx="1996">
                  <c:v>9.9072000000000013</c:v>
                </c:pt>
                <c:pt idx="1997">
                  <c:v>9.9067640000000008</c:v>
                </c:pt>
                <c:pt idx="1998">
                  <c:v>9.9074470000000048</c:v>
                </c:pt>
                <c:pt idx="1999">
                  <c:v>9.9027460000001017</c:v>
                </c:pt>
                <c:pt idx="2000">
                  <c:v>9.9130719999999997</c:v>
                </c:pt>
                <c:pt idx="2001">
                  <c:v>9.9105310000000042</c:v>
                </c:pt>
                <c:pt idx="2002">
                  <c:v>9.9083370000000013</c:v>
                </c:pt>
                <c:pt idx="2003">
                  <c:v>9.9126770000000022</c:v>
                </c:pt>
                <c:pt idx="2004">
                  <c:v>9.9161990000000024</c:v>
                </c:pt>
                <c:pt idx="2005">
                  <c:v>9.9157520000000048</c:v>
                </c:pt>
                <c:pt idx="2006">
                  <c:v>9.9132560000000005</c:v>
                </c:pt>
                <c:pt idx="2007">
                  <c:v>9.8995880000000067</c:v>
                </c:pt>
                <c:pt idx="2008">
                  <c:v>9.9127050000000025</c:v>
                </c:pt>
                <c:pt idx="2009">
                  <c:v>9.9113930000000003</c:v>
                </c:pt>
                <c:pt idx="2010">
                  <c:v>9.9154670000000067</c:v>
                </c:pt>
                <c:pt idx="2011">
                  <c:v>9.9094220000000028</c:v>
                </c:pt>
                <c:pt idx="2012">
                  <c:v>9.9010630000000006</c:v>
                </c:pt>
                <c:pt idx="2013">
                  <c:v>9.9087860000000028</c:v>
                </c:pt>
                <c:pt idx="2014">
                  <c:v>9.9107390000000066</c:v>
                </c:pt>
                <c:pt idx="2015">
                  <c:v>9.9136340000000267</c:v>
                </c:pt>
                <c:pt idx="2016">
                  <c:v>9.9077550000000034</c:v>
                </c:pt>
                <c:pt idx="2017">
                  <c:v>9.9091210000000007</c:v>
                </c:pt>
                <c:pt idx="2018">
                  <c:v>9.9013539999999995</c:v>
                </c:pt>
                <c:pt idx="2019">
                  <c:v>9.9095760000000048</c:v>
                </c:pt>
                <c:pt idx="2020">
                  <c:v>9.9141650000000006</c:v>
                </c:pt>
                <c:pt idx="2021">
                  <c:v>9.9147400000000001</c:v>
                </c:pt>
                <c:pt idx="2022">
                  <c:v>9.9144020000000008</c:v>
                </c:pt>
                <c:pt idx="2023">
                  <c:v>9.92056</c:v>
                </c:pt>
                <c:pt idx="2024">
                  <c:v>9.9115930000000034</c:v>
                </c:pt>
                <c:pt idx="2025">
                  <c:v>9.9100560000000026</c:v>
                </c:pt>
                <c:pt idx="2026">
                  <c:v>9.907705</c:v>
                </c:pt>
                <c:pt idx="2027">
                  <c:v>9.9066450000000028</c:v>
                </c:pt>
                <c:pt idx="2028">
                  <c:v>9.9017500000000016</c:v>
                </c:pt>
                <c:pt idx="2029">
                  <c:v>9.9132689999999997</c:v>
                </c:pt>
                <c:pt idx="2030">
                  <c:v>9.9122170000000001</c:v>
                </c:pt>
                <c:pt idx="2031">
                  <c:v>9.9171470000000035</c:v>
                </c:pt>
                <c:pt idx="2032">
                  <c:v>9.9129120000000004</c:v>
                </c:pt>
                <c:pt idx="2033">
                  <c:v>9.912148000000002</c:v>
                </c:pt>
                <c:pt idx="2034">
                  <c:v>9.9065580000000022</c:v>
                </c:pt>
                <c:pt idx="2035">
                  <c:v>9.9073700000000002</c:v>
                </c:pt>
                <c:pt idx="2036">
                  <c:v>9.9139390000000027</c:v>
                </c:pt>
                <c:pt idx="2037">
                  <c:v>9.9060840000000248</c:v>
                </c:pt>
                <c:pt idx="2038">
                  <c:v>9.9118840000000006</c:v>
                </c:pt>
                <c:pt idx="2039">
                  <c:v>9.9099810000000002</c:v>
                </c:pt>
                <c:pt idx="2040">
                  <c:v>9.9111679999999982</c:v>
                </c:pt>
                <c:pt idx="2041">
                  <c:v>9.9172350000000016</c:v>
                </c:pt>
                <c:pt idx="2042">
                  <c:v>9.9093420000000005</c:v>
                </c:pt>
                <c:pt idx="2043">
                  <c:v>9.9032789999999995</c:v>
                </c:pt>
                <c:pt idx="2044">
                  <c:v>9.9108789999999996</c:v>
                </c:pt>
                <c:pt idx="2045">
                  <c:v>9.9149400000000014</c:v>
                </c:pt>
                <c:pt idx="2046">
                  <c:v>9.9176190000000002</c:v>
                </c:pt>
                <c:pt idx="2047">
                  <c:v>9.9120170000000023</c:v>
                </c:pt>
                <c:pt idx="2048">
                  <c:v>9.9067350000000047</c:v>
                </c:pt>
                <c:pt idx="2049">
                  <c:v>9.9036310000000025</c:v>
                </c:pt>
                <c:pt idx="2050">
                  <c:v>9.9132200000000008</c:v>
                </c:pt>
                <c:pt idx="2051">
                  <c:v>9.9085420000000024</c:v>
                </c:pt>
                <c:pt idx="2052">
                  <c:v>9.9129450000000023</c:v>
                </c:pt>
                <c:pt idx="2053">
                  <c:v>9.9120870000000068</c:v>
                </c:pt>
                <c:pt idx="2054">
                  <c:v>9.9024190000000267</c:v>
                </c:pt>
                <c:pt idx="2055">
                  <c:v>9.9106310000000022</c:v>
                </c:pt>
                <c:pt idx="2056">
                  <c:v>9.9076900000000023</c:v>
                </c:pt>
                <c:pt idx="2057">
                  <c:v>9.9111960000000003</c:v>
                </c:pt>
                <c:pt idx="2058">
                  <c:v>9.9122780000000006</c:v>
                </c:pt>
                <c:pt idx="2059">
                  <c:v>9.9061780000000006</c:v>
                </c:pt>
                <c:pt idx="2060">
                  <c:v>9.9116140000000001</c:v>
                </c:pt>
                <c:pt idx="2061">
                  <c:v>9.9162920000000003</c:v>
                </c:pt>
                <c:pt idx="2062">
                  <c:v>9.9115260000000003</c:v>
                </c:pt>
                <c:pt idx="2063">
                  <c:v>9.910935000000002</c:v>
                </c:pt>
                <c:pt idx="2064">
                  <c:v>9.9018729999999984</c:v>
                </c:pt>
                <c:pt idx="2065">
                  <c:v>9.9116090000000003</c:v>
                </c:pt>
                <c:pt idx="2066">
                  <c:v>9.9138719999999996</c:v>
                </c:pt>
                <c:pt idx="2067">
                  <c:v>9.911973999999999</c:v>
                </c:pt>
                <c:pt idx="2068">
                  <c:v>9.9087800000000001</c:v>
                </c:pt>
                <c:pt idx="2069">
                  <c:v>9.9086320000000008</c:v>
                </c:pt>
                <c:pt idx="2070">
                  <c:v>9.9062480000000015</c:v>
                </c:pt>
                <c:pt idx="2071">
                  <c:v>9.9155270000000026</c:v>
                </c:pt>
                <c:pt idx="2072">
                  <c:v>9.9111970000000014</c:v>
                </c:pt>
                <c:pt idx="2073">
                  <c:v>9.9155220000000028</c:v>
                </c:pt>
                <c:pt idx="2074">
                  <c:v>9.9047219999999996</c:v>
                </c:pt>
                <c:pt idx="2075">
                  <c:v>9.9038150000000016</c:v>
                </c:pt>
                <c:pt idx="2076">
                  <c:v>9.9100219999999997</c:v>
                </c:pt>
                <c:pt idx="2077">
                  <c:v>9.9066360000001108</c:v>
                </c:pt>
                <c:pt idx="2078">
                  <c:v>9.9087860000000028</c:v>
                </c:pt>
                <c:pt idx="2079">
                  <c:v>9.9122150000000016</c:v>
                </c:pt>
                <c:pt idx="2080">
                  <c:v>9.9075430000000022</c:v>
                </c:pt>
                <c:pt idx="2081">
                  <c:v>9.9102130000000006</c:v>
                </c:pt>
                <c:pt idx="2082">
                  <c:v>9.9066460000000767</c:v>
                </c:pt>
                <c:pt idx="2083">
                  <c:v>9.9091190000000005</c:v>
                </c:pt>
                <c:pt idx="2084">
                  <c:v>9.9088600000000007</c:v>
                </c:pt>
                <c:pt idx="2085">
                  <c:v>9.9096560000000267</c:v>
                </c:pt>
                <c:pt idx="2086">
                  <c:v>9.9121240000000004</c:v>
                </c:pt>
                <c:pt idx="2087">
                  <c:v>9.911581</c:v>
                </c:pt>
                <c:pt idx="2088">
                  <c:v>9.9058890000000268</c:v>
                </c:pt>
                <c:pt idx="2089">
                  <c:v>9.9138270000000013</c:v>
                </c:pt>
                <c:pt idx="2090">
                  <c:v>9.9177060000000008</c:v>
                </c:pt>
                <c:pt idx="2091">
                  <c:v>9.9125820000000768</c:v>
                </c:pt>
                <c:pt idx="2092">
                  <c:v>9.906010000000002</c:v>
                </c:pt>
                <c:pt idx="2093">
                  <c:v>9.9101230000000005</c:v>
                </c:pt>
                <c:pt idx="2094">
                  <c:v>9.9174300000000066</c:v>
                </c:pt>
                <c:pt idx="2095">
                  <c:v>9.9045560000000048</c:v>
                </c:pt>
                <c:pt idx="2096">
                  <c:v>9.9078900000000001</c:v>
                </c:pt>
                <c:pt idx="2097">
                  <c:v>9.9121110000000012</c:v>
                </c:pt>
                <c:pt idx="2098">
                  <c:v>9.9164160000000248</c:v>
                </c:pt>
                <c:pt idx="2099">
                  <c:v>9.9096410000000024</c:v>
                </c:pt>
                <c:pt idx="2100">
                  <c:v>9.9108270000000012</c:v>
                </c:pt>
                <c:pt idx="2101">
                  <c:v>9.9073890000000002</c:v>
                </c:pt>
                <c:pt idx="2102">
                  <c:v>9.9152390000000068</c:v>
                </c:pt>
                <c:pt idx="2103">
                  <c:v>9.9130640000000003</c:v>
                </c:pt>
                <c:pt idx="2104">
                  <c:v>9.9088689999999993</c:v>
                </c:pt>
                <c:pt idx="2105">
                  <c:v>9.902668000000002</c:v>
                </c:pt>
                <c:pt idx="2106">
                  <c:v>9.9170890000000025</c:v>
                </c:pt>
                <c:pt idx="2107">
                  <c:v>9.917167000000001</c:v>
                </c:pt>
                <c:pt idx="2108">
                  <c:v>9.9091420000000028</c:v>
                </c:pt>
                <c:pt idx="2109">
                  <c:v>9.9108619999999998</c:v>
                </c:pt>
                <c:pt idx="2110">
                  <c:v>9.9122970000000024</c:v>
                </c:pt>
                <c:pt idx="2111">
                  <c:v>9.9133119999999995</c:v>
                </c:pt>
                <c:pt idx="2112">
                  <c:v>9.9188080000000003</c:v>
                </c:pt>
                <c:pt idx="2113">
                  <c:v>9.9085520000000002</c:v>
                </c:pt>
                <c:pt idx="2114">
                  <c:v>9.9146150000000013</c:v>
                </c:pt>
                <c:pt idx="2115">
                  <c:v>9.8991290000000003</c:v>
                </c:pt>
                <c:pt idx="2116">
                  <c:v>9.9131789999999995</c:v>
                </c:pt>
                <c:pt idx="2117">
                  <c:v>9.9156850000000247</c:v>
                </c:pt>
                <c:pt idx="2118">
                  <c:v>9.9103950000000012</c:v>
                </c:pt>
                <c:pt idx="2119">
                  <c:v>9.9109310000000015</c:v>
                </c:pt>
                <c:pt idx="2120">
                  <c:v>9.905322</c:v>
                </c:pt>
                <c:pt idx="2121">
                  <c:v>9.9107710000000004</c:v>
                </c:pt>
                <c:pt idx="2122">
                  <c:v>9.9139280000000003</c:v>
                </c:pt>
                <c:pt idx="2123">
                  <c:v>9.9098920000000028</c:v>
                </c:pt>
                <c:pt idx="2124">
                  <c:v>9.9064070000000068</c:v>
                </c:pt>
                <c:pt idx="2125">
                  <c:v>9.909218000000001</c:v>
                </c:pt>
                <c:pt idx="2126">
                  <c:v>9.9132860000000047</c:v>
                </c:pt>
                <c:pt idx="2127">
                  <c:v>9.9132689999999997</c:v>
                </c:pt>
                <c:pt idx="2128">
                  <c:v>9.9121830000000042</c:v>
                </c:pt>
                <c:pt idx="2129">
                  <c:v>9.9089350000000014</c:v>
                </c:pt>
                <c:pt idx="2130">
                  <c:v>9.9037460000000248</c:v>
                </c:pt>
                <c:pt idx="2131">
                  <c:v>9.9132370000000023</c:v>
                </c:pt>
                <c:pt idx="2132">
                  <c:v>9.9163040000000002</c:v>
                </c:pt>
                <c:pt idx="2133">
                  <c:v>9.9040970000000002</c:v>
                </c:pt>
                <c:pt idx="2134">
                  <c:v>9.9101860000000048</c:v>
                </c:pt>
                <c:pt idx="2135">
                  <c:v>9.9049060000000004</c:v>
                </c:pt>
                <c:pt idx="2136">
                  <c:v>9.9120350000000048</c:v>
                </c:pt>
                <c:pt idx="2137">
                  <c:v>9.9207250000000009</c:v>
                </c:pt>
                <c:pt idx="2138">
                  <c:v>9.9069510000000012</c:v>
                </c:pt>
                <c:pt idx="2139">
                  <c:v>9.9098190000000006</c:v>
                </c:pt>
                <c:pt idx="2140">
                  <c:v>9.9069740000000017</c:v>
                </c:pt>
                <c:pt idx="2141">
                  <c:v>9.9151580000000035</c:v>
                </c:pt>
                <c:pt idx="2142">
                  <c:v>9.9224250000000023</c:v>
                </c:pt>
                <c:pt idx="2143">
                  <c:v>9.9058890000000268</c:v>
                </c:pt>
                <c:pt idx="2144">
                  <c:v>9.9118779999999997</c:v>
                </c:pt>
                <c:pt idx="2145">
                  <c:v>9.9088060000000002</c:v>
                </c:pt>
                <c:pt idx="2146">
                  <c:v>9.909929</c:v>
                </c:pt>
                <c:pt idx="2147">
                  <c:v>9.911448</c:v>
                </c:pt>
                <c:pt idx="2148">
                  <c:v>9.9188100000000006</c:v>
                </c:pt>
                <c:pt idx="2149">
                  <c:v>9.9190880000000021</c:v>
                </c:pt>
                <c:pt idx="2150">
                  <c:v>9.9122440000000047</c:v>
                </c:pt>
                <c:pt idx="2151">
                  <c:v>9.9090070000000026</c:v>
                </c:pt>
                <c:pt idx="2152">
                  <c:v>9.9090000000000025</c:v>
                </c:pt>
                <c:pt idx="2153">
                  <c:v>9.9014300000000048</c:v>
                </c:pt>
                <c:pt idx="2154">
                  <c:v>9.9055700000000027</c:v>
                </c:pt>
                <c:pt idx="2155">
                  <c:v>9.9063160000000003</c:v>
                </c:pt>
                <c:pt idx="2156">
                  <c:v>9.9179109999999984</c:v>
                </c:pt>
                <c:pt idx="2157">
                  <c:v>9.9064550000000047</c:v>
                </c:pt>
                <c:pt idx="2158">
                  <c:v>9.9094250000000024</c:v>
                </c:pt>
                <c:pt idx="2159">
                  <c:v>9.9054740000000248</c:v>
                </c:pt>
                <c:pt idx="2160">
                  <c:v>9.9128460000000267</c:v>
                </c:pt>
                <c:pt idx="2161">
                  <c:v>9.9186360000000047</c:v>
                </c:pt>
                <c:pt idx="2162">
                  <c:v>9.9154170000000068</c:v>
                </c:pt>
                <c:pt idx="2163">
                  <c:v>9.9109420000000004</c:v>
                </c:pt>
                <c:pt idx="2164">
                  <c:v>9.9083840000000016</c:v>
                </c:pt>
                <c:pt idx="2165">
                  <c:v>9.9039180000000009</c:v>
                </c:pt>
                <c:pt idx="2166">
                  <c:v>9.9104510000000001</c:v>
                </c:pt>
                <c:pt idx="2167">
                  <c:v>9.9110689999999995</c:v>
                </c:pt>
                <c:pt idx="2168">
                  <c:v>9.9099380000000021</c:v>
                </c:pt>
                <c:pt idx="2169">
                  <c:v>9.9154540000000768</c:v>
                </c:pt>
                <c:pt idx="2170">
                  <c:v>9.917231000000001</c:v>
                </c:pt>
                <c:pt idx="2171">
                  <c:v>9.9186950000000014</c:v>
                </c:pt>
                <c:pt idx="2172">
                  <c:v>9.913120000000001</c:v>
                </c:pt>
                <c:pt idx="2173">
                  <c:v>9.9071610000000003</c:v>
                </c:pt>
                <c:pt idx="2174">
                  <c:v>9.9114070000000023</c:v>
                </c:pt>
                <c:pt idx="2175">
                  <c:v>9.910436000000109</c:v>
                </c:pt>
                <c:pt idx="2176">
                  <c:v>9.8988119999999995</c:v>
                </c:pt>
                <c:pt idx="2177">
                  <c:v>9.9060450000000042</c:v>
                </c:pt>
                <c:pt idx="2178">
                  <c:v>9.9125000000000068</c:v>
                </c:pt>
                <c:pt idx="2179">
                  <c:v>9.9144160000000028</c:v>
                </c:pt>
                <c:pt idx="2180">
                  <c:v>9.9087410000000009</c:v>
                </c:pt>
                <c:pt idx="2181">
                  <c:v>9.9183030000000016</c:v>
                </c:pt>
                <c:pt idx="2182">
                  <c:v>9.9080060000000003</c:v>
                </c:pt>
                <c:pt idx="2183">
                  <c:v>9.9120230000000014</c:v>
                </c:pt>
                <c:pt idx="2184">
                  <c:v>9.912172</c:v>
                </c:pt>
                <c:pt idx="2185">
                  <c:v>9.904579</c:v>
                </c:pt>
                <c:pt idx="2186">
                  <c:v>9.9098390000000247</c:v>
                </c:pt>
                <c:pt idx="2187">
                  <c:v>9.9123780000000004</c:v>
                </c:pt>
                <c:pt idx="2188">
                  <c:v>9.9186340000000008</c:v>
                </c:pt>
                <c:pt idx="2189">
                  <c:v>9.9098980000000001</c:v>
                </c:pt>
                <c:pt idx="2190">
                  <c:v>9.9042450000000013</c:v>
                </c:pt>
                <c:pt idx="2191">
                  <c:v>9.9074850000000048</c:v>
                </c:pt>
                <c:pt idx="2192">
                  <c:v>9.9222580000000011</c:v>
                </c:pt>
                <c:pt idx="2193">
                  <c:v>9.9101320000000008</c:v>
                </c:pt>
                <c:pt idx="2194">
                  <c:v>9.9059100000000022</c:v>
                </c:pt>
                <c:pt idx="2195">
                  <c:v>9.9065720000000006</c:v>
                </c:pt>
                <c:pt idx="2196">
                  <c:v>9.9219139999999992</c:v>
                </c:pt>
                <c:pt idx="2197">
                  <c:v>9.9042450000000013</c:v>
                </c:pt>
                <c:pt idx="2198">
                  <c:v>9.9075490000000048</c:v>
                </c:pt>
                <c:pt idx="2199">
                  <c:v>9.9037330000000026</c:v>
                </c:pt>
                <c:pt idx="2200">
                  <c:v>9.9087440000000004</c:v>
                </c:pt>
                <c:pt idx="2201">
                  <c:v>9.9077000000000002</c:v>
                </c:pt>
                <c:pt idx="2202">
                  <c:v>9.9214970000000022</c:v>
                </c:pt>
                <c:pt idx="2203">
                  <c:v>9.9105240000000006</c:v>
                </c:pt>
                <c:pt idx="2204">
                  <c:v>9.9111659999999997</c:v>
                </c:pt>
                <c:pt idx="2205">
                  <c:v>9.907528000000001</c:v>
                </c:pt>
                <c:pt idx="2206">
                  <c:v>9.9011310000000012</c:v>
                </c:pt>
                <c:pt idx="2207">
                  <c:v>9.9097120000000007</c:v>
                </c:pt>
                <c:pt idx="2208">
                  <c:v>9.9153060000000028</c:v>
                </c:pt>
                <c:pt idx="2209">
                  <c:v>9.9141130000000004</c:v>
                </c:pt>
                <c:pt idx="2210">
                  <c:v>9.9103560000000002</c:v>
                </c:pt>
                <c:pt idx="2211">
                  <c:v>9.9079420000000002</c:v>
                </c:pt>
                <c:pt idx="2212">
                  <c:v>9.9061010000000014</c:v>
                </c:pt>
                <c:pt idx="2213">
                  <c:v>9.9088950000000011</c:v>
                </c:pt>
                <c:pt idx="2214">
                  <c:v>9.9184200000000011</c:v>
                </c:pt>
                <c:pt idx="2215">
                  <c:v>9.9125700000000023</c:v>
                </c:pt>
                <c:pt idx="2216">
                  <c:v>9.9068670000000001</c:v>
                </c:pt>
                <c:pt idx="2217">
                  <c:v>9.9031020000000005</c:v>
                </c:pt>
                <c:pt idx="2218">
                  <c:v>9.9086789999999993</c:v>
                </c:pt>
                <c:pt idx="2219">
                  <c:v>9.9092560000000027</c:v>
                </c:pt>
                <c:pt idx="2220">
                  <c:v>9.915141000000002</c:v>
                </c:pt>
                <c:pt idx="2221">
                  <c:v>9.9041130000000006</c:v>
                </c:pt>
                <c:pt idx="2222">
                  <c:v>9.9106200000000015</c:v>
                </c:pt>
                <c:pt idx="2223">
                  <c:v>9.9045880000000022</c:v>
                </c:pt>
                <c:pt idx="2224">
                  <c:v>9.9136730000000011</c:v>
                </c:pt>
                <c:pt idx="2225">
                  <c:v>9.9179970000000015</c:v>
                </c:pt>
                <c:pt idx="2226">
                  <c:v>9.9118700000000004</c:v>
                </c:pt>
                <c:pt idx="2227">
                  <c:v>9.9106300000000047</c:v>
                </c:pt>
                <c:pt idx="2228">
                  <c:v>9.901116</c:v>
                </c:pt>
                <c:pt idx="2229">
                  <c:v>9.9095530000000043</c:v>
                </c:pt>
                <c:pt idx="2230">
                  <c:v>9.9123650000000012</c:v>
                </c:pt>
                <c:pt idx="2231">
                  <c:v>9.9147779999999983</c:v>
                </c:pt>
                <c:pt idx="2232">
                  <c:v>9.9060510000000015</c:v>
                </c:pt>
                <c:pt idx="2233">
                  <c:v>9.9115030000000015</c:v>
                </c:pt>
                <c:pt idx="2234">
                  <c:v>9.9032230000000006</c:v>
                </c:pt>
                <c:pt idx="2235">
                  <c:v>9.9077680000000008</c:v>
                </c:pt>
                <c:pt idx="2236">
                  <c:v>9.9155570000000068</c:v>
                </c:pt>
                <c:pt idx="2237">
                  <c:v>9.9130450000000021</c:v>
                </c:pt>
                <c:pt idx="2238">
                  <c:v>9.9161780000000004</c:v>
                </c:pt>
                <c:pt idx="2239">
                  <c:v>9.909421</c:v>
                </c:pt>
                <c:pt idx="2240">
                  <c:v>9.9060810000000021</c:v>
                </c:pt>
                <c:pt idx="2241">
                  <c:v>9.9005810000000025</c:v>
                </c:pt>
                <c:pt idx="2242">
                  <c:v>9.9090710000000009</c:v>
                </c:pt>
                <c:pt idx="2243">
                  <c:v>9.9093230000000005</c:v>
                </c:pt>
                <c:pt idx="2244">
                  <c:v>9.9147219999999994</c:v>
                </c:pt>
                <c:pt idx="2245">
                  <c:v>9.904064</c:v>
                </c:pt>
                <c:pt idx="2246">
                  <c:v>9.9080659999999998</c:v>
                </c:pt>
                <c:pt idx="2247">
                  <c:v>9.9010670000000012</c:v>
                </c:pt>
                <c:pt idx="2248">
                  <c:v>9.9089919999999996</c:v>
                </c:pt>
                <c:pt idx="2249">
                  <c:v>9.9140710000000016</c:v>
                </c:pt>
                <c:pt idx="2250">
                  <c:v>9.9071930000000012</c:v>
                </c:pt>
                <c:pt idx="2251">
                  <c:v>9.9078320000000026</c:v>
                </c:pt>
                <c:pt idx="2252">
                  <c:v>9.9160640000000004</c:v>
                </c:pt>
                <c:pt idx="2253">
                  <c:v>9.9138090000000005</c:v>
                </c:pt>
                <c:pt idx="2254">
                  <c:v>9.9158820000000247</c:v>
                </c:pt>
                <c:pt idx="2255">
                  <c:v>9.9115870000000026</c:v>
                </c:pt>
                <c:pt idx="2256">
                  <c:v>9.9063870000000023</c:v>
                </c:pt>
                <c:pt idx="2257">
                  <c:v>9.9069719999999997</c:v>
                </c:pt>
                <c:pt idx="2258">
                  <c:v>9.9106450000000024</c:v>
                </c:pt>
                <c:pt idx="2259">
                  <c:v>9.9019070000000013</c:v>
                </c:pt>
                <c:pt idx="2260">
                  <c:v>9.9064720000000008</c:v>
                </c:pt>
                <c:pt idx="2261">
                  <c:v>9.9124620000000068</c:v>
                </c:pt>
                <c:pt idx="2262">
                  <c:v>9.9100289999999998</c:v>
                </c:pt>
                <c:pt idx="2263">
                  <c:v>9.9174220000000002</c:v>
                </c:pt>
                <c:pt idx="2264">
                  <c:v>9.9102270000000008</c:v>
                </c:pt>
                <c:pt idx="2265">
                  <c:v>9.9033650000000009</c:v>
                </c:pt>
                <c:pt idx="2266">
                  <c:v>9.9097030000000021</c:v>
                </c:pt>
                <c:pt idx="2267">
                  <c:v>9.9113900000000008</c:v>
                </c:pt>
                <c:pt idx="2268">
                  <c:v>9.91</c:v>
                </c:pt>
                <c:pt idx="2269">
                  <c:v>9.9118530000000007</c:v>
                </c:pt>
                <c:pt idx="2270">
                  <c:v>9.8994880000000247</c:v>
                </c:pt>
                <c:pt idx="2271">
                  <c:v>9.916125000000001</c:v>
                </c:pt>
                <c:pt idx="2272">
                  <c:v>9.9098630000000014</c:v>
                </c:pt>
                <c:pt idx="2273">
                  <c:v>9.9183189999999986</c:v>
                </c:pt>
                <c:pt idx="2274">
                  <c:v>9.9124780000000001</c:v>
                </c:pt>
                <c:pt idx="2275">
                  <c:v>9.9094940000001017</c:v>
                </c:pt>
                <c:pt idx="2276">
                  <c:v>9.905070000000002</c:v>
                </c:pt>
                <c:pt idx="2277">
                  <c:v>9.9086200000000009</c:v>
                </c:pt>
                <c:pt idx="2278">
                  <c:v>9.9111390000000004</c:v>
                </c:pt>
                <c:pt idx="2279">
                  <c:v>9.9101800000000004</c:v>
                </c:pt>
                <c:pt idx="2280">
                  <c:v>9.9199670000000015</c:v>
                </c:pt>
                <c:pt idx="2281">
                  <c:v>9.9123289999999997</c:v>
                </c:pt>
                <c:pt idx="2282">
                  <c:v>9.9119110000000017</c:v>
                </c:pt>
                <c:pt idx="2283">
                  <c:v>9.9007090000000026</c:v>
                </c:pt>
                <c:pt idx="2284">
                  <c:v>9.9055070000000267</c:v>
                </c:pt>
                <c:pt idx="2285">
                  <c:v>9.909810000000002</c:v>
                </c:pt>
                <c:pt idx="2286">
                  <c:v>9.9071940000000005</c:v>
                </c:pt>
                <c:pt idx="2287">
                  <c:v>9.9175300000000028</c:v>
                </c:pt>
                <c:pt idx="2288">
                  <c:v>9.9109990000000003</c:v>
                </c:pt>
                <c:pt idx="2289">
                  <c:v>9.9110060000000004</c:v>
                </c:pt>
                <c:pt idx="2290">
                  <c:v>9.9067850000000028</c:v>
                </c:pt>
                <c:pt idx="2291">
                  <c:v>9.9100980000000014</c:v>
                </c:pt>
                <c:pt idx="2292">
                  <c:v>9.9142229999999998</c:v>
                </c:pt>
                <c:pt idx="2293">
                  <c:v>9.9068200000000015</c:v>
                </c:pt>
                <c:pt idx="2294">
                  <c:v>9.9105400000000028</c:v>
                </c:pt>
                <c:pt idx="2295">
                  <c:v>9.9057790000000008</c:v>
                </c:pt>
                <c:pt idx="2296">
                  <c:v>9.9170779999999983</c:v>
                </c:pt>
                <c:pt idx="2297">
                  <c:v>9.9157370000000267</c:v>
                </c:pt>
                <c:pt idx="2298">
                  <c:v>9.9187700000000003</c:v>
                </c:pt>
                <c:pt idx="2299">
                  <c:v>9.9063830000000035</c:v>
                </c:pt>
                <c:pt idx="2300">
                  <c:v>9.9087650000000007</c:v>
                </c:pt>
                <c:pt idx="2301">
                  <c:v>9.9019410000000008</c:v>
                </c:pt>
                <c:pt idx="2302">
                  <c:v>9.9079390000000025</c:v>
                </c:pt>
                <c:pt idx="2303">
                  <c:v>9.9122120000000002</c:v>
                </c:pt>
                <c:pt idx="2304">
                  <c:v>9.9107640000000004</c:v>
                </c:pt>
                <c:pt idx="2305">
                  <c:v>9.9177800000000005</c:v>
                </c:pt>
                <c:pt idx="2306">
                  <c:v>9.9108430000000016</c:v>
                </c:pt>
                <c:pt idx="2307">
                  <c:v>9.9092120000000001</c:v>
                </c:pt>
                <c:pt idx="2308">
                  <c:v>9.9033100000000012</c:v>
                </c:pt>
                <c:pt idx="2309">
                  <c:v>9.9095930000000028</c:v>
                </c:pt>
                <c:pt idx="2310">
                  <c:v>9.9198440000000048</c:v>
                </c:pt>
                <c:pt idx="2311">
                  <c:v>9.9117729999999984</c:v>
                </c:pt>
                <c:pt idx="2312">
                  <c:v>9.9107090000000024</c:v>
                </c:pt>
                <c:pt idx="2313">
                  <c:v>9.9044250000000016</c:v>
                </c:pt>
                <c:pt idx="2314">
                  <c:v>9.9106640000000006</c:v>
                </c:pt>
                <c:pt idx="2315">
                  <c:v>9.9183559999999993</c:v>
                </c:pt>
                <c:pt idx="2316">
                  <c:v>9.9115730000000006</c:v>
                </c:pt>
                <c:pt idx="2317">
                  <c:v>9.9135300000000068</c:v>
                </c:pt>
                <c:pt idx="2318">
                  <c:v>9.9029430000000023</c:v>
                </c:pt>
                <c:pt idx="2319">
                  <c:v>9.9092750000000009</c:v>
                </c:pt>
                <c:pt idx="2320">
                  <c:v>9.9141270000000006</c:v>
                </c:pt>
                <c:pt idx="2321">
                  <c:v>9.9187689999999993</c:v>
                </c:pt>
                <c:pt idx="2322">
                  <c:v>9.9103340000000024</c:v>
                </c:pt>
                <c:pt idx="2323">
                  <c:v>9.9079390000000025</c:v>
                </c:pt>
                <c:pt idx="2324">
                  <c:v>9.9096250000000001</c:v>
                </c:pt>
                <c:pt idx="2325">
                  <c:v>9.9052100000000021</c:v>
                </c:pt>
                <c:pt idx="2326">
                  <c:v>9.9106970000000025</c:v>
                </c:pt>
                <c:pt idx="2327">
                  <c:v>9.9083520000000007</c:v>
                </c:pt>
                <c:pt idx="2328">
                  <c:v>9.9096910000000022</c:v>
                </c:pt>
                <c:pt idx="2329">
                  <c:v>9.9159090000000027</c:v>
                </c:pt>
                <c:pt idx="2330">
                  <c:v>9.9091900000000024</c:v>
                </c:pt>
                <c:pt idx="2331">
                  <c:v>9.9067170000000022</c:v>
                </c:pt>
                <c:pt idx="2332">
                  <c:v>9.9114010000000015</c:v>
                </c:pt>
                <c:pt idx="2333">
                  <c:v>9.9057400000000246</c:v>
                </c:pt>
                <c:pt idx="2334">
                  <c:v>9.9109789999999993</c:v>
                </c:pt>
                <c:pt idx="2335">
                  <c:v>9.9112679999999997</c:v>
                </c:pt>
                <c:pt idx="2336">
                  <c:v>9.9174750000000014</c:v>
                </c:pt>
                <c:pt idx="2337">
                  <c:v>9.9218070000000012</c:v>
                </c:pt>
                <c:pt idx="2338">
                  <c:v>9.911538000000002</c:v>
                </c:pt>
                <c:pt idx="2339">
                  <c:v>9.9097290000000005</c:v>
                </c:pt>
                <c:pt idx="2340">
                  <c:v>9.9031060000000046</c:v>
                </c:pt>
                <c:pt idx="2341">
                  <c:v>9.9133400000000016</c:v>
                </c:pt>
                <c:pt idx="2342">
                  <c:v>9.9105620000000005</c:v>
                </c:pt>
                <c:pt idx="2343">
                  <c:v>9.9120450000000027</c:v>
                </c:pt>
                <c:pt idx="2344">
                  <c:v>9.9164550000000027</c:v>
                </c:pt>
                <c:pt idx="2345">
                  <c:v>9.9053500000000021</c:v>
                </c:pt>
                <c:pt idx="2346">
                  <c:v>9.9086350000000021</c:v>
                </c:pt>
                <c:pt idx="2347">
                  <c:v>9.9099490000000028</c:v>
                </c:pt>
                <c:pt idx="2348">
                  <c:v>9.8992100000000001</c:v>
                </c:pt>
                <c:pt idx="2349">
                  <c:v>9.9114080000000016</c:v>
                </c:pt>
                <c:pt idx="2350">
                  <c:v>9.9091830000000023</c:v>
                </c:pt>
                <c:pt idx="2351">
                  <c:v>9.9185680000000005</c:v>
                </c:pt>
                <c:pt idx="2352">
                  <c:v>9.9066910000000021</c:v>
                </c:pt>
                <c:pt idx="2353">
                  <c:v>9.9109340000000028</c:v>
                </c:pt>
                <c:pt idx="2354">
                  <c:v>9.9021210000000011</c:v>
                </c:pt>
                <c:pt idx="2355">
                  <c:v>9.9115219999999997</c:v>
                </c:pt>
                <c:pt idx="2356">
                  <c:v>9.9140530000000009</c:v>
                </c:pt>
                <c:pt idx="2357">
                  <c:v>9.9092560000000027</c:v>
                </c:pt>
                <c:pt idx="2358">
                  <c:v>9.8989279999999997</c:v>
                </c:pt>
                <c:pt idx="2359">
                  <c:v>9.9089570000000009</c:v>
                </c:pt>
                <c:pt idx="2360">
                  <c:v>9.9160980000000034</c:v>
                </c:pt>
                <c:pt idx="2361">
                  <c:v>9.9118360000000028</c:v>
                </c:pt>
                <c:pt idx="2362">
                  <c:v>9.9129360000000268</c:v>
                </c:pt>
                <c:pt idx="2363">
                  <c:v>9.9043030000000005</c:v>
                </c:pt>
                <c:pt idx="2364">
                  <c:v>9.9135950000000026</c:v>
                </c:pt>
                <c:pt idx="2365">
                  <c:v>9.9140050000000013</c:v>
                </c:pt>
                <c:pt idx="2366">
                  <c:v>9.9117530000000009</c:v>
                </c:pt>
                <c:pt idx="2367">
                  <c:v>9.9168990000000008</c:v>
                </c:pt>
                <c:pt idx="2368">
                  <c:v>9.9152510000000014</c:v>
                </c:pt>
                <c:pt idx="2369">
                  <c:v>9.903411000000002</c:v>
                </c:pt>
                <c:pt idx="2370">
                  <c:v>9.9061330000000023</c:v>
                </c:pt>
                <c:pt idx="2371">
                  <c:v>9.9083249999999996</c:v>
                </c:pt>
                <c:pt idx="2372">
                  <c:v>9.9108400000000021</c:v>
                </c:pt>
                <c:pt idx="2373">
                  <c:v>9.9048960000000008</c:v>
                </c:pt>
                <c:pt idx="2374">
                  <c:v>9.9027800000000248</c:v>
                </c:pt>
                <c:pt idx="2375">
                  <c:v>9.9140100000000011</c:v>
                </c:pt>
                <c:pt idx="2376">
                  <c:v>9.9113570000000006</c:v>
                </c:pt>
                <c:pt idx="2377">
                  <c:v>9.9173259999999992</c:v>
                </c:pt>
                <c:pt idx="2378">
                  <c:v>9.9087229999999984</c:v>
                </c:pt>
                <c:pt idx="2379">
                  <c:v>9.9105830000000026</c:v>
                </c:pt>
                <c:pt idx="2380">
                  <c:v>9.9010050000000014</c:v>
                </c:pt>
                <c:pt idx="2381">
                  <c:v>9.9107940000000028</c:v>
                </c:pt>
                <c:pt idx="2382">
                  <c:v>9.9087300000000003</c:v>
                </c:pt>
                <c:pt idx="2383">
                  <c:v>9.9112840000000002</c:v>
                </c:pt>
                <c:pt idx="2384">
                  <c:v>9.9116910000000011</c:v>
                </c:pt>
                <c:pt idx="2385">
                  <c:v>9.910622</c:v>
                </c:pt>
                <c:pt idx="2386">
                  <c:v>9.9073350000000016</c:v>
                </c:pt>
                <c:pt idx="2387">
                  <c:v>9.905818</c:v>
                </c:pt>
                <c:pt idx="2388">
                  <c:v>9.904910000000001</c:v>
                </c:pt>
                <c:pt idx="2389">
                  <c:v>9.907528000000001</c:v>
                </c:pt>
                <c:pt idx="2390">
                  <c:v>9.9152300000000047</c:v>
                </c:pt>
                <c:pt idx="2391">
                  <c:v>9.9120040000000067</c:v>
                </c:pt>
                <c:pt idx="2392">
                  <c:v>9.9159400000000026</c:v>
                </c:pt>
                <c:pt idx="2393">
                  <c:v>9.9093500000000034</c:v>
                </c:pt>
                <c:pt idx="2394">
                  <c:v>9.917503</c:v>
                </c:pt>
                <c:pt idx="2395">
                  <c:v>9.9151710000000008</c:v>
                </c:pt>
                <c:pt idx="2396">
                  <c:v>9.908828999999999</c:v>
                </c:pt>
                <c:pt idx="2397">
                  <c:v>9.9094570000000068</c:v>
                </c:pt>
                <c:pt idx="2398">
                  <c:v>9.9131219999999995</c:v>
                </c:pt>
                <c:pt idx="2399">
                  <c:v>9.9004590000000068</c:v>
                </c:pt>
                <c:pt idx="2400">
                  <c:v>9.9015530000000016</c:v>
                </c:pt>
                <c:pt idx="2401">
                  <c:v>9.9110139999999998</c:v>
                </c:pt>
                <c:pt idx="2402">
                  <c:v>9.9171239999999994</c:v>
                </c:pt>
                <c:pt idx="2403">
                  <c:v>9.9054530000000067</c:v>
                </c:pt>
                <c:pt idx="2404">
                  <c:v>9.9190710000000006</c:v>
                </c:pt>
                <c:pt idx="2405">
                  <c:v>9.9128700000000016</c:v>
                </c:pt>
                <c:pt idx="2406">
                  <c:v>9.9103279999999998</c:v>
                </c:pt>
                <c:pt idx="2407">
                  <c:v>9.9062250000000009</c:v>
                </c:pt>
                <c:pt idx="2408">
                  <c:v>9.9061660000000025</c:v>
                </c:pt>
                <c:pt idx="2409">
                  <c:v>9.914931000000001</c:v>
                </c:pt>
                <c:pt idx="2410">
                  <c:v>9.9144580000000015</c:v>
                </c:pt>
                <c:pt idx="2411">
                  <c:v>9.9076400000000042</c:v>
                </c:pt>
                <c:pt idx="2412">
                  <c:v>9.9063600000000012</c:v>
                </c:pt>
                <c:pt idx="2413">
                  <c:v>9.9043170000000007</c:v>
                </c:pt>
                <c:pt idx="2414">
                  <c:v>9.9126550000000027</c:v>
                </c:pt>
                <c:pt idx="2415">
                  <c:v>9.9069500000000001</c:v>
                </c:pt>
                <c:pt idx="2416">
                  <c:v>9.9070619999999998</c:v>
                </c:pt>
                <c:pt idx="2417">
                  <c:v>9.9097040000000067</c:v>
                </c:pt>
                <c:pt idx="2418">
                  <c:v>9.9027980000000042</c:v>
                </c:pt>
                <c:pt idx="2419">
                  <c:v>9.9123020000000004</c:v>
                </c:pt>
                <c:pt idx="2420">
                  <c:v>9.9161400000000022</c:v>
                </c:pt>
                <c:pt idx="2421">
                  <c:v>9.9087900000000015</c:v>
                </c:pt>
                <c:pt idx="2422">
                  <c:v>9.8981300000000001</c:v>
                </c:pt>
                <c:pt idx="2423">
                  <c:v>9.9092700000000011</c:v>
                </c:pt>
                <c:pt idx="2424">
                  <c:v>9.9147689999999997</c:v>
                </c:pt>
                <c:pt idx="2425">
                  <c:v>9.9117460000000008</c:v>
                </c:pt>
                <c:pt idx="2426">
                  <c:v>9.9089209999999994</c:v>
                </c:pt>
                <c:pt idx="2427">
                  <c:v>9.9033289999999994</c:v>
                </c:pt>
                <c:pt idx="2428">
                  <c:v>9.9139680000000006</c:v>
                </c:pt>
                <c:pt idx="2429">
                  <c:v>9.9165910000000022</c:v>
                </c:pt>
                <c:pt idx="2430">
                  <c:v>9.9054130000000047</c:v>
                </c:pt>
                <c:pt idx="2431">
                  <c:v>9.9109380000000016</c:v>
                </c:pt>
                <c:pt idx="2432">
                  <c:v>9.9096220000000006</c:v>
                </c:pt>
                <c:pt idx="2433">
                  <c:v>9.9108920000000005</c:v>
                </c:pt>
                <c:pt idx="2434">
                  <c:v>9.9133150000000008</c:v>
                </c:pt>
                <c:pt idx="2435">
                  <c:v>9.6508181000000004</c:v>
                </c:pt>
                <c:pt idx="2436">
                  <c:v>9.6053173000000012</c:v>
                </c:pt>
                <c:pt idx="2437">
                  <c:v>9.6093313000000009</c:v>
                </c:pt>
                <c:pt idx="2438">
                  <c:v>9.6013348000000001</c:v>
                </c:pt>
                <c:pt idx="2439">
                  <c:v>9.6058390000000067</c:v>
                </c:pt>
                <c:pt idx="2440">
                  <c:v>9.6072266000000006</c:v>
                </c:pt>
                <c:pt idx="2441">
                  <c:v>9.6075823000000042</c:v>
                </c:pt>
                <c:pt idx="2442">
                  <c:v>9.6060049000000021</c:v>
                </c:pt>
                <c:pt idx="2443">
                  <c:v>9.603245900000001</c:v>
                </c:pt>
                <c:pt idx="2444">
                  <c:v>9.6105310000000035</c:v>
                </c:pt>
                <c:pt idx="2445">
                  <c:v>9.6049006000000006</c:v>
                </c:pt>
                <c:pt idx="2446">
                  <c:v>9.6158907000000013</c:v>
                </c:pt>
                <c:pt idx="2447">
                  <c:v>9.6122019000000005</c:v>
                </c:pt>
                <c:pt idx="2448">
                  <c:v>9.6071579000000007</c:v>
                </c:pt>
                <c:pt idx="2449">
                  <c:v>9.6058352000000067</c:v>
                </c:pt>
                <c:pt idx="2450">
                  <c:v>9.606000100000001</c:v>
                </c:pt>
                <c:pt idx="2451">
                  <c:v>9.6097251999999997</c:v>
                </c:pt>
                <c:pt idx="2452">
                  <c:v>9.6098930000000014</c:v>
                </c:pt>
                <c:pt idx="2453">
                  <c:v>9.6074411000000008</c:v>
                </c:pt>
                <c:pt idx="2454">
                  <c:v>9.6062939000000007</c:v>
                </c:pt>
                <c:pt idx="2455">
                  <c:v>9.6118222999999983</c:v>
                </c:pt>
                <c:pt idx="2456">
                  <c:v>9.6047632000000007</c:v>
                </c:pt>
                <c:pt idx="2457">
                  <c:v>9.6133492</c:v>
                </c:pt>
                <c:pt idx="2458">
                  <c:v>9.6122868000000068</c:v>
                </c:pt>
                <c:pt idx="2459">
                  <c:v>9.6069424000000012</c:v>
                </c:pt>
                <c:pt idx="2460">
                  <c:v>9.6087372000000002</c:v>
                </c:pt>
                <c:pt idx="2461">
                  <c:v>9.6039545000000004</c:v>
                </c:pt>
                <c:pt idx="2462">
                  <c:v>9.6075813000000014</c:v>
                </c:pt>
                <c:pt idx="2463">
                  <c:v>9.6137268000000002</c:v>
                </c:pt>
                <c:pt idx="2464">
                  <c:v>9.6116610999999992</c:v>
                </c:pt>
                <c:pt idx="2465">
                  <c:v>9.6291657999999991</c:v>
                </c:pt>
                <c:pt idx="2466">
                  <c:v>9.6506016000000034</c:v>
                </c:pt>
                <c:pt idx="2467">
                  <c:v>9.6628754000000008</c:v>
                </c:pt>
                <c:pt idx="2468">
                  <c:v>9.6833603000000004</c:v>
                </c:pt>
                <c:pt idx="2469">
                  <c:v>9.7060589999999998</c:v>
                </c:pt>
                <c:pt idx="2470">
                  <c:v>9.7272169999999996</c:v>
                </c:pt>
                <c:pt idx="2471">
                  <c:v>9.7528020000000026</c:v>
                </c:pt>
                <c:pt idx="2472">
                  <c:v>9.7738410000000009</c:v>
                </c:pt>
                <c:pt idx="2473">
                  <c:v>9.7847299999999997</c:v>
                </c:pt>
                <c:pt idx="2474">
                  <c:v>9.8113799999999998</c:v>
                </c:pt>
                <c:pt idx="2475">
                  <c:v>9.8155890000001218</c:v>
                </c:pt>
                <c:pt idx="2476">
                  <c:v>9.8126450000000247</c:v>
                </c:pt>
                <c:pt idx="2477">
                  <c:v>9.8104470000000248</c:v>
                </c:pt>
                <c:pt idx="2478">
                  <c:v>9.8161890000000067</c:v>
                </c:pt>
                <c:pt idx="2479">
                  <c:v>9.8150400000000246</c:v>
                </c:pt>
                <c:pt idx="2480">
                  <c:v>9.8065150000000028</c:v>
                </c:pt>
                <c:pt idx="2481">
                  <c:v>9.8095670000000048</c:v>
                </c:pt>
                <c:pt idx="2482">
                  <c:v>9.8192600000000034</c:v>
                </c:pt>
                <c:pt idx="2483">
                  <c:v>9.8219580000000004</c:v>
                </c:pt>
                <c:pt idx="2484">
                  <c:v>9.8126390000001145</c:v>
                </c:pt>
                <c:pt idx="2485">
                  <c:v>9.811045</c:v>
                </c:pt>
                <c:pt idx="2486">
                  <c:v>9.8239470000000022</c:v>
                </c:pt>
                <c:pt idx="2487">
                  <c:v>9.8178990000000006</c:v>
                </c:pt>
                <c:pt idx="2488">
                  <c:v>9.8162789999999998</c:v>
                </c:pt>
                <c:pt idx="2489">
                  <c:v>9.8149170000000012</c:v>
                </c:pt>
                <c:pt idx="2490">
                  <c:v>9.8235800000000228</c:v>
                </c:pt>
                <c:pt idx="2491">
                  <c:v>9.8228240000000024</c:v>
                </c:pt>
                <c:pt idx="2492">
                  <c:v>9.8168930000000021</c:v>
                </c:pt>
                <c:pt idx="2493">
                  <c:v>9.8129260000000027</c:v>
                </c:pt>
                <c:pt idx="2494">
                  <c:v>9.8273650000000004</c:v>
                </c:pt>
                <c:pt idx="2495">
                  <c:v>9.8185070000000021</c:v>
                </c:pt>
                <c:pt idx="2496">
                  <c:v>9.8285140000000002</c:v>
                </c:pt>
                <c:pt idx="2497">
                  <c:v>9.82334</c:v>
                </c:pt>
                <c:pt idx="2498">
                  <c:v>9.8263950000000015</c:v>
                </c:pt>
                <c:pt idx="2499">
                  <c:v>9.8244290000000003</c:v>
                </c:pt>
                <c:pt idx="2500">
                  <c:v>9.8217680000000005</c:v>
                </c:pt>
                <c:pt idx="2501">
                  <c:v>9.824624</c:v>
                </c:pt>
                <c:pt idx="2502">
                  <c:v>9.8173450000000013</c:v>
                </c:pt>
                <c:pt idx="2503">
                  <c:v>9.8349700000000002</c:v>
                </c:pt>
                <c:pt idx="2504">
                  <c:v>9.8248719999999992</c:v>
                </c:pt>
                <c:pt idx="2505">
                  <c:v>9.8230660000000007</c:v>
                </c:pt>
                <c:pt idx="2506">
                  <c:v>9.8259520000000027</c:v>
                </c:pt>
                <c:pt idx="2507">
                  <c:v>9.8174500000000027</c:v>
                </c:pt>
                <c:pt idx="2508">
                  <c:v>9.8245620000000002</c:v>
                </c:pt>
                <c:pt idx="2509">
                  <c:v>9.8235340000000768</c:v>
                </c:pt>
                <c:pt idx="2510">
                  <c:v>9.8298130000000015</c:v>
                </c:pt>
                <c:pt idx="2511">
                  <c:v>9.8291400000000042</c:v>
                </c:pt>
                <c:pt idx="2512">
                  <c:v>9.8284610000000008</c:v>
                </c:pt>
                <c:pt idx="2513">
                  <c:v>9.8157630000000022</c:v>
                </c:pt>
                <c:pt idx="2514">
                  <c:v>9.8174020000000048</c:v>
                </c:pt>
                <c:pt idx="2515">
                  <c:v>9.8222280000000008</c:v>
                </c:pt>
                <c:pt idx="2516">
                  <c:v>9.830331000000001</c:v>
                </c:pt>
                <c:pt idx="2517">
                  <c:v>9.8256900000000247</c:v>
                </c:pt>
                <c:pt idx="2518">
                  <c:v>9.8307540000000024</c:v>
                </c:pt>
                <c:pt idx="2519">
                  <c:v>9.8298260000000006</c:v>
                </c:pt>
                <c:pt idx="2520">
                  <c:v>9.8349230000000016</c:v>
                </c:pt>
                <c:pt idx="2521">
                  <c:v>9.8367460000000246</c:v>
                </c:pt>
                <c:pt idx="2522">
                  <c:v>9.8287130000000005</c:v>
                </c:pt>
                <c:pt idx="2523">
                  <c:v>9.8264430000000047</c:v>
                </c:pt>
                <c:pt idx="2524">
                  <c:v>9.8337730000000008</c:v>
                </c:pt>
                <c:pt idx="2525">
                  <c:v>9.8356310000000047</c:v>
                </c:pt>
                <c:pt idx="2526">
                  <c:v>9.8442190000000007</c:v>
                </c:pt>
                <c:pt idx="2527">
                  <c:v>9.8288249999999984</c:v>
                </c:pt>
                <c:pt idx="2528">
                  <c:v>9.8328530000000001</c:v>
                </c:pt>
                <c:pt idx="2529">
                  <c:v>9.8300770000000011</c:v>
                </c:pt>
                <c:pt idx="2530">
                  <c:v>9.8265030000000042</c:v>
                </c:pt>
                <c:pt idx="2531">
                  <c:v>9.8316840000000028</c:v>
                </c:pt>
                <c:pt idx="2532">
                  <c:v>9.8336010000000016</c:v>
                </c:pt>
                <c:pt idx="2533">
                  <c:v>9.8345580000000012</c:v>
                </c:pt>
                <c:pt idx="2534">
                  <c:v>9.8384210000000003</c:v>
                </c:pt>
                <c:pt idx="2535">
                  <c:v>9.8376240000000017</c:v>
                </c:pt>
                <c:pt idx="2536">
                  <c:v>9.8387239999999991</c:v>
                </c:pt>
                <c:pt idx="2537">
                  <c:v>9.8307490000000008</c:v>
                </c:pt>
                <c:pt idx="2538">
                  <c:v>9.8454110000000021</c:v>
                </c:pt>
                <c:pt idx="2539">
                  <c:v>9.8334450000000047</c:v>
                </c:pt>
                <c:pt idx="2540">
                  <c:v>9.8260730000000009</c:v>
                </c:pt>
                <c:pt idx="2541">
                  <c:v>9.8377209999999984</c:v>
                </c:pt>
                <c:pt idx="2542">
                  <c:v>9.8375970000000024</c:v>
                </c:pt>
                <c:pt idx="2543">
                  <c:v>9.840802</c:v>
                </c:pt>
                <c:pt idx="2544">
                  <c:v>9.8431130000000007</c:v>
                </c:pt>
                <c:pt idx="2545">
                  <c:v>9.8385390000000008</c:v>
                </c:pt>
                <c:pt idx="2546">
                  <c:v>9.8439689999999995</c:v>
                </c:pt>
                <c:pt idx="2547">
                  <c:v>9.8326040000000248</c:v>
                </c:pt>
                <c:pt idx="2548">
                  <c:v>9.8446230000000003</c:v>
                </c:pt>
                <c:pt idx="2549">
                  <c:v>9.846622</c:v>
                </c:pt>
                <c:pt idx="2550">
                  <c:v>9.8435590000000008</c:v>
                </c:pt>
                <c:pt idx="2551">
                  <c:v>9.8438530000000011</c:v>
                </c:pt>
                <c:pt idx="2552">
                  <c:v>9.8422020000000003</c:v>
                </c:pt>
                <c:pt idx="2553">
                  <c:v>9.8425760000000047</c:v>
                </c:pt>
                <c:pt idx="2554">
                  <c:v>9.8479989999999997</c:v>
                </c:pt>
                <c:pt idx="2555">
                  <c:v>9.8401970000000034</c:v>
                </c:pt>
                <c:pt idx="2556">
                  <c:v>9.8470650000000006</c:v>
                </c:pt>
                <c:pt idx="2557">
                  <c:v>9.8463960000000004</c:v>
                </c:pt>
                <c:pt idx="2558">
                  <c:v>9.8370730000000002</c:v>
                </c:pt>
                <c:pt idx="2559">
                  <c:v>9.8517370000000248</c:v>
                </c:pt>
                <c:pt idx="2560">
                  <c:v>9.8421020000000006</c:v>
                </c:pt>
                <c:pt idx="2561">
                  <c:v>9.8411150000000003</c:v>
                </c:pt>
                <c:pt idx="2562">
                  <c:v>9.8450070000000025</c:v>
                </c:pt>
                <c:pt idx="2563">
                  <c:v>9.8356330000000067</c:v>
                </c:pt>
                <c:pt idx="2564">
                  <c:v>9.8539900000000067</c:v>
                </c:pt>
                <c:pt idx="2565">
                  <c:v>9.8421680000000009</c:v>
                </c:pt>
                <c:pt idx="2566">
                  <c:v>9.8453910000000011</c:v>
                </c:pt>
                <c:pt idx="2567">
                  <c:v>9.8467140000000004</c:v>
                </c:pt>
                <c:pt idx="2568">
                  <c:v>9.8487259999999992</c:v>
                </c:pt>
                <c:pt idx="2569">
                  <c:v>9.8447239999999994</c:v>
                </c:pt>
                <c:pt idx="2570">
                  <c:v>9.8477709999999998</c:v>
                </c:pt>
                <c:pt idx="2571">
                  <c:v>9.8471219999999988</c:v>
                </c:pt>
                <c:pt idx="2572">
                  <c:v>9.847099</c:v>
                </c:pt>
                <c:pt idx="2573">
                  <c:v>9.8369289999999996</c:v>
                </c:pt>
                <c:pt idx="2574">
                  <c:v>9.8422500000000035</c:v>
                </c:pt>
                <c:pt idx="2575">
                  <c:v>9.8498020000000004</c:v>
                </c:pt>
                <c:pt idx="2576">
                  <c:v>9.8488860000000003</c:v>
                </c:pt>
                <c:pt idx="2577">
                  <c:v>9.8480629999999998</c:v>
                </c:pt>
                <c:pt idx="2578">
                  <c:v>9.8434610000000013</c:v>
                </c:pt>
                <c:pt idx="2579">
                  <c:v>9.8482049999999983</c:v>
                </c:pt>
                <c:pt idx="2580">
                  <c:v>9.8527610000000028</c:v>
                </c:pt>
                <c:pt idx="2581">
                  <c:v>9.8458640000000006</c:v>
                </c:pt>
                <c:pt idx="2582">
                  <c:v>9.845027</c:v>
                </c:pt>
                <c:pt idx="2583">
                  <c:v>9.8481830000000006</c:v>
                </c:pt>
                <c:pt idx="2584">
                  <c:v>9.8449019999999994</c:v>
                </c:pt>
                <c:pt idx="2585">
                  <c:v>9.8491280000000003</c:v>
                </c:pt>
                <c:pt idx="2586">
                  <c:v>9.8479770000000002</c:v>
                </c:pt>
                <c:pt idx="2587">
                  <c:v>9.8512240000000002</c:v>
                </c:pt>
                <c:pt idx="2588">
                  <c:v>9.854711</c:v>
                </c:pt>
                <c:pt idx="2589">
                  <c:v>9.8430670000000013</c:v>
                </c:pt>
                <c:pt idx="2590">
                  <c:v>9.8437040000000025</c:v>
                </c:pt>
                <c:pt idx="2591">
                  <c:v>9.8476250000000007</c:v>
                </c:pt>
                <c:pt idx="2592">
                  <c:v>9.8401770000000006</c:v>
                </c:pt>
                <c:pt idx="2593">
                  <c:v>9.8472739999999988</c:v>
                </c:pt>
                <c:pt idx="2594">
                  <c:v>9.8438580000000009</c:v>
                </c:pt>
                <c:pt idx="2595">
                  <c:v>9.843102</c:v>
                </c:pt>
                <c:pt idx="2596">
                  <c:v>9.8434560000000246</c:v>
                </c:pt>
                <c:pt idx="2597">
                  <c:v>9.8487050000000007</c:v>
                </c:pt>
                <c:pt idx="2598">
                  <c:v>9.8467600000000015</c:v>
                </c:pt>
                <c:pt idx="2599">
                  <c:v>9.8519300000000047</c:v>
                </c:pt>
                <c:pt idx="2600">
                  <c:v>9.8480239999999988</c:v>
                </c:pt>
                <c:pt idx="2601">
                  <c:v>9.8400700000000008</c:v>
                </c:pt>
                <c:pt idx="2602">
                  <c:v>9.8552620000000228</c:v>
                </c:pt>
                <c:pt idx="2603">
                  <c:v>9.8506840000001308</c:v>
                </c:pt>
                <c:pt idx="2604">
                  <c:v>9.8435010000000016</c:v>
                </c:pt>
                <c:pt idx="2605">
                  <c:v>9.8566300000001181</c:v>
                </c:pt>
                <c:pt idx="2606">
                  <c:v>9.8522850000000268</c:v>
                </c:pt>
                <c:pt idx="2607">
                  <c:v>9.8427400000000027</c:v>
                </c:pt>
                <c:pt idx="2608">
                  <c:v>9.8455680000000001</c:v>
                </c:pt>
                <c:pt idx="2609">
                  <c:v>9.8515660000000267</c:v>
                </c:pt>
                <c:pt idx="2610">
                  <c:v>9.8503310000000024</c:v>
                </c:pt>
                <c:pt idx="2611">
                  <c:v>9.8462350000000001</c:v>
                </c:pt>
                <c:pt idx="2612">
                  <c:v>9.8513719999999996</c:v>
                </c:pt>
                <c:pt idx="2613">
                  <c:v>9.8463800000000017</c:v>
                </c:pt>
                <c:pt idx="2614">
                  <c:v>9.8472030000000004</c:v>
                </c:pt>
                <c:pt idx="2615">
                  <c:v>9.8396500000000042</c:v>
                </c:pt>
                <c:pt idx="2616">
                  <c:v>9.8441970000000012</c:v>
                </c:pt>
                <c:pt idx="2617">
                  <c:v>9.8519100000000002</c:v>
                </c:pt>
                <c:pt idx="2618">
                  <c:v>9.8507340000001182</c:v>
                </c:pt>
                <c:pt idx="2619">
                  <c:v>9.8454280000000001</c:v>
                </c:pt>
                <c:pt idx="2620">
                  <c:v>9.8452660000000005</c:v>
                </c:pt>
                <c:pt idx="2621">
                  <c:v>9.8398580000000013</c:v>
                </c:pt>
                <c:pt idx="2622">
                  <c:v>9.84572</c:v>
                </c:pt>
                <c:pt idx="2623">
                  <c:v>9.8480450000000008</c:v>
                </c:pt>
                <c:pt idx="2624">
                  <c:v>9.8497250000000012</c:v>
                </c:pt>
                <c:pt idx="2625">
                  <c:v>9.8429520000000004</c:v>
                </c:pt>
                <c:pt idx="2626">
                  <c:v>9.8594430000001108</c:v>
                </c:pt>
                <c:pt idx="2627">
                  <c:v>9.8555840000001727</c:v>
                </c:pt>
                <c:pt idx="2628">
                  <c:v>9.8491110000000006</c:v>
                </c:pt>
                <c:pt idx="2629">
                  <c:v>9.8568320000001108</c:v>
                </c:pt>
                <c:pt idx="2630">
                  <c:v>9.8471799999999998</c:v>
                </c:pt>
                <c:pt idx="2631">
                  <c:v>9.8554510000000768</c:v>
                </c:pt>
                <c:pt idx="2632">
                  <c:v>9.8508160000000267</c:v>
                </c:pt>
                <c:pt idx="2633">
                  <c:v>9.8550410000000248</c:v>
                </c:pt>
                <c:pt idx="2634">
                  <c:v>9.8539170000000027</c:v>
                </c:pt>
                <c:pt idx="2635">
                  <c:v>9.8409940000000002</c:v>
                </c:pt>
                <c:pt idx="2636">
                  <c:v>9.8458470000000027</c:v>
                </c:pt>
                <c:pt idx="2637">
                  <c:v>9.8443050000000003</c:v>
                </c:pt>
                <c:pt idx="2638">
                  <c:v>9.8521490000001108</c:v>
                </c:pt>
                <c:pt idx="2639">
                  <c:v>9.8514700000000026</c:v>
                </c:pt>
                <c:pt idx="2640">
                  <c:v>9.8573420000000027</c:v>
                </c:pt>
                <c:pt idx="2641">
                  <c:v>9.8568000000000247</c:v>
                </c:pt>
                <c:pt idx="2642">
                  <c:v>9.8556560000001419</c:v>
                </c:pt>
                <c:pt idx="2643">
                  <c:v>9.8529980000000048</c:v>
                </c:pt>
                <c:pt idx="2644">
                  <c:v>9.8522730000000021</c:v>
                </c:pt>
                <c:pt idx="2645">
                  <c:v>9.8517590000000048</c:v>
                </c:pt>
                <c:pt idx="2646">
                  <c:v>9.8500140000000247</c:v>
                </c:pt>
                <c:pt idx="2647">
                  <c:v>9.8545510000000025</c:v>
                </c:pt>
                <c:pt idx="2648">
                  <c:v>9.8502090000000067</c:v>
                </c:pt>
                <c:pt idx="2649">
                  <c:v>9.8553510000000042</c:v>
                </c:pt>
                <c:pt idx="2650">
                  <c:v>9.8592220000000008</c:v>
                </c:pt>
                <c:pt idx="2651">
                  <c:v>9.8543690000000002</c:v>
                </c:pt>
                <c:pt idx="2652">
                  <c:v>9.853173</c:v>
                </c:pt>
                <c:pt idx="2653">
                  <c:v>9.8486860000000025</c:v>
                </c:pt>
                <c:pt idx="2654">
                  <c:v>9.8547260000000048</c:v>
                </c:pt>
                <c:pt idx="2655">
                  <c:v>9.8556190000001145</c:v>
                </c:pt>
                <c:pt idx="2656">
                  <c:v>9.8509260000000047</c:v>
                </c:pt>
                <c:pt idx="2657">
                  <c:v>9.8516090000000247</c:v>
                </c:pt>
                <c:pt idx="2658">
                  <c:v>9.8456850000000067</c:v>
                </c:pt>
                <c:pt idx="2659">
                  <c:v>9.8508920000000266</c:v>
                </c:pt>
                <c:pt idx="2660">
                  <c:v>9.8468100000000014</c:v>
                </c:pt>
                <c:pt idx="2661">
                  <c:v>9.8535500000000766</c:v>
                </c:pt>
                <c:pt idx="2662">
                  <c:v>9.8545550000000048</c:v>
                </c:pt>
                <c:pt idx="2663">
                  <c:v>9.854317</c:v>
                </c:pt>
                <c:pt idx="2664">
                  <c:v>9.854160000000002</c:v>
                </c:pt>
                <c:pt idx="2665">
                  <c:v>9.8489519999999988</c:v>
                </c:pt>
                <c:pt idx="2666">
                  <c:v>9.854395000000002</c:v>
                </c:pt>
                <c:pt idx="2667">
                  <c:v>9.8507170000000048</c:v>
                </c:pt>
                <c:pt idx="2668">
                  <c:v>9.8542650000000016</c:v>
                </c:pt>
                <c:pt idx="2669">
                  <c:v>9.8546150000000026</c:v>
                </c:pt>
                <c:pt idx="2670">
                  <c:v>9.8507880000000068</c:v>
                </c:pt>
                <c:pt idx="2671">
                  <c:v>9.8581960000000048</c:v>
                </c:pt>
                <c:pt idx="2672">
                  <c:v>9.8513310000000001</c:v>
                </c:pt>
                <c:pt idx="2673">
                  <c:v>9.8583880000000015</c:v>
                </c:pt>
                <c:pt idx="2674">
                  <c:v>9.8556520000001182</c:v>
                </c:pt>
                <c:pt idx="2675">
                  <c:v>9.8571230000000014</c:v>
                </c:pt>
                <c:pt idx="2676">
                  <c:v>9.858314</c:v>
                </c:pt>
                <c:pt idx="2677">
                  <c:v>9.8568140000000248</c:v>
                </c:pt>
                <c:pt idx="2678">
                  <c:v>9.8527330000001125</c:v>
                </c:pt>
                <c:pt idx="2679">
                  <c:v>9.8469779999999982</c:v>
                </c:pt>
                <c:pt idx="2680">
                  <c:v>9.8496870000000047</c:v>
                </c:pt>
                <c:pt idx="2681">
                  <c:v>9.8574910000000067</c:v>
                </c:pt>
                <c:pt idx="2682">
                  <c:v>9.8538240000000048</c:v>
                </c:pt>
                <c:pt idx="2683">
                  <c:v>9.8584670000000028</c:v>
                </c:pt>
                <c:pt idx="2684">
                  <c:v>9.8549550000000021</c:v>
                </c:pt>
                <c:pt idx="2685">
                  <c:v>9.8571300000000068</c:v>
                </c:pt>
                <c:pt idx="2686">
                  <c:v>9.8587300000000067</c:v>
                </c:pt>
                <c:pt idx="2687">
                  <c:v>9.8596320000001345</c:v>
                </c:pt>
                <c:pt idx="2688">
                  <c:v>9.8607940000000767</c:v>
                </c:pt>
                <c:pt idx="2689">
                  <c:v>9.8546810000000047</c:v>
                </c:pt>
                <c:pt idx="2690">
                  <c:v>9.8563970000000047</c:v>
                </c:pt>
                <c:pt idx="2691">
                  <c:v>9.8571570000000026</c:v>
                </c:pt>
                <c:pt idx="2692">
                  <c:v>9.8536790000000067</c:v>
                </c:pt>
                <c:pt idx="2693">
                  <c:v>9.8581719999999997</c:v>
                </c:pt>
                <c:pt idx="2694">
                  <c:v>9.8583450000000035</c:v>
                </c:pt>
                <c:pt idx="2695">
                  <c:v>9.8614280000000001</c:v>
                </c:pt>
                <c:pt idx="2696">
                  <c:v>9.8583709999999982</c:v>
                </c:pt>
                <c:pt idx="2697">
                  <c:v>9.85717</c:v>
                </c:pt>
                <c:pt idx="2698">
                  <c:v>9.853696000000129</c:v>
                </c:pt>
                <c:pt idx="2699">
                  <c:v>9.8584190000000067</c:v>
                </c:pt>
                <c:pt idx="2700">
                  <c:v>9.8571280000000012</c:v>
                </c:pt>
                <c:pt idx="2701">
                  <c:v>9.8563570000000027</c:v>
                </c:pt>
                <c:pt idx="2702">
                  <c:v>9.8626790000000248</c:v>
                </c:pt>
                <c:pt idx="2703">
                  <c:v>9.8611660000000008</c:v>
                </c:pt>
                <c:pt idx="2704">
                  <c:v>9.8516490000000267</c:v>
                </c:pt>
                <c:pt idx="2705">
                  <c:v>9.8563900000000046</c:v>
                </c:pt>
                <c:pt idx="2706">
                  <c:v>9.8583960000000008</c:v>
                </c:pt>
                <c:pt idx="2707">
                  <c:v>9.8485750000000003</c:v>
                </c:pt>
                <c:pt idx="2708">
                  <c:v>9.8630130000000023</c:v>
                </c:pt>
                <c:pt idx="2709">
                  <c:v>9.8528890000001308</c:v>
                </c:pt>
                <c:pt idx="2710">
                  <c:v>9.8615270000000024</c:v>
                </c:pt>
                <c:pt idx="2711">
                  <c:v>9.8572120000000005</c:v>
                </c:pt>
                <c:pt idx="2712">
                  <c:v>9.8587460000000267</c:v>
                </c:pt>
                <c:pt idx="2713">
                  <c:v>9.8554190000001292</c:v>
                </c:pt>
                <c:pt idx="2714">
                  <c:v>9.8541990000000048</c:v>
                </c:pt>
                <c:pt idx="2715">
                  <c:v>9.8630090000000248</c:v>
                </c:pt>
                <c:pt idx="2716">
                  <c:v>9.8609530000000021</c:v>
                </c:pt>
                <c:pt idx="2717">
                  <c:v>9.8652020000000267</c:v>
                </c:pt>
                <c:pt idx="2718">
                  <c:v>9.8649560000000047</c:v>
                </c:pt>
                <c:pt idx="2719">
                  <c:v>9.8575290000000066</c:v>
                </c:pt>
                <c:pt idx="2720">
                  <c:v>9.8579280000000011</c:v>
                </c:pt>
                <c:pt idx="2721">
                  <c:v>9.8618570000000023</c:v>
                </c:pt>
                <c:pt idx="2722">
                  <c:v>9.8636790000000047</c:v>
                </c:pt>
                <c:pt idx="2723">
                  <c:v>9.8545970000000267</c:v>
                </c:pt>
                <c:pt idx="2724">
                  <c:v>9.8595530000000267</c:v>
                </c:pt>
                <c:pt idx="2725">
                  <c:v>9.8655920000001309</c:v>
                </c:pt>
                <c:pt idx="2726">
                  <c:v>9.8614930000000047</c:v>
                </c:pt>
                <c:pt idx="2727">
                  <c:v>9.8641420000000046</c:v>
                </c:pt>
                <c:pt idx="2728">
                  <c:v>9.8592410000000026</c:v>
                </c:pt>
                <c:pt idx="2729">
                  <c:v>9.8641230000000011</c:v>
                </c:pt>
                <c:pt idx="2730">
                  <c:v>9.8622710000000016</c:v>
                </c:pt>
                <c:pt idx="2731">
                  <c:v>9.8588890000000067</c:v>
                </c:pt>
                <c:pt idx="2732">
                  <c:v>9.8629720000000027</c:v>
                </c:pt>
                <c:pt idx="2733">
                  <c:v>9.8630610000000001</c:v>
                </c:pt>
                <c:pt idx="2734">
                  <c:v>9.8656250000000068</c:v>
                </c:pt>
                <c:pt idx="2735">
                  <c:v>9.8601170000000042</c:v>
                </c:pt>
                <c:pt idx="2736">
                  <c:v>9.8621860000001291</c:v>
                </c:pt>
                <c:pt idx="2737">
                  <c:v>9.8619510000000012</c:v>
                </c:pt>
                <c:pt idx="2738">
                  <c:v>9.8691180000000021</c:v>
                </c:pt>
                <c:pt idx="2739">
                  <c:v>9.8656580000000247</c:v>
                </c:pt>
                <c:pt idx="2740">
                  <c:v>9.8647840000000748</c:v>
                </c:pt>
                <c:pt idx="2741">
                  <c:v>9.8621520000000267</c:v>
                </c:pt>
                <c:pt idx="2742">
                  <c:v>9.8563470000000066</c:v>
                </c:pt>
                <c:pt idx="2743">
                  <c:v>9.8593420000000247</c:v>
                </c:pt>
                <c:pt idx="2744">
                  <c:v>9.8557780000000026</c:v>
                </c:pt>
                <c:pt idx="2745">
                  <c:v>9.8654010000000767</c:v>
                </c:pt>
                <c:pt idx="2746">
                  <c:v>9.8667010000000026</c:v>
                </c:pt>
                <c:pt idx="2747">
                  <c:v>9.8615650000000024</c:v>
                </c:pt>
                <c:pt idx="2748">
                  <c:v>9.8649200000000015</c:v>
                </c:pt>
                <c:pt idx="2749">
                  <c:v>9.8646140000000067</c:v>
                </c:pt>
                <c:pt idx="2750">
                  <c:v>9.8636810000000068</c:v>
                </c:pt>
                <c:pt idx="2751">
                  <c:v>9.8609540000000067</c:v>
                </c:pt>
                <c:pt idx="2752">
                  <c:v>9.8641860000000268</c:v>
                </c:pt>
                <c:pt idx="2753">
                  <c:v>9.8616600000000023</c:v>
                </c:pt>
                <c:pt idx="2754">
                  <c:v>9.8605050000000247</c:v>
                </c:pt>
                <c:pt idx="2755">
                  <c:v>9.8606460000001181</c:v>
                </c:pt>
                <c:pt idx="2756">
                  <c:v>9.873367</c:v>
                </c:pt>
                <c:pt idx="2757">
                  <c:v>9.8626910000000247</c:v>
                </c:pt>
                <c:pt idx="2758">
                  <c:v>9.8649350000000027</c:v>
                </c:pt>
                <c:pt idx="2759">
                  <c:v>9.8629310000000068</c:v>
                </c:pt>
                <c:pt idx="2760">
                  <c:v>9.8693150000000021</c:v>
                </c:pt>
                <c:pt idx="2761">
                  <c:v>9.8652020000000267</c:v>
                </c:pt>
                <c:pt idx="2762">
                  <c:v>9.8698140000000247</c:v>
                </c:pt>
                <c:pt idx="2763">
                  <c:v>9.8732680000000013</c:v>
                </c:pt>
                <c:pt idx="2764">
                  <c:v>9.863823</c:v>
                </c:pt>
                <c:pt idx="2765">
                  <c:v>9.8650990000001091</c:v>
                </c:pt>
                <c:pt idx="2766">
                  <c:v>9.8652790000000028</c:v>
                </c:pt>
                <c:pt idx="2767">
                  <c:v>9.866430000000129</c:v>
                </c:pt>
                <c:pt idx="2768">
                  <c:v>9.8642990000000008</c:v>
                </c:pt>
                <c:pt idx="2769">
                  <c:v>9.8606650000000027</c:v>
                </c:pt>
                <c:pt idx="2770">
                  <c:v>9.8732960000000247</c:v>
                </c:pt>
                <c:pt idx="2771">
                  <c:v>9.8687520000000024</c:v>
                </c:pt>
                <c:pt idx="2772">
                  <c:v>9.8582110000000007</c:v>
                </c:pt>
                <c:pt idx="2773">
                  <c:v>9.8658210000000022</c:v>
                </c:pt>
                <c:pt idx="2774">
                  <c:v>9.8637180000000022</c:v>
                </c:pt>
                <c:pt idx="2775">
                  <c:v>9.8625980000000268</c:v>
                </c:pt>
                <c:pt idx="2776">
                  <c:v>9.8675120000000067</c:v>
                </c:pt>
                <c:pt idx="2777">
                  <c:v>9.8752810000000046</c:v>
                </c:pt>
                <c:pt idx="2778">
                  <c:v>9.8534400000001217</c:v>
                </c:pt>
                <c:pt idx="2779">
                  <c:v>9.8664720000000248</c:v>
                </c:pt>
                <c:pt idx="2780">
                  <c:v>9.8714580000000023</c:v>
                </c:pt>
                <c:pt idx="2781">
                  <c:v>9.8634130000000066</c:v>
                </c:pt>
                <c:pt idx="2782">
                  <c:v>9.8663480000000021</c:v>
                </c:pt>
                <c:pt idx="2783">
                  <c:v>9.8682219999999994</c:v>
                </c:pt>
                <c:pt idx="2784">
                  <c:v>9.8625370000001382</c:v>
                </c:pt>
                <c:pt idx="2785">
                  <c:v>9.8594600000000767</c:v>
                </c:pt>
                <c:pt idx="2786">
                  <c:v>9.8708820000000248</c:v>
                </c:pt>
                <c:pt idx="2787">
                  <c:v>9.8716930000000023</c:v>
                </c:pt>
                <c:pt idx="2788">
                  <c:v>9.8682550000000013</c:v>
                </c:pt>
                <c:pt idx="2789">
                  <c:v>9.8648220000000002</c:v>
                </c:pt>
                <c:pt idx="2790">
                  <c:v>9.8708490000000246</c:v>
                </c:pt>
                <c:pt idx="2791">
                  <c:v>9.871811000000001</c:v>
                </c:pt>
                <c:pt idx="2792">
                  <c:v>9.8663090000000047</c:v>
                </c:pt>
                <c:pt idx="2793">
                  <c:v>9.8690890000001108</c:v>
                </c:pt>
                <c:pt idx="2794">
                  <c:v>9.8642460000000067</c:v>
                </c:pt>
                <c:pt idx="2795">
                  <c:v>9.8735000000000248</c:v>
                </c:pt>
                <c:pt idx="2796">
                  <c:v>9.8723690000000008</c:v>
                </c:pt>
                <c:pt idx="2797">
                  <c:v>9.8720060000001109</c:v>
                </c:pt>
                <c:pt idx="2798">
                  <c:v>9.8663590000000028</c:v>
                </c:pt>
                <c:pt idx="2799">
                  <c:v>9.8716380000000026</c:v>
                </c:pt>
                <c:pt idx="2800">
                  <c:v>9.8668040000000268</c:v>
                </c:pt>
                <c:pt idx="2801">
                  <c:v>9.8724820000001419</c:v>
                </c:pt>
                <c:pt idx="2802">
                  <c:v>9.870374</c:v>
                </c:pt>
                <c:pt idx="2803">
                  <c:v>9.8748320000000067</c:v>
                </c:pt>
                <c:pt idx="2804">
                  <c:v>9.8703960000000048</c:v>
                </c:pt>
                <c:pt idx="2805">
                  <c:v>9.8694610000000047</c:v>
                </c:pt>
                <c:pt idx="2806">
                  <c:v>9.8678180000000015</c:v>
                </c:pt>
                <c:pt idx="2807">
                  <c:v>9.8708590000000047</c:v>
                </c:pt>
                <c:pt idx="2808">
                  <c:v>9.8690840000001216</c:v>
                </c:pt>
                <c:pt idx="2809">
                  <c:v>9.8710540000000027</c:v>
                </c:pt>
                <c:pt idx="2810">
                  <c:v>9.8708530000000021</c:v>
                </c:pt>
                <c:pt idx="2811">
                  <c:v>9.8643300000000025</c:v>
                </c:pt>
                <c:pt idx="2812">
                  <c:v>9.8689730000000004</c:v>
                </c:pt>
                <c:pt idx="2813">
                  <c:v>9.8704260000000268</c:v>
                </c:pt>
                <c:pt idx="2814">
                  <c:v>9.869327000000002</c:v>
                </c:pt>
                <c:pt idx="2815">
                  <c:v>9.868717000000002</c:v>
                </c:pt>
                <c:pt idx="2816">
                  <c:v>9.8775850000000247</c:v>
                </c:pt>
                <c:pt idx="2817">
                  <c:v>9.8756050000000268</c:v>
                </c:pt>
                <c:pt idx="2818">
                  <c:v>9.8769240000000025</c:v>
                </c:pt>
                <c:pt idx="2819">
                  <c:v>9.8694580000000247</c:v>
                </c:pt>
                <c:pt idx="2820">
                  <c:v>9.875961000000002</c:v>
                </c:pt>
                <c:pt idx="2821">
                  <c:v>9.874468000000002</c:v>
                </c:pt>
                <c:pt idx="2822">
                  <c:v>9.8709100000000021</c:v>
                </c:pt>
                <c:pt idx="2823">
                  <c:v>9.871990000000002</c:v>
                </c:pt>
                <c:pt idx="2824">
                  <c:v>9.8695970000001125</c:v>
                </c:pt>
                <c:pt idx="2825">
                  <c:v>9.8762710000000009</c:v>
                </c:pt>
                <c:pt idx="2826">
                  <c:v>9.8691400000000247</c:v>
                </c:pt>
                <c:pt idx="2827">
                  <c:v>9.8835040000000767</c:v>
                </c:pt>
                <c:pt idx="2828">
                  <c:v>9.8680630000000011</c:v>
                </c:pt>
                <c:pt idx="2829">
                  <c:v>9.8711980000000015</c:v>
                </c:pt>
                <c:pt idx="2830">
                  <c:v>9.8760560000000268</c:v>
                </c:pt>
                <c:pt idx="2831">
                  <c:v>9.8751290000000047</c:v>
                </c:pt>
                <c:pt idx="2832">
                  <c:v>9.8671210000000009</c:v>
                </c:pt>
                <c:pt idx="2833">
                  <c:v>9.8710580000000014</c:v>
                </c:pt>
                <c:pt idx="2834">
                  <c:v>9.873248000000002</c:v>
                </c:pt>
                <c:pt idx="2835">
                  <c:v>9.8719060000000027</c:v>
                </c:pt>
                <c:pt idx="2836">
                  <c:v>9.8828410000000027</c:v>
                </c:pt>
                <c:pt idx="2837">
                  <c:v>9.872839000000118</c:v>
                </c:pt>
                <c:pt idx="2838">
                  <c:v>9.8726520000000768</c:v>
                </c:pt>
                <c:pt idx="2839">
                  <c:v>9.877205</c:v>
                </c:pt>
                <c:pt idx="2840">
                  <c:v>9.8748740000000002</c:v>
                </c:pt>
                <c:pt idx="2841">
                  <c:v>9.8729840000001108</c:v>
                </c:pt>
                <c:pt idx="2842">
                  <c:v>9.8779060000000047</c:v>
                </c:pt>
                <c:pt idx="2843">
                  <c:v>9.8789040000000004</c:v>
                </c:pt>
                <c:pt idx="2844">
                  <c:v>9.8744860000001218</c:v>
                </c:pt>
                <c:pt idx="2845">
                  <c:v>9.8759740000000047</c:v>
                </c:pt>
                <c:pt idx="2846">
                  <c:v>9.8769340000000767</c:v>
                </c:pt>
                <c:pt idx="2847">
                  <c:v>9.8698040000000766</c:v>
                </c:pt>
                <c:pt idx="2848">
                  <c:v>9.8716020000000047</c:v>
                </c:pt>
                <c:pt idx="2849">
                  <c:v>9.8745060000000748</c:v>
                </c:pt>
                <c:pt idx="2850">
                  <c:v>9.8802219999999998</c:v>
                </c:pt>
                <c:pt idx="2851">
                  <c:v>9.8719710000000003</c:v>
                </c:pt>
                <c:pt idx="2852">
                  <c:v>9.8736540000000268</c:v>
                </c:pt>
                <c:pt idx="2853">
                  <c:v>9.8751040000000767</c:v>
                </c:pt>
                <c:pt idx="2854">
                  <c:v>9.8845150000000022</c:v>
                </c:pt>
                <c:pt idx="2855">
                  <c:v>9.873011</c:v>
                </c:pt>
                <c:pt idx="2856">
                  <c:v>9.8767900000000068</c:v>
                </c:pt>
                <c:pt idx="2857">
                  <c:v>9.8810719999999996</c:v>
                </c:pt>
                <c:pt idx="2858">
                  <c:v>9.8783160000000017</c:v>
                </c:pt>
                <c:pt idx="2859">
                  <c:v>9.8733900000000023</c:v>
                </c:pt>
                <c:pt idx="2860">
                  <c:v>9.8828720000000008</c:v>
                </c:pt>
                <c:pt idx="2861">
                  <c:v>9.8813940000000002</c:v>
                </c:pt>
                <c:pt idx="2862">
                  <c:v>9.874962</c:v>
                </c:pt>
                <c:pt idx="2863">
                  <c:v>9.8687140000000024</c:v>
                </c:pt>
                <c:pt idx="2864">
                  <c:v>9.8797050000000048</c:v>
                </c:pt>
                <c:pt idx="2865">
                  <c:v>9.8767370000000767</c:v>
                </c:pt>
                <c:pt idx="2866">
                  <c:v>9.8735030000000048</c:v>
                </c:pt>
                <c:pt idx="2867">
                  <c:v>9.8801270000000034</c:v>
                </c:pt>
                <c:pt idx="2868">
                  <c:v>9.8796310000000247</c:v>
                </c:pt>
                <c:pt idx="2869">
                  <c:v>9.8767470000000248</c:v>
                </c:pt>
                <c:pt idx="2870">
                  <c:v>9.8786850000000026</c:v>
                </c:pt>
                <c:pt idx="2871">
                  <c:v>9.8763370000000048</c:v>
                </c:pt>
                <c:pt idx="2872">
                  <c:v>9.8734780000000022</c:v>
                </c:pt>
                <c:pt idx="2873">
                  <c:v>9.8797910000000027</c:v>
                </c:pt>
                <c:pt idx="2874">
                  <c:v>9.8755950000001089</c:v>
                </c:pt>
                <c:pt idx="2875">
                  <c:v>9.8884270000000001</c:v>
                </c:pt>
                <c:pt idx="2876">
                  <c:v>9.8785550000000022</c:v>
                </c:pt>
                <c:pt idx="2877">
                  <c:v>9.8881200000000007</c:v>
                </c:pt>
                <c:pt idx="2878">
                  <c:v>9.8821560000000268</c:v>
                </c:pt>
                <c:pt idx="2879">
                  <c:v>9.8779020000000006</c:v>
                </c:pt>
                <c:pt idx="2880">
                  <c:v>9.8845040000000068</c:v>
                </c:pt>
                <c:pt idx="2881">
                  <c:v>9.8835310000000067</c:v>
                </c:pt>
                <c:pt idx="2882">
                  <c:v>9.8897490000000268</c:v>
                </c:pt>
                <c:pt idx="2883">
                  <c:v>9.874924</c:v>
                </c:pt>
                <c:pt idx="2884">
                  <c:v>9.8807210000000012</c:v>
                </c:pt>
                <c:pt idx="2885">
                  <c:v>9.8786900000000042</c:v>
                </c:pt>
                <c:pt idx="2886">
                  <c:v>9.8778110000000012</c:v>
                </c:pt>
                <c:pt idx="2887">
                  <c:v>9.8783739999999991</c:v>
                </c:pt>
                <c:pt idx="2888">
                  <c:v>9.8821950000000047</c:v>
                </c:pt>
                <c:pt idx="2889">
                  <c:v>9.8826820000001216</c:v>
                </c:pt>
                <c:pt idx="2890">
                  <c:v>9.8819119999999998</c:v>
                </c:pt>
                <c:pt idx="2891">
                  <c:v>9.885313</c:v>
                </c:pt>
                <c:pt idx="2892">
                  <c:v>9.8768610000000034</c:v>
                </c:pt>
                <c:pt idx="2893">
                  <c:v>9.8736360000001273</c:v>
                </c:pt>
                <c:pt idx="2894">
                  <c:v>9.8716940000000228</c:v>
                </c:pt>
                <c:pt idx="2895">
                  <c:v>9.8790080000000042</c:v>
                </c:pt>
                <c:pt idx="2896">
                  <c:v>9.8800950000000025</c:v>
                </c:pt>
                <c:pt idx="2897">
                  <c:v>9.8805410000000027</c:v>
                </c:pt>
                <c:pt idx="2898">
                  <c:v>9.8806520000000067</c:v>
                </c:pt>
                <c:pt idx="2899">
                  <c:v>9.8789670000000012</c:v>
                </c:pt>
                <c:pt idx="2900">
                  <c:v>9.8766040000000768</c:v>
                </c:pt>
                <c:pt idx="2901">
                  <c:v>9.8799710000000012</c:v>
                </c:pt>
                <c:pt idx="2902">
                  <c:v>9.8740250000000014</c:v>
                </c:pt>
                <c:pt idx="2903">
                  <c:v>9.8803480000000015</c:v>
                </c:pt>
                <c:pt idx="2904">
                  <c:v>9.881947000000002</c:v>
                </c:pt>
                <c:pt idx="2905">
                  <c:v>9.8769390000000268</c:v>
                </c:pt>
                <c:pt idx="2906">
                  <c:v>9.8822120000000027</c:v>
                </c:pt>
                <c:pt idx="2907">
                  <c:v>9.8738190000000028</c:v>
                </c:pt>
                <c:pt idx="2908">
                  <c:v>9.876773</c:v>
                </c:pt>
                <c:pt idx="2909">
                  <c:v>9.8830610000000014</c:v>
                </c:pt>
                <c:pt idx="2910">
                  <c:v>9.8835800000000766</c:v>
                </c:pt>
                <c:pt idx="2911">
                  <c:v>9.8756360000001564</c:v>
                </c:pt>
                <c:pt idx="2912">
                  <c:v>9.8802789999999998</c:v>
                </c:pt>
                <c:pt idx="2913">
                  <c:v>9.875246000000109</c:v>
                </c:pt>
                <c:pt idx="2914">
                  <c:v>9.8763210000000008</c:v>
                </c:pt>
                <c:pt idx="2915">
                  <c:v>9.8798550000000027</c:v>
                </c:pt>
                <c:pt idx="2916">
                  <c:v>9.8819119999999998</c:v>
                </c:pt>
                <c:pt idx="2917">
                  <c:v>9.8839980000000001</c:v>
                </c:pt>
                <c:pt idx="2918">
                  <c:v>9.8797630000000023</c:v>
                </c:pt>
                <c:pt idx="2919">
                  <c:v>9.8812800000000003</c:v>
                </c:pt>
                <c:pt idx="2920">
                  <c:v>9.8818850000000023</c:v>
                </c:pt>
                <c:pt idx="2921">
                  <c:v>9.8838060000000247</c:v>
                </c:pt>
                <c:pt idx="2922">
                  <c:v>9.8819520000000001</c:v>
                </c:pt>
                <c:pt idx="2923">
                  <c:v>9.8866660000000248</c:v>
                </c:pt>
                <c:pt idx="2924">
                  <c:v>9.8825990000001163</c:v>
                </c:pt>
                <c:pt idx="2925">
                  <c:v>9.8819730000000003</c:v>
                </c:pt>
                <c:pt idx="2926">
                  <c:v>9.8800610000000013</c:v>
                </c:pt>
                <c:pt idx="2927">
                  <c:v>9.8797490000000767</c:v>
                </c:pt>
                <c:pt idx="2928">
                  <c:v>9.8809930000000001</c:v>
                </c:pt>
                <c:pt idx="2929">
                  <c:v>9.8859960000000768</c:v>
                </c:pt>
                <c:pt idx="2930">
                  <c:v>9.8876450000000027</c:v>
                </c:pt>
                <c:pt idx="2931">
                  <c:v>9.8807000000000027</c:v>
                </c:pt>
                <c:pt idx="2932">
                  <c:v>9.8837280000000014</c:v>
                </c:pt>
                <c:pt idx="2933">
                  <c:v>9.8782259999999997</c:v>
                </c:pt>
                <c:pt idx="2934">
                  <c:v>9.8810980000000015</c:v>
                </c:pt>
                <c:pt idx="2935">
                  <c:v>9.8774800000000766</c:v>
                </c:pt>
                <c:pt idx="2936">
                  <c:v>9.8848870000000026</c:v>
                </c:pt>
                <c:pt idx="2937">
                  <c:v>9.8826940000001109</c:v>
                </c:pt>
                <c:pt idx="2938">
                  <c:v>9.8782810000000012</c:v>
                </c:pt>
                <c:pt idx="2939">
                  <c:v>9.8897000000000048</c:v>
                </c:pt>
                <c:pt idx="2940">
                  <c:v>9.8847570000000022</c:v>
                </c:pt>
                <c:pt idx="2941">
                  <c:v>9.8893630000000012</c:v>
                </c:pt>
                <c:pt idx="2942">
                  <c:v>9.8841610000000006</c:v>
                </c:pt>
                <c:pt idx="2943">
                  <c:v>9.8828180000000021</c:v>
                </c:pt>
                <c:pt idx="2944">
                  <c:v>9.8849510000000009</c:v>
                </c:pt>
                <c:pt idx="2945">
                  <c:v>9.8817320000000048</c:v>
                </c:pt>
                <c:pt idx="2946">
                  <c:v>9.8844360000001164</c:v>
                </c:pt>
                <c:pt idx="2947">
                  <c:v>9.8900590000000008</c:v>
                </c:pt>
                <c:pt idx="2948">
                  <c:v>9.8849990000000005</c:v>
                </c:pt>
                <c:pt idx="2949">
                  <c:v>9.888579</c:v>
                </c:pt>
                <c:pt idx="2950">
                  <c:v>9.8891960000000267</c:v>
                </c:pt>
                <c:pt idx="2951">
                  <c:v>9.8909150000000015</c:v>
                </c:pt>
                <c:pt idx="2952">
                  <c:v>9.8828380000000067</c:v>
                </c:pt>
                <c:pt idx="2953">
                  <c:v>9.8763230000000011</c:v>
                </c:pt>
                <c:pt idx="2954">
                  <c:v>9.8861860000000767</c:v>
                </c:pt>
                <c:pt idx="2955">
                  <c:v>9.8817030000000035</c:v>
                </c:pt>
                <c:pt idx="2956">
                  <c:v>9.8922320000000248</c:v>
                </c:pt>
                <c:pt idx="2957">
                  <c:v>9.8876340000000766</c:v>
                </c:pt>
                <c:pt idx="2958">
                  <c:v>9.8858660000000267</c:v>
                </c:pt>
                <c:pt idx="2959">
                  <c:v>9.8844880000000028</c:v>
                </c:pt>
                <c:pt idx="2960">
                  <c:v>9.8865440000001108</c:v>
                </c:pt>
                <c:pt idx="2961">
                  <c:v>9.8857600000000048</c:v>
                </c:pt>
                <c:pt idx="2962">
                  <c:v>9.884901000000001</c:v>
                </c:pt>
                <c:pt idx="2963">
                  <c:v>9.8852270000000022</c:v>
                </c:pt>
                <c:pt idx="2964">
                  <c:v>9.8858700000000024</c:v>
                </c:pt>
                <c:pt idx="2965">
                  <c:v>9.8922070000000026</c:v>
                </c:pt>
                <c:pt idx="2966">
                  <c:v>9.8867430000000027</c:v>
                </c:pt>
                <c:pt idx="2967">
                  <c:v>9.8857890000001216</c:v>
                </c:pt>
                <c:pt idx="2968">
                  <c:v>9.8868100000000023</c:v>
                </c:pt>
                <c:pt idx="2969">
                  <c:v>9.8909060000000046</c:v>
                </c:pt>
                <c:pt idx="2970">
                  <c:v>9.8764760000000766</c:v>
                </c:pt>
                <c:pt idx="2971">
                  <c:v>9.8878140000000005</c:v>
                </c:pt>
                <c:pt idx="2972">
                  <c:v>9.8875310000000027</c:v>
                </c:pt>
                <c:pt idx="2973">
                  <c:v>9.8822650000000021</c:v>
                </c:pt>
                <c:pt idx="2974">
                  <c:v>9.8876320000000248</c:v>
                </c:pt>
                <c:pt idx="2975">
                  <c:v>9.8874190000000048</c:v>
                </c:pt>
                <c:pt idx="2976">
                  <c:v>9.8854890000001419</c:v>
                </c:pt>
                <c:pt idx="2977">
                  <c:v>9.8875760000000028</c:v>
                </c:pt>
                <c:pt idx="2978">
                  <c:v>9.8834540000000768</c:v>
                </c:pt>
                <c:pt idx="2979">
                  <c:v>9.8812670000000011</c:v>
                </c:pt>
                <c:pt idx="2980">
                  <c:v>9.8904530000000026</c:v>
                </c:pt>
                <c:pt idx="2981">
                  <c:v>9.8897420000000267</c:v>
                </c:pt>
                <c:pt idx="2982">
                  <c:v>9.8841480000000015</c:v>
                </c:pt>
                <c:pt idx="2983">
                  <c:v>9.8963580000000011</c:v>
                </c:pt>
                <c:pt idx="2984">
                  <c:v>9.8891440000000248</c:v>
                </c:pt>
                <c:pt idx="2985">
                  <c:v>9.8879230000000007</c:v>
                </c:pt>
                <c:pt idx="2986">
                  <c:v>9.8880040000000005</c:v>
                </c:pt>
                <c:pt idx="2987">
                  <c:v>9.8865210000000001</c:v>
                </c:pt>
                <c:pt idx="2988">
                  <c:v>9.8851190000000067</c:v>
                </c:pt>
                <c:pt idx="2989">
                  <c:v>9.8875860000001126</c:v>
                </c:pt>
                <c:pt idx="2990">
                  <c:v>9.8837260000000047</c:v>
                </c:pt>
                <c:pt idx="2991">
                  <c:v>9.8873810000000013</c:v>
                </c:pt>
                <c:pt idx="2992">
                  <c:v>9.8896460000001216</c:v>
                </c:pt>
                <c:pt idx="2993">
                  <c:v>9.8905540000000247</c:v>
                </c:pt>
                <c:pt idx="2994">
                  <c:v>9.8868710000000011</c:v>
                </c:pt>
                <c:pt idx="2995">
                  <c:v>9.8844640000000048</c:v>
                </c:pt>
                <c:pt idx="2996">
                  <c:v>9.8880570000000034</c:v>
                </c:pt>
                <c:pt idx="2997">
                  <c:v>9.8883699999999983</c:v>
                </c:pt>
                <c:pt idx="2998">
                  <c:v>9.892373000000001</c:v>
                </c:pt>
                <c:pt idx="2999">
                  <c:v>9.8861360000001017</c:v>
                </c:pt>
                <c:pt idx="3000">
                  <c:v>9.886355</c:v>
                </c:pt>
                <c:pt idx="3001">
                  <c:v>9.8899330000000027</c:v>
                </c:pt>
                <c:pt idx="3002">
                  <c:v>9.8871490000000026</c:v>
                </c:pt>
                <c:pt idx="3003">
                  <c:v>9.8866310000000048</c:v>
                </c:pt>
                <c:pt idx="3004">
                  <c:v>9.8912000000000013</c:v>
                </c:pt>
                <c:pt idx="3005">
                  <c:v>9.8927750000000021</c:v>
                </c:pt>
                <c:pt idx="3006">
                  <c:v>9.8848270000000014</c:v>
                </c:pt>
                <c:pt idx="3007">
                  <c:v>9.8844300000000267</c:v>
                </c:pt>
                <c:pt idx="3008">
                  <c:v>9.8971520000000002</c:v>
                </c:pt>
                <c:pt idx="3009">
                  <c:v>9.8870240000000003</c:v>
                </c:pt>
                <c:pt idx="3010">
                  <c:v>9.8870240000000003</c:v>
                </c:pt>
                <c:pt idx="3011">
                  <c:v>9.8882510000000003</c:v>
                </c:pt>
                <c:pt idx="3012">
                  <c:v>9.8966490000000267</c:v>
                </c:pt>
                <c:pt idx="3013">
                  <c:v>9.9017250000000008</c:v>
                </c:pt>
                <c:pt idx="3014">
                  <c:v>9.8928040000000248</c:v>
                </c:pt>
                <c:pt idx="3015">
                  <c:v>9.8927130000000023</c:v>
                </c:pt>
                <c:pt idx="3016">
                  <c:v>9.8882700000000003</c:v>
                </c:pt>
                <c:pt idx="3017">
                  <c:v>9.8911500000000014</c:v>
                </c:pt>
                <c:pt idx="3018">
                  <c:v>9.8974930000000025</c:v>
                </c:pt>
                <c:pt idx="3019">
                  <c:v>9.8848440000000046</c:v>
                </c:pt>
                <c:pt idx="3020">
                  <c:v>9.8896410000000028</c:v>
                </c:pt>
                <c:pt idx="3021">
                  <c:v>9.8898740000000025</c:v>
                </c:pt>
                <c:pt idx="3022">
                  <c:v>9.8904440000000768</c:v>
                </c:pt>
                <c:pt idx="3023">
                  <c:v>9.8887270000000012</c:v>
                </c:pt>
                <c:pt idx="3024">
                  <c:v>9.8886870000000027</c:v>
                </c:pt>
                <c:pt idx="3025">
                  <c:v>9.8909460000000067</c:v>
                </c:pt>
                <c:pt idx="3026">
                  <c:v>9.8889370000000021</c:v>
                </c:pt>
                <c:pt idx="3027">
                  <c:v>9.8878000000000021</c:v>
                </c:pt>
                <c:pt idx="3028">
                  <c:v>9.8961960000000246</c:v>
                </c:pt>
                <c:pt idx="3029">
                  <c:v>9.8961200000000016</c:v>
                </c:pt>
                <c:pt idx="3030">
                  <c:v>9.8922690000000024</c:v>
                </c:pt>
                <c:pt idx="3031">
                  <c:v>9.8886330000000022</c:v>
                </c:pt>
                <c:pt idx="3032">
                  <c:v>9.8962350000000026</c:v>
                </c:pt>
                <c:pt idx="3033">
                  <c:v>9.8921730000000014</c:v>
                </c:pt>
                <c:pt idx="3034">
                  <c:v>9.8938070000000042</c:v>
                </c:pt>
                <c:pt idx="3035">
                  <c:v>9.8964930000000066</c:v>
                </c:pt>
                <c:pt idx="3036">
                  <c:v>9.8877960000000247</c:v>
                </c:pt>
                <c:pt idx="3037">
                  <c:v>9.8860740000000025</c:v>
                </c:pt>
                <c:pt idx="3038">
                  <c:v>9.8933480000000014</c:v>
                </c:pt>
                <c:pt idx="3039">
                  <c:v>9.8865640000000248</c:v>
                </c:pt>
                <c:pt idx="3040">
                  <c:v>9.8869150000000001</c:v>
                </c:pt>
                <c:pt idx="3041">
                  <c:v>9.8896870000000767</c:v>
                </c:pt>
                <c:pt idx="3042">
                  <c:v>9.8909250000000011</c:v>
                </c:pt>
                <c:pt idx="3043">
                  <c:v>9.8943510000000003</c:v>
                </c:pt>
                <c:pt idx="3044">
                  <c:v>9.8906850000000048</c:v>
                </c:pt>
                <c:pt idx="3045">
                  <c:v>9.8916240000000002</c:v>
                </c:pt>
                <c:pt idx="3046">
                  <c:v>9.8899570000000026</c:v>
                </c:pt>
                <c:pt idx="3047">
                  <c:v>9.8937690000000025</c:v>
                </c:pt>
                <c:pt idx="3048">
                  <c:v>9.8973229999999983</c:v>
                </c:pt>
                <c:pt idx="3049">
                  <c:v>9.8932289999999998</c:v>
                </c:pt>
                <c:pt idx="3050">
                  <c:v>9.8881279999999983</c:v>
                </c:pt>
                <c:pt idx="3051">
                  <c:v>9.889303</c:v>
                </c:pt>
                <c:pt idx="3052">
                  <c:v>9.9011440000000004</c:v>
                </c:pt>
                <c:pt idx="3053">
                  <c:v>9.8954080000000246</c:v>
                </c:pt>
                <c:pt idx="3054">
                  <c:v>9.8934940000000768</c:v>
                </c:pt>
                <c:pt idx="3055">
                  <c:v>9.8954980000000248</c:v>
                </c:pt>
                <c:pt idx="3056">
                  <c:v>9.8929030000000022</c:v>
                </c:pt>
                <c:pt idx="3057">
                  <c:v>9.8935280000000034</c:v>
                </c:pt>
                <c:pt idx="3058">
                  <c:v>9.8966400000000068</c:v>
                </c:pt>
                <c:pt idx="3059">
                  <c:v>9.8875670000000042</c:v>
                </c:pt>
                <c:pt idx="3060">
                  <c:v>9.8913000000000011</c:v>
                </c:pt>
                <c:pt idx="3061">
                  <c:v>9.8875940000000266</c:v>
                </c:pt>
                <c:pt idx="3062">
                  <c:v>9.8950280000000035</c:v>
                </c:pt>
                <c:pt idx="3063">
                  <c:v>9.8995510000000042</c:v>
                </c:pt>
                <c:pt idx="3064">
                  <c:v>9.8966920000000247</c:v>
                </c:pt>
                <c:pt idx="3065">
                  <c:v>9.8953880000000023</c:v>
                </c:pt>
                <c:pt idx="3066">
                  <c:v>9.891705</c:v>
                </c:pt>
                <c:pt idx="3067">
                  <c:v>9.8985840000000067</c:v>
                </c:pt>
                <c:pt idx="3068">
                  <c:v>9.8981609999999982</c:v>
                </c:pt>
                <c:pt idx="3069">
                  <c:v>9.8962030000000034</c:v>
                </c:pt>
                <c:pt idx="3070">
                  <c:v>9.8906860000001018</c:v>
                </c:pt>
                <c:pt idx="3071">
                  <c:v>9.8995020000000267</c:v>
                </c:pt>
                <c:pt idx="3072">
                  <c:v>9.8945250000000016</c:v>
                </c:pt>
                <c:pt idx="3073">
                  <c:v>9.888777000000001</c:v>
                </c:pt>
                <c:pt idx="3074">
                  <c:v>9.8897910000000042</c:v>
                </c:pt>
                <c:pt idx="3075">
                  <c:v>9.8937070000000027</c:v>
                </c:pt>
                <c:pt idx="3076">
                  <c:v>9.8975360000001054</c:v>
                </c:pt>
                <c:pt idx="3077">
                  <c:v>9.8969620000000003</c:v>
                </c:pt>
                <c:pt idx="3078">
                  <c:v>9.9009270000000011</c:v>
                </c:pt>
                <c:pt idx="3079">
                  <c:v>9.8914740000000005</c:v>
                </c:pt>
                <c:pt idx="3080">
                  <c:v>9.8988219999999991</c:v>
                </c:pt>
                <c:pt idx="3081">
                  <c:v>9.8937030000000021</c:v>
                </c:pt>
                <c:pt idx="3082">
                  <c:v>9.8965420000000268</c:v>
                </c:pt>
                <c:pt idx="3083">
                  <c:v>9.8967120000000008</c:v>
                </c:pt>
                <c:pt idx="3084">
                  <c:v>9.8907550000000022</c:v>
                </c:pt>
                <c:pt idx="3085">
                  <c:v>9.8995370000001035</c:v>
                </c:pt>
                <c:pt idx="3086">
                  <c:v>9.8956230000000023</c:v>
                </c:pt>
                <c:pt idx="3087">
                  <c:v>9.8866460000001108</c:v>
                </c:pt>
                <c:pt idx="3088">
                  <c:v>9.9007680000000011</c:v>
                </c:pt>
                <c:pt idx="3089">
                  <c:v>9.8948930000000015</c:v>
                </c:pt>
                <c:pt idx="3090">
                  <c:v>9.8959330000000048</c:v>
                </c:pt>
                <c:pt idx="3091">
                  <c:v>9.8925510000000028</c:v>
                </c:pt>
                <c:pt idx="3092">
                  <c:v>9.9063209999999984</c:v>
                </c:pt>
                <c:pt idx="3093">
                  <c:v>9.8959870000000247</c:v>
                </c:pt>
                <c:pt idx="3094">
                  <c:v>9.8952360000001089</c:v>
                </c:pt>
                <c:pt idx="3095">
                  <c:v>9.8908880000000021</c:v>
                </c:pt>
                <c:pt idx="3096">
                  <c:v>9.8934250000000024</c:v>
                </c:pt>
                <c:pt idx="3097">
                  <c:v>9.8972580000000008</c:v>
                </c:pt>
                <c:pt idx="3098">
                  <c:v>9.8887500000000035</c:v>
                </c:pt>
                <c:pt idx="3099">
                  <c:v>9.9012000000000011</c:v>
                </c:pt>
                <c:pt idx="3100">
                  <c:v>9.8908440000000066</c:v>
                </c:pt>
                <c:pt idx="3101">
                  <c:v>9.9070440000000008</c:v>
                </c:pt>
                <c:pt idx="3102">
                  <c:v>9.9024110000000025</c:v>
                </c:pt>
                <c:pt idx="3103">
                  <c:v>9.8944810000000025</c:v>
                </c:pt>
                <c:pt idx="3104">
                  <c:v>9.8956920000000768</c:v>
                </c:pt>
                <c:pt idx="3105">
                  <c:v>9.9007780000000007</c:v>
                </c:pt>
                <c:pt idx="3106">
                  <c:v>9.8984510000000014</c:v>
                </c:pt>
                <c:pt idx="3107">
                  <c:v>9.888007</c:v>
                </c:pt>
                <c:pt idx="3108">
                  <c:v>9.8921610000000015</c:v>
                </c:pt>
                <c:pt idx="3109">
                  <c:v>9.8943370000000002</c:v>
                </c:pt>
                <c:pt idx="3110">
                  <c:v>9.8946140000000025</c:v>
                </c:pt>
                <c:pt idx="3111">
                  <c:v>9.8978040000000025</c:v>
                </c:pt>
                <c:pt idx="3112">
                  <c:v>9.8997240000000026</c:v>
                </c:pt>
                <c:pt idx="3113">
                  <c:v>9.9014760000000006</c:v>
                </c:pt>
                <c:pt idx="3114">
                  <c:v>9.9014820000000068</c:v>
                </c:pt>
                <c:pt idx="3115">
                  <c:v>9.9005900000000047</c:v>
                </c:pt>
                <c:pt idx="3116">
                  <c:v>9.9038410000000034</c:v>
                </c:pt>
                <c:pt idx="3117">
                  <c:v>9.9045210000000008</c:v>
                </c:pt>
                <c:pt idx="3118">
                  <c:v>9.9004820000000748</c:v>
                </c:pt>
                <c:pt idx="3119">
                  <c:v>9.9061520000000005</c:v>
                </c:pt>
                <c:pt idx="3120">
                  <c:v>9.8951160000000247</c:v>
                </c:pt>
                <c:pt idx="3121">
                  <c:v>9.9000330000000023</c:v>
                </c:pt>
                <c:pt idx="3122">
                  <c:v>9.8962690000000002</c:v>
                </c:pt>
                <c:pt idx="3123">
                  <c:v>9.898847</c:v>
                </c:pt>
                <c:pt idx="3124">
                  <c:v>9.9018510000000006</c:v>
                </c:pt>
                <c:pt idx="3125">
                  <c:v>9.8964830000000248</c:v>
                </c:pt>
                <c:pt idx="3126">
                  <c:v>9.8992090000000008</c:v>
                </c:pt>
                <c:pt idx="3127">
                  <c:v>9.9053790000000017</c:v>
                </c:pt>
                <c:pt idx="3128">
                  <c:v>9.8934270000000026</c:v>
                </c:pt>
                <c:pt idx="3129">
                  <c:v>9.8995750000000022</c:v>
                </c:pt>
                <c:pt idx="3130">
                  <c:v>9.9001630000000009</c:v>
                </c:pt>
                <c:pt idx="3131">
                  <c:v>9.9022350000000028</c:v>
                </c:pt>
                <c:pt idx="3132">
                  <c:v>9.9061710000000005</c:v>
                </c:pt>
                <c:pt idx="3133">
                  <c:v>9.9089750000000016</c:v>
                </c:pt>
                <c:pt idx="3134">
                  <c:v>9.9035840000000768</c:v>
                </c:pt>
                <c:pt idx="3135">
                  <c:v>9.8969720000000017</c:v>
                </c:pt>
                <c:pt idx="3136">
                  <c:v>9.9047040000000006</c:v>
                </c:pt>
                <c:pt idx="3137">
                  <c:v>9.8969640000000005</c:v>
                </c:pt>
                <c:pt idx="3138">
                  <c:v>9.9042970000000015</c:v>
                </c:pt>
                <c:pt idx="3139">
                  <c:v>9.9024050000000248</c:v>
                </c:pt>
                <c:pt idx="3140">
                  <c:v>9.8975810000000042</c:v>
                </c:pt>
                <c:pt idx="3141">
                  <c:v>9.897215000000001</c:v>
                </c:pt>
                <c:pt idx="3142">
                  <c:v>9.9034610000000001</c:v>
                </c:pt>
                <c:pt idx="3143">
                  <c:v>9.9017480000000013</c:v>
                </c:pt>
                <c:pt idx="3144">
                  <c:v>9.8981659999999998</c:v>
                </c:pt>
                <c:pt idx="3145">
                  <c:v>9.8983729999999994</c:v>
                </c:pt>
                <c:pt idx="3146">
                  <c:v>9.9040140000000001</c:v>
                </c:pt>
                <c:pt idx="3147">
                  <c:v>9.9032910000000012</c:v>
                </c:pt>
                <c:pt idx="3148">
                  <c:v>9.8978950000000001</c:v>
                </c:pt>
                <c:pt idx="3149">
                  <c:v>9.901681</c:v>
                </c:pt>
                <c:pt idx="3150">
                  <c:v>9.9034210000000016</c:v>
                </c:pt>
                <c:pt idx="3151">
                  <c:v>9.899127</c:v>
                </c:pt>
                <c:pt idx="3152">
                  <c:v>9.9050580000000021</c:v>
                </c:pt>
                <c:pt idx="3153">
                  <c:v>9.895823</c:v>
                </c:pt>
                <c:pt idx="3154">
                  <c:v>9.8996230000000001</c:v>
                </c:pt>
                <c:pt idx="3155">
                  <c:v>9.8998000000000026</c:v>
                </c:pt>
                <c:pt idx="3156">
                  <c:v>9.9075330000000026</c:v>
                </c:pt>
                <c:pt idx="3157">
                  <c:v>9.9018130000000006</c:v>
                </c:pt>
                <c:pt idx="3158">
                  <c:v>9.9016490000000008</c:v>
                </c:pt>
                <c:pt idx="3159">
                  <c:v>9.9054810000000248</c:v>
                </c:pt>
                <c:pt idx="3160">
                  <c:v>9.8983170000000005</c:v>
                </c:pt>
                <c:pt idx="3161">
                  <c:v>9.9217180000000003</c:v>
                </c:pt>
                <c:pt idx="3162">
                  <c:v>9.8942360000000047</c:v>
                </c:pt>
                <c:pt idx="3163">
                  <c:v>9.8964820000001108</c:v>
                </c:pt>
                <c:pt idx="3164">
                  <c:v>9.8998980000000021</c:v>
                </c:pt>
                <c:pt idx="3165">
                  <c:v>9.8991960000000248</c:v>
                </c:pt>
                <c:pt idx="3166">
                  <c:v>9.9054730000000042</c:v>
                </c:pt>
                <c:pt idx="3167">
                  <c:v>9.9047500000000035</c:v>
                </c:pt>
                <c:pt idx="3168">
                  <c:v>9.9078660000000003</c:v>
                </c:pt>
                <c:pt idx="3169">
                  <c:v>9.9111390000000004</c:v>
                </c:pt>
                <c:pt idx="3170">
                  <c:v>9.9023890000000048</c:v>
                </c:pt>
                <c:pt idx="3171">
                  <c:v>9.9035330000000048</c:v>
                </c:pt>
                <c:pt idx="3172">
                  <c:v>9.9026000000000067</c:v>
                </c:pt>
                <c:pt idx="3173">
                  <c:v>9.9036980000000021</c:v>
                </c:pt>
                <c:pt idx="3174">
                  <c:v>9.8964770000000026</c:v>
                </c:pt>
                <c:pt idx="3175">
                  <c:v>9.9030670000000001</c:v>
                </c:pt>
                <c:pt idx="3176">
                  <c:v>9.9100160000000006</c:v>
                </c:pt>
                <c:pt idx="3177">
                  <c:v>9.8994030000000048</c:v>
                </c:pt>
                <c:pt idx="3178">
                  <c:v>9.9022740000000002</c:v>
                </c:pt>
                <c:pt idx="3179">
                  <c:v>9.9065450000000048</c:v>
                </c:pt>
                <c:pt idx="3180">
                  <c:v>9.903302</c:v>
                </c:pt>
                <c:pt idx="3181">
                  <c:v>9.9000820000000047</c:v>
                </c:pt>
                <c:pt idx="3182">
                  <c:v>9.9010310000000015</c:v>
                </c:pt>
                <c:pt idx="3183">
                  <c:v>9.8961780000000008</c:v>
                </c:pt>
                <c:pt idx="3184">
                  <c:v>9.9048890000000025</c:v>
                </c:pt>
                <c:pt idx="3185">
                  <c:v>9.9074860000000768</c:v>
                </c:pt>
                <c:pt idx="3186">
                  <c:v>9.9037470000000027</c:v>
                </c:pt>
                <c:pt idx="3187">
                  <c:v>9.9016080000000013</c:v>
                </c:pt>
                <c:pt idx="3188">
                  <c:v>9.9097420000000067</c:v>
                </c:pt>
                <c:pt idx="3189">
                  <c:v>9.9044630000000016</c:v>
                </c:pt>
                <c:pt idx="3190">
                  <c:v>9.9042289999999991</c:v>
                </c:pt>
                <c:pt idx="3191">
                  <c:v>9.9066170000000042</c:v>
                </c:pt>
                <c:pt idx="3192">
                  <c:v>9.9026060000000768</c:v>
                </c:pt>
                <c:pt idx="3193">
                  <c:v>9.9038180000000011</c:v>
                </c:pt>
                <c:pt idx="3194">
                  <c:v>9.9038610000000009</c:v>
                </c:pt>
                <c:pt idx="3195">
                  <c:v>9.907605000000002</c:v>
                </c:pt>
                <c:pt idx="3196">
                  <c:v>9.9030830000000023</c:v>
                </c:pt>
                <c:pt idx="3197">
                  <c:v>9.9081989999999998</c:v>
                </c:pt>
                <c:pt idx="3198">
                  <c:v>9.907510000000002</c:v>
                </c:pt>
                <c:pt idx="3199">
                  <c:v>9.9052240000000005</c:v>
                </c:pt>
                <c:pt idx="3200">
                  <c:v>9.9084030000000016</c:v>
                </c:pt>
                <c:pt idx="3201">
                  <c:v>9.9005760000000027</c:v>
                </c:pt>
                <c:pt idx="3202">
                  <c:v>9.9059400000000046</c:v>
                </c:pt>
                <c:pt idx="3203">
                  <c:v>9.9017580000000009</c:v>
                </c:pt>
                <c:pt idx="3204">
                  <c:v>9.9050850000000068</c:v>
                </c:pt>
                <c:pt idx="3205">
                  <c:v>9.9024210000000021</c:v>
                </c:pt>
                <c:pt idx="3206">
                  <c:v>9.9013060000000017</c:v>
                </c:pt>
                <c:pt idx="3207">
                  <c:v>9.9029220000000002</c:v>
                </c:pt>
                <c:pt idx="3208">
                  <c:v>9.9041700000000006</c:v>
                </c:pt>
                <c:pt idx="3209">
                  <c:v>9.9061870000000027</c:v>
                </c:pt>
                <c:pt idx="3210">
                  <c:v>9.8976150000000001</c:v>
                </c:pt>
                <c:pt idx="3211">
                  <c:v>9.8985640000000004</c:v>
                </c:pt>
                <c:pt idx="3212">
                  <c:v>9.9090250000000015</c:v>
                </c:pt>
                <c:pt idx="3213">
                  <c:v>9.9084160000000008</c:v>
                </c:pt>
                <c:pt idx="3214">
                  <c:v>9.8955390000001273</c:v>
                </c:pt>
                <c:pt idx="3215">
                  <c:v>9.906461000000002</c:v>
                </c:pt>
                <c:pt idx="3216">
                  <c:v>9.904477</c:v>
                </c:pt>
                <c:pt idx="3217">
                  <c:v>9.9028370000000248</c:v>
                </c:pt>
                <c:pt idx="3218">
                  <c:v>9.9048970000000001</c:v>
                </c:pt>
                <c:pt idx="3219">
                  <c:v>9.9031590000000005</c:v>
                </c:pt>
                <c:pt idx="3220">
                  <c:v>9.9065020000000068</c:v>
                </c:pt>
                <c:pt idx="3221">
                  <c:v>9.9084680000000009</c:v>
                </c:pt>
                <c:pt idx="3222">
                  <c:v>9.8985200000000013</c:v>
                </c:pt>
                <c:pt idx="3223">
                  <c:v>9.914809</c:v>
                </c:pt>
                <c:pt idx="3224">
                  <c:v>9.902801000000002</c:v>
                </c:pt>
                <c:pt idx="3225">
                  <c:v>9.9031150000000014</c:v>
                </c:pt>
                <c:pt idx="3226">
                  <c:v>9.9122420000000027</c:v>
                </c:pt>
                <c:pt idx="3227">
                  <c:v>9.8998820000000247</c:v>
                </c:pt>
                <c:pt idx="3228">
                  <c:v>9.9050610000000034</c:v>
                </c:pt>
                <c:pt idx="3229">
                  <c:v>9.9008960000000048</c:v>
                </c:pt>
                <c:pt idx="3230">
                  <c:v>9.9048980000000011</c:v>
                </c:pt>
                <c:pt idx="3231">
                  <c:v>9.9076730000000008</c:v>
                </c:pt>
                <c:pt idx="3232">
                  <c:v>9.9096560000000267</c:v>
                </c:pt>
                <c:pt idx="3233">
                  <c:v>9.9061860000000248</c:v>
                </c:pt>
                <c:pt idx="3234">
                  <c:v>9.9062350000000023</c:v>
                </c:pt>
                <c:pt idx="3235">
                  <c:v>9.9012689999999992</c:v>
                </c:pt>
                <c:pt idx="3236">
                  <c:v>9.9041330000000034</c:v>
                </c:pt>
                <c:pt idx="3237">
                  <c:v>9.9067250000000016</c:v>
                </c:pt>
                <c:pt idx="3238">
                  <c:v>9.9056540000000268</c:v>
                </c:pt>
                <c:pt idx="3239">
                  <c:v>9.9003530000000008</c:v>
                </c:pt>
                <c:pt idx="3240">
                  <c:v>9.9132789999999993</c:v>
                </c:pt>
                <c:pt idx="3241">
                  <c:v>9.9083500000000004</c:v>
                </c:pt>
                <c:pt idx="3242">
                  <c:v>9.9043119999999991</c:v>
                </c:pt>
                <c:pt idx="3243">
                  <c:v>9.9027200000000022</c:v>
                </c:pt>
                <c:pt idx="3244">
                  <c:v>9.9173380000000009</c:v>
                </c:pt>
                <c:pt idx="3245">
                  <c:v>9.9125290000000028</c:v>
                </c:pt>
                <c:pt idx="3246">
                  <c:v>9.9097000000000026</c:v>
                </c:pt>
                <c:pt idx="3247">
                  <c:v>9.9007140000000025</c:v>
                </c:pt>
                <c:pt idx="3248">
                  <c:v>9.9082589999999993</c:v>
                </c:pt>
                <c:pt idx="3249">
                  <c:v>9.9116140000000001</c:v>
                </c:pt>
                <c:pt idx="3250">
                  <c:v>9.9039110000000008</c:v>
                </c:pt>
                <c:pt idx="3251">
                  <c:v>9.8988370000000021</c:v>
                </c:pt>
                <c:pt idx="3252">
                  <c:v>9.9054570000000268</c:v>
                </c:pt>
                <c:pt idx="3253">
                  <c:v>9.9045450000000024</c:v>
                </c:pt>
                <c:pt idx="3254">
                  <c:v>9.906855000000002</c:v>
                </c:pt>
                <c:pt idx="3255">
                  <c:v>9.9068060000000067</c:v>
                </c:pt>
                <c:pt idx="3256">
                  <c:v>9.9122920000000008</c:v>
                </c:pt>
                <c:pt idx="3257">
                  <c:v>9.9035870000000248</c:v>
                </c:pt>
                <c:pt idx="3258">
                  <c:v>9.9051070000000028</c:v>
                </c:pt>
                <c:pt idx="3259">
                  <c:v>9.9125380000000067</c:v>
                </c:pt>
                <c:pt idx="3260">
                  <c:v>9.9026180000000021</c:v>
                </c:pt>
                <c:pt idx="3261">
                  <c:v>9.9104100000000024</c:v>
                </c:pt>
                <c:pt idx="3262">
                  <c:v>9.9075300000000048</c:v>
                </c:pt>
                <c:pt idx="3263">
                  <c:v>9.8988289999999992</c:v>
                </c:pt>
                <c:pt idx="3264">
                  <c:v>9.9027840000001017</c:v>
                </c:pt>
                <c:pt idx="3265">
                  <c:v>9.9063980000000011</c:v>
                </c:pt>
                <c:pt idx="3266">
                  <c:v>9.9078750000000007</c:v>
                </c:pt>
                <c:pt idx="3267">
                  <c:v>9.9035160000000246</c:v>
                </c:pt>
                <c:pt idx="3268">
                  <c:v>9.9123810000000034</c:v>
                </c:pt>
                <c:pt idx="3269">
                  <c:v>9.9128560000000068</c:v>
                </c:pt>
                <c:pt idx="3270">
                  <c:v>9.9096870000000248</c:v>
                </c:pt>
                <c:pt idx="3271">
                  <c:v>9.9106130000000014</c:v>
                </c:pt>
                <c:pt idx="3272">
                  <c:v>9.9021260000000026</c:v>
                </c:pt>
                <c:pt idx="3273">
                  <c:v>9.9062010000000011</c:v>
                </c:pt>
                <c:pt idx="3274">
                  <c:v>9.9091520000000006</c:v>
                </c:pt>
                <c:pt idx="3275">
                  <c:v>9.9026470000000248</c:v>
                </c:pt>
                <c:pt idx="3276">
                  <c:v>9.9088000000000012</c:v>
                </c:pt>
                <c:pt idx="3277">
                  <c:v>9.9058990000000247</c:v>
                </c:pt>
                <c:pt idx="3278">
                  <c:v>9.9106230000000011</c:v>
                </c:pt>
                <c:pt idx="3279">
                  <c:v>9.9078820000000007</c:v>
                </c:pt>
                <c:pt idx="3280">
                  <c:v>9.9075340000000267</c:v>
                </c:pt>
                <c:pt idx="3281">
                  <c:v>9.9040560000000024</c:v>
                </c:pt>
                <c:pt idx="3282">
                  <c:v>9.9037020000000027</c:v>
                </c:pt>
                <c:pt idx="3283">
                  <c:v>9.9097610000000014</c:v>
                </c:pt>
                <c:pt idx="3284">
                  <c:v>9.9113289999999985</c:v>
                </c:pt>
                <c:pt idx="3285">
                  <c:v>9.8983340000000002</c:v>
                </c:pt>
                <c:pt idx="3286">
                  <c:v>9.8999280000000009</c:v>
                </c:pt>
                <c:pt idx="3287">
                  <c:v>9.9098190000000006</c:v>
                </c:pt>
                <c:pt idx="3288">
                  <c:v>9.9170430000000014</c:v>
                </c:pt>
                <c:pt idx="3289">
                  <c:v>9.9048250000000007</c:v>
                </c:pt>
                <c:pt idx="3290">
                  <c:v>9.9100920000000006</c:v>
                </c:pt>
                <c:pt idx="3291">
                  <c:v>9.9097160000000066</c:v>
                </c:pt>
                <c:pt idx="3292">
                  <c:v>9.9139800000000005</c:v>
                </c:pt>
                <c:pt idx="3293">
                  <c:v>9.9015080000000015</c:v>
                </c:pt>
                <c:pt idx="3294">
                  <c:v>9.9067370000000068</c:v>
                </c:pt>
                <c:pt idx="3295">
                  <c:v>9.9121710000000007</c:v>
                </c:pt>
                <c:pt idx="3296">
                  <c:v>9.9067380000000043</c:v>
                </c:pt>
                <c:pt idx="3297">
                  <c:v>9.9147300000000005</c:v>
                </c:pt>
                <c:pt idx="3298">
                  <c:v>9.9086980000000011</c:v>
                </c:pt>
                <c:pt idx="3299">
                  <c:v>9.9154500000000247</c:v>
                </c:pt>
                <c:pt idx="3300">
                  <c:v>9.910381000000001</c:v>
                </c:pt>
                <c:pt idx="3301">
                  <c:v>9.9124410000000047</c:v>
                </c:pt>
                <c:pt idx="3302">
                  <c:v>9.9031320000000047</c:v>
                </c:pt>
                <c:pt idx="3303">
                  <c:v>9.9065900000000067</c:v>
                </c:pt>
                <c:pt idx="3304">
                  <c:v>9.9108219999999996</c:v>
                </c:pt>
                <c:pt idx="3305">
                  <c:v>9.9094050000000067</c:v>
                </c:pt>
                <c:pt idx="3306">
                  <c:v>9.9114500000000021</c:v>
                </c:pt>
                <c:pt idx="3307">
                  <c:v>9.9139370000000042</c:v>
                </c:pt>
                <c:pt idx="3308">
                  <c:v>9.9215300000000024</c:v>
                </c:pt>
                <c:pt idx="3309">
                  <c:v>9.9179330000000014</c:v>
                </c:pt>
                <c:pt idx="3310">
                  <c:v>9.9126030000000043</c:v>
                </c:pt>
                <c:pt idx="3311">
                  <c:v>9.9107510000000012</c:v>
                </c:pt>
                <c:pt idx="3312">
                  <c:v>9.9103600000000007</c:v>
                </c:pt>
                <c:pt idx="3313">
                  <c:v>9.9060850000000027</c:v>
                </c:pt>
                <c:pt idx="3314">
                  <c:v>9.9167940000000048</c:v>
                </c:pt>
                <c:pt idx="3315">
                  <c:v>9.9117550000000012</c:v>
                </c:pt>
                <c:pt idx="3316">
                  <c:v>9.9091190000000005</c:v>
                </c:pt>
                <c:pt idx="3317">
                  <c:v>9.9140860000000028</c:v>
                </c:pt>
                <c:pt idx="3318">
                  <c:v>9.9134120000000028</c:v>
                </c:pt>
                <c:pt idx="3319">
                  <c:v>9.9180410000000006</c:v>
                </c:pt>
                <c:pt idx="3320">
                  <c:v>9.9150230000000015</c:v>
                </c:pt>
                <c:pt idx="3321">
                  <c:v>9.9163680000000003</c:v>
                </c:pt>
                <c:pt idx="3322">
                  <c:v>9.9194070000000067</c:v>
                </c:pt>
                <c:pt idx="3323">
                  <c:v>9.9180970000000013</c:v>
                </c:pt>
                <c:pt idx="3324">
                  <c:v>9.9183439999999994</c:v>
                </c:pt>
                <c:pt idx="3325">
                  <c:v>9.911640000000002</c:v>
                </c:pt>
                <c:pt idx="3326">
                  <c:v>9.9130680000000009</c:v>
                </c:pt>
                <c:pt idx="3327">
                  <c:v>9.9123440000000027</c:v>
                </c:pt>
                <c:pt idx="3328">
                  <c:v>9.9116160000000004</c:v>
                </c:pt>
                <c:pt idx="3329">
                  <c:v>9.9157200000000021</c:v>
                </c:pt>
                <c:pt idx="3330">
                  <c:v>9.9123750000000008</c:v>
                </c:pt>
                <c:pt idx="3331">
                  <c:v>9.9123520000000003</c:v>
                </c:pt>
                <c:pt idx="3332">
                  <c:v>9.9106190000000005</c:v>
                </c:pt>
                <c:pt idx="3333">
                  <c:v>9.9115350000000042</c:v>
                </c:pt>
                <c:pt idx="3334">
                  <c:v>9.9148300000000003</c:v>
                </c:pt>
                <c:pt idx="3335">
                  <c:v>9.916741</c:v>
                </c:pt>
                <c:pt idx="3336">
                  <c:v>9.9222440000000027</c:v>
                </c:pt>
                <c:pt idx="3337">
                  <c:v>9.909198</c:v>
                </c:pt>
                <c:pt idx="3338">
                  <c:v>9.9141960000000005</c:v>
                </c:pt>
                <c:pt idx="3339">
                  <c:v>9.9110739999999993</c:v>
                </c:pt>
                <c:pt idx="3340">
                  <c:v>9.9140830000000015</c:v>
                </c:pt>
                <c:pt idx="3341">
                  <c:v>9.9144820000000067</c:v>
                </c:pt>
                <c:pt idx="3342">
                  <c:v>9.9135000000000026</c:v>
                </c:pt>
                <c:pt idx="3343">
                  <c:v>9.9124680000000023</c:v>
                </c:pt>
                <c:pt idx="3344">
                  <c:v>9.919295</c:v>
                </c:pt>
                <c:pt idx="3345">
                  <c:v>9.92042</c:v>
                </c:pt>
                <c:pt idx="3346">
                  <c:v>9.917187000000002</c:v>
                </c:pt>
                <c:pt idx="3347">
                  <c:v>9.9228960000000068</c:v>
                </c:pt>
                <c:pt idx="3348">
                  <c:v>9.9150440000000248</c:v>
                </c:pt>
                <c:pt idx="3349">
                  <c:v>9.9165830000000028</c:v>
                </c:pt>
                <c:pt idx="3350">
                  <c:v>9.921615000000001</c:v>
                </c:pt>
                <c:pt idx="3351">
                  <c:v>9.9163940000000004</c:v>
                </c:pt>
                <c:pt idx="3352">
                  <c:v>9.9210700000000003</c:v>
                </c:pt>
                <c:pt idx="3353">
                  <c:v>9.9173139999999993</c:v>
                </c:pt>
                <c:pt idx="3354">
                  <c:v>9.9145080000000014</c:v>
                </c:pt>
                <c:pt idx="3355">
                  <c:v>9.9178540000000002</c:v>
                </c:pt>
                <c:pt idx="3356">
                  <c:v>9.917505000000002</c:v>
                </c:pt>
                <c:pt idx="3357">
                  <c:v>9.9101050000000015</c:v>
                </c:pt>
                <c:pt idx="3358">
                  <c:v>9.9142699999999984</c:v>
                </c:pt>
                <c:pt idx="3359">
                  <c:v>9.918507</c:v>
                </c:pt>
                <c:pt idx="3360">
                  <c:v>9.9196640000000027</c:v>
                </c:pt>
                <c:pt idx="3361">
                  <c:v>9.9240010000000005</c:v>
                </c:pt>
                <c:pt idx="3362">
                  <c:v>9.913672</c:v>
                </c:pt>
                <c:pt idx="3363">
                  <c:v>9.9157880000000027</c:v>
                </c:pt>
                <c:pt idx="3364">
                  <c:v>9.9148160000000001</c:v>
                </c:pt>
                <c:pt idx="3365">
                  <c:v>9.9247210000000017</c:v>
                </c:pt>
                <c:pt idx="3366">
                  <c:v>9.9179410000000008</c:v>
                </c:pt>
                <c:pt idx="3367">
                  <c:v>9.9188850000000013</c:v>
                </c:pt>
                <c:pt idx="3368">
                  <c:v>9.9149630000000002</c:v>
                </c:pt>
                <c:pt idx="3369">
                  <c:v>9.91465</c:v>
                </c:pt>
                <c:pt idx="3370">
                  <c:v>9.9132870000000022</c:v>
                </c:pt>
                <c:pt idx="3371">
                  <c:v>9.9177800000000005</c:v>
                </c:pt>
                <c:pt idx="3372">
                  <c:v>9.9177410000000013</c:v>
                </c:pt>
                <c:pt idx="3373">
                  <c:v>9.9158990000000067</c:v>
                </c:pt>
                <c:pt idx="3374">
                  <c:v>9.9145610000000008</c:v>
                </c:pt>
                <c:pt idx="3375">
                  <c:v>9.9246890000000008</c:v>
                </c:pt>
                <c:pt idx="3376">
                  <c:v>9.9163440000000005</c:v>
                </c:pt>
                <c:pt idx="3377">
                  <c:v>9.9187450000000013</c:v>
                </c:pt>
                <c:pt idx="3378">
                  <c:v>9.9256160000000246</c:v>
                </c:pt>
                <c:pt idx="3379">
                  <c:v>9.9176490000000008</c:v>
                </c:pt>
                <c:pt idx="3380">
                  <c:v>9.9205310000000022</c:v>
                </c:pt>
                <c:pt idx="3381">
                  <c:v>9.9229680000000009</c:v>
                </c:pt>
                <c:pt idx="3382">
                  <c:v>9.9220760000000006</c:v>
                </c:pt>
                <c:pt idx="3383">
                  <c:v>9.923051000000001</c:v>
                </c:pt>
                <c:pt idx="3384">
                  <c:v>9.9206890000000048</c:v>
                </c:pt>
                <c:pt idx="3385">
                  <c:v>9.9239830000000016</c:v>
                </c:pt>
                <c:pt idx="3386">
                  <c:v>9.9290050000000001</c:v>
                </c:pt>
                <c:pt idx="3387">
                  <c:v>9.9244130000000013</c:v>
                </c:pt>
                <c:pt idx="3388">
                  <c:v>9.9171990000000001</c:v>
                </c:pt>
                <c:pt idx="3389">
                  <c:v>9.9200820000000007</c:v>
                </c:pt>
                <c:pt idx="3390">
                  <c:v>9.9295940000000247</c:v>
                </c:pt>
                <c:pt idx="3391">
                  <c:v>9.9240950000000012</c:v>
                </c:pt>
                <c:pt idx="3392">
                  <c:v>9.9213219999999982</c:v>
                </c:pt>
                <c:pt idx="3393">
                  <c:v>9.9220740000000003</c:v>
                </c:pt>
                <c:pt idx="3394">
                  <c:v>9.9266670000000001</c:v>
                </c:pt>
                <c:pt idx="3395">
                  <c:v>9.9223530000000011</c:v>
                </c:pt>
                <c:pt idx="3396">
                  <c:v>9.9231680000000004</c:v>
                </c:pt>
                <c:pt idx="3397">
                  <c:v>9.9253</c:v>
                </c:pt>
                <c:pt idx="3398">
                  <c:v>9.9232370000000021</c:v>
                </c:pt>
                <c:pt idx="3399">
                  <c:v>9.9273310000000006</c:v>
                </c:pt>
                <c:pt idx="3400">
                  <c:v>9.9234870000000068</c:v>
                </c:pt>
                <c:pt idx="3401">
                  <c:v>9.9173739999999988</c:v>
                </c:pt>
                <c:pt idx="3402">
                  <c:v>9.9217660000000016</c:v>
                </c:pt>
                <c:pt idx="3403">
                  <c:v>9.9281880000000005</c:v>
                </c:pt>
                <c:pt idx="3404">
                  <c:v>9.9172010000000004</c:v>
                </c:pt>
                <c:pt idx="3405">
                  <c:v>9.9311789999999984</c:v>
                </c:pt>
                <c:pt idx="3406">
                  <c:v>9.9264130000000002</c:v>
                </c:pt>
                <c:pt idx="3407">
                  <c:v>9.9244010000000014</c:v>
                </c:pt>
                <c:pt idx="3408">
                  <c:v>9.9162910000000011</c:v>
                </c:pt>
                <c:pt idx="3409">
                  <c:v>9.9206670000000035</c:v>
                </c:pt>
                <c:pt idx="3410">
                  <c:v>9.9231890000000025</c:v>
                </c:pt>
                <c:pt idx="3411">
                  <c:v>9.9196660000000048</c:v>
                </c:pt>
                <c:pt idx="3412">
                  <c:v>9.9189000000000007</c:v>
                </c:pt>
                <c:pt idx="3413">
                  <c:v>9.9211989999999997</c:v>
                </c:pt>
                <c:pt idx="3414">
                  <c:v>9.9305100000000035</c:v>
                </c:pt>
                <c:pt idx="3415">
                  <c:v>9.9261600000000012</c:v>
                </c:pt>
                <c:pt idx="3416">
                  <c:v>9.920910000000001</c:v>
                </c:pt>
                <c:pt idx="3417">
                  <c:v>9.9202259999999995</c:v>
                </c:pt>
                <c:pt idx="3418">
                  <c:v>9.9276739999999997</c:v>
                </c:pt>
                <c:pt idx="3419">
                  <c:v>9.9242350000000012</c:v>
                </c:pt>
                <c:pt idx="3420">
                  <c:v>9.9275470000000023</c:v>
                </c:pt>
                <c:pt idx="3421">
                  <c:v>9.9265440000000247</c:v>
                </c:pt>
                <c:pt idx="3422">
                  <c:v>9.9182870000000012</c:v>
                </c:pt>
                <c:pt idx="3423">
                  <c:v>9.9337870000000024</c:v>
                </c:pt>
                <c:pt idx="3424">
                  <c:v>9.929997000000002</c:v>
                </c:pt>
                <c:pt idx="3425">
                  <c:v>9.9270810000000012</c:v>
                </c:pt>
                <c:pt idx="3426">
                  <c:v>9.9223110000000005</c:v>
                </c:pt>
                <c:pt idx="3427">
                  <c:v>9.9246500000000015</c:v>
                </c:pt>
                <c:pt idx="3428">
                  <c:v>9.9152390000000068</c:v>
                </c:pt>
                <c:pt idx="3429">
                  <c:v>9.9245219999999996</c:v>
                </c:pt>
                <c:pt idx="3430">
                  <c:v>9.9213759999999986</c:v>
                </c:pt>
                <c:pt idx="3431">
                  <c:v>9.9281419999999994</c:v>
                </c:pt>
                <c:pt idx="3432">
                  <c:v>9.9227220000000003</c:v>
                </c:pt>
                <c:pt idx="3433">
                  <c:v>9.9257800000000067</c:v>
                </c:pt>
                <c:pt idx="3434">
                  <c:v>9.9223480000000013</c:v>
                </c:pt>
                <c:pt idx="3435">
                  <c:v>9.9238940000000024</c:v>
                </c:pt>
                <c:pt idx="3436">
                  <c:v>9.9170090000000002</c:v>
                </c:pt>
                <c:pt idx="3437">
                  <c:v>9.9256590000000067</c:v>
                </c:pt>
                <c:pt idx="3438">
                  <c:v>9.9248500000000011</c:v>
                </c:pt>
                <c:pt idx="3439">
                  <c:v>9.9242289999999986</c:v>
                </c:pt>
                <c:pt idx="3440">
                  <c:v>9.9263950000000012</c:v>
                </c:pt>
                <c:pt idx="3441">
                  <c:v>9.9241680000000017</c:v>
                </c:pt>
                <c:pt idx="3442">
                  <c:v>9.9213530000000016</c:v>
                </c:pt>
                <c:pt idx="3443">
                  <c:v>9.9255350000000266</c:v>
                </c:pt>
                <c:pt idx="3444">
                  <c:v>9.9248460000000005</c:v>
                </c:pt>
                <c:pt idx="3445">
                  <c:v>9.9251750000000012</c:v>
                </c:pt>
                <c:pt idx="3446">
                  <c:v>9.9311249999999998</c:v>
                </c:pt>
                <c:pt idx="3447">
                  <c:v>9.9279619999999991</c:v>
                </c:pt>
                <c:pt idx="3448">
                  <c:v>9.9330380000000016</c:v>
                </c:pt>
                <c:pt idx="3449">
                  <c:v>9.9252120000000001</c:v>
                </c:pt>
                <c:pt idx="3450">
                  <c:v>9.9265360000001017</c:v>
                </c:pt>
                <c:pt idx="3451">
                  <c:v>9.9364290000000004</c:v>
                </c:pt>
                <c:pt idx="3452">
                  <c:v>9.9314650000000011</c:v>
                </c:pt>
                <c:pt idx="3453">
                  <c:v>9.934235000000001</c:v>
                </c:pt>
                <c:pt idx="3454">
                  <c:v>9.9269130000000008</c:v>
                </c:pt>
                <c:pt idx="3455">
                  <c:v>9.9251750000000012</c:v>
                </c:pt>
                <c:pt idx="3456">
                  <c:v>9.9296130000000016</c:v>
                </c:pt>
                <c:pt idx="3457">
                  <c:v>9.9264880000000026</c:v>
                </c:pt>
                <c:pt idx="3458">
                  <c:v>9.9226930000000042</c:v>
                </c:pt>
                <c:pt idx="3459">
                  <c:v>9.9342629999999996</c:v>
                </c:pt>
                <c:pt idx="3460">
                  <c:v>9.9299820000000008</c:v>
                </c:pt>
                <c:pt idx="3461">
                  <c:v>9.9280370000000016</c:v>
                </c:pt>
                <c:pt idx="3462">
                  <c:v>9.9267970000000023</c:v>
                </c:pt>
                <c:pt idx="3463">
                  <c:v>9.9280179999999998</c:v>
                </c:pt>
                <c:pt idx="3464">
                  <c:v>9.9279050000000009</c:v>
                </c:pt>
                <c:pt idx="3465">
                  <c:v>9.9255890000000768</c:v>
                </c:pt>
                <c:pt idx="3466">
                  <c:v>9.9283919999999988</c:v>
                </c:pt>
                <c:pt idx="3467">
                  <c:v>9.9309270000000005</c:v>
                </c:pt>
                <c:pt idx="3468">
                  <c:v>9.9303890000000017</c:v>
                </c:pt>
                <c:pt idx="3469">
                  <c:v>9.9202189999999995</c:v>
                </c:pt>
                <c:pt idx="3470">
                  <c:v>9.928113999999999</c:v>
                </c:pt>
                <c:pt idx="3471">
                  <c:v>9.9274940000000047</c:v>
                </c:pt>
                <c:pt idx="3472">
                  <c:v>9.9344680000000007</c:v>
                </c:pt>
                <c:pt idx="3473">
                  <c:v>9.9265880000000042</c:v>
                </c:pt>
                <c:pt idx="3474">
                  <c:v>9.9233629999999984</c:v>
                </c:pt>
                <c:pt idx="3475">
                  <c:v>9.9283579999999994</c:v>
                </c:pt>
                <c:pt idx="3476">
                  <c:v>9.9372430000000005</c:v>
                </c:pt>
                <c:pt idx="3477">
                  <c:v>9.9316720000000007</c:v>
                </c:pt>
                <c:pt idx="3478">
                  <c:v>9.9308580000000006</c:v>
                </c:pt>
                <c:pt idx="3479">
                  <c:v>9.932245</c:v>
                </c:pt>
                <c:pt idx="3480">
                  <c:v>9.9293040000000001</c:v>
                </c:pt>
                <c:pt idx="3481">
                  <c:v>9.9258620000000004</c:v>
                </c:pt>
                <c:pt idx="3482">
                  <c:v>9.928897000000001</c:v>
                </c:pt>
                <c:pt idx="3483">
                  <c:v>9.9354640000000067</c:v>
                </c:pt>
                <c:pt idx="3484">
                  <c:v>9.923623000000001</c:v>
                </c:pt>
                <c:pt idx="3485">
                  <c:v>9.9325290000000006</c:v>
                </c:pt>
                <c:pt idx="3486">
                  <c:v>9.9271420000000017</c:v>
                </c:pt>
                <c:pt idx="3487">
                  <c:v>9.9296920000000028</c:v>
                </c:pt>
                <c:pt idx="3488">
                  <c:v>9.9290600000000016</c:v>
                </c:pt>
                <c:pt idx="3489">
                  <c:v>9.9276100000000014</c:v>
                </c:pt>
                <c:pt idx="3490">
                  <c:v>9.9311589999999992</c:v>
                </c:pt>
                <c:pt idx="3491">
                  <c:v>9.9286580000000004</c:v>
                </c:pt>
                <c:pt idx="3492">
                  <c:v>9.9273380000000007</c:v>
                </c:pt>
                <c:pt idx="3493">
                  <c:v>9.9251300000000047</c:v>
                </c:pt>
                <c:pt idx="3494">
                  <c:v>9.9390350000000023</c:v>
                </c:pt>
                <c:pt idx="3495">
                  <c:v>9.9316219999999991</c:v>
                </c:pt>
                <c:pt idx="3496">
                  <c:v>9.9298990000000025</c:v>
                </c:pt>
                <c:pt idx="3497">
                  <c:v>9.9375640000000001</c:v>
                </c:pt>
                <c:pt idx="3498">
                  <c:v>9.9284430000000015</c:v>
                </c:pt>
                <c:pt idx="3499">
                  <c:v>9.9254650000000026</c:v>
                </c:pt>
                <c:pt idx="3500">
                  <c:v>9.9336780000000005</c:v>
                </c:pt>
                <c:pt idx="3501">
                  <c:v>9.9394570000000027</c:v>
                </c:pt>
                <c:pt idx="3502">
                  <c:v>9.9269130000000008</c:v>
                </c:pt>
                <c:pt idx="3503">
                  <c:v>9.9343939999999993</c:v>
                </c:pt>
                <c:pt idx="3504">
                  <c:v>9.9292030000000011</c:v>
                </c:pt>
                <c:pt idx="3505">
                  <c:v>9.9309830000000012</c:v>
                </c:pt>
                <c:pt idx="3506">
                  <c:v>9.9326840000000267</c:v>
                </c:pt>
                <c:pt idx="3507">
                  <c:v>9.9429119999999998</c:v>
                </c:pt>
                <c:pt idx="3508">
                  <c:v>9.9415289999999992</c:v>
                </c:pt>
                <c:pt idx="3509">
                  <c:v>9.9382970000000004</c:v>
                </c:pt>
                <c:pt idx="3510">
                  <c:v>9.9288890000000016</c:v>
                </c:pt>
                <c:pt idx="3511">
                  <c:v>9.9261779999999984</c:v>
                </c:pt>
                <c:pt idx="3512">
                  <c:v>9.9273129999999998</c:v>
                </c:pt>
                <c:pt idx="3513">
                  <c:v>9.9267860000000248</c:v>
                </c:pt>
                <c:pt idx="3514">
                  <c:v>9.9335990000000027</c:v>
                </c:pt>
                <c:pt idx="3515">
                  <c:v>9.9335970000000042</c:v>
                </c:pt>
                <c:pt idx="3516">
                  <c:v>9.9314480000000014</c:v>
                </c:pt>
                <c:pt idx="3517">
                  <c:v>9.9300380000000015</c:v>
                </c:pt>
                <c:pt idx="3518">
                  <c:v>9.9310380000000009</c:v>
                </c:pt>
                <c:pt idx="3519">
                  <c:v>9.9442970000000006</c:v>
                </c:pt>
                <c:pt idx="3520">
                  <c:v>9.9384719999999991</c:v>
                </c:pt>
                <c:pt idx="3521">
                  <c:v>9.9299610000000005</c:v>
                </c:pt>
                <c:pt idx="3522">
                  <c:v>9.9401010000000003</c:v>
                </c:pt>
                <c:pt idx="3523">
                  <c:v>9.9371719999999986</c:v>
                </c:pt>
                <c:pt idx="3524">
                  <c:v>9.9269250000000007</c:v>
                </c:pt>
                <c:pt idx="3525">
                  <c:v>9.9397730000000006</c:v>
                </c:pt>
                <c:pt idx="3526">
                  <c:v>9.9380460000000017</c:v>
                </c:pt>
                <c:pt idx="3527">
                  <c:v>9.9399639999999998</c:v>
                </c:pt>
                <c:pt idx="3528">
                  <c:v>9.9344920000000005</c:v>
                </c:pt>
                <c:pt idx="3529">
                  <c:v>9.942420000000002</c:v>
                </c:pt>
                <c:pt idx="3530">
                  <c:v>9.9373649999999998</c:v>
                </c:pt>
                <c:pt idx="3531">
                  <c:v>9.9336150000000014</c:v>
                </c:pt>
                <c:pt idx="3532">
                  <c:v>9.9304010000000016</c:v>
                </c:pt>
                <c:pt idx="3533">
                  <c:v>9.931044</c:v>
                </c:pt>
                <c:pt idx="3534">
                  <c:v>9.9372980000000002</c:v>
                </c:pt>
                <c:pt idx="3535">
                  <c:v>9.9360660000000003</c:v>
                </c:pt>
                <c:pt idx="3536">
                  <c:v>9.9383879999999998</c:v>
                </c:pt>
                <c:pt idx="3537">
                  <c:v>9.9304290000000002</c:v>
                </c:pt>
                <c:pt idx="3538">
                  <c:v>9.9351680000000009</c:v>
                </c:pt>
                <c:pt idx="3539">
                  <c:v>9.9424990000000228</c:v>
                </c:pt>
                <c:pt idx="3540">
                  <c:v>9.93689</c:v>
                </c:pt>
                <c:pt idx="3541">
                  <c:v>9.9321620000000017</c:v>
                </c:pt>
                <c:pt idx="3542">
                  <c:v>9.9348170000000007</c:v>
                </c:pt>
                <c:pt idx="3543">
                  <c:v>9.9257760000000008</c:v>
                </c:pt>
                <c:pt idx="3544">
                  <c:v>9.9337670000000013</c:v>
                </c:pt>
                <c:pt idx="3545">
                  <c:v>9.9340880000000009</c:v>
                </c:pt>
                <c:pt idx="3546">
                  <c:v>9.9367200000000011</c:v>
                </c:pt>
                <c:pt idx="3547">
                  <c:v>9.9359150000000014</c:v>
                </c:pt>
                <c:pt idx="3548">
                  <c:v>9.9363290000000006</c:v>
                </c:pt>
                <c:pt idx="3549">
                  <c:v>9.9390600000000013</c:v>
                </c:pt>
                <c:pt idx="3550">
                  <c:v>9.9411310000000004</c:v>
                </c:pt>
                <c:pt idx="3551">
                  <c:v>9.9376810000000013</c:v>
                </c:pt>
                <c:pt idx="3552">
                  <c:v>9.936045</c:v>
                </c:pt>
                <c:pt idx="3553">
                  <c:v>9.9316759999999995</c:v>
                </c:pt>
                <c:pt idx="3554">
                  <c:v>9.9350650000000016</c:v>
                </c:pt>
                <c:pt idx="3555">
                  <c:v>9.930453</c:v>
                </c:pt>
                <c:pt idx="3556">
                  <c:v>9.9392020000000016</c:v>
                </c:pt>
                <c:pt idx="3557">
                  <c:v>9.9348629999999982</c:v>
                </c:pt>
                <c:pt idx="3558">
                  <c:v>9.9301360000000027</c:v>
                </c:pt>
                <c:pt idx="3559">
                  <c:v>9.9408220000000007</c:v>
                </c:pt>
                <c:pt idx="3560">
                  <c:v>9.9344060000000027</c:v>
                </c:pt>
                <c:pt idx="3561">
                  <c:v>9.9360080000000011</c:v>
                </c:pt>
                <c:pt idx="3562">
                  <c:v>9.9383269999999992</c:v>
                </c:pt>
                <c:pt idx="3563">
                  <c:v>9.935767000000002</c:v>
                </c:pt>
                <c:pt idx="3564">
                  <c:v>9.9338040000000003</c:v>
                </c:pt>
                <c:pt idx="3565">
                  <c:v>9.9402239999999988</c:v>
                </c:pt>
                <c:pt idx="3566">
                  <c:v>9.9335880000000021</c:v>
                </c:pt>
                <c:pt idx="3567">
                  <c:v>9.9478089999999995</c:v>
                </c:pt>
                <c:pt idx="3568">
                  <c:v>9.9431519999999995</c:v>
                </c:pt>
                <c:pt idx="3569">
                  <c:v>9.9317749999999982</c:v>
                </c:pt>
                <c:pt idx="3570">
                  <c:v>9.9372190000000007</c:v>
                </c:pt>
                <c:pt idx="3571">
                  <c:v>9.9337800000000005</c:v>
                </c:pt>
                <c:pt idx="3572">
                  <c:v>9.9386870000000016</c:v>
                </c:pt>
                <c:pt idx="3573">
                  <c:v>9.9405789999999996</c:v>
                </c:pt>
                <c:pt idx="3574">
                  <c:v>9.9346900000000016</c:v>
                </c:pt>
                <c:pt idx="3575">
                  <c:v>9.9395210000000009</c:v>
                </c:pt>
                <c:pt idx="3576">
                  <c:v>9.9316400000000016</c:v>
                </c:pt>
                <c:pt idx="3577">
                  <c:v>9.9353990000000003</c:v>
                </c:pt>
                <c:pt idx="3578">
                  <c:v>9.9414750000000005</c:v>
                </c:pt>
                <c:pt idx="3579">
                  <c:v>9.9387000000000008</c:v>
                </c:pt>
                <c:pt idx="3580">
                  <c:v>9.9380439999999997</c:v>
                </c:pt>
                <c:pt idx="3581">
                  <c:v>9.9390200000000011</c:v>
                </c:pt>
                <c:pt idx="3582">
                  <c:v>9.9353380000000016</c:v>
                </c:pt>
                <c:pt idx="3583">
                  <c:v>9.9517850000000028</c:v>
                </c:pt>
                <c:pt idx="3584">
                  <c:v>9.945667000000002</c:v>
                </c:pt>
                <c:pt idx="3585">
                  <c:v>9.9361789999999992</c:v>
                </c:pt>
                <c:pt idx="3586">
                  <c:v>9.9417609999999996</c:v>
                </c:pt>
                <c:pt idx="3587">
                  <c:v>9.9492250000000002</c:v>
                </c:pt>
                <c:pt idx="3588">
                  <c:v>9.9358350000000026</c:v>
                </c:pt>
                <c:pt idx="3589">
                  <c:v>9.9502640000000024</c:v>
                </c:pt>
                <c:pt idx="3590">
                  <c:v>9.9438209999999998</c:v>
                </c:pt>
                <c:pt idx="3591">
                  <c:v>9.9371080000000003</c:v>
                </c:pt>
                <c:pt idx="3592">
                  <c:v>9.9342919999999992</c:v>
                </c:pt>
                <c:pt idx="3593">
                  <c:v>9.9378639999999994</c:v>
                </c:pt>
                <c:pt idx="3594">
                  <c:v>9.9336719999999996</c:v>
                </c:pt>
                <c:pt idx="3595">
                  <c:v>9.937049</c:v>
                </c:pt>
                <c:pt idx="3596">
                  <c:v>9.9400200000000005</c:v>
                </c:pt>
                <c:pt idx="3597">
                  <c:v>9.9420350000000024</c:v>
                </c:pt>
                <c:pt idx="3598">
                  <c:v>9.9388950000000005</c:v>
                </c:pt>
                <c:pt idx="3599">
                  <c:v>9.939503000000002</c:v>
                </c:pt>
                <c:pt idx="3600">
                  <c:v>9.9378770000000003</c:v>
                </c:pt>
                <c:pt idx="3601">
                  <c:v>9.9377779999999998</c:v>
                </c:pt>
                <c:pt idx="3602">
                  <c:v>9.9321950000000001</c:v>
                </c:pt>
                <c:pt idx="3603">
                  <c:v>9.9414710000000017</c:v>
                </c:pt>
                <c:pt idx="3604">
                  <c:v>9.9359820000000028</c:v>
                </c:pt>
                <c:pt idx="3605">
                  <c:v>9.9461090000000016</c:v>
                </c:pt>
                <c:pt idx="3606">
                  <c:v>9.9439110000000017</c:v>
                </c:pt>
                <c:pt idx="3607">
                  <c:v>9.940474</c:v>
                </c:pt>
                <c:pt idx="3608">
                  <c:v>9.9453400000000016</c:v>
                </c:pt>
                <c:pt idx="3609">
                  <c:v>9.9387700000000017</c:v>
                </c:pt>
                <c:pt idx="3610">
                  <c:v>9.9358530000000016</c:v>
                </c:pt>
                <c:pt idx="3611">
                  <c:v>9.9434990000000028</c:v>
                </c:pt>
                <c:pt idx="3612">
                  <c:v>9.9397490000000008</c:v>
                </c:pt>
                <c:pt idx="3613">
                  <c:v>9.9422520000000016</c:v>
                </c:pt>
                <c:pt idx="3614">
                  <c:v>9.9467400000000001</c:v>
                </c:pt>
                <c:pt idx="3615">
                  <c:v>9.9505740000000067</c:v>
                </c:pt>
                <c:pt idx="3616">
                  <c:v>9.9424460000000767</c:v>
                </c:pt>
                <c:pt idx="3617">
                  <c:v>9.9511030000000016</c:v>
                </c:pt>
                <c:pt idx="3618">
                  <c:v>9.9471430000000005</c:v>
                </c:pt>
                <c:pt idx="3619">
                  <c:v>9.9352420000000006</c:v>
                </c:pt>
                <c:pt idx="3620">
                  <c:v>9.9444950000000034</c:v>
                </c:pt>
                <c:pt idx="3621">
                  <c:v>9.9441050000000004</c:v>
                </c:pt>
                <c:pt idx="3622">
                  <c:v>9.942126</c:v>
                </c:pt>
                <c:pt idx="3623">
                  <c:v>9.9441749999999995</c:v>
                </c:pt>
                <c:pt idx="3624">
                  <c:v>9.938311999999998</c:v>
                </c:pt>
                <c:pt idx="3625">
                  <c:v>9.9439850000000014</c:v>
                </c:pt>
                <c:pt idx="3626">
                  <c:v>9.9448430000000005</c:v>
                </c:pt>
                <c:pt idx="3627">
                  <c:v>9.9433310000000006</c:v>
                </c:pt>
                <c:pt idx="3628">
                  <c:v>9.9422920000000001</c:v>
                </c:pt>
                <c:pt idx="3629">
                  <c:v>9.9432410000000004</c:v>
                </c:pt>
                <c:pt idx="3630">
                  <c:v>9.9434910000000034</c:v>
                </c:pt>
                <c:pt idx="3631">
                  <c:v>9.936814</c:v>
                </c:pt>
                <c:pt idx="3632">
                  <c:v>9.9391779999999983</c:v>
                </c:pt>
                <c:pt idx="3633">
                  <c:v>9.9402089999999994</c:v>
                </c:pt>
                <c:pt idx="3634">
                  <c:v>9.9548560000000048</c:v>
                </c:pt>
                <c:pt idx="3635">
                  <c:v>9.9466830000000002</c:v>
                </c:pt>
                <c:pt idx="3636">
                  <c:v>9.9440989999999996</c:v>
                </c:pt>
                <c:pt idx="3637">
                  <c:v>9.9418260000000007</c:v>
                </c:pt>
                <c:pt idx="3638">
                  <c:v>9.935963000000001</c:v>
                </c:pt>
                <c:pt idx="3639">
                  <c:v>9.9480450000000005</c:v>
                </c:pt>
                <c:pt idx="3640">
                  <c:v>9.9444900000000001</c:v>
                </c:pt>
                <c:pt idx="3641">
                  <c:v>9.9468330000000016</c:v>
                </c:pt>
                <c:pt idx="3642">
                  <c:v>9.9460729999999984</c:v>
                </c:pt>
                <c:pt idx="3643">
                  <c:v>9.9501050000000042</c:v>
                </c:pt>
                <c:pt idx="3644">
                  <c:v>9.9424310000000027</c:v>
                </c:pt>
                <c:pt idx="3645">
                  <c:v>9.9406640000000017</c:v>
                </c:pt>
                <c:pt idx="3646">
                  <c:v>9.9465010000000014</c:v>
                </c:pt>
                <c:pt idx="3647">
                  <c:v>9.9416209999999996</c:v>
                </c:pt>
                <c:pt idx="3648">
                  <c:v>9.9445750000000004</c:v>
                </c:pt>
                <c:pt idx="3649">
                  <c:v>9.9458390000000048</c:v>
                </c:pt>
                <c:pt idx="3650">
                  <c:v>9.9419799999999992</c:v>
                </c:pt>
                <c:pt idx="3651">
                  <c:v>9.9469880000000011</c:v>
                </c:pt>
                <c:pt idx="3652">
                  <c:v>9.9426230000000011</c:v>
                </c:pt>
                <c:pt idx="3653">
                  <c:v>9.9484639999999995</c:v>
                </c:pt>
                <c:pt idx="3654">
                  <c:v>9.9454310000000028</c:v>
                </c:pt>
                <c:pt idx="3655">
                  <c:v>9.9511780000000005</c:v>
                </c:pt>
                <c:pt idx="3656">
                  <c:v>9.9377270000000006</c:v>
                </c:pt>
                <c:pt idx="3657">
                  <c:v>9.9422250000000005</c:v>
                </c:pt>
                <c:pt idx="3658">
                  <c:v>9.9429490000000005</c:v>
                </c:pt>
                <c:pt idx="3659">
                  <c:v>9.9538910000000023</c:v>
                </c:pt>
                <c:pt idx="3660">
                  <c:v>9.943798000000001</c:v>
                </c:pt>
                <c:pt idx="3661">
                  <c:v>9.9471889999999998</c:v>
                </c:pt>
                <c:pt idx="3662">
                  <c:v>9.9491540000000001</c:v>
                </c:pt>
                <c:pt idx="3663">
                  <c:v>9.9392570000000013</c:v>
                </c:pt>
                <c:pt idx="3664">
                  <c:v>9.9356820000000248</c:v>
                </c:pt>
                <c:pt idx="3665">
                  <c:v>9.9507050000000028</c:v>
                </c:pt>
                <c:pt idx="3666">
                  <c:v>9.9462239999999991</c:v>
                </c:pt>
                <c:pt idx="3667">
                  <c:v>9.9414920000000002</c:v>
                </c:pt>
                <c:pt idx="3668">
                  <c:v>9.9445100000000011</c:v>
                </c:pt>
                <c:pt idx="3669">
                  <c:v>9.9451840000000047</c:v>
                </c:pt>
                <c:pt idx="3670">
                  <c:v>9.9463340000000002</c:v>
                </c:pt>
                <c:pt idx="3671">
                  <c:v>9.9535160000001017</c:v>
                </c:pt>
                <c:pt idx="3672">
                  <c:v>9.9445259999999998</c:v>
                </c:pt>
                <c:pt idx="3673">
                  <c:v>9.9490700000000007</c:v>
                </c:pt>
                <c:pt idx="3674">
                  <c:v>9.9407510000000006</c:v>
                </c:pt>
                <c:pt idx="3675">
                  <c:v>9.9359900000000021</c:v>
                </c:pt>
                <c:pt idx="3676">
                  <c:v>9.9416840000000004</c:v>
                </c:pt>
                <c:pt idx="3677">
                  <c:v>9.9420770000000012</c:v>
                </c:pt>
                <c:pt idx="3678">
                  <c:v>9.9461200000000005</c:v>
                </c:pt>
                <c:pt idx="3679">
                  <c:v>9.9494340000000268</c:v>
                </c:pt>
                <c:pt idx="3680">
                  <c:v>9.9442709999999988</c:v>
                </c:pt>
                <c:pt idx="3681">
                  <c:v>9.9480709999999988</c:v>
                </c:pt>
                <c:pt idx="3682">
                  <c:v>9.9474160000000005</c:v>
                </c:pt>
                <c:pt idx="3683">
                  <c:v>9.9472150000000017</c:v>
                </c:pt>
                <c:pt idx="3684">
                  <c:v>9.950350000000002</c:v>
                </c:pt>
                <c:pt idx="3685">
                  <c:v>9.9457830000000023</c:v>
                </c:pt>
                <c:pt idx="3686">
                  <c:v>9.9458920000000006</c:v>
                </c:pt>
                <c:pt idx="3687">
                  <c:v>9.9415750000000003</c:v>
                </c:pt>
                <c:pt idx="3688">
                  <c:v>9.9584400000000048</c:v>
                </c:pt>
                <c:pt idx="3689">
                  <c:v>9.9443839999999994</c:v>
                </c:pt>
                <c:pt idx="3690">
                  <c:v>9.9479029999999984</c:v>
                </c:pt>
                <c:pt idx="3691">
                  <c:v>9.9507010000000022</c:v>
                </c:pt>
                <c:pt idx="3692">
                  <c:v>9.9460890000000006</c:v>
                </c:pt>
                <c:pt idx="3693">
                  <c:v>9.9474930000000015</c:v>
                </c:pt>
                <c:pt idx="3694">
                  <c:v>9.9456000000000042</c:v>
                </c:pt>
                <c:pt idx="3695">
                  <c:v>9.950393</c:v>
                </c:pt>
                <c:pt idx="3696">
                  <c:v>9.9430550000000011</c:v>
                </c:pt>
                <c:pt idx="3697">
                  <c:v>9.9484010000000005</c:v>
                </c:pt>
                <c:pt idx="3698">
                  <c:v>9.9465350000000026</c:v>
                </c:pt>
                <c:pt idx="3699">
                  <c:v>9.951041</c:v>
                </c:pt>
                <c:pt idx="3700">
                  <c:v>9.9434120000000004</c:v>
                </c:pt>
                <c:pt idx="3701">
                  <c:v>9.9517340000000267</c:v>
                </c:pt>
                <c:pt idx="3702">
                  <c:v>9.9436050000000016</c:v>
                </c:pt>
                <c:pt idx="3703">
                  <c:v>9.9462480000000006</c:v>
                </c:pt>
                <c:pt idx="3704">
                  <c:v>9.9521590000000248</c:v>
                </c:pt>
                <c:pt idx="3705">
                  <c:v>9.9454240000000027</c:v>
                </c:pt>
                <c:pt idx="3706">
                  <c:v>9.9526040000001181</c:v>
                </c:pt>
                <c:pt idx="3707">
                  <c:v>9.9484380000000012</c:v>
                </c:pt>
                <c:pt idx="3708">
                  <c:v>9.9544360000001291</c:v>
                </c:pt>
                <c:pt idx="3709">
                  <c:v>9.950528000000002</c:v>
                </c:pt>
                <c:pt idx="3710">
                  <c:v>9.9513070000000035</c:v>
                </c:pt>
                <c:pt idx="3711">
                  <c:v>9.9460990000000002</c:v>
                </c:pt>
                <c:pt idx="3712">
                  <c:v>9.9501950000000026</c:v>
                </c:pt>
                <c:pt idx="3713">
                  <c:v>9.9450010000000013</c:v>
                </c:pt>
                <c:pt idx="3714">
                  <c:v>9.9465190000000003</c:v>
                </c:pt>
                <c:pt idx="3715">
                  <c:v>9.946035000000002</c:v>
                </c:pt>
                <c:pt idx="3716">
                  <c:v>9.9441430000000004</c:v>
                </c:pt>
                <c:pt idx="3717">
                  <c:v>9.9556450000001053</c:v>
                </c:pt>
                <c:pt idx="3718">
                  <c:v>9.9476589999999998</c:v>
                </c:pt>
                <c:pt idx="3719">
                  <c:v>9.9482529999999993</c:v>
                </c:pt>
                <c:pt idx="3720">
                  <c:v>9.9466780000000004</c:v>
                </c:pt>
                <c:pt idx="3721">
                  <c:v>9.951608000000002</c:v>
                </c:pt>
                <c:pt idx="3722">
                  <c:v>9.9492659999999997</c:v>
                </c:pt>
                <c:pt idx="3723">
                  <c:v>9.9472830000000005</c:v>
                </c:pt>
                <c:pt idx="3724">
                  <c:v>9.9502180000000013</c:v>
                </c:pt>
                <c:pt idx="3725">
                  <c:v>9.9562080000000002</c:v>
                </c:pt>
                <c:pt idx="3726">
                  <c:v>9.9520580000000027</c:v>
                </c:pt>
                <c:pt idx="3727">
                  <c:v>9.9528010000000027</c:v>
                </c:pt>
                <c:pt idx="3728">
                  <c:v>9.9566440000001109</c:v>
                </c:pt>
                <c:pt idx="3729">
                  <c:v>9.9483999999999995</c:v>
                </c:pt>
                <c:pt idx="3730">
                  <c:v>9.944839</c:v>
                </c:pt>
                <c:pt idx="3731">
                  <c:v>9.9475100000000012</c:v>
                </c:pt>
                <c:pt idx="3732">
                  <c:v>9.9505780000000001</c:v>
                </c:pt>
                <c:pt idx="3733">
                  <c:v>9.9477170000000008</c:v>
                </c:pt>
                <c:pt idx="3734">
                  <c:v>9.9491900000000015</c:v>
                </c:pt>
                <c:pt idx="3735">
                  <c:v>9.9596260000000267</c:v>
                </c:pt>
                <c:pt idx="3736">
                  <c:v>9.9537690000000048</c:v>
                </c:pt>
                <c:pt idx="3737">
                  <c:v>9.9559010000000026</c:v>
                </c:pt>
                <c:pt idx="3738">
                  <c:v>9.9497610000000005</c:v>
                </c:pt>
                <c:pt idx="3739">
                  <c:v>9.9579130000000013</c:v>
                </c:pt>
                <c:pt idx="3740">
                  <c:v>9.9461460000000006</c:v>
                </c:pt>
                <c:pt idx="3741">
                  <c:v>9.9532060000000246</c:v>
                </c:pt>
                <c:pt idx="3742">
                  <c:v>9.9565080000000048</c:v>
                </c:pt>
                <c:pt idx="3743">
                  <c:v>9.9550550000000246</c:v>
                </c:pt>
                <c:pt idx="3744">
                  <c:v>9.951867</c:v>
                </c:pt>
                <c:pt idx="3745">
                  <c:v>9.9540800000000047</c:v>
                </c:pt>
                <c:pt idx="3746">
                  <c:v>9.9555040000001291</c:v>
                </c:pt>
                <c:pt idx="3747">
                  <c:v>9.9560550000000028</c:v>
                </c:pt>
                <c:pt idx="3748">
                  <c:v>9.9511580000000013</c:v>
                </c:pt>
                <c:pt idx="3749">
                  <c:v>9.9526690000000748</c:v>
                </c:pt>
                <c:pt idx="3750">
                  <c:v>9.961348000000001</c:v>
                </c:pt>
                <c:pt idx="3751">
                  <c:v>9.9515340000001036</c:v>
                </c:pt>
                <c:pt idx="3752">
                  <c:v>9.9546980000000023</c:v>
                </c:pt>
                <c:pt idx="3753">
                  <c:v>9.9580020000000005</c:v>
                </c:pt>
                <c:pt idx="3754">
                  <c:v>9.9591510000000021</c:v>
                </c:pt>
                <c:pt idx="3755">
                  <c:v>9.9528690000000068</c:v>
                </c:pt>
                <c:pt idx="3756">
                  <c:v>9.9528090000000748</c:v>
                </c:pt>
                <c:pt idx="3757">
                  <c:v>9.9578890000000246</c:v>
                </c:pt>
                <c:pt idx="3758">
                  <c:v>9.9541620000000002</c:v>
                </c:pt>
                <c:pt idx="3759">
                  <c:v>9.9592600000000022</c:v>
                </c:pt>
                <c:pt idx="3760">
                  <c:v>9.9566420000000768</c:v>
                </c:pt>
                <c:pt idx="3761">
                  <c:v>9.9547920000000047</c:v>
                </c:pt>
                <c:pt idx="3762">
                  <c:v>9.9579930000000001</c:v>
                </c:pt>
                <c:pt idx="3763">
                  <c:v>9.9543280000000003</c:v>
                </c:pt>
                <c:pt idx="3764">
                  <c:v>9.9598050000000047</c:v>
                </c:pt>
                <c:pt idx="3765">
                  <c:v>9.9573</c:v>
                </c:pt>
                <c:pt idx="3766">
                  <c:v>9.9555950000001108</c:v>
                </c:pt>
                <c:pt idx="3767">
                  <c:v>9.9512010000000011</c:v>
                </c:pt>
                <c:pt idx="3768">
                  <c:v>9.9470360000000024</c:v>
                </c:pt>
                <c:pt idx="3769">
                  <c:v>9.9572540000000025</c:v>
                </c:pt>
                <c:pt idx="3770">
                  <c:v>9.9534580000000048</c:v>
                </c:pt>
                <c:pt idx="3771">
                  <c:v>9.9547190000000008</c:v>
                </c:pt>
                <c:pt idx="3772">
                  <c:v>9.9498380000000015</c:v>
                </c:pt>
                <c:pt idx="3773">
                  <c:v>9.9559490000000768</c:v>
                </c:pt>
                <c:pt idx="3774">
                  <c:v>9.9542789999999997</c:v>
                </c:pt>
                <c:pt idx="3775">
                  <c:v>9.9587030000000034</c:v>
                </c:pt>
                <c:pt idx="3776">
                  <c:v>9.9532320000000247</c:v>
                </c:pt>
                <c:pt idx="3777">
                  <c:v>9.9568000000000048</c:v>
                </c:pt>
                <c:pt idx="3778">
                  <c:v>9.9583070000000014</c:v>
                </c:pt>
                <c:pt idx="3779">
                  <c:v>9.9568600000000043</c:v>
                </c:pt>
                <c:pt idx="3780">
                  <c:v>9.9454100000000025</c:v>
                </c:pt>
                <c:pt idx="3781">
                  <c:v>9.9533190000000005</c:v>
                </c:pt>
                <c:pt idx="3782">
                  <c:v>9.9624490000001291</c:v>
                </c:pt>
                <c:pt idx="3783">
                  <c:v>9.958553000000002</c:v>
                </c:pt>
                <c:pt idx="3784">
                  <c:v>9.956310000000002</c:v>
                </c:pt>
                <c:pt idx="3785">
                  <c:v>9.9610860000000248</c:v>
                </c:pt>
                <c:pt idx="3786">
                  <c:v>9.9541570000000021</c:v>
                </c:pt>
                <c:pt idx="3787">
                  <c:v>9.9544240000000048</c:v>
                </c:pt>
                <c:pt idx="3788">
                  <c:v>9.9613030000000009</c:v>
                </c:pt>
                <c:pt idx="3789">
                  <c:v>9.9582279999999983</c:v>
                </c:pt>
                <c:pt idx="3790">
                  <c:v>9.9576230000000034</c:v>
                </c:pt>
                <c:pt idx="3791">
                  <c:v>9.9601070000000043</c:v>
                </c:pt>
                <c:pt idx="3792">
                  <c:v>9.9575290000000027</c:v>
                </c:pt>
                <c:pt idx="3793">
                  <c:v>9.9536290000000047</c:v>
                </c:pt>
                <c:pt idx="3794">
                  <c:v>9.9532630000000015</c:v>
                </c:pt>
                <c:pt idx="3795">
                  <c:v>9.9526200000000067</c:v>
                </c:pt>
                <c:pt idx="3796">
                  <c:v>9.9535760000000248</c:v>
                </c:pt>
                <c:pt idx="3797">
                  <c:v>9.9533260000000006</c:v>
                </c:pt>
                <c:pt idx="3798">
                  <c:v>9.9529950000000067</c:v>
                </c:pt>
                <c:pt idx="3799">
                  <c:v>9.954663</c:v>
                </c:pt>
                <c:pt idx="3800">
                  <c:v>9.9544850000000267</c:v>
                </c:pt>
                <c:pt idx="3801">
                  <c:v>9.9653910000000021</c:v>
                </c:pt>
                <c:pt idx="3802">
                  <c:v>9.9516880000000025</c:v>
                </c:pt>
                <c:pt idx="3803">
                  <c:v>9.9556000000000768</c:v>
                </c:pt>
                <c:pt idx="3804">
                  <c:v>9.9522720000000024</c:v>
                </c:pt>
                <c:pt idx="3805">
                  <c:v>9.9573100000000014</c:v>
                </c:pt>
                <c:pt idx="3806">
                  <c:v>9.9571780000000008</c:v>
                </c:pt>
                <c:pt idx="3807">
                  <c:v>9.961176</c:v>
                </c:pt>
                <c:pt idx="3808">
                  <c:v>9.9524350000001292</c:v>
                </c:pt>
                <c:pt idx="3809">
                  <c:v>9.9545490000000267</c:v>
                </c:pt>
                <c:pt idx="3810">
                  <c:v>9.950272</c:v>
                </c:pt>
                <c:pt idx="3811">
                  <c:v>9.9562070000000027</c:v>
                </c:pt>
                <c:pt idx="3812">
                  <c:v>9.9606530000000042</c:v>
                </c:pt>
                <c:pt idx="3813">
                  <c:v>9.9614470000000068</c:v>
                </c:pt>
                <c:pt idx="3814">
                  <c:v>9.9574120000000068</c:v>
                </c:pt>
                <c:pt idx="3815">
                  <c:v>9.9557950000000268</c:v>
                </c:pt>
                <c:pt idx="3816">
                  <c:v>9.956175</c:v>
                </c:pt>
                <c:pt idx="3817">
                  <c:v>9.9615790000000004</c:v>
                </c:pt>
                <c:pt idx="3818">
                  <c:v>9.9505710000000001</c:v>
                </c:pt>
                <c:pt idx="3819">
                  <c:v>9.9578290000000003</c:v>
                </c:pt>
                <c:pt idx="3820">
                  <c:v>9.961095000000002</c:v>
                </c:pt>
                <c:pt idx="3821">
                  <c:v>9.9633050000000001</c:v>
                </c:pt>
                <c:pt idx="3822">
                  <c:v>9.9588289999999997</c:v>
                </c:pt>
                <c:pt idx="3823">
                  <c:v>9.9526900000001035</c:v>
                </c:pt>
                <c:pt idx="3824">
                  <c:v>9.9561680000000035</c:v>
                </c:pt>
                <c:pt idx="3825">
                  <c:v>9.9615130000000001</c:v>
                </c:pt>
                <c:pt idx="3826">
                  <c:v>9.9561930000000025</c:v>
                </c:pt>
                <c:pt idx="3827">
                  <c:v>9.9601040000000047</c:v>
                </c:pt>
                <c:pt idx="3828">
                  <c:v>9.9592360000001108</c:v>
                </c:pt>
                <c:pt idx="3829">
                  <c:v>9.9583380000000012</c:v>
                </c:pt>
                <c:pt idx="3830">
                  <c:v>9.9622600000000023</c:v>
                </c:pt>
                <c:pt idx="3831">
                  <c:v>9.9574940000001018</c:v>
                </c:pt>
                <c:pt idx="3832">
                  <c:v>9.9556370000001291</c:v>
                </c:pt>
                <c:pt idx="3833">
                  <c:v>9.9566170000000067</c:v>
                </c:pt>
                <c:pt idx="3834">
                  <c:v>9.9591870000000267</c:v>
                </c:pt>
                <c:pt idx="3835">
                  <c:v>9.9545000000000048</c:v>
                </c:pt>
                <c:pt idx="3836">
                  <c:v>9.9662240000000004</c:v>
                </c:pt>
                <c:pt idx="3837">
                  <c:v>9.9568120000000047</c:v>
                </c:pt>
                <c:pt idx="3838">
                  <c:v>9.9643450000000016</c:v>
                </c:pt>
                <c:pt idx="3839">
                  <c:v>9.9486019999999993</c:v>
                </c:pt>
                <c:pt idx="3840">
                  <c:v>9.9559690000000067</c:v>
                </c:pt>
                <c:pt idx="3841">
                  <c:v>9.9619719999999994</c:v>
                </c:pt>
                <c:pt idx="3842">
                  <c:v>9.9597370000001035</c:v>
                </c:pt>
                <c:pt idx="3843">
                  <c:v>9.9556020000001091</c:v>
                </c:pt>
                <c:pt idx="3844">
                  <c:v>9.9541920000000008</c:v>
                </c:pt>
                <c:pt idx="3845">
                  <c:v>9.9609320000000068</c:v>
                </c:pt>
                <c:pt idx="3846">
                  <c:v>9.9561880000000027</c:v>
                </c:pt>
                <c:pt idx="3847">
                  <c:v>9.9676860000001017</c:v>
                </c:pt>
                <c:pt idx="3848">
                  <c:v>9.9657320000001182</c:v>
                </c:pt>
                <c:pt idx="3849">
                  <c:v>9.9604140000000267</c:v>
                </c:pt>
                <c:pt idx="3850">
                  <c:v>9.9614410000000042</c:v>
                </c:pt>
                <c:pt idx="3851">
                  <c:v>9.9581340000000047</c:v>
                </c:pt>
                <c:pt idx="3852">
                  <c:v>9.9525720000000248</c:v>
                </c:pt>
                <c:pt idx="3853">
                  <c:v>9.9638240000000025</c:v>
                </c:pt>
                <c:pt idx="3854">
                  <c:v>9.9535050000000247</c:v>
                </c:pt>
                <c:pt idx="3855">
                  <c:v>9.9616930000000021</c:v>
                </c:pt>
                <c:pt idx="3856">
                  <c:v>9.9568550000000027</c:v>
                </c:pt>
                <c:pt idx="3857">
                  <c:v>9.9562500000000043</c:v>
                </c:pt>
                <c:pt idx="3858">
                  <c:v>9.9619350000000022</c:v>
                </c:pt>
                <c:pt idx="3859">
                  <c:v>9.9521380000000068</c:v>
                </c:pt>
                <c:pt idx="3860">
                  <c:v>9.9585440000000247</c:v>
                </c:pt>
                <c:pt idx="3861">
                  <c:v>9.9631510000000034</c:v>
                </c:pt>
                <c:pt idx="3862">
                  <c:v>9.9577610000000014</c:v>
                </c:pt>
                <c:pt idx="3863">
                  <c:v>9.9537780000000016</c:v>
                </c:pt>
                <c:pt idx="3864">
                  <c:v>9.9640870000000028</c:v>
                </c:pt>
                <c:pt idx="3865">
                  <c:v>9.9656260000000767</c:v>
                </c:pt>
                <c:pt idx="3866">
                  <c:v>9.9568800000000248</c:v>
                </c:pt>
                <c:pt idx="3867">
                  <c:v>9.9615550000000024</c:v>
                </c:pt>
                <c:pt idx="3868">
                  <c:v>9.9604810000000068</c:v>
                </c:pt>
                <c:pt idx="3869">
                  <c:v>9.9610730000000007</c:v>
                </c:pt>
                <c:pt idx="3870">
                  <c:v>9.9515020000000067</c:v>
                </c:pt>
                <c:pt idx="3871">
                  <c:v>9.9620910000000027</c:v>
                </c:pt>
                <c:pt idx="3872">
                  <c:v>9.9524040000001364</c:v>
                </c:pt>
                <c:pt idx="3873">
                  <c:v>9.9648770000000013</c:v>
                </c:pt>
                <c:pt idx="3874">
                  <c:v>9.9591090000000246</c:v>
                </c:pt>
                <c:pt idx="3875">
                  <c:v>9.9556150000000248</c:v>
                </c:pt>
                <c:pt idx="3876">
                  <c:v>9.9582960000000025</c:v>
                </c:pt>
                <c:pt idx="3877">
                  <c:v>9.9595080000000067</c:v>
                </c:pt>
                <c:pt idx="3878">
                  <c:v>9.9587730000000008</c:v>
                </c:pt>
                <c:pt idx="3879">
                  <c:v>9.9609510000000014</c:v>
                </c:pt>
                <c:pt idx="3880">
                  <c:v>9.9616750000000014</c:v>
                </c:pt>
                <c:pt idx="3881">
                  <c:v>9.9587780000000006</c:v>
                </c:pt>
                <c:pt idx="3882">
                  <c:v>9.9528810000000068</c:v>
                </c:pt>
                <c:pt idx="3883">
                  <c:v>9.9652780000000014</c:v>
                </c:pt>
                <c:pt idx="3884">
                  <c:v>9.9636380000000067</c:v>
                </c:pt>
                <c:pt idx="3885">
                  <c:v>9.9650570000000247</c:v>
                </c:pt>
                <c:pt idx="3886">
                  <c:v>9.959308</c:v>
                </c:pt>
                <c:pt idx="3887">
                  <c:v>9.955268000000002</c:v>
                </c:pt>
                <c:pt idx="3888">
                  <c:v>9.9581340000000047</c:v>
                </c:pt>
                <c:pt idx="3889">
                  <c:v>9.9618840000000048</c:v>
                </c:pt>
                <c:pt idx="3890">
                  <c:v>9.9661030000000022</c:v>
                </c:pt>
                <c:pt idx="3891">
                  <c:v>9.9676200000000001</c:v>
                </c:pt>
                <c:pt idx="3892">
                  <c:v>9.9580310000000001</c:v>
                </c:pt>
                <c:pt idx="3893">
                  <c:v>9.9616050000000023</c:v>
                </c:pt>
                <c:pt idx="3894">
                  <c:v>9.9564850000001126</c:v>
                </c:pt>
                <c:pt idx="3895">
                  <c:v>9.9570710000000009</c:v>
                </c:pt>
                <c:pt idx="3896">
                  <c:v>9.9619360000000068</c:v>
                </c:pt>
                <c:pt idx="3897">
                  <c:v>9.9681650000000008</c:v>
                </c:pt>
                <c:pt idx="3898">
                  <c:v>9.9664410000000068</c:v>
                </c:pt>
                <c:pt idx="3899">
                  <c:v>9.9651480000000028</c:v>
                </c:pt>
                <c:pt idx="3900">
                  <c:v>9.9630240000000008</c:v>
                </c:pt>
                <c:pt idx="3901">
                  <c:v>9.9606650000000023</c:v>
                </c:pt>
                <c:pt idx="3902">
                  <c:v>9.9653090000000066</c:v>
                </c:pt>
                <c:pt idx="3903">
                  <c:v>9.9635260000000248</c:v>
                </c:pt>
                <c:pt idx="3904">
                  <c:v>9.9612250000000007</c:v>
                </c:pt>
                <c:pt idx="3905">
                  <c:v>9.9649170000000016</c:v>
                </c:pt>
                <c:pt idx="3906">
                  <c:v>9.9690040000000248</c:v>
                </c:pt>
                <c:pt idx="3907">
                  <c:v>9.9686450000000022</c:v>
                </c:pt>
                <c:pt idx="3908">
                  <c:v>9.9613139999999998</c:v>
                </c:pt>
                <c:pt idx="3909">
                  <c:v>9.9713840000000005</c:v>
                </c:pt>
                <c:pt idx="3910">
                  <c:v>9.9589180000000006</c:v>
                </c:pt>
                <c:pt idx="3911">
                  <c:v>9.9651060000000768</c:v>
                </c:pt>
                <c:pt idx="3912">
                  <c:v>9.9607230000000015</c:v>
                </c:pt>
                <c:pt idx="3913">
                  <c:v>9.9677680000000013</c:v>
                </c:pt>
                <c:pt idx="3914">
                  <c:v>9.9619360000000068</c:v>
                </c:pt>
                <c:pt idx="3915">
                  <c:v>9.9636610000000001</c:v>
                </c:pt>
                <c:pt idx="3916">
                  <c:v>9.9586070000000042</c:v>
                </c:pt>
                <c:pt idx="3917">
                  <c:v>9.9705600000000025</c:v>
                </c:pt>
                <c:pt idx="3918">
                  <c:v>9.9578620000000004</c:v>
                </c:pt>
                <c:pt idx="3919">
                  <c:v>9.9591660000000068</c:v>
                </c:pt>
                <c:pt idx="3920">
                  <c:v>9.9613229999999984</c:v>
                </c:pt>
                <c:pt idx="3921">
                  <c:v>9.9616450000000025</c:v>
                </c:pt>
                <c:pt idx="3922">
                  <c:v>9.9607080000000021</c:v>
                </c:pt>
                <c:pt idx="3923">
                  <c:v>9.9558420000001036</c:v>
                </c:pt>
                <c:pt idx="3924">
                  <c:v>9.9582689999999996</c:v>
                </c:pt>
                <c:pt idx="3925">
                  <c:v>9.9627400000000268</c:v>
                </c:pt>
                <c:pt idx="3926">
                  <c:v>9.9622690000000027</c:v>
                </c:pt>
                <c:pt idx="3927">
                  <c:v>9.9651410000000027</c:v>
                </c:pt>
                <c:pt idx="3928">
                  <c:v>9.9600570000000026</c:v>
                </c:pt>
                <c:pt idx="3929">
                  <c:v>9.9625690000000748</c:v>
                </c:pt>
                <c:pt idx="3930">
                  <c:v>9.9591540000000247</c:v>
                </c:pt>
                <c:pt idx="3931">
                  <c:v>9.9684460000000268</c:v>
                </c:pt>
                <c:pt idx="3932">
                  <c:v>9.9697260000000067</c:v>
                </c:pt>
                <c:pt idx="3933">
                  <c:v>9.9662000000000024</c:v>
                </c:pt>
                <c:pt idx="3934">
                  <c:v>9.9652040000000248</c:v>
                </c:pt>
                <c:pt idx="3935">
                  <c:v>9.9617300000000046</c:v>
                </c:pt>
                <c:pt idx="3936">
                  <c:v>9.9674500000000048</c:v>
                </c:pt>
                <c:pt idx="3937">
                  <c:v>9.9655400000001109</c:v>
                </c:pt>
                <c:pt idx="3938">
                  <c:v>9.9573470000000022</c:v>
                </c:pt>
                <c:pt idx="3939">
                  <c:v>9.9634780000000021</c:v>
                </c:pt>
                <c:pt idx="3940">
                  <c:v>9.9639460000000248</c:v>
                </c:pt>
                <c:pt idx="3941">
                  <c:v>9.9613600000000009</c:v>
                </c:pt>
                <c:pt idx="3942">
                  <c:v>9.9627540000000767</c:v>
                </c:pt>
                <c:pt idx="3943">
                  <c:v>9.9638860000000768</c:v>
                </c:pt>
                <c:pt idx="3944">
                  <c:v>9.9650380000000247</c:v>
                </c:pt>
                <c:pt idx="3945">
                  <c:v>9.9598550000000028</c:v>
                </c:pt>
                <c:pt idx="3946">
                  <c:v>9.960027000000002</c:v>
                </c:pt>
                <c:pt idx="3947">
                  <c:v>9.9644090000000247</c:v>
                </c:pt>
                <c:pt idx="3948">
                  <c:v>9.9608030000000021</c:v>
                </c:pt>
                <c:pt idx="3949">
                  <c:v>9.9675830000000047</c:v>
                </c:pt>
                <c:pt idx="3950">
                  <c:v>9.9707670000000022</c:v>
                </c:pt>
                <c:pt idx="3951">
                  <c:v>9.9744730000000015</c:v>
                </c:pt>
                <c:pt idx="3952">
                  <c:v>9.9647000000000023</c:v>
                </c:pt>
                <c:pt idx="3953">
                  <c:v>9.9612189999999998</c:v>
                </c:pt>
                <c:pt idx="3954">
                  <c:v>9.9634100000000068</c:v>
                </c:pt>
                <c:pt idx="3955">
                  <c:v>9.9718670000000014</c:v>
                </c:pt>
                <c:pt idx="3956">
                  <c:v>9.9656040000001145</c:v>
                </c:pt>
                <c:pt idx="3957">
                  <c:v>9.9670560000000048</c:v>
                </c:pt>
                <c:pt idx="3958">
                  <c:v>9.9635420000000767</c:v>
                </c:pt>
                <c:pt idx="3959">
                  <c:v>9.9677750000000014</c:v>
                </c:pt>
                <c:pt idx="3960">
                  <c:v>9.9676170000000024</c:v>
                </c:pt>
                <c:pt idx="3961">
                  <c:v>9.9664300000001163</c:v>
                </c:pt>
                <c:pt idx="3962">
                  <c:v>9.9633120000000002</c:v>
                </c:pt>
                <c:pt idx="3963">
                  <c:v>9.9692800000000048</c:v>
                </c:pt>
                <c:pt idx="3964">
                  <c:v>9.9612560000000006</c:v>
                </c:pt>
                <c:pt idx="3965">
                  <c:v>9.9647890000000068</c:v>
                </c:pt>
                <c:pt idx="3966">
                  <c:v>9.9682810000000011</c:v>
                </c:pt>
                <c:pt idx="3967">
                  <c:v>9.9669940000000068</c:v>
                </c:pt>
                <c:pt idx="3968">
                  <c:v>9.9753280000000011</c:v>
                </c:pt>
                <c:pt idx="3969">
                  <c:v>9.9669260000000008</c:v>
                </c:pt>
                <c:pt idx="3970">
                  <c:v>9.967117</c:v>
                </c:pt>
                <c:pt idx="3971">
                  <c:v>9.9650530000000028</c:v>
                </c:pt>
                <c:pt idx="3972">
                  <c:v>9.9633370000000028</c:v>
                </c:pt>
                <c:pt idx="3973">
                  <c:v>9.9676730000000013</c:v>
                </c:pt>
                <c:pt idx="3974">
                  <c:v>9.9654430000001035</c:v>
                </c:pt>
                <c:pt idx="3975">
                  <c:v>9.9681270000000008</c:v>
                </c:pt>
                <c:pt idx="3976">
                  <c:v>9.9648150000000015</c:v>
                </c:pt>
                <c:pt idx="3977">
                  <c:v>9.9712600000000009</c:v>
                </c:pt>
                <c:pt idx="3978">
                  <c:v>9.9663170000000001</c:v>
                </c:pt>
                <c:pt idx="3979">
                  <c:v>9.9714450000000028</c:v>
                </c:pt>
                <c:pt idx="3980">
                  <c:v>9.9705160000000248</c:v>
                </c:pt>
                <c:pt idx="3981">
                  <c:v>9.9681739999999994</c:v>
                </c:pt>
                <c:pt idx="3982">
                  <c:v>9.9692000000000025</c:v>
                </c:pt>
                <c:pt idx="3983">
                  <c:v>9.9724780000000024</c:v>
                </c:pt>
                <c:pt idx="3984">
                  <c:v>9.9646760000000008</c:v>
                </c:pt>
                <c:pt idx="3985">
                  <c:v>9.9658480000000047</c:v>
                </c:pt>
                <c:pt idx="3986">
                  <c:v>9.9683680000000017</c:v>
                </c:pt>
                <c:pt idx="3987">
                  <c:v>9.9697490000000268</c:v>
                </c:pt>
                <c:pt idx="3988">
                  <c:v>9.9630220000000005</c:v>
                </c:pt>
                <c:pt idx="3989">
                  <c:v>9.9678520000000006</c:v>
                </c:pt>
                <c:pt idx="3990">
                  <c:v>9.9784040000000047</c:v>
                </c:pt>
                <c:pt idx="3991">
                  <c:v>9.9730250000000016</c:v>
                </c:pt>
                <c:pt idx="3992">
                  <c:v>9.9677740000000004</c:v>
                </c:pt>
                <c:pt idx="3993">
                  <c:v>9.9614220000000024</c:v>
                </c:pt>
                <c:pt idx="3994">
                  <c:v>9.9683970000000013</c:v>
                </c:pt>
                <c:pt idx="3995">
                  <c:v>9.9702460000000048</c:v>
                </c:pt>
                <c:pt idx="3996">
                  <c:v>9.9752270000000021</c:v>
                </c:pt>
                <c:pt idx="3997">
                  <c:v>9.9660230000000034</c:v>
                </c:pt>
                <c:pt idx="3998">
                  <c:v>9.9696170000000048</c:v>
                </c:pt>
                <c:pt idx="3999">
                  <c:v>9.9720860000001181</c:v>
                </c:pt>
                <c:pt idx="4000">
                  <c:v>9.9763470000000023</c:v>
                </c:pt>
                <c:pt idx="4001">
                  <c:v>9.9649410000000014</c:v>
                </c:pt>
                <c:pt idx="4002">
                  <c:v>9.9780100000000012</c:v>
                </c:pt>
                <c:pt idx="4003">
                  <c:v>9.9734150000000028</c:v>
                </c:pt>
                <c:pt idx="4004">
                  <c:v>9.9715830000000025</c:v>
                </c:pt>
                <c:pt idx="4005">
                  <c:v>9.974768000000001</c:v>
                </c:pt>
                <c:pt idx="4006">
                  <c:v>9.9633610000000008</c:v>
                </c:pt>
                <c:pt idx="4007">
                  <c:v>9.9692570000000043</c:v>
                </c:pt>
                <c:pt idx="4008">
                  <c:v>9.9657280000000021</c:v>
                </c:pt>
                <c:pt idx="4009">
                  <c:v>9.9687570000000001</c:v>
                </c:pt>
                <c:pt idx="4010">
                  <c:v>9.9751460000001018</c:v>
                </c:pt>
                <c:pt idx="4011">
                  <c:v>9.9672090000000004</c:v>
                </c:pt>
                <c:pt idx="4012">
                  <c:v>9.976675000000002</c:v>
                </c:pt>
                <c:pt idx="4013">
                  <c:v>9.9639780000000009</c:v>
                </c:pt>
                <c:pt idx="4014">
                  <c:v>9.9676970000000047</c:v>
                </c:pt>
                <c:pt idx="4015">
                  <c:v>9.9643500000000014</c:v>
                </c:pt>
                <c:pt idx="4016">
                  <c:v>9.9686030000000034</c:v>
                </c:pt>
                <c:pt idx="4017">
                  <c:v>9.9699450000000027</c:v>
                </c:pt>
                <c:pt idx="4018">
                  <c:v>9.9716310000000021</c:v>
                </c:pt>
                <c:pt idx="4019">
                  <c:v>9.970326</c:v>
                </c:pt>
                <c:pt idx="4020">
                  <c:v>9.969298000000002</c:v>
                </c:pt>
                <c:pt idx="4021">
                  <c:v>9.9742050000000013</c:v>
                </c:pt>
                <c:pt idx="4022">
                  <c:v>9.9655440000001345</c:v>
                </c:pt>
                <c:pt idx="4023">
                  <c:v>9.9702380000000002</c:v>
                </c:pt>
                <c:pt idx="4024">
                  <c:v>9.9718160000000005</c:v>
                </c:pt>
                <c:pt idx="4025">
                  <c:v>9.9692690000000006</c:v>
                </c:pt>
                <c:pt idx="4026">
                  <c:v>9.9681850000000001</c:v>
                </c:pt>
                <c:pt idx="4027">
                  <c:v>9.9719680000000004</c:v>
                </c:pt>
                <c:pt idx="4028">
                  <c:v>9.9701420000000027</c:v>
                </c:pt>
                <c:pt idx="4029">
                  <c:v>9.9681840000000008</c:v>
                </c:pt>
                <c:pt idx="4030">
                  <c:v>9.9711709999999982</c:v>
                </c:pt>
                <c:pt idx="4031">
                  <c:v>9.9728790000000025</c:v>
                </c:pt>
                <c:pt idx="4032">
                  <c:v>9.9739110000000011</c:v>
                </c:pt>
                <c:pt idx="4033">
                  <c:v>9.9681380000000015</c:v>
                </c:pt>
                <c:pt idx="4034">
                  <c:v>9.9762310000000021</c:v>
                </c:pt>
                <c:pt idx="4035">
                  <c:v>9.9671789999999998</c:v>
                </c:pt>
                <c:pt idx="4036">
                  <c:v>9.9726460000001218</c:v>
                </c:pt>
                <c:pt idx="4037">
                  <c:v>9.9716310000000021</c:v>
                </c:pt>
                <c:pt idx="4038">
                  <c:v>9.9687680000000007</c:v>
                </c:pt>
                <c:pt idx="4039">
                  <c:v>9.964423</c:v>
                </c:pt>
                <c:pt idx="4040">
                  <c:v>9.9737770000000001</c:v>
                </c:pt>
                <c:pt idx="4041">
                  <c:v>9.9780779999999982</c:v>
                </c:pt>
                <c:pt idx="4042">
                  <c:v>9.9761210000000009</c:v>
                </c:pt>
                <c:pt idx="4043">
                  <c:v>9.9741670000000013</c:v>
                </c:pt>
                <c:pt idx="4044">
                  <c:v>9.9723360000000767</c:v>
                </c:pt>
                <c:pt idx="4045">
                  <c:v>9.9723310000000023</c:v>
                </c:pt>
                <c:pt idx="4046">
                  <c:v>9.9757290000000047</c:v>
                </c:pt>
                <c:pt idx="4047">
                  <c:v>9.9712550000000011</c:v>
                </c:pt>
                <c:pt idx="4048">
                  <c:v>9.9656400000001035</c:v>
                </c:pt>
                <c:pt idx="4049">
                  <c:v>9.9726450000000266</c:v>
                </c:pt>
                <c:pt idx="4050">
                  <c:v>9.9668730000000014</c:v>
                </c:pt>
                <c:pt idx="4051">
                  <c:v>9.9729690000000026</c:v>
                </c:pt>
                <c:pt idx="4052">
                  <c:v>9.974985000000002</c:v>
                </c:pt>
                <c:pt idx="4053">
                  <c:v>9.9773060000000005</c:v>
                </c:pt>
                <c:pt idx="4054">
                  <c:v>9.9627810000000068</c:v>
                </c:pt>
                <c:pt idx="4055">
                  <c:v>9.9712709999999998</c:v>
                </c:pt>
                <c:pt idx="4056">
                  <c:v>9.9743259999999996</c:v>
                </c:pt>
                <c:pt idx="4057">
                  <c:v>9.9673619999999996</c:v>
                </c:pt>
                <c:pt idx="4058">
                  <c:v>9.9717880000000001</c:v>
                </c:pt>
                <c:pt idx="4059">
                  <c:v>9.9716480000000001</c:v>
                </c:pt>
                <c:pt idx="4060">
                  <c:v>9.9731490000000047</c:v>
                </c:pt>
                <c:pt idx="4061">
                  <c:v>9.9690770000000022</c:v>
                </c:pt>
                <c:pt idx="4062">
                  <c:v>9.9684880000000042</c:v>
                </c:pt>
                <c:pt idx="4063">
                  <c:v>9.9779310000000034</c:v>
                </c:pt>
                <c:pt idx="4064">
                  <c:v>9.9724070000000768</c:v>
                </c:pt>
                <c:pt idx="4065">
                  <c:v>9.9679420000000007</c:v>
                </c:pt>
                <c:pt idx="4066">
                  <c:v>9.9680280000000003</c:v>
                </c:pt>
                <c:pt idx="4067">
                  <c:v>9.973471</c:v>
                </c:pt>
                <c:pt idx="4068">
                  <c:v>9.9685200000000016</c:v>
                </c:pt>
                <c:pt idx="4069">
                  <c:v>9.9739090000000008</c:v>
                </c:pt>
                <c:pt idx="4070">
                  <c:v>9.9696230000000021</c:v>
                </c:pt>
                <c:pt idx="4071">
                  <c:v>9.9699900000000028</c:v>
                </c:pt>
                <c:pt idx="4072">
                  <c:v>9.974045000000002</c:v>
                </c:pt>
                <c:pt idx="4073">
                  <c:v>9.9665920000000767</c:v>
                </c:pt>
                <c:pt idx="4074">
                  <c:v>9.9703280000000003</c:v>
                </c:pt>
                <c:pt idx="4075">
                  <c:v>9.9745090000000047</c:v>
                </c:pt>
                <c:pt idx="4076">
                  <c:v>9.9733840000000047</c:v>
                </c:pt>
                <c:pt idx="4077">
                  <c:v>9.974393000000001</c:v>
                </c:pt>
                <c:pt idx="4078">
                  <c:v>9.9745860000000768</c:v>
                </c:pt>
                <c:pt idx="4079">
                  <c:v>9.9738770000000034</c:v>
                </c:pt>
                <c:pt idx="4080">
                  <c:v>9.9744430000000026</c:v>
                </c:pt>
                <c:pt idx="4081">
                  <c:v>9.9744460000000768</c:v>
                </c:pt>
                <c:pt idx="4082">
                  <c:v>9.9807850000000027</c:v>
                </c:pt>
                <c:pt idx="4083">
                  <c:v>9.9770900000000022</c:v>
                </c:pt>
                <c:pt idx="4084">
                  <c:v>9.9797020000000067</c:v>
                </c:pt>
                <c:pt idx="4085">
                  <c:v>9.9733970000000021</c:v>
                </c:pt>
                <c:pt idx="4086">
                  <c:v>9.9751870000000267</c:v>
                </c:pt>
                <c:pt idx="4087">
                  <c:v>9.9765100000000047</c:v>
                </c:pt>
                <c:pt idx="4088">
                  <c:v>9.9672890000000027</c:v>
                </c:pt>
                <c:pt idx="4089">
                  <c:v>9.979851</c:v>
                </c:pt>
                <c:pt idx="4090">
                  <c:v>9.9758290000000027</c:v>
                </c:pt>
                <c:pt idx="4091">
                  <c:v>9.9748350000000023</c:v>
                </c:pt>
                <c:pt idx="4092">
                  <c:v>9.977705000000002</c:v>
                </c:pt>
                <c:pt idx="4093">
                  <c:v>9.9742830000000016</c:v>
                </c:pt>
                <c:pt idx="4094">
                  <c:v>9.9728650000000023</c:v>
                </c:pt>
                <c:pt idx="4095">
                  <c:v>9.9754110000000047</c:v>
                </c:pt>
                <c:pt idx="4096">
                  <c:v>9.9765860000001272</c:v>
                </c:pt>
                <c:pt idx="4097">
                  <c:v>9.9662920000000028</c:v>
                </c:pt>
                <c:pt idx="4098">
                  <c:v>9.9704590000000248</c:v>
                </c:pt>
                <c:pt idx="4099">
                  <c:v>9.9659930000000028</c:v>
                </c:pt>
                <c:pt idx="4100">
                  <c:v>9.9765510000000024</c:v>
                </c:pt>
                <c:pt idx="4101">
                  <c:v>9.9686770000000013</c:v>
                </c:pt>
                <c:pt idx="4102">
                  <c:v>9.9801710000000003</c:v>
                </c:pt>
                <c:pt idx="4103">
                  <c:v>9.9769040000000047</c:v>
                </c:pt>
                <c:pt idx="4104">
                  <c:v>9.9788020000000017</c:v>
                </c:pt>
                <c:pt idx="4105">
                  <c:v>9.9659450000000067</c:v>
                </c:pt>
                <c:pt idx="4106">
                  <c:v>9.9737600000000022</c:v>
                </c:pt>
                <c:pt idx="4107">
                  <c:v>9.9744300000000248</c:v>
                </c:pt>
                <c:pt idx="4108">
                  <c:v>9.9719670000000011</c:v>
                </c:pt>
                <c:pt idx="4109">
                  <c:v>9.9761850000000027</c:v>
                </c:pt>
                <c:pt idx="4110">
                  <c:v>9.9732980000000016</c:v>
                </c:pt>
                <c:pt idx="4111">
                  <c:v>9.9756640000000267</c:v>
                </c:pt>
                <c:pt idx="4112">
                  <c:v>9.9735520000000228</c:v>
                </c:pt>
                <c:pt idx="4113">
                  <c:v>9.9739960000000067</c:v>
                </c:pt>
                <c:pt idx="4114">
                  <c:v>9.973923000000001</c:v>
                </c:pt>
                <c:pt idx="4115">
                  <c:v>9.9690670000000026</c:v>
                </c:pt>
                <c:pt idx="4116">
                  <c:v>9.9804140000000068</c:v>
                </c:pt>
                <c:pt idx="4117">
                  <c:v>9.9725550000000247</c:v>
                </c:pt>
                <c:pt idx="4118">
                  <c:v>9.972018000000002</c:v>
                </c:pt>
                <c:pt idx="4119">
                  <c:v>9.9751810000000027</c:v>
                </c:pt>
                <c:pt idx="4120">
                  <c:v>9.9754660000001216</c:v>
                </c:pt>
                <c:pt idx="4121">
                  <c:v>9.9702030000000015</c:v>
                </c:pt>
                <c:pt idx="4122">
                  <c:v>9.9792800000000028</c:v>
                </c:pt>
                <c:pt idx="4123">
                  <c:v>9.9714700000000001</c:v>
                </c:pt>
                <c:pt idx="4124">
                  <c:v>9.9764970000000268</c:v>
                </c:pt>
                <c:pt idx="4125">
                  <c:v>9.9759230000000034</c:v>
                </c:pt>
                <c:pt idx="4126">
                  <c:v>9.9718540000000004</c:v>
                </c:pt>
                <c:pt idx="4127">
                  <c:v>9.9773350000000001</c:v>
                </c:pt>
                <c:pt idx="4128">
                  <c:v>9.976248</c:v>
                </c:pt>
                <c:pt idx="4129">
                  <c:v>9.9749610000000004</c:v>
                </c:pt>
                <c:pt idx="4130">
                  <c:v>9.9775350000000067</c:v>
                </c:pt>
                <c:pt idx="4131">
                  <c:v>9.9716620000000002</c:v>
                </c:pt>
                <c:pt idx="4132">
                  <c:v>9.9784290000000002</c:v>
                </c:pt>
                <c:pt idx="4133">
                  <c:v>9.9847320000000028</c:v>
                </c:pt>
                <c:pt idx="4134">
                  <c:v>9.9801730000000006</c:v>
                </c:pt>
                <c:pt idx="4135">
                  <c:v>9.9766940000000268</c:v>
                </c:pt>
                <c:pt idx="4136">
                  <c:v>9.9771000000000001</c:v>
                </c:pt>
                <c:pt idx="4137">
                  <c:v>9.9754780000000025</c:v>
                </c:pt>
                <c:pt idx="4138">
                  <c:v>9.9776170000000022</c:v>
                </c:pt>
                <c:pt idx="4139">
                  <c:v>9.9765070000000247</c:v>
                </c:pt>
                <c:pt idx="4140">
                  <c:v>9.9878590000000003</c:v>
                </c:pt>
                <c:pt idx="4141">
                  <c:v>9.9755790000000228</c:v>
                </c:pt>
                <c:pt idx="4142">
                  <c:v>9.9731670000000001</c:v>
                </c:pt>
                <c:pt idx="4143">
                  <c:v>9.9748440000000027</c:v>
                </c:pt>
                <c:pt idx="4144">
                  <c:v>9.9797160000000247</c:v>
                </c:pt>
                <c:pt idx="4145">
                  <c:v>9.9752700000000001</c:v>
                </c:pt>
                <c:pt idx="4146">
                  <c:v>9.9777350000000027</c:v>
                </c:pt>
                <c:pt idx="4147">
                  <c:v>9.9798560000000247</c:v>
                </c:pt>
                <c:pt idx="4148">
                  <c:v>9.9778289999999998</c:v>
                </c:pt>
                <c:pt idx="4149">
                  <c:v>9.9768960000000266</c:v>
                </c:pt>
                <c:pt idx="4150">
                  <c:v>9.9783789999999986</c:v>
                </c:pt>
                <c:pt idx="4151">
                  <c:v>9.9801510000000011</c:v>
                </c:pt>
                <c:pt idx="4152">
                  <c:v>9.9755170000000248</c:v>
                </c:pt>
                <c:pt idx="4153">
                  <c:v>9.9853810000000021</c:v>
                </c:pt>
                <c:pt idx="4154">
                  <c:v>9.9802100000000014</c:v>
                </c:pt>
                <c:pt idx="4155">
                  <c:v>9.9770510000000012</c:v>
                </c:pt>
                <c:pt idx="4156">
                  <c:v>9.9747590000000006</c:v>
                </c:pt>
                <c:pt idx="4157">
                  <c:v>9.9821000000000026</c:v>
                </c:pt>
                <c:pt idx="4158">
                  <c:v>9.9789630000000002</c:v>
                </c:pt>
                <c:pt idx="4159">
                  <c:v>9.9832650000000012</c:v>
                </c:pt>
                <c:pt idx="4160">
                  <c:v>9.976110000000002</c:v>
                </c:pt>
                <c:pt idx="4161">
                  <c:v>9.9783639999999991</c:v>
                </c:pt>
                <c:pt idx="4162">
                  <c:v>9.9781689999999994</c:v>
                </c:pt>
                <c:pt idx="4163">
                  <c:v>9.9797850000000068</c:v>
                </c:pt>
                <c:pt idx="4164">
                  <c:v>9.9796710000000015</c:v>
                </c:pt>
                <c:pt idx="4165">
                  <c:v>9.9825810000000068</c:v>
                </c:pt>
                <c:pt idx="4166">
                  <c:v>9.9822490000000048</c:v>
                </c:pt>
                <c:pt idx="4167">
                  <c:v>9.9695560000001109</c:v>
                </c:pt>
                <c:pt idx="4168">
                  <c:v>9.9856030000000047</c:v>
                </c:pt>
                <c:pt idx="4169">
                  <c:v>9.9817370000000025</c:v>
                </c:pt>
                <c:pt idx="4170">
                  <c:v>9.9734590000000267</c:v>
                </c:pt>
                <c:pt idx="4171">
                  <c:v>9.9761250000000015</c:v>
                </c:pt>
                <c:pt idx="4172">
                  <c:v>9.976172</c:v>
                </c:pt>
                <c:pt idx="4173">
                  <c:v>9.9841940000000005</c:v>
                </c:pt>
                <c:pt idx="4174">
                  <c:v>9.973293</c:v>
                </c:pt>
                <c:pt idx="4175">
                  <c:v>9.9807470000000027</c:v>
                </c:pt>
                <c:pt idx="4176">
                  <c:v>9.9784970000000026</c:v>
                </c:pt>
                <c:pt idx="4177">
                  <c:v>9.981091000000001</c:v>
                </c:pt>
                <c:pt idx="4178">
                  <c:v>9.9761400000000027</c:v>
                </c:pt>
                <c:pt idx="4179">
                  <c:v>9.9754430000000767</c:v>
                </c:pt>
                <c:pt idx="4180">
                  <c:v>9.9731130000000014</c:v>
                </c:pt>
                <c:pt idx="4181">
                  <c:v>9.9761740000000003</c:v>
                </c:pt>
                <c:pt idx="4182">
                  <c:v>9.9728860000001163</c:v>
                </c:pt>
                <c:pt idx="4183">
                  <c:v>9.9795640000000247</c:v>
                </c:pt>
                <c:pt idx="4184">
                  <c:v>9.9752070000000028</c:v>
                </c:pt>
                <c:pt idx="4185">
                  <c:v>9.9751520000000067</c:v>
                </c:pt>
                <c:pt idx="4186">
                  <c:v>9.9720310000000048</c:v>
                </c:pt>
                <c:pt idx="4187">
                  <c:v>9.9758540000000266</c:v>
                </c:pt>
                <c:pt idx="4188">
                  <c:v>9.9821860000000768</c:v>
                </c:pt>
                <c:pt idx="4189">
                  <c:v>9.9818200000000008</c:v>
                </c:pt>
                <c:pt idx="4190">
                  <c:v>9.975123</c:v>
                </c:pt>
                <c:pt idx="4191">
                  <c:v>9.9843600000000006</c:v>
                </c:pt>
                <c:pt idx="4192">
                  <c:v>9.9754790000000266</c:v>
                </c:pt>
                <c:pt idx="4193">
                  <c:v>9.9780030000000011</c:v>
                </c:pt>
                <c:pt idx="4194">
                  <c:v>9.9830130000000015</c:v>
                </c:pt>
                <c:pt idx="4195">
                  <c:v>9.9739020000000025</c:v>
                </c:pt>
                <c:pt idx="4196">
                  <c:v>9.9724820000001291</c:v>
                </c:pt>
                <c:pt idx="4197">
                  <c:v>9.9763020000000004</c:v>
                </c:pt>
                <c:pt idx="4198">
                  <c:v>9.9819400000000016</c:v>
                </c:pt>
                <c:pt idx="4199">
                  <c:v>9.9779120000000017</c:v>
                </c:pt>
                <c:pt idx="4200">
                  <c:v>9.9752930000000042</c:v>
                </c:pt>
                <c:pt idx="4201">
                  <c:v>9.9835120000000028</c:v>
                </c:pt>
                <c:pt idx="4202">
                  <c:v>9.9826750000000022</c:v>
                </c:pt>
                <c:pt idx="4203">
                  <c:v>9.9782919999999997</c:v>
                </c:pt>
                <c:pt idx="4204">
                  <c:v>9.9804800000000267</c:v>
                </c:pt>
                <c:pt idx="4205">
                  <c:v>9.978472</c:v>
                </c:pt>
                <c:pt idx="4206">
                  <c:v>9.984415000000002</c:v>
                </c:pt>
                <c:pt idx="4207">
                  <c:v>9.9814180000000015</c:v>
                </c:pt>
                <c:pt idx="4208">
                  <c:v>9.9900580000000012</c:v>
                </c:pt>
                <c:pt idx="4209">
                  <c:v>9.9837810000000022</c:v>
                </c:pt>
                <c:pt idx="4210">
                  <c:v>9.9758720000000007</c:v>
                </c:pt>
                <c:pt idx="4211">
                  <c:v>9.9783769999999983</c:v>
                </c:pt>
                <c:pt idx="4212">
                  <c:v>9.9803729999999984</c:v>
                </c:pt>
                <c:pt idx="4213">
                  <c:v>9.9769040000000047</c:v>
                </c:pt>
                <c:pt idx="4214">
                  <c:v>9.9728770000000022</c:v>
                </c:pt>
                <c:pt idx="4215">
                  <c:v>9.9818900000000035</c:v>
                </c:pt>
                <c:pt idx="4216">
                  <c:v>9.978116</c:v>
                </c:pt>
                <c:pt idx="4217">
                  <c:v>9.9862650000000013</c:v>
                </c:pt>
                <c:pt idx="4218">
                  <c:v>9.9854940000001182</c:v>
                </c:pt>
                <c:pt idx="4219">
                  <c:v>9.9804770000000023</c:v>
                </c:pt>
                <c:pt idx="4220">
                  <c:v>9.9816400000000023</c:v>
                </c:pt>
                <c:pt idx="4221">
                  <c:v>9.9788860000000028</c:v>
                </c:pt>
                <c:pt idx="4222">
                  <c:v>9.9733550000000015</c:v>
                </c:pt>
                <c:pt idx="4223">
                  <c:v>9.9760470000000048</c:v>
                </c:pt>
                <c:pt idx="4224">
                  <c:v>9.9848760000000016</c:v>
                </c:pt>
                <c:pt idx="4225">
                  <c:v>9.9785630000000012</c:v>
                </c:pt>
                <c:pt idx="4226">
                  <c:v>9.9848709999999983</c:v>
                </c:pt>
                <c:pt idx="4227">
                  <c:v>9.9787600000000012</c:v>
                </c:pt>
                <c:pt idx="4228">
                  <c:v>9.9784520000000008</c:v>
                </c:pt>
                <c:pt idx="4229">
                  <c:v>9.9773490000000002</c:v>
                </c:pt>
                <c:pt idx="4230">
                  <c:v>9.9813740000000006</c:v>
                </c:pt>
                <c:pt idx="4231">
                  <c:v>9.9754870000001308</c:v>
                </c:pt>
                <c:pt idx="4232">
                  <c:v>9.976955000000002</c:v>
                </c:pt>
                <c:pt idx="4233">
                  <c:v>9.9774100000000026</c:v>
                </c:pt>
                <c:pt idx="4234">
                  <c:v>9.9817619999999998</c:v>
                </c:pt>
                <c:pt idx="4235">
                  <c:v>9.9740590000000005</c:v>
                </c:pt>
                <c:pt idx="4236">
                  <c:v>9.9844440000000247</c:v>
                </c:pt>
                <c:pt idx="4237">
                  <c:v>9.9783600000000003</c:v>
                </c:pt>
                <c:pt idx="4238">
                  <c:v>9.9789189999999994</c:v>
                </c:pt>
                <c:pt idx="4239">
                  <c:v>9.9790500000000026</c:v>
                </c:pt>
                <c:pt idx="4240">
                  <c:v>9.9857080000000042</c:v>
                </c:pt>
                <c:pt idx="4241">
                  <c:v>9.9860570000000042</c:v>
                </c:pt>
                <c:pt idx="4242">
                  <c:v>9.9835490000000267</c:v>
                </c:pt>
                <c:pt idx="4243">
                  <c:v>9.9837510000000016</c:v>
                </c:pt>
                <c:pt idx="4244">
                  <c:v>9.9827850000000247</c:v>
                </c:pt>
                <c:pt idx="4245">
                  <c:v>9.9822030000000002</c:v>
                </c:pt>
                <c:pt idx="4246">
                  <c:v>9.9729890000000267</c:v>
                </c:pt>
                <c:pt idx="4247">
                  <c:v>9.976777000000002</c:v>
                </c:pt>
                <c:pt idx="4248">
                  <c:v>9.9812739999999991</c:v>
                </c:pt>
                <c:pt idx="4249">
                  <c:v>9.977131</c:v>
                </c:pt>
                <c:pt idx="4250">
                  <c:v>9.9872750000000003</c:v>
                </c:pt>
                <c:pt idx="4251">
                  <c:v>9.9817660000000004</c:v>
                </c:pt>
                <c:pt idx="4252">
                  <c:v>9.9791420000000048</c:v>
                </c:pt>
                <c:pt idx="4253">
                  <c:v>9.9793920000000025</c:v>
                </c:pt>
                <c:pt idx="4254">
                  <c:v>9.9787550000000014</c:v>
                </c:pt>
                <c:pt idx="4255">
                  <c:v>9.9817700000000009</c:v>
                </c:pt>
                <c:pt idx="4256">
                  <c:v>9.9820730000000015</c:v>
                </c:pt>
                <c:pt idx="4257">
                  <c:v>9.9852860000000767</c:v>
                </c:pt>
                <c:pt idx="4258">
                  <c:v>9.9797300000000266</c:v>
                </c:pt>
                <c:pt idx="4259">
                  <c:v>9.9802520000000001</c:v>
                </c:pt>
                <c:pt idx="4260">
                  <c:v>9.9844870000000068</c:v>
                </c:pt>
                <c:pt idx="4261">
                  <c:v>9.9817030000000013</c:v>
                </c:pt>
                <c:pt idx="4262">
                  <c:v>9.9720780000000016</c:v>
                </c:pt>
                <c:pt idx="4263">
                  <c:v>9.9844300000000068</c:v>
                </c:pt>
                <c:pt idx="4264">
                  <c:v>9.9828470000000067</c:v>
                </c:pt>
                <c:pt idx="4265">
                  <c:v>9.9818500000000014</c:v>
                </c:pt>
                <c:pt idx="4266">
                  <c:v>9.9858540000000247</c:v>
                </c:pt>
                <c:pt idx="4267">
                  <c:v>9.9882630000000017</c:v>
                </c:pt>
                <c:pt idx="4268">
                  <c:v>9.9798500000000026</c:v>
                </c:pt>
                <c:pt idx="4269">
                  <c:v>9.9850830000000048</c:v>
                </c:pt>
                <c:pt idx="4270">
                  <c:v>9.9828100000000042</c:v>
                </c:pt>
                <c:pt idx="4271">
                  <c:v>9.9809110000000008</c:v>
                </c:pt>
                <c:pt idx="4272">
                  <c:v>9.9819739999999992</c:v>
                </c:pt>
                <c:pt idx="4273">
                  <c:v>9.9930670000000035</c:v>
                </c:pt>
                <c:pt idx="4274">
                  <c:v>9.984221999999999</c:v>
                </c:pt>
                <c:pt idx="4275">
                  <c:v>9.984941000000001</c:v>
                </c:pt>
                <c:pt idx="4276">
                  <c:v>9.9830120000000004</c:v>
                </c:pt>
                <c:pt idx="4277">
                  <c:v>9.9804300000000268</c:v>
                </c:pt>
                <c:pt idx="4278">
                  <c:v>9.9885470000000023</c:v>
                </c:pt>
                <c:pt idx="4279">
                  <c:v>9.983347000000002</c:v>
                </c:pt>
                <c:pt idx="4280">
                  <c:v>9.9804870000000268</c:v>
                </c:pt>
                <c:pt idx="4281">
                  <c:v>9.9803119999999996</c:v>
                </c:pt>
                <c:pt idx="4282">
                  <c:v>9.9866900000000047</c:v>
                </c:pt>
                <c:pt idx="4283">
                  <c:v>9.9770870000000027</c:v>
                </c:pt>
                <c:pt idx="4284">
                  <c:v>9.9775130000000001</c:v>
                </c:pt>
                <c:pt idx="4285">
                  <c:v>9.9844690000000025</c:v>
                </c:pt>
                <c:pt idx="4286">
                  <c:v>9.9839120000000001</c:v>
                </c:pt>
                <c:pt idx="4287">
                  <c:v>9.9835710000000013</c:v>
                </c:pt>
                <c:pt idx="4288">
                  <c:v>9.9846690000000002</c:v>
                </c:pt>
                <c:pt idx="4289">
                  <c:v>9.9885640000000002</c:v>
                </c:pt>
                <c:pt idx="4290">
                  <c:v>9.9860010000000035</c:v>
                </c:pt>
                <c:pt idx="4291">
                  <c:v>9.9833289999999995</c:v>
                </c:pt>
                <c:pt idx="4292">
                  <c:v>9.9870260000000002</c:v>
                </c:pt>
                <c:pt idx="4293">
                  <c:v>9.9791730000000012</c:v>
                </c:pt>
                <c:pt idx="4294">
                  <c:v>9.9895360000001272</c:v>
                </c:pt>
                <c:pt idx="4295">
                  <c:v>9.9798370000000247</c:v>
                </c:pt>
                <c:pt idx="4296">
                  <c:v>9.9832880000000035</c:v>
                </c:pt>
                <c:pt idx="4297">
                  <c:v>9.988370999999999</c:v>
                </c:pt>
                <c:pt idx="4298">
                  <c:v>9.983938000000002</c:v>
                </c:pt>
                <c:pt idx="4299">
                  <c:v>9.9827050000000028</c:v>
                </c:pt>
                <c:pt idx="4300">
                  <c:v>9.9849789999999992</c:v>
                </c:pt>
                <c:pt idx="4301">
                  <c:v>9.9858550000000026</c:v>
                </c:pt>
                <c:pt idx="4302">
                  <c:v>9.9807220000000001</c:v>
                </c:pt>
                <c:pt idx="4303">
                  <c:v>9.9891250000000014</c:v>
                </c:pt>
                <c:pt idx="4304">
                  <c:v>9.9793730000000007</c:v>
                </c:pt>
                <c:pt idx="4305">
                  <c:v>9.9923180000000009</c:v>
                </c:pt>
                <c:pt idx="4306">
                  <c:v>9.9836890000000267</c:v>
                </c:pt>
                <c:pt idx="4307">
                  <c:v>9.9824410000000068</c:v>
                </c:pt>
                <c:pt idx="4308">
                  <c:v>9.9863719999999994</c:v>
                </c:pt>
                <c:pt idx="4309">
                  <c:v>9.9750920000000267</c:v>
                </c:pt>
                <c:pt idx="4310">
                  <c:v>9.9898710000000008</c:v>
                </c:pt>
                <c:pt idx="4311">
                  <c:v>9.9868030000000001</c:v>
                </c:pt>
                <c:pt idx="4312">
                  <c:v>9.9837750000000014</c:v>
                </c:pt>
                <c:pt idx="4313">
                  <c:v>9.986575000000002</c:v>
                </c:pt>
                <c:pt idx="4314">
                  <c:v>9.9890110000000014</c:v>
                </c:pt>
                <c:pt idx="4315">
                  <c:v>9.9806230000000014</c:v>
                </c:pt>
                <c:pt idx="4316">
                  <c:v>9.9950420000000246</c:v>
                </c:pt>
                <c:pt idx="4317">
                  <c:v>9.9929580000000016</c:v>
                </c:pt>
                <c:pt idx="4318">
                  <c:v>9.9868390000000247</c:v>
                </c:pt>
                <c:pt idx="4319">
                  <c:v>9.9855140000000748</c:v>
                </c:pt>
                <c:pt idx="4320">
                  <c:v>9.9834710000000015</c:v>
                </c:pt>
                <c:pt idx="4321">
                  <c:v>9.9876300000000047</c:v>
                </c:pt>
                <c:pt idx="4322">
                  <c:v>9.9897940000000247</c:v>
                </c:pt>
                <c:pt idx="4323">
                  <c:v>9.9903320000000004</c:v>
                </c:pt>
                <c:pt idx="4324">
                  <c:v>9.9845270000000035</c:v>
                </c:pt>
                <c:pt idx="4325">
                  <c:v>9.9885780000000004</c:v>
                </c:pt>
                <c:pt idx="4326">
                  <c:v>9.9850990000000248</c:v>
                </c:pt>
                <c:pt idx="4327">
                  <c:v>9.9855830000000267</c:v>
                </c:pt>
                <c:pt idx="4328">
                  <c:v>9.9937670000000001</c:v>
                </c:pt>
                <c:pt idx="4329">
                  <c:v>9.9874280000000013</c:v>
                </c:pt>
                <c:pt idx="4330">
                  <c:v>9.9858200000000021</c:v>
                </c:pt>
                <c:pt idx="4331">
                  <c:v>9.9800060000000048</c:v>
                </c:pt>
                <c:pt idx="4332">
                  <c:v>9.9875930000000022</c:v>
                </c:pt>
                <c:pt idx="4333">
                  <c:v>9.9873930000000009</c:v>
                </c:pt>
                <c:pt idx="4334">
                  <c:v>9.9796880000000048</c:v>
                </c:pt>
                <c:pt idx="4335">
                  <c:v>9.9852610000000013</c:v>
                </c:pt>
                <c:pt idx="4336">
                  <c:v>9.9779460000000046</c:v>
                </c:pt>
                <c:pt idx="4337">
                  <c:v>9.9939780000000003</c:v>
                </c:pt>
                <c:pt idx="4338">
                  <c:v>9.9830740000000002</c:v>
                </c:pt>
                <c:pt idx="4339">
                  <c:v>9.9813670000000005</c:v>
                </c:pt>
                <c:pt idx="4340">
                  <c:v>9.99193</c:v>
                </c:pt>
                <c:pt idx="4341">
                  <c:v>9.9803150000000009</c:v>
                </c:pt>
                <c:pt idx="4342">
                  <c:v>9.9884380000000021</c:v>
                </c:pt>
                <c:pt idx="4343">
                  <c:v>9.9860230000000012</c:v>
                </c:pt>
                <c:pt idx="4344">
                  <c:v>9.987622</c:v>
                </c:pt>
                <c:pt idx="4345">
                  <c:v>9.9885570000000001</c:v>
                </c:pt>
                <c:pt idx="4346">
                  <c:v>9.9809180000000008</c:v>
                </c:pt>
                <c:pt idx="4347">
                  <c:v>9.9863360000000068</c:v>
                </c:pt>
                <c:pt idx="4348">
                  <c:v>9.9829510000000035</c:v>
                </c:pt>
                <c:pt idx="4349">
                  <c:v>9.9852110000000014</c:v>
                </c:pt>
                <c:pt idx="4350">
                  <c:v>9.9954110000000043</c:v>
                </c:pt>
                <c:pt idx="4351">
                  <c:v>9.9902940000000005</c:v>
                </c:pt>
                <c:pt idx="4352">
                  <c:v>9.9899750000000012</c:v>
                </c:pt>
                <c:pt idx="4353">
                  <c:v>9.9911850000000015</c:v>
                </c:pt>
                <c:pt idx="4354">
                  <c:v>9.9874550000000042</c:v>
                </c:pt>
                <c:pt idx="4355">
                  <c:v>9.987838</c:v>
                </c:pt>
                <c:pt idx="4356">
                  <c:v>9.9859900000000028</c:v>
                </c:pt>
                <c:pt idx="4357">
                  <c:v>9.9830340000000248</c:v>
                </c:pt>
                <c:pt idx="4358">
                  <c:v>9.9851590000000048</c:v>
                </c:pt>
                <c:pt idx="4359">
                  <c:v>9.9899340000000247</c:v>
                </c:pt>
                <c:pt idx="4360">
                  <c:v>9.9855720000000048</c:v>
                </c:pt>
                <c:pt idx="4361">
                  <c:v>9.987069</c:v>
                </c:pt>
                <c:pt idx="4362">
                  <c:v>9.9820870000000248</c:v>
                </c:pt>
                <c:pt idx="4363">
                  <c:v>9.9881960000000003</c:v>
                </c:pt>
                <c:pt idx="4364">
                  <c:v>9.9814540000000047</c:v>
                </c:pt>
                <c:pt idx="4365">
                  <c:v>9.9868460000000248</c:v>
                </c:pt>
                <c:pt idx="4366">
                  <c:v>9.9901870000000024</c:v>
                </c:pt>
                <c:pt idx="4367">
                  <c:v>9.9874090000000066</c:v>
                </c:pt>
                <c:pt idx="4368">
                  <c:v>9.9818070000000034</c:v>
                </c:pt>
                <c:pt idx="4369">
                  <c:v>9.9885270000000013</c:v>
                </c:pt>
                <c:pt idx="4370">
                  <c:v>9.9871890000000008</c:v>
                </c:pt>
                <c:pt idx="4371">
                  <c:v>9.9905600000000021</c:v>
                </c:pt>
                <c:pt idx="4372">
                  <c:v>9.9825270000000028</c:v>
                </c:pt>
                <c:pt idx="4373">
                  <c:v>9.9887320000000006</c:v>
                </c:pt>
                <c:pt idx="4374">
                  <c:v>9.9835760000000047</c:v>
                </c:pt>
                <c:pt idx="4375">
                  <c:v>9.9943450000000009</c:v>
                </c:pt>
                <c:pt idx="4376">
                  <c:v>9.9891670000000001</c:v>
                </c:pt>
                <c:pt idx="4377">
                  <c:v>9.9818130000000007</c:v>
                </c:pt>
                <c:pt idx="4378">
                  <c:v>9.9811420000000002</c:v>
                </c:pt>
                <c:pt idx="4379">
                  <c:v>9.9910440000000005</c:v>
                </c:pt>
                <c:pt idx="4380">
                  <c:v>9.9888880000000011</c:v>
                </c:pt>
                <c:pt idx="4381">
                  <c:v>9.9872460000000007</c:v>
                </c:pt>
                <c:pt idx="4382">
                  <c:v>9.9869010000000014</c:v>
                </c:pt>
                <c:pt idx="4383">
                  <c:v>9.9871920000000003</c:v>
                </c:pt>
                <c:pt idx="4384">
                  <c:v>9.9890090000000047</c:v>
                </c:pt>
                <c:pt idx="4385">
                  <c:v>9.9846090000000007</c:v>
                </c:pt>
                <c:pt idx="4386">
                  <c:v>9.9898250000000015</c:v>
                </c:pt>
                <c:pt idx="4387">
                  <c:v>9.9888870000000001</c:v>
                </c:pt>
                <c:pt idx="4388">
                  <c:v>9.9819259999999996</c:v>
                </c:pt>
                <c:pt idx="4389">
                  <c:v>9.9926780000000015</c:v>
                </c:pt>
                <c:pt idx="4390">
                  <c:v>9.9823220000000017</c:v>
                </c:pt>
                <c:pt idx="4391">
                  <c:v>9.9948670000000011</c:v>
                </c:pt>
                <c:pt idx="4392">
                  <c:v>9.9882570000000008</c:v>
                </c:pt>
                <c:pt idx="4393">
                  <c:v>9.9875910000000001</c:v>
                </c:pt>
                <c:pt idx="4394">
                  <c:v>9.9930460000000068</c:v>
                </c:pt>
                <c:pt idx="4395">
                  <c:v>9.9912860000000006</c:v>
                </c:pt>
                <c:pt idx="4396">
                  <c:v>9.9937920000000027</c:v>
                </c:pt>
                <c:pt idx="4397">
                  <c:v>9.9944170000000021</c:v>
                </c:pt>
                <c:pt idx="4398">
                  <c:v>9.9910150000000009</c:v>
                </c:pt>
                <c:pt idx="4399">
                  <c:v>9.9867070000000027</c:v>
                </c:pt>
                <c:pt idx="4400">
                  <c:v>9.9941060000000004</c:v>
                </c:pt>
                <c:pt idx="4401">
                  <c:v>9.9886140000000001</c:v>
                </c:pt>
                <c:pt idx="4402">
                  <c:v>9.9924030000000048</c:v>
                </c:pt>
                <c:pt idx="4403">
                  <c:v>9.9915430000000001</c:v>
                </c:pt>
                <c:pt idx="4404">
                  <c:v>9.9953670000000034</c:v>
                </c:pt>
                <c:pt idx="4405">
                  <c:v>9.9923700000000011</c:v>
                </c:pt>
                <c:pt idx="4406">
                  <c:v>9.9920010000000001</c:v>
                </c:pt>
                <c:pt idx="4407">
                  <c:v>9.9862680000000008</c:v>
                </c:pt>
                <c:pt idx="4408">
                  <c:v>9.9805380000000028</c:v>
                </c:pt>
                <c:pt idx="4409">
                  <c:v>9.9866670000000042</c:v>
                </c:pt>
                <c:pt idx="4410">
                  <c:v>9.9924360000001364</c:v>
                </c:pt>
                <c:pt idx="4411">
                  <c:v>9.9849239999999995</c:v>
                </c:pt>
                <c:pt idx="4412">
                  <c:v>9.980461</c:v>
                </c:pt>
                <c:pt idx="4413">
                  <c:v>9.9872200000000007</c:v>
                </c:pt>
                <c:pt idx="4414">
                  <c:v>9.9896450000000048</c:v>
                </c:pt>
                <c:pt idx="4415">
                  <c:v>9.9918139999999998</c:v>
                </c:pt>
                <c:pt idx="4416">
                  <c:v>9.9924880000000247</c:v>
                </c:pt>
                <c:pt idx="4417">
                  <c:v>9.9906880000000022</c:v>
                </c:pt>
                <c:pt idx="4418">
                  <c:v>9.9948480000000011</c:v>
                </c:pt>
                <c:pt idx="4419">
                  <c:v>9.9921640000000025</c:v>
                </c:pt>
                <c:pt idx="4420">
                  <c:v>9.9896610000000035</c:v>
                </c:pt>
                <c:pt idx="4421">
                  <c:v>9.9928400000000028</c:v>
                </c:pt>
                <c:pt idx="4422">
                  <c:v>9.9864200000000025</c:v>
                </c:pt>
                <c:pt idx="4423">
                  <c:v>9.9912360000000024</c:v>
                </c:pt>
                <c:pt idx="4424">
                  <c:v>9.997047000000002</c:v>
                </c:pt>
                <c:pt idx="4425">
                  <c:v>9.9816260000000003</c:v>
                </c:pt>
                <c:pt idx="4426">
                  <c:v>9.9855140000000748</c:v>
                </c:pt>
                <c:pt idx="4427">
                  <c:v>9.9896980000000042</c:v>
                </c:pt>
                <c:pt idx="4428">
                  <c:v>9.9834810000000047</c:v>
                </c:pt>
                <c:pt idx="4429">
                  <c:v>9.9863280000000003</c:v>
                </c:pt>
                <c:pt idx="4430">
                  <c:v>9.9854760000000748</c:v>
                </c:pt>
                <c:pt idx="4431">
                  <c:v>10.000013000000001</c:v>
                </c:pt>
                <c:pt idx="4432">
                  <c:v>9.989021000000001</c:v>
                </c:pt>
                <c:pt idx="4433">
                  <c:v>9.9894040000000768</c:v>
                </c:pt>
                <c:pt idx="4434">
                  <c:v>10.001319999999998</c:v>
                </c:pt>
                <c:pt idx="4435">
                  <c:v>9.9888589999999997</c:v>
                </c:pt>
                <c:pt idx="4436">
                  <c:v>9.9893020000000003</c:v>
                </c:pt>
                <c:pt idx="4437">
                  <c:v>9.9879030000000011</c:v>
                </c:pt>
                <c:pt idx="4438">
                  <c:v>9.9922800000000027</c:v>
                </c:pt>
                <c:pt idx="4439">
                  <c:v>9.9944370000000067</c:v>
                </c:pt>
                <c:pt idx="4440">
                  <c:v>9.9934440000000748</c:v>
                </c:pt>
                <c:pt idx="4441">
                  <c:v>9.9929920000000028</c:v>
                </c:pt>
                <c:pt idx="4442">
                  <c:v>10.001414</c:v>
                </c:pt>
                <c:pt idx="4443">
                  <c:v>9.9842300000000002</c:v>
                </c:pt>
                <c:pt idx="4444">
                  <c:v>9.9988460000000003</c:v>
                </c:pt>
                <c:pt idx="4445">
                  <c:v>9.9947920000000003</c:v>
                </c:pt>
                <c:pt idx="4446">
                  <c:v>9.9949980000000007</c:v>
                </c:pt>
                <c:pt idx="4447">
                  <c:v>9.9902540000000002</c:v>
                </c:pt>
                <c:pt idx="4448">
                  <c:v>9.9933270000000007</c:v>
                </c:pt>
                <c:pt idx="4449">
                  <c:v>9.9899180000000012</c:v>
                </c:pt>
                <c:pt idx="4450">
                  <c:v>9.9921290000000003</c:v>
                </c:pt>
                <c:pt idx="4451">
                  <c:v>9.9875710000000009</c:v>
                </c:pt>
                <c:pt idx="4452">
                  <c:v>9.9872010000000007</c:v>
                </c:pt>
                <c:pt idx="4453">
                  <c:v>9.989808</c:v>
                </c:pt>
                <c:pt idx="4454">
                  <c:v>9.9962370000000043</c:v>
                </c:pt>
                <c:pt idx="4455">
                  <c:v>9.9862410000000015</c:v>
                </c:pt>
                <c:pt idx="4456">
                  <c:v>9.9887040000000002</c:v>
                </c:pt>
                <c:pt idx="4457">
                  <c:v>9.9925010000000025</c:v>
                </c:pt>
                <c:pt idx="4458">
                  <c:v>9.9910910000000008</c:v>
                </c:pt>
                <c:pt idx="4459">
                  <c:v>9.9866730000000015</c:v>
                </c:pt>
                <c:pt idx="4460">
                  <c:v>9.9973189999999992</c:v>
                </c:pt>
                <c:pt idx="4461">
                  <c:v>9.9954750000000026</c:v>
                </c:pt>
                <c:pt idx="4462">
                  <c:v>9.9957780000000014</c:v>
                </c:pt>
                <c:pt idx="4463">
                  <c:v>9.9891180000000013</c:v>
                </c:pt>
                <c:pt idx="4464">
                  <c:v>9.9907460000000068</c:v>
                </c:pt>
                <c:pt idx="4465">
                  <c:v>9.9887800000000002</c:v>
                </c:pt>
                <c:pt idx="4466">
                  <c:v>10.002136000000098</c:v>
                </c:pt>
                <c:pt idx="4467">
                  <c:v>9.9944070000000043</c:v>
                </c:pt>
                <c:pt idx="4468">
                  <c:v>9.994311999999999</c:v>
                </c:pt>
                <c:pt idx="4469">
                  <c:v>9.9949060000000003</c:v>
                </c:pt>
                <c:pt idx="4470">
                  <c:v>9.9878020000000003</c:v>
                </c:pt>
                <c:pt idx="4471">
                  <c:v>9.9937540000000027</c:v>
                </c:pt>
                <c:pt idx="4472">
                  <c:v>9.9946280000000005</c:v>
                </c:pt>
                <c:pt idx="4473">
                  <c:v>9.9940580000000008</c:v>
                </c:pt>
                <c:pt idx="4474">
                  <c:v>9.9920110000000015</c:v>
                </c:pt>
                <c:pt idx="4475">
                  <c:v>9.9897170000000024</c:v>
                </c:pt>
                <c:pt idx="4476">
                  <c:v>9.9973180000000017</c:v>
                </c:pt>
                <c:pt idx="4477">
                  <c:v>9.9918709999999997</c:v>
                </c:pt>
                <c:pt idx="4478">
                  <c:v>9.9894910000000028</c:v>
                </c:pt>
                <c:pt idx="4479">
                  <c:v>9.9946640000000002</c:v>
                </c:pt>
                <c:pt idx="4480">
                  <c:v>9.9851590000000048</c:v>
                </c:pt>
                <c:pt idx="4481">
                  <c:v>9.9905590000000046</c:v>
                </c:pt>
                <c:pt idx="4482">
                  <c:v>9.9991440000000047</c:v>
                </c:pt>
                <c:pt idx="4483">
                  <c:v>9.9951650000000001</c:v>
                </c:pt>
                <c:pt idx="4484">
                  <c:v>9.9979619999999993</c:v>
                </c:pt>
                <c:pt idx="4485">
                  <c:v>9.9899060000000048</c:v>
                </c:pt>
                <c:pt idx="4486">
                  <c:v>9.9931050000000035</c:v>
                </c:pt>
                <c:pt idx="4487">
                  <c:v>9.9930430000000001</c:v>
                </c:pt>
                <c:pt idx="4488">
                  <c:v>9.9998520000000024</c:v>
                </c:pt>
                <c:pt idx="4489">
                  <c:v>9.9881840000000004</c:v>
                </c:pt>
                <c:pt idx="4490">
                  <c:v>10.002716000000024</c:v>
                </c:pt>
                <c:pt idx="4491">
                  <c:v>9.9988249999999983</c:v>
                </c:pt>
                <c:pt idx="4492">
                  <c:v>9.9886380000000035</c:v>
                </c:pt>
                <c:pt idx="4493">
                  <c:v>9.9907800000000027</c:v>
                </c:pt>
                <c:pt idx="4494">
                  <c:v>9.997007</c:v>
                </c:pt>
                <c:pt idx="4495">
                  <c:v>9.9938780000000005</c:v>
                </c:pt>
                <c:pt idx="4496">
                  <c:v>9.9933860000000028</c:v>
                </c:pt>
                <c:pt idx="4497">
                  <c:v>9.9954620000000247</c:v>
                </c:pt>
                <c:pt idx="4498">
                  <c:v>9.999663</c:v>
                </c:pt>
                <c:pt idx="4499">
                  <c:v>9.9959100000000021</c:v>
                </c:pt>
                <c:pt idx="4500">
                  <c:v>9.9935000000000027</c:v>
                </c:pt>
                <c:pt idx="4501">
                  <c:v>9.9913700000000016</c:v>
                </c:pt>
                <c:pt idx="4502">
                  <c:v>9.993214</c:v>
                </c:pt>
                <c:pt idx="4503">
                  <c:v>9.9983259999999987</c:v>
                </c:pt>
                <c:pt idx="4504">
                  <c:v>9.9935810000000043</c:v>
                </c:pt>
                <c:pt idx="4505">
                  <c:v>9.9941300000000002</c:v>
                </c:pt>
                <c:pt idx="4506">
                  <c:v>9.9968270000000015</c:v>
                </c:pt>
                <c:pt idx="4507">
                  <c:v>9.9999680000000009</c:v>
                </c:pt>
                <c:pt idx="4508">
                  <c:v>9.9930680000000009</c:v>
                </c:pt>
                <c:pt idx="4509">
                  <c:v>9.989179</c:v>
                </c:pt>
                <c:pt idx="4510">
                  <c:v>9.9925770000000043</c:v>
                </c:pt>
                <c:pt idx="4511">
                  <c:v>9.9917870000000022</c:v>
                </c:pt>
                <c:pt idx="4512">
                  <c:v>9.9984650000000013</c:v>
                </c:pt>
                <c:pt idx="4513">
                  <c:v>9.986855000000002</c:v>
                </c:pt>
                <c:pt idx="4514">
                  <c:v>10.001014</c:v>
                </c:pt>
                <c:pt idx="4515">
                  <c:v>9.9992840000000047</c:v>
                </c:pt>
                <c:pt idx="4516">
                  <c:v>9.9963910000000009</c:v>
                </c:pt>
                <c:pt idx="4517">
                  <c:v>9.9947680000000005</c:v>
                </c:pt>
                <c:pt idx="4518">
                  <c:v>9.9941250000000004</c:v>
                </c:pt>
                <c:pt idx="4519">
                  <c:v>9.9913679999999996</c:v>
                </c:pt>
                <c:pt idx="4520">
                  <c:v>9.9928280000000012</c:v>
                </c:pt>
                <c:pt idx="4521">
                  <c:v>9.9987960000000005</c:v>
                </c:pt>
                <c:pt idx="4522">
                  <c:v>10.002254000000002</c:v>
                </c:pt>
                <c:pt idx="4523">
                  <c:v>10.003308000000001</c:v>
                </c:pt>
                <c:pt idx="4524">
                  <c:v>9.9945510000000013</c:v>
                </c:pt>
                <c:pt idx="4525">
                  <c:v>9.9949880000000011</c:v>
                </c:pt>
                <c:pt idx="4526">
                  <c:v>9.9905650000000001</c:v>
                </c:pt>
                <c:pt idx="4527">
                  <c:v>9.9921720000000001</c:v>
                </c:pt>
                <c:pt idx="4528">
                  <c:v>9.9980770000000003</c:v>
                </c:pt>
                <c:pt idx="4529">
                  <c:v>9.9965960000000766</c:v>
                </c:pt>
                <c:pt idx="4530">
                  <c:v>9.9959240000000005</c:v>
                </c:pt>
                <c:pt idx="4531">
                  <c:v>9.9972779999999997</c:v>
                </c:pt>
                <c:pt idx="4532">
                  <c:v>9.9963090000000001</c:v>
                </c:pt>
                <c:pt idx="4533">
                  <c:v>9.9935020000000048</c:v>
                </c:pt>
                <c:pt idx="4534">
                  <c:v>9.9946219999999997</c:v>
                </c:pt>
                <c:pt idx="4535">
                  <c:v>9.9986700000000006</c:v>
                </c:pt>
                <c:pt idx="4536">
                  <c:v>9.9945890000000048</c:v>
                </c:pt>
                <c:pt idx="4537">
                  <c:v>9.9944710000000008</c:v>
                </c:pt>
                <c:pt idx="4538">
                  <c:v>9.9952300000000047</c:v>
                </c:pt>
                <c:pt idx="4539">
                  <c:v>10.000344</c:v>
                </c:pt>
                <c:pt idx="4540">
                  <c:v>9.9937280000000008</c:v>
                </c:pt>
                <c:pt idx="4541">
                  <c:v>9.9956930000000028</c:v>
                </c:pt>
                <c:pt idx="4542">
                  <c:v>9.9941040000000001</c:v>
                </c:pt>
                <c:pt idx="4543">
                  <c:v>10.002161000000001</c:v>
                </c:pt>
                <c:pt idx="4544">
                  <c:v>9.9945570000000021</c:v>
                </c:pt>
                <c:pt idx="4545">
                  <c:v>10.000753</c:v>
                </c:pt>
                <c:pt idx="4546">
                  <c:v>9.9954930000000068</c:v>
                </c:pt>
                <c:pt idx="4547">
                  <c:v>9.9933600000000009</c:v>
                </c:pt>
                <c:pt idx="4548">
                  <c:v>9.9947540000000004</c:v>
                </c:pt>
                <c:pt idx="4549">
                  <c:v>9.9961760000000002</c:v>
                </c:pt>
                <c:pt idx="4550">
                  <c:v>9.9998910000000034</c:v>
                </c:pt>
                <c:pt idx="4551">
                  <c:v>9.9977270000000011</c:v>
                </c:pt>
                <c:pt idx="4552">
                  <c:v>9.9999130000000012</c:v>
                </c:pt>
                <c:pt idx="4553">
                  <c:v>9.9953640000000004</c:v>
                </c:pt>
                <c:pt idx="4554">
                  <c:v>10.000389</c:v>
                </c:pt>
                <c:pt idx="4555">
                  <c:v>9.9911900000000013</c:v>
                </c:pt>
                <c:pt idx="4556">
                  <c:v>10.001390000000001</c:v>
                </c:pt>
                <c:pt idx="4557">
                  <c:v>10.001255</c:v>
                </c:pt>
                <c:pt idx="4558">
                  <c:v>9.999391000000001</c:v>
                </c:pt>
                <c:pt idx="4559">
                  <c:v>9.9983229999999992</c:v>
                </c:pt>
                <c:pt idx="4560">
                  <c:v>9.9984530000000014</c:v>
                </c:pt>
                <c:pt idx="4561">
                  <c:v>10.004868999999999</c:v>
                </c:pt>
                <c:pt idx="4562">
                  <c:v>9.9967550000000021</c:v>
                </c:pt>
                <c:pt idx="4563">
                  <c:v>10.000142</c:v>
                </c:pt>
                <c:pt idx="4564">
                  <c:v>10.000192</c:v>
                </c:pt>
                <c:pt idx="4565">
                  <c:v>9.9940870000000022</c:v>
                </c:pt>
                <c:pt idx="4566">
                  <c:v>9.9991400000000024</c:v>
                </c:pt>
                <c:pt idx="4567">
                  <c:v>9.9981060000000017</c:v>
                </c:pt>
                <c:pt idx="4568">
                  <c:v>10.004705</c:v>
                </c:pt>
                <c:pt idx="4569">
                  <c:v>10.083328999999999</c:v>
                </c:pt>
                <c:pt idx="4570">
                  <c:v>10.091813999999999</c:v>
                </c:pt>
                <c:pt idx="4571">
                  <c:v>10.094142</c:v>
                </c:pt>
                <c:pt idx="4572">
                  <c:v>10.108328999999998</c:v>
                </c:pt>
                <c:pt idx="4573">
                  <c:v>10.112832000000004</c:v>
                </c:pt>
                <c:pt idx="4574">
                  <c:v>10.125854</c:v>
                </c:pt>
                <c:pt idx="4575">
                  <c:v>10.148607999999999</c:v>
                </c:pt>
                <c:pt idx="4576">
                  <c:v>10.164691000000001</c:v>
                </c:pt>
                <c:pt idx="4577">
                  <c:v>10.184263999999999</c:v>
                </c:pt>
                <c:pt idx="4578">
                  <c:v>10.206933000000001</c:v>
                </c:pt>
                <c:pt idx="4579">
                  <c:v>10.227137000000001</c:v>
                </c:pt>
                <c:pt idx="4580">
                  <c:v>10.261407</c:v>
                </c:pt>
                <c:pt idx="4581">
                  <c:v>10.282035000000002</c:v>
                </c:pt>
                <c:pt idx="4582">
                  <c:v>10.306536000000142</c:v>
                </c:pt>
                <c:pt idx="4583">
                  <c:v>10.324228999999999</c:v>
                </c:pt>
                <c:pt idx="4584">
                  <c:v>10.345535000000076</c:v>
                </c:pt>
                <c:pt idx="4585">
                  <c:v>10.362808000000006</c:v>
                </c:pt>
                <c:pt idx="4586">
                  <c:v>10.385521000000002</c:v>
                </c:pt>
                <c:pt idx="4587">
                  <c:v>10.400337000000002</c:v>
                </c:pt>
                <c:pt idx="4588">
                  <c:v>10.416937000000004</c:v>
                </c:pt>
                <c:pt idx="4589">
                  <c:v>10.438036</c:v>
                </c:pt>
                <c:pt idx="4590">
                  <c:v>10.450210000000002</c:v>
                </c:pt>
                <c:pt idx="4591">
                  <c:v>10.479830000000026</c:v>
                </c:pt>
                <c:pt idx="4592">
                  <c:v>10.496331</c:v>
                </c:pt>
                <c:pt idx="4593">
                  <c:v>10.512133000000002</c:v>
                </c:pt>
                <c:pt idx="4594">
                  <c:v>10.523501</c:v>
                </c:pt>
                <c:pt idx="4595">
                  <c:v>10.538398999999998</c:v>
                </c:pt>
                <c:pt idx="4596">
                  <c:v>10.549306</c:v>
                </c:pt>
                <c:pt idx="4597">
                  <c:v>10.56794</c:v>
                </c:pt>
                <c:pt idx="4598">
                  <c:v>10.591055000000001</c:v>
                </c:pt>
                <c:pt idx="4599">
                  <c:v>10.606303</c:v>
                </c:pt>
                <c:pt idx="4600">
                  <c:v>10.631466</c:v>
                </c:pt>
                <c:pt idx="4601">
                  <c:v>10.658514</c:v>
                </c:pt>
                <c:pt idx="4602">
                  <c:v>10.683209</c:v>
                </c:pt>
                <c:pt idx="4603">
                  <c:v>10.699558</c:v>
                </c:pt>
                <c:pt idx="4604">
                  <c:v>10.722149</c:v>
                </c:pt>
                <c:pt idx="4605">
                  <c:v>10.746802999999998</c:v>
                </c:pt>
                <c:pt idx="4606">
                  <c:v>10.767296</c:v>
                </c:pt>
                <c:pt idx="4607">
                  <c:v>10.783569</c:v>
                </c:pt>
                <c:pt idx="4608">
                  <c:v>10.800982000000024</c:v>
                </c:pt>
                <c:pt idx="4609">
                  <c:v>10.824217999999998</c:v>
                </c:pt>
                <c:pt idx="4610">
                  <c:v>10.842882000000024</c:v>
                </c:pt>
                <c:pt idx="4611">
                  <c:v>10.861458000000002</c:v>
                </c:pt>
                <c:pt idx="4612">
                  <c:v>10.879444000000138</c:v>
                </c:pt>
                <c:pt idx="4613">
                  <c:v>10.899059000000006</c:v>
                </c:pt>
                <c:pt idx="4614">
                  <c:v>10.913516000000024</c:v>
                </c:pt>
                <c:pt idx="4615">
                  <c:v>10.927526</c:v>
                </c:pt>
                <c:pt idx="4616">
                  <c:v>10.942483000000006</c:v>
                </c:pt>
                <c:pt idx="4617">
                  <c:v>10.961168000000001</c:v>
                </c:pt>
                <c:pt idx="4618">
                  <c:v>10.985652000000076</c:v>
                </c:pt>
                <c:pt idx="4619">
                  <c:v>11.015227000000001</c:v>
                </c:pt>
                <c:pt idx="4620">
                  <c:v>11.036561000000001</c:v>
                </c:pt>
                <c:pt idx="4621">
                  <c:v>11.021385</c:v>
                </c:pt>
                <c:pt idx="4622">
                  <c:v>10.989233000000002</c:v>
                </c:pt>
                <c:pt idx="4623">
                  <c:v>10.971882000000004</c:v>
                </c:pt>
                <c:pt idx="4624">
                  <c:v>10.976473000000002</c:v>
                </c:pt>
                <c:pt idx="4625">
                  <c:v>10.986259</c:v>
                </c:pt>
                <c:pt idx="4626">
                  <c:v>11.006565</c:v>
                </c:pt>
                <c:pt idx="4627">
                  <c:v>11.012799000000006</c:v>
                </c:pt>
                <c:pt idx="4628">
                  <c:v>11.020855000000001</c:v>
                </c:pt>
                <c:pt idx="4629">
                  <c:v>11.018067</c:v>
                </c:pt>
                <c:pt idx="4630">
                  <c:v>11.013517000000002</c:v>
                </c:pt>
                <c:pt idx="4631">
                  <c:v>11.003130000000002</c:v>
                </c:pt>
                <c:pt idx="4632">
                  <c:v>10.985092000000074</c:v>
                </c:pt>
                <c:pt idx="4633">
                  <c:v>10.978553</c:v>
                </c:pt>
                <c:pt idx="4634">
                  <c:v>10.979694000000102</c:v>
                </c:pt>
                <c:pt idx="4635">
                  <c:v>10.985986000000111</c:v>
                </c:pt>
                <c:pt idx="4636">
                  <c:v>10.981843</c:v>
                </c:pt>
                <c:pt idx="4637">
                  <c:v>10.978532000000024</c:v>
                </c:pt>
                <c:pt idx="4638">
                  <c:v>10.980320000000001</c:v>
                </c:pt>
                <c:pt idx="4639">
                  <c:v>10.987615</c:v>
                </c:pt>
                <c:pt idx="4640">
                  <c:v>10.982822000000002</c:v>
                </c:pt>
                <c:pt idx="4641">
                  <c:v>10.998141</c:v>
                </c:pt>
                <c:pt idx="4642">
                  <c:v>10.997604000000004</c:v>
                </c:pt>
                <c:pt idx="4643">
                  <c:v>11.002602000000024</c:v>
                </c:pt>
                <c:pt idx="4644">
                  <c:v>11.004695</c:v>
                </c:pt>
                <c:pt idx="4645">
                  <c:v>11.011406000000004</c:v>
                </c:pt>
                <c:pt idx="4646">
                  <c:v>11.011871999999999</c:v>
                </c:pt>
                <c:pt idx="4647">
                  <c:v>11.016081</c:v>
                </c:pt>
                <c:pt idx="4648">
                  <c:v>11.013260000000001</c:v>
                </c:pt>
                <c:pt idx="4649">
                  <c:v>11.009323</c:v>
                </c:pt>
                <c:pt idx="4650">
                  <c:v>11.009428</c:v>
                </c:pt>
                <c:pt idx="4651">
                  <c:v>11.01159</c:v>
                </c:pt>
                <c:pt idx="4652">
                  <c:v>11.007095</c:v>
                </c:pt>
                <c:pt idx="4653">
                  <c:v>11.011140000000001</c:v>
                </c:pt>
                <c:pt idx="4654">
                  <c:v>11.005558000000002</c:v>
                </c:pt>
                <c:pt idx="4655">
                  <c:v>11.009005</c:v>
                </c:pt>
                <c:pt idx="4656">
                  <c:v>11.008972999999999</c:v>
                </c:pt>
                <c:pt idx="4657">
                  <c:v>11.012270999999998</c:v>
                </c:pt>
                <c:pt idx="4658">
                  <c:v>11.008951999999999</c:v>
                </c:pt>
                <c:pt idx="4659">
                  <c:v>11.002302</c:v>
                </c:pt>
                <c:pt idx="4660">
                  <c:v>11.003214</c:v>
                </c:pt>
                <c:pt idx="4661">
                  <c:v>11.006161000000001</c:v>
                </c:pt>
                <c:pt idx="4662">
                  <c:v>11.007091000000001</c:v>
                </c:pt>
                <c:pt idx="4663">
                  <c:v>10.99672</c:v>
                </c:pt>
                <c:pt idx="4664">
                  <c:v>10.999183000000002</c:v>
                </c:pt>
                <c:pt idx="4665">
                  <c:v>10.995531000000026</c:v>
                </c:pt>
                <c:pt idx="4666">
                  <c:v>11.000961</c:v>
                </c:pt>
                <c:pt idx="4667">
                  <c:v>10.999099000000006</c:v>
                </c:pt>
                <c:pt idx="4668">
                  <c:v>10.999703000000002</c:v>
                </c:pt>
                <c:pt idx="4669">
                  <c:v>10.991273999999999</c:v>
                </c:pt>
                <c:pt idx="4670">
                  <c:v>10.998207000000001</c:v>
                </c:pt>
                <c:pt idx="4671">
                  <c:v>10.995589000000118</c:v>
                </c:pt>
                <c:pt idx="4672">
                  <c:v>10.995570000000004</c:v>
                </c:pt>
                <c:pt idx="4673">
                  <c:v>10.995579000000006</c:v>
                </c:pt>
                <c:pt idx="4674">
                  <c:v>10.991977999999998</c:v>
                </c:pt>
                <c:pt idx="4675">
                  <c:v>10.992207000000002</c:v>
                </c:pt>
                <c:pt idx="4676">
                  <c:v>10.996348000000001</c:v>
                </c:pt>
                <c:pt idx="4677">
                  <c:v>10.993748</c:v>
                </c:pt>
                <c:pt idx="4678">
                  <c:v>10.996356</c:v>
                </c:pt>
                <c:pt idx="4679">
                  <c:v>10.995015000000002</c:v>
                </c:pt>
                <c:pt idx="4680">
                  <c:v>10.995378000000001</c:v>
                </c:pt>
                <c:pt idx="4681">
                  <c:v>10.994289</c:v>
                </c:pt>
                <c:pt idx="4682">
                  <c:v>10.991057</c:v>
                </c:pt>
                <c:pt idx="4683">
                  <c:v>10.999399</c:v>
                </c:pt>
                <c:pt idx="4684">
                  <c:v>10.99381</c:v>
                </c:pt>
                <c:pt idx="4685">
                  <c:v>10.993695000000002</c:v>
                </c:pt>
                <c:pt idx="4686">
                  <c:v>10.998372999999999</c:v>
                </c:pt>
                <c:pt idx="4687">
                  <c:v>10.996377999999998</c:v>
                </c:pt>
                <c:pt idx="4688">
                  <c:v>10.991655</c:v>
                </c:pt>
                <c:pt idx="4689">
                  <c:v>10.997802</c:v>
                </c:pt>
                <c:pt idx="4690">
                  <c:v>10.993746000000026</c:v>
                </c:pt>
                <c:pt idx="4691">
                  <c:v>10.993283</c:v>
                </c:pt>
                <c:pt idx="4692">
                  <c:v>10.984640000000002</c:v>
                </c:pt>
                <c:pt idx="4693">
                  <c:v>10.986685000000024</c:v>
                </c:pt>
                <c:pt idx="4694">
                  <c:v>10.989632000000103</c:v>
                </c:pt>
                <c:pt idx="4695">
                  <c:v>10.989529000000006</c:v>
                </c:pt>
                <c:pt idx="4696">
                  <c:v>10.990384000000002</c:v>
                </c:pt>
                <c:pt idx="4697">
                  <c:v>10.991636000000026</c:v>
                </c:pt>
                <c:pt idx="4698">
                  <c:v>10.998325999999999</c:v>
                </c:pt>
                <c:pt idx="4699">
                  <c:v>10.998350999999998</c:v>
                </c:pt>
                <c:pt idx="4700">
                  <c:v>10.993192000000002</c:v>
                </c:pt>
                <c:pt idx="4701">
                  <c:v>10.994172999999998</c:v>
                </c:pt>
                <c:pt idx="4702">
                  <c:v>10.985930000000026</c:v>
                </c:pt>
                <c:pt idx="4703">
                  <c:v>10.988579</c:v>
                </c:pt>
                <c:pt idx="4704">
                  <c:v>10.992384000000024</c:v>
                </c:pt>
                <c:pt idx="4705">
                  <c:v>10.988244</c:v>
                </c:pt>
                <c:pt idx="4706">
                  <c:v>10.999645000000006</c:v>
                </c:pt>
                <c:pt idx="4707">
                  <c:v>10.996386000000006</c:v>
                </c:pt>
                <c:pt idx="4708">
                  <c:v>10.997920999999998</c:v>
                </c:pt>
                <c:pt idx="4709">
                  <c:v>10.993977000000001</c:v>
                </c:pt>
                <c:pt idx="4710">
                  <c:v>10.989495000000026</c:v>
                </c:pt>
                <c:pt idx="4711">
                  <c:v>10.995896000000076</c:v>
                </c:pt>
                <c:pt idx="4712">
                  <c:v>10.995815000000002</c:v>
                </c:pt>
                <c:pt idx="4713">
                  <c:v>10.999189000000024</c:v>
                </c:pt>
                <c:pt idx="4714">
                  <c:v>10.999157000000002</c:v>
                </c:pt>
                <c:pt idx="4715">
                  <c:v>10.997157</c:v>
                </c:pt>
                <c:pt idx="4716">
                  <c:v>11.000563</c:v>
                </c:pt>
                <c:pt idx="4717">
                  <c:v>10.997069</c:v>
                </c:pt>
                <c:pt idx="4718">
                  <c:v>10.993381000000001</c:v>
                </c:pt>
                <c:pt idx="4719">
                  <c:v>10.993682000000026</c:v>
                </c:pt>
                <c:pt idx="4720">
                  <c:v>10.994987</c:v>
                </c:pt>
                <c:pt idx="4721">
                  <c:v>10.999985000000002</c:v>
                </c:pt>
                <c:pt idx="4722">
                  <c:v>11.000692000000004</c:v>
                </c:pt>
                <c:pt idx="4723">
                  <c:v>11.001634000000006</c:v>
                </c:pt>
                <c:pt idx="4724">
                  <c:v>10.997547000000004</c:v>
                </c:pt>
                <c:pt idx="4725">
                  <c:v>10.998083000000001</c:v>
                </c:pt>
                <c:pt idx="4726">
                  <c:v>10.995626000000026</c:v>
                </c:pt>
                <c:pt idx="4727">
                  <c:v>11.005822</c:v>
                </c:pt>
                <c:pt idx="4728">
                  <c:v>11.000138</c:v>
                </c:pt>
                <c:pt idx="4729">
                  <c:v>10.996234000000022</c:v>
                </c:pt>
                <c:pt idx="4730">
                  <c:v>11.003757000000002</c:v>
                </c:pt>
                <c:pt idx="4731">
                  <c:v>11.007467</c:v>
                </c:pt>
                <c:pt idx="4732">
                  <c:v>11.002100000000002</c:v>
                </c:pt>
                <c:pt idx="4733">
                  <c:v>10.996856000000006</c:v>
                </c:pt>
                <c:pt idx="4734">
                  <c:v>11.005930000000006</c:v>
                </c:pt>
                <c:pt idx="4735">
                  <c:v>10.998083000000001</c:v>
                </c:pt>
                <c:pt idx="4736">
                  <c:v>10.989894000000024</c:v>
                </c:pt>
                <c:pt idx="4737">
                  <c:v>11.001836000000004</c:v>
                </c:pt>
                <c:pt idx="4738">
                  <c:v>10.999838000000002</c:v>
                </c:pt>
                <c:pt idx="4739">
                  <c:v>10.999150000000002</c:v>
                </c:pt>
                <c:pt idx="4740">
                  <c:v>11.002673</c:v>
                </c:pt>
                <c:pt idx="4741">
                  <c:v>11.001276999999998</c:v>
                </c:pt>
                <c:pt idx="4742">
                  <c:v>11.003993000000001</c:v>
                </c:pt>
                <c:pt idx="4743">
                  <c:v>11.003443000000004</c:v>
                </c:pt>
                <c:pt idx="4744">
                  <c:v>11.002646000000107</c:v>
                </c:pt>
                <c:pt idx="4745">
                  <c:v>10.992236000000098</c:v>
                </c:pt>
                <c:pt idx="4746">
                  <c:v>10.997039000000004</c:v>
                </c:pt>
                <c:pt idx="4747">
                  <c:v>10.998335000000001</c:v>
                </c:pt>
                <c:pt idx="4748">
                  <c:v>10.999284000000022</c:v>
                </c:pt>
                <c:pt idx="4749">
                  <c:v>10.999818000000001</c:v>
                </c:pt>
                <c:pt idx="4750">
                  <c:v>10.999636000000116</c:v>
                </c:pt>
                <c:pt idx="4751">
                  <c:v>10.998346</c:v>
                </c:pt>
                <c:pt idx="4752">
                  <c:v>10.998866</c:v>
                </c:pt>
                <c:pt idx="4753">
                  <c:v>11.003946000000004</c:v>
                </c:pt>
                <c:pt idx="4754">
                  <c:v>11.001249</c:v>
                </c:pt>
                <c:pt idx="4755">
                  <c:v>11.005662000000004</c:v>
                </c:pt>
                <c:pt idx="4756">
                  <c:v>11.004145000000001</c:v>
                </c:pt>
                <c:pt idx="4757">
                  <c:v>11.002117</c:v>
                </c:pt>
                <c:pt idx="4758">
                  <c:v>11.005154000000006</c:v>
                </c:pt>
                <c:pt idx="4759">
                  <c:v>11.002042000000024</c:v>
                </c:pt>
                <c:pt idx="4760">
                  <c:v>10.995861</c:v>
                </c:pt>
                <c:pt idx="4761">
                  <c:v>10.998945000000001</c:v>
                </c:pt>
                <c:pt idx="4762">
                  <c:v>10.999193</c:v>
                </c:pt>
                <c:pt idx="4763">
                  <c:v>10.989742000000026</c:v>
                </c:pt>
                <c:pt idx="4764">
                  <c:v>10.993256000000002</c:v>
                </c:pt>
                <c:pt idx="4765">
                  <c:v>10.996278999999999</c:v>
                </c:pt>
                <c:pt idx="4766">
                  <c:v>10.994927000000001</c:v>
                </c:pt>
                <c:pt idx="4767">
                  <c:v>10.996944000000004</c:v>
                </c:pt>
                <c:pt idx="4768">
                  <c:v>10.999742000000024</c:v>
                </c:pt>
                <c:pt idx="4769">
                  <c:v>11.006546000000098</c:v>
                </c:pt>
                <c:pt idx="4770">
                  <c:v>11.000021</c:v>
                </c:pt>
                <c:pt idx="4771">
                  <c:v>10.999599000000076</c:v>
                </c:pt>
                <c:pt idx="4772">
                  <c:v>11.000955000000001</c:v>
                </c:pt>
                <c:pt idx="4773">
                  <c:v>10.995946000000076</c:v>
                </c:pt>
                <c:pt idx="4774">
                  <c:v>10.993795000000002</c:v>
                </c:pt>
                <c:pt idx="4775">
                  <c:v>10.999458000000002</c:v>
                </c:pt>
                <c:pt idx="4776">
                  <c:v>10.999362</c:v>
                </c:pt>
                <c:pt idx="4777">
                  <c:v>11.008157000000001</c:v>
                </c:pt>
                <c:pt idx="4778">
                  <c:v>10.999023000000001</c:v>
                </c:pt>
                <c:pt idx="4779">
                  <c:v>10.998759</c:v>
                </c:pt>
                <c:pt idx="4780">
                  <c:v>10.998303999999999</c:v>
                </c:pt>
                <c:pt idx="4781">
                  <c:v>10.994427</c:v>
                </c:pt>
                <c:pt idx="4782">
                  <c:v>10.998748000000001</c:v>
                </c:pt>
                <c:pt idx="4783">
                  <c:v>11.004178999999999</c:v>
                </c:pt>
                <c:pt idx="4784">
                  <c:v>10.998752</c:v>
                </c:pt>
                <c:pt idx="4785">
                  <c:v>10.995491000000024</c:v>
                </c:pt>
                <c:pt idx="4786">
                  <c:v>11.006062</c:v>
                </c:pt>
                <c:pt idx="4787">
                  <c:v>11.006551</c:v>
                </c:pt>
                <c:pt idx="4788">
                  <c:v>11.005875</c:v>
                </c:pt>
                <c:pt idx="4789">
                  <c:v>11.003906000000002</c:v>
                </c:pt>
                <c:pt idx="4790">
                  <c:v>11.000015000000001</c:v>
                </c:pt>
                <c:pt idx="4791">
                  <c:v>11.000554000000006</c:v>
                </c:pt>
                <c:pt idx="4792">
                  <c:v>10.997213</c:v>
                </c:pt>
                <c:pt idx="4793">
                  <c:v>11.003482000000076</c:v>
                </c:pt>
                <c:pt idx="4794">
                  <c:v>11.002568</c:v>
                </c:pt>
                <c:pt idx="4795">
                  <c:v>10.992287000000006</c:v>
                </c:pt>
                <c:pt idx="4796">
                  <c:v>10.997064</c:v>
                </c:pt>
                <c:pt idx="4797">
                  <c:v>11.004287</c:v>
                </c:pt>
                <c:pt idx="4798">
                  <c:v>11.006465000000002</c:v>
                </c:pt>
                <c:pt idx="4799">
                  <c:v>11.000278999999999</c:v>
                </c:pt>
                <c:pt idx="4800">
                  <c:v>11.002854000000006</c:v>
                </c:pt>
                <c:pt idx="4801">
                  <c:v>11.000769</c:v>
                </c:pt>
                <c:pt idx="4802">
                  <c:v>10.991344</c:v>
                </c:pt>
                <c:pt idx="4803">
                  <c:v>11.002814000000004</c:v>
                </c:pt>
                <c:pt idx="4804">
                  <c:v>10.998586000000024</c:v>
                </c:pt>
                <c:pt idx="4805">
                  <c:v>10.996929</c:v>
                </c:pt>
                <c:pt idx="4806">
                  <c:v>11.006964</c:v>
                </c:pt>
                <c:pt idx="4807">
                  <c:v>11.008846</c:v>
                </c:pt>
                <c:pt idx="4808">
                  <c:v>11.001807000000001</c:v>
                </c:pt>
                <c:pt idx="4809">
                  <c:v>10.995221000000001</c:v>
                </c:pt>
                <c:pt idx="4810">
                  <c:v>10.997729</c:v>
                </c:pt>
                <c:pt idx="4811">
                  <c:v>11.000706000000006</c:v>
                </c:pt>
                <c:pt idx="4812">
                  <c:v>11.001127999999998</c:v>
                </c:pt>
                <c:pt idx="4813">
                  <c:v>10.998357</c:v>
                </c:pt>
                <c:pt idx="4814">
                  <c:v>10.994583000000002</c:v>
                </c:pt>
                <c:pt idx="4815">
                  <c:v>10.993122</c:v>
                </c:pt>
                <c:pt idx="4816">
                  <c:v>10.997299</c:v>
                </c:pt>
                <c:pt idx="4817">
                  <c:v>11.000526000000002</c:v>
                </c:pt>
                <c:pt idx="4818">
                  <c:v>11.003189000000004</c:v>
                </c:pt>
                <c:pt idx="4819">
                  <c:v>11.00084</c:v>
                </c:pt>
                <c:pt idx="4820">
                  <c:v>11.001543</c:v>
                </c:pt>
                <c:pt idx="4821">
                  <c:v>11.000211</c:v>
                </c:pt>
                <c:pt idx="4822">
                  <c:v>10.99912</c:v>
                </c:pt>
                <c:pt idx="4823">
                  <c:v>10.999241</c:v>
                </c:pt>
                <c:pt idx="4824">
                  <c:v>11.000322999999998</c:v>
                </c:pt>
                <c:pt idx="4825">
                  <c:v>10.998121999999999</c:v>
                </c:pt>
                <c:pt idx="4826">
                  <c:v>10.997534000000076</c:v>
                </c:pt>
                <c:pt idx="4827">
                  <c:v>11.002447000000076</c:v>
                </c:pt>
                <c:pt idx="4828">
                  <c:v>10.996203</c:v>
                </c:pt>
                <c:pt idx="4829">
                  <c:v>10.997263</c:v>
                </c:pt>
                <c:pt idx="4830">
                  <c:v>11.003859</c:v>
                </c:pt>
                <c:pt idx="4831">
                  <c:v>11.007209</c:v>
                </c:pt>
                <c:pt idx="4832">
                  <c:v>11.003682000000024</c:v>
                </c:pt>
                <c:pt idx="4833">
                  <c:v>11.003488000000004</c:v>
                </c:pt>
                <c:pt idx="4834">
                  <c:v>11.003899000000002</c:v>
                </c:pt>
                <c:pt idx="4835">
                  <c:v>10.99893</c:v>
                </c:pt>
                <c:pt idx="4836">
                  <c:v>10.998507</c:v>
                </c:pt>
                <c:pt idx="4837">
                  <c:v>11.002343</c:v>
                </c:pt>
                <c:pt idx="4838">
                  <c:v>10.994670000000001</c:v>
                </c:pt>
                <c:pt idx="4839">
                  <c:v>10.999459000000074</c:v>
                </c:pt>
                <c:pt idx="4840">
                  <c:v>11.000425</c:v>
                </c:pt>
                <c:pt idx="4841">
                  <c:v>10.99987</c:v>
                </c:pt>
                <c:pt idx="4842">
                  <c:v>11.003166</c:v>
                </c:pt>
                <c:pt idx="4843">
                  <c:v>10.999366</c:v>
                </c:pt>
                <c:pt idx="4844">
                  <c:v>11.001765000000001</c:v>
                </c:pt>
                <c:pt idx="4845">
                  <c:v>11.005285000000002</c:v>
                </c:pt>
                <c:pt idx="4846">
                  <c:v>11.003170000000001</c:v>
                </c:pt>
                <c:pt idx="4847">
                  <c:v>11.002561</c:v>
                </c:pt>
                <c:pt idx="4848">
                  <c:v>10.995609000000076</c:v>
                </c:pt>
                <c:pt idx="4849">
                  <c:v>10.997187000000002</c:v>
                </c:pt>
                <c:pt idx="4850">
                  <c:v>10.999763</c:v>
                </c:pt>
                <c:pt idx="4851">
                  <c:v>11.000910000000001</c:v>
                </c:pt>
                <c:pt idx="4852">
                  <c:v>11.005545000000026</c:v>
                </c:pt>
                <c:pt idx="4853">
                  <c:v>11.000907</c:v>
                </c:pt>
                <c:pt idx="4854">
                  <c:v>10.999100000000002</c:v>
                </c:pt>
                <c:pt idx="4855">
                  <c:v>11.005393</c:v>
                </c:pt>
                <c:pt idx="4856">
                  <c:v>11.000893</c:v>
                </c:pt>
                <c:pt idx="4857">
                  <c:v>10.997052</c:v>
                </c:pt>
                <c:pt idx="4858">
                  <c:v>10.998391999999999</c:v>
                </c:pt>
                <c:pt idx="4859">
                  <c:v>10.997263999999999</c:v>
                </c:pt>
                <c:pt idx="4860">
                  <c:v>10.999114000000002</c:v>
                </c:pt>
                <c:pt idx="4861">
                  <c:v>10.996072</c:v>
                </c:pt>
                <c:pt idx="4862">
                  <c:v>11.002435000000101</c:v>
                </c:pt>
                <c:pt idx="4863">
                  <c:v>11.00042</c:v>
                </c:pt>
                <c:pt idx="4864">
                  <c:v>11.001706</c:v>
                </c:pt>
                <c:pt idx="4865">
                  <c:v>11.001448</c:v>
                </c:pt>
                <c:pt idx="4866">
                  <c:v>11.002575000000002</c:v>
                </c:pt>
                <c:pt idx="4867">
                  <c:v>11.001554</c:v>
                </c:pt>
                <c:pt idx="4868">
                  <c:v>10.999599000000076</c:v>
                </c:pt>
                <c:pt idx="4869">
                  <c:v>11.003986000000006</c:v>
                </c:pt>
                <c:pt idx="4870">
                  <c:v>11.00371</c:v>
                </c:pt>
                <c:pt idx="4871">
                  <c:v>11.007742</c:v>
                </c:pt>
                <c:pt idx="4872">
                  <c:v>11.007931000000001</c:v>
                </c:pt>
                <c:pt idx="4873">
                  <c:v>11.007814</c:v>
                </c:pt>
                <c:pt idx="4874">
                  <c:v>11.003946000000004</c:v>
                </c:pt>
                <c:pt idx="4875">
                  <c:v>11.002519000000024</c:v>
                </c:pt>
                <c:pt idx="4876">
                  <c:v>10.996596000000102</c:v>
                </c:pt>
                <c:pt idx="4877">
                  <c:v>10.999442000000098</c:v>
                </c:pt>
                <c:pt idx="4878">
                  <c:v>11.001147</c:v>
                </c:pt>
                <c:pt idx="4879">
                  <c:v>10.994815000000001</c:v>
                </c:pt>
                <c:pt idx="4880">
                  <c:v>11.000606000000024</c:v>
                </c:pt>
                <c:pt idx="4881">
                  <c:v>10.994846000000004</c:v>
                </c:pt>
                <c:pt idx="4882">
                  <c:v>10.993915000000001</c:v>
                </c:pt>
                <c:pt idx="4883">
                  <c:v>10.992228000000001</c:v>
                </c:pt>
                <c:pt idx="4884">
                  <c:v>11.002151</c:v>
                </c:pt>
                <c:pt idx="4885">
                  <c:v>10.999728000000001</c:v>
                </c:pt>
                <c:pt idx="4886">
                  <c:v>10.999568</c:v>
                </c:pt>
                <c:pt idx="4887">
                  <c:v>11.000744000000006</c:v>
                </c:pt>
                <c:pt idx="4888">
                  <c:v>11.007028999999999</c:v>
                </c:pt>
                <c:pt idx="4889">
                  <c:v>11.007947</c:v>
                </c:pt>
                <c:pt idx="4890">
                  <c:v>11.005307</c:v>
                </c:pt>
                <c:pt idx="4891">
                  <c:v>11.007051000000001</c:v>
                </c:pt>
                <c:pt idx="4892">
                  <c:v>11.004008000000001</c:v>
                </c:pt>
                <c:pt idx="4893">
                  <c:v>11.002242000000004</c:v>
                </c:pt>
                <c:pt idx="4894">
                  <c:v>10.998433000000002</c:v>
                </c:pt>
                <c:pt idx="4895">
                  <c:v>11.000410000000002</c:v>
                </c:pt>
                <c:pt idx="4896">
                  <c:v>10.994002</c:v>
                </c:pt>
                <c:pt idx="4897">
                  <c:v>10.997539000000026</c:v>
                </c:pt>
                <c:pt idx="4898">
                  <c:v>10.996541000000002</c:v>
                </c:pt>
                <c:pt idx="4899">
                  <c:v>10.998404000000004</c:v>
                </c:pt>
                <c:pt idx="4900">
                  <c:v>11.001853000000001</c:v>
                </c:pt>
                <c:pt idx="4901">
                  <c:v>10.999749000000024</c:v>
                </c:pt>
                <c:pt idx="4902">
                  <c:v>10.998124999999998</c:v>
                </c:pt>
                <c:pt idx="4903">
                  <c:v>11.00413</c:v>
                </c:pt>
                <c:pt idx="4904">
                  <c:v>11.004698000000001</c:v>
                </c:pt>
                <c:pt idx="4905">
                  <c:v>11.008800000000001</c:v>
                </c:pt>
                <c:pt idx="4906">
                  <c:v>11.012800000000002</c:v>
                </c:pt>
                <c:pt idx="4907">
                  <c:v>11.012663</c:v>
                </c:pt>
                <c:pt idx="4908">
                  <c:v>11.004015000000001</c:v>
                </c:pt>
                <c:pt idx="4909">
                  <c:v>11.006789000000024</c:v>
                </c:pt>
                <c:pt idx="4910">
                  <c:v>11.003592000000006</c:v>
                </c:pt>
                <c:pt idx="4911">
                  <c:v>11.00095</c:v>
                </c:pt>
                <c:pt idx="4912">
                  <c:v>11.008367999999999</c:v>
                </c:pt>
                <c:pt idx="4913">
                  <c:v>11.003772</c:v>
                </c:pt>
                <c:pt idx="4914">
                  <c:v>11.004949</c:v>
                </c:pt>
                <c:pt idx="4915">
                  <c:v>11.005519000000024</c:v>
                </c:pt>
                <c:pt idx="4916">
                  <c:v>11.001534000000024</c:v>
                </c:pt>
                <c:pt idx="4917">
                  <c:v>10.999045000000002</c:v>
                </c:pt>
                <c:pt idx="4918">
                  <c:v>11.005046000000076</c:v>
                </c:pt>
                <c:pt idx="4919">
                  <c:v>11.003683000000002</c:v>
                </c:pt>
                <c:pt idx="4920">
                  <c:v>10.996446000000116</c:v>
                </c:pt>
                <c:pt idx="4921">
                  <c:v>10.998920999999999</c:v>
                </c:pt>
                <c:pt idx="4922">
                  <c:v>11.002512000000022</c:v>
                </c:pt>
                <c:pt idx="4923">
                  <c:v>11.00286</c:v>
                </c:pt>
                <c:pt idx="4924">
                  <c:v>11.007318999999999</c:v>
                </c:pt>
                <c:pt idx="4925">
                  <c:v>11.00592</c:v>
                </c:pt>
                <c:pt idx="4926">
                  <c:v>11.001298</c:v>
                </c:pt>
                <c:pt idx="4927">
                  <c:v>11.011073999999999</c:v>
                </c:pt>
                <c:pt idx="4928">
                  <c:v>11.00591</c:v>
                </c:pt>
                <c:pt idx="4929">
                  <c:v>11.00461</c:v>
                </c:pt>
                <c:pt idx="4930">
                  <c:v>11.004598</c:v>
                </c:pt>
                <c:pt idx="4931">
                  <c:v>11.001364999999998</c:v>
                </c:pt>
                <c:pt idx="4932">
                  <c:v>11.002122</c:v>
                </c:pt>
                <c:pt idx="4933">
                  <c:v>11.000519000000002</c:v>
                </c:pt>
                <c:pt idx="4934">
                  <c:v>11.006565</c:v>
                </c:pt>
                <c:pt idx="4935">
                  <c:v>11.003578000000001</c:v>
                </c:pt>
                <c:pt idx="4936">
                  <c:v>11.003876</c:v>
                </c:pt>
                <c:pt idx="4937">
                  <c:v>10.999706000000026</c:v>
                </c:pt>
                <c:pt idx="4938">
                  <c:v>10.998471</c:v>
                </c:pt>
                <c:pt idx="4939">
                  <c:v>11.005583000000026</c:v>
                </c:pt>
                <c:pt idx="4940">
                  <c:v>11.004864</c:v>
                </c:pt>
                <c:pt idx="4941">
                  <c:v>11.002840000000004</c:v>
                </c:pt>
                <c:pt idx="4942">
                  <c:v>10.998404000000004</c:v>
                </c:pt>
                <c:pt idx="4943">
                  <c:v>10.998381999999999</c:v>
                </c:pt>
                <c:pt idx="4944">
                  <c:v>11.000923</c:v>
                </c:pt>
                <c:pt idx="4945">
                  <c:v>11.000582000000026</c:v>
                </c:pt>
                <c:pt idx="4946">
                  <c:v>11.002395</c:v>
                </c:pt>
                <c:pt idx="4947">
                  <c:v>11.000076</c:v>
                </c:pt>
                <c:pt idx="4948">
                  <c:v>11.009834000000026</c:v>
                </c:pt>
                <c:pt idx="4949">
                  <c:v>11.002715000000002</c:v>
                </c:pt>
                <c:pt idx="4950">
                  <c:v>11.00431</c:v>
                </c:pt>
                <c:pt idx="4951">
                  <c:v>10.998726</c:v>
                </c:pt>
                <c:pt idx="4952">
                  <c:v>11.000960000000001</c:v>
                </c:pt>
                <c:pt idx="4953">
                  <c:v>11.000617</c:v>
                </c:pt>
                <c:pt idx="4954">
                  <c:v>11.002816000000006</c:v>
                </c:pt>
                <c:pt idx="4955">
                  <c:v>11.003651</c:v>
                </c:pt>
                <c:pt idx="4956">
                  <c:v>11.002732000000076</c:v>
                </c:pt>
                <c:pt idx="4957">
                  <c:v>10.994944</c:v>
                </c:pt>
                <c:pt idx="4958">
                  <c:v>11.003163000000001</c:v>
                </c:pt>
                <c:pt idx="4959">
                  <c:v>11.003144000000002</c:v>
                </c:pt>
                <c:pt idx="4960">
                  <c:v>11.006831</c:v>
                </c:pt>
                <c:pt idx="4961">
                  <c:v>11.003812</c:v>
                </c:pt>
                <c:pt idx="4962">
                  <c:v>10.997066</c:v>
                </c:pt>
                <c:pt idx="4963">
                  <c:v>10.997720000000001</c:v>
                </c:pt>
                <c:pt idx="4964">
                  <c:v>11.001759</c:v>
                </c:pt>
                <c:pt idx="4965">
                  <c:v>11.001412</c:v>
                </c:pt>
                <c:pt idx="4966">
                  <c:v>11.002826000000002</c:v>
                </c:pt>
                <c:pt idx="4967">
                  <c:v>11.004526</c:v>
                </c:pt>
                <c:pt idx="4968">
                  <c:v>11.006227000000001</c:v>
                </c:pt>
                <c:pt idx="4969">
                  <c:v>11.022437000000076</c:v>
                </c:pt>
                <c:pt idx="4970">
                  <c:v>11.059792000000026</c:v>
                </c:pt>
                <c:pt idx="4971">
                  <c:v>11.090038</c:v>
                </c:pt>
                <c:pt idx="4972">
                  <c:v>11.104750000000001</c:v>
                </c:pt>
                <c:pt idx="4973">
                  <c:v>11.127305999999999</c:v>
                </c:pt>
                <c:pt idx="4974">
                  <c:v>11.138912999999999</c:v>
                </c:pt>
                <c:pt idx="4975">
                  <c:v>11.159816000000006</c:v>
                </c:pt>
                <c:pt idx="4976">
                  <c:v>11.171454000000002</c:v>
                </c:pt>
                <c:pt idx="4977">
                  <c:v>11.181481</c:v>
                </c:pt>
                <c:pt idx="4978">
                  <c:v>11.194287000000001</c:v>
                </c:pt>
                <c:pt idx="4979">
                  <c:v>11.212192</c:v>
                </c:pt>
                <c:pt idx="4980">
                  <c:v>11.231667999999999</c:v>
                </c:pt>
                <c:pt idx="4981">
                  <c:v>11.250634000000026</c:v>
                </c:pt>
                <c:pt idx="4982">
                  <c:v>11.258376999999999</c:v>
                </c:pt>
                <c:pt idx="4983">
                  <c:v>11.287552</c:v>
                </c:pt>
                <c:pt idx="4984">
                  <c:v>11.302518000000006</c:v>
                </c:pt>
                <c:pt idx="4985">
                  <c:v>11.328962999999998</c:v>
                </c:pt>
                <c:pt idx="4986">
                  <c:v>11.352548000000114</c:v>
                </c:pt>
                <c:pt idx="4987">
                  <c:v>11.371880000000004</c:v>
                </c:pt>
                <c:pt idx="4988">
                  <c:v>11.396989000000024</c:v>
                </c:pt>
                <c:pt idx="4989">
                  <c:v>11.41727</c:v>
                </c:pt>
                <c:pt idx="4990">
                  <c:v>11.441033000000001</c:v>
                </c:pt>
                <c:pt idx="4991">
                  <c:v>11.457797000000006</c:v>
                </c:pt>
                <c:pt idx="4992">
                  <c:v>11.480641000000002</c:v>
                </c:pt>
                <c:pt idx="4993">
                  <c:v>11.500476000000004</c:v>
                </c:pt>
                <c:pt idx="4994">
                  <c:v>11.514343999999999</c:v>
                </c:pt>
                <c:pt idx="4995">
                  <c:v>11.527157000000001</c:v>
                </c:pt>
                <c:pt idx="4996">
                  <c:v>11.538830999999998</c:v>
                </c:pt>
                <c:pt idx="4997">
                  <c:v>11.510881000000001</c:v>
                </c:pt>
                <c:pt idx="4998">
                  <c:v>11.493025000000001</c:v>
                </c:pt>
                <c:pt idx="4999">
                  <c:v>11.492843000000002</c:v>
                </c:pt>
                <c:pt idx="5000">
                  <c:v>11.568967999999998</c:v>
                </c:pt>
                <c:pt idx="5001">
                  <c:v>11.576730000000024</c:v>
                </c:pt>
                <c:pt idx="5002">
                  <c:v>11.594951999999999</c:v>
                </c:pt>
                <c:pt idx="5003">
                  <c:v>11.603283000000001</c:v>
                </c:pt>
                <c:pt idx="5004">
                  <c:v>11.614391999999999</c:v>
                </c:pt>
                <c:pt idx="5005">
                  <c:v>11.631447</c:v>
                </c:pt>
                <c:pt idx="5006">
                  <c:v>11.637131999999999</c:v>
                </c:pt>
                <c:pt idx="5007">
                  <c:v>11.661018</c:v>
                </c:pt>
                <c:pt idx="5008">
                  <c:v>11.683527</c:v>
                </c:pt>
                <c:pt idx="5009">
                  <c:v>11.713336</c:v>
                </c:pt>
                <c:pt idx="5010">
                  <c:v>11.73324</c:v>
                </c:pt>
                <c:pt idx="5011">
                  <c:v>11.754701000000001</c:v>
                </c:pt>
                <c:pt idx="5012">
                  <c:v>11.774778999999999</c:v>
                </c:pt>
                <c:pt idx="5013">
                  <c:v>11.794600999999998</c:v>
                </c:pt>
                <c:pt idx="5014">
                  <c:v>11.82179</c:v>
                </c:pt>
                <c:pt idx="5015">
                  <c:v>11.839159</c:v>
                </c:pt>
                <c:pt idx="5016">
                  <c:v>11.865955000000024</c:v>
                </c:pt>
                <c:pt idx="5017">
                  <c:v>11.876251</c:v>
                </c:pt>
                <c:pt idx="5018">
                  <c:v>11.905088000000006</c:v>
                </c:pt>
                <c:pt idx="5019">
                  <c:v>11.912213000000001</c:v>
                </c:pt>
                <c:pt idx="5020">
                  <c:v>11.931465000000001</c:v>
                </c:pt>
                <c:pt idx="5021">
                  <c:v>11.958268</c:v>
                </c:pt>
                <c:pt idx="5022">
                  <c:v>11.980604000000024</c:v>
                </c:pt>
                <c:pt idx="5023">
                  <c:v>12.002374</c:v>
                </c:pt>
                <c:pt idx="5024">
                  <c:v>12.016260999999998</c:v>
                </c:pt>
                <c:pt idx="5025">
                  <c:v>12.023156</c:v>
                </c:pt>
                <c:pt idx="5026">
                  <c:v>12.033212999999998</c:v>
                </c:pt>
                <c:pt idx="5027">
                  <c:v>12.015464000000026</c:v>
                </c:pt>
                <c:pt idx="5028">
                  <c:v>12.000118000000001</c:v>
                </c:pt>
                <c:pt idx="5029">
                  <c:v>11.979430000000118</c:v>
                </c:pt>
                <c:pt idx="5030">
                  <c:v>11.981448000000002</c:v>
                </c:pt>
                <c:pt idx="5031">
                  <c:v>11.982676000000026</c:v>
                </c:pt>
                <c:pt idx="5032">
                  <c:v>11.998726</c:v>
                </c:pt>
                <c:pt idx="5033">
                  <c:v>12.008794</c:v>
                </c:pt>
                <c:pt idx="5034">
                  <c:v>12.011471999999999</c:v>
                </c:pt>
                <c:pt idx="5035">
                  <c:v>12.012658</c:v>
                </c:pt>
                <c:pt idx="5036">
                  <c:v>12.010642000000002</c:v>
                </c:pt>
                <c:pt idx="5037">
                  <c:v>12.014348999999999</c:v>
                </c:pt>
                <c:pt idx="5038">
                  <c:v>12.014409000000002</c:v>
                </c:pt>
                <c:pt idx="5039">
                  <c:v>12.019756000000006</c:v>
                </c:pt>
                <c:pt idx="5040">
                  <c:v>12.014310999999999</c:v>
                </c:pt>
                <c:pt idx="5041">
                  <c:v>12.014558000000001</c:v>
                </c:pt>
                <c:pt idx="5042">
                  <c:v>12.007916</c:v>
                </c:pt>
                <c:pt idx="5043">
                  <c:v>12.006539000000076</c:v>
                </c:pt>
                <c:pt idx="5044">
                  <c:v>11.999301000000001</c:v>
                </c:pt>
                <c:pt idx="5045">
                  <c:v>11.997317000000001</c:v>
                </c:pt>
                <c:pt idx="5046">
                  <c:v>11.994744000000004</c:v>
                </c:pt>
                <c:pt idx="5047">
                  <c:v>11.996097000000002</c:v>
                </c:pt>
                <c:pt idx="5048">
                  <c:v>12.000042000000002</c:v>
                </c:pt>
                <c:pt idx="5049">
                  <c:v>11.997434000000098</c:v>
                </c:pt>
                <c:pt idx="5050">
                  <c:v>11.992537000000111</c:v>
                </c:pt>
                <c:pt idx="5051">
                  <c:v>11.993778000000001</c:v>
                </c:pt>
                <c:pt idx="5052">
                  <c:v>12.002485000000076</c:v>
                </c:pt>
                <c:pt idx="5053">
                  <c:v>11.998983000000001</c:v>
                </c:pt>
                <c:pt idx="5054">
                  <c:v>11.995321000000001</c:v>
                </c:pt>
                <c:pt idx="5055">
                  <c:v>11.995417000000026</c:v>
                </c:pt>
                <c:pt idx="5056">
                  <c:v>11.997834000000006</c:v>
                </c:pt>
                <c:pt idx="5057">
                  <c:v>11.985189000000076</c:v>
                </c:pt>
                <c:pt idx="5058">
                  <c:v>11.996672</c:v>
                </c:pt>
                <c:pt idx="5059">
                  <c:v>11.998763</c:v>
                </c:pt>
                <c:pt idx="5060">
                  <c:v>11.991909</c:v>
                </c:pt>
                <c:pt idx="5061">
                  <c:v>12.000033</c:v>
                </c:pt>
                <c:pt idx="5062">
                  <c:v>11.99489</c:v>
                </c:pt>
                <c:pt idx="5063">
                  <c:v>11.997417000000002</c:v>
                </c:pt>
                <c:pt idx="5064">
                  <c:v>11.990132000000004</c:v>
                </c:pt>
                <c:pt idx="5065">
                  <c:v>11.99676</c:v>
                </c:pt>
                <c:pt idx="5066">
                  <c:v>11.992118</c:v>
                </c:pt>
                <c:pt idx="5067">
                  <c:v>11.998092</c:v>
                </c:pt>
                <c:pt idx="5068">
                  <c:v>12.000115000000001</c:v>
                </c:pt>
                <c:pt idx="5069">
                  <c:v>11.993894000000004</c:v>
                </c:pt>
                <c:pt idx="5070">
                  <c:v>11.988368999999999</c:v>
                </c:pt>
                <c:pt idx="5071">
                  <c:v>11.992127</c:v>
                </c:pt>
                <c:pt idx="5072">
                  <c:v>11.993483000000024</c:v>
                </c:pt>
                <c:pt idx="5073">
                  <c:v>11.998405</c:v>
                </c:pt>
                <c:pt idx="5074">
                  <c:v>12.001326999999998</c:v>
                </c:pt>
                <c:pt idx="5075">
                  <c:v>11.999586000000123</c:v>
                </c:pt>
                <c:pt idx="5076">
                  <c:v>11.997765000000001</c:v>
                </c:pt>
                <c:pt idx="5077">
                  <c:v>11.989575000000002</c:v>
                </c:pt>
                <c:pt idx="5078">
                  <c:v>11.993873000000001</c:v>
                </c:pt>
                <c:pt idx="5079">
                  <c:v>11.998213999999999</c:v>
                </c:pt>
                <c:pt idx="5080">
                  <c:v>11.999553000000002</c:v>
                </c:pt>
                <c:pt idx="5081">
                  <c:v>12.002446000000125</c:v>
                </c:pt>
                <c:pt idx="5082">
                  <c:v>12.004946</c:v>
                </c:pt>
                <c:pt idx="5083">
                  <c:v>12.005080000000024</c:v>
                </c:pt>
                <c:pt idx="5084">
                  <c:v>12.003713000000001</c:v>
                </c:pt>
                <c:pt idx="5085">
                  <c:v>12.003951000000001</c:v>
                </c:pt>
                <c:pt idx="5086">
                  <c:v>11.998127999999999</c:v>
                </c:pt>
                <c:pt idx="5087">
                  <c:v>12.002490000000074</c:v>
                </c:pt>
                <c:pt idx="5088">
                  <c:v>11.999011000000001</c:v>
                </c:pt>
                <c:pt idx="5089">
                  <c:v>12.001246</c:v>
                </c:pt>
                <c:pt idx="5090">
                  <c:v>11.996382000000002</c:v>
                </c:pt>
                <c:pt idx="5091">
                  <c:v>12.00032</c:v>
                </c:pt>
                <c:pt idx="5092">
                  <c:v>11.997970999999998</c:v>
                </c:pt>
                <c:pt idx="5093">
                  <c:v>12.007217000000001</c:v>
                </c:pt>
                <c:pt idx="5094">
                  <c:v>12.011010000000001</c:v>
                </c:pt>
                <c:pt idx="5095">
                  <c:v>12.007155000000001</c:v>
                </c:pt>
                <c:pt idx="5096">
                  <c:v>12.002660000000002</c:v>
                </c:pt>
                <c:pt idx="5097">
                  <c:v>12.003316</c:v>
                </c:pt>
                <c:pt idx="5098">
                  <c:v>12.004361999999999</c:v>
                </c:pt>
                <c:pt idx="5099">
                  <c:v>11.995425000000004</c:v>
                </c:pt>
                <c:pt idx="5100">
                  <c:v>12.000543000000002</c:v>
                </c:pt>
                <c:pt idx="5101">
                  <c:v>12.005338</c:v>
                </c:pt>
                <c:pt idx="5102">
                  <c:v>12.001306</c:v>
                </c:pt>
                <c:pt idx="5103">
                  <c:v>12.001359999999998</c:v>
                </c:pt>
                <c:pt idx="5104">
                  <c:v>12.003713000000001</c:v>
                </c:pt>
                <c:pt idx="5105">
                  <c:v>12.009458000000002</c:v>
                </c:pt>
                <c:pt idx="5106">
                  <c:v>12.005174</c:v>
                </c:pt>
                <c:pt idx="5107">
                  <c:v>12.010054</c:v>
                </c:pt>
                <c:pt idx="5108">
                  <c:v>11.993969</c:v>
                </c:pt>
                <c:pt idx="5109">
                  <c:v>12.00324</c:v>
                </c:pt>
                <c:pt idx="5110">
                  <c:v>11.999539000000109</c:v>
                </c:pt>
                <c:pt idx="5111">
                  <c:v>12.004144</c:v>
                </c:pt>
                <c:pt idx="5112">
                  <c:v>12.008216999999998</c:v>
                </c:pt>
                <c:pt idx="5113">
                  <c:v>12.004469</c:v>
                </c:pt>
                <c:pt idx="5114">
                  <c:v>12.002816000000006</c:v>
                </c:pt>
                <c:pt idx="5115">
                  <c:v>12.003212</c:v>
                </c:pt>
                <c:pt idx="5116">
                  <c:v>12.002446000000125</c:v>
                </c:pt>
                <c:pt idx="5117">
                  <c:v>12.004446000000026</c:v>
                </c:pt>
                <c:pt idx="5118">
                  <c:v>12.007326999999998</c:v>
                </c:pt>
                <c:pt idx="5119">
                  <c:v>12.002772</c:v>
                </c:pt>
                <c:pt idx="5120">
                  <c:v>12.002983000000002</c:v>
                </c:pt>
                <c:pt idx="5121">
                  <c:v>12.003337</c:v>
                </c:pt>
                <c:pt idx="5122">
                  <c:v>12.000933</c:v>
                </c:pt>
                <c:pt idx="5123">
                  <c:v>12.003207</c:v>
                </c:pt>
                <c:pt idx="5124">
                  <c:v>11.999787000000024</c:v>
                </c:pt>
                <c:pt idx="5125">
                  <c:v>12.008610999999998</c:v>
                </c:pt>
                <c:pt idx="5126">
                  <c:v>12.006180000000002</c:v>
                </c:pt>
                <c:pt idx="5127">
                  <c:v>12.006866</c:v>
                </c:pt>
                <c:pt idx="5128">
                  <c:v>12.001085</c:v>
                </c:pt>
                <c:pt idx="5129">
                  <c:v>12.004418000000001</c:v>
                </c:pt>
                <c:pt idx="5130">
                  <c:v>12.005569000000024</c:v>
                </c:pt>
                <c:pt idx="5131">
                  <c:v>12.007588</c:v>
                </c:pt>
                <c:pt idx="5132">
                  <c:v>12.004841000000001</c:v>
                </c:pt>
                <c:pt idx="5133">
                  <c:v>12.005761</c:v>
                </c:pt>
                <c:pt idx="5134">
                  <c:v>12.005123000000001</c:v>
                </c:pt>
                <c:pt idx="5135">
                  <c:v>12.005347000000002</c:v>
                </c:pt>
                <c:pt idx="5136">
                  <c:v>12.008279999999999</c:v>
                </c:pt>
                <c:pt idx="5137">
                  <c:v>12.001891000000001</c:v>
                </c:pt>
                <c:pt idx="5138">
                  <c:v>12.004961999999999</c:v>
                </c:pt>
                <c:pt idx="5139">
                  <c:v>12.003450000000004</c:v>
                </c:pt>
                <c:pt idx="5140">
                  <c:v>11.997834000000006</c:v>
                </c:pt>
                <c:pt idx="5141">
                  <c:v>12.001007</c:v>
                </c:pt>
                <c:pt idx="5142">
                  <c:v>12.002052000000004</c:v>
                </c:pt>
                <c:pt idx="5143">
                  <c:v>11.999352</c:v>
                </c:pt>
                <c:pt idx="5144">
                  <c:v>12.010900000000001</c:v>
                </c:pt>
                <c:pt idx="5145">
                  <c:v>12.007025000000001</c:v>
                </c:pt>
                <c:pt idx="5146">
                  <c:v>12.003616000000006</c:v>
                </c:pt>
                <c:pt idx="5147">
                  <c:v>12.007933</c:v>
                </c:pt>
                <c:pt idx="5148">
                  <c:v>12.000193000000001</c:v>
                </c:pt>
                <c:pt idx="5149">
                  <c:v>11.999994000000004</c:v>
                </c:pt>
                <c:pt idx="5150">
                  <c:v>12.005774000000002</c:v>
                </c:pt>
                <c:pt idx="5151">
                  <c:v>12.000182000000002</c:v>
                </c:pt>
                <c:pt idx="5152">
                  <c:v>12.009452000000024</c:v>
                </c:pt>
                <c:pt idx="5153">
                  <c:v>12.003353000000001</c:v>
                </c:pt>
                <c:pt idx="5154">
                  <c:v>12.005448000000024</c:v>
                </c:pt>
                <c:pt idx="5155">
                  <c:v>12.002834000000076</c:v>
                </c:pt>
                <c:pt idx="5156">
                  <c:v>11.999328999999999</c:v>
                </c:pt>
                <c:pt idx="5157">
                  <c:v>11.999961000000001</c:v>
                </c:pt>
                <c:pt idx="5158">
                  <c:v>11.999811000000001</c:v>
                </c:pt>
                <c:pt idx="5159">
                  <c:v>12.009295</c:v>
                </c:pt>
                <c:pt idx="5160">
                  <c:v>12.007677000000001</c:v>
                </c:pt>
                <c:pt idx="5161">
                  <c:v>12.001725</c:v>
                </c:pt>
                <c:pt idx="5162">
                  <c:v>12.002579000000004</c:v>
                </c:pt>
                <c:pt idx="5163">
                  <c:v>12.005555000000006</c:v>
                </c:pt>
                <c:pt idx="5164">
                  <c:v>11.995504000000107</c:v>
                </c:pt>
                <c:pt idx="5165">
                  <c:v>12.005650000000006</c:v>
                </c:pt>
                <c:pt idx="5166">
                  <c:v>12.005315</c:v>
                </c:pt>
                <c:pt idx="5167">
                  <c:v>12.000105</c:v>
                </c:pt>
                <c:pt idx="5168">
                  <c:v>11.998490000000002</c:v>
                </c:pt>
                <c:pt idx="5169">
                  <c:v>12.010981000000001</c:v>
                </c:pt>
                <c:pt idx="5170">
                  <c:v>12.001463000000001</c:v>
                </c:pt>
                <c:pt idx="5171">
                  <c:v>12.001272999999999</c:v>
                </c:pt>
                <c:pt idx="5172">
                  <c:v>12.009485000000026</c:v>
                </c:pt>
                <c:pt idx="5173">
                  <c:v>12.006385</c:v>
                </c:pt>
                <c:pt idx="5174">
                  <c:v>12.006721000000001</c:v>
                </c:pt>
                <c:pt idx="5175">
                  <c:v>12.003208000000001</c:v>
                </c:pt>
                <c:pt idx="5176">
                  <c:v>12.003768000000001</c:v>
                </c:pt>
                <c:pt idx="5177">
                  <c:v>12.006411</c:v>
                </c:pt>
                <c:pt idx="5178">
                  <c:v>12.000040000000002</c:v>
                </c:pt>
                <c:pt idx="5179">
                  <c:v>11.999271</c:v>
                </c:pt>
                <c:pt idx="5180">
                  <c:v>12.001905000000001</c:v>
                </c:pt>
                <c:pt idx="5181">
                  <c:v>12.001227999999999</c:v>
                </c:pt>
                <c:pt idx="5182">
                  <c:v>12.003425</c:v>
                </c:pt>
                <c:pt idx="5183">
                  <c:v>12.007570000000001</c:v>
                </c:pt>
                <c:pt idx="5184">
                  <c:v>12.015074</c:v>
                </c:pt>
                <c:pt idx="5185">
                  <c:v>12.008737</c:v>
                </c:pt>
                <c:pt idx="5186">
                  <c:v>12.002169</c:v>
                </c:pt>
                <c:pt idx="5187">
                  <c:v>12.003117</c:v>
                </c:pt>
                <c:pt idx="5188">
                  <c:v>12.005281</c:v>
                </c:pt>
                <c:pt idx="5189">
                  <c:v>12.009976</c:v>
                </c:pt>
                <c:pt idx="5190">
                  <c:v>12.001393999999999</c:v>
                </c:pt>
                <c:pt idx="5191">
                  <c:v>11.996484000000116</c:v>
                </c:pt>
                <c:pt idx="5192">
                  <c:v>11.999362</c:v>
                </c:pt>
                <c:pt idx="5193">
                  <c:v>11.997443000000002</c:v>
                </c:pt>
                <c:pt idx="5194">
                  <c:v>11.994548</c:v>
                </c:pt>
                <c:pt idx="5195">
                  <c:v>12.000384</c:v>
                </c:pt>
                <c:pt idx="5196">
                  <c:v>12.003963000000001</c:v>
                </c:pt>
                <c:pt idx="5197">
                  <c:v>12.003586000000105</c:v>
                </c:pt>
                <c:pt idx="5198">
                  <c:v>12.003396</c:v>
                </c:pt>
                <c:pt idx="5199">
                  <c:v>12.005015000000002</c:v>
                </c:pt>
                <c:pt idx="5200">
                  <c:v>12.004134000000002</c:v>
                </c:pt>
                <c:pt idx="5201">
                  <c:v>12.000851000000001</c:v>
                </c:pt>
                <c:pt idx="5202">
                  <c:v>12.006251000000001</c:v>
                </c:pt>
                <c:pt idx="5203">
                  <c:v>12.011283000000001</c:v>
                </c:pt>
                <c:pt idx="5204">
                  <c:v>12.009087000000006</c:v>
                </c:pt>
                <c:pt idx="5205">
                  <c:v>12.002391000000001</c:v>
                </c:pt>
                <c:pt idx="5206">
                  <c:v>12.002238000000002</c:v>
                </c:pt>
                <c:pt idx="5207">
                  <c:v>12.008343999999999</c:v>
                </c:pt>
                <c:pt idx="5208">
                  <c:v>12.009361999999999</c:v>
                </c:pt>
                <c:pt idx="5209">
                  <c:v>12.002857000000002</c:v>
                </c:pt>
                <c:pt idx="5210">
                  <c:v>12.003487000000026</c:v>
                </c:pt>
                <c:pt idx="5211">
                  <c:v>11.996729</c:v>
                </c:pt>
                <c:pt idx="5212">
                  <c:v>12.003164</c:v>
                </c:pt>
                <c:pt idx="5213">
                  <c:v>12.006869</c:v>
                </c:pt>
                <c:pt idx="5214">
                  <c:v>12.004783</c:v>
                </c:pt>
                <c:pt idx="5215">
                  <c:v>12.000633000000002</c:v>
                </c:pt>
                <c:pt idx="5216">
                  <c:v>12.002776000000004</c:v>
                </c:pt>
                <c:pt idx="5217">
                  <c:v>12.016526000000002</c:v>
                </c:pt>
                <c:pt idx="5218">
                  <c:v>12.010803000000001</c:v>
                </c:pt>
                <c:pt idx="5219">
                  <c:v>12.000777000000001</c:v>
                </c:pt>
                <c:pt idx="5220">
                  <c:v>12.006149000000002</c:v>
                </c:pt>
                <c:pt idx="5221">
                  <c:v>12.006591000000002</c:v>
                </c:pt>
                <c:pt idx="5222">
                  <c:v>12.000500000000002</c:v>
                </c:pt>
                <c:pt idx="5223">
                  <c:v>11.996710000000002</c:v>
                </c:pt>
                <c:pt idx="5224">
                  <c:v>12.005460000000006</c:v>
                </c:pt>
                <c:pt idx="5225">
                  <c:v>12.001533000000002</c:v>
                </c:pt>
                <c:pt idx="5226">
                  <c:v>12.002467000000006</c:v>
                </c:pt>
                <c:pt idx="5227">
                  <c:v>12.003298000000001</c:v>
                </c:pt>
                <c:pt idx="5228">
                  <c:v>12.011323999999998</c:v>
                </c:pt>
                <c:pt idx="5229">
                  <c:v>12.011941</c:v>
                </c:pt>
                <c:pt idx="5230">
                  <c:v>12.005874</c:v>
                </c:pt>
                <c:pt idx="5231">
                  <c:v>12.003667</c:v>
                </c:pt>
                <c:pt idx="5232">
                  <c:v>12.008003</c:v>
                </c:pt>
                <c:pt idx="5233">
                  <c:v>12.009269</c:v>
                </c:pt>
                <c:pt idx="5234">
                  <c:v>12.002969</c:v>
                </c:pt>
                <c:pt idx="5235">
                  <c:v>12.000981000000001</c:v>
                </c:pt>
                <c:pt idx="5236">
                  <c:v>12.005563000000002</c:v>
                </c:pt>
                <c:pt idx="5237">
                  <c:v>12.005455000000024</c:v>
                </c:pt>
                <c:pt idx="5238">
                  <c:v>12.009092000000004</c:v>
                </c:pt>
                <c:pt idx="5239">
                  <c:v>11.997528000000001</c:v>
                </c:pt>
                <c:pt idx="5240">
                  <c:v>12.004246</c:v>
                </c:pt>
                <c:pt idx="5241">
                  <c:v>12.003545000000004</c:v>
                </c:pt>
                <c:pt idx="5242">
                  <c:v>12.003531000000002</c:v>
                </c:pt>
                <c:pt idx="5243">
                  <c:v>12.005681000000004</c:v>
                </c:pt>
                <c:pt idx="5244">
                  <c:v>12.010117000000001</c:v>
                </c:pt>
                <c:pt idx="5245">
                  <c:v>12.011296</c:v>
                </c:pt>
                <c:pt idx="5246">
                  <c:v>12.011517</c:v>
                </c:pt>
                <c:pt idx="5247">
                  <c:v>12.009514000000006</c:v>
                </c:pt>
                <c:pt idx="5248">
                  <c:v>12.002975000000001</c:v>
                </c:pt>
                <c:pt idx="5249">
                  <c:v>12.001832</c:v>
                </c:pt>
                <c:pt idx="5250">
                  <c:v>12.006921999999999</c:v>
                </c:pt>
                <c:pt idx="5251">
                  <c:v>12.003370999999998</c:v>
                </c:pt>
                <c:pt idx="5252">
                  <c:v>12.005935000000004</c:v>
                </c:pt>
                <c:pt idx="5253">
                  <c:v>12.004185</c:v>
                </c:pt>
                <c:pt idx="5254">
                  <c:v>12.005107000000002</c:v>
                </c:pt>
                <c:pt idx="5255">
                  <c:v>11.998716</c:v>
                </c:pt>
                <c:pt idx="5256">
                  <c:v>11.999254000000002</c:v>
                </c:pt>
                <c:pt idx="5257">
                  <c:v>12.006117</c:v>
                </c:pt>
                <c:pt idx="5258">
                  <c:v>12.004414000000002</c:v>
                </c:pt>
                <c:pt idx="5259">
                  <c:v>12.005473000000002</c:v>
                </c:pt>
                <c:pt idx="5260">
                  <c:v>12.002004000000024</c:v>
                </c:pt>
                <c:pt idx="5261">
                  <c:v>12.013114</c:v>
                </c:pt>
                <c:pt idx="5262">
                  <c:v>12.013678000000001</c:v>
                </c:pt>
                <c:pt idx="5263">
                  <c:v>12.003938</c:v>
                </c:pt>
                <c:pt idx="5264">
                  <c:v>12.002815</c:v>
                </c:pt>
                <c:pt idx="5265">
                  <c:v>12.005124</c:v>
                </c:pt>
                <c:pt idx="5266">
                  <c:v>12.000355000000001</c:v>
                </c:pt>
                <c:pt idx="5267">
                  <c:v>12.005467000000024</c:v>
                </c:pt>
                <c:pt idx="5268">
                  <c:v>12.006227000000001</c:v>
                </c:pt>
                <c:pt idx="5269">
                  <c:v>12.001047</c:v>
                </c:pt>
                <c:pt idx="5270">
                  <c:v>12.001364999999998</c:v>
                </c:pt>
                <c:pt idx="5271">
                  <c:v>12.003973999999999</c:v>
                </c:pt>
                <c:pt idx="5272">
                  <c:v>12.015466000000076</c:v>
                </c:pt>
                <c:pt idx="5273">
                  <c:v>12.015425000000002</c:v>
                </c:pt>
                <c:pt idx="5274">
                  <c:v>12.008599</c:v>
                </c:pt>
                <c:pt idx="5275">
                  <c:v>12.007721999999999</c:v>
                </c:pt>
                <c:pt idx="5276">
                  <c:v>12.01103</c:v>
                </c:pt>
                <c:pt idx="5277">
                  <c:v>12.007048000000001</c:v>
                </c:pt>
                <c:pt idx="5278">
                  <c:v>12.006884000000024</c:v>
                </c:pt>
                <c:pt idx="5279">
                  <c:v>12.004758000000001</c:v>
                </c:pt>
                <c:pt idx="5280">
                  <c:v>12.010826</c:v>
                </c:pt>
                <c:pt idx="5281">
                  <c:v>12.003912</c:v>
                </c:pt>
                <c:pt idx="5282">
                  <c:v>12.003907</c:v>
                </c:pt>
                <c:pt idx="5283">
                  <c:v>12.006367999999998</c:v>
                </c:pt>
                <c:pt idx="5284">
                  <c:v>12.004447000000004</c:v>
                </c:pt>
                <c:pt idx="5285">
                  <c:v>12.008000000000001</c:v>
                </c:pt>
                <c:pt idx="5286">
                  <c:v>12.006880000000002</c:v>
                </c:pt>
                <c:pt idx="5287">
                  <c:v>12.008406000000004</c:v>
                </c:pt>
                <c:pt idx="5288">
                  <c:v>12.004028999999999</c:v>
                </c:pt>
                <c:pt idx="5289">
                  <c:v>11.997128999999999</c:v>
                </c:pt>
                <c:pt idx="5290">
                  <c:v>11.998723999999999</c:v>
                </c:pt>
                <c:pt idx="5291">
                  <c:v>12.007082</c:v>
                </c:pt>
                <c:pt idx="5292">
                  <c:v>12.007519</c:v>
                </c:pt>
                <c:pt idx="5293">
                  <c:v>12.007094</c:v>
                </c:pt>
                <c:pt idx="5294">
                  <c:v>12.002687000000074</c:v>
                </c:pt>
                <c:pt idx="5295">
                  <c:v>12.005327000000001</c:v>
                </c:pt>
                <c:pt idx="5296">
                  <c:v>12.010021999999999</c:v>
                </c:pt>
                <c:pt idx="5297">
                  <c:v>12.008760000000001</c:v>
                </c:pt>
                <c:pt idx="5298">
                  <c:v>12.006863000000001</c:v>
                </c:pt>
                <c:pt idx="5299">
                  <c:v>12.002223000000001</c:v>
                </c:pt>
                <c:pt idx="5300">
                  <c:v>12.006659000000004</c:v>
                </c:pt>
                <c:pt idx="5301">
                  <c:v>11.997296</c:v>
                </c:pt>
                <c:pt idx="5302">
                  <c:v>12.003082000000004</c:v>
                </c:pt>
                <c:pt idx="5303">
                  <c:v>11.999386000000024</c:v>
                </c:pt>
                <c:pt idx="5304">
                  <c:v>12.008565000000001</c:v>
                </c:pt>
                <c:pt idx="5305">
                  <c:v>12.001696000000004</c:v>
                </c:pt>
                <c:pt idx="5306">
                  <c:v>12.005122</c:v>
                </c:pt>
                <c:pt idx="5307">
                  <c:v>12.011899</c:v>
                </c:pt>
                <c:pt idx="5308">
                  <c:v>12.014491</c:v>
                </c:pt>
                <c:pt idx="5309">
                  <c:v>12.008255999999999</c:v>
                </c:pt>
                <c:pt idx="5310">
                  <c:v>12.016316</c:v>
                </c:pt>
                <c:pt idx="5311">
                  <c:v>12.010057</c:v>
                </c:pt>
                <c:pt idx="5312">
                  <c:v>12.007881000000001</c:v>
                </c:pt>
                <c:pt idx="5313">
                  <c:v>12.007258999999999</c:v>
                </c:pt>
                <c:pt idx="5314">
                  <c:v>12.007907000000001</c:v>
                </c:pt>
                <c:pt idx="5315">
                  <c:v>12.007608000000001</c:v>
                </c:pt>
                <c:pt idx="5316">
                  <c:v>12.001915</c:v>
                </c:pt>
                <c:pt idx="5317">
                  <c:v>12.002863</c:v>
                </c:pt>
                <c:pt idx="5318">
                  <c:v>11.999479000000004</c:v>
                </c:pt>
                <c:pt idx="5319">
                  <c:v>11.999831000000002</c:v>
                </c:pt>
                <c:pt idx="5320">
                  <c:v>12.001218999999999</c:v>
                </c:pt>
                <c:pt idx="5321">
                  <c:v>12.002112</c:v>
                </c:pt>
                <c:pt idx="5322">
                  <c:v>12.002877</c:v>
                </c:pt>
                <c:pt idx="5323">
                  <c:v>12.001942</c:v>
                </c:pt>
                <c:pt idx="5324">
                  <c:v>11.999195000000002</c:v>
                </c:pt>
                <c:pt idx="5325">
                  <c:v>12.005488000000026</c:v>
                </c:pt>
                <c:pt idx="5326">
                  <c:v>12.002933000000002</c:v>
                </c:pt>
                <c:pt idx="5327">
                  <c:v>12.006284000000004</c:v>
                </c:pt>
                <c:pt idx="5328">
                  <c:v>12.010836000000022</c:v>
                </c:pt>
                <c:pt idx="5329">
                  <c:v>12.002998</c:v>
                </c:pt>
                <c:pt idx="5330">
                  <c:v>12.005373000000001</c:v>
                </c:pt>
                <c:pt idx="5331">
                  <c:v>12.009179</c:v>
                </c:pt>
                <c:pt idx="5332">
                  <c:v>12.006299</c:v>
                </c:pt>
                <c:pt idx="5333">
                  <c:v>12.007574</c:v>
                </c:pt>
                <c:pt idx="5334">
                  <c:v>11.999371999999999</c:v>
                </c:pt>
                <c:pt idx="5335">
                  <c:v>12.002717000000002</c:v>
                </c:pt>
                <c:pt idx="5336">
                  <c:v>12.005303</c:v>
                </c:pt>
                <c:pt idx="5337">
                  <c:v>12.000430000000026</c:v>
                </c:pt>
                <c:pt idx="5338">
                  <c:v>11.997922999999998</c:v>
                </c:pt>
                <c:pt idx="5339">
                  <c:v>11.998008</c:v>
                </c:pt>
                <c:pt idx="5340">
                  <c:v>11.999727</c:v>
                </c:pt>
                <c:pt idx="5341">
                  <c:v>12.002311000000001</c:v>
                </c:pt>
                <c:pt idx="5342">
                  <c:v>12.003671000000001</c:v>
                </c:pt>
                <c:pt idx="5343">
                  <c:v>12.008213999999999</c:v>
                </c:pt>
                <c:pt idx="5344">
                  <c:v>12.005577000000002</c:v>
                </c:pt>
                <c:pt idx="5345">
                  <c:v>12.005461000000002</c:v>
                </c:pt>
                <c:pt idx="5346">
                  <c:v>12.008505</c:v>
                </c:pt>
                <c:pt idx="5347">
                  <c:v>12.005580000000098</c:v>
                </c:pt>
                <c:pt idx="5348">
                  <c:v>12.005255</c:v>
                </c:pt>
                <c:pt idx="5349">
                  <c:v>12.002137000000006</c:v>
                </c:pt>
                <c:pt idx="5350">
                  <c:v>12.009819</c:v>
                </c:pt>
                <c:pt idx="5351">
                  <c:v>12.005671</c:v>
                </c:pt>
                <c:pt idx="5352">
                  <c:v>12.010374999999998</c:v>
                </c:pt>
                <c:pt idx="5353">
                  <c:v>12.001465</c:v>
                </c:pt>
                <c:pt idx="5354">
                  <c:v>12.007517</c:v>
                </c:pt>
                <c:pt idx="5355">
                  <c:v>12.008128999999998</c:v>
                </c:pt>
                <c:pt idx="5356">
                  <c:v>12.007331000000001</c:v>
                </c:pt>
                <c:pt idx="5357">
                  <c:v>12.007767000000001</c:v>
                </c:pt>
                <c:pt idx="5358">
                  <c:v>12.005290000000002</c:v>
                </c:pt>
                <c:pt idx="5359">
                  <c:v>12.005218000000001</c:v>
                </c:pt>
                <c:pt idx="5360">
                  <c:v>12.005955</c:v>
                </c:pt>
                <c:pt idx="5361">
                  <c:v>12.002325000000001</c:v>
                </c:pt>
                <c:pt idx="5362">
                  <c:v>11.998050000000001</c:v>
                </c:pt>
                <c:pt idx="5363">
                  <c:v>11.998706</c:v>
                </c:pt>
                <c:pt idx="5364">
                  <c:v>11.998298999999999</c:v>
                </c:pt>
                <c:pt idx="5365">
                  <c:v>12.003578000000001</c:v>
                </c:pt>
                <c:pt idx="5366">
                  <c:v>12.003368999999999</c:v>
                </c:pt>
                <c:pt idx="5367">
                  <c:v>12.005137000000024</c:v>
                </c:pt>
                <c:pt idx="5368">
                  <c:v>12.014297000000001</c:v>
                </c:pt>
                <c:pt idx="5369">
                  <c:v>12.025905</c:v>
                </c:pt>
                <c:pt idx="5370">
                  <c:v>12.052830000000098</c:v>
                </c:pt>
                <c:pt idx="5371">
                  <c:v>12.071725000000001</c:v>
                </c:pt>
                <c:pt idx="5372">
                  <c:v>12.100931000000001</c:v>
                </c:pt>
                <c:pt idx="5373">
                  <c:v>12.118328999999948</c:v>
                </c:pt>
                <c:pt idx="5374">
                  <c:v>12.147771999999998</c:v>
                </c:pt>
                <c:pt idx="5375">
                  <c:v>12.171770999999998</c:v>
                </c:pt>
                <c:pt idx="5376">
                  <c:v>12.190094</c:v>
                </c:pt>
                <c:pt idx="5377">
                  <c:v>12.209921999999999</c:v>
                </c:pt>
                <c:pt idx="5378">
                  <c:v>12.225945000000001</c:v>
                </c:pt>
                <c:pt idx="5379">
                  <c:v>12.248784999999998</c:v>
                </c:pt>
                <c:pt idx="5380">
                  <c:v>12.264357999999998</c:v>
                </c:pt>
                <c:pt idx="5381">
                  <c:v>12.28058</c:v>
                </c:pt>
                <c:pt idx="5382">
                  <c:v>12.296705000000001</c:v>
                </c:pt>
                <c:pt idx="5383">
                  <c:v>12.320884000000024</c:v>
                </c:pt>
                <c:pt idx="5384">
                  <c:v>12.335880000000024</c:v>
                </c:pt>
                <c:pt idx="5385">
                  <c:v>12.357770000000002</c:v>
                </c:pt>
                <c:pt idx="5386">
                  <c:v>12.370388</c:v>
                </c:pt>
                <c:pt idx="5387">
                  <c:v>12.393462000000024</c:v>
                </c:pt>
                <c:pt idx="5388">
                  <c:v>12.421221999999998</c:v>
                </c:pt>
                <c:pt idx="5389">
                  <c:v>12.450002000000024</c:v>
                </c:pt>
                <c:pt idx="5390">
                  <c:v>12.476592000000098</c:v>
                </c:pt>
                <c:pt idx="5391">
                  <c:v>12.498777999999998</c:v>
                </c:pt>
                <c:pt idx="5392">
                  <c:v>12.517408</c:v>
                </c:pt>
                <c:pt idx="5393">
                  <c:v>12.560783000000002</c:v>
                </c:pt>
                <c:pt idx="5394">
                  <c:v>12.570873000000001</c:v>
                </c:pt>
                <c:pt idx="5395">
                  <c:v>12.589651</c:v>
                </c:pt>
                <c:pt idx="5396">
                  <c:v>12.610072999999998</c:v>
                </c:pt>
                <c:pt idx="5397">
                  <c:v>12.621835000000001</c:v>
                </c:pt>
                <c:pt idx="5398">
                  <c:v>12.637682</c:v>
                </c:pt>
                <c:pt idx="5399">
                  <c:v>12.647872999999999</c:v>
                </c:pt>
                <c:pt idx="5400">
                  <c:v>12.668087</c:v>
                </c:pt>
                <c:pt idx="5401">
                  <c:v>12.684240999999998</c:v>
                </c:pt>
                <c:pt idx="5402">
                  <c:v>12.700411000000001</c:v>
                </c:pt>
                <c:pt idx="5403">
                  <c:v>12.728655999999999</c:v>
                </c:pt>
                <c:pt idx="5404">
                  <c:v>12.761300999999998</c:v>
                </c:pt>
                <c:pt idx="5405">
                  <c:v>12.78626</c:v>
                </c:pt>
                <c:pt idx="5406">
                  <c:v>12.817743</c:v>
                </c:pt>
                <c:pt idx="5407">
                  <c:v>12.832542000000076</c:v>
                </c:pt>
                <c:pt idx="5408">
                  <c:v>12.856967000000004</c:v>
                </c:pt>
                <c:pt idx="5409">
                  <c:v>12.879218</c:v>
                </c:pt>
                <c:pt idx="5410">
                  <c:v>12.897654000000006</c:v>
                </c:pt>
                <c:pt idx="5411">
                  <c:v>12.913540000000006</c:v>
                </c:pt>
                <c:pt idx="5412">
                  <c:v>12.935793000000002</c:v>
                </c:pt>
                <c:pt idx="5413">
                  <c:v>12.947997000000001</c:v>
                </c:pt>
                <c:pt idx="5414">
                  <c:v>12.959640000000103</c:v>
                </c:pt>
                <c:pt idx="5415">
                  <c:v>12.980420000000002</c:v>
                </c:pt>
                <c:pt idx="5416">
                  <c:v>13.003204</c:v>
                </c:pt>
                <c:pt idx="5417">
                  <c:v>13.010249</c:v>
                </c:pt>
                <c:pt idx="5418">
                  <c:v>13.020709</c:v>
                </c:pt>
                <c:pt idx="5419">
                  <c:v>13.026807</c:v>
                </c:pt>
                <c:pt idx="5420">
                  <c:v>13.023281000000001</c:v>
                </c:pt>
                <c:pt idx="5421">
                  <c:v>13.022644000000026</c:v>
                </c:pt>
                <c:pt idx="5422">
                  <c:v>13.013733000000002</c:v>
                </c:pt>
                <c:pt idx="5423">
                  <c:v>12.999584000000111</c:v>
                </c:pt>
                <c:pt idx="5424">
                  <c:v>12.996641000000002</c:v>
                </c:pt>
                <c:pt idx="5425">
                  <c:v>12.998050000000001</c:v>
                </c:pt>
                <c:pt idx="5426">
                  <c:v>12.991361999999999</c:v>
                </c:pt>
                <c:pt idx="5427">
                  <c:v>12.983430000000102</c:v>
                </c:pt>
                <c:pt idx="5428">
                  <c:v>12.989495000000026</c:v>
                </c:pt>
                <c:pt idx="5429">
                  <c:v>12.991289</c:v>
                </c:pt>
                <c:pt idx="5430">
                  <c:v>12.986695000000006</c:v>
                </c:pt>
                <c:pt idx="5431">
                  <c:v>12.994739000000004</c:v>
                </c:pt>
                <c:pt idx="5432">
                  <c:v>12.988739000000002</c:v>
                </c:pt>
                <c:pt idx="5433">
                  <c:v>12.998149</c:v>
                </c:pt>
                <c:pt idx="5434">
                  <c:v>12.992666000000026</c:v>
                </c:pt>
                <c:pt idx="5435">
                  <c:v>12.991082</c:v>
                </c:pt>
                <c:pt idx="5436">
                  <c:v>12.994707</c:v>
                </c:pt>
                <c:pt idx="5437">
                  <c:v>13.003838</c:v>
                </c:pt>
                <c:pt idx="5438">
                  <c:v>13.006977999999998</c:v>
                </c:pt>
                <c:pt idx="5439">
                  <c:v>13.005462000000026</c:v>
                </c:pt>
                <c:pt idx="5440">
                  <c:v>13.012706000000026</c:v>
                </c:pt>
                <c:pt idx="5441">
                  <c:v>13.016621000000001</c:v>
                </c:pt>
                <c:pt idx="5442">
                  <c:v>13.009283</c:v>
                </c:pt>
                <c:pt idx="5443">
                  <c:v>13.009706000000024</c:v>
                </c:pt>
                <c:pt idx="5444">
                  <c:v>13.010163</c:v>
                </c:pt>
                <c:pt idx="5445">
                  <c:v>13.007474</c:v>
                </c:pt>
                <c:pt idx="5446">
                  <c:v>13.017096</c:v>
                </c:pt>
                <c:pt idx="5447">
                  <c:v>13.011717999999998</c:v>
                </c:pt>
                <c:pt idx="5448">
                  <c:v>13.016097000000002</c:v>
                </c:pt>
                <c:pt idx="5449">
                  <c:v>13.004651000000001</c:v>
                </c:pt>
                <c:pt idx="5450">
                  <c:v>13.007407000000002</c:v>
                </c:pt>
                <c:pt idx="5451">
                  <c:v>13.010409000000006</c:v>
                </c:pt>
                <c:pt idx="5452">
                  <c:v>13.011804</c:v>
                </c:pt>
                <c:pt idx="5453">
                  <c:v>13.002671000000001</c:v>
                </c:pt>
                <c:pt idx="5454">
                  <c:v>13.009817</c:v>
                </c:pt>
                <c:pt idx="5455">
                  <c:v>13.006564000000004</c:v>
                </c:pt>
                <c:pt idx="5456">
                  <c:v>13.008381999999999</c:v>
                </c:pt>
                <c:pt idx="5457">
                  <c:v>13.006829</c:v>
                </c:pt>
                <c:pt idx="5458">
                  <c:v>13.013410000000002</c:v>
                </c:pt>
                <c:pt idx="5459">
                  <c:v>13.015784000000076</c:v>
                </c:pt>
                <c:pt idx="5460">
                  <c:v>13.008004</c:v>
                </c:pt>
                <c:pt idx="5461">
                  <c:v>13.004661</c:v>
                </c:pt>
                <c:pt idx="5462">
                  <c:v>13.002361000000001</c:v>
                </c:pt>
                <c:pt idx="5463">
                  <c:v>13.005341</c:v>
                </c:pt>
                <c:pt idx="5464">
                  <c:v>12.997268999999999</c:v>
                </c:pt>
                <c:pt idx="5465">
                  <c:v>13.003186000000024</c:v>
                </c:pt>
                <c:pt idx="5466">
                  <c:v>13.002980000000004</c:v>
                </c:pt>
                <c:pt idx="5467">
                  <c:v>13.009943</c:v>
                </c:pt>
                <c:pt idx="5468">
                  <c:v>13.005393</c:v>
                </c:pt>
                <c:pt idx="5469">
                  <c:v>13.010235</c:v>
                </c:pt>
                <c:pt idx="5470">
                  <c:v>13.002474000000024</c:v>
                </c:pt>
                <c:pt idx="5471">
                  <c:v>13.008285000000001</c:v>
                </c:pt>
                <c:pt idx="5472">
                  <c:v>13.006387</c:v>
                </c:pt>
                <c:pt idx="5473">
                  <c:v>13.008499</c:v>
                </c:pt>
                <c:pt idx="5474">
                  <c:v>13.007297000000001</c:v>
                </c:pt>
                <c:pt idx="5475">
                  <c:v>13.005169</c:v>
                </c:pt>
                <c:pt idx="5476">
                  <c:v>13.003794000000006</c:v>
                </c:pt>
                <c:pt idx="5477">
                  <c:v>12.997563</c:v>
                </c:pt>
                <c:pt idx="5478">
                  <c:v>12.998110999999998</c:v>
                </c:pt>
                <c:pt idx="5479">
                  <c:v>13.006026</c:v>
                </c:pt>
                <c:pt idx="5480">
                  <c:v>13.004998000000001</c:v>
                </c:pt>
                <c:pt idx="5481">
                  <c:v>13.003196000000004</c:v>
                </c:pt>
                <c:pt idx="5482">
                  <c:v>13.009775000000001</c:v>
                </c:pt>
                <c:pt idx="5483">
                  <c:v>13.000572</c:v>
                </c:pt>
                <c:pt idx="5484">
                  <c:v>13.003977000000001</c:v>
                </c:pt>
                <c:pt idx="5485">
                  <c:v>12.998354999999998</c:v>
                </c:pt>
                <c:pt idx="5486">
                  <c:v>13.006033000000002</c:v>
                </c:pt>
                <c:pt idx="5487">
                  <c:v>13.008545</c:v>
                </c:pt>
                <c:pt idx="5488">
                  <c:v>13.000864</c:v>
                </c:pt>
                <c:pt idx="5489">
                  <c:v>13.002742000000024</c:v>
                </c:pt>
                <c:pt idx="5490">
                  <c:v>12.998549000000002</c:v>
                </c:pt>
                <c:pt idx="5491">
                  <c:v>13.008827999999999</c:v>
                </c:pt>
                <c:pt idx="5492">
                  <c:v>13.004991</c:v>
                </c:pt>
                <c:pt idx="5493">
                  <c:v>13.013828999999999</c:v>
                </c:pt>
                <c:pt idx="5494">
                  <c:v>13.002986000000076</c:v>
                </c:pt>
                <c:pt idx="5495">
                  <c:v>13.005675</c:v>
                </c:pt>
                <c:pt idx="5496">
                  <c:v>13.006081</c:v>
                </c:pt>
                <c:pt idx="5497">
                  <c:v>13.001583</c:v>
                </c:pt>
                <c:pt idx="5498">
                  <c:v>13.006129</c:v>
                </c:pt>
                <c:pt idx="5499">
                  <c:v>13.005778000000001</c:v>
                </c:pt>
                <c:pt idx="5500">
                  <c:v>12.999534000000116</c:v>
                </c:pt>
                <c:pt idx="5501">
                  <c:v>12.999852000000002</c:v>
                </c:pt>
                <c:pt idx="5502">
                  <c:v>13.004213999999999</c:v>
                </c:pt>
                <c:pt idx="5503">
                  <c:v>13.008735</c:v>
                </c:pt>
                <c:pt idx="5504">
                  <c:v>13.010552000000002</c:v>
                </c:pt>
                <c:pt idx="5505">
                  <c:v>13.009564000000006</c:v>
                </c:pt>
                <c:pt idx="5506">
                  <c:v>13.008468000000001</c:v>
                </c:pt>
                <c:pt idx="5507">
                  <c:v>13.008811999999999</c:v>
                </c:pt>
                <c:pt idx="5508">
                  <c:v>13.015365000000001</c:v>
                </c:pt>
                <c:pt idx="5509">
                  <c:v>13.012932000000006</c:v>
                </c:pt>
                <c:pt idx="5510">
                  <c:v>13.009587000000026</c:v>
                </c:pt>
                <c:pt idx="5511">
                  <c:v>13.007828999999999</c:v>
                </c:pt>
                <c:pt idx="5512">
                  <c:v>13.007149</c:v>
                </c:pt>
                <c:pt idx="5513">
                  <c:v>13.009955</c:v>
                </c:pt>
                <c:pt idx="5514">
                  <c:v>13.013627</c:v>
                </c:pt>
                <c:pt idx="5515">
                  <c:v>13.009893</c:v>
                </c:pt>
                <c:pt idx="5516">
                  <c:v>13.015948</c:v>
                </c:pt>
                <c:pt idx="5517">
                  <c:v>13.007881000000001</c:v>
                </c:pt>
                <c:pt idx="5518">
                  <c:v>13.002784000000098</c:v>
                </c:pt>
                <c:pt idx="5519">
                  <c:v>13.006752000000002</c:v>
                </c:pt>
                <c:pt idx="5520">
                  <c:v>13.010721</c:v>
                </c:pt>
                <c:pt idx="5521">
                  <c:v>13.013341</c:v>
                </c:pt>
                <c:pt idx="5522">
                  <c:v>13.009768000000001</c:v>
                </c:pt>
                <c:pt idx="5523">
                  <c:v>13.000806000000004</c:v>
                </c:pt>
                <c:pt idx="5524">
                  <c:v>13.009752000000002</c:v>
                </c:pt>
                <c:pt idx="5525">
                  <c:v>13.001016</c:v>
                </c:pt>
                <c:pt idx="5526">
                  <c:v>13.010819</c:v>
                </c:pt>
                <c:pt idx="5527">
                  <c:v>13.009349</c:v>
                </c:pt>
                <c:pt idx="5528">
                  <c:v>13.006205</c:v>
                </c:pt>
                <c:pt idx="5529">
                  <c:v>13.008599</c:v>
                </c:pt>
                <c:pt idx="5530">
                  <c:v>13.000837000000002</c:v>
                </c:pt>
                <c:pt idx="5531">
                  <c:v>13.008682</c:v>
                </c:pt>
                <c:pt idx="5532">
                  <c:v>13.003987000000002</c:v>
                </c:pt>
                <c:pt idx="5533">
                  <c:v>13.008595</c:v>
                </c:pt>
                <c:pt idx="5534">
                  <c:v>13.004661</c:v>
                </c:pt>
                <c:pt idx="5535">
                  <c:v>13.011578999999999</c:v>
                </c:pt>
                <c:pt idx="5536">
                  <c:v>13.001103000000001</c:v>
                </c:pt>
                <c:pt idx="5537">
                  <c:v>13.004091000000001</c:v>
                </c:pt>
                <c:pt idx="5538">
                  <c:v>13.013944</c:v>
                </c:pt>
                <c:pt idx="5539">
                  <c:v>13.009429000000004</c:v>
                </c:pt>
                <c:pt idx="5540">
                  <c:v>13.001624</c:v>
                </c:pt>
                <c:pt idx="5541">
                  <c:v>13.002759000000006</c:v>
                </c:pt>
                <c:pt idx="5542">
                  <c:v>13.001631</c:v>
                </c:pt>
                <c:pt idx="5543">
                  <c:v>13.00676</c:v>
                </c:pt>
                <c:pt idx="5544">
                  <c:v>13.006623000000001</c:v>
                </c:pt>
                <c:pt idx="5545">
                  <c:v>13.008696</c:v>
                </c:pt>
                <c:pt idx="5546">
                  <c:v>13.011247000000001</c:v>
                </c:pt>
                <c:pt idx="5547">
                  <c:v>13.014271999999998</c:v>
                </c:pt>
                <c:pt idx="5548">
                  <c:v>13.009859000000002</c:v>
                </c:pt>
                <c:pt idx="5549">
                  <c:v>13.007323999999999</c:v>
                </c:pt>
                <c:pt idx="5550">
                  <c:v>13.004570000000001</c:v>
                </c:pt>
                <c:pt idx="5551">
                  <c:v>13.006596000000076</c:v>
                </c:pt>
                <c:pt idx="5552">
                  <c:v>13.002199000000006</c:v>
                </c:pt>
                <c:pt idx="5553">
                  <c:v>12.997119</c:v>
                </c:pt>
                <c:pt idx="5554">
                  <c:v>13.010233000000001</c:v>
                </c:pt>
                <c:pt idx="5555">
                  <c:v>13.009167</c:v>
                </c:pt>
                <c:pt idx="5556">
                  <c:v>13.009341000000001</c:v>
                </c:pt>
                <c:pt idx="5557">
                  <c:v>13.006668000000001</c:v>
                </c:pt>
                <c:pt idx="5558">
                  <c:v>13.007260999999998</c:v>
                </c:pt>
                <c:pt idx="5559">
                  <c:v>12.998623</c:v>
                </c:pt>
                <c:pt idx="5560">
                  <c:v>13.011234</c:v>
                </c:pt>
                <c:pt idx="5561">
                  <c:v>13.016098</c:v>
                </c:pt>
                <c:pt idx="5562">
                  <c:v>13.008756</c:v>
                </c:pt>
                <c:pt idx="5563">
                  <c:v>13.005635000000026</c:v>
                </c:pt>
                <c:pt idx="5564">
                  <c:v>13.007932</c:v>
                </c:pt>
                <c:pt idx="5565">
                  <c:v>13.023345000000001</c:v>
                </c:pt>
                <c:pt idx="5566">
                  <c:v>13.013751000000001</c:v>
                </c:pt>
                <c:pt idx="5567">
                  <c:v>13.004985</c:v>
                </c:pt>
                <c:pt idx="5568">
                  <c:v>13.012104000000004</c:v>
                </c:pt>
                <c:pt idx="5569">
                  <c:v>13.010447000000006</c:v>
                </c:pt>
                <c:pt idx="5570">
                  <c:v>13.013437000000026</c:v>
                </c:pt>
                <c:pt idx="5571">
                  <c:v>13.012697000000006</c:v>
                </c:pt>
                <c:pt idx="5572">
                  <c:v>13.011867000000001</c:v>
                </c:pt>
                <c:pt idx="5573">
                  <c:v>13.003308000000001</c:v>
                </c:pt>
                <c:pt idx="5574">
                  <c:v>13.00719</c:v>
                </c:pt>
                <c:pt idx="5575">
                  <c:v>13.010571000000001</c:v>
                </c:pt>
                <c:pt idx="5576">
                  <c:v>13.013018000000001</c:v>
                </c:pt>
                <c:pt idx="5577">
                  <c:v>13.004122999999998</c:v>
                </c:pt>
                <c:pt idx="5578">
                  <c:v>13.011922999999999</c:v>
                </c:pt>
                <c:pt idx="5579">
                  <c:v>13.003652000000002</c:v>
                </c:pt>
                <c:pt idx="5580">
                  <c:v>13.009925000000001</c:v>
                </c:pt>
                <c:pt idx="5581">
                  <c:v>13.009446000000111</c:v>
                </c:pt>
                <c:pt idx="5582">
                  <c:v>13.008524</c:v>
                </c:pt>
                <c:pt idx="5583">
                  <c:v>13.009840000000002</c:v>
                </c:pt>
                <c:pt idx="5584">
                  <c:v>13.007307999999998</c:v>
                </c:pt>
                <c:pt idx="5585">
                  <c:v>13.011755000000001</c:v>
                </c:pt>
                <c:pt idx="5586">
                  <c:v>13.011654</c:v>
                </c:pt>
                <c:pt idx="5587">
                  <c:v>13.013293000000001</c:v>
                </c:pt>
                <c:pt idx="5588">
                  <c:v>13.017761999999999</c:v>
                </c:pt>
                <c:pt idx="5589">
                  <c:v>13.008315999999999</c:v>
                </c:pt>
                <c:pt idx="5590">
                  <c:v>13.0116</c:v>
                </c:pt>
                <c:pt idx="5591">
                  <c:v>13.015391000000001</c:v>
                </c:pt>
                <c:pt idx="5592">
                  <c:v>13.003011000000001</c:v>
                </c:pt>
                <c:pt idx="5593">
                  <c:v>13.006714000000002</c:v>
                </c:pt>
                <c:pt idx="5594">
                  <c:v>13.003341000000001</c:v>
                </c:pt>
                <c:pt idx="5595">
                  <c:v>13.004945000000001</c:v>
                </c:pt>
                <c:pt idx="5596">
                  <c:v>13.004855000000001</c:v>
                </c:pt>
                <c:pt idx="5597">
                  <c:v>13.011731000000001</c:v>
                </c:pt>
                <c:pt idx="5598">
                  <c:v>13.013351999999999</c:v>
                </c:pt>
                <c:pt idx="5599">
                  <c:v>13.009430000000076</c:v>
                </c:pt>
                <c:pt idx="5600">
                  <c:v>13.010389</c:v>
                </c:pt>
                <c:pt idx="5601">
                  <c:v>13.009319</c:v>
                </c:pt>
                <c:pt idx="5602">
                  <c:v>13.010767</c:v>
                </c:pt>
                <c:pt idx="5603">
                  <c:v>13.018352999999999</c:v>
                </c:pt>
                <c:pt idx="5604">
                  <c:v>13.009453000000002</c:v>
                </c:pt>
                <c:pt idx="5605">
                  <c:v>13.007479</c:v>
                </c:pt>
                <c:pt idx="5606">
                  <c:v>13.00773</c:v>
                </c:pt>
                <c:pt idx="5607">
                  <c:v>13.00296</c:v>
                </c:pt>
                <c:pt idx="5608">
                  <c:v>13.002711</c:v>
                </c:pt>
                <c:pt idx="5609">
                  <c:v>13.014240000000001</c:v>
                </c:pt>
                <c:pt idx="5610">
                  <c:v>13.009378999999999</c:v>
                </c:pt>
                <c:pt idx="5611">
                  <c:v>13.009493000000004</c:v>
                </c:pt>
                <c:pt idx="5612">
                  <c:v>13.014660000000001</c:v>
                </c:pt>
                <c:pt idx="5613">
                  <c:v>13.006956000000002</c:v>
                </c:pt>
                <c:pt idx="5614">
                  <c:v>13.002543000000006</c:v>
                </c:pt>
                <c:pt idx="5615">
                  <c:v>12.999673</c:v>
                </c:pt>
                <c:pt idx="5616">
                  <c:v>13.010308999999999</c:v>
                </c:pt>
                <c:pt idx="5617">
                  <c:v>13.010244</c:v>
                </c:pt>
                <c:pt idx="5618">
                  <c:v>13.007892</c:v>
                </c:pt>
                <c:pt idx="5619">
                  <c:v>13.013552000000002</c:v>
                </c:pt>
                <c:pt idx="5620">
                  <c:v>13.004183000000001</c:v>
                </c:pt>
                <c:pt idx="5621">
                  <c:v>13.008328999999998</c:v>
                </c:pt>
                <c:pt idx="5622">
                  <c:v>13.005897000000004</c:v>
                </c:pt>
                <c:pt idx="5623">
                  <c:v>13.006013000000001</c:v>
                </c:pt>
                <c:pt idx="5624">
                  <c:v>13.008581</c:v>
                </c:pt>
                <c:pt idx="5625">
                  <c:v>13.006493000000004</c:v>
                </c:pt>
                <c:pt idx="5626">
                  <c:v>13.010051000000001</c:v>
                </c:pt>
                <c:pt idx="5627">
                  <c:v>13.013251</c:v>
                </c:pt>
                <c:pt idx="5628">
                  <c:v>13.010243000000001</c:v>
                </c:pt>
                <c:pt idx="5629">
                  <c:v>13.014489000000006</c:v>
                </c:pt>
                <c:pt idx="5630">
                  <c:v>13.008744</c:v>
                </c:pt>
                <c:pt idx="5631">
                  <c:v>13.009904000000002</c:v>
                </c:pt>
                <c:pt idx="5632">
                  <c:v>13.002087000000024</c:v>
                </c:pt>
                <c:pt idx="5633">
                  <c:v>13.00103</c:v>
                </c:pt>
                <c:pt idx="5634">
                  <c:v>13.014305999999999</c:v>
                </c:pt>
                <c:pt idx="5635">
                  <c:v>13.011414</c:v>
                </c:pt>
                <c:pt idx="5636">
                  <c:v>13.011000000000001</c:v>
                </c:pt>
                <c:pt idx="5637">
                  <c:v>13.010025000000001</c:v>
                </c:pt>
                <c:pt idx="5638">
                  <c:v>13.00999</c:v>
                </c:pt>
                <c:pt idx="5639">
                  <c:v>13.009465000000002</c:v>
                </c:pt>
                <c:pt idx="5640">
                  <c:v>13.013258</c:v>
                </c:pt>
                <c:pt idx="5641">
                  <c:v>13.018707999999998</c:v>
                </c:pt>
                <c:pt idx="5642">
                  <c:v>13.011417</c:v>
                </c:pt>
                <c:pt idx="5643">
                  <c:v>13.008778999999999</c:v>
                </c:pt>
                <c:pt idx="5644">
                  <c:v>13.012488000000006</c:v>
                </c:pt>
                <c:pt idx="5645">
                  <c:v>13.005490000000076</c:v>
                </c:pt>
                <c:pt idx="5646">
                  <c:v>13.002349000000002</c:v>
                </c:pt>
                <c:pt idx="5647">
                  <c:v>13.012743000000002</c:v>
                </c:pt>
                <c:pt idx="5648">
                  <c:v>13.012195000000002</c:v>
                </c:pt>
                <c:pt idx="5649">
                  <c:v>13.012744000000026</c:v>
                </c:pt>
                <c:pt idx="5650">
                  <c:v>13.011015</c:v>
                </c:pt>
                <c:pt idx="5651">
                  <c:v>13.008818999999999</c:v>
                </c:pt>
                <c:pt idx="5652">
                  <c:v>13.008511</c:v>
                </c:pt>
                <c:pt idx="5653">
                  <c:v>13.00778</c:v>
                </c:pt>
                <c:pt idx="5654">
                  <c:v>13.016906000000002</c:v>
                </c:pt>
                <c:pt idx="5655">
                  <c:v>13.011983000000001</c:v>
                </c:pt>
                <c:pt idx="5656">
                  <c:v>13.014810999999998</c:v>
                </c:pt>
                <c:pt idx="5657">
                  <c:v>13.008193</c:v>
                </c:pt>
                <c:pt idx="5658">
                  <c:v>13.006596000000076</c:v>
                </c:pt>
                <c:pt idx="5659">
                  <c:v>13.001538</c:v>
                </c:pt>
                <c:pt idx="5660">
                  <c:v>13.016476000000004</c:v>
                </c:pt>
                <c:pt idx="5661">
                  <c:v>13.011701</c:v>
                </c:pt>
                <c:pt idx="5662">
                  <c:v>13.009301000000001</c:v>
                </c:pt>
                <c:pt idx="5663">
                  <c:v>13.014014</c:v>
                </c:pt>
                <c:pt idx="5664">
                  <c:v>13.016901000000001</c:v>
                </c:pt>
                <c:pt idx="5665">
                  <c:v>13.015842000000006</c:v>
                </c:pt>
                <c:pt idx="5666">
                  <c:v>13.011470000000001</c:v>
                </c:pt>
                <c:pt idx="5667">
                  <c:v>13.008927999999999</c:v>
                </c:pt>
                <c:pt idx="5668">
                  <c:v>13.010945</c:v>
                </c:pt>
                <c:pt idx="5669">
                  <c:v>13.011327999999999</c:v>
                </c:pt>
                <c:pt idx="5670">
                  <c:v>13.010427</c:v>
                </c:pt>
                <c:pt idx="5671">
                  <c:v>13.010686000000026</c:v>
                </c:pt>
                <c:pt idx="5672">
                  <c:v>13.003633000000002</c:v>
                </c:pt>
                <c:pt idx="5673">
                  <c:v>13.010871999999999</c:v>
                </c:pt>
                <c:pt idx="5674">
                  <c:v>13.011803</c:v>
                </c:pt>
                <c:pt idx="5675">
                  <c:v>13.011921999999998</c:v>
                </c:pt>
                <c:pt idx="5676">
                  <c:v>13.017163999999999</c:v>
                </c:pt>
                <c:pt idx="5677">
                  <c:v>13.00662</c:v>
                </c:pt>
                <c:pt idx="5678">
                  <c:v>13.011627000000001</c:v>
                </c:pt>
                <c:pt idx="5679">
                  <c:v>13.006176</c:v>
                </c:pt>
                <c:pt idx="5680">
                  <c:v>13.013918</c:v>
                </c:pt>
                <c:pt idx="5681">
                  <c:v>13.014075999999999</c:v>
                </c:pt>
                <c:pt idx="5682">
                  <c:v>13.010346</c:v>
                </c:pt>
                <c:pt idx="5683">
                  <c:v>13.019099000000002</c:v>
                </c:pt>
                <c:pt idx="5684">
                  <c:v>13.011962999999998</c:v>
                </c:pt>
                <c:pt idx="5685">
                  <c:v>13.010711000000001</c:v>
                </c:pt>
                <c:pt idx="5686">
                  <c:v>13.011377999999999</c:v>
                </c:pt>
                <c:pt idx="5687">
                  <c:v>13.011316999999998</c:v>
                </c:pt>
                <c:pt idx="5688">
                  <c:v>13.011421</c:v>
                </c:pt>
                <c:pt idx="5689">
                  <c:v>13.009463000000002</c:v>
                </c:pt>
                <c:pt idx="5690">
                  <c:v>13.013801000000001</c:v>
                </c:pt>
                <c:pt idx="5691">
                  <c:v>13.004653000000001</c:v>
                </c:pt>
                <c:pt idx="5692">
                  <c:v>12.999307</c:v>
                </c:pt>
                <c:pt idx="5693">
                  <c:v>13.010640000000002</c:v>
                </c:pt>
                <c:pt idx="5694">
                  <c:v>13.012790000000004</c:v>
                </c:pt>
                <c:pt idx="5695">
                  <c:v>13.012073000000001</c:v>
                </c:pt>
                <c:pt idx="5696">
                  <c:v>13.012558000000002</c:v>
                </c:pt>
                <c:pt idx="5697">
                  <c:v>13.009095000000002</c:v>
                </c:pt>
                <c:pt idx="5698">
                  <c:v>13.011261999999999</c:v>
                </c:pt>
                <c:pt idx="5699">
                  <c:v>13.015707000000004</c:v>
                </c:pt>
                <c:pt idx="5700">
                  <c:v>13.010740000000002</c:v>
                </c:pt>
                <c:pt idx="5701">
                  <c:v>13.011763999999999</c:v>
                </c:pt>
                <c:pt idx="5702">
                  <c:v>13.013501</c:v>
                </c:pt>
                <c:pt idx="5703">
                  <c:v>13.007870999999998</c:v>
                </c:pt>
                <c:pt idx="5704">
                  <c:v>13.004623</c:v>
                </c:pt>
                <c:pt idx="5705">
                  <c:v>13.007055000000001</c:v>
                </c:pt>
                <c:pt idx="5706">
                  <c:v>13.014181000000001</c:v>
                </c:pt>
                <c:pt idx="5707">
                  <c:v>13.009752000000002</c:v>
                </c:pt>
                <c:pt idx="5708">
                  <c:v>13.007725000000001</c:v>
                </c:pt>
                <c:pt idx="5709">
                  <c:v>13.011264999999998</c:v>
                </c:pt>
                <c:pt idx="5710">
                  <c:v>13.014397999999998</c:v>
                </c:pt>
                <c:pt idx="5711">
                  <c:v>13.012298000000001</c:v>
                </c:pt>
                <c:pt idx="5712">
                  <c:v>13.01329</c:v>
                </c:pt>
                <c:pt idx="5713">
                  <c:v>13.016751000000001</c:v>
                </c:pt>
                <c:pt idx="5714">
                  <c:v>13.017492000000004</c:v>
                </c:pt>
                <c:pt idx="5715">
                  <c:v>13.012085000000004</c:v>
                </c:pt>
                <c:pt idx="5716">
                  <c:v>13.004775</c:v>
                </c:pt>
                <c:pt idx="5717">
                  <c:v>13.013354</c:v>
                </c:pt>
                <c:pt idx="5718">
                  <c:v>13.000640000000002</c:v>
                </c:pt>
                <c:pt idx="5719">
                  <c:v>13.012871000000001</c:v>
                </c:pt>
                <c:pt idx="5720">
                  <c:v>13.011562</c:v>
                </c:pt>
                <c:pt idx="5721">
                  <c:v>13.017800000000001</c:v>
                </c:pt>
                <c:pt idx="5722">
                  <c:v>13.011167999999998</c:v>
                </c:pt>
                <c:pt idx="5723">
                  <c:v>13.00962</c:v>
                </c:pt>
                <c:pt idx="5724">
                  <c:v>13.014146</c:v>
                </c:pt>
                <c:pt idx="5725">
                  <c:v>13.013691</c:v>
                </c:pt>
                <c:pt idx="5726">
                  <c:v>13.013928999999999</c:v>
                </c:pt>
                <c:pt idx="5727">
                  <c:v>13.015716000000022</c:v>
                </c:pt>
                <c:pt idx="5728">
                  <c:v>13.009578000000001</c:v>
                </c:pt>
                <c:pt idx="5729">
                  <c:v>13.010194</c:v>
                </c:pt>
                <c:pt idx="5730">
                  <c:v>13.011422</c:v>
                </c:pt>
                <c:pt idx="5731">
                  <c:v>13.007707</c:v>
                </c:pt>
                <c:pt idx="5732">
                  <c:v>13.006574000000002</c:v>
                </c:pt>
                <c:pt idx="5733">
                  <c:v>13.005734000000105</c:v>
                </c:pt>
                <c:pt idx="5734">
                  <c:v>13.005891</c:v>
                </c:pt>
                <c:pt idx="5735">
                  <c:v>13.012997000000002</c:v>
                </c:pt>
                <c:pt idx="5736">
                  <c:v>13.014052</c:v>
                </c:pt>
                <c:pt idx="5737">
                  <c:v>13.009484000000111</c:v>
                </c:pt>
                <c:pt idx="5738">
                  <c:v>13.007915000000001</c:v>
                </c:pt>
                <c:pt idx="5739">
                  <c:v>13.010556000000006</c:v>
                </c:pt>
                <c:pt idx="5740">
                  <c:v>13.010376999999998</c:v>
                </c:pt>
                <c:pt idx="5741">
                  <c:v>13.014333000000001</c:v>
                </c:pt>
                <c:pt idx="5742">
                  <c:v>13.009320999999998</c:v>
                </c:pt>
                <c:pt idx="5743">
                  <c:v>13.008948999999999</c:v>
                </c:pt>
                <c:pt idx="5744">
                  <c:v>13.008523</c:v>
                </c:pt>
                <c:pt idx="5745">
                  <c:v>13.008051999999999</c:v>
                </c:pt>
                <c:pt idx="5746">
                  <c:v>13.009233</c:v>
                </c:pt>
                <c:pt idx="5747">
                  <c:v>13.00582</c:v>
                </c:pt>
                <c:pt idx="5748">
                  <c:v>13.013268999999999</c:v>
                </c:pt>
                <c:pt idx="5749">
                  <c:v>13.009426000000024</c:v>
                </c:pt>
                <c:pt idx="5750">
                  <c:v>13.012579000000002</c:v>
                </c:pt>
                <c:pt idx="5751">
                  <c:v>13.011643000000001</c:v>
                </c:pt>
                <c:pt idx="5752">
                  <c:v>13.018240999999998</c:v>
                </c:pt>
                <c:pt idx="5753">
                  <c:v>13.009937000000004</c:v>
                </c:pt>
                <c:pt idx="5754">
                  <c:v>13.010820000000001</c:v>
                </c:pt>
                <c:pt idx="5755">
                  <c:v>13.009946000000006</c:v>
                </c:pt>
                <c:pt idx="5756">
                  <c:v>13.010757</c:v>
                </c:pt>
                <c:pt idx="5757">
                  <c:v>13.00709</c:v>
                </c:pt>
                <c:pt idx="5758">
                  <c:v>13.000145</c:v>
                </c:pt>
                <c:pt idx="5759">
                  <c:v>13.004724</c:v>
                </c:pt>
                <c:pt idx="5760">
                  <c:v>13.006549000000026</c:v>
                </c:pt>
                <c:pt idx="5761">
                  <c:v>13.009629</c:v>
                </c:pt>
                <c:pt idx="5762">
                  <c:v>13.013395000000001</c:v>
                </c:pt>
                <c:pt idx="5763">
                  <c:v>13.012270000000001</c:v>
                </c:pt>
                <c:pt idx="5764">
                  <c:v>13.011128999999999</c:v>
                </c:pt>
                <c:pt idx="5765">
                  <c:v>13.010740000000002</c:v>
                </c:pt>
                <c:pt idx="5766">
                  <c:v>13.014275999999999</c:v>
                </c:pt>
                <c:pt idx="5767">
                  <c:v>13.017112999999998</c:v>
                </c:pt>
                <c:pt idx="5768">
                  <c:v>13.016768000000001</c:v>
                </c:pt>
                <c:pt idx="5769">
                  <c:v>13.014303999999999</c:v>
                </c:pt>
                <c:pt idx="5770">
                  <c:v>13.00719</c:v>
                </c:pt>
                <c:pt idx="5771">
                  <c:v>13.009424000000006</c:v>
                </c:pt>
                <c:pt idx="5772">
                  <c:v>13.010690000000002</c:v>
                </c:pt>
                <c:pt idx="5773">
                  <c:v>13.009920000000001</c:v>
                </c:pt>
                <c:pt idx="5774">
                  <c:v>13.010085</c:v>
                </c:pt>
                <c:pt idx="5775">
                  <c:v>13.010663000000001</c:v>
                </c:pt>
                <c:pt idx="5776">
                  <c:v>13.011134</c:v>
                </c:pt>
                <c:pt idx="5777">
                  <c:v>13.006717</c:v>
                </c:pt>
                <c:pt idx="5778">
                  <c:v>13.006092000000002</c:v>
                </c:pt>
                <c:pt idx="5779">
                  <c:v>13.003817</c:v>
                </c:pt>
                <c:pt idx="5780">
                  <c:v>13.010138</c:v>
                </c:pt>
                <c:pt idx="5781">
                  <c:v>13.001916</c:v>
                </c:pt>
                <c:pt idx="5782">
                  <c:v>13.011390999999998</c:v>
                </c:pt>
                <c:pt idx="5783">
                  <c:v>13.01028</c:v>
                </c:pt>
                <c:pt idx="5784">
                  <c:v>13.012753</c:v>
                </c:pt>
                <c:pt idx="5785">
                  <c:v>13.009228999999999</c:v>
                </c:pt>
                <c:pt idx="5786">
                  <c:v>13.010953000000001</c:v>
                </c:pt>
                <c:pt idx="5787">
                  <c:v>13.017967000000001</c:v>
                </c:pt>
                <c:pt idx="5788">
                  <c:v>13.007594000000006</c:v>
                </c:pt>
                <c:pt idx="5789">
                  <c:v>13.011689000000002</c:v>
                </c:pt>
                <c:pt idx="5790">
                  <c:v>13.009693000000002</c:v>
                </c:pt>
                <c:pt idx="5791">
                  <c:v>13.011502</c:v>
                </c:pt>
                <c:pt idx="5792">
                  <c:v>13.01097</c:v>
                </c:pt>
                <c:pt idx="5793">
                  <c:v>13.004163999999999</c:v>
                </c:pt>
                <c:pt idx="5794">
                  <c:v>13.007817000000001</c:v>
                </c:pt>
                <c:pt idx="5795">
                  <c:v>13.012883000000002</c:v>
                </c:pt>
                <c:pt idx="5796">
                  <c:v>13.010084000000004</c:v>
                </c:pt>
                <c:pt idx="5797">
                  <c:v>13.014480000000002</c:v>
                </c:pt>
                <c:pt idx="5798">
                  <c:v>13.010534000000026</c:v>
                </c:pt>
                <c:pt idx="5799">
                  <c:v>13.011940000000001</c:v>
                </c:pt>
                <c:pt idx="5800">
                  <c:v>13.016372999999998</c:v>
                </c:pt>
                <c:pt idx="5801">
                  <c:v>13.015995000000002</c:v>
                </c:pt>
                <c:pt idx="5802">
                  <c:v>13.011016</c:v>
                </c:pt>
                <c:pt idx="5803">
                  <c:v>13.008628999999999</c:v>
                </c:pt>
                <c:pt idx="5804">
                  <c:v>13.013853000000001</c:v>
                </c:pt>
                <c:pt idx="5805">
                  <c:v>13.002385000000002</c:v>
                </c:pt>
                <c:pt idx="5806">
                  <c:v>13.005254000000004</c:v>
                </c:pt>
                <c:pt idx="5807">
                  <c:v>13.011706</c:v>
                </c:pt>
                <c:pt idx="5808">
                  <c:v>13.009117</c:v>
                </c:pt>
                <c:pt idx="5809">
                  <c:v>13.021117</c:v>
                </c:pt>
                <c:pt idx="5810">
                  <c:v>13.005338</c:v>
                </c:pt>
                <c:pt idx="5811">
                  <c:v>13.009772</c:v>
                </c:pt>
                <c:pt idx="5812">
                  <c:v>13.004243000000001</c:v>
                </c:pt>
                <c:pt idx="5813">
                  <c:v>13.012553000000002</c:v>
                </c:pt>
                <c:pt idx="5814">
                  <c:v>13.010045</c:v>
                </c:pt>
                <c:pt idx="5815">
                  <c:v>13.015786000000103</c:v>
                </c:pt>
                <c:pt idx="5816">
                  <c:v>13.011407</c:v>
                </c:pt>
                <c:pt idx="5817">
                  <c:v>13.005462000000026</c:v>
                </c:pt>
                <c:pt idx="5818">
                  <c:v>13.011927999999999</c:v>
                </c:pt>
                <c:pt idx="5819">
                  <c:v>13.009868000000001</c:v>
                </c:pt>
                <c:pt idx="5820">
                  <c:v>13.018583</c:v>
                </c:pt>
                <c:pt idx="5821">
                  <c:v>13.012303000000001</c:v>
                </c:pt>
                <c:pt idx="5822">
                  <c:v>13.011698000000001</c:v>
                </c:pt>
                <c:pt idx="5823">
                  <c:v>13.011541000000001</c:v>
                </c:pt>
                <c:pt idx="5824">
                  <c:v>13.009287000000002</c:v>
                </c:pt>
                <c:pt idx="5825">
                  <c:v>13.011638</c:v>
                </c:pt>
                <c:pt idx="5826">
                  <c:v>13.010168999999999</c:v>
                </c:pt>
                <c:pt idx="5827">
                  <c:v>13.009019</c:v>
                </c:pt>
                <c:pt idx="5828">
                  <c:v>13.015360000000001</c:v>
                </c:pt>
                <c:pt idx="5829">
                  <c:v>13.015219</c:v>
                </c:pt>
                <c:pt idx="5830">
                  <c:v>13.008953999999999</c:v>
                </c:pt>
                <c:pt idx="5831">
                  <c:v>13.01365</c:v>
                </c:pt>
                <c:pt idx="5832">
                  <c:v>13.006961</c:v>
                </c:pt>
                <c:pt idx="5833">
                  <c:v>13.008120999999999</c:v>
                </c:pt>
                <c:pt idx="5834">
                  <c:v>13.013625000000001</c:v>
                </c:pt>
                <c:pt idx="5835">
                  <c:v>13.00971</c:v>
                </c:pt>
                <c:pt idx="5836">
                  <c:v>13.016584000000076</c:v>
                </c:pt>
                <c:pt idx="5837">
                  <c:v>13.010573000000001</c:v>
                </c:pt>
                <c:pt idx="5838">
                  <c:v>13.016232</c:v>
                </c:pt>
                <c:pt idx="5839">
                  <c:v>13.060209</c:v>
                </c:pt>
                <c:pt idx="5840">
                  <c:v>13.105074</c:v>
                </c:pt>
                <c:pt idx="5841">
                  <c:v>13.124723999999999</c:v>
                </c:pt>
                <c:pt idx="5842">
                  <c:v>13.133811999999999</c:v>
                </c:pt>
                <c:pt idx="5843">
                  <c:v>13.142561000000001</c:v>
                </c:pt>
                <c:pt idx="5844">
                  <c:v>13.156710000000002</c:v>
                </c:pt>
                <c:pt idx="5845">
                  <c:v>13.162017000000002</c:v>
                </c:pt>
                <c:pt idx="5846">
                  <c:v>13.172835000000006</c:v>
                </c:pt>
                <c:pt idx="5847">
                  <c:v>13.195765</c:v>
                </c:pt>
                <c:pt idx="5848">
                  <c:v>13.212432000000026</c:v>
                </c:pt>
                <c:pt idx="5849">
                  <c:v>13.236667999999998</c:v>
                </c:pt>
                <c:pt idx="5850">
                  <c:v>13.256403000000002</c:v>
                </c:pt>
                <c:pt idx="5851">
                  <c:v>13.278301999999998</c:v>
                </c:pt>
                <c:pt idx="5852">
                  <c:v>13.300199000000006</c:v>
                </c:pt>
                <c:pt idx="5853">
                  <c:v>13.327478000000001</c:v>
                </c:pt>
                <c:pt idx="5854">
                  <c:v>13.349351</c:v>
                </c:pt>
                <c:pt idx="5855">
                  <c:v>13.372311</c:v>
                </c:pt>
                <c:pt idx="5856">
                  <c:v>13.400618</c:v>
                </c:pt>
                <c:pt idx="5857">
                  <c:v>13.419212</c:v>
                </c:pt>
                <c:pt idx="5858">
                  <c:v>13.433267999999998</c:v>
                </c:pt>
                <c:pt idx="5859">
                  <c:v>13.447863999999999</c:v>
                </c:pt>
                <c:pt idx="5860">
                  <c:v>13.467385</c:v>
                </c:pt>
                <c:pt idx="5861">
                  <c:v>13.476806000000026</c:v>
                </c:pt>
                <c:pt idx="5862">
                  <c:v>13.506595000000004</c:v>
                </c:pt>
                <c:pt idx="5863">
                  <c:v>13.531157999999998</c:v>
                </c:pt>
                <c:pt idx="5864">
                  <c:v>13.544065999999999</c:v>
                </c:pt>
                <c:pt idx="5865">
                  <c:v>13.560883000000002</c:v>
                </c:pt>
                <c:pt idx="5866">
                  <c:v>13.585603000000004</c:v>
                </c:pt>
                <c:pt idx="5867">
                  <c:v>13.613073999999999</c:v>
                </c:pt>
                <c:pt idx="5868">
                  <c:v>13.632207000000001</c:v>
                </c:pt>
                <c:pt idx="5869">
                  <c:v>13.652323000000001</c:v>
                </c:pt>
                <c:pt idx="5870">
                  <c:v>13.670464000000004</c:v>
                </c:pt>
                <c:pt idx="5871">
                  <c:v>13.692025000000001</c:v>
                </c:pt>
                <c:pt idx="5872">
                  <c:v>13.717002999999998</c:v>
                </c:pt>
                <c:pt idx="5873">
                  <c:v>13.728301999999998</c:v>
                </c:pt>
                <c:pt idx="5874">
                  <c:v>13.744753999999999</c:v>
                </c:pt>
                <c:pt idx="5875">
                  <c:v>13.758267999999999</c:v>
                </c:pt>
                <c:pt idx="5876">
                  <c:v>13.788621999999998</c:v>
                </c:pt>
                <c:pt idx="5877">
                  <c:v>13.813271</c:v>
                </c:pt>
                <c:pt idx="5878">
                  <c:v>13.843106000000002</c:v>
                </c:pt>
                <c:pt idx="5879">
                  <c:v>13.855238000000076</c:v>
                </c:pt>
                <c:pt idx="5880">
                  <c:v>13.871398000000001</c:v>
                </c:pt>
                <c:pt idx="5881">
                  <c:v>13.894237000000002</c:v>
                </c:pt>
                <c:pt idx="5882">
                  <c:v>13.907268999999999</c:v>
                </c:pt>
                <c:pt idx="5883">
                  <c:v>13.927453</c:v>
                </c:pt>
                <c:pt idx="5884">
                  <c:v>13.952218000000002</c:v>
                </c:pt>
                <c:pt idx="5885">
                  <c:v>13.970849000000022</c:v>
                </c:pt>
                <c:pt idx="5886">
                  <c:v>13.985240000000006</c:v>
                </c:pt>
                <c:pt idx="5887">
                  <c:v>14.012158000000001</c:v>
                </c:pt>
                <c:pt idx="5888">
                  <c:v>14.018957999999998</c:v>
                </c:pt>
                <c:pt idx="5889">
                  <c:v>14.027518000000001</c:v>
                </c:pt>
                <c:pt idx="5890">
                  <c:v>14.038310999999998</c:v>
                </c:pt>
                <c:pt idx="5891">
                  <c:v>14.034713999999999</c:v>
                </c:pt>
                <c:pt idx="5892">
                  <c:v>14.037069999999998</c:v>
                </c:pt>
                <c:pt idx="5893">
                  <c:v>14.021050999999998</c:v>
                </c:pt>
                <c:pt idx="5894">
                  <c:v>14.010176</c:v>
                </c:pt>
                <c:pt idx="5895">
                  <c:v>13.994649000000004</c:v>
                </c:pt>
                <c:pt idx="5896">
                  <c:v>13.989456000000114</c:v>
                </c:pt>
                <c:pt idx="5897">
                  <c:v>13.984698</c:v>
                </c:pt>
                <c:pt idx="5898">
                  <c:v>13.981572</c:v>
                </c:pt>
                <c:pt idx="5899">
                  <c:v>13.988559</c:v>
                </c:pt>
                <c:pt idx="5900">
                  <c:v>13.997843</c:v>
                </c:pt>
                <c:pt idx="5901">
                  <c:v>14.012480000000076</c:v>
                </c:pt>
                <c:pt idx="5902">
                  <c:v>14.013612</c:v>
                </c:pt>
                <c:pt idx="5903">
                  <c:v>14.022994000000002</c:v>
                </c:pt>
                <c:pt idx="5904">
                  <c:v>14.020477</c:v>
                </c:pt>
                <c:pt idx="5905">
                  <c:v>14.030889</c:v>
                </c:pt>
                <c:pt idx="5906">
                  <c:v>14.030638</c:v>
                </c:pt>
                <c:pt idx="5907">
                  <c:v>14.034364999999999</c:v>
                </c:pt>
                <c:pt idx="5908">
                  <c:v>14.023663000000001</c:v>
                </c:pt>
                <c:pt idx="5909">
                  <c:v>14.028733000000001</c:v>
                </c:pt>
                <c:pt idx="5910">
                  <c:v>14.022686000000101</c:v>
                </c:pt>
                <c:pt idx="5911">
                  <c:v>14.017181000000001</c:v>
                </c:pt>
                <c:pt idx="5912">
                  <c:v>14.021035000000001</c:v>
                </c:pt>
                <c:pt idx="5913">
                  <c:v>14.015001</c:v>
                </c:pt>
                <c:pt idx="5914">
                  <c:v>14.022051000000001</c:v>
                </c:pt>
                <c:pt idx="5915">
                  <c:v>14.012404000000076</c:v>
                </c:pt>
                <c:pt idx="5916">
                  <c:v>14.012686000000109</c:v>
                </c:pt>
                <c:pt idx="5917">
                  <c:v>14.006937000000002</c:v>
                </c:pt>
                <c:pt idx="5918">
                  <c:v>14.015104000000004</c:v>
                </c:pt>
                <c:pt idx="5919">
                  <c:v>14.012753</c:v>
                </c:pt>
                <c:pt idx="5920">
                  <c:v>14.010017000000001</c:v>
                </c:pt>
                <c:pt idx="5921">
                  <c:v>14.019511</c:v>
                </c:pt>
                <c:pt idx="5922">
                  <c:v>14.010823</c:v>
                </c:pt>
                <c:pt idx="5923">
                  <c:v>14.005687000000076</c:v>
                </c:pt>
                <c:pt idx="5924">
                  <c:v>14.004618000000001</c:v>
                </c:pt>
                <c:pt idx="5925">
                  <c:v>14.000526000000002</c:v>
                </c:pt>
                <c:pt idx="5926">
                  <c:v>14.006413000000002</c:v>
                </c:pt>
                <c:pt idx="5927">
                  <c:v>14.005101</c:v>
                </c:pt>
                <c:pt idx="5928">
                  <c:v>14.008441000000001</c:v>
                </c:pt>
                <c:pt idx="5929">
                  <c:v>14.007934000000002</c:v>
                </c:pt>
                <c:pt idx="5930">
                  <c:v>14.016220999999998</c:v>
                </c:pt>
                <c:pt idx="5931">
                  <c:v>14.004742</c:v>
                </c:pt>
                <c:pt idx="5932">
                  <c:v>14.003334000000002</c:v>
                </c:pt>
                <c:pt idx="5933">
                  <c:v>14.004219999999998</c:v>
                </c:pt>
                <c:pt idx="5934">
                  <c:v>13.999654000000024</c:v>
                </c:pt>
                <c:pt idx="5935">
                  <c:v>13.999448000000006</c:v>
                </c:pt>
                <c:pt idx="5936">
                  <c:v>14.009928</c:v>
                </c:pt>
                <c:pt idx="5937">
                  <c:v>14.006484000000107</c:v>
                </c:pt>
                <c:pt idx="5938">
                  <c:v>14.007227999999998</c:v>
                </c:pt>
                <c:pt idx="5939">
                  <c:v>14.008728999999999</c:v>
                </c:pt>
                <c:pt idx="5940">
                  <c:v>14.007295000000001</c:v>
                </c:pt>
                <c:pt idx="5941">
                  <c:v>14.009999000000002</c:v>
                </c:pt>
                <c:pt idx="5942">
                  <c:v>14.007732000000004</c:v>
                </c:pt>
                <c:pt idx="5943">
                  <c:v>14.010356</c:v>
                </c:pt>
                <c:pt idx="5944">
                  <c:v>14.003407000000006</c:v>
                </c:pt>
                <c:pt idx="5945">
                  <c:v>14.007072999999998</c:v>
                </c:pt>
                <c:pt idx="5946">
                  <c:v>14.0016</c:v>
                </c:pt>
                <c:pt idx="5947">
                  <c:v>14.000784000000024</c:v>
                </c:pt>
                <c:pt idx="5948">
                  <c:v>13.999261000000001</c:v>
                </c:pt>
                <c:pt idx="5949">
                  <c:v>14.002516000000076</c:v>
                </c:pt>
                <c:pt idx="5950">
                  <c:v>14.001821999999999</c:v>
                </c:pt>
                <c:pt idx="5951">
                  <c:v>14.000704000000002</c:v>
                </c:pt>
                <c:pt idx="5952">
                  <c:v>14.004670000000001</c:v>
                </c:pt>
                <c:pt idx="5953">
                  <c:v>14.010259</c:v>
                </c:pt>
                <c:pt idx="5954">
                  <c:v>14.000602000000002</c:v>
                </c:pt>
                <c:pt idx="5955">
                  <c:v>14.004678</c:v>
                </c:pt>
                <c:pt idx="5956">
                  <c:v>14.000206</c:v>
                </c:pt>
                <c:pt idx="5957">
                  <c:v>14.008848</c:v>
                </c:pt>
                <c:pt idx="5958">
                  <c:v>14.005392000000002</c:v>
                </c:pt>
                <c:pt idx="5959">
                  <c:v>14.013003000000001</c:v>
                </c:pt>
                <c:pt idx="5960">
                  <c:v>14.008297999999998</c:v>
                </c:pt>
                <c:pt idx="5961">
                  <c:v>14.009148</c:v>
                </c:pt>
                <c:pt idx="5962">
                  <c:v>14.005795000000004</c:v>
                </c:pt>
                <c:pt idx="5963">
                  <c:v>14.007910999999998</c:v>
                </c:pt>
                <c:pt idx="5964">
                  <c:v>14.016704000000002</c:v>
                </c:pt>
                <c:pt idx="5965">
                  <c:v>14.012556000000076</c:v>
                </c:pt>
                <c:pt idx="5966">
                  <c:v>14.018202999999998</c:v>
                </c:pt>
                <c:pt idx="5967">
                  <c:v>14.017720999999998</c:v>
                </c:pt>
                <c:pt idx="5968">
                  <c:v>14.013498000000002</c:v>
                </c:pt>
                <c:pt idx="5969">
                  <c:v>14.011599</c:v>
                </c:pt>
                <c:pt idx="5970">
                  <c:v>14.012501000000002</c:v>
                </c:pt>
                <c:pt idx="5971">
                  <c:v>14.006575</c:v>
                </c:pt>
                <c:pt idx="5972">
                  <c:v>14.016767</c:v>
                </c:pt>
                <c:pt idx="5973">
                  <c:v>14.016388000000001</c:v>
                </c:pt>
                <c:pt idx="5974">
                  <c:v>14.016521000000001</c:v>
                </c:pt>
                <c:pt idx="5975">
                  <c:v>14.018388999999999</c:v>
                </c:pt>
                <c:pt idx="5976">
                  <c:v>14.019623000000001</c:v>
                </c:pt>
                <c:pt idx="5977">
                  <c:v>14.019545000000004</c:v>
                </c:pt>
                <c:pt idx="5978">
                  <c:v>14.013356</c:v>
                </c:pt>
                <c:pt idx="5979">
                  <c:v>14.012327000000001</c:v>
                </c:pt>
                <c:pt idx="5980">
                  <c:v>14.016048</c:v>
                </c:pt>
                <c:pt idx="5981">
                  <c:v>14.006061000000001</c:v>
                </c:pt>
                <c:pt idx="5982">
                  <c:v>14.019365000000001</c:v>
                </c:pt>
                <c:pt idx="5983">
                  <c:v>14.016708</c:v>
                </c:pt>
                <c:pt idx="5984">
                  <c:v>14.012522000000002</c:v>
                </c:pt>
                <c:pt idx="5985">
                  <c:v>14.013897</c:v>
                </c:pt>
                <c:pt idx="5986">
                  <c:v>14.019802</c:v>
                </c:pt>
                <c:pt idx="5987">
                  <c:v>14.01169</c:v>
                </c:pt>
                <c:pt idx="5988">
                  <c:v>14.014777</c:v>
                </c:pt>
                <c:pt idx="5989">
                  <c:v>14.012178</c:v>
                </c:pt>
                <c:pt idx="5990">
                  <c:v>14.009204</c:v>
                </c:pt>
                <c:pt idx="5991">
                  <c:v>14.013096000000004</c:v>
                </c:pt>
                <c:pt idx="5992">
                  <c:v>14.014223999999999</c:v>
                </c:pt>
                <c:pt idx="5993">
                  <c:v>14.013428000000001</c:v>
                </c:pt>
                <c:pt idx="5994">
                  <c:v>14.022822</c:v>
                </c:pt>
                <c:pt idx="5995">
                  <c:v>14.013522</c:v>
                </c:pt>
                <c:pt idx="5996">
                  <c:v>14.016365</c:v>
                </c:pt>
                <c:pt idx="5997">
                  <c:v>14.004590000000002</c:v>
                </c:pt>
                <c:pt idx="5998">
                  <c:v>14.014694</c:v>
                </c:pt>
                <c:pt idx="5999">
                  <c:v>14.011148</c:v>
                </c:pt>
                <c:pt idx="6000">
                  <c:v>14.018025999999999</c:v>
                </c:pt>
                <c:pt idx="6001">
                  <c:v>14.010251999999999</c:v>
                </c:pt>
                <c:pt idx="6002">
                  <c:v>14.009103</c:v>
                </c:pt>
                <c:pt idx="6003">
                  <c:v>14.016327999999998</c:v>
                </c:pt>
                <c:pt idx="6004">
                  <c:v>14.010292</c:v>
                </c:pt>
                <c:pt idx="6005">
                  <c:v>14.017473000000001</c:v>
                </c:pt>
                <c:pt idx="6006">
                  <c:v>14.013439000000076</c:v>
                </c:pt>
                <c:pt idx="6007">
                  <c:v>14.013052</c:v>
                </c:pt>
                <c:pt idx="6008">
                  <c:v>14.006851000000001</c:v>
                </c:pt>
                <c:pt idx="6009">
                  <c:v>14.013486000000105</c:v>
                </c:pt>
                <c:pt idx="6010">
                  <c:v>14.009342</c:v>
                </c:pt>
                <c:pt idx="6011">
                  <c:v>14.011082</c:v>
                </c:pt>
                <c:pt idx="6012">
                  <c:v>14.018200999999999</c:v>
                </c:pt>
                <c:pt idx="6013">
                  <c:v>14.00841</c:v>
                </c:pt>
                <c:pt idx="6014">
                  <c:v>14.009706000000024</c:v>
                </c:pt>
                <c:pt idx="6015">
                  <c:v>14.009188</c:v>
                </c:pt>
                <c:pt idx="6016">
                  <c:v>14.007606000000004</c:v>
                </c:pt>
                <c:pt idx="6017">
                  <c:v>14.008418000000001</c:v>
                </c:pt>
                <c:pt idx="6018">
                  <c:v>14.008301999999999</c:v>
                </c:pt>
                <c:pt idx="6019">
                  <c:v>14.010948000000001</c:v>
                </c:pt>
                <c:pt idx="6020">
                  <c:v>14.017917999999998</c:v>
                </c:pt>
                <c:pt idx="6021">
                  <c:v>14.019492000000024</c:v>
                </c:pt>
                <c:pt idx="6022">
                  <c:v>14.013763000000001</c:v>
                </c:pt>
                <c:pt idx="6023">
                  <c:v>14.014818999999999</c:v>
                </c:pt>
                <c:pt idx="6024">
                  <c:v>14.010242</c:v>
                </c:pt>
                <c:pt idx="6025">
                  <c:v>14.016351999999999</c:v>
                </c:pt>
                <c:pt idx="6026">
                  <c:v>14.010491</c:v>
                </c:pt>
                <c:pt idx="6027">
                  <c:v>14.005156000000024</c:v>
                </c:pt>
                <c:pt idx="6028">
                  <c:v>14.015118000000001</c:v>
                </c:pt>
                <c:pt idx="6029">
                  <c:v>14.013546000000026</c:v>
                </c:pt>
                <c:pt idx="6030">
                  <c:v>14.018081</c:v>
                </c:pt>
                <c:pt idx="6031">
                  <c:v>14.019512000000002</c:v>
                </c:pt>
                <c:pt idx="6032">
                  <c:v>14.017077</c:v>
                </c:pt>
                <c:pt idx="6033">
                  <c:v>14.012488000000006</c:v>
                </c:pt>
                <c:pt idx="6034">
                  <c:v>14.011794</c:v>
                </c:pt>
                <c:pt idx="6035">
                  <c:v>14.013034000000006</c:v>
                </c:pt>
                <c:pt idx="6036">
                  <c:v>14.018651</c:v>
                </c:pt>
                <c:pt idx="6037">
                  <c:v>14.017652</c:v>
                </c:pt>
                <c:pt idx="6038">
                  <c:v>14.019793</c:v>
                </c:pt>
                <c:pt idx="6039">
                  <c:v>14.011307</c:v>
                </c:pt>
                <c:pt idx="6040">
                  <c:v>14.014423000000001</c:v>
                </c:pt>
                <c:pt idx="6041">
                  <c:v>14.013078999999999</c:v>
                </c:pt>
                <c:pt idx="6042">
                  <c:v>14.005206000000006</c:v>
                </c:pt>
                <c:pt idx="6043">
                  <c:v>14.010362999999998</c:v>
                </c:pt>
                <c:pt idx="6044">
                  <c:v>14.015966000000002</c:v>
                </c:pt>
                <c:pt idx="6045">
                  <c:v>14.015055000000002</c:v>
                </c:pt>
                <c:pt idx="6046">
                  <c:v>14.014847</c:v>
                </c:pt>
                <c:pt idx="6047">
                  <c:v>14.018408000000001</c:v>
                </c:pt>
                <c:pt idx="6048">
                  <c:v>14.013504000000006</c:v>
                </c:pt>
                <c:pt idx="6049">
                  <c:v>14.011957000000001</c:v>
                </c:pt>
                <c:pt idx="6050">
                  <c:v>14.015256000000004</c:v>
                </c:pt>
                <c:pt idx="6051">
                  <c:v>14.013075000000001</c:v>
                </c:pt>
                <c:pt idx="6052">
                  <c:v>14.011171999999998</c:v>
                </c:pt>
                <c:pt idx="6053">
                  <c:v>14.011098</c:v>
                </c:pt>
                <c:pt idx="6054">
                  <c:v>14.013346</c:v>
                </c:pt>
                <c:pt idx="6055">
                  <c:v>14.015727</c:v>
                </c:pt>
                <c:pt idx="6056">
                  <c:v>14.016344</c:v>
                </c:pt>
                <c:pt idx="6057">
                  <c:v>14.022139000000006</c:v>
                </c:pt>
                <c:pt idx="6058">
                  <c:v>14.012806000000024</c:v>
                </c:pt>
                <c:pt idx="6059">
                  <c:v>14.01491</c:v>
                </c:pt>
                <c:pt idx="6060">
                  <c:v>14.016571000000001</c:v>
                </c:pt>
                <c:pt idx="6061">
                  <c:v>14.006082000000006</c:v>
                </c:pt>
                <c:pt idx="6062">
                  <c:v>14.005541000000004</c:v>
                </c:pt>
                <c:pt idx="6063">
                  <c:v>14.018164999999998</c:v>
                </c:pt>
                <c:pt idx="6064">
                  <c:v>14.012518</c:v>
                </c:pt>
                <c:pt idx="6065">
                  <c:v>14.014089</c:v>
                </c:pt>
                <c:pt idx="6066">
                  <c:v>14.017144</c:v>
                </c:pt>
                <c:pt idx="6067">
                  <c:v>14.024437000000002</c:v>
                </c:pt>
                <c:pt idx="6068">
                  <c:v>14.015606000000076</c:v>
                </c:pt>
                <c:pt idx="6069">
                  <c:v>14.011119999999998</c:v>
                </c:pt>
                <c:pt idx="6070">
                  <c:v>14.009704000000006</c:v>
                </c:pt>
                <c:pt idx="6071">
                  <c:v>14.009728000000001</c:v>
                </c:pt>
                <c:pt idx="6072">
                  <c:v>14.013923999999999</c:v>
                </c:pt>
                <c:pt idx="6073">
                  <c:v>14.012388</c:v>
                </c:pt>
                <c:pt idx="6074">
                  <c:v>14.018100999999998</c:v>
                </c:pt>
                <c:pt idx="6075">
                  <c:v>14.009909</c:v>
                </c:pt>
                <c:pt idx="6076">
                  <c:v>14.014606000000002</c:v>
                </c:pt>
                <c:pt idx="6077">
                  <c:v>14.009142000000002</c:v>
                </c:pt>
                <c:pt idx="6078">
                  <c:v>14.021021999999999</c:v>
                </c:pt>
                <c:pt idx="6079">
                  <c:v>14.012473</c:v>
                </c:pt>
                <c:pt idx="6080">
                  <c:v>14.017570000000001</c:v>
                </c:pt>
                <c:pt idx="6081">
                  <c:v>14.006628000000001</c:v>
                </c:pt>
                <c:pt idx="6082">
                  <c:v>14.013211999999999</c:v>
                </c:pt>
                <c:pt idx="6083">
                  <c:v>14.008544000000002</c:v>
                </c:pt>
                <c:pt idx="6084">
                  <c:v>14.014692</c:v>
                </c:pt>
                <c:pt idx="6085">
                  <c:v>14.012151000000001</c:v>
                </c:pt>
                <c:pt idx="6086">
                  <c:v>14.017418000000001</c:v>
                </c:pt>
                <c:pt idx="6087">
                  <c:v>14.010377999999999</c:v>
                </c:pt>
                <c:pt idx="6088">
                  <c:v>14.013453</c:v>
                </c:pt>
                <c:pt idx="6089">
                  <c:v>14.012084000000026</c:v>
                </c:pt>
                <c:pt idx="6090">
                  <c:v>14.019762</c:v>
                </c:pt>
                <c:pt idx="6091">
                  <c:v>14.018005</c:v>
                </c:pt>
                <c:pt idx="6092">
                  <c:v>14.020265</c:v>
                </c:pt>
                <c:pt idx="6093">
                  <c:v>14.013366</c:v>
                </c:pt>
                <c:pt idx="6094">
                  <c:v>14.013177999999998</c:v>
                </c:pt>
                <c:pt idx="6095">
                  <c:v>14.009474000000004</c:v>
                </c:pt>
                <c:pt idx="6096">
                  <c:v>14.014583</c:v>
                </c:pt>
                <c:pt idx="6097">
                  <c:v>14.014850999999998</c:v>
                </c:pt>
                <c:pt idx="6098">
                  <c:v>14.019906000000002</c:v>
                </c:pt>
                <c:pt idx="6099">
                  <c:v>14.009873000000001</c:v>
                </c:pt>
                <c:pt idx="6100">
                  <c:v>14.012154000000002</c:v>
                </c:pt>
                <c:pt idx="6101">
                  <c:v>14.007656000000004</c:v>
                </c:pt>
                <c:pt idx="6102">
                  <c:v>14.014791000000001</c:v>
                </c:pt>
                <c:pt idx="6103">
                  <c:v>14.016546000000076</c:v>
                </c:pt>
                <c:pt idx="6104">
                  <c:v>14.015876</c:v>
                </c:pt>
                <c:pt idx="6105">
                  <c:v>14.017575000000001</c:v>
                </c:pt>
                <c:pt idx="6106">
                  <c:v>14.019730000000004</c:v>
                </c:pt>
                <c:pt idx="6107">
                  <c:v>14.019751000000001</c:v>
                </c:pt>
                <c:pt idx="6108">
                  <c:v>14.014989</c:v>
                </c:pt>
                <c:pt idx="6109">
                  <c:v>14.017817000000001</c:v>
                </c:pt>
                <c:pt idx="6110">
                  <c:v>14.013297</c:v>
                </c:pt>
                <c:pt idx="6111">
                  <c:v>14.011945000000001</c:v>
                </c:pt>
                <c:pt idx="6112">
                  <c:v>14.014307999999998</c:v>
                </c:pt>
                <c:pt idx="6113">
                  <c:v>14.018657000000001</c:v>
                </c:pt>
                <c:pt idx="6114">
                  <c:v>14.010760000000001</c:v>
                </c:pt>
                <c:pt idx="6115">
                  <c:v>14.009919</c:v>
                </c:pt>
                <c:pt idx="6116">
                  <c:v>14.007952</c:v>
                </c:pt>
                <c:pt idx="6117">
                  <c:v>14.007794000000002</c:v>
                </c:pt>
                <c:pt idx="6118">
                  <c:v>14.012918000000001</c:v>
                </c:pt>
                <c:pt idx="6119">
                  <c:v>14.017775</c:v>
                </c:pt>
                <c:pt idx="6120">
                  <c:v>14.021027999999999</c:v>
                </c:pt>
                <c:pt idx="6121">
                  <c:v>14.016706000000006</c:v>
                </c:pt>
                <c:pt idx="6122">
                  <c:v>14.016459000000006</c:v>
                </c:pt>
                <c:pt idx="6123">
                  <c:v>14.022270999999998</c:v>
                </c:pt>
                <c:pt idx="6124">
                  <c:v>14.018441000000001</c:v>
                </c:pt>
                <c:pt idx="6125">
                  <c:v>14.014990000000001</c:v>
                </c:pt>
                <c:pt idx="6126">
                  <c:v>14.009278999999999</c:v>
                </c:pt>
                <c:pt idx="6127">
                  <c:v>14.009465000000002</c:v>
                </c:pt>
                <c:pt idx="6128">
                  <c:v>14.008710000000001</c:v>
                </c:pt>
                <c:pt idx="6129">
                  <c:v>14.012954000000002</c:v>
                </c:pt>
                <c:pt idx="6130">
                  <c:v>14.021213999999999</c:v>
                </c:pt>
                <c:pt idx="6131">
                  <c:v>14.017986000000002</c:v>
                </c:pt>
                <c:pt idx="6132">
                  <c:v>14.020415</c:v>
                </c:pt>
                <c:pt idx="6133">
                  <c:v>14.011312999999999</c:v>
                </c:pt>
                <c:pt idx="6134">
                  <c:v>14.014345</c:v>
                </c:pt>
                <c:pt idx="6135">
                  <c:v>14.011912999999998</c:v>
                </c:pt>
                <c:pt idx="6136">
                  <c:v>14.012754000000006</c:v>
                </c:pt>
                <c:pt idx="6137">
                  <c:v>14.023762</c:v>
                </c:pt>
                <c:pt idx="6138">
                  <c:v>14.01726</c:v>
                </c:pt>
                <c:pt idx="6139">
                  <c:v>14.015466000000076</c:v>
                </c:pt>
                <c:pt idx="6140">
                  <c:v>14.014105000000001</c:v>
                </c:pt>
                <c:pt idx="6141">
                  <c:v>14.022285</c:v>
                </c:pt>
                <c:pt idx="6142">
                  <c:v>14.022794000000006</c:v>
                </c:pt>
                <c:pt idx="6143">
                  <c:v>14.015565000000002</c:v>
                </c:pt>
                <c:pt idx="6144">
                  <c:v>14.010472</c:v>
                </c:pt>
                <c:pt idx="6145">
                  <c:v>14.011845000000001</c:v>
                </c:pt>
                <c:pt idx="6146">
                  <c:v>14.013923999999999</c:v>
                </c:pt>
                <c:pt idx="6147">
                  <c:v>14.014197000000001</c:v>
                </c:pt>
                <c:pt idx="6148">
                  <c:v>14.005605000000006</c:v>
                </c:pt>
                <c:pt idx="6149">
                  <c:v>14.008005000000001</c:v>
                </c:pt>
                <c:pt idx="6150">
                  <c:v>14.017468000000001</c:v>
                </c:pt>
                <c:pt idx="6151">
                  <c:v>14.013899</c:v>
                </c:pt>
                <c:pt idx="6152">
                  <c:v>14.012996000000006</c:v>
                </c:pt>
                <c:pt idx="6153">
                  <c:v>14.027703000000001</c:v>
                </c:pt>
                <c:pt idx="6154">
                  <c:v>14.014054</c:v>
                </c:pt>
                <c:pt idx="6155">
                  <c:v>14.017530000000002</c:v>
                </c:pt>
                <c:pt idx="6156">
                  <c:v>14.013546000000026</c:v>
                </c:pt>
                <c:pt idx="6157">
                  <c:v>14.008537000000002</c:v>
                </c:pt>
                <c:pt idx="6158">
                  <c:v>14.014761999999999</c:v>
                </c:pt>
                <c:pt idx="6159">
                  <c:v>14.015270000000001</c:v>
                </c:pt>
                <c:pt idx="6160">
                  <c:v>14.017871999999999</c:v>
                </c:pt>
                <c:pt idx="6161">
                  <c:v>14.025822</c:v>
                </c:pt>
                <c:pt idx="6162">
                  <c:v>14.014670000000001</c:v>
                </c:pt>
                <c:pt idx="6163">
                  <c:v>14.016672</c:v>
                </c:pt>
                <c:pt idx="6164">
                  <c:v>14.006935000000002</c:v>
                </c:pt>
                <c:pt idx="6165">
                  <c:v>14.017046000000002</c:v>
                </c:pt>
                <c:pt idx="6166">
                  <c:v>14.024374999999999</c:v>
                </c:pt>
                <c:pt idx="6167">
                  <c:v>14.017588</c:v>
                </c:pt>
                <c:pt idx="6168">
                  <c:v>14.021050000000001</c:v>
                </c:pt>
                <c:pt idx="6169">
                  <c:v>14.014881000000001</c:v>
                </c:pt>
                <c:pt idx="6170">
                  <c:v>14.016233</c:v>
                </c:pt>
                <c:pt idx="6171">
                  <c:v>14.015892000000004</c:v>
                </c:pt>
                <c:pt idx="6172">
                  <c:v>14.011408000000001</c:v>
                </c:pt>
                <c:pt idx="6173">
                  <c:v>14.008525000000001</c:v>
                </c:pt>
                <c:pt idx="6174">
                  <c:v>14.016018000000001</c:v>
                </c:pt>
                <c:pt idx="6175">
                  <c:v>14.019830000000002</c:v>
                </c:pt>
                <c:pt idx="6176">
                  <c:v>14.014042</c:v>
                </c:pt>
                <c:pt idx="6177">
                  <c:v>14.015979</c:v>
                </c:pt>
                <c:pt idx="6178">
                  <c:v>14.016982</c:v>
                </c:pt>
                <c:pt idx="6179">
                  <c:v>14.018582</c:v>
                </c:pt>
                <c:pt idx="6180">
                  <c:v>14.014739000000002</c:v>
                </c:pt>
                <c:pt idx="6181">
                  <c:v>14.013447000000006</c:v>
                </c:pt>
                <c:pt idx="6182">
                  <c:v>14.011997999999998</c:v>
                </c:pt>
                <c:pt idx="6183">
                  <c:v>14.008516</c:v>
                </c:pt>
                <c:pt idx="6184">
                  <c:v>14.013059</c:v>
                </c:pt>
                <c:pt idx="6185">
                  <c:v>14.010250000000001</c:v>
                </c:pt>
                <c:pt idx="6186">
                  <c:v>14.011715000000001</c:v>
                </c:pt>
                <c:pt idx="6187">
                  <c:v>14.015844000000024</c:v>
                </c:pt>
                <c:pt idx="6188">
                  <c:v>14.018344999999998</c:v>
                </c:pt>
                <c:pt idx="6189">
                  <c:v>14.013775000000001</c:v>
                </c:pt>
                <c:pt idx="6190">
                  <c:v>14.017669</c:v>
                </c:pt>
                <c:pt idx="6191">
                  <c:v>14.015211000000001</c:v>
                </c:pt>
                <c:pt idx="6192">
                  <c:v>14.020473000000001</c:v>
                </c:pt>
                <c:pt idx="6193">
                  <c:v>14.020390999999998</c:v>
                </c:pt>
                <c:pt idx="6194">
                  <c:v>14.015716000000022</c:v>
                </c:pt>
                <c:pt idx="6195">
                  <c:v>14.017759</c:v>
                </c:pt>
                <c:pt idx="6196">
                  <c:v>14.018420000000001</c:v>
                </c:pt>
                <c:pt idx="6197">
                  <c:v>14.01468</c:v>
                </c:pt>
                <c:pt idx="6198">
                  <c:v>14.015829</c:v>
                </c:pt>
                <c:pt idx="6199">
                  <c:v>14.017509</c:v>
                </c:pt>
                <c:pt idx="6200">
                  <c:v>14.016211999999999</c:v>
                </c:pt>
                <c:pt idx="6201">
                  <c:v>14.016463</c:v>
                </c:pt>
                <c:pt idx="6202">
                  <c:v>14.01362</c:v>
                </c:pt>
                <c:pt idx="6203">
                  <c:v>14.015704000000024</c:v>
                </c:pt>
                <c:pt idx="6204">
                  <c:v>14.010271999999999</c:v>
                </c:pt>
                <c:pt idx="6205">
                  <c:v>14.009619000000002</c:v>
                </c:pt>
                <c:pt idx="6206">
                  <c:v>14.018563</c:v>
                </c:pt>
                <c:pt idx="6207">
                  <c:v>14.017307000000001</c:v>
                </c:pt>
                <c:pt idx="6208">
                  <c:v>14.023213999999999</c:v>
                </c:pt>
                <c:pt idx="6209">
                  <c:v>14.018465000000001</c:v>
                </c:pt>
                <c:pt idx="6210">
                  <c:v>14.015727</c:v>
                </c:pt>
                <c:pt idx="6211">
                  <c:v>14.015163000000001</c:v>
                </c:pt>
                <c:pt idx="6212">
                  <c:v>14.016171999999999</c:v>
                </c:pt>
                <c:pt idx="6213">
                  <c:v>14.013767</c:v>
                </c:pt>
                <c:pt idx="6214">
                  <c:v>14.014603000000001</c:v>
                </c:pt>
                <c:pt idx="6215">
                  <c:v>14.014137</c:v>
                </c:pt>
                <c:pt idx="6216">
                  <c:v>14.018041999999999</c:v>
                </c:pt>
                <c:pt idx="6217">
                  <c:v>14.017539000000006</c:v>
                </c:pt>
                <c:pt idx="6218">
                  <c:v>14.014501000000001</c:v>
                </c:pt>
                <c:pt idx="6219">
                  <c:v>14.014836000000004</c:v>
                </c:pt>
                <c:pt idx="6220">
                  <c:v>14.017618000000001</c:v>
                </c:pt>
                <c:pt idx="6221">
                  <c:v>14.019075000000001</c:v>
                </c:pt>
                <c:pt idx="6222">
                  <c:v>14.022291000000001</c:v>
                </c:pt>
                <c:pt idx="6223">
                  <c:v>14.020127</c:v>
                </c:pt>
                <c:pt idx="6224">
                  <c:v>14.015281</c:v>
                </c:pt>
                <c:pt idx="6225">
                  <c:v>14.013988000000001</c:v>
                </c:pt>
                <c:pt idx="6226">
                  <c:v>14.012166000000002</c:v>
                </c:pt>
                <c:pt idx="6227">
                  <c:v>14.011485000000002</c:v>
                </c:pt>
                <c:pt idx="6228">
                  <c:v>14.017260999999998</c:v>
                </c:pt>
                <c:pt idx="6229">
                  <c:v>14.020350000000001</c:v>
                </c:pt>
                <c:pt idx="6230">
                  <c:v>14.019579</c:v>
                </c:pt>
                <c:pt idx="6231">
                  <c:v>14.013868</c:v>
                </c:pt>
                <c:pt idx="6232">
                  <c:v>14.009543000000004</c:v>
                </c:pt>
                <c:pt idx="6233">
                  <c:v>14.010704</c:v>
                </c:pt>
                <c:pt idx="6234">
                  <c:v>14.005695000000006</c:v>
                </c:pt>
                <c:pt idx="6235">
                  <c:v>14.012695000000004</c:v>
                </c:pt>
                <c:pt idx="6236">
                  <c:v>14.012259</c:v>
                </c:pt>
                <c:pt idx="6237">
                  <c:v>14.015592000000026</c:v>
                </c:pt>
                <c:pt idx="6238">
                  <c:v>14.012552000000024</c:v>
                </c:pt>
                <c:pt idx="6239">
                  <c:v>14.016384</c:v>
                </c:pt>
                <c:pt idx="6240">
                  <c:v>14.01972</c:v>
                </c:pt>
                <c:pt idx="6241">
                  <c:v>14.023132</c:v>
                </c:pt>
                <c:pt idx="6242">
                  <c:v>14.018659</c:v>
                </c:pt>
                <c:pt idx="6243">
                  <c:v>14.020465</c:v>
                </c:pt>
                <c:pt idx="6244">
                  <c:v>14.017883000000001</c:v>
                </c:pt>
                <c:pt idx="6245">
                  <c:v>14.013805</c:v>
                </c:pt>
                <c:pt idx="6246">
                  <c:v>14.012708</c:v>
                </c:pt>
                <c:pt idx="6247">
                  <c:v>14.012417000000006</c:v>
                </c:pt>
                <c:pt idx="6248">
                  <c:v>14.019468</c:v>
                </c:pt>
                <c:pt idx="6249">
                  <c:v>14.015682000000076</c:v>
                </c:pt>
                <c:pt idx="6250">
                  <c:v>14.014257000000001</c:v>
                </c:pt>
                <c:pt idx="6251">
                  <c:v>14.009536000000116</c:v>
                </c:pt>
                <c:pt idx="6252">
                  <c:v>14.009835000000002</c:v>
                </c:pt>
                <c:pt idx="6253">
                  <c:v>14.014391999999999</c:v>
                </c:pt>
                <c:pt idx="6254">
                  <c:v>14.017162999999998</c:v>
                </c:pt>
                <c:pt idx="6255">
                  <c:v>14.016493000000002</c:v>
                </c:pt>
                <c:pt idx="6256">
                  <c:v>14.01534</c:v>
                </c:pt>
                <c:pt idx="6257">
                  <c:v>14.021195000000001</c:v>
                </c:pt>
                <c:pt idx="6258">
                  <c:v>14.01628</c:v>
                </c:pt>
                <c:pt idx="6259">
                  <c:v>14.019646000000026</c:v>
                </c:pt>
                <c:pt idx="6260">
                  <c:v>14.010955000000001</c:v>
                </c:pt>
                <c:pt idx="6261">
                  <c:v>14.016637000000006</c:v>
                </c:pt>
                <c:pt idx="6262">
                  <c:v>14.018090999999998</c:v>
                </c:pt>
                <c:pt idx="6263">
                  <c:v>14.051434000000109</c:v>
                </c:pt>
                <c:pt idx="6264">
                  <c:v>14.099967000000001</c:v>
                </c:pt>
                <c:pt idx="6265">
                  <c:v>14.111362999999999</c:v>
                </c:pt>
                <c:pt idx="6266">
                  <c:v>14.110185</c:v>
                </c:pt>
                <c:pt idx="6267">
                  <c:v>14.119135</c:v>
                </c:pt>
                <c:pt idx="6268">
                  <c:v>14.124760999999999</c:v>
                </c:pt>
                <c:pt idx="6269">
                  <c:v>14.137737</c:v>
                </c:pt>
                <c:pt idx="6270">
                  <c:v>14.152512000000026</c:v>
                </c:pt>
                <c:pt idx="6271">
                  <c:v>14.1762</c:v>
                </c:pt>
                <c:pt idx="6272">
                  <c:v>14.192826</c:v>
                </c:pt>
                <c:pt idx="6273">
                  <c:v>14.212938000000001</c:v>
                </c:pt>
                <c:pt idx="6274">
                  <c:v>14.243901999999999</c:v>
                </c:pt>
                <c:pt idx="6275">
                  <c:v>14.263113000000001</c:v>
                </c:pt>
                <c:pt idx="6276">
                  <c:v>14.285614000000002</c:v>
                </c:pt>
                <c:pt idx="6277">
                  <c:v>14.308259</c:v>
                </c:pt>
                <c:pt idx="6278">
                  <c:v>14.328798000000001</c:v>
                </c:pt>
                <c:pt idx="6279">
                  <c:v>14.354265</c:v>
                </c:pt>
                <c:pt idx="6280">
                  <c:v>14.376887000000076</c:v>
                </c:pt>
                <c:pt idx="6281">
                  <c:v>14.399125</c:v>
                </c:pt>
                <c:pt idx="6282">
                  <c:v>14.415136000000107</c:v>
                </c:pt>
                <c:pt idx="6283">
                  <c:v>14.433702</c:v>
                </c:pt>
                <c:pt idx="6284">
                  <c:v>14.452671000000002</c:v>
                </c:pt>
                <c:pt idx="6285">
                  <c:v>14.480418000000002</c:v>
                </c:pt>
                <c:pt idx="6286">
                  <c:v>14.499991</c:v>
                </c:pt>
                <c:pt idx="6287">
                  <c:v>14.513626</c:v>
                </c:pt>
                <c:pt idx="6288">
                  <c:v>14.531859999999998</c:v>
                </c:pt>
                <c:pt idx="6289">
                  <c:v>14.558747000000002</c:v>
                </c:pt>
                <c:pt idx="6290">
                  <c:v>14.569945000000002</c:v>
                </c:pt>
                <c:pt idx="6291">
                  <c:v>14.580975</c:v>
                </c:pt>
                <c:pt idx="6292">
                  <c:v>14.593891000000001</c:v>
                </c:pt>
                <c:pt idx="6293">
                  <c:v>14.603486000000098</c:v>
                </c:pt>
                <c:pt idx="6294">
                  <c:v>14.625926</c:v>
                </c:pt>
                <c:pt idx="6295">
                  <c:v>14.642810999999998</c:v>
                </c:pt>
                <c:pt idx="6296">
                  <c:v>14.658220999999999</c:v>
                </c:pt>
                <c:pt idx="6297">
                  <c:v>14.692220000000001</c:v>
                </c:pt>
                <c:pt idx="6298">
                  <c:v>14.719804</c:v>
                </c:pt>
                <c:pt idx="6299">
                  <c:v>14.738951999999998</c:v>
                </c:pt>
                <c:pt idx="6300">
                  <c:v>14.759366</c:v>
                </c:pt>
                <c:pt idx="6301">
                  <c:v>14.779221999999999</c:v>
                </c:pt>
                <c:pt idx="6302">
                  <c:v>14.792923999999999</c:v>
                </c:pt>
                <c:pt idx="6303">
                  <c:v>14.814959</c:v>
                </c:pt>
                <c:pt idx="6304">
                  <c:v>14.839472000000002</c:v>
                </c:pt>
                <c:pt idx="6305">
                  <c:v>14.857216000000006</c:v>
                </c:pt>
                <c:pt idx="6306">
                  <c:v>14.877502000000026</c:v>
                </c:pt>
                <c:pt idx="6307">
                  <c:v>14.893686000000116</c:v>
                </c:pt>
                <c:pt idx="6308">
                  <c:v>14.913736000000076</c:v>
                </c:pt>
                <c:pt idx="6309">
                  <c:v>14.927303999999999</c:v>
                </c:pt>
                <c:pt idx="6310">
                  <c:v>14.945262</c:v>
                </c:pt>
                <c:pt idx="6311">
                  <c:v>14.965391000000002</c:v>
                </c:pt>
                <c:pt idx="6312">
                  <c:v>14.980574000000002</c:v>
                </c:pt>
                <c:pt idx="6313">
                  <c:v>15.002215</c:v>
                </c:pt>
                <c:pt idx="6314">
                  <c:v>15.021128999999998</c:v>
                </c:pt>
                <c:pt idx="6315">
                  <c:v>15.030520000000001</c:v>
                </c:pt>
                <c:pt idx="6316">
                  <c:v>15.040969999999998</c:v>
                </c:pt>
                <c:pt idx="6317">
                  <c:v>15.044105999999999</c:v>
                </c:pt>
                <c:pt idx="6318">
                  <c:v>15.047943999999999</c:v>
                </c:pt>
                <c:pt idx="6319">
                  <c:v>15.033763</c:v>
                </c:pt>
                <c:pt idx="6320">
                  <c:v>15.015543000000006</c:v>
                </c:pt>
                <c:pt idx="6321">
                  <c:v>14.994965000000001</c:v>
                </c:pt>
                <c:pt idx="6322">
                  <c:v>14.988383000000001</c:v>
                </c:pt>
                <c:pt idx="6323">
                  <c:v>14.986928000000001</c:v>
                </c:pt>
                <c:pt idx="6324">
                  <c:v>14.994086000000006</c:v>
                </c:pt>
                <c:pt idx="6325">
                  <c:v>15.001949</c:v>
                </c:pt>
                <c:pt idx="6326">
                  <c:v>15.010885</c:v>
                </c:pt>
                <c:pt idx="6327">
                  <c:v>15.023258999999999</c:v>
                </c:pt>
                <c:pt idx="6328">
                  <c:v>15.028591</c:v>
                </c:pt>
                <c:pt idx="6329">
                  <c:v>15.039887000000002</c:v>
                </c:pt>
                <c:pt idx="6330">
                  <c:v>15.039497000000004</c:v>
                </c:pt>
                <c:pt idx="6331">
                  <c:v>15.034123999999998</c:v>
                </c:pt>
                <c:pt idx="6332">
                  <c:v>15.033440000000002</c:v>
                </c:pt>
                <c:pt idx="6333">
                  <c:v>15.028476</c:v>
                </c:pt>
                <c:pt idx="6334">
                  <c:v>15.024369999999999</c:v>
                </c:pt>
                <c:pt idx="6335">
                  <c:v>15.014054</c:v>
                </c:pt>
                <c:pt idx="6336">
                  <c:v>15.015905</c:v>
                </c:pt>
                <c:pt idx="6337">
                  <c:v>15.007828999999999</c:v>
                </c:pt>
                <c:pt idx="6338">
                  <c:v>15.002498000000006</c:v>
                </c:pt>
                <c:pt idx="6339">
                  <c:v>15.009646000000076</c:v>
                </c:pt>
                <c:pt idx="6340">
                  <c:v>15.008125999999999</c:v>
                </c:pt>
                <c:pt idx="6341">
                  <c:v>15.001835</c:v>
                </c:pt>
                <c:pt idx="6342">
                  <c:v>15.004817000000001</c:v>
                </c:pt>
                <c:pt idx="6343">
                  <c:v>15.005574000000006</c:v>
                </c:pt>
                <c:pt idx="6344">
                  <c:v>15.003370999999998</c:v>
                </c:pt>
                <c:pt idx="6345">
                  <c:v>15.008991999999999</c:v>
                </c:pt>
                <c:pt idx="6346">
                  <c:v>15.007651000000001</c:v>
                </c:pt>
                <c:pt idx="6347">
                  <c:v>15.007536000000076</c:v>
                </c:pt>
                <c:pt idx="6348">
                  <c:v>15.003796000000024</c:v>
                </c:pt>
                <c:pt idx="6349">
                  <c:v>15.004809</c:v>
                </c:pt>
                <c:pt idx="6350">
                  <c:v>15.005305</c:v>
                </c:pt>
                <c:pt idx="6351">
                  <c:v>15.005580000000098</c:v>
                </c:pt>
                <c:pt idx="6352">
                  <c:v>15.00169</c:v>
                </c:pt>
                <c:pt idx="6353">
                  <c:v>14.999888000000002</c:v>
                </c:pt>
                <c:pt idx="6354">
                  <c:v>15.005722</c:v>
                </c:pt>
                <c:pt idx="6355">
                  <c:v>15.001882</c:v>
                </c:pt>
                <c:pt idx="6356">
                  <c:v>15.007860000000001</c:v>
                </c:pt>
                <c:pt idx="6357">
                  <c:v>15.008187</c:v>
                </c:pt>
                <c:pt idx="6358">
                  <c:v>15.01296</c:v>
                </c:pt>
                <c:pt idx="6359">
                  <c:v>15.008958999999999</c:v>
                </c:pt>
                <c:pt idx="6360">
                  <c:v>15.015233000000002</c:v>
                </c:pt>
                <c:pt idx="6361">
                  <c:v>15.014965999999999</c:v>
                </c:pt>
                <c:pt idx="6362">
                  <c:v>15.015221</c:v>
                </c:pt>
                <c:pt idx="6363">
                  <c:v>15.015376</c:v>
                </c:pt>
                <c:pt idx="6364">
                  <c:v>15.019560000000002</c:v>
                </c:pt>
                <c:pt idx="6365">
                  <c:v>15.014054</c:v>
                </c:pt>
                <c:pt idx="6366">
                  <c:v>15.015011000000001</c:v>
                </c:pt>
                <c:pt idx="6367">
                  <c:v>15.018115999999999</c:v>
                </c:pt>
                <c:pt idx="6368">
                  <c:v>15.021398999999999</c:v>
                </c:pt>
                <c:pt idx="6369">
                  <c:v>15.021627000000001</c:v>
                </c:pt>
                <c:pt idx="6370">
                  <c:v>15.024749</c:v>
                </c:pt>
                <c:pt idx="6371">
                  <c:v>15.018431</c:v>
                </c:pt>
                <c:pt idx="6372">
                  <c:v>15.018575</c:v>
                </c:pt>
                <c:pt idx="6373">
                  <c:v>15.017965999999999</c:v>
                </c:pt>
                <c:pt idx="6374">
                  <c:v>15.016028</c:v>
                </c:pt>
                <c:pt idx="6375">
                  <c:v>15.016055</c:v>
                </c:pt>
                <c:pt idx="6376">
                  <c:v>15.014308999999999</c:v>
                </c:pt>
                <c:pt idx="6377">
                  <c:v>15.018389999999998</c:v>
                </c:pt>
                <c:pt idx="6378">
                  <c:v>15.014848000000001</c:v>
                </c:pt>
                <c:pt idx="6379">
                  <c:v>15.010106</c:v>
                </c:pt>
                <c:pt idx="6380">
                  <c:v>15.009752000000002</c:v>
                </c:pt>
                <c:pt idx="6381">
                  <c:v>15.011573</c:v>
                </c:pt>
                <c:pt idx="6382">
                  <c:v>15.013169</c:v>
                </c:pt>
                <c:pt idx="6383">
                  <c:v>15.015790000000004</c:v>
                </c:pt>
                <c:pt idx="6384">
                  <c:v>15.012718</c:v>
                </c:pt>
                <c:pt idx="6385">
                  <c:v>15.014333000000001</c:v>
                </c:pt>
                <c:pt idx="6386">
                  <c:v>15.019538000000002</c:v>
                </c:pt>
                <c:pt idx="6387">
                  <c:v>15.01587</c:v>
                </c:pt>
                <c:pt idx="6388">
                  <c:v>15.015519000000006</c:v>
                </c:pt>
                <c:pt idx="6389">
                  <c:v>15.015825</c:v>
                </c:pt>
                <c:pt idx="6390">
                  <c:v>15.011997000000001</c:v>
                </c:pt>
                <c:pt idx="6391">
                  <c:v>15.009684000000076</c:v>
                </c:pt>
                <c:pt idx="6392">
                  <c:v>15.010104</c:v>
                </c:pt>
                <c:pt idx="6393">
                  <c:v>15.009195</c:v>
                </c:pt>
                <c:pt idx="6394">
                  <c:v>15.01371</c:v>
                </c:pt>
                <c:pt idx="6395">
                  <c:v>15.013859</c:v>
                </c:pt>
                <c:pt idx="6396">
                  <c:v>15.015912</c:v>
                </c:pt>
                <c:pt idx="6397">
                  <c:v>15.01788</c:v>
                </c:pt>
                <c:pt idx="6398">
                  <c:v>15.016665</c:v>
                </c:pt>
                <c:pt idx="6399">
                  <c:v>15.013051000000001</c:v>
                </c:pt>
                <c:pt idx="6400">
                  <c:v>15.012863000000001</c:v>
                </c:pt>
                <c:pt idx="6401">
                  <c:v>15.013089000000004</c:v>
                </c:pt>
                <c:pt idx="6402">
                  <c:v>15.016378999999999</c:v>
                </c:pt>
                <c:pt idx="6403">
                  <c:v>15.023213999999999</c:v>
                </c:pt>
                <c:pt idx="6404">
                  <c:v>15.021231</c:v>
                </c:pt>
                <c:pt idx="6405">
                  <c:v>15.017565000000001</c:v>
                </c:pt>
                <c:pt idx="6406">
                  <c:v>15.019606000000024</c:v>
                </c:pt>
                <c:pt idx="6407">
                  <c:v>15.020327999999999</c:v>
                </c:pt>
                <c:pt idx="6408">
                  <c:v>15.025201000000001</c:v>
                </c:pt>
                <c:pt idx="6409">
                  <c:v>15.026632000000006</c:v>
                </c:pt>
                <c:pt idx="6410">
                  <c:v>15.023475000000001</c:v>
                </c:pt>
                <c:pt idx="6411">
                  <c:v>15.015576000000006</c:v>
                </c:pt>
                <c:pt idx="6412">
                  <c:v>15.018345999999999</c:v>
                </c:pt>
                <c:pt idx="6413">
                  <c:v>15.018595000000001</c:v>
                </c:pt>
                <c:pt idx="6414">
                  <c:v>15.012664000000004</c:v>
                </c:pt>
                <c:pt idx="6415">
                  <c:v>15.018158999999999</c:v>
                </c:pt>
                <c:pt idx="6416">
                  <c:v>15.017681</c:v>
                </c:pt>
                <c:pt idx="6417">
                  <c:v>15.020193000000001</c:v>
                </c:pt>
                <c:pt idx="6418">
                  <c:v>15.016333000000001</c:v>
                </c:pt>
                <c:pt idx="6419">
                  <c:v>15.019031</c:v>
                </c:pt>
                <c:pt idx="6420">
                  <c:v>15.015461</c:v>
                </c:pt>
                <c:pt idx="6421">
                  <c:v>15.018571999999999</c:v>
                </c:pt>
                <c:pt idx="6422">
                  <c:v>15.015634000000107</c:v>
                </c:pt>
                <c:pt idx="6423">
                  <c:v>15.016668000000001</c:v>
                </c:pt>
                <c:pt idx="6424">
                  <c:v>15.009708</c:v>
                </c:pt>
                <c:pt idx="6425">
                  <c:v>15.010300999999998</c:v>
                </c:pt>
                <c:pt idx="6426">
                  <c:v>15.017118999999999</c:v>
                </c:pt>
                <c:pt idx="6427">
                  <c:v>15.014165999999999</c:v>
                </c:pt>
                <c:pt idx="6428">
                  <c:v>15.013564000000002</c:v>
                </c:pt>
                <c:pt idx="6429">
                  <c:v>15.022639000000026</c:v>
                </c:pt>
                <c:pt idx="6430">
                  <c:v>15.016653</c:v>
                </c:pt>
                <c:pt idx="6431">
                  <c:v>15.014598000000001</c:v>
                </c:pt>
                <c:pt idx="6432">
                  <c:v>15.011358999999999</c:v>
                </c:pt>
                <c:pt idx="6433">
                  <c:v>15.008003</c:v>
                </c:pt>
                <c:pt idx="6434">
                  <c:v>15.015723000000001</c:v>
                </c:pt>
                <c:pt idx="6435">
                  <c:v>15.012254</c:v>
                </c:pt>
                <c:pt idx="6436">
                  <c:v>15.018963999999999</c:v>
                </c:pt>
                <c:pt idx="6437">
                  <c:v>15.01642</c:v>
                </c:pt>
                <c:pt idx="6438">
                  <c:v>15.014151999999999</c:v>
                </c:pt>
                <c:pt idx="6439">
                  <c:v>15.013091000000001</c:v>
                </c:pt>
                <c:pt idx="6440">
                  <c:v>15.017133000000001</c:v>
                </c:pt>
                <c:pt idx="6441">
                  <c:v>15.014920999999999</c:v>
                </c:pt>
                <c:pt idx="6442">
                  <c:v>15.008819999999998</c:v>
                </c:pt>
                <c:pt idx="6443">
                  <c:v>15.006603</c:v>
                </c:pt>
                <c:pt idx="6444">
                  <c:v>15.019962</c:v>
                </c:pt>
                <c:pt idx="6445">
                  <c:v>15.014634000000004</c:v>
                </c:pt>
                <c:pt idx="6446">
                  <c:v>15.019366</c:v>
                </c:pt>
                <c:pt idx="6447">
                  <c:v>15.016044000000004</c:v>
                </c:pt>
                <c:pt idx="6448">
                  <c:v>15.019678000000001</c:v>
                </c:pt>
                <c:pt idx="6449">
                  <c:v>15.023791000000001</c:v>
                </c:pt>
                <c:pt idx="6450">
                  <c:v>15.012881</c:v>
                </c:pt>
                <c:pt idx="6451">
                  <c:v>15.017901999999999</c:v>
                </c:pt>
                <c:pt idx="6452">
                  <c:v>15.009364</c:v>
                </c:pt>
                <c:pt idx="6453">
                  <c:v>15.013695000000002</c:v>
                </c:pt>
                <c:pt idx="6454">
                  <c:v>15.011088000000001</c:v>
                </c:pt>
                <c:pt idx="6455">
                  <c:v>15.014032</c:v>
                </c:pt>
                <c:pt idx="6456">
                  <c:v>15.018712999999998</c:v>
                </c:pt>
                <c:pt idx="6457">
                  <c:v>15.017362999999998</c:v>
                </c:pt>
                <c:pt idx="6458">
                  <c:v>15.018878999999998</c:v>
                </c:pt>
                <c:pt idx="6459">
                  <c:v>15.02854</c:v>
                </c:pt>
                <c:pt idx="6460">
                  <c:v>15.022176</c:v>
                </c:pt>
                <c:pt idx="6461">
                  <c:v>15.023488000000002</c:v>
                </c:pt>
                <c:pt idx="6462">
                  <c:v>15.018112999999998</c:v>
                </c:pt>
                <c:pt idx="6463">
                  <c:v>15.014671999999999</c:v>
                </c:pt>
                <c:pt idx="6464">
                  <c:v>15.010636000000074</c:v>
                </c:pt>
                <c:pt idx="6465">
                  <c:v>15.020741000000001</c:v>
                </c:pt>
                <c:pt idx="6466">
                  <c:v>15.020928999999999</c:v>
                </c:pt>
                <c:pt idx="6467">
                  <c:v>15.01755</c:v>
                </c:pt>
                <c:pt idx="6468">
                  <c:v>15.020972999999998</c:v>
                </c:pt>
                <c:pt idx="6469">
                  <c:v>15.023398</c:v>
                </c:pt>
                <c:pt idx="6470">
                  <c:v>15.020436000000098</c:v>
                </c:pt>
                <c:pt idx="6471">
                  <c:v>15.021497</c:v>
                </c:pt>
                <c:pt idx="6472">
                  <c:v>15.016748</c:v>
                </c:pt>
                <c:pt idx="6473">
                  <c:v>15.012345</c:v>
                </c:pt>
                <c:pt idx="6474">
                  <c:v>15.017781000000001</c:v>
                </c:pt>
                <c:pt idx="6475">
                  <c:v>15.015406000000111</c:v>
                </c:pt>
                <c:pt idx="6476">
                  <c:v>15.017525000000001</c:v>
                </c:pt>
                <c:pt idx="6477">
                  <c:v>15.02379</c:v>
                </c:pt>
                <c:pt idx="6478">
                  <c:v>15.017698000000001</c:v>
                </c:pt>
                <c:pt idx="6479">
                  <c:v>15.016104</c:v>
                </c:pt>
                <c:pt idx="6480">
                  <c:v>15.011783000000001</c:v>
                </c:pt>
                <c:pt idx="6481">
                  <c:v>15.019410000000002</c:v>
                </c:pt>
                <c:pt idx="6482">
                  <c:v>15.009983</c:v>
                </c:pt>
                <c:pt idx="6483">
                  <c:v>15.013925</c:v>
                </c:pt>
                <c:pt idx="6484">
                  <c:v>15.017494000000006</c:v>
                </c:pt>
                <c:pt idx="6485">
                  <c:v>15.016692000000004</c:v>
                </c:pt>
                <c:pt idx="6486">
                  <c:v>15.018560999999998</c:v>
                </c:pt>
                <c:pt idx="6487">
                  <c:v>15.01351</c:v>
                </c:pt>
                <c:pt idx="6488">
                  <c:v>15.018655000000001</c:v>
                </c:pt>
                <c:pt idx="6489">
                  <c:v>15.021247000000001</c:v>
                </c:pt>
                <c:pt idx="6490">
                  <c:v>15.017563000000001</c:v>
                </c:pt>
                <c:pt idx="6491">
                  <c:v>15.018128999999998</c:v>
                </c:pt>
                <c:pt idx="6492">
                  <c:v>15.01347</c:v>
                </c:pt>
                <c:pt idx="6493">
                  <c:v>15.016489000000076</c:v>
                </c:pt>
                <c:pt idx="6494">
                  <c:v>15.013277999999998</c:v>
                </c:pt>
                <c:pt idx="6495">
                  <c:v>15.022364</c:v>
                </c:pt>
                <c:pt idx="6496">
                  <c:v>15.015896000000026</c:v>
                </c:pt>
                <c:pt idx="6497">
                  <c:v>15.020323999999999</c:v>
                </c:pt>
                <c:pt idx="6498">
                  <c:v>15.017170999999999</c:v>
                </c:pt>
                <c:pt idx="6499">
                  <c:v>15.014546000000006</c:v>
                </c:pt>
                <c:pt idx="6500">
                  <c:v>15.015570000000002</c:v>
                </c:pt>
                <c:pt idx="6501">
                  <c:v>15.014752</c:v>
                </c:pt>
                <c:pt idx="6502">
                  <c:v>15.020295000000001</c:v>
                </c:pt>
                <c:pt idx="6503">
                  <c:v>15.019311999999999</c:v>
                </c:pt>
                <c:pt idx="6504">
                  <c:v>15.013088</c:v>
                </c:pt>
                <c:pt idx="6505">
                  <c:v>15.014985000000001</c:v>
                </c:pt>
                <c:pt idx="6506">
                  <c:v>15.014889</c:v>
                </c:pt>
                <c:pt idx="6507">
                  <c:v>15.014091000000001</c:v>
                </c:pt>
                <c:pt idx="6508">
                  <c:v>15.019138</c:v>
                </c:pt>
                <c:pt idx="6509">
                  <c:v>15.016460000000002</c:v>
                </c:pt>
                <c:pt idx="6510">
                  <c:v>15.018881</c:v>
                </c:pt>
                <c:pt idx="6511">
                  <c:v>15.022151000000001</c:v>
                </c:pt>
                <c:pt idx="6512">
                  <c:v>15.018436000000024</c:v>
                </c:pt>
                <c:pt idx="6513">
                  <c:v>15.02211</c:v>
                </c:pt>
                <c:pt idx="6514">
                  <c:v>15.019191000000001</c:v>
                </c:pt>
                <c:pt idx="6515">
                  <c:v>15.024132</c:v>
                </c:pt>
                <c:pt idx="6516">
                  <c:v>15.016995</c:v>
                </c:pt>
                <c:pt idx="6517">
                  <c:v>15.017451000000001</c:v>
                </c:pt>
                <c:pt idx="6518">
                  <c:v>15.017191</c:v>
                </c:pt>
                <c:pt idx="6519">
                  <c:v>15.013844000000002</c:v>
                </c:pt>
                <c:pt idx="6520">
                  <c:v>15.009056000000006</c:v>
                </c:pt>
                <c:pt idx="6521">
                  <c:v>15.022487000000076</c:v>
                </c:pt>
                <c:pt idx="6522">
                  <c:v>15.023428000000001</c:v>
                </c:pt>
                <c:pt idx="6523">
                  <c:v>15.014183000000001</c:v>
                </c:pt>
                <c:pt idx="6524">
                  <c:v>15.020211999999999</c:v>
                </c:pt>
                <c:pt idx="6525">
                  <c:v>15.024576</c:v>
                </c:pt>
                <c:pt idx="6526">
                  <c:v>15.021434000000006</c:v>
                </c:pt>
                <c:pt idx="6527">
                  <c:v>15.016019</c:v>
                </c:pt>
                <c:pt idx="6528">
                  <c:v>15.017336</c:v>
                </c:pt>
                <c:pt idx="6529">
                  <c:v>15.013312999999998</c:v>
                </c:pt>
                <c:pt idx="6530">
                  <c:v>15.015289000000006</c:v>
                </c:pt>
                <c:pt idx="6531">
                  <c:v>15.013175</c:v>
                </c:pt>
                <c:pt idx="6532">
                  <c:v>15.018602</c:v>
                </c:pt>
                <c:pt idx="6533">
                  <c:v>15.022126</c:v>
                </c:pt>
                <c:pt idx="6534">
                  <c:v>15.018807999999998</c:v>
                </c:pt>
                <c:pt idx="6535">
                  <c:v>15.026694000000004</c:v>
                </c:pt>
                <c:pt idx="6536">
                  <c:v>15.023652</c:v>
                </c:pt>
                <c:pt idx="6537">
                  <c:v>15.020949</c:v>
                </c:pt>
                <c:pt idx="6538">
                  <c:v>15.014660000000001</c:v>
                </c:pt>
                <c:pt idx="6539">
                  <c:v>15.014965999999999</c:v>
                </c:pt>
                <c:pt idx="6540">
                  <c:v>15.021577000000001</c:v>
                </c:pt>
                <c:pt idx="6541">
                  <c:v>15.018158999999999</c:v>
                </c:pt>
                <c:pt idx="6542">
                  <c:v>15.01657</c:v>
                </c:pt>
                <c:pt idx="6543">
                  <c:v>15.020027999999998</c:v>
                </c:pt>
                <c:pt idx="6544">
                  <c:v>15.017608000000001</c:v>
                </c:pt>
                <c:pt idx="6545">
                  <c:v>15.01726</c:v>
                </c:pt>
                <c:pt idx="6546">
                  <c:v>15.016505000000002</c:v>
                </c:pt>
                <c:pt idx="6547">
                  <c:v>15.017797</c:v>
                </c:pt>
                <c:pt idx="6548">
                  <c:v>15.021554</c:v>
                </c:pt>
                <c:pt idx="6549">
                  <c:v>15.021918999999999</c:v>
                </c:pt>
                <c:pt idx="6550">
                  <c:v>15.019809</c:v>
                </c:pt>
                <c:pt idx="6551">
                  <c:v>15.014295000000001</c:v>
                </c:pt>
                <c:pt idx="6552">
                  <c:v>15.012099000000006</c:v>
                </c:pt>
                <c:pt idx="6553">
                  <c:v>15.014032</c:v>
                </c:pt>
                <c:pt idx="6554">
                  <c:v>15.020559</c:v>
                </c:pt>
                <c:pt idx="6555">
                  <c:v>15.021763999999999</c:v>
                </c:pt>
                <c:pt idx="6556">
                  <c:v>15.016289</c:v>
                </c:pt>
                <c:pt idx="6557">
                  <c:v>15.020456000000006</c:v>
                </c:pt>
                <c:pt idx="6558">
                  <c:v>15.019696000000026</c:v>
                </c:pt>
                <c:pt idx="6559">
                  <c:v>15.018456</c:v>
                </c:pt>
                <c:pt idx="6560">
                  <c:v>15.022308000000001</c:v>
                </c:pt>
                <c:pt idx="6561">
                  <c:v>15.011882</c:v>
                </c:pt>
                <c:pt idx="6562">
                  <c:v>15.017801</c:v>
                </c:pt>
                <c:pt idx="6563">
                  <c:v>15.019459000000024</c:v>
                </c:pt>
                <c:pt idx="6564">
                  <c:v>15.020412</c:v>
                </c:pt>
                <c:pt idx="6565">
                  <c:v>15.021057999999998</c:v>
                </c:pt>
                <c:pt idx="6566">
                  <c:v>15.026755</c:v>
                </c:pt>
                <c:pt idx="6567">
                  <c:v>15.017140000000001</c:v>
                </c:pt>
                <c:pt idx="6568">
                  <c:v>15.014672999999998</c:v>
                </c:pt>
                <c:pt idx="6569">
                  <c:v>15.021716</c:v>
                </c:pt>
                <c:pt idx="6570">
                  <c:v>15.016717</c:v>
                </c:pt>
                <c:pt idx="6571">
                  <c:v>15.011777</c:v>
                </c:pt>
                <c:pt idx="6572">
                  <c:v>15.015845000000002</c:v>
                </c:pt>
                <c:pt idx="6573">
                  <c:v>15.020717000000001</c:v>
                </c:pt>
                <c:pt idx="6574">
                  <c:v>15.022156000000004</c:v>
                </c:pt>
                <c:pt idx="6575">
                  <c:v>15.022083000000002</c:v>
                </c:pt>
                <c:pt idx="6576">
                  <c:v>15.010855000000001</c:v>
                </c:pt>
                <c:pt idx="6577">
                  <c:v>15.019971999999999</c:v>
                </c:pt>
                <c:pt idx="6578">
                  <c:v>15.020328999999998</c:v>
                </c:pt>
                <c:pt idx="6579">
                  <c:v>15.028450000000001</c:v>
                </c:pt>
                <c:pt idx="6580">
                  <c:v>15.018401000000001</c:v>
                </c:pt>
                <c:pt idx="6581">
                  <c:v>15.018603000000001</c:v>
                </c:pt>
                <c:pt idx="6582">
                  <c:v>15.012080000000006</c:v>
                </c:pt>
                <c:pt idx="6583">
                  <c:v>15.020885</c:v>
                </c:pt>
                <c:pt idx="6584">
                  <c:v>15.016205000000001</c:v>
                </c:pt>
                <c:pt idx="6585">
                  <c:v>15.023960000000001</c:v>
                </c:pt>
                <c:pt idx="6586">
                  <c:v>15.024111999999999</c:v>
                </c:pt>
                <c:pt idx="6587">
                  <c:v>15.019213000000001</c:v>
                </c:pt>
                <c:pt idx="6588">
                  <c:v>15.012523</c:v>
                </c:pt>
                <c:pt idx="6589">
                  <c:v>15.019410000000002</c:v>
                </c:pt>
                <c:pt idx="6590">
                  <c:v>15.019374999999998</c:v>
                </c:pt>
                <c:pt idx="6591">
                  <c:v>15.021078999999999</c:v>
                </c:pt>
                <c:pt idx="6592">
                  <c:v>15.022893</c:v>
                </c:pt>
                <c:pt idx="6593">
                  <c:v>15.017721999999999</c:v>
                </c:pt>
                <c:pt idx="6594">
                  <c:v>15.021364999999999</c:v>
                </c:pt>
                <c:pt idx="6595">
                  <c:v>15.01221</c:v>
                </c:pt>
                <c:pt idx="6596">
                  <c:v>15.013635000000004</c:v>
                </c:pt>
                <c:pt idx="6597">
                  <c:v>15.020348</c:v>
                </c:pt>
                <c:pt idx="6598">
                  <c:v>15.01971</c:v>
                </c:pt>
                <c:pt idx="6599">
                  <c:v>15.018646</c:v>
                </c:pt>
                <c:pt idx="6600">
                  <c:v>15.020103000000001</c:v>
                </c:pt>
                <c:pt idx="6601">
                  <c:v>15.019508</c:v>
                </c:pt>
                <c:pt idx="6602">
                  <c:v>15.016310999999998</c:v>
                </c:pt>
                <c:pt idx="6603">
                  <c:v>15.010519</c:v>
                </c:pt>
                <c:pt idx="6604">
                  <c:v>15.012342</c:v>
                </c:pt>
                <c:pt idx="6605">
                  <c:v>15.008359999999998</c:v>
                </c:pt>
                <c:pt idx="6606">
                  <c:v>15.012496000000111</c:v>
                </c:pt>
                <c:pt idx="6607">
                  <c:v>15.018756</c:v>
                </c:pt>
                <c:pt idx="6608">
                  <c:v>15.019057</c:v>
                </c:pt>
                <c:pt idx="6609">
                  <c:v>15.019358</c:v>
                </c:pt>
                <c:pt idx="6610">
                  <c:v>15.018843</c:v>
                </c:pt>
                <c:pt idx="6611">
                  <c:v>15.023281000000001</c:v>
                </c:pt>
                <c:pt idx="6612">
                  <c:v>15.023418000000001</c:v>
                </c:pt>
                <c:pt idx="6613">
                  <c:v>15.016848</c:v>
                </c:pt>
                <c:pt idx="6614">
                  <c:v>15.015622</c:v>
                </c:pt>
                <c:pt idx="6615">
                  <c:v>15.016331000000001</c:v>
                </c:pt>
                <c:pt idx="6616">
                  <c:v>15.010289</c:v>
                </c:pt>
                <c:pt idx="6617">
                  <c:v>15.020362999999998</c:v>
                </c:pt>
                <c:pt idx="6618">
                  <c:v>15.015583000000024</c:v>
                </c:pt>
                <c:pt idx="6619">
                  <c:v>15.023073999999999</c:v>
                </c:pt>
                <c:pt idx="6620">
                  <c:v>15.018427000000001</c:v>
                </c:pt>
                <c:pt idx="6621">
                  <c:v>15.019981</c:v>
                </c:pt>
                <c:pt idx="6622">
                  <c:v>15.015013</c:v>
                </c:pt>
                <c:pt idx="6623">
                  <c:v>15.022457000000006</c:v>
                </c:pt>
                <c:pt idx="6624">
                  <c:v>15.022534000000102</c:v>
                </c:pt>
                <c:pt idx="6625">
                  <c:v>15.028758999999999</c:v>
                </c:pt>
                <c:pt idx="6626">
                  <c:v>15.025372999999998</c:v>
                </c:pt>
                <c:pt idx="6627">
                  <c:v>15.024044</c:v>
                </c:pt>
                <c:pt idx="6628">
                  <c:v>15.016970000000001</c:v>
                </c:pt>
                <c:pt idx="6629">
                  <c:v>15.013297</c:v>
                </c:pt>
                <c:pt idx="6630">
                  <c:v>15.025991000000001</c:v>
                </c:pt>
                <c:pt idx="6631">
                  <c:v>15.021179999999999</c:v>
                </c:pt>
                <c:pt idx="6632">
                  <c:v>15.021988</c:v>
                </c:pt>
                <c:pt idx="6633">
                  <c:v>15.025143</c:v>
                </c:pt>
                <c:pt idx="6634">
                  <c:v>15.019173</c:v>
                </c:pt>
                <c:pt idx="6635">
                  <c:v>15.018817999999998</c:v>
                </c:pt>
                <c:pt idx="6636">
                  <c:v>15.019236000000006</c:v>
                </c:pt>
                <c:pt idx="6637">
                  <c:v>15.011178999999998</c:v>
                </c:pt>
                <c:pt idx="6638">
                  <c:v>15.019841</c:v>
                </c:pt>
                <c:pt idx="6639">
                  <c:v>15.017659</c:v>
                </c:pt>
                <c:pt idx="6640">
                  <c:v>15.023378999999998</c:v>
                </c:pt>
                <c:pt idx="6641">
                  <c:v>15.018936</c:v>
                </c:pt>
                <c:pt idx="6642">
                  <c:v>15.017708000000001</c:v>
                </c:pt>
                <c:pt idx="6643">
                  <c:v>15.010251999999999</c:v>
                </c:pt>
                <c:pt idx="6644">
                  <c:v>15.019960000000001</c:v>
                </c:pt>
                <c:pt idx="6645">
                  <c:v>15.021049</c:v>
                </c:pt>
                <c:pt idx="6646">
                  <c:v>15.018749</c:v>
                </c:pt>
                <c:pt idx="6647">
                  <c:v>15.016318999999999</c:v>
                </c:pt>
                <c:pt idx="6648">
                  <c:v>15.020810999999998</c:v>
                </c:pt>
                <c:pt idx="6649">
                  <c:v>15.020270999999999</c:v>
                </c:pt>
                <c:pt idx="6650">
                  <c:v>15.027681000000001</c:v>
                </c:pt>
                <c:pt idx="6651">
                  <c:v>15.018131</c:v>
                </c:pt>
                <c:pt idx="6652">
                  <c:v>15.016860000000001</c:v>
                </c:pt>
                <c:pt idx="6653">
                  <c:v>15.009037000000006</c:v>
                </c:pt>
                <c:pt idx="6654">
                  <c:v>15.019233</c:v>
                </c:pt>
                <c:pt idx="6655">
                  <c:v>15.016489000000076</c:v>
                </c:pt>
                <c:pt idx="6656">
                  <c:v>15.022736000000076</c:v>
                </c:pt>
                <c:pt idx="6657">
                  <c:v>15.021027999999999</c:v>
                </c:pt>
                <c:pt idx="6658">
                  <c:v>15.017025</c:v>
                </c:pt>
                <c:pt idx="6659">
                  <c:v>15.013416000000024</c:v>
                </c:pt>
                <c:pt idx="6660">
                  <c:v>15.011873999999999</c:v>
                </c:pt>
                <c:pt idx="6661">
                  <c:v>15.019303000000001</c:v>
                </c:pt>
                <c:pt idx="6662">
                  <c:v>15.018143999999999</c:v>
                </c:pt>
                <c:pt idx="6663">
                  <c:v>15.019951000000001</c:v>
                </c:pt>
                <c:pt idx="6664">
                  <c:v>15.018238</c:v>
                </c:pt>
                <c:pt idx="6665">
                  <c:v>15.015470000000002</c:v>
                </c:pt>
                <c:pt idx="6666">
                  <c:v>15.015927</c:v>
                </c:pt>
                <c:pt idx="6667">
                  <c:v>15.018445</c:v>
                </c:pt>
                <c:pt idx="6668">
                  <c:v>15.018143999999999</c:v>
                </c:pt>
                <c:pt idx="6669">
                  <c:v>15.024048000000001</c:v>
                </c:pt>
                <c:pt idx="6670">
                  <c:v>15.01961</c:v>
                </c:pt>
                <c:pt idx="6671">
                  <c:v>15.019970999999998</c:v>
                </c:pt>
                <c:pt idx="6672">
                  <c:v>15.016468</c:v>
                </c:pt>
                <c:pt idx="6673">
                  <c:v>15.016451</c:v>
                </c:pt>
                <c:pt idx="6674">
                  <c:v>15.026507000000002</c:v>
                </c:pt>
                <c:pt idx="6675">
                  <c:v>15.021893</c:v>
                </c:pt>
                <c:pt idx="6676">
                  <c:v>15.018610000000001</c:v>
                </c:pt>
                <c:pt idx="6677">
                  <c:v>15.01704</c:v>
                </c:pt>
                <c:pt idx="6678">
                  <c:v>15.020519</c:v>
                </c:pt>
                <c:pt idx="6679">
                  <c:v>15.015697000000022</c:v>
                </c:pt>
                <c:pt idx="6680">
                  <c:v>15.01854</c:v>
                </c:pt>
                <c:pt idx="6681">
                  <c:v>15.023038</c:v>
                </c:pt>
                <c:pt idx="6682">
                  <c:v>15.029206</c:v>
                </c:pt>
                <c:pt idx="6683">
                  <c:v>15.021273999999998</c:v>
                </c:pt>
                <c:pt idx="6684">
                  <c:v>15.025559000000024</c:v>
                </c:pt>
                <c:pt idx="6685">
                  <c:v>15.017642</c:v>
                </c:pt>
                <c:pt idx="6686">
                  <c:v>15.022960000000001</c:v>
                </c:pt>
                <c:pt idx="6687">
                  <c:v>15.027427000000001</c:v>
                </c:pt>
                <c:pt idx="6688">
                  <c:v>15.019411</c:v>
                </c:pt>
                <c:pt idx="6689">
                  <c:v>15.021268999999998</c:v>
                </c:pt>
                <c:pt idx="6690">
                  <c:v>15.02042</c:v>
                </c:pt>
                <c:pt idx="6691">
                  <c:v>15.017486000000074</c:v>
                </c:pt>
                <c:pt idx="6692">
                  <c:v>15.019838</c:v>
                </c:pt>
                <c:pt idx="6693">
                  <c:v>15.019759000000002</c:v>
                </c:pt>
                <c:pt idx="6694">
                  <c:v>15.023220999999999</c:v>
                </c:pt>
                <c:pt idx="6695">
                  <c:v>15.021697</c:v>
                </c:pt>
                <c:pt idx="6696">
                  <c:v>15.017912999999998</c:v>
                </c:pt>
                <c:pt idx="6697">
                  <c:v>15.015671000000001</c:v>
                </c:pt>
                <c:pt idx="6698">
                  <c:v>15.023358999999999</c:v>
                </c:pt>
                <c:pt idx="6699">
                  <c:v>15.019133</c:v>
                </c:pt>
                <c:pt idx="6700">
                  <c:v>15.020582000000006</c:v>
                </c:pt>
                <c:pt idx="6701">
                  <c:v>15.014214999999998</c:v>
                </c:pt>
                <c:pt idx="6702">
                  <c:v>15.021754</c:v>
                </c:pt>
                <c:pt idx="6703">
                  <c:v>15.026936000000006</c:v>
                </c:pt>
                <c:pt idx="6704">
                  <c:v>15.01971</c:v>
                </c:pt>
                <c:pt idx="6705">
                  <c:v>15.020036000000006</c:v>
                </c:pt>
                <c:pt idx="6706">
                  <c:v>15.019690000000002</c:v>
                </c:pt>
                <c:pt idx="6707">
                  <c:v>15.023478000000001</c:v>
                </c:pt>
                <c:pt idx="6708">
                  <c:v>15.028255999999999</c:v>
                </c:pt>
                <c:pt idx="6709">
                  <c:v>15.017877</c:v>
                </c:pt>
                <c:pt idx="6710">
                  <c:v>15.019349</c:v>
                </c:pt>
                <c:pt idx="6711">
                  <c:v>15.011070999999999</c:v>
                </c:pt>
                <c:pt idx="6712">
                  <c:v>15.017326999999998</c:v>
                </c:pt>
                <c:pt idx="6713">
                  <c:v>15.022507000000004</c:v>
                </c:pt>
                <c:pt idx="6714">
                  <c:v>15.027652</c:v>
                </c:pt>
                <c:pt idx="6715">
                  <c:v>15.019952</c:v>
                </c:pt>
                <c:pt idx="6716">
                  <c:v>15.018670999999999</c:v>
                </c:pt>
                <c:pt idx="6717">
                  <c:v>15.012410000000004</c:v>
                </c:pt>
                <c:pt idx="6718">
                  <c:v>15.019189000000004</c:v>
                </c:pt>
                <c:pt idx="6719">
                  <c:v>15.020388000000001</c:v>
                </c:pt>
                <c:pt idx="6720">
                  <c:v>15.02515</c:v>
                </c:pt>
                <c:pt idx="6721">
                  <c:v>15.020947</c:v>
                </c:pt>
                <c:pt idx="6722">
                  <c:v>15.011578999999999</c:v>
                </c:pt>
                <c:pt idx="6723">
                  <c:v>15.023871999999999</c:v>
                </c:pt>
                <c:pt idx="6724">
                  <c:v>15.022940000000002</c:v>
                </c:pt>
                <c:pt idx="6725">
                  <c:v>15.022923</c:v>
                </c:pt>
                <c:pt idx="6726">
                  <c:v>15.019646000000026</c:v>
                </c:pt>
                <c:pt idx="6727">
                  <c:v>15.017891000000001</c:v>
                </c:pt>
                <c:pt idx="6728">
                  <c:v>15.013582000000024</c:v>
                </c:pt>
                <c:pt idx="6729">
                  <c:v>15.020682000000004</c:v>
                </c:pt>
                <c:pt idx="6730">
                  <c:v>15.017751000000001</c:v>
                </c:pt>
                <c:pt idx="6731">
                  <c:v>15.028217999999999</c:v>
                </c:pt>
                <c:pt idx="6732">
                  <c:v>15.016811000000001</c:v>
                </c:pt>
                <c:pt idx="6733">
                  <c:v>15.020846000000002</c:v>
                </c:pt>
                <c:pt idx="6734">
                  <c:v>15.01567</c:v>
                </c:pt>
                <c:pt idx="6735">
                  <c:v>15.081377999999999</c:v>
                </c:pt>
                <c:pt idx="6736">
                  <c:v>15.101020999999999</c:v>
                </c:pt>
                <c:pt idx="6737">
                  <c:v>15.107688</c:v>
                </c:pt>
                <c:pt idx="6738">
                  <c:v>15.109583000000002</c:v>
                </c:pt>
                <c:pt idx="6739">
                  <c:v>15.122699000000004</c:v>
                </c:pt>
                <c:pt idx="6740">
                  <c:v>15.133028999999999</c:v>
                </c:pt>
                <c:pt idx="6741">
                  <c:v>15.141059999999998</c:v>
                </c:pt>
                <c:pt idx="6742">
                  <c:v>15.161086000000006</c:v>
                </c:pt>
                <c:pt idx="6743">
                  <c:v>15.186187000000002</c:v>
                </c:pt>
                <c:pt idx="6744">
                  <c:v>15.211569999999998</c:v>
                </c:pt>
                <c:pt idx="6745">
                  <c:v>15.241779999999999</c:v>
                </c:pt>
                <c:pt idx="6746">
                  <c:v>15.257707</c:v>
                </c:pt>
                <c:pt idx="6747">
                  <c:v>15.279407000000004</c:v>
                </c:pt>
                <c:pt idx="6748">
                  <c:v>15.300530000000098</c:v>
                </c:pt>
                <c:pt idx="6749">
                  <c:v>15.321159</c:v>
                </c:pt>
                <c:pt idx="6750">
                  <c:v>15.343745000000002</c:v>
                </c:pt>
                <c:pt idx="6751">
                  <c:v>15.362227000000004</c:v>
                </c:pt>
                <c:pt idx="6752">
                  <c:v>15.375414000000134</c:v>
                </c:pt>
                <c:pt idx="6753">
                  <c:v>15.395931000000004</c:v>
                </c:pt>
                <c:pt idx="6754">
                  <c:v>15.411621999999999</c:v>
                </c:pt>
                <c:pt idx="6755">
                  <c:v>15.431812999999998</c:v>
                </c:pt>
                <c:pt idx="6756">
                  <c:v>15.453469000000098</c:v>
                </c:pt>
                <c:pt idx="6757">
                  <c:v>15.479905000000002</c:v>
                </c:pt>
                <c:pt idx="6758">
                  <c:v>15.492809000000006</c:v>
                </c:pt>
                <c:pt idx="6759">
                  <c:v>15.525022</c:v>
                </c:pt>
                <c:pt idx="6760">
                  <c:v>15.532184000000004</c:v>
                </c:pt>
                <c:pt idx="6761">
                  <c:v>15.550086000000103</c:v>
                </c:pt>
                <c:pt idx="6762">
                  <c:v>15.552319000000002</c:v>
                </c:pt>
                <c:pt idx="6763">
                  <c:v>15.542915000000001</c:v>
                </c:pt>
                <c:pt idx="6764">
                  <c:v>15.514675</c:v>
                </c:pt>
                <c:pt idx="6765">
                  <c:v>15.507181000000001</c:v>
                </c:pt>
                <c:pt idx="6766">
                  <c:v>15.495460000000024</c:v>
                </c:pt>
                <c:pt idx="6767">
                  <c:v>15.498964999999998</c:v>
                </c:pt>
                <c:pt idx="6768">
                  <c:v>15.533034000000002</c:v>
                </c:pt>
                <c:pt idx="6769">
                  <c:v>15.551885000000002</c:v>
                </c:pt>
                <c:pt idx="6770">
                  <c:v>15.579324</c:v>
                </c:pt>
                <c:pt idx="6771">
                  <c:v>15.597950000000001</c:v>
                </c:pt>
                <c:pt idx="6772">
                  <c:v>15.626404000000004</c:v>
                </c:pt>
                <c:pt idx="6773">
                  <c:v>15.651350000000001</c:v>
                </c:pt>
                <c:pt idx="6774">
                  <c:v>15.658767000000001</c:v>
                </c:pt>
                <c:pt idx="6775">
                  <c:v>15.683684000000024</c:v>
                </c:pt>
                <c:pt idx="6776">
                  <c:v>15.697342999999998</c:v>
                </c:pt>
                <c:pt idx="6777">
                  <c:v>15.72289</c:v>
                </c:pt>
                <c:pt idx="6778">
                  <c:v>15.741163999999998</c:v>
                </c:pt>
                <c:pt idx="6779">
                  <c:v>15.761689000000002</c:v>
                </c:pt>
                <c:pt idx="6780">
                  <c:v>15.772304</c:v>
                </c:pt>
                <c:pt idx="6781">
                  <c:v>15.790139</c:v>
                </c:pt>
                <c:pt idx="6782">
                  <c:v>15.807435000000076</c:v>
                </c:pt>
                <c:pt idx="6783">
                  <c:v>15.835824000000002</c:v>
                </c:pt>
                <c:pt idx="6784">
                  <c:v>15.854516000000102</c:v>
                </c:pt>
                <c:pt idx="6785">
                  <c:v>15.881114</c:v>
                </c:pt>
                <c:pt idx="6786">
                  <c:v>15.902982000000026</c:v>
                </c:pt>
                <c:pt idx="6787">
                  <c:v>15.922473</c:v>
                </c:pt>
                <c:pt idx="6788">
                  <c:v>15.955539000000162</c:v>
                </c:pt>
                <c:pt idx="6789">
                  <c:v>15.971812</c:v>
                </c:pt>
                <c:pt idx="6790">
                  <c:v>15.980497000000026</c:v>
                </c:pt>
                <c:pt idx="6791">
                  <c:v>16.004490999999987</c:v>
                </c:pt>
                <c:pt idx="6792">
                  <c:v>16.025005</c:v>
                </c:pt>
                <c:pt idx="6793">
                  <c:v>16.037192999999988</c:v>
                </c:pt>
                <c:pt idx="6794">
                  <c:v>16.034658000000135</c:v>
                </c:pt>
                <c:pt idx="6795">
                  <c:v>16.031105999999998</c:v>
                </c:pt>
                <c:pt idx="6796">
                  <c:v>16.02205</c:v>
                </c:pt>
                <c:pt idx="6797">
                  <c:v>16.025162999999989</c:v>
                </c:pt>
                <c:pt idx="6798">
                  <c:v>16.025959999999987</c:v>
                </c:pt>
                <c:pt idx="6799">
                  <c:v>16.020944</c:v>
                </c:pt>
                <c:pt idx="6800">
                  <c:v>16.013670999999999</c:v>
                </c:pt>
                <c:pt idx="6801">
                  <c:v>16.017566000000031</c:v>
                </c:pt>
                <c:pt idx="6802">
                  <c:v>16.014032</c:v>
                </c:pt>
                <c:pt idx="6803">
                  <c:v>16.019835999999998</c:v>
                </c:pt>
                <c:pt idx="6804">
                  <c:v>16.012205999999999</c:v>
                </c:pt>
                <c:pt idx="6805">
                  <c:v>16.009767</c:v>
                </c:pt>
                <c:pt idx="6806">
                  <c:v>16.006294999999987</c:v>
                </c:pt>
                <c:pt idx="6807">
                  <c:v>16.010444</c:v>
                </c:pt>
                <c:pt idx="6808">
                  <c:v>16.007873000000131</c:v>
                </c:pt>
                <c:pt idx="6809">
                  <c:v>16.016573999999999</c:v>
                </c:pt>
                <c:pt idx="6810">
                  <c:v>16.008595999999987</c:v>
                </c:pt>
                <c:pt idx="6811">
                  <c:v>16.011482999999988</c:v>
                </c:pt>
                <c:pt idx="6812">
                  <c:v>16.000332999999785</c:v>
                </c:pt>
                <c:pt idx="6813">
                  <c:v>16.010912999999999</c:v>
                </c:pt>
                <c:pt idx="6814">
                  <c:v>16.006001999999999</c:v>
                </c:pt>
                <c:pt idx="6815">
                  <c:v>16.008664</c:v>
                </c:pt>
                <c:pt idx="6816">
                  <c:v>16.015574999999988</c:v>
                </c:pt>
                <c:pt idx="6817">
                  <c:v>16.011223999999999</c:v>
                </c:pt>
                <c:pt idx="6818">
                  <c:v>16.011359000000031</c:v>
                </c:pt>
                <c:pt idx="6819">
                  <c:v>16.013858000000258</c:v>
                </c:pt>
                <c:pt idx="6820">
                  <c:v>16.012197</c:v>
                </c:pt>
                <c:pt idx="6821">
                  <c:v>16.010048999999999</c:v>
                </c:pt>
                <c:pt idx="6822">
                  <c:v>16.020564</c:v>
                </c:pt>
                <c:pt idx="6823">
                  <c:v>16.018466</c:v>
                </c:pt>
                <c:pt idx="6824">
                  <c:v>16.016438999999988</c:v>
                </c:pt>
                <c:pt idx="6825">
                  <c:v>16.027860000000135</c:v>
                </c:pt>
                <c:pt idx="6826">
                  <c:v>16.018066000000001</c:v>
                </c:pt>
                <c:pt idx="6827">
                  <c:v>16.018505999999999</c:v>
                </c:pt>
                <c:pt idx="6828">
                  <c:v>16.021228000000001</c:v>
                </c:pt>
                <c:pt idx="6829">
                  <c:v>16.022217999999889</c:v>
                </c:pt>
                <c:pt idx="6830">
                  <c:v>16.026232999999785</c:v>
                </c:pt>
                <c:pt idx="6831">
                  <c:v>16.022684999999989</c:v>
                </c:pt>
                <c:pt idx="6832">
                  <c:v>16.025143999999774</c:v>
                </c:pt>
                <c:pt idx="6833">
                  <c:v>16.015107</c:v>
                </c:pt>
                <c:pt idx="6834">
                  <c:v>16.010142999999989</c:v>
                </c:pt>
                <c:pt idx="6835">
                  <c:v>16.023962999999988</c:v>
                </c:pt>
                <c:pt idx="6836">
                  <c:v>16.024179</c:v>
                </c:pt>
                <c:pt idx="6837">
                  <c:v>16.020479999999989</c:v>
                </c:pt>
                <c:pt idx="6838">
                  <c:v>16.020147999999889</c:v>
                </c:pt>
                <c:pt idx="6839">
                  <c:v>16.022931</c:v>
                </c:pt>
                <c:pt idx="6840">
                  <c:v>16.025231999999889</c:v>
                </c:pt>
                <c:pt idx="6841">
                  <c:v>16.022652999999799</c:v>
                </c:pt>
                <c:pt idx="6842">
                  <c:v>16.016216</c:v>
                </c:pt>
                <c:pt idx="6843">
                  <c:v>16.021933999999987</c:v>
                </c:pt>
                <c:pt idx="6844">
                  <c:v>16.016057000000131</c:v>
                </c:pt>
                <c:pt idx="6845">
                  <c:v>16.014025999999998</c:v>
                </c:pt>
                <c:pt idx="6846">
                  <c:v>16.013096999999988</c:v>
                </c:pt>
                <c:pt idx="6847">
                  <c:v>16.019545999999988</c:v>
                </c:pt>
                <c:pt idx="6848">
                  <c:v>16.023267000000001</c:v>
                </c:pt>
                <c:pt idx="6849">
                  <c:v>16.023609999999788</c:v>
                </c:pt>
                <c:pt idx="6850">
                  <c:v>16.019178000000135</c:v>
                </c:pt>
                <c:pt idx="6851">
                  <c:v>16.020353</c:v>
                </c:pt>
                <c:pt idx="6852">
                  <c:v>16.026646999999766</c:v>
                </c:pt>
                <c:pt idx="6853">
                  <c:v>16.028565999999987</c:v>
                </c:pt>
                <c:pt idx="6854">
                  <c:v>16.020813999999987</c:v>
                </c:pt>
                <c:pt idx="6855">
                  <c:v>16.015577</c:v>
                </c:pt>
                <c:pt idx="6856">
                  <c:v>16.016172000000001</c:v>
                </c:pt>
                <c:pt idx="6857">
                  <c:v>16.013794999999988</c:v>
                </c:pt>
                <c:pt idx="6858">
                  <c:v>16.014392000000001</c:v>
                </c:pt>
                <c:pt idx="6859">
                  <c:v>16.014568000000189</c:v>
                </c:pt>
                <c:pt idx="6860">
                  <c:v>16.017189999999999</c:v>
                </c:pt>
                <c:pt idx="6861">
                  <c:v>16.016631</c:v>
                </c:pt>
                <c:pt idx="6862">
                  <c:v>16.02028</c:v>
                </c:pt>
                <c:pt idx="6863">
                  <c:v>16.024833000000001</c:v>
                </c:pt>
                <c:pt idx="6864">
                  <c:v>16.016248000000001</c:v>
                </c:pt>
                <c:pt idx="6865">
                  <c:v>16.020067999999988</c:v>
                </c:pt>
                <c:pt idx="6866">
                  <c:v>16.010460999999999</c:v>
                </c:pt>
                <c:pt idx="6867">
                  <c:v>16.014941000000135</c:v>
                </c:pt>
                <c:pt idx="6868">
                  <c:v>16.022558999999987</c:v>
                </c:pt>
                <c:pt idx="6869">
                  <c:v>16.021373000000001</c:v>
                </c:pt>
                <c:pt idx="6870">
                  <c:v>16.024748999999989</c:v>
                </c:pt>
                <c:pt idx="6871">
                  <c:v>16.014878000000287</c:v>
                </c:pt>
                <c:pt idx="6872">
                  <c:v>16.016500000000001</c:v>
                </c:pt>
                <c:pt idx="6873">
                  <c:v>16.014832999999999</c:v>
                </c:pt>
                <c:pt idx="6874">
                  <c:v>16.022807</c:v>
                </c:pt>
                <c:pt idx="6875">
                  <c:v>16.015703999999989</c:v>
                </c:pt>
                <c:pt idx="6876">
                  <c:v>16.030670999999987</c:v>
                </c:pt>
                <c:pt idx="6877">
                  <c:v>16.024083000000001</c:v>
                </c:pt>
                <c:pt idx="6878">
                  <c:v>16.024469</c:v>
                </c:pt>
                <c:pt idx="6879">
                  <c:v>16.017204000000035</c:v>
                </c:pt>
                <c:pt idx="6880">
                  <c:v>16.021176999999987</c:v>
                </c:pt>
                <c:pt idx="6881">
                  <c:v>16.020493999999989</c:v>
                </c:pt>
                <c:pt idx="6882">
                  <c:v>16.027308999999999</c:v>
                </c:pt>
                <c:pt idx="6883">
                  <c:v>16.018902999999987</c:v>
                </c:pt>
                <c:pt idx="6884">
                  <c:v>16.020258999999999</c:v>
                </c:pt>
                <c:pt idx="6885">
                  <c:v>16.013158000000196</c:v>
                </c:pt>
                <c:pt idx="6886">
                  <c:v>16.022983</c:v>
                </c:pt>
                <c:pt idx="6887">
                  <c:v>16.023703999999814</c:v>
                </c:pt>
                <c:pt idx="6888">
                  <c:v>16.023033999999889</c:v>
                </c:pt>
                <c:pt idx="6889">
                  <c:v>16.023245999999986</c:v>
                </c:pt>
                <c:pt idx="6890">
                  <c:v>16.023445999999989</c:v>
                </c:pt>
                <c:pt idx="6891">
                  <c:v>16.015902999999987</c:v>
                </c:pt>
                <c:pt idx="6892">
                  <c:v>16.015917999999999</c:v>
                </c:pt>
                <c:pt idx="6893">
                  <c:v>16.016832000000001</c:v>
                </c:pt>
                <c:pt idx="6894">
                  <c:v>16.016278000000035</c:v>
                </c:pt>
                <c:pt idx="6895">
                  <c:v>16.014361999999998</c:v>
                </c:pt>
                <c:pt idx="6896">
                  <c:v>16.015688999999988</c:v>
                </c:pt>
                <c:pt idx="6897">
                  <c:v>16.020928999999999</c:v>
                </c:pt>
                <c:pt idx="6898">
                  <c:v>16.021017999999987</c:v>
                </c:pt>
                <c:pt idx="6899">
                  <c:v>16.01868</c:v>
                </c:pt>
                <c:pt idx="6900">
                  <c:v>16.023426999999796</c:v>
                </c:pt>
                <c:pt idx="6901">
                  <c:v>16.019510999999987</c:v>
                </c:pt>
                <c:pt idx="6902">
                  <c:v>16.024397999999987</c:v>
                </c:pt>
                <c:pt idx="6903">
                  <c:v>16.015148999999987</c:v>
                </c:pt>
                <c:pt idx="6904">
                  <c:v>16.023131999999986</c:v>
                </c:pt>
                <c:pt idx="6905">
                  <c:v>16.023153999999987</c:v>
                </c:pt>
                <c:pt idx="6906">
                  <c:v>16.016458000000135</c:v>
                </c:pt>
                <c:pt idx="6907">
                  <c:v>16.021826999999988</c:v>
                </c:pt>
                <c:pt idx="6908">
                  <c:v>16.020661999999987</c:v>
                </c:pt>
                <c:pt idx="6909">
                  <c:v>16.023728999999989</c:v>
                </c:pt>
                <c:pt idx="6910">
                  <c:v>16.019347</c:v>
                </c:pt>
                <c:pt idx="6911">
                  <c:v>16.019607000000001</c:v>
                </c:pt>
                <c:pt idx="6912">
                  <c:v>16.021304000000001</c:v>
                </c:pt>
                <c:pt idx="6913">
                  <c:v>16.012633999999807</c:v>
                </c:pt>
                <c:pt idx="6914">
                  <c:v>16.016235999999999</c:v>
                </c:pt>
                <c:pt idx="6915">
                  <c:v>16.023043999999889</c:v>
                </c:pt>
                <c:pt idx="6916">
                  <c:v>16.020147999999889</c:v>
                </c:pt>
                <c:pt idx="6917">
                  <c:v>16.022098</c:v>
                </c:pt>
                <c:pt idx="6918">
                  <c:v>16.023047999999989</c:v>
                </c:pt>
                <c:pt idx="6919">
                  <c:v>16.023321999999986</c:v>
                </c:pt>
                <c:pt idx="6920">
                  <c:v>16.026976999999999</c:v>
                </c:pt>
                <c:pt idx="6921">
                  <c:v>16.028362999999889</c:v>
                </c:pt>
                <c:pt idx="6922">
                  <c:v>16.017184000000135</c:v>
                </c:pt>
                <c:pt idx="6923">
                  <c:v>16.020855999999998</c:v>
                </c:pt>
                <c:pt idx="6924">
                  <c:v>16.018062</c:v>
                </c:pt>
                <c:pt idx="6925">
                  <c:v>16.021692999999889</c:v>
                </c:pt>
                <c:pt idx="6926">
                  <c:v>16.018939</c:v>
                </c:pt>
                <c:pt idx="6927">
                  <c:v>16.017727999999988</c:v>
                </c:pt>
                <c:pt idx="6928">
                  <c:v>16.022883999999987</c:v>
                </c:pt>
                <c:pt idx="6929">
                  <c:v>16.022690999999799</c:v>
                </c:pt>
                <c:pt idx="6930">
                  <c:v>16.024273999999988</c:v>
                </c:pt>
                <c:pt idx="6931">
                  <c:v>16.025025999999986</c:v>
                </c:pt>
                <c:pt idx="6932">
                  <c:v>16.020598999999986</c:v>
                </c:pt>
                <c:pt idx="6933">
                  <c:v>16.017560000000035</c:v>
                </c:pt>
                <c:pt idx="6934">
                  <c:v>16.022655</c:v>
                </c:pt>
                <c:pt idx="6935">
                  <c:v>16.011665000000196</c:v>
                </c:pt>
                <c:pt idx="6936">
                  <c:v>16.016304999999999</c:v>
                </c:pt>
                <c:pt idx="6937">
                  <c:v>16.023367999999987</c:v>
                </c:pt>
                <c:pt idx="6938">
                  <c:v>16.024667000000001</c:v>
                </c:pt>
                <c:pt idx="6939">
                  <c:v>16.021664999999999</c:v>
                </c:pt>
                <c:pt idx="6940">
                  <c:v>16.026864000000035</c:v>
                </c:pt>
                <c:pt idx="6941">
                  <c:v>16.028898999999999</c:v>
                </c:pt>
                <c:pt idx="6942">
                  <c:v>16.032368999999999</c:v>
                </c:pt>
                <c:pt idx="6943">
                  <c:v>16.023890999999999</c:v>
                </c:pt>
                <c:pt idx="6944">
                  <c:v>16.024017999999987</c:v>
                </c:pt>
                <c:pt idx="6945">
                  <c:v>16.020289999999989</c:v>
                </c:pt>
                <c:pt idx="6946">
                  <c:v>16.022565</c:v>
                </c:pt>
                <c:pt idx="6947">
                  <c:v>16.019012</c:v>
                </c:pt>
                <c:pt idx="6948">
                  <c:v>16.017602</c:v>
                </c:pt>
                <c:pt idx="6949">
                  <c:v>16.019545999999988</c:v>
                </c:pt>
                <c:pt idx="6950">
                  <c:v>16.024152000000001</c:v>
                </c:pt>
                <c:pt idx="6951">
                  <c:v>16.021891999999998</c:v>
                </c:pt>
                <c:pt idx="6952">
                  <c:v>16.01953</c:v>
                </c:pt>
                <c:pt idx="6953">
                  <c:v>16.029315</c:v>
                </c:pt>
                <c:pt idx="6954">
                  <c:v>16.027819999999988</c:v>
                </c:pt>
                <c:pt idx="6955">
                  <c:v>16.026270999999987</c:v>
                </c:pt>
                <c:pt idx="6956">
                  <c:v>16.028582999999781</c:v>
                </c:pt>
                <c:pt idx="6957">
                  <c:v>16.020130999999989</c:v>
                </c:pt>
                <c:pt idx="6958">
                  <c:v>16.020519999999784</c:v>
                </c:pt>
                <c:pt idx="6959">
                  <c:v>16.022671999999989</c:v>
                </c:pt>
                <c:pt idx="6960">
                  <c:v>16.012259999999987</c:v>
                </c:pt>
                <c:pt idx="6961">
                  <c:v>16.022942999999788</c:v>
                </c:pt>
                <c:pt idx="6962">
                  <c:v>16.023722999999759</c:v>
                </c:pt>
                <c:pt idx="6963">
                  <c:v>16.024805999999998</c:v>
                </c:pt>
                <c:pt idx="6964">
                  <c:v>16.025859000000001</c:v>
                </c:pt>
                <c:pt idx="6965">
                  <c:v>16.016476999999988</c:v>
                </c:pt>
                <c:pt idx="6966">
                  <c:v>16.019224999999999</c:v>
                </c:pt>
                <c:pt idx="6967">
                  <c:v>16.014081000000203</c:v>
                </c:pt>
                <c:pt idx="6968">
                  <c:v>16.022555999999987</c:v>
                </c:pt>
                <c:pt idx="6969">
                  <c:v>16.026298000000001</c:v>
                </c:pt>
                <c:pt idx="6970">
                  <c:v>16.016925000000189</c:v>
                </c:pt>
                <c:pt idx="6971">
                  <c:v>16.025221999999989</c:v>
                </c:pt>
                <c:pt idx="6972">
                  <c:v>16.030014999999999</c:v>
                </c:pt>
                <c:pt idx="6973">
                  <c:v>16.021131</c:v>
                </c:pt>
                <c:pt idx="6974">
                  <c:v>16.017741000000001</c:v>
                </c:pt>
                <c:pt idx="6975">
                  <c:v>16.021912999999987</c:v>
                </c:pt>
                <c:pt idx="6976">
                  <c:v>16.017803999999998</c:v>
                </c:pt>
                <c:pt idx="6977">
                  <c:v>16.018156999999999</c:v>
                </c:pt>
                <c:pt idx="6978">
                  <c:v>16.015675999999999</c:v>
                </c:pt>
                <c:pt idx="6979">
                  <c:v>16.022795999999989</c:v>
                </c:pt>
                <c:pt idx="6980">
                  <c:v>16.016235999999999</c:v>
                </c:pt>
                <c:pt idx="6981">
                  <c:v>16.027193999999987</c:v>
                </c:pt>
                <c:pt idx="6982">
                  <c:v>16.018256000000001</c:v>
                </c:pt>
                <c:pt idx="6983">
                  <c:v>16.029025000000001</c:v>
                </c:pt>
                <c:pt idx="6984">
                  <c:v>16.026278999999999</c:v>
                </c:pt>
                <c:pt idx="6985">
                  <c:v>16.021335000000001</c:v>
                </c:pt>
                <c:pt idx="6986">
                  <c:v>16.016137000000001</c:v>
                </c:pt>
                <c:pt idx="6987">
                  <c:v>16.021191999999999</c:v>
                </c:pt>
                <c:pt idx="6988">
                  <c:v>16.020999</c:v>
                </c:pt>
                <c:pt idx="6989">
                  <c:v>16.024944999999999</c:v>
                </c:pt>
                <c:pt idx="6990">
                  <c:v>16.021187999999999</c:v>
                </c:pt>
                <c:pt idx="6991">
                  <c:v>16.030317</c:v>
                </c:pt>
                <c:pt idx="6992">
                  <c:v>16.020744999999796</c:v>
                </c:pt>
                <c:pt idx="6993">
                  <c:v>16.023821999999999</c:v>
                </c:pt>
                <c:pt idx="6994">
                  <c:v>16.017936000000031</c:v>
                </c:pt>
                <c:pt idx="6995">
                  <c:v>16.016068999999998</c:v>
                </c:pt>
                <c:pt idx="6996">
                  <c:v>16.021879999999999</c:v>
                </c:pt>
                <c:pt idx="6997">
                  <c:v>16.023766999999989</c:v>
                </c:pt>
                <c:pt idx="6998">
                  <c:v>16.030359999999988</c:v>
                </c:pt>
                <c:pt idx="6999">
                  <c:v>16.023331999999989</c:v>
                </c:pt>
                <c:pt idx="7000">
                  <c:v>16.021366999999987</c:v>
                </c:pt>
                <c:pt idx="7001">
                  <c:v>16.021301999999999</c:v>
                </c:pt>
                <c:pt idx="7002">
                  <c:v>16.014025999999998</c:v>
                </c:pt>
                <c:pt idx="7003">
                  <c:v>16.027635</c:v>
                </c:pt>
                <c:pt idx="7004">
                  <c:v>16.020208</c:v>
                </c:pt>
                <c:pt idx="7005">
                  <c:v>16.025811000000001</c:v>
                </c:pt>
                <c:pt idx="7006">
                  <c:v>16.031828999999998</c:v>
                </c:pt>
                <c:pt idx="7007">
                  <c:v>16.019667999999999</c:v>
                </c:pt>
                <c:pt idx="7008">
                  <c:v>16.018440999999989</c:v>
                </c:pt>
                <c:pt idx="7009">
                  <c:v>16.025821000000001</c:v>
                </c:pt>
                <c:pt idx="7010">
                  <c:v>16.015650999999988</c:v>
                </c:pt>
                <c:pt idx="7011">
                  <c:v>16.02176</c:v>
                </c:pt>
                <c:pt idx="7012">
                  <c:v>16.026111</c:v>
                </c:pt>
                <c:pt idx="7013">
                  <c:v>16.022185999999987</c:v>
                </c:pt>
                <c:pt idx="7014">
                  <c:v>16.024169000000001</c:v>
                </c:pt>
                <c:pt idx="7015">
                  <c:v>16.022876</c:v>
                </c:pt>
                <c:pt idx="7016">
                  <c:v>16.028044999999889</c:v>
                </c:pt>
                <c:pt idx="7017">
                  <c:v>16.026323999999889</c:v>
                </c:pt>
                <c:pt idx="7018">
                  <c:v>16.023264999999999</c:v>
                </c:pt>
                <c:pt idx="7019">
                  <c:v>16.017944000000035</c:v>
                </c:pt>
                <c:pt idx="7020">
                  <c:v>16.019486999999987</c:v>
                </c:pt>
                <c:pt idx="7021">
                  <c:v>16.021011999999999</c:v>
                </c:pt>
                <c:pt idx="7022">
                  <c:v>16.018674000000001</c:v>
                </c:pt>
                <c:pt idx="7023">
                  <c:v>16.014115999999998</c:v>
                </c:pt>
                <c:pt idx="7024">
                  <c:v>16.023241999999989</c:v>
                </c:pt>
                <c:pt idx="7025">
                  <c:v>16.027984000000131</c:v>
                </c:pt>
                <c:pt idx="7026">
                  <c:v>16.025131999999989</c:v>
                </c:pt>
                <c:pt idx="7027">
                  <c:v>16.021561999999999</c:v>
                </c:pt>
                <c:pt idx="7028">
                  <c:v>16.018892000000001</c:v>
                </c:pt>
                <c:pt idx="7029">
                  <c:v>16.024439999999807</c:v>
                </c:pt>
                <c:pt idx="7030">
                  <c:v>16.016631</c:v>
                </c:pt>
                <c:pt idx="7031">
                  <c:v>16.028164999999987</c:v>
                </c:pt>
                <c:pt idx="7032">
                  <c:v>16.024318000000001</c:v>
                </c:pt>
                <c:pt idx="7033">
                  <c:v>16.020611999999989</c:v>
                </c:pt>
                <c:pt idx="7034">
                  <c:v>16.01573299999977</c:v>
                </c:pt>
                <c:pt idx="7035">
                  <c:v>16.021742999999766</c:v>
                </c:pt>
                <c:pt idx="7036">
                  <c:v>16.024449999999796</c:v>
                </c:pt>
                <c:pt idx="7037">
                  <c:v>16.012840000000001</c:v>
                </c:pt>
                <c:pt idx="7038">
                  <c:v>16.021531</c:v>
                </c:pt>
                <c:pt idx="7039">
                  <c:v>16.024349999999803</c:v>
                </c:pt>
                <c:pt idx="7040">
                  <c:v>16.031161000000203</c:v>
                </c:pt>
                <c:pt idx="7041">
                  <c:v>16.023422999999777</c:v>
                </c:pt>
                <c:pt idx="7042">
                  <c:v>16.022125999999989</c:v>
                </c:pt>
                <c:pt idx="7043">
                  <c:v>16.015514</c:v>
                </c:pt>
                <c:pt idx="7044">
                  <c:v>16.018552</c:v>
                </c:pt>
                <c:pt idx="7045">
                  <c:v>16.025332999999723</c:v>
                </c:pt>
                <c:pt idx="7046">
                  <c:v>16.021288999999999</c:v>
                </c:pt>
                <c:pt idx="7047">
                  <c:v>16.023712999999766</c:v>
                </c:pt>
                <c:pt idx="7048">
                  <c:v>16.021477999999988</c:v>
                </c:pt>
                <c:pt idx="7049">
                  <c:v>16.025074999999987</c:v>
                </c:pt>
                <c:pt idx="7050">
                  <c:v>16.030541999999986</c:v>
                </c:pt>
                <c:pt idx="7051">
                  <c:v>16.031473999999999</c:v>
                </c:pt>
                <c:pt idx="7052">
                  <c:v>16.029972999999988</c:v>
                </c:pt>
                <c:pt idx="7053">
                  <c:v>16.020398</c:v>
                </c:pt>
                <c:pt idx="7054">
                  <c:v>16.023809</c:v>
                </c:pt>
                <c:pt idx="7055">
                  <c:v>16.02637</c:v>
                </c:pt>
                <c:pt idx="7056">
                  <c:v>16.026085999999999</c:v>
                </c:pt>
                <c:pt idx="7057">
                  <c:v>16.024251000000035</c:v>
                </c:pt>
                <c:pt idx="7058">
                  <c:v>16.024787</c:v>
                </c:pt>
                <c:pt idx="7059">
                  <c:v>16.023533999999788</c:v>
                </c:pt>
                <c:pt idx="7060">
                  <c:v>16.022602999999748</c:v>
                </c:pt>
                <c:pt idx="7061">
                  <c:v>16.022988999999999</c:v>
                </c:pt>
                <c:pt idx="7062">
                  <c:v>16.017758999999998</c:v>
                </c:pt>
                <c:pt idx="7063">
                  <c:v>16.017008999999998</c:v>
                </c:pt>
                <c:pt idx="7064">
                  <c:v>16.020312999999796</c:v>
                </c:pt>
                <c:pt idx="7065">
                  <c:v>16.025597999999889</c:v>
                </c:pt>
                <c:pt idx="7066">
                  <c:v>16.024839</c:v>
                </c:pt>
                <c:pt idx="7067">
                  <c:v>16.026979000000001</c:v>
                </c:pt>
                <c:pt idx="7068">
                  <c:v>16.019904000000135</c:v>
                </c:pt>
                <c:pt idx="7069">
                  <c:v>16.027988000000189</c:v>
                </c:pt>
                <c:pt idx="7070">
                  <c:v>16.033234999999987</c:v>
                </c:pt>
                <c:pt idx="7071">
                  <c:v>16.020225</c:v>
                </c:pt>
                <c:pt idx="7072">
                  <c:v>16.020569999999989</c:v>
                </c:pt>
                <c:pt idx="7073">
                  <c:v>16.018809999999988</c:v>
                </c:pt>
                <c:pt idx="7074">
                  <c:v>16.019569000000001</c:v>
                </c:pt>
                <c:pt idx="7075">
                  <c:v>16.023986000000001</c:v>
                </c:pt>
                <c:pt idx="7076">
                  <c:v>16.027818000000035</c:v>
                </c:pt>
                <c:pt idx="7077">
                  <c:v>16.023208</c:v>
                </c:pt>
                <c:pt idx="7078">
                  <c:v>16.022480999999889</c:v>
                </c:pt>
                <c:pt idx="7079">
                  <c:v>16.017590999999999</c:v>
                </c:pt>
                <c:pt idx="7080">
                  <c:v>16.016500000000001</c:v>
                </c:pt>
                <c:pt idx="7081">
                  <c:v>16.026363</c:v>
                </c:pt>
                <c:pt idx="7082">
                  <c:v>16.024094999999999</c:v>
                </c:pt>
                <c:pt idx="7083">
                  <c:v>16.031731999999987</c:v>
                </c:pt>
                <c:pt idx="7084">
                  <c:v>16.026902</c:v>
                </c:pt>
                <c:pt idx="7085">
                  <c:v>16.021090999999988</c:v>
                </c:pt>
                <c:pt idx="7086">
                  <c:v>16.023478999999988</c:v>
                </c:pt>
                <c:pt idx="7087">
                  <c:v>16.020409999999799</c:v>
                </c:pt>
                <c:pt idx="7088">
                  <c:v>16.021024000000001</c:v>
                </c:pt>
                <c:pt idx="7089">
                  <c:v>16.027172999999987</c:v>
                </c:pt>
                <c:pt idx="7090">
                  <c:v>16.022110999999889</c:v>
                </c:pt>
                <c:pt idx="7091">
                  <c:v>16.027279999999987</c:v>
                </c:pt>
                <c:pt idx="7092">
                  <c:v>16.028900999999987</c:v>
                </c:pt>
                <c:pt idx="7093">
                  <c:v>16.025368999999987</c:v>
                </c:pt>
                <c:pt idx="7094">
                  <c:v>16.02560699999977</c:v>
                </c:pt>
                <c:pt idx="7095">
                  <c:v>16.024003</c:v>
                </c:pt>
                <c:pt idx="7096">
                  <c:v>16.024265000000035</c:v>
                </c:pt>
                <c:pt idx="7097">
                  <c:v>16.021917999999999</c:v>
                </c:pt>
                <c:pt idx="7098">
                  <c:v>16.020958999999998</c:v>
                </c:pt>
                <c:pt idx="7099">
                  <c:v>16.021103999999987</c:v>
                </c:pt>
                <c:pt idx="7100">
                  <c:v>16.028692999999766</c:v>
                </c:pt>
                <c:pt idx="7101">
                  <c:v>16.024407999999987</c:v>
                </c:pt>
                <c:pt idx="7102">
                  <c:v>16.029543999999785</c:v>
                </c:pt>
                <c:pt idx="7103">
                  <c:v>16.031845999999998</c:v>
                </c:pt>
                <c:pt idx="7104">
                  <c:v>16.031738000000001</c:v>
                </c:pt>
                <c:pt idx="7105">
                  <c:v>16.026827999999988</c:v>
                </c:pt>
                <c:pt idx="7106">
                  <c:v>16.022387999999989</c:v>
                </c:pt>
                <c:pt idx="7107">
                  <c:v>16.020910000000001</c:v>
                </c:pt>
                <c:pt idx="7108">
                  <c:v>16.020182999999989</c:v>
                </c:pt>
                <c:pt idx="7109">
                  <c:v>16.016611999999999</c:v>
                </c:pt>
                <c:pt idx="7110">
                  <c:v>16.026813000000001</c:v>
                </c:pt>
                <c:pt idx="7111">
                  <c:v>16.025465999999987</c:v>
                </c:pt>
                <c:pt idx="7112">
                  <c:v>16.023270999999987</c:v>
                </c:pt>
                <c:pt idx="7113">
                  <c:v>16.024801999999998</c:v>
                </c:pt>
                <c:pt idx="7114">
                  <c:v>16.028769999999788</c:v>
                </c:pt>
                <c:pt idx="7115">
                  <c:v>16.028452999999889</c:v>
                </c:pt>
                <c:pt idx="7116">
                  <c:v>16.023101</c:v>
                </c:pt>
                <c:pt idx="7117">
                  <c:v>16.022137999999799</c:v>
                </c:pt>
                <c:pt idx="7118">
                  <c:v>16.025038999999989</c:v>
                </c:pt>
                <c:pt idx="7119">
                  <c:v>16.02037</c:v>
                </c:pt>
                <c:pt idx="7120">
                  <c:v>16.019722999999889</c:v>
                </c:pt>
                <c:pt idx="7121">
                  <c:v>16.015069</c:v>
                </c:pt>
                <c:pt idx="7122">
                  <c:v>16.024128999999999</c:v>
                </c:pt>
                <c:pt idx="7123">
                  <c:v>16.027615999999988</c:v>
                </c:pt>
                <c:pt idx="7124">
                  <c:v>16.035829</c:v>
                </c:pt>
                <c:pt idx="7125">
                  <c:v>16.026938999999999</c:v>
                </c:pt>
                <c:pt idx="7126">
                  <c:v>16.024428999999987</c:v>
                </c:pt>
                <c:pt idx="7127">
                  <c:v>16.020166</c:v>
                </c:pt>
                <c:pt idx="7128">
                  <c:v>16.032905000000031</c:v>
                </c:pt>
                <c:pt idx="7129">
                  <c:v>16.031713</c:v>
                </c:pt>
                <c:pt idx="7130">
                  <c:v>16.030930999999999</c:v>
                </c:pt>
                <c:pt idx="7131">
                  <c:v>16.03049</c:v>
                </c:pt>
                <c:pt idx="7132">
                  <c:v>16.024592999999989</c:v>
                </c:pt>
                <c:pt idx="7133">
                  <c:v>16.033735999999987</c:v>
                </c:pt>
                <c:pt idx="7134">
                  <c:v>16.032910999999999</c:v>
                </c:pt>
                <c:pt idx="7135">
                  <c:v>16.032042999999796</c:v>
                </c:pt>
                <c:pt idx="7136">
                  <c:v>16.033550999999999</c:v>
                </c:pt>
                <c:pt idx="7137">
                  <c:v>16.027214999999988</c:v>
                </c:pt>
                <c:pt idx="7138">
                  <c:v>16.029326999999814</c:v>
                </c:pt>
                <c:pt idx="7139">
                  <c:v>16.023796999999803</c:v>
                </c:pt>
                <c:pt idx="7140">
                  <c:v>16.029423999999889</c:v>
                </c:pt>
                <c:pt idx="7141">
                  <c:v>16.020022999999803</c:v>
                </c:pt>
                <c:pt idx="7142">
                  <c:v>16.026907999999999</c:v>
                </c:pt>
                <c:pt idx="7143">
                  <c:v>16.02617</c:v>
                </c:pt>
                <c:pt idx="7144">
                  <c:v>16.024674999999988</c:v>
                </c:pt>
                <c:pt idx="7145">
                  <c:v>16.023396999999989</c:v>
                </c:pt>
                <c:pt idx="7146">
                  <c:v>16.02148</c:v>
                </c:pt>
                <c:pt idx="7147">
                  <c:v>16.022308999999989</c:v>
                </c:pt>
                <c:pt idx="7148">
                  <c:v>16.016341000000001</c:v>
                </c:pt>
                <c:pt idx="7149">
                  <c:v>16.023515</c:v>
                </c:pt>
                <c:pt idx="7150">
                  <c:v>16.021992999999988</c:v>
                </c:pt>
                <c:pt idx="7151">
                  <c:v>16.020424999999989</c:v>
                </c:pt>
                <c:pt idx="7152">
                  <c:v>16.022455999999988</c:v>
                </c:pt>
                <c:pt idx="7153">
                  <c:v>16.022137999999799</c:v>
                </c:pt>
                <c:pt idx="7154">
                  <c:v>16.023602999999785</c:v>
                </c:pt>
                <c:pt idx="7155">
                  <c:v>16.022967999999999</c:v>
                </c:pt>
                <c:pt idx="7156">
                  <c:v>16.026520999999889</c:v>
                </c:pt>
                <c:pt idx="7157">
                  <c:v>16.028603999999785</c:v>
                </c:pt>
                <c:pt idx="7158">
                  <c:v>16.02712</c:v>
                </c:pt>
                <c:pt idx="7159">
                  <c:v>16.028354</c:v>
                </c:pt>
                <c:pt idx="7160">
                  <c:v>16.024131000000001</c:v>
                </c:pt>
                <c:pt idx="7161">
                  <c:v>16.024004999999999</c:v>
                </c:pt>
                <c:pt idx="7162">
                  <c:v>16.017139</c:v>
                </c:pt>
                <c:pt idx="7163">
                  <c:v>16.020035999999987</c:v>
                </c:pt>
                <c:pt idx="7164">
                  <c:v>16.015414</c:v>
                </c:pt>
                <c:pt idx="7165">
                  <c:v>16.013904000000135</c:v>
                </c:pt>
                <c:pt idx="7166">
                  <c:v>16.014820999999998</c:v>
                </c:pt>
                <c:pt idx="7167">
                  <c:v>16.022997999999987</c:v>
                </c:pt>
                <c:pt idx="7168">
                  <c:v>16.02</c:v>
                </c:pt>
                <c:pt idx="7169">
                  <c:v>16.020585000000001</c:v>
                </c:pt>
                <c:pt idx="7170">
                  <c:v>16.017543</c:v>
                </c:pt>
                <c:pt idx="7171">
                  <c:v>16.026705999999987</c:v>
                </c:pt>
                <c:pt idx="7172">
                  <c:v>16.023174000000001</c:v>
                </c:pt>
                <c:pt idx="7173">
                  <c:v>16.017931999999998</c:v>
                </c:pt>
                <c:pt idx="7174">
                  <c:v>16.020111999999987</c:v>
                </c:pt>
                <c:pt idx="7175">
                  <c:v>16.019192999999987</c:v>
                </c:pt>
                <c:pt idx="7176">
                  <c:v>16.015274999999999</c:v>
                </c:pt>
                <c:pt idx="7177">
                  <c:v>16.019121999999999</c:v>
                </c:pt>
                <c:pt idx="7178">
                  <c:v>16.024072</c:v>
                </c:pt>
                <c:pt idx="7179">
                  <c:v>16.019646999999889</c:v>
                </c:pt>
                <c:pt idx="7180">
                  <c:v>16.02094</c:v>
                </c:pt>
                <c:pt idx="7181">
                  <c:v>16.027269</c:v>
                </c:pt>
                <c:pt idx="7182">
                  <c:v>16.024740999999889</c:v>
                </c:pt>
                <c:pt idx="7183">
                  <c:v>16.031972000000035</c:v>
                </c:pt>
                <c:pt idx="7184">
                  <c:v>16.029188999999999</c:v>
                </c:pt>
                <c:pt idx="7185">
                  <c:v>16.021953000000035</c:v>
                </c:pt>
                <c:pt idx="7186">
                  <c:v>16.022911999999987</c:v>
                </c:pt>
                <c:pt idx="7187">
                  <c:v>16.024395999999999</c:v>
                </c:pt>
                <c:pt idx="7188">
                  <c:v>16.026411999999986</c:v>
                </c:pt>
                <c:pt idx="7189">
                  <c:v>16.026214</c:v>
                </c:pt>
                <c:pt idx="7190">
                  <c:v>16.021259000000001</c:v>
                </c:pt>
                <c:pt idx="7191">
                  <c:v>16.016207999999999</c:v>
                </c:pt>
                <c:pt idx="7192">
                  <c:v>16.023693999999889</c:v>
                </c:pt>
                <c:pt idx="7193">
                  <c:v>16.028607999999807</c:v>
                </c:pt>
                <c:pt idx="7194">
                  <c:v>16.031406</c:v>
                </c:pt>
                <c:pt idx="7195">
                  <c:v>16.02094</c:v>
                </c:pt>
                <c:pt idx="7196">
                  <c:v>16.026289999999989</c:v>
                </c:pt>
                <c:pt idx="7197">
                  <c:v>16.018269999999987</c:v>
                </c:pt>
                <c:pt idx="7198">
                  <c:v>16.028671999999986</c:v>
                </c:pt>
                <c:pt idx="7199">
                  <c:v>16.028792999999755</c:v>
                </c:pt>
                <c:pt idx="7200">
                  <c:v>16.022850999999999</c:v>
                </c:pt>
                <c:pt idx="7201">
                  <c:v>16.033974999999998</c:v>
                </c:pt>
                <c:pt idx="7202">
                  <c:v>16.022698999999989</c:v>
                </c:pt>
                <c:pt idx="7203">
                  <c:v>16.023331999999989</c:v>
                </c:pt>
                <c:pt idx="7204">
                  <c:v>16.021107999999987</c:v>
                </c:pt>
                <c:pt idx="7205">
                  <c:v>16.022566999999889</c:v>
                </c:pt>
                <c:pt idx="7206">
                  <c:v>16.016147</c:v>
                </c:pt>
                <c:pt idx="7207">
                  <c:v>16.024034</c:v>
                </c:pt>
                <c:pt idx="7208">
                  <c:v>16.023885000000035</c:v>
                </c:pt>
                <c:pt idx="7209">
                  <c:v>16.028441999999803</c:v>
                </c:pt>
                <c:pt idx="7210">
                  <c:v>16.024929999999987</c:v>
                </c:pt>
                <c:pt idx="7211">
                  <c:v>16.026228999999987</c:v>
                </c:pt>
                <c:pt idx="7212">
                  <c:v>16.032878000000135</c:v>
                </c:pt>
                <c:pt idx="7213">
                  <c:v>16.02637</c:v>
                </c:pt>
                <c:pt idx="7214">
                  <c:v>16.023510999999989</c:v>
                </c:pt>
                <c:pt idx="7215">
                  <c:v>16.026064999999999</c:v>
                </c:pt>
                <c:pt idx="7216">
                  <c:v>16.02065</c:v>
                </c:pt>
                <c:pt idx="7217">
                  <c:v>16.026250000000001</c:v>
                </c:pt>
                <c:pt idx="7218">
                  <c:v>16.028612999999744</c:v>
                </c:pt>
                <c:pt idx="7219">
                  <c:v>16.095555000000001</c:v>
                </c:pt>
                <c:pt idx="7220">
                  <c:v>16.118586999999987</c:v>
                </c:pt>
                <c:pt idx="7221">
                  <c:v>16.127456000000031</c:v>
                </c:pt>
                <c:pt idx="7222">
                  <c:v>16.135574999999999</c:v>
                </c:pt>
                <c:pt idx="7223">
                  <c:v>16.149426999999989</c:v>
                </c:pt>
                <c:pt idx="7224">
                  <c:v>16.160131</c:v>
                </c:pt>
                <c:pt idx="7225">
                  <c:v>16.175027</c:v>
                </c:pt>
                <c:pt idx="7226">
                  <c:v>16.189606999999889</c:v>
                </c:pt>
                <c:pt idx="7227">
                  <c:v>16.205635999999807</c:v>
                </c:pt>
                <c:pt idx="7228">
                  <c:v>16.231079999999999</c:v>
                </c:pt>
                <c:pt idx="7229">
                  <c:v>16.256694</c:v>
                </c:pt>
                <c:pt idx="7230">
                  <c:v>16.278645999999807</c:v>
                </c:pt>
                <c:pt idx="7231">
                  <c:v>16.292095999999987</c:v>
                </c:pt>
                <c:pt idx="7232">
                  <c:v>16.319741</c:v>
                </c:pt>
                <c:pt idx="7233">
                  <c:v>16.338822999999987</c:v>
                </c:pt>
                <c:pt idx="7234">
                  <c:v>16.360340999999799</c:v>
                </c:pt>
                <c:pt idx="7235">
                  <c:v>16.383528999999989</c:v>
                </c:pt>
                <c:pt idx="7236">
                  <c:v>16.408240999999755</c:v>
                </c:pt>
                <c:pt idx="7237">
                  <c:v>16.41949</c:v>
                </c:pt>
                <c:pt idx="7238">
                  <c:v>16.430785</c:v>
                </c:pt>
                <c:pt idx="7239">
                  <c:v>16.459128999999987</c:v>
                </c:pt>
                <c:pt idx="7240">
                  <c:v>16.471259</c:v>
                </c:pt>
                <c:pt idx="7241">
                  <c:v>16.500350000000001</c:v>
                </c:pt>
                <c:pt idx="7242">
                  <c:v>16.517182999999999</c:v>
                </c:pt>
                <c:pt idx="7243">
                  <c:v>16.554748</c:v>
                </c:pt>
                <c:pt idx="7244">
                  <c:v>16.563213999999814</c:v>
                </c:pt>
                <c:pt idx="7245">
                  <c:v>16.581164999999999</c:v>
                </c:pt>
                <c:pt idx="7246">
                  <c:v>16.603508999999999</c:v>
                </c:pt>
                <c:pt idx="7247">
                  <c:v>16.616316999999999</c:v>
                </c:pt>
                <c:pt idx="7248">
                  <c:v>16.637798000000135</c:v>
                </c:pt>
                <c:pt idx="7249">
                  <c:v>16.662607999999889</c:v>
                </c:pt>
                <c:pt idx="7250">
                  <c:v>16.675653000000001</c:v>
                </c:pt>
                <c:pt idx="7251">
                  <c:v>16.701705</c:v>
                </c:pt>
                <c:pt idx="7252">
                  <c:v>16.724076</c:v>
                </c:pt>
                <c:pt idx="7253">
                  <c:v>16.752884999999999</c:v>
                </c:pt>
                <c:pt idx="7254">
                  <c:v>16.774448</c:v>
                </c:pt>
                <c:pt idx="7255">
                  <c:v>16.794567999999988</c:v>
                </c:pt>
                <c:pt idx="7256">
                  <c:v>16.809155999999998</c:v>
                </c:pt>
                <c:pt idx="7257">
                  <c:v>16.827541999999987</c:v>
                </c:pt>
                <c:pt idx="7258">
                  <c:v>16.847282</c:v>
                </c:pt>
                <c:pt idx="7259">
                  <c:v>16.860800999999999</c:v>
                </c:pt>
                <c:pt idx="7260">
                  <c:v>16.868945</c:v>
                </c:pt>
                <c:pt idx="7261">
                  <c:v>16.899820999999999</c:v>
                </c:pt>
                <c:pt idx="7262">
                  <c:v>16.911265999999998</c:v>
                </c:pt>
                <c:pt idx="7263">
                  <c:v>16.932215999999986</c:v>
                </c:pt>
                <c:pt idx="7264">
                  <c:v>16.962217999999744</c:v>
                </c:pt>
                <c:pt idx="7265">
                  <c:v>16.985146999999643</c:v>
                </c:pt>
                <c:pt idx="7266">
                  <c:v>17.009871999999998</c:v>
                </c:pt>
                <c:pt idx="7267">
                  <c:v>17.023910000000001</c:v>
                </c:pt>
                <c:pt idx="7268">
                  <c:v>17.038947</c:v>
                </c:pt>
                <c:pt idx="7269">
                  <c:v>17.049488999999987</c:v>
                </c:pt>
                <c:pt idx="7270">
                  <c:v>17.057285000000135</c:v>
                </c:pt>
                <c:pt idx="7271">
                  <c:v>17.03385800000024</c:v>
                </c:pt>
                <c:pt idx="7272">
                  <c:v>17.014678000000035</c:v>
                </c:pt>
                <c:pt idx="7273">
                  <c:v>17.013597000000001</c:v>
                </c:pt>
                <c:pt idx="7274">
                  <c:v>17.001569</c:v>
                </c:pt>
                <c:pt idx="7275">
                  <c:v>17.001557999999999</c:v>
                </c:pt>
                <c:pt idx="7276">
                  <c:v>17.014441999999999</c:v>
                </c:pt>
                <c:pt idx="7277">
                  <c:v>17.025561999999987</c:v>
                </c:pt>
                <c:pt idx="7278">
                  <c:v>17.028414999999889</c:v>
                </c:pt>
                <c:pt idx="7279">
                  <c:v>17.037606</c:v>
                </c:pt>
                <c:pt idx="7280">
                  <c:v>17.033787999999987</c:v>
                </c:pt>
                <c:pt idx="7281">
                  <c:v>17.042526999999723</c:v>
                </c:pt>
                <c:pt idx="7282">
                  <c:v>17.043043999999803</c:v>
                </c:pt>
                <c:pt idx="7283">
                  <c:v>17.039996000000031</c:v>
                </c:pt>
                <c:pt idx="7284">
                  <c:v>17.038338999999986</c:v>
                </c:pt>
                <c:pt idx="7285">
                  <c:v>17.033697999999987</c:v>
                </c:pt>
                <c:pt idx="7286">
                  <c:v>17.034913000000035</c:v>
                </c:pt>
                <c:pt idx="7287">
                  <c:v>17.025292999999785</c:v>
                </c:pt>
                <c:pt idx="7288">
                  <c:v>17.027229999999989</c:v>
                </c:pt>
                <c:pt idx="7289">
                  <c:v>17.025973999999987</c:v>
                </c:pt>
                <c:pt idx="7290">
                  <c:v>17.025417999999807</c:v>
                </c:pt>
                <c:pt idx="7291">
                  <c:v>17.032271999999999</c:v>
                </c:pt>
                <c:pt idx="7292">
                  <c:v>17.025971999999999</c:v>
                </c:pt>
                <c:pt idx="7293">
                  <c:v>17.021335000000001</c:v>
                </c:pt>
                <c:pt idx="7294">
                  <c:v>17.024899999999999</c:v>
                </c:pt>
                <c:pt idx="7295">
                  <c:v>17.016819999999999</c:v>
                </c:pt>
                <c:pt idx="7296">
                  <c:v>17.022285</c:v>
                </c:pt>
                <c:pt idx="7297">
                  <c:v>17.012066999999988</c:v>
                </c:pt>
                <c:pt idx="7298">
                  <c:v>17.016013000000001</c:v>
                </c:pt>
                <c:pt idx="7299">
                  <c:v>17.020201999999987</c:v>
                </c:pt>
                <c:pt idx="7300">
                  <c:v>17.021542999999784</c:v>
                </c:pt>
                <c:pt idx="7301">
                  <c:v>17.016399</c:v>
                </c:pt>
                <c:pt idx="7302">
                  <c:v>17.021179999999987</c:v>
                </c:pt>
                <c:pt idx="7303">
                  <c:v>17.018934999999999</c:v>
                </c:pt>
                <c:pt idx="7304">
                  <c:v>17.028540999999763</c:v>
                </c:pt>
                <c:pt idx="7305">
                  <c:v>17.021504999999987</c:v>
                </c:pt>
                <c:pt idx="7306">
                  <c:v>17.025116999999796</c:v>
                </c:pt>
                <c:pt idx="7307">
                  <c:v>17.020969000000001</c:v>
                </c:pt>
                <c:pt idx="7308">
                  <c:v>17.014793000000001</c:v>
                </c:pt>
                <c:pt idx="7309">
                  <c:v>17.015876000000031</c:v>
                </c:pt>
                <c:pt idx="7310">
                  <c:v>17.015083000000001</c:v>
                </c:pt>
                <c:pt idx="7311">
                  <c:v>17.022644999999766</c:v>
                </c:pt>
                <c:pt idx="7312">
                  <c:v>17.017509</c:v>
                </c:pt>
                <c:pt idx="7313">
                  <c:v>17.016669</c:v>
                </c:pt>
                <c:pt idx="7314">
                  <c:v>17.016026999999987</c:v>
                </c:pt>
                <c:pt idx="7315">
                  <c:v>17.011057999999998</c:v>
                </c:pt>
                <c:pt idx="7316">
                  <c:v>17.017312</c:v>
                </c:pt>
                <c:pt idx="7317">
                  <c:v>17.015522999999799</c:v>
                </c:pt>
                <c:pt idx="7318">
                  <c:v>17.020611999999989</c:v>
                </c:pt>
                <c:pt idx="7319">
                  <c:v>17.016956999999998</c:v>
                </c:pt>
                <c:pt idx="7320">
                  <c:v>17.026767</c:v>
                </c:pt>
                <c:pt idx="7321">
                  <c:v>17.014913000000035</c:v>
                </c:pt>
                <c:pt idx="7322">
                  <c:v>17.020531999999989</c:v>
                </c:pt>
                <c:pt idx="7323">
                  <c:v>17.015753999999987</c:v>
                </c:pt>
                <c:pt idx="7324">
                  <c:v>17.017533</c:v>
                </c:pt>
                <c:pt idx="7325">
                  <c:v>17.021557999999999</c:v>
                </c:pt>
                <c:pt idx="7326">
                  <c:v>17.022640999999748</c:v>
                </c:pt>
                <c:pt idx="7327">
                  <c:v>17.025532999999701</c:v>
                </c:pt>
                <c:pt idx="7328">
                  <c:v>17.02439</c:v>
                </c:pt>
                <c:pt idx="7329">
                  <c:v>17.022041999999889</c:v>
                </c:pt>
                <c:pt idx="7330">
                  <c:v>17.022103999999889</c:v>
                </c:pt>
                <c:pt idx="7331">
                  <c:v>17.020961000000035</c:v>
                </c:pt>
                <c:pt idx="7332">
                  <c:v>17.026471000000001</c:v>
                </c:pt>
                <c:pt idx="7333">
                  <c:v>17.022717999999777</c:v>
                </c:pt>
                <c:pt idx="7334">
                  <c:v>17.024412999999889</c:v>
                </c:pt>
                <c:pt idx="7335">
                  <c:v>17.026501999999986</c:v>
                </c:pt>
                <c:pt idx="7336">
                  <c:v>17.023771999999987</c:v>
                </c:pt>
                <c:pt idx="7337">
                  <c:v>17.026408</c:v>
                </c:pt>
                <c:pt idx="7338">
                  <c:v>17.026215999999987</c:v>
                </c:pt>
                <c:pt idx="7339">
                  <c:v>17.023329999999785</c:v>
                </c:pt>
                <c:pt idx="7340">
                  <c:v>17.026464000000001</c:v>
                </c:pt>
                <c:pt idx="7341">
                  <c:v>17.024891999999998</c:v>
                </c:pt>
                <c:pt idx="7342">
                  <c:v>17.024570000000001</c:v>
                </c:pt>
                <c:pt idx="7343">
                  <c:v>17.027065000000135</c:v>
                </c:pt>
                <c:pt idx="7344">
                  <c:v>17.027093000000001</c:v>
                </c:pt>
                <c:pt idx="7345">
                  <c:v>17.026724999999889</c:v>
                </c:pt>
                <c:pt idx="7346">
                  <c:v>17.023550999999987</c:v>
                </c:pt>
                <c:pt idx="7347">
                  <c:v>17.02955</c:v>
                </c:pt>
                <c:pt idx="7348">
                  <c:v>17.033011999999999</c:v>
                </c:pt>
                <c:pt idx="7349">
                  <c:v>17.032457000000001</c:v>
                </c:pt>
                <c:pt idx="7350">
                  <c:v>17.032890999999999</c:v>
                </c:pt>
                <c:pt idx="7351">
                  <c:v>17.032066</c:v>
                </c:pt>
                <c:pt idx="7352">
                  <c:v>17.021566</c:v>
                </c:pt>
                <c:pt idx="7353">
                  <c:v>17.025855000000035</c:v>
                </c:pt>
                <c:pt idx="7354">
                  <c:v>17.030127999999987</c:v>
                </c:pt>
                <c:pt idx="7355">
                  <c:v>17.022448999999799</c:v>
                </c:pt>
                <c:pt idx="7356">
                  <c:v>17.024491999999999</c:v>
                </c:pt>
                <c:pt idx="7357">
                  <c:v>17.020264999999988</c:v>
                </c:pt>
                <c:pt idx="7358">
                  <c:v>17.027788999999999</c:v>
                </c:pt>
                <c:pt idx="7359">
                  <c:v>17.027359999999987</c:v>
                </c:pt>
                <c:pt idx="7360">
                  <c:v>17.025856999999988</c:v>
                </c:pt>
                <c:pt idx="7361">
                  <c:v>17.033296</c:v>
                </c:pt>
                <c:pt idx="7362">
                  <c:v>17.025408999999989</c:v>
                </c:pt>
                <c:pt idx="7363">
                  <c:v>17.021960000000131</c:v>
                </c:pt>
                <c:pt idx="7364">
                  <c:v>17.023842999999989</c:v>
                </c:pt>
                <c:pt idx="7365">
                  <c:v>17.022977000000001</c:v>
                </c:pt>
                <c:pt idx="7366">
                  <c:v>17.021574999999999</c:v>
                </c:pt>
                <c:pt idx="7367">
                  <c:v>17.020595</c:v>
                </c:pt>
                <c:pt idx="7368">
                  <c:v>17.019624</c:v>
                </c:pt>
                <c:pt idx="7369">
                  <c:v>17.023031999999986</c:v>
                </c:pt>
                <c:pt idx="7370">
                  <c:v>17.030798999999988</c:v>
                </c:pt>
                <c:pt idx="7371">
                  <c:v>17.029985000000035</c:v>
                </c:pt>
                <c:pt idx="7372">
                  <c:v>17.025293999999889</c:v>
                </c:pt>
                <c:pt idx="7373">
                  <c:v>17.02807</c:v>
                </c:pt>
                <c:pt idx="7374">
                  <c:v>17.029865999999998</c:v>
                </c:pt>
                <c:pt idx="7375">
                  <c:v>17.023924999999988</c:v>
                </c:pt>
                <c:pt idx="7376">
                  <c:v>17.022852999999987</c:v>
                </c:pt>
                <c:pt idx="7377">
                  <c:v>17.022417999999803</c:v>
                </c:pt>
                <c:pt idx="7378">
                  <c:v>17.024169000000001</c:v>
                </c:pt>
                <c:pt idx="7379">
                  <c:v>17.031103999999999</c:v>
                </c:pt>
                <c:pt idx="7380">
                  <c:v>17.022223999999785</c:v>
                </c:pt>
                <c:pt idx="7381">
                  <c:v>17.025566999999889</c:v>
                </c:pt>
                <c:pt idx="7382">
                  <c:v>17.026518999999986</c:v>
                </c:pt>
                <c:pt idx="7383">
                  <c:v>17.023668999999988</c:v>
                </c:pt>
                <c:pt idx="7384">
                  <c:v>17.014169000000031</c:v>
                </c:pt>
                <c:pt idx="7385">
                  <c:v>17.02741</c:v>
                </c:pt>
                <c:pt idx="7386">
                  <c:v>17.023689999999807</c:v>
                </c:pt>
                <c:pt idx="7387">
                  <c:v>17.031879000000131</c:v>
                </c:pt>
                <c:pt idx="7388">
                  <c:v>17.022824</c:v>
                </c:pt>
                <c:pt idx="7389">
                  <c:v>17.029389999999989</c:v>
                </c:pt>
                <c:pt idx="7390">
                  <c:v>17.020941999999987</c:v>
                </c:pt>
                <c:pt idx="7391">
                  <c:v>17.023584</c:v>
                </c:pt>
                <c:pt idx="7392">
                  <c:v>17.024374999999999</c:v>
                </c:pt>
                <c:pt idx="7393">
                  <c:v>17.030338</c:v>
                </c:pt>
                <c:pt idx="7394">
                  <c:v>17.027083999999999</c:v>
                </c:pt>
                <c:pt idx="7395">
                  <c:v>17.027148</c:v>
                </c:pt>
                <c:pt idx="7396">
                  <c:v>17.024905000000135</c:v>
                </c:pt>
                <c:pt idx="7397">
                  <c:v>17.029810999999999</c:v>
                </c:pt>
                <c:pt idx="7398">
                  <c:v>17.031893999999998</c:v>
                </c:pt>
                <c:pt idx="7399">
                  <c:v>17.036950000000203</c:v>
                </c:pt>
                <c:pt idx="7400">
                  <c:v>17.028036999999784</c:v>
                </c:pt>
                <c:pt idx="7401">
                  <c:v>17.023812</c:v>
                </c:pt>
                <c:pt idx="7402">
                  <c:v>17.024341</c:v>
                </c:pt>
                <c:pt idx="7403">
                  <c:v>17.027584999999988</c:v>
                </c:pt>
                <c:pt idx="7404">
                  <c:v>17.028320999999799</c:v>
                </c:pt>
                <c:pt idx="7405">
                  <c:v>17.027559999999987</c:v>
                </c:pt>
                <c:pt idx="7406">
                  <c:v>17.027170999999999</c:v>
                </c:pt>
                <c:pt idx="7407">
                  <c:v>17.027974000000135</c:v>
                </c:pt>
                <c:pt idx="7408">
                  <c:v>17.027165999999998</c:v>
                </c:pt>
                <c:pt idx="7409">
                  <c:v>17.020722999999755</c:v>
                </c:pt>
                <c:pt idx="7410">
                  <c:v>17.026654000000001</c:v>
                </c:pt>
                <c:pt idx="7411">
                  <c:v>17.022526999999741</c:v>
                </c:pt>
                <c:pt idx="7412">
                  <c:v>17.016217000000001</c:v>
                </c:pt>
                <c:pt idx="7413">
                  <c:v>17.025591999999989</c:v>
                </c:pt>
                <c:pt idx="7414">
                  <c:v>17.021684</c:v>
                </c:pt>
                <c:pt idx="7415">
                  <c:v>17.021792999999889</c:v>
                </c:pt>
                <c:pt idx="7416">
                  <c:v>17.026821999999999</c:v>
                </c:pt>
                <c:pt idx="7417">
                  <c:v>17.028817</c:v>
                </c:pt>
                <c:pt idx="7418">
                  <c:v>17.023895000000035</c:v>
                </c:pt>
                <c:pt idx="7419">
                  <c:v>17.024685999999999</c:v>
                </c:pt>
                <c:pt idx="7420">
                  <c:v>17.028896</c:v>
                </c:pt>
                <c:pt idx="7421">
                  <c:v>17.035031999999987</c:v>
                </c:pt>
                <c:pt idx="7422">
                  <c:v>17.024674999999988</c:v>
                </c:pt>
                <c:pt idx="7423">
                  <c:v>17.027733999999889</c:v>
                </c:pt>
                <c:pt idx="7424">
                  <c:v>17.025101999999986</c:v>
                </c:pt>
                <c:pt idx="7425">
                  <c:v>17.022694999999889</c:v>
                </c:pt>
                <c:pt idx="7426">
                  <c:v>17.024055000000196</c:v>
                </c:pt>
                <c:pt idx="7427">
                  <c:v>17.024898000000135</c:v>
                </c:pt>
                <c:pt idx="7428">
                  <c:v>17.022281</c:v>
                </c:pt>
                <c:pt idx="7429">
                  <c:v>17.027186999999987</c:v>
                </c:pt>
                <c:pt idx="7430">
                  <c:v>17.027667000000001</c:v>
                </c:pt>
                <c:pt idx="7431">
                  <c:v>17.022005999999987</c:v>
                </c:pt>
                <c:pt idx="7432">
                  <c:v>17.025499999999774</c:v>
                </c:pt>
                <c:pt idx="7433">
                  <c:v>17.024464999999999</c:v>
                </c:pt>
                <c:pt idx="7434">
                  <c:v>17.028751</c:v>
                </c:pt>
                <c:pt idx="7435">
                  <c:v>17.025568999999987</c:v>
                </c:pt>
                <c:pt idx="7436">
                  <c:v>17.028019999999788</c:v>
                </c:pt>
                <c:pt idx="7437">
                  <c:v>17.031389999999988</c:v>
                </c:pt>
                <c:pt idx="7438">
                  <c:v>17.033522999999889</c:v>
                </c:pt>
                <c:pt idx="7439">
                  <c:v>17.033898999999998</c:v>
                </c:pt>
                <c:pt idx="7440">
                  <c:v>17.025540999999762</c:v>
                </c:pt>
                <c:pt idx="7441">
                  <c:v>17.027767999999988</c:v>
                </c:pt>
                <c:pt idx="7442">
                  <c:v>17.024685999999999</c:v>
                </c:pt>
                <c:pt idx="7443">
                  <c:v>17.025897000000001</c:v>
                </c:pt>
                <c:pt idx="7444">
                  <c:v>17.028303999999814</c:v>
                </c:pt>
                <c:pt idx="7445">
                  <c:v>17.031338999999999</c:v>
                </c:pt>
                <c:pt idx="7446">
                  <c:v>17.026341999999989</c:v>
                </c:pt>
                <c:pt idx="7447">
                  <c:v>17.023766999999989</c:v>
                </c:pt>
                <c:pt idx="7448">
                  <c:v>17.016565000000035</c:v>
                </c:pt>
                <c:pt idx="7449">
                  <c:v>17.023101</c:v>
                </c:pt>
                <c:pt idx="7450">
                  <c:v>17.029982999999987</c:v>
                </c:pt>
                <c:pt idx="7451">
                  <c:v>17.028341999999814</c:v>
                </c:pt>
                <c:pt idx="7452">
                  <c:v>17.029903000000001</c:v>
                </c:pt>
                <c:pt idx="7453">
                  <c:v>17.027862000000031</c:v>
                </c:pt>
                <c:pt idx="7454">
                  <c:v>17.030155999999998</c:v>
                </c:pt>
                <c:pt idx="7455">
                  <c:v>17.028322999999755</c:v>
                </c:pt>
                <c:pt idx="7456">
                  <c:v>17.030546999999814</c:v>
                </c:pt>
                <c:pt idx="7457">
                  <c:v>17.024819999999988</c:v>
                </c:pt>
                <c:pt idx="7458">
                  <c:v>17.027069999999988</c:v>
                </c:pt>
                <c:pt idx="7459">
                  <c:v>17.029795999999987</c:v>
                </c:pt>
                <c:pt idx="7460">
                  <c:v>17.024494999999987</c:v>
                </c:pt>
                <c:pt idx="7461">
                  <c:v>17.026358999999999</c:v>
                </c:pt>
                <c:pt idx="7462">
                  <c:v>17.019276999999999</c:v>
                </c:pt>
                <c:pt idx="7463">
                  <c:v>17.029123999999989</c:v>
                </c:pt>
                <c:pt idx="7464">
                  <c:v>17.029567</c:v>
                </c:pt>
                <c:pt idx="7465">
                  <c:v>17.03077</c:v>
                </c:pt>
                <c:pt idx="7466">
                  <c:v>17.021787</c:v>
                </c:pt>
                <c:pt idx="7467">
                  <c:v>17.028231999999889</c:v>
                </c:pt>
                <c:pt idx="7468">
                  <c:v>17.022761999999986</c:v>
                </c:pt>
                <c:pt idx="7469">
                  <c:v>17.033735999999987</c:v>
                </c:pt>
                <c:pt idx="7470">
                  <c:v>17.033414</c:v>
                </c:pt>
                <c:pt idx="7471">
                  <c:v>17.032975000000135</c:v>
                </c:pt>
                <c:pt idx="7472">
                  <c:v>17.035228</c:v>
                </c:pt>
                <c:pt idx="7473">
                  <c:v>17.026678999999987</c:v>
                </c:pt>
                <c:pt idx="7474">
                  <c:v>17.027286</c:v>
                </c:pt>
                <c:pt idx="7475">
                  <c:v>17.028795999999989</c:v>
                </c:pt>
                <c:pt idx="7476">
                  <c:v>17.027729999999799</c:v>
                </c:pt>
                <c:pt idx="7477">
                  <c:v>17.029705999999987</c:v>
                </c:pt>
                <c:pt idx="7478">
                  <c:v>17.022135999999989</c:v>
                </c:pt>
                <c:pt idx="7479">
                  <c:v>17.026226999999889</c:v>
                </c:pt>
                <c:pt idx="7480">
                  <c:v>17.020880999999999</c:v>
                </c:pt>
                <c:pt idx="7481">
                  <c:v>17.020725999999989</c:v>
                </c:pt>
                <c:pt idx="7482">
                  <c:v>17.029707999999989</c:v>
                </c:pt>
                <c:pt idx="7483">
                  <c:v>17.031921000000189</c:v>
                </c:pt>
                <c:pt idx="7484">
                  <c:v>17.030307000000001</c:v>
                </c:pt>
                <c:pt idx="7485">
                  <c:v>17.026983999999999</c:v>
                </c:pt>
                <c:pt idx="7486">
                  <c:v>17.026686999999889</c:v>
                </c:pt>
                <c:pt idx="7487">
                  <c:v>17.029070999999988</c:v>
                </c:pt>
                <c:pt idx="7488">
                  <c:v>17.02947</c:v>
                </c:pt>
                <c:pt idx="7489">
                  <c:v>17.034606</c:v>
                </c:pt>
                <c:pt idx="7490">
                  <c:v>17.032691</c:v>
                </c:pt>
                <c:pt idx="7491">
                  <c:v>17.028706999999766</c:v>
                </c:pt>
                <c:pt idx="7492">
                  <c:v>17.028038999999989</c:v>
                </c:pt>
                <c:pt idx="7493">
                  <c:v>17.027380999999988</c:v>
                </c:pt>
                <c:pt idx="7494">
                  <c:v>17.028205</c:v>
                </c:pt>
                <c:pt idx="7495">
                  <c:v>17.024894000000035</c:v>
                </c:pt>
                <c:pt idx="7496">
                  <c:v>17.027363999999999</c:v>
                </c:pt>
                <c:pt idx="7497">
                  <c:v>17.028042999999755</c:v>
                </c:pt>
                <c:pt idx="7498">
                  <c:v>17.028305999999986</c:v>
                </c:pt>
                <c:pt idx="7499">
                  <c:v>17.016697999999987</c:v>
                </c:pt>
                <c:pt idx="7500">
                  <c:v>17.024165000000131</c:v>
                </c:pt>
                <c:pt idx="7501">
                  <c:v>17.026211999999987</c:v>
                </c:pt>
                <c:pt idx="7502">
                  <c:v>17.029810999999999</c:v>
                </c:pt>
                <c:pt idx="7503">
                  <c:v>17.031450000000035</c:v>
                </c:pt>
                <c:pt idx="7504">
                  <c:v>17.025013999999889</c:v>
                </c:pt>
                <c:pt idx="7505">
                  <c:v>17.027894000000035</c:v>
                </c:pt>
                <c:pt idx="7506">
                  <c:v>17.031195999999998</c:v>
                </c:pt>
                <c:pt idx="7507">
                  <c:v>17.034565999999998</c:v>
                </c:pt>
                <c:pt idx="7508">
                  <c:v>17.027201999999999</c:v>
                </c:pt>
                <c:pt idx="7509">
                  <c:v>17.025688999999989</c:v>
                </c:pt>
                <c:pt idx="7510">
                  <c:v>17.027266999999988</c:v>
                </c:pt>
                <c:pt idx="7511">
                  <c:v>17.024532999999799</c:v>
                </c:pt>
                <c:pt idx="7512">
                  <c:v>17.022579999999785</c:v>
                </c:pt>
                <c:pt idx="7513">
                  <c:v>17.028526999999759</c:v>
                </c:pt>
                <c:pt idx="7514">
                  <c:v>17.029720999999814</c:v>
                </c:pt>
                <c:pt idx="7515">
                  <c:v>17.028118999999986</c:v>
                </c:pt>
                <c:pt idx="7516">
                  <c:v>17.032775000000001</c:v>
                </c:pt>
                <c:pt idx="7517">
                  <c:v>17.038394</c:v>
                </c:pt>
                <c:pt idx="7518">
                  <c:v>17.025231999999889</c:v>
                </c:pt>
                <c:pt idx="7519">
                  <c:v>17.031845999999998</c:v>
                </c:pt>
                <c:pt idx="7520">
                  <c:v>17.024733999999889</c:v>
                </c:pt>
                <c:pt idx="7521">
                  <c:v>17.031313999999988</c:v>
                </c:pt>
                <c:pt idx="7522">
                  <c:v>17.019528999999999</c:v>
                </c:pt>
                <c:pt idx="7523">
                  <c:v>17.029268999999999</c:v>
                </c:pt>
                <c:pt idx="7524">
                  <c:v>17.025761999999986</c:v>
                </c:pt>
                <c:pt idx="7525">
                  <c:v>17.035934000000001</c:v>
                </c:pt>
                <c:pt idx="7526">
                  <c:v>17.022368999999987</c:v>
                </c:pt>
                <c:pt idx="7527">
                  <c:v>17.026703999999889</c:v>
                </c:pt>
                <c:pt idx="7528">
                  <c:v>17.024059999999999</c:v>
                </c:pt>
                <c:pt idx="7529">
                  <c:v>17.023031999999986</c:v>
                </c:pt>
                <c:pt idx="7530">
                  <c:v>17.028683999999807</c:v>
                </c:pt>
                <c:pt idx="7531">
                  <c:v>17.027882999999999</c:v>
                </c:pt>
                <c:pt idx="7532">
                  <c:v>17.032959999999999</c:v>
                </c:pt>
                <c:pt idx="7533">
                  <c:v>17.030027</c:v>
                </c:pt>
                <c:pt idx="7534">
                  <c:v>17.032149999999788</c:v>
                </c:pt>
                <c:pt idx="7535">
                  <c:v>17.032389999999989</c:v>
                </c:pt>
                <c:pt idx="7536">
                  <c:v>17.029111</c:v>
                </c:pt>
                <c:pt idx="7537">
                  <c:v>17.026879999999988</c:v>
                </c:pt>
                <c:pt idx="7538">
                  <c:v>17.026264999999999</c:v>
                </c:pt>
                <c:pt idx="7539">
                  <c:v>17.028124999999989</c:v>
                </c:pt>
                <c:pt idx="7540">
                  <c:v>17.025162999999989</c:v>
                </c:pt>
                <c:pt idx="7541">
                  <c:v>17.026081999999999</c:v>
                </c:pt>
                <c:pt idx="7542">
                  <c:v>17.024256999999999</c:v>
                </c:pt>
                <c:pt idx="7543">
                  <c:v>17.019990000000035</c:v>
                </c:pt>
                <c:pt idx="7544">
                  <c:v>17.027598999999999</c:v>
                </c:pt>
                <c:pt idx="7545">
                  <c:v>17.027260999999999</c:v>
                </c:pt>
                <c:pt idx="7546">
                  <c:v>17.025817</c:v>
                </c:pt>
                <c:pt idx="7547">
                  <c:v>17.030857999999998</c:v>
                </c:pt>
                <c:pt idx="7548">
                  <c:v>17.034233999999987</c:v>
                </c:pt>
                <c:pt idx="7549">
                  <c:v>17.026128</c:v>
                </c:pt>
                <c:pt idx="7550">
                  <c:v>17.027221000000001</c:v>
                </c:pt>
                <c:pt idx="7551">
                  <c:v>17.026387</c:v>
                </c:pt>
                <c:pt idx="7552">
                  <c:v>17.014896000000135</c:v>
                </c:pt>
                <c:pt idx="7553">
                  <c:v>17.026788</c:v>
                </c:pt>
                <c:pt idx="7554">
                  <c:v>17.029102999999989</c:v>
                </c:pt>
                <c:pt idx="7555">
                  <c:v>17.031289000000001</c:v>
                </c:pt>
                <c:pt idx="7556">
                  <c:v>17.030552999999987</c:v>
                </c:pt>
                <c:pt idx="7557">
                  <c:v>17.029108999999988</c:v>
                </c:pt>
                <c:pt idx="7558">
                  <c:v>17.035276</c:v>
                </c:pt>
                <c:pt idx="7559">
                  <c:v>17.032419999999803</c:v>
                </c:pt>
                <c:pt idx="7560">
                  <c:v>17.021863000000035</c:v>
                </c:pt>
                <c:pt idx="7561">
                  <c:v>17.022690999999799</c:v>
                </c:pt>
                <c:pt idx="7562">
                  <c:v>17.031392</c:v>
                </c:pt>
                <c:pt idx="7563">
                  <c:v>17.027293</c:v>
                </c:pt>
                <c:pt idx="7564">
                  <c:v>17.027652</c:v>
                </c:pt>
                <c:pt idx="7565">
                  <c:v>17.026413999999889</c:v>
                </c:pt>
                <c:pt idx="7566">
                  <c:v>17.025787999999814</c:v>
                </c:pt>
                <c:pt idx="7567">
                  <c:v>17.028441999999803</c:v>
                </c:pt>
                <c:pt idx="7568">
                  <c:v>17.018740999999814</c:v>
                </c:pt>
                <c:pt idx="7569">
                  <c:v>17.022516999999763</c:v>
                </c:pt>
                <c:pt idx="7570">
                  <c:v>17.026041999999986</c:v>
                </c:pt>
                <c:pt idx="7571">
                  <c:v>17.029754000000001</c:v>
                </c:pt>
                <c:pt idx="7572">
                  <c:v>17.030976000000031</c:v>
                </c:pt>
                <c:pt idx="7573">
                  <c:v>17.027038000000001</c:v>
                </c:pt>
                <c:pt idx="7574">
                  <c:v>17.026796999999807</c:v>
                </c:pt>
                <c:pt idx="7575">
                  <c:v>17.033113</c:v>
                </c:pt>
                <c:pt idx="7576">
                  <c:v>17.0348900000002</c:v>
                </c:pt>
                <c:pt idx="7577">
                  <c:v>17.031473999999999</c:v>
                </c:pt>
                <c:pt idx="7578">
                  <c:v>17.027763</c:v>
                </c:pt>
                <c:pt idx="7579">
                  <c:v>17.031037999999999</c:v>
                </c:pt>
                <c:pt idx="7580">
                  <c:v>17.026771</c:v>
                </c:pt>
                <c:pt idx="7581">
                  <c:v>17.024471999999999</c:v>
                </c:pt>
                <c:pt idx="7582">
                  <c:v>17.025565</c:v>
                </c:pt>
                <c:pt idx="7583">
                  <c:v>17.027196</c:v>
                </c:pt>
                <c:pt idx="7584">
                  <c:v>17.030367999999999</c:v>
                </c:pt>
                <c:pt idx="7585">
                  <c:v>17.024481999999999</c:v>
                </c:pt>
                <c:pt idx="7586">
                  <c:v>17.032261999999999</c:v>
                </c:pt>
                <c:pt idx="7587">
                  <c:v>17.033018999999999</c:v>
                </c:pt>
                <c:pt idx="7588">
                  <c:v>17.031804000000207</c:v>
                </c:pt>
                <c:pt idx="7589">
                  <c:v>17.029938999999999</c:v>
                </c:pt>
                <c:pt idx="7590">
                  <c:v>17.029686999999889</c:v>
                </c:pt>
                <c:pt idx="7591">
                  <c:v>17.025047999999799</c:v>
                </c:pt>
                <c:pt idx="7592">
                  <c:v>17.021784999999987</c:v>
                </c:pt>
                <c:pt idx="7593">
                  <c:v>17.028828999999988</c:v>
                </c:pt>
                <c:pt idx="7594">
                  <c:v>17.025558</c:v>
                </c:pt>
                <c:pt idx="7595">
                  <c:v>17.028827</c:v>
                </c:pt>
                <c:pt idx="7596">
                  <c:v>17.024137</c:v>
                </c:pt>
                <c:pt idx="7597">
                  <c:v>17.030317</c:v>
                </c:pt>
                <c:pt idx="7598">
                  <c:v>17.032091999999999</c:v>
                </c:pt>
                <c:pt idx="7599">
                  <c:v>17.035553999999987</c:v>
                </c:pt>
                <c:pt idx="7600">
                  <c:v>17.031994999999998</c:v>
                </c:pt>
                <c:pt idx="7601">
                  <c:v>17.033435000000001</c:v>
                </c:pt>
                <c:pt idx="7602">
                  <c:v>17.028175999999988</c:v>
                </c:pt>
                <c:pt idx="7603">
                  <c:v>17.024294999999999</c:v>
                </c:pt>
                <c:pt idx="7604">
                  <c:v>17.027168000000035</c:v>
                </c:pt>
                <c:pt idx="7605">
                  <c:v>17.028389999999799</c:v>
                </c:pt>
                <c:pt idx="7606">
                  <c:v>17.025517999999799</c:v>
                </c:pt>
                <c:pt idx="7607">
                  <c:v>17.030346999999889</c:v>
                </c:pt>
                <c:pt idx="7608">
                  <c:v>17.030787999999987</c:v>
                </c:pt>
                <c:pt idx="7609">
                  <c:v>17.033379999999987</c:v>
                </c:pt>
                <c:pt idx="7610">
                  <c:v>17.036777000000001</c:v>
                </c:pt>
                <c:pt idx="7611">
                  <c:v>17.030262999999987</c:v>
                </c:pt>
                <c:pt idx="7612">
                  <c:v>17.027981999999998</c:v>
                </c:pt>
                <c:pt idx="7613">
                  <c:v>17.026669999999989</c:v>
                </c:pt>
                <c:pt idx="7614">
                  <c:v>17.028849999999807</c:v>
                </c:pt>
                <c:pt idx="7615">
                  <c:v>17.024170999999999</c:v>
                </c:pt>
                <c:pt idx="7616">
                  <c:v>17.027149999999889</c:v>
                </c:pt>
                <c:pt idx="7617">
                  <c:v>17.032726999999785</c:v>
                </c:pt>
                <c:pt idx="7618">
                  <c:v>17.030103</c:v>
                </c:pt>
                <c:pt idx="7619">
                  <c:v>17.027286</c:v>
                </c:pt>
                <c:pt idx="7620">
                  <c:v>17.033134</c:v>
                </c:pt>
                <c:pt idx="7621">
                  <c:v>17.034888000000244</c:v>
                </c:pt>
                <c:pt idx="7622">
                  <c:v>17.035764</c:v>
                </c:pt>
                <c:pt idx="7623">
                  <c:v>17.026471000000001</c:v>
                </c:pt>
                <c:pt idx="7624">
                  <c:v>17.029299999999989</c:v>
                </c:pt>
                <c:pt idx="7625">
                  <c:v>17.030142999999889</c:v>
                </c:pt>
                <c:pt idx="7626">
                  <c:v>17.023771</c:v>
                </c:pt>
                <c:pt idx="7627">
                  <c:v>17.024784999999987</c:v>
                </c:pt>
                <c:pt idx="7628">
                  <c:v>17.024716999999889</c:v>
                </c:pt>
                <c:pt idx="7629">
                  <c:v>17.029018000000001</c:v>
                </c:pt>
                <c:pt idx="7630">
                  <c:v>17.034309</c:v>
                </c:pt>
                <c:pt idx="7631">
                  <c:v>17.032229999999807</c:v>
                </c:pt>
                <c:pt idx="7632">
                  <c:v>17.028181999999987</c:v>
                </c:pt>
                <c:pt idx="7633">
                  <c:v>17.029413999999989</c:v>
                </c:pt>
                <c:pt idx="7634">
                  <c:v>17.032464000000001</c:v>
                </c:pt>
                <c:pt idx="7635">
                  <c:v>17.030857999999998</c:v>
                </c:pt>
                <c:pt idx="7636">
                  <c:v>17.035902999999987</c:v>
                </c:pt>
                <c:pt idx="7637">
                  <c:v>17.037696</c:v>
                </c:pt>
                <c:pt idx="7638">
                  <c:v>17.030541999999986</c:v>
                </c:pt>
                <c:pt idx="7639">
                  <c:v>17.030017000000001</c:v>
                </c:pt>
                <c:pt idx="7640">
                  <c:v>17.027366000000001</c:v>
                </c:pt>
                <c:pt idx="7641">
                  <c:v>17.025089999999889</c:v>
                </c:pt>
                <c:pt idx="7642">
                  <c:v>17.020865999999998</c:v>
                </c:pt>
                <c:pt idx="7643">
                  <c:v>17.027293</c:v>
                </c:pt>
                <c:pt idx="7644">
                  <c:v>17.027093000000001</c:v>
                </c:pt>
                <c:pt idx="7645">
                  <c:v>17.029799999999796</c:v>
                </c:pt>
                <c:pt idx="7646">
                  <c:v>17.028065999999999</c:v>
                </c:pt>
                <c:pt idx="7647">
                  <c:v>17.024681999999999</c:v>
                </c:pt>
                <c:pt idx="7648">
                  <c:v>17.032577</c:v>
                </c:pt>
                <c:pt idx="7649">
                  <c:v>17.035650999999987</c:v>
                </c:pt>
                <c:pt idx="7650">
                  <c:v>17.035277999999987</c:v>
                </c:pt>
                <c:pt idx="7651">
                  <c:v>17.028071999999987</c:v>
                </c:pt>
                <c:pt idx="7652">
                  <c:v>17.025692999999759</c:v>
                </c:pt>
                <c:pt idx="7653">
                  <c:v>17.024504999999987</c:v>
                </c:pt>
                <c:pt idx="7654">
                  <c:v>17.027698000000001</c:v>
                </c:pt>
                <c:pt idx="7655">
                  <c:v>17.027971999999998</c:v>
                </c:pt>
                <c:pt idx="7656">
                  <c:v>17.031717999999987</c:v>
                </c:pt>
                <c:pt idx="7657">
                  <c:v>17.028587999999989</c:v>
                </c:pt>
                <c:pt idx="7658">
                  <c:v>17.025501999999989</c:v>
                </c:pt>
                <c:pt idx="7659">
                  <c:v>17.027379</c:v>
                </c:pt>
                <c:pt idx="7660">
                  <c:v>17.023911999999999</c:v>
                </c:pt>
                <c:pt idx="7661">
                  <c:v>17.023897999999999</c:v>
                </c:pt>
                <c:pt idx="7662">
                  <c:v>17.027766</c:v>
                </c:pt>
                <c:pt idx="7663">
                  <c:v>17.032173999999987</c:v>
                </c:pt>
                <c:pt idx="7664">
                  <c:v>17.029316999999889</c:v>
                </c:pt>
                <c:pt idx="7665">
                  <c:v>17.029568999999999</c:v>
                </c:pt>
                <c:pt idx="7666">
                  <c:v>17.031299000000001</c:v>
                </c:pt>
                <c:pt idx="7667">
                  <c:v>17.033023</c:v>
                </c:pt>
                <c:pt idx="7668">
                  <c:v>17.035052</c:v>
                </c:pt>
                <c:pt idx="7669">
                  <c:v>17.032484999999987</c:v>
                </c:pt>
                <c:pt idx="7670">
                  <c:v>17.034288000000135</c:v>
                </c:pt>
                <c:pt idx="7671">
                  <c:v>17.031181000000135</c:v>
                </c:pt>
                <c:pt idx="7672">
                  <c:v>17.033607</c:v>
                </c:pt>
                <c:pt idx="7673">
                  <c:v>17.033185000000035</c:v>
                </c:pt>
                <c:pt idx="7674">
                  <c:v>17.038297</c:v>
                </c:pt>
                <c:pt idx="7675">
                  <c:v>17.045025999999989</c:v>
                </c:pt>
                <c:pt idx="7676">
                  <c:v>17.037478999999998</c:v>
                </c:pt>
                <c:pt idx="7677">
                  <c:v>17.034500999999999</c:v>
                </c:pt>
                <c:pt idx="7678">
                  <c:v>17.037198000000135</c:v>
                </c:pt>
                <c:pt idx="7679">
                  <c:v>17.02515</c:v>
                </c:pt>
                <c:pt idx="7680">
                  <c:v>17.032208999999987</c:v>
                </c:pt>
                <c:pt idx="7681">
                  <c:v>17.032882000000001</c:v>
                </c:pt>
                <c:pt idx="7682">
                  <c:v>17.038599999999889</c:v>
                </c:pt>
                <c:pt idx="7683">
                  <c:v>17.032163000000001</c:v>
                </c:pt>
                <c:pt idx="7684">
                  <c:v>17.038857999999998</c:v>
                </c:pt>
                <c:pt idx="7685">
                  <c:v>17.037323999999987</c:v>
                </c:pt>
                <c:pt idx="7686">
                  <c:v>17.032646999999766</c:v>
                </c:pt>
                <c:pt idx="7687">
                  <c:v>17.035444999999989</c:v>
                </c:pt>
                <c:pt idx="7688">
                  <c:v>17.035547999999814</c:v>
                </c:pt>
                <c:pt idx="7689">
                  <c:v>17.027908999999998</c:v>
                </c:pt>
                <c:pt idx="7690">
                  <c:v>17.027023</c:v>
                </c:pt>
                <c:pt idx="7691">
                  <c:v>17.081889</c:v>
                </c:pt>
                <c:pt idx="7692">
                  <c:v>17.107941999999998</c:v>
                </c:pt>
                <c:pt idx="7693">
                  <c:v>17.124773999999999</c:v>
                </c:pt>
                <c:pt idx="7694">
                  <c:v>17.135615999999999</c:v>
                </c:pt>
                <c:pt idx="7695">
                  <c:v>17.149825000000035</c:v>
                </c:pt>
                <c:pt idx="7696">
                  <c:v>17.157750000000135</c:v>
                </c:pt>
                <c:pt idx="7697">
                  <c:v>17.176521999999999</c:v>
                </c:pt>
                <c:pt idx="7698">
                  <c:v>17.196833999999999</c:v>
                </c:pt>
                <c:pt idx="7699">
                  <c:v>17.209339999999774</c:v>
                </c:pt>
                <c:pt idx="7700">
                  <c:v>17.229788999999986</c:v>
                </c:pt>
                <c:pt idx="7701">
                  <c:v>17.249261000000001</c:v>
                </c:pt>
                <c:pt idx="7702">
                  <c:v>17.271031999999988</c:v>
                </c:pt>
                <c:pt idx="7703">
                  <c:v>17.296532999999748</c:v>
                </c:pt>
                <c:pt idx="7704">
                  <c:v>17.325374</c:v>
                </c:pt>
                <c:pt idx="7705">
                  <c:v>17.350006999999987</c:v>
                </c:pt>
                <c:pt idx="7706">
                  <c:v>17.371471000000035</c:v>
                </c:pt>
                <c:pt idx="7707">
                  <c:v>17.379241</c:v>
                </c:pt>
                <c:pt idx="7708">
                  <c:v>17.408075999999987</c:v>
                </c:pt>
                <c:pt idx="7709">
                  <c:v>17.428595999999889</c:v>
                </c:pt>
                <c:pt idx="7710">
                  <c:v>17.455498999999989</c:v>
                </c:pt>
                <c:pt idx="7711">
                  <c:v>17.465927999999796</c:v>
                </c:pt>
                <c:pt idx="7712">
                  <c:v>17.483544999999708</c:v>
                </c:pt>
                <c:pt idx="7713">
                  <c:v>17.506007</c:v>
                </c:pt>
                <c:pt idx="7714">
                  <c:v>17.524276</c:v>
                </c:pt>
                <c:pt idx="7715">
                  <c:v>17.545811999999987</c:v>
                </c:pt>
                <c:pt idx="7716">
                  <c:v>17.550735</c:v>
                </c:pt>
                <c:pt idx="7717">
                  <c:v>17.55264399999977</c:v>
                </c:pt>
                <c:pt idx="7718">
                  <c:v>17.544426999999889</c:v>
                </c:pt>
                <c:pt idx="7719">
                  <c:v>17.531452999999999</c:v>
                </c:pt>
                <c:pt idx="7720">
                  <c:v>17.527052999999999</c:v>
                </c:pt>
                <c:pt idx="7721">
                  <c:v>17.514631999999999</c:v>
                </c:pt>
                <c:pt idx="7722">
                  <c:v>17.521493</c:v>
                </c:pt>
                <c:pt idx="7723">
                  <c:v>17.511734999999987</c:v>
                </c:pt>
                <c:pt idx="7724">
                  <c:v>17.561691</c:v>
                </c:pt>
                <c:pt idx="7725">
                  <c:v>17.595987000000001</c:v>
                </c:pt>
                <c:pt idx="7726">
                  <c:v>17.616766999999999</c:v>
                </c:pt>
                <c:pt idx="7727">
                  <c:v>17.625754999999987</c:v>
                </c:pt>
                <c:pt idx="7728">
                  <c:v>17.634730999999999</c:v>
                </c:pt>
                <c:pt idx="7729">
                  <c:v>17.645132999999785</c:v>
                </c:pt>
                <c:pt idx="7730">
                  <c:v>17.658802999999999</c:v>
                </c:pt>
                <c:pt idx="7731">
                  <c:v>17.675760999999987</c:v>
                </c:pt>
                <c:pt idx="7732">
                  <c:v>17.691997000000196</c:v>
                </c:pt>
                <c:pt idx="7733">
                  <c:v>17.712903000000001</c:v>
                </c:pt>
                <c:pt idx="7734">
                  <c:v>17.735294</c:v>
                </c:pt>
                <c:pt idx="7735">
                  <c:v>17.757490999999987</c:v>
                </c:pt>
                <c:pt idx="7736">
                  <c:v>17.788662999999715</c:v>
                </c:pt>
                <c:pt idx="7737">
                  <c:v>17.802261999999999</c:v>
                </c:pt>
                <c:pt idx="7738">
                  <c:v>17.828108999999987</c:v>
                </c:pt>
                <c:pt idx="7739">
                  <c:v>17.848368999999987</c:v>
                </c:pt>
                <c:pt idx="7740">
                  <c:v>17.865276999999889</c:v>
                </c:pt>
                <c:pt idx="7741">
                  <c:v>17.879833999999999</c:v>
                </c:pt>
                <c:pt idx="7742">
                  <c:v>17.900575</c:v>
                </c:pt>
                <c:pt idx="7743">
                  <c:v>17.925234999999766</c:v>
                </c:pt>
                <c:pt idx="7744">
                  <c:v>17.948450999999814</c:v>
                </c:pt>
                <c:pt idx="7745">
                  <c:v>17.965571999999796</c:v>
                </c:pt>
                <c:pt idx="7746">
                  <c:v>17.986995</c:v>
                </c:pt>
                <c:pt idx="7747">
                  <c:v>18.001300000000001</c:v>
                </c:pt>
                <c:pt idx="7748">
                  <c:v>18.028698999999989</c:v>
                </c:pt>
                <c:pt idx="7749">
                  <c:v>18.051199999999987</c:v>
                </c:pt>
                <c:pt idx="7750">
                  <c:v>18.057059000000031</c:v>
                </c:pt>
                <c:pt idx="7751">
                  <c:v>18.058948000000001</c:v>
                </c:pt>
                <c:pt idx="7752">
                  <c:v>18.04083</c:v>
                </c:pt>
                <c:pt idx="7753">
                  <c:v>18.036135999999999</c:v>
                </c:pt>
                <c:pt idx="7754">
                  <c:v>18.025137999999803</c:v>
                </c:pt>
                <c:pt idx="7755">
                  <c:v>18.021701</c:v>
                </c:pt>
                <c:pt idx="7756">
                  <c:v>18.018968000000207</c:v>
                </c:pt>
                <c:pt idx="7757">
                  <c:v>18.013643999999989</c:v>
                </c:pt>
                <c:pt idx="7758">
                  <c:v>18.018241</c:v>
                </c:pt>
                <c:pt idx="7759">
                  <c:v>18.015274999999999</c:v>
                </c:pt>
                <c:pt idx="7760">
                  <c:v>18.019110999999999</c:v>
                </c:pt>
                <c:pt idx="7761">
                  <c:v>18.021697</c:v>
                </c:pt>
                <c:pt idx="7762">
                  <c:v>18.022637999999763</c:v>
                </c:pt>
                <c:pt idx="7763">
                  <c:v>18.025622999999708</c:v>
                </c:pt>
                <c:pt idx="7764">
                  <c:v>18.031696</c:v>
                </c:pt>
                <c:pt idx="7765">
                  <c:v>18.031167000000035</c:v>
                </c:pt>
                <c:pt idx="7766">
                  <c:v>18.030255999999998</c:v>
                </c:pt>
                <c:pt idx="7767">
                  <c:v>18.034177000000035</c:v>
                </c:pt>
                <c:pt idx="7768">
                  <c:v>18.028675999999987</c:v>
                </c:pt>
                <c:pt idx="7769">
                  <c:v>18.028011999999986</c:v>
                </c:pt>
                <c:pt idx="7770">
                  <c:v>18.027716999999889</c:v>
                </c:pt>
                <c:pt idx="7771">
                  <c:v>18.029482999999889</c:v>
                </c:pt>
                <c:pt idx="7772">
                  <c:v>18.034978000000248</c:v>
                </c:pt>
                <c:pt idx="7773">
                  <c:v>18.035024</c:v>
                </c:pt>
                <c:pt idx="7774">
                  <c:v>18.029732999999748</c:v>
                </c:pt>
                <c:pt idx="7775">
                  <c:v>18.033096</c:v>
                </c:pt>
                <c:pt idx="7776">
                  <c:v>18.038785000000001</c:v>
                </c:pt>
                <c:pt idx="7777">
                  <c:v>18.036747999999989</c:v>
                </c:pt>
                <c:pt idx="7778">
                  <c:v>18.03613</c:v>
                </c:pt>
                <c:pt idx="7779">
                  <c:v>18.035969999999999</c:v>
                </c:pt>
                <c:pt idx="7780">
                  <c:v>18.030704</c:v>
                </c:pt>
                <c:pt idx="7781">
                  <c:v>18.027502999999989</c:v>
                </c:pt>
                <c:pt idx="7782">
                  <c:v>18.030597</c:v>
                </c:pt>
                <c:pt idx="7783">
                  <c:v>18.031521999999999</c:v>
                </c:pt>
                <c:pt idx="7784">
                  <c:v>18.029135999999987</c:v>
                </c:pt>
                <c:pt idx="7785">
                  <c:v>18.027864000000207</c:v>
                </c:pt>
                <c:pt idx="7786">
                  <c:v>18.023123999999989</c:v>
                </c:pt>
                <c:pt idx="7787">
                  <c:v>18.031366999999999</c:v>
                </c:pt>
                <c:pt idx="7788">
                  <c:v>18.027735999999987</c:v>
                </c:pt>
                <c:pt idx="7789">
                  <c:v>18.028225999999989</c:v>
                </c:pt>
                <c:pt idx="7790">
                  <c:v>18.025202999999784</c:v>
                </c:pt>
                <c:pt idx="7791">
                  <c:v>18.033301999999999</c:v>
                </c:pt>
                <c:pt idx="7792">
                  <c:v>18.031002999999988</c:v>
                </c:pt>
                <c:pt idx="7793">
                  <c:v>18.031738000000001</c:v>
                </c:pt>
                <c:pt idx="7794">
                  <c:v>18.027131000000001</c:v>
                </c:pt>
                <c:pt idx="7795">
                  <c:v>18.026238999999986</c:v>
                </c:pt>
                <c:pt idx="7796">
                  <c:v>18.026453999999987</c:v>
                </c:pt>
                <c:pt idx="7797">
                  <c:v>18.028496999999795</c:v>
                </c:pt>
                <c:pt idx="7798">
                  <c:v>18.023762999999889</c:v>
                </c:pt>
                <c:pt idx="7799">
                  <c:v>18.022747999999744</c:v>
                </c:pt>
                <c:pt idx="7800">
                  <c:v>18.019997999999998</c:v>
                </c:pt>
                <c:pt idx="7801">
                  <c:v>18.029160999999988</c:v>
                </c:pt>
                <c:pt idx="7802">
                  <c:v>18.022024999999989</c:v>
                </c:pt>
                <c:pt idx="7803">
                  <c:v>18.021950999999998</c:v>
                </c:pt>
                <c:pt idx="7804">
                  <c:v>18.022589999999774</c:v>
                </c:pt>
                <c:pt idx="7805">
                  <c:v>18.026138999999986</c:v>
                </c:pt>
                <c:pt idx="7806">
                  <c:v>18.031002999999988</c:v>
                </c:pt>
                <c:pt idx="7807">
                  <c:v>18.031230000000001</c:v>
                </c:pt>
                <c:pt idx="7808">
                  <c:v>18.029041999999986</c:v>
                </c:pt>
                <c:pt idx="7809">
                  <c:v>18.03187500000028</c:v>
                </c:pt>
                <c:pt idx="7810">
                  <c:v>18.036429999999989</c:v>
                </c:pt>
                <c:pt idx="7811">
                  <c:v>18.030024999999988</c:v>
                </c:pt>
                <c:pt idx="7812">
                  <c:v>18.035536999999788</c:v>
                </c:pt>
                <c:pt idx="7813">
                  <c:v>18.027960999999998</c:v>
                </c:pt>
                <c:pt idx="7814">
                  <c:v>18.03058</c:v>
                </c:pt>
                <c:pt idx="7815">
                  <c:v>18.029181999999999</c:v>
                </c:pt>
                <c:pt idx="7816">
                  <c:v>18.025475999999987</c:v>
                </c:pt>
                <c:pt idx="7817">
                  <c:v>18.030721</c:v>
                </c:pt>
                <c:pt idx="7818">
                  <c:v>18.030331999999987</c:v>
                </c:pt>
                <c:pt idx="7819">
                  <c:v>18.025627999999777</c:v>
                </c:pt>
                <c:pt idx="7820">
                  <c:v>18.04045</c:v>
                </c:pt>
                <c:pt idx="7821">
                  <c:v>18.028633999999755</c:v>
                </c:pt>
                <c:pt idx="7822">
                  <c:v>18.032885999999998</c:v>
                </c:pt>
                <c:pt idx="7823">
                  <c:v>18.032446999999785</c:v>
                </c:pt>
                <c:pt idx="7824">
                  <c:v>18.030132999999989</c:v>
                </c:pt>
                <c:pt idx="7825">
                  <c:v>18.023647999999788</c:v>
                </c:pt>
                <c:pt idx="7826">
                  <c:v>18.022690999999799</c:v>
                </c:pt>
                <c:pt idx="7827">
                  <c:v>18.033566999999987</c:v>
                </c:pt>
                <c:pt idx="7828">
                  <c:v>18.031896000000035</c:v>
                </c:pt>
                <c:pt idx="7829">
                  <c:v>18.028285</c:v>
                </c:pt>
                <c:pt idx="7830">
                  <c:v>18.027852000000031</c:v>
                </c:pt>
                <c:pt idx="7831">
                  <c:v>18.034136999999987</c:v>
                </c:pt>
                <c:pt idx="7832">
                  <c:v>18.033241999999987</c:v>
                </c:pt>
                <c:pt idx="7833">
                  <c:v>18.029980999999999</c:v>
                </c:pt>
                <c:pt idx="7834">
                  <c:v>18.027353999999999</c:v>
                </c:pt>
                <c:pt idx="7835">
                  <c:v>18.026256</c:v>
                </c:pt>
                <c:pt idx="7836">
                  <c:v>18.034246</c:v>
                </c:pt>
                <c:pt idx="7837">
                  <c:v>18.028673999999889</c:v>
                </c:pt>
                <c:pt idx="7838">
                  <c:v>18.034755000000189</c:v>
                </c:pt>
                <c:pt idx="7839">
                  <c:v>18.037886999999998</c:v>
                </c:pt>
                <c:pt idx="7840">
                  <c:v>18.029242999999777</c:v>
                </c:pt>
                <c:pt idx="7841">
                  <c:v>18.033234999999987</c:v>
                </c:pt>
                <c:pt idx="7842">
                  <c:v>18.028734999999781</c:v>
                </c:pt>
                <c:pt idx="7843">
                  <c:v>18.028481999999986</c:v>
                </c:pt>
                <c:pt idx="7844">
                  <c:v>18.026644999999807</c:v>
                </c:pt>
                <c:pt idx="7845">
                  <c:v>18.030329999999989</c:v>
                </c:pt>
                <c:pt idx="7846">
                  <c:v>18.023544999999814</c:v>
                </c:pt>
                <c:pt idx="7847">
                  <c:v>18.031081000000135</c:v>
                </c:pt>
                <c:pt idx="7848">
                  <c:v>18.033693</c:v>
                </c:pt>
                <c:pt idx="7849">
                  <c:v>18.035276</c:v>
                </c:pt>
                <c:pt idx="7850">
                  <c:v>18.025469999999814</c:v>
                </c:pt>
                <c:pt idx="7851">
                  <c:v>18.023937999999987</c:v>
                </c:pt>
                <c:pt idx="7852">
                  <c:v>18.028759999999803</c:v>
                </c:pt>
                <c:pt idx="7853">
                  <c:v>18.030052999999999</c:v>
                </c:pt>
                <c:pt idx="7854">
                  <c:v>18.030511000000001</c:v>
                </c:pt>
                <c:pt idx="7855">
                  <c:v>18.029025000000001</c:v>
                </c:pt>
                <c:pt idx="7856">
                  <c:v>18.026446999999774</c:v>
                </c:pt>
                <c:pt idx="7857">
                  <c:v>18.023771999999987</c:v>
                </c:pt>
                <c:pt idx="7858">
                  <c:v>18.030056999999999</c:v>
                </c:pt>
                <c:pt idx="7859">
                  <c:v>18.025507999999814</c:v>
                </c:pt>
                <c:pt idx="7860">
                  <c:v>18.026014</c:v>
                </c:pt>
                <c:pt idx="7861">
                  <c:v>18.026910000000001</c:v>
                </c:pt>
                <c:pt idx="7862">
                  <c:v>18.030642999999785</c:v>
                </c:pt>
                <c:pt idx="7863">
                  <c:v>18.031247</c:v>
                </c:pt>
                <c:pt idx="7864">
                  <c:v>18.031350000000035</c:v>
                </c:pt>
                <c:pt idx="7865">
                  <c:v>18.029095999999999</c:v>
                </c:pt>
                <c:pt idx="7866">
                  <c:v>18.032448999999989</c:v>
                </c:pt>
                <c:pt idx="7867">
                  <c:v>18.033892999999999</c:v>
                </c:pt>
                <c:pt idx="7868">
                  <c:v>18.028814999999987</c:v>
                </c:pt>
                <c:pt idx="7869">
                  <c:v>18.031880999999998</c:v>
                </c:pt>
                <c:pt idx="7870">
                  <c:v>18.031266000000031</c:v>
                </c:pt>
                <c:pt idx="7871">
                  <c:v>18.027501000000001</c:v>
                </c:pt>
                <c:pt idx="7872">
                  <c:v>18.027766</c:v>
                </c:pt>
                <c:pt idx="7873">
                  <c:v>18.032665999999999</c:v>
                </c:pt>
                <c:pt idx="7874">
                  <c:v>18.030764999999999</c:v>
                </c:pt>
                <c:pt idx="7875">
                  <c:v>18.033293999999987</c:v>
                </c:pt>
                <c:pt idx="7876">
                  <c:v>18.030009</c:v>
                </c:pt>
                <c:pt idx="7877">
                  <c:v>18.035433999999814</c:v>
                </c:pt>
                <c:pt idx="7878">
                  <c:v>18.032641999999989</c:v>
                </c:pt>
                <c:pt idx="7879">
                  <c:v>18.039251000000135</c:v>
                </c:pt>
                <c:pt idx="7880">
                  <c:v>18.032844000000001</c:v>
                </c:pt>
                <c:pt idx="7881">
                  <c:v>18.037441999999999</c:v>
                </c:pt>
                <c:pt idx="7882">
                  <c:v>18.031789</c:v>
                </c:pt>
                <c:pt idx="7883">
                  <c:v>18.027911000000035</c:v>
                </c:pt>
                <c:pt idx="7884">
                  <c:v>18.032536999999785</c:v>
                </c:pt>
                <c:pt idx="7885">
                  <c:v>18.031517999999988</c:v>
                </c:pt>
                <c:pt idx="7886">
                  <c:v>18.031762000000001</c:v>
                </c:pt>
                <c:pt idx="7887">
                  <c:v>18.026535999999989</c:v>
                </c:pt>
                <c:pt idx="7888">
                  <c:v>18.025376999999889</c:v>
                </c:pt>
                <c:pt idx="7889">
                  <c:v>18.024521999999987</c:v>
                </c:pt>
                <c:pt idx="7890">
                  <c:v>18.028979</c:v>
                </c:pt>
                <c:pt idx="7891">
                  <c:v>18.030996999999999</c:v>
                </c:pt>
                <c:pt idx="7892">
                  <c:v>18.032865000000207</c:v>
                </c:pt>
                <c:pt idx="7893">
                  <c:v>18.033086000000001</c:v>
                </c:pt>
                <c:pt idx="7894">
                  <c:v>18.034820000000035</c:v>
                </c:pt>
                <c:pt idx="7895">
                  <c:v>18.032492999999889</c:v>
                </c:pt>
                <c:pt idx="7896">
                  <c:v>18.028708999999989</c:v>
                </c:pt>
                <c:pt idx="7897">
                  <c:v>18.036832</c:v>
                </c:pt>
                <c:pt idx="7898">
                  <c:v>18.028795999999989</c:v>
                </c:pt>
                <c:pt idx="7899">
                  <c:v>18.0311540000002</c:v>
                </c:pt>
                <c:pt idx="7900">
                  <c:v>18.033234999999987</c:v>
                </c:pt>
                <c:pt idx="7901">
                  <c:v>18.034119999999987</c:v>
                </c:pt>
                <c:pt idx="7902">
                  <c:v>18.036823999999999</c:v>
                </c:pt>
                <c:pt idx="7903">
                  <c:v>18.029133999999889</c:v>
                </c:pt>
                <c:pt idx="7904">
                  <c:v>18.029657</c:v>
                </c:pt>
                <c:pt idx="7905">
                  <c:v>18.032951000000196</c:v>
                </c:pt>
                <c:pt idx="7906">
                  <c:v>18.032599999999814</c:v>
                </c:pt>
                <c:pt idx="7907">
                  <c:v>18.025215999999986</c:v>
                </c:pt>
                <c:pt idx="7908">
                  <c:v>18.027538999999987</c:v>
                </c:pt>
                <c:pt idx="7909">
                  <c:v>18.034130999999999</c:v>
                </c:pt>
                <c:pt idx="7910">
                  <c:v>18.031215000000035</c:v>
                </c:pt>
                <c:pt idx="7911">
                  <c:v>18.032536999999785</c:v>
                </c:pt>
                <c:pt idx="7912">
                  <c:v>18.037645999999999</c:v>
                </c:pt>
                <c:pt idx="7913">
                  <c:v>18.029129999999814</c:v>
                </c:pt>
                <c:pt idx="7914">
                  <c:v>18.031244000000001</c:v>
                </c:pt>
                <c:pt idx="7915">
                  <c:v>18.030232999999889</c:v>
                </c:pt>
                <c:pt idx="7916">
                  <c:v>18.030334</c:v>
                </c:pt>
                <c:pt idx="7917">
                  <c:v>18.021241</c:v>
                </c:pt>
                <c:pt idx="7918">
                  <c:v>18.034845000000196</c:v>
                </c:pt>
                <c:pt idx="7919">
                  <c:v>18.033795999999999</c:v>
                </c:pt>
                <c:pt idx="7920">
                  <c:v>18.031966000000196</c:v>
                </c:pt>
                <c:pt idx="7921">
                  <c:v>18.030926999999988</c:v>
                </c:pt>
                <c:pt idx="7922">
                  <c:v>18.030777999999987</c:v>
                </c:pt>
                <c:pt idx="7923">
                  <c:v>18.037403999999999</c:v>
                </c:pt>
                <c:pt idx="7924">
                  <c:v>18.032692999999803</c:v>
                </c:pt>
                <c:pt idx="7925">
                  <c:v>18.039248999999987</c:v>
                </c:pt>
                <c:pt idx="7926">
                  <c:v>18.032917999999999</c:v>
                </c:pt>
                <c:pt idx="7927">
                  <c:v>18.033424</c:v>
                </c:pt>
                <c:pt idx="7928">
                  <c:v>18.028886</c:v>
                </c:pt>
                <c:pt idx="7929">
                  <c:v>18.034624999999988</c:v>
                </c:pt>
                <c:pt idx="7930">
                  <c:v>18.028309999999784</c:v>
                </c:pt>
                <c:pt idx="7931">
                  <c:v>18.030168000000035</c:v>
                </c:pt>
                <c:pt idx="7932">
                  <c:v>18.030297000000001</c:v>
                </c:pt>
                <c:pt idx="7933">
                  <c:v>18.028993</c:v>
                </c:pt>
                <c:pt idx="7934">
                  <c:v>18.029964000000035</c:v>
                </c:pt>
                <c:pt idx="7935">
                  <c:v>18.027802999999999</c:v>
                </c:pt>
                <c:pt idx="7936">
                  <c:v>18.030808999999998</c:v>
                </c:pt>
                <c:pt idx="7937">
                  <c:v>18.030539999999807</c:v>
                </c:pt>
                <c:pt idx="7938">
                  <c:v>18.034492</c:v>
                </c:pt>
                <c:pt idx="7939">
                  <c:v>18.036352999999988</c:v>
                </c:pt>
                <c:pt idx="7940">
                  <c:v>18.030341</c:v>
                </c:pt>
                <c:pt idx="7941">
                  <c:v>18.027797</c:v>
                </c:pt>
                <c:pt idx="7942">
                  <c:v>18.038187999999987</c:v>
                </c:pt>
                <c:pt idx="7943">
                  <c:v>18.039611000000001</c:v>
                </c:pt>
                <c:pt idx="7944">
                  <c:v>18.030031999999999</c:v>
                </c:pt>
                <c:pt idx="7945">
                  <c:v>18.035608999999987</c:v>
                </c:pt>
                <c:pt idx="7946">
                  <c:v>18.027017000000001</c:v>
                </c:pt>
                <c:pt idx="7947">
                  <c:v>18.023167999999988</c:v>
                </c:pt>
                <c:pt idx="7948">
                  <c:v>18.036227</c:v>
                </c:pt>
                <c:pt idx="7949">
                  <c:v>18.032605</c:v>
                </c:pt>
                <c:pt idx="7950">
                  <c:v>18.029598999999987</c:v>
                </c:pt>
                <c:pt idx="7951">
                  <c:v>18.034253000000035</c:v>
                </c:pt>
                <c:pt idx="7952">
                  <c:v>18.036255999999998</c:v>
                </c:pt>
                <c:pt idx="7953">
                  <c:v>18.036785999999999</c:v>
                </c:pt>
                <c:pt idx="7954">
                  <c:v>18.028128999999989</c:v>
                </c:pt>
                <c:pt idx="7955">
                  <c:v>18.032298000000001</c:v>
                </c:pt>
                <c:pt idx="7956">
                  <c:v>18.033614</c:v>
                </c:pt>
                <c:pt idx="7957">
                  <c:v>18.032173999999987</c:v>
                </c:pt>
                <c:pt idx="7958">
                  <c:v>18.028578999999986</c:v>
                </c:pt>
                <c:pt idx="7959">
                  <c:v>18.030452</c:v>
                </c:pt>
                <c:pt idx="7960">
                  <c:v>18.027300999999987</c:v>
                </c:pt>
                <c:pt idx="7961">
                  <c:v>18.032214</c:v>
                </c:pt>
                <c:pt idx="7962">
                  <c:v>18.033275000000035</c:v>
                </c:pt>
                <c:pt idx="7963">
                  <c:v>18.030522999999889</c:v>
                </c:pt>
                <c:pt idx="7964">
                  <c:v>18.026256</c:v>
                </c:pt>
                <c:pt idx="7965">
                  <c:v>18.031865000000302</c:v>
                </c:pt>
                <c:pt idx="7966">
                  <c:v>18.026031</c:v>
                </c:pt>
                <c:pt idx="7967">
                  <c:v>18.028071999999987</c:v>
                </c:pt>
                <c:pt idx="7968">
                  <c:v>18.029826</c:v>
                </c:pt>
                <c:pt idx="7969">
                  <c:v>18.030631</c:v>
                </c:pt>
                <c:pt idx="7970">
                  <c:v>18.029294</c:v>
                </c:pt>
                <c:pt idx="7971">
                  <c:v>18.023059</c:v>
                </c:pt>
                <c:pt idx="7972">
                  <c:v>18.025956000000001</c:v>
                </c:pt>
                <c:pt idx="7973">
                  <c:v>18.027960999999998</c:v>
                </c:pt>
                <c:pt idx="7974">
                  <c:v>18.018829</c:v>
                </c:pt>
                <c:pt idx="7975">
                  <c:v>18.023852999999999</c:v>
                </c:pt>
                <c:pt idx="7976">
                  <c:v>18.031444</c:v>
                </c:pt>
                <c:pt idx="7977">
                  <c:v>18.031780999999999</c:v>
                </c:pt>
                <c:pt idx="7978">
                  <c:v>18.031790999999988</c:v>
                </c:pt>
                <c:pt idx="7979">
                  <c:v>18.038084999999999</c:v>
                </c:pt>
                <c:pt idx="7980">
                  <c:v>18.031708999999999</c:v>
                </c:pt>
                <c:pt idx="7981">
                  <c:v>18.037084000000135</c:v>
                </c:pt>
                <c:pt idx="7982">
                  <c:v>18.033877999999998</c:v>
                </c:pt>
                <c:pt idx="7983">
                  <c:v>18.037519</c:v>
                </c:pt>
                <c:pt idx="7984">
                  <c:v>18.041142999999799</c:v>
                </c:pt>
                <c:pt idx="7985">
                  <c:v>18.036802999999999</c:v>
                </c:pt>
                <c:pt idx="7986">
                  <c:v>18.032813000000001</c:v>
                </c:pt>
                <c:pt idx="7987">
                  <c:v>18.035681999999987</c:v>
                </c:pt>
                <c:pt idx="7988">
                  <c:v>18.035381999999988</c:v>
                </c:pt>
                <c:pt idx="7989">
                  <c:v>18.033058999999998</c:v>
                </c:pt>
                <c:pt idx="7990">
                  <c:v>18.035785000000001</c:v>
                </c:pt>
                <c:pt idx="7991">
                  <c:v>18.036263999999999</c:v>
                </c:pt>
                <c:pt idx="7992">
                  <c:v>18.040030999999889</c:v>
                </c:pt>
                <c:pt idx="7993">
                  <c:v>18.032912</c:v>
                </c:pt>
                <c:pt idx="7994">
                  <c:v>18.032831999999999</c:v>
                </c:pt>
                <c:pt idx="7995">
                  <c:v>18.034144999999999</c:v>
                </c:pt>
                <c:pt idx="7996">
                  <c:v>18.035551999999999</c:v>
                </c:pt>
                <c:pt idx="7997">
                  <c:v>18.028519999999755</c:v>
                </c:pt>
                <c:pt idx="7998">
                  <c:v>18.035996999999988</c:v>
                </c:pt>
                <c:pt idx="7999">
                  <c:v>18.032163000000001</c:v>
                </c:pt>
                <c:pt idx="8000">
                  <c:v>18.032402999999814</c:v>
                </c:pt>
                <c:pt idx="8001">
                  <c:v>18.031928000000196</c:v>
                </c:pt>
                <c:pt idx="8002">
                  <c:v>18.038481999999988</c:v>
                </c:pt>
                <c:pt idx="8003">
                  <c:v>18.040837</c:v>
                </c:pt>
                <c:pt idx="8004">
                  <c:v>18.031368999999998</c:v>
                </c:pt>
                <c:pt idx="8005">
                  <c:v>18.031330999999987</c:v>
                </c:pt>
                <c:pt idx="8006">
                  <c:v>18.031661000000035</c:v>
                </c:pt>
                <c:pt idx="8007">
                  <c:v>18.032567</c:v>
                </c:pt>
                <c:pt idx="8008">
                  <c:v>18.037552999999999</c:v>
                </c:pt>
                <c:pt idx="8009">
                  <c:v>18.031856000000207</c:v>
                </c:pt>
                <c:pt idx="8010">
                  <c:v>18.032435999999986</c:v>
                </c:pt>
                <c:pt idx="8011">
                  <c:v>18.031755000000135</c:v>
                </c:pt>
                <c:pt idx="8012">
                  <c:v>18.025252999999989</c:v>
                </c:pt>
                <c:pt idx="8013">
                  <c:v>18.033480999999988</c:v>
                </c:pt>
                <c:pt idx="8014">
                  <c:v>18.034236</c:v>
                </c:pt>
                <c:pt idx="8015">
                  <c:v>18.035304</c:v>
                </c:pt>
                <c:pt idx="8016">
                  <c:v>18.033518999999988</c:v>
                </c:pt>
                <c:pt idx="8017">
                  <c:v>18.031945000000135</c:v>
                </c:pt>
                <c:pt idx="8018">
                  <c:v>18.036017999999999</c:v>
                </c:pt>
                <c:pt idx="8019">
                  <c:v>18.034066000000031</c:v>
                </c:pt>
                <c:pt idx="8020">
                  <c:v>18.033632999999799</c:v>
                </c:pt>
                <c:pt idx="8021">
                  <c:v>18.035719999999785</c:v>
                </c:pt>
                <c:pt idx="8022">
                  <c:v>18.0382</c:v>
                </c:pt>
                <c:pt idx="8023">
                  <c:v>18.031486000000001</c:v>
                </c:pt>
                <c:pt idx="8024">
                  <c:v>18.025254</c:v>
                </c:pt>
                <c:pt idx="8025">
                  <c:v>18.032869999999999</c:v>
                </c:pt>
                <c:pt idx="8026">
                  <c:v>18.037157999999998</c:v>
                </c:pt>
                <c:pt idx="8027">
                  <c:v>18.032488999999988</c:v>
                </c:pt>
                <c:pt idx="8028">
                  <c:v>18.04282299999981</c:v>
                </c:pt>
                <c:pt idx="8029">
                  <c:v>18.0379590000002</c:v>
                </c:pt>
                <c:pt idx="8030">
                  <c:v>18.030293999999987</c:v>
                </c:pt>
                <c:pt idx="8031">
                  <c:v>18.036839999999987</c:v>
                </c:pt>
                <c:pt idx="8032">
                  <c:v>18.02859999999977</c:v>
                </c:pt>
                <c:pt idx="8033">
                  <c:v>18.033297999999988</c:v>
                </c:pt>
                <c:pt idx="8034">
                  <c:v>18.028673999999889</c:v>
                </c:pt>
                <c:pt idx="8035">
                  <c:v>18.035854999999998</c:v>
                </c:pt>
                <c:pt idx="8036">
                  <c:v>18.038266</c:v>
                </c:pt>
                <c:pt idx="8037">
                  <c:v>18.035719999999785</c:v>
                </c:pt>
                <c:pt idx="8038">
                  <c:v>18.032564999999988</c:v>
                </c:pt>
                <c:pt idx="8039">
                  <c:v>18.033200000000001</c:v>
                </c:pt>
                <c:pt idx="8040">
                  <c:v>18.035601999999987</c:v>
                </c:pt>
                <c:pt idx="8041">
                  <c:v>18.036642999999795</c:v>
                </c:pt>
                <c:pt idx="8042">
                  <c:v>18.038899999999988</c:v>
                </c:pt>
                <c:pt idx="8043">
                  <c:v>18.033011999999999</c:v>
                </c:pt>
                <c:pt idx="8044">
                  <c:v>18.032444999999989</c:v>
                </c:pt>
                <c:pt idx="8045">
                  <c:v>18.03246</c:v>
                </c:pt>
                <c:pt idx="8046">
                  <c:v>18.033704</c:v>
                </c:pt>
                <c:pt idx="8047">
                  <c:v>18.028869</c:v>
                </c:pt>
                <c:pt idx="8048">
                  <c:v>18.031414999999999</c:v>
                </c:pt>
                <c:pt idx="8049">
                  <c:v>18.033193000000001</c:v>
                </c:pt>
                <c:pt idx="8050">
                  <c:v>18.037434999999999</c:v>
                </c:pt>
                <c:pt idx="8051">
                  <c:v>18.034220999999999</c:v>
                </c:pt>
                <c:pt idx="8052">
                  <c:v>18.038281999999999</c:v>
                </c:pt>
                <c:pt idx="8053">
                  <c:v>18.035588000000001</c:v>
                </c:pt>
                <c:pt idx="8054">
                  <c:v>18.037686999999988</c:v>
                </c:pt>
                <c:pt idx="8055">
                  <c:v>18.036376000000001</c:v>
                </c:pt>
                <c:pt idx="8056">
                  <c:v>18.039541999999987</c:v>
                </c:pt>
                <c:pt idx="8057">
                  <c:v>18.039303999999987</c:v>
                </c:pt>
                <c:pt idx="8058">
                  <c:v>18.044169999999987</c:v>
                </c:pt>
                <c:pt idx="8059">
                  <c:v>18.039808999999998</c:v>
                </c:pt>
                <c:pt idx="8060">
                  <c:v>18.043011999999987</c:v>
                </c:pt>
                <c:pt idx="8061">
                  <c:v>18.040834</c:v>
                </c:pt>
                <c:pt idx="8062">
                  <c:v>18.036403</c:v>
                </c:pt>
                <c:pt idx="8063">
                  <c:v>18.042244999999784</c:v>
                </c:pt>
                <c:pt idx="8064">
                  <c:v>18.042536999999701</c:v>
                </c:pt>
                <c:pt idx="8065">
                  <c:v>18.042381999999989</c:v>
                </c:pt>
                <c:pt idx="8066">
                  <c:v>18.043421999999989</c:v>
                </c:pt>
                <c:pt idx="8067">
                  <c:v>18.040921000000001</c:v>
                </c:pt>
                <c:pt idx="8068">
                  <c:v>18.041208999999988</c:v>
                </c:pt>
                <c:pt idx="8069">
                  <c:v>18.035273999999987</c:v>
                </c:pt>
                <c:pt idx="8070">
                  <c:v>18.041370000000001</c:v>
                </c:pt>
                <c:pt idx="8071">
                  <c:v>18.043571</c:v>
                </c:pt>
                <c:pt idx="8072">
                  <c:v>18.04541299999973</c:v>
                </c:pt>
                <c:pt idx="8073">
                  <c:v>18.037233999999987</c:v>
                </c:pt>
                <c:pt idx="8074">
                  <c:v>18.034113999999999</c:v>
                </c:pt>
                <c:pt idx="8075">
                  <c:v>18.032173999999987</c:v>
                </c:pt>
                <c:pt idx="8076">
                  <c:v>18.036922000000001</c:v>
                </c:pt>
                <c:pt idx="8077">
                  <c:v>18.031939999999999</c:v>
                </c:pt>
                <c:pt idx="8078">
                  <c:v>18.036079000000001</c:v>
                </c:pt>
                <c:pt idx="8079">
                  <c:v>18.028784999999989</c:v>
                </c:pt>
                <c:pt idx="8080">
                  <c:v>18.034489999999987</c:v>
                </c:pt>
                <c:pt idx="8081">
                  <c:v>18.027722999999799</c:v>
                </c:pt>
                <c:pt idx="8082">
                  <c:v>18.035509999999814</c:v>
                </c:pt>
                <c:pt idx="8083">
                  <c:v>18.035926</c:v>
                </c:pt>
                <c:pt idx="8084">
                  <c:v>18.038366</c:v>
                </c:pt>
                <c:pt idx="8085">
                  <c:v>18.028993</c:v>
                </c:pt>
                <c:pt idx="8086">
                  <c:v>18.029219999999889</c:v>
                </c:pt>
                <c:pt idx="8087">
                  <c:v>18.032267999999988</c:v>
                </c:pt>
                <c:pt idx="8088">
                  <c:v>18.031219</c:v>
                </c:pt>
                <c:pt idx="8089">
                  <c:v>18.029568999999999</c:v>
                </c:pt>
                <c:pt idx="8090">
                  <c:v>18.034765999999998</c:v>
                </c:pt>
                <c:pt idx="8091">
                  <c:v>18.036210000000001</c:v>
                </c:pt>
                <c:pt idx="8092">
                  <c:v>18.030708000000001</c:v>
                </c:pt>
                <c:pt idx="8093">
                  <c:v>18.036254000000035</c:v>
                </c:pt>
                <c:pt idx="8094">
                  <c:v>18.034488000000035</c:v>
                </c:pt>
                <c:pt idx="8095">
                  <c:v>18.041422999999799</c:v>
                </c:pt>
                <c:pt idx="8096">
                  <c:v>18.040381999999987</c:v>
                </c:pt>
                <c:pt idx="8097">
                  <c:v>18.038990999999999</c:v>
                </c:pt>
                <c:pt idx="8098">
                  <c:v>18.032830000000001</c:v>
                </c:pt>
                <c:pt idx="8099">
                  <c:v>18.031161000000203</c:v>
                </c:pt>
                <c:pt idx="8100">
                  <c:v>18.039573000000001</c:v>
                </c:pt>
                <c:pt idx="8101">
                  <c:v>18.033169999999988</c:v>
                </c:pt>
                <c:pt idx="8102">
                  <c:v>18.034002000000001</c:v>
                </c:pt>
                <c:pt idx="8103">
                  <c:v>18.031806000000035</c:v>
                </c:pt>
                <c:pt idx="8104">
                  <c:v>18.029070999999988</c:v>
                </c:pt>
                <c:pt idx="8105">
                  <c:v>18.034070000000035</c:v>
                </c:pt>
                <c:pt idx="8106">
                  <c:v>18.035841999999999</c:v>
                </c:pt>
                <c:pt idx="8107">
                  <c:v>18.035923999999987</c:v>
                </c:pt>
                <c:pt idx="8108">
                  <c:v>18.030777999999987</c:v>
                </c:pt>
                <c:pt idx="8109">
                  <c:v>18.038653999999987</c:v>
                </c:pt>
                <c:pt idx="8110">
                  <c:v>18.037096999999999</c:v>
                </c:pt>
                <c:pt idx="8111">
                  <c:v>18.032215999999988</c:v>
                </c:pt>
                <c:pt idx="8112">
                  <c:v>18.035481999999988</c:v>
                </c:pt>
                <c:pt idx="8113">
                  <c:v>18.031926000000031</c:v>
                </c:pt>
                <c:pt idx="8114">
                  <c:v>18.044468999999999</c:v>
                </c:pt>
                <c:pt idx="8115">
                  <c:v>18.040834</c:v>
                </c:pt>
                <c:pt idx="8116">
                  <c:v>18.03762</c:v>
                </c:pt>
                <c:pt idx="8117">
                  <c:v>18.036480999999988</c:v>
                </c:pt>
                <c:pt idx="8118">
                  <c:v>18.036823999999999</c:v>
                </c:pt>
                <c:pt idx="8119">
                  <c:v>18.040178000000001</c:v>
                </c:pt>
                <c:pt idx="8120">
                  <c:v>18.033390999999988</c:v>
                </c:pt>
                <c:pt idx="8121">
                  <c:v>18.038395999999999</c:v>
                </c:pt>
                <c:pt idx="8122">
                  <c:v>18.03828</c:v>
                </c:pt>
                <c:pt idx="8123">
                  <c:v>18.036310999999987</c:v>
                </c:pt>
                <c:pt idx="8124">
                  <c:v>18.035484999999987</c:v>
                </c:pt>
                <c:pt idx="8125">
                  <c:v>18.035202999999989</c:v>
                </c:pt>
                <c:pt idx="8126">
                  <c:v>18.037938000000135</c:v>
                </c:pt>
                <c:pt idx="8127">
                  <c:v>18.03952</c:v>
                </c:pt>
                <c:pt idx="8128">
                  <c:v>18.035754000000001</c:v>
                </c:pt>
                <c:pt idx="8129">
                  <c:v>18.039446999999889</c:v>
                </c:pt>
                <c:pt idx="8130">
                  <c:v>18.034783999999988</c:v>
                </c:pt>
                <c:pt idx="8131">
                  <c:v>18.0339500000002</c:v>
                </c:pt>
                <c:pt idx="8132">
                  <c:v>18.032543999999788</c:v>
                </c:pt>
                <c:pt idx="8133">
                  <c:v>18.033581999999999</c:v>
                </c:pt>
                <c:pt idx="8134">
                  <c:v>18.035118999999987</c:v>
                </c:pt>
                <c:pt idx="8135">
                  <c:v>18.036451000000035</c:v>
                </c:pt>
                <c:pt idx="8136">
                  <c:v>18.039059999999999</c:v>
                </c:pt>
                <c:pt idx="8137">
                  <c:v>18.038594</c:v>
                </c:pt>
                <c:pt idx="8138">
                  <c:v>18.04064699999973</c:v>
                </c:pt>
                <c:pt idx="8139">
                  <c:v>18.037208000000035</c:v>
                </c:pt>
                <c:pt idx="8140">
                  <c:v>18.040150999999987</c:v>
                </c:pt>
                <c:pt idx="8141">
                  <c:v>18.034531999999999</c:v>
                </c:pt>
                <c:pt idx="8142">
                  <c:v>18.038679999999989</c:v>
                </c:pt>
                <c:pt idx="8143">
                  <c:v>18.033819999999999</c:v>
                </c:pt>
                <c:pt idx="8144">
                  <c:v>18.038615</c:v>
                </c:pt>
                <c:pt idx="8145">
                  <c:v>18.036956000000131</c:v>
                </c:pt>
                <c:pt idx="8146">
                  <c:v>18.030594999999987</c:v>
                </c:pt>
                <c:pt idx="8147">
                  <c:v>18.027017000000001</c:v>
                </c:pt>
                <c:pt idx="8148">
                  <c:v>18.027763</c:v>
                </c:pt>
                <c:pt idx="8149">
                  <c:v>18.030797</c:v>
                </c:pt>
                <c:pt idx="8150">
                  <c:v>18.032221999999987</c:v>
                </c:pt>
                <c:pt idx="8151">
                  <c:v>18.030753000000001</c:v>
                </c:pt>
                <c:pt idx="8152">
                  <c:v>18.036318999999999</c:v>
                </c:pt>
                <c:pt idx="8153">
                  <c:v>18.035208999999988</c:v>
                </c:pt>
                <c:pt idx="8154">
                  <c:v>18.032692999999803</c:v>
                </c:pt>
                <c:pt idx="8155">
                  <c:v>18.026675000000001</c:v>
                </c:pt>
                <c:pt idx="8156">
                  <c:v>18.033071000000035</c:v>
                </c:pt>
                <c:pt idx="8157">
                  <c:v>18.035807999999999</c:v>
                </c:pt>
                <c:pt idx="8158">
                  <c:v>18.033843000000001</c:v>
                </c:pt>
                <c:pt idx="8159">
                  <c:v>18.037659999999999</c:v>
                </c:pt>
                <c:pt idx="8160">
                  <c:v>18.051897999999998</c:v>
                </c:pt>
                <c:pt idx="8161">
                  <c:v>18.082979999999989</c:v>
                </c:pt>
                <c:pt idx="8162">
                  <c:v>18.109276999999999</c:v>
                </c:pt>
                <c:pt idx="8163">
                  <c:v>18.133084000000135</c:v>
                </c:pt>
                <c:pt idx="8164">
                  <c:v>18.154118999999998</c:v>
                </c:pt>
                <c:pt idx="8165">
                  <c:v>18.172758999999999</c:v>
                </c:pt>
                <c:pt idx="8166">
                  <c:v>18.200447999999788</c:v>
                </c:pt>
                <c:pt idx="8167">
                  <c:v>18.219093000000001</c:v>
                </c:pt>
                <c:pt idx="8168">
                  <c:v>18.236242999999799</c:v>
                </c:pt>
                <c:pt idx="8169">
                  <c:v>18.263144999999788</c:v>
                </c:pt>
                <c:pt idx="8170">
                  <c:v>18.276668000000001</c:v>
                </c:pt>
                <c:pt idx="8171">
                  <c:v>18.298358</c:v>
                </c:pt>
                <c:pt idx="8172">
                  <c:v>18.314750000000135</c:v>
                </c:pt>
                <c:pt idx="8173">
                  <c:v>18.330618999999999</c:v>
                </c:pt>
                <c:pt idx="8174">
                  <c:v>18.350480000000001</c:v>
                </c:pt>
                <c:pt idx="8175">
                  <c:v>18.373548</c:v>
                </c:pt>
                <c:pt idx="8176">
                  <c:v>18.390981000000131</c:v>
                </c:pt>
                <c:pt idx="8177">
                  <c:v>18.409011</c:v>
                </c:pt>
                <c:pt idx="8178">
                  <c:v>18.422680999999766</c:v>
                </c:pt>
                <c:pt idx="8179">
                  <c:v>18.440550999999989</c:v>
                </c:pt>
                <c:pt idx="8180">
                  <c:v>18.467434999999803</c:v>
                </c:pt>
                <c:pt idx="8181">
                  <c:v>18.485965</c:v>
                </c:pt>
                <c:pt idx="8182">
                  <c:v>18.511264000000196</c:v>
                </c:pt>
                <c:pt idx="8183">
                  <c:v>18.530494000000001</c:v>
                </c:pt>
                <c:pt idx="8184">
                  <c:v>18.554577999999999</c:v>
                </c:pt>
                <c:pt idx="8185">
                  <c:v>18.579025999999999</c:v>
                </c:pt>
                <c:pt idx="8186">
                  <c:v>18.599785999999987</c:v>
                </c:pt>
                <c:pt idx="8187">
                  <c:v>18.620324</c:v>
                </c:pt>
                <c:pt idx="8188">
                  <c:v>18.643173999999988</c:v>
                </c:pt>
                <c:pt idx="8189">
                  <c:v>18.661242999999889</c:v>
                </c:pt>
                <c:pt idx="8190">
                  <c:v>18.679492</c:v>
                </c:pt>
                <c:pt idx="8191">
                  <c:v>18.700737999999784</c:v>
                </c:pt>
                <c:pt idx="8192">
                  <c:v>18.71903</c:v>
                </c:pt>
                <c:pt idx="8193">
                  <c:v>18.733221999999987</c:v>
                </c:pt>
                <c:pt idx="8194">
                  <c:v>18.751671999999999</c:v>
                </c:pt>
                <c:pt idx="8195">
                  <c:v>18.772492999999766</c:v>
                </c:pt>
                <c:pt idx="8196">
                  <c:v>18.793129999999788</c:v>
                </c:pt>
                <c:pt idx="8197">
                  <c:v>18.813464000000035</c:v>
                </c:pt>
                <c:pt idx="8198">
                  <c:v>18.842032999999766</c:v>
                </c:pt>
                <c:pt idx="8199">
                  <c:v>18.870069000000001</c:v>
                </c:pt>
                <c:pt idx="8200">
                  <c:v>18.893557999999999</c:v>
                </c:pt>
                <c:pt idx="8201">
                  <c:v>18.910629999999781</c:v>
                </c:pt>
                <c:pt idx="8202">
                  <c:v>18.930481999999987</c:v>
                </c:pt>
                <c:pt idx="8203">
                  <c:v>18.944900000000001</c:v>
                </c:pt>
                <c:pt idx="8204">
                  <c:v>18.962179999999737</c:v>
                </c:pt>
                <c:pt idx="8205">
                  <c:v>18.976641999999799</c:v>
                </c:pt>
                <c:pt idx="8206">
                  <c:v>18.994163</c:v>
                </c:pt>
                <c:pt idx="8207">
                  <c:v>19.008673999999989</c:v>
                </c:pt>
                <c:pt idx="8208">
                  <c:v>19.022541999999785</c:v>
                </c:pt>
                <c:pt idx="8209">
                  <c:v>19.042210999999799</c:v>
                </c:pt>
                <c:pt idx="8210">
                  <c:v>19.050156999999999</c:v>
                </c:pt>
                <c:pt idx="8211">
                  <c:v>19.048605999999989</c:v>
                </c:pt>
                <c:pt idx="8212">
                  <c:v>19.048699999999741</c:v>
                </c:pt>
                <c:pt idx="8213">
                  <c:v>19.039856999999998</c:v>
                </c:pt>
                <c:pt idx="8214">
                  <c:v>19.039050000000035</c:v>
                </c:pt>
                <c:pt idx="8215">
                  <c:v>19.033049999999989</c:v>
                </c:pt>
                <c:pt idx="8216">
                  <c:v>19.039118999999999</c:v>
                </c:pt>
                <c:pt idx="8217">
                  <c:v>19.029102999999989</c:v>
                </c:pt>
                <c:pt idx="8218">
                  <c:v>19.024484000000001</c:v>
                </c:pt>
                <c:pt idx="8219">
                  <c:v>19.026539999999766</c:v>
                </c:pt>
                <c:pt idx="8220">
                  <c:v>19.025528999999889</c:v>
                </c:pt>
                <c:pt idx="8221">
                  <c:v>19.021677999999987</c:v>
                </c:pt>
                <c:pt idx="8222">
                  <c:v>19.026295999999999</c:v>
                </c:pt>
                <c:pt idx="8223">
                  <c:v>19.031810000000135</c:v>
                </c:pt>
                <c:pt idx="8224">
                  <c:v>19.025646999999694</c:v>
                </c:pt>
                <c:pt idx="8225">
                  <c:v>19.028792999999755</c:v>
                </c:pt>
                <c:pt idx="8226">
                  <c:v>19.025408999999989</c:v>
                </c:pt>
                <c:pt idx="8227">
                  <c:v>19.024405999999999</c:v>
                </c:pt>
                <c:pt idx="8228">
                  <c:v>19.026805000000031</c:v>
                </c:pt>
                <c:pt idx="8229">
                  <c:v>19.027767999999988</c:v>
                </c:pt>
                <c:pt idx="8230">
                  <c:v>19.018540999999889</c:v>
                </c:pt>
                <c:pt idx="8231">
                  <c:v>19.025931999999987</c:v>
                </c:pt>
                <c:pt idx="8232">
                  <c:v>19.024111999999999</c:v>
                </c:pt>
                <c:pt idx="8233">
                  <c:v>19.020205999999988</c:v>
                </c:pt>
                <c:pt idx="8234">
                  <c:v>19.027559999999987</c:v>
                </c:pt>
                <c:pt idx="8235">
                  <c:v>19.026230999999989</c:v>
                </c:pt>
                <c:pt idx="8236">
                  <c:v>19.029041999999986</c:v>
                </c:pt>
                <c:pt idx="8237">
                  <c:v>19.027895999999998</c:v>
                </c:pt>
                <c:pt idx="8238">
                  <c:v>19.030976000000031</c:v>
                </c:pt>
                <c:pt idx="8239">
                  <c:v>19.028589999999785</c:v>
                </c:pt>
                <c:pt idx="8240">
                  <c:v>19.023865999999998</c:v>
                </c:pt>
                <c:pt idx="8241">
                  <c:v>19.029505999999987</c:v>
                </c:pt>
                <c:pt idx="8242">
                  <c:v>19.028500999999814</c:v>
                </c:pt>
                <c:pt idx="8243">
                  <c:v>19.033522999999889</c:v>
                </c:pt>
                <c:pt idx="8244">
                  <c:v>19.036024999999999</c:v>
                </c:pt>
                <c:pt idx="8245">
                  <c:v>19.031724000000001</c:v>
                </c:pt>
                <c:pt idx="8246">
                  <c:v>19.035530999999889</c:v>
                </c:pt>
                <c:pt idx="8247">
                  <c:v>19.042721999999785</c:v>
                </c:pt>
                <c:pt idx="8248">
                  <c:v>19.047070999999999</c:v>
                </c:pt>
                <c:pt idx="8249">
                  <c:v>19.043924999999987</c:v>
                </c:pt>
                <c:pt idx="8250">
                  <c:v>19.038121</c:v>
                </c:pt>
                <c:pt idx="8251">
                  <c:v>19.039251000000135</c:v>
                </c:pt>
                <c:pt idx="8252">
                  <c:v>19.036182</c:v>
                </c:pt>
                <c:pt idx="8253">
                  <c:v>19.037300999999999</c:v>
                </c:pt>
                <c:pt idx="8254">
                  <c:v>19.037483999999999</c:v>
                </c:pt>
                <c:pt idx="8255">
                  <c:v>19.036431999999987</c:v>
                </c:pt>
                <c:pt idx="8256">
                  <c:v>19.040756999999989</c:v>
                </c:pt>
                <c:pt idx="8257">
                  <c:v>19.034390999999999</c:v>
                </c:pt>
                <c:pt idx="8258">
                  <c:v>19.038542999999766</c:v>
                </c:pt>
                <c:pt idx="8259">
                  <c:v>19.035982999999987</c:v>
                </c:pt>
                <c:pt idx="8260">
                  <c:v>19.0382</c:v>
                </c:pt>
                <c:pt idx="8261">
                  <c:v>19.041470999999987</c:v>
                </c:pt>
                <c:pt idx="8262">
                  <c:v>19.038902</c:v>
                </c:pt>
                <c:pt idx="8263">
                  <c:v>19.038961000000135</c:v>
                </c:pt>
                <c:pt idx="8264">
                  <c:v>19.038882000000001</c:v>
                </c:pt>
                <c:pt idx="8265">
                  <c:v>19.031727999999987</c:v>
                </c:pt>
                <c:pt idx="8266">
                  <c:v>19.030811000000035</c:v>
                </c:pt>
                <c:pt idx="8267">
                  <c:v>19.037416</c:v>
                </c:pt>
                <c:pt idx="8268">
                  <c:v>19.034658000000135</c:v>
                </c:pt>
                <c:pt idx="8269">
                  <c:v>19.035008999999999</c:v>
                </c:pt>
                <c:pt idx="8270">
                  <c:v>19.035622999999777</c:v>
                </c:pt>
                <c:pt idx="8271">
                  <c:v>19.036314999999988</c:v>
                </c:pt>
                <c:pt idx="8272">
                  <c:v>19.034169000000031</c:v>
                </c:pt>
                <c:pt idx="8273">
                  <c:v>19.041217</c:v>
                </c:pt>
                <c:pt idx="8274">
                  <c:v>19.040035999999986</c:v>
                </c:pt>
                <c:pt idx="8275">
                  <c:v>19.041763</c:v>
                </c:pt>
                <c:pt idx="8276">
                  <c:v>19.036144999999987</c:v>
                </c:pt>
                <c:pt idx="8277">
                  <c:v>19.036054000000131</c:v>
                </c:pt>
                <c:pt idx="8278">
                  <c:v>19.03385800000024</c:v>
                </c:pt>
                <c:pt idx="8279">
                  <c:v>19.029487</c:v>
                </c:pt>
                <c:pt idx="8280">
                  <c:v>19.029429999999785</c:v>
                </c:pt>
                <c:pt idx="8281">
                  <c:v>19.033525000000001</c:v>
                </c:pt>
                <c:pt idx="8282">
                  <c:v>19.028620999999777</c:v>
                </c:pt>
                <c:pt idx="8283">
                  <c:v>19.021298999999999</c:v>
                </c:pt>
                <c:pt idx="8284">
                  <c:v>19.027407999999987</c:v>
                </c:pt>
                <c:pt idx="8285">
                  <c:v>19.032601999999986</c:v>
                </c:pt>
                <c:pt idx="8286">
                  <c:v>19.034005000000189</c:v>
                </c:pt>
                <c:pt idx="8287">
                  <c:v>19.033756999999987</c:v>
                </c:pt>
                <c:pt idx="8288">
                  <c:v>19.039272999999987</c:v>
                </c:pt>
                <c:pt idx="8289">
                  <c:v>19.036876000000031</c:v>
                </c:pt>
                <c:pt idx="8290">
                  <c:v>19.037081999999998</c:v>
                </c:pt>
                <c:pt idx="8291">
                  <c:v>19.040732999999708</c:v>
                </c:pt>
                <c:pt idx="8292">
                  <c:v>19.041847999999987</c:v>
                </c:pt>
                <c:pt idx="8293">
                  <c:v>19.04560999999973</c:v>
                </c:pt>
                <c:pt idx="8294">
                  <c:v>19.037595000000035</c:v>
                </c:pt>
                <c:pt idx="8295">
                  <c:v>19.038218999999987</c:v>
                </c:pt>
                <c:pt idx="8296">
                  <c:v>19.037858000000309</c:v>
                </c:pt>
                <c:pt idx="8297">
                  <c:v>19.039538999999987</c:v>
                </c:pt>
                <c:pt idx="8298">
                  <c:v>19.041350999999999</c:v>
                </c:pt>
                <c:pt idx="8299">
                  <c:v>19.037456000000031</c:v>
                </c:pt>
                <c:pt idx="8300">
                  <c:v>19.041042999999807</c:v>
                </c:pt>
                <c:pt idx="8301">
                  <c:v>19.044798999999987</c:v>
                </c:pt>
                <c:pt idx="8302">
                  <c:v>19.039759999999987</c:v>
                </c:pt>
                <c:pt idx="8303">
                  <c:v>19.042690999999785</c:v>
                </c:pt>
                <c:pt idx="8304">
                  <c:v>19.046135999999986</c:v>
                </c:pt>
                <c:pt idx="8305">
                  <c:v>19.043865999999998</c:v>
                </c:pt>
                <c:pt idx="8306">
                  <c:v>19.043009999999889</c:v>
                </c:pt>
                <c:pt idx="8307">
                  <c:v>19.036411999999999</c:v>
                </c:pt>
                <c:pt idx="8308">
                  <c:v>19.041753</c:v>
                </c:pt>
                <c:pt idx="8309">
                  <c:v>19.041276</c:v>
                </c:pt>
                <c:pt idx="8310">
                  <c:v>19.041277999999988</c:v>
                </c:pt>
                <c:pt idx="8311">
                  <c:v>19.043476999999989</c:v>
                </c:pt>
                <c:pt idx="8312">
                  <c:v>19.035291000000001</c:v>
                </c:pt>
                <c:pt idx="8313">
                  <c:v>19.034603999999987</c:v>
                </c:pt>
                <c:pt idx="8314">
                  <c:v>19.037098999999998</c:v>
                </c:pt>
                <c:pt idx="8315">
                  <c:v>19.036543999999989</c:v>
                </c:pt>
                <c:pt idx="8316">
                  <c:v>19.037250000000135</c:v>
                </c:pt>
                <c:pt idx="8317">
                  <c:v>19.029664</c:v>
                </c:pt>
                <c:pt idx="8318">
                  <c:v>19.029208000000001</c:v>
                </c:pt>
                <c:pt idx="8319">
                  <c:v>19.02871399999977</c:v>
                </c:pt>
                <c:pt idx="8320">
                  <c:v>19.031081000000135</c:v>
                </c:pt>
                <c:pt idx="8321">
                  <c:v>19.03567</c:v>
                </c:pt>
                <c:pt idx="8322">
                  <c:v>19.039570999999999</c:v>
                </c:pt>
                <c:pt idx="8323">
                  <c:v>19.035807999999999</c:v>
                </c:pt>
                <c:pt idx="8324">
                  <c:v>19.033926999999988</c:v>
                </c:pt>
                <c:pt idx="8325">
                  <c:v>19.032163000000001</c:v>
                </c:pt>
                <c:pt idx="8326">
                  <c:v>19.033645</c:v>
                </c:pt>
                <c:pt idx="8327">
                  <c:v>19.031972000000035</c:v>
                </c:pt>
                <c:pt idx="8328">
                  <c:v>19.037872999999998</c:v>
                </c:pt>
                <c:pt idx="8329">
                  <c:v>19.042151999999987</c:v>
                </c:pt>
                <c:pt idx="8330">
                  <c:v>19.043158999999999</c:v>
                </c:pt>
                <c:pt idx="8331">
                  <c:v>19.043415999999986</c:v>
                </c:pt>
                <c:pt idx="8332">
                  <c:v>19.040507999999889</c:v>
                </c:pt>
                <c:pt idx="8333">
                  <c:v>19.041115999999999</c:v>
                </c:pt>
                <c:pt idx="8334">
                  <c:v>19.045553999999989</c:v>
                </c:pt>
                <c:pt idx="8335">
                  <c:v>19.041398000000001</c:v>
                </c:pt>
                <c:pt idx="8336">
                  <c:v>19.030389</c:v>
                </c:pt>
                <c:pt idx="8337">
                  <c:v>19.030356999999999</c:v>
                </c:pt>
                <c:pt idx="8338">
                  <c:v>19.035914999999999</c:v>
                </c:pt>
                <c:pt idx="8339">
                  <c:v>19.038069999999987</c:v>
                </c:pt>
                <c:pt idx="8340">
                  <c:v>19.036276999999988</c:v>
                </c:pt>
                <c:pt idx="8341">
                  <c:v>19.032487</c:v>
                </c:pt>
                <c:pt idx="8342">
                  <c:v>19.033507999999987</c:v>
                </c:pt>
                <c:pt idx="8343">
                  <c:v>19.033369999999987</c:v>
                </c:pt>
                <c:pt idx="8344">
                  <c:v>19.040751999999987</c:v>
                </c:pt>
                <c:pt idx="8345">
                  <c:v>19.039155000000203</c:v>
                </c:pt>
                <c:pt idx="8346">
                  <c:v>19.039940999999999</c:v>
                </c:pt>
                <c:pt idx="8347">
                  <c:v>19.041076</c:v>
                </c:pt>
                <c:pt idx="8348">
                  <c:v>19.037427000000001</c:v>
                </c:pt>
                <c:pt idx="8349">
                  <c:v>19.040123999999889</c:v>
                </c:pt>
                <c:pt idx="8350">
                  <c:v>19.039173999999999</c:v>
                </c:pt>
                <c:pt idx="8351">
                  <c:v>19.041276</c:v>
                </c:pt>
                <c:pt idx="8352">
                  <c:v>19.043379999999889</c:v>
                </c:pt>
                <c:pt idx="8353">
                  <c:v>19.046724999999814</c:v>
                </c:pt>
                <c:pt idx="8354">
                  <c:v>19.036407000000001</c:v>
                </c:pt>
                <c:pt idx="8355">
                  <c:v>19.043293999999989</c:v>
                </c:pt>
                <c:pt idx="8356">
                  <c:v>19.046305999999987</c:v>
                </c:pt>
                <c:pt idx="8357">
                  <c:v>19.044785999999988</c:v>
                </c:pt>
                <c:pt idx="8358">
                  <c:v>19.044363999999987</c:v>
                </c:pt>
                <c:pt idx="8359">
                  <c:v>19.045361999999987</c:v>
                </c:pt>
                <c:pt idx="8360">
                  <c:v>19.047142999999807</c:v>
                </c:pt>
                <c:pt idx="8361">
                  <c:v>19.043005999999988</c:v>
                </c:pt>
                <c:pt idx="8362">
                  <c:v>19.043535999999989</c:v>
                </c:pt>
                <c:pt idx="8363">
                  <c:v>19.040793999999799</c:v>
                </c:pt>
                <c:pt idx="8364">
                  <c:v>19.041529999999796</c:v>
                </c:pt>
                <c:pt idx="8365">
                  <c:v>19.045231999999814</c:v>
                </c:pt>
                <c:pt idx="8366">
                  <c:v>19.040659999999889</c:v>
                </c:pt>
                <c:pt idx="8367">
                  <c:v>19.039821000000035</c:v>
                </c:pt>
                <c:pt idx="8368">
                  <c:v>19.036521</c:v>
                </c:pt>
                <c:pt idx="8369">
                  <c:v>19.036156999999999</c:v>
                </c:pt>
                <c:pt idx="8370">
                  <c:v>19.038321999999987</c:v>
                </c:pt>
                <c:pt idx="8371">
                  <c:v>19.037589000000001</c:v>
                </c:pt>
                <c:pt idx="8372">
                  <c:v>19.038871000000135</c:v>
                </c:pt>
                <c:pt idx="8373">
                  <c:v>19.041898000000035</c:v>
                </c:pt>
                <c:pt idx="8374">
                  <c:v>19.042568999999986</c:v>
                </c:pt>
                <c:pt idx="8375">
                  <c:v>19.047469</c:v>
                </c:pt>
                <c:pt idx="8376">
                  <c:v>19.046128</c:v>
                </c:pt>
                <c:pt idx="8377">
                  <c:v>19.044193</c:v>
                </c:pt>
                <c:pt idx="8378">
                  <c:v>19.0398080000002</c:v>
                </c:pt>
                <c:pt idx="8379">
                  <c:v>19.03462</c:v>
                </c:pt>
                <c:pt idx="8380">
                  <c:v>19.035105999999999</c:v>
                </c:pt>
                <c:pt idx="8381">
                  <c:v>19.040471</c:v>
                </c:pt>
                <c:pt idx="8382">
                  <c:v>19.038052999999987</c:v>
                </c:pt>
                <c:pt idx="8383">
                  <c:v>19.037212</c:v>
                </c:pt>
                <c:pt idx="8384">
                  <c:v>19.033252000000001</c:v>
                </c:pt>
                <c:pt idx="8385">
                  <c:v>19.038428</c:v>
                </c:pt>
                <c:pt idx="8386">
                  <c:v>19.040606999999785</c:v>
                </c:pt>
                <c:pt idx="8387">
                  <c:v>19.034154000000203</c:v>
                </c:pt>
                <c:pt idx="8388">
                  <c:v>19.034768000000035</c:v>
                </c:pt>
                <c:pt idx="8389">
                  <c:v>19.033877999999998</c:v>
                </c:pt>
                <c:pt idx="8390">
                  <c:v>19.031162999999999</c:v>
                </c:pt>
                <c:pt idx="8391">
                  <c:v>19.040824000000001</c:v>
                </c:pt>
                <c:pt idx="8392">
                  <c:v>19.034262999999999</c:v>
                </c:pt>
                <c:pt idx="8393">
                  <c:v>19.036846999999987</c:v>
                </c:pt>
                <c:pt idx="8394">
                  <c:v>19.040510999999814</c:v>
                </c:pt>
                <c:pt idx="8395">
                  <c:v>19.047563</c:v>
                </c:pt>
                <c:pt idx="8396">
                  <c:v>19.039282999999987</c:v>
                </c:pt>
                <c:pt idx="8397">
                  <c:v>19.038616999999814</c:v>
                </c:pt>
                <c:pt idx="8398">
                  <c:v>19.036884999999998</c:v>
                </c:pt>
                <c:pt idx="8399">
                  <c:v>19.038253000000001</c:v>
                </c:pt>
                <c:pt idx="8400">
                  <c:v>19.039300000000001</c:v>
                </c:pt>
                <c:pt idx="8401">
                  <c:v>19.035072</c:v>
                </c:pt>
                <c:pt idx="8402">
                  <c:v>19.037885000000273</c:v>
                </c:pt>
                <c:pt idx="8403">
                  <c:v>19.039918000000135</c:v>
                </c:pt>
                <c:pt idx="8404">
                  <c:v>19.033211999999999</c:v>
                </c:pt>
                <c:pt idx="8405">
                  <c:v>19.038694</c:v>
                </c:pt>
                <c:pt idx="8406">
                  <c:v>19.038584999999987</c:v>
                </c:pt>
                <c:pt idx="8407">
                  <c:v>19.039020000000001</c:v>
                </c:pt>
                <c:pt idx="8408">
                  <c:v>19.039089999999987</c:v>
                </c:pt>
                <c:pt idx="8409">
                  <c:v>19.039884000000196</c:v>
                </c:pt>
                <c:pt idx="8410">
                  <c:v>19.034085000000207</c:v>
                </c:pt>
                <c:pt idx="8411">
                  <c:v>19.036355000000135</c:v>
                </c:pt>
                <c:pt idx="8412">
                  <c:v>19.039801999999998</c:v>
                </c:pt>
                <c:pt idx="8413">
                  <c:v>19.036178000000035</c:v>
                </c:pt>
                <c:pt idx="8414">
                  <c:v>19.037931000000135</c:v>
                </c:pt>
                <c:pt idx="8415">
                  <c:v>19.031157999999998</c:v>
                </c:pt>
                <c:pt idx="8416">
                  <c:v>19.043013999999989</c:v>
                </c:pt>
                <c:pt idx="8417">
                  <c:v>19.037541999999988</c:v>
                </c:pt>
                <c:pt idx="8418">
                  <c:v>19.038248999999986</c:v>
                </c:pt>
                <c:pt idx="8419">
                  <c:v>19.038837000000001</c:v>
                </c:pt>
                <c:pt idx="8420">
                  <c:v>19.038448999999989</c:v>
                </c:pt>
                <c:pt idx="8421">
                  <c:v>19.034285999999998</c:v>
                </c:pt>
                <c:pt idx="8422">
                  <c:v>19.034231999999999</c:v>
                </c:pt>
                <c:pt idx="8423">
                  <c:v>19.037136999999987</c:v>
                </c:pt>
                <c:pt idx="8424">
                  <c:v>19.043488999999987</c:v>
                </c:pt>
                <c:pt idx="8425">
                  <c:v>19.042971999999999</c:v>
                </c:pt>
                <c:pt idx="8426">
                  <c:v>19.037669000000001</c:v>
                </c:pt>
                <c:pt idx="8427">
                  <c:v>19.041733999999799</c:v>
                </c:pt>
                <c:pt idx="8428">
                  <c:v>19.038191999999999</c:v>
                </c:pt>
                <c:pt idx="8429">
                  <c:v>19.038515999999987</c:v>
                </c:pt>
                <c:pt idx="8430">
                  <c:v>19.039045999999999</c:v>
                </c:pt>
                <c:pt idx="8431">
                  <c:v>19.031177000000035</c:v>
                </c:pt>
                <c:pt idx="8432">
                  <c:v>19.036957999999998</c:v>
                </c:pt>
                <c:pt idx="8433">
                  <c:v>19.040724999999803</c:v>
                </c:pt>
                <c:pt idx="8434">
                  <c:v>19.040903999999987</c:v>
                </c:pt>
                <c:pt idx="8435">
                  <c:v>19.044211999999987</c:v>
                </c:pt>
                <c:pt idx="8436">
                  <c:v>19.035565999999999</c:v>
                </c:pt>
                <c:pt idx="8437">
                  <c:v>19.036290000000001</c:v>
                </c:pt>
                <c:pt idx="8438">
                  <c:v>19.040423999999796</c:v>
                </c:pt>
                <c:pt idx="8439">
                  <c:v>19.037022999999987</c:v>
                </c:pt>
                <c:pt idx="8440">
                  <c:v>19.036210000000001</c:v>
                </c:pt>
                <c:pt idx="8441">
                  <c:v>19.035923999999987</c:v>
                </c:pt>
                <c:pt idx="8442">
                  <c:v>19.043481</c:v>
                </c:pt>
                <c:pt idx="8443">
                  <c:v>19.047674999999987</c:v>
                </c:pt>
                <c:pt idx="8444">
                  <c:v>19.044129999999889</c:v>
                </c:pt>
                <c:pt idx="8445">
                  <c:v>19.044238</c:v>
                </c:pt>
                <c:pt idx="8446">
                  <c:v>19.038136999999889</c:v>
                </c:pt>
                <c:pt idx="8447">
                  <c:v>19.037595000000035</c:v>
                </c:pt>
                <c:pt idx="8448">
                  <c:v>19.039870000000189</c:v>
                </c:pt>
                <c:pt idx="8449">
                  <c:v>19.039425999999999</c:v>
                </c:pt>
                <c:pt idx="8450">
                  <c:v>19.040595</c:v>
                </c:pt>
                <c:pt idx="8451">
                  <c:v>19.040037999999889</c:v>
                </c:pt>
                <c:pt idx="8452">
                  <c:v>19.038422999999796</c:v>
                </c:pt>
                <c:pt idx="8453">
                  <c:v>19.036013999999987</c:v>
                </c:pt>
                <c:pt idx="8454">
                  <c:v>19.040965000000035</c:v>
                </c:pt>
                <c:pt idx="8455">
                  <c:v>19.036763000000001</c:v>
                </c:pt>
                <c:pt idx="8456">
                  <c:v>19.034841000000135</c:v>
                </c:pt>
                <c:pt idx="8457">
                  <c:v>19.032782999999807</c:v>
                </c:pt>
                <c:pt idx="8458">
                  <c:v>19.034181000000135</c:v>
                </c:pt>
                <c:pt idx="8459">
                  <c:v>19.035174999999999</c:v>
                </c:pt>
                <c:pt idx="8460">
                  <c:v>19.031206999999988</c:v>
                </c:pt>
                <c:pt idx="8461">
                  <c:v>19.042961999999999</c:v>
                </c:pt>
                <c:pt idx="8462">
                  <c:v>19.040058999999999</c:v>
                </c:pt>
                <c:pt idx="8463">
                  <c:v>19.043841999999987</c:v>
                </c:pt>
                <c:pt idx="8464">
                  <c:v>19.039569</c:v>
                </c:pt>
                <c:pt idx="8465">
                  <c:v>19.039037</c:v>
                </c:pt>
                <c:pt idx="8466">
                  <c:v>19.046131999999989</c:v>
                </c:pt>
                <c:pt idx="8467">
                  <c:v>19.042772999999759</c:v>
                </c:pt>
                <c:pt idx="8468">
                  <c:v>19.039421999999988</c:v>
                </c:pt>
                <c:pt idx="8469">
                  <c:v>19.040958000000035</c:v>
                </c:pt>
                <c:pt idx="8470">
                  <c:v>19.041812</c:v>
                </c:pt>
                <c:pt idx="8471">
                  <c:v>19.043554</c:v>
                </c:pt>
                <c:pt idx="8472">
                  <c:v>19.035999999999987</c:v>
                </c:pt>
                <c:pt idx="8473">
                  <c:v>19.040824000000001</c:v>
                </c:pt>
                <c:pt idx="8474">
                  <c:v>19.041495999999999</c:v>
                </c:pt>
                <c:pt idx="8475">
                  <c:v>19.041100999999987</c:v>
                </c:pt>
                <c:pt idx="8476">
                  <c:v>19.038786999999989</c:v>
                </c:pt>
                <c:pt idx="8477">
                  <c:v>19.041367999999999</c:v>
                </c:pt>
                <c:pt idx="8478">
                  <c:v>19.047691999999987</c:v>
                </c:pt>
                <c:pt idx="8479">
                  <c:v>19.044357999999999</c:v>
                </c:pt>
                <c:pt idx="8480">
                  <c:v>19.039349999999889</c:v>
                </c:pt>
                <c:pt idx="8481">
                  <c:v>19.039148999999988</c:v>
                </c:pt>
                <c:pt idx="8482">
                  <c:v>19.041765999999999</c:v>
                </c:pt>
                <c:pt idx="8483">
                  <c:v>19.035668999999999</c:v>
                </c:pt>
                <c:pt idx="8484">
                  <c:v>19.037305000000035</c:v>
                </c:pt>
                <c:pt idx="8485">
                  <c:v>19.032598</c:v>
                </c:pt>
                <c:pt idx="8486">
                  <c:v>19.035641999999989</c:v>
                </c:pt>
                <c:pt idx="8487">
                  <c:v>19.034938000000135</c:v>
                </c:pt>
                <c:pt idx="8488">
                  <c:v>19.037147000000001</c:v>
                </c:pt>
                <c:pt idx="8489">
                  <c:v>19.035572999999989</c:v>
                </c:pt>
                <c:pt idx="8490">
                  <c:v>19.038860000000035</c:v>
                </c:pt>
                <c:pt idx="8491">
                  <c:v>19.039635999999987</c:v>
                </c:pt>
                <c:pt idx="8492">
                  <c:v>19.038225999999987</c:v>
                </c:pt>
                <c:pt idx="8493">
                  <c:v>19.035273999999987</c:v>
                </c:pt>
                <c:pt idx="8494">
                  <c:v>19.03473</c:v>
                </c:pt>
                <c:pt idx="8495">
                  <c:v>19.032871999999998</c:v>
                </c:pt>
                <c:pt idx="8496">
                  <c:v>19.034789</c:v>
                </c:pt>
                <c:pt idx="8497">
                  <c:v>19.033607</c:v>
                </c:pt>
                <c:pt idx="8498">
                  <c:v>19.033753999999988</c:v>
                </c:pt>
                <c:pt idx="8499">
                  <c:v>19.036608999999999</c:v>
                </c:pt>
                <c:pt idx="8500">
                  <c:v>19.032674</c:v>
                </c:pt>
                <c:pt idx="8501">
                  <c:v>19.042853999999988</c:v>
                </c:pt>
                <c:pt idx="8502">
                  <c:v>19.042854999999999</c:v>
                </c:pt>
                <c:pt idx="8503">
                  <c:v>19.041626999999803</c:v>
                </c:pt>
                <c:pt idx="8504">
                  <c:v>19.039708000000001</c:v>
                </c:pt>
                <c:pt idx="8505">
                  <c:v>19.039949</c:v>
                </c:pt>
                <c:pt idx="8506">
                  <c:v>19.040724999999803</c:v>
                </c:pt>
                <c:pt idx="8507">
                  <c:v>19.043486999999889</c:v>
                </c:pt>
                <c:pt idx="8508">
                  <c:v>19.041954999999998</c:v>
                </c:pt>
                <c:pt idx="8509">
                  <c:v>19.040073</c:v>
                </c:pt>
                <c:pt idx="8510">
                  <c:v>19.039006000000001</c:v>
                </c:pt>
                <c:pt idx="8511">
                  <c:v>19.041962999999999</c:v>
                </c:pt>
                <c:pt idx="8512">
                  <c:v>19.050325000000001</c:v>
                </c:pt>
                <c:pt idx="8513">
                  <c:v>19.047352999999987</c:v>
                </c:pt>
                <c:pt idx="8514">
                  <c:v>19.041263000000001</c:v>
                </c:pt>
                <c:pt idx="8515">
                  <c:v>19.048385</c:v>
                </c:pt>
                <c:pt idx="8516">
                  <c:v>19.038893999999999</c:v>
                </c:pt>
                <c:pt idx="8517">
                  <c:v>19.038484</c:v>
                </c:pt>
                <c:pt idx="8518">
                  <c:v>19.035755999999999</c:v>
                </c:pt>
                <c:pt idx="8519">
                  <c:v>19.034126999999987</c:v>
                </c:pt>
                <c:pt idx="8520">
                  <c:v>19.039522999999889</c:v>
                </c:pt>
                <c:pt idx="8521">
                  <c:v>19.035072</c:v>
                </c:pt>
                <c:pt idx="8522">
                  <c:v>19.033781999999999</c:v>
                </c:pt>
                <c:pt idx="8523">
                  <c:v>19.035947</c:v>
                </c:pt>
                <c:pt idx="8524">
                  <c:v>19.043820999999987</c:v>
                </c:pt>
                <c:pt idx="8525">
                  <c:v>19.041699999999889</c:v>
                </c:pt>
                <c:pt idx="8526">
                  <c:v>19.04064099999977</c:v>
                </c:pt>
                <c:pt idx="8527">
                  <c:v>19.036369999999987</c:v>
                </c:pt>
                <c:pt idx="8528">
                  <c:v>19.03942</c:v>
                </c:pt>
                <c:pt idx="8529">
                  <c:v>19.044647999999889</c:v>
                </c:pt>
                <c:pt idx="8530">
                  <c:v>19.038523999999889</c:v>
                </c:pt>
                <c:pt idx="8531">
                  <c:v>19.041587</c:v>
                </c:pt>
                <c:pt idx="8532">
                  <c:v>19.039923999999999</c:v>
                </c:pt>
                <c:pt idx="8533">
                  <c:v>19.044456</c:v>
                </c:pt>
                <c:pt idx="8534">
                  <c:v>19.037132</c:v>
                </c:pt>
                <c:pt idx="8535">
                  <c:v>19.030933000000001</c:v>
                </c:pt>
                <c:pt idx="8536">
                  <c:v>19.038948999999999</c:v>
                </c:pt>
                <c:pt idx="8537">
                  <c:v>19.034761000000035</c:v>
                </c:pt>
                <c:pt idx="8538">
                  <c:v>19.038277999999988</c:v>
                </c:pt>
                <c:pt idx="8539">
                  <c:v>19.036216</c:v>
                </c:pt>
                <c:pt idx="8540">
                  <c:v>19.039721999999987</c:v>
                </c:pt>
                <c:pt idx="8541">
                  <c:v>19.039977000000135</c:v>
                </c:pt>
                <c:pt idx="8542">
                  <c:v>19.039828000000131</c:v>
                </c:pt>
                <c:pt idx="8543">
                  <c:v>19.036455999999998</c:v>
                </c:pt>
                <c:pt idx="8544">
                  <c:v>19.033127999999987</c:v>
                </c:pt>
                <c:pt idx="8545">
                  <c:v>19.039286999999987</c:v>
                </c:pt>
                <c:pt idx="8546">
                  <c:v>19.037492</c:v>
                </c:pt>
                <c:pt idx="8547">
                  <c:v>19.032048</c:v>
                </c:pt>
                <c:pt idx="8548">
                  <c:v>19.036752</c:v>
                </c:pt>
                <c:pt idx="8549">
                  <c:v>19.035357999999999</c:v>
                </c:pt>
                <c:pt idx="8550">
                  <c:v>19.034096999999999</c:v>
                </c:pt>
                <c:pt idx="8551">
                  <c:v>19.033339999999889</c:v>
                </c:pt>
                <c:pt idx="8552">
                  <c:v>19.037793000000001</c:v>
                </c:pt>
                <c:pt idx="8553">
                  <c:v>19.035370999999987</c:v>
                </c:pt>
                <c:pt idx="8554">
                  <c:v>19.033638999999987</c:v>
                </c:pt>
                <c:pt idx="8555">
                  <c:v>19.036663999999988</c:v>
                </c:pt>
                <c:pt idx="8556">
                  <c:v>19.038969999999999</c:v>
                </c:pt>
                <c:pt idx="8557">
                  <c:v>19.043644999999788</c:v>
                </c:pt>
                <c:pt idx="8558">
                  <c:v>19.043571</c:v>
                </c:pt>
                <c:pt idx="8559">
                  <c:v>19.043621999999989</c:v>
                </c:pt>
                <c:pt idx="8560">
                  <c:v>19.037186999999999</c:v>
                </c:pt>
                <c:pt idx="8561">
                  <c:v>19.042275999999987</c:v>
                </c:pt>
                <c:pt idx="8562">
                  <c:v>19.042339999999701</c:v>
                </c:pt>
                <c:pt idx="8563">
                  <c:v>19.043927</c:v>
                </c:pt>
                <c:pt idx="8564">
                  <c:v>19.046120999999989</c:v>
                </c:pt>
                <c:pt idx="8565">
                  <c:v>19.044830999999999</c:v>
                </c:pt>
                <c:pt idx="8566">
                  <c:v>19.047447999999989</c:v>
                </c:pt>
                <c:pt idx="8567">
                  <c:v>19.048826999999989</c:v>
                </c:pt>
                <c:pt idx="8568">
                  <c:v>19.040621999999889</c:v>
                </c:pt>
                <c:pt idx="8569">
                  <c:v>19.039940999999999</c:v>
                </c:pt>
                <c:pt idx="8570">
                  <c:v>19.040215999999987</c:v>
                </c:pt>
                <c:pt idx="8571">
                  <c:v>19.039242999999889</c:v>
                </c:pt>
                <c:pt idx="8572">
                  <c:v>19.042122999999748</c:v>
                </c:pt>
                <c:pt idx="8573">
                  <c:v>19.040426999999777</c:v>
                </c:pt>
                <c:pt idx="8574">
                  <c:v>19.036511999999988</c:v>
                </c:pt>
                <c:pt idx="8575">
                  <c:v>19.03811</c:v>
                </c:pt>
                <c:pt idx="8576">
                  <c:v>19.041611999999986</c:v>
                </c:pt>
                <c:pt idx="8577">
                  <c:v>19.040295999999987</c:v>
                </c:pt>
                <c:pt idx="8578">
                  <c:v>19.043911999999999</c:v>
                </c:pt>
                <c:pt idx="8579">
                  <c:v>19.038943</c:v>
                </c:pt>
                <c:pt idx="8580">
                  <c:v>19.043320999999889</c:v>
                </c:pt>
                <c:pt idx="8581">
                  <c:v>19.050145000000001</c:v>
                </c:pt>
                <c:pt idx="8582">
                  <c:v>19.049582999999807</c:v>
                </c:pt>
                <c:pt idx="8583">
                  <c:v>19.050682999999989</c:v>
                </c:pt>
                <c:pt idx="8584">
                  <c:v>19.047001999999999</c:v>
                </c:pt>
                <c:pt idx="8585">
                  <c:v>19.041045</c:v>
                </c:pt>
                <c:pt idx="8586">
                  <c:v>19.042198999999989</c:v>
                </c:pt>
                <c:pt idx="8587">
                  <c:v>19.041412999999814</c:v>
                </c:pt>
                <c:pt idx="8588">
                  <c:v>19.042929999999803</c:v>
                </c:pt>
                <c:pt idx="8589">
                  <c:v>19.040516999999785</c:v>
                </c:pt>
                <c:pt idx="8590">
                  <c:v>19.038774</c:v>
                </c:pt>
                <c:pt idx="8591">
                  <c:v>19.038852000000031</c:v>
                </c:pt>
                <c:pt idx="8592">
                  <c:v>19.035961999999998</c:v>
                </c:pt>
                <c:pt idx="8593">
                  <c:v>19.034248999999999</c:v>
                </c:pt>
                <c:pt idx="8594">
                  <c:v>19.033393</c:v>
                </c:pt>
                <c:pt idx="8595">
                  <c:v>19.036884000000189</c:v>
                </c:pt>
                <c:pt idx="8596">
                  <c:v>19.041886999999999</c:v>
                </c:pt>
                <c:pt idx="8597">
                  <c:v>19.039617</c:v>
                </c:pt>
                <c:pt idx="8598">
                  <c:v>19.044608</c:v>
                </c:pt>
                <c:pt idx="8599">
                  <c:v>19.045021999999989</c:v>
                </c:pt>
                <c:pt idx="8600">
                  <c:v>19.038595999999988</c:v>
                </c:pt>
                <c:pt idx="8601">
                  <c:v>19.042502999999737</c:v>
                </c:pt>
                <c:pt idx="8602">
                  <c:v>19.040213999999889</c:v>
                </c:pt>
                <c:pt idx="8603">
                  <c:v>19.040880999999999</c:v>
                </c:pt>
                <c:pt idx="8604">
                  <c:v>19.044029999999989</c:v>
                </c:pt>
                <c:pt idx="8605">
                  <c:v>19.038710999999989</c:v>
                </c:pt>
                <c:pt idx="8606">
                  <c:v>19.041774</c:v>
                </c:pt>
                <c:pt idx="8607">
                  <c:v>19.047661999999999</c:v>
                </c:pt>
                <c:pt idx="8608">
                  <c:v>19.046848000000001</c:v>
                </c:pt>
                <c:pt idx="8609">
                  <c:v>19.047691999999987</c:v>
                </c:pt>
                <c:pt idx="8610">
                  <c:v>19.041441999999989</c:v>
                </c:pt>
                <c:pt idx="8611">
                  <c:v>19.039650999999999</c:v>
                </c:pt>
                <c:pt idx="8612">
                  <c:v>19.040699999999777</c:v>
                </c:pt>
                <c:pt idx="8613">
                  <c:v>19.033638999999987</c:v>
                </c:pt>
                <c:pt idx="8614">
                  <c:v>19.034095000000196</c:v>
                </c:pt>
                <c:pt idx="8615">
                  <c:v>19.03797500000028</c:v>
                </c:pt>
                <c:pt idx="8616">
                  <c:v>19.038017</c:v>
                </c:pt>
                <c:pt idx="8617">
                  <c:v>19.045727999999759</c:v>
                </c:pt>
                <c:pt idx="8618">
                  <c:v>19.04501299999977</c:v>
                </c:pt>
                <c:pt idx="8619">
                  <c:v>19.040119999999799</c:v>
                </c:pt>
                <c:pt idx="8620">
                  <c:v>19.036217999999987</c:v>
                </c:pt>
                <c:pt idx="8621">
                  <c:v>19.039898999999998</c:v>
                </c:pt>
                <c:pt idx="8622">
                  <c:v>19.034019000000001</c:v>
                </c:pt>
                <c:pt idx="8623">
                  <c:v>19.043503999999889</c:v>
                </c:pt>
                <c:pt idx="8624">
                  <c:v>19.049654999999987</c:v>
                </c:pt>
                <c:pt idx="8625">
                  <c:v>19.045804</c:v>
                </c:pt>
                <c:pt idx="8626">
                  <c:v>19.041681000000001</c:v>
                </c:pt>
                <c:pt idx="8627">
                  <c:v>19.042708999999814</c:v>
                </c:pt>
                <c:pt idx="8628">
                  <c:v>19.041767999999987</c:v>
                </c:pt>
                <c:pt idx="8629">
                  <c:v>19.040493999999889</c:v>
                </c:pt>
                <c:pt idx="8630">
                  <c:v>19.036929000000001</c:v>
                </c:pt>
                <c:pt idx="8631">
                  <c:v>19.043932999999889</c:v>
                </c:pt>
                <c:pt idx="8632">
                  <c:v>19.044104999999988</c:v>
                </c:pt>
                <c:pt idx="8633">
                  <c:v>19.039728999999987</c:v>
                </c:pt>
                <c:pt idx="8634">
                  <c:v>19.040305</c:v>
                </c:pt>
                <c:pt idx="8635">
                  <c:v>19.036583999999987</c:v>
                </c:pt>
                <c:pt idx="8636">
                  <c:v>19.041664999999988</c:v>
                </c:pt>
                <c:pt idx="8637">
                  <c:v>19.043983000000001</c:v>
                </c:pt>
                <c:pt idx="8638">
                  <c:v>19.036317</c:v>
                </c:pt>
                <c:pt idx="8639">
                  <c:v>19.043215999999987</c:v>
                </c:pt>
                <c:pt idx="8640">
                  <c:v>19.039020000000001</c:v>
                </c:pt>
                <c:pt idx="8641">
                  <c:v>19.036259999999999</c:v>
                </c:pt>
                <c:pt idx="8642">
                  <c:v>19.040182999999889</c:v>
                </c:pt>
                <c:pt idx="8643">
                  <c:v>19.045300999999807</c:v>
                </c:pt>
                <c:pt idx="8644">
                  <c:v>19.046379999999989</c:v>
                </c:pt>
                <c:pt idx="8645">
                  <c:v>19.047457999999999</c:v>
                </c:pt>
                <c:pt idx="8646">
                  <c:v>19.047442999999785</c:v>
                </c:pt>
                <c:pt idx="8647">
                  <c:v>19.048502999999741</c:v>
                </c:pt>
                <c:pt idx="8648">
                  <c:v>19.044443999999814</c:v>
                </c:pt>
                <c:pt idx="8649">
                  <c:v>19.045065999999988</c:v>
                </c:pt>
                <c:pt idx="8650">
                  <c:v>19.039992999999999</c:v>
                </c:pt>
                <c:pt idx="8651">
                  <c:v>19.037548999999999</c:v>
                </c:pt>
                <c:pt idx="8652">
                  <c:v>19.04071699999977</c:v>
                </c:pt>
                <c:pt idx="8653">
                  <c:v>19.041902</c:v>
                </c:pt>
                <c:pt idx="8654">
                  <c:v>19.041100999999987</c:v>
                </c:pt>
                <c:pt idx="8655">
                  <c:v>19.038530999999889</c:v>
                </c:pt>
                <c:pt idx="8656">
                  <c:v>19.038152</c:v>
                </c:pt>
                <c:pt idx="8657">
                  <c:v>19.042027999999807</c:v>
                </c:pt>
                <c:pt idx="8658">
                  <c:v>19.036760000000001</c:v>
                </c:pt>
                <c:pt idx="8659">
                  <c:v>19.040651999999987</c:v>
                </c:pt>
                <c:pt idx="8660">
                  <c:v>19.042734999999759</c:v>
                </c:pt>
                <c:pt idx="8661">
                  <c:v>19.039414999999988</c:v>
                </c:pt>
                <c:pt idx="8662">
                  <c:v>19.037832999999999</c:v>
                </c:pt>
                <c:pt idx="8663">
                  <c:v>19.044125999999999</c:v>
                </c:pt>
                <c:pt idx="8664">
                  <c:v>19.042328999999889</c:v>
                </c:pt>
                <c:pt idx="8665">
                  <c:v>19.03847</c:v>
                </c:pt>
                <c:pt idx="8666">
                  <c:v>19.038104000000001</c:v>
                </c:pt>
                <c:pt idx="8667">
                  <c:v>19.037299000000001</c:v>
                </c:pt>
                <c:pt idx="8668">
                  <c:v>19.038584999999987</c:v>
                </c:pt>
                <c:pt idx="8669">
                  <c:v>19.038802</c:v>
                </c:pt>
                <c:pt idx="8670">
                  <c:v>19.042032999999744</c:v>
                </c:pt>
                <c:pt idx="8671">
                  <c:v>19.045286999999803</c:v>
                </c:pt>
                <c:pt idx="8672">
                  <c:v>19.043461999999987</c:v>
                </c:pt>
                <c:pt idx="8673">
                  <c:v>19.041961000000189</c:v>
                </c:pt>
                <c:pt idx="8674">
                  <c:v>19.042778999999989</c:v>
                </c:pt>
                <c:pt idx="8675">
                  <c:v>19.037049</c:v>
                </c:pt>
                <c:pt idx="8676">
                  <c:v>19.03359</c:v>
                </c:pt>
                <c:pt idx="8677">
                  <c:v>19.038791</c:v>
                </c:pt>
                <c:pt idx="8678">
                  <c:v>19.039562999999987</c:v>
                </c:pt>
                <c:pt idx="8679">
                  <c:v>19.037333999999987</c:v>
                </c:pt>
                <c:pt idx="8680">
                  <c:v>19.04111</c:v>
                </c:pt>
                <c:pt idx="8681">
                  <c:v>19.037178999999998</c:v>
                </c:pt>
                <c:pt idx="8682">
                  <c:v>19.035491</c:v>
                </c:pt>
                <c:pt idx="8683">
                  <c:v>19.041645999999989</c:v>
                </c:pt>
                <c:pt idx="8684">
                  <c:v>19.040337999999807</c:v>
                </c:pt>
                <c:pt idx="8685">
                  <c:v>19.042915999999988</c:v>
                </c:pt>
                <c:pt idx="8686">
                  <c:v>19.042576999999785</c:v>
                </c:pt>
                <c:pt idx="8687">
                  <c:v>19.044331999999986</c:v>
                </c:pt>
                <c:pt idx="8688">
                  <c:v>19.051513</c:v>
                </c:pt>
                <c:pt idx="8689">
                  <c:v>19.041892000000001</c:v>
                </c:pt>
                <c:pt idx="8690">
                  <c:v>19.039607</c:v>
                </c:pt>
                <c:pt idx="8691">
                  <c:v>19.043583999999989</c:v>
                </c:pt>
                <c:pt idx="8692">
                  <c:v>19.044426999999889</c:v>
                </c:pt>
                <c:pt idx="8693">
                  <c:v>19.040953999999999</c:v>
                </c:pt>
                <c:pt idx="8694">
                  <c:v>19.042126999999766</c:v>
                </c:pt>
                <c:pt idx="8695">
                  <c:v>19.038273999999987</c:v>
                </c:pt>
                <c:pt idx="8696">
                  <c:v>19.038675999999999</c:v>
                </c:pt>
                <c:pt idx="8697">
                  <c:v>19.041913000000001</c:v>
                </c:pt>
                <c:pt idx="8698">
                  <c:v>19.043468000000001</c:v>
                </c:pt>
                <c:pt idx="8699">
                  <c:v>19.042977999999987</c:v>
                </c:pt>
                <c:pt idx="8700">
                  <c:v>19.032534999999989</c:v>
                </c:pt>
                <c:pt idx="8701">
                  <c:v>19.045214999999889</c:v>
                </c:pt>
                <c:pt idx="8702">
                  <c:v>19.044362</c:v>
                </c:pt>
                <c:pt idx="8703">
                  <c:v>19.046379999999989</c:v>
                </c:pt>
                <c:pt idx="8704">
                  <c:v>19.052985000000035</c:v>
                </c:pt>
                <c:pt idx="8705">
                  <c:v>19.047494</c:v>
                </c:pt>
                <c:pt idx="8706">
                  <c:v>19.038923</c:v>
                </c:pt>
                <c:pt idx="8707">
                  <c:v>19.041850000000135</c:v>
                </c:pt>
                <c:pt idx="8708">
                  <c:v>19.045828999999987</c:v>
                </c:pt>
                <c:pt idx="8709">
                  <c:v>19.044891000000035</c:v>
                </c:pt>
                <c:pt idx="8710">
                  <c:v>19.043724999999807</c:v>
                </c:pt>
                <c:pt idx="8711">
                  <c:v>19.041795</c:v>
                </c:pt>
                <c:pt idx="8712">
                  <c:v>19.040979</c:v>
                </c:pt>
                <c:pt idx="8713">
                  <c:v>19.033275000000035</c:v>
                </c:pt>
                <c:pt idx="8714">
                  <c:v>19.036960000000189</c:v>
                </c:pt>
                <c:pt idx="8715">
                  <c:v>19.03894</c:v>
                </c:pt>
                <c:pt idx="8716">
                  <c:v>19.036538</c:v>
                </c:pt>
                <c:pt idx="8717">
                  <c:v>19.036037</c:v>
                </c:pt>
                <c:pt idx="8718">
                  <c:v>19.039721999999987</c:v>
                </c:pt>
                <c:pt idx="8719">
                  <c:v>19.041156000000001</c:v>
                </c:pt>
                <c:pt idx="8720">
                  <c:v>19.041404</c:v>
                </c:pt>
                <c:pt idx="8721">
                  <c:v>19.040138999999989</c:v>
                </c:pt>
                <c:pt idx="8722">
                  <c:v>19.040299999999807</c:v>
                </c:pt>
                <c:pt idx="8723">
                  <c:v>19.038460999999987</c:v>
                </c:pt>
                <c:pt idx="8724">
                  <c:v>19.040682999999785</c:v>
                </c:pt>
                <c:pt idx="8725">
                  <c:v>19.043160999999987</c:v>
                </c:pt>
                <c:pt idx="8726">
                  <c:v>19.044816000000001</c:v>
                </c:pt>
                <c:pt idx="8727">
                  <c:v>19.046436999999774</c:v>
                </c:pt>
                <c:pt idx="8728">
                  <c:v>19.045005</c:v>
                </c:pt>
                <c:pt idx="8729">
                  <c:v>19.041187000000001</c:v>
                </c:pt>
                <c:pt idx="8730">
                  <c:v>19.048915000000001</c:v>
                </c:pt>
                <c:pt idx="8731">
                  <c:v>19.045311999999889</c:v>
                </c:pt>
                <c:pt idx="8732">
                  <c:v>19.052578999999987</c:v>
                </c:pt>
                <c:pt idx="8733">
                  <c:v>19.042437999999766</c:v>
                </c:pt>
                <c:pt idx="8734">
                  <c:v>19.040106999999889</c:v>
                </c:pt>
                <c:pt idx="8735">
                  <c:v>19.035772999999889</c:v>
                </c:pt>
                <c:pt idx="8736">
                  <c:v>19.046515999999986</c:v>
                </c:pt>
                <c:pt idx="8737">
                  <c:v>19.044947999999987</c:v>
                </c:pt>
                <c:pt idx="8738">
                  <c:v>19.047726999999803</c:v>
                </c:pt>
                <c:pt idx="8739">
                  <c:v>19.048857999999999</c:v>
                </c:pt>
                <c:pt idx="8740">
                  <c:v>19.044735999999986</c:v>
                </c:pt>
                <c:pt idx="8741">
                  <c:v>19.045136999999759</c:v>
                </c:pt>
                <c:pt idx="8742">
                  <c:v>19.048668999999986</c:v>
                </c:pt>
                <c:pt idx="8743">
                  <c:v>19.050701999999987</c:v>
                </c:pt>
                <c:pt idx="8744">
                  <c:v>19.050021000000001</c:v>
                </c:pt>
                <c:pt idx="8745">
                  <c:v>19.050245999999987</c:v>
                </c:pt>
                <c:pt idx="8746">
                  <c:v>19.046878000000035</c:v>
                </c:pt>
                <c:pt idx="8747">
                  <c:v>19.055384999999987</c:v>
                </c:pt>
                <c:pt idx="8748">
                  <c:v>19.044996999999999</c:v>
                </c:pt>
                <c:pt idx="8749">
                  <c:v>19.051676999999987</c:v>
                </c:pt>
                <c:pt idx="8750">
                  <c:v>19.04532399999977</c:v>
                </c:pt>
                <c:pt idx="8751">
                  <c:v>19.052254999999999</c:v>
                </c:pt>
                <c:pt idx="8752">
                  <c:v>19.055510999999989</c:v>
                </c:pt>
                <c:pt idx="8753">
                  <c:v>19.052302999999807</c:v>
                </c:pt>
                <c:pt idx="8754">
                  <c:v>19.05104</c:v>
                </c:pt>
                <c:pt idx="8755">
                  <c:v>19.047335999999987</c:v>
                </c:pt>
                <c:pt idx="8756">
                  <c:v>19.04729</c:v>
                </c:pt>
                <c:pt idx="8757">
                  <c:v>19.045046999999755</c:v>
                </c:pt>
                <c:pt idx="8758">
                  <c:v>19.044701999999987</c:v>
                </c:pt>
                <c:pt idx="8759">
                  <c:v>19.038574999999987</c:v>
                </c:pt>
                <c:pt idx="8760">
                  <c:v>19.037029</c:v>
                </c:pt>
                <c:pt idx="8761">
                  <c:v>19.041270000000001</c:v>
                </c:pt>
                <c:pt idx="8762">
                  <c:v>19.043405</c:v>
                </c:pt>
                <c:pt idx="8763">
                  <c:v>19.043026999999814</c:v>
                </c:pt>
                <c:pt idx="8764">
                  <c:v>19.046438999999989</c:v>
                </c:pt>
                <c:pt idx="8765">
                  <c:v>19.036659999999987</c:v>
                </c:pt>
                <c:pt idx="8766">
                  <c:v>19.040413999999807</c:v>
                </c:pt>
                <c:pt idx="8767">
                  <c:v>19.048691999999889</c:v>
                </c:pt>
                <c:pt idx="8768">
                  <c:v>19.069788999999989</c:v>
                </c:pt>
                <c:pt idx="8769">
                  <c:v>19.123237</c:v>
                </c:pt>
                <c:pt idx="8770">
                  <c:v>19.139623</c:v>
                </c:pt>
                <c:pt idx="8771">
                  <c:v>19.147120999999999</c:v>
                </c:pt>
                <c:pt idx="8772">
                  <c:v>19.159113999999999</c:v>
                </c:pt>
                <c:pt idx="8773">
                  <c:v>19.166771999999987</c:v>
                </c:pt>
                <c:pt idx="8774">
                  <c:v>19.184363999999999</c:v>
                </c:pt>
                <c:pt idx="8775">
                  <c:v>19.203578</c:v>
                </c:pt>
                <c:pt idx="8776">
                  <c:v>19.205807999999987</c:v>
                </c:pt>
                <c:pt idx="8777">
                  <c:v>19.228562999999784</c:v>
                </c:pt>
                <c:pt idx="8778">
                  <c:v>19.245665999999989</c:v>
                </c:pt>
                <c:pt idx="8779">
                  <c:v>19.263904</c:v>
                </c:pt>
                <c:pt idx="8780">
                  <c:v>19.282208999999799</c:v>
                </c:pt>
                <c:pt idx="8781">
                  <c:v>19.302546999999763</c:v>
                </c:pt>
                <c:pt idx="8782">
                  <c:v>19.314885000000334</c:v>
                </c:pt>
                <c:pt idx="8783">
                  <c:v>19.336738</c:v>
                </c:pt>
                <c:pt idx="8784">
                  <c:v>19.353887000000135</c:v>
                </c:pt>
                <c:pt idx="8785">
                  <c:v>19.374499999999987</c:v>
                </c:pt>
                <c:pt idx="8786">
                  <c:v>19.386951000000035</c:v>
                </c:pt>
                <c:pt idx="8787">
                  <c:v>19.419056999999999</c:v>
                </c:pt>
                <c:pt idx="8788">
                  <c:v>19.427045</c:v>
                </c:pt>
                <c:pt idx="8789">
                  <c:v>19.442261999999989</c:v>
                </c:pt>
                <c:pt idx="8790">
                  <c:v>19.458540999999755</c:v>
                </c:pt>
                <c:pt idx="8791">
                  <c:v>19.472944999999989</c:v>
                </c:pt>
                <c:pt idx="8792">
                  <c:v>19.489681999999807</c:v>
                </c:pt>
                <c:pt idx="8793">
                  <c:v>19.506080000000001</c:v>
                </c:pt>
                <c:pt idx="8794">
                  <c:v>19.529256</c:v>
                </c:pt>
                <c:pt idx="8795">
                  <c:v>19.545921</c:v>
                </c:pt>
                <c:pt idx="8796">
                  <c:v>19.564035000000001</c:v>
                </c:pt>
                <c:pt idx="8797">
                  <c:v>19.57244399999977</c:v>
                </c:pt>
                <c:pt idx="8798">
                  <c:v>19.593118</c:v>
                </c:pt>
                <c:pt idx="8799">
                  <c:v>19.603186999999988</c:v>
                </c:pt>
                <c:pt idx="8800">
                  <c:v>19.626289</c:v>
                </c:pt>
                <c:pt idx="8801">
                  <c:v>19.638265000000189</c:v>
                </c:pt>
                <c:pt idx="8802">
                  <c:v>19.653728000000001</c:v>
                </c:pt>
                <c:pt idx="8803">
                  <c:v>19.674793999999999</c:v>
                </c:pt>
                <c:pt idx="8804">
                  <c:v>19.691982000000031</c:v>
                </c:pt>
                <c:pt idx="8805">
                  <c:v>19.706759999999989</c:v>
                </c:pt>
                <c:pt idx="8806">
                  <c:v>19.727263999999987</c:v>
                </c:pt>
                <c:pt idx="8807">
                  <c:v>19.73903</c:v>
                </c:pt>
                <c:pt idx="8808">
                  <c:v>19.758293999999989</c:v>
                </c:pt>
                <c:pt idx="8809">
                  <c:v>19.782406999999687</c:v>
                </c:pt>
                <c:pt idx="8810">
                  <c:v>19.799973999999999</c:v>
                </c:pt>
                <c:pt idx="8811">
                  <c:v>19.8171630000002</c:v>
                </c:pt>
                <c:pt idx="8812">
                  <c:v>19.827311999999999</c:v>
                </c:pt>
                <c:pt idx="8813">
                  <c:v>19.844611</c:v>
                </c:pt>
                <c:pt idx="8814">
                  <c:v>19.863791999999989</c:v>
                </c:pt>
                <c:pt idx="8815">
                  <c:v>19.877647</c:v>
                </c:pt>
                <c:pt idx="8816">
                  <c:v>19.892691999999986</c:v>
                </c:pt>
                <c:pt idx="8817">
                  <c:v>19.907475999999999</c:v>
                </c:pt>
                <c:pt idx="8818">
                  <c:v>19.917090999999999</c:v>
                </c:pt>
                <c:pt idx="8819">
                  <c:v>19.934715999999987</c:v>
                </c:pt>
                <c:pt idx="8820">
                  <c:v>19.950923</c:v>
                </c:pt>
                <c:pt idx="8821">
                  <c:v>19.966591999999814</c:v>
                </c:pt>
                <c:pt idx="8822">
                  <c:v>19.987507999999803</c:v>
                </c:pt>
                <c:pt idx="8823">
                  <c:v>20.008694999999989</c:v>
                </c:pt>
                <c:pt idx="8824">
                  <c:v>20.029633999999788</c:v>
                </c:pt>
                <c:pt idx="8825">
                  <c:v>20.047550999999999</c:v>
                </c:pt>
                <c:pt idx="8826">
                  <c:v>20.056213</c:v>
                </c:pt>
                <c:pt idx="8827">
                  <c:v>20.066661</c:v>
                </c:pt>
                <c:pt idx="8828">
                  <c:v>20.070923999999987</c:v>
                </c:pt>
                <c:pt idx="8829">
                  <c:v>20.057002000000001</c:v>
                </c:pt>
                <c:pt idx="8830">
                  <c:v>20.040756999999989</c:v>
                </c:pt>
                <c:pt idx="8831">
                  <c:v>20.030445999999987</c:v>
                </c:pt>
                <c:pt idx="8832">
                  <c:v>20.026623999999799</c:v>
                </c:pt>
                <c:pt idx="8833">
                  <c:v>20.017752999999999</c:v>
                </c:pt>
                <c:pt idx="8834">
                  <c:v>20.025458999999987</c:v>
                </c:pt>
                <c:pt idx="8835">
                  <c:v>20.023726999999774</c:v>
                </c:pt>
                <c:pt idx="8836">
                  <c:v>20.030418000000001</c:v>
                </c:pt>
                <c:pt idx="8837">
                  <c:v>20.034725999999999</c:v>
                </c:pt>
                <c:pt idx="8838">
                  <c:v>20.045706999999741</c:v>
                </c:pt>
                <c:pt idx="8839">
                  <c:v>20.044445999999986</c:v>
                </c:pt>
                <c:pt idx="8840">
                  <c:v>20.045115999999989</c:v>
                </c:pt>
                <c:pt idx="8841">
                  <c:v>20.050241</c:v>
                </c:pt>
                <c:pt idx="8842">
                  <c:v>20.051203999999988</c:v>
                </c:pt>
                <c:pt idx="8843">
                  <c:v>20.050176</c:v>
                </c:pt>
                <c:pt idx="8844">
                  <c:v>20.043308999999986</c:v>
                </c:pt>
                <c:pt idx="8845">
                  <c:v>20.043934999999987</c:v>
                </c:pt>
                <c:pt idx="8846">
                  <c:v>20.045546999999683</c:v>
                </c:pt>
                <c:pt idx="8847">
                  <c:v>20.043775</c:v>
                </c:pt>
                <c:pt idx="8848">
                  <c:v>20.050736999999796</c:v>
                </c:pt>
                <c:pt idx="8849">
                  <c:v>20.045227999999796</c:v>
                </c:pt>
                <c:pt idx="8850">
                  <c:v>20.048241999999803</c:v>
                </c:pt>
                <c:pt idx="8851">
                  <c:v>20.048338999999814</c:v>
                </c:pt>
                <c:pt idx="8852">
                  <c:v>20.037787999999999</c:v>
                </c:pt>
                <c:pt idx="8853">
                  <c:v>20.043335999999989</c:v>
                </c:pt>
                <c:pt idx="8854">
                  <c:v>20.042425999999889</c:v>
                </c:pt>
                <c:pt idx="8855">
                  <c:v>20.040791999999989</c:v>
                </c:pt>
                <c:pt idx="8856">
                  <c:v>20.040136999999785</c:v>
                </c:pt>
                <c:pt idx="8857">
                  <c:v>20.050598999999988</c:v>
                </c:pt>
                <c:pt idx="8858">
                  <c:v>20.044916999999987</c:v>
                </c:pt>
                <c:pt idx="8859">
                  <c:v>20.045197999999989</c:v>
                </c:pt>
                <c:pt idx="8860">
                  <c:v>20.041260999999999</c:v>
                </c:pt>
                <c:pt idx="8861">
                  <c:v>20.042298999999989</c:v>
                </c:pt>
                <c:pt idx="8862">
                  <c:v>20.041663</c:v>
                </c:pt>
                <c:pt idx="8863">
                  <c:v>20.039421999999988</c:v>
                </c:pt>
                <c:pt idx="8864">
                  <c:v>20.041689999999889</c:v>
                </c:pt>
                <c:pt idx="8865">
                  <c:v>20.034575999999998</c:v>
                </c:pt>
                <c:pt idx="8866">
                  <c:v>20.032956000000031</c:v>
                </c:pt>
                <c:pt idx="8867">
                  <c:v>20.041796999999889</c:v>
                </c:pt>
                <c:pt idx="8868">
                  <c:v>20.039869000000031</c:v>
                </c:pt>
                <c:pt idx="8869">
                  <c:v>20.036944999999999</c:v>
                </c:pt>
                <c:pt idx="8870">
                  <c:v>20.038363999999987</c:v>
                </c:pt>
                <c:pt idx="8871">
                  <c:v>20.036979000000031</c:v>
                </c:pt>
                <c:pt idx="8872">
                  <c:v>20.040598999999986</c:v>
                </c:pt>
                <c:pt idx="8873">
                  <c:v>20.038028000000001</c:v>
                </c:pt>
                <c:pt idx="8874">
                  <c:v>20.039693</c:v>
                </c:pt>
                <c:pt idx="8875">
                  <c:v>20.041494</c:v>
                </c:pt>
                <c:pt idx="8876">
                  <c:v>20.034838999999998</c:v>
                </c:pt>
                <c:pt idx="8877">
                  <c:v>20.031113999999999</c:v>
                </c:pt>
                <c:pt idx="8878">
                  <c:v>20.034586999999988</c:v>
                </c:pt>
                <c:pt idx="8879">
                  <c:v>20.030474999999999</c:v>
                </c:pt>
                <c:pt idx="8880">
                  <c:v>20.031746999999989</c:v>
                </c:pt>
                <c:pt idx="8881">
                  <c:v>20.034758999999998</c:v>
                </c:pt>
                <c:pt idx="8882">
                  <c:v>20.038025999999999</c:v>
                </c:pt>
                <c:pt idx="8883">
                  <c:v>20.037765000000135</c:v>
                </c:pt>
                <c:pt idx="8884">
                  <c:v>20.041408000000001</c:v>
                </c:pt>
                <c:pt idx="8885">
                  <c:v>20.035628999999989</c:v>
                </c:pt>
                <c:pt idx="8886">
                  <c:v>20.044544999999989</c:v>
                </c:pt>
                <c:pt idx="8887">
                  <c:v>20.038557999999988</c:v>
                </c:pt>
                <c:pt idx="8888">
                  <c:v>20.040858000000135</c:v>
                </c:pt>
                <c:pt idx="8889">
                  <c:v>20.040218999999986</c:v>
                </c:pt>
                <c:pt idx="8890">
                  <c:v>20.035233999999889</c:v>
                </c:pt>
                <c:pt idx="8891">
                  <c:v>20.037118000000035</c:v>
                </c:pt>
                <c:pt idx="8892">
                  <c:v>20.037794999999999</c:v>
                </c:pt>
                <c:pt idx="8893">
                  <c:v>20.033611000000001</c:v>
                </c:pt>
                <c:pt idx="8894">
                  <c:v>20.034627</c:v>
                </c:pt>
                <c:pt idx="8895">
                  <c:v>20.036532999999814</c:v>
                </c:pt>
                <c:pt idx="8896">
                  <c:v>20.042677999999889</c:v>
                </c:pt>
                <c:pt idx="8897">
                  <c:v>20.045706999999741</c:v>
                </c:pt>
                <c:pt idx="8898">
                  <c:v>20.042547999999744</c:v>
                </c:pt>
                <c:pt idx="8899">
                  <c:v>20.043451000000001</c:v>
                </c:pt>
                <c:pt idx="8900">
                  <c:v>20.041678999999988</c:v>
                </c:pt>
                <c:pt idx="8901">
                  <c:v>20.043457999999987</c:v>
                </c:pt>
                <c:pt idx="8902">
                  <c:v>20.039442999999814</c:v>
                </c:pt>
                <c:pt idx="8903">
                  <c:v>20.044319999999889</c:v>
                </c:pt>
                <c:pt idx="8904">
                  <c:v>20.051679</c:v>
                </c:pt>
                <c:pt idx="8905">
                  <c:v>20.053075000000035</c:v>
                </c:pt>
                <c:pt idx="8906">
                  <c:v>20.049219999999799</c:v>
                </c:pt>
                <c:pt idx="8907">
                  <c:v>20.049338999999989</c:v>
                </c:pt>
                <c:pt idx="8908">
                  <c:v>20.049291</c:v>
                </c:pt>
                <c:pt idx="8909">
                  <c:v>20.047743999999796</c:v>
                </c:pt>
                <c:pt idx="8910">
                  <c:v>20.048746999999679</c:v>
                </c:pt>
                <c:pt idx="8911">
                  <c:v>20.043615999999989</c:v>
                </c:pt>
                <c:pt idx="8912">
                  <c:v>20.03797500000028</c:v>
                </c:pt>
                <c:pt idx="8913">
                  <c:v>20.042627999999763</c:v>
                </c:pt>
                <c:pt idx="8914">
                  <c:v>20.032131999999987</c:v>
                </c:pt>
                <c:pt idx="8915">
                  <c:v>20.036635999999987</c:v>
                </c:pt>
                <c:pt idx="8916">
                  <c:v>20.046219999999799</c:v>
                </c:pt>
                <c:pt idx="8917">
                  <c:v>20.044308999999988</c:v>
                </c:pt>
                <c:pt idx="8918">
                  <c:v>20.048155999999999</c:v>
                </c:pt>
                <c:pt idx="8919">
                  <c:v>20.044778000000001</c:v>
                </c:pt>
                <c:pt idx="8920">
                  <c:v>20.040241999999989</c:v>
                </c:pt>
                <c:pt idx="8921">
                  <c:v>20.041792999999807</c:v>
                </c:pt>
                <c:pt idx="8922">
                  <c:v>20.036741999999986</c:v>
                </c:pt>
                <c:pt idx="8923">
                  <c:v>20.039642999999796</c:v>
                </c:pt>
                <c:pt idx="8924">
                  <c:v>20.040671999999986</c:v>
                </c:pt>
                <c:pt idx="8925">
                  <c:v>20.041194000000001</c:v>
                </c:pt>
                <c:pt idx="8926">
                  <c:v>20.041678999999988</c:v>
                </c:pt>
                <c:pt idx="8927">
                  <c:v>20.040174</c:v>
                </c:pt>
                <c:pt idx="8928">
                  <c:v>20.040775</c:v>
                </c:pt>
                <c:pt idx="8929">
                  <c:v>20.046026999999889</c:v>
                </c:pt>
                <c:pt idx="8930">
                  <c:v>20.044962999999999</c:v>
                </c:pt>
                <c:pt idx="8931">
                  <c:v>20.0412</c:v>
                </c:pt>
                <c:pt idx="8932">
                  <c:v>20.041834999999999</c:v>
                </c:pt>
                <c:pt idx="8933">
                  <c:v>20.042928</c:v>
                </c:pt>
                <c:pt idx="8934">
                  <c:v>20.040146999999781</c:v>
                </c:pt>
                <c:pt idx="8935">
                  <c:v>20.032912</c:v>
                </c:pt>
                <c:pt idx="8936">
                  <c:v>20.040308999999986</c:v>
                </c:pt>
                <c:pt idx="8937">
                  <c:v>20.039455000000135</c:v>
                </c:pt>
                <c:pt idx="8938">
                  <c:v>20.041060999999999</c:v>
                </c:pt>
                <c:pt idx="8939">
                  <c:v>20.045523999999755</c:v>
                </c:pt>
                <c:pt idx="8940">
                  <c:v>20.044560999999987</c:v>
                </c:pt>
                <c:pt idx="8941">
                  <c:v>20.041809999999987</c:v>
                </c:pt>
                <c:pt idx="8942">
                  <c:v>20.0396</c:v>
                </c:pt>
                <c:pt idx="8943">
                  <c:v>20.040835999999999</c:v>
                </c:pt>
                <c:pt idx="8944">
                  <c:v>20.033253999999999</c:v>
                </c:pt>
                <c:pt idx="8945">
                  <c:v>20.03923</c:v>
                </c:pt>
                <c:pt idx="8946">
                  <c:v>20.040467</c:v>
                </c:pt>
                <c:pt idx="8947">
                  <c:v>20.035532999999774</c:v>
                </c:pt>
                <c:pt idx="8948">
                  <c:v>20.043244999999889</c:v>
                </c:pt>
                <c:pt idx="8949">
                  <c:v>20.041346999999799</c:v>
                </c:pt>
                <c:pt idx="8950">
                  <c:v>20.041529999999796</c:v>
                </c:pt>
                <c:pt idx="8951">
                  <c:v>20.044445999999986</c:v>
                </c:pt>
                <c:pt idx="8952">
                  <c:v>20.040825999999999</c:v>
                </c:pt>
                <c:pt idx="8953">
                  <c:v>20.052635999999989</c:v>
                </c:pt>
                <c:pt idx="8954">
                  <c:v>20.046937</c:v>
                </c:pt>
                <c:pt idx="8955">
                  <c:v>20.043654999999987</c:v>
                </c:pt>
                <c:pt idx="8956">
                  <c:v>20.045578999999989</c:v>
                </c:pt>
                <c:pt idx="8957">
                  <c:v>20.038550999999988</c:v>
                </c:pt>
                <c:pt idx="8958">
                  <c:v>20.035191999999999</c:v>
                </c:pt>
                <c:pt idx="8959">
                  <c:v>20.038325999999987</c:v>
                </c:pt>
                <c:pt idx="8960">
                  <c:v>20.038888000000131</c:v>
                </c:pt>
                <c:pt idx="8961">
                  <c:v>20.041447999999889</c:v>
                </c:pt>
                <c:pt idx="8962">
                  <c:v>20.042908999999987</c:v>
                </c:pt>
                <c:pt idx="8963">
                  <c:v>20.044597</c:v>
                </c:pt>
                <c:pt idx="8964">
                  <c:v>20.042884000000001</c:v>
                </c:pt>
                <c:pt idx="8965">
                  <c:v>20.040770999999989</c:v>
                </c:pt>
                <c:pt idx="8966">
                  <c:v>20.0428</c:v>
                </c:pt>
                <c:pt idx="8967">
                  <c:v>20.041245999999987</c:v>
                </c:pt>
                <c:pt idx="8968">
                  <c:v>20.037113999999999</c:v>
                </c:pt>
                <c:pt idx="8969">
                  <c:v>20.040174</c:v>
                </c:pt>
                <c:pt idx="8970">
                  <c:v>20.043658000000001</c:v>
                </c:pt>
                <c:pt idx="8971">
                  <c:v>20.042582999999762</c:v>
                </c:pt>
                <c:pt idx="8972">
                  <c:v>20.043699999999784</c:v>
                </c:pt>
                <c:pt idx="8973">
                  <c:v>20.043471999999987</c:v>
                </c:pt>
                <c:pt idx="8974">
                  <c:v>20.038361999999999</c:v>
                </c:pt>
                <c:pt idx="8975">
                  <c:v>20.040350999999987</c:v>
                </c:pt>
                <c:pt idx="8976">
                  <c:v>20.044830999999999</c:v>
                </c:pt>
                <c:pt idx="8977">
                  <c:v>20.039886000000031</c:v>
                </c:pt>
                <c:pt idx="8978">
                  <c:v>20.042404999999889</c:v>
                </c:pt>
                <c:pt idx="8979">
                  <c:v>20.046665999999988</c:v>
                </c:pt>
                <c:pt idx="8980">
                  <c:v>20.041834999999999</c:v>
                </c:pt>
                <c:pt idx="8981">
                  <c:v>20.044705999999987</c:v>
                </c:pt>
                <c:pt idx="8982">
                  <c:v>20.042797999999785</c:v>
                </c:pt>
                <c:pt idx="8983">
                  <c:v>20.043481</c:v>
                </c:pt>
                <c:pt idx="8984">
                  <c:v>20.038416999999889</c:v>
                </c:pt>
                <c:pt idx="8985">
                  <c:v>20.046063999999987</c:v>
                </c:pt>
                <c:pt idx="8986">
                  <c:v>20.041916999999987</c:v>
                </c:pt>
                <c:pt idx="8987">
                  <c:v>20.047263000000001</c:v>
                </c:pt>
                <c:pt idx="8988">
                  <c:v>20.039190999999999</c:v>
                </c:pt>
                <c:pt idx="8989">
                  <c:v>20.045620999999763</c:v>
                </c:pt>
                <c:pt idx="8990">
                  <c:v>20.047747999999814</c:v>
                </c:pt>
                <c:pt idx="8991">
                  <c:v>20.048756999999807</c:v>
                </c:pt>
                <c:pt idx="8992">
                  <c:v>20.040990000000001</c:v>
                </c:pt>
                <c:pt idx="8993">
                  <c:v>20.040562999999889</c:v>
                </c:pt>
                <c:pt idx="8994">
                  <c:v>20.043818999999999</c:v>
                </c:pt>
                <c:pt idx="8995">
                  <c:v>20.040409999999785</c:v>
                </c:pt>
                <c:pt idx="8996">
                  <c:v>20.040592999999784</c:v>
                </c:pt>
                <c:pt idx="8997">
                  <c:v>20.039870000000189</c:v>
                </c:pt>
                <c:pt idx="8998">
                  <c:v>20.043518999999989</c:v>
                </c:pt>
                <c:pt idx="8999">
                  <c:v>20.042483999999799</c:v>
                </c:pt>
                <c:pt idx="9000">
                  <c:v>20.037734</c:v>
                </c:pt>
                <c:pt idx="9001">
                  <c:v>20.044142999999803</c:v>
                </c:pt>
                <c:pt idx="9002">
                  <c:v>20.045074</c:v>
                </c:pt>
                <c:pt idx="9003">
                  <c:v>20.040472999999889</c:v>
                </c:pt>
                <c:pt idx="9004">
                  <c:v>20.045214999999889</c:v>
                </c:pt>
                <c:pt idx="9005">
                  <c:v>20.043751999999987</c:v>
                </c:pt>
                <c:pt idx="9006">
                  <c:v>20.040568999999987</c:v>
                </c:pt>
                <c:pt idx="9007">
                  <c:v>20.042549999999675</c:v>
                </c:pt>
                <c:pt idx="9008">
                  <c:v>20.050317</c:v>
                </c:pt>
                <c:pt idx="9009">
                  <c:v>20.053349999999799</c:v>
                </c:pt>
                <c:pt idx="9010">
                  <c:v>20.044623999999889</c:v>
                </c:pt>
                <c:pt idx="9011">
                  <c:v>20.046240999999807</c:v>
                </c:pt>
                <c:pt idx="9012">
                  <c:v>20.048018999999989</c:v>
                </c:pt>
                <c:pt idx="9013">
                  <c:v>20.047028999999988</c:v>
                </c:pt>
                <c:pt idx="9014">
                  <c:v>20.040165999999999</c:v>
                </c:pt>
                <c:pt idx="9015">
                  <c:v>20.035028000000001</c:v>
                </c:pt>
                <c:pt idx="9016">
                  <c:v>20.044315000000001</c:v>
                </c:pt>
                <c:pt idx="9017">
                  <c:v>20.042742999999643</c:v>
                </c:pt>
                <c:pt idx="9018">
                  <c:v>20.042547999999744</c:v>
                </c:pt>
                <c:pt idx="9019">
                  <c:v>20.044328</c:v>
                </c:pt>
                <c:pt idx="9020">
                  <c:v>20.040781999999989</c:v>
                </c:pt>
                <c:pt idx="9021">
                  <c:v>20.053048</c:v>
                </c:pt>
                <c:pt idx="9022">
                  <c:v>20.05161</c:v>
                </c:pt>
                <c:pt idx="9023">
                  <c:v>20.048588999999989</c:v>
                </c:pt>
                <c:pt idx="9024">
                  <c:v>20.047032999999889</c:v>
                </c:pt>
                <c:pt idx="9025">
                  <c:v>20.040371999999987</c:v>
                </c:pt>
                <c:pt idx="9026">
                  <c:v>20.043873999999999</c:v>
                </c:pt>
                <c:pt idx="9027">
                  <c:v>20.049973999999999</c:v>
                </c:pt>
                <c:pt idx="9028">
                  <c:v>20.044197999999987</c:v>
                </c:pt>
                <c:pt idx="9029">
                  <c:v>20.045826999999989</c:v>
                </c:pt>
                <c:pt idx="9030">
                  <c:v>20.048358</c:v>
                </c:pt>
                <c:pt idx="9031">
                  <c:v>20.047145</c:v>
                </c:pt>
                <c:pt idx="9032">
                  <c:v>20.044201999999999</c:v>
                </c:pt>
                <c:pt idx="9033">
                  <c:v>20.048462999999799</c:v>
                </c:pt>
                <c:pt idx="9034">
                  <c:v>20.043067000000001</c:v>
                </c:pt>
                <c:pt idx="9035">
                  <c:v>20.041775999999999</c:v>
                </c:pt>
                <c:pt idx="9036">
                  <c:v>20.040654</c:v>
                </c:pt>
                <c:pt idx="9037">
                  <c:v>20.044705999999987</c:v>
                </c:pt>
                <c:pt idx="9038">
                  <c:v>20.04060299999977</c:v>
                </c:pt>
                <c:pt idx="9039">
                  <c:v>20.036655000000035</c:v>
                </c:pt>
                <c:pt idx="9040">
                  <c:v>20.037919000000031</c:v>
                </c:pt>
                <c:pt idx="9041">
                  <c:v>20.036023</c:v>
                </c:pt>
                <c:pt idx="9042">
                  <c:v>20.040606999999785</c:v>
                </c:pt>
                <c:pt idx="9043">
                  <c:v>20.041758999999999</c:v>
                </c:pt>
                <c:pt idx="9044">
                  <c:v>20.043894999999999</c:v>
                </c:pt>
                <c:pt idx="9045">
                  <c:v>20.040781999999989</c:v>
                </c:pt>
                <c:pt idx="9046">
                  <c:v>20.043872</c:v>
                </c:pt>
                <c:pt idx="9047">
                  <c:v>20.045481999999989</c:v>
                </c:pt>
                <c:pt idx="9048">
                  <c:v>20.047630999999889</c:v>
                </c:pt>
                <c:pt idx="9049">
                  <c:v>20.048433999999755</c:v>
                </c:pt>
                <c:pt idx="9050">
                  <c:v>20.044898000000035</c:v>
                </c:pt>
                <c:pt idx="9051">
                  <c:v>20.041628999999986</c:v>
                </c:pt>
                <c:pt idx="9052">
                  <c:v>20.041421</c:v>
                </c:pt>
                <c:pt idx="9053">
                  <c:v>20.043133999999807</c:v>
                </c:pt>
                <c:pt idx="9054">
                  <c:v>20.040133999999803</c:v>
                </c:pt>
                <c:pt idx="9055">
                  <c:v>20.037600999999999</c:v>
                </c:pt>
                <c:pt idx="9056">
                  <c:v>20.046780999999989</c:v>
                </c:pt>
                <c:pt idx="9057">
                  <c:v>20.051636999999989</c:v>
                </c:pt>
                <c:pt idx="9058">
                  <c:v>20.042455</c:v>
                </c:pt>
                <c:pt idx="9059">
                  <c:v>20.045256999999989</c:v>
                </c:pt>
                <c:pt idx="9060">
                  <c:v>20.043907999999988</c:v>
                </c:pt>
                <c:pt idx="9061">
                  <c:v>20.038791</c:v>
                </c:pt>
                <c:pt idx="9062">
                  <c:v>20.039612999999989</c:v>
                </c:pt>
                <c:pt idx="9063">
                  <c:v>20.04512699999977</c:v>
                </c:pt>
                <c:pt idx="9064">
                  <c:v>20.043326999999788</c:v>
                </c:pt>
                <c:pt idx="9065">
                  <c:v>20.042072999999807</c:v>
                </c:pt>
                <c:pt idx="9066">
                  <c:v>20.047601</c:v>
                </c:pt>
                <c:pt idx="9067">
                  <c:v>20.04627</c:v>
                </c:pt>
                <c:pt idx="9068">
                  <c:v>20.042746999999675</c:v>
                </c:pt>
                <c:pt idx="9069">
                  <c:v>20.04953699999977</c:v>
                </c:pt>
                <c:pt idx="9070">
                  <c:v>20.042157</c:v>
                </c:pt>
                <c:pt idx="9071">
                  <c:v>20.044919</c:v>
                </c:pt>
                <c:pt idx="9072">
                  <c:v>20.046814999999999</c:v>
                </c:pt>
                <c:pt idx="9073">
                  <c:v>20.045496999999777</c:v>
                </c:pt>
                <c:pt idx="9074">
                  <c:v>20.044916999999987</c:v>
                </c:pt>
                <c:pt idx="9075">
                  <c:v>20.047197000000001</c:v>
                </c:pt>
                <c:pt idx="9076">
                  <c:v>20.049931999999988</c:v>
                </c:pt>
                <c:pt idx="9077">
                  <c:v>20.045611999999807</c:v>
                </c:pt>
                <c:pt idx="9078">
                  <c:v>20.044394999999987</c:v>
                </c:pt>
                <c:pt idx="9079">
                  <c:v>20.043102999999814</c:v>
                </c:pt>
                <c:pt idx="9080">
                  <c:v>20.046457</c:v>
                </c:pt>
                <c:pt idx="9081">
                  <c:v>20.040651999999987</c:v>
                </c:pt>
                <c:pt idx="9082">
                  <c:v>20.044432999999788</c:v>
                </c:pt>
                <c:pt idx="9083">
                  <c:v>20.042114999999889</c:v>
                </c:pt>
                <c:pt idx="9084">
                  <c:v>20.043724999999807</c:v>
                </c:pt>
                <c:pt idx="9085">
                  <c:v>20.052025999999987</c:v>
                </c:pt>
                <c:pt idx="9086">
                  <c:v>20.050629999999799</c:v>
                </c:pt>
                <c:pt idx="9087">
                  <c:v>20.051873000000189</c:v>
                </c:pt>
                <c:pt idx="9088">
                  <c:v>20.047972999999999</c:v>
                </c:pt>
                <c:pt idx="9089">
                  <c:v>20.043146999999781</c:v>
                </c:pt>
                <c:pt idx="9090">
                  <c:v>20.044094999999999</c:v>
                </c:pt>
                <c:pt idx="9091">
                  <c:v>20.044388999999999</c:v>
                </c:pt>
                <c:pt idx="9092">
                  <c:v>20.050177999999999</c:v>
                </c:pt>
                <c:pt idx="9093">
                  <c:v>20.045563999999889</c:v>
                </c:pt>
                <c:pt idx="9094">
                  <c:v>20.039659</c:v>
                </c:pt>
                <c:pt idx="9095">
                  <c:v>20.036096000000001</c:v>
                </c:pt>
                <c:pt idx="9096">
                  <c:v>20.040198999999987</c:v>
                </c:pt>
                <c:pt idx="9097">
                  <c:v>20.043514999999989</c:v>
                </c:pt>
                <c:pt idx="9098">
                  <c:v>20.045933999999889</c:v>
                </c:pt>
                <c:pt idx="9099">
                  <c:v>20.047048</c:v>
                </c:pt>
                <c:pt idx="9100">
                  <c:v>20.043972999999987</c:v>
                </c:pt>
                <c:pt idx="9101">
                  <c:v>20.041525999999987</c:v>
                </c:pt>
                <c:pt idx="9102">
                  <c:v>20.042158999999987</c:v>
                </c:pt>
                <c:pt idx="9103">
                  <c:v>20.045504999999814</c:v>
                </c:pt>
                <c:pt idx="9104">
                  <c:v>20.052672999999889</c:v>
                </c:pt>
                <c:pt idx="9105">
                  <c:v>20.047236999999889</c:v>
                </c:pt>
                <c:pt idx="9106">
                  <c:v>20.039915999999998</c:v>
                </c:pt>
                <c:pt idx="9107">
                  <c:v>20.040800999999988</c:v>
                </c:pt>
                <c:pt idx="9108">
                  <c:v>20.041357999999999</c:v>
                </c:pt>
                <c:pt idx="9109">
                  <c:v>20.044718999999986</c:v>
                </c:pt>
                <c:pt idx="9110">
                  <c:v>20.046299999999889</c:v>
                </c:pt>
                <c:pt idx="9111">
                  <c:v>20.045225999999989</c:v>
                </c:pt>
                <c:pt idx="9112">
                  <c:v>20.044297</c:v>
                </c:pt>
                <c:pt idx="9113">
                  <c:v>20.045429999999715</c:v>
                </c:pt>
                <c:pt idx="9114">
                  <c:v>20.047967000000035</c:v>
                </c:pt>
                <c:pt idx="9115">
                  <c:v>20.043051999999999</c:v>
                </c:pt>
                <c:pt idx="9116">
                  <c:v>20.042849999999785</c:v>
                </c:pt>
                <c:pt idx="9117">
                  <c:v>20.038498999999987</c:v>
                </c:pt>
                <c:pt idx="9118">
                  <c:v>20.039448999999987</c:v>
                </c:pt>
                <c:pt idx="9119">
                  <c:v>20.040254000000001</c:v>
                </c:pt>
                <c:pt idx="9120">
                  <c:v>20.041792999999807</c:v>
                </c:pt>
                <c:pt idx="9121">
                  <c:v>20.040009999999889</c:v>
                </c:pt>
                <c:pt idx="9122">
                  <c:v>20.049032999999788</c:v>
                </c:pt>
                <c:pt idx="9123">
                  <c:v>20.048140999999777</c:v>
                </c:pt>
                <c:pt idx="9124">
                  <c:v>20.047688999999988</c:v>
                </c:pt>
                <c:pt idx="9125">
                  <c:v>20.051355000000203</c:v>
                </c:pt>
                <c:pt idx="9126">
                  <c:v>20.045309999999766</c:v>
                </c:pt>
                <c:pt idx="9127">
                  <c:v>20.052195999999999</c:v>
                </c:pt>
                <c:pt idx="9128">
                  <c:v>20.045921999999987</c:v>
                </c:pt>
                <c:pt idx="9129">
                  <c:v>20.048138999999889</c:v>
                </c:pt>
                <c:pt idx="9130">
                  <c:v>20.049717999999814</c:v>
                </c:pt>
                <c:pt idx="9131">
                  <c:v>20.053108999999999</c:v>
                </c:pt>
                <c:pt idx="9132">
                  <c:v>20.050568999999999</c:v>
                </c:pt>
                <c:pt idx="9133">
                  <c:v>20.04879299999973</c:v>
                </c:pt>
                <c:pt idx="9134">
                  <c:v>20.04264899999977</c:v>
                </c:pt>
                <c:pt idx="9135">
                  <c:v>20.046541999999889</c:v>
                </c:pt>
                <c:pt idx="9136">
                  <c:v>20.049056</c:v>
                </c:pt>
                <c:pt idx="9137">
                  <c:v>20.047167999999999</c:v>
                </c:pt>
                <c:pt idx="9138">
                  <c:v>20.052295000000001</c:v>
                </c:pt>
                <c:pt idx="9139">
                  <c:v>20.050701999999987</c:v>
                </c:pt>
                <c:pt idx="9140">
                  <c:v>20.045525999999889</c:v>
                </c:pt>
                <c:pt idx="9141">
                  <c:v>20.042494999999889</c:v>
                </c:pt>
                <c:pt idx="9142">
                  <c:v>20.042278999999986</c:v>
                </c:pt>
                <c:pt idx="9143">
                  <c:v>20.043771</c:v>
                </c:pt>
                <c:pt idx="9144">
                  <c:v>20.046685</c:v>
                </c:pt>
                <c:pt idx="9145">
                  <c:v>20.04561899999981</c:v>
                </c:pt>
                <c:pt idx="9146">
                  <c:v>20.049402999999796</c:v>
                </c:pt>
                <c:pt idx="9147">
                  <c:v>20.050415999999988</c:v>
                </c:pt>
                <c:pt idx="9148">
                  <c:v>20.046717999999807</c:v>
                </c:pt>
                <c:pt idx="9149">
                  <c:v>20.044760999999987</c:v>
                </c:pt>
                <c:pt idx="9150">
                  <c:v>20.048241999999803</c:v>
                </c:pt>
                <c:pt idx="9151">
                  <c:v>20.047001999999999</c:v>
                </c:pt>
                <c:pt idx="9152">
                  <c:v>20.041902</c:v>
                </c:pt>
                <c:pt idx="9153">
                  <c:v>20.042255000000001</c:v>
                </c:pt>
                <c:pt idx="9154">
                  <c:v>20.042704999999795</c:v>
                </c:pt>
                <c:pt idx="9155">
                  <c:v>20.046491</c:v>
                </c:pt>
                <c:pt idx="9156">
                  <c:v>20.044822</c:v>
                </c:pt>
                <c:pt idx="9157">
                  <c:v>20.037441999999999</c:v>
                </c:pt>
                <c:pt idx="9158">
                  <c:v>20.040239999999766</c:v>
                </c:pt>
                <c:pt idx="9159">
                  <c:v>20.043078999999999</c:v>
                </c:pt>
                <c:pt idx="9160">
                  <c:v>20.043032999999784</c:v>
                </c:pt>
                <c:pt idx="9161">
                  <c:v>20.039099999999987</c:v>
                </c:pt>
                <c:pt idx="9162">
                  <c:v>20.04918</c:v>
                </c:pt>
                <c:pt idx="9163">
                  <c:v>20.042248999999799</c:v>
                </c:pt>
                <c:pt idx="9164">
                  <c:v>20.043251999999999</c:v>
                </c:pt>
                <c:pt idx="9165">
                  <c:v>20.046406999999814</c:v>
                </c:pt>
                <c:pt idx="9166">
                  <c:v>20.039832000000001</c:v>
                </c:pt>
                <c:pt idx="9167">
                  <c:v>20.045931999999986</c:v>
                </c:pt>
                <c:pt idx="9168">
                  <c:v>20.042542999999661</c:v>
                </c:pt>
                <c:pt idx="9169">
                  <c:v>20.042987</c:v>
                </c:pt>
                <c:pt idx="9170">
                  <c:v>20.047301000000001</c:v>
                </c:pt>
                <c:pt idx="9171">
                  <c:v>20.042561999999986</c:v>
                </c:pt>
                <c:pt idx="9172">
                  <c:v>20.04273099999973</c:v>
                </c:pt>
                <c:pt idx="9173">
                  <c:v>20.047817999999999</c:v>
                </c:pt>
                <c:pt idx="9174">
                  <c:v>20.043430999999799</c:v>
                </c:pt>
                <c:pt idx="9175">
                  <c:v>20.040199999999889</c:v>
                </c:pt>
                <c:pt idx="9176">
                  <c:v>20.036987000000035</c:v>
                </c:pt>
                <c:pt idx="9177">
                  <c:v>20.036379999999987</c:v>
                </c:pt>
                <c:pt idx="9178">
                  <c:v>20.039977000000135</c:v>
                </c:pt>
                <c:pt idx="9179">
                  <c:v>20.044201999999999</c:v>
                </c:pt>
                <c:pt idx="9180">
                  <c:v>20.038785000000001</c:v>
                </c:pt>
                <c:pt idx="9181">
                  <c:v>20.045311999999889</c:v>
                </c:pt>
                <c:pt idx="9182">
                  <c:v>20.043858999999998</c:v>
                </c:pt>
                <c:pt idx="9183">
                  <c:v>20.044563999999987</c:v>
                </c:pt>
                <c:pt idx="9184">
                  <c:v>20.046541999999889</c:v>
                </c:pt>
                <c:pt idx="9185">
                  <c:v>20.054268999999998</c:v>
                </c:pt>
                <c:pt idx="9186">
                  <c:v>20.046958000000135</c:v>
                </c:pt>
                <c:pt idx="9187">
                  <c:v>20.044866000000031</c:v>
                </c:pt>
                <c:pt idx="9188">
                  <c:v>20.049133999999889</c:v>
                </c:pt>
                <c:pt idx="9189">
                  <c:v>20.043245999999989</c:v>
                </c:pt>
                <c:pt idx="9190">
                  <c:v>20.046707999999889</c:v>
                </c:pt>
                <c:pt idx="9191">
                  <c:v>20.052136999999803</c:v>
                </c:pt>
                <c:pt idx="9192">
                  <c:v>20.046890999999999</c:v>
                </c:pt>
                <c:pt idx="9193">
                  <c:v>20.052301</c:v>
                </c:pt>
                <c:pt idx="9194">
                  <c:v>20.056182</c:v>
                </c:pt>
                <c:pt idx="9195">
                  <c:v>20.048831</c:v>
                </c:pt>
                <c:pt idx="9196">
                  <c:v>20.042815000000001</c:v>
                </c:pt>
                <c:pt idx="9197">
                  <c:v>20.045950999999999</c:v>
                </c:pt>
                <c:pt idx="9198">
                  <c:v>20.04684</c:v>
                </c:pt>
                <c:pt idx="9199">
                  <c:v>20.047857000000135</c:v>
                </c:pt>
                <c:pt idx="9200">
                  <c:v>20.045885999999999</c:v>
                </c:pt>
                <c:pt idx="9201">
                  <c:v>20.044988000000131</c:v>
                </c:pt>
                <c:pt idx="9202">
                  <c:v>20.047176</c:v>
                </c:pt>
                <c:pt idx="9203">
                  <c:v>20.046341999999989</c:v>
                </c:pt>
                <c:pt idx="9204">
                  <c:v>20.049464</c:v>
                </c:pt>
                <c:pt idx="9205">
                  <c:v>20.040226999999796</c:v>
                </c:pt>
                <c:pt idx="9206">
                  <c:v>20.038399999999989</c:v>
                </c:pt>
                <c:pt idx="9207">
                  <c:v>20.042975999999999</c:v>
                </c:pt>
                <c:pt idx="9208">
                  <c:v>20.040842999999889</c:v>
                </c:pt>
                <c:pt idx="9209">
                  <c:v>20.047554999999999</c:v>
                </c:pt>
                <c:pt idx="9210">
                  <c:v>20.045818999999987</c:v>
                </c:pt>
                <c:pt idx="9211">
                  <c:v>20.045107999999889</c:v>
                </c:pt>
                <c:pt idx="9212">
                  <c:v>20.049576999999989</c:v>
                </c:pt>
                <c:pt idx="9213">
                  <c:v>20.055564</c:v>
                </c:pt>
                <c:pt idx="9214">
                  <c:v>20.048814</c:v>
                </c:pt>
                <c:pt idx="9215">
                  <c:v>20.045775999999989</c:v>
                </c:pt>
                <c:pt idx="9216">
                  <c:v>20.050939</c:v>
                </c:pt>
                <c:pt idx="9217">
                  <c:v>20.047329999999889</c:v>
                </c:pt>
                <c:pt idx="9218">
                  <c:v>20.045719999999694</c:v>
                </c:pt>
                <c:pt idx="9219">
                  <c:v>20.048576999999796</c:v>
                </c:pt>
                <c:pt idx="9220">
                  <c:v>20.043970999999999</c:v>
                </c:pt>
                <c:pt idx="9221">
                  <c:v>20.043335999999989</c:v>
                </c:pt>
                <c:pt idx="9222">
                  <c:v>20.043941</c:v>
                </c:pt>
                <c:pt idx="9223">
                  <c:v>20.042843999999889</c:v>
                </c:pt>
                <c:pt idx="9224">
                  <c:v>20.047329999999889</c:v>
                </c:pt>
                <c:pt idx="9225">
                  <c:v>20.042324999999799</c:v>
                </c:pt>
                <c:pt idx="9226">
                  <c:v>20.044263000000001</c:v>
                </c:pt>
                <c:pt idx="9227">
                  <c:v>20.048777999999889</c:v>
                </c:pt>
                <c:pt idx="9228">
                  <c:v>20.047158000000035</c:v>
                </c:pt>
                <c:pt idx="9229">
                  <c:v>20.056820999999999</c:v>
                </c:pt>
                <c:pt idx="9230">
                  <c:v>20.052941999999987</c:v>
                </c:pt>
                <c:pt idx="9231">
                  <c:v>20.041706999999889</c:v>
                </c:pt>
                <c:pt idx="9232">
                  <c:v>20.047779999999989</c:v>
                </c:pt>
                <c:pt idx="9233">
                  <c:v>20.044045999999987</c:v>
                </c:pt>
                <c:pt idx="9234">
                  <c:v>20.04148</c:v>
                </c:pt>
                <c:pt idx="9235">
                  <c:v>20.043795999999986</c:v>
                </c:pt>
                <c:pt idx="9236">
                  <c:v>20.043621999999989</c:v>
                </c:pt>
                <c:pt idx="9237">
                  <c:v>20.048432999999694</c:v>
                </c:pt>
                <c:pt idx="9238">
                  <c:v>20.049015999999988</c:v>
                </c:pt>
                <c:pt idx="9239">
                  <c:v>20.046225999999987</c:v>
                </c:pt>
                <c:pt idx="9240">
                  <c:v>20.048862</c:v>
                </c:pt>
                <c:pt idx="9241">
                  <c:v>20.051071999999998</c:v>
                </c:pt>
                <c:pt idx="9242">
                  <c:v>20.04933999999977</c:v>
                </c:pt>
                <c:pt idx="9243">
                  <c:v>20.048441999999788</c:v>
                </c:pt>
                <c:pt idx="9244">
                  <c:v>20.049496999999889</c:v>
                </c:pt>
                <c:pt idx="9245">
                  <c:v>20.046749999999701</c:v>
                </c:pt>
                <c:pt idx="9246">
                  <c:v>20.046478</c:v>
                </c:pt>
                <c:pt idx="9247">
                  <c:v>20.052495</c:v>
                </c:pt>
                <c:pt idx="9248">
                  <c:v>20.048571999999989</c:v>
                </c:pt>
                <c:pt idx="9249">
                  <c:v>20.049492999999799</c:v>
                </c:pt>
                <c:pt idx="9250">
                  <c:v>20.049727999999799</c:v>
                </c:pt>
                <c:pt idx="9251">
                  <c:v>20.055828999999999</c:v>
                </c:pt>
                <c:pt idx="9252">
                  <c:v>20.054278999999998</c:v>
                </c:pt>
                <c:pt idx="9253">
                  <c:v>20.04898</c:v>
                </c:pt>
                <c:pt idx="9254">
                  <c:v>20.046620999999799</c:v>
                </c:pt>
                <c:pt idx="9255">
                  <c:v>20.050028999999999</c:v>
                </c:pt>
                <c:pt idx="9256">
                  <c:v>20.049976999999988</c:v>
                </c:pt>
                <c:pt idx="9257">
                  <c:v>20.040123999999889</c:v>
                </c:pt>
                <c:pt idx="9258">
                  <c:v>20.047355000000035</c:v>
                </c:pt>
                <c:pt idx="9259">
                  <c:v>20.045866999999987</c:v>
                </c:pt>
                <c:pt idx="9260">
                  <c:v>20.044449999999784</c:v>
                </c:pt>
                <c:pt idx="9261">
                  <c:v>20.045052999999989</c:v>
                </c:pt>
                <c:pt idx="9262">
                  <c:v>20.045403999999785</c:v>
                </c:pt>
                <c:pt idx="9263">
                  <c:v>20.047461999999999</c:v>
                </c:pt>
                <c:pt idx="9264">
                  <c:v>20.053956000000031</c:v>
                </c:pt>
                <c:pt idx="9265">
                  <c:v>20.047426999999889</c:v>
                </c:pt>
                <c:pt idx="9266">
                  <c:v>20.053280999999988</c:v>
                </c:pt>
                <c:pt idx="9267">
                  <c:v>20.052184</c:v>
                </c:pt>
                <c:pt idx="9268">
                  <c:v>20.042685999999989</c:v>
                </c:pt>
                <c:pt idx="9269">
                  <c:v>20.037241999999999</c:v>
                </c:pt>
                <c:pt idx="9270">
                  <c:v>20.044640999999814</c:v>
                </c:pt>
                <c:pt idx="9271">
                  <c:v>20.046761999999987</c:v>
                </c:pt>
                <c:pt idx="9272">
                  <c:v>20.048599999999759</c:v>
                </c:pt>
                <c:pt idx="9273">
                  <c:v>20.048636999999701</c:v>
                </c:pt>
                <c:pt idx="9274">
                  <c:v>20.050321</c:v>
                </c:pt>
                <c:pt idx="9275">
                  <c:v>20.050895000000189</c:v>
                </c:pt>
                <c:pt idx="9276">
                  <c:v>20.047425</c:v>
                </c:pt>
                <c:pt idx="9277">
                  <c:v>20.045483999999803</c:v>
                </c:pt>
                <c:pt idx="9278">
                  <c:v>20.046637999999788</c:v>
                </c:pt>
                <c:pt idx="9279">
                  <c:v>20.048296999999796</c:v>
                </c:pt>
                <c:pt idx="9280">
                  <c:v>20.050505999999999</c:v>
                </c:pt>
                <c:pt idx="9281">
                  <c:v>20.051980000000135</c:v>
                </c:pt>
                <c:pt idx="9282">
                  <c:v>20.047321999999987</c:v>
                </c:pt>
                <c:pt idx="9283">
                  <c:v>20.046595999999987</c:v>
                </c:pt>
                <c:pt idx="9284">
                  <c:v>20.042242999999683</c:v>
                </c:pt>
                <c:pt idx="9285">
                  <c:v>20.039524999999987</c:v>
                </c:pt>
                <c:pt idx="9286">
                  <c:v>20.038919</c:v>
                </c:pt>
                <c:pt idx="9287">
                  <c:v>20.038798999999987</c:v>
                </c:pt>
                <c:pt idx="9288">
                  <c:v>20.041636999999788</c:v>
                </c:pt>
                <c:pt idx="9289">
                  <c:v>20.040371999999987</c:v>
                </c:pt>
                <c:pt idx="9290">
                  <c:v>20.041622999999785</c:v>
                </c:pt>
                <c:pt idx="9291">
                  <c:v>20.041412999999814</c:v>
                </c:pt>
                <c:pt idx="9292">
                  <c:v>20.044045999999987</c:v>
                </c:pt>
                <c:pt idx="9293">
                  <c:v>20.046585999999987</c:v>
                </c:pt>
                <c:pt idx="9294">
                  <c:v>20.046002999999889</c:v>
                </c:pt>
                <c:pt idx="9295">
                  <c:v>20.043678</c:v>
                </c:pt>
                <c:pt idx="9296">
                  <c:v>20.050249999999803</c:v>
                </c:pt>
                <c:pt idx="9297">
                  <c:v>20.050172</c:v>
                </c:pt>
                <c:pt idx="9298">
                  <c:v>20.049462999999989</c:v>
                </c:pt>
                <c:pt idx="9299">
                  <c:v>20.049101999999987</c:v>
                </c:pt>
                <c:pt idx="9300">
                  <c:v>20.048973999999987</c:v>
                </c:pt>
                <c:pt idx="9301">
                  <c:v>20.047167999999999</c:v>
                </c:pt>
                <c:pt idx="9302">
                  <c:v>20.046975000000035</c:v>
                </c:pt>
                <c:pt idx="9303">
                  <c:v>20.046192999999889</c:v>
                </c:pt>
                <c:pt idx="9304">
                  <c:v>20.046042999999774</c:v>
                </c:pt>
                <c:pt idx="9305">
                  <c:v>20.04617</c:v>
                </c:pt>
                <c:pt idx="9306">
                  <c:v>20.041197999999987</c:v>
                </c:pt>
                <c:pt idx="9307">
                  <c:v>20.040215999999987</c:v>
                </c:pt>
                <c:pt idx="9308">
                  <c:v>20.043938999999988</c:v>
                </c:pt>
                <c:pt idx="9309">
                  <c:v>20.044924999999999</c:v>
                </c:pt>
                <c:pt idx="9310">
                  <c:v>20.043991999999999</c:v>
                </c:pt>
                <c:pt idx="9311">
                  <c:v>20.050428</c:v>
                </c:pt>
                <c:pt idx="9312">
                  <c:v>20.04297</c:v>
                </c:pt>
                <c:pt idx="9313">
                  <c:v>20.047053999999999</c:v>
                </c:pt>
                <c:pt idx="9314">
                  <c:v>20.044574000000001</c:v>
                </c:pt>
                <c:pt idx="9315">
                  <c:v>20.0542580000002</c:v>
                </c:pt>
                <c:pt idx="9316">
                  <c:v>20.053974999999998</c:v>
                </c:pt>
                <c:pt idx="9317">
                  <c:v>20.047716999999889</c:v>
                </c:pt>
                <c:pt idx="9318">
                  <c:v>20.047920999999999</c:v>
                </c:pt>
                <c:pt idx="9319">
                  <c:v>20.051273999999999</c:v>
                </c:pt>
                <c:pt idx="9320">
                  <c:v>20.043900999999988</c:v>
                </c:pt>
                <c:pt idx="9321">
                  <c:v>20.041456999999987</c:v>
                </c:pt>
                <c:pt idx="9322">
                  <c:v>20.046442999999744</c:v>
                </c:pt>
                <c:pt idx="9323">
                  <c:v>20.047207999999987</c:v>
                </c:pt>
                <c:pt idx="9324">
                  <c:v>20.047843</c:v>
                </c:pt>
                <c:pt idx="9325">
                  <c:v>20.048311999999989</c:v>
                </c:pt>
                <c:pt idx="9326">
                  <c:v>20.046713999999788</c:v>
                </c:pt>
                <c:pt idx="9327">
                  <c:v>20.047436999999814</c:v>
                </c:pt>
                <c:pt idx="9328">
                  <c:v>20.047245999999987</c:v>
                </c:pt>
                <c:pt idx="9329">
                  <c:v>20.046991999999999</c:v>
                </c:pt>
                <c:pt idx="9330">
                  <c:v>20.049855000000203</c:v>
                </c:pt>
                <c:pt idx="9331">
                  <c:v>20.053648999999989</c:v>
                </c:pt>
                <c:pt idx="9332">
                  <c:v>20.048126999999774</c:v>
                </c:pt>
                <c:pt idx="9333">
                  <c:v>20.048618999999889</c:v>
                </c:pt>
                <c:pt idx="9334">
                  <c:v>20.048849999999796</c:v>
                </c:pt>
                <c:pt idx="9335">
                  <c:v>20.048831</c:v>
                </c:pt>
                <c:pt idx="9336">
                  <c:v>20.046147999999889</c:v>
                </c:pt>
                <c:pt idx="9337">
                  <c:v>20.050978999999998</c:v>
                </c:pt>
                <c:pt idx="9338">
                  <c:v>20.056380000000001</c:v>
                </c:pt>
                <c:pt idx="9339">
                  <c:v>20.055969999999999</c:v>
                </c:pt>
                <c:pt idx="9340">
                  <c:v>20.05359</c:v>
                </c:pt>
                <c:pt idx="9341">
                  <c:v>20.046559999999989</c:v>
                </c:pt>
                <c:pt idx="9342">
                  <c:v>20.050373999999987</c:v>
                </c:pt>
                <c:pt idx="9343">
                  <c:v>20.049035</c:v>
                </c:pt>
                <c:pt idx="9344">
                  <c:v>20.046378000000001</c:v>
                </c:pt>
                <c:pt idx="9345">
                  <c:v>20.045271999999986</c:v>
                </c:pt>
                <c:pt idx="9346">
                  <c:v>20.042666999999796</c:v>
                </c:pt>
                <c:pt idx="9347">
                  <c:v>20.047732999999774</c:v>
                </c:pt>
                <c:pt idx="9348">
                  <c:v>20.047618</c:v>
                </c:pt>
                <c:pt idx="9349">
                  <c:v>20.053011999999999</c:v>
                </c:pt>
                <c:pt idx="9350">
                  <c:v>20.044813999999999</c:v>
                </c:pt>
                <c:pt idx="9351">
                  <c:v>20.04693</c:v>
                </c:pt>
                <c:pt idx="9352">
                  <c:v>20.053172</c:v>
                </c:pt>
                <c:pt idx="9353">
                  <c:v>20.057258000000203</c:v>
                </c:pt>
                <c:pt idx="9354">
                  <c:v>20.054341999999988</c:v>
                </c:pt>
                <c:pt idx="9355">
                  <c:v>20.049591999999986</c:v>
                </c:pt>
                <c:pt idx="9356">
                  <c:v>20.047329999999889</c:v>
                </c:pt>
                <c:pt idx="9357">
                  <c:v>20.048412999999737</c:v>
                </c:pt>
                <c:pt idx="9358">
                  <c:v>20.046435999999989</c:v>
                </c:pt>
                <c:pt idx="9359">
                  <c:v>20.047384999999988</c:v>
                </c:pt>
                <c:pt idx="9360">
                  <c:v>20.044484000000001</c:v>
                </c:pt>
                <c:pt idx="9361">
                  <c:v>20.043446999999759</c:v>
                </c:pt>
                <c:pt idx="9362">
                  <c:v>20.04520299999977</c:v>
                </c:pt>
                <c:pt idx="9363">
                  <c:v>20.043775</c:v>
                </c:pt>
                <c:pt idx="9364">
                  <c:v>20.048762999999774</c:v>
                </c:pt>
                <c:pt idx="9365">
                  <c:v>20.044947999999987</c:v>
                </c:pt>
                <c:pt idx="9366">
                  <c:v>20.050644999999989</c:v>
                </c:pt>
                <c:pt idx="9367">
                  <c:v>20.045092999999785</c:v>
                </c:pt>
                <c:pt idx="9368">
                  <c:v>20.048931999999986</c:v>
                </c:pt>
                <c:pt idx="9369">
                  <c:v>20.052712999999766</c:v>
                </c:pt>
                <c:pt idx="9370">
                  <c:v>20.043430999999799</c:v>
                </c:pt>
                <c:pt idx="9371">
                  <c:v>20.049292999999889</c:v>
                </c:pt>
                <c:pt idx="9372">
                  <c:v>20.042126999999766</c:v>
                </c:pt>
                <c:pt idx="9373">
                  <c:v>20.050311000000001</c:v>
                </c:pt>
                <c:pt idx="9374">
                  <c:v>20.049624999999889</c:v>
                </c:pt>
                <c:pt idx="9375">
                  <c:v>20.041214999999987</c:v>
                </c:pt>
                <c:pt idx="9376">
                  <c:v>20.04564799999973</c:v>
                </c:pt>
                <c:pt idx="9377">
                  <c:v>20.047006</c:v>
                </c:pt>
                <c:pt idx="9378">
                  <c:v>20.045061999999987</c:v>
                </c:pt>
                <c:pt idx="9379">
                  <c:v>20.046554</c:v>
                </c:pt>
                <c:pt idx="9380">
                  <c:v>20.05301</c:v>
                </c:pt>
                <c:pt idx="9381">
                  <c:v>20.048346999999719</c:v>
                </c:pt>
                <c:pt idx="9382">
                  <c:v>20.050512999999889</c:v>
                </c:pt>
                <c:pt idx="9383">
                  <c:v>20.049851999999998</c:v>
                </c:pt>
                <c:pt idx="9384">
                  <c:v>20.051197999999999</c:v>
                </c:pt>
                <c:pt idx="9385">
                  <c:v>20.052806</c:v>
                </c:pt>
                <c:pt idx="9386">
                  <c:v>20.049603999999889</c:v>
                </c:pt>
                <c:pt idx="9387">
                  <c:v>20.050822</c:v>
                </c:pt>
                <c:pt idx="9388">
                  <c:v>20.051386999999988</c:v>
                </c:pt>
                <c:pt idx="9389">
                  <c:v>20.053048</c:v>
                </c:pt>
                <c:pt idx="9390">
                  <c:v>20.050650999999988</c:v>
                </c:pt>
                <c:pt idx="9391">
                  <c:v>20.059570999999988</c:v>
                </c:pt>
                <c:pt idx="9392">
                  <c:v>20.055723999999788</c:v>
                </c:pt>
                <c:pt idx="9393">
                  <c:v>20.053898999999998</c:v>
                </c:pt>
                <c:pt idx="9394">
                  <c:v>20.0512650000002</c:v>
                </c:pt>
                <c:pt idx="9395">
                  <c:v>20.053377999999999</c:v>
                </c:pt>
                <c:pt idx="9396">
                  <c:v>20.051380999999999</c:v>
                </c:pt>
                <c:pt idx="9397">
                  <c:v>20.054441000000001</c:v>
                </c:pt>
                <c:pt idx="9398">
                  <c:v>20.047920999999999</c:v>
                </c:pt>
                <c:pt idx="9399">
                  <c:v>20.053637999999989</c:v>
                </c:pt>
                <c:pt idx="9400">
                  <c:v>20.047952000000031</c:v>
                </c:pt>
                <c:pt idx="9401">
                  <c:v>20.048321999999889</c:v>
                </c:pt>
                <c:pt idx="9402">
                  <c:v>20.046427999999889</c:v>
                </c:pt>
                <c:pt idx="9403">
                  <c:v>20.04993</c:v>
                </c:pt>
                <c:pt idx="9404">
                  <c:v>20.056909000000001</c:v>
                </c:pt>
                <c:pt idx="9405">
                  <c:v>20.051309</c:v>
                </c:pt>
                <c:pt idx="9406">
                  <c:v>20.052356</c:v>
                </c:pt>
                <c:pt idx="9407">
                  <c:v>20.045008999999986</c:v>
                </c:pt>
                <c:pt idx="9408">
                  <c:v>20.048342999999683</c:v>
                </c:pt>
                <c:pt idx="9409">
                  <c:v>20.047876000000031</c:v>
                </c:pt>
                <c:pt idx="9410">
                  <c:v>20.051462999999988</c:v>
                </c:pt>
                <c:pt idx="9411">
                  <c:v>20.051130999999987</c:v>
                </c:pt>
                <c:pt idx="9412">
                  <c:v>20.054109</c:v>
                </c:pt>
                <c:pt idx="9413">
                  <c:v>20.053802000000001</c:v>
                </c:pt>
                <c:pt idx="9414">
                  <c:v>20.054705999999999</c:v>
                </c:pt>
                <c:pt idx="9415">
                  <c:v>20.046742999999694</c:v>
                </c:pt>
                <c:pt idx="9416">
                  <c:v>20.047902000000001</c:v>
                </c:pt>
                <c:pt idx="9417">
                  <c:v>20.048105999999986</c:v>
                </c:pt>
                <c:pt idx="9418">
                  <c:v>20.056072999999987</c:v>
                </c:pt>
                <c:pt idx="9419">
                  <c:v>20.050432999999799</c:v>
                </c:pt>
                <c:pt idx="9420">
                  <c:v>20.053369</c:v>
                </c:pt>
                <c:pt idx="9421">
                  <c:v>20.048971999999999</c:v>
                </c:pt>
                <c:pt idx="9422">
                  <c:v>20.043852999999999</c:v>
                </c:pt>
                <c:pt idx="9423">
                  <c:v>20.042894</c:v>
                </c:pt>
                <c:pt idx="9424">
                  <c:v>20.044183</c:v>
                </c:pt>
                <c:pt idx="9425">
                  <c:v>20.042303999999788</c:v>
                </c:pt>
                <c:pt idx="9426">
                  <c:v>20.043636999999759</c:v>
                </c:pt>
                <c:pt idx="9427">
                  <c:v>20.045489999999774</c:v>
                </c:pt>
                <c:pt idx="9428">
                  <c:v>20.042521999999799</c:v>
                </c:pt>
                <c:pt idx="9429">
                  <c:v>20.044768999999999</c:v>
                </c:pt>
                <c:pt idx="9430">
                  <c:v>20.044822</c:v>
                </c:pt>
                <c:pt idx="9431">
                  <c:v>20.043289999999889</c:v>
                </c:pt>
                <c:pt idx="9432">
                  <c:v>20.051788999999999</c:v>
                </c:pt>
                <c:pt idx="9433">
                  <c:v>20.041574000000001</c:v>
                </c:pt>
                <c:pt idx="9434">
                  <c:v>20.046367</c:v>
                </c:pt>
                <c:pt idx="9435">
                  <c:v>20.046160999999987</c:v>
                </c:pt>
                <c:pt idx="9436">
                  <c:v>20.049736999999755</c:v>
                </c:pt>
                <c:pt idx="9437">
                  <c:v>20.045668999999986</c:v>
                </c:pt>
                <c:pt idx="9438">
                  <c:v>20.048418999999889</c:v>
                </c:pt>
                <c:pt idx="9439">
                  <c:v>20.059978000000207</c:v>
                </c:pt>
                <c:pt idx="9440">
                  <c:v>20.050440999999989</c:v>
                </c:pt>
                <c:pt idx="9441">
                  <c:v>20.046060000000001</c:v>
                </c:pt>
                <c:pt idx="9442">
                  <c:v>20.043970999999999</c:v>
                </c:pt>
                <c:pt idx="9443">
                  <c:v>20.047014999999988</c:v>
                </c:pt>
                <c:pt idx="9444">
                  <c:v>20.047751999999999</c:v>
                </c:pt>
                <c:pt idx="9445">
                  <c:v>20.046358999999999</c:v>
                </c:pt>
                <c:pt idx="9446">
                  <c:v>20.046118999999987</c:v>
                </c:pt>
                <c:pt idx="9447">
                  <c:v>20.044187000000001</c:v>
                </c:pt>
                <c:pt idx="9448">
                  <c:v>20.0517</c:v>
                </c:pt>
                <c:pt idx="9449">
                  <c:v>20.047397</c:v>
                </c:pt>
                <c:pt idx="9450">
                  <c:v>20.045183999999889</c:v>
                </c:pt>
                <c:pt idx="9451">
                  <c:v>20.046616999999785</c:v>
                </c:pt>
                <c:pt idx="9452">
                  <c:v>20.051810000000035</c:v>
                </c:pt>
                <c:pt idx="9453">
                  <c:v>20.041221</c:v>
                </c:pt>
                <c:pt idx="9454">
                  <c:v>20.048151999999988</c:v>
                </c:pt>
                <c:pt idx="9455">
                  <c:v>20.047751999999999</c:v>
                </c:pt>
                <c:pt idx="9456">
                  <c:v>20.049979</c:v>
                </c:pt>
                <c:pt idx="9457">
                  <c:v>20.046745999999889</c:v>
                </c:pt>
                <c:pt idx="9458">
                  <c:v>20.051665000000035</c:v>
                </c:pt>
                <c:pt idx="9459">
                  <c:v>20.050483</c:v>
                </c:pt>
                <c:pt idx="9460">
                  <c:v>20.046507999999989</c:v>
                </c:pt>
                <c:pt idx="9461">
                  <c:v>20.038048999999987</c:v>
                </c:pt>
                <c:pt idx="9462">
                  <c:v>20.038405999999988</c:v>
                </c:pt>
                <c:pt idx="9463">
                  <c:v>20.045268</c:v>
                </c:pt>
                <c:pt idx="9464">
                  <c:v>20.043759999999889</c:v>
                </c:pt>
                <c:pt idx="9465">
                  <c:v>20.046561000000001</c:v>
                </c:pt>
                <c:pt idx="9466">
                  <c:v>20.052277999999987</c:v>
                </c:pt>
                <c:pt idx="9467">
                  <c:v>20.044274999999999</c:v>
                </c:pt>
                <c:pt idx="9468">
                  <c:v>20.050388999999999</c:v>
                </c:pt>
                <c:pt idx="9469">
                  <c:v>20.056501000000001</c:v>
                </c:pt>
                <c:pt idx="9470">
                  <c:v>20.053083000000001</c:v>
                </c:pt>
                <c:pt idx="9471">
                  <c:v>20.053063999999999</c:v>
                </c:pt>
                <c:pt idx="9472">
                  <c:v>20.061789999999807</c:v>
                </c:pt>
                <c:pt idx="9473">
                  <c:v>20.058428999999986</c:v>
                </c:pt>
                <c:pt idx="9474">
                  <c:v>20.063835999999988</c:v>
                </c:pt>
                <c:pt idx="9475">
                  <c:v>20.062430999999748</c:v>
                </c:pt>
                <c:pt idx="9476">
                  <c:v>20.057444999999987</c:v>
                </c:pt>
                <c:pt idx="9477">
                  <c:v>20.056577000000001</c:v>
                </c:pt>
                <c:pt idx="9478">
                  <c:v>20.058129999999807</c:v>
                </c:pt>
                <c:pt idx="9479">
                  <c:v>20.060154999999988</c:v>
                </c:pt>
                <c:pt idx="9480">
                  <c:v>20.061516999999807</c:v>
                </c:pt>
                <c:pt idx="9481">
                  <c:v>20.056774999999988</c:v>
                </c:pt>
                <c:pt idx="9482">
                  <c:v>20.057233</c:v>
                </c:pt>
                <c:pt idx="9483">
                  <c:v>20.056932</c:v>
                </c:pt>
                <c:pt idx="9484">
                  <c:v>20.056524</c:v>
                </c:pt>
                <c:pt idx="9485">
                  <c:v>20.053998000000131</c:v>
                </c:pt>
                <c:pt idx="9486">
                  <c:v>20.051642999999814</c:v>
                </c:pt>
                <c:pt idx="9487">
                  <c:v>20.055031999999986</c:v>
                </c:pt>
                <c:pt idx="9488">
                  <c:v>20.051800999999998</c:v>
                </c:pt>
                <c:pt idx="9489">
                  <c:v>20.052635999999989</c:v>
                </c:pt>
                <c:pt idx="9490">
                  <c:v>20.050771000000001</c:v>
                </c:pt>
                <c:pt idx="9491">
                  <c:v>20.047960000000035</c:v>
                </c:pt>
                <c:pt idx="9492">
                  <c:v>20.052721999999989</c:v>
                </c:pt>
                <c:pt idx="9493">
                  <c:v>20.050236999999989</c:v>
                </c:pt>
                <c:pt idx="9494">
                  <c:v>20.052291</c:v>
                </c:pt>
                <c:pt idx="9495">
                  <c:v>20.052498999999987</c:v>
                </c:pt>
                <c:pt idx="9496">
                  <c:v>20.053101999999999</c:v>
                </c:pt>
                <c:pt idx="9497">
                  <c:v>20.049734999999803</c:v>
                </c:pt>
                <c:pt idx="9498">
                  <c:v>20.052315999999987</c:v>
                </c:pt>
                <c:pt idx="9499">
                  <c:v>20.047629999999796</c:v>
                </c:pt>
                <c:pt idx="9500">
                  <c:v>20.051161999999998</c:v>
                </c:pt>
                <c:pt idx="9501">
                  <c:v>20.041729999999781</c:v>
                </c:pt>
                <c:pt idx="9502">
                  <c:v>20.049015999999988</c:v>
                </c:pt>
                <c:pt idx="9503">
                  <c:v>20.044747999999807</c:v>
                </c:pt>
                <c:pt idx="9504">
                  <c:v>20.047226999999989</c:v>
                </c:pt>
                <c:pt idx="9505">
                  <c:v>20.047648999999989</c:v>
                </c:pt>
                <c:pt idx="9506">
                  <c:v>20.049378999999988</c:v>
                </c:pt>
                <c:pt idx="9507">
                  <c:v>20.045938</c:v>
                </c:pt>
                <c:pt idx="9508">
                  <c:v>20.046551999999988</c:v>
                </c:pt>
                <c:pt idx="9509">
                  <c:v>20.050886999999999</c:v>
                </c:pt>
                <c:pt idx="9510">
                  <c:v>20.048292999999781</c:v>
                </c:pt>
                <c:pt idx="9511">
                  <c:v>20.048231999999889</c:v>
                </c:pt>
                <c:pt idx="9512">
                  <c:v>20.047926999999987</c:v>
                </c:pt>
                <c:pt idx="9513">
                  <c:v>20.047646999999785</c:v>
                </c:pt>
                <c:pt idx="9514">
                  <c:v>20.045666999999796</c:v>
                </c:pt>
                <c:pt idx="9515">
                  <c:v>20.045637999999755</c:v>
                </c:pt>
                <c:pt idx="9516">
                  <c:v>20.052141999999989</c:v>
                </c:pt>
                <c:pt idx="9517">
                  <c:v>20.049139999999785</c:v>
                </c:pt>
                <c:pt idx="9518">
                  <c:v>20.047531999999986</c:v>
                </c:pt>
                <c:pt idx="9519">
                  <c:v>20.0479610000002</c:v>
                </c:pt>
                <c:pt idx="9520">
                  <c:v>20.048323999999774</c:v>
                </c:pt>
                <c:pt idx="9521">
                  <c:v>20.047035999999999</c:v>
                </c:pt>
                <c:pt idx="9522">
                  <c:v>20.047097000000001</c:v>
                </c:pt>
                <c:pt idx="9523">
                  <c:v>20.04955</c:v>
                </c:pt>
                <c:pt idx="9524">
                  <c:v>20.042345999999807</c:v>
                </c:pt>
                <c:pt idx="9525">
                  <c:v>20.052795</c:v>
                </c:pt>
                <c:pt idx="9526">
                  <c:v>20.054047999999987</c:v>
                </c:pt>
                <c:pt idx="9527">
                  <c:v>20.050448999999986</c:v>
                </c:pt>
                <c:pt idx="9528">
                  <c:v>20.048295</c:v>
                </c:pt>
                <c:pt idx="9529">
                  <c:v>20.041737999999889</c:v>
                </c:pt>
                <c:pt idx="9530">
                  <c:v>20.048376999999814</c:v>
                </c:pt>
                <c:pt idx="9531">
                  <c:v>20.050377999999988</c:v>
                </c:pt>
                <c:pt idx="9532">
                  <c:v>20.046412999999781</c:v>
                </c:pt>
                <c:pt idx="9533">
                  <c:v>20.04867299999977</c:v>
                </c:pt>
                <c:pt idx="9534">
                  <c:v>20.047249999999799</c:v>
                </c:pt>
                <c:pt idx="9535">
                  <c:v>20.038326999999889</c:v>
                </c:pt>
                <c:pt idx="9536">
                  <c:v>20.043539999999748</c:v>
                </c:pt>
                <c:pt idx="9537">
                  <c:v>20.044398000000001</c:v>
                </c:pt>
                <c:pt idx="9538">
                  <c:v>20.042839999999799</c:v>
                </c:pt>
                <c:pt idx="9539">
                  <c:v>20.042290999999889</c:v>
                </c:pt>
                <c:pt idx="9540">
                  <c:v>20.038018000000001</c:v>
                </c:pt>
                <c:pt idx="9541">
                  <c:v>20.039372999999987</c:v>
                </c:pt>
                <c:pt idx="9542">
                  <c:v>20.038464999999999</c:v>
                </c:pt>
                <c:pt idx="9543">
                  <c:v>20.038969999999999</c:v>
                </c:pt>
                <c:pt idx="9544">
                  <c:v>20.040571999999987</c:v>
                </c:pt>
                <c:pt idx="9545">
                  <c:v>20.042103999999803</c:v>
                </c:pt>
                <c:pt idx="9546">
                  <c:v>20.047913999999999</c:v>
                </c:pt>
                <c:pt idx="9547">
                  <c:v>20.046662999999889</c:v>
                </c:pt>
                <c:pt idx="9548">
                  <c:v>20.046968000000035</c:v>
                </c:pt>
                <c:pt idx="9549">
                  <c:v>20.043268999999999</c:v>
                </c:pt>
                <c:pt idx="9550">
                  <c:v>20.044478999999999</c:v>
                </c:pt>
                <c:pt idx="9551">
                  <c:v>20.043541999999889</c:v>
                </c:pt>
                <c:pt idx="9552">
                  <c:v>20.050687</c:v>
                </c:pt>
                <c:pt idx="9553">
                  <c:v>20.049147999999889</c:v>
                </c:pt>
                <c:pt idx="9554">
                  <c:v>20.053397</c:v>
                </c:pt>
                <c:pt idx="9555">
                  <c:v>20.049427999999889</c:v>
                </c:pt>
                <c:pt idx="9556">
                  <c:v>20.044249999999796</c:v>
                </c:pt>
                <c:pt idx="9557">
                  <c:v>20.041895999999998</c:v>
                </c:pt>
                <c:pt idx="9558">
                  <c:v>20.048798999999889</c:v>
                </c:pt>
                <c:pt idx="9559">
                  <c:v>20.045054999999987</c:v>
                </c:pt>
                <c:pt idx="9560">
                  <c:v>20.046219999999799</c:v>
                </c:pt>
                <c:pt idx="9561">
                  <c:v>20.050816999999999</c:v>
                </c:pt>
                <c:pt idx="9562">
                  <c:v>20.054213999999988</c:v>
                </c:pt>
                <c:pt idx="9563">
                  <c:v>20.055323999999889</c:v>
                </c:pt>
                <c:pt idx="9564">
                  <c:v>20.050785999999999</c:v>
                </c:pt>
                <c:pt idx="9565">
                  <c:v>20.049665000000001</c:v>
                </c:pt>
                <c:pt idx="9566">
                  <c:v>20.045040999999785</c:v>
                </c:pt>
                <c:pt idx="9567">
                  <c:v>20.047398999999999</c:v>
                </c:pt>
                <c:pt idx="9568">
                  <c:v>20.048611999999814</c:v>
                </c:pt>
                <c:pt idx="9569">
                  <c:v>20.043722999999737</c:v>
                </c:pt>
                <c:pt idx="9570">
                  <c:v>20.045489999999774</c:v>
                </c:pt>
                <c:pt idx="9571">
                  <c:v>20.052139999999785</c:v>
                </c:pt>
                <c:pt idx="9572">
                  <c:v>20.051403999999987</c:v>
                </c:pt>
                <c:pt idx="9573">
                  <c:v>20.051665000000035</c:v>
                </c:pt>
                <c:pt idx="9574">
                  <c:v>20.056628</c:v>
                </c:pt>
                <c:pt idx="9575">
                  <c:v>20.052523999999799</c:v>
                </c:pt>
                <c:pt idx="9576">
                  <c:v>20.051444</c:v>
                </c:pt>
                <c:pt idx="9577">
                  <c:v>20.054675000000035</c:v>
                </c:pt>
                <c:pt idx="9578">
                  <c:v>20.051997000000135</c:v>
                </c:pt>
                <c:pt idx="9579">
                  <c:v>20.060452999999889</c:v>
                </c:pt>
                <c:pt idx="9580">
                  <c:v>20.054217999999999</c:v>
                </c:pt>
                <c:pt idx="9581">
                  <c:v>20.058428999999986</c:v>
                </c:pt>
                <c:pt idx="9582">
                  <c:v>20.058568000000001</c:v>
                </c:pt>
                <c:pt idx="9583">
                  <c:v>20.052536999999774</c:v>
                </c:pt>
                <c:pt idx="9584">
                  <c:v>20.053246999999889</c:v>
                </c:pt>
                <c:pt idx="9585">
                  <c:v>20.059263999999999</c:v>
                </c:pt>
                <c:pt idx="9586">
                  <c:v>20.054206000000001</c:v>
                </c:pt>
                <c:pt idx="9587">
                  <c:v>20.058375999999999</c:v>
                </c:pt>
                <c:pt idx="9588">
                  <c:v>20.043991999999999</c:v>
                </c:pt>
                <c:pt idx="9589">
                  <c:v>20.047629999999796</c:v>
                </c:pt>
                <c:pt idx="9590">
                  <c:v>20.046865000000135</c:v>
                </c:pt>
                <c:pt idx="9591">
                  <c:v>20.050556999999987</c:v>
                </c:pt>
                <c:pt idx="9592">
                  <c:v>20.052429999999777</c:v>
                </c:pt>
                <c:pt idx="9593">
                  <c:v>20.047259999999987</c:v>
                </c:pt>
                <c:pt idx="9594">
                  <c:v>20.050118999999999</c:v>
                </c:pt>
                <c:pt idx="9595">
                  <c:v>20.053141999999987</c:v>
                </c:pt>
                <c:pt idx="9596">
                  <c:v>20.051254000000135</c:v>
                </c:pt>
                <c:pt idx="9597">
                  <c:v>20.051193999999999</c:v>
                </c:pt>
                <c:pt idx="9598">
                  <c:v>20.047111000000001</c:v>
                </c:pt>
                <c:pt idx="9599">
                  <c:v>20.052661000000001</c:v>
                </c:pt>
                <c:pt idx="9600">
                  <c:v>20.050735</c:v>
                </c:pt>
                <c:pt idx="9601">
                  <c:v>20.050552</c:v>
                </c:pt>
                <c:pt idx="9602">
                  <c:v>20.048665</c:v>
                </c:pt>
                <c:pt idx="9603">
                  <c:v>20.051047999999987</c:v>
                </c:pt>
                <c:pt idx="9604">
                  <c:v>20.055721999999989</c:v>
                </c:pt>
                <c:pt idx="9605">
                  <c:v>20.053322999999889</c:v>
                </c:pt>
                <c:pt idx="9606">
                  <c:v>20.057826000000031</c:v>
                </c:pt>
                <c:pt idx="9607">
                  <c:v>20.053569</c:v>
                </c:pt>
                <c:pt idx="9608">
                  <c:v>20.051582</c:v>
                </c:pt>
                <c:pt idx="9609">
                  <c:v>20.046122999999788</c:v>
                </c:pt>
                <c:pt idx="9610">
                  <c:v>20.048647999999744</c:v>
                </c:pt>
                <c:pt idx="9611">
                  <c:v>20.049947</c:v>
                </c:pt>
                <c:pt idx="9612">
                  <c:v>20.047253999999999</c:v>
                </c:pt>
                <c:pt idx="9613">
                  <c:v>20.048802999999989</c:v>
                </c:pt>
                <c:pt idx="9614">
                  <c:v>20.050812999999987</c:v>
                </c:pt>
                <c:pt idx="9615">
                  <c:v>20.053221999999987</c:v>
                </c:pt>
                <c:pt idx="9616">
                  <c:v>20.053623999999989</c:v>
                </c:pt>
                <c:pt idx="9617">
                  <c:v>20.048371999999986</c:v>
                </c:pt>
                <c:pt idx="9618">
                  <c:v>20.047339999999807</c:v>
                </c:pt>
                <c:pt idx="9619">
                  <c:v>20.047985999999998</c:v>
                </c:pt>
                <c:pt idx="9620">
                  <c:v>20.052515999999986</c:v>
                </c:pt>
                <c:pt idx="9621">
                  <c:v>20.051997000000135</c:v>
                </c:pt>
                <c:pt idx="9622">
                  <c:v>20.048559999999807</c:v>
                </c:pt>
                <c:pt idx="9623">
                  <c:v>20.044866000000031</c:v>
                </c:pt>
                <c:pt idx="9624">
                  <c:v>20.049469999999989</c:v>
                </c:pt>
                <c:pt idx="9625">
                  <c:v>20.050269</c:v>
                </c:pt>
                <c:pt idx="9626">
                  <c:v>20.051006000000001</c:v>
                </c:pt>
                <c:pt idx="9627">
                  <c:v>20.044830000000001</c:v>
                </c:pt>
                <c:pt idx="9628">
                  <c:v>20.053122999999989</c:v>
                </c:pt>
                <c:pt idx="9629">
                  <c:v>20.052986999999987</c:v>
                </c:pt>
                <c:pt idx="9630">
                  <c:v>20.049807999999999</c:v>
                </c:pt>
                <c:pt idx="9631">
                  <c:v>20.051244000000001</c:v>
                </c:pt>
                <c:pt idx="9632">
                  <c:v>20.048212999999766</c:v>
                </c:pt>
                <c:pt idx="9633">
                  <c:v>20.052018</c:v>
                </c:pt>
                <c:pt idx="9634">
                  <c:v>20.049468000000001</c:v>
                </c:pt>
                <c:pt idx="9635">
                  <c:v>20.050219999999989</c:v>
                </c:pt>
                <c:pt idx="9636">
                  <c:v>20.050474999999999</c:v>
                </c:pt>
                <c:pt idx="9637">
                  <c:v>20.052115999999987</c:v>
                </c:pt>
                <c:pt idx="9638">
                  <c:v>20.046115</c:v>
                </c:pt>
                <c:pt idx="9639">
                  <c:v>20.048925000000001</c:v>
                </c:pt>
                <c:pt idx="9640">
                  <c:v>20.046782999999785</c:v>
                </c:pt>
                <c:pt idx="9641">
                  <c:v>20.047308999999988</c:v>
                </c:pt>
                <c:pt idx="9642">
                  <c:v>20.046412999999781</c:v>
                </c:pt>
                <c:pt idx="9643">
                  <c:v>20.046131999999989</c:v>
                </c:pt>
                <c:pt idx="9644">
                  <c:v>20.044671000000001</c:v>
                </c:pt>
                <c:pt idx="9645">
                  <c:v>20.043501999999989</c:v>
                </c:pt>
                <c:pt idx="9646">
                  <c:v>20.041114</c:v>
                </c:pt>
                <c:pt idx="9647">
                  <c:v>20.041515</c:v>
                </c:pt>
                <c:pt idx="9648">
                  <c:v>20.042940999999889</c:v>
                </c:pt>
                <c:pt idx="9649">
                  <c:v>20.041798999999987</c:v>
                </c:pt>
                <c:pt idx="9650">
                  <c:v>20.042561999999986</c:v>
                </c:pt>
                <c:pt idx="9651">
                  <c:v>20.040361000000001</c:v>
                </c:pt>
                <c:pt idx="9652">
                  <c:v>20.045085</c:v>
                </c:pt>
                <c:pt idx="9653">
                  <c:v>20.044007000000001</c:v>
                </c:pt>
                <c:pt idx="9654">
                  <c:v>20.039982999999999</c:v>
                </c:pt>
                <c:pt idx="9655">
                  <c:v>20.041595000000001</c:v>
                </c:pt>
                <c:pt idx="9656">
                  <c:v>20.043885000000031</c:v>
                </c:pt>
                <c:pt idx="9657">
                  <c:v>20.040877999999999</c:v>
                </c:pt>
                <c:pt idx="9658">
                  <c:v>20.041201999999988</c:v>
                </c:pt>
                <c:pt idx="9659">
                  <c:v>20.04564799999973</c:v>
                </c:pt>
                <c:pt idx="9660">
                  <c:v>20.050134</c:v>
                </c:pt>
                <c:pt idx="9661">
                  <c:v>20.048144999999796</c:v>
                </c:pt>
                <c:pt idx="9662">
                  <c:v>20.052447999999803</c:v>
                </c:pt>
                <c:pt idx="9663">
                  <c:v>20.050812999999987</c:v>
                </c:pt>
                <c:pt idx="9664">
                  <c:v>20.053577000000001</c:v>
                </c:pt>
                <c:pt idx="9665">
                  <c:v>20.047402999999989</c:v>
                </c:pt>
                <c:pt idx="9666">
                  <c:v>20.049641999999814</c:v>
                </c:pt>
                <c:pt idx="9667">
                  <c:v>20.051033999999987</c:v>
                </c:pt>
                <c:pt idx="9668">
                  <c:v>20.052641999999889</c:v>
                </c:pt>
                <c:pt idx="9669">
                  <c:v>20.052536999999774</c:v>
                </c:pt>
                <c:pt idx="9670">
                  <c:v>20.053587999999987</c:v>
                </c:pt>
                <c:pt idx="9671">
                  <c:v>20.050435</c:v>
                </c:pt>
                <c:pt idx="9672">
                  <c:v>20.047083999999987</c:v>
                </c:pt>
                <c:pt idx="9673">
                  <c:v>20.046213999999889</c:v>
                </c:pt>
                <c:pt idx="9674">
                  <c:v>20.042786999999763</c:v>
                </c:pt>
                <c:pt idx="9675">
                  <c:v>20.048804000000001</c:v>
                </c:pt>
                <c:pt idx="9676">
                  <c:v>20.047158000000035</c:v>
                </c:pt>
                <c:pt idx="9677">
                  <c:v>20.045057</c:v>
                </c:pt>
                <c:pt idx="9678">
                  <c:v>20.047243999999989</c:v>
                </c:pt>
                <c:pt idx="9679">
                  <c:v>20.051928999999998</c:v>
                </c:pt>
                <c:pt idx="9680">
                  <c:v>20.051449999999889</c:v>
                </c:pt>
                <c:pt idx="9681">
                  <c:v>20.054319</c:v>
                </c:pt>
                <c:pt idx="9682">
                  <c:v>20.051589</c:v>
                </c:pt>
                <c:pt idx="9683">
                  <c:v>20.050799999999889</c:v>
                </c:pt>
                <c:pt idx="9684">
                  <c:v>20.054658000000035</c:v>
                </c:pt>
                <c:pt idx="9685">
                  <c:v>20.047688999999988</c:v>
                </c:pt>
                <c:pt idx="9686">
                  <c:v>20.049347999999807</c:v>
                </c:pt>
                <c:pt idx="9687">
                  <c:v>20.050675999999999</c:v>
                </c:pt>
                <c:pt idx="9688">
                  <c:v>20.056276999999987</c:v>
                </c:pt>
                <c:pt idx="9689">
                  <c:v>20.057161000000196</c:v>
                </c:pt>
                <c:pt idx="9690">
                  <c:v>20.058876999999999</c:v>
                </c:pt>
                <c:pt idx="9691">
                  <c:v>20.058651999999999</c:v>
                </c:pt>
                <c:pt idx="9692">
                  <c:v>20.053121000000001</c:v>
                </c:pt>
                <c:pt idx="9693">
                  <c:v>20.048665</c:v>
                </c:pt>
                <c:pt idx="9694">
                  <c:v>20.052651999999988</c:v>
                </c:pt>
                <c:pt idx="9695">
                  <c:v>20.053252000000001</c:v>
                </c:pt>
                <c:pt idx="9696">
                  <c:v>20.053003999999987</c:v>
                </c:pt>
                <c:pt idx="9697">
                  <c:v>20.050574000000001</c:v>
                </c:pt>
                <c:pt idx="9698">
                  <c:v>20.050667999999988</c:v>
                </c:pt>
                <c:pt idx="9699">
                  <c:v>20.052758000000001</c:v>
                </c:pt>
                <c:pt idx="9700">
                  <c:v>20.055546999999766</c:v>
                </c:pt>
                <c:pt idx="9701">
                  <c:v>20.055001000000001</c:v>
                </c:pt>
                <c:pt idx="9702">
                  <c:v>20.053805999999998</c:v>
                </c:pt>
                <c:pt idx="9703">
                  <c:v>20.049446999999766</c:v>
                </c:pt>
                <c:pt idx="9704">
                  <c:v>20.043657</c:v>
                </c:pt>
                <c:pt idx="9705">
                  <c:v>20.045397999999889</c:v>
                </c:pt>
                <c:pt idx="9706">
                  <c:v>20.047248</c:v>
                </c:pt>
                <c:pt idx="9707">
                  <c:v>20.047768999999999</c:v>
                </c:pt>
                <c:pt idx="9708">
                  <c:v>20.048369999999807</c:v>
                </c:pt>
                <c:pt idx="9709">
                  <c:v>20.049063999999987</c:v>
                </c:pt>
                <c:pt idx="9710">
                  <c:v>20.044029999999989</c:v>
                </c:pt>
                <c:pt idx="9711">
                  <c:v>20.048729999999683</c:v>
                </c:pt>
                <c:pt idx="9712">
                  <c:v>20.050463999999987</c:v>
                </c:pt>
                <c:pt idx="9713">
                  <c:v>20.051228999999999</c:v>
                </c:pt>
                <c:pt idx="9714">
                  <c:v>20.051676999999987</c:v>
                </c:pt>
                <c:pt idx="9715">
                  <c:v>20.050533999999889</c:v>
                </c:pt>
                <c:pt idx="9716">
                  <c:v>20.046969999999988</c:v>
                </c:pt>
                <c:pt idx="9717">
                  <c:v>20.048044999999803</c:v>
                </c:pt>
                <c:pt idx="9718">
                  <c:v>20.047187000000001</c:v>
                </c:pt>
                <c:pt idx="9719">
                  <c:v>20.052040999999889</c:v>
                </c:pt>
                <c:pt idx="9720">
                  <c:v>20.051582</c:v>
                </c:pt>
                <c:pt idx="9721">
                  <c:v>20.044591</c:v>
                </c:pt>
                <c:pt idx="9722">
                  <c:v>20.048825000000001</c:v>
                </c:pt>
                <c:pt idx="9723">
                  <c:v>20.049437999999814</c:v>
                </c:pt>
                <c:pt idx="9724">
                  <c:v>20.047809000000001</c:v>
                </c:pt>
                <c:pt idx="9725">
                  <c:v>20.050318999999988</c:v>
                </c:pt>
                <c:pt idx="9726">
                  <c:v>20.051444</c:v>
                </c:pt>
                <c:pt idx="9727">
                  <c:v>20.052492999999803</c:v>
                </c:pt>
                <c:pt idx="9728">
                  <c:v>20.047453999999988</c:v>
                </c:pt>
                <c:pt idx="9729">
                  <c:v>20.045059999999989</c:v>
                </c:pt>
                <c:pt idx="9730">
                  <c:v>20.052508999999986</c:v>
                </c:pt>
                <c:pt idx="9731">
                  <c:v>20.051752999999987</c:v>
                </c:pt>
                <c:pt idx="9732">
                  <c:v>20.051342999999989</c:v>
                </c:pt>
                <c:pt idx="9733">
                  <c:v>20.051300999999999</c:v>
                </c:pt>
                <c:pt idx="9734">
                  <c:v>20.048788999999989</c:v>
                </c:pt>
                <c:pt idx="9735">
                  <c:v>20.046965999999998</c:v>
                </c:pt>
                <c:pt idx="9736">
                  <c:v>20.047324</c:v>
                </c:pt>
                <c:pt idx="9737">
                  <c:v>20.046026999999889</c:v>
                </c:pt>
                <c:pt idx="9738">
                  <c:v>20.041765999999999</c:v>
                </c:pt>
                <c:pt idx="9739">
                  <c:v>20.045023999999788</c:v>
                </c:pt>
                <c:pt idx="9740">
                  <c:v>20.042215999999989</c:v>
                </c:pt>
                <c:pt idx="9741">
                  <c:v>20.048008999999986</c:v>
                </c:pt>
                <c:pt idx="9742">
                  <c:v>20.046785</c:v>
                </c:pt>
                <c:pt idx="9743">
                  <c:v>20.048945999999987</c:v>
                </c:pt>
                <c:pt idx="9744">
                  <c:v>20.046530999999796</c:v>
                </c:pt>
                <c:pt idx="9745">
                  <c:v>20.048391999999989</c:v>
                </c:pt>
                <c:pt idx="9746">
                  <c:v>20.046068999999999</c:v>
                </c:pt>
                <c:pt idx="9747">
                  <c:v>20.044360000000001</c:v>
                </c:pt>
                <c:pt idx="9748">
                  <c:v>20.044834999999999</c:v>
                </c:pt>
                <c:pt idx="9749">
                  <c:v>20.046393999999989</c:v>
                </c:pt>
                <c:pt idx="9750">
                  <c:v>20.045307999999814</c:v>
                </c:pt>
                <c:pt idx="9751">
                  <c:v>20.045597999999799</c:v>
                </c:pt>
                <c:pt idx="9752">
                  <c:v>20.042214999999889</c:v>
                </c:pt>
                <c:pt idx="9753">
                  <c:v>20.045401999999989</c:v>
                </c:pt>
                <c:pt idx="9754">
                  <c:v>20.047568999999999</c:v>
                </c:pt>
                <c:pt idx="9755">
                  <c:v>20.048588999999989</c:v>
                </c:pt>
                <c:pt idx="9756">
                  <c:v>20.050435</c:v>
                </c:pt>
                <c:pt idx="9757">
                  <c:v>20.052603999999889</c:v>
                </c:pt>
                <c:pt idx="9758">
                  <c:v>20.047333999999989</c:v>
                </c:pt>
                <c:pt idx="9759">
                  <c:v>20.051385000000035</c:v>
                </c:pt>
                <c:pt idx="9760">
                  <c:v>20.054100999999999</c:v>
                </c:pt>
                <c:pt idx="9761">
                  <c:v>20.055185999999999</c:v>
                </c:pt>
                <c:pt idx="9762">
                  <c:v>20.05302</c:v>
                </c:pt>
                <c:pt idx="9763">
                  <c:v>20.054182999999988</c:v>
                </c:pt>
                <c:pt idx="9764">
                  <c:v>20.049040999999889</c:v>
                </c:pt>
                <c:pt idx="9765">
                  <c:v>20.051266999999999</c:v>
                </c:pt>
                <c:pt idx="9766">
                  <c:v>20.052323999999889</c:v>
                </c:pt>
                <c:pt idx="9767">
                  <c:v>20.053198999999999</c:v>
                </c:pt>
                <c:pt idx="9768">
                  <c:v>20.055927999999987</c:v>
                </c:pt>
                <c:pt idx="9769">
                  <c:v>20.053874000000135</c:v>
                </c:pt>
                <c:pt idx="9770">
                  <c:v>20.050957999999998</c:v>
                </c:pt>
                <c:pt idx="9771">
                  <c:v>20.049301999999987</c:v>
                </c:pt>
                <c:pt idx="9772">
                  <c:v>20.056215999999999</c:v>
                </c:pt>
                <c:pt idx="9773">
                  <c:v>20.060242999999723</c:v>
                </c:pt>
                <c:pt idx="9774">
                  <c:v>20.05271999999977</c:v>
                </c:pt>
                <c:pt idx="9775">
                  <c:v>20.057569000000001</c:v>
                </c:pt>
                <c:pt idx="9776">
                  <c:v>20.052973999999999</c:v>
                </c:pt>
                <c:pt idx="9777">
                  <c:v>20.058821999999999</c:v>
                </c:pt>
                <c:pt idx="9778">
                  <c:v>20.057223999999987</c:v>
                </c:pt>
                <c:pt idx="9779">
                  <c:v>20.059639999999799</c:v>
                </c:pt>
                <c:pt idx="9780">
                  <c:v>20.058115999999988</c:v>
                </c:pt>
                <c:pt idx="9781">
                  <c:v>20.050581999999999</c:v>
                </c:pt>
                <c:pt idx="9782">
                  <c:v>20.053006</c:v>
                </c:pt>
                <c:pt idx="9783">
                  <c:v>20.053418000000001</c:v>
                </c:pt>
                <c:pt idx="9784">
                  <c:v>20.049624999999889</c:v>
                </c:pt>
                <c:pt idx="9785">
                  <c:v>20.051904000000135</c:v>
                </c:pt>
                <c:pt idx="9786">
                  <c:v>20.047871999999998</c:v>
                </c:pt>
                <c:pt idx="9787">
                  <c:v>20.056788999999988</c:v>
                </c:pt>
                <c:pt idx="9788">
                  <c:v>20.050718</c:v>
                </c:pt>
                <c:pt idx="9789">
                  <c:v>20.046215999999987</c:v>
                </c:pt>
                <c:pt idx="9790">
                  <c:v>20.049610999999889</c:v>
                </c:pt>
                <c:pt idx="9791">
                  <c:v>20.049758000000001</c:v>
                </c:pt>
                <c:pt idx="9792">
                  <c:v>20.044653999999987</c:v>
                </c:pt>
                <c:pt idx="9793">
                  <c:v>20.048095</c:v>
                </c:pt>
                <c:pt idx="9794">
                  <c:v>20.04654399999977</c:v>
                </c:pt>
                <c:pt idx="9795">
                  <c:v>20.049788999999986</c:v>
                </c:pt>
                <c:pt idx="9796">
                  <c:v>20.053867000000135</c:v>
                </c:pt>
                <c:pt idx="9797">
                  <c:v>20.045138999999889</c:v>
                </c:pt>
                <c:pt idx="9798">
                  <c:v>20.054074000000035</c:v>
                </c:pt>
                <c:pt idx="9799">
                  <c:v>20.054760999999999</c:v>
                </c:pt>
                <c:pt idx="9800">
                  <c:v>20.047635</c:v>
                </c:pt>
                <c:pt idx="9801">
                  <c:v>20.055897999999999</c:v>
                </c:pt>
                <c:pt idx="9802">
                  <c:v>20.053121000000001</c:v>
                </c:pt>
                <c:pt idx="9803">
                  <c:v>20.063365000000001</c:v>
                </c:pt>
                <c:pt idx="9804">
                  <c:v>20.053176000000001</c:v>
                </c:pt>
                <c:pt idx="9805">
                  <c:v>20.05161</c:v>
                </c:pt>
                <c:pt idx="9806">
                  <c:v>20.048729999999683</c:v>
                </c:pt>
                <c:pt idx="9807">
                  <c:v>20.054433</c:v>
                </c:pt>
                <c:pt idx="9808">
                  <c:v>20.054251999999998</c:v>
                </c:pt>
                <c:pt idx="9809">
                  <c:v>20.057341999999988</c:v>
                </c:pt>
                <c:pt idx="9810">
                  <c:v>20.050266999999987</c:v>
                </c:pt>
                <c:pt idx="9811">
                  <c:v>20.054203999999999</c:v>
                </c:pt>
                <c:pt idx="9812">
                  <c:v>20.052350000000001</c:v>
                </c:pt>
                <c:pt idx="9813">
                  <c:v>20.051652000000001</c:v>
                </c:pt>
                <c:pt idx="9814">
                  <c:v>20.047505999999988</c:v>
                </c:pt>
                <c:pt idx="9815">
                  <c:v>20.046333999999796</c:v>
                </c:pt>
                <c:pt idx="9816">
                  <c:v>20.04953699999977</c:v>
                </c:pt>
                <c:pt idx="9817">
                  <c:v>20.052833</c:v>
                </c:pt>
                <c:pt idx="9818">
                  <c:v>20.049616999999785</c:v>
                </c:pt>
                <c:pt idx="9819">
                  <c:v>20.051379000000001</c:v>
                </c:pt>
                <c:pt idx="9820">
                  <c:v>20.049828999999999</c:v>
                </c:pt>
                <c:pt idx="9821">
                  <c:v>20.043949999999889</c:v>
                </c:pt>
                <c:pt idx="9822">
                  <c:v>20.046282999999889</c:v>
                </c:pt>
                <c:pt idx="9823">
                  <c:v>20.050359</c:v>
                </c:pt>
                <c:pt idx="9824">
                  <c:v>20.050827999999999</c:v>
                </c:pt>
                <c:pt idx="9825">
                  <c:v>20.049073</c:v>
                </c:pt>
                <c:pt idx="9826">
                  <c:v>20.056545999999987</c:v>
                </c:pt>
                <c:pt idx="9827">
                  <c:v>20.056618999999987</c:v>
                </c:pt>
                <c:pt idx="9828">
                  <c:v>20.047661999999999</c:v>
                </c:pt>
                <c:pt idx="9829">
                  <c:v>20.046108999999987</c:v>
                </c:pt>
                <c:pt idx="9830">
                  <c:v>20.051492</c:v>
                </c:pt>
                <c:pt idx="9831">
                  <c:v>20.046009999999889</c:v>
                </c:pt>
                <c:pt idx="9832">
                  <c:v>20.053573</c:v>
                </c:pt>
                <c:pt idx="9833">
                  <c:v>20.048660999999989</c:v>
                </c:pt>
                <c:pt idx="9834">
                  <c:v>20.050070999999999</c:v>
                </c:pt>
                <c:pt idx="9835">
                  <c:v>20.051535999999999</c:v>
                </c:pt>
                <c:pt idx="9836">
                  <c:v>20.051517</c:v>
                </c:pt>
                <c:pt idx="9837">
                  <c:v>20.051552999999988</c:v>
                </c:pt>
                <c:pt idx="9838">
                  <c:v>20.050704</c:v>
                </c:pt>
                <c:pt idx="9839">
                  <c:v>20.050781999999987</c:v>
                </c:pt>
                <c:pt idx="9840">
                  <c:v>20.049786999999807</c:v>
                </c:pt>
                <c:pt idx="9841">
                  <c:v>20.048273999999989</c:v>
                </c:pt>
                <c:pt idx="9842">
                  <c:v>20.053981000000135</c:v>
                </c:pt>
                <c:pt idx="9843">
                  <c:v>20.049532999999755</c:v>
                </c:pt>
                <c:pt idx="9844">
                  <c:v>20.042547999999744</c:v>
                </c:pt>
                <c:pt idx="9845">
                  <c:v>20.049820999999987</c:v>
                </c:pt>
                <c:pt idx="9846">
                  <c:v>20.049002999999889</c:v>
                </c:pt>
                <c:pt idx="9847">
                  <c:v>20.042864999999999</c:v>
                </c:pt>
                <c:pt idx="9848">
                  <c:v>20.0503</c:v>
                </c:pt>
                <c:pt idx="9849">
                  <c:v>20.053901000000035</c:v>
                </c:pt>
                <c:pt idx="9850">
                  <c:v>20.054309</c:v>
                </c:pt>
                <c:pt idx="9851">
                  <c:v>20.04449</c:v>
                </c:pt>
                <c:pt idx="9852">
                  <c:v>20.050933000000001</c:v>
                </c:pt>
                <c:pt idx="9853">
                  <c:v>20.049122999999796</c:v>
                </c:pt>
                <c:pt idx="9854">
                  <c:v>20.053977000000035</c:v>
                </c:pt>
                <c:pt idx="9855">
                  <c:v>20.050448999999986</c:v>
                </c:pt>
                <c:pt idx="9856">
                  <c:v>20.045984000000001</c:v>
                </c:pt>
                <c:pt idx="9857">
                  <c:v>20.052326999999799</c:v>
                </c:pt>
                <c:pt idx="9858">
                  <c:v>20.052862999999999</c:v>
                </c:pt>
                <c:pt idx="9859">
                  <c:v>20.058542999999748</c:v>
                </c:pt>
                <c:pt idx="9860">
                  <c:v>20.057110999999999</c:v>
                </c:pt>
                <c:pt idx="9861">
                  <c:v>20.061028999999987</c:v>
                </c:pt>
                <c:pt idx="9862">
                  <c:v>20.049666999999989</c:v>
                </c:pt>
                <c:pt idx="9863">
                  <c:v>20.051326</c:v>
                </c:pt>
                <c:pt idx="9864">
                  <c:v>20.051704000000001</c:v>
                </c:pt>
                <c:pt idx="9865">
                  <c:v>20.050139999999889</c:v>
                </c:pt>
                <c:pt idx="9866">
                  <c:v>20.049873999999999</c:v>
                </c:pt>
                <c:pt idx="9867">
                  <c:v>20.050556999999987</c:v>
                </c:pt>
                <c:pt idx="9868">
                  <c:v>20.045777999999814</c:v>
                </c:pt>
                <c:pt idx="9869">
                  <c:v>20.0478780000002</c:v>
                </c:pt>
                <c:pt idx="9870">
                  <c:v>20.054866000000189</c:v>
                </c:pt>
                <c:pt idx="9871">
                  <c:v>20.056173999999999</c:v>
                </c:pt>
                <c:pt idx="9872">
                  <c:v>20.053477000000001</c:v>
                </c:pt>
                <c:pt idx="9873">
                  <c:v>20.051268999999998</c:v>
                </c:pt>
                <c:pt idx="9874">
                  <c:v>20.061211999999987</c:v>
                </c:pt>
                <c:pt idx="9875">
                  <c:v>20.058478999999988</c:v>
                </c:pt>
                <c:pt idx="9876">
                  <c:v>20.054918999999998</c:v>
                </c:pt>
                <c:pt idx="9877">
                  <c:v>20.053032999999989</c:v>
                </c:pt>
                <c:pt idx="9878">
                  <c:v>20.056072999999987</c:v>
                </c:pt>
                <c:pt idx="9879">
                  <c:v>20.047113</c:v>
                </c:pt>
                <c:pt idx="9880">
                  <c:v>20.046766999999889</c:v>
                </c:pt>
                <c:pt idx="9881">
                  <c:v>20.052357999999987</c:v>
                </c:pt>
                <c:pt idx="9882">
                  <c:v>20.050799999999889</c:v>
                </c:pt>
                <c:pt idx="9883">
                  <c:v>20.053934999999999</c:v>
                </c:pt>
                <c:pt idx="9884">
                  <c:v>20.05903</c:v>
                </c:pt>
                <c:pt idx="9885">
                  <c:v>20.050314999999987</c:v>
                </c:pt>
                <c:pt idx="9886">
                  <c:v>20.051137000000001</c:v>
                </c:pt>
                <c:pt idx="9887">
                  <c:v>20.052223999999889</c:v>
                </c:pt>
                <c:pt idx="9888">
                  <c:v>20.055430999999889</c:v>
                </c:pt>
                <c:pt idx="9889">
                  <c:v>20.052109999999889</c:v>
                </c:pt>
                <c:pt idx="9890">
                  <c:v>20.056480000000001</c:v>
                </c:pt>
                <c:pt idx="9891">
                  <c:v>20.05433</c:v>
                </c:pt>
                <c:pt idx="9892">
                  <c:v>20.053463999999988</c:v>
                </c:pt>
                <c:pt idx="9893">
                  <c:v>20.052087</c:v>
                </c:pt>
                <c:pt idx="9894">
                  <c:v>20.060828000000001</c:v>
                </c:pt>
                <c:pt idx="9895">
                  <c:v>20.062311999999814</c:v>
                </c:pt>
                <c:pt idx="9896">
                  <c:v>20.054282000000001</c:v>
                </c:pt>
                <c:pt idx="9897">
                  <c:v>20.058993999999988</c:v>
                </c:pt>
                <c:pt idx="9898">
                  <c:v>20.049986999999987</c:v>
                </c:pt>
                <c:pt idx="9899">
                  <c:v>20.051676999999987</c:v>
                </c:pt>
                <c:pt idx="9900">
                  <c:v>20.051603999999987</c:v>
                </c:pt>
                <c:pt idx="9901">
                  <c:v>20.053648999999989</c:v>
                </c:pt>
                <c:pt idx="9902">
                  <c:v>20.049195000000001</c:v>
                </c:pt>
                <c:pt idx="9903">
                  <c:v>20.048262999999814</c:v>
                </c:pt>
                <c:pt idx="9904">
                  <c:v>20.057433</c:v>
                </c:pt>
                <c:pt idx="9905">
                  <c:v>20.050318999999988</c:v>
                </c:pt>
                <c:pt idx="9906">
                  <c:v>20.055377</c:v>
                </c:pt>
                <c:pt idx="9907">
                  <c:v>20.051359999999999</c:v>
                </c:pt>
                <c:pt idx="9908">
                  <c:v>20.052622999999766</c:v>
                </c:pt>
                <c:pt idx="9909">
                  <c:v>20.054916000000031</c:v>
                </c:pt>
                <c:pt idx="9910">
                  <c:v>20.046621999999989</c:v>
                </c:pt>
                <c:pt idx="9911">
                  <c:v>20.048649999999668</c:v>
                </c:pt>
                <c:pt idx="9912">
                  <c:v>20.050508000000001</c:v>
                </c:pt>
                <c:pt idx="9913">
                  <c:v>20.053730999999889</c:v>
                </c:pt>
                <c:pt idx="9914">
                  <c:v>20.058263</c:v>
                </c:pt>
                <c:pt idx="9915">
                  <c:v>20.056307999999987</c:v>
                </c:pt>
                <c:pt idx="9916">
                  <c:v>20.054161999999998</c:v>
                </c:pt>
                <c:pt idx="9917">
                  <c:v>20.049233999999807</c:v>
                </c:pt>
                <c:pt idx="9918">
                  <c:v>20.048102999999777</c:v>
                </c:pt>
                <c:pt idx="9919">
                  <c:v>20.048016999999795</c:v>
                </c:pt>
                <c:pt idx="9920">
                  <c:v>20.045471999999986</c:v>
                </c:pt>
                <c:pt idx="9921">
                  <c:v>20.046209999999814</c:v>
                </c:pt>
                <c:pt idx="9922">
                  <c:v>20.042915999999988</c:v>
                </c:pt>
                <c:pt idx="9923">
                  <c:v>20.050200999999987</c:v>
                </c:pt>
                <c:pt idx="9924">
                  <c:v>20.052958999999998</c:v>
                </c:pt>
                <c:pt idx="9925">
                  <c:v>20.053139999999889</c:v>
                </c:pt>
                <c:pt idx="9926">
                  <c:v>20.054195000000131</c:v>
                </c:pt>
                <c:pt idx="9927">
                  <c:v>20.052598</c:v>
                </c:pt>
                <c:pt idx="9928">
                  <c:v>20.056621</c:v>
                </c:pt>
                <c:pt idx="9929">
                  <c:v>20.055681999999987</c:v>
                </c:pt>
                <c:pt idx="9930">
                  <c:v>20.051078000000135</c:v>
                </c:pt>
                <c:pt idx="9931">
                  <c:v>20.049681999999986</c:v>
                </c:pt>
                <c:pt idx="9932">
                  <c:v>20.046379999999989</c:v>
                </c:pt>
                <c:pt idx="9933">
                  <c:v>20.046844</c:v>
                </c:pt>
                <c:pt idx="9934">
                  <c:v>20.050687</c:v>
                </c:pt>
                <c:pt idx="9935">
                  <c:v>20.047864000000189</c:v>
                </c:pt>
                <c:pt idx="9936">
                  <c:v>20.059669</c:v>
                </c:pt>
                <c:pt idx="9937">
                  <c:v>20.049011999999987</c:v>
                </c:pt>
                <c:pt idx="9938">
                  <c:v>20.049108</c:v>
                </c:pt>
                <c:pt idx="9939">
                  <c:v>20.040625999999989</c:v>
                </c:pt>
                <c:pt idx="9940">
                  <c:v>20.049555999999999</c:v>
                </c:pt>
                <c:pt idx="9941">
                  <c:v>20.051965000000262</c:v>
                </c:pt>
                <c:pt idx="9942">
                  <c:v>20.051445999999999</c:v>
                </c:pt>
                <c:pt idx="9943">
                  <c:v>20.051931000000035</c:v>
                </c:pt>
                <c:pt idx="9944">
                  <c:v>20.048472999999785</c:v>
                </c:pt>
                <c:pt idx="9945">
                  <c:v>20.049253</c:v>
                </c:pt>
                <c:pt idx="9946">
                  <c:v>20.045849999999788</c:v>
                </c:pt>
                <c:pt idx="9947">
                  <c:v>20.049968000000035</c:v>
                </c:pt>
                <c:pt idx="9948">
                  <c:v>20.050118999999999</c:v>
                </c:pt>
                <c:pt idx="9949">
                  <c:v>20.046335999999989</c:v>
                </c:pt>
                <c:pt idx="9950">
                  <c:v>20.042812999999889</c:v>
                </c:pt>
                <c:pt idx="9951">
                  <c:v>20.049685999999987</c:v>
                </c:pt>
                <c:pt idx="9952">
                  <c:v>20.04045</c:v>
                </c:pt>
                <c:pt idx="9953">
                  <c:v>20.044656</c:v>
                </c:pt>
                <c:pt idx="9954">
                  <c:v>20.052229999999795</c:v>
                </c:pt>
                <c:pt idx="9955">
                  <c:v>20.056418999999988</c:v>
                </c:pt>
                <c:pt idx="9956">
                  <c:v>20.051296999999987</c:v>
                </c:pt>
                <c:pt idx="9957">
                  <c:v>20.051196000000001</c:v>
                </c:pt>
                <c:pt idx="9958">
                  <c:v>20.056660999999988</c:v>
                </c:pt>
                <c:pt idx="9959">
                  <c:v>20.048699999999741</c:v>
                </c:pt>
                <c:pt idx="9960">
                  <c:v>20.052865000000196</c:v>
                </c:pt>
                <c:pt idx="9961">
                  <c:v>20.044501</c:v>
                </c:pt>
                <c:pt idx="9962">
                  <c:v>20.050398999999999</c:v>
                </c:pt>
                <c:pt idx="9963">
                  <c:v>20.052326999999799</c:v>
                </c:pt>
                <c:pt idx="9964">
                  <c:v>20.059532999999803</c:v>
                </c:pt>
                <c:pt idx="9965">
                  <c:v>20.048298999999989</c:v>
                </c:pt>
                <c:pt idx="9966">
                  <c:v>20.053131999999987</c:v>
                </c:pt>
                <c:pt idx="9967">
                  <c:v>20.050612999999807</c:v>
                </c:pt>
                <c:pt idx="9968">
                  <c:v>20.048575999999986</c:v>
                </c:pt>
                <c:pt idx="9969">
                  <c:v>20.053457999999999</c:v>
                </c:pt>
                <c:pt idx="9970">
                  <c:v>20.05536</c:v>
                </c:pt>
                <c:pt idx="9971">
                  <c:v>20.055353999999987</c:v>
                </c:pt>
                <c:pt idx="9972">
                  <c:v>20.056905000000135</c:v>
                </c:pt>
                <c:pt idx="9973">
                  <c:v>20.058837</c:v>
                </c:pt>
                <c:pt idx="9974">
                  <c:v>20.058746999999755</c:v>
                </c:pt>
                <c:pt idx="9975">
                  <c:v>20.050697</c:v>
                </c:pt>
                <c:pt idx="9976">
                  <c:v>20.054717</c:v>
                </c:pt>
                <c:pt idx="9977">
                  <c:v>20.053466</c:v>
                </c:pt>
                <c:pt idx="9978">
                  <c:v>20.052727999999803</c:v>
                </c:pt>
                <c:pt idx="9979">
                  <c:v>20.054198000000031</c:v>
                </c:pt>
                <c:pt idx="9980">
                  <c:v>20.049398</c:v>
                </c:pt>
                <c:pt idx="9981">
                  <c:v>20.048372999999795</c:v>
                </c:pt>
                <c:pt idx="9982">
                  <c:v>20.053853000000135</c:v>
                </c:pt>
                <c:pt idx="9983">
                  <c:v>20.052802</c:v>
                </c:pt>
                <c:pt idx="9984">
                  <c:v>20.052622999999766</c:v>
                </c:pt>
                <c:pt idx="9985">
                  <c:v>20.059311999999988</c:v>
                </c:pt>
                <c:pt idx="9986">
                  <c:v>20.056183999999988</c:v>
                </c:pt>
                <c:pt idx="9987">
                  <c:v>20.050355000000035</c:v>
                </c:pt>
                <c:pt idx="9988">
                  <c:v>20.049861000000035</c:v>
                </c:pt>
                <c:pt idx="9989">
                  <c:v>20.050131999999987</c:v>
                </c:pt>
                <c:pt idx="9990">
                  <c:v>20.046976999999988</c:v>
                </c:pt>
                <c:pt idx="9991">
                  <c:v>20.049412999999785</c:v>
                </c:pt>
                <c:pt idx="9992">
                  <c:v>20.056966000000031</c:v>
                </c:pt>
                <c:pt idx="9993">
                  <c:v>20.054741999999987</c:v>
                </c:pt>
                <c:pt idx="9994">
                  <c:v>20.056090999999999</c:v>
                </c:pt>
                <c:pt idx="9995">
                  <c:v>20.059396</c:v>
                </c:pt>
                <c:pt idx="9996">
                  <c:v>20.062729999999661</c:v>
                </c:pt>
                <c:pt idx="9997">
                  <c:v>20.053934999999999</c:v>
                </c:pt>
                <c:pt idx="9998">
                  <c:v>20.053967999999998</c:v>
                </c:pt>
                <c:pt idx="9999">
                  <c:v>20.058979999999988</c:v>
                </c:pt>
                <c:pt idx="10000">
                  <c:v>20.057186999999999</c:v>
                </c:pt>
                <c:pt idx="10001">
                  <c:v>20.055334999999989</c:v>
                </c:pt>
                <c:pt idx="10002">
                  <c:v>20.055145</c:v>
                </c:pt>
                <c:pt idx="10003">
                  <c:v>20.060621999999814</c:v>
                </c:pt>
                <c:pt idx="10004">
                  <c:v>20.065055000000001</c:v>
                </c:pt>
                <c:pt idx="10005">
                  <c:v>20.058795</c:v>
                </c:pt>
                <c:pt idx="10006">
                  <c:v>20.064322999999796</c:v>
                </c:pt>
                <c:pt idx="10007">
                  <c:v>20.064048</c:v>
                </c:pt>
                <c:pt idx="10008">
                  <c:v>20.056977000000035</c:v>
                </c:pt>
                <c:pt idx="10009">
                  <c:v>20.056574999999999</c:v>
                </c:pt>
                <c:pt idx="10010">
                  <c:v>20.057410000000001</c:v>
                </c:pt>
                <c:pt idx="10011">
                  <c:v>20.055388999999987</c:v>
                </c:pt>
                <c:pt idx="10012">
                  <c:v>20.055876999999999</c:v>
                </c:pt>
                <c:pt idx="10013">
                  <c:v>20.04693</c:v>
                </c:pt>
                <c:pt idx="10014">
                  <c:v>20.059486</c:v>
                </c:pt>
                <c:pt idx="10015">
                  <c:v>20.044563999999987</c:v>
                </c:pt>
                <c:pt idx="10016">
                  <c:v>20.050311000000001</c:v>
                </c:pt>
                <c:pt idx="10017">
                  <c:v>20.047241999999986</c:v>
                </c:pt>
                <c:pt idx="10018">
                  <c:v>20.042536999999701</c:v>
                </c:pt>
                <c:pt idx="10019">
                  <c:v>20.049450999999987</c:v>
                </c:pt>
                <c:pt idx="10020">
                  <c:v>20.052305999999987</c:v>
                </c:pt>
                <c:pt idx="10021">
                  <c:v>20.049048999999989</c:v>
                </c:pt>
                <c:pt idx="10022">
                  <c:v>20.055422999999777</c:v>
                </c:pt>
                <c:pt idx="10023">
                  <c:v>20.051939999999988</c:v>
                </c:pt>
                <c:pt idx="10024">
                  <c:v>20.047333999999989</c:v>
                </c:pt>
                <c:pt idx="10025">
                  <c:v>20.055716999999785</c:v>
                </c:pt>
                <c:pt idx="10026">
                  <c:v>20.049652999999989</c:v>
                </c:pt>
                <c:pt idx="10027">
                  <c:v>20.050511999999987</c:v>
                </c:pt>
                <c:pt idx="10028">
                  <c:v>20.044362</c:v>
                </c:pt>
                <c:pt idx="10029">
                  <c:v>20.051781999999999</c:v>
                </c:pt>
                <c:pt idx="10030">
                  <c:v>20.054445999999999</c:v>
                </c:pt>
                <c:pt idx="10031">
                  <c:v>20.052813999999987</c:v>
                </c:pt>
                <c:pt idx="10032">
                  <c:v>20.053736999999799</c:v>
                </c:pt>
                <c:pt idx="10033">
                  <c:v>20.052385000000001</c:v>
                </c:pt>
                <c:pt idx="10034">
                  <c:v>20.057931000000035</c:v>
                </c:pt>
                <c:pt idx="10035">
                  <c:v>20.050415999999988</c:v>
                </c:pt>
                <c:pt idx="10036">
                  <c:v>20.046785999999987</c:v>
                </c:pt>
                <c:pt idx="10037">
                  <c:v>20.0501</c:v>
                </c:pt>
                <c:pt idx="10038">
                  <c:v>20.045078999999987</c:v>
                </c:pt>
                <c:pt idx="10039">
                  <c:v>20.049030999999989</c:v>
                </c:pt>
                <c:pt idx="10040">
                  <c:v>20.055927000000001</c:v>
                </c:pt>
                <c:pt idx="10041">
                  <c:v>20.053456000000001</c:v>
                </c:pt>
                <c:pt idx="10042">
                  <c:v>20.053560999999988</c:v>
                </c:pt>
                <c:pt idx="10043">
                  <c:v>20.058201999999987</c:v>
                </c:pt>
                <c:pt idx="10044">
                  <c:v>20.053246999999889</c:v>
                </c:pt>
                <c:pt idx="10045">
                  <c:v>20.050135999999988</c:v>
                </c:pt>
                <c:pt idx="10046">
                  <c:v>20.047162</c:v>
                </c:pt>
                <c:pt idx="10047">
                  <c:v>20.056017999999987</c:v>
                </c:pt>
                <c:pt idx="10048">
                  <c:v>20.058418</c:v>
                </c:pt>
                <c:pt idx="10049">
                  <c:v>20.055927000000001</c:v>
                </c:pt>
                <c:pt idx="10050">
                  <c:v>20.050823999999999</c:v>
                </c:pt>
                <c:pt idx="10051">
                  <c:v>20.050052000000001</c:v>
                </c:pt>
                <c:pt idx="10052">
                  <c:v>20.048395999999986</c:v>
                </c:pt>
                <c:pt idx="10053">
                  <c:v>20.042179999999803</c:v>
                </c:pt>
                <c:pt idx="10054">
                  <c:v>20.052776999999889</c:v>
                </c:pt>
                <c:pt idx="10055">
                  <c:v>20.049807999999999</c:v>
                </c:pt>
                <c:pt idx="10056">
                  <c:v>20.046282999999889</c:v>
                </c:pt>
                <c:pt idx="10057">
                  <c:v>20.049637999999796</c:v>
                </c:pt>
                <c:pt idx="10058">
                  <c:v>20.041952999999999</c:v>
                </c:pt>
                <c:pt idx="10059">
                  <c:v>20.044051000000035</c:v>
                </c:pt>
                <c:pt idx="10060">
                  <c:v>20.041592999999889</c:v>
                </c:pt>
                <c:pt idx="10061">
                  <c:v>20.042105999999986</c:v>
                </c:pt>
                <c:pt idx="10062">
                  <c:v>20.034126999999987</c:v>
                </c:pt>
                <c:pt idx="10063">
                  <c:v>20.040983999999987</c:v>
                </c:pt>
                <c:pt idx="10064">
                  <c:v>20.046872</c:v>
                </c:pt>
                <c:pt idx="10065">
                  <c:v>20.045788999999989</c:v>
                </c:pt>
                <c:pt idx="10066">
                  <c:v>20.04626</c:v>
                </c:pt>
                <c:pt idx="10067">
                  <c:v>20.050648999999989</c:v>
                </c:pt>
                <c:pt idx="10068">
                  <c:v>20.048168999999987</c:v>
                </c:pt>
                <c:pt idx="10069">
                  <c:v>20.046959999999999</c:v>
                </c:pt>
                <c:pt idx="10070">
                  <c:v>20.051870000000207</c:v>
                </c:pt>
                <c:pt idx="10071">
                  <c:v>20.049626999999774</c:v>
                </c:pt>
                <c:pt idx="10072">
                  <c:v>20.054266999999999</c:v>
                </c:pt>
                <c:pt idx="10073">
                  <c:v>20.051002</c:v>
                </c:pt>
                <c:pt idx="10074">
                  <c:v>20.046002999999889</c:v>
                </c:pt>
                <c:pt idx="10075">
                  <c:v>20.048105999999986</c:v>
                </c:pt>
                <c:pt idx="10076">
                  <c:v>20.051091000000035</c:v>
                </c:pt>
                <c:pt idx="10077">
                  <c:v>20.044187000000001</c:v>
                </c:pt>
                <c:pt idx="10078">
                  <c:v>20.049887999999999</c:v>
                </c:pt>
                <c:pt idx="10079">
                  <c:v>20.052012999999889</c:v>
                </c:pt>
                <c:pt idx="10080">
                  <c:v>20.051459999999999</c:v>
                </c:pt>
                <c:pt idx="10081">
                  <c:v>20.056149999999889</c:v>
                </c:pt>
                <c:pt idx="10082">
                  <c:v>20.057570999999999</c:v>
                </c:pt>
                <c:pt idx="10083">
                  <c:v>20.056505999999999</c:v>
                </c:pt>
                <c:pt idx="10084">
                  <c:v>20.054110999999999</c:v>
                </c:pt>
                <c:pt idx="10085">
                  <c:v>20.053947000000001</c:v>
                </c:pt>
                <c:pt idx="10086">
                  <c:v>20.051169999999999</c:v>
                </c:pt>
                <c:pt idx="10087">
                  <c:v>20.051632999999889</c:v>
                </c:pt>
                <c:pt idx="10088">
                  <c:v>20.051369999999999</c:v>
                </c:pt>
                <c:pt idx="10089">
                  <c:v>20.048605999999989</c:v>
                </c:pt>
                <c:pt idx="10090">
                  <c:v>20.059653000000001</c:v>
                </c:pt>
                <c:pt idx="10091">
                  <c:v>20.06144099999981</c:v>
                </c:pt>
                <c:pt idx="10092">
                  <c:v>20.056867000000135</c:v>
                </c:pt>
                <c:pt idx="10093">
                  <c:v>20.057800000000135</c:v>
                </c:pt>
                <c:pt idx="10094">
                  <c:v>20.062868999999999</c:v>
                </c:pt>
                <c:pt idx="10095">
                  <c:v>20.061525999999986</c:v>
                </c:pt>
                <c:pt idx="10096">
                  <c:v>20.055536999999781</c:v>
                </c:pt>
                <c:pt idx="10097">
                  <c:v>20.061535999999986</c:v>
                </c:pt>
                <c:pt idx="10098">
                  <c:v>20.063763999999889</c:v>
                </c:pt>
                <c:pt idx="10099">
                  <c:v>20.053966000000031</c:v>
                </c:pt>
                <c:pt idx="10100">
                  <c:v>20.053194999999999</c:v>
                </c:pt>
                <c:pt idx="10101">
                  <c:v>20.047827999999999</c:v>
                </c:pt>
                <c:pt idx="10102">
                  <c:v>20.048607999999795</c:v>
                </c:pt>
                <c:pt idx="10103">
                  <c:v>20.050052000000001</c:v>
                </c:pt>
                <c:pt idx="10104">
                  <c:v>20.048781999999989</c:v>
                </c:pt>
                <c:pt idx="10105">
                  <c:v>20.051137000000001</c:v>
                </c:pt>
                <c:pt idx="10106">
                  <c:v>20.055994999999999</c:v>
                </c:pt>
                <c:pt idx="10107">
                  <c:v>20.051245999999999</c:v>
                </c:pt>
                <c:pt idx="10108">
                  <c:v>20.051047999999987</c:v>
                </c:pt>
                <c:pt idx="10109">
                  <c:v>20.055128999999987</c:v>
                </c:pt>
                <c:pt idx="10110">
                  <c:v>20.055978000000035</c:v>
                </c:pt>
                <c:pt idx="10111">
                  <c:v>20.057026999999987</c:v>
                </c:pt>
                <c:pt idx="10112">
                  <c:v>20.055288000000001</c:v>
                </c:pt>
                <c:pt idx="10113">
                  <c:v>20.057555000000196</c:v>
                </c:pt>
                <c:pt idx="10114">
                  <c:v>20.055342999999763</c:v>
                </c:pt>
                <c:pt idx="10115">
                  <c:v>20.051559000000001</c:v>
                </c:pt>
                <c:pt idx="10116">
                  <c:v>20.055201999999987</c:v>
                </c:pt>
                <c:pt idx="10117">
                  <c:v>20.052340999999807</c:v>
                </c:pt>
                <c:pt idx="10118">
                  <c:v>20.052797999999989</c:v>
                </c:pt>
                <c:pt idx="10119">
                  <c:v>20.050418000000001</c:v>
                </c:pt>
                <c:pt idx="10120">
                  <c:v>20.054164000000135</c:v>
                </c:pt>
                <c:pt idx="10121">
                  <c:v>20.048079999999889</c:v>
                </c:pt>
                <c:pt idx="10122">
                  <c:v>20.051793</c:v>
                </c:pt>
                <c:pt idx="10123">
                  <c:v>20.051691999999999</c:v>
                </c:pt>
                <c:pt idx="10124">
                  <c:v>20.046838000000001</c:v>
                </c:pt>
                <c:pt idx="10125">
                  <c:v>20.050294000000001</c:v>
                </c:pt>
                <c:pt idx="10126">
                  <c:v>20.050279</c:v>
                </c:pt>
                <c:pt idx="10127">
                  <c:v>20.065970999999987</c:v>
                </c:pt>
                <c:pt idx="10128">
                  <c:v>20.051223</c:v>
                </c:pt>
                <c:pt idx="10129">
                  <c:v>20.051947999999999</c:v>
                </c:pt>
                <c:pt idx="10130">
                  <c:v>20.055889999999987</c:v>
                </c:pt>
                <c:pt idx="10131">
                  <c:v>20.055876999999999</c:v>
                </c:pt>
                <c:pt idx="10132">
                  <c:v>20.053101999999999</c:v>
                </c:pt>
                <c:pt idx="10133">
                  <c:v>20.056986999999999</c:v>
                </c:pt>
                <c:pt idx="10134">
                  <c:v>20.058425</c:v>
                </c:pt>
                <c:pt idx="10135">
                  <c:v>20.058474999999987</c:v>
                </c:pt>
                <c:pt idx="10136">
                  <c:v>20.054237000000001</c:v>
                </c:pt>
                <c:pt idx="10137">
                  <c:v>20.053719999999807</c:v>
                </c:pt>
                <c:pt idx="10138">
                  <c:v>20.055639999999755</c:v>
                </c:pt>
                <c:pt idx="10139">
                  <c:v>20.054244000000001</c:v>
                </c:pt>
                <c:pt idx="10140">
                  <c:v>20.047832</c:v>
                </c:pt>
                <c:pt idx="10141">
                  <c:v>20.048329999999744</c:v>
                </c:pt>
                <c:pt idx="10142">
                  <c:v>20.046278999999988</c:v>
                </c:pt>
                <c:pt idx="10143">
                  <c:v>20.049616999999785</c:v>
                </c:pt>
                <c:pt idx="10144">
                  <c:v>20.049125</c:v>
                </c:pt>
                <c:pt idx="10145">
                  <c:v>20.054309</c:v>
                </c:pt>
                <c:pt idx="10146">
                  <c:v>20.055632999999755</c:v>
                </c:pt>
                <c:pt idx="10147">
                  <c:v>20.056692999999989</c:v>
                </c:pt>
                <c:pt idx="10148">
                  <c:v>20.053352</c:v>
                </c:pt>
                <c:pt idx="10149">
                  <c:v>20.051556999999999</c:v>
                </c:pt>
                <c:pt idx="10150">
                  <c:v>20.051437</c:v>
                </c:pt>
                <c:pt idx="10151">
                  <c:v>20.048590999999803</c:v>
                </c:pt>
                <c:pt idx="10152">
                  <c:v>20.049008999999987</c:v>
                </c:pt>
                <c:pt idx="10153">
                  <c:v>20.052578999999987</c:v>
                </c:pt>
                <c:pt idx="10154">
                  <c:v>20.047039999999889</c:v>
                </c:pt>
                <c:pt idx="10155">
                  <c:v>20.050393</c:v>
                </c:pt>
                <c:pt idx="10156">
                  <c:v>20.052274000000001</c:v>
                </c:pt>
                <c:pt idx="10157">
                  <c:v>20.051541999999987</c:v>
                </c:pt>
                <c:pt idx="10158">
                  <c:v>20.051889000000031</c:v>
                </c:pt>
                <c:pt idx="10159">
                  <c:v>20.052241999999989</c:v>
                </c:pt>
                <c:pt idx="10160">
                  <c:v>20.056084999999999</c:v>
                </c:pt>
                <c:pt idx="10161">
                  <c:v>20.053864999999998</c:v>
                </c:pt>
                <c:pt idx="10162">
                  <c:v>20.051233</c:v>
                </c:pt>
                <c:pt idx="10163">
                  <c:v>20.053166999999988</c:v>
                </c:pt>
                <c:pt idx="10164">
                  <c:v>20.051577999999999</c:v>
                </c:pt>
                <c:pt idx="10165">
                  <c:v>20.049886000000001</c:v>
                </c:pt>
                <c:pt idx="10166">
                  <c:v>20.051394999999999</c:v>
                </c:pt>
                <c:pt idx="10167">
                  <c:v>20.048247999999774</c:v>
                </c:pt>
                <c:pt idx="10168">
                  <c:v>20.054534</c:v>
                </c:pt>
                <c:pt idx="10169">
                  <c:v>20.060032999999766</c:v>
                </c:pt>
                <c:pt idx="10170">
                  <c:v>20.043686999999807</c:v>
                </c:pt>
                <c:pt idx="10171">
                  <c:v>20.051254999999998</c:v>
                </c:pt>
                <c:pt idx="10172">
                  <c:v>20.056042999999889</c:v>
                </c:pt>
                <c:pt idx="10173">
                  <c:v>20.051745999999987</c:v>
                </c:pt>
                <c:pt idx="10174">
                  <c:v>20.052233999999814</c:v>
                </c:pt>
                <c:pt idx="10175">
                  <c:v>20.053992000000001</c:v>
                </c:pt>
                <c:pt idx="10176">
                  <c:v>20.053353999999999</c:v>
                </c:pt>
                <c:pt idx="10177">
                  <c:v>20.053711999999987</c:v>
                </c:pt>
                <c:pt idx="10178">
                  <c:v>20.050104999999999</c:v>
                </c:pt>
                <c:pt idx="10179">
                  <c:v>20.054064999999998</c:v>
                </c:pt>
                <c:pt idx="10180">
                  <c:v>20.050667999999988</c:v>
                </c:pt>
                <c:pt idx="10181">
                  <c:v>20.054628000000001</c:v>
                </c:pt>
                <c:pt idx="10182">
                  <c:v>20.05471</c:v>
                </c:pt>
                <c:pt idx="10183">
                  <c:v>20.052735999999989</c:v>
                </c:pt>
                <c:pt idx="10184">
                  <c:v>20.048012999999774</c:v>
                </c:pt>
                <c:pt idx="10185">
                  <c:v>20.052607999999989</c:v>
                </c:pt>
                <c:pt idx="10186">
                  <c:v>20.053246999999889</c:v>
                </c:pt>
                <c:pt idx="10187">
                  <c:v>20.056381999999999</c:v>
                </c:pt>
                <c:pt idx="10188">
                  <c:v>20.050032999999889</c:v>
                </c:pt>
                <c:pt idx="10189">
                  <c:v>20.058426999999799</c:v>
                </c:pt>
                <c:pt idx="10190">
                  <c:v>20.055657999999987</c:v>
                </c:pt>
                <c:pt idx="10191">
                  <c:v>20.059341</c:v>
                </c:pt>
                <c:pt idx="10192">
                  <c:v>20.059384999999999</c:v>
                </c:pt>
                <c:pt idx="10193">
                  <c:v>20.058495999999987</c:v>
                </c:pt>
                <c:pt idx="10194">
                  <c:v>20.061478999999999</c:v>
                </c:pt>
                <c:pt idx="10195">
                  <c:v>20.053795999999988</c:v>
                </c:pt>
                <c:pt idx="10196">
                  <c:v>20.053148999999987</c:v>
                </c:pt>
                <c:pt idx="10197">
                  <c:v>20.050194999999999</c:v>
                </c:pt>
                <c:pt idx="10198">
                  <c:v>20.050923999999988</c:v>
                </c:pt>
                <c:pt idx="10199">
                  <c:v>20.050646999999788</c:v>
                </c:pt>
                <c:pt idx="10200">
                  <c:v>20.048746999999679</c:v>
                </c:pt>
                <c:pt idx="10201">
                  <c:v>20.047791999999987</c:v>
                </c:pt>
                <c:pt idx="10202">
                  <c:v>20.046438999999989</c:v>
                </c:pt>
                <c:pt idx="10203">
                  <c:v>20.050977000000035</c:v>
                </c:pt>
                <c:pt idx="10204">
                  <c:v>20.052046999999799</c:v>
                </c:pt>
                <c:pt idx="10205">
                  <c:v>20.051883000000135</c:v>
                </c:pt>
                <c:pt idx="10206">
                  <c:v>20.056855000000247</c:v>
                </c:pt>
                <c:pt idx="10207">
                  <c:v>20.051181000000035</c:v>
                </c:pt>
                <c:pt idx="10208">
                  <c:v>20.055225</c:v>
                </c:pt>
                <c:pt idx="10209">
                  <c:v>20.051227000000001</c:v>
                </c:pt>
                <c:pt idx="10210">
                  <c:v>20.052662999999889</c:v>
                </c:pt>
                <c:pt idx="10211">
                  <c:v>20.054689</c:v>
                </c:pt>
                <c:pt idx="10212">
                  <c:v>20.054907999999998</c:v>
                </c:pt>
                <c:pt idx="10213">
                  <c:v>20.052917000000001</c:v>
                </c:pt>
                <c:pt idx="10214">
                  <c:v>20.055346999999781</c:v>
                </c:pt>
                <c:pt idx="10215">
                  <c:v>20.052568000000001</c:v>
                </c:pt>
                <c:pt idx="10216">
                  <c:v>20.054192999999987</c:v>
                </c:pt>
                <c:pt idx="10217">
                  <c:v>20.057507999999999</c:v>
                </c:pt>
                <c:pt idx="10218">
                  <c:v>20.059777</c:v>
                </c:pt>
                <c:pt idx="10219">
                  <c:v>20.052398</c:v>
                </c:pt>
                <c:pt idx="10220">
                  <c:v>20.054577999999999</c:v>
                </c:pt>
                <c:pt idx="10221">
                  <c:v>20.049776999999889</c:v>
                </c:pt>
                <c:pt idx="10222">
                  <c:v>20.047393</c:v>
                </c:pt>
                <c:pt idx="10223">
                  <c:v>20.052338999999989</c:v>
                </c:pt>
                <c:pt idx="10224">
                  <c:v>20.052725999999989</c:v>
                </c:pt>
                <c:pt idx="10225">
                  <c:v>20.049629999999766</c:v>
                </c:pt>
                <c:pt idx="10226">
                  <c:v>20.057514999999999</c:v>
                </c:pt>
                <c:pt idx="10227">
                  <c:v>20.0548110000002</c:v>
                </c:pt>
                <c:pt idx="10228">
                  <c:v>20.052715999999986</c:v>
                </c:pt>
                <c:pt idx="10229">
                  <c:v>20.047018999999999</c:v>
                </c:pt>
                <c:pt idx="10230">
                  <c:v>20.050082</c:v>
                </c:pt>
                <c:pt idx="10231">
                  <c:v>20.052195999999999</c:v>
                </c:pt>
                <c:pt idx="10232">
                  <c:v>20.044350999999999</c:v>
                </c:pt>
                <c:pt idx="10233">
                  <c:v>20.047708</c:v>
                </c:pt>
                <c:pt idx="10234">
                  <c:v>20.051309</c:v>
                </c:pt>
                <c:pt idx="10235">
                  <c:v>20.052685999999987</c:v>
                </c:pt>
                <c:pt idx="10236">
                  <c:v>20.053348</c:v>
                </c:pt>
                <c:pt idx="10237">
                  <c:v>20.054558999999998</c:v>
                </c:pt>
                <c:pt idx="10238">
                  <c:v>20.055639999999755</c:v>
                </c:pt>
                <c:pt idx="10239">
                  <c:v>20.058350999999988</c:v>
                </c:pt>
                <c:pt idx="10240">
                  <c:v>20.053031000000001</c:v>
                </c:pt>
                <c:pt idx="10241">
                  <c:v>20.053376</c:v>
                </c:pt>
                <c:pt idx="10242">
                  <c:v>20.054642999999889</c:v>
                </c:pt>
                <c:pt idx="10243">
                  <c:v>20.051206000000001</c:v>
                </c:pt>
                <c:pt idx="10244">
                  <c:v>20.051134999999999</c:v>
                </c:pt>
                <c:pt idx="10245">
                  <c:v>20.051020999999999</c:v>
                </c:pt>
                <c:pt idx="10246">
                  <c:v>20.050207999999987</c:v>
                </c:pt>
                <c:pt idx="10247">
                  <c:v>20.052198000000001</c:v>
                </c:pt>
                <c:pt idx="10248">
                  <c:v>20.047508999999987</c:v>
                </c:pt>
                <c:pt idx="10249">
                  <c:v>20.050974999999998</c:v>
                </c:pt>
                <c:pt idx="10250">
                  <c:v>20.051380999999999</c:v>
                </c:pt>
                <c:pt idx="10251">
                  <c:v>20.050515000000001</c:v>
                </c:pt>
                <c:pt idx="10252">
                  <c:v>20.051396999999987</c:v>
                </c:pt>
                <c:pt idx="10253">
                  <c:v>20.048558</c:v>
                </c:pt>
                <c:pt idx="10254">
                  <c:v>20.049257000000001</c:v>
                </c:pt>
                <c:pt idx="10255">
                  <c:v>20.048992999999989</c:v>
                </c:pt>
                <c:pt idx="10256">
                  <c:v>20.049833</c:v>
                </c:pt>
                <c:pt idx="10257">
                  <c:v>20.052776999999889</c:v>
                </c:pt>
                <c:pt idx="10258">
                  <c:v>20.052308</c:v>
                </c:pt>
                <c:pt idx="10259">
                  <c:v>20.051372000000001</c:v>
                </c:pt>
                <c:pt idx="10260">
                  <c:v>20.054216</c:v>
                </c:pt>
                <c:pt idx="10261">
                  <c:v>20.055319999999799</c:v>
                </c:pt>
                <c:pt idx="10262">
                  <c:v>20.054562999999987</c:v>
                </c:pt>
                <c:pt idx="10263">
                  <c:v>20.056654999999999</c:v>
                </c:pt>
                <c:pt idx="10264">
                  <c:v>20.048775999999989</c:v>
                </c:pt>
                <c:pt idx="10265">
                  <c:v>20.047937000000001</c:v>
                </c:pt>
                <c:pt idx="10266">
                  <c:v>20.048992999999989</c:v>
                </c:pt>
                <c:pt idx="10267">
                  <c:v>20.051787999999988</c:v>
                </c:pt>
                <c:pt idx="10268">
                  <c:v>20.052488999999987</c:v>
                </c:pt>
                <c:pt idx="10269">
                  <c:v>20.055167000000001</c:v>
                </c:pt>
                <c:pt idx="10270">
                  <c:v>20.056063999999999</c:v>
                </c:pt>
                <c:pt idx="10271">
                  <c:v>20.047781999999987</c:v>
                </c:pt>
                <c:pt idx="10272">
                  <c:v>20.051472999999987</c:v>
                </c:pt>
                <c:pt idx="10273">
                  <c:v>20.052018</c:v>
                </c:pt>
                <c:pt idx="10274">
                  <c:v>20.050885000000203</c:v>
                </c:pt>
                <c:pt idx="10275">
                  <c:v>20.058364000000001</c:v>
                </c:pt>
                <c:pt idx="10276">
                  <c:v>20.073696999999989</c:v>
                </c:pt>
                <c:pt idx="10277">
                  <c:v>20.101381000000035</c:v>
                </c:pt>
                <c:pt idx="10278">
                  <c:v>20.129404999999988</c:v>
                </c:pt>
                <c:pt idx="10279">
                  <c:v>20.173618999999999</c:v>
                </c:pt>
                <c:pt idx="10280">
                  <c:v>20.164594000000001</c:v>
                </c:pt>
                <c:pt idx="10281">
                  <c:v>20.192392999999889</c:v>
                </c:pt>
                <c:pt idx="10282">
                  <c:v>20.195133999999989</c:v>
                </c:pt>
                <c:pt idx="10283">
                  <c:v>20.222811999999987</c:v>
                </c:pt>
                <c:pt idx="10284">
                  <c:v>20.250467999999987</c:v>
                </c:pt>
                <c:pt idx="10285">
                  <c:v>20.270771999999987</c:v>
                </c:pt>
                <c:pt idx="10286">
                  <c:v>20.287031999999989</c:v>
                </c:pt>
                <c:pt idx="10287">
                  <c:v>20.302838999999999</c:v>
                </c:pt>
                <c:pt idx="10288">
                  <c:v>20.319607999999999</c:v>
                </c:pt>
                <c:pt idx="10289">
                  <c:v>20.345911999999988</c:v>
                </c:pt>
                <c:pt idx="10290">
                  <c:v>20.362391999999989</c:v>
                </c:pt>
                <c:pt idx="10291">
                  <c:v>20.380663999999989</c:v>
                </c:pt>
                <c:pt idx="10292">
                  <c:v>20.402100999999799</c:v>
                </c:pt>
                <c:pt idx="10293">
                  <c:v>20.423422999999715</c:v>
                </c:pt>
                <c:pt idx="10294">
                  <c:v>20.486836999999785</c:v>
                </c:pt>
                <c:pt idx="10295">
                  <c:v>20.470558999999987</c:v>
                </c:pt>
                <c:pt idx="10296">
                  <c:v>20.513906000000031</c:v>
                </c:pt>
                <c:pt idx="10297">
                  <c:v>20.52871999999973</c:v>
                </c:pt>
                <c:pt idx="10298">
                  <c:v>20.540894999999999</c:v>
                </c:pt>
                <c:pt idx="10299">
                  <c:v>20.559332999999889</c:v>
                </c:pt>
                <c:pt idx="10300">
                  <c:v>20.579985999999998</c:v>
                </c:pt>
                <c:pt idx="10301">
                  <c:v>20.592953999999999</c:v>
                </c:pt>
                <c:pt idx="10302">
                  <c:v>20.609899000000031</c:v>
                </c:pt>
                <c:pt idx="10303">
                  <c:v>20.627617999999988</c:v>
                </c:pt>
                <c:pt idx="10304">
                  <c:v>20.649801999999998</c:v>
                </c:pt>
                <c:pt idx="10305">
                  <c:v>20.672367999999999</c:v>
                </c:pt>
                <c:pt idx="10306">
                  <c:v>20.688661</c:v>
                </c:pt>
                <c:pt idx="10307">
                  <c:v>20.71848</c:v>
                </c:pt>
                <c:pt idx="10308">
                  <c:v>20.729235999999986</c:v>
                </c:pt>
                <c:pt idx="10309">
                  <c:v>20.748791999999796</c:v>
                </c:pt>
                <c:pt idx="10310">
                  <c:v>20.780411999999803</c:v>
                </c:pt>
                <c:pt idx="10311">
                  <c:v>20.805906</c:v>
                </c:pt>
                <c:pt idx="10312">
                  <c:v>20.812873000000035</c:v>
                </c:pt>
                <c:pt idx="10313">
                  <c:v>20.835467999999999</c:v>
                </c:pt>
                <c:pt idx="10314">
                  <c:v>20.849878000000135</c:v>
                </c:pt>
                <c:pt idx="10315">
                  <c:v>20.867507</c:v>
                </c:pt>
                <c:pt idx="10316">
                  <c:v>20.897990000000135</c:v>
                </c:pt>
                <c:pt idx="10317">
                  <c:v>20.919387</c:v>
                </c:pt>
                <c:pt idx="10318">
                  <c:v>20.931788999999988</c:v>
                </c:pt>
                <c:pt idx="10319">
                  <c:v>20.979288999999987</c:v>
                </c:pt>
                <c:pt idx="10320">
                  <c:v>20.97219999999977</c:v>
                </c:pt>
                <c:pt idx="10321">
                  <c:v>20.987599999999762</c:v>
                </c:pt>
                <c:pt idx="10322">
                  <c:v>21.001068999999998</c:v>
                </c:pt>
                <c:pt idx="10323">
                  <c:v>21.039604999999987</c:v>
                </c:pt>
                <c:pt idx="10324">
                  <c:v>21.042838</c:v>
                </c:pt>
                <c:pt idx="10325">
                  <c:v>21.078331999999989</c:v>
                </c:pt>
                <c:pt idx="10326">
                  <c:v>21.088168</c:v>
                </c:pt>
                <c:pt idx="10327">
                  <c:v>21.109786</c:v>
                </c:pt>
                <c:pt idx="10328">
                  <c:v>21.120348999999987</c:v>
                </c:pt>
                <c:pt idx="10329">
                  <c:v>21.156896000000035</c:v>
                </c:pt>
                <c:pt idx="10330">
                  <c:v>21.166824999999999</c:v>
                </c:pt>
                <c:pt idx="10331">
                  <c:v>21.193625999999988</c:v>
                </c:pt>
                <c:pt idx="10332">
                  <c:v>21.220402999999777</c:v>
                </c:pt>
                <c:pt idx="10333">
                  <c:v>21.232792999999774</c:v>
                </c:pt>
                <c:pt idx="10334">
                  <c:v>21.255904000000001</c:v>
                </c:pt>
                <c:pt idx="10335">
                  <c:v>21.282314999999766</c:v>
                </c:pt>
                <c:pt idx="10336">
                  <c:v>21.290636999999755</c:v>
                </c:pt>
                <c:pt idx="10337">
                  <c:v>21.304663999999999</c:v>
                </c:pt>
                <c:pt idx="10338">
                  <c:v>21.332567999999988</c:v>
                </c:pt>
                <c:pt idx="10339">
                  <c:v>21.352596999999989</c:v>
                </c:pt>
                <c:pt idx="10340">
                  <c:v>21.375045</c:v>
                </c:pt>
                <c:pt idx="10341">
                  <c:v>21.385597999999796</c:v>
                </c:pt>
                <c:pt idx="10342">
                  <c:v>21.413202999999989</c:v>
                </c:pt>
                <c:pt idx="10343">
                  <c:v>21.427761999999987</c:v>
                </c:pt>
                <c:pt idx="10344">
                  <c:v>21.444306999999807</c:v>
                </c:pt>
                <c:pt idx="10345">
                  <c:v>21.462118999999785</c:v>
                </c:pt>
                <c:pt idx="10346">
                  <c:v>21.495390999999788</c:v>
                </c:pt>
                <c:pt idx="10347">
                  <c:v>21.508952000000001</c:v>
                </c:pt>
                <c:pt idx="10348">
                  <c:v>21.531516</c:v>
                </c:pt>
                <c:pt idx="10349">
                  <c:v>21.555387</c:v>
                </c:pt>
                <c:pt idx="10350">
                  <c:v>21.580071999999987</c:v>
                </c:pt>
                <c:pt idx="10351">
                  <c:v>21.603359999999999</c:v>
                </c:pt>
                <c:pt idx="10352">
                  <c:v>21.615410999999987</c:v>
                </c:pt>
                <c:pt idx="10353">
                  <c:v>21.629832</c:v>
                </c:pt>
                <c:pt idx="10354">
                  <c:v>21.653892000000031</c:v>
                </c:pt>
                <c:pt idx="10355">
                  <c:v>21.672129999999989</c:v>
                </c:pt>
                <c:pt idx="10356">
                  <c:v>21.687307000000001</c:v>
                </c:pt>
                <c:pt idx="10357">
                  <c:v>21.706360999999987</c:v>
                </c:pt>
                <c:pt idx="10358">
                  <c:v>21.724111000000001</c:v>
                </c:pt>
                <c:pt idx="10359">
                  <c:v>21.751182</c:v>
                </c:pt>
                <c:pt idx="10360">
                  <c:v>21.767866999999999</c:v>
                </c:pt>
                <c:pt idx="10361">
                  <c:v>21.789730999999723</c:v>
                </c:pt>
                <c:pt idx="10362">
                  <c:v>21.809137</c:v>
                </c:pt>
                <c:pt idx="10363">
                  <c:v>21.826086999999987</c:v>
                </c:pt>
                <c:pt idx="10364">
                  <c:v>21.849045999999987</c:v>
                </c:pt>
                <c:pt idx="10365">
                  <c:v>21.873597</c:v>
                </c:pt>
                <c:pt idx="10366">
                  <c:v>21.889150000000001</c:v>
                </c:pt>
                <c:pt idx="10367">
                  <c:v>21.913361999999999</c:v>
                </c:pt>
                <c:pt idx="10368">
                  <c:v>21.936268999999999</c:v>
                </c:pt>
                <c:pt idx="10369">
                  <c:v>21.959807999999999</c:v>
                </c:pt>
                <c:pt idx="10370">
                  <c:v>21.98342099999973</c:v>
                </c:pt>
                <c:pt idx="10371">
                  <c:v>21.99907</c:v>
                </c:pt>
                <c:pt idx="10372">
                  <c:v>22.025215999999986</c:v>
                </c:pt>
                <c:pt idx="10373">
                  <c:v>22.0369810000002</c:v>
                </c:pt>
                <c:pt idx="10374">
                  <c:v>22.057697999999988</c:v>
                </c:pt>
                <c:pt idx="10375">
                  <c:v>22.071625999999988</c:v>
                </c:pt>
                <c:pt idx="10376">
                  <c:v>22.090495000000001</c:v>
                </c:pt>
                <c:pt idx="10377">
                  <c:v>22.107565999999998</c:v>
                </c:pt>
                <c:pt idx="10378">
                  <c:v>22.131858000000353</c:v>
                </c:pt>
                <c:pt idx="10379">
                  <c:v>22.148965000000135</c:v>
                </c:pt>
                <c:pt idx="10380">
                  <c:v>22.172698</c:v>
                </c:pt>
                <c:pt idx="10381">
                  <c:v>22.195297999999987</c:v>
                </c:pt>
                <c:pt idx="10382">
                  <c:v>22.210732999999784</c:v>
                </c:pt>
                <c:pt idx="10383">
                  <c:v>22.233663</c:v>
                </c:pt>
                <c:pt idx="10384">
                  <c:v>22.251666</c:v>
                </c:pt>
                <c:pt idx="10385">
                  <c:v>22.264340999999799</c:v>
                </c:pt>
                <c:pt idx="10386">
                  <c:v>22.291208999999988</c:v>
                </c:pt>
                <c:pt idx="10387">
                  <c:v>22.310980999999998</c:v>
                </c:pt>
                <c:pt idx="10388">
                  <c:v>22.332419999999889</c:v>
                </c:pt>
                <c:pt idx="10389">
                  <c:v>22.357514999999999</c:v>
                </c:pt>
                <c:pt idx="10390">
                  <c:v>22.376872000000031</c:v>
                </c:pt>
                <c:pt idx="10391">
                  <c:v>22.400357</c:v>
                </c:pt>
                <c:pt idx="10392">
                  <c:v>22.416856000000031</c:v>
                </c:pt>
                <c:pt idx="10393">
                  <c:v>22.436720999999814</c:v>
                </c:pt>
                <c:pt idx="10394">
                  <c:v>22.453171999999999</c:v>
                </c:pt>
                <c:pt idx="10395">
                  <c:v>22.479317999999989</c:v>
                </c:pt>
                <c:pt idx="10396">
                  <c:v>22.490894000000001</c:v>
                </c:pt>
                <c:pt idx="10397">
                  <c:v>22.518971999999998</c:v>
                </c:pt>
                <c:pt idx="10398">
                  <c:v>22.535405000000001</c:v>
                </c:pt>
                <c:pt idx="10399">
                  <c:v>22.550414</c:v>
                </c:pt>
                <c:pt idx="10400">
                  <c:v>22.573528999999986</c:v>
                </c:pt>
                <c:pt idx="10401">
                  <c:v>22.586315999999989</c:v>
                </c:pt>
                <c:pt idx="10402">
                  <c:v>22.599291999999988</c:v>
                </c:pt>
                <c:pt idx="10403">
                  <c:v>22.633786000000001</c:v>
                </c:pt>
                <c:pt idx="10404">
                  <c:v>22.650265999999998</c:v>
                </c:pt>
                <c:pt idx="10405">
                  <c:v>22.673887999999998</c:v>
                </c:pt>
                <c:pt idx="10406">
                  <c:v>22.699408999999999</c:v>
                </c:pt>
                <c:pt idx="10407">
                  <c:v>22.692806999999988</c:v>
                </c:pt>
                <c:pt idx="10408">
                  <c:v>22.706240999999814</c:v>
                </c:pt>
                <c:pt idx="10409">
                  <c:v>22.697680999999999</c:v>
                </c:pt>
                <c:pt idx="10410">
                  <c:v>22.705795999999989</c:v>
                </c:pt>
                <c:pt idx="10411">
                  <c:v>22.698712999999788</c:v>
                </c:pt>
                <c:pt idx="10412">
                  <c:v>22.706077000000001</c:v>
                </c:pt>
                <c:pt idx="10413">
                  <c:v>22.708748999999774</c:v>
                </c:pt>
                <c:pt idx="10414">
                  <c:v>22.695352</c:v>
                </c:pt>
                <c:pt idx="10415">
                  <c:v>22.705147999999785</c:v>
                </c:pt>
                <c:pt idx="10416">
                  <c:v>22.694582999999987</c:v>
                </c:pt>
                <c:pt idx="10417">
                  <c:v>22.708218999999989</c:v>
                </c:pt>
                <c:pt idx="10418">
                  <c:v>22.697364000000135</c:v>
                </c:pt>
                <c:pt idx="10419">
                  <c:v>22.701518</c:v>
                </c:pt>
                <c:pt idx="10420">
                  <c:v>22.703158999999999</c:v>
                </c:pt>
                <c:pt idx="10421">
                  <c:v>22.694136999999987</c:v>
                </c:pt>
                <c:pt idx="10422">
                  <c:v>22.705301999999989</c:v>
                </c:pt>
                <c:pt idx="10423">
                  <c:v>22.698415000000001</c:v>
                </c:pt>
                <c:pt idx="10424">
                  <c:v>22.697237999999999</c:v>
                </c:pt>
                <c:pt idx="10425">
                  <c:v>22.700785999999987</c:v>
                </c:pt>
                <c:pt idx="10426">
                  <c:v>22.704636999999799</c:v>
                </c:pt>
                <c:pt idx="10427">
                  <c:v>22.702032999999748</c:v>
                </c:pt>
                <c:pt idx="10428">
                  <c:v>22.700077999999987</c:v>
                </c:pt>
                <c:pt idx="10429">
                  <c:v>22.697910000000135</c:v>
                </c:pt>
                <c:pt idx="10430">
                  <c:v>22.707663999999987</c:v>
                </c:pt>
                <c:pt idx="10431">
                  <c:v>22.69313</c:v>
                </c:pt>
                <c:pt idx="10432">
                  <c:v>22.703363</c:v>
                </c:pt>
                <c:pt idx="10433">
                  <c:v>22.699894999999998</c:v>
                </c:pt>
                <c:pt idx="10434">
                  <c:v>22.697955000000334</c:v>
                </c:pt>
                <c:pt idx="10435">
                  <c:v>22.698910999999999</c:v>
                </c:pt>
                <c:pt idx="10436">
                  <c:v>22.700026999999814</c:v>
                </c:pt>
                <c:pt idx="10437">
                  <c:v>22.682120999999889</c:v>
                </c:pt>
                <c:pt idx="10438">
                  <c:v>22.656841000000131</c:v>
                </c:pt>
                <c:pt idx="10439">
                  <c:v>22.641635000000001</c:v>
                </c:pt>
                <c:pt idx="10440">
                  <c:v>22.622692999999799</c:v>
                </c:pt>
                <c:pt idx="10441">
                  <c:v>22.600176999999999</c:v>
                </c:pt>
                <c:pt idx="10442">
                  <c:v>22.578675</c:v>
                </c:pt>
                <c:pt idx="10443">
                  <c:v>22.565149999999683</c:v>
                </c:pt>
                <c:pt idx="10444">
                  <c:v>22.543139999999777</c:v>
                </c:pt>
                <c:pt idx="10445">
                  <c:v>22.519047999999987</c:v>
                </c:pt>
                <c:pt idx="10446">
                  <c:v>22.501526999999989</c:v>
                </c:pt>
                <c:pt idx="10447">
                  <c:v>22.482828999999889</c:v>
                </c:pt>
                <c:pt idx="10448">
                  <c:v>22.463978999999988</c:v>
                </c:pt>
                <c:pt idx="10449">
                  <c:v>22.440119999999755</c:v>
                </c:pt>
                <c:pt idx="10450">
                  <c:v>22.414719999999889</c:v>
                </c:pt>
                <c:pt idx="10451">
                  <c:v>22.397452999999999</c:v>
                </c:pt>
                <c:pt idx="10452">
                  <c:v>22.382255000000001</c:v>
                </c:pt>
                <c:pt idx="10453">
                  <c:v>22.353459999999988</c:v>
                </c:pt>
                <c:pt idx="10454">
                  <c:v>22.334089000000031</c:v>
                </c:pt>
                <c:pt idx="10455">
                  <c:v>22.317775000000207</c:v>
                </c:pt>
                <c:pt idx="10456">
                  <c:v>22.296831999999988</c:v>
                </c:pt>
                <c:pt idx="10457">
                  <c:v>22.297352999999987</c:v>
                </c:pt>
                <c:pt idx="10458">
                  <c:v>22.292884000000001</c:v>
                </c:pt>
                <c:pt idx="10459">
                  <c:v>22.293942999999889</c:v>
                </c:pt>
                <c:pt idx="10460">
                  <c:v>22.289650999999989</c:v>
                </c:pt>
                <c:pt idx="10461">
                  <c:v>22.298432999999694</c:v>
                </c:pt>
                <c:pt idx="10462">
                  <c:v>22.297892999999988</c:v>
                </c:pt>
                <c:pt idx="10463">
                  <c:v>22.298801000000001</c:v>
                </c:pt>
                <c:pt idx="10464">
                  <c:v>22.299201</c:v>
                </c:pt>
                <c:pt idx="10465">
                  <c:v>22.294270999999988</c:v>
                </c:pt>
                <c:pt idx="10466">
                  <c:v>22.302145999999986</c:v>
                </c:pt>
                <c:pt idx="10467">
                  <c:v>22.304251999999998</c:v>
                </c:pt>
                <c:pt idx="10468">
                  <c:v>22.310243</c:v>
                </c:pt>
                <c:pt idx="10469">
                  <c:v>22.295941999999989</c:v>
                </c:pt>
                <c:pt idx="10470">
                  <c:v>22.296835999999999</c:v>
                </c:pt>
                <c:pt idx="10471">
                  <c:v>22.303208999999999</c:v>
                </c:pt>
                <c:pt idx="10472">
                  <c:v>22.301168000000189</c:v>
                </c:pt>
                <c:pt idx="10473">
                  <c:v>22.29992</c:v>
                </c:pt>
                <c:pt idx="10474">
                  <c:v>22.302330999999889</c:v>
                </c:pt>
                <c:pt idx="10475">
                  <c:v>22.303497999999987</c:v>
                </c:pt>
                <c:pt idx="10476">
                  <c:v>22.306414999999987</c:v>
                </c:pt>
                <c:pt idx="10477">
                  <c:v>22.298559999999807</c:v>
                </c:pt>
                <c:pt idx="10478">
                  <c:v>22.298551</c:v>
                </c:pt>
                <c:pt idx="10479">
                  <c:v>22.299074999999988</c:v>
                </c:pt>
                <c:pt idx="10480">
                  <c:v>22.299914999999999</c:v>
                </c:pt>
                <c:pt idx="10481">
                  <c:v>22.301445999999999</c:v>
                </c:pt>
                <c:pt idx="10482">
                  <c:v>22.302896</c:v>
                </c:pt>
                <c:pt idx="10483">
                  <c:v>22.304617999999987</c:v>
                </c:pt>
                <c:pt idx="10484">
                  <c:v>22.301603</c:v>
                </c:pt>
                <c:pt idx="10485">
                  <c:v>22.301164000000131</c:v>
                </c:pt>
                <c:pt idx="10486">
                  <c:v>22.302385999999988</c:v>
                </c:pt>
                <c:pt idx="10487">
                  <c:v>22.296545999999989</c:v>
                </c:pt>
                <c:pt idx="10488">
                  <c:v>22.297767</c:v>
                </c:pt>
                <c:pt idx="10489">
                  <c:v>22.291226999999989</c:v>
                </c:pt>
                <c:pt idx="10490">
                  <c:v>22.294954999999998</c:v>
                </c:pt>
                <c:pt idx="10491">
                  <c:v>22.293657</c:v>
                </c:pt>
                <c:pt idx="10492">
                  <c:v>22.300044</c:v>
                </c:pt>
                <c:pt idx="10493">
                  <c:v>22.300452</c:v>
                </c:pt>
                <c:pt idx="10494">
                  <c:v>22.299606999999799</c:v>
                </c:pt>
                <c:pt idx="10495">
                  <c:v>22.302415</c:v>
                </c:pt>
                <c:pt idx="10496">
                  <c:v>22.301212</c:v>
                </c:pt>
                <c:pt idx="10497">
                  <c:v>22.302757</c:v>
                </c:pt>
                <c:pt idx="10498">
                  <c:v>22.29119</c:v>
                </c:pt>
                <c:pt idx="10499">
                  <c:v>22.299698999999986</c:v>
                </c:pt>
                <c:pt idx="10500">
                  <c:v>22.298465</c:v>
                </c:pt>
                <c:pt idx="10501">
                  <c:v>22.296005999999988</c:v>
                </c:pt>
                <c:pt idx="10502">
                  <c:v>22.298966999999987</c:v>
                </c:pt>
                <c:pt idx="10503">
                  <c:v>22.299979</c:v>
                </c:pt>
                <c:pt idx="10504">
                  <c:v>22.298375</c:v>
                </c:pt>
                <c:pt idx="10505">
                  <c:v>22.300393</c:v>
                </c:pt>
                <c:pt idx="10506">
                  <c:v>22.302849999999989</c:v>
                </c:pt>
                <c:pt idx="10507">
                  <c:v>22.299004999999987</c:v>
                </c:pt>
                <c:pt idx="10508">
                  <c:v>22.300806999999999</c:v>
                </c:pt>
                <c:pt idx="10509">
                  <c:v>22.299871000000035</c:v>
                </c:pt>
                <c:pt idx="10510">
                  <c:v>22.300532999999788</c:v>
                </c:pt>
                <c:pt idx="10511">
                  <c:v>22.29926</c:v>
                </c:pt>
                <c:pt idx="10512">
                  <c:v>22.297197999999987</c:v>
                </c:pt>
                <c:pt idx="10513">
                  <c:v>22.296571</c:v>
                </c:pt>
                <c:pt idx="10514">
                  <c:v>22.299641999999814</c:v>
                </c:pt>
                <c:pt idx="10515">
                  <c:v>22.296813</c:v>
                </c:pt>
                <c:pt idx="10516">
                  <c:v>22.298092999999788</c:v>
                </c:pt>
                <c:pt idx="10517">
                  <c:v>22.300560999999988</c:v>
                </c:pt>
                <c:pt idx="10518">
                  <c:v>22.299938999999988</c:v>
                </c:pt>
                <c:pt idx="10519">
                  <c:v>22.301653999999999</c:v>
                </c:pt>
                <c:pt idx="10520">
                  <c:v>22.289318999999889</c:v>
                </c:pt>
                <c:pt idx="10521">
                  <c:v>22.291445999999986</c:v>
                </c:pt>
                <c:pt idx="10522">
                  <c:v>22.293636999999759</c:v>
                </c:pt>
                <c:pt idx="10523">
                  <c:v>22.292565999999987</c:v>
                </c:pt>
                <c:pt idx="10524">
                  <c:v>22.291898000000035</c:v>
                </c:pt>
                <c:pt idx="10525">
                  <c:v>22.288183999999777</c:v>
                </c:pt>
                <c:pt idx="10526">
                  <c:v>22.292122999999748</c:v>
                </c:pt>
                <c:pt idx="10527">
                  <c:v>22.303674000000001</c:v>
                </c:pt>
                <c:pt idx="10528">
                  <c:v>22.297937000000001</c:v>
                </c:pt>
                <c:pt idx="10529">
                  <c:v>22.298782999999755</c:v>
                </c:pt>
                <c:pt idx="10530">
                  <c:v>22.296368999999999</c:v>
                </c:pt>
                <c:pt idx="10531">
                  <c:v>22.298542999999679</c:v>
                </c:pt>
                <c:pt idx="10532">
                  <c:v>22.304062999999999</c:v>
                </c:pt>
                <c:pt idx="10533">
                  <c:v>22.307703999999987</c:v>
                </c:pt>
                <c:pt idx="10534">
                  <c:v>22.306122999999989</c:v>
                </c:pt>
                <c:pt idx="10535">
                  <c:v>22.308790999999989</c:v>
                </c:pt>
                <c:pt idx="10536">
                  <c:v>22.309839999999987</c:v>
                </c:pt>
                <c:pt idx="10537">
                  <c:v>22.302244999999989</c:v>
                </c:pt>
                <c:pt idx="10538">
                  <c:v>22.303843999999987</c:v>
                </c:pt>
                <c:pt idx="10539">
                  <c:v>22.305515</c:v>
                </c:pt>
                <c:pt idx="10540">
                  <c:v>22.298873</c:v>
                </c:pt>
                <c:pt idx="10541">
                  <c:v>22.299509999999788</c:v>
                </c:pt>
                <c:pt idx="10542">
                  <c:v>22.296889</c:v>
                </c:pt>
                <c:pt idx="10543">
                  <c:v>22.295107999999889</c:v>
                </c:pt>
                <c:pt idx="10544">
                  <c:v>22.291501</c:v>
                </c:pt>
                <c:pt idx="10545">
                  <c:v>22.297001999999999</c:v>
                </c:pt>
                <c:pt idx="10546">
                  <c:v>22.293030999999889</c:v>
                </c:pt>
                <c:pt idx="10547">
                  <c:v>22.299651000000001</c:v>
                </c:pt>
                <c:pt idx="10548">
                  <c:v>22.294243999999889</c:v>
                </c:pt>
                <c:pt idx="10549">
                  <c:v>22.301999000000031</c:v>
                </c:pt>
                <c:pt idx="10550">
                  <c:v>22.305624999999889</c:v>
                </c:pt>
                <c:pt idx="10551">
                  <c:v>22.306027999999987</c:v>
                </c:pt>
                <c:pt idx="10552">
                  <c:v>22.3009540000002</c:v>
                </c:pt>
                <c:pt idx="10553">
                  <c:v>22.298538999999796</c:v>
                </c:pt>
                <c:pt idx="10554">
                  <c:v>22.302427999999889</c:v>
                </c:pt>
                <c:pt idx="10555">
                  <c:v>22.302875000000135</c:v>
                </c:pt>
                <c:pt idx="10556">
                  <c:v>22.29627</c:v>
                </c:pt>
                <c:pt idx="10557">
                  <c:v>22.294964999999998</c:v>
                </c:pt>
                <c:pt idx="10558">
                  <c:v>22.297728999999986</c:v>
                </c:pt>
                <c:pt idx="10559">
                  <c:v>22.302439999999766</c:v>
                </c:pt>
                <c:pt idx="10560">
                  <c:v>22.299094</c:v>
                </c:pt>
                <c:pt idx="10561">
                  <c:v>22.303860999999998</c:v>
                </c:pt>
                <c:pt idx="10562">
                  <c:v>22.3012650000002</c:v>
                </c:pt>
                <c:pt idx="10563">
                  <c:v>22.297860000000131</c:v>
                </c:pt>
                <c:pt idx="10564">
                  <c:v>22.301952000000131</c:v>
                </c:pt>
                <c:pt idx="10565">
                  <c:v>22.298568</c:v>
                </c:pt>
                <c:pt idx="10566">
                  <c:v>22.299968000000035</c:v>
                </c:pt>
                <c:pt idx="10567">
                  <c:v>22.298261</c:v>
                </c:pt>
                <c:pt idx="10568">
                  <c:v>22.299235999999986</c:v>
                </c:pt>
                <c:pt idx="10569">
                  <c:v>22.299425999999986</c:v>
                </c:pt>
                <c:pt idx="10570">
                  <c:v>22.295881999999999</c:v>
                </c:pt>
                <c:pt idx="10571">
                  <c:v>22.302399999999889</c:v>
                </c:pt>
                <c:pt idx="10572">
                  <c:v>22.303232999999889</c:v>
                </c:pt>
                <c:pt idx="10573">
                  <c:v>22.299841999999988</c:v>
                </c:pt>
                <c:pt idx="10574">
                  <c:v>22.301769999999987</c:v>
                </c:pt>
                <c:pt idx="10575">
                  <c:v>22.305126999999889</c:v>
                </c:pt>
                <c:pt idx="10576">
                  <c:v>22.295494999999889</c:v>
                </c:pt>
                <c:pt idx="10577">
                  <c:v>22.304390999999999</c:v>
                </c:pt>
                <c:pt idx="10578">
                  <c:v>22.302740999999781</c:v>
                </c:pt>
                <c:pt idx="10579">
                  <c:v>22.296559999999989</c:v>
                </c:pt>
                <c:pt idx="10580">
                  <c:v>22.305586999999989</c:v>
                </c:pt>
                <c:pt idx="10581">
                  <c:v>22.308329999999795</c:v>
                </c:pt>
                <c:pt idx="10582">
                  <c:v>22.304589</c:v>
                </c:pt>
                <c:pt idx="10583">
                  <c:v>22.302611999999989</c:v>
                </c:pt>
                <c:pt idx="10584">
                  <c:v>22.300850999999998</c:v>
                </c:pt>
                <c:pt idx="10585">
                  <c:v>22.298660999999989</c:v>
                </c:pt>
                <c:pt idx="10586">
                  <c:v>22.293158999999999</c:v>
                </c:pt>
                <c:pt idx="10587">
                  <c:v>22.300663999999987</c:v>
                </c:pt>
                <c:pt idx="10588">
                  <c:v>22.302830999999987</c:v>
                </c:pt>
                <c:pt idx="10589">
                  <c:v>22.298931999999986</c:v>
                </c:pt>
                <c:pt idx="10590">
                  <c:v>22.297190999999987</c:v>
                </c:pt>
                <c:pt idx="10591">
                  <c:v>22.301293999999999</c:v>
                </c:pt>
                <c:pt idx="10592">
                  <c:v>22.304984000000207</c:v>
                </c:pt>
                <c:pt idx="10593">
                  <c:v>22.307755999999998</c:v>
                </c:pt>
                <c:pt idx="10594">
                  <c:v>22.300623999999889</c:v>
                </c:pt>
                <c:pt idx="10595">
                  <c:v>22.304910000000035</c:v>
                </c:pt>
                <c:pt idx="10596">
                  <c:v>22.302679999999889</c:v>
                </c:pt>
                <c:pt idx="10597">
                  <c:v>22.300295999999999</c:v>
                </c:pt>
                <c:pt idx="10598">
                  <c:v>22.303721999999986</c:v>
                </c:pt>
                <c:pt idx="10599">
                  <c:v>22.29867299999977</c:v>
                </c:pt>
                <c:pt idx="10600">
                  <c:v>22.305411999999986</c:v>
                </c:pt>
                <c:pt idx="10601">
                  <c:v>22.303601</c:v>
                </c:pt>
                <c:pt idx="10602">
                  <c:v>22.300504</c:v>
                </c:pt>
                <c:pt idx="10603">
                  <c:v>22.300108999999999</c:v>
                </c:pt>
                <c:pt idx="10604">
                  <c:v>22.303577000000001</c:v>
                </c:pt>
                <c:pt idx="10605">
                  <c:v>22.298323999999774</c:v>
                </c:pt>
                <c:pt idx="10606">
                  <c:v>22.302851999999998</c:v>
                </c:pt>
                <c:pt idx="10607">
                  <c:v>22.305798999999986</c:v>
                </c:pt>
                <c:pt idx="10608">
                  <c:v>22.306957999999998</c:v>
                </c:pt>
                <c:pt idx="10609">
                  <c:v>22.306169000000001</c:v>
                </c:pt>
                <c:pt idx="10610">
                  <c:v>22.303901000000035</c:v>
                </c:pt>
                <c:pt idx="10611">
                  <c:v>22.307383999999999</c:v>
                </c:pt>
                <c:pt idx="10612">
                  <c:v>22.307482999999987</c:v>
                </c:pt>
                <c:pt idx="10613">
                  <c:v>22.305935999999999</c:v>
                </c:pt>
                <c:pt idx="10614">
                  <c:v>22.301790999999987</c:v>
                </c:pt>
                <c:pt idx="10615">
                  <c:v>22.303753999999987</c:v>
                </c:pt>
                <c:pt idx="10616">
                  <c:v>22.303943</c:v>
                </c:pt>
                <c:pt idx="10617">
                  <c:v>22.298371999999986</c:v>
                </c:pt>
                <c:pt idx="10618">
                  <c:v>22.303466</c:v>
                </c:pt>
                <c:pt idx="10619">
                  <c:v>22.296372999999889</c:v>
                </c:pt>
                <c:pt idx="10620">
                  <c:v>22.297976999999999</c:v>
                </c:pt>
                <c:pt idx="10621">
                  <c:v>22.290325999999986</c:v>
                </c:pt>
                <c:pt idx="10622">
                  <c:v>22.295956999999987</c:v>
                </c:pt>
                <c:pt idx="10623">
                  <c:v>22.298805999999999</c:v>
                </c:pt>
                <c:pt idx="10624">
                  <c:v>22.298802999999989</c:v>
                </c:pt>
                <c:pt idx="10625">
                  <c:v>22.311467000000135</c:v>
                </c:pt>
                <c:pt idx="10626">
                  <c:v>22.306604</c:v>
                </c:pt>
                <c:pt idx="10627">
                  <c:v>22.299692999999785</c:v>
                </c:pt>
                <c:pt idx="10628">
                  <c:v>22.301258999999998</c:v>
                </c:pt>
                <c:pt idx="10629">
                  <c:v>22.299242999999763</c:v>
                </c:pt>
                <c:pt idx="10630">
                  <c:v>22.299854000000035</c:v>
                </c:pt>
                <c:pt idx="10631">
                  <c:v>22.299631999999889</c:v>
                </c:pt>
                <c:pt idx="10632">
                  <c:v>22.295235999999989</c:v>
                </c:pt>
                <c:pt idx="10633">
                  <c:v>22.291384999999988</c:v>
                </c:pt>
                <c:pt idx="10634">
                  <c:v>22.300491000000001</c:v>
                </c:pt>
                <c:pt idx="10635">
                  <c:v>22.300947999999988</c:v>
                </c:pt>
                <c:pt idx="10636">
                  <c:v>22.302530999999803</c:v>
                </c:pt>
                <c:pt idx="10637">
                  <c:v>22.296218</c:v>
                </c:pt>
                <c:pt idx="10638">
                  <c:v>22.298628999999799</c:v>
                </c:pt>
                <c:pt idx="10639">
                  <c:v>22.299282999999889</c:v>
                </c:pt>
                <c:pt idx="10640">
                  <c:v>22.299986999999987</c:v>
                </c:pt>
                <c:pt idx="10641">
                  <c:v>22.295336999999737</c:v>
                </c:pt>
                <c:pt idx="10642">
                  <c:v>22.294391000000001</c:v>
                </c:pt>
                <c:pt idx="10643">
                  <c:v>22.303066999999999</c:v>
                </c:pt>
                <c:pt idx="10644">
                  <c:v>22.304256000000031</c:v>
                </c:pt>
                <c:pt idx="10645">
                  <c:v>22.305854000000135</c:v>
                </c:pt>
                <c:pt idx="10646">
                  <c:v>22.30714</c:v>
                </c:pt>
                <c:pt idx="10647">
                  <c:v>22.306487000000001</c:v>
                </c:pt>
                <c:pt idx="10648">
                  <c:v>22.308381000000001</c:v>
                </c:pt>
                <c:pt idx="10649">
                  <c:v>22.305222999999796</c:v>
                </c:pt>
                <c:pt idx="10650">
                  <c:v>22.308575999999999</c:v>
                </c:pt>
                <c:pt idx="10651">
                  <c:v>22.301711000000001</c:v>
                </c:pt>
                <c:pt idx="10652">
                  <c:v>22.297585999999999</c:v>
                </c:pt>
                <c:pt idx="10653">
                  <c:v>22.307941000000035</c:v>
                </c:pt>
                <c:pt idx="10654">
                  <c:v>22.307610999999987</c:v>
                </c:pt>
                <c:pt idx="10655">
                  <c:v>22.302435999999989</c:v>
                </c:pt>
                <c:pt idx="10656">
                  <c:v>22.300376</c:v>
                </c:pt>
                <c:pt idx="10657">
                  <c:v>22.300666</c:v>
                </c:pt>
                <c:pt idx="10658">
                  <c:v>22.299985000000031</c:v>
                </c:pt>
                <c:pt idx="10659">
                  <c:v>22.294930999999988</c:v>
                </c:pt>
                <c:pt idx="10660">
                  <c:v>22.296646999999741</c:v>
                </c:pt>
                <c:pt idx="10661">
                  <c:v>22.29572399999973</c:v>
                </c:pt>
                <c:pt idx="10662">
                  <c:v>22.302377</c:v>
                </c:pt>
                <c:pt idx="10663">
                  <c:v>22.297148999999987</c:v>
                </c:pt>
                <c:pt idx="10664">
                  <c:v>22.301159999999999</c:v>
                </c:pt>
                <c:pt idx="10665">
                  <c:v>22.302748999999814</c:v>
                </c:pt>
                <c:pt idx="10666">
                  <c:v>22.304445999999999</c:v>
                </c:pt>
                <c:pt idx="10667">
                  <c:v>22.310646999999989</c:v>
                </c:pt>
                <c:pt idx="10668">
                  <c:v>22.308474999999987</c:v>
                </c:pt>
                <c:pt idx="10669">
                  <c:v>22.305827000000001</c:v>
                </c:pt>
                <c:pt idx="10670">
                  <c:v>22.29767</c:v>
                </c:pt>
                <c:pt idx="10671">
                  <c:v>22.304138999999999</c:v>
                </c:pt>
                <c:pt idx="10672">
                  <c:v>22.304562999999987</c:v>
                </c:pt>
                <c:pt idx="10673">
                  <c:v>22.301807000000135</c:v>
                </c:pt>
                <c:pt idx="10674">
                  <c:v>22.301079999999999</c:v>
                </c:pt>
                <c:pt idx="10675">
                  <c:v>22.300895000000189</c:v>
                </c:pt>
                <c:pt idx="10676">
                  <c:v>22.297512999999814</c:v>
                </c:pt>
                <c:pt idx="10677">
                  <c:v>22.290686999999803</c:v>
                </c:pt>
                <c:pt idx="10678">
                  <c:v>22.296244999999889</c:v>
                </c:pt>
                <c:pt idx="10679">
                  <c:v>22.301684999999999</c:v>
                </c:pt>
                <c:pt idx="10680">
                  <c:v>22.292574999999989</c:v>
                </c:pt>
                <c:pt idx="10681">
                  <c:v>22.296610999999814</c:v>
                </c:pt>
                <c:pt idx="10682">
                  <c:v>22.297563</c:v>
                </c:pt>
                <c:pt idx="10683">
                  <c:v>22.298456999999889</c:v>
                </c:pt>
                <c:pt idx="10684">
                  <c:v>22.303198999999999</c:v>
                </c:pt>
                <c:pt idx="10685">
                  <c:v>22.306417</c:v>
                </c:pt>
                <c:pt idx="10686">
                  <c:v>22.304238999999999</c:v>
                </c:pt>
                <c:pt idx="10687">
                  <c:v>22.301606</c:v>
                </c:pt>
                <c:pt idx="10688">
                  <c:v>22.304192999999987</c:v>
                </c:pt>
                <c:pt idx="10689">
                  <c:v>22.305163999999987</c:v>
                </c:pt>
                <c:pt idx="10690">
                  <c:v>22.30462</c:v>
                </c:pt>
                <c:pt idx="10691">
                  <c:v>22.299916</c:v>
                </c:pt>
                <c:pt idx="10692">
                  <c:v>22.301783999999987</c:v>
                </c:pt>
                <c:pt idx="10693">
                  <c:v>22.294232999999807</c:v>
                </c:pt>
                <c:pt idx="10694">
                  <c:v>22.291843</c:v>
                </c:pt>
                <c:pt idx="10695">
                  <c:v>22.297469</c:v>
                </c:pt>
                <c:pt idx="10696">
                  <c:v>22.295283999999889</c:v>
                </c:pt>
                <c:pt idx="10697">
                  <c:v>22.292902999999889</c:v>
                </c:pt>
                <c:pt idx="10698">
                  <c:v>22.298718999999807</c:v>
                </c:pt>
                <c:pt idx="10699">
                  <c:v>22.302862999999999</c:v>
                </c:pt>
                <c:pt idx="10700">
                  <c:v>22.2979540000002</c:v>
                </c:pt>
                <c:pt idx="10701">
                  <c:v>22.295831</c:v>
                </c:pt>
                <c:pt idx="10702">
                  <c:v>22.305506999999889</c:v>
                </c:pt>
                <c:pt idx="10703">
                  <c:v>22.30461</c:v>
                </c:pt>
                <c:pt idx="10704">
                  <c:v>22.304931000000035</c:v>
                </c:pt>
                <c:pt idx="10705">
                  <c:v>22.301406</c:v>
                </c:pt>
                <c:pt idx="10706">
                  <c:v>22.299233999999807</c:v>
                </c:pt>
                <c:pt idx="10707">
                  <c:v>22.301059000000031</c:v>
                </c:pt>
                <c:pt idx="10708">
                  <c:v>22.303791999999987</c:v>
                </c:pt>
                <c:pt idx="10709">
                  <c:v>22.294819999999987</c:v>
                </c:pt>
                <c:pt idx="10710">
                  <c:v>22.299311999999986</c:v>
                </c:pt>
                <c:pt idx="10711">
                  <c:v>22.297840999999988</c:v>
                </c:pt>
                <c:pt idx="10712">
                  <c:v>22.299633999999777</c:v>
                </c:pt>
                <c:pt idx="10713">
                  <c:v>22.304965000000273</c:v>
                </c:pt>
                <c:pt idx="10714">
                  <c:v>22.303740999999889</c:v>
                </c:pt>
                <c:pt idx="10715">
                  <c:v>22.298665</c:v>
                </c:pt>
                <c:pt idx="10716">
                  <c:v>22.307373999999999</c:v>
                </c:pt>
                <c:pt idx="10717">
                  <c:v>22.300675999999999</c:v>
                </c:pt>
                <c:pt idx="10718">
                  <c:v>22.296951000000035</c:v>
                </c:pt>
                <c:pt idx="10719">
                  <c:v>22.292519999999715</c:v>
                </c:pt>
                <c:pt idx="10720">
                  <c:v>22.294312999999889</c:v>
                </c:pt>
                <c:pt idx="10721">
                  <c:v>22.292809999999989</c:v>
                </c:pt>
                <c:pt idx="10722">
                  <c:v>22.298062999999889</c:v>
                </c:pt>
                <c:pt idx="10723">
                  <c:v>22.303328999999987</c:v>
                </c:pt>
                <c:pt idx="10724">
                  <c:v>22.309508999999988</c:v>
                </c:pt>
                <c:pt idx="10725">
                  <c:v>22.304625999999999</c:v>
                </c:pt>
                <c:pt idx="10726">
                  <c:v>22.304410000000001</c:v>
                </c:pt>
                <c:pt idx="10727">
                  <c:v>22.304105000000035</c:v>
                </c:pt>
                <c:pt idx="10728">
                  <c:v>22.311920999999998</c:v>
                </c:pt>
                <c:pt idx="10729">
                  <c:v>22.305856000000031</c:v>
                </c:pt>
                <c:pt idx="10730">
                  <c:v>22.307724999999987</c:v>
                </c:pt>
                <c:pt idx="10731">
                  <c:v>22.303725</c:v>
                </c:pt>
                <c:pt idx="10732">
                  <c:v>22.301711000000001</c:v>
                </c:pt>
                <c:pt idx="10733">
                  <c:v>22.303736999999799</c:v>
                </c:pt>
                <c:pt idx="10734">
                  <c:v>22.298814</c:v>
                </c:pt>
                <c:pt idx="10735">
                  <c:v>22.304289999999988</c:v>
                </c:pt>
                <c:pt idx="10736">
                  <c:v>22.303944999999999</c:v>
                </c:pt>
                <c:pt idx="10737">
                  <c:v>22.306481999999999</c:v>
                </c:pt>
                <c:pt idx="10738">
                  <c:v>22.303480999999987</c:v>
                </c:pt>
                <c:pt idx="10739">
                  <c:v>22.305596999999889</c:v>
                </c:pt>
                <c:pt idx="10740">
                  <c:v>22.301889000000031</c:v>
                </c:pt>
                <c:pt idx="10741">
                  <c:v>22.304233</c:v>
                </c:pt>
                <c:pt idx="10742">
                  <c:v>22.296616999999785</c:v>
                </c:pt>
                <c:pt idx="10743">
                  <c:v>22.300847000000001</c:v>
                </c:pt>
                <c:pt idx="10744">
                  <c:v>22.304275000000189</c:v>
                </c:pt>
                <c:pt idx="10745">
                  <c:v>22.304199999999987</c:v>
                </c:pt>
                <c:pt idx="10746">
                  <c:v>22.293476999999989</c:v>
                </c:pt>
                <c:pt idx="10747">
                  <c:v>22.299502999999785</c:v>
                </c:pt>
                <c:pt idx="10748">
                  <c:v>22.292838</c:v>
                </c:pt>
                <c:pt idx="10749">
                  <c:v>22.294491999999988</c:v>
                </c:pt>
                <c:pt idx="10750">
                  <c:v>22.297304999999987</c:v>
                </c:pt>
                <c:pt idx="10751">
                  <c:v>22.293561</c:v>
                </c:pt>
                <c:pt idx="10752">
                  <c:v>22.301862000000035</c:v>
                </c:pt>
                <c:pt idx="10753">
                  <c:v>22.297677</c:v>
                </c:pt>
                <c:pt idx="10754">
                  <c:v>22.297999999999988</c:v>
                </c:pt>
                <c:pt idx="10755">
                  <c:v>22.298012999999774</c:v>
                </c:pt>
                <c:pt idx="10756">
                  <c:v>22.298997</c:v>
                </c:pt>
                <c:pt idx="10757">
                  <c:v>22.295918999999987</c:v>
                </c:pt>
                <c:pt idx="10758">
                  <c:v>22.300850999999998</c:v>
                </c:pt>
                <c:pt idx="10759">
                  <c:v>22.308647999999796</c:v>
                </c:pt>
                <c:pt idx="10760">
                  <c:v>22.308415999999987</c:v>
                </c:pt>
                <c:pt idx="10761">
                  <c:v>22.304433</c:v>
                </c:pt>
                <c:pt idx="10762">
                  <c:v>22.302099999999989</c:v>
                </c:pt>
                <c:pt idx="10763">
                  <c:v>22.306966000000031</c:v>
                </c:pt>
                <c:pt idx="10764">
                  <c:v>22.300743999999796</c:v>
                </c:pt>
                <c:pt idx="10765">
                  <c:v>22.298085</c:v>
                </c:pt>
                <c:pt idx="10766">
                  <c:v>22.293958000000035</c:v>
                </c:pt>
                <c:pt idx="10767">
                  <c:v>22.295175</c:v>
                </c:pt>
                <c:pt idx="10768">
                  <c:v>22.295821</c:v>
                </c:pt>
                <c:pt idx="10769">
                  <c:v>22.299206999999889</c:v>
                </c:pt>
                <c:pt idx="10770">
                  <c:v>22.300053999999999</c:v>
                </c:pt>
                <c:pt idx="10771">
                  <c:v>22.295448999999785</c:v>
                </c:pt>
                <c:pt idx="10772">
                  <c:v>22.300888999999998</c:v>
                </c:pt>
                <c:pt idx="10773">
                  <c:v>22.296035</c:v>
                </c:pt>
                <c:pt idx="10774">
                  <c:v>22.303687</c:v>
                </c:pt>
                <c:pt idx="10775">
                  <c:v>22.296251999999999</c:v>
                </c:pt>
                <c:pt idx="10776">
                  <c:v>22.299354000000001</c:v>
                </c:pt>
                <c:pt idx="10777">
                  <c:v>22.304169999999999</c:v>
                </c:pt>
                <c:pt idx="10778">
                  <c:v>22.309282</c:v>
                </c:pt>
                <c:pt idx="10779">
                  <c:v>22.301684999999999</c:v>
                </c:pt>
                <c:pt idx="10780">
                  <c:v>22.304842999999988</c:v>
                </c:pt>
                <c:pt idx="10781">
                  <c:v>22.311656000000031</c:v>
                </c:pt>
                <c:pt idx="10782">
                  <c:v>22.304648999999987</c:v>
                </c:pt>
                <c:pt idx="10783">
                  <c:v>22.310931000000135</c:v>
                </c:pt>
                <c:pt idx="10784">
                  <c:v>22.304171999999998</c:v>
                </c:pt>
                <c:pt idx="10785">
                  <c:v>22.307614999999988</c:v>
                </c:pt>
                <c:pt idx="10786">
                  <c:v>22.308191000000001</c:v>
                </c:pt>
                <c:pt idx="10787">
                  <c:v>22.308</c:v>
                </c:pt>
                <c:pt idx="10788">
                  <c:v>22.305792999999785</c:v>
                </c:pt>
                <c:pt idx="10789">
                  <c:v>22.305731999999889</c:v>
                </c:pt>
                <c:pt idx="10790">
                  <c:v>22.304604999999999</c:v>
                </c:pt>
                <c:pt idx="10791">
                  <c:v>22.299732999999723</c:v>
                </c:pt>
                <c:pt idx="10792">
                  <c:v>22.303618999999987</c:v>
                </c:pt>
                <c:pt idx="10793">
                  <c:v>22.300819000000001</c:v>
                </c:pt>
                <c:pt idx="10794">
                  <c:v>22.301517</c:v>
                </c:pt>
                <c:pt idx="10795">
                  <c:v>22.300055999999998</c:v>
                </c:pt>
                <c:pt idx="10796">
                  <c:v>22.298205999999986</c:v>
                </c:pt>
                <c:pt idx="10797">
                  <c:v>22.301845000000135</c:v>
                </c:pt>
                <c:pt idx="10798">
                  <c:v>22.301765000000035</c:v>
                </c:pt>
                <c:pt idx="10799">
                  <c:v>22.301362000000001</c:v>
                </c:pt>
                <c:pt idx="10800">
                  <c:v>22.296347999999803</c:v>
                </c:pt>
                <c:pt idx="10801">
                  <c:v>22.295750999999989</c:v>
                </c:pt>
                <c:pt idx="10802">
                  <c:v>22.307019</c:v>
                </c:pt>
                <c:pt idx="10803">
                  <c:v>22.301079999999999</c:v>
                </c:pt>
                <c:pt idx="10804">
                  <c:v>22.298781999999989</c:v>
                </c:pt>
                <c:pt idx="10805">
                  <c:v>22.302576999999989</c:v>
                </c:pt>
                <c:pt idx="10806">
                  <c:v>22.303419999999889</c:v>
                </c:pt>
                <c:pt idx="10807">
                  <c:v>22.303564999999999</c:v>
                </c:pt>
                <c:pt idx="10808">
                  <c:v>22.302947</c:v>
                </c:pt>
                <c:pt idx="10809">
                  <c:v>22.299927999999987</c:v>
                </c:pt>
                <c:pt idx="10810">
                  <c:v>22.298138999999889</c:v>
                </c:pt>
                <c:pt idx="10811">
                  <c:v>22.293886999999987</c:v>
                </c:pt>
                <c:pt idx="10812">
                  <c:v>22.294408000000001</c:v>
                </c:pt>
                <c:pt idx="10813">
                  <c:v>22.291059000000001</c:v>
                </c:pt>
                <c:pt idx="10814">
                  <c:v>22.294162</c:v>
                </c:pt>
                <c:pt idx="10815">
                  <c:v>22.301824000000035</c:v>
                </c:pt>
                <c:pt idx="10816">
                  <c:v>22.295441999999785</c:v>
                </c:pt>
                <c:pt idx="10817">
                  <c:v>22.296761999999987</c:v>
                </c:pt>
                <c:pt idx="10818">
                  <c:v>22.303477000000001</c:v>
                </c:pt>
                <c:pt idx="10819">
                  <c:v>22.307209999999987</c:v>
                </c:pt>
                <c:pt idx="10820">
                  <c:v>22.305896000000001</c:v>
                </c:pt>
                <c:pt idx="10821">
                  <c:v>22.299343999999785</c:v>
                </c:pt>
                <c:pt idx="10822">
                  <c:v>22.304096999999999</c:v>
                </c:pt>
                <c:pt idx="10823">
                  <c:v>22.302184</c:v>
                </c:pt>
                <c:pt idx="10824">
                  <c:v>22.301303000000001</c:v>
                </c:pt>
                <c:pt idx="10825">
                  <c:v>22.304752000000001</c:v>
                </c:pt>
                <c:pt idx="10826">
                  <c:v>22.295445999999803</c:v>
                </c:pt>
                <c:pt idx="10827">
                  <c:v>22.302892</c:v>
                </c:pt>
                <c:pt idx="10828">
                  <c:v>22.305136999999807</c:v>
                </c:pt>
                <c:pt idx="10829">
                  <c:v>22.306667999999988</c:v>
                </c:pt>
                <c:pt idx="10830">
                  <c:v>22.306650999999999</c:v>
                </c:pt>
                <c:pt idx="10831">
                  <c:v>22.303788000000001</c:v>
                </c:pt>
                <c:pt idx="10832">
                  <c:v>22.302078999999999</c:v>
                </c:pt>
                <c:pt idx="10833">
                  <c:v>22.296924000000001</c:v>
                </c:pt>
                <c:pt idx="10834">
                  <c:v>22.298981999999999</c:v>
                </c:pt>
                <c:pt idx="10835">
                  <c:v>22.301811999999998</c:v>
                </c:pt>
                <c:pt idx="10836">
                  <c:v>22.301600999999987</c:v>
                </c:pt>
                <c:pt idx="10837">
                  <c:v>22.301562999999987</c:v>
                </c:pt>
                <c:pt idx="10838">
                  <c:v>22.29961299999977</c:v>
                </c:pt>
                <c:pt idx="10839">
                  <c:v>22.290795999999986</c:v>
                </c:pt>
                <c:pt idx="10840">
                  <c:v>22.301266999999999</c:v>
                </c:pt>
                <c:pt idx="10841">
                  <c:v>22.303747999999889</c:v>
                </c:pt>
                <c:pt idx="10842">
                  <c:v>22.3039850000002</c:v>
                </c:pt>
                <c:pt idx="10843">
                  <c:v>22.306615000000001</c:v>
                </c:pt>
                <c:pt idx="10844">
                  <c:v>22.305892</c:v>
                </c:pt>
                <c:pt idx="10845">
                  <c:v>22.310887999999998</c:v>
                </c:pt>
                <c:pt idx="10846">
                  <c:v>22.301676999999987</c:v>
                </c:pt>
                <c:pt idx="10847">
                  <c:v>22.301182999999988</c:v>
                </c:pt>
                <c:pt idx="10848">
                  <c:v>22.303279</c:v>
                </c:pt>
                <c:pt idx="10849">
                  <c:v>22.296616999999785</c:v>
                </c:pt>
                <c:pt idx="10850">
                  <c:v>22.296503999999889</c:v>
                </c:pt>
                <c:pt idx="10851">
                  <c:v>22.297366</c:v>
                </c:pt>
                <c:pt idx="10852">
                  <c:v>22.295714999999785</c:v>
                </c:pt>
                <c:pt idx="10853">
                  <c:v>22.293915999999999</c:v>
                </c:pt>
                <c:pt idx="10854">
                  <c:v>22.294179</c:v>
                </c:pt>
                <c:pt idx="10855">
                  <c:v>22.290669999999889</c:v>
                </c:pt>
                <c:pt idx="10856">
                  <c:v>22.293068999999999</c:v>
                </c:pt>
                <c:pt idx="10857">
                  <c:v>22.297117999999987</c:v>
                </c:pt>
                <c:pt idx="10858">
                  <c:v>22.296591999999986</c:v>
                </c:pt>
                <c:pt idx="10859">
                  <c:v>22.291708999999987</c:v>
                </c:pt>
                <c:pt idx="10860">
                  <c:v>22.292021999999989</c:v>
                </c:pt>
                <c:pt idx="10861">
                  <c:v>22.294499999999989</c:v>
                </c:pt>
                <c:pt idx="10862">
                  <c:v>22.290302999999795</c:v>
                </c:pt>
                <c:pt idx="10863">
                  <c:v>22.292261999999987</c:v>
                </c:pt>
                <c:pt idx="10864">
                  <c:v>22.29269299999973</c:v>
                </c:pt>
                <c:pt idx="10865">
                  <c:v>22.296528999999989</c:v>
                </c:pt>
                <c:pt idx="10866">
                  <c:v>22.290868000000035</c:v>
                </c:pt>
                <c:pt idx="10867">
                  <c:v>22.293228999999986</c:v>
                </c:pt>
                <c:pt idx="10868">
                  <c:v>22.296406999999814</c:v>
                </c:pt>
                <c:pt idx="10869">
                  <c:v>22.302488999999987</c:v>
                </c:pt>
                <c:pt idx="10870">
                  <c:v>22.301137000000001</c:v>
                </c:pt>
                <c:pt idx="10871">
                  <c:v>22.299903</c:v>
                </c:pt>
                <c:pt idx="10872">
                  <c:v>22.304527</c:v>
                </c:pt>
                <c:pt idx="10873">
                  <c:v>22.304996000000031</c:v>
                </c:pt>
                <c:pt idx="10874">
                  <c:v>22.309242999999814</c:v>
                </c:pt>
                <c:pt idx="10875">
                  <c:v>22.304385000000035</c:v>
                </c:pt>
                <c:pt idx="10876">
                  <c:v>22.299983000000001</c:v>
                </c:pt>
                <c:pt idx="10877">
                  <c:v>22.301676999999987</c:v>
                </c:pt>
                <c:pt idx="10878">
                  <c:v>22.303549999999785</c:v>
                </c:pt>
                <c:pt idx="10879">
                  <c:v>22.304787999999999</c:v>
                </c:pt>
                <c:pt idx="10880">
                  <c:v>22.301212</c:v>
                </c:pt>
                <c:pt idx="10881">
                  <c:v>22.302267999999987</c:v>
                </c:pt>
                <c:pt idx="10882">
                  <c:v>22.297857999999998</c:v>
                </c:pt>
                <c:pt idx="10883">
                  <c:v>22.298506999999766</c:v>
                </c:pt>
                <c:pt idx="10884">
                  <c:v>22.292629999999683</c:v>
                </c:pt>
                <c:pt idx="10885">
                  <c:v>22.289210999999796</c:v>
                </c:pt>
                <c:pt idx="10886">
                  <c:v>22.303687</c:v>
                </c:pt>
                <c:pt idx="10887">
                  <c:v>22.293388</c:v>
                </c:pt>
                <c:pt idx="10888">
                  <c:v>22.299565999999999</c:v>
                </c:pt>
                <c:pt idx="10889">
                  <c:v>22.306263999999999</c:v>
                </c:pt>
                <c:pt idx="10890">
                  <c:v>22.307608999999999</c:v>
                </c:pt>
                <c:pt idx="10891">
                  <c:v>22.300359</c:v>
                </c:pt>
                <c:pt idx="10892">
                  <c:v>22.300018999999999</c:v>
                </c:pt>
                <c:pt idx="10893">
                  <c:v>22.300657000000001</c:v>
                </c:pt>
                <c:pt idx="10894">
                  <c:v>22.304475000000135</c:v>
                </c:pt>
                <c:pt idx="10895">
                  <c:v>22.302357999999987</c:v>
                </c:pt>
                <c:pt idx="10896">
                  <c:v>22.297442999999785</c:v>
                </c:pt>
                <c:pt idx="10897">
                  <c:v>22.30227</c:v>
                </c:pt>
                <c:pt idx="10898">
                  <c:v>22.301364000000031</c:v>
                </c:pt>
                <c:pt idx="10899">
                  <c:v>22.298884999999999</c:v>
                </c:pt>
                <c:pt idx="10900">
                  <c:v>22.299606999999799</c:v>
                </c:pt>
                <c:pt idx="10901">
                  <c:v>22.294366</c:v>
                </c:pt>
                <c:pt idx="10902">
                  <c:v>22.302882</c:v>
                </c:pt>
                <c:pt idx="10903">
                  <c:v>22.302152</c:v>
                </c:pt>
                <c:pt idx="10904">
                  <c:v>22.298737999999741</c:v>
                </c:pt>
                <c:pt idx="10905">
                  <c:v>22.305491999999987</c:v>
                </c:pt>
                <c:pt idx="10906">
                  <c:v>22.302167000000001</c:v>
                </c:pt>
                <c:pt idx="10907">
                  <c:v>22.282229999999661</c:v>
                </c:pt>
                <c:pt idx="10908">
                  <c:v>22.257472</c:v>
                </c:pt>
                <c:pt idx="10909">
                  <c:v>22.229479999999889</c:v>
                </c:pt>
                <c:pt idx="10910">
                  <c:v>22.211806000000031</c:v>
                </c:pt>
                <c:pt idx="10911">
                  <c:v>22.19986100000024</c:v>
                </c:pt>
                <c:pt idx="10912">
                  <c:v>22.179496</c:v>
                </c:pt>
                <c:pt idx="10913">
                  <c:v>22.158407999999987</c:v>
                </c:pt>
                <c:pt idx="10914">
                  <c:v>22.142817999999988</c:v>
                </c:pt>
                <c:pt idx="10915">
                  <c:v>22.121968000000251</c:v>
                </c:pt>
                <c:pt idx="10916">
                  <c:v>22.100960999999998</c:v>
                </c:pt>
                <c:pt idx="10917">
                  <c:v>22.080290999999889</c:v>
                </c:pt>
                <c:pt idx="10918">
                  <c:v>22.059557999999999</c:v>
                </c:pt>
                <c:pt idx="10919">
                  <c:v>22.035668999999999</c:v>
                </c:pt>
                <c:pt idx="10920">
                  <c:v>22.018653</c:v>
                </c:pt>
                <c:pt idx="10921">
                  <c:v>22.00142</c:v>
                </c:pt>
                <c:pt idx="10922">
                  <c:v>21.97401</c:v>
                </c:pt>
                <c:pt idx="10923">
                  <c:v>21.962771999999777</c:v>
                </c:pt>
                <c:pt idx="10924">
                  <c:v>21.934891999999998</c:v>
                </c:pt>
                <c:pt idx="10925">
                  <c:v>21.917621</c:v>
                </c:pt>
                <c:pt idx="10926">
                  <c:v>21.890881999999998</c:v>
                </c:pt>
                <c:pt idx="10927">
                  <c:v>21.888243999999755</c:v>
                </c:pt>
                <c:pt idx="10928">
                  <c:v>21.895271999999999</c:v>
                </c:pt>
                <c:pt idx="10929">
                  <c:v>21.892886000000001</c:v>
                </c:pt>
                <c:pt idx="10930">
                  <c:v>21.890961999999998</c:v>
                </c:pt>
                <c:pt idx="10931">
                  <c:v>21.897880000000196</c:v>
                </c:pt>
                <c:pt idx="10932">
                  <c:v>21.889754</c:v>
                </c:pt>
                <c:pt idx="10933">
                  <c:v>21.898045999999987</c:v>
                </c:pt>
                <c:pt idx="10934">
                  <c:v>21.895218999999987</c:v>
                </c:pt>
                <c:pt idx="10935">
                  <c:v>21.901654000000001</c:v>
                </c:pt>
                <c:pt idx="10936">
                  <c:v>21.899829</c:v>
                </c:pt>
                <c:pt idx="10937">
                  <c:v>21.896017999999987</c:v>
                </c:pt>
                <c:pt idx="10938">
                  <c:v>21.902653999999803</c:v>
                </c:pt>
                <c:pt idx="10939">
                  <c:v>21.904783999999989</c:v>
                </c:pt>
                <c:pt idx="10940">
                  <c:v>21.904681</c:v>
                </c:pt>
                <c:pt idx="10941">
                  <c:v>21.904453999999987</c:v>
                </c:pt>
                <c:pt idx="10942">
                  <c:v>21.900725999999889</c:v>
                </c:pt>
                <c:pt idx="10943">
                  <c:v>21.904758000000001</c:v>
                </c:pt>
                <c:pt idx="10944">
                  <c:v>21.895295000000001</c:v>
                </c:pt>
                <c:pt idx="10945">
                  <c:v>21.899141999999987</c:v>
                </c:pt>
                <c:pt idx="10946">
                  <c:v>21.897000999999999</c:v>
                </c:pt>
                <c:pt idx="10947">
                  <c:v>21.892834999999987</c:v>
                </c:pt>
                <c:pt idx="10948">
                  <c:v>21.894809000000031</c:v>
                </c:pt>
                <c:pt idx="10949">
                  <c:v>21.891470999999999</c:v>
                </c:pt>
                <c:pt idx="10950">
                  <c:v>21.892059</c:v>
                </c:pt>
                <c:pt idx="10951">
                  <c:v>21.897226</c:v>
                </c:pt>
                <c:pt idx="10952">
                  <c:v>21.898188999999999</c:v>
                </c:pt>
                <c:pt idx="10953">
                  <c:v>21.894646999999889</c:v>
                </c:pt>
                <c:pt idx="10954">
                  <c:v>21.893198999999999</c:v>
                </c:pt>
                <c:pt idx="10955">
                  <c:v>21.899959000000031</c:v>
                </c:pt>
                <c:pt idx="10956">
                  <c:v>21.894347</c:v>
                </c:pt>
                <c:pt idx="10957">
                  <c:v>21.900993</c:v>
                </c:pt>
                <c:pt idx="10958">
                  <c:v>21.898195999999999</c:v>
                </c:pt>
                <c:pt idx="10959">
                  <c:v>21.896645999999986</c:v>
                </c:pt>
                <c:pt idx="10960">
                  <c:v>21.897500000000001</c:v>
                </c:pt>
                <c:pt idx="10961">
                  <c:v>21.899165000000131</c:v>
                </c:pt>
                <c:pt idx="10962">
                  <c:v>21.898215</c:v>
                </c:pt>
                <c:pt idx="10963">
                  <c:v>21.893995000000135</c:v>
                </c:pt>
                <c:pt idx="10964">
                  <c:v>21.898395000000001</c:v>
                </c:pt>
                <c:pt idx="10965">
                  <c:v>21.896518</c:v>
                </c:pt>
                <c:pt idx="10966">
                  <c:v>21.899307999999987</c:v>
                </c:pt>
                <c:pt idx="10967">
                  <c:v>21.894099000000001</c:v>
                </c:pt>
                <c:pt idx="10968">
                  <c:v>21.895931999999988</c:v>
                </c:pt>
                <c:pt idx="10969">
                  <c:v>21.897497999999999</c:v>
                </c:pt>
                <c:pt idx="10970">
                  <c:v>21.897455999999998</c:v>
                </c:pt>
                <c:pt idx="10971">
                  <c:v>21.897791999999999</c:v>
                </c:pt>
                <c:pt idx="10972">
                  <c:v>21.893418999999987</c:v>
                </c:pt>
                <c:pt idx="10973">
                  <c:v>21.899137</c:v>
                </c:pt>
                <c:pt idx="10974">
                  <c:v>21.904522999999777</c:v>
                </c:pt>
                <c:pt idx="10975">
                  <c:v>21.902873</c:v>
                </c:pt>
                <c:pt idx="10976">
                  <c:v>21.898668000000001</c:v>
                </c:pt>
                <c:pt idx="10977">
                  <c:v>21.897256000000031</c:v>
                </c:pt>
                <c:pt idx="10978">
                  <c:v>21.897651000000035</c:v>
                </c:pt>
                <c:pt idx="10979">
                  <c:v>21.895391</c:v>
                </c:pt>
                <c:pt idx="10980">
                  <c:v>21.895820000000001</c:v>
                </c:pt>
                <c:pt idx="10981">
                  <c:v>21.891325999999999</c:v>
                </c:pt>
                <c:pt idx="10982">
                  <c:v>21.896782999999989</c:v>
                </c:pt>
                <c:pt idx="10983">
                  <c:v>21.896418999999987</c:v>
                </c:pt>
                <c:pt idx="10984">
                  <c:v>21.899863000000035</c:v>
                </c:pt>
                <c:pt idx="10985">
                  <c:v>21.898388999999987</c:v>
                </c:pt>
                <c:pt idx="10986">
                  <c:v>21.904125999999987</c:v>
                </c:pt>
                <c:pt idx="10987">
                  <c:v>21.898873999999999</c:v>
                </c:pt>
                <c:pt idx="10988">
                  <c:v>21.904543999999785</c:v>
                </c:pt>
                <c:pt idx="10989">
                  <c:v>21.904077000000001</c:v>
                </c:pt>
                <c:pt idx="10990">
                  <c:v>21.908075999999987</c:v>
                </c:pt>
                <c:pt idx="10991">
                  <c:v>21.910429999999796</c:v>
                </c:pt>
                <c:pt idx="10992">
                  <c:v>21.912781999999989</c:v>
                </c:pt>
                <c:pt idx="10993">
                  <c:v>21.906012999999788</c:v>
                </c:pt>
                <c:pt idx="10994">
                  <c:v>21.900572999999785</c:v>
                </c:pt>
                <c:pt idx="10995">
                  <c:v>21.900795999999989</c:v>
                </c:pt>
                <c:pt idx="10996">
                  <c:v>21.906901999999999</c:v>
                </c:pt>
                <c:pt idx="10997">
                  <c:v>21.905314999999796</c:v>
                </c:pt>
                <c:pt idx="10998">
                  <c:v>21.904982999999987</c:v>
                </c:pt>
                <c:pt idx="10999">
                  <c:v>21.908726999999679</c:v>
                </c:pt>
                <c:pt idx="11000">
                  <c:v>21.907498999999987</c:v>
                </c:pt>
                <c:pt idx="11001">
                  <c:v>21.905329999999694</c:v>
                </c:pt>
                <c:pt idx="11002">
                  <c:v>21.899659</c:v>
                </c:pt>
                <c:pt idx="11003">
                  <c:v>21.903517999999803</c:v>
                </c:pt>
                <c:pt idx="11004">
                  <c:v>21.901339999999781</c:v>
                </c:pt>
                <c:pt idx="11005">
                  <c:v>21.896357999999999</c:v>
                </c:pt>
                <c:pt idx="11006">
                  <c:v>21.893654999999999</c:v>
                </c:pt>
                <c:pt idx="11007">
                  <c:v>21.902769999999755</c:v>
                </c:pt>
                <c:pt idx="11008">
                  <c:v>21.899203</c:v>
                </c:pt>
                <c:pt idx="11009">
                  <c:v>21.899735999999987</c:v>
                </c:pt>
                <c:pt idx="11010">
                  <c:v>21.894138999999999</c:v>
                </c:pt>
                <c:pt idx="11011">
                  <c:v>21.894365000000189</c:v>
                </c:pt>
                <c:pt idx="11012">
                  <c:v>21.900318999999989</c:v>
                </c:pt>
                <c:pt idx="11013">
                  <c:v>21.900307999999889</c:v>
                </c:pt>
                <c:pt idx="11014">
                  <c:v>21.907364999999999</c:v>
                </c:pt>
                <c:pt idx="11015">
                  <c:v>21.897023000000001</c:v>
                </c:pt>
                <c:pt idx="11016">
                  <c:v>21.899411000000001</c:v>
                </c:pt>
                <c:pt idx="11017">
                  <c:v>21.906939999999889</c:v>
                </c:pt>
                <c:pt idx="11018">
                  <c:v>21.907709999999796</c:v>
                </c:pt>
                <c:pt idx="11019">
                  <c:v>21.910187999999987</c:v>
                </c:pt>
                <c:pt idx="11020">
                  <c:v>21.907041</c:v>
                </c:pt>
                <c:pt idx="11021">
                  <c:v>21.898591</c:v>
                </c:pt>
                <c:pt idx="11022">
                  <c:v>21.898501999999986</c:v>
                </c:pt>
                <c:pt idx="11023">
                  <c:v>21.900908999999999</c:v>
                </c:pt>
                <c:pt idx="11024">
                  <c:v>21.897959999999998</c:v>
                </c:pt>
                <c:pt idx="11025">
                  <c:v>21.899668999999999</c:v>
                </c:pt>
                <c:pt idx="11026">
                  <c:v>21.901191000000001</c:v>
                </c:pt>
                <c:pt idx="11027">
                  <c:v>21.892557999999987</c:v>
                </c:pt>
                <c:pt idx="11028">
                  <c:v>21.892012999999814</c:v>
                </c:pt>
                <c:pt idx="11029">
                  <c:v>21.887789999999889</c:v>
                </c:pt>
                <c:pt idx="11030">
                  <c:v>21.889696999999799</c:v>
                </c:pt>
                <c:pt idx="11031">
                  <c:v>21.894956000000189</c:v>
                </c:pt>
                <c:pt idx="11032">
                  <c:v>21.892810000000001</c:v>
                </c:pt>
                <c:pt idx="11033">
                  <c:v>21.895961000000035</c:v>
                </c:pt>
                <c:pt idx="11034">
                  <c:v>21.888426999999737</c:v>
                </c:pt>
                <c:pt idx="11035">
                  <c:v>21.897952000000135</c:v>
                </c:pt>
                <c:pt idx="11036">
                  <c:v>21.894745999999987</c:v>
                </c:pt>
                <c:pt idx="11037">
                  <c:v>21.894880999999998</c:v>
                </c:pt>
                <c:pt idx="11038">
                  <c:v>21.892083</c:v>
                </c:pt>
                <c:pt idx="11039">
                  <c:v>21.888123999999785</c:v>
                </c:pt>
                <c:pt idx="11040">
                  <c:v>21.898613999999807</c:v>
                </c:pt>
                <c:pt idx="11041">
                  <c:v>21.896107999999987</c:v>
                </c:pt>
                <c:pt idx="11042">
                  <c:v>21.898235999999986</c:v>
                </c:pt>
                <c:pt idx="11043">
                  <c:v>21.898864000000035</c:v>
                </c:pt>
                <c:pt idx="11044">
                  <c:v>21.899641999999989</c:v>
                </c:pt>
                <c:pt idx="11045">
                  <c:v>21.904418</c:v>
                </c:pt>
                <c:pt idx="11046">
                  <c:v>21.904761999999987</c:v>
                </c:pt>
                <c:pt idx="11047">
                  <c:v>21.900938999999987</c:v>
                </c:pt>
                <c:pt idx="11048">
                  <c:v>21.902559999999781</c:v>
                </c:pt>
                <c:pt idx="11049">
                  <c:v>21.902815999999987</c:v>
                </c:pt>
                <c:pt idx="11050">
                  <c:v>21.906860999999999</c:v>
                </c:pt>
                <c:pt idx="11051">
                  <c:v>21.902004999999889</c:v>
                </c:pt>
                <c:pt idx="11052">
                  <c:v>21.905672999999741</c:v>
                </c:pt>
                <c:pt idx="11053">
                  <c:v>21.907862999999999</c:v>
                </c:pt>
                <c:pt idx="11054">
                  <c:v>21.902818</c:v>
                </c:pt>
                <c:pt idx="11055">
                  <c:v>21.900046999999766</c:v>
                </c:pt>
                <c:pt idx="11056">
                  <c:v>21.901081999999999</c:v>
                </c:pt>
                <c:pt idx="11057">
                  <c:v>21.897348000000001</c:v>
                </c:pt>
                <c:pt idx="11058">
                  <c:v>21.899096999999987</c:v>
                </c:pt>
                <c:pt idx="11059">
                  <c:v>21.902336999999694</c:v>
                </c:pt>
                <c:pt idx="11060">
                  <c:v>21.899046999999989</c:v>
                </c:pt>
                <c:pt idx="11061">
                  <c:v>21.903021999999989</c:v>
                </c:pt>
                <c:pt idx="11062">
                  <c:v>21.901381999999987</c:v>
                </c:pt>
                <c:pt idx="11063">
                  <c:v>21.903128999999989</c:v>
                </c:pt>
                <c:pt idx="11064">
                  <c:v>21.909784999999989</c:v>
                </c:pt>
                <c:pt idx="11065">
                  <c:v>21.911376000000001</c:v>
                </c:pt>
                <c:pt idx="11066">
                  <c:v>21.903389999999799</c:v>
                </c:pt>
                <c:pt idx="11067">
                  <c:v>21.903202999999785</c:v>
                </c:pt>
                <c:pt idx="11068">
                  <c:v>21.898584</c:v>
                </c:pt>
                <c:pt idx="11069">
                  <c:v>21.900082999999889</c:v>
                </c:pt>
                <c:pt idx="11070">
                  <c:v>21.905710999999748</c:v>
                </c:pt>
                <c:pt idx="11071">
                  <c:v>21.887384000000001</c:v>
                </c:pt>
                <c:pt idx="11072">
                  <c:v>21.890219999999989</c:v>
                </c:pt>
                <c:pt idx="11073">
                  <c:v>21.888483999999803</c:v>
                </c:pt>
                <c:pt idx="11074">
                  <c:v>21.894506</c:v>
                </c:pt>
                <c:pt idx="11075">
                  <c:v>21.890027</c:v>
                </c:pt>
                <c:pt idx="11076">
                  <c:v>21.894216</c:v>
                </c:pt>
                <c:pt idx="11077">
                  <c:v>21.895004</c:v>
                </c:pt>
                <c:pt idx="11078">
                  <c:v>21.894306999999987</c:v>
                </c:pt>
                <c:pt idx="11079">
                  <c:v>21.899051000000131</c:v>
                </c:pt>
                <c:pt idx="11080">
                  <c:v>21.899124999999987</c:v>
                </c:pt>
                <c:pt idx="11081">
                  <c:v>21.898918999999999</c:v>
                </c:pt>
                <c:pt idx="11082">
                  <c:v>21.899863000000035</c:v>
                </c:pt>
                <c:pt idx="11083">
                  <c:v>21.898413999999889</c:v>
                </c:pt>
                <c:pt idx="11084">
                  <c:v>21.897824000000035</c:v>
                </c:pt>
                <c:pt idx="11085">
                  <c:v>21.902525999999799</c:v>
                </c:pt>
                <c:pt idx="11086">
                  <c:v>21.900942999999796</c:v>
                </c:pt>
                <c:pt idx="11087">
                  <c:v>21.903295</c:v>
                </c:pt>
                <c:pt idx="11088">
                  <c:v>21.904944999999987</c:v>
                </c:pt>
                <c:pt idx="11089">
                  <c:v>21.903845999999987</c:v>
                </c:pt>
                <c:pt idx="11090">
                  <c:v>21.906929999999889</c:v>
                </c:pt>
                <c:pt idx="11091">
                  <c:v>21.907499999999889</c:v>
                </c:pt>
                <c:pt idx="11092">
                  <c:v>21.903780999999814</c:v>
                </c:pt>
                <c:pt idx="11093">
                  <c:v>21.903763999999889</c:v>
                </c:pt>
                <c:pt idx="11094">
                  <c:v>21.899557999999999</c:v>
                </c:pt>
                <c:pt idx="11095">
                  <c:v>21.903911000000001</c:v>
                </c:pt>
                <c:pt idx="11096">
                  <c:v>21.904062</c:v>
                </c:pt>
                <c:pt idx="11097">
                  <c:v>21.898913999999987</c:v>
                </c:pt>
                <c:pt idx="11098">
                  <c:v>21.890080999999999</c:v>
                </c:pt>
                <c:pt idx="11099">
                  <c:v>21.89104</c:v>
                </c:pt>
                <c:pt idx="11100">
                  <c:v>21.900915999999999</c:v>
                </c:pt>
                <c:pt idx="11101">
                  <c:v>21.901318999999987</c:v>
                </c:pt>
                <c:pt idx="11102">
                  <c:v>21.9041</c:v>
                </c:pt>
                <c:pt idx="11103">
                  <c:v>21.897195000000035</c:v>
                </c:pt>
                <c:pt idx="11104">
                  <c:v>21.898562999999989</c:v>
                </c:pt>
                <c:pt idx="11105">
                  <c:v>21.910368999999999</c:v>
                </c:pt>
                <c:pt idx="11106">
                  <c:v>21.904074999999999</c:v>
                </c:pt>
                <c:pt idx="11107">
                  <c:v>21.896514</c:v>
                </c:pt>
                <c:pt idx="11108">
                  <c:v>21.907185999999999</c:v>
                </c:pt>
                <c:pt idx="11109">
                  <c:v>21.895554999999987</c:v>
                </c:pt>
                <c:pt idx="11110">
                  <c:v>21.895189999999989</c:v>
                </c:pt>
                <c:pt idx="11111">
                  <c:v>21.896580999999987</c:v>
                </c:pt>
                <c:pt idx="11112">
                  <c:v>21.891286000000001</c:v>
                </c:pt>
                <c:pt idx="11113">
                  <c:v>21.889461000000001</c:v>
                </c:pt>
                <c:pt idx="11114">
                  <c:v>21.895056999999987</c:v>
                </c:pt>
                <c:pt idx="11115">
                  <c:v>21.890829999999987</c:v>
                </c:pt>
                <c:pt idx="11116">
                  <c:v>21.892851999999998</c:v>
                </c:pt>
                <c:pt idx="11117">
                  <c:v>21.893487</c:v>
                </c:pt>
                <c:pt idx="11118">
                  <c:v>21.892965999999998</c:v>
                </c:pt>
                <c:pt idx="11119">
                  <c:v>21.894559000000001</c:v>
                </c:pt>
                <c:pt idx="11120">
                  <c:v>21.892554000000001</c:v>
                </c:pt>
                <c:pt idx="11121">
                  <c:v>21.893573</c:v>
                </c:pt>
                <c:pt idx="11122">
                  <c:v>21.894326</c:v>
                </c:pt>
                <c:pt idx="11123">
                  <c:v>21.892719999999766</c:v>
                </c:pt>
                <c:pt idx="11124">
                  <c:v>21.897677999999999</c:v>
                </c:pt>
                <c:pt idx="11125">
                  <c:v>21.900758</c:v>
                </c:pt>
                <c:pt idx="11126">
                  <c:v>21.90183</c:v>
                </c:pt>
                <c:pt idx="11127">
                  <c:v>21.90230299999973</c:v>
                </c:pt>
                <c:pt idx="11128">
                  <c:v>21.904121</c:v>
                </c:pt>
                <c:pt idx="11129">
                  <c:v>21.904823</c:v>
                </c:pt>
                <c:pt idx="11130">
                  <c:v>21.907538999999989</c:v>
                </c:pt>
                <c:pt idx="11131">
                  <c:v>21.907782999999807</c:v>
                </c:pt>
                <c:pt idx="11132">
                  <c:v>21.903563999999989</c:v>
                </c:pt>
                <c:pt idx="11133">
                  <c:v>21.900372999999803</c:v>
                </c:pt>
                <c:pt idx="11134">
                  <c:v>21.895447999999799</c:v>
                </c:pt>
                <c:pt idx="11135">
                  <c:v>21.897577999999999</c:v>
                </c:pt>
                <c:pt idx="11136">
                  <c:v>21.896497</c:v>
                </c:pt>
                <c:pt idx="11137">
                  <c:v>21.8992</c:v>
                </c:pt>
                <c:pt idx="11138">
                  <c:v>21.897223999999987</c:v>
                </c:pt>
                <c:pt idx="11139">
                  <c:v>21.896470000000001</c:v>
                </c:pt>
                <c:pt idx="11140">
                  <c:v>21.898461999999999</c:v>
                </c:pt>
                <c:pt idx="11141">
                  <c:v>21.89067</c:v>
                </c:pt>
                <c:pt idx="11142">
                  <c:v>21.898325999999987</c:v>
                </c:pt>
                <c:pt idx="11143">
                  <c:v>21.901831999999999</c:v>
                </c:pt>
                <c:pt idx="11144">
                  <c:v>21.899757000000001</c:v>
                </c:pt>
                <c:pt idx="11145">
                  <c:v>21.901240999999889</c:v>
                </c:pt>
                <c:pt idx="11146">
                  <c:v>21.899615000000001</c:v>
                </c:pt>
                <c:pt idx="11147">
                  <c:v>21.892757</c:v>
                </c:pt>
                <c:pt idx="11148">
                  <c:v>21.900015999999987</c:v>
                </c:pt>
                <c:pt idx="11149">
                  <c:v>21.898306999999889</c:v>
                </c:pt>
                <c:pt idx="11150">
                  <c:v>21.901004</c:v>
                </c:pt>
                <c:pt idx="11151">
                  <c:v>21.897256000000031</c:v>
                </c:pt>
                <c:pt idx="11152">
                  <c:v>21.898745999999889</c:v>
                </c:pt>
                <c:pt idx="11153">
                  <c:v>21.897731</c:v>
                </c:pt>
                <c:pt idx="11154">
                  <c:v>21.896422999999889</c:v>
                </c:pt>
                <c:pt idx="11155">
                  <c:v>21.901402999999807</c:v>
                </c:pt>
                <c:pt idx="11156">
                  <c:v>21.900103999999889</c:v>
                </c:pt>
                <c:pt idx="11157">
                  <c:v>21.898004</c:v>
                </c:pt>
                <c:pt idx="11158">
                  <c:v>21.898505</c:v>
                </c:pt>
                <c:pt idx="11159">
                  <c:v>21.898115999999987</c:v>
                </c:pt>
                <c:pt idx="11160">
                  <c:v>21.892050999999999</c:v>
                </c:pt>
                <c:pt idx="11161">
                  <c:v>21.898550999999987</c:v>
                </c:pt>
                <c:pt idx="11162">
                  <c:v>21.898996999999987</c:v>
                </c:pt>
                <c:pt idx="11163">
                  <c:v>21.897910000000035</c:v>
                </c:pt>
                <c:pt idx="11164">
                  <c:v>21.898785999999987</c:v>
                </c:pt>
                <c:pt idx="11165">
                  <c:v>21.902802999999889</c:v>
                </c:pt>
                <c:pt idx="11166">
                  <c:v>21.899630999999989</c:v>
                </c:pt>
                <c:pt idx="11167">
                  <c:v>21.898091999999988</c:v>
                </c:pt>
                <c:pt idx="11168">
                  <c:v>21.897479000000001</c:v>
                </c:pt>
                <c:pt idx="11169">
                  <c:v>21.899795000000001</c:v>
                </c:pt>
                <c:pt idx="11170">
                  <c:v>21.896547999999989</c:v>
                </c:pt>
                <c:pt idx="11171">
                  <c:v>21.893874000000135</c:v>
                </c:pt>
                <c:pt idx="11172">
                  <c:v>21.896843999999987</c:v>
                </c:pt>
                <c:pt idx="11173">
                  <c:v>21.901150999999999</c:v>
                </c:pt>
                <c:pt idx="11174">
                  <c:v>21.894809000000031</c:v>
                </c:pt>
                <c:pt idx="11175">
                  <c:v>21.902689999999723</c:v>
                </c:pt>
                <c:pt idx="11176">
                  <c:v>21.902733999999679</c:v>
                </c:pt>
                <c:pt idx="11177">
                  <c:v>21.909420999999799</c:v>
                </c:pt>
                <c:pt idx="11178">
                  <c:v>21.90523299999969</c:v>
                </c:pt>
                <c:pt idx="11179">
                  <c:v>21.907038999999987</c:v>
                </c:pt>
                <c:pt idx="11180">
                  <c:v>21.904810999999999</c:v>
                </c:pt>
                <c:pt idx="11181">
                  <c:v>21.907219999999889</c:v>
                </c:pt>
                <c:pt idx="11182">
                  <c:v>21.907499999999889</c:v>
                </c:pt>
                <c:pt idx="11183">
                  <c:v>21.901241999999989</c:v>
                </c:pt>
                <c:pt idx="11184">
                  <c:v>21.906675</c:v>
                </c:pt>
                <c:pt idx="11185">
                  <c:v>21.910145999999987</c:v>
                </c:pt>
                <c:pt idx="11186">
                  <c:v>21.906929999999889</c:v>
                </c:pt>
                <c:pt idx="11187">
                  <c:v>21.901401</c:v>
                </c:pt>
                <c:pt idx="11188">
                  <c:v>21.904528999999989</c:v>
                </c:pt>
                <c:pt idx="11189">
                  <c:v>21.899431999999987</c:v>
                </c:pt>
                <c:pt idx="11190">
                  <c:v>21.895951000000135</c:v>
                </c:pt>
                <c:pt idx="11191">
                  <c:v>21.907145999999987</c:v>
                </c:pt>
                <c:pt idx="11192">
                  <c:v>21.899966000000031</c:v>
                </c:pt>
                <c:pt idx="11193">
                  <c:v>21.899943999999987</c:v>
                </c:pt>
                <c:pt idx="11194">
                  <c:v>21.897186999999999</c:v>
                </c:pt>
                <c:pt idx="11195">
                  <c:v>21.895405999999987</c:v>
                </c:pt>
                <c:pt idx="11196">
                  <c:v>21.894041999999999</c:v>
                </c:pt>
                <c:pt idx="11197">
                  <c:v>21.892833</c:v>
                </c:pt>
                <c:pt idx="11198">
                  <c:v>21.892246999999777</c:v>
                </c:pt>
                <c:pt idx="11199">
                  <c:v>21.896767999999987</c:v>
                </c:pt>
                <c:pt idx="11200">
                  <c:v>21.890495999999999</c:v>
                </c:pt>
                <c:pt idx="11201">
                  <c:v>21.899784999999987</c:v>
                </c:pt>
                <c:pt idx="11202">
                  <c:v>21.897738999999987</c:v>
                </c:pt>
                <c:pt idx="11203">
                  <c:v>21.900341999999807</c:v>
                </c:pt>
                <c:pt idx="11204">
                  <c:v>21.89762</c:v>
                </c:pt>
                <c:pt idx="11205">
                  <c:v>21.895284</c:v>
                </c:pt>
                <c:pt idx="11206">
                  <c:v>21.898602999999785</c:v>
                </c:pt>
                <c:pt idx="11207">
                  <c:v>21.896488999999999</c:v>
                </c:pt>
                <c:pt idx="11208">
                  <c:v>21.894212</c:v>
                </c:pt>
                <c:pt idx="11209">
                  <c:v>21.899153999999999</c:v>
                </c:pt>
                <c:pt idx="11210">
                  <c:v>21.897247999999987</c:v>
                </c:pt>
                <c:pt idx="11211">
                  <c:v>21.896535</c:v>
                </c:pt>
                <c:pt idx="11212">
                  <c:v>21.898596999999889</c:v>
                </c:pt>
                <c:pt idx="11213">
                  <c:v>21.896940999999988</c:v>
                </c:pt>
                <c:pt idx="11214">
                  <c:v>21.897254000000135</c:v>
                </c:pt>
                <c:pt idx="11215">
                  <c:v>21.894372000000001</c:v>
                </c:pt>
                <c:pt idx="11216">
                  <c:v>21.894411999999999</c:v>
                </c:pt>
                <c:pt idx="11217">
                  <c:v>21.899746999999785</c:v>
                </c:pt>
                <c:pt idx="11218">
                  <c:v>21.902069999999807</c:v>
                </c:pt>
                <c:pt idx="11219">
                  <c:v>21.893765999999999</c:v>
                </c:pt>
                <c:pt idx="11220">
                  <c:v>21.895506999999807</c:v>
                </c:pt>
                <c:pt idx="11221">
                  <c:v>21.903269999999889</c:v>
                </c:pt>
                <c:pt idx="11222">
                  <c:v>21.894480999999999</c:v>
                </c:pt>
                <c:pt idx="11223">
                  <c:v>21.895053000000001</c:v>
                </c:pt>
                <c:pt idx="11224">
                  <c:v>21.895201999999987</c:v>
                </c:pt>
                <c:pt idx="11225">
                  <c:v>21.901938999999999</c:v>
                </c:pt>
                <c:pt idx="11226">
                  <c:v>21.896979999999999</c:v>
                </c:pt>
                <c:pt idx="11227">
                  <c:v>21.899649999999784</c:v>
                </c:pt>
                <c:pt idx="11228">
                  <c:v>21.896173000000001</c:v>
                </c:pt>
                <c:pt idx="11229">
                  <c:v>21.90253199999977</c:v>
                </c:pt>
                <c:pt idx="11230">
                  <c:v>21.895775999999987</c:v>
                </c:pt>
                <c:pt idx="11231">
                  <c:v>21.893118999999999</c:v>
                </c:pt>
                <c:pt idx="11232">
                  <c:v>21.890398999999999</c:v>
                </c:pt>
                <c:pt idx="11233">
                  <c:v>21.888465</c:v>
                </c:pt>
                <c:pt idx="11234">
                  <c:v>21.893491000000001</c:v>
                </c:pt>
                <c:pt idx="11235">
                  <c:v>21.894717</c:v>
                </c:pt>
                <c:pt idx="11236">
                  <c:v>21.893587999999987</c:v>
                </c:pt>
                <c:pt idx="11237">
                  <c:v>21.895691999999986</c:v>
                </c:pt>
                <c:pt idx="11238">
                  <c:v>21.889309999999803</c:v>
                </c:pt>
                <c:pt idx="11239">
                  <c:v>21.890145</c:v>
                </c:pt>
                <c:pt idx="11240">
                  <c:v>21.900880000000001</c:v>
                </c:pt>
                <c:pt idx="11241">
                  <c:v>21.902168999999986</c:v>
                </c:pt>
                <c:pt idx="11242">
                  <c:v>21.901730999999796</c:v>
                </c:pt>
                <c:pt idx="11243">
                  <c:v>21.896659</c:v>
                </c:pt>
                <c:pt idx="11244">
                  <c:v>21.898273</c:v>
                </c:pt>
                <c:pt idx="11245">
                  <c:v>21.897458000000135</c:v>
                </c:pt>
                <c:pt idx="11246">
                  <c:v>21.900133999999785</c:v>
                </c:pt>
                <c:pt idx="11247">
                  <c:v>21.901927000000001</c:v>
                </c:pt>
                <c:pt idx="11248">
                  <c:v>21.903946999999889</c:v>
                </c:pt>
                <c:pt idx="11249">
                  <c:v>21.899604</c:v>
                </c:pt>
                <c:pt idx="11250">
                  <c:v>21.903734999999781</c:v>
                </c:pt>
                <c:pt idx="11251">
                  <c:v>21.905665999999989</c:v>
                </c:pt>
                <c:pt idx="11252">
                  <c:v>21.904623999999803</c:v>
                </c:pt>
                <c:pt idx="11253">
                  <c:v>21.905465</c:v>
                </c:pt>
                <c:pt idx="11254">
                  <c:v>21.903010999999989</c:v>
                </c:pt>
                <c:pt idx="11255">
                  <c:v>21.897243</c:v>
                </c:pt>
                <c:pt idx="11256">
                  <c:v>21.894859000000135</c:v>
                </c:pt>
                <c:pt idx="11257">
                  <c:v>21.892088999999999</c:v>
                </c:pt>
                <c:pt idx="11258">
                  <c:v>21.900124999999989</c:v>
                </c:pt>
                <c:pt idx="11259">
                  <c:v>21.898477</c:v>
                </c:pt>
                <c:pt idx="11260">
                  <c:v>21.894241999999988</c:v>
                </c:pt>
                <c:pt idx="11261">
                  <c:v>21.894791999999999</c:v>
                </c:pt>
                <c:pt idx="11262">
                  <c:v>21.893573</c:v>
                </c:pt>
                <c:pt idx="11263">
                  <c:v>21.889896</c:v>
                </c:pt>
                <c:pt idx="11264">
                  <c:v>21.898623999999796</c:v>
                </c:pt>
                <c:pt idx="11265">
                  <c:v>21.904091999999999</c:v>
                </c:pt>
                <c:pt idx="11266">
                  <c:v>21.896159000000001</c:v>
                </c:pt>
                <c:pt idx="11267">
                  <c:v>21.893318999999988</c:v>
                </c:pt>
                <c:pt idx="11268">
                  <c:v>21.894914000000131</c:v>
                </c:pt>
                <c:pt idx="11269">
                  <c:v>21.897379999999988</c:v>
                </c:pt>
                <c:pt idx="11270">
                  <c:v>21.895091000000001</c:v>
                </c:pt>
                <c:pt idx="11271">
                  <c:v>21.898852999999999</c:v>
                </c:pt>
                <c:pt idx="11272">
                  <c:v>21.902046999999719</c:v>
                </c:pt>
                <c:pt idx="11273">
                  <c:v>21.895292999999889</c:v>
                </c:pt>
                <c:pt idx="11274">
                  <c:v>21.900316999999781</c:v>
                </c:pt>
                <c:pt idx="11275">
                  <c:v>21.893459</c:v>
                </c:pt>
                <c:pt idx="11276">
                  <c:v>21.897786</c:v>
                </c:pt>
                <c:pt idx="11277">
                  <c:v>21.901423999999889</c:v>
                </c:pt>
                <c:pt idx="11278">
                  <c:v>21.904374000000001</c:v>
                </c:pt>
                <c:pt idx="11279">
                  <c:v>21.905481999999989</c:v>
                </c:pt>
                <c:pt idx="11280">
                  <c:v>21.908753999999803</c:v>
                </c:pt>
                <c:pt idx="11281">
                  <c:v>21.903036999999784</c:v>
                </c:pt>
                <c:pt idx="11282">
                  <c:v>21.903938</c:v>
                </c:pt>
                <c:pt idx="11283">
                  <c:v>21.897016000000001</c:v>
                </c:pt>
                <c:pt idx="11284">
                  <c:v>21.902805999999988</c:v>
                </c:pt>
                <c:pt idx="11285">
                  <c:v>21.902123999999763</c:v>
                </c:pt>
                <c:pt idx="11286">
                  <c:v>21.897179999999999</c:v>
                </c:pt>
                <c:pt idx="11287">
                  <c:v>21.905771999999889</c:v>
                </c:pt>
                <c:pt idx="11288">
                  <c:v>21.909746999999701</c:v>
                </c:pt>
                <c:pt idx="11289">
                  <c:v>21.907131999999987</c:v>
                </c:pt>
                <c:pt idx="11290">
                  <c:v>21.898701999999989</c:v>
                </c:pt>
                <c:pt idx="11291">
                  <c:v>21.902109999999759</c:v>
                </c:pt>
                <c:pt idx="11292">
                  <c:v>21.902409999999723</c:v>
                </c:pt>
                <c:pt idx="11293">
                  <c:v>21.895871000000035</c:v>
                </c:pt>
                <c:pt idx="11294">
                  <c:v>21.891894999999998</c:v>
                </c:pt>
                <c:pt idx="11295">
                  <c:v>21.904116999999989</c:v>
                </c:pt>
                <c:pt idx="11296">
                  <c:v>21.900471999999986</c:v>
                </c:pt>
                <c:pt idx="11297">
                  <c:v>21.901868000000135</c:v>
                </c:pt>
                <c:pt idx="11298">
                  <c:v>21.893433999999989</c:v>
                </c:pt>
                <c:pt idx="11299">
                  <c:v>21.8933</c:v>
                </c:pt>
                <c:pt idx="11300">
                  <c:v>21.892145999999986</c:v>
                </c:pt>
                <c:pt idx="11301">
                  <c:v>21.893859000000031</c:v>
                </c:pt>
                <c:pt idx="11302">
                  <c:v>21.890259999999987</c:v>
                </c:pt>
                <c:pt idx="11303">
                  <c:v>21.893442999999785</c:v>
                </c:pt>
                <c:pt idx="11304">
                  <c:v>21.894394999999999</c:v>
                </c:pt>
                <c:pt idx="11305">
                  <c:v>21.899256999999999</c:v>
                </c:pt>
                <c:pt idx="11306">
                  <c:v>21.894594999999999</c:v>
                </c:pt>
                <c:pt idx="11307">
                  <c:v>21.895174999999988</c:v>
                </c:pt>
                <c:pt idx="11308">
                  <c:v>21.902943999999788</c:v>
                </c:pt>
                <c:pt idx="11309">
                  <c:v>21.895140999999889</c:v>
                </c:pt>
                <c:pt idx="11310">
                  <c:v>21.900738999999788</c:v>
                </c:pt>
                <c:pt idx="11311">
                  <c:v>21.896750999999988</c:v>
                </c:pt>
                <c:pt idx="11312">
                  <c:v>21.895786999999814</c:v>
                </c:pt>
                <c:pt idx="11313">
                  <c:v>21.90354299999969</c:v>
                </c:pt>
                <c:pt idx="11314">
                  <c:v>21.895758999999988</c:v>
                </c:pt>
                <c:pt idx="11315">
                  <c:v>21.899094999999999</c:v>
                </c:pt>
                <c:pt idx="11316">
                  <c:v>21.895952999999999</c:v>
                </c:pt>
                <c:pt idx="11317">
                  <c:v>21.893353999999999</c:v>
                </c:pt>
                <c:pt idx="11318">
                  <c:v>21.903547999999766</c:v>
                </c:pt>
                <c:pt idx="11319">
                  <c:v>21.898464999999987</c:v>
                </c:pt>
                <c:pt idx="11320">
                  <c:v>21.902609999999694</c:v>
                </c:pt>
                <c:pt idx="11321">
                  <c:v>21.879303999999987</c:v>
                </c:pt>
                <c:pt idx="11322">
                  <c:v>21.854709</c:v>
                </c:pt>
                <c:pt idx="11323">
                  <c:v>21.832673</c:v>
                </c:pt>
                <c:pt idx="11324">
                  <c:v>21.819602</c:v>
                </c:pt>
                <c:pt idx="11325">
                  <c:v>21.800891000000131</c:v>
                </c:pt>
                <c:pt idx="11326">
                  <c:v>21.781634999999785</c:v>
                </c:pt>
                <c:pt idx="11327">
                  <c:v>21.759388999999999</c:v>
                </c:pt>
                <c:pt idx="11328">
                  <c:v>21.74718</c:v>
                </c:pt>
                <c:pt idx="11329">
                  <c:v>21.724035999999987</c:v>
                </c:pt>
                <c:pt idx="11330">
                  <c:v>21.704308999999999</c:v>
                </c:pt>
                <c:pt idx="11331">
                  <c:v>21.690124000000001</c:v>
                </c:pt>
                <c:pt idx="11332">
                  <c:v>21.659192000000001</c:v>
                </c:pt>
                <c:pt idx="11333">
                  <c:v>21.643697</c:v>
                </c:pt>
                <c:pt idx="11334">
                  <c:v>21.625796999999814</c:v>
                </c:pt>
                <c:pt idx="11335">
                  <c:v>21.604316000000001</c:v>
                </c:pt>
                <c:pt idx="11336">
                  <c:v>21.582392999999723</c:v>
                </c:pt>
                <c:pt idx="11337">
                  <c:v>21.566364999999987</c:v>
                </c:pt>
                <c:pt idx="11338">
                  <c:v>21.539259999999999</c:v>
                </c:pt>
                <c:pt idx="11339">
                  <c:v>21.523443999999785</c:v>
                </c:pt>
                <c:pt idx="11340">
                  <c:v>21.502592999999774</c:v>
                </c:pt>
                <c:pt idx="11341">
                  <c:v>21.496891999999999</c:v>
                </c:pt>
                <c:pt idx="11342">
                  <c:v>21.498831999999986</c:v>
                </c:pt>
                <c:pt idx="11343">
                  <c:v>21.501511999999988</c:v>
                </c:pt>
                <c:pt idx="11344">
                  <c:v>21.504231999999988</c:v>
                </c:pt>
                <c:pt idx="11345">
                  <c:v>21.499518999999989</c:v>
                </c:pt>
                <c:pt idx="11346">
                  <c:v>21.500031999999987</c:v>
                </c:pt>
                <c:pt idx="11347">
                  <c:v>21.503796999999889</c:v>
                </c:pt>
                <c:pt idx="11348">
                  <c:v>21.499866000000001</c:v>
                </c:pt>
                <c:pt idx="11349">
                  <c:v>21.504238999999988</c:v>
                </c:pt>
                <c:pt idx="11350">
                  <c:v>21.506101000000001</c:v>
                </c:pt>
                <c:pt idx="11351">
                  <c:v>21.506914999999999</c:v>
                </c:pt>
                <c:pt idx="11352">
                  <c:v>21.506902</c:v>
                </c:pt>
                <c:pt idx="11353">
                  <c:v>21.510538999999987</c:v>
                </c:pt>
                <c:pt idx="11354">
                  <c:v>21.506170999999988</c:v>
                </c:pt>
                <c:pt idx="11355">
                  <c:v>21.511741000000001</c:v>
                </c:pt>
                <c:pt idx="11356">
                  <c:v>21.506762999999989</c:v>
                </c:pt>
                <c:pt idx="11357">
                  <c:v>21.504673999999987</c:v>
                </c:pt>
                <c:pt idx="11358">
                  <c:v>21.500556</c:v>
                </c:pt>
                <c:pt idx="11359">
                  <c:v>21.501293999999987</c:v>
                </c:pt>
                <c:pt idx="11360">
                  <c:v>21.499603999999788</c:v>
                </c:pt>
                <c:pt idx="11361">
                  <c:v>21.502110999999989</c:v>
                </c:pt>
                <c:pt idx="11362">
                  <c:v>21.500353999999987</c:v>
                </c:pt>
                <c:pt idx="11363">
                  <c:v>21.507128999999999</c:v>
                </c:pt>
                <c:pt idx="11364">
                  <c:v>21.503191999999999</c:v>
                </c:pt>
                <c:pt idx="11365">
                  <c:v>21.500921999999999</c:v>
                </c:pt>
                <c:pt idx="11366">
                  <c:v>21.500823</c:v>
                </c:pt>
                <c:pt idx="11367">
                  <c:v>21.500404</c:v>
                </c:pt>
                <c:pt idx="11368">
                  <c:v>21.502551</c:v>
                </c:pt>
                <c:pt idx="11369">
                  <c:v>21.499084</c:v>
                </c:pt>
                <c:pt idx="11370">
                  <c:v>21.501131999999988</c:v>
                </c:pt>
                <c:pt idx="11371">
                  <c:v>21.501442999999803</c:v>
                </c:pt>
                <c:pt idx="11372">
                  <c:v>21.501856999999998</c:v>
                </c:pt>
                <c:pt idx="11373">
                  <c:v>21.502747999999759</c:v>
                </c:pt>
                <c:pt idx="11374">
                  <c:v>21.503844000000001</c:v>
                </c:pt>
                <c:pt idx="11375">
                  <c:v>21.50658</c:v>
                </c:pt>
                <c:pt idx="11376">
                  <c:v>21.500540999999803</c:v>
                </c:pt>
                <c:pt idx="11377">
                  <c:v>21.499481999999986</c:v>
                </c:pt>
                <c:pt idx="11378">
                  <c:v>21.503031999999987</c:v>
                </c:pt>
                <c:pt idx="11379">
                  <c:v>21.501884000000135</c:v>
                </c:pt>
                <c:pt idx="11380">
                  <c:v>21.506899999999987</c:v>
                </c:pt>
                <c:pt idx="11381">
                  <c:v>21.504527</c:v>
                </c:pt>
                <c:pt idx="11382">
                  <c:v>21.498882999999989</c:v>
                </c:pt>
                <c:pt idx="11383">
                  <c:v>21.502395</c:v>
                </c:pt>
                <c:pt idx="11384">
                  <c:v>21.498945999999989</c:v>
                </c:pt>
                <c:pt idx="11385">
                  <c:v>21.5016</c:v>
                </c:pt>
                <c:pt idx="11386">
                  <c:v>21.498282999999766</c:v>
                </c:pt>
                <c:pt idx="11387">
                  <c:v>21.503725999999986</c:v>
                </c:pt>
                <c:pt idx="11388">
                  <c:v>21.505351000000001</c:v>
                </c:pt>
                <c:pt idx="11389">
                  <c:v>21.499676999999807</c:v>
                </c:pt>
                <c:pt idx="11390">
                  <c:v>21.499828999999988</c:v>
                </c:pt>
                <c:pt idx="11391">
                  <c:v>21.501034999999987</c:v>
                </c:pt>
                <c:pt idx="11392">
                  <c:v>21.506183</c:v>
                </c:pt>
                <c:pt idx="11393">
                  <c:v>21.507467999999999</c:v>
                </c:pt>
                <c:pt idx="11394">
                  <c:v>21.499358000000001</c:v>
                </c:pt>
                <c:pt idx="11395">
                  <c:v>21.500097999999987</c:v>
                </c:pt>
                <c:pt idx="11396">
                  <c:v>21.501532999999807</c:v>
                </c:pt>
                <c:pt idx="11397">
                  <c:v>21.497277</c:v>
                </c:pt>
                <c:pt idx="11398">
                  <c:v>21.50322999999981</c:v>
                </c:pt>
                <c:pt idx="11399">
                  <c:v>21.501101999999999</c:v>
                </c:pt>
                <c:pt idx="11400">
                  <c:v>21.505732999999701</c:v>
                </c:pt>
                <c:pt idx="11401">
                  <c:v>21.499563999999989</c:v>
                </c:pt>
                <c:pt idx="11402">
                  <c:v>21.503183</c:v>
                </c:pt>
                <c:pt idx="11403">
                  <c:v>21.504331000000001</c:v>
                </c:pt>
                <c:pt idx="11404">
                  <c:v>21.506914999999999</c:v>
                </c:pt>
                <c:pt idx="11405">
                  <c:v>21.502917</c:v>
                </c:pt>
                <c:pt idx="11406">
                  <c:v>21.502793999999788</c:v>
                </c:pt>
                <c:pt idx="11407">
                  <c:v>21.501172</c:v>
                </c:pt>
                <c:pt idx="11408">
                  <c:v>21.498388999999989</c:v>
                </c:pt>
                <c:pt idx="11409">
                  <c:v>21.491791999999986</c:v>
                </c:pt>
                <c:pt idx="11410">
                  <c:v>21.493519999999741</c:v>
                </c:pt>
                <c:pt idx="11411">
                  <c:v>21.496827</c:v>
                </c:pt>
                <c:pt idx="11412">
                  <c:v>21.497910999999988</c:v>
                </c:pt>
                <c:pt idx="11413">
                  <c:v>21.499934</c:v>
                </c:pt>
                <c:pt idx="11414">
                  <c:v>21.497820999999988</c:v>
                </c:pt>
                <c:pt idx="11415">
                  <c:v>21.494848999999999</c:v>
                </c:pt>
                <c:pt idx="11416">
                  <c:v>21.497646999999766</c:v>
                </c:pt>
                <c:pt idx="11417">
                  <c:v>21.490208999999989</c:v>
                </c:pt>
                <c:pt idx="11418">
                  <c:v>21.497850000000035</c:v>
                </c:pt>
                <c:pt idx="11419">
                  <c:v>21.498629999999675</c:v>
                </c:pt>
                <c:pt idx="11420">
                  <c:v>21.494844000000001</c:v>
                </c:pt>
                <c:pt idx="11421">
                  <c:v>21.502154999999988</c:v>
                </c:pt>
                <c:pt idx="11422">
                  <c:v>21.507566000000001</c:v>
                </c:pt>
                <c:pt idx="11423">
                  <c:v>21.507625000000001</c:v>
                </c:pt>
                <c:pt idx="11424">
                  <c:v>21.505192999999807</c:v>
                </c:pt>
                <c:pt idx="11425">
                  <c:v>21.505686999999799</c:v>
                </c:pt>
                <c:pt idx="11426">
                  <c:v>21.511146</c:v>
                </c:pt>
                <c:pt idx="11427">
                  <c:v>21.504724</c:v>
                </c:pt>
                <c:pt idx="11428">
                  <c:v>21.500706999999807</c:v>
                </c:pt>
                <c:pt idx="11429">
                  <c:v>21.503138999999987</c:v>
                </c:pt>
                <c:pt idx="11430">
                  <c:v>21.502113999999889</c:v>
                </c:pt>
                <c:pt idx="11431">
                  <c:v>21.49943999999973</c:v>
                </c:pt>
                <c:pt idx="11432">
                  <c:v>21.503721999999989</c:v>
                </c:pt>
                <c:pt idx="11433">
                  <c:v>21.500370999999987</c:v>
                </c:pt>
                <c:pt idx="11434">
                  <c:v>21.499025</c:v>
                </c:pt>
                <c:pt idx="11435">
                  <c:v>21.492373999999796</c:v>
                </c:pt>
                <c:pt idx="11436">
                  <c:v>21.493168999999988</c:v>
                </c:pt>
                <c:pt idx="11437">
                  <c:v>21.501064000000031</c:v>
                </c:pt>
                <c:pt idx="11438">
                  <c:v>21.501602999999989</c:v>
                </c:pt>
                <c:pt idx="11439">
                  <c:v>21.496267</c:v>
                </c:pt>
                <c:pt idx="11440">
                  <c:v>21.495627999999737</c:v>
                </c:pt>
                <c:pt idx="11441">
                  <c:v>21.496305</c:v>
                </c:pt>
                <c:pt idx="11442">
                  <c:v>21.500769999999989</c:v>
                </c:pt>
                <c:pt idx="11443">
                  <c:v>21.504353999999999</c:v>
                </c:pt>
                <c:pt idx="11444">
                  <c:v>21.497207</c:v>
                </c:pt>
                <c:pt idx="11445">
                  <c:v>21.505088000000001</c:v>
                </c:pt>
                <c:pt idx="11446">
                  <c:v>21.508876000000001</c:v>
                </c:pt>
                <c:pt idx="11447">
                  <c:v>21.506498000000001</c:v>
                </c:pt>
                <c:pt idx="11448">
                  <c:v>21.505720999999784</c:v>
                </c:pt>
                <c:pt idx="11449">
                  <c:v>21.510967999999998</c:v>
                </c:pt>
                <c:pt idx="11450">
                  <c:v>21.509494</c:v>
                </c:pt>
                <c:pt idx="11451">
                  <c:v>21.508804999999999</c:v>
                </c:pt>
                <c:pt idx="11452">
                  <c:v>21.504825000000135</c:v>
                </c:pt>
                <c:pt idx="11453">
                  <c:v>21.500274000000001</c:v>
                </c:pt>
                <c:pt idx="11454">
                  <c:v>21.499785999999986</c:v>
                </c:pt>
                <c:pt idx="11455">
                  <c:v>21.501811000000131</c:v>
                </c:pt>
                <c:pt idx="11456">
                  <c:v>21.501973000000035</c:v>
                </c:pt>
                <c:pt idx="11457">
                  <c:v>21.495943999999788</c:v>
                </c:pt>
                <c:pt idx="11458">
                  <c:v>21.508571</c:v>
                </c:pt>
                <c:pt idx="11459">
                  <c:v>21.498956</c:v>
                </c:pt>
                <c:pt idx="11460">
                  <c:v>21.504473999999988</c:v>
                </c:pt>
                <c:pt idx="11461">
                  <c:v>21.501086000000001</c:v>
                </c:pt>
                <c:pt idx="11462">
                  <c:v>21.496411999999989</c:v>
                </c:pt>
                <c:pt idx="11463">
                  <c:v>21.498275</c:v>
                </c:pt>
                <c:pt idx="11464">
                  <c:v>21.496988999999999</c:v>
                </c:pt>
                <c:pt idx="11465">
                  <c:v>21.492785999999889</c:v>
                </c:pt>
                <c:pt idx="11466">
                  <c:v>21.492376999999784</c:v>
                </c:pt>
                <c:pt idx="11467">
                  <c:v>21.500633999999796</c:v>
                </c:pt>
                <c:pt idx="11468">
                  <c:v>21.501892999999999</c:v>
                </c:pt>
                <c:pt idx="11469">
                  <c:v>21.503737999999807</c:v>
                </c:pt>
                <c:pt idx="11470">
                  <c:v>21.497664999999987</c:v>
                </c:pt>
                <c:pt idx="11471">
                  <c:v>21.499621999999889</c:v>
                </c:pt>
                <c:pt idx="11472">
                  <c:v>21.498068999999987</c:v>
                </c:pt>
                <c:pt idx="11473">
                  <c:v>21.493917</c:v>
                </c:pt>
                <c:pt idx="11474">
                  <c:v>21.50065</c:v>
                </c:pt>
                <c:pt idx="11475">
                  <c:v>21.495524999999766</c:v>
                </c:pt>
                <c:pt idx="11476">
                  <c:v>21.499079999999989</c:v>
                </c:pt>
                <c:pt idx="11477">
                  <c:v>21.498406999999755</c:v>
                </c:pt>
                <c:pt idx="11478">
                  <c:v>21.49931999999977</c:v>
                </c:pt>
                <c:pt idx="11479">
                  <c:v>21.502075999999999</c:v>
                </c:pt>
                <c:pt idx="11480">
                  <c:v>21.500635999999989</c:v>
                </c:pt>
                <c:pt idx="11481">
                  <c:v>21.501194999999999</c:v>
                </c:pt>
                <c:pt idx="11482">
                  <c:v>21.496199999999799</c:v>
                </c:pt>
                <c:pt idx="11483">
                  <c:v>21.498003999999796</c:v>
                </c:pt>
                <c:pt idx="11484">
                  <c:v>21.498236999999719</c:v>
                </c:pt>
                <c:pt idx="11485">
                  <c:v>21.493504999999889</c:v>
                </c:pt>
                <c:pt idx="11486">
                  <c:v>21.494536999999777</c:v>
                </c:pt>
                <c:pt idx="11487">
                  <c:v>21.501812999999999</c:v>
                </c:pt>
                <c:pt idx="11488">
                  <c:v>21.494343999999796</c:v>
                </c:pt>
                <c:pt idx="11489">
                  <c:v>21.494384</c:v>
                </c:pt>
                <c:pt idx="11490">
                  <c:v>21.496035999999989</c:v>
                </c:pt>
                <c:pt idx="11491">
                  <c:v>21.500433999999807</c:v>
                </c:pt>
                <c:pt idx="11492">
                  <c:v>21.500059999999987</c:v>
                </c:pt>
                <c:pt idx="11493">
                  <c:v>21.494167000000001</c:v>
                </c:pt>
                <c:pt idx="11494">
                  <c:v>21.496164</c:v>
                </c:pt>
                <c:pt idx="11495">
                  <c:v>21.496586999999796</c:v>
                </c:pt>
                <c:pt idx="11496">
                  <c:v>21.500608</c:v>
                </c:pt>
                <c:pt idx="11497">
                  <c:v>21.499743999999723</c:v>
                </c:pt>
                <c:pt idx="11498">
                  <c:v>21.499233999999785</c:v>
                </c:pt>
                <c:pt idx="11499">
                  <c:v>21.499905999999999</c:v>
                </c:pt>
                <c:pt idx="11500">
                  <c:v>21.496617999999796</c:v>
                </c:pt>
                <c:pt idx="11501">
                  <c:v>21.496123999999799</c:v>
                </c:pt>
                <c:pt idx="11502">
                  <c:v>21.495871999999999</c:v>
                </c:pt>
                <c:pt idx="11503">
                  <c:v>21.490202999999781</c:v>
                </c:pt>
                <c:pt idx="11504">
                  <c:v>21.497145999999987</c:v>
                </c:pt>
                <c:pt idx="11505">
                  <c:v>21.49564099999969</c:v>
                </c:pt>
                <c:pt idx="11506">
                  <c:v>21.498318999999814</c:v>
                </c:pt>
                <c:pt idx="11507">
                  <c:v>21.497201</c:v>
                </c:pt>
                <c:pt idx="11508">
                  <c:v>21.500056000000001</c:v>
                </c:pt>
                <c:pt idx="11509">
                  <c:v>21.492592999999701</c:v>
                </c:pt>
                <c:pt idx="11510">
                  <c:v>21.492075999999987</c:v>
                </c:pt>
                <c:pt idx="11511">
                  <c:v>21.494488999999987</c:v>
                </c:pt>
                <c:pt idx="11512">
                  <c:v>21.493719999999723</c:v>
                </c:pt>
                <c:pt idx="11513">
                  <c:v>21.499676999999807</c:v>
                </c:pt>
                <c:pt idx="11514">
                  <c:v>21.497819</c:v>
                </c:pt>
                <c:pt idx="11515">
                  <c:v>21.497927999999987</c:v>
                </c:pt>
                <c:pt idx="11516">
                  <c:v>21.498275</c:v>
                </c:pt>
                <c:pt idx="11517">
                  <c:v>21.50214699999977</c:v>
                </c:pt>
                <c:pt idx="11518">
                  <c:v>21.504214000000001</c:v>
                </c:pt>
                <c:pt idx="11519">
                  <c:v>21.510452999999988</c:v>
                </c:pt>
                <c:pt idx="11520">
                  <c:v>21.508921999999988</c:v>
                </c:pt>
                <c:pt idx="11521">
                  <c:v>21.507580999999988</c:v>
                </c:pt>
                <c:pt idx="11522">
                  <c:v>21.506356</c:v>
                </c:pt>
                <c:pt idx="11523">
                  <c:v>21.506086</c:v>
                </c:pt>
                <c:pt idx="11524">
                  <c:v>21.510712999999889</c:v>
                </c:pt>
                <c:pt idx="11525">
                  <c:v>21.507740999999989</c:v>
                </c:pt>
                <c:pt idx="11526">
                  <c:v>21.508595999999987</c:v>
                </c:pt>
                <c:pt idx="11527">
                  <c:v>21.505368000000001</c:v>
                </c:pt>
                <c:pt idx="11528">
                  <c:v>21.511899000000035</c:v>
                </c:pt>
                <c:pt idx="11529">
                  <c:v>21.502466999999989</c:v>
                </c:pt>
                <c:pt idx="11530">
                  <c:v>21.499655999999987</c:v>
                </c:pt>
                <c:pt idx="11531">
                  <c:v>21.504033</c:v>
                </c:pt>
                <c:pt idx="11532">
                  <c:v>21.50254699999973</c:v>
                </c:pt>
                <c:pt idx="11533">
                  <c:v>21.5068680000002</c:v>
                </c:pt>
                <c:pt idx="11534">
                  <c:v>21.506985999999998</c:v>
                </c:pt>
                <c:pt idx="11535">
                  <c:v>21.511634000000001</c:v>
                </c:pt>
                <c:pt idx="11536">
                  <c:v>21.512231</c:v>
                </c:pt>
                <c:pt idx="11537">
                  <c:v>21.508236999999781</c:v>
                </c:pt>
                <c:pt idx="11538">
                  <c:v>21.507846000000001</c:v>
                </c:pt>
                <c:pt idx="11539">
                  <c:v>21.506961000000135</c:v>
                </c:pt>
                <c:pt idx="11540">
                  <c:v>21.505432999999744</c:v>
                </c:pt>
                <c:pt idx="11541">
                  <c:v>21.504213</c:v>
                </c:pt>
                <c:pt idx="11542">
                  <c:v>21.500135</c:v>
                </c:pt>
                <c:pt idx="11543">
                  <c:v>21.508228999999989</c:v>
                </c:pt>
                <c:pt idx="11544">
                  <c:v>21.506302999999889</c:v>
                </c:pt>
                <c:pt idx="11545">
                  <c:v>21.500774</c:v>
                </c:pt>
                <c:pt idx="11546">
                  <c:v>21.508749999999683</c:v>
                </c:pt>
                <c:pt idx="11547">
                  <c:v>21.507601999999999</c:v>
                </c:pt>
                <c:pt idx="11548">
                  <c:v>21.503245999999987</c:v>
                </c:pt>
                <c:pt idx="11549">
                  <c:v>21.497768000000001</c:v>
                </c:pt>
                <c:pt idx="11550">
                  <c:v>21.503454999999999</c:v>
                </c:pt>
                <c:pt idx="11551">
                  <c:v>21.4969</c:v>
                </c:pt>
                <c:pt idx="11552">
                  <c:v>21.499904000000001</c:v>
                </c:pt>
                <c:pt idx="11553">
                  <c:v>21.502459999999989</c:v>
                </c:pt>
                <c:pt idx="11554">
                  <c:v>21.496182999999807</c:v>
                </c:pt>
                <c:pt idx="11555">
                  <c:v>21.491148999999989</c:v>
                </c:pt>
                <c:pt idx="11556">
                  <c:v>21.496555999999988</c:v>
                </c:pt>
                <c:pt idx="11557">
                  <c:v>21.493971999999999</c:v>
                </c:pt>
                <c:pt idx="11558">
                  <c:v>21.494620999999889</c:v>
                </c:pt>
                <c:pt idx="11559">
                  <c:v>21.497824999999999</c:v>
                </c:pt>
                <c:pt idx="11560">
                  <c:v>21.495926999999799</c:v>
                </c:pt>
                <c:pt idx="11561">
                  <c:v>21.494201</c:v>
                </c:pt>
                <c:pt idx="11562">
                  <c:v>21.493860999999999</c:v>
                </c:pt>
                <c:pt idx="11563">
                  <c:v>21.496934</c:v>
                </c:pt>
                <c:pt idx="11564">
                  <c:v>21.491791999999986</c:v>
                </c:pt>
                <c:pt idx="11565">
                  <c:v>21.493784999999889</c:v>
                </c:pt>
                <c:pt idx="11566">
                  <c:v>21.489782999999694</c:v>
                </c:pt>
                <c:pt idx="11567">
                  <c:v>21.496435999999989</c:v>
                </c:pt>
                <c:pt idx="11568">
                  <c:v>21.491823999999987</c:v>
                </c:pt>
                <c:pt idx="11569">
                  <c:v>21.492781999999803</c:v>
                </c:pt>
                <c:pt idx="11570">
                  <c:v>21.493002999999796</c:v>
                </c:pt>
                <c:pt idx="11571">
                  <c:v>21.497972000000001</c:v>
                </c:pt>
                <c:pt idx="11572">
                  <c:v>21.497637999999807</c:v>
                </c:pt>
                <c:pt idx="11573">
                  <c:v>21.503826999999987</c:v>
                </c:pt>
                <c:pt idx="11574">
                  <c:v>21.498249999999679</c:v>
                </c:pt>
                <c:pt idx="11575">
                  <c:v>21.493828999999987</c:v>
                </c:pt>
                <c:pt idx="11576">
                  <c:v>21.500326999999814</c:v>
                </c:pt>
                <c:pt idx="11577">
                  <c:v>21.499561</c:v>
                </c:pt>
                <c:pt idx="11578">
                  <c:v>21.502883000000001</c:v>
                </c:pt>
                <c:pt idx="11579">
                  <c:v>21.503178999999999</c:v>
                </c:pt>
                <c:pt idx="11580">
                  <c:v>21.505938999999987</c:v>
                </c:pt>
                <c:pt idx="11581">
                  <c:v>21.511513999999988</c:v>
                </c:pt>
                <c:pt idx="11582">
                  <c:v>21.507549999999807</c:v>
                </c:pt>
                <c:pt idx="11583">
                  <c:v>21.497184000000001</c:v>
                </c:pt>
                <c:pt idx="11584">
                  <c:v>21.497938999999999</c:v>
                </c:pt>
                <c:pt idx="11585">
                  <c:v>21.49795600000003</c:v>
                </c:pt>
                <c:pt idx="11586">
                  <c:v>21.500674</c:v>
                </c:pt>
                <c:pt idx="11587">
                  <c:v>21.495217999999785</c:v>
                </c:pt>
                <c:pt idx="11588">
                  <c:v>21.49267299999973</c:v>
                </c:pt>
                <c:pt idx="11589">
                  <c:v>21.488079999999737</c:v>
                </c:pt>
                <c:pt idx="11590">
                  <c:v>21.491345999999989</c:v>
                </c:pt>
                <c:pt idx="11591">
                  <c:v>21.498977</c:v>
                </c:pt>
                <c:pt idx="11592">
                  <c:v>21.494895000000035</c:v>
                </c:pt>
                <c:pt idx="11593">
                  <c:v>21.496977999999999</c:v>
                </c:pt>
                <c:pt idx="11594">
                  <c:v>21.499267</c:v>
                </c:pt>
                <c:pt idx="11595">
                  <c:v>21.493086999999989</c:v>
                </c:pt>
                <c:pt idx="11596">
                  <c:v>21.493751</c:v>
                </c:pt>
                <c:pt idx="11597">
                  <c:v>21.498385999999989</c:v>
                </c:pt>
                <c:pt idx="11598">
                  <c:v>21.501268000000035</c:v>
                </c:pt>
                <c:pt idx="11599">
                  <c:v>21.502837</c:v>
                </c:pt>
                <c:pt idx="11600">
                  <c:v>21.506822</c:v>
                </c:pt>
                <c:pt idx="11601">
                  <c:v>21.506241999999986</c:v>
                </c:pt>
                <c:pt idx="11602">
                  <c:v>21.506428999999986</c:v>
                </c:pt>
                <c:pt idx="11603">
                  <c:v>21.502045999999989</c:v>
                </c:pt>
                <c:pt idx="11604">
                  <c:v>21.499952999999987</c:v>
                </c:pt>
                <c:pt idx="11605">
                  <c:v>21.501037</c:v>
                </c:pt>
                <c:pt idx="11606">
                  <c:v>21.501701000000001</c:v>
                </c:pt>
                <c:pt idx="11607">
                  <c:v>21.501013999999987</c:v>
                </c:pt>
                <c:pt idx="11608">
                  <c:v>21.497788999999987</c:v>
                </c:pt>
                <c:pt idx="11609">
                  <c:v>21.492663999999785</c:v>
                </c:pt>
                <c:pt idx="11610">
                  <c:v>21.493475999999987</c:v>
                </c:pt>
                <c:pt idx="11611">
                  <c:v>21.492617999999748</c:v>
                </c:pt>
                <c:pt idx="11612">
                  <c:v>21.490521999999814</c:v>
                </c:pt>
                <c:pt idx="11613">
                  <c:v>21.493176999999989</c:v>
                </c:pt>
                <c:pt idx="11614">
                  <c:v>21.489489999999744</c:v>
                </c:pt>
                <c:pt idx="11615">
                  <c:v>21.495619999999679</c:v>
                </c:pt>
                <c:pt idx="11616">
                  <c:v>21.497228</c:v>
                </c:pt>
                <c:pt idx="11617">
                  <c:v>21.497996999999987</c:v>
                </c:pt>
                <c:pt idx="11618">
                  <c:v>21.499884999999999</c:v>
                </c:pt>
                <c:pt idx="11619">
                  <c:v>21.501681999999999</c:v>
                </c:pt>
                <c:pt idx="11620">
                  <c:v>21.502165999999999</c:v>
                </c:pt>
                <c:pt idx="11621">
                  <c:v>21.494253999999987</c:v>
                </c:pt>
                <c:pt idx="11622">
                  <c:v>21.496519999999755</c:v>
                </c:pt>
                <c:pt idx="11623">
                  <c:v>21.490690999999799</c:v>
                </c:pt>
                <c:pt idx="11624">
                  <c:v>21.491696999999807</c:v>
                </c:pt>
                <c:pt idx="11625">
                  <c:v>21.499579999999799</c:v>
                </c:pt>
                <c:pt idx="11626">
                  <c:v>21.497646999999766</c:v>
                </c:pt>
                <c:pt idx="11627">
                  <c:v>21.498692999999701</c:v>
                </c:pt>
                <c:pt idx="11628">
                  <c:v>21.495638999999763</c:v>
                </c:pt>
                <c:pt idx="11629">
                  <c:v>21.498078999999986</c:v>
                </c:pt>
                <c:pt idx="11630">
                  <c:v>21.504541</c:v>
                </c:pt>
                <c:pt idx="11631">
                  <c:v>21.501967999999998</c:v>
                </c:pt>
                <c:pt idx="11632">
                  <c:v>21.502008</c:v>
                </c:pt>
                <c:pt idx="11633">
                  <c:v>21.504283000000001</c:v>
                </c:pt>
                <c:pt idx="11634">
                  <c:v>21.500740999999788</c:v>
                </c:pt>
                <c:pt idx="11635">
                  <c:v>21.504580999999988</c:v>
                </c:pt>
                <c:pt idx="11636">
                  <c:v>21.500135</c:v>
                </c:pt>
                <c:pt idx="11637">
                  <c:v>21.498129999999723</c:v>
                </c:pt>
                <c:pt idx="11638">
                  <c:v>21.499911000000001</c:v>
                </c:pt>
                <c:pt idx="11639">
                  <c:v>21.499222999999766</c:v>
                </c:pt>
                <c:pt idx="11640">
                  <c:v>21.494517999999989</c:v>
                </c:pt>
                <c:pt idx="11641">
                  <c:v>21.488470999999766</c:v>
                </c:pt>
                <c:pt idx="11642">
                  <c:v>21.494671999999987</c:v>
                </c:pt>
                <c:pt idx="11643">
                  <c:v>21.508658999999987</c:v>
                </c:pt>
                <c:pt idx="11644">
                  <c:v>21.501601000000001</c:v>
                </c:pt>
                <c:pt idx="11645">
                  <c:v>21.497969999999999</c:v>
                </c:pt>
                <c:pt idx="11646">
                  <c:v>21.498247999999755</c:v>
                </c:pt>
                <c:pt idx="11647">
                  <c:v>21.505421999999989</c:v>
                </c:pt>
                <c:pt idx="11648">
                  <c:v>21.505219999999785</c:v>
                </c:pt>
                <c:pt idx="11649">
                  <c:v>21.503284000000001</c:v>
                </c:pt>
                <c:pt idx="11650">
                  <c:v>21.496869</c:v>
                </c:pt>
                <c:pt idx="11651">
                  <c:v>21.493036999999781</c:v>
                </c:pt>
                <c:pt idx="11652">
                  <c:v>21.494042999999785</c:v>
                </c:pt>
                <c:pt idx="11653">
                  <c:v>21.497052</c:v>
                </c:pt>
                <c:pt idx="11654">
                  <c:v>21.500453</c:v>
                </c:pt>
                <c:pt idx="11655">
                  <c:v>21.499619999999741</c:v>
                </c:pt>
                <c:pt idx="11656">
                  <c:v>21.503489999999989</c:v>
                </c:pt>
                <c:pt idx="11657">
                  <c:v>21.511019999999988</c:v>
                </c:pt>
                <c:pt idx="11658">
                  <c:v>21.506273</c:v>
                </c:pt>
                <c:pt idx="11659">
                  <c:v>21.502927</c:v>
                </c:pt>
                <c:pt idx="11660">
                  <c:v>21.501139999999989</c:v>
                </c:pt>
                <c:pt idx="11661">
                  <c:v>21.500019999999989</c:v>
                </c:pt>
                <c:pt idx="11662">
                  <c:v>21.502962999999987</c:v>
                </c:pt>
                <c:pt idx="11663">
                  <c:v>21.502254000000001</c:v>
                </c:pt>
                <c:pt idx="11664">
                  <c:v>21.506225000000001</c:v>
                </c:pt>
                <c:pt idx="11665">
                  <c:v>21.504822999999988</c:v>
                </c:pt>
                <c:pt idx="11666">
                  <c:v>21.501269999999987</c:v>
                </c:pt>
                <c:pt idx="11667">
                  <c:v>21.504839999999987</c:v>
                </c:pt>
                <c:pt idx="11668">
                  <c:v>21.507227999999987</c:v>
                </c:pt>
                <c:pt idx="11669">
                  <c:v>21.509722999999781</c:v>
                </c:pt>
                <c:pt idx="11670">
                  <c:v>21.502472999999807</c:v>
                </c:pt>
                <c:pt idx="11671">
                  <c:v>21.501821000000035</c:v>
                </c:pt>
                <c:pt idx="11672">
                  <c:v>21.497844000000001</c:v>
                </c:pt>
                <c:pt idx="11673">
                  <c:v>21.499568</c:v>
                </c:pt>
                <c:pt idx="11674">
                  <c:v>21.495529999999679</c:v>
                </c:pt>
                <c:pt idx="11675">
                  <c:v>21.496792999999755</c:v>
                </c:pt>
                <c:pt idx="11676">
                  <c:v>21.497706999999803</c:v>
                </c:pt>
                <c:pt idx="11677">
                  <c:v>21.496981999999999</c:v>
                </c:pt>
                <c:pt idx="11678">
                  <c:v>21.498390999999796</c:v>
                </c:pt>
                <c:pt idx="11679">
                  <c:v>21.496565999999987</c:v>
                </c:pt>
                <c:pt idx="11680">
                  <c:v>21.500184000000001</c:v>
                </c:pt>
                <c:pt idx="11681">
                  <c:v>21.504745</c:v>
                </c:pt>
                <c:pt idx="11682">
                  <c:v>21.511209000000001</c:v>
                </c:pt>
                <c:pt idx="11683">
                  <c:v>21.507286999999987</c:v>
                </c:pt>
                <c:pt idx="11684">
                  <c:v>21.505310999999889</c:v>
                </c:pt>
                <c:pt idx="11685">
                  <c:v>21.502445999999889</c:v>
                </c:pt>
                <c:pt idx="11686">
                  <c:v>21.500094999999988</c:v>
                </c:pt>
                <c:pt idx="11687">
                  <c:v>21.502211999999989</c:v>
                </c:pt>
                <c:pt idx="11688">
                  <c:v>21.502117999999989</c:v>
                </c:pt>
                <c:pt idx="11689">
                  <c:v>21.503145999999987</c:v>
                </c:pt>
                <c:pt idx="11690">
                  <c:v>21.498488999999989</c:v>
                </c:pt>
                <c:pt idx="11691">
                  <c:v>21.497353999999987</c:v>
                </c:pt>
                <c:pt idx="11692">
                  <c:v>21.49784</c:v>
                </c:pt>
                <c:pt idx="11693">
                  <c:v>21.496624999999796</c:v>
                </c:pt>
                <c:pt idx="11694">
                  <c:v>21.50517</c:v>
                </c:pt>
                <c:pt idx="11695">
                  <c:v>21.501735</c:v>
                </c:pt>
                <c:pt idx="11696">
                  <c:v>21.511028000000035</c:v>
                </c:pt>
                <c:pt idx="11697">
                  <c:v>21.504360999999999</c:v>
                </c:pt>
                <c:pt idx="11698">
                  <c:v>21.505171999999988</c:v>
                </c:pt>
                <c:pt idx="11699">
                  <c:v>21.500637999999814</c:v>
                </c:pt>
                <c:pt idx="11700">
                  <c:v>21.503495000000001</c:v>
                </c:pt>
                <c:pt idx="11701">
                  <c:v>21.500985000000131</c:v>
                </c:pt>
                <c:pt idx="11702">
                  <c:v>21.499977999999999</c:v>
                </c:pt>
                <c:pt idx="11703">
                  <c:v>21.493848</c:v>
                </c:pt>
                <c:pt idx="11704">
                  <c:v>21.492342999999657</c:v>
                </c:pt>
                <c:pt idx="11705">
                  <c:v>21.491299999999889</c:v>
                </c:pt>
                <c:pt idx="11706">
                  <c:v>21.496411999999989</c:v>
                </c:pt>
                <c:pt idx="11707">
                  <c:v>21.494993999999988</c:v>
                </c:pt>
                <c:pt idx="11708">
                  <c:v>21.490200999999889</c:v>
                </c:pt>
                <c:pt idx="11709">
                  <c:v>21.497568999999999</c:v>
                </c:pt>
                <c:pt idx="11710">
                  <c:v>21.494799999999788</c:v>
                </c:pt>
                <c:pt idx="11711">
                  <c:v>21.496716999999755</c:v>
                </c:pt>
                <c:pt idx="11712">
                  <c:v>21.500347999999889</c:v>
                </c:pt>
                <c:pt idx="11713">
                  <c:v>21.494962000000001</c:v>
                </c:pt>
                <c:pt idx="11714">
                  <c:v>21.501291999999999</c:v>
                </c:pt>
                <c:pt idx="11715">
                  <c:v>21.504403</c:v>
                </c:pt>
                <c:pt idx="11716">
                  <c:v>21.49577999999973</c:v>
                </c:pt>
                <c:pt idx="11717">
                  <c:v>21.498860999999987</c:v>
                </c:pt>
                <c:pt idx="11718">
                  <c:v>21.499078000000001</c:v>
                </c:pt>
                <c:pt idx="11719">
                  <c:v>21.499788999999989</c:v>
                </c:pt>
                <c:pt idx="11720">
                  <c:v>21.49925</c:v>
                </c:pt>
                <c:pt idx="11721">
                  <c:v>21.490713999999766</c:v>
                </c:pt>
                <c:pt idx="11722">
                  <c:v>21.495081999999989</c:v>
                </c:pt>
                <c:pt idx="11723">
                  <c:v>21.503405999999988</c:v>
                </c:pt>
                <c:pt idx="11724">
                  <c:v>21.507197999999999</c:v>
                </c:pt>
                <c:pt idx="11725">
                  <c:v>21.506209999999989</c:v>
                </c:pt>
                <c:pt idx="11726">
                  <c:v>21.501901000000135</c:v>
                </c:pt>
                <c:pt idx="11727">
                  <c:v>21.505064999999988</c:v>
                </c:pt>
                <c:pt idx="11728">
                  <c:v>21.503882999999988</c:v>
                </c:pt>
                <c:pt idx="11729">
                  <c:v>21.494600999999989</c:v>
                </c:pt>
                <c:pt idx="11730">
                  <c:v>21.493582999999774</c:v>
                </c:pt>
                <c:pt idx="11731">
                  <c:v>21.500121</c:v>
                </c:pt>
                <c:pt idx="11732">
                  <c:v>21.493558</c:v>
                </c:pt>
                <c:pt idx="11733">
                  <c:v>21.495583999999774</c:v>
                </c:pt>
                <c:pt idx="11734">
                  <c:v>21.499278</c:v>
                </c:pt>
                <c:pt idx="11735">
                  <c:v>21.5019050000002</c:v>
                </c:pt>
                <c:pt idx="11736">
                  <c:v>21.500768000000001</c:v>
                </c:pt>
                <c:pt idx="11737">
                  <c:v>21.497308</c:v>
                </c:pt>
                <c:pt idx="11738">
                  <c:v>21.501265999999998</c:v>
                </c:pt>
                <c:pt idx="11739">
                  <c:v>21.481173999999989</c:v>
                </c:pt>
                <c:pt idx="11740">
                  <c:v>21.461743999999708</c:v>
                </c:pt>
                <c:pt idx="11741">
                  <c:v>21.441696999999785</c:v>
                </c:pt>
                <c:pt idx="11742">
                  <c:v>21.421446999999763</c:v>
                </c:pt>
                <c:pt idx="11743">
                  <c:v>21.3938710000002</c:v>
                </c:pt>
                <c:pt idx="11744">
                  <c:v>21.371071999999998</c:v>
                </c:pt>
                <c:pt idx="11745">
                  <c:v>21.353572</c:v>
                </c:pt>
                <c:pt idx="11746">
                  <c:v>21.336006999999999</c:v>
                </c:pt>
                <c:pt idx="11747">
                  <c:v>21.319961000000273</c:v>
                </c:pt>
                <c:pt idx="11748">
                  <c:v>21.293873999999999</c:v>
                </c:pt>
                <c:pt idx="11749">
                  <c:v>21.276817999999999</c:v>
                </c:pt>
                <c:pt idx="11750">
                  <c:v>21.260336999999723</c:v>
                </c:pt>
                <c:pt idx="11751">
                  <c:v>21.235015000000001</c:v>
                </c:pt>
                <c:pt idx="11752">
                  <c:v>21.218823999999987</c:v>
                </c:pt>
                <c:pt idx="11753">
                  <c:v>21.205731999999781</c:v>
                </c:pt>
                <c:pt idx="11754">
                  <c:v>21.184120999999987</c:v>
                </c:pt>
                <c:pt idx="11755">
                  <c:v>21.167033</c:v>
                </c:pt>
                <c:pt idx="11756">
                  <c:v>21.143131999999987</c:v>
                </c:pt>
                <c:pt idx="11757">
                  <c:v>21.121053000000035</c:v>
                </c:pt>
                <c:pt idx="11758">
                  <c:v>21.103822000000001</c:v>
                </c:pt>
                <c:pt idx="11759">
                  <c:v>21.099284000000001</c:v>
                </c:pt>
                <c:pt idx="11760">
                  <c:v>21.089850999999999</c:v>
                </c:pt>
                <c:pt idx="11761">
                  <c:v>21.092610999999795</c:v>
                </c:pt>
                <c:pt idx="11762">
                  <c:v>21.101957000000247</c:v>
                </c:pt>
                <c:pt idx="11763">
                  <c:v>21.096872999999999</c:v>
                </c:pt>
                <c:pt idx="11764">
                  <c:v>21.100659999999987</c:v>
                </c:pt>
                <c:pt idx="11765">
                  <c:v>21.107742999999989</c:v>
                </c:pt>
                <c:pt idx="11766">
                  <c:v>21.101678000000035</c:v>
                </c:pt>
                <c:pt idx="11767">
                  <c:v>21.103555000000135</c:v>
                </c:pt>
                <c:pt idx="11768">
                  <c:v>21.098032999999774</c:v>
                </c:pt>
                <c:pt idx="11769">
                  <c:v>21.09958</c:v>
                </c:pt>
                <c:pt idx="11770">
                  <c:v>21.098993999999987</c:v>
                </c:pt>
                <c:pt idx="11771">
                  <c:v>21.097241999999987</c:v>
                </c:pt>
                <c:pt idx="11772">
                  <c:v>21.098732999999694</c:v>
                </c:pt>
                <c:pt idx="11773">
                  <c:v>21.097338999999987</c:v>
                </c:pt>
                <c:pt idx="11774">
                  <c:v>21.093886999999999</c:v>
                </c:pt>
                <c:pt idx="11775">
                  <c:v>21.101013999999999</c:v>
                </c:pt>
                <c:pt idx="11776">
                  <c:v>21.098242999999737</c:v>
                </c:pt>
                <c:pt idx="11777">
                  <c:v>21.090856000000031</c:v>
                </c:pt>
                <c:pt idx="11778">
                  <c:v>21.096726999999785</c:v>
                </c:pt>
                <c:pt idx="11779">
                  <c:v>21.102401</c:v>
                </c:pt>
                <c:pt idx="11780">
                  <c:v>21.100804999999998</c:v>
                </c:pt>
                <c:pt idx="11781">
                  <c:v>21.101464000000131</c:v>
                </c:pt>
                <c:pt idx="11782">
                  <c:v>21.094731999999986</c:v>
                </c:pt>
                <c:pt idx="11783">
                  <c:v>21.108803999999999</c:v>
                </c:pt>
                <c:pt idx="11784">
                  <c:v>21.109594999999999</c:v>
                </c:pt>
                <c:pt idx="11785">
                  <c:v>21.102456</c:v>
                </c:pt>
                <c:pt idx="11786">
                  <c:v>21.10198100000024</c:v>
                </c:pt>
                <c:pt idx="11787">
                  <c:v>21.102041999999987</c:v>
                </c:pt>
                <c:pt idx="11788">
                  <c:v>21.095994000000001</c:v>
                </c:pt>
                <c:pt idx="11789">
                  <c:v>21.101966000000203</c:v>
                </c:pt>
                <c:pt idx="11790">
                  <c:v>21.099810999999999</c:v>
                </c:pt>
                <c:pt idx="11791">
                  <c:v>21.112757999999999</c:v>
                </c:pt>
                <c:pt idx="11792">
                  <c:v>21.10567</c:v>
                </c:pt>
                <c:pt idx="11793">
                  <c:v>21.103024999999999</c:v>
                </c:pt>
                <c:pt idx="11794">
                  <c:v>21.094982999999999</c:v>
                </c:pt>
                <c:pt idx="11795">
                  <c:v>21.100441999999987</c:v>
                </c:pt>
                <c:pt idx="11796">
                  <c:v>21.099173999999987</c:v>
                </c:pt>
                <c:pt idx="11797">
                  <c:v>21.098210999999989</c:v>
                </c:pt>
                <c:pt idx="11798">
                  <c:v>21.108893999999999</c:v>
                </c:pt>
                <c:pt idx="11799">
                  <c:v>21.103980000000035</c:v>
                </c:pt>
                <c:pt idx="11800">
                  <c:v>21.104194000000035</c:v>
                </c:pt>
                <c:pt idx="11801">
                  <c:v>21.100269999999988</c:v>
                </c:pt>
                <c:pt idx="11802">
                  <c:v>21.106833999999999</c:v>
                </c:pt>
                <c:pt idx="11803">
                  <c:v>21.098614999999889</c:v>
                </c:pt>
                <c:pt idx="11804">
                  <c:v>21.096274999999999</c:v>
                </c:pt>
                <c:pt idx="11805">
                  <c:v>21.09873699999973</c:v>
                </c:pt>
                <c:pt idx="11806">
                  <c:v>21.102608999999987</c:v>
                </c:pt>
                <c:pt idx="11807">
                  <c:v>21.100369999999987</c:v>
                </c:pt>
                <c:pt idx="11808">
                  <c:v>21.095936999999989</c:v>
                </c:pt>
                <c:pt idx="11809">
                  <c:v>21.104156000000035</c:v>
                </c:pt>
                <c:pt idx="11810">
                  <c:v>21.106249999999989</c:v>
                </c:pt>
                <c:pt idx="11811">
                  <c:v>21.108441999999989</c:v>
                </c:pt>
                <c:pt idx="11812">
                  <c:v>21.105501999999987</c:v>
                </c:pt>
                <c:pt idx="11813">
                  <c:v>21.1076650000002</c:v>
                </c:pt>
                <c:pt idx="11814">
                  <c:v>21.097984000000135</c:v>
                </c:pt>
                <c:pt idx="11815">
                  <c:v>21.102667999999987</c:v>
                </c:pt>
                <c:pt idx="11816">
                  <c:v>21.103396999999987</c:v>
                </c:pt>
                <c:pt idx="11817">
                  <c:v>21.099477</c:v>
                </c:pt>
                <c:pt idx="11818">
                  <c:v>21.101503000000001</c:v>
                </c:pt>
                <c:pt idx="11819">
                  <c:v>21.092646999999708</c:v>
                </c:pt>
                <c:pt idx="11820">
                  <c:v>21.093147999999989</c:v>
                </c:pt>
                <c:pt idx="11821">
                  <c:v>21.098375000000001</c:v>
                </c:pt>
                <c:pt idx="11822">
                  <c:v>21.098351999999988</c:v>
                </c:pt>
                <c:pt idx="11823">
                  <c:v>21.108995000000135</c:v>
                </c:pt>
                <c:pt idx="11824">
                  <c:v>21.100826999999999</c:v>
                </c:pt>
                <c:pt idx="11825">
                  <c:v>21.099571999999988</c:v>
                </c:pt>
                <c:pt idx="11826">
                  <c:v>21.099956000000031</c:v>
                </c:pt>
                <c:pt idx="11827">
                  <c:v>21.102005999999999</c:v>
                </c:pt>
                <c:pt idx="11828">
                  <c:v>21.097869000000031</c:v>
                </c:pt>
                <c:pt idx="11829">
                  <c:v>21.104526</c:v>
                </c:pt>
                <c:pt idx="11830">
                  <c:v>21.105000999999987</c:v>
                </c:pt>
                <c:pt idx="11831">
                  <c:v>21.108698999999987</c:v>
                </c:pt>
                <c:pt idx="11832">
                  <c:v>21.100266999999999</c:v>
                </c:pt>
                <c:pt idx="11833">
                  <c:v>21.094446999999889</c:v>
                </c:pt>
                <c:pt idx="11834">
                  <c:v>21.095831999999987</c:v>
                </c:pt>
                <c:pt idx="11835">
                  <c:v>21.09839699999981</c:v>
                </c:pt>
                <c:pt idx="11836">
                  <c:v>21.102360999999988</c:v>
                </c:pt>
                <c:pt idx="11837">
                  <c:v>21.094953000000135</c:v>
                </c:pt>
                <c:pt idx="11838">
                  <c:v>21.106607</c:v>
                </c:pt>
                <c:pt idx="11839">
                  <c:v>21.104209000000001</c:v>
                </c:pt>
                <c:pt idx="11840">
                  <c:v>21.102083999999987</c:v>
                </c:pt>
                <c:pt idx="11841">
                  <c:v>21.098423999999785</c:v>
                </c:pt>
                <c:pt idx="11842">
                  <c:v>21.099377999999987</c:v>
                </c:pt>
                <c:pt idx="11843">
                  <c:v>21.095927</c:v>
                </c:pt>
                <c:pt idx="11844">
                  <c:v>21.096511</c:v>
                </c:pt>
                <c:pt idx="11845">
                  <c:v>21.105976999999999</c:v>
                </c:pt>
                <c:pt idx="11846">
                  <c:v>21.096820000000001</c:v>
                </c:pt>
                <c:pt idx="11847">
                  <c:v>21.106576</c:v>
                </c:pt>
                <c:pt idx="11848">
                  <c:v>21.103604999999988</c:v>
                </c:pt>
                <c:pt idx="11849">
                  <c:v>21.105501999999987</c:v>
                </c:pt>
                <c:pt idx="11850">
                  <c:v>21.095669999999803</c:v>
                </c:pt>
                <c:pt idx="11851">
                  <c:v>21.095825999999999</c:v>
                </c:pt>
                <c:pt idx="11852">
                  <c:v>21.100359999999988</c:v>
                </c:pt>
                <c:pt idx="11853">
                  <c:v>21.095116999999803</c:v>
                </c:pt>
                <c:pt idx="11854">
                  <c:v>21.096975999999998</c:v>
                </c:pt>
                <c:pt idx="11855">
                  <c:v>21.104426999999987</c:v>
                </c:pt>
                <c:pt idx="11856">
                  <c:v>21.10933</c:v>
                </c:pt>
                <c:pt idx="11857">
                  <c:v>21.106619999999989</c:v>
                </c:pt>
                <c:pt idx="11858">
                  <c:v>21.106424999999987</c:v>
                </c:pt>
                <c:pt idx="11859">
                  <c:v>21.096592999999814</c:v>
                </c:pt>
                <c:pt idx="11860">
                  <c:v>21.104903000000135</c:v>
                </c:pt>
                <c:pt idx="11861">
                  <c:v>21.096055000000035</c:v>
                </c:pt>
                <c:pt idx="11862">
                  <c:v>21.100648</c:v>
                </c:pt>
                <c:pt idx="11863">
                  <c:v>21.096958999999998</c:v>
                </c:pt>
                <c:pt idx="11864">
                  <c:v>21.093934000000001</c:v>
                </c:pt>
                <c:pt idx="11865">
                  <c:v>21.094111999999999</c:v>
                </c:pt>
                <c:pt idx="11866">
                  <c:v>21.101806000000035</c:v>
                </c:pt>
                <c:pt idx="11867">
                  <c:v>21.094338999999987</c:v>
                </c:pt>
                <c:pt idx="11868">
                  <c:v>21.096381000000001</c:v>
                </c:pt>
                <c:pt idx="11869">
                  <c:v>21.096119999999889</c:v>
                </c:pt>
                <c:pt idx="11870">
                  <c:v>21.105989000000001</c:v>
                </c:pt>
                <c:pt idx="11871">
                  <c:v>21.107536</c:v>
                </c:pt>
                <c:pt idx="11872">
                  <c:v>21.096945999999999</c:v>
                </c:pt>
                <c:pt idx="11873">
                  <c:v>21.101710999999987</c:v>
                </c:pt>
                <c:pt idx="11874">
                  <c:v>21.099667999999987</c:v>
                </c:pt>
                <c:pt idx="11875">
                  <c:v>21.101116999999999</c:v>
                </c:pt>
                <c:pt idx="11876">
                  <c:v>21.099988000000035</c:v>
                </c:pt>
                <c:pt idx="11877">
                  <c:v>21.093488000000001</c:v>
                </c:pt>
                <c:pt idx="11878">
                  <c:v>21.094480000000001</c:v>
                </c:pt>
                <c:pt idx="11879">
                  <c:v>21.089604999999889</c:v>
                </c:pt>
                <c:pt idx="11880">
                  <c:v>21.095825999999999</c:v>
                </c:pt>
                <c:pt idx="11881">
                  <c:v>21.093924999999999</c:v>
                </c:pt>
                <c:pt idx="11882">
                  <c:v>21.096657999999987</c:v>
                </c:pt>
                <c:pt idx="11883">
                  <c:v>21.102440999999889</c:v>
                </c:pt>
                <c:pt idx="11884">
                  <c:v>21.104765999999998</c:v>
                </c:pt>
                <c:pt idx="11885">
                  <c:v>21.097567999999999</c:v>
                </c:pt>
                <c:pt idx="11886">
                  <c:v>21.098648999999799</c:v>
                </c:pt>
                <c:pt idx="11887">
                  <c:v>21.094929999999987</c:v>
                </c:pt>
                <c:pt idx="11888">
                  <c:v>21.098734999999785</c:v>
                </c:pt>
                <c:pt idx="11889">
                  <c:v>21.098501999999989</c:v>
                </c:pt>
                <c:pt idx="11890">
                  <c:v>21.099188999999999</c:v>
                </c:pt>
                <c:pt idx="11891">
                  <c:v>21.107118000000035</c:v>
                </c:pt>
                <c:pt idx="11892">
                  <c:v>21.107037999999999</c:v>
                </c:pt>
                <c:pt idx="11893">
                  <c:v>21.09941999999981</c:v>
                </c:pt>
                <c:pt idx="11894">
                  <c:v>21.104160999999998</c:v>
                </c:pt>
                <c:pt idx="11895">
                  <c:v>21.100632999999807</c:v>
                </c:pt>
                <c:pt idx="11896">
                  <c:v>21.101222</c:v>
                </c:pt>
                <c:pt idx="11897">
                  <c:v>21.099691</c:v>
                </c:pt>
                <c:pt idx="11898">
                  <c:v>21.091252999999988</c:v>
                </c:pt>
                <c:pt idx="11899">
                  <c:v>21.101292999999988</c:v>
                </c:pt>
                <c:pt idx="11900">
                  <c:v>21.101952999999998</c:v>
                </c:pt>
                <c:pt idx="11901">
                  <c:v>21.097712999999889</c:v>
                </c:pt>
                <c:pt idx="11902">
                  <c:v>21.108411</c:v>
                </c:pt>
                <c:pt idx="11903">
                  <c:v>21.102862999999999</c:v>
                </c:pt>
                <c:pt idx="11904">
                  <c:v>21.098163</c:v>
                </c:pt>
                <c:pt idx="11905">
                  <c:v>21.102338</c:v>
                </c:pt>
                <c:pt idx="11906">
                  <c:v>21.099098999999999</c:v>
                </c:pt>
                <c:pt idx="11907">
                  <c:v>21.095658</c:v>
                </c:pt>
                <c:pt idx="11908">
                  <c:v>21.103186999999988</c:v>
                </c:pt>
                <c:pt idx="11909">
                  <c:v>21.095041999999989</c:v>
                </c:pt>
                <c:pt idx="11910">
                  <c:v>21.104140000000001</c:v>
                </c:pt>
                <c:pt idx="11911">
                  <c:v>21.106877999999998</c:v>
                </c:pt>
                <c:pt idx="11912">
                  <c:v>21.103182999999987</c:v>
                </c:pt>
                <c:pt idx="11913">
                  <c:v>21.090851999999998</c:v>
                </c:pt>
                <c:pt idx="11914">
                  <c:v>21.102989999999988</c:v>
                </c:pt>
                <c:pt idx="11915">
                  <c:v>21.098732999999694</c:v>
                </c:pt>
                <c:pt idx="11916">
                  <c:v>21.104780999999999</c:v>
                </c:pt>
                <c:pt idx="11917">
                  <c:v>21.104174999999998</c:v>
                </c:pt>
                <c:pt idx="11918">
                  <c:v>21.100518000000001</c:v>
                </c:pt>
                <c:pt idx="11919">
                  <c:v>21.102594</c:v>
                </c:pt>
                <c:pt idx="11920">
                  <c:v>21.091549999999796</c:v>
                </c:pt>
                <c:pt idx="11921">
                  <c:v>21.097451000000031</c:v>
                </c:pt>
                <c:pt idx="11922">
                  <c:v>21.095959999999987</c:v>
                </c:pt>
                <c:pt idx="11923">
                  <c:v>21.095904999999988</c:v>
                </c:pt>
                <c:pt idx="11924">
                  <c:v>21.103539999999889</c:v>
                </c:pt>
                <c:pt idx="11925">
                  <c:v>21.101599999999987</c:v>
                </c:pt>
                <c:pt idx="11926">
                  <c:v>21.102428</c:v>
                </c:pt>
                <c:pt idx="11927">
                  <c:v>21.098464</c:v>
                </c:pt>
                <c:pt idx="11928">
                  <c:v>21.095053999999987</c:v>
                </c:pt>
                <c:pt idx="11929">
                  <c:v>21.097773999999987</c:v>
                </c:pt>
                <c:pt idx="11930">
                  <c:v>21.100622999999889</c:v>
                </c:pt>
                <c:pt idx="11931">
                  <c:v>21.102112999999989</c:v>
                </c:pt>
                <c:pt idx="11932">
                  <c:v>21.097740999999989</c:v>
                </c:pt>
                <c:pt idx="11933">
                  <c:v>21.107115999999998</c:v>
                </c:pt>
                <c:pt idx="11934">
                  <c:v>21.103432999999889</c:v>
                </c:pt>
                <c:pt idx="11935">
                  <c:v>21.097980000000035</c:v>
                </c:pt>
                <c:pt idx="11936">
                  <c:v>21.105791999999987</c:v>
                </c:pt>
                <c:pt idx="11937">
                  <c:v>21.105621999999986</c:v>
                </c:pt>
                <c:pt idx="11938">
                  <c:v>21.101382000000001</c:v>
                </c:pt>
                <c:pt idx="11939">
                  <c:v>21.095768999999986</c:v>
                </c:pt>
                <c:pt idx="11940">
                  <c:v>21.097148000000001</c:v>
                </c:pt>
                <c:pt idx="11941">
                  <c:v>21.100943999999988</c:v>
                </c:pt>
                <c:pt idx="11942">
                  <c:v>21.098261999999988</c:v>
                </c:pt>
                <c:pt idx="11943">
                  <c:v>21.098797999999814</c:v>
                </c:pt>
                <c:pt idx="11944">
                  <c:v>21.097073999999999</c:v>
                </c:pt>
                <c:pt idx="11945">
                  <c:v>21.097780999999987</c:v>
                </c:pt>
                <c:pt idx="11946">
                  <c:v>21.099592999999889</c:v>
                </c:pt>
                <c:pt idx="11947">
                  <c:v>21.105143999999989</c:v>
                </c:pt>
                <c:pt idx="11948">
                  <c:v>21.109673999999988</c:v>
                </c:pt>
                <c:pt idx="11949">
                  <c:v>21.101959999999998</c:v>
                </c:pt>
                <c:pt idx="11950">
                  <c:v>21.096194000000001</c:v>
                </c:pt>
                <c:pt idx="11951">
                  <c:v>21.102253999999999</c:v>
                </c:pt>
                <c:pt idx="11952">
                  <c:v>21.095389999999803</c:v>
                </c:pt>
                <c:pt idx="11953">
                  <c:v>21.095652999999889</c:v>
                </c:pt>
                <c:pt idx="11954">
                  <c:v>21.094825000000135</c:v>
                </c:pt>
                <c:pt idx="11955">
                  <c:v>21.101291000000035</c:v>
                </c:pt>
                <c:pt idx="11956">
                  <c:v>21.100635</c:v>
                </c:pt>
                <c:pt idx="11957">
                  <c:v>21.107565999999998</c:v>
                </c:pt>
                <c:pt idx="11958">
                  <c:v>21.104488000000035</c:v>
                </c:pt>
                <c:pt idx="11959">
                  <c:v>21.099667999999987</c:v>
                </c:pt>
                <c:pt idx="11960">
                  <c:v>21.099363999999987</c:v>
                </c:pt>
                <c:pt idx="11961">
                  <c:v>21.099701999999986</c:v>
                </c:pt>
                <c:pt idx="11962">
                  <c:v>21.100712999999889</c:v>
                </c:pt>
                <c:pt idx="11963">
                  <c:v>21.101823000000035</c:v>
                </c:pt>
                <c:pt idx="11964">
                  <c:v>21.107050999999998</c:v>
                </c:pt>
                <c:pt idx="11965">
                  <c:v>21.101146</c:v>
                </c:pt>
                <c:pt idx="11966">
                  <c:v>21.102121</c:v>
                </c:pt>
                <c:pt idx="11967">
                  <c:v>21.099667999999987</c:v>
                </c:pt>
                <c:pt idx="11968">
                  <c:v>21.086458999999987</c:v>
                </c:pt>
                <c:pt idx="11969">
                  <c:v>21.097231999999988</c:v>
                </c:pt>
                <c:pt idx="11970">
                  <c:v>21.103034000000001</c:v>
                </c:pt>
                <c:pt idx="11971">
                  <c:v>21.102691</c:v>
                </c:pt>
                <c:pt idx="11972">
                  <c:v>21.096525999999987</c:v>
                </c:pt>
                <c:pt idx="11973">
                  <c:v>21.104464999999998</c:v>
                </c:pt>
                <c:pt idx="11974">
                  <c:v>21.113179000000031</c:v>
                </c:pt>
                <c:pt idx="11975">
                  <c:v>21.110506999999988</c:v>
                </c:pt>
                <c:pt idx="11976">
                  <c:v>21.108916000000001</c:v>
                </c:pt>
                <c:pt idx="11977">
                  <c:v>21.106487999999999</c:v>
                </c:pt>
                <c:pt idx="11978">
                  <c:v>21.103911999999998</c:v>
                </c:pt>
                <c:pt idx="11979">
                  <c:v>21.103470999999999</c:v>
                </c:pt>
                <c:pt idx="11980">
                  <c:v>21.096316999999889</c:v>
                </c:pt>
                <c:pt idx="11981">
                  <c:v>21.101696999999987</c:v>
                </c:pt>
                <c:pt idx="11982">
                  <c:v>21.103010999999999</c:v>
                </c:pt>
                <c:pt idx="11983">
                  <c:v>21.103718999999987</c:v>
                </c:pt>
                <c:pt idx="11984">
                  <c:v>21.096809</c:v>
                </c:pt>
                <c:pt idx="11985">
                  <c:v>21.100286000000001</c:v>
                </c:pt>
                <c:pt idx="11986">
                  <c:v>21.089001999999986</c:v>
                </c:pt>
                <c:pt idx="11987">
                  <c:v>21.096361999999999</c:v>
                </c:pt>
                <c:pt idx="11988">
                  <c:v>21.099287999999987</c:v>
                </c:pt>
                <c:pt idx="11989">
                  <c:v>21.099397</c:v>
                </c:pt>
                <c:pt idx="11990">
                  <c:v>21.098406999999799</c:v>
                </c:pt>
                <c:pt idx="11991">
                  <c:v>21.110460000000035</c:v>
                </c:pt>
                <c:pt idx="11992">
                  <c:v>21.102315000000001</c:v>
                </c:pt>
                <c:pt idx="11993">
                  <c:v>21.102096</c:v>
                </c:pt>
                <c:pt idx="11994">
                  <c:v>21.10633</c:v>
                </c:pt>
                <c:pt idx="11995">
                  <c:v>21.100519999999989</c:v>
                </c:pt>
                <c:pt idx="11996">
                  <c:v>21.097829000000001</c:v>
                </c:pt>
                <c:pt idx="11997">
                  <c:v>21.098232999999759</c:v>
                </c:pt>
                <c:pt idx="11998">
                  <c:v>21.101216999999988</c:v>
                </c:pt>
                <c:pt idx="11999">
                  <c:v>21.098431999999889</c:v>
                </c:pt>
                <c:pt idx="12000">
                  <c:v>21.095492999999781</c:v>
                </c:pt>
                <c:pt idx="12001">
                  <c:v>21.091987000000035</c:v>
                </c:pt>
                <c:pt idx="12002">
                  <c:v>21.100750999999999</c:v>
                </c:pt>
                <c:pt idx="12003">
                  <c:v>21.102477</c:v>
                </c:pt>
                <c:pt idx="12004">
                  <c:v>21.09966</c:v>
                </c:pt>
                <c:pt idx="12005">
                  <c:v>21.103054999999998</c:v>
                </c:pt>
                <c:pt idx="12006">
                  <c:v>21.102446999999788</c:v>
                </c:pt>
                <c:pt idx="12007">
                  <c:v>21.102885000000189</c:v>
                </c:pt>
                <c:pt idx="12008">
                  <c:v>21.090031999999987</c:v>
                </c:pt>
                <c:pt idx="12009">
                  <c:v>21.097643999999889</c:v>
                </c:pt>
                <c:pt idx="12010">
                  <c:v>21.098839999999889</c:v>
                </c:pt>
                <c:pt idx="12011">
                  <c:v>21.097276000000001</c:v>
                </c:pt>
                <c:pt idx="12012">
                  <c:v>21.102411999999987</c:v>
                </c:pt>
                <c:pt idx="12013">
                  <c:v>21.111439999999988</c:v>
                </c:pt>
                <c:pt idx="12014">
                  <c:v>21.102256000000001</c:v>
                </c:pt>
                <c:pt idx="12015">
                  <c:v>21.097155999999998</c:v>
                </c:pt>
                <c:pt idx="12016">
                  <c:v>21.093311</c:v>
                </c:pt>
                <c:pt idx="12017">
                  <c:v>21.097991000000135</c:v>
                </c:pt>
                <c:pt idx="12018">
                  <c:v>21.097676</c:v>
                </c:pt>
                <c:pt idx="12019">
                  <c:v>21.100507</c:v>
                </c:pt>
                <c:pt idx="12020">
                  <c:v>21.105606999999889</c:v>
                </c:pt>
                <c:pt idx="12021">
                  <c:v>21.100061000000135</c:v>
                </c:pt>
                <c:pt idx="12022">
                  <c:v>21.101551999999998</c:v>
                </c:pt>
                <c:pt idx="12023">
                  <c:v>21.095257999999987</c:v>
                </c:pt>
                <c:pt idx="12024">
                  <c:v>21.092918000000001</c:v>
                </c:pt>
                <c:pt idx="12025">
                  <c:v>21.101786999999987</c:v>
                </c:pt>
                <c:pt idx="12026">
                  <c:v>21.105648999999989</c:v>
                </c:pt>
                <c:pt idx="12027">
                  <c:v>21.105991000000031</c:v>
                </c:pt>
                <c:pt idx="12028">
                  <c:v>21.100965000000244</c:v>
                </c:pt>
                <c:pt idx="12029">
                  <c:v>21.097984000000135</c:v>
                </c:pt>
                <c:pt idx="12030">
                  <c:v>21.100031999999999</c:v>
                </c:pt>
                <c:pt idx="12031">
                  <c:v>21.093723999999799</c:v>
                </c:pt>
                <c:pt idx="12032">
                  <c:v>21.091290999999988</c:v>
                </c:pt>
                <c:pt idx="12033">
                  <c:v>21.090361999999999</c:v>
                </c:pt>
                <c:pt idx="12034">
                  <c:v>21.097009</c:v>
                </c:pt>
                <c:pt idx="12035">
                  <c:v>21.103210000000001</c:v>
                </c:pt>
                <c:pt idx="12036">
                  <c:v>21.099117</c:v>
                </c:pt>
                <c:pt idx="12037">
                  <c:v>21.103377999999999</c:v>
                </c:pt>
                <c:pt idx="12038">
                  <c:v>21.100972000000031</c:v>
                </c:pt>
                <c:pt idx="12039">
                  <c:v>21.092695999999989</c:v>
                </c:pt>
                <c:pt idx="12040">
                  <c:v>21.102014</c:v>
                </c:pt>
                <c:pt idx="12041">
                  <c:v>21.104778000000035</c:v>
                </c:pt>
                <c:pt idx="12042">
                  <c:v>21.101793000000001</c:v>
                </c:pt>
                <c:pt idx="12043">
                  <c:v>21.102354999999999</c:v>
                </c:pt>
                <c:pt idx="12044">
                  <c:v>21.093813999999988</c:v>
                </c:pt>
                <c:pt idx="12045">
                  <c:v>21.092261999999987</c:v>
                </c:pt>
                <c:pt idx="12046">
                  <c:v>21.095482999999795</c:v>
                </c:pt>
                <c:pt idx="12047">
                  <c:v>21.101623</c:v>
                </c:pt>
                <c:pt idx="12048">
                  <c:v>21.103275000000131</c:v>
                </c:pt>
                <c:pt idx="12049">
                  <c:v>21.09967</c:v>
                </c:pt>
                <c:pt idx="12050">
                  <c:v>21.103190999999999</c:v>
                </c:pt>
                <c:pt idx="12051">
                  <c:v>21.101184000000035</c:v>
                </c:pt>
                <c:pt idx="12052">
                  <c:v>21.093267000000001</c:v>
                </c:pt>
                <c:pt idx="12053">
                  <c:v>21.099235</c:v>
                </c:pt>
                <c:pt idx="12054">
                  <c:v>21.099795999999987</c:v>
                </c:pt>
                <c:pt idx="12055">
                  <c:v>21.102525</c:v>
                </c:pt>
                <c:pt idx="12056">
                  <c:v>21.099146999999814</c:v>
                </c:pt>
                <c:pt idx="12057">
                  <c:v>21.097393999999987</c:v>
                </c:pt>
                <c:pt idx="12058">
                  <c:v>21.101579000000001</c:v>
                </c:pt>
                <c:pt idx="12059">
                  <c:v>21.094306</c:v>
                </c:pt>
                <c:pt idx="12060">
                  <c:v>21.093983999999999</c:v>
                </c:pt>
                <c:pt idx="12061">
                  <c:v>21.101276000000031</c:v>
                </c:pt>
                <c:pt idx="12062">
                  <c:v>21.099104999999987</c:v>
                </c:pt>
                <c:pt idx="12063">
                  <c:v>21.099772999999889</c:v>
                </c:pt>
                <c:pt idx="12064">
                  <c:v>21.102001999999999</c:v>
                </c:pt>
                <c:pt idx="12065">
                  <c:v>21.109697999999987</c:v>
                </c:pt>
                <c:pt idx="12066">
                  <c:v>21.110607999999999</c:v>
                </c:pt>
                <c:pt idx="12067">
                  <c:v>21.10538</c:v>
                </c:pt>
                <c:pt idx="12068">
                  <c:v>21.100784999999988</c:v>
                </c:pt>
                <c:pt idx="12069">
                  <c:v>21.098167</c:v>
                </c:pt>
                <c:pt idx="12070">
                  <c:v>21.095600999999807</c:v>
                </c:pt>
                <c:pt idx="12071">
                  <c:v>21.099384999999987</c:v>
                </c:pt>
                <c:pt idx="12072">
                  <c:v>21.090871000000035</c:v>
                </c:pt>
                <c:pt idx="12073">
                  <c:v>21.094894000000131</c:v>
                </c:pt>
                <c:pt idx="12074">
                  <c:v>21.102141999999986</c:v>
                </c:pt>
                <c:pt idx="12075">
                  <c:v>21.097304999999999</c:v>
                </c:pt>
                <c:pt idx="12076">
                  <c:v>21.108059999999988</c:v>
                </c:pt>
                <c:pt idx="12077">
                  <c:v>21.106507000000001</c:v>
                </c:pt>
                <c:pt idx="12078">
                  <c:v>21.099215999999988</c:v>
                </c:pt>
                <c:pt idx="12079">
                  <c:v>21.098272999999889</c:v>
                </c:pt>
                <c:pt idx="12080">
                  <c:v>21.100802999999999</c:v>
                </c:pt>
                <c:pt idx="12081">
                  <c:v>21.097176999999999</c:v>
                </c:pt>
                <c:pt idx="12082">
                  <c:v>21.091448999999987</c:v>
                </c:pt>
                <c:pt idx="12083">
                  <c:v>21.096993999999999</c:v>
                </c:pt>
                <c:pt idx="12084">
                  <c:v>21.101634000000001</c:v>
                </c:pt>
                <c:pt idx="12085">
                  <c:v>21.101320999999999</c:v>
                </c:pt>
                <c:pt idx="12086">
                  <c:v>21.106276999999999</c:v>
                </c:pt>
                <c:pt idx="12087">
                  <c:v>21.097674999999999</c:v>
                </c:pt>
                <c:pt idx="12088">
                  <c:v>21.100542999999803</c:v>
                </c:pt>
                <c:pt idx="12089">
                  <c:v>21.094777000000001</c:v>
                </c:pt>
                <c:pt idx="12090">
                  <c:v>21.093619999999785</c:v>
                </c:pt>
                <c:pt idx="12091">
                  <c:v>21.101572999999988</c:v>
                </c:pt>
                <c:pt idx="12092">
                  <c:v>21.101734999999987</c:v>
                </c:pt>
                <c:pt idx="12093">
                  <c:v>21.104794999999999</c:v>
                </c:pt>
                <c:pt idx="12094">
                  <c:v>21.098997999999987</c:v>
                </c:pt>
                <c:pt idx="12095">
                  <c:v>21.104738999999999</c:v>
                </c:pt>
                <c:pt idx="12096">
                  <c:v>21.093437999999889</c:v>
                </c:pt>
                <c:pt idx="12097">
                  <c:v>21.096864000000135</c:v>
                </c:pt>
                <c:pt idx="12098">
                  <c:v>21.093948000000001</c:v>
                </c:pt>
                <c:pt idx="12099">
                  <c:v>21.103994000000135</c:v>
                </c:pt>
                <c:pt idx="12100">
                  <c:v>21.098931999999987</c:v>
                </c:pt>
                <c:pt idx="12101">
                  <c:v>21.096298999999988</c:v>
                </c:pt>
                <c:pt idx="12102">
                  <c:v>21.090628999999989</c:v>
                </c:pt>
                <c:pt idx="12103">
                  <c:v>21.097836999999988</c:v>
                </c:pt>
                <c:pt idx="12104">
                  <c:v>21.107323999999988</c:v>
                </c:pt>
                <c:pt idx="12105">
                  <c:v>21.102784</c:v>
                </c:pt>
                <c:pt idx="12106">
                  <c:v>21.095787999999889</c:v>
                </c:pt>
                <c:pt idx="12107">
                  <c:v>21.092390999999989</c:v>
                </c:pt>
                <c:pt idx="12108">
                  <c:v>21.097438</c:v>
                </c:pt>
                <c:pt idx="12109">
                  <c:v>21.095713999999774</c:v>
                </c:pt>
                <c:pt idx="12110">
                  <c:v>21.103653999999999</c:v>
                </c:pt>
                <c:pt idx="12111">
                  <c:v>21.099155000000035</c:v>
                </c:pt>
                <c:pt idx="12112">
                  <c:v>21.105841999999999</c:v>
                </c:pt>
                <c:pt idx="12113">
                  <c:v>21.105778999999988</c:v>
                </c:pt>
                <c:pt idx="12114">
                  <c:v>21.103819999999999</c:v>
                </c:pt>
                <c:pt idx="12115">
                  <c:v>21.108156999999999</c:v>
                </c:pt>
                <c:pt idx="12116">
                  <c:v>21.094128999999999</c:v>
                </c:pt>
                <c:pt idx="12117">
                  <c:v>21.096708</c:v>
                </c:pt>
                <c:pt idx="12118">
                  <c:v>21.097017999999988</c:v>
                </c:pt>
                <c:pt idx="12119">
                  <c:v>21.104461000000189</c:v>
                </c:pt>
                <c:pt idx="12120">
                  <c:v>21.102762999999989</c:v>
                </c:pt>
                <c:pt idx="12121">
                  <c:v>21.097563999999988</c:v>
                </c:pt>
                <c:pt idx="12122">
                  <c:v>21.100261000000035</c:v>
                </c:pt>
                <c:pt idx="12123">
                  <c:v>21.103261000000035</c:v>
                </c:pt>
                <c:pt idx="12124">
                  <c:v>21.105594</c:v>
                </c:pt>
                <c:pt idx="12125">
                  <c:v>21.100628999999987</c:v>
                </c:pt>
                <c:pt idx="12126">
                  <c:v>21.098890000000001</c:v>
                </c:pt>
                <c:pt idx="12127">
                  <c:v>21.095478999999987</c:v>
                </c:pt>
                <c:pt idx="12128">
                  <c:v>21.099743999999784</c:v>
                </c:pt>
                <c:pt idx="12129">
                  <c:v>21.099548999999989</c:v>
                </c:pt>
                <c:pt idx="12130">
                  <c:v>21.095095999999987</c:v>
                </c:pt>
                <c:pt idx="12131">
                  <c:v>21.1048310000002</c:v>
                </c:pt>
                <c:pt idx="12132">
                  <c:v>21.098758</c:v>
                </c:pt>
                <c:pt idx="12133">
                  <c:v>21.101817000000135</c:v>
                </c:pt>
                <c:pt idx="12134">
                  <c:v>21.094000999999999</c:v>
                </c:pt>
                <c:pt idx="12135">
                  <c:v>21.099715</c:v>
                </c:pt>
                <c:pt idx="12136">
                  <c:v>21.098440999999777</c:v>
                </c:pt>
                <c:pt idx="12137">
                  <c:v>21.106244</c:v>
                </c:pt>
                <c:pt idx="12138">
                  <c:v>21.101133999999988</c:v>
                </c:pt>
                <c:pt idx="12139">
                  <c:v>21.100977999999998</c:v>
                </c:pt>
                <c:pt idx="12140">
                  <c:v>21.091065999999998</c:v>
                </c:pt>
                <c:pt idx="12141">
                  <c:v>21.100196</c:v>
                </c:pt>
                <c:pt idx="12142">
                  <c:v>21.093084999999999</c:v>
                </c:pt>
                <c:pt idx="12143">
                  <c:v>21.106154999999998</c:v>
                </c:pt>
                <c:pt idx="12144">
                  <c:v>21.106659999999987</c:v>
                </c:pt>
                <c:pt idx="12145">
                  <c:v>21.101282999999999</c:v>
                </c:pt>
                <c:pt idx="12146">
                  <c:v>21.100051000000189</c:v>
                </c:pt>
                <c:pt idx="12147">
                  <c:v>21.099996000000001</c:v>
                </c:pt>
                <c:pt idx="12148">
                  <c:v>21.099817999999999</c:v>
                </c:pt>
                <c:pt idx="12149">
                  <c:v>21.101762000000001</c:v>
                </c:pt>
                <c:pt idx="12150">
                  <c:v>21.103469</c:v>
                </c:pt>
                <c:pt idx="12151">
                  <c:v>21.0976</c:v>
                </c:pt>
                <c:pt idx="12152">
                  <c:v>21.100265000000135</c:v>
                </c:pt>
                <c:pt idx="12153">
                  <c:v>21.090078999999999</c:v>
                </c:pt>
                <c:pt idx="12154">
                  <c:v>21.097550999999999</c:v>
                </c:pt>
                <c:pt idx="12155">
                  <c:v>21.099857999999998</c:v>
                </c:pt>
                <c:pt idx="12156">
                  <c:v>21.102329999999807</c:v>
                </c:pt>
                <c:pt idx="12157">
                  <c:v>21.095637999999774</c:v>
                </c:pt>
                <c:pt idx="12158">
                  <c:v>21.101013999999999</c:v>
                </c:pt>
                <c:pt idx="12159">
                  <c:v>21.098528999999989</c:v>
                </c:pt>
                <c:pt idx="12160">
                  <c:v>21.103019</c:v>
                </c:pt>
                <c:pt idx="12161">
                  <c:v>21.104186000000031</c:v>
                </c:pt>
                <c:pt idx="12162">
                  <c:v>21.106845000000035</c:v>
                </c:pt>
                <c:pt idx="12163">
                  <c:v>21.106434999999987</c:v>
                </c:pt>
                <c:pt idx="12164">
                  <c:v>21.100632999999807</c:v>
                </c:pt>
                <c:pt idx="12165">
                  <c:v>21.097830999999999</c:v>
                </c:pt>
                <c:pt idx="12166">
                  <c:v>21.099833999999987</c:v>
                </c:pt>
                <c:pt idx="12167">
                  <c:v>21.096710999999889</c:v>
                </c:pt>
                <c:pt idx="12168">
                  <c:v>21.093425</c:v>
                </c:pt>
                <c:pt idx="12169">
                  <c:v>21.098019999999799</c:v>
                </c:pt>
                <c:pt idx="12170">
                  <c:v>21.098372999999889</c:v>
                </c:pt>
                <c:pt idx="12171">
                  <c:v>21.095392999999785</c:v>
                </c:pt>
                <c:pt idx="12172">
                  <c:v>21.088404999999796</c:v>
                </c:pt>
                <c:pt idx="12173">
                  <c:v>21.059379</c:v>
                </c:pt>
                <c:pt idx="12174">
                  <c:v>21.033735999999987</c:v>
                </c:pt>
                <c:pt idx="12175">
                  <c:v>21.010628999999987</c:v>
                </c:pt>
                <c:pt idx="12176">
                  <c:v>21.002730999999766</c:v>
                </c:pt>
                <c:pt idx="12177">
                  <c:v>20.981669999999781</c:v>
                </c:pt>
                <c:pt idx="12178">
                  <c:v>20.956965999999998</c:v>
                </c:pt>
                <c:pt idx="12179">
                  <c:v>20.949385999999986</c:v>
                </c:pt>
                <c:pt idx="12180">
                  <c:v>20.931791999999987</c:v>
                </c:pt>
                <c:pt idx="12181">
                  <c:v>20.945574999999796</c:v>
                </c:pt>
                <c:pt idx="12182">
                  <c:v>20.957060999999999</c:v>
                </c:pt>
                <c:pt idx="12183">
                  <c:v>20.963223999999755</c:v>
                </c:pt>
                <c:pt idx="12184">
                  <c:v>20.969752999999766</c:v>
                </c:pt>
                <c:pt idx="12185">
                  <c:v>21.07619</c:v>
                </c:pt>
                <c:pt idx="12186">
                  <c:v>21.095686999999796</c:v>
                </c:pt>
                <c:pt idx="12187">
                  <c:v>21.107091000000135</c:v>
                </c:pt>
                <c:pt idx="12188">
                  <c:v>21.113049999999987</c:v>
                </c:pt>
                <c:pt idx="12189">
                  <c:v>21.122250999999999</c:v>
                </c:pt>
                <c:pt idx="12190">
                  <c:v>21.127244000000001</c:v>
                </c:pt>
                <c:pt idx="12191">
                  <c:v>21.138679</c:v>
                </c:pt>
                <c:pt idx="12192">
                  <c:v>21.146654999999999</c:v>
                </c:pt>
                <c:pt idx="12193">
                  <c:v>21.153789</c:v>
                </c:pt>
                <c:pt idx="12194">
                  <c:v>21.164193000000001</c:v>
                </c:pt>
                <c:pt idx="12195">
                  <c:v>21.184246999999989</c:v>
                </c:pt>
                <c:pt idx="12196">
                  <c:v>21.193127999999987</c:v>
                </c:pt>
                <c:pt idx="12197">
                  <c:v>21.200831999999988</c:v>
                </c:pt>
                <c:pt idx="12198">
                  <c:v>21.216911000000035</c:v>
                </c:pt>
                <c:pt idx="12199">
                  <c:v>21.222857999999999</c:v>
                </c:pt>
                <c:pt idx="12200">
                  <c:v>21.227087999999988</c:v>
                </c:pt>
                <c:pt idx="12201">
                  <c:v>21.230564999999999</c:v>
                </c:pt>
                <c:pt idx="12202">
                  <c:v>21.247094000000001</c:v>
                </c:pt>
                <c:pt idx="12203">
                  <c:v>21.258215999999987</c:v>
                </c:pt>
                <c:pt idx="12204">
                  <c:v>21.269642999999668</c:v>
                </c:pt>
                <c:pt idx="12205">
                  <c:v>21.279947</c:v>
                </c:pt>
                <c:pt idx="12206">
                  <c:v>21.277128999999999</c:v>
                </c:pt>
                <c:pt idx="12207">
                  <c:v>21.279167999999999</c:v>
                </c:pt>
                <c:pt idx="12208">
                  <c:v>21.273676999999989</c:v>
                </c:pt>
                <c:pt idx="12209">
                  <c:v>21.271414999999987</c:v>
                </c:pt>
                <c:pt idx="12210">
                  <c:v>21.269867999999999</c:v>
                </c:pt>
                <c:pt idx="12211">
                  <c:v>21.265362999999766</c:v>
                </c:pt>
                <c:pt idx="12212">
                  <c:v>21.265476999999766</c:v>
                </c:pt>
                <c:pt idx="12213">
                  <c:v>21.267952999999999</c:v>
                </c:pt>
                <c:pt idx="12214">
                  <c:v>21.270862000000001</c:v>
                </c:pt>
                <c:pt idx="12215">
                  <c:v>21.268494999999788</c:v>
                </c:pt>
                <c:pt idx="12216">
                  <c:v>21.062856</c:v>
                </c:pt>
                <c:pt idx="12217">
                  <c:v>21.065510999999766</c:v>
                </c:pt>
                <c:pt idx="12218">
                  <c:v>21.066019999999799</c:v>
                </c:pt>
                <c:pt idx="12219">
                  <c:v>21.059708999999987</c:v>
                </c:pt>
                <c:pt idx="12220">
                  <c:v>21.069982</c:v>
                </c:pt>
                <c:pt idx="12221">
                  <c:v>21.063133999999796</c:v>
                </c:pt>
                <c:pt idx="12222">
                  <c:v>21.073567999999987</c:v>
                </c:pt>
                <c:pt idx="12223">
                  <c:v>21.065995000000001</c:v>
                </c:pt>
                <c:pt idx="12224">
                  <c:v>21.063219999999784</c:v>
                </c:pt>
                <c:pt idx="12225">
                  <c:v>21.063056</c:v>
                </c:pt>
                <c:pt idx="12226">
                  <c:v>21.055683999999989</c:v>
                </c:pt>
                <c:pt idx="12227">
                  <c:v>21.056446999999814</c:v>
                </c:pt>
                <c:pt idx="12228">
                  <c:v>21.062000999999889</c:v>
                </c:pt>
                <c:pt idx="12229">
                  <c:v>21.063116999999803</c:v>
                </c:pt>
                <c:pt idx="12230">
                  <c:v>21.068522999999679</c:v>
                </c:pt>
                <c:pt idx="12231">
                  <c:v>21.068835</c:v>
                </c:pt>
                <c:pt idx="12232">
                  <c:v>21.066317999999889</c:v>
                </c:pt>
                <c:pt idx="12233">
                  <c:v>21.071883000000035</c:v>
                </c:pt>
                <c:pt idx="12234">
                  <c:v>21.06960999999977</c:v>
                </c:pt>
                <c:pt idx="12235">
                  <c:v>21.069578999999987</c:v>
                </c:pt>
                <c:pt idx="12236">
                  <c:v>21.063200999999989</c:v>
                </c:pt>
                <c:pt idx="12237">
                  <c:v>21.070564000000001</c:v>
                </c:pt>
                <c:pt idx="12238">
                  <c:v>21.06654699999973</c:v>
                </c:pt>
                <c:pt idx="12239">
                  <c:v>21.063912999999989</c:v>
                </c:pt>
                <c:pt idx="12240">
                  <c:v>21.060866999999988</c:v>
                </c:pt>
                <c:pt idx="12241">
                  <c:v>21.061791999999986</c:v>
                </c:pt>
                <c:pt idx="12242">
                  <c:v>21.062494999999807</c:v>
                </c:pt>
                <c:pt idx="12243">
                  <c:v>21.056341999999987</c:v>
                </c:pt>
                <c:pt idx="12244">
                  <c:v>21.067598999999987</c:v>
                </c:pt>
                <c:pt idx="12245">
                  <c:v>21.064677</c:v>
                </c:pt>
                <c:pt idx="12246">
                  <c:v>21.068190999999889</c:v>
                </c:pt>
                <c:pt idx="12247">
                  <c:v>21.072921000000001</c:v>
                </c:pt>
                <c:pt idx="12248">
                  <c:v>21.076363999999987</c:v>
                </c:pt>
                <c:pt idx="12249">
                  <c:v>21.072934</c:v>
                </c:pt>
                <c:pt idx="12250">
                  <c:v>21.066298999999987</c:v>
                </c:pt>
                <c:pt idx="12251">
                  <c:v>21.066364999999987</c:v>
                </c:pt>
                <c:pt idx="12252">
                  <c:v>21.064511</c:v>
                </c:pt>
                <c:pt idx="12253">
                  <c:v>21.06739</c:v>
                </c:pt>
                <c:pt idx="12254">
                  <c:v>21.06226699999981</c:v>
                </c:pt>
                <c:pt idx="12255">
                  <c:v>21.063255999999999</c:v>
                </c:pt>
                <c:pt idx="12256">
                  <c:v>21.066784999999989</c:v>
                </c:pt>
                <c:pt idx="12257">
                  <c:v>21.063849999999814</c:v>
                </c:pt>
                <c:pt idx="12258">
                  <c:v>21.060005999999987</c:v>
                </c:pt>
                <c:pt idx="12259">
                  <c:v>21.070173</c:v>
                </c:pt>
                <c:pt idx="12260">
                  <c:v>21.06547299999977</c:v>
                </c:pt>
                <c:pt idx="12261">
                  <c:v>21.061608999999986</c:v>
                </c:pt>
                <c:pt idx="12262">
                  <c:v>21.060914</c:v>
                </c:pt>
                <c:pt idx="12263">
                  <c:v>21.066257</c:v>
                </c:pt>
                <c:pt idx="12264">
                  <c:v>21.058198000000001</c:v>
                </c:pt>
                <c:pt idx="12265">
                  <c:v>21.059224</c:v>
                </c:pt>
                <c:pt idx="12266">
                  <c:v>21.056881999999998</c:v>
                </c:pt>
                <c:pt idx="12267">
                  <c:v>21.061581999999987</c:v>
                </c:pt>
                <c:pt idx="12268">
                  <c:v>21.066670999999989</c:v>
                </c:pt>
                <c:pt idx="12269">
                  <c:v>21.067411</c:v>
                </c:pt>
                <c:pt idx="12270">
                  <c:v>21.063098</c:v>
                </c:pt>
                <c:pt idx="12271">
                  <c:v>21.067117</c:v>
                </c:pt>
                <c:pt idx="12272">
                  <c:v>21.067260000000001</c:v>
                </c:pt>
                <c:pt idx="12273">
                  <c:v>21.064701999999986</c:v>
                </c:pt>
                <c:pt idx="12274">
                  <c:v>21.070511999999987</c:v>
                </c:pt>
                <c:pt idx="12275">
                  <c:v>21.068661999999989</c:v>
                </c:pt>
                <c:pt idx="12276">
                  <c:v>21.064473</c:v>
                </c:pt>
                <c:pt idx="12277">
                  <c:v>21.063320999999807</c:v>
                </c:pt>
                <c:pt idx="12278">
                  <c:v>21.065953</c:v>
                </c:pt>
                <c:pt idx="12279">
                  <c:v>21.061489999999889</c:v>
                </c:pt>
                <c:pt idx="12280">
                  <c:v>21.057945999999998</c:v>
                </c:pt>
                <c:pt idx="12281">
                  <c:v>21.066706999999774</c:v>
                </c:pt>
                <c:pt idx="12282">
                  <c:v>21.063383999999989</c:v>
                </c:pt>
                <c:pt idx="12283">
                  <c:v>21.063257999999987</c:v>
                </c:pt>
                <c:pt idx="12284">
                  <c:v>21.069334999999889</c:v>
                </c:pt>
                <c:pt idx="12285">
                  <c:v>21.07113</c:v>
                </c:pt>
                <c:pt idx="12286">
                  <c:v>21.062853999999987</c:v>
                </c:pt>
                <c:pt idx="12287">
                  <c:v>21.060448999999807</c:v>
                </c:pt>
                <c:pt idx="12288">
                  <c:v>21.060118999999986</c:v>
                </c:pt>
                <c:pt idx="12289">
                  <c:v>21.062670999999799</c:v>
                </c:pt>
                <c:pt idx="12290">
                  <c:v>21.057774999999999</c:v>
                </c:pt>
                <c:pt idx="12291">
                  <c:v>21.06307</c:v>
                </c:pt>
                <c:pt idx="12292">
                  <c:v>21.063601999999989</c:v>
                </c:pt>
                <c:pt idx="12293">
                  <c:v>21.064214</c:v>
                </c:pt>
                <c:pt idx="12294">
                  <c:v>21.064419999999803</c:v>
                </c:pt>
                <c:pt idx="12295">
                  <c:v>21.067481000000001</c:v>
                </c:pt>
                <c:pt idx="12296">
                  <c:v>21.066612999999755</c:v>
                </c:pt>
                <c:pt idx="12297">
                  <c:v>21.066942999999807</c:v>
                </c:pt>
                <c:pt idx="12298">
                  <c:v>21.069515999999989</c:v>
                </c:pt>
                <c:pt idx="12299">
                  <c:v>21.070353999999988</c:v>
                </c:pt>
                <c:pt idx="12300">
                  <c:v>21.073028000000001</c:v>
                </c:pt>
                <c:pt idx="12301">
                  <c:v>21.065687999999788</c:v>
                </c:pt>
                <c:pt idx="12302">
                  <c:v>21.070974000000035</c:v>
                </c:pt>
                <c:pt idx="12303">
                  <c:v>21.076630999999889</c:v>
                </c:pt>
                <c:pt idx="12304">
                  <c:v>21.068061</c:v>
                </c:pt>
                <c:pt idx="12305">
                  <c:v>21.067471999999999</c:v>
                </c:pt>
                <c:pt idx="12306">
                  <c:v>21.062275999999986</c:v>
                </c:pt>
                <c:pt idx="12307">
                  <c:v>21.064238999999986</c:v>
                </c:pt>
                <c:pt idx="12308">
                  <c:v>21.065781999999889</c:v>
                </c:pt>
                <c:pt idx="12309">
                  <c:v>21.06274699999965</c:v>
                </c:pt>
                <c:pt idx="12310">
                  <c:v>21.063056</c:v>
                </c:pt>
                <c:pt idx="12311">
                  <c:v>21.066174999999987</c:v>
                </c:pt>
                <c:pt idx="12312">
                  <c:v>21.062187999999889</c:v>
                </c:pt>
                <c:pt idx="12313">
                  <c:v>21.055987999999999</c:v>
                </c:pt>
                <c:pt idx="12314">
                  <c:v>21.061720999999814</c:v>
                </c:pt>
                <c:pt idx="12315">
                  <c:v>21.060261999999987</c:v>
                </c:pt>
                <c:pt idx="12316">
                  <c:v>21.06543499999977</c:v>
                </c:pt>
                <c:pt idx="12317">
                  <c:v>21.065252999999807</c:v>
                </c:pt>
                <c:pt idx="12318">
                  <c:v>21.066712999999744</c:v>
                </c:pt>
                <c:pt idx="12319">
                  <c:v>21.064681</c:v>
                </c:pt>
                <c:pt idx="12320">
                  <c:v>21.068001999999989</c:v>
                </c:pt>
                <c:pt idx="12321">
                  <c:v>21.064758999999999</c:v>
                </c:pt>
                <c:pt idx="12322">
                  <c:v>21.070079</c:v>
                </c:pt>
                <c:pt idx="12323">
                  <c:v>21.068777999999799</c:v>
                </c:pt>
                <c:pt idx="12324">
                  <c:v>21.069575999999987</c:v>
                </c:pt>
                <c:pt idx="12325">
                  <c:v>21.07047</c:v>
                </c:pt>
                <c:pt idx="12326">
                  <c:v>21.063421999999989</c:v>
                </c:pt>
                <c:pt idx="12327">
                  <c:v>21.064260000000001</c:v>
                </c:pt>
                <c:pt idx="12328">
                  <c:v>21.061425</c:v>
                </c:pt>
                <c:pt idx="12329">
                  <c:v>21.068506999999755</c:v>
                </c:pt>
                <c:pt idx="12330">
                  <c:v>21.066725999999989</c:v>
                </c:pt>
                <c:pt idx="12331">
                  <c:v>21.061928999999999</c:v>
                </c:pt>
                <c:pt idx="12332">
                  <c:v>21.062836999999799</c:v>
                </c:pt>
                <c:pt idx="12333">
                  <c:v>21.059996999999999</c:v>
                </c:pt>
                <c:pt idx="12334">
                  <c:v>21.064011999999988</c:v>
                </c:pt>
                <c:pt idx="12335">
                  <c:v>21.065645999999774</c:v>
                </c:pt>
                <c:pt idx="12336">
                  <c:v>21.067482999999989</c:v>
                </c:pt>
                <c:pt idx="12337">
                  <c:v>21.059138000000001</c:v>
                </c:pt>
                <c:pt idx="12338">
                  <c:v>21.070411</c:v>
                </c:pt>
                <c:pt idx="12339">
                  <c:v>21.069595999999986</c:v>
                </c:pt>
                <c:pt idx="12340">
                  <c:v>21.072680999999989</c:v>
                </c:pt>
                <c:pt idx="12341">
                  <c:v>21.064222999999803</c:v>
                </c:pt>
                <c:pt idx="12342">
                  <c:v>21.065830999999989</c:v>
                </c:pt>
                <c:pt idx="12343">
                  <c:v>21.062372999999774</c:v>
                </c:pt>
                <c:pt idx="12344">
                  <c:v>21.067270000000001</c:v>
                </c:pt>
                <c:pt idx="12345">
                  <c:v>21.060953999999999</c:v>
                </c:pt>
                <c:pt idx="12346">
                  <c:v>21.067511999999986</c:v>
                </c:pt>
                <c:pt idx="12347">
                  <c:v>21.056480000000001</c:v>
                </c:pt>
                <c:pt idx="12348">
                  <c:v>21.064737999999807</c:v>
                </c:pt>
                <c:pt idx="12349">
                  <c:v>21.066605999999986</c:v>
                </c:pt>
                <c:pt idx="12350">
                  <c:v>21.069496999999803</c:v>
                </c:pt>
                <c:pt idx="12351">
                  <c:v>21.059987000000035</c:v>
                </c:pt>
                <c:pt idx="12352">
                  <c:v>21.065096999999788</c:v>
                </c:pt>
                <c:pt idx="12353">
                  <c:v>21.066576999999889</c:v>
                </c:pt>
                <c:pt idx="12354">
                  <c:v>21.062086999999799</c:v>
                </c:pt>
                <c:pt idx="12355">
                  <c:v>21.065798999999807</c:v>
                </c:pt>
                <c:pt idx="12356">
                  <c:v>21.064882000000001</c:v>
                </c:pt>
                <c:pt idx="12357">
                  <c:v>21.066821000000001</c:v>
                </c:pt>
                <c:pt idx="12358">
                  <c:v>21.064657999999987</c:v>
                </c:pt>
                <c:pt idx="12359">
                  <c:v>21.064640999999799</c:v>
                </c:pt>
                <c:pt idx="12360">
                  <c:v>21.068054999999987</c:v>
                </c:pt>
                <c:pt idx="12361">
                  <c:v>21.066334999999889</c:v>
                </c:pt>
                <c:pt idx="12362">
                  <c:v>21.067660999999987</c:v>
                </c:pt>
                <c:pt idx="12363">
                  <c:v>21.064511</c:v>
                </c:pt>
                <c:pt idx="12364">
                  <c:v>21.065338999999796</c:v>
                </c:pt>
                <c:pt idx="12365">
                  <c:v>21.06401</c:v>
                </c:pt>
                <c:pt idx="12366">
                  <c:v>21.047801000000035</c:v>
                </c:pt>
                <c:pt idx="12367">
                  <c:v>21.067719999999785</c:v>
                </c:pt>
                <c:pt idx="12368">
                  <c:v>21.067138</c:v>
                </c:pt>
                <c:pt idx="12369">
                  <c:v>21.068619999999694</c:v>
                </c:pt>
                <c:pt idx="12370">
                  <c:v>21.072111999999986</c:v>
                </c:pt>
                <c:pt idx="12371">
                  <c:v>21.067971000000131</c:v>
                </c:pt>
                <c:pt idx="12372">
                  <c:v>21.064474999999987</c:v>
                </c:pt>
                <c:pt idx="12373">
                  <c:v>21.068773999999785</c:v>
                </c:pt>
                <c:pt idx="12374">
                  <c:v>21.056490999999987</c:v>
                </c:pt>
                <c:pt idx="12375">
                  <c:v>21.071066999999999</c:v>
                </c:pt>
                <c:pt idx="12376">
                  <c:v>21.066635999999889</c:v>
                </c:pt>
                <c:pt idx="12377">
                  <c:v>21.079189</c:v>
                </c:pt>
                <c:pt idx="12378">
                  <c:v>21.065680999999788</c:v>
                </c:pt>
                <c:pt idx="12379">
                  <c:v>21.065552999999785</c:v>
                </c:pt>
                <c:pt idx="12380">
                  <c:v>21.062422999999679</c:v>
                </c:pt>
                <c:pt idx="12381">
                  <c:v>21.057952000000135</c:v>
                </c:pt>
                <c:pt idx="12382">
                  <c:v>21.066530999999785</c:v>
                </c:pt>
                <c:pt idx="12383">
                  <c:v>21.064335999999987</c:v>
                </c:pt>
                <c:pt idx="12384">
                  <c:v>21.067312999999814</c:v>
                </c:pt>
                <c:pt idx="12385">
                  <c:v>21.068440999999737</c:v>
                </c:pt>
                <c:pt idx="12386">
                  <c:v>21.067943</c:v>
                </c:pt>
                <c:pt idx="12387">
                  <c:v>21.064430999999889</c:v>
                </c:pt>
                <c:pt idx="12388">
                  <c:v>21.066955000000135</c:v>
                </c:pt>
                <c:pt idx="12389">
                  <c:v>21.06264599999977</c:v>
                </c:pt>
                <c:pt idx="12390">
                  <c:v>21.056912999999987</c:v>
                </c:pt>
                <c:pt idx="12391">
                  <c:v>21.065458</c:v>
                </c:pt>
                <c:pt idx="12392">
                  <c:v>21.064011999999988</c:v>
                </c:pt>
                <c:pt idx="12393">
                  <c:v>21.067836</c:v>
                </c:pt>
                <c:pt idx="12394">
                  <c:v>21.063368999999987</c:v>
                </c:pt>
                <c:pt idx="12395">
                  <c:v>21.070847999999987</c:v>
                </c:pt>
                <c:pt idx="12396">
                  <c:v>21.067532999999774</c:v>
                </c:pt>
                <c:pt idx="12397">
                  <c:v>21.063648999999796</c:v>
                </c:pt>
                <c:pt idx="12398">
                  <c:v>21.064550000000001</c:v>
                </c:pt>
                <c:pt idx="12399">
                  <c:v>21.063478</c:v>
                </c:pt>
                <c:pt idx="12400">
                  <c:v>21.065718999999785</c:v>
                </c:pt>
                <c:pt idx="12401">
                  <c:v>21.06450999999981</c:v>
                </c:pt>
                <c:pt idx="12402">
                  <c:v>21.064705999999987</c:v>
                </c:pt>
                <c:pt idx="12403">
                  <c:v>21.064315000000001</c:v>
                </c:pt>
                <c:pt idx="12404">
                  <c:v>21.067631999999989</c:v>
                </c:pt>
                <c:pt idx="12405">
                  <c:v>21.067482999999989</c:v>
                </c:pt>
                <c:pt idx="12406">
                  <c:v>21.068419999999719</c:v>
                </c:pt>
                <c:pt idx="12407">
                  <c:v>21.067370999999987</c:v>
                </c:pt>
                <c:pt idx="12408">
                  <c:v>21.066221999999989</c:v>
                </c:pt>
                <c:pt idx="12409">
                  <c:v>21.061198000000001</c:v>
                </c:pt>
                <c:pt idx="12410">
                  <c:v>21.069046999999784</c:v>
                </c:pt>
                <c:pt idx="12411">
                  <c:v>21.064478999999999</c:v>
                </c:pt>
                <c:pt idx="12412">
                  <c:v>21.057683000000001</c:v>
                </c:pt>
                <c:pt idx="12413">
                  <c:v>21.061882999999987</c:v>
                </c:pt>
                <c:pt idx="12414">
                  <c:v>21.066398</c:v>
                </c:pt>
                <c:pt idx="12415">
                  <c:v>21.065039999999723</c:v>
                </c:pt>
                <c:pt idx="12416">
                  <c:v>21.066938</c:v>
                </c:pt>
                <c:pt idx="12417">
                  <c:v>21.073421</c:v>
                </c:pt>
                <c:pt idx="12418">
                  <c:v>21.072997000000001</c:v>
                </c:pt>
                <c:pt idx="12419">
                  <c:v>21.069364</c:v>
                </c:pt>
                <c:pt idx="12420">
                  <c:v>21.065287999999889</c:v>
                </c:pt>
                <c:pt idx="12421">
                  <c:v>21.064060999999999</c:v>
                </c:pt>
                <c:pt idx="12422">
                  <c:v>21.066269999999989</c:v>
                </c:pt>
                <c:pt idx="12423">
                  <c:v>21.061329999999796</c:v>
                </c:pt>
                <c:pt idx="12424">
                  <c:v>21.063948999999987</c:v>
                </c:pt>
                <c:pt idx="12425">
                  <c:v>21.059521999999987</c:v>
                </c:pt>
                <c:pt idx="12426">
                  <c:v>21.062195999999989</c:v>
                </c:pt>
                <c:pt idx="12427">
                  <c:v>21.062878999999999</c:v>
                </c:pt>
                <c:pt idx="12428">
                  <c:v>21.067316999999989</c:v>
                </c:pt>
                <c:pt idx="12429">
                  <c:v>21.066378999999987</c:v>
                </c:pt>
                <c:pt idx="12430">
                  <c:v>21.06573399999969</c:v>
                </c:pt>
                <c:pt idx="12431">
                  <c:v>21.066898999999999</c:v>
                </c:pt>
                <c:pt idx="12432">
                  <c:v>21.069385</c:v>
                </c:pt>
                <c:pt idx="12433">
                  <c:v>21.066433999999774</c:v>
                </c:pt>
                <c:pt idx="12434">
                  <c:v>21.066528999999989</c:v>
                </c:pt>
                <c:pt idx="12435">
                  <c:v>21.065003999999803</c:v>
                </c:pt>
                <c:pt idx="12436">
                  <c:v>21.066215</c:v>
                </c:pt>
                <c:pt idx="12437">
                  <c:v>21.065203999999785</c:v>
                </c:pt>
                <c:pt idx="12438">
                  <c:v>21.065996999999989</c:v>
                </c:pt>
                <c:pt idx="12439">
                  <c:v>21.063788999999989</c:v>
                </c:pt>
                <c:pt idx="12440">
                  <c:v>21.067352</c:v>
                </c:pt>
                <c:pt idx="12441">
                  <c:v>21.063566999999889</c:v>
                </c:pt>
                <c:pt idx="12442">
                  <c:v>21.067352</c:v>
                </c:pt>
                <c:pt idx="12443">
                  <c:v>21.066189999999889</c:v>
                </c:pt>
                <c:pt idx="12444">
                  <c:v>21.066038999999989</c:v>
                </c:pt>
                <c:pt idx="12445">
                  <c:v>21.066578999999987</c:v>
                </c:pt>
                <c:pt idx="12446">
                  <c:v>21.069735999999889</c:v>
                </c:pt>
                <c:pt idx="12447">
                  <c:v>21.069378999999987</c:v>
                </c:pt>
                <c:pt idx="12448">
                  <c:v>21.072600999999889</c:v>
                </c:pt>
                <c:pt idx="12449">
                  <c:v>21.065445999999788</c:v>
                </c:pt>
                <c:pt idx="12450">
                  <c:v>21.067401</c:v>
                </c:pt>
                <c:pt idx="12451">
                  <c:v>21.059374999999999</c:v>
                </c:pt>
                <c:pt idx="12452">
                  <c:v>21.061520999999889</c:v>
                </c:pt>
                <c:pt idx="12453">
                  <c:v>21.058285999999999</c:v>
                </c:pt>
                <c:pt idx="12454">
                  <c:v>21.069848</c:v>
                </c:pt>
                <c:pt idx="12455">
                  <c:v>21.068068999999987</c:v>
                </c:pt>
                <c:pt idx="12456">
                  <c:v>21.067111000000001</c:v>
                </c:pt>
                <c:pt idx="12457">
                  <c:v>21.069119999999796</c:v>
                </c:pt>
                <c:pt idx="12458">
                  <c:v>21.077683999999987</c:v>
                </c:pt>
                <c:pt idx="12459">
                  <c:v>21.069035999999986</c:v>
                </c:pt>
                <c:pt idx="12460">
                  <c:v>21.062719999999679</c:v>
                </c:pt>
                <c:pt idx="12461">
                  <c:v>21.065930999999889</c:v>
                </c:pt>
                <c:pt idx="12462">
                  <c:v>21.064858999999998</c:v>
                </c:pt>
                <c:pt idx="12463">
                  <c:v>21.06813199999981</c:v>
                </c:pt>
                <c:pt idx="12464">
                  <c:v>21.064112999999889</c:v>
                </c:pt>
                <c:pt idx="12465">
                  <c:v>21.067667999999987</c:v>
                </c:pt>
                <c:pt idx="12466">
                  <c:v>21.068791999999807</c:v>
                </c:pt>
                <c:pt idx="12467">
                  <c:v>21.068916999999889</c:v>
                </c:pt>
                <c:pt idx="12468">
                  <c:v>21.067171999999999</c:v>
                </c:pt>
                <c:pt idx="12469">
                  <c:v>21.070545999999986</c:v>
                </c:pt>
                <c:pt idx="12470">
                  <c:v>21.070808000000035</c:v>
                </c:pt>
                <c:pt idx="12471">
                  <c:v>21.068102999999766</c:v>
                </c:pt>
                <c:pt idx="12472">
                  <c:v>21.064889000000001</c:v>
                </c:pt>
                <c:pt idx="12473">
                  <c:v>21.068842999999777</c:v>
                </c:pt>
                <c:pt idx="12474">
                  <c:v>21.058481999999987</c:v>
                </c:pt>
                <c:pt idx="12475">
                  <c:v>21.068226999999755</c:v>
                </c:pt>
                <c:pt idx="12476">
                  <c:v>21.067635999999986</c:v>
                </c:pt>
                <c:pt idx="12477">
                  <c:v>21.062781999999814</c:v>
                </c:pt>
                <c:pt idx="12478">
                  <c:v>21.069558000000001</c:v>
                </c:pt>
                <c:pt idx="12479">
                  <c:v>21.073798</c:v>
                </c:pt>
                <c:pt idx="12480">
                  <c:v>21.065388999999989</c:v>
                </c:pt>
                <c:pt idx="12481">
                  <c:v>21.061958999999998</c:v>
                </c:pt>
                <c:pt idx="12482">
                  <c:v>21.066834999999987</c:v>
                </c:pt>
                <c:pt idx="12483">
                  <c:v>21.06607</c:v>
                </c:pt>
                <c:pt idx="12484">
                  <c:v>21.067516999999889</c:v>
                </c:pt>
                <c:pt idx="12485">
                  <c:v>21.069492999999785</c:v>
                </c:pt>
                <c:pt idx="12486">
                  <c:v>21.067869999999999</c:v>
                </c:pt>
                <c:pt idx="12487">
                  <c:v>21.065575999999989</c:v>
                </c:pt>
                <c:pt idx="12488">
                  <c:v>21.066694999999989</c:v>
                </c:pt>
                <c:pt idx="12489">
                  <c:v>21.064886999999999</c:v>
                </c:pt>
                <c:pt idx="12490">
                  <c:v>21.059981999999998</c:v>
                </c:pt>
                <c:pt idx="12491">
                  <c:v>21.060568999999987</c:v>
                </c:pt>
                <c:pt idx="12492">
                  <c:v>21.057676999999988</c:v>
                </c:pt>
                <c:pt idx="12493">
                  <c:v>21.061677</c:v>
                </c:pt>
                <c:pt idx="12494">
                  <c:v>21.07074699999977</c:v>
                </c:pt>
                <c:pt idx="12495">
                  <c:v>21.066495</c:v>
                </c:pt>
                <c:pt idx="12496">
                  <c:v>21.071368000000035</c:v>
                </c:pt>
                <c:pt idx="12497">
                  <c:v>21.071076999999999</c:v>
                </c:pt>
                <c:pt idx="12498">
                  <c:v>21.068134999999796</c:v>
                </c:pt>
                <c:pt idx="12499">
                  <c:v>21.062616999999708</c:v>
                </c:pt>
                <c:pt idx="12500">
                  <c:v>21.071615999999999</c:v>
                </c:pt>
                <c:pt idx="12501">
                  <c:v>21.073715999999987</c:v>
                </c:pt>
                <c:pt idx="12502">
                  <c:v>21.072704999999889</c:v>
                </c:pt>
                <c:pt idx="12503">
                  <c:v>21.065024999999814</c:v>
                </c:pt>
                <c:pt idx="12504">
                  <c:v>21.063873999999988</c:v>
                </c:pt>
                <c:pt idx="12505">
                  <c:v>21.067038999999987</c:v>
                </c:pt>
                <c:pt idx="12506">
                  <c:v>21.061026999999989</c:v>
                </c:pt>
                <c:pt idx="12507">
                  <c:v>21.071172000000001</c:v>
                </c:pt>
                <c:pt idx="12508">
                  <c:v>21.061176</c:v>
                </c:pt>
                <c:pt idx="12509">
                  <c:v>21.066725999999989</c:v>
                </c:pt>
                <c:pt idx="12510">
                  <c:v>21.068819999999889</c:v>
                </c:pt>
                <c:pt idx="12511">
                  <c:v>21.068226999999755</c:v>
                </c:pt>
                <c:pt idx="12512">
                  <c:v>21.070650999999987</c:v>
                </c:pt>
                <c:pt idx="12513">
                  <c:v>21.066713999999781</c:v>
                </c:pt>
                <c:pt idx="12514">
                  <c:v>21.064222999999803</c:v>
                </c:pt>
                <c:pt idx="12515">
                  <c:v>21.063886</c:v>
                </c:pt>
                <c:pt idx="12516">
                  <c:v>21.063072999999989</c:v>
                </c:pt>
                <c:pt idx="12517">
                  <c:v>21.067270000000001</c:v>
                </c:pt>
                <c:pt idx="12518">
                  <c:v>21.069527999999799</c:v>
                </c:pt>
                <c:pt idx="12519">
                  <c:v>21.068245999999807</c:v>
                </c:pt>
                <c:pt idx="12520">
                  <c:v>21.069178999999988</c:v>
                </c:pt>
                <c:pt idx="12521">
                  <c:v>21.067937000000001</c:v>
                </c:pt>
                <c:pt idx="12522">
                  <c:v>21.061451999999999</c:v>
                </c:pt>
                <c:pt idx="12523">
                  <c:v>21.062769999999759</c:v>
                </c:pt>
                <c:pt idx="12524">
                  <c:v>21.066422999999755</c:v>
                </c:pt>
                <c:pt idx="12525">
                  <c:v>21.068375999999986</c:v>
                </c:pt>
                <c:pt idx="12526">
                  <c:v>21.071908000000189</c:v>
                </c:pt>
                <c:pt idx="12527">
                  <c:v>21.065476999999785</c:v>
                </c:pt>
                <c:pt idx="12528">
                  <c:v>21.062025999999989</c:v>
                </c:pt>
                <c:pt idx="12529">
                  <c:v>21.059943000000001</c:v>
                </c:pt>
                <c:pt idx="12530">
                  <c:v>21.063265999999999</c:v>
                </c:pt>
                <c:pt idx="12531">
                  <c:v>21.066001</c:v>
                </c:pt>
                <c:pt idx="12532">
                  <c:v>21.061004000000001</c:v>
                </c:pt>
                <c:pt idx="12533">
                  <c:v>21.070605</c:v>
                </c:pt>
                <c:pt idx="12534">
                  <c:v>21.067461999999999</c:v>
                </c:pt>
                <c:pt idx="12535">
                  <c:v>21.065624999999766</c:v>
                </c:pt>
                <c:pt idx="12536">
                  <c:v>21.068421999999799</c:v>
                </c:pt>
                <c:pt idx="12537">
                  <c:v>21.061954000000135</c:v>
                </c:pt>
                <c:pt idx="12538">
                  <c:v>21.062300999999788</c:v>
                </c:pt>
                <c:pt idx="12539">
                  <c:v>21.068546999999679</c:v>
                </c:pt>
                <c:pt idx="12540">
                  <c:v>21.065933999999814</c:v>
                </c:pt>
                <c:pt idx="12541">
                  <c:v>21.060124999999989</c:v>
                </c:pt>
                <c:pt idx="12542">
                  <c:v>21.061520999999889</c:v>
                </c:pt>
                <c:pt idx="12543">
                  <c:v>21.068615999999889</c:v>
                </c:pt>
                <c:pt idx="12544">
                  <c:v>21.062353999999889</c:v>
                </c:pt>
                <c:pt idx="12545">
                  <c:v>21.066801999999999</c:v>
                </c:pt>
                <c:pt idx="12546">
                  <c:v>21.065029999999748</c:v>
                </c:pt>
                <c:pt idx="12547">
                  <c:v>21.069286999999989</c:v>
                </c:pt>
                <c:pt idx="12548">
                  <c:v>21.069268000000001</c:v>
                </c:pt>
                <c:pt idx="12549">
                  <c:v>21.070868999999998</c:v>
                </c:pt>
                <c:pt idx="12550">
                  <c:v>21.072285999999988</c:v>
                </c:pt>
                <c:pt idx="12551">
                  <c:v>21.065619999999683</c:v>
                </c:pt>
                <c:pt idx="12552">
                  <c:v>21.065984</c:v>
                </c:pt>
                <c:pt idx="12553">
                  <c:v>21.062426999999715</c:v>
                </c:pt>
                <c:pt idx="12554">
                  <c:v>21.069725999999989</c:v>
                </c:pt>
                <c:pt idx="12555">
                  <c:v>21.059587000000001</c:v>
                </c:pt>
                <c:pt idx="12556">
                  <c:v>21.067595999999988</c:v>
                </c:pt>
                <c:pt idx="12557">
                  <c:v>21.063461999999987</c:v>
                </c:pt>
                <c:pt idx="12558">
                  <c:v>21.073014000000001</c:v>
                </c:pt>
                <c:pt idx="12559">
                  <c:v>21.063616999999766</c:v>
                </c:pt>
                <c:pt idx="12560">
                  <c:v>21.066712999999744</c:v>
                </c:pt>
                <c:pt idx="12561">
                  <c:v>21.05894</c:v>
                </c:pt>
                <c:pt idx="12562">
                  <c:v>21.065832999999785</c:v>
                </c:pt>
                <c:pt idx="12563">
                  <c:v>21.065535999999796</c:v>
                </c:pt>
                <c:pt idx="12564">
                  <c:v>21.064104999999987</c:v>
                </c:pt>
                <c:pt idx="12565">
                  <c:v>21.068394999999889</c:v>
                </c:pt>
                <c:pt idx="12566">
                  <c:v>21.071876000000035</c:v>
                </c:pt>
                <c:pt idx="12567">
                  <c:v>21.069538999999889</c:v>
                </c:pt>
                <c:pt idx="12568">
                  <c:v>21.065762999999759</c:v>
                </c:pt>
                <c:pt idx="12569">
                  <c:v>21.067578999999999</c:v>
                </c:pt>
                <c:pt idx="12570">
                  <c:v>21.063358999999988</c:v>
                </c:pt>
                <c:pt idx="12571">
                  <c:v>21.063278999999987</c:v>
                </c:pt>
                <c:pt idx="12572">
                  <c:v>21.058254999999999</c:v>
                </c:pt>
                <c:pt idx="12573">
                  <c:v>21.061505999999987</c:v>
                </c:pt>
                <c:pt idx="12574">
                  <c:v>21.070398999999988</c:v>
                </c:pt>
                <c:pt idx="12575">
                  <c:v>21.071470999999999</c:v>
                </c:pt>
                <c:pt idx="12576">
                  <c:v>21.069785</c:v>
                </c:pt>
                <c:pt idx="12577">
                  <c:v>21.073521999999986</c:v>
                </c:pt>
                <c:pt idx="12578">
                  <c:v>21.066354</c:v>
                </c:pt>
                <c:pt idx="12579">
                  <c:v>21.063316999999785</c:v>
                </c:pt>
                <c:pt idx="12580">
                  <c:v>21.071249999999889</c:v>
                </c:pt>
                <c:pt idx="12581">
                  <c:v>21.074341999999987</c:v>
                </c:pt>
                <c:pt idx="12582">
                  <c:v>21.073374999999999</c:v>
                </c:pt>
                <c:pt idx="12583">
                  <c:v>21.073658999999999</c:v>
                </c:pt>
                <c:pt idx="12584">
                  <c:v>21.070138</c:v>
                </c:pt>
                <c:pt idx="12585">
                  <c:v>21.073446999999796</c:v>
                </c:pt>
                <c:pt idx="12586">
                  <c:v>21.069433999999777</c:v>
                </c:pt>
                <c:pt idx="12587">
                  <c:v>21.066969999999987</c:v>
                </c:pt>
                <c:pt idx="12588">
                  <c:v>21.068543999999694</c:v>
                </c:pt>
                <c:pt idx="12589">
                  <c:v>21.066027999999989</c:v>
                </c:pt>
                <c:pt idx="12590">
                  <c:v>21.065519999999701</c:v>
                </c:pt>
                <c:pt idx="12591">
                  <c:v>21.064979000000001</c:v>
                </c:pt>
                <c:pt idx="12592">
                  <c:v>21.066075999999999</c:v>
                </c:pt>
                <c:pt idx="12593">
                  <c:v>21.063559999999889</c:v>
                </c:pt>
                <c:pt idx="12594">
                  <c:v>21.064131999999987</c:v>
                </c:pt>
                <c:pt idx="12595">
                  <c:v>21.055481999999987</c:v>
                </c:pt>
                <c:pt idx="12596">
                  <c:v>21.060139999999766</c:v>
                </c:pt>
                <c:pt idx="12597">
                  <c:v>21.065266999999814</c:v>
                </c:pt>
                <c:pt idx="12598">
                  <c:v>21.066029999999785</c:v>
                </c:pt>
                <c:pt idx="12599">
                  <c:v>21.069285999999988</c:v>
                </c:pt>
                <c:pt idx="12600">
                  <c:v>21.068207999999807</c:v>
                </c:pt>
                <c:pt idx="12601">
                  <c:v>21.063240999999788</c:v>
                </c:pt>
                <c:pt idx="12602">
                  <c:v>21.066018</c:v>
                </c:pt>
                <c:pt idx="12603">
                  <c:v>21.069138999999989</c:v>
                </c:pt>
                <c:pt idx="12604">
                  <c:v>21.066733999999755</c:v>
                </c:pt>
                <c:pt idx="12605">
                  <c:v>21.061073</c:v>
                </c:pt>
                <c:pt idx="12606">
                  <c:v>21.067398999999988</c:v>
                </c:pt>
                <c:pt idx="12607">
                  <c:v>21.073639999999781</c:v>
                </c:pt>
                <c:pt idx="12608">
                  <c:v>21.071158999999998</c:v>
                </c:pt>
                <c:pt idx="12609">
                  <c:v>21.062695999999889</c:v>
                </c:pt>
                <c:pt idx="12610">
                  <c:v>21.066005000000001</c:v>
                </c:pt>
                <c:pt idx="12611">
                  <c:v>21.059757999999999</c:v>
                </c:pt>
                <c:pt idx="12612">
                  <c:v>21.066738999999803</c:v>
                </c:pt>
                <c:pt idx="12613">
                  <c:v>21.063641999999795</c:v>
                </c:pt>
                <c:pt idx="12614">
                  <c:v>21.063956000000001</c:v>
                </c:pt>
                <c:pt idx="12615">
                  <c:v>21.060232999999741</c:v>
                </c:pt>
                <c:pt idx="12616">
                  <c:v>21.058218999999987</c:v>
                </c:pt>
                <c:pt idx="12617">
                  <c:v>21.058311</c:v>
                </c:pt>
                <c:pt idx="12618">
                  <c:v>21.066694999999989</c:v>
                </c:pt>
                <c:pt idx="12619">
                  <c:v>21.069869000000001</c:v>
                </c:pt>
                <c:pt idx="12620">
                  <c:v>21.065548999999766</c:v>
                </c:pt>
                <c:pt idx="12621">
                  <c:v>21.069576999999889</c:v>
                </c:pt>
                <c:pt idx="12622">
                  <c:v>21.067745999999989</c:v>
                </c:pt>
                <c:pt idx="12623">
                  <c:v>21.062685999999989</c:v>
                </c:pt>
                <c:pt idx="12624">
                  <c:v>21.064285999999999</c:v>
                </c:pt>
                <c:pt idx="12625">
                  <c:v>21.065261</c:v>
                </c:pt>
                <c:pt idx="12626">
                  <c:v>21.067021999999987</c:v>
                </c:pt>
                <c:pt idx="12627">
                  <c:v>21.065621999999784</c:v>
                </c:pt>
                <c:pt idx="12628">
                  <c:v>21.072022999999788</c:v>
                </c:pt>
                <c:pt idx="12629">
                  <c:v>21.071058999999998</c:v>
                </c:pt>
                <c:pt idx="12630">
                  <c:v>21.06854899999977</c:v>
                </c:pt>
                <c:pt idx="12631">
                  <c:v>21.072436999999766</c:v>
                </c:pt>
                <c:pt idx="12632">
                  <c:v>21.066029999999785</c:v>
                </c:pt>
                <c:pt idx="12633">
                  <c:v>21.063633999999759</c:v>
                </c:pt>
                <c:pt idx="12634">
                  <c:v>21.061558999999999</c:v>
                </c:pt>
                <c:pt idx="12635">
                  <c:v>21.070180000000001</c:v>
                </c:pt>
                <c:pt idx="12636">
                  <c:v>21.063473999999989</c:v>
                </c:pt>
                <c:pt idx="12637">
                  <c:v>21.067413999999989</c:v>
                </c:pt>
                <c:pt idx="12638">
                  <c:v>21.066637999999777</c:v>
                </c:pt>
                <c:pt idx="12639">
                  <c:v>21.065024999999814</c:v>
                </c:pt>
                <c:pt idx="12640">
                  <c:v>21.066564</c:v>
                </c:pt>
                <c:pt idx="12641">
                  <c:v>21.061204</c:v>
                </c:pt>
                <c:pt idx="12642">
                  <c:v>21.067879999999999</c:v>
                </c:pt>
                <c:pt idx="12643">
                  <c:v>21.064356999999987</c:v>
                </c:pt>
                <c:pt idx="12644">
                  <c:v>21.064232999999795</c:v>
                </c:pt>
                <c:pt idx="12645">
                  <c:v>21.062655999999986</c:v>
                </c:pt>
                <c:pt idx="12646">
                  <c:v>21.064392999999889</c:v>
                </c:pt>
                <c:pt idx="12647">
                  <c:v>21.067392999999889</c:v>
                </c:pt>
                <c:pt idx="12648">
                  <c:v>21.066351999999988</c:v>
                </c:pt>
                <c:pt idx="12649">
                  <c:v>21.065205999999989</c:v>
                </c:pt>
                <c:pt idx="12650">
                  <c:v>21.068908</c:v>
                </c:pt>
                <c:pt idx="12651">
                  <c:v>21.065529999999679</c:v>
                </c:pt>
                <c:pt idx="12652">
                  <c:v>21.063973999999988</c:v>
                </c:pt>
                <c:pt idx="12653">
                  <c:v>21.061335999999987</c:v>
                </c:pt>
                <c:pt idx="12654">
                  <c:v>21.064711999999989</c:v>
                </c:pt>
                <c:pt idx="12655">
                  <c:v>21.065333999999744</c:v>
                </c:pt>
                <c:pt idx="12656">
                  <c:v>21.064264999999999</c:v>
                </c:pt>
                <c:pt idx="12657">
                  <c:v>21.067640999999803</c:v>
                </c:pt>
                <c:pt idx="12658">
                  <c:v>21.066317999999889</c:v>
                </c:pt>
                <c:pt idx="12659">
                  <c:v>21.065521999999785</c:v>
                </c:pt>
                <c:pt idx="12660">
                  <c:v>21.06268999999973</c:v>
                </c:pt>
                <c:pt idx="12661">
                  <c:v>21.064885000000135</c:v>
                </c:pt>
                <c:pt idx="12662">
                  <c:v>21.062639999999661</c:v>
                </c:pt>
                <c:pt idx="12663">
                  <c:v>21.064503999999989</c:v>
                </c:pt>
                <c:pt idx="12664">
                  <c:v>21.068856</c:v>
                </c:pt>
                <c:pt idx="12665">
                  <c:v>21.069461</c:v>
                </c:pt>
                <c:pt idx="12666">
                  <c:v>21.070528999999986</c:v>
                </c:pt>
                <c:pt idx="12667">
                  <c:v>21.069801999999999</c:v>
                </c:pt>
                <c:pt idx="12668">
                  <c:v>21.064923</c:v>
                </c:pt>
                <c:pt idx="12669">
                  <c:v>21.068550999999989</c:v>
                </c:pt>
                <c:pt idx="12670">
                  <c:v>21.072461000000001</c:v>
                </c:pt>
                <c:pt idx="12671">
                  <c:v>21.063296999999814</c:v>
                </c:pt>
                <c:pt idx="12672">
                  <c:v>21.061226999999889</c:v>
                </c:pt>
                <c:pt idx="12673">
                  <c:v>21.065151999999987</c:v>
                </c:pt>
                <c:pt idx="12674">
                  <c:v>21.064125999999987</c:v>
                </c:pt>
                <c:pt idx="12675">
                  <c:v>21.071479</c:v>
                </c:pt>
                <c:pt idx="12676">
                  <c:v>21.068213999999777</c:v>
                </c:pt>
                <c:pt idx="12677">
                  <c:v>21.066771999999986</c:v>
                </c:pt>
                <c:pt idx="12678">
                  <c:v>21.067353000000001</c:v>
                </c:pt>
                <c:pt idx="12679">
                  <c:v>21.070014</c:v>
                </c:pt>
                <c:pt idx="12680">
                  <c:v>21.069021999999986</c:v>
                </c:pt>
                <c:pt idx="12681">
                  <c:v>21.063666999999889</c:v>
                </c:pt>
                <c:pt idx="12682">
                  <c:v>21.069993</c:v>
                </c:pt>
                <c:pt idx="12683">
                  <c:v>21.073947</c:v>
                </c:pt>
                <c:pt idx="12684">
                  <c:v>21.071947999999999</c:v>
                </c:pt>
                <c:pt idx="12685">
                  <c:v>21.06907</c:v>
                </c:pt>
                <c:pt idx="12686">
                  <c:v>21.067537999999889</c:v>
                </c:pt>
                <c:pt idx="12687">
                  <c:v>21.068953999999987</c:v>
                </c:pt>
                <c:pt idx="12688">
                  <c:v>21.072834999999987</c:v>
                </c:pt>
                <c:pt idx="12689">
                  <c:v>21.067938999999999</c:v>
                </c:pt>
                <c:pt idx="12690">
                  <c:v>21.068254</c:v>
                </c:pt>
                <c:pt idx="12691">
                  <c:v>21.064933</c:v>
                </c:pt>
                <c:pt idx="12692">
                  <c:v>21.059944999999999</c:v>
                </c:pt>
                <c:pt idx="12693">
                  <c:v>21.06040299999977</c:v>
                </c:pt>
                <c:pt idx="12694">
                  <c:v>21.065413999999766</c:v>
                </c:pt>
                <c:pt idx="12695">
                  <c:v>21.070028000000001</c:v>
                </c:pt>
                <c:pt idx="12696">
                  <c:v>21.068159999999889</c:v>
                </c:pt>
                <c:pt idx="12697">
                  <c:v>21.064836</c:v>
                </c:pt>
                <c:pt idx="12698">
                  <c:v>21.065058999999987</c:v>
                </c:pt>
                <c:pt idx="12699">
                  <c:v>21.062948999999989</c:v>
                </c:pt>
                <c:pt idx="12700">
                  <c:v>21.064032999999807</c:v>
                </c:pt>
                <c:pt idx="12701">
                  <c:v>21.059725999999987</c:v>
                </c:pt>
                <c:pt idx="12702">
                  <c:v>21.060345999999889</c:v>
                </c:pt>
                <c:pt idx="12703">
                  <c:v>21.059649999999785</c:v>
                </c:pt>
                <c:pt idx="12704">
                  <c:v>21.062239999999687</c:v>
                </c:pt>
                <c:pt idx="12705">
                  <c:v>21.063503999999799</c:v>
                </c:pt>
                <c:pt idx="12706">
                  <c:v>21.067857000000135</c:v>
                </c:pt>
                <c:pt idx="12707">
                  <c:v>21.069205</c:v>
                </c:pt>
                <c:pt idx="12708">
                  <c:v>21.065762999999759</c:v>
                </c:pt>
                <c:pt idx="12709">
                  <c:v>21.064874000000035</c:v>
                </c:pt>
                <c:pt idx="12710">
                  <c:v>21.061778</c:v>
                </c:pt>
                <c:pt idx="12711">
                  <c:v>21.060715999999989</c:v>
                </c:pt>
                <c:pt idx="12712">
                  <c:v>21.067027</c:v>
                </c:pt>
                <c:pt idx="12713">
                  <c:v>21.064775000000001</c:v>
                </c:pt>
                <c:pt idx="12714">
                  <c:v>21.067616999999807</c:v>
                </c:pt>
                <c:pt idx="12715">
                  <c:v>21.062974000000001</c:v>
                </c:pt>
                <c:pt idx="12716">
                  <c:v>21.064934999999988</c:v>
                </c:pt>
                <c:pt idx="12717">
                  <c:v>21.060118999999986</c:v>
                </c:pt>
                <c:pt idx="12718">
                  <c:v>21.066367</c:v>
                </c:pt>
                <c:pt idx="12719">
                  <c:v>21.065380999999814</c:v>
                </c:pt>
                <c:pt idx="12720">
                  <c:v>21.060709999999755</c:v>
                </c:pt>
                <c:pt idx="12721">
                  <c:v>21.063719999999744</c:v>
                </c:pt>
                <c:pt idx="12722">
                  <c:v>21.064328</c:v>
                </c:pt>
                <c:pt idx="12723">
                  <c:v>21.065065000000001</c:v>
                </c:pt>
                <c:pt idx="12724">
                  <c:v>21.066765999999987</c:v>
                </c:pt>
                <c:pt idx="12725">
                  <c:v>21.063492999999777</c:v>
                </c:pt>
                <c:pt idx="12726">
                  <c:v>21.065185</c:v>
                </c:pt>
                <c:pt idx="12727">
                  <c:v>21.064996000000001</c:v>
                </c:pt>
                <c:pt idx="12728">
                  <c:v>21.061503999999989</c:v>
                </c:pt>
                <c:pt idx="12729">
                  <c:v>21.063425999999989</c:v>
                </c:pt>
                <c:pt idx="12730">
                  <c:v>21.061809</c:v>
                </c:pt>
                <c:pt idx="12731">
                  <c:v>21.067785000000001</c:v>
                </c:pt>
                <c:pt idx="12732">
                  <c:v>21.064267000000001</c:v>
                </c:pt>
                <c:pt idx="12733">
                  <c:v>21.066202999999796</c:v>
                </c:pt>
                <c:pt idx="12734">
                  <c:v>21.060959999999987</c:v>
                </c:pt>
                <c:pt idx="12735">
                  <c:v>21.066157999999987</c:v>
                </c:pt>
                <c:pt idx="12736">
                  <c:v>21.065615999999814</c:v>
                </c:pt>
                <c:pt idx="12737">
                  <c:v>21.063157</c:v>
                </c:pt>
                <c:pt idx="12738">
                  <c:v>21.063485</c:v>
                </c:pt>
                <c:pt idx="12739">
                  <c:v>21.064451999999999</c:v>
                </c:pt>
                <c:pt idx="12740">
                  <c:v>21.062597999999785</c:v>
                </c:pt>
                <c:pt idx="12741">
                  <c:v>21.066689999999785</c:v>
                </c:pt>
                <c:pt idx="12742">
                  <c:v>21.067755999999999</c:v>
                </c:pt>
                <c:pt idx="12743">
                  <c:v>21.067951999999998</c:v>
                </c:pt>
                <c:pt idx="12744">
                  <c:v>21.065958999999999</c:v>
                </c:pt>
                <c:pt idx="12745">
                  <c:v>21.066488</c:v>
                </c:pt>
                <c:pt idx="12746">
                  <c:v>21.064032999999807</c:v>
                </c:pt>
                <c:pt idx="12747">
                  <c:v>21.067031</c:v>
                </c:pt>
                <c:pt idx="12748">
                  <c:v>21.070810999999999</c:v>
                </c:pt>
                <c:pt idx="12749">
                  <c:v>21.064678999999987</c:v>
                </c:pt>
                <c:pt idx="12750">
                  <c:v>21.062536999999679</c:v>
                </c:pt>
                <c:pt idx="12751">
                  <c:v>21.060271</c:v>
                </c:pt>
                <c:pt idx="12752">
                  <c:v>21.059729999999803</c:v>
                </c:pt>
                <c:pt idx="12753">
                  <c:v>21.066431999999889</c:v>
                </c:pt>
                <c:pt idx="12754">
                  <c:v>21.070321</c:v>
                </c:pt>
                <c:pt idx="12755">
                  <c:v>21.069475999999987</c:v>
                </c:pt>
                <c:pt idx="12756">
                  <c:v>21.067650999999987</c:v>
                </c:pt>
                <c:pt idx="12757">
                  <c:v>21.067257999999999</c:v>
                </c:pt>
                <c:pt idx="12758">
                  <c:v>21.071462</c:v>
                </c:pt>
                <c:pt idx="12759">
                  <c:v>21.065481999999989</c:v>
                </c:pt>
                <c:pt idx="12760">
                  <c:v>21.063637999999774</c:v>
                </c:pt>
                <c:pt idx="12761">
                  <c:v>21.067515999999987</c:v>
                </c:pt>
                <c:pt idx="12762">
                  <c:v>21.06767</c:v>
                </c:pt>
                <c:pt idx="12763">
                  <c:v>21.065185</c:v>
                </c:pt>
                <c:pt idx="12764">
                  <c:v>21.069710999999796</c:v>
                </c:pt>
                <c:pt idx="12765">
                  <c:v>21.071346999999989</c:v>
                </c:pt>
                <c:pt idx="12766">
                  <c:v>21.068417999999784</c:v>
                </c:pt>
                <c:pt idx="12767">
                  <c:v>21.066139999999766</c:v>
                </c:pt>
                <c:pt idx="12768">
                  <c:v>21.066700999999803</c:v>
                </c:pt>
                <c:pt idx="12769">
                  <c:v>21.072632999999723</c:v>
                </c:pt>
                <c:pt idx="12770">
                  <c:v>21.072151999999999</c:v>
                </c:pt>
                <c:pt idx="12771">
                  <c:v>21.073996999999999</c:v>
                </c:pt>
                <c:pt idx="12772">
                  <c:v>21.073273999999987</c:v>
                </c:pt>
                <c:pt idx="12773">
                  <c:v>21.070444999999989</c:v>
                </c:pt>
                <c:pt idx="12774">
                  <c:v>21.072015</c:v>
                </c:pt>
                <c:pt idx="12775">
                  <c:v>21.072876999999988</c:v>
                </c:pt>
                <c:pt idx="12776">
                  <c:v>21.067558999999999</c:v>
                </c:pt>
                <c:pt idx="12777">
                  <c:v>21.065783999999766</c:v>
                </c:pt>
                <c:pt idx="12778">
                  <c:v>21.069203999999889</c:v>
                </c:pt>
                <c:pt idx="12779">
                  <c:v>21.070582999999989</c:v>
                </c:pt>
                <c:pt idx="12780">
                  <c:v>21.06260799999977</c:v>
                </c:pt>
                <c:pt idx="12781">
                  <c:v>21.065453999999889</c:v>
                </c:pt>
                <c:pt idx="12782">
                  <c:v>21.067064999999999</c:v>
                </c:pt>
                <c:pt idx="12783">
                  <c:v>21.067589999999889</c:v>
                </c:pt>
                <c:pt idx="12784">
                  <c:v>21.068129999999744</c:v>
                </c:pt>
                <c:pt idx="12785">
                  <c:v>21.067315000000001</c:v>
                </c:pt>
                <c:pt idx="12786">
                  <c:v>21.069538999999889</c:v>
                </c:pt>
                <c:pt idx="12787">
                  <c:v>21.071313</c:v>
                </c:pt>
                <c:pt idx="12788">
                  <c:v>21.068159999999889</c:v>
                </c:pt>
                <c:pt idx="12789">
                  <c:v>21.069485999999987</c:v>
                </c:pt>
                <c:pt idx="12790">
                  <c:v>21.076405999999999</c:v>
                </c:pt>
                <c:pt idx="12791">
                  <c:v>21.072254999999988</c:v>
                </c:pt>
                <c:pt idx="12792">
                  <c:v>21.066593999999807</c:v>
                </c:pt>
                <c:pt idx="12793">
                  <c:v>21.070454999999999</c:v>
                </c:pt>
                <c:pt idx="12794">
                  <c:v>21.067728999999989</c:v>
                </c:pt>
                <c:pt idx="12795">
                  <c:v>21.070126999999989</c:v>
                </c:pt>
                <c:pt idx="12796">
                  <c:v>21.068594999999807</c:v>
                </c:pt>
                <c:pt idx="12797">
                  <c:v>21.065249999999679</c:v>
                </c:pt>
                <c:pt idx="12798">
                  <c:v>21.072498</c:v>
                </c:pt>
                <c:pt idx="12799">
                  <c:v>21.064392999999889</c:v>
                </c:pt>
                <c:pt idx="12800">
                  <c:v>21.068850999999999</c:v>
                </c:pt>
                <c:pt idx="12801">
                  <c:v>21.070259999999987</c:v>
                </c:pt>
                <c:pt idx="12802">
                  <c:v>21.075615999999989</c:v>
                </c:pt>
                <c:pt idx="12803">
                  <c:v>21.070395999999999</c:v>
                </c:pt>
                <c:pt idx="12804">
                  <c:v>21.069431999999889</c:v>
                </c:pt>
                <c:pt idx="12805">
                  <c:v>21.066498999999986</c:v>
                </c:pt>
                <c:pt idx="12806">
                  <c:v>21.062493999999774</c:v>
                </c:pt>
                <c:pt idx="12807">
                  <c:v>21.056156999999999</c:v>
                </c:pt>
                <c:pt idx="12808">
                  <c:v>21.063285</c:v>
                </c:pt>
                <c:pt idx="12809">
                  <c:v>21.063601999999989</c:v>
                </c:pt>
                <c:pt idx="12810">
                  <c:v>21.057164000000135</c:v>
                </c:pt>
                <c:pt idx="12811">
                  <c:v>21.065649999999643</c:v>
                </c:pt>
                <c:pt idx="12812">
                  <c:v>21.064436999999796</c:v>
                </c:pt>
                <c:pt idx="12813">
                  <c:v>21.063790999999807</c:v>
                </c:pt>
                <c:pt idx="12814">
                  <c:v>21.065569999999777</c:v>
                </c:pt>
                <c:pt idx="12815">
                  <c:v>21.061788</c:v>
                </c:pt>
                <c:pt idx="12816">
                  <c:v>21.063585999999987</c:v>
                </c:pt>
                <c:pt idx="12817">
                  <c:v>21.063759999999807</c:v>
                </c:pt>
                <c:pt idx="12818">
                  <c:v>21.066814000000001</c:v>
                </c:pt>
                <c:pt idx="12819">
                  <c:v>21.065746999999657</c:v>
                </c:pt>
                <c:pt idx="12820">
                  <c:v>21.062912999999799</c:v>
                </c:pt>
                <c:pt idx="12821">
                  <c:v>21.064341999999989</c:v>
                </c:pt>
                <c:pt idx="12822">
                  <c:v>21.071389</c:v>
                </c:pt>
                <c:pt idx="12823">
                  <c:v>21.06878399999977</c:v>
                </c:pt>
                <c:pt idx="12824">
                  <c:v>21.060894999999999</c:v>
                </c:pt>
                <c:pt idx="12825">
                  <c:v>21.065115999999989</c:v>
                </c:pt>
                <c:pt idx="12826">
                  <c:v>21.061070999999988</c:v>
                </c:pt>
                <c:pt idx="12827">
                  <c:v>21.063645999999814</c:v>
                </c:pt>
                <c:pt idx="12828">
                  <c:v>21.061004000000001</c:v>
                </c:pt>
                <c:pt idx="12829">
                  <c:v>21.061578000000001</c:v>
                </c:pt>
                <c:pt idx="12830">
                  <c:v>21.06260799999977</c:v>
                </c:pt>
                <c:pt idx="12831">
                  <c:v>21.061115000000001</c:v>
                </c:pt>
                <c:pt idx="12832">
                  <c:v>21.067923999999987</c:v>
                </c:pt>
                <c:pt idx="12833">
                  <c:v>21.068171999999986</c:v>
                </c:pt>
                <c:pt idx="12834">
                  <c:v>21.064718999999986</c:v>
                </c:pt>
                <c:pt idx="12835">
                  <c:v>21.069779999999788</c:v>
                </c:pt>
                <c:pt idx="12836">
                  <c:v>21.065275999999987</c:v>
                </c:pt>
                <c:pt idx="12837">
                  <c:v>21.069827</c:v>
                </c:pt>
                <c:pt idx="12838">
                  <c:v>21.067560999999987</c:v>
                </c:pt>
                <c:pt idx="12839">
                  <c:v>21.065703999999741</c:v>
                </c:pt>
                <c:pt idx="12840">
                  <c:v>21.067187999999987</c:v>
                </c:pt>
                <c:pt idx="12841">
                  <c:v>21.067736999999781</c:v>
                </c:pt>
                <c:pt idx="12842">
                  <c:v>21.074694999999988</c:v>
                </c:pt>
                <c:pt idx="12843">
                  <c:v>21.068663999999803</c:v>
                </c:pt>
                <c:pt idx="12844">
                  <c:v>21.068922999999796</c:v>
                </c:pt>
                <c:pt idx="12845">
                  <c:v>21.072762999999803</c:v>
                </c:pt>
                <c:pt idx="12846">
                  <c:v>21.069883999999988</c:v>
                </c:pt>
                <c:pt idx="12847">
                  <c:v>21.070218000000001</c:v>
                </c:pt>
                <c:pt idx="12848">
                  <c:v>21.073523999999889</c:v>
                </c:pt>
                <c:pt idx="12849">
                  <c:v>21.076912999999987</c:v>
                </c:pt>
                <c:pt idx="12850">
                  <c:v>21.075146999999784</c:v>
                </c:pt>
                <c:pt idx="12851">
                  <c:v>21.076267999999999</c:v>
                </c:pt>
                <c:pt idx="12852">
                  <c:v>21.071217999999988</c:v>
                </c:pt>
                <c:pt idx="12853">
                  <c:v>21.071407999999987</c:v>
                </c:pt>
                <c:pt idx="12854">
                  <c:v>21.073170999999999</c:v>
                </c:pt>
                <c:pt idx="12855">
                  <c:v>21.071819999999999</c:v>
                </c:pt>
                <c:pt idx="12856">
                  <c:v>21.077203000000001</c:v>
                </c:pt>
                <c:pt idx="12857">
                  <c:v>21.073332999999796</c:v>
                </c:pt>
                <c:pt idx="12858">
                  <c:v>21.076062</c:v>
                </c:pt>
                <c:pt idx="12859">
                  <c:v>21.071680999999987</c:v>
                </c:pt>
                <c:pt idx="12860">
                  <c:v>21.074268000000131</c:v>
                </c:pt>
                <c:pt idx="12861">
                  <c:v>21.071608999999999</c:v>
                </c:pt>
                <c:pt idx="12862">
                  <c:v>21.068091999999989</c:v>
                </c:pt>
                <c:pt idx="12863">
                  <c:v>21.070259999999987</c:v>
                </c:pt>
                <c:pt idx="12864">
                  <c:v>21.069122999999781</c:v>
                </c:pt>
                <c:pt idx="12865">
                  <c:v>21.067021999999987</c:v>
                </c:pt>
                <c:pt idx="12866">
                  <c:v>21.066585</c:v>
                </c:pt>
                <c:pt idx="12867">
                  <c:v>21.067907999999999</c:v>
                </c:pt>
                <c:pt idx="12868">
                  <c:v>21.064402999999889</c:v>
                </c:pt>
                <c:pt idx="12869">
                  <c:v>21.059401999999999</c:v>
                </c:pt>
                <c:pt idx="12870">
                  <c:v>21.070236999999889</c:v>
                </c:pt>
                <c:pt idx="12871">
                  <c:v>21.068390999999803</c:v>
                </c:pt>
                <c:pt idx="12872">
                  <c:v>21.065104999999889</c:v>
                </c:pt>
                <c:pt idx="12873">
                  <c:v>21.064831999999999</c:v>
                </c:pt>
                <c:pt idx="12874">
                  <c:v>21.070711999999986</c:v>
                </c:pt>
                <c:pt idx="12875">
                  <c:v>21.069371</c:v>
                </c:pt>
                <c:pt idx="12876">
                  <c:v>21.072990000000001</c:v>
                </c:pt>
                <c:pt idx="12877">
                  <c:v>21.071194999999999</c:v>
                </c:pt>
                <c:pt idx="12878">
                  <c:v>21.072268999999999</c:v>
                </c:pt>
                <c:pt idx="12879">
                  <c:v>21.072181</c:v>
                </c:pt>
                <c:pt idx="12880">
                  <c:v>21.070163000000001</c:v>
                </c:pt>
                <c:pt idx="12881">
                  <c:v>21.063603999999795</c:v>
                </c:pt>
                <c:pt idx="12882">
                  <c:v>21.063478</c:v>
                </c:pt>
                <c:pt idx="12883">
                  <c:v>21.066513999999788</c:v>
                </c:pt>
                <c:pt idx="12884">
                  <c:v>21.065974000000001</c:v>
                </c:pt>
                <c:pt idx="12885">
                  <c:v>21.068512999999701</c:v>
                </c:pt>
                <c:pt idx="12886">
                  <c:v>21.071221999999999</c:v>
                </c:pt>
                <c:pt idx="12887">
                  <c:v>21.072739999999715</c:v>
                </c:pt>
                <c:pt idx="12888">
                  <c:v>21.068627999999755</c:v>
                </c:pt>
                <c:pt idx="12889">
                  <c:v>21.065840999999889</c:v>
                </c:pt>
                <c:pt idx="12890">
                  <c:v>21.06572099999973</c:v>
                </c:pt>
                <c:pt idx="12891">
                  <c:v>21.066855999999998</c:v>
                </c:pt>
                <c:pt idx="12892">
                  <c:v>21.065107999999814</c:v>
                </c:pt>
                <c:pt idx="12893">
                  <c:v>21.069435999999989</c:v>
                </c:pt>
                <c:pt idx="12894">
                  <c:v>21.062351999999986</c:v>
                </c:pt>
                <c:pt idx="12895">
                  <c:v>21.063980999999988</c:v>
                </c:pt>
                <c:pt idx="12896">
                  <c:v>21.063886</c:v>
                </c:pt>
                <c:pt idx="12897">
                  <c:v>21.061321999999986</c:v>
                </c:pt>
                <c:pt idx="12898">
                  <c:v>21.063730999999766</c:v>
                </c:pt>
                <c:pt idx="12899">
                  <c:v>21.058235999999987</c:v>
                </c:pt>
                <c:pt idx="12900">
                  <c:v>21.064558999999999</c:v>
                </c:pt>
                <c:pt idx="12901">
                  <c:v>21.064153000000001</c:v>
                </c:pt>
                <c:pt idx="12902">
                  <c:v>21.063835999999988</c:v>
                </c:pt>
                <c:pt idx="12903">
                  <c:v>21.061346999999785</c:v>
                </c:pt>
                <c:pt idx="12904">
                  <c:v>21.067772999999889</c:v>
                </c:pt>
                <c:pt idx="12905">
                  <c:v>21.062805999999988</c:v>
                </c:pt>
                <c:pt idx="12906">
                  <c:v>21.065336999999708</c:v>
                </c:pt>
                <c:pt idx="12907">
                  <c:v>21.061184999999988</c:v>
                </c:pt>
                <c:pt idx="12908">
                  <c:v>21.072253</c:v>
                </c:pt>
                <c:pt idx="12909">
                  <c:v>21.071194999999999</c:v>
                </c:pt>
                <c:pt idx="12910">
                  <c:v>21.068621999999785</c:v>
                </c:pt>
                <c:pt idx="12911">
                  <c:v>21.074983000000035</c:v>
                </c:pt>
                <c:pt idx="12912">
                  <c:v>21.076183999999987</c:v>
                </c:pt>
                <c:pt idx="12913">
                  <c:v>21.075462999999989</c:v>
                </c:pt>
                <c:pt idx="12914">
                  <c:v>21.072039999999784</c:v>
                </c:pt>
                <c:pt idx="12915">
                  <c:v>21.072268999999999</c:v>
                </c:pt>
                <c:pt idx="12916">
                  <c:v>21.072354999999988</c:v>
                </c:pt>
                <c:pt idx="12917">
                  <c:v>21.066551999999987</c:v>
                </c:pt>
                <c:pt idx="12918">
                  <c:v>21.071200999999999</c:v>
                </c:pt>
                <c:pt idx="12919">
                  <c:v>21.067916</c:v>
                </c:pt>
                <c:pt idx="12920">
                  <c:v>21.06784</c:v>
                </c:pt>
                <c:pt idx="12921">
                  <c:v>21.066773999999889</c:v>
                </c:pt>
                <c:pt idx="12922">
                  <c:v>21.070440999999889</c:v>
                </c:pt>
                <c:pt idx="12923">
                  <c:v>21.070871000000135</c:v>
                </c:pt>
                <c:pt idx="12924">
                  <c:v>21.070937000000001</c:v>
                </c:pt>
                <c:pt idx="12925">
                  <c:v>21.073936</c:v>
                </c:pt>
                <c:pt idx="12926">
                  <c:v>21.068110999999799</c:v>
                </c:pt>
                <c:pt idx="12927">
                  <c:v>21.066997000000001</c:v>
                </c:pt>
                <c:pt idx="12928">
                  <c:v>21.065901999999987</c:v>
                </c:pt>
                <c:pt idx="12929">
                  <c:v>21.071061000000135</c:v>
                </c:pt>
                <c:pt idx="12930">
                  <c:v>21.068909999999889</c:v>
                </c:pt>
                <c:pt idx="12931">
                  <c:v>21.069952999999987</c:v>
                </c:pt>
                <c:pt idx="12932">
                  <c:v>21.073985000000135</c:v>
                </c:pt>
                <c:pt idx="12933">
                  <c:v>21.065392999999755</c:v>
                </c:pt>
                <c:pt idx="12934">
                  <c:v>21.063268000000001</c:v>
                </c:pt>
                <c:pt idx="12935">
                  <c:v>21.065506999999741</c:v>
                </c:pt>
                <c:pt idx="12936">
                  <c:v>21.066771999999986</c:v>
                </c:pt>
                <c:pt idx="12937">
                  <c:v>21.068209999999766</c:v>
                </c:pt>
                <c:pt idx="12938">
                  <c:v>21.06850399999977</c:v>
                </c:pt>
                <c:pt idx="12939">
                  <c:v>21.085268999999986</c:v>
                </c:pt>
                <c:pt idx="12940">
                  <c:v>21.1162880000002</c:v>
                </c:pt>
                <c:pt idx="12941">
                  <c:v>21.148333999999807</c:v>
                </c:pt>
                <c:pt idx="12942">
                  <c:v>21.189964000000035</c:v>
                </c:pt>
                <c:pt idx="12943">
                  <c:v>21.203757</c:v>
                </c:pt>
                <c:pt idx="12944">
                  <c:v>21.213024999999988</c:v>
                </c:pt>
                <c:pt idx="12945">
                  <c:v>21.228441999999781</c:v>
                </c:pt>
                <c:pt idx="12946">
                  <c:v>21.243354</c:v>
                </c:pt>
                <c:pt idx="12947">
                  <c:v>21.254331000000001</c:v>
                </c:pt>
                <c:pt idx="12948">
                  <c:v>21.267410999999989</c:v>
                </c:pt>
                <c:pt idx="12949">
                  <c:v>21.278698999999989</c:v>
                </c:pt>
                <c:pt idx="12950">
                  <c:v>21.294138999999987</c:v>
                </c:pt>
                <c:pt idx="12951">
                  <c:v>21.308428999999986</c:v>
                </c:pt>
                <c:pt idx="12952">
                  <c:v>21.315836999999988</c:v>
                </c:pt>
                <c:pt idx="12953">
                  <c:v>21.339310999999999</c:v>
                </c:pt>
                <c:pt idx="12954">
                  <c:v>21.352354999999999</c:v>
                </c:pt>
                <c:pt idx="12955">
                  <c:v>21.360896</c:v>
                </c:pt>
                <c:pt idx="12956">
                  <c:v>21.373265000000035</c:v>
                </c:pt>
                <c:pt idx="12957">
                  <c:v>21.235918999999999</c:v>
                </c:pt>
                <c:pt idx="12958">
                  <c:v>21.204319999999989</c:v>
                </c:pt>
                <c:pt idx="12959">
                  <c:v>20.515498000000001</c:v>
                </c:pt>
                <c:pt idx="12960">
                  <c:v>22.025318999999989</c:v>
                </c:pt>
                <c:pt idx="12961">
                  <c:v>22.093588999999987</c:v>
                </c:pt>
                <c:pt idx="12962">
                  <c:v>21.574376000000001</c:v>
                </c:pt>
                <c:pt idx="12963">
                  <c:v>20.965220999999715</c:v>
                </c:pt>
                <c:pt idx="12964">
                  <c:v>21.251335999999988</c:v>
                </c:pt>
                <c:pt idx="12965">
                  <c:v>22.166861999999998</c:v>
                </c:pt>
                <c:pt idx="12966">
                  <c:v>20.766670999999889</c:v>
                </c:pt>
                <c:pt idx="12967">
                  <c:v>21.520910000000001</c:v>
                </c:pt>
                <c:pt idx="12968">
                  <c:v>22.361058000000035</c:v>
                </c:pt>
                <c:pt idx="12969">
                  <c:v>21.601431999999999</c:v>
                </c:pt>
                <c:pt idx="12970">
                  <c:v>20.809959000000031</c:v>
                </c:pt>
                <c:pt idx="12971">
                  <c:v>22.132683999999987</c:v>
                </c:pt>
                <c:pt idx="12972">
                  <c:v>20.874848999999998</c:v>
                </c:pt>
                <c:pt idx="12973">
                  <c:v>22.449646999999679</c:v>
                </c:pt>
                <c:pt idx="12974">
                  <c:v>21.66703</c:v>
                </c:pt>
                <c:pt idx="12975">
                  <c:v>21.008724999999803</c:v>
                </c:pt>
                <c:pt idx="12976">
                  <c:v>20.905874999999988</c:v>
                </c:pt>
                <c:pt idx="12977">
                  <c:v>21.54034499999981</c:v>
                </c:pt>
                <c:pt idx="12978">
                  <c:v>22.364021999999999</c:v>
                </c:pt>
                <c:pt idx="12979">
                  <c:v>22.585602999999679</c:v>
                </c:pt>
                <c:pt idx="12980">
                  <c:v>22.177772000000001</c:v>
                </c:pt>
                <c:pt idx="12981">
                  <c:v>21.423426999999748</c:v>
                </c:pt>
                <c:pt idx="12982">
                  <c:v>21.0274</c:v>
                </c:pt>
                <c:pt idx="12983">
                  <c:v>21.001795999999999</c:v>
                </c:pt>
                <c:pt idx="12984">
                  <c:v>21.021874999999998</c:v>
                </c:pt>
                <c:pt idx="12985">
                  <c:v>21.055823999999987</c:v>
                </c:pt>
                <c:pt idx="12986">
                  <c:v>21.013286000000001</c:v>
                </c:pt>
                <c:pt idx="12987">
                  <c:v>24.567080999999988</c:v>
                </c:pt>
                <c:pt idx="12988">
                  <c:v>23.727539999999784</c:v>
                </c:pt>
                <c:pt idx="12989">
                  <c:v>23.350641999999986</c:v>
                </c:pt>
                <c:pt idx="12990">
                  <c:v>20.087177000000001</c:v>
                </c:pt>
                <c:pt idx="12991">
                  <c:v>23.477081999999999</c:v>
                </c:pt>
                <c:pt idx="12992">
                  <c:v>19.958683999999796</c:v>
                </c:pt>
                <c:pt idx="12993">
                  <c:v>23.462372999999708</c:v>
                </c:pt>
                <c:pt idx="12994">
                  <c:v>23.883322999999766</c:v>
                </c:pt>
                <c:pt idx="12995">
                  <c:v>21.820304</c:v>
                </c:pt>
                <c:pt idx="12996">
                  <c:v>22.204297</c:v>
                </c:pt>
                <c:pt idx="12997">
                  <c:v>22.179002000000001</c:v>
                </c:pt>
                <c:pt idx="12998">
                  <c:v>22.159029999999987</c:v>
                </c:pt>
                <c:pt idx="12999">
                  <c:v>22.149725999999987</c:v>
                </c:pt>
                <c:pt idx="13000">
                  <c:v>22.142066</c:v>
                </c:pt>
                <c:pt idx="13001">
                  <c:v>22.14367</c:v>
                </c:pt>
                <c:pt idx="13002">
                  <c:v>22.143053999999999</c:v>
                </c:pt>
                <c:pt idx="13003">
                  <c:v>22.151813000000196</c:v>
                </c:pt>
                <c:pt idx="13004">
                  <c:v>22.149960999999998</c:v>
                </c:pt>
                <c:pt idx="13005">
                  <c:v>22.163515999999987</c:v>
                </c:pt>
                <c:pt idx="13006">
                  <c:v>22.177126999999999</c:v>
                </c:pt>
                <c:pt idx="13007">
                  <c:v>22.186377999999987</c:v>
                </c:pt>
                <c:pt idx="13008">
                  <c:v>22.199958000000247</c:v>
                </c:pt>
                <c:pt idx="13009">
                  <c:v>22.214095000000135</c:v>
                </c:pt>
                <c:pt idx="13010">
                  <c:v>22.234838000000035</c:v>
                </c:pt>
                <c:pt idx="13011">
                  <c:v>22.246555999999988</c:v>
                </c:pt>
                <c:pt idx="13012">
                  <c:v>22.252659999999889</c:v>
                </c:pt>
                <c:pt idx="13013">
                  <c:v>22.275219999999774</c:v>
                </c:pt>
                <c:pt idx="13014">
                  <c:v>22.287831000000001</c:v>
                </c:pt>
                <c:pt idx="13015">
                  <c:v>22.300184999999999</c:v>
                </c:pt>
                <c:pt idx="13016">
                  <c:v>22.315116</c:v>
                </c:pt>
                <c:pt idx="13017">
                  <c:v>22.327770999999988</c:v>
                </c:pt>
                <c:pt idx="13018">
                  <c:v>22.340985000000035</c:v>
                </c:pt>
                <c:pt idx="13019">
                  <c:v>22.352423999999989</c:v>
                </c:pt>
                <c:pt idx="13020">
                  <c:v>22.371015000000035</c:v>
                </c:pt>
                <c:pt idx="13021">
                  <c:v>22.377293999999999</c:v>
                </c:pt>
                <c:pt idx="13022">
                  <c:v>22.40202399999977</c:v>
                </c:pt>
                <c:pt idx="13023">
                  <c:v>22.422356999999796</c:v>
                </c:pt>
                <c:pt idx="13024">
                  <c:v>22.434021999999999</c:v>
                </c:pt>
                <c:pt idx="13025">
                  <c:v>22.449675999999986</c:v>
                </c:pt>
                <c:pt idx="13026">
                  <c:v>22.463301999999889</c:v>
                </c:pt>
                <c:pt idx="13027">
                  <c:v>22.479254999999988</c:v>
                </c:pt>
                <c:pt idx="13028">
                  <c:v>22.493015</c:v>
                </c:pt>
                <c:pt idx="13029">
                  <c:v>22.510898000000203</c:v>
                </c:pt>
                <c:pt idx="13030">
                  <c:v>22.525295999999987</c:v>
                </c:pt>
                <c:pt idx="13031">
                  <c:v>22.548081999999987</c:v>
                </c:pt>
                <c:pt idx="13032">
                  <c:v>22.562176999999807</c:v>
                </c:pt>
                <c:pt idx="13033">
                  <c:v>22.578552999999989</c:v>
                </c:pt>
                <c:pt idx="13034">
                  <c:v>22.594311999999999</c:v>
                </c:pt>
                <c:pt idx="13035">
                  <c:v>22.611366999999998</c:v>
                </c:pt>
                <c:pt idx="13036">
                  <c:v>22.623055999999998</c:v>
                </c:pt>
                <c:pt idx="13037">
                  <c:v>22.638649999999807</c:v>
                </c:pt>
                <c:pt idx="13038">
                  <c:v>22.66311</c:v>
                </c:pt>
                <c:pt idx="13039">
                  <c:v>22.677560000000035</c:v>
                </c:pt>
                <c:pt idx="13040">
                  <c:v>22.680774</c:v>
                </c:pt>
                <c:pt idx="13041">
                  <c:v>22.701411</c:v>
                </c:pt>
                <c:pt idx="13042">
                  <c:v>22.699904999999998</c:v>
                </c:pt>
                <c:pt idx="13043">
                  <c:v>22.697671000000035</c:v>
                </c:pt>
                <c:pt idx="13044">
                  <c:v>22.704245999999987</c:v>
                </c:pt>
                <c:pt idx="13045">
                  <c:v>22.694285999999998</c:v>
                </c:pt>
                <c:pt idx="13046">
                  <c:v>22.694951000000295</c:v>
                </c:pt>
                <c:pt idx="13047">
                  <c:v>22.702991000000001</c:v>
                </c:pt>
                <c:pt idx="13048">
                  <c:v>22.700364</c:v>
                </c:pt>
                <c:pt idx="13049">
                  <c:v>22.700306999999889</c:v>
                </c:pt>
                <c:pt idx="13050">
                  <c:v>22.700097</c:v>
                </c:pt>
                <c:pt idx="13051">
                  <c:v>22.702065999999999</c:v>
                </c:pt>
                <c:pt idx="13052">
                  <c:v>22.69985500000028</c:v>
                </c:pt>
                <c:pt idx="13053">
                  <c:v>22.700424999999989</c:v>
                </c:pt>
                <c:pt idx="13054">
                  <c:v>22.700561</c:v>
                </c:pt>
                <c:pt idx="13055">
                  <c:v>22.696736999999889</c:v>
                </c:pt>
                <c:pt idx="13056">
                  <c:v>22.698239999999807</c:v>
                </c:pt>
                <c:pt idx="13057">
                  <c:v>22.699225999999999</c:v>
                </c:pt>
                <c:pt idx="13058">
                  <c:v>22.696156999999999</c:v>
                </c:pt>
                <c:pt idx="13059">
                  <c:v>22.704046999999989</c:v>
                </c:pt>
                <c:pt idx="13060">
                  <c:v>22.706485000000001</c:v>
                </c:pt>
                <c:pt idx="13061">
                  <c:v>22.699137999999987</c:v>
                </c:pt>
                <c:pt idx="13062">
                  <c:v>22.701288999999999</c:v>
                </c:pt>
                <c:pt idx="13063">
                  <c:v>22.702971999999999</c:v>
                </c:pt>
                <c:pt idx="13064">
                  <c:v>22.705204999999989</c:v>
                </c:pt>
                <c:pt idx="13065">
                  <c:v>22.703192999999889</c:v>
                </c:pt>
                <c:pt idx="13066">
                  <c:v>22.703417999999989</c:v>
                </c:pt>
                <c:pt idx="13067">
                  <c:v>22.706125999999987</c:v>
                </c:pt>
                <c:pt idx="13068">
                  <c:v>22.703787999999989</c:v>
                </c:pt>
                <c:pt idx="13069">
                  <c:v>22.698464999999999</c:v>
                </c:pt>
                <c:pt idx="13070">
                  <c:v>22.707753</c:v>
                </c:pt>
                <c:pt idx="13071">
                  <c:v>22.705183999999889</c:v>
                </c:pt>
                <c:pt idx="13072">
                  <c:v>22.700952000000001</c:v>
                </c:pt>
                <c:pt idx="13073">
                  <c:v>22.698809999999987</c:v>
                </c:pt>
                <c:pt idx="13074">
                  <c:v>22.694492999999987</c:v>
                </c:pt>
                <c:pt idx="13075">
                  <c:v>22.703806999999987</c:v>
                </c:pt>
                <c:pt idx="13076">
                  <c:v>22.700226999999799</c:v>
                </c:pt>
                <c:pt idx="13077">
                  <c:v>22.706568999999988</c:v>
                </c:pt>
                <c:pt idx="13078">
                  <c:v>22.710795999999988</c:v>
                </c:pt>
                <c:pt idx="13079">
                  <c:v>22.707988000000135</c:v>
                </c:pt>
                <c:pt idx="13080">
                  <c:v>22.702980999999987</c:v>
                </c:pt>
                <c:pt idx="13081">
                  <c:v>22.703363</c:v>
                </c:pt>
                <c:pt idx="13082">
                  <c:v>22.698723999999814</c:v>
                </c:pt>
                <c:pt idx="13083">
                  <c:v>22.705869</c:v>
                </c:pt>
                <c:pt idx="13084">
                  <c:v>22.697748999999988</c:v>
                </c:pt>
                <c:pt idx="13085">
                  <c:v>22.701062</c:v>
                </c:pt>
                <c:pt idx="13086">
                  <c:v>22.700310999999989</c:v>
                </c:pt>
                <c:pt idx="13087">
                  <c:v>22.696608999999999</c:v>
                </c:pt>
                <c:pt idx="13088">
                  <c:v>22.693103000000001</c:v>
                </c:pt>
                <c:pt idx="13089">
                  <c:v>22.692028999999987</c:v>
                </c:pt>
                <c:pt idx="13090">
                  <c:v>22.691945000000135</c:v>
                </c:pt>
                <c:pt idx="13091">
                  <c:v>22.691897999999998</c:v>
                </c:pt>
                <c:pt idx="13092">
                  <c:v>22.691507999999999</c:v>
                </c:pt>
                <c:pt idx="13093">
                  <c:v>22.690294999999999</c:v>
                </c:pt>
                <c:pt idx="13094">
                  <c:v>22.696231000000001</c:v>
                </c:pt>
                <c:pt idx="13095">
                  <c:v>22.692321</c:v>
                </c:pt>
                <c:pt idx="13096">
                  <c:v>22.695284999999988</c:v>
                </c:pt>
                <c:pt idx="13097">
                  <c:v>22.688669999999803</c:v>
                </c:pt>
                <c:pt idx="13098">
                  <c:v>22.690052999999999</c:v>
                </c:pt>
                <c:pt idx="13099">
                  <c:v>22.693977000000135</c:v>
                </c:pt>
                <c:pt idx="13100">
                  <c:v>22.691113999999999</c:v>
                </c:pt>
                <c:pt idx="13101">
                  <c:v>22.691624999999988</c:v>
                </c:pt>
                <c:pt idx="13102">
                  <c:v>22.691946999999999</c:v>
                </c:pt>
                <c:pt idx="13103">
                  <c:v>22.696118999999999</c:v>
                </c:pt>
                <c:pt idx="13104">
                  <c:v>22.686928999999999</c:v>
                </c:pt>
                <c:pt idx="13105">
                  <c:v>22.691236</c:v>
                </c:pt>
                <c:pt idx="13106">
                  <c:v>22.690086000000001</c:v>
                </c:pt>
                <c:pt idx="13107">
                  <c:v>22.689335999999987</c:v>
                </c:pt>
                <c:pt idx="13108">
                  <c:v>22.690058999999998</c:v>
                </c:pt>
                <c:pt idx="13109">
                  <c:v>22.709257999999988</c:v>
                </c:pt>
                <c:pt idx="13110">
                  <c:v>22.706198999999987</c:v>
                </c:pt>
                <c:pt idx="13111">
                  <c:v>22.702015999999986</c:v>
                </c:pt>
                <c:pt idx="13112">
                  <c:v>22.702953000000001</c:v>
                </c:pt>
                <c:pt idx="13113">
                  <c:v>22.70458</c:v>
                </c:pt>
                <c:pt idx="13114">
                  <c:v>22.706963999999999</c:v>
                </c:pt>
                <c:pt idx="13115">
                  <c:v>22.701716999999814</c:v>
                </c:pt>
                <c:pt idx="13116">
                  <c:v>22.694802000000031</c:v>
                </c:pt>
                <c:pt idx="13117">
                  <c:v>22.694935999999998</c:v>
                </c:pt>
                <c:pt idx="13118">
                  <c:v>22.692830000000001</c:v>
                </c:pt>
                <c:pt idx="13119">
                  <c:v>22.695155000000035</c:v>
                </c:pt>
                <c:pt idx="13120">
                  <c:v>22.696003999999999</c:v>
                </c:pt>
                <c:pt idx="13121">
                  <c:v>22.693581999999999</c:v>
                </c:pt>
                <c:pt idx="13122">
                  <c:v>22.689854999999998</c:v>
                </c:pt>
                <c:pt idx="13123">
                  <c:v>22.690214999999988</c:v>
                </c:pt>
                <c:pt idx="13124">
                  <c:v>22.692156999999987</c:v>
                </c:pt>
                <c:pt idx="13125">
                  <c:v>22.693763000000001</c:v>
                </c:pt>
                <c:pt idx="13126">
                  <c:v>22.699446999999989</c:v>
                </c:pt>
                <c:pt idx="13127">
                  <c:v>22.693563000000001</c:v>
                </c:pt>
                <c:pt idx="13128">
                  <c:v>22.696479</c:v>
                </c:pt>
                <c:pt idx="13129">
                  <c:v>22.696690999999987</c:v>
                </c:pt>
                <c:pt idx="13130">
                  <c:v>22.698135000000001</c:v>
                </c:pt>
                <c:pt idx="13131">
                  <c:v>22.700097</c:v>
                </c:pt>
                <c:pt idx="13132">
                  <c:v>22.700178999999999</c:v>
                </c:pt>
                <c:pt idx="13133">
                  <c:v>22.697832999999999</c:v>
                </c:pt>
                <c:pt idx="13134">
                  <c:v>22.704771999999988</c:v>
                </c:pt>
                <c:pt idx="13135">
                  <c:v>22.704229999999889</c:v>
                </c:pt>
                <c:pt idx="13136">
                  <c:v>22.70633999999977</c:v>
                </c:pt>
                <c:pt idx="13137">
                  <c:v>22.710259999999987</c:v>
                </c:pt>
                <c:pt idx="13138">
                  <c:v>22.708418999999989</c:v>
                </c:pt>
                <c:pt idx="13139">
                  <c:v>22.702770999999807</c:v>
                </c:pt>
                <c:pt idx="13140">
                  <c:v>22.702513999999766</c:v>
                </c:pt>
                <c:pt idx="13141">
                  <c:v>22.703901999999999</c:v>
                </c:pt>
                <c:pt idx="13142">
                  <c:v>22.704077999999999</c:v>
                </c:pt>
                <c:pt idx="13143">
                  <c:v>22.707421</c:v>
                </c:pt>
                <c:pt idx="13144">
                  <c:v>22.700838999999988</c:v>
                </c:pt>
                <c:pt idx="13145">
                  <c:v>22.700672999999803</c:v>
                </c:pt>
                <c:pt idx="13146">
                  <c:v>22.698041</c:v>
                </c:pt>
                <c:pt idx="13147">
                  <c:v>22.69049</c:v>
                </c:pt>
                <c:pt idx="13148">
                  <c:v>22.696773</c:v>
                </c:pt>
                <c:pt idx="13149">
                  <c:v>22.694803999999998</c:v>
                </c:pt>
                <c:pt idx="13150">
                  <c:v>22.693858000000247</c:v>
                </c:pt>
                <c:pt idx="13151">
                  <c:v>22.697108000000135</c:v>
                </c:pt>
                <c:pt idx="13152">
                  <c:v>22.702732999999661</c:v>
                </c:pt>
                <c:pt idx="13153">
                  <c:v>22.705911</c:v>
                </c:pt>
                <c:pt idx="13154">
                  <c:v>22.711292999999987</c:v>
                </c:pt>
                <c:pt idx="13155">
                  <c:v>22.707881000000135</c:v>
                </c:pt>
                <c:pt idx="13156">
                  <c:v>22.707903999999999</c:v>
                </c:pt>
                <c:pt idx="13157">
                  <c:v>22.700598999999986</c:v>
                </c:pt>
                <c:pt idx="13158">
                  <c:v>22.702402999999755</c:v>
                </c:pt>
                <c:pt idx="13159">
                  <c:v>22.698611</c:v>
                </c:pt>
                <c:pt idx="13160">
                  <c:v>22.697150000000196</c:v>
                </c:pt>
                <c:pt idx="13161">
                  <c:v>22.700121999999986</c:v>
                </c:pt>
                <c:pt idx="13162">
                  <c:v>22.697080000000035</c:v>
                </c:pt>
                <c:pt idx="13163">
                  <c:v>22.697250000000135</c:v>
                </c:pt>
                <c:pt idx="13164">
                  <c:v>22.702114999999889</c:v>
                </c:pt>
                <c:pt idx="13165">
                  <c:v>22.703230999999889</c:v>
                </c:pt>
                <c:pt idx="13166">
                  <c:v>22.698731999999989</c:v>
                </c:pt>
                <c:pt idx="13167">
                  <c:v>22.703025</c:v>
                </c:pt>
                <c:pt idx="13168">
                  <c:v>22.704984000000035</c:v>
                </c:pt>
                <c:pt idx="13169">
                  <c:v>22.700749999999694</c:v>
                </c:pt>
                <c:pt idx="13170">
                  <c:v>22.703144999999989</c:v>
                </c:pt>
                <c:pt idx="13171">
                  <c:v>22.696083999999999</c:v>
                </c:pt>
                <c:pt idx="13172">
                  <c:v>22.700682999999788</c:v>
                </c:pt>
                <c:pt idx="13173">
                  <c:v>22.707107000000001</c:v>
                </c:pt>
                <c:pt idx="13174">
                  <c:v>22.709416999999807</c:v>
                </c:pt>
                <c:pt idx="13175">
                  <c:v>22.705355999999988</c:v>
                </c:pt>
                <c:pt idx="13176">
                  <c:v>22.699604999999988</c:v>
                </c:pt>
                <c:pt idx="13177">
                  <c:v>22.699539999999889</c:v>
                </c:pt>
                <c:pt idx="13178">
                  <c:v>22.700545999999989</c:v>
                </c:pt>
                <c:pt idx="13179">
                  <c:v>22.702677999999889</c:v>
                </c:pt>
                <c:pt idx="13180">
                  <c:v>22.694703000000001</c:v>
                </c:pt>
                <c:pt idx="13181">
                  <c:v>22.693134000000001</c:v>
                </c:pt>
                <c:pt idx="13182">
                  <c:v>22.689655999999999</c:v>
                </c:pt>
                <c:pt idx="13183">
                  <c:v>22.687308999999999</c:v>
                </c:pt>
                <c:pt idx="13184">
                  <c:v>22.700215999999987</c:v>
                </c:pt>
                <c:pt idx="13185">
                  <c:v>22.701104000000001</c:v>
                </c:pt>
                <c:pt idx="13186">
                  <c:v>22.697509</c:v>
                </c:pt>
                <c:pt idx="13187">
                  <c:v>22.694758999999998</c:v>
                </c:pt>
                <c:pt idx="13188">
                  <c:v>22.702419999999737</c:v>
                </c:pt>
                <c:pt idx="13189">
                  <c:v>22.703848999999988</c:v>
                </c:pt>
                <c:pt idx="13190">
                  <c:v>22.703277</c:v>
                </c:pt>
                <c:pt idx="13191">
                  <c:v>22.697306999999999</c:v>
                </c:pt>
                <c:pt idx="13192">
                  <c:v>22.703337999999889</c:v>
                </c:pt>
                <c:pt idx="13193">
                  <c:v>22.705071999999987</c:v>
                </c:pt>
                <c:pt idx="13194">
                  <c:v>22.706579999999889</c:v>
                </c:pt>
                <c:pt idx="13195">
                  <c:v>22.704094999999999</c:v>
                </c:pt>
                <c:pt idx="13196">
                  <c:v>22.70168</c:v>
                </c:pt>
                <c:pt idx="13197">
                  <c:v>22.703196999999989</c:v>
                </c:pt>
                <c:pt idx="13198">
                  <c:v>22.701271999999999</c:v>
                </c:pt>
                <c:pt idx="13199">
                  <c:v>22.701080999999999</c:v>
                </c:pt>
                <c:pt idx="13200">
                  <c:v>22.70065</c:v>
                </c:pt>
                <c:pt idx="13201">
                  <c:v>22.701128999999987</c:v>
                </c:pt>
                <c:pt idx="13202">
                  <c:v>22.702429999999715</c:v>
                </c:pt>
                <c:pt idx="13203">
                  <c:v>22.708452999999889</c:v>
                </c:pt>
                <c:pt idx="13204">
                  <c:v>22.701029999999989</c:v>
                </c:pt>
                <c:pt idx="13205">
                  <c:v>22.702212999999759</c:v>
                </c:pt>
                <c:pt idx="13206">
                  <c:v>22.701630999999889</c:v>
                </c:pt>
                <c:pt idx="13207">
                  <c:v>22.702730999999744</c:v>
                </c:pt>
                <c:pt idx="13208">
                  <c:v>22.699331999999988</c:v>
                </c:pt>
                <c:pt idx="13209">
                  <c:v>22.700495999999987</c:v>
                </c:pt>
                <c:pt idx="13210">
                  <c:v>22.703890999999999</c:v>
                </c:pt>
                <c:pt idx="13211">
                  <c:v>22.699666000000001</c:v>
                </c:pt>
                <c:pt idx="13212">
                  <c:v>22.695194999999988</c:v>
                </c:pt>
                <c:pt idx="13213">
                  <c:v>22.697969000000189</c:v>
                </c:pt>
                <c:pt idx="13214">
                  <c:v>22.704531999999986</c:v>
                </c:pt>
                <c:pt idx="13215">
                  <c:v>22.70550699999977</c:v>
                </c:pt>
                <c:pt idx="13216">
                  <c:v>22.702339999999708</c:v>
                </c:pt>
                <c:pt idx="13217">
                  <c:v>22.710152999999988</c:v>
                </c:pt>
                <c:pt idx="13218">
                  <c:v>22.705778999999989</c:v>
                </c:pt>
                <c:pt idx="13219">
                  <c:v>22.703697999999989</c:v>
                </c:pt>
                <c:pt idx="13220">
                  <c:v>22.697008999999998</c:v>
                </c:pt>
                <c:pt idx="13221">
                  <c:v>22.700247999999807</c:v>
                </c:pt>
                <c:pt idx="13222">
                  <c:v>22.696977000000135</c:v>
                </c:pt>
                <c:pt idx="13223">
                  <c:v>22.697123999999999</c:v>
                </c:pt>
                <c:pt idx="13224">
                  <c:v>22.702456999999889</c:v>
                </c:pt>
                <c:pt idx="13225">
                  <c:v>22.698340999999989</c:v>
                </c:pt>
                <c:pt idx="13226">
                  <c:v>22.695511999999987</c:v>
                </c:pt>
                <c:pt idx="13227">
                  <c:v>22.700188999999988</c:v>
                </c:pt>
                <c:pt idx="13228">
                  <c:v>22.692238999999987</c:v>
                </c:pt>
                <c:pt idx="13229">
                  <c:v>22.695728999999989</c:v>
                </c:pt>
                <c:pt idx="13230">
                  <c:v>22.696449999999889</c:v>
                </c:pt>
                <c:pt idx="13231">
                  <c:v>22.699058000000203</c:v>
                </c:pt>
                <c:pt idx="13232">
                  <c:v>22.701038</c:v>
                </c:pt>
                <c:pt idx="13233">
                  <c:v>22.693877000000189</c:v>
                </c:pt>
                <c:pt idx="13234">
                  <c:v>22.693840999999999</c:v>
                </c:pt>
                <c:pt idx="13235">
                  <c:v>22.703333999999796</c:v>
                </c:pt>
                <c:pt idx="13236">
                  <c:v>22.703121999999986</c:v>
                </c:pt>
                <c:pt idx="13237">
                  <c:v>22.697292000000001</c:v>
                </c:pt>
                <c:pt idx="13238">
                  <c:v>22.704201999999999</c:v>
                </c:pt>
                <c:pt idx="13239">
                  <c:v>22.707449999999788</c:v>
                </c:pt>
                <c:pt idx="13240">
                  <c:v>22.707172</c:v>
                </c:pt>
                <c:pt idx="13241">
                  <c:v>22.701582999999989</c:v>
                </c:pt>
                <c:pt idx="13242">
                  <c:v>22.702914</c:v>
                </c:pt>
                <c:pt idx="13243">
                  <c:v>22.701684</c:v>
                </c:pt>
                <c:pt idx="13244">
                  <c:v>22.703596999999807</c:v>
                </c:pt>
                <c:pt idx="13245">
                  <c:v>22.707401999999988</c:v>
                </c:pt>
                <c:pt idx="13246">
                  <c:v>22.710421999999987</c:v>
                </c:pt>
                <c:pt idx="13247">
                  <c:v>22.708300999999889</c:v>
                </c:pt>
                <c:pt idx="13248">
                  <c:v>22.712056</c:v>
                </c:pt>
                <c:pt idx="13249">
                  <c:v>22.711344999999987</c:v>
                </c:pt>
                <c:pt idx="13250">
                  <c:v>22.705389999999785</c:v>
                </c:pt>
                <c:pt idx="13251">
                  <c:v>22.708053</c:v>
                </c:pt>
                <c:pt idx="13252">
                  <c:v>22.703665999999988</c:v>
                </c:pt>
                <c:pt idx="13253">
                  <c:v>22.704338999999987</c:v>
                </c:pt>
                <c:pt idx="13254">
                  <c:v>22.701094999999999</c:v>
                </c:pt>
                <c:pt idx="13255">
                  <c:v>22.699532999999889</c:v>
                </c:pt>
                <c:pt idx="13256">
                  <c:v>22.693998000000189</c:v>
                </c:pt>
                <c:pt idx="13257">
                  <c:v>22.696414000000001</c:v>
                </c:pt>
                <c:pt idx="13258">
                  <c:v>22.700222999999781</c:v>
                </c:pt>
                <c:pt idx="13259">
                  <c:v>22.698366999999987</c:v>
                </c:pt>
                <c:pt idx="13260">
                  <c:v>22.701229999999889</c:v>
                </c:pt>
                <c:pt idx="13261">
                  <c:v>22.702847999999989</c:v>
                </c:pt>
                <c:pt idx="13262">
                  <c:v>22.704241999999986</c:v>
                </c:pt>
                <c:pt idx="13263">
                  <c:v>22.70205</c:v>
                </c:pt>
                <c:pt idx="13264">
                  <c:v>22.699175999999998</c:v>
                </c:pt>
                <c:pt idx="13265">
                  <c:v>22.698943</c:v>
                </c:pt>
                <c:pt idx="13266">
                  <c:v>22.698422999999799</c:v>
                </c:pt>
                <c:pt idx="13267">
                  <c:v>22.692353000000001</c:v>
                </c:pt>
                <c:pt idx="13268">
                  <c:v>22.701792999999814</c:v>
                </c:pt>
                <c:pt idx="13269">
                  <c:v>22.701029999999989</c:v>
                </c:pt>
                <c:pt idx="13270">
                  <c:v>22.695049999999807</c:v>
                </c:pt>
                <c:pt idx="13271">
                  <c:v>22.690159999999999</c:v>
                </c:pt>
                <c:pt idx="13272">
                  <c:v>22.692547999999814</c:v>
                </c:pt>
                <c:pt idx="13273">
                  <c:v>22.695986999999999</c:v>
                </c:pt>
                <c:pt idx="13274">
                  <c:v>22.708841</c:v>
                </c:pt>
                <c:pt idx="13275">
                  <c:v>22.712678</c:v>
                </c:pt>
                <c:pt idx="13276">
                  <c:v>22.707497999999987</c:v>
                </c:pt>
                <c:pt idx="13277">
                  <c:v>22.705195999999987</c:v>
                </c:pt>
                <c:pt idx="13278">
                  <c:v>22.704512999999814</c:v>
                </c:pt>
                <c:pt idx="13279">
                  <c:v>22.700454000000001</c:v>
                </c:pt>
                <c:pt idx="13280">
                  <c:v>22.706686999999889</c:v>
                </c:pt>
                <c:pt idx="13281">
                  <c:v>22.704611999999987</c:v>
                </c:pt>
                <c:pt idx="13282">
                  <c:v>22.700997999999988</c:v>
                </c:pt>
                <c:pt idx="13283">
                  <c:v>22.698305999999999</c:v>
                </c:pt>
                <c:pt idx="13284">
                  <c:v>22.702484999999989</c:v>
                </c:pt>
                <c:pt idx="13285">
                  <c:v>22.691268000000203</c:v>
                </c:pt>
                <c:pt idx="13286">
                  <c:v>22.696935000000035</c:v>
                </c:pt>
                <c:pt idx="13287">
                  <c:v>22.702143999999766</c:v>
                </c:pt>
                <c:pt idx="13288">
                  <c:v>22.700097</c:v>
                </c:pt>
                <c:pt idx="13289">
                  <c:v>22.699020000000001</c:v>
                </c:pt>
                <c:pt idx="13290">
                  <c:v>22.700834</c:v>
                </c:pt>
                <c:pt idx="13291">
                  <c:v>22.701889999999999</c:v>
                </c:pt>
                <c:pt idx="13292">
                  <c:v>22.700382999999889</c:v>
                </c:pt>
                <c:pt idx="13293">
                  <c:v>22.708304999999989</c:v>
                </c:pt>
                <c:pt idx="13294">
                  <c:v>22.710231</c:v>
                </c:pt>
                <c:pt idx="13295">
                  <c:v>22.706588</c:v>
                </c:pt>
                <c:pt idx="13296">
                  <c:v>22.700695999999986</c:v>
                </c:pt>
                <c:pt idx="13297">
                  <c:v>22.700896</c:v>
                </c:pt>
                <c:pt idx="13298">
                  <c:v>22.704705000000001</c:v>
                </c:pt>
                <c:pt idx="13299">
                  <c:v>22.697376999999999</c:v>
                </c:pt>
                <c:pt idx="13300">
                  <c:v>22.703234999999989</c:v>
                </c:pt>
                <c:pt idx="13301">
                  <c:v>22.695122999999889</c:v>
                </c:pt>
                <c:pt idx="13302">
                  <c:v>22.697122</c:v>
                </c:pt>
                <c:pt idx="13303">
                  <c:v>22.695484999999987</c:v>
                </c:pt>
                <c:pt idx="13304">
                  <c:v>22.705895999999999</c:v>
                </c:pt>
                <c:pt idx="13305">
                  <c:v>22.698981000000035</c:v>
                </c:pt>
                <c:pt idx="13306">
                  <c:v>22.698548999999989</c:v>
                </c:pt>
                <c:pt idx="13307">
                  <c:v>22.703128</c:v>
                </c:pt>
                <c:pt idx="13308">
                  <c:v>22.706814999999999</c:v>
                </c:pt>
                <c:pt idx="13309">
                  <c:v>22.699932999999987</c:v>
                </c:pt>
                <c:pt idx="13310">
                  <c:v>22.698445999999986</c:v>
                </c:pt>
                <c:pt idx="13311">
                  <c:v>22.702130999999785</c:v>
                </c:pt>
                <c:pt idx="13312">
                  <c:v>22.69942</c:v>
                </c:pt>
                <c:pt idx="13313">
                  <c:v>22.701132999999889</c:v>
                </c:pt>
                <c:pt idx="13314">
                  <c:v>22.695748999999989</c:v>
                </c:pt>
                <c:pt idx="13315">
                  <c:v>22.699907000000035</c:v>
                </c:pt>
                <c:pt idx="13316">
                  <c:v>22.700247999999807</c:v>
                </c:pt>
                <c:pt idx="13317">
                  <c:v>22.702116999999784</c:v>
                </c:pt>
                <c:pt idx="13318">
                  <c:v>22.702797999999785</c:v>
                </c:pt>
                <c:pt idx="13319">
                  <c:v>22.698404</c:v>
                </c:pt>
                <c:pt idx="13320">
                  <c:v>22.701250999999999</c:v>
                </c:pt>
                <c:pt idx="13321">
                  <c:v>22.704329999999889</c:v>
                </c:pt>
                <c:pt idx="13322">
                  <c:v>22.697502999999987</c:v>
                </c:pt>
                <c:pt idx="13323">
                  <c:v>22.702288999999986</c:v>
                </c:pt>
                <c:pt idx="13324">
                  <c:v>22.702189999999796</c:v>
                </c:pt>
                <c:pt idx="13325">
                  <c:v>22.695815000000035</c:v>
                </c:pt>
                <c:pt idx="13326">
                  <c:v>22.701309999999989</c:v>
                </c:pt>
                <c:pt idx="13327">
                  <c:v>22.702498999999989</c:v>
                </c:pt>
                <c:pt idx="13328">
                  <c:v>22.68512299999977</c:v>
                </c:pt>
                <c:pt idx="13329">
                  <c:v>22.687684000000001</c:v>
                </c:pt>
                <c:pt idx="13330">
                  <c:v>22.690891000000189</c:v>
                </c:pt>
                <c:pt idx="13331">
                  <c:v>22.692384000000001</c:v>
                </c:pt>
                <c:pt idx="13332">
                  <c:v>22.702395999999986</c:v>
                </c:pt>
                <c:pt idx="13333">
                  <c:v>22.701974000000035</c:v>
                </c:pt>
                <c:pt idx="13334">
                  <c:v>22.698003</c:v>
                </c:pt>
                <c:pt idx="13335">
                  <c:v>22.693701999999988</c:v>
                </c:pt>
                <c:pt idx="13336">
                  <c:v>22.695585999999999</c:v>
                </c:pt>
                <c:pt idx="13337">
                  <c:v>22.694307999999999</c:v>
                </c:pt>
                <c:pt idx="13338">
                  <c:v>22.702425999999889</c:v>
                </c:pt>
                <c:pt idx="13339">
                  <c:v>22.706091999999988</c:v>
                </c:pt>
                <c:pt idx="13340">
                  <c:v>22.708831</c:v>
                </c:pt>
                <c:pt idx="13341">
                  <c:v>22.707929</c:v>
                </c:pt>
                <c:pt idx="13342">
                  <c:v>22.704014999999988</c:v>
                </c:pt>
                <c:pt idx="13343">
                  <c:v>22.707952000000031</c:v>
                </c:pt>
                <c:pt idx="13344">
                  <c:v>22.704785999999999</c:v>
                </c:pt>
                <c:pt idx="13345">
                  <c:v>22.710100999999987</c:v>
                </c:pt>
                <c:pt idx="13346">
                  <c:v>22.704007000000001</c:v>
                </c:pt>
                <c:pt idx="13347">
                  <c:v>22.701705</c:v>
                </c:pt>
                <c:pt idx="13348">
                  <c:v>22.703591999999986</c:v>
                </c:pt>
                <c:pt idx="13349">
                  <c:v>22.709087</c:v>
                </c:pt>
                <c:pt idx="13350">
                  <c:v>22.701025999999999</c:v>
                </c:pt>
                <c:pt idx="13351">
                  <c:v>22.700095000000001</c:v>
                </c:pt>
                <c:pt idx="13352">
                  <c:v>22.702259999999889</c:v>
                </c:pt>
                <c:pt idx="13353">
                  <c:v>22.693874000000207</c:v>
                </c:pt>
                <c:pt idx="13354">
                  <c:v>22.694666999999999</c:v>
                </c:pt>
                <c:pt idx="13355">
                  <c:v>22.692095999999999</c:v>
                </c:pt>
                <c:pt idx="13356">
                  <c:v>22.689988000000035</c:v>
                </c:pt>
                <c:pt idx="13357">
                  <c:v>22.692330999999989</c:v>
                </c:pt>
                <c:pt idx="13358">
                  <c:v>22.692882000000001</c:v>
                </c:pt>
                <c:pt idx="13359">
                  <c:v>22.690597</c:v>
                </c:pt>
                <c:pt idx="13360">
                  <c:v>22.694146</c:v>
                </c:pt>
                <c:pt idx="13361">
                  <c:v>22.697361999999998</c:v>
                </c:pt>
                <c:pt idx="13362">
                  <c:v>22.709793999999889</c:v>
                </c:pt>
                <c:pt idx="13363">
                  <c:v>22.704518999999987</c:v>
                </c:pt>
                <c:pt idx="13364">
                  <c:v>22.715721999999989</c:v>
                </c:pt>
                <c:pt idx="13365">
                  <c:v>22.712074999999999</c:v>
                </c:pt>
                <c:pt idx="13366">
                  <c:v>22.709882</c:v>
                </c:pt>
                <c:pt idx="13367">
                  <c:v>22.705921999999987</c:v>
                </c:pt>
                <c:pt idx="13368">
                  <c:v>22.708368</c:v>
                </c:pt>
                <c:pt idx="13369">
                  <c:v>22.702128999999989</c:v>
                </c:pt>
                <c:pt idx="13370">
                  <c:v>22.697611999999999</c:v>
                </c:pt>
                <c:pt idx="13371">
                  <c:v>22.696242999999889</c:v>
                </c:pt>
                <c:pt idx="13372">
                  <c:v>22.698947</c:v>
                </c:pt>
                <c:pt idx="13373">
                  <c:v>22.699400999999988</c:v>
                </c:pt>
                <c:pt idx="13374">
                  <c:v>22.698663</c:v>
                </c:pt>
                <c:pt idx="13375">
                  <c:v>22.700705999999986</c:v>
                </c:pt>
                <c:pt idx="13376">
                  <c:v>22.697424999999999</c:v>
                </c:pt>
                <c:pt idx="13377">
                  <c:v>22.700975000000035</c:v>
                </c:pt>
                <c:pt idx="13378">
                  <c:v>22.698922</c:v>
                </c:pt>
                <c:pt idx="13379">
                  <c:v>22.703471</c:v>
                </c:pt>
                <c:pt idx="13380">
                  <c:v>22.700136999999796</c:v>
                </c:pt>
                <c:pt idx="13381">
                  <c:v>22.693916999999999</c:v>
                </c:pt>
                <c:pt idx="13382">
                  <c:v>22.697472999999999</c:v>
                </c:pt>
                <c:pt idx="13383">
                  <c:v>22.697437999999988</c:v>
                </c:pt>
                <c:pt idx="13384">
                  <c:v>22.691571000000035</c:v>
                </c:pt>
                <c:pt idx="13385">
                  <c:v>22.692795999999987</c:v>
                </c:pt>
                <c:pt idx="13386">
                  <c:v>22.702295999999986</c:v>
                </c:pt>
                <c:pt idx="13387">
                  <c:v>22.699120999999987</c:v>
                </c:pt>
                <c:pt idx="13388">
                  <c:v>22.70157</c:v>
                </c:pt>
                <c:pt idx="13389">
                  <c:v>22.702931999999986</c:v>
                </c:pt>
                <c:pt idx="13390">
                  <c:v>22.697340999999987</c:v>
                </c:pt>
                <c:pt idx="13391">
                  <c:v>22.694113999999999</c:v>
                </c:pt>
                <c:pt idx="13392">
                  <c:v>22.697327999999999</c:v>
                </c:pt>
                <c:pt idx="13393">
                  <c:v>22.705498999999989</c:v>
                </c:pt>
                <c:pt idx="13394">
                  <c:v>22.704428999999987</c:v>
                </c:pt>
                <c:pt idx="13395">
                  <c:v>22.701839</c:v>
                </c:pt>
                <c:pt idx="13396">
                  <c:v>22.701964999999998</c:v>
                </c:pt>
                <c:pt idx="13397">
                  <c:v>22.705065999999999</c:v>
                </c:pt>
                <c:pt idx="13398">
                  <c:v>22.704787</c:v>
                </c:pt>
                <c:pt idx="13399">
                  <c:v>22.7019680000002</c:v>
                </c:pt>
                <c:pt idx="13400">
                  <c:v>22.699783</c:v>
                </c:pt>
                <c:pt idx="13401">
                  <c:v>22.699991999999998</c:v>
                </c:pt>
                <c:pt idx="13402">
                  <c:v>22.706802</c:v>
                </c:pt>
                <c:pt idx="13403">
                  <c:v>22.698105999999999</c:v>
                </c:pt>
                <c:pt idx="13404">
                  <c:v>22.70025</c:v>
                </c:pt>
                <c:pt idx="13405">
                  <c:v>22.704038000000001</c:v>
                </c:pt>
                <c:pt idx="13406">
                  <c:v>22.695764</c:v>
                </c:pt>
                <c:pt idx="13407">
                  <c:v>22.694682</c:v>
                </c:pt>
                <c:pt idx="13408">
                  <c:v>22.691544999999987</c:v>
                </c:pt>
                <c:pt idx="13409">
                  <c:v>22.702028999999989</c:v>
                </c:pt>
                <c:pt idx="13410">
                  <c:v>22.701445999999986</c:v>
                </c:pt>
                <c:pt idx="13411">
                  <c:v>22.699211999999999</c:v>
                </c:pt>
                <c:pt idx="13412">
                  <c:v>22.699521000000001</c:v>
                </c:pt>
                <c:pt idx="13413">
                  <c:v>22.706818999999999</c:v>
                </c:pt>
                <c:pt idx="13414">
                  <c:v>22.707695999999999</c:v>
                </c:pt>
                <c:pt idx="13415">
                  <c:v>22.697648000000001</c:v>
                </c:pt>
                <c:pt idx="13416">
                  <c:v>22.697077999999998</c:v>
                </c:pt>
                <c:pt idx="13417">
                  <c:v>22.707159999999988</c:v>
                </c:pt>
                <c:pt idx="13418">
                  <c:v>22.693293999999987</c:v>
                </c:pt>
                <c:pt idx="13419">
                  <c:v>22.697886999999998</c:v>
                </c:pt>
                <c:pt idx="13420">
                  <c:v>22.699152999999999</c:v>
                </c:pt>
                <c:pt idx="13421">
                  <c:v>22.698867000000035</c:v>
                </c:pt>
                <c:pt idx="13422">
                  <c:v>22.698369</c:v>
                </c:pt>
                <c:pt idx="13423">
                  <c:v>22.698689999999889</c:v>
                </c:pt>
                <c:pt idx="13424">
                  <c:v>22.698729999999784</c:v>
                </c:pt>
                <c:pt idx="13425">
                  <c:v>22.704018999999999</c:v>
                </c:pt>
                <c:pt idx="13426">
                  <c:v>22.696399</c:v>
                </c:pt>
                <c:pt idx="13427">
                  <c:v>22.699756000000001</c:v>
                </c:pt>
                <c:pt idx="13428">
                  <c:v>22.719336999999989</c:v>
                </c:pt>
                <c:pt idx="13429">
                  <c:v>22.710092</c:v>
                </c:pt>
                <c:pt idx="13430">
                  <c:v>22.698664999999988</c:v>
                </c:pt>
                <c:pt idx="13431">
                  <c:v>22.728239999999715</c:v>
                </c:pt>
                <c:pt idx="13432">
                  <c:v>22.747730999999799</c:v>
                </c:pt>
                <c:pt idx="13433">
                  <c:v>22.776771</c:v>
                </c:pt>
                <c:pt idx="13434">
                  <c:v>22.793211999999986</c:v>
                </c:pt>
                <c:pt idx="13435">
                  <c:v>22.853444</c:v>
                </c:pt>
                <c:pt idx="13436">
                  <c:v>22.880602999999766</c:v>
                </c:pt>
                <c:pt idx="13437">
                  <c:v>22.889015999999987</c:v>
                </c:pt>
                <c:pt idx="13438">
                  <c:v>22.902945999999989</c:v>
                </c:pt>
                <c:pt idx="13439">
                  <c:v>22.923863999999988</c:v>
                </c:pt>
                <c:pt idx="13440">
                  <c:v>22.937882999999999</c:v>
                </c:pt>
                <c:pt idx="13441">
                  <c:v>22.946736999999679</c:v>
                </c:pt>
                <c:pt idx="13442">
                  <c:v>22.969187999999889</c:v>
                </c:pt>
                <c:pt idx="13443">
                  <c:v>22.991018</c:v>
                </c:pt>
                <c:pt idx="13444">
                  <c:v>23.014517999999999</c:v>
                </c:pt>
                <c:pt idx="13445">
                  <c:v>23.039459999999988</c:v>
                </c:pt>
                <c:pt idx="13446">
                  <c:v>23.056187999999999</c:v>
                </c:pt>
                <c:pt idx="13447">
                  <c:v>23.074676</c:v>
                </c:pt>
                <c:pt idx="13448">
                  <c:v>23.097427</c:v>
                </c:pt>
                <c:pt idx="13449">
                  <c:v>23.098431999999889</c:v>
                </c:pt>
                <c:pt idx="13450">
                  <c:v>23.113416000000001</c:v>
                </c:pt>
                <c:pt idx="13451">
                  <c:v>23.102187000000001</c:v>
                </c:pt>
                <c:pt idx="13452">
                  <c:v>23.106821999999998</c:v>
                </c:pt>
                <c:pt idx="13453">
                  <c:v>23.11497400000032</c:v>
                </c:pt>
                <c:pt idx="13454">
                  <c:v>23.115452999999999</c:v>
                </c:pt>
                <c:pt idx="13455">
                  <c:v>23.115397999999999</c:v>
                </c:pt>
                <c:pt idx="13456">
                  <c:v>23.118414999999999</c:v>
                </c:pt>
                <c:pt idx="13457">
                  <c:v>23.116370000000035</c:v>
                </c:pt>
                <c:pt idx="13458">
                  <c:v>23.111743000000001</c:v>
                </c:pt>
                <c:pt idx="13459">
                  <c:v>23.110000000000031</c:v>
                </c:pt>
                <c:pt idx="13460">
                  <c:v>23.116482999999999</c:v>
                </c:pt>
                <c:pt idx="13461">
                  <c:v>23.111076000000196</c:v>
                </c:pt>
                <c:pt idx="13462">
                  <c:v>23.106711999999987</c:v>
                </c:pt>
                <c:pt idx="13463">
                  <c:v>23.105765999999999</c:v>
                </c:pt>
                <c:pt idx="13464">
                  <c:v>23.111429999999999</c:v>
                </c:pt>
                <c:pt idx="13465">
                  <c:v>23.108238999999987</c:v>
                </c:pt>
                <c:pt idx="13466">
                  <c:v>23.110633</c:v>
                </c:pt>
                <c:pt idx="13467">
                  <c:v>23.108128999999987</c:v>
                </c:pt>
                <c:pt idx="13468">
                  <c:v>23.104999000000031</c:v>
                </c:pt>
                <c:pt idx="13469">
                  <c:v>23.110208000000135</c:v>
                </c:pt>
                <c:pt idx="13470">
                  <c:v>23.103587000000001</c:v>
                </c:pt>
                <c:pt idx="13471">
                  <c:v>23.105090000000001</c:v>
                </c:pt>
                <c:pt idx="13472">
                  <c:v>23.111005000000244</c:v>
                </c:pt>
                <c:pt idx="13473">
                  <c:v>23.104019999999988</c:v>
                </c:pt>
                <c:pt idx="13474">
                  <c:v>23.099709999999799</c:v>
                </c:pt>
                <c:pt idx="13475">
                  <c:v>23.103479</c:v>
                </c:pt>
                <c:pt idx="13476">
                  <c:v>23.100856000000135</c:v>
                </c:pt>
                <c:pt idx="13477">
                  <c:v>23.101528999999999</c:v>
                </c:pt>
                <c:pt idx="13478">
                  <c:v>23.102874000000035</c:v>
                </c:pt>
                <c:pt idx="13479">
                  <c:v>23.098713999999777</c:v>
                </c:pt>
                <c:pt idx="13480">
                  <c:v>23.103411999999999</c:v>
                </c:pt>
                <c:pt idx="13481">
                  <c:v>23.104957000000248</c:v>
                </c:pt>
                <c:pt idx="13482">
                  <c:v>23.099453999999987</c:v>
                </c:pt>
                <c:pt idx="13483">
                  <c:v>23.104352000000031</c:v>
                </c:pt>
                <c:pt idx="13484">
                  <c:v>23.100926999999999</c:v>
                </c:pt>
                <c:pt idx="13485">
                  <c:v>23.101490999999999</c:v>
                </c:pt>
                <c:pt idx="13486">
                  <c:v>23.095507999999889</c:v>
                </c:pt>
                <c:pt idx="13487">
                  <c:v>23.094345999999987</c:v>
                </c:pt>
                <c:pt idx="13488">
                  <c:v>23.09365</c:v>
                </c:pt>
                <c:pt idx="13489">
                  <c:v>23.089825999999999</c:v>
                </c:pt>
                <c:pt idx="13490">
                  <c:v>23.094901000000135</c:v>
                </c:pt>
                <c:pt idx="13491">
                  <c:v>23.094277999999999</c:v>
                </c:pt>
                <c:pt idx="13492">
                  <c:v>23.098458000000001</c:v>
                </c:pt>
                <c:pt idx="13493">
                  <c:v>23.096796999999889</c:v>
                </c:pt>
                <c:pt idx="13494">
                  <c:v>23.099052</c:v>
                </c:pt>
                <c:pt idx="13495">
                  <c:v>23.100950999999998</c:v>
                </c:pt>
                <c:pt idx="13496">
                  <c:v>23.1035</c:v>
                </c:pt>
                <c:pt idx="13497">
                  <c:v>23.102833999999987</c:v>
                </c:pt>
                <c:pt idx="13498">
                  <c:v>23.104329</c:v>
                </c:pt>
                <c:pt idx="13499">
                  <c:v>23.106866000000135</c:v>
                </c:pt>
                <c:pt idx="13500">
                  <c:v>23.102124</c:v>
                </c:pt>
                <c:pt idx="13501">
                  <c:v>23.103035999999999</c:v>
                </c:pt>
                <c:pt idx="13502">
                  <c:v>23.094080999999999</c:v>
                </c:pt>
                <c:pt idx="13503">
                  <c:v>23.099889000000001</c:v>
                </c:pt>
                <c:pt idx="13504">
                  <c:v>23.104990999999998</c:v>
                </c:pt>
                <c:pt idx="13505">
                  <c:v>23.098911999999999</c:v>
                </c:pt>
                <c:pt idx="13506">
                  <c:v>23.097572</c:v>
                </c:pt>
                <c:pt idx="13507">
                  <c:v>23.098732999999694</c:v>
                </c:pt>
                <c:pt idx="13508">
                  <c:v>23.100981999999998</c:v>
                </c:pt>
                <c:pt idx="13509">
                  <c:v>23.094788999999999</c:v>
                </c:pt>
                <c:pt idx="13510">
                  <c:v>23.098623999999774</c:v>
                </c:pt>
                <c:pt idx="13511">
                  <c:v>23.099605</c:v>
                </c:pt>
                <c:pt idx="13512">
                  <c:v>23.098231999999989</c:v>
                </c:pt>
                <c:pt idx="13513">
                  <c:v>23.100154000000035</c:v>
                </c:pt>
                <c:pt idx="13514">
                  <c:v>23.103818000000135</c:v>
                </c:pt>
                <c:pt idx="13515">
                  <c:v>23.105859000000031</c:v>
                </c:pt>
                <c:pt idx="13516">
                  <c:v>23.107250999999998</c:v>
                </c:pt>
                <c:pt idx="13517">
                  <c:v>23.106400999999988</c:v>
                </c:pt>
                <c:pt idx="13518">
                  <c:v>23.103300999999988</c:v>
                </c:pt>
                <c:pt idx="13519">
                  <c:v>23.100767999999999</c:v>
                </c:pt>
                <c:pt idx="13520">
                  <c:v>23.102163000000001</c:v>
                </c:pt>
                <c:pt idx="13521">
                  <c:v>23.103034000000001</c:v>
                </c:pt>
                <c:pt idx="13522">
                  <c:v>23.098098</c:v>
                </c:pt>
                <c:pt idx="13523">
                  <c:v>23.095275000000001</c:v>
                </c:pt>
                <c:pt idx="13524">
                  <c:v>23.098148999999989</c:v>
                </c:pt>
                <c:pt idx="13525">
                  <c:v>23.101201000000035</c:v>
                </c:pt>
                <c:pt idx="13526">
                  <c:v>23.098602999999766</c:v>
                </c:pt>
                <c:pt idx="13527">
                  <c:v>23.099156999999988</c:v>
                </c:pt>
                <c:pt idx="13528">
                  <c:v>23.104602</c:v>
                </c:pt>
                <c:pt idx="13529">
                  <c:v>23.108446999999799</c:v>
                </c:pt>
                <c:pt idx="13530">
                  <c:v>23.096253999999988</c:v>
                </c:pt>
                <c:pt idx="13531">
                  <c:v>23.100044999999987</c:v>
                </c:pt>
                <c:pt idx="13532">
                  <c:v>23.104395999999998</c:v>
                </c:pt>
                <c:pt idx="13533">
                  <c:v>23.099321</c:v>
                </c:pt>
                <c:pt idx="13534">
                  <c:v>23.094411000000001</c:v>
                </c:pt>
                <c:pt idx="13535">
                  <c:v>23.092026999999796</c:v>
                </c:pt>
                <c:pt idx="13536">
                  <c:v>23.094881999999998</c:v>
                </c:pt>
                <c:pt idx="13537">
                  <c:v>23.099703999999889</c:v>
                </c:pt>
                <c:pt idx="13538">
                  <c:v>23.096055000000035</c:v>
                </c:pt>
                <c:pt idx="13539">
                  <c:v>23.099685000000001</c:v>
                </c:pt>
                <c:pt idx="13540">
                  <c:v>23.094932</c:v>
                </c:pt>
                <c:pt idx="13541">
                  <c:v>23.095139999999766</c:v>
                </c:pt>
                <c:pt idx="13542">
                  <c:v>23.097660999999999</c:v>
                </c:pt>
                <c:pt idx="13543">
                  <c:v>23.103662</c:v>
                </c:pt>
                <c:pt idx="13544">
                  <c:v>23.097887999999998</c:v>
                </c:pt>
                <c:pt idx="13545">
                  <c:v>23.097051000000135</c:v>
                </c:pt>
                <c:pt idx="13546">
                  <c:v>23.096291999999988</c:v>
                </c:pt>
                <c:pt idx="13547">
                  <c:v>23.101831000000196</c:v>
                </c:pt>
                <c:pt idx="13548">
                  <c:v>23.102959999999999</c:v>
                </c:pt>
                <c:pt idx="13549">
                  <c:v>23.102228999999987</c:v>
                </c:pt>
                <c:pt idx="13550">
                  <c:v>23.102211999999987</c:v>
                </c:pt>
                <c:pt idx="13551">
                  <c:v>23.098478999999987</c:v>
                </c:pt>
                <c:pt idx="13552">
                  <c:v>23.097200000000001</c:v>
                </c:pt>
                <c:pt idx="13553">
                  <c:v>23.104057999999998</c:v>
                </c:pt>
                <c:pt idx="13554">
                  <c:v>23.102277000000001</c:v>
                </c:pt>
                <c:pt idx="13555">
                  <c:v>23.101817000000135</c:v>
                </c:pt>
                <c:pt idx="13556">
                  <c:v>23.093693999999989</c:v>
                </c:pt>
                <c:pt idx="13557">
                  <c:v>23.095020999999889</c:v>
                </c:pt>
                <c:pt idx="13558">
                  <c:v>23.100431</c:v>
                </c:pt>
                <c:pt idx="13559">
                  <c:v>23.098305999999987</c:v>
                </c:pt>
                <c:pt idx="13560">
                  <c:v>23.100742999999785</c:v>
                </c:pt>
                <c:pt idx="13561">
                  <c:v>23.099108999999999</c:v>
                </c:pt>
                <c:pt idx="13562">
                  <c:v>23.100238000000001</c:v>
                </c:pt>
                <c:pt idx="13563">
                  <c:v>23.102492999999889</c:v>
                </c:pt>
                <c:pt idx="13564">
                  <c:v>23.098188</c:v>
                </c:pt>
                <c:pt idx="13565">
                  <c:v>23.101724000000001</c:v>
                </c:pt>
                <c:pt idx="13566">
                  <c:v>23.100797</c:v>
                </c:pt>
                <c:pt idx="13567">
                  <c:v>23.106393000000001</c:v>
                </c:pt>
                <c:pt idx="13568">
                  <c:v>23.102128</c:v>
                </c:pt>
                <c:pt idx="13569">
                  <c:v>23.100372999999987</c:v>
                </c:pt>
                <c:pt idx="13570">
                  <c:v>23.100439999999889</c:v>
                </c:pt>
                <c:pt idx="13571">
                  <c:v>23.099408</c:v>
                </c:pt>
                <c:pt idx="13572">
                  <c:v>23.0976</c:v>
                </c:pt>
                <c:pt idx="13573">
                  <c:v>23.095652999999889</c:v>
                </c:pt>
                <c:pt idx="13574">
                  <c:v>23.096083999999987</c:v>
                </c:pt>
                <c:pt idx="13575">
                  <c:v>23.096138999999987</c:v>
                </c:pt>
                <c:pt idx="13576">
                  <c:v>23.100664999999999</c:v>
                </c:pt>
                <c:pt idx="13577">
                  <c:v>23.096159999999987</c:v>
                </c:pt>
                <c:pt idx="13578">
                  <c:v>23.098053999999987</c:v>
                </c:pt>
                <c:pt idx="13579">
                  <c:v>23.099494</c:v>
                </c:pt>
                <c:pt idx="13580">
                  <c:v>23.100197999999999</c:v>
                </c:pt>
                <c:pt idx="13581">
                  <c:v>23.104803999999998</c:v>
                </c:pt>
                <c:pt idx="13582">
                  <c:v>23.105620999999989</c:v>
                </c:pt>
                <c:pt idx="13583">
                  <c:v>23.107177000000135</c:v>
                </c:pt>
                <c:pt idx="13584">
                  <c:v>23.105793999999989</c:v>
                </c:pt>
                <c:pt idx="13585">
                  <c:v>23.103638999999987</c:v>
                </c:pt>
                <c:pt idx="13586">
                  <c:v>23.101146</c:v>
                </c:pt>
                <c:pt idx="13587">
                  <c:v>23.099331999999986</c:v>
                </c:pt>
                <c:pt idx="13588">
                  <c:v>23.099512999999799</c:v>
                </c:pt>
                <c:pt idx="13589">
                  <c:v>23.098316999999795</c:v>
                </c:pt>
                <c:pt idx="13590">
                  <c:v>23.094519999999989</c:v>
                </c:pt>
                <c:pt idx="13591">
                  <c:v>23.096361999999999</c:v>
                </c:pt>
                <c:pt idx="13592">
                  <c:v>23.098153</c:v>
                </c:pt>
                <c:pt idx="13593">
                  <c:v>23.101534999999988</c:v>
                </c:pt>
                <c:pt idx="13594">
                  <c:v>23.104015999999998</c:v>
                </c:pt>
                <c:pt idx="13595">
                  <c:v>23.109735000000001</c:v>
                </c:pt>
                <c:pt idx="13596">
                  <c:v>23.105518</c:v>
                </c:pt>
                <c:pt idx="13597">
                  <c:v>23.110595000000131</c:v>
                </c:pt>
                <c:pt idx="13598">
                  <c:v>23.107437999999988</c:v>
                </c:pt>
                <c:pt idx="13599">
                  <c:v>23.104492999999987</c:v>
                </c:pt>
                <c:pt idx="13600">
                  <c:v>23.103169999999999</c:v>
                </c:pt>
                <c:pt idx="13601">
                  <c:v>23.108059999999988</c:v>
                </c:pt>
                <c:pt idx="13602">
                  <c:v>23.112279000000001</c:v>
                </c:pt>
                <c:pt idx="13603">
                  <c:v>23.101945000000196</c:v>
                </c:pt>
                <c:pt idx="13604">
                  <c:v>23.1011710000002</c:v>
                </c:pt>
                <c:pt idx="13605">
                  <c:v>23.107902000000031</c:v>
                </c:pt>
                <c:pt idx="13606">
                  <c:v>23.095545999999889</c:v>
                </c:pt>
                <c:pt idx="13607">
                  <c:v>23.100601999999999</c:v>
                </c:pt>
                <c:pt idx="13608">
                  <c:v>23.103560999999999</c:v>
                </c:pt>
                <c:pt idx="13609">
                  <c:v>23.100047</c:v>
                </c:pt>
                <c:pt idx="13610">
                  <c:v>23.104209000000001</c:v>
                </c:pt>
                <c:pt idx="13611">
                  <c:v>23.102520999999989</c:v>
                </c:pt>
                <c:pt idx="13612">
                  <c:v>23.104569999999999</c:v>
                </c:pt>
                <c:pt idx="13613">
                  <c:v>23.091331</c:v>
                </c:pt>
                <c:pt idx="13614">
                  <c:v>23.097784999999988</c:v>
                </c:pt>
                <c:pt idx="13615">
                  <c:v>23.097590999999987</c:v>
                </c:pt>
                <c:pt idx="13616">
                  <c:v>23.105564999999999</c:v>
                </c:pt>
                <c:pt idx="13617">
                  <c:v>23.095893</c:v>
                </c:pt>
                <c:pt idx="13618">
                  <c:v>23.098459999999989</c:v>
                </c:pt>
                <c:pt idx="13619">
                  <c:v>23.099578000000001</c:v>
                </c:pt>
                <c:pt idx="13620">
                  <c:v>23.102411999999987</c:v>
                </c:pt>
                <c:pt idx="13621">
                  <c:v>23.098326999999784</c:v>
                </c:pt>
                <c:pt idx="13622">
                  <c:v>23.102478999999999</c:v>
                </c:pt>
                <c:pt idx="13623">
                  <c:v>23.093647999999799</c:v>
                </c:pt>
                <c:pt idx="13624">
                  <c:v>23.098860999999999</c:v>
                </c:pt>
                <c:pt idx="13625">
                  <c:v>23.097504999999988</c:v>
                </c:pt>
                <c:pt idx="13626">
                  <c:v>23.098951000000035</c:v>
                </c:pt>
                <c:pt idx="13627">
                  <c:v>23.098206999999814</c:v>
                </c:pt>
                <c:pt idx="13628">
                  <c:v>23.102916</c:v>
                </c:pt>
                <c:pt idx="13629">
                  <c:v>23.104696999999987</c:v>
                </c:pt>
                <c:pt idx="13630">
                  <c:v>23.102184999999999</c:v>
                </c:pt>
                <c:pt idx="13631">
                  <c:v>23.103061000000135</c:v>
                </c:pt>
                <c:pt idx="13632">
                  <c:v>23.097676</c:v>
                </c:pt>
                <c:pt idx="13633">
                  <c:v>23.097324</c:v>
                </c:pt>
                <c:pt idx="13634">
                  <c:v>23.098391999999986</c:v>
                </c:pt>
                <c:pt idx="13635">
                  <c:v>23.093384999999987</c:v>
                </c:pt>
                <c:pt idx="13636">
                  <c:v>23.097311999999999</c:v>
                </c:pt>
                <c:pt idx="13637">
                  <c:v>23.097797</c:v>
                </c:pt>
                <c:pt idx="13638">
                  <c:v>23.092676999999803</c:v>
                </c:pt>
                <c:pt idx="13639">
                  <c:v>23.078188999999988</c:v>
                </c:pt>
                <c:pt idx="13640">
                  <c:v>23.082314999999785</c:v>
                </c:pt>
                <c:pt idx="13641">
                  <c:v>23.080295</c:v>
                </c:pt>
                <c:pt idx="13642">
                  <c:v>23.08442399999981</c:v>
                </c:pt>
                <c:pt idx="13643">
                  <c:v>23.085333999999715</c:v>
                </c:pt>
                <c:pt idx="13644">
                  <c:v>23.079540999999889</c:v>
                </c:pt>
                <c:pt idx="13645">
                  <c:v>23.089894000000001</c:v>
                </c:pt>
                <c:pt idx="13646">
                  <c:v>23.093035999999987</c:v>
                </c:pt>
                <c:pt idx="13647">
                  <c:v>23.103628999999987</c:v>
                </c:pt>
                <c:pt idx="13648">
                  <c:v>23.09835</c:v>
                </c:pt>
                <c:pt idx="13649">
                  <c:v>23.105809000000001</c:v>
                </c:pt>
                <c:pt idx="13650">
                  <c:v>23.103054999999998</c:v>
                </c:pt>
                <c:pt idx="13651">
                  <c:v>23.101357999999998</c:v>
                </c:pt>
                <c:pt idx="13652">
                  <c:v>23.100849999999987</c:v>
                </c:pt>
                <c:pt idx="13653">
                  <c:v>23.103493999999987</c:v>
                </c:pt>
                <c:pt idx="13654">
                  <c:v>23.102411999999987</c:v>
                </c:pt>
                <c:pt idx="13655">
                  <c:v>23.101174999999998</c:v>
                </c:pt>
                <c:pt idx="13656">
                  <c:v>23.100421000000001</c:v>
                </c:pt>
                <c:pt idx="13657">
                  <c:v>23.103501999999999</c:v>
                </c:pt>
                <c:pt idx="13658">
                  <c:v>23.103092999999987</c:v>
                </c:pt>
                <c:pt idx="13659">
                  <c:v>23.117757000000207</c:v>
                </c:pt>
                <c:pt idx="13660">
                  <c:v>23.122218</c:v>
                </c:pt>
                <c:pt idx="13661">
                  <c:v>23.111204999999998</c:v>
                </c:pt>
                <c:pt idx="13662">
                  <c:v>23.111519999999999</c:v>
                </c:pt>
                <c:pt idx="13663">
                  <c:v>23.106760999999999</c:v>
                </c:pt>
                <c:pt idx="13664">
                  <c:v>23.107222999999987</c:v>
                </c:pt>
                <c:pt idx="13665">
                  <c:v>23.103521999999987</c:v>
                </c:pt>
                <c:pt idx="13666">
                  <c:v>23.105816999999988</c:v>
                </c:pt>
                <c:pt idx="13667">
                  <c:v>23.110170000000135</c:v>
                </c:pt>
                <c:pt idx="13668">
                  <c:v>23.101389999999999</c:v>
                </c:pt>
                <c:pt idx="13669">
                  <c:v>23.103835000000135</c:v>
                </c:pt>
                <c:pt idx="13670">
                  <c:v>23.097754999999999</c:v>
                </c:pt>
                <c:pt idx="13671">
                  <c:v>23.094307999999987</c:v>
                </c:pt>
                <c:pt idx="13672">
                  <c:v>23.102682999999889</c:v>
                </c:pt>
                <c:pt idx="13673">
                  <c:v>23.102170000000001</c:v>
                </c:pt>
                <c:pt idx="13674">
                  <c:v>23.101907000000196</c:v>
                </c:pt>
                <c:pt idx="13675">
                  <c:v>23.103007999999999</c:v>
                </c:pt>
                <c:pt idx="13676">
                  <c:v>23.103123999999987</c:v>
                </c:pt>
                <c:pt idx="13677">
                  <c:v>23.102986999999999</c:v>
                </c:pt>
                <c:pt idx="13678">
                  <c:v>23.097141999999987</c:v>
                </c:pt>
                <c:pt idx="13679">
                  <c:v>23.100822000000001</c:v>
                </c:pt>
                <c:pt idx="13680">
                  <c:v>23.098458000000001</c:v>
                </c:pt>
                <c:pt idx="13681">
                  <c:v>23.1045510000002</c:v>
                </c:pt>
                <c:pt idx="13682">
                  <c:v>23.099791999999987</c:v>
                </c:pt>
                <c:pt idx="13683">
                  <c:v>23.1018000000002</c:v>
                </c:pt>
                <c:pt idx="13684">
                  <c:v>23.101641999999988</c:v>
                </c:pt>
                <c:pt idx="13685">
                  <c:v>23.100411999999999</c:v>
                </c:pt>
                <c:pt idx="13686">
                  <c:v>23.100980000000035</c:v>
                </c:pt>
                <c:pt idx="13687">
                  <c:v>23.098517999999814</c:v>
                </c:pt>
                <c:pt idx="13688">
                  <c:v>23.103517</c:v>
                </c:pt>
                <c:pt idx="13689">
                  <c:v>23.097798999999988</c:v>
                </c:pt>
                <c:pt idx="13690">
                  <c:v>23.101675999999998</c:v>
                </c:pt>
                <c:pt idx="13691">
                  <c:v>23.103953999999998</c:v>
                </c:pt>
                <c:pt idx="13692">
                  <c:v>23.097923999999999</c:v>
                </c:pt>
                <c:pt idx="13693">
                  <c:v>23.100362000000001</c:v>
                </c:pt>
                <c:pt idx="13694">
                  <c:v>23.107676999999999</c:v>
                </c:pt>
                <c:pt idx="13695">
                  <c:v>23.101195999999998</c:v>
                </c:pt>
                <c:pt idx="13696">
                  <c:v>23.101985000000258</c:v>
                </c:pt>
                <c:pt idx="13697">
                  <c:v>23.109914000000035</c:v>
                </c:pt>
                <c:pt idx="13698">
                  <c:v>23.106911999999998</c:v>
                </c:pt>
                <c:pt idx="13699">
                  <c:v>23.110656000000031</c:v>
                </c:pt>
                <c:pt idx="13700">
                  <c:v>23.103581999999999</c:v>
                </c:pt>
                <c:pt idx="13701">
                  <c:v>23.098282999999814</c:v>
                </c:pt>
                <c:pt idx="13702">
                  <c:v>23.096502999999807</c:v>
                </c:pt>
                <c:pt idx="13703">
                  <c:v>23.096636999999784</c:v>
                </c:pt>
                <c:pt idx="13704">
                  <c:v>23.102589999999989</c:v>
                </c:pt>
                <c:pt idx="13705">
                  <c:v>23.099739999999763</c:v>
                </c:pt>
                <c:pt idx="13706">
                  <c:v>23.091648999999986</c:v>
                </c:pt>
                <c:pt idx="13707">
                  <c:v>23.093951000000189</c:v>
                </c:pt>
                <c:pt idx="13708">
                  <c:v>23.097010999999988</c:v>
                </c:pt>
                <c:pt idx="13709">
                  <c:v>23.096563</c:v>
                </c:pt>
                <c:pt idx="13710">
                  <c:v>23.099392999999989</c:v>
                </c:pt>
                <c:pt idx="13711">
                  <c:v>23.098277</c:v>
                </c:pt>
                <c:pt idx="13712">
                  <c:v>23.095478999999987</c:v>
                </c:pt>
                <c:pt idx="13713">
                  <c:v>23.098281</c:v>
                </c:pt>
                <c:pt idx="13714">
                  <c:v>23.098681999999986</c:v>
                </c:pt>
                <c:pt idx="13715">
                  <c:v>23.099958000000203</c:v>
                </c:pt>
                <c:pt idx="13716">
                  <c:v>23.099830000000001</c:v>
                </c:pt>
                <c:pt idx="13717">
                  <c:v>23.097704999999987</c:v>
                </c:pt>
                <c:pt idx="13718">
                  <c:v>23.099411999999987</c:v>
                </c:pt>
                <c:pt idx="13719">
                  <c:v>23.097069999999999</c:v>
                </c:pt>
                <c:pt idx="13720">
                  <c:v>23.098001</c:v>
                </c:pt>
                <c:pt idx="13721">
                  <c:v>23.099840999999987</c:v>
                </c:pt>
                <c:pt idx="13722">
                  <c:v>23.099553</c:v>
                </c:pt>
                <c:pt idx="13723">
                  <c:v>23.101044999999999</c:v>
                </c:pt>
                <c:pt idx="13724">
                  <c:v>23.103351000000035</c:v>
                </c:pt>
                <c:pt idx="13725">
                  <c:v>23.106276999999999</c:v>
                </c:pt>
                <c:pt idx="13726">
                  <c:v>23.103269000000001</c:v>
                </c:pt>
                <c:pt idx="13727">
                  <c:v>23.105847999999988</c:v>
                </c:pt>
                <c:pt idx="13728">
                  <c:v>23.10341</c:v>
                </c:pt>
                <c:pt idx="13729">
                  <c:v>23.100453999999999</c:v>
                </c:pt>
                <c:pt idx="13730">
                  <c:v>23.100149999999989</c:v>
                </c:pt>
                <c:pt idx="13731">
                  <c:v>23.1008600000002</c:v>
                </c:pt>
                <c:pt idx="13732">
                  <c:v>23.109223999999987</c:v>
                </c:pt>
                <c:pt idx="13733">
                  <c:v>23.106227000000001</c:v>
                </c:pt>
                <c:pt idx="13734">
                  <c:v>23.101468000000189</c:v>
                </c:pt>
                <c:pt idx="13735">
                  <c:v>23.102501999999987</c:v>
                </c:pt>
                <c:pt idx="13736">
                  <c:v>23.103818000000135</c:v>
                </c:pt>
                <c:pt idx="13737">
                  <c:v>23.100645999999987</c:v>
                </c:pt>
                <c:pt idx="13738">
                  <c:v>23.100731999999986</c:v>
                </c:pt>
                <c:pt idx="13739">
                  <c:v>23.102058000000035</c:v>
                </c:pt>
                <c:pt idx="13740">
                  <c:v>23.104620999999987</c:v>
                </c:pt>
                <c:pt idx="13741">
                  <c:v>23.109421999999999</c:v>
                </c:pt>
                <c:pt idx="13742">
                  <c:v>23.105543999999803</c:v>
                </c:pt>
                <c:pt idx="13743">
                  <c:v>23.101765999999998</c:v>
                </c:pt>
                <c:pt idx="13744">
                  <c:v>23.107982000000035</c:v>
                </c:pt>
                <c:pt idx="13745">
                  <c:v>23.103079999999999</c:v>
                </c:pt>
                <c:pt idx="13746">
                  <c:v>23.100970000000135</c:v>
                </c:pt>
                <c:pt idx="13747">
                  <c:v>23.102997999999999</c:v>
                </c:pt>
                <c:pt idx="13748">
                  <c:v>23.098903</c:v>
                </c:pt>
                <c:pt idx="13749">
                  <c:v>23.100064000000035</c:v>
                </c:pt>
                <c:pt idx="13750">
                  <c:v>23.098967999999999</c:v>
                </c:pt>
                <c:pt idx="13751">
                  <c:v>23.099247999999989</c:v>
                </c:pt>
                <c:pt idx="13752">
                  <c:v>23.1045580000002</c:v>
                </c:pt>
                <c:pt idx="13753">
                  <c:v>23.103711000000001</c:v>
                </c:pt>
                <c:pt idx="13754">
                  <c:v>23.104087000000035</c:v>
                </c:pt>
                <c:pt idx="13755">
                  <c:v>23.100137</c:v>
                </c:pt>
                <c:pt idx="13756">
                  <c:v>23.096214</c:v>
                </c:pt>
                <c:pt idx="13757">
                  <c:v>23.102498000000001</c:v>
                </c:pt>
                <c:pt idx="13758">
                  <c:v>23.096919</c:v>
                </c:pt>
                <c:pt idx="13759">
                  <c:v>23.10190500000024</c:v>
                </c:pt>
                <c:pt idx="13760">
                  <c:v>23.099944000000001</c:v>
                </c:pt>
                <c:pt idx="13761">
                  <c:v>23.099260999999988</c:v>
                </c:pt>
                <c:pt idx="13762">
                  <c:v>23.108408999999988</c:v>
                </c:pt>
                <c:pt idx="13763">
                  <c:v>23.103051000000196</c:v>
                </c:pt>
                <c:pt idx="13764">
                  <c:v>23.105891000000035</c:v>
                </c:pt>
                <c:pt idx="13765">
                  <c:v>23.105633999999807</c:v>
                </c:pt>
                <c:pt idx="13766">
                  <c:v>23.102142999999796</c:v>
                </c:pt>
                <c:pt idx="13767">
                  <c:v>23.105913999999999</c:v>
                </c:pt>
                <c:pt idx="13768">
                  <c:v>23.102007999999987</c:v>
                </c:pt>
                <c:pt idx="13769">
                  <c:v>23.101126999999988</c:v>
                </c:pt>
                <c:pt idx="13770">
                  <c:v>23.096996000000001</c:v>
                </c:pt>
                <c:pt idx="13771">
                  <c:v>23.097742999999785</c:v>
                </c:pt>
                <c:pt idx="13772">
                  <c:v>23.102287999999987</c:v>
                </c:pt>
                <c:pt idx="13773">
                  <c:v>23.099606999999889</c:v>
                </c:pt>
                <c:pt idx="13774">
                  <c:v>23.10202</c:v>
                </c:pt>
                <c:pt idx="13775">
                  <c:v>23.106819999999999</c:v>
                </c:pt>
                <c:pt idx="13776">
                  <c:v>23.104467000000035</c:v>
                </c:pt>
                <c:pt idx="13777">
                  <c:v>23.096460999999987</c:v>
                </c:pt>
                <c:pt idx="13778">
                  <c:v>23.096800999999999</c:v>
                </c:pt>
                <c:pt idx="13779">
                  <c:v>23.098904999999988</c:v>
                </c:pt>
                <c:pt idx="13780">
                  <c:v>23.100044999999987</c:v>
                </c:pt>
                <c:pt idx="13781">
                  <c:v>23.103680999999987</c:v>
                </c:pt>
                <c:pt idx="13782">
                  <c:v>23.103879000000031</c:v>
                </c:pt>
                <c:pt idx="13783">
                  <c:v>23.106922999999988</c:v>
                </c:pt>
                <c:pt idx="13784">
                  <c:v>23.103880999999998</c:v>
                </c:pt>
                <c:pt idx="13785">
                  <c:v>23.100469</c:v>
                </c:pt>
                <c:pt idx="13786">
                  <c:v>23.093624999999989</c:v>
                </c:pt>
                <c:pt idx="13787">
                  <c:v>23.097733999999889</c:v>
                </c:pt>
                <c:pt idx="13788">
                  <c:v>23.101520000000001</c:v>
                </c:pt>
                <c:pt idx="13789">
                  <c:v>23.100753000000001</c:v>
                </c:pt>
                <c:pt idx="13790">
                  <c:v>23.100988000000203</c:v>
                </c:pt>
                <c:pt idx="13791">
                  <c:v>23.099724999999989</c:v>
                </c:pt>
                <c:pt idx="13792">
                  <c:v>23.102937000000001</c:v>
                </c:pt>
                <c:pt idx="13793">
                  <c:v>23.101081000000196</c:v>
                </c:pt>
                <c:pt idx="13794">
                  <c:v>23.103748999999986</c:v>
                </c:pt>
                <c:pt idx="13795">
                  <c:v>23.103666999999987</c:v>
                </c:pt>
                <c:pt idx="13796">
                  <c:v>23.100368000000035</c:v>
                </c:pt>
                <c:pt idx="13797">
                  <c:v>23.107927999999998</c:v>
                </c:pt>
                <c:pt idx="13798">
                  <c:v>23.107259000000031</c:v>
                </c:pt>
                <c:pt idx="13799">
                  <c:v>23.103065000000203</c:v>
                </c:pt>
                <c:pt idx="13800">
                  <c:v>23.106752</c:v>
                </c:pt>
                <c:pt idx="13801">
                  <c:v>23.106781999999999</c:v>
                </c:pt>
                <c:pt idx="13802">
                  <c:v>23.102703999999989</c:v>
                </c:pt>
                <c:pt idx="13803">
                  <c:v>23.102812999999987</c:v>
                </c:pt>
                <c:pt idx="13804">
                  <c:v>23.098742999999679</c:v>
                </c:pt>
                <c:pt idx="13805">
                  <c:v>23.100303</c:v>
                </c:pt>
                <c:pt idx="13806">
                  <c:v>23.097902999999999</c:v>
                </c:pt>
                <c:pt idx="13807">
                  <c:v>23.101416999999987</c:v>
                </c:pt>
                <c:pt idx="13808">
                  <c:v>23.098824999999987</c:v>
                </c:pt>
                <c:pt idx="13809">
                  <c:v>23.099508</c:v>
                </c:pt>
                <c:pt idx="13810">
                  <c:v>23.098705999999989</c:v>
                </c:pt>
                <c:pt idx="13811">
                  <c:v>23.100991000000189</c:v>
                </c:pt>
                <c:pt idx="13812">
                  <c:v>23.104489999999988</c:v>
                </c:pt>
                <c:pt idx="13813">
                  <c:v>23.097718</c:v>
                </c:pt>
                <c:pt idx="13814">
                  <c:v>23.096947999999987</c:v>
                </c:pt>
                <c:pt idx="13815">
                  <c:v>23.100435999999988</c:v>
                </c:pt>
                <c:pt idx="13816">
                  <c:v>23.100104999999999</c:v>
                </c:pt>
                <c:pt idx="13817">
                  <c:v>23.103482</c:v>
                </c:pt>
                <c:pt idx="13818">
                  <c:v>23.097977999999998</c:v>
                </c:pt>
                <c:pt idx="13819">
                  <c:v>23.103083999999999</c:v>
                </c:pt>
                <c:pt idx="13820">
                  <c:v>23.099285999999999</c:v>
                </c:pt>
                <c:pt idx="13821">
                  <c:v>23.096972999999988</c:v>
                </c:pt>
                <c:pt idx="13822">
                  <c:v>23.097791000000001</c:v>
                </c:pt>
                <c:pt idx="13823">
                  <c:v>23.103577999999999</c:v>
                </c:pt>
                <c:pt idx="13824">
                  <c:v>23.100014999999999</c:v>
                </c:pt>
                <c:pt idx="13825">
                  <c:v>23.099564999999988</c:v>
                </c:pt>
                <c:pt idx="13826">
                  <c:v>23.096972999999988</c:v>
                </c:pt>
                <c:pt idx="13827">
                  <c:v>23.095807000000001</c:v>
                </c:pt>
                <c:pt idx="13828">
                  <c:v>23.097673</c:v>
                </c:pt>
                <c:pt idx="13829">
                  <c:v>23.09806</c:v>
                </c:pt>
                <c:pt idx="13830">
                  <c:v>23.093744999999807</c:v>
                </c:pt>
                <c:pt idx="13831">
                  <c:v>23.100089000000001</c:v>
                </c:pt>
                <c:pt idx="13832">
                  <c:v>23.099482999999989</c:v>
                </c:pt>
                <c:pt idx="13833">
                  <c:v>23.101062000000031</c:v>
                </c:pt>
                <c:pt idx="13834">
                  <c:v>23.091387999999988</c:v>
                </c:pt>
                <c:pt idx="13835">
                  <c:v>23.096391000000001</c:v>
                </c:pt>
                <c:pt idx="13836">
                  <c:v>23.105789999999889</c:v>
                </c:pt>
                <c:pt idx="13837">
                  <c:v>23.104568000000135</c:v>
                </c:pt>
                <c:pt idx="13838">
                  <c:v>23.096422999999788</c:v>
                </c:pt>
                <c:pt idx="13839">
                  <c:v>23.13189000000024</c:v>
                </c:pt>
                <c:pt idx="13840">
                  <c:v>23.171567000000035</c:v>
                </c:pt>
                <c:pt idx="13841">
                  <c:v>23.198551999999999</c:v>
                </c:pt>
                <c:pt idx="13842">
                  <c:v>23.230411</c:v>
                </c:pt>
                <c:pt idx="13843">
                  <c:v>23.245495999999989</c:v>
                </c:pt>
                <c:pt idx="13844">
                  <c:v>23.268772999999708</c:v>
                </c:pt>
                <c:pt idx="13845">
                  <c:v>23.291187000000001</c:v>
                </c:pt>
                <c:pt idx="13846">
                  <c:v>23.313350000000035</c:v>
                </c:pt>
                <c:pt idx="13847">
                  <c:v>23.330096000000001</c:v>
                </c:pt>
                <c:pt idx="13848">
                  <c:v>23.357067999999998</c:v>
                </c:pt>
                <c:pt idx="13849">
                  <c:v>23.379738999999987</c:v>
                </c:pt>
                <c:pt idx="13850">
                  <c:v>23.398779999999814</c:v>
                </c:pt>
                <c:pt idx="13851">
                  <c:v>23.417645999999987</c:v>
                </c:pt>
                <c:pt idx="13852">
                  <c:v>23.440302999999748</c:v>
                </c:pt>
                <c:pt idx="13853">
                  <c:v>23.458911000000001</c:v>
                </c:pt>
                <c:pt idx="13854">
                  <c:v>23.482763999999708</c:v>
                </c:pt>
                <c:pt idx="13855">
                  <c:v>23.535610999999989</c:v>
                </c:pt>
                <c:pt idx="13856">
                  <c:v>23.535087000000001</c:v>
                </c:pt>
                <c:pt idx="13857">
                  <c:v>23.532503999999989</c:v>
                </c:pt>
                <c:pt idx="13858">
                  <c:v>23.532298000000001</c:v>
                </c:pt>
                <c:pt idx="13859">
                  <c:v>23.527991000000135</c:v>
                </c:pt>
                <c:pt idx="13860">
                  <c:v>23.532488999999988</c:v>
                </c:pt>
                <c:pt idx="13861">
                  <c:v>23.534423</c:v>
                </c:pt>
                <c:pt idx="13862">
                  <c:v>23.531966000000196</c:v>
                </c:pt>
                <c:pt idx="13863">
                  <c:v>23.532861000000135</c:v>
                </c:pt>
                <c:pt idx="13864">
                  <c:v>23.522783999999788</c:v>
                </c:pt>
                <c:pt idx="13865">
                  <c:v>23.514156000000035</c:v>
                </c:pt>
                <c:pt idx="13866">
                  <c:v>23.513686</c:v>
                </c:pt>
                <c:pt idx="13867">
                  <c:v>23.517721999999999</c:v>
                </c:pt>
                <c:pt idx="13868">
                  <c:v>23.513439999999989</c:v>
                </c:pt>
                <c:pt idx="13869">
                  <c:v>23.505094</c:v>
                </c:pt>
                <c:pt idx="13870">
                  <c:v>23.500288999999999</c:v>
                </c:pt>
                <c:pt idx="13871">
                  <c:v>23.500564000000001</c:v>
                </c:pt>
                <c:pt idx="13872">
                  <c:v>23.500565999999999</c:v>
                </c:pt>
                <c:pt idx="13873">
                  <c:v>23.498998</c:v>
                </c:pt>
                <c:pt idx="13874">
                  <c:v>23.502211999999989</c:v>
                </c:pt>
                <c:pt idx="13875">
                  <c:v>23.497993000000001</c:v>
                </c:pt>
                <c:pt idx="13876">
                  <c:v>23.499724999999795</c:v>
                </c:pt>
                <c:pt idx="13877">
                  <c:v>23.501538</c:v>
                </c:pt>
                <c:pt idx="13878">
                  <c:v>23.496552999999889</c:v>
                </c:pt>
                <c:pt idx="13879">
                  <c:v>23.497658999999999</c:v>
                </c:pt>
                <c:pt idx="13880">
                  <c:v>23.497498999999987</c:v>
                </c:pt>
                <c:pt idx="13881">
                  <c:v>23.500014</c:v>
                </c:pt>
                <c:pt idx="13882">
                  <c:v>23.497519999999788</c:v>
                </c:pt>
                <c:pt idx="13883">
                  <c:v>23.498129999999723</c:v>
                </c:pt>
                <c:pt idx="13884">
                  <c:v>23.501633999999989</c:v>
                </c:pt>
                <c:pt idx="13885">
                  <c:v>23.499271</c:v>
                </c:pt>
                <c:pt idx="13886">
                  <c:v>23.498737999999708</c:v>
                </c:pt>
                <c:pt idx="13887">
                  <c:v>23.498163999999989</c:v>
                </c:pt>
                <c:pt idx="13888">
                  <c:v>23.499680999999889</c:v>
                </c:pt>
                <c:pt idx="13889">
                  <c:v>23.500809999999987</c:v>
                </c:pt>
                <c:pt idx="13890">
                  <c:v>23.496178999999987</c:v>
                </c:pt>
                <c:pt idx="13891">
                  <c:v>23.495409999999715</c:v>
                </c:pt>
                <c:pt idx="13892">
                  <c:v>23.497736999999766</c:v>
                </c:pt>
                <c:pt idx="13893">
                  <c:v>23.493332999999723</c:v>
                </c:pt>
                <c:pt idx="13894">
                  <c:v>23.494080999999987</c:v>
                </c:pt>
                <c:pt idx="13895">
                  <c:v>23.492045999999807</c:v>
                </c:pt>
                <c:pt idx="13896">
                  <c:v>23.500116999999989</c:v>
                </c:pt>
                <c:pt idx="13897">
                  <c:v>23.493462999999807</c:v>
                </c:pt>
                <c:pt idx="13898">
                  <c:v>23.496471</c:v>
                </c:pt>
                <c:pt idx="13899">
                  <c:v>23.489718999999774</c:v>
                </c:pt>
                <c:pt idx="13900">
                  <c:v>23.489889999999889</c:v>
                </c:pt>
                <c:pt idx="13901">
                  <c:v>23.491450999999987</c:v>
                </c:pt>
                <c:pt idx="13902">
                  <c:v>23.494153000000001</c:v>
                </c:pt>
                <c:pt idx="13903">
                  <c:v>23.491602999999785</c:v>
                </c:pt>
                <c:pt idx="13904">
                  <c:v>23.496651999999987</c:v>
                </c:pt>
                <c:pt idx="13905">
                  <c:v>23.493723999999755</c:v>
                </c:pt>
                <c:pt idx="13906">
                  <c:v>23.500693999999989</c:v>
                </c:pt>
                <c:pt idx="13907">
                  <c:v>23.497363</c:v>
                </c:pt>
                <c:pt idx="13908">
                  <c:v>23.494740999999784</c:v>
                </c:pt>
                <c:pt idx="13909">
                  <c:v>23.49869699999973</c:v>
                </c:pt>
                <c:pt idx="13910">
                  <c:v>23.505285999999987</c:v>
                </c:pt>
                <c:pt idx="13911">
                  <c:v>23.501214000000001</c:v>
                </c:pt>
                <c:pt idx="13912">
                  <c:v>23.504962000000031</c:v>
                </c:pt>
                <c:pt idx="13913">
                  <c:v>23.502905999999999</c:v>
                </c:pt>
                <c:pt idx="13914">
                  <c:v>23.502255999999999</c:v>
                </c:pt>
                <c:pt idx="13915">
                  <c:v>23.501411000000001</c:v>
                </c:pt>
                <c:pt idx="13916">
                  <c:v>23.503412999999803</c:v>
                </c:pt>
                <c:pt idx="13917">
                  <c:v>23.498400999999784</c:v>
                </c:pt>
                <c:pt idx="13918">
                  <c:v>23.502825999999999</c:v>
                </c:pt>
                <c:pt idx="13919">
                  <c:v>23.497798</c:v>
                </c:pt>
                <c:pt idx="13920">
                  <c:v>23.502186999999989</c:v>
                </c:pt>
                <c:pt idx="13921">
                  <c:v>23.502228999999989</c:v>
                </c:pt>
                <c:pt idx="13922">
                  <c:v>23.504928000000035</c:v>
                </c:pt>
                <c:pt idx="13923">
                  <c:v>23.502938</c:v>
                </c:pt>
                <c:pt idx="13924">
                  <c:v>23.502575999999987</c:v>
                </c:pt>
                <c:pt idx="13925">
                  <c:v>23.497706999999803</c:v>
                </c:pt>
                <c:pt idx="13926">
                  <c:v>23.487625999999889</c:v>
                </c:pt>
                <c:pt idx="13927">
                  <c:v>23.498055999999988</c:v>
                </c:pt>
                <c:pt idx="13928">
                  <c:v>23.500968000000135</c:v>
                </c:pt>
                <c:pt idx="13929">
                  <c:v>23.505585999999987</c:v>
                </c:pt>
                <c:pt idx="13930">
                  <c:v>23.496693999999788</c:v>
                </c:pt>
                <c:pt idx="13931">
                  <c:v>23.497266</c:v>
                </c:pt>
                <c:pt idx="13932">
                  <c:v>23.495625999999788</c:v>
                </c:pt>
                <c:pt idx="13933">
                  <c:v>23.503238</c:v>
                </c:pt>
                <c:pt idx="13934">
                  <c:v>23.506231</c:v>
                </c:pt>
                <c:pt idx="13935">
                  <c:v>23.506254999999999</c:v>
                </c:pt>
                <c:pt idx="13936">
                  <c:v>23.502936999999989</c:v>
                </c:pt>
                <c:pt idx="13937">
                  <c:v>23.502969</c:v>
                </c:pt>
                <c:pt idx="13938">
                  <c:v>23.500484</c:v>
                </c:pt>
                <c:pt idx="13939">
                  <c:v>23.502787999999889</c:v>
                </c:pt>
                <c:pt idx="13940">
                  <c:v>23.497603999999889</c:v>
                </c:pt>
                <c:pt idx="13941">
                  <c:v>23.496251000000001</c:v>
                </c:pt>
                <c:pt idx="13942">
                  <c:v>23.498148999999788</c:v>
                </c:pt>
                <c:pt idx="13943">
                  <c:v>23.495691999999799</c:v>
                </c:pt>
                <c:pt idx="13944">
                  <c:v>23.495386999999774</c:v>
                </c:pt>
                <c:pt idx="13945">
                  <c:v>23.498572999999759</c:v>
                </c:pt>
                <c:pt idx="13946">
                  <c:v>23.500292999999989</c:v>
                </c:pt>
                <c:pt idx="13947">
                  <c:v>23.497982999999987</c:v>
                </c:pt>
                <c:pt idx="13948">
                  <c:v>23.498520999999748</c:v>
                </c:pt>
                <c:pt idx="13949">
                  <c:v>23.496987999999988</c:v>
                </c:pt>
                <c:pt idx="13950">
                  <c:v>23.500001000000001</c:v>
                </c:pt>
                <c:pt idx="13951">
                  <c:v>23.498839999999785</c:v>
                </c:pt>
                <c:pt idx="13952">
                  <c:v>23.493952999999987</c:v>
                </c:pt>
                <c:pt idx="13953">
                  <c:v>23.493324999999889</c:v>
                </c:pt>
                <c:pt idx="13954">
                  <c:v>23.494635999999989</c:v>
                </c:pt>
                <c:pt idx="13955">
                  <c:v>23.497215000000001</c:v>
                </c:pt>
                <c:pt idx="13956">
                  <c:v>23.498598999999889</c:v>
                </c:pt>
                <c:pt idx="13957">
                  <c:v>23.498335999999803</c:v>
                </c:pt>
                <c:pt idx="13958">
                  <c:v>23.500599999999814</c:v>
                </c:pt>
                <c:pt idx="13959">
                  <c:v>23.497715999999986</c:v>
                </c:pt>
                <c:pt idx="13960">
                  <c:v>23.499777999999989</c:v>
                </c:pt>
                <c:pt idx="13961">
                  <c:v>23.493002999999796</c:v>
                </c:pt>
                <c:pt idx="13962">
                  <c:v>23.497709999999788</c:v>
                </c:pt>
                <c:pt idx="13963">
                  <c:v>23.493755999999987</c:v>
                </c:pt>
                <c:pt idx="13964">
                  <c:v>23.501816999999999</c:v>
                </c:pt>
                <c:pt idx="13965">
                  <c:v>23.498587999999796</c:v>
                </c:pt>
                <c:pt idx="13966">
                  <c:v>23.505289999999889</c:v>
                </c:pt>
                <c:pt idx="13967">
                  <c:v>23.499918999999988</c:v>
                </c:pt>
                <c:pt idx="13968">
                  <c:v>23.499481999999986</c:v>
                </c:pt>
                <c:pt idx="13969">
                  <c:v>23.501322999999989</c:v>
                </c:pt>
                <c:pt idx="13970">
                  <c:v>23.502644999999777</c:v>
                </c:pt>
                <c:pt idx="13971">
                  <c:v>23.495878999999999</c:v>
                </c:pt>
                <c:pt idx="13972">
                  <c:v>23.499458999999987</c:v>
                </c:pt>
                <c:pt idx="13973">
                  <c:v>23.49851299999969</c:v>
                </c:pt>
                <c:pt idx="13974">
                  <c:v>23.498158999999987</c:v>
                </c:pt>
                <c:pt idx="13975">
                  <c:v>23.505945999999987</c:v>
                </c:pt>
                <c:pt idx="13976">
                  <c:v>23.506779999999889</c:v>
                </c:pt>
                <c:pt idx="13977">
                  <c:v>23.501560999999999</c:v>
                </c:pt>
                <c:pt idx="13978">
                  <c:v>23.500897999999999</c:v>
                </c:pt>
                <c:pt idx="13979">
                  <c:v>23.494146999999796</c:v>
                </c:pt>
                <c:pt idx="13980">
                  <c:v>23.495155999999987</c:v>
                </c:pt>
                <c:pt idx="13981">
                  <c:v>23.498774999999807</c:v>
                </c:pt>
                <c:pt idx="13982">
                  <c:v>23.498860999999987</c:v>
                </c:pt>
                <c:pt idx="13983">
                  <c:v>23.497363</c:v>
                </c:pt>
                <c:pt idx="13984">
                  <c:v>23.500845999999999</c:v>
                </c:pt>
                <c:pt idx="13985">
                  <c:v>23.508400999999989</c:v>
                </c:pt>
                <c:pt idx="13986">
                  <c:v>23.506965000000207</c:v>
                </c:pt>
                <c:pt idx="13987">
                  <c:v>23.507064000000035</c:v>
                </c:pt>
                <c:pt idx="13988">
                  <c:v>23.499148999999989</c:v>
                </c:pt>
                <c:pt idx="13989">
                  <c:v>23.506930999999987</c:v>
                </c:pt>
                <c:pt idx="13990">
                  <c:v>23.504746999999803</c:v>
                </c:pt>
                <c:pt idx="13991">
                  <c:v>23.507196</c:v>
                </c:pt>
                <c:pt idx="13992">
                  <c:v>23.504852000000035</c:v>
                </c:pt>
                <c:pt idx="13993">
                  <c:v>23.504991000000135</c:v>
                </c:pt>
                <c:pt idx="13994">
                  <c:v>23.497709999999788</c:v>
                </c:pt>
                <c:pt idx="13995">
                  <c:v>23.500108000000001</c:v>
                </c:pt>
                <c:pt idx="13996">
                  <c:v>23.506101000000001</c:v>
                </c:pt>
                <c:pt idx="13997">
                  <c:v>23.503256999999987</c:v>
                </c:pt>
                <c:pt idx="13998">
                  <c:v>23.502703999999785</c:v>
                </c:pt>
                <c:pt idx="13999">
                  <c:v>23.503352</c:v>
                </c:pt>
                <c:pt idx="14000">
                  <c:v>23.505824</c:v>
                </c:pt>
                <c:pt idx="14001">
                  <c:v>23.514599999999987</c:v>
                </c:pt>
                <c:pt idx="14002">
                  <c:v>23.506866000000031</c:v>
                </c:pt>
                <c:pt idx="14003">
                  <c:v>23.504379</c:v>
                </c:pt>
                <c:pt idx="14004">
                  <c:v>23.507182</c:v>
                </c:pt>
                <c:pt idx="14005">
                  <c:v>23.497645999999989</c:v>
                </c:pt>
                <c:pt idx="14006">
                  <c:v>23.493085000000001</c:v>
                </c:pt>
                <c:pt idx="14007">
                  <c:v>23.496571999999986</c:v>
                </c:pt>
                <c:pt idx="14008">
                  <c:v>23.499997</c:v>
                </c:pt>
                <c:pt idx="14009">
                  <c:v>23.50200999999981</c:v>
                </c:pt>
                <c:pt idx="14010">
                  <c:v>23.498047999999766</c:v>
                </c:pt>
                <c:pt idx="14011">
                  <c:v>23.499848999999987</c:v>
                </c:pt>
                <c:pt idx="14012">
                  <c:v>23.505056</c:v>
                </c:pt>
                <c:pt idx="14013">
                  <c:v>23.499991999999999</c:v>
                </c:pt>
                <c:pt idx="14014">
                  <c:v>23.50027</c:v>
                </c:pt>
                <c:pt idx="14015">
                  <c:v>23.498520999999748</c:v>
                </c:pt>
                <c:pt idx="14016">
                  <c:v>23.498371999999989</c:v>
                </c:pt>
                <c:pt idx="14017">
                  <c:v>23.499462999999889</c:v>
                </c:pt>
                <c:pt idx="14018">
                  <c:v>23.498116999999763</c:v>
                </c:pt>
                <c:pt idx="14019">
                  <c:v>23.502154999999988</c:v>
                </c:pt>
                <c:pt idx="14020">
                  <c:v>23.498875999999999</c:v>
                </c:pt>
                <c:pt idx="14021">
                  <c:v>23.508098</c:v>
                </c:pt>
                <c:pt idx="14022">
                  <c:v>23.503618999999986</c:v>
                </c:pt>
                <c:pt idx="14023">
                  <c:v>23.49572299999965</c:v>
                </c:pt>
                <c:pt idx="14024">
                  <c:v>23.495953999999987</c:v>
                </c:pt>
                <c:pt idx="14025">
                  <c:v>23.499939999999889</c:v>
                </c:pt>
                <c:pt idx="14026">
                  <c:v>23.496185000000001</c:v>
                </c:pt>
                <c:pt idx="14027">
                  <c:v>23.487700999999785</c:v>
                </c:pt>
                <c:pt idx="14028">
                  <c:v>23.490471999999986</c:v>
                </c:pt>
                <c:pt idx="14029">
                  <c:v>23.498743999999668</c:v>
                </c:pt>
                <c:pt idx="14030">
                  <c:v>23.498072999999795</c:v>
                </c:pt>
                <c:pt idx="14031">
                  <c:v>23.506460999999987</c:v>
                </c:pt>
                <c:pt idx="14032">
                  <c:v>23.495541999999759</c:v>
                </c:pt>
                <c:pt idx="14033">
                  <c:v>23.495491999999889</c:v>
                </c:pt>
                <c:pt idx="14034">
                  <c:v>23.500261999999999</c:v>
                </c:pt>
                <c:pt idx="14035">
                  <c:v>23.498819999999807</c:v>
                </c:pt>
                <c:pt idx="14036">
                  <c:v>23.501275000000035</c:v>
                </c:pt>
                <c:pt idx="14037">
                  <c:v>23.503443999999799</c:v>
                </c:pt>
                <c:pt idx="14038">
                  <c:v>23.501241</c:v>
                </c:pt>
                <c:pt idx="14039">
                  <c:v>23.505695999999986</c:v>
                </c:pt>
                <c:pt idx="14040">
                  <c:v>23.512515</c:v>
                </c:pt>
                <c:pt idx="14041">
                  <c:v>23.506245999999987</c:v>
                </c:pt>
                <c:pt idx="14042">
                  <c:v>23.500031999999987</c:v>
                </c:pt>
                <c:pt idx="14043">
                  <c:v>23.500567999999987</c:v>
                </c:pt>
                <c:pt idx="14044">
                  <c:v>23.503966999999999</c:v>
                </c:pt>
                <c:pt idx="14045">
                  <c:v>23.495194999999889</c:v>
                </c:pt>
                <c:pt idx="14046">
                  <c:v>23.495552999999777</c:v>
                </c:pt>
                <c:pt idx="14047">
                  <c:v>23.503292999999989</c:v>
                </c:pt>
                <c:pt idx="14048">
                  <c:v>23.497989</c:v>
                </c:pt>
                <c:pt idx="14049">
                  <c:v>23.498371999999989</c:v>
                </c:pt>
                <c:pt idx="14050">
                  <c:v>23.510427</c:v>
                </c:pt>
                <c:pt idx="14051">
                  <c:v>23.506647999999807</c:v>
                </c:pt>
                <c:pt idx="14052">
                  <c:v>23.505421999999989</c:v>
                </c:pt>
                <c:pt idx="14053">
                  <c:v>23.501334</c:v>
                </c:pt>
                <c:pt idx="14054">
                  <c:v>23.497653</c:v>
                </c:pt>
                <c:pt idx="14055">
                  <c:v>23.502398999999986</c:v>
                </c:pt>
                <c:pt idx="14056">
                  <c:v>23.503267999999988</c:v>
                </c:pt>
                <c:pt idx="14057">
                  <c:v>23.502157999999987</c:v>
                </c:pt>
                <c:pt idx="14058">
                  <c:v>23.501982999999999</c:v>
                </c:pt>
                <c:pt idx="14059">
                  <c:v>23.497015999999999</c:v>
                </c:pt>
                <c:pt idx="14060">
                  <c:v>23.495815999999987</c:v>
                </c:pt>
                <c:pt idx="14061">
                  <c:v>23.497989</c:v>
                </c:pt>
                <c:pt idx="14062">
                  <c:v>23.497625999999986</c:v>
                </c:pt>
                <c:pt idx="14063">
                  <c:v>23.500585000000001</c:v>
                </c:pt>
                <c:pt idx="14064">
                  <c:v>23.498961999999999</c:v>
                </c:pt>
                <c:pt idx="14065">
                  <c:v>23.501207999999988</c:v>
                </c:pt>
                <c:pt idx="14066">
                  <c:v>23.505125999999986</c:v>
                </c:pt>
                <c:pt idx="14067">
                  <c:v>23.500572999999989</c:v>
                </c:pt>
                <c:pt idx="14068">
                  <c:v>23.499647999999766</c:v>
                </c:pt>
                <c:pt idx="14069">
                  <c:v>23.498558999999986</c:v>
                </c:pt>
                <c:pt idx="14070">
                  <c:v>23.503601999999987</c:v>
                </c:pt>
                <c:pt idx="14071">
                  <c:v>23.490869</c:v>
                </c:pt>
                <c:pt idx="14072">
                  <c:v>23.496151999999999</c:v>
                </c:pt>
                <c:pt idx="14073">
                  <c:v>23.497568999999999</c:v>
                </c:pt>
                <c:pt idx="14074">
                  <c:v>23.497968000000135</c:v>
                </c:pt>
                <c:pt idx="14075">
                  <c:v>23.508455999999999</c:v>
                </c:pt>
                <c:pt idx="14076">
                  <c:v>23.502464</c:v>
                </c:pt>
                <c:pt idx="14077">
                  <c:v>23.49484</c:v>
                </c:pt>
                <c:pt idx="14078">
                  <c:v>23.491608999999986</c:v>
                </c:pt>
                <c:pt idx="14079">
                  <c:v>23.498348999999781</c:v>
                </c:pt>
                <c:pt idx="14080">
                  <c:v>23.490715999999889</c:v>
                </c:pt>
                <c:pt idx="14081">
                  <c:v>23.492094999999889</c:v>
                </c:pt>
                <c:pt idx="14082">
                  <c:v>23.499841</c:v>
                </c:pt>
                <c:pt idx="14083">
                  <c:v>23.495333999999723</c:v>
                </c:pt>
                <c:pt idx="14084">
                  <c:v>23.498530999999723</c:v>
                </c:pt>
                <c:pt idx="14085">
                  <c:v>23.499535999999889</c:v>
                </c:pt>
                <c:pt idx="14086">
                  <c:v>23.504344</c:v>
                </c:pt>
                <c:pt idx="14087">
                  <c:v>23.500518</c:v>
                </c:pt>
                <c:pt idx="14088">
                  <c:v>23.490147999999785</c:v>
                </c:pt>
                <c:pt idx="14089">
                  <c:v>23.501655000000031</c:v>
                </c:pt>
                <c:pt idx="14090">
                  <c:v>23.499364</c:v>
                </c:pt>
                <c:pt idx="14091">
                  <c:v>23.497688</c:v>
                </c:pt>
                <c:pt idx="14092">
                  <c:v>23.489761999999889</c:v>
                </c:pt>
                <c:pt idx="14093">
                  <c:v>23.495756999999777</c:v>
                </c:pt>
                <c:pt idx="14094">
                  <c:v>23.497328999999986</c:v>
                </c:pt>
                <c:pt idx="14095">
                  <c:v>23.501387999999999</c:v>
                </c:pt>
                <c:pt idx="14096">
                  <c:v>23.501045999999999</c:v>
                </c:pt>
                <c:pt idx="14097">
                  <c:v>23.504756</c:v>
                </c:pt>
                <c:pt idx="14098">
                  <c:v>23.509112999999989</c:v>
                </c:pt>
                <c:pt idx="14099">
                  <c:v>23.505013999999989</c:v>
                </c:pt>
                <c:pt idx="14100">
                  <c:v>23.507092999999987</c:v>
                </c:pt>
                <c:pt idx="14101">
                  <c:v>23.500744999999807</c:v>
                </c:pt>
                <c:pt idx="14102">
                  <c:v>23.502514999999889</c:v>
                </c:pt>
                <c:pt idx="14103">
                  <c:v>23.504821000000035</c:v>
                </c:pt>
                <c:pt idx="14104">
                  <c:v>23.498314999999796</c:v>
                </c:pt>
                <c:pt idx="14105">
                  <c:v>23.501715999999988</c:v>
                </c:pt>
                <c:pt idx="14106">
                  <c:v>23.502400999999889</c:v>
                </c:pt>
                <c:pt idx="14107">
                  <c:v>23.503430999999889</c:v>
                </c:pt>
                <c:pt idx="14108">
                  <c:v>23.509245999999987</c:v>
                </c:pt>
                <c:pt idx="14109">
                  <c:v>23.501058000000135</c:v>
                </c:pt>
                <c:pt idx="14110">
                  <c:v>23.506889000000001</c:v>
                </c:pt>
                <c:pt idx="14111">
                  <c:v>23.501987000000035</c:v>
                </c:pt>
                <c:pt idx="14112">
                  <c:v>23.504493</c:v>
                </c:pt>
                <c:pt idx="14113">
                  <c:v>23.506342999999777</c:v>
                </c:pt>
                <c:pt idx="14114">
                  <c:v>23.512595000000001</c:v>
                </c:pt>
                <c:pt idx="14115">
                  <c:v>23.501684999999988</c:v>
                </c:pt>
                <c:pt idx="14116">
                  <c:v>23.505451999999988</c:v>
                </c:pt>
                <c:pt idx="14117">
                  <c:v>23.492003999999788</c:v>
                </c:pt>
                <c:pt idx="14118">
                  <c:v>23.499590999999889</c:v>
                </c:pt>
                <c:pt idx="14119">
                  <c:v>23.503995000000035</c:v>
                </c:pt>
                <c:pt idx="14120">
                  <c:v>23.504894999999998</c:v>
                </c:pt>
                <c:pt idx="14121">
                  <c:v>23.502935000000001</c:v>
                </c:pt>
                <c:pt idx="14122">
                  <c:v>23.503352</c:v>
                </c:pt>
                <c:pt idx="14123">
                  <c:v>23.502787999999889</c:v>
                </c:pt>
                <c:pt idx="14124">
                  <c:v>23.500626999999788</c:v>
                </c:pt>
                <c:pt idx="14125">
                  <c:v>23.503135</c:v>
                </c:pt>
                <c:pt idx="14126">
                  <c:v>23.504984999999998</c:v>
                </c:pt>
                <c:pt idx="14127">
                  <c:v>23.505208</c:v>
                </c:pt>
                <c:pt idx="14128">
                  <c:v>23.504097999999999</c:v>
                </c:pt>
                <c:pt idx="14129">
                  <c:v>23.501694999999987</c:v>
                </c:pt>
                <c:pt idx="14130">
                  <c:v>23.501629999999889</c:v>
                </c:pt>
                <c:pt idx="14131">
                  <c:v>23.493483999999889</c:v>
                </c:pt>
                <c:pt idx="14132">
                  <c:v>23.494301999999987</c:v>
                </c:pt>
                <c:pt idx="14133">
                  <c:v>23.495688999999889</c:v>
                </c:pt>
                <c:pt idx="14134">
                  <c:v>23.497131999999986</c:v>
                </c:pt>
                <c:pt idx="14135">
                  <c:v>23.498331999999785</c:v>
                </c:pt>
                <c:pt idx="14136">
                  <c:v>23.497921999999999</c:v>
                </c:pt>
                <c:pt idx="14137">
                  <c:v>23.499164</c:v>
                </c:pt>
                <c:pt idx="14138">
                  <c:v>23.499111999999986</c:v>
                </c:pt>
                <c:pt idx="14139">
                  <c:v>23.508795999999986</c:v>
                </c:pt>
                <c:pt idx="14140">
                  <c:v>23.505272999999889</c:v>
                </c:pt>
                <c:pt idx="14141">
                  <c:v>23.502556999999989</c:v>
                </c:pt>
                <c:pt idx="14142">
                  <c:v>23.502272999999889</c:v>
                </c:pt>
                <c:pt idx="14143">
                  <c:v>23.503975999999998</c:v>
                </c:pt>
                <c:pt idx="14144">
                  <c:v>23.502378</c:v>
                </c:pt>
                <c:pt idx="14145">
                  <c:v>23.495651999999989</c:v>
                </c:pt>
                <c:pt idx="14146">
                  <c:v>23.486822999999777</c:v>
                </c:pt>
                <c:pt idx="14147">
                  <c:v>23.492485999999989</c:v>
                </c:pt>
                <c:pt idx="14148">
                  <c:v>23.497191999999988</c:v>
                </c:pt>
                <c:pt idx="14149">
                  <c:v>23.494758000000001</c:v>
                </c:pt>
                <c:pt idx="14150">
                  <c:v>23.499006999999889</c:v>
                </c:pt>
                <c:pt idx="14151">
                  <c:v>23.498633999999683</c:v>
                </c:pt>
                <c:pt idx="14152">
                  <c:v>23.497167000000001</c:v>
                </c:pt>
                <c:pt idx="14153">
                  <c:v>23.496880999999988</c:v>
                </c:pt>
                <c:pt idx="14154">
                  <c:v>23.497871000000035</c:v>
                </c:pt>
                <c:pt idx="14155">
                  <c:v>23.500080999999987</c:v>
                </c:pt>
                <c:pt idx="14156">
                  <c:v>23.508202999999799</c:v>
                </c:pt>
                <c:pt idx="14157">
                  <c:v>23.497425999999987</c:v>
                </c:pt>
                <c:pt idx="14158">
                  <c:v>23.497433999999807</c:v>
                </c:pt>
                <c:pt idx="14159">
                  <c:v>23.500260999999988</c:v>
                </c:pt>
                <c:pt idx="14160">
                  <c:v>23.499188999999987</c:v>
                </c:pt>
                <c:pt idx="14161">
                  <c:v>23.491391</c:v>
                </c:pt>
                <c:pt idx="14162">
                  <c:v>23.491848999999988</c:v>
                </c:pt>
                <c:pt idx="14163">
                  <c:v>23.494537999999814</c:v>
                </c:pt>
                <c:pt idx="14164">
                  <c:v>23.496758999999987</c:v>
                </c:pt>
                <c:pt idx="14165">
                  <c:v>23.501970000000131</c:v>
                </c:pt>
                <c:pt idx="14166">
                  <c:v>23.494620999999889</c:v>
                </c:pt>
                <c:pt idx="14167">
                  <c:v>23.496268000000001</c:v>
                </c:pt>
                <c:pt idx="14168">
                  <c:v>23.497444999999889</c:v>
                </c:pt>
                <c:pt idx="14169">
                  <c:v>23.503445999999986</c:v>
                </c:pt>
                <c:pt idx="14170">
                  <c:v>23.50619</c:v>
                </c:pt>
                <c:pt idx="14171">
                  <c:v>23.500335</c:v>
                </c:pt>
                <c:pt idx="14172">
                  <c:v>23.503260999999988</c:v>
                </c:pt>
                <c:pt idx="14173">
                  <c:v>23.499890999999987</c:v>
                </c:pt>
                <c:pt idx="14174">
                  <c:v>23.501023</c:v>
                </c:pt>
                <c:pt idx="14175">
                  <c:v>23.494401</c:v>
                </c:pt>
                <c:pt idx="14176">
                  <c:v>23.498887</c:v>
                </c:pt>
                <c:pt idx="14177">
                  <c:v>23.500788999999987</c:v>
                </c:pt>
                <c:pt idx="14178">
                  <c:v>23.496237999999799</c:v>
                </c:pt>
                <c:pt idx="14179">
                  <c:v>23.503914999999999</c:v>
                </c:pt>
                <c:pt idx="14180">
                  <c:v>23.501321000000001</c:v>
                </c:pt>
                <c:pt idx="14181">
                  <c:v>23.506829</c:v>
                </c:pt>
                <c:pt idx="14182">
                  <c:v>23.506302999999889</c:v>
                </c:pt>
                <c:pt idx="14183">
                  <c:v>23.506363999999987</c:v>
                </c:pt>
                <c:pt idx="14184">
                  <c:v>23.501085000000035</c:v>
                </c:pt>
                <c:pt idx="14185">
                  <c:v>23.502828000000001</c:v>
                </c:pt>
                <c:pt idx="14186">
                  <c:v>23.500519999999796</c:v>
                </c:pt>
                <c:pt idx="14187">
                  <c:v>23.498566999999785</c:v>
                </c:pt>
                <c:pt idx="14188">
                  <c:v>23.494534999999889</c:v>
                </c:pt>
                <c:pt idx="14189">
                  <c:v>23.490461</c:v>
                </c:pt>
                <c:pt idx="14190">
                  <c:v>23.496001</c:v>
                </c:pt>
                <c:pt idx="14191">
                  <c:v>23.496689999999774</c:v>
                </c:pt>
                <c:pt idx="14192">
                  <c:v>23.500056000000001</c:v>
                </c:pt>
                <c:pt idx="14193">
                  <c:v>23.501487000000001</c:v>
                </c:pt>
                <c:pt idx="14194">
                  <c:v>23.503902</c:v>
                </c:pt>
                <c:pt idx="14195">
                  <c:v>23.499172999999889</c:v>
                </c:pt>
                <c:pt idx="14196">
                  <c:v>23.495018999999989</c:v>
                </c:pt>
                <c:pt idx="14197">
                  <c:v>23.489327999999759</c:v>
                </c:pt>
                <c:pt idx="14198">
                  <c:v>23.492818</c:v>
                </c:pt>
                <c:pt idx="14199">
                  <c:v>23.492088999999989</c:v>
                </c:pt>
                <c:pt idx="14200">
                  <c:v>23.494951999999998</c:v>
                </c:pt>
                <c:pt idx="14201">
                  <c:v>23.491398999999987</c:v>
                </c:pt>
                <c:pt idx="14202">
                  <c:v>23.489515999999803</c:v>
                </c:pt>
                <c:pt idx="14203">
                  <c:v>23.488232999999624</c:v>
                </c:pt>
                <c:pt idx="14204">
                  <c:v>23.483574999999803</c:v>
                </c:pt>
                <c:pt idx="14205">
                  <c:v>23.488848999999803</c:v>
                </c:pt>
                <c:pt idx="14206">
                  <c:v>23.489340999999715</c:v>
                </c:pt>
                <c:pt idx="14207">
                  <c:v>23.489802999999807</c:v>
                </c:pt>
                <c:pt idx="14208">
                  <c:v>23.490887999999988</c:v>
                </c:pt>
                <c:pt idx="14209">
                  <c:v>23.487572999999781</c:v>
                </c:pt>
                <c:pt idx="14210">
                  <c:v>23.490023999999799</c:v>
                </c:pt>
                <c:pt idx="14211">
                  <c:v>23.488413999999679</c:v>
                </c:pt>
                <c:pt idx="14212">
                  <c:v>23.488775999999788</c:v>
                </c:pt>
                <c:pt idx="14213">
                  <c:v>23.484371999999986</c:v>
                </c:pt>
                <c:pt idx="14214">
                  <c:v>23.489363999999803</c:v>
                </c:pt>
                <c:pt idx="14215">
                  <c:v>23.502503999999803</c:v>
                </c:pt>
                <c:pt idx="14216">
                  <c:v>23.512193</c:v>
                </c:pt>
                <c:pt idx="14217">
                  <c:v>23.508026999999807</c:v>
                </c:pt>
                <c:pt idx="14218">
                  <c:v>23.506902</c:v>
                </c:pt>
                <c:pt idx="14219">
                  <c:v>23.514849999999999</c:v>
                </c:pt>
                <c:pt idx="14220">
                  <c:v>23.511049</c:v>
                </c:pt>
                <c:pt idx="14221">
                  <c:v>23.508824999999987</c:v>
                </c:pt>
                <c:pt idx="14222">
                  <c:v>23.507873000000131</c:v>
                </c:pt>
                <c:pt idx="14223">
                  <c:v>23.511748999999988</c:v>
                </c:pt>
                <c:pt idx="14224">
                  <c:v>23.515371999999999</c:v>
                </c:pt>
                <c:pt idx="14225">
                  <c:v>23.510165000000196</c:v>
                </c:pt>
                <c:pt idx="14226">
                  <c:v>23.509468999999999</c:v>
                </c:pt>
                <c:pt idx="14227">
                  <c:v>23.510051000000196</c:v>
                </c:pt>
                <c:pt idx="14228">
                  <c:v>23.507321999999988</c:v>
                </c:pt>
                <c:pt idx="14229">
                  <c:v>23.505990000000001</c:v>
                </c:pt>
                <c:pt idx="14230">
                  <c:v>23.500458999999999</c:v>
                </c:pt>
                <c:pt idx="14231">
                  <c:v>23.498453999999889</c:v>
                </c:pt>
                <c:pt idx="14232">
                  <c:v>23.497782999999803</c:v>
                </c:pt>
                <c:pt idx="14233">
                  <c:v>23.495695999999889</c:v>
                </c:pt>
                <c:pt idx="14234">
                  <c:v>23.497028</c:v>
                </c:pt>
                <c:pt idx="14235">
                  <c:v>23.501380000000001</c:v>
                </c:pt>
                <c:pt idx="14236">
                  <c:v>23.503798999999987</c:v>
                </c:pt>
                <c:pt idx="14237">
                  <c:v>23.501127999999987</c:v>
                </c:pt>
                <c:pt idx="14238">
                  <c:v>23.500263999999987</c:v>
                </c:pt>
                <c:pt idx="14239">
                  <c:v>23.501366999999988</c:v>
                </c:pt>
                <c:pt idx="14240">
                  <c:v>23.501161000000035</c:v>
                </c:pt>
                <c:pt idx="14241">
                  <c:v>23.498230999999766</c:v>
                </c:pt>
                <c:pt idx="14242">
                  <c:v>23.505585999999987</c:v>
                </c:pt>
                <c:pt idx="14243">
                  <c:v>23.501891000000189</c:v>
                </c:pt>
                <c:pt idx="14244">
                  <c:v>23.497931999999999</c:v>
                </c:pt>
                <c:pt idx="14245">
                  <c:v>23.506795</c:v>
                </c:pt>
                <c:pt idx="14246">
                  <c:v>23.504149999999989</c:v>
                </c:pt>
                <c:pt idx="14247">
                  <c:v>23.504152999999999</c:v>
                </c:pt>
                <c:pt idx="14248">
                  <c:v>23.504372999999987</c:v>
                </c:pt>
                <c:pt idx="14249">
                  <c:v>23.500755999999999</c:v>
                </c:pt>
                <c:pt idx="14250">
                  <c:v>23.502247999999796</c:v>
                </c:pt>
                <c:pt idx="14251">
                  <c:v>23.503184999999988</c:v>
                </c:pt>
                <c:pt idx="14252">
                  <c:v>23.497163</c:v>
                </c:pt>
                <c:pt idx="14253">
                  <c:v>23.499862</c:v>
                </c:pt>
                <c:pt idx="14254">
                  <c:v>23.492415999999814</c:v>
                </c:pt>
                <c:pt idx="14255">
                  <c:v>23.495682999999715</c:v>
                </c:pt>
                <c:pt idx="14256">
                  <c:v>23.492464999999989</c:v>
                </c:pt>
                <c:pt idx="14257">
                  <c:v>23.493118999999989</c:v>
                </c:pt>
                <c:pt idx="14258">
                  <c:v>23.498863999999987</c:v>
                </c:pt>
                <c:pt idx="14259">
                  <c:v>23.497755999999999</c:v>
                </c:pt>
                <c:pt idx="14260">
                  <c:v>23.501855000000258</c:v>
                </c:pt>
                <c:pt idx="14261">
                  <c:v>23.497318</c:v>
                </c:pt>
                <c:pt idx="14262">
                  <c:v>23.49854999999965</c:v>
                </c:pt>
                <c:pt idx="14263">
                  <c:v>23.499590999999889</c:v>
                </c:pt>
                <c:pt idx="14264">
                  <c:v>23.498982999999889</c:v>
                </c:pt>
                <c:pt idx="14265">
                  <c:v>23.498329999999694</c:v>
                </c:pt>
                <c:pt idx="14266">
                  <c:v>23.490873999999987</c:v>
                </c:pt>
                <c:pt idx="14267">
                  <c:v>23.497964000000035</c:v>
                </c:pt>
                <c:pt idx="14268">
                  <c:v>23.493966</c:v>
                </c:pt>
                <c:pt idx="14269">
                  <c:v>23.495405999999889</c:v>
                </c:pt>
                <c:pt idx="14270">
                  <c:v>23.497078999999999</c:v>
                </c:pt>
                <c:pt idx="14271">
                  <c:v>23.494751999999988</c:v>
                </c:pt>
                <c:pt idx="14272">
                  <c:v>23.493835000000001</c:v>
                </c:pt>
                <c:pt idx="14273">
                  <c:v>23.498968999999999</c:v>
                </c:pt>
                <c:pt idx="14274">
                  <c:v>23.491327999999989</c:v>
                </c:pt>
                <c:pt idx="14275">
                  <c:v>23.490706999999759</c:v>
                </c:pt>
                <c:pt idx="14276">
                  <c:v>23.493237999999796</c:v>
                </c:pt>
                <c:pt idx="14277">
                  <c:v>23.495394999999807</c:v>
                </c:pt>
                <c:pt idx="14278">
                  <c:v>23.498753999999799</c:v>
                </c:pt>
                <c:pt idx="14279">
                  <c:v>23.498972999999989</c:v>
                </c:pt>
                <c:pt idx="14280">
                  <c:v>23.495648999999748</c:v>
                </c:pt>
                <c:pt idx="14281">
                  <c:v>23.496193999999889</c:v>
                </c:pt>
                <c:pt idx="14282">
                  <c:v>23.490076999999989</c:v>
                </c:pt>
                <c:pt idx="14283">
                  <c:v>23.494238999999986</c:v>
                </c:pt>
                <c:pt idx="14284">
                  <c:v>23.495865999999999</c:v>
                </c:pt>
                <c:pt idx="14285">
                  <c:v>23.496445999999889</c:v>
                </c:pt>
                <c:pt idx="14286">
                  <c:v>23.492556999999788</c:v>
                </c:pt>
                <c:pt idx="14287">
                  <c:v>23.499617999999796</c:v>
                </c:pt>
                <c:pt idx="14288">
                  <c:v>23.502247999999796</c:v>
                </c:pt>
                <c:pt idx="14289">
                  <c:v>23.500858000000203</c:v>
                </c:pt>
                <c:pt idx="14290">
                  <c:v>23.497578999999988</c:v>
                </c:pt>
                <c:pt idx="14291">
                  <c:v>23.501365000000035</c:v>
                </c:pt>
                <c:pt idx="14292">
                  <c:v>23.504086999999988</c:v>
                </c:pt>
                <c:pt idx="14293">
                  <c:v>23.501467999999999</c:v>
                </c:pt>
                <c:pt idx="14294">
                  <c:v>23.500774</c:v>
                </c:pt>
                <c:pt idx="14295">
                  <c:v>23.501241</c:v>
                </c:pt>
                <c:pt idx="14296">
                  <c:v>23.500194</c:v>
                </c:pt>
                <c:pt idx="14297">
                  <c:v>23.49653899999981</c:v>
                </c:pt>
                <c:pt idx="14298">
                  <c:v>23.49852499999977</c:v>
                </c:pt>
                <c:pt idx="14299">
                  <c:v>23.490164999999987</c:v>
                </c:pt>
                <c:pt idx="14300">
                  <c:v>23.492087999999889</c:v>
                </c:pt>
                <c:pt idx="14301">
                  <c:v>23.492344999999755</c:v>
                </c:pt>
                <c:pt idx="14302">
                  <c:v>23.501563000000001</c:v>
                </c:pt>
                <c:pt idx="14303">
                  <c:v>23.502590999999889</c:v>
                </c:pt>
                <c:pt idx="14304">
                  <c:v>23.603393000000001</c:v>
                </c:pt>
                <c:pt idx="14305">
                  <c:v>23.616267000000189</c:v>
                </c:pt>
                <c:pt idx="14306">
                  <c:v>23.628817999999999</c:v>
                </c:pt>
                <c:pt idx="14307">
                  <c:v>23.627821999999998</c:v>
                </c:pt>
                <c:pt idx="14308">
                  <c:v>23.639793000000001</c:v>
                </c:pt>
                <c:pt idx="14309">
                  <c:v>23.658318999999999</c:v>
                </c:pt>
                <c:pt idx="14310">
                  <c:v>23.683445999999989</c:v>
                </c:pt>
                <c:pt idx="14311">
                  <c:v>23.693743999999889</c:v>
                </c:pt>
                <c:pt idx="14312">
                  <c:v>23.712620999999814</c:v>
                </c:pt>
                <c:pt idx="14313">
                  <c:v>23.721488000000001</c:v>
                </c:pt>
                <c:pt idx="14314">
                  <c:v>23.753812</c:v>
                </c:pt>
                <c:pt idx="14315">
                  <c:v>23.774804000000035</c:v>
                </c:pt>
                <c:pt idx="14316">
                  <c:v>23.789498999999989</c:v>
                </c:pt>
                <c:pt idx="14317">
                  <c:v>23.812597</c:v>
                </c:pt>
                <c:pt idx="14318">
                  <c:v>23.828503999999889</c:v>
                </c:pt>
                <c:pt idx="14319">
                  <c:v>23.861454999999999</c:v>
                </c:pt>
                <c:pt idx="14320">
                  <c:v>23.887111000000001</c:v>
                </c:pt>
                <c:pt idx="14321">
                  <c:v>23.894868000000251</c:v>
                </c:pt>
                <c:pt idx="14322">
                  <c:v>23.901737999999799</c:v>
                </c:pt>
                <c:pt idx="14323">
                  <c:v>23.905773999999774</c:v>
                </c:pt>
                <c:pt idx="14324">
                  <c:v>23.908981000000001</c:v>
                </c:pt>
                <c:pt idx="14325">
                  <c:v>23.916318</c:v>
                </c:pt>
                <c:pt idx="14326">
                  <c:v>23.916319999999889</c:v>
                </c:pt>
                <c:pt idx="14327">
                  <c:v>23.912466999999989</c:v>
                </c:pt>
                <c:pt idx="14328">
                  <c:v>23.915458000000001</c:v>
                </c:pt>
                <c:pt idx="14329">
                  <c:v>23.911994000000035</c:v>
                </c:pt>
                <c:pt idx="14330">
                  <c:v>23.915316999999799</c:v>
                </c:pt>
                <c:pt idx="14331">
                  <c:v>23.910435999999986</c:v>
                </c:pt>
                <c:pt idx="14332">
                  <c:v>23.908344999999766</c:v>
                </c:pt>
                <c:pt idx="14333">
                  <c:v>23.908226999999748</c:v>
                </c:pt>
                <c:pt idx="14334">
                  <c:v>23.909351000000001</c:v>
                </c:pt>
                <c:pt idx="14335">
                  <c:v>23.906519999999759</c:v>
                </c:pt>
                <c:pt idx="14336">
                  <c:v>23.905535999999788</c:v>
                </c:pt>
                <c:pt idx="14337">
                  <c:v>23.90277399999977</c:v>
                </c:pt>
                <c:pt idx="14338">
                  <c:v>23.898241999999989</c:v>
                </c:pt>
                <c:pt idx="14339">
                  <c:v>23.902283999999796</c:v>
                </c:pt>
                <c:pt idx="14340">
                  <c:v>23.904</c:v>
                </c:pt>
                <c:pt idx="14341">
                  <c:v>23.900660999999989</c:v>
                </c:pt>
                <c:pt idx="14342">
                  <c:v>23.900763999999889</c:v>
                </c:pt>
                <c:pt idx="14343">
                  <c:v>23.894493999999987</c:v>
                </c:pt>
                <c:pt idx="14344">
                  <c:v>23.899418999999988</c:v>
                </c:pt>
                <c:pt idx="14345">
                  <c:v>23.905237999999766</c:v>
                </c:pt>
                <c:pt idx="14346">
                  <c:v>23.903002999999799</c:v>
                </c:pt>
                <c:pt idx="14347">
                  <c:v>23.898218999999987</c:v>
                </c:pt>
                <c:pt idx="14348">
                  <c:v>23.899988999999998</c:v>
                </c:pt>
                <c:pt idx="14349">
                  <c:v>23.896065999999998</c:v>
                </c:pt>
                <c:pt idx="14350">
                  <c:v>23.900388</c:v>
                </c:pt>
                <c:pt idx="14351">
                  <c:v>23.896511999999987</c:v>
                </c:pt>
                <c:pt idx="14352">
                  <c:v>23.897528999999999</c:v>
                </c:pt>
                <c:pt idx="14353">
                  <c:v>23.894202</c:v>
                </c:pt>
                <c:pt idx="14354">
                  <c:v>23.895447999999799</c:v>
                </c:pt>
                <c:pt idx="14355">
                  <c:v>23.896069999999987</c:v>
                </c:pt>
                <c:pt idx="14356">
                  <c:v>23.901021</c:v>
                </c:pt>
                <c:pt idx="14357">
                  <c:v>23.893494999999987</c:v>
                </c:pt>
                <c:pt idx="14358">
                  <c:v>23.888863999999987</c:v>
                </c:pt>
                <c:pt idx="14359">
                  <c:v>23.889074999999988</c:v>
                </c:pt>
                <c:pt idx="14360">
                  <c:v>23.889854000000035</c:v>
                </c:pt>
                <c:pt idx="14361">
                  <c:v>23.889038999999986</c:v>
                </c:pt>
                <c:pt idx="14362">
                  <c:v>23.887940999999987</c:v>
                </c:pt>
                <c:pt idx="14363">
                  <c:v>23.884843</c:v>
                </c:pt>
                <c:pt idx="14364">
                  <c:v>23.890014000000001</c:v>
                </c:pt>
                <c:pt idx="14365">
                  <c:v>23.896485999999999</c:v>
                </c:pt>
                <c:pt idx="14366">
                  <c:v>23.894833999999999</c:v>
                </c:pt>
                <c:pt idx="14367">
                  <c:v>23.891604999999988</c:v>
                </c:pt>
                <c:pt idx="14368">
                  <c:v>23.894514999999988</c:v>
                </c:pt>
                <c:pt idx="14369">
                  <c:v>23.900838</c:v>
                </c:pt>
                <c:pt idx="14370">
                  <c:v>23.896048999999987</c:v>
                </c:pt>
                <c:pt idx="14371">
                  <c:v>23.892561999999987</c:v>
                </c:pt>
                <c:pt idx="14372">
                  <c:v>23.888470999999889</c:v>
                </c:pt>
                <c:pt idx="14373">
                  <c:v>23.895886999999988</c:v>
                </c:pt>
                <c:pt idx="14374">
                  <c:v>23.895361999999999</c:v>
                </c:pt>
                <c:pt idx="14375">
                  <c:v>23.898188999999999</c:v>
                </c:pt>
                <c:pt idx="14376">
                  <c:v>23.904532999999766</c:v>
                </c:pt>
                <c:pt idx="14377">
                  <c:v>23.902998999999987</c:v>
                </c:pt>
                <c:pt idx="14378">
                  <c:v>23.897394999999999</c:v>
                </c:pt>
                <c:pt idx="14379">
                  <c:v>23.908901999999987</c:v>
                </c:pt>
                <c:pt idx="14380">
                  <c:v>23.912638999999889</c:v>
                </c:pt>
                <c:pt idx="14381">
                  <c:v>23.90660799999981</c:v>
                </c:pt>
                <c:pt idx="14382">
                  <c:v>23.900786999999777</c:v>
                </c:pt>
                <c:pt idx="14383">
                  <c:v>23.90556999999977</c:v>
                </c:pt>
                <c:pt idx="14384">
                  <c:v>23.903804000000001</c:v>
                </c:pt>
                <c:pt idx="14385">
                  <c:v>23.905163999999989</c:v>
                </c:pt>
                <c:pt idx="14386">
                  <c:v>23.912224999999989</c:v>
                </c:pt>
                <c:pt idx="14387">
                  <c:v>23.908821999999986</c:v>
                </c:pt>
                <c:pt idx="14388">
                  <c:v>23.905081999999986</c:v>
                </c:pt>
                <c:pt idx="14389">
                  <c:v>23.91056</c:v>
                </c:pt>
                <c:pt idx="14390">
                  <c:v>23.916021999999987</c:v>
                </c:pt>
                <c:pt idx="14391">
                  <c:v>23.904418</c:v>
                </c:pt>
                <c:pt idx="14392">
                  <c:v>23.907337999999989</c:v>
                </c:pt>
                <c:pt idx="14393">
                  <c:v>23.904705999999987</c:v>
                </c:pt>
                <c:pt idx="14394">
                  <c:v>23.904495999999988</c:v>
                </c:pt>
                <c:pt idx="14395">
                  <c:v>23.902460999999889</c:v>
                </c:pt>
                <c:pt idx="14396">
                  <c:v>23.901049999999788</c:v>
                </c:pt>
                <c:pt idx="14397">
                  <c:v>23.901056000000001</c:v>
                </c:pt>
                <c:pt idx="14398">
                  <c:v>23.904883999999999</c:v>
                </c:pt>
                <c:pt idx="14399">
                  <c:v>23.895043999999814</c:v>
                </c:pt>
                <c:pt idx="14400">
                  <c:v>23.904484999999987</c:v>
                </c:pt>
                <c:pt idx="14401">
                  <c:v>23.905590999999781</c:v>
                </c:pt>
                <c:pt idx="14402">
                  <c:v>23.897327000000001</c:v>
                </c:pt>
                <c:pt idx="14403">
                  <c:v>23.902061</c:v>
                </c:pt>
                <c:pt idx="14404">
                  <c:v>23.908897</c:v>
                </c:pt>
                <c:pt idx="14405">
                  <c:v>23.90865399999981</c:v>
                </c:pt>
                <c:pt idx="14406">
                  <c:v>23.898337999999889</c:v>
                </c:pt>
                <c:pt idx="14407">
                  <c:v>23.897368999999998</c:v>
                </c:pt>
                <c:pt idx="14408">
                  <c:v>23.896927999999999</c:v>
                </c:pt>
                <c:pt idx="14409">
                  <c:v>23.901167999999988</c:v>
                </c:pt>
                <c:pt idx="14410">
                  <c:v>23.893377999999988</c:v>
                </c:pt>
                <c:pt idx="14411">
                  <c:v>23.89786500000028</c:v>
                </c:pt>
                <c:pt idx="14412">
                  <c:v>23.89124</c:v>
                </c:pt>
                <c:pt idx="14413">
                  <c:v>23.898056999999987</c:v>
                </c:pt>
                <c:pt idx="14414">
                  <c:v>23.901228999999987</c:v>
                </c:pt>
                <c:pt idx="14415">
                  <c:v>23.895996999999987</c:v>
                </c:pt>
                <c:pt idx="14416">
                  <c:v>23.898131999999986</c:v>
                </c:pt>
                <c:pt idx="14417">
                  <c:v>23.895781999999986</c:v>
                </c:pt>
                <c:pt idx="14418">
                  <c:v>23.890823000000001</c:v>
                </c:pt>
                <c:pt idx="14419">
                  <c:v>23.895097</c:v>
                </c:pt>
                <c:pt idx="14420">
                  <c:v>23.891427</c:v>
                </c:pt>
                <c:pt idx="14421">
                  <c:v>23.894965000000258</c:v>
                </c:pt>
                <c:pt idx="14422">
                  <c:v>23.892258999999999</c:v>
                </c:pt>
                <c:pt idx="14423">
                  <c:v>23.896266000000001</c:v>
                </c:pt>
                <c:pt idx="14424">
                  <c:v>23.896196</c:v>
                </c:pt>
                <c:pt idx="14425">
                  <c:v>23.893501999999987</c:v>
                </c:pt>
                <c:pt idx="14426">
                  <c:v>23.897212</c:v>
                </c:pt>
                <c:pt idx="14427">
                  <c:v>23.900901000000001</c:v>
                </c:pt>
                <c:pt idx="14428">
                  <c:v>23.908493999999777</c:v>
                </c:pt>
                <c:pt idx="14429">
                  <c:v>23.906181999999987</c:v>
                </c:pt>
                <c:pt idx="14430">
                  <c:v>23.907705</c:v>
                </c:pt>
                <c:pt idx="14431">
                  <c:v>23.912125999999986</c:v>
                </c:pt>
                <c:pt idx="14432">
                  <c:v>23.898455999999999</c:v>
                </c:pt>
                <c:pt idx="14433">
                  <c:v>23.904865999999998</c:v>
                </c:pt>
                <c:pt idx="14434">
                  <c:v>23.894686999999987</c:v>
                </c:pt>
                <c:pt idx="14435">
                  <c:v>23.891748</c:v>
                </c:pt>
                <c:pt idx="14436">
                  <c:v>23.896207</c:v>
                </c:pt>
                <c:pt idx="14437">
                  <c:v>23.897441000000001</c:v>
                </c:pt>
                <c:pt idx="14438">
                  <c:v>23.894057000000135</c:v>
                </c:pt>
                <c:pt idx="14439">
                  <c:v>23.894604999999999</c:v>
                </c:pt>
                <c:pt idx="14440">
                  <c:v>23.893466</c:v>
                </c:pt>
                <c:pt idx="14441">
                  <c:v>23.895868999999998</c:v>
                </c:pt>
                <c:pt idx="14442">
                  <c:v>23.893709999999889</c:v>
                </c:pt>
                <c:pt idx="14443">
                  <c:v>23.894123999999987</c:v>
                </c:pt>
                <c:pt idx="14444">
                  <c:v>23.894244</c:v>
                </c:pt>
                <c:pt idx="14445">
                  <c:v>23.895868000000135</c:v>
                </c:pt>
                <c:pt idx="14446">
                  <c:v>23.899042999999889</c:v>
                </c:pt>
                <c:pt idx="14447">
                  <c:v>23.889005000000001</c:v>
                </c:pt>
                <c:pt idx="14448">
                  <c:v>23.885931999999986</c:v>
                </c:pt>
                <c:pt idx="14449">
                  <c:v>23.892135</c:v>
                </c:pt>
                <c:pt idx="14450">
                  <c:v>23.888565999999987</c:v>
                </c:pt>
                <c:pt idx="14451">
                  <c:v>23.896404999999987</c:v>
                </c:pt>
                <c:pt idx="14452">
                  <c:v>23.895094999999987</c:v>
                </c:pt>
                <c:pt idx="14453">
                  <c:v>23.893086999999987</c:v>
                </c:pt>
                <c:pt idx="14454">
                  <c:v>23.900154999999987</c:v>
                </c:pt>
                <c:pt idx="14455">
                  <c:v>23.902384999999889</c:v>
                </c:pt>
                <c:pt idx="14456">
                  <c:v>23.901611999999989</c:v>
                </c:pt>
                <c:pt idx="14457">
                  <c:v>23.902338999999785</c:v>
                </c:pt>
                <c:pt idx="14458">
                  <c:v>23.904732999999748</c:v>
                </c:pt>
                <c:pt idx="14459">
                  <c:v>23.901150999999999</c:v>
                </c:pt>
                <c:pt idx="14460">
                  <c:v>23.901508999999987</c:v>
                </c:pt>
                <c:pt idx="14461">
                  <c:v>23.902449999999657</c:v>
                </c:pt>
                <c:pt idx="14462">
                  <c:v>23.898783999999889</c:v>
                </c:pt>
                <c:pt idx="14463">
                  <c:v>23.901937</c:v>
                </c:pt>
                <c:pt idx="14464">
                  <c:v>23.903098</c:v>
                </c:pt>
                <c:pt idx="14465">
                  <c:v>23.900490999999889</c:v>
                </c:pt>
                <c:pt idx="14466">
                  <c:v>23.907014</c:v>
                </c:pt>
                <c:pt idx="14467">
                  <c:v>23.904421999999986</c:v>
                </c:pt>
                <c:pt idx="14468">
                  <c:v>23.902271999999989</c:v>
                </c:pt>
                <c:pt idx="14469">
                  <c:v>23.902599999999719</c:v>
                </c:pt>
                <c:pt idx="14470">
                  <c:v>23.899369</c:v>
                </c:pt>
                <c:pt idx="14471">
                  <c:v>23.898488</c:v>
                </c:pt>
                <c:pt idx="14472">
                  <c:v>23.905577999999807</c:v>
                </c:pt>
                <c:pt idx="14473">
                  <c:v>23.897846999999999</c:v>
                </c:pt>
                <c:pt idx="14474">
                  <c:v>23.894407000000001</c:v>
                </c:pt>
                <c:pt idx="14475">
                  <c:v>23.896894000000035</c:v>
                </c:pt>
                <c:pt idx="14476">
                  <c:v>23.900582999999777</c:v>
                </c:pt>
                <c:pt idx="14477">
                  <c:v>23.902111999999889</c:v>
                </c:pt>
                <c:pt idx="14478">
                  <c:v>23.898803000000001</c:v>
                </c:pt>
                <c:pt idx="14479">
                  <c:v>23.894378000000035</c:v>
                </c:pt>
                <c:pt idx="14480">
                  <c:v>23.898289999999989</c:v>
                </c:pt>
                <c:pt idx="14481">
                  <c:v>23.895329999999785</c:v>
                </c:pt>
                <c:pt idx="14482">
                  <c:v>23.898457999999987</c:v>
                </c:pt>
                <c:pt idx="14483">
                  <c:v>23.896580999999987</c:v>
                </c:pt>
                <c:pt idx="14484">
                  <c:v>23.895741999999807</c:v>
                </c:pt>
                <c:pt idx="14485">
                  <c:v>23.897886000000035</c:v>
                </c:pt>
                <c:pt idx="14486">
                  <c:v>23.895693999999889</c:v>
                </c:pt>
                <c:pt idx="14487">
                  <c:v>23.900015999999987</c:v>
                </c:pt>
                <c:pt idx="14488">
                  <c:v>23.900091999999987</c:v>
                </c:pt>
                <c:pt idx="14489">
                  <c:v>23.892887999999999</c:v>
                </c:pt>
                <c:pt idx="14490">
                  <c:v>23.892973999999999</c:v>
                </c:pt>
                <c:pt idx="14491">
                  <c:v>23.892319999999795</c:v>
                </c:pt>
                <c:pt idx="14492">
                  <c:v>23.899546999999803</c:v>
                </c:pt>
                <c:pt idx="14493">
                  <c:v>23.893605000000001</c:v>
                </c:pt>
                <c:pt idx="14494">
                  <c:v>23.885815999999988</c:v>
                </c:pt>
                <c:pt idx="14495">
                  <c:v>23.891050000000035</c:v>
                </c:pt>
                <c:pt idx="14496">
                  <c:v>23.885265999999987</c:v>
                </c:pt>
                <c:pt idx="14497">
                  <c:v>23.885582999999759</c:v>
                </c:pt>
                <c:pt idx="14498">
                  <c:v>23.893242999999799</c:v>
                </c:pt>
                <c:pt idx="14499">
                  <c:v>23.893977000000035</c:v>
                </c:pt>
                <c:pt idx="14500">
                  <c:v>23.905024999999807</c:v>
                </c:pt>
                <c:pt idx="14501">
                  <c:v>23.901384</c:v>
                </c:pt>
                <c:pt idx="14502">
                  <c:v>23.91328</c:v>
                </c:pt>
                <c:pt idx="14503">
                  <c:v>23.904102999999989</c:v>
                </c:pt>
                <c:pt idx="14504">
                  <c:v>23.905117999999796</c:v>
                </c:pt>
                <c:pt idx="14505">
                  <c:v>23.901537999999814</c:v>
                </c:pt>
                <c:pt idx="14506">
                  <c:v>23.904345999999986</c:v>
                </c:pt>
                <c:pt idx="14507">
                  <c:v>23.90418</c:v>
                </c:pt>
                <c:pt idx="14508">
                  <c:v>23.897127999999999</c:v>
                </c:pt>
                <c:pt idx="14509">
                  <c:v>23.896356000000001</c:v>
                </c:pt>
                <c:pt idx="14510">
                  <c:v>23.901608999999986</c:v>
                </c:pt>
                <c:pt idx="14511">
                  <c:v>23.904534999999989</c:v>
                </c:pt>
                <c:pt idx="14512">
                  <c:v>23.896940999999988</c:v>
                </c:pt>
                <c:pt idx="14513">
                  <c:v>23.906458999999987</c:v>
                </c:pt>
                <c:pt idx="14514">
                  <c:v>23.905396999999766</c:v>
                </c:pt>
                <c:pt idx="14515">
                  <c:v>23.907725999999986</c:v>
                </c:pt>
                <c:pt idx="14516">
                  <c:v>23.902306999999759</c:v>
                </c:pt>
                <c:pt idx="14517">
                  <c:v>23.904242999999777</c:v>
                </c:pt>
                <c:pt idx="14518">
                  <c:v>23.906831</c:v>
                </c:pt>
                <c:pt idx="14519">
                  <c:v>23.896139999999889</c:v>
                </c:pt>
                <c:pt idx="14520">
                  <c:v>23.901913999999987</c:v>
                </c:pt>
                <c:pt idx="14521">
                  <c:v>23.904281000000001</c:v>
                </c:pt>
                <c:pt idx="14522">
                  <c:v>23.902960999999987</c:v>
                </c:pt>
                <c:pt idx="14523">
                  <c:v>23.904535999999986</c:v>
                </c:pt>
                <c:pt idx="14524">
                  <c:v>23.897918000000196</c:v>
                </c:pt>
                <c:pt idx="14525">
                  <c:v>23.899235999999988</c:v>
                </c:pt>
                <c:pt idx="14526">
                  <c:v>23.897652999999988</c:v>
                </c:pt>
                <c:pt idx="14527">
                  <c:v>23.898344999999889</c:v>
                </c:pt>
                <c:pt idx="14528">
                  <c:v>23.894780000000001</c:v>
                </c:pt>
                <c:pt idx="14529">
                  <c:v>23.895842999999989</c:v>
                </c:pt>
                <c:pt idx="14530">
                  <c:v>23.893090000000001</c:v>
                </c:pt>
                <c:pt idx="14531">
                  <c:v>23.898274999999988</c:v>
                </c:pt>
                <c:pt idx="14532">
                  <c:v>23.894224999999999</c:v>
                </c:pt>
                <c:pt idx="14533">
                  <c:v>23.902055000000001</c:v>
                </c:pt>
                <c:pt idx="14534">
                  <c:v>23.899255000000135</c:v>
                </c:pt>
                <c:pt idx="14535">
                  <c:v>23.904353</c:v>
                </c:pt>
                <c:pt idx="14536">
                  <c:v>23.905563999999799</c:v>
                </c:pt>
                <c:pt idx="14537">
                  <c:v>23.901154999999999</c:v>
                </c:pt>
                <c:pt idx="14538">
                  <c:v>23.902678999999889</c:v>
                </c:pt>
                <c:pt idx="14539">
                  <c:v>23.899048999999987</c:v>
                </c:pt>
                <c:pt idx="14540">
                  <c:v>23.899266000000001</c:v>
                </c:pt>
                <c:pt idx="14541">
                  <c:v>23.900025999999986</c:v>
                </c:pt>
                <c:pt idx="14542">
                  <c:v>23.898617999999889</c:v>
                </c:pt>
                <c:pt idx="14543">
                  <c:v>23.896816999999999</c:v>
                </c:pt>
                <c:pt idx="14544">
                  <c:v>23.902338999999785</c:v>
                </c:pt>
                <c:pt idx="14545">
                  <c:v>23.896979999999999</c:v>
                </c:pt>
                <c:pt idx="14546">
                  <c:v>23.900175999999988</c:v>
                </c:pt>
                <c:pt idx="14547">
                  <c:v>23.898847</c:v>
                </c:pt>
                <c:pt idx="14548">
                  <c:v>23.899750999999988</c:v>
                </c:pt>
                <c:pt idx="14549">
                  <c:v>23.909814000000001</c:v>
                </c:pt>
                <c:pt idx="14550">
                  <c:v>23.903002999999799</c:v>
                </c:pt>
                <c:pt idx="14551">
                  <c:v>23.900141999999889</c:v>
                </c:pt>
                <c:pt idx="14552">
                  <c:v>23.904074999999999</c:v>
                </c:pt>
                <c:pt idx="14553">
                  <c:v>23.896179999999987</c:v>
                </c:pt>
                <c:pt idx="14554">
                  <c:v>23.899335000000001</c:v>
                </c:pt>
                <c:pt idx="14555">
                  <c:v>23.896668999999999</c:v>
                </c:pt>
                <c:pt idx="14556">
                  <c:v>23.893751999999999</c:v>
                </c:pt>
                <c:pt idx="14557">
                  <c:v>23.900108999999986</c:v>
                </c:pt>
                <c:pt idx="14558">
                  <c:v>23.898654000000001</c:v>
                </c:pt>
                <c:pt idx="14559">
                  <c:v>23.898156</c:v>
                </c:pt>
                <c:pt idx="14560">
                  <c:v>23.906555999999988</c:v>
                </c:pt>
                <c:pt idx="14561">
                  <c:v>23.90286</c:v>
                </c:pt>
                <c:pt idx="14562">
                  <c:v>23.896238999999987</c:v>
                </c:pt>
                <c:pt idx="14563">
                  <c:v>23.901581999999987</c:v>
                </c:pt>
                <c:pt idx="14564">
                  <c:v>23.904989999999987</c:v>
                </c:pt>
                <c:pt idx="14565">
                  <c:v>23.895455999999999</c:v>
                </c:pt>
                <c:pt idx="14566">
                  <c:v>23.898665999999999</c:v>
                </c:pt>
                <c:pt idx="14567">
                  <c:v>23.901070999999988</c:v>
                </c:pt>
                <c:pt idx="14568">
                  <c:v>23.901357000000001</c:v>
                </c:pt>
                <c:pt idx="14569">
                  <c:v>23.899224</c:v>
                </c:pt>
                <c:pt idx="14570">
                  <c:v>23.901415999999987</c:v>
                </c:pt>
                <c:pt idx="14571">
                  <c:v>23.905253999999989</c:v>
                </c:pt>
                <c:pt idx="14572">
                  <c:v>23.907248999999986</c:v>
                </c:pt>
                <c:pt idx="14573">
                  <c:v>23.907170000000001</c:v>
                </c:pt>
                <c:pt idx="14574">
                  <c:v>23.899940000000001</c:v>
                </c:pt>
                <c:pt idx="14575">
                  <c:v>23.902866</c:v>
                </c:pt>
                <c:pt idx="14576">
                  <c:v>23.900324999999889</c:v>
                </c:pt>
                <c:pt idx="14577">
                  <c:v>23.898703999999814</c:v>
                </c:pt>
                <c:pt idx="14578">
                  <c:v>23.897629999999989</c:v>
                </c:pt>
                <c:pt idx="14579">
                  <c:v>23.901</c:v>
                </c:pt>
                <c:pt idx="14580">
                  <c:v>23.904823999999987</c:v>
                </c:pt>
                <c:pt idx="14581">
                  <c:v>23.905155999999987</c:v>
                </c:pt>
                <c:pt idx="14582">
                  <c:v>23.90263299999965</c:v>
                </c:pt>
                <c:pt idx="14583">
                  <c:v>23.901574</c:v>
                </c:pt>
                <c:pt idx="14584">
                  <c:v>23.898493999999989</c:v>
                </c:pt>
                <c:pt idx="14585">
                  <c:v>23.898539999999763</c:v>
                </c:pt>
                <c:pt idx="14586">
                  <c:v>23.896132999999889</c:v>
                </c:pt>
                <c:pt idx="14587">
                  <c:v>23.902096999999785</c:v>
                </c:pt>
                <c:pt idx="14588">
                  <c:v>23.896901000000035</c:v>
                </c:pt>
                <c:pt idx="14589">
                  <c:v>23.903845999999987</c:v>
                </c:pt>
                <c:pt idx="14590">
                  <c:v>23.896141999999987</c:v>
                </c:pt>
                <c:pt idx="14591">
                  <c:v>23.893053999999999</c:v>
                </c:pt>
                <c:pt idx="14592">
                  <c:v>23.888344999999781</c:v>
                </c:pt>
                <c:pt idx="14593">
                  <c:v>23.892328999999989</c:v>
                </c:pt>
                <c:pt idx="14594">
                  <c:v>23.887608999999987</c:v>
                </c:pt>
                <c:pt idx="14595">
                  <c:v>23.891939999999988</c:v>
                </c:pt>
                <c:pt idx="14596">
                  <c:v>23.896660999999987</c:v>
                </c:pt>
                <c:pt idx="14597">
                  <c:v>23.891894999999998</c:v>
                </c:pt>
                <c:pt idx="14598">
                  <c:v>23.886976999999987</c:v>
                </c:pt>
                <c:pt idx="14599">
                  <c:v>23.889317999999989</c:v>
                </c:pt>
                <c:pt idx="14600">
                  <c:v>23.894213999999987</c:v>
                </c:pt>
                <c:pt idx="14601">
                  <c:v>23.885544999999759</c:v>
                </c:pt>
                <c:pt idx="14602">
                  <c:v>23.889818999999999</c:v>
                </c:pt>
                <c:pt idx="14603">
                  <c:v>23.887878000000196</c:v>
                </c:pt>
                <c:pt idx="14604">
                  <c:v>23.894110999999999</c:v>
                </c:pt>
                <c:pt idx="14605">
                  <c:v>23.895993000000001</c:v>
                </c:pt>
                <c:pt idx="14606">
                  <c:v>23.891268999999998</c:v>
                </c:pt>
                <c:pt idx="14607">
                  <c:v>23.891306999999987</c:v>
                </c:pt>
                <c:pt idx="14608">
                  <c:v>23.894762999999987</c:v>
                </c:pt>
                <c:pt idx="14609">
                  <c:v>23.898364000000001</c:v>
                </c:pt>
                <c:pt idx="14610">
                  <c:v>23.901589999999889</c:v>
                </c:pt>
                <c:pt idx="14611">
                  <c:v>23.898668000000001</c:v>
                </c:pt>
                <c:pt idx="14612">
                  <c:v>23.899668999999999</c:v>
                </c:pt>
                <c:pt idx="14613">
                  <c:v>23.896238</c:v>
                </c:pt>
                <c:pt idx="14614">
                  <c:v>23.897783</c:v>
                </c:pt>
                <c:pt idx="14615">
                  <c:v>23.902479999999766</c:v>
                </c:pt>
                <c:pt idx="14616">
                  <c:v>23.897721000000001</c:v>
                </c:pt>
                <c:pt idx="14617">
                  <c:v>23.901478999999988</c:v>
                </c:pt>
                <c:pt idx="14618">
                  <c:v>23.901047999999989</c:v>
                </c:pt>
                <c:pt idx="14619">
                  <c:v>23.896981000000135</c:v>
                </c:pt>
                <c:pt idx="14620">
                  <c:v>23.901318999999987</c:v>
                </c:pt>
                <c:pt idx="14621">
                  <c:v>23.900246999999755</c:v>
                </c:pt>
                <c:pt idx="14622">
                  <c:v>23.901844999999987</c:v>
                </c:pt>
                <c:pt idx="14623">
                  <c:v>23.897711999999999</c:v>
                </c:pt>
                <c:pt idx="14624">
                  <c:v>23.897975000000248</c:v>
                </c:pt>
                <c:pt idx="14625">
                  <c:v>23.899653999999988</c:v>
                </c:pt>
                <c:pt idx="14626">
                  <c:v>23.899169000000001</c:v>
                </c:pt>
                <c:pt idx="14627">
                  <c:v>23.903938999999987</c:v>
                </c:pt>
                <c:pt idx="14628">
                  <c:v>23.900685999999986</c:v>
                </c:pt>
                <c:pt idx="14629">
                  <c:v>23.903869</c:v>
                </c:pt>
                <c:pt idx="14630">
                  <c:v>23.897444999999987</c:v>
                </c:pt>
                <c:pt idx="14631">
                  <c:v>23.903441999999803</c:v>
                </c:pt>
                <c:pt idx="14632">
                  <c:v>23.903054000000001</c:v>
                </c:pt>
                <c:pt idx="14633">
                  <c:v>23.904669999999989</c:v>
                </c:pt>
                <c:pt idx="14634">
                  <c:v>23.905516999999715</c:v>
                </c:pt>
                <c:pt idx="14635">
                  <c:v>23.902615999999803</c:v>
                </c:pt>
                <c:pt idx="14636">
                  <c:v>23.899947000000001</c:v>
                </c:pt>
                <c:pt idx="14637">
                  <c:v>23.902815999999987</c:v>
                </c:pt>
                <c:pt idx="14638">
                  <c:v>23.908104999999889</c:v>
                </c:pt>
                <c:pt idx="14639">
                  <c:v>23.911407000000001</c:v>
                </c:pt>
                <c:pt idx="14640">
                  <c:v>23.901329999999788</c:v>
                </c:pt>
                <c:pt idx="14641">
                  <c:v>23.903141999999889</c:v>
                </c:pt>
                <c:pt idx="14642">
                  <c:v>23.905577999999807</c:v>
                </c:pt>
                <c:pt idx="14643">
                  <c:v>23.900248999999889</c:v>
                </c:pt>
                <c:pt idx="14644">
                  <c:v>23.901896999999988</c:v>
                </c:pt>
                <c:pt idx="14645">
                  <c:v>23.891199999999987</c:v>
                </c:pt>
                <c:pt idx="14646">
                  <c:v>23.896153999999999</c:v>
                </c:pt>
                <c:pt idx="14647">
                  <c:v>23.899305999999999</c:v>
                </c:pt>
                <c:pt idx="14648">
                  <c:v>23.900303999999807</c:v>
                </c:pt>
                <c:pt idx="14649">
                  <c:v>23.894963000000196</c:v>
                </c:pt>
                <c:pt idx="14650">
                  <c:v>23.89830299999981</c:v>
                </c:pt>
                <c:pt idx="14651">
                  <c:v>23.902922999999785</c:v>
                </c:pt>
                <c:pt idx="14652">
                  <c:v>23.907518</c:v>
                </c:pt>
                <c:pt idx="14653">
                  <c:v>23.905773999999774</c:v>
                </c:pt>
                <c:pt idx="14654">
                  <c:v>23.908522999999679</c:v>
                </c:pt>
                <c:pt idx="14655">
                  <c:v>23.903036999999784</c:v>
                </c:pt>
                <c:pt idx="14656">
                  <c:v>23.903115</c:v>
                </c:pt>
                <c:pt idx="14657">
                  <c:v>23.899595999999999</c:v>
                </c:pt>
                <c:pt idx="14658">
                  <c:v>23.8978870000002</c:v>
                </c:pt>
                <c:pt idx="14659">
                  <c:v>23.901465999999999</c:v>
                </c:pt>
                <c:pt idx="14660">
                  <c:v>23.900485</c:v>
                </c:pt>
                <c:pt idx="14661">
                  <c:v>23.889265999999999</c:v>
                </c:pt>
                <c:pt idx="14662">
                  <c:v>23.891794999999988</c:v>
                </c:pt>
                <c:pt idx="14663">
                  <c:v>23.893091999999999</c:v>
                </c:pt>
                <c:pt idx="14664">
                  <c:v>23.909615999999989</c:v>
                </c:pt>
                <c:pt idx="14665">
                  <c:v>23.904298000000001</c:v>
                </c:pt>
                <c:pt idx="14666">
                  <c:v>23.90254499999973</c:v>
                </c:pt>
                <c:pt idx="14667">
                  <c:v>23.902659999999774</c:v>
                </c:pt>
                <c:pt idx="14668">
                  <c:v>23.902409999999723</c:v>
                </c:pt>
                <c:pt idx="14669">
                  <c:v>23.903732999999679</c:v>
                </c:pt>
                <c:pt idx="14670">
                  <c:v>23.901074999999999</c:v>
                </c:pt>
                <c:pt idx="14671">
                  <c:v>23.903408999999989</c:v>
                </c:pt>
                <c:pt idx="14672">
                  <c:v>23.904472999999989</c:v>
                </c:pt>
                <c:pt idx="14673">
                  <c:v>23.902884999999987</c:v>
                </c:pt>
                <c:pt idx="14674">
                  <c:v>23.904431999999989</c:v>
                </c:pt>
                <c:pt idx="14675">
                  <c:v>23.907185999999999</c:v>
                </c:pt>
                <c:pt idx="14676">
                  <c:v>23.902088999999989</c:v>
                </c:pt>
                <c:pt idx="14677">
                  <c:v>23.897863000000203</c:v>
                </c:pt>
                <c:pt idx="14678">
                  <c:v>23.901779999999889</c:v>
                </c:pt>
                <c:pt idx="14679">
                  <c:v>23.902984</c:v>
                </c:pt>
                <c:pt idx="14680">
                  <c:v>23.905489999999755</c:v>
                </c:pt>
                <c:pt idx="14681">
                  <c:v>23.899186</c:v>
                </c:pt>
                <c:pt idx="14682">
                  <c:v>23.902864000000001</c:v>
                </c:pt>
                <c:pt idx="14683">
                  <c:v>23.902111999999889</c:v>
                </c:pt>
                <c:pt idx="14684">
                  <c:v>23.894787999999988</c:v>
                </c:pt>
                <c:pt idx="14685">
                  <c:v>23.898445999999989</c:v>
                </c:pt>
                <c:pt idx="14686">
                  <c:v>23.891573999999999</c:v>
                </c:pt>
                <c:pt idx="14687">
                  <c:v>23.898250000000001</c:v>
                </c:pt>
                <c:pt idx="14688">
                  <c:v>23.901803000000001</c:v>
                </c:pt>
                <c:pt idx="14689">
                  <c:v>23.896766</c:v>
                </c:pt>
                <c:pt idx="14690">
                  <c:v>23.901478999999988</c:v>
                </c:pt>
                <c:pt idx="14691">
                  <c:v>23.914565000000035</c:v>
                </c:pt>
                <c:pt idx="14692">
                  <c:v>23.906704999999889</c:v>
                </c:pt>
                <c:pt idx="14693">
                  <c:v>23.907169</c:v>
                </c:pt>
                <c:pt idx="14694">
                  <c:v>23.905775999999989</c:v>
                </c:pt>
                <c:pt idx="14695">
                  <c:v>23.902826999999807</c:v>
                </c:pt>
                <c:pt idx="14696">
                  <c:v>23.905272999999777</c:v>
                </c:pt>
                <c:pt idx="14697">
                  <c:v>23.907087999999987</c:v>
                </c:pt>
                <c:pt idx="14698">
                  <c:v>23.905295999999989</c:v>
                </c:pt>
                <c:pt idx="14699">
                  <c:v>23.906815999999999</c:v>
                </c:pt>
                <c:pt idx="14700">
                  <c:v>23.906120999999889</c:v>
                </c:pt>
                <c:pt idx="14701">
                  <c:v>23.899820999999999</c:v>
                </c:pt>
                <c:pt idx="14702">
                  <c:v>23.897323</c:v>
                </c:pt>
                <c:pt idx="14703">
                  <c:v>23.889229999999785</c:v>
                </c:pt>
                <c:pt idx="14704">
                  <c:v>23.898274999999988</c:v>
                </c:pt>
                <c:pt idx="14705">
                  <c:v>23.901405999999987</c:v>
                </c:pt>
                <c:pt idx="14706">
                  <c:v>23.904948000000001</c:v>
                </c:pt>
                <c:pt idx="14707">
                  <c:v>23.900337999999785</c:v>
                </c:pt>
                <c:pt idx="14708">
                  <c:v>23.897886000000035</c:v>
                </c:pt>
                <c:pt idx="14709">
                  <c:v>23.902558999999989</c:v>
                </c:pt>
                <c:pt idx="14710">
                  <c:v>23.900688999999989</c:v>
                </c:pt>
                <c:pt idx="14711">
                  <c:v>23.901163999999987</c:v>
                </c:pt>
                <c:pt idx="14712">
                  <c:v>23.895731999999889</c:v>
                </c:pt>
                <c:pt idx="14713">
                  <c:v>23.900730999999759</c:v>
                </c:pt>
                <c:pt idx="14714">
                  <c:v>23.899775999999999</c:v>
                </c:pt>
                <c:pt idx="14715">
                  <c:v>23.902308999999889</c:v>
                </c:pt>
                <c:pt idx="14716">
                  <c:v>23.898111</c:v>
                </c:pt>
                <c:pt idx="14717">
                  <c:v>23.899715</c:v>
                </c:pt>
                <c:pt idx="14718">
                  <c:v>23.892889999999987</c:v>
                </c:pt>
                <c:pt idx="14719">
                  <c:v>23.896079</c:v>
                </c:pt>
                <c:pt idx="14720">
                  <c:v>23.897856999999998</c:v>
                </c:pt>
                <c:pt idx="14721">
                  <c:v>23.895094999999987</c:v>
                </c:pt>
                <c:pt idx="14722">
                  <c:v>23.891666000000001</c:v>
                </c:pt>
                <c:pt idx="14723">
                  <c:v>23.914808999999998</c:v>
                </c:pt>
                <c:pt idx="14724">
                  <c:v>23.925066999999814</c:v>
                </c:pt>
                <c:pt idx="14725">
                  <c:v>23.946339999999694</c:v>
                </c:pt>
                <c:pt idx="14726">
                  <c:v>23.993483999999889</c:v>
                </c:pt>
                <c:pt idx="14727">
                  <c:v>24.018425999999987</c:v>
                </c:pt>
                <c:pt idx="14728">
                  <c:v>24.031371000000131</c:v>
                </c:pt>
                <c:pt idx="14729">
                  <c:v>24.058966999999999</c:v>
                </c:pt>
                <c:pt idx="14730">
                  <c:v>24.080998999999988</c:v>
                </c:pt>
                <c:pt idx="14731">
                  <c:v>24.099541999999989</c:v>
                </c:pt>
                <c:pt idx="14732">
                  <c:v>24.122453</c:v>
                </c:pt>
                <c:pt idx="14733">
                  <c:v>24.143339999999807</c:v>
                </c:pt>
                <c:pt idx="14734">
                  <c:v>24.162676999999814</c:v>
                </c:pt>
                <c:pt idx="14735">
                  <c:v>24.178193</c:v>
                </c:pt>
                <c:pt idx="14736">
                  <c:v>24.193705999999999</c:v>
                </c:pt>
                <c:pt idx="14737">
                  <c:v>24.215474</c:v>
                </c:pt>
                <c:pt idx="14738">
                  <c:v>24.241942999999889</c:v>
                </c:pt>
                <c:pt idx="14739">
                  <c:v>24.276402999999807</c:v>
                </c:pt>
                <c:pt idx="14740">
                  <c:v>24.291008999999999</c:v>
                </c:pt>
                <c:pt idx="14741">
                  <c:v>24.314623999999988</c:v>
                </c:pt>
                <c:pt idx="14742">
                  <c:v>24.319738000000001</c:v>
                </c:pt>
                <c:pt idx="14743">
                  <c:v>24.316008999999998</c:v>
                </c:pt>
                <c:pt idx="14744">
                  <c:v>24.317111000000189</c:v>
                </c:pt>
                <c:pt idx="14745">
                  <c:v>24.318360999999999</c:v>
                </c:pt>
                <c:pt idx="14746">
                  <c:v>24.327681999999999</c:v>
                </c:pt>
                <c:pt idx="14747">
                  <c:v>24.322539999999737</c:v>
                </c:pt>
                <c:pt idx="14748">
                  <c:v>24.325419999999781</c:v>
                </c:pt>
                <c:pt idx="14749">
                  <c:v>24.323684</c:v>
                </c:pt>
                <c:pt idx="14750">
                  <c:v>24.320339999999796</c:v>
                </c:pt>
                <c:pt idx="14751">
                  <c:v>24.319892000000031</c:v>
                </c:pt>
                <c:pt idx="14752">
                  <c:v>24.319154000000207</c:v>
                </c:pt>
                <c:pt idx="14753">
                  <c:v>24.319103999999999</c:v>
                </c:pt>
                <c:pt idx="14754">
                  <c:v>24.313193999999999</c:v>
                </c:pt>
                <c:pt idx="14755">
                  <c:v>24.312293</c:v>
                </c:pt>
                <c:pt idx="14756">
                  <c:v>24.304160000000035</c:v>
                </c:pt>
                <c:pt idx="14757">
                  <c:v>24.301096999999999</c:v>
                </c:pt>
                <c:pt idx="14758">
                  <c:v>24.309502999999989</c:v>
                </c:pt>
                <c:pt idx="14759">
                  <c:v>24.312915000000135</c:v>
                </c:pt>
                <c:pt idx="14760">
                  <c:v>24.311692000000001</c:v>
                </c:pt>
                <c:pt idx="14761">
                  <c:v>24.298029999999766</c:v>
                </c:pt>
                <c:pt idx="14762">
                  <c:v>24.296215999999987</c:v>
                </c:pt>
                <c:pt idx="14763">
                  <c:v>24.295347999999766</c:v>
                </c:pt>
                <c:pt idx="14764">
                  <c:v>24.297638999999986</c:v>
                </c:pt>
                <c:pt idx="14765">
                  <c:v>24.296605</c:v>
                </c:pt>
                <c:pt idx="14766">
                  <c:v>24.298933999999889</c:v>
                </c:pt>
                <c:pt idx="14767">
                  <c:v>24.295845999999987</c:v>
                </c:pt>
                <c:pt idx="14768">
                  <c:v>24.299500999999989</c:v>
                </c:pt>
                <c:pt idx="14769">
                  <c:v>24.295090999999989</c:v>
                </c:pt>
                <c:pt idx="14770">
                  <c:v>24.300801000000035</c:v>
                </c:pt>
                <c:pt idx="14771">
                  <c:v>24.303000999999988</c:v>
                </c:pt>
                <c:pt idx="14772">
                  <c:v>24.302054999999999</c:v>
                </c:pt>
                <c:pt idx="14773">
                  <c:v>24.293056</c:v>
                </c:pt>
                <c:pt idx="14774">
                  <c:v>24.293631999999889</c:v>
                </c:pt>
                <c:pt idx="14775">
                  <c:v>24.294673</c:v>
                </c:pt>
                <c:pt idx="14776">
                  <c:v>24.295286999999803</c:v>
                </c:pt>
                <c:pt idx="14777">
                  <c:v>24.295017999999889</c:v>
                </c:pt>
                <c:pt idx="14778">
                  <c:v>24.292797999999785</c:v>
                </c:pt>
                <c:pt idx="14779">
                  <c:v>24.296534999999889</c:v>
                </c:pt>
                <c:pt idx="14780">
                  <c:v>24.291170999999999</c:v>
                </c:pt>
                <c:pt idx="14781">
                  <c:v>24.290491999999986</c:v>
                </c:pt>
                <c:pt idx="14782">
                  <c:v>24.293157000000001</c:v>
                </c:pt>
                <c:pt idx="14783">
                  <c:v>24.294834999999999</c:v>
                </c:pt>
                <c:pt idx="14784">
                  <c:v>24.296492999999796</c:v>
                </c:pt>
                <c:pt idx="14785">
                  <c:v>24.293532999999737</c:v>
                </c:pt>
                <c:pt idx="14786">
                  <c:v>24.293116999999889</c:v>
                </c:pt>
                <c:pt idx="14787">
                  <c:v>24.292876</c:v>
                </c:pt>
                <c:pt idx="14788">
                  <c:v>24.291735999999986</c:v>
                </c:pt>
                <c:pt idx="14789">
                  <c:v>24.297559</c:v>
                </c:pt>
                <c:pt idx="14790">
                  <c:v>24.292366999999889</c:v>
                </c:pt>
                <c:pt idx="14791">
                  <c:v>24.288439999999643</c:v>
                </c:pt>
                <c:pt idx="14792">
                  <c:v>24.291919</c:v>
                </c:pt>
                <c:pt idx="14793">
                  <c:v>24.293326999999788</c:v>
                </c:pt>
                <c:pt idx="14794">
                  <c:v>24.292315999999989</c:v>
                </c:pt>
                <c:pt idx="14795">
                  <c:v>24.293184999999987</c:v>
                </c:pt>
                <c:pt idx="14796">
                  <c:v>24.294528</c:v>
                </c:pt>
                <c:pt idx="14797">
                  <c:v>24.299364999999987</c:v>
                </c:pt>
                <c:pt idx="14798">
                  <c:v>24.300263999999999</c:v>
                </c:pt>
                <c:pt idx="14799">
                  <c:v>24.299662999999889</c:v>
                </c:pt>
                <c:pt idx="14800">
                  <c:v>24.294796999999889</c:v>
                </c:pt>
                <c:pt idx="14801">
                  <c:v>24.296996</c:v>
                </c:pt>
                <c:pt idx="14802">
                  <c:v>24.294377999999988</c:v>
                </c:pt>
                <c:pt idx="14803">
                  <c:v>24.297172</c:v>
                </c:pt>
                <c:pt idx="14804">
                  <c:v>24.292524999999785</c:v>
                </c:pt>
                <c:pt idx="14805">
                  <c:v>24.296421999999989</c:v>
                </c:pt>
                <c:pt idx="14806">
                  <c:v>24.300881999999998</c:v>
                </c:pt>
                <c:pt idx="14807">
                  <c:v>24.295706999999741</c:v>
                </c:pt>
                <c:pt idx="14808">
                  <c:v>24.291634999999989</c:v>
                </c:pt>
                <c:pt idx="14809">
                  <c:v>24.298676999999785</c:v>
                </c:pt>
                <c:pt idx="14810">
                  <c:v>24.293621999999989</c:v>
                </c:pt>
                <c:pt idx="14811">
                  <c:v>24.301342999999989</c:v>
                </c:pt>
                <c:pt idx="14812">
                  <c:v>24.299608999999986</c:v>
                </c:pt>
                <c:pt idx="14813">
                  <c:v>24.300799999999889</c:v>
                </c:pt>
                <c:pt idx="14814">
                  <c:v>24.302938000000001</c:v>
                </c:pt>
                <c:pt idx="14815">
                  <c:v>24.300644999999989</c:v>
                </c:pt>
                <c:pt idx="14816">
                  <c:v>24.299879999999987</c:v>
                </c:pt>
                <c:pt idx="14817">
                  <c:v>24.300138</c:v>
                </c:pt>
                <c:pt idx="14818">
                  <c:v>24.300815000000135</c:v>
                </c:pt>
                <c:pt idx="14819">
                  <c:v>24.306421999999987</c:v>
                </c:pt>
                <c:pt idx="14820">
                  <c:v>24.301503</c:v>
                </c:pt>
                <c:pt idx="14821">
                  <c:v>24.304268999999998</c:v>
                </c:pt>
                <c:pt idx="14822">
                  <c:v>24.300491999999988</c:v>
                </c:pt>
                <c:pt idx="14823">
                  <c:v>24.305638999999989</c:v>
                </c:pt>
                <c:pt idx="14824">
                  <c:v>24.296946999999989</c:v>
                </c:pt>
                <c:pt idx="14825">
                  <c:v>24.291961000000189</c:v>
                </c:pt>
                <c:pt idx="14826">
                  <c:v>24.298568</c:v>
                </c:pt>
                <c:pt idx="14827">
                  <c:v>24.299109999999889</c:v>
                </c:pt>
                <c:pt idx="14828">
                  <c:v>24.302817999999988</c:v>
                </c:pt>
                <c:pt idx="14829">
                  <c:v>24.300460000000001</c:v>
                </c:pt>
                <c:pt idx="14830">
                  <c:v>24.303637999999989</c:v>
                </c:pt>
                <c:pt idx="14831">
                  <c:v>24.303394999999988</c:v>
                </c:pt>
                <c:pt idx="14832">
                  <c:v>24.308764999999987</c:v>
                </c:pt>
                <c:pt idx="14833">
                  <c:v>24.306484999999999</c:v>
                </c:pt>
                <c:pt idx="14834">
                  <c:v>24.305592999999799</c:v>
                </c:pt>
                <c:pt idx="14835">
                  <c:v>24.307869999999998</c:v>
                </c:pt>
                <c:pt idx="14836">
                  <c:v>24.308834999999988</c:v>
                </c:pt>
                <c:pt idx="14837">
                  <c:v>24.305944</c:v>
                </c:pt>
                <c:pt idx="14838">
                  <c:v>24.308388999999988</c:v>
                </c:pt>
                <c:pt idx="14839">
                  <c:v>24.299764</c:v>
                </c:pt>
                <c:pt idx="14840">
                  <c:v>24.299174000000001</c:v>
                </c:pt>
                <c:pt idx="14841">
                  <c:v>24.295804</c:v>
                </c:pt>
                <c:pt idx="14842">
                  <c:v>24.298145999999889</c:v>
                </c:pt>
                <c:pt idx="14843">
                  <c:v>24.300311000000001</c:v>
                </c:pt>
                <c:pt idx="14844">
                  <c:v>24.295698999999889</c:v>
                </c:pt>
                <c:pt idx="14845">
                  <c:v>24.297605000000001</c:v>
                </c:pt>
                <c:pt idx="14846">
                  <c:v>24.297939</c:v>
                </c:pt>
                <c:pt idx="14847">
                  <c:v>24.299491</c:v>
                </c:pt>
                <c:pt idx="14848">
                  <c:v>24.296057999999999</c:v>
                </c:pt>
                <c:pt idx="14849">
                  <c:v>24.298510999999785</c:v>
                </c:pt>
                <c:pt idx="14850">
                  <c:v>24.293251999999999</c:v>
                </c:pt>
                <c:pt idx="14851">
                  <c:v>24.298852</c:v>
                </c:pt>
                <c:pt idx="14852">
                  <c:v>24.297628</c:v>
                </c:pt>
                <c:pt idx="14853">
                  <c:v>24.299641999999814</c:v>
                </c:pt>
                <c:pt idx="14854">
                  <c:v>24.293579999999814</c:v>
                </c:pt>
                <c:pt idx="14855">
                  <c:v>24.298227999999799</c:v>
                </c:pt>
                <c:pt idx="14856">
                  <c:v>24.298565999999987</c:v>
                </c:pt>
                <c:pt idx="14857">
                  <c:v>24.302070000000001</c:v>
                </c:pt>
                <c:pt idx="14858">
                  <c:v>24.301645999999987</c:v>
                </c:pt>
                <c:pt idx="14859">
                  <c:v>24.303370999999999</c:v>
                </c:pt>
                <c:pt idx="14860">
                  <c:v>24.30603</c:v>
                </c:pt>
                <c:pt idx="14861">
                  <c:v>24.298199999999785</c:v>
                </c:pt>
                <c:pt idx="14862">
                  <c:v>24.301326</c:v>
                </c:pt>
                <c:pt idx="14863">
                  <c:v>24.299875999999998</c:v>
                </c:pt>
                <c:pt idx="14864">
                  <c:v>24.301369999999999</c:v>
                </c:pt>
                <c:pt idx="14865">
                  <c:v>24.297823999999999</c:v>
                </c:pt>
                <c:pt idx="14866">
                  <c:v>24.289292999999766</c:v>
                </c:pt>
                <c:pt idx="14867">
                  <c:v>24.30602</c:v>
                </c:pt>
                <c:pt idx="14868">
                  <c:v>24.303705999999988</c:v>
                </c:pt>
                <c:pt idx="14869">
                  <c:v>24.308187</c:v>
                </c:pt>
                <c:pt idx="14870">
                  <c:v>24.303881999999998</c:v>
                </c:pt>
                <c:pt idx="14871">
                  <c:v>24.297515000000001</c:v>
                </c:pt>
                <c:pt idx="14872">
                  <c:v>24.300964999999998</c:v>
                </c:pt>
                <c:pt idx="14873">
                  <c:v>24.301649999999889</c:v>
                </c:pt>
                <c:pt idx="14874">
                  <c:v>24.298963000000001</c:v>
                </c:pt>
                <c:pt idx="14875">
                  <c:v>24.301216999999987</c:v>
                </c:pt>
                <c:pt idx="14876">
                  <c:v>24.300409999999989</c:v>
                </c:pt>
                <c:pt idx="14877">
                  <c:v>24.297387000000001</c:v>
                </c:pt>
                <c:pt idx="14878">
                  <c:v>24.300743999999796</c:v>
                </c:pt>
                <c:pt idx="14879">
                  <c:v>24.303452999999987</c:v>
                </c:pt>
                <c:pt idx="14880">
                  <c:v>24.302077000000001</c:v>
                </c:pt>
                <c:pt idx="14881">
                  <c:v>24.306470000000001</c:v>
                </c:pt>
                <c:pt idx="14882">
                  <c:v>24.304026999999987</c:v>
                </c:pt>
                <c:pt idx="14883">
                  <c:v>24.300096</c:v>
                </c:pt>
                <c:pt idx="14884">
                  <c:v>24.298884999999999</c:v>
                </c:pt>
                <c:pt idx="14885">
                  <c:v>24.305781999999986</c:v>
                </c:pt>
                <c:pt idx="14886">
                  <c:v>24.306819000000001</c:v>
                </c:pt>
                <c:pt idx="14887">
                  <c:v>24.303639999999788</c:v>
                </c:pt>
                <c:pt idx="14888">
                  <c:v>24.309959000000031</c:v>
                </c:pt>
                <c:pt idx="14889">
                  <c:v>24.308525999999986</c:v>
                </c:pt>
                <c:pt idx="14890">
                  <c:v>24.306149999999889</c:v>
                </c:pt>
                <c:pt idx="14891">
                  <c:v>24.308542999999748</c:v>
                </c:pt>
                <c:pt idx="14892">
                  <c:v>24.299238999999989</c:v>
                </c:pt>
                <c:pt idx="14893">
                  <c:v>24.302479999999989</c:v>
                </c:pt>
                <c:pt idx="14894">
                  <c:v>24.302654999999987</c:v>
                </c:pt>
                <c:pt idx="14895">
                  <c:v>24.301896000000031</c:v>
                </c:pt>
                <c:pt idx="14896">
                  <c:v>24.304732999999889</c:v>
                </c:pt>
                <c:pt idx="14897">
                  <c:v>24.308624999999989</c:v>
                </c:pt>
                <c:pt idx="14898">
                  <c:v>24.308033999999989</c:v>
                </c:pt>
                <c:pt idx="14899">
                  <c:v>24.306947000000001</c:v>
                </c:pt>
                <c:pt idx="14900">
                  <c:v>24.298706999999755</c:v>
                </c:pt>
                <c:pt idx="14901">
                  <c:v>24.300528999999987</c:v>
                </c:pt>
                <c:pt idx="14902">
                  <c:v>24.301729999999989</c:v>
                </c:pt>
                <c:pt idx="14903">
                  <c:v>24.297228999999987</c:v>
                </c:pt>
                <c:pt idx="14904">
                  <c:v>24.297466</c:v>
                </c:pt>
                <c:pt idx="14905">
                  <c:v>24.301299</c:v>
                </c:pt>
                <c:pt idx="14906">
                  <c:v>24.291474999999988</c:v>
                </c:pt>
                <c:pt idx="14907">
                  <c:v>24.292103999999803</c:v>
                </c:pt>
                <c:pt idx="14908">
                  <c:v>24.29839999999977</c:v>
                </c:pt>
                <c:pt idx="14909">
                  <c:v>24.299029999999803</c:v>
                </c:pt>
                <c:pt idx="14910">
                  <c:v>24.293228999999986</c:v>
                </c:pt>
                <c:pt idx="14911">
                  <c:v>24.299150000000001</c:v>
                </c:pt>
                <c:pt idx="14912">
                  <c:v>24.297249999999799</c:v>
                </c:pt>
                <c:pt idx="14913">
                  <c:v>24.290862000000001</c:v>
                </c:pt>
                <c:pt idx="14914">
                  <c:v>24.297979999999999</c:v>
                </c:pt>
                <c:pt idx="14915">
                  <c:v>24.300495999999999</c:v>
                </c:pt>
                <c:pt idx="14916">
                  <c:v>24.296175999999999</c:v>
                </c:pt>
                <c:pt idx="14917">
                  <c:v>24.300141999999987</c:v>
                </c:pt>
                <c:pt idx="14918">
                  <c:v>24.299854000000035</c:v>
                </c:pt>
                <c:pt idx="14919">
                  <c:v>24.297809000000001</c:v>
                </c:pt>
                <c:pt idx="14920">
                  <c:v>24.298948999999986</c:v>
                </c:pt>
                <c:pt idx="14921">
                  <c:v>24.294138999999987</c:v>
                </c:pt>
                <c:pt idx="14922">
                  <c:v>24.292532999999679</c:v>
                </c:pt>
                <c:pt idx="14923">
                  <c:v>24.296271999999988</c:v>
                </c:pt>
                <c:pt idx="14924">
                  <c:v>24.294847000000001</c:v>
                </c:pt>
                <c:pt idx="14925">
                  <c:v>24.296538999999989</c:v>
                </c:pt>
                <c:pt idx="14926">
                  <c:v>24.293213999999889</c:v>
                </c:pt>
                <c:pt idx="14927">
                  <c:v>24.291141</c:v>
                </c:pt>
                <c:pt idx="14928">
                  <c:v>24.30021</c:v>
                </c:pt>
                <c:pt idx="14929">
                  <c:v>24.291620999999989</c:v>
                </c:pt>
                <c:pt idx="14930">
                  <c:v>24.292869</c:v>
                </c:pt>
                <c:pt idx="14931">
                  <c:v>24.291557999999988</c:v>
                </c:pt>
                <c:pt idx="14932">
                  <c:v>24.290959999999988</c:v>
                </c:pt>
                <c:pt idx="14933">
                  <c:v>24.297107</c:v>
                </c:pt>
                <c:pt idx="14934">
                  <c:v>24.296938999999988</c:v>
                </c:pt>
                <c:pt idx="14935">
                  <c:v>24.297708</c:v>
                </c:pt>
                <c:pt idx="14936">
                  <c:v>24.298647999999744</c:v>
                </c:pt>
                <c:pt idx="14937">
                  <c:v>24.302645999999989</c:v>
                </c:pt>
                <c:pt idx="14938">
                  <c:v>24.299094</c:v>
                </c:pt>
                <c:pt idx="14939">
                  <c:v>24.295632999999679</c:v>
                </c:pt>
                <c:pt idx="14940">
                  <c:v>24.292652999999785</c:v>
                </c:pt>
                <c:pt idx="14941">
                  <c:v>24.292178</c:v>
                </c:pt>
                <c:pt idx="14942">
                  <c:v>24.299315999999987</c:v>
                </c:pt>
                <c:pt idx="14943">
                  <c:v>24.305344999999889</c:v>
                </c:pt>
                <c:pt idx="14944">
                  <c:v>24.297184999999999</c:v>
                </c:pt>
                <c:pt idx="14945">
                  <c:v>24.300134</c:v>
                </c:pt>
                <c:pt idx="14946">
                  <c:v>24.300577999999987</c:v>
                </c:pt>
                <c:pt idx="14947">
                  <c:v>24.300082</c:v>
                </c:pt>
                <c:pt idx="14948">
                  <c:v>24.298824</c:v>
                </c:pt>
                <c:pt idx="14949">
                  <c:v>24.302157999999999</c:v>
                </c:pt>
                <c:pt idx="14950">
                  <c:v>24.303773</c:v>
                </c:pt>
                <c:pt idx="14951">
                  <c:v>24.294753</c:v>
                </c:pt>
                <c:pt idx="14952">
                  <c:v>24.295801999999988</c:v>
                </c:pt>
                <c:pt idx="14953">
                  <c:v>24.298798999999889</c:v>
                </c:pt>
                <c:pt idx="14954">
                  <c:v>24.301674999999999</c:v>
                </c:pt>
                <c:pt idx="14955">
                  <c:v>24.304752000000001</c:v>
                </c:pt>
                <c:pt idx="14956">
                  <c:v>24.298355999999988</c:v>
                </c:pt>
                <c:pt idx="14957">
                  <c:v>24.296094</c:v>
                </c:pt>
                <c:pt idx="14958">
                  <c:v>24.303159000000001</c:v>
                </c:pt>
                <c:pt idx="14959">
                  <c:v>24.298461</c:v>
                </c:pt>
                <c:pt idx="14960">
                  <c:v>24.305045</c:v>
                </c:pt>
                <c:pt idx="14961">
                  <c:v>24.299488999999987</c:v>
                </c:pt>
                <c:pt idx="14962">
                  <c:v>24.303795999999988</c:v>
                </c:pt>
                <c:pt idx="14963">
                  <c:v>24.299528999999989</c:v>
                </c:pt>
                <c:pt idx="14964">
                  <c:v>24.298665</c:v>
                </c:pt>
                <c:pt idx="14965">
                  <c:v>24.294274999999999</c:v>
                </c:pt>
                <c:pt idx="14966">
                  <c:v>24.296717999999807</c:v>
                </c:pt>
                <c:pt idx="14967">
                  <c:v>24.296081000000001</c:v>
                </c:pt>
                <c:pt idx="14968">
                  <c:v>24.297535999999987</c:v>
                </c:pt>
                <c:pt idx="14969">
                  <c:v>24.307893000000035</c:v>
                </c:pt>
                <c:pt idx="14970">
                  <c:v>24.299137999999989</c:v>
                </c:pt>
                <c:pt idx="14971">
                  <c:v>24.300912</c:v>
                </c:pt>
                <c:pt idx="14972">
                  <c:v>24.294978000000135</c:v>
                </c:pt>
                <c:pt idx="14973">
                  <c:v>24.292812999999889</c:v>
                </c:pt>
                <c:pt idx="14974">
                  <c:v>24.295471999999986</c:v>
                </c:pt>
                <c:pt idx="14975">
                  <c:v>24.299830999999987</c:v>
                </c:pt>
                <c:pt idx="14976">
                  <c:v>24.304901999999998</c:v>
                </c:pt>
                <c:pt idx="14977">
                  <c:v>24.297308999999988</c:v>
                </c:pt>
                <c:pt idx="14978">
                  <c:v>24.296524999999889</c:v>
                </c:pt>
                <c:pt idx="14979">
                  <c:v>24.304047999999987</c:v>
                </c:pt>
                <c:pt idx="14980">
                  <c:v>24.300014000000001</c:v>
                </c:pt>
                <c:pt idx="14981">
                  <c:v>24.293225</c:v>
                </c:pt>
                <c:pt idx="14982">
                  <c:v>24.294823999999988</c:v>
                </c:pt>
                <c:pt idx="14983">
                  <c:v>24.29667999999981</c:v>
                </c:pt>
                <c:pt idx="14984">
                  <c:v>24.298805999999999</c:v>
                </c:pt>
                <c:pt idx="14985">
                  <c:v>24.296934999999987</c:v>
                </c:pt>
                <c:pt idx="14986">
                  <c:v>24.298718999999807</c:v>
                </c:pt>
                <c:pt idx="14987">
                  <c:v>24.301466999999999</c:v>
                </c:pt>
                <c:pt idx="14988">
                  <c:v>24.309812000000001</c:v>
                </c:pt>
                <c:pt idx="14989">
                  <c:v>24.306007000000001</c:v>
                </c:pt>
                <c:pt idx="14990">
                  <c:v>24.304641</c:v>
                </c:pt>
                <c:pt idx="14991">
                  <c:v>24.302246999999785</c:v>
                </c:pt>
                <c:pt idx="14992">
                  <c:v>24.294076</c:v>
                </c:pt>
                <c:pt idx="14993">
                  <c:v>24.292183999999889</c:v>
                </c:pt>
                <c:pt idx="14994">
                  <c:v>24.303253999999999</c:v>
                </c:pt>
                <c:pt idx="14995">
                  <c:v>24.299354000000001</c:v>
                </c:pt>
                <c:pt idx="14996">
                  <c:v>24.301862000000035</c:v>
                </c:pt>
                <c:pt idx="14997">
                  <c:v>24.306725999999987</c:v>
                </c:pt>
                <c:pt idx="14998">
                  <c:v>24.297263000000001</c:v>
                </c:pt>
                <c:pt idx="14999">
                  <c:v>24.301829999999999</c:v>
                </c:pt>
                <c:pt idx="15000">
                  <c:v>24.297183</c:v>
                </c:pt>
                <c:pt idx="15001">
                  <c:v>24.297474999999999</c:v>
                </c:pt>
                <c:pt idx="15002">
                  <c:v>24.293699999999784</c:v>
                </c:pt>
                <c:pt idx="15003">
                  <c:v>24.293491</c:v>
                </c:pt>
                <c:pt idx="15004">
                  <c:v>24.298074</c:v>
                </c:pt>
                <c:pt idx="15005">
                  <c:v>24.295632999999679</c:v>
                </c:pt>
                <c:pt idx="15006">
                  <c:v>24.29565699999981</c:v>
                </c:pt>
                <c:pt idx="15007">
                  <c:v>24.296384</c:v>
                </c:pt>
                <c:pt idx="15008">
                  <c:v>24.298082999999803</c:v>
                </c:pt>
                <c:pt idx="15009">
                  <c:v>24.300156999999999</c:v>
                </c:pt>
                <c:pt idx="15010">
                  <c:v>24.305571999999987</c:v>
                </c:pt>
                <c:pt idx="15011">
                  <c:v>24.303414999999987</c:v>
                </c:pt>
                <c:pt idx="15012">
                  <c:v>24.299212999999799</c:v>
                </c:pt>
                <c:pt idx="15013">
                  <c:v>24.302702999999781</c:v>
                </c:pt>
                <c:pt idx="15014">
                  <c:v>24.303331</c:v>
                </c:pt>
                <c:pt idx="15015">
                  <c:v>24.301203999999988</c:v>
                </c:pt>
                <c:pt idx="15016">
                  <c:v>24.298321999999889</c:v>
                </c:pt>
                <c:pt idx="15017">
                  <c:v>24.298668999999986</c:v>
                </c:pt>
                <c:pt idx="15018">
                  <c:v>24.300692999999889</c:v>
                </c:pt>
                <c:pt idx="15019">
                  <c:v>24.295831</c:v>
                </c:pt>
                <c:pt idx="15020">
                  <c:v>24.302909</c:v>
                </c:pt>
                <c:pt idx="15021">
                  <c:v>24.299488999999987</c:v>
                </c:pt>
                <c:pt idx="15022">
                  <c:v>24.301500000000001</c:v>
                </c:pt>
                <c:pt idx="15023">
                  <c:v>24.302828999999999</c:v>
                </c:pt>
                <c:pt idx="15024">
                  <c:v>24.307406999999987</c:v>
                </c:pt>
                <c:pt idx="15025">
                  <c:v>24.298432999999694</c:v>
                </c:pt>
                <c:pt idx="15026">
                  <c:v>24.299662999999889</c:v>
                </c:pt>
                <c:pt idx="15027">
                  <c:v>24.295389999999781</c:v>
                </c:pt>
                <c:pt idx="15028">
                  <c:v>24.299242999999763</c:v>
                </c:pt>
                <c:pt idx="15029">
                  <c:v>24.301041999999999</c:v>
                </c:pt>
                <c:pt idx="15030">
                  <c:v>24.299909</c:v>
                </c:pt>
                <c:pt idx="15031">
                  <c:v>24.306013999999987</c:v>
                </c:pt>
                <c:pt idx="15032">
                  <c:v>24.304683000000001</c:v>
                </c:pt>
                <c:pt idx="15033">
                  <c:v>24.303874000000135</c:v>
                </c:pt>
                <c:pt idx="15034">
                  <c:v>24.300198999999999</c:v>
                </c:pt>
                <c:pt idx="15035">
                  <c:v>24.294628999999986</c:v>
                </c:pt>
                <c:pt idx="15036">
                  <c:v>24.297584000000001</c:v>
                </c:pt>
                <c:pt idx="15037">
                  <c:v>24.303101999999999</c:v>
                </c:pt>
                <c:pt idx="15038">
                  <c:v>24.299951000000135</c:v>
                </c:pt>
                <c:pt idx="15039">
                  <c:v>24.303867000000135</c:v>
                </c:pt>
                <c:pt idx="15040">
                  <c:v>24.299927999999987</c:v>
                </c:pt>
                <c:pt idx="15041">
                  <c:v>24.29757</c:v>
                </c:pt>
                <c:pt idx="15042">
                  <c:v>24.301835000000189</c:v>
                </c:pt>
                <c:pt idx="15043">
                  <c:v>24.297269</c:v>
                </c:pt>
                <c:pt idx="15044">
                  <c:v>24.295706999999741</c:v>
                </c:pt>
                <c:pt idx="15045">
                  <c:v>24.299381999999987</c:v>
                </c:pt>
                <c:pt idx="15046">
                  <c:v>24.299461000000001</c:v>
                </c:pt>
                <c:pt idx="15047">
                  <c:v>24.296358999999999</c:v>
                </c:pt>
                <c:pt idx="15048">
                  <c:v>24.302513999999814</c:v>
                </c:pt>
                <c:pt idx="15049">
                  <c:v>24.307261999999998</c:v>
                </c:pt>
                <c:pt idx="15050">
                  <c:v>24.305821999999999</c:v>
                </c:pt>
                <c:pt idx="15051">
                  <c:v>24.301441999999987</c:v>
                </c:pt>
                <c:pt idx="15052">
                  <c:v>24.303391999999999</c:v>
                </c:pt>
                <c:pt idx="15053">
                  <c:v>24.300266999999987</c:v>
                </c:pt>
                <c:pt idx="15054">
                  <c:v>24.297152999999987</c:v>
                </c:pt>
                <c:pt idx="15055">
                  <c:v>24.297445</c:v>
                </c:pt>
                <c:pt idx="15056">
                  <c:v>24.301283999999999</c:v>
                </c:pt>
                <c:pt idx="15057">
                  <c:v>24.301169999999999</c:v>
                </c:pt>
                <c:pt idx="15058">
                  <c:v>24.297060999999999</c:v>
                </c:pt>
                <c:pt idx="15059">
                  <c:v>24.309740999999889</c:v>
                </c:pt>
                <c:pt idx="15060">
                  <c:v>24.301030000000001</c:v>
                </c:pt>
                <c:pt idx="15061">
                  <c:v>24.299540999999785</c:v>
                </c:pt>
                <c:pt idx="15062">
                  <c:v>24.301666999999988</c:v>
                </c:pt>
                <c:pt idx="15063">
                  <c:v>24.297445</c:v>
                </c:pt>
                <c:pt idx="15064">
                  <c:v>24.298607999999795</c:v>
                </c:pt>
                <c:pt idx="15065">
                  <c:v>24.296478999999987</c:v>
                </c:pt>
                <c:pt idx="15066">
                  <c:v>24.299381999999987</c:v>
                </c:pt>
                <c:pt idx="15067">
                  <c:v>24.306735</c:v>
                </c:pt>
                <c:pt idx="15068">
                  <c:v>24.294795000000001</c:v>
                </c:pt>
                <c:pt idx="15069">
                  <c:v>24.300215999999999</c:v>
                </c:pt>
                <c:pt idx="15070">
                  <c:v>24.293226999999796</c:v>
                </c:pt>
                <c:pt idx="15071">
                  <c:v>24.294235999999987</c:v>
                </c:pt>
                <c:pt idx="15072">
                  <c:v>24.302174999999988</c:v>
                </c:pt>
                <c:pt idx="15073">
                  <c:v>24.301089000000001</c:v>
                </c:pt>
                <c:pt idx="15074">
                  <c:v>24.300049999999889</c:v>
                </c:pt>
                <c:pt idx="15075">
                  <c:v>24.303131999999987</c:v>
                </c:pt>
                <c:pt idx="15076">
                  <c:v>24.301190999999999</c:v>
                </c:pt>
                <c:pt idx="15077">
                  <c:v>24.300964999999998</c:v>
                </c:pt>
                <c:pt idx="15078">
                  <c:v>24.300418000000001</c:v>
                </c:pt>
                <c:pt idx="15079">
                  <c:v>24.304122</c:v>
                </c:pt>
                <c:pt idx="15080">
                  <c:v>24.303162999999987</c:v>
                </c:pt>
                <c:pt idx="15081">
                  <c:v>24.29749</c:v>
                </c:pt>
                <c:pt idx="15082">
                  <c:v>24.299568999999988</c:v>
                </c:pt>
                <c:pt idx="15083">
                  <c:v>24.297436999999814</c:v>
                </c:pt>
                <c:pt idx="15084">
                  <c:v>24.299913</c:v>
                </c:pt>
                <c:pt idx="15085">
                  <c:v>24.298798999999889</c:v>
                </c:pt>
                <c:pt idx="15086">
                  <c:v>24.305475999999999</c:v>
                </c:pt>
                <c:pt idx="15087">
                  <c:v>24.300751999999999</c:v>
                </c:pt>
                <c:pt idx="15088">
                  <c:v>24.299955000000196</c:v>
                </c:pt>
                <c:pt idx="15089">
                  <c:v>24.302488999999987</c:v>
                </c:pt>
                <c:pt idx="15090">
                  <c:v>24.299030999999989</c:v>
                </c:pt>
                <c:pt idx="15091">
                  <c:v>24.294908000000031</c:v>
                </c:pt>
                <c:pt idx="15092">
                  <c:v>24.300638999999986</c:v>
                </c:pt>
                <c:pt idx="15093">
                  <c:v>24.300227</c:v>
                </c:pt>
                <c:pt idx="15094">
                  <c:v>24.311702</c:v>
                </c:pt>
                <c:pt idx="15095">
                  <c:v>24.302685999999987</c:v>
                </c:pt>
                <c:pt idx="15096">
                  <c:v>24.301439999999989</c:v>
                </c:pt>
                <c:pt idx="15097">
                  <c:v>24.303773</c:v>
                </c:pt>
                <c:pt idx="15098">
                  <c:v>24.295546999999683</c:v>
                </c:pt>
                <c:pt idx="15099">
                  <c:v>24.298973999999987</c:v>
                </c:pt>
                <c:pt idx="15100">
                  <c:v>24.307369999999999</c:v>
                </c:pt>
                <c:pt idx="15101">
                  <c:v>24.3017</c:v>
                </c:pt>
                <c:pt idx="15102">
                  <c:v>24.309397999999987</c:v>
                </c:pt>
                <c:pt idx="15103">
                  <c:v>24.303988999999998</c:v>
                </c:pt>
                <c:pt idx="15104">
                  <c:v>24.302973999999999</c:v>
                </c:pt>
                <c:pt idx="15105">
                  <c:v>24.298956999999987</c:v>
                </c:pt>
                <c:pt idx="15106">
                  <c:v>24.298897999999987</c:v>
                </c:pt>
                <c:pt idx="15107">
                  <c:v>24.300864000000196</c:v>
                </c:pt>
                <c:pt idx="15108">
                  <c:v>24.301143</c:v>
                </c:pt>
                <c:pt idx="15109">
                  <c:v>24.299681999999986</c:v>
                </c:pt>
                <c:pt idx="15110">
                  <c:v>24.312616999999989</c:v>
                </c:pt>
                <c:pt idx="15111">
                  <c:v>24.301082000000001</c:v>
                </c:pt>
                <c:pt idx="15112">
                  <c:v>24.301534</c:v>
                </c:pt>
                <c:pt idx="15113">
                  <c:v>24.299979</c:v>
                </c:pt>
                <c:pt idx="15114">
                  <c:v>24.302810000000001</c:v>
                </c:pt>
                <c:pt idx="15115">
                  <c:v>24.299931999999988</c:v>
                </c:pt>
                <c:pt idx="15116">
                  <c:v>24.293271000000001</c:v>
                </c:pt>
                <c:pt idx="15117">
                  <c:v>24.298832999999803</c:v>
                </c:pt>
                <c:pt idx="15118">
                  <c:v>24.301317999999988</c:v>
                </c:pt>
                <c:pt idx="15119">
                  <c:v>24.304323999999987</c:v>
                </c:pt>
                <c:pt idx="15120">
                  <c:v>24.311536</c:v>
                </c:pt>
                <c:pt idx="15121">
                  <c:v>24.29712</c:v>
                </c:pt>
                <c:pt idx="15122">
                  <c:v>24.3035</c:v>
                </c:pt>
                <c:pt idx="15123">
                  <c:v>24.299742999999708</c:v>
                </c:pt>
                <c:pt idx="15124">
                  <c:v>24.298485999999986</c:v>
                </c:pt>
                <c:pt idx="15125">
                  <c:v>24.298645999999788</c:v>
                </c:pt>
                <c:pt idx="15126">
                  <c:v>24.296692999999784</c:v>
                </c:pt>
                <c:pt idx="15127">
                  <c:v>24.296780999999989</c:v>
                </c:pt>
                <c:pt idx="15128">
                  <c:v>24.29992</c:v>
                </c:pt>
                <c:pt idx="15129">
                  <c:v>24.304241999999999</c:v>
                </c:pt>
                <c:pt idx="15130">
                  <c:v>24.300177999999999</c:v>
                </c:pt>
                <c:pt idx="15131">
                  <c:v>24.302951000000135</c:v>
                </c:pt>
                <c:pt idx="15132">
                  <c:v>24.303936999999987</c:v>
                </c:pt>
                <c:pt idx="15133">
                  <c:v>24.300049999999889</c:v>
                </c:pt>
                <c:pt idx="15134">
                  <c:v>24.318185000000035</c:v>
                </c:pt>
                <c:pt idx="15135">
                  <c:v>24.341902999999999</c:v>
                </c:pt>
                <c:pt idx="15136">
                  <c:v>24.369221999999986</c:v>
                </c:pt>
                <c:pt idx="15137">
                  <c:v>24.394555000000135</c:v>
                </c:pt>
                <c:pt idx="15138">
                  <c:v>24.419132999999889</c:v>
                </c:pt>
                <c:pt idx="15139">
                  <c:v>24.448572999999715</c:v>
                </c:pt>
                <c:pt idx="15140">
                  <c:v>24.469603999999755</c:v>
                </c:pt>
                <c:pt idx="15141">
                  <c:v>24.490389999999788</c:v>
                </c:pt>
                <c:pt idx="15142">
                  <c:v>24.511171000000203</c:v>
                </c:pt>
                <c:pt idx="15143">
                  <c:v>24.567423999999889</c:v>
                </c:pt>
                <c:pt idx="15144">
                  <c:v>24.596726999999785</c:v>
                </c:pt>
                <c:pt idx="15145">
                  <c:v>24.609044000000001</c:v>
                </c:pt>
                <c:pt idx="15146">
                  <c:v>24.616226999999999</c:v>
                </c:pt>
                <c:pt idx="15147">
                  <c:v>24.630298000000035</c:v>
                </c:pt>
                <c:pt idx="15148">
                  <c:v>24.644480999999999</c:v>
                </c:pt>
                <c:pt idx="15149">
                  <c:v>24.658168000000035</c:v>
                </c:pt>
                <c:pt idx="15150">
                  <c:v>24.683510999999989</c:v>
                </c:pt>
                <c:pt idx="15151">
                  <c:v>24.699838000000035</c:v>
                </c:pt>
                <c:pt idx="15152">
                  <c:v>24.715168999999999</c:v>
                </c:pt>
                <c:pt idx="15153">
                  <c:v>24.713145000000001</c:v>
                </c:pt>
                <c:pt idx="15154">
                  <c:v>24.710982999999999</c:v>
                </c:pt>
                <c:pt idx="15155">
                  <c:v>24.713751999999999</c:v>
                </c:pt>
                <c:pt idx="15156">
                  <c:v>24.707125999999999</c:v>
                </c:pt>
                <c:pt idx="15157">
                  <c:v>24.710249999999807</c:v>
                </c:pt>
                <c:pt idx="15158">
                  <c:v>24.716545999999987</c:v>
                </c:pt>
                <c:pt idx="15159">
                  <c:v>24.713241</c:v>
                </c:pt>
                <c:pt idx="15160">
                  <c:v>24.722181999999989</c:v>
                </c:pt>
                <c:pt idx="15161">
                  <c:v>24.717654000000035</c:v>
                </c:pt>
                <c:pt idx="15162">
                  <c:v>24.712948999999988</c:v>
                </c:pt>
                <c:pt idx="15163">
                  <c:v>24.710045999999988</c:v>
                </c:pt>
                <c:pt idx="15164">
                  <c:v>24.715194</c:v>
                </c:pt>
                <c:pt idx="15165">
                  <c:v>24.711841000000035</c:v>
                </c:pt>
                <c:pt idx="15166">
                  <c:v>24.709681999999987</c:v>
                </c:pt>
                <c:pt idx="15167">
                  <c:v>24.717779999999987</c:v>
                </c:pt>
                <c:pt idx="15168">
                  <c:v>24.708130999999796</c:v>
                </c:pt>
                <c:pt idx="15169">
                  <c:v>24.712841999999988</c:v>
                </c:pt>
                <c:pt idx="15170">
                  <c:v>24.705814</c:v>
                </c:pt>
                <c:pt idx="15171">
                  <c:v>24.697676999999999</c:v>
                </c:pt>
                <c:pt idx="15172">
                  <c:v>24.693079999999988</c:v>
                </c:pt>
                <c:pt idx="15173">
                  <c:v>24.699494999999999</c:v>
                </c:pt>
                <c:pt idx="15174">
                  <c:v>24.70023999999977</c:v>
                </c:pt>
                <c:pt idx="15175">
                  <c:v>24.699886000000031</c:v>
                </c:pt>
                <c:pt idx="15176">
                  <c:v>24.693483000000001</c:v>
                </c:pt>
                <c:pt idx="15177">
                  <c:v>24.700327999999889</c:v>
                </c:pt>
                <c:pt idx="15178">
                  <c:v>24.701839</c:v>
                </c:pt>
                <c:pt idx="15179">
                  <c:v>24.702747999999719</c:v>
                </c:pt>
                <c:pt idx="15180">
                  <c:v>24.696624</c:v>
                </c:pt>
                <c:pt idx="15181">
                  <c:v>24.692708</c:v>
                </c:pt>
                <c:pt idx="15182">
                  <c:v>24.693922999999987</c:v>
                </c:pt>
                <c:pt idx="15183">
                  <c:v>24.686767</c:v>
                </c:pt>
                <c:pt idx="15184">
                  <c:v>24.692717999999989</c:v>
                </c:pt>
                <c:pt idx="15185">
                  <c:v>24.690518999999988</c:v>
                </c:pt>
                <c:pt idx="15186">
                  <c:v>24.698373</c:v>
                </c:pt>
                <c:pt idx="15187">
                  <c:v>24.689337999999989</c:v>
                </c:pt>
                <c:pt idx="15188">
                  <c:v>24.699970999999998</c:v>
                </c:pt>
                <c:pt idx="15189">
                  <c:v>24.695657000000001</c:v>
                </c:pt>
                <c:pt idx="15190">
                  <c:v>24.695208999999988</c:v>
                </c:pt>
                <c:pt idx="15191">
                  <c:v>24.698930000000001</c:v>
                </c:pt>
                <c:pt idx="15192">
                  <c:v>24.692156999999987</c:v>
                </c:pt>
                <c:pt idx="15193">
                  <c:v>24.696123999999987</c:v>
                </c:pt>
                <c:pt idx="15194">
                  <c:v>24.685299999999796</c:v>
                </c:pt>
                <c:pt idx="15195">
                  <c:v>24.694216999999988</c:v>
                </c:pt>
                <c:pt idx="15196">
                  <c:v>24.691849999999999</c:v>
                </c:pt>
                <c:pt idx="15197">
                  <c:v>24.69773</c:v>
                </c:pt>
                <c:pt idx="15198">
                  <c:v>24.697281999999998</c:v>
                </c:pt>
                <c:pt idx="15199">
                  <c:v>24.690148999999987</c:v>
                </c:pt>
                <c:pt idx="15200">
                  <c:v>24.69556</c:v>
                </c:pt>
                <c:pt idx="15201">
                  <c:v>24.692933</c:v>
                </c:pt>
                <c:pt idx="15202">
                  <c:v>24.688500999999889</c:v>
                </c:pt>
                <c:pt idx="15203">
                  <c:v>24.692141999999986</c:v>
                </c:pt>
                <c:pt idx="15204">
                  <c:v>24.691492999999987</c:v>
                </c:pt>
                <c:pt idx="15205">
                  <c:v>24.696870000000189</c:v>
                </c:pt>
                <c:pt idx="15206">
                  <c:v>24.697108000000135</c:v>
                </c:pt>
                <c:pt idx="15207">
                  <c:v>24.696162000000001</c:v>
                </c:pt>
                <c:pt idx="15208">
                  <c:v>24.703135999999986</c:v>
                </c:pt>
                <c:pt idx="15209">
                  <c:v>24.702509999999741</c:v>
                </c:pt>
                <c:pt idx="15210">
                  <c:v>24.698705</c:v>
                </c:pt>
                <c:pt idx="15211">
                  <c:v>24.699990000000035</c:v>
                </c:pt>
                <c:pt idx="15212">
                  <c:v>24.702555999999987</c:v>
                </c:pt>
                <c:pt idx="15213">
                  <c:v>24.692392999999889</c:v>
                </c:pt>
                <c:pt idx="15214">
                  <c:v>24.696866000000131</c:v>
                </c:pt>
                <c:pt idx="15215">
                  <c:v>24.702023999999795</c:v>
                </c:pt>
                <c:pt idx="15216">
                  <c:v>24.698867000000035</c:v>
                </c:pt>
                <c:pt idx="15217">
                  <c:v>24.706695</c:v>
                </c:pt>
                <c:pt idx="15218">
                  <c:v>24.701971999999998</c:v>
                </c:pt>
                <c:pt idx="15219">
                  <c:v>24.703284</c:v>
                </c:pt>
                <c:pt idx="15220">
                  <c:v>24.700059</c:v>
                </c:pt>
                <c:pt idx="15221">
                  <c:v>24.701775999999999</c:v>
                </c:pt>
                <c:pt idx="15222">
                  <c:v>24.699362999999988</c:v>
                </c:pt>
                <c:pt idx="15223">
                  <c:v>24.701204999999987</c:v>
                </c:pt>
                <c:pt idx="15224">
                  <c:v>24.701926</c:v>
                </c:pt>
                <c:pt idx="15225">
                  <c:v>24.712605999999987</c:v>
                </c:pt>
                <c:pt idx="15226">
                  <c:v>24.696932999999987</c:v>
                </c:pt>
                <c:pt idx="15227">
                  <c:v>24.703241999999989</c:v>
                </c:pt>
                <c:pt idx="15228">
                  <c:v>24.702244999999785</c:v>
                </c:pt>
                <c:pt idx="15229">
                  <c:v>24.699352999999999</c:v>
                </c:pt>
                <c:pt idx="15230">
                  <c:v>24.692802</c:v>
                </c:pt>
                <c:pt idx="15231">
                  <c:v>24.704645999999986</c:v>
                </c:pt>
                <c:pt idx="15232">
                  <c:v>24.699984999999998</c:v>
                </c:pt>
                <c:pt idx="15233">
                  <c:v>24.700084</c:v>
                </c:pt>
                <c:pt idx="15234">
                  <c:v>24.706972999999987</c:v>
                </c:pt>
                <c:pt idx="15235">
                  <c:v>24.699024999999999</c:v>
                </c:pt>
                <c:pt idx="15236">
                  <c:v>24.700575999999987</c:v>
                </c:pt>
                <c:pt idx="15237">
                  <c:v>24.704222999999889</c:v>
                </c:pt>
                <c:pt idx="15238">
                  <c:v>24.699383999999988</c:v>
                </c:pt>
                <c:pt idx="15239">
                  <c:v>24.703413999999889</c:v>
                </c:pt>
                <c:pt idx="15240">
                  <c:v>24.703749999999708</c:v>
                </c:pt>
                <c:pt idx="15241">
                  <c:v>24.696965000000244</c:v>
                </c:pt>
                <c:pt idx="15242">
                  <c:v>24.703537999999799</c:v>
                </c:pt>
                <c:pt idx="15243">
                  <c:v>24.695990999999999</c:v>
                </c:pt>
                <c:pt idx="15244">
                  <c:v>24.704387000000001</c:v>
                </c:pt>
                <c:pt idx="15245">
                  <c:v>24.709955999999998</c:v>
                </c:pt>
                <c:pt idx="15246">
                  <c:v>24.698062</c:v>
                </c:pt>
                <c:pt idx="15247">
                  <c:v>24.694573999999999</c:v>
                </c:pt>
                <c:pt idx="15248">
                  <c:v>24.693436999999989</c:v>
                </c:pt>
                <c:pt idx="15249">
                  <c:v>24.685110999999889</c:v>
                </c:pt>
                <c:pt idx="15250">
                  <c:v>24.688034999999989</c:v>
                </c:pt>
                <c:pt idx="15251">
                  <c:v>24.695625</c:v>
                </c:pt>
                <c:pt idx="15252">
                  <c:v>24.691489000000001</c:v>
                </c:pt>
                <c:pt idx="15253">
                  <c:v>24.697816000000035</c:v>
                </c:pt>
                <c:pt idx="15254">
                  <c:v>24.693785999999999</c:v>
                </c:pt>
                <c:pt idx="15255">
                  <c:v>24.691648000000001</c:v>
                </c:pt>
                <c:pt idx="15256">
                  <c:v>24.696892999999999</c:v>
                </c:pt>
                <c:pt idx="15257">
                  <c:v>24.693165999999998</c:v>
                </c:pt>
                <c:pt idx="15258">
                  <c:v>24.69186100000028</c:v>
                </c:pt>
                <c:pt idx="15259">
                  <c:v>24.681386</c:v>
                </c:pt>
                <c:pt idx="15260">
                  <c:v>24.684612999999889</c:v>
                </c:pt>
                <c:pt idx="15261">
                  <c:v>24.679670999999999</c:v>
                </c:pt>
                <c:pt idx="15262">
                  <c:v>24.687106</c:v>
                </c:pt>
                <c:pt idx="15263">
                  <c:v>24.683177000000001</c:v>
                </c:pt>
                <c:pt idx="15264">
                  <c:v>24.686299999999989</c:v>
                </c:pt>
                <c:pt idx="15265">
                  <c:v>24.679375999999998</c:v>
                </c:pt>
                <c:pt idx="15266">
                  <c:v>24.681927999999999</c:v>
                </c:pt>
                <c:pt idx="15267">
                  <c:v>24.683331999999989</c:v>
                </c:pt>
                <c:pt idx="15268">
                  <c:v>24.687358000000035</c:v>
                </c:pt>
                <c:pt idx="15269">
                  <c:v>24.694800999999998</c:v>
                </c:pt>
                <c:pt idx="15270">
                  <c:v>24.694986999999998</c:v>
                </c:pt>
                <c:pt idx="15271">
                  <c:v>24.703225</c:v>
                </c:pt>
                <c:pt idx="15272">
                  <c:v>24.705403999999788</c:v>
                </c:pt>
                <c:pt idx="15273">
                  <c:v>24.698990999999999</c:v>
                </c:pt>
                <c:pt idx="15274">
                  <c:v>24.698072</c:v>
                </c:pt>
                <c:pt idx="15275">
                  <c:v>24.69868</c:v>
                </c:pt>
                <c:pt idx="15276">
                  <c:v>24.700606999999795</c:v>
                </c:pt>
                <c:pt idx="15277">
                  <c:v>24.709951000000135</c:v>
                </c:pt>
                <c:pt idx="15278">
                  <c:v>24.698421</c:v>
                </c:pt>
                <c:pt idx="15279">
                  <c:v>24.708197999999989</c:v>
                </c:pt>
                <c:pt idx="15280">
                  <c:v>24.714323999999987</c:v>
                </c:pt>
                <c:pt idx="15281">
                  <c:v>24.714787999999999</c:v>
                </c:pt>
                <c:pt idx="15282">
                  <c:v>24.712101999999987</c:v>
                </c:pt>
                <c:pt idx="15283">
                  <c:v>24.722359999999803</c:v>
                </c:pt>
                <c:pt idx="15284">
                  <c:v>24.720146999999766</c:v>
                </c:pt>
                <c:pt idx="15285">
                  <c:v>24.70975</c:v>
                </c:pt>
                <c:pt idx="15286">
                  <c:v>24.713913999999999</c:v>
                </c:pt>
                <c:pt idx="15287">
                  <c:v>24.716100000000001</c:v>
                </c:pt>
                <c:pt idx="15288">
                  <c:v>24.711787000000001</c:v>
                </c:pt>
                <c:pt idx="15289">
                  <c:v>24.717621999999999</c:v>
                </c:pt>
                <c:pt idx="15290">
                  <c:v>24.712282999999989</c:v>
                </c:pt>
                <c:pt idx="15291">
                  <c:v>24.717352999999999</c:v>
                </c:pt>
                <c:pt idx="15292">
                  <c:v>24.707066999999999</c:v>
                </c:pt>
                <c:pt idx="15293">
                  <c:v>24.711244000000001</c:v>
                </c:pt>
                <c:pt idx="15294">
                  <c:v>24.705172999999807</c:v>
                </c:pt>
                <c:pt idx="15295">
                  <c:v>24.706969000000001</c:v>
                </c:pt>
                <c:pt idx="15296">
                  <c:v>24.712223999999889</c:v>
                </c:pt>
                <c:pt idx="15297">
                  <c:v>24.706690999999989</c:v>
                </c:pt>
                <c:pt idx="15298">
                  <c:v>24.707062999999987</c:v>
                </c:pt>
                <c:pt idx="15299">
                  <c:v>24.721076</c:v>
                </c:pt>
                <c:pt idx="15300">
                  <c:v>24.707459999999987</c:v>
                </c:pt>
                <c:pt idx="15301">
                  <c:v>24.708422999999723</c:v>
                </c:pt>
                <c:pt idx="15302">
                  <c:v>24.704874999999998</c:v>
                </c:pt>
                <c:pt idx="15303">
                  <c:v>24.699962000000031</c:v>
                </c:pt>
                <c:pt idx="15304">
                  <c:v>24.700854000000035</c:v>
                </c:pt>
                <c:pt idx="15305">
                  <c:v>24.699919999999999</c:v>
                </c:pt>
                <c:pt idx="15306">
                  <c:v>24.697509</c:v>
                </c:pt>
                <c:pt idx="15307">
                  <c:v>24.700075999999999</c:v>
                </c:pt>
                <c:pt idx="15308">
                  <c:v>24.704718999999987</c:v>
                </c:pt>
                <c:pt idx="15309">
                  <c:v>24.702356999999989</c:v>
                </c:pt>
                <c:pt idx="15310">
                  <c:v>24.697043999999988</c:v>
                </c:pt>
                <c:pt idx="15311">
                  <c:v>24.700133999999807</c:v>
                </c:pt>
                <c:pt idx="15312">
                  <c:v>24.710096</c:v>
                </c:pt>
                <c:pt idx="15313">
                  <c:v>24.706371999999988</c:v>
                </c:pt>
                <c:pt idx="15314">
                  <c:v>24.698902999999987</c:v>
                </c:pt>
                <c:pt idx="15315">
                  <c:v>24.706917999999988</c:v>
                </c:pt>
                <c:pt idx="15316">
                  <c:v>24.695730999999814</c:v>
                </c:pt>
                <c:pt idx="15317">
                  <c:v>24.698715999999987</c:v>
                </c:pt>
                <c:pt idx="15318">
                  <c:v>24.697957000000248</c:v>
                </c:pt>
                <c:pt idx="15319">
                  <c:v>24.700689999999796</c:v>
                </c:pt>
                <c:pt idx="15320">
                  <c:v>24.703885000000035</c:v>
                </c:pt>
                <c:pt idx="15321">
                  <c:v>24.701377000000001</c:v>
                </c:pt>
                <c:pt idx="15322">
                  <c:v>24.700880999999999</c:v>
                </c:pt>
                <c:pt idx="15323">
                  <c:v>24.702400999999803</c:v>
                </c:pt>
                <c:pt idx="15324">
                  <c:v>24.696873999999998</c:v>
                </c:pt>
                <c:pt idx="15325">
                  <c:v>24.6988540000002</c:v>
                </c:pt>
                <c:pt idx="15326">
                  <c:v>24.700396999999889</c:v>
                </c:pt>
                <c:pt idx="15327">
                  <c:v>24.695308000000001</c:v>
                </c:pt>
                <c:pt idx="15328">
                  <c:v>24.694541000000001</c:v>
                </c:pt>
                <c:pt idx="15329">
                  <c:v>24.702517999999785</c:v>
                </c:pt>
                <c:pt idx="15330">
                  <c:v>24.696812999999999</c:v>
                </c:pt>
                <c:pt idx="15331">
                  <c:v>24.693249999999889</c:v>
                </c:pt>
                <c:pt idx="15332">
                  <c:v>24.702838</c:v>
                </c:pt>
                <c:pt idx="15333">
                  <c:v>24.691393999999999</c:v>
                </c:pt>
                <c:pt idx="15334">
                  <c:v>24.698003</c:v>
                </c:pt>
                <c:pt idx="15335">
                  <c:v>24.700879</c:v>
                </c:pt>
                <c:pt idx="15336">
                  <c:v>24.691489000000001</c:v>
                </c:pt>
                <c:pt idx="15337">
                  <c:v>24.691575000000135</c:v>
                </c:pt>
                <c:pt idx="15338">
                  <c:v>24.693321999999988</c:v>
                </c:pt>
                <c:pt idx="15339">
                  <c:v>24.702624999999784</c:v>
                </c:pt>
                <c:pt idx="15340">
                  <c:v>24.697340999999987</c:v>
                </c:pt>
                <c:pt idx="15341">
                  <c:v>24.696344</c:v>
                </c:pt>
                <c:pt idx="15342">
                  <c:v>24.691141999999999</c:v>
                </c:pt>
                <c:pt idx="15343">
                  <c:v>24.689564999999988</c:v>
                </c:pt>
                <c:pt idx="15344">
                  <c:v>24.694407999999999</c:v>
                </c:pt>
                <c:pt idx="15345">
                  <c:v>24.697441999999999</c:v>
                </c:pt>
                <c:pt idx="15346">
                  <c:v>24.698117</c:v>
                </c:pt>
                <c:pt idx="15347">
                  <c:v>24.694212999999987</c:v>
                </c:pt>
                <c:pt idx="15348">
                  <c:v>24.694096999999999</c:v>
                </c:pt>
                <c:pt idx="15349">
                  <c:v>24.698501</c:v>
                </c:pt>
                <c:pt idx="15350">
                  <c:v>24.691071999999998</c:v>
                </c:pt>
                <c:pt idx="15351">
                  <c:v>24.694725999999999</c:v>
                </c:pt>
                <c:pt idx="15352">
                  <c:v>24.700098999999987</c:v>
                </c:pt>
                <c:pt idx="15353">
                  <c:v>24.699915999999998</c:v>
                </c:pt>
                <c:pt idx="15354">
                  <c:v>24.70008</c:v>
                </c:pt>
                <c:pt idx="15355">
                  <c:v>24.694509</c:v>
                </c:pt>
                <c:pt idx="15356">
                  <c:v>24.694738000000001</c:v>
                </c:pt>
                <c:pt idx="15357">
                  <c:v>24.695173999999987</c:v>
                </c:pt>
                <c:pt idx="15358">
                  <c:v>24.694429</c:v>
                </c:pt>
                <c:pt idx="15359">
                  <c:v>24.694006999999999</c:v>
                </c:pt>
                <c:pt idx="15360">
                  <c:v>24.695176</c:v>
                </c:pt>
                <c:pt idx="15361">
                  <c:v>24.690436999999989</c:v>
                </c:pt>
                <c:pt idx="15362">
                  <c:v>24.696580000000001</c:v>
                </c:pt>
                <c:pt idx="15363">
                  <c:v>24.696221999999999</c:v>
                </c:pt>
                <c:pt idx="15364">
                  <c:v>24.701588999999988</c:v>
                </c:pt>
                <c:pt idx="15365">
                  <c:v>24.705261999999987</c:v>
                </c:pt>
                <c:pt idx="15366">
                  <c:v>24.696237</c:v>
                </c:pt>
                <c:pt idx="15367">
                  <c:v>24.691513999999987</c:v>
                </c:pt>
                <c:pt idx="15368">
                  <c:v>24.693321999999988</c:v>
                </c:pt>
                <c:pt idx="15369">
                  <c:v>24.694329</c:v>
                </c:pt>
                <c:pt idx="15370">
                  <c:v>24.701021999999988</c:v>
                </c:pt>
                <c:pt idx="15371">
                  <c:v>24.694951000000295</c:v>
                </c:pt>
                <c:pt idx="15372">
                  <c:v>24.690193999999988</c:v>
                </c:pt>
                <c:pt idx="15373">
                  <c:v>24.694082999999999</c:v>
                </c:pt>
                <c:pt idx="15374">
                  <c:v>24.699676</c:v>
                </c:pt>
                <c:pt idx="15375">
                  <c:v>24.698551999999999</c:v>
                </c:pt>
                <c:pt idx="15376">
                  <c:v>24.705933999999989</c:v>
                </c:pt>
                <c:pt idx="15377">
                  <c:v>24.699752</c:v>
                </c:pt>
                <c:pt idx="15378">
                  <c:v>24.697817999999998</c:v>
                </c:pt>
                <c:pt idx="15379">
                  <c:v>24.694769999999988</c:v>
                </c:pt>
                <c:pt idx="15380">
                  <c:v>24.695080999999988</c:v>
                </c:pt>
                <c:pt idx="15381">
                  <c:v>24.702933999999889</c:v>
                </c:pt>
                <c:pt idx="15382">
                  <c:v>24.699811000000135</c:v>
                </c:pt>
                <c:pt idx="15383">
                  <c:v>24.69773</c:v>
                </c:pt>
                <c:pt idx="15384">
                  <c:v>24.700816</c:v>
                </c:pt>
                <c:pt idx="15385">
                  <c:v>24.706457999999987</c:v>
                </c:pt>
                <c:pt idx="15386">
                  <c:v>24.70574899999977</c:v>
                </c:pt>
                <c:pt idx="15387">
                  <c:v>24.708914999999987</c:v>
                </c:pt>
                <c:pt idx="15388">
                  <c:v>24.695685999999988</c:v>
                </c:pt>
                <c:pt idx="15389">
                  <c:v>24.704277999999999</c:v>
                </c:pt>
                <c:pt idx="15390">
                  <c:v>24.70434699999981</c:v>
                </c:pt>
                <c:pt idx="15391">
                  <c:v>24.708279999999807</c:v>
                </c:pt>
                <c:pt idx="15392">
                  <c:v>24.704847999999988</c:v>
                </c:pt>
                <c:pt idx="15393">
                  <c:v>24.702576999999796</c:v>
                </c:pt>
                <c:pt idx="15394">
                  <c:v>24.693833999999999</c:v>
                </c:pt>
                <c:pt idx="15395">
                  <c:v>24.700923</c:v>
                </c:pt>
                <c:pt idx="15396">
                  <c:v>24.706730999999785</c:v>
                </c:pt>
                <c:pt idx="15397">
                  <c:v>24.709084999999988</c:v>
                </c:pt>
                <c:pt idx="15398">
                  <c:v>24.699043</c:v>
                </c:pt>
                <c:pt idx="15399">
                  <c:v>24.710231</c:v>
                </c:pt>
                <c:pt idx="15400">
                  <c:v>24.703890999999999</c:v>
                </c:pt>
                <c:pt idx="15401">
                  <c:v>24.710346999999889</c:v>
                </c:pt>
                <c:pt idx="15402">
                  <c:v>24.710850999999998</c:v>
                </c:pt>
                <c:pt idx="15403">
                  <c:v>24.716639999999799</c:v>
                </c:pt>
                <c:pt idx="15404">
                  <c:v>24.710550999999999</c:v>
                </c:pt>
                <c:pt idx="15405">
                  <c:v>24.713003999999987</c:v>
                </c:pt>
                <c:pt idx="15406">
                  <c:v>24.705330999999781</c:v>
                </c:pt>
                <c:pt idx="15407">
                  <c:v>24.706652999999989</c:v>
                </c:pt>
                <c:pt idx="15408">
                  <c:v>24.706992</c:v>
                </c:pt>
                <c:pt idx="15409">
                  <c:v>24.705559999999807</c:v>
                </c:pt>
                <c:pt idx="15410">
                  <c:v>24.711943999999999</c:v>
                </c:pt>
                <c:pt idx="15411">
                  <c:v>24.706395000000001</c:v>
                </c:pt>
                <c:pt idx="15412">
                  <c:v>24.712347999999889</c:v>
                </c:pt>
                <c:pt idx="15413">
                  <c:v>24.704806999999999</c:v>
                </c:pt>
                <c:pt idx="15414">
                  <c:v>24.705202999999774</c:v>
                </c:pt>
                <c:pt idx="15415">
                  <c:v>24.705886</c:v>
                </c:pt>
                <c:pt idx="15416">
                  <c:v>24.706740999999774</c:v>
                </c:pt>
                <c:pt idx="15417">
                  <c:v>24.705568999999986</c:v>
                </c:pt>
                <c:pt idx="15418">
                  <c:v>24.71185800000028</c:v>
                </c:pt>
                <c:pt idx="15419">
                  <c:v>24.709679999999889</c:v>
                </c:pt>
                <c:pt idx="15420">
                  <c:v>24.710269</c:v>
                </c:pt>
                <c:pt idx="15421">
                  <c:v>24.707176999999987</c:v>
                </c:pt>
                <c:pt idx="15422">
                  <c:v>24.706498</c:v>
                </c:pt>
                <c:pt idx="15423">
                  <c:v>24.702732999999661</c:v>
                </c:pt>
                <c:pt idx="15424">
                  <c:v>24.703810999999988</c:v>
                </c:pt>
                <c:pt idx="15425">
                  <c:v>24.703775</c:v>
                </c:pt>
                <c:pt idx="15426">
                  <c:v>24.698378999999999</c:v>
                </c:pt>
                <c:pt idx="15427">
                  <c:v>24.691776999999988</c:v>
                </c:pt>
                <c:pt idx="15428">
                  <c:v>24.699054000000135</c:v>
                </c:pt>
                <c:pt idx="15429">
                  <c:v>24.699016</c:v>
                </c:pt>
                <c:pt idx="15430">
                  <c:v>24.704563999999987</c:v>
                </c:pt>
                <c:pt idx="15431">
                  <c:v>24.701439999999796</c:v>
                </c:pt>
                <c:pt idx="15432">
                  <c:v>24.700716999999774</c:v>
                </c:pt>
                <c:pt idx="15433">
                  <c:v>24.691969999999998</c:v>
                </c:pt>
                <c:pt idx="15434">
                  <c:v>24.701115999999999</c:v>
                </c:pt>
                <c:pt idx="15435">
                  <c:v>24.697156000000035</c:v>
                </c:pt>
                <c:pt idx="15436">
                  <c:v>24.702616999999737</c:v>
                </c:pt>
                <c:pt idx="15437">
                  <c:v>24.694777999999999</c:v>
                </c:pt>
                <c:pt idx="15438">
                  <c:v>24.701643999999799</c:v>
                </c:pt>
                <c:pt idx="15439">
                  <c:v>24.694630999999987</c:v>
                </c:pt>
                <c:pt idx="15440">
                  <c:v>24.700451999999999</c:v>
                </c:pt>
                <c:pt idx="15441">
                  <c:v>24.699743999999889</c:v>
                </c:pt>
                <c:pt idx="15442">
                  <c:v>24.698487</c:v>
                </c:pt>
                <c:pt idx="15443">
                  <c:v>24.703676999999889</c:v>
                </c:pt>
                <c:pt idx="15444">
                  <c:v>24.703557</c:v>
                </c:pt>
                <c:pt idx="15445">
                  <c:v>24.698626999999803</c:v>
                </c:pt>
                <c:pt idx="15446">
                  <c:v>24.697675000000135</c:v>
                </c:pt>
                <c:pt idx="15447">
                  <c:v>24.692747999999799</c:v>
                </c:pt>
                <c:pt idx="15448">
                  <c:v>24.700101</c:v>
                </c:pt>
                <c:pt idx="15449">
                  <c:v>24.704992999999988</c:v>
                </c:pt>
                <c:pt idx="15450">
                  <c:v>24.702572999999774</c:v>
                </c:pt>
                <c:pt idx="15451">
                  <c:v>24.701357999999999</c:v>
                </c:pt>
                <c:pt idx="15452">
                  <c:v>24.700791999999989</c:v>
                </c:pt>
                <c:pt idx="15453">
                  <c:v>24.694074000000189</c:v>
                </c:pt>
                <c:pt idx="15454">
                  <c:v>24.700422999999766</c:v>
                </c:pt>
                <c:pt idx="15455">
                  <c:v>24.701135000000001</c:v>
                </c:pt>
                <c:pt idx="15456">
                  <c:v>24.694547</c:v>
                </c:pt>
                <c:pt idx="15457">
                  <c:v>24.694134999999999</c:v>
                </c:pt>
                <c:pt idx="15458">
                  <c:v>24.700153999999987</c:v>
                </c:pt>
                <c:pt idx="15459">
                  <c:v>24.703510999999889</c:v>
                </c:pt>
                <c:pt idx="15460">
                  <c:v>24.695341999999989</c:v>
                </c:pt>
                <c:pt idx="15461">
                  <c:v>24.698837000000001</c:v>
                </c:pt>
                <c:pt idx="15462">
                  <c:v>24.705172999999807</c:v>
                </c:pt>
                <c:pt idx="15463">
                  <c:v>24.696338000000001</c:v>
                </c:pt>
                <c:pt idx="15464">
                  <c:v>24.701010999999987</c:v>
                </c:pt>
                <c:pt idx="15465">
                  <c:v>24.697368000000203</c:v>
                </c:pt>
                <c:pt idx="15466">
                  <c:v>24.693031999999999</c:v>
                </c:pt>
                <c:pt idx="15467">
                  <c:v>24.698733999999799</c:v>
                </c:pt>
                <c:pt idx="15468">
                  <c:v>24.697573999999999</c:v>
                </c:pt>
                <c:pt idx="15469">
                  <c:v>24.693189</c:v>
                </c:pt>
                <c:pt idx="15470">
                  <c:v>24.704937999999999</c:v>
                </c:pt>
                <c:pt idx="15471">
                  <c:v>24.702808000000001</c:v>
                </c:pt>
                <c:pt idx="15472">
                  <c:v>24.697046</c:v>
                </c:pt>
                <c:pt idx="15473">
                  <c:v>24.696479</c:v>
                </c:pt>
                <c:pt idx="15474">
                  <c:v>24.699407000000001</c:v>
                </c:pt>
                <c:pt idx="15475">
                  <c:v>24.696884999999998</c:v>
                </c:pt>
                <c:pt idx="15476">
                  <c:v>24.696986000000031</c:v>
                </c:pt>
                <c:pt idx="15477">
                  <c:v>24.704545</c:v>
                </c:pt>
                <c:pt idx="15478">
                  <c:v>24.70576399999981</c:v>
                </c:pt>
                <c:pt idx="15479">
                  <c:v>24.700475000000001</c:v>
                </c:pt>
                <c:pt idx="15480">
                  <c:v>24.691789</c:v>
                </c:pt>
                <c:pt idx="15481">
                  <c:v>24.70045</c:v>
                </c:pt>
                <c:pt idx="15482">
                  <c:v>24.698431999999986</c:v>
                </c:pt>
                <c:pt idx="15483">
                  <c:v>24.7038550000002</c:v>
                </c:pt>
                <c:pt idx="15484">
                  <c:v>24.704438</c:v>
                </c:pt>
                <c:pt idx="15485">
                  <c:v>24.697223000000001</c:v>
                </c:pt>
                <c:pt idx="15486">
                  <c:v>24.700411999999989</c:v>
                </c:pt>
                <c:pt idx="15487">
                  <c:v>24.698464999999999</c:v>
                </c:pt>
                <c:pt idx="15488">
                  <c:v>24.707957000000135</c:v>
                </c:pt>
                <c:pt idx="15489">
                  <c:v>24.697310999999999</c:v>
                </c:pt>
                <c:pt idx="15490">
                  <c:v>24.701518</c:v>
                </c:pt>
                <c:pt idx="15491">
                  <c:v>24.695357999999999</c:v>
                </c:pt>
                <c:pt idx="15492">
                  <c:v>24.698441999999989</c:v>
                </c:pt>
                <c:pt idx="15493">
                  <c:v>24.699611000000001</c:v>
                </c:pt>
                <c:pt idx="15494">
                  <c:v>24.699126</c:v>
                </c:pt>
                <c:pt idx="15495">
                  <c:v>24.698157999999999</c:v>
                </c:pt>
                <c:pt idx="15496">
                  <c:v>24.698981000000035</c:v>
                </c:pt>
                <c:pt idx="15497">
                  <c:v>24.697420999999999</c:v>
                </c:pt>
                <c:pt idx="15498">
                  <c:v>24.705038999999989</c:v>
                </c:pt>
                <c:pt idx="15499">
                  <c:v>24.701142999999803</c:v>
                </c:pt>
                <c:pt idx="15500">
                  <c:v>24.706486999999989</c:v>
                </c:pt>
                <c:pt idx="15501">
                  <c:v>24.700975000000035</c:v>
                </c:pt>
                <c:pt idx="15502">
                  <c:v>24.698589999999989</c:v>
                </c:pt>
                <c:pt idx="15503">
                  <c:v>24.703900999999988</c:v>
                </c:pt>
                <c:pt idx="15504">
                  <c:v>24.692159</c:v>
                </c:pt>
                <c:pt idx="15505">
                  <c:v>24.697936000000031</c:v>
                </c:pt>
                <c:pt idx="15506">
                  <c:v>24.697095000000203</c:v>
                </c:pt>
                <c:pt idx="15507">
                  <c:v>24.704537999999989</c:v>
                </c:pt>
                <c:pt idx="15508">
                  <c:v>24.705002999999785</c:v>
                </c:pt>
                <c:pt idx="15509">
                  <c:v>24.697543</c:v>
                </c:pt>
                <c:pt idx="15510">
                  <c:v>24.699801999999998</c:v>
                </c:pt>
                <c:pt idx="15511">
                  <c:v>24.694780999999999</c:v>
                </c:pt>
                <c:pt idx="15512">
                  <c:v>24.695927999999999</c:v>
                </c:pt>
                <c:pt idx="15513">
                  <c:v>24.696458000000035</c:v>
                </c:pt>
                <c:pt idx="15514">
                  <c:v>24.690598999999999</c:v>
                </c:pt>
                <c:pt idx="15515">
                  <c:v>24.706562999999989</c:v>
                </c:pt>
                <c:pt idx="15516">
                  <c:v>24.702254</c:v>
                </c:pt>
                <c:pt idx="15517">
                  <c:v>24.702732999999661</c:v>
                </c:pt>
                <c:pt idx="15518">
                  <c:v>24.701288999999999</c:v>
                </c:pt>
                <c:pt idx="15519">
                  <c:v>24.704170999999999</c:v>
                </c:pt>
                <c:pt idx="15520">
                  <c:v>24.692536999999788</c:v>
                </c:pt>
                <c:pt idx="15521">
                  <c:v>24.692057999999999</c:v>
                </c:pt>
                <c:pt idx="15522">
                  <c:v>24.690099</c:v>
                </c:pt>
                <c:pt idx="15523">
                  <c:v>24.694568000000135</c:v>
                </c:pt>
                <c:pt idx="15524">
                  <c:v>24.692810999999999</c:v>
                </c:pt>
                <c:pt idx="15525">
                  <c:v>24.697160000000135</c:v>
                </c:pt>
                <c:pt idx="15526">
                  <c:v>24.699476999999987</c:v>
                </c:pt>
                <c:pt idx="15527">
                  <c:v>24.694537</c:v>
                </c:pt>
                <c:pt idx="15528">
                  <c:v>24.697233999999987</c:v>
                </c:pt>
                <c:pt idx="15529">
                  <c:v>24.700890999999999</c:v>
                </c:pt>
                <c:pt idx="15530">
                  <c:v>24.697856000000215</c:v>
                </c:pt>
                <c:pt idx="15531">
                  <c:v>24.694534000000001</c:v>
                </c:pt>
                <c:pt idx="15532">
                  <c:v>24.698208999999999</c:v>
                </c:pt>
                <c:pt idx="15533">
                  <c:v>24.699738999999987</c:v>
                </c:pt>
                <c:pt idx="15534">
                  <c:v>24.700220999999889</c:v>
                </c:pt>
                <c:pt idx="15535">
                  <c:v>24.689747999999796</c:v>
                </c:pt>
                <c:pt idx="15536">
                  <c:v>24.697756999999999</c:v>
                </c:pt>
                <c:pt idx="15537">
                  <c:v>24.695481000000001</c:v>
                </c:pt>
                <c:pt idx="15538">
                  <c:v>24.707346999999814</c:v>
                </c:pt>
                <c:pt idx="15539">
                  <c:v>24.702135999999989</c:v>
                </c:pt>
                <c:pt idx="15540">
                  <c:v>24.704148</c:v>
                </c:pt>
                <c:pt idx="15541">
                  <c:v>24.688656999999989</c:v>
                </c:pt>
                <c:pt idx="15542">
                  <c:v>24.699382</c:v>
                </c:pt>
                <c:pt idx="15543">
                  <c:v>24.696832000000001</c:v>
                </c:pt>
                <c:pt idx="15544">
                  <c:v>24.700611999999989</c:v>
                </c:pt>
                <c:pt idx="15545">
                  <c:v>24.700462999999989</c:v>
                </c:pt>
                <c:pt idx="15546">
                  <c:v>24.704241999999986</c:v>
                </c:pt>
                <c:pt idx="15547">
                  <c:v>24.688810999999987</c:v>
                </c:pt>
                <c:pt idx="15548">
                  <c:v>24.698544999999989</c:v>
                </c:pt>
                <c:pt idx="15549">
                  <c:v>24.706799999999784</c:v>
                </c:pt>
                <c:pt idx="15550">
                  <c:v>24.697059000000031</c:v>
                </c:pt>
                <c:pt idx="15551">
                  <c:v>24.701384999999988</c:v>
                </c:pt>
                <c:pt idx="15552">
                  <c:v>24.707895000000196</c:v>
                </c:pt>
                <c:pt idx="15553">
                  <c:v>24.705189999999799</c:v>
                </c:pt>
                <c:pt idx="15554">
                  <c:v>24.70749</c:v>
                </c:pt>
                <c:pt idx="15555">
                  <c:v>24.704916999999988</c:v>
                </c:pt>
                <c:pt idx="15556">
                  <c:v>24.697149</c:v>
                </c:pt>
                <c:pt idx="15557">
                  <c:v>24.697988000000244</c:v>
                </c:pt>
                <c:pt idx="15558">
                  <c:v>24.711338999999999</c:v>
                </c:pt>
                <c:pt idx="15559">
                  <c:v>24.710477000000001</c:v>
                </c:pt>
                <c:pt idx="15560">
                  <c:v>24.729385000000001</c:v>
                </c:pt>
                <c:pt idx="15561">
                  <c:v>24.770271000000001</c:v>
                </c:pt>
                <c:pt idx="15562">
                  <c:v>24.813478000000035</c:v>
                </c:pt>
                <c:pt idx="15563">
                  <c:v>24.844691000000001</c:v>
                </c:pt>
                <c:pt idx="15564">
                  <c:v>24.858138</c:v>
                </c:pt>
                <c:pt idx="15565">
                  <c:v>24.891470999999999</c:v>
                </c:pt>
                <c:pt idx="15566">
                  <c:v>24.911002</c:v>
                </c:pt>
                <c:pt idx="15567">
                  <c:v>24.94359299999973</c:v>
                </c:pt>
                <c:pt idx="15568">
                  <c:v>24.953541999999889</c:v>
                </c:pt>
                <c:pt idx="15569">
                  <c:v>24.971043999999889</c:v>
                </c:pt>
                <c:pt idx="15570">
                  <c:v>24.980503999999723</c:v>
                </c:pt>
                <c:pt idx="15571">
                  <c:v>24.994541999999889</c:v>
                </c:pt>
                <c:pt idx="15572">
                  <c:v>25.011540999999987</c:v>
                </c:pt>
                <c:pt idx="15573">
                  <c:v>25.028468</c:v>
                </c:pt>
                <c:pt idx="15574">
                  <c:v>25.051364000000031</c:v>
                </c:pt>
                <c:pt idx="15575">
                  <c:v>25.075260999999987</c:v>
                </c:pt>
                <c:pt idx="15576">
                  <c:v>25.090774</c:v>
                </c:pt>
                <c:pt idx="15577">
                  <c:v>25.098966000000001</c:v>
                </c:pt>
                <c:pt idx="15578">
                  <c:v>25.106583999999987</c:v>
                </c:pt>
                <c:pt idx="15579">
                  <c:v>25.104854000000294</c:v>
                </c:pt>
                <c:pt idx="15580">
                  <c:v>25.111781000000189</c:v>
                </c:pt>
                <c:pt idx="15581">
                  <c:v>25.115814999999998</c:v>
                </c:pt>
                <c:pt idx="15582">
                  <c:v>25.116768999999998</c:v>
                </c:pt>
                <c:pt idx="15583">
                  <c:v>25.121434000000001</c:v>
                </c:pt>
                <c:pt idx="15584">
                  <c:v>25.117065000000327</c:v>
                </c:pt>
                <c:pt idx="15585">
                  <c:v>25.119874000000273</c:v>
                </c:pt>
                <c:pt idx="15586">
                  <c:v>25.116512999999987</c:v>
                </c:pt>
                <c:pt idx="15587">
                  <c:v>25.115182000000001</c:v>
                </c:pt>
                <c:pt idx="15588">
                  <c:v>25.120193</c:v>
                </c:pt>
                <c:pt idx="15589">
                  <c:v>25.111158000000295</c:v>
                </c:pt>
                <c:pt idx="15590">
                  <c:v>25.115289000000001</c:v>
                </c:pt>
                <c:pt idx="15591">
                  <c:v>25.111132999999999</c:v>
                </c:pt>
                <c:pt idx="15592">
                  <c:v>25.102363</c:v>
                </c:pt>
                <c:pt idx="15593">
                  <c:v>25.103748</c:v>
                </c:pt>
                <c:pt idx="15594">
                  <c:v>25.106538</c:v>
                </c:pt>
                <c:pt idx="15595">
                  <c:v>25.104810000000189</c:v>
                </c:pt>
                <c:pt idx="15596">
                  <c:v>25.105273</c:v>
                </c:pt>
                <c:pt idx="15597">
                  <c:v>25.100480000000001</c:v>
                </c:pt>
                <c:pt idx="15598">
                  <c:v>25.098133999999799</c:v>
                </c:pt>
                <c:pt idx="15599">
                  <c:v>25.104483999999999</c:v>
                </c:pt>
                <c:pt idx="15600">
                  <c:v>25.101276000000031</c:v>
                </c:pt>
                <c:pt idx="15601">
                  <c:v>25.101361000000196</c:v>
                </c:pt>
                <c:pt idx="15602">
                  <c:v>25.097034000000001</c:v>
                </c:pt>
                <c:pt idx="15603">
                  <c:v>25.090481999999987</c:v>
                </c:pt>
                <c:pt idx="15604">
                  <c:v>25.09591</c:v>
                </c:pt>
                <c:pt idx="15605">
                  <c:v>25.096214</c:v>
                </c:pt>
                <c:pt idx="15606">
                  <c:v>25.088453999999889</c:v>
                </c:pt>
                <c:pt idx="15607">
                  <c:v>25.090098999999999</c:v>
                </c:pt>
                <c:pt idx="15608">
                  <c:v>25.091258000000035</c:v>
                </c:pt>
                <c:pt idx="15609">
                  <c:v>25.092791999999989</c:v>
                </c:pt>
                <c:pt idx="15610">
                  <c:v>25.087921999999999</c:v>
                </c:pt>
                <c:pt idx="15611">
                  <c:v>25.089932999999807</c:v>
                </c:pt>
                <c:pt idx="15612">
                  <c:v>25.091139999999989</c:v>
                </c:pt>
                <c:pt idx="15613">
                  <c:v>25.088200999999788</c:v>
                </c:pt>
                <c:pt idx="15614">
                  <c:v>25.086348999999807</c:v>
                </c:pt>
                <c:pt idx="15615">
                  <c:v>25.092178000000001</c:v>
                </c:pt>
                <c:pt idx="15616">
                  <c:v>25.091929999999987</c:v>
                </c:pt>
                <c:pt idx="15617">
                  <c:v>25.095856999999999</c:v>
                </c:pt>
                <c:pt idx="15618">
                  <c:v>25.095633999999759</c:v>
                </c:pt>
                <c:pt idx="15619">
                  <c:v>25.094863000000135</c:v>
                </c:pt>
                <c:pt idx="15620">
                  <c:v>25.095680999999889</c:v>
                </c:pt>
                <c:pt idx="15621">
                  <c:v>25.091939</c:v>
                </c:pt>
                <c:pt idx="15622">
                  <c:v>25.09526</c:v>
                </c:pt>
                <c:pt idx="15623">
                  <c:v>25.097103999999987</c:v>
                </c:pt>
                <c:pt idx="15624">
                  <c:v>25.099269</c:v>
                </c:pt>
                <c:pt idx="15625">
                  <c:v>25.106318999999999</c:v>
                </c:pt>
                <c:pt idx="15626">
                  <c:v>25.108658999999999</c:v>
                </c:pt>
                <c:pt idx="15627">
                  <c:v>25.102021000000001</c:v>
                </c:pt>
                <c:pt idx="15628">
                  <c:v>25.101542999999989</c:v>
                </c:pt>
                <c:pt idx="15629">
                  <c:v>25.097528000000001</c:v>
                </c:pt>
                <c:pt idx="15630">
                  <c:v>25.096211999999987</c:v>
                </c:pt>
                <c:pt idx="15631">
                  <c:v>25.105599999999889</c:v>
                </c:pt>
                <c:pt idx="15632">
                  <c:v>25.098184</c:v>
                </c:pt>
                <c:pt idx="15633">
                  <c:v>25.095962</c:v>
                </c:pt>
                <c:pt idx="15634">
                  <c:v>25.093698</c:v>
                </c:pt>
                <c:pt idx="15635">
                  <c:v>25.099678999999988</c:v>
                </c:pt>
                <c:pt idx="15636">
                  <c:v>25.095946999999889</c:v>
                </c:pt>
                <c:pt idx="15637">
                  <c:v>25.105242999999795</c:v>
                </c:pt>
                <c:pt idx="15638">
                  <c:v>25.100172999999987</c:v>
                </c:pt>
                <c:pt idx="15639">
                  <c:v>25.104364000000135</c:v>
                </c:pt>
                <c:pt idx="15640">
                  <c:v>25.099228999999987</c:v>
                </c:pt>
                <c:pt idx="15641">
                  <c:v>25.099802999999987</c:v>
                </c:pt>
                <c:pt idx="15642">
                  <c:v>25.099793999999989</c:v>
                </c:pt>
                <c:pt idx="15643">
                  <c:v>25.104613000000001</c:v>
                </c:pt>
                <c:pt idx="15644">
                  <c:v>25.103386999999987</c:v>
                </c:pt>
                <c:pt idx="15645">
                  <c:v>25.099273</c:v>
                </c:pt>
                <c:pt idx="15646">
                  <c:v>25.098890000000001</c:v>
                </c:pt>
                <c:pt idx="15647">
                  <c:v>25.094048999999988</c:v>
                </c:pt>
                <c:pt idx="15648">
                  <c:v>25.095638999999807</c:v>
                </c:pt>
                <c:pt idx="15649">
                  <c:v>25.096294</c:v>
                </c:pt>
                <c:pt idx="15650">
                  <c:v>25.100180999999999</c:v>
                </c:pt>
                <c:pt idx="15651">
                  <c:v>25.097106</c:v>
                </c:pt>
                <c:pt idx="15652">
                  <c:v>25.100992999999999</c:v>
                </c:pt>
                <c:pt idx="15653">
                  <c:v>25.099789999999889</c:v>
                </c:pt>
                <c:pt idx="15654">
                  <c:v>25.107018999999998</c:v>
                </c:pt>
                <c:pt idx="15655">
                  <c:v>25.098056</c:v>
                </c:pt>
                <c:pt idx="15656">
                  <c:v>25.097545</c:v>
                </c:pt>
                <c:pt idx="15657">
                  <c:v>25.100266999999999</c:v>
                </c:pt>
                <c:pt idx="15658">
                  <c:v>25.092491999999989</c:v>
                </c:pt>
                <c:pt idx="15659">
                  <c:v>25.093437999999889</c:v>
                </c:pt>
                <c:pt idx="15660">
                  <c:v>25.095301999999986</c:v>
                </c:pt>
                <c:pt idx="15661">
                  <c:v>25.098330999999799</c:v>
                </c:pt>
                <c:pt idx="15662">
                  <c:v>25.096847</c:v>
                </c:pt>
                <c:pt idx="15663">
                  <c:v>25.095668</c:v>
                </c:pt>
                <c:pt idx="15664">
                  <c:v>25.104966000000207</c:v>
                </c:pt>
                <c:pt idx="15665">
                  <c:v>25.101802000000031</c:v>
                </c:pt>
                <c:pt idx="15666">
                  <c:v>25.101027999999999</c:v>
                </c:pt>
                <c:pt idx="15667">
                  <c:v>25.102892999999987</c:v>
                </c:pt>
                <c:pt idx="15668">
                  <c:v>25.101431999999999</c:v>
                </c:pt>
                <c:pt idx="15669">
                  <c:v>25.10267</c:v>
                </c:pt>
                <c:pt idx="15670">
                  <c:v>25.102612999999796</c:v>
                </c:pt>
                <c:pt idx="15671">
                  <c:v>25.102048</c:v>
                </c:pt>
                <c:pt idx="15672">
                  <c:v>25.101092999999999</c:v>
                </c:pt>
                <c:pt idx="15673">
                  <c:v>25.098655000000001</c:v>
                </c:pt>
                <c:pt idx="15674">
                  <c:v>25.100134999999987</c:v>
                </c:pt>
                <c:pt idx="15675">
                  <c:v>25.095765</c:v>
                </c:pt>
                <c:pt idx="15676">
                  <c:v>25.094822999999987</c:v>
                </c:pt>
                <c:pt idx="15677">
                  <c:v>25.096567999999987</c:v>
                </c:pt>
                <c:pt idx="15678">
                  <c:v>25.099581999999987</c:v>
                </c:pt>
                <c:pt idx="15679">
                  <c:v>25.097401999999999</c:v>
                </c:pt>
                <c:pt idx="15680">
                  <c:v>25.101882000000035</c:v>
                </c:pt>
                <c:pt idx="15681">
                  <c:v>25.099959999999999</c:v>
                </c:pt>
                <c:pt idx="15682">
                  <c:v>25.113213999999999</c:v>
                </c:pt>
                <c:pt idx="15683">
                  <c:v>25.105522999999796</c:v>
                </c:pt>
                <c:pt idx="15684">
                  <c:v>25.103521000000001</c:v>
                </c:pt>
                <c:pt idx="15685">
                  <c:v>25.100604000000001</c:v>
                </c:pt>
                <c:pt idx="15686">
                  <c:v>25.092148999999889</c:v>
                </c:pt>
                <c:pt idx="15687">
                  <c:v>25.095545999999889</c:v>
                </c:pt>
                <c:pt idx="15688">
                  <c:v>25.096693999999989</c:v>
                </c:pt>
                <c:pt idx="15689">
                  <c:v>25.102043999999989</c:v>
                </c:pt>
                <c:pt idx="15690">
                  <c:v>25.104468999999998</c:v>
                </c:pt>
                <c:pt idx="15691">
                  <c:v>25.107509</c:v>
                </c:pt>
                <c:pt idx="15692">
                  <c:v>25.104914999999998</c:v>
                </c:pt>
                <c:pt idx="15693">
                  <c:v>25.106283999999999</c:v>
                </c:pt>
                <c:pt idx="15694">
                  <c:v>25.104220999999999</c:v>
                </c:pt>
                <c:pt idx="15695">
                  <c:v>25.104347999999987</c:v>
                </c:pt>
                <c:pt idx="15696">
                  <c:v>25.100042999999989</c:v>
                </c:pt>
                <c:pt idx="15697">
                  <c:v>25.11242</c:v>
                </c:pt>
                <c:pt idx="15698">
                  <c:v>25.102815000000035</c:v>
                </c:pt>
                <c:pt idx="15699">
                  <c:v>25.106860000000207</c:v>
                </c:pt>
                <c:pt idx="15700">
                  <c:v>25.115414999999999</c:v>
                </c:pt>
                <c:pt idx="15701">
                  <c:v>25.109669999999987</c:v>
                </c:pt>
                <c:pt idx="15702">
                  <c:v>25.101023999999999</c:v>
                </c:pt>
                <c:pt idx="15703">
                  <c:v>25.109455999999998</c:v>
                </c:pt>
                <c:pt idx="15704">
                  <c:v>25.107906000000035</c:v>
                </c:pt>
                <c:pt idx="15705">
                  <c:v>25.102201000000001</c:v>
                </c:pt>
                <c:pt idx="15706">
                  <c:v>25.103777999999988</c:v>
                </c:pt>
                <c:pt idx="15707">
                  <c:v>25.108132999999889</c:v>
                </c:pt>
                <c:pt idx="15708">
                  <c:v>25.102225000000001</c:v>
                </c:pt>
                <c:pt idx="15709">
                  <c:v>25.107559999999999</c:v>
                </c:pt>
                <c:pt idx="15710">
                  <c:v>25.103863999999998</c:v>
                </c:pt>
                <c:pt idx="15711">
                  <c:v>25.099595000000001</c:v>
                </c:pt>
                <c:pt idx="15712">
                  <c:v>25.099278999999999</c:v>
                </c:pt>
                <c:pt idx="15713">
                  <c:v>25.106403999999987</c:v>
                </c:pt>
                <c:pt idx="15714">
                  <c:v>25.103041999999999</c:v>
                </c:pt>
                <c:pt idx="15715">
                  <c:v>25.103517</c:v>
                </c:pt>
                <c:pt idx="15716">
                  <c:v>25.095783999999803</c:v>
                </c:pt>
                <c:pt idx="15717">
                  <c:v>25.104198000000135</c:v>
                </c:pt>
                <c:pt idx="15718">
                  <c:v>25.097847999999999</c:v>
                </c:pt>
                <c:pt idx="15719">
                  <c:v>25.100989999999999</c:v>
                </c:pt>
                <c:pt idx="15720">
                  <c:v>25.10004</c:v>
                </c:pt>
                <c:pt idx="15721">
                  <c:v>25.109143</c:v>
                </c:pt>
                <c:pt idx="15722">
                  <c:v>25.103649999999799</c:v>
                </c:pt>
                <c:pt idx="15723">
                  <c:v>25.103525999999999</c:v>
                </c:pt>
                <c:pt idx="15724">
                  <c:v>25.096014999999987</c:v>
                </c:pt>
                <c:pt idx="15725">
                  <c:v>25.097511999999988</c:v>
                </c:pt>
                <c:pt idx="15726">
                  <c:v>25.103172000000001</c:v>
                </c:pt>
                <c:pt idx="15727">
                  <c:v>25.099745999999989</c:v>
                </c:pt>
                <c:pt idx="15728">
                  <c:v>25.096581999999987</c:v>
                </c:pt>
                <c:pt idx="15729">
                  <c:v>25.090073999999987</c:v>
                </c:pt>
                <c:pt idx="15730">
                  <c:v>25.095915999999999</c:v>
                </c:pt>
                <c:pt idx="15731">
                  <c:v>25.097480000000001</c:v>
                </c:pt>
                <c:pt idx="15732">
                  <c:v>25.096093</c:v>
                </c:pt>
                <c:pt idx="15733">
                  <c:v>25.097915000000135</c:v>
                </c:pt>
                <c:pt idx="15734">
                  <c:v>25.096539999999774</c:v>
                </c:pt>
                <c:pt idx="15735">
                  <c:v>25.104437999999988</c:v>
                </c:pt>
                <c:pt idx="15736">
                  <c:v>25.096254999999999</c:v>
                </c:pt>
                <c:pt idx="15737">
                  <c:v>25.097925999999998</c:v>
                </c:pt>
                <c:pt idx="15738">
                  <c:v>25.094301999999999</c:v>
                </c:pt>
                <c:pt idx="15739">
                  <c:v>25.097818000000135</c:v>
                </c:pt>
                <c:pt idx="15740">
                  <c:v>25.096951999999998</c:v>
                </c:pt>
                <c:pt idx="15741">
                  <c:v>25.097894000000135</c:v>
                </c:pt>
                <c:pt idx="15742">
                  <c:v>25.100663000000001</c:v>
                </c:pt>
                <c:pt idx="15743">
                  <c:v>25.098330999999799</c:v>
                </c:pt>
                <c:pt idx="15744">
                  <c:v>25.097021999999999</c:v>
                </c:pt>
                <c:pt idx="15745">
                  <c:v>25.097761999999999</c:v>
                </c:pt>
                <c:pt idx="15746">
                  <c:v>25.103383000000001</c:v>
                </c:pt>
                <c:pt idx="15747">
                  <c:v>25.096073999999987</c:v>
                </c:pt>
                <c:pt idx="15748">
                  <c:v>25.097452999999987</c:v>
                </c:pt>
                <c:pt idx="15749">
                  <c:v>25.089699999999763</c:v>
                </c:pt>
                <c:pt idx="15750">
                  <c:v>25.094643999999889</c:v>
                </c:pt>
                <c:pt idx="15751">
                  <c:v>25.097708999999988</c:v>
                </c:pt>
                <c:pt idx="15752">
                  <c:v>25.105757999999987</c:v>
                </c:pt>
                <c:pt idx="15753">
                  <c:v>25.099342999999777</c:v>
                </c:pt>
                <c:pt idx="15754">
                  <c:v>25.098465999999988</c:v>
                </c:pt>
                <c:pt idx="15755">
                  <c:v>25.101883999999998</c:v>
                </c:pt>
                <c:pt idx="15756">
                  <c:v>25.094283000000001</c:v>
                </c:pt>
                <c:pt idx="15757">
                  <c:v>25.093489999999989</c:v>
                </c:pt>
                <c:pt idx="15758">
                  <c:v>25.100832999999987</c:v>
                </c:pt>
                <c:pt idx="15759">
                  <c:v>25.096979999999999</c:v>
                </c:pt>
                <c:pt idx="15760">
                  <c:v>25.095942999999803</c:v>
                </c:pt>
                <c:pt idx="15761">
                  <c:v>25.102171999999999</c:v>
                </c:pt>
                <c:pt idx="15762">
                  <c:v>25.100546999999889</c:v>
                </c:pt>
                <c:pt idx="15763">
                  <c:v>25.103607999999987</c:v>
                </c:pt>
                <c:pt idx="15764">
                  <c:v>25.103870000000189</c:v>
                </c:pt>
                <c:pt idx="15765">
                  <c:v>25.100636999999889</c:v>
                </c:pt>
                <c:pt idx="15766">
                  <c:v>25.099499999999889</c:v>
                </c:pt>
                <c:pt idx="15767">
                  <c:v>25.100863999999998</c:v>
                </c:pt>
                <c:pt idx="15768">
                  <c:v>25.099575999999999</c:v>
                </c:pt>
                <c:pt idx="15769">
                  <c:v>25.094370999999999</c:v>
                </c:pt>
                <c:pt idx="15770">
                  <c:v>25.096878999999998</c:v>
                </c:pt>
                <c:pt idx="15771">
                  <c:v>25.104547</c:v>
                </c:pt>
                <c:pt idx="15772">
                  <c:v>25.104209000000001</c:v>
                </c:pt>
                <c:pt idx="15773">
                  <c:v>25.100541</c:v>
                </c:pt>
                <c:pt idx="15774">
                  <c:v>25.098951000000035</c:v>
                </c:pt>
                <c:pt idx="15775">
                  <c:v>25.09628</c:v>
                </c:pt>
                <c:pt idx="15776">
                  <c:v>25.093731999999989</c:v>
                </c:pt>
                <c:pt idx="15777">
                  <c:v>25.100519999999989</c:v>
                </c:pt>
                <c:pt idx="15778">
                  <c:v>25.101537</c:v>
                </c:pt>
                <c:pt idx="15779">
                  <c:v>25.104220999999999</c:v>
                </c:pt>
                <c:pt idx="15780">
                  <c:v>25.102056000000001</c:v>
                </c:pt>
                <c:pt idx="15781">
                  <c:v>25.104479999999999</c:v>
                </c:pt>
                <c:pt idx="15782">
                  <c:v>25.102633999999803</c:v>
                </c:pt>
                <c:pt idx="15783">
                  <c:v>25.093329999999799</c:v>
                </c:pt>
                <c:pt idx="15784">
                  <c:v>25.096546999999781</c:v>
                </c:pt>
                <c:pt idx="15785">
                  <c:v>25.103711000000001</c:v>
                </c:pt>
                <c:pt idx="15786">
                  <c:v>25.102964000000135</c:v>
                </c:pt>
                <c:pt idx="15787">
                  <c:v>25.102971000000135</c:v>
                </c:pt>
                <c:pt idx="15788">
                  <c:v>25.104634000000001</c:v>
                </c:pt>
                <c:pt idx="15789">
                  <c:v>25.097508999999999</c:v>
                </c:pt>
                <c:pt idx="15790">
                  <c:v>25.104499000000001</c:v>
                </c:pt>
                <c:pt idx="15791">
                  <c:v>25.100880999999998</c:v>
                </c:pt>
                <c:pt idx="15792">
                  <c:v>25.094059999999999</c:v>
                </c:pt>
                <c:pt idx="15793">
                  <c:v>25.093651999999999</c:v>
                </c:pt>
                <c:pt idx="15794">
                  <c:v>25.095846999999889</c:v>
                </c:pt>
                <c:pt idx="15795">
                  <c:v>25.100797</c:v>
                </c:pt>
                <c:pt idx="15796">
                  <c:v>25.097290999999988</c:v>
                </c:pt>
                <c:pt idx="15797">
                  <c:v>25.094408999999999</c:v>
                </c:pt>
                <c:pt idx="15798">
                  <c:v>25.103231000000001</c:v>
                </c:pt>
                <c:pt idx="15799">
                  <c:v>25.102360999999988</c:v>
                </c:pt>
                <c:pt idx="15800">
                  <c:v>25.107101000000135</c:v>
                </c:pt>
                <c:pt idx="15801">
                  <c:v>25.099384000000001</c:v>
                </c:pt>
                <c:pt idx="15802">
                  <c:v>25.098481</c:v>
                </c:pt>
                <c:pt idx="15803">
                  <c:v>25.099232999999796</c:v>
                </c:pt>
                <c:pt idx="15804">
                  <c:v>25.098917999999987</c:v>
                </c:pt>
                <c:pt idx="15805">
                  <c:v>25.097132999999989</c:v>
                </c:pt>
                <c:pt idx="15806">
                  <c:v>25.099328</c:v>
                </c:pt>
                <c:pt idx="15807">
                  <c:v>25.091251000000035</c:v>
                </c:pt>
                <c:pt idx="15808">
                  <c:v>25.101303999999999</c:v>
                </c:pt>
                <c:pt idx="15809">
                  <c:v>25.100307000000001</c:v>
                </c:pt>
                <c:pt idx="15810">
                  <c:v>25.100421000000001</c:v>
                </c:pt>
                <c:pt idx="15811">
                  <c:v>25.092486999999807</c:v>
                </c:pt>
                <c:pt idx="15812">
                  <c:v>25.100185000000035</c:v>
                </c:pt>
                <c:pt idx="15813">
                  <c:v>25.103428999999988</c:v>
                </c:pt>
                <c:pt idx="15814">
                  <c:v>25.101209000000001</c:v>
                </c:pt>
                <c:pt idx="15815">
                  <c:v>25.097641999999986</c:v>
                </c:pt>
                <c:pt idx="15816">
                  <c:v>25.097992999999999</c:v>
                </c:pt>
                <c:pt idx="15817">
                  <c:v>25.095736999999723</c:v>
                </c:pt>
                <c:pt idx="15818">
                  <c:v>25.107403999999999</c:v>
                </c:pt>
                <c:pt idx="15819">
                  <c:v>25.104259000000031</c:v>
                </c:pt>
                <c:pt idx="15820">
                  <c:v>25.095146999999766</c:v>
                </c:pt>
                <c:pt idx="15821">
                  <c:v>25.103210000000001</c:v>
                </c:pt>
                <c:pt idx="15822">
                  <c:v>25.100380999999999</c:v>
                </c:pt>
                <c:pt idx="15823">
                  <c:v>25.102114999999987</c:v>
                </c:pt>
                <c:pt idx="15824">
                  <c:v>25.098255999999999</c:v>
                </c:pt>
                <c:pt idx="15825">
                  <c:v>25.101942999999999</c:v>
                </c:pt>
                <c:pt idx="15826">
                  <c:v>25.10146600000003</c:v>
                </c:pt>
                <c:pt idx="15827">
                  <c:v>25.104092999999999</c:v>
                </c:pt>
                <c:pt idx="15828">
                  <c:v>25.098391999999986</c:v>
                </c:pt>
                <c:pt idx="15829">
                  <c:v>25.097013</c:v>
                </c:pt>
                <c:pt idx="15830">
                  <c:v>25.101836000000031</c:v>
                </c:pt>
                <c:pt idx="15831">
                  <c:v>25.100192</c:v>
                </c:pt>
                <c:pt idx="15832">
                  <c:v>25.103394999999999</c:v>
                </c:pt>
                <c:pt idx="15833">
                  <c:v>25.103045999999999</c:v>
                </c:pt>
                <c:pt idx="15834">
                  <c:v>25.102356999999987</c:v>
                </c:pt>
                <c:pt idx="15835">
                  <c:v>25.096447999999889</c:v>
                </c:pt>
                <c:pt idx="15836">
                  <c:v>25.095761</c:v>
                </c:pt>
                <c:pt idx="15837">
                  <c:v>25.100138999999999</c:v>
                </c:pt>
                <c:pt idx="15838">
                  <c:v>25.104142</c:v>
                </c:pt>
                <c:pt idx="15839">
                  <c:v>25.099775000000001</c:v>
                </c:pt>
                <c:pt idx="15840">
                  <c:v>25.103577999999999</c:v>
                </c:pt>
                <c:pt idx="15841">
                  <c:v>25.104806000000035</c:v>
                </c:pt>
                <c:pt idx="15842">
                  <c:v>25.110434999999999</c:v>
                </c:pt>
                <c:pt idx="15843">
                  <c:v>25.105653</c:v>
                </c:pt>
                <c:pt idx="15844">
                  <c:v>25.099484999999987</c:v>
                </c:pt>
                <c:pt idx="15845">
                  <c:v>25.099197</c:v>
                </c:pt>
                <c:pt idx="15846">
                  <c:v>25.103437</c:v>
                </c:pt>
                <c:pt idx="15847">
                  <c:v>25.09327</c:v>
                </c:pt>
                <c:pt idx="15848">
                  <c:v>25.095743999999723</c:v>
                </c:pt>
                <c:pt idx="15849">
                  <c:v>25.10304</c:v>
                </c:pt>
                <c:pt idx="15850">
                  <c:v>25.098576999999889</c:v>
                </c:pt>
                <c:pt idx="15851">
                  <c:v>25.107527999999999</c:v>
                </c:pt>
                <c:pt idx="15852">
                  <c:v>25.100508999999999</c:v>
                </c:pt>
                <c:pt idx="15853">
                  <c:v>25.101330999999988</c:v>
                </c:pt>
                <c:pt idx="15854">
                  <c:v>25.100715000000001</c:v>
                </c:pt>
                <c:pt idx="15855">
                  <c:v>25.094424</c:v>
                </c:pt>
                <c:pt idx="15856">
                  <c:v>25.096086</c:v>
                </c:pt>
                <c:pt idx="15857">
                  <c:v>25.099522999999785</c:v>
                </c:pt>
                <c:pt idx="15858">
                  <c:v>25.100051000000189</c:v>
                </c:pt>
                <c:pt idx="15859">
                  <c:v>25.097408999999999</c:v>
                </c:pt>
                <c:pt idx="15860">
                  <c:v>25.104448999999999</c:v>
                </c:pt>
                <c:pt idx="15861">
                  <c:v>25.110278000000207</c:v>
                </c:pt>
                <c:pt idx="15862">
                  <c:v>25.095927</c:v>
                </c:pt>
                <c:pt idx="15863">
                  <c:v>25.098131999999989</c:v>
                </c:pt>
                <c:pt idx="15864">
                  <c:v>25.097881999999998</c:v>
                </c:pt>
                <c:pt idx="15865">
                  <c:v>25.102184999999999</c:v>
                </c:pt>
                <c:pt idx="15866">
                  <c:v>25.092451999999987</c:v>
                </c:pt>
                <c:pt idx="15867">
                  <c:v>25.095028999999986</c:v>
                </c:pt>
                <c:pt idx="15868">
                  <c:v>25.098082999999889</c:v>
                </c:pt>
                <c:pt idx="15869">
                  <c:v>25.099703999999889</c:v>
                </c:pt>
                <c:pt idx="15870">
                  <c:v>25.103534</c:v>
                </c:pt>
                <c:pt idx="15871">
                  <c:v>25.096098999999999</c:v>
                </c:pt>
                <c:pt idx="15872">
                  <c:v>25.100896000000031</c:v>
                </c:pt>
                <c:pt idx="15873">
                  <c:v>25.093636999999777</c:v>
                </c:pt>
                <c:pt idx="15874">
                  <c:v>25.098388</c:v>
                </c:pt>
                <c:pt idx="15875">
                  <c:v>25.0976</c:v>
                </c:pt>
                <c:pt idx="15876">
                  <c:v>25.098959999999988</c:v>
                </c:pt>
                <c:pt idx="15877">
                  <c:v>25.098656999999989</c:v>
                </c:pt>
                <c:pt idx="15878">
                  <c:v>25.099243999999889</c:v>
                </c:pt>
                <c:pt idx="15879">
                  <c:v>25.100989999999999</c:v>
                </c:pt>
                <c:pt idx="15880">
                  <c:v>25.096737999999807</c:v>
                </c:pt>
                <c:pt idx="15881">
                  <c:v>25.101857000000251</c:v>
                </c:pt>
                <c:pt idx="15882">
                  <c:v>25.103254000000035</c:v>
                </c:pt>
                <c:pt idx="15883">
                  <c:v>25.1012850000002</c:v>
                </c:pt>
                <c:pt idx="15884">
                  <c:v>25.105211999999987</c:v>
                </c:pt>
                <c:pt idx="15885">
                  <c:v>25.102754000000001</c:v>
                </c:pt>
                <c:pt idx="15886">
                  <c:v>25.105318999999987</c:v>
                </c:pt>
                <c:pt idx="15887">
                  <c:v>25.111086999999998</c:v>
                </c:pt>
                <c:pt idx="15888">
                  <c:v>25.105999999999987</c:v>
                </c:pt>
                <c:pt idx="15889">
                  <c:v>25.109306999999987</c:v>
                </c:pt>
                <c:pt idx="15890">
                  <c:v>25.104872999999998</c:v>
                </c:pt>
                <c:pt idx="15891">
                  <c:v>25.098469999999889</c:v>
                </c:pt>
                <c:pt idx="15892">
                  <c:v>25.100598999999999</c:v>
                </c:pt>
                <c:pt idx="15893">
                  <c:v>25.105045999999987</c:v>
                </c:pt>
                <c:pt idx="15894">
                  <c:v>25.102112999999989</c:v>
                </c:pt>
                <c:pt idx="15895">
                  <c:v>25.098122999999777</c:v>
                </c:pt>
                <c:pt idx="15896">
                  <c:v>25.100835000000131</c:v>
                </c:pt>
                <c:pt idx="15897">
                  <c:v>25.096468999999999</c:v>
                </c:pt>
                <c:pt idx="15898">
                  <c:v>25.099907999999999</c:v>
                </c:pt>
                <c:pt idx="15899">
                  <c:v>25.105567000000001</c:v>
                </c:pt>
                <c:pt idx="15900">
                  <c:v>25.09994</c:v>
                </c:pt>
                <c:pt idx="15901">
                  <c:v>25.100518000000001</c:v>
                </c:pt>
                <c:pt idx="15902">
                  <c:v>25.096741999999889</c:v>
                </c:pt>
                <c:pt idx="15903">
                  <c:v>25.103406</c:v>
                </c:pt>
                <c:pt idx="15904">
                  <c:v>25.096038</c:v>
                </c:pt>
                <c:pt idx="15905">
                  <c:v>25.105066999999988</c:v>
                </c:pt>
                <c:pt idx="15906">
                  <c:v>25.095873999999988</c:v>
                </c:pt>
                <c:pt idx="15907">
                  <c:v>25.100869000000031</c:v>
                </c:pt>
                <c:pt idx="15908">
                  <c:v>25.101022</c:v>
                </c:pt>
                <c:pt idx="15909">
                  <c:v>25.091000999999999</c:v>
                </c:pt>
                <c:pt idx="15910">
                  <c:v>25.097093000000001</c:v>
                </c:pt>
                <c:pt idx="15911">
                  <c:v>25.097645999999987</c:v>
                </c:pt>
                <c:pt idx="15912">
                  <c:v>25.098402999999777</c:v>
                </c:pt>
                <c:pt idx="15913">
                  <c:v>25.095938999999987</c:v>
                </c:pt>
                <c:pt idx="15914">
                  <c:v>25.101345999999999</c:v>
                </c:pt>
                <c:pt idx="15915">
                  <c:v>25.098234999999889</c:v>
                </c:pt>
                <c:pt idx="15916">
                  <c:v>25.095561</c:v>
                </c:pt>
                <c:pt idx="15917">
                  <c:v>25.095728999999814</c:v>
                </c:pt>
                <c:pt idx="15918">
                  <c:v>25.092701999999989</c:v>
                </c:pt>
                <c:pt idx="15919">
                  <c:v>25.098507999999889</c:v>
                </c:pt>
                <c:pt idx="15920">
                  <c:v>25.096391000000001</c:v>
                </c:pt>
                <c:pt idx="15921">
                  <c:v>25.099171999999999</c:v>
                </c:pt>
                <c:pt idx="15922">
                  <c:v>25.102871999999998</c:v>
                </c:pt>
                <c:pt idx="15923">
                  <c:v>25.102619999999799</c:v>
                </c:pt>
                <c:pt idx="15924">
                  <c:v>25.099111000000001</c:v>
                </c:pt>
                <c:pt idx="15925">
                  <c:v>25.097590999999987</c:v>
                </c:pt>
                <c:pt idx="15926">
                  <c:v>25.095608999999989</c:v>
                </c:pt>
                <c:pt idx="15927">
                  <c:v>25.098580999999989</c:v>
                </c:pt>
                <c:pt idx="15928">
                  <c:v>25.096615999999987</c:v>
                </c:pt>
                <c:pt idx="15929">
                  <c:v>25.09761</c:v>
                </c:pt>
                <c:pt idx="15930">
                  <c:v>25.102453999999987</c:v>
                </c:pt>
                <c:pt idx="15931">
                  <c:v>25.100434</c:v>
                </c:pt>
                <c:pt idx="15932">
                  <c:v>25.100577999999999</c:v>
                </c:pt>
                <c:pt idx="15933">
                  <c:v>25.090675000000001</c:v>
                </c:pt>
                <c:pt idx="15934">
                  <c:v>25.098953999999999</c:v>
                </c:pt>
                <c:pt idx="15935">
                  <c:v>25.098604999999989</c:v>
                </c:pt>
                <c:pt idx="15936">
                  <c:v>25.10012</c:v>
                </c:pt>
                <c:pt idx="15937">
                  <c:v>25.103856000000135</c:v>
                </c:pt>
                <c:pt idx="15938">
                  <c:v>25.106815000000207</c:v>
                </c:pt>
                <c:pt idx="15939">
                  <c:v>25.10604</c:v>
                </c:pt>
                <c:pt idx="15940">
                  <c:v>25.104926000000031</c:v>
                </c:pt>
                <c:pt idx="15941">
                  <c:v>25.100784000000001</c:v>
                </c:pt>
                <c:pt idx="15942">
                  <c:v>25.104060000000135</c:v>
                </c:pt>
                <c:pt idx="15943">
                  <c:v>25.104620999999987</c:v>
                </c:pt>
                <c:pt idx="15944">
                  <c:v>25.105083</c:v>
                </c:pt>
                <c:pt idx="15945">
                  <c:v>25.106932999999987</c:v>
                </c:pt>
                <c:pt idx="15946">
                  <c:v>25.107347000000001</c:v>
                </c:pt>
                <c:pt idx="15947">
                  <c:v>25.110333999999987</c:v>
                </c:pt>
                <c:pt idx="15948">
                  <c:v>25.111880000000273</c:v>
                </c:pt>
                <c:pt idx="15949">
                  <c:v>25.106963000000135</c:v>
                </c:pt>
                <c:pt idx="15950">
                  <c:v>25.103538</c:v>
                </c:pt>
                <c:pt idx="15951">
                  <c:v>25.104036000000001</c:v>
                </c:pt>
                <c:pt idx="15952">
                  <c:v>25.103674999999999</c:v>
                </c:pt>
                <c:pt idx="15953">
                  <c:v>25.111619000000001</c:v>
                </c:pt>
                <c:pt idx="15954">
                  <c:v>25.106121999999999</c:v>
                </c:pt>
                <c:pt idx="15955">
                  <c:v>25.112009999999987</c:v>
                </c:pt>
                <c:pt idx="15956">
                  <c:v>25.104039</c:v>
                </c:pt>
                <c:pt idx="15957">
                  <c:v>25.100815999999998</c:v>
                </c:pt>
                <c:pt idx="15958">
                  <c:v>25.104959000000203</c:v>
                </c:pt>
                <c:pt idx="15959">
                  <c:v>25.108923999999988</c:v>
                </c:pt>
                <c:pt idx="15960">
                  <c:v>25.096195999999999</c:v>
                </c:pt>
                <c:pt idx="15961">
                  <c:v>25.100771999999999</c:v>
                </c:pt>
                <c:pt idx="15962">
                  <c:v>25.0978670000002</c:v>
                </c:pt>
                <c:pt idx="15963">
                  <c:v>25.102487</c:v>
                </c:pt>
                <c:pt idx="15964">
                  <c:v>25.10173</c:v>
                </c:pt>
                <c:pt idx="15965">
                  <c:v>25.111179000000035</c:v>
                </c:pt>
                <c:pt idx="15966">
                  <c:v>25.108526999999889</c:v>
                </c:pt>
                <c:pt idx="15967">
                  <c:v>25.102150999999999</c:v>
                </c:pt>
                <c:pt idx="15968">
                  <c:v>25.104671000000035</c:v>
                </c:pt>
                <c:pt idx="15969">
                  <c:v>25.103513</c:v>
                </c:pt>
                <c:pt idx="15970">
                  <c:v>25.101523999999987</c:v>
                </c:pt>
                <c:pt idx="15971">
                  <c:v>25.099686999999989</c:v>
                </c:pt>
                <c:pt idx="15972">
                  <c:v>25.096838999999999</c:v>
                </c:pt>
                <c:pt idx="15973">
                  <c:v>25.095185000000001</c:v>
                </c:pt>
                <c:pt idx="15974">
                  <c:v>25.098009999999814</c:v>
                </c:pt>
                <c:pt idx="15975">
                  <c:v>25.097058000000189</c:v>
                </c:pt>
                <c:pt idx="15976">
                  <c:v>25.098612999999755</c:v>
                </c:pt>
                <c:pt idx="15977">
                  <c:v>25.101631999999999</c:v>
                </c:pt>
                <c:pt idx="15978">
                  <c:v>25.101903000000135</c:v>
                </c:pt>
                <c:pt idx="15979">
                  <c:v>25.104635999999999</c:v>
                </c:pt>
                <c:pt idx="15980">
                  <c:v>25.099743999999784</c:v>
                </c:pt>
                <c:pt idx="15981">
                  <c:v>25.100176999999999</c:v>
                </c:pt>
                <c:pt idx="15982">
                  <c:v>25.097154000000035</c:v>
                </c:pt>
                <c:pt idx="15983">
                  <c:v>25.097899999999999</c:v>
                </c:pt>
                <c:pt idx="15984">
                  <c:v>25.093731999999989</c:v>
                </c:pt>
                <c:pt idx="15985">
                  <c:v>25.094476</c:v>
                </c:pt>
                <c:pt idx="15986">
                  <c:v>25.099896999999999</c:v>
                </c:pt>
                <c:pt idx="15987">
                  <c:v>25.097814000000035</c:v>
                </c:pt>
                <c:pt idx="15988">
                  <c:v>25.102177999999999</c:v>
                </c:pt>
                <c:pt idx="15989">
                  <c:v>25.098023999999889</c:v>
                </c:pt>
                <c:pt idx="15990">
                  <c:v>25.100380999999999</c:v>
                </c:pt>
                <c:pt idx="15991">
                  <c:v>25.104441999999999</c:v>
                </c:pt>
                <c:pt idx="15992">
                  <c:v>25.102785999999988</c:v>
                </c:pt>
                <c:pt idx="15993">
                  <c:v>25.100534</c:v>
                </c:pt>
                <c:pt idx="15994">
                  <c:v>25.097524</c:v>
                </c:pt>
                <c:pt idx="15995">
                  <c:v>25.100223</c:v>
                </c:pt>
                <c:pt idx="15996">
                  <c:v>25.104934000000135</c:v>
                </c:pt>
                <c:pt idx="15997">
                  <c:v>25.104263000000035</c:v>
                </c:pt>
                <c:pt idx="15998">
                  <c:v>25.097826999999999</c:v>
                </c:pt>
                <c:pt idx="15999">
                  <c:v>25.091107999999988</c:v>
                </c:pt>
                <c:pt idx="16000">
                  <c:v>25.094161000000035</c:v>
                </c:pt>
                <c:pt idx="16001">
                  <c:v>25.090643999999781</c:v>
                </c:pt>
                <c:pt idx="16002">
                  <c:v>25.093067999999999</c:v>
                </c:pt>
                <c:pt idx="16003">
                  <c:v>25.114542999999987</c:v>
                </c:pt>
                <c:pt idx="16004">
                  <c:v>25.131294999999998</c:v>
                </c:pt>
                <c:pt idx="16005">
                  <c:v>25.165174</c:v>
                </c:pt>
                <c:pt idx="16006">
                  <c:v>25.190912999999988</c:v>
                </c:pt>
                <c:pt idx="16007">
                  <c:v>25.210694999999987</c:v>
                </c:pt>
                <c:pt idx="16008">
                  <c:v>25.23497500000024</c:v>
                </c:pt>
                <c:pt idx="16009">
                  <c:v>25.257932</c:v>
                </c:pt>
                <c:pt idx="16010">
                  <c:v>25.291231999999987</c:v>
                </c:pt>
                <c:pt idx="16011">
                  <c:v>25.317439</c:v>
                </c:pt>
                <c:pt idx="16012">
                  <c:v>25.352471999999999</c:v>
                </c:pt>
                <c:pt idx="16013">
                  <c:v>25.376894999999998</c:v>
                </c:pt>
                <c:pt idx="16014">
                  <c:v>25.389651000000001</c:v>
                </c:pt>
                <c:pt idx="16015">
                  <c:v>25.414929999999988</c:v>
                </c:pt>
                <c:pt idx="16016">
                  <c:v>25.425806999999889</c:v>
                </c:pt>
                <c:pt idx="16017">
                  <c:v>25.436968999999998</c:v>
                </c:pt>
                <c:pt idx="16018">
                  <c:v>25.455193999999889</c:v>
                </c:pt>
                <c:pt idx="16019">
                  <c:v>25.463682999999719</c:v>
                </c:pt>
                <c:pt idx="16020">
                  <c:v>25.478182999999785</c:v>
                </c:pt>
                <c:pt idx="16021">
                  <c:v>25.496414999999889</c:v>
                </c:pt>
                <c:pt idx="16022">
                  <c:v>25.503445999999986</c:v>
                </c:pt>
                <c:pt idx="16023">
                  <c:v>25.512111000000001</c:v>
                </c:pt>
                <c:pt idx="16024">
                  <c:v>25.520765000000001</c:v>
                </c:pt>
                <c:pt idx="16025">
                  <c:v>25.520001999999987</c:v>
                </c:pt>
                <c:pt idx="16026">
                  <c:v>25.518816999999999</c:v>
                </c:pt>
                <c:pt idx="16027">
                  <c:v>25.515922</c:v>
                </c:pt>
                <c:pt idx="16028">
                  <c:v>25.519337999999987</c:v>
                </c:pt>
                <c:pt idx="16029">
                  <c:v>25.521187999999999</c:v>
                </c:pt>
                <c:pt idx="16030">
                  <c:v>25.512653</c:v>
                </c:pt>
                <c:pt idx="16031">
                  <c:v>25.510991000000196</c:v>
                </c:pt>
                <c:pt idx="16032">
                  <c:v>25.510645999999987</c:v>
                </c:pt>
                <c:pt idx="16033">
                  <c:v>25.514066000000035</c:v>
                </c:pt>
                <c:pt idx="16034">
                  <c:v>25.510991000000196</c:v>
                </c:pt>
                <c:pt idx="16035">
                  <c:v>25.509065000000035</c:v>
                </c:pt>
                <c:pt idx="16036">
                  <c:v>25.503363999999987</c:v>
                </c:pt>
                <c:pt idx="16037">
                  <c:v>25.506046999999889</c:v>
                </c:pt>
                <c:pt idx="16038">
                  <c:v>25.506889999999999</c:v>
                </c:pt>
                <c:pt idx="16039">
                  <c:v>25.501227999999987</c:v>
                </c:pt>
                <c:pt idx="16040">
                  <c:v>25.502697999999889</c:v>
                </c:pt>
                <c:pt idx="16041">
                  <c:v>25.505754</c:v>
                </c:pt>
                <c:pt idx="16042">
                  <c:v>25.507733999999989</c:v>
                </c:pt>
                <c:pt idx="16043">
                  <c:v>25.504064000000035</c:v>
                </c:pt>
                <c:pt idx="16044">
                  <c:v>25.499125999999986</c:v>
                </c:pt>
                <c:pt idx="16045">
                  <c:v>25.495276999999788</c:v>
                </c:pt>
                <c:pt idx="16046">
                  <c:v>25.495838999999989</c:v>
                </c:pt>
                <c:pt idx="16047">
                  <c:v>25.497875999999998</c:v>
                </c:pt>
                <c:pt idx="16048">
                  <c:v>25.482779999999657</c:v>
                </c:pt>
                <c:pt idx="16049">
                  <c:v>25.489460999999814</c:v>
                </c:pt>
                <c:pt idx="16050">
                  <c:v>25.487099999999796</c:v>
                </c:pt>
                <c:pt idx="16051">
                  <c:v>25.493005</c:v>
                </c:pt>
                <c:pt idx="16052">
                  <c:v>25.490202999999781</c:v>
                </c:pt>
                <c:pt idx="16053">
                  <c:v>25.487305999999986</c:v>
                </c:pt>
                <c:pt idx="16054">
                  <c:v>25.499064999999987</c:v>
                </c:pt>
                <c:pt idx="16055">
                  <c:v>25.503454999999999</c:v>
                </c:pt>
                <c:pt idx="16056">
                  <c:v>25.500340999999889</c:v>
                </c:pt>
                <c:pt idx="16057">
                  <c:v>25.496921</c:v>
                </c:pt>
                <c:pt idx="16058">
                  <c:v>25.498602999999694</c:v>
                </c:pt>
                <c:pt idx="16059">
                  <c:v>25.500885999999998</c:v>
                </c:pt>
                <c:pt idx="16060">
                  <c:v>25.495526999999683</c:v>
                </c:pt>
                <c:pt idx="16061">
                  <c:v>25.494135999999987</c:v>
                </c:pt>
                <c:pt idx="16062">
                  <c:v>25.494153000000001</c:v>
                </c:pt>
                <c:pt idx="16063">
                  <c:v>25.497002999999989</c:v>
                </c:pt>
                <c:pt idx="16064">
                  <c:v>25.497547999999803</c:v>
                </c:pt>
                <c:pt idx="16065">
                  <c:v>25.499808999999999</c:v>
                </c:pt>
                <c:pt idx="16066">
                  <c:v>25.499938</c:v>
                </c:pt>
                <c:pt idx="16067">
                  <c:v>25.498015999999989</c:v>
                </c:pt>
                <c:pt idx="16068">
                  <c:v>25.500025999999988</c:v>
                </c:pt>
                <c:pt idx="16069">
                  <c:v>25.499529999999744</c:v>
                </c:pt>
                <c:pt idx="16070">
                  <c:v>25.494156999999987</c:v>
                </c:pt>
                <c:pt idx="16071">
                  <c:v>25.494406999999889</c:v>
                </c:pt>
                <c:pt idx="16072">
                  <c:v>25.506927000000001</c:v>
                </c:pt>
                <c:pt idx="16073">
                  <c:v>25.504158999999998</c:v>
                </c:pt>
                <c:pt idx="16074">
                  <c:v>25.500501</c:v>
                </c:pt>
                <c:pt idx="16075">
                  <c:v>25.500271999999999</c:v>
                </c:pt>
                <c:pt idx="16076">
                  <c:v>25.499022999999777</c:v>
                </c:pt>
                <c:pt idx="16077">
                  <c:v>25.496580999999889</c:v>
                </c:pt>
                <c:pt idx="16078">
                  <c:v>25.497049999999795</c:v>
                </c:pt>
                <c:pt idx="16079">
                  <c:v>25.501415999999999</c:v>
                </c:pt>
                <c:pt idx="16080">
                  <c:v>25.501145999999999</c:v>
                </c:pt>
                <c:pt idx="16081">
                  <c:v>25.507949</c:v>
                </c:pt>
                <c:pt idx="16082">
                  <c:v>25.503985999999998</c:v>
                </c:pt>
                <c:pt idx="16083">
                  <c:v>25.494640999999788</c:v>
                </c:pt>
                <c:pt idx="16084">
                  <c:v>25.501017999999988</c:v>
                </c:pt>
                <c:pt idx="16085">
                  <c:v>25.496517999999799</c:v>
                </c:pt>
                <c:pt idx="16086">
                  <c:v>25.499443999999759</c:v>
                </c:pt>
                <c:pt idx="16087">
                  <c:v>25.490993</c:v>
                </c:pt>
                <c:pt idx="16088">
                  <c:v>25.489683999999759</c:v>
                </c:pt>
                <c:pt idx="16089">
                  <c:v>25.494627999999889</c:v>
                </c:pt>
                <c:pt idx="16090">
                  <c:v>25.494415999999987</c:v>
                </c:pt>
                <c:pt idx="16091">
                  <c:v>25.497785</c:v>
                </c:pt>
                <c:pt idx="16092">
                  <c:v>25.494584</c:v>
                </c:pt>
                <c:pt idx="16093">
                  <c:v>25.499628999999889</c:v>
                </c:pt>
                <c:pt idx="16094">
                  <c:v>25.507552</c:v>
                </c:pt>
                <c:pt idx="16095">
                  <c:v>25.499870999999999</c:v>
                </c:pt>
                <c:pt idx="16096">
                  <c:v>25.508277</c:v>
                </c:pt>
                <c:pt idx="16097">
                  <c:v>25.501714</c:v>
                </c:pt>
                <c:pt idx="16098">
                  <c:v>25.500937999999987</c:v>
                </c:pt>
                <c:pt idx="16099">
                  <c:v>25.503492999999889</c:v>
                </c:pt>
                <c:pt idx="16100">
                  <c:v>25.508013999999989</c:v>
                </c:pt>
                <c:pt idx="16101">
                  <c:v>25.506501</c:v>
                </c:pt>
                <c:pt idx="16102">
                  <c:v>25.509656</c:v>
                </c:pt>
                <c:pt idx="16103">
                  <c:v>25.507718000000001</c:v>
                </c:pt>
                <c:pt idx="16104">
                  <c:v>25.507528999999987</c:v>
                </c:pt>
                <c:pt idx="16105">
                  <c:v>25.512428999999987</c:v>
                </c:pt>
                <c:pt idx="16106">
                  <c:v>25.506159999999987</c:v>
                </c:pt>
                <c:pt idx="16107">
                  <c:v>25.505471</c:v>
                </c:pt>
                <c:pt idx="16108">
                  <c:v>25.497973999999999</c:v>
                </c:pt>
                <c:pt idx="16109">
                  <c:v>25.507268000000035</c:v>
                </c:pt>
                <c:pt idx="16110">
                  <c:v>25.497378999999999</c:v>
                </c:pt>
                <c:pt idx="16111">
                  <c:v>25.502959000000001</c:v>
                </c:pt>
                <c:pt idx="16112">
                  <c:v>25.500163000000001</c:v>
                </c:pt>
                <c:pt idx="16113">
                  <c:v>25.494163</c:v>
                </c:pt>
                <c:pt idx="16114">
                  <c:v>25.498644999999723</c:v>
                </c:pt>
                <c:pt idx="16115">
                  <c:v>25.502361999999987</c:v>
                </c:pt>
                <c:pt idx="16116">
                  <c:v>25.498650999999889</c:v>
                </c:pt>
                <c:pt idx="16117">
                  <c:v>25.500056000000001</c:v>
                </c:pt>
                <c:pt idx="16118">
                  <c:v>25.495737999999701</c:v>
                </c:pt>
                <c:pt idx="16119">
                  <c:v>25.506716999999803</c:v>
                </c:pt>
                <c:pt idx="16120">
                  <c:v>25.504069999999999</c:v>
                </c:pt>
                <c:pt idx="16121">
                  <c:v>25.496016999999807</c:v>
                </c:pt>
                <c:pt idx="16122">
                  <c:v>25.497748999999889</c:v>
                </c:pt>
                <c:pt idx="16123">
                  <c:v>25.493950999999999</c:v>
                </c:pt>
                <c:pt idx="16124">
                  <c:v>25.49562199999977</c:v>
                </c:pt>
                <c:pt idx="16125">
                  <c:v>25.494938999999999</c:v>
                </c:pt>
                <c:pt idx="16126">
                  <c:v>25.495085999999986</c:v>
                </c:pt>
                <c:pt idx="16127">
                  <c:v>25.491598999999987</c:v>
                </c:pt>
                <c:pt idx="16128">
                  <c:v>25.488644999999657</c:v>
                </c:pt>
                <c:pt idx="16129">
                  <c:v>25.491350999999987</c:v>
                </c:pt>
                <c:pt idx="16130">
                  <c:v>25.501740999999889</c:v>
                </c:pt>
                <c:pt idx="16131">
                  <c:v>25.494431999999989</c:v>
                </c:pt>
                <c:pt idx="16132">
                  <c:v>25.493324999999889</c:v>
                </c:pt>
                <c:pt idx="16133">
                  <c:v>25.500823</c:v>
                </c:pt>
                <c:pt idx="16134">
                  <c:v>25.502720999999777</c:v>
                </c:pt>
                <c:pt idx="16135">
                  <c:v>25.499228999999989</c:v>
                </c:pt>
                <c:pt idx="16136">
                  <c:v>25.490498999999989</c:v>
                </c:pt>
                <c:pt idx="16137">
                  <c:v>25.499689999999777</c:v>
                </c:pt>
                <c:pt idx="16138">
                  <c:v>25.500738999999989</c:v>
                </c:pt>
                <c:pt idx="16139">
                  <c:v>25.500667</c:v>
                </c:pt>
                <c:pt idx="16140">
                  <c:v>25.498236999999719</c:v>
                </c:pt>
                <c:pt idx="16141">
                  <c:v>25.507111999999999</c:v>
                </c:pt>
                <c:pt idx="16142">
                  <c:v>25.498470999999814</c:v>
                </c:pt>
                <c:pt idx="16143">
                  <c:v>25.500845999999999</c:v>
                </c:pt>
                <c:pt idx="16144">
                  <c:v>25.501283000000001</c:v>
                </c:pt>
                <c:pt idx="16145">
                  <c:v>25.496220999999807</c:v>
                </c:pt>
                <c:pt idx="16146">
                  <c:v>25.493042999999748</c:v>
                </c:pt>
                <c:pt idx="16147">
                  <c:v>25.497705</c:v>
                </c:pt>
                <c:pt idx="16148">
                  <c:v>25.504846000000001</c:v>
                </c:pt>
                <c:pt idx="16149">
                  <c:v>25.497152</c:v>
                </c:pt>
                <c:pt idx="16150">
                  <c:v>25.501791999999988</c:v>
                </c:pt>
                <c:pt idx="16151">
                  <c:v>25.497899</c:v>
                </c:pt>
                <c:pt idx="16152">
                  <c:v>25.502072999999989</c:v>
                </c:pt>
                <c:pt idx="16153">
                  <c:v>25.501268000000035</c:v>
                </c:pt>
                <c:pt idx="16154">
                  <c:v>25.512589999999989</c:v>
                </c:pt>
                <c:pt idx="16155">
                  <c:v>25.511951000000302</c:v>
                </c:pt>
                <c:pt idx="16156">
                  <c:v>25.506505000000001</c:v>
                </c:pt>
                <c:pt idx="16157">
                  <c:v>25.505098999999987</c:v>
                </c:pt>
                <c:pt idx="16158">
                  <c:v>25.501625999999987</c:v>
                </c:pt>
                <c:pt idx="16159">
                  <c:v>25.502458000000001</c:v>
                </c:pt>
                <c:pt idx="16160">
                  <c:v>25.507110000000001</c:v>
                </c:pt>
                <c:pt idx="16161">
                  <c:v>25.504175999999998</c:v>
                </c:pt>
                <c:pt idx="16162">
                  <c:v>25.499848999999987</c:v>
                </c:pt>
                <c:pt idx="16163">
                  <c:v>25.495646999999657</c:v>
                </c:pt>
                <c:pt idx="16164">
                  <c:v>25.495709999999679</c:v>
                </c:pt>
                <c:pt idx="16165">
                  <c:v>25.493853999999999</c:v>
                </c:pt>
                <c:pt idx="16166">
                  <c:v>25.496485999999987</c:v>
                </c:pt>
                <c:pt idx="16167">
                  <c:v>25.501349999999814</c:v>
                </c:pt>
                <c:pt idx="16168">
                  <c:v>25.499512999999755</c:v>
                </c:pt>
                <c:pt idx="16169">
                  <c:v>25.498722999999661</c:v>
                </c:pt>
                <c:pt idx="16170">
                  <c:v>25.498895000000001</c:v>
                </c:pt>
                <c:pt idx="16171">
                  <c:v>25.50217</c:v>
                </c:pt>
                <c:pt idx="16172">
                  <c:v>25.495964999999988</c:v>
                </c:pt>
                <c:pt idx="16173">
                  <c:v>25.506661999999999</c:v>
                </c:pt>
                <c:pt idx="16174">
                  <c:v>25.506266999999987</c:v>
                </c:pt>
                <c:pt idx="16175">
                  <c:v>25.509491999999987</c:v>
                </c:pt>
                <c:pt idx="16176">
                  <c:v>25.503162</c:v>
                </c:pt>
                <c:pt idx="16177">
                  <c:v>25.503256999999987</c:v>
                </c:pt>
                <c:pt idx="16178">
                  <c:v>25.505568999999987</c:v>
                </c:pt>
                <c:pt idx="16179">
                  <c:v>25.497198999999988</c:v>
                </c:pt>
                <c:pt idx="16180">
                  <c:v>25.497959999999999</c:v>
                </c:pt>
                <c:pt idx="16181">
                  <c:v>25.500340999999889</c:v>
                </c:pt>
                <c:pt idx="16182">
                  <c:v>25.499274</c:v>
                </c:pt>
                <c:pt idx="16183">
                  <c:v>25.504715999999988</c:v>
                </c:pt>
                <c:pt idx="16184">
                  <c:v>25.506022999999889</c:v>
                </c:pt>
                <c:pt idx="16185">
                  <c:v>25.504780999999987</c:v>
                </c:pt>
                <c:pt idx="16186">
                  <c:v>25.500734999999889</c:v>
                </c:pt>
                <c:pt idx="16187">
                  <c:v>25.494508</c:v>
                </c:pt>
                <c:pt idx="16188">
                  <c:v>25.506357999999999</c:v>
                </c:pt>
                <c:pt idx="16189">
                  <c:v>25.499037999999889</c:v>
                </c:pt>
                <c:pt idx="16190">
                  <c:v>25.500768000000001</c:v>
                </c:pt>
                <c:pt idx="16191">
                  <c:v>25.501812999999999</c:v>
                </c:pt>
                <c:pt idx="16192">
                  <c:v>25.497989</c:v>
                </c:pt>
                <c:pt idx="16193">
                  <c:v>25.494845999999999</c:v>
                </c:pt>
                <c:pt idx="16194">
                  <c:v>25.497450999999987</c:v>
                </c:pt>
                <c:pt idx="16195">
                  <c:v>25.498114999999814</c:v>
                </c:pt>
                <c:pt idx="16196">
                  <c:v>25.505386999999889</c:v>
                </c:pt>
                <c:pt idx="16197">
                  <c:v>25.497985000000035</c:v>
                </c:pt>
                <c:pt idx="16198">
                  <c:v>25.499867999999999</c:v>
                </c:pt>
                <c:pt idx="16199">
                  <c:v>25.490997999999987</c:v>
                </c:pt>
                <c:pt idx="16200">
                  <c:v>25.493740999999744</c:v>
                </c:pt>
                <c:pt idx="16201">
                  <c:v>25.497793999999889</c:v>
                </c:pt>
                <c:pt idx="16202">
                  <c:v>25.494532999999763</c:v>
                </c:pt>
                <c:pt idx="16203">
                  <c:v>25.505841</c:v>
                </c:pt>
                <c:pt idx="16204">
                  <c:v>25.501932999999987</c:v>
                </c:pt>
                <c:pt idx="16205">
                  <c:v>25.496452999999889</c:v>
                </c:pt>
                <c:pt idx="16206">
                  <c:v>25.501774999999999</c:v>
                </c:pt>
                <c:pt idx="16207">
                  <c:v>25.498203999999784</c:v>
                </c:pt>
                <c:pt idx="16208">
                  <c:v>25.492809999999889</c:v>
                </c:pt>
                <c:pt idx="16209">
                  <c:v>25.502291999999986</c:v>
                </c:pt>
                <c:pt idx="16210">
                  <c:v>25.500548999999989</c:v>
                </c:pt>
                <c:pt idx="16211">
                  <c:v>25.500395999999999</c:v>
                </c:pt>
                <c:pt idx="16212">
                  <c:v>25.501258000000131</c:v>
                </c:pt>
                <c:pt idx="16213">
                  <c:v>25.507625000000001</c:v>
                </c:pt>
                <c:pt idx="16214">
                  <c:v>25.507638</c:v>
                </c:pt>
                <c:pt idx="16215">
                  <c:v>25.499136999999781</c:v>
                </c:pt>
                <c:pt idx="16216">
                  <c:v>25.498926999999803</c:v>
                </c:pt>
                <c:pt idx="16217">
                  <c:v>25.500031999999987</c:v>
                </c:pt>
                <c:pt idx="16218">
                  <c:v>25.495953999999987</c:v>
                </c:pt>
                <c:pt idx="16219">
                  <c:v>25.499556999999989</c:v>
                </c:pt>
                <c:pt idx="16220">
                  <c:v>25.498745999999763</c:v>
                </c:pt>
                <c:pt idx="16221">
                  <c:v>25.498901</c:v>
                </c:pt>
                <c:pt idx="16222">
                  <c:v>25.498490999999785</c:v>
                </c:pt>
                <c:pt idx="16223">
                  <c:v>25.502846999999889</c:v>
                </c:pt>
                <c:pt idx="16224">
                  <c:v>25.500506999999889</c:v>
                </c:pt>
                <c:pt idx="16225">
                  <c:v>25.500639999999766</c:v>
                </c:pt>
                <c:pt idx="16226">
                  <c:v>25.501466000000001</c:v>
                </c:pt>
                <c:pt idx="16227">
                  <c:v>25.506786999999989</c:v>
                </c:pt>
                <c:pt idx="16228">
                  <c:v>25.502834</c:v>
                </c:pt>
                <c:pt idx="16229">
                  <c:v>25.500212999999889</c:v>
                </c:pt>
                <c:pt idx="16230">
                  <c:v>25.490002999999788</c:v>
                </c:pt>
                <c:pt idx="16231">
                  <c:v>25.495891</c:v>
                </c:pt>
                <c:pt idx="16232">
                  <c:v>25.498867999999987</c:v>
                </c:pt>
                <c:pt idx="16233">
                  <c:v>25.503768000000001</c:v>
                </c:pt>
                <c:pt idx="16234">
                  <c:v>25.501653000000001</c:v>
                </c:pt>
                <c:pt idx="16235">
                  <c:v>25.500850000000035</c:v>
                </c:pt>
                <c:pt idx="16236">
                  <c:v>25.500916999999987</c:v>
                </c:pt>
                <c:pt idx="16237">
                  <c:v>25.498602999999694</c:v>
                </c:pt>
                <c:pt idx="16238">
                  <c:v>25.491392999999889</c:v>
                </c:pt>
                <c:pt idx="16239">
                  <c:v>25.495787999999777</c:v>
                </c:pt>
                <c:pt idx="16240">
                  <c:v>25.498438999999784</c:v>
                </c:pt>
                <c:pt idx="16241">
                  <c:v>25.501393999999987</c:v>
                </c:pt>
                <c:pt idx="16242">
                  <c:v>25.503384999999987</c:v>
                </c:pt>
                <c:pt idx="16243">
                  <c:v>25.501497999999987</c:v>
                </c:pt>
                <c:pt idx="16244">
                  <c:v>25.503778000000001</c:v>
                </c:pt>
                <c:pt idx="16245">
                  <c:v>25.509221</c:v>
                </c:pt>
                <c:pt idx="16246">
                  <c:v>25.502731999999799</c:v>
                </c:pt>
                <c:pt idx="16247">
                  <c:v>25.503323999999989</c:v>
                </c:pt>
                <c:pt idx="16248">
                  <c:v>25.505009999999814</c:v>
                </c:pt>
                <c:pt idx="16249">
                  <c:v>25.507179999999988</c:v>
                </c:pt>
                <c:pt idx="16250">
                  <c:v>25.505123999999814</c:v>
                </c:pt>
                <c:pt idx="16251">
                  <c:v>25.49915</c:v>
                </c:pt>
                <c:pt idx="16252">
                  <c:v>25.494188999999999</c:v>
                </c:pt>
                <c:pt idx="16253">
                  <c:v>25.500012999999889</c:v>
                </c:pt>
                <c:pt idx="16254">
                  <c:v>25.505036999999788</c:v>
                </c:pt>
                <c:pt idx="16255">
                  <c:v>25.497240999999889</c:v>
                </c:pt>
                <c:pt idx="16256">
                  <c:v>25.491</c:v>
                </c:pt>
                <c:pt idx="16257">
                  <c:v>25.503744999999814</c:v>
                </c:pt>
                <c:pt idx="16258">
                  <c:v>25.502339999999748</c:v>
                </c:pt>
                <c:pt idx="16259">
                  <c:v>25.496405999999986</c:v>
                </c:pt>
                <c:pt idx="16260">
                  <c:v>25.507515999999999</c:v>
                </c:pt>
                <c:pt idx="16261">
                  <c:v>25.505963999999999</c:v>
                </c:pt>
                <c:pt idx="16262">
                  <c:v>25.506588999999988</c:v>
                </c:pt>
                <c:pt idx="16263">
                  <c:v>25.500586999999989</c:v>
                </c:pt>
                <c:pt idx="16264">
                  <c:v>25.503045</c:v>
                </c:pt>
                <c:pt idx="16265">
                  <c:v>25.503245999999987</c:v>
                </c:pt>
                <c:pt idx="16266">
                  <c:v>25.497725999999989</c:v>
                </c:pt>
                <c:pt idx="16267">
                  <c:v>25.500861000000135</c:v>
                </c:pt>
                <c:pt idx="16268">
                  <c:v>25.495726999999679</c:v>
                </c:pt>
                <c:pt idx="16269">
                  <c:v>25.502649999999683</c:v>
                </c:pt>
                <c:pt idx="16270">
                  <c:v>25.507618999999988</c:v>
                </c:pt>
                <c:pt idx="16271">
                  <c:v>25.502922999999889</c:v>
                </c:pt>
                <c:pt idx="16272">
                  <c:v>25.505724999999799</c:v>
                </c:pt>
                <c:pt idx="16273">
                  <c:v>25.513807000000035</c:v>
                </c:pt>
                <c:pt idx="16274">
                  <c:v>25.510929999999988</c:v>
                </c:pt>
                <c:pt idx="16275">
                  <c:v>25.508499999999788</c:v>
                </c:pt>
                <c:pt idx="16276">
                  <c:v>25.511444999999988</c:v>
                </c:pt>
                <c:pt idx="16277">
                  <c:v>25.509751999999999</c:v>
                </c:pt>
                <c:pt idx="16278">
                  <c:v>25.509484</c:v>
                </c:pt>
                <c:pt idx="16279">
                  <c:v>25.513235999999999</c:v>
                </c:pt>
                <c:pt idx="16280">
                  <c:v>25.497571000000001</c:v>
                </c:pt>
                <c:pt idx="16281">
                  <c:v>25.496917</c:v>
                </c:pt>
                <c:pt idx="16282">
                  <c:v>25.504604</c:v>
                </c:pt>
                <c:pt idx="16283">
                  <c:v>25.504397999999988</c:v>
                </c:pt>
                <c:pt idx="16284">
                  <c:v>25.504856999999998</c:v>
                </c:pt>
                <c:pt idx="16285">
                  <c:v>25.508088000000001</c:v>
                </c:pt>
                <c:pt idx="16286">
                  <c:v>25.504697</c:v>
                </c:pt>
                <c:pt idx="16287">
                  <c:v>25.512869999999999</c:v>
                </c:pt>
                <c:pt idx="16288">
                  <c:v>25.516624</c:v>
                </c:pt>
                <c:pt idx="16289">
                  <c:v>25.508555999999999</c:v>
                </c:pt>
                <c:pt idx="16290">
                  <c:v>25.508215999999987</c:v>
                </c:pt>
                <c:pt idx="16291">
                  <c:v>25.509554999999999</c:v>
                </c:pt>
                <c:pt idx="16292">
                  <c:v>25.506004999999988</c:v>
                </c:pt>
                <c:pt idx="16293">
                  <c:v>25.496478</c:v>
                </c:pt>
                <c:pt idx="16294">
                  <c:v>25.497667</c:v>
                </c:pt>
                <c:pt idx="16295">
                  <c:v>25.502208</c:v>
                </c:pt>
                <c:pt idx="16296">
                  <c:v>25.499998999999999</c:v>
                </c:pt>
                <c:pt idx="16297">
                  <c:v>25.499064999999987</c:v>
                </c:pt>
                <c:pt idx="16298">
                  <c:v>25.500245</c:v>
                </c:pt>
                <c:pt idx="16299">
                  <c:v>25.501583999999987</c:v>
                </c:pt>
                <c:pt idx="16300">
                  <c:v>25.502415999999986</c:v>
                </c:pt>
                <c:pt idx="16301">
                  <c:v>25.503138999999987</c:v>
                </c:pt>
                <c:pt idx="16302">
                  <c:v>25.500771999999987</c:v>
                </c:pt>
                <c:pt idx="16303">
                  <c:v>25.494551999999999</c:v>
                </c:pt>
                <c:pt idx="16304">
                  <c:v>25.504021999999999</c:v>
                </c:pt>
                <c:pt idx="16305">
                  <c:v>25.504936999999988</c:v>
                </c:pt>
                <c:pt idx="16306">
                  <c:v>25.497406999999889</c:v>
                </c:pt>
                <c:pt idx="16307">
                  <c:v>25.499963000000001</c:v>
                </c:pt>
                <c:pt idx="16308">
                  <c:v>25.492554999999989</c:v>
                </c:pt>
                <c:pt idx="16309">
                  <c:v>25.498383999999788</c:v>
                </c:pt>
                <c:pt idx="16310">
                  <c:v>25.499475</c:v>
                </c:pt>
                <c:pt idx="16311">
                  <c:v>25.506822</c:v>
                </c:pt>
                <c:pt idx="16312">
                  <c:v>25.498581999999889</c:v>
                </c:pt>
                <c:pt idx="16313">
                  <c:v>25.500471999999988</c:v>
                </c:pt>
                <c:pt idx="16314">
                  <c:v>25.497645999999989</c:v>
                </c:pt>
                <c:pt idx="16315">
                  <c:v>25.498652999999774</c:v>
                </c:pt>
                <c:pt idx="16316">
                  <c:v>25.497734999999889</c:v>
                </c:pt>
                <c:pt idx="16317">
                  <c:v>25.496130999999803</c:v>
                </c:pt>
                <c:pt idx="16318">
                  <c:v>25.506947999999987</c:v>
                </c:pt>
                <c:pt idx="16319">
                  <c:v>25.504522999999889</c:v>
                </c:pt>
                <c:pt idx="16320">
                  <c:v>25.496439999999723</c:v>
                </c:pt>
                <c:pt idx="16321">
                  <c:v>25.495617999999755</c:v>
                </c:pt>
                <c:pt idx="16322">
                  <c:v>25.497181999999999</c:v>
                </c:pt>
                <c:pt idx="16323">
                  <c:v>25.503735999999989</c:v>
                </c:pt>
                <c:pt idx="16324">
                  <c:v>25.500033999999989</c:v>
                </c:pt>
                <c:pt idx="16325">
                  <c:v>25.498179999999785</c:v>
                </c:pt>
                <c:pt idx="16326">
                  <c:v>25.501667999999999</c:v>
                </c:pt>
                <c:pt idx="16327">
                  <c:v>25.503169</c:v>
                </c:pt>
                <c:pt idx="16328">
                  <c:v>25.501289</c:v>
                </c:pt>
                <c:pt idx="16329">
                  <c:v>25.498135999999889</c:v>
                </c:pt>
                <c:pt idx="16330">
                  <c:v>25.503684</c:v>
                </c:pt>
                <c:pt idx="16331">
                  <c:v>25.499743999999723</c:v>
                </c:pt>
                <c:pt idx="16332">
                  <c:v>25.495833999999814</c:v>
                </c:pt>
                <c:pt idx="16333">
                  <c:v>25.499025</c:v>
                </c:pt>
                <c:pt idx="16334">
                  <c:v>25.501123</c:v>
                </c:pt>
                <c:pt idx="16335">
                  <c:v>25.499504999999989</c:v>
                </c:pt>
                <c:pt idx="16336">
                  <c:v>25.498055999999988</c:v>
                </c:pt>
                <c:pt idx="16337">
                  <c:v>25.501740999999889</c:v>
                </c:pt>
                <c:pt idx="16338">
                  <c:v>25.495653999999799</c:v>
                </c:pt>
                <c:pt idx="16339">
                  <c:v>25.494251999999999</c:v>
                </c:pt>
                <c:pt idx="16340">
                  <c:v>25.497248999999989</c:v>
                </c:pt>
                <c:pt idx="16341">
                  <c:v>25.490175999999988</c:v>
                </c:pt>
                <c:pt idx="16342">
                  <c:v>25.502630999999774</c:v>
                </c:pt>
                <c:pt idx="16343">
                  <c:v>25.496702999999748</c:v>
                </c:pt>
                <c:pt idx="16344">
                  <c:v>25.499945999999987</c:v>
                </c:pt>
                <c:pt idx="16345">
                  <c:v>25.500954999999998</c:v>
                </c:pt>
                <c:pt idx="16346">
                  <c:v>25.504966000000035</c:v>
                </c:pt>
                <c:pt idx="16347">
                  <c:v>25.512488999999999</c:v>
                </c:pt>
                <c:pt idx="16348">
                  <c:v>25.508322999999766</c:v>
                </c:pt>
                <c:pt idx="16349">
                  <c:v>25.500893999999999</c:v>
                </c:pt>
                <c:pt idx="16350">
                  <c:v>25.496015</c:v>
                </c:pt>
                <c:pt idx="16351">
                  <c:v>25.500328999999986</c:v>
                </c:pt>
                <c:pt idx="16352">
                  <c:v>25.499907999999987</c:v>
                </c:pt>
                <c:pt idx="16353">
                  <c:v>25.503323999999989</c:v>
                </c:pt>
                <c:pt idx="16354">
                  <c:v>25.503988000000035</c:v>
                </c:pt>
                <c:pt idx="16355">
                  <c:v>25.501349999999814</c:v>
                </c:pt>
                <c:pt idx="16356">
                  <c:v>25.494481</c:v>
                </c:pt>
                <c:pt idx="16357">
                  <c:v>25.495802999999889</c:v>
                </c:pt>
                <c:pt idx="16358">
                  <c:v>25.492957000000001</c:v>
                </c:pt>
                <c:pt idx="16359">
                  <c:v>25.493554</c:v>
                </c:pt>
                <c:pt idx="16360">
                  <c:v>25.491985000000035</c:v>
                </c:pt>
                <c:pt idx="16361">
                  <c:v>25.494464000000001</c:v>
                </c:pt>
                <c:pt idx="16362">
                  <c:v>25.49117</c:v>
                </c:pt>
                <c:pt idx="16363">
                  <c:v>25.495398999999889</c:v>
                </c:pt>
                <c:pt idx="16364">
                  <c:v>25.492373999999796</c:v>
                </c:pt>
                <c:pt idx="16365">
                  <c:v>25.492378999999989</c:v>
                </c:pt>
                <c:pt idx="16366">
                  <c:v>25.491409999999803</c:v>
                </c:pt>
                <c:pt idx="16367">
                  <c:v>25.493513999999777</c:v>
                </c:pt>
                <c:pt idx="16368">
                  <c:v>25.490575</c:v>
                </c:pt>
                <c:pt idx="16369">
                  <c:v>25.496737999999763</c:v>
                </c:pt>
                <c:pt idx="16370">
                  <c:v>25.497418999999987</c:v>
                </c:pt>
                <c:pt idx="16371">
                  <c:v>25.497637999999807</c:v>
                </c:pt>
                <c:pt idx="16372">
                  <c:v>25.495119999999744</c:v>
                </c:pt>
                <c:pt idx="16373">
                  <c:v>25.495430999999737</c:v>
                </c:pt>
                <c:pt idx="16374">
                  <c:v>25.502153</c:v>
                </c:pt>
                <c:pt idx="16375">
                  <c:v>25.501949</c:v>
                </c:pt>
                <c:pt idx="16376">
                  <c:v>25.495545999999774</c:v>
                </c:pt>
                <c:pt idx="16377">
                  <c:v>25.495281999999989</c:v>
                </c:pt>
                <c:pt idx="16378">
                  <c:v>25.499927</c:v>
                </c:pt>
                <c:pt idx="16379">
                  <c:v>25.500746999999762</c:v>
                </c:pt>
                <c:pt idx="16380">
                  <c:v>25.500024</c:v>
                </c:pt>
                <c:pt idx="16381">
                  <c:v>25.492911999999986</c:v>
                </c:pt>
                <c:pt idx="16382">
                  <c:v>25.486885999999988</c:v>
                </c:pt>
                <c:pt idx="16383">
                  <c:v>25.489542999999635</c:v>
                </c:pt>
                <c:pt idx="16384">
                  <c:v>25.498015999999989</c:v>
                </c:pt>
                <c:pt idx="16385">
                  <c:v>25.498062999999803</c:v>
                </c:pt>
                <c:pt idx="16386">
                  <c:v>25.495018999999989</c:v>
                </c:pt>
                <c:pt idx="16387">
                  <c:v>25.498142999999679</c:v>
                </c:pt>
                <c:pt idx="16388">
                  <c:v>25.490351999999987</c:v>
                </c:pt>
                <c:pt idx="16389">
                  <c:v>25.501166999999999</c:v>
                </c:pt>
                <c:pt idx="16390">
                  <c:v>25.500935999999999</c:v>
                </c:pt>
                <c:pt idx="16391">
                  <c:v>25.495299999999755</c:v>
                </c:pt>
                <c:pt idx="16392">
                  <c:v>25.494368999999999</c:v>
                </c:pt>
                <c:pt idx="16393">
                  <c:v>25.498078999999986</c:v>
                </c:pt>
                <c:pt idx="16394">
                  <c:v>25.493021999999989</c:v>
                </c:pt>
                <c:pt idx="16395">
                  <c:v>25.496976</c:v>
                </c:pt>
                <c:pt idx="16396">
                  <c:v>25.493670999999889</c:v>
                </c:pt>
                <c:pt idx="16397">
                  <c:v>25.490214999999989</c:v>
                </c:pt>
                <c:pt idx="16398">
                  <c:v>25.494353</c:v>
                </c:pt>
                <c:pt idx="16399">
                  <c:v>25.487935</c:v>
                </c:pt>
                <c:pt idx="16400">
                  <c:v>25.486792999999679</c:v>
                </c:pt>
                <c:pt idx="16401">
                  <c:v>25.493122999999766</c:v>
                </c:pt>
                <c:pt idx="16402">
                  <c:v>25.493582999999774</c:v>
                </c:pt>
                <c:pt idx="16403">
                  <c:v>25.493924</c:v>
                </c:pt>
                <c:pt idx="16404">
                  <c:v>25.494772999999814</c:v>
                </c:pt>
                <c:pt idx="16405">
                  <c:v>25.495061</c:v>
                </c:pt>
                <c:pt idx="16406">
                  <c:v>25.492922999999777</c:v>
                </c:pt>
                <c:pt idx="16407">
                  <c:v>25.499084</c:v>
                </c:pt>
                <c:pt idx="16408">
                  <c:v>25.498215999999989</c:v>
                </c:pt>
                <c:pt idx="16409">
                  <c:v>25.494491</c:v>
                </c:pt>
                <c:pt idx="16410">
                  <c:v>25.494681999999987</c:v>
                </c:pt>
                <c:pt idx="16411">
                  <c:v>25.496527999999785</c:v>
                </c:pt>
                <c:pt idx="16412">
                  <c:v>25.500266</c:v>
                </c:pt>
                <c:pt idx="16413">
                  <c:v>25.499710999999785</c:v>
                </c:pt>
                <c:pt idx="16414">
                  <c:v>25.49894099999981</c:v>
                </c:pt>
                <c:pt idx="16415">
                  <c:v>25.497781</c:v>
                </c:pt>
                <c:pt idx="16416">
                  <c:v>25.507477999999999</c:v>
                </c:pt>
                <c:pt idx="16417">
                  <c:v>25.510814000000035</c:v>
                </c:pt>
                <c:pt idx="16418">
                  <c:v>25.535132999999803</c:v>
                </c:pt>
                <c:pt idx="16419">
                  <c:v>25.559138000000001</c:v>
                </c:pt>
                <c:pt idx="16420">
                  <c:v>25.585314999999785</c:v>
                </c:pt>
                <c:pt idx="16421">
                  <c:v>25.612438999999988</c:v>
                </c:pt>
                <c:pt idx="16422">
                  <c:v>25.641064999999998</c:v>
                </c:pt>
                <c:pt idx="16423">
                  <c:v>25.677112000000001</c:v>
                </c:pt>
                <c:pt idx="16424">
                  <c:v>25.715094999999987</c:v>
                </c:pt>
                <c:pt idx="16425">
                  <c:v>25.729717999999803</c:v>
                </c:pt>
                <c:pt idx="16426">
                  <c:v>25.751016</c:v>
                </c:pt>
                <c:pt idx="16427">
                  <c:v>25.766895999999999</c:v>
                </c:pt>
                <c:pt idx="16428">
                  <c:v>25.781582999999785</c:v>
                </c:pt>
                <c:pt idx="16429">
                  <c:v>25.803024999999987</c:v>
                </c:pt>
                <c:pt idx="16430">
                  <c:v>25.824804000000135</c:v>
                </c:pt>
                <c:pt idx="16431">
                  <c:v>25.844304000000001</c:v>
                </c:pt>
                <c:pt idx="16432">
                  <c:v>25.860595</c:v>
                </c:pt>
                <c:pt idx="16433">
                  <c:v>25.871843999999999</c:v>
                </c:pt>
                <c:pt idx="16434">
                  <c:v>25.889827</c:v>
                </c:pt>
                <c:pt idx="16435">
                  <c:v>25.898651999999988</c:v>
                </c:pt>
                <c:pt idx="16436">
                  <c:v>25.905899999999889</c:v>
                </c:pt>
                <c:pt idx="16437">
                  <c:v>25.902037999999777</c:v>
                </c:pt>
                <c:pt idx="16438">
                  <c:v>25.908963</c:v>
                </c:pt>
                <c:pt idx="16439">
                  <c:v>25.905901999999987</c:v>
                </c:pt>
                <c:pt idx="16440">
                  <c:v>25.911887000000135</c:v>
                </c:pt>
                <c:pt idx="16441">
                  <c:v>25.915595</c:v>
                </c:pt>
                <c:pt idx="16442">
                  <c:v>25.919048</c:v>
                </c:pt>
                <c:pt idx="16443">
                  <c:v>25.923052999999989</c:v>
                </c:pt>
                <c:pt idx="16444">
                  <c:v>25.925583999999766</c:v>
                </c:pt>
                <c:pt idx="16445">
                  <c:v>25.910464000000001</c:v>
                </c:pt>
                <c:pt idx="16446">
                  <c:v>25.916285999999999</c:v>
                </c:pt>
                <c:pt idx="16447">
                  <c:v>25.916008999999999</c:v>
                </c:pt>
                <c:pt idx="16448">
                  <c:v>25.915958000000035</c:v>
                </c:pt>
                <c:pt idx="16449">
                  <c:v>25.907267999999988</c:v>
                </c:pt>
                <c:pt idx="16450">
                  <c:v>25.896084999999999</c:v>
                </c:pt>
                <c:pt idx="16451">
                  <c:v>25.899985999999998</c:v>
                </c:pt>
                <c:pt idx="16452">
                  <c:v>25.897899000000031</c:v>
                </c:pt>
                <c:pt idx="16453">
                  <c:v>25.890761999999999</c:v>
                </c:pt>
                <c:pt idx="16454">
                  <c:v>25.888959</c:v>
                </c:pt>
                <c:pt idx="16455">
                  <c:v>25.889291</c:v>
                </c:pt>
                <c:pt idx="16456">
                  <c:v>25.889481999999987</c:v>
                </c:pt>
                <c:pt idx="16457">
                  <c:v>25.888897999999987</c:v>
                </c:pt>
                <c:pt idx="16458">
                  <c:v>25.890810999999999</c:v>
                </c:pt>
                <c:pt idx="16459">
                  <c:v>25.886893000000001</c:v>
                </c:pt>
                <c:pt idx="16460">
                  <c:v>25.885460999999989</c:v>
                </c:pt>
                <c:pt idx="16461">
                  <c:v>25.890511999999987</c:v>
                </c:pt>
                <c:pt idx="16462">
                  <c:v>25.888912999999889</c:v>
                </c:pt>
                <c:pt idx="16463">
                  <c:v>25.896725999999987</c:v>
                </c:pt>
                <c:pt idx="16464">
                  <c:v>25.901844999999987</c:v>
                </c:pt>
                <c:pt idx="16465">
                  <c:v>25.900841999999987</c:v>
                </c:pt>
                <c:pt idx="16466">
                  <c:v>25.896898000000135</c:v>
                </c:pt>
                <c:pt idx="16467">
                  <c:v>25.895800999999999</c:v>
                </c:pt>
                <c:pt idx="16468">
                  <c:v>25.901398999999987</c:v>
                </c:pt>
                <c:pt idx="16469">
                  <c:v>25.899176999999987</c:v>
                </c:pt>
                <c:pt idx="16470">
                  <c:v>25.903281</c:v>
                </c:pt>
                <c:pt idx="16471">
                  <c:v>25.888416999999759</c:v>
                </c:pt>
                <c:pt idx="16472">
                  <c:v>25.896441999999986</c:v>
                </c:pt>
                <c:pt idx="16473">
                  <c:v>25.897241000000001</c:v>
                </c:pt>
                <c:pt idx="16474">
                  <c:v>25.898868000000135</c:v>
                </c:pt>
                <c:pt idx="16475">
                  <c:v>25.897226</c:v>
                </c:pt>
                <c:pt idx="16476">
                  <c:v>25.917797999999987</c:v>
                </c:pt>
                <c:pt idx="16477">
                  <c:v>25.920359999999889</c:v>
                </c:pt>
                <c:pt idx="16478">
                  <c:v>25.917268000000035</c:v>
                </c:pt>
                <c:pt idx="16479">
                  <c:v>25.917631999999987</c:v>
                </c:pt>
                <c:pt idx="16480">
                  <c:v>25.917977999999998</c:v>
                </c:pt>
                <c:pt idx="16481">
                  <c:v>25.910385999999999</c:v>
                </c:pt>
                <c:pt idx="16482">
                  <c:v>25.914639999999814</c:v>
                </c:pt>
                <c:pt idx="16483">
                  <c:v>25.908665999999986</c:v>
                </c:pt>
                <c:pt idx="16484">
                  <c:v>25.90598</c:v>
                </c:pt>
                <c:pt idx="16485">
                  <c:v>25.901971000000035</c:v>
                </c:pt>
                <c:pt idx="16486">
                  <c:v>25.905066999999889</c:v>
                </c:pt>
                <c:pt idx="16487">
                  <c:v>25.901878000000035</c:v>
                </c:pt>
                <c:pt idx="16488">
                  <c:v>25.901817999999999</c:v>
                </c:pt>
                <c:pt idx="16489">
                  <c:v>25.897068999999998</c:v>
                </c:pt>
                <c:pt idx="16490">
                  <c:v>25.899367999999999</c:v>
                </c:pt>
                <c:pt idx="16491">
                  <c:v>25.896471999999999</c:v>
                </c:pt>
                <c:pt idx="16492">
                  <c:v>25.897683000000001</c:v>
                </c:pt>
                <c:pt idx="16493">
                  <c:v>25.895568000000001</c:v>
                </c:pt>
                <c:pt idx="16494">
                  <c:v>25.892786999999807</c:v>
                </c:pt>
                <c:pt idx="16495">
                  <c:v>25.897549999999889</c:v>
                </c:pt>
                <c:pt idx="16496">
                  <c:v>25.899197999999988</c:v>
                </c:pt>
                <c:pt idx="16497">
                  <c:v>25.893211000000001</c:v>
                </c:pt>
                <c:pt idx="16498">
                  <c:v>25.89488500000024</c:v>
                </c:pt>
                <c:pt idx="16499">
                  <c:v>25.893532999999788</c:v>
                </c:pt>
                <c:pt idx="16500">
                  <c:v>25.894932999999988</c:v>
                </c:pt>
                <c:pt idx="16501">
                  <c:v>25.895972</c:v>
                </c:pt>
                <c:pt idx="16502">
                  <c:v>25.891386999999987</c:v>
                </c:pt>
                <c:pt idx="16503">
                  <c:v>25.890799999999889</c:v>
                </c:pt>
                <c:pt idx="16504">
                  <c:v>25.885998999999988</c:v>
                </c:pt>
                <c:pt idx="16505">
                  <c:v>25.890470000000001</c:v>
                </c:pt>
                <c:pt idx="16506">
                  <c:v>25.893850999999998</c:v>
                </c:pt>
                <c:pt idx="16507">
                  <c:v>25.891010999999999</c:v>
                </c:pt>
                <c:pt idx="16508">
                  <c:v>25.896144</c:v>
                </c:pt>
                <c:pt idx="16509">
                  <c:v>25.889181999999987</c:v>
                </c:pt>
                <c:pt idx="16510">
                  <c:v>25.894064999999998</c:v>
                </c:pt>
                <c:pt idx="16511">
                  <c:v>25.899888000000196</c:v>
                </c:pt>
                <c:pt idx="16512">
                  <c:v>25.892920999999987</c:v>
                </c:pt>
                <c:pt idx="16513">
                  <c:v>25.893090000000001</c:v>
                </c:pt>
                <c:pt idx="16514">
                  <c:v>25.89331</c:v>
                </c:pt>
                <c:pt idx="16515">
                  <c:v>25.894707999999987</c:v>
                </c:pt>
                <c:pt idx="16516">
                  <c:v>25.894251999999998</c:v>
                </c:pt>
                <c:pt idx="16517">
                  <c:v>25.894931000000035</c:v>
                </c:pt>
                <c:pt idx="16518">
                  <c:v>25.897672</c:v>
                </c:pt>
                <c:pt idx="16519">
                  <c:v>25.892945000000001</c:v>
                </c:pt>
                <c:pt idx="16520">
                  <c:v>25.903526999999759</c:v>
                </c:pt>
                <c:pt idx="16521">
                  <c:v>25.913716999999803</c:v>
                </c:pt>
                <c:pt idx="16522">
                  <c:v>25.913653999999987</c:v>
                </c:pt>
                <c:pt idx="16523">
                  <c:v>25.912607999999889</c:v>
                </c:pt>
                <c:pt idx="16524">
                  <c:v>25.905363999999889</c:v>
                </c:pt>
                <c:pt idx="16525">
                  <c:v>25.907938999999999</c:v>
                </c:pt>
                <c:pt idx="16526">
                  <c:v>25.905619999999679</c:v>
                </c:pt>
                <c:pt idx="16527">
                  <c:v>25.912585</c:v>
                </c:pt>
                <c:pt idx="16528">
                  <c:v>25.906458999999987</c:v>
                </c:pt>
                <c:pt idx="16529">
                  <c:v>25.901693999999889</c:v>
                </c:pt>
                <c:pt idx="16530">
                  <c:v>25.901364999999988</c:v>
                </c:pt>
                <c:pt idx="16531">
                  <c:v>25.906031999999989</c:v>
                </c:pt>
                <c:pt idx="16532">
                  <c:v>25.911303999999987</c:v>
                </c:pt>
                <c:pt idx="16533">
                  <c:v>25.915247999999803</c:v>
                </c:pt>
                <c:pt idx="16534">
                  <c:v>25.910862999999999</c:v>
                </c:pt>
                <c:pt idx="16535">
                  <c:v>25.909538999999889</c:v>
                </c:pt>
                <c:pt idx="16536">
                  <c:v>25.901001999999988</c:v>
                </c:pt>
                <c:pt idx="16537">
                  <c:v>25.902187999999889</c:v>
                </c:pt>
                <c:pt idx="16538">
                  <c:v>25.908196999999785</c:v>
                </c:pt>
                <c:pt idx="16539">
                  <c:v>25.898529999999774</c:v>
                </c:pt>
                <c:pt idx="16540">
                  <c:v>25.898354999999999</c:v>
                </c:pt>
                <c:pt idx="16541">
                  <c:v>25.893353999999999</c:v>
                </c:pt>
                <c:pt idx="16542">
                  <c:v>25.894952000000035</c:v>
                </c:pt>
                <c:pt idx="16543">
                  <c:v>25.898640999999785</c:v>
                </c:pt>
                <c:pt idx="16544">
                  <c:v>25.897151000000203</c:v>
                </c:pt>
                <c:pt idx="16545">
                  <c:v>25.894463999999999</c:v>
                </c:pt>
                <c:pt idx="16546">
                  <c:v>25.898600999999989</c:v>
                </c:pt>
                <c:pt idx="16547">
                  <c:v>25.898638999999989</c:v>
                </c:pt>
                <c:pt idx="16548">
                  <c:v>25.894106999999988</c:v>
                </c:pt>
                <c:pt idx="16549">
                  <c:v>25.893685999999999</c:v>
                </c:pt>
                <c:pt idx="16550">
                  <c:v>25.893000999999987</c:v>
                </c:pt>
                <c:pt idx="16551">
                  <c:v>25.895101</c:v>
                </c:pt>
                <c:pt idx="16552">
                  <c:v>25.900219999999774</c:v>
                </c:pt>
                <c:pt idx="16553">
                  <c:v>25.902073999999889</c:v>
                </c:pt>
                <c:pt idx="16554">
                  <c:v>25.900717999999785</c:v>
                </c:pt>
                <c:pt idx="16555">
                  <c:v>25.904865000000203</c:v>
                </c:pt>
                <c:pt idx="16556">
                  <c:v>25.903452999999889</c:v>
                </c:pt>
                <c:pt idx="16557">
                  <c:v>25.901816999999987</c:v>
                </c:pt>
                <c:pt idx="16558">
                  <c:v>25.898821999999999</c:v>
                </c:pt>
                <c:pt idx="16559">
                  <c:v>25.901989999999987</c:v>
                </c:pt>
                <c:pt idx="16560">
                  <c:v>25.901270999999987</c:v>
                </c:pt>
                <c:pt idx="16561">
                  <c:v>25.891670999999999</c:v>
                </c:pt>
                <c:pt idx="16562">
                  <c:v>25.894044000000001</c:v>
                </c:pt>
                <c:pt idx="16563">
                  <c:v>25.896046999999989</c:v>
                </c:pt>
                <c:pt idx="16564">
                  <c:v>25.895553</c:v>
                </c:pt>
                <c:pt idx="16565">
                  <c:v>25.89676</c:v>
                </c:pt>
                <c:pt idx="16566">
                  <c:v>25.89254299999973</c:v>
                </c:pt>
                <c:pt idx="16567">
                  <c:v>25.899196</c:v>
                </c:pt>
                <c:pt idx="16568">
                  <c:v>25.901758999999988</c:v>
                </c:pt>
                <c:pt idx="16569">
                  <c:v>25.902725999999785</c:v>
                </c:pt>
                <c:pt idx="16570">
                  <c:v>25.901927000000001</c:v>
                </c:pt>
                <c:pt idx="16571">
                  <c:v>25.904316999999889</c:v>
                </c:pt>
                <c:pt idx="16572">
                  <c:v>25.909445999999889</c:v>
                </c:pt>
                <c:pt idx="16573">
                  <c:v>25.912057000000001</c:v>
                </c:pt>
                <c:pt idx="16574">
                  <c:v>25.909485999999987</c:v>
                </c:pt>
                <c:pt idx="16575">
                  <c:v>25.905981999999987</c:v>
                </c:pt>
                <c:pt idx="16576">
                  <c:v>25.90326</c:v>
                </c:pt>
                <c:pt idx="16577">
                  <c:v>25.90738</c:v>
                </c:pt>
                <c:pt idx="16578">
                  <c:v>25.901529999999781</c:v>
                </c:pt>
                <c:pt idx="16579">
                  <c:v>25.907341999999989</c:v>
                </c:pt>
                <c:pt idx="16580">
                  <c:v>25.902218999999889</c:v>
                </c:pt>
                <c:pt idx="16581">
                  <c:v>25.895999</c:v>
                </c:pt>
                <c:pt idx="16582">
                  <c:v>25.901260000000001</c:v>
                </c:pt>
                <c:pt idx="16583">
                  <c:v>25.903412999999759</c:v>
                </c:pt>
                <c:pt idx="16584">
                  <c:v>25.902556999999796</c:v>
                </c:pt>
                <c:pt idx="16585">
                  <c:v>25.904228999999987</c:v>
                </c:pt>
                <c:pt idx="16586">
                  <c:v>25.902798999999796</c:v>
                </c:pt>
                <c:pt idx="16587">
                  <c:v>25.903078999999988</c:v>
                </c:pt>
                <c:pt idx="16588">
                  <c:v>25.900751999999986</c:v>
                </c:pt>
                <c:pt idx="16589">
                  <c:v>25.901282999999989</c:v>
                </c:pt>
                <c:pt idx="16590">
                  <c:v>25.899716999999889</c:v>
                </c:pt>
                <c:pt idx="16591">
                  <c:v>25.899099</c:v>
                </c:pt>
                <c:pt idx="16592">
                  <c:v>25.896996999999999</c:v>
                </c:pt>
                <c:pt idx="16593">
                  <c:v>25.896228000000001</c:v>
                </c:pt>
                <c:pt idx="16594">
                  <c:v>25.893774999999987</c:v>
                </c:pt>
                <c:pt idx="16595">
                  <c:v>25.892408</c:v>
                </c:pt>
                <c:pt idx="16596">
                  <c:v>25.899456999999988</c:v>
                </c:pt>
                <c:pt idx="16597">
                  <c:v>25.895457</c:v>
                </c:pt>
                <c:pt idx="16598">
                  <c:v>25.899853999999998</c:v>
                </c:pt>
                <c:pt idx="16599">
                  <c:v>25.90747</c:v>
                </c:pt>
                <c:pt idx="16600">
                  <c:v>25.902088999999989</c:v>
                </c:pt>
                <c:pt idx="16601">
                  <c:v>25.900051999999999</c:v>
                </c:pt>
                <c:pt idx="16602">
                  <c:v>25.898171999999999</c:v>
                </c:pt>
                <c:pt idx="16603">
                  <c:v>25.905255999999987</c:v>
                </c:pt>
                <c:pt idx="16604">
                  <c:v>25.894019</c:v>
                </c:pt>
                <c:pt idx="16605">
                  <c:v>25.892704999999989</c:v>
                </c:pt>
                <c:pt idx="16606">
                  <c:v>25.894721000000001</c:v>
                </c:pt>
                <c:pt idx="16607">
                  <c:v>25.898781999999986</c:v>
                </c:pt>
                <c:pt idx="16608">
                  <c:v>25.89911</c:v>
                </c:pt>
                <c:pt idx="16609">
                  <c:v>25.906976</c:v>
                </c:pt>
                <c:pt idx="16610">
                  <c:v>25.906595999999986</c:v>
                </c:pt>
                <c:pt idx="16611">
                  <c:v>25.896477999999988</c:v>
                </c:pt>
                <c:pt idx="16612">
                  <c:v>25.897486999999987</c:v>
                </c:pt>
                <c:pt idx="16613">
                  <c:v>25.900812999999989</c:v>
                </c:pt>
                <c:pt idx="16614">
                  <c:v>25.900234999999814</c:v>
                </c:pt>
                <c:pt idx="16615">
                  <c:v>25.904077000000001</c:v>
                </c:pt>
                <c:pt idx="16616">
                  <c:v>25.899787</c:v>
                </c:pt>
                <c:pt idx="16617">
                  <c:v>25.902262999999785</c:v>
                </c:pt>
                <c:pt idx="16618">
                  <c:v>25.898581999999987</c:v>
                </c:pt>
                <c:pt idx="16619">
                  <c:v>25.899660999999988</c:v>
                </c:pt>
                <c:pt idx="16620">
                  <c:v>25.8919080000002</c:v>
                </c:pt>
                <c:pt idx="16621">
                  <c:v>25.892278000000001</c:v>
                </c:pt>
                <c:pt idx="16622">
                  <c:v>25.891821999999998</c:v>
                </c:pt>
                <c:pt idx="16623">
                  <c:v>25.895235999999986</c:v>
                </c:pt>
                <c:pt idx="16624">
                  <c:v>25.892125</c:v>
                </c:pt>
                <c:pt idx="16625">
                  <c:v>25.898382999999889</c:v>
                </c:pt>
                <c:pt idx="16626">
                  <c:v>25.895338999999989</c:v>
                </c:pt>
                <c:pt idx="16627">
                  <c:v>25.896691999999987</c:v>
                </c:pt>
                <c:pt idx="16628">
                  <c:v>25.902857999999988</c:v>
                </c:pt>
                <c:pt idx="16629">
                  <c:v>25.898834999999988</c:v>
                </c:pt>
                <c:pt idx="16630">
                  <c:v>25.898064999999999</c:v>
                </c:pt>
                <c:pt idx="16631">
                  <c:v>25.907108000000001</c:v>
                </c:pt>
                <c:pt idx="16632">
                  <c:v>25.900095999999987</c:v>
                </c:pt>
                <c:pt idx="16633">
                  <c:v>25.896519999999889</c:v>
                </c:pt>
                <c:pt idx="16634">
                  <c:v>25.900391999999989</c:v>
                </c:pt>
                <c:pt idx="16635">
                  <c:v>25.906588999999986</c:v>
                </c:pt>
                <c:pt idx="16636">
                  <c:v>25.906931999999987</c:v>
                </c:pt>
                <c:pt idx="16637">
                  <c:v>25.902365999999986</c:v>
                </c:pt>
                <c:pt idx="16638">
                  <c:v>25.896939</c:v>
                </c:pt>
                <c:pt idx="16639">
                  <c:v>25.899553000000001</c:v>
                </c:pt>
                <c:pt idx="16640">
                  <c:v>25.898417999999989</c:v>
                </c:pt>
                <c:pt idx="16641">
                  <c:v>25.893585999999999</c:v>
                </c:pt>
                <c:pt idx="16642">
                  <c:v>25.891879000000031</c:v>
                </c:pt>
                <c:pt idx="16643">
                  <c:v>25.893315999999999</c:v>
                </c:pt>
                <c:pt idx="16644">
                  <c:v>25.900122999999766</c:v>
                </c:pt>
                <c:pt idx="16645">
                  <c:v>25.898558999999999</c:v>
                </c:pt>
                <c:pt idx="16646">
                  <c:v>25.908375999999986</c:v>
                </c:pt>
                <c:pt idx="16647">
                  <c:v>25.902588999999889</c:v>
                </c:pt>
                <c:pt idx="16648">
                  <c:v>25.899628999999987</c:v>
                </c:pt>
                <c:pt idx="16649">
                  <c:v>25.904281000000001</c:v>
                </c:pt>
                <c:pt idx="16650">
                  <c:v>25.890650999999988</c:v>
                </c:pt>
                <c:pt idx="16651">
                  <c:v>25.899698999999988</c:v>
                </c:pt>
                <c:pt idx="16652">
                  <c:v>25.897667999999999</c:v>
                </c:pt>
                <c:pt idx="16653">
                  <c:v>25.899025999999999</c:v>
                </c:pt>
                <c:pt idx="16654">
                  <c:v>25.905148999999795</c:v>
                </c:pt>
                <c:pt idx="16655">
                  <c:v>25.904</c:v>
                </c:pt>
                <c:pt idx="16656">
                  <c:v>25.900486999999799</c:v>
                </c:pt>
                <c:pt idx="16657">
                  <c:v>25.90253899999977</c:v>
                </c:pt>
                <c:pt idx="16658">
                  <c:v>25.901561000000001</c:v>
                </c:pt>
                <c:pt idx="16659">
                  <c:v>25.905649999999643</c:v>
                </c:pt>
                <c:pt idx="16660">
                  <c:v>25.903873000000001</c:v>
                </c:pt>
                <c:pt idx="16661">
                  <c:v>25.902931999999989</c:v>
                </c:pt>
                <c:pt idx="16662">
                  <c:v>25.904391</c:v>
                </c:pt>
                <c:pt idx="16663">
                  <c:v>25.905071999999986</c:v>
                </c:pt>
                <c:pt idx="16664">
                  <c:v>25.909054999999999</c:v>
                </c:pt>
                <c:pt idx="16665">
                  <c:v>25.90475</c:v>
                </c:pt>
                <c:pt idx="16666">
                  <c:v>25.904111</c:v>
                </c:pt>
                <c:pt idx="16667">
                  <c:v>25.906019999999796</c:v>
                </c:pt>
                <c:pt idx="16668">
                  <c:v>25.906508999999989</c:v>
                </c:pt>
                <c:pt idx="16669">
                  <c:v>25.904467999999987</c:v>
                </c:pt>
                <c:pt idx="16670">
                  <c:v>25.908217999999788</c:v>
                </c:pt>
                <c:pt idx="16671">
                  <c:v>25.910267999999999</c:v>
                </c:pt>
                <c:pt idx="16672">
                  <c:v>25.906740999999755</c:v>
                </c:pt>
                <c:pt idx="16673">
                  <c:v>25.900046999999766</c:v>
                </c:pt>
                <c:pt idx="16674">
                  <c:v>25.897133999999987</c:v>
                </c:pt>
                <c:pt idx="16675">
                  <c:v>25.898289999999989</c:v>
                </c:pt>
                <c:pt idx="16676">
                  <c:v>25.893653</c:v>
                </c:pt>
                <c:pt idx="16677">
                  <c:v>25.898384999999987</c:v>
                </c:pt>
                <c:pt idx="16678">
                  <c:v>25.900532999999701</c:v>
                </c:pt>
                <c:pt idx="16679">
                  <c:v>25.894738</c:v>
                </c:pt>
                <c:pt idx="16680">
                  <c:v>25.899536999999889</c:v>
                </c:pt>
                <c:pt idx="16681">
                  <c:v>25.899272</c:v>
                </c:pt>
                <c:pt idx="16682">
                  <c:v>25.898816</c:v>
                </c:pt>
                <c:pt idx="16683">
                  <c:v>25.904789999999807</c:v>
                </c:pt>
                <c:pt idx="16684">
                  <c:v>25.901598999999987</c:v>
                </c:pt>
                <c:pt idx="16685">
                  <c:v>25.900767999999989</c:v>
                </c:pt>
                <c:pt idx="16686">
                  <c:v>25.895033999999889</c:v>
                </c:pt>
                <c:pt idx="16687">
                  <c:v>25.901421999999986</c:v>
                </c:pt>
                <c:pt idx="16688">
                  <c:v>25.896774000000001</c:v>
                </c:pt>
                <c:pt idx="16689">
                  <c:v>25.900941</c:v>
                </c:pt>
                <c:pt idx="16690">
                  <c:v>25.904322999999795</c:v>
                </c:pt>
                <c:pt idx="16691">
                  <c:v>25.900383999999889</c:v>
                </c:pt>
                <c:pt idx="16692">
                  <c:v>25.907018000000001</c:v>
                </c:pt>
                <c:pt idx="16693">
                  <c:v>25.898689999999807</c:v>
                </c:pt>
                <c:pt idx="16694">
                  <c:v>25.897209999999987</c:v>
                </c:pt>
                <c:pt idx="16695">
                  <c:v>25.902298999999989</c:v>
                </c:pt>
                <c:pt idx="16696">
                  <c:v>25.900849999999807</c:v>
                </c:pt>
                <c:pt idx="16697">
                  <c:v>25.900448999999803</c:v>
                </c:pt>
                <c:pt idx="16698">
                  <c:v>25.903792999999755</c:v>
                </c:pt>
                <c:pt idx="16699">
                  <c:v>25.902279999999777</c:v>
                </c:pt>
                <c:pt idx="16700">
                  <c:v>25.895609999999785</c:v>
                </c:pt>
                <c:pt idx="16701">
                  <c:v>25.89243799999981</c:v>
                </c:pt>
                <c:pt idx="16702">
                  <c:v>25.884328</c:v>
                </c:pt>
                <c:pt idx="16703">
                  <c:v>25.887833999999987</c:v>
                </c:pt>
                <c:pt idx="16704">
                  <c:v>25.892647999999785</c:v>
                </c:pt>
                <c:pt idx="16705">
                  <c:v>25.886946999999989</c:v>
                </c:pt>
                <c:pt idx="16706">
                  <c:v>25.891196000000001</c:v>
                </c:pt>
                <c:pt idx="16707">
                  <c:v>25.888653999999889</c:v>
                </c:pt>
                <c:pt idx="16708">
                  <c:v>25.891321999999999</c:v>
                </c:pt>
                <c:pt idx="16709">
                  <c:v>25.887262</c:v>
                </c:pt>
                <c:pt idx="16710">
                  <c:v>25.888287999999989</c:v>
                </c:pt>
                <c:pt idx="16711">
                  <c:v>25.892081000000001</c:v>
                </c:pt>
                <c:pt idx="16712">
                  <c:v>25.888115999999989</c:v>
                </c:pt>
                <c:pt idx="16713">
                  <c:v>25.894228999999999</c:v>
                </c:pt>
                <c:pt idx="16714">
                  <c:v>25.890335999999987</c:v>
                </c:pt>
                <c:pt idx="16715">
                  <c:v>25.897151000000203</c:v>
                </c:pt>
                <c:pt idx="16716">
                  <c:v>25.897555999999998</c:v>
                </c:pt>
                <c:pt idx="16717">
                  <c:v>25.899331</c:v>
                </c:pt>
                <c:pt idx="16718">
                  <c:v>25.897480999999999</c:v>
                </c:pt>
                <c:pt idx="16719">
                  <c:v>25.895088999999999</c:v>
                </c:pt>
                <c:pt idx="16720">
                  <c:v>25.897476999999999</c:v>
                </c:pt>
                <c:pt idx="16721">
                  <c:v>25.894849000000001</c:v>
                </c:pt>
                <c:pt idx="16722">
                  <c:v>25.900589999999777</c:v>
                </c:pt>
                <c:pt idx="16723">
                  <c:v>25.899175000000035</c:v>
                </c:pt>
                <c:pt idx="16724">
                  <c:v>25.900641999999785</c:v>
                </c:pt>
                <c:pt idx="16725">
                  <c:v>25.907599999999814</c:v>
                </c:pt>
                <c:pt idx="16726">
                  <c:v>25.903941</c:v>
                </c:pt>
                <c:pt idx="16727">
                  <c:v>25.908672999999755</c:v>
                </c:pt>
                <c:pt idx="16728">
                  <c:v>25.897558999999998</c:v>
                </c:pt>
                <c:pt idx="16729">
                  <c:v>25.899072</c:v>
                </c:pt>
                <c:pt idx="16730">
                  <c:v>25.90446</c:v>
                </c:pt>
                <c:pt idx="16731">
                  <c:v>25.911913999999999</c:v>
                </c:pt>
                <c:pt idx="16732">
                  <c:v>25.907771</c:v>
                </c:pt>
                <c:pt idx="16733">
                  <c:v>25.908522999999679</c:v>
                </c:pt>
                <c:pt idx="16734">
                  <c:v>25.911013999999987</c:v>
                </c:pt>
                <c:pt idx="16735">
                  <c:v>25.910250999999999</c:v>
                </c:pt>
                <c:pt idx="16736">
                  <c:v>25.909012999999796</c:v>
                </c:pt>
                <c:pt idx="16737">
                  <c:v>25.914787</c:v>
                </c:pt>
                <c:pt idx="16738">
                  <c:v>25.911238999999988</c:v>
                </c:pt>
                <c:pt idx="16739">
                  <c:v>25.912573999999989</c:v>
                </c:pt>
                <c:pt idx="16740">
                  <c:v>25.910336999999807</c:v>
                </c:pt>
                <c:pt idx="16741">
                  <c:v>25.912078000000001</c:v>
                </c:pt>
                <c:pt idx="16742">
                  <c:v>25.905968999999999</c:v>
                </c:pt>
                <c:pt idx="16743">
                  <c:v>25.905994</c:v>
                </c:pt>
                <c:pt idx="16744">
                  <c:v>25.914323</c:v>
                </c:pt>
                <c:pt idx="16745">
                  <c:v>25.907788</c:v>
                </c:pt>
                <c:pt idx="16746">
                  <c:v>25.905308999999889</c:v>
                </c:pt>
                <c:pt idx="16747">
                  <c:v>25.903185999999987</c:v>
                </c:pt>
                <c:pt idx="16748">
                  <c:v>25.901895000000035</c:v>
                </c:pt>
                <c:pt idx="16749">
                  <c:v>25.903963999999988</c:v>
                </c:pt>
                <c:pt idx="16750">
                  <c:v>25.905779999999744</c:v>
                </c:pt>
                <c:pt idx="16751">
                  <c:v>25.901187</c:v>
                </c:pt>
                <c:pt idx="16752">
                  <c:v>25.898924999999988</c:v>
                </c:pt>
                <c:pt idx="16753">
                  <c:v>25.899265000000035</c:v>
                </c:pt>
                <c:pt idx="16754">
                  <c:v>25.906130999999807</c:v>
                </c:pt>
                <c:pt idx="16755">
                  <c:v>25.900175999999988</c:v>
                </c:pt>
                <c:pt idx="16756">
                  <c:v>25.902781999999807</c:v>
                </c:pt>
                <c:pt idx="16757">
                  <c:v>25.90222099999977</c:v>
                </c:pt>
                <c:pt idx="16758">
                  <c:v>25.895824000000001</c:v>
                </c:pt>
                <c:pt idx="16759">
                  <c:v>25.903831</c:v>
                </c:pt>
                <c:pt idx="16760">
                  <c:v>25.898495999999987</c:v>
                </c:pt>
                <c:pt idx="16761">
                  <c:v>25.900547999999763</c:v>
                </c:pt>
                <c:pt idx="16762">
                  <c:v>25.901025000000001</c:v>
                </c:pt>
                <c:pt idx="16763">
                  <c:v>25.901387</c:v>
                </c:pt>
                <c:pt idx="16764">
                  <c:v>25.891931000000035</c:v>
                </c:pt>
                <c:pt idx="16765">
                  <c:v>25.892746999999737</c:v>
                </c:pt>
                <c:pt idx="16766">
                  <c:v>25.895765999999988</c:v>
                </c:pt>
                <c:pt idx="16767">
                  <c:v>25.895896</c:v>
                </c:pt>
                <c:pt idx="16768">
                  <c:v>25.897684999999999</c:v>
                </c:pt>
                <c:pt idx="16769">
                  <c:v>25.897641</c:v>
                </c:pt>
                <c:pt idx="16770">
                  <c:v>25.899944999999999</c:v>
                </c:pt>
                <c:pt idx="16771">
                  <c:v>25.900381999999986</c:v>
                </c:pt>
                <c:pt idx="16772">
                  <c:v>25.900677999999989</c:v>
                </c:pt>
                <c:pt idx="16773">
                  <c:v>25.898681</c:v>
                </c:pt>
                <c:pt idx="16774">
                  <c:v>25.888590999999796</c:v>
                </c:pt>
                <c:pt idx="16775">
                  <c:v>25.896229999999989</c:v>
                </c:pt>
                <c:pt idx="16776">
                  <c:v>25.900587999999889</c:v>
                </c:pt>
                <c:pt idx="16777">
                  <c:v>25.893321</c:v>
                </c:pt>
                <c:pt idx="16778">
                  <c:v>25.896453000000001</c:v>
                </c:pt>
                <c:pt idx="16779">
                  <c:v>25.891748</c:v>
                </c:pt>
                <c:pt idx="16780">
                  <c:v>25.886806</c:v>
                </c:pt>
                <c:pt idx="16781">
                  <c:v>25.888809999999989</c:v>
                </c:pt>
                <c:pt idx="16782">
                  <c:v>25.892607999999989</c:v>
                </c:pt>
                <c:pt idx="16783">
                  <c:v>25.886540999999781</c:v>
                </c:pt>
                <c:pt idx="16784">
                  <c:v>25.899353999999999</c:v>
                </c:pt>
                <c:pt idx="16785">
                  <c:v>25.893341999999986</c:v>
                </c:pt>
                <c:pt idx="16786">
                  <c:v>25.894728999999987</c:v>
                </c:pt>
                <c:pt idx="16787">
                  <c:v>25.897185999999998</c:v>
                </c:pt>
                <c:pt idx="16788">
                  <c:v>25.896170999999999</c:v>
                </c:pt>
                <c:pt idx="16789">
                  <c:v>25.900246999999755</c:v>
                </c:pt>
                <c:pt idx="16790">
                  <c:v>25.898903999999987</c:v>
                </c:pt>
                <c:pt idx="16791">
                  <c:v>25.90229699999977</c:v>
                </c:pt>
                <c:pt idx="16792">
                  <c:v>25.896947000000001</c:v>
                </c:pt>
                <c:pt idx="16793">
                  <c:v>25.893885999999998</c:v>
                </c:pt>
                <c:pt idx="16794">
                  <c:v>25.898015000000001</c:v>
                </c:pt>
                <c:pt idx="16795">
                  <c:v>25.898592999999799</c:v>
                </c:pt>
                <c:pt idx="16796">
                  <c:v>25.898506999999814</c:v>
                </c:pt>
                <c:pt idx="16797">
                  <c:v>25.903736999999715</c:v>
                </c:pt>
                <c:pt idx="16798">
                  <c:v>25.910588000000001</c:v>
                </c:pt>
                <c:pt idx="16799">
                  <c:v>25.901892999999987</c:v>
                </c:pt>
                <c:pt idx="16800">
                  <c:v>25.899649999999784</c:v>
                </c:pt>
                <c:pt idx="16801">
                  <c:v>25.899677000000001</c:v>
                </c:pt>
                <c:pt idx="16802">
                  <c:v>25.900282999999799</c:v>
                </c:pt>
                <c:pt idx="16803">
                  <c:v>25.895053000000001</c:v>
                </c:pt>
                <c:pt idx="16804">
                  <c:v>25.898965000000135</c:v>
                </c:pt>
                <c:pt idx="16805">
                  <c:v>25.902685999999989</c:v>
                </c:pt>
                <c:pt idx="16806">
                  <c:v>25.906725999999889</c:v>
                </c:pt>
                <c:pt idx="16807">
                  <c:v>25.906005</c:v>
                </c:pt>
                <c:pt idx="16808">
                  <c:v>25.911541999999987</c:v>
                </c:pt>
                <c:pt idx="16809">
                  <c:v>25.908571999999989</c:v>
                </c:pt>
                <c:pt idx="16810">
                  <c:v>25.906874999999999</c:v>
                </c:pt>
                <c:pt idx="16811">
                  <c:v>25.906792999999759</c:v>
                </c:pt>
                <c:pt idx="16812">
                  <c:v>25.911410999999987</c:v>
                </c:pt>
                <c:pt idx="16813">
                  <c:v>25.905377999999889</c:v>
                </c:pt>
                <c:pt idx="16814">
                  <c:v>25.906565999999987</c:v>
                </c:pt>
                <c:pt idx="16815">
                  <c:v>25.904040999999989</c:v>
                </c:pt>
                <c:pt idx="16816">
                  <c:v>25.904425999999987</c:v>
                </c:pt>
                <c:pt idx="16817">
                  <c:v>25.913567999999987</c:v>
                </c:pt>
                <c:pt idx="16818">
                  <c:v>25.914369000000001</c:v>
                </c:pt>
                <c:pt idx="16819">
                  <c:v>25.907705999999987</c:v>
                </c:pt>
                <c:pt idx="16820">
                  <c:v>25.901419999999796</c:v>
                </c:pt>
                <c:pt idx="16821">
                  <c:v>25.904205000000001</c:v>
                </c:pt>
                <c:pt idx="16822">
                  <c:v>25.905866</c:v>
                </c:pt>
                <c:pt idx="16823">
                  <c:v>25.900761999999986</c:v>
                </c:pt>
                <c:pt idx="16824">
                  <c:v>25.900811000000001</c:v>
                </c:pt>
                <c:pt idx="16825">
                  <c:v>25.898668999999988</c:v>
                </c:pt>
                <c:pt idx="16826">
                  <c:v>25.902963</c:v>
                </c:pt>
                <c:pt idx="16827">
                  <c:v>25.901018999999987</c:v>
                </c:pt>
                <c:pt idx="16828">
                  <c:v>25.901892999999987</c:v>
                </c:pt>
                <c:pt idx="16829">
                  <c:v>25.904318999999987</c:v>
                </c:pt>
                <c:pt idx="16830">
                  <c:v>25.904930999999987</c:v>
                </c:pt>
                <c:pt idx="16831">
                  <c:v>25.901285999999999</c:v>
                </c:pt>
                <c:pt idx="16832">
                  <c:v>25.907427999999989</c:v>
                </c:pt>
                <c:pt idx="16833">
                  <c:v>25.902651999999989</c:v>
                </c:pt>
                <c:pt idx="16834">
                  <c:v>25.898791999999986</c:v>
                </c:pt>
                <c:pt idx="16835">
                  <c:v>25.902894</c:v>
                </c:pt>
                <c:pt idx="16836">
                  <c:v>25.892150000000001</c:v>
                </c:pt>
                <c:pt idx="16837">
                  <c:v>25.892235999999986</c:v>
                </c:pt>
                <c:pt idx="16838">
                  <c:v>25.898256</c:v>
                </c:pt>
                <c:pt idx="16839">
                  <c:v>25.899645999999986</c:v>
                </c:pt>
                <c:pt idx="16840">
                  <c:v>25.902373999999799</c:v>
                </c:pt>
                <c:pt idx="16841">
                  <c:v>25.904074999999999</c:v>
                </c:pt>
                <c:pt idx="16842">
                  <c:v>25.904070999999988</c:v>
                </c:pt>
                <c:pt idx="16843">
                  <c:v>25.907202999999889</c:v>
                </c:pt>
                <c:pt idx="16844">
                  <c:v>25.895661999999987</c:v>
                </c:pt>
                <c:pt idx="16845">
                  <c:v>25.902998999999987</c:v>
                </c:pt>
                <c:pt idx="16846">
                  <c:v>25.898243999999799</c:v>
                </c:pt>
                <c:pt idx="16847">
                  <c:v>25.893910999999999</c:v>
                </c:pt>
                <c:pt idx="16848">
                  <c:v>25.897604999999999</c:v>
                </c:pt>
                <c:pt idx="16849">
                  <c:v>25.896834999999999</c:v>
                </c:pt>
                <c:pt idx="16850">
                  <c:v>25.889673999999989</c:v>
                </c:pt>
                <c:pt idx="16851">
                  <c:v>25.892716999999777</c:v>
                </c:pt>
                <c:pt idx="16852">
                  <c:v>25.900524999999799</c:v>
                </c:pt>
                <c:pt idx="16853">
                  <c:v>25.894432999999989</c:v>
                </c:pt>
                <c:pt idx="16854">
                  <c:v>25.895418999999986</c:v>
                </c:pt>
                <c:pt idx="16855">
                  <c:v>25.898800999999999</c:v>
                </c:pt>
                <c:pt idx="16856">
                  <c:v>25.894922999999999</c:v>
                </c:pt>
                <c:pt idx="16857">
                  <c:v>25.899813999999999</c:v>
                </c:pt>
                <c:pt idx="16858">
                  <c:v>25.897158999999998</c:v>
                </c:pt>
                <c:pt idx="16859">
                  <c:v>25.919114</c:v>
                </c:pt>
                <c:pt idx="16860">
                  <c:v>25.936648999999989</c:v>
                </c:pt>
                <c:pt idx="16861">
                  <c:v>25.962475999999889</c:v>
                </c:pt>
                <c:pt idx="16862">
                  <c:v>25.991322999999785</c:v>
                </c:pt>
                <c:pt idx="16863">
                  <c:v>26.023986000000001</c:v>
                </c:pt>
                <c:pt idx="16864">
                  <c:v>26.068487999999814</c:v>
                </c:pt>
                <c:pt idx="16865">
                  <c:v>26.096363999999987</c:v>
                </c:pt>
                <c:pt idx="16866">
                  <c:v>26.119695000000135</c:v>
                </c:pt>
                <c:pt idx="16867">
                  <c:v>26.144852999999998</c:v>
                </c:pt>
                <c:pt idx="16868">
                  <c:v>26.146153999999999</c:v>
                </c:pt>
                <c:pt idx="16869">
                  <c:v>26.166119999999989</c:v>
                </c:pt>
                <c:pt idx="16870">
                  <c:v>26.183318</c:v>
                </c:pt>
                <c:pt idx="16871">
                  <c:v>26.198723999999814</c:v>
                </c:pt>
                <c:pt idx="16872">
                  <c:v>26.218737999999803</c:v>
                </c:pt>
                <c:pt idx="16873">
                  <c:v>26.231598999999999</c:v>
                </c:pt>
                <c:pt idx="16874">
                  <c:v>26.247458999999999</c:v>
                </c:pt>
                <c:pt idx="16875">
                  <c:v>26.268505999999814</c:v>
                </c:pt>
                <c:pt idx="16876">
                  <c:v>26.275728999999803</c:v>
                </c:pt>
                <c:pt idx="16877">
                  <c:v>26.292097999999989</c:v>
                </c:pt>
                <c:pt idx="16878">
                  <c:v>26.299606999999799</c:v>
                </c:pt>
                <c:pt idx="16879">
                  <c:v>26.307829999999999</c:v>
                </c:pt>
                <c:pt idx="16880">
                  <c:v>26.311648999999999</c:v>
                </c:pt>
                <c:pt idx="16881">
                  <c:v>26.311933000000035</c:v>
                </c:pt>
                <c:pt idx="16882">
                  <c:v>26.321078000000131</c:v>
                </c:pt>
                <c:pt idx="16883">
                  <c:v>26.313572999999987</c:v>
                </c:pt>
                <c:pt idx="16884">
                  <c:v>26.319037999999999</c:v>
                </c:pt>
                <c:pt idx="16885">
                  <c:v>26.320981000000035</c:v>
                </c:pt>
                <c:pt idx="16886">
                  <c:v>26.321458000000035</c:v>
                </c:pt>
                <c:pt idx="16887">
                  <c:v>26.318718999999987</c:v>
                </c:pt>
                <c:pt idx="16888">
                  <c:v>26.313388000000035</c:v>
                </c:pt>
                <c:pt idx="16889">
                  <c:v>26.315491999999999</c:v>
                </c:pt>
                <c:pt idx="16890">
                  <c:v>26.320615</c:v>
                </c:pt>
                <c:pt idx="16891">
                  <c:v>26.318086000000001</c:v>
                </c:pt>
                <c:pt idx="16892">
                  <c:v>26.313164999999998</c:v>
                </c:pt>
                <c:pt idx="16893">
                  <c:v>26.307782</c:v>
                </c:pt>
                <c:pt idx="16894">
                  <c:v>26.304510999999987</c:v>
                </c:pt>
                <c:pt idx="16895">
                  <c:v>26.299071999999999</c:v>
                </c:pt>
                <c:pt idx="16896">
                  <c:v>26.296303999999989</c:v>
                </c:pt>
                <c:pt idx="16897">
                  <c:v>26.293339999999763</c:v>
                </c:pt>
                <c:pt idx="16898">
                  <c:v>26.294827999999999</c:v>
                </c:pt>
                <c:pt idx="16899">
                  <c:v>26.286110999999799</c:v>
                </c:pt>
                <c:pt idx="16900">
                  <c:v>26.282255999999986</c:v>
                </c:pt>
                <c:pt idx="16901">
                  <c:v>26.290831999999988</c:v>
                </c:pt>
                <c:pt idx="16902">
                  <c:v>26.290893000000001</c:v>
                </c:pt>
                <c:pt idx="16903">
                  <c:v>26.289419999999723</c:v>
                </c:pt>
                <c:pt idx="16904">
                  <c:v>26.293818999999999</c:v>
                </c:pt>
                <c:pt idx="16905">
                  <c:v>26.293209999999807</c:v>
                </c:pt>
                <c:pt idx="16906">
                  <c:v>26.292420999999774</c:v>
                </c:pt>
                <c:pt idx="16907">
                  <c:v>26.289232999999701</c:v>
                </c:pt>
                <c:pt idx="16908">
                  <c:v>26.28717</c:v>
                </c:pt>
                <c:pt idx="16909">
                  <c:v>26.293838000000001</c:v>
                </c:pt>
                <c:pt idx="16910">
                  <c:v>26.298205999999986</c:v>
                </c:pt>
                <c:pt idx="16911">
                  <c:v>26.290291999999987</c:v>
                </c:pt>
                <c:pt idx="16912">
                  <c:v>26.293345999999989</c:v>
                </c:pt>
                <c:pt idx="16913">
                  <c:v>26.299935999999999</c:v>
                </c:pt>
                <c:pt idx="16914">
                  <c:v>26.295292999999774</c:v>
                </c:pt>
                <c:pt idx="16915">
                  <c:v>26.303971000000196</c:v>
                </c:pt>
                <c:pt idx="16916">
                  <c:v>26.297066999999988</c:v>
                </c:pt>
                <c:pt idx="16917">
                  <c:v>26.290627999999796</c:v>
                </c:pt>
                <c:pt idx="16918">
                  <c:v>26.292538999999788</c:v>
                </c:pt>
                <c:pt idx="16919">
                  <c:v>26.301712999999989</c:v>
                </c:pt>
                <c:pt idx="16920">
                  <c:v>26.305405999999987</c:v>
                </c:pt>
                <c:pt idx="16921">
                  <c:v>26.305087</c:v>
                </c:pt>
                <c:pt idx="16922">
                  <c:v>26.299238999999989</c:v>
                </c:pt>
                <c:pt idx="16923">
                  <c:v>26.301932999999988</c:v>
                </c:pt>
                <c:pt idx="16924">
                  <c:v>26.294982000000001</c:v>
                </c:pt>
                <c:pt idx="16925">
                  <c:v>26.298960999999988</c:v>
                </c:pt>
                <c:pt idx="16926">
                  <c:v>26.297750000000001</c:v>
                </c:pt>
                <c:pt idx="16927">
                  <c:v>26.301296999999987</c:v>
                </c:pt>
                <c:pt idx="16928">
                  <c:v>26.308315999999987</c:v>
                </c:pt>
                <c:pt idx="16929">
                  <c:v>26.301631</c:v>
                </c:pt>
                <c:pt idx="16930">
                  <c:v>26.303045999999988</c:v>
                </c:pt>
                <c:pt idx="16931">
                  <c:v>26.301235999999999</c:v>
                </c:pt>
                <c:pt idx="16932">
                  <c:v>26.301416</c:v>
                </c:pt>
                <c:pt idx="16933">
                  <c:v>26.291636999999788</c:v>
                </c:pt>
                <c:pt idx="16934">
                  <c:v>26.293095999999988</c:v>
                </c:pt>
                <c:pt idx="16935">
                  <c:v>26.292455</c:v>
                </c:pt>
                <c:pt idx="16936">
                  <c:v>26.300629999999799</c:v>
                </c:pt>
                <c:pt idx="16937">
                  <c:v>26.300152999999987</c:v>
                </c:pt>
                <c:pt idx="16938">
                  <c:v>26.298907</c:v>
                </c:pt>
                <c:pt idx="16939">
                  <c:v>26.302227999999989</c:v>
                </c:pt>
                <c:pt idx="16940">
                  <c:v>26.309464999999999</c:v>
                </c:pt>
                <c:pt idx="16941">
                  <c:v>26.303245</c:v>
                </c:pt>
                <c:pt idx="16942">
                  <c:v>26.305850000000031</c:v>
                </c:pt>
                <c:pt idx="16943">
                  <c:v>26.303151000000035</c:v>
                </c:pt>
                <c:pt idx="16944">
                  <c:v>26.300532999999788</c:v>
                </c:pt>
                <c:pt idx="16945">
                  <c:v>26.296866999999999</c:v>
                </c:pt>
                <c:pt idx="16946">
                  <c:v>26.300512999999889</c:v>
                </c:pt>
                <c:pt idx="16947">
                  <c:v>26.299989</c:v>
                </c:pt>
                <c:pt idx="16948">
                  <c:v>26.299610999999889</c:v>
                </c:pt>
                <c:pt idx="16949">
                  <c:v>26.303436999999889</c:v>
                </c:pt>
                <c:pt idx="16950">
                  <c:v>26.299311999999986</c:v>
                </c:pt>
                <c:pt idx="16951">
                  <c:v>26.305229999999796</c:v>
                </c:pt>
                <c:pt idx="16952">
                  <c:v>26.290948</c:v>
                </c:pt>
                <c:pt idx="16953">
                  <c:v>26.296984999999999</c:v>
                </c:pt>
                <c:pt idx="16954">
                  <c:v>26.304704000000001</c:v>
                </c:pt>
                <c:pt idx="16955">
                  <c:v>26.297833999999987</c:v>
                </c:pt>
                <c:pt idx="16956">
                  <c:v>26.306255000000135</c:v>
                </c:pt>
                <c:pt idx="16957">
                  <c:v>26.299298</c:v>
                </c:pt>
                <c:pt idx="16958">
                  <c:v>26.302308</c:v>
                </c:pt>
                <c:pt idx="16959">
                  <c:v>26.305903999999988</c:v>
                </c:pt>
                <c:pt idx="16960">
                  <c:v>26.298191999999986</c:v>
                </c:pt>
                <c:pt idx="16961">
                  <c:v>26.296800000000001</c:v>
                </c:pt>
                <c:pt idx="16962">
                  <c:v>26.299734999999803</c:v>
                </c:pt>
                <c:pt idx="16963">
                  <c:v>26.302163</c:v>
                </c:pt>
                <c:pt idx="16964">
                  <c:v>26.296616999999785</c:v>
                </c:pt>
                <c:pt idx="16965">
                  <c:v>26.309604</c:v>
                </c:pt>
                <c:pt idx="16966">
                  <c:v>26.300297999999987</c:v>
                </c:pt>
                <c:pt idx="16967">
                  <c:v>26.296945000000001</c:v>
                </c:pt>
                <c:pt idx="16968">
                  <c:v>26.300364999999999</c:v>
                </c:pt>
                <c:pt idx="16969">
                  <c:v>26.29458</c:v>
                </c:pt>
                <c:pt idx="16970">
                  <c:v>26.297136999999989</c:v>
                </c:pt>
                <c:pt idx="16971">
                  <c:v>26.294601</c:v>
                </c:pt>
                <c:pt idx="16972">
                  <c:v>26.297989999999999</c:v>
                </c:pt>
                <c:pt idx="16973">
                  <c:v>26.296595999999987</c:v>
                </c:pt>
                <c:pt idx="16974">
                  <c:v>26.303408999999988</c:v>
                </c:pt>
                <c:pt idx="16975">
                  <c:v>26.296505999999987</c:v>
                </c:pt>
                <c:pt idx="16976">
                  <c:v>26.296724999999814</c:v>
                </c:pt>
                <c:pt idx="16977">
                  <c:v>26.297460000000001</c:v>
                </c:pt>
                <c:pt idx="16978">
                  <c:v>26.294083999999987</c:v>
                </c:pt>
                <c:pt idx="16979">
                  <c:v>26.295878999999999</c:v>
                </c:pt>
                <c:pt idx="16980">
                  <c:v>26.302710999999814</c:v>
                </c:pt>
                <c:pt idx="16981">
                  <c:v>26.299892</c:v>
                </c:pt>
                <c:pt idx="16982">
                  <c:v>26.308885000000135</c:v>
                </c:pt>
                <c:pt idx="16983">
                  <c:v>26.303011999999999</c:v>
                </c:pt>
                <c:pt idx="16984">
                  <c:v>26.29933999999977</c:v>
                </c:pt>
                <c:pt idx="16985">
                  <c:v>26.297445</c:v>
                </c:pt>
                <c:pt idx="16986">
                  <c:v>26.302598</c:v>
                </c:pt>
                <c:pt idx="16987">
                  <c:v>26.301756999999988</c:v>
                </c:pt>
                <c:pt idx="16988">
                  <c:v>26.306918000000035</c:v>
                </c:pt>
                <c:pt idx="16989">
                  <c:v>26.301143</c:v>
                </c:pt>
                <c:pt idx="16990">
                  <c:v>26.304472999999987</c:v>
                </c:pt>
                <c:pt idx="16991">
                  <c:v>26.301851000000266</c:v>
                </c:pt>
                <c:pt idx="16992">
                  <c:v>26.295767999999889</c:v>
                </c:pt>
                <c:pt idx="16993">
                  <c:v>26.299019999999889</c:v>
                </c:pt>
                <c:pt idx="16994">
                  <c:v>26.300401000000001</c:v>
                </c:pt>
                <c:pt idx="16995">
                  <c:v>26.306187999999999</c:v>
                </c:pt>
                <c:pt idx="16996">
                  <c:v>26.302920999999987</c:v>
                </c:pt>
                <c:pt idx="16997">
                  <c:v>26.301938000000035</c:v>
                </c:pt>
                <c:pt idx="16998">
                  <c:v>26.295200999999889</c:v>
                </c:pt>
                <c:pt idx="16999">
                  <c:v>26.299468000000001</c:v>
                </c:pt>
                <c:pt idx="17000">
                  <c:v>26.295907</c:v>
                </c:pt>
                <c:pt idx="17001">
                  <c:v>26.307969000000035</c:v>
                </c:pt>
                <c:pt idx="17002">
                  <c:v>26.303262</c:v>
                </c:pt>
                <c:pt idx="17003">
                  <c:v>26.298912999999889</c:v>
                </c:pt>
                <c:pt idx="17004">
                  <c:v>26.296501999999986</c:v>
                </c:pt>
                <c:pt idx="17005">
                  <c:v>26.297287999999988</c:v>
                </c:pt>
                <c:pt idx="17006">
                  <c:v>26.299717999999814</c:v>
                </c:pt>
                <c:pt idx="17007">
                  <c:v>26.308153999999988</c:v>
                </c:pt>
                <c:pt idx="17008">
                  <c:v>26.308396999999989</c:v>
                </c:pt>
                <c:pt idx="17009">
                  <c:v>26.295065999999988</c:v>
                </c:pt>
                <c:pt idx="17010">
                  <c:v>26.295928</c:v>
                </c:pt>
                <c:pt idx="17011">
                  <c:v>26.300905999999998</c:v>
                </c:pt>
                <c:pt idx="17012">
                  <c:v>26.298504999999889</c:v>
                </c:pt>
                <c:pt idx="17013">
                  <c:v>26.3003</c:v>
                </c:pt>
                <c:pt idx="17014">
                  <c:v>26.291399999999989</c:v>
                </c:pt>
                <c:pt idx="17015">
                  <c:v>26.299052</c:v>
                </c:pt>
                <c:pt idx="17016">
                  <c:v>26.293178000000001</c:v>
                </c:pt>
                <c:pt idx="17017">
                  <c:v>26.299540999999785</c:v>
                </c:pt>
                <c:pt idx="17018">
                  <c:v>26.302378999999988</c:v>
                </c:pt>
                <c:pt idx="17019">
                  <c:v>26.311070999999998</c:v>
                </c:pt>
                <c:pt idx="17020">
                  <c:v>26.303950999999998</c:v>
                </c:pt>
                <c:pt idx="17021">
                  <c:v>26.300971000000189</c:v>
                </c:pt>
                <c:pt idx="17022">
                  <c:v>26.29867299999977</c:v>
                </c:pt>
                <c:pt idx="17023">
                  <c:v>26.303053999999999</c:v>
                </c:pt>
                <c:pt idx="17024">
                  <c:v>26.295290999999889</c:v>
                </c:pt>
                <c:pt idx="17025">
                  <c:v>26.29851999999973</c:v>
                </c:pt>
                <c:pt idx="17026">
                  <c:v>26.296921999999999</c:v>
                </c:pt>
                <c:pt idx="17027">
                  <c:v>26.297628</c:v>
                </c:pt>
                <c:pt idx="17028">
                  <c:v>26.3033</c:v>
                </c:pt>
                <c:pt idx="17029">
                  <c:v>26.300902999999987</c:v>
                </c:pt>
                <c:pt idx="17030">
                  <c:v>26.307552999999999</c:v>
                </c:pt>
                <c:pt idx="17031">
                  <c:v>26.299601999999989</c:v>
                </c:pt>
                <c:pt idx="17032">
                  <c:v>26.300677</c:v>
                </c:pt>
                <c:pt idx="17033">
                  <c:v>26.30742</c:v>
                </c:pt>
                <c:pt idx="17034">
                  <c:v>26.299485000000001</c:v>
                </c:pt>
                <c:pt idx="17035">
                  <c:v>26.301130999999987</c:v>
                </c:pt>
                <c:pt idx="17036">
                  <c:v>26.303269999999987</c:v>
                </c:pt>
                <c:pt idx="17037">
                  <c:v>26.300960000000035</c:v>
                </c:pt>
                <c:pt idx="17038">
                  <c:v>26.301712999999989</c:v>
                </c:pt>
                <c:pt idx="17039">
                  <c:v>26.293415999999986</c:v>
                </c:pt>
                <c:pt idx="17040">
                  <c:v>26.298929999999814</c:v>
                </c:pt>
                <c:pt idx="17041">
                  <c:v>26.301112</c:v>
                </c:pt>
                <c:pt idx="17042">
                  <c:v>26.304373999999999</c:v>
                </c:pt>
                <c:pt idx="17043">
                  <c:v>26.301807000000135</c:v>
                </c:pt>
                <c:pt idx="17044">
                  <c:v>26.292418999999889</c:v>
                </c:pt>
                <c:pt idx="17045">
                  <c:v>26.299671999999987</c:v>
                </c:pt>
                <c:pt idx="17046">
                  <c:v>26.302248999999989</c:v>
                </c:pt>
                <c:pt idx="17047">
                  <c:v>26.308739999999748</c:v>
                </c:pt>
                <c:pt idx="17048">
                  <c:v>26.301679</c:v>
                </c:pt>
                <c:pt idx="17049">
                  <c:v>26.297179</c:v>
                </c:pt>
                <c:pt idx="17050">
                  <c:v>26.293625999999989</c:v>
                </c:pt>
                <c:pt idx="17051">
                  <c:v>26.301545000000001</c:v>
                </c:pt>
                <c:pt idx="17052">
                  <c:v>26.300757999999988</c:v>
                </c:pt>
                <c:pt idx="17053">
                  <c:v>26.306501000000001</c:v>
                </c:pt>
                <c:pt idx="17054">
                  <c:v>26.298551</c:v>
                </c:pt>
                <c:pt idx="17055">
                  <c:v>26.297086</c:v>
                </c:pt>
                <c:pt idx="17056">
                  <c:v>26.301635000000001</c:v>
                </c:pt>
                <c:pt idx="17057">
                  <c:v>26.291066000000001</c:v>
                </c:pt>
                <c:pt idx="17058">
                  <c:v>26.294924999999999</c:v>
                </c:pt>
                <c:pt idx="17059">
                  <c:v>26.302114</c:v>
                </c:pt>
                <c:pt idx="17060">
                  <c:v>26.298422999999715</c:v>
                </c:pt>
                <c:pt idx="17061">
                  <c:v>26.300697</c:v>
                </c:pt>
                <c:pt idx="17062">
                  <c:v>26.307722999999989</c:v>
                </c:pt>
                <c:pt idx="17063">
                  <c:v>26.304727</c:v>
                </c:pt>
                <c:pt idx="17064">
                  <c:v>26.301534</c:v>
                </c:pt>
                <c:pt idx="17065">
                  <c:v>26.299854000000035</c:v>
                </c:pt>
                <c:pt idx="17066">
                  <c:v>26.300844999999999</c:v>
                </c:pt>
                <c:pt idx="17067">
                  <c:v>26.298130999999788</c:v>
                </c:pt>
                <c:pt idx="17068">
                  <c:v>26.297062999999987</c:v>
                </c:pt>
                <c:pt idx="17069">
                  <c:v>26.295052999999989</c:v>
                </c:pt>
                <c:pt idx="17070">
                  <c:v>26.295731999999774</c:v>
                </c:pt>
                <c:pt idx="17071">
                  <c:v>26.296147999999889</c:v>
                </c:pt>
                <c:pt idx="17072">
                  <c:v>26.298308999999989</c:v>
                </c:pt>
                <c:pt idx="17073">
                  <c:v>26.298416999999763</c:v>
                </c:pt>
                <c:pt idx="17074">
                  <c:v>26.304297999999999</c:v>
                </c:pt>
                <c:pt idx="17075">
                  <c:v>26.298334999999796</c:v>
                </c:pt>
                <c:pt idx="17076">
                  <c:v>26.300059999999988</c:v>
                </c:pt>
                <c:pt idx="17077">
                  <c:v>26.299585999999987</c:v>
                </c:pt>
                <c:pt idx="17078">
                  <c:v>26.301037999999988</c:v>
                </c:pt>
                <c:pt idx="17079">
                  <c:v>26.296131999999989</c:v>
                </c:pt>
                <c:pt idx="17080">
                  <c:v>26.302827000000001</c:v>
                </c:pt>
                <c:pt idx="17081">
                  <c:v>26.300708</c:v>
                </c:pt>
                <c:pt idx="17082">
                  <c:v>26.304275000000189</c:v>
                </c:pt>
                <c:pt idx="17083">
                  <c:v>26.302495</c:v>
                </c:pt>
                <c:pt idx="17084">
                  <c:v>26.299111999999987</c:v>
                </c:pt>
                <c:pt idx="17085">
                  <c:v>26.303433999999989</c:v>
                </c:pt>
                <c:pt idx="17086">
                  <c:v>26.305231999999986</c:v>
                </c:pt>
                <c:pt idx="17087">
                  <c:v>26.300995999999998</c:v>
                </c:pt>
                <c:pt idx="17088">
                  <c:v>26.305118</c:v>
                </c:pt>
                <c:pt idx="17089">
                  <c:v>26.300725</c:v>
                </c:pt>
                <c:pt idx="17090">
                  <c:v>26.302674</c:v>
                </c:pt>
                <c:pt idx="17091">
                  <c:v>26.293008</c:v>
                </c:pt>
                <c:pt idx="17092">
                  <c:v>26.30029</c:v>
                </c:pt>
                <c:pt idx="17093">
                  <c:v>26.304219</c:v>
                </c:pt>
                <c:pt idx="17094">
                  <c:v>26.301079999999999</c:v>
                </c:pt>
                <c:pt idx="17095">
                  <c:v>26.310234999999999</c:v>
                </c:pt>
                <c:pt idx="17096">
                  <c:v>26.295212999999759</c:v>
                </c:pt>
                <c:pt idx="17097">
                  <c:v>26.305735999999989</c:v>
                </c:pt>
                <c:pt idx="17098">
                  <c:v>26.300104999999999</c:v>
                </c:pt>
                <c:pt idx="17099">
                  <c:v>26.297145</c:v>
                </c:pt>
                <c:pt idx="17100">
                  <c:v>26.292198999999989</c:v>
                </c:pt>
                <c:pt idx="17101">
                  <c:v>26.296996</c:v>
                </c:pt>
                <c:pt idx="17102">
                  <c:v>26.298821999999987</c:v>
                </c:pt>
                <c:pt idx="17103">
                  <c:v>26.299544999999807</c:v>
                </c:pt>
                <c:pt idx="17104">
                  <c:v>26.298807999999987</c:v>
                </c:pt>
                <c:pt idx="17105">
                  <c:v>26.296141999999989</c:v>
                </c:pt>
                <c:pt idx="17106">
                  <c:v>26.304625999999999</c:v>
                </c:pt>
                <c:pt idx="17107">
                  <c:v>26.300478999999999</c:v>
                </c:pt>
                <c:pt idx="17108">
                  <c:v>26.303901000000035</c:v>
                </c:pt>
                <c:pt idx="17109">
                  <c:v>26.300006</c:v>
                </c:pt>
                <c:pt idx="17110">
                  <c:v>26.293021</c:v>
                </c:pt>
                <c:pt idx="17111">
                  <c:v>26.302410999999989</c:v>
                </c:pt>
                <c:pt idx="17112">
                  <c:v>26.297194999999999</c:v>
                </c:pt>
                <c:pt idx="17113">
                  <c:v>26.311258000000244</c:v>
                </c:pt>
                <c:pt idx="17114">
                  <c:v>26.302212999999803</c:v>
                </c:pt>
                <c:pt idx="17115">
                  <c:v>26.304140999999987</c:v>
                </c:pt>
                <c:pt idx="17116">
                  <c:v>26.300695000000001</c:v>
                </c:pt>
                <c:pt idx="17117">
                  <c:v>26.294428999999987</c:v>
                </c:pt>
                <c:pt idx="17118">
                  <c:v>26.296698999999986</c:v>
                </c:pt>
                <c:pt idx="17119">
                  <c:v>26.300215999999999</c:v>
                </c:pt>
                <c:pt idx="17120">
                  <c:v>26.296150999999988</c:v>
                </c:pt>
                <c:pt idx="17121">
                  <c:v>26.296824999999988</c:v>
                </c:pt>
                <c:pt idx="17122">
                  <c:v>26.300022999999989</c:v>
                </c:pt>
                <c:pt idx="17123">
                  <c:v>26.308198000000001</c:v>
                </c:pt>
                <c:pt idx="17124">
                  <c:v>26.303954000000203</c:v>
                </c:pt>
                <c:pt idx="17125">
                  <c:v>26.303391999999999</c:v>
                </c:pt>
                <c:pt idx="17126">
                  <c:v>26.305035999999987</c:v>
                </c:pt>
                <c:pt idx="17127">
                  <c:v>26.292708999999814</c:v>
                </c:pt>
                <c:pt idx="17128">
                  <c:v>26.301088000000131</c:v>
                </c:pt>
                <c:pt idx="17129">
                  <c:v>26.304455999999998</c:v>
                </c:pt>
                <c:pt idx="17130">
                  <c:v>26.307506</c:v>
                </c:pt>
                <c:pt idx="17131">
                  <c:v>26.294380999999987</c:v>
                </c:pt>
                <c:pt idx="17132">
                  <c:v>26.293230999999889</c:v>
                </c:pt>
                <c:pt idx="17133">
                  <c:v>26.303791999999987</c:v>
                </c:pt>
                <c:pt idx="17134">
                  <c:v>26.302385000000001</c:v>
                </c:pt>
                <c:pt idx="17135">
                  <c:v>26.296709999999774</c:v>
                </c:pt>
                <c:pt idx="17136">
                  <c:v>26.296337999999889</c:v>
                </c:pt>
                <c:pt idx="17137">
                  <c:v>26.307115000000035</c:v>
                </c:pt>
                <c:pt idx="17138">
                  <c:v>26.310614999999999</c:v>
                </c:pt>
                <c:pt idx="17139">
                  <c:v>26.304227000000001</c:v>
                </c:pt>
                <c:pt idx="17140">
                  <c:v>26.298508999999989</c:v>
                </c:pt>
                <c:pt idx="17141">
                  <c:v>26.3012650000002</c:v>
                </c:pt>
                <c:pt idx="17142">
                  <c:v>26.305765999999988</c:v>
                </c:pt>
                <c:pt idx="17143">
                  <c:v>26.296668</c:v>
                </c:pt>
                <c:pt idx="17144">
                  <c:v>26.297957999999998</c:v>
                </c:pt>
                <c:pt idx="17145">
                  <c:v>26.299962000000001</c:v>
                </c:pt>
                <c:pt idx="17146">
                  <c:v>26.301026999999987</c:v>
                </c:pt>
                <c:pt idx="17147">
                  <c:v>26.296797999999889</c:v>
                </c:pt>
                <c:pt idx="17148">
                  <c:v>26.307766999999988</c:v>
                </c:pt>
                <c:pt idx="17149">
                  <c:v>26.297059000000001</c:v>
                </c:pt>
                <c:pt idx="17150">
                  <c:v>26.295738999999777</c:v>
                </c:pt>
                <c:pt idx="17151">
                  <c:v>26.291871000000135</c:v>
                </c:pt>
                <c:pt idx="17152">
                  <c:v>26.302178999999999</c:v>
                </c:pt>
                <c:pt idx="17153">
                  <c:v>26.298005</c:v>
                </c:pt>
                <c:pt idx="17154">
                  <c:v>26.307153000000035</c:v>
                </c:pt>
                <c:pt idx="17155">
                  <c:v>26.302410999999989</c:v>
                </c:pt>
                <c:pt idx="17156">
                  <c:v>26.301251999999998</c:v>
                </c:pt>
                <c:pt idx="17157">
                  <c:v>26.291615999999987</c:v>
                </c:pt>
                <c:pt idx="17158">
                  <c:v>26.303442999999788</c:v>
                </c:pt>
                <c:pt idx="17159">
                  <c:v>26.301597000000001</c:v>
                </c:pt>
                <c:pt idx="17160">
                  <c:v>26.305934000000001</c:v>
                </c:pt>
                <c:pt idx="17161">
                  <c:v>26.299956999999999</c:v>
                </c:pt>
                <c:pt idx="17162">
                  <c:v>26.297279</c:v>
                </c:pt>
                <c:pt idx="17163">
                  <c:v>26.300833999999988</c:v>
                </c:pt>
                <c:pt idx="17164">
                  <c:v>26.298963000000001</c:v>
                </c:pt>
                <c:pt idx="17165">
                  <c:v>26.308340999999889</c:v>
                </c:pt>
                <c:pt idx="17166">
                  <c:v>26.29721</c:v>
                </c:pt>
                <c:pt idx="17167">
                  <c:v>26.299372999999989</c:v>
                </c:pt>
                <c:pt idx="17168">
                  <c:v>26.296242999999762</c:v>
                </c:pt>
                <c:pt idx="17169">
                  <c:v>26.299053999999987</c:v>
                </c:pt>
                <c:pt idx="17170">
                  <c:v>26.301712999999989</c:v>
                </c:pt>
                <c:pt idx="17171">
                  <c:v>26.297381999999999</c:v>
                </c:pt>
                <c:pt idx="17172">
                  <c:v>26.300946</c:v>
                </c:pt>
                <c:pt idx="17173">
                  <c:v>26.303034999999987</c:v>
                </c:pt>
                <c:pt idx="17174">
                  <c:v>26.307475000000135</c:v>
                </c:pt>
                <c:pt idx="17175">
                  <c:v>26.303331</c:v>
                </c:pt>
                <c:pt idx="17176">
                  <c:v>26.301475000000035</c:v>
                </c:pt>
                <c:pt idx="17177">
                  <c:v>26.294553000000001</c:v>
                </c:pt>
                <c:pt idx="17178">
                  <c:v>26.301116</c:v>
                </c:pt>
                <c:pt idx="17179">
                  <c:v>26.301807000000135</c:v>
                </c:pt>
                <c:pt idx="17180">
                  <c:v>26.298176999999889</c:v>
                </c:pt>
                <c:pt idx="17181">
                  <c:v>26.294467000000001</c:v>
                </c:pt>
                <c:pt idx="17182">
                  <c:v>26.295006999999799</c:v>
                </c:pt>
                <c:pt idx="17183">
                  <c:v>26.302735999999989</c:v>
                </c:pt>
                <c:pt idx="17184">
                  <c:v>26.302994999999999</c:v>
                </c:pt>
                <c:pt idx="17185">
                  <c:v>26.301016999999987</c:v>
                </c:pt>
                <c:pt idx="17186">
                  <c:v>26.306356000000001</c:v>
                </c:pt>
                <c:pt idx="17187">
                  <c:v>26.300415999999988</c:v>
                </c:pt>
                <c:pt idx="17188">
                  <c:v>26.298607999999795</c:v>
                </c:pt>
                <c:pt idx="17189">
                  <c:v>26.296351999999999</c:v>
                </c:pt>
                <c:pt idx="17190">
                  <c:v>26.306198999999999</c:v>
                </c:pt>
                <c:pt idx="17191">
                  <c:v>26.294604</c:v>
                </c:pt>
                <c:pt idx="17192">
                  <c:v>26.300356999999988</c:v>
                </c:pt>
                <c:pt idx="17193">
                  <c:v>26.299298</c:v>
                </c:pt>
                <c:pt idx="17194">
                  <c:v>26.304279999999999</c:v>
                </c:pt>
                <c:pt idx="17195">
                  <c:v>26.302823</c:v>
                </c:pt>
                <c:pt idx="17196">
                  <c:v>26.301909999999999</c:v>
                </c:pt>
                <c:pt idx="17197">
                  <c:v>26.294397</c:v>
                </c:pt>
                <c:pt idx="17198">
                  <c:v>26.298561999999986</c:v>
                </c:pt>
                <c:pt idx="17199">
                  <c:v>26.306801999999998</c:v>
                </c:pt>
                <c:pt idx="17200">
                  <c:v>26.300190999999987</c:v>
                </c:pt>
                <c:pt idx="17201">
                  <c:v>26.303745999999986</c:v>
                </c:pt>
                <c:pt idx="17202">
                  <c:v>26.297892999999988</c:v>
                </c:pt>
                <c:pt idx="17203">
                  <c:v>26.301106999999988</c:v>
                </c:pt>
                <c:pt idx="17204">
                  <c:v>26.310240999999987</c:v>
                </c:pt>
                <c:pt idx="17205">
                  <c:v>26.298811999999987</c:v>
                </c:pt>
                <c:pt idx="17206">
                  <c:v>26.293223999999814</c:v>
                </c:pt>
                <c:pt idx="17207">
                  <c:v>26.302540999999788</c:v>
                </c:pt>
                <c:pt idx="17208">
                  <c:v>26.300114999999987</c:v>
                </c:pt>
                <c:pt idx="17209">
                  <c:v>26.304904000000189</c:v>
                </c:pt>
                <c:pt idx="17210">
                  <c:v>26.301009000000001</c:v>
                </c:pt>
                <c:pt idx="17211">
                  <c:v>26.301486000000001</c:v>
                </c:pt>
                <c:pt idx="17212">
                  <c:v>26.291260999999999</c:v>
                </c:pt>
                <c:pt idx="17213">
                  <c:v>26.291715</c:v>
                </c:pt>
                <c:pt idx="17214">
                  <c:v>26.298058999999999</c:v>
                </c:pt>
                <c:pt idx="17215">
                  <c:v>26.301908000000203</c:v>
                </c:pt>
                <c:pt idx="17216">
                  <c:v>26.299515999999986</c:v>
                </c:pt>
                <c:pt idx="17217">
                  <c:v>26.297452</c:v>
                </c:pt>
                <c:pt idx="17218">
                  <c:v>26.304973000000135</c:v>
                </c:pt>
                <c:pt idx="17219">
                  <c:v>26.307455999999998</c:v>
                </c:pt>
                <c:pt idx="17220">
                  <c:v>26.306191999999999</c:v>
                </c:pt>
                <c:pt idx="17221">
                  <c:v>26.298973999999987</c:v>
                </c:pt>
                <c:pt idx="17222">
                  <c:v>26.299219999999799</c:v>
                </c:pt>
                <c:pt idx="17223">
                  <c:v>26.298605999999989</c:v>
                </c:pt>
                <c:pt idx="17224">
                  <c:v>26.297115999999999</c:v>
                </c:pt>
                <c:pt idx="17225">
                  <c:v>26.2958</c:v>
                </c:pt>
                <c:pt idx="17226">
                  <c:v>26.292448999999785</c:v>
                </c:pt>
                <c:pt idx="17227">
                  <c:v>26.294635</c:v>
                </c:pt>
                <c:pt idx="17228">
                  <c:v>26.300242999999799</c:v>
                </c:pt>
                <c:pt idx="17229">
                  <c:v>26.29644499999981</c:v>
                </c:pt>
                <c:pt idx="17230">
                  <c:v>26.299042999999781</c:v>
                </c:pt>
                <c:pt idx="17231">
                  <c:v>26.305168999999999</c:v>
                </c:pt>
                <c:pt idx="17232">
                  <c:v>26.307424000000001</c:v>
                </c:pt>
                <c:pt idx="17233">
                  <c:v>26.295784999999814</c:v>
                </c:pt>
                <c:pt idx="17234">
                  <c:v>26.305091000000001</c:v>
                </c:pt>
                <c:pt idx="17235">
                  <c:v>26.301617999999987</c:v>
                </c:pt>
                <c:pt idx="17236">
                  <c:v>26.304828000000189</c:v>
                </c:pt>
                <c:pt idx="17237">
                  <c:v>26.301197999999999</c:v>
                </c:pt>
                <c:pt idx="17238">
                  <c:v>26.293005999999988</c:v>
                </c:pt>
                <c:pt idx="17239">
                  <c:v>26.299153999999987</c:v>
                </c:pt>
                <c:pt idx="17240">
                  <c:v>26.301645999999987</c:v>
                </c:pt>
                <c:pt idx="17241">
                  <c:v>26.301568000000035</c:v>
                </c:pt>
                <c:pt idx="17242">
                  <c:v>26.305243999999803</c:v>
                </c:pt>
                <c:pt idx="17243">
                  <c:v>26.300059999999988</c:v>
                </c:pt>
                <c:pt idx="17244">
                  <c:v>26.304852999999998</c:v>
                </c:pt>
                <c:pt idx="17245">
                  <c:v>26.303296</c:v>
                </c:pt>
                <c:pt idx="17246">
                  <c:v>26.299914999999999</c:v>
                </c:pt>
                <c:pt idx="17247">
                  <c:v>26.298222999999748</c:v>
                </c:pt>
                <c:pt idx="17248">
                  <c:v>26.304952000000135</c:v>
                </c:pt>
                <c:pt idx="17249">
                  <c:v>26.292551999999986</c:v>
                </c:pt>
                <c:pt idx="17250">
                  <c:v>26.292801999999988</c:v>
                </c:pt>
                <c:pt idx="17251">
                  <c:v>26.299851999999998</c:v>
                </c:pt>
                <c:pt idx="17252">
                  <c:v>26.301906000000031</c:v>
                </c:pt>
                <c:pt idx="17253">
                  <c:v>26.305617999999889</c:v>
                </c:pt>
                <c:pt idx="17254">
                  <c:v>26.301952000000131</c:v>
                </c:pt>
                <c:pt idx="17255">
                  <c:v>26.299509999999788</c:v>
                </c:pt>
                <c:pt idx="17256">
                  <c:v>26.294916999999987</c:v>
                </c:pt>
                <c:pt idx="17257">
                  <c:v>26.29811999999977</c:v>
                </c:pt>
                <c:pt idx="17258">
                  <c:v>26.29738</c:v>
                </c:pt>
                <c:pt idx="17259">
                  <c:v>26.298159999999989</c:v>
                </c:pt>
                <c:pt idx="17260">
                  <c:v>26.307706</c:v>
                </c:pt>
                <c:pt idx="17261">
                  <c:v>26.299109999999889</c:v>
                </c:pt>
                <c:pt idx="17262">
                  <c:v>26.300638999999986</c:v>
                </c:pt>
                <c:pt idx="17263">
                  <c:v>26.30301</c:v>
                </c:pt>
                <c:pt idx="17264">
                  <c:v>26.294813999999999</c:v>
                </c:pt>
                <c:pt idx="17265">
                  <c:v>26.292966</c:v>
                </c:pt>
                <c:pt idx="17266">
                  <c:v>26.293301999999986</c:v>
                </c:pt>
                <c:pt idx="17267">
                  <c:v>26.293732999999715</c:v>
                </c:pt>
                <c:pt idx="17268">
                  <c:v>26.295451</c:v>
                </c:pt>
                <c:pt idx="17269">
                  <c:v>26.306770999999987</c:v>
                </c:pt>
                <c:pt idx="17270">
                  <c:v>26.295204999999989</c:v>
                </c:pt>
                <c:pt idx="17271">
                  <c:v>26.293778999999986</c:v>
                </c:pt>
                <c:pt idx="17272">
                  <c:v>26.297301000000001</c:v>
                </c:pt>
                <c:pt idx="17273">
                  <c:v>26.298935999999987</c:v>
                </c:pt>
                <c:pt idx="17274">
                  <c:v>26.298954999999999</c:v>
                </c:pt>
                <c:pt idx="17275">
                  <c:v>26.297024999999987</c:v>
                </c:pt>
                <c:pt idx="17276">
                  <c:v>26.304561000000035</c:v>
                </c:pt>
                <c:pt idx="17277">
                  <c:v>26.305468999999999</c:v>
                </c:pt>
                <c:pt idx="17278">
                  <c:v>26.296213999999889</c:v>
                </c:pt>
                <c:pt idx="17279">
                  <c:v>26.302216999999889</c:v>
                </c:pt>
                <c:pt idx="17280">
                  <c:v>26.298617999999781</c:v>
                </c:pt>
                <c:pt idx="17281">
                  <c:v>26.292984999999987</c:v>
                </c:pt>
                <c:pt idx="17282">
                  <c:v>26.29562299999969</c:v>
                </c:pt>
                <c:pt idx="17283">
                  <c:v>26.301326</c:v>
                </c:pt>
                <c:pt idx="17284">
                  <c:v>26.302454999999988</c:v>
                </c:pt>
                <c:pt idx="17285">
                  <c:v>26.301161999999998</c:v>
                </c:pt>
                <c:pt idx="17286">
                  <c:v>26.304770999999999</c:v>
                </c:pt>
                <c:pt idx="17287">
                  <c:v>26.312418999999988</c:v>
                </c:pt>
                <c:pt idx="17288">
                  <c:v>26.322824000000001</c:v>
                </c:pt>
                <c:pt idx="17289">
                  <c:v>26.343102999999989</c:v>
                </c:pt>
                <c:pt idx="17290">
                  <c:v>26.363862000000001</c:v>
                </c:pt>
                <c:pt idx="17291">
                  <c:v>26.388224999999807</c:v>
                </c:pt>
                <c:pt idx="17292">
                  <c:v>26.437597</c:v>
                </c:pt>
                <c:pt idx="17293">
                  <c:v>26.468493999999723</c:v>
                </c:pt>
                <c:pt idx="17294">
                  <c:v>26.49776</c:v>
                </c:pt>
                <c:pt idx="17295">
                  <c:v>26.524839</c:v>
                </c:pt>
                <c:pt idx="17296">
                  <c:v>26.534237999999988</c:v>
                </c:pt>
                <c:pt idx="17297">
                  <c:v>26.548008999999986</c:v>
                </c:pt>
                <c:pt idx="17298">
                  <c:v>26.567685000000001</c:v>
                </c:pt>
                <c:pt idx="17299">
                  <c:v>26.571512999999989</c:v>
                </c:pt>
                <c:pt idx="17300">
                  <c:v>26.591581999999999</c:v>
                </c:pt>
                <c:pt idx="17301">
                  <c:v>26.611943000000135</c:v>
                </c:pt>
                <c:pt idx="17302">
                  <c:v>26.631860000000295</c:v>
                </c:pt>
                <c:pt idx="17303">
                  <c:v>26.644347</c:v>
                </c:pt>
                <c:pt idx="17304">
                  <c:v>26.659746999999989</c:v>
                </c:pt>
                <c:pt idx="17305">
                  <c:v>26.685953999999999</c:v>
                </c:pt>
                <c:pt idx="17306">
                  <c:v>26.695236999999889</c:v>
                </c:pt>
                <c:pt idx="17307">
                  <c:v>26.700325999999986</c:v>
                </c:pt>
                <c:pt idx="17308">
                  <c:v>26.706674</c:v>
                </c:pt>
                <c:pt idx="17309">
                  <c:v>26.70543799999977</c:v>
                </c:pt>
                <c:pt idx="17310">
                  <c:v>26.712108000000001</c:v>
                </c:pt>
                <c:pt idx="17311">
                  <c:v>26.713231</c:v>
                </c:pt>
                <c:pt idx="17312">
                  <c:v>26.714961000000248</c:v>
                </c:pt>
                <c:pt idx="17313">
                  <c:v>26.722609999999708</c:v>
                </c:pt>
                <c:pt idx="17314">
                  <c:v>26.720793999999788</c:v>
                </c:pt>
                <c:pt idx="17315">
                  <c:v>26.714258999999998</c:v>
                </c:pt>
                <c:pt idx="17316">
                  <c:v>26.716438999999987</c:v>
                </c:pt>
                <c:pt idx="17317">
                  <c:v>26.714296000000001</c:v>
                </c:pt>
                <c:pt idx="17318">
                  <c:v>26.711701999999999</c:v>
                </c:pt>
                <c:pt idx="17319">
                  <c:v>26.711454000000035</c:v>
                </c:pt>
                <c:pt idx="17320">
                  <c:v>26.704722999999785</c:v>
                </c:pt>
                <c:pt idx="17321">
                  <c:v>26.694951000000295</c:v>
                </c:pt>
                <c:pt idx="17322">
                  <c:v>26.698727999999889</c:v>
                </c:pt>
                <c:pt idx="17323">
                  <c:v>26.686919</c:v>
                </c:pt>
                <c:pt idx="17324">
                  <c:v>26.692997999999999</c:v>
                </c:pt>
                <c:pt idx="17325">
                  <c:v>26.686256</c:v>
                </c:pt>
                <c:pt idx="17326">
                  <c:v>26.689852999999999</c:v>
                </c:pt>
                <c:pt idx="17327">
                  <c:v>26.691561999999998</c:v>
                </c:pt>
                <c:pt idx="17328">
                  <c:v>26.693752</c:v>
                </c:pt>
                <c:pt idx="17329">
                  <c:v>26.698847999999987</c:v>
                </c:pt>
                <c:pt idx="17330">
                  <c:v>26.703810999999988</c:v>
                </c:pt>
                <c:pt idx="17331">
                  <c:v>26.698944999999988</c:v>
                </c:pt>
                <c:pt idx="17332">
                  <c:v>26.692892999999987</c:v>
                </c:pt>
                <c:pt idx="17333">
                  <c:v>26.694842999999999</c:v>
                </c:pt>
                <c:pt idx="17334">
                  <c:v>26.700084</c:v>
                </c:pt>
                <c:pt idx="17335">
                  <c:v>26.694742999999889</c:v>
                </c:pt>
                <c:pt idx="17336">
                  <c:v>26.690645999999987</c:v>
                </c:pt>
                <c:pt idx="17337">
                  <c:v>26.697029999999987</c:v>
                </c:pt>
                <c:pt idx="17338">
                  <c:v>26.696541999999987</c:v>
                </c:pt>
                <c:pt idx="17339">
                  <c:v>26.693825999999998</c:v>
                </c:pt>
                <c:pt idx="17340">
                  <c:v>26.696932999999987</c:v>
                </c:pt>
                <c:pt idx="17341">
                  <c:v>26.705242999999701</c:v>
                </c:pt>
                <c:pt idx="17342">
                  <c:v>26.703642999999715</c:v>
                </c:pt>
                <c:pt idx="17343">
                  <c:v>26.703261999999999</c:v>
                </c:pt>
                <c:pt idx="17344">
                  <c:v>26.698370999999987</c:v>
                </c:pt>
                <c:pt idx="17345">
                  <c:v>26.697483999999999</c:v>
                </c:pt>
                <c:pt idx="17346">
                  <c:v>26.702419999999737</c:v>
                </c:pt>
                <c:pt idx="17347">
                  <c:v>26.698035000000001</c:v>
                </c:pt>
                <c:pt idx="17348">
                  <c:v>26.692777</c:v>
                </c:pt>
                <c:pt idx="17349">
                  <c:v>26.691517999999999</c:v>
                </c:pt>
                <c:pt idx="17350">
                  <c:v>26.693465000000035</c:v>
                </c:pt>
                <c:pt idx="17351">
                  <c:v>26.6904</c:v>
                </c:pt>
                <c:pt idx="17352">
                  <c:v>26.696303999999987</c:v>
                </c:pt>
                <c:pt idx="17353">
                  <c:v>26.692989000000001</c:v>
                </c:pt>
                <c:pt idx="17354">
                  <c:v>26.69786000000024</c:v>
                </c:pt>
                <c:pt idx="17355">
                  <c:v>26.69313</c:v>
                </c:pt>
                <c:pt idx="17356">
                  <c:v>26.694019999999988</c:v>
                </c:pt>
                <c:pt idx="17357">
                  <c:v>26.696679</c:v>
                </c:pt>
                <c:pt idx="17358">
                  <c:v>26.689930999999987</c:v>
                </c:pt>
                <c:pt idx="17359">
                  <c:v>26.694220999999999</c:v>
                </c:pt>
                <c:pt idx="17360">
                  <c:v>26.698156000000001</c:v>
                </c:pt>
                <c:pt idx="17361">
                  <c:v>26.707184999999999</c:v>
                </c:pt>
                <c:pt idx="17362">
                  <c:v>26.703417999999989</c:v>
                </c:pt>
                <c:pt idx="17363">
                  <c:v>26.696694999999988</c:v>
                </c:pt>
                <c:pt idx="17364">
                  <c:v>26.698152</c:v>
                </c:pt>
                <c:pt idx="17365">
                  <c:v>26.69247</c:v>
                </c:pt>
                <c:pt idx="17366">
                  <c:v>26.695990999999999</c:v>
                </c:pt>
                <c:pt idx="17367">
                  <c:v>26.701235999999987</c:v>
                </c:pt>
                <c:pt idx="17368">
                  <c:v>26.696735</c:v>
                </c:pt>
                <c:pt idx="17369">
                  <c:v>26.707640999999889</c:v>
                </c:pt>
                <c:pt idx="17370">
                  <c:v>26.705336999999741</c:v>
                </c:pt>
                <c:pt idx="17371">
                  <c:v>26.700571999999987</c:v>
                </c:pt>
                <c:pt idx="17372">
                  <c:v>26.697875000000302</c:v>
                </c:pt>
                <c:pt idx="17373">
                  <c:v>26.68964699999977</c:v>
                </c:pt>
                <c:pt idx="17374">
                  <c:v>26.701521999999986</c:v>
                </c:pt>
                <c:pt idx="17375">
                  <c:v>26.699262000000001</c:v>
                </c:pt>
                <c:pt idx="17376">
                  <c:v>26.701298999999999</c:v>
                </c:pt>
                <c:pt idx="17377">
                  <c:v>26.705311999999989</c:v>
                </c:pt>
                <c:pt idx="17378">
                  <c:v>26.707393</c:v>
                </c:pt>
                <c:pt idx="17379">
                  <c:v>26.69744</c:v>
                </c:pt>
                <c:pt idx="17380">
                  <c:v>26.700030999999989</c:v>
                </c:pt>
                <c:pt idx="17381">
                  <c:v>26.699935000000131</c:v>
                </c:pt>
                <c:pt idx="17382">
                  <c:v>26.702583999999796</c:v>
                </c:pt>
                <c:pt idx="17383">
                  <c:v>26.691999000000031</c:v>
                </c:pt>
                <c:pt idx="17384">
                  <c:v>26.698589999999989</c:v>
                </c:pt>
                <c:pt idx="17385">
                  <c:v>26.702009999999785</c:v>
                </c:pt>
                <c:pt idx="17386">
                  <c:v>26.699918000000135</c:v>
                </c:pt>
                <c:pt idx="17387">
                  <c:v>26.702469999999799</c:v>
                </c:pt>
                <c:pt idx="17388">
                  <c:v>26.698734999999989</c:v>
                </c:pt>
                <c:pt idx="17389">
                  <c:v>26.698637999999889</c:v>
                </c:pt>
                <c:pt idx="17390">
                  <c:v>26.700785999999987</c:v>
                </c:pt>
                <c:pt idx="17391">
                  <c:v>26.701086999999987</c:v>
                </c:pt>
                <c:pt idx="17392">
                  <c:v>26.693162000000001</c:v>
                </c:pt>
                <c:pt idx="17393">
                  <c:v>26.697906000000035</c:v>
                </c:pt>
                <c:pt idx="17394">
                  <c:v>26.702343999999737</c:v>
                </c:pt>
                <c:pt idx="17395">
                  <c:v>26.703091999999987</c:v>
                </c:pt>
                <c:pt idx="17396">
                  <c:v>26.710249999999807</c:v>
                </c:pt>
                <c:pt idx="17397">
                  <c:v>26.70260399999977</c:v>
                </c:pt>
                <c:pt idx="17398">
                  <c:v>26.702655</c:v>
                </c:pt>
                <c:pt idx="17399">
                  <c:v>26.694865000000309</c:v>
                </c:pt>
                <c:pt idx="17400">
                  <c:v>26.699301999999999</c:v>
                </c:pt>
                <c:pt idx="17401">
                  <c:v>26.703503999999889</c:v>
                </c:pt>
                <c:pt idx="17402">
                  <c:v>26.700875000000035</c:v>
                </c:pt>
                <c:pt idx="17403">
                  <c:v>26.696811000000135</c:v>
                </c:pt>
                <c:pt idx="17404">
                  <c:v>26.701321999999987</c:v>
                </c:pt>
                <c:pt idx="17405">
                  <c:v>26.704926999999987</c:v>
                </c:pt>
                <c:pt idx="17406">
                  <c:v>26.712664999999987</c:v>
                </c:pt>
                <c:pt idx="17407">
                  <c:v>26.704538999999986</c:v>
                </c:pt>
                <c:pt idx="17408">
                  <c:v>26.706215999999987</c:v>
                </c:pt>
                <c:pt idx="17409">
                  <c:v>26.712429999999785</c:v>
                </c:pt>
                <c:pt idx="17410">
                  <c:v>26.709271999999999</c:v>
                </c:pt>
                <c:pt idx="17411">
                  <c:v>26.703745999999889</c:v>
                </c:pt>
                <c:pt idx="17412">
                  <c:v>26.704038000000001</c:v>
                </c:pt>
                <c:pt idx="17413">
                  <c:v>26.708805999999999</c:v>
                </c:pt>
                <c:pt idx="17414">
                  <c:v>26.706148999999989</c:v>
                </c:pt>
                <c:pt idx="17415">
                  <c:v>26.708502999999755</c:v>
                </c:pt>
                <c:pt idx="17416">
                  <c:v>26.704505000000001</c:v>
                </c:pt>
                <c:pt idx="17417">
                  <c:v>26.707169999999987</c:v>
                </c:pt>
                <c:pt idx="17418">
                  <c:v>26.702841999999986</c:v>
                </c:pt>
                <c:pt idx="17419">
                  <c:v>26.704338999999987</c:v>
                </c:pt>
                <c:pt idx="17420">
                  <c:v>26.702907</c:v>
                </c:pt>
                <c:pt idx="17421">
                  <c:v>26.705095</c:v>
                </c:pt>
                <c:pt idx="17422">
                  <c:v>26.707051000000035</c:v>
                </c:pt>
                <c:pt idx="17423">
                  <c:v>26.705188</c:v>
                </c:pt>
                <c:pt idx="17424">
                  <c:v>26.709654999999987</c:v>
                </c:pt>
                <c:pt idx="17425">
                  <c:v>26.707376</c:v>
                </c:pt>
                <c:pt idx="17426">
                  <c:v>26.706431999999989</c:v>
                </c:pt>
                <c:pt idx="17427">
                  <c:v>26.712028</c:v>
                </c:pt>
                <c:pt idx="17428">
                  <c:v>26.709427999999889</c:v>
                </c:pt>
                <c:pt idx="17429">
                  <c:v>26.711648</c:v>
                </c:pt>
                <c:pt idx="17430">
                  <c:v>26.704535999999987</c:v>
                </c:pt>
                <c:pt idx="17431">
                  <c:v>26.70672699999977</c:v>
                </c:pt>
                <c:pt idx="17432">
                  <c:v>26.708105999999987</c:v>
                </c:pt>
                <c:pt idx="17433">
                  <c:v>26.709368999999999</c:v>
                </c:pt>
                <c:pt idx="17434">
                  <c:v>26.709858999999998</c:v>
                </c:pt>
                <c:pt idx="17435">
                  <c:v>26.708386999999803</c:v>
                </c:pt>
                <c:pt idx="17436">
                  <c:v>26.708254999999987</c:v>
                </c:pt>
                <c:pt idx="17437">
                  <c:v>26.705113999999799</c:v>
                </c:pt>
                <c:pt idx="17438">
                  <c:v>26.709775</c:v>
                </c:pt>
                <c:pt idx="17439">
                  <c:v>26.707528</c:v>
                </c:pt>
                <c:pt idx="17440">
                  <c:v>26.703809</c:v>
                </c:pt>
                <c:pt idx="17441">
                  <c:v>26.703142999999766</c:v>
                </c:pt>
                <c:pt idx="17442">
                  <c:v>26.703772999999799</c:v>
                </c:pt>
                <c:pt idx="17443">
                  <c:v>26.703979</c:v>
                </c:pt>
                <c:pt idx="17444">
                  <c:v>26.698055000000135</c:v>
                </c:pt>
                <c:pt idx="17445">
                  <c:v>26.702505999999989</c:v>
                </c:pt>
                <c:pt idx="17446">
                  <c:v>26.695025999999999</c:v>
                </c:pt>
                <c:pt idx="17447">
                  <c:v>26.700806999999987</c:v>
                </c:pt>
                <c:pt idx="17448">
                  <c:v>26.699165999999998</c:v>
                </c:pt>
                <c:pt idx="17449">
                  <c:v>26.696581999999999</c:v>
                </c:pt>
                <c:pt idx="17450">
                  <c:v>26.695612999999796</c:v>
                </c:pt>
                <c:pt idx="17451">
                  <c:v>26.690670999999988</c:v>
                </c:pt>
                <c:pt idx="17452">
                  <c:v>26.693618000000001</c:v>
                </c:pt>
                <c:pt idx="17453">
                  <c:v>26.690078000000035</c:v>
                </c:pt>
                <c:pt idx="17454">
                  <c:v>26.696088000000035</c:v>
                </c:pt>
                <c:pt idx="17455">
                  <c:v>26.696490000000001</c:v>
                </c:pt>
                <c:pt idx="17456">
                  <c:v>26.695049999999807</c:v>
                </c:pt>
                <c:pt idx="17457">
                  <c:v>26.690901999999998</c:v>
                </c:pt>
                <c:pt idx="17458">
                  <c:v>26.692734999999889</c:v>
                </c:pt>
                <c:pt idx="17459">
                  <c:v>26.697741999999987</c:v>
                </c:pt>
                <c:pt idx="17460">
                  <c:v>26.696397000000001</c:v>
                </c:pt>
                <c:pt idx="17461">
                  <c:v>26.696045999999999</c:v>
                </c:pt>
                <c:pt idx="17462">
                  <c:v>26.697778000000035</c:v>
                </c:pt>
                <c:pt idx="17463">
                  <c:v>26.693289999999987</c:v>
                </c:pt>
                <c:pt idx="17464">
                  <c:v>26.702732999999661</c:v>
                </c:pt>
                <c:pt idx="17465">
                  <c:v>26.698734999999989</c:v>
                </c:pt>
                <c:pt idx="17466">
                  <c:v>26.704163999999999</c:v>
                </c:pt>
                <c:pt idx="17467">
                  <c:v>26.703001999999987</c:v>
                </c:pt>
                <c:pt idx="17468">
                  <c:v>26.705046999999759</c:v>
                </c:pt>
                <c:pt idx="17469">
                  <c:v>26.702225999999989</c:v>
                </c:pt>
                <c:pt idx="17470">
                  <c:v>26.708216999999784</c:v>
                </c:pt>
                <c:pt idx="17471">
                  <c:v>26.710398999999999</c:v>
                </c:pt>
                <c:pt idx="17472">
                  <c:v>26.709139999999788</c:v>
                </c:pt>
                <c:pt idx="17473">
                  <c:v>26.706817000000001</c:v>
                </c:pt>
                <c:pt idx="17474">
                  <c:v>26.704763</c:v>
                </c:pt>
                <c:pt idx="17475">
                  <c:v>26.710730999999889</c:v>
                </c:pt>
                <c:pt idx="17476">
                  <c:v>26.704357999999999</c:v>
                </c:pt>
                <c:pt idx="17477">
                  <c:v>26.700697999999889</c:v>
                </c:pt>
                <c:pt idx="17478">
                  <c:v>26.706970999999999</c:v>
                </c:pt>
                <c:pt idx="17479">
                  <c:v>26.703917999999987</c:v>
                </c:pt>
                <c:pt idx="17480">
                  <c:v>26.709171999999999</c:v>
                </c:pt>
                <c:pt idx="17481">
                  <c:v>26.707329999999889</c:v>
                </c:pt>
                <c:pt idx="17482">
                  <c:v>26.707274999999999</c:v>
                </c:pt>
                <c:pt idx="17483">
                  <c:v>26.702058000000001</c:v>
                </c:pt>
                <c:pt idx="17484">
                  <c:v>26.706501999999986</c:v>
                </c:pt>
                <c:pt idx="17485">
                  <c:v>26.700568000000001</c:v>
                </c:pt>
                <c:pt idx="17486">
                  <c:v>26.697250000000135</c:v>
                </c:pt>
                <c:pt idx="17487">
                  <c:v>26.696846999999988</c:v>
                </c:pt>
                <c:pt idx="17488">
                  <c:v>26.697682999999987</c:v>
                </c:pt>
                <c:pt idx="17489">
                  <c:v>26.702732999999661</c:v>
                </c:pt>
                <c:pt idx="17490">
                  <c:v>26.700063</c:v>
                </c:pt>
                <c:pt idx="17491">
                  <c:v>26.701408000000001</c:v>
                </c:pt>
                <c:pt idx="17492">
                  <c:v>26.699318999999999</c:v>
                </c:pt>
                <c:pt idx="17493">
                  <c:v>26.706298</c:v>
                </c:pt>
                <c:pt idx="17494">
                  <c:v>26.704834999999999</c:v>
                </c:pt>
                <c:pt idx="17495">
                  <c:v>26.706674</c:v>
                </c:pt>
                <c:pt idx="17496">
                  <c:v>26.706133999999889</c:v>
                </c:pt>
                <c:pt idx="17497">
                  <c:v>26.701135000000001</c:v>
                </c:pt>
                <c:pt idx="17498">
                  <c:v>26.698867000000035</c:v>
                </c:pt>
                <c:pt idx="17499">
                  <c:v>26.698538999999986</c:v>
                </c:pt>
                <c:pt idx="17500">
                  <c:v>26.703205999999987</c:v>
                </c:pt>
                <c:pt idx="17501">
                  <c:v>26.698688000000001</c:v>
                </c:pt>
                <c:pt idx="17502">
                  <c:v>26.699617</c:v>
                </c:pt>
                <c:pt idx="17503">
                  <c:v>26.703623999999785</c:v>
                </c:pt>
                <c:pt idx="17504">
                  <c:v>26.694376999999999</c:v>
                </c:pt>
                <c:pt idx="17505">
                  <c:v>26.695654999999999</c:v>
                </c:pt>
                <c:pt idx="17506">
                  <c:v>26.699496</c:v>
                </c:pt>
                <c:pt idx="17507">
                  <c:v>26.700438999999989</c:v>
                </c:pt>
                <c:pt idx="17508">
                  <c:v>26.696694999999988</c:v>
                </c:pt>
                <c:pt idx="17509">
                  <c:v>26.700348999999989</c:v>
                </c:pt>
                <c:pt idx="17510">
                  <c:v>26.702200999999889</c:v>
                </c:pt>
                <c:pt idx="17511">
                  <c:v>26.703250000000001</c:v>
                </c:pt>
                <c:pt idx="17512">
                  <c:v>26.703354999999988</c:v>
                </c:pt>
                <c:pt idx="17513">
                  <c:v>26.697187000000035</c:v>
                </c:pt>
                <c:pt idx="17514">
                  <c:v>26.701283999999987</c:v>
                </c:pt>
                <c:pt idx="17515">
                  <c:v>26.698910999999999</c:v>
                </c:pt>
                <c:pt idx="17516">
                  <c:v>26.700579999999889</c:v>
                </c:pt>
                <c:pt idx="17517">
                  <c:v>26.702599999999755</c:v>
                </c:pt>
                <c:pt idx="17518">
                  <c:v>26.704104999999988</c:v>
                </c:pt>
                <c:pt idx="17519">
                  <c:v>26.709501999999986</c:v>
                </c:pt>
                <c:pt idx="17520">
                  <c:v>26.711683999999988</c:v>
                </c:pt>
                <c:pt idx="17521">
                  <c:v>26.702055999999999</c:v>
                </c:pt>
                <c:pt idx="17522">
                  <c:v>26.701290999999987</c:v>
                </c:pt>
                <c:pt idx="17523">
                  <c:v>26.699538</c:v>
                </c:pt>
                <c:pt idx="17524">
                  <c:v>26.700701999999989</c:v>
                </c:pt>
                <c:pt idx="17525">
                  <c:v>26.697066000000031</c:v>
                </c:pt>
                <c:pt idx="17526">
                  <c:v>26.704003999999987</c:v>
                </c:pt>
                <c:pt idx="17527">
                  <c:v>26.698731999999989</c:v>
                </c:pt>
                <c:pt idx="17528">
                  <c:v>26.708422999999723</c:v>
                </c:pt>
                <c:pt idx="17529">
                  <c:v>26.702831</c:v>
                </c:pt>
                <c:pt idx="17530">
                  <c:v>26.701864999999998</c:v>
                </c:pt>
                <c:pt idx="17531">
                  <c:v>26.703503999999889</c:v>
                </c:pt>
                <c:pt idx="17532">
                  <c:v>26.702354</c:v>
                </c:pt>
                <c:pt idx="17533">
                  <c:v>26.700181000000001</c:v>
                </c:pt>
                <c:pt idx="17534">
                  <c:v>26.700581999999986</c:v>
                </c:pt>
                <c:pt idx="17535">
                  <c:v>26.705012999999774</c:v>
                </c:pt>
                <c:pt idx="17536">
                  <c:v>26.699843999999999</c:v>
                </c:pt>
                <c:pt idx="17537">
                  <c:v>26.702341999999796</c:v>
                </c:pt>
                <c:pt idx="17538">
                  <c:v>26.702034999999814</c:v>
                </c:pt>
                <c:pt idx="17539">
                  <c:v>26.698076999999987</c:v>
                </c:pt>
                <c:pt idx="17540">
                  <c:v>26.69839</c:v>
                </c:pt>
                <c:pt idx="17541">
                  <c:v>26.698304</c:v>
                </c:pt>
                <c:pt idx="17542">
                  <c:v>26.700720999999788</c:v>
                </c:pt>
                <c:pt idx="17543">
                  <c:v>26.700133999999807</c:v>
                </c:pt>
                <c:pt idx="17544">
                  <c:v>26.703730999999785</c:v>
                </c:pt>
                <c:pt idx="17545">
                  <c:v>26.707408000000001</c:v>
                </c:pt>
                <c:pt idx="17546">
                  <c:v>26.710414</c:v>
                </c:pt>
                <c:pt idx="17547">
                  <c:v>26.709218</c:v>
                </c:pt>
                <c:pt idx="17548">
                  <c:v>26.707515000000001</c:v>
                </c:pt>
                <c:pt idx="17549">
                  <c:v>26.706073</c:v>
                </c:pt>
                <c:pt idx="17550">
                  <c:v>26.703068999999999</c:v>
                </c:pt>
                <c:pt idx="17551">
                  <c:v>26.705755999999987</c:v>
                </c:pt>
                <c:pt idx="17552">
                  <c:v>26.700539999999741</c:v>
                </c:pt>
                <c:pt idx="17553">
                  <c:v>26.701533999999889</c:v>
                </c:pt>
                <c:pt idx="17554">
                  <c:v>26.700348999999989</c:v>
                </c:pt>
                <c:pt idx="17555">
                  <c:v>26.702833999999989</c:v>
                </c:pt>
                <c:pt idx="17556">
                  <c:v>26.701681999999987</c:v>
                </c:pt>
                <c:pt idx="17557">
                  <c:v>26.702221999999889</c:v>
                </c:pt>
                <c:pt idx="17558">
                  <c:v>26.705393999999803</c:v>
                </c:pt>
                <c:pt idx="17559">
                  <c:v>26.705856000000001</c:v>
                </c:pt>
                <c:pt idx="17560">
                  <c:v>26.707673</c:v>
                </c:pt>
                <c:pt idx="17561">
                  <c:v>26.702772999999766</c:v>
                </c:pt>
                <c:pt idx="17562">
                  <c:v>26.700371999999987</c:v>
                </c:pt>
                <c:pt idx="17563">
                  <c:v>26.701321999999987</c:v>
                </c:pt>
                <c:pt idx="17564">
                  <c:v>26.702145999999889</c:v>
                </c:pt>
                <c:pt idx="17565">
                  <c:v>26.703697999999989</c:v>
                </c:pt>
                <c:pt idx="17566">
                  <c:v>26.707516999999989</c:v>
                </c:pt>
                <c:pt idx="17567">
                  <c:v>26.701641999999989</c:v>
                </c:pt>
                <c:pt idx="17568">
                  <c:v>26.708548999999788</c:v>
                </c:pt>
                <c:pt idx="17569">
                  <c:v>26.710034999999987</c:v>
                </c:pt>
                <c:pt idx="17570">
                  <c:v>26.710034999999987</c:v>
                </c:pt>
                <c:pt idx="17571">
                  <c:v>26.71224299999977</c:v>
                </c:pt>
                <c:pt idx="17572">
                  <c:v>26.701463</c:v>
                </c:pt>
                <c:pt idx="17573">
                  <c:v>26.700691999999989</c:v>
                </c:pt>
                <c:pt idx="17574">
                  <c:v>26.701705</c:v>
                </c:pt>
                <c:pt idx="17575">
                  <c:v>26.701944000000001</c:v>
                </c:pt>
                <c:pt idx="17576">
                  <c:v>26.704055000000135</c:v>
                </c:pt>
                <c:pt idx="17577">
                  <c:v>26.696280999999999</c:v>
                </c:pt>
                <c:pt idx="17578">
                  <c:v>26.696581999999999</c:v>
                </c:pt>
                <c:pt idx="17579">
                  <c:v>26.700806999999987</c:v>
                </c:pt>
                <c:pt idx="17580">
                  <c:v>26.698777</c:v>
                </c:pt>
                <c:pt idx="17581">
                  <c:v>26.700181000000001</c:v>
                </c:pt>
                <c:pt idx="17582">
                  <c:v>26.700236999999785</c:v>
                </c:pt>
                <c:pt idx="17583">
                  <c:v>26.697633</c:v>
                </c:pt>
                <c:pt idx="17584">
                  <c:v>26.697215000000035</c:v>
                </c:pt>
                <c:pt idx="17585">
                  <c:v>26.700136999999796</c:v>
                </c:pt>
                <c:pt idx="17586">
                  <c:v>26.697718999999999</c:v>
                </c:pt>
                <c:pt idx="17587">
                  <c:v>26.695878000000135</c:v>
                </c:pt>
                <c:pt idx="17588">
                  <c:v>26.701727999999989</c:v>
                </c:pt>
                <c:pt idx="17589">
                  <c:v>26.700557</c:v>
                </c:pt>
                <c:pt idx="17590">
                  <c:v>26.701898000000035</c:v>
                </c:pt>
                <c:pt idx="17591">
                  <c:v>26.710632999999785</c:v>
                </c:pt>
                <c:pt idx="17592">
                  <c:v>26.700990000000001</c:v>
                </c:pt>
                <c:pt idx="17593">
                  <c:v>26.695841999999999</c:v>
                </c:pt>
                <c:pt idx="17594">
                  <c:v>26.697725999999999</c:v>
                </c:pt>
                <c:pt idx="17595">
                  <c:v>26.70079299999977</c:v>
                </c:pt>
                <c:pt idx="17596">
                  <c:v>26.697309000000001</c:v>
                </c:pt>
                <c:pt idx="17597">
                  <c:v>26.691337000000001</c:v>
                </c:pt>
                <c:pt idx="17598">
                  <c:v>26.699476999999987</c:v>
                </c:pt>
                <c:pt idx="17599">
                  <c:v>26.699969000000031</c:v>
                </c:pt>
                <c:pt idx="17600">
                  <c:v>26.698394</c:v>
                </c:pt>
                <c:pt idx="17601">
                  <c:v>26.70240699999977</c:v>
                </c:pt>
                <c:pt idx="17602">
                  <c:v>26.699414000000001</c:v>
                </c:pt>
                <c:pt idx="17603">
                  <c:v>26.701369</c:v>
                </c:pt>
                <c:pt idx="17604">
                  <c:v>26.704018999999999</c:v>
                </c:pt>
                <c:pt idx="17605">
                  <c:v>26.70149</c:v>
                </c:pt>
                <c:pt idx="17606">
                  <c:v>26.696670000000001</c:v>
                </c:pt>
                <c:pt idx="17607">
                  <c:v>26.70176</c:v>
                </c:pt>
                <c:pt idx="17608">
                  <c:v>26.702013999999803</c:v>
                </c:pt>
                <c:pt idx="17609">
                  <c:v>26.701920999999999</c:v>
                </c:pt>
                <c:pt idx="17610">
                  <c:v>26.703236999999788</c:v>
                </c:pt>
                <c:pt idx="17611">
                  <c:v>26.701183</c:v>
                </c:pt>
                <c:pt idx="17612">
                  <c:v>26.70348299999981</c:v>
                </c:pt>
                <c:pt idx="17613">
                  <c:v>26.703804999999999</c:v>
                </c:pt>
                <c:pt idx="17614">
                  <c:v>26.702991000000001</c:v>
                </c:pt>
                <c:pt idx="17615">
                  <c:v>26.70212699999977</c:v>
                </c:pt>
                <c:pt idx="17616">
                  <c:v>26.698176999999987</c:v>
                </c:pt>
                <c:pt idx="17617">
                  <c:v>26.699262000000001</c:v>
                </c:pt>
                <c:pt idx="17618">
                  <c:v>26.701841999999999</c:v>
                </c:pt>
                <c:pt idx="17619">
                  <c:v>26.702688999999989</c:v>
                </c:pt>
                <c:pt idx="17620">
                  <c:v>26.69848</c:v>
                </c:pt>
                <c:pt idx="17621">
                  <c:v>26.698069999999987</c:v>
                </c:pt>
                <c:pt idx="17622">
                  <c:v>26.704812</c:v>
                </c:pt>
                <c:pt idx="17623">
                  <c:v>26.700310999999989</c:v>
                </c:pt>
                <c:pt idx="17624">
                  <c:v>26.695698999999987</c:v>
                </c:pt>
                <c:pt idx="17625">
                  <c:v>26.688904999999988</c:v>
                </c:pt>
                <c:pt idx="17626">
                  <c:v>26.695959999999999</c:v>
                </c:pt>
                <c:pt idx="17627">
                  <c:v>26.689568999999999</c:v>
                </c:pt>
                <c:pt idx="17628">
                  <c:v>26.695723999999807</c:v>
                </c:pt>
                <c:pt idx="17629">
                  <c:v>26.700917</c:v>
                </c:pt>
                <c:pt idx="17630">
                  <c:v>26.702165000000001</c:v>
                </c:pt>
                <c:pt idx="17631">
                  <c:v>26.701204000000001</c:v>
                </c:pt>
                <c:pt idx="17632">
                  <c:v>26.698742999999755</c:v>
                </c:pt>
                <c:pt idx="17633">
                  <c:v>26.695599999999889</c:v>
                </c:pt>
                <c:pt idx="17634">
                  <c:v>26.70551999999973</c:v>
                </c:pt>
                <c:pt idx="17635">
                  <c:v>26.709350000000001</c:v>
                </c:pt>
                <c:pt idx="17636">
                  <c:v>26.701271999999999</c:v>
                </c:pt>
                <c:pt idx="17637">
                  <c:v>26.697917000000135</c:v>
                </c:pt>
                <c:pt idx="17638">
                  <c:v>26.703053999999987</c:v>
                </c:pt>
                <c:pt idx="17639">
                  <c:v>26.698933999999987</c:v>
                </c:pt>
                <c:pt idx="17640">
                  <c:v>26.690496</c:v>
                </c:pt>
                <c:pt idx="17641">
                  <c:v>26.691704999999999</c:v>
                </c:pt>
                <c:pt idx="17642">
                  <c:v>26.699211999999999</c:v>
                </c:pt>
                <c:pt idx="17643">
                  <c:v>26.694983999999998</c:v>
                </c:pt>
                <c:pt idx="17644">
                  <c:v>26.693303</c:v>
                </c:pt>
                <c:pt idx="17645">
                  <c:v>26.696448999999987</c:v>
                </c:pt>
                <c:pt idx="17646">
                  <c:v>26.702330999999774</c:v>
                </c:pt>
                <c:pt idx="17647">
                  <c:v>26.692906999999988</c:v>
                </c:pt>
                <c:pt idx="17648">
                  <c:v>26.694172999999999</c:v>
                </c:pt>
                <c:pt idx="17649">
                  <c:v>26.690884999999998</c:v>
                </c:pt>
                <c:pt idx="17650">
                  <c:v>26.697621999999999</c:v>
                </c:pt>
                <c:pt idx="17651">
                  <c:v>26.697769999999988</c:v>
                </c:pt>
                <c:pt idx="17652">
                  <c:v>26.701277999999999</c:v>
                </c:pt>
                <c:pt idx="17653">
                  <c:v>26.704930000000001</c:v>
                </c:pt>
                <c:pt idx="17654">
                  <c:v>26.702269999999814</c:v>
                </c:pt>
                <c:pt idx="17655">
                  <c:v>26.704473</c:v>
                </c:pt>
                <c:pt idx="17656">
                  <c:v>26.701259</c:v>
                </c:pt>
                <c:pt idx="17657">
                  <c:v>26.705761999999989</c:v>
                </c:pt>
                <c:pt idx="17658">
                  <c:v>26.698712999999788</c:v>
                </c:pt>
                <c:pt idx="17659">
                  <c:v>26.697692</c:v>
                </c:pt>
                <c:pt idx="17660">
                  <c:v>26.702204999999989</c:v>
                </c:pt>
                <c:pt idx="17661">
                  <c:v>26.696534</c:v>
                </c:pt>
                <c:pt idx="17662">
                  <c:v>26.697805000000251</c:v>
                </c:pt>
                <c:pt idx="17663">
                  <c:v>26.691703</c:v>
                </c:pt>
                <c:pt idx="17664">
                  <c:v>26.691253000000035</c:v>
                </c:pt>
                <c:pt idx="17665">
                  <c:v>26.697391000000035</c:v>
                </c:pt>
                <c:pt idx="17666">
                  <c:v>26.695616999999814</c:v>
                </c:pt>
                <c:pt idx="17667">
                  <c:v>26.697042</c:v>
                </c:pt>
                <c:pt idx="17668">
                  <c:v>26.698467999999988</c:v>
                </c:pt>
                <c:pt idx="17669">
                  <c:v>26.695798</c:v>
                </c:pt>
                <c:pt idx="17670">
                  <c:v>26.697416999999987</c:v>
                </c:pt>
                <c:pt idx="17671">
                  <c:v>26.703405</c:v>
                </c:pt>
                <c:pt idx="17672">
                  <c:v>26.701813999999999</c:v>
                </c:pt>
                <c:pt idx="17673">
                  <c:v>26.697620000000001</c:v>
                </c:pt>
                <c:pt idx="17674">
                  <c:v>26.695850000000135</c:v>
                </c:pt>
                <c:pt idx="17675">
                  <c:v>26.692266</c:v>
                </c:pt>
                <c:pt idx="17676">
                  <c:v>26.698293</c:v>
                </c:pt>
                <c:pt idx="17677">
                  <c:v>26.704394999999987</c:v>
                </c:pt>
                <c:pt idx="17678">
                  <c:v>26.700218999999986</c:v>
                </c:pt>
                <c:pt idx="17679">
                  <c:v>26.698453000000001</c:v>
                </c:pt>
                <c:pt idx="17680">
                  <c:v>26.698301999999988</c:v>
                </c:pt>
                <c:pt idx="17681">
                  <c:v>26.696179999999988</c:v>
                </c:pt>
                <c:pt idx="17682">
                  <c:v>26.703962999999987</c:v>
                </c:pt>
                <c:pt idx="17683">
                  <c:v>26.699677999999999</c:v>
                </c:pt>
                <c:pt idx="17684">
                  <c:v>26.703894999999999</c:v>
                </c:pt>
                <c:pt idx="17685">
                  <c:v>26.701349999999788</c:v>
                </c:pt>
                <c:pt idx="17686">
                  <c:v>26.705347999999766</c:v>
                </c:pt>
                <c:pt idx="17687">
                  <c:v>26.709150999999999</c:v>
                </c:pt>
                <c:pt idx="17688">
                  <c:v>26.704297</c:v>
                </c:pt>
                <c:pt idx="17689">
                  <c:v>26.703101</c:v>
                </c:pt>
                <c:pt idx="17690">
                  <c:v>26.703585999999987</c:v>
                </c:pt>
                <c:pt idx="17691">
                  <c:v>26.706759999999989</c:v>
                </c:pt>
                <c:pt idx="17692">
                  <c:v>26.706325</c:v>
                </c:pt>
                <c:pt idx="17693">
                  <c:v>26.708410999999796</c:v>
                </c:pt>
                <c:pt idx="17694">
                  <c:v>26.701421</c:v>
                </c:pt>
                <c:pt idx="17695">
                  <c:v>26.697334999999999</c:v>
                </c:pt>
                <c:pt idx="17696">
                  <c:v>26.700634999999803</c:v>
                </c:pt>
                <c:pt idx="17697">
                  <c:v>26.695021999999987</c:v>
                </c:pt>
                <c:pt idx="17698">
                  <c:v>26.703882999999987</c:v>
                </c:pt>
                <c:pt idx="17699">
                  <c:v>26.703592999999788</c:v>
                </c:pt>
                <c:pt idx="17700">
                  <c:v>26.702381999999989</c:v>
                </c:pt>
                <c:pt idx="17701">
                  <c:v>26.706789999999796</c:v>
                </c:pt>
                <c:pt idx="17702">
                  <c:v>26.704701999999987</c:v>
                </c:pt>
                <c:pt idx="17703">
                  <c:v>26.703934999999987</c:v>
                </c:pt>
                <c:pt idx="17704">
                  <c:v>26.704059000000001</c:v>
                </c:pt>
                <c:pt idx="17705">
                  <c:v>26.699726999999989</c:v>
                </c:pt>
                <c:pt idx="17706">
                  <c:v>26.704180999999988</c:v>
                </c:pt>
                <c:pt idx="17707">
                  <c:v>26.694395999999998</c:v>
                </c:pt>
                <c:pt idx="17708">
                  <c:v>26.699362999999988</c:v>
                </c:pt>
                <c:pt idx="17709">
                  <c:v>26.703592999999788</c:v>
                </c:pt>
                <c:pt idx="17710">
                  <c:v>26.7028</c:v>
                </c:pt>
                <c:pt idx="17711">
                  <c:v>26.698170999999999</c:v>
                </c:pt>
                <c:pt idx="17712">
                  <c:v>26.696608999999999</c:v>
                </c:pt>
                <c:pt idx="17713">
                  <c:v>26.688006999999889</c:v>
                </c:pt>
                <c:pt idx="17714">
                  <c:v>26.689118999999987</c:v>
                </c:pt>
                <c:pt idx="17715">
                  <c:v>26.697675000000135</c:v>
                </c:pt>
                <c:pt idx="17716">
                  <c:v>26.694661000000131</c:v>
                </c:pt>
                <c:pt idx="17717">
                  <c:v>26.694053000000135</c:v>
                </c:pt>
                <c:pt idx="17718">
                  <c:v>26.700476999999989</c:v>
                </c:pt>
                <c:pt idx="17719">
                  <c:v>26.698936</c:v>
                </c:pt>
                <c:pt idx="17720">
                  <c:v>26.701615999999987</c:v>
                </c:pt>
                <c:pt idx="17721">
                  <c:v>26.698519999999807</c:v>
                </c:pt>
                <c:pt idx="17722">
                  <c:v>26.720135999999989</c:v>
                </c:pt>
                <c:pt idx="17723">
                  <c:v>26.736923999999988</c:v>
                </c:pt>
                <c:pt idx="17724">
                  <c:v>26.762396999999744</c:v>
                </c:pt>
                <c:pt idx="17725">
                  <c:v>26.786570999999814</c:v>
                </c:pt>
                <c:pt idx="17726">
                  <c:v>26.808999</c:v>
                </c:pt>
                <c:pt idx="17727">
                  <c:v>26.837913000000135</c:v>
                </c:pt>
                <c:pt idx="17728">
                  <c:v>26.863798999999986</c:v>
                </c:pt>
                <c:pt idx="17729">
                  <c:v>26.883513999999799</c:v>
                </c:pt>
                <c:pt idx="17730">
                  <c:v>26.918623999999785</c:v>
                </c:pt>
                <c:pt idx="17731">
                  <c:v>26.936267000000001</c:v>
                </c:pt>
                <c:pt idx="17732">
                  <c:v>26.958326999999763</c:v>
                </c:pt>
                <c:pt idx="17733">
                  <c:v>26.971914999999999</c:v>
                </c:pt>
                <c:pt idx="17734">
                  <c:v>27.002268999999988</c:v>
                </c:pt>
                <c:pt idx="17735">
                  <c:v>27.019814999999998</c:v>
                </c:pt>
                <c:pt idx="17736">
                  <c:v>27.031683999999988</c:v>
                </c:pt>
                <c:pt idx="17737">
                  <c:v>27.054959000000135</c:v>
                </c:pt>
                <c:pt idx="17738">
                  <c:v>27.066408999999986</c:v>
                </c:pt>
                <c:pt idx="17739">
                  <c:v>27.089518999999989</c:v>
                </c:pt>
                <c:pt idx="17740">
                  <c:v>27.101026000000001</c:v>
                </c:pt>
                <c:pt idx="17741">
                  <c:v>27.115285000000135</c:v>
                </c:pt>
                <c:pt idx="17742">
                  <c:v>27.114204000000203</c:v>
                </c:pt>
                <c:pt idx="17743">
                  <c:v>27.115952999999998</c:v>
                </c:pt>
                <c:pt idx="17744">
                  <c:v>27.122678000000001</c:v>
                </c:pt>
                <c:pt idx="17745">
                  <c:v>27.125298999999988</c:v>
                </c:pt>
                <c:pt idx="17746">
                  <c:v>27.124026000000001</c:v>
                </c:pt>
                <c:pt idx="17747">
                  <c:v>27.126462</c:v>
                </c:pt>
                <c:pt idx="17748">
                  <c:v>27.122491</c:v>
                </c:pt>
                <c:pt idx="17749">
                  <c:v>27.119664000000135</c:v>
                </c:pt>
                <c:pt idx="17750">
                  <c:v>27.11735800000028</c:v>
                </c:pt>
                <c:pt idx="17751">
                  <c:v>27.110872000000189</c:v>
                </c:pt>
                <c:pt idx="17752">
                  <c:v>27.108003</c:v>
                </c:pt>
                <c:pt idx="17753">
                  <c:v>27.111762000000031</c:v>
                </c:pt>
                <c:pt idx="17754">
                  <c:v>27.102665999999999</c:v>
                </c:pt>
                <c:pt idx="17755">
                  <c:v>27.103313</c:v>
                </c:pt>
                <c:pt idx="17756">
                  <c:v>27.099688999999987</c:v>
                </c:pt>
                <c:pt idx="17757">
                  <c:v>27.102060999999999</c:v>
                </c:pt>
                <c:pt idx="17758">
                  <c:v>27.099450000000001</c:v>
                </c:pt>
                <c:pt idx="17759">
                  <c:v>27.092905999999999</c:v>
                </c:pt>
                <c:pt idx="17760">
                  <c:v>27.09394</c:v>
                </c:pt>
                <c:pt idx="17761">
                  <c:v>27.092374</c:v>
                </c:pt>
                <c:pt idx="17762">
                  <c:v>27.093011000000001</c:v>
                </c:pt>
                <c:pt idx="17763">
                  <c:v>27.094562</c:v>
                </c:pt>
                <c:pt idx="17764">
                  <c:v>27.093335</c:v>
                </c:pt>
                <c:pt idx="17765">
                  <c:v>27.091570999999988</c:v>
                </c:pt>
                <c:pt idx="17766">
                  <c:v>27.092454</c:v>
                </c:pt>
                <c:pt idx="17767">
                  <c:v>27.095234999999889</c:v>
                </c:pt>
                <c:pt idx="17768">
                  <c:v>27.091448999999987</c:v>
                </c:pt>
                <c:pt idx="17769">
                  <c:v>27.094650999999999</c:v>
                </c:pt>
                <c:pt idx="17770">
                  <c:v>27.095945</c:v>
                </c:pt>
                <c:pt idx="17771">
                  <c:v>27.095389999999803</c:v>
                </c:pt>
                <c:pt idx="17772">
                  <c:v>27.098307999999989</c:v>
                </c:pt>
                <c:pt idx="17773">
                  <c:v>27.09592</c:v>
                </c:pt>
                <c:pt idx="17774">
                  <c:v>27.099895000000135</c:v>
                </c:pt>
                <c:pt idx="17775">
                  <c:v>27.098711999999889</c:v>
                </c:pt>
                <c:pt idx="17776">
                  <c:v>27.096285999999999</c:v>
                </c:pt>
                <c:pt idx="17777">
                  <c:v>27.093712999999781</c:v>
                </c:pt>
                <c:pt idx="17778">
                  <c:v>27.098371</c:v>
                </c:pt>
                <c:pt idx="17779">
                  <c:v>27.095378</c:v>
                </c:pt>
                <c:pt idx="17780">
                  <c:v>27.094072000000001</c:v>
                </c:pt>
                <c:pt idx="17781">
                  <c:v>27.098492999999785</c:v>
                </c:pt>
                <c:pt idx="17782">
                  <c:v>27.096328</c:v>
                </c:pt>
                <c:pt idx="17783">
                  <c:v>27.094999999999999</c:v>
                </c:pt>
                <c:pt idx="17784">
                  <c:v>27.09646</c:v>
                </c:pt>
                <c:pt idx="17785">
                  <c:v>27.094306</c:v>
                </c:pt>
                <c:pt idx="17786">
                  <c:v>27.093764</c:v>
                </c:pt>
                <c:pt idx="17787">
                  <c:v>27.090595999999987</c:v>
                </c:pt>
                <c:pt idx="17788">
                  <c:v>27.094017999999988</c:v>
                </c:pt>
                <c:pt idx="17789">
                  <c:v>27.097628999999987</c:v>
                </c:pt>
                <c:pt idx="17790">
                  <c:v>27.091726999999889</c:v>
                </c:pt>
                <c:pt idx="17791">
                  <c:v>27.099806999999988</c:v>
                </c:pt>
                <c:pt idx="17792">
                  <c:v>27.102488999999988</c:v>
                </c:pt>
                <c:pt idx="17793">
                  <c:v>27.099745999999989</c:v>
                </c:pt>
                <c:pt idx="17794">
                  <c:v>27.102929</c:v>
                </c:pt>
                <c:pt idx="17795">
                  <c:v>27.103729999999889</c:v>
                </c:pt>
                <c:pt idx="17796">
                  <c:v>27.112172000000001</c:v>
                </c:pt>
                <c:pt idx="17797">
                  <c:v>27.099063000000001</c:v>
                </c:pt>
                <c:pt idx="17798">
                  <c:v>27.102717999999989</c:v>
                </c:pt>
                <c:pt idx="17799">
                  <c:v>27.102899000000001</c:v>
                </c:pt>
                <c:pt idx="17800">
                  <c:v>27.098042999999766</c:v>
                </c:pt>
                <c:pt idx="17801">
                  <c:v>27.092705999999989</c:v>
                </c:pt>
                <c:pt idx="17802">
                  <c:v>27.093277999999987</c:v>
                </c:pt>
                <c:pt idx="17803">
                  <c:v>27.103641</c:v>
                </c:pt>
                <c:pt idx="17804">
                  <c:v>27.098133999999799</c:v>
                </c:pt>
                <c:pt idx="17805">
                  <c:v>27.10341</c:v>
                </c:pt>
                <c:pt idx="17806">
                  <c:v>27.101137999999999</c:v>
                </c:pt>
                <c:pt idx="17807">
                  <c:v>27.102032999999889</c:v>
                </c:pt>
                <c:pt idx="17808">
                  <c:v>27.098929999999989</c:v>
                </c:pt>
                <c:pt idx="17809">
                  <c:v>27.104264000000189</c:v>
                </c:pt>
                <c:pt idx="17810">
                  <c:v>27.099833999999987</c:v>
                </c:pt>
                <c:pt idx="17811">
                  <c:v>27.098534999999799</c:v>
                </c:pt>
                <c:pt idx="17812">
                  <c:v>27.105143999999989</c:v>
                </c:pt>
                <c:pt idx="17813">
                  <c:v>27.103092999999987</c:v>
                </c:pt>
                <c:pt idx="17814">
                  <c:v>27.103292</c:v>
                </c:pt>
                <c:pt idx="17815">
                  <c:v>27.107454999999998</c:v>
                </c:pt>
                <c:pt idx="17816">
                  <c:v>27.107227999999999</c:v>
                </c:pt>
                <c:pt idx="17817">
                  <c:v>27.102781</c:v>
                </c:pt>
                <c:pt idx="17818">
                  <c:v>27.107606000000001</c:v>
                </c:pt>
                <c:pt idx="17819">
                  <c:v>27.102377999999987</c:v>
                </c:pt>
                <c:pt idx="17820">
                  <c:v>27.106749999999796</c:v>
                </c:pt>
                <c:pt idx="17821">
                  <c:v>27.105742999999755</c:v>
                </c:pt>
                <c:pt idx="17822">
                  <c:v>27.109608999999999</c:v>
                </c:pt>
                <c:pt idx="17823">
                  <c:v>27.105621999999986</c:v>
                </c:pt>
                <c:pt idx="17824">
                  <c:v>27.102291999999988</c:v>
                </c:pt>
                <c:pt idx="17825">
                  <c:v>27.100355999999998</c:v>
                </c:pt>
                <c:pt idx="17826">
                  <c:v>27.099038</c:v>
                </c:pt>
                <c:pt idx="17827">
                  <c:v>27.099387</c:v>
                </c:pt>
                <c:pt idx="17828">
                  <c:v>27.102741999999989</c:v>
                </c:pt>
                <c:pt idx="17829">
                  <c:v>27.105532999999784</c:v>
                </c:pt>
                <c:pt idx="17830">
                  <c:v>27.103628999999987</c:v>
                </c:pt>
                <c:pt idx="17831">
                  <c:v>27.105646999999781</c:v>
                </c:pt>
                <c:pt idx="17832">
                  <c:v>27.099999999999987</c:v>
                </c:pt>
                <c:pt idx="17833">
                  <c:v>27.102411</c:v>
                </c:pt>
                <c:pt idx="17834">
                  <c:v>27.098153</c:v>
                </c:pt>
                <c:pt idx="17835">
                  <c:v>27.096546999999781</c:v>
                </c:pt>
                <c:pt idx="17836">
                  <c:v>27.098758</c:v>
                </c:pt>
                <c:pt idx="17837">
                  <c:v>27.096951999999998</c:v>
                </c:pt>
                <c:pt idx="17838">
                  <c:v>27.096667</c:v>
                </c:pt>
                <c:pt idx="17839">
                  <c:v>27.094611</c:v>
                </c:pt>
                <c:pt idx="17840">
                  <c:v>27.096657999999987</c:v>
                </c:pt>
                <c:pt idx="17841">
                  <c:v>27.094294999999999</c:v>
                </c:pt>
                <c:pt idx="17842">
                  <c:v>27.105848999999999</c:v>
                </c:pt>
                <c:pt idx="17843">
                  <c:v>27.102345999999987</c:v>
                </c:pt>
                <c:pt idx="17844">
                  <c:v>27.103023</c:v>
                </c:pt>
                <c:pt idx="17845">
                  <c:v>27.1007</c:v>
                </c:pt>
                <c:pt idx="17846">
                  <c:v>27.098545999999889</c:v>
                </c:pt>
                <c:pt idx="17847">
                  <c:v>27.104053000000135</c:v>
                </c:pt>
                <c:pt idx="17848">
                  <c:v>27.096944000000001</c:v>
                </c:pt>
                <c:pt idx="17849">
                  <c:v>27.097566</c:v>
                </c:pt>
                <c:pt idx="17850">
                  <c:v>27.102871999999998</c:v>
                </c:pt>
                <c:pt idx="17851">
                  <c:v>27.101964000000248</c:v>
                </c:pt>
                <c:pt idx="17852">
                  <c:v>27.101755999999998</c:v>
                </c:pt>
                <c:pt idx="17853">
                  <c:v>27.100192</c:v>
                </c:pt>
                <c:pt idx="17854">
                  <c:v>27.107072000000031</c:v>
                </c:pt>
                <c:pt idx="17855">
                  <c:v>27.104921999999998</c:v>
                </c:pt>
                <c:pt idx="17856">
                  <c:v>27.109211999999999</c:v>
                </c:pt>
                <c:pt idx="17857">
                  <c:v>27.109705999999999</c:v>
                </c:pt>
                <c:pt idx="17858">
                  <c:v>27.111449</c:v>
                </c:pt>
                <c:pt idx="17859">
                  <c:v>27.108556</c:v>
                </c:pt>
                <c:pt idx="17860">
                  <c:v>27.094172999999987</c:v>
                </c:pt>
                <c:pt idx="17861">
                  <c:v>27.099436999999799</c:v>
                </c:pt>
                <c:pt idx="17862">
                  <c:v>27.097745</c:v>
                </c:pt>
                <c:pt idx="17863">
                  <c:v>27.105899000000001</c:v>
                </c:pt>
                <c:pt idx="17864">
                  <c:v>27.105373</c:v>
                </c:pt>
                <c:pt idx="17865">
                  <c:v>27.103534</c:v>
                </c:pt>
                <c:pt idx="17866">
                  <c:v>27.103790999999987</c:v>
                </c:pt>
                <c:pt idx="17867">
                  <c:v>27.105114999999987</c:v>
                </c:pt>
                <c:pt idx="17868">
                  <c:v>27.102135999999987</c:v>
                </c:pt>
                <c:pt idx="17869">
                  <c:v>27.116613000000001</c:v>
                </c:pt>
                <c:pt idx="17870">
                  <c:v>27.109358999999998</c:v>
                </c:pt>
                <c:pt idx="17871">
                  <c:v>27.108878000000196</c:v>
                </c:pt>
                <c:pt idx="17872">
                  <c:v>27.100562</c:v>
                </c:pt>
                <c:pt idx="17873">
                  <c:v>27.099762999999989</c:v>
                </c:pt>
                <c:pt idx="17874">
                  <c:v>27.106642999999803</c:v>
                </c:pt>
                <c:pt idx="17875">
                  <c:v>27.104693999999999</c:v>
                </c:pt>
                <c:pt idx="17876">
                  <c:v>27.104281999999998</c:v>
                </c:pt>
                <c:pt idx="17877">
                  <c:v>27.094587999999987</c:v>
                </c:pt>
                <c:pt idx="17878">
                  <c:v>27.094681999999999</c:v>
                </c:pt>
                <c:pt idx="17879">
                  <c:v>27.096996000000001</c:v>
                </c:pt>
                <c:pt idx="17880">
                  <c:v>27.096820000000001</c:v>
                </c:pt>
                <c:pt idx="17881">
                  <c:v>27.100660999999999</c:v>
                </c:pt>
                <c:pt idx="17882">
                  <c:v>27.101458999999998</c:v>
                </c:pt>
                <c:pt idx="17883">
                  <c:v>27.100673</c:v>
                </c:pt>
                <c:pt idx="17884">
                  <c:v>27.104378999999998</c:v>
                </c:pt>
                <c:pt idx="17885">
                  <c:v>27.09958</c:v>
                </c:pt>
                <c:pt idx="17886">
                  <c:v>27.097557999999999</c:v>
                </c:pt>
                <c:pt idx="17887">
                  <c:v>27.097984000000135</c:v>
                </c:pt>
                <c:pt idx="17888">
                  <c:v>27.102646999999781</c:v>
                </c:pt>
                <c:pt idx="17889">
                  <c:v>27.103652</c:v>
                </c:pt>
                <c:pt idx="17890">
                  <c:v>27.102284999999988</c:v>
                </c:pt>
                <c:pt idx="17891">
                  <c:v>27.106356999999999</c:v>
                </c:pt>
                <c:pt idx="17892">
                  <c:v>27.105876000000031</c:v>
                </c:pt>
                <c:pt idx="17893">
                  <c:v>27.102385999999999</c:v>
                </c:pt>
                <c:pt idx="17894">
                  <c:v>27.104993000000135</c:v>
                </c:pt>
                <c:pt idx="17895">
                  <c:v>27.107500999999999</c:v>
                </c:pt>
                <c:pt idx="17896">
                  <c:v>27.096916999999987</c:v>
                </c:pt>
                <c:pt idx="17897">
                  <c:v>27.099495999999988</c:v>
                </c:pt>
                <c:pt idx="17898">
                  <c:v>27.098210999999989</c:v>
                </c:pt>
                <c:pt idx="17899">
                  <c:v>27.095165999999999</c:v>
                </c:pt>
                <c:pt idx="17900">
                  <c:v>27.102211999999987</c:v>
                </c:pt>
                <c:pt idx="17901">
                  <c:v>27.088179999999785</c:v>
                </c:pt>
                <c:pt idx="17902">
                  <c:v>27.096619999999788</c:v>
                </c:pt>
                <c:pt idx="17903">
                  <c:v>27.099495999999988</c:v>
                </c:pt>
                <c:pt idx="17904">
                  <c:v>27.096136999999889</c:v>
                </c:pt>
                <c:pt idx="17905">
                  <c:v>27.092543999999741</c:v>
                </c:pt>
                <c:pt idx="17906">
                  <c:v>27.099367999999988</c:v>
                </c:pt>
                <c:pt idx="17907">
                  <c:v>27.094462999999987</c:v>
                </c:pt>
                <c:pt idx="17908">
                  <c:v>27.094731999999986</c:v>
                </c:pt>
                <c:pt idx="17909">
                  <c:v>27.095889</c:v>
                </c:pt>
                <c:pt idx="17910">
                  <c:v>27.095278999999987</c:v>
                </c:pt>
                <c:pt idx="17911">
                  <c:v>27.095945</c:v>
                </c:pt>
                <c:pt idx="17912">
                  <c:v>27.095053999999987</c:v>
                </c:pt>
                <c:pt idx="17913">
                  <c:v>27.097128999999999</c:v>
                </c:pt>
                <c:pt idx="17914">
                  <c:v>27.101320999999999</c:v>
                </c:pt>
                <c:pt idx="17915">
                  <c:v>27.095417999999889</c:v>
                </c:pt>
                <c:pt idx="17916">
                  <c:v>27.096889000000001</c:v>
                </c:pt>
                <c:pt idx="17917">
                  <c:v>27.092327999999807</c:v>
                </c:pt>
                <c:pt idx="17918">
                  <c:v>27.092043999999785</c:v>
                </c:pt>
                <c:pt idx="17919">
                  <c:v>27.097204999999999</c:v>
                </c:pt>
                <c:pt idx="17920">
                  <c:v>27.100503</c:v>
                </c:pt>
                <c:pt idx="17921">
                  <c:v>27.096924999999999</c:v>
                </c:pt>
                <c:pt idx="17922">
                  <c:v>27.100353999999999</c:v>
                </c:pt>
                <c:pt idx="17923">
                  <c:v>27.098367</c:v>
                </c:pt>
                <c:pt idx="17924">
                  <c:v>27.096474999999987</c:v>
                </c:pt>
                <c:pt idx="17925">
                  <c:v>27.098056</c:v>
                </c:pt>
                <c:pt idx="17926">
                  <c:v>27.104856000000215</c:v>
                </c:pt>
                <c:pt idx="17927">
                  <c:v>27.106908000000196</c:v>
                </c:pt>
                <c:pt idx="17928">
                  <c:v>27.102989999999988</c:v>
                </c:pt>
                <c:pt idx="17929">
                  <c:v>27.101033000000001</c:v>
                </c:pt>
                <c:pt idx="17930">
                  <c:v>27.095213999999814</c:v>
                </c:pt>
                <c:pt idx="17931">
                  <c:v>27.098704999999889</c:v>
                </c:pt>
                <c:pt idx="17932">
                  <c:v>27.094041000000001</c:v>
                </c:pt>
                <c:pt idx="17933">
                  <c:v>27.1045580000002</c:v>
                </c:pt>
                <c:pt idx="17934">
                  <c:v>27.101050999999998</c:v>
                </c:pt>
                <c:pt idx="17935">
                  <c:v>27.104125000000035</c:v>
                </c:pt>
                <c:pt idx="17936">
                  <c:v>27.104241999999999</c:v>
                </c:pt>
                <c:pt idx="17937">
                  <c:v>27.094653000000001</c:v>
                </c:pt>
                <c:pt idx="17938">
                  <c:v>27.098671999999986</c:v>
                </c:pt>
                <c:pt idx="17939">
                  <c:v>27.097870999999998</c:v>
                </c:pt>
                <c:pt idx="17940">
                  <c:v>27.0946</c:v>
                </c:pt>
                <c:pt idx="17941">
                  <c:v>27.095282999999807</c:v>
                </c:pt>
                <c:pt idx="17942">
                  <c:v>27.092215999999986</c:v>
                </c:pt>
                <c:pt idx="17943">
                  <c:v>27.093735999999989</c:v>
                </c:pt>
                <c:pt idx="17944">
                  <c:v>27.097792999999989</c:v>
                </c:pt>
                <c:pt idx="17945">
                  <c:v>27.097296999999987</c:v>
                </c:pt>
                <c:pt idx="17946">
                  <c:v>27.100611999999987</c:v>
                </c:pt>
                <c:pt idx="17947">
                  <c:v>27.100345000000001</c:v>
                </c:pt>
                <c:pt idx="17948">
                  <c:v>27.100496</c:v>
                </c:pt>
                <c:pt idx="17949">
                  <c:v>27.102492999999889</c:v>
                </c:pt>
                <c:pt idx="17950">
                  <c:v>27.102627999999989</c:v>
                </c:pt>
                <c:pt idx="17951">
                  <c:v>27.100248000000001</c:v>
                </c:pt>
                <c:pt idx="17952">
                  <c:v>27.098625999999989</c:v>
                </c:pt>
                <c:pt idx="17953">
                  <c:v>27.095688999999989</c:v>
                </c:pt>
                <c:pt idx="17954">
                  <c:v>27.090598</c:v>
                </c:pt>
                <c:pt idx="17955">
                  <c:v>27.097773999999987</c:v>
                </c:pt>
                <c:pt idx="17956">
                  <c:v>27.091691000000001</c:v>
                </c:pt>
                <c:pt idx="17957">
                  <c:v>27.098726999999748</c:v>
                </c:pt>
                <c:pt idx="17958">
                  <c:v>27.097818000000135</c:v>
                </c:pt>
                <c:pt idx="17959">
                  <c:v>27.098770999999989</c:v>
                </c:pt>
                <c:pt idx="17960">
                  <c:v>27.094946999999987</c:v>
                </c:pt>
                <c:pt idx="17961">
                  <c:v>27.101302</c:v>
                </c:pt>
                <c:pt idx="17962">
                  <c:v>27.098050000000001</c:v>
                </c:pt>
                <c:pt idx="17963">
                  <c:v>27.091117000000001</c:v>
                </c:pt>
                <c:pt idx="17964">
                  <c:v>27.095209999999796</c:v>
                </c:pt>
                <c:pt idx="17965">
                  <c:v>27.095314999999989</c:v>
                </c:pt>
                <c:pt idx="17966">
                  <c:v>27.098305999999987</c:v>
                </c:pt>
                <c:pt idx="17967">
                  <c:v>27.098499999999785</c:v>
                </c:pt>
                <c:pt idx="17968">
                  <c:v>27.100733999999989</c:v>
                </c:pt>
                <c:pt idx="17969">
                  <c:v>27.094383999999987</c:v>
                </c:pt>
                <c:pt idx="17970">
                  <c:v>27.09731</c:v>
                </c:pt>
                <c:pt idx="17971">
                  <c:v>27.099274999999999</c:v>
                </c:pt>
                <c:pt idx="17972">
                  <c:v>27.098137999999889</c:v>
                </c:pt>
                <c:pt idx="17973">
                  <c:v>27.100890000000035</c:v>
                </c:pt>
                <c:pt idx="17974">
                  <c:v>27.097528000000001</c:v>
                </c:pt>
                <c:pt idx="17975">
                  <c:v>27.102321</c:v>
                </c:pt>
                <c:pt idx="17976">
                  <c:v>27.105312999999889</c:v>
                </c:pt>
                <c:pt idx="17977">
                  <c:v>27.102039999999889</c:v>
                </c:pt>
                <c:pt idx="17978">
                  <c:v>27.107959000000207</c:v>
                </c:pt>
                <c:pt idx="17979">
                  <c:v>27.1048310000002</c:v>
                </c:pt>
                <c:pt idx="17980">
                  <c:v>27.100072000000001</c:v>
                </c:pt>
                <c:pt idx="17981">
                  <c:v>27.10144</c:v>
                </c:pt>
                <c:pt idx="17982">
                  <c:v>27.097041000000001</c:v>
                </c:pt>
                <c:pt idx="17983">
                  <c:v>27.099133999999989</c:v>
                </c:pt>
                <c:pt idx="17984">
                  <c:v>27.099595000000001</c:v>
                </c:pt>
                <c:pt idx="17985">
                  <c:v>27.101580999999999</c:v>
                </c:pt>
                <c:pt idx="17986">
                  <c:v>27.100231999999988</c:v>
                </c:pt>
                <c:pt idx="17987">
                  <c:v>27.104495000000131</c:v>
                </c:pt>
                <c:pt idx="17988">
                  <c:v>27.100583</c:v>
                </c:pt>
                <c:pt idx="17989">
                  <c:v>27.104050999999998</c:v>
                </c:pt>
                <c:pt idx="17990">
                  <c:v>27.102401</c:v>
                </c:pt>
                <c:pt idx="17991">
                  <c:v>27.09958</c:v>
                </c:pt>
                <c:pt idx="17992">
                  <c:v>27.097590999999987</c:v>
                </c:pt>
                <c:pt idx="17993">
                  <c:v>27.095889</c:v>
                </c:pt>
                <c:pt idx="17994">
                  <c:v>27.095541999999799</c:v>
                </c:pt>
                <c:pt idx="17995">
                  <c:v>27.098437999999796</c:v>
                </c:pt>
                <c:pt idx="17996">
                  <c:v>27.097890000000035</c:v>
                </c:pt>
                <c:pt idx="17997">
                  <c:v>27.096142999999785</c:v>
                </c:pt>
                <c:pt idx="17998">
                  <c:v>27.096928999999999</c:v>
                </c:pt>
                <c:pt idx="17999">
                  <c:v>27.0932</c:v>
                </c:pt>
                <c:pt idx="18000">
                  <c:v>27.088549999999643</c:v>
                </c:pt>
                <c:pt idx="18001">
                  <c:v>27.097258999999998</c:v>
                </c:pt>
                <c:pt idx="18002">
                  <c:v>27.098528999999989</c:v>
                </c:pt>
                <c:pt idx="18003">
                  <c:v>27.106255999999998</c:v>
                </c:pt>
                <c:pt idx="18004">
                  <c:v>27.103784000000001</c:v>
                </c:pt>
                <c:pt idx="18005">
                  <c:v>27.100348999999987</c:v>
                </c:pt>
                <c:pt idx="18006">
                  <c:v>27.094812000000001</c:v>
                </c:pt>
                <c:pt idx="18007">
                  <c:v>27.098993999999987</c:v>
                </c:pt>
                <c:pt idx="18008">
                  <c:v>27.104330999999988</c:v>
                </c:pt>
                <c:pt idx="18009">
                  <c:v>27.105778999999988</c:v>
                </c:pt>
                <c:pt idx="18010">
                  <c:v>27.099241999999986</c:v>
                </c:pt>
                <c:pt idx="18011">
                  <c:v>27.097984000000135</c:v>
                </c:pt>
                <c:pt idx="18012">
                  <c:v>27.097839999999987</c:v>
                </c:pt>
                <c:pt idx="18013">
                  <c:v>27.097111999999999</c:v>
                </c:pt>
                <c:pt idx="18014">
                  <c:v>27.098005000000001</c:v>
                </c:pt>
                <c:pt idx="18015">
                  <c:v>27.094732999999788</c:v>
                </c:pt>
                <c:pt idx="18016">
                  <c:v>27.097137</c:v>
                </c:pt>
                <c:pt idx="18017">
                  <c:v>27.100020999999987</c:v>
                </c:pt>
                <c:pt idx="18018">
                  <c:v>27.090048999999986</c:v>
                </c:pt>
                <c:pt idx="18019">
                  <c:v>27.095904999999988</c:v>
                </c:pt>
                <c:pt idx="18020">
                  <c:v>27.102209999999989</c:v>
                </c:pt>
                <c:pt idx="18021">
                  <c:v>27.105992999999987</c:v>
                </c:pt>
                <c:pt idx="18022">
                  <c:v>27.108091999999999</c:v>
                </c:pt>
                <c:pt idx="18023">
                  <c:v>27.099474999999988</c:v>
                </c:pt>
                <c:pt idx="18024">
                  <c:v>27.097632999999803</c:v>
                </c:pt>
                <c:pt idx="18025">
                  <c:v>27.10613</c:v>
                </c:pt>
                <c:pt idx="18026">
                  <c:v>27.101071999999998</c:v>
                </c:pt>
                <c:pt idx="18027">
                  <c:v>27.096235999999987</c:v>
                </c:pt>
                <c:pt idx="18028">
                  <c:v>27.100664999999999</c:v>
                </c:pt>
                <c:pt idx="18029">
                  <c:v>27.098341999999889</c:v>
                </c:pt>
                <c:pt idx="18030">
                  <c:v>27.091957999999998</c:v>
                </c:pt>
                <c:pt idx="18031">
                  <c:v>27.100213</c:v>
                </c:pt>
                <c:pt idx="18032">
                  <c:v>27.097890000000035</c:v>
                </c:pt>
                <c:pt idx="18033">
                  <c:v>27.098271999999987</c:v>
                </c:pt>
                <c:pt idx="18034">
                  <c:v>27.098471999999987</c:v>
                </c:pt>
                <c:pt idx="18035">
                  <c:v>27.107194000000035</c:v>
                </c:pt>
                <c:pt idx="18036">
                  <c:v>27.106887000000135</c:v>
                </c:pt>
                <c:pt idx="18037">
                  <c:v>27.102167999999999</c:v>
                </c:pt>
                <c:pt idx="18038">
                  <c:v>27.100090999999999</c:v>
                </c:pt>
                <c:pt idx="18039">
                  <c:v>27.098040999999807</c:v>
                </c:pt>
                <c:pt idx="18040">
                  <c:v>27.098087</c:v>
                </c:pt>
                <c:pt idx="18041">
                  <c:v>27.094176000000001</c:v>
                </c:pt>
                <c:pt idx="18042">
                  <c:v>27.091526999999989</c:v>
                </c:pt>
                <c:pt idx="18043">
                  <c:v>27.098398999999986</c:v>
                </c:pt>
                <c:pt idx="18044">
                  <c:v>27.101857000000251</c:v>
                </c:pt>
                <c:pt idx="18045">
                  <c:v>27.097519999999989</c:v>
                </c:pt>
                <c:pt idx="18046">
                  <c:v>27.102304</c:v>
                </c:pt>
                <c:pt idx="18047">
                  <c:v>27.099805000000035</c:v>
                </c:pt>
                <c:pt idx="18048">
                  <c:v>27.102118999999988</c:v>
                </c:pt>
                <c:pt idx="18049">
                  <c:v>27.104845999999998</c:v>
                </c:pt>
                <c:pt idx="18050">
                  <c:v>27.113016999999999</c:v>
                </c:pt>
                <c:pt idx="18051">
                  <c:v>27.106667999999999</c:v>
                </c:pt>
                <c:pt idx="18052">
                  <c:v>27.103949999999987</c:v>
                </c:pt>
                <c:pt idx="18053">
                  <c:v>27.098094</c:v>
                </c:pt>
                <c:pt idx="18054">
                  <c:v>27.096769999999989</c:v>
                </c:pt>
                <c:pt idx="18055">
                  <c:v>27.093899999999987</c:v>
                </c:pt>
                <c:pt idx="18056">
                  <c:v>27.097000999999999</c:v>
                </c:pt>
                <c:pt idx="18057">
                  <c:v>27.105446999999796</c:v>
                </c:pt>
                <c:pt idx="18058">
                  <c:v>27.106741999999986</c:v>
                </c:pt>
                <c:pt idx="18059">
                  <c:v>27.105820999999999</c:v>
                </c:pt>
                <c:pt idx="18060">
                  <c:v>27.104133000000001</c:v>
                </c:pt>
                <c:pt idx="18061">
                  <c:v>27.101748999999987</c:v>
                </c:pt>
                <c:pt idx="18062">
                  <c:v>27.110187000000035</c:v>
                </c:pt>
                <c:pt idx="18063">
                  <c:v>27.104018000000035</c:v>
                </c:pt>
                <c:pt idx="18064">
                  <c:v>27.102703999999989</c:v>
                </c:pt>
                <c:pt idx="18065">
                  <c:v>27.094103999999987</c:v>
                </c:pt>
                <c:pt idx="18066">
                  <c:v>27.098354999999987</c:v>
                </c:pt>
                <c:pt idx="18067">
                  <c:v>27.098094</c:v>
                </c:pt>
                <c:pt idx="18068">
                  <c:v>27.095646999999719</c:v>
                </c:pt>
                <c:pt idx="18069">
                  <c:v>27.097106</c:v>
                </c:pt>
                <c:pt idx="18070">
                  <c:v>27.094853999999998</c:v>
                </c:pt>
                <c:pt idx="18071">
                  <c:v>27.091393999999987</c:v>
                </c:pt>
                <c:pt idx="18072">
                  <c:v>27.094488999999999</c:v>
                </c:pt>
                <c:pt idx="18073">
                  <c:v>27.09944299999977</c:v>
                </c:pt>
                <c:pt idx="18074">
                  <c:v>27.094877999999998</c:v>
                </c:pt>
                <c:pt idx="18075">
                  <c:v>27.100185000000035</c:v>
                </c:pt>
                <c:pt idx="18076">
                  <c:v>27.103269000000001</c:v>
                </c:pt>
                <c:pt idx="18077">
                  <c:v>27.104983999999998</c:v>
                </c:pt>
                <c:pt idx="18078">
                  <c:v>27.097656999999987</c:v>
                </c:pt>
                <c:pt idx="18079">
                  <c:v>27.097010999999988</c:v>
                </c:pt>
                <c:pt idx="18080">
                  <c:v>27.098675999999987</c:v>
                </c:pt>
                <c:pt idx="18081">
                  <c:v>27.097014999999999</c:v>
                </c:pt>
                <c:pt idx="18082">
                  <c:v>27.096671000000001</c:v>
                </c:pt>
                <c:pt idx="18083">
                  <c:v>27.095381999999987</c:v>
                </c:pt>
                <c:pt idx="18084">
                  <c:v>27.093783999999989</c:v>
                </c:pt>
                <c:pt idx="18085">
                  <c:v>27.091207000000001</c:v>
                </c:pt>
                <c:pt idx="18086">
                  <c:v>27.101049</c:v>
                </c:pt>
                <c:pt idx="18087">
                  <c:v>27.098551999999987</c:v>
                </c:pt>
                <c:pt idx="18088">
                  <c:v>27.099751999999999</c:v>
                </c:pt>
                <c:pt idx="18089">
                  <c:v>27.097263999999999</c:v>
                </c:pt>
                <c:pt idx="18090">
                  <c:v>27.107616</c:v>
                </c:pt>
                <c:pt idx="18091">
                  <c:v>27.102457999999999</c:v>
                </c:pt>
                <c:pt idx="18092">
                  <c:v>27.096228999999987</c:v>
                </c:pt>
                <c:pt idx="18093">
                  <c:v>27.09873099999977</c:v>
                </c:pt>
                <c:pt idx="18094">
                  <c:v>27.100346999999989</c:v>
                </c:pt>
                <c:pt idx="18095">
                  <c:v>27.096564000000001</c:v>
                </c:pt>
                <c:pt idx="18096">
                  <c:v>27.097745</c:v>
                </c:pt>
                <c:pt idx="18097">
                  <c:v>27.092758999999987</c:v>
                </c:pt>
                <c:pt idx="18098">
                  <c:v>27.098417999999889</c:v>
                </c:pt>
                <c:pt idx="18099">
                  <c:v>27.101869000000196</c:v>
                </c:pt>
                <c:pt idx="18100">
                  <c:v>27.093778</c:v>
                </c:pt>
                <c:pt idx="18101">
                  <c:v>27.100687999999987</c:v>
                </c:pt>
                <c:pt idx="18102">
                  <c:v>27.105460000000001</c:v>
                </c:pt>
                <c:pt idx="18103">
                  <c:v>27.106535999999988</c:v>
                </c:pt>
                <c:pt idx="18104">
                  <c:v>27.100460999999999</c:v>
                </c:pt>
                <c:pt idx="18105">
                  <c:v>27.101827000000135</c:v>
                </c:pt>
                <c:pt idx="18106">
                  <c:v>27.104099999999999</c:v>
                </c:pt>
                <c:pt idx="18107">
                  <c:v>27.107209000000001</c:v>
                </c:pt>
                <c:pt idx="18108">
                  <c:v>27.110424999999999</c:v>
                </c:pt>
                <c:pt idx="18109">
                  <c:v>27.107607999999999</c:v>
                </c:pt>
                <c:pt idx="18110">
                  <c:v>27.100496</c:v>
                </c:pt>
                <c:pt idx="18111">
                  <c:v>27.098872</c:v>
                </c:pt>
                <c:pt idx="18112">
                  <c:v>27.105181999999999</c:v>
                </c:pt>
                <c:pt idx="18113">
                  <c:v>27.100341</c:v>
                </c:pt>
                <c:pt idx="18114">
                  <c:v>27.101457000000035</c:v>
                </c:pt>
                <c:pt idx="18115">
                  <c:v>27.100477999999999</c:v>
                </c:pt>
                <c:pt idx="18116">
                  <c:v>27.096785999999987</c:v>
                </c:pt>
                <c:pt idx="18117">
                  <c:v>27.102073000000001</c:v>
                </c:pt>
                <c:pt idx="18118">
                  <c:v>27.102423999999989</c:v>
                </c:pt>
                <c:pt idx="18119">
                  <c:v>27.108191999999999</c:v>
                </c:pt>
                <c:pt idx="18120">
                  <c:v>27.101313999999999</c:v>
                </c:pt>
                <c:pt idx="18121">
                  <c:v>27.102537999999889</c:v>
                </c:pt>
                <c:pt idx="18122">
                  <c:v>27.101257000000135</c:v>
                </c:pt>
                <c:pt idx="18123">
                  <c:v>27.103611999999988</c:v>
                </c:pt>
                <c:pt idx="18124">
                  <c:v>27.104785000000035</c:v>
                </c:pt>
                <c:pt idx="18125">
                  <c:v>27.093667</c:v>
                </c:pt>
                <c:pt idx="18126">
                  <c:v>27.102415999999987</c:v>
                </c:pt>
                <c:pt idx="18127">
                  <c:v>27.096256999999987</c:v>
                </c:pt>
                <c:pt idx="18128">
                  <c:v>27.097980000000035</c:v>
                </c:pt>
                <c:pt idx="18129">
                  <c:v>27.092590999999889</c:v>
                </c:pt>
                <c:pt idx="18130">
                  <c:v>27.097944999999999</c:v>
                </c:pt>
                <c:pt idx="18131">
                  <c:v>27.102892999999987</c:v>
                </c:pt>
                <c:pt idx="18132">
                  <c:v>27.101986999999998</c:v>
                </c:pt>
                <c:pt idx="18133">
                  <c:v>27.104066000000035</c:v>
                </c:pt>
                <c:pt idx="18134">
                  <c:v>27.107322</c:v>
                </c:pt>
                <c:pt idx="18135">
                  <c:v>27.10061</c:v>
                </c:pt>
                <c:pt idx="18136">
                  <c:v>27.100583</c:v>
                </c:pt>
                <c:pt idx="18137">
                  <c:v>27.098831999999987</c:v>
                </c:pt>
                <c:pt idx="18138">
                  <c:v>27.092644999999774</c:v>
                </c:pt>
                <c:pt idx="18139">
                  <c:v>27.10267</c:v>
                </c:pt>
                <c:pt idx="18140">
                  <c:v>27.098087</c:v>
                </c:pt>
                <c:pt idx="18141">
                  <c:v>27.098248999999889</c:v>
                </c:pt>
                <c:pt idx="18142">
                  <c:v>27.102381999999999</c:v>
                </c:pt>
                <c:pt idx="18143">
                  <c:v>27.105726999999796</c:v>
                </c:pt>
                <c:pt idx="18144">
                  <c:v>27.103134999999988</c:v>
                </c:pt>
                <c:pt idx="18145">
                  <c:v>27.102277000000001</c:v>
                </c:pt>
                <c:pt idx="18146">
                  <c:v>27.099178999999999</c:v>
                </c:pt>
                <c:pt idx="18147">
                  <c:v>27.101909000000031</c:v>
                </c:pt>
                <c:pt idx="18148">
                  <c:v>27.096191000000001</c:v>
                </c:pt>
                <c:pt idx="18149">
                  <c:v>27.095583999999889</c:v>
                </c:pt>
                <c:pt idx="18150">
                  <c:v>27.098184</c:v>
                </c:pt>
                <c:pt idx="18151">
                  <c:v>27.098118999999986</c:v>
                </c:pt>
                <c:pt idx="18152">
                  <c:v>27.099359</c:v>
                </c:pt>
                <c:pt idx="18153">
                  <c:v>27.092281999999987</c:v>
                </c:pt>
                <c:pt idx="18154">
                  <c:v>27.092765</c:v>
                </c:pt>
                <c:pt idx="18155">
                  <c:v>27.097966000000035</c:v>
                </c:pt>
                <c:pt idx="18156">
                  <c:v>27.102905000000035</c:v>
                </c:pt>
                <c:pt idx="18157">
                  <c:v>27.101286999999999</c:v>
                </c:pt>
                <c:pt idx="18158">
                  <c:v>27.100490000000001</c:v>
                </c:pt>
                <c:pt idx="18159">
                  <c:v>27.100912999999988</c:v>
                </c:pt>
                <c:pt idx="18160">
                  <c:v>27.103213999999987</c:v>
                </c:pt>
                <c:pt idx="18161">
                  <c:v>27.105853000000035</c:v>
                </c:pt>
                <c:pt idx="18162">
                  <c:v>27.098976999999987</c:v>
                </c:pt>
                <c:pt idx="18163">
                  <c:v>27.095600999999807</c:v>
                </c:pt>
                <c:pt idx="18164">
                  <c:v>27.102278999999999</c:v>
                </c:pt>
                <c:pt idx="18165">
                  <c:v>27.09550999999977</c:v>
                </c:pt>
                <c:pt idx="18166">
                  <c:v>27.103134999999988</c:v>
                </c:pt>
                <c:pt idx="18167">
                  <c:v>27.100487999999999</c:v>
                </c:pt>
                <c:pt idx="18168">
                  <c:v>27.095271</c:v>
                </c:pt>
                <c:pt idx="18169">
                  <c:v>27.103465000000035</c:v>
                </c:pt>
                <c:pt idx="18170">
                  <c:v>27.108283</c:v>
                </c:pt>
                <c:pt idx="18171">
                  <c:v>27.098307999999989</c:v>
                </c:pt>
                <c:pt idx="18172">
                  <c:v>27.099671999999988</c:v>
                </c:pt>
                <c:pt idx="18173">
                  <c:v>27.098776999999803</c:v>
                </c:pt>
                <c:pt idx="18174">
                  <c:v>27.091425999999988</c:v>
                </c:pt>
                <c:pt idx="18175">
                  <c:v>27.090923999999987</c:v>
                </c:pt>
                <c:pt idx="18176">
                  <c:v>27.099567</c:v>
                </c:pt>
                <c:pt idx="18177">
                  <c:v>27.101153999999998</c:v>
                </c:pt>
                <c:pt idx="18178">
                  <c:v>27.102654999999999</c:v>
                </c:pt>
                <c:pt idx="18179">
                  <c:v>27.094481999999999</c:v>
                </c:pt>
                <c:pt idx="18180">
                  <c:v>27.097928000000035</c:v>
                </c:pt>
                <c:pt idx="18181">
                  <c:v>27.099708</c:v>
                </c:pt>
                <c:pt idx="18182">
                  <c:v>27.118721999999988</c:v>
                </c:pt>
                <c:pt idx="18183">
                  <c:v>27.147783</c:v>
                </c:pt>
                <c:pt idx="18184">
                  <c:v>27.178608999999987</c:v>
                </c:pt>
                <c:pt idx="18185">
                  <c:v>27.212799999999788</c:v>
                </c:pt>
                <c:pt idx="18186">
                  <c:v>27.251476999999987</c:v>
                </c:pt>
                <c:pt idx="18187">
                  <c:v>27.287386999999889</c:v>
                </c:pt>
                <c:pt idx="18188">
                  <c:v>27.311471000000203</c:v>
                </c:pt>
                <c:pt idx="18189">
                  <c:v>27.332463000000001</c:v>
                </c:pt>
                <c:pt idx="18190">
                  <c:v>27.349646999999774</c:v>
                </c:pt>
                <c:pt idx="18191">
                  <c:v>27.358552</c:v>
                </c:pt>
                <c:pt idx="18192">
                  <c:v>27.375715999999986</c:v>
                </c:pt>
                <c:pt idx="18193">
                  <c:v>27.383899</c:v>
                </c:pt>
                <c:pt idx="18194">
                  <c:v>27.400997999999987</c:v>
                </c:pt>
                <c:pt idx="18195">
                  <c:v>27.410332999999785</c:v>
                </c:pt>
                <c:pt idx="18196">
                  <c:v>27.427742999999708</c:v>
                </c:pt>
                <c:pt idx="18197">
                  <c:v>27.44573499999969</c:v>
                </c:pt>
                <c:pt idx="18198">
                  <c:v>27.455296999999796</c:v>
                </c:pt>
                <c:pt idx="18199">
                  <c:v>27.481728999999785</c:v>
                </c:pt>
                <c:pt idx="18200">
                  <c:v>27.492785999999889</c:v>
                </c:pt>
                <c:pt idx="18201">
                  <c:v>27.499434999999803</c:v>
                </c:pt>
                <c:pt idx="18202">
                  <c:v>27.511274000000135</c:v>
                </c:pt>
                <c:pt idx="18203">
                  <c:v>27.508730999999774</c:v>
                </c:pt>
                <c:pt idx="18204">
                  <c:v>27.516496</c:v>
                </c:pt>
                <c:pt idx="18205">
                  <c:v>27.518364999999999</c:v>
                </c:pt>
                <c:pt idx="18206">
                  <c:v>27.519386999999988</c:v>
                </c:pt>
                <c:pt idx="18207">
                  <c:v>27.523205999999988</c:v>
                </c:pt>
                <c:pt idx="18208">
                  <c:v>27.518798</c:v>
                </c:pt>
                <c:pt idx="18209">
                  <c:v>27.523733999999781</c:v>
                </c:pt>
                <c:pt idx="18210">
                  <c:v>27.519544</c:v>
                </c:pt>
                <c:pt idx="18211">
                  <c:v>27.512886999999999</c:v>
                </c:pt>
                <c:pt idx="18212">
                  <c:v>27.515483</c:v>
                </c:pt>
                <c:pt idx="18213">
                  <c:v>27.509174999999999</c:v>
                </c:pt>
                <c:pt idx="18214">
                  <c:v>27.49514499999977</c:v>
                </c:pt>
                <c:pt idx="18215">
                  <c:v>27.495440999999715</c:v>
                </c:pt>
                <c:pt idx="18216">
                  <c:v>27.493658999999987</c:v>
                </c:pt>
                <c:pt idx="18217">
                  <c:v>27.489561999999989</c:v>
                </c:pt>
                <c:pt idx="18218">
                  <c:v>27.489931999999989</c:v>
                </c:pt>
                <c:pt idx="18219">
                  <c:v>27.497948999999988</c:v>
                </c:pt>
                <c:pt idx="18220">
                  <c:v>27.498785999999889</c:v>
                </c:pt>
                <c:pt idx="18221">
                  <c:v>27.493719999999723</c:v>
                </c:pt>
                <c:pt idx="18222">
                  <c:v>27.494357000000001</c:v>
                </c:pt>
                <c:pt idx="18223">
                  <c:v>27.497567</c:v>
                </c:pt>
                <c:pt idx="18224">
                  <c:v>27.492243999999708</c:v>
                </c:pt>
                <c:pt idx="18225">
                  <c:v>27.490257</c:v>
                </c:pt>
                <c:pt idx="18226">
                  <c:v>27.498072999999795</c:v>
                </c:pt>
                <c:pt idx="18227">
                  <c:v>27.491661999999987</c:v>
                </c:pt>
                <c:pt idx="18228">
                  <c:v>27.491043999999889</c:v>
                </c:pt>
                <c:pt idx="18229">
                  <c:v>27.48863099999965</c:v>
                </c:pt>
                <c:pt idx="18230">
                  <c:v>27.489527999999737</c:v>
                </c:pt>
                <c:pt idx="18231">
                  <c:v>27.497713999999807</c:v>
                </c:pt>
                <c:pt idx="18232">
                  <c:v>27.492346999999679</c:v>
                </c:pt>
                <c:pt idx="18233">
                  <c:v>27.498655999999986</c:v>
                </c:pt>
                <c:pt idx="18234">
                  <c:v>27.501252000000001</c:v>
                </c:pt>
                <c:pt idx="18235">
                  <c:v>27.495590999999774</c:v>
                </c:pt>
                <c:pt idx="18236">
                  <c:v>27.499493999999814</c:v>
                </c:pt>
                <c:pt idx="18237">
                  <c:v>27.499598999999989</c:v>
                </c:pt>
                <c:pt idx="18238">
                  <c:v>27.494959999999999</c:v>
                </c:pt>
                <c:pt idx="18239">
                  <c:v>27.494924000000001</c:v>
                </c:pt>
                <c:pt idx="18240">
                  <c:v>27.494101999999987</c:v>
                </c:pt>
                <c:pt idx="18241">
                  <c:v>27.503529999999785</c:v>
                </c:pt>
                <c:pt idx="18242">
                  <c:v>27.499751</c:v>
                </c:pt>
                <c:pt idx="18243">
                  <c:v>27.504208999999999</c:v>
                </c:pt>
                <c:pt idx="18244">
                  <c:v>27.495854999999999</c:v>
                </c:pt>
                <c:pt idx="18245">
                  <c:v>27.500876999999999</c:v>
                </c:pt>
                <c:pt idx="18246">
                  <c:v>27.498446999999679</c:v>
                </c:pt>
                <c:pt idx="18247">
                  <c:v>27.495321999999796</c:v>
                </c:pt>
                <c:pt idx="18248">
                  <c:v>27.490959999999987</c:v>
                </c:pt>
                <c:pt idx="18249">
                  <c:v>27.499468999999987</c:v>
                </c:pt>
                <c:pt idx="18250">
                  <c:v>27.495478999999989</c:v>
                </c:pt>
                <c:pt idx="18251">
                  <c:v>27.496661</c:v>
                </c:pt>
                <c:pt idx="18252">
                  <c:v>27.508461999999987</c:v>
                </c:pt>
                <c:pt idx="18253">
                  <c:v>27.49267299999973</c:v>
                </c:pt>
                <c:pt idx="18254">
                  <c:v>27.496710999999785</c:v>
                </c:pt>
                <c:pt idx="18255">
                  <c:v>27.493188</c:v>
                </c:pt>
                <c:pt idx="18256">
                  <c:v>27.491325</c:v>
                </c:pt>
                <c:pt idx="18257">
                  <c:v>27.498745999999763</c:v>
                </c:pt>
                <c:pt idx="18258">
                  <c:v>27.498791999999796</c:v>
                </c:pt>
                <c:pt idx="18259">
                  <c:v>27.498198999999989</c:v>
                </c:pt>
                <c:pt idx="18260">
                  <c:v>27.502471</c:v>
                </c:pt>
                <c:pt idx="18261">
                  <c:v>27.499555000000001</c:v>
                </c:pt>
                <c:pt idx="18262">
                  <c:v>27.499603999999788</c:v>
                </c:pt>
                <c:pt idx="18263">
                  <c:v>27.500208999999987</c:v>
                </c:pt>
                <c:pt idx="18264">
                  <c:v>27.500093</c:v>
                </c:pt>
                <c:pt idx="18265">
                  <c:v>27.500509999999807</c:v>
                </c:pt>
                <c:pt idx="18266">
                  <c:v>27.502568</c:v>
                </c:pt>
                <c:pt idx="18267">
                  <c:v>27.507082999999987</c:v>
                </c:pt>
                <c:pt idx="18268">
                  <c:v>27.513421000000001</c:v>
                </c:pt>
                <c:pt idx="18269">
                  <c:v>27.500968000000135</c:v>
                </c:pt>
                <c:pt idx="18270">
                  <c:v>27.498848999999989</c:v>
                </c:pt>
                <c:pt idx="18271">
                  <c:v>27.498026999999759</c:v>
                </c:pt>
                <c:pt idx="18272">
                  <c:v>27.498396999999766</c:v>
                </c:pt>
                <c:pt idx="18273">
                  <c:v>27.490706999999759</c:v>
                </c:pt>
                <c:pt idx="18274">
                  <c:v>27.503031999999987</c:v>
                </c:pt>
                <c:pt idx="18275">
                  <c:v>27.499824</c:v>
                </c:pt>
                <c:pt idx="18276">
                  <c:v>27.506936</c:v>
                </c:pt>
                <c:pt idx="18277">
                  <c:v>27.507521999999987</c:v>
                </c:pt>
                <c:pt idx="18278">
                  <c:v>27.504293000000001</c:v>
                </c:pt>
                <c:pt idx="18279">
                  <c:v>27.500733999999785</c:v>
                </c:pt>
                <c:pt idx="18280">
                  <c:v>27.496268000000001</c:v>
                </c:pt>
                <c:pt idx="18281">
                  <c:v>27.500688</c:v>
                </c:pt>
                <c:pt idx="18282">
                  <c:v>27.506705</c:v>
                </c:pt>
                <c:pt idx="18283">
                  <c:v>27.505257999999987</c:v>
                </c:pt>
                <c:pt idx="18284">
                  <c:v>27.504441</c:v>
                </c:pt>
                <c:pt idx="18285">
                  <c:v>27.500564000000001</c:v>
                </c:pt>
                <c:pt idx="18286">
                  <c:v>27.503435999999986</c:v>
                </c:pt>
                <c:pt idx="18287">
                  <c:v>27.505367</c:v>
                </c:pt>
                <c:pt idx="18288">
                  <c:v>27.503394</c:v>
                </c:pt>
                <c:pt idx="18289">
                  <c:v>27.496641999999785</c:v>
                </c:pt>
                <c:pt idx="18290">
                  <c:v>27.499085999999988</c:v>
                </c:pt>
                <c:pt idx="18291">
                  <c:v>27.496879</c:v>
                </c:pt>
                <c:pt idx="18292">
                  <c:v>27.500340999999889</c:v>
                </c:pt>
                <c:pt idx="18293">
                  <c:v>27.498015999999989</c:v>
                </c:pt>
                <c:pt idx="18294">
                  <c:v>27.499934</c:v>
                </c:pt>
                <c:pt idx="18295">
                  <c:v>27.496639999999694</c:v>
                </c:pt>
                <c:pt idx="18296">
                  <c:v>27.501369</c:v>
                </c:pt>
                <c:pt idx="18297">
                  <c:v>27.496514999999889</c:v>
                </c:pt>
                <c:pt idx="18298">
                  <c:v>27.496811999999988</c:v>
                </c:pt>
                <c:pt idx="18299">
                  <c:v>27.502157999999987</c:v>
                </c:pt>
                <c:pt idx="18300">
                  <c:v>27.499731999999796</c:v>
                </c:pt>
                <c:pt idx="18301">
                  <c:v>27.498249999999679</c:v>
                </c:pt>
                <c:pt idx="18302">
                  <c:v>27.493395999999986</c:v>
                </c:pt>
                <c:pt idx="18303">
                  <c:v>27.495196999999774</c:v>
                </c:pt>
                <c:pt idx="18304">
                  <c:v>27.502205999999987</c:v>
                </c:pt>
                <c:pt idx="18305">
                  <c:v>27.500833</c:v>
                </c:pt>
                <c:pt idx="18306">
                  <c:v>27.503083</c:v>
                </c:pt>
                <c:pt idx="18307">
                  <c:v>27.506017</c:v>
                </c:pt>
                <c:pt idx="18308">
                  <c:v>27.504604999999987</c:v>
                </c:pt>
                <c:pt idx="18309">
                  <c:v>27.499788999999989</c:v>
                </c:pt>
                <c:pt idx="18310">
                  <c:v>27.497564999999987</c:v>
                </c:pt>
                <c:pt idx="18311">
                  <c:v>27.495657999999889</c:v>
                </c:pt>
                <c:pt idx="18312">
                  <c:v>27.499542999999687</c:v>
                </c:pt>
                <c:pt idx="18313">
                  <c:v>27.493515999999989</c:v>
                </c:pt>
                <c:pt idx="18314">
                  <c:v>27.501189</c:v>
                </c:pt>
                <c:pt idx="18315">
                  <c:v>27.499983999999987</c:v>
                </c:pt>
                <c:pt idx="18316">
                  <c:v>27.502278999999987</c:v>
                </c:pt>
                <c:pt idx="18317">
                  <c:v>27.504338000000001</c:v>
                </c:pt>
                <c:pt idx="18318">
                  <c:v>27.504519999999989</c:v>
                </c:pt>
                <c:pt idx="18319">
                  <c:v>27.504521999999987</c:v>
                </c:pt>
                <c:pt idx="18320">
                  <c:v>27.501135999999999</c:v>
                </c:pt>
                <c:pt idx="18321">
                  <c:v>27.495192999999759</c:v>
                </c:pt>
                <c:pt idx="18322">
                  <c:v>27.496368</c:v>
                </c:pt>
                <c:pt idx="18323">
                  <c:v>27.495482999999748</c:v>
                </c:pt>
                <c:pt idx="18324">
                  <c:v>27.494084999999988</c:v>
                </c:pt>
                <c:pt idx="18325">
                  <c:v>27.495783999999759</c:v>
                </c:pt>
                <c:pt idx="18326">
                  <c:v>27.499445999999889</c:v>
                </c:pt>
                <c:pt idx="18327">
                  <c:v>27.498648999999755</c:v>
                </c:pt>
                <c:pt idx="18328">
                  <c:v>27.507970000000135</c:v>
                </c:pt>
                <c:pt idx="18329">
                  <c:v>27.504604</c:v>
                </c:pt>
                <c:pt idx="18330">
                  <c:v>27.49795600000003</c:v>
                </c:pt>
                <c:pt idx="18331">
                  <c:v>27.495295999999989</c:v>
                </c:pt>
                <c:pt idx="18332">
                  <c:v>27.494532999999763</c:v>
                </c:pt>
                <c:pt idx="18333">
                  <c:v>27.501704</c:v>
                </c:pt>
                <c:pt idx="18334">
                  <c:v>27.495998</c:v>
                </c:pt>
                <c:pt idx="18335">
                  <c:v>27.507482</c:v>
                </c:pt>
                <c:pt idx="18336">
                  <c:v>27.499098999999987</c:v>
                </c:pt>
                <c:pt idx="18337">
                  <c:v>27.495649999999642</c:v>
                </c:pt>
                <c:pt idx="18338">
                  <c:v>27.490870999999999</c:v>
                </c:pt>
                <c:pt idx="18339">
                  <c:v>27.502867999999999</c:v>
                </c:pt>
                <c:pt idx="18340">
                  <c:v>27.495527999999741</c:v>
                </c:pt>
                <c:pt idx="18341">
                  <c:v>27.507137999999987</c:v>
                </c:pt>
                <c:pt idx="18342">
                  <c:v>27.499542999999687</c:v>
                </c:pt>
                <c:pt idx="18343">
                  <c:v>27.500700999999989</c:v>
                </c:pt>
                <c:pt idx="18344">
                  <c:v>27.500321999999986</c:v>
                </c:pt>
                <c:pt idx="18345">
                  <c:v>27.496748999999785</c:v>
                </c:pt>
                <c:pt idx="18346">
                  <c:v>27.498171999999986</c:v>
                </c:pt>
                <c:pt idx="18347">
                  <c:v>27.502131999999989</c:v>
                </c:pt>
                <c:pt idx="18348">
                  <c:v>27.505868000000035</c:v>
                </c:pt>
                <c:pt idx="18349">
                  <c:v>27.505121999999989</c:v>
                </c:pt>
                <c:pt idx="18350">
                  <c:v>27.495369999999784</c:v>
                </c:pt>
                <c:pt idx="18351">
                  <c:v>27.502254000000001</c:v>
                </c:pt>
                <c:pt idx="18352">
                  <c:v>27.497215000000001</c:v>
                </c:pt>
                <c:pt idx="18353">
                  <c:v>27.503655999999999</c:v>
                </c:pt>
                <c:pt idx="18354">
                  <c:v>27.500764</c:v>
                </c:pt>
                <c:pt idx="18355">
                  <c:v>27.504318999999999</c:v>
                </c:pt>
                <c:pt idx="18356">
                  <c:v>27.506640999999803</c:v>
                </c:pt>
                <c:pt idx="18357">
                  <c:v>27.501183999999999</c:v>
                </c:pt>
                <c:pt idx="18358">
                  <c:v>27.499722999999708</c:v>
                </c:pt>
                <c:pt idx="18359">
                  <c:v>27.488868</c:v>
                </c:pt>
                <c:pt idx="18360">
                  <c:v>27.501394999999999</c:v>
                </c:pt>
                <c:pt idx="18361">
                  <c:v>27.502302999999785</c:v>
                </c:pt>
                <c:pt idx="18362">
                  <c:v>27.505063</c:v>
                </c:pt>
                <c:pt idx="18363">
                  <c:v>27.501044</c:v>
                </c:pt>
                <c:pt idx="18364">
                  <c:v>27.501818999999998</c:v>
                </c:pt>
                <c:pt idx="18365">
                  <c:v>27.505839999999989</c:v>
                </c:pt>
                <c:pt idx="18366">
                  <c:v>27.504635999999987</c:v>
                </c:pt>
                <c:pt idx="18367">
                  <c:v>27.502411999999989</c:v>
                </c:pt>
                <c:pt idx="18368">
                  <c:v>27.506485999999999</c:v>
                </c:pt>
                <c:pt idx="18369">
                  <c:v>27.511147999999999</c:v>
                </c:pt>
                <c:pt idx="18370">
                  <c:v>27.500594</c:v>
                </c:pt>
                <c:pt idx="18371">
                  <c:v>27.503221</c:v>
                </c:pt>
                <c:pt idx="18372">
                  <c:v>27.509247999999989</c:v>
                </c:pt>
                <c:pt idx="18373">
                  <c:v>27.505558999999987</c:v>
                </c:pt>
                <c:pt idx="18374">
                  <c:v>27.505045999999989</c:v>
                </c:pt>
                <c:pt idx="18375">
                  <c:v>27.49802299999973</c:v>
                </c:pt>
                <c:pt idx="18376">
                  <c:v>27.504021999999999</c:v>
                </c:pt>
                <c:pt idx="18377">
                  <c:v>27.499462999999889</c:v>
                </c:pt>
                <c:pt idx="18378">
                  <c:v>27.499658</c:v>
                </c:pt>
                <c:pt idx="18379">
                  <c:v>27.494181999999999</c:v>
                </c:pt>
                <c:pt idx="18380">
                  <c:v>27.500986999999999</c:v>
                </c:pt>
                <c:pt idx="18381">
                  <c:v>27.498887</c:v>
                </c:pt>
                <c:pt idx="18382">
                  <c:v>27.506125999999988</c:v>
                </c:pt>
                <c:pt idx="18383">
                  <c:v>27.499836999999989</c:v>
                </c:pt>
                <c:pt idx="18384">
                  <c:v>27.499497999999889</c:v>
                </c:pt>
                <c:pt idx="18385">
                  <c:v>27.501397000000001</c:v>
                </c:pt>
                <c:pt idx="18386">
                  <c:v>27.495474999999889</c:v>
                </c:pt>
                <c:pt idx="18387">
                  <c:v>27.49341699999977</c:v>
                </c:pt>
                <c:pt idx="18388">
                  <c:v>27.490479999999796</c:v>
                </c:pt>
                <c:pt idx="18389">
                  <c:v>27.501382</c:v>
                </c:pt>
                <c:pt idx="18390">
                  <c:v>27.507444</c:v>
                </c:pt>
                <c:pt idx="18391">
                  <c:v>27.499788999999989</c:v>
                </c:pt>
                <c:pt idx="18392">
                  <c:v>27.500019999999989</c:v>
                </c:pt>
                <c:pt idx="18393">
                  <c:v>27.500588999999987</c:v>
                </c:pt>
                <c:pt idx="18394">
                  <c:v>27.499561999999987</c:v>
                </c:pt>
                <c:pt idx="18395">
                  <c:v>27.505368000000001</c:v>
                </c:pt>
                <c:pt idx="18396">
                  <c:v>27.503460999999987</c:v>
                </c:pt>
                <c:pt idx="18397">
                  <c:v>27.503830999999987</c:v>
                </c:pt>
                <c:pt idx="18398">
                  <c:v>27.494148999999986</c:v>
                </c:pt>
                <c:pt idx="18399">
                  <c:v>27.494620999999889</c:v>
                </c:pt>
                <c:pt idx="18400">
                  <c:v>27.500778999999987</c:v>
                </c:pt>
                <c:pt idx="18401">
                  <c:v>27.507355999999998</c:v>
                </c:pt>
                <c:pt idx="18402">
                  <c:v>27.505444999999799</c:v>
                </c:pt>
                <c:pt idx="18403">
                  <c:v>27.501193000000001</c:v>
                </c:pt>
                <c:pt idx="18404">
                  <c:v>27.499323999999788</c:v>
                </c:pt>
                <c:pt idx="18405">
                  <c:v>27.499195999999987</c:v>
                </c:pt>
                <c:pt idx="18406">
                  <c:v>27.509947999999987</c:v>
                </c:pt>
                <c:pt idx="18407">
                  <c:v>27.504179999999987</c:v>
                </c:pt>
                <c:pt idx="18408">
                  <c:v>27.503505000000001</c:v>
                </c:pt>
                <c:pt idx="18409">
                  <c:v>27.499046999999774</c:v>
                </c:pt>
                <c:pt idx="18410">
                  <c:v>27.498484999999889</c:v>
                </c:pt>
                <c:pt idx="18411">
                  <c:v>27.497708999999986</c:v>
                </c:pt>
                <c:pt idx="18412">
                  <c:v>27.501860999999998</c:v>
                </c:pt>
                <c:pt idx="18413">
                  <c:v>27.501736999999814</c:v>
                </c:pt>
                <c:pt idx="18414">
                  <c:v>27.501066999999999</c:v>
                </c:pt>
                <c:pt idx="18415">
                  <c:v>27.507507</c:v>
                </c:pt>
                <c:pt idx="18416">
                  <c:v>27.506314</c:v>
                </c:pt>
                <c:pt idx="18417">
                  <c:v>27.506114</c:v>
                </c:pt>
                <c:pt idx="18418">
                  <c:v>27.498745999999763</c:v>
                </c:pt>
                <c:pt idx="18419">
                  <c:v>27.501777000000001</c:v>
                </c:pt>
                <c:pt idx="18420">
                  <c:v>27.498913999999989</c:v>
                </c:pt>
                <c:pt idx="18421">
                  <c:v>27.501452999999987</c:v>
                </c:pt>
                <c:pt idx="18422">
                  <c:v>27.500528999999986</c:v>
                </c:pt>
                <c:pt idx="18423">
                  <c:v>27.501110999999987</c:v>
                </c:pt>
                <c:pt idx="18424">
                  <c:v>27.500169</c:v>
                </c:pt>
                <c:pt idx="18425">
                  <c:v>27.498770999999785</c:v>
                </c:pt>
                <c:pt idx="18426">
                  <c:v>27.498522999999679</c:v>
                </c:pt>
                <c:pt idx="18427">
                  <c:v>27.493865000000035</c:v>
                </c:pt>
                <c:pt idx="18428">
                  <c:v>27.493668999999986</c:v>
                </c:pt>
                <c:pt idx="18429">
                  <c:v>27.500892</c:v>
                </c:pt>
                <c:pt idx="18430">
                  <c:v>27.496960999999999</c:v>
                </c:pt>
                <c:pt idx="18431">
                  <c:v>27.500083</c:v>
                </c:pt>
                <c:pt idx="18432">
                  <c:v>27.495665999999989</c:v>
                </c:pt>
                <c:pt idx="18433">
                  <c:v>27.500610999999989</c:v>
                </c:pt>
                <c:pt idx="18434">
                  <c:v>27.504837999999999</c:v>
                </c:pt>
                <c:pt idx="18435">
                  <c:v>27.501870000000135</c:v>
                </c:pt>
                <c:pt idx="18436">
                  <c:v>27.502440999999777</c:v>
                </c:pt>
                <c:pt idx="18437">
                  <c:v>27.500315999999987</c:v>
                </c:pt>
                <c:pt idx="18438">
                  <c:v>27.494954000000035</c:v>
                </c:pt>
                <c:pt idx="18439">
                  <c:v>27.499787999999889</c:v>
                </c:pt>
                <c:pt idx="18440">
                  <c:v>27.505369999999989</c:v>
                </c:pt>
                <c:pt idx="18441">
                  <c:v>27.500292999999989</c:v>
                </c:pt>
                <c:pt idx="18442">
                  <c:v>27.505688999999986</c:v>
                </c:pt>
                <c:pt idx="18443">
                  <c:v>27.505213999999889</c:v>
                </c:pt>
                <c:pt idx="18444">
                  <c:v>27.499461</c:v>
                </c:pt>
                <c:pt idx="18445">
                  <c:v>27.504234</c:v>
                </c:pt>
                <c:pt idx="18446">
                  <c:v>27.500515999999987</c:v>
                </c:pt>
                <c:pt idx="18447">
                  <c:v>27.503902</c:v>
                </c:pt>
                <c:pt idx="18448">
                  <c:v>27.499788999999989</c:v>
                </c:pt>
                <c:pt idx="18449">
                  <c:v>27.503342999999774</c:v>
                </c:pt>
                <c:pt idx="18450">
                  <c:v>27.499489999999795</c:v>
                </c:pt>
                <c:pt idx="18451">
                  <c:v>27.503521999999986</c:v>
                </c:pt>
                <c:pt idx="18452">
                  <c:v>27.506353000000001</c:v>
                </c:pt>
                <c:pt idx="18453">
                  <c:v>27.501897000000035</c:v>
                </c:pt>
                <c:pt idx="18454">
                  <c:v>27.503451999999999</c:v>
                </c:pt>
                <c:pt idx="18455">
                  <c:v>27.499697999999889</c:v>
                </c:pt>
                <c:pt idx="18456">
                  <c:v>27.505413999999799</c:v>
                </c:pt>
                <c:pt idx="18457">
                  <c:v>27.500240999999889</c:v>
                </c:pt>
                <c:pt idx="18458">
                  <c:v>27.506800999999999</c:v>
                </c:pt>
                <c:pt idx="18459">
                  <c:v>27.500796999999814</c:v>
                </c:pt>
                <c:pt idx="18460">
                  <c:v>27.505695999999986</c:v>
                </c:pt>
                <c:pt idx="18461">
                  <c:v>27.503550999999987</c:v>
                </c:pt>
                <c:pt idx="18462">
                  <c:v>27.507466999999988</c:v>
                </c:pt>
                <c:pt idx="18463">
                  <c:v>27.49784</c:v>
                </c:pt>
                <c:pt idx="18464">
                  <c:v>27.497972000000001</c:v>
                </c:pt>
                <c:pt idx="18465">
                  <c:v>27.500961999999998</c:v>
                </c:pt>
                <c:pt idx="18466">
                  <c:v>27.497475999999999</c:v>
                </c:pt>
                <c:pt idx="18467">
                  <c:v>27.49272999999965</c:v>
                </c:pt>
                <c:pt idx="18468">
                  <c:v>27.501763999999987</c:v>
                </c:pt>
                <c:pt idx="18469">
                  <c:v>27.501639999999803</c:v>
                </c:pt>
                <c:pt idx="18470">
                  <c:v>27.501580000000001</c:v>
                </c:pt>
                <c:pt idx="18471">
                  <c:v>27.50525</c:v>
                </c:pt>
                <c:pt idx="18472">
                  <c:v>27.497713999999807</c:v>
                </c:pt>
                <c:pt idx="18473">
                  <c:v>27.498823999999889</c:v>
                </c:pt>
                <c:pt idx="18474">
                  <c:v>27.498835999999987</c:v>
                </c:pt>
                <c:pt idx="18475">
                  <c:v>27.493618999999889</c:v>
                </c:pt>
                <c:pt idx="18476">
                  <c:v>27.502596999999788</c:v>
                </c:pt>
                <c:pt idx="18477">
                  <c:v>27.503135</c:v>
                </c:pt>
                <c:pt idx="18478">
                  <c:v>27.503746999999766</c:v>
                </c:pt>
                <c:pt idx="18479">
                  <c:v>27.504072999999988</c:v>
                </c:pt>
                <c:pt idx="18480">
                  <c:v>27.503575999999999</c:v>
                </c:pt>
                <c:pt idx="18481">
                  <c:v>27.501033</c:v>
                </c:pt>
                <c:pt idx="18482">
                  <c:v>27.495348999999774</c:v>
                </c:pt>
                <c:pt idx="18483">
                  <c:v>27.500778999999987</c:v>
                </c:pt>
                <c:pt idx="18484">
                  <c:v>27.502084</c:v>
                </c:pt>
                <c:pt idx="18485">
                  <c:v>27.503740999999795</c:v>
                </c:pt>
                <c:pt idx="18486">
                  <c:v>27.506672999999989</c:v>
                </c:pt>
                <c:pt idx="18487">
                  <c:v>27.496710999999785</c:v>
                </c:pt>
                <c:pt idx="18488">
                  <c:v>27.501125999999999</c:v>
                </c:pt>
                <c:pt idx="18489">
                  <c:v>27.501259999999988</c:v>
                </c:pt>
                <c:pt idx="18490">
                  <c:v>27.497131999999986</c:v>
                </c:pt>
                <c:pt idx="18491">
                  <c:v>27.510636999999889</c:v>
                </c:pt>
                <c:pt idx="18492">
                  <c:v>27.504016</c:v>
                </c:pt>
                <c:pt idx="18493">
                  <c:v>27.503961000000135</c:v>
                </c:pt>
                <c:pt idx="18494">
                  <c:v>27.507663000000001</c:v>
                </c:pt>
                <c:pt idx="18495">
                  <c:v>27.507794999999987</c:v>
                </c:pt>
                <c:pt idx="18496">
                  <c:v>27.510729999999889</c:v>
                </c:pt>
                <c:pt idx="18497">
                  <c:v>27.505652999999889</c:v>
                </c:pt>
                <c:pt idx="18498">
                  <c:v>27.505758</c:v>
                </c:pt>
                <c:pt idx="18499">
                  <c:v>27.503425</c:v>
                </c:pt>
                <c:pt idx="18500">
                  <c:v>27.507009</c:v>
                </c:pt>
                <c:pt idx="18501">
                  <c:v>27.500515999999987</c:v>
                </c:pt>
                <c:pt idx="18502">
                  <c:v>27.498249999999679</c:v>
                </c:pt>
                <c:pt idx="18503">
                  <c:v>27.503513999999889</c:v>
                </c:pt>
                <c:pt idx="18504">
                  <c:v>27.503992999999987</c:v>
                </c:pt>
                <c:pt idx="18505">
                  <c:v>27.505554999999987</c:v>
                </c:pt>
                <c:pt idx="18506">
                  <c:v>27.511848000000189</c:v>
                </c:pt>
                <c:pt idx="18507">
                  <c:v>27.505089999999889</c:v>
                </c:pt>
                <c:pt idx="18508">
                  <c:v>27.506785999999988</c:v>
                </c:pt>
                <c:pt idx="18509">
                  <c:v>27.506422999999796</c:v>
                </c:pt>
                <c:pt idx="18510">
                  <c:v>27.513847999999999</c:v>
                </c:pt>
                <c:pt idx="18511">
                  <c:v>27.505882</c:v>
                </c:pt>
                <c:pt idx="18512">
                  <c:v>27.502481</c:v>
                </c:pt>
                <c:pt idx="18513">
                  <c:v>27.503957000000035</c:v>
                </c:pt>
                <c:pt idx="18514">
                  <c:v>27.504811000000135</c:v>
                </c:pt>
                <c:pt idx="18515">
                  <c:v>27.497706999999803</c:v>
                </c:pt>
                <c:pt idx="18516">
                  <c:v>27.502382999999799</c:v>
                </c:pt>
                <c:pt idx="18517">
                  <c:v>27.49681</c:v>
                </c:pt>
                <c:pt idx="18518">
                  <c:v>27.497624999999989</c:v>
                </c:pt>
                <c:pt idx="18519">
                  <c:v>27.500615</c:v>
                </c:pt>
                <c:pt idx="18520">
                  <c:v>27.496134999999889</c:v>
                </c:pt>
                <c:pt idx="18521">
                  <c:v>27.500240999999889</c:v>
                </c:pt>
                <c:pt idx="18522">
                  <c:v>27.502316999999788</c:v>
                </c:pt>
                <c:pt idx="18523">
                  <c:v>27.496636999999723</c:v>
                </c:pt>
                <c:pt idx="18524">
                  <c:v>27.501631999999987</c:v>
                </c:pt>
                <c:pt idx="18525">
                  <c:v>27.507286999999987</c:v>
                </c:pt>
                <c:pt idx="18526">
                  <c:v>27.497841999999999</c:v>
                </c:pt>
                <c:pt idx="18527">
                  <c:v>27.504497000000001</c:v>
                </c:pt>
                <c:pt idx="18528">
                  <c:v>27.500235999999987</c:v>
                </c:pt>
                <c:pt idx="18529">
                  <c:v>27.496994999999988</c:v>
                </c:pt>
                <c:pt idx="18530">
                  <c:v>27.496607999999807</c:v>
                </c:pt>
                <c:pt idx="18531">
                  <c:v>27.492031999999799</c:v>
                </c:pt>
                <c:pt idx="18532">
                  <c:v>27.498116999999763</c:v>
                </c:pt>
                <c:pt idx="18533">
                  <c:v>27.490242999999708</c:v>
                </c:pt>
                <c:pt idx="18534">
                  <c:v>27.486504999999777</c:v>
                </c:pt>
                <c:pt idx="18535">
                  <c:v>27.494851000000189</c:v>
                </c:pt>
                <c:pt idx="18536">
                  <c:v>27.497564999999987</c:v>
                </c:pt>
                <c:pt idx="18537">
                  <c:v>27.499025</c:v>
                </c:pt>
                <c:pt idx="18538">
                  <c:v>27.494593999999989</c:v>
                </c:pt>
                <c:pt idx="18539">
                  <c:v>27.499278</c:v>
                </c:pt>
                <c:pt idx="18540">
                  <c:v>27.496251000000001</c:v>
                </c:pt>
                <c:pt idx="18541">
                  <c:v>27.49544399999969</c:v>
                </c:pt>
                <c:pt idx="18542">
                  <c:v>27.501082999999987</c:v>
                </c:pt>
                <c:pt idx="18543">
                  <c:v>27.498776999999759</c:v>
                </c:pt>
                <c:pt idx="18544">
                  <c:v>27.501152999999999</c:v>
                </c:pt>
                <c:pt idx="18545">
                  <c:v>27.503131</c:v>
                </c:pt>
                <c:pt idx="18546">
                  <c:v>27.492516999999708</c:v>
                </c:pt>
                <c:pt idx="18547">
                  <c:v>27.492001999999989</c:v>
                </c:pt>
                <c:pt idx="18548">
                  <c:v>27.502106999999889</c:v>
                </c:pt>
                <c:pt idx="18549">
                  <c:v>27.497503999999989</c:v>
                </c:pt>
                <c:pt idx="18550">
                  <c:v>27.499746999999694</c:v>
                </c:pt>
                <c:pt idx="18551">
                  <c:v>27.49999</c:v>
                </c:pt>
                <c:pt idx="18552">
                  <c:v>27.504738999999987</c:v>
                </c:pt>
                <c:pt idx="18553">
                  <c:v>27.498621999999777</c:v>
                </c:pt>
                <c:pt idx="18554">
                  <c:v>27.496201999999986</c:v>
                </c:pt>
                <c:pt idx="18555">
                  <c:v>27.498061</c:v>
                </c:pt>
                <c:pt idx="18556">
                  <c:v>27.49815299999981</c:v>
                </c:pt>
                <c:pt idx="18557">
                  <c:v>27.490078999999987</c:v>
                </c:pt>
                <c:pt idx="18558">
                  <c:v>27.498430999999737</c:v>
                </c:pt>
                <c:pt idx="18559">
                  <c:v>27.497091000000001</c:v>
                </c:pt>
                <c:pt idx="18560">
                  <c:v>27.494954000000035</c:v>
                </c:pt>
                <c:pt idx="18561">
                  <c:v>27.503174999999999</c:v>
                </c:pt>
                <c:pt idx="18562">
                  <c:v>27.49572299999965</c:v>
                </c:pt>
                <c:pt idx="18563">
                  <c:v>27.500240999999889</c:v>
                </c:pt>
                <c:pt idx="18564">
                  <c:v>27.495707999999762</c:v>
                </c:pt>
                <c:pt idx="18565">
                  <c:v>27.495838999999989</c:v>
                </c:pt>
                <c:pt idx="18566">
                  <c:v>27.498533999999701</c:v>
                </c:pt>
                <c:pt idx="18567">
                  <c:v>27.496290999999989</c:v>
                </c:pt>
                <c:pt idx="18568">
                  <c:v>27.503011000000001</c:v>
                </c:pt>
                <c:pt idx="18569">
                  <c:v>27.493048999999989</c:v>
                </c:pt>
                <c:pt idx="18570">
                  <c:v>27.493903</c:v>
                </c:pt>
                <c:pt idx="18571">
                  <c:v>27.497996999999987</c:v>
                </c:pt>
                <c:pt idx="18572">
                  <c:v>27.502884999999999</c:v>
                </c:pt>
                <c:pt idx="18573">
                  <c:v>27.497021999999987</c:v>
                </c:pt>
                <c:pt idx="18574">
                  <c:v>27.497854999999998</c:v>
                </c:pt>
                <c:pt idx="18575">
                  <c:v>27.497077000000001</c:v>
                </c:pt>
                <c:pt idx="18576">
                  <c:v>27.503395999999999</c:v>
                </c:pt>
                <c:pt idx="18577">
                  <c:v>27.49869099999977</c:v>
                </c:pt>
                <c:pt idx="18578">
                  <c:v>27.496325999999989</c:v>
                </c:pt>
                <c:pt idx="18579">
                  <c:v>27.494513999999889</c:v>
                </c:pt>
                <c:pt idx="18580">
                  <c:v>27.493343999999759</c:v>
                </c:pt>
                <c:pt idx="18581">
                  <c:v>27.493023999999803</c:v>
                </c:pt>
                <c:pt idx="18582">
                  <c:v>27.497568999999999</c:v>
                </c:pt>
                <c:pt idx="18583">
                  <c:v>27.496784999999889</c:v>
                </c:pt>
                <c:pt idx="18584">
                  <c:v>27.505613999999785</c:v>
                </c:pt>
                <c:pt idx="18585">
                  <c:v>27.497951000000135</c:v>
                </c:pt>
                <c:pt idx="18586">
                  <c:v>27.496096999999889</c:v>
                </c:pt>
                <c:pt idx="18587">
                  <c:v>27.491508</c:v>
                </c:pt>
                <c:pt idx="18588">
                  <c:v>27.502651999999987</c:v>
                </c:pt>
                <c:pt idx="18589">
                  <c:v>27.503561999999999</c:v>
                </c:pt>
                <c:pt idx="18590">
                  <c:v>27.498324999999785</c:v>
                </c:pt>
                <c:pt idx="18591">
                  <c:v>27.498918</c:v>
                </c:pt>
                <c:pt idx="18592">
                  <c:v>27.491861000000135</c:v>
                </c:pt>
                <c:pt idx="18593">
                  <c:v>27.507224000000001</c:v>
                </c:pt>
                <c:pt idx="18594">
                  <c:v>27.499151999999999</c:v>
                </c:pt>
                <c:pt idx="18595">
                  <c:v>27.501548</c:v>
                </c:pt>
                <c:pt idx="18596">
                  <c:v>27.511012000000001</c:v>
                </c:pt>
                <c:pt idx="18597">
                  <c:v>27.505041999999989</c:v>
                </c:pt>
                <c:pt idx="18598">
                  <c:v>27.498785999999889</c:v>
                </c:pt>
                <c:pt idx="18599">
                  <c:v>27.499285999999987</c:v>
                </c:pt>
                <c:pt idx="18600">
                  <c:v>27.501000999999999</c:v>
                </c:pt>
                <c:pt idx="18601">
                  <c:v>27.49262199999977</c:v>
                </c:pt>
                <c:pt idx="18602">
                  <c:v>27.492125999999889</c:v>
                </c:pt>
                <c:pt idx="18603">
                  <c:v>27.503000999999987</c:v>
                </c:pt>
                <c:pt idx="18604">
                  <c:v>27.498629999999675</c:v>
                </c:pt>
                <c:pt idx="18605">
                  <c:v>27.504757999999999</c:v>
                </c:pt>
                <c:pt idx="18606">
                  <c:v>27.507248999999987</c:v>
                </c:pt>
                <c:pt idx="18607">
                  <c:v>27.509520999999989</c:v>
                </c:pt>
                <c:pt idx="18608">
                  <c:v>27.498745999999763</c:v>
                </c:pt>
                <c:pt idx="18609">
                  <c:v>27.499181</c:v>
                </c:pt>
                <c:pt idx="18610">
                  <c:v>27.499889</c:v>
                </c:pt>
                <c:pt idx="18611">
                  <c:v>27.496323999999785</c:v>
                </c:pt>
                <c:pt idx="18612">
                  <c:v>27.493183999999989</c:v>
                </c:pt>
                <c:pt idx="18613">
                  <c:v>27.503564000000001</c:v>
                </c:pt>
                <c:pt idx="18614">
                  <c:v>27.500882000000001</c:v>
                </c:pt>
                <c:pt idx="18615">
                  <c:v>27.500913000000001</c:v>
                </c:pt>
                <c:pt idx="18616">
                  <c:v>27.498547999999708</c:v>
                </c:pt>
                <c:pt idx="18617">
                  <c:v>27.500795</c:v>
                </c:pt>
                <c:pt idx="18618">
                  <c:v>27.503021999999987</c:v>
                </c:pt>
                <c:pt idx="18619">
                  <c:v>27.496805999999999</c:v>
                </c:pt>
                <c:pt idx="18620">
                  <c:v>27.495888999999988</c:v>
                </c:pt>
                <c:pt idx="18621">
                  <c:v>27.4941</c:v>
                </c:pt>
                <c:pt idx="18622">
                  <c:v>27.499226999999784</c:v>
                </c:pt>
                <c:pt idx="18623">
                  <c:v>27.48912699999973</c:v>
                </c:pt>
                <c:pt idx="18624">
                  <c:v>27.495674999999814</c:v>
                </c:pt>
                <c:pt idx="18625">
                  <c:v>27.499102999999796</c:v>
                </c:pt>
                <c:pt idx="18626">
                  <c:v>27.498921999999986</c:v>
                </c:pt>
                <c:pt idx="18627">
                  <c:v>27.501536999999889</c:v>
                </c:pt>
                <c:pt idx="18628">
                  <c:v>27.505116999999807</c:v>
                </c:pt>
                <c:pt idx="18629">
                  <c:v>27.49747</c:v>
                </c:pt>
                <c:pt idx="18630">
                  <c:v>27.499487999999989</c:v>
                </c:pt>
                <c:pt idx="18631">
                  <c:v>27.496078000000001</c:v>
                </c:pt>
                <c:pt idx="18632">
                  <c:v>27.490704999999807</c:v>
                </c:pt>
                <c:pt idx="18633">
                  <c:v>27.491131999999986</c:v>
                </c:pt>
                <c:pt idx="18634">
                  <c:v>27.498528999999785</c:v>
                </c:pt>
                <c:pt idx="18635">
                  <c:v>27.497177999999987</c:v>
                </c:pt>
                <c:pt idx="18636">
                  <c:v>27.496193999999889</c:v>
                </c:pt>
                <c:pt idx="18637">
                  <c:v>27.499699999999766</c:v>
                </c:pt>
                <c:pt idx="18638">
                  <c:v>27.500437999999889</c:v>
                </c:pt>
                <c:pt idx="18639">
                  <c:v>27.502011</c:v>
                </c:pt>
                <c:pt idx="18640">
                  <c:v>27.499965000000035</c:v>
                </c:pt>
                <c:pt idx="18641">
                  <c:v>27.498100999999803</c:v>
                </c:pt>
                <c:pt idx="18642">
                  <c:v>27.498446999999679</c:v>
                </c:pt>
                <c:pt idx="18643">
                  <c:v>27.507196</c:v>
                </c:pt>
                <c:pt idx="18644">
                  <c:v>27.501345999999987</c:v>
                </c:pt>
                <c:pt idx="18645">
                  <c:v>27.501252000000001</c:v>
                </c:pt>
                <c:pt idx="18646">
                  <c:v>27.496573999999889</c:v>
                </c:pt>
                <c:pt idx="18647">
                  <c:v>27.496021999999989</c:v>
                </c:pt>
                <c:pt idx="18648">
                  <c:v>27.497959999999999</c:v>
                </c:pt>
                <c:pt idx="18649">
                  <c:v>27.5019050000002</c:v>
                </c:pt>
                <c:pt idx="18650">
                  <c:v>27.506314</c:v>
                </c:pt>
                <c:pt idx="18651">
                  <c:v>27.508610999999803</c:v>
                </c:pt>
                <c:pt idx="18652">
                  <c:v>27.514964000000258</c:v>
                </c:pt>
                <c:pt idx="18653">
                  <c:v>27.543251999999999</c:v>
                </c:pt>
                <c:pt idx="18654">
                  <c:v>27.560515999999989</c:v>
                </c:pt>
                <c:pt idx="18655">
                  <c:v>27.591501999999988</c:v>
                </c:pt>
                <c:pt idx="18656">
                  <c:v>27.625301</c:v>
                </c:pt>
                <c:pt idx="18657">
                  <c:v>27.669667</c:v>
                </c:pt>
                <c:pt idx="18658">
                  <c:v>27.699560999999999</c:v>
                </c:pt>
                <c:pt idx="18659">
                  <c:v>27.723759999999814</c:v>
                </c:pt>
                <c:pt idx="18660">
                  <c:v>27.734414000000001</c:v>
                </c:pt>
                <c:pt idx="18661">
                  <c:v>27.745796999999719</c:v>
                </c:pt>
                <c:pt idx="18662">
                  <c:v>27.766524999999788</c:v>
                </c:pt>
                <c:pt idx="18663">
                  <c:v>27.781588999999986</c:v>
                </c:pt>
                <c:pt idx="18664">
                  <c:v>27.793696999999796</c:v>
                </c:pt>
                <c:pt idx="18665">
                  <c:v>27.804379999999988</c:v>
                </c:pt>
                <c:pt idx="18666">
                  <c:v>27.811677000000035</c:v>
                </c:pt>
                <c:pt idx="18667">
                  <c:v>27.827643999999989</c:v>
                </c:pt>
                <c:pt idx="18668">
                  <c:v>27.865656999999889</c:v>
                </c:pt>
                <c:pt idx="18669">
                  <c:v>27.884844999999999</c:v>
                </c:pt>
                <c:pt idx="18670">
                  <c:v>27.907457999999988</c:v>
                </c:pt>
                <c:pt idx="18671">
                  <c:v>27.895243999999799</c:v>
                </c:pt>
                <c:pt idx="18672">
                  <c:v>27.904031</c:v>
                </c:pt>
                <c:pt idx="18673">
                  <c:v>27.909972</c:v>
                </c:pt>
                <c:pt idx="18674">
                  <c:v>27.913856000000031</c:v>
                </c:pt>
                <c:pt idx="18675">
                  <c:v>27.920082999999799</c:v>
                </c:pt>
                <c:pt idx="18676">
                  <c:v>27.92493</c:v>
                </c:pt>
                <c:pt idx="18677">
                  <c:v>27.919957000000135</c:v>
                </c:pt>
                <c:pt idx="18678">
                  <c:v>27.922568999999989</c:v>
                </c:pt>
                <c:pt idx="18679">
                  <c:v>27.918347999999799</c:v>
                </c:pt>
                <c:pt idx="18680">
                  <c:v>27.913087000000001</c:v>
                </c:pt>
                <c:pt idx="18681">
                  <c:v>27.919903999999999</c:v>
                </c:pt>
                <c:pt idx="18682">
                  <c:v>27.90865399999981</c:v>
                </c:pt>
                <c:pt idx="18683">
                  <c:v>27.911234999999987</c:v>
                </c:pt>
                <c:pt idx="18684">
                  <c:v>27.895447999999799</c:v>
                </c:pt>
                <c:pt idx="18685">
                  <c:v>27.893663</c:v>
                </c:pt>
                <c:pt idx="18686">
                  <c:v>27.898520999999889</c:v>
                </c:pt>
                <c:pt idx="18687">
                  <c:v>27.892061999999999</c:v>
                </c:pt>
                <c:pt idx="18688">
                  <c:v>27.884847000000001</c:v>
                </c:pt>
                <c:pt idx="18689">
                  <c:v>27.894786</c:v>
                </c:pt>
                <c:pt idx="18690">
                  <c:v>27.896771999999999</c:v>
                </c:pt>
                <c:pt idx="18691">
                  <c:v>27.894524999999987</c:v>
                </c:pt>
                <c:pt idx="18692">
                  <c:v>27.900499999999774</c:v>
                </c:pt>
                <c:pt idx="18693">
                  <c:v>27.901471000000001</c:v>
                </c:pt>
                <c:pt idx="18694">
                  <c:v>27.893325000000001</c:v>
                </c:pt>
                <c:pt idx="18695">
                  <c:v>27.892925999999999</c:v>
                </c:pt>
                <c:pt idx="18696">
                  <c:v>27.892508999999986</c:v>
                </c:pt>
                <c:pt idx="18697">
                  <c:v>27.894544</c:v>
                </c:pt>
                <c:pt idx="18698">
                  <c:v>27.894250000000035</c:v>
                </c:pt>
                <c:pt idx="18699">
                  <c:v>27.890905000000135</c:v>
                </c:pt>
                <c:pt idx="18700">
                  <c:v>27.900071000000001</c:v>
                </c:pt>
                <c:pt idx="18701">
                  <c:v>27.902008999999989</c:v>
                </c:pt>
                <c:pt idx="18702">
                  <c:v>27.899395999999999</c:v>
                </c:pt>
                <c:pt idx="18703">
                  <c:v>27.898788</c:v>
                </c:pt>
                <c:pt idx="18704">
                  <c:v>27.892365999999999</c:v>
                </c:pt>
                <c:pt idx="18705">
                  <c:v>27.894689</c:v>
                </c:pt>
                <c:pt idx="18706">
                  <c:v>27.898081999999999</c:v>
                </c:pt>
                <c:pt idx="18707">
                  <c:v>27.901133999999889</c:v>
                </c:pt>
                <c:pt idx="18708">
                  <c:v>27.899910999999999</c:v>
                </c:pt>
                <c:pt idx="18709">
                  <c:v>27.900665</c:v>
                </c:pt>
                <c:pt idx="18710">
                  <c:v>27.899300999999987</c:v>
                </c:pt>
                <c:pt idx="18711">
                  <c:v>27.904019999999889</c:v>
                </c:pt>
                <c:pt idx="18712">
                  <c:v>27.901951999999998</c:v>
                </c:pt>
                <c:pt idx="18713">
                  <c:v>27.898543999999777</c:v>
                </c:pt>
                <c:pt idx="18714">
                  <c:v>27.901646999999766</c:v>
                </c:pt>
                <c:pt idx="18715">
                  <c:v>27.898035999999987</c:v>
                </c:pt>
                <c:pt idx="18716">
                  <c:v>27.893789999999989</c:v>
                </c:pt>
                <c:pt idx="18717">
                  <c:v>27.904287999999987</c:v>
                </c:pt>
                <c:pt idx="18718">
                  <c:v>27.901858999999998</c:v>
                </c:pt>
                <c:pt idx="18719">
                  <c:v>27.898274999999988</c:v>
                </c:pt>
                <c:pt idx="18720">
                  <c:v>27.903465000000001</c:v>
                </c:pt>
                <c:pt idx="18721">
                  <c:v>27.904048</c:v>
                </c:pt>
                <c:pt idx="18722">
                  <c:v>27.898135</c:v>
                </c:pt>
                <c:pt idx="18723">
                  <c:v>27.900599999999766</c:v>
                </c:pt>
                <c:pt idx="18724">
                  <c:v>27.900610999999785</c:v>
                </c:pt>
                <c:pt idx="18725">
                  <c:v>27.896362</c:v>
                </c:pt>
                <c:pt idx="18726">
                  <c:v>27.900843999999989</c:v>
                </c:pt>
                <c:pt idx="18727">
                  <c:v>27.901232999999785</c:v>
                </c:pt>
                <c:pt idx="18728">
                  <c:v>27.905945999999989</c:v>
                </c:pt>
                <c:pt idx="18729">
                  <c:v>27.906181</c:v>
                </c:pt>
                <c:pt idx="18730">
                  <c:v>27.910867000000035</c:v>
                </c:pt>
                <c:pt idx="18731">
                  <c:v>27.902031999999807</c:v>
                </c:pt>
                <c:pt idx="18732">
                  <c:v>27.905132999999694</c:v>
                </c:pt>
                <c:pt idx="18733">
                  <c:v>27.895455999999999</c:v>
                </c:pt>
                <c:pt idx="18734">
                  <c:v>27.902659999999774</c:v>
                </c:pt>
                <c:pt idx="18735">
                  <c:v>27.904944999999987</c:v>
                </c:pt>
                <c:pt idx="18736">
                  <c:v>27.905476999999784</c:v>
                </c:pt>
                <c:pt idx="18737">
                  <c:v>27.898071999999999</c:v>
                </c:pt>
                <c:pt idx="18738">
                  <c:v>27.899445999999987</c:v>
                </c:pt>
                <c:pt idx="18739">
                  <c:v>27.889599999999788</c:v>
                </c:pt>
                <c:pt idx="18740">
                  <c:v>27.898354999999999</c:v>
                </c:pt>
                <c:pt idx="18741">
                  <c:v>27.896276</c:v>
                </c:pt>
                <c:pt idx="18742">
                  <c:v>27.904563</c:v>
                </c:pt>
                <c:pt idx="18743">
                  <c:v>27.896460999999999</c:v>
                </c:pt>
                <c:pt idx="18744">
                  <c:v>27.891652000000001</c:v>
                </c:pt>
                <c:pt idx="18745">
                  <c:v>27.895538999999989</c:v>
                </c:pt>
                <c:pt idx="18746">
                  <c:v>27.895177</c:v>
                </c:pt>
                <c:pt idx="18747">
                  <c:v>27.899481999999999</c:v>
                </c:pt>
                <c:pt idx="18748">
                  <c:v>27.898474999999987</c:v>
                </c:pt>
                <c:pt idx="18749">
                  <c:v>27.895848000000001</c:v>
                </c:pt>
                <c:pt idx="18750">
                  <c:v>27.894407000000001</c:v>
                </c:pt>
                <c:pt idx="18751">
                  <c:v>27.897549999999889</c:v>
                </c:pt>
                <c:pt idx="18752">
                  <c:v>27.890888999999998</c:v>
                </c:pt>
                <c:pt idx="18753">
                  <c:v>27.902689999999723</c:v>
                </c:pt>
                <c:pt idx="18754">
                  <c:v>27.896446999999807</c:v>
                </c:pt>
                <c:pt idx="18755">
                  <c:v>27.895762999999889</c:v>
                </c:pt>
                <c:pt idx="18756">
                  <c:v>27.894545999999988</c:v>
                </c:pt>
                <c:pt idx="18757">
                  <c:v>27.905386999999781</c:v>
                </c:pt>
                <c:pt idx="18758">
                  <c:v>27.905154</c:v>
                </c:pt>
                <c:pt idx="18759">
                  <c:v>27.901613999999814</c:v>
                </c:pt>
                <c:pt idx="18760">
                  <c:v>27.908749999999642</c:v>
                </c:pt>
                <c:pt idx="18761">
                  <c:v>27.913384999999987</c:v>
                </c:pt>
                <c:pt idx="18762">
                  <c:v>27.910441999999989</c:v>
                </c:pt>
                <c:pt idx="18763">
                  <c:v>27.902881000000001</c:v>
                </c:pt>
                <c:pt idx="18764">
                  <c:v>27.902342999999661</c:v>
                </c:pt>
                <c:pt idx="18765">
                  <c:v>27.902001999999989</c:v>
                </c:pt>
                <c:pt idx="18766">
                  <c:v>27.897745999999987</c:v>
                </c:pt>
                <c:pt idx="18767">
                  <c:v>27.900225999999989</c:v>
                </c:pt>
                <c:pt idx="18768">
                  <c:v>27.891396999999987</c:v>
                </c:pt>
                <c:pt idx="18769">
                  <c:v>27.904408999999987</c:v>
                </c:pt>
                <c:pt idx="18770">
                  <c:v>27.896010999999987</c:v>
                </c:pt>
                <c:pt idx="18771">
                  <c:v>27.906496999999796</c:v>
                </c:pt>
                <c:pt idx="18772">
                  <c:v>27.902481999999889</c:v>
                </c:pt>
                <c:pt idx="18773">
                  <c:v>27.896805999999998</c:v>
                </c:pt>
                <c:pt idx="18774">
                  <c:v>27.896612999999814</c:v>
                </c:pt>
                <c:pt idx="18775">
                  <c:v>27.903126999999785</c:v>
                </c:pt>
                <c:pt idx="18776">
                  <c:v>27.898392999999889</c:v>
                </c:pt>
                <c:pt idx="18777">
                  <c:v>27.897684999999999</c:v>
                </c:pt>
                <c:pt idx="18778">
                  <c:v>27.897299999999987</c:v>
                </c:pt>
                <c:pt idx="18779">
                  <c:v>27.895892</c:v>
                </c:pt>
                <c:pt idx="18780">
                  <c:v>27.897293999999999</c:v>
                </c:pt>
                <c:pt idx="18781">
                  <c:v>27.894181000000035</c:v>
                </c:pt>
                <c:pt idx="18782">
                  <c:v>27.897020999999999</c:v>
                </c:pt>
                <c:pt idx="18783">
                  <c:v>27.893446999999803</c:v>
                </c:pt>
                <c:pt idx="18784">
                  <c:v>27.891492</c:v>
                </c:pt>
                <c:pt idx="18785">
                  <c:v>27.897617</c:v>
                </c:pt>
                <c:pt idx="18786">
                  <c:v>27.905171999999986</c:v>
                </c:pt>
                <c:pt idx="18787">
                  <c:v>27.903635999999889</c:v>
                </c:pt>
                <c:pt idx="18788">
                  <c:v>27.905409999999723</c:v>
                </c:pt>
                <c:pt idx="18789">
                  <c:v>27.902580999999785</c:v>
                </c:pt>
                <c:pt idx="18790">
                  <c:v>27.902548999999762</c:v>
                </c:pt>
                <c:pt idx="18791">
                  <c:v>27.912689999999785</c:v>
                </c:pt>
                <c:pt idx="18792">
                  <c:v>27.907442999999766</c:v>
                </c:pt>
                <c:pt idx="18793">
                  <c:v>27.898565999999999</c:v>
                </c:pt>
                <c:pt idx="18794">
                  <c:v>27.900361</c:v>
                </c:pt>
                <c:pt idx="18795">
                  <c:v>27.901214</c:v>
                </c:pt>
                <c:pt idx="18796">
                  <c:v>27.892368999999999</c:v>
                </c:pt>
                <c:pt idx="18797">
                  <c:v>27.903988999999999</c:v>
                </c:pt>
                <c:pt idx="18798">
                  <c:v>27.895581</c:v>
                </c:pt>
                <c:pt idx="18799">
                  <c:v>27.90273599999977</c:v>
                </c:pt>
                <c:pt idx="18800">
                  <c:v>27.900711999999814</c:v>
                </c:pt>
                <c:pt idx="18801">
                  <c:v>27.901073</c:v>
                </c:pt>
                <c:pt idx="18802">
                  <c:v>27.896979999999999</c:v>
                </c:pt>
                <c:pt idx="18803">
                  <c:v>27.901650999999987</c:v>
                </c:pt>
                <c:pt idx="18804">
                  <c:v>27.898941999999987</c:v>
                </c:pt>
                <c:pt idx="18805">
                  <c:v>27.901014</c:v>
                </c:pt>
                <c:pt idx="18806">
                  <c:v>27.903268000000001</c:v>
                </c:pt>
                <c:pt idx="18807">
                  <c:v>27.892831000000001</c:v>
                </c:pt>
                <c:pt idx="18808">
                  <c:v>27.900908999999999</c:v>
                </c:pt>
                <c:pt idx="18809">
                  <c:v>27.908762999999759</c:v>
                </c:pt>
                <c:pt idx="18810">
                  <c:v>27.901779999999889</c:v>
                </c:pt>
                <c:pt idx="18811">
                  <c:v>27.899297000000001</c:v>
                </c:pt>
                <c:pt idx="18812">
                  <c:v>27.902195999999989</c:v>
                </c:pt>
                <c:pt idx="18813">
                  <c:v>27.902737999999701</c:v>
                </c:pt>
                <c:pt idx="18814">
                  <c:v>27.901982</c:v>
                </c:pt>
                <c:pt idx="18815">
                  <c:v>27.90250099999977</c:v>
                </c:pt>
                <c:pt idx="18816">
                  <c:v>27.902277999999889</c:v>
                </c:pt>
                <c:pt idx="18817">
                  <c:v>27.898367999999987</c:v>
                </c:pt>
                <c:pt idx="18818">
                  <c:v>27.892250999999987</c:v>
                </c:pt>
                <c:pt idx="18819">
                  <c:v>27.907245</c:v>
                </c:pt>
                <c:pt idx="18820">
                  <c:v>27.900585999999986</c:v>
                </c:pt>
                <c:pt idx="18821">
                  <c:v>27.897113000000001</c:v>
                </c:pt>
                <c:pt idx="18822">
                  <c:v>27.910032999999814</c:v>
                </c:pt>
                <c:pt idx="18823">
                  <c:v>27.905752999999766</c:v>
                </c:pt>
                <c:pt idx="18824">
                  <c:v>27.898398999999987</c:v>
                </c:pt>
                <c:pt idx="18825">
                  <c:v>27.900950999999999</c:v>
                </c:pt>
                <c:pt idx="18826">
                  <c:v>27.896787</c:v>
                </c:pt>
                <c:pt idx="18827">
                  <c:v>27.898308999999987</c:v>
                </c:pt>
                <c:pt idx="18828">
                  <c:v>27.902556999999796</c:v>
                </c:pt>
                <c:pt idx="18829">
                  <c:v>27.900137999999803</c:v>
                </c:pt>
                <c:pt idx="18830">
                  <c:v>27.901681</c:v>
                </c:pt>
                <c:pt idx="18831">
                  <c:v>27.905712999999675</c:v>
                </c:pt>
                <c:pt idx="18832">
                  <c:v>27.898699999999796</c:v>
                </c:pt>
                <c:pt idx="18833">
                  <c:v>27.899239999999889</c:v>
                </c:pt>
                <c:pt idx="18834">
                  <c:v>27.896283</c:v>
                </c:pt>
                <c:pt idx="18835">
                  <c:v>27.894489999999987</c:v>
                </c:pt>
                <c:pt idx="18836">
                  <c:v>27.904610999999989</c:v>
                </c:pt>
                <c:pt idx="18837">
                  <c:v>27.899426999999989</c:v>
                </c:pt>
                <c:pt idx="18838">
                  <c:v>27.901112999999889</c:v>
                </c:pt>
                <c:pt idx="18839">
                  <c:v>27.898422999999777</c:v>
                </c:pt>
                <c:pt idx="18840">
                  <c:v>27.902239999999683</c:v>
                </c:pt>
                <c:pt idx="18841">
                  <c:v>27.904854999999998</c:v>
                </c:pt>
                <c:pt idx="18842">
                  <c:v>27.907637999999814</c:v>
                </c:pt>
                <c:pt idx="18843">
                  <c:v>27.894983000000035</c:v>
                </c:pt>
                <c:pt idx="18844">
                  <c:v>27.898872000000001</c:v>
                </c:pt>
                <c:pt idx="18845">
                  <c:v>27.899850000000196</c:v>
                </c:pt>
                <c:pt idx="18846">
                  <c:v>27.898156</c:v>
                </c:pt>
                <c:pt idx="18847">
                  <c:v>27.896577000000001</c:v>
                </c:pt>
                <c:pt idx="18848">
                  <c:v>27.899608000000001</c:v>
                </c:pt>
                <c:pt idx="18849">
                  <c:v>27.898399999999889</c:v>
                </c:pt>
                <c:pt idx="18850">
                  <c:v>27.899027999999987</c:v>
                </c:pt>
                <c:pt idx="18851">
                  <c:v>27.905964999999988</c:v>
                </c:pt>
                <c:pt idx="18852">
                  <c:v>27.908716999999701</c:v>
                </c:pt>
                <c:pt idx="18853">
                  <c:v>27.900734999999774</c:v>
                </c:pt>
                <c:pt idx="18854">
                  <c:v>27.899241999999987</c:v>
                </c:pt>
                <c:pt idx="18855">
                  <c:v>27.900608999999989</c:v>
                </c:pt>
                <c:pt idx="18856">
                  <c:v>27.894140999999987</c:v>
                </c:pt>
                <c:pt idx="18857">
                  <c:v>27.902968999999999</c:v>
                </c:pt>
                <c:pt idx="18858">
                  <c:v>27.897617</c:v>
                </c:pt>
                <c:pt idx="18859">
                  <c:v>27.898632999999748</c:v>
                </c:pt>
                <c:pt idx="18860">
                  <c:v>27.898816</c:v>
                </c:pt>
                <c:pt idx="18861">
                  <c:v>27.905193999999796</c:v>
                </c:pt>
                <c:pt idx="18862">
                  <c:v>27.897872000000035</c:v>
                </c:pt>
                <c:pt idx="18863">
                  <c:v>27.900715999999989</c:v>
                </c:pt>
                <c:pt idx="18864">
                  <c:v>27.900376999999889</c:v>
                </c:pt>
                <c:pt idx="18865">
                  <c:v>27.897679999999987</c:v>
                </c:pt>
                <c:pt idx="18866">
                  <c:v>27.900877999999999</c:v>
                </c:pt>
                <c:pt idx="18867">
                  <c:v>27.903578999999986</c:v>
                </c:pt>
                <c:pt idx="18868">
                  <c:v>27.903074</c:v>
                </c:pt>
                <c:pt idx="18869">
                  <c:v>27.908833999999889</c:v>
                </c:pt>
                <c:pt idx="18870">
                  <c:v>27.896840000000001</c:v>
                </c:pt>
                <c:pt idx="18871">
                  <c:v>27.899289</c:v>
                </c:pt>
                <c:pt idx="18872">
                  <c:v>27.894164000000035</c:v>
                </c:pt>
                <c:pt idx="18873">
                  <c:v>27.898398999999987</c:v>
                </c:pt>
                <c:pt idx="18874">
                  <c:v>27.900753999999989</c:v>
                </c:pt>
                <c:pt idx="18875">
                  <c:v>27.901695999999987</c:v>
                </c:pt>
                <c:pt idx="18876">
                  <c:v>27.902666999999774</c:v>
                </c:pt>
                <c:pt idx="18877">
                  <c:v>27.900032999999766</c:v>
                </c:pt>
                <c:pt idx="18878">
                  <c:v>27.899031999999988</c:v>
                </c:pt>
                <c:pt idx="18879">
                  <c:v>27.896441999999986</c:v>
                </c:pt>
                <c:pt idx="18880">
                  <c:v>27.889431999999989</c:v>
                </c:pt>
                <c:pt idx="18881">
                  <c:v>27.901331999999989</c:v>
                </c:pt>
                <c:pt idx="18882">
                  <c:v>27.901367999999987</c:v>
                </c:pt>
                <c:pt idx="18883">
                  <c:v>27.905687999999785</c:v>
                </c:pt>
                <c:pt idx="18884">
                  <c:v>27.897686999999987</c:v>
                </c:pt>
                <c:pt idx="18885">
                  <c:v>27.894528999999999</c:v>
                </c:pt>
                <c:pt idx="18886">
                  <c:v>27.893287000000001</c:v>
                </c:pt>
                <c:pt idx="18887">
                  <c:v>27.892250999999987</c:v>
                </c:pt>
                <c:pt idx="18888">
                  <c:v>27.89866</c:v>
                </c:pt>
                <c:pt idx="18889">
                  <c:v>27.898354999999999</c:v>
                </c:pt>
                <c:pt idx="18890">
                  <c:v>27.897843999999999</c:v>
                </c:pt>
                <c:pt idx="18891">
                  <c:v>27.903490999999889</c:v>
                </c:pt>
                <c:pt idx="18892">
                  <c:v>27.897067000000035</c:v>
                </c:pt>
                <c:pt idx="18893">
                  <c:v>27.900935</c:v>
                </c:pt>
                <c:pt idx="18894">
                  <c:v>27.898092999999989</c:v>
                </c:pt>
                <c:pt idx="18895">
                  <c:v>27.900131999999989</c:v>
                </c:pt>
                <c:pt idx="18896">
                  <c:v>27.891159999999999</c:v>
                </c:pt>
                <c:pt idx="18897">
                  <c:v>27.902786999999744</c:v>
                </c:pt>
                <c:pt idx="18898">
                  <c:v>27.903054000000001</c:v>
                </c:pt>
                <c:pt idx="18899">
                  <c:v>27.903710999999785</c:v>
                </c:pt>
                <c:pt idx="18900">
                  <c:v>27.905102999999759</c:v>
                </c:pt>
                <c:pt idx="18901">
                  <c:v>27.907892999999987</c:v>
                </c:pt>
                <c:pt idx="18902">
                  <c:v>27.896735</c:v>
                </c:pt>
                <c:pt idx="18903">
                  <c:v>27.90409</c:v>
                </c:pt>
                <c:pt idx="18904">
                  <c:v>27.891901999999998</c:v>
                </c:pt>
                <c:pt idx="18905">
                  <c:v>27.892305</c:v>
                </c:pt>
                <c:pt idx="18906">
                  <c:v>27.908281999999989</c:v>
                </c:pt>
                <c:pt idx="18907">
                  <c:v>27.898895000000035</c:v>
                </c:pt>
                <c:pt idx="18908">
                  <c:v>27.905065</c:v>
                </c:pt>
                <c:pt idx="18909">
                  <c:v>27.907253999999988</c:v>
                </c:pt>
                <c:pt idx="18910">
                  <c:v>27.907965999999998</c:v>
                </c:pt>
                <c:pt idx="18911">
                  <c:v>27.902075999999987</c:v>
                </c:pt>
                <c:pt idx="18912">
                  <c:v>27.901878000000035</c:v>
                </c:pt>
                <c:pt idx="18913">
                  <c:v>27.901613999999814</c:v>
                </c:pt>
                <c:pt idx="18914">
                  <c:v>27.899507</c:v>
                </c:pt>
                <c:pt idx="18915">
                  <c:v>27.900665</c:v>
                </c:pt>
                <c:pt idx="18916">
                  <c:v>27.900011999999986</c:v>
                </c:pt>
                <c:pt idx="18917">
                  <c:v>27.899791</c:v>
                </c:pt>
                <c:pt idx="18918">
                  <c:v>27.907360999999987</c:v>
                </c:pt>
                <c:pt idx="18919">
                  <c:v>27.906441999999807</c:v>
                </c:pt>
                <c:pt idx="18920">
                  <c:v>27.907335999999987</c:v>
                </c:pt>
                <c:pt idx="18921">
                  <c:v>27.901467999999987</c:v>
                </c:pt>
                <c:pt idx="18922">
                  <c:v>27.903869</c:v>
                </c:pt>
                <c:pt idx="18923">
                  <c:v>27.894289999999987</c:v>
                </c:pt>
                <c:pt idx="18924">
                  <c:v>27.904097999999987</c:v>
                </c:pt>
                <c:pt idx="18925">
                  <c:v>27.908556999999803</c:v>
                </c:pt>
                <c:pt idx="18926">
                  <c:v>27.900841999999987</c:v>
                </c:pt>
                <c:pt idx="18927">
                  <c:v>27.899616999999989</c:v>
                </c:pt>
                <c:pt idx="18928">
                  <c:v>27.899239999999889</c:v>
                </c:pt>
                <c:pt idx="18929">
                  <c:v>27.898063</c:v>
                </c:pt>
                <c:pt idx="18930">
                  <c:v>27.907377999999987</c:v>
                </c:pt>
                <c:pt idx="18931">
                  <c:v>27.897683000000001</c:v>
                </c:pt>
                <c:pt idx="18932">
                  <c:v>27.892813999999987</c:v>
                </c:pt>
                <c:pt idx="18933">
                  <c:v>27.898501999999986</c:v>
                </c:pt>
                <c:pt idx="18934">
                  <c:v>27.898201999999987</c:v>
                </c:pt>
                <c:pt idx="18935">
                  <c:v>27.895498</c:v>
                </c:pt>
                <c:pt idx="18936">
                  <c:v>27.910031999999987</c:v>
                </c:pt>
                <c:pt idx="18937">
                  <c:v>27.913532999999781</c:v>
                </c:pt>
                <c:pt idx="18938">
                  <c:v>27.917806000000031</c:v>
                </c:pt>
                <c:pt idx="18939">
                  <c:v>27.909495999999987</c:v>
                </c:pt>
                <c:pt idx="18940">
                  <c:v>27.903475999999987</c:v>
                </c:pt>
                <c:pt idx="18941">
                  <c:v>27.914652999999987</c:v>
                </c:pt>
                <c:pt idx="18942">
                  <c:v>27.909824</c:v>
                </c:pt>
                <c:pt idx="18943">
                  <c:v>27.908617999999763</c:v>
                </c:pt>
                <c:pt idx="18944">
                  <c:v>27.905956</c:v>
                </c:pt>
                <c:pt idx="18945">
                  <c:v>27.905918999999987</c:v>
                </c:pt>
                <c:pt idx="18946">
                  <c:v>27.909323999999796</c:v>
                </c:pt>
                <c:pt idx="18947">
                  <c:v>27.908564999999989</c:v>
                </c:pt>
                <c:pt idx="18948">
                  <c:v>27.913746999999766</c:v>
                </c:pt>
                <c:pt idx="18949">
                  <c:v>27.912831000000001</c:v>
                </c:pt>
                <c:pt idx="18950">
                  <c:v>27.910139999999807</c:v>
                </c:pt>
                <c:pt idx="18951">
                  <c:v>27.896228000000001</c:v>
                </c:pt>
                <c:pt idx="18952">
                  <c:v>27.895</c:v>
                </c:pt>
                <c:pt idx="18953">
                  <c:v>27.890956000000031</c:v>
                </c:pt>
                <c:pt idx="18954">
                  <c:v>27.890266</c:v>
                </c:pt>
                <c:pt idx="18955">
                  <c:v>27.894062999999999</c:v>
                </c:pt>
                <c:pt idx="18956">
                  <c:v>27.896509999999989</c:v>
                </c:pt>
                <c:pt idx="18957">
                  <c:v>27.895493999999989</c:v>
                </c:pt>
                <c:pt idx="18958">
                  <c:v>27.901944</c:v>
                </c:pt>
                <c:pt idx="18959">
                  <c:v>27.897902999999999</c:v>
                </c:pt>
                <c:pt idx="18960">
                  <c:v>27.896075000000035</c:v>
                </c:pt>
                <c:pt idx="18961">
                  <c:v>27.894773000000001</c:v>
                </c:pt>
                <c:pt idx="18962">
                  <c:v>27.890816999999988</c:v>
                </c:pt>
                <c:pt idx="18963">
                  <c:v>27.894492</c:v>
                </c:pt>
                <c:pt idx="18964">
                  <c:v>27.898226999999814</c:v>
                </c:pt>
                <c:pt idx="18965">
                  <c:v>27.900318999999989</c:v>
                </c:pt>
                <c:pt idx="18966">
                  <c:v>27.900935</c:v>
                </c:pt>
                <c:pt idx="18967">
                  <c:v>27.899349999999803</c:v>
                </c:pt>
                <c:pt idx="18968">
                  <c:v>27.897769</c:v>
                </c:pt>
                <c:pt idx="18969">
                  <c:v>27.891582</c:v>
                </c:pt>
                <c:pt idx="18970">
                  <c:v>27.891659999999987</c:v>
                </c:pt>
                <c:pt idx="18971">
                  <c:v>27.893825000000035</c:v>
                </c:pt>
                <c:pt idx="18972">
                  <c:v>27.893809999999988</c:v>
                </c:pt>
                <c:pt idx="18973">
                  <c:v>27.893122999999989</c:v>
                </c:pt>
                <c:pt idx="18974">
                  <c:v>27.895038</c:v>
                </c:pt>
                <c:pt idx="18975">
                  <c:v>27.889281</c:v>
                </c:pt>
                <c:pt idx="18976">
                  <c:v>27.888001999999986</c:v>
                </c:pt>
                <c:pt idx="18977">
                  <c:v>27.890207999999987</c:v>
                </c:pt>
                <c:pt idx="18978">
                  <c:v>27.896557999999999</c:v>
                </c:pt>
                <c:pt idx="18979">
                  <c:v>27.894852999999998</c:v>
                </c:pt>
                <c:pt idx="18980">
                  <c:v>27.900188</c:v>
                </c:pt>
                <c:pt idx="18981">
                  <c:v>27.897662</c:v>
                </c:pt>
                <c:pt idx="18982">
                  <c:v>27.891096999999988</c:v>
                </c:pt>
                <c:pt idx="18983">
                  <c:v>27.905029999999744</c:v>
                </c:pt>
                <c:pt idx="18984">
                  <c:v>27.91084</c:v>
                </c:pt>
                <c:pt idx="18985">
                  <c:v>27.907026999999989</c:v>
                </c:pt>
                <c:pt idx="18986">
                  <c:v>27.901747999999785</c:v>
                </c:pt>
                <c:pt idx="18987">
                  <c:v>27.900877999999999</c:v>
                </c:pt>
                <c:pt idx="18988">
                  <c:v>27.902255</c:v>
                </c:pt>
                <c:pt idx="18989">
                  <c:v>27.909399999999795</c:v>
                </c:pt>
                <c:pt idx="18990">
                  <c:v>27.902365999999986</c:v>
                </c:pt>
                <c:pt idx="18991">
                  <c:v>27.904171999999999</c:v>
                </c:pt>
                <c:pt idx="18992">
                  <c:v>27.899383</c:v>
                </c:pt>
                <c:pt idx="18993">
                  <c:v>27.897769</c:v>
                </c:pt>
                <c:pt idx="18994">
                  <c:v>27.901446999999774</c:v>
                </c:pt>
                <c:pt idx="18995">
                  <c:v>27.905485999999989</c:v>
                </c:pt>
                <c:pt idx="18996">
                  <c:v>27.902462999999774</c:v>
                </c:pt>
                <c:pt idx="18997">
                  <c:v>27.901282999999989</c:v>
                </c:pt>
                <c:pt idx="18998">
                  <c:v>27.905241999999784</c:v>
                </c:pt>
                <c:pt idx="18999">
                  <c:v>27.902645999999766</c:v>
                </c:pt>
                <c:pt idx="19000">
                  <c:v>27.897736999999989</c:v>
                </c:pt>
                <c:pt idx="19001">
                  <c:v>27.894897000000135</c:v>
                </c:pt>
                <c:pt idx="19002">
                  <c:v>27.894582</c:v>
                </c:pt>
                <c:pt idx="19003">
                  <c:v>27.897749999999807</c:v>
                </c:pt>
                <c:pt idx="19004">
                  <c:v>27.903673999999889</c:v>
                </c:pt>
                <c:pt idx="19005">
                  <c:v>27.90060699999977</c:v>
                </c:pt>
                <c:pt idx="19006">
                  <c:v>27.901732999999748</c:v>
                </c:pt>
                <c:pt idx="19007">
                  <c:v>27.899524</c:v>
                </c:pt>
                <c:pt idx="19008">
                  <c:v>27.903549999999694</c:v>
                </c:pt>
                <c:pt idx="19009">
                  <c:v>27.905355</c:v>
                </c:pt>
                <c:pt idx="19010">
                  <c:v>27.897514999999999</c:v>
                </c:pt>
                <c:pt idx="19011">
                  <c:v>27.898638999999989</c:v>
                </c:pt>
                <c:pt idx="19012">
                  <c:v>27.892813999999987</c:v>
                </c:pt>
                <c:pt idx="19013">
                  <c:v>27.901477</c:v>
                </c:pt>
                <c:pt idx="19014">
                  <c:v>27.896812000000001</c:v>
                </c:pt>
                <c:pt idx="19015">
                  <c:v>27.895471000000001</c:v>
                </c:pt>
                <c:pt idx="19016">
                  <c:v>27.901192999999989</c:v>
                </c:pt>
                <c:pt idx="19017">
                  <c:v>27.902912999999796</c:v>
                </c:pt>
                <c:pt idx="19018">
                  <c:v>27.898146999999796</c:v>
                </c:pt>
                <c:pt idx="19019">
                  <c:v>27.897158999999998</c:v>
                </c:pt>
                <c:pt idx="19020">
                  <c:v>27.903990999999987</c:v>
                </c:pt>
                <c:pt idx="19021">
                  <c:v>27.901395000000001</c:v>
                </c:pt>
                <c:pt idx="19022">
                  <c:v>27.896698999999987</c:v>
                </c:pt>
                <c:pt idx="19023">
                  <c:v>27.893118999999999</c:v>
                </c:pt>
                <c:pt idx="19024">
                  <c:v>27.897856999999998</c:v>
                </c:pt>
                <c:pt idx="19025">
                  <c:v>27.901446999999774</c:v>
                </c:pt>
                <c:pt idx="19026">
                  <c:v>27.906859999999988</c:v>
                </c:pt>
                <c:pt idx="19027">
                  <c:v>27.899207000000001</c:v>
                </c:pt>
                <c:pt idx="19028">
                  <c:v>27.90074699999969</c:v>
                </c:pt>
                <c:pt idx="19029">
                  <c:v>27.901035</c:v>
                </c:pt>
                <c:pt idx="19030">
                  <c:v>27.899073999999999</c:v>
                </c:pt>
                <c:pt idx="19031">
                  <c:v>27.903761999999986</c:v>
                </c:pt>
                <c:pt idx="19032">
                  <c:v>27.899567999999999</c:v>
                </c:pt>
                <c:pt idx="19033">
                  <c:v>27.900793999999784</c:v>
                </c:pt>
                <c:pt idx="19034">
                  <c:v>27.895876999999999</c:v>
                </c:pt>
                <c:pt idx="19035">
                  <c:v>27.89949</c:v>
                </c:pt>
                <c:pt idx="19036">
                  <c:v>27.898354999999999</c:v>
                </c:pt>
                <c:pt idx="19037">
                  <c:v>27.898119999999889</c:v>
                </c:pt>
                <c:pt idx="19038">
                  <c:v>27.901005999999999</c:v>
                </c:pt>
                <c:pt idx="19039">
                  <c:v>27.904913999999987</c:v>
                </c:pt>
                <c:pt idx="19040">
                  <c:v>27.903612999999744</c:v>
                </c:pt>
                <c:pt idx="19041">
                  <c:v>27.904495999999988</c:v>
                </c:pt>
                <c:pt idx="19042">
                  <c:v>27.903987000000001</c:v>
                </c:pt>
                <c:pt idx="19043">
                  <c:v>27.89836</c:v>
                </c:pt>
                <c:pt idx="19044">
                  <c:v>27.904406999999889</c:v>
                </c:pt>
                <c:pt idx="19045">
                  <c:v>27.902672999999737</c:v>
                </c:pt>
                <c:pt idx="19046">
                  <c:v>27.901299999999889</c:v>
                </c:pt>
                <c:pt idx="19047">
                  <c:v>27.894447</c:v>
                </c:pt>
                <c:pt idx="19048">
                  <c:v>27.900768999999986</c:v>
                </c:pt>
                <c:pt idx="19049">
                  <c:v>27.902712999999675</c:v>
                </c:pt>
                <c:pt idx="19050">
                  <c:v>27.90174399999977</c:v>
                </c:pt>
                <c:pt idx="19051">
                  <c:v>27.910338999999986</c:v>
                </c:pt>
                <c:pt idx="19052">
                  <c:v>27.899038999999988</c:v>
                </c:pt>
                <c:pt idx="19053">
                  <c:v>27.900258000000001</c:v>
                </c:pt>
                <c:pt idx="19054">
                  <c:v>27.900980999999987</c:v>
                </c:pt>
                <c:pt idx="19055">
                  <c:v>27.898425</c:v>
                </c:pt>
                <c:pt idx="19056">
                  <c:v>27.896186</c:v>
                </c:pt>
                <c:pt idx="19057">
                  <c:v>27.904377999999987</c:v>
                </c:pt>
                <c:pt idx="19058">
                  <c:v>27.901754</c:v>
                </c:pt>
                <c:pt idx="19059">
                  <c:v>27.899761999999999</c:v>
                </c:pt>
                <c:pt idx="19060">
                  <c:v>27.906580999999989</c:v>
                </c:pt>
                <c:pt idx="19061">
                  <c:v>27.908043999999755</c:v>
                </c:pt>
                <c:pt idx="19062">
                  <c:v>27.895437999999814</c:v>
                </c:pt>
                <c:pt idx="19063">
                  <c:v>27.893999999999988</c:v>
                </c:pt>
                <c:pt idx="19064">
                  <c:v>27.901927000000001</c:v>
                </c:pt>
                <c:pt idx="19065">
                  <c:v>27.894361000000035</c:v>
                </c:pt>
                <c:pt idx="19066">
                  <c:v>27.900268000000001</c:v>
                </c:pt>
                <c:pt idx="19067">
                  <c:v>27.898632999999748</c:v>
                </c:pt>
                <c:pt idx="19068">
                  <c:v>27.900904999999987</c:v>
                </c:pt>
                <c:pt idx="19069">
                  <c:v>27.903221999999989</c:v>
                </c:pt>
                <c:pt idx="19070">
                  <c:v>27.897458000000135</c:v>
                </c:pt>
                <c:pt idx="19071">
                  <c:v>27.902601999999796</c:v>
                </c:pt>
                <c:pt idx="19072">
                  <c:v>27.897791999999999</c:v>
                </c:pt>
                <c:pt idx="19073">
                  <c:v>27.892163</c:v>
                </c:pt>
                <c:pt idx="19074">
                  <c:v>27.898535999999989</c:v>
                </c:pt>
                <c:pt idx="19075">
                  <c:v>27.899024000000001</c:v>
                </c:pt>
                <c:pt idx="19076">
                  <c:v>27.902004999999889</c:v>
                </c:pt>
                <c:pt idx="19077">
                  <c:v>27.899702999999889</c:v>
                </c:pt>
                <c:pt idx="19078">
                  <c:v>27.896837999999999</c:v>
                </c:pt>
                <c:pt idx="19079">
                  <c:v>27.903769999999788</c:v>
                </c:pt>
                <c:pt idx="19080">
                  <c:v>27.896518</c:v>
                </c:pt>
                <c:pt idx="19081">
                  <c:v>27.902928999999986</c:v>
                </c:pt>
                <c:pt idx="19082">
                  <c:v>27.904954000000131</c:v>
                </c:pt>
                <c:pt idx="19083">
                  <c:v>27.901512999999785</c:v>
                </c:pt>
                <c:pt idx="19084">
                  <c:v>27.89866</c:v>
                </c:pt>
                <c:pt idx="19085">
                  <c:v>27.897804999999998</c:v>
                </c:pt>
                <c:pt idx="19086">
                  <c:v>27.900660999999989</c:v>
                </c:pt>
                <c:pt idx="19087">
                  <c:v>27.899083000000001</c:v>
                </c:pt>
                <c:pt idx="19088">
                  <c:v>27.901263</c:v>
                </c:pt>
                <c:pt idx="19089">
                  <c:v>27.896107999999987</c:v>
                </c:pt>
                <c:pt idx="19090">
                  <c:v>27.8919840000002</c:v>
                </c:pt>
                <c:pt idx="19091">
                  <c:v>27.889143999999799</c:v>
                </c:pt>
                <c:pt idx="19092">
                  <c:v>27.902044999999777</c:v>
                </c:pt>
                <c:pt idx="19093">
                  <c:v>27.902212999999719</c:v>
                </c:pt>
                <c:pt idx="19094">
                  <c:v>27.899716999999889</c:v>
                </c:pt>
                <c:pt idx="19095">
                  <c:v>27.900997999999987</c:v>
                </c:pt>
                <c:pt idx="19096">
                  <c:v>27.903081</c:v>
                </c:pt>
                <c:pt idx="19097">
                  <c:v>27.921775</c:v>
                </c:pt>
                <c:pt idx="19098">
                  <c:v>27.944084999999987</c:v>
                </c:pt>
                <c:pt idx="19099">
                  <c:v>27.963530999999719</c:v>
                </c:pt>
                <c:pt idx="19100">
                  <c:v>27.99142399999981</c:v>
                </c:pt>
                <c:pt idx="19101">
                  <c:v>28.014189999999999</c:v>
                </c:pt>
                <c:pt idx="19102">
                  <c:v>28.035448999999989</c:v>
                </c:pt>
                <c:pt idx="19103">
                  <c:v>28.067571000000001</c:v>
                </c:pt>
                <c:pt idx="19104">
                  <c:v>28.090951000000135</c:v>
                </c:pt>
                <c:pt idx="19105">
                  <c:v>28.114584999999998</c:v>
                </c:pt>
                <c:pt idx="19106">
                  <c:v>28.133346</c:v>
                </c:pt>
                <c:pt idx="19107">
                  <c:v>28.146298999999999</c:v>
                </c:pt>
                <c:pt idx="19108">
                  <c:v>28.157398999999998</c:v>
                </c:pt>
                <c:pt idx="19109">
                  <c:v>28.161535000000001</c:v>
                </c:pt>
                <c:pt idx="19110">
                  <c:v>28.186874000000035</c:v>
                </c:pt>
                <c:pt idx="19111">
                  <c:v>28.207971000000189</c:v>
                </c:pt>
                <c:pt idx="19112">
                  <c:v>28.220196999999889</c:v>
                </c:pt>
                <c:pt idx="19113">
                  <c:v>28.246710999999785</c:v>
                </c:pt>
                <c:pt idx="19114">
                  <c:v>28.270454000000001</c:v>
                </c:pt>
                <c:pt idx="19115">
                  <c:v>28.291021999999987</c:v>
                </c:pt>
                <c:pt idx="19116">
                  <c:v>28.305601999999986</c:v>
                </c:pt>
                <c:pt idx="19117">
                  <c:v>28.303314999999987</c:v>
                </c:pt>
                <c:pt idx="19118">
                  <c:v>28.316044999999999</c:v>
                </c:pt>
                <c:pt idx="19119">
                  <c:v>28.315959000000031</c:v>
                </c:pt>
                <c:pt idx="19120">
                  <c:v>28.316987000000207</c:v>
                </c:pt>
                <c:pt idx="19121">
                  <c:v>28.321909999999999</c:v>
                </c:pt>
                <c:pt idx="19122">
                  <c:v>28.327573000000001</c:v>
                </c:pt>
                <c:pt idx="19123">
                  <c:v>28.321904000000035</c:v>
                </c:pt>
                <c:pt idx="19124">
                  <c:v>28.321475000000031</c:v>
                </c:pt>
                <c:pt idx="19125">
                  <c:v>28.315358000000035</c:v>
                </c:pt>
                <c:pt idx="19126">
                  <c:v>28.313911000000203</c:v>
                </c:pt>
                <c:pt idx="19127">
                  <c:v>28.312550999999999</c:v>
                </c:pt>
                <c:pt idx="19128">
                  <c:v>28.307885000000248</c:v>
                </c:pt>
                <c:pt idx="19129">
                  <c:v>28.300530999999989</c:v>
                </c:pt>
                <c:pt idx="19130">
                  <c:v>28.301572</c:v>
                </c:pt>
                <c:pt idx="19131">
                  <c:v>28.295502999999737</c:v>
                </c:pt>
                <c:pt idx="19132">
                  <c:v>28.297779999999989</c:v>
                </c:pt>
                <c:pt idx="19133">
                  <c:v>28.293949999999889</c:v>
                </c:pt>
                <c:pt idx="19134">
                  <c:v>28.293277</c:v>
                </c:pt>
                <c:pt idx="19135">
                  <c:v>28.289897</c:v>
                </c:pt>
                <c:pt idx="19136">
                  <c:v>28.287565999999988</c:v>
                </c:pt>
                <c:pt idx="19137">
                  <c:v>28.295771999999989</c:v>
                </c:pt>
                <c:pt idx="19138">
                  <c:v>28.299318</c:v>
                </c:pt>
                <c:pt idx="19139">
                  <c:v>28.296205</c:v>
                </c:pt>
                <c:pt idx="19140">
                  <c:v>28.298815999999999</c:v>
                </c:pt>
                <c:pt idx="19141">
                  <c:v>28.293561</c:v>
                </c:pt>
                <c:pt idx="19142">
                  <c:v>28.29502799999981</c:v>
                </c:pt>
                <c:pt idx="19143">
                  <c:v>28.293074999999988</c:v>
                </c:pt>
                <c:pt idx="19144">
                  <c:v>28.286303999999785</c:v>
                </c:pt>
                <c:pt idx="19145">
                  <c:v>28.300037</c:v>
                </c:pt>
                <c:pt idx="19146">
                  <c:v>28.304064999999998</c:v>
                </c:pt>
                <c:pt idx="19147">
                  <c:v>28.303200999999987</c:v>
                </c:pt>
                <c:pt idx="19148">
                  <c:v>28.308968999999998</c:v>
                </c:pt>
                <c:pt idx="19149">
                  <c:v>28.298199999999785</c:v>
                </c:pt>
                <c:pt idx="19150">
                  <c:v>28.304361000000135</c:v>
                </c:pt>
                <c:pt idx="19151">
                  <c:v>28.303656999999987</c:v>
                </c:pt>
                <c:pt idx="19152">
                  <c:v>28.296635999999989</c:v>
                </c:pt>
                <c:pt idx="19153">
                  <c:v>28.301573999999999</c:v>
                </c:pt>
                <c:pt idx="19154">
                  <c:v>28.305695999999987</c:v>
                </c:pt>
                <c:pt idx="19155">
                  <c:v>28.302897999999999</c:v>
                </c:pt>
                <c:pt idx="19156">
                  <c:v>28.307174000000035</c:v>
                </c:pt>
                <c:pt idx="19157">
                  <c:v>28.310956000000203</c:v>
                </c:pt>
                <c:pt idx="19158">
                  <c:v>28.306183999999988</c:v>
                </c:pt>
                <c:pt idx="19159">
                  <c:v>28.30321</c:v>
                </c:pt>
                <c:pt idx="19160">
                  <c:v>28.302097</c:v>
                </c:pt>
                <c:pt idx="19161">
                  <c:v>28.305710999999889</c:v>
                </c:pt>
                <c:pt idx="19162">
                  <c:v>28.299769999999889</c:v>
                </c:pt>
                <c:pt idx="19163">
                  <c:v>28.302764</c:v>
                </c:pt>
                <c:pt idx="19164">
                  <c:v>28.301497999999999</c:v>
                </c:pt>
                <c:pt idx="19165">
                  <c:v>28.297940000000001</c:v>
                </c:pt>
                <c:pt idx="19166">
                  <c:v>28.294962999999999</c:v>
                </c:pt>
                <c:pt idx="19167">
                  <c:v>28.299793999999814</c:v>
                </c:pt>
                <c:pt idx="19168">
                  <c:v>28.300058000000035</c:v>
                </c:pt>
                <c:pt idx="19169">
                  <c:v>28.300876000000031</c:v>
                </c:pt>
                <c:pt idx="19170">
                  <c:v>28.303913999999999</c:v>
                </c:pt>
                <c:pt idx="19171">
                  <c:v>28.300750000000001</c:v>
                </c:pt>
                <c:pt idx="19172">
                  <c:v>28.294575999999999</c:v>
                </c:pt>
                <c:pt idx="19173">
                  <c:v>28.293015999999987</c:v>
                </c:pt>
                <c:pt idx="19174">
                  <c:v>28.291763</c:v>
                </c:pt>
                <c:pt idx="19175">
                  <c:v>28.304351000000135</c:v>
                </c:pt>
                <c:pt idx="19176">
                  <c:v>28.3010680000002</c:v>
                </c:pt>
                <c:pt idx="19177">
                  <c:v>28.301078000000135</c:v>
                </c:pt>
                <c:pt idx="19178">
                  <c:v>28.300204000000001</c:v>
                </c:pt>
                <c:pt idx="19179">
                  <c:v>28.297605000000001</c:v>
                </c:pt>
                <c:pt idx="19180">
                  <c:v>28.29766</c:v>
                </c:pt>
                <c:pt idx="19181">
                  <c:v>28.297447999999989</c:v>
                </c:pt>
                <c:pt idx="19182">
                  <c:v>28.294516999999889</c:v>
                </c:pt>
                <c:pt idx="19183">
                  <c:v>28.292372999999785</c:v>
                </c:pt>
                <c:pt idx="19184">
                  <c:v>28.300242999999799</c:v>
                </c:pt>
                <c:pt idx="19185">
                  <c:v>28.302083</c:v>
                </c:pt>
                <c:pt idx="19186">
                  <c:v>28.303602999999889</c:v>
                </c:pt>
                <c:pt idx="19187">
                  <c:v>28.306314</c:v>
                </c:pt>
                <c:pt idx="19188">
                  <c:v>28.302447999999803</c:v>
                </c:pt>
                <c:pt idx="19189">
                  <c:v>28.302849999999989</c:v>
                </c:pt>
                <c:pt idx="19190">
                  <c:v>28.298359999999889</c:v>
                </c:pt>
                <c:pt idx="19191">
                  <c:v>28.297131999999987</c:v>
                </c:pt>
                <c:pt idx="19192">
                  <c:v>28.299802</c:v>
                </c:pt>
                <c:pt idx="19193">
                  <c:v>28.293959999999988</c:v>
                </c:pt>
                <c:pt idx="19194">
                  <c:v>28.299437999999814</c:v>
                </c:pt>
                <c:pt idx="19195">
                  <c:v>28.302061999999999</c:v>
                </c:pt>
                <c:pt idx="19196">
                  <c:v>28.297469</c:v>
                </c:pt>
                <c:pt idx="19197">
                  <c:v>28.303166999999988</c:v>
                </c:pt>
                <c:pt idx="19198">
                  <c:v>28.305731999999889</c:v>
                </c:pt>
                <c:pt idx="19199">
                  <c:v>28.301482</c:v>
                </c:pt>
                <c:pt idx="19200">
                  <c:v>28.294698</c:v>
                </c:pt>
                <c:pt idx="19201">
                  <c:v>28.300671999999999</c:v>
                </c:pt>
                <c:pt idx="19202">
                  <c:v>28.297715</c:v>
                </c:pt>
                <c:pt idx="19203">
                  <c:v>28.291315999999988</c:v>
                </c:pt>
                <c:pt idx="19204">
                  <c:v>28.292921999999987</c:v>
                </c:pt>
                <c:pt idx="19205">
                  <c:v>28.292225999999989</c:v>
                </c:pt>
                <c:pt idx="19206">
                  <c:v>28.290848999999987</c:v>
                </c:pt>
                <c:pt idx="19207">
                  <c:v>28.296042999999774</c:v>
                </c:pt>
                <c:pt idx="19208">
                  <c:v>28.297791999999987</c:v>
                </c:pt>
                <c:pt idx="19209">
                  <c:v>28.301798999999999</c:v>
                </c:pt>
                <c:pt idx="19210">
                  <c:v>28.291538999999986</c:v>
                </c:pt>
                <c:pt idx="19211">
                  <c:v>28.299544999999807</c:v>
                </c:pt>
                <c:pt idx="19212">
                  <c:v>28.292629999999683</c:v>
                </c:pt>
                <c:pt idx="19213">
                  <c:v>28.299296999999989</c:v>
                </c:pt>
                <c:pt idx="19214">
                  <c:v>28.296505999999987</c:v>
                </c:pt>
                <c:pt idx="19215">
                  <c:v>28.29655</c:v>
                </c:pt>
                <c:pt idx="19216">
                  <c:v>28.293011999999987</c:v>
                </c:pt>
                <c:pt idx="19217">
                  <c:v>28.299524999999889</c:v>
                </c:pt>
                <c:pt idx="19218">
                  <c:v>28.295790999999785</c:v>
                </c:pt>
                <c:pt idx="19219">
                  <c:v>28.300307</c:v>
                </c:pt>
                <c:pt idx="19220">
                  <c:v>28.301906000000031</c:v>
                </c:pt>
                <c:pt idx="19221">
                  <c:v>28.298582999999766</c:v>
                </c:pt>
                <c:pt idx="19222">
                  <c:v>28.295185999999987</c:v>
                </c:pt>
                <c:pt idx="19223">
                  <c:v>28.293402999999785</c:v>
                </c:pt>
                <c:pt idx="19224">
                  <c:v>28.286966</c:v>
                </c:pt>
                <c:pt idx="19225">
                  <c:v>28.300032999999889</c:v>
                </c:pt>
                <c:pt idx="19226">
                  <c:v>28.29392</c:v>
                </c:pt>
                <c:pt idx="19227">
                  <c:v>28.29253499999977</c:v>
                </c:pt>
                <c:pt idx="19228">
                  <c:v>28.296818999999999</c:v>
                </c:pt>
                <c:pt idx="19229">
                  <c:v>28.297041999999987</c:v>
                </c:pt>
                <c:pt idx="19230">
                  <c:v>28.290772999999788</c:v>
                </c:pt>
                <c:pt idx="19231">
                  <c:v>28.297062999999987</c:v>
                </c:pt>
                <c:pt idx="19232">
                  <c:v>28.291615999999987</c:v>
                </c:pt>
                <c:pt idx="19233">
                  <c:v>28.289991000000001</c:v>
                </c:pt>
                <c:pt idx="19234">
                  <c:v>28.295565999999987</c:v>
                </c:pt>
                <c:pt idx="19235">
                  <c:v>28.300339999999807</c:v>
                </c:pt>
                <c:pt idx="19236">
                  <c:v>28.299250999999987</c:v>
                </c:pt>
                <c:pt idx="19237">
                  <c:v>28.301002</c:v>
                </c:pt>
                <c:pt idx="19238">
                  <c:v>28.297775999999999</c:v>
                </c:pt>
                <c:pt idx="19239">
                  <c:v>28.306794</c:v>
                </c:pt>
                <c:pt idx="19240">
                  <c:v>28.301334000000001</c:v>
                </c:pt>
                <c:pt idx="19241">
                  <c:v>28.299437999999814</c:v>
                </c:pt>
                <c:pt idx="19242">
                  <c:v>28.299503999999889</c:v>
                </c:pt>
                <c:pt idx="19243">
                  <c:v>28.296202999999807</c:v>
                </c:pt>
                <c:pt idx="19244">
                  <c:v>28.300781999999987</c:v>
                </c:pt>
                <c:pt idx="19245">
                  <c:v>28.305170999999987</c:v>
                </c:pt>
                <c:pt idx="19246">
                  <c:v>28.301282</c:v>
                </c:pt>
                <c:pt idx="19247">
                  <c:v>28.301306999999987</c:v>
                </c:pt>
                <c:pt idx="19248">
                  <c:v>28.295099999999788</c:v>
                </c:pt>
                <c:pt idx="19249">
                  <c:v>28.29863499999977</c:v>
                </c:pt>
                <c:pt idx="19250">
                  <c:v>28.29815</c:v>
                </c:pt>
                <c:pt idx="19251">
                  <c:v>28.299088999999999</c:v>
                </c:pt>
                <c:pt idx="19252">
                  <c:v>28.28829899999981</c:v>
                </c:pt>
                <c:pt idx="19253">
                  <c:v>28.300726999999807</c:v>
                </c:pt>
                <c:pt idx="19254">
                  <c:v>28.303412999999889</c:v>
                </c:pt>
                <c:pt idx="19255">
                  <c:v>28.300114999999987</c:v>
                </c:pt>
                <c:pt idx="19256">
                  <c:v>28.308968999999998</c:v>
                </c:pt>
                <c:pt idx="19257">
                  <c:v>28.299875999999998</c:v>
                </c:pt>
                <c:pt idx="19258">
                  <c:v>28.299042999999781</c:v>
                </c:pt>
                <c:pt idx="19259">
                  <c:v>28.302568000000001</c:v>
                </c:pt>
                <c:pt idx="19260">
                  <c:v>28.294954999999998</c:v>
                </c:pt>
                <c:pt idx="19261">
                  <c:v>28.306641999999989</c:v>
                </c:pt>
                <c:pt idx="19262">
                  <c:v>28.302368999999999</c:v>
                </c:pt>
                <c:pt idx="19263">
                  <c:v>28.305391</c:v>
                </c:pt>
                <c:pt idx="19264">
                  <c:v>28.302126999999889</c:v>
                </c:pt>
                <c:pt idx="19265">
                  <c:v>28.308021</c:v>
                </c:pt>
                <c:pt idx="19266">
                  <c:v>28.314145000000035</c:v>
                </c:pt>
                <c:pt idx="19267">
                  <c:v>28.312027999999987</c:v>
                </c:pt>
                <c:pt idx="19268">
                  <c:v>28.311761000000196</c:v>
                </c:pt>
                <c:pt idx="19269">
                  <c:v>28.299485000000001</c:v>
                </c:pt>
                <c:pt idx="19270">
                  <c:v>28.301444</c:v>
                </c:pt>
                <c:pt idx="19271">
                  <c:v>28.305108000000001</c:v>
                </c:pt>
                <c:pt idx="19272">
                  <c:v>28.300066999999999</c:v>
                </c:pt>
                <c:pt idx="19273">
                  <c:v>28.301504999999999</c:v>
                </c:pt>
                <c:pt idx="19274">
                  <c:v>28.303338</c:v>
                </c:pt>
                <c:pt idx="19275">
                  <c:v>28.301479999999987</c:v>
                </c:pt>
                <c:pt idx="19276">
                  <c:v>28.295311999999889</c:v>
                </c:pt>
                <c:pt idx="19277">
                  <c:v>28.305109999999889</c:v>
                </c:pt>
                <c:pt idx="19278">
                  <c:v>28.300968999999998</c:v>
                </c:pt>
                <c:pt idx="19279">
                  <c:v>28.301337</c:v>
                </c:pt>
                <c:pt idx="19280">
                  <c:v>28.297436999999814</c:v>
                </c:pt>
                <c:pt idx="19281">
                  <c:v>28.307195000000135</c:v>
                </c:pt>
                <c:pt idx="19282">
                  <c:v>28.311099000000031</c:v>
                </c:pt>
                <c:pt idx="19283">
                  <c:v>28.302029999999807</c:v>
                </c:pt>
                <c:pt idx="19284">
                  <c:v>28.297563</c:v>
                </c:pt>
                <c:pt idx="19285">
                  <c:v>28.302844</c:v>
                </c:pt>
                <c:pt idx="19286">
                  <c:v>28.294725</c:v>
                </c:pt>
                <c:pt idx="19287">
                  <c:v>28.296457</c:v>
                </c:pt>
                <c:pt idx="19288">
                  <c:v>28.29623299999977</c:v>
                </c:pt>
                <c:pt idx="19289">
                  <c:v>28.299215999999987</c:v>
                </c:pt>
                <c:pt idx="19290">
                  <c:v>28.302775999999987</c:v>
                </c:pt>
                <c:pt idx="19291">
                  <c:v>28.299645999999989</c:v>
                </c:pt>
                <c:pt idx="19292">
                  <c:v>28.299951000000135</c:v>
                </c:pt>
                <c:pt idx="19293">
                  <c:v>28.300180000000001</c:v>
                </c:pt>
                <c:pt idx="19294">
                  <c:v>28.302618999999989</c:v>
                </c:pt>
                <c:pt idx="19295">
                  <c:v>28.293652999999889</c:v>
                </c:pt>
                <c:pt idx="19296">
                  <c:v>28.301932999999988</c:v>
                </c:pt>
                <c:pt idx="19297">
                  <c:v>28.300547999999889</c:v>
                </c:pt>
                <c:pt idx="19298">
                  <c:v>28.301638999999987</c:v>
                </c:pt>
                <c:pt idx="19299">
                  <c:v>28.304003999999999</c:v>
                </c:pt>
                <c:pt idx="19300">
                  <c:v>28.298624999999785</c:v>
                </c:pt>
                <c:pt idx="19301">
                  <c:v>28.301534</c:v>
                </c:pt>
                <c:pt idx="19302">
                  <c:v>28.295354</c:v>
                </c:pt>
                <c:pt idx="19303">
                  <c:v>28.302353999999987</c:v>
                </c:pt>
                <c:pt idx="19304">
                  <c:v>28.299869000000001</c:v>
                </c:pt>
                <c:pt idx="19305">
                  <c:v>28.296135999999986</c:v>
                </c:pt>
                <c:pt idx="19306">
                  <c:v>28.304667999999999</c:v>
                </c:pt>
                <c:pt idx="19307">
                  <c:v>28.307786</c:v>
                </c:pt>
                <c:pt idx="19308">
                  <c:v>28.305519999999785</c:v>
                </c:pt>
                <c:pt idx="19309">
                  <c:v>28.302150000000001</c:v>
                </c:pt>
                <c:pt idx="19310">
                  <c:v>28.300270999999999</c:v>
                </c:pt>
                <c:pt idx="19311">
                  <c:v>28.301344999999987</c:v>
                </c:pt>
                <c:pt idx="19312">
                  <c:v>28.298933999999889</c:v>
                </c:pt>
                <c:pt idx="19313">
                  <c:v>28.298538999999796</c:v>
                </c:pt>
                <c:pt idx="19314">
                  <c:v>28.292168999999987</c:v>
                </c:pt>
                <c:pt idx="19315">
                  <c:v>28.295725999999807</c:v>
                </c:pt>
                <c:pt idx="19316">
                  <c:v>28.298268999999987</c:v>
                </c:pt>
                <c:pt idx="19317">
                  <c:v>28.303832</c:v>
                </c:pt>
                <c:pt idx="19318">
                  <c:v>28.293094</c:v>
                </c:pt>
                <c:pt idx="19319">
                  <c:v>28.299661</c:v>
                </c:pt>
                <c:pt idx="19320">
                  <c:v>28.311515000000131</c:v>
                </c:pt>
                <c:pt idx="19321">
                  <c:v>28.305786999999889</c:v>
                </c:pt>
                <c:pt idx="19322">
                  <c:v>28.302033999999889</c:v>
                </c:pt>
                <c:pt idx="19323">
                  <c:v>28.296264000000001</c:v>
                </c:pt>
                <c:pt idx="19324">
                  <c:v>28.299196999999989</c:v>
                </c:pt>
                <c:pt idx="19325">
                  <c:v>28.298744999999755</c:v>
                </c:pt>
                <c:pt idx="19326">
                  <c:v>28.297751999999999</c:v>
                </c:pt>
                <c:pt idx="19327">
                  <c:v>28.297425</c:v>
                </c:pt>
                <c:pt idx="19328">
                  <c:v>28.301075999999998</c:v>
                </c:pt>
                <c:pt idx="19329">
                  <c:v>28.300636999999803</c:v>
                </c:pt>
                <c:pt idx="19330">
                  <c:v>28.302757</c:v>
                </c:pt>
                <c:pt idx="19331">
                  <c:v>28.298147999999784</c:v>
                </c:pt>
                <c:pt idx="19332">
                  <c:v>28.307572999999987</c:v>
                </c:pt>
                <c:pt idx="19333">
                  <c:v>28.29564199999977</c:v>
                </c:pt>
                <c:pt idx="19334">
                  <c:v>28.298012999999774</c:v>
                </c:pt>
                <c:pt idx="19335">
                  <c:v>28.299078999999999</c:v>
                </c:pt>
                <c:pt idx="19336">
                  <c:v>28.300848999999999</c:v>
                </c:pt>
                <c:pt idx="19337">
                  <c:v>28.294556999999987</c:v>
                </c:pt>
                <c:pt idx="19338">
                  <c:v>28.294028000000001</c:v>
                </c:pt>
                <c:pt idx="19339">
                  <c:v>28.291428999999987</c:v>
                </c:pt>
                <c:pt idx="19340">
                  <c:v>28.292898999999988</c:v>
                </c:pt>
                <c:pt idx="19341">
                  <c:v>28.29532399999977</c:v>
                </c:pt>
                <c:pt idx="19342">
                  <c:v>28.296873999999999</c:v>
                </c:pt>
                <c:pt idx="19343">
                  <c:v>28.295401999999989</c:v>
                </c:pt>
                <c:pt idx="19344">
                  <c:v>28.297273000000001</c:v>
                </c:pt>
                <c:pt idx="19345">
                  <c:v>28.296218</c:v>
                </c:pt>
                <c:pt idx="19346">
                  <c:v>28.29881</c:v>
                </c:pt>
                <c:pt idx="19347">
                  <c:v>28.303394000000001</c:v>
                </c:pt>
                <c:pt idx="19348">
                  <c:v>28.295165000000001</c:v>
                </c:pt>
                <c:pt idx="19349">
                  <c:v>28.298845</c:v>
                </c:pt>
                <c:pt idx="19350">
                  <c:v>28.298901999999988</c:v>
                </c:pt>
                <c:pt idx="19351">
                  <c:v>28.304348999999988</c:v>
                </c:pt>
                <c:pt idx="19352">
                  <c:v>28.295725999999807</c:v>
                </c:pt>
                <c:pt idx="19353">
                  <c:v>28.301095000000135</c:v>
                </c:pt>
                <c:pt idx="19354">
                  <c:v>28.298433999999755</c:v>
                </c:pt>
                <c:pt idx="19355">
                  <c:v>28.295181999999986</c:v>
                </c:pt>
                <c:pt idx="19356">
                  <c:v>28.295229999999741</c:v>
                </c:pt>
                <c:pt idx="19357">
                  <c:v>28.297225000000001</c:v>
                </c:pt>
                <c:pt idx="19358">
                  <c:v>28.301765000000035</c:v>
                </c:pt>
                <c:pt idx="19359">
                  <c:v>28.300844999999999</c:v>
                </c:pt>
                <c:pt idx="19360">
                  <c:v>28.297421999999987</c:v>
                </c:pt>
                <c:pt idx="19361">
                  <c:v>28.298651999999986</c:v>
                </c:pt>
                <c:pt idx="19362">
                  <c:v>28.296612999999766</c:v>
                </c:pt>
                <c:pt idx="19363">
                  <c:v>28.300688999999988</c:v>
                </c:pt>
                <c:pt idx="19364">
                  <c:v>28.296599999999795</c:v>
                </c:pt>
                <c:pt idx="19365">
                  <c:v>28.294985999999998</c:v>
                </c:pt>
                <c:pt idx="19366">
                  <c:v>28.295185999999987</c:v>
                </c:pt>
                <c:pt idx="19367">
                  <c:v>28.298062999999889</c:v>
                </c:pt>
                <c:pt idx="19368">
                  <c:v>28.302685999999987</c:v>
                </c:pt>
                <c:pt idx="19369">
                  <c:v>28.298750999999989</c:v>
                </c:pt>
                <c:pt idx="19370">
                  <c:v>28.302302999999807</c:v>
                </c:pt>
                <c:pt idx="19371">
                  <c:v>28.30218</c:v>
                </c:pt>
                <c:pt idx="19372">
                  <c:v>28.305157999999999</c:v>
                </c:pt>
                <c:pt idx="19373">
                  <c:v>28.302976000000001</c:v>
                </c:pt>
                <c:pt idx="19374">
                  <c:v>28.298395999999986</c:v>
                </c:pt>
                <c:pt idx="19375">
                  <c:v>28.305233999999889</c:v>
                </c:pt>
                <c:pt idx="19376">
                  <c:v>28.299194</c:v>
                </c:pt>
                <c:pt idx="19377">
                  <c:v>28.300992000000001</c:v>
                </c:pt>
                <c:pt idx="19378">
                  <c:v>28.296882</c:v>
                </c:pt>
                <c:pt idx="19379">
                  <c:v>28.293081999999988</c:v>
                </c:pt>
                <c:pt idx="19380">
                  <c:v>28.288227999999748</c:v>
                </c:pt>
                <c:pt idx="19381">
                  <c:v>28.292942999999781</c:v>
                </c:pt>
                <c:pt idx="19382">
                  <c:v>28.29532399999977</c:v>
                </c:pt>
                <c:pt idx="19383">
                  <c:v>28.300184999999999</c:v>
                </c:pt>
                <c:pt idx="19384">
                  <c:v>28.302326999999799</c:v>
                </c:pt>
                <c:pt idx="19385">
                  <c:v>28.295481999999989</c:v>
                </c:pt>
                <c:pt idx="19386">
                  <c:v>28.306332999999889</c:v>
                </c:pt>
                <c:pt idx="19387">
                  <c:v>28.303080999999999</c:v>
                </c:pt>
                <c:pt idx="19388">
                  <c:v>28.30545</c:v>
                </c:pt>
                <c:pt idx="19389">
                  <c:v>28.304846999999999</c:v>
                </c:pt>
                <c:pt idx="19390">
                  <c:v>28.303777</c:v>
                </c:pt>
                <c:pt idx="19391">
                  <c:v>28.296678</c:v>
                </c:pt>
                <c:pt idx="19392">
                  <c:v>28.299078999999999</c:v>
                </c:pt>
                <c:pt idx="19393">
                  <c:v>28.299865000000135</c:v>
                </c:pt>
                <c:pt idx="19394">
                  <c:v>28.301372000000001</c:v>
                </c:pt>
                <c:pt idx="19395">
                  <c:v>28.297687</c:v>
                </c:pt>
                <c:pt idx="19396">
                  <c:v>28.299322999999777</c:v>
                </c:pt>
                <c:pt idx="19397">
                  <c:v>28.299758000000001</c:v>
                </c:pt>
                <c:pt idx="19398">
                  <c:v>28.296311999999986</c:v>
                </c:pt>
                <c:pt idx="19399">
                  <c:v>28.297950000000135</c:v>
                </c:pt>
                <c:pt idx="19400">
                  <c:v>28.297107</c:v>
                </c:pt>
                <c:pt idx="19401">
                  <c:v>28.300594</c:v>
                </c:pt>
                <c:pt idx="19402">
                  <c:v>28.301351000000135</c:v>
                </c:pt>
                <c:pt idx="19403">
                  <c:v>28.297757000000001</c:v>
                </c:pt>
                <c:pt idx="19404">
                  <c:v>28.299265999999999</c:v>
                </c:pt>
                <c:pt idx="19405">
                  <c:v>28.303467999999999</c:v>
                </c:pt>
                <c:pt idx="19406">
                  <c:v>28.308994999999999</c:v>
                </c:pt>
                <c:pt idx="19407">
                  <c:v>28.301088000000131</c:v>
                </c:pt>
                <c:pt idx="19408">
                  <c:v>28.299734999999803</c:v>
                </c:pt>
                <c:pt idx="19409">
                  <c:v>28.302990999999999</c:v>
                </c:pt>
                <c:pt idx="19410">
                  <c:v>28.293743999999748</c:v>
                </c:pt>
                <c:pt idx="19411">
                  <c:v>28.297491999999988</c:v>
                </c:pt>
                <c:pt idx="19412">
                  <c:v>28.301824000000035</c:v>
                </c:pt>
                <c:pt idx="19413">
                  <c:v>28.300885000000203</c:v>
                </c:pt>
                <c:pt idx="19414">
                  <c:v>28.294661999999999</c:v>
                </c:pt>
                <c:pt idx="19415">
                  <c:v>28.298969</c:v>
                </c:pt>
                <c:pt idx="19416">
                  <c:v>28.304320999999987</c:v>
                </c:pt>
                <c:pt idx="19417">
                  <c:v>28.302248999999989</c:v>
                </c:pt>
                <c:pt idx="19418">
                  <c:v>28.296495</c:v>
                </c:pt>
                <c:pt idx="19419">
                  <c:v>28.295023999999788</c:v>
                </c:pt>
                <c:pt idx="19420">
                  <c:v>28.290877999999999</c:v>
                </c:pt>
                <c:pt idx="19421">
                  <c:v>28.304500000000001</c:v>
                </c:pt>
                <c:pt idx="19422">
                  <c:v>28.294028000000001</c:v>
                </c:pt>
                <c:pt idx="19423">
                  <c:v>28.300867999999998</c:v>
                </c:pt>
                <c:pt idx="19424">
                  <c:v>28.303535</c:v>
                </c:pt>
                <c:pt idx="19425">
                  <c:v>28.295880999999987</c:v>
                </c:pt>
                <c:pt idx="19426">
                  <c:v>28.301925000000196</c:v>
                </c:pt>
                <c:pt idx="19427">
                  <c:v>28.29423999999981</c:v>
                </c:pt>
                <c:pt idx="19428">
                  <c:v>28.293226999999796</c:v>
                </c:pt>
                <c:pt idx="19429">
                  <c:v>28.298164</c:v>
                </c:pt>
                <c:pt idx="19430">
                  <c:v>28.301168000000189</c:v>
                </c:pt>
                <c:pt idx="19431">
                  <c:v>28.305211</c:v>
                </c:pt>
                <c:pt idx="19432">
                  <c:v>28.300967000000131</c:v>
                </c:pt>
                <c:pt idx="19433">
                  <c:v>28.299894999999999</c:v>
                </c:pt>
                <c:pt idx="19434">
                  <c:v>28.295328999999889</c:v>
                </c:pt>
                <c:pt idx="19435">
                  <c:v>28.299011999999987</c:v>
                </c:pt>
                <c:pt idx="19436">
                  <c:v>28.303248999999987</c:v>
                </c:pt>
                <c:pt idx="19437">
                  <c:v>28.298729999999683</c:v>
                </c:pt>
                <c:pt idx="19438">
                  <c:v>28.299371000000001</c:v>
                </c:pt>
                <c:pt idx="19439">
                  <c:v>28.29879299999973</c:v>
                </c:pt>
                <c:pt idx="19440">
                  <c:v>28.301209999999987</c:v>
                </c:pt>
                <c:pt idx="19441">
                  <c:v>28.294653999999987</c:v>
                </c:pt>
                <c:pt idx="19442">
                  <c:v>28.299521999999989</c:v>
                </c:pt>
                <c:pt idx="19443">
                  <c:v>28.301161999999998</c:v>
                </c:pt>
                <c:pt idx="19444">
                  <c:v>28.303633999999889</c:v>
                </c:pt>
                <c:pt idx="19445">
                  <c:v>28.301266999999999</c:v>
                </c:pt>
                <c:pt idx="19446">
                  <c:v>28.302437999999889</c:v>
                </c:pt>
                <c:pt idx="19447">
                  <c:v>28.303819000000001</c:v>
                </c:pt>
                <c:pt idx="19448">
                  <c:v>28.302833</c:v>
                </c:pt>
                <c:pt idx="19449">
                  <c:v>28.296375999999999</c:v>
                </c:pt>
                <c:pt idx="19450">
                  <c:v>28.303274999999999</c:v>
                </c:pt>
                <c:pt idx="19451">
                  <c:v>28.299629999999766</c:v>
                </c:pt>
                <c:pt idx="19452">
                  <c:v>28.296067000000001</c:v>
                </c:pt>
                <c:pt idx="19453">
                  <c:v>28.300224</c:v>
                </c:pt>
                <c:pt idx="19454">
                  <c:v>28.302828999999999</c:v>
                </c:pt>
                <c:pt idx="19455">
                  <c:v>28.300301999999999</c:v>
                </c:pt>
                <c:pt idx="19456">
                  <c:v>28.303881999999998</c:v>
                </c:pt>
                <c:pt idx="19457">
                  <c:v>28.304523</c:v>
                </c:pt>
                <c:pt idx="19458">
                  <c:v>28.301003999999999</c:v>
                </c:pt>
                <c:pt idx="19459">
                  <c:v>28.296654999999987</c:v>
                </c:pt>
                <c:pt idx="19460">
                  <c:v>28.299343999999785</c:v>
                </c:pt>
                <c:pt idx="19461">
                  <c:v>28.299292999999889</c:v>
                </c:pt>
                <c:pt idx="19462">
                  <c:v>28.295885999999999</c:v>
                </c:pt>
                <c:pt idx="19463">
                  <c:v>28.296882</c:v>
                </c:pt>
                <c:pt idx="19464">
                  <c:v>28.304776</c:v>
                </c:pt>
                <c:pt idx="19465">
                  <c:v>28.303290999999987</c:v>
                </c:pt>
                <c:pt idx="19466">
                  <c:v>28.299861000000035</c:v>
                </c:pt>
                <c:pt idx="19467">
                  <c:v>28.304100999999999</c:v>
                </c:pt>
                <c:pt idx="19468">
                  <c:v>28.304727</c:v>
                </c:pt>
                <c:pt idx="19469">
                  <c:v>28.300494</c:v>
                </c:pt>
                <c:pt idx="19470">
                  <c:v>28.293361000000001</c:v>
                </c:pt>
                <c:pt idx="19471">
                  <c:v>28.299894999999999</c:v>
                </c:pt>
                <c:pt idx="19472">
                  <c:v>28.295506999999766</c:v>
                </c:pt>
                <c:pt idx="19473">
                  <c:v>28.295271999999986</c:v>
                </c:pt>
                <c:pt idx="19474">
                  <c:v>28.287645999999889</c:v>
                </c:pt>
                <c:pt idx="19475">
                  <c:v>28.306376999999987</c:v>
                </c:pt>
                <c:pt idx="19476">
                  <c:v>28.300567000000001</c:v>
                </c:pt>
                <c:pt idx="19477">
                  <c:v>28.295984000000001</c:v>
                </c:pt>
                <c:pt idx="19478">
                  <c:v>28.302295000000001</c:v>
                </c:pt>
                <c:pt idx="19479">
                  <c:v>28.307464000000031</c:v>
                </c:pt>
                <c:pt idx="19480">
                  <c:v>28.307213999999988</c:v>
                </c:pt>
                <c:pt idx="19481">
                  <c:v>28.298746999999679</c:v>
                </c:pt>
                <c:pt idx="19482">
                  <c:v>28.301348999999988</c:v>
                </c:pt>
                <c:pt idx="19483">
                  <c:v>28.300521</c:v>
                </c:pt>
                <c:pt idx="19484">
                  <c:v>28.299002999999889</c:v>
                </c:pt>
                <c:pt idx="19485">
                  <c:v>28.295808000000001</c:v>
                </c:pt>
                <c:pt idx="19486">
                  <c:v>28.302070000000001</c:v>
                </c:pt>
                <c:pt idx="19487">
                  <c:v>28.299372999999989</c:v>
                </c:pt>
                <c:pt idx="19488">
                  <c:v>28.301390999999999</c:v>
                </c:pt>
                <c:pt idx="19489">
                  <c:v>28.302854000000035</c:v>
                </c:pt>
                <c:pt idx="19490">
                  <c:v>28.301427</c:v>
                </c:pt>
                <c:pt idx="19491">
                  <c:v>28.301508999999999</c:v>
                </c:pt>
                <c:pt idx="19492">
                  <c:v>28.300470000000001</c:v>
                </c:pt>
                <c:pt idx="19493">
                  <c:v>28.297677</c:v>
                </c:pt>
                <c:pt idx="19494">
                  <c:v>28.300801000000035</c:v>
                </c:pt>
                <c:pt idx="19495">
                  <c:v>28.299555999999999</c:v>
                </c:pt>
                <c:pt idx="19496">
                  <c:v>28.300182</c:v>
                </c:pt>
                <c:pt idx="19497">
                  <c:v>28.297269</c:v>
                </c:pt>
                <c:pt idx="19498">
                  <c:v>28.294415999999988</c:v>
                </c:pt>
                <c:pt idx="19499">
                  <c:v>28.29473999999977</c:v>
                </c:pt>
                <c:pt idx="19500">
                  <c:v>28.291834999999999</c:v>
                </c:pt>
                <c:pt idx="19501">
                  <c:v>28.299738999999889</c:v>
                </c:pt>
                <c:pt idx="19502">
                  <c:v>28.303270999999999</c:v>
                </c:pt>
                <c:pt idx="19503">
                  <c:v>28.301486000000001</c:v>
                </c:pt>
                <c:pt idx="19504">
                  <c:v>28.299109999999889</c:v>
                </c:pt>
                <c:pt idx="19505">
                  <c:v>28.301900000000035</c:v>
                </c:pt>
                <c:pt idx="19506">
                  <c:v>28.304701999999999</c:v>
                </c:pt>
                <c:pt idx="19507">
                  <c:v>28.307621999999999</c:v>
                </c:pt>
                <c:pt idx="19508">
                  <c:v>28.300844999999999</c:v>
                </c:pt>
                <c:pt idx="19509">
                  <c:v>28.300322999999889</c:v>
                </c:pt>
                <c:pt idx="19510">
                  <c:v>28.297857000000135</c:v>
                </c:pt>
                <c:pt idx="19511">
                  <c:v>28.296818999999999</c:v>
                </c:pt>
                <c:pt idx="19512">
                  <c:v>28.296478</c:v>
                </c:pt>
                <c:pt idx="19513">
                  <c:v>28.301403999999987</c:v>
                </c:pt>
                <c:pt idx="19514">
                  <c:v>28.301845000000135</c:v>
                </c:pt>
                <c:pt idx="19515">
                  <c:v>28.297159999999987</c:v>
                </c:pt>
                <c:pt idx="19516">
                  <c:v>28.307361000000135</c:v>
                </c:pt>
                <c:pt idx="19517">
                  <c:v>28.313109999999988</c:v>
                </c:pt>
                <c:pt idx="19518">
                  <c:v>28.303072999999987</c:v>
                </c:pt>
                <c:pt idx="19519">
                  <c:v>28.298918999999987</c:v>
                </c:pt>
                <c:pt idx="19520">
                  <c:v>28.296295999999987</c:v>
                </c:pt>
                <c:pt idx="19521">
                  <c:v>28.299091999999987</c:v>
                </c:pt>
                <c:pt idx="19522">
                  <c:v>28.296118999999987</c:v>
                </c:pt>
                <c:pt idx="19523">
                  <c:v>28.299225999999987</c:v>
                </c:pt>
                <c:pt idx="19524">
                  <c:v>28.300509999999989</c:v>
                </c:pt>
                <c:pt idx="19525">
                  <c:v>28.299019999999889</c:v>
                </c:pt>
                <c:pt idx="19526">
                  <c:v>28.301003999999999</c:v>
                </c:pt>
                <c:pt idx="19527">
                  <c:v>28.309370999999999</c:v>
                </c:pt>
                <c:pt idx="19528">
                  <c:v>28.305425</c:v>
                </c:pt>
                <c:pt idx="19529">
                  <c:v>28.299820999999987</c:v>
                </c:pt>
                <c:pt idx="19530">
                  <c:v>28.298283999999889</c:v>
                </c:pt>
                <c:pt idx="19531">
                  <c:v>28.294283999999987</c:v>
                </c:pt>
                <c:pt idx="19532">
                  <c:v>28.299421999999989</c:v>
                </c:pt>
                <c:pt idx="19533">
                  <c:v>28.297981999999998</c:v>
                </c:pt>
                <c:pt idx="19534">
                  <c:v>28.297871999999998</c:v>
                </c:pt>
                <c:pt idx="19535">
                  <c:v>28.297141</c:v>
                </c:pt>
                <c:pt idx="19536">
                  <c:v>28.29933999999977</c:v>
                </c:pt>
                <c:pt idx="19537">
                  <c:v>28.299715999999989</c:v>
                </c:pt>
                <c:pt idx="19538">
                  <c:v>28.293809</c:v>
                </c:pt>
                <c:pt idx="19539">
                  <c:v>28.291115999999999</c:v>
                </c:pt>
                <c:pt idx="19540">
                  <c:v>28.296218</c:v>
                </c:pt>
                <c:pt idx="19541">
                  <c:v>28.301561000000031</c:v>
                </c:pt>
                <c:pt idx="19542">
                  <c:v>28.298964999999999</c:v>
                </c:pt>
                <c:pt idx="19543">
                  <c:v>28.301057000000135</c:v>
                </c:pt>
                <c:pt idx="19544">
                  <c:v>28.297221</c:v>
                </c:pt>
                <c:pt idx="19545">
                  <c:v>28.303369</c:v>
                </c:pt>
                <c:pt idx="19546">
                  <c:v>28.312128999999999</c:v>
                </c:pt>
                <c:pt idx="19547">
                  <c:v>28.316163000000035</c:v>
                </c:pt>
                <c:pt idx="19548">
                  <c:v>28.331556000000031</c:v>
                </c:pt>
                <c:pt idx="19549">
                  <c:v>28.365343999999755</c:v>
                </c:pt>
                <c:pt idx="19550">
                  <c:v>28.393415000000001</c:v>
                </c:pt>
                <c:pt idx="19551">
                  <c:v>28.429390999999889</c:v>
                </c:pt>
                <c:pt idx="19552">
                  <c:v>28.459725999999989</c:v>
                </c:pt>
                <c:pt idx="19553">
                  <c:v>28.495096999999785</c:v>
                </c:pt>
                <c:pt idx="19554">
                  <c:v>28.517961000000298</c:v>
                </c:pt>
                <c:pt idx="19555">
                  <c:v>28.542189999999788</c:v>
                </c:pt>
                <c:pt idx="19556">
                  <c:v>28.557790000000001</c:v>
                </c:pt>
                <c:pt idx="19557">
                  <c:v>28.568487999999814</c:v>
                </c:pt>
                <c:pt idx="19558">
                  <c:v>28.570292999999989</c:v>
                </c:pt>
                <c:pt idx="19559">
                  <c:v>28.586113999999807</c:v>
                </c:pt>
                <c:pt idx="19560">
                  <c:v>28.605812999999987</c:v>
                </c:pt>
                <c:pt idx="19561">
                  <c:v>28.618379000000001</c:v>
                </c:pt>
                <c:pt idx="19562">
                  <c:v>28.639209000000001</c:v>
                </c:pt>
                <c:pt idx="19563">
                  <c:v>28.651908000000248</c:v>
                </c:pt>
                <c:pt idx="19564">
                  <c:v>28.679043999999987</c:v>
                </c:pt>
                <c:pt idx="19565">
                  <c:v>28.702521999999803</c:v>
                </c:pt>
                <c:pt idx="19566">
                  <c:v>28.710505999999999</c:v>
                </c:pt>
                <c:pt idx="19567">
                  <c:v>28.718114</c:v>
                </c:pt>
                <c:pt idx="19568">
                  <c:v>28.717331999999999</c:v>
                </c:pt>
                <c:pt idx="19569">
                  <c:v>28.722466999999799</c:v>
                </c:pt>
                <c:pt idx="19570">
                  <c:v>28.735914999999999</c:v>
                </c:pt>
                <c:pt idx="19571">
                  <c:v>28.737271000000035</c:v>
                </c:pt>
                <c:pt idx="19572">
                  <c:v>28.723051999999999</c:v>
                </c:pt>
                <c:pt idx="19573">
                  <c:v>28.717084000000035</c:v>
                </c:pt>
                <c:pt idx="19574">
                  <c:v>28.706674</c:v>
                </c:pt>
                <c:pt idx="19575">
                  <c:v>28.700993999999987</c:v>
                </c:pt>
                <c:pt idx="19576">
                  <c:v>28.700938000000001</c:v>
                </c:pt>
                <c:pt idx="19577">
                  <c:v>28.698969999999999</c:v>
                </c:pt>
                <c:pt idx="19578">
                  <c:v>28.703465999999999</c:v>
                </c:pt>
                <c:pt idx="19579">
                  <c:v>28.703247999999814</c:v>
                </c:pt>
                <c:pt idx="19580">
                  <c:v>28.701857999999998</c:v>
                </c:pt>
                <c:pt idx="19581">
                  <c:v>28.701809999999988</c:v>
                </c:pt>
                <c:pt idx="19582">
                  <c:v>28.702005</c:v>
                </c:pt>
                <c:pt idx="19583">
                  <c:v>28.702543999999719</c:v>
                </c:pt>
                <c:pt idx="19584">
                  <c:v>28.703906</c:v>
                </c:pt>
                <c:pt idx="19585">
                  <c:v>28.702953999999988</c:v>
                </c:pt>
                <c:pt idx="19586">
                  <c:v>28.707811000000031</c:v>
                </c:pt>
                <c:pt idx="19587">
                  <c:v>28.699254000000035</c:v>
                </c:pt>
                <c:pt idx="19588">
                  <c:v>28.696339999999989</c:v>
                </c:pt>
                <c:pt idx="19589">
                  <c:v>28.697025000000131</c:v>
                </c:pt>
                <c:pt idx="19590">
                  <c:v>28.700208</c:v>
                </c:pt>
                <c:pt idx="19591">
                  <c:v>28.694946999999999</c:v>
                </c:pt>
                <c:pt idx="19592">
                  <c:v>28.693348999999987</c:v>
                </c:pt>
                <c:pt idx="19593">
                  <c:v>28.692890999999999</c:v>
                </c:pt>
                <c:pt idx="19594">
                  <c:v>28.700806999999987</c:v>
                </c:pt>
                <c:pt idx="19595">
                  <c:v>28.696804999999998</c:v>
                </c:pt>
                <c:pt idx="19596">
                  <c:v>28.696777000000001</c:v>
                </c:pt>
                <c:pt idx="19597">
                  <c:v>28.703386999999989</c:v>
                </c:pt>
                <c:pt idx="19598">
                  <c:v>28.701764000000001</c:v>
                </c:pt>
                <c:pt idx="19599">
                  <c:v>28.696341999999987</c:v>
                </c:pt>
                <c:pt idx="19600">
                  <c:v>28.695439999999785</c:v>
                </c:pt>
                <c:pt idx="19601">
                  <c:v>28.693636999999889</c:v>
                </c:pt>
                <c:pt idx="19602">
                  <c:v>28.691102000000001</c:v>
                </c:pt>
                <c:pt idx="19603">
                  <c:v>28.696076999999999</c:v>
                </c:pt>
                <c:pt idx="19604">
                  <c:v>28.69744</c:v>
                </c:pt>
                <c:pt idx="19605">
                  <c:v>28.698523999999889</c:v>
                </c:pt>
                <c:pt idx="19606">
                  <c:v>28.694122999999987</c:v>
                </c:pt>
                <c:pt idx="19607">
                  <c:v>28.703589999999807</c:v>
                </c:pt>
                <c:pt idx="19608">
                  <c:v>28.697779999999987</c:v>
                </c:pt>
                <c:pt idx="19609">
                  <c:v>28.697391000000035</c:v>
                </c:pt>
                <c:pt idx="19610">
                  <c:v>28.697941999999998</c:v>
                </c:pt>
                <c:pt idx="19611">
                  <c:v>28.700872</c:v>
                </c:pt>
                <c:pt idx="19612">
                  <c:v>28.695667</c:v>
                </c:pt>
                <c:pt idx="19613">
                  <c:v>28.695660999999987</c:v>
                </c:pt>
                <c:pt idx="19614">
                  <c:v>28.705197999999989</c:v>
                </c:pt>
                <c:pt idx="19615">
                  <c:v>28.706551999999999</c:v>
                </c:pt>
                <c:pt idx="19616">
                  <c:v>28.708317999999807</c:v>
                </c:pt>
                <c:pt idx="19617">
                  <c:v>28.706976999999988</c:v>
                </c:pt>
                <c:pt idx="19618">
                  <c:v>28.708632999999679</c:v>
                </c:pt>
                <c:pt idx="19619">
                  <c:v>28.706137999999989</c:v>
                </c:pt>
                <c:pt idx="19620">
                  <c:v>28.706429999999774</c:v>
                </c:pt>
                <c:pt idx="19621">
                  <c:v>28.703488999999987</c:v>
                </c:pt>
                <c:pt idx="19622">
                  <c:v>28.703056999999987</c:v>
                </c:pt>
                <c:pt idx="19623">
                  <c:v>28.700004</c:v>
                </c:pt>
                <c:pt idx="19624">
                  <c:v>28.701388999999999</c:v>
                </c:pt>
                <c:pt idx="19625">
                  <c:v>28.702244999999785</c:v>
                </c:pt>
                <c:pt idx="19626">
                  <c:v>28.709274999999987</c:v>
                </c:pt>
                <c:pt idx="19627">
                  <c:v>28.704086</c:v>
                </c:pt>
                <c:pt idx="19628">
                  <c:v>28.702912999999889</c:v>
                </c:pt>
                <c:pt idx="19629">
                  <c:v>28.697748999999988</c:v>
                </c:pt>
                <c:pt idx="19630">
                  <c:v>28.702238999999889</c:v>
                </c:pt>
                <c:pt idx="19631">
                  <c:v>28.704276</c:v>
                </c:pt>
                <c:pt idx="19632">
                  <c:v>28.707531999999986</c:v>
                </c:pt>
                <c:pt idx="19633">
                  <c:v>28.707408000000001</c:v>
                </c:pt>
                <c:pt idx="19634">
                  <c:v>28.707667999999988</c:v>
                </c:pt>
                <c:pt idx="19635">
                  <c:v>28.701694</c:v>
                </c:pt>
                <c:pt idx="19636">
                  <c:v>28.705863000000001</c:v>
                </c:pt>
                <c:pt idx="19637">
                  <c:v>28.700321999999989</c:v>
                </c:pt>
                <c:pt idx="19638">
                  <c:v>28.700586999999889</c:v>
                </c:pt>
                <c:pt idx="19639">
                  <c:v>28.698487</c:v>
                </c:pt>
                <c:pt idx="19640">
                  <c:v>28.699269000000001</c:v>
                </c:pt>
                <c:pt idx="19641">
                  <c:v>28.695725999999986</c:v>
                </c:pt>
                <c:pt idx="19642">
                  <c:v>28.696241000000001</c:v>
                </c:pt>
                <c:pt idx="19643">
                  <c:v>28.696674999999999</c:v>
                </c:pt>
                <c:pt idx="19644">
                  <c:v>28.696969000000031</c:v>
                </c:pt>
                <c:pt idx="19645">
                  <c:v>28.695218000000001</c:v>
                </c:pt>
                <c:pt idx="19646">
                  <c:v>28.695145999999987</c:v>
                </c:pt>
                <c:pt idx="19647">
                  <c:v>28.694001000000135</c:v>
                </c:pt>
                <c:pt idx="19648">
                  <c:v>28.693031999999999</c:v>
                </c:pt>
                <c:pt idx="19649">
                  <c:v>28.701906999999999</c:v>
                </c:pt>
                <c:pt idx="19650">
                  <c:v>28.700714999999889</c:v>
                </c:pt>
                <c:pt idx="19651">
                  <c:v>28.696432999999889</c:v>
                </c:pt>
                <c:pt idx="19652">
                  <c:v>28.697289999999999</c:v>
                </c:pt>
                <c:pt idx="19653">
                  <c:v>28.702349999999683</c:v>
                </c:pt>
                <c:pt idx="19654">
                  <c:v>28.697337000000001</c:v>
                </c:pt>
                <c:pt idx="19655">
                  <c:v>28.697305000000135</c:v>
                </c:pt>
                <c:pt idx="19656">
                  <c:v>28.695014</c:v>
                </c:pt>
                <c:pt idx="19657">
                  <c:v>28.692852999999999</c:v>
                </c:pt>
                <c:pt idx="19658">
                  <c:v>28.699783</c:v>
                </c:pt>
                <c:pt idx="19659">
                  <c:v>28.700264999999987</c:v>
                </c:pt>
                <c:pt idx="19660">
                  <c:v>28.697573999999999</c:v>
                </c:pt>
                <c:pt idx="19661">
                  <c:v>28.704179</c:v>
                </c:pt>
                <c:pt idx="19662">
                  <c:v>28.6938600000002</c:v>
                </c:pt>
                <c:pt idx="19663">
                  <c:v>28.699918000000135</c:v>
                </c:pt>
                <c:pt idx="19664">
                  <c:v>28.695995000000035</c:v>
                </c:pt>
                <c:pt idx="19665">
                  <c:v>28.693045999999999</c:v>
                </c:pt>
                <c:pt idx="19666">
                  <c:v>28.691952999999998</c:v>
                </c:pt>
                <c:pt idx="19667">
                  <c:v>28.698959000000031</c:v>
                </c:pt>
                <c:pt idx="19668">
                  <c:v>28.699134000000001</c:v>
                </c:pt>
                <c:pt idx="19669">
                  <c:v>28.692249999999785</c:v>
                </c:pt>
                <c:pt idx="19670">
                  <c:v>28.698560000000001</c:v>
                </c:pt>
                <c:pt idx="19671">
                  <c:v>28.699034999999999</c:v>
                </c:pt>
                <c:pt idx="19672">
                  <c:v>28.699451000000035</c:v>
                </c:pt>
                <c:pt idx="19673">
                  <c:v>28.698734999999989</c:v>
                </c:pt>
                <c:pt idx="19674">
                  <c:v>28.695267999999999</c:v>
                </c:pt>
                <c:pt idx="19675">
                  <c:v>28.6940950000002</c:v>
                </c:pt>
                <c:pt idx="19676">
                  <c:v>28.690276000000001</c:v>
                </c:pt>
                <c:pt idx="19677">
                  <c:v>28.700976999999988</c:v>
                </c:pt>
                <c:pt idx="19678">
                  <c:v>28.695701</c:v>
                </c:pt>
                <c:pt idx="19679">
                  <c:v>28.702808000000001</c:v>
                </c:pt>
                <c:pt idx="19680">
                  <c:v>28.700129999999788</c:v>
                </c:pt>
                <c:pt idx="19681">
                  <c:v>28.699473999999999</c:v>
                </c:pt>
                <c:pt idx="19682">
                  <c:v>28.694832999999999</c:v>
                </c:pt>
                <c:pt idx="19683">
                  <c:v>28.699451000000035</c:v>
                </c:pt>
                <c:pt idx="19684">
                  <c:v>28.699704000000001</c:v>
                </c:pt>
                <c:pt idx="19685">
                  <c:v>28.699331999999988</c:v>
                </c:pt>
                <c:pt idx="19686">
                  <c:v>28.705597999999807</c:v>
                </c:pt>
                <c:pt idx="19687">
                  <c:v>28.701059999999988</c:v>
                </c:pt>
                <c:pt idx="19688">
                  <c:v>28.699399</c:v>
                </c:pt>
                <c:pt idx="19689">
                  <c:v>28.698014000000001</c:v>
                </c:pt>
                <c:pt idx="19690">
                  <c:v>28.694407999999999</c:v>
                </c:pt>
                <c:pt idx="19691">
                  <c:v>28.698398000000001</c:v>
                </c:pt>
                <c:pt idx="19692">
                  <c:v>28.702427999999784</c:v>
                </c:pt>
                <c:pt idx="19693">
                  <c:v>28.695916</c:v>
                </c:pt>
                <c:pt idx="19694">
                  <c:v>28.703825999999999</c:v>
                </c:pt>
                <c:pt idx="19695">
                  <c:v>28.704860000000131</c:v>
                </c:pt>
                <c:pt idx="19696">
                  <c:v>28.702921999999987</c:v>
                </c:pt>
                <c:pt idx="19697">
                  <c:v>28.694447999999987</c:v>
                </c:pt>
                <c:pt idx="19698">
                  <c:v>28.695917999999999</c:v>
                </c:pt>
                <c:pt idx="19699">
                  <c:v>28.693930999999999</c:v>
                </c:pt>
                <c:pt idx="19700">
                  <c:v>28.700059</c:v>
                </c:pt>
                <c:pt idx="19701">
                  <c:v>28.697046</c:v>
                </c:pt>
                <c:pt idx="19702">
                  <c:v>28.698003</c:v>
                </c:pt>
                <c:pt idx="19703">
                  <c:v>28.704885000000203</c:v>
                </c:pt>
                <c:pt idx="19704">
                  <c:v>28.699377999999999</c:v>
                </c:pt>
                <c:pt idx="19705">
                  <c:v>28.701276</c:v>
                </c:pt>
                <c:pt idx="19706">
                  <c:v>28.698250999999999</c:v>
                </c:pt>
                <c:pt idx="19707">
                  <c:v>28.686101000000001</c:v>
                </c:pt>
                <c:pt idx="19708">
                  <c:v>28.701578999999999</c:v>
                </c:pt>
                <c:pt idx="19709">
                  <c:v>28.696538</c:v>
                </c:pt>
                <c:pt idx="19710">
                  <c:v>28.701742999999759</c:v>
                </c:pt>
                <c:pt idx="19711">
                  <c:v>28.696397000000001</c:v>
                </c:pt>
                <c:pt idx="19712">
                  <c:v>28.698733999999799</c:v>
                </c:pt>
                <c:pt idx="19713">
                  <c:v>28.708431999999807</c:v>
                </c:pt>
                <c:pt idx="19714">
                  <c:v>28.702646999999679</c:v>
                </c:pt>
                <c:pt idx="19715">
                  <c:v>28.705980999999987</c:v>
                </c:pt>
                <c:pt idx="19716">
                  <c:v>28.697993000000135</c:v>
                </c:pt>
                <c:pt idx="19717">
                  <c:v>28.703847</c:v>
                </c:pt>
                <c:pt idx="19718">
                  <c:v>28.702555999999987</c:v>
                </c:pt>
                <c:pt idx="19719">
                  <c:v>28.700924999999987</c:v>
                </c:pt>
                <c:pt idx="19720">
                  <c:v>28.705692999999748</c:v>
                </c:pt>
                <c:pt idx="19721">
                  <c:v>28.697230999999999</c:v>
                </c:pt>
                <c:pt idx="19722">
                  <c:v>28.697081999999998</c:v>
                </c:pt>
                <c:pt idx="19723">
                  <c:v>28.700720999999788</c:v>
                </c:pt>
                <c:pt idx="19724">
                  <c:v>28.692079</c:v>
                </c:pt>
                <c:pt idx="19725">
                  <c:v>28.705155999999999</c:v>
                </c:pt>
                <c:pt idx="19726">
                  <c:v>28.698128999999987</c:v>
                </c:pt>
                <c:pt idx="19727">
                  <c:v>28.7072</c:v>
                </c:pt>
                <c:pt idx="19728">
                  <c:v>28.702192999999784</c:v>
                </c:pt>
                <c:pt idx="19729">
                  <c:v>28.6974750000002</c:v>
                </c:pt>
                <c:pt idx="19730">
                  <c:v>28.708998999999999</c:v>
                </c:pt>
                <c:pt idx="19731">
                  <c:v>28.712812</c:v>
                </c:pt>
                <c:pt idx="19732">
                  <c:v>28.699165999999998</c:v>
                </c:pt>
                <c:pt idx="19733">
                  <c:v>28.702334999999788</c:v>
                </c:pt>
                <c:pt idx="19734">
                  <c:v>28.703154999999999</c:v>
                </c:pt>
                <c:pt idx="19735">
                  <c:v>28.699082999999987</c:v>
                </c:pt>
                <c:pt idx="19736">
                  <c:v>28.706160999999987</c:v>
                </c:pt>
                <c:pt idx="19737">
                  <c:v>28.703388999999987</c:v>
                </c:pt>
                <c:pt idx="19738">
                  <c:v>28.700524999999889</c:v>
                </c:pt>
                <c:pt idx="19739">
                  <c:v>28.707516999999989</c:v>
                </c:pt>
                <c:pt idx="19740">
                  <c:v>28.702122999999755</c:v>
                </c:pt>
                <c:pt idx="19741">
                  <c:v>28.704148</c:v>
                </c:pt>
                <c:pt idx="19742">
                  <c:v>28.69913</c:v>
                </c:pt>
                <c:pt idx="19743">
                  <c:v>28.702658999999986</c:v>
                </c:pt>
                <c:pt idx="19744">
                  <c:v>28.706941</c:v>
                </c:pt>
                <c:pt idx="19745">
                  <c:v>28.703161999999999</c:v>
                </c:pt>
                <c:pt idx="19746">
                  <c:v>28.700961000000031</c:v>
                </c:pt>
                <c:pt idx="19747">
                  <c:v>28.706997999999999</c:v>
                </c:pt>
                <c:pt idx="19748">
                  <c:v>28.702698999999889</c:v>
                </c:pt>
                <c:pt idx="19749">
                  <c:v>28.699980999999998</c:v>
                </c:pt>
                <c:pt idx="19750">
                  <c:v>28.701118000000001</c:v>
                </c:pt>
                <c:pt idx="19751">
                  <c:v>28.698957000000135</c:v>
                </c:pt>
                <c:pt idx="19752">
                  <c:v>28.696721</c:v>
                </c:pt>
                <c:pt idx="19753">
                  <c:v>28.698654999999999</c:v>
                </c:pt>
                <c:pt idx="19754">
                  <c:v>28.700880999999999</c:v>
                </c:pt>
                <c:pt idx="19755">
                  <c:v>28.696276999999988</c:v>
                </c:pt>
                <c:pt idx="19756">
                  <c:v>28.699738999999987</c:v>
                </c:pt>
                <c:pt idx="19757">
                  <c:v>28.70391</c:v>
                </c:pt>
                <c:pt idx="19758">
                  <c:v>28.710571999999999</c:v>
                </c:pt>
                <c:pt idx="19759">
                  <c:v>28.697343</c:v>
                </c:pt>
                <c:pt idx="19760">
                  <c:v>28.703571999999987</c:v>
                </c:pt>
                <c:pt idx="19761">
                  <c:v>28.701127</c:v>
                </c:pt>
                <c:pt idx="19762">
                  <c:v>28.698824999999999</c:v>
                </c:pt>
                <c:pt idx="19763">
                  <c:v>28.701691999999987</c:v>
                </c:pt>
                <c:pt idx="19764">
                  <c:v>28.701944000000001</c:v>
                </c:pt>
                <c:pt idx="19765">
                  <c:v>28.692701</c:v>
                </c:pt>
                <c:pt idx="19766">
                  <c:v>28.698578999999999</c:v>
                </c:pt>
                <c:pt idx="19767">
                  <c:v>28.692482999999989</c:v>
                </c:pt>
                <c:pt idx="19768">
                  <c:v>28.693905999999998</c:v>
                </c:pt>
                <c:pt idx="19769">
                  <c:v>28.700136999999796</c:v>
                </c:pt>
                <c:pt idx="19770">
                  <c:v>28.7028</c:v>
                </c:pt>
                <c:pt idx="19771">
                  <c:v>28.704937999999999</c:v>
                </c:pt>
                <c:pt idx="19772">
                  <c:v>28.706539999999759</c:v>
                </c:pt>
                <c:pt idx="19773">
                  <c:v>28.702496999999781</c:v>
                </c:pt>
                <c:pt idx="19774">
                  <c:v>28.703757</c:v>
                </c:pt>
                <c:pt idx="19775">
                  <c:v>28.702871999999999</c:v>
                </c:pt>
                <c:pt idx="19776">
                  <c:v>28.705269999999889</c:v>
                </c:pt>
                <c:pt idx="19777">
                  <c:v>28.706692999999785</c:v>
                </c:pt>
                <c:pt idx="19778">
                  <c:v>28.713684999999987</c:v>
                </c:pt>
                <c:pt idx="19779">
                  <c:v>28.706461999999988</c:v>
                </c:pt>
                <c:pt idx="19780">
                  <c:v>28.701010999999987</c:v>
                </c:pt>
                <c:pt idx="19781">
                  <c:v>28.704212999999989</c:v>
                </c:pt>
                <c:pt idx="19782">
                  <c:v>28.698521999999986</c:v>
                </c:pt>
                <c:pt idx="19783">
                  <c:v>28.701430999999989</c:v>
                </c:pt>
                <c:pt idx="19784">
                  <c:v>28.700766999999889</c:v>
                </c:pt>
                <c:pt idx="19785">
                  <c:v>28.699604999999988</c:v>
                </c:pt>
                <c:pt idx="19786">
                  <c:v>28.704291999999999</c:v>
                </c:pt>
                <c:pt idx="19787">
                  <c:v>28.708555999999987</c:v>
                </c:pt>
                <c:pt idx="19788">
                  <c:v>28.703851000000135</c:v>
                </c:pt>
                <c:pt idx="19789">
                  <c:v>28.697689999999987</c:v>
                </c:pt>
                <c:pt idx="19790">
                  <c:v>28.694109999999988</c:v>
                </c:pt>
                <c:pt idx="19791">
                  <c:v>28.696624</c:v>
                </c:pt>
                <c:pt idx="19792">
                  <c:v>28.698696999999989</c:v>
                </c:pt>
                <c:pt idx="19793">
                  <c:v>28.700619999999766</c:v>
                </c:pt>
                <c:pt idx="19794">
                  <c:v>28.701243999999889</c:v>
                </c:pt>
                <c:pt idx="19795">
                  <c:v>28.703907999999988</c:v>
                </c:pt>
                <c:pt idx="19796">
                  <c:v>28.698156000000001</c:v>
                </c:pt>
                <c:pt idx="19797">
                  <c:v>28.701270000000001</c:v>
                </c:pt>
                <c:pt idx="19798">
                  <c:v>28.695474000000001</c:v>
                </c:pt>
                <c:pt idx="19799">
                  <c:v>28.693979000000031</c:v>
                </c:pt>
                <c:pt idx="19800">
                  <c:v>28.696757999999999</c:v>
                </c:pt>
                <c:pt idx="19801">
                  <c:v>28.702658999999986</c:v>
                </c:pt>
                <c:pt idx="19802">
                  <c:v>28.696113</c:v>
                </c:pt>
                <c:pt idx="19803">
                  <c:v>28.704395999999999</c:v>
                </c:pt>
                <c:pt idx="19804">
                  <c:v>28.702309999999766</c:v>
                </c:pt>
                <c:pt idx="19805">
                  <c:v>28.697144999999999</c:v>
                </c:pt>
                <c:pt idx="19806">
                  <c:v>28.701201999999999</c:v>
                </c:pt>
                <c:pt idx="19807">
                  <c:v>28.700503999999889</c:v>
                </c:pt>
                <c:pt idx="19808">
                  <c:v>28.699745999999987</c:v>
                </c:pt>
                <c:pt idx="19809">
                  <c:v>28.694202000000001</c:v>
                </c:pt>
                <c:pt idx="19810">
                  <c:v>28.699339999999989</c:v>
                </c:pt>
                <c:pt idx="19811">
                  <c:v>28.702945</c:v>
                </c:pt>
                <c:pt idx="19812">
                  <c:v>28.701950999999998</c:v>
                </c:pt>
                <c:pt idx="19813">
                  <c:v>28.706768999999987</c:v>
                </c:pt>
                <c:pt idx="19814">
                  <c:v>28.704597</c:v>
                </c:pt>
                <c:pt idx="19815">
                  <c:v>28.700021</c:v>
                </c:pt>
                <c:pt idx="19816">
                  <c:v>28.703364999999987</c:v>
                </c:pt>
                <c:pt idx="19817">
                  <c:v>28.700482999999807</c:v>
                </c:pt>
                <c:pt idx="19818">
                  <c:v>28.696625999999988</c:v>
                </c:pt>
                <c:pt idx="19819">
                  <c:v>28.693874000000207</c:v>
                </c:pt>
                <c:pt idx="19820">
                  <c:v>28.703975000000035</c:v>
                </c:pt>
                <c:pt idx="19821">
                  <c:v>28.700319999999785</c:v>
                </c:pt>
                <c:pt idx="19822">
                  <c:v>28.702468</c:v>
                </c:pt>
                <c:pt idx="19823">
                  <c:v>28.702698999999889</c:v>
                </c:pt>
                <c:pt idx="19824">
                  <c:v>28.702362999999803</c:v>
                </c:pt>
                <c:pt idx="19825">
                  <c:v>28.704771999999988</c:v>
                </c:pt>
                <c:pt idx="19826">
                  <c:v>28.709702999999777</c:v>
                </c:pt>
                <c:pt idx="19827">
                  <c:v>28.701328999999987</c:v>
                </c:pt>
                <c:pt idx="19828">
                  <c:v>28.705761999999989</c:v>
                </c:pt>
                <c:pt idx="19829">
                  <c:v>28.698729999999784</c:v>
                </c:pt>
                <c:pt idx="19830">
                  <c:v>28.699515999999999</c:v>
                </c:pt>
                <c:pt idx="19831">
                  <c:v>28.692771</c:v>
                </c:pt>
                <c:pt idx="19832">
                  <c:v>28.700319999999785</c:v>
                </c:pt>
                <c:pt idx="19833">
                  <c:v>28.702349999999683</c:v>
                </c:pt>
                <c:pt idx="19834">
                  <c:v>28.700153</c:v>
                </c:pt>
                <c:pt idx="19835">
                  <c:v>28.701418999999987</c:v>
                </c:pt>
                <c:pt idx="19836">
                  <c:v>28.702770999999807</c:v>
                </c:pt>
                <c:pt idx="19837">
                  <c:v>28.698996999999999</c:v>
                </c:pt>
                <c:pt idx="19838">
                  <c:v>28.700316999999803</c:v>
                </c:pt>
                <c:pt idx="19839">
                  <c:v>28.696684999999999</c:v>
                </c:pt>
                <c:pt idx="19840">
                  <c:v>28.701591000000001</c:v>
                </c:pt>
                <c:pt idx="19841">
                  <c:v>28.6981</c:v>
                </c:pt>
                <c:pt idx="19842">
                  <c:v>28.693998000000189</c:v>
                </c:pt>
                <c:pt idx="19843">
                  <c:v>28.695882000000001</c:v>
                </c:pt>
                <c:pt idx="19844">
                  <c:v>28.700216999999814</c:v>
                </c:pt>
                <c:pt idx="19845">
                  <c:v>28.697510999999999</c:v>
                </c:pt>
                <c:pt idx="19846">
                  <c:v>28.701221</c:v>
                </c:pt>
                <c:pt idx="19847">
                  <c:v>28.6938530000002</c:v>
                </c:pt>
                <c:pt idx="19848">
                  <c:v>28.697226999999987</c:v>
                </c:pt>
                <c:pt idx="19849">
                  <c:v>28.702908999999988</c:v>
                </c:pt>
                <c:pt idx="19850">
                  <c:v>28.698163000000001</c:v>
                </c:pt>
                <c:pt idx="19851">
                  <c:v>28.700903999999987</c:v>
                </c:pt>
                <c:pt idx="19852">
                  <c:v>28.696739999999803</c:v>
                </c:pt>
                <c:pt idx="19853">
                  <c:v>28.693445999999987</c:v>
                </c:pt>
                <c:pt idx="19854">
                  <c:v>28.696106999999987</c:v>
                </c:pt>
                <c:pt idx="19855">
                  <c:v>28.699804999999998</c:v>
                </c:pt>
                <c:pt idx="19856">
                  <c:v>28.704029999999989</c:v>
                </c:pt>
                <c:pt idx="19857">
                  <c:v>28.69874699999977</c:v>
                </c:pt>
                <c:pt idx="19858">
                  <c:v>28.699097999999999</c:v>
                </c:pt>
                <c:pt idx="19859">
                  <c:v>28.692851000000207</c:v>
                </c:pt>
                <c:pt idx="19860">
                  <c:v>28.700583999999989</c:v>
                </c:pt>
                <c:pt idx="19861">
                  <c:v>28.701384999999988</c:v>
                </c:pt>
                <c:pt idx="19862">
                  <c:v>28.698467999999988</c:v>
                </c:pt>
                <c:pt idx="19863">
                  <c:v>28.701225000000001</c:v>
                </c:pt>
                <c:pt idx="19864">
                  <c:v>28.705938999999987</c:v>
                </c:pt>
                <c:pt idx="19865">
                  <c:v>28.701013</c:v>
                </c:pt>
                <c:pt idx="19866">
                  <c:v>28.699473999999999</c:v>
                </c:pt>
                <c:pt idx="19867">
                  <c:v>28.701611999999987</c:v>
                </c:pt>
                <c:pt idx="19868">
                  <c:v>28.701817999999999</c:v>
                </c:pt>
                <c:pt idx="19869">
                  <c:v>28.699774999999999</c:v>
                </c:pt>
                <c:pt idx="19870">
                  <c:v>28.701018999999999</c:v>
                </c:pt>
                <c:pt idx="19871">
                  <c:v>28.699265999999998</c:v>
                </c:pt>
                <c:pt idx="19872">
                  <c:v>28.699821000000131</c:v>
                </c:pt>
                <c:pt idx="19873">
                  <c:v>28.701362</c:v>
                </c:pt>
                <c:pt idx="19874">
                  <c:v>28.694845999999998</c:v>
                </c:pt>
                <c:pt idx="19875">
                  <c:v>28.697534000000001</c:v>
                </c:pt>
                <c:pt idx="19876">
                  <c:v>28.700699999999784</c:v>
                </c:pt>
                <c:pt idx="19877">
                  <c:v>28.701433999999889</c:v>
                </c:pt>
                <c:pt idx="19878">
                  <c:v>28.697902000000031</c:v>
                </c:pt>
                <c:pt idx="19879">
                  <c:v>28.700054999999999</c:v>
                </c:pt>
                <c:pt idx="19880">
                  <c:v>28.702131999999889</c:v>
                </c:pt>
                <c:pt idx="19881">
                  <c:v>28.699152999999999</c:v>
                </c:pt>
                <c:pt idx="19882">
                  <c:v>28.696135999999999</c:v>
                </c:pt>
                <c:pt idx="19883">
                  <c:v>28.698706999999889</c:v>
                </c:pt>
                <c:pt idx="19884">
                  <c:v>28.695917999999999</c:v>
                </c:pt>
                <c:pt idx="19885">
                  <c:v>28.696331999999988</c:v>
                </c:pt>
                <c:pt idx="19886">
                  <c:v>28.691243</c:v>
                </c:pt>
                <c:pt idx="19887">
                  <c:v>28.699763000000001</c:v>
                </c:pt>
                <c:pt idx="19888">
                  <c:v>28.703787999999989</c:v>
                </c:pt>
                <c:pt idx="19889">
                  <c:v>28.701626999999807</c:v>
                </c:pt>
                <c:pt idx="19890">
                  <c:v>28.699707999999987</c:v>
                </c:pt>
                <c:pt idx="19891">
                  <c:v>28.700263</c:v>
                </c:pt>
                <c:pt idx="19892">
                  <c:v>28.702501999999889</c:v>
                </c:pt>
                <c:pt idx="19893">
                  <c:v>28.707419999999889</c:v>
                </c:pt>
                <c:pt idx="19894">
                  <c:v>28.698906999999988</c:v>
                </c:pt>
                <c:pt idx="19895">
                  <c:v>28.69913</c:v>
                </c:pt>
                <c:pt idx="19896">
                  <c:v>28.698273999999987</c:v>
                </c:pt>
                <c:pt idx="19897">
                  <c:v>28.695318999999987</c:v>
                </c:pt>
                <c:pt idx="19898">
                  <c:v>28.696666</c:v>
                </c:pt>
                <c:pt idx="19899">
                  <c:v>28.702204999999989</c:v>
                </c:pt>
                <c:pt idx="19900">
                  <c:v>28.698401999999987</c:v>
                </c:pt>
                <c:pt idx="19901">
                  <c:v>28.710581999999999</c:v>
                </c:pt>
                <c:pt idx="19902">
                  <c:v>28.698024</c:v>
                </c:pt>
                <c:pt idx="19903">
                  <c:v>28.702863000000001</c:v>
                </c:pt>
                <c:pt idx="19904">
                  <c:v>28.696131999999999</c:v>
                </c:pt>
                <c:pt idx="19905">
                  <c:v>28.698093</c:v>
                </c:pt>
                <c:pt idx="19906">
                  <c:v>28.694672999999987</c:v>
                </c:pt>
                <c:pt idx="19907">
                  <c:v>28.691472000000001</c:v>
                </c:pt>
                <c:pt idx="19908">
                  <c:v>28.691177000000035</c:v>
                </c:pt>
                <c:pt idx="19909">
                  <c:v>28.69622</c:v>
                </c:pt>
                <c:pt idx="19910">
                  <c:v>28.694337000000001</c:v>
                </c:pt>
                <c:pt idx="19911">
                  <c:v>28.693368000000035</c:v>
                </c:pt>
                <c:pt idx="19912">
                  <c:v>28.694951000000295</c:v>
                </c:pt>
                <c:pt idx="19913">
                  <c:v>28.696612999999989</c:v>
                </c:pt>
                <c:pt idx="19914">
                  <c:v>28.698628999999986</c:v>
                </c:pt>
                <c:pt idx="19915">
                  <c:v>28.703561000000001</c:v>
                </c:pt>
                <c:pt idx="19916">
                  <c:v>28.701771999999988</c:v>
                </c:pt>
                <c:pt idx="19917">
                  <c:v>28.698051000000035</c:v>
                </c:pt>
                <c:pt idx="19918">
                  <c:v>28.702814999999987</c:v>
                </c:pt>
                <c:pt idx="19919">
                  <c:v>28.701959000000031</c:v>
                </c:pt>
                <c:pt idx="19920">
                  <c:v>28.701801000000035</c:v>
                </c:pt>
                <c:pt idx="19921">
                  <c:v>28.700668999999987</c:v>
                </c:pt>
                <c:pt idx="19922">
                  <c:v>28.703358999999999</c:v>
                </c:pt>
                <c:pt idx="19923">
                  <c:v>28.699680000000001</c:v>
                </c:pt>
                <c:pt idx="19924">
                  <c:v>28.698754999999988</c:v>
                </c:pt>
                <c:pt idx="19925">
                  <c:v>28.701877000000035</c:v>
                </c:pt>
                <c:pt idx="19926">
                  <c:v>28.704121999999987</c:v>
                </c:pt>
                <c:pt idx="19927">
                  <c:v>28.706167999999987</c:v>
                </c:pt>
                <c:pt idx="19928">
                  <c:v>28.701708999999987</c:v>
                </c:pt>
                <c:pt idx="19929">
                  <c:v>28.696787999999987</c:v>
                </c:pt>
                <c:pt idx="19930">
                  <c:v>28.699922000000001</c:v>
                </c:pt>
                <c:pt idx="19931">
                  <c:v>28.698550000000001</c:v>
                </c:pt>
                <c:pt idx="19932">
                  <c:v>28.695959999999999</c:v>
                </c:pt>
                <c:pt idx="19933">
                  <c:v>28.700606999999795</c:v>
                </c:pt>
                <c:pt idx="19934">
                  <c:v>28.698336999999889</c:v>
                </c:pt>
                <c:pt idx="19935">
                  <c:v>28.699490999999988</c:v>
                </c:pt>
                <c:pt idx="19936">
                  <c:v>28.706461999999988</c:v>
                </c:pt>
                <c:pt idx="19937">
                  <c:v>28.706272999999989</c:v>
                </c:pt>
                <c:pt idx="19938">
                  <c:v>28.704660000000001</c:v>
                </c:pt>
                <c:pt idx="19939">
                  <c:v>28.706491</c:v>
                </c:pt>
                <c:pt idx="19940">
                  <c:v>28.701454999999999</c:v>
                </c:pt>
                <c:pt idx="19941">
                  <c:v>28.702133999999774</c:v>
                </c:pt>
                <c:pt idx="19942">
                  <c:v>28.701529999999799</c:v>
                </c:pt>
                <c:pt idx="19943">
                  <c:v>28.698311999999987</c:v>
                </c:pt>
                <c:pt idx="19944">
                  <c:v>28.70148</c:v>
                </c:pt>
                <c:pt idx="19945">
                  <c:v>28.701318000000001</c:v>
                </c:pt>
                <c:pt idx="19946">
                  <c:v>28.700749999999694</c:v>
                </c:pt>
                <c:pt idx="19947">
                  <c:v>28.702145999999889</c:v>
                </c:pt>
                <c:pt idx="19948">
                  <c:v>28.695173999999987</c:v>
                </c:pt>
                <c:pt idx="19949">
                  <c:v>28.702933999999889</c:v>
                </c:pt>
                <c:pt idx="19950">
                  <c:v>28.703697999999989</c:v>
                </c:pt>
                <c:pt idx="19951">
                  <c:v>28.702044999999799</c:v>
                </c:pt>
                <c:pt idx="19952">
                  <c:v>28.703405</c:v>
                </c:pt>
                <c:pt idx="19953">
                  <c:v>28.708857999999999</c:v>
                </c:pt>
                <c:pt idx="19954">
                  <c:v>28.703859999999999</c:v>
                </c:pt>
                <c:pt idx="19955">
                  <c:v>28.698195999999999</c:v>
                </c:pt>
                <c:pt idx="19956">
                  <c:v>28.704682999999989</c:v>
                </c:pt>
                <c:pt idx="19957">
                  <c:v>28.696741999999986</c:v>
                </c:pt>
                <c:pt idx="19958">
                  <c:v>28.690538</c:v>
                </c:pt>
                <c:pt idx="19959">
                  <c:v>28.697037999999999</c:v>
                </c:pt>
                <c:pt idx="19960">
                  <c:v>28.702397999999889</c:v>
                </c:pt>
                <c:pt idx="19961">
                  <c:v>28.700731999999814</c:v>
                </c:pt>
                <c:pt idx="19962">
                  <c:v>28.708212999999766</c:v>
                </c:pt>
                <c:pt idx="19963">
                  <c:v>28.702465999999987</c:v>
                </c:pt>
                <c:pt idx="19964">
                  <c:v>28.700098999999987</c:v>
                </c:pt>
                <c:pt idx="19965">
                  <c:v>28.700012999999807</c:v>
                </c:pt>
                <c:pt idx="19966">
                  <c:v>28.698968000000196</c:v>
                </c:pt>
                <c:pt idx="19967">
                  <c:v>28.693747999999989</c:v>
                </c:pt>
                <c:pt idx="19968">
                  <c:v>28.699445000000001</c:v>
                </c:pt>
                <c:pt idx="19969">
                  <c:v>28.699050000000035</c:v>
                </c:pt>
                <c:pt idx="19970">
                  <c:v>28.702101999999989</c:v>
                </c:pt>
                <c:pt idx="19971">
                  <c:v>28.702009999999785</c:v>
                </c:pt>
                <c:pt idx="19972">
                  <c:v>28.697488000000035</c:v>
                </c:pt>
                <c:pt idx="19973">
                  <c:v>28.702635999999799</c:v>
                </c:pt>
                <c:pt idx="19974">
                  <c:v>28.707908000000035</c:v>
                </c:pt>
                <c:pt idx="19975">
                  <c:v>28.705052999999989</c:v>
                </c:pt>
                <c:pt idx="19976">
                  <c:v>28.701277999999999</c:v>
                </c:pt>
                <c:pt idx="19977">
                  <c:v>28.701650000000001</c:v>
                </c:pt>
                <c:pt idx="19978">
                  <c:v>28.698630999999889</c:v>
                </c:pt>
                <c:pt idx="19979">
                  <c:v>28.693255999999998</c:v>
                </c:pt>
                <c:pt idx="19980">
                  <c:v>28.695605</c:v>
                </c:pt>
                <c:pt idx="19981">
                  <c:v>28.701884000000035</c:v>
                </c:pt>
                <c:pt idx="19982">
                  <c:v>28.697936000000031</c:v>
                </c:pt>
                <c:pt idx="19983">
                  <c:v>28.699027000000001</c:v>
                </c:pt>
                <c:pt idx="19984">
                  <c:v>28.706997999999999</c:v>
                </c:pt>
                <c:pt idx="19985">
                  <c:v>28.702337999999777</c:v>
                </c:pt>
                <c:pt idx="19986">
                  <c:v>28.700927</c:v>
                </c:pt>
                <c:pt idx="19987">
                  <c:v>28.696276999999988</c:v>
                </c:pt>
                <c:pt idx="19988">
                  <c:v>28.699021999999999</c:v>
                </c:pt>
                <c:pt idx="19989">
                  <c:v>28.702383999999814</c:v>
                </c:pt>
                <c:pt idx="19990">
                  <c:v>28.718374999999988</c:v>
                </c:pt>
                <c:pt idx="19991">
                  <c:v>28.738119999999814</c:v>
                </c:pt>
                <c:pt idx="19992">
                  <c:v>28.763271999999986</c:v>
                </c:pt>
                <c:pt idx="19993">
                  <c:v>28.787595</c:v>
                </c:pt>
                <c:pt idx="19994">
                  <c:v>28.805519999999785</c:v>
                </c:pt>
                <c:pt idx="19995">
                  <c:v>28.835108999999999</c:v>
                </c:pt>
                <c:pt idx="19996">
                  <c:v>28.869421999999989</c:v>
                </c:pt>
                <c:pt idx="19997">
                  <c:v>28.895889999999987</c:v>
                </c:pt>
                <c:pt idx="19998">
                  <c:v>28.926095</c:v>
                </c:pt>
                <c:pt idx="19999">
                  <c:v>28.938168999999988</c:v>
                </c:pt>
                <c:pt idx="20000">
                  <c:v>28.958048999999889</c:v>
                </c:pt>
                <c:pt idx="20001">
                  <c:v>28.976618999999989</c:v>
                </c:pt>
                <c:pt idx="20002">
                  <c:v>28.99083299999981</c:v>
                </c:pt>
                <c:pt idx="20003">
                  <c:v>29.005164000000001</c:v>
                </c:pt>
                <c:pt idx="20004">
                  <c:v>29.021929999999987</c:v>
                </c:pt>
                <c:pt idx="20005">
                  <c:v>29.041727999999889</c:v>
                </c:pt>
                <c:pt idx="20006">
                  <c:v>29.063490999999889</c:v>
                </c:pt>
                <c:pt idx="20007">
                  <c:v>29.081040999999889</c:v>
                </c:pt>
                <c:pt idx="20008">
                  <c:v>29.090986999999988</c:v>
                </c:pt>
                <c:pt idx="20009">
                  <c:v>29.101831000000196</c:v>
                </c:pt>
                <c:pt idx="20010">
                  <c:v>29.102419999999814</c:v>
                </c:pt>
                <c:pt idx="20011">
                  <c:v>29.116553000000035</c:v>
                </c:pt>
                <c:pt idx="20012">
                  <c:v>29.115776999999987</c:v>
                </c:pt>
                <c:pt idx="20013">
                  <c:v>29.122589999999889</c:v>
                </c:pt>
                <c:pt idx="20014">
                  <c:v>29.129175999999998</c:v>
                </c:pt>
                <c:pt idx="20015">
                  <c:v>29.131225000000189</c:v>
                </c:pt>
                <c:pt idx="20016">
                  <c:v>29.123456000000001</c:v>
                </c:pt>
                <c:pt idx="20017">
                  <c:v>29.121836999999999</c:v>
                </c:pt>
                <c:pt idx="20018">
                  <c:v>29.109842</c:v>
                </c:pt>
                <c:pt idx="20019">
                  <c:v>29.112251000000189</c:v>
                </c:pt>
                <c:pt idx="20020">
                  <c:v>29.110130999999999</c:v>
                </c:pt>
                <c:pt idx="20021">
                  <c:v>29.106466000000001</c:v>
                </c:pt>
                <c:pt idx="20022">
                  <c:v>29.102069</c:v>
                </c:pt>
                <c:pt idx="20023">
                  <c:v>29.108738999999989</c:v>
                </c:pt>
                <c:pt idx="20024">
                  <c:v>29.100144999999987</c:v>
                </c:pt>
                <c:pt idx="20025">
                  <c:v>29.098844</c:v>
                </c:pt>
                <c:pt idx="20026">
                  <c:v>29.093757</c:v>
                </c:pt>
                <c:pt idx="20027">
                  <c:v>29.094235999999999</c:v>
                </c:pt>
                <c:pt idx="20028">
                  <c:v>29.095924</c:v>
                </c:pt>
                <c:pt idx="20029">
                  <c:v>29.094311999999999</c:v>
                </c:pt>
                <c:pt idx="20030">
                  <c:v>29.103763000000001</c:v>
                </c:pt>
                <c:pt idx="20031">
                  <c:v>29.099575999999999</c:v>
                </c:pt>
                <c:pt idx="20032">
                  <c:v>29.097315999999999</c:v>
                </c:pt>
                <c:pt idx="20033">
                  <c:v>29.102667999999987</c:v>
                </c:pt>
                <c:pt idx="20034">
                  <c:v>29.095064999999988</c:v>
                </c:pt>
                <c:pt idx="20035">
                  <c:v>29.101469999999999</c:v>
                </c:pt>
                <c:pt idx="20036">
                  <c:v>29.099758999999999</c:v>
                </c:pt>
                <c:pt idx="20037">
                  <c:v>29.103562999999987</c:v>
                </c:pt>
                <c:pt idx="20038">
                  <c:v>29.105183999999987</c:v>
                </c:pt>
                <c:pt idx="20039">
                  <c:v>29.108902999999987</c:v>
                </c:pt>
                <c:pt idx="20040">
                  <c:v>29.106812999999999</c:v>
                </c:pt>
                <c:pt idx="20041">
                  <c:v>29.114992999999998</c:v>
                </c:pt>
                <c:pt idx="20042">
                  <c:v>29.109114999999999</c:v>
                </c:pt>
                <c:pt idx="20043">
                  <c:v>29.109925000000135</c:v>
                </c:pt>
                <c:pt idx="20044">
                  <c:v>29.109759999999987</c:v>
                </c:pt>
                <c:pt idx="20045">
                  <c:v>29.110295000000196</c:v>
                </c:pt>
                <c:pt idx="20046">
                  <c:v>29.110885000000298</c:v>
                </c:pt>
                <c:pt idx="20047">
                  <c:v>29.110298999999998</c:v>
                </c:pt>
                <c:pt idx="20048">
                  <c:v>29.106234999999987</c:v>
                </c:pt>
                <c:pt idx="20049">
                  <c:v>29.104575000000189</c:v>
                </c:pt>
                <c:pt idx="20050">
                  <c:v>29.103439999999889</c:v>
                </c:pt>
                <c:pt idx="20051">
                  <c:v>29.097839999999987</c:v>
                </c:pt>
                <c:pt idx="20052">
                  <c:v>29.098671999999986</c:v>
                </c:pt>
                <c:pt idx="20053">
                  <c:v>29.097375000000035</c:v>
                </c:pt>
                <c:pt idx="20054">
                  <c:v>29.100251000000135</c:v>
                </c:pt>
                <c:pt idx="20055">
                  <c:v>29.100926999999999</c:v>
                </c:pt>
                <c:pt idx="20056">
                  <c:v>29.100707</c:v>
                </c:pt>
                <c:pt idx="20057">
                  <c:v>29.098726999999748</c:v>
                </c:pt>
                <c:pt idx="20058">
                  <c:v>29.0992</c:v>
                </c:pt>
                <c:pt idx="20059">
                  <c:v>29.098101999999987</c:v>
                </c:pt>
                <c:pt idx="20060">
                  <c:v>29.099751999999999</c:v>
                </c:pt>
                <c:pt idx="20061">
                  <c:v>29.100235999999999</c:v>
                </c:pt>
                <c:pt idx="20062">
                  <c:v>29.100460999999999</c:v>
                </c:pt>
                <c:pt idx="20063">
                  <c:v>29.101779000000001</c:v>
                </c:pt>
                <c:pt idx="20064">
                  <c:v>29.100069999999999</c:v>
                </c:pt>
                <c:pt idx="20065">
                  <c:v>29.091024000000001</c:v>
                </c:pt>
                <c:pt idx="20066">
                  <c:v>29.097246999999989</c:v>
                </c:pt>
                <c:pt idx="20067">
                  <c:v>29.090460999999987</c:v>
                </c:pt>
                <c:pt idx="20068">
                  <c:v>29.097166999999999</c:v>
                </c:pt>
                <c:pt idx="20069">
                  <c:v>29.094189999999987</c:v>
                </c:pt>
                <c:pt idx="20070">
                  <c:v>29.089272999999814</c:v>
                </c:pt>
                <c:pt idx="20071">
                  <c:v>29.087876999999999</c:v>
                </c:pt>
                <c:pt idx="20072">
                  <c:v>29.096060999999999</c:v>
                </c:pt>
                <c:pt idx="20073">
                  <c:v>29.093864000000035</c:v>
                </c:pt>
                <c:pt idx="20074">
                  <c:v>29.098098</c:v>
                </c:pt>
                <c:pt idx="20075">
                  <c:v>29.097027999999987</c:v>
                </c:pt>
                <c:pt idx="20076">
                  <c:v>29.095461999999987</c:v>
                </c:pt>
                <c:pt idx="20077">
                  <c:v>29.097047</c:v>
                </c:pt>
                <c:pt idx="20078">
                  <c:v>29.097017999999988</c:v>
                </c:pt>
                <c:pt idx="20079">
                  <c:v>29.098406999999799</c:v>
                </c:pt>
                <c:pt idx="20080">
                  <c:v>29.097290999999988</c:v>
                </c:pt>
                <c:pt idx="20081">
                  <c:v>29.101776999999988</c:v>
                </c:pt>
                <c:pt idx="20082">
                  <c:v>29.091553999999999</c:v>
                </c:pt>
                <c:pt idx="20083">
                  <c:v>29.096651999999999</c:v>
                </c:pt>
                <c:pt idx="20084">
                  <c:v>29.100469</c:v>
                </c:pt>
                <c:pt idx="20085">
                  <c:v>29.092644999999774</c:v>
                </c:pt>
                <c:pt idx="20086">
                  <c:v>29.100293000000001</c:v>
                </c:pt>
                <c:pt idx="20087">
                  <c:v>29.103853999999998</c:v>
                </c:pt>
                <c:pt idx="20088">
                  <c:v>29.092640999999759</c:v>
                </c:pt>
                <c:pt idx="20089">
                  <c:v>29.101935999999998</c:v>
                </c:pt>
                <c:pt idx="20090">
                  <c:v>29.102844999999999</c:v>
                </c:pt>
                <c:pt idx="20091">
                  <c:v>29.100891999999998</c:v>
                </c:pt>
                <c:pt idx="20092">
                  <c:v>29.099108999999999</c:v>
                </c:pt>
                <c:pt idx="20093">
                  <c:v>29.096214</c:v>
                </c:pt>
                <c:pt idx="20094">
                  <c:v>29.094000999999999</c:v>
                </c:pt>
                <c:pt idx="20095">
                  <c:v>29.091034999999987</c:v>
                </c:pt>
                <c:pt idx="20096">
                  <c:v>29.099076</c:v>
                </c:pt>
                <c:pt idx="20097">
                  <c:v>29.101610999999988</c:v>
                </c:pt>
                <c:pt idx="20098">
                  <c:v>29.098558000000001</c:v>
                </c:pt>
                <c:pt idx="20099">
                  <c:v>29.102692999999814</c:v>
                </c:pt>
                <c:pt idx="20100">
                  <c:v>29.091518000000001</c:v>
                </c:pt>
                <c:pt idx="20101">
                  <c:v>29.100555000000035</c:v>
                </c:pt>
                <c:pt idx="20102">
                  <c:v>29.099627999999989</c:v>
                </c:pt>
                <c:pt idx="20103">
                  <c:v>29.098425999999989</c:v>
                </c:pt>
                <c:pt idx="20104">
                  <c:v>29.099059</c:v>
                </c:pt>
                <c:pt idx="20105">
                  <c:v>29.097110000000001</c:v>
                </c:pt>
                <c:pt idx="20106">
                  <c:v>29.100142999999989</c:v>
                </c:pt>
                <c:pt idx="20107">
                  <c:v>29.102045999999987</c:v>
                </c:pt>
                <c:pt idx="20108">
                  <c:v>29.101444999999988</c:v>
                </c:pt>
                <c:pt idx="20109">
                  <c:v>29.096166</c:v>
                </c:pt>
                <c:pt idx="20110">
                  <c:v>29.099018999999988</c:v>
                </c:pt>
                <c:pt idx="20111">
                  <c:v>29.09780600000003</c:v>
                </c:pt>
                <c:pt idx="20112">
                  <c:v>29.100577999999999</c:v>
                </c:pt>
                <c:pt idx="20113">
                  <c:v>29.097839</c:v>
                </c:pt>
                <c:pt idx="20114">
                  <c:v>29.100754999999999</c:v>
                </c:pt>
                <c:pt idx="20115">
                  <c:v>29.105508</c:v>
                </c:pt>
                <c:pt idx="20116">
                  <c:v>29.102221999999987</c:v>
                </c:pt>
                <c:pt idx="20117">
                  <c:v>29.107885000000294</c:v>
                </c:pt>
                <c:pt idx="20118">
                  <c:v>29.106794000000001</c:v>
                </c:pt>
                <c:pt idx="20119">
                  <c:v>29.106566999999988</c:v>
                </c:pt>
                <c:pt idx="20120">
                  <c:v>29.106334</c:v>
                </c:pt>
                <c:pt idx="20121">
                  <c:v>29.103943999999988</c:v>
                </c:pt>
                <c:pt idx="20122">
                  <c:v>29.101071999999998</c:v>
                </c:pt>
                <c:pt idx="20123">
                  <c:v>29.102256000000001</c:v>
                </c:pt>
                <c:pt idx="20124">
                  <c:v>29.099249999999785</c:v>
                </c:pt>
                <c:pt idx="20125">
                  <c:v>29.096708999999986</c:v>
                </c:pt>
                <c:pt idx="20126">
                  <c:v>29.097476</c:v>
                </c:pt>
                <c:pt idx="20127">
                  <c:v>29.107952999999998</c:v>
                </c:pt>
                <c:pt idx="20128">
                  <c:v>29.105522999999796</c:v>
                </c:pt>
                <c:pt idx="20129">
                  <c:v>29.109615999999999</c:v>
                </c:pt>
                <c:pt idx="20130">
                  <c:v>29.106777999999988</c:v>
                </c:pt>
                <c:pt idx="20131">
                  <c:v>29.114061000000287</c:v>
                </c:pt>
                <c:pt idx="20132">
                  <c:v>29.110948000000135</c:v>
                </c:pt>
                <c:pt idx="20133">
                  <c:v>29.109314999999999</c:v>
                </c:pt>
                <c:pt idx="20134">
                  <c:v>29.105232999999803</c:v>
                </c:pt>
                <c:pt idx="20135">
                  <c:v>29.102837999999988</c:v>
                </c:pt>
                <c:pt idx="20136">
                  <c:v>29.104559999999999</c:v>
                </c:pt>
                <c:pt idx="20137">
                  <c:v>29.105139999999889</c:v>
                </c:pt>
                <c:pt idx="20138">
                  <c:v>29.098299999999803</c:v>
                </c:pt>
                <c:pt idx="20139">
                  <c:v>29.102385999999999</c:v>
                </c:pt>
                <c:pt idx="20140">
                  <c:v>29.097428999999988</c:v>
                </c:pt>
                <c:pt idx="20141">
                  <c:v>29.096529999999785</c:v>
                </c:pt>
                <c:pt idx="20142">
                  <c:v>29.100638999999987</c:v>
                </c:pt>
                <c:pt idx="20143">
                  <c:v>29.100090999999999</c:v>
                </c:pt>
                <c:pt idx="20144">
                  <c:v>29.098683999999889</c:v>
                </c:pt>
                <c:pt idx="20145">
                  <c:v>29.101673999999999</c:v>
                </c:pt>
                <c:pt idx="20146">
                  <c:v>29.098354999999987</c:v>
                </c:pt>
                <c:pt idx="20147">
                  <c:v>29.098530999999785</c:v>
                </c:pt>
                <c:pt idx="20148">
                  <c:v>29.097477999999999</c:v>
                </c:pt>
                <c:pt idx="20149">
                  <c:v>29.092276999999989</c:v>
                </c:pt>
                <c:pt idx="20150">
                  <c:v>29.091591999999999</c:v>
                </c:pt>
                <c:pt idx="20151">
                  <c:v>29.095408999999989</c:v>
                </c:pt>
                <c:pt idx="20152">
                  <c:v>29.089399999999785</c:v>
                </c:pt>
                <c:pt idx="20153">
                  <c:v>29.090838999999999</c:v>
                </c:pt>
                <c:pt idx="20154">
                  <c:v>29.091355999999998</c:v>
                </c:pt>
                <c:pt idx="20155">
                  <c:v>29.093318</c:v>
                </c:pt>
                <c:pt idx="20156">
                  <c:v>29.090850000000035</c:v>
                </c:pt>
                <c:pt idx="20157">
                  <c:v>29.096135</c:v>
                </c:pt>
                <c:pt idx="20158">
                  <c:v>29.095434999999807</c:v>
                </c:pt>
                <c:pt idx="20159">
                  <c:v>29.099350999999999</c:v>
                </c:pt>
                <c:pt idx="20160">
                  <c:v>29.098962</c:v>
                </c:pt>
                <c:pt idx="20161">
                  <c:v>29.097132999999989</c:v>
                </c:pt>
                <c:pt idx="20162">
                  <c:v>29.093668999999988</c:v>
                </c:pt>
                <c:pt idx="20163">
                  <c:v>29.098291</c:v>
                </c:pt>
                <c:pt idx="20164">
                  <c:v>29.102678000000001</c:v>
                </c:pt>
                <c:pt idx="20165">
                  <c:v>29.104896000000135</c:v>
                </c:pt>
                <c:pt idx="20166">
                  <c:v>29.10341</c:v>
                </c:pt>
                <c:pt idx="20167">
                  <c:v>29.100541</c:v>
                </c:pt>
                <c:pt idx="20168">
                  <c:v>29.106394999999999</c:v>
                </c:pt>
                <c:pt idx="20169">
                  <c:v>29.107852000000207</c:v>
                </c:pt>
                <c:pt idx="20170">
                  <c:v>29.101790999999999</c:v>
                </c:pt>
                <c:pt idx="20171">
                  <c:v>29.097324</c:v>
                </c:pt>
                <c:pt idx="20172">
                  <c:v>29.094231999999987</c:v>
                </c:pt>
                <c:pt idx="20173">
                  <c:v>29.093605999999987</c:v>
                </c:pt>
                <c:pt idx="20174">
                  <c:v>29.092110999999989</c:v>
                </c:pt>
                <c:pt idx="20175">
                  <c:v>29.095608999999989</c:v>
                </c:pt>
                <c:pt idx="20176">
                  <c:v>29.093716999999796</c:v>
                </c:pt>
                <c:pt idx="20177">
                  <c:v>29.092869999999987</c:v>
                </c:pt>
                <c:pt idx="20178">
                  <c:v>29.09628</c:v>
                </c:pt>
                <c:pt idx="20179">
                  <c:v>29.098339999999755</c:v>
                </c:pt>
                <c:pt idx="20180">
                  <c:v>29.097358000000035</c:v>
                </c:pt>
                <c:pt idx="20181">
                  <c:v>29.100915000000189</c:v>
                </c:pt>
                <c:pt idx="20182">
                  <c:v>29.100065999999998</c:v>
                </c:pt>
                <c:pt idx="20183">
                  <c:v>29.103279999999987</c:v>
                </c:pt>
                <c:pt idx="20184">
                  <c:v>29.103459999999988</c:v>
                </c:pt>
                <c:pt idx="20185">
                  <c:v>29.107424999999999</c:v>
                </c:pt>
                <c:pt idx="20186">
                  <c:v>29.100432999999889</c:v>
                </c:pt>
                <c:pt idx="20187">
                  <c:v>29.100496</c:v>
                </c:pt>
                <c:pt idx="20188">
                  <c:v>29.096201999999987</c:v>
                </c:pt>
                <c:pt idx="20189">
                  <c:v>29.099249999999785</c:v>
                </c:pt>
                <c:pt idx="20190">
                  <c:v>29.095655000000001</c:v>
                </c:pt>
                <c:pt idx="20191">
                  <c:v>29.100052999999999</c:v>
                </c:pt>
                <c:pt idx="20192">
                  <c:v>29.096518999999986</c:v>
                </c:pt>
                <c:pt idx="20193">
                  <c:v>29.096325999999987</c:v>
                </c:pt>
                <c:pt idx="20194">
                  <c:v>29.097611999999987</c:v>
                </c:pt>
                <c:pt idx="20195">
                  <c:v>29.097967999999998</c:v>
                </c:pt>
                <c:pt idx="20196">
                  <c:v>29.099325999999987</c:v>
                </c:pt>
                <c:pt idx="20197">
                  <c:v>29.093743999999774</c:v>
                </c:pt>
                <c:pt idx="20198">
                  <c:v>29.099375999999999</c:v>
                </c:pt>
                <c:pt idx="20199">
                  <c:v>29.105359</c:v>
                </c:pt>
                <c:pt idx="20200">
                  <c:v>29.099993999999999</c:v>
                </c:pt>
                <c:pt idx="20201">
                  <c:v>29.100449999999814</c:v>
                </c:pt>
                <c:pt idx="20202">
                  <c:v>29.10012</c:v>
                </c:pt>
                <c:pt idx="20203">
                  <c:v>29.097707</c:v>
                </c:pt>
                <c:pt idx="20204">
                  <c:v>29.101995000000244</c:v>
                </c:pt>
                <c:pt idx="20205">
                  <c:v>29.095505999999986</c:v>
                </c:pt>
                <c:pt idx="20206">
                  <c:v>29.098575</c:v>
                </c:pt>
                <c:pt idx="20207">
                  <c:v>29.087963999999999</c:v>
                </c:pt>
                <c:pt idx="20208">
                  <c:v>29.092678999999986</c:v>
                </c:pt>
                <c:pt idx="20209">
                  <c:v>29.090751000000001</c:v>
                </c:pt>
                <c:pt idx="20210">
                  <c:v>29.096820000000001</c:v>
                </c:pt>
                <c:pt idx="20211">
                  <c:v>29.097912999999988</c:v>
                </c:pt>
                <c:pt idx="20212">
                  <c:v>29.093098999999999</c:v>
                </c:pt>
                <c:pt idx="20213">
                  <c:v>29.097307999999988</c:v>
                </c:pt>
                <c:pt idx="20214">
                  <c:v>29.103798999999999</c:v>
                </c:pt>
                <c:pt idx="20215">
                  <c:v>29.103111999999999</c:v>
                </c:pt>
                <c:pt idx="20216">
                  <c:v>29.100332999999889</c:v>
                </c:pt>
                <c:pt idx="20217">
                  <c:v>29.103010999999999</c:v>
                </c:pt>
                <c:pt idx="20218">
                  <c:v>29.096064999999999</c:v>
                </c:pt>
                <c:pt idx="20219">
                  <c:v>29.102401</c:v>
                </c:pt>
                <c:pt idx="20220">
                  <c:v>29.099945999999999</c:v>
                </c:pt>
                <c:pt idx="20221">
                  <c:v>29.099225000000001</c:v>
                </c:pt>
                <c:pt idx="20222">
                  <c:v>29.101159000000031</c:v>
                </c:pt>
                <c:pt idx="20223">
                  <c:v>29.100933999999999</c:v>
                </c:pt>
                <c:pt idx="20224">
                  <c:v>29.101544999999987</c:v>
                </c:pt>
                <c:pt idx="20225">
                  <c:v>29.099978999999998</c:v>
                </c:pt>
                <c:pt idx="20226">
                  <c:v>29.103116</c:v>
                </c:pt>
                <c:pt idx="20227">
                  <c:v>29.104395999999998</c:v>
                </c:pt>
                <c:pt idx="20228">
                  <c:v>29.103475000000035</c:v>
                </c:pt>
                <c:pt idx="20229">
                  <c:v>29.107717000000001</c:v>
                </c:pt>
                <c:pt idx="20230">
                  <c:v>29.101768000000035</c:v>
                </c:pt>
                <c:pt idx="20231">
                  <c:v>29.101848000000135</c:v>
                </c:pt>
                <c:pt idx="20232">
                  <c:v>29.097080999999999</c:v>
                </c:pt>
                <c:pt idx="20233">
                  <c:v>29.097026</c:v>
                </c:pt>
                <c:pt idx="20234">
                  <c:v>29.099354999999999</c:v>
                </c:pt>
                <c:pt idx="20235">
                  <c:v>29.093411999999987</c:v>
                </c:pt>
                <c:pt idx="20236">
                  <c:v>29.100988000000203</c:v>
                </c:pt>
                <c:pt idx="20237">
                  <c:v>29.106953999999998</c:v>
                </c:pt>
                <c:pt idx="20238">
                  <c:v>29.105283</c:v>
                </c:pt>
                <c:pt idx="20239">
                  <c:v>29.098980999999988</c:v>
                </c:pt>
                <c:pt idx="20240">
                  <c:v>29.101306000000001</c:v>
                </c:pt>
                <c:pt idx="20241">
                  <c:v>29.104903000000135</c:v>
                </c:pt>
                <c:pt idx="20242">
                  <c:v>29.097987000000035</c:v>
                </c:pt>
                <c:pt idx="20243">
                  <c:v>29.094041000000001</c:v>
                </c:pt>
                <c:pt idx="20244">
                  <c:v>29.099117</c:v>
                </c:pt>
                <c:pt idx="20245">
                  <c:v>29.096830000000001</c:v>
                </c:pt>
                <c:pt idx="20246">
                  <c:v>29.096979999999999</c:v>
                </c:pt>
                <c:pt idx="20247">
                  <c:v>29.093617999999989</c:v>
                </c:pt>
                <c:pt idx="20248">
                  <c:v>29.099294</c:v>
                </c:pt>
                <c:pt idx="20249">
                  <c:v>29.097698999999999</c:v>
                </c:pt>
                <c:pt idx="20250">
                  <c:v>29.092817</c:v>
                </c:pt>
                <c:pt idx="20251">
                  <c:v>29.091766</c:v>
                </c:pt>
                <c:pt idx="20252">
                  <c:v>29.100896000000031</c:v>
                </c:pt>
                <c:pt idx="20253">
                  <c:v>29.095329999999763</c:v>
                </c:pt>
                <c:pt idx="20254">
                  <c:v>29.100106</c:v>
                </c:pt>
                <c:pt idx="20255">
                  <c:v>29.103466999999988</c:v>
                </c:pt>
                <c:pt idx="20256">
                  <c:v>29.099438999999986</c:v>
                </c:pt>
                <c:pt idx="20257">
                  <c:v>29.110291999999998</c:v>
                </c:pt>
                <c:pt idx="20258">
                  <c:v>29.104832999999999</c:v>
                </c:pt>
                <c:pt idx="20259">
                  <c:v>29.104744999999987</c:v>
                </c:pt>
                <c:pt idx="20260">
                  <c:v>29.106141000000001</c:v>
                </c:pt>
                <c:pt idx="20261">
                  <c:v>29.100669</c:v>
                </c:pt>
                <c:pt idx="20262">
                  <c:v>29.10303</c:v>
                </c:pt>
                <c:pt idx="20263">
                  <c:v>29.100728</c:v>
                </c:pt>
                <c:pt idx="20264">
                  <c:v>29.092629999999723</c:v>
                </c:pt>
                <c:pt idx="20265">
                  <c:v>29.095997999999987</c:v>
                </c:pt>
                <c:pt idx="20266">
                  <c:v>29.093229999999803</c:v>
                </c:pt>
                <c:pt idx="20267">
                  <c:v>29.093475999999999</c:v>
                </c:pt>
                <c:pt idx="20268">
                  <c:v>29.090712999999774</c:v>
                </c:pt>
                <c:pt idx="20269">
                  <c:v>29.094498999999999</c:v>
                </c:pt>
                <c:pt idx="20270">
                  <c:v>29.097148000000001</c:v>
                </c:pt>
                <c:pt idx="20271">
                  <c:v>29.091390000000001</c:v>
                </c:pt>
                <c:pt idx="20272">
                  <c:v>29.090927999999987</c:v>
                </c:pt>
                <c:pt idx="20273">
                  <c:v>29.098188</c:v>
                </c:pt>
                <c:pt idx="20274">
                  <c:v>29.100042999999989</c:v>
                </c:pt>
                <c:pt idx="20275">
                  <c:v>29.090212999999814</c:v>
                </c:pt>
                <c:pt idx="20276">
                  <c:v>29.096239999999796</c:v>
                </c:pt>
                <c:pt idx="20277">
                  <c:v>29.092207999999989</c:v>
                </c:pt>
                <c:pt idx="20278">
                  <c:v>29.095228999999989</c:v>
                </c:pt>
                <c:pt idx="20279">
                  <c:v>29.095825999999999</c:v>
                </c:pt>
                <c:pt idx="20280">
                  <c:v>29.094477999999999</c:v>
                </c:pt>
                <c:pt idx="20281">
                  <c:v>29.092737999999766</c:v>
                </c:pt>
                <c:pt idx="20282">
                  <c:v>29.095713999999774</c:v>
                </c:pt>
                <c:pt idx="20283">
                  <c:v>29.099080000000001</c:v>
                </c:pt>
                <c:pt idx="20284">
                  <c:v>29.103193999999988</c:v>
                </c:pt>
                <c:pt idx="20285">
                  <c:v>29.098499999999785</c:v>
                </c:pt>
                <c:pt idx="20286">
                  <c:v>29.099473</c:v>
                </c:pt>
                <c:pt idx="20287">
                  <c:v>29.104164999999998</c:v>
                </c:pt>
                <c:pt idx="20288">
                  <c:v>29.105283</c:v>
                </c:pt>
                <c:pt idx="20289">
                  <c:v>29.099516999999889</c:v>
                </c:pt>
                <c:pt idx="20290">
                  <c:v>29.099470999999987</c:v>
                </c:pt>
                <c:pt idx="20291">
                  <c:v>29.097487999999988</c:v>
                </c:pt>
                <c:pt idx="20292">
                  <c:v>29.098768999999987</c:v>
                </c:pt>
                <c:pt idx="20293">
                  <c:v>29.099871999999998</c:v>
                </c:pt>
                <c:pt idx="20294">
                  <c:v>29.098210999999989</c:v>
                </c:pt>
                <c:pt idx="20295">
                  <c:v>29.099125999999988</c:v>
                </c:pt>
                <c:pt idx="20296">
                  <c:v>29.098828999999999</c:v>
                </c:pt>
                <c:pt idx="20297">
                  <c:v>29.096515</c:v>
                </c:pt>
                <c:pt idx="20298">
                  <c:v>29.099618</c:v>
                </c:pt>
                <c:pt idx="20299">
                  <c:v>29.100728</c:v>
                </c:pt>
                <c:pt idx="20300">
                  <c:v>29.104092999999999</c:v>
                </c:pt>
                <c:pt idx="20301">
                  <c:v>29.107336999999987</c:v>
                </c:pt>
                <c:pt idx="20302">
                  <c:v>29.099896999999999</c:v>
                </c:pt>
                <c:pt idx="20303">
                  <c:v>29.107032</c:v>
                </c:pt>
                <c:pt idx="20304">
                  <c:v>29.103424999999987</c:v>
                </c:pt>
                <c:pt idx="20305">
                  <c:v>29.098229999999774</c:v>
                </c:pt>
                <c:pt idx="20306">
                  <c:v>29.094041000000001</c:v>
                </c:pt>
                <c:pt idx="20307">
                  <c:v>29.099017</c:v>
                </c:pt>
                <c:pt idx="20308">
                  <c:v>29.099043999999989</c:v>
                </c:pt>
                <c:pt idx="20309">
                  <c:v>29.097593</c:v>
                </c:pt>
                <c:pt idx="20310">
                  <c:v>29.096698</c:v>
                </c:pt>
                <c:pt idx="20311">
                  <c:v>29.095522999999744</c:v>
                </c:pt>
                <c:pt idx="20312">
                  <c:v>29.096928999999999</c:v>
                </c:pt>
                <c:pt idx="20313">
                  <c:v>29.104250999999998</c:v>
                </c:pt>
                <c:pt idx="20314">
                  <c:v>29.102681</c:v>
                </c:pt>
                <c:pt idx="20315">
                  <c:v>29.104475999999998</c:v>
                </c:pt>
                <c:pt idx="20316">
                  <c:v>29.104317999999999</c:v>
                </c:pt>
                <c:pt idx="20317">
                  <c:v>29.101212999999987</c:v>
                </c:pt>
                <c:pt idx="20318">
                  <c:v>29.094353999999999</c:v>
                </c:pt>
                <c:pt idx="20319">
                  <c:v>29.095122999999774</c:v>
                </c:pt>
                <c:pt idx="20320">
                  <c:v>29.097427</c:v>
                </c:pt>
                <c:pt idx="20321">
                  <c:v>29.097936000000001</c:v>
                </c:pt>
                <c:pt idx="20322">
                  <c:v>29.093008999999999</c:v>
                </c:pt>
                <c:pt idx="20323">
                  <c:v>29.097373000000001</c:v>
                </c:pt>
                <c:pt idx="20324">
                  <c:v>29.093672999999889</c:v>
                </c:pt>
                <c:pt idx="20325">
                  <c:v>29.097273999999999</c:v>
                </c:pt>
                <c:pt idx="20326">
                  <c:v>29.095298</c:v>
                </c:pt>
                <c:pt idx="20327">
                  <c:v>29.103916999999999</c:v>
                </c:pt>
                <c:pt idx="20328">
                  <c:v>29.104474000000035</c:v>
                </c:pt>
                <c:pt idx="20329">
                  <c:v>29.103073999999999</c:v>
                </c:pt>
                <c:pt idx="20330">
                  <c:v>29.096691999999987</c:v>
                </c:pt>
                <c:pt idx="20331">
                  <c:v>29.100712999999889</c:v>
                </c:pt>
                <c:pt idx="20332">
                  <c:v>29.102943</c:v>
                </c:pt>
                <c:pt idx="20333">
                  <c:v>29.100482</c:v>
                </c:pt>
                <c:pt idx="20334">
                  <c:v>29.093104999999987</c:v>
                </c:pt>
                <c:pt idx="20335">
                  <c:v>29.093990999999999</c:v>
                </c:pt>
                <c:pt idx="20336">
                  <c:v>29.100023999999987</c:v>
                </c:pt>
                <c:pt idx="20337">
                  <c:v>29.094336999999989</c:v>
                </c:pt>
                <c:pt idx="20338">
                  <c:v>29.097590999999987</c:v>
                </c:pt>
                <c:pt idx="20339">
                  <c:v>29.104430000000001</c:v>
                </c:pt>
                <c:pt idx="20340">
                  <c:v>29.099733999999795</c:v>
                </c:pt>
                <c:pt idx="20341">
                  <c:v>29.101169000000031</c:v>
                </c:pt>
                <c:pt idx="20342">
                  <c:v>29.100618000000001</c:v>
                </c:pt>
                <c:pt idx="20343">
                  <c:v>29.104554000000135</c:v>
                </c:pt>
                <c:pt idx="20344">
                  <c:v>29.107679000000001</c:v>
                </c:pt>
                <c:pt idx="20345">
                  <c:v>29.105553999999987</c:v>
                </c:pt>
                <c:pt idx="20346">
                  <c:v>29.111809999999998</c:v>
                </c:pt>
                <c:pt idx="20347">
                  <c:v>29.102781</c:v>
                </c:pt>
                <c:pt idx="20348">
                  <c:v>29.105951999999998</c:v>
                </c:pt>
                <c:pt idx="20349">
                  <c:v>29.105657000000001</c:v>
                </c:pt>
                <c:pt idx="20350">
                  <c:v>29.104721999999999</c:v>
                </c:pt>
                <c:pt idx="20351">
                  <c:v>29.105933</c:v>
                </c:pt>
                <c:pt idx="20352">
                  <c:v>29.103752999999987</c:v>
                </c:pt>
                <c:pt idx="20353">
                  <c:v>29.106083999999999</c:v>
                </c:pt>
                <c:pt idx="20354">
                  <c:v>29.100856000000135</c:v>
                </c:pt>
                <c:pt idx="20355">
                  <c:v>29.101951000000298</c:v>
                </c:pt>
                <c:pt idx="20356">
                  <c:v>29.098987000000001</c:v>
                </c:pt>
                <c:pt idx="20357">
                  <c:v>29.099833999999987</c:v>
                </c:pt>
                <c:pt idx="20358">
                  <c:v>29.104301000000035</c:v>
                </c:pt>
                <c:pt idx="20359">
                  <c:v>29.104812000000031</c:v>
                </c:pt>
                <c:pt idx="20360">
                  <c:v>29.103401999999999</c:v>
                </c:pt>
                <c:pt idx="20361">
                  <c:v>29.089329999999755</c:v>
                </c:pt>
                <c:pt idx="20362">
                  <c:v>29.094177999999999</c:v>
                </c:pt>
                <c:pt idx="20363">
                  <c:v>29.093733999999785</c:v>
                </c:pt>
                <c:pt idx="20364">
                  <c:v>29.095081</c:v>
                </c:pt>
                <c:pt idx="20365">
                  <c:v>29.094396</c:v>
                </c:pt>
                <c:pt idx="20366">
                  <c:v>29.094967999999998</c:v>
                </c:pt>
                <c:pt idx="20367">
                  <c:v>29.091540999999989</c:v>
                </c:pt>
                <c:pt idx="20368">
                  <c:v>29.104312</c:v>
                </c:pt>
                <c:pt idx="20369">
                  <c:v>29.097051000000135</c:v>
                </c:pt>
                <c:pt idx="20370">
                  <c:v>29.096038</c:v>
                </c:pt>
                <c:pt idx="20371">
                  <c:v>29.107203999999999</c:v>
                </c:pt>
                <c:pt idx="20372">
                  <c:v>29.099533999999807</c:v>
                </c:pt>
                <c:pt idx="20373">
                  <c:v>29.101169000000031</c:v>
                </c:pt>
                <c:pt idx="20374">
                  <c:v>29.094681999999999</c:v>
                </c:pt>
                <c:pt idx="20375">
                  <c:v>29.104803999999998</c:v>
                </c:pt>
                <c:pt idx="20376">
                  <c:v>29.102882000000001</c:v>
                </c:pt>
                <c:pt idx="20377">
                  <c:v>29.098211999999986</c:v>
                </c:pt>
                <c:pt idx="20378">
                  <c:v>29.106566999999988</c:v>
                </c:pt>
                <c:pt idx="20379">
                  <c:v>29.103735999999987</c:v>
                </c:pt>
                <c:pt idx="20380">
                  <c:v>29.107039999999987</c:v>
                </c:pt>
                <c:pt idx="20381">
                  <c:v>29.098281</c:v>
                </c:pt>
                <c:pt idx="20382">
                  <c:v>29.101489000000001</c:v>
                </c:pt>
                <c:pt idx="20383">
                  <c:v>29.106272999999987</c:v>
                </c:pt>
                <c:pt idx="20384">
                  <c:v>29.100476</c:v>
                </c:pt>
                <c:pt idx="20385">
                  <c:v>29.098122999999777</c:v>
                </c:pt>
                <c:pt idx="20386">
                  <c:v>29.099711999999986</c:v>
                </c:pt>
                <c:pt idx="20387">
                  <c:v>29.097429999999989</c:v>
                </c:pt>
                <c:pt idx="20388">
                  <c:v>29.100802999999999</c:v>
                </c:pt>
                <c:pt idx="20389">
                  <c:v>29.096890999999999</c:v>
                </c:pt>
                <c:pt idx="20390">
                  <c:v>29.098784999999989</c:v>
                </c:pt>
                <c:pt idx="20391">
                  <c:v>29.090990999999999</c:v>
                </c:pt>
                <c:pt idx="20392">
                  <c:v>29.100649999999796</c:v>
                </c:pt>
                <c:pt idx="20393">
                  <c:v>29.103100999999999</c:v>
                </c:pt>
                <c:pt idx="20394">
                  <c:v>29.100746999999803</c:v>
                </c:pt>
                <c:pt idx="20395">
                  <c:v>29.100638999999987</c:v>
                </c:pt>
                <c:pt idx="20396">
                  <c:v>29.102862999999999</c:v>
                </c:pt>
                <c:pt idx="20397">
                  <c:v>29.108552</c:v>
                </c:pt>
                <c:pt idx="20398">
                  <c:v>29.096567999999987</c:v>
                </c:pt>
                <c:pt idx="20399">
                  <c:v>29.102558999999999</c:v>
                </c:pt>
                <c:pt idx="20400">
                  <c:v>29.098094</c:v>
                </c:pt>
                <c:pt idx="20401">
                  <c:v>29.098623999999774</c:v>
                </c:pt>
                <c:pt idx="20402">
                  <c:v>29.096919</c:v>
                </c:pt>
                <c:pt idx="20403">
                  <c:v>29.095208</c:v>
                </c:pt>
                <c:pt idx="20404">
                  <c:v>29.098008</c:v>
                </c:pt>
                <c:pt idx="20405">
                  <c:v>29.096115999999999</c:v>
                </c:pt>
                <c:pt idx="20406">
                  <c:v>29.09826</c:v>
                </c:pt>
                <c:pt idx="20407">
                  <c:v>29.094728</c:v>
                </c:pt>
                <c:pt idx="20408">
                  <c:v>29.098644999999784</c:v>
                </c:pt>
                <c:pt idx="20409">
                  <c:v>29.099875999999998</c:v>
                </c:pt>
                <c:pt idx="20410">
                  <c:v>29.100728</c:v>
                </c:pt>
                <c:pt idx="20411">
                  <c:v>29.104495000000131</c:v>
                </c:pt>
                <c:pt idx="20412">
                  <c:v>29.103858000000251</c:v>
                </c:pt>
                <c:pt idx="20413">
                  <c:v>29.097605999999999</c:v>
                </c:pt>
                <c:pt idx="20414">
                  <c:v>29.106745999999987</c:v>
                </c:pt>
                <c:pt idx="20415">
                  <c:v>29.098929999999989</c:v>
                </c:pt>
                <c:pt idx="20416">
                  <c:v>29.100142999999989</c:v>
                </c:pt>
                <c:pt idx="20417">
                  <c:v>29.097531999999987</c:v>
                </c:pt>
                <c:pt idx="20418">
                  <c:v>29.094463999999999</c:v>
                </c:pt>
                <c:pt idx="20419">
                  <c:v>29.102353000000001</c:v>
                </c:pt>
                <c:pt idx="20420">
                  <c:v>29.105726999999796</c:v>
                </c:pt>
                <c:pt idx="20421">
                  <c:v>29.105284999999999</c:v>
                </c:pt>
                <c:pt idx="20422">
                  <c:v>29.104361999999998</c:v>
                </c:pt>
                <c:pt idx="20423">
                  <c:v>29.108459</c:v>
                </c:pt>
                <c:pt idx="20424">
                  <c:v>29.098768999999987</c:v>
                </c:pt>
                <c:pt idx="20425">
                  <c:v>29.098225999999986</c:v>
                </c:pt>
                <c:pt idx="20426">
                  <c:v>29.095185000000001</c:v>
                </c:pt>
                <c:pt idx="20427">
                  <c:v>29.100594999999988</c:v>
                </c:pt>
                <c:pt idx="20428">
                  <c:v>29.097567999999999</c:v>
                </c:pt>
                <c:pt idx="20429">
                  <c:v>29.102364999999999</c:v>
                </c:pt>
                <c:pt idx="20430">
                  <c:v>29.094976000000031</c:v>
                </c:pt>
                <c:pt idx="20431">
                  <c:v>29.118558000000135</c:v>
                </c:pt>
                <c:pt idx="20432">
                  <c:v>29.151273000000035</c:v>
                </c:pt>
                <c:pt idx="20433">
                  <c:v>29.180601999999986</c:v>
                </c:pt>
                <c:pt idx="20434">
                  <c:v>29.206671999999987</c:v>
                </c:pt>
                <c:pt idx="20435">
                  <c:v>29.237486999999987</c:v>
                </c:pt>
                <c:pt idx="20436">
                  <c:v>29.265642999999617</c:v>
                </c:pt>
                <c:pt idx="20437">
                  <c:v>29.292856999999987</c:v>
                </c:pt>
                <c:pt idx="20438">
                  <c:v>29.306421</c:v>
                </c:pt>
                <c:pt idx="20439">
                  <c:v>29.322237999999889</c:v>
                </c:pt>
                <c:pt idx="20440">
                  <c:v>29.339373999999999</c:v>
                </c:pt>
                <c:pt idx="20441">
                  <c:v>29.351693000000001</c:v>
                </c:pt>
                <c:pt idx="20442">
                  <c:v>29.367852000000031</c:v>
                </c:pt>
                <c:pt idx="20443">
                  <c:v>29.379238999999988</c:v>
                </c:pt>
                <c:pt idx="20444">
                  <c:v>29.402361999999989</c:v>
                </c:pt>
                <c:pt idx="20445">
                  <c:v>29.425684999999788</c:v>
                </c:pt>
                <c:pt idx="20446">
                  <c:v>29.451229999999889</c:v>
                </c:pt>
                <c:pt idx="20447">
                  <c:v>29.461645999999799</c:v>
                </c:pt>
                <c:pt idx="20448">
                  <c:v>29.482922999999708</c:v>
                </c:pt>
                <c:pt idx="20449">
                  <c:v>29.503944000000001</c:v>
                </c:pt>
                <c:pt idx="20450">
                  <c:v>29.512891000000035</c:v>
                </c:pt>
                <c:pt idx="20451">
                  <c:v>29.514419</c:v>
                </c:pt>
                <c:pt idx="20452">
                  <c:v>29.5178860000002</c:v>
                </c:pt>
                <c:pt idx="20453">
                  <c:v>29.517135000000035</c:v>
                </c:pt>
                <c:pt idx="20454">
                  <c:v>29.525519999999741</c:v>
                </c:pt>
                <c:pt idx="20455">
                  <c:v>29.524469</c:v>
                </c:pt>
                <c:pt idx="20456">
                  <c:v>29.521318000000001</c:v>
                </c:pt>
                <c:pt idx="20457">
                  <c:v>29.526384</c:v>
                </c:pt>
                <c:pt idx="20458">
                  <c:v>29.518425999999987</c:v>
                </c:pt>
                <c:pt idx="20459">
                  <c:v>29.516342999999889</c:v>
                </c:pt>
                <c:pt idx="20460">
                  <c:v>29.510338999999988</c:v>
                </c:pt>
                <c:pt idx="20461">
                  <c:v>29.504092</c:v>
                </c:pt>
                <c:pt idx="20462">
                  <c:v>29.500169</c:v>
                </c:pt>
                <c:pt idx="20463">
                  <c:v>29.49673599999981</c:v>
                </c:pt>
                <c:pt idx="20464">
                  <c:v>29.497959999999999</c:v>
                </c:pt>
                <c:pt idx="20465">
                  <c:v>29.494074999999999</c:v>
                </c:pt>
                <c:pt idx="20466">
                  <c:v>29.497732999999741</c:v>
                </c:pt>
                <c:pt idx="20467">
                  <c:v>29.490285</c:v>
                </c:pt>
                <c:pt idx="20468">
                  <c:v>29.488590999999708</c:v>
                </c:pt>
                <c:pt idx="20469">
                  <c:v>29.48574399999961</c:v>
                </c:pt>
                <c:pt idx="20470">
                  <c:v>29.491668000000001</c:v>
                </c:pt>
                <c:pt idx="20471">
                  <c:v>29.493225999999989</c:v>
                </c:pt>
                <c:pt idx="20472">
                  <c:v>29.500571000000001</c:v>
                </c:pt>
                <c:pt idx="20473">
                  <c:v>29.505368000000001</c:v>
                </c:pt>
                <c:pt idx="20474">
                  <c:v>29.502011</c:v>
                </c:pt>
                <c:pt idx="20475">
                  <c:v>29.506174999999999</c:v>
                </c:pt>
                <c:pt idx="20476">
                  <c:v>29.505983000000001</c:v>
                </c:pt>
                <c:pt idx="20477">
                  <c:v>29.507988999999998</c:v>
                </c:pt>
                <c:pt idx="20478">
                  <c:v>29.504124999999988</c:v>
                </c:pt>
                <c:pt idx="20479">
                  <c:v>29.507680000000001</c:v>
                </c:pt>
                <c:pt idx="20480">
                  <c:v>29.502728999999889</c:v>
                </c:pt>
                <c:pt idx="20481">
                  <c:v>29.513099</c:v>
                </c:pt>
                <c:pt idx="20482">
                  <c:v>29.511668000000135</c:v>
                </c:pt>
                <c:pt idx="20483">
                  <c:v>29.510286999999988</c:v>
                </c:pt>
                <c:pt idx="20484">
                  <c:v>29.501455000000131</c:v>
                </c:pt>
                <c:pt idx="20485">
                  <c:v>29.500302999999889</c:v>
                </c:pt>
                <c:pt idx="20486">
                  <c:v>29.509557000000001</c:v>
                </c:pt>
                <c:pt idx="20487">
                  <c:v>29.504714</c:v>
                </c:pt>
                <c:pt idx="20488">
                  <c:v>29.505327999999889</c:v>
                </c:pt>
                <c:pt idx="20489">
                  <c:v>29.497711999999989</c:v>
                </c:pt>
                <c:pt idx="20490">
                  <c:v>29.497616999999799</c:v>
                </c:pt>
                <c:pt idx="20491">
                  <c:v>29.497482999999889</c:v>
                </c:pt>
                <c:pt idx="20492">
                  <c:v>29.506745999999989</c:v>
                </c:pt>
                <c:pt idx="20493">
                  <c:v>29.500169</c:v>
                </c:pt>
                <c:pt idx="20494">
                  <c:v>29.498573999999785</c:v>
                </c:pt>
                <c:pt idx="20495">
                  <c:v>29.4969</c:v>
                </c:pt>
                <c:pt idx="20496">
                  <c:v>29.502028999999986</c:v>
                </c:pt>
                <c:pt idx="20497">
                  <c:v>29.500427999999989</c:v>
                </c:pt>
                <c:pt idx="20498">
                  <c:v>29.504698999999999</c:v>
                </c:pt>
                <c:pt idx="20499">
                  <c:v>29.494539999999766</c:v>
                </c:pt>
                <c:pt idx="20500">
                  <c:v>29.495415999999889</c:v>
                </c:pt>
                <c:pt idx="20501">
                  <c:v>29.491213999999989</c:v>
                </c:pt>
                <c:pt idx="20502">
                  <c:v>29.502493999999889</c:v>
                </c:pt>
                <c:pt idx="20503">
                  <c:v>29.499207999999989</c:v>
                </c:pt>
                <c:pt idx="20504">
                  <c:v>29.494057999999999</c:v>
                </c:pt>
                <c:pt idx="20505">
                  <c:v>29.498612999999679</c:v>
                </c:pt>
                <c:pt idx="20506">
                  <c:v>29.499258999999999</c:v>
                </c:pt>
                <c:pt idx="20507">
                  <c:v>29.497467999999987</c:v>
                </c:pt>
                <c:pt idx="20508">
                  <c:v>29.499815999999999</c:v>
                </c:pt>
                <c:pt idx="20509">
                  <c:v>29.492476999999774</c:v>
                </c:pt>
                <c:pt idx="20510">
                  <c:v>29.492856</c:v>
                </c:pt>
                <c:pt idx="20511">
                  <c:v>29.496344999999796</c:v>
                </c:pt>
                <c:pt idx="20512">
                  <c:v>29.491094</c:v>
                </c:pt>
                <c:pt idx="20513">
                  <c:v>29.499182999999814</c:v>
                </c:pt>
                <c:pt idx="20514">
                  <c:v>29.499893999999987</c:v>
                </c:pt>
                <c:pt idx="20515">
                  <c:v>29.502291999999986</c:v>
                </c:pt>
                <c:pt idx="20516">
                  <c:v>29.495047999999763</c:v>
                </c:pt>
                <c:pt idx="20517">
                  <c:v>29.493591999999989</c:v>
                </c:pt>
                <c:pt idx="20518">
                  <c:v>29.494341999999989</c:v>
                </c:pt>
                <c:pt idx="20519">
                  <c:v>29.492891</c:v>
                </c:pt>
                <c:pt idx="20520">
                  <c:v>29.494240999999889</c:v>
                </c:pt>
                <c:pt idx="20521">
                  <c:v>29.496804000000001</c:v>
                </c:pt>
                <c:pt idx="20522">
                  <c:v>29.493542999999679</c:v>
                </c:pt>
                <c:pt idx="20523">
                  <c:v>29.501815000000189</c:v>
                </c:pt>
                <c:pt idx="20524">
                  <c:v>29.499074</c:v>
                </c:pt>
                <c:pt idx="20525">
                  <c:v>29.504967999999998</c:v>
                </c:pt>
                <c:pt idx="20526">
                  <c:v>29.501033</c:v>
                </c:pt>
                <c:pt idx="20527">
                  <c:v>29.498680999999785</c:v>
                </c:pt>
                <c:pt idx="20528">
                  <c:v>29.504096000000001</c:v>
                </c:pt>
                <c:pt idx="20529">
                  <c:v>29.499722999999708</c:v>
                </c:pt>
                <c:pt idx="20530">
                  <c:v>29.506605999999987</c:v>
                </c:pt>
                <c:pt idx="20531">
                  <c:v>29.505381999999987</c:v>
                </c:pt>
                <c:pt idx="20532">
                  <c:v>29.503267000000001</c:v>
                </c:pt>
                <c:pt idx="20533">
                  <c:v>29.501801999999998</c:v>
                </c:pt>
                <c:pt idx="20534">
                  <c:v>29.498819999999807</c:v>
                </c:pt>
                <c:pt idx="20535">
                  <c:v>29.501863000000135</c:v>
                </c:pt>
                <c:pt idx="20536">
                  <c:v>29.503357999999999</c:v>
                </c:pt>
                <c:pt idx="20537">
                  <c:v>29.50464699999981</c:v>
                </c:pt>
                <c:pt idx="20538">
                  <c:v>29.503667</c:v>
                </c:pt>
                <c:pt idx="20539">
                  <c:v>29.509575999999999</c:v>
                </c:pt>
                <c:pt idx="20540">
                  <c:v>29.516777999999999</c:v>
                </c:pt>
                <c:pt idx="20541">
                  <c:v>29.511956000000211</c:v>
                </c:pt>
                <c:pt idx="20542">
                  <c:v>29.513783999999987</c:v>
                </c:pt>
                <c:pt idx="20543">
                  <c:v>29.518846</c:v>
                </c:pt>
                <c:pt idx="20544">
                  <c:v>29.510815999999998</c:v>
                </c:pt>
                <c:pt idx="20545">
                  <c:v>29.515588000000001</c:v>
                </c:pt>
                <c:pt idx="20546">
                  <c:v>29.508174</c:v>
                </c:pt>
                <c:pt idx="20547">
                  <c:v>29.509091999999999</c:v>
                </c:pt>
                <c:pt idx="20548">
                  <c:v>29.504839999999987</c:v>
                </c:pt>
                <c:pt idx="20549">
                  <c:v>29.500896000000001</c:v>
                </c:pt>
                <c:pt idx="20550">
                  <c:v>29.505518999999989</c:v>
                </c:pt>
                <c:pt idx="20551">
                  <c:v>29.498953999999987</c:v>
                </c:pt>
                <c:pt idx="20552">
                  <c:v>29.503893999999999</c:v>
                </c:pt>
                <c:pt idx="20553">
                  <c:v>29.504089</c:v>
                </c:pt>
                <c:pt idx="20554">
                  <c:v>29.49894099999981</c:v>
                </c:pt>
                <c:pt idx="20555">
                  <c:v>29.501237</c:v>
                </c:pt>
                <c:pt idx="20556">
                  <c:v>29.497795999999987</c:v>
                </c:pt>
                <c:pt idx="20557">
                  <c:v>29.495611999999785</c:v>
                </c:pt>
                <c:pt idx="20558">
                  <c:v>29.501204999999999</c:v>
                </c:pt>
                <c:pt idx="20559">
                  <c:v>29.499465000000001</c:v>
                </c:pt>
                <c:pt idx="20560">
                  <c:v>29.495918999999986</c:v>
                </c:pt>
                <c:pt idx="20561">
                  <c:v>29.493504999999889</c:v>
                </c:pt>
                <c:pt idx="20562">
                  <c:v>29.497135999999987</c:v>
                </c:pt>
                <c:pt idx="20563">
                  <c:v>29.496727999999774</c:v>
                </c:pt>
                <c:pt idx="20564">
                  <c:v>29.494122999999803</c:v>
                </c:pt>
                <c:pt idx="20565">
                  <c:v>29.496658999999987</c:v>
                </c:pt>
                <c:pt idx="20566">
                  <c:v>29.490061999999988</c:v>
                </c:pt>
                <c:pt idx="20567">
                  <c:v>29.494018000000001</c:v>
                </c:pt>
                <c:pt idx="20568">
                  <c:v>29.493925999999988</c:v>
                </c:pt>
                <c:pt idx="20569">
                  <c:v>29.49616</c:v>
                </c:pt>
                <c:pt idx="20570">
                  <c:v>29.493401999999989</c:v>
                </c:pt>
                <c:pt idx="20571">
                  <c:v>29.495749999999624</c:v>
                </c:pt>
                <c:pt idx="20572">
                  <c:v>29.502758999999987</c:v>
                </c:pt>
                <c:pt idx="20573">
                  <c:v>29.49999</c:v>
                </c:pt>
                <c:pt idx="20574">
                  <c:v>29.500157999999999</c:v>
                </c:pt>
                <c:pt idx="20575">
                  <c:v>29.502747999999759</c:v>
                </c:pt>
                <c:pt idx="20576">
                  <c:v>29.502031999999989</c:v>
                </c:pt>
                <c:pt idx="20577">
                  <c:v>29.504214000000001</c:v>
                </c:pt>
                <c:pt idx="20578">
                  <c:v>29.501825999999998</c:v>
                </c:pt>
                <c:pt idx="20579">
                  <c:v>29.500985000000131</c:v>
                </c:pt>
                <c:pt idx="20580">
                  <c:v>29.496412999999759</c:v>
                </c:pt>
                <c:pt idx="20581">
                  <c:v>29.497916</c:v>
                </c:pt>
                <c:pt idx="20582">
                  <c:v>29.497202999999889</c:v>
                </c:pt>
                <c:pt idx="20583">
                  <c:v>29.499010999999989</c:v>
                </c:pt>
                <c:pt idx="20584">
                  <c:v>29.498249999999679</c:v>
                </c:pt>
                <c:pt idx="20585">
                  <c:v>29.502310999999889</c:v>
                </c:pt>
                <c:pt idx="20586">
                  <c:v>29.501670000000001</c:v>
                </c:pt>
                <c:pt idx="20587">
                  <c:v>29.502838999999987</c:v>
                </c:pt>
                <c:pt idx="20588">
                  <c:v>29.503556</c:v>
                </c:pt>
                <c:pt idx="20589">
                  <c:v>29.502468999999987</c:v>
                </c:pt>
                <c:pt idx="20590">
                  <c:v>29.502733999999748</c:v>
                </c:pt>
                <c:pt idx="20591">
                  <c:v>29.495001999999989</c:v>
                </c:pt>
                <c:pt idx="20592">
                  <c:v>29.500530999999889</c:v>
                </c:pt>
                <c:pt idx="20593">
                  <c:v>29.501697</c:v>
                </c:pt>
                <c:pt idx="20594">
                  <c:v>29.492468999999989</c:v>
                </c:pt>
                <c:pt idx="20595">
                  <c:v>29.49508399999981</c:v>
                </c:pt>
                <c:pt idx="20596">
                  <c:v>29.503708999999986</c:v>
                </c:pt>
                <c:pt idx="20597">
                  <c:v>29.504522999999889</c:v>
                </c:pt>
                <c:pt idx="20598">
                  <c:v>29.502858000000035</c:v>
                </c:pt>
                <c:pt idx="20599">
                  <c:v>29.501569</c:v>
                </c:pt>
                <c:pt idx="20600">
                  <c:v>29.500357999999999</c:v>
                </c:pt>
                <c:pt idx="20601">
                  <c:v>29.498175999999987</c:v>
                </c:pt>
                <c:pt idx="20602">
                  <c:v>29.501535000000001</c:v>
                </c:pt>
                <c:pt idx="20603">
                  <c:v>29.492390999999785</c:v>
                </c:pt>
                <c:pt idx="20604">
                  <c:v>29.496811999999988</c:v>
                </c:pt>
                <c:pt idx="20605">
                  <c:v>29.495811</c:v>
                </c:pt>
                <c:pt idx="20606">
                  <c:v>29.490452999999889</c:v>
                </c:pt>
                <c:pt idx="20607">
                  <c:v>29.491111</c:v>
                </c:pt>
                <c:pt idx="20608">
                  <c:v>29.491558999999999</c:v>
                </c:pt>
                <c:pt idx="20609">
                  <c:v>29.497042999999788</c:v>
                </c:pt>
                <c:pt idx="20610">
                  <c:v>29.495077999999989</c:v>
                </c:pt>
                <c:pt idx="20611">
                  <c:v>29.491817000000001</c:v>
                </c:pt>
                <c:pt idx="20612">
                  <c:v>29.498413999999755</c:v>
                </c:pt>
                <c:pt idx="20613">
                  <c:v>29.500661000000001</c:v>
                </c:pt>
                <c:pt idx="20614">
                  <c:v>29.494879999999988</c:v>
                </c:pt>
                <c:pt idx="20615">
                  <c:v>29.499927</c:v>
                </c:pt>
                <c:pt idx="20616">
                  <c:v>29.497564000000001</c:v>
                </c:pt>
                <c:pt idx="20617">
                  <c:v>29.492935999999986</c:v>
                </c:pt>
                <c:pt idx="20618">
                  <c:v>29.496498999999989</c:v>
                </c:pt>
                <c:pt idx="20619">
                  <c:v>29.497828999999999</c:v>
                </c:pt>
                <c:pt idx="20620">
                  <c:v>29.500598</c:v>
                </c:pt>
                <c:pt idx="20621">
                  <c:v>29.498287999999889</c:v>
                </c:pt>
                <c:pt idx="20622">
                  <c:v>29.496990999999987</c:v>
                </c:pt>
                <c:pt idx="20623">
                  <c:v>29.496800999999987</c:v>
                </c:pt>
                <c:pt idx="20624">
                  <c:v>29.496693999999788</c:v>
                </c:pt>
                <c:pt idx="20625">
                  <c:v>29.49701</c:v>
                </c:pt>
                <c:pt idx="20626">
                  <c:v>29.494926</c:v>
                </c:pt>
                <c:pt idx="20627">
                  <c:v>29.499855999999998</c:v>
                </c:pt>
                <c:pt idx="20628">
                  <c:v>29.494197</c:v>
                </c:pt>
                <c:pt idx="20629">
                  <c:v>29.497112999999889</c:v>
                </c:pt>
                <c:pt idx="20630">
                  <c:v>29.496964999999999</c:v>
                </c:pt>
                <c:pt idx="20631">
                  <c:v>29.496615999999989</c:v>
                </c:pt>
                <c:pt idx="20632">
                  <c:v>29.500298999999988</c:v>
                </c:pt>
                <c:pt idx="20633">
                  <c:v>29.497542999999755</c:v>
                </c:pt>
                <c:pt idx="20634">
                  <c:v>29.499670999999989</c:v>
                </c:pt>
                <c:pt idx="20635">
                  <c:v>29.499499999999784</c:v>
                </c:pt>
                <c:pt idx="20636">
                  <c:v>29.497152</c:v>
                </c:pt>
                <c:pt idx="20637">
                  <c:v>29.496559999999889</c:v>
                </c:pt>
                <c:pt idx="20638">
                  <c:v>29.500693999999989</c:v>
                </c:pt>
                <c:pt idx="20639">
                  <c:v>29.493559999999889</c:v>
                </c:pt>
                <c:pt idx="20640">
                  <c:v>29.504331000000001</c:v>
                </c:pt>
                <c:pt idx="20641">
                  <c:v>29.50262399999977</c:v>
                </c:pt>
                <c:pt idx="20642">
                  <c:v>29.498362999999785</c:v>
                </c:pt>
                <c:pt idx="20643">
                  <c:v>29.506746999999766</c:v>
                </c:pt>
                <c:pt idx="20644">
                  <c:v>29.510572</c:v>
                </c:pt>
                <c:pt idx="20645">
                  <c:v>29.504812999999999</c:v>
                </c:pt>
                <c:pt idx="20646">
                  <c:v>29.500239999999796</c:v>
                </c:pt>
                <c:pt idx="20647">
                  <c:v>29.504065999999998</c:v>
                </c:pt>
                <c:pt idx="20648">
                  <c:v>29.5049810000002</c:v>
                </c:pt>
                <c:pt idx="20649">
                  <c:v>29.500951000000189</c:v>
                </c:pt>
                <c:pt idx="20650">
                  <c:v>29.503498999999987</c:v>
                </c:pt>
                <c:pt idx="20651">
                  <c:v>29.50056</c:v>
                </c:pt>
                <c:pt idx="20652">
                  <c:v>29.495251999999986</c:v>
                </c:pt>
                <c:pt idx="20653">
                  <c:v>29.498007999999889</c:v>
                </c:pt>
                <c:pt idx="20654">
                  <c:v>29.493242999999715</c:v>
                </c:pt>
                <c:pt idx="20655">
                  <c:v>29.49659999999977</c:v>
                </c:pt>
                <c:pt idx="20656">
                  <c:v>29.495701999999785</c:v>
                </c:pt>
                <c:pt idx="20657">
                  <c:v>29.497125</c:v>
                </c:pt>
                <c:pt idx="20658">
                  <c:v>29.500702999999788</c:v>
                </c:pt>
                <c:pt idx="20659">
                  <c:v>29.500921999999999</c:v>
                </c:pt>
                <c:pt idx="20660">
                  <c:v>29.498757999999889</c:v>
                </c:pt>
                <c:pt idx="20661">
                  <c:v>29.499539999999715</c:v>
                </c:pt>
                <c:pt idx="20662">
                  <c:v>29.500501</c:v>
                </c:pt>
                <c:pt idx="20663">
                  <c:v>29.500641999999889</c:v>
                </c:pt>
                <c:pt idx="20664">
                  <c:v>29.505461999999987</c:v>
                </c:pt>
                <c:pt idx="20665">
                  <c:v>29.502682999999777</c:v>
                </c:pt>
                <c:pt idx="20666">
                  <c:v>29.500250999999999</c:v>
                </c:pt>
                <c:pt idx="20667">
                  <c:v>29.501728999999987</c:v>
                </c:pt>
                <c:pt idx="20668">
                  <c:v>29.50611</c:v>
                </c:pt>
                <c:pt idx="20669">
                  <c:v>29.509646999999777</c:v>
                </c:pt>
                <c:pt idx="20670">
                  <c:v>29.501811000000131</c:v>
                </c:pt>
                <c:pt idx="20671">
                  <c:v>29.500411</c:v>
                </c:pt>
                <c:pt idx="20672">
                  <c:v>29.490901000000001</c:v>
                </c:pt>
                <c:pt idx="20673">
                  <c:v>29.501041000000001</c:v>
                </c:pt>
                <c:pt idx="20674">
                  <c:v>29.502825999999999</c:v>
                </c:pt>
                <c:pt idx="20675">
                  <c:v>29.506595000000001</c:v>
                </c:pt>
                <c:pt idx="20676">
                  <c:v>29.504545999999987</c:v>
                </c:pt>
                <c:pt idx="20677">
                  <c:v>29.505395</c:v>
                </c:pt>
                <c:pt idx="20678">
                  <c:v>29.503764</c:v>
                </c:pt>
                <c:pt idx="20679">
                  <c:v>29.496858000000035</c:v>
                </c:pt>
                <c:pt idx="20680">
                  <c:v>29.500979999999988</c:v>
                </c:pt>
                <c:pt idx="20681">
                  <c:v>29.504051999999998</c:v>
                </c:pt>
                <c:pt idx="20682">
                  <c:v>29.503328999999987</c:v>
                </c:pt>
                <c:pt idx="20683">
                  <c:v>29.506805000000035</c:v>
                </c:pt>
                <c:pt idx="20684">
                  <c:v>29.505191</c:v>
                </c:pt>
                <c:pt idx="20685">
                  <c:v>29.504635999999987</c:v>
                </c:pt>
                <c:pt idx="20686">
                  <c:v>29.507794999999987</c:v>
                </c:pt>
                <c:pt idx="20687">
                  <c:v>29.507532999999889</c:v>
                </c:pt>
                <c:pt idx="20688">
                  <c:v>29.506104999999987</c:v>
                </c:pt>
                <c:pt idx="20689">
                  <c:v>29.509847000000001</c:v>
                </c:pt>
                <c:pt idx="20690">
                  <c:v>29.493248999999889</c:v>
                </c:pt>
                <c:pt idx="20691">
                  <c:v>29.494834000000001</c:v>
                </c:pt>
                <c:pt idx="20692">
                  <c:v>29.495306999999759</c:v>
                </c:pt>
                <c:pt idx="20693">
                  <c:v>29.499867999999999</c:v>
                </c:pt>
                <c:pt idx="20694">
                  <c:v>29.499758999999987</c:v>
                </c:pt>
                <c:pt idx="20695">
                  <c:v>29.496658999999987</c:v>
                </c:pt>
                <c:pt idx="20696">
                  <c:v>29.496941999999986</c:v>
                </c:pt>
                <c:pt idx="20697">
                  <c:v>29.502228999999989</c:v>
                </c:pt>
                <c:pt idx="20698">
                  <c:v>29.502834</c:v>
                </c:pt>
                <c:pt idx="20699">
                  <c:v>29.497471999999988</c:v>
                </c:pt>
                <c:pt idx="20700">
                  <c:v>29.498186999999788</c:v>
                </c:pt>
                <c:pt idx="20701">
                  <c:v>29.496891999999999</c:v>
                </c:pt>
                <c:pt idx="20702">
                  <c:v>29.502239999999759</c:v>
                </c:pt>
                <c:pt idx="20703">
                  <c:v>29.507767999999999</c:v>
                </c:pt>
                <c:pt idx="20704">
                  <c:v>29.513643999999989</c:v>
                </c:pt>
                <c:pt idx="20705">
                  <c:v>29.508614999999889</c:v>
                </c:pt>
                <c:pt idx="20706">
                  <c:v>29.503924999999999</c:v>
                </c:pt>
                <c:pt idx="20707">
                  <c:v>29.509512999999803</c:v>
                </c:pt>
                <c:pt idx="20708">
                  <c:v>29.507686</c:v>
                </c:pt>
                <c:pt idx="20709">
                  <c:v>29.506304999999987</c:v>
                </c:pt>
                <c:pt idx="20710">
                  <c:v>29.510697999999987</c:v>
                </c:pt>
                <c:pt idx="20711">
                  <c:v>29.506121999999987</c:v>
                </c:pt>
                <c:pt idx="20712">
                  <c:v>29.506208000000001</c:v>
                </c:pt>
                <c:pt idx="20713">
                  <c:v>29.512205999999999</c:v>
                </c:pt>
                <c:pt idx="20714">
                  <c:v>29.512070999999999</c:v>
                </c:pt>
                <c:pt idx="20715">
                  <c:v>29.506022999999889</c:v>
                </c:pt>
                <c:pt idx="20716">
                  <c:v>29.504113</c:v>
                </c:pt>
                <c:pt idx="20717">
                  <c:v>29.504455000000135</c:v>
                </c:pt>
                <c:pt idx="20718">
                  <c:v>29.497062</c:v>
                </c:pt>
                <c:pt idx="20719">
                  <c:v>29.500609999999799</c:v>
                </c:pt>
                <c:pt idx="20720">
                  <c:v>29.496048999999989</c:v>
                </c:pt>
                <c:pt idx="20721">
                  <c:v>29.491425999999986</c:v>
                </c:pt>
                <c:pt idx="20722">
                  <c:v>29.491385999999999</c:v>
                </c:pt>
                <c:pt idx="20723">
                  <c:v>29.495608999999799</c:v>
                </c:pt>
                <c:pt idx="20724">
                  <c:v>29.495451999999986</c:v>
                </c:pt>
                <c:pt idx="20725">
                  <c:v>29.500567999999987</c:v>
                </c:pt>
                <c:pt idx="20726">
                  <c:v>29.496005</c:v>
                </c:pt>
                <c:pt idx="20727">
                  <c:v>29.497536999999785</c:v>
                </c:pt>
                <c:pt idx="20728">
                  <c:v>29.49809999999977</c:v>
                </c:pt>
                <c:pt idx="20729">
                  <c:v>29.492487999999796</c:v>
                </c:pt>
                <c:pt idx="20730">
                  <c:v>29.497218</c:v>
                </c:pt>
                <c:pt idx="20731">
                  <c:v>29.498221999999807</c:v>
                </c:pt>
                <c:pt idx="20732">
                  <c:v>29.501255999999998</c:v>
                </c:pt>
                <c:pt idx="20733">
                  <c:v>29.494707999999989</c:v>
                </c:pt>
                <c:pt idx="20734">
                  <c:v>29.491969000000001</c:v>
                </c:pt>
                <c:pt idx="20735">
                  <c:v>29.490065999999999</c:v>
                </c:pt>
                <c:pt idx="20736">
                  <c:v>29.490706999999759</c:v>
                </c:pt>
                <c:pt idx="20737">
                  <c:v>29.496473999999989</c:v>
                </c:pt>
                <c:pt idx="20738">
                  <c:v>29.493164999999987</c:v>
                </c:pt>
                <c:pt idx="20739">
                  <c:v>29.498522999999679</c:v>
                </c:pt>
                <c:pt idx="20740">
                  <c:v>29.500523999999889</c:v>
                </c:pt>
                <c:pt idx="20741">
                  <c:v>29.498211999999889</c:v>
                </c:pt>
                <c:pt idx="20742">
                  <c:v>29.496082999999889</c:v>
                </c:pt>
                <c:pt idx="20743">
                  <c:v>29.502454</c:v>
                </c:pt>
                <c:pt idx="20744">
                  <c:v>29.49738</c:v>
                </c:pt>
                <c:pt idx="20745">
                  <c:v>29.497577</c:v>
                </c:pt>
                <c:pt idx="20746">
                  <c:v>29.503463</c:v>
                </c:pt>
                <c:pt idx="20747">
                  <c:v>29.501473999999988</c:v>
                </c:pt>
                <c:pt idx="20748">
                  <c:v>29.509017</c:v>
                </c:pt>
                <c:pt idx="20749">
                  <c:v>29.50525</c:v>
                </c:pt>
                <c:pt idx="20750">
                  <c:v>29.499765</c:v>
                </c:pt>
                <c:pt idx="20751">
                  <c:v>29.502068999999999</c:v>
                </c:pt>
                <c:pt idx="20752">
                  <c:v>29.504027999999987</c:v>
                </c:pt>
                <c:pt idx="20753">
                  <c:v>29.501667999999999</c:v>
                </c:pt>
                <c:pt idx="20754">
                  <c:v>29.499781999999989</c:v>
                </c:pt>
                <c:pt idx="20755">
                  <c:v>29.500675999999999</c:v>
                </c:pt>
                <c:pt idx="20756">
                  <c:v>29.496458999999987</c:v>
                </c:pt>
                <c:pt idx="20757">
                  <c:v>29.500837000000001</c:v>
                </c:pt>
                <c:pt idx="20758">
                  <c:v>29.502475</c:v>
                </c:pt>
                <c:pt idx="20759">
                  <c:v>29.506197999999987</c:v>
                </c:pt>
                <c:pt idx="20760">
                  <c:v>29.511426</c:v>
                </c:pt>
                <c:pt idx="20761">
                  <c:v>29.504760000000001</c:v>
                </c:pt>
                <c:pt idx="20762">
                  <c:v>29.497014</c:v>
                </c:pt>
                <c:pt idx="20763">
                  <c:v>29.498276999999796</c:v>
                </c:pt>
                <c:pt idx="20764">
                  <c:v>29.504830999999999</c:v>
                </c:pt>
                <c:pt idx="20765">
                  <c:v>29.501051999999998</c:v>
                </c:pt>
                <c:pt idx="20766">
                  <c:v>29.494982999999987</c:v>
                </c:pt>
                <c:pt idx="20767">
                  <c:v>29.501683</c:v>
                </c:pt>
                <c:pt idx="20768">
                  <c:v>29.495583999999774</c:v>
                </c:pt>
                <c:pt idx="20769">
                  <c:v>29.497990999999999</c:v>
                </c:pt>
                <c:pt idx="20770">
                  <c:v>29.496966999999987</c:v>
                </c:pt>
                <c:pt idx="20771">
                  <c:v>29.494890999999999</c:v>
                </c:pt>
                <c:pt idx="20772">
                  <c:v>29.495524999999766</c:v>
                </c:pt>
                <c:pt idx="20773">
                  <c:v>29.498789999999719</c:v>
                </c:pt>
                <c:pt idx="20774">
                  <c:v>29.497827000000001</c:v>
                </c:pt>
                <c:pt idx="20775">
                  <c:v>29.498858999999999</c:v>
                </c:pt>
                <c:pt idx="20776">
                  <c:v>29.498604999999785</c:v>
                </c:pt>
                <c:pt idx="20777">
                  <c:v>29.496555999999988</c:v>
                </c:pt>
                <c:pt idx="20778">
                  <c:v>29.499658</c:v>
                </c:pt>
                <c:pt idx="20779">
                  <c:v>29.498390999999796</c:v>
                </c:pt>
                <c:pt idx="20780">
                  <c:v>29.506481999999988</c:v>
                </c:pt>
                <c:pt idx="20781">
                  <c:v>29.505088000000001</c:v>
                </c:pt>
                <c:pt idx="20782">
                  <c:v>29.504425999999999</c:v>
                </c:pt>
                <c:pt idx="20783">
                  <c:v>29.507811999999998</c:v>
                </c:pt>
                <c:pt idx="20784">
                  <c:v>29.507518000000001</c:v>
                </c:pt>
                <c:pt idx="20785">
                  <c:v>29.507686</c:v>
                </c:pt>
                <c:pt idx="20786">
                  <c:v>29.507928000000035</c:v>
                </c:pt>
                <c:pt idx="20787">
                  <c:v>29.501677999999988</c:v>
                </c:pt>
                <c:pt idx="20788">
                  <c:v>29.49531899999981</c:v>
                </c:pt>
                <c:pt idx="20789">
                  <c:v>29.501505999999999</c:v>
                </c:pt>
                <c:pt idx="20790">
                  <c:v>29.498335999999803</c:v>
                </c:pt>
                <c:pt idx="20791">
                  <c:v>29.494738999999889</c:v>
                </c:pt>
                <c:pt idx="20792">
                  <c:v>29.493751</c:v>
                </c:pt>
                <c:pt idx="20793">
                  <c:v>29.490334999999799</c:v>
                </c:pt>
                <c:pt idx="20794">
                  <c:v>29.5038750000002</c:v>
                </c:pt>
                <c:pt idx="20795">
                  <c:v>29.503374999999988</c:v>
                </c:pt>
                <c:pt idx="20796">
                  <c:v>29.505659999999889</c:v>
                </c:pt>
                <c:pt idx="20797">
                  <c:v>29.501487000000001</c:v>
                </c:pt>
                <c:pt idx="20798">
                  <c:v>29.502828000000001</c:v>
                </c:pt>
                <c:pt idx="20799">
                  <c:v>29.496164</c:v>
                </c:pt>
                <c:pt idx="20800">
                  <c:v>29.502222999999766</c:v>
                </c:pt>
                <c:pt idx="20801">
                  <c:v>29.498054</c:v>
                </c:pt>
                <c:pt idx="20802">
                  <c:v>29.495754999999889</c:v>
                </c:pt>
                <c:pt idx="20803">
                  <c:v>29.496533999999762</c:v>
                </c:pt>
                <c:pt idx="20804">
                  <c:v>29.500698999999987</c:v>
                </c:pt>
                <c:pt idx="20805">
                  <c:v>29.501532999999807</c:v>
                </c:pt>
                <c:pt idx="20806">
                  <c:v>29.503718999999986</c:v>
                </c:pt>
                <c:pt idx="20807">
                  <c:v>29.50142</c:v>
                </c:pt>
                <c:pt idx="20808">
                  <c:v>29.500038999999987</c:v>
                </c:pt>
                <c:pt idx="20809">
                  <c:v>29.497816999999987</c:v>
                </c:pt>
                <c:pt idx="20810">
                  <c:v>29.493534999999785</c:v>
                </c:pt>
                <c:pt idx="20811">
                  <c:v>29.500540999999803</c:v>
                </c:pt>
                <c:pt idx="20812">
                  <c:v>29.500011000000001</c:v>
                </c:pt>
                <c:pt idx="20813">
                  <c:v>29.490461</c:v>
                </c:pt>
                <c:pt idx="20814">
                  <c:v>29.500001000000001</c:v>
                </c:pt>
                <c:pt idx="20815">
                  <c:v>29.498947999999814</c:v>
                </c:pt>
                <c:pt idx="20816">
                  <c:v>29.492148999999785</c:v>
                </c:pt>
                <c:pt idx="20817">
                  <c:v>29.486891999999987</c:v>
                </c:pt>
                <c:pt idx="20818">
                  <c:v>29.501301999999999</c:v>
                </c:pt>
                <c:pt idx="20819">
                  <c:v>29.499420999999796</c:v>
                </c:pt>
                <c:pt idx="20820">
                  <c:v>29.497298000000001</c:v>
                </c:pt>
                <c:pt idx="20821">
                  <c:v>29.494111</c:v>
                </c:pt>
                <c:pt idx="20822">
                  <c:v>29.497624999999989</c:v>
                </c:pt>
                <c:pt idx="20823">
                  <c:v>29.502617999999799</c:v>
                </c:pt>
                <c:pt idx="20824">
                  <c:v>29.50629</c:v>
                </c:pt>
                <c:pt idx="20825">
                  <c:v>29.506031999999987</c:v>
                </c:pt>
                <c:pt idx="20826">
                  <c:v>29.502072999999989</c:v>
                </c:pt>
                <c:pt idx="20827">
                  <c:v>29.497803999999999</c:v>
                </c:pt>
                <c:pt idx="20828">
                  <c:v>29.499102999999796</c:v>
                </c:pt>
                <c:pt idx="20829">
                  <c:v>29.496471</c:v>
                </c:pt>
                <c:pt idx="20830">
                  <c:v>29.486288999999989</c:v>
                </c:pt>
                <c:pt idx="20831">
                  <c:v>29.511191999999998</c:v>
                </c:pt>
                <c:pt idx="20832">
                  <c:v>29.503786999999889</c:v>
                </c:pt>
                <c:pt idx="20833">
                  <c:v>29.496103999999889</c:v>
                </c:pt>
                <c:pt idx="20834">
                  <c:v>29.501158999999998</c:v>
                </c:pt>
                <c:pt idx="20835">
                  <c:v>29.502088000000001</c:v>
                </c:pt>
                <c:pt idx="20836">
                  <c:v>29.508770999999989</c:v>
                </c:pt>
                <c:pt idx="20837">
                  <c:v>29.507980000000035</c:v>
                </c:pt>
                <c:pt idx="20838">
                  <c:v>29.507746999999807</c:v>
                </c:pt>
                <c:pt idx="20839">
                  <c:v>29.509634999999989</c:v>
                </c:pt>
                <c:pt idx="20840">
                  <c:v>29.506860000000035</c:v>
                </c:pt>
                <c:pt idx="20841">
                  <c:v>29.503935999999999</c:v>
                </c:pt>
                <c:pt idx="20842">
                  <c:v>29.502556999999989</c:v>
                </c:pt>
                <c:pt idx="20843">
                  <c:v>29.497577</c:v>
                </c:pt>
                <c:pt idx="20844">
                  <c:v>29.500668999999988</c:v>
                </c:pt>
                <c:pt idx="20845">
                  <c:v>29.498518999999799</c:v>
                </c:pt>
                <c:pt idx="20846">
                  <c:v>29.499471</c:v>
                </c:pt>
                <c:pt idx="20847">
                  <c:v>29.496552999999889</c:v>
                </c:pt>
                <c:pt idx="20848">
                  <c:v>29.496569999999807</c:v>
                </c:pt>
                <c:pt idx="20849">
                  <c:v>29.499487999999989</c:v>
                </c:pt>
                <c:pt idx="20850">
                  <c:v>29.502352999999989</c:v>
                </c:pt>
                <c:pt idx="20851">
                  <c:v>29.503381000000001</c:v>
                </c:pt>
                <c:pt idx="20852">
                  <c:v>29.498871999999999</c:v>
                </c:pt>
                <c:pt idx="20853">
                  <c:v>29.500723999999799</c:v>
                </c:pt>
                <c:pt idx="20854">
                  <c:v>29.499348999999889</c:v>
                </c:pt>
                <c:pt idx="20855">
                  <c:v>29.503548999999989</c:v>
                </c:pt>
                <c:pt idx="20856">
                  <c:v>29.493380999999989</c:v>
                </c:pt>
                <c:pt idx="20857">
                  <c:v>29.497084999999988</c:v>
                </c:pt>
                <c:pt idx="20858">
                  <c:v>29.510731999999987</c:v>
                </c:pt>
                <c:pt idx="20859">
                  <c:v>29.503101000000001</c:v>
                </c:pt>
                <c:pt idx="20860">
                  <c:v>29.502974999999999</c:v>
                </c:pt>
                <c:pt idx="20861">
                  <c:v>29.503729999999774</c:v>
                </c:pt>
                <c:pt idx="20862">
                  <c:v>29.505758999999987</c:v>
                </c:pt>
                <c:pt idx="20863">
                  <c:v>29.495871999999999</c:v>
                </c:pt>
                <c:pt idx="20864">
                  <c:v>29.496267</c:v>
                </c:pt>
                <c:pt idx="20865">
                  <c:v>29.496767999999989</c:v>
                </c:pt>
                <c:pt idx="20866">
                  <c:v>29.502997999999987</c:v>
                </c:pt>
                <c:pt idx="20867">
                  <c:v>29.496057</c:v>
                </c:pt>
                <c:pt idx="20868">
                  <c:v>29.496281999999987</c:v>
                </c:pt>
                <c:pt idx="20869">
                  <c:v>29.500042999999796</c:v>
                </c:pt>
                <c:pt idx="20870">
                  <c:v>29.496824</c:v>
                </c:pt>
                <c:pt idx="20871">
                  <c:v>29.496278</c:v>
                </c:pt>
                <c:pt idx="20872">
                  <c:v>29.501806999999999</c:v>
                </c:pt>
                <c:pt idx="20873">
                  <c:v>29.49321299999977</c:v>
                </c:pt>
                <c:pt idx="20874">
                  <c:v>29.494052</c:v>
                </c:pt>
                <c:pt idx="20875">
                  <c:v>29.494228</c:v>
                </c:pt>
                <c:pt idx="20876">
                  <c:v>29.497378999999999</c:v>
                </c:pt>
                <c:pt idx="20877">
                  <c:v>29.498488999999989</c:v>
                </c:pt>
                <c:pt idx="20878">
                  <c:v>29.495247999999748</c:v>
                </c:pt>
                <c:pt idx="20879">
                  <c:v>29.50053299999977</c:v>
                </c:pt>
                <c:pt idx="20880">
                  <c:v>29.493511999999889</c:v>
                </c:pt>
                <c:pt idx="20881">
                  <c:v>29.496946999999889</c:v>
                </c:pt>
                <c:pt idx="20882">
                  <c:v>29.503554999999999</c:v>
                </c:pt>
                <c:pt idx="20883">
                  <c:v>29.51295200000003</c:v>
                </c:pt>
                <c:pt idx="20884">
                  <c:v>29.528835000000001</c:v>
                </c:pt>
                <c:pt idx="20885">
                  <c:v>29.548296999999796</c:v>
                </c:pt>
                <c:pt idx="20886">
                  <c:v>29.576936</c:v>
                </c:pt>
                <c:pt idx="20887">
                  <c:v>29.590550999999987</c:v>
                </c:pt>
                <c:pt idx="20888">
                  <c:v>29.626017999999988</c:v>
                </c:pt>
                <c:pt idx="20889">
                  <c:v>29.654686999999999</c:v>
                </c:pt>
                <c:pt idx="20890">
                  <c:v>29.690873000000035</c:v>
                </c:pt>
                <c:pt idx="20891">
                  <c:v>29.724477</c:v>
                </c:pt>
                <c:pt idx="20892">
                  <c:v>29.744810999999999</c:v>
                </c:pt>
                <c:pt idx="20893">
                  <c:v>29.760786999999766</c:v>
                </c:pt>
                <c:pt idx="20894">
                  <c:v>29.772164999999987</c:v>
                </c:pt>
                <c:pt idx="20895">
                  <c:v>29.785824999999889</c:v>
                </c:pt>
                <c:pt idx="20896">
                  <c:v>29.799678</c:v>
                </c:pt>
                <c:pt idx="20897">
                  <c:v>29.819902000000031</c:v>
                </c:pt>
                <c:pt idx="20898">
                  <c:v>29.826308000000001</c:v>
                </c:pt>
                <c:pt idx="20899">
                  <c:v>29.844631999999987</c:v>
                </c:pt>
                <c:pt idx="20900">
                  <c:v>29.860047999999889</c:v>
                </c:pt>
                <c:pt idx="20901">
                  <c:v>29.880161999999999</c:v>
                </c:pt>
                <c:pt idx="20902">
                  <c:v>29.899281999999999</c:v>
                </c:pt>
                <c:pt idx="20903">
                  <c:v>29.904274999999988</c:v>
                </c:pt>
                <c:pt idx="20904">
                  <c:v>29.911581999999999</c:v>
                </c:pt>
                <c:pt idx="20905">
                  <c:v>29.910088999999999</c:v>
                </c:pt>
                <c:pt idx="20906">
                  <c:v>29.913556</c:v>
                </c:pt>
                <c:pt idx="20907">
                  <c:v>29.915966999999988</c:v>
                </c:pt>
                <c:pt idx="20908">
                  <c:v>29.913735999999989</c:v>
                </c:pt>
                <c:pt idx="20909">
                  <c:v>29.910401999999987</c:v>
                </c:pt>
                <c:pt idx="20910">
                  <c:v>29.915997999999988</c:v>
                </c:pt>
                <c:pt idx="20911">
                  <c:v>29.908735999999777</c:v>
                </c:pt>
                <c:pt idx="20912">
                  <c:v>29.908440999999723</c:v>
                </c:pt>
                <c:pt idx="20913">
                  <c:v>29.913367000000001</c:v>
                </c:pt>
                <c:pt idx="20914">
                  <c:v>29.906661</c:v>
                </c:pt>
                <c:pt idx="20915">
                  <c:v>29.910736999999777</c:v>
                </c:pt>
                <c:pt idx="20916">
                  <c:v>29.911821000000035</c:v>
                </c:pt>
                <c:pt idx="20917">
                  <c:v>29.916525999999987</c:v>
                </c:pt>
                <c:pt idx="20918">
                  <c:v>29.907024</c:v>
                </c:pt>
                <c:pt idx="20919">
                  <c:v>29.897786</c:v>
                </c:pt>
                <c:pt idx="20920">
                  <c:v>29.897103999999999</c:v>
                </c:pt>
                <c:pt idx="20921">
                  <c:v>29.900465999999987</c:v>
                </c:pt>
                <c:pt idx="20922">
                  <c:v>29.898944</c:v>
                </c:pt>
                <c:pt idx="20923">
                  <c:v>29.898585999999987</c:v>
                </c:pt>
                <c:pt idx="20924">
                  <c:v>29.891362000000001</c:v>
                </c:pt>
                <c:pt idx="20925">
                  <c:v>29.891745999999987</c:v>
                </c:pt>
                <c:pt idx="20926">
                  <c:v>29.890466</c:v>
                </c:pt>
                <c:pt idx="20927">
                  <c:v>29.894583999999988</c:v>
                </c:pt>
                <c:pt idx="20928">
                  <c:v>29.887252</c:v>
                </c:pt>
                <c:pt idx="20929">
                  <c:v>29.892897999999999</c:v>
                </c:pt>
                <c:pt idx="20930">
                  <c:v>29.890139999999889</c:v>
                </c:pt>
                <c:pt idx="20931">
                  <c:v>29.895548999999889</c:v>
                </c:pt>
                <c:pt idx="20932">
                  <c:v>29.889265999999999</c:v>
                </c:pt>
                <c:pt idx="20933">
                  <c:v>29.891793</c:v>
                </c:pt>
                <c:pt idx="20934">
                  <c:v>29.883073</c:v>
                </c:pt>
                <c:pt idx="20935">
                  <c:v>29.896107999999987</c:v>
                </c:pt>
                <c:pt idx="20936">
                  <c:v>29.899062000000001</c:v>
                </c:pt>
                <c:pt idx="20937">
                  <c:v>29.900026999999788</c:v>
                </c:pt>
                <c:pt idx="20938">
                  <c:v>29.900231999999889</c:v>
                </c:pt>
                <c:pt idx="20939">
                  <c:v>29.907713999999814</c:v>
                </c:pt>
                <c:pt idx="20940">
                  <c:v>29.911532999999814</c:v>
                </c:pt>
                <c:pt idx="20941">
                  <c:v>29.908203999999785</c:v>
                </c:pt>
                <c:pt idx="20942">
                  <c:v>29.908217999999788</c:v>
                </c:pt>
                <c:pt idx="20943">
                  <c:v>29.911206</c:v>
                </c:pt>
                <c:pt idx="20944">
                  <c:v>29.904284999999987</c:v>
                </c:pt>
                <c:pt idx="20945">
                  <c:v>29.90273599999977</c:v>
                </c:pt>
                <c:pt idx="20946">
                  <c:v>29.904154999999999</c:v>
                </c:pt>
                <c:pt idx="20947">
                  <c:v>29.90509299999977</c:v>
                </c:pt>
                <c:pt idx="20948">
                  <c:v>29.900240999999784</c:v>
                </c:pt>
                <c:pt idx="20949">
                  <c:v>29.893977000000035</c:v>
                </c:pt>
                <c:pt idx="20950">
                  <c:v>29.898827999999988</c:v>
                </c:pt>
                <c:pt idx="20951">
                  <c:v>29.892495</c:v>
                </c:pt>
                <c:pt idx="20952">
                  <c:v>29.894947999999999</c:v>
                </c:pt>
                <c:pt idx="20953">
                  <c:v>29.894036</c:v>
                </c:pt>
                <c:pt idx="20954">
                  <c:v>29.891835000000135</c:v>
                </c:pt>
                <c:pt idx="20955">
                  <c:v>29.895510999999889</c:v>
                </c:pt>
                <c:pt idx="20956">
                  <c:v>29.901930999999987</c:v>
                </c:pt>
                <c:pt idx="20957">
                  <c:v>29.902912999999796</c:v>
                </c:pt>
                <c:pt idx="20958">
                  <c:v>29.896889999999999</c:v>
                </c:pt>
                <c:pt idx="20959">
                  <c:v>29.895892</c:v>
                </c:pt>
                <c:pt idx="20960">
                  <c:v>29.904026999999989</c:v>
                </c:pt>
                <c:pt idx="20961">
                  <c:v>29.896473999999987</c:v>
                </c:pt>
                <c:pt idx="20962">
                  <c:v>29.896118999999999</c:v>
                </c:pt>
                <c:pt idx="20963">
                  <c:v>29.895035999999987</c:v>
                </c:pt>
                <c:pt idx="20964">
                  <c:v>29.899172999999987</c:v>
                </c:pt>
                <c:pt idx="20965">
                  <c:v>29.896553999999988</c:v>
                </c:pt>
                <c:pt idx="20966">
                  <c:v>29.894765000000035</c:v>
                </c:pt>
                <c:pt idx="20967">
                  <c:v>29.894181000000035</c:v>
                </c:pt>
                <c:pt idx="20968">
                  <c:v>29.900558</c:v>
                </c:pt>
                <c:pt idx="20969">
                  <c:v>29.901146999999799</c:v>
                </c:pt>
                <c:pt idx="20970">
                  <c:v>29.900437999999784</c:v>
                </c:pt>
                <c:pt idx="20971">
                  <c:v>29.898592999999799</c:v>
                </c:pt>
                <c:pt idx="20972">
                  <c:v>29.894258000000196</c:v>
                </c:pt>
                <c:pt idx="20973">
                  <c:v>29.901615999999986</c:v>
                </c:pt>
                <c:pt idx="20974">
                  <c:v>29.901097</c:v>
                </c:pt>
                <c:pt idx="20975">
                  <c:v>29.903876</c:v>
                </c:pt>
                <c:pt idx="20976">
                  <c:v>29.904295999999999</c:v>
                </c:pt>
                <c:pt idx="20977">
                  <c:v>29.905420999999762</c:v>
                </c:pt>
                <c:pt idx="20978">
                  <c:v>29.906274</c:v>
                </c:pt>
                <c:pt idx="20979">
                  <c:v>29.901789999999803</c:v>
                </c:pt>
                <c:pt idx="20980">
                  <c:v>29.903671999999986</c:v>
                </c:pt>
                <c:pt idx="20981">
                  <c:v>29.908988000000001</c:v>
                </c:pt>
                <c:pt idx="20982">
                  <c:v>29.910088999999999</c:v>
                </c:pt>
                <c:pt idx="20983">
                  <c:v>29.906218999999989</c:v>
                </c:pt>
                <c:pt idx="20984">
                  <c:v>29.903381</c:v>
                </c:pt>
                <c:pt idx="20985">
                  <c:v>29.898209999999889</c:v>
                </c:pt>
                <c:pt idx="20986">
                  <c:v>29.898101</c:v>
                </c:pt>
                <c:pt idx="20987">
                  <c:v>29.904854999999998</c:v>
                </c:pt>
                <c:pt idx="20988">
                  <c:v>29.907889999999988</c:v>
                </c:pt>
                <c:pt idx="20989">
                  <c:v>29.909168999999999</c:v>
                </c:pt>
                <c:pt idx="20990">
                  <c:v>29.909098999999987</c:v>
                </c:pt>
                <c:pt idx="20991">
                  <c:v>29.915634999999799</c:v>
                </c:pt>
                <c:pt idx="20992">
                  <c:v>29.913833</c:v>
                </c:pt>
                <c:pt idx="20993">
                  <c:v>29.909973999999988</c:v>
                </c:pt>
                <c:pt idx="20994">
                  <c:v>29.908142999999683</c:v>
                </c:pt>
                <c:pt idx="20995">
                  <c:v>29.912927</c:v>
                </c:pt>
                <c:pt idx="20996">
                  <c:v>29.906929999999889</c:v>
                </c:pt>
                <c:pt idx="20997">
                  <c:v>29.900938999999987</c:v>
                </c:pt>
                <c:pt idx="20998">
                  <c:v>29.901873999999999</c:v>
                </c:pt>
                <c:pt idx="20999">
                  <c:v>29.908426999999715</c:v>
                </c:pt>
                <c:pt idx="21000">
                  <c:v>29.907594</c:v>
                </c:pt>
                <c:pt idx="21001">
                  <c:v>29.911496</c:v>
                </c:pt>
                <c:pt idx="21002">
                  <c:v>29.908449999999661</c:v>
                </c:pt>
                <c:pt idx="21003">
                  <c:v>29.904709999999788</c:v>
                </c:pt>
                <c:pt idx="21004">
                  <c:v>29.899716999999889</c:v>
                </c:pt>
                <c:pt idx="21005">
                  <c:v>29.901301999999987</c:v>
                </c:pt>
                <c:pt idx="21006">
                  <c:v>29.901301999999987</c:v>
                </c:pt>
                <c:pt idx="21007">
                  <c:v>29.901561000000001</c:v>
                </c:pt>
                <c:pt idx="21008">
                  <c:v>29.889341999999989</c:v>
                </c:pt>
                <c:pt idx="21009">
                  <c:v>29.890295999999999</c:v>
                </c:pt>
                <c:pt idx="21010">
                  <c:v>29.892679999999814</c:v>
                </c:pt>
                <c:pt idx="21011">
                  <c:v>29.895949999999889</c:v>
                </c:pt>
                <c:pt idx="21012">
                  <c:v>29.895661999999987</c:v>
                </c:pt>
                <c:pt idx="21013">
                  <c:v>29.898574</c:v>
                </c:pt>
                <c:pt idx="21014">
                  <c:v>29.900313999999796</c:v>
                </c:pt>
                <c:pt idx="21015">
                  <c:v>29.896176999999987</c:v>
                </c:pt>
                <c:pt idx="21016">
                  <c:v>29.892271999999988</c:v>
                </c:pt>
                <c:pt idx="21017">
                  <c:v>29.893711999999987</c:v>
                </c:pt>
                <c:pt idx="21018">
                  <c:v>29.896425999999988</c:v>
                </c:pt>
                <c:pt idx="21019">
                  <c:v>29.892371000000001</c:v>
                </c:pt>
                <c:pt idx="21020">
                  <c:v>29.894876000000131</c:v>
                </c:pt>
                <c:pt idx="21021">
                  <c:v>29.899833000000001</c:v>
                </c:pt>
                <c:pt idx="21022">
                  <c:v>29.898778</c:v>
                </c:pt>
                <c:pt idx="21023">
                  <c:v>29.899214999999987</c:v>
                </c:pt>
                <c:pt idx="21024">
                  <c:v>29.891648</c:v>
                </c:pt>
                <c:pt idx="21025">
                  <c:v>29.890143999999989</c:v>
                </c:pt>
                <c:pt idx="21026">
                  <c:v>29.897396999999987</c:v>
                </c:pt>
                <c:pt idx="21027">
                  <c:v>29.893124999999987</c:v>
                </c:pt>
                <c:pt idx="21028">
                  <c:v>29.895267</c:v>
                </c:pt>
                <c:pt idx="21029">
                  <c:v>29.897183999999999</c:v>
                </c:pt>
                <c:pt idx="21030">
                  <c:v>29.892654</c:v>
                </c:pt>
                <c:pt idx="21031">
                  <c:v>29.895897999999999</c:v>
                </c:pt>
                <c:pt idx="21032">
                  <c:v>29.892792999999781</c:v>
                </c:pt>
                <c:pt idx="21033">
                  <c:v>29.894544</c:v>
                </c:pt>
                <c:pt idx="21034">
                  <c:v>29.894812999999999</c:v>
                </c:pt>
                <c:pt idx="21035">
                  <c:v>29.897554000000031</c:v>
                </c:pt>
                <c:pt idx="21036">
                  <c:v>29.906461</c:v>
                </c:pt>
                <c:pt idx="21037">
                  <c:v>29.89771</c:v>
                </c:pt>
                <c:pt idx="21038">
                  <c:v>29.897075000000203</c:v>
                </c:pt>
                <c:pt idx="21039">
                  <c:v>29.900559999999889</c:v>
                </c:pt>
                <c:pt idx="21040">
                  <c:v>29.900086999999989</c:v>
                </c:pt>
                <c:pt idx="21041">
                  <c:v>29.894230999999987</c:v>
                </c:pt>
                <c:pt idx="21042">
                  <c:v>29.905409999999723</c:v>
                </c:pt>
                <c:pt idx="21043">
                  <c:v>29.899367999999999</c:v>
                </c:pt>
                <c:pt idx="21044">
                  <c:v>29.898201999999987</c:v>
                </c:pt>
                <c:pt idx="21045">
                  <c:v>29.903368999999987</c:v>
                </c:pt>
                <c:pt idx="21046">
                  <c:v>29.907024</c:v>
                </c:pt>
                <c:pt idx="21047">
                  <c:v>29.906862999999987</c:v>
                </c:pt>
                <c:pt idx="21048">
                  <c:v>29.907695</c:v>
                </c:pt>
                <c:pt idx="21049">
                  <c:v>29.903856999999999</c:v>
                </c:pt>
                <c:pt idx="21050">
                  <c:v>29.901421999999986</c:v>
                </c:pt>
                <c:pt idx="21051">
                  <c:v>29.907322999999796</c:v>
                </c:pt>
                <c:pt idx="21052">
                  <c:v>29.899664999999999</c:v>
                </c:pt>
                <c:pt idx="21053">
                  <c:v>29.901236999999803</c:v>
                </c:pt>
                <c:pt idx="21054">
                  <c:v>29.901344999999989</c:v>
                </c:pt>
                <c:pt idx="21055">
                  <c:v>29.900561999999987</c:v>
                </c:pt>
                <c:pt idx="21056">
                  <c:v>29.898906</c:v>
                </c:pt>
                <c:pt idx="21057">
                  <c:v>29.907641999999989</c:v>
                </c:pt>
                <c:pt idx="21058">
                  <c:v>29.906189999999889</c:v>
                </c:pt>
                <c:pt idx="21059">
                  <c:v>29.906597999999889</c:v>
                </c:pt>
                <c:pt idx="21060">
                  <c:v>29.909125999999986</c:v>
                </c:pt>
                <c:pt idx="21061">
                  <c:v>29.902510999999766</c:v>
                </c:pt>
                <c:pt idx="21062">
                  <c:v>29.907266</c:v>
                </c:pt>
                <c:pt idx="21063">
                  <c:v>29.905712999999675</c:v>
                </c:pt>
                <c:pt idx="21064">
                  <c:v>29.905209999999755</c:v>
                </c:pt>
                <c:pt idx="21065">
                  <c:v>29.903759999999803</c:v>
                </c:pt>
                <c:pt idx="21066">
                  <c:v>29.898928999999999</c:v>
                </c:pt>
                <c:pt idx="21067">
                  <c:v>29.897527</c:v>
                </c:pt>
                <c:pt idx="21068">
                  <c:v>29.896986999999999</c:v>
                </c:pt>
                <c:pt idx="21069">
                  <c:v>29.900442999999694</c:v>
                </c:pt>
                <c:pt idx="21070">
                  <c:v>29.898468999999999</c:v>
                </c:pt>
                <c:pt idx="21071">
                  <c:v>29.902877</c:v>
                </c:pt>
                <c:pt idx="21072">
                  <c:v>29.897663999999999</c:v>
                </c:pt>
                <c:pt idx="21073">
                  <c:v>29.895830999999987</c:v>
                </c:pt>
                <c:pt idx="21074">
                  <c:v>29.901654000000001</c:v>
                </c:pt>
                <c:pt idx="21075">
                  <c:v>29.901625999999986</c:v>
                </c:pt>
                <c:pt idx="21076">
                  <c:v>29.898975000000135</c:v>
                </c:pt>
                <c:pt idx="21077">
                  <c:v>29.904405000000001</c:v>
                </c:pt>
                <c:pt idx="21078">
                  <c:v>29.905151</c:v>
                </c:pt>
                <c:pt idx="21079">
                  <c:v>29.909361999999987</c:v>
                </c:pt>
                <c:pt idx="21080">
                  <c:v>29.906027999999989</c:v>
                </c:pt>
                <c:pt idx="21081">
                  <c:v>29.902847999999889</c:v>
                </c:pt>
                <c:pt idx="21082">
                  <c:v>29.902638999999766</c:v>
                </c:pt>
                <c:pt idx="21083">
                  <c:v>29.900023999999807</c:v>
                </c:pt>
                <c:pt idx="21084">
                  <c:v>29.907487</c:v>
                </c:pt>
                <c:pt idx="21085">
                  <c:v>29.90581999999981</c:v>
                </c:pt>
                <c:pt idx="21086">
                  <c:v>29.914410999999987</c:v>
                </c:pt>
                <c:pt idx="21087">
                  <c:v>29.907442999999766</c:v>
                </c:pt>
                <c:pt idx="21088">
                  <c:v>29.907499999999889</c:v>
                </c:pt>
                <c:pt idx="21089">
                  <c:v>29.897434999999987</c:v>
                </c:pt>
                <c:pt idx="21090">
                  <c:v>29.897924000000035</c:v>
                </c:pt>
                <c:pt idx="21091">
                  <c:v>29.901387</c:v>
                </c:pt>
                <c:pt idx="21092">
                  <c:v>29.898378000000001</c:v>
                </c:pt>
                <c:pt idx="21093">
                  <c:v>29.901933</c:v>
                </c:pt>
                <c:pt idx="21094">
                  <c:v>29.901868000000135</c:v>
                </c:pt>
                <c:pt idx="21095">
                  <c:v>29.902298999999989</c:v>
                </c:pt>
                <c:pt idx="21096">
                  <c:v>29.899998999999998</c:v>
                </c:pt>
                <c:pt idx="21097">
                  <c:v>29.891462000000001</c:v>
                </c:pt>
                <c:pt idx="21098">
                  <c:v>29.897610999999987</c:v>
                </c:pt>
                <c:pt idx="21099">
                  <c:v>29.893187999999999</c:v>
                </c:pt>
                <c:pt idx="21100">
                  <c:v>29.892334999999989</c:v>
                </c:pt>
                <c:pt idx="21101">
                  <c:v>29.890978999999998</c:v>
                </c:pt>
                <c:pt idx="21102">
                  <c:v>29.889862999999988</c:v>
                </c:pt>
                <c:pt idx="21103">
                  <c:v>29.889301999999986</c:v>
                </c:pt>
                <c:pt idx="21104">
                  <c:v>29.891544</c:v>
                </c:pt>
                <c:pt idx="21105">
                  <c:v>29.894629999999989</c:v>
                </c:pt>
                <c:pt idx="21106">
                  <c:v>29.896508000000001</c:v>
                </c:pt>
                <c:pt idx="21107">
                  <c:v>29.896315999999999</c:v>
                </c:pt>
                <c:pt idx="21108">
                  <c:v>29.895944</c:v>
                </c:pt>
                <c:pt idx="21109">
                  <c:v>29.896561999999999</c:v>
                </c:pt>
                <c:pt idx="21110">
                  <c:v>29.895854000000035</c:v>
                </c:pt>
                <c:pt idx="21111">
                  <c:v>29.894217999999999</c:v>
                </c:pt>
                <c:pt idx="21112">
                  <c:v>29.898218999999987</c:v>
                </c:pt>
                <c:pt idx="21113">
                  <c:v>29.895028</c:v>
                </c:pt>
                <c:pt idx="21114">
                  <c:v>29.892746999999737</c:v>
                </c:pt>
                <c:pt idx="21115">
                  <c:v>29.895329999999785</c:v>
                </c:pt>
                <c:pt idx="21116">
                  <c:v>29.899645999999986</c:v>
                </c:pt>
                <c:pt idx="21117">
                  <c:v>29.897465999999998</c:v>
                </c:pt>
                <c:pt idx="21118">
                  <c:v>29.899394000000001</c:v>
                </c:pt>
                <c:pt idx="21119">
                  <c:v>29.902231999999788</c:v>
                </c:pt>
                <c:pt idx="21120">
                  <c:v>29.905695999999889</c:v>
                </c:pt>
                <c:pt idx="21121">
                  <c:v>29.899169000000001</c:v>
                </c:pt>
                <c:pt idx="21122">
                  <c:v>29.899229999999989</c:v>
                </c:pt>
                <c:pt idx="21123">
                  <c:v>29.901695999999987</c:v>
                </c:pt>
                <c:pt idx="21124">
                  <c:v>29.902027999999785</c:v>
                </c:pt>
                <c:pt idx="21125">
                  <c:v>29.904487</c:v>
                </c:pt>
                <c:pt idx="21126">
                  <c:v>29.907121</c:v>
                </c:pt>
                <c:pt idx="21127">
                  <c:v>29.906461</c:v>
                </c:pt>
                <c:pt idx="21128">
                  <c:v>29.907806000000001</c:v>
                </c:pt>
                <c:pt idx="21129">
                  <c:v>29.906233999999785</c:v>
                </c:pt>
                <c:pt idx="21130">
                  <c:v>29.90357699999981</c:v>
                </c:pt>
                <c:pt idx="21131">
                  <c:v>29.903118999999986</c:v>
                </c:pt>
                <c:pt idx="21132">
                  <c:v>29.904187</c:v>
                </c:pt>
                <c:pt idx="21133">
                  <c:v>29.901734999999814</c:v>
                </c:pt>
                <c:pt idx="21134">
                  <c:v>29.902249999999679</c:v>
                </c:pt>
                <c:pt idx="21135">
                  <c:v>29.904268999999999</c:v>
                </c:pt>
                <c:pt idx="21136">
                  <c:v>29.901997999999999</c:v>
                </c:pt>
                <c:pt idx="21137">
                  <c:v>29.904273</c:v>
                </c:pt>
                <c:pt idx="21138">
                  <c:v>29.899379</c:v>
                </c:pt>
                <c:pt idx="21139">
                  <c:v>29.905178999999986</c:v>
                </c:pt>
                <c:pt idx="21140">
                  <c:v>29.910297</c:v>
                </c:pt>
                <c:pt idx="21141">
                  <c:v>29.905584999999814</c:v>
                </c:pt>
                <c:pt idx="21142">
                  <c:v>29.908915999999987</c:v>
                </c:pt>
                <c:pt idx="21143">
                  <c:v>29.903959999999987</c:v>
                </c:pt>
                <c:pt idx="21144">
                  <c:v>29.906218999999989</c:v>
                </c:pt>
                <c:pt idx="21145">
                  <c:v>29.906210999999889</c:v>
                </c:pt>
                <c:pt idx="21146">
                  <c:v>29.904069</c:v>
                </c:pt>
                <c:pt idx="21147">
                  <c:v>29.898033999999889</c:v>
                </c:pt>
                <c:pt idx="21148">
                  <c:v>29.899966000000031</c:v>
                </c:pt>
                <c:pt idx="21149">
                  <c:v>29.900395999999986</c:v>
                </c:pt>
                <c:pt idx="21150">
                  <c:v>29.897366999999999</c:v>
                </c:pt>
                <c:pt idx="21151">
                  <c:v>29.895250999999988</c:v>
                </c:pt>
                <c:pt idx="21152">
                  <c:v>29.897762</c:v>
                </c:pt>
                <c:pt idx="21153">
                  <c:v>29.902881000000001</c:v>
                </c:pt>
                <c:pt idx="21154">
                  <c:v>29.897078999999998</c:v>
                </c:pt>
                <c:pt idx="21155">
                  <c:v>29.899176999999987</c:v>
                </c:pt>
                <c:pt idx="21156">
                  <c:v>29.900254</c:v>
                </c:pt>
                <c:pt idx="21157">
                  <c:v>29.900685999999986</c:v>
                </c:pt>
                <c:pt idx="21158">
                  <c:v>29.901077000000001</c:v>
                </c:pt>
                <c:pt idx="21159">
                  <c:v>29.902542999999643</c:v>
                </c:pt>
                <c:pt idx="21160">
                  <c:v>29.900977000000001</c:v>
                </c:pt>
                <c:pt idx="21161">
                  <c:v>29.899677999999987</c:v>
                </c:pt>
                <c:pt idx="21162">
                  <c:v>29.901728999999989</c:v>
                </c:pt>
                <c:pt idx="21163">
                  <c:v>29.894800999999998</c:v>
                </c:pt>
                <c:pt idx="21164">
                  <c:v>29.896595999999999</c:v>
                </c:pt>
                <c:pt idx="21165">
                  <c:v>29.899327</c:v>
                </c:pt>
                <c:pt idx="21166">
                  <c:v>29.895962999999988</c:v>
                </c:pt>
                <c:pt idx="21167">
                  <c:v>29.898464999999987</c:v>
                </c:pt>
                <c:pt idx="21168">
                  <c:v>29.897072999999999</c:v>
                </c:pt>
                <c:pt idx="21169">
                  <c:v>29.894943999999999</c:v>
                </c:pt>
                <c:pt idx="21170">
                  <c:v>29.897980999999998</c:v>
                </c:pt>
                <c:pt idx="21171">
                  <c:v>29.899286</c:v>
                </c:pt>
                <c:pt idx="21172">
                  <c:v>29.893535</c:v>
                </c:pt>
                <c:pt idx="21173">
                  <c:v>29.900963999999988</c:v>
                </c:pt>
                <c:pt idx="21174">
                  <c:v>29.89648</c:v>
                </c:pt>
                <c:pt idx="21175">
                  <c:v>29.897243</c:v>
                </c:pt>
                <c:pt idx="21176">
                  <c:v>29.898102999999889</c:v>
                </c:pt>
                <c:pt idx="21177">
                  <c:v>29.902662999999759</c:v>
                </c:pt>
                <c:pt idx="21178">
                  <c:v>29.902321999999796</c:v>
                </c:pt>
                <c:pt idx="21179">
                  <c:v>29.900068000000001</c:v>
                </c:pt>
                <c:pt idx="21180">
                  <c:v>29.899746999999785</c:v>
                </c:pt>
                <c:pt idx="21181">
                  <c:v>29.89659</c:v>
                </c:pt>
                <c:pt idx="21182">
                  <c:v>29.893435999999987</c:v>
                </c:pt>
                <c:pt idx="21183">
                  <c:v>29.898047999999989</c:v>
                </c:pt>
                <c:pt idx="21184">
                  <c:v>29.897624</c:v>
                </c:pt>
                <c:pt idx="21185">
                  <c:v>29.904392999999889</c:v>
                </c:pt>
                <c:pt idx="21186">
                  <c:v>29.908623999999715</c:v>
                </c:pt>
                <c:pt idx="21187">
                  <c:v>29.906755</c:v>
                </c:pt>
                <c:pt idx="21188">
                  <c:v>29.903147999999796</c:v>
                </c:pt>
                <c:pt idx="21189">
                  <c:v>29.899833000000001</c:v>
                </c:pt>
                <c:pt idx="21190">
                  <c:v>29.903549999999694</c:v>
                </c:pt>
                <c:pt idx="21191">
                  <c:v>29.906292999999796</c:v>
                </c:pt>
                <c:pt idx="21192">
                  <c:v>29.906761999999986</c:v>
                </c:pt>
                <c:pt idx="21193">
                  <c:v>29.896725999999987</c:v>
                </c:pt>
                <c:pt idx="21194">
                  <c:v>29.904116999999989</c:v>
                </c:pt>
                <c:pt idx="21195">
                  <c:v>29.900362999999889</c:v>
                </c:pt>
                <c:pt idx="21196">
                  <c:v>29.907274999999988</c:v>
                </c:pt>
                <c:pt idx="21197">
                  <c:v>29.902085</c:v>
                </c:pt>
                <c:pt idx="21198">
                  <c:v>29.898471000000001</c:v>
                </c:pt>
                <c:pt idx="21199">
                  <c:v>29.89828</c:v>
                </c:pt>
                <c:pt idx="21200">
                  <c:v>29.903406999999785</c:v>
                </c:pt>
                <c:pt idx="21201">
                  <c:v>29.899895999999998</c:v>
                </c:pt>
                <c:pt idx="21202">
                  <c:v>29.897183999999999</c:v>
                </c:pt>
                <c:pt idx="21203">
                  <c:v>29.896528999999987</c:v>
                </c:pt>
                <c:pt idx="21204">
                  <c:v>29.897970999999998</c:v>
                </c:pt>
                <c:pt idx="21205">
                  <c:v>29.904350000000001</c:v>
                </c:pt>
                <c:pt idx="21206">
                  <c:v>29.894220000000001</c:v>
                </c:pt>
                <c:pt idx="21207">
                  <c:v>29.899069999999988</c:v>
                </c:pt>
                <c:pt idx="21208">
                  <c:v>29.898201999999987</c:v>
                </c:pt>
                <c:pt idx="21209">
                  <c:v>29.897899000000031</c:v>
                </c:pt>
                <c:pt idx="21210">
                  <c:v>29.894158999999998</c:v>
                </c:pt>
                <c:pt idx="21211">
                  <c:v>29.894016999999987</c:v>
                </c:pt>
                <c:pt idx="21212">
                  <c:v>29.893598000000001</c:v>
                </c:pt>
                <c:pt idx="21213">
                  <c:v>29.894946000000001</c:v>
                </c:pt>
                <c:pt idx="21214">
                  <c:v>29.906095000000001</c:v>
                </c:pt>
                <c:pt idx="21215">
                  <c:v>29.898183</c:v>
                </c:pt>
                <c:pt idx="21216">
                  <c:v>29.903225999999989</c:v>
                </c:pt>
                <c:pt idx="21217">
                  <c:v>29.896467999999999</c:v>
                </c:pt>
                <c:pt idx="21218">
                  <c:v>29.904724999999889</c:v>
                </c:pt>
                <c:pt idx="21219">
                  <c:v>29.902165999999987</c:v>
                </c:pt>
                <c:pt idx="21220">
                  <c:v>29.900362999999889</c:v>
                </c:pt>
                <c:pt idx="21221">
                  <c:v>29.899456999999988</c:v>
                </c:pt>
                <c:pt idx="21222">
                  <c:v>29.903093999999989</c:v>
                </c:pt>
                <c:pt idx="21223">
                  <c:v>29.903406999999785</c:v>
                </c:pt>
                <c:pt idx="21224">
                  <c:v>29.898598999999987</c:v>
                </c:pt>
                <c:pt idx="21225">
                  <c:v>29.898714999999989</c:v>
                </c:pt>
                <c:pt idx="21226">
                  <c:v>29.898008000000001</c:v>
                </c:pt>
                <c:pt idx="21227">
                  <c:v>29.900354</c:v>
                </c:pt>
                <c:pt idx="21228">
                  <c:v>29.899374999999999</c:v>
                </c:pt>
                <c:pt idx="21229">
                  <c:v>29.899964999999998</c:v>
                </c:pt>
                <c:pt idx="21230">
                  <c:v>29.899874999999998</c:v>
                </c:pt>
                <c:pt idx="21231">
                  <c:v>29.892260999999987</c:v>
                </c:pt>
                <c:pt idx="21232">
                  <c:v>29.897234999999988</c:v>
                </c:pt>
                <c:pt idx="21233">
                  <c:v>29.895994999999999</c:v>
                </c:pt>
                <c:pt idx="21234">
                  <c:v>29.901129999999807</c:v>
                </c:pt>
                <c:pt idx="21235">
                  <c:v>29.901955999999998</c:v>
                </c:pt>
                <c:pt idx="21236">
                  <c:v>29.901927000000001</c:v>
                </c:pt>
                <c:pt idx="21237">
                  <c:v>29.900805999999999</c:v>
                </c:pt>
                <c:pt idx="21238">
                  <c:v>29.900494999999989</c:v>
                </c:pt>
                <c:pt idx="21239">
                  <c:v>29.893521</c:v>
                </c:pt>
                <c:pt idx="21240">
                  <c:v>29.896954999999998</c:v>
                </c:pt>
                <c:pt idx="21241">
                  <c:v>29.898306999999889</c:v>
                </c:pt>
                <c:pt idx="21242">
                  <c:v>29.898743999999766</c:v>
                </c:pt>
                <c:pt idx="21243">
                  <c:v>29.894632999999889</c:v>
                </c:pt>
                <c:pt idx="21244">
                  <c:v>29.904333999999889</c:v>
                </c:pt>
                <c:pt idx="21245">
                  <c:v>29.903038999999989</c:v>
                </c:pt>
                <c:pt idx="21246">
                  <c:v>29.900797999999799</c:v>
                </c:pt>
                <c:pt idx="21247">
                  <c:v>29.903547999999766</c:v>
                </c:pt>
                <c:pt idx="21248">
                  <c:v>29.907108999999988</c:v>
                </c:pt>
                <c:pt idx="21249">
                  <c:v>29.904854999999998</c:v>
                </c:pt>
                <c:pt idx="21250">
                  <c:v>29.900355999999999</c:v>
                </c:pt>
                <c:pt idx="21251">
                  <c:v>29.902786999999744</c:v>
                </c:pt>
                <c:pt idx="21252">
                  <c:v>29.903307999999889</c:v>
                </c:pt>
                <c:pt idx="21253">
                  <c:v>29.901678999999987</c:v>
                </c:pt>
                <c:pt idx="21254">
                  <c:v>29.896045000000001</c:v>
                </c:pt>
                <c:pt idx="21255">
                  <c:v>29.895626999999781</c:v>
                </c:pt>
                <c:pt idx="21256">
                  <c:v>29.897835999999998</c:v>
                </c:pt>
                <c:pt idx="21257">
                  <c:v>29.898495999999987</c:v>
                </c:pt>
                <c:pt idx="21258">
                  <c:v>29.901735999999989</c:v>
                </c:pt>
                <c:pt idx="21259">
                  <c:v>29.90670699999977</c:v>
                </c:pt>
                <c:pt idx="21260">
                  <c:v>29.906119999999785</c:v>
                </c:pt>
                <c:pt idx="21261">
                  <c:v>29.901440999999807</c:v>
                </c:pt>
                <c:pt idx="21262">
                  <c:v>29.899992999999988</c:v>
                </c:pt>
                <c:pt idx="21263">
                  <c:v>29.900983</c:v>
                </c:pt>
                <c:pt idx="21264">
                  <c:v>29.890450999999999</c:v>
                </c:pt>
                <c:pt idx="21265">
                  <c:v>29.897226</c:v>
                </c:pt>
                <c:pt idx="21266">
                  <c:v>29.895783999999889</c:v>
                </c:pt>
                <c:pt idx="21267">
                  <c:v>29.893484999999988</c:v>
                </c:pt>
                <c:pt idx="21268">
                  <c:v>29.891452000000001</c:v>
                </c:pt>
                <c:pt idx="21269">
                  <c:v>29.904406999999889</c:v>
                </c:pt>
                <c:pt idx="21270">
                  <c:v>29.900860999999999</c:v>
                </c:pt>
                <c:pt idx="21271">
                  <c:v>29.902771999999889</c:v>
                </c:pt>
                <c:pt idx="21272">
                  <c:v>29.903917</c:v>
                </c:pt>
                <c:pt idx="21273">
                  <c:v>29.902455999999987</c:v>
                </c:pt>
                <c:pt idx="21274">
                  <c:v>29.899287000000001</c:v>
                </c:pt>
                <c:pt idx="21275">
                  <c:v>29.904170000000001</c:v>
                </c:pt>
                <c:pt idx="21276">
                  <c:v>29.905447999999723</c:v>
                </c:pt>
                <c:pt idx="21277">
                  <c:v>29.906445999999889</c:v>
                </c:pt>
                <c:pt idx="21278">
                  <c:v>29.908421999999796</c:v>
                </c:pt>
                <c:pt idx="21279">
                  <c:v>29.905316999999748</c:v>
                </c:pt>
                <c:pt idx="21280">
                  <c:v>29.907740999999788</c:v>
                </c:pt>
                <c:pt idx="21281">
                  <c:v>29.902708999999795</c:v>
                </c:pt>
                <c:pt idx="21282">
                  <c:v>29.902941999999989</c:v>
                </c:pt>
                <c:pt idx="21283">
                  <c:v>29.907019999999989</c:v>
                </c:pt>
                <c:pt idx="21284">
                  <c:v>29.906027999999989</c:v>
                </c:pt>
                <c:pt idx="21285">
                  <c:v>29.904465999999999</c:v>
                </c:pt>
                <c:pt idx="21286">
                  <c:v>29.905304999999807</c:v>
                </c:pt>
                <c:pt idx="21287">
                  <c:v>29.907332999999785</c:v>
                </c:pt>
                <c:pt idx="21288">
                  <c:v>29.904299999999989</c:v>
                </c:pt>
                <c:pt idx="21289">
                  <c:v>29.900341999999807</c:v>
                </c:pt>
                <c:pt idx="21290">
                  <c:v>29.901979000000001</c:v>
                </c:pt>
                <c:pt idx="21291">
                  <c:v>29.900051999999999</c:v>
                </c:pt>
                <c:pt idx="21292">
                  <c:v>29.906375000000001</c:v>
                </c:pt>
                <c:pt idx="21293">
                  <c:v>29.899822999999987</c:v>
                </c:pt>
                <c:pt idx="21294">
                  <c:v>29.900893</c:v>
                </c:pt>
                <c:pt idx="21295">
                  <c:v>29.903141999999889</c:v>
                </c:pt>
                <c:pt idx="21296">
                  <c:v>29.898140999999889</c:v>
                </c:pt>
                <c:pt idx="21297">
                  <c:v>29.895274000000001</c:v>
                </c:pt>
                <c:pt idx="21298">
                  <c:v>29.898237999999989</c:v>
                </c:pt>
                <c:pt idx="21299">
                  <c:v>29.900831999999987</c:v>
                </c:pt>
                <c:pt idx="21300">
                  <c:v>29.899673</c:v>
                </c:pt>
                <c:pt idx="21301">
                  <c:v>29.903938</c:v>
                </c:pt>
                <c:pt idx="21302">
                  <c:v>29.896988999999998</c:v>
                </c:pt>
                <c:pt idx="21303">
                  <c:v>29.898391</c:v>
                </c:pt>
                <c:pt idx="21304">
                  <c:v>29.897672</c:v>
                </c:pt>
                <c:pt idx="21305">
                  <c:v>29.899548999999986</c:v>
                </c:pt>
                <c:pt idx="21306">
                  <c:v>29.894389</c:v>
                </c:pt>
                <c:pt idx="21307">
                  <c:v>29.89688600000003</c:v>
                </c:pt>
                <c:pt idx="21308">
                  <c:v>29.897683000000001</c:v>
                </c:pt>
                <c:pt idx="21309">
                  <c:v>29.899759</c:v>
                </c:pt>
                <c:pt idx="21310">
                  <c:v>29.900962</c:v>
                </c:pt>
                <c:pt idx="21311">
                  <c:v>29.897195000000035</c:v>
                </c:pt>
                <c:pt idx="21312">
                  <c:v>29.904353</c:v>
                </c:pt>
                <c:pt idx="21313">
                  <c:v>29.898471000000001</c:v>
                </c:pt>
                <c:pt idx="21314">
                  <c:v>29.901107</c:v>
                </c:pt>
                <c:pt idx="21315">
                  <c:v>29.903585</c:v>
                </c:pt>
                <c:pt idx="21316">
                  <c:v>29.903903</c:v>
                </c:pt>
                <c:pt idx="21317">
                  <c:v>29.903311999999989</c:v>
                </c:pt>
                <c:pt idx="21318">
                  <c:v>29.904261999999999</c:v>
                </c:pt>
                <c:pt idx="21319">
                  <c:v>29.906946999999889</c:v>
                </c:pt>
                <c:pt idx="21320">
                  <c:v>29.907097999999987</c:v>
                </c:pt>
                <c:pt idx="21321">
                  <c:v>29.909336999999766</c:v>
                </c:pt>
                <c:pt idx="21322">
                  <c:v>29.901826</c:v>
                </c:pt>
                <c:pt idx="21323">
                  <c:v>29.905920999999989</c:v>
                </c:pt>
                <c:pt idx="21324">
                  <c:v>29.902170999999989</c:v>
                </c:pt>
                <c:pt idx="21325">
                  <c:v>29.907951000000196</c:v>
                </c:pt>
                <c:pt idx="21326">
                  <c:v>29.899519999999889</c:v>
                </c:pt>
                <c:pt idx="21327">
                  <c:v>29.903601999999989</c:v>
                </c:pt>
                <c:pt idx="21328">
                  <c:v>29.903586999999799</c:v>
                </c:pt>
                <c:pt idx="21329">
                  <c:v>29.901153000000001</c:v>
                </c:pt>
                <c:pt idx="21330">
                  <c:v>29.902731999999755</c:v>
                </c:pt>
                <c:pt idx="21331">
                  <c:v>29.902617999999755</c:v>
                </c:pt>
                <c:pt idx="21332">
                  <c:v>29.90607</c:v>
                </c:pt>
                <c:pt idx="21333">
                  <c:v>29.905247999999755</c:v>
                </c:pt>
                <c:pt idx="21334">
                  <c:v>29.904053999999999</c:v>
                </c:pt>
                <c:pt idx="21335">
                  <c:v>29.906628999999889</c:v>
                </c:pt>
                <c:pt idx="21336">
                  <c:v>29.902292999999748</c:v>
                </c:pt>
                <c:pt idx="21337">
                  <c:v>29.906907</c:v>
                </c:pt>
                <c:pt idx="21338">
                  <c:v>29.906874999999999</c:v>
                </c:pt>
                <c:pt idx="21339">
                  <c:v>29.905420999999762</c:v>
                </c:pt>
                <c:pt idx="21340">
                  <c:v>29.906422999999741</c:v>
                </c:pt>
                <c:pt idx="21341">
                  <c:v>29.901159</c:v>
                </c:pt>
                <c:pt idx="21342">
                  <c:v>29.899128999999999</c:v>
                </c:pt>
                <c:pt idx="21343">
                  <c:v>29.904101999999988</c:v>
                </c:pt>
                <c:pt idx="21344">
                  <c:v>29.901806999999987</c:v>
                </c:pt>
                <c:pt idx="21345">
                  <c:v>29.896514</c:v>
                </c:pt>
                <c:pt idx="21346">
                  <c:v>29.895374999999987</c:v>
                </c:pt>
                <c:pt idx="21347">
                  <c:v>29.895060999999988</c:v>
                </c:pt>
                <c:pt idx="21348">
                  <c:v>29.90250699999973</c:v>
                </c:pt>
                <c:pt idx="21349">
                  <c:v>29.898327999999989</c:v>
                </c:pt>
                <c:pt idx="21350">
                  <c:v>29.901111</c:v>
                </c:pt>
                <c:pt idx="21351">
                  <c:v>29.904515</c:v>
                </c:pt>
                <c:pt idx="21352">
                  <c:v>29.899725999999987</c:v>
                </c:pt>
                <c:pt idx="21353">
                  <c:v>29.897842000000001</c:v>
                </c:pt>
                <c:pt idx="21354">
                  <c:v>29.896654999999999</c:v>
                </c:pt>
                <c:pt idx="21355">
                  <c:v>29.911715999999988</c:v>
                </c:pt>
                <c:pt idx="21356">
                  <c:v>29.936892999999987</c:v>
                </c:pt>
                <c:pt idx="21357">
                  <c:v>29.964775999999986</c:v>
                </c:pt>
                <c:pt idx="21358">
                  <c:v>29.990801999999999</c:v>
                </c:pt>
                <c:pt idx="21359">
                  <c:v>30.016750999999999</c:v>
                </c:pt>
                <c:pt idx="21360">
                  <c:v>30.064353000000001</c:v>
                </c:pt>
                <c:pt idx="21361">
                  <c:v>30.106766999999987</c:v>
                </c:pt>
                <c:pt idx="21362">
                  <c:v>30.132724</c:v>
                </c:pt>
                <c:pt idx="21363">
                  <c:v>30.141013000000001</c:v>
                </c:pt>
                <c:pt idx="21364">
                  <c:v>30.156987000000203</c:v>
                </c:pt>
                <c:pt idx="21365">
                  <c:v>30.170332999999989</c:v>
                </c:pt>
                <c:pt idx="21366">
                  <c:v>30.172819999999987</c:v>
                </c:pt>
                <c:pt idx="21367">
                  <c:v>30.186554999999988</c:v>
                </c:pt>
                <c:pt idx="21368">
                  <c:v>30.207039999999989</c:v>
                </c:pt>
                <c:pt idx="21369">
                  <c:v>30.223181999999987</c:v>
                </c:pt>
                <c:pt idx="21370">
                  <c:v>30.235037999999989</c:v>
                </c:pt>
                <c:pt idx="21371">
                  <c:v>30.259301000000001</c:v>
                </c:pt>
                <c:pt idx="21372">
                  <c:v>30.27692</c:v>
                </c:pt>
                <c:pt idx="21373">
                  <c:v>30.267795</c:v>
                </c:pt>
                <c:pt idx="21374">
                  <c:v>30.290590999999889</c:v>
                </c:pt>
                <c:pt idx="21375">
                  <c:v>30.307774999999999</c:v>
                </c:pt>
                <c:pt idx="21376">
                  <c:v>30.336873000000196</c:v>
                </c:pt>
                <c:pt idx="21377">
                  <c:v>30.353666999999987</c:v>
                </c:pt>
                <c:pt idx="21378">
                  <c:v>30.366949999999989</c:v>
                </c:pt>
                <c:pt idx="21379">
                  <c:v>30.377088000000189</c:v>
                </c:pt>
                <c:pt idx="21380">
                  <c:v>30.374282000000001</c:v>
                </c:pt>
                <c:pt idx="21381">
                  <c:v>30.367089</c:v>
                </c:pt>
                <c:pt idx="21382">
                  <c:v>30.356994000000135</c:v>
                </c:pt>
                <c:pt idx="21383">
                  <c:v>30.341231999999987</c:v>
                </c:pt>
                <c:pt idx="21384">
                  <c:v>30.341032999999989</c:v>
                </c:pt>
                <c:pt idx="21385">
                  <c:v>30.330127000000001</c:v>
                </c:pt>
                <c:pt idx="21386">
                  <c:v>30.323812</c:v>
                </c:pt>
                <c:pt idx="21387">
                  <c:v>30.318006</c:v>
                </c:pt>
                <c:pt idx="21388">
                  <c:v>30.31673</c:v>
                </c:pt>
                <c:pt idx="21389">
                  <c:v>30.314435000000035</c:v>
                </c:pt>
                <c:pt idx="21390">
                  <c:v>30.306940999999988</c:v>
                </c:pt>
                <c:pt idx="21391">
                  <c:v>30.302675999999988</c:v>
                </c:pt>
                <c:pt idx="21392">
                  <c:v>30.302121</c:v>
                </c:pt>
                <c:pt idx="21393">
                  <c:v>30.304714999999987</c:v>
                </c:pt>
                <c:pt idx="21394">
                  <c:v>30.29918</c:v>
                </c:pt>
                <c:pt idx="21395">
                  <c:v>30.299938999999988</c:v>
                </c:pt>
                <c:pt idx="21396">
                  <c:v>30.301624</c:v>
                </c:pt>
                <c:pt idx="21397">
                  <c:v>30.298456999999889</c:v>
                </c:pt>
                <c:pt idx="21398">
                  <c:v>30.301331999999999</c:v>
                </c:pt>
                <c:pt idx="21399">
                  <c:v>30.297754999999999</c:v>
                </c:pt>
                <c:pt idx="21400">
                  <c:v>30.300207999999987</c:v>
                </c:pt>
                <c:pt idx="21401">
                  <c:v>30.302195999999999</c:v>
                </c:pt>
                <c:pt idx="21402">
                  <c:v>30.298695999999989</c:v>
                </c:pt>
                <c:pt idx="21403">
                  <c:v>30.301432999999989</c:v>
                </c:pt>
                <c:pt idx="21404">
                  <c:v>30.299702999999774</c:v>
                </c:pt>
                <c:pt idx="21405">
                  <c:v>30.304096999999999</c:v>
                </c:pt>
                <c:pt idx="21406">
                  <c:v>30.297018999999999</c:v>
                </c:pt>
                <c:pt idx="21407">
                  <c:v>30.302538999999989</c:v>
                </c:pt>
                <c:pt idx="21408">
                  <c:v>30.295559999999803</c:v>
                </c:pt>
                <c:pt idx="21409">
                  <c:v>30.296195000000001</c:v>
                </c:pt>
                <c:pt idx="21410">
                  <c:v>30.298912999999889</c:v>
                </c:pt>
                <c:pt idx="21411">
                  <c:v>30.296122999999788</c:v>
                </c:pt>
                <c:pt idx="21412">
                  <c:v>30.298670999999889</c:v>
                </c:pt>
                <c:pt idx="21413">
                  <c:v>30.300022999999989</c:v>
                </c:pt>
                <c:pt idx="21414">
                  <c:v>30.299132999999784</c:v>
                </c:pt>
                <c:pt idx="21415">
                  <c:v>30.303952000000031</c:v>
                </c:pt>
                <c:pt idx="21416">
                  <c:v>30.305248999999989</c:v>
                </c:pt>
                <c:pt idx="21417">
                  <c:v>30.299567</c:v>
                </c:pt>
                <c:pt idx="21418">
                  <c:v>30.293202999999803</c:v>
                </c:pt>
                <c:pt idx="21419">
                  <c:v>30.297853000000035</c:v>
                </c:pt>
                <c:pt idx="21420">
                  <c:v>30.295916999999989</c:v>
                </c:pt>
                <c:pt idx="21421">
                  <c:v>30.296066</c:v>
                </c:pt>
                <c:pt idx="21422">
                  <c:v>30.299125</c:v>
                </c:pt>
                <c:pt idx="21423">
                  <c:v>30.294813999999999</c:v>
                </c:pt>
                <c:pt idx="21424">
                  <c:v>30.296747999999774</c:v>
                </c:pt>
                <c:pt idx="21425">
                  <c:v>30.296287</c:v>
                </c:pt>
                <c:pt idx="21426">
                  <c:v>30.29560999999973</c:v>
                </c:pt>
                <c:pt idx="21427">
                  <c:v>30.295059999999989</c:v>
                </c:pt>
                <c:pt idx="21428">
                  <c:v>30.299261999999999</c:v>
                </c:pt>
                <c:pt idx="21429">
                  <c:v>30.298950999999999</c:v>
                </c:pt>
                <c:pt idx="21430">
                  <c:v>30.296236999999785</c:v>
                </c:pt>
                <c:pt idx="21431">
                  <c:v>30.292953000000001</c:v>
                </c:pt>
                <c:pt idx="21432">
                  <c:v>30.301113999999988</c:v>
                </c:pt>
                <c:pt idx="21433">
                  <c:v>30.295262999999807</c:v>
                </c:pt>
                <c:pt idx="21434">
                  <c:v>30.291808000000035</c:v>
                </c:pt>
                <c:pt idx="21435">
                  <c:v>30.296347999999803</c:v>
                </c:pt>
                <c:pt idx="21436">
                  <c:v>30.295328999999889</c:v>
                </c:pt>
                <c:pt idx="21437">
                  <c:v>30.297882999999999</c:v>
                </c:pt>
                <c:pt idx="21438">
                  <c:v>30.303591999999988</c:v>
                </c:pt>
                <c:pt idx="21439">
                  <c:v>30.304089999999999</c:v>
                </c:pt>
                <c:pt idx="21440">
                  <c:v>30.303819000000001</c:v>
                </c:pt>
                <c:pt idx="21441">
                  <c:v>30.304541999999987</c:v>
                </c:pt>
                <c:pt idx="21442">
                  <c:v>30.301117999999999</c:v>
                </c:pt>
                <c:pt idx="21443">
                  <c:v>30.298279999999803</c:v>
                </c:pt>
                <c:pt idx="21444">
                  <c:v>30.298311999999989</c:v>
                </c:pt>
                <c:pt idx="21445">
                  <c:v>30.301803000000035</c:v>
                </c:pt>
                <c:pt idx="21446">
                  <c:v>30.300985999999998</c:v>
                </c:pt>
                <c:pt idx="21447">
                  <c:v>30.308101000000001</c:v>
                </c:pt>
                <c:pt idx="21448">
                  <c:v>30.306684000000001</c:v>
                </c:pt>
                <c:pt idx="21449">
                  <c:v>30.303826999999988</c:v>
                </c:pt>
                <c:pt idx="21450">
                  <c:v>30.311520999999999</c:v>
                </c:pt>
                <c:pt idx="21451">
                  <c:v>30.298712999999701</c:v>
                </c:pt>
                <c:pt idx="21452">
                  <c:v>30.298029999999766</c:v>
                </c:pt>
                <c:pt idx="21453">
                  <c:v>30.298237999999785</c:v>
                </c:pt>
                <c:pt idx="21454">
                  <c:v>30.29809699999981</c:v>
                </c:pt>
                <c:pt idx="21455">
                  <c:v>30.299665000000001</c:v>
                </c:pt>
                <c:pt idx="21456">
                  <c:v>30.300771000000001</c:v>
                </c:pt>
                <c:pt idx="21457">
                  <c:v>30.294370000000001</c:v>
                </c:pt>
                <c:pt idx="21458">
                  <c:v>30.29786200000003</c:v>
                </c:pt>
                <c:pt idx="21459">
                  <c:v>30.300138</c:v>
                </c:pt>
                <c:pt idx="21460">
                  <c:v>30.299791999999989</c:v>
                </c:pt>
                <c:pt idx="21461">
                  <c:v>30.300402999999989</c:v>
                </c:pt>
                <c:pt idx="21462">
                  <c:v>30.301282</c:v>
                </c:pt>
                <c:pt idx="21463">
                  <c:v>30.305125</c:v>
                </c:pt>
                <c:pt idx="21464">
                  <c:v>30.302040999999889</c:v>
                </c:pt>
                <c:pt idx="21465">
                  <c:v>30.300504</c:v>
                </c:pt>
                <c:pt idx="21466">
                  <c:v>30.292258</c:v>
                </c:pt>
                <c:pt idx="21467">
                  <c:v>30.291681999999987</c:v>
                </c:pt>
                <c:pt idx="21468">
                  <c:v>30.289833999999889</c:v>
                </c:pt>
                <c:pt idx="21469">
                  <c:v>30.290739999999715</c:v>
                </c:pt>
                <c:pt idx="21470">
                  <c:v>30.293028999999986</c:v>
                </c:pt>
                <c:pt idx="21471">
                  <c:v>30.293810999999987</c:v>
                </c:pt>
                <c:pt idx="21472">
                  <c:v>30.291103</c:v>
                </c:pt>
                <c:pt idx="21473">
                  <c:v>30.292315999999989</c:v>
                </c:pt>
                <c:pt idx="21474">
                  <c:v>30.293267</c:v>
                </c:pt>
                <c:pt idx="21475">
                  <c:v>30.291867000000035</c:v>
                </c:pt>
                <c:pt idx="21476">
                  <c:v>30.293493999999889</c:v>
                </c:pt>
                <c:pt idx="21477">
                  <c:v>30.288275999999989</c:v>
                </c:pt>
                <c:pt idx="21478">
                  <c:v>30.291353999999988</c:v>
                </c:pt>
                <c:pt idx="21479">
                  <c:v>30.297028999999988</c:v>
                </c:pt>
                <c:pt idx="21480">
                  <c:v>30.294971000000135</c:v>
                </c:pt>
                <c:pt idx="21481">
                  <c:v>30.301224999999999</c:v>
                </c:pt>
                <c:pt idx="21482">
                  <c:v>30.297027</c:v>
                </c:pt>
                <c:pt idx="21483">
                  <c:v>30.296104</c:v>
                </c:pt>
                <c:pt idx="21484">
                  <c:v>30.289200999999807</c:v>
                </c:pt>
                <c:pt idx="21485">
                  <c:v>30.286968999999999</c:v>
                </c:pt>
                <c:pt idx="21486">
                  <c:v>30.28867799999977</c:v>
                </c:pt>
                <c:pt idx="21487">
                  <c:v>30.290146999999781</c:v>
                </c:pt>
                <c:pt idx="21488">
                  <c:v>30.290001999999987</c:v>
                </c:pt>
                <c:pt idx="21489">
                  <c:v>30.291021999999987</c:v>
                </c:pt>
                <c:pt idx="21490">
                  <c:v>30.291718999999986</c:v>
                </c:pt>
                <c:pt idx="21491">
                  <c:v>30.291867000000035</c:v>
                </c:pt>
                <c:pt idx="21492">
                  <c:v>30.296400999999989</c:v>
                </c:pt>
                <c:pt idx="21493">
                  <c:v>30.297328</c:v>
                </c:pt>
                <c:pt idx="21494">
                  <c:v>30.294701999999987</c:v>
                </c:pt>
                <c:pt idx="21495">
                  <c:v>30.296229999999785</c:v>
                </c:pt>
                <c:pt idx="21496">
                  <c:v>30.292410999999785</c:v>
                </c:pt>
                <c:pt idx="21497">
                  <c:v>30.293395</c:v>
                </c:pt>
                <c:pt idx="21498">
                  <c:v>30.293215999999987</c:v>
                </c:pt>
                <c:pt idx="21499">
                  <c:v>30.299004999999987</c:v>
                </c:pt>
                <c:pt idx="21500">
                  <c:v>30.291394</c:v>
                </c:pt>
                <c:pt idx="21501">
                  <c:v>30.299242999999763</c:v>
                </c:pt>
                <c:pt idx="21502">
                  <c:v>30.293165999999999</c:v>
                </c:pt>
                <c:pt idx="21503">
                  <c:v>30.295702999999719</c:v>
                </c:pt>
                <c:pt idx="21504">
                  <c:v>30.302813999999987</c:v>
                </c:pt>
                <c:pt idx="21505">
                  <c:v>30.304078000000189</c:v>
                </c:pt>
                <c:pt idx="21506">
                  <c:v>30.2942</c:v>
                </c:pt>
                <c:pt idx="21507">
                  <c:v>30.297508999999987</c:v>
                </c:pt>
                <c:pt idx="21508">
                  <c:v>30.302475999999999</c:v>
                </c:pt>
                <c:pt idx="21509">
                  <c:v>30.298418999999889</c:v>
                </c:pt>
                <c:pt idx="21510">
                  <c:v>30.299571</c:v>
                </c:pt>
                <c:pt idx="21511">
                  <c:v>30.299723999999784</c:v>
                </c:pt>
                <c:pt idx="21512">
                  <c:v>30.293301999999986</c:v>
                </c:pt>
                <c:pt idx="21513">
                  <c:v>30.29288</c:v>
                </c:pt>
                <c:pt idx="21514">
                  <c:v>30.292601999999889</c:v>
                </c:pt>
                <c:pt idx="21515">
                  <c:v>30.296271999999988</c:v>
                </c:pt>
                <c:pt idx="21516">
                  <c:v>30.296375999999999</c:v>
                </c:pt>
                <c:pt idx="21517">
                  <c:v>30.302281999999988</c:v>
                </c:pt>
                <c:pt idx="21518">
                  <c:v>30.304156000000031</c:v>
                </c:pt>
                <c:pt idx="21519">
                  <c:v>30.304977000000203</c:v>
                </c:pt>
                <c:pt idx="21520">
                  <c:v>30.305931999999999</c:v>
                </c:pt>
                <c:pt idx="21521">
                  <c:v>30.307036999999987</c:v>
                </c:pt>
                <c:pt idx="21522">
                  <c:v>30.303084999999999</c:v>
                </c:pt>
                <c:pt idx="21523">
                  <c:v>30.303891000000135</c:v>
                </c:pt>
                <c:pt idx="21524">
                  <c:v>30.299605999999986</c:v>
                </c:pt>
                <c:pt idx="21525">
                  <c:v>30.303886000000031</c:v>
                </c:pt>
                <c:pt idx="21526">
                  <c:v>30.30367</c:v>
                </c:pt>
                <c:pt idx="21527">
                  <c:v>30.304624</c:v>
                </c:pt>
                <c:pt idx="21528">
                  <c:v>30.305229999999796</c:v>
                </c:pt>
                <c:pt idx="21529">
                  <c:v>30.303148</c:v>
                </c:pt>
                <c:pt idx="21530">
                  <c:v>30.305367999999987</c:v>
                </c:pt>
                <c:pt idx="21531">
                  <c:v>30.301697999999988</c:v>
                </c:pt>
                <c:pt idx="21532">
                  <c:v>30.310230999999987</c:v>
                </c:pt>
                <c:pt idx="21533">
                  <c:v>30.311039999999988</c:v>
                </c:pt>
                <c:pt idx="21534">
                  <c:v>30.3029550000002</c:v>
                </c:pt>
                <c:pt idx="21535">
                  <c:v>30.300484999999988</c:v>
                </c:pt>
                <c:pt idx="21536">
                  <c:v>30.305769999999889</c:v>
                </c:pt>
                <c:pt idx="21537">
                  <c:v>30.306777</c:v>
                </c:pt>
                <c:pt idx="21538">
                  <c:v>30.302961000000035</c:v>
                </c:pt>
                <c:pt idx="21539">
                  <c:v>30.295828999999987</c:v>
                </c:pt>
                <c:pt idx="21540">
                  <c:v>30.304272999999988</c:v>
                </c:pt>
                <c:pt idx="21541">
                  <c:v>30.298268999999987</c:v>
                </c:pt>
                <c:pt idx="21542">
                  <c:v>30.303408999999988</c:v>
                </c:pt>
                <c:pt idx="21543">
                  <c:v>30.3018180000002</c:v>
                </c:pt>
                <c:pt idx="21544">
                  <c:v>30.302033999999889</c:v>
                </c:pt>
                <c:pt idx="21545">
                  <c:v>30.300059999999988</c:v>
                </c:pt>
                <c:pt idx="21546">
                  <c:v>30.296053999999987</c:v>
                </c:pt>
                <c:pt idx="21547">
                  <c:v>30.297798999999987</c:v>
                </c:pt>
                <c:pt idx="21548">
                  <c:v>30.303066999999999</c:v>
                </c:pt>
                <c:pt idx="21549">
                  <c:v>30.300343999999889</c:v>
                </c:pt>
                <c:pt idx="21550">
                  <c:v>30.302150000000001</c:v>
                </c:pt>
                <c:pt idx="21551">
                  <c:v>30.301461000000035</c:v>
                </c:pt>
                <c:pt idx="21552">
                  <c:v>30.300219999999989</c:v>
                </c:pt>
                <c:pt idx="21553">
                  <c:v>30.301296999999987</c:v>
                </c:pt>
                <c:pt idx="21554">
                  <c:v>30.3018560000002</c:v>
                </c:pt>
                <c:pt idx="21555">
                  <c:v>30.293419999999777</c:v>
                </c:pt>
                <c:pt idx="21556">
                  <c:v>30.29667999999981</c:v>
                </c:pt>
                <c:pt idx="21557">
                  <c:v>30.30104</c:v>
                </c:pt>
                <c:pt idx="21558">
                  <c:v>30.302671</c:v>
                </c:pt>
                <c:pt idx="21559">
                  <c:v>30.301321999999999</c:v>
                </c:pt>
                <c:pt idx="21560">
                  <c:v>30.298632999999679</c:v>
                </c:pt>
                <c:pt idx="21561">
                  <c:v>30.300543999999814</c:v>
                </c:pt>
                <c:pt idx="21562">
                  <c:v>30.297371999999999</c:v>
                </c:pt>
                <c:pt idx="21563">
                  <c:v>30.293814999999999</c:v>
                </c:pt>
                <c:pt idx="21564">
                  <c:v>30.297619999999807</c:v>
                </c:pt>
                <c:pt idx="21565">
                  <c:v>30.295897999999987</c:v>
                </c:pt>
                <c:pt idx="21566">
                  <c:v>30.29501299999977</c:v>
                </c:pt>
                <c:pt idx="21567">
                  <c:v>30.295101999999989</c:v>
                </c:pt>
                <c:pt idx="21568">
                  <c:v>30.297273000000001</c:v>
                </c:pt>
                <c:pt idx="21569">
                  <c:v>30.296412999999781</c:v>
                </c:pt>
                <c:pt idx="21570">
                  <c:v>30.295269999999814</c:v>
                </c:pt>
                <c:pt idx="21571">
                  <c:v>30.298103999999814</c:v>
                </c:pt>
                <c:pt idx="21572">
                  <c:v>30.29984</c:v>
                </c:pt>
                <c:pt idx="21573">
                  <c:v>30.296989</c:v>
                </c:pt>
                <c:pt idx="21574">
                  <c:v>30.297816000000001</c:v>
                </c:pt>
                <c:pt idx="21575">
                  <c:v>30.297077999999999</c:v>
                </c:pt>
                <c:pt idx="21576">
                  <c:v>30.290501999999989</c:v>
                </c:pt>
                <c:pt idx="21577">
                  <c:v>30.289208999999989</c:v>
                </c:pt>
                <c:pt idx="21578">
                  <c:v>30.286621999999785</c:v>
                </c:pt>
                <c:pt idx="21579">
                  <c:v>30.290873999999999</c:v>
                </c:pt>
                <c:pt idx="21580">
                  <c:v>30.296145999999986</c:v>
                </c:pt>
                <c:pt idx="21581">
                  <c:v>30.296278999999988</c:v>
                </c:pt>
                <c:pt idx="21582">
                  <c:v>30.295591999999989</c:v>
                </c:pt>
                <c:pt idx="21583">
                  <c:v>30.302001000000001</c:v>
                </c:pt>
                <c:pt idx="21584">
                  <c:v>30.294621999999986</c:v>
                </c:pt>
                <c:pt idx="21585">
                  <c:v>30.297114999999987</c:v>
                </c:pt>
                <c:pt idx="21586">
                  <c:v>30.296818999999999</c:v>
                </c:pt>
                <c:pt idx="21587">
                  <c:v>30.296554</c:v>
                </c:pt>
                <c:pt idx="21588">
                  <c:v>30.294111999999988</c:v>
                </c:pt>
                <c:pt idx="21589">
                  <c:v>30.287481</c:v>
                </c:pt>
                <c:pt idx="21590">
                  <c:v>30.292825000000001</c:v>
                </c:pt>
                <c:pt idx="21591">
                  <c:v>30.29692</c:v>
                </c:pt>
                <c:pt idx="21592">
                  <c:v>30.297381999999999</c:v>
                </c:pt>
                <c:pt idx="21593">
                  <c:v>30.296705999999986</c:v>
                </c:pt>
                <c:pt idx="21594">
                  <c:v>30.300331999999987</c:v>
                </c:pt>
                <c:pt idx="21595">
                  <c:v>30.297440999999989</c:v>
                </c:pt>
                <c:pt idx="21596">
                  <c:v>30.301402</c:v>
                </c:pt>
                <c:pt idx="21597">
                  <c:v>30.298588999999989</c:v>
                </c:pt>
                <c:pt idx="21598">
                  <c:v>30.294937999999988</c:v>
                </c:pt>
                <c:pt idx="21599">
                  <c:v>30.29119</c:v>
                </c:pt>
                <c:pt idx="21600">
                  <c:v>30.290288</c:v>
                </c:pt>
                <c:pt idx="21601">
                  <c:v>30.295786999999766</c:v>
                </c:pt>
                <c:pt idx="21602">
                  <c:v>30.296073</c:v>
                </c:pt>
                <c:pt idx="21603">
                  <c:v>30.292015999999986</c:v>
                </c:pt>
                <c:pt idx="21604">
                  <c:v>30.296996</c:v>
                </c:pt>
                <c:pt idx="21605">
                  <c:v>30.298401999999989</c:v>
                </c:pt>
                <c:pt idx="21606">
                  <c:v>30.299028</c:v>
                </c:pt>
                <c:pt idx="21607">
                  <c:v>30.299410999999989</c:v>
                </c:pt>
                <c:pt idx="21608">
                  <c:v>30.301653999999999</c:v>
                </c:pt>
                <c:pt idx="21609">
                  <c:v>30.303304000000001</c:v>
                </c:pt>
                <c:pt idx="21610">
                  <c:v>30.299894999999999</c:v>
                </c:pt>
                <c:pt idx="21611">
                  <c:v>30.299855000000203</c:v>
                </c:pt>
                <c:pt idx="21612">
                  <c:v>30.299959999999999</c:v>
                </c:pt>
                <c:pt idx="21613">
                  <c:v>30.300113</c:v>
                </c:pt>
                <c:pt idx="21614">
                  <c:v>30.292584999999889</c:v>
                </c:pt>
                <c:pt idx="21615">
                  <c:v>30.296412999999781</c:v>
                </c:pt>
                <c:pt idx="21616">
                  <c:v>30.290733999999762</c:v>
                </c:pt>
                <c:pt idx="21617">
                  <c:v>30.296442999999744</c:v>
                </c:pt>
                <c:pt idx="21618">
                  <c:v>30.301064999999998</c:v>
                </c:pt>
                <c:pt idx="21619">
                  <c:v>30.298107999999889</c:v>
                </c:pt>
                <c:pt idx="21620">
                  <c:v>30.297836</c:v>
                </c:pt>
                <c:pt idx="21621">
                  <c:v>30.299098000000001</c:v>
                </c:pt>
                <c:pt idx="21622">
                  <c:v>30.296581</c:v>
                </c:pt>
                <c:pt idx="21623">
                  <c:v>30.297172</c:v>
                </c:pt>
                <c:pt idx="21624">
                  <c:v>30.295099999999788</c:v>
                </c:pt>
                <c:pt idx="21625">
                  <c:v>30.296900999999988</c:v>
                </c:pt>
                <c:pt idx="21626">
                  <c:v>30.297805000000135</c:v>
                </c:pt>
                <c:pt idx="21627">
                  <c:v>30.302029999999807</c:v>
                </c:pt>
                <c:pt idx="21628">
                  <c:v>30.305101000000001</c:v>
                </c:pt>
                <c:pt idx="21629">
                  <c:v>30.304722999999989</c:v>
                </c:pt>
                <c:pt idx="21630">
                  <c:v>30.305132999999788</c:v>
                </c:pt>
                <c:pt idx="21631">
                  <c:v>30.309096999999987</c:v>
                </c:pt>
                <c:pt idx="21632">
                  <c:v>30.308899999999987</c:v>
                </c:pt>
                <c:pt idx="21633">
                  <c:v>30.309857999999998</c:v>
                </c:pt>
                <c:pt idx="21634">
                  <c:v>30.307084000000035</c:v>
                </c:pt>
                <c:pt idx="21635">
                  <c:v>30.306791999999987</c:v>
                </c:pt>
                <c:pt idx="21636">
                  <c:v>30.30537</c:v>
                </c:pt>
                <c:pt idx="21637">
                  <c:v>30.301938000000035</c:v>
                </c:pt>
                <c:pt idx="21638">
                  <c:v>30.300058000000035</c:v>
                </c:pt>
                <c:pt idx="21639">
                  <c:v>30.300114999999987</c:v>
                </c:pt>
                <c:pt idx="21640">
                  <c:v>30.297414</c:v>
                </c:pt>
                <c:pt idx="21641">
                  <c:v>30.302457</c:v>
                </c:pt>
                <c:pt idx="21642">
                  <c:v>30.302729999999759</c:v>
                </c:pt>
                <c:pt idx="21643">
                  <c:v>30.296469999999989</c:v>
                </c:pt>
                <c:pt idx="21644">
                  <c:v>30.294474999999988</c:v>
                </c:pt>
                <c:pt idx="21645">
                  <c:v>30.29623299999977</c:v>
                </c:pt>
                <c:pt idx="21646">
                  <c:v>30.298758999999986</c:v>
                </c:pt>
                <c:pt idx="21647">
                  <c:v>30.297456</c:v>
                </c:pt>
                <c:pt idx="21648">
                  <c:v>30.296990999999988</c:v>
                </c:pt>
                <c:pt idx="21649">
                  <c:v>30.309307999999987</c:v>
                </c:pt>
                <c:pt idx="21650">
                  <c:v>30.301317999999988</c:v>
                </c:pt>
                <c:pt idx="21651">
                  <c:v>30.303459999999987</c:v>
                </c:pt>
                <c:pt idx="21652">
                  <c:v>30.303702999999889</c:v>
                </c:pt>
                <c:pt idx="21653">
                  <c:v>30.303898999999998</c:v>
                </c:pt>
                <c:pt idx="21654">
                  <c:v>30.306723999999889</c:v>
                </c:pt>
                <c:pt idx="21655">
                  <c:v>30.301780000000001</c:v>
                </c:pt>
                <c:pt idx="21656">
                  <c:v>30.29670299999977</c:v>
                </c:pt>
                <c:pt idx="21657">
                  <c:v>30.298777999999889</c:v>
                </c:pt>
                <c:pt idx="21658">
                  <c:v>30.300636999999803</c:v>
                </c:pt>
                <c:pt idx="21659">
                  <c:v>30.304577999999999</c:v>
                </c:pt>
                <c:pt idx="21660">
                  <c:v>30.3017</c:v>
                </c:pt>
                <c:pt idx="21661">
                  <c:v>30.301176999999999</c:v>
                </c:pt>
                <c:pt idx="21662">
                  <c:v>30.304351000000135</c:v>
                </c:pt>
                <c:pt idx="21663">
                  <c:v>30.302201</c:v>
                </c:pt>
                <c:pt idx="21664">
                  <c:v>30.298418999999889</c:v>
                </c:pt>
                <c:pt idx="21665">
                  <c:v>30.303274999999999</c:v>
                </c:pt>
                <c:pt idx="21666">
                  <c:v>30.300294000000001</c:v>
                </c:pt>
                <c:pt idx="21667">
                  <c:v>30.302965999999998</c:v>
                </c:pt>
                <c:pt idx="21668">
                  <c:v>30.299023999999989</c:v>
                </c:pt>
                <c:pt idx="21669">
                  <c:v>30.302439999999766</c:v>
                </c:pt>
                <c:pt idx="21670">
                  <c:v>30.29867299999977</c:v>
                </c:pt>
                <c:pt idx="21671">
                  <c:v>30.305823999999987</c:v>
                </c:pt>
                <c:pt idx="21672">
                  <c:v>30.305769999999889</c:v>
                </c:pt>
                <c:pt idx="21673">
                  <c:v>30.300253999999999</c:v>
                </c:pt>
                <c:pt idx="21674">
                  <c:v>30.305241999999989</c:v>
                </c:pt>
                <c:pt idx="21675">
                  <c:v>30.295036999999766</c:v>
                </c:pt>
                <c:pt idx="21676">
                  <c:v>30.301653999999999</c:v>
                </c:pt>
                <c:pt idx="21677">
                  <c:v>30.307345999999999</c:v>
                </c:pt>
                <c:pt idx="21678">
                  <c:v>30.302806</c:v>
                </c:pt>
                <c:pt idx="21679">
                  <c:v>30.3</c:v>
                </c:pt>
                <c:pt idx="21680">
                  <c:v>30.303549999999785</c:v>
                </c:pt>
                <c:pt idx="21681">
                  <c:v>30.30124</c:v>
                </c:pt>
                <c:pt idx="21682">
                  <c:v>30.303607</c:v>
                </c:pt>
                <c:pt idx="21683">
                  <c:v>30.301990000000131</c:v>
                </c:pt>
                <c:pt idx="21684">
                  <c:v>30.293286999999989</c:v>
                </c:pt>
                <c:pt idx="21685">
                  <c:v>30.294968999999998</c:v>
                </c:pt>
                <c:pt idx="21686">
                  <c:v>30.300398999999999</c:v>
                </c:pt>
                <c:pt idx="21687">
                  <c:v>30.301873000000189</c:v>
                </c:pt>
                <c:pt idx="21688">
                  <c:v>30.301933999999999</c:v>
                </c:pt>
                <c:pt idx="21689">
                  <c:v>30.303314999999987</c:v>
                </c:pt>
                <c:pt idx="21690">
                  <c:v>30.29758</c:v>
                </c:pt>
                <c:pt idx="21691">
                  <c:v>30.304151000000203</c:v>
                </c:pt>
                <c:pt idx="21692">
                  <c:v>30.301020999999999</c:v>
                </c:pt>
                <c:pt idx="21693">
                  <c:v>30.296333999999796</c:v>
                </c:pt>
                <c:pt idx="21694">
                  <c:v>30.30230999999981</c:v>
                </c:pt>
                <c:pt idx="21695">
                  <c:v>30.299356</c:v>
                </c:pt>
                <c:pt idx="21696">
                  <c:v>30.301196000000001</c:v>
                </c:pt>
                <c:pt idx="21697">
                  <c:v>30.299485000000001</c:v>
                </c:pt>
                <c:pt idx="21698">
                  <c:v>30.297920999999999</c:v>
                </c:pt>
                <c:pt idx="21699">
                  <c:v>30.302994999999999</c:v>
                </c:pt>
                <c:pt idx="21700">
                  <c:v>30.304996000000031</c:v>
                </c:pt>
                <c:pt idx="21701">
                  <c:v>30.303547999999989</c:v>
                </c:pt>
                <c:pt idx="21702">
                  <c:v>30.302173</c:v>
                </c:pt>
                <c:pt idx="21703">
                  <c:v>30.302372999999989</c:v>
                </c:pt>
                <c:pt idx="21704">
                  <c:v>30.303478999999999</c:v>
                </c:pt>
                <c:pt idx="21705">
                  <c:v>30.303366999999987</c:v>
                </c:pt>
                <c:pt idx="21706">
                  <c:v>30.299284999999987</c:v>
                </c:pt>
                <c:pt idx="21707">
                  <c:v>30.301735999999988</c:v>
                </c:pt>
                <c:pt idx="21708">
                  <c:v>30.297733999999807</c:v>
                </c:pt>
                <c:pt idx="21709">
                  <c:v>30.301724999999987</c:v>
                </c:pt>
                <c:pt idx="21710">
                  <c:v>30.298206999999788</c:v>
                </c:pt>
                <c:pt idx="21711">
                  <c:v>30.299785</c:v>
                </c:pt>
                <c:pt idx="21712">
                  <c:v>30.298138999999889</c:v>
                </c:pt>
                <c:pt idx="21713">
                  <c:v>30.302145999999986</c:v>
                </c:pt>
                <c:pt idx="21714">
                  <c:v>30.302205000000001</c:v>
                </c:pt>
                <c:pt idx="21715">
                  <c:v>30.298702999999723</c:v>
                </c:pt>
                <c:pt idx="21716">
                  <c:v>30.298700999999785</c:v>
                </c:pt>
                <c:pt idx="21717">
                  <c:v>30.303127</c:v>
                </c:pt>
                <c:pt idx="21718">
                  <c:v>30.300266999999987</c:v>
                </c:pt>
                <c:pt idx="21719">
                  <c:v>30.303177999999999</c:v>
                </c:pt>
                <c:pt idx="21720">
                  <c:v>30.295771999999989</c:v>
                </c:pt>
                <c:pt idx="21721">
                  <c:v>30.292206999999785</c:v>
                </c:pt>
                <c:pt idx="21722">
                  <c:v>30.294121999999987</c:v>
                </c:pt>
                <c:pt idx="21723">
                  <c:v>30.288735999999734</c:v>
                </c:pt>
                <c:pt idx="21724">
                  <c:v>30.294487999999987</c:v>
                </c:pt>
                <c:pt idx="21725">
                  <c:v>30.292582999999762</c:v>
                </c:pt>
                <c:pt idx="21726">
                  <c:v>30.289655</c:v>
                </c:pt>
                <c:pt idx="21727">
                  <c:v>30.287317999999889</c:v>
                </c:pt>
                <c:pt idx="21728">
                  <c:v>30.29411</c:v>
                </c:pt>
                <c:pt idx="21729">
                  <c:v>30.295548999999784</c:v>
                </c:pt>
                <c:pt idx="21730">
                  <c:v>30.289897</c:v>
                </c:pt>
                <c:pt idx="21731">
                  <c:v>30.293820999999987</c:v>
                </c:pt>
                <c:pt idx="21732">
                  <c:v>30.298012999999774</c:v>
                </c:pt>
                <c:pt idx="21733">
                  <c:v>30.300648999999989</c:v>
                </c:pt>
                <c:pt idx="21734">
                  <c:v>30.300257999999999</c:v>
                </c:pt>
                <c:pt idx="21735">
                  <c:v>30.299453</c:v>
                </c:pt>
                <c:pt idx="21736">
                  <c:v>30.301777999999999</c:v>
                </c:pt>
                <c:pt idx="21737">
                  <c:v>30.309570000000001</c:v>
                </c:pt>
                <c:pt idx="21738">
                  <c:v>30.304663999999999</c:v>
                </c:pt>
                <c:pt idx="21739">
                  <c:v>30.303167999999999</c:v>
                </c:pt>
                <c:pt idx="21740">
                  <c:v>30.306778999999999</c:v>
                </c:pt>
                <c:pt idx="21741">
                  <c:v>30.302211</c:v>
                </c:pt>
                <c:pt idx="21742">
                  <c:v>30.306977000000035</c:v>
                </c:pt>
                <c:pt idx="21743">
                  <c:v>30.301690000000001</c:v>
                </c:pt>
                <c:pt idx="21744">
                  <c:v>30.307755999999998</c:v>
                </c:pt>
                <c:pt idx="21745">
                  <c:v>30.303419999999889</c:v>
                </c:pt>
                <c:pt idx="21746">
                  <c:v>30.304178999999998</c:v>
                </c:pt>
                <c:pt idx="21747">
                  <c:v>30.306855000000247</c:v>
                </c:pt>
                <c:pt idx="21748">
                  <c:v>30.30527</c:v>
                </c:pt>
                <c:pt idx="21749">
                  <c:v>30.304500000000001</c:v>
                </c:pt>
                <c:pt idx="21750">
                  <c:v>30.299308</c:v>
                </c:pt>
                <c:pt idx="21751">
                  <c:v>30.299629999999766</c:v>
                </c:pt>
                <c:pt idx="21752">
                  <c:v>30.297069</c:v>
                </c:pt>
                <c:pt idx="21753">
                  <c:v>30.290060999999987</c:v>
                </c:pt>
                <c:pt idx="21754">
                  <c:v>30.296972999999987</c:v>
                </c:pt>
                <c:pt idx="21755">
                  <c:v>30.300473</c:v>
                </c:pt>
                <c:pt idx="21756">
                  <c:v>30.302778999999987</c:v>
                </c:pt>
                <c:pt idx="21757">
                  <c:v>30.301870000000207</c:v>
                </c:pt>
                <c:pt idx="21758">
                  <c:v>30.307078999999998</c:v>
                </c:pt>
                <c:pt idx="21759">
                  <c:v>30.299883999999999</c:v>
                </c:pt>
                <c:pt idx="21760">
                  <c:v>30.299315999999987</c:v>
                </c:pt>
                <c:pt idx="21761">
                  <c:v>30.301483999999999</c:v>
                </c:pt>
                <c:pt idx="21762">
                  <c:v>30.299108</c:v>
                </c:pt>
                <c:pt idx="21763">
                  <c:v>30.301873000000189</c:v>
                </c:pt>
                <c:pt idx="21764">
                  <c:v>30.302036999999814</c:v>
                </c:pt>
                <c:pt idx="21765">
                  <c:v>30.301192</c:v>
                </c:pt>
                <c:pt idx="21766">
                  <c:v>30.303258000000035</c:v>
                </c:pt>
                <c:pt idx="21767">
                  <c:v>30.3010680000002</c:v>
                </c:pt>
                <c:pt idx="21768">
                  <c:v>30.300667999999988</c:v>
                </c:pt>
                <c:pt idx="21769">
                  <c:v>30.299308</c:v>
                </c:pt>
                <c:pt idx="21770">
                  <c:v>30.297169999999987</c:v>
                </c:pt>
                <c:pt idx="21771">
                  <c:v>30.287182999999889</c:v>
                </c:pt>
                <c:pt idx="21772">
                  <c:v>30.291226999999989</c:v>
                </c:pt>
                <c:pt idx="21773">
                  <c:v>30.300079</c:v>
                </c:pt>
                <c:pt idx="21774">
                  <c:v>30.291062999999987</c:v>
                </c:pt>
                <c:pt idx="21775">
                  <c:v>30.296218</c:v>
                </c:pt>
                <c:pt idx="21776">
                  <c:v>30.296591999999986</c:v>
                </c:pt>
                <c:pt idx="21777">
                  <c:v>30.295921</c:v>
                </c:pt>
                <c:pt idx="21778">
                  <c:v>30.297560999999988</c:v>
                </c:pt>
                <c:pt idx="21779">
                  <c:v>30.298279999999803</c:v>
                </c:pt>
                <c:pt idx="21780">
                  <c:v>30.301102999999987</c:v>
                </c:pt>
                <c:pt idx="21781">
                  <c:v>30.299195000000001</c:v>
                </c:pt>
                <c:pt idx="21782">
                  <c:v>30.297194999999999</c:v>
                </c:pt>
                <c:pt idx="21783">
                  <c:v>30.294205999999999</c:v>
                </c:pt>
                <c:pt idx="21784">
                  <c:v>30.297605000000001</c:v>
                </c:pt>
                <c:pt idx="21785">
                  <c:v>30.298054999999987</c:v>
                </c:pt>
                <c:pt idx="21786">
                  <c:v>30.29843099999977</c:v>
                </c:pt>
                <c:pt idx="21787">
                  <c:v>30.298510999999785</c:v>
                </c:pt>
                <c:pt idx="21788">
                  <c:v>30.308228999999987</c:v>
                </c:pt>
                <c:pt idx="21789">
                  <c:v>30.308218999999987</c:v>
                </c:pt>
                <c:pt idx="21790">
                  <c:v>30.306919999999987</c:v>
                </c:pt>
                <c:pt idx="21791">
                  <c:v>30.310278999999998</c:v>
                </c:pt>
                <c:pt idx="21792">
                  <c:v>30.306725999999987</c:v>
                </c:pt>
                <c:pt idx="21793">
                  <c:v>30.305531999999989</c:v>
                </c:pt>
                <c:pt idx="21794">
                  <c:v>30.303391999999999</c:v>
                </c:pt>
                <c:pt idx="21795">
                  <c:v>30.301653999999999</c:v>
                </c:pt>
                <c:pt idx="21796">
                  <c:v>30.298683999999788</c:v>
                </c:pt>
                <c:pt idx="21797">
                  <c:v>30.300739999999777</c:v>
                </c:pt>
                <c:pt idx="21798">
                  <c:v>30.303952000000031</c:v>
                </c:pt>
                <c:pt idx="21799">
                  <c:v>30.303591999999988</c:v>
                </c:pt>
                <c:pt idx="21800">
                  <c:v>30.302261999999999</c:v>
                </c:pt>
                <c:pt idx="21801">
                  <c:v>30.306411000000001</c:v>
                </c:pt>
                <c:pt idx="21802">
                  <c:v>30.304722999999989</c:v>
                </c:pt>
                <c:pt idx="21803">
                  <c:v>30.307421999999999</c:v>
                </c:pt>
                <c:pt idx="21804">
                  <c:v>30.306819000000001</c:v>
                </c:pt>
                <c:pt idx="21805">
                  <c:v>30.305076</c:v>
                </c:pt>
                <c:pt idx="21806">
                  <c:v>30.299485000000001</c:v>
                </c:pt>
                <c:pt idx="21807">
                  <c:v>30.303819000000001</c:v>
                </c:pt>
                <c:pt idx="21808">
                  <c:v>30.300421999999987</c:v>
                </c:pt>
                <c:pt idx="21809">
                  <c:v>30.302595999999987</c:v>
                </c:pt>
                <c:pt idx="21810">
                  <c:v>30.301552999999988</c:v>
                </c:pt>
                <c:pt idx="21811">
                  <c:v>30.300218000000001</c:v>
                </c:pt>
                <c:pt idx="21812">
                  <c:v>30.303770999999987</c:v>
                </c:pt>
                <c:pt idx="21813">
                  <c:v>30.301385000000035</c:v>
                </c:pt>
                <c:pt idx="21814">
                  <c:v>30.302944999999987</c:v>
                </c:pt>
                <c:pt idx="21815">
                  <c:v>30.296669999999889</c:v>
                </c:pt>
                <c:pt idx="21816">
                  <c:v>30.297338</c:v>
                </c:pt>
                <c:pt idx="21817">
                  <c:v>30.298782999999755</c:v>
                </c:pt>
                <c:pt idx="21818">
                  <c:v>30.298252999999889</c:v>
                </c:pt>
                <c:pt idx="21819">
                  <c:v>30.299894999999999</c:v>
                </c:pt>
                <c:pt idx="21820">
                  <c:v>30.298079999999889</c:v>
                </c:pt>
                <c:pt idx="21821">
                  <c:v>30.297753999999987</c:v>
                </c:pt>
                <c:pt idx="21822">
                  <c:v>30.302164999999999</c:v>
                </c:pt>
                <c:pt idx="21823">
                  <c:v>30.296385999999988</c:v>
                </c:pt>
                <c:pt idx="21824">
                  <c:v>30.302645999999989</c:v>
                </c:pt>
                <c:pt idx="21825">
                  <c:v>30.309622999999807</c:v>
                </c:pt>
                <c:pt idx="21826">
                  <c:v>30.342025</c:v>
                </c:pt>
                <c:pt idx="21827">
                  <c:v>30.361366999999987</c:v>
                </c:pt>
                <c:pt idx="21828">
                  <c:v>30.384091999999999</c:v>
                </c:pt>
                <c:pt idx="21829">
                  <c:v>30.405877</c:v>
                </c:pt>
                <c:pt idx="21830">
                  <c:v>30.437255000000135</c:v>
                </c:pt>
                <c:pt idx="21831">
                  <c:v>30.474928999999999</c:v>
                </c:pt>
                <c:pt idx="21832">
                  <c:v>30.504541</c:v>
                </c:pt>
                <c:pt idx="21833">
                  <c:v>30.519383999999999</c:v>
                </c:pt>
                <c:pt idx="21834">
                  <c:v>30.532218</c:v>
                </c:pt>
                <c:pt idx="21835">
                  <c:v>30.556804000000035</c:v>
                </c:pt>
                <c:pt idx="21836">
                  <c:v>30.572340999999795</c:v>
                </c:pt>
                <c:pt idx="21837">
                  <c:v>30.599331999999986</c:v>
                </c:pt>
                <c:pt idx="21838">
                  <c:v>30.615427999999987</c:v>
                </c:pt>
                <c:pt idx="21839">
                  <c:v>30.631582999999999</c:v>
                </c:pt>
                <c:pt idx="21840">
                  <c:v>30.647970999999998</c:v>
                </c:pt>
                <c:pt idx="21841">
                  <c:v>30.667020000000001</c:v>
                </c:pt>
                <c:pt idx="21842">
                  <c:v>30.686241999999989</c:v>
                </c:pt>
                <c:pt idx="21843">
                  <c:v>30.704597</c:v>
                </c:pt>
                <c:pt idx="21844">
                  <c:v>30.712544999999889</c:v>
                </c:pt>
                <c:pt idx="21845">
                  <c:v>30.717306999999987</c:v>
                </c:pt>
                <c:pt idx="21846">
                  <c:v>30.720935000000001</c:v>
                </c:pt>
                <c:pt idx="21847">
                  <c:v>30.727703999999989</c:v>
                </c:pt>
                <c:pt idx="21848">
                  <c:v>30.720417999999889</c:v>
                </c:pt>
                <c:pt idx="21849">
                  <c:v>30.716127</c:v>
                </c:pt>
                <c:pt idx="21850">
                  <c:v>30.717493999999999</c:v>
                </c:pt>
                <c:pt idx="21851">
                  <c:v>30.713266000000001</c:v>
                </c:pt>
                <c:pt idx="21852">
                  <c:v>30.707609999999889</c:v>
                </c:pt>
                <c:pt idx="21853">
                  <c:v>30.710359</c:v>
                </c:pt>
                <c:pt idx="21854">
                  <c:v>30.712965999999998</c:v>
                </c:pt>
                <c:pt idx="21855">
                  <c:v>30.711156000000031</c:v>
                </c:pt>
                <c:pt idx="21856">
                  <c:v>30.713660000000001</c:v>
                </c:pt>
                <c:pt idx="21857">
                  <c:v>30.704975999999998</c:v>
                </c:pt>
                <c:pt idx="21858">
                  <c:v>30.708532999999694</c:v>
                </c:pt>
                <c:pt idx="21859">
                  <c:v>30.705668999999986</c:v>
                </c:pt>
                <c:pt idx="21860">
                  <c:v>30.70504299999973</c:v>
                </c:pt>
                <c:pt idx="21861">
                  <c:v>30.705326999999762</c:v>
                </c:pt>
                <c:pt idx="21862">
                  <c:v>30.702294999999989</c:v>
                </c:pt>
                <c:pt idx="21863">
                  <c:v>30.702301999999989</c:v>
                </c:pt>
                <c:pt idx="21864">
                  <c:v>30.709421999999989</c:v>
                </c:pt>
                <c:pt idx="21865">
                  <c:v>30.704632999999784</c:v>
                </c:pt>
                <c:pt idx="21866">
                  <c:v>30.704401999999988</c:v>
                </c:pt>
                <c:pt idx="21867">
                  <c:v>30.709610999999889</c:v>
                </c:pt>
                <c:pt idx="21868">
                  <c:v>30.705750999999989</c:v>
                </c:pt>
                <c:pt idx="21869">
                  <c:v>30.702402999999755</c:v>
                </c:pt>
                <c:pt idx="21870">
                  <c:v>30.700088000000001</c:v>
                </c:pt>
                <c:pt idx="21871">
                  <c:v>30.704366</c:v>
                </c:pt>
                <c:pt idx="21872">
                  <c:v>30.708120999999807</c:v>
                </c:pt>
                <c:pt idx="21873">
                  <c:v>30.699165000000196</c:v>
                </c:pt>
                <c:pt idx="21874">
                  <c:v>30.701235999999987</c:v>
                </c:pt>
                <c:pt idx="21875">
                  <c:v>30.699816999999999</c:v>
                </c:pt>
                <c:pt idx="21876">
                  <c:v>30.702229999999748</c:v>
                </c:pt>
                <c:pt idx="21877">
                  <c:v>30.701034</c:v>
                </c:pt>
                <c:pt idx="21878">
                  <c:v>30.702448999999788</c:v>
                </c:pt>
                <c:pt idx="21879">
                  <c:v>30.701694</c:v>
                </c:pt>
                <c:pt idx="21880">
                  <c:v>30.704018999999999</c:v>
                </c:pt>
                <c:pt idx="21881">
                  <c:v>30.704661999999999</c:v>
                </c:pt>
                <c:pt idx="21882">
                  <c:v>30.705870999999988</c:v>
                </c:pt>
                <c:pt idx="21883">
                  <c:v>30.707401999999988</c:v>
                </c:pt>
                <c:pt idx="21884">
                  <c:v>30.699258000000135</c:v>
                </c:pt>
                <c:pt idx="21885">
                  <c:v>30.702365</c:v>
                </c:pt>
                <c:pt idx="21886">
                  <c:v>30.698029999999989</c:v>
                </c:pt>
                <c:pt idx="21887">
                  <c:v>30.6974750000002</c:v>
                </c:pt>
                <c:pt idx="21888">
                  <c:v>30.704370000000001</c:v>
                </c:pt>
                <c:pt idx="21889">
                  <c:v>30.700098999999987</c:v>
                </c:pt>
                <c:pt idx="21890">
                  <c:v>30.707812999999987</c:v>
                </c:pt>
                <c:pt idx="21891">
                  <c:v>30.709599999999799</c:v>
                </c:pt>
                <c:pt idx="21892">
                  <c:v>30.705168999999987</c:v>
                </c:pt>
                <c:pt idx="21893">
                  <c:v>30.699083999999999</c:v>
                </c:pt>
                <c:pt idx="21894">
                  <c:v>30.701765999999999</c:v>
                </c:pt>
                <c:pt idx="21895">
                  <c:v>30.697070000000135</c:v>
                </c:pt>
                <c:pt idx="21896">
                  <c:v>30.698792999999807</c:v>
                </c:pt>
                <c:pt idx="21897">
                  <c:v>30.703181000000001</c:v>
                </c:pt>
                <c:pt idx="21898">
                  <c:v>30.702002999999785</c:v>
                </c:pt>
                <c:pt idx="21899">
                  <c:v>30.701166999999987</c:v>
                </c:pt>
                <c:pt idx="21900">
                  <c:v>30.698570999999987</c:v>
                </c:pt>
                <c:pt idx="21901">
                  <c:v>30.699851000000251</c:v>
                </c:pt>
                <c:pt idx="21902">
                  <c:v>30.696037</c:v>
                </c:pt>
                <c:pt idx="21903">
                  <c:v>30.701664999999988</c:v>
                </c:pt>
                <c:pt idx="21904">
                  <c:v>30.699269000000001</c:v>
                </c:pt>
                <c:pt idx="21905">
                  <c:v>30.703032999999785</c:v>
                </c:pt>
                <c:pt idx="21906">
                  <c:v>30.706333999999799</c:v>
                </c:pt>
                <c:pt idx="21907">
                  <c:v>30.703301999999987</c:v>
                </c:pt>
                <c:pt idx="21908">
                  <c:v>30.700285999999988</c:v>
                </c:pt>
                <c:pt idx="21909">
                  <c:v>30.706198999999987</c:v>
                </c:pt>
                <c:pt idx="21910">
                  <c:v>30.704319999999989</c:v>
                </c:pt>
                <c:pt idx="21911">
                  <c:v>30.721404</c:v>
                </c:pt>
                <c:pt idx="21912">
                  <c:v>30.719293</c:v>
                </c:pt>
                <c:pt idx="21913">
                  <c:v>30.717372000000001</c:v>
                </c:pt>
                <c:pt idx="21914">
                  <c:v>30.715070000000001</c:v>
                </c:pt>
                <c:pt idx="21915">
                  <c:v>30.712471999999988</c:v>
                </c:pt>
                <c:pt idx="21916">
                  <c:v>30.708380999999989</c:v>
                </c:pt>
                <c:pt idx="21917">
                  <c:v>30.710177999999999</c:v>
                </c:pt>
                <c:pt idx="21918">
                  <c:v>30.709143999999807</c:v>
                </c:pt>
                <c:pt idx="21919">
                  <c:v>30.712308</c:v>
                </c:pt>
                <c:pt idx="21920">
                  <c:v>30.715384999999987</c:v>
                </c:pt>
                <c:pt idx="21921">
                  <c:v>30.707985999999998</c:v>
                </c:pt>
                <c:pt idx="21922">
                  <c:v>30.702200999999889</c:v>
                </c:pt>
                <c:pt idx="21923">
                  <c:v>30.703747999999774</c:v>
                </c:pt>
                <c:pt idx="21924">
                  <c:v>30.702629999999694</c:v>
                </c:pt>
                <c:pt idx="21925">
                  <c:v>30.706578</c:v>
                </c:pt>
                <c:pt idx="21926">
                  <c:v>30.707184999999999</c:v>
                </c:pt>
                <c:pt idx="21927">
                  <c:v>30.702152999999889</c:v>
                </c:pt>
                <c:pt idx="21928">
                  <c:v>30.706429999999774</c:v>
                </c:pt>
                <c:pt idx="21929">
                  <c:v>30.704611999999987</c:v>
                </c:pt>
                <c:pt idx="21930">
                  <c:v>30.705085</c:v>
                </c:pt>
                <c:pt idx="21931">
                  <c:v>30.701615999999987</c:v>
                </c:pt>
                <c:pt idx="21932">
                  <c:v>30.701920999999999</c:v>
                </c:pt>
                <c:pt idx="21933">
                  <c:v>30.703440999999795</c:v>
                </c:pt>
                <c:pt idx="21934">
                  <c:v>30.699489</c:v>
                </c:pt>
                <c:pt idx="21935">
                  <c:v>30.694824999999998</c:v>
                </c:pt>
                <c:pt idx="21936">
                  <c:v>30.701605999999988</c:v>
                </c:pt>
                <c:pt idx="21937">
                  <c:v>30.695612999999796</c:v>
                </c:pt>
                <c:pt idx="21938">
                  <c:v>30.694447999999987</c:v>
                </c:pt>
                <c:pt idx="21939">
                  <c:v>30.696918000000135</c:v>
                </c:pt>
                <c:pt idx="21940">
                  <c:v>30.697827999999998</c:v>
                </c:pt>
                <c:pt idx="21941">
                  <c:v>30.699145999999999</c:v>
                </c:pt>
                <c:pt idx="21942">
                  <c:v>30.703430999999803</c:v>
                </c:pt>
                <c:pt idx="21943">
                  <c:v>30.697220999999999</c:v>
                </c:pt>
                <c:pt idx="21944">
                  <c:v>30.698754999999988</c:v>
                </c:pt>
                <c:pt idx="21945">
                  <c:v>30.695884000000031</c:v>
                </c:pt>
                <c:pt idx="21946">
                  <c:v>30.697376999999999</c:v>
                </c:pt>
                <c:pt idx="21947">
                  <c:v>30.694832999999999</c:v>
                </c:pt>
                <c:pt idx="21948">
                  <c:v>30.699045999999999</c:v>
                </c:pt>
                <c:pt idx="21949">
                  <c:v>30.697634999999988</c:v>
                </c:pt>
                <c:pt idx="21950">
                  <c:v>30.691848000000135</c:v>
                </c:pt>
                <c:pt idx="21951">
                  <c:v>30.689625999999986</c:v>
                </c:pt>
                <c:pt idx="21952">
                  <c:v>30.690149999999889</c:v>
                </c:pt>
                <c:pt idx="21953">
                  <c:v>30.702786999999766</c:v>
                </c:pt>
                <c:pt idx="21954">
                  <c:v>30.698898000000035</c:v>
                </c:pt>
                <c:pt idx="21955">
                  <c:v>30.696963999999998</c:v>
                </c:pt>
                <c:pt idx="21956">
                  <c:v>30.699697</c:v>
                </c:pt>
                <c:pt idx="21957">
                  <c:v>30.695920000000001</c:v>
                </c:pt>
                <c:pt idx="21958">
                  <c:v>30.700852999999999</c:v>
                </c:pt>
                <c:pt idx="21959">
                  <c:v>30.703631999999889</c:v>
                </c:pt>
                <c:pt idx="21960">
                  <c:v>30.693265000000135</c:v>
                </c:pt>
                <c:pt idx="21961">
                  <c:v>30.702294999999989</c:v>
                </c:pt>
                <c:pt idx="21962">
                  <c:v>30.698612999999799</c:v>
                </c:pt>
                <c:pt idx="21963">
                  <c:v>30.703045999999986</c:v>
                </c:pt>
                <c:pt idx="21964">
                  <c:v>30.698536999999799</c:v>
                </c:pt>
                <c:pt idx="21965">
                  <c:v>30.697317999999999</c:v>
                </c:pt>
                <c:pt idx="21966">
                  <c:v>30.694076000000031</c:v>
                </c:pt>
                <c:pt idx="21967">
                  <c:v>30.690659999999987</c:v>
                </c:pt>
                <c:pt idx="21968">
                  <c:v>30.696175999999998</c:v>
                </c:pt>
                <c:pt idx="21969">
                  <c:v>30.702234999999799</c:v>
                </c:pt>
                <c:pt idx="21970">
                  <c:v>30.702385999999986</c:v>
                </c:pt>
                <c:pt idx="21971">
                  <c:v>30.699066999999999</c:v>
                </c:pt>
                <c:pt idx="21972">
                  <c:v>30.689751999999999</c:v>
                </c:pt>
                <c:pt idx="21973">
                  <c:v>30.696104999999999</c:v>
                </c:pt>
                <c:pt idx="21974">
                  <c:v>30.697661999999998</c:v>
                </c:pt>
                <c:pt idx="21975">
                  <c:v>30.701941999999999</c:v>
                </c:pt>
                <c:pt idx="21976">
                  <c:v>30.702032999999748</c:v>
                </c:pt>
                <c:pt idx="21977">
                  <c:v>30.70289</c:v>
                </c:pt>
                <c:pt idx="21978">
                  <c:v>30.704787</c:v>
                </c:pt>
                <c:pt idx="21979">
                  <c:v>30.706614999999989</c:v>
                </c:pt>
                <c:pt idx="21980">
                  <c:v>30.708458999999987</c:v>
                </c:pt>
                <c:pt idx="21981">
                  <c:v>30.702915999999988</c:v>
                </c:pt>
                <c:pt idx="21982">
                  <c:v>30.707862000000031</c:v>
                </c:pt>
                <c:pt idx="21983">
                  <c:v>30.699962000000031</c:v>
                </c:pt>
                <c:pt idx="21984">
                  <c:v>30.704878999999998</c:v>
                </c:pt>
                <c:pt idx="21985">
                  <c:v>30.703489999999814</c:v>
                </c:pt>
                <c:pt idx="21986">
                  <c:v>30.704342999999788</c:v>
                </c:pt>
                <c:pt idx="21987">
                  <c:v>30.705448999999795</c:v>
                </c:pt>
                <c:pt idx="21988">
                  <c:v>30.707260999999999</c:v>
                </c:pt>
                <c:pt idx="21989">
                  <c:v>30.702673999999799</c:v>
                </c:pt>
                <c:pt idx="21990">
                  <c:v>30.700047999999889</c:v>
                </c:pt>
                <c:pt idx="21991">
                  <c:v>30.70082</c:v>
                </c:pt>
                <c:pt idx="21992">
                  <c:v>30.703060999999988</c:v>
                </c:pt>
                <c:pt idx="21993">
                  <c:v>30.707294000000001</c:v>
                </c:pt>
                <c:pt idx="21994">
                  <c:v>30.707523999999989</c:v>
                </c:pt>
                <c:pt idx="21995">
                  <c:v>30.705954999999999</c:v>
                </c:pt>
                <c:pt idx="21996">
                  <c:v>30.704463000000001</c:v>
                </c:pt>
                <c:pt idx="21997">
                  <c:v>30.694279999999999</c:v>
                </c:pt>
                <c:pt idx="21998">
                  <c:v>30.694462999999999</c:v>
                </c:pt>
                <c:pt idx="21999">
                  <c:v>30.6979520000002</c:v>
                </c:pt>
                <c:pt idx="22000">
                  <c:v>30.701761999999999</c:v>
                </c:pt>
                <c:pt idx="22001">
                  <c:v>30.700813999999987</c:v>
                </c:pt>
                <c:pt idx="22002">
                  <c:v>30.702963999999987</c:v>
                </c:pt>
                <c:pt idx="22003">
                  <c:v>30.700409999999795</c:v>
                </c:pt>
                <c:pt idx="22004">
                  <c:v>30.709887999999999</c:v>
                </c:pt>
                <c:pt idx="22005">
                  <c:v>30.702455</c:v>
                </c:pt>
                <c:pt idx="22006">
                  <c:v>30.698792999999807</c:v>
                </c:pt>
                <c:pt idx="22007">
                  <c:v>30.700203999999989</c:v>
                </c:pt>
                <c:pt idx="22008">
                  <c:v>30.699489</c:v>
                </c:pt>
                <c:pt idx="22009">
                  <c:v>30.691589999999987</c:v>
                </c:pt>
                <c:pt idx="22010">
                  <c:v>30.6943680000002</c:v>
                </c:pt>
                <c:pt idx="22011">
                  <c:v>30.696200999999999</c:v>
                </c:pt>
                <c:pt idx="22012">
                  <c:v>30.694897999999998</c:v>
                </c:pt>
                <c:pt idx="22013">
                  <c:v>30.699535000000001</c:v>
                </c:pt>
                <c:pt idx="22014">
                  <c:v>30.694794999999999</c:v>
                </c:pt>
                <c:pt idx="22015">
                  <c:v>30.704065000000035</c:v>
                </c:pt>
                <c:pt idx="22016">
                  <c:v>30.707964999999998</c:v>
                </c:pt>
                <c:pt idx="22017">
                  <c:v>30.69519</c:v>
                </c:pt>
                <c:pt idx="22018">
                  <c:v>30.697250000000135</c:v>
                </c:pt>
                <c:pt idx="22019">
                  <c:v>30.700568000000001</c:v>
                </c:pt>
                <c:pt idx="22020">
                  <c:v>30.697130999999999</c:v>
                </c:pt>
                <c:pt idx="22021">
                  <c:v>30.695951000000203</c:v>
                </c:pt>
                <c:pt idx="22022">
                  <c:v>30.69874699999977</c:v>
                </c:pt>
                <c:pt idx="22023">
                  <c:v>30.697890000000207</c:v>
                </c:pt>
                <c:pt idx="22024">
                  <c:v>30.688461</c:v>
                </c:pt>
                <c:pt idx="22025">
                  <c:v>30.688784999999989</c:v>
                </c:pt>
                <c:pt idx="22026">
                  <c:v>30.690417</c:v>
                </c:pt>
                <c:pt idx="22027">
                  <c:v>30.686703999999889</c:v>
                </c:pt>
                <c:pt idx="22028">
                  <c:v>30.689776999999989</c:v>
                </c:pt>
                <c:pt idx="22029">
                  <c:v>30.691136999999987</c:v>
                </c:pt>
                <c:pt idx="22030">
                  <c:v>30.689619999999788</c:v>
                </c:pt>
                <c:pt idx="22031">
                  <c:v>30.699538</c:v>
                </c:pt>
                <c:pt idx="22032">
                  <c:v>30.694329</c:v>
                </c:pt>
                <c:pt idx="22033">
                  <c:v>30.694610000000001</c:v>
                </c:pt>
                <c:pt idx="22034">
                  <c:v>30.700785999999987</c:v>
                </c:pt>
                <c:pt idx="22035">
                  <c:v>30.698343999999889</c:v>
                </c:pt>
                <c:pt idx="22036">
                  <c:v>30.697153999999998</c:v>
                </c:pt>
                <c:pt idx="22037">
                  <c:v>30.700499999999796</c:v>
                </c:pt>
                <c:pt idx="22038">
                  <c:v>30.697893999999998</c:v>
                </c:pt>
                <c:pt idx="22039">
                  <c:v>30.697965000000309</c:v>
                </c:pt>
                <c:pt idx="22040">
                  <c:v>30.698298999999999</c:v>
                </c:pt>
                <c:pt idx="22041">
                  <c:v>30.693182999999987</c:v>
                </c:pt>
                <c:pt idx="22042">
                  <c:v>30.697761000000035</c:v>
                </c:pt>
                <c:pt idx="22043">
                  <c:v>30.704775999999999</c:v>
                </c:pt>
                <c:pt idx="22044">
                  <c:v>30.701321999999987</c:v>
                </c:pt>
                <c:pt idx="22045">
                  <c:v>30.700897999999999</c:v>
                </c:pt>
                <c:pt idx="22046">
                  <c:v>30.698494999999987</c:v>
                </c:pt>
                <c:pt idx="22047">
                  <c:v>30.697554999999998</c:v>
                </c:pt>
                <c:pt idx="22048">
                  <c:v>30.6940570000002</c:v>
                </c:pt>
                <c:pt idx="22049">
                  <c:v>30.695850000000135</c:v>
                </c:pt>
                <c:pt idx="22050">
                  <c:v>30.697682999999987</c:v>
                </c:pt>
                <c:pt idx="22051">
                  <c:v>30.700440999999788</c:v>
                </c:pt>
                <c:pt idx="22052">
                  <c:v>30.699165000000196</c:v>
                </c:pt>
                <c:pt idx="22053">
                  <c:v>30.698893999999999</c:v>
                </c:pt>
                <c:pt idx="22054">
                  <c:v>30.699475000000035</c:v>
                </c:pt>
                <c:pt idx="22055">
                  <c:v>30.700714999999889</c:v>
                </c:pt>
                <c:pt idx="22056">
                  <c:v>30.701104000000001</c:v>
                </c:pt>
                <c:pt idx="22057">
                  <c:v>30.696929000000001</c:v>
                </c:pt>
                <c:pt idx="22058">
                  <c:v>30.703116999999889</c:v>
                </c:pt>
                <c:pt idx="22059">
                  <c:v>30.696759</c:v>
                </c:pt>
                <c:pt idx="22060">
                  <c:v>30.699641</c:v>
                </c:pt>
                <c:pt idx="22061">
                  <c:v>30.697558999999998</c:v>
                </c:pt>
                <c:pt idx="22062">
                  <c:v>30.697343</c:v>
                </c:pt>
                <c:pt idx="22063">
                  <c:v>30.701217</c:v>
                </c:pt>
                <c:pt idx="22064">
                  <c:v>30.695567</c:v>
                </c:pt>
                <c:pt idx="22065">
                  <c:v>30.699310000000001</c:v>
                </c:pt>
                <c:pt idx="22066">
                  <c:v>30.696016999999987</c:v>
                </c:pt>
                <c:pt idx="22067">
                  <c:v>30.697745999999999</c:v>
                </c:pt>
                <c:pt idx="22068">
                  <c:v>30.696804999999998</c:v>
                </c:pt>
                <c:pt idx="22069">
                  <c:v>30.698628999999986</c:v>
                </c:pt>
                <c:pt idx="22070">
                  <c:v>30.708437999999777</c:v>
                </c:pt>
                <c:pt idx="22071">
                  <c:v>30.705418999999889</c:v>
                </c:pt>
                <c:pt idx="22072">
                  <c:v>30.693117999999988</c:v>
                </c:pt>
                <c:pt idx="22073">
                  <c:v>30.696704</c:v>
                </c:pt>
                <c:pt idx="22074">
                  <c:v>30.699247</c:v>
                </c:pt>
                <c:pt idx="22075">
                  <c:v>30.700602999999774</c:v>
                </c:pt>
                <c:pt idx="22076">
                  <c:v>30.696652999999987</c:v>
                </c:pt>
                <c:pt idx="22077">
                  <c:v>30.699687000000001</c:v>
                </c:pt>
                <c:pt idx="22078">
                  <c:v>30.695594</c:v>
                </c:pt>
                <c:pt idx="22079">
                  <c:v>30.696279000000001</c:v>
                </c:pt>
                <c:pt idx="22080">
                  <c:v>30.695639999999774</c:v>
                </c:pt>
                <c:pt idx="22081">
                  <c:v>30.700378000000001</c:v>
                </c:pt>
                <c:pt idx="22082">
                  <c:v>30.698326999999889</c:v>
                </c:pt>
                <c:pt idx="22083">
                  <c:v>30.701474000000001</c:v>
                </c:pt>
                <c:pt idx="22084">
                  <c:v>30.698338999999986</c:v>
                </c:pt>
                <c:pt idx="22085">
                  <c:v>30.698616999999889</c:v>
                </c:pt>
                <c:pt idx="22086">
                  <c:v>30.695521999999986</c:v>
                </c:pt>
                <c:pt idx="22087">
                  <c:v>30.698878000000189</c:v>
                </c:pt>
                <c:pt idx="22088">
                  <c:v>30.698729999999784</c:v>
                </c:pt>
                <c:pt idx="22089">
                  <c:v>30.693462</c:v>
                </c:pt>
                <c:pt idx="22090">
                  <c:v>30.698528</c:v>
                </c:pt>
                <c:pt idx="22091">
                  <c:v>30.700041999999989</c:v>
                </c:pt>
                <c:pt idx="22092">
                  <c:v>30.702185999999987</c:v>
                </c:pt>
                <c:pt idx="22093">
                  <c:v>30.696877999999998</c:v>
                </c:pt>
                <c:pt idx="22094">
                  <c:v>30.696612999999989</c:v>
                </c:pt>
                <c:pt idx="22095">
                  <c:v>30.696708000000001</c:v>
                </c:pt>
                <c:pt idx="22096">
                  <c:v>30.694291000000035</c:v>
                </c:pt>
                <c:pt idx="22097">
                  <c:v>30.696904000000035</c:v>
                </c:pt>
                <c:pt idx="22098">
                  <c:v>30.699392</c:v>
                </c:pt>
                <c:pt idx="22099">
                  <c:v>30.69971</c:v>
                </c:pt>
                <c:pt idx="22100">
                  <c:v>30.695675999999999</c:v>
                </c:pt>
                <c:pt idx="22101">
                  <c:v>30.697095000000203</c:v>
                </c:pt>
                <c:pt idx="22102">
                  <c:v>30.696764999999999</c:v>
                </c:pt>
                <c:pt idx="22103">
                  <c:v>30.695956000000031</c:v>
                </c:pt>
                <c:pt idx="22104">
                  <c:v>30.701779999999989</c:v>
                </c:pt>
                <c:pt idx="22105">
                  <c:v>30.699846999999988</c:v>
                </c:pt>
                <c:pt idx="22106">
                  <c:v>30.702085</c:v>
                </c:pt>
                <c:pt idx="22107">
                  <c:v>30.706198999999987</c:v>
                </c:pt>
                <c:pt idx="22108">
                  <c:v>30.706213999999989</c:v>
                </c:pt>
                <c:pt idx="22109">
                  <c:v>30.708458999999987</c:v>
                </c:pt>
                <c:pt idx="22110">
                  <c:v>30.702534999999777</c:v>
                </c:pt>
                <c:pt idx="22111">
                  <c:v>30.700319999999785</c:v>
                </c:pt>
                <c:pt idx="22112">
                  <c:v>30.701962999999999</c:v>
                </c:pt>
                <c:pt idx="22113">
                  <c:v>30.704850000000135</c:v>
                </c:pt>
                <c:pt idx="22114">
                  <c:v>30.689515</c:v>
                </c:pt>
                <c:pt idx="22115">
                  <c:v>30.696714</c:v>
                </c:pt>
                <c:pt idx="22116">
                  <c:v>30.699800000000035</c:v>
                </c:pt>
                <c:pt idx="22117">
                  <c:v>30.699887000000135</c:v>
                </c:pt>
                <c:pt idx="22118">
                  <c:v>30.706481</c:v>
                </c:pt>
                <c:pt idx="22119">
                  <c:v>30.707252</c:v>
                </c:pt>
                <c:pt idx="22120">
                  <c:v>30.699818999999998</c:v>
                </c:pt>
                <c:pt idx="22121">
                  <c:v>30.700026999999814</c:v>
                </c:pt>
                <c:pt idx="22122">
                  <c:v>30.703128</c:v>
                </c:pt>
                <c:pt idx="22123">
                  <c:v>30.692471999999999</c:v>
                </c:pt>
                <c:pt idx="22124">
                  <c:v>30.694569999999999</c:v>
                </c:pt>
                <c:pt idx="22125">
                  <c:v>30.701487999999987</c:v>
                </c:pt>
                <c:pt idx="22126">
                  <c:v>30.701260999999999</c:v>
                </c:pt>
                <c:pt idx="22127">
                  <c:v>30.705811999999987</c:v>
                </c:pt>
                <c:pt idx="22128">
                  <c:v>30.70992</c:v>
                </c:pt>
                <c:pt idx="22129">
                  <c:v>30.704470999999987</c:v>
                </c:pt>
                <c:pt idx="22130">
                  <c:v>30.701840999999988</c:v>
                </c:pt>
                <c:pt idx="22131">
                  <c:v>30.703277</c:v>
                </c:pt>
                <c:pt idx="22132">
                  <c:v>30.703539999999755</c:v>
                </c:pt>
                <c:pt idx="22133">
                  <c:v>30.699528999999988</c:v>
                </c:pt>
                <c:pt idx="22134">
                  <c:v>30.698416999999989</c:v>
                </c:pt>
                <c:pt idx="22135">
                  <c:v>30.703869999999988</c:v>
                </c:pt>
                <c:pt idx="22136">
                  <c:v>30.702330999999774</c:v>
                </c:pt>
                <c:pt idx="22137">
                  <c:v>30.702530999999759</c:v>
                </c:pt>
                <c:pt idx="22138">
                  <c:v>30.700953999999999</c:v>
                </c:pt>
                <c:pt idx="22139">
                  <c:v>30.700476999999989</c:v>
                </c:pt>
                <c:pt idx="22140">
                  <c:v>30.698233999999989</c:v>
                </c:pt>
                <c:pt idx="22141">
                  <c:v>30.699344</c:v>
                </c:pt>
                <c:pt idx="22142">
                  <c:v>30.701477999999987</c:v>
                </c:pt>
                <c:pt idx="22143">
                  <c:v>30.701731999999989</c:v>
                </c:pt>
                <c:pt idx="22144">
                  <c:v>30.702561999999986</c:v>
                </c:pt>
                <c:pt idx="22145">
                  <c:v>30.701829</c:v>
                </c:pt>
                <c:pt idx="22146">
                  <c:v>30.702945</c:v>
                </c:pt>
                <c:pt idx="22147">
                  <c:v>30.700357</c:v>
                </c:pt>
                <c:pt idx="22148">
                  <c:v>30.704067999999999</c:v>
                </c:pt>
                <c:pt idx="22149">
                  <c:v>30.70288</c:v>
                </c:pt>
                <c:pt idx="22150">
                  <c:v>30.704169</c:v>
                </c:pt>
                <c:pt idx="22151">
                  <c:v>30.70383</c:v>
                </c:pt>
                <c:pt idx="22152">
                  <c:v>30.704788999999987</c:v>
                </c:pt>
                <c:pt idx="22153">
                  <c:v>30.705576999999796</c:v>
                </c:pt>
                <c:pt idx="22154">
                  <c:v>30.703970999999999</c:v>
                </c:pt>
                <c:pt idx="22155">
                  <c:v>30.704505000000001</c:v>
                </c:pt>
                <c:pt idx="22156">
                  <c:v>30.702227999999796</c:v>
                </c:pt>
                <c:pt idx="22157">
                  <c:v>30.700606999999795</c:v>
                </c:pt>
                <c:pt idx="22158">
                  <c:v>30.704307</c:v>
                </c:pt>
                <c:pt idx="22159">
                  <c:v>30.706206999999889</c:v>
                </c:pt>
                <c:pt idx="22160">
                  <c:v>30.705285</c:v>
                </c:pt>
                <c:pt idx="22161">
                  <c:v>30.701391999999988</c:v>
                </c:pt>
                <c:pt idx="22162">
                  <c:v>30.700081999999988</c:v>
                </c:pt>
                <c:pt idx="22163">
                  <c:v>30.703468999999988</c:v>
                </c:pt>
                <c:pt idx="22164">
                  <c:v>30.703021</c:v>
                </c:pt>
                <c:pt idx="22165">
                  <c:v>30.693663999999988</c:v>
                </c:pt>
                <c:pt idx="22166">
                  <c:v>30.700863999999999</c:v>
                </c:pt>
                <c:pt idx="22167">
                  <c:v>30.700382999999889</c:v>
                </c:pt>
                <c:pt idx="22168">
                  <c:v>30.691074000000135</c:v>
                </c:pt>
                <c:pt idx="22169">
                  <c:v>30.696397000000001</c:v>
                </c:pt>
                <c:pt idx="22170">
                  <c:v>30.695768000000001</c:v>
                </c:pt>
                <c:pt idx="22171">
                  <c:v>30.693994000000131</c:v>
                </c:pt>
                <c:pt idx="22172">
                  <c:v>30.691503000000001</c:v>
                </c:pt>
                <c:pt idx="22173">
                  <c:v>30.694909000000031</c:v>
                </c:pt>
                <c:pt idx="22174">
                  <c:v>30.692176</c:v>
                </c:pt>
                <c:pt idx="22175">
                  <c:v>30.700344999999889</c:v>
                </c:pt>
                <c:pt idx="22176">
                  <c:v>30.696282999999987</c:v>
                </c:pt>
                <c:pt idx="22177">
                  <c:v>30.699539999999889</c:v>
                </c:pt>
                <c:pt idx="22178">
                  <c:v>30.699590000000001</c:v>
                </c:pt>
                <c:pt idx="22179">
                  <c:v>30.701705</c:v>
                </c:pt>
                <c:pt idx="22180">
                  <c:v>30.701742999999759</c:v>
                </c:pt>
                <c:pt idx="22181">
                  <c:v>30.697866000000207</c:v>
                </c:pt>
                <c:pt idx="22182">
                  <c:v>30.693815999999998</c:v>
                </c:pt>
                <c:pt idx="22183">
                  <c:v>30.694376999999999</c:v>
                </c:pt>
                <c:pt idx="22184">
                  <c:v>30.694174999999998</c:v>
                </c:pt>
                <c:pt idx="22185">
                  <c:v>30.694060999999998</c:v>
                </c:pt>
                <c:pt idx="22186">
                  <c:v>30.693422999999989</c:v>
                </c:pt>
                <c:pt idx="22187">
                  <c:v>30.693998999999998</c:v>
                </c:pt>
                <c:pt idx="22188">
                  <c:v>30.695798</c:v>
                </c:pt>
                <c:pt idx="22189">
                  <c:v>30.695079</c:v>
                </c:pt>
                <c:pt idx="22190">
                  <c:v>30.692854999999998</c:v>
                </c:pt>
                <c:pt idx="22191">
                  <c:v>30.702217999999807</c:v>
                </c:pt>
                <c:pt idx="22192">
                  <c:v>30.706094</c:v>
                </c:pt>
                <c:pt idx="22193">
                  <c:v>30.706246999999784</c:v>
                </c:pt>
                <c:pt idx="22194">
                  <c:v>30.699543999999989</c:v>
                </c:pt>
                <c:pt idx="22195">
                  <c:v>30.703885000000035</c:v>
                </c:pt>
                <c:pt idx="22196">
                  <c:v>30.705341999999799</c:v>
                </c:pt>
                <c:pt idx="22197">
                  <c:v>30.698930000000001</c:v>
                </c:pt>
                <c:pt idx="22198">
                  <c:v>30.697834999999998</c:v>
                </c:pt>
                <c:pt idx="22199">
                  <c:v>30.697498000000031</c:v>
                </c:pt>
                <c:pt idx="22200">
                  <c:v>30.704741999999989</c:v>
                </c:pt>
                <c:pt idx="22201">
                  <c:v>30.704359999999987</c:v>
                </c:pt>
                <c:pt idx="22202">
                  <c:v>30.701250999999999</c:v>
                </c:pt>
                <c:pt idx="22203">
                  <c:v>30.701104000000001</c:v>
                </c:pt>
                <c:pt idx="22204">
                  <c:v>30.698584999999987</c:v>
                </c:pt>
                <c:pt idx="22205">
                  <c:v>30.697661999999998</c:v>
                </c:pt>
                <c:pt idx="22206">
                  <c:v>30.699355000000196</c:v>
                </c:pt>
                <c:pt idx="22207">
                  <c:v>30.697198000000135</c:v>
                </c:pt>
                <c:pt idx="22208">
                  <c:v>30.696512999999989</c:v>
                </c:pt>
                <c:pt idx="22209">
                  <c:v>30.70655</c:v>
                </c:pt>
                <c:pt idx="22210">
                  <c:v>30.707784</c:v>
                </c:pt>
                <c:pt idx="22211">
                  <c:v>30.699071000000131</c:v>
                </c:pt>
                <c:pt idx="22212">
                  <c:v>30.696990000000035</c:v>
                </c:pt>
                <c:pt idx="22213">
                  <c:v>30.701195999999999</c:v>
                </c:pt>
                <c:pt idx="22214">
                  <c:v>30.701115999999999</c:v>
                </c:pt>
                <c:pt idx="22215">
                  <c:v>30.701080000000001</c:v>
                </c:pt>
                <c:pt idx="22216">
                  <c:v>30.694862000000189</c:v>
                </c:pt>
                <c:pt idx="22217">
                  <c:v>30.699458000000035</c:v>
                </c:pt>
                <c:pt idx="22218">
                  <c:v>30.699366999999999</c:v>
                </c:pt>
                <c:pt idx="22219">
                  <c:v>30.705422999999719</c:v>
                </c:pt>
                <c:pt idx="22220">
                  <c:v>30.701501</c:v>
                </c:pt>
                <c:pt idx="22221">
                  <c:v>30.703673999999989</c:v>
                </c:pt>
                <c:pt idx="22222">
                  <c:v>30.706985000000035</c:v>
                </c:pt>
                <c:pt idx="22223">
                  <c:v>30.7058</c:v>
                </c:pt>
                <c:pt idx="22224">
                  <c:v>30.704650000000001</c:v>
                </c:pt>
                <c:pt idx="22225">
                  <c:v>30.701833000000001</c:v>
                </c:pt>
                <c:pt idx="22226">
                  <c:v>30.697875000000302</c:v>
                </c:pt>
                <c:pt idx="22227">
                  <c:v>30.700794999999989</c:v>
                </c:pt>
                <c:pt idx="22228">
                  <c:v>30.700279999999989</c:v>
                </c:pt>
                <c:pt idx="22229">
                  <c:v>30.705002999999785</c:v>
                </c:pt>
                <c:pt idx="22230">
                  <c:v>30.697938000000196</c:v>
                </c:pt>
                <c:pt idx="22231">
                  <c:v>30.690045999999999</c:v>
                </c:pt>
                <c:pt idx="22232">
                  <c:v>30.695815000000035</c:v>
                </c:pt>
                <c:pt idx="22233">
                  <c:v>30.694554999999998</c:v>
                </c:pt>
                <c:pt idx="22234">
                  <c:v>30.695025999999999</c:v>
                </c:pt>
                <c:pt idx="22235">
                  <c:v>30.70212699999977</c:v>
                </c:pt>
                <c:pt idx="22236">
                  <c:v>30.701369</c:v>
                </c:pt>
                <c:pt idx="22237">
                  <c:v>30.702561999999986</c:v>
                </c:pt>
                <c:pt idx="22238">
                  <c:v>30.697279999999999</c:v>
                </c:pt>
                <c:pt idx="22239">
                  <c:v>30.698755999999999</c:v>
                </c:pt>
                <c:pt idx="22240">
                  <c:v>30.696795999999999</c:v>
                </c:pt>
                <c:pt idx="22241">
                  <c:v>30.695595999999988</c:v>
                </c:pt>
                <c:pt idx="22242">
                  <c:v>30.700098999999987</c:v>
                </c:pt>
                <c:pt idx="22243">
                  <c:v>30.702561999999986</c:v>
                </c:pt>
                <c:pt idx="22244">
                  <c:v>30.703181000000001</c:v>
                </c:pt>
                <c:pt idx="22245">
                  <c:v>30.698412999999814</c:v>
                </c:pt>
                <c:pt idx="22246">
                  <c:v>30.699645</c:v>
                </c:pt>
                <c:pt idx="22247">
                  <c:v>30.699237</c:v>
                </c:pt>
                <c:pt idx="22248">
                  <c:v>30.693179000000001</c:v>
                </c:pt>
                <c:pt idx="22249">
                  <c:v>30.689243999999889</c:v>
                </c:pt>
                <c:pt idx="22250">
                  <c:v>30.690424999999987</c:v>
                </c:pt>
                <c:pt idx="22251">
                  <c:v>30.693473000000001</c:v>
                </c:pt>
                <c:pt idx="22252">
                  <c:v>30.695219999999889</c:v>
                </c:pt>
                <c:pt idx="22253">
                  <c:v>30.693231000000001</c:v>
                </c:pt>
                <c:pt idx="22254">
                  <c:v>30.695727999999889</c:v>
                </c:pt>
                <c:pt idx="22255">
                  <c:v>30.691802000000031</c:v>
                </c:pt>
                <c:pt idx="22256">
                  <c:v>30.697353000000035</c:v>
                </c:pt>
                <c:pt idx="22257">
                  <c:v>30.696338000000001</c:v>
                </c:pt>
                <c:pt idx="22258">
                  <c:v>30.695338</c:v>
                </c:pt>
                <c:pt idx="22259">
                  <c:v>30.699659999999987</c:v>
                </c:pt>
                <c:pt idx="22260">
                  <c:v>30.698441999999989</c:v>
                </c:pt>
                <c:pt idx="22261">
                  <c:v>30.699586</c:v>
                </c:pt>
                <c:pt idx="22262">
                  <c:v>30.703596999999807</c:v>
                </c:pt>
                <c:pt idx="22263">
                  <c:v>30.702555999999987</c:v>
                </c:pt>
                <c:pt idx="22264">
                  <c:v>30.701173000000001</c:v>
                </c:pt>
                <c:pt idx="22265">
                  <c:v>30.701131</c:v>
                </c:pt>
                <c:pt idx="22266">
                  <c:v>30.704968999999998</c:v>
                </c:pt>
                <c:pt idx="22267">
                  <c:v>30.706056</c:v>
                </c:pt>
                <c:pt idx="22268">
                  <c:v>30.697153999999998</c:v>
                </c:pt>
                <c:pt idx="22269">
                  <c:v>30.699538</c:v>
                </c:pt>
                <c:pt idx="22270">
                  <c:v>30.699279000000001</c:v>
                </c:pt>
                <c:pt idx="22271">
                  <c:v>30.699386000000001</c:v>
                </c:pt>
                <c:pt idx="22272">
                  <c:v>30.69819</c:v>
                </c:pt>
                <c:pt idx="22273">
                  <c:v>30.697430999999987</c:v>
                </c:pt>
                <c:pt idx="22274">
                  <c:v>30.700081999999988</c:v>
                </c:pt>
                <c:pt idx="22275">
                  <c:v>30.698829</c:v>
                </c:pt>
                <c:pt idx="22276">
                  <c:v>30.696241000000001</c:v>
                </c:pt>
                <c:pt idx="22277">
                  <c:v>30.702763999999807</c:v>
                </c:pt>
                <c:pt idx="22278">
                  <c:v>30.698315999999988</c:v>
                </c:pt>
                <c:pt idx="22279">
                  <c:v>30.700108999999987</c:v>
                </c:pt>
                <c:pt idx="22280">
                  <c:v>30.702059999999989</c:v>
                </c:pt>
                <c:pt idx="22281">
                  <c:v>30.700371999999987</c:v>
                </c:pt>
                <c:pt idx="22282">
                  <c:v>30.700944</c:v>
                </c:pt>
                <c:pt idx="22283">
                  <c:v>30.701162999999987</c:v>
                </c:pt>
                <c:pt idx="22284">
                  <c:v>30.709686999999889</c:v>
                </c:pt>
                <c:pt idx="22285">
                  <c:v>30.717925000000207</c:v>
                </c:pt>
                <c:pt idx="22286">
                  <c:v>30.737486999999987</c:v>
                </c:pt>
                <c:pt idx="22287">
                  <c:v>30.761488999999987</c:v>
                </c:pt>
                <c:pt idx="22288">
                  <c:v>30.780127999999785</c:v>
                </c:pt>
                <c:pt idx="22289">
                  <c:v>30.808211999999987</c:v>
                </c:pt>
                <c:pt idx="22290">
                  <c:v>30.838569</c:v>
                </c:pt>
                <c:pt idx="22291">
                  <c:v>30.864583</c:v>
                </c:pt>
                <c:pt idx="22292">
                  <c:v>30.890450999999999</c:v>
                </c:pt>
                <c:pt idx="22293">
                  <c:v>30.923278</c:v>
                </c:pt>
                <c:pt idx="22294">
                  <c:v>30.935139999999766</c:v>
                </c:pt>
                <c:pt idx="22295">
                  <c:v>30.948725999999766</c:v>
                </c:pt>
                <c:pt idx="22296">
                  <c:v>30.964390999999889</c:v>
                </c:pt>
                <c:pt idx="22297">
                  <c:v>30.974654000000001</c:v>
                </c:pt>
                <c:pt idx="22298">
                  <c:v>30.996744999999766</c:v>
                </c:pt>
                <c:pt idx="22299">
                  <c:v>31.007362000000001</c:v>
                </c:pt>
                <c:pt idx="22300">
                  <c:v>31.047919</c:v>
                </c:pt>
                <c:pt idx="22301">
                  <c:v>31.069227999999889</c:v>
                </c:pt>
                <c:pt idx="22302">
                  <c:v>31.086879</c:v>
                </c:pt>
                <c:pt idx="22303">
                  <c:v>31.098191</c:v>
                </c:pt>
                <c:pt idx="22304">
                  <c:v>31.094927999999999</c:v>
                </c:pt>
                <c:pt idx="22305">
                  <c:v>31.102606999999889</c:v>
                </c:pt>
                <c:pt idx="22306">
                  <c:v>31.108812999999987</c:v>
                </c:pt>
                <c:pt idx="22307">
                  <c:v>31.112425999999999</c:v>
                </c:pt>
                <c:pt idx="22308">
                  <c:v>31.118941000000031</c:v>
                </c:pt>
                <c:pt idx="22309">
                  <c:v>31.124245999999999</c:v>
                </c:pt>
                <c:pt idx="22310">
                  <c:v>31.136243</c:v>
                </c:pt>
                <c:pt idx="22311">
                  <c:v>31.137419999999999</c:v>
                </c:pt>
                <c:pt idx="22312">
                  <c:v>31.125088999999999</c:v>
                </c:pt>
                <c:pt idx="22313">
                  <c:v>31.117870000000309</c:v>
                </c:pt>
                <c:pt idx="22314">
                  <c:v>31.107336999999987</c:v>
                </c:pt>
                <c:pt idx="22315">
                  <c:v>31.101993000000135</c:v>
                </c:pt>
                <c:pt idx="22316">
                  <c:v>31.104934000000135</c:v>
                </c:pt>
                <c:pt idx="22317">
                  <c:v>31.102384000000001</c:v>
                </c:pt>
                <c:pt idx="22318">
                  <c:v>31.107296999999999</c:v>
                </c:pt>
                <c:pt idx="22319">
                  <c:v>31.114494000000189</c:v>
                </c:pt>
                <c:pt idx="22320">
                  <c:v>31.117791000000135</c:v>
                </c:pt>
                <c:pt idx="22321">
                  <c:v>31.114359999999998</c:v>
                </c:pt>
                <c:pt idx="22322">
                  <c:v>31.114911000000273</c:v>
                </c:pt>
                <c:pt idx="22323">
                  <c:v>31.111058000000302</c:v>
                </c:pt>
                <c:pt idx="22324">
                  <c:v>31.101209000000001</c:v>
                </c:pt>
                <c:pt idx="22325">
                  <c:v>31.100673</c:v>
                </c:pt>
                <c:pt idx="22326">
                  <c:v>31.100431</c:v>
                </c:pt>
                <c:pt idx="22327">
                  <c:v>31.104682</c:v>
                </c:pt>
                <c:pt idx="22328">
                  <c:v>31.103776</c:v>
                </c:pt>
                <c:pt idx="22329">
                  <c:v>31.102294000000001</c:v>
                </c:pt>
                <c:pt idx="22330">
                  <c:v>31.100449999999814</c:v>
                </c:pt>
                <c:pt idx="22331">
                  <c:v>31.100590999999987</c:v>
                </c:pt>
                <c:pt idx="22332">
                  <c:v>31.095178000000001</c:v>
                </c:pt>
                <c:pt idx="22333">
                  <c:v>31.093259</c:v>
                </c:pt>
                <c:pt idx="22334">
                  <c:v>31.097788999999999</c:v>
                </c:pt>
                <c:pt idx="22335">
                  <c:v>31.092507999999889</c:v>
                </c:pt>
                <c:pt idx="22336">
                  <c:v>31.100724</c:v>
                </c:pt>
                <c:pt idx="22337">
                  <c:v>31.102713999999889</c:v>
                </c:pt>
                <c:pt idx="22338">
                  <c:v>31.099226999999889</c:v>
                </c:pt>
                <c:pt idx="22339">
                  <c:v>31.101516</c:v>
                </c:pt>
                <c:pt idx="22340">
                  <c:v>31.101716</c:v>
                </c:pt>
                <c:pt idx="22341">
                  <c:v>31.102747999999803</c:v>
                </c:pt>
                <c:pt idx="22342">
                  <c:v>31.105806999999999</c:v>
                </c:pt>
                <c:pt idx="22343">
                  <c:v>31.103987999999998</c:v>
                </c:pt>
                <c:pt idx="22344">
                  <c:v>31.100956999999998</c:v>
                </c:pt>
                <c:pt idx="22345">
                  <c:v>31.102408999999987</c:v>
                </c:pt>
                <c:pt idx="22346">
                  <c:v>31.103794999999987</c:v>
                </c:pt>
                <c:pt idx="22347">
                  <c:v>31.105718</c:v>
                </c:pt>
                <c:pt idx="22348">
                  <c:v>31.107782</c:v>
                </c:pt>
                <c:pt idx="22349">
                  <c:v>31.099574</c:v>
                </c:pt>
                <c:pt idx="22350">
                  <c:v>31.103283999999999</c:v>
                </c:pt>
                <c:pt idx="22351">
                  <c:v>31.108742999999762</c:v>
                </c:pt>
                <c:pt idx="22352">
                  <c:v>31.099081999999999</c:v>
                </c:pt>
                <c:pt idx="22353">
                  <c:v>31.103794999999987</c:v>
                </c:pt>
                <c:pt idx="22354">
                  <c:v>31.102270999999988</c:v>
                </c:pt>
                <c:pt idx="22355">
                  <c:v>31.106195000000035</c:v>
                </c:pt>
                <c:pt idx="22356">
                  <c:v>31.1032550000002</c:v>
                </c:pt>
                <c:pt idx="22357">
                  <c:v>31.099610999999989</c:v>
                </c:pt>
                <c:pt idx="22358">
                  <c:v>31.107892000000035</c:v>
                </c:pt>
                <c:pt idx="22359">
                  <c:v>31.093601999999986</c:v>
                </c:pt>
                <c:pt idx="22360">
                  <c:v>31.094846</c:v>
                </c:pt>
                <c:pt idx="22361">
                  <c:v>31.097299</c:v>
                </c:pt>
                <c:pt idx="22362">
                  <c:v>31.097358000000035</c:v>
                </c:pt>
                <c:pt idx="22363">
                  <c:v>31.096996000000001</c:v>
                </c:pt>
                <c:pt idx="22364">
                  <c:v>31.096038</c:v>
                </c:pt>
                <c:pt idx="22365">
                  <c:v>31.096982000000001</c:v>
                </c:pt>
                <c:pt idx="22366">
                  <c:v>31.095174</c:v>
                </c:pt>
                <c:pt idx="22367">
                  <c:v>31.094541</c:v>
                </c:pt>
                <c:pt idx="22368">
                  <c:v>31.092695999999989</c:v>
                </c:pt>
                <c:pt idx="22369">
                  <c:v>31.092022999999777</c:v>
                </c:pt>
                <c:pt idx="22370">
                  <c:v>31.096239999999796</c:v>
                </c:pt>
                <c:pt idx="22371">
                  <c:v>31.099511</c:v>
                </c:pt>
                <c:pt idx="22372">
                  <c:v>31.097890000000035</c:v>
                </c:pt>
                <c:pt idx="22373">
                  <c:v>31.0901</c:v>
                </c:pt>
                <c:pt idx="22374">
                  <c:v>31.095884999999999</c:v>
                </c:pt>
                <c:pt idx="22375">
                  <c:v>31.093</c:v>
                </c:pt>
                <c:pt idx="22376">
                  <c:v>31.089986</c:v>
                </c:pt>
                <c:pt idx="22377">
                  <c:v>31.094011999999999</c:v>
                </c:pt>
                <c:pt idx="22378">
                  <c:v>31.090067999999999</c:v>
                </c:pt>
                <c:pt idx="22379">
                  <c:v>31.088994</c:v>
                </c:pt>
                <c:pt idx="22380">
                  <c:v>31.101064000000203</c:v>
                </c:pt>
                <c:pt idx="22381">
                  <c:v>31.099004000000001</c:v>
                </c:pt>
                <c:pt idx="22382">
                  <c:v>31.099761000000001</c:v>
                </c:pt>
                <c:pt idx="22383">
                  <c:v>31.101261999999998</c:v>
                </c:pt>
                <c:pt idx="22384">
                  <c:v>31.102788</c:v>
                </c:pt>
                <c:pt idx="22385">
                  <c:v>31.102278999999999</c:v>
                </c:pt>
                <c:pt idx="22386">
                  <c:v>31.106760999999999</c:v>
                </c:pt>
                <c:pt idx="22387">
                  <c:v>31.109081000000035</c:v>
                </c:pt>
                <c:pt idx="22388">
                  <c:v>31.109845000000035</c:v>
                </c:pt>
                <c:pt idx="22389">
                  <c:v>31.105535</c:v>
                </c:pt>
                <c:pt idx="22390">
                  <c:v>31.103705999999999</c:v>
                </c:pt>
                <c:pt idx="22391">
                  <c:v>31.105066000000001</c:v>
                </c:pt>
                <c:pt idx="22392">
                  <c:v>31.100401999999999</c:v>
                </c:pt>
                <c:pt idx="22393">
                  <c:v>31.106582</c:v>
                </c:pt>
                <c:pt idx="22394">
                  <c:v>31.106230999999987</c:v>
                </c:pt>
                <c:pt idx="22395">
                  <c:v>31.094771999999999</c:v>
                </c:pt>
                <c:pt idx="22396">
                  <c:v>31.100908000000135</c:v>
                </c:pt>
                <c:pt idx="22397">
                  <c:v>31.097729999999814</c:v>
                </c:pt>
                <c:pt idx="22398">
                  <c:v>31.099094000000001</c:v>
                </c:pt>
                <c:pt idx="22399">
                  <c:v>31.103475000000035</c:v>
                </c:pt>
                <c:pt idx="22400">
                  <c:v>31.109173999999999</c:v>
                </c:pt>
                <c:pt idx="22401">
                  <c:v>31.093643999999784</c:v>
                </c:pt>
                <c:pt idx="22402">
                  <c:v>31.098143999999785</c:v>
                </c:pt>
                <c:pt idx="22403">
                  <c:v>31.099018999999988</c:v>
                </c:pt>
                <c:pt idx="22404">
                  <c:v>31.096775999999988</c:v>
                </c:pt>
                <c:pt idx="22405">
                  <c:v>31.094348</c:v>
                </c:pt>
                <c:pt idx="22406">
                  <c:v>31.091085000000035</c:v>
                </c:pt>
                <c:pt idx="22407">
                  <c:v>31.097021999999999</c:v>
                </c:pt>
                <c:pt idx="22408">
                  <c:v>31.091612999999889</c:v>
                </c:pt>
                <c:pt idx="22409">
                  <c:v>31.095635999999889</c:v>
                </c:pt>
                <c:pt idx="22410">
                  <c:v>31.097189999999987</c:v>
                </c:pt>
                <c:pt idx="22411">
                  <c:v>31.092402999999774</c:v>
                </c:pt>
                <c:pt idx="22412">
                  <c:v>31.095472999999803</c:v>
                </c:pt>
                <c:pt idx="22413">
                  <c:v>31.093011000000001</c:v>
                </c:pt>
                <c:pt idx="22414">
                  <c:v>31.091417</c:v>
                </c:pt>
                <c:pt idx="22415">
                  <c:v>31.092514999999889</c:v>
                </c:pt>
                <c:pt idx="22416">
                  <c:v>31.090830999999987</c:v>
                </c:pt>
                <c:pt idx="22417">
                  <c:v>31.088133999999748</c:v>
                </c:pt>
                <c:pt idx="22418">
                  <c:v>31.090725999999989</c:v>
                </c:pt>
                <c:pt idx="22419">
                  <c:v>31.094608000000001</c:v>
                </c:pt>
                <c:pt idx="22420">
                  <c:v>31.093817999999999</c:v>
                </c:pt>
                <c:pt idx="22421">
                  <c:v>31.093558999999999</c:v>
                </c:pt>
                <c:pt idx="22422">
                  <c:v>31.091144</c:v>
                </c:pt>
                <c:pt idx="22423">
                  <c:v>31.095099999999814</c:v>
                </c:pt>
                <c:pt idx="22424">
                  <c:v>31.097299</c:v>
                </c:pt>
                <c:pt idx="22425">
                  <c:v>31.101261999999998</c:v>
                </c:pt>
                <c:pt idx="22426">
                  <c:v>31.095458000000001</c:v>
                </c:pt>
                <c:pt idx="22427">
                  <c:v>31.095591999999989</c:v>
                </c:pt>
                <c:pt idx="22428">
                  <c:v>31.099981000000035</c:v>
                </c:pt>
                <c:pt idx="22429">
                  <c:v>31.101528999999999</c:v>
                </c:pt>
                <c:pt idx="22430">
                  <c:v>31.104823000000035</c:v>
                </c:pt>
                <c:pt idx="22431">
                  <c:v>31.100926999999999</c:v>
                </c:pt>
                <c:pt idx="22432">
                  <c:v>31.094052999999999</c:v>
                </c:pt>
                <c:pt idx="22433">
                  <c:v>31.097401999999999</c:v>
                </c:pt>
                <c:pt idx="22434">
                  <c:v>31.095390999999989</c:v>
                </c:pt>
                <c:pt idx="22435">
                  <c:v>31.094856999999998</c:v>
                </c:pt>
                <c:pt idx="22436">
                  <c:v>31.092800999999987</c:v>
                </c:pt>
                <c:pt idx="22437">
                  <c:v>31.098862999999987</c:v>
                </c:pt>
                <c:pt idx="22438">
                  <c:v>31.099656</c:v>
                </c:pt>
                <c:pt idx="22439">
                  <c:v>31.102252</c:v>
                </c:pt>
                <c:pt idx="22440">
                  <c:v>31.100953000000189</c:v>
                </c:pt>
                <c:pt idx="22441">
                  <c:v>31.094846</c:v>
                </c:pt>
                <c:pt idx="22442">
                  <c:v>31.099045999999987</c:v>
                </c:pt>
                <c:pt idx="22443">
                  <c:v>31.100572</c:v>
                </c:pt>
                <c:pt idx="22444">
                  <c:v>31.093488000000001</c:v>
                </c:pt>
                <c:pt idx="22445">
                  <c:v>31.097542999999799</c:v>
                </c:pt>
                <c:pt idx="22446">
                  <c:v>31.093535999999986</c:v>
                </c:pt>
                <c:pt idx="22447">
                  <c:v>31.099800999999999</c:v>
                </c:pt>
                <c:pt idx="22448">
                  <c:v>31.101955000000334</c:v>
                </c:pt>
                <c:pt idx="22449">
                  <c:v>31.099277000000001</c:v>
                </c:pt>
                <c:pt idx="22450">
                  <c:v>31.100062999999999</c:v>
                </c:pt>
                <c:pt idx="22451">
                  <c:v>31.101751999999998</c:v>
                </c:pt>
                <c:pt idx="22452">
                  <c:v>31.110467000000035</c:v>
                </c:pt>
                <c:pt idx="22453">
                  <c:v>31.103963000000135</c:v>
                </c:pt>
                <c:pt idx="22454">
                  <c:v>31.114229999999999</c:v>
                </c:pt>
                <c:pt idx="22455">
                  <c:v>31.111311999999998</c:v>
                </c:pt>
                <c:pt idx="22456">
                  <c:v>31.109673999999988</c:v>
                </c:pt>
                <c:pt idx="22457">
                  <c:v>31.110216999999999</c:v>
                </c:pt>
                <c:pt idx="22458">
                  <c:v>31.108660999999987</c:v>
                </c:pt>
                <c:pt idx="22459">
                  <c:v>31.112966000000135</c:v>
                </c:pt>
                <c:pt idx="22460">
                  <c:v>31.108425999999987</c:v>
                </c:pt>
                <c:pt idx="22461">
                  <c:v>31.099398999999988</c:v>
                </c:pt>
                <c:pt idx="22462">
                  <c:v>31.100707</c:v>
                </c:pt>
                <c:pt idx="22463">
                  <c:v>31.101599999999987</c:v>
                </c:pt>
                <c:pt idx="22464">
                  <c:v>31.098996</c:v>
                </c:pt>
                <c:pt idx="22465">
                  <c:v>31.098925999999999</c:v>
                </c:pt>
                <c:pt idx="22466">
                  <c:v>31.098167</c:v>
                </c:pt>
                <c:pt idx="22467">
                  <c:v>31.108407</c:v>
                </c:pt>
                <c:pt idx="22468">
                  <c:v>31.106629999999889</c:v>
                </c:pt>
                <c:pt idx="22469">
                  <c:v>31.101575000000135</c:v>
                </c:pt>
                <c:pt idx="22470">
                  <c:v>31.099737999999814</c:v>
                </c:pt>
                <c:pt idx="22471">
                  <c:v>31.097342999999814</c:v>
                </c:pt>
                <c:pt idx="22472">
                  <c:v>31.097476</c:v>
                </c:pt>
                <c:pt idx="22473">
                  <c:v>31.094660999999999</c:v>
                </c:pt>
                <c:pt idx="22474">
                  <c:v>31.096267000000001</c:v>
                </c:pt>
                <c:pt idx="22475">
                  <c:v>31.098795999999989</c:v>
                </c:pt>
                <c:pt idx="22476">
                  <c:v>31.098381999999987</c:v>
                </c:pt>
                <c:pt idx="22477">
                  <c:v>31.092291999999986</c:v>
                </c:pt>
                <c:pt idx="22478">
                  <c:v>31.098440999999777</c:v>
                </c:pt>
                <c:pt idx="22479">
                  <c:v>31.094497</c:v>
                </c:pt>
                <c:pt idx="22480">
                  <c:v>31.102848999999999</c:v>
                </c:pt>
                <c:pt idx="22481">
                  <c:v>31.098295999999987</c:v>
                </c:pt>
                <c:pt idx="22482">
                  <c:v>31.097010999999988</c:v>
                </c:pt>
                <c:pt idx="22483">
                  <c:v>31.098105999999987</c:v>
                </c:pt>
                <c:pt idx="22484">
                  <c:v>31.092901999999999</c:v>
                </c:pt>
                <c:pt idx="22485">
                  <c:v>31.087168999999999</c:v>
                </c:pt>
                <c:pt idx="22486">
                  <c:v>31.086933999999989</c:v>
                </c:pt>
                <c:pt idx="22487">
                  <c:v>31.088509999999701</c:v>
                </c:pt>
                <c:pt idx="22488">
                  <c:v>31.088509999999701</c:v>
                </c:pt>
                <c:pt idx="22489">
                  <c:v>31.087031999999986</c:v>
                </c:pt>
                <c:pt idx="22490">
                  <c:v>31.087156999999987</c:v>
                </c:pt>
                <c:pt idx="22491">
                  <c:v>31.089911999999988</c:v>
                </c:pt>
                <c:pt idx="22492">
                  <c:v>31.085756999999774</c:v>
                </c:pt>
                <c:pt idx="22493">
                  <c:v>31.096761000000001</c:v>
                </c:pt>
                <c:pt idx="22494">
                  <c:v>31.100027999999988</c:v>
                </c:pt>
                <c:pt idx="22495">
                  <c:v>31.096626999999796</c:v>
                </c:pt>
                <c:pt idx="22496">
                  <c:v>31.096426999999807</c:v>
                </c:pt>
                <c:pt idx="22497">
                  <c:v>31.095565000000001</c:v>
                </c:pt>
                <c:pt idx="22498">
                  <c:v>31.101295000000135</c:v>
                </c:pt>
                <c:pt idx="22499">
                  <c:v>31.098378</c:v>
                </c:pt>
                <c:pt idx="22500">
                  <c:v>31.098251999999999</c:v>
                </c:pt>
                <c:pt idx="22501">
                  <c:v>31.09859399999981</c:v>
                </c:pt>
                <c:pt idx="22502">
                  <c:v>31.100117999999988</c:v>
                </c:pt>
                <c:pt idx="22503">
                  <c:v>31.104033999999999</c:v>
                </c:pt>
                <c:pt idx="22504">
                  <c:v>31.107229999999987</c:v>
                </c:pt>
                <c:pt idx="22505">
                  <c:v>31.1043540000002</c:v>
                </c:pt>
                <c:pt idx="22506">
                  <c:v>31.102743999999785</c:v>
                </c:pt>
                <c:pt idx="22507">
                  <c:v>31.101447</c:v>
                </c:pt>
                <c:pt idx="22508">
                  <c:v>31.102888999999998</c:v>
                </c:pt>
                <c:pt idx="22509">
                  <c:v>31.104972000000135</c:v>
                </c:pt>
                <c:pt idx="22510">
                  <c:v>31.100986000000031</c:v>
                </c:pt>
                <c:pt idx="22511">
                  <c:v>31.104644</c:v>
                </c:pt>
                <c:pt idx="22512">
                  <c:v>31.104447999999987</c:v>
                </c:pt>
                <c:pt idx="22513">
                  <c:v>31.105385999999999</c:v>
                </c:pt>
                <c:pt idx="22514">
                  <c:v>31.102256000000001</c:v>
                </c:pt>
                <c:pt idx="22515">
                  <c:v>31.105785000000001</c:v>
                </c:pt>
                <c:pt idx="22516">
                  <c:v>31.1009740000002</c:v>
                </c:pt>
                <c:pt idx="22517">
                  <c:v>31.097797</c:v>
                </c:pt>
                <c:pt idx="22518">
                  <c:v>31.095587999999989</c:v>
                </c:pt>
                <c:pt idx="22519">
                  <c:v>31.102356999999987</c:v>
                </c:pt>
                <c:pt idx="22520">
                  <c:v>31.099339999999795</c:v>
                </c:pt>
                <c:pt idx="22521">
                  <c:v>31.092793999999785</c:v>
                </c:pt>
                <c:pt idx="22522">
                  <c:v>31.086755</c:v>
                </c:pt>
                <c:pt idx="22523">
                  <c:v>31.094262000000001</c:v>
                </c:pt>
                <c:pt idx="22524">
                  <c:v>31.094927999999999</c:v>
                </c:pt>
                <c:pt idx="22525">
                  <c:v>31.091709999999889</c:v>
                </c:pt>
                <c:pt idx="22526">
                  <c:v>31.097443999999989</c:v>
                </c:pt>
                <c:pt idx="22527">
                  <c:v>31.098698999999989</c:v>
                </c:pt>
                <c:pt idx="22528">
                  <c:v>31.095822999999989</c:v>
                </c:pt>
                <c:pt idx="22529">
                  <c:v>31.090979999999988</c:v>
                </c:pt>
                <c:pt idx="22530">
                  <c:v>31.091757999999999</c:v>
                </c:pt>
                <c:pt idx="22531">
                  <c:v>31.097111999999999</c:v>
                </c:pt>
                <c:pt idx="22532">
                  <c:v>31.102882000000001</c:v>
                </c:pt>
                <c:pt idx="22533">
                  <c:v>31.100003000000001</c:v>
                </c:pt>
                <c:pt idx="22534">
                  <c:v>31.102892999999987</c:v>
                </c:pt>
                <c:pt idx="22535">
                  <c:v>31.095994000000001</c:v>
                </c:pt>
                <c:pt idx="22536">
                  <c:v>31.097984000000135</c:v>
                </c:pt>
                <c:pt idx="22537">
                  <c:v>31.099253999999988</c:v>
                </c:pt>
                <c:pt idx="22538">
                  <c:v>31.096966999999999</c:v>
                </c:pt>
                <c:pt idx="22539">
                  <c:v>31.096069</c:v>
                </c:pt>
                <c:pt idx="22540">
                  <c:v>31.101286999999999</c:v>
                </c:pt>
                <c:pt idx="22541">
                  <c:v>31.101931999999998</c:v>
                </c:pt>
                <c:pt idx="22542">
                  <c:v>31.104286999999999</c:v>
                </c:pt>
                <c:pt idx="22543">
                  <c:v>31.104301000000035</c:v>
                </c:pt>
                <c:pt idx="22544">
                  <c:v>31.098967999999999</c:v>
                </c:pt>
                <c:pt idx="22545">
                  <c:v>31.094269999999987</c:v>
                </c:pt>
                <c:pt idx="22546">
                  <c:v>31.103428999999988</c:v>
                </c:pt>
                <c:pt idx="22547">
                  <c:v>31.095617999999799</c:v>
                </c:pt>
                <c:pt idx="22548">
                  <c:v>31.100296999999987</c:v>
                </c:pt>
                <c:pt idx="22549">
                  <c:v>31.100445999999987</c:v>
                </c:pt>
                <c:pt idx="22550">
                  <c:v>31.097655000000035</c:v>
                </c:pt>
                <c:pt idx="22551">
                  <c:v>31.098639999999719</c:v>
                </c:pt>
                <c:pt idx="22552">
                  <c:v>31.098698999999989</c:v>
                </c:pt>
                <c:pt idx="22553">
                  <c:v>31.096813999999988</c:v>
                </c:pt>
                <c:pt idx="22554">
                  <c:v>31.101652999999999</c:v>
                </c:pt>
                <c:pt idx="22555">
                  <c:v>31.1008600000002</c:v>
                </c:pt>
                <c:pt idx="22556">
                  <c:v>31.102005999999999</c:v>
                </c:pt>
                <c:pt idx="22557">
                  <c:v>31.102611</c:v>
                </c:pt>
                <c:pt idx="22558">
                  <c:v>31.102066999999987</c:v>
                </c:pt>
                <c:pt idx="22559">
                  <c:v>31.109237</c:v>
                </c:pt>
                <c:pt idx="22560">
                  <c:v>31.111085000000266</c:v>
                </c:pt>
                <c:pt idx="22561">
                  <c:v>31.104968000000287</c:v>
                </c:pt>
                <c:pt idx="22562">
                  <c:v>31.103771999999999</c:v>
                </c:pt>
                <c:pt idx="22563">
                  <c:v>31.106555000000135</c:v>
                </c:pt>
                <c:pt idx="22564">
                  <c:v>31.100766</c:v>
                </c:pt>
                <c:pt idx="22565">
                  <c:v>31.102411999999987</c:v>
                </c:pt>
                <c:pt idx="22566">
                  <c:v>31.103276000000001</c:v>
                </c:pt>
                <c:pt idx="22567">
                  <c:v>31.107240000000001</c:v>
                </c:pt>
                <c:pt idx="22568">
                  <c:v>31.110761000000135</c:v>
                </c:pt>
                <c:pt idx="22569">
                  <c:v>31.104436</c:v>
                </c:pt>
                <c:pt idx="22570">
                  <c:v>31.1018760000002</c:v>
                </c:pt>
                <c:pt idx="22571">
                  <c:v>31.105806999999999</c:v>
                </c:pt>
                <c:pt idx="22572">
                  <c:v>31.098018</c:v>
                </c:pt>
                <c:pt idx="22573">
                  <c:v>31.100517</c:v>
                </c:pt>
                <c:pt idx="22574">
                  <c:v>31.103041999999999</c:v>
                </c:pt>
                <c:pt idx="22575">
                  <c:v>31.10229</c:v>
                </c:pt>
                <c:pt idx="22576">
                  <c:v>31.104526</c:v>
                </c:pt>
                <c:pt idx="22577">
                  <c:v>31.101364999999998</c:v>
                </c:pt>
                <c:pt idx="22578">
                  <c:v>31.103269000000001</c:v>
                </c:pt>
                <c:pt idx="22579">
                  <c:v>31.102070999999999</c:v>
                </c:pt>
                <c:pt idx="22580">
                  <c:v>31.103899999999999</c:v>
                </c:pt>
                <c:pt idx="22581">
                  <c:v>31.106358999999998</c:v>
                </c:pt>
                <c:pt idx="22582">
                  <c:v>31.106648999999987</c:v>
                </c:pt>
                <c:pt idx="22583">
                  <c:v>31.099972999999999</c:v>
                </c:pt>
                <c:pt idx="22584">
                  <c:v>31.101261999999998</c:v>
                </c:pt>
                <c:pt idx="22585">
                  <c:v>31.09800299999981</c:v>
                </c:pt>
                <c:pt idx="22586">
                  <c:v>31.104862999999998</c:v>
                </c:pt>
                <c:pt idx="22587">
                  <c:v>31.099819999999987</c:v>
                </c:pt>
                <c:pt idx="22588">
                  <c:v>31.101689999999987</c:v>
                </c:pt>
                <c:pt idx="22589">
                  <c:v>31.101579000000001</c:v>
                </c:pt>
                <c:pt idx="22590">
                  <c:v>31.094676</c:v>
                </c:pt>
                <c:pt idx="22591">
                  <c:v>31.099757</c:v>
                </c:pt>
                <c:pt idx="22592">
                  <c:v>31.094753999999988</c:v>
                </c:pt>
                <c:pt idx="22593">
                  <c:v>31.099081999999999</c:v>
                </c:pt>
                <c:pt idx="22594">
                  <c:v>31.105253999999999</c:v>
                </c:pt>
                <c:pt idx="22595">
                  <c:v>31.098608999999989</c:v>
                </c:pt>
                <c:pt idx="22596">
                  <c:v>31.097923999999999</c:v>
                </c:pt>
                <c:pt idx="22597">
                  <c:v>31.097342999999814</c:v>
                </c:pt>
                <c:pt idx="22598">
                  <c:v>31.103138999999999</c:v>
                </c:pt>
                <c:pt idx="22599">
                  <c:v>31.105218000000001</c:v>
                </c:pt>
                <c:pt idx="22600">
                  <c:v>31.096630999999814</c:v>
                </c:pt>
                <c:pt idx="22601">
                  <c:v>31.099074999999999</c:v>
                </c:pt>
                <c:pt idx="22602">
                  <c:v>31.095814999999988</c:v>
                </c:pt>
                <c:pt idx="22603">
                  <c:v>31.097213</c:v>
                </c:pt>
                <c:pt idx="22604">
                  <c:v>31.097767999999999</c:v>
                </c:pt>
                <c:pt idx="22605">
                  <c:v>31.086523999999766</c:v>
                </c:pt>
                <c:pt idx="22606">
                  <c:v>31.091262</c:v>
                </c:pt>
                <c:pt idx="22607">
                  <c:v>31.094988999999998</c:v>
                </c:pt>
                <c:pt idx="22608">
                  <c:v>31.096012999999989</c:v>
                </c:pt>
                <c:pt idx="22609">
                  <c:v>31.095633999999759</c:v>
                </c:pt>
                <c:pt idx="22610">
                  <c:v>31.096315000000001</c:v>
                </c:pt>
                <c:pt idx="22611">
                  <c:v>31.098081000000001</c:v>
                </c:pt>
                <c:pt idx="22612">
                  <c:v>31.096698</c:v>
                </c:pt>
                <c:pt idx="22613">
                  <c:v>31.108488999999999</c:v>
                </c:pt>
                <c:pt idx="22614">
                  <c:v>31.111252999999998</c:v>
                </c:pt>
                <c:pt idx="22615">
                  <c:v>31.105121</c:v>
                </c:pt>
                <c:pt idx="22616">
                  <c:v>31.101559999999999</c:v>
                </c:pt>
                <c:pt idx="22617">
                  <c:v>31.100711</c:v>
                </c:pt>
                <c:pt idx="22618">
                  <c:v>31.096795</c:v>
                </c:pt>
                <c:pt idx="22619">
                  <c:v>31.103576</c:v>
                </c:pt>
                <c:pt idx="22620">
                  <c:v>31.098154999999988</c:v>
                </c:pt>
                <c:pt idx="22621">
                  <c:v>31.099667999999987</c:v>
                </c:pt>
                <c:pt idx="22622">
                  <c:v>31.089779999999777</c:v>
                </c:pt>
                <c:pt idx="22623">
                  <c:v>31.096142999999785</c:v>
                </c:pt>
                <c:pt idx="22624">
                  <c:v>31.097245000000001</c:v>
                </c:pt>
                <c:pt idx="22625">
                  <c:v>31.095368999999987</c:v>
                </c:pt>
                <c:pt idx="22626">
                  <c:v>31.100227</c:v>
                </c:pt>
                <c:pt idx="22627">
                  <c:v>31.098795999999989</c:v>
                </c:pt>
                <c:pt idx="22628">
                  <c:v>31.107747</c:v>
                </c:pt>
                <c:pt idx="22629">
                  <c:v>31.100687999999987</c:v>
                </c:pt>
                <c:pt idx="22630">
                  <c:v>31.103116</c:v>
                </c:pt>
                <c:pt idx="22631">
                  <c:v>31.097397999999988</c:v>
                </c:pt>
                <c:pt idx="22632">
                  <c:v>31.096743999999781</c:v>
                </c:pt>
                <c:pt idx="22633">
                  <c:v>31.100746999999803</c:v>
                </c:pt>
                <c:pt idx="22634">
                  <c:v>31.104475999999998</c:v>
                </c:pt>
                <c:pt idx="22635">
                  <c:v>31.093978000000035</c:v>
                </c:pt>
                <c:pt idx="22636">
                  <c:v>31.099526999999803</c:v>
                </c:pt>
                <c:pt idx="22637">
                  <c:v>31.098511999999989</c:v>
                </c:pt>
                <c:pt idx="22638">
                  <c:v>31.09800299999981</c:v>
                </c:pt>
                <c:pt idx="22639">
                  <c:v>31.096443999999799</c:v>
                </c:pt>
                <c:pt idx="22640">
                  <c:v>31.10004</c:v>
                </c:pt>
                <c:pt idx="22641">
                  <c:v>31.103130999999987</c:v>
                </c:pt>
                <c:pt idx="22642">
                  <c:v>31.103823999999999</c:v>
                </c:pt>
                <c:pt idx="22643">
                  <c:v>31.100223</c:v>
                </c:pt>
                <c:pt idx="22644">
                  <c:v>31.103123999999987</c:v>
                </c:pt>
                <c:pt idx="22645">
                  <c:v>31.102274999999999</c:v>
                </c:pt>
                <c:pt idx="22646">
                  <c:v>31.102005999999999</c:v>
                </c:pt>
                <c:pt idx="22647">
                  <c:v>31.105816999999988</c:v>
                </c:pt>
                <c:pt idx="22648">
                  <c:v>31.101219999999987</c:v>
                </c:pt>
                <c:pt idx="22649">
                  <c:v>31.096682999999889</c:v>
                </c:pt>
                <c:pt idx="22650">
                  <c:v>31.102833999999987</c:v>
                </c:pt>
                <c:pt idx="22651">
                  <c:v>31.103213999999987</c:v>
                </c:pt>
                <c:pt idx="22652">
                  <c:v>31.101524999999999</c:v>
                </c:pt>
                <c:pt idx="22653">
                  <c:v>31.099730999999807</c:v>
                </c:pt>
                <c:pt idx="22654">
                  <c:v>31.101564000000035</c:v>
                </c:pt>
                <c:pt idx="22655">
                  <c:v>31.093094999999987</c:v>
                </c:pt>
                <c:pt idx="22656">
                  <c:v>31.092734999999777</c:v>
                </c:pt>
                <c:pt idx="22657">
                  <c:v>31.100196</c:v>
                </c:pt>
                <c:pt idx="22658">
                  <c:v>31.098178000000001</c:v>
                </c:pt>
                <c:pt idx="22659">
                  <c:v>31.098869999999987</c:v>
                </c:pt>
                <c:pt idx="22660">
                  <c:v>31.103027000000001</c:v>
                </c:pt>
                <c:pt idx="22661">
                  <c:v>31.106363999999999</c:v>
                </c:pt>
                <c:pt idx="22662">
                  <c:v>31.100082</c:v>
                </c:pt>
                <c:pt idx="22663">
                  <c:v>31.097529999999889</c:v>
                </c:pt>
                <c:pt idx="22664">
                  <c:v>31.100086999999988</c:v>
                </c:pt>
                <c:pt idx="22665">
                  <c:v>31.086870999999999</c:v>
                </c:pt>
                <c:pt idx="22666">
                  <c:v>31.091273000000001</c:v>
                </c:pt>
                <c:pt idx="22667">
                  <c:v>31.096012999999989</c:v>
                </c:pt>
                <c:pt idx="22668">
                  <c:v>31.094566999999987</c:v>
                </c:pt>
                <c:pt idx="22669">
                  <c:v>31.098061999999999</c:v>
                </c:pt>
                <c:pt idx="22670">
                  <c:v>31.098848</c:v>
                </c:pt>
                <c:pt idx="22671">
                  <c:v>31.098873999999999</c:v>
                </c:pt>
                <c:pt idx="22672">
                  <c:v>31.104261000000207</c:v>
                </c:pt>
                <c:pt idx="22673">
                  <c:v>31.103548999999987</c:v>
                </c:pt>
                <c:pt idx="22674">
                  <c:v>31.094676</c:v>
                </c:pt>
                <c:pt idx="22675">
                  <c:v>31.096701999999986</c:v>
                </c:pt>
                <c:pt idx="22676">
                  <c:v>31.097268000000035</c:v>
                </c:pt>
                <c:pt idx="22677">
                  <c:v>31.102550000000001</c:v>
                </c:pt>
                <c:pt idx="22678">
                  <c:v>31.101109999999988</c:v>
                </c:pt>
                <c:pt idx="22679">
                  <c:v>31.099312999999889</c:v>
                </c:pt>
                <c:pt idx="22680">
                  <c:v>31.096467000000001</c:v>
                </c:pt>
                <c:pt idx="22681">
                  <c:v>31.095970999999999</c:v>
                </c:pt>
                <c:pt idx="22682">
                  <c:v>31.096325999999987</c:v>
                </c:pt>
                <c:pt idx="22683">
                  <c:v>31.097826999999999</c:v>
                </c:pt>
                <c:pt idx="22684">
                  <c:v>31.094742999999777</c:v>
                </c:pt>
                <c:pt idx="22685">
                  <c:v>31.096443999999799</c:v>
                </c:pt>
                <c:pt idx="22686">
                  <c:v>31.097256999999999</c:v>
                </c:pt>
                <c:pt idx="22687">
                  <c:v>31.100013000000001</c:v>
                </c:pt>
                <c:pt idx="22688">
                  <c:v>31.100304999999999</c:v>
                </c:pt>
                <c:pt idx="22689">
                  <c:v>31.098030999999889</c:v>
                </c:pt>
                <c:pt idx="22690">
                  <c:v>31.100879000000031</c:v>
                </c:pt>
                <c:pt idx="22691">
                  <c:v>31.101521999999999</c:v>
                </c:pt>
                <c:pt idx="22692">
                  <c:v>31.097529999999889</c:v>
                </c:pt>
                <c:pt idx="22693">
                  <c:v>31.103653999999999</c:v>
                </c:pt>
                <c:pt idx="22694">
                  <c:v>31.103889000000031</c:v>
                </c:pt>
                <c:pt idx="22695">
                  <c:v>31.095575999999987</c:v>
                </c:pt>
                <c:pt idx="22696">
                  <c:v>31.098581999999986</c:v>
                </c:pt>
                <c:pt idx="22697">
                  <c:v>31.103541999999987</c:v>
                </c:pt>
                <c:pt idx="22698">
                  <c:v>31.106770999999988</c:v>
                </c:pt>
                <c:pt idx="22699">
                  <c:v>31.100918999999998</c:v>
                </c:pt>
                <c:pt idx="22700">
                  <c:v>31.103828000000131</c:v>
                </c:pt>
                <c:pt idx="22701">
                  <c:v>31.1043540000002</c:v>
                </c:pt>
                <c:pt idx="22702">
                  <c:v>31.105266</c:v>
                </c:pt>
                <c:pt idx="22703">
                  <c:v>31.103396999999987</c:v>
                </c:pt>
                <c:pt idx="22704">
                  <c:v>31.092962</c:v>
                </c:pt>
                <c:pt idx="22705">
                  <c:v>31.101985000000258</c:v>
                </c:pt>
                <c:pt idx="22706">
                  <c:v>31.104483999999999</c:v>
                </c:pt>
                <c:pt idx="22707">
                  <c:v>31.102471999999999</c:v>
                </c:pt>
                <c:pt idx="22708">
                  <c:v>31.104999000000031</c:v>
                </c:pt>
                <c:pt idx="22709">
                  <c:v>31.101146</c:v>
                </c:pt>
                <c:pt idx="22710">
                  <c:v>31.103541999999987</c:v>
                </c:pt>
                <c:pt idx="22711">
                  <c:v>31.099108999999999</c:v>
                </c:pt>
                <c:pt idx="22712">
                  <c:v>31.101589999999987</c:v>
                </c:pt>
                <c:pt idx="22713">
                  <c:v>31.104431999999999</c:v>
                </c:pt>
                <c:pt idx="22714">
                  <c:v>31.104036999999988</c:v>
                </c:pt>
                <c:pt idx="22715">
                  <c:v>31.099308999999987</c:v>
                </c:pt>
                <c:pt idx="22716">
                  <c:v>31.102657999999987</c:v>
                </c:pt>
                <c:pt idx="22717">
                  <c:v>31.104533</c:v>
                </c:pt>
                <c:pt idx="22718">
                  <c:v>31.108015999999999</c:v>
                </c:pt>
                <c:pt idx="22719">
                  <c:v>31.098534999999799</c:v>
                </c:pt>
                <c:pt idx="22720">
                  <c:v>31.100641999999986</c:v>
                </c:pt>
                <c:pt idx="22721">
                  <c:v>31.105972999999999</c:v>
                </c:pt>
                <c:pt idx="22722">
                  <c:v>31.106230999999987</c:v>
                </c:pt>
                <c:pt idx="22723">
                  <c:v>31.102259999999987</c:v>
                </c:pt>
                <c:pt idx="22724">
                  <c:v>31.095390999999989</c:v>
                </c:pt>
                <c:pt idx="22725">
                  <c:v>31.099354999999999</c:v>
                </c:pt>
                <c:pt idx="22726">
                  <c:v>31.098967999999999</c:v>
                </c:pt>
                <c:pt idx="22727">
                  <c:v>31.098608999999989</c:v>
                </c:pt>
                <c:pt idx="22728">
                  <c:v>31.099488000000001</c:v>
                </c:pt>
                <c:pt idx="22729">
                  <c:v>31.097431999999987</c:v>
                </c:pt>
                <c:pt idx="22730">
                  <c:v>31.097595999999999</c:v>
                </c:pt>
                <c:pt idx="22731">
                  <c:v>31.106672</c:v>
                </c:pt>
                <c:pt idx="22732">
                  <c:v>31.111272000000035</c:v>
                </c:pt>
                <c:pt idx="22733">
                  <c:v>31.109642999999807</c:v>
                </c:pt>
                <c:pt idx="22734">
                  <c:v>31.109901000000196</c:v>
                </c:pt>
                <c:pt idx="22735">
                  <c:v>31.105425999999987</c:v>
                </c:pt>
                <c:pt idx="22736">
                  <c:v>31.102498000000001</c:v>
                </c:pt>
                <c:pt idx="22737">
                  <c:v>31.103666999999987</c:v>
                </c:pt>
                <c:pt idx="22738">
                  <c:v>31.103228999999999</c:v>
                </c:pt>
                <c:pt idx="22739">
                  <c:v>31.101236</c:v>
                </c:pt>
                <c:pt idx="22740">
                  <c:v>31.100227</c:v>
                </c:pt>
                <c:pt idx="22741">
                  <c:v>31.100337</c:v>
                </c:pt>
                <c:pt idx="22742">
                  <c:v>31.100942</c:v>
                </c:pt>
                <c:pt idx="22743">
                  <c:v>31.095635999999889</c:v>
                </c:pt>
                <c:pt idx="22744">
                  <c:v>31.100465000000035</c:v>
                </c:pt>
                <c:pt idx="22745">
                  <c:v>31.098795999999989</c:v>
                </c:pt>
                <c:pt idx="22746">
                  <c:v>31.094422999999889</c:v>
                </c:pt>
                <c:pt idx="22747">
                  <c:v>31.102163000000001</c:v>
                </c:pt>
                <c:pt idx="22748">
                  <c:v>31.101052000000031</c:v>
                </c:pt>
                <c:pt idx="22749">
                  <c:v>31.099625999999986</c:v>
                </c:pt>
                <c:pt idx="22750">
                  <c:v>31.104053000000135</c:v>
                </c:pt>
                <c:pt idx="22751">
                  <c:v>31.102997999999999</c:v>
                </c:pt>
                <c:pt idx="22752">
                  <c:v>31.107098999999998</c:v>
                </c:pt>
                <c:pt idx="22753">
                  <c:v>31.113195000000207</c:v>
                </c:pt>
                <c:pt idx="22754">
                  <c:v>31.116058000000251</c:v>
                </c:pt>
                <c:pt idx="22755">
                  <c:v>31.146338999999987</c:v>
                </c:pt>
                <c:pt idx="22756">
                  <c:v>31.169743999999788</c:v>
                </c:pt>
                <c:pt idx="22757">
                  <c:v>31.197837000000035</c:v>
                </c:pt>
                <c:pt idx="22758">
                  <c:v>31.229806</c:v>
                </c:pt>
                <c:pt idx="22759">
                  <c:v>31.257626999999989</c:v>
                </c:pt>
                <c:pt idx="22760">
                  <c:v>31.280956</c:v>
                </c:pt>
                <c:pt idx="22761">
                  <c:v>31.305173</c:v>
                </c:pt>
                <c:pt idx="22762">
                  <c:v>31.313625999999999</c:v>
                </c:pt>
                <c:pt idx="22763">
                  <c:v>31.325454000000001</c:v>
                </c:pt>
                <c:pt idx="22764">
                  <c:v>31.336807999999998</c:v>
                </c:pt>
                <c:pt idx="22765">
                  <c:v>31.369154999999999</c:v>
                </c:pt>
                <c:pt idx="22766">
                  <c:v>31.394459999999999</c:v>
                </c:pt>
                <c:pt idx="22767">
                  <c:v>31.412625999999989</c:v>
                </c:pt>
                <c:pt idx="22768">
                  <c:v>31.433841000000001</c:v>
                </c:pt>
                <c:pt idx="22769">
                  <c:v>31.453181000000001</c:v>
                </c:pt>
                <c:pt idx="22770">
                  <c:v>31.471131999999987</c:v>
                </c:pt>
                <c:pt idx="22771">
                  <c:v>31.486929999999774</c:v>
                </c:pt>
                <c:pt idx="22772">
                  <c:v>31.504881999999998</c:v>
                </c:pt>
                <c:pt idx="22773">
                  <c:v>31.508413999999803</c:v>
                </c:pt>
                <c:pt idx="22774">
                  <c:v>31.516522999999989</c:v>
                </c:pt>
                <c:pt idx="22775">
                  <c:v>31.521266000000001</c:v>
                </c:pt>
                <c:pt idx="22776">
                  <c:v>31.528191999999986</c:v>
                </c:pt>
                <c:pt idx="22777">
                  <c:v>31.531666999999999</c:v>
                </c:pt>
                <c:pt idx="22778">
                  <c:v>31.531323999999987</c:v>
                </c:pt>
                <c:pt idx="22779">
                  <c:v>31.529115000000001</c:v>
                </c:pt>
                <c:pt idx="22780">
                  <c:v>31.529472999999989</c:v>
                </c:pt>
                <c:pt idx="22781">
                  <c:v>31.524470999999988</c:v>
                </c:pt>
                <c:pt idx="22782">
                  <c:v>31.520074000000001</c:v>
                </c:pt>
                <c:pt idx="22783">
                  <c:v>31.508043999999799</c:v>
                </c:pt>
                <c:pt idx="22784">
                  <c:v>31.504761999999999</c:v>
                </c:pt>
                <c:pt idx="22785">
                  <c:v>31.498768999999989</c:v>
                </c:pt>
                <c:pt idx="22786">
                  <c:v>31.493035999999989</c:v>
                </c:pt>
                <c:pt idx="22787">
                  <c:v>31.497639999999766</c:v>
                </c:pt>
                <c:pt idx="22788">
                  <c:v>31.493818000000001</c:v>
                </c:pt>
                <c:pt idx="22789">
                  <c:v>31.491247999999889</c:v>
                </c:pt>
                <c:pt idx="22790">
                  <c:v>31.496794999999889</c:v>
                </c:pt>
                <c:pt idx="22791">
                  <c:v>31.501801999999998</c:v>
                </c:pt>
                <c:pt idx="22792">
                  <c:v>31.503284000000001</c:v>
                </c:pt>
                <c:pt idx="22793">
                  <c:v>31.502371999999987</c:v>
                </c:pt>
                <c:pt idx="22794">
                  <c:v>31.510701000000001</c:v>
                </c:pt>
                <c:pt idx="22795">
                  <c:v>31.506587</c:v>
                </c:pt>
                <c:pt idx="22796">
                  <c:v>31.510928000000035</c:v>
                </c:pt>
                <c:pt idx="22797">
                  <c:v>31.501148999999987</c:v>
                </c:pt>
                <c:pt idx="22798">
                  <c:v>31.501867999999998</c:v>
                </c:pt>
                <c:pt idx="22799">
                  <c:v>31.501082999999987</c:v>
                </c:pt>
                <c:pt idx="22800">
                  <c:v>31.510307000000001</c:v>
                </c:pt>
                <c:pt idx="22801">
                  <c:v>31.502154999999988</c:v>
                </c:pt>
                <c:pt idx="22802">
                  <c:v>31.501812999999999</c:v>
                </c:pt>
                <c:pt idx="22803">
                  <c:v>31.497717999999889</c:v>
                </c:pt>
                <c:pt idx="22804">
                  <c:v>31.49615</c:v>
                </c:pt>
                <c:pt idx="22805">
                  <c:v>31.496552999999889</c:v>
                </c:pt>
                <c:pt idx="22806">
                  <c:v>31.496925000000001</c:v>
                </c:pt>
                <c:pt idx="22807">
                  <c:v>31.495297999999799</c:v>
                </c:pt>
                <c:pt idx="22808">
                  <c:v>31.505291999999987</c:v>
                </c:pt>
                <c:pt idx="22809">
                  <c:v>31.502310999999889</c:v>
                </c:pt>
                <c:pt idx="22810">
                  <c:v>31.496963000000001</c:v>
                </c:pt>
                <c:pt idx="22811">
                  <c:v>31.50065</c:v>
                </c:pt>
                <c:pt idx="22812">
                  <c:v>31.499278</c:v>
                </c:pt>
                <c:pt idx="22813">
                  <c:v>31.501365000000035</c:v>
                </c:pt>
                <c:pt idx="22814">
                  <c:v>31.499355999999999</c:v>
                </c:pt>
                <c:pt idx="22815">
                  <c:v>31.498146999999708</c:v>
                </c:pt>
                <c:pt idx="22816">
                  <c:v>31.501118999999999</c:v>
                </c:pt>
                <c:pt idx="22817">
                  <c:v>31.503384999999987</c:v>
                </c:pt>
                <c:pt idx="22818">
                  <c:v>31.501805000000203</c:v>
                </c:pt>
                <c:pt idx="22819">
                  <c:v>31.501345999999987</c:v>
                </c:pt>
                <c:pt idx="22820">
                  <c:v>31.492394999999803</c:v>
                </c:pt>
                <c:pt idx="22821">
                  <c:v>31.490614999999799</c:v>
                </c:pt>
                <c:pt idx="22822">
                  <c:v>31.496283999999989</c:v>
                </c:pt>
                <c:pt idx="22823">
                  <c:v>31.500070000000001</c:v>
                </c:pt>
                <c:pt idx="22824">
                  <c:v>31.498131999999799</c:v>
                </c:pt>
                <c:pt idx="22825">
                  <c:v>31.497482999999889</c:v>
                </c:pt>
                <c:pt idx="22826">
                  <c:v>31.498112999999744</c:v>
                </c:pt>
                <c:pt idx="22827">
                  <c:v>31.501570999999988</c:v>
                </c:pt>
                <c:pt idx="22828">
                  <c:v>31.500628999999989</c:v>
                </c:pt>
                <c:pt idx="22829">
                  <c:v>31.504808000000189</c:v>
                </c:pt>
                <c:pt idx="22830">
                  <c:v>31.503169</c:v>
                </c:pt>
                <c:pt idx="22831">
                  <c:v>31.499897999999988</c:v>
                </c:pt>
                <c:pt idx="22832">
                  <c:v>31.497564999999987</c:v>
                </c:pt>
                <c:pt idx="22833">
                  <c:v>31.486953</c:v>
                </c:pt>
                <c:pt idx="22834">
                  <c:v>31.487282999999788</c:v>
                </c:pt>
                <c:pt idx="22835">
                  <c:v>31.497530999999814</c:v>
                </c:pt>
                <c:pt idx="22836">
                  <c:v>31.490967999999999</c:v>
                </c:pt>
                <c:pt idx="22837">
                  <c:v>31.500698999999987</c:v>
                </c:pt>
                <c:pt idx="22838">
                  <c:v>31.498451999999986</c:v>
                </c:pt>
                <c:pt idx="22839">
                  <c:v>31.504843999999999</c:v>
                </c:pt>
                <c:pt idx="22840">
                  <c:v>31.503485999999999</c:v>
                </c:pt>
                <c:pt idx="22841">
                  <c:v>31.502340999999785</c:v>
                </c:pt>
                <c:pt idx="22842">
                  <c:v>31.508133999999803</c:v>
                </c:pt>
                <c:pt idx="22843">
                  <c:v>31.501016</c:v>
                </c:pt>
                <c:pt idx="22844">
                  <c:v>31.508175999999999</c:v>
                </c:pt>
                <c:pt idx="22845">
                  <c:v>31.509307</c:v>
                </c:pt>
                <c:pt idx="22846">
                  <c:v>31.512321</c:v>
                </c:pt>
                <c:pt idx="22847">
                  <c:v>31.515998000000035</c:v>
                </c:pt>
                <c:pt idx="22848">
                  <c:v>31.508223999999807</c:v>
                </c:pt>
                <c:pt idx="22849">
                  <c:v>31.512027</c:v>
                </c:pt>
                <c:pt idx="22850">
                  <c:v>31.509881000000131</c:v>
                </c:pt>
                <c:pt idx="22851">
                  <c:v>31.509591</c:v>
                </c:pt>
                <c:pt idx="22852">
                  <c:v>31.504545999999987</c:v>
                </c:pt>
                <c:pt idx="22853">
                  <c:v>31.508309999999796</c:v>
                </c:pt>
                <c:pt idx="22854">
                  <c:v>31.504196999999987</c:v>
                </c:pt>
                <c:pt idx="22855">
                  <c:v>31.503826999999987</c:v>
                </c:pt>
                <c:pt idx="22856">
                  <c:v>31.500688</c:v>
                </c:pt>
                <c:pt idx="22857">
                  <c:v>31.503757</c:v>
                </c:pt>
                <c:pt idx="22858">
                  <c:v>31.502527999999796</c:v>
                </c:pt>
                <c:pt idx="22859">
                  <c:v>31.501193000000001</c:v>
                </c:pt>
                <c:pt idx="22860">
                  <c:v>31.502810999999987</c:v>
                </c:pt>
                <c:pt idx="22861">
                  <c:v>31.506816000000001</c:v>
                </c:pt>
                <c:pt idx="22862">
                  <c:v>31.502701999999989</c:v>
                </c:pt>
                <c:pt idx="22863">
                  <c:v>31.494235</c:v>
                </c:pt>
                <c:pt idx="22864">
                  <c:v>31.495051999999987</c:v>
                </c:pt>
                <c:pt idx="22865">
                  <c:v>31.492916999999807</c:v>
                </c:pt>
                <c:pt idx="22866">
                  <c:v>31.490490999999889</c:v>
                </c:pt>
                <c:pt idx="22867">
                  <c:v>31.483364999999889</c:v>
                </c:pt>
                <c:pt idx="22868">
                  <c:v>31.488482999999679</c:v>
                </c:pt>
                <c:pt idx="22869">
                  <c:v>31.494547999999799</c:v>
                </c:pt>
                <c:pt idx="22870">
                  <c:v>31.494872000000001</c:v>
                </c:pt>
                <c:pt idx="22871">
                  <c:v>31.505406999999799</c:v>
                </c:pt>
                <c:pt idx="22872">
                  <c:v>31.496653999999989</c:v>
                </c:pt>
                <c:pt idx="22873">
                  <c:v>31.498232999999683</c:v>
                </c:pt>
                <c:pt idx="22874">
                  <c:v>31.497952999999999</c:v>
                </c:pt>
                <c:pt idx="22875">
                  <c:v>31.488169999999748</c:v>
                </c:pt>
                <c:pt idx="22876">
                  <c:v>31.489898</c:v>
                </c:pt>
                <c:pt idx="22877">
                  <c:v>31.494797999999989</c:v>
                </c:pt>
                <c:pt idx="22878">
                  <c:v>31.49615</c:v>
                </c:pt>
                <c:pt idx="22879">
                  <c:v>31.504173999999999</c:v>
                </c:pt>
                <c:pt idx="22880">
                  <c:v>31.505928999999988</c:v>
                </c:pt>
                <c:pt idx="22881">
                  <c:v>31.503353999999987</c:v>
                </c:pt>
                <c:pt idx="22882">
                  <c:v>31.499338999999889</c:v>
                </c:pt>
                <c:pt idx="22883">
                  <c:v>31.498409999999723</c:v>
                </c:pt>
                <c:pt idx="22884">
                  <c:v>31.501943000000001</c:v>
                </c:pt>
                <c:pt idx="22885">
                  <c:v>31.498713999999715</c:v>
                </c:pt>
                <c:pt idx="22886">
                  <c:v>31.49821399999977</c:v>
                </c:pt>
                <c:pt idx="22887">
                  <c:v>31.501794</c:v>
                </c:pt>
                <c:pt idx="22888">
                  <c:v>31.501141999999987</c:v>
                </c:pt>
                <c:pt idx="22889">
                  <c:v>31.502289999999814</c:v>
                </c:pt>
                <c:pt idx="22890">
                  <c:v>31.500382999999989</c:v>
                </c:pt>
                <c:pt idx="22891">
                  <c:v>31.504591999999999</c:v>
                </c:pt>
                <c:pt idx="22892">
                  <c:v>31.49793</c:v>
                </c:pt>
                <c:pt idx="22893">
                  <c:v>31.503823000000001</c:v>
                </c:pt>
                <c:pt idx="22894">
                  <c:v>31.506450000000001</c:v>
                </c:pt>
                <c:pt idx="22895">
                  <c:v>31.502724999999796</c:v>
                </c:pt>
                <c:pt idx="22896">
                  <c:v>31.499315999999986</c:v>
                </c:pt>
                <c:pt idx="22897">
                  <c:v>31.498652999999774</c:v>
                </c:pt>
                <c:pt idx="22898">
                  <c:v>31.502548999999803</c:v>
                </c:pt>
                <c:pt idx="22899">
                  <c:v>31.510010999999999</c:v>
                </c:pt>
                <c:pt idx="22900">
                  <c:v>31.509854999999998</c:v>
                </c:pt>
                <c:pt idx="22901">
                  <c:v>31.506758999999999</c:v>
                </c:pt>
                <c:pt idx="22902">
                  <c:v>31.520245999999986</c:v>
                </c:pt>
                <c:pt idx="22903">
                  <c:v>31.509725</c:v>
                </c:pt>
                <c:pt idx="22904">
                  <c:v>31.506231</c:v>
                </c:pt>
                <c:pt idx="22905">
                  <c:v>31.510960999999998</c:v>
                </c:pt>
                <c:pt idx="22906">
                  <c:v>31.508175999999999</c:v>
                </c:pt>
                <c:pt idx="22907">
                  <c:v>31.495258999999987</c:v>
                </c:pt>
                <c:pt idx="22908">
                  <c:v>31.504428000000001</c:v>
                </c:pt>
                <c:pt idx="22909">
                  <c:v>31.503291000000001</c:v>
                </c:pt>
                <c:pt idx="22910">
                  <c:v>31.505886999999987</c:v>
                </c:pt>
                <c:pt idx="22911">
                  <c:v>31.507918999999998</c:v>
                </c:pt>
                <c:pt idx="22912">
                  <c:v>31.499546999999723</c:v>
                </c:pt>
                <c:pt idx="22913">
                  <c:v>31.498236999999719</c:v>
                </c:pt>
                <c:pt idx="22914">
                  <c:v>31.501625999999987</c:v>
                </c:pt>
                <c:pt idx="22915">
                  <c:v>31.497154999999999</c:v>
                </c:pt>
                <c:pt idx="22916">
                  <c:v>31.500719999999784</c:v>
                </c:pt>
                <c:pt idx="22917">
                  <c:v>31.501161000000035</c:v>
                </c:pt>
                <c:pt idx="22918">
                  <c:v>31.502866000000001</c:v>
                </c:pt>
                <c:pt idx="22919">
                  <c:v>31.512093999999987</c:v>
                </c:pt>
                <c:pt idx="22920">
                  <c:v>31.503381000000001</c:v>
                </c:pt>
                <c:pt idx="22921">
                  <c:v>31.496704999999814</c:v>
                </c:pt>
                <c:pt idx="22922">
                  <c:v>31.499148999999989</c:v>
                </c:pt>
                <c:pt idx="22923">
                  <c:v>31.498795999999889</c:v>
                </c:pt>
                <c:pt idx="22924">
                  <c:v>31.499824</c:v>
                </c:pt>
                <c:pt idx="22925">
                  <c:v>31.494228</c:v>
                </c:pt>
                <c:pt idx="22926">
                  <c:v>31.497131999999986</c:v>
                </c:pt>
                <c:pt idx="22927">
                  <c:v>31.498533999999701</c:v>
                </c:pt>
                <c:pt idx="22928">
                  <c:v>31.498593999999766</c:v>
                </c:pt>
                <c:pt idx="22929">
                  <c:v>31.503611999999986</c:v>
                </c:pt>
                <c:pt idx="22930">
                  <c:v>31.500731999999989</c:v>
                </c:pt>
                <c:pt idx="22931">
                  <c:v>31.495978999999988</c:v>
                </c:pt>
                <c:pt idx="22932">
                  <c:v>31.495815</c:v>
                </c:pt>
                <c:pt idx="22933">
                  <c:v>31.497335</c:v>
                </c:pt>
                <c:pt idx="22934">
                  <c:v>31.489678999999889</c:v>
                </c:pt>
                <c:pt idx="22935">
                  <c:v>31.492815999999987</c:v>
                </c:pt>
                <c:pt idx="22936">
                  <c:v>31.493246999999748</c:v>
                </c:pt>
                <c:pt idx="22937">
                  <c:v>31.494032999999799</c:v>
                </c:pt>
                <c:pt idx="22938">
                  <c:v>31.501525000000001</c:v>
                </c:pt>
                <c:pt idx="22939">
                  <c:v>31.498228999999807</c:v>
                </c:pt>
                <c:pt idx="22940">
                  <c:v>31.491917999999988</c:v>
                </c:pt>
                <c:pt idx="22941">
                  <c:v>31.491015999999988</c:v>
                </c:pt>
                <c:pt idx="22942">
                  <c:v>31.488125999999784</c:v>
                </c:pt>
                <c:pt idx="22943">
                  <c:v>31.498801</c:v>
                </c:pt>
                <c:pt idx="22944">
                  <c:v>31.500985000000131</c:v>
                </c:pt>
                <c:pt idx="22945">
                  <c:v>31.494696999999814</c:v>
                </c:pt>
                <c:pt idx="22946">
                  <c:v>31.503854000000135</c:v>
                </c:pt>
                <c:pt idx="22947">
                  <c:v>31.498451999999986</c:v>
                </c:pt>
                <c:pt idx="22948">
                  <c:v>31.502634999999788</c:v>
                </c:pt>
                <c:pt idx="22949">
                  <c:v>31.502475</c:v>
                </c:pt>
                <c:pt idx="22950">
                  <c:v>31.498310999999781</c:v>
                </c:pt>
                <c:pt idx="22951">
                  <c:v>31.487543999999723</c:v>
                </c:pt>
                <c:pt idx="22952">
                  <c:v>31.495091999999989</c:v>
                </c:pt>
                <c:pt idx="22953">
                  <c:v>31.497595999999987</c:v>
                </c:pt>
                <c:pt idx="22954">
                  <c:v>31.497926</c:v>
                </c:pt>
                <c:pt idx="22955">
                  <c:v>31.501064000000031</c:v>
                </c:pt>
                <c:pt idx="22956">
                  <c:v>31.497073</c:v>
                </c:pt>
                <c:pt idx="22957">
                  <c:v>31.501812999999999</c:v>
                </c:pt>
                <c:pt idx="22958">
                  <c:v>31.496134999999889</c:v>
                </c:pt>
                <c:pt idx="22959">
                  <c:v>31.496970000000001</c:v>
                </c:pt>
                <c:pt idx="22960">
                  <c:v>31.495963</c:v>
                </c:pt>
                <c:pt idx="22961">
                  <c:v>31.501625999999987</c:v>
                </c:pt>
                <c:pt idx="22962">
                  <c:v>31.498964999999988</c:v>
                </c:pt>
                <c:pt idx="22963">
                  <c:v>31.498753999999799</c:v>
                </c:pt>
                <c:pt idx="22964">
                  <c:v>31.502986</c:v>
                </c:pt>
                <c:pt idx="22965">
                  <c:v>31.501037</c:v>
                </c:pt>
                <c:pt idx="22966">
                  <c:v>31.500754999999987</c:v>
                </c:pt>
                <c:pt idx="22967">
                  <c:v>31.488445999999719</c:v>
                </c:pt>
                <c:pt idx="22968">
                  <c:v>31.493364</c:v>
                </c:pt>
                <c:pt idx="22969">
                  <c:v>31.498753999999799</c:v>
                </c:pt>
                <c:pt idx="22970">
                  <c:v>31.49586</c:v>
                </c:pt>
                <c:pt idx="22971">
                  <c:v>31.498819999999807</c:v>
                </c:pt>
                <c:pt idx="22972">
                  <c:v>31.507612999999989</c:v>
                </c:pt>
                <c:pt idx="22973">
                  <c:v>31.505901999999999</c:v>
                </c:pt>
                <c:pt idx="22974">
                  <c:v>31.50242699999977</c:v>
                </c:pt>
                <c:pt idx="22975">
                  <c:v>31.506985999999998</c:v>
                </c:pt>
                <c:pt idx="22976">
                  <c:v>31.499144999999814</c:v>
                </c:pt>
                <c:pt idx="22977">
                  <c:v>31.501946999999987</c:v>
                </c:pt>
                <c:pt idx="22978">
                  <c:v>31.505936999999989</c:v>
                </c:pt>
                <c:pt idx="22979">
                  <c:v>31.506945999999999</c:v>
                </c:pt>
                <c:pt idx="22980">
                  <c:v>31.508883999999988</c:v>
                </c:pt>
                <c:pt idx="22981">
                  <c:v>31.503126999999989</c:v>
                </c:pt>
                <c:pt idx="22982">
                  <c:v>31.502884999999999</c:v>
                </c:pt>
                <c:pt idx="22983">
                  <c:v>31.496976</c:v>
                </c:pt>
                <c:pt idx="22984">
                  <c:v>31.497662999999989</c:v>
                </c:pt>
                <c:pt idx="22985">
                  <c:v>31.503689999999889</c:v>
                </c:pt>
                <c:pt idx="22986">
                  <c:v>31.502293999999889</c:v>
                </c:pt>
                <c:pt idx="22987">
                  <c:v>31.504852000000035</c:v>
                </c:pt>
                <c:pt idx="22988">
                  <c:v>31.503513999999889</c:v>
                </c:pt>
                <c:pt idx="22989">
                  <c:v>31.508900999999987</c:v>
                </c:pt>
                <c:pt idx="22990">
                  <c:v>31.502271</c:v>
                </c:pt>
                <c:pt idx="22991">
                  <c:v>31.507341</c:v>
                </c:pt>
                <c:pt idx="22992">
                  <c:v>31.506907999999999</c:v>
                </c:pt>
                <c:pt idx="22993">
                  <c:v>31.497236999999807</c:v>
                </c:pt>
                <c:pt idx="22994">
                  <c:v>31.503979999999999</c:v>
                </c:pt>
                <c:pt idx="22995">
                  <c:v>31.503615999999987</c:v>
                </c:pt>
                <c:pt idx="22996">
                  <c:v>31.509236999999889</c:v>
                </c:pt>
                <c:pt idx="22997">
                  <c:v>31.501528999999987</c:v>
                </c:pt>
                <c:pt idx="22998">
                  <c:v>31.505522999999741</c:v>
                </c:pt>
                <c:pt idx="22999">
                  <c:v>31.49976699999981</c:v>
                </c:pt>
                <c:pt idx="23000">
                  <c:v>31.501380000000001</c:v>
                </c:pt>
                <c:pt idx="23001">
                  <c:v>31.494036999999889</c:v>
                </c:pt>
                <c:pt idx="23002">
                  <c:v>31.505924999999987</c:v>
                </c:pt>
                <c:pt idx="23003">
                  <c:v>31.497435999999986</c:v>
                </c:pt>
                <c:pt idx="23004">
                  <c:v>31.496970000000001</c:v>
                </c:pt>
                <c:pt idx="23005">
                  <c:v>31.495321999999796</c:v>
                </c:pt>
                <c:pt idx="23006">
                  <c:v>31.492371999999989</c:v>
                </c:pt>
                <c:pt idx="23007">
                  <c:v>31.490956000000001</c:v>
                </c:pt>
                <c:pt idx="23008">
                  <c:v>31.502630999999774</c:v>
                </c:pt>
                <c:pt idx="23009">
                  <c:v>31.501894999999998</c:v>
                </c:pt>
                <c:pt idx="23010">
                  <c:v>31.495363999999814</c:v>
                </c:pt>
                <c:pt idx="23011">
                  <c:v>31.502630999999774</c:v>
                </c:pt>
                <c:pt idx="23012">
                  <c:v>31.507715999999999</c:v>
                </c:pt>
                <c:pt idx="23013">
                  <c:v>31.504400999999987</c:v>
                </c:pt>
                <c:pt idx="23014">
                  <c:v>31.500761999999987</c:v>
                </c:pt>
                <c:pt idx="23015">
                  <c:v>31.497014</c:v>
                </c:pt>
                <c:pt idx="23016">
                  <c:v>31.495583999999774</c:v>
                </c:pt>
                <c:pt idx="23017">
                  <c:v>31.503585000000001</c:v>
                </c:pt>
                <c:pt idx="23018">
                  <c:v>31.492808999999987</c:v>
                </c:pt>
                <c:pt idx="23019">
                  <c:v>31.503239999999799</c:v>
                </c:pt>
                <c:pt idx="23020">
                  <c:v>31.493805999999999</c:v>
                </c:pt>
                <c:pt idx="23021">
                  <c:v>31.494339999999777</c:v>
                </c:pt>
                <c:pt idx="23022">
                  <c:v>31.489197999999799</c:v>
                </c:pt>
                <c:pt idx="23023">
                  <c:v>31.498801</c:v>
                </c:pt>
                <c:pt idx="23024">
                  <c:v>31.500153999999988</c:v>
                </c:pt>
                <c:pt idx="23025">
                  <c:v>31.495815</c:v>
                </c:pt>
                <c:pt idx="23026">
                  <c:v>31.497152</c:v>
                </c:pt>
                <c:pt idx="23027">
                  <c:v>31.496894000000001</c:v>
                </c:pt>
                <c:pt idx="23028">
                  <c:v>31.499773999999814</c:v>
                </c:pt>
                <c:pt idx="23029">
                  <c:v>31.497154999999999</c:v>
                </c:pt>
                <c:pt idx="23030">
                  <c:v>31.489418999999796</c:v>
                </c:pt>
                <c:pt idx="23031">
                  <c:v>31.498846999999785</c:v>
                </c:pt>
                <c:pt idx="23032">
                  <c:v>31.500530999999889</c:v>
                </c:pt>
                <c:pt idx="23033">
                  <c:v>31.492382999999748</c:v>
                </c:pt>
                <c:pt idx="23034">
                  <c:v>31.493015999999987</c:v>
                </c:pt>
                <c:pt idx="23035">
                  <c:v>31.501466000000001</c:v>
                </c:pt>
                <c:pt idx="23036">
                  <c:v>31.506605999999987</c:v>
                </c:pt>
                <c:pt idx="23037">
                  <c:v>31.499598999999989</c:v>
                </c:pt>
                <c:pt idx="23038">
                  <c:v>31.501455000000131</c:v>
                </c:pt>
                <c:pt idx="23039">
                  <c:v>31.501093999999988</c:v>
                </c:pt>
                <c:pt idx="23040">
                  <c:v>31.503495000000001</c:v>
                </c:pt>
                <c:pt idx="23041">
                  <c:v>31.508838000000001</c:v>
                </c:pt>
                <c:pt idx="23042">
                  <c:v>31.507158000000135</c:v>
                </c:pt>
                <c:pt idx="23043">
                  <c:v>31.505758</c:v>
                </c:pt>
                <c:pt idx="23044">
                  <c:v>31.511921999999998</c:v>
                </c:pt>
                <c:pt idx="23045">
                  <c:v>31.504182</c:v>
                </c:pt>
                <c:pt idx="23046">
                  <c:v>31.501860999999998</c:v>
                </c:pt>
                <c:pt idx="23047">
                  <c:v>31.502565000000001</c:v>
                </c:pt>
                <c:pt idx="23048">
                  <c:v>31.499852000000001</c:v>
                </c:pt>
                <c:pt idx="23049">
                  <c:v>31.497253000000001</c:v>
                </c:pt>
                <c:pt idx="23050">
                  <c:v>31.501003999999988</c:v>
                </c:pt>
                <c:pt idx="23051">
                  <c:v>31.492823999999889</c:v>
                </c:pt>
                <c:pt idx="23052">
                  <c:v>31.498898999999987</c:v>
                </c:pt>
                <c:pt idx="23053">
                  <c:v>31.495281999999989</c:v>
                </c:pt>
                <c:pt idx="23054">
                  <c:v>31.504049999999989</c:v>
                </c:pt>
                <c:pt idx="23055">
                  <c:v>31.503021999999987</c:v>
                </c:pt>
                <c:pt idx="23056">
                  <c:v>31.500229999999807</c:v>
                </c:pt>
                <c:pt idx="23057">
                  <c:v>31.500094999999988</c:v>
                </c:pt>
                <c:pt idx="23058">
                  <c:v>31.500612999999785</c:v>
                </c:pt>
                <c:pt idx="23059">
                  <c:v>31.498671999999889</c:v>
                </c:pt>
                <c:pt idx="23060">
                  <c:v>31.492777999999785</c:v>
                </c:pt>
                <c:pt idx="23061">
                  <c:v>31.489689999999708</c:v>
                </c:pt>
                <c:pt idx="23062">
                  <c:v>31.49982</c:v>
                </c:pt>
                <c:pt idx="23063">
                  <c:v>31.506902</c:v>
                </c:pt>
                <c:pt idx="23064">
                  <c:v>31.505835999999999</c:v>
                </c:pt>
                <c:pt idx="23065">
                  <c:v>31.496731999999788</c:v>
                </c:pt>
                <c:pt idx="23066">
                  <c:v>31.49438</c:v>
                </c:pt>
                <c:pt idx="23067">
                  <c:v>31.493675999999986</c:v>
                </c:pt>
                <c:pt idx="23068">
                  <c:v>31.504089</c:v>
                </c:pt>
                <c:pt idx="23069">
                  <c:v>31.497616999999799</c:v>
                </c:pt>
                <c:pt idx="23070">
                  <c:v>31.501726999999889</c:v>
                </c:pt>
                <c:pt idx="23071">
                  <c:v>31.502986</c:v>
                </c:pt>
                <c:pt idx="23072">
                  <c:v>31.504472</c:v>
                </c:pt>
                <c:pt idx="23073">
                  <c:v>31.500571000000001</c:v>
                </c:pt>
                <c:pt idx="23074">
                  <c:v>31.500404</c:v>
                </c:pt>
                <c:pt idx="23075">
                  <c:v>31.499046999999774</c:v>
                </c:pt>
                <c:pt idx="23076">
                  <c:v>31.49802299999973</c:v>
                </c:pt>
                <c:pt idx="23077">
                  <c:v>31.496075999999999</c:v>
                </c:pt>
                <c:pt idx="23078">
                  <c:v>31.501249999999889</c:v>
                </c:pt>
                <c:pt idx="23079">
                  <c:v>31.501846</c:v>
                </c:pt>
                <c:pt idx="23080">
                  <c:v>31.500914999999999</c:v>
                </c:pt>
                <c:pt idx="23081">
                  <c:v>31.504514</c:v>
                </c:pt>
                <c:pt idx="23082">
                  <c:v>31.508001</c:v>
                </c:pt>
                <c:pt idx="23083">
                  <c:v>31.511405000000035</c:v>
                </c:pt>
                <c:pt idx="23084">
                  <c:v>31.508021999999986</c:v>
                </c:pt>
                <c:pt idx="23085">
                  <c:v>31.506805000000035</c:v>
                </c:pt>
                <c:pt idx="23086">
                  <c:v>31.502716999999766</c:v>
                </c:pt>
                <c:pt idx="23087">
                  <c:v>31.503622999999781</c:v>
                </c:pt>
                <c:pt idx="23088">
                  <c:v>31.505050000000001</c:v>
                </c:pt>
                <c:pt idx="23089">
                  <c:v>31.501939</c:v>
                </c:pt>
                <c:pt idx="23090">
                  <c:v>31.506796999999889</c:v>
                </c:pt>
                <c:pt idx="23091">
                  <c:v>31.492010999999795</c:v>
                </c:pt>
                <c:pt idx="23092">
                  <c:v>31.499334999999814</c:v>
                </c:pt>
                <c:pt idx="23093">
                  <c:v>31.503795</c:v>
                </c:pt>
                <c:pt idx="23094">
                  <c:v>31.497678000000001</c:v>
                </c:pt>
                <c:pt idx="23095">
                  <c:v>31.506498999999987</c:v>
                </c:pt>
                <c:pt idx="23096">
                  <c:v>31.503335</c:v>
                </c:pt>
                <c:pt idx="23097">
                  <c:v>31.513372</c:v>
                </c:pt>
                <c:pt idx="23098">
                  <c:v>31.509001999999999</c:v>
                </c:pt>
                <c:pt idx="23099">
                  <c:v>31.50582</c:v>
                </c:pt>
                <c:pt idx="23100">
                  <c:v>31.505761</c:v>
                </c:pt>
                <c:pt idx="23101">
                  <c:v>31.502001999999987</c:v>
                </c:pt>
                <c:pt idx="23102">
                  <c:v>31.502302999999785</c:v>
                </c:pt>
                <c:pt idx="23103">
                  <c:v>31.500746999999762</c:v>
                </c:pt>
                <c:pt idx="23104">
                  <c:v>31.499976</c:v>
                </c:pt>
                <c:pt idx="23105">
                  <c:v>31.499168000000001</c:v>
                </c:pt>
                <c:pt idx="23106">
                  <c:v>31.498392999999741</c:v>
                </c:pt>
                <c:pt idx="23107">
                  <c:v>31.495777999999785</c:v>
                </c:pt>
                <c:pt idx="23108">
                  <c:v>31.497002999999989</c:v>
                </c:pt>
                <c:pt idx="23109">
                  <c:v>31.497639999999766</c:v>
                </c:pt>
                <c:pt idx="23110">
                  <c:v>31.498402999999719</c:v>
                </c:pt>
                <c:pt idx="23111">
                  <c:v>31.502803</c:v>
                </c:pt>
                <c:pt idx="23112">
                  <c:v>31.496212999999774</c:v>
                </c:pt>
                <c:pt idx="23113">
                  <c:v>31.502845000000001</c:v>
                </c:pt>
                <c:pt idx="23114">
                  <c:v>31.503618999999986</c:v>
                </c:pt>
                <c:pt idx="23115">
                  <c:v>31.504666999999987</c:v>
                </c:pt>
                <c:pt idx="23116">
                  <c:v>31.497036999999889</c:v>
                </c:pt>
                <c:pt idx="23117">
                  <c:v>31.499729999999715</c:v>
                </c:pt>
                <c:pt idx="23118">
                  <c:v>31.499815999999999</c:v>
                </c:pt>
                <c:pt idx="23119">
                  <c:v>31.495818</c:v>
                </c:pt>
                <c:pt idx="23120">
                  <c:v>31.493679999999785</c:v>
                </c:pt>
                <c:pt idx="23121">
                  <c:v>31.496649999999679</c:v>
                </c:pt>
                <c:pt idx="23122">
                  <c:v>31.496172999999889</c:v>
                </c:pt>
                <c:pt idx="23123">
                  <c:v>31.502475</c:v>
                </c:pt>
                <c:pt idx="23124">
                  <c:v>31.495001999999989</c:v>
                </c:pt>
                <c:pt idx="23125">
                  <c:v>31.496420999999795</c:v>
                </c:pt>
                <c:pt idx="23126">
                  <c:v>31.492901999999987</c:v>
                </c:pt>
                <c:pt idx="23127">
                  <c:v>31.501037</c:v>
                </c:pt>
                <c:pt idx="23128">
                  <c:v>31.498898999999987</c:v>
                </c:pt>
                <c:pt idx="23129">
                  <c:v>31.507856000000135</c:v>
                </c:pt>
                <c:pt idx="23130">
                  <c:v>31.498972999999989</c:v>
                </c:pt>
                <c:pt idx="23131">
                  <c:v>31.503529999999785</c:v>
                </c:pt>
                <c:pt idx="23132">
                  <c:v>31.499025999999986</c:v>
                </c:pt>
                <c:pt idx="23133">
                  <c:v>31.502762999999796</c:v>
                </c:pt>
                <c:pt idx="23134">
                  <c:v>31.499264999999987</c:v>
                </c:pt>
                <c:pt idx="23135">
                  <c:v>31.500888000000035</c:v>
                </c:pt>
                <c:pt idx="23136">
                  <c:v>31.499546999999723</c:v>
                </c:pt>
                <c:pt idx="23137">
                  <c:v>31.495192999999759</c:v>
                </c:pt>
                <c:pt idx="23138">
                  <c:v>31.504349999999889</c:v>
                </c:pt>
                <c:pt idx="23139">
                  <c:v>31.498619999999679</c:v>
                </c:pt>
                <c:pt idx="23140">
                  <c:v>31.498388999999989</c:v>
                </c:pt>
                <c:pt idx="23141">
                  <c:v>31.501514</c:v>
                </c:pt>
                <c:pt idx="23142">
                  <c:v>31.496580999999889</c:v>
                </c:pt>
                <c:pt idx="23143">
                  <c:v>31.502236999999774</c:v>
                </c:pt>
                <c:pt idx="23144">
                  <c:v>31.498369999999785</c:v>
                </c:pt>
                <c:pt idx="23145">
                  <c:v>31.49549399999977</c:v>
                </c:pt>
                <c:pt idx="23146">
                  <c:v>31.504714</c:v>
                </c:pt>
                <c:pt idx="23147">
                  <c:v>31.498322999999687</c:v>
                </c:pt>
                <c:pt idx="23148">
                  <c:v>31.497740999999785</c:v>
                </c:pt>
                <c:pt idx="23149">
                  <c:v>31.500578999999988</c:v>
                </c:pt>
                <c:pt idx="23150">
                  <c:v>31.493235999999989</c:v>
                </c:pt>
                <c:pt idx="23151">
                  <c:v>31.496193999999889</c:v>
                </c:pt>
                <c:pt idx="23152">
                  <c:v>31.500382999999989</c:v>
                </c:pt>
                <c:pt idx="23153">
                  <c:v>31.497934000000001</c:v>
                </c:pt>
                <c:pt idx="23154">
                  <c:v>31.49849999999973</c:v>
                </c:pt>
                <c:pt idx="23155">
                  <c:v>31.502779999999785</c:v>
                </c:pt>
                <c:pt idx="23156">
                  <c:v>31.503615999999987</c:v>
                </c:pt>
                <c:pt idx="23157">
                  <c:v>31.501738999999986</c:v>
                </c:pt>
                <c:pt idx="23158">
                  <c:v>31.501097999999999</c:v>
                </c:pt>
                <c:pt idx="23159">
                  <c:v>31.497698999999987</c:v>
                </c:pt>
                <c:pt idx="23160">
                  <c:v>31.493278</c:v>
                </c:pt>
                <c:pt idx="23161">
                  <c:v>31.493751</c:v>
                </c:pt>
                <c:pt idx="23162">
                  <c:v>31.49424299999977</c:v>
                </c:pt>
                <c:pt idx="23163">
                  <c:v>31.496193999999889</c:v>
                </c:pt>
                <c:pt idx="23164">
                  <c:v>31.502862</c:v>
                </c:pt>
                <c:pt idx="23165">
                  <c:v>31.496845999999987</c:v>
                </c:pt>
                <c:pt idx="23166">
                  <c:v>31.497398</c:v>
                </c:pt>
                <c:pt idx="23167">
                  <c:v>31.502165999999999</c:v>
                </c:pt>
                <c:pt idx="23168">
                  <c:v>31.502031999999989</c:v>
                </c:pt>
                <c:pt idx="23169">
                  <c:v>31.492521999999777</c:v>
                </c:pt>
                <c:pt idx="23170">
                  <c:v>31.497345999999986</c:v>
                </c:pt>
                <c:pt idx="23171">
                  <c:v>31.498030999999774</c:v>
                </c:pt>
                <c:pt idx="23172">
                  <c:v>31.498816999999889</c:v>
                </c:pt>
                <c:pt idx="23173">
                  <c:v>31.49945</c:v>
                </c:pt>
                <c:pt idx="23174">
                  <c:v>31.494406999999889</c:v>
                </c:pt>
                <c:pt idx="23175">
                  <c:v>31.500218999999987</c:v>
                </c:pt>
                <c:pt idx="23176">
                  <c:v>31.501089999999987</c:v>
                </c:pt>
                <c:pt idx="23177">
                  <c:v>31.50648</c:v>
                </c:pt>
                <c:pt idx="23178">
                  <c:v>31.497453</c:v>
                </c:pt>
                <c:pt idx="23179">
                  <c:v>31.500698999999987</c:v>
                </c:pt>
                <c:pt idx="23180">
                  <c:v>31.499585</c:v>
                </c:pt>
                <c:pt idx="23181">
                  <c:v>31.491969000000001</c:v>
                </c:pt>
                <c:pt idx="23182">
                  <c:v>31.497446999999777</c:v>
                </c:pt>
                <c:pt idx="23183">
                  <c:v>31.496224999999889</c:v>
                </c:pt>
                <c:pt idx="23184">
                  <c:v>31.503838999999999</c:v>
                </c:pt>
                <c:pt idx="23185">
                  <c:v>31.500892</c:v>
                </c:pt>
                <c:pt idx="23186">
                  <c:v>31.500433999999807</c:v>
                </c:pt>
                <c:pt idx="23187">
                  <c:v>31.499960999999999</c:v>
                </c:pt>
                <c:pt idx="23188">
                  <c:v>31.492957000000001</c:v>
                </c:pt>
                <c:pt idx="23189">
                  <c:v>31.495994</c:v>
                </c:pt>
                <c:pt idx="23190">
                  <c:v>31.492319999999701</c:v>
                </c:pt>
                <c:pt idx="23191">
                  <c:v>31.500250999999999</c:v>
                </c:pt>
                <c:pt idx="23192">
                  <c:v>31.502716999999766</c:v>
                </c:pt>
                <c:pt idx="23193">
                  <c:v>31.503540999999807</c:v>
                </c:pt>
                <c:pt idx="23194">
                  <c:v>31.500847999999987</c:v>
                </c:pt>
                <c:pt idx="23195">
                  <c:v>31.502524999999814</c:v>
                </c:pt>
                <c:pt idx="23196">
                  <c:v>31.499670999999989</c:v>
                </c:pt>
                <c:pt idx="23197">
                  <c:v>31.494384</c:v>
                </c:pt>
                <c:pt idx="23198">
                  <c:v>31.496950999999999</c:v>
                </c:pt>
                <c:pt idx="23199">
                  <c:v>31.498682999999723</c:v>
                </c:pt>
                <c:pt idx="23200">
                  <c:v>31.499828000000001</c:v>
                </c:pt>
                <c:pt idx="23201">
                  <c:v>31.501086000000001</c:v>
                </c:pt>
                <c:pt idx="23202">
                  <c:v>31.503548999999989</c:v>
                </c:pt>
                <c:pt idx="23203">
                  <c:v>31.493605999999989</c:v>
                </c:pt>
                <c:pt idx="23204">
                  <c:v>31.497108000000001</c:v>
                </c:pt>
                <c:pt idx="23205">
                  <c:v>31.501380000000001</c:v>
                </c:pt>
                <c:pt idx="23206">
                  <c:v>31.50337</c:v>
                </c:pt>
                <c:pt idx="23207">
                  <c:v>31.501262000000001</c:v>
                </c:pt>
                <c:pt idx="23208">
                  <c:v>31.49594799999981</c:v>
                </c:pt>
                <c:pt idx="23209">
                  <c:v>31.501161000000035</c:v>
                </c:pt>
                <c:pt idx="23210">
                  <c:v>31.499101</c:v>
                </c:pt>
                <c:pt idx="23211">
                  <c:v>31.504196999999987</c:v>
                </c:pt>
                <c:pt idx="23212">
                  <c:v>31.511312</c:v>
                </c:pt>
                <c:pt idx="23213">
                  <c:v>31.505976999999987</c:v>
                </c:pt>
                <c:pt idx="23214">
                  <c:v>31.504128999999999</c:v>
                </c:pt>
                <c:pt idx="23215">
                  <c:v>31.494661000000001</c:v>
                </c:pt>
                <c:pt idx="23216">
                  <c:v>31.498339999999679</c:v>
                </c:pt>
                <c:pt idx="23217">
                  <c:v>31.500791</c:v>
                </c:pt>
                <c:pt idx="23218">
                  <c:v>31.504158999999998</c:v>
                </c:pt>
                <c:pt idx="23219">
                  <c:v>31.509426999999889</c:v>
                </c:pt>
                <c:pt idx="23220">
                  <c:v>31.500254999999999</c:v>
                </c:pt>
                <c:pt idx="23221">
                  <c:v>31.501681999999999</c:v>
                </c:pt>
                <c:pt idx="23222">
                  <c:v>31.500031999999987</c:v>
                </c:pt>
                <c:pt idx="23223">
                  <c:v>31.501097999999999</c:v>
                </c:pt>
                <c:pt idx="23224">
                  <c:v>31.492613999999715</c:v>
                </c:pt>
                <c:pt idx="23225">
                  <c:v>31.497126999999889</c:v>
                </c:pt>
                <c:pt idx="23226">
                  <c:v>31.50870099999981</c:v>
                </c:pt>
                <c:pt idx="23227">
                  <c:v>31.526167999999988</c:v>
                </c:pt>
                <c:pt idx="23228">
                  <c:v>31.546433999999785</c:v>
                </c:pt>
                <c:pt idx="23229">
                  <c:v>31.570663</c:v>
                </c:pt>
                <c:pt idx="23230">
                  <c:v>31.600715000000001</c:v>
                </c:pt>
                <c:pt idx="23231">
                  <c:v>31.643045000000001</c:v>
                </c:pt>
                <c:pt idx="23232">
                  <c:v>31.671215999999998</c:v>
                </c:pt>
                <c:pt idx="23233">
                  <c:v>31.691274000000035</c:v>
                </c:pt>
                <c:pt idx="23234">
                  <c:v>31.704729999999788</c:v>
                </c:pt>
                <c:pt idx="23235">
                  <c:v>31.728495999999989</c:v>
                </c:pt>
                <c:pt idx="23236">
                  <c:v>31.738257999999988</c:v>
                </c:pt>
                <c:pt idx="23237">
                  <c:v>31.749258999999999</c:v>
                </c:pt>
                <c:pt idx="23238">
                  <c:v>31.758784000000002</c:v>
                </c:pt>
                <c:pt idx="23239">
                  <c:v>31.780558999999986</c:v>
                </c:pt>
                <c:pt idx="23240">
                  <c:v>31.802871000000035</c:v>
                </c:pt>
                <c:pt idx="23241">
                  <c:v>31.82751</c:v>
                </c:pt>
                <c:pt idx="23242">
                  <c:v>31.85041</c:v>
                </c:pt>
                <c:pt idx="23243">
                  <c:v>31.868872999999986</c:v>
                </c:pt>
                <c:pt idx="23244">
                  <c:v>31.893198999999999</c:v>
                </c:pt>
                <c:pt idx="23245">
                  <c:v>31.913622999999784</c:v>
                </c:pt>
                <c:pt idx="23246">
                  <c:v>31.914007999999999</c:v>
                </c:pt>
                <c:pt idx="23247">
                  <c:v>31.915369999999989</c:v>
                </c:pt>
                <c:pt idx="23248">
                  <c:v>31.915378</c:v>
                </c:pt>
                <c:pt idx="23249">
                  <c:v>31.923712999999701</c:v>
                </c:pt>
                <c:pt idx="23250">
                  <c:v>31.925413999999737</c:v>
                </c:pt>
                <c:pt idx="23251">
                  <c:v>31.930258999999996</c:v>
                </c:pt>
                <c:pt idx="23252">
                  <c:v>31.931708999999987</c:v>
                </c:pt>
                <c:pt idx="23253">
                  <c:v>31.917795999999999</c:v>
                </c:pt>
                <c:pt idx="23254">
                  <c:v>31.920191999999989</c:v>
                </c:pt>
                <c:pt idx="23255">
                  <c:v>31.910498999999987</c:v>
                </c:pt>
                <c:pt idx="23256">
                  <c:v>31.914370999999999</c:v>
                </c:pt>
                <c:pt idx="23257">
                  <c:v>31.905291999999989</c:v>
                </c:pt>
                <c:pt idx="23258">
                  <c:v>31.904307999999986</c:v>
                </c:pt>
                <c:pt idx="23259">
                  <c:v>31.894701999999999</c:v>
                </c:pt>
                <c:pt idx="23260">
                  <c:v>31.891665999999997</c:v>
                </c:pt>
                <c:pt idx="23261">
                  <c:v>31.898974999999997</c:v>
                </c:pt>
                <c:pt idx="23262">
                  <c:v>31.889655000000001</c:v>
                </c:pt>
                <c:pt idx="23263">
                  <c:v>31.896869000000031</c:v>
                </c:pt>
                <c:pt idx="23264">
                  <c:v>31.902476999999781</c:v>
                </c:pt>
                <c:pt idx="23265">
                  <c:v>31.897997999999998</c:v>
                </c:pt>
                <c:pt idx="23266">
                  <c:v>31.903040999999799</c:v>
                </c:pt>
                <c:pt idx="23267">
                  <c:v>31.912344999999807</c:v>
                </c:pt>
                <c:pt idx="23268">
                  <c:v>31.903785000000003</c:v>
                </c:pt>
                <c:pt idx="23269">
                  <c:v>31.905459999999795</c:v>
                </c:pt>
                <c:pt idx="23270">
                  <c:v>31.899832999999987</c:v>
                </c:pt>
                <c:pt idx="23271">
                  <c:v>31.903219999999777</c:v>
                </c:pt>
                <c:pt idx="23272">
                  <c:v>31.893375000000031</c:v>
                </c:pt>
                <c:pt idx="23273">
                  <c:v>31.898279999999989</c:v>
                </c:pt>
                <c:pt idx="23274">
                  <c:v>31.895636999999763</c:v>
                </c:pt>
                <c:pt idx="23275">
                  <c:v>31.896789000000002</c:v>
                </c:pt>
                <c:pt idx="23276">
                  <c:v>31.893019999999989</c:v>
                </c:pt>
                <c:pt idx="23277">
                  <c:v>31.894698000000005</c:v>
                </c:pt>
                <c:pt idx="23278">
                  <c:v>31.900771000000002</c:v>
                </c:pt>
                <c:pt idx="23279">
                  <c:v>31.899902000000001</c:v>
                </c:pt>
                <c:pt idx="23280">
                  <c:v>31.894262999999999</c:v>
                </c:pt>
                <c:pt idx="23281">
                  <c:v>31.889048999999989</c:v>
                </c:pt>
                <c:pt idx="23282">
                  <c:v>31.895976000000001</c:v>
                </c:pt>
                <c:pt idx="23283">
                  <c:v>31.896139999999889</c:v>
                </c:pt>
                <c:pt idx="23284">
                  <c:v>31.900145999999989</c:v>
                </c:pt>
                <c:pt idx="23285">
                  <c:v>31.891555000000135</c:v>
                </c:pt>
                <c:pt idx="23286">
                  <c:v>31.891769</c:v>
                </c:pt>
                <c:pt idx="23287">
                  <c:v>31.896601999999987</c:v>
                </c:pt>
                <c:pt idx="23288">
                  <c:v>31.896010999999987</c:v>
                </c:pt>
                <c:pt idx="23289">
                  <c:v>31.899412999999889</c:v>
                </c:pt>
                <c:pt idx="23290">
                  <c:v>31.904067000000001</c:v>
                </c:pt>
                <c:pt idx="23291">
                  <c:v>31.904754000000001</c:v>
                </c:pt>
                <c:pt idx="23292">
                  <c:v>31.901701999999986</c:v>
                </c:pt>
                <c:pt idx="23293">
                  <c:v>31.905279999999788</c:v>
                </c:pt>
                <c:pt idx="23294">
                  <c:v>31.905825999999987</c:v>
                </c:pt>
                <c:pt idx="23295">
                  <c:v>31.901244000000002</c:v>
                </c:pt>
                <c:pt idx="23296">
                  <c:v>31.904205000000001</c:v>
                </c:pt>
                <c:pt idx="23297">
                  <c:v>31.908407999999788</c:v>
                </c:pt>
                <c:pt idx="23298">
                  <c:v>31.899592999999989</c:v>
                </c:pt>
                <c:pt idx="23299">
                  <c:v>31.894904000000135</c:v>
                </c:pt>
                <c:pt idx="23300">
                  <c:v>31.899927999999999</c:v>
                </c:pt>
                <c:pt idx="23301">
                  <c:v>31.90023299999973</c:v>
                </c:pt>
                <c:pt idx="23302">
                  <c:v>31.897482999999987</c:v>
                </c:pt>
                <c:pt idx="23303">
                  <c:v>31.893229999999889</c:v>
                </c:pt>
                <c:pt idx="23304">
                  <c:v>31.894614000000001</c:v>
                </c:pt>
                <c:pt idx="23305">
                  <c:v>31.901312999999799</c:v>
                </c:pt>
                <c:pt idx="23306">
                  <c:v>31.897403000000001</c:v>
                </c:pt>
                <c:pt idx="23307">
                  <c:v>31.898185000000005</c:v>
                </c:pt>
                <c:pt idx="23308">
                  <c:v>31.896341999999986</c:v>
                </c:pt>
                <c:pt idx="23309">
                  <c:v>31.903040999999799</c:v>
                </c:pt>
                <c:pt idx="23310">
                  <c:v>31.897440999999986</c:v>
                </c:pt>
                <c:pt idx="23311">
                  <c:v>31.894674999999996</c:v>
                </c:pt>
                <c:pt idx="23312">
                  <c:v>31.899908999999997</c:v>
                </c:pt>
                <c:pt idx="23313">
                  <c:v>31.909582999999788</c:v>
                </c:pt>
                <c:pt idx="23314">
                  <c:v>31.895022999999803</c:v>
                </c:pt>
                <c:pt idx="23315">
                  <c:v>31.899131000000001</c:v>
                </c:pt>
                <c:pt idx="23316">
                  <c:v>31.894732999999889</c:v>
                </c:pt>
                <c:pt idx="23317">
                  <c:v>31.898906</c:v>
                </c:pt>
                <c:pt idx="23318">
                  <c:v>31.899615000000001</c:v>
                </c:pt>
                <c:pt idx="23319">
                  <c:v>31.909731999999803</c:v>
                </c:pt>
                <c:pt idx="23320">
                  <c:v>31.904456</c:v>
                </c:pt>
                <c:pt idx="23321">
                  <c:v>31.907065999999997</c:v>
                </c:pt>
                <c:pt idx="23322">
                  <c:v>31.899759999999986</c:v>
                </c:pt>
                <c:pt idx="23323">
                  <c:v>31.895037999999989</c:v>
                </c:pt>
                <c:pt idx="23324">
                  <c:v>31.898154000000005</c:v>
                </c:pt>
                <c:pt idx="23325">
                  <c:v>31.899962999999996</c:v>
                </c:pt>
                <c:pt idx="23326">
                  <c:v>31.906985000000031</c:v>
                </c:pt>
                <c:pt idx="23327">
                  <c:v>31.899550999999999</c:v>
                </c:pt>
                <c:pt idx="23328">
                  <c:v>31.901084000000001</c:v>
                </c:pt>
                <c:pt idx="23329">
                  <c:v>31.900679999999785</c:v>
                </c:pt>
                <c:pt idx="23330">
                  <c:v>31.892599999999796</c:v>
                </c:pt>
                <c:pt idx="23331">
                  <c:v>31.897079000000005</c:v>
                </c:pt>
                <c:pt idx="23332">
                  <c:v>31.897020999999999</c:v>
                </c:pt>
                <c:pt idx="23333">
                  <c:v>31.890212000000002</c:v>
                </c:pt>
                <c:pt idx="23334">
                  <c:v>31.890852999999996</c:v>
                </c:pt>
                <c:pt idx="23335">
                  <c:v>31.902327999999766</c:v>
                </c:pt>
                <c:pt idx="23336">
                  <c:v>31.901678999999987</c:v>
                </c:pt>
                <c:pt idx="23337">
                  <c:v>31.898807000000001</c:v>
                </c:pt>
                <c:pt idx="23338">
                  <c:v>31.895098999999988</c:v>
                </c:pt>
                <c:pt idx="23339">
                  <c:v>31.891105000000035</c:v>
                </c:pt>
                <c:pt idx="23340">
                  <c:v>31.893550000000001</c:v>
                </c:pt>
                <c:pt idx="23341">
                  <c:v>31.889498999999986</c:v>
                </c:pt>
                <c:pt idx="23342">
                  <c:v>31.890136000000002</c:v>
                </c:pt>
                <c:pt idx="23343">
                  <c:v>31.889841999999987</c:v>
                </c:pt>
                <c:pt idx="23344">
                  <c:v>31.894817000000035</c:v>
                </c:pt>
                <c:pt idx="23345">
                  <c:v>31.896319999999989</c:v>
                </c:pt>
                <c:pt idx="23346">
                  <c:v>31.897535999999999</c:v>
                </c:pt>
                <c:pt idx="23347">
                  <c:v>31.903788999999989</c:v>
                </c:pt>
                <c:pt idx="23348">
                  <c:v>31.894057000000135</c:v>
                </c:pt>
                <c:pt idx="23349">
                  <c:v>31.899134999999987</c:v>
                </c:pt>
                <c:pt idx="23350">
                  <c:v>31.902498999999889</c:v>
                </c:pt>
                <c:pt idx="23351">
                  <c:v>31.902835</c:v>
                </c:pt>
                <c:pt idx="23352">
                  <c:v>31.894481000000031</c:v>
                </c:pt>
                <c:pt idx="23353">
                  <c:v>31.894763000000001</c:v>
                </c:pt>
                <c:pt idx="23354">
                  <c:v>31.901339999999784</c:v>
                </c:pt>
                <c:pt idx="23355">
                  <c:v>31.901549999999748</c:v>
                </c:pt>
                <c:pt idx="23356">
                  <c:v>31.900684000000002</c:v>
                </c:pt>
                <c:pt idx="23357">
                  <c:v>31.900034999999889</c:v>
                </c:pt>
                <c:pt idx="23358">
                  <c:v>31.900126999999788</c:v>
                </c:pt>
                <c:pt idx="23359">
                  <c:v>31.902498999999889</c:v>
                </c:pt>
                <c:pt idx="23360">
                  <c:v>31.898646999999759</c:v>
                </c:pt>
                <c:pt idx="23361">
                  <c:v>31.906325999999989</c:v>
                </c:pt>
                <c:pt idx="23362">
                  <c:v>31.904673999999989</c:v>
                </c:pt>
                <c:pt idx="23363">
                  <c:v>31.912676999999814</c:v>
                </c:pt>
                <c:pt idx="23364">
                  <c:v>31.910418999999987</c:v>
                </c:pt>
                <c:pt idx="23365">
                  <c:v>31.908835999999987</c:v>
                </c:pt>
                <c:pt idx="23366">
                  <c:v>31.908552999999788</c:v>
                </c:pt>
                <c:pt idx="23367">
                  <c:v>31.909327999999814</c:v>
                </c:pt>
                <c:pt idx="23368">
                  <c:v>31.906955000000035</c:v>
                </c:pt>
                <c:pt idx="23369">
                  <c:v>31.908964999999988</c:v>
                </c:pt>
                <c:pt idx="23370">
                  <c:v>31.904833999999987</c:v>
                </c:pt>
                <c:pt idx="23371">
                  <c:v>31.902640999999683</c:v>
                </c:pt>
                <c:pt idx="23372">
                  <c:v>31.906059000000003</c:v>
                </c:pt>
                <c:pt idx="23373">
                  <c:v>31.904081999999999</c:v>
                </c:pt>
                <c:pt idx="23374">
                  <c:v>31.903963999999988</c:v>
                </c:pt>
                <c:pt idx="23375">
                  <c:v>31.902899999999889</c:v>
                </c:pt>
                <c:pt idx="23376">
                  <c:v>31.901999999999987</c:v>
                </c:pt>
                <c:pt idx="23377">
                  <c:v>31.915922999999989</c:v>
                </c:pt>
                <c:pt idx="23378">
                  <c:v>31.902862000000002</c:v>
                </c:pt>
                <c:pt idx="23379">
                  <c:v>31.907206999999989</c:v>
                </c:pt>
                <c:pt idx="23380">
                  <c:v>31.903662999999796</c:v>
                </c:pt>
                <c:pt idx="23381">
                  <c:v>31.894912000000001</c:v>
                </c:pt>
                <c:pt idx="23382">
                  <c:v>31.898318</c:v>
                </c:pt>
                <c:pt idx="23383">
                  <c:v>31.899970000000035</c:v>
                </c:pt>
                <c:pt idx="23384">
                  <c:v>31.907408999999987</c:v>
                </c:pt>
                <c:pt idx="23385">
                  <c:v>31.900435999999889</c:v>
                </c:pt>
                <c:pt idx="23386">
                  <c:v>31.900648999999785</c:v>
                </c:pt>
                <c:pt idx="23387">
                  <c:v>31.899649999999784</c:v>
                </c:pt>
                <c:pt idx="23388">
                  <c:v>31.893474000000001</c:v>
                </c:pt>
                <c:pt idx="23389">
                  <c:v>31.898959000000001</c:v>
                </c:pt>
                <c:pt idx="23390">
                  <c:v>31.895540999999788</c:v>
                </c:pt>
                <c:pt idx="23391">
                  <c:v>31.900793999999788</c:v>
                </c:pt>
                <c:pt idx="23392">
                  <c:v>31.893435999999987</c:v>
                </c:pt>
                <c:pt idx="23393">
                  <c:v>31.898452000000002</c:v>
                </c:pt>
                <c:pt idx="23394">
                  <c:v>31.888465</c:v>
                </c:pt>
                <c:pt idx="23395">
                  <c:v>31.890928999999996</c:v>
                </c:pt>
                <c:pt idx="23396">
                  <c:v>31.898860000000031</c:v>
                </c:pt>
                <c:pt idx="23397">
                  <c:v>31.899824999999996</c:v>
                </c:pt>
                <c:pt idx="23398">
                  <c:v>31.913180999999987</c:v>
                </c:pt>
                <c:pt idx="23399">
                  <c:v>31.908171999999986</c:v>
                </c:pt>
                <c:pt idx="23400">
                  <c:v>31.900686999999788</c:v>
                </c:pt>
                <c:pt idx="23401">
                  <c:v>31.894926999999999</c:v>
                </c:pt>
                <c:pt idx="23402">
                  <c:v>31.902678999999889</c:v>
                </c:pt>
                <c:pt idx="23403">
                  <c:v>31.906200000000002</c:v>
                </c:pt>
                <c:pt idx="23404">
                  <c:v>31.897079000000005</c:v>
                </c:pt>
                <c:pt idx="23405">
                  <c:v>31.895872999999987</c:v>
                </c:pt>
                <c:pt idx="23406">
                  <c:v>31.896536999999814</c:v>
                </c:pt>
                <c:pt idx="23407">
                  <c:v>31.902862000000002</c:v>
                </c:pt>
                <c:pt idx="23408">
                  <c:v>31.904951999999998</c:v>
                </c:pt>
                <c:pt idx="23409">
                  <c:v>31.899084999999996</c:v>
                </c:pt>
                <c:pt idx="23410">
                  <c:v>31.909994999999999</c:v>
                </c:pt>
                <c:pt idx="23411">
                  <c:v>31.902300999999785</c:v>
                </c:pt>
                <c:pt idx="23412">
                  <c:v>31.900321000000002</c:v>
                </c:pt>
                <c:pt idx="23413">
                  <c:v>31.902945999999989</c:v>
                </c:pt>
                <c:pt idx="23414">
                  <c:v>31.895968999999997</c:v>
                </c:pt>
                <c:pt idx="23415">
                  <c:v>31.902061</c:v>
                </c:pt>
                <c:pt idx="23416">
                  <c:v>31.901884999999996</c:v>
                </c:pt>
                <c:pt idx="23417">
                  <c:v>31.909217000000002</c:v>
                </c:pt>
                <c:pt idx="23418">
                  <c:v>31.900915999999999</c:v>
                </c:pt>
                <c:pt idx="23419">
                  <c:v>31.899683999999986</c:v>
                </c:pt>
                <c:pt idx="23420">
                  <c:v>31.897383999999999</c:v>
                </c:pt>
                <c:pt idx="23421">
                  <c:v>31.901640999999795</c:v>
                </c:pt>
                <c:pt idx="23422">
                  <c:v>31.903879999999987</c:v>
                </c:pt>
                <c:pt idx="23423">
                  <c:v>31.907328999999987</c:v>
                </c:pt>
                <c:pt idx="23424">
                  <c:v>31.903808000000001</c:v>
                </c:pt>
                <c:pt idx="23425">
                  <c:v>31.906675999999987</c:v>
                </c:pt>
                <c:pt idx="23426">
                  <c:v>31.898615999999986</c:v>
                </c:pt>
                <c:pt idx="23427">
                  <c:v>31.894510999999987</c:v>
                </c:pt>
                <c:pt idx="23428">
                  <c:v>31.900732999999679</c:v>
                </c:pt>
                <c:pt idx="23429">
                  <c:v>31.900405000000003</c:v>
                </c:pt>
                <c:pt idx="23430">
                  <c:v>31.902080000000002</c:v>
                </c:pt>
                <c:pt idx="23431">
                  <c:v>31.904444999999889</c:v>
                </c:pt>
                <c:pt idx="23432">
                  <c:v>31.911128000000001</c:v>
                </c:pt>
                <c:pt idx="23433">
                  <c:v>31.903189999999814</c:v>
                </c:pt>
                <c:pt idx="23434">
                  <c:v>31.900062000000002</c:v>
                </c:pt>
                <c:pt idx="23435">
                  <c:v>31.899141999999987</c:v>
                </c:pt>
                <c:pt idx="23436">
                  <c:v>31.901495999999987</c:v>
                </c:pt>
                <c:pt idx="23437">
                  <c:v>31.89968</c:v>
                </c:pt>
                <c:pt idx="23438">
                  <c:v>31.902454000000002</c:v>
                </c:pt>
                <c:pt idx="23439">
                  <c:v>31.899641999999989</c:v>
                </c:pt>
                <c:pt idx="23440">
                  <c:v>31.904146999999799</c:v>
                </c:pt>
                <c:pt idx="23441">
                  <c:v>31.910158999999997</c:v>
                </c:pt>
                <c:pt idx="23442">
                  <c:v>31.903353999999986</c:v>
                </c:pt>
                <c:pt idx="23443">
                  <c:v>31.906825000000001</c:v>
                </c:pt>
                <c:pt idx="23444">
                  <c:v>31.908561000000002</c:v>
                </c:pt>
                <c:pt idx="23445">
                  <c:v>31.908491999999889</c:v>
                </c:pt>
                <c:pt idx="23446">
                  <c:v>31.896246999999889</c:v>
                </c:pt>
                <c:pt idx="23447">
                  <c:v>31.905111999999889</c:v>
                </c:pt>
                <c:pt idx="23448">
                  <c:v>31.905321999999803</c:v>
                </c:pt>
                <c:pt idx="23449">
                  <c:v>31.901491999999987</c:v>
                </c:pt>
                <c:pt idx="23450">
                  <c:v>31.901415999999987</c:v>
                </c:pt>
                <c:pt idx="23451">
                  <c:v>31.908610999999759</c:v>
                </c:pt>
                <c:pt idx="23452">
                  <c:v>31.899207000000001</c:v>
                </c:pt>
                <c:pt idx="23453">
                  <c:v>31.900077</c:v>
                </c:pt>
                <c:pt idx="23454">
                  <c:v>31.904044000000003</c:v>
                </c:pt>
                <c:pt idx="23455">
                  <c:v>31.894045999999999</c:v>
                </c:pt>
                <c:pt idx="23456">
                  <c:v>31.90118</c:v>
                </c:pt>
                <c:pt idx="23457">
                  <c:v>31.898577999999986</c:v>
                </c:pt>
                <c:pt idx="23458">
                  <c:v>31.899016999999986</c:v>
                </c:pt>
                <c:pt idx="23459">
                  <c:v>31.899131000000001</c:v>
                </c:pt>
                <c:pt idx="23460">
                  <c:v>31.898691999999986</c:v>
                </c:pt>
                <c:pt idx="23461">
                  <c:v>31.901565000000005</c:v>
                </c:pt>
                <c:pt idx="23462">
                  <c:v>31.899058999999998</c:v>
                </c:pt>
                <c:pt idx="23463">
                  <c:v>31.891124000000001</c:v>
                </c:pt>
                <c:pt idx="23464">
                  <c:v>31.893600000000003</c:v>
                </c:pt>
                <c:pt idx="23465">
                  <c:v>31.902350999999989</c:v>
                </c:pt>
                <c:pt idx="23466">
                  <c:v>31.896010999999987</c:v>
                </c:pt>
                <c:pt idx="23467">
                  <c:v>31.904020999999986</c:v>
                </c:pt>
                <c:pt idx="23468">
                  <c:v>31.906702999999748</c:v>
                </c:pt>
                <c:pt idx="23469">
                  <c:v>31.905596999999734</c:v>
                </c:pt>
                <c:pt idx="23470">
                  <c:v>31.902247999999734</c:v>
                </c:pt>
                <c:pt idx="23471">
                  <c:v>31.906481999999986</c:v>
                </c:pt>
                <c:pt idx="23472">
                  <c:v>31.901892999999987</c:v>
                </c:pt>
                <c:pt idx="23473">
                  <c:v>31.906672999999788</c:v>
                </c:pt>
                <c:pt idx="23474">
                  <c:v>31.901698</c:v>
                </c:pt>
                <c:pt idx="23475">
                  <c:v>31.902950000000001</c:v>
                </c:pt>
                <c:pt idx="23476">
                  <c:v>31.902247999999734</c:v>
                </c:pt>
                <c:pt idx="23477">
                  <c:v>31.905710999999748</c:v>
                </c:pt>
                <c:pt idx="23478">
                  <c:v>31.903231999999889</c:v>
                </c:pt>
                <c:pt idx="23479">
                  <c:v>31.904498</c:v>
                </c:pt>
                <c:pt idx="23480">
                  <c:v>31.900470000000002</c:v>
                </c:pt>
                <c:pt idx="23481">
                  <c:v>31.906519999999755</c:v>
                </c:pt>
                <c:pt idx="23482">
                  <c:v>31.902502999999701</c:v>
                </c:pt>
                <c:pt idx="23483">
                  <c:v>31.896612999999814</c:v>
                </c:pt>
                <c:pt idx="23484">
                  <c:v>31.895396000000002</c:v>
                </c:pt>
                <c:pt idx="23485">
                  <c:v>31.902323999999741</c:v>
                </c:pt>
                <c:pt idx="23486">
                  <c:v>31.899241999999987</c:v>
                </c:pt>
                <c:pt idx="23487">
                  <c:v>31.894800999999998</c:v>
                </c:pt>
                <c:pt idx="23488">
                  <c:v>31.892593000000002</c:v>
                </c:pt>
                <c:pt idx="23489">
                  <c:v>31.896753999999987</c:v>
                </c:pt>
                <c:pt idx="23490">
                  <c:v>31.894366000000005</c:v>
                </c:pt>
                <c:pt idx="23491">
                  <c:v>31.900438999999889</c:v>
                </c:pt>
                <c:pt idx="23492">
                  <c:v>31.898802999999987</c:v>
                </c:pt>
                <c:pt idx="23493">
                  <c:v>31.903204999999989</c:v>
                </c:pt>
                <c:pt idx="23494">
                  <c:v>31.899379</c:v>
                </c:pt>
                <c:pt idx="23495">
                  <c:v>31.897440999999986</c:v>
                </c:pt>
                <c:pt idx="23496">
                  <c:v>31.901351000000005</c:v>
                </c:pt>
                <c:pt idx="23497">
                  <c:v>31.902109999999755</c:v>
                </c:pt>
                <c:pt idx="23498">
                  <c:v>31.898943999999986</c:v>
                </c:pt>
                <c:pt idx="23499">
                  <c:v>31.893385999999996</c:v>
                </c:pt>
                <c:pt idx="23500">
                  <c:v>31.896216999999989</c:v>
                </c:pt>
                <c:pt idx="23501">
                  <c:v>31.902533999999694</c:v>
                </c:pt>
                <c:pt idx="23502">
                  <c:v>31.898974999999997</c:v>
                </c:pt>
                <c:pt idx="23503">
                  <c:v>31.898318</c:v>
                </c:pt>
                <c:pt idx="23504">
                  <c:v>31.906519999999755</c:v>
                </c:pt>
                <c:pt idx="23505">
                  <c:v>31.908430999999734</c:v>
                </c:pt>
                <c:pt idx="23506">
                  <c:v>31.900515999999989</c:v>
                </c:pt>
                <c:pt idx="23507">
                  <c:v>31.902807999999986</c:v>
                </c:pt>
                <c:pt idx="23508">
                  <c:v>31.943937999999989</c:v>
                </c:pt>
                <c:pt idx="23509">
                  <c:v>31.937147999999986</c:v>
                </c:pt>
                <c:pt idx="23510">
                  <c:v>31.940062999999814</c:v>
                </c:pt>
                <c:pt idx="23511">
                  <c:v>31.936972999999988</c:v>
                </c:pt>
                <c:pt idx="23512">
                  <c:v>31.937006999999987</c:v>
                </c:pt>
                <c:pt idx="23513">
                  <c:v>31.934794999999987</c:v>
                </c:pt>
                <c:pt idx="23514">
                  <c:v>31.933471000000001</c:v>
                </c:pt>
                <c:pt idx="23515">
                  <c:v>31.938105999999987</c:v>
                </c:pt>
                <c:pt idx="23516">
                  <c:v>31.935240999999788</c:v>
                </c:pt>
                <c:pt idx="23517">
                  <c:v>31.935008</c:v>
                </c:pt>
                <c:pt idx="23518">
                  <c:v>31.926807</c:v>
                </c:pt>
                <c:pt idx="23519">
                  <c:v>31.920920999999989</c:v>
                </c:pt>
                <c:pt idx="23520">
                  <c:v>31.918135999999986</c:v>
                </c:pt>
                <c:pt idx="23521">
                  <c:v>31.920221999999889</c:v>
                </c:pt>
                <c:pt idx="23522">
                  <c:v>31.921961999999997</c:v>
                </c:pt>
                <c:pt idx="23523">
                  <c:v>31.920176999999889</c:v>
                </c:pt>
                <c:pt idx="23524">
                  <c:v>31.923357999999986</c:v>
                </c:pt>
                <c:pt idx="23525">
                  <c:v>31.916152</c:v>
                </c:pt>
                <c:pt idx="23526">
                  <c:v>31.906943999999989</c:v>
                </c:pt>
                <c:pt idx="23527">
                  <c:v>31.909613999999788</c:v>
                </c:pt>
                <c:pt idx="23528">
                  <c:v>31.911120999999987</c:v>
                </c:pt>
                <c:pt idx="23529">
                  <c:v>31.910926</c:v>
                </c:pt>
                <c:pt idx="23530">
                  <c:v>31.908507999999788</c:v>
                </c:pt>
                <c:pt idx="23531">
                  <c:v>31.905035999999889</c:v>
                </c:pt>
                <c:pt idx="23532">
                  <c:v>31.905157999999989</c:v>
                </c:pt>
                <c:pt idx="23533">
                  <c:v>31.902361999999989</c:v>
                </c:pt>
                <c:pt idx="23534">
                  <c:v>31.901121999999987</c:v>
                </c:pt>
                <c:pt idx="23535">
                  <c:v>31.901415999999987</c:v>
                </c:pt>
                <c:pt idx="23536">
                  <c:v>31.898436999999785</c:v>
                </c:pt>
                <c:pt idx="23537">
                  <c:v>31.895438000000002</c:v>
                </c:pt>
                <c:pt idx="23538">
                  <c:v>31.895926999999986</c:v>
                </c:pt>
                <c:pt idx="23539">
                  <c:v>31.896849999999986</c:v>
                </c:pt>
                <c:pt idx="23540">
                  <c:v>31.88927</c:v>
                </c:pt>
                <c:pt idx="23541">
                  <c:v>31.892996999999987</c:v>
                </c:pt>
                <c:pt idx="23542">
                  <c:v>31.891775999999997</c:v>
                </c:pt>
                <c:pt idx="23543">
                  <c:v>31.890243000000002</c:v>
                </c:pt>
                <c:pt idx="23544">
                  <c:v>31.885485999999986</c:v>
                </c:pt>
                <c:pt idx="23545">
                  <c:v>31.881182999999989</c:v>
                </c:pt>
                <c:pt idx="23546">
                  <c:v>31.885039999999737</c:v>
                </c:pt>
                <c:pt idx="23547">
                  <c:v>31.882612999999701</c:v>
                </c:pt>
                <c:pt idx="23548">
                  <c:v>31.886604000000002</c:v>
                </c:pt>
                <c:pt idx="23549">
                  <c:v>31.881488000000001</c:v>
                </c:pt>
                <c:pt idx="23550">
                  <c:v>31.883684999999989</c:v>
                </c:pt>
                <c:pt idx="23551">
                  <c:v>31.881820000000001</c:v>
                </c:pt>
                <c:pt idx="23552">
                  <c:v>31.884176999999987</c:v>
                </c:pt>
                <c:pt idx="23553">
                  <c:v>31.881758999999999</c:v>
                </c:pt>
                <c:pt idx="23554">
                  <c:v>31.878046999999889</c:v>
                </c:pt>
                <c:pt idx="23555">
                  <c:v>31.881643999999788</c:v>
                </c:pt>
                <c:pt idx="23556">
                  <c:v>31.884123999999989</c:v>
                </c:pt>
                <c:pt idx="23557">
                  <c:v>31.88166</c:v>
                </c:pt>
                <c:pt idx="23558">
                  <c:v>31.880095999999988</c:v>
                </c:pt>
                <c:pt idx="23559">
                  <c:v>31.883235000000003</c:v>
                </c:pt>
                <c:pt idx="23560">
                  <c:v>31.877494000000031</c:v>
                </c:pt>
                <c:pt idx="23561">
                  <c:v>31.882568000000003</c:v>
                </c:pt>
                <c:pt idx="23562">
                  <c:v>31.883388</c:v>
                </c:pt>
                <c:pt idx="23563">
                  <c:v>31.884947999999987</c:v>
                </c:pt>
                <c:pt idx="23564">
                  <c:v>31.881483999999986</c:v>
                </c:pt>
                <c:pt idx="23565">
                  <c:v>31.887983999999999</c:v>
                </c:pt>
                <c:pt idx="23566">
                  <c:v>31.884215999999999</c:v>
                </c:pt>
                <c:pt idx="23567">
                  <c:v>31.890674000000001</c:v>
                </c:pt>
                <c:pt idx="23568">
                  <c:v>31.893500999999986</c:v>
                </c:pt>
                <c:pt idx="23569">
                  <c:v>31.889704999999989</c:v>
                </c:pt>
                <c:pt idx="23570">
                  <c:v>31.894007999999996</c:v>
                </c:pt>
                <c:pt idx="23571">
                  <c:v>31.898788</c:v>
                </c:pt>
                <c:pt idx="23572">
                  <c:v>31.895968999999997</c:v>
                </c:pt>
                <c:pt idx="23573">
                  <c:v>31.893665000000031</c:v>
                </c:pt>
                <c:pt idx="23574">
                  <c:v>31.897052000000031</c:v>
                </c:pt>
                <c:pt idx="23575">
                  <c:v>31.894405000000031</c:v>
                </c:pt>
                <c:pt idx="23576">
                  <c:v>31.895061000000005</c:v>
                </c:pt>
                <c:pt idx="23577">
                  <c:v>31.895777999999989</c:v>
                </c:pt>
                <c:pt idx="23578">
                  <c:v>31.896506999999989</c:v>
                </c:pt>
                <c:pt idx="23579">
                  <c:v>31.898962999999988</c:v>
                </c:pt>
                <c:pt idx="23580">
                  <c:v>31.893798</c:v>
                </c:pt>
                <c:pt idx="23581">
                  <c:v>31.893317</c:v>
                </c:pt>
                <c:pt idx="23582">
                  <c:v>31.898146999999796</c:v>
                </c:pt>
                <c:pt idx="23583">
                  <c:v>31.894114999999996</c:v>
                </c:pt>
                <c:pt idx="23584">
                  <c:v>31.895456999999986</c:v>
                </c:pt>
                <c:pt idx="23585">
                  <c:v>31.895128999999987</c:v>
                </c:pt>
                <c:pt idx="23586">
                  <c:v>31.893606999999989</c:v>
                </c:pt>
                <c:pt idx="23587">
                  <c:v>31.892683999999889</c:v>
                </c:pt>
                <c:pt idx="23588">
                  <c:v>31.888281999999986</c:v>
                </c:pt>
                <c:pt idx="23589">
                  <c:v>31.899654000000005</c:v>
                </c:pt>
                <c:pt idx="23590">
                  <c:v>31.899207000000001</c:v>
                </c:pt>
                <c:pt idx="23591">
                  <c:v>31.895076</c:v>
                </c:pt>
                <c:pt idx="23592">
                  <c:v>31.900778999999989</c:v>
                </c:pt>
                <c:pt idx="23593">
                  <c:v>31.903113999999889</c:v>
                </c:pt>
                <c:pt idx="23594">
                  <c:v>31.904093999999986</c:v>
                </c:pt>
                <c:pt idx="23595">
                  <c:v>31.903158999999999</c:v>
                </c:pt>
                <c:pt idx="23596">
                  <c:v>31.905588999999889</c:v>
                </c:pt>
                <c:pt idx="23597">
                  <c:v>31.901232999999788</c:v>
                </c:pt>
                <c:pt idx="23598">
                  <c:v>31.897422000000002</c:v>
                </c:pt>
                <c:pt idx="23599">
                  <c:v>31.897926000000005</c:v>
                </c:pt>
                <c:pt idx="23600">
                  <c:v>31.901714000000002</c:v>
                </c:pt>
                <c:pt idx="23601">
                  <c:v>31.897577999999999</c:v>
                </c:pt>
                <c:pt idx="23602">
                  <c:v>31.902628999999777</c:v>
                </c:pt>
                <c:pt idx="23603">
                  <c:v>31.898794999999989</c:v>
                </c:pt>
                <c:pt idx="23604">
                  <c:v>31.895315999999987</c:v>
                </c:pt>
                <c:pt idx="23605">
                  <c:v>31.894533999999986</c:v>
                </c:pt>
                <c:pt idx="23606">
                  <c:v>31.889574999999986</c:v>
                </c:pt>
                <c:pt idx="23607">
                  <c:v>31.892188000000001</c:v>
                </c:pt>
                <c:pt idx="23608">
                  <c:v>31.903189999999814</c:v>
                </c:pt>
                <c:pt idx="23609">
                  <c:v>31.900969999999987</c:v>
                </c:pt>
                <c:pt idx="23610">
                  <c:v>31.900969999999987</c:v>
                </c:pt>
                <c:pt idx="23611">
                  <c:v>31.897937000000031</c:v>
                </c:pt>
                <c:pt idx="23612">
                  <c:v>31.896715999999987</c:v>
                </c:pt>
                <c:pt idx="23613">
                  <c:v>31.898501999999986</c:v>
                </c:pt>
                <c:pt idx="23614">
                  <c:v>31.898245999999986</c:v>
                </c:pt>
                <c:pt idx="23615">
                  <c:v>31.898154000000005</c:v>
                </c:pt>
                <c:pt idx="23616">
                  <c:v>31.898391</c:v>
                </c:pt>
                <c:pt idx="23617">
                  <c:v>31.898306999999889</c:v>
                </c:pt>
                <c:pt idx="23618">
                  <c:v>31.897600999999987</c:v>
                </c:pt>
                <c:pt idx="23619">
                  <c:v>31.893210999999987</c:v>
                </c:pt>
                <c:pt idx="23620">
                  <c:v>31.898298999999987</c:v>
                </c:pt>
                <c:pt idx="23621">
                  <c:v>31.894949999999987</c:v>
                </c:pt>
                <c:pt idx="23622">
                  <c:v>31.900473999999889</c:v>
                </c:pt>
                <c:pt idx="23623">
                  <c:v>31.896671000000001</c:v>
                </c:pt>
                <c:pt idx="23624">
                  <c:v>31.902476999999781</c:v>
                </c:pt>
                <c:pt idx="23625">
                  <c:v>31.903411000000002</c:v>
                </c:pt>
                <c:pt idx="23626">
                  <c:v>31.901522999999774</c:v>
                </c:pt>
                <c:pt idx="23627">
                  <c:v>31.900104000000002</c:v>
                </c:pt>
                <c:pt idx="23628">
                  <c:v>31.902323999999741</c:v>
                </c:pt>
                <c:pt idx="23629">
                  <c:v>31.900831999999987</c:v>
                </c:pt>
                <c:pt idx="23630">
                  <c:v>31.903484000000002</c:v>
                </c:pt>
                <c:pt idx="23631">
                  <c:v>31.901152999999987</c:v>
                </c:pt>
                <c:pt idx="23632">
                  <c:v>31.897468000000035</c:v>
                </c:pt>
                <c:pt idx="23633">
                  <c:v>31.905165999999987</c:v>
                </c:pt>
                <c:pt idx="23634">
                  <c:v>31.896671000000001</c:v>
                </c:pt>
                <c:pt idx="23635">
                  <c:v>31.898325999999987</c:v>
                </c:pt>
                <c:pt idx="23636">
                  <c:v>31.897842000000001</c:v>
                </c:pt>
                <c:pt idx="23637">
                  <c:v>31.899592999999989</c:v>
                </c:pt>
                <c:pt idx="23638">
                  <c:v>31.907092000000002</c:v>
                </c:pt>
                <c:pt idx="23639">
                  <c:v>31.898227000000002</c:v>
                </c:pt>
                <c:pt idx="23640">
                  <c:v>31.898382999999889</c:v>
                </c:pt>
                <c:pt idx="23641">
                  <c:v>31.900114999999989</c:v>
                </c:pt>
                <c:pt idx="23642">
                  <c:v>31.893770999999987</c:v>
                </c:pt>
                <c:pt idx="23643">
                  <c:v>31.891566000000001</c:v>
                </c:pt>
                <c:pt idx="23644">
                  <c:v>31.901598999999987</c:v>
                </c:pt>
                <c:pt idx="23645">
                  <c:v>31.902908</c:v>
                </c:pt>
                <c:pt idx="23646">
                  <c:v>31.905344999999766</c:v>
                </c:pt>
                <c:pt idx="23647">
                  <c:v>31.898287999999987</c:v>
                </c:pt>
                <c:pt idx="23648">
                  <c:v>31.899702999999889</c:v>
                </c:pt>
                <c:pt idx="23649">
                  <c:v>31.899027999999987</c:v>
                </c:pt>
                <c:pt idx="23650">
                  <c:v>31.902896000000002</c:v>
                </c:pt>
                <c:pt idx="23651">
                  <c:v>31.905184999999989</c:v>
                </c:pt>
                <c:pt idx="23652">
                  <c:v>31.904182000000002</c:v>
                </c:pt>
                <c:pt idx="23653">
                  <c:v>31.901050000000001</c:v>
                </c:pt>
                <c:pt idx="23654">
                  <c:v>31.909117999999989</c:v>
                </c:pt>
                <c:pt idx="23655">
                  <c:v>31.905672999999734</c:v>
                </c:pt>
                <c:pt idx="23656">
                  <c:v>31.901079999999986</c:v>
                </c:pt>
                <c:pt idx="23657">
                  <c:v>31.902178999999986</c:v>
                </c:pt>
                <c:pt idx="23658">
                  <c:v>31.899848000000031</c:v>
                </c:pt>
                <c:pt idx="23659">
                  <c:v>31.902071999999986</c:v>
                </c:pt>
                <c:pt idx="23660">
                  <c:v>31.902437999999737</c:v>
                </c:pt>
                <c:pt idx="23661">
                  <c:v>31.900614999999807</c:v>
                </c:pt>
                <c:pt idx="23662">
                  <c:v>31.895365999999999</c:v>
                </c:pt>
                <c:pt idx="23663">
                  <c:v>31.895430999999814</c:v>
                </c:pt>
                <c:pt idx="23664">
                  <c:v>31.900180000000002</c:v>
                </c:pt>
                <c:pt idx="23665">
                  <c:v>31.900867000000005</c:v>
                </c:pt>
                <c:pt idx="23666">
                  <c:v>31.897304000000005</c:v>
                </c:pt>
                <c:pt idx="23667">
                  <c:v>31.894831999999997</c:v>
                </c:pt>
                <c:pt idx="23668">
                  <c:v>31.899141999999987</c:v>
                </c:pt>
                <c:pt idx="23669">
                  <c:v>31.896795999999988</c:v>
                </c:pt>
                <c:pt idx="23670">
                  <c:v>31.897876000000135</c:v>
                </c:pt>
                <c:pt idx="23671">
                  <c:v>31.896715999999987</c:v>
                </c:pt>
                <c:pt idx="23672">
                  <c:v>31.903808000000001</c:v>
                </c:pt>
                <c:pt idx="23673">
                  <c:v>31.905661999999989</c:v>
                </c:pt>
                <c:pt idx="23674">
                  <c:v>31.899393999999987</c:v>
                </c:pt>
                <c:pt idx="23675">
                  <c:v>31.908072999999796</c:v>
                </c:pt>
                <c:pt idx="23676">
                  <c:v>31.900088999999987</c:v>
                </c:pt>
                <c:pt idx="23677">
                  <c:v>31.899863000000035</c:v>
                </c:pt>
                <c:pt idx="23678">
                  <c:v>31.897249999999989</c:v>
                </c:pt>
                <c:pt idx="23679">
                  <c:v>31.897780999999988</c:v>
                </c:pt>
                <c:pt idx="23680">
                  <c:v>31.907354999999999</c:v>
                </c:pt>
                <c:pt idx="23681">
                  <c:v>31.901087999999987</c:v>
                </c:pt>
                <c:pt idx="23682">
                  <c:v>31.905115999999989</c:v>
                </c:pt>
                <c:pt idx="23683">
                  <c:v>31.903143999999781</c:v>
                </c:pt>
                <c:pt idx="23684">
                  <c:v>31.904448999999989</c:v>
                </c:pt>
                <c:pt idx="23685">
                  <c:v>31.90550199999981</c:v>
                </c:pt>
                <c:pt idx="23686">
                  <c:v>31.900438999999889</c:v>
                </c:pt>
                <c:pt idx="23687">
                  <c:v>31.904258000000031</c:v>
                </c:pt>
                <c:pt idx="23688">
                  <c:v>31.901225</c:v>
                </c:pt>
                <c:pt idx="23689">
                  <c:v>31.905863999999987</c:v>
                </c:pt>
                <c:pt idx="23690">
                  <c:v>31.899741000000002</c:v>
                </c:pt>
                <c:pt idx="23691">
                  <c:v>31.902258999999987</c:v>
                </c:pt>
                <c:pt idx="23692">
                  <c:v>31.902586999999759</c:v>
                </c:pt>
                <c:pt idx="23693">
                  <c:v>31.899016999999986</c:v>
                </c:pt>
                <c:pt idx="23694">
                  <c:v>31.901576000000002</c:v>
                </c:pt>
                <c:pt idx="23695">
                  <c:v>31.897952000000135</c:v>
                </c:pt>
                <c:pt idx="23696">
                  <c:v>27.092663999999989</c:v>
                </c:pt>
                <c:pt idx="23697">
                  <c:v>22.549616999999785</c:v>
                </c:pt>
                <c:pt idx="23698">
                  <c:v>18.790676999999889</c:v>
                </c:pt>
                <c:pt idx="23699">
                  <c:v>15.830831</c:v>
                </c:pt>
                <c:pt idx="23700">
                  <c:v>15.473792000000024</c:v>
                </c:pt>
                <c:pt idx="23701">
                  <c:v>15.471363</c:v>
                </c:pt>
                <c:pt idx="23702">
                  <c:v>15.455519000000118</c:v>
                </c:pt>
                <c:pt idx="23703">
                  <c:v>15.461901000000001</c:v>
                </c:pt>
                <c:pt idx="23704">
                  <c:v>15.457622000000002</c:v>
                </c:pt>
                <c:pt idx="23705">
                  <c:v>15.467287000000002</c:v>
                </c:pt>
                <c:pt idx="23706">
                  <c:v>15.464557000000006</c:v>
                </c:pt>
                <c:pt idx="23707">
                  <c:v>15.471482000000076</c:v>
                </c:pt>
                <c:pt idx="23708">
                  <c:v>15.463383000000002</c:v>
                </c:pt>
                <c:pt idx="23709">
                  <c:v>15.473267</c:v>
                </c:pt>
                <c:pt idx="23710">
                  <c:v>15.475083000000026</c:v>
                </c:pt>
                <c:pt idx="23711">
                  <c:v>15.478348</c:v>
                </c:pt>
                <c:pt idx="23712">
                  <c:v>15.487304</c:v>
                </c:pt>
                <c:pt idx="23713">
                  <c:v>15.477985000000002</c:v>
                </c:pt>
                <c:pt idx="23714">
                  <c:v>15.482495000000098</c:v>
                </c:pt>
                <c:pt idx="23715">
                  <c:v>15.476851</c:v>
                </c:pt>
                <c:pt idx="23716">
                  <c:v>15.476413000000004</c:v>
                </c:pt>
                <c:pt idx="23717">
                  <c:v>15.473609000000026</c:v>
                </c:pt>
                <c:pt idx="23718">
                  <c:v>15.483370999999998</c:v>
                </c:pt>
                <c:pt idx="23719">
                  <c:v>15.475966000000026</c:v>
                </c:pt>
                <c:pt idx="23720">
                  <c:v>15.475299000000026</c:v>
                </c:pt>
                <c:pt idx="23721">
                  <c:v>15.478228999999999</c:v>
                </c:pt>
                <c:pt idx="23722">
                  <c:v>15.481960000000001</c:v>
                </c:pt>
                <c:pt idx="23723">
                  <c:v>15.475964000000006</c:v>
                </c:pt>
                <c:pt idx="23724">
                  <c:v>15.476331</c:v>
                </c:pt>
                <c:pt idx="23725">
                  <c:v>15.473142000000006</c:v>
                </c:pt>
                <c:pt idx="23726">
                  <c:v>15.355909000000111</c:v>
                </c:pt>
                <c:pt idx="23727">
                  <c:v>15.26934</c:v>
                </c:pt>
                <c:pt idx="23728">
                  <c:v>15.178050999999998</c:v>
                </c:pt>
                <c:pt idx="23729">
                  <c:v>15.091127999999999</c:v>
                </c:pt>
                <c:pt idx="23730">
                  <c:v>14.998487000000004</c:v>
                </c:pt>
                <c:pt idx="23731">
                  <c:v>14.891688000000002</c:v>
                </c:pt>
                <c:pt idx="23732">
                  <c:v>14.788631000000001</c:v>
                </c:pt>
                <c:pt idx="23733">
                  <c:v>14.680623000000001</c:v>
                </c:pt>
                <c:pt idx="23734">
                  <c:v>14.591198</c:v>
                </c:pt>
                <c:pt idx="23735">
                  <c:v>14.494183</c:v>
                </c:pt>
                <c:pt idx="23736">
                  <c:v>14.388466000000006</c:v>
                </c:pt>
                <c:pt idx="23737">
                  <c:v>14.292066</c:v>
                </c:pt>
                <c:pt idx="23738">
                  <c:v>14.194543000000001</c:v>
                </c:pt>
                <c:pt idx="23739">
                  <c:v>14.085880000000024</c:v>
                </c:pt>
                <c:pt idx="23740">
                  <c:v>13.987248000000001</c:v>
                </c:pt>
                <c:pt idx="23741">
                  <c:v>13.888369999999998</c:v>
                </c:pt>
                <c:pt idx="23742">
                  <c:v>13.793348999999999</c:v>
                </c:pt>
                <c:pt idx="23743">
                  <c:v>13.684060999999998</c:v>
                </c:pt>
                <c:pt idx="23744">
                  <c:v>13.588093000000001</c:v>
                </c:pt>
                <c:pt idx="23745">
                  <c:v>13.493798</c:v>
                </c:pt>
                <c:pt idx="23746">
                  <c:v>13.395463000000024</c:v>
                </c:pt>
                <c:pt idx="23747">
                  <c:v>13.299592000000002</c:v>
                </c:pt>
                <c:pt idx="23748">
                  <c:v>13.19591</c:v>
                </c:pt>
                <c:pt idx="23749">
                  <c:v>13.088494000000004</c:v>
                </c:pt>
                <c:pt idx="23750">
                  <c:v>12.995913</c:v>
                </c:pt>
                <c:pt idx="23751">
                  <c:v>12.899998</c:v>
                </c:pt>
                <c:pt idx="23752">
                  <c:v>12.807270999999998</c:v>
                </c:pt>
                <c:pt idx="23753">
                  <c:v>12.69763</c:v>
                </c:pt>
                <c:pt idx="23754">
                  <c:v>12.592581000000004</c:v>
                </c:pt>
                <c:pt idx="23755">
                  <c:v>12.498390000000001</c:v>
                </c:pt>
                <c:pt idx="23756">
                  <c:v>12.409101</c:v>
                </c:pt>
                <c:pt idx="23757">
                  <c:v>12.308724</c:v>
                </c:pt>
                <c:pt idx="23758">
                  <c:v>12.205734000000026</c:v>
                </c:pt>
                <c:pt idx="23759">
                  <c:v>12.104491000000001</c:v>
                </c:pt>
                <c:pt idx="23760">
                  <c:v>12.008231</c:v>
                </c:pt>
                <c:pt idx="23761">
                  <c:v>11.905770000000002</c:v>
                </c:pt>
                <c:pt idx="23762">
                  <c:v>11.802878</c:v>
                </c:pt>
                <c:pt idx="23763">
                  <c:v>11.707822999999999</c:v>
                </c:pt>
                <c:pt idx="23764">
                  <c:v>11.614285000000001</c:v>
                </c:pt>
                <c:pt idx="23765">
                  <c:v>11.507808000000001</c:v>
                </c:pt>
                <c:pt idx="23766">
                  <c:v>11.414501</c:v>
                </c:pt>
                <c:pt idx="23767">
                  <c:v>11.309470000000006</c:v>
                </c:pt>
                <c:pt idx="23768">
                  <c:v>11.217941999999999</c:v>
                </c:pt>
                <c:pt idx="23769">
                  <c:v>11.125635000000004</c:v>
                </c:pt>
                <c:pt idx="23770">
                  <c:v>11.006149000000002</c:v>
                </c:pt>
                <c:pt idx="23771">
                  <c:v>10.911349</c:v>
                </c:pt>
                <c:pt idx="23772">
                  <c:v>10.817395000000001</c:v>
                </c:pt>
                <c:pt idx="23773">
                  <c:v>10.717044</c:v>
                </c:pt>
                <c:pt idx="23774">
                  <c:v>10.621854999999998</c:v>
                </c:pt>
                <c:pt idx="23775">
                  <c:v>10.518024999999998</c:v>
                </c:pt>
                <c:pt idx="23776">
                  <c:v>10.418304999999998</c:v>
                </c:pt>
                <c:pt idx="23777">
                  <c:v>10.332563000000002</c:v>
                </c:pt>
                <c:pt idx="23778">
                  <c:v>10.226666</c:v>
                </c:pt>
                <c:pt idx="23779">
                  <c:v>10.122384</c:v>
                </c:pt>
                <c:pt idx="23780">
                  <c:v>10.018599</c:v>
                </c:pt>
                <c:pt idx="23781">
                  <c:v>9.9242129999999982</c:v>
                </c:pt>
                <c:pt idx="23782">
                  <c:v>9.8260720000000017</c:v>
                </c:pt>
                <c:pt idx="23783">
                  <c:v>9.7276729999999993</c:v>
                </c:pt>
                <c:pt idx="23784">
                  <c:v>9.6334698000000003</c:v>
                </c:pt>
                <c:pt idx="23785">
                  <c:v>9.5345717999999984</c:v>
                </c:pt>
                <c:pt idx="23786">
                  <c:v>9.4332163000000016</c:v>
                </c:pt>
                <c:pt idx="23787">
                  <c:v>9.3290817000000015</c:v>
                </c:pt>
                <c:pt idx="23788">
                  <c:v>9.2263118999999971</c:v>
                </c:pt>
                <c:pt idx="23789">
                  <c:v>9.1304676000000011</c:v>
                </c:pt>
                <c:pt idx="23790">
                  <c:v>9.0355026000000027</c:v>
                </c:pt>
                <c:pt idx="23791">
                  <c:v>8.9373628999999983</c:v>
                </c:pt>
                <c:pt idx="23792">
                  <c:v>8.8395845000001216</c:v>
                </c:pt>
                <c:pt idx="23793">
                  <c:v>8.7395269000000013</c:v>
                </c:pt>
                <c:pt idx="23794">
                  <c:v>8.6384851000000005</c:v>
                </c:pt>
                <c:pt idx="23795">
                  <c:v>8.5414744999999996</c:v>
                </c:pt>
                <c:pt idx="23796">
                  <c:v>8.4319793999999995</c:v>
                </c:pt>
                <c:pt idx="23797">
                  <c:v>8.3376228000000001</c:v>
                </c:pt>
                <c:pt idx="23798">
                  <c:v>8.2417651999999979</c:v>
                </c:pt>
                <c:pt idx="23799">
                  <c:v>8.1413985999999987</c:v>
                </c:pt>
                <c:pt idx="23800">
                  <c:v>8.0074665000000067</c:v>
                </c:pt>
                <c:pt idx="23801">
                  <c:v>7.9202748999999955</c:v>
                </c:pt>
                <c:pt idx="23802">
                  <c:v>7.8426487000000034</c:v>
                </c:pt>
                <c:pt idx="23803">
                  <c:v>7.7518780000000014</c:v>
                </c:pt>
                <c:pt idx="23804">
                  <c:v>7.6588099000000005</c:v>
                </c:pt>
                <c:pt idx="23805">
                  <c:v>7.5489223000000001</c:v>
                </c:pt>
                <c:pt idx="23806">
                  <c:v>7.4500329000000001</c:v>
                </c:pt>
                <c:pt idx="23807">
                  <c:v>7.3421527999999965</c:v>
                </c:pt>
                <c:pt idx="23808">
                  <c:v>7.2495004999999999</c:v>
                </c:pt>
                <c:pt idx="23809">
                  <c:v>7.1439506999999765</c:v>
                </c:pt>
                <c:pt idx="23810">
                  <c:v>7.0448629</c:v>
                </c:pt>
                <c:pt idx="23811">
                  <c:v>6.9477250000000002</c:v>
                </c:pt>
                <c:pt idx="23812">
                  <c:v>6.8475367999999746</c:v>
                </c:pt>
                <c:pt idx="23813">
                  <c:v>6.7521097000000001</c:v>
                </c:pt>
                <c:pt idx="23814">
                  <c:v>6.6477285999999856</c:v>
                </c:pt>
                <c:pt idx="23815">
                  <c:v>6.5496113000000014</c:v>
                </c:pt>
                <c:pt idx="23816">
                  <c:v>6.4569207999999998</c:v>
                </c:pt>
                <c:pt idx="23817">
                  <c:v>6.354754599999934</c:v>
                </c:pt>
                <c:pt idx="23818">
                  <c:v>6.2588993999999998</c:v>
                </c:pt>
                <c:pt idx="23819">
                  <c:v>6.1600100999999645</c:v>
                </c:pt>
                <c:pt idx="23820">
                  <c:v>6.0605126999999746</c:v>
                </c:pt>
                <c:pt idx="23821">
                  <c:v>5.9635503000000005</c:v>
                </c:pt>
                <c:pt idx="23822">
                  <c:v>5.8609649999999665</c:v>
                </c:pt>
                <c:pt idx="23823">
                  <c:v>5.7580296999999998</c:v>
                </c:pt>
                <c:pt idx="23824">
                  <c:v>5.6580945999999646</c:v>
                </c:pt>
                <c:pt idx="23825">
                  <c:v>5.5536115000000006</c:v>
                </c:pt>
                <c:pt idx="23826">
                  <c:v>5.4607732000000002</c:v>
                </c:pt>
                <c:pt idx="23827">
                  <c:v>5.3650852999999286</c:v>
                </c:pt>
                <c:pt idx="23828">
                  <c:v>5.2652103000000006</c:v>
                </c:pt>
                <c:pt idx="23829">
                  <c:v>5.1645332999999276</c:v>
                </c:pt>
                <c:pt idx="23830">
                  <c:v>5.0621721000000006</c:v>
                </c:pt>
                <c:pt idx="23831">
                  <c:v>4.9680039000000003</c:v>
                </c:pt>
                <c:pt idx="23832">
                  <c:v>4.8725721000000002</c:v>
                </c:pt>
                <c:pt idx="23833">
                  <c:v>4.7538001000000003</c:v>
                </c:pt>
                <c:pt idx="23834">
                  <c:v>4.6297972000000005</c:v>
                </c:pt>
                <c:pt idx="23835">
                  <c:v>4.5565750000000005</c:v>
                </c:pt>
                <c:pt idx="23836">
                  <c:v>4.4753110000000014</c:v>
                </c:pt>
                <c:pt idx="23837">
                  <c:v>4.3800708999999856</c:v>
                </c:pt>
                <c:pt idx="23838">
                  <c:v>4.2735482999999999</c:v>
                </c:pt>
                <c:pt idx="23839">
                  <c:v>4.1664043999999745</c:v>
                </c:pt>
                <c:pt idx="23840">
                  <c:v>4.0725600000000002</c:v>
                </c:pt>
                <c:pt idx="23841">
                  <c:v>3.9702650999999967</c:v>
                </c:pt>
                <c:pt idx="23842">
                  <c:v>3.8801329000000004</c:v>
                </c:pt>
                <c:pt idx="23843">
                  <c:v>3.7808368000000012</c:v>
                </c:pt>
                <c:pt idx="23844">
                  <c:v>3.6718347000000002</c:v>
                </c:pt>
                <c:pt idx="23845">
                  <c:v>3.5789658999999987</c:v>
                </c:pt>
                <c:pt idx="23846">
                  <c:v>3.4763232999999998</c:v>
                </c:pt>
                <c:pt idx="23847">
                  <c:v>3.3689497999999998</c:v>
                </c:pt>
                <c:pt idx="23848">
                  <c:v>3.2748486999999766</c:v>
                </c:pt>
                <c:pt idx="23849">
                  <c:v>3.1771271000000012</c:v>
                </c:pt>
                <c:pt idx="23850">
                  <c:v>3.0798229999999767</c:v>
                </c:pt>
                <c:pt idx="23851">
                  <c:v>2.9843206000000002</c:v>
                </c:pt>
                <c:pt idx="23852">
                  <c:v>2.8831472000000002</c:v>
                </c:pt>
                <c:pt idx="23853">
                  <c:v>2.7797698</c:v>
                </c:pt>
                <c:pt idx="23854">
                  <c:v>2.6735816000000012</c:v>
                </c:pt>
                <c:pt idx="23855">
                  <c:v>2.5752693999999967</c:v>
                </c:pt>
                <c:pt idx="23856">
                  <c:v>2.4864622999999977</c:v>
                </c:pt>
                <c:pt idx="23857">
                  <c:v>2.3848320999999997</c:v>
                </c:pt>
                <c:pt idx="23858">
                  <c:v>2.2857406</c:v>
                </c:pt>
                <c:pt idx="23859">
                  <c:v>2.1833879000000262</c:v>
                </c:pt>
                <c:pt idx="23860">
                  <c:v>2.0851886000000004</c:v>
                </c:pt>
                <c:pt idx="23861">
                  <c:v>1.9744247999999971</c:v>
                </c:pt>
                <c:pt idx="23862">
                  <c:v>1.8866876999999997</c:v>
                </c:pt>
                <c:pt idx="23863">
                  <c:v>1.7917160999999899</c:v>
                </c:pt>
                <c:pt idx="23864">
                  <c:v>1.6875312999999867</c:v>
                </c:pt>
                <c:pt idx="23865">
                  <c:v>1.5782521000000131</c:v>
                </c:pt>
                <c:pt idx="23866">
                  <c:v>1.4816613999999766</c:v>
                </c:pt>
                <c:pt idx="23867">
                  <c:v>1.3866399999999999</c:v>
                </c:pt>
                <c:pt idx="23868">
                  <c:v>1.2962574000000116</c:v>
                </c:pt>
                <c:pt idx="23869">
                  <c:v>1.1867755000000115</c:v>
                </c:pt>
                <c:pt idx="23870">
                  <c:v>1.0807433</c:v>
                </c:pt>
                <c:pt idx="23871">
                  <c:v>0.9954362999999925</c:v>
                </c:pt>
                <c:pt idx="23872">
                  <c:v>0.89691709999999969</c:v>
                </c:pt>
                <c:pt idx="23873">
                  <c:v>0.7904658</c:v>
                </c:pt>
                <c:pt idx="23874">
                  <c:v>0.69141884000000053</c:v>
                </c:pt>
                <c:pt idx="23875">
                  <c:v>0.5874552200000005</c:v>
                </c:pt>
                <c:pt idx="23876">
                  <c:v>0.5543293499999995</c:v>
                </c:pt>
                <c:pt idx="23877">
                  <c:v>0.57360877000000265</c:v>
                </c:pt>
                <c:pt idx="23878">
                  <c:v>0.57307763000000589</c:v>
                </c:pt>
                <c:pt idx="23879">
                  <c:v>0.58125454999999249</c:v>
                </c:pt>
                <c:pt idx="23880">
                  <c:v>0.58668311000000051</c:v>
                </c:pt>
                <c:pt idx="23881">
                  <c:v>0.58736241999999317</c:v>
                </c:pt>
                <c:pt idx="23882">
                  <c:v>0.5931615399999951</c:v>
                </c:pt>
                <c:pt idx="23883">
                  <c:v>0.57953603000000009</c:v>
                </c:pt>
                <c:pt idx="23884">
                  <c:v>0.59396231999999249</c:v>
                </c:pt>
                <c:pt idx="23885">
                  <c:v>0.59281272999999146</c:v>
                </c:pt>
                <c:pt idx="23886">
                  <c:v>0.60005207000000005</c:v>
                </c:pt>
                <c:pt idx="23887">
                  <c:v>0.59541261999999351</c:v>
                </c:pt>
                <c:pt idx="23888">
                  <c:v>0.58810003000000055</c:v>
                </c:pt>
                <c:pt idx="23889">
                  <c:v>0.5879812999999996</c:v>
                </c:pt>
                <c:pt idx="23890">
                  <c:v>0.58610392999999272</c:v>
                </c:pt>
                <c:pt idx="23891">
                  <c:v>0.59194769000000058</c:v>
                </c:pt>
                <c:pt idx="23892">
                  <c:v>0.58165848999999969</c:v>
                </c:pt>
                <c:pt idx="23893">
                  <c:v>0.58167739000000052</c:v>
                </c:pt>
                <c:pt idx="23894">
                  <c:v>0.57776417000000002</c:v>
                </c:pt>
                <c:pt idx="23895">
                  <c:v>0.58537269999999453</c:v>
                </c:pt>
                <c:pt idx="23896">
                  <c:v>0.5817534400000004</c:v>
                </c:pt>
                <c:pt idx="23897">
                  <c:v>0.5810881999999935</c:v>
                </c:pt>
                <c:pt idx="23898">
                  <c:v>0.5857366399999997</c:v>
                </c:pt>
                <c:pt idx="23899">
                  <c:v>0.58074023000000086</c:v>
                </c:pt>
                <c:pt idx="23900">
                  <c:v>0.57868886999999991</c:v>
                </c:pt>
                <c:pt idx="23901">
                  <c:v>0.57519418999999949</c:v>
                </c:pt>
                <c:pt idx="23902">
                  <c:v>0.57908029999999999</c:v>
                </c:pt>
                <c:pt idx="23903">
                  <c:v>0.58753520999999453</c:v>
                </c:pt>
                <c:pt idx="23904">
                  <c:v>0.57956029000000009</c:v>
                </c:pt>
                <c:pt idx="23905">
                  <c:v>0.58651847999999362</c:v>
                </c:pt>
                <c:pt idx="23906">
                  <c:v>0.58251518999998897</c:v>
                </c:pt>
                <c:pt idx="23907">
                  <c:v>0.58264256999999453</c:v>
                </c:pt>
                <c:pt idx="23908">
                  <c:v>0.58277459000000054</c:v>
                </c:pt>
                <c:pt idx="23909">
                  <c:v>0.57964719999999992</c:v>
                </c:pt>
                <c:pt idx="23910">
                  <c:v>0.58268422999999969</c:v>
                </c:pt>
                <c:pt idx="23911">
                  <c:v>0.58054025000000054</c:v>
                </c:pt>
                <c:pt idx="23912">
                  <c:v>0.58295341000000045</c:v>
                </c:pt>
                <c:pt idx="23913">
                  <c:v>0.58827825000000056</c:v>
                </c:pt>
                <c:pt idx="23914">
                  <c:v>0.59038812999999113</c:v>
                </c:pt>
                <c:pt idx="23915">
                  <c:v>0.57741606999999318</c:v>
                </c:pt>
                <c:pt idx="23916">
                  <c:v>0.58550012999999113</c:v>
                </c:pt>
                <c:pt idx="23917">
                  <c:v>0.57852567000000465</c:v>
                </c:pt>
                <c:pt idx="23918">
                  <c:v>0.57957436000000007</c:v>
                </c:pt>
                <c:pt idx="23919">
                  <c:v>0.58447743999999968</c:v>
                </c:pt>
                <c:pt idx="23920">
                  <c:v>0.58877242999999968</c:v>
                </c:pt>
                <c:pt idx="23921">
                  <c:v>0.58774228000000051</c:v>
                </c:pt>
              </c:numCache>
            </c:numRef>
          </c:yVal>
          <c:smooth val="0"/>
        </c:ser>
        <c:ser>
          <c:idx val="9"/>
          <c:order val="4"/>
          <c:tx>
            <c:v>Undrained Pp segment</c:v>
          </c:tx>
          <c:spPr>
            <a:ln w="25400">
              <a:solidFill>
                <a:srgbClr val="0000FF"/>
              </a:solidFill>
              <a:prstDash val="solid"/>
            </a:ln>
          </c:spPr>
          <c:marker>
            <c:symbol val="none"/>
          </c:marker>
          <c:xVal>
            <c:numRef>
              <c:f>'E:\Thesis NTNU\data\Hydrostatic data\data\sand\[ML281_01_301.xls]DataMech'!$A$10803:$A$12190</c:f>
              <c:numCache>
                <c:formatCode>General</c:formatCode>
                <c:ptCount val="1388"/>
                <c:pt idx="0">
                  <c:v>82704.031000000003</c:v>
                </c:pt>
                <c:pt idx="1">
                  <c:v>82706.031000000003</c:v>
                </c:pt>
                <c:pt idx="2">
                  <c:v>82708.031000000003</c:v>
                </c:pt>
                <c:pt idx="3">
                  <c:v>82710.031000000003</c:v>
                </c:pt>
                <c:pt idx="4">
                  <c:v>82712.031000000003</c:v>
                </c:pt>
                <c:pt idx="5">
                  <c:v>82714.031000000003</c:v>
                </c:pt>
                <c:pt idx="6">
                  <c:v>82716.031000000003</c:v>
                </c:pt>
                <c:pt idx="7">
                  <c:v>82718.031000000003</c:v>
                </c:pt>
                <c:pt idx="8">
                  <c:v>82720.031000000003</c:v>
                </c:pt>
                <c:pt idx="9">
                  <c:v>82722.031000000003</c:v>
                </c:pt>
                <c:pt idx="10">
                  <c:v>82724.031000000003</c:v>
                </c:pt>
                <c:pt idx="11">
                  <c:v>82726.031000000003</c:v>
                </c:pt>
                <c:pt idx="12">
                  <c:v>82728.031000000003</c:v>
                </c:pt>
                <c:pt idx="13">
                  <c:v>82730.031000000003</c:v>
                </c:pt>
                <c:pt idx="14">
                  <c:v>82732.031000000003</c:v>
                </c:pt>
                <c:pt idx="15">
                  <c:v>82734.031000000003</c:v>
                </c:pt>
                <c:pt idx="16">
                  <c:v>82736.031000000003</c:v>
                </c:pt>
                <c:pt idx="17">
                  <c:v>82738.031000000003</c:v>
                </c:pt>
                <c:pt idx="18">
                  <c:v>82740.031000000003</c:v>
                </c:pt>
                <c:pt idx="19">
                  <c:v>82742.031000000003</c:v>
                </c:pt>
                <c:pt idx="20">
                  <c:v>82744.031000000003</c:v>
                </c:pt>
                <c:pt idx="21">
                  <c:v>82746.031000000003</c:v>
                </c:pt>
                <c:pt idx="22">
                  <c:v>82748.031000000003</c:v>
                </c:pt>
                <c:pt idx="23">
                  <c:v>82750.031000000003</c:v>
                </c:pt>
                <c:pt idx="24">
                  <c:v>82752.031000000003</c:v>
                </c:pt>
                <c:pt idx="25">
                  <c:v>82754.031000000003</c:v>
                </c:pt>
                <c:pt idx="26">
                  <c:v>82756.031000000003</c:v>
                </c:pt>
                <c:pt idx="27">
                  <c:v>82758.031000000003</c:v>
                </c:pt>
                <c:pt idx="28">
                  <c:v>82760.031000000003</c:v>
                </c:pt>
                <c:pt idx="29">
                  <c:v>82762.031000000003</c:v>
                </c:pt>
                <c:pt idx="30">
                  <c:v>82764.031000000003</c:v>
                </c:pt>
                <c:pt idx="31">
                  <c:v>82766.031000000003</c:v>
                </c:pt>
                <c:pt idx="32">
                  <c:v>82768.031000000003</c:v>
                </c:pt>
                <c:pt idx="33">
                  <c:v>82770.031000000003</c:v>
                </c:pt>
                <c:pt idx="34">
                  <c:v>82772.031000000003</c:v>
                </c:pt>
                <c:pt idx="35">
                  <c:v>82774.031000000003</c:v>
                </c:pt>
                <c:pt idx="36">
                  <c:v>82776.031000000003</c:v>
                </c:pt>
                <c:pt idx="37">
                  <c:v>82778.031000000003</c:v>
                </c:pt>
                <c:pt idx="38">
                  <c:v>82780.031000000003</c:v>
                </c:pt>
                <c:pt idx="39">
                  <c:v>82782.031000000003</c:v>
                </c:pt>
                <c:pt idx="40">
                  <c:v>82784.031000000003</c:v>
                </c:pt>
                <c:pt idx="41">
                  <c:v>82786.031000000003</c:v>
                </c:pt>
                <c:pt idx="42">
                  <c:v>82788.031000000003</c:v>
                </c:pt>
                <c:pt idx="43">
                  <c:v>82790.031000000003</c:v>
                </c:pt>
                <c:pt idx="44">
                  <c:v>82792.031000000003</c:v>
                </c:pt>
                <c:pt idx="45">
                  <c:v>82794.031000000003</c:v>
                </c:pt>
                <c:pt idx="46">
                  <c:v>82796.031000000003</c:v>
                </c:pt>
                <c:pt idx="47">
                  <c:v>82798.031000000003</c:v>
                </c:pt>
                <c:pt idx="48">
                  <c:v>82800.031000000003</c:v>
                </c:pt>
                <c:pt idx="49">
                  <c:v>82802.031000000003</c:v>
                </c:pt>
                <c:pt idx="50">
                  <c:v>82804.031000000003</c:v>
                </c:pt>
                <c:pt idx="51">
                  <c:v>82806.031000000003</c:v>
                </c:pt>
                <c:pt idx="52">
                  <c:v>82808.031000000003</c:v>
                </c:pt>
                <c:pt idx="53">
                  <c:v>82810.031000000003</c:v>
                </c:pt>
                <c:pt idx="54">
                  <c:v>82812.031000000003</c:v>
                </c:pt>
                <c:pt idx="55">
                  <c:v>82814.031000000003</c:v>
                </c:pt>
                <c:pt idx="56">
                  <c:v>82816.031000000003</c:v>
                </c:pt>
                <c:pt idx="57">
                  <c:v>82818.031000000003</c:v>
                </c:pt>
                <c:pt idx="58">
                  <c:v>82820.031000000003</c:v>
                </c:pt>
                <c:pt idx="59">
                  <c:v>82822.031000000003</c:v>
                </c:pt>
                <c:pt idx="60">
                  <c:v>82824.031000000003</c:v>
                </c:pt>
                <c:pt idx="61">
                  <c:v>82826.031000000003</c:v>
                </c:pt>
                <c:pt idx="62">
                  <c:v>82828.031000000003</c:v>
                </c:pt>
                <c:pt idx="63">
                  <c:v>82830.031000000003</c:v>
                </c:pt>
                <c:pt idx="64">
                  <c:v>82832.031000000003</c:v>
                </c:pt>
                <c:pt idx="65">
                  <c:v>82834.031000000003</c:v>
                </c:pt>
                <c:pt idx="66">
                  <c:v>82836.031000000003</c:v>
                </c:pt>
                <c:pt idx="67">
                  <c:v>82838.031000000003</c:v>
                </c:pt>
                <c:pt idx="68">
                  <c:v>82840.031000000003</c:v>
                </c:pt>
                <c:pt idx="69">
                  <c:v>82842.031000000003</c:v>
                </c:pt>
                <c:pt idx="70">
                  <c:v>82844.031000000003</c:v>
                </c:pt>
                <c:pt idx="71">
                  <c:v>82846.031000000003</c:v>
                </c:pt>
                <c:pt idx="72">
                  <c:v>82848.031000000003</c:v>
                </c:pt>
                <c:pt idx="73">
                  <c:v>82850.031000000003</c:v>
                </c:pt>
                <c:pt idx="74">
                  <c:v>82852.031000000003</c:v>
                </c:pt>
                <c:pt idx="75">
                  <c:v>82854.031000000003</c:v>
                </c:pt>
                <c:pt idx="76">
                  <c:v>82856.031000000003</c:v>
                </c:pt>
                <c:pt idx="77">
                  <c:v>82858.031000000003</c:v>
                </c:pt>
                <c:pt idx="78">
                  <c:v>82860.031000000003</c:v>
                </c:pt>
                <c:pt idx="79">
                  <c:v>82862.031000000003</c:v>
                </c:pt>
                <c:pt idx="80">
                  <c:v>82864.031000000003</c:v>
                </c:pt>
                <c:pt idx="81">
                  <c:v>82866.031000000003</c:v>
                </c:pt>
                <c:pt idx="82">
                  <c:v>82868.031000000003</c:v>
                </c:pt>
                <c:pt idx="83">
                  <c:v>82870.031000000003</c:v>
                </c:pt>
                <c:pt idx="84">
                  <c:v>82872.031000000003</c:v>
                </c:pt>
                <c:pt idx="85">
                  <c:v>82874.031000000003</c:v>
                </c:pt>
                <c:pt idx="86">
                  <c:v>82876.031000000003</c:v>
                </c:pt>
                <c:pt idx="87">
                  <c:v>82878.031000000003</c:v>
                </c:pt>
                <c:pt idx="88">
                  <c:v>82880.031000000003</c:v>
                </c:pt>
                <c:pt idx="89">
                  <c:v>82882.031000000003</c:v>
                </c:pt>
                <c:pt idx="90">
                  <c:v>82884.031000000003</c:v>
                </c:pt>
                <c:pt idx="91">
                  <c:v>82886.031000000003</c:v>
                </c:pt>
                <c:pt idx="92">
                  <c:v>82888.031000000003</c:v>
                </c:pt>
                <c:pt idx="93">
                  <c:v>82890.031000000003</c:v>
                </c:pt>
                <c:pt idx="94">
                  <c:v>82892.031000000003</c:v>
                </c:pt>
                <c:pt idx="95">
                  <c:v>82894.031000000003</c:v>
                </c:pt>
                <c:pt idx="96">
                  <c:v>82896.031000000003</c:v>
                </c:pt>
                <c:pt idx="97">
                  <c:v>82898.031000000003</c:v>
                </c:pt>
                <c:pt idx="98">
                  <c:v>82900.031000000003</c:v>
                </c:pt>
                <c:pt idx="99">
                  <c:v>82902.031000000003</c:v>
                </c:pt>
                <c:pt idx="100">
                  <c:v>82904.031000000003</c:v>
                </c:pt>
                <c:pt idx="101">
                  <c:v>82906.031000000003</c:v>
                </c:pt>
                <c:pt idx="102">
                  <c:v>82908.031000000003</c:v>
                </c:pt>
                <c:pt idx="103">
                  <c:v>82910.031000000003</c:v>
                </c:pt>
                <c:pt idx="104">
                  <c:v>82912.031000000003</c:v>
                </c:pt>
                <c:pt idx="105">
                  <c:v>82914.031000000003</c:v>
                </c:pt>
                <c:pt idx="106">
                  <c:v>82916.031000000003</c:v>
                </c:pt>
                <c:pt idx="107">
                  <c:v>82918.031000000003</c:v>
                </c:pt>
                <c:pt idx="108">
                  <c:v>82920.031000000003</c:v>
                </c:pt>
                <c:pt idx="109">
                  <c:v>82922.031000000003</c:v>
                </c:pt>
                <c:pt idx="110">
                  <c:v>82924.172000000006</c:v>
                </c:pt>
                <c:pt idx="111">
                  <c:v>82926.172000000006</c:v>
                </c:pt>
                <c:pt idx="112">
                  <c:v>82928.172000000006</c:v>
                </c:pt>
                <c:pt idx="113">
                  <c:v>82930.172000000006</c:v>
                </c:pt>
                <c:pt idx="114">
                  <c:v>82932.172000000006</c:v>
                </c:pt>
                <c:pt idx="115">
                  <c:v>82934.172000000006</c:v>
                </c:pt>
                <c:pt idx="116">
                  <c:v>82936.172000000006</c:v>
                </c:pt>
                <c:pt idx="117">
                  <c:v>82938.172000000006</c:v>
                </c:pt>
                <c:pt idx="118">
                  <c:v>82940.172000000006</c:v>
                </c:pt>
                <c:pt idx="119">
                  <c:v>82942.172000000006</c:v>
                </c:pt>
                <c:pt idx="120">
                  <c:v>82944.172000000006</c:v>
                </c:pt>
                <c:pt idx="121">
                  <c:v>82946.172000000006</c:v>
                </c:pt>
                <c:pt idx="122">
                  <c:v>82948.172000000006</c:v>
                </c:pt>
                <c:pt idx="123">
                  <c:v>82950.172000000006</c:v>
                </c:pt>
                <c:pt idx="124">
                  <c:v>82952.172000000006</c:v>
                </c:pt>
                <c:pt idx="125">
                  <c:v>82954.172000000006</c:v>
                </c:pt>
                <c:pt idx="126">
                  <c:v>82956.172000000006</c:v>
                </c:pt>
                <c:pt idx="127">
                  <c:v>82958.172000000006</c:v>
                </c:pt>
                <c:pt idx="128">
                  <c:v>82960.172000000006</c:v>
                </c:pt>
                <c:pt idx="129">
                  <c:v>82962.172000000006</c:v>
                </c:pt>
                <c:pt idx="130">
                  <c:v>82964.172000000006</c:v>
                </c:pt>
                <c:pt idx="131">
                  <c:v>82966.172000000006</c:v>
                </c:pt>
                <c:pt idx="132">
                  <c:v>82968.172000000006</c:v>
                </c:pt>
                <c:pt idx="133">
                  <c:v>82970.172000000006</c:v>
                </c:pt>
                <c:pt idx="134">
                  <c:v>82972.172000000006</c:v>
                </c:pt>
                <c:pt idx="135">
                  <c:v>82974.172000000006</c:v>
                </c:pt>
                <c:pt idx="136">
                  <c:v>82976.172000000006</c:v>
                </c:pt>
                <c:pt idx="137">
                  <c:v>82978.172000000006</c:v>
                </c:pt>
                <c:pt idx="138">
                  <c:v>82980.172000000006</c:v>
                </c:pt>
                <c:pt idx="139">
                  <c:v>82982.172000000006</c:v>
                </c:pt>
                <c:pt idx="140">
                  <c:v>82984.172000000006</c:v>
                </c:pt>
                <c:pt idx="141">
                  <c:v>82986.172000000006</c:v>
                </c:pt>
                <c:pt idx="142">
                  <c:v>82988.172000000006</c:v>
                </c:pt>
                <c:pt idx="143">
                  <c:v>82990.172000000006</c:v>
                </c:pt>
                <c:pt idx="144">
                  <c:v>82992.172000000006</c:v>
                </c:pt>
                <c:pt idx="145">
                  <c:v>82994.172000000006</c:v>
                </c:pt>
                <c:pt idx="146">
                  <c:v>82996.172000000006</c:v>
                </c:pt>
                <c:pt idx="147">
                  <c:v>82998.172000000006</c:v>
                </c:pt>
                <c:pt idx="148">
                  <c:v>83000.172000000006</c:v>
                </c:pt>
                <c:pt idx="149">
                  <c:v>83002.172000000006</c:v>
                </c:pt>
                <c:pt idx="150">
                  <c:v>83004.172000000006</c:v>
                </c:pt>
                <c:pt idx="151">
                  <c:v>83006.172000000006</c:v>
                </c:pt>
                <c:pt idx="152">
                  <c:v>83008.172000000006</c:v>
                </c:pt>
                <c:pt idx="153">
                  <c:v>83010.172000000006</c:v>
                </c:pt>
                <c:pt idx="154">
                  <c:v>83012.172000000006</c:v>
                </c:pt>
                <c:pt idx="155">
                  <c:v>83014.172000000006</c:v>
                </c:pt>
                <c:pt idx="156">
                  <c:v>83016.172000000006</c:v>
                </c:pt>
                <c:pt idx="157">
                  <c:v>83018.172000000006</c:v>
                </c:pt>
                <c:pt idx="158">
                  <c:v>83020.172000000006</c:v>
                </c:pt>
                <c:pt idx="159">
                  <c:v>83022.172000000006</c:v>
                </c:pt>
                <c:pt idx="160">
                  <c:v>83024.172000000006</c:v>
                </c:pt>
                <c:pt idx="161">
                  <c:v>83026.172000000006</c:v>
                </c:pt>
                <c:pt idx="162">
                  <c:v>83028.172000000006</c:v>
                </c:pt>
                <c:pt idx="163">
                  <c:v>83030.172000000006</c:v>
                </c:pt>
                <c:pt idx="164">
                  <c:v>83032.172000000006</c:v>
                </c:pt>
                <c:pt idx="165">
                  <c:v>83034.172000000006</c:v>
                </c:pt>
                <c:pt idx="166">
                  <c:v>83036.172000000006</c:v>
                </c:pt>
                <c:pt idx="167">
                  <c:v>83038.172000000006</c:v>
                </c:pt>
                <c:pt idx="168">
                  <c:v>83040.172000000006</c:v>
                </c:pt>
                <c:pt idx="169">
                  <c:v>83042.172000000006</c:v>
                </c:pt>
                <c:pt idx="170">
                  <c:v>83044.172000000006</c:v>
                </c:pt>
                <c:pt idx="171">
                  <c:v>83046.172000000006</c:v>
                </c:pt>
                <c:pt idx="172">
                  <c:v>83048.172000000006</c:v>
                </c:pt>
                <c:pt idx="173">
                  <c:v>83050.172000000006</c:v>
                </c:pt>
                <c:pt idx="174">
                  <c:v>83052.172000000006</c:v>
                </c:pt>
                <c:pt idx="175">
                  <c:v>83054.172000000006</c:v>
                </c:pt>
                <c:pt idx="176">
                  <c:v>83056.172000000006</c:v>
                </c:pt>
                <c:pt idx="177">
                  <c:v>83058.172000000006</c:v>
                </c:pt>
                <c:pt idx="178">
                  <c:v>83060.172000000006</c:v>
                </c:pt>
                <c:pt idx="179">
                  <c:v>83062.172000000006</c:v>
                </c:pt>
                <c:pt idx="180">
                  <c:v>83064.172000000006</c:v>
                </c:pt>
                <c:pt idx="181">
                  <c:v>83066.172000000006</c:v>
                </c:pt>
                <c:pt idx="182">
                  <c:v>83068.172000000006</c:v>
                </c:pt>
                <c:pt idx="183">
                  <c:v>83070.172000000006</c:v>
                </c:pt>
                <c:pt idx="184">
                  <c:v>83072.172000000006</c:v>
                </c:pt>
                <c:pt idx="185">
                  <c:v>83074.172000000006</c:v>
                </c:pt>
                <c:pt idx="186">
                  <c:v>83076.172000000006</c:v>
                </c:pt>
                <c:pt idx="187">
                  <c:v>83078.172000000006</c:v>
                </c:pt>
                <c:pt idx="188">
                  <c:v>83080.172000000006</c:v>
                </c:pt>
                <c:pt idx="189">
                  <c:v>83082.172000000006</c:v>
                </c:pt>
                <c:pt idx="190">
                  <c:v>83084.172000000006</c:v>
                </c:pt>
                <c:pt idx="191">
                  <c:v>83086.172000000006</c:v>
                </c:pt>
                <c:pt idx="192">
                  <c:v>83088.172000000006</c:v>
                </c:pt>
                <c:pt idx="193">
                  <c:v>83090.172000000006</c:v>
                </c:pt>
                <c:pt idx="194">
                  <c:v>83092.172000000006</c:v>
                </c:pt>
                <c:pt idx="195">
                  <c:v>83094.172000000006</c:v>
                </c:pt>
                <c:pt idx="196">
                  <c:v>83096.172000000006</c:v>
                </c:pt>
                <c:pt idx="197">
                  <c:v>83098.172000000006</c:v>
                </c:pt>
                <c:pt idx="198">
                  <c:v>83100.172000000006</c:v>
                </c:pt>
                <c:pt idx="199">
                  <c:v>83102.172000000006</c:v>
                </c:pt>
                <c:pt idx="200">
                  <c:v>83104.172000000006</c:v>
                </c:pt>
                <c:pt idx="201">
                  <c:v>83106.172000000006</c:v>
                </c:pt>
                <c:pt idx="202">
                  <c:v>83108.172000000006</c:v>
                </c:pt>
                <c:pt idx="203">
                  <c:v>83110.172000000006</c:v>
                </c:pt>
                <c:pt idx="204">
                  <c:v>83112.172000000006</c:v>
                </c:pt>
                <c:pt idx="205">
                  <c:v>83114.172000000006</c:v>
                </c:pt>
                <c:pt idx="206">
                  <c:v>83116.172000000006</c:v>
                </c:pt>
                <c:pt idx="207">
                  <c:v>83118.172000000006</c:v>
                </c:pt>
                <c:pt idx="208">
                  <c:v>83120.172000000006</c:v>
                </c:pt>
                <c:pt idx="209">
                  <c:v>83122.172000000006</c:v>
                </c:pt>
                <c:pt idx="210">
                  <c:v>83124.172000000006</c:v>
                </c:pt>
                <c:pt idx="211">
                  <c:v>83126.172000000006</c:v>
                </c:pt>
                <c:pt idx="212">
                  <c:v>83128.172000000006</c:v>
                </c:pt>
                <c:pt idx="213">
                  <c:v>83130.172000000006</c:v>
                </c:pt>
                <c:pt idx="214">
                  <c:v>83132.172000000006</c:v>
                </c:pt>
                <c:pt idx="215">
                  <c:v>83134.172000000006</c:v>
                </c:pt>
                <c:pt idx="216">
                  <c:v>83136.172000000006</c:v>
                </c:pt>
                <c:pt idx="217">
                  <c:v>83138.172000000006</c:v>
                </c:pt>
                <c:pt idx="218">
                  <c:v>83140.172000000006</c:v>
                </c:pt>
                <c:pt idx="219">
                  <c:v>83142.172000000006</c:v>
                </c:pt>
                <c:pt idx="220">
                  <c:v>83144.172000000006</c:v>
                </c:pt>
                <c:pt idx="221">
                  <c:v>83146.172000000006</c:v>
                </c:pt>
                <c:pt idx="222">
                  <c:v>83148.172000000006</c:v>
                </c:pt>
                <c:pt idx="223">
                  <c:v>83150.172000000006</c:v>
                </c:pt>
                <c:pt idx="224">
                  <c:v>83152.172000000006</c:v>
                </c:pt>
                <c:pt idx="225">
                  <c:v>83154.172000000006</c:v>
                </c:pt>
                <c:pt idx="226">
                  <c:v>83156.172000000006</c:v>
                </c:pt>
                <c:pt idx="227">
                  <c:v>83158.172000000006</c:v>
                </c:pt>
                <c:pt idx="228">
                  <c:v>83160.172000000006</c:v>
                </c:pt>
                <c:pt idx="229">
                  <c:v>83162.172000000006</c:v>
                </c:pt>
                <c:pt idx="230">
                  <c:v>83164.172000000006</c:v>
                </c:pt>
                <c:pt idx="231">
                  <c:v>83166.172000000006</c:v>
                </c:pt>
                <c:pt idx="232">
                  <c:v>83168.172000000006</c:v>
                </c:pt>
                <c:pt idx="233">
                  <c:v>83170.172000000006</c:v>
                </c:pt>
                <c:pt idx="234">
                  <c:v>83172.172000000006</c:v>
                </c:pt>
                <c:pt idx="235">
                  <c:v>83174.172000000006</c:v>
                </c:pt>
                <c:pt idx="236">
                  <c:v>83176.172000000006</c:v>
                </c:pt>
                <c:pt idx="237">
                  <c:v>83178.172000000006</c:v>
                </c:pt>
                <c:pt idx="238">
                  <c:v>83180.172000000006</c:v>
                </c:pt>
                <c:pt idx="239">
                  <c:v>83182.172000000006</c:v>
                </c:pt>
                <c:pt idx="240">
                  <c:v>83184.172000000006</c:v>
                </c:pt>
                <c:pt idx="241">
                  <c:v>83186.172000000006</c:v>
                </c:pt>
                <c:pt idx="242">
                  <c:v>83188.172000000006</c:v>
                </c:pt>
                <c:pt idx="243">
                  <c:v>83190.172000000006</c:v>
                </c:pt>
                <c:pt idx="244">
                  <c:v>83192.172000000006</c:v>
                </c:pt>
                <c:pt idx="245">
                  <c:v>83194.172000000006</c:v>
                </c:pt>
                <c:pt idx="246">
                  <c:v>83196.172000000006</c:v>
                </c:pt>
                <c:pt idx="247">
                  <c:v>83198.172000000006</c:v>
                </c:pt>
                <c:pt idx="248">
                  <c:v>83200.172000000006</c:v>
                </c:pt>
                <c:pt idx="249">
                  <c:v>83202.172000000006</c:v>
                </c:pt>
                <c:pt idx="250">
                  <c:v>83204.172000000006</c:v>
                </c:pt>
                <c:pt idx="251">
                  <c:v>83206.172000000006</c:v>
                </c:pt>
                <c:pt idx="252">
                  <c:v>83208.172000000006</c:v>
                </c:pt>
                <c:pt idx="253">
                  <c:v>83210.172000000006</c:v>
                </c:pt>
                <c:pt idx="254">
                  <c:v>83212.172000000006</c:v>
                </c:pt>
                <c:pt idx="255">
                  <c:v>83214.172000000006</c:v>
                </c:pt>
                <c:pt idx="256">
                  <c:v>83216.172000000006</c:v>
                </c:pt>
                <c:pt idx="257">
                  <c:v>83218.172000000006</c:v>
                </c:pt>
                <c:pt idx="258">
                  <c:v>83220.172000000006</c:v>
                </c:pt>
                <c:pt idx="259">
                  <c:v>83222.172000000006</c:v>
                </c:pt>
                <c:pt idx="260">
                  <c:v>83224.172000000006</c:v>
                </c:pt>
                <c:pt idx="261">
                  <c:v>83226.172000000006</c:v>
                </c:pt>
                <c:pt idx="262">
                  <c:v>83228.172000000006</c:v>
                </c:pt>
                <c:pt idx="263">
                  <c:v>83230.172000000006</c:v>
                </c:pt>
                <c:pt idx="264">
                  <c:v>83232.172000000006</c:v>
                </c:pt>
                <c:pt idx="265">
                  <c:v>83234.172000000006</c:v>
                </c:pt>
                <c:pt idx="266">
                  <c:v>83236.172000000006</c:v>
                </c:pt>
                <c:pt idx="267">
                  <c:v>83238.172000000006</c:v>
                </c:pt>
                <c:pt idx="268">
                  <c:v>83240.172000000006</c:v>
                </c:pt>
                <c:pt idx="269">
                  <c:v>83242.172000000006</c:v>
                </c:pt>
                <c:pt idx="270">
                  <c:v>83244.172000000006</c:v>
                </c:pt>
                <c:pt idx="271">
                  <c:v>83246.172000000006</c:v>
                </c:pt>
                <c:pt idx="272">
                  <c:v>83248.172000000006</c:v>
                </c:pt>
                <c:pt idx="273">
                  <c:v>83250.172000000006</c:v>
                </c:pt>
                <c:pt idx="274">
                  <c:v>83252.172000000006</c:v>
                </c:pt>
                <c:pt idx="275">
                  <c:v>83254.172000000006</c:v>
                </c:pt>
                <c:pt idx="276">
                  <c:v>83256.172000000006</c:v>
                </c:pt>
                <c:pt idx="277">
                  <c:v>83258.172000000006</c:v>
                </c:pt>
                <c:pt idx="278">
                  <c:v>83260.172000000006</c:v>
                </c:pt>
                <c:pt idx="279">
                  <c:v>83262.172000000006</c:v>
                </c:pt>
                <c:pt idx="280">
                  <c:v>83264.172000000006</c:v>
                </c:pt>
                <c:pt idx="281">
                  <c:v>83266.172000000006</c:v>
                </c:pt>
                <c:pt idx="282">
                  <c:v>83268.172000000006</c:v>
                </c:pt>
                <c:pt idx="283">
                  <c:v>83270.172000000006</c:v>
                </c:pt>
                <c:pt idx="284">
                  <c:v>83272.172000000006</c:v>
                </c:pt>
                <c:pt idx="285">
                  <c:v>83274.172000000006</c:v>
                </c:pt>
                <c:pt idx="286">
                  <c:v>83276.172000000006</c:v>
                </c:pt>
                <c:pt idx="287">
                  <c:v>83278.172000000006</c:v>
                </c:pt>
                <c:pt idx="288">
                  <c:v>83280.172000000006</c:v>
                </c:pt>
                <c:pt idx="289">
                  <c:v>83282.172000000006</c:v>
                </c:pt>
                <c:pt idx="290">
                  <c:v>83284.172000000006</c:v>
                </c:pt>
                <c:pt idx="291">
                  <c:v>83286.172000000006</c:v>
                </c:pt>
                <c:pt idx="292">
                  <c:v>83288.172000000006</c:v>
                </c:pt>
                <c:pt idx="293">
                  <c:v>83290.172000000006</c:v>
                </c:pt>
                <c:pt idx="294">
                  <c:v>83292.172000000006</c:v>
                </c:pt>
                <c:pt idx="295">
                  <c:v>83294.172000000006</c:v>
                </c:pt>
                <c:pt idx="296">
                  <c:v>83296.172000000006</c:v>
                </c:pt>
                <c:pt idx="297">
                  <c:v>83298.172000000006</c:v>
                </c:pt>
                <c:pt idx="298">
                  <c:v>83300.172000000006</c:v>
                </c:pt>
                <c:pt idx="299">
                  <c:v>83302.172000000006</c:v>
                </c:pt>
                <c:pt idx="300">
                  <c:v>83304.172000000006</c:v>
                </c:pt>
                <c:pt idx="301">
                  <c:v>83306.172000000006</c:v>
                </c:pt>
                <c:pt idx="302">
                  <c:v>83308.172000000006</c:v>
                </c:pt>
                <c:pt idx="303">
                  <c:v>83310.172000000006</c:v>
                </c:pt>
                <c:pt idx="304">
                  <c:v>83312.172000000006</c:v>
                </c:pt>
                <c:pt idx="305">
                  <c:v>83314.172000000006</c:v>
                </c:pt>
                <c:pt idx="306">
                  <c:v>83316.172000000006</c:v>
                </c:pt>
                <c:pt idx="307">
                  <c:v>83318.172000000006</c:v>
                </c:pt>
                <c:pt idx="308">
                  <c:v>83320.172000000006</c:v>
                </c:pt>
                <c:pt idx="309">
                  <c:v>83322.172000000006</c:v>
                </c:pt>
                <c:pt idx="310">
                  <c:v>83324.172000000006</c:v>
                </c:pt>
                <c:pt idx="311">
                  <c:v>83326.172000000006</c:v>
                </c:pt>
                <c:pt idx="312">
                  <c:v>83328.172000000006</c:v>
                </c:pt>
                <c:pt idx="313">
                  <c:v>83330.172000000006</c:v>
                </c:pt>
                <c:pt idx="314">
                  <c:v>83332.172000000006</c:v>
                </c:pt>
                <c:pt idx="315">
                  <c:v>83334.172000000006</c:v>
                </c:pt>
                <c:pt idx="316">
                  <c:v>83336.172000000006</c:v>
                </c:pt>
                <c:pt idx="317">
                  <c:v>83338.172000000006</c:v>
                </c:pt>
                <c:pt idx="318">
                  <c:v>83340.172000000006</c:v>
                </c:pt>
                <c:pt idx="319">
                  <c:v>83342.172000000006</c:v>
                </c:pt>
                <c:pt idx="320">
                  <c:v>83344.172000000006</c:v>
                </c:pt>
                <c:pt idx="321">
                  <c:v>83346.172000000006</c:v>
                </c:pt>
                <c:pt idx="322">
                  <c:v>83348.172000000006</c:v>
                </c:pt>
                <c:pt idx="323">
                  <c:v>83350.172000000006</c:v>
                </c:pt>
                <c:pt idx="324">
                  <c:v>83352.172000000006</c:v>
                </c:pt>
                <c:pt idx="325">
                  <c:v>83354.172000000006</c:v>
                </c:pt>
                <c:pt idx="326">
                  <c:v>83356.172000000006</c:v>
                </c:pt>
                <c:pt idx="327">
                  <c:v>83358.172000000006</c:v>
                </c:pt>
                <c:pt idx="328">
                  <c:v>83360.172000000006</c:v>
                </c:pt>
                <c:pt idx="329">
                  <c:v>83362.172000000006</c:v>
                </c:pt>
                <c:pt idx="330">
                  <c:v>83364.172000000006</c:v>
                </c:pt>
                <c:pt idx="331">
                  <c:v>83366.172000000006</c:v>
                </c:pt>
                <c:pt idx="332">
                  <c:v>83368.172000000006</c:v>
                </c:pt>
                <c:pt idx="333">
                  <c:v>83370.172000000006</c:v>
                </c:pt>
                <c:pt idx="334">
                  <c:v>83372.172000000006</c:v>
                </c:pt>
                <c:pt idx="335">
                  <c:v>83374.172000000006</c:v>
                </c:pt>
                <c:pt idx="336">
                  <c:v>83376.172000000006</c:v>
                </c:pt>
                <c:pt idx="337">
                  <c:v>83378.172000000006</c:v>
                </c:pt>
                <c:pt idx="338">
                  <c:v>83380.172000000006</c:v>
                </c:pt>
                <c:pt idx="339">
                  <c:v>83382.172000000006</c:v>
                </c:pt>
                <c:pt idx="340">
                  <c:v>83384.172000000006</c:v>
                </c:pt>
                <c:pt idx="341">
                  <c:v>83386.172000000006</c:v>
                </c:pt>
                <c:pt idx="342">
                  <c:v>83388.172000000006</c:v>
                </c:pt>
                <c:pt idx="343">
                  <c:v>83390.172000000006</c:v>
                </c:pt>
                <c:pt idx="344">
                  <c:v>83392.172000000006</c:v>
                </c:pt>
                <c:pt idx="345">
                  <c:v>83394.172000000006</c:v>
                </c:pt>
                <c:pt idx="346">
                  <c:v>83396.172000000006</c:v>
                </c:pt>
                <c:pt idx="347">
                  <c:v>83398.172000000006</c:v>
                </c:pt>
                <c:pt idx="348">
                  <c:v>83400.172000000006</c:v>
                </c:pt>
                <c:pt idx="349">
                  <c:v>83402.172000000006</c:v>
                </c:pt>
                <c:pt idx="350">
                  <c:v>83404.172000000006</c:v>
                </c:pt>
                <c:pt idx="351">
                  <c:v>83406.172000000006</c:v>
                </c:pt>
                <c:pt idx="352">
                  <c:v>83408.172000000006</c:v>
                </c:pt>
                <c:pt idx="353">
                  <c:v>83410.172000000006</c:v>
                </c:pt>
                <c:pt idx="354">
                  <c:v>83412.172000000006</c:v>
                </c:pt>
                <c:pt idx="355">
                  <c:v>83414.172000000006</c:v>
                </c:pt>
                <c:pt idx="356">
                  <c:v>83416.172000000006</c:v>
                </c:pt>
                <c:pt idx="357">
                  <c:v>83418.172000000006</c:v>
                </c:pt>
                <c:pt idx="358">
                  <c:v>83420.172000000006</c:v>
                </c:pt>
                <c:pt idx="359">
                  <c:v>83422.172000000006</c:v>
                </c:pt>
                <c:pt idx="360">
                  <c:v>83424.172000000006</c:v>
                </c:pt>
                <c:pt idx="361">
                  <c:v>83426.172000000006</c:v>
                </c:pt>
                <c:pt idx="362">
                  <c:v>83428.172000000006</c:v>
                </c:pt>
                <c:pt idx="363">
                  <c:v>83430.172000000006</c:v>
                </c:pt>
                <c:pt idx="364">
                  <c:v>83432.172000000006</c:v>
                </c:pt>
                <c:pt idx="365">
                  <c:v>83434.172000000006</c:v>
                </c:pt>
                <c:pt idx="366">
                  <c:v>83436.172000000006</c:v>
                </c:pt>
                <c:pt idx="367">
                  <c:v>83438.172000000006</c:v>
                </c:pt>
                <c:pt idx="368">
                  <c:v>83440.172000000006</c:v>
                </c:pt>
                <c:pt idx="369">
                  <c:v>83442.172000000006</c:v>
                </c:pt>
                <c:pt idx="370">
                  <c:v>83444.172000000006</c:v>
                </c:pt>
                <c:pt idx="371">
                  <c:v>83446.172000000006</c:v>
                </c:pt>
                <c:pt idx="372">
                  <c:v>83448.172000000006</c:v>
                </c:pt>
                <c:pt idx="373">
                  <c:v>83450.172000000006</c:v>
                </c:pt>
                <c:pt idx="374">
                  <c:v>83452.172000000006</c:v>
                </c:pt>
                <c:pt idx="375">
                  <c:v>83454.172000000006</c:v>
                </c:pt>
                <c:pt idx="376">
                  <c:v>83456.172000000006</c:v>
                </c:pt>
                <c:pt idx="377">
                  <c:v>83458.172000000006</c:v>
                </c:pt>
                <c:pt idx="378">
                  <c:v>83460.172000000006</c:v>
                </c:pt>
                <c:pt idx="379">
                  <c:v>83462.172000000006</c:v>
                </c:pt>
                <c:pt idx="380">
                  <c:v>83464.172000000006</c:v>
                </c:pt>
                <c:pt idx="381">
                  <c:v>83466.172000000006</c:v>
                </c:pt>
                <c:pt idx="382">
                  <c:v>83468.172000000006</c:v>
                </c:pt>
                <c:pt idx="383">
                  <c:v>83470.172000000006</c:v>
                </c:pt>
                <c:pt idx="384">
                  <c:v>83472.172000000006</c:v>
                </c:pt>
                <c:pt idx="385">
                  <c:v>83474.172000000006</c:v>
                </c:pt>
                <c:pt idx="386">
                  <c:v>83476.172000000006</c:v>
                </c:pt>
                <c:pt idx="387">
                  <c:v>83478.172000000006</c:v>
                </c:pt>
                <c:pt idx="388">
                  <c:v>83480.172000000006</c:v>
                </c:pt>
                <c:pt idx="389">
                  <c:v>83482.172000000006</c:v>
                </c:pt>
                <c:pt idx="390">
                  <c:v>83484.172000000006</c:v>
                </c:pt>
                <c:pt idx="391">
                  <c:v>83486.172000000006</c:v>
                </c:pt>
                <c:pt idx="392">
                  <c:v>83488.172000000006</c:v>
                </c:pt>
                <c:pt idx="393">
                  <c:v>83490.172000000006</c:v>
                </c:pt>
                <c:pt idx="394">
                  <c:v>83492.172000000006</c:v>
                </c:pt>
                <c:pt idx="395">
                  <c:v>83494.172000000006</c:v>
                </c:pt>
                <c:pt idx="396">
                  <c:v>83496.172000000006</c:v>
                </c:pt>
                <c:pt idx="397">
                  <c:v>83498.172000000006</c:v>
                </c:pt>
                <c:pt idx="398">
                  <c:v>83500.172000000006</c:v>
                </c:pt>
                <c:pt idx="399">
                  <c:v>83502.172000000006</c:v>
                </c:pt>
                <c:pt idx="400">
                  <c:v>83504.172000000006</c:v>
                </c:pt>
                <c:pt idx="401">
                  <c:v>83506.172000000006</c:v>
                </c:pt>
                <c:pt idx="402">
                  <c:v>83508.172000000006</c:v>
                </c:pt>
                <c:pt idx="403">
                  <c:v>83510.172000000006</c:v>
                </c:pt>
                <c:pt idx="404">
                  <c:v>83512.172000000006</c:v>
                </c:pt>
                <c:pt idx="405">
                  <c:v>83514.172000000006</c:v>
                </c:pt>
                <c:pt idx="406">
                  <c:v>83516.172000000006</c:v>
                </c:pt>
                <c:pt idx="407">
                  <c:v>83518.172000000006</c:v>
                </c:pt>
                <c:pt idx="408">
                  <c:v>83520.172000000006</c:v>
                </c:pt>
                <c:pt idx="409">
                  <c:v>83522.172000000006</c:v>
                </c:pt>
                <c:pt idx="410">
                  <c:v>83524.172000000006</c:v>
                </c:pt>
                <c:pt idx="411">
                  <c:v>83526.172000000006</c:v>
                </c:pt>
                <c:pt idx="412">
                  <c:v>83528.172000000006</c:v>
                </c:pt>
                <c:pt idx="413">
                  <c:v>83530.172000000006</c:v>
                </c:pt>
                <c:pt idx="414">
                  <c:v>83532.172000000006</c:v>
                </c:pt>
                <c:pt idx="415">
                  <c:v>83534.172000000006</c:v>
                </c:pt>
                <c:pt idx="416">
                  <c:v>83536.172000000006</c:v>
                </c:pt>
                <c:pt idx="417">
                  <c:v>83538.172000000006</c:v>
                </c:pt>
                <c:pt idx="418">
                  <c:v>83540.172000000006</c:v>
                </c:pt>
                <c:pt idx="419">
                  <c:v>83542.172000000006</c:v>
                </c:pt>
                <c:pt idx="420">
                  <c:v>83544.172000000006</c:v>
                </c:pt>
                <c:pt idx="421">
                  <c:v>83546.172000000006</c:v>
                </c:pt>
                <c:pt idx="422">
                  <c:v>83548.172000000006</c:v>
                </c:pt>
                <c:pt idx="423">
                  <c:v>83550.172000000006</c:v>
                </c:pt>
                <c:pt idx="424">
                  <c:v>83552.172000000006</c:v>
                </c:pt>
                <c:pt idx="425">
                  <c:v>83554.172000000006</c:v>
                </c:pt>
                <c:pt idx="426">
                  <c:v>83556.172000000006</c:v>
                </c:pt>
                <c:pt idx="427">
                  <c:v>83558.172000000006</c:v>
                </c:pt>
                <c:pt idx="428">
                  <c:v>83560.172000000006</c:v>
                </c:pt>
                <c:pt idx="429">
                  <c:v>83562.172000000006</c:v>
                </c:pt>
                <c:pt idx="430">
                  <c:v>83564.172000000006</c:v>
                </c:pt>
                <c:pt idx="431">
                  <c:v>83566.172000000006</c:v>
                </c:pt>
                <c:pt idx="432">
                  <c:v>83568.172000000006</c:v>
                </c:pt>
                <c:pt idx="433">
                  <c:v>83570.172000000006</c:v>
                </c:pt>
                <c:pt idx="434">
                  <c:v>83572.172000000006</c:v>
                </c:pt>
                <c:pt idx="435">
                  <c:v>83574.172000000006</c:v>
                </c:pt>
                <c:pt idx="436">
                  <c:v>83576.172000000006</c:v>
                </c:pt>
                <c:pt idx="437">
                  <c:v>83578.172000000006</c:v>
                </c:pt>
                <c:pt idx="438">
                  <c:v>83580.172000000006</c:v>
                </c:pt>
                <c:pt idx="439">
                  <c:v>83582.172000000006</c:v>
                </c:pt>
                <c:pt idx="440">
                  <c:v>83584.172000000006</c:v>
                </c:pt>
                <c:pt idx="441">
                  <c:v>83586.172000000006</c:v>
                </c:pt>
                <c:pt idx="442">
                  <c:v>83588.172000000006</c:v>
                </c:pt>
                <c:pt idx="443">
                  <c:v>83590.172000000006</c:v>
                </c:pt>
                <c:pt idx="444">
                  <c:v>83592.172000000006</c:v>
                </c:pt>
                <c:pt idx="445">
                  <c:v>83594.172000000006</c:v>
                </c:pt>
                <c:pt idx="446">
                  <c:v>83596.172000000006</c:v>
                </c:pt>
                <c:pt idx="447">
                  <c:v>83598.172000000006</c:v>
                </c:pt>
                <c:pt idx="448">
                  <c:v>83600.172000000006</c:v>
                </c:pt>
                <c:pt idx="449">
                  <c:v>83602.172000000006</c:v>
                </c:pt>
                <c:pt idx="450">
                  <c:v>83604.172000000006</c:v>
                </c:pt>
                <c:pt idx="451">
                  <c:v>83606.172000000006</c:v>
                </c:pt>
                <c:pt idx="452">
                  <c:v>83608.172000000006</c:v>
                </c:pt>
                <c:pt idx="453">
                  <c:v>83610.172000000006</c:v>
                </c:pt>
                <c:pt idx="454">
                  <c:v>83612.172000000006</c:v>
                </c:pt>
                <c:pt idx="455">
                  <c:v>83614.172000000006</c:v>
                </c:pt>
                <c:pt idx="456">
                  <c:v>83616.172000000006</c:v>
                </c:pt>
                <c:pt idx="457">
                  <c:v>83618.172000000006</c:v>
                </c:pt>
                <c:pt idx="458">
                  <c:v>83620.172000000006</c:v>
                </c:pt>
                <c:pt idx="459">
                  <c:v>83622.172000000006</c:v>
                </c:pt>
                <c:pt idx="460">
                  <c:v>83624.172000000006</c:v>
                </c:pt>
                <c:pt idx="461">
                  <c:v>83626.172000000006</c:v>
                </c:pt>
                <c:pt idx="462">
                  <c:v>83628.172000000006</c:v>
                </c:pt>
                <c:pt idx="463">
                  <c:v>83630.172000000006</c:v>
                </c:pt>
                <c:pt idx="464">
                  <c:v>83632.172000000006</c:v>
                </c:pt>
                <c:pt idx="465">
                  <c:v>83634.172000000006</c:v>
                </c:pt>
                <c:pt idx="466">
                  <c:v>83636.172000000006</c:v>
                </c:pt>
                <c:pt idx="467">
                  <c:v>83638.172000000006</c:v>
                </c:pt>
                <c:pt idx="468">
                  <c:v>83640.172000000006</c:v>
                </c:pt>
                <c:pt idx="469">
                  <c:v>83642.172000000006</c:v>
                </c:pt>
                <c:pt idx="470">
                  <c:v>83644.172000000006</c:v>
                </c:pt>
                <c:pt idx="471">
                  <c:v>83646.172000000006</c:v>
                </c:pt>
                <c:pt idx="472">
                  <c:v>83648.172000000006</c:v>
                </c:pt>
                <c:pt idx="473">
                  <c:v>83650.172000000006</c:v>
                </c:pt>
                <c:pt idx="474">
                  <c:v>83652.172000000006</c:v>
                </c:pt>
                <c:pt idx="475">
                  <c:v>83654.172000000006</c:v>
                </c:pt>
                <c:pt idx="476">
                  <c:v>83656.172000000006</c:v>
                </c:pt>
                <c:pt idx="477">
                  <c:v>83658.172000000006</c:v>
                </c:pt>
                <c:pt idx="478">
                  <c:v>83660.172000000006</c:v>
                </c:pt>
                <c:pt idx="479">
                  <c:v>83662.172000000006</c:v>
                </c:pt>
                <c:pt idx="480">
                  <c:v>83664.172000000006</c:v>
                </c:pt>
                <c:pt idx="481">
                  <c:v>83666.172000000006</c:v>
                </c:pt>
                <c:pt idx="482">
                  <c:v>83668.172000000006</c:v>
                </c:pt>
                <c:pt idx="483">
                  <c:v>83670.172000000006</c:v>
                </c:pt>
                <c:pt idx="484">
                  <c:v>83672.172000000006</c:v>
                </c:pt>
                <c:pt idx="485">
                  <c:v>83674.172000000006</c:v>
                </c:pt>
                <c:pt idx="486">
                  <c:v>83676.172000000006</c:v>
                </c:pt>
                <c:pt idx="487">
                  <c:v>83678.172000000006</c:v>
                </c:pt>
                <c:pt idx="488">
                  <c:v>83680.172000000006</c:v>
                </c:pt>
                <c:pt idx="489">
                  <c:v>83682.172000000006</c:v>
                </c:pt>
                <c:pt idx="490">
                  <c:v>83684.172000000006</c:v>
                </c:pt>
                <c:pt idx="491">
                  <c:v>83686.172000000006</c:v>
                </c:pt>
                <c:pt idx="492">
                  <c:v>83688.172000000006</c:v>
                </c:pt>
                <c:pt idx="493">
                  <c:v>83690.172000000006</c:v>
                </c:pt>
                <c:pt idx="494">
                  <c:v>83692.172000000006</c:v>
                </c:pt>
                <c:pt idx="495">
                  <c:v>83694.172000000006</c:v>
                </c:pt>
                <c:pt idx="496">
                  <c:v>83696.172000000006</c:v>
                </c:pt>
                <c:pt idx="497">
                  <c:v>83698.172000000006</c:v>
                </c:pt>
                <c:pt idx="498">
                  <c:v>83700.172000000006</c:v>
                </c:pt>
                <c:pt idx="499">
                  <c:v>83702.172000000006</c:v>
                </c:pt>
                <c:pt idx="500">
                  <c:v>83704.172000000006</c:v>
                </c:pt>
                <c:pt idx="501">
                  <c:v>83706.172000000006</c:v>
                </c:pt>
                <c:pt idx="502">
                  <c:v>83708.172000000006</c:v>
                </c:pt>
                <c:pt idx="503">
                  <c:v>83710.172000000006</c:v>
                </c:pt>
                <c:pt idx="504">
                  <c:v>83712.172000000006</c:v>
                </c:pt>
                <c:pt idx="505">
                  <c:v>83714.172000000006</c:v>
                </c:pt>
                <c:pt idx="506">
                  <c:v>83716.172000000006</c:v>
                </c:pt>
                <c:pt idx="507">
                  <c:v>83718.172000000006</c:v>
                </c:pt>
                <c:pt idx="508">
                  <c:v>83720.172000000006</c:v>
                </c:pt>
                <c:pt idx="509">
                  <c:v>83722.172000000006</c:v>
                </c:pt>
                <c:pt idx="510">
                  <c:v>83724.172000000006</c:v>
                </c:pt>
                <c:pt idx="511">
                  <c:v>83726.172000000006</c:v>
                </c:pt>
                <c:pt idx="512">
                  <c:v>83728.172000000006</c:v>
                </c:pt>
                <c:pt idx="513">
                  <c:v>83730.172000000006</c:v>
                </c:pt>
                <c:pt idx="514">
                  <c:v>83732.172000000006</c:v>
                </c:pt>
                <c:pt idx="515">
                  <c:v>83734.172000000006</c:v>
                </c:pt>
                <c:pt idx="516">
                  <c:v>83736.172000000006</c:v>
                </c:pt>
                <c:pt idx="517">
                  <c:v>83738.172000000006</c:v>
                </c:pt>
                <c:pt idx="518">
                  <c:v>83740.172000000006</c:v>
                </c:pt>
                <c:pt idx="519">
                  <c:v>83742.172000000006</c:v>
                </c:pt>
                <c:pt idx="520">
                  <c:v>83744.172000000006</c:v>
                </c:pt>
                <c:pt idx="521">
                  <c:v>83746.172000000006</c:v>
                </c:pt>
                <c:pt idx="522">
                  <c:v>83748.172000000006</c:v>
                </c:pt>
                <c:pt idx="523">
                  <c:v>83750.172000000006</c:v>
                </c:pt>
                <c:pt idx="524">
                  <c:v>83752.952999999878</c:v>
                </c:pt>
                <c:pt idx="525">
                  <c:v>83754.952999999878</c:v>
                </c:pt>
                <c:pt idx="526">
                  <c:v>83756.952999999878</c:v>
                </c:pt>
                <c:pt idx="527">
                  <c:v>83758.952999999878</c:v>
                </c:pt>
                <c:pt idx="528">
                  <c:v>83760.952999999878</c:v>
                </c:pt>
                <c:pt idx="529">
                  <c:v>83762.952999999878</c:v>
                </c:pt>
                <c:pt idx="530">
                  <c:v>83764.952999999878</c:v>
                </c:pt>
                <c:pt idx="531">
                  <c:v>83766.952999999878</c:v>
                </c:pt>
                <c:pt idx="532">
                  <c:v>83768.952999999878</c:v>
                </c:pt>
                <c:pt idx="533">
                  <c:v>83770.952999999878</c:v>
                </c:pt>
                <c:pt idx="534">
                  <c:v>83772.952999999878</c:v>
                </c:pt>
                <c:pt idx="535">
                  <c:v>83774.952999999878</c:v>
                </c:pt>
                <c:pt idx="536">
                  <c:v>83776.952999999878</c:v>
                </c:pt>
                <c:pt idx="537">
                  <c:v>83778.952999999878</c:v>
                </c:pt>
                <c:pt idx="538">
                  <c:v>83780.952999999878</c:v>
                </c:pt>
                <c:pt idx="539">
                  <c:v>83782.952999999878</c:v>
                </c:pt>
                <c:pt idx="540">
                  <c:v>83784.952999999878</c:v>
                </c:pt>
                <c:pt idx="541">
                  <c:v>83786.952999999878</c:v>
                </c:pt>
                <c:pt idx="542">
                  <c:v>83788.952999999878</c:v>
                </c:pt>
                <c:pt idx="543">
                  <c:v>83790.952999999878</c:v>
                </c:pt>
                <c:pt idx="544">
                  <c:v>83792.952999999878</c:v>
                </c:pt>
                <c:pt idx="545">
                  <c:v>83794.952999999878</c:v>
                </c:pt>
                <c:pt idx="546">
                  <c:v>83796.952999999878</c:v>
                </c:pt>
                <c:pt idx="547">
                  <c:v>83798.952999999878</c:v>
                </c:pt>
                <c:pt idx="548">
                  <c:v>83800.952999999878</c:v>
                </c:pt>
                <c:pt idx="549">
                  <c:v>83802.952999999878</c:v>
                </c:pt>
                <c:pt idx="550">
                  <c:v>83804.952999999878</c:v>
                </c:pt>
                <c:pt idx="551">
                  <c:v>83806.952999999878</c:v>
                </c:pt>
                <c:pt idx="552">
                  <c:v>83808.952999999878</c:v>
                </c:pt>
                <c:pt idx="553">
                  <c:v>83810.952999999878</c:v>
                </c:pt>
                <c:pt idx="554">
                  <c:v>83812.952999999878</c:v>
                </c:pt>
                <c:pt idx="555">
                  <c:v>83814.952999999878</c:v>
                </c:pt>
                <c:pt idx="556">
                  <c:v>83816.952999999878</c:v>
                </c:pt>
                <c:pt idx="557">
                  <c:v>83818.952999999878</c:v>
                </c:pt>
                <c:pt idx="558">
                  <c:v>83820.952999999878</c:v>
                </c:pt>
                <c:pt idx="559">
                  <c:v>83822.952999999878</c:v>
                </c:pt>
                <c:pt idx="560">
                  <c:v>83824.952999999878</c:v>
                </c:pt>
                <c:pt idx="561">
                  <c:v>83826.952999999878</c:v>
                </c:pt>
                <c:pt idx="562">
                  <c:v>83828.952999999878</c:v>
                </c:pt>
                <c:pt idx="563">
                  <c:v>83830.952999999878</c:v>
                </c:pt>
                <c:pt idx="564">
                  <c:v>83832.952999999878</c:v>
                </c:pt>
                <c:pt idx="565">
                  <c:v>83834.952999999878</c:v>
                </c:pt>
                <c:pt idx="566">
                  <c:v>83836.952999999878</c:v>
                </c:pt>
                <c:pt idx="567">
                  <c:v>83838.952999999878</c:v>
                </c:pt>
                <c:pt idx="568">
                  <c:v>83840.952999999878</c:v>
                </c:pt>
                <c:pt idx="569">
                  <c:v>83842.952999999878</c:v>
                </c:pt>
                <c:pt idx="570">
                  <c:v>83844.952999999878</c:v>
                </c:pt>
                <c:pt idx="571">
                  <c:v>83846.952999999878</c:v>
                </c:pt>
                <c:pt idx="572">
                  <c:v>83848.952999999878</c:v>
                </c:pt>
                <c:pt idx="573">
                  <c:v>83850.952999999878</c:v>
                </c:pt>
                <c:pt idx="574">
                  <c:v>83852.952999999878</c:v>
                </c:pt>
                <c:pt idx="575">
                  <c:v>83854.952999999878</c:v>
                </c:pt>
                <c:pt idx="576">
                  <c:v>83856.952999999878</c:v>
                </c:pt>
                <c:pt idx="577">
                  <c:v>83858.952999999878</c:v>
                </c:pt>
                <c:pt idx="578">
                  <c:v>83860.952999999878</c:v>
                </c:pt>
                <c:pt idx="579">
                  <c:v>83862.952999999878</c:v>
                </c:pt>
                <c:pt idx="580">
                  <c:v>83864.952999999878</c:v>
                </c:pt>
                <c:pt idx="581">
                  <c:v>83866.952999999878</c:v>
                </c:pt>
                <c:pt idx="582">
                  <c:v>83868.952999999878</c:v>
                </c:pt>
                <c:pt idx="583">
                  <c:v>83870.952999999878</c:v>
                </c:pt>
                <c:pt idx="584">
                  <c:v>83872.952999999878</c:v>
                </c:pt>
                <c:pt idx="585">
                  <c:v>83874.952999999878</c:v>
                </c:pt>
                <c:pt idx="586">
                  <c:v>83876.952999999878</c:v>
                </c:pt>
                <c:pt idx="587">
                  <c:v>83878.952999999878</c:v>
                </c:pt>
                <c:pt idx="588">
                  <c:v>83880.952999999878</c:v>
                </c:pt>
                <c:pt idx="589">
                  <c:v>83882.952999999878</c:v>
                </c:pt>
                <c:pt idx="590">
                  <c:v>83884.952999999878</c:v>
                </c:pt>
                <c:pt idx="591">
                  <c:v>83886.952999999878</c:v>
                </c:pt>
                <c:pt idx="592">
                  <c:v>83888.952999999878</c:v>
                </c:pt>
                <c:pt idx="593">
                  <c:v>83890.952999999878</c:v>
                </c:pt>
                <c:pt idx="594">
                  <c:v>83892.952999999878</c:v>
                </c:pt>
                <c:pt idx="595">
                  <c:v>83894.952999999878</c:v>
                </c:pt>
                <c:pt idx="596">
                  <c:v>83896.952999999878</c:v>
                </c:pt>
                <c:pt idx="597">
                  <c:v>83898.952999999878</c:v>
                </c:pt>
                <c:pt idx="598">
                  <c:v>83900.952999999878</c:v>
                </c:pt>
                <c:pt idx="599">
                  <c:v>83902.952999999878</c:v>
                </c:pt>
                <c:pt idx="600">
                  <c:v>83904.952999999878</c:v>
                </c:pt>
                <c:pt idx="601">
                  <c:v>83906.952999999878</c:v>
                </c:pt>
                <c:pt idx="602">
                  <c:v>83908.952999999878</c:v>
                </c:pt>
                <c:pt idx="603">
                  <c:v>83910.952999999878</c:v>
                </c:pt>
                <c:pt idx="604">
                  <c:v>83912.952999999878</c:v>
                </c:pt>
                <c:pt idx="605">
                  <c:v>83914.952999999878</c:v>
                </c:pt>
                <c:pt idx="606">
                  <c:v>83916.952999999878</c:v>
                </c:pt>
                <c:pt idx="607">
                  <c:v>83918.952999999878</c:v>
                </c:pt>
                <c:pt idx="608">
                  <c:v>83920.952999999878</c:v>
                </c:pt>
                <c:pt idx="609">
                  <c:v>83922.952999999878</c:v>
                </c:pt>
                <c:pt idx="610">
                  <c:v>83924.952999999878</c:v>
                </c:pt>
                <c:pt idx="611">
                  <c:v>83926.952999999878</c:v>
                </c:pt>
                <c:pt idx="612">
                  <c:v>83928.952999999878</c:v>
                </c:pt>
                <c:pt idx="613">
                  <c:v>83930.952999999878</c:v>
                </c:pt>
                <c:pt idx="614">
                  <c:v>83932.952999999878</c:v>
                </c:pt>
                <c:pt idx="615">
                  <c:v>83934.952999999878</c:v>
                </c:pt>
                <c:pt idx="616">
                  <c:v>83936.952999999878</c:v>
                </c:pt>
                <c:pt idx="617">
                  <c:v>83938.952999999878</c:v>
                </c:pt>
                <c:pt idx="618">
                  <c:v>83940.952999999878</c:v>
                </c:pt>
                <c:pt idx="619">
                  <c:v>83942.952999999878</c:v>
                </c:pt>
                <c:pt idx="620">
                  <c:v>83944.952999999878</c:v>
                </c:pt>
                <c:pt idx="621">
                  <c:v>83946.952999999878</c:v>
                </c:pt>
                <c:pt idx="622">
                  <c:v>83948.952999999878</c:v>
                </c:pt>
                <c:pt idx="623">
                  <c:v>83950.952999999878</c:v>
                </c:pt>
                <c:pt idx="624">
                  <c:v>83952.952999999878</c:v>
                </c:pt>
                <c:pt idx="625">
                  <c:v>83954.952999999878</c:v>
                </c:pt>
                <c:pt idx="626">
                  <c:v>83956.952999999878</c:v>
                </c:pt>
                <c:pt idx="627">
                  <c:v>83958.952999999878</c:v>
                </c:pt>
                <c:pt idx="628">
                  <c:v>83960.952999999878</c:v>
                </c:pt>
                <c:pt idx="629">
                  <c:v>83962.952999999878</c:v>
                </c:pt>
                <c:pt idx="630">
                  <c:v>83964.952999999878</c:v>
                </c:pt>
                <c:pt idx="631">
                  <c:v>83966.952999999878</c:v>
                </c:pt>
                <c:pt idx="632">
                  <c:v>83968.952999999878</c:v>
                </c:pt>
                <c:pt idx="633">
                  <c:v>83970.952999999878</c:v>
                </c:pt>
                <c:pt idx="634">
                  <c:v>83972.952999999878</c:v>
                </c:pt>
                <c:pt idx="635">
                  <c:v>83974.952999999878</c:v>
                </c:pt>
                <c:pt idx="636">
                  <c:v>83976.952999999878</c:v>
                </c:pt>
                <c:pt idx="637">
                  <c:v>83978.952999999878</c:v>
                </c:pt>
                <c:pt idx="638">
                  <c:v>83980.952999999878</c:v>
                </c:pt>
                <c:pt idx="639">
                  <c:v>83982.952999999878</c:v>
                </c:pt>
                <c:pt idx="640">
                  <c:v>83984.952999999878</c:v>
                </c:pt>
                <c:pt idx="641">
                  <c:v>83986.952999999878</c:v>
                </c:pt>
                <c:pt idx="642">
                  <c:v>83988.952999999878</c:v>
                </c:pt>
                <c:pt idx="643">
                  <c:v>83990.952999999878</c:v>
                </c:pt>
                <c:pt idx="644">
                  <c:v>83992.952999999878</c:v>
                </c:pt>
                <c:pt idx="645">
                  <c:v>83994.952999999878</c:v>
                </c:pt>
                <c:pt idx="646">
                  <c:v>83996.952999999878</c:v>
                </c:pt>
                <c:pt idx="647">
                  <c:v>83998.952999999878</c:v>
                </c:pt>
                <c:pt idx="648">
                  <c:v>84000.952999999878</c:v>
                </c:pt>
                <c:pt idx="649">
                  <c:v>84002.952999999878</c:v>
                </c:pt>
                <c:pt idx="650">
                  <c:v>84004.952999999878</c:v>
                </c:pt>
                <c:pt idx="651">
                  <c:v>84006.952999999878</c:v>
                </c:pt>
                <c:pt idx="652">
                  <c:v>84008.952999999878</c:v>
                </c:pt>
                <c:pt idx="653">
                  <c:v>84010.952999999878</c:v>
                </c:pt>
                <c:pt idx="654">
                  <c:v>84012.952999999878</c:v>
                </c:pt>
                <c:pt idx="655">
                  <c:v>84014.952999999878</c:v>
                </c:pt>
                <c:pt idx="656">
                  <c:v>84016.952999999878</c:v>
                </c:pt>
                <c:pt idx="657">
                  <c:v>84018.952999999878</c:v>
                </c:pt>
                <c:pt idx="658">
                  <c:v>84020.952999999878</c:v>
                </c:pt>
                <c:pt idx="659">
                  <c:v>84022.952999999878</c:v>
                </c:pt>
                <c:pt idx="660">
                  <c:v>84024.952999999878</c:v>
                </c:pt>
                <c:pt idx="661">
                  <c:v>84026.952999999878</c:v>
                </c:pt>
                <c:pt idx="662">
                  <c:v>84028.952999999878</c:v>
                </c:pt>
                <c:pt idx="663">
                  <c:v>84030.952999999878</c:v>
                </c:pt>
                <c:pt idx="664">
                  <c:v>84032.952999999878</c:v>
                </c:pt>
                <c:pt idx="665">
                  <c:v>84034.952999999878</c:v>
                </c:pt>
                <c:pt idx="666">
                  <c:v>84036.952999999878</c:v>
                </c:pt>
                <c:pt idx="667">
                  <c:v>84038.952999999878</c:v>
                </c:pt>
                <c:pt idx="668">
                  <c:v>84040.952999999878</c:v>
                </c:pt>
                <c:pt idx="669">
                  <c:v>84042.952999999878</c:v>
                </c:pt>
                <c:pt idx="670">
                  <c:v>84044.952999999878</c:v>
                </c:pt>
                <c:pt idx="671">
                  <c:v>84046.952999999878</c:v>
                </c:pt>
                <c:pt idx="672">
                  <c:v>84048.952999999878</c:v>
                </c:pt>
                <c:pt idx="673">
                  <c:v>84050.952999999878</c:v>
                </c:pt>
                <c:pt idx="674">
                  <c:v>84052.952999999878</c:v>
                </c:pt>
                <c:pt idx="675">
                  <c:v>84054.952999999878</c:v>
                </c:pt>
                <c:pt idx="676">
                  <c:v>84056.952999999878</c:v>
                </c:pt>
                <c:pt idx="677">
                  <c:v>84058.952999999878</c:v>
                </c:pt>
                <c:pt idx="678">
                  <c:v>84060.952999999878</c:v>
                </c:pt>
                <c:pt idx="679">
                  <c:v>84062.952999999878</c:v>
                </c:pt>
                <c:pt idx="680">
                  <c:v>84064.952999999878</c:v>
                </c:pt>
                <c:pt idx="681">
                  <c:v>84066.952999999878</c:v>
                </c:pt>
                <c:pt idx="682">
                  <c:v>84068.952999999878</c:v>
                </c:pt>
                <c:pt idx="683">
                  <c:v>84070.952999999878</c:v>
                </c:pt>
                <c:pt idx="684">
                  <c:v>84072.952999999878</c:v>
                </c:pt>
                <c:pt idx="685">
                  <c:v>84074.952999999878</c:v>
                </c:pt>
                <c:pt idx="686">
                  <c:v>84076.952999999878</c:v>
                </c:pt>
                <c:pt idx="687">
                  <c:v>84078.952999999878</c:v>
                </c:pt>
                <c:pt idx="688">
                  <c:v>84080.952999999878</c:v>
                </c:pt>
                <c:pt idx="689">
                  <c:v>84082.952999999878</c:v>
                </c:pt>
                <c:pt idx="690">
                  <c:v>84084.952999999878</c:v>
                </c:pt>
                <c:pt idx="691">
                  <c:v>84086.952999999878</c:v>
                </c:pt>
                <c:pt idx="692">
                  <c:v>84088.952999999878</c:v>
                </c:pt>
                <c:pt idx="693">
                  <c:v>84090.952999999878</c:v>
                </c:pt>
                <c:pt idx="694">
                  <c:v>84092.952999999878</c:v>
                </c:pt>
                <c:pt idx="695">
                  <c:v>84094.952999999878</c:v>
                </c:pt>
                <c:pt idx="696">
                  <c:v>84096.952999999878</c:v>
                </c:pt>
                <c:pt idx="697">
                  <c:v>84098.952999999878</c:v>
                </c:pt>
                <c:pt idx="698">
                  <c:v>84100.952999999878</c:v>
                </c:pt>
                <c:pt idx="699">
                  <c:v>84102.952999999878</c:v>
                </c:pt>
                <c:pt idx="700">
                  <c:v>84104.952999999878</c:v>
                </c:pt>
                <c:pt idx="701">
                  <c:v>84106.952999999878</c:v>
                </c:pt>
                <c:pt idx="702">
                  <c:v>84108.952999999878</c:v>
                </c:pt>
                <c:pt idx="703">
                  <c:v>84110.952999999878</c:v>
                </c:pt>
                <c:pt idx="704">
                  <c:v>84112.952999999878</c:v>
                </c:pt>
                <c:pt idx="705">
                  <c:v>84114.952999999878</c:v>
                </c:pt>
                <c:pt idx="706">
                  <c:v>84116.952999999878</c:v>
                </c:pt>
                <c:pt idx="707">
                  <c:v>84118.952999999878</c:v>
                </c:pt>
                <c:pt idx="708">
                  <c:v>84120.952999999878</c:v>
                </c:pt>
                <c:pt idx="709">
                  <c:v>84122.952999999878</c:v>
                </c:pt>
                <c:pt idx="710">
                  <c:v>84124.952999999878</c:v>
                </c:pt>
                <c:pt idx="711">
                  <c:v>84126.952999999878</c:v>
                </c:pt>
                <c:pt idx="712">
                  <c:v>84128.952999999878</c:v>
                </c:pt>
                <c:pt idx="713">
                  <c:v>84130.952999999878</c:v>
                </c:pt>
                <c:pt idx="714">
                  <c:v>84132.952999999878</c:v>
                </c:pt>
                <c:pt idx="715">
                  <c:v>84134.952999999878</c:v>
                </c:pt>
                <c:pt idx="716">
                  <c:v>84136.952999999878</c:v>
                </c:pt>
                <c:pt idx="717">
                  <c:v>84138.952999999878</c:v>
                </c:pt>
                <c:pt idx="718">
                  <c:v>84140.952999999878</c:v>
                </c:pt>
                <c:pt idx="719">
                  <c:v>84142.952999999878</c:v>
                </c:pt>
                <c:pt idx="720">
                  <c:v>84144.952999999878</c:v>
                </c:pt>
                <c:pt idx="721">
                  <c:v>84146.952999999878</c:v>
                </c:pt>
                <c:pt idx="722">
                  <c:v>84148.952999999878</c:v>
                </c:pt>
                <c:pt idx="723">
                  <c:v>84150.952999999878</c:v>
                </c:pt>
                <c:pt idx="724">
                  <c:v>84152.952999999878</c:v>
                </c:pt>
                <c:pt idx="725">
                  <c:v>84154.952999999878</c:v>
                </c:pt>
                <c:pt idx="726">
                  <c:v>84156.952999999878</c:v>
                </c:pt>
                <c:pt idx="727">
                  <c:v>84158.952999999878</c:v>
                </c:pt>
                <c:pt idx="728">
                  <c:v>84160.952999999878</c:v>
                </c:pt>
                <c:pt idx="729">
                  <c:v>84162.952999999878</c:v>
                </c:pt>
                <c:pt idx="730">
                  <c:v>84164.952999999878</c:v>
                </c:pt>
                <c:pt idx="731">
                  <c:v>84166.952999999878</c:v>
                </c:pt>
                <c:pt idx="732">
                  <c:v>84168.952999999878</c:v>
                </c:pt>
                <c:pt idx="733">
                  <c:v>84170.952999999878</c:v>
                </c:pt>
                <c:pt idx="734">
                  <c:v>84172.952999999878</c:v>
                </c:pt>
                <c:pt idx="735">
                  <c:v>84174.952999999878</c:v>
                </c:pt>
                <c:pt idx="736">
                  <c:v>84176.952999999878</c:v>
                </c:pt>
                <c:pt idx="737">
                  <c:v>84178.952999999878</c:v>
                </c:pt>
                <c:pt idx="738">
                  <c:v>84180.952999999878</c:v>
                </c:pt>
                <c:pt idx="739">
                  <c:v>84182.952999999878</c:v>
                </c:pt>
                <c:pt idx="740">
                  <c:v>84184.952999999878</c:v>
                </c:pt>
                <c:pt idx="741">
                  <c:v>84186.952999999878</c:v>
                </c:pt>
                <c:pt idx="742">
                  <c:v>84188.952999999878</c:v>
                </c:pt>
                <c:pt idx="743">
                  <c:v>84190.952999999878</c:v>
                </c:pt>
                <c:pt idx="744">
                  <c:v>84192.952999999878</c:v>
                </c:pt>
                <c:pt idx="745">
                  <c:v>84194.952999999878</c:v>
                </c:pt>
                <c:pt idx="746">
                  <c:v>84196.952999999878</c:v>
                </c:pt>
                <c:pt idx="747">
                  <c:v>84198.952999999878</c:v>
                </c:pt>
                <c:pt idx="748">
                  <c:v>84200.952999999878</c:v>
                </c:pt>
                <c:pt idx="749">
                  <c:v>84202.952999999878</c:v>
                </c:pt>
                <c:pt idx="750">
                  <c:v>84204.952999999878</c:v>
                </c:pt>
                <c:pt idx="751">
                  <c:v>84206.952999999878</c:v>
                </c:pt>
                <c:pt idx="752">
                  <c:v>84208.952999999878</c:v>
                </c:pt>
                <c:pt idx="753">
                  <c:v>84210.952999999878</c:v>
                </c:pt>
                <c:pt idx="754">
                  <c:v>84212.952999999878</c:v>
                </c:pt>
                <c:pt idx="755">
                  <c:v>84214.952999999878</c:v>
                </c:pt>
                <c:pt idx="756">
                  <c:v>84216.952999999878</c:v>
                </c:pt>
                <c:pt idx="757">
                  <c:v>84218.952999999878</c:v>
                </c:pt>
                <c:pt idx="758">
                  <c:v>84220.952999999878</c:v>
                </c:pt>
                <c:pt idx="759">
                  <c:v>84222.952999999878</c:v>
                </c:pt>
                <c:pt idx="760">
                  <c:v>84224.952999999878</c:v>
                </c:pt>
                <c:pt idx="761">
                  <c:v>84226.952999999878</c:v>
                </c:pt>
                <c:pt idx="762">
                  <c:v>84228.952999999878</c:v>
                </c:pt>
                <c:pt idx="763">
                  <c:v>84230.952999999878</c:v>
                </c:pt>
                <c:pt idx="764">
                  <c:v>84232.952999999878</c:v>
                </c:pt>
                <c:pt idx="765">
                  <c:v>84234.952999999878</c:v>
                </c:pt>
                <c:pt idx="766">
                  <c:v>84236.952999999878</c:v>
                </c:pt>
                <c:pt idx="767">
                  <c:v>84238.952999999878</c:v>
                </c:pt>
                <c:pt idx="768">
                  <c:v>84240.952999999878</c:v>
                </c:pt>
                <c:pt idx="769">
                  <c:v>84242.952999999878</c:v>
                </c:pt>
                <c:pt idx="770">
                  <c:v>84244.952999999878</c:v>
                </c:pt>
                <c:pt idx="771">
                  <c:v>84246.952999999878</c:v>
                </c:pt>
                <c:pt idx="772">
                  <c:v>84248.952999999878</c:v>
                </c:pt>
                <c:pt idx="773">
                  <c:v>84250.952999999878</c:v>
                </c:pt>
                <c:pt idx="774">
                  <c:v>84252.952999999878</c:v>
                </c:pt>
                <c:pt idx="775">
                  <c:v>84254.952999999878</c:v>
                </c:pt>
                <c:pt idx="776">
                  <c:v>84256.952999999878</c:v>
                </c:pt>
                <c:pt idx="777">
                  <c:v>84258.952999999878</c:v>
                </c:pt>
                <c:pt idx="778">
                  <c:v>84260.952999999878</c:v>
                </c:pt>
                <c:pt idx="779">
                  <c:v>84262.952999999878</c:v>
                </c:pt>
                <c:pt idx="780">
                  <c:v>84264.952999999878</c:v>
                </c:pt>
                <c:pt idx="781">
                  <c:v>84266.952999999878</c:v>
                </c:pt>
                <c:pt idx="782">
                  <c:v>84268.952999999878</c:v>
                </c:pt>
                <c:pt idx="783">
                  <c:v>84270.952999999878</c:v>
                </c:pt>
                <c:pt idx="784">
                  <c:v>84272.952999999878</c:v>
                </c:pt>
                <c:pt idx="785">
                  <c:v>84274.952999999878</c:v>
                </c:pt>
                <c:pt idx="786">
                  <c:v>84276.952999999878</c:v>
                </c:pt>
                <c:pt idx="787">
                  <c:v>84278.952999999878</c:v>
                </c:pt>
                <c:pt idx="788">
                  <c:v>84280.952999999878</c:v>
                </c:pt>
                <c:pt idx="789">
                  <c:v>84282.952999999878</c:v>
                </c:pt>
                <c:pt idx="790">
                  <c:v>84284.952999999878</c:v>
                </c:pt>
                <c:pt idx="791">
                  <c:v>84286.952999999878</c:v>
                </c:pt>
                <c:pt idx="792">
                  <c:v>84288.952999999878</c:v>
                </c:pt>
                <c:pt idx="793">
                  <c:v>84290.952999999878</c:v>
                </c:pt>
                <c:pt idx="794">
                  <c:v>84292.952999999878</c:v>
                </c:pt>
                <c:pt idx="795">
                  <c:v>84294.952999999878</c:v>
                </c:pt>
                <c:pt idx="796">
                  <c:v>84296.952999999878</c:v>
                </c:pt>
                <c:pt idx="797">
                  <c:v>84298.952999999878</c:v>
                </c:pt>
                <c:pt idx="798">
                  <c:v>84300.952999999878</c:v>
                </c:pt>
                <c:pt idx="799">
                  <c:v>84302.952999999878</c:v>
                </c:pt>
                <c:pt idx="800">
                  <c:v>84304.952999999878</c:v>
                </c:pt>
                <c:pt idx="801">
                  <c:v>84306.952999999878</c:v>
                </c:pt>
                <c:pt idx="802">
                  <c:v>84308.952999999878</c:v>
                </c:pt>
                <c:pt idx="803">
                  <c:v>84310.952999999878</c:v>
                </c:pt>
                <c:pt idx="804">
                  <c:v>84312.952999999878</c:v>
                </c:pt>
                <c:pt idx="805">
                  <c:v>84314.952999999878</c:v>
                </c:pt>
                <c:pt idx="806">
                  <c:v>84316.952999999878</c:v>
                </c:pt>
                <c:pt idx="807">
                  <c:v>84318.952999999878</c:v>
                </c:pt>
                <c:pt idx="808">
                  <c:v>84320.952999999878</c:v>
                </c:pt>
                <c:pt idx="809">
                  <c:v>84322.952999999878</c:v>
                </c:pt>
                <c:pt idx="810">
                  <c:v>84324.952999999878</c:v>
                </c:pt>
                <c:pt idx="811">
                  <c:v>84326.952999999878</c:v>
                </c:pt>
                <c:pt idx="812">
                  <c:v>84328.952999999878</c:v>
                </c:pt>
                <c:pt idx="813">
                  <c:v>84330.952999999878</c:v>
                </c:pt>
                <c:pt idx="814">
                  <c:v>84332.952999999878</c:v>
                </c:pt>
                <c:pt idx="815">
                  <c:v>84334.952999999878</c:v>
                </c:pt>
                <c:pt idx="816">
                  <c:v>84336.952999999878</c:v>
                </c:pt>
                <c:pt idx="817">
                  <c:v>84338.952999999878</c:v>
                </c:pt>
                <c:pt idx="818">
                  <c:v>84340.952999999878</c:v>
                </c:pt>
                <c:pt idx="819">
                  <c:v>84342.952999999878</c:v>
                </c:pt>
                <c:pt idx="820">
                  <c:v>84344.952999999878</c:v>
                </c:pt>
                <c:pt idx="821">
                  <c:v>84346.952999999878</c:v>
                </c:pt>
                <c:pt idx="822">
                  <c:v>84348.952999999878</c:v>
                </c:pt>
                <c:pt idx="823">
                  <c:v>84350.952999999878</c:v>
                </c:pt>
                <c:pt idx="824">
                  <c:v>84352.952999999878</c:v>
                </c:pt>
                <c:pt idx="825">
                  <c:v>84354.952999999878</c:v>
                </c:pt>
                <c:pt idx="826">
                  <c:v>84356.952999999878</c:v>
                </c:pt>
                <c:pt idx="827">
                  <c:v>84358.952999999878</c:v>
                </c:pt>
                <c:pt idx="828">
                  <c:v>84360.952999999878</c:v>
                </c:pt>
                <c:pt idx="829">
                  <c:v>84362.952999999878</c:v>
                </c:pt>
                <c:pt idx="830">
                  <c:v>84364.952999999878</c:v>
                </c:pt>
                <c:pt idx="831">
                  <c:v>84366.952999999878</c:v>
                </c:pt>
                <c:pt idx="832">
                  <c:v>84368.952999999878</c:v>
                </c:pt>
                <c:pt idx="833">
                  <c:v>84370.952999999878</c:v>
                </c:pt>
                <c:pt idx="834">
                  <c:v>84372.952999999878</c:v>
                </c:pt>
                <c:pt idx="835">
                  <c:v>84374.952999999878</c:v>
                </c:pt>
                <c:pt idx="836">
                  <c:v>84376.952999999878</c:v>
                </c:pt>
                <c:pt idx="837">
                  <c:v>84378.952999999878</c:v>
                </c:pt>
                <c:pt idx="838">
                  <c:v>84380.952999999878</c:v>
                </c:pt>
                <c:pt idx="839">
                  <c:v>84382.952999999878</c:v>
                </c:pt>
                <c:pt idx="840">
                  <c:v>84384.952999999878</c:v>
                </c:pt>
                <c:pt idx="841">
                  <c:v>84386.952999999878</c:v>
                </c:pt>
                <c:pt idx="842">
                  <c:v>84388.952999999878</c:v>
                </c:pt>
                <c:pt idx="843">
                  <c:v>84390.952999999878</c:v>
                </c:pt>
                <c:pt idx="844">
                  <c:v>84392.952999999878</c:v>
                </c:pt>
                <c:pt idx="845">
                  <c:v>84394.952999999878</c:v>
                </c:pt>
                <c:pt idx="846">
                  <c:v>84396.952999999878</c:v>
                </c:pt>
                <c:pt idx="847">
                  <c:v>84398.952999999878</c:v>
                </c:pt>
                <c:pt idx="848">
                  <c:v>84400.952999999878</c:v>
                </c:pt>
                <c:pt idx="849">
                  <c:v>84402.952999999878</c:v>
                </c:pt>
                <c:pt idx="850">
                  <c:v>84404.952999999878</c:v>
                </c:pt>
                <c:pt idx="851">
                  <c:v>84406.952999999878</c:v>
                </c:pt>
                <c:pt idx="852">
                  <c:v>84408.952999999878</c:v>
                </c:pt>
                <c:pt idx="853">
                  <c:v>84410.952999999878</c:v>
                </c:pt>
                <c:pt idx="854">
                  <c:v>84412.952999999878</c:v>
                </c:pt>
                <c:pt idx="855">
                  <c:v>84414.952999999878</c:v>
                </c:pt>
                <c:pt idx="856">
                  <c:v>84416.952999999878</c:v>
                </c:pt>
                <c:pt idx="857">
                  <c:v>84418.952999999878</c:v>
                </c:pt>
                <c:pt idx="858">
                  <c:v>84420.952999999878</c:v>
                </c:pt>
                <c:pt idx="859">
                  <c:v>84422.952999999878</c:v>
                </c:pt>
                <c:pt idx="860">
                  <c:v>84424.952999999878</c:v>
                </c:pt>
                <c:pt idx="861">
                  <c:v>84426.952999999878</c:v>
                </c:pt>
                <c:pt idx="862">
                  <c:v>84428.952999999878</c:v>
                </c:pt>
                <c:pt idx="863">
                  <c:v>84430.952999999878</c:v>
                </c:pt>
                <c:pt idx="864">
                  <c:v>84432.952999999878</c:v>
                </c:pt>
                <c:pt idx="865">
                  <c:v>84434.952999999878</c:v>
                </c:pt>
                <c:pt idx="866">
                  <c:v>84436.952999999878</c:v>
                </c:pt>
                <c:pt idx="867">
                  <c:v>84438.952999999878</c:v>
                </c:pt>
                <c:pt idx="868">
                  <c:v>84440.952999999878</c:v>
                </c:pt>
                <c:pt idx="869">
                  <c:v>84442.952999999878</c:v>
                </c:pt>
                <c:pt idx="870">
                  <c:v>84444.952999999878</c:v>
                </c:pt>
                <c:pt idx="871">
                  <c:v>84446.952999999878</c:v>
                </c:pt>
                <c:pt idx="872">
                  <c:v>84448.952999999878</c:v>
                </c:pt>
                <c:pt idx="873">
                  <c:v>84450.952999999878</c:v>
                </c:pt>
                <c:pt idx="874">
                  <c:v>84452.952999999878</c:v>
                </c:pt>
                <c:pt idx="875">
                  <c:v>84454.952999999878</c:v>
                </c:pt>
                <c:pt idx="876">
                  <c:v>84456.952999999878</c:v>
                </c:pt>
                <c:pt idx="877">
                  <c:v>84458.952999999878</c:v>
                </c:pt>
                <c:pt idx="878">
                  <c:v>84460.952999999878</c:v>
                </c:pt>
                <c:pt idx="879">
                  <c:v>84462.952999999878</c:v>
                </c:pt>
                <c:pt idx="880">
                  <c:v>84464.952999999878</c:v>
                </c:pt>
                <c:pt idx="881">
                  <c:v>84466.952999999878</c:v>
                </c:pt>
                <c:pt idx="882">
                  <c:v>84468.952999999878</c:v>
                </c:pt>
                <c:pt idx="883">
                  <c:v>84470.952999999878</c:v>
                </c:pt>
                <c:pt idx="884">
                  <c:v>84472.952999999878</c:v>
                </c:pt>
                <c:pt idx="885">
                  <c:v>84474.952999999878</c:v>
                </c:pt>
                <c:pt idx="886">
                  <c:v>84476.952999999878</c:v>
                </c:pt>
                <c:pt idx="887">
                  <c:v>84478.952999999878</c:v>
                </c:pt>
                <c:pt idx="888">
                  <c:v>84480.952999999878</c:v>
                </c:pt>
                <c:pt idx="889">
                  <c:v>84482.952999999878</c:v>
                </c:pt>
                <c:pt idx="890">
                  <c:v>84484.952999999878</c:v>
                </c:pt>
                <c:pt idx="891">
                  <c:v>84486.952999999878</c:v>
                </c:pt>
                <c:pt idx="892">
                  <c:v>84488.952999999878</c:v>
                </c:pt>
                <c:pt idx="893">
                  <c:v>84490.952999999878</c:v>
                </c:pt>
                <c:pt idx="894">
                  <c:v>84492.952999999878</c:v>
                </c:pt>
                <c:pt idx="895">
                  <c:v>84494.952999999878</c:v>
                </c:pt>
                <c:pt idx="896">
                  <c:v>84496.952999999878</c:v>
                </c:pt>
                <c:pt idx="897">
                  <c:v>84498.952999999878</c:v>
                </c:pt>
                <c:pt idx="898">
                  <c:v>84500.952999999878</c:v>
                </c:pt>
                <c:pt idx="899">
                  <c:v>84502.952999999878</c:v>
                </c:pt>
                <c:pt idx="900">
                  <c:v>84504.952999999878</c:v>
                </c:pt>
                <c:pt idx="901">
                  <c:v>84506.952999999878</c:v>
                </c:pt>
                <c:pt idx="902">
                  <c:v>84508.952999999878</c:v>
                </c:pt>
                <c:pt idx="903">
                  <c:v>84510.952999999878</c:v>
                </c:pt>
                <c:pt idx="904">
                  <c:v>84512.952999999878</c:v>
                </c:pt>
                <c:pt idx="905">
                  <c:v>84514.952999999878</c:v>
                </c:pt>
                <c:pt idx="906">
                  <c:v>84516.952999999878</c:v>
                </c:pt>
                <c:pt idx="907">
                  <c:v>84518.952999999878</c:v>
                </c:pt>
                <c:pt idx="908">
                  <c:v>84520.952999999878</c:v>
                </c:pt>
                <c:pt idx="909">
                  <c:v>84522.952999999878</c:v>
                </c:pt>
                <c:pt idx="910">
                  <c:v>84524.952999999878</c:v>
                </c:pt>
                <c:pt idx="911">
                  <c:v>84526.952999999878</c:v>
                </c:pt>
                <c:pt idx="912">
                  <c:v>84528.952999999878</c:v>
                </c:pt>
                <c:pt idx="913">
                  <c:v>84530.952999999878</c:v>
                </c:pt>
                <c:pt idx="914">
                  <c:v>84532.952999999878</c:v>
                </c:pt>
                <c:pt idx="915">
                  <c:v>84534.952999999878</c:v>
                </c:pt>
                <c:pt idx="916">
                  <c:v>84536.952999999878</c:v>
                </c:pt>
                <c:pt idx="917">
                  <c:v>84538.952999999878</c:v>
                </c:pt>
                <c:pt idx="918">
                  <c:v>84540.952999999878</c:v>
                </c:pt>
                <c:pt idx="919">
                  <c:v>84542.952999999878</c:v>
                </c:pt>
                <c:pt idx="920">
                  <c:v>84544.952999999878</c:v>
                </c:pt>
                <c:pt idx="921">
                  <c:v>84546.952999999878</c:v>
                </c:pt>
                <c:pt idx="922">
                  <c:v>84548.952999999878</c:v>
                </c:pt>
                <c:pt idx="923">
                  <c:v>84550.952999999878</c:v>
                </c:pt>
                <c:pt idx="924">
                  <c:v>84552.952999999878</c:v>
                </c:pt>
                <c:pt idx="925">
                  <c:v>84554.952999999878</c:v>
                </c:pt>
                <c:pt idx="926">
                  <c:v>84556.952999999878</c:v>
                </c:pt>
                <c:pt idx="927">
                  <c:v>84558.952999999878</c:v>
                </c:pt>
                <c:pt idx="928">
                  <c:v>84560.952999999878</c:v>
                </c:pt>
                <c:pt idx="929">
                  <c:v>84562.952999999878</c:v>
                </c:pt>
                <c:pt idx="930">
                  <c:v>84564.952999999878</c:v>
                </c:pt>
                <c:pt idx="931">
                  <c:v>84566.952999999878</c:v>
                </c:pt>
                <c:pt idx="932">
                  <c:v>84568.952999999878</c:v>
                </c:pt>
                <c:pt idx="933">
                  <c:v>84570.952999999878</c:v>
                </c:pt>
                <c:pt idx="934">
                  <c:v>84572.952999999878</c:v>
                </c:pt>
                <c:pt idx="935">
                  <c:v>84574.952999999878</c:v>
                </c:pt>
                <c:pt idx="936">
                  <c:v>84576.952999999878</c:v>
                </c:pt>
                <c:pt idx="937">
                  <c:v>84578.952999999878</c:v>
                </c:pt>
                <c:pt idx="938">
                  <c:v>84580.952999999878</c:v>
                </c:pt>
                <c:pt idx="939">
                  <c:v>84582.952999999878</c:v>
                </c:pt>
                <c:pt idx="940">
                  <c:v>84584.952999999878</c:v>
                </c:pt>
                <c:pt idx="941">
                  <c:v>84586.952999999878</c:v>
                </c:pt>
                <c:pt idx="942">
                  <c:v>84590.008000000002</c:v>
                </c:pt>
                <c:pt idx="943">
                  <c:v>84592.008000000002</c:v>
                </c:pt>
                <c:pt idx="944">
                  <c:v>84594.008000000002</c:v>
                </c:pt>
                <c:pt idx="945">
                  <c:v>84596.008000000002</c:v>
                </c:pt>
                <c:pt idx="946">
                  <c:v>84598.008000000002</c:v>
                </c:pt>
                <c:pt idx="947">
                  <c:v>84600.008000000002</c:v>
                </c:pt>
                <c:pt idx="948">
                  <c:v>84602.008000000002</c:v>
                </c:pt>
                <c:pt idx="949">
                  <c:v>84604.008000000002</c:v>
                </c:pt>
                <c:pt idx="950">
                  <c:v>84606.008000000002</c:v>
                </c:pt>
                <c:pt idx="951">
                  <c:v>84608.008000000002</c:v>
                </c:pt>
                <c:pt idx="952">
                  <c:v>84610.008000000002</c:v>
                </c:pt>
                <c:pt idx="953">
                  <c:v>84612.008000000002</c:v>
                </c:pt>
                <c:pt idx="954">
                  <c:v>84614.008000000002</c:v>
                </c:pt>
                <c:pt idx="955">
                  <c:v>84616.008000000002</c:v>
                </c:pt>
                <c:pt idx="956">
                  <c:v>84618.008000000002</c:v>
                </c:pt>
                <c:pt idx="957">
                  <c:v>84620.008000000002</c:v>
                </c:pt>
                <c:pt idx="958">
                  <c:v>84622.008000000002</c:v>
                </c:pt>
                <c:pt idx="959">
                  <c:v>84624.008000000002</c:v>
                </c:pt>
                <c:pt idx="960">
                  <c:v>84626.008000000002</c:v>
                </c:pt>
                <c:pt idx="961">
                  <c:v>84628.008000000002</c:v>
                </c:pt>
                <c:pt idx="962">
                  <c:v>84630.008000000002</c:v>
                </c:pt>
                <c:pt idx="963">
                  <c:v>84632.008000000002</c:v>
                </c:pt>
                <c:pt idx="964">
                  <c:v>84634.008000000002</c:v>
                </c:pt>
                <c:pt idx="965">
                  <c:v>84636.008000000002</c:v>
                </c:pt>
                <c:pt idx="966">
                  <c:v>84638.008000000002</c:v>
                </c:pt>
                <c:pt idx="967">
                  <c:v>84640.008000000002</c:v>
                </c:pt>
                <c:pt idx="968">
                  <c:v>84642.008000000002</c:v>
                </c:pt>
                <c:pt idx="969">
                  <c:v>84644.008000000002</c:v>
                </c:pt>
                <c:pt idx="970">
                  <c:v>84646.008000000002</c:v>
                </c:pt>
                <c:pt idx="971">
                  <c:v>84648.008000000002</c:v>
                </c:pt>
                <c:pt idx="972">
                  <c:v>84650.008000000002</c:v>
                </c:pt>
                <c:pt idx="973">
                  <c:v>84652.008000000002</c:v>
                </c:pt>
                <c:pt idx="974">
                  <c:v>84654.008000000002</c:v>
                </c:pt>
                <c:pt idx="975">
                  <c:v>84656.008000000002</c:v>
                </c:pt>
                <c:pt idx="976">
                  <c:v>84658.008000000002</c:v>
                </c:pt>
                <c:pt idx="977">
                  <c:v>84660.008000000002</c:v>
                </c:pt>
                <c:pt idx="978">
                  <c:v>84662.008000000002</c:v>
                </c:pt>
                <c:pt idx="979">
                  <c:v>84664.008000000002</c:v>
                </c:pt>
                <c:pt idx="980">
                  <c:v>84666.008000000002</c:v>
                </c:pt>
                <c:pt idx="981">
                  <c:v>84668.008000000002</c:v>
                </c:pt>
                <c:pt idx="982">
                  <c:v>84670.008000000002</c:v>
                </c:pt>
                <c:pt idx="983">
                  <c:v>84672.008000000002</c:v>
                </c:pt>
                <c:pt idx="984">
                  <c:v>84674.008000000002</c:v>
                </c:pt>
                <c:pt idx="985">
                  <c:v>84676.008000000002</c:v>
                </c:pt>
                <c:pt idx="986">
                  <c:v>84678.008000000002</c:v>
                </c:pt>
                <c:pt idx="987">
                  <c:v>84680.008000000002</c:v>
                </c:pt>
                <c:pt idx="988">
                  <c:v>84682.008000000002</c:v>
                </c:pt>
                <c:pt idx="989">
                  <c:v>84684.008000000002</c:v>
                </c:pt>
                <c:pt idx="990">
                  <c:v>84686.008000000002</c:v>
                </c:pt>
                <c:pt idx="991">
                  <c:v>84688.008000000002</c:v>
                </c:pt>
                <c:pt idx="992">
                  <c:v>84690.008000000002</c:v>
                </c:pt>
                <c:pt idx="993">
                  <c:v>84692.008000000002</c:v>
                </c:pt>
                <c:pt idx="994">
                  <c:v>84694.008000000002</c:v>
                </c:pt>
                <c:pt idx="995">
                  <c:v>84696.008000000002</c:v>
                </c:pt>
                <c:pt idx="996">
                  <c:v>84698.008000000002</c:v>
                </c:pt>
                <c:pt idx="997">
                  <c:v>84700.008000000002</c:v>
                </c:pt>
                <c:pt idx="998">
                  <c:v>84702.008000000002</c:v>
                </c:pt>
                <c:pt idx="999">
                  <c:v>84704.008000000002</c:v>
                </c:pt>
                <c:pt idx="1000">
                  <c:v>84706.008000000002</c:v>
                </c:pt>
                <c:pt idx="1001">
                  <c:v>84708.008000000002</c:v>
                </c:pt>
                <c:pt idx="1002">
                  <c:v>84710.008000000002</c:v>
                </c:pt>
                <c:pt idx="1003">
                  <c:v>84712.008000000002</c:v>
                </c:pt>
                <c:pt idx="1004">
                  <c:v>84714.008000000002</c:v>
                </c:pt>
                <c:pt idx="1005">
                  <c:v>84716.008000000002</c:v>
                </c:pt>
                <c:pt idx="1006">
                  <c:v>84718.008000000002</c:v>
                </c:pt>
                <c:pt idx="1007">
                  <c:v>84720.008000000002</c:v>
                </c:pt>
                <c:pt idx="1008">
                  <c:v>84722.008000000002</c:v>
                </c:pt>
                <c:pt idx="1009">
                  <c:v>84724.008000000002</c:v>
                </c:pt>
                <c:pt idx="1010">
                  <c:v>84726.008000000002</c:v>
                </c:pt>
                <c:pt idx="1011">
                  <c:v>84728.008000000002</c:v>
                </c:pt>
                <c:pt idx="1012">
                  <c:v>84730.008000000002</c:v>
                </c:pt>
                <c:pt idx="1013">
                  <c:v>84732.008000000002</c:v>
                </c:pt>
                <c:pt idx="1014">
                  <c:v>84734.008000000002</c:v>
                </c:pt>
                <c:pt idx="1015">
                  <c:v>84736.008000000002</c:v>
                </c:pt>
                <c:pt idx="1016">
                  <c:v>84738.008000000002</c:v>
                </c:pt>
                <c:pt idx="1017">
                  <c:v>84740.008000000002</c:v>
                </c:pt>
                <c:pt idx="1018">
                  <c:v>84742.008000000002</c:v>
                </c:pt>
                <c:pt idx="1019">
                  <c:v>84744.008000000002</c:v>
                </c:pt>
                <c:pt idx="1020">
                  <c:v>84746.008000000002</c:v>
                </c:pt>
                <c:pt idx="1021">
                  <c:v>84748.008000000002</c:v>
                </c:pt>
                <c:pt idx="1022">
                  <c:v>84750.008000000002</c:v>
                </c:pt>
                <c:pt idx="1023">
                  <c:v>84752.008000000002</c:v>
                </c:pt>
                <c:pt idx="1024">
                  <c:v>84754.008000000002</c:v>
                </c:pt>
                <c:pt idx="1025">
                  <c:v>84756.008000000002</c:v>
                </c:pt>
                <c:pt idx="1026">
                  <c:v>84758.008000000002</c:v>
                </c:pt>
                <c:pt idx="1027">
                  <c:v>84760.008000000002</c:v>
                </c:pt>
                <c:pt idx="1028">
                  <c:v>84762.008000000002</c:v>
                </c:pt>
                <c:pt idx="1029">
                  <c:v>84764.008000000002</c:v>
                </c:pt>
                <c:pt idx="1030">
                  <c:v>84766.008000000002</c:v>
                </c:pt>
                <c:pt idx="1031">
                  <c:v>84768.008000000002</c:v>
                </c:pt>
                <c:pt idx="1032">
                  <c:v>84770.008000000002</c:v>
                </c:pt>
                <c:pt idx="1033">
                  <c:v>84772.008000000002</c:v>
                </c:pt>
                <c:pt idx="1034">
                  <c:v>84774.008000000002</c:v>
                </c:pt>
                <c:pt idx="1035">
                  <c:v>84776.008000000002</c:v>
                </c:pt>
                <c:pt idx="1036">
                  <c:v>84778.008000000002</c:v>
                </c:pt>
                <c:pt idx="1037">
                  <c:v>84780.008000000002</c:v>
                </c:pt>
                <c:pt idx="1038">
                  <c:v>84782.008000000002</c:v>
                </c:pt>
                <c:pt idx="1039">
                  <c:v>84784.008000000002</c:v>
                </c:pt>
                <c:pt idx="1040">
                  <c:v>84786.008000000002</c:v>
                </c:pt>
                <c:pt idx="1041">
                  <c:v>84788.008000000002</c:v>
                </c:pt>
                <c:pt idx="1042">
                  <c:v>84790.008000000002</c:v>
                </c:pt>
                <c:pt idx="1043">
                  <c:v>84792.008000000002</c:v>
                </c:pt>
                <c:pt idx="1044">
                  <c:v>84794.008000000002</c:v>
                </c:pt>
                <c:pt idx="1045">
                  <c:v>84796.008000000002</c:v>
                </c:pt>
                <c:pt idx="1046">
                  <c:v>84798.008000000002</c:v>
                </c:pt>
                <c:pt idx="1047">
                  <c:v>84800.008000000002</c:v>
                </c:pt>
                <c:pt idx="1048">
                  <c:v>84802.008000000002</c:v>
                </c:pt>
                <c:pt idx="1049">
                  <c:v>84804.008000000002</c:v>
                </c:pt>
                <c:pt idx="1050">
                  <c:v>84806.008000000002</c:v>
                </c:pt>
                <c:pt idx="1051">
                  <c:v>84808.008000000002</c:v>
                </c:pt>
                <c:pt idx="1052">
                  <c:v>84810.008000000002</c:v>
                </c:pt>
                <c:pt idx="1053">
                  <c:v>84812.008000000002</c:v>
                </c:pt>
                <c:pt idx="1054">
                  <c:v>84814.008000000002</c:v>
                </c:pt>
                <c:pt idx="1055">
                  <c:v>84816.008000000002</c:v>
                </c:pt>
                <c:pt idx="1056">
                  <c:v>84818.008000000002</c:v>
                </c:pt>
                <c:pt idx="1057">
                  <c:v>84820.008000000002</c:v>
                </c:pt>
                <c:pt idx="1058">
                  <c:v>84822.008000000002</c:v>
                </c:pt>
                <c:pt idx="1059">
                  <c:v>84824.008000000002</c:v>
                </c:pt>
                <c:pt idx="1060">
                  <c:v>84826.008000000002</c:v>
                </c:pt>
                <c:pt idx="1061">
                  <c:v>84828.008000000002</c:v>
                </c:pt>
                <c:pt idx="1062">
                  <c:v>84830.008000000002</c:v>
                </c:pt>
                <c:pt idx="1063">
                  <c:v>84832.008000000002</c:v>
                </c:pt>
                <c:pt idx="1064">
                  <c:v>84834.008000000002</c:v>
                </c:pt>
                <c:pt idx="1065">
                  <c:v>84836.008000000002</c:v>
                </c:pt>
                <c:pt idx="1066">
                  <c:v>84838.008000000002</c:v>
                </c:pt>
                <c:pt idx="1067">
                  <c:v>84840.008000000002</c:v>
                </c:pt>
                <c:pt idx="1068">
                  <c:v>84842.008000000002</c:v>
                </c:pt>
                <c:pt idx="1069">
                  <c:v>84844.008000000002</c:v>
                </c:pt>
                <c:pt idx="1070">
                  <c:v>84846.008000000002</c:v>
                </c:pt>
                <c:pt idx="1071">
                  <c:v>84848.008000000002</c:v>
                </c:pt>
                <c:pt idx="1072">
                  <c:v>84850.008000000002</c:v>
                </c:pt>
                <c:pt idx="1073">
                  <c:v>84852.008000000002</c:v>
                </c:pt>
                <c:pt idx="1074">
                  <c:v>84854.008000000002</c:v>
                </c:pt>
                <c:pt idx="1075">
                  <c:v>84856.008000000002</c:v>
                </c:pt>
                <c:pt idx="1076">
                  <c:v>84858.008000000002</c:v>
                </c:pt>
                <c:pt idx="1077">
                  <c:v>84860.008000000002</c:v>
                </c:pt>
                <c:pt idx="1078">
                  <c:v>84862.008000000002</c:v>
                </c:pt>
                <c:pt idx="1079">
                  <c:v>84864.008000000002</c:v>
                </c:pt>
                <c:pt idx="1080">
                  <c:v>84866.008000000002</c:v>
                </c:pt>
                <c:pt idx="1081">
                  <c:v>84868.008000000002</c:v>
                </c:pt>
                <c:pt idx="1082">
                  <c:v>84870.008000000002</c:v>
                </c:pt>
                <c:pt idx="1083">
                  <c:v>84872.008000000002</c:v>
                </c:pt>
                <c:pt idx="1084">
                  <c:v>84874.008000000002</c:v>
                </c:pt>
                <c:pt idx="1085">
                  <c:v>84876.008000000002</c:v>
                </c:pt>
                <c:pt idx="1086">
                  <c:v>84878.008000000002</c:v>
                </c:pt>
                <c:pt idx="1087">
                  <c:v>84880.008000000002</c:v>
                </c:pt>
                <c:pt idx="1088">
                  <c:v>84882.008000000002</c:v>
                </c:pt>
                <c:pt idx="1089">
                  <c:v>84884.008000000002</c:v>
                </c:pt>
                <c:pt idx="1090">
                  <c:v>84886.008000000002</c:v>
                </c:pt>
                <c:pt idx="1091">
                  <c:v>84888.008000000002</c:v>
                </c:pt>
                <c:pt idx="1092">
                  <c:v>84890.008000000002</c:v>
                </c:pt>
                <c:pt idx="1093">
                  <c:v>84892.008000000002</c:v>
                </c:pt>
                <c:pt idx="1094">
                  <c:v>84894.008000000002</c:v>
                </c:pt>
                <c:pt idx="1095">
                  <c:v>84896.008000000002</c:v>
                </c:pt>
                <c:pt idx="1096">
                  <c:v>84898.008000000002</c:v>
                </c:pt>
                <c:pt idx="1097">
                  <c:v>84900.008000000002</c:v>
                </c:pt>
                <c:pt idx="1098">
                  <c:v>84902.008000000002</c:v>
                </c:pt>
                <c:pt idx="1099">
                  <c:v>84904.008000000002</c:v>
                </c:pt>
                <c:pt idx="1100">
                  <c:v>84906.008000000002</c:v>
                </c:pt>
                <c:pt idx="1101">
                  <c:v>84908.008000000002</c:v>
                </c:pt>
                <c:pt idx="1102">
                  <c:v>84910.008000000002</c:v>
                </c:pt>
                <c:pt idx="1103">
                  <c:v>84912.008000000002</c:v>
                </c:pt>
                <c:pt idx="1104">
                  <c:v>84914.008000000002</c:v>
                </c:pt>
                <c:pt idx="1105">
                  <c:v>84916.008000000002</c:v>
                </c:pt>
                <c:pt idx="1106">
                  <c:v>84918.008000000002</c:v>
                </c:pt>
                <c:pt idx="1107">
                  <c:v>84920.008000000002</c:v>
                </c:pt>
                <c:pt idx="1108">
                  <c:v>84922.008000000002</c:v>
                </c:pt>
                <c:pt idx="1109">
                  <c:v>84924.008000000002</c:v>
                </c:pt>
                <c:pt idx="1110">
                  <c:v>84926.008000000002</c:v>
                </c:pt>
                <c:pt idx="1111">
                  <c:v>84928.008000000002</c:v>
                </c:pt>
                <c:pt idx="1112">
                  <c:v>84930.008000000002</c:v>
                </c:pt>
                <c:pt idx="1113">
                  <c:v>84932.008000000002</c:v>
                </c:pt>
                <c:pt idx="1114">
                  <c:v>84934.008000000002</c:v>
                </c:pt>
                <c:pt idx="1115">
                  <c:v>84936.008000000002</c:v>
                </c:pt>
                <c:pt idx="1116">
                  <c:v>84938.008000000002</c:v>
                </c:pt>
                <c:pt idx="1117">
                  <c:v>84940.008000000002</c:v>
                </c:pt>
                <c:pt idx="1118">
                  <c:v>84942.008000000002</c:v>
                </c:pt>
                <c:pt idx="1119">
                  <c:v>84944.008000000002</c:v>
                </c:pt>
                <c:pt idx="1120">
                  <c:v>84946.008000000002</c:v>
                </c:pt>
                <c:pt idx="1121">
                  <c:v>84948.008000000002</c:v>
                </c:pt>
                <c:pt idx="1122">
                  <c:v>84950.008000000002</c:v>
                </c:pt>
                <c:pt idx="1123">
                  <c:v>84952.008000000002</c:v>
                </c:pt>
                <c:pt idx="1124">
                  <c:v>84954.008000000002</c:v>
                </c:pt>
                <c:pt idx="1125">
                  <c:v>84956.008000000002</c:v>
                </c:pt>
                <c:pt idx="1126">
                  <c:v>84958.008000000002</c:v>
                </c:pt>
                <c:pt idx="1127">
                  <c:v>84960.008000000002</c:v>
                </c:pt>
                <c:pt idx="1128">
                  <c:v>84962.008000000002</c:v>
                </c:pt>
                <c:pt idx="1129">
                  <c:v>84964.008000000002</c:v>
                </c:pt>
                <c:pt idx="1130">
                  <c:v>84966.008000000002</c:v>
                </c:pt>
                <c:pt idx="1131">
                  <c:v>84968.008000000002</c:v>
                </c:pt>
                <c:pt idx="1132">
                  <c:v>84970.008000000002</c:v>
                </c:pt>
                <c:pt idx="1133">
                  <c:v>84972.008000000002</c:v>
                </c:pt>
                <c:pt idx="1134">
                  <c:v>84974.008000000002</c:v>
                </c:pt>
                <c:pt idx="1135">
                  <c:v>84976.008000000002</c:v>
                </c:pt>
                <c:pt idx="1136">
                  <c:v>84978.008000000002</c:v>
                </c:pt>
                <c:pt idx="1137">
                  <c:v>84980.008000000002</c:v>
                </c:pt>
                <c:pt idx="1138">
                  <c:v>84982.008000000002</c:v>
                </c:pt>
                <c:pt idx="1139">
                  <c:v>84984.008000000002</c:v>
                </c:pt>
                <c:pt idx="1140">
                  <c:v>84986.008000000002</c:v>
                </c:pt>
                <c:pt idx="1141">
                  <c:v>84988.008000000002</c:v>
                </c:pt>
                <c:pt idx="1142">
                  <c:v>84990.008000000002</c:v>
                </c:pt>
                <c:pt idx="1143">
                  <c:v>84992.008000000002</c:v>
                </c:pt>
                <c:pt idx="1144">
                  <c:v>84994.008000000002</c:v>
                </c:pt>
                <c:pt idx="1145">
                  <c:v>84996.008000000002</c:v>
                </c:pt>
                <c:pt idx="1146">
                  <c:v>84998.008000000002</c:v>
                </c:pt>
                <c:pt idx="1147">
                  <c:v>85000.008000000002</c:v>
                </c:pt>
                <c:pt idx="1148">
                  <c:v>85002.008000000002</c:v>
                </c:pt>
                <c:pt idx="1149">
                  <c:v>85004.008000000002</c:v>
                </c:pt>
                <c:pt idx="1150">
                  <c:v>85006.008000000002</c:v>
                </c:pt>
                <c:pt idx="1151">
                  <c:v>85008.008000000002</c:v>
                </c:pt>
                <c:pt idx="1152">
                  <c:v>85010.008000000002</c:v>
                </c:pt>
                <c:pt idx="1153">
                  <c:v>85012.008000000002</c:v>
                </c:pt>
                <c:pt idx="1154">
                  <c:v>85014.008000000002</c:v>
                </c:pt>
                <c:pt idx="1155">
                  <c:v>85016.008000000002</c:v>
                </c:pt>
                <c:pt idx="1156">
                  <c:v>85018.008000000002</c:v>
                </c:pt>
                <c:pt idx="1157">
                  <c:v>85020.008000000002</c:v>
                </c:pt>
                <c:pt idx="1158">
                  <c:v>85022.008000000002</c:v>
                </c:pt>
                <c:pt idx="1159">
                  <c:v>85024.008000000002</c:v>
                </c:pt>
                <c:pt idx="1160">
                  <c:v>85026.008000000002</c:v>
                </c:pt>
                <c:pt idx="1161">
                  <c:v>85028.008000000002</c:v>
                </c:pt>
                <c:pt idx="1162">
                  <c:v>85030.008000000002</c:v>
                </c:pt>
                <c:pt idx="1163">
                  <c:v>85032.008000000002</c:v>
                </c:pt>
                <c:pt idx="1164">
                  <c:v>85034.008000000002</c:v>
                </c:pt>
                <c:pt idx="1165">
                  <c:v>85036.008000000002</c:v>
                </c:pt>
                <c:pt idx="1166">
                  <c:v>85038.008000000002</c:v>
                </c:pt>
                <c:pt idx="1167">
                  <c:v>85040.008000000002</c:v>
                </c:pt>
                <c:pt idx="1168">
                  <c:v>85042.008000000002</c:v>
                </c:pt>
                <c:pt idx="1169">
                  <c:v>85044.008000000002</c:v>
                </c:pt>
                <c:pt idx="1170">
                  <c:v>85046.008000000002</c:v>
                </c:pt>
                <c:pt idx="1171">
                  <c:v>85048.008000000002</c:v>
                </c:pt>
                <c:pt idx="1172">
                  <c:v>85050.008000000002</c:v>
                </c:pt>
                <c:pt idx="1173">
                  <c:v>85052.008000000002</c:v>
                </c:pt>
                <c:pt idx="1174">
                  <c:v>85054.008000000002</c:v>
                </c:pt>
                <c:pt idx="1175">
                  <c:v>85056.008000000002</c:v>
                </c:pt>
                <c:pt idx="1176">
                  <c:v>85058.008000000002</c:v>
                </c:pt>
                <c:pt idx="1177">
                  <c:v>85060.008000000002</c:v>
                </c:pt>
                <c:pt idx="1178">
                  <c:v>85062.008000000002</c:v>
                </c:pt>
                <c:pt idx="1179">
                  <c:v>85064.008000000002</c:v>
                </c:pt>
                <c:pt idx="1180">
                  <c:v>85066.008000000002</c:v>
                </c:pt>
                <c:pt idx="1181">
                  <c:v>85068.008000000002</c:v>
                </c:pt>
                <c:pt idx="1182">
                  <c:v>85070.008000000002</c:v>
                </c:pt>
                <c:pt idx="1183">
                  <c:v>85072.008000000002</c:v>
                </c:pt>
                <c:pt idx="1184">
                  <c:v>85074.008000000002</c:v>
                </c:pt>
                <c:pt idx="1185">
                  <c:v>85076.008000000002</c:v>
                </c:pt>
                <c:pt idx="1186">
                  <c:v>85078.008000000002</c:v>
                </c:pt>
                <c:pt idx="1187">
                  <c:v>85080.008000000002</c:v>
                </c:pt>
                <c:pt idx="1188">
                  <c:v>85082.008000000002</c:v>
                </c:pt>
                <c:pt idx="1189">
                  <c:v>85084.008000000002</c:v>
                </c:pt>
                <c:pt idx="1190">
                  <c:v>85086.008000000002</c:v>
                </c:pt>
                <c:pt idx="1191">
                  <c:v>85088.008000000002</c:v>
                </c:pt>
                <c:pt idx="1192">
                  <c:v>85090.008000000002</c:v>
                </c:pt>
                <c:pt idx="1193">
                  <c:v>85092.008000000002</c:v>
                </c:pt>
                <c:pt idx="1194">
                  <c:v>85094.008000000002</c:v>
                </c:pt>
                <c:pt idx="1195">
                  <c:v>85096.008000000002</c:v>
                </c:pt>
                <c:pt idx="1196">
                  <c:v>85098.008000000002</c:v>
                </c:pt>
                <c:pt idx="1197">
                  <c:v>85100.008000000002</c:v>
                </c:pt>
                <c:pt idx="1198">
                  <c:v>85102.008000000002</c:v>
                </c:pt>
                <c:pt idx="1199">
                  <c:v>85104.008000000002</c:v>
                </c:pt>
                <c:pt idx="1200">
                  <c:v>85106.008000000002</c:v>
                </c:pt>
                <c:pt idx="1201">
                  <c:v>85108.008000000002</c:v>
                </c:pt>
                <c:pt idx="1202">
                  <c:v>85110.008000000002</c:v>
                </c:pt>
                <c:pt idx="1203">
                  <c:v>85112.008000000002</c:v>
                </c:pt>
                <c:pt idx="1204">
                  <c:v>85114.008000000002</c:v>
                </c:pt>
                <c:pt idx="1205">
                  <c:v>85116.008000000002</c:v>
                </c:pt>
                <c:pt idx="1206">
                  <c:v>85118.008000000002</c:v>
                </c:pt>
                <c:pt idx="1207">
                  <c:v>85120.008000000002</c:v>
                </c:pt>
                <c:pt idx="1208">
                  <c:v>85122.008000000002</c:v>
                </c:pt>
                <c:pt idx="1209">
                  <c:v>85124.008000000002</c:v>
                </c:pt>
                <c:pt idx="1210">
                  <c:v>85126.008000000002</c:v>
                </c:pt>
                <c:pt idx="1211">
                  <c:v>85128.008000000002</c:v>
                </c:pt>
                <c:pt idx="1212">
                  <c:v>85130.008000000002</c:v>
                </c:pt>
                <c:pt idx="1213">
                  <c:v>85132.008000000002</c:v>
                </c:pt>
                <c:pt idx="1214">
                  <c:v>85134.008000000002</c:v>
                </c:pt>
                <c:pt idx="1215">
                  <c:v>85136.008000000002</c:v>
                </c:pt>
                <c:pt idx="1216">
                  <c:v>85138.008000000002</c:v>
                </c:pt>
                <c:pt idx="1217">
                  <c:v>85140.008000000002</c:v>
                </c:pt>
                <c:pt idx="1218">
                  <c:v>85142.008000000002</c:v>
                </c:pt>
                <c:pt idx="1219">
                  <c:v>85144.008000000002</c:v>
                </c:pt>
                <c:pt idx="1220">
                  <c:v>85146.008000000002</c:v>
                </c:pt>
                <c:pt idx="1221">
                  <c:v>85148.008000000002</c:v>
                </c:pt>
                <c:pt idx="1222">
                  <c:v>85150.008000000002</c:v>
                </c:pt>
                <c:pt idx="1223">
                  <c:v>85152.008000000002</c:v>
                </c:pt>
                <c:pt idx="1224">
                  <c:v>85154.008000000002</c:v>
                </c:pt>
                <c:pt idx="1225">
                  <c:v>85156.008000000002</c:v>
                </c:pt>
                <c:pt idx="1226">
                  <c:v>85158.008000000002</c:v>
                </c:pt>
                <c:pt idx="1227">
                  <c:v>85160.008000000002</c:v>
                </c:pt>
                <c:pt idx="1228">
                  <c:v>85162.008000000002</c:v>
                </c:pt>
                <c:pt idx="1229">
                  <c:v>85164.008000000002</c:v>
                </c:pt>
                <c:pt idx="1230">
                  <c:v>85166.008000000002</c:v>
                </c:pt>
                <c:pt idx="1231">
                  <c:v>85168.008000000002</c:v>
                </c:pt>
                <c:pt idx="1232">
                  <c:v>85170.008000000002</c:v>
                </c:pt>
                <c:pt idx="1233">
                  <c:v>85172.008000000002</c:v>
                </c:pt>
                <c:pt idx="1234">
                  <c:v>85174.008000000002</c:v>
                </c:pt>
                <c:pt idx="1235">
                  <c:v>85176.008000000002</c:v>
                </c:pt>
                <c:pt idx="1236">
                  <c:v>85178.008000000002</c:v>
                </c:pt>
                <c:pt idx="1237">
                  <c:v>85180.008000000002</c:v>
                </c:pt>
                <c:pt idx="1238">
                  <c:v>85182.008000000002</c:v>
                </c:pt>
                <c:pt idx="1239">
                  <c:v>85184.008000000002</c:v>
                </c:pt>
                <c:pt idx="1240">
                  <c:v>85186.008000000002</c:v>
                </c:pt>
                <c:pt idx="1241">
                  <c:v>85188.008000000002</c:v>
                </c:pt>
                <c:pt idx="1242">
                  <c:v>85190.008000000002</c:v>
                </c:pt>
                <c:pt idx="1243">
                  <c:v>85192.008000000002</c:v>
                </c:pt>
                <c:pt idx="1244">
                  <c:v>85194.008000000002</c:v>
                </c:pt>
                <c:pt idx="1245">
                  <c:v>85196.008000000002</c:v>
                </c:pt>
                <c:pt idx="1246">
                  <c:v>85198.008000000002</c:v>
                </c:pt>
                <c:pt idx="1247">
                  <c:v>85200.008000000002</c:v>
                </c:pt>
                <c:pt idx="1248">
                  <c:v>85202.008000000002</c:v>
                </c:pt>
                <c:pt idx="1249">
                  <c:v>85204.008000000002</c:v>
                </c:pt>
                <c:pt idx="1250">
                  <c:v>85206.008000000002</c:v>
                </c:pt>
                <c:pt idx="1251">
                  <c:v>85208.008000000002</c:v>
                </c:pt>
                <c:pt idx="1252">
                  <c:v>85210.008000000002</c:v>
                </c:pt>
                <c:pt idx="1253">
                  <c:v>85212.008000000002</c:v>
                </c:pt>
                <c:pt idx="1254">
                  <c:v>85214.008000000002</c:v>
                </c:pt>
                <c:pt idx="1255">
                  <c:v>85216.008000000002</c:v>
                </c:pt>
                <c:pt idx="1256">
                  <c:v>85218.008000000002</c:v>
                </c:pt>
                <c:pt idx="1257">
                  <c:v>85220.008000000002</c:v>
                </c:pt>
                <c:pt idx="1258">
                  <c:v>85222.008000000002</c:v>
                </c:pt>
                <c:pt idx="1259">
                  <c:v>85224.008000000002</c:v>
                </c:pt>
                <c:pt idx="1260">
                  <c:v>85226.008000000002</c:v>
                </c:pt>
                <c:pt idx="1261">
                  <c:v>85228.008000000002</c:v>
                </c:pt>
                <c:pt idx="1262">
                  <c:v>85230.008000000002</c:v>
                </c:pt>
                <c:pt idx="1263">
                  <c:v>85232.008000000002</c:v>
                </c:pt>
                <c:pt idx="1264">
                  <c:v>85234.008000000002</c:v>
                </c:pt>
                <c:pt idx="1265">
                  <c:v>85236.008000000002</c:v>
                </c:pt>
                <c:pt idx="1266">
                  <c:v>85238.008000000002</c:v>
                </c:pt>
                <c:pt idx="1267">
                  <c:v>85240.008000000002</c:v>
                </c:pt>
                <c:pt idx="1268">
                  <c:v>85242.008000000002</c:v>
                </c:pt>
                <c:pt idx="1269">
                  <c:v>85244.008000000002</c:v>
                </c:pt>
                <c:pt idx="1270">
                  <c:v>85246.008000000002</c:v>
                </c:pt>
                <c:pt idx="1271">
                  <c:v>85248.008000000002</c:v>
                </c:pt>
                <c:pt idx="1272">
                  <c:v>85250.008000000002</c:v>
                </c:pt>
                <c:pt idx="1273">
                  <c:v>85252.008000000002</c:v>
                </c:pt>
                <c:pt idx="1274">
                  <c:v>85254.008000000002</c:v>
                </c:pt>
                <c:pt idx="1275">
                  <c:v>85256.008000000002</c:v>
                </c:pt>
                <c:pt idx="1276">
                  <c:v>85258.008000000002</c:v>
                </c:pt>
                <c:pt idx="1277">
                  <c:v>85260.008000000002</c:v>
                </c:pt>
                <c:pt idx="1278">
                  <c:v>85262.008000000002</c:v>
                </c:pt>
                <c:pt idx="1279">
                  <c:v>85264.008000000002</c:v>
                </c:pt>
                <c:pt idx="1280">
                  <c:v>85266.008000000002</c:v>
                </c:pt>
                <c:pt idx="1281">
                  <c:v>85268.008000000002</c:v>
                </c:pt>
                <c:pt idx="1282">
                  <c:v>85270.008000000002</c:v>
                </c:pt>
                <c:pt idx="1283">
                  <c:v>85272.008000000002</c:v>
                </c:pt>
                <c:pt idx="1284">
                  <c:v>85274.008000000002</c:v>
                </c:pt>
                <c:pt idx="1285">
                  <c:v>85276.008000000002</c:v>
                </c:pt>
                <c:pt idx="1286">
                  <c:v>85278.008000000002</c:v>
                </c:pt>
                <c:pt idx="1287">
                  <c:v>85280.008000000002</c:v>
                </c:pt>
                <c:pt idx="1288">
                  <c:v>85282.008000000002</c:v>
                </c:pt>
                <c:pt idx="1289">
                  <c:v>85284.008000000002</c:v>
                </c:pt>
                <c:pt idx="1290">
                  <c:v>85286.008000000002</c:v>
                </c:pt>
                <c:pt idx="1291">
                  <c:v>85288.008000000002</c:v>
                </c:pt>
                <c:pt idx="1292">
                  <c:v>85290.008000000002</c:v>
                </c:pt>
                <c:pt idx="1293">
                  <c:v>85292.008000000002</c:v>
                </c:pt>
                <c:pt idx="1294">
                  <c:v>85294.008000000002</c:v>
                </c:pt>
                <c:pt idx="1295">
                  <c:v>85296.008000000002</c:v>
                </c:pt>
                <c:pt idx="1296">
                  <c:v>85298.008000000002</c:v>
                </c:pt>
                <c:pt idx="1297">
                  <c:v>85300.008000000002</c:v>
                </c:pt>
                <c:pt idx="1298">
                  <c:v>85302.008000000002</c:v>
                </c:pt>
                <c:pt idx="1299">
                  <c:v>85304.008000000002</c:v>
                </c:pt>
                <c:pt idx="1300">
                  <c:v>85306.008000000002</c:v>
                </c:pt>
                <c:pt idx="1301">
                  <c:v>85308.008000000002</c:v>
                </c:pt>
                <c:pt idx="1302">
                  <c:v>85310.008000000002</c:v>
                </c:pt>
                <c:pt idx="1303">
                  <c:v>85312.008000000002</c:v>
                </c:pt>
                <c:pt idx="1304">
                  <c:v>85314.008000000002</c:v>
                </c:pt>
                <c:pt idx="1305">
                  <c:v>85316.008000000002</c:v>
                </c:pt>
                <c:pt idx="1306">
                  <c:v>85318.008000000002</c:v>
                </c:pt>
                <c:pt idx="1307">
                  <c:v>85320.008000000002</c:v>
                </c:pt>
                <c:pt idx="1308">
                  <c:v>85322.008000000002</c:v>
                </c:pt>
                <c:pt idx="1309">
                  <c:v>85324.008000000002</c:v>
                </c:pt>
                <c:pt idx="1310">
                  <c:v>85326.008000000002</c:v>
                </c:pt>
                <c:pt idx="1311">
                  <c:v>85328.008000000002</c:v>
                </c:pt>
                <c:pt idx="1312">
                  <c:v>85330.008000000002</c:v>
                </c:pt>
                <c:pt idx="1313">
                  <c:v>85332.008000000002</c:v>
                </c:pt>
                <c:pt idx="1314">
                  <c:v>85334.008000000002</c:v>
                </c:pt>
                <c:pt idx="1315">
                  <c:v>85336.008000000002</c:v>
                </c:pt>
                <c:pt idx="1316">
                  <c:v>85338.008000000002</c:v>
                </c:pt>
                <c:pt idx="1317">
                  <c:v>85340.008000000002</c:v>
                </c:pt>
                <c:pt idx="1318">
                  <c:v>85342.008000000002</c:v>
                </c:pt>
                <c:pt idx="1319">
                  <c:v>85344.008000000002</c:v>
                </c:pt>
                <c:pt idx="1320">
                  <c:v>85346.008000000002</c:v>
                </c:pt>
                <c:pt idx="1321">
                  <c:v>85348.008000000002</c:v>
                </c:pt>
                <c:pt idx="1322">
                  <c:v>85350.008000000002</c:v>
                </c:pt>
                <c:pt idx="1323">
                  <c:v>85352.008000000002</c:v>
                </c:pt>
                <c:pt idx="1324">
                  <c:v>85354.008000000002</c:v>
                </c:pt>
                <c:pt idx="1325">
                  <c:v>85356.008000000002</c:v>
                </c:pt>
                <c:pt idx="1326">
                  <c:v>85358.008000000002</c:v>
                </c:pt>
                <c:pt idx="1327">
                  <c:v>85360.008000000002</c:v>
                </c:pt>
                <c:pt idx="1328">
                  <c:v>85362.008000000002</c:v>
                </c:pt>
                <c:pt idx="1329">
                  <c:v>85364.008000000002</c:v>
                </c:pt>
                <c:pt idx="1330">
                  <c:v>85366.008000000002</c:v>
                </c:pt>
                <c:pt idx="1331">
                  <c:v>85368.008000000002</c:v>
                </c:pt>
                <c:pt idx="1332">
                  <c:v>85370.008000000002</c:v>
                </c:pt>
                <c:pt idx="1333">
                  <c:v>85372.008000000002</c:v>
                </c:pt>
                <c:pt idx="1334">
                  <c:v>85374.008000000002</c:v>
                </c:pt>
                <c:pt idx="1335">
                  <c:v>85376.008000000002</c:v>
                </c:pt>
                <c:pt idx="1336">
                  <c:v>85378.008000000002</c:v>
                </c:pt>
                <c:pt idx="1337">
                  <c:v>85380.008000000002</c:v>
                </c:pt>
                <c:pt idx="1338">
                  <c:v>85382.008000000002</c:v>
                </c:pt>
                <c:pt idx="1339">
                  <c:v>85384.008000000002</c:v>
                </c:pt>
                <c:pt idx="1340">
                  <c:v>85386.008000000002</c:v>
                </c:pt>
                <c:pt idx="1341">
                  <c:v>85388.008000000002</c:v>
                </c:pt>
                <c:pt idx="1342">
                  <c:v>85390.008000000002</c:v>
                </c:pt>
                <c:pt idx="1343">
                  <c:v>85392.008000000002</c:v>
                </c:pt>
                <c:pt idx="1344">
                  <c:v>85394.008000000002</c:v>
                </c:pt>
                <c:pt idx="1345">
                  <c:v>85396.008000000002</c:v>
                </c:pt>
                <c:pt idx="1346">
                  <c:v>85398.008000000002</c:v>
                </c:pt>
                <c:pt idx="1347">
                  <c:v>85400.008000000002</c:v>
                </c:pt>
                <c:pt idx="1348">
                  <c:v>85402.008000000002</c:v>
                </c:pt>
                <c:pt idx="1349">
                  <c:v>85404.008000000002</c:v>
                </c:pt>
                <c:pt idx="1350">
                  <c:v>85406.008000000002</c:v>
                </c:pt>
                <c:pt idx="1351">
                  <c:v>85408.008000000002</c:v>
                </c:pt>
                <c:pt idx="1352">
                  <c:v>85410.008000000002</c:v>
                </c:pt>
                <c:pt idx="1353">
                  <c:v>85412.008000000002</c:v>
                </c:pt>
                <c:pt idx="1354">
                  <c:v>85414.008000000002</c:v>
                </c:pt>
                <c:pt idx="1355">
                  <c:v>85416.008000000002</c:v>
                </c:pt>
                <c:pt idx="1356">
                  <c:v>85418.008000000002</c:v>
                </c:pt>
                <c:pt idx="1357">
                  <c:v>85420.008000000002</c:v>
                </c:pt>
                <c:pt idx="1358">
                  <c:v>85422.008000000002</c:v>
                </c:pt>
                <c:pt idx="1359">
                  <c:v>85424.008000000002</c:v>
                </c:pt>
                <c:pt idx="1360">
                  <c:v>85426.008000000002</c:v>
                </c:pt>
                <c:pt idx="1361">
                  <c:v>85428.008000000002</c:v>
                </c:pt>
                <c:pt idx="1362">
                  <c:v>85430.008000000002</c:v>
                </c:pt>
                <c:pt idx="1363">
                  <c:v>85432.008000000002</c:v>
                </c:pt>
                <c:pt idx="1364">
                  <c:v>85434.008000000002</c:v>
                </c:pt>
                <c:pt idx="1365">
                  <c:v>85436.008000000002</c:v>
                </c:pt>
                <c:pt idx="1366">
                  <c:v>85438.008000000002</c:v>
                </c:pt>
                <c:pt idx="1367">
                  <c:v>85440.008000000002</c:v>
                </c:pt>
                <c:pt idx="1368">
                  <c:v>85442.008000000002</c:v>
                </c:pt>
                <c:pt idx="1369">
                  <c:v>85444.008000000002</c:v>
                </c:pt>
                <c:pt idx="1370">
                  <c:v>85446.008000000002</c:v>
                </c:pt>
                <c:pt idx="1371">
                  <c:v>85448.008000000002</c:v>
                </c:pt>
                <c:pt idx="1372">
                  <c:v>85450.008000000002</c:v>
                </c:pt>
                <c:pt idx="1373">
                  <c:v>85452.008000000002</c:v>
                </c:pt>
                <c:pt idx="1374">
                  <c:v>85454.008000000002</c:v>
                </c:pt>
                <c:pt idx="1375">
                  <c:v>85457.125000000087</c:v>
                </c:pt>
                <c:pt idx="1376">
                  <c:v>85459.125000000087</c:v>
                </c:pt>
                <c:pt idx="1377">
                  <c:v>85461.125000000087</c:v>
                </c:pt>
                <c:pt idx="1378">
                  <c:v>85463.125000000087</c:v>
                </c:pt>
                <c:pt idx="1379">
                  <c:v>85465.125000000087</c:v>
                </c:pt>
                <c:pt idx="1380">
                  <c:v>85467.125000000087</c:v>
                </c:pt>
                <c:pt idx="1381">
                  <c:v>85469.125000000087</c:v>
                </c:pt>
                <c:pt idx="1382">
                  <c:v>85471.125000000087</c:v>
                </c:pt>
                <c:pt idx="1383">
                  <c:v>85473.125000000087</c:v>
                </c:pt>
                <c:pt idx="1384">
                  <c:v>85475.125000000087</c:v>
                </c:pt>
                <c:pt idx="1385">
                  <c:v>85477.125000000087</c:v>
                </c:pt>
                <c:pt idx="1386">
                  <c:v>85479.125000000087</c:v>
                </c:pt>
                <c:pt idx="1387">
                  <c:v>85481.125000000087</c:v>
                </c:pt>
              </c:numCache>
            </c:numRef>
          </c:xVal>
          <c:yVal>
            <c:numRef>
              <c:f>'E:\Thesis NTNU\data\Hydrostatic data\data\sand\[ML281_01_301.xls]DataMech'!$K$10803:$K$12190</c:f>
              <c:numCache>
                <c:formatCode>General</c:formatCode>
                <c:ptCount val="1388"/>
                <c:pt idx="0">
                  <c:v>9.8367796000000016</c:v>
                </c:pt>
                <c:pt idx="1">
                  <c:v>9.8409699999999987</c:v>
                </c:pt>
                <c:pt idx="2">
                  <c:v>9.8384556500000002</c:v>
                </c:pt>
                <c:pt idx="3">
                  <c:v>9.8392934499999996</c:v>
                </c:pt>
                <c:pt idx="4">
                  <c:v>9.8384552000000003</c:v>
                </c:pt>
                <c:pt idx="5">
                  <c:v>9.8384552000000003</c:v>
                </c:pt>
                <c:pt idx="6">
                  <c:v>9.8384556500000002</c:v>
                </c:pt>
                <c:pt idx="7">
                  <c:v>9.837617400000001</c:v>
                </c:pt>
                <c:pt idx="8">
                  <c:v>9.834265199999999</c:v>
                </c:pt>
                <c:pt idx="9">
                  <c:v>9.8342647499999991</c:v>
                </c:pt>
                <c:pt idx="10">
                  <c:v>9.8384556500000002</c:v>
                </c:pt>
                <c:pt idx="11">
                  <c:v>9.8367796000000016</c:v>
                </c:pt>
                <c:pt idx="12">
                  <c:v>9.8401312500000024</c:v>
                </c:pt>
                <c:pt idx="13">
                  <c:v>9.8384552000000003</c:v>
                </c:pt>
                <c:pt idx="14">
                  <c:v>9.8359418000000005</c:v>
                </c:pt>
                <c:pt idx="15">
                  <c:v>9.8384556500000002</c:v>
                </c:pt>
                <c:pt idx="16">
                  <c:v>9.8384552000000003</c:v>
                </c:pt>
                <c:pt idx="17">
                  <c:v>9.8401303500000008</c:v>
                </c:pt>
                <c:pt idx="18">
                  <c:v>9.8359418000000005</c:v>
                </c:pt>
                <c:pt idx="19">
                  <c:v>9.8384552000000003</c:v>
                </c:pt>
                <c:pt idx="20">
                  <c:v>9.8384552000000003</c:v>
                </c:pt>
                <c:pt idx="21">
                  <c:v>9.8376178500000027</c:v>
                </c:pt>
                <c:pt idx="22">
                  <c:v>9.8392939500000001</c:v>
                </c:pt>
                <c:pt idx="23">
                  <c:v>9.8401322000000047</c:v>
                </c:pt>
                <c:pt idx="24">
                  <c:v>9.8384556500000002</c:v>
                </c:pt>
                <c:pt idx="25">
                  <c:v>9.8392939500000001</c:v>
                </c:pt>
                <c:pt idx="26">
                  <c:v>9.8376178500000027</c:v>
                </c:pt>
                <c:pt idx="27">
                  <c:v>9.8367796000000016</c:v>
                </c:pt>
                <c:pt idx="28">
                  <c:v>9.8384556500000002</c:v>
                </c:pt>
                <c:pt idx="29">
                  <c:v>9.8418077999999998</c:v>
                </c:pt>
                <c:pt idx="30">
                  <c:v>9.8409699999999987</c:v>
                </c:pt>
                <c:pt idx="31">
                  <c:v>9.8392944</c:v>
                </c:pt>
                <c:pt idx="32">
                  <c:v>9.8376178500000027</c:v>
                </c:pt>
                <c:pt idx="33">
                  <c:v>9.8392930000000014</c:v>
                </c:pt>
                <c:pt idx="34">
                  <c:v>9.8392939500000001</c:v>
                </c:pt>
                <c:pt idx="35">
                  <c:v>9.8426456500000068</c:v>
                </c:pt>
                <c:pt idx="36">
                  <c:v>9.8384556500000002</c:v>
                </c:pt>
                <c:pt idx="37">
                  <c:v>9.837617400000001</c:v>
                </c:pt>
                <c:pt idx="38">
                  <c:v>9.8392939500000001</c:v>
                </c:pt>
                <c:pt idx="39">
                  <c:v>9.8392934499999996</c:v>
                </c:pt>
                <c:pt idx="40">
                  <c:v>9.8384556500000002</c:v>
                </c:pt>
                <c:pt idx="41">
                  <c:v>9.8401322000000047</c:v>
                </c:pt>
                <c:pt idx="42">
                  <c:v>9.8401308500000066</c:v>
                </c:pt>
                <c:pt idx="43">
                  <c:v>9.8392930000000014</c:v>
                </c:pt>
                <c:pt idx="44">
                  <c:v>9.8401322000000047</c:v>
                </c:pt>
                <c:pt idx="45">
                  <c:v>9.8376178500000027</c:v>
                </c:pt>
                <c:pt idx="46">
                  <c:v>9.8392939500000001</c:v>
                </c:pt>
                <c:pt idx="47">
                  <c:v>9.8384556500000002</c:v>
                </c:pt>
                <c:pt idx="48">
                  <c:v>9.8376178500000027</c:v>
                </c:pt>
                <c:pt idx="49">
                  <c:v>9.8367796000000016</c:v>
                </c:pt>
                <c:pt idx="50">
                  <c:v>9.8384552000000003</c:v>
                </c:pt>
                <c:pt idx="51">
                  <c:v>9.8376178500000027</c:v>
                </c:pt>
                <c:pt idx="52">
                  <c:v>9.8367800500000246</c:v>
                </c:pt>
                <c:pt idx="53">
                  <c:v>9.8359418000000005</c:v>
                </c:pt>
                <c:pt idx="54">
                  <c:v>9.8392944</c:v>
                </c:pt>
                <c:pt idx="55">
                  <c:v>9.8359418000000005</c:v>
                </c:pt>
                <c:pt idx="56">
                  <c:v>9.8409695500000005</c:v>
                </c:pt>
                <c:pt idx="57">
                  <c:v>9.8409695500000005</c:v>
                </c:pt>
                <c:pt idx="58">
                  <c:v>9.8359418000000005</c:v>
                </c:pt>
                <c:pt idx="59">
                  <c:v>9.8392934499999996</c:v>
                </c:pt>
                <c:pt idx="60">
                  <c:v>9.8392934499999996</c:v>
                </c:pt>
                <c:pt idx="61">
                  <c:v>9.8376178500000027</c:v>
                </c:pt>
                <c:pt idx="62">
                  <c:v>9.8418082999999985</c:v>
                </c:pt>
                <c:pt idx="63">
                  <c:v>9.8392944</c:v>
                </c:pt>
                <c:pt idx="64">
                  <c:v>9.8401308500000066</c:v>
                </c:pt>
                <c:pt idx="65">
                  <c:v>9.8384556500000002</c:v>
                </c:pt>
                <c:pt idx="66">
                  <c:v>9.8384556500000002</c:v>
                </c:pt>
                <c:pt idx="67">
                  <c:v>9.8392934499999996</c:v>
                </c:pt>
                <c:pt idx="68">
                  <c:v>9.837617400000001</c:v>
                </c:pt>
                <c:pt idx="69">
                  <c:v>9.8418073999999987</c:v>
                </c:pt>
                <c:pt idx="70">
                  <c:v>9.8418082999999985</c:v>
                </c:pt>
                <c:pt idx="71">
                  <c:v>9.8376183499999996</c:v>
                </c:pt>
                <c:pt idx="72">
                  <c:v>9.837617400000001</c:v>
                </c:pt>
                <c:pt idx="73">
                  <c:v>9.8384556500000002</c:v>
                </c:pt>
                <c:pt idx="74">
                  <c:v>9.8401312500000024</c:v>
                </c:pt>
                <c:pt idx="75">
                  <c:v>9.8392934499999996</c:v>
                </c:pt>
                <c:pt idx="76">
                  <c:v>9.837617400000001</c:v>
                </c:pt>
                <c:pt idx="77">
                  <c:v>9.8401312500000024</c:v>
                </c:pt>
                <c:pt idx="78">
                  <c:v>9.8409681499999984</c:v>
                </c:pt>
                <c:pt idx="79">
                  <c:v>9.8401322000000047</c:v>
                </c:pt>
                <c:pt idx="80">
                  <c:v>9.8384561500000007</c:v>
                </c:pt>
                <c:pt idx="81">
                  <c:v>9.8401312500000024</c:v>
                </c:pt>
                <c:pt idx="82">
                  <c:v>9.8367800500000246</c:v>
                </c:pt>
                <c:pt idx="83">
                  <c:v>9.8367796000000016</c:v>
                </c:pt>
                <c:pt idx="84">
                  <c:v>9.8392939500000001</c:v>
                </c:pt>
                <c:pt idx="85">
                  <c:v>9.8367800500000246</c:v>
                </c:pt>
                <c:pt idx="86">
                  <c:v>9.8409695500000005</c:v>
                </c:pt>
                <c:pt idx="87">
                  <c:v>9.8367796000000016</c:v>
                </c:pt>
                <c:pt idx="88">
                  <c:v>9.8418077999999998</c:v>
                </c:pt>
                <c:pt idx="89">
                  <c:v>9.8392934499999996</c:v>
                </c:pt>
                <c:pt idx="90">
                  <c:v>9.8392939500000001</c:v>
                </c:pt>
                <c:pt idx="91">
                  <c:v>9.8392939500000001</c:v>
                </c:pt>
                <c:pt idx="92">
                  <c:v>9.8409695500000005</c:v>
                </c:pt>
                <c:pt idx="93">
                  <c:v>9.8376178500000027</c:v>
                </c:pt>
                <c:pt idx="94">
                  <c:v>9.8409699999999987</c:v>
                </c:pt>
                <c:pt idx="95">
                  <c:v>9.8418073999999987</c:v>
                </c:pt>
                <c:pt idx="96">
                  <c:v>9.8334274000000015</c:v>
                </c:pt>
                <c:pt idx="97">
                  <c:v>9.8351030000000002</c:v>
                </c:pt>
                <c:pt idx="98">
                  <c:v>9.8392939500000001</c:v>
                </c:pt>
                <c:pt idx="99">
                  <c:v>9.8367796000000016</c:v>
                </c:pt>
                <c:pt idx="100">
                  <c:v>9.837617400000001</c:v>
                </c:pt>
                <c:pt idx="101">
                  <c:v>9.8359418000000005</c:v>
                </c:pt>
                <c:pt idx="102">
                  <c:v>9.8401317500000012</c:v>
                </c:pt>
                <c:pt idx="103">
                  <c:v>9.8401322000000047</c:v>
                </c:pt>
                <c:pt idx="104">
                  <c:v>9.8376178500000027</c:v>
                </c:pt>
                <c:pt idx="105">
                  <c:v>9.8376178500000027</c:v>
                </c:pt>
                <c:pt idx="106">
                  <c:v>9.8401322000000047</c:v>
                </c:pt>
                <c:pt idx="107">
                  <c:v>9.8392934499999996</c:v>
                </c:pt>
                <c:pt idx="108">
                  <c:v>9.8392934499999996</c:v>
                </c:pt>
                <c:pt idx="109">
                  <c:v>9.8401317500000012</c:v>
                </c:pt>
                <c:pt idx="110">
                  <c:v>9.8359418000000005</c:v>
                </c:pt>
                <c:pt idx="111">
                  <c:v>9.8468356000000004</c:v>
                </c:pt>
                <c:pt idx="112">
                  <c:v>9.8585668000000268</c:v>
                </c:pt>
                <c:pt idx="113">
                  <c:v>9.8627572500001417</c:v>
                </c:pt>
                <c:pt idx="114">
                  <c:v>9.8543772500000024</c:v>
                </c:pt>
                <c:pt idx="115">
                  <c:v>9.8510256000000016</c:v>
                </c:pt>
                <c:pt idx="116">
                  <c:v>9.8468356500000027</c:v>
                </c:pt>
                <c:pt idx="117">
                  <c:v>9.8409691000000006</c:v>
                </c:pt>
                <c:pt idx="118">
                  <c:v>9.8359418000000005</c:v>
                </c:pt>
                <c:pt idx="119">
                  <c:v>9.830075299999999</c:v>
                </c:pt>
                <c:pt idx="120">
                  <c:v>9.8317523000000016</c:v>
                </c:pt>
                <c:pt idx="121">
                  <c:v>9.8300762500000047</c:v>
                </c:pt>
                <c:pt idx="122">
                  <c:v>9.8376183499999996</c:v>
                </c:pt>
                <c:pt idx="123">
                  <c:v>9.8384561500000007</c:v>
                </c:pt>
                <c:pt idx="124">
                  <c:v>9.8476729499999998</c:v>
                </c:pt>
                <c:pt idx="125">
                  <c:v>9.8501882500000768</c:v>
                </c:pt>
                <c:pt idx="126">
                  <c:v>9.8501878000001017</c:v>
                </c:pt>
                <c:pt idx="127">
                  <c:v>9.8527016500000268</c:v>
                </c:pt>
                <c:pt idx="128">
                  <c:v>9.856052850000129</c:v>
                </c:pt>
                <c:pt idx="129">
                  <c:v>9.8560529000000248</c:v>
                </c:pt>
                <c:pt idx="130">
                  <c:v>9.8610806500000248</c:v>
                </c:pt>
                <c:pt idx="131">
                  <c:v>9.8610806500000248</c:v>
                </c:pt>
                <c:pt idx="132">
                  <c:v>9.8602433500000028</c:v>
                </c:pt>
                <c:pt idx="133">
                  <c:v>9.8602424000000006</c:v>
                </c:pt>
                <c:pt idx="134">
                  <c:v>9.8594046000001345</c:v>
                </c:pt>
                <c:pt idx="135">
                  <c:v>9.8568911500000027</c:v>
                </c:pt>
                <c:pt idx="136">
                  <c:v>9.8552150500000248</c:v>
                </c:pt>
                <c:pt idx="137">
                  <c:v>9.8568906500000768</c:v>
                </c:pt>
                <c:pt idx="138">
                  <c:v>9.8535399500001564</c:v>
                </c:pt>
                <c:pt idx="139">
                  <c:v>9.856052850000129</c:v>
                </c:pt>
                <c:pt idx="140">
                  <c:v>9.8485107499999991</c:v>
                </c:pt>
                <c:pt idx="141">
                  <c:v>9.8543772500000024</c:v>
                </c:pt>
                <c:pt idx="142">
                  <c:v>9.8527021500001108</c:v>
                </c:pt>
                <c:pt idx="143">
                  <c:v>9.8518638500000026</c:v>
                </c:pt>
                <c:pt idx="144">
                  <c:v>9.8501878000001017</c:v>
                </c:pt>
                <c:pt idx="145">
                  <c:v>9.8552150500000248</c:v>
                </c:pt>
                <c:pt idx="146">
                  <c:v>9.8485107499999991</c:v>
                </c:pt>
                <c:pt idx="147">
                  <c:v>9.8493490500000007</c:v>
                </c:pt>
                <c:pt idx="148">
                  <c:v>9.8535385000001181</c:v>
                </c:pt>
                <c:pt idx="149">
                  <c:v>9.8527007000000228</c:v>
                </c:pt>
                <c:pt idx="150">
                  <c:v>9.8527016500000268</c:v>
                </c:pt>
                <c:pt idx="151">
                  <c:v>9.8535389500001145</c:v>
                </c:pt>
                <c:pt idx="152">
                  <c:v>9.8543772500000024</c:v>
                </c:pt>
                <c:pt idx="153">
                  <c:v>9.8518634000000009</c:v>
                </c:pt>
                <c:pt idx="154">
                  <c:v>9.8501878000001017</c:v>
                </c:pt>
                <c:pt idx="155">
                  <c:v>9.8535389500001145</c:v>
                </c:pt>
                <c:pt idx="156">
                  <c:v>9.8518638500000026</c:v>
                </c:pt>
                <c:pt idx="157">
                  <c:v>9.8501873000000248</c:v>
                </c:pt>
                <c:pt idx="158">
                  <c:v>9.8510256000000016</c:v>
                </c:pt>
                <c:pt idx="159">
                  <c:v>9.8535399500001564</c:v>
                </c:pt>
                <c:pt idx="160">
                  <c:v>9.8568906500000768</c:v>
                </c:pt>
                <c:pt idx="161">
                  <c:v>9.8510256000000016</c:v>
                </c:pt>
                <c:pt idx="162">
                  <c:v>9.8535399500001564</c:v>
                </c:pt>
                <c:pt idx="163">
                  <c:v>9.856052850000129</c:v>
                </c:pt>
                <c:pt idx="164">
                  <c:v>9.8510260500000228</c:v>
                </c:pt>
                <c:pt idx="165">
                  <c:v>9.8518643500000067</c:v>
                </c:pt>
                <c:pt idx="166">
                  <c:v>9.8535399500001564</c:v>
                </c:pt>
                <c:pt idx="167">
                  <c:v>9.8501878000001017</c:v>
                </c:pt>
                <c:pt idx="168">
                  <c:v>9.8510260500000228</c:v>
                </c:pt>
                <c:pt idx="169">
                  <c:v>9.8527021500001108</c:v>
                </c:pt>
                <c:pt idx="170">
                  <c:v>9.8518638500000026</c:v>
                </c:pt>
                <c:pt idx="171">
                  <c:v>9.8568906500000768</c:v>
                </c:pt>
                <c:pt idx="172">
                  <c:v>9.8568906500000768</c:v>
                </c:pt>
                <c:pt idx="173">
                  <c:v>9.8585663000000068</c:v>
                </c:pt>
                <c:pt idx="174">
                  <c:v>9.8543767500000001</c:v>
                </c:pt>
                <c:pt idx="175">
                  <c:v>9.8527021500001108</c:v>
                </c:pt>
                <c:pt idx="176">
                  <c:v>9.8602433500000028</c:v>
                </c:pt>
                <c:pt idx="177">
                  <c:v>9.856052850000129</c:v>
                </c:pt>
                <c:pt idx="178">
                  <c:v>9.8543777500000012</c:v>
                </c:pt>
                <c:pt idx="179">
                  <c:v>9.8543777500000012</c:v>
                </c:pt>
                <c:pt idx="180">
                  <c:v>9.8535399500001564</c:v>
                </c:pt>
                <c:pt idx="181">
                  <c:v>9.8543777500000012</c:v>
                </c:pt>
                <c:pt idx="182">
                  <c:v>9.8585663000000068</c:v>
                </c:pt>
                <c:pt idx="183">
                  <c:v>9.8568907000000028</c:v>
                </c:pt>
                <c:pt idx="184">
                  <c:v>9.8527007000000228</c:v>
                </c:pt>
                <c:pt idx="185">
                  <c:v>9.8568906500000768</c:v>
                </c:pt>
                <c:pt idx="186">
                  <c:v>9.8543772500000024</c:v>
                </c:pt>
                <c:pt idx="187">
                  <c:v>9.8552150500000248</c:v>
                </c:pt>
                <c:pt idx="188">
                  <c:v>9.8585668000000268</c:v>
                </c:pt>
                <c:pt idx="189">
                  <c:v>9.8560538500000767</c:v>
                </c:pt>
                <c:pt idx="190">
                  <c:v>9.8568906500000768</c:v>
                </c:pt>
                <c:pt idx="191">
                  <c:v>9.8552150500000248</c:v>
                </c:pt>
                <c:pt idx="192">
                  <c:v>9.856052850000129</c:v>
                </c:pt>
                <c:pt idx="193">
                  <c:v>9.8577289500000003</c:v>
                </c:pt>
                <c:pt idx="194">
                  <c:v>9.8560529000000248</c:v>
                </c:pt>
                <c:pt idx="195">
                  <c:v>9.856052850000129</c:v>
                </c:pt>
                <c:pt idx="196">
                  <c:v>9.8568906500000768</c:v>
                </c:pt>
                <c:pt idx="197">
                  <c:v>9.856052850000129</c:v>
                </c:pt>
                <c:pt idx="198">
                  <c:v>9.856052850000129</c:v>
                </c:pt>
                <c:pt idx="199">
                  <c:v>9.8568906500000768</c:v>
                </c:pt>
                <c:pt idx="200">
                  <c:v>9.8568906500000768</c:v>
                </c:pt>
                <c:pt idx="201">
                  <c:v>9.8594050500001291</c:v>
                </c:pt>
                <c:pt idx="202">
                  <c:v>9.8577285000000003</c:v>
                </c:pt>
                <c:pt idx="203">
                  <c:v>9.8527016500000268</c:v>
                </c:pt>
                <c:pt idx="204">
                  <c:v>9.8543777500000012</c:v>
                </c:pt>
                <c:pt idx="205">
                  <c:v>9.8577289500000003</c:v>
                </c:pt>
                <c:pt idx="206">
                  <c:v>9.856052850000129</c:v>
                </c:pt>
                <c:pt idx="207">
                  <c:v>9.856052850000129</c:v>
                </c:pt>
                <c:pt idx="208">
                  <c:v>9.8577285000000003</c:v>
                </c:pt>
                <c:pt idx="209">
                  <c:v>9.8577285000000003</c:v>
                </c:pt>
                <c:pt idx="210">
                  <c:v>9.8552150500000248</c:v>
                </c:pt>
                <c:pt idx="211">
                  <c:v>9.8602428500001054</c:v>
                </c:pt>
                <c:pt idx="212">
                  <c:v>9.856052850000129</c:v>
                </c:pt>
                <c:pt idx="213">
                  <c:v>9.8577294000000002</c:v>
                </c:pt>
                <c:pt idx="214">
                  <c:v>9.8543777500000012</c:v>
                </c:pt>
                <c:pt idx="215">
                  <c:v>9.8568911500000027</c:v>
                </c:pt>
                <c:pt idx="216">
                  <c:v>9.8568906500000768</c:v>
                </c:pt>
                <c:pt idx="217">
                  <c:v>9.8594050500001291</c:v>
                </c:pt>
                <c:pt idx="218">
                  <c:v>9.8594050500001291</c:v>
                </c:pt>
                <c:pt idx="219">
                  <c:v>9.8552160500001182</c:v>
                </c:pt>
                <c:pt idx="220">
                  <c:v>9.8602424000000006</c:v>
                </c:pt>
                <c:pt idx="221">
                  <c:v>9.8594046000001345</c:v>
                </c:pt>
                <c:pt idx="222">
                  <c:v>9.8602433500000028</c:v>
                </c:pt>
                <c:pt idx="223">
                  <c:v>9.8602433500000028</c:v>
                </c:pt>
                <c:pt idx="224">
                  <c:v>9.8568907000000028</c:v>
                </c:pt>
                <c:pt idx="225">
                  <c:v>9.8577285000000003</c:v>
                </c:pt>
                <c:pt idx="226">
                  <c:v>9.856052850000129</c:v>
                </c:pt>
                <c:pt idx="227">
                  <c:v>9.856052850000129</c:v>
                </c:pt>
                <c:pt idx="228">
                  <c:v>9.8568907000000028</c:v>
                </c:pt>
                <c:pt idx="229">
                  <c:v>9.8585668000000268</c:v>
                </c:pt>
                <c:pt idx="230">
                  <c:v>9.8585668000000268</c:v>
                </c:pt>
                <c:pt idx="231">
                  <c:v>9.856052850000129</c:v>
                </c:pt>
                <c:pt idx="232">
                  <c:v>9.8552150500000248</c:v>
                </c:pt>
                <c:pt idx="233">
                  <c:v>9.8568907000000028</c:v>
                </c:pt>
                <c:pt idx="234">
                  <c:v>9.8552150500000248</c:v>
                </c:pt>
                <c:pt idx="235">
                  <c:v>9.8552150500000248</c:v>
                </c:pt>
                <c:pt idx="236">
                  <c:v>9.8568906500000768</c:v>
                </c:pt>
                <c:pt idx="237">
                  <c:v>9.8585663000000068</c:v>
                </c:pt>
                <c:pt idx="238">
                  <c:v>9.8568907000000028</c:v>
                </c:pt>
                <c:pt idx="239">
                  <c:v>9.8552150500000248</c:v>
                </c:pt>
                <c:pt idx="240">
                  <c:v>9.8585663000000068</c:v>
                </c:pt>
                <c:pt idx="241">
                  <c:v>9.8568906500000768</c:v>
                </c:pt>
                <c:pt idx="242">
                  <c:v>9.8585672000000066</c:v>
                </c:pt>
                <c:pt idx="243">
                  <c:v>9.8577289500000003</c:v>
                </c:pt>
                <c:pt idx="244">
                  <c:v>9.8585672000000066</c:v>
                </c:pt>
                <c:pt idx="245">
                  <c:v>9.8585668000000268</c:v>
                </c:pt>
                <c:pt idx="246">
                  <c:v>9.8577285000000003</c:v>
                </c:pt>
                <c:pt idx="247">
                  <c:v>9.8560529000000248</c:v>
                </c:pt>
                <c:pt idx="248">
                  <c:v>9.8543777500000012</c:v>
                </c:pt>
                <c:pt idx="249">
                  <c:v>9.8602433500000028</c:v>
                </c:pt>
                <c:pt idx="250">
                  <c:v>9.8560529000000248</c:v>
                </c:pt>
                <c:pt idx="251">
                  <c:v>9.8568906500000768</c:v>
                </c:pt>
                <c:pt idx="252">
                  <c:v>9.856052850000129</c:v>
                </c:pt>
                <c:pt idx="253">
                  <c:v>9.8577289500000003</c:v>
                </c:pt>
                <c:pt idx="254">
                  <c:v>9.8577289500000003</c:v>
                </c:pt>
                <c:pt idx="255">
                  <c:v>9.8585672000000066</c:v>
                </c:pt>
                <c:pt idx="256">
                  <c:v>9.8535399500001564</c:v>
                </c:pt>
                <c:pt idx="257">
                  <c:v>9.8568907000000028</c:v>
                </c:pt>
                <c:pt idx="258">
                  <c:v>9.856052850000129</c:v>
                </c:pt>
                <c:pt idx="259">
                  <c:v>9.8594041000001162</c:v>
                </c:pt>
                <c:pt idx="260">
                  <c:v>9.8543772500000024</c:v>
                </c:pt>
                <c:pt idx="261">
                  <c:v>9.8568911500000027</c:v>
                </c:pt>
                <c:pt idx="262">
                  <c:v>9.856052850000129</c:v>
                </c:pt>
                <c:pt idx="263">
                  <c:v>9.8568906500000768</c:v>
                </c:pt>
                <c:pt idx="264">
                  <c:v>9.8543772500000024</c:v>
                </c:pt>
                <c:pt idx="265">
                  <c:v>9.8585663000000068</c:v>
                </c:pt>
                <c:pt idx="266">
                  <c:v>9.8568907000000028</c:v>
                </c:pt>
                <c:pt idx="267">
                  <c:v>9.8560529000000248</c:v>
                </c:pt>
                <c:pt idx="268">
                  <c:v>9.8543767500000001</c:v>
                </c:pt>
                <c:pt idx="269">
                  <c:v>9.8602428500001054</c:v>
                </c:pt>
                <c:pt idx="270">
                  <c:v>9.856052850000129</c:v>
                </c:pt>
                <c:pt idx="271">
                  <c:v>9.8560529000000248</c:v>
                </c:pt>
                <c:pt idx="272">
                  <c:v>9.8560529000000248</c:v>
                </c:pt>
                <c:pt idx="273">
                  <c:v>9.8577285000000003</c:v>
                </c:pt>
                <c:pt idx="274">
                  <c:v>9.8577294000000002</c:v>
                </c:pt>
                <c:pt idx="275">
                  <c:v>9.8585668000000268</c:v>
                </c:pt>
                <c:pt idx="276">
                  <c:v>9.8568911500000027</c:v>
                </c:pt>
                <c:pt idx="277">
                  <c:v>9.8577289500000003</c:v>
                </c:pt>
                <c:pt idx="278">
                  <c:v>9.8543777500000012</c:v>
                </c:pt>
                <c:pt idx="279">
                  <c:v>9.8568907000000028</c:v>
                </c:pt>
                <c:pt idx="280">
                  <c:v>9.8610802000000248</c:v>
                </c:pt>
                <c:pt idx="281">
                  <c:v>9.8577285000000003</c:v>
                </c:pt>
                <c:pt idx="282">
                  <c:v>9.8577285000000003</c:v>
                </c:pt>
                <c:pt idx="283">
                  <c:v>9.8585668000000268</c:v>
                </c:pt>
                <c:pt idx="284">
                  <c:v>9.8602424000000006</c:v>
                </c:pt>
                <c:pt idx="285">
                  <c:v>9.8594050500001291</c:v>
                </c:pt>
                <c:pt idx="286">
                  <c:v>9.8577289500000003</c:v>
                </c:pt>
                <c:pt idx="287">
                  <c:v>9.8585672000000066</c:v>
                </c:pt>
                <c:pt idx="288">
                  <c:v>9.856052850000129</c:v>
                </c:pt>
                <c:pt idx="289">
                  <c:v>9.8577285000000003</c:v>
                </c:pt>
                <c:pt idx="290">
                  <c:v>9.8585672000000066</c:v>
                </c:pt>
                <c:pt idx="291">
                  <c:v>9.8594055000001291</c:v>
                </c:pt>
                <c:pt idx="292">
                  <c:v>9.8594050500001291</c:v>
                </c:pt>
                <c:pt idx="293">
                  <c:v>9.8585668000000268</c:v>
                </c:pt>
                <c:pt idx="294">
                  <c:v>9.8627567500001216</c:v>
                </c:pt>
                <c:pt idx="295">
                  <c:v>9.8619184499999992</c:v>
                </c:pt>
                <c:pt idx="296">
                  <c:v>9.8594055000001291</c:v>
                </c:pt>
                <c:pt idx="297">
                  <c:v>9.8585668000000268</c:v>
                </c:pt>
                <c:pt idx="298">
                  <c:v>9.8594050500001291</c:v>
                </c:pt>
                <c:pt idx="299">
                  <c:v>9.8610811500000004</c:v>
                </c:pt>
                <c:pt idx="300">
                  <c:v>9.8602424000000006</c:v>
                </c:pt>
                <c:pt idx="301">
                  <c:v>9.8610811500000004</c:v>
                </c:pt>
                <c:pt idx="302">
                  <c:v>9.8585668000000268</c:v>
                </c:pt>
                <c:pt idx="303">
                  <c:v>9.8585668000000268</c:v>
                </c:pt>
                <c:pt idx="304">
                  <c:v>9.8610806500000248</c:v>
                </c:pt>
                <c:pt idx="305">
                  <c:v>9.8594050500001291</c:v>
                </c:pt>
                <c:pt idx="306">
                  <c:v>9.8602433500000028</c:v>
                </c:pt>
                <c:pt idx="307">
                  <c:v>9.8577289500000003</c:v>
                </c:pt>
                <c:pt idx="308">
                  <c:v>9.8610811500000004</c:v>
                </c:pt>
                <c:pt idx="309">
                  <c:v>9.8602433500000028</c:v>
                </c:pt>
                <c:pt idx="310">
                  <c:v>9.8568906500000768</c:v>
                </c:pt>
                <c:pt idx="311">
                  <c:v>9.8627572500001417</c:v>
                </c:pt>
                <c:pt idx="312">
                  <c:v>9.8602433500000028</c:v>
                </c:pt>
                <c:pt idx="313">
                  <c:v>9.8585668000000268</c:v>
                </c:pt>
                <c:pt idx="314">
                  <c:v>9.8594046000001345</c:v>
                </c:pt>
                <c:pt idx="315">
                  <c:v>9.8602424000000006</c:v>
                </c:pt>
                <c:pt idx="316">
                  <c:v>9.8594046000001345</c:v>
                </c:pt>
                <c:pt idx="317">
                  <c:v>9.8594046000001345</c:v>
                </c:pt>
                <c:pt idx="318">
                  <c:v>9.8619184499999992</c:v>
                </c:pt>
                <c:pt idx="319">
                  <c:v>9.8585668000000268</c:v>
                </c:pt>
                <c:pt idx="320">
                  <c:v>9.8585663000000068</c:v>
                </c:pt>
                <c:pt idx="321">
                  <c:v>9.8635950500001091</c:v>
                </c:pt>
                <c:pt idx="322">
                  <c:v>9.8619189499999997</c:v>
                </c:pt>
                <c:pt idx="323">
                  <c:v>9.8619189499999997</c:v>
                </c:pt>
                <c:pt idx="324">
                  <c:v>9.8594041000001162</c:v>
                </c:pt>
                <c:pt idx="325">
                  <c:v>9.8627567500001216</c:v>
                </c:pt>
                <c:pt idx="326">
                  <c:v>9.8619184499999992</c:v>
                </c:pt>
                <c:pt idx="327">
                  <c:v>9.8594041000001162</c:v>
                </c:pt>
                <c:pt idx="328">
                  <c:v>9.8619189499999997</c:v>
                </c:pt>
                <c:pt idx="329">
                  <c:v>9.8602424000000006</c:v>
                </c:pt>
                <c:pt idx="330">
                  <c:v>9.8594050500001291</c:v>
                </c:pt>
                <c:pt idx="331">
                  <c:v>9.8594055000001291</c:v>
                </c:pt>
                <c:pt idx="332">
                  <c:v>9.8619194500000003</c:v>
                </c:pt>
                <c:pt idx="333">
                  <c:v>9.8602428500001054</c:v>
                </c:pt>
                <c:pt idx="334">
                  <c:v>9.8610802000000248</c:v>
                </c:pt>
                <c:pt idx="335">
                  <c:v>9.8635940500001364</c:v>
                </c:pt>
                <c:pt idx="336">
                  <c:v>9.8610802000000248</c:v>
                </c:pt>
                <c:pt idx="337">
                  <c:v>9.8619189499999997</c:v>
                </c:pt>
                <c:pt idx="338">
                  <c:v>9.8610811500000004</c:v>
                </c:pt>
                <c:pt idx="339">
                  <c:v>9.8594055000001291</c:v>
                </c:pt>
                <c:pt idx="340">
                  <c:v>9.8619184499999992</c:v>
                </c:pt>
                <c:pt idx="341">
                  <c:v>9.8594041000001162</c:v>
                </c:pt>
                <c:pt idx="342">
                  <c:v>9.8602433500000028</c:v>
                </c:pt>
                <c:pt idx="343">
                  <c:v>9.8610806500000248</c:v>
                </c:pt>
                <c:pt idx="344">
                  <c:v>9.8635940500001364</c:v>
                </c:pt>
                <c:pt idx="345">
                  <c:v>9.8594050500001291</c:v>
                </c:pt>
                <c:pt idx="346">
                  <c:v>9.8619184499999992</c:v>
                </c:pt>
                <c:pt idx="347">
                  <c:v>9.8610806500000248</c:v>
                </c:pt>
                <c:pt idx="348">
                  <c:v>9.8627567500001216</c:v>
                </c:pt>
                <c:pt idx="349">
                  <c:v>9.8627557500000247</c:v>
                </c:pt>
                <c:pt idx="350">
                  <c:v>9.8594041000001162</c:v>
                </c:pt>
                <c:pt idx="351">
                  <c:v>9.8594050500001291</c:v>
                </c:pt>
                <c:pt idx="352">
                  <c:v>9.8619184499999992</c:v>
                </c:pt>
                <c:pt idx="353">
                  <c:v>9.8635940500001364</c:v>
                </c:pt>
                <c:pt idx="354">
                  <c:v>9.8602414000000014</c:v>
                </c:pt>
                <c:pt idx="355">
                  <c:v>9.8635940500001364</c:v>
                </c:pt>
                <c:pt idx="356">
                  <c:v>9.8594041000001162</c:v>
                </c:pt>
                <c:pt idx="357">
                  <c:v>9.8602424000000006</c:v>
                </c:pt>
                <c:pt idx="358">
                  <c:v>9.8602424000000006</c:v>
                </c:pt>
                <c:pt idx="359">
                  <c:v>9.8594041000001162</c:v>
                </c:pt>
                <c:pt idx="360">
                  <c:v>9.8610802000000248</c:v>
                </c:pt>
                <c:pt idx="361">
                  <c:v>9.8619189499999997</c:v>
                </c:pt>
                <c:pt idx="362">
                  <c:v>9.8635940500001364</c:v>
                </c:pt>
                <c:pt idx="363">
                  <c:v>9.8602424000000006</c:v>
                </c:pt>
                <c:pt idx="364">
                  <c:v>9.8602414000000014</c:v>
                </c:pt>
                <c:pt idx="365">
                  <c:v>9.8602433500000028</c:v>
                </c:pt>
                <c:pt idx="366">
                  <c:v>9.8635945500001618</c:v>
                </c:pt>
                <c:pt idx="367">
                  <c:v>9.8610802000000248</c:v>
                </c:pt>
                <c:pt idx="368">
                  <c:v>9.8602419000000037</c:v>
                </c:pt>
                <c:pt idx="369">
                  <c:v>9.8594046000001345</c:v>
                </c:pt>
                <c:pt idx="370">
                  <c:v>9.8585668000000268</c:v>
                </c:pt>
                <c:pt idx="371">
                  <c:v>9.8585668000000268</c:v>
                </c:pt>
                <c:pt idx="372">
                  <c:v>9.8627567500001216</c:v>
                </c:pt>
                <c:pt idx="373">
                  <c:v>9.8602424000000006</c:v>
                </c:pt>
                <c:pt idx="374">
                  <c:v>9.8610811500000004</c:v>
                </c:pt>
                <c:pt idx="375">
                  <c:v>9.8602433500000028</c:v>
                </c:pt>
                <c:pt idx="376">
                  <c:v>9.8577285000000003</c:v>
                </c:pt>
                <c:pt idx="377">
                  <c:v>9.8627567500001216</c:v>
                </c:pt>
                <c:pt idx="378">
                  <c:v>9.8594041000001162</c:v>
                </c:pt>
                <c:pt idx="379">
                  <c:v>9.8602433500000028</c:v>
                </c:pt>
                <c:pt idx="380">
                  <c:v>9.8619184499999992</c:v>
                </c:pt>
                <c:pt idx="381">
                  <c:v>9.8619184499999992</c:v>
                </c:pt>
                <c:pt idx="382">
                  <c:v>9.8602428500001054</c:v>
                </c:pt>
                <c:pt idx="383">
                  <c:v>9.8610806500000248</c:v>
                </c:pt>
                <c:pt idx="384">
                  <c:v>9.8594050500001291</c:v>
                </c:pt>
                <c:pt idx="385">
                  <c:v>9.8594046000001345</c:v>
                </c:pt>
                <c:pt idx="386">
                  <c:v>9.8610806500000248</c:v>
                </c:pt>
                <c:pt idx="387">
                  <c:v>9.8594046000001345</c:v>
                </c:pt>
                <c:pt idx="388">
                  <c:v>9.8577289500000003</c:v>
                </c:pt>
                <c:pt idx="389">
                  <c:v>9.8594041000001162</c:v>
                </c:pt>
                <c:pt idx="390">
                  <c:v>9.8619184499999992</c:v>
                </c:pt>
                <c:pt idx="391">
                  <c:v>9.8610806500000248</c:v>
                </c:pt>
                <c:pt idx="392">
                  <c:v>9.8577285000000003</c:v>
                </c:pt>
                <c:pt idx="393">
                  <c:v>9.8610811500000004</c:v>
                </c:pt>
                <c:pt idx="394">
                  <c:v>9.8619189499999997</c:v>
                </c:pt>
                <c:pt idx="395">
                  <c:v>9.8610811500000004</c:v>
                </c:pt>
                <c:pt idx="396">
                  <c:v>9.8602428500001054</c:v>
                </c:pt>
                <c:pt idx="397">
                  <c:v>9.8560538500000767</c:v>
                </c:pt>
                <c:pt idx="398">
                  <c:v>9.8602428500001054</c:v>
                </c:pt>
                <c:pt idx="399">
                  <c:v>9.8610811500000004</c:v>
                </c:pt>
                <c:pt idx="400">
                  <c:v>9.8602428500001054</c:v>
                </c:pt>
                <c:pt idx="401">
                  <c:v>9.8594050500001291</c:v>
                </c:pt>
                <c:pt idx="402">
                  <c:v>9.8577285000000003</c:v>
                </c:pt>
                <c:pt idx="403">
                  <c:v>9.8568907000000028</c:v>
                </c:pt>
                <c:pt idx="404">
                  <c:v>9.8577289500000003</c:v>
                </c:pt>
                <c:pt idx="405">
                  <c:v>9.8627567500001216</c:v>
                </c:pt>
                <c:pt idx="406">
                  <c:v>9.8594046000001345</c:v>
                </c:pt>
                <c:pt idx="407">
                  <c:v>9.8602419000000037</c:v>
                </c:pt>
                <c:pt idx="408">
                  <c:v>9.8602424000000006</c:v>
                </c:pt>
                <c:pt idx="409">
                  <c:v>9.8602428500001054</c:v>
                </c:pt>
                <c:pt idx="410">
                  <c:v>9.8619189499999997</c:v>
                </c:pt>
                <c:pt idx="411">
                  <c:v>9.8602433500000028</c:v>
                </c:pt>
                <c:pt idx="412">
                  <c:v>9.8577289500000003</c:v>
                </c:pt>
                <c:pt idx="413">
                  <c:v>9.8610811500000004</c:v>
                </c:pt>
                <c:pt idx="414">
                  <c:v>9.8619175000000006</c:v>
                </c:pt>
                <c:pt idx="415">
                  <c:v>9.8602433500000028</c:v>
                </c:pt>
                <c:pt idx="416">
                  <c:v>9.8602424000000006</c:v>
                </c:pt>
                <c:pt idx="417">
                  <c:v>9.8635945500001618</c:v>
                </c:pt>
                <c:pt idx="418">
                  <c:v>9.8619189499999997</c:v>
                </c:pt>
                <c:pt idx="419">
                  <c:v>9.8594050500001291</c:v>
                </c:pt>
                <c:pt idx="420">
                  <c:v>9.8594046000001345</c:v>
                </c:pt>
                <c:pt idx="421">
                  <c:v>9.8652701500000006</c:v>
                </c:pt>
                <c:pt idx="422">
                  <c:v>9.8610806500000248</c:v>
                </c:pt>
                <c:pt idx="423">
                  <c:v>9.8635950500001091</c:v>
                </c:pt>
                <c:pt idx="424">
                  <c:v>9.8610811500000004</c:v>
                </c:pt>
                <c:pt idx="425">
                  <c:v>9.8619184499999992</c:v>
                </c:pt>
                <c:pt idx="426">
                  <c:v>9.8610792000000025</c:v>
                </c:pt>
                <c:pt idx="427">
                  <c:v>9.8602433500000028</c:v>
                </c:pt>
                <c:pt idx="428">
                  <c:v>9.8627567500001216</c:v>
                </c:pt>
                <c:pt idx="429">
                  <c:v>9.8585668000000268</c:v>
                </c:pt>
                <c:pt idx="430">
                  <c:v>9.8585668000000268</c:v>
                </c:pt>
                <c:pt idx="431">
                  <c:v>9.8602424000000006</c:v>
                </c:pt>
                <c:pt idx="432">
                  <c:v>9.8602424000000006</c:v>
                </c:pt>
                <c:pt idx="433">
                  <c:v>9.8577289500000003</c:v>
                </c:pt>
                <c:pt idx="434">
                  <c:v>9.8585672000000066</c:v>
                </c:pt>
                <c:pt idx="435">
                  <c:v>9.8610811500000004</c:v>
                </c:pt>
                <c:pt idx="436">
                  <c:v>9.8635940500001364</c:v>
                </c:pt>
                <c:pt idx="437">
                  <c:v>9.8594050500001291</c:v>
                </c:pt>
                <c:pt idx="438">
                  <c:v>9.8602424000000006</c:v>
                </c:pt>
                <c:pt idx="439">
                  <c:v>9.8619175000000006</c:v>
                </c:pt>
                <c:pt idx="440">
                  <c:v>9.8610811500000004</c:v>
                </c:pt>
                <c:pt idx="441">
                  <c:v>9.8635940500001364</c:v>
                </c:pt>
                <c:pt idx="442">
                  <c:v>9.8619184499999992</c:v>
                </c:pt>
                <c:pt idx="443">
                  <c:v>9.8602433500000028</c:v>
                </c:pt>
                <c:pt idx="444">
                  <c:v>9.8619184499999992</c:v>
                </c:pt>
                <c:pt idx="445">
                  <c:v>9.8560529000000248</c:v>
                </c:pt>
                <c:pt idx="446">
                  <c:v>9.8627567500001216</c:v>
                </c:pt>
                <c:pt idx="447">
                  <c:v>9.8610806500000248</c:v>
                </c:pt>
                <c:pt idx="448">
                  <c:v>9.8619184499999992</c:v>
                </c:pt>
                <c:pt idx="449">
                  <c:v>9.8627557500000247</c:v>
                </c:pt>
                <c:pt idx="450">
                  <c:v>9.8610806500000248</c:v>
                </c:pt>
                <c:pt idx="451">
                  <c:v>9.8652696500000268</c:v>
                </c:pt>
                <c:pt idx="452">
                  <c:v>9.8602428500001054</c:v>
                </c:pt>
                <c:pt idx="453">
                  <c:v>9.8610802000000248</c:v>
                </c:pt>
                <c:pt idx="454">
                  <c:v>9.8610802000000248</c:v>
                </c:pt>
                <c:pt idx="455">
                  <c:v>9.8669457500000028</c:v>
                </c:pt>
                <c:pt idx="456">
                  <c:v>9.8602424000000006</c:v>
                </c:pt>
                <c:pt idx="457">
                  <c:v>9.8602424000000006</c:v>
                </c:pt>
                <c:pt idx="458">
                  <c:v>9.8627567500001216</c:v>
                </c:pt>
                <c:pt idx="459">
                  <c:v>9.8610802000000248</c:v>
                </c:pt>
                <c:pt idx="460">
                  <c:v>9.8627567500001216</c:v>
                </c:pt>
                <c:pt idx="461">
                  <c:v>9.8652711000000011</c:v>
                </c:pt>
                <c:pt idx="462">
                  <c:v>9.8635940500001364</c:v>
                </c:pt>
                <c:pt idx="463">
                  <c:v>9.8661084000000034</c:v>
                </c:pt>
                <c:pt idx="464">
                  <c:v>9.8635945500001618</c:v>
                </c:pt>
                <c:pt idx="465">
                  <c:v>9.8627567500001216</c:v>
                </c:pt>
                <c:pt idx="466">
                  <c:v>9.8619175000000006</c:v>
                </c:pt>
                <c:pt idx="467">
                  <c:v>9.8635940500001364</c:v>
                </c:pt>
                <c:pt idx="468">
                  <c:v>9.8635940500001364</c:v>
                </c:pt>
                <c:pt idx="469">
                  <c:v>9.8619189499999997</c:v>
                </c:pt>
                <c:pt idx="470">
                  <c:v>9.8635940500001364</c:v>
                </c:pt>
                <c:pt idx="471">
                  <c:v>9.8602424000000006</c:v>
                </c:pt>
                <c:pt idx="472">
                  <c:v>9.8652696500000268</c:v>
                </c:pt>
                <c:pt idx="473">
                  <c:v>9.8619189499999997</c:v>
                </c:pt>
                <c:pt idx="474">
                  <c:v>9.8661084000000034</c:v>
                </c:pt>
                <c:pt idx="475">
                  <c:v>9.8644318500001145</c:v>
                </c:pt>
                <c:pt idx="476">
                  <c:v>9.8635945500001618</c:v>
                </c:pt>
                <c:pt idx="477">
                  <c:v>9.8635950500001091</c:v>
                </c:pt>
                <c:pt idx="478">
                  <c:v>9.8635931000000028</c:v>
                </c:pt>
                <c:pt idx="479">
                  <c:v>9.8635945500001618</c:v>
                </c:pt>
                <c:pt idx="480">
                  <c:v>9.8644328500001546</c:v>
                </c:pt>
                <c:pt idx="481">
                  <c:v>9.8644328500001546</c:v>
                </c:pt>
                <c:pt idx="482">
                  <c:v>9.8627567500001216</c:v>
                </c:pt>
                <c:pt idx="483">
                  <c:v>9.8627557500000247</c:v>
                </c:pt>
                <c:pt idx="484">
                  <c:v>9.8635940500001364</c:v>
                </c:pt>
                <c:pt idx="485">
                  <c:v>9.8635940500001364</c:v>
                </c:pt>
                <c:pt idx="486">
                  <c:v>9.8635940500001364</c:v>
                </c:pt>
                <c:pt idx="487">
                  <c:v>9.8644318500001145</c:v>
                </c:pt>
                <c:pt idx="488">
                  <c:v>9.8635940500001364</c:v>
                </c:pt>
                <c:pt idx="489">
                  <c:v>9.8652701500000006</c:v>
                </c:pt>
                <c:pt idx="490">
                  <c:v>9.8644318500001145</c:v>
                </c:pt>
                <c:pt idx="491">
                  <c:v>9.8635935500001182</c:v>
                </c:pt>
                <c:pt idx="492">
                  <c:v>9.8627567500001216</c:v>
                </c:pt>
                <c:pt idx="493">
                  <c:v>9.8635940500001364</c:v>
                </c:pt>
                <c:pt idx="494">
                  <c:v>9.8610811500000004</c:v>
                </c:pt>
                <c:pt idx="495">
                  <c:v>9.8619184499999992</c:v>
                </c:pt>
                <c:pt idx="496">
                  <c:v>9.8635950500001091</c:v>
                </c:pt>
                <c:pt idx="497">
                  <c:v>9.8635940500001364</c:v>
                </c:pt>
                <c:pt idx="498">
                  <c:v>9.8644318500001145</c:v>
                </c:pt>
                <c:pt idx="499">
                  <c:v>9.8635935500001182</c:v>
                </c:pt>
                <c:pt idx="500">
                  <c:v>9.8635940500001364</c:v>
                </c:pt>
                <c:pt idx="501">
                  <c:v>9.8610806500000248</c:v>
                </c:pt>
                <c:pt idx="502">
                  <c:v>9.8635940500001364</c:v>
                </c:pt>
                <c:pt idx="503">
                  <c:v>9.8644328500001546</c:v>
                </c:pt>
                <c:pt idx="504">
                  <c:v>9.8619189499999997</c:v>
                </c:pt>
                <c:pt idx="505">
                  <c:v>9.8635945500001618</c:v>
                </c:pt>
                <c:pt idx="506">
                  <c:v>9.8669452500001054</c:v>
                </c:pt>
                <c:pt idx="507">
                  <c:v>9.8627557500000247</c:v>
                </c:pt>
                <c:pt idx="508">
                  <c:v>9.8619189499999997</c:v>
                </c:pt>
                <c:pt idx="509">
                  <c:v>9.8635935500001182</c:v>
                </c:pt>
                <c:pt idx="510">
                  <c:v>9.8627567500001216</c:v>
                </c:pt>
                <c:pt idx="511">
                  <c:v>9.8644318500001145</c:v>
                </c:pt>
                <c:pt idx="512">
                  <c:v>9.8635940500001364</c:v>
                </c:pt>
                <c:pt idx="513">
                  <c:v>9.8677845000001216</c:v>
                </c:pt>
                <c:pt idx="514">
                  <c:v>9.8635935500001182</c:v>
                </c:pt>
                <c:pt idx="515">
                  <c:v>9.8669462000001182</c:v>
                </c:pt>
                <c:pt idx="516">
                  <c:v>9.8669462000001182</c:v>
                </c:pt>
                <c:pt idx="517">
                  <c:v>9.8635940500001364</c:v>
                </c:pt>
                <c:pt idx="518">
                  <c:v>9.8686223000000002</c:v>
                </c:pt>
                <c:pt idx="519">
                  <c:v>9.8635940500001364</c:v>
                </c:pt>
                <c:pt idx="520">
                  <c:v>9.8652711000000011</c:v>
                </c:pt>
                <c:pt idx="521">
                  <c:v>9.8644318500001145</c:v>
                </c:pt>
                <c:pt idx="522">
                  <c:v>9.8644328500001546</c:v>
                </c:pt>
                <c:pt idx="523">
                  <c:v>9.8635940500001364</c:v>
                </c:pt>
                <c:pt idx="524">
                  <c:v>9.8610806500000248</c:v>
                </c:pt>
                <c:pt idx="525">
                  <c:v>9.8552150500000248</c:v>
                </c:pt>
                <c:pt idx="526">
                  <c:v>9.8811917499999993</c:v>
                </c:pt>
                <c:pt idx="527">
                  <c:v>9.8803534499999994</c:v>
                </c:pt>
                <c:pt idx="528">
                  <c:v>9.871973950000001</c:v>
                </c:pt>
                <c:pt idx="529">
                  <c:v>9.8694601000000048</c:v>
                </c:pt>
                <c:pt idx="530">
                  <c:v>9.8644318500001145</c:v>
                </c:pt>
                <c:pt idx="531">
                  <c:v>9.8602433500000028</c:v>
                </c:pt>
                <c:pt idx="532">
                  <c:v>9.8543772500000024</c:v>
                </c:pt>
                <c:pt idx="533">
                  <c:v>9.8518634000000009</c:v>
                </c:pt>
                <c:pt idx="534">
                  <c:v>9.8585668000000268</c:v>
                </c:pt>
                <c:pt idx="535">
                  <c:v>9.8585677</c:v>
                </c:pt>
                <c:pt idx="536">
                  <c:v>9.8635940500001364</c:v>
                </c:pt>
                <c:pt idx="537">
                  <c:v>9.8677849500001145</c:v>
                </c:pt>
                <c:pt idx="538">
                  <c:v>9.8694601000000048</c:v>
                </c:pt>
                <c:pt idx="539">
                  <c:v>9.8711361500000248</c:v>
                </c:pt>
                <c:pt idx="540">
                  <c:v>9.8677835500000768</c:v>
                </c:pt>
                <c:pt idx="541">
                  <c:v>9.8702979000000006</c:v>
                </c:pt>
                <c:pt idx="542">
                  <c:v>9.871973950000001</c:v>
                </c:pt>
                <c:pt idx="543">
                  <c:v>9.8744874000000067</c:v>
                </c:pt>
                <c:pt idx="544">
                  <c:v>9.8795161500001107</c:v>
                </c:pt>
                <c:pt idx="545">
                  <c:v>9.8862190000000005</c:v>
                </c:pt>
                <c:pt idx="546">
                  <c:v>9.8862195000000028</c:v>
                </c:pt>
                <c:pt idx="547">
                  <c:v>9.8845429000000067</c:v>
                </c:pt>
                <c:pt idx="548">
                  <c:v>9.8795156500000267</c:v>
                </c:pt>
                <c:pt idx="549">
                  <c:v>9.8778396000000068</c:v>
                </c:pt>
                <c:pt idx="550">
                  <c:v>9.8702979000000006</c:v>
                </c:pt>
                <c:pt idx="551">
                  <c:v>9.8686223000000002</c:v>
                </c:pt>
                <c:pt idx="552">
                  <c:v>9.8686217999999997</c:v>
                </c:pt>
                <c:pt idx="553">
                  <c:v>9.8644318500001145</c:v>
                </c:pt>
                <c:pt idx="554">
                  <c:v>9.8652696500000268</c:v>
                </c:pt>
                <c:pt idx="555">
                  <c:v>9.8652696500000268</c:v>
                </c:pt>
                <c:pt idx="556">
                  <c:v>9.8661084000000034</c:v>
                </c:pt>
                <c:pt idx="557">
                  <c:v>9.8652711000000011</c:v>
                </c:pt>
                <c:pt idx="558">
                  <c:v>9.8652701500000006</c:v>
                </c:pt>
                <c:pt idx="559">
                  <c:v>9.8635940500001364</c:v>
                </c:pt>
                <c:pt idx="560">
                  <c:v>9.8686223000000002</c:v>
                </c:pt>
                <c:pt idx="561">
                  <c:v>9.8694601000000048</c:v>
                </c:pt>
                <c:pt idx="562">
                  <c:v>9.8702979000000006</c:v>
                </c:pt>
                <c:pt idx="563">
                  <c:v>9.8761635000000005</c:v>
                </c:pt>
                <c:pt idx="564">
                  <c:v>9.8770017499999998</c:v>
                </c:pt>
                <c:pt idx="565">
                  <c:v>9.8770018000000004</c:v>
                </c:pt>
                <c:pt idx="566">
                  <c:v>9.8761635000000005</c:v>
                </c:pt>
                <c:pt idx="567">
                  <c:v>9.8711361500000248</c:v>
                </c:pt>
                <c:pt idx="568">
                  <c:v>9.8753252000000025</c:v>
                </c:pt>
                <c:pt idx="569">
                  <c:v>9.8770022500000767</c:v>
                </c:pt>
                <c:pt idx="570">
                  <c:v>9.8786773999999991</c:v>
                </c:pt>
                <c:pt idx="571">
                  <c:v>9.8770018000000004</c:v>
                </c:pt>
                <c:pt idx="572">
                  <c:v>9.8753257000000012</c:v>
                </c:pt>
                <c:pt idx="573">
                  <c:v>9.8778396000000068</c:v>
                </c:pt>
                <c:pt idx="574">
                  <c:v>9.8753252000000025</c:v>
                </c:pt>
                <c:pt idx="575">
                  <c:v>9.8761635000000005</c:v>
                </c:pt>
                <c:pt idx="576">
                  <c:v>9.8795161500001107</c:v>
                </c:pt>
                <c:pt idx="577">
                  <c:v>9.8778400500000068</c:v>
                </c:pt>
                <c:pt idx="578">
                  <c:v>9.8770018000000004</c:v>
                </c:pt>
                <c:pt idx="579">
                  <c:v>9.8828678000000068</c:v>
                </c:pt>
                <c:pt idx="580">
                  <c:v>9.8770018000000004</c:v>
                </c:pt>
                <c:pt idx="581">
                  <c:v>9.8786778500000008</c:v>
                </c:pt>
                <c:pt idx="582">
                  <c:v>9.8811917499999993</c:v>
                </c:pt>
                <c:pt idx="583">
                  <c:v>9.8778400500000068</c:v>
                </c:pt>
                <c:pt idx="584">
                  <c:v>9.8786783000000025</c:v>
                </c:pt>
                <c:pt idx="585">
                  <c:v>9.8778396000000068</c:v>
                </c:pt>
                <c:pt idx="586">
                  <c:v>9.8795152000000268</c:v>
                </c:pt>
                <c:pt idx="587">
                  <c:v>9.8786783500000013</c:v>
                </c:pt>
                <c:pt idx="588">
                  <c:v>9.8820300000000767</c:v>
                </c:pt>
                <c:pt idx="589">
                  <c:v>9.8811922000000028</c:v>
                </c:pt>
                <c:pt idx="590">
                  <c:v>9.8803539500000017</c:v>
                </c:pt>
                <c:pt idx="591">
                  <c:v>9.8778400500000068</c:v>
                </c:pt>
                <c:pt idx="592">
                  <c:v>9.8795152000000268</c:v>
                </c:pt>
                <c:pt idx="593">
                  <c:v>9.8753257000000012</c:v>
                </c:pt>
                <c:pt idx="594">
                  <c:v>9.8761635000000005</c:v>
                </c:pt>
                <c:pt idx="595">
                  <c:v>9.8753252000000025</c:v>
                </c:pt>
                <c:pt idx="596">
                  <c:v>9.8795156500000267</c:v>
                </c:pt>
                <c:pt idx="597">
                  <c:v>9.8828673000000027</c:v>
                </c:pt>
                <c:pt idx="598">
                  <c:v>9.8786783500000013</c:v>
                </c:pt>
                <c:pt idx="599">
                  <c:v>9.8770018000000004</c:v>
                </c:pt>
                <c:pt idx="600">
                  <c:v>9.8786778500000008</c:v>
                </c:pt>
                <c:pt idx="601">
                  <c:v>9.8778396000000068</c:v>
                </c:pt>
                <c:pt idx="602">
                  <c:v>9.8820300000000767</c:v>
                </c:pt>
                <c:pt idx="603">
                  <c:v>9.8795161500001107</c:v>
                </c:pt>
                <c:pt idx="604">
                  <c:v>9.8778396000000068</c:v>
                </c:pt>
                <c:pt idx="605">
                  <c:v>9.8770018000000004</c:v>
                </c:pt>
                <c:pt idx="606">
                  <c:v>9.8770018000000004</c:v>
                </c:pt>
                <c:pt idx="607">
                  <c:v>9.8778396000000068</c:v>
                </c:pt>
                <c:pt idx="608">
                  <c:v>9.8778400500000068</c:v>
                </c:pt>
                <c:pt idx="609">
                  <c:v>9.8761635000000005</c:v>
                </c:pt>
                <c:pt idx="610">
                  <c:v>9.8761639500000005</c:v>
                </c:pt>
                <c:pt idx="611">
                  <c:v>9.8778396000000068</c:v>
                </c:pt>
                <c:pt idx="612">
                  <c:v>9.8837051000000002</c:v>
                </c:pt>
                <c:pt idx="613">
                  <c:v>9.8778391000000028</c:v>
                </c:pt>
                <c:pt idx="614">
                  <c:v>9.8770017499999998</c:v>
                </c:pt>
                <c:pt idx="615">
                  <c:v>9.8770008000000047</c:v>
                </c:pt>
                <c:pt idx="616">
                  <c:v>9.8786778500000008</c:v>
                </c:pt>
                <c:pt idx="617">
                  <c:v>9.8811917499999993</c:v>
                </c:pt>
                <c:pt idx="618">
                  <c:v>9.8778400500000068</c:v>
                </c:pt>
                <c:pt idx="619">
                  <c:v>9.8803525000000008</c:v>
                </c:pt>
                <c:pt idx="620">
                  <c:v>9.8795156500000267</c:v>
                </c:pt>
                <c:pt idx="621">
                  <c:v>9.8803520000000002</c:v>
                </c:pt>
                <c:pt idx="622">
                  <c:v>9.8770017499999998</c:v>
                </c:pt>
                <c:pt idx="623">
                  <c:v>9.8761635000000005</c:v>
                </c:pt>
                <c:pt idx="624">
                  <c:v>9.8770013000000034</c:v>
                </c:pt>
                <c:pt idx="625">
                  <c:v>9.8778391000000028</c:v>
                </c:pt>
                <c:pt idx="626">
                  <c:v>9.8770018000000004</c:v>
                </c:pt>
                <c:pt idx="627">
                  <c:v>9.8761635000000005</c:v>
                </c:pt>
                <c:pt idx="628">
                  <c:v>9.8778396000000068</c:v>
                </c:pt>
                <c:pt idx="629">
                  <c:v>9.8744874000000067</c:v>
                </c:pt>
                <c:pt idx="630">
                  <c:v>9.8786783500000013</c:v>
                </c:pt>
                <c:pt idx="631">
                  <c:v>9.8761635000000005</c:v>
                </c:pt>
                <c:pt idx="632">
                  <c:v>9.8786783500000013</c:v>
                </c:pt>
                <c:pt idx="633">
                  <c:v>9.8761635000000005</c:v>
                </c:pt>
                <c:pt idx="634">
                  <c:v>9.8811922000000028</c:v>
                </c:pt>
                <c:pt idx="635">
                  <c:v>9.8744874000000067</c:v>
                </c:pt>
                <c:pt idx="636">
                  <c:v>9.8770018000000004</c:v>
                </c:pt>
                <c:pt idx="637">
                  <c:v>9.8761635000000005</c:v>
                </c:pt>
                <c:pt idx="638">
                  <c:v>9.8803544000000034</c:v>
                </c:pt>
                <c:pt idx="639">
                  <c:v>9.8778396000000068</c:v>
                </c:pt>
                <c:pt idx="640">
                  <c:v>9.8795166000001053</c:v>
                </c:pt>
                <c:pt idx="641">
                  <c:v>9.8778396000000068</c:v>
                </c:pt>
                <c:pt idx="642">
                  <c:v>9.8786773999999991</c:v>
                </c:pt>
                <c:pt idx="643">
                  <c:v>9.8811917499999993</c:v>
                </c:pt>
                <c:pt idx="644">
                  <c:v>9.8770017499999998</c:v>
                </c:pt>
                <c:pt idx="645">
                  <c:v>9.8795156500000267</c:v>
                </c:pt>
                <c:pt idx="646">
                  <c:v>9.8761639500000005</c:v>
                </c:pt>
                <c:pt idx="647">
                  <c:v>9.876163</c:v>
                </c:pt>
                <c:pt idx="648">
                  <c:v>9.8795156500000267</c:v>
                </c:pt>
                <c:pt idx="649">
                  <c:v>9.8778400500000068</c:v>
                </c:pt>
                <c:pt idx="650">
                  <c:v>9.8778396000000068</c:v>
                </c:pt>
                <c:pt idx="651">
                  <c:v>9.8786778500000008</c:v>
                </c:pt>
                <c:pt idx="652">
                  <c:v>9.8803539500000017</c:v>
                </c:pt>
                <c:pt idx="653">
                  <c:v>9.8778396000000068</c:v>
                </c:pt>
                <c:pt idx="654">
                  <c:v>9.8786778500000008</c:v>
                </c:pt>
                <c:pt idx="655">
                  <c:v>9.8778400500000068</c:v>
                </c:pt>
                <c:pt idx="656">
                  <c:v>9.8770018000000004</c:v>
                </c:pt>
                <c:pt idx="657">
                  <c:v>9.8803544000000034</c:v>
                </c:pt>
                <c:pt idx="658">
                  <c:v>9.8786773999999991</c:v>
                </c:pt>
                <c:pt idx="659">
                  <c:v>9.8811917499999993</c:v>
                </c:pt>
                <c:pt idx="660">
                  <c:v>9.8778396000000068</c:v>
                </c:pt>
                <c:pt idx="661">
                  <c:v>9.8811922000000028</c:v>
                </c:pt>
                <c:pt idx="662">
                  <c:v>9.8770013000000034</c:v>
                </c:pt>
                <c:pt idx="663">
                  <c:v>9.8753252000000025</c:v>
                </c:pt>
                <c:pt idx="664">
                  <c:v>9.8778396000000068</c:v>
                </c:pt>
                <c:pt idx="665">
                  <c:v>9.8795161500001107</c:v>
                </c:pt>
                <c:pt idx="666">
                  <c:v>9.8795152000000268</c:v>
                </c:pt>
                <c:pt idx="667">
                  <c:v>9.8786773999999991</c:v>
                </c:pt>
                <c:pt idx="668">
                  <c:v>9.8786778500000008</c:v>
                </c:pt>
                <c:pt idx="669">
                  <c:v>9.8803539500000017</c:v>
                </c:pt>
                <c:pt idx="670">
                  <c:v>9.8811922000000028</c:v>
                </c:pt>
                <c:pt idx="671">
                  <c:v>9.8778396000000068</c:v>
                </c:pt>
                <c:pt idx="672">
                  <c:v>9.8761635000000005</c:v>
                </c:pt>
                <c:pt idx="673">
                  <c:v>9.8820300000000767</c:v>
                </c:pt>
                <c:pt idx="674">
                  <c:v>9.8803534499999994</c:v>
                </c:pt>
                <c:pt idx="675">
                  <c:v>9.8803544000000034</c:v>
                </c:pt>
                <c:pt idx="676">
                  <c:v>9.8795156500000267</c:v>
                </c:pt>
                <c:pt idx="677">
                  <c:v>9.8811917499999993</c:v>
                </c:pt>
                <c:pt idx="678">
                  <c:v>9.8811917499999993</c:v>
                </c:pt>
                <c:pt idx="679">
                  <c:v>9.8811917499999993</c:v>
                </c:pt>
                <c:pt idx="680">
                  <c:v>9.8786773999999991</c:v>
                </c:pt>
                <c:pt idx="681">
                  <c:v>9.8778396000000068</c:v>
                </c:pt>
                <c:pt idx="682">
                  <c:v>9.8795166000001053</c:v>
                </c:pt>
                <c:pt idx="683">
                  <c:v>9.8803534499999994</c:v>
                </c:pt>
                <c:pt idx="684">
                  <c:v>9.8786778500000008</c:v>
                </c:pt>
                <c:pt idx="685">
                  <c:v>9.8811917499999993</c:v>
                </c:pt>
                <c:pt idx="686">
                  <c:v>9.8837051000000002</c:v>
                </c:pt>
                <c:pt idx="687">
                  <c:v>9.8803544000000034</c:v>
                </c:pt>
                <c:pt idx="688">
                  <c:v>9.8795161500001107</c:v>
                </c:pt>
                <c:pt idx="689">
                  <c:v>9.8786783500000013</c:v>
                </c:pt>
                <c:pt idx="690">
                  <c:v>9.8795156500000267</c:v>
                </c:pt>
                <c:pt idx="691">
                  <c:v>9.8778400500000068</c:v>
                </c:pt>
                <c:pt idx="692">
                  <c:v>9.8795166000001053</c:v>
                </c:pt>
                <c:pt idx="693">
                  <c:v>9.8786783500000013</c:v>
                </c:pt>
                <c:pt idx="694">
                  <c:v>9.8803539500000017</c:v>
                </c:pt>
                <c:pt idx="695">
                  <c:v>9.8803539500000017</c:v>
                </c:pt>
                <c:pt idx="696">
                  <c:v>9.8803544000000034</c:v>
                </c:pt>
                <c:pt idx="697">
                  <c:v>9.8803534499999994</c:v>
                </c:pt>
                <c:pt idx="698">
                  <c:v>9.8795152000000268</c:v>
                </c:pt>
                <c:pt idx="699">
                  <c:v>9.8803544000000034</c:v>
                </c:pt>
                <c:pt idx="700">
                  <c:v>9.8811922000000028</c:v>
                </c:pt>
                <c:pt idx="701">
                  <c:v>9.8795156500000267</c:v>
                </c:pt>
                <c:pt idx="702">
                  <c:v>9.8778396000000068</c:v>
                </c:pt>
                <c:pt idx="703">
                  <c:v>9.88119075</c:v>
                </c:pt>
                <c:pt idx="704">
                  <c:v>9.8828678000000068</c:v>
                </c:pt>
                <c:pt idx="705">
                  <c:v>9.8820300000000767</c:v>
                </c:pt>
                <c:pt idx="706">
                  <c:v>9.8828668500001182</c:v>
                </c:pt>
                <c:pt idx="707">
                  <c:v>9.8820300000000767</c:v>
                </c:pt>
                <c:pt idx="708">
                  <c:v>9.8811917499999993</c:v>
                </c:pt>
                <c:pt idx="709">
                  <c:v>9.8828678000000068</c:v>
                </c:pt>
                <c:pt idx="710">
                  <c:v>9.8795152000000268</c:v>
                </c:pt>
                <c:pt idx="711">
                  <c:v>9.8803539500000017</c:v>
                </c:pt>
                <c:pt idx="712">
                  <c:v>9.8820300000000767</c:v>
                </c:pt>
                <c:pt idx="713">
                  <c:v>9.8778396000000068</c:v>
                </c:pt>
                <c:pt idx="714">
                  <c:v>9.8803544000000034</c:v>
                </c:pt>
                <c:pt idx="715">
                  <c:v>9.8811922000000028</c:v>
                </c:pt>
                <c:pt idx="716">
                  <c:v>9.8803539500000017</c:v>
                </c:pt>
                <c:pt idx="717">
                  <c:v>9.8820290500000247</c:v>
                </c:pt>
                <c:pt idx="718">
                  <c:v>9.8837066000000267</c:v>
                </c:pt>
                <c:pt idx="719">
                  <c:v>9.8820290500000247</c:v>
                </c:pt>
                <c:pt idx="720">
                  <c:v>9.8803539500000017</c:v>
                </c:pt>
                <c:pt idx="721">
                  <c:v>9.8828678000000068</c:v>
                </c:pt>
                <c:pt idx="722">
                  <c:v>9.8837061000000048</c:v>
                </c:pt>
                <c:pt idx="723">
                  <c:v>9.8828668500001182</c:v>
                </c:pt>
                <c:pt idx="724">
                  <c:v>9.8811922000000028</c:v>
                </c:pt>
                <c:pt idx="725">
                  <c:v>9.8845434000000001</c:v>
                </c:pt>
                <c:pt idx="726">
                  <c:v>9.8820300000000767</c:v>
                </c:pt>
                <c:pt idx="727">
                  <c:v>9.8828673000000027</c:v>
                </c:pt>
                <c:pt idx="728">
                  <c:v>9.8820300000000767</c:v>
                </c:pt>
                <c:pt idx="729">
                  <c:v>9.8862195000000028</c:v>
                </c:pt>
                <c:pt idx="730">
                  <c:v>9.8853817000000035</c:v>
                </c:pt>
                <c:pt idx="731">
                  <c:v>9.8870577500000003</c:v>
                </c:pt>
                <c:pt idx="732">
                  <c:v>9.8828668500001182</c:v>
                </c:pt>
                <c:pt idx="733">
                  <c:v>9.8862185500000006</c:v>
                </c:pt>
                <c:pt idx="734">
                  <c:v>9.8828673000000027</c:v>
                </c:pt>
                <c:pt idx="735">
                  <c:v>9.8862199500000028</c:v>
                </c:pt>
                <c:pt idx="736">
                  <c:v>9.8820300000000767</c:v>
                </c:pt>
                <c:pt idx="737">
                  <c:v>9.8828668500001182</c:v>
                </c:pt>
                <c:pt idx="738">
                  <c:v>9.8853807000000042</c:v>
                </c:pt>
                <c:pt idx="739">
                  <c:v>9.8845429000000067</c:v>
                </c:pt>
                <c:pt idx="740">
                  <c:v>9.8845429000000067</c:v>
                </c:pt>
                <c:pt idx="741">
                  <c:v>9.8862190000000005</c:v>
                </c:pt>
                <c:pt idx="742">
                  <c:v>9.8837051000000002</c:v>
                </c:pt>
                <c:pt idx="743">
                  <c:v>9.8870573000000022</c:v>
                </c:pt>
                <c:pt idx="744">
                  <c:v>9.8845429000000067</c:v>
                </c:pt>
                <c:pt idx="745">
                  <c:v>9.8820300000000767</c:v>
                </c:pt>
                <c:pt idx="746">
                  <c:v>9.8837051000000002</c:v>
                </c:pt>
                <c:pt idx="747">
                  <c:v>9.8845448500001272</c:v>
                </c:pt>
                <c:pt idx="748">
                  <c:v>9.8845429000000067</c:v>
                </c:pt>
                <c:pt idx="749">
                  <c:v>9.8853807000000042</c:v>
                </c:pt>
                <c:pt idx="750">
                  <c:v>9.8837061000000048</c:v>
                </c:pt>
                <c:pt idx="751">
                  <c:v>9.8862190000000005</c:v>
                </c:pt>
                <c:pt idx="752">
                  <c:v>9.8862195000000028</c:v>
                </c:pt>
                <c:pt idx="753">
                  <c:v>9.8828673000000027</c:v>
                </c:pt>
                <c:pt idx="754">
                  <c:v>9.8853812000000048</c:v>
                </c:pt>
                <c:pt idx="755">
                  <c:v>9.8845429000000067</c:v>
                </c:pt>
                <c:pt idx="756">
                  <c:v>9.8862195000000028</c:v>
                </c:pt>
                <c:pt idx="757">
                  <c:v>9.8795156500000267</c:v>
                </c:pt>
                <c:pt idx="758">
                  <c:v>9.8820290500000247</c:v>
                </c:pt>
                <c:pt idx="759">
                  <c:v>9.8837051000000002</c:v>
                </c:pt>
                <c:pt idx="760">
                  <c:v>9.8820290500000247</c:v>
                </c:pt>
                <c:pt idx="761">
                  <c:v>9.8845429000000067</c:v>
                </c:pt>
                <c:pt idx="762">
                  <c:v>9.8828663500000768</c:v>
                </c:pt>
                <c:pt idx="763">
                  <c:v>9.8811917499999993</c:v>
                </c:pt>
                <c:pt idx="764">
                  <c:v>9.8828673000000027</c:v>
                </c:pt>
                <c:pt idx="765">
                  <c:v>9.8828673000000027</c:v>
                </c:pt>
                <c:pt idx="766">
                  <c:v>9.8870573000000022</c:v>
                </c:pt>
                <c:pt idx="767">
                  <c:v>9.8820300000000767</c:v>
                </c:pt>
                <c:pt idx="768">
                  <c:v>9.8845429000000067</c:v>
                </c:pt>
                <c:pt idx="769">
                  <c:v>9.8845429000000067</c:v>
                </c:pt>
                <c:pt idx="770">
                  <c:v>9.8837051000000002</c:v>
                </c:pt>
                <c:pt idx="771">
                  <c:v>9.8862199500000028</c:v>
                </c:pt>
                <c:pt idx="772">
                  <c:v>9.8870568500000768</c:v>
                </c:pt>
                <c:pt idx="773">
                  <c:v>9.8803539500000017</c:v>
                </c:pt>
                <c:pt idx="774">
                  <c:v>9.8820305000001216</c:v>
                </c:pt>
                <c:pt idx="775">
                  <c:v>9.8828678000000068</c:v>
                </c:pt>
                <c:pt idx="776">
                  <c:v>9.8828678000000068</c:v>
                </c:pt>
                <c:pt idx="777">
                  <c:v>9.8837061000000048</c:v>
                </c:pt>
                <c:pt idx="778">
                  <c:v>9.8811903000000001</c:v>
                </c:pt>
                <c:pt idx="779">
                  <c:v>9.8837051000000002</c:v>
                </c:pt>
                <c:pt idx="780">
                  <c:v>9.8828678000000068</c:v>
                </c:pt>
                <c:pt idx="781">
                  <c:v>9.8811922000000028</c:v>
                </c:pt>
                <c:pt idx="782">
                  <c:v>9.8828673000000027</c:v>
                </c:pt>
                <c:pt idx="783">
                  <c:v>9.8837061000000048</c:v>
                </c:pt>
                <c:pt idx="784">
                  <c:v>9.8803544000000034</c:v>
                </c:pt>
                <c:pt idx="785">
                  <c:v>9.8853817000000035</c:v>
                </c:pt>
                <c:pt idx="786">
                  <c:v>9.8837051000000002</c:v>
                </c:pt>
                <c:pt idx="787">
                  <c:v>9.8862195000000028</c:v>
                </c:pt>
                <c:pt idx="788">
                  <c:v>9.8845434000000001</c:v>
                </c:pt>
                <c:pt idx="789">
                  <c:v>9.8820290500000247</c:v>
                </c:pt>
                <c:pt idx="790">
                  <c:v>9.8878951500000003</c:v>
                </c:pt>
                <c:pt idx="791">
                  <c:v>9.8853826500000768</c:v>
                </c:pt>
                <c:pt idx="792">
                  <c:v>9.8845429000000067</c:v>
                </c:pt>
                <c:pt idx="793">
                  <c:v>9.8820300000000767</c:v>
                </c:pt>
                <c:pt idx="794">
                  <c:v>9.8828673000000027</c:v>
                </c:pt>
                <c:pt idx="795">
                  <c:v>9.8828673000000027</c:v>
                </c:pt>
                <c:pt idx="796">
                  <c:v>9.8862195000000028</c:v>
                </c:pt>
                <c:pt idx="797">
                  <c:v>9.8845429000000067</c:v>
                </c:pt>
                <c:pt idx="798">
                  <c:v>9.8820300000000767</c:v>
                </c:pt>
                <c:pt idx="799">
                  <c:v>9.8862190000000005</c:v>
                </c:pt>
                <c:pt idx="800">
                  <c:v>9.8853807000000042</c:v>
                </c:pt>
                <c:pt idx="801">
                  <c:v>9.8820290500000247</c:v>
                </c:pt>
                <c:pt idx="802">
                  <c:v>9.8837051000000002</c:v>
                </c:pt>
                <c:pt idx="803">
                  <c:v>9.8878955500000068</c:v>
                </c:pt>
                <c:pt idx="804">
                  <c:v>9.8862190000000005</c:v>
                </c:pt>
                <c:pt idx="805">
                  <c:v>9.8845429000000067</c:v>
                </c:pt>
                <c:pt idx="806">
                  <c:v>9.8837051000000002</c:v>
                </c:pt>
                <c:pt idx="807">
                  <c:v>9.8870568500000768</c:v>
                </c:pt>
                <c:pt idx="808">
                  <c:v>9.8845429000000067</c:v>
                </c:pt>
                <c:pt idx="809">
                  <c:v>9.8828678000000068</c:v>
                </c:pt>
                <c:pt idx="810">
                  <c:v>9.8828678000000068</c:v>
                </c:pt>
                <c:pt idx="811">
                  <c:v>9.8828678000000068</c:v>
                </c:pt>
                <c:pt idx="812">
                  <c:v>9.8845434000000001</c:v>
                </c:pt>
                <c:pt idx="813">
                  <c:v>9.8845429000000067</c:v>
                </c:pt>
                <c:pt idx="814">
                  <c:v>9.8820300000000767</c:v>
                </c:pt>
                <c:pt idx="815">
                  <c:v>9.8828668500001182</c:v>
                </c:pt>
                <c:pt idx="816">
                  <c:v>9.8845444000000047</c:v>
                </c:pt>
                <c:pt idx="817">
                  <c:v>9.8845429000000067</c:v>
                </c:pt>
                <c:pt idx="818">
                  <c:v>9.8845434000000001</c:v>
                </c:pt>
                <c:pt idx="819">
                  <c:v>9.8837051000000002</c:v>
                </c:pt>
                <c:pt idx="820">
                  <c:v>9.8845429000000067</c:v>
                </c:pt>
                <c:pt idx="821">
                  <c:v>9.8837051000000002</c:v>
                </c:pt>
                <c:pt idx="822">
                  <c:v>9.8837051000000002</c:v>
                </c:pt>
                <c:pt idx="823">
                  <c:v>9.8845448500001272</c:v>
                </c:pt>
                <c:pt idx="824">
                  <c:v>9.8828673000000027</c:v>
                </c:pt>
                <c:pt idx="825">
                  <c:v>9.8828678000000068</c:v>
                </c:pt>
                <c:pt idx="826">
                  <c:v>9.8845434000000001</c:v>
                </c:pt>
                <c:pt idx="827">
                  <c:v>9.8837051000000002</c:v>
                </c:pt>
                <c:pt idx="828">
                  <c:v>9.8837051000000002</c:v>
                </c:pt>
                <c:pt idx="829">
                  <c:v>9.8853812000000048</c:v>
                </c:pt>
                <c:pt idx="830">
                  <c:v>9.8837051000000002</c:v>
                </c:pt>
                <c:pt idx="831">
                  <c:v>9.8828678000000068</c:v>
                </c:pt>
                <c:pt idx="832">
                  <c:v>9.8870573000000022</c:v>
                </c:pt>
                <c:pt idx="833">
                  <c:v>9.8853807000000042</c:v>
                </c:pt>
                <c:pt idx="834">
                  <c:v>9.8837046500000767</c:v>
                </c:pt>
                <c:pt idx="835">
                  <c:v>9.8845429000000067</c:v>
                </c:pt>
                <c:pt idx="836">
                  <c:v>9.8828678000000068</c:v>
                </c:pt>
                <c:pt idx="837">
                  <c:v>9.8837046500000767</c:v>
                </c:pt>
                <c:pt idx="838">
                  <c:v>9.8853817000000035</c:v>
                </c:pt>
                <c:pt idx="839">
                  <c:v>9.8845429000000067</c:v>
                </c:pt>
                <c:pt idx="840">
                  <c:v>9.8870568500000768</c:v>
                </c:pt>
                <c:pt idx="841">
                  <c:v>9.8853812000000048</c:v>
                </c:pt>
                <c:pt idx="842">
                  <c:v>9.8837051000000002</c:v>
                </c:pt>
                <c:pt idx="843">
                  <c:v>9.8853812000000048</c:v>
                </c:pt>
                <c:pt idx="844">
                  <c:v>9.8845434000000001</c:v>
                </c:pt>
                <c:pt idx="845">
                  <c:v>9.8828683000000002</c:v>
                </c:pt>
                <c:pt idx="846">
                  <c:v>9.8845429000000067</c:v>
                </c:pt>
                <c:pt idx="847">
                  <c:v>9.8853817000000035</c:v>
                </c:pt>
                <c:pt idx="848">
                  <c:v>9.8862195000000028</c:v>
                </c:pt>
                <c:pt idx="849">
                  <c:v>9.8870568500000768</c:v>
                </c:pt>
                <c:pt idx="850">
                  <c:v>9.8853807000000042</c:v>
                </c:pt>
                <c:pt idx="851">
                  <c:v>9.8862181000000025</c:v>
                </c:pt>
                <c:pt idx="852">
                  <c:v>9.8845429000000067</c:v>
                </c:pt>
                <c:pt idx="853">
                  <c:v>9.8837061000000048</c:v>
                </c:pt>
                <c:pt idx="854">
                  <c:v>9.8862185500000006</c:v>
                </c:pt>
                <c:pt idx="855">
                  <c:v>9.8870568500000768</c:v>
                </c:pt>
                <c:pt idx="856">
                  <c:v>9.8887333500000008</c:v>
                </c:pt>
                <c:pt idx="857">
                  <c:v>9.8828678000000068</c:v>
                </c:pt>
                <c:pt idx="858">
                  <c:v>9.8862185500000006</c:v>
                </c:pt>
                <c:pt idx="859">
                  <c:v>9.8845429000000067</c:v>
                </c:pt>
                <c:pt idx="860">
                  <c:v>9.8828678000000068</c:v>
                </c:pt>
                <c:pt idx="861">
                  <c:v>9.8845429000000067</c:v>
                </c:pt>
                <c:pt idx="862">
                  <c:v>9.8837042000000768</c:v>
                </c:pt>
                <c:pt idx="863">
                  <c:v>9.8820300000000767</c:v>
                </c:pt>
                <c:pt idx="864">
                  <c:v>9.8845429000000067</c:v>
                </c:pt>
                <c:pt idx="865">
                  <c:v>9.8845429000000067</c:v>
                </c:pt>
                <c:pt idx="866">
                  <c:v>9.8862185500000006</c:v>
                </c:pt>
                <c:pt idx="867">
                  <c:v>9.8811917499999993</c:v>
                </c:pt>
                <c:pt idx="868">
                  <c:v>9.8845429000000067</c:v>
                </c:pt>
                <c:pt idx="869">
                  <c:v>9.8853817000000035</c:v>
                </c:pt>
                <c:pt idx="870">
                  <c:v>9.8845434000000001</c:v>
                </c:pt>
                <c:pt idx="871">
                  <c:v>9.8811922000000028</c:v>
                </c:pt>
                <c:pt idx="872">
                  <c:v>9.8853812000000048</c:v>
                </c:pt>
                <c:pt idx="873">
                  <c:v>9.8837061000000048</c:v>
                </c:pt>
                <c:pt idx="874">
                  <c:v>9.8845444000000047</c:v>
                </c:pt>
                <c:pt idx="875">
                  <c:v>9.8820305000001216</c:v>
                </c:pt>
                <c:pt idx="876">
                  <c:v>9.8853812000000048</c:v>
                </c:pt>
                <c:pt idx="877">
                  <c:v>9.8862195000000028</c:v>
                </c:pt>
                <c:pt idx="878">
                  <c:v>9.8862195000000028</c:v>
                </c:pt>
                <c:pt idx="879">
                  <c:v>9.8853807000000042</c:v>
                </c:pt>
                <c:pt idx="880">
                  <c:v>9.8878951500000003</c:v>
                </c:pt>
                <c:pt idx="881">
                  <c:v>9.8853812000000048</c:v>
                </c:pt>
                <c:pt idx="882">
                  <c:v>9.8837051000000002</c:v>
                </c:pt>
                <c:pt idx="883">
                  <c:v>9.8811922000000028</c:v>
                </c:pt>
                <c:pt idx="884">
                  <c:v>9.8878951500000003</c:v>
                </c:pt>
                <c:pt idx="885">
                  <c:v>9.8870568500000768</c:v>
                </c:pt>
                <c:pt idx="886">
                  <c:v>9.8828673000000027</c:v>
                </c:pt>
                <c:pt idx="887">
                  <c:v>9.8862195000000028</c:v>
                </c:pt>
                <c:pt idx="888">
                  <c:v>9.8870577500000003</c:v>
                </c:pt>
                <c:pt idx="889">
                  <c:v>9.8820300000000767</c:v>
                </c:pt>
                <c:pt idx="890">
                  <c:v>9.8845429000000067</c:v>
                </c:pt>
                <c:pt idx="891">
                  <c:v>9.8862190000000005</c:v>
                </c:pt>
                <c:pt idx="892">
                  <c:v>9.8820300000000767</c:v>
                </c:pt>
                <c:pt idx="893">
                  <c:v>9.8820305000001216</c:v>
                </c:pt>
                <c:pt idx="894">
                  <c:v>9.8853807000000042</c:v>
                </c:pt>
                <c:pt idx="895">
                  <c:v>9.8870573000000022</c:v>
                </c:pt>
                <c:pt idx="896">
                  <c:v>9.8828668500001182</c:v>
                </c:pt>
                <c:pt idx="897">
                  <c:v>9.8870573000000022</c:v>
                </c:pt>
                <c:pt idx="898">
                  <c:v>9.8853817000000035</c:v>
                </c:pt>
                <c:pt idx="899">
                  <c:v>9.8853812000000048</c:v>
                </c:pt>
                <c:pt idx="900">
                  <c:v>9.8845444000000047</c:v>
                </c:pt>
                <c:pt idx="901">
                  <c:v>9.8895712000000024</c:v>
                </c:pt>
                <c:pt idx="902">
                  <c:v>9.8837066000000267</c:v>
                </c:pt>
                <c:pt idx="903">
                  <c:v>9.8845444000000047</c:v>
                </c:pt>
                <c:pt idx="904">
                  <c:v>9.8853817000000035</c:v>
                </c:pt>
                <c:pt idx="905">
                  <c:v>9.8862204499999997</c:v>
                </c:pt>
                <c:pt idx="906">
                  <c:v>9.8837051000000002</c:v>
                </c:pt>
                <c:pt idx="907">
                  <c:v>9.8878951500000003</c:v>
                </c:pt>
                <c:pt idx="908">
                  <c:v>9.8837051000000002</c:v>
                </c:pt>
                <c:pt idx="909">
                  <c:v>9.8828673000000027</c:v>
                </c:pt>
                <c:pt idx="910">
                  <c:v>9.8870573000000022</c:v>
                </c:pt>
                <c:pt idx="911">
                  <c:v>9.8845429000000067</c:v>
                </c:pt>
                <c:pt idx="912">
                  <c:v>9.8853817000000035</c:v>
                </c:pt>
                <c:pt idx="913">
                  <c:v>9.8862195000000028</c:v>
                </c:pt>
                <c:pt idx="914">
                  <c:v>9.8870573000000022</c:v>
                </c:pt>
                <c:pt idx="915">
                  <c:v>9.8853807000000042</c:v>
                </c:pt>
                <c:pt idx="916">
                  <c:v>9.8862185500000006</c:v>
                </c:pt>
                <c:pt idx="917">
                  <c:v>9.8862195000000028</c:v>
                </c:pt>
                <c:pt idx="918">
                  <c:v>9.8853807000000042</c:v>
                </c:pt>
                <c:pt idx="919">
                  <c:v>9.8862195000000028</c:v>
                </c:pt>
                <c:pt idx="920">
                  <c:v>9.8862199500000028</c:v>
                </c:pt>
                <c:pt idx="921">
                  <c:v>9.8862195000000028</c:v>
                </c:pt>
                <c:pt idx="922">
                  <c:v>9.8878951500000003</c:v>
                </c:pt>
                <c:pt idx="923">
                  <c:v>9.8870573000000022</c:v>
                </c:pt>
                <c:pt idx="924">
                  <c:v>9.8870577500000003</c:v>
                </c:pt>
                <c:pt idx="925">
                  <c:v>9.8853826500000768</c:v>
                </c:pt>
                <c:pt idx="926">
                  <c:v>9.8862199500000028</c:v>
                </c:pt>
                <c:pt idx="927">
                  <c:v>9.8862199500000028</c:v>
                </c:pt>
                <c:pt idx="928">
                  <c:v>9.8853812000000048</c:v>
                </c:pt>
                <c:pt idx="929">
                  <c:v>9.8862190000000005</c:v>
                </c:pt>
                <c:pt idx="930">
                  <c:v>9.8845429000000067</c:v>
                </c:pt>
                <c:pt idx="931">
                  <c:v>9.8862195000000028</c:v>
                </c:pt>
                <c:pt idx="932">
                  <c:v>9.8862199500000028</c:v>
                </c:pt>
                <c:pt idx="933">
                  <c:v>9.8862199500000028</c:v>
                </c:pt>
                <c:pt idx="934">
                  <c:v>9.8853817000000035</c:v>
                </c:pt>
                <c:pt idx="935">
                  <c:v>9.8870577500000003</c:v>
                </c:pt>
                <c:pt idx="936">
                  <c:v>9.8862199500000028</c:v>
                </c:pt>
                <c:pt idx="937">
                  <c:v>9.8887329500000067</c:v>
                </c:pt>
                <c:pt idx="938">
                  <c:v>9.8853812000000048</c:v>
                </c:pt>
                <c:pt idx="939">
                  <c:v>9.8878951500000003</c:v>
                </c:pt>
                <c:pt idx="940">
                  <c:v>9.8878951500000003</c:v>
                </c:pt>
                <c:pt idx="941">
                  <c:v>9.8878951500000003</c:v>
                </c:pt>
                <c:pt idx="942">
                  <c:v>9.8820300000000767</c:v>
                </c:pt>
                <c:pt idx="943">
                  <c:v>9.9029783999999985</c:v>
                </c:pt>
                <c:pt idx="944">
                  <c:v>9.9071683999999998</c:v>
                </c:pt>
                <c:pt idx="945">
                  <c:v>9.9013018499999994</c:v>
                </c:pt>
                <c:pt idx="946">
                  <c:v>9.8996262500001091</c:v>
                </c:pt>
                <c:pt idx="947">
                  <c:v>9.8945984500000002</c:v>
                </c:pt>
                <c:pt idx="948">
                  <c:v>9.8862190000000005</c:v>
                </c:pt>
                <c:pt idx="949">
                  <c:v>9.8837061000000048</c:v>
                </c:pt>
                <c:pt idx="950">
                  <c:v>9.8803544000000034</c:v>
                </c:pt>
                <c:pt idx="951">
                  <c:v>9.8778400500000068</c:v>
                </c:pt>
                <c:pt idx="952">
                  <c:v>9.8820290500000247</c:v>
                </c:pt>
                <c:pt idx="953">
                  <c:v>9.8853812000000048</c:v>
                </c:pt>
                <c:pt idx="954">
                  <c:v>9.8870573000000022</c:v>
                </c:pt>
                <c:pt idx="955">
                  <c:v>9.8945980000000002</c:v>
                </c:pt>
                <c:pt idx="956">
                  <c:v>9.8979506500000003</c:v>
                </c:pt>
                <c:pt idx="957">
                  <c:v>9.8962750500000016</c:v>
                </c:pt>
                <c:pt idx="958">
                  <c:v>9.8987884500000014</c:v>
                </c:pt>
                <c:pt idx="959">
                  <c:v>9.8987879500000027</c:v>
                </c:pt>
                <c:pt idx="960">
                  <c:v>9.8971123500000004</c:v>
                </c:pt>
                <c:pt idx="961">
                  <c:v>9.9004645000000266</c:v>
                </c:pt>
                <c:pt idx="962">
                  <c:v>9.9038162500000748</c:v>
                </c:pt>
                <c:pt idx="963">
                  <c:v>9.9046535500000008</c:v>
                </c:pt>
                <c:pt idx="964">
                  <c:v>9.9088444500000001</c:v>
                </c:pt>
                <c:pt idx="965">
                  <c:v>9.9138727000000024</c:v>
                </c:pt>
                <c:pt idx="966">
                  <c:v>9.9080056999999986</c:v>
                </c:pt>
                <c:pt idx="967">
                  <c:v>9.907167900000001</c:v>
                </c:pt>
                <c:pt idx="968">
                  <c:v>9.9080056999999986</c:v>
                </c:pt>
                <c:pt idx="969">
                  <c:v>9.9004650000000005</c:v>
                </c:pt>
                <c:pt idx="970">
                  <c:v>9.8996267000000007</c:v>
                </c:pt>
                <c:pt idx="971">
                  <c:v>9.8996262500001091</c:v>
                </c:pt>
                <c:pt idx="972">
                  <c:v>9.8962745500000047</c:v>
                </c:pt>
                <c:pt idx="973">
                  <c:v>9.8971128500000027</c:v>
                </c:pt>
                <c:pt idx="974">
                  <c:v>9.8954367500001528</c:v>
                </c:pt>
                <c:pt idx="975">
                  <c:v>9.8962740500000006</c:v>
                </c:pt>
                <c:pt idx="976">
                  <c:v>9.8929229000000003</c:v>
                </c:pt>
                <c:pt idx="977">
                  <c:v>9.8920846000000768</c:v>
                </c:pt>
                <c:pt idx="978">
                  <c:v>9.8962740500000006</c:v>
                </c:pt>
                <c:pt idx="979">
                  <c:v>9.8987884499999996</c:v>
                </c:pt>
                <c:pt idx="980">
                  <c:v>9.8962736000000024</c:v>
                </c:pt>
                <c:pt idx="981">
                  <c:v>9.8954358000001381</c:v>
                </c:pt>
                <c:pt idx="982">
                  <c:v>9.8971123500000004</c:v>
                </c:pt>
                <c:pt idx="983">
                  <c:v>9.8954362500002055</c:v>
                </c:pt>
                <c:pt idx="984">
                  <c:v>9.8971128500000027</c:v>
                </c:pt>
                <c:pt idx="985">
                  <c:v>9.8962745500000047</c:v>
                </c:pt>
                <c:pt idx="986">
                  <c:v>9.9004640500000267</c:v>
                </c:pt>
                <c:pt idx="987">
                  <c:v>9.9021397000000047</c:v>
                </c:pt>
                <c:pt idx="988">
                  <c:v>9.9029783999999985</c:v>
                </c:pt>
                <c:pt idx="989">
                  <c:v>9.9013018499999994</c:v>
                </c:pt>
                <c:pt idx="990">
                  <c:v>9.9004640500000267</c:v>
                </c:pt>
                <c:pt idx="991">
                  <c:v>9.9013018499999994</c:v>
                </c:pt>
                <c:pt idx="992">
                  <c:v>9.9029783999999985</c:v>
                </c:pt>
                <c:pt idx="993">
                  <c:v>9.9038162500000748</c:v>
                </c:pt>
                <c:pt idx="994">
                  <c:v>9.9029783999999985</c:v>
                </c:pt>
                <c:pt idx="995">
                  <c:v>9.9021401000000004</c:v>
                </c:pt>
                <c:pt idx="996">
                  <c:v>9.9013018499999994</c:v>
                </c:pt>
                <c:pt idx="997">
                  <c:v>9.9021397000000047</c:v>
                </c:pt>
                <c:pt idx="998">
                  <c:v>9.9038167000000001</c:v>
                </c:pt>
                <c:pt idx="999">
                  <c:v>9.9029783999999985</c:v>
                </c:pt>
                <c:pt idx="1000">
                  <c:v>9.9029783999999985</c:v>
                </c:pt>
                <c:pt idx="1001">
                  <c:v>9.9038152500000027</c:v>
                </c:pt>
                <c:pt idx="1002">
                  <c:v>9.9063301000000035</c:v>
                </c:pt>
                <c:pt idx="1003">
                  <c:v>9.9029783999999985</c:v>
                </c:pt>
                <c:pt idx="1004">
                  <c:v>9.9063301000000035</c:v>
                </c:pt>
                <c:pt idx="1005">
                  <c:v>9.9029783999999985</c:v>
                </c:pt>
                <c:pt idx="1006">
                  <c:v>9.90632965</c:v>
                </c:pt>
                <c:pt idx="1007">
                  <c:v>9.9088440000000002</c:v>
                </c:pt>
                <c:pt idx="1008">
                  <c:v>9.9054913500000268</c:v>
                </c:pt>
                <c:pt idx="1009">
                  <c:v>9.9038167000000001</c:v>
                </c:pt>
                <c:pt idx="1010">
                  <c:v>9.9046549500000047</c:v>
                </c:pt>
                <c:pt idx="1011">
                  <c:v>9.9046535500000008</c:v>
                </c:pt>
                <c:pt idx="1012">
                  <c:v>9.9080056999999986</c:v>
                </c:pt>
                <c:pt idx="1013">
                  <c:v>9.907167900000001</c:v>
                </c:pt>
                <c:pt idx="1014">
                  <c:v>9.9063301000000035</c:v>
                </c:pt>
                <c:pt idx="1015">
                  <c:v>9.9038162500000748</c:v>
                </c:pt>
                <c:pt idx="1016">
                  <c:v>9.9038167000000001</c:v>
                </c:pt>
                <c:pt idx="1017">
                  <c:v>9.9046545500000267</c:v>
                </c:pt>
                <c:pt idx="1018">
                  <c:v>9.9088440000000002</c:v>
                </c:pt>
                <c:pt idx="1019">
                  <c:v>9.9004645000000266</c:v>
                </c:pt>
                <c:pt idx="1020">
                  <c:v>9.9071688999999985</c:v>
                </c:pt>
                <c:pt idx="1021">
                  <c:v>9.9046535500000008</c:v>
                </c:pt>
                <c:pt idx="1022">
                  <c:v>9.9021401000000004</c:v>
                </c:pt>
                <c:pt idx="1023">
                  <c:v>9.9063311000000009</c:v>
                </c:pt>
                <c:pt idx="1024">
                  <c:v>9.9080056999999986</c:v>
                </c:pt>
                <c:pt idx="1025">
                  <c:v>9.9088454500000012</c:v>
                </c:pt>
                <c:pt idx="1026">
                  <c:v>9.9046535500000008</c:v>
                </c:pt>
                <c:pt idx="1027">
                  <c:v>9.9071688999999985</c:v>
                </c:pt>
                <c:pt idx="1028">
                  <c:v>9.9063301000000035</c:v>
                </c:pt>
                <c:pt idx="1029">
                  <c:v>9.9046535500000008</c:v>
                </c:pt>
                <c:pt idx="1030">
                  <c:v>9.9038167000000001</c:v>
                </c:pt>
                <c:pt idx="1031">
                  <c:v>9.907167900000001</c:v>
                </c:pt>
                <c:pt idx="1032">
                  <c:v>9.9054918500001108</c:v>
                </c:pt>
                <c:pt idx="1033">
                  <c:v>9.9063310500000004</c:v>
                </c:pt>
                <c:pt idx="1034">
                  <c:v>9.9080062000000027</c:v>
                </c:pt>
                <c:pt idx="1035">
                  <c:v>9.9038171500000001</c:v>
                </c:pt>
                <c:pt idx="1036">
                  <c:v>9.9080062000000027</c:v>
                </c:pt>
                <c:pt idx="1037">
                  <c:v>9.9071683999999998</c:v>
                </c:pt>
                <c:pt idx="1038">
                  <c:v>9.9038152500000027</c:v>
                </c:pt>
                <c:pt idx="1039">
                  <c:v>9.9063301000000035</c:v>
                </c:pt>
                <c:pt idx="1040">
                  <c:v>9.9080056999999986</c:v>
                </c:pt>
                <c:pt idx="1041">
                  <c:v>9.9046549500000047</c:v>
                </c:pt>
                <c:pt idx="1042">
                  <c:v>9.905492800000129</c:v>
                </c:pt>
                <c:pt idx="1043">
                  <c:v>9.9071674499999993</c:v>
                </c:pt>
                <c:pt idx="1044">
                  <c:v>9.9071674499999993</c:v>
                </c:pt>
                <c:pt idx="1045">
                  <c:v>9.9063301000000035</c:v>
                </c:pt>
                <c:pt idx="1046">
                  <c:v>9.9063301000000035</c:v>
                </c:pt>
                <c:pt idx="1047">
                  <c:v>9.9071683999999998</c:v>
                </c:pt>
                <c:pt idx="1048">
                  <c:v>9.9054913500000268</c:v>
                </c:pt>
                <c:pt idx="1049">
                  <c:v>9.9063301000000035</c:v>
                </c:pt>
                <c:pt idx="1050">
                  <c:v>9.905492800000129</c:v>
                </c:pt>
                <c:pt idx="1051">
                  <c:v>9.907167900000001</c:v>
                </c:pt>
                <c:pt idx="1052">
                  <c:v>9.9038162500000748</c:v>
                </c:pt>
                <c:pt idx="1053">
                  <c:v>9.9046535500000008</c:v>
                </c:pt>
                <c:pt idx="1054">
                  <c:v>9.90632965</c:v>
                </c:pt>
                <c:pt idx="1055">
                  <c:v>9.9063301000000035</c:v>
                </c:pt>
                <c:pt idx="1056">
                  <c:v>9.90632965</c:v>
                </c:pt>
                <c:pt idx="1057">
                  <c:v>9.9088440000000002</c:v>
                </c:pt>
                <c:pt idx="1058">
                  <c:v>9.90632965</c:v>
                </c:pt>
                <c:pt idx="1059">
                  <c:v>9.9088440000000002</c:v>
                </c:pt>
                <c:pt idx="1060">
                  <c:v>9.902978899999999</c:v>
                </c:pt>
                <c:pt idx="1061">
                  <c:v>9.9096823000000267</c:v>
                </c:pt>
                <c:pt idx="1062">
                  <c:v>9.9080062000000027</c:v>
                </c:pt>
                <c:pt idx="1063">
                  <c:v>9.90632965</c:v>
                </c:pt>
                <c:pt idx="1064">
                  <c:v>9.9063301000000035</c:v>
                </c:pt>
                <c:pt idx="1065">
                  <c:v>9.9046535500000008</c:v>
                </c:pt>
                <c:pt idx="1066">
                  <c:v>9.9071674499999993</c:v>
                </c:pt>
                <c:pt idx="1067">
                  <c:v>9.9054918500001108</c:v>
                </c:pt>
                <c:pt idx="1068">
                  <c:v>9.9071674499999993</c:v>
                </c:pt>
                <c:pt idx="1069">
                  <c:v>9.9071683999999998</c:v>
                </c:pt>
                <c:pt idx="1070">
                  <c:v>9.9063301000000035</c:v>
                </c:pt>
                <c:pt idx="1071">
                  <c:v>9.9054918500001108</c:v>
                </c:pt>
                <c:pt idx="1072">
                  <c:v>9.9071674499999993</c:v>
                </c:pt>
                <c:pt idx="1073">
                  <c:v>9.9096818000000066</c:v>
                </c:pt>
                <c:pt idx="1074">
                  <c:v>9.9038162500000748</c:v>
                </c:pt>
                <c:pt idx="1075">
                  <c:v>9.9054913500000268</c:v>
                </c:pt>
                <c:pt idx="1076">
                  <c:v>9.9063301000000035</c:v>
                </c:pt>
                <c:pt idx="1077">
                  <c:v>9.9038152500000027</c:v>
                </c:pt>
                <c:pt idx="1078">
                  <c:v>9.9063301000000035</c:v>
                </c:pt>
                <c:pt idx="1079">
                  <c:v>9.9088440000000002</c:v>
                </c:pt>
                <c:pt idx="1080">
                  <c:v>9.9088440000000002</c:v>
                </c:pt>
                <c:pt idx="1081">
                  <c:v>9.907167900000001</c:v>
                </c:pt>
                <c:pt idx="1082">
                  <c:v>9.9071683999999998</c:v>
                </c:pt>
                <c:pt idx="1083">
                  <c:v>9.9063301000000035</c:v>
                </c:pt>
                <c:pt idx="1084">
                  <c:v>9.907167900000001</c:v>
                </c:pt>
                <c:pt idx="1085">
                  <c:v>9.9038162500000748</c:v>
                </c:pt>
                <c:pt idx="1086">
                  <c:v>9.9046535500000008</c:v>
                </c:pt>
                <c:pt idx="1087">
                  <c:v>9.9071674499999993</c:v>
                </c:pt>
                <c:pt idx="1088">
                  <c:v>9.9054918500001108</c:v>
                </c:pt>
                <c:pt idx="1089">
                  <c:v>9.9071674499999993</c:v>
                </c:pt>
                <c:pt idx="1090">
                  <c:v>9.9080062000000027</c:v>
                </c:pt>
                <c:pt idx="1091">
                  <c:v>9.9046535500000008</c:v>
                </c:pt>
                <c:pt idx="1092">
                  <c:v>9.9088440000000002</c:v>
                </c:pt>
                <c:pt idx="1093">
                  <c:v>9.9088440000000002</c:v>
                </c:pt>
                <c:pt idx="1094">
                  <c:v>9.9071683999999998</c:v>
                </c:pt>
                <c:pt idx="1095">
                  <c:v>9.907167900000001</c:v>
                </c:pt>
                <c:pt idx="1096">
                  <c:v>9.905492800000129</c:v>
                </c:pt>
                <c:pt idx="1097">
                  <c:v>9.9063301000000035</c:v>
                </c:pt>
                <c:pt idx="1098">
                  <c:v>9.9105201000000012</c:v>
                </c:pt>
                <c:pt idx="1099">
                  <c:v>9.9071674499999993</c:v>
                </c:pt>
                <c:pt idx="1100">
                  <c:v>9.9105196000000007</c:v>
                </c:pt>
                <c:pt idx="1101">
                  <c:v>9.9088440000000002</c:v>
                </c:pt>
                <c:pt idx="1102">
                  <c:v>9.9029770000000035</c:v>
                </c:pt>
                <c:pt idx="1103">
                  <c:v>9.9105201000000012</c:v>
                </c:pt>
                <c:pt idx="1104">
                  <c:v>9.9080062000000027</c:v>
                </c:pt>
                <c:pt idx="1105">
                  <c:v>9.9080056999999986</c:v>
                </c:pt>
                <c:pt idx="1106">
                  <c:v>9.9113578999999987</c:v>
                </c:pt>
                <c:pt idx="1107">
                  <c:v>9.9088440000000002</c:v>
                </c:pt>
                <c:pt idx="1108">
                  <c:v>9.9113583499999987</c:v>
                </c:pt>
                <c:pt idx="1109">
                  <c:v>9.9105201000000012</c:v>
                </c:pt>
                <c:pt idx="1110">
                  <c:v>9.9113578999999987</c:v>
                </c:pt>
                <c:pt idx="1111">
                  <c:v>9.9088440000000002</c:v>
                </c:pt>
                <c:pt idx="1112">
                  <c:v>9.9121957000000016</c:v>
                </c:pt>
                <c:pt idx="1113">
                  <c:v>9.9096823000000267</c:v>
                </c:pt>
                <c:pt idx="1114">
                  <c:v>9.9113583499999987</c:v>
                </c:pt>
                <c:pt idx="1115">
                  <c:v>9.9121966500000767</c:v>
                </c:pt>
                <c:pt idx="1116">
                  <c:v>9.9096818000000066</c:v>
                </c:pt>
                <c:pt idx="1117">
                  <c:v>9.9105200500000006</c:v>
                </c:pt>
                <c:pt idx="1118">
                  <c:v>9.9113578999999987</c:v>
                </c:pt>
                <c:pt idx="1119">
                  <c:v>9.9113578999999987</c:v>
                </c:pt>
                <c:pt idx="1120">
                  <c:v>9.9054913500000268</c:v>
                </c:pt>
                <c:pt idx="1121">
                  <c:v>9.9130344500000067</c:v>
                </c:pt>
                <c:pt idx="1122">
                  <c:v>9.9113583499999987</c:v>
                </c:pt>
                <c:pt idx="1123">
                  <c:v>9.9130344500000067</c:v>
                </c:pt>
                <c:pt idx="1124">
                  <c:v>9.9096823000000267</c:v>
                </c:pt>
                <c:pt idx="1125">
                  <c:v>9.9113579000000005</c:v>
                </c:pt>
                <c:pt idx="1126">
                  <c:v>9.9096823000000267</c:v>
                </c:pt>
                <c:pt idx="1127">
                  <c:v>9.9080056999999986</c:v>
                </c:pt>
                <c:pt idx="1128">
                  <c:v>9.9105186500000002</c:v>
                </c:pt>
                <c:pt idx="1129">
                  <c:v>9.9121961500000246</c:v>
                </c:pt>
                <c:pt idx="1130">
                  <c:v>9.9113583499999987</c:v>
                </c:pt>
                <c:pt idx="1131">
                  <c:v>9.9130330000000004</c:v>
                </c:pt>
                <c:pt idx="1132">
                  <c:v>9.9096823000000267</c:v>
                </c:pt>
                <c:pt idx="1133">
                  <c:v>9.9130339500000026</c:v>
                </c:pt>
                <c:pt idx="1134">
                  <c:v>9.9121966500000767</c:v>
                </c:pt>
                <c:pt idx="1135">
                  <c:v>9.9113579000000005</c:v>
                </c:pt>
                <c:pt idx="1136">
                  <c:v>9.9121966500000767</c:v>
                </c:pt>
                <c:pt idx="1137">
                  <c:v>9.9113578999999987</c:v>
                </c:pt>
                <c:pt idx="1138">
                  <c:v>9.9138727499999995</c:v>
                </c:pt>
                <c:pt idx="1139">
                  <c:v>9.9147090500000008</c:v>
                </c:pt>
                <c:pt idx="1140">
                  <c:v>9.9088444500000001</c:v>
                </c:pt>
                <c:pt idx="1141">
                  <c:v>9.9147095500000066</c:v>
                </c:pt>
                <c:pt idx="1142">
                  <c:v>9.9138708500000003</c:v>
                </c:pt>
                <c:pt idx="1143">
                  <c:v>9.9096818000000066</c:v>
                </c:pt>
                <c:pt idx="1144">
                  <c:v>9.9113578999999987</c:v>
                </c:pt>
                <c:pt idx="1145">
                  <c:v>9.9113583499999987</c:v>
                </c:pt>
                <c:pt idx="1146">
                  <c:v>9.9138722500000007</c:v>
                </c:pt>
                <c:pt idx="1147">
                  <c:v>9.9121966500000767</c:v>
                </c:pt>
                <c:pt idx="1148">
                  <c:v>9.9138727499999995</c:v>
                </c:pt>
                <c:pt idx="1149">
                  <c:v>9.9088440000000002</c:v>
                </c:pt>
                <c:pt idx="1150">
                  <c:v>9.9121966500000767</c:v>
                </c:pt>
                <c:pt idx="1151">
                  <c:v>9.9130339500000026</c:v>
                </c:pt>
                <c:pt idx="1152">
                  <c:v>9.9080062000000027</c:v>
                </c:pt>
                <c:pt idx="1153">
                  <c:v>9.9147105500000006</c:v>
                </c:pt>
                <c:pt idx="1154">
                  <c:v>9.9088440000000002</c:v>
                </c:pt>
                <c:pt idx="1155">
                  <c:v>9.9121961500000246</c:v>
                </c:pt>
                <c:pt idx="1156">
                  <c:v>9.9138712499999997</c:v>
                </c:pt>
                <c:pt idx="1157">
                  <c:v>9.9121957000000016</c:v>
                </c:pt>
                <c:pt idx="1158">
                  <c:v>9.9088440000000002</c:v>
                </c:pt>
                <c:pt idx="1159">
                  <c:v>9.9121957000000016</c:v>
                </c:pt>
                <c:pt idx="1160">
                  <c:v>9.9138712499999997</c:v>
                </c:pt>
                <c:pt idx="1161">
                  <c:v>9.9096818000000066</c:v>
                </c:pt>
                <c:pt idx="1162">
                  <c:v>9.9105200500000006</c:v>
                </c:pt>
                <c:pt idx="1163">
                  <c:v>9.9096823000000267</c:v>
                </c:pt>
                <c:pt idx="1164">
                  <c:v>9.9088440000000002</c:v>
                </c:pt>
                <c:pt idx="1165">
                  <c:v>9.9105201000000012</c:v>
                </c:pt>
                <c:pt idx="1166">
                  <c:v>9.9147095500000066</c:v>
                </c:pt>
                <c:pt idx="1167">
                  <c:v>9.9130344500000067</c:v>
                </c:pt>
                <c:pt idx="1168">
                  <c:v>9.9105200500000006</c:v>
                </c:pt>
                <c:pt idx="1169">
                  <c:v>9.9130344500000067</c:v>
                </c:pt>
                <c:pt idx="1170">
                  <c:v>9.9147105500000006</c:v>
                </c:pt>
                <c:pt idx="1171">
                  <c:v>9.9147090500000008</c:v>
                </c:pt>
                <c:pt idx="1172">
                  <c:v>9.9113583499999987</c:v>
                </c:pt>
                <c:pt idx="1173">
                  <c:v>9.9096822500001309</c:v>
                </c:pt>
                <c:pt idx="1174">
                  <c:v>9.9155488000000247</c:v>
                </c:pt>
                <c:pt idx="1175">
                  <c:v>9.9163852000000006</c:v>
                </c:pt>
                <c:pt idx="1176">
                  <c:v>9.9121957000000016</c:v>
                </c:pt>
                <c:pt idx="1177">
                  <c:v>9.9147095500000066</c:v>
                </c:pt>
                <c:pt idx="1178">
                  <c:v>9.9138712499999997</c:v>
                </c:pt>
                <c:pt idx="1179">
                  <c:v>9.9147109999999987</c:v>
                </c:pt>
                <c:pt idx="1180">
                  <c:v>9.9147105500000006</c:v>
                </c:pt>
                <c:pt idx="1181">
                  <c:v>9.9130330000000004</c:v>
                </c:pt>
                <c:pt idx="1182">
                  <c:v>9.9121966500000767</c:v>
                </c:pt>
                <c:pt idx="1183">
                  <c:v>9.9105201000000012</c:v>
                </c:pt>
                <c:pt idx="1184">
                  <c:v>9.9130330000000004</c:v>
                </c:pt>
                <c:pt idx="1185">
                  <c:v>9.9121957000000016</c:v>
                </c:pt>
                <c:pt idx="1186">
                  <c:v>9.9113578999999987</c:v>
                </c:pt>
                <c:pt idx="1187">
                  <c:v>9.9138712499999997</c:v>
                </c:pt>
                <c:pt idx="1188">
                  <c:v>9.9096823000000267</c:v>
                </c:pt>
                <c:pt idx="1189">
                  <c:v>9.9113578999999987</c:v>
                </c:pt>
                <c:pt idx="1190">
                  <c:v>9.9130339500000026</c:v>
                </c:pt>
                <c:pt idx="1191">
                  <c:v>9.9147105500000006</c:v>
                </c:pt>
                <c:pt idx="1192">
                  <c:v>9.9121961500000246</c:v>
                </c:pt>
                <c:pt idx="1193">
                  <c:v>9.915547350000109</c:v>
                </c:pt>
                <c:pt idx="1194">
                  <c:v>9.9130344500000067</c:v>
                </c:pt>
                <c:pt idx="1195">
                  <c:v>9.9113583499999987</c:v>
                </c:pt>
                <c:pt idx="1196">
                  <c:v>9.9147095500000066</c:v>
                </c:pt>
                <c:pt idx="1197">
                  <c:v>9.9121966500000767</c:v>
                </c:pt>
                <c:pt idx="1198">
                  <c:v>9.915547350000109</c:v>
                </c:pt>
                <c:pt idx="1199">
                  <c:v>9.9121961500000246</c:v>
                </c:pt>
                <c:pt idx="1200">
                  <c:v>9.9130349500000268</c:v>
                </c:pt>
                <c:pt idx="1201">
                  <c:v>9.915547350000109</c:v>
                </c:pt>
                <c:pt idx="1202">
                  <c:v>9.9130344500000067</c:v>
                </c:pt>
                <c:pt idx="1203">
                  <c:v>9.9113579000000005</c:v>
                </c:pt>
                <c:pt idx="1204">
                  <c:v>9.9121966500000767</c:v>
                </c:pt>
                <c:pt idx="1205">
                  <c:v>9.9147109999999987</c:v>
                </c:pt>
                <c:pt idx="1206">
                  <c:v>9.9105205500000046</c:v>
                </c:pt>
                <c:pt idx="1207">
                  <c:v>9.9130344500000067</c:v>
                </c:pt>
                <c:pt idx="1208">
                  <c:v>9.9121957000000016</c:v>
                </c:pt>
                <c:pt idx="1209">
                  <c:v>9.9113578999999987</c:v>
                </c:pt>
                <c:pt idx="1210">
                  <c:v>9.9121961500000246</c:v>
                </c:pt>
                <c:pt idx="1211">
                  <c:v>9.9105205500000046</c:v>
                </c:pt>
                <c:pt idx="1212">
                  <c:v>9.9130349500000268</c:v>
                </c:pt>
                <c:pt idx="1213">
                  <c:v>9.9113578999999987</c:v>
                </c:pt>
                <c:pt idx="1214">
                  <c:v>9.9105201000000012</c:v>
                </c:pt>
                <c:pt idx="1215">
                  <c:v>9.9138727499999995</c:v>
                </c:pt>
                <c:pt idx="1216">
                  <c:v>9.9147095500000066</c:v>
                </c:pt>
                <c:pt idx="1217">
                  <c:v>9.9130339500000026</c:v>
                </c:pt>
                <c:pt idx="1218">
                  <c:v>9.9130330000000004</c:v>
                </c:pt>
                <c:pt idx="1219">
                  <c:v>9.9113579000000005</c:v>
                </c:pt>
                <c:pt idx="1220">
                  <c:v>9.9138712499999997</c:v>
                </c:pt>
                <c:pt idx="1221">
                  <c:v>9.9163856500000005</c:v>
                </c:pt>
                <c:pt idx="1222">
                  <c:v>9.9130330000000004</c:v>
                </c:pt>
                <c:pt idx="1223">
                  <c:v>9.9138722500000007</c:v>
                </c:pt>
                <c:pt idx="1224">
                  <c:v>9.9138722500000007</c:v>
                </c:pt>
                <c:pt idx="1225">
                  <c:v>9.9138727499999995</c:v>
                </c:pt>
                <c:pt idx="1226">
                  <c:v>9.9138722500000007</c:v>
                </c:pt>
                <c:pt idx="1227">
                  <c:v>9.9121957000000016</c:v>
                </c:pt>
                <c:pt idx="1228">
                  <c:v>9.9138707999999998</c:v>
                </c:pt>
                <c:pt idx="1229">
                  <c:v>9.9121957000000016</c:v>
                </c:pt>
                <c:pt idx="1230">
                  <c:v>9.9130344500000067</c:v>
                </c:pt>
                <c:pt idx="1231">
                  <c:v>9.9113578999999987</c:v>
                </c:pt>
                <c:pt idx="1232">
                  <c:v>9.9138722500000007</c:v>
                </c:pt>
                <c:pt idx="1233">
                  <c:v>9.9155469000001091</c:v>
                </c:pt>
                <c:pt idx="1234">
                  <c:v>9.9155469000001091</c:v>
                </c:pt>
                <c:pt idx="1235">
                  <c:v>9.9121961500000246</c:v>
                </c:pt>
                <c:pt idx="1236">
                  <c:v>9.9130344500000067</c:v>
                </c:pt>
                <c:pt idx="1237">
                  <c:v>9.9163861000000004</c:v>
                </c:pt>
                <c:pt idx="1238">
                  <c:v>9.9105201000000012</c:v>
                </c:pt>
                <c:pt idx="1239">
                  <c:v>9.9121966500000767</c:v>
                </c:pt>
                <c:pt idx="1240">
                  <c:v>9.9155478500001273</c:v>
                </c:pt>
                <c:pt idx="1241">
                  <c:v>9.9138712499999997</c:v>
                </c:pt>
                <c:pt idx="1242">
                  <c:v>9.9147095500000066</c:v>
                </c:pt>
                <c:pt idx="1243">
                  <c:v>9.9121966500000767</c:v>
                </c:pt>
                <c:pt idx="1244">
                  <c:v>9.9163861000000004</c:v>
                </c:pt>
                <c:pt idx="1245">
                  <c:v>9.9155478500001273</c:v>
                </c:pt>
                <c:pt idx="1246">
                  <c:v>9.9138722500000007</c:v>
                </c:pt>
                <c:pt idx="1247">
                  <c:v>9.9121966500000767</c:v>
                </c:pt>
                <c:pt idx="1248">
                  <c:v>9.9130349500000268</c:v>
                </c:pt>
                <c:pt idx="1249">
                  <c:v>9.9163861000000004</c:v>
                </c:pt>
                <c:pt idx="1250">
                  <c:v>9.9138722500000007</c:v>
                </c:pt>
                <c:pt idx="1251">
                  <c:v>9.9147095500000066</c:v>
                </c:pt>
                <c:pt idx="1252">
                  <c:v>9.9163852000000006</c:v>
                </c:pt>
                <c:pt idx="1253">
                  <c:v>9.9147105500000006</c:v>
                </c:pt>
                <c:pt idx="1254">
                  <c:v>9.9163856500000005</c:v>
                </c:pt>
                <c:pt idx="1255">
                  <c:v>9.9163861000000004</c:v>
                </c:pt>
                <c:pt idx="1256">
                  <c:v>9.9163861000000004</c:v>
                </c:pt>
                <c:pt idx="1257">
                  <c:v>9.9147090500000008</c:v>
                </c:pt>
                <c:pt idx="1258">
                  <c:v>9.9163861000000004</c:v>
                </c:pt>
                <c:pt idx="1259">
                  <c:v>9.9138722500000007</c:v>
                </c:pt>
                <c:pt idx="1260">
                  <c:v>9.9155488000000247</c:v>
                </c:pt>
                <c:pt idx="1261">
                  <c:v>9.9147095500000066</c:v>
                </c:pt>
                <c:pt idx="1262">
                  <c:v>9.9180616999999991</c:v>
                </c:pt>
                <c:pt idx="1263">
                  <c:v>9.9147095500000066</c:v>
                </c:pt>
                <c:pt idx="1264">
                  <c:v>9.9163852000000006</c:v>
                </c:pt>
                <c:pt idx="1265">
                  <c:v>9.9138722500000007</c:v>
                </c:pt>
                <c:pt idx="1266">
                  <c:v>9.9172238999999998</c:v>
                </c:pt>
                <c:pt idx="1267">
                  <c:v>9.915547350000109</c:v>
                </c:pt>
                <c:pt idx="1268">
                  <c:v>9.9147105500000006</c:v>
                </c:pt>
                <c:pt idx="1269">
                  <c:v>9.9155488000000247</c:v>
                </c:pt>
                <c:pt idx="1270">
                  <c:v>9.915547350000109</c:v>
                </c:pt>
                <c:pt idx="1271">
                  <c:v>9.9163861000000004</c:v>
                </c:pt>
                <c:pt idx="1272">
                  <c:v>9.9147095500000066</c:v>
                </c:pt>
                <c:pt idx="1273">
                  <c:v>9.9147105500000006</c:v>
                </c:pt>
                <c:pt idx="1274">
                  <c:v>9.9172234999999986</c:v>
                </c:pt>
                <c:pt idx="1275">
                  <c:v>9.9172234999999986</c:v>
                </c:pt>
                <c:pt idx="1276">
                  <c:v>9.9138712499999997</c:v>
                </c:pt>
                <c:pt idx="1277">
                  <c:v>9.9155469000001091</c:v>
                </c:pt>
                <c:pt idx="1278">
                  <c:v>9.9138712499999997</c:v>
                </c:pt>
                <c:pt idx="1279">
                  <c:v>9.9172238999999998</c:v>
                </c:pt>
                <c:pt idx="1280">
                  <c:v>9.9172238999999998</c:v>
                </c:pt>
                <c:pt idx="1281">
                  <c:v>9.9163852000000006</c:v>
                </c:pt>
                <c:pt idx="1282">
                  <c:v>9.9172234999999986</c:v>
                </c:pt>
                <c:pt idx="1283">
                  <c:v>9.9163852000000006</c:v>
                </c:pt>
                <c:pt idx="1284">
                  <c:v>9.9147109999999987</c:v>
                </c:pt>
                <c:pt idx="1285">
                  <c:v>9.9155488000000247</c:v>
                </c:pt>
                <c:pt idx="1286">
                  <c:v>9.9147109999999987</c:v>
                </c:pt>
                <c:pt idx="1287">
                  <c:v>9.9163856500000005</c:v>
                </c:pt>
                <c:pt idx="1288">
                  <c:v>9.9188995500000008</c:v>
                </c:pt>
                <c:pt idx="1289">
                  <c:v>9.915547350000109</c:v>
                </c:pt>
                <c:pt idx="1290">
                  <c:v>9.9180617499999979</c:v>
                </c:pt>
                <c:pt idx="1291">
                  <c:v>9.9172234999999986</c:v>
                </c:pt>
                <c:pt idx="1292">
                  <c:v>9.9163856500000005</c:v>
                </c:pt>
                <c:pt idx="1293">
                  <c:v>9.9180607999999992</c:v>
                </c:pt>
                <c:pt idx="1294">
                  <c:v>9.9180616999999991</c:v>
                </c:pt>
                <c:pt idx="1295">
                  <c:v>9.9155478500001273</c:v>
                </c:pt>
                <c:pt idx="1296">
                  <c:v>9.9130339500000026</c:v>
                </c:pt>
                <c:pt idx="1297">
                  <c:v>9.9172238999999998</c:v>
                </c:pt>
                <c:pt idx="1298">
                  <c:v>9.9188995500000008</c:v>
                </c:pt>
                <c:pt idx="1299">
                  <c:v>9.92141245</c:v>
                </c:pt>
                <c:pt idx="1300">
                  <c:v>9.9163861000000004</c:v>
                </c:pt>
                <c:pt idx="1301">
                  <c:v>9.9180617499999979</c:v>
                </c:pt>
                <c:pt idx="1302">
                  <c:v>9.9188995500000008</c:v>
                </c:pt>
                <c:pt idx="1303">
                  <c:v>9.9163861000000004</c:v>
                </c:pt>
                <c:pt idx="1304">
                  <c:v>9.9180616999999991</c:v>
                </c:pt>
                <c:pt idx="1305">
                  <c:v>9.9163861000000004</c:v>
                </c:pt>
                <c:pt idx="1306">
                  <c:v>9.9155478500001273</c:v>
                </c:pt>
                <c:pt idx="1307">
                  <c:v>9.9172238999999998</c:v>
                </c:pt>
                <c:pt idx="1308">
                  <c:v>9.9155478500001273</c:v>
                </c:pt>
                <c:pt idx="1309">
                  <c:v>9.9172234999999986</c:v>
                </c:pt>
                <c:pt idx="1310">
                  <c:v>9.9189000000000025</c:v>
                </c:pt>
                <c:pt idx="1311">
                  <c:v>9.915547350000109</c:v>
                </c:pt>
                <c:pt idx="1312">
                  <c:v>9.9155478500001273</c:v>
                </c:pt>
                <c:pt idx="1313">
                  <c:v>9.9180617499999979</c:v>
                </c:pt>
                <c:pt idx="1314">
                  <c:v>9.92057565</c:v>
                </c:pt>
                <c:pt idx="1315">
                  <c:v>9.9172238999999998</c:v>
                </c:pt>
                <c:pt idx="1316">
                  <c:v>9.9222512500000004</c:v>
                </c:pt>
                <c:pt idx="1317">
                  <c:v>9.9205751500000012</c:v>
                </c:pt>
                <c:pt idx="1318">
                  <c:v>9.9188995500000008</c:v>
                </c:pt>
                <c:pt idx="1319">
                  <c:v>9.9163856500000005</c:v>
                </c:pt>
                <c:pt idx="1320">
                  <c:v>9.9172238999999998</c:v>
                </c:pt>
                <c:pt idx="1321">
                  <c:v>9.9163861000000004</c:v>
                </c:pt>
                <c:pt idx="1322">
                  <c:v>9.9180617499999979</c:v>
                </c:pt>
                <c:pt idx="1323">
                  <c:v>9.9180617499999979</c:v>
                </c:pt>
                <c:pt idx="1324">
                  <c:v>9.9163856500000005</c:v>
                </c:pt>
                <c:pt idx="1325">
                  <c:v>9.9180617499999979</c:v>
                </c:pt>
                <c:pt idx="1326">
                  <c:v>9.9172230000000017</c:v>
                </c:pt>
                <c:pt idx="1327">
                  <c:v>9.9180612999999997</c:v>
                </c:pt>
                <c:pt idx="1328">
                  <c:v>9.9172238999999998</c:v>
                </c:pt>
                <c:pt idx="1329">
                  <c:v>9.9180617499999979</c:v>
                </c:pt>
                <c:pt idx="1330">
                  <c:v>9.9230905000000007</c:v>
                </c:pt>
                <c:pt idx="1331">
                  <c:v>9.9188995500000008</c:v>
                </c:pt>
                <c:pt idx="1332">
                  <c:v>9.92057565</c:v>
                </c:pt>
                <c:pt idx="1333">
                  <c:v>9.9172225000000012</c:v>
                </c:pt>
                <c:pt idx="1334">
                  <c:v>9.9172238999999998</c:v>
                </c:pt>
                <c:pt idx="1335">
                  <c:v>9.9189000000000025</c:v>
                </c:pt>
                <c:pt idx="1336">
                  <c:v>9.9205751500000012</c:v>
                </c:pt>
                <c:pt idx="1337">
                  <c:v>9.9180617499999979</c:v>
                </c:pt>
                <c:pt idx="1338">
                  <c:v>9.9172230000000017</c:v>
                </c:pt>
                <c:pt idx="1339">
                  <c:v>9.9180617499999979</c:v>
                </c:pt>
                <c:pt idx="1340">
                  <c:v>9.9172238999999998</c:v>
                </c:pt>
                <c:pt idx="1341">
                  <c:v>9.9197373500000268</c:v>
                </c:pt>
                <c:pt idx="1342">
                  <c:v>9.9180617499999979</c:v>
                </c:pt>
                <c:pt idx="1343">
                  <c:v>9.9197378500001072</c:v>
                </c:pt>
                <c:pt idx="1344">
                  <c:v>9.9197378500001072</c:v>
                </c:pt>
                <c:pt idx="1345">
                  <c:v>9.9172238999999998</c:v>
                </c:pt>
                <c:pt idx="1346">
                  <c:v>9.9163852000000006</c:v>
                </c:pt>
                <c:pt idx="1347">
                  <c:v>9.9180612999999997</c:v>
                </c:pt>
                <c:pt idx="1348">
                  <c:v>9.9188995500000008</c:v>
                </c:pt>
                <c:pt idx="1349">
                  <c:v>9.9188995500000008</c:v>
                </c:pt>
                <c:pt idx="1350">
                  <c:v>9.9188995500000008</c:v>
                </c:pt>
                <c:pt idx="1351">
                  <c:v>9.9180622000000014</c:v>
                </c:pt>
                <c:pt idx="1352">
                  <c:v>9.9155478500001273</c:v>
                </c:pt>
                <c:pt idx="1353">
                  <c:v>9.9188995500000008</c:v>
                </c:pt>
                <c:pt idx="1354">
                  <c:v>9.9214134499999993</c:v>
                </c:pt>
                <c:pt idx="1355">
                  <c:v>9.9197373500000268</c:v>
                </c:pt>
                <c:pt idx="1356">
                  <c:v>9.9163852000000006</c:v>
                </c:pt>
                <c:pt idx="1357">
                  <c:v>9.9180617499999979</c:v>
                </c:pt>
                <c:pt idx="1358">
                  <c:v>9.9188995500000008</c:v>
                </c:pt>
                <c:pt idx="1359">
                  <c:v>9.9188995500000008</c:v>
                </c:pt>
                <c:pt idx="1360">
                  <c:v>9.9163852000000006</c:v>
                </c:pt>
                <c:pt idx="1361">
                  <c:v>9.92057565</c:v>
                </c:pt>
                <c:pt idx="1362">
                  <c:v>9.9180617499999979</c:v>
                </c:pt>
                <c:pt idx="1363">
                  <c:v>9.9163856500000005</c:v>
                </c:pt>
                <c:pt idx="1364">
                  <c:v>9.9222512500000004</c:v>
                </c:pt>
                <c:pt idx="1365">
                  <c:v>9.9147105500000006</c:v>
                </c:pt>
                <c:pt idx="1366">
                  <c:v>9.9188995500000008</c:v>
                </c:pt>
                <c:pt idx="1367">
                  <c:v>9.9214129500000006</c:v>
                </c:pt>
                <c:pt idx="1368">
                  <c:v>9.9214134499999993</c:v>
                </c:pt>
                <c:pt idx="1369">
                  <c:v>9.9214134499999993</c:v>
                </c:pt>
                <c:pt idx="1370">
                  <c:v>9.9172234999999986</c:v>
                </c:pt>
                <c:pt idx="1371">
                  <c:v>9.9197378500001072</c:v>
                </c:pt>
                <c:pt idx="1372">
                  <c:v>9.9197378500001072</c:v>
                </c:pt>
                <c:pt idx="1373">
                  <c:v>9.9197373500000268</c:v>
                </c:pt>
                <c:pt idx="1374">
                  <c:v>9.92057565</c:v>
                </c:pt>
                <c:pt idx="1375">
                  <c:v>9.9138722500000007</c:v>
                </c:pt>
                <c:pt idx="1376">
                  <c:v>9.9130330000000004</c:v>
                </c:pt>
                <c:pt idx="1377">
                  <c:v>9.9080062000000027</c:v>
                </c:pt>
                <c:pt idx="1378">
                  <c:v>9.9121957000000016</c:v>
                </c:pt>
                <c:pt idx="1379">
                  <c:v>9.9205751500000012</c:v>
                </c:pt>
                <c:pt idx="1380">
                  <c:v>9.9348210999999971</c:v>
                </c:pt>
                <c:pt idx="1381">
                  <c:v>9.9323067500000004</c:v>
                </c:pt>
                <c:pt idx="1382">
                  <c:v>9.92057565</c:v>
                </c:pt>
                <c:pt idx="1383">
                  <c:v>9.9029779500000004</c:v>
                </c:pt>
                <c:pt idx="1384">
                  <c:v>9.8619184499999992</c:v>
                </c:pt>
                <c:pt idx="1385">
                  <c:v>9.8124785500000247</c:v>
                </c:pt>
                <c:pt idx="1386">
                  <c:v>9.7504701500000017</c:v>
                </c:pt>
                <c:pt idx="1387">
                  <c:v>9.6809191500000011</c:v>
                </c:pt>
              </c:numCache>
            </c:numRef>
          </c:yVal>
          <c:smooth val="0"/>
        </c:ser>
        <c:ser>
          <c:idx val="10"/>
          <c:order val="5"/>
          <c:tx>
            <c:strRef>
              <c:f>'E:\Thesis NTNU\data\Hydrostatic data\data\sand\[ML281_01_301.xls]DataMech'!$K$5</c:f>
              <c:strCache>
                <c:ptCount val="1"/>
                <c:pt idx="0">
                  <c:v>Avg. Pore Pressure</c:v>
                </c:pt>
              </c:strCache>
            </c:strRef>
          </c:tx>
          <c:spPr>
            <a:ln w="25400">
              <a:solidFill>
                <a:srgbClr val="0000FF"/>
              </a:solidFill>
              <a:prstDash val="solid"/>
            </a:ln>
          </c:spPr>
          <c:marker>
            <c:symbol val="none"/>
          </c:marker>
          <c:xVal>
            <c:numRef>
              <c:f>'E:\Thesis NTNU\data\Hydrostatic data\data\sand\[ML281_01_301.xls]DataMech'!$A$12991:$A$23701</c:f>
              <c:numCache>
                <c:formatCode>General</c:formatCode>
                <c:ptCount val="10711"/>
                <c:pt idx="0">
                  <c:v>87110.539000000004</c:v>
                </c:pt>
                <c:pt idx="1">
                  <c:v>87112.539000000004</c:v>
                </c:pt>
                <c:pt idx="2">
                  <c:v>87114.539000000004</c:v>
                </c:pt>
                <c:pt idx="3">
                  <c:v>87116.539000000004</c:v>
                </c:pt>
                <c:pt idx="4">
                  <c:v>87118.539000000004</c:v>
                </c:pt>
                <c:pt idx="5">
                  <c:v>87120.539000000004</c:v>
                </c:pt>
                <c:pt idx="6">
                  <c:v>87122.539000000004</c:v>
                </c:pt>
                <c:pt idx="7">
                  <c:v>87124.539000000004</c:v>
                </c:pt>
                <c:pt idx="8">
                  <c:v>87126.539000000004</c:v>
                </c:pt>
                <c:pt idx="9">
                  <c:v>87128.539000000004</c:v>
                </c:pt>
                <c:pt idx="10">
                  <c:v>87130.539000000004</c:v>
                </c:pt>
                <c:pt idx="11">
                  <c:v>87132.539000000004</c:v>
                </c:pt>
                <c:pt idx="12">
                  <c:v>87134.539000000004</c:v>
                </c:pt>
                <c:pt idx="13">
                  <c:v>87136.539000000004</c:v>
                </c:pt>
                <c:pt idx="14">
                  <c:v>87138.539000000004</c:v>
                </c:pt>
                <c:pt idx="15">
                  <c:v>87140.539000000004</c:v>
                </c:pt>
                <c:pt idx="16">
                  <c:v>87142.539000000004</c:v>
                </c:pt>
                <c:pt idx="17">
                  <c:v>87144.539000000004</c:v>
                </c:pt>
                <c:pt idx="18">
                  <c:v>87146.539000000004</c:v>
                </c:pt>
                <c:pt idx="19">
                  <c:v>87148.539000000004</c:v>
                </c:pt>
                <c:pt idx="20">
                  <c:v>87150.539000000004</c:v>
                </c:pt>
                <c:pt idx="21">
                  <c:v>87152.539000000004</c:v>
                </c:pt>
                <c:pt idx="22">
                  <c:v>87154.539000000004</c:v>
                </c:pt>
                <c:pt idx="23">
                  <c:v>87156.539000000004</c:v>
                </c:pt>
                <c:pt idx="24">
                  <c:v>87158.539000000004</c:v>
                </c:pt>
                <c:pt idx="25">
                  <c:v>87160.539000000004</c:v>
                </c:pt>
                <c:pt idx="26">
                  <c:v>87162.539000000004</c:v>
                </c:pt>
                <c:pt idx="27">
                  <c:v>87164.539000000004</c:v>
                </c:pt>
                <c:pt idx="28">
                  <c:v>87166.539000000004</c:v>
                </c:pt>
                <c:pt idx="29">
                  <c:v>87168.539000000004</c:v>
                </c:pt>
                <c:pt idx="30">
                  <c:v>87170.539000000004</c:v>
                </c:pt>
                <c:pt idx="31">
                  <c:v>87172.539000000004</c:v>
                </c:pt>
                <c:pt idx="32">
                  <c:v>87174.539000000004</c:v>
                </c:pt>
                <c:pt idx="33">
                  <c:v>87176.539000000004</c:v>
                </c:pt>
                <c:pt idx="34">
                  <c:v>87178.539000000004</c:v>
                </c:pt>
                <c:pt idx="35">
                  <c:v>87180.539000000004</c:v>
                </c:pt>
                <c:pt idx="36">
                  <c:v>87182.539000000004</c:v>
                </c:pt>
                <c:pt idx="37">
                  <c:v>87184.539000000004</c:v>
                </c:pt>
                <c:pt idx="38">
                  <c:v>87186.539000000004</c:v>
                </c:pt>
                <c:pt idx="39">
                  <c:v>87188.539000000004</c:v>
                </c:pt>
                <c:pt idx="40">
                  <c:v>87190.539000000004</c:v>
                </c:pt>
                <c:pt idx="41">
                  <c:v>87192.539000000004</c:v>
                </c:pt>
                <c:pt idx="42">
                  <c:v>87194.539000000004</c:v>
                </c:pt>
                <c:pt idx="43">
                  <c:v>87196.539000000004</c:v>
                </c:pt>
                <c:pt idx="44">
                  <c:v>87198.539000000004</c:v>
                </c:pt>
                <c:pt idx="45">
                  <c:v>87200.539000000004</c:v>
                </c:pt>
                <c:pt idx="46">
                  <c:v>87202.539000000004</c:v>
                </c:pt>
                <c:pt idx="47">
                  <c:v>87204.539000000004</c:v>
                </c:pt>
                <c:pt idx="48">
                  <c:v>87206.539000000004</c:v>
                </c:pt>
                <c:pt idx="49">
                  <c:v>87208.539000000004</c:v>
                </c:pt>
                <c:pt idx="50">
                  <c:v>87210.539000000004</c:v>
                </c:pt>
                <c:pt idx="51">
                  <c:v>87212.539000000004</c:v>
                </c:pt>
                <c:pt idx="52">
                  <c:v>87214.539000000004</c:v>
                </c:pt>
                <c:pt idx="53">
                  <c:v>87216.539000000004</c:v>
                </c:pt>
                <c:pt idx="54">
                  <c:v>87218.539000000004</c:v>
                </c:pt>
                <c:pt idx="55">
                  <c:v>87220.539000000004</c:v>
                </c:pt>
                <c:pt idx="56">
                  <c:v>87222.539000000004</c:v>
                </c:pt>
                <c:pt idx="57">
                  <c:v>87224.539000000004</c:v>
                </c:pt>
                <c:pt idx="58">
                  <c:v>87226.539000000004</c:v>
                </c:pt>
                <c:pt idx="59">
                  <c:v>87228.539000000004</c:v>
                </c:pt>
                <c:pt idx="60">
                  <c:v>87230.539000000004</c:v>
                </c:pt>
                <c:pt idx="61">
                  <c:v>87232.539000000004</c:v>
                </c:pt>
                <c:pt idx="62">
                  <c:v>87234.539000000004</c:v>
                </c:pt>
                <c:pt idx="63">
                  <c:v>87236.539000000004</c:v>
                </c:pt>
                <c:pt idx="64">
                  <c:v>87238.539000000004</c:v>
                </c:pt>
                <c:pt idx="65">
                  <c:v>87240.539000000004</c:v>
                </c:pt>
                <c:pt idx="66">
                  <c:v>87242.539000000004</c:v>
                </c:pt>
                <c:pt idx="67">
                  <c:v>87244.539000000004</c:v>
                </c:pt>
                <c:pt idx="68">
                  <c:v>87246.539000000004</c:v>
                </c:pt>
                <c:pt idx="69">
                  <c:v>87248.539000000004</c:v>
                </c:pt>
                <c:pt idx="70">
                  <c:v>87250.539000000004</c:v>
                </c:pt>
                <c:pt idx="71">
                  <c:v>87252.539000000004</c:v>
                </c:pt>
                <c:pt idx="72">
                  <c:v>87254.539000000004</c:v>
                </c:pt>
                <c:pt idx="73">
                  <c:v>87256.539000000004</c:v>
                </c:pt>
                <c:pt idx="74">
                  <c:v>87258.539000000004</c:v>
                </c:pt>
                <c:pt idx="75">
                  <c:v>87260.539000000004</c:v>
                </c:pt>
                <c:pt idx="76">
                  <c:v>87262.539000000004</c:v>
                </c:pt>
                <c:pt idx="77">
                  <c:v>87264.539000000004</c:v>
                </c:pt>
                <c:pt idx="78">
                  <c:v>87266.539000000004</c:v>
                </c:pt>
                <c:pt idx="79">
                  <c:v>87268.539000000004</c:v>
                </c:pt>
                <c:pt idx="80">
                  <c:v>87270.539000000004</c:v>
                </c:pt>
                <c:pt idx="81">
                  <c:v>87272.539000000004</c:v>
                </c:pt>
                <c:pt idx="82">
                  <c:v>87274.539000000004</c:v>
                </c:pt>
                <c:pt idx="83">
                  <c:v>87276.539000000004</c:v>
                </c:pt>
                <c:pt idx="84">
                  <c:v>87278.539000000004</c:v>
                </c:pt>
                <c:pt idx="85">
                  <c:v>87280.539000000004</c:v>
                </c:pt>
                <c:pt idx="86">
                  <c:v>87282.539000000004</c:v>
                </c:pt>
                <c:pt idx="87">
                  <c:v>87284.539000000004</c:v>
                </c:pt>
                <c:pt idx="88">
                  <c:v>87286.539000000004</c:v>
                </c:pt>
                <c:pt idx="89">
                  <c:v>87288.539000000004</c:v>
                </c:pt>
                <c:pt idx="90">
                  <c:v>87290.539000000004</c:v>
                </c:pt>
                <c:pt idx="91">
                  <c:v>87292.539000000004</c:v>
                </c:pt>
                <c:pt idx="92">
                  <c:v>87294.539000000004</c:v>
                </c:pt>
                <c:pt idx="93">
                  <c:v>87296.539000000004</c:v>
                </c:pt>
                <c:pt idx="94">
                  <c:v>87298.539000000004</c:v>
                </c:pt>
                <c:pt idx="95">
                  <c:v>87300.539000000004</c:v>
                </c:pt>
                <c:pt idx="96">
                  <c:v>87302.539000000004</c:v>
                </c:pt>
                <c:pt idx="97">
                  <c:v>87304.539000000004</c:v>
                </c:pt>
                <c:pt idx="98">
                  <c:v>87306.539000000004</c:v>
                </c:pt>
                <c:pt idx="99">
                  <c:v>87308.539000000004</c:v>
                </c:pt>
                <c:pt idx="100">
                  <c:v>87310.539000000004</c:v>
                </c:pt>
                <c:pt idx="101">
                  <c:v>87312.539000000004</c:v>
                </c:pt>
                <c:pt idx="102">
                  <c:v>87314.539000000004</c:v>
                </c:pt>
                <c:pt idx="103">
                  <c:v>87316.539000000004</c:v>
                </c:pt>
                <c:pt idx="104">
                  <c:v>87318.539000000004</c:v>
                </c:pt>
                <c:pt idx="105">
                  <c:v>87320.539000000004</c:v>
                </c:pt>
                <c:pt idx="106">
                  <c:v>87322.539000000004</c:v>
                </c:pt>
                <c:pt idx="107">
                  <c:v>87324.539000000004</c:v>
                </c:pt>
                <c:pt idx="108">
                  <c:v>87326.539000000004</c:v>
                </c:pt>
                <c:pt idx="109">
                  <c:v>87328.539000000004</c:v>
                </c:pt>
                <c:pt idx="110">
                  <c:v>87330.539000000004</c:v>
                </c:pt>
                <c:pt idx="111">
                  <c:v>87332.539000000004</c:v>
                </c:pt>
                <c:pt idx="112">
                  <c:v>87334.539000000004</c:v>
                </c:pt>
                <c:pt idx="113">
                  <c:v>87336.539000000004</c:v>
                </c:pt>
                <c:pt idx="114">
                  <c:v>87338.539000000004</c:v>
                </c:pt>
                <c:pt idx="115">
                  <c:v>87340.539000000004</c:v>
                </c:pt>
                <c:pt idx="116">
                  <c:v>87342.539000000004</c:v>
                </c:pt>
                <c:pt idx="117">
                  <c:v>87344.539000000004</c:v>
                </c:pt>
                <c:pt idx="118">
                  <c:v>87346.539000000004</c:v>
                </c:pt>
                <c:pt idx="119">
                  <c:v>87348.539000000004</c:v>
                </c:pt>
                <c:pt idx="120">
                  <c:v>87350.539000000004</c:v>
                </c:pt>
                <c:pt idx="121">
                  <c:v>87352.539000000004</c:v>
                </c:pt>
                <c:pt idx="122">
                  <c:v>87354.539000000004</c:v>
                </c:pt>
                <c:pt idx="123">
                  <c:v>87356.539000000004</c:v>
                </c:pt>
                <c:pt idx="124">
                  <c:v>87358.539000000004</c:v>
                </c:pt>
                <c:pt idx="125">
                  <c:v>87360.539000000004</c:v>
                </c:pt>
                <c:pt idx="126">
                  <c:v>87362.539000000004</c:v>
                </c:pt>
                <c:pt idx="127">
                  <c:v>87364.539000000004</c:v>
                </c:pt>
                <c:pt idx="128">
                  <c:v>87366.539000000004</c:v>
                </c:pt>
                <c:pt idx="129">
                  <c:v>87368.539000000004</c:v>
                </c:pt>
                <c:pt idx="130">
                  <c:v>87370.539000000004</c:v>
                </c:pt>
                <c:pt idx="131">
                  <c:v>87372.539000000004</c:v>
                </c:pt>
                <c:pt idx="132">
                  <c:v>87374.539000000004</c:v>
                </c:pt>
                <c:pt idx="133">
                  <c:v>87376.539000000004</c:v>
                </c:pt>
                <c:pt idx="134">
                  <c:v>87378.539000000004</c:v>
                </c:pt>
                <c:pt idx="135">
                  <c:v>87380.539000000004</c:v>
                </c:pt>
                <c:pt idx="136">
                  <c:v>87382.539000000004</c:v>
                </c:pt>
                <c:pt idx="137">
                  <c:v>87384.539000000004</c:v>
                </c:pt>
                <c:pt idx="138">
                  <c:v>87386.539000000004</c:v>
                </c:pt>
                <c:pt idx="139">
                  <c:v>87388.539000000004</c:v>
                </c:pt>
                <c:pt idx="140">
                  <c:v>87390.539000000004</c:v>
                </c:pt>
                <c:pt idx="141">
                  <c:v>87392.539000000004</c:v>
                </c:pt>
                <c:pt idx="142">
                  <c:v>87394.539000000004</c:v>
                </c:pt>
                <c:pt idx="143">
                  <c:v>87396.539000000004</c:v>
                </c:pt>
                <c:pt idx="144">
                  <c:v>87398.539000000004</c:v>
                </c:pt>
                <c:pt idx="145">
                  <c:v>87400.539000000004</c:v>
                </c:pt>
                <c:pt idx="146">
                  <c:v>87402.539000000004</c:v>
                </c:pt>
                <c:pt idx="147">
                  <c:v>87404.539000000004</c:v>
                </c:pt>
                <c:pt idx="148">
                  <c:v>87406.539000000004</c:v>
                </c:pt>
                <c:pt idx="149">
                  <c:v>87408.539000000004</c:v>
                </c:pt>
                <c:pt idx="150">
                  <c:v>87410.539000000004</c:v>
                </c:pt>
                <c:pt idx="151">
                  <c:v>87412.539000000004</c:v>
                </c:pt>
                <c:pt idx="152">
                  <c:v>87414.539000000004</c:v>
                </c:pt>
                <c:pt idx="153">
                  <c:v>87416.539000000004</c:v>
                </c:pt>
                <c:pt idx="154">
                  <c:v>87418.539000000004</c:v>
                </c:pt>
                <c:pt idx="155">
                  <c:v>87420.539000000004</c:v>
                </c:pt>
                <c:pt idx="156">
                  <c:v>87422.539000000004</c:v>
                </c:pt>
                <c:pt idx="157">
                  <c:v>87424.539000000004</c:v>
                </c:pt>
                <c:pt idx="158">
                  <c:v>87426.539000000004</c:v>
                </c:pt>
                <c:pt idx="159">
                  <c:v>87428.539000000004</c:v>
                </c:pt>
                <c:pt idx="160">
                  <c:v>87430.539000000004</c:v>
                </c:pt>
                <c:pt idx="161">
                  <c:v>87432.539000000004</c:v>
                </c:pt>
                <c:pt idx="162">
                  <c:v>87434.539000000004</c:v>
                </c:pt>
                <c:pt idx="163">
                  <c:v>87436.539000000004</c:v>
                </c:pt>
                <c:pt idx="164">
                  <c:v>87438.539000000004</c:v>
                </c:pt>
                <c:pt idx="165">
                  <c:v>87440.539000000004</c:v>
                </c:pt>
                <c:pt idx="166">
                  <c:v>87442.539000000004</c:v>
                </c:pt>
                <c:pt idx="167">
                  <c:v>87444.539000000004</c:v>
                </c:pt>
                <c:pt idx="168">
                  <c:v>87446.539000000004</c:v>
                </c:pt>
                <c:pt idx="169">
                  <c:v>87448.539000000004</c:v>
                </c:pt>
                <c:pt idx="170">
                  <c:v>87450.539000000004</c:v>
                </c:pt>
                <c:pt idx="171">
                  <c:v>87452.539000000004</c:v>
                </c:pt>
                <c:pt idx="172">
                  <c:v>87454.539000000004</c:v>
                </c:pt>
                <c:pt idx="173">
                  <c:v>87456.539000000004</c:v>
                </c:pt>
                <c:pt idx="174">
                  <c:v>87458.539000000004</c:v>
                </c:pt>
                <c:pt idx="175">
                  <c:v>87460.539000000004</c:v>
                </c:pt>
                <c:pt idx="176">
                  <c:v>87462.539000000004</c:v>
                </c:pt>
                <c:pt idx="177">
                  <c:v>87464.539000000004</c:v>
                </c:pt>
                <c:pt idx="178">
                  <c:v>87466.539000000004</c:v>
                </c:pt>
                <c:pt idx="179">
                  <c:v>87468.539000000004</c:v>
                </c:pt>
                <c:pt idx="180">
                  <c:v>87470.539000000004</c:v>
                </c:pt>
                <c:pt idx="181">
                  <c:v>87472.539000000004</c:v>
                </c:pt>
                <c:pt idx="182">
                  <c:v>87474.539000000004</c:v>
                </c:pt>
                <c:pt idx="183">
                  <c:v>87476.539000000004</c:v>
                </c:pt>
                <c:pt idx="184">
                  <c:v>87478.539000000004</c:v>
                </c:pt>
                <c:pt idx="185">
                  <c:v>87480.539000000004</c:v>
                </c:pt>
                <c:pt idx="186">
                  <c:v>87482.539000000004</c:v>
                </c:pt>
                <c:pt idx="187">
                  <c:v>87484.539000000004</c:v>
                </c:pt>
                <c:pt idx="188">
                  <c:v>87486.539000000004</c:v>
                </c:pt>
                <c:pt idx="189">
                  <c:v>87488.539000000004</c:v>
                </c:pt>
                <c:pt idx="190">
                  <c:v>87490.539000000004</c:v>
                </c:pt>
                <c:pt idx="191">
                  <c:v>87492.539000000004</c:v>
                </c:pt>
                <c:pt idx="192">
                  <c:v>87494.539000000004</c:v>
                </c:pt>
                <c:pt idx="193">
                  <c:v>87496.539000000004</c:v>
                </c:pt>
                <c:pt idx="194">
                  <c:v>87498.539000000004</c:v>
                </c:pt>
                <c:pt idx="195">
                  <c:v>87500.539000000004</c:v>
                </c:pt>
                <c:pt idx="196">
                  <c:v>87502.539000000004</c:v>
                </c:pt>
                <c:pt idx="197">
                  <c:v>87504.539000000004</c:v>
                </c:pt>
                <c:pt idx="198">
                  <c:v>87506.539000000004</c:v>
                </c:pt>
                <c:pt idx="199">
                  <c:v>87508.539000000004</c:v>
                </c:pt>
                <c:pt idx="200">
                  <c:v>87510.539000000004</c:v>
                </c:pt>
                <c:pt idx="201">
                  <c:v>87512.539000000004</c:v>
                </c:pt>
                <c:pt idx="202">
                  <c:v>87514.539000000004</c:v>
                </c:pt>
                <c:pt idx="203">
                  <c:v>87516.539000000004</c:v>
                </c:pt>
                <c:pt idx="204">
                  <c:v>87518.539000000004</c:v>
                </c:pt>
                <c:pt idx="205">
                  <c:v>87520.539000000004</c:v>
                </c:pt>
                <c:pt idx="206">
                  <c:v>87522.539000000004</c:v>
                </c:pt>
                <c:pt idx="207">
                  <c:v>87524.539000000004</c:v>
                </c:pt>
                <c:pt idx="208">
                  <c:v>87526.539000000004</c:v>
                </c:pt>
                <c:pt idx="209">
                  <c:v>87528.539000000004</c:v>
                </c:pt>
                <c:pt idx="210">
                  <c:v>87530.539000000004</c:v>
                </c:pt>
                <c:pt idx="211">
                  <c:v>87532.539000000004</c:v>
                </c:pt>
                <c:pt idx="212">
                  <c:v>87534.539000000004</c:v>
                </c:pt>
                <c:pt idx="213">
                  <c:v>87536.539000000004</c:v>
                </c:pt>
                <c:pt idx="214">
                  <c:v>87538.539000000004</c:v>
                </c:pt>
                <c:pt idx="215">
                  <c:v>87540.539000000004</c:v>
                </c:pt>
                <c:pt idx="216">
                  <c:v>87542.539000000004</c:v>
                </c:pt>
                <c:pt idx="217">
                  <c:v>87544.539000000004</c:v>
                </c:pt>
                <c:pt idx="218">
                  <c:v>87546.539000000004</c:v>
                </c:pt>
                <c:pt idx="219">
                  <c:v>87548.539000000004</c:v>
                </c:pt>
                <c:pt idx="220">
                  <c:v>87550.539000000004</c:v>
                </c:pt>
                <c:pt idx="221">
                  <c:v>87552.539000000004</c:v>
                </c:pt>
                <c:pt idx="222">
                  <c:v>87554.539000000004</c:v>
                </c:pt>
                <c:pt idx="223">
                  <c:v>87556.539000000004</c:v>
                </c:pt>
                <c:pt idx="224">
                  <c:v>87558.539000000004</c:v>
                </c:pt>
                <c:pt idx="225">
                  <c:v>87560.539000000004</c:v>
                </c:pt>
                <c:pt idx="226">
                  <c:v>87562.539000000004</c:v>
                </c:pt>
                <c:pt idx="227">
                  <c:v>87564.539000000004</c:v>
                </c:pt>
                <c:pt idx="228">
                  <c:v>87566.539000000004</c:v>
                </c:pt>
                <c:pt idx="229">
                  <c:v>87568.539000000004</c:v>
                </c:pt>
                <c:pt idx="230">
                  <c:v>87570.539000000004</c:v>
                </c:pt>
                <c:pt idx="231">
                  <c:v>87572.539000000004</c:v>
                </c:pt>
                <c:pt idx="232">
                  <c:v>87574.539000000004</c:v>
                </c:pt>
                <c:pt idx="233">
                  <c:v>87576.539000000004</c:v>
                </c:pt>
                <c:pt idx="234">
                  <c:v>87578.539000000004</c:v>
                </c:pt>
                <c:pt idx="235">
                  <c:v>87580.539000000004</c:v>
                </c:pt>
                <c:pt idx="236">
                  <c:v>87582.539000000004</c:v>
                </c:pt>
                <c:pt idx="237">
                  <c:v>87584.539000000004</c:v>
                </c:pt>
                <c:pt idx="238">
                  <c:v>87586.539000000004</c:v>
                </c:pt>
                <c:pt idx="239">
                  <c:v>87588.539000000004</c:v>
                </c:pt>
                <c:pt idx="240">
                  <c:v>87590.539000000004</c:v>
                </c:pt>
                <c:pt idx="241">
                  <c:v>87592.539000000004</c:v>
                </c:pt>
                <c:pt idx="242">
                  <c:v>87594.539000000004</c:v>
                </c:pt>
                <c:pt idx="243">
                  <c:v>87596.539000000004</c:v>
                </c:pt>
                <c:pt idx="244">
                  <c:v>87598.539000000004</c:v>
                </c:pt>
                <c:pt idx="245">
                  <c:v>87600.539000000004</c:v>
                </c:pt>
                <c:pt idx="246">
                  <c:v>87602.539000000004</c:v>
                </c:pt>
                <c:pt idx="247">
                  <c:v>87604.539000000004</c:v>
                </c:pt>
                <c:pt idx="248">
                  <c:v>87606.539000000004</c:v>
                </c:pt>
                <c:pt idx="249">
                  <c:v>87608.539000000004</c:v>
                </c:pt>
                <c:pt idx="250">
                  <c:v>87610.539000000004</c:v>
                </c:pt>
                <c:pt idx="251">
                  <c:v>87612.539000000004</c:v>
                </c:pt>
                <c:pt idx="252">
                  <c:v>87614.539000000004</c:v>
                </c:pt>
                <c:pt idx="253">
                  <c:v>87616.539000000004</c:v>
                </c:pt>
                <c:pt idx="254">
                  <c:v>87618.539000000004</c:v>
                </c:pt>
                <c:pt idx="255">
                  <c:v>87620.539000000004</c:v>
                </c:pt>
                <c:pt idx="256">
                  <c:v>87622.539000000004</c:v>
                </c:pt>
                <c:pt idx="257">
                  <c:v>87624.539000000004</c:v>
                </c:pt>
                <c:pt idx="258">
                  <c:v>87626.539000000004</c:v>
                </c:pt>
                <c:pt idx="259">
                  <c:v>87628.539000000004</c:v>
                </c:pt>
                <c:pt idx="260">
                  <c:v>87630.539000000004</c:v>
                </c:pt>
                <c:pt idx="261">
                  <c:v>87632.539000000004</c:v>
                </c:pt>
                <c:pt idx="262">
                  <c:v>87634.539000000004</c:v>
                </c:pt>
                <c:pt idx="263">
                  <c:v>87636.539000000004</c:v>
                </c:pt>
                <c:pt idx="264">
                  <c:v>87638.539000000004</c:v>
                </c:pt>
                <c:pt idx="265">
                  <c:v>87640.539000000004</c:v>
                </c:pt>
                <c:pt idx="266">
                  <c:v>87642.539000000004</c:v>
                </c:pt>
                <c:pt idx="267">
                  <c:v>87644.539000000004</c:v>
                </c:pt>
                <c:pt idx="268">
                  <c:v>87646.539000000004</c:v>
                </c:pt>
                <c:pt idx="269">
                  <c:v>87648.539000000004</c:v>
                </c:pt>
                <c:pt idx="270">
                  <c:v>87650.539000000004</c:v>
                </c:pt>
                <c:pt idx="271">
                  <c:v>87652.539000000004</c:v>
                </c:pt>
                <c:pt idx="272">
                  <c:v>87654.539000000004</c:v>
                </c:pt>
                <c:pt idx="273">
                  <c:v>87656.539000000004</c:v>
                </c:pt>
                <c:pt idx="274">
                  <c:v>87658.539000000004</c:v>
                </c:pt>
                <c:pt idx="275">
                  <c:v>87660.539000000004</c:v>
                </c:pt>
                <c:pt idx="276">
                  <c:v>87662.539000000004</c:v>
                </c:pt>
                <c:pt idx="277">
                  <c:v>87664.539000000004</c:v>
                </c:pt>
                <c:pt idx="278">
                  <c:v>87666.539000000004</c:v>
                </c:pt>
                <c:pt idx="279">
                  <c:v>87668.539000000004</c:v>
                </c:pt>
                <c:pt idx="280">
                  <c:v>87670.539000000004</c:v>
                </c:pt>
                <c:pt idx="281">
                  <c:v>87672.539000000004</c:v>
                </c:pt>
                <c:pt idx="282">
                  <c:v>87674.539000000004</c:v>
                </c:pt>
                <c:pt idx="283">
                  <c:v>87676.539000000004</c:v>
                </c:pt>
                <c:pt idx="284">
                  <c:v>87678.539000000004</c:v>
                </c:pt>
                <c:pt idx="285">
                  <c:v>87680.539000000004</c:v>
                </c:pt>
                <c:pt idx="286">
                  <c:v>87682.539000000004</c:v>
                </c:pt>
                <c:pt idx="287">
                  <c:v>87684.539000000004</c:v>
                </c:pt>
                <c:pt idx="288">
                  <c:v>87686.539000000004</c:v>
                </c:pt>
                <c:pt idx="289">
                  <c:v>87688.539000000004</c:v>
                </c:pt>
                <c:pt idx="290">
                  <c:v>87690.539000000004</c:v>
                </c:pt>
                <c:pt idx="291">
                  <c:v>87692.539000000004</c:v>
                </c:pt>
                <c:pt idx="292">
                  <c:v>87694.539000000004</c:v>
                </c:pt>
                <c:pt idx="293">
                  <c:v>87696.539000000004</c:v>
                </c:pt>
                <c:pt idx="294">
                  <c:v>87698.539000000004</c:v>
                </c:pt>
                <c:pt idx="295">
                  <c:v>87700.539000000004</c:v>
                </c:pt>
                <c:pt idx="296">
                  <c:v>87702.539000000004</c:v>
                </c:pt>
                <c:pt idx="297">
                  <c:v>87704.539000000004</c:v>
                </c:pt>
                <c:pt idx="298">
                  <c:v>87706.539000000004</c:v>
                </c:pt>
                <c:pt idx="299">
                  <c:v>87708.539000000004</c:v>
                </c:pt>
                <c:pt idx="300">
                  <c:v>87710.539000000004</c:v>
                </c:pt>
                <c:pt idx="301">
                  <c:v>87712.539000000004</c:v>
                </c:pt>
                <c:pt idx="302">
                  <c:v>87714.539000000004</c:v>
                </c:pt>
                <c:pt idx="303">
                  <c:v>87716.539000000004</c:v>
                </c:pt>
                <c:pt idx="304">
                  <c:v>87718.539000000004</c:v>
                </c:pt>
                <c:pt idx="305">
                  <c:v>87720.539000000004</c:v>
                </c:pt>
                <c:pt idx="306">
                  <c:v>87722.539000000004</c:v>
                </c:pt>
                <c:pt idx="307">
                  <c:v>87724.539000000004</c:v>
                </c:pt>
                <c:pt idx="308">
                  <c:v>87726.539000000004</c:v>
                </c:pt>
                <c:pt idx="309">
                  <c:v>87728.539000000004</c:v>
                </c:pt>
                <c:pt idx="310">
                  <c:v>87730.539000000004</c:v>
                </c:pt>
                <c:pt idx="311">
                  <c:v>87732.539000000004</c:v>
                </c:pt>
                <c:pt idx="312">
                  <c:v>87734.539000000004</c:v>
                </c:pt>
                <c:pt idx="313">
                  <c:v>87736.539000000004</c:v>
                </c:pt>
                <c:pt idx="314">
                  <c:v>87738.539000000004</c:v>
                </c:pt>
                <c:pt idx="315">
                  <c:v>87740.539000000004</c:v>
                </c:pt>
                <c:pt idx="316">
                  <c:v>87742.539000000004</c:v>
                </c:pt>
                <c:pt idx="317">
                  <c:v>87744.539000000004</c:v>
                </c:pt>
                <c:pt idx="318">
                  <c:v>87746.539000000004</c:v>
                </c:pt>
                <c:pt idx="319">
                  <c:v>87748.539000000004</c:v>
                </c:pt>
                <c:pt idx="320">
                  <c:v>87750.539000000004</c:v>
                </c:pt>
                <c:pt idx="321">
                  <c:v>87752.539000000004</c:v>
                </c:pt>
                <c:pt idx="322">
                  <c:v>87754.539000000004</c:v>
                </c:pt>
                <c:pt idx="323">
                  <c:v>87756.539000000004</c:v>
                </c:pt>
                <c:pt idx="324">
                  <c:v>87758.539000000004</c:v>
                </c:pt>
                <c:pt idx="325">
                  <c:v>87760.539000000004</c:v>
                </c:pt>
                <c:pt idx="326">
                  <c:v>87762.539000000004</c:v>
                </c:pt>
                <c:pt idx="327">
                  <c:v>87764.539000000004</c:v>
                </c:pt>
                <c:pt idx="328">
                  <c:v>87766.539000000004</c:v>
                </c:pt>
                <c:pt idx="329">
                  <c:v>87768.539000000004</c:v>
                </c:pt>
                <c:pt idx="330">
                  <c:v>87770.539000000004</c:v>
                </c:pt>
                <c:pt idx="331">
                  <c:v>87772.539000000004</c:v>
                </c:pt>
                <c:pt idx="332">
                  <c:v>87774.539000000004</c:v>
                </c:pt>
                <c:pt idx="333">
                  <c:v>87776.539000000004</c:v>
                </c:pt>
                <c:pt idx="334">
                  <c:v>87778.539000000004</c:v>
                </c:pt>
                <c:pt idx="335">
                  <c:v>87780.539000000004</c:v>
                </c:pt>
                <c:pt idx="336">
                  <c:v>87782.539000000004</c:v>
                </c:pt>
                <c:pt idx="337">
                  <c:v>87784.539000000004</c:v>
                </c:pt>
                <c:pt idx="338">
                  <c:v>87786.539000000004</c:v>
                </c:pt>
                <c:pt idx="339">
                  <c:v>87788.539000000004</c:v>
                </c:pt>
                <c:pt idx="340">
                  <c:v>87790.539000000004</c:v>
                </c:pt>
                <c:pt idx="341">
                  <c:v>87792.539000000004</c:v>
                </c:pt>
                <c:pt idx="342">
                  <c:v>87794.539000000004</c:v>
                </c:pt>
                <c:pt idx="343">
                  <c:v>87796.539000000004</c:v>
                </c:pt>
                <c:pt idx="344">
                  <c:v>87798.539000000004</c:v>
                </c:pt>
                <c:pt idx="345">
                  <c:v>87800.539000000004</c:v>
                </c:pt>
                <c:pt idx="346">
                  <c:v>87802.539000000004</c:v>
                </c:pt>
                <c:pt idx="347">
                  <c:v>87804.539000000004</c:v>
                </c:pt>
                <c:pt idx="348">
                  <c:v>87806.539000000004</c:v>
                </c:pt>
                <c:pt idx="349">
                  <c:v>87808.539000000004</c:v>
                </c:pt>
                <c:pt idx="350">
                  <c:v>87810.539000000004</c:v>
                </c:pt>
                <c:pt idx="351">
                  <c:v>87812.539000000004</c:v>
                </c:pt>
                <c:pt idx="352">
                  <c:v>87814.539000000004</c:v>
                </c:pt>
                <c:pt idx="353">
                  <c:v>87816.539000000004</c:v>
                </c:pt>
                <c:pt idx="354">
                  <c:v>87818.539000000004</c:v>
                </c:pt>
                <c:pt idx="355">
                  <c:v>87820.539000000004</c:v>
                </c:pt>
                <c:pt idx="356">
                  <c:v>87822.539000000004</c:v>
                </c:pt>
                <c:pt idx="357">
                  <c:v>87824.539000000004</c:v>
                </c:pt>
                <c:pt idx="358">
                  <c:v>87826.539000000004</c:v>
                </c:pt>
                <c:pt idx="359">
                  <c:v>87828.539000000004</c:v>
                </c:pt>
                <c:pt idx="360">
                  <c:v>87830.539000000004</c:v>
                </c:pt>
                <c:pt idx="361">
                  <c:v>87832.539000000004</c:v>
                </c:pt>
                <c:pt idx="362">
                  <c:v>87834.539000000004</c:v>
                </c:pt>
                <c:pt idx="363">
                  <c:v>87836.539000000004</c:v>
                </c:pt>
                <c:pt idx="364">
                  <c:v>87838.539000000004</c:v>
                </c:pt>
                <c:pt idx="365">
                  <c:v>87840.539000000004</c:v>
                </c:pt>
                <c:pt idx="366">
                  <c:v>87842.539000000004</c:v>
                </c:pt>
                <c:pt idx="367">
                  <c:v>87844.539000000004</c:v>
                </c:pt>
                <c:pt idx="368">
                  <c:v>87846.539000000004</c:v>
                </c:pt>
                <c:pt idx="369">
                  <c:v>87848.539000000004</c:v>
                </c:pt>
                <c:pt idx="370">
                  <c:v>87850.539000000004</c:v>
                </c:pt>
                <c:pt idx="371">
                  <c:v>87852.539000000004</c:v>
                </c:pt>
                <c:pt idx="372">
                  <c:v>87854.539000000004</c:v>
                </c:pt>
                <c:pt idx="373">
                  <c:v>87856.539000000004</c:v>
                </c:pt>
                <c:pt idx="374">
                  <c:v>87858.539000000004</c:v>
                </c:pt>
                <c:pt idx="375">
                  <c:v>87860.539000000004</c:v>
                </c:pt>
                <c:pt idx="376">
                  <c:v>87862.539000000004</c:v>
                </c:pt>
                <c:pt idx="377">
                  <c:v>87864.539000000004</c:v>
                </c:pt>
                <c:pt idx="378">
                  <c:v>87866.539000000004</c:v>
                </c:pt>
                <c:pt idx="379">
                  <c:v>87868.539000000004</c:v>
                </c:pt>
                <c:pt idx="380">
                  <c:v>87870.539000000004</c:v>
                </c:pt>
                <c:pt idx="381">
                  <c:v>87872.539000000004</c:v>
                </c:pt>
                <c:pt idx="382">
                  <c:v>87874.539000000004</c:v>
                </c:pt>
                <c:pt idx="383">
                  <c:v>87876.539000000004</c:v>
                </c:pt>
                <c:pt idx="384">
                  <c:v>87878.539000000004</c:v>
                </c:pt>
                <c:pt idx="385">
                  <c:v>87880.539000000004</c:v>
                </c:pt>
                <c:pt idx="386">
                  <c:v>87882.539000000004</c:v>
                </c:pt>
                <c:pt idx="387">
                  <c:v>87884.539000000004</c:v>
                </c:pt>
                <c:pt idx="388">
                  <c:v>87886.539000000004</c:v>
                </c:pt>
                <c:pt idx="389">
                  <c:v>87888.539000000004</c:v>
                </c:pt>
                <c:pt idx="390">
                  <c:v>87890.539000000004</c:v>
                </c:pt>
                <c:pt idx="391">
                  <c:v>87892.539000000004</c:v>
                </c:pt>
                <c:pt idx="392">
                  <c:v>87894.539000000004</c:v>
                </c:pt>
                <c:pt idx="393">
                  <c:v>87896.539000000004</c:v>
                </c:pt>
                <c:pt idx="394">
                  <c:v>87898.539000000004</c:v>
                </c:pt>
                <c:pt idx="395">
                  <c:v>87900.539000000004</c:v>
                </c:pt>
                <c:pt idx="396">
                  <c:v>87902.539000000004</c:v>
                </c:pt>
                <c:pt idx="397">
                  <c:v>87904.539000000004</c:v>
                </c:pt>
                <c:pt idx="398">
                  <c:v>87906.539000000004</c:v>
                </c:pt>
                <c:pt idx="399">
                  <c:v>87908.539000000004</c:v>
                </c:pt>
                <c:pt idx="400">
                  <c:v>87910.539000000004</c:v>
                </c:pt>
                <c:pt idx="401">
                  <c:v>87912.539000000004</c:v>
                </c:pt>
                <c:pt idx="402">
                  <c:v>87914.539000000004</c:v>
                </c:pt>
                <c:pt idx="403">
                  <c:v>87916.539000000004</c:v>
                </c:pt>
                <c:pt idx="404">
                  <c:v>87918.539000000004</c:v>
                </c:pt>
                <c:pt idx="405">
                  <c:v>87920.539000000004</c:v>
                </c:pt>
                <c:pt idx="406">
                  <c:v>87922.539000000004</c:v>
                </c:pt>
                <c:pt idx="407">
                  <c:v>87924.539000000004</c:v>
                </c:pt>
                <c:pt idx="408">
                  <c:v>87926.539000000004</c:v>
                </c:pt>
                <c:pt idx="409">
                  <c:v>87928.539000000004</c:v>
                </c:pt>
                <c:pt idx="410">
                  <c:v>87930.539000000004</c:v>
                </c:pt>
                <c:pt idx="411">
                  <c:v>87932.539000000004</c:v>
                </c:pt>
                <c:pt idx="412">
                  <c:v>87934.539000000004</c:v>
                </c:pt>
                <c:pt idx="413">
                  <c:v>87936.539000000004</c:v>
                </c:pt>
                <c:pt idx="414">
                  <c:v>87938.539000000004</c:v>
                </c:pt>
                <c:pt idx="415">
                  <c:v>87940.539000000004</c:v>
                </c:pt>
                <c:pt idx="416">
                  <c:v>87942.539000000004</c:v>
                </c:pt>
                <c:pt idx="417">
                  <c:v>87944.539000000004</c:v>
                </c:pt>
                <c:pt idx="418">
                  <c:v>87946.539000000004</c:v>
                </c:pt>
                <c:pt idx="419">
                  <c:v>87948.539000000004</c:v>
                </c:pt>
                <c:pt idx="420">
                  <c:v>87950.539000000004</c:v>
                </c:pt>
                <c:pt idx="421">
                  <c:v>87952.539000000004</c:v>
                </c:pt>
                <c:pt idx="422">
                  <c:v>87954.539000000004</c:v>
                </c:pt>
                <c:pt idx="423">
                  <c:v>87956.539000000004</c:v>
                </c:pt>
                <c:pt idx="424">
                  <c:v>87958.539000000004</c:v>
                </c:pt>
                <c:pt idx="425">
                  <c:v>87960.539000000004</c:v>
                </c:pt>
                <c:pt idx="426">
                  <c:v>87962.539000000004</c:v>
                </c:pt>
                <c:pt idx="427">
                  <c:v>87964.539000000004</c:v>
                </c:pt>
                <c:pt idx="428">
                  <c:v>87966.539000000004</c:v>
                </c:pt>
                <c:pt idx="429">
                  <c:v>87968.539000000004</c:v>
                </c:pt>
                <c:pt idx="430">
                  <c:v>87970.539000000004</c:v>
                </c:pt>
                <c:pt idx="431">
                  <c:v>87972.539000000004</c:v>
                </c:pt>
                <c:pt idx="432">
                  <c:v>87974.539000000004</c:v>
                </c:pt>
                <c:pt idx="433">
                  <c:v>87976.539000000004</c:v>
                </c:pt>
                <c:pt idx="434">
                  <c:v>87978.539000000004</c:v>
                </c:pt>
                <c:pt idx="435">
                  <c:v>87980.539000000004</c:v>
                </c:pt>
                <c:pt idx="436">
                  <c:v>87982.539000000004</c:v>
                </c:pt>
                <c:pt idx="437">
                  <c:v>87984.539000000004</c:v>
                </c:pt>
                <c:pt idx="438">
                  <c:v>87986.539000000004</c:v>
                </c:pt>
                <c:pt idx="439">
                  <c:v>88016.648000000001</c:v>
                </c:pt>
                <c:pt idx="440">
                  <c:v>88046.648000000001</c:v>
                </c:pt>
                <c:pt idx="441">
                  <c:v>88076.648000000001</c:v>
                </c:pt>
                <c:pt idx="442">
                  <c:v>88106.648000000001</c:v>
                </c:pt>
                <c:pt idx="443">
                  <c:v>88136.648000000001</c:v>
                </c:pt>
                <c:pt idx="444">
                  <c:v>88151.781000000003</c:v>
                </c:pt>
                <c:pt idx="445">
                  <c:v>88153.781000000003</c:v>
                </c:pt>
                <c:pt idx="446">
                  <c:v>88155.781000000003</c:v>
                </c:pt>
                <c:pt idx="447">
                  <c:v>88157.781000000003</c:v>
                </c:pt>
                <c:pt idx="448">
                  <c:v>88159.781000000003</c:v>
                </c:pt>
                <c:pt idx="449">
                  <c:v>88161.781000000003</c:v>
                </c:pt>
                <c:pt idx="450">
                  <c:v>88163.781000000003</c:v>
                </c:pt>
                <c:pt idx="451">
                  <c:v>88165.781000000003</c:v>
                </c:pt>
                <c:pt idx="452">
                  <c:v>88167.781000000003</c:v>
                </c:pt>
                <c:pt idx="453">
                  <c:v>88169.781000000003</c:v>
                </c:pt>
                <c:pt idx="454">
                  <c:v>88171.781000000003</c:v>
                </c:pt>
                <c:pt idx="455">
                  <c:v>88173.781000000003</c:v>
                </c:pt>
                <c:pt idx="456">
                  <c:v>88175.781000000003</c:v>
                </c:pt>
                <c:pt idx="457">
                  <c:v>88177.781000000003</c:v>
                </c:pt>
                <c:pt idx="458">
                  <c:v>88179.781000000003</c:v>
                </c:pt>
                <c:pt idx="459">
                  <c:v>88181.781000000003</c:v>
                </c:pt>
                <c:pt idx="460">
                  <c:v>88183.781000000003</c:v>
                </c:pt>
                <c:pt idx="461">
                  <c:v>88185.781000000003</c:v>
                </c:pt>
                <c:pt idx="462">
                  <c:v>88187.781000000003</c:v>
                </c:pt>
                <c:pt idx="463">
                  <c:v>88189.781000000003</c:v>
                </c:pt>
                <c:pt idx="464">
                  <c:v>88191.781000000003</c:v>
                </c:pt>
                <c:pt idx="465">
                  <c:v>88193.781000000003</c:v>
                </c:pt>
                <c:pt idx="466">
                  <c:v>88195.781000000003</c:v>
                </c:pt>
                <c:pt idx="467">
                  <c:v>88197.781000000003</c:v>
                </c:pt>
                <c:pt idx="468">
                  <c:v>88199.781000000003</c:v>
                </c:pt>
                <c:pt idx="469">
                  <c:v>88201.781000000003</c:v>
                </c:pt>
                <c:pt idx="470">
                  <c:v>88203.781000000003</c:v>
                </c:pt>
                <c:pt idx="471">
                  <c:v>88205.781000000003</c:v>
                </c:pt>
                <c:pt idx="472">
                  <c:v>88207.781000000003</c:v>
                </c:pt>
                <c:pt idx="473">
                  <c:v>88209.781000000003</c:v>
                </c:pt>
                <c:pt idx="474">
                  <c:v>88211.781000000003</c:v>
                </c:pt>
                <c:pt idx="475">
                  <c:v>88213.781000000003</c:v>
                </c:pt>
                <c:pt idx="476">
                  <c:v>88215.781000000003</c:v>
                </c:pt>
                <c:pt idx="477">
                  <c:v>88217.781000000003</c:v>
                </c:pt>
                <c:pt idx="478">
                  <c:v>88219.781000000003</c:v>
                </c:pt>
                <c:pt idx="479">
                  <c:v>88221.781000000003</c:v>
                </c:pt>
                <c:pt idx="480">
                  <c:v>88223.781000000003</c:v>
                </c:pt>
                <c:pt idx="481">
                  <c:v>88225.781000000003</c:v>
                </c:pt>
                <c:pt idx="482">
                  <c:v>88227.781000000003</c:v>
                </c:pt>
                <c:pt idx="483">
                  <c:v>88229.781000000003</c:v>
                </c:pt>
                <c:pt idx="484">
                  <c:v>88231.781000000003</c:v>
                </c:pt>
                <c:pt idx="485">
                  <c:v>88233.781000000003</c:v>
                </c:pt>
                <c:pt idx="486">
                  <c:v>88235.781000000003</c:v>
                </c:pt>
                <c:pt idx="487">
                  <c:v>88237.781000000003</c:v>
                </c:pt>
                <c:pt idx="488">
                  <c:v>88239.781000000003</c:v>
                </c:pt>
                <c:pt idx="489">
                  <c:v>88241.781000000003</c:v>
                </c:pt>
                <c:pt idx="490">
                  <c:v>88243.781000000003</c:v>
                </c:pt>
                <c:pt idx="491">
                  <c:v>88245.781000000003</c:v>
                </c:pt>
                <c:pt idx="492">
                  <c:v>88247.781000000003</c:v>
                </c:pt>
                <c:pt idx="493">
                  <c:v>88249.781000000003</c:v>
                </c:pt>
                <c:pt idx="494">
                  <c:v>88251.781000000003</c:v>
                </c:pt>
                <c:pt idx="495">
                  <c:v>88253.781000000003</c:v>
                </c:pt>
                <c:pt idx="496">
                  <c:v>88255.781000000003</c:v>
                </c:pt>
                <c:pt idx="497">
                  <c:v>88257.781000000003</c:v>
                </c:pt>
                <c:pt idx="498">
                  <c:v>88259.781000000003</c:v>
                </c:pt>
                <c:pt idx="499">
                  <c:v>88261.781000000003</c:v>
                </c:pt>
                <c:pt idx="500">
                  <c:v>88263.781000000003</c:v>
                </c:pt>
                <c:pt idx="501">
                  <c:v>88265.781000000003</c:v>
                </c:pt>
                <c:pt idx="502">
                  <c:v>88267.781000000003</c:v>
                </c:pt>
                <c:pt idx="503">
                  <c:v>88269.781000000003</c:v>
                </c:pt>
                <c:pt idx="504">
                  <c:v>88271.781000000003</c:v>
                </c:pt>
                <c:pt idx="505">
                  <c:v>88273.781000000003</c:v>
                </c:pt>
                <c:pt idx="506">
                  <c:v>88275.781000000003</c:v>
                </c:pt>
                <c:pt idx="507">
                  <c:v>88277.781000000003</c:v>
                </c:pt>
                <c:pt idx="508">
                  <c:v>88279.781000000003</c:v>
                </c:pt>
                <c:pt idx="509">
                  <c:v>88281.781000000003</c:v>
                </c:pt>
                <c:pt idx="510">
                  <c:v>88283.781000000003</c:v>
                </c:pt>
                <c:pt idx="511">
                  <c:v>88285.781000000003</c:v>
                </c:pt>
                <c:pt idx="512">
                  <c:v>88287.781000000003</c:v>
                </c:pt>
                <c:pt idx="513">
                  <c:v>88289.781000000003</c:v>
                </c:pt>
                <c:pt idx="514">
                  <c:v>88291.781000000003</c:v>
                </c:pt>
                <c:pt idx="515">
                  <c:v>88293.781000000003</c:v>
                </c:pt>
                <c:pt idx="516">
                  <c:v>88295.781000000003</c:v>
                </c:pt>
                <c:pt idx="517">
                  <c:v>88297.781000000003</c:v>
                </c:pt>
                <c:pt idx="518">
                  <c:v>88299.781000000003</c:v>
                </c:pt>
                <c:pt idx="519">
                  <c:v>88301.781000000003</c:v>
                </c:pt>
                <c:pt idx="520">
                  <c:v>88303.781000000003</c:v>
                </c:pt>
                <c:pt idx="521">
                  <c:v>88305.781000000003</c:v>
                </c:pt>
                <c:pt idx="522">
                  <c:v>88307.781000000003</c:v>
                </c:pt>
                <c:pt idx="523">
                  <c:v>88309.781000000003</c:v>
                </c:pt>
                <c:pt idx="524">
                  <c:v>88311.781000000003</c:v>
                </c:pt>
                <c:pt idx="525">
                  <c:v>88313.781000000003</c:v>
                </c:pt>
                <c:pt idx="526">
                  <c:v>88315.781000000003</c:v>
                </c:pt>
                <c:pt idx="527">
                  <c:v>88317.781000000003</c:v>
                </c:pt>
                <c:pt idx="528">
                  <c:v>88319.781000000003</c:v>
                </c:pt>
                <c:pt idx="529">
                  <c:v>88321.781000000003</c:v>
                </c:pt>
                <c:pt idx="530">
                  <c:v>88323.781000000003</c:v>
                </c:pt>
                <c:pt idx="531">
                  <c:v>88325.781000000003</c:v>
                </c:pt>
                <c:pt idx="532">
                  <c:v>88327.781000000003</c:v>
                </c:pt>
                <c:pt idx="533">
                  <c:v>88329.781000000003</c:v>
                </c:pt>
                <c:pt idx="534">
                  <c:v>88331.781000000003</c:v>
                </c:pt>
                <c:pt idx="535">
                  <c:v>88333.781000000003</c:v>
                </c:pt>
                <c:pt idx="536">
                  <c:v>88335.781000000003</c:v>
                </c:pt>
                <c:pt idx="537">
                  <c:v>88337.781000000003</c:v>
                </c:pt>
                <c:pt idx="538">
                  <c:v>88339.781000000003</c:v>
                </c:pt>
                <c:pt idx="539">
                  <c:v>88341.781000000003</c:v>
                </c:pt>
                <c:pt idx="540">
                  <c:v>88343.781000000003</c:v>
                </c:pt>
                <c:pt idx="541">
                  <c:v>88345.781000000003</c:v>
                </c:pt>
                <c:pt idx="542">
                  <c:v>88347.781000000003</c:v>
                </c:pt>
                <c:pt idx="543">
                  <c:v>88349.781000000003</c:v>
                </c:pt>
                <c:pt idx="544">
                  <c:v>88351.781000000003</c:v>
                </c:pt>
                <c:pt idx="545">
                  <c:v>88353.781000000003</c:v>
                </c:pt>
                <c:pt idx="546">
                  <c:v>88355.781000000003</c:v>
                </c:pt>
                <c:pt idx="547">
                  <c:v>88357.781000000003</c:v>
                </c:pt>
                <c:pt idx="548">
                  <c:v>88359.781000000003</c:v>
                </c:pt>
                <c:pt idx="549">
                  <c:v>88361.781000000003</c:v>
                </c:pt>
                <c:pt idx="550">
                  <c:v>88363.781000000003</c:v>
                </c:pt>
                <c:pt idx="551">
                  <c:v>88365.781000000003</c:v>
                </c:pt>
                <c:pt idx="552">
                  <c:v>88367.781000000003</c:v>
                </c:pt>
                <c:pt idx="553">
                  <c:v>88369.781000000003</c:v>
                </c:pt>
                <c:pt idx="554">
                  <c:v>88371.781000000003</c:v>
                </c:pt>
                <c:pt idx="555">
                  <c:v>88373.781000000003</c:v>
                </c:pt>
                <c:pt idx="556">
                  <c:v>88375.781000000003</c:v>
                </c:pt>
                <c:pt idx="557">
                  <c:v>88377.781000000003</c:v>
                </c:pt>
                <c:pt idx="558">
                  <c:v>88379.781000000003</c:v>
                </c:pt>
                <c:pt idx="559">
                  <c:v>88381.781000000003</c:v>
                </c:pt>
                <c:pt idx="560">
                  <c:v>88383.781000000003</c:v>
                </c:pt>
                <c:pt idx="561">
                  <c:v>88385.781000000003</c:v>
                </c:pt>
                <c:pt idx="562">
                  <c:v>88387.781000000003</c:v>
                </c:pt>
                <c:pt idx="563">
                  <c:v>88389.781000000003</c:v>
                </c:pt>
                <c:pt idx="564">
                  <c:v>88391.781000000003</c:v>
                </c:pt>
                <c:pt idx="565">
                  <c:v>88393.781000000003</c:v>
                </c:pt>
                <c:pt idx="566">
                  <c:v>88395.781000000003</c:v>
                </c:pt>
                <c:pt idx="567">
                  <c:v>88397.781000000003</c:v>
                </c:pt>
                <c:pt idx="568">
                  <c:v>88399.781000000003</c:v>
                </c:pt>
                <c:pt idx="569">
                  <c:v>88401.781000000003</c:v>
                </c:pt>
                <c:pt idx="570">
                  <c:v>88403.781000000003</c:v>
                </c:pt>
                <c:pt idx="571">
                  <c:v>88405.781000000003</c:v>
                </c:pt>
                <c:pt idx="572">
                  <c:v>88407.781000000003</c:v>
                </c:pt>
                <c:pt idx="573">
                  <c:v>88409.781000000003</c:v>
                </c:pt>
                <c:pt idx="574">
                  <c:v>88411.781000000003</c:v>
                </c:pt>
                <c:pt idx="575">
                  <c:v>88413.781000000003</c:v>
                </c:pt>
                <c:pt idx="576">
                  <c:v>88415.781000000003</c:v>
                </c:pt>
                <c:pt idx="577">
                  <c:v>88417.781000000003</c:v>
                </c:pt>
                <c:pt idx="578">
                  <c:v>88419.781000000003</c:v>
                </c:pt>
                <c:pt idx="579">
                  <c:v>88421.781000000003</c:v>
                </c:pt>
                <c:pt idx="580">
                  <c:v>88423.781000000003</c:v>
                </c:pt>
                <c:pt idx="581">
                  <c:v>88425.781000000003</c:v>
                </c:pt>
                <c:pt idx="582">
                  <c:v>88427.781000000003</c:v>
                </c:pt>
                <c:pt idx="583">
                  <c:v>88429.781000000003</c:v>
                </c:pt>
                <c:pt idx="584">
                  <c:v>88431.781000000003</c:v>
                </c:pt>
                <c:pt idx="585">
                  <c:v>88433.781000000003</c:v>
                </c:pt>
                <c:pt idx="586">
                  <c:v>88435.781000000003</c:v>
                </c:pt>
                <c:pt idx="587">
                  <c:v>88437.781000000003</c:v>
                </c:pt>
                <c:pt idx="588">
                  <c:v>88439.781000000003</c:v>
                </c:pt>
                <c:pt idx="589">
                  <c:v>88441.781000000003</c:v>
                </c:pt>
                <c:pt idx="590">
                  <c:v>88443.781000000003</c:v>
                </c:pt>
                <c:pt idx="591">
                  <c:v>88445.781000000003</c:v>
                </c:pt>
                <c:pt idx="592">
                  <c:v>88447.781000000003</c:v>
                </c:pt>
                <c:pt idx="593">
                  <c:v>88449.781000000003</c:v>
                </c:pt>
                <c:pt idx="594">
                  <c:v>88451.781000000003</c:v>
                </c:pt>
                <c:pt idx="595">
                  <c:v>88453.781000000003</c:v>
                </c:pt>
                <c:pt idx="596">
                  <c:v>88455.781000000003</c:v>
                </c:pt>
                <c:pt idx="597">
                  <c:v>88457.781000000003</c:v>
                </c:pt>
                <c:pt idx="598">
                  <c:v>88459.781000000003</c:v>
                </c:pt>
                <c:pt idx="599">
                  <c:v>88461.781000000003</c:v>
                </c:pt>
                <c:pt idx="600">
                  <c:v>88463.781000000003</c:v>
                </c:pt>
                <c:pt idx="601">
                  <c:v>88465.781000000003</c:v>
                </c:pt>
                <c:pt idx="602">
                  <c:v>88467.781000000003</c:v>
                </c:pt>
                <c:pt idx="603">
                  <c:v>88469.781000000003</c:v>
                </c:pt>
                <c:pt idx="604">
                  <c:v>88471.781000000003</c:v>
                </c:pt>
                <c:pt idx="605">
                  <c:v>88473.781000000003</c:v>
                </c:pt>
                <c:pt idx="606">
                  <c:v>88475.781000000003</c:v>
                </c:pt>
                <c:pt idx="607">
                  <c:v>88477.781000000003</c:v>
                </c:pt>
                <c:pt idx="608">
                  <c:v>88479.781000000003</c:v>
                </c:pt>
                <c:pt idx="609">
                  <c:v>88481.781000000003</c:v>
                </c:pt>
                <c:pt idx="610">
                  <c:v>88483.781000000003</c:v>
                </c:pt>
                <c:pt idx="611">
                  <c:v>88485.781000000003</c:v>
                </c:pt>
                <c:pt idx="612">
                  <c:v>88487.781000000003</c:v>
                </c:pt>
                <c:pt idx="613">
                  <c:v>88489.781000000003</c:v>
                </c:pt>
                <c:pt idx="614">
                  <c:v>88491.781000000003</c:v>
                </c:pt>
                <c:pt idx="615">
                  <c:v>88493.781000000003</c:v>
                </c:pt>
                <c:pt idx="616">
                  <c:v>88495.781000000003</c:v>
                </c:pt>
                <c:pt idx="617">
                  <c:v>88497.781000000003</c:v>
                </c:pt>
                <c:pt idx="618">
                  <c:v>88499.781000000003</c:v>
                </c:pt>
                <c:pt idx="619">
                  <c:v>88501.781000000003</c:v>
                </c:pt>
                <c:pt idx="620">
                  <c:v>88503.781000000003</c:v>
                </c:pt>
                <c:pt idx="621">
                  <c:v>88505.781000000003</c:v>
                </c:pt>
                <c:pt idx="622">
                  <c:v>88507.781000000003</c:v>
                </c:pt>
                <c:pt idx="623">
                  <c:v>88509.781000000003</c:v>
                </c:pt>
                <c:pt idx="624">
                  <c:v>88511.781000000003</c:v>
                </c:pt>
                <c:pt idx="625">
                  <c:v>88513.781000000003</c:v>
                </c:pt>
                <c:pt idx="626">
                  <c:v>88515.781000000003</c:v>
                </c:pt>
                <c:pt idx="627">
                  <c:v>88517.781000000003</c:v>
                </c:pt>
                <c:pt idx="628">
                  <c:v>88519.781000000003</c:v>
                </c:pt>
                <c:pt idx="629">
                  <c:v>88521.781000000003</c:v>
                </c:pt>
                <c:pt idx="630">
                  <c:v>88523.781000000003</c:v>
                </c:pt>
                <c:pt idx="631">
                  <c:v>88525.781000000003</c:v>
                </c:pt>
                <c:pt idx="632">
                  <c:v>88527.781000000003</c:v>
                </c:pt>
                <c:pt idx="633">
                  <c:v>88529.781000000003</c:v>
                </c:pt>
                <c:pt idx="634">
                  <c:v>88531.781000000003</c:v>
                </c:pt>
                <c:pt idx="635">
                  <c:v>88533.781000000003</c:v>
                </c:pt>
                <c:pt idx="636">
                  <c:v>88535.781000000003</c:v>
                </c:pt>
                <c:pt idx="637">
                  <c:v>88537.781000000003</c:v>
                </c:pt>
                <c:pt idx="638">
                  <c:v>88539.781000000003</c:v>
                </c:pt>
                <c:pt idx="639">
                  <c:v>88541.781000000003</c:v>
                </c:pt>
                <c:pt idx="640">
                  <c:v>88543.781000000003</c:v>
                </c:pt>
                <c:pt idx="641">
                  <c:v>88545.781000000003</c:v>
                </c:pt>
                <c:pt idx="642">
                  <c:v>88547.781000000003</c:v>
                </c:pt>
                <c:pt idx="643">
                  <c:v>88549.781000000003</c:v>
                </c:pt>
                <c:pt idx="644">
                  <c:v>88551.781000000003</c:v>
                </c:pt>
                <c:pt idx="645">
                  <c:v>88553.781000000003</c:v>
                </c:pt>
                <c:pt idx="646">
                  <c:v>88555.781000000003</c:v>
                </c:pt>
                <c:pt idx="647">
                  <c:v>88557.781000000003</c:v>
                </c:pt>
                <c:pt idx="648">
                  <c:v>88559.781000000003</c:v>
                </c:pt>
                <c:pt idx="649">
                  <c:v>88561.781000000003</c:v>
                </c:pt>
                <c:pt idx="650">
                  <c:v>88563.781000000003</c:v>
                </c:pt>
                <c:pt idx="651">
                  <c:v>88565.781000000003</c:v>
                </c:pt>
                <c:pt idx="652">
                  <c:v>88567.781000000003</c:v>
                </c:pt>
                <c:pt idx="653">
                  <c:v>88569.781000000003</c:v>
                </c:pt>
                <c:pt idx="654">
                  <c:v>88571.781000000003</c:v>
                </c:pt>
                <c:pt idx="655">
                  <c:v>88573.781000000003</c:v>
                </c:pt>
                <c:pt idx="656">
                  <c:v>88575.781000000003</c:v>
                </c:pt>
                <c:pt idx="657">
                  <c:v>88577.781000000003</c:v>
                </c:pt>
                <c:pt idx="658">
                  <c:v>88579.781000000003</c:v>
                </c:pt>
                <c:pt idx="659">
                  <c:v>88581.781000000003</c:v>
                </c:pt>
                <c:pt idx="660">
                  <c:v>88583.781000000003</c:v>
                </c:pt>
                <c:pt idx="661">
                  <c:v>88585.781000000003</c:v>
                </c:pt>
                <c:pt idx="662">
                  <c:v>88587.781000000003</c:v>
                </c:pt>
                <c:pt idx="663">
                  <c:v>88589.781000000003</c:v>
                </c:pt>
                <c:pt idx="664">
                  <c:v>88591.781000000003</c:v>
                </c:pt>
                <c:pt idx="665">
                  <c:v>88593.781000000003</c:v>
                </c:pt>
                <c:pt idx="666">
                  <c:v>88595.781000000003</c:v>
                </c:pt>
                <c:pt idx="667">
                  <c:v>88597.781000000003</c:v>
                </c:pt>
                <c:pt idx="668">
                  <c:v>88599.781000000003</c:v>
                </c:pt>
                <c:pt idx="669">
                  <c:v>88601.781000000003</c:v>
                </c:pt>
                <c:pt idx="670">
                  <c:v>88603.781000000003</c:v>
                </c:pt>
                <c:pt idx="671">
                  <c:v>88605.781000000003</c:v>
                </c:pt>
                <c:pt idx="672">
                  <c:v>88607.781000000003</c:v>
                </c:pt>
                <c:pt idx="673">
                  <c:v>88609.781000000003</c:v>
                </c:pt>
                <c:pt idx="674">
                  <c:v>88611.781000000003</c:v>
                </c:pt>
                <c:pt idx="675">
                  <c:v>88613.781000000003</c:v>
                </c:pt>
                <c:pt idx="676">
                  <c:v>88615.781000000003</c:v>
                </c:pt>
                <c:pt idx="677">
                  <c:v>88617.781000000003</c:v>
                </c:pt>
                <c:pt idx="678">
                  <c:v>88619.781000000003</c:v>
                </c:pt>
                <c:pt idx="679">
                  <c:v>88621.781000000003</c:v>
                </c:pt>
                <c:pt idx="680">
                  <c:v>88623.781000000003</c:v>
                </c:pt>
                <c:pt idx="681">
                  <c:v>88625.781000000003</c:v>
                </c:pt>
                <c:pt idx="682">
                  <c:v>88627.781000000003</c:v>
                </c:pt>
                <c:pt idx="683">
                  <c:v>88629.781000000003</c:v>
                </c:pt>
                <c:pt idx="684">
                  <c:v>88631.781000000003</c:v>
                </c:pt>
                <c:pt idx="685">
                  <c:v>88633.781000000003</c:v>
                </c:pt>
                <c:pt idx="686">
                  <c:v>88635.781000000003</c:v>
                </c:pt>
                <c:pt idx="687">
                  <c:v>88637.781000000003</c:v>
                </c:pt>
                <c:pt idx="688">
                  <c:v>88639.781000000003</c:v>
                </c:pt>
                <c:pt idx="689">
                  <c:v>88641.781000000003</c:v>
                </c:pt>
                <c:pt idx="690">
                  <c:v>88643.781000000003</c:v>
                </c:pt>
                <c:pt idx="691">
                  <c:v>88645.781000000003</c:v>
                </c:pt>
                <c:pt idx="692">
                  <c:v>88647.781000000003</c:v>
                </c:pt>
                <c:pt idx="693">
                  <c:v>88649.781000000003</c:v>
                </c:pt>
                <c:pt idx="694">
                  <c:v>88651.781000000003</c:v>
                </c:pt>
                <c:pt idx="695">
                  <c:v>88653.781000000003</c:v>
                </c:pt>
                <c:pt idx="696">
                  <c:v>88655.781000000003</c:v>
                </c:pt>
                <c:pt idx="697">
                  <c:v>88657.781000000003</c:v>
                </c:pt>
                <c:pt idx="698">
                  <c:v>88659.781000000003</c:v>
                </c:pt>
                <c:pt idx="699">
                  <c:v>88661.781000000003</c:v>
                </c:pt>
                <c:pt idx="700">
                  <c:v>88663.781000000003</c:v>
                </c:pt>
                <c:pt idx="701">
                  <c:v>88665.781000000003</c:v>
                </c:pt>
                <c:pt idx="702">
                  <c:v>88667.781000000003</c:v>
                </c:pt>
                <c:pt idx="703">
                  <c:v>88669.781000000003</c:v>
                </c:pt>
                <c:pt idx="704">
                  <c:v>88671.781000000003</c:v>
                </c:pt>
                <c:pt idx="705">
                  <c:v>88673.781000000003</c:v>
                </c:pt>
                <c:pt idx="706">
                  <c:v>88675.781000000003</c:v>
                </c:pt>
                <c:pt idx="707">
                  <c:v>88677.781000000003</c:v>
                </c:pt>
                <c:pt idx="708">
                  <c:v>88679.781000000003</c:v>
                </c:pt>
                <c:pt idx="709">
                  <c:v>88681.781000000003</c:v>
                </c:pt>
                <c:pt idx="710">
                  <c:v>88683.781000000003</c:v>
                </c:pt>
                <c:pt idx="711">
                  <c:v>88685.781000000003</c:v>
                </c:pt>
                <c:pt idx="712">
                  <c:v>88687.781000000003</c:v>
                </c:pt>
                <c:pt idx="713">
                  <c:v>88689.781000000003</c:v>
                </c:pt>
                <c:pt idx="714">
                  <c:v>88691.781000000003</c:v>
                </c:pt>
                <c:pt idx="715">
                  <c:v>88693.781000000003</c:v>
                </c:pt>
                <c:pt idx="716">
                  <c:v>88695.781000000003</c:v>
                </c:pt>
                <c:pt idx="717">
                  <c:v>88697.781000000003</c:v>
                </c:pt>
                <c:pt idx="718">
                  <c:v>88699.781000000003</c:v>
                </c:pt>
                <c:pt idx="719">
                  <c:v>88701.781000000003</c:v>
                </c:pt>
                <c:pt idx="720">
                  <c:v>88703.781000000003</c:v>
                </c:pt>
                <c:pt idx="721">
                  <c:v>88705.781000000003</c:v>
                </c:pt>
                <c:pt idx="722">
                  <c:v>88707.781000000003</c:v>
                </c:pt>
                <c:pt idx="723">
                  <c:v>88709.781000000003</c:v>
                </c:pt>
                <c:pt idx="724">
                  <c:v>88711.781000000003</c:v>
                </c:pt>
                <c:pt idx="725">
                  <c:v>88713.781000000003</c:v>
                </c:pt>
                <c:pt idx="726">
                  <c:v>88715.781000000003</c:v>
                </c:pt>
                <c:pt idx="727">
                  <c:v>88717.781000000003</c:v>
                </c:pt>
                <c:pt idx="728">
                  <c:v>88719.781000000003</c:v>
                </c:pt>
                <c:pt idx="729">
                  <c:v>88721.781000000003</c:v>
                </c:pt>
                <c:pt idx="730">
                  <c:v>88723.781000000003</c:v>
                </c:pt>
                <c:pt idx="731">
                  <c:v>88725.781000000003</c:v>
                </c:pt>
                <c:pt idx="732">
                  <c:v>88727.781000000003</c:v>
                </c:pt>
                <c:pt idx="733">
                  <c:v>88729.781000000003</c:v>
                </c:pt>
                <c:pt idx="734">
                  <c:v>88731.781000000003</c:v>
                </c:pt>
                <c:pt idx="735">
                  <c:v>88733.781000000003</c:v>
                </c:pt>
                <c:pt idx="736">
                  <c:v>88735.781000000003</c:v>
                </c:pt>
                <c:pt idx="737">
                  <c:v>88737.781000000003</c:v>
                </c:pt>
                <c:pt idx="738">
                  <c:v>88739.781000000003</c:v>
                </c:pt>
                <c:pt idx="739">
                  <c:v>88741.781000000003</c:v>
                </c:pt>
                <c:pt idx="740">
                  <c:v>88743.781000000003</c:v>
                </c:pt>
                <c:pt idx="741">
                  <c:v>88745.781000000003</c:v>
                </c:pt>
                <c:pt idx="742">
                  <c:v>88747.781000000003</c:v>
                </c:pt>
                <c:pt idx="743">
                  <c:v>88749.781000000003</c:v>
                </c:pt>
                <c:pt idx="744">
                  <c:v>88751.781000000003</c:v>
                </c:pt>
                <c:pt idx="745">
                  <c:v>88753.781000000003</c:v>
                </c:pt>
                <c:pt idx="746">
                  <c:v>88755.781000000003</c:v>
                </c:pt>
                <c:pt idx="747">
                  <c:v>88757.781000000003</c:v>
                </c:pt>
                <c:pt idx="748">
                  <c:v>88759.781000000003</c:v>
                </c:pt>
                <c:pt idx="749">
                  <c:v>88761.781000000003</c:v>
                </c:pt>
                <c:pt idx="750">
                  <c:v>88763.781000000003</c:v>
                </c:pt>
                <c:pt idx="751">
                  <c:v>88765.781000000003</c:v>
                </c:pt>
                <c:pt idx="752">
                  <c:v>88767.781000000003</c:v>
                </c:pt>
                <c:pt idx="753">
                  <c:v>88769.781000000003</c:v>
                </c:pt>
                <c:pt idx="754">
                  <c:v>88771.781000000003</c:v>
                </c:pt>
                <c:pt idx="755">
                  <c:v>88773.781000000003</c:v>
                </c:pt>
                <c:pt idx="756">
                  <c:v>88775.781000000003</c:v>
                </c:pt>
                <c:pt idx="757">
                  <c:v>88777.781000000003</c:v>
                </c:pt>
                <c:pt idx="758">
                  <c:v>88779.781000000003</c:v>
                </c:pt>
                <c:pt idx="759">
                  <c:v>88781.781000000003</c:v>
                </c:pt>
                <c:pt idx="760">
                  <c:v>88783.781000000003</c:v>
                </c:pt>
                <c:pt idx="761">
                  <c:v>88785.781000000003</c:v>
                </c:pt>
                <c:pt idx="762">
                  <c:v>88787.781000000003</c:v>
                </c:pt>
                <c:pt idx="763">
                  <c:v>88789.781000000003</c:v>
                </c:pt>
                <c:pt idx="764">
                  <c:v>88791.781000000003</c:v>
                </c:pt>
                <c:pt idx="765">
                  <c:v>88793.781000000003</c:v>
                </c:pt>
                <c:pt idx="766">
                  <c:v>88795.781000000003</c:v>
                </c:pt>
                <c:pt idx="767">
                  <c:v>88797.781000000003</c:v>
                </c:pt>
                <c:pt idx="768">
                  <c:v>88799.781000000003</c:v>
                </c:pt>
                <c:pt idx="769">
                  <c:v>88801.781000000003</c:v>
                </c:pt>
                <c:pt idx="770">
                  <c:v>88803.781000000003</c:v>
                </c:pt>
                <c:pt idx="771">
                  <c:v>88805.781000000003</c:v>
                </c:pt>
                <c:pt idx="772">
                  <c:v>88807.781000000003</c:v>
                </c:pt>
                <c:pt idx="773">
                  <c:v>88809.781000000003</c:v>
                </c:pt>
                <c:pt idx="774">
                  <c:v>88811.781000000003</c:v>
                </c:pt>
                <c:pt idx="775">
                  <c:v>88813.781000000003</c:v>
                </c:pt>
                <c:pt idx="776">
                  <c:v>88815.781000000003</c:v>
                </c:pt>
                <c:pt idx="777">
                  <c:v>88817.781000000003</c:v>
                </c:pt>
                <c:pt idx="778">
                  <c:v>88819.781000000003</c:v>
                </c:pt>
                <c:pt idx="779">
                  <c:v>88821.781000000003</c:v>
                </c:pt>
                <c:pt idx="780">
                  <c:v>88823.781000000003</c:v>
                </c:pt>
                <c:pt idx="781">
                  <c:v>88825.781000000003</c:v>
                </c:pt>
                <c:pt idx="782">
                  <c:v>88827.781000000003</c:v>
                </c:pt>
                <c:pt idx="783">
                  <c:v>88829.781000000003</c:v>
                </c:pt>
                <c:pt idx="784">
                  <c:v>88831.781000000003</c:v>
                </c:pt>
                <c:pt idx="785">
                  <c:v>88833.781000000003</c:v>
                </c:pt>
                <c:pt idx="786">
                  <c:v>88835.781000000003</c:v>
                </c:pt>
                <c:pt idx="787">
                  <c:v>88837.781000000003</c:v>
                </c:pt>
                <c:pt idx="788">
                  <c:v>88839.781000000003</c:v>
                </c:pt>
                <c:pt idx="789">
                  <c:v>88841.781000000003</c:v>
                </c:pt>
                <c:pt idx="790">
                  <c:v>88843.781000000003</c:v>
                </c:pt>
                <c:pt idx="791">
                  <c:v>88845.781000000003</c:v>
                </c:pt>
                <c:pt idx="792">
                  <c:v>88847.781000000003</c:v>
                </c:pt>
                <c:pt idx="793">
                  <c:v>88849.781000000003</c:v>
                </c:pt>
                <c:pt idx="794">
                  <c:v>88851.781000000003</c:v>
                </c:pt>
                <c:pt idx="795">
                  <c:v>88853.781000000003</c:v>
                </c:pt>
                <c:pt idx="796">
                  <c:v>88855.781000000003</c:v>
                </c:pt>
                <c:pt idx="797">
                  <c:v>88857.781000000003</c:v>
                </c:pt>
                <c:pt idx="798">
                  <c:v>88859.781000000003</c:v>
                </c:pt>
                <c:pt idx="799">
                  <c:v>88861.781000000003</c:v>
                </c:pt>
                <c:pt idx="800">
                  <c:v>88863.781000000003</c:v>
                </c:pt>
                <c:pt idx="801">
                  <c:v>88865.781000000003</c:v>
                </c:pt>
                <c:pt idx="802">
                  <c:v>88867.781000000003</c:v>
                </c:pt>
                <c:pt idx="803">
                  <c:v>88869.781000000003</c:v>
                </c:pt>
                <c:pt idx="804">
                  <c:v>88871.781000000003</c:v>
                </c:pt>
                <c:pt idx="805">
                  <c:v>88873.781000000003</c:v>
                </c:pt>
                <c:pt idx="806">
                  <c:v>88875.781000000003</c:v>
                </c:pt>
                <c:pt idx="807">
                  <c:v>88877.781000000003</c:v>
                </c:pt>
                <c:pt idx="808">
                  <c:v>88879.781000000003</c:v>
                </c:pt>
                <c:pt idx="809">
                  <c:v>88881.781000000003</c:v>
                </c:pt>
                <c:pt idx="810">
                  <c:v>88883.781000000003</c:v>
                </c:pt>
                <c:pt idx="811">
                  <c:v>88885.781000000003</c:v>
                </c:pt>
                <c:pt idx="812">
                  <c:v>88887.781000000003</c:v>
                </c:pt>
                <c:pt idx="813">
                  <c:v>88889.781000000003</c:v>
                </c:pt>
                <c:pt idx="814">
                  <c:v>88891.781000000003</c:v>
                </c:pt>
                <c:pt idx="815">
                  <c:v>88893.781000000003</c:v>
                </c:pt>
                <c:pt idx="816">
                  <c:v>88895.781000000003</c:v>
                </c:pt>
                <c:pt idx="817">
                  <c:v>88897.781000000003</c:v>
                </c:pt>
                <c:pt idx="818">
                  <c:v>88899.781000000003</c:v>
                </c:pt>
                <c:pt idx="819">
                  <c:v>88901.781000000003</c:v>
                </c:pt>
                <c:pt idx="820">
                  <c:v>88903.781000000003</c:v>
                </c:pt>
                <c:pt idx="821">
                  <c:v>88905.781000000003</c:v>
                </c:pt>
                <c:pt idx="822">
                  <c:v>88907.781000000003</c:v>
                </c:pt>
                <c:pt idx="823">
                  <c:v>88909.781000000003</c:v>
                </c:pt>
                <c:pt idx="824">
                  <c:v>88911.781000000003</c:v>
                </c:pt>
                <c:pt idx="825">
                  <c:v>88913.781000000003</c:v>
                </c:pt>
                <c:pt idx="826">
                  <c:v>88915.781000000003</c:v>
                </c:pt>
                <c:pt idx="827">
                  <c:v>88917.781000000003</c:v>
                </c:pt>
                <c:pt idx="828">
                  <c:v>88919.781000000003</c:v>
                </c:pt>
                <c:pt idx="829">
                  <c:v>88921.781000000003</c:v>
                </c:pt>
                <c:pt idx="830">
                  <c:v>88923.781000000003</c:v>
                </c:pt>
                <c:pt idx="831">
                  <c:v>88925.781000000003</c:v>
                </c:pt>
                <c:pt idx="832">
                  <c:v>88927.781000000003</c:v>
                </c:pt>
                <c:pt idx="833">
                  <c:v>88929.781000000003</c:v>
                </c:pt>
                <c:pt idx="834">
                  <c:v>88931.781000000003</c:v>
                </c:pt>
                <c:pt idx="835">
                  <c:v>88933.781000000003</c:v>
                </c:pt>
                <c:pt idx="836">
                  <c:v>88935.781000000003</c:v>
                </c:pt>
                <c:pt idx="837">
                  <c:v>88937.781000000003</c:v>
                </c:pt>
                <c:pt idx="838">
                  <c:v>88939.781000000003</c:v>
                </c:pt>
                <c:pt idx="839">
                  <c:v>88941.781000000003</c:v>
                </c:pt>
                <c:pt idx="840">
                  <c:v>88943.781000000003</c:v>
                </c:pt>
                <c:pt idx="841">
                  <c:v>88945.781000000003</c:v>
                </c:pt>
                <c:pt idx="842">
                  <c:v>88947.781000000003</c:v>
                </c:pt>
                <c:pt idx="843">
                  <c:v>88949.781000000003</c:v>
                </c:pt>
                <c:pt idx="844">
                  <c:v>88951.781000000003</c:v>
                </c:pt>
                <c:pt idx="845">
                  <c:v>88953.781000000003</c:v>
                </c:pt>
                <c:pt idx="846">
                  <c:v>88955.781000000003</c:v>
                </c:pt>
                <c:pt idx="847">
                  <c:v>88957.781000000003</c:v>
                </c:pt>
                <c:pt idx="848">
                  <c:v>88959.781000000003</c:v>
                </c:pt>
                <c:pt idx="849">
                  <c:v>88961.781000000003</c:v>
                </c:pt>
                <c:pt idx="850">
                  <c:v>88963.781000000003</c:v>
                </c:pt>
                <c:pt idx="851">
                  <c:v>88967.218999999968</c:v>
                </c:pt>
                <c:pt idx="852">
                  <c:v>88969.218999999968</c:v>
                </c:pt>
                <c:pt idx="853">
                  <c:v>88971.218999999968</c:v>
                </c:pt>
                <c:pt idx="854">
                  <c:v>88973.218999999968</c:v>
                </c:pt>
                <c:pt idx="855">
                  <c:v>88975.218999999968</c:v>
                </c:pt>
                <c:pt idx="856">
                  <c:v>88977.218999999968</c:v>
                </c:pt>
                <c:pt idx="857">
                  <c:v>88979.218999999968</c:v>
                </c:pt>
                <c:pt idx="858">
                  <c:v>88981.218999999968</c:v>
                </c:pt>
                <c:pt idx="859">
                  <c:v>88983.218999999968</c:v>
                </c:pt>
                <c:pt idx="860">
                  <c:v>88985.218999999968</c:v>
                </c:pt>
                <c:pt idx="861">
                  <c:v>88987.218999999968</c:v>
                </c:pt>
                <c:pt idx="862">
                  <c:v>88989.218999999968</c:v>
                </c:pt>
                <c:pt idx="863">
                  <c:v>88991.218999999968</c:v>
                </c:pt>
                <c:pt idx="864">
                  <c:v>88993.218999999968</c:v>
                </c:pt>
                <c:pt idx="865">
                  <c:v>88995.218999999968</c:v>
                </c:pt>
                <c:pt idx="866">
                  <c:v>88997.218999999968</c:v>
                </c:pt>
                <c:pt idx="867">
                  <c:v>88999.218999999968</c:v>
                </c:pt>
                <c:pt idx="868">
                  <c:v>89001.218999999968</c:v>
                </c:pt>
                <c:pt idx="869">
                  <c:v>89003.218999999968</c:v>
                </c:pt>
                <c:pt idx="870">
                  <c:v>89005.218999999968</c:v>
                </c:pt>
                <c:pt idx="871">
                  <c:v>89007.218999999968</c:v>
                </c:pt>
                <c:pt idx="872">
                  <c:v>89009.218999999968</c:v>
                </c:pt>
                <c:pt idx="873">
                  <c:v>89011.218999999968</c:v>
                </c:pt>
                <c:pt idx="874">
                  <c:v>89013.218999999968</c:v>
                </c:pt>
                <c:pt idx="875">
                  <c:v>89015.218999999968</c:v>
                </c:pt>
                <c:pt idx="876">
                  <c:v>89017.218999999968</c:v>
                </c:pt>
                <c:pt idx="877">
                  <c:v>89019.218999999968</c:v>
                </c:pt>
                <c:pt idx="878">
                  <c:v>89021.218999999968</c:v>
                </c:pt>
                <c:pt idx="879">
                  <c:v>89023.218999999968</c:v>
                </c:pt>
                <c:pt idx="880">
                  <c:v>89025.218999999968</c:v>
                </c:pt>
                <c:pt idx="881">
                  <c:v>89027.218999999968</c:v>
                </c:pt>
                <c:pt idx="882">
                  <c:v>89029.218999999968</c:v>
                </c:pt>
                <c:pt idx="883">
                  <c:v>89031.218999999968</c:v>
                </c:pt>
                <c:pt idx="884">
                  <c:v>89033.218999999968</c:v>
                </c:pt>
                <c:pt idx="885">
                  <c:v>89035.218999999968</c:v>
                </c:pt>
                <c:pt idx="886">
                  <c:v>89037.218999999968</c:v>
                </c:pt>
                <c:pt idx="887">
                  <c:v>89039.218999999968</c:v>
                </c:pt>
                <c:pt idx="888">
                  <c:v>89041.218999999968</c:v>
                </c:pt>
                <c:pt idx="889">
                  <c:v>89043.218999999968</c:v>
                </c:pt>
                <c:pt idx="890">
                  <c:v>89045.218999999968</c:v>
                </c:pt>
                <c:pt idx="891">
                  <c:v>89047.218999999968</c:v>
                </c:pt>
                <c:pt idx="892">
                  <c:v>89049.218999999968</c:v>
                </c:pt>
                <c:pt idx="893">
                  <c:v>89051.218999999968</c:v>
                </c:pt>
                <c:pt idx="894">
                  <c:v>89053.218999999968</c:v>
                </c:pt>
                <c:pt idx="895">
                  <c:v>89055.218999999968</c:v>
                </c:pt>
                <c:pt idx="896">
                  <c:v>89057.218999999968</c:v>
                </c:pt>
                <c:pt idx="897">
                  <c:v>89059.218999999968</c:v>
                </c:pt>
                <c:pt idx="898">
                  <c:v>89061.218999999968</c:v>
                </c:pt>
                <c:pt idx="899">
                  <c:v>89063.218999999968</c:v>
                </c:pt>
                <c:pt idx="900">
                  <c:v>89065.218999999968</c:v>
                </c:pt>
                <c:pt idx="901">
                  <c:v>89067.218999999968</c:v>
                </c:pt>
                <c:pt idx="902">
                  <c:v>89069.218999999968</c:v>
                </c:pt>
                <c:pt idx="903">
                  <c:v>89071.218999999968</c:v>
                </c:pt>
                <c:pt idx="904">
                  <c:v>89073.218999999968</c:v>
                </c:pt>
                <c:pt idx="905">
                  <c:v>89075.218999999968</c:v>
                </c:pt>
                <c:pt idx="906">
                  <c:v>89077.218999999968</c:v>
                </c:pt>
                <c:pt idx="907">
                  <c:v>89079.218999999968</c:v>
                </c:pt>
                <c:pt idx="908">
                  <c:v>89081.218999999968</c:v>
                </c:pt>
                <c:pt idx="909">
                  <c:v>89083.218999999968</c:v>
                </c:pt>
                <c:pt idx="910">
                  <c:v>89085.218999999968</c:v>
                </c:pt>
                <c:pt idx="911">
                  <c:v>89087.218999999968</c:v>
                </c:pt>
                <c:pt idx="912">
                  <c:v>89089.218999999968</c:v>
                </c:pt>
                <c:pt idx="913">
                  <c:v>89091.218999999968</c:v>
                </c:pt>
                <c:pt idx="914">
                  <c:v>89093.218999999968</c:v>
                </c:pt>
                <c:pt idx="915">
                  <c:v>89095.218999999968</c:v>
                </c:pt>
                <c:pt idx="916">
                  <c:v>89097.218999999968</c:v>
                </c:pt>
                <c:pt idx="917">
                  <c:v>89099.218999999968</c:v>
                </c:pt>
                <c:pt idx="918">
                  <c:v>89101.218999999968</c:v>
                </c:pt>
                <c:pt idx="919">
                  <c:v>89103.218999999968</c:v>
                </c:pt>
                <c:pt idx="920">
                  <c:v>89105.218999999968</c:v>
                </c:pt>
                <c:pt idx="921">
                  <c:v>89107.218999999968</c:v>
                </c:pt>
                <c:pt idx="922">
                  <c:v>89109.218999999968</c:v>
                </c:pt>
                <c:pt idx="923">
                  <c:v>89111.218999999968</c:v>
                </c:pt>
                <c:pt idx="924">
                  <c:v>89113.218999999968</c:v>
                </c:pt>
                <c:pt idx="925">
                  <c:v>89115.218999999968</c:v>
                </c:pt>
                <c:pt idx="926">
                  <c:v>89117.218999999968</c:v>
                </c:pt>
                <c:pt idx="927">
                  <c:v>89119.218999999968</c:v>
                </c:pt>
                <c:pt idx="928">
                  <c:v>89121.218999999968</c:v>
                </c:pt>
                <c:pt idx="929">
                  <c:v>89123.218999999968</c:v>
                </c:pt>
                <c:pt idx="930">
                  <c:v>89125.218999999968</c:v>
                </c:pt>
                <c:pt idx="931">
                  <c:v>89127.218999999968</c:v>
                </c:pt>
                <c:pt idx="932">
                  <c:v>89129.218999999968</c:v>
                </c:pt>
                <c:pt idx="933">
                  <c:v>89131.218999999968</c:v>
                </c:pt>
                <c:pt idx="934">
                  <c:v>89133.218999999968</c:v>
                </c:pt>
                <c:pt idx="935">
                  <c:v>89135.218999999968</c:v>
                </c:pt>
                <c:pt idx="936">
                  <c:v>89137.218999999968</c:v>
                </c:pt>
                <c:pt idx="937">
                  <c:v>89139.218999999968</c:v>
                </c:pt>
                <c:pt idx="938">
                  <c:v>89141.218999999968</c:v>
                </c:pt>
                <c:pt idx="939">
                  <c:v>89143.218999999968</c:v>
                </c:pt>
                <c:pt idx="940">
                  <c:v>89145.218999999968</c:v>
                </c:pt>
                <c:pt idx="941">
                  <c:v>89147.218999999968</c:v>
                </c:pt>
                <c:pt idx="942">
                  <c:v>89149.218999999968</c:v>
                </c:pt>
                <c:pt idx="943">
                  <c:v>89151.218999999968</c:v>
                </c:pt>
                <c:pt idx="944">
                  <c:v>89153.218999999968</c:v>
                </c:pt>
                <c:pt idx="945">
                  <c:v>89155.218999999968</c:v>
                </c:pt>
                <c:pt idx="946">
                  <c:v>89157.218999999968</c:v>
                </c:pt>
                <c:pt idx="947">
                  <c:v>89159.218999999968</c:v>
                </c:pt>
                <c:pt idx="948">
                  <c:v>89161.218999999968</c:v>
                </c:pt>
                <c:pt idx="949">
                  <c:v>89163.218999999968</c:v>
                </c:pt>
                <c:pt idx="950">
                  <c:v>89165.218999999968</c:v>
                </c:pt>
                <c:pt idx="951">
                  <c:v>89167.218999999968</c:v>
                </c:pt>
                <c:pt idx="952">
                  <c:v>89169.218999999968</c:v>
                </c:pt>
                <c:pt idx="953">
                  <c:v>89171.218999999968</c:v>
                </c:pt>
                <c:pt idx="954">
                  <c:v>89173.218999999968</c:v>
                </c:pt>
                <c:pt idx="955">
                  <c:v>89175.218999999968</c:v>
                </c:pt>
                <c:pt idx="956">
                  <c:v>89177.218999999968</c:v>
                </c:pt>
                <c:pt idx="957">
                  <c:v>89179.218999999968</c:v>
                </c:pt>
                <c:pt idx="958">
                  <c:v>89181.218999999968</c:v>
                </c:pt>
                <c:pt idx="959">
                  <c:v>89183.218999999968</c:v>
                </c:pt>
                <c:pt idx="960">
                  <c:v>89185.218999999968</c:v>
                </c:pt>
                <c:pt idx="961">
                  <c:v>89187.218999999968</c:v>
                </c:pt>
                <c:pt idx="962">
                  <c:v>89189.218999999968</c:v>
                </c:pt>
                <c:pt idx="963">
                  <c:v>89191.218999999968</c:v>
                </c:pt>
                <c:pt idx="964">
                  <c:v>89193.218999999968</c:v>
                </c:pt>
                <c:pt idx="965">
                  <c:v>89195.218999999968</c:v>
                </c:pt>
                <c:pt idx="966">
                  <c:v>89197.218999999968</c:v>
                </c:pt>
                <c:pt idx="967">
                  <c:v>89199.218999999968</c:v>
                </c:pt>
                <c:pt idx="968">
                  <c:v>89201.218999999968</c:v>
                </c:pt>
                <c:pt idx="969">
                  <c:v>89203.218999999968</c:v>
                </c:pt>
                <c:pt idx="970">
                  <c:v>89205.218999999968</c:v>
                </c:pt>
                <c:pt idx="971">
                  <c:v>89207.218999999968</c:v>
                </c:pt>
                <c:pt idx="972">
                  <c:v>89209.218999999968</c:v>
                </c:pt>
                <c:pt idx="973">
                  <c:v>89211.218999999968</c:v>
                </c:pt>
                <c:pt idx="974">
                  <c:v>89213.218999999968</c:v>
                </c:pt>
                <c:pt idx="975">
                  <c:v>89215.218999999968</c:v>
                </c:pt>
                <c:pt idx="976">
                  <c:v>89217.218999999968</c:v>
                </c:pt>
                <c:pt idx="977">
                  <c:v>89219.218999999968</c:v>
                </c:pt>
                <c:pt idx="978">
                  <c:v>89221.218999999968</c:v>
                </c:pt>
                <c:pt idx="979">
                  <c:v>89223.218999999968</c:v>
                </c:pt>
                <c:pt idx="980">
                  <c:v>89225.218999999968</c:v>
                </c:pt>
                <c:pt idx="981">
                  <c:v>89227.218999999968</c:v>
                </c:pt>
                <c:pt idx="982">
                  <c:v>89229.218999999968</c:v>
                </c:pt>
                <c:pt idx="983">
                  <c:v>89231.218999999968</c:v>
                </c:pt>
                <c:pt idx="984">
                  <c:v>89233.218999999968</c:v>
                </c:pt>
                <c:pt idx="985">
                  <c:v>89235.218999999968</c:v>
                </c:pt>
                <c:pt idx="986">
                  <c:v>89237.218999999968</c:v>
                </c:pt>
                <c:pt idx="987">
                  <c:v>89239.218999999968</c:v>
                </c:pt>
                <c:pt idx="988">
                  <c:v>89241.218999999968</c:v>
                </c:pt>
                <c:pt idx="989">
                  <c:v>89243.218999999968</c:v>
                </c:pt>
                <c:pt idx="990">
                  <c:v>89245.218999999968</c:v>
                </c:pt>
                <c:pt idx="991">
                  <c:v>89247.218999999968</c:v>
                </c:pt>
                <c:pt idx="992">
                  <c:v>89249.218999999968</c:v>
                </c:pt>
                <c:pt idx="993">
                  <c:v>89251.218999999968</c:v>
                </c:pt>
                <c:pt idx="994">
                  <c:v>89253.218999999968</c:v>
                </c:pt>
                <c:pt idx="995">
                  <c:v>89255.218999999968</c:v>
                </c:pt>
                <c:pt idx="996">
                  <c:v>89257.218999999968</c:v>
                </c:pt>
                <c:pt idx="997">
                  <c:v>89259.218999999968</c:v>
                </c:pt>
                <c:pt idx="998">
                  <c:v>89261.218999999968</c:v>
                </c:pt>
                <c:pt idx="999">
                  <c:v>89263.218999999968</c:v>
                </c:pt>
                <c:pt idx="1000">
                  <c:v>89265.218999999968</c:v>
                </c:pt>
                <c:pt idx="1001">
                  <c:v>89267.218999999968</c:v>
                </c:pt>
                <c:pt idx="1002">
                  <c:v>89269.218999999968</c:v>
                </c:pt>
                <c:pt idx="1003">
                  <c:v>89271.218999999968</c:v>
                </c:pt>
                <c:pt idx="1004">
                  <c:v>89273.218999999968</c:v>
                </c:pt>
                <c:pt idx="1005">
                  <c:v>89275.218999999968</c:v>
                </c:pt>
                <c:pt idx="1006">
                  <c:v>89277.218999999968</c:v>
                </c:pt>
                <c:pt idx="1007">
                  <c:v>89279.218999999968</c:v>
                </c:pt>
                <c:pt idx="1008">
                  <c:v>89281.218999999968</c:v>
                </c:pt>
                <c:pt idx="1009">
                  <c:v>89283.218999999968</c:v>
                </c:pt>
                <c:pt idx="1010">
                  <c:v>89285.218999999968</c:v>
                </c:pt>
                <c:pt idx="1011">
                  <c:v>89287.218999999968</c:v>
                </c:pt>
                <c:pt idx="1012">
                  <c:v>89289.218999999968</c:v>
                </c:pt>
                <c:pt idx="1013">
                  <c:v>89291.218999999968</c:v>
                </c:pt>
                <c:pt idx="1014">
                  <c:v>89293.218999999968</c:v>
                </c:pt>
                <c:pt idx="1015">
                  <c:v>89295.218999999968</c:v>
                </c:pt>
                <c:pt idx="1016">
                  <c:v>89297.218999999968</c:v>
                </c:pt>
                <c:pt idx="1017">
                  <c:v>89299.218999999968</c:v>
                </c:pt>
                <c:pt idx="1018">
                  <c:v>89301.218999999968</c:v>
                </c:pt>
                <c:pt idx="1019">
                  <c:v>89303.218999999968</c:v>
                </c:pt>
                <c:pt idx="1020">
                  <c:v>89305.218999999968</c:v>
                </c:pt>
                <c:pt idx="1021">
                  <c:v>89307.218999999968</c:v>
                </c:pt>
                <c:pt idx="1022">
                  <c:v>89309.218999999968</c:v>
                </c:pt>
                <c:pt idx="1023">
                  <c:v>89311.218999999968</c:v>
                </c:pt>
                <c:pt idx="1024">
                  <c:v>89313.218999999968</c:v>
                </c:pt>
                <c:pt idx="1025">
                  <c:v>89315.218999999968</c:v>
                </c:pt>
                <c:pt idx="1026">
                  <c:v>89317.218999999968</c:v>
                </c:pt>
                <c:pt idx="1027">
                  <c:v>89319.218999999968</c:v>
                </c:pt>
                <c:pt idx="1028">
                  <c:v>89321.218999999968</c:v>
                </c:pt>
                <c:pt idx="1029">
                  <c:v>89323.218999999968</c:v>
                </c:pt>
                <c:pt idx="1030">
                  <c:v>89325.218999999968</c:v>
                </c:pt>
                <c:pt idx="1031">
                  <c:v>89327.218999999968</c:v>
                </c:pt>
                <c:pt idx="1032">
                  <c:v>89329.218999999968</c:v>
                </c:pt>
                <c:pt idx="1033">
                  <c:v>89331.218999999968</c:v>
                </c:pt>
                <c:pt idx="1034">
                  <c:v>89333.218999999968</c:v>
                </c:pt>
                <c:pt idx="1035">
                  <c:v>89335.218999999968</c:v>
                </c:pt>
                <c:pt idx="1036">
                  <c:v>89337.218999999968</c:v>
                </c:pt>
                <c:pt idx="1037">
                  <c:v>89339.218999999968</c:v>
                </c:pt>
                <c:pt idx="1038">
                  <c:v>89341.218999999968</c:v>
                </c:pt>
                <c:pt idx="1039">
                  <c:v>89343.218999999968</c:v>
                </c:pt>
                <c:pt idx="1040">
                  <c:v>89345.218999999968</c:v>
                </c:pt>
                <c:pt idx="1041">
                  <c:v>89347.218999999968</c:v>
                </c:pt>
                <c:pt idx="1042">
                  <c:v>89349.218999999968</c:v>
                </c:pt>
                <c:pt idx="1043">
                  <c:v>89351.218999999968</c:v>
                </c:pt>
                <c:pt idx="1044">
                  <c:v>89353.218999999968</c:v>
                </c:pt>
                <c:pt idx="1045">
                  <c:v>89355.218999999968</c:v>
                </c:pt>
                <c:pt idx="1046">
                  <c:v>89357.218999999968</c:v>
                </c:pt>
                <c:pt idx="1047">
                  <c:v>89359.218999999968</c:v>
                </c:pt>
                <c:pt idx="1048">
                  <c:v>89361.218999999968</c:v>
                </c:pt>
                <c:pt idx="1049">
                  <c:v>89363.218999999968</c:v>
                </c:pt>
                <c:pt idx="1050">
                  <c:v>89365.218999999968</c:v>
                </c:pt>
                <c:pt idx="1051">
                  <c:v>89367.218999999968</c:v>
                </c:pt>
                <c:pt idx="1052">
                  <c:v>89369.218999999968</c:v>
                </c:pt>
                <c:pt idx="1053">
                  <c:v>89371.218999999968</c:v>
                </c:pt>
                <c:pt idx="1054">
                  <c:v>89373.218999999968</c:v>
                </c:pt>
                <c:pt idx="1055">
                  <c:v>89375.218999999968</c:v>
                </c:pt>
                <c:pt idx="1056">
                  <c:v>89377.218999999968</c:v>
                </c:pt>
                <c:pt idx="1057">
                  <c:v>89379.218999999968</c:v>
                </c:pt>
                <c:pt idx="1058">
                  <c:v>89381.218999999968</c:v>
                </c:pt>
                <c:pt idx="1059">
                  <c:v>89383.218999999968</c:v>
                </c:pt>
                <c:pt idx="1060">
                  <c:v>89385.218999999968</c:v>
                </c:pt>
                <c:pt idx="1061">
                  <c:v>89387.218999999968</c:v>
                </c:pt>
                <c:pt idx="1062">
                  <c:v>89389.218999999968</c:v>
                </c:pt>
                <c:pt idx="1063">
                  <c:v>89391.218999999968</c:v>
                </c:pt>
                <c:pt idx="1064">
                  <c:v>89393.218999999968</c:v>
                </c:pt>
                <c:pt idx="1065">
                  <c:v>89395.218999999968</c:v>
                </c:pt>
                <c:pt idx="1066">
                  <c:v>89397.218999999968</c:v>
                </c:pt>
                <c:pt idx="1067">
                  <c:v>89399.218999999968</c:v>
                </c:pt>
                <c:pt idx="1068">
                  <c:v>89401.218999999968</c:v>
                </c:pt>
                <c:pt idx="1069">
                  <c:v>89403.218999999968</c:v>
                </c:pt>
                <c:pt idx="1070">
                  <c:v>89405.218999999968</c:v>
                </c:pt>
                <c:pt idx="1071">
                  <c:v>89407.218999999968</c:v>
                </c:pt>
                <c:pt idx="1072">
                  <c:v>89409.218999999968</c:v>
                </c:pt>
                <c:pt idx="1073">
                  <c:v>89411.218999999968</c:v>
                </c:pt>
                <c:pt idx="1074">
                  <c:v>89413.218999999968</c:v>
                </c:pt>
                <c:pt idx="1075">
                  <c:v>89415.218999999968</c:v>
                </c:pt>
                <c:pt idx="1076">
                  <c:v>89417.218999999968</c:v>
                </c:pt>
                <c:pt idx="1077">
                  <c:v>89419.218999999968</c:v>
                </c:pt>
                <c:pt idx="1078">
                  <c:v>89421.218999999968</c:v>
                </c:pt>
                <c:pt idx="1079">
                  <c:v>89423.218999999968</c:v>
                </c:pt>
                <c:pt idx="1080">
                  <c:v>89425.218999999968</c:v>
                </c:pt>
                <c:pt idx="1081">
                  <c:v>89427.218999999968</c:v>
                </c:pt>
                <c:pt idx="1082">
                  <c:v>89429.218999999968</c:v>
                </c:pt>
                <c:pt idx="1083">
                  <c:v>89431.218999999968</c:v>
                </c:pt>
                <c:pt idx="1084">
                  <c:v>89433.218999999968</c:v>
                </c:pt>
                <c:pt idx="1085">
                  <c:v>89435.218999999968</c:v>
                </c:pt>
                <c:pt idx="1086">
                  <c:v>89437.218999999968</c:v>
                </c:pt>
                <c:pt idx="1087">
                  <c:v>89439.218999999968</c:v>
                </c:pt>
                <c:pt idx="1088">
                  <c:v>89441.218999999968</c:v>
                </c:pt>
                <c:pt idx="1089">
                  <c:v>89443.218999999968</c:v>
                </c:pt>
                <c:pt idx="1090">
                  <c:v>89445.218999999968</c:v>
                </c:pt>
                <c:pt idx="1091">
                  <c:v>89447.218999999968</c:v>
                </c:pt>
                <c:pt idx="1092">
                  <c:v>89449.218999999968</c:v>
                </c:pt>
                <c:pt idx="1093">
                  <c:v>89451.218999999968</c:v>
                </c:pt>
                <c:pt idx="1094">
                  <c:v>89453.218999999968</c:v>
                </c:pt>
                <c:pt idx="1095">
                  <c:v>89455.218999999968</c:v>
                </c:pt>
                <c:pt idx="1096">
                  <c:v>89457.218999999968</c:v>
                </c:pt>
                <c:pt idx="1097">
                  <c:v>89459.218999999968</c:v>
                </c:pt>
                <c:pt idx="1098">
                  <c:v>89461.218999999968</c:v>
                </c:pt>
                <c:pt idx="1099">
                  <c:v>89463.218999999968</c:v>
                </c:pt>
                <c:pt idx="1100">
                  <c:v>89465.218999999968</c:v>
                </c:pt>
                <c:pt idx="1101">
                  <c:v>89467.218999999968</c:v>
                </c:pt>
                <c:pt idx="1102">
                  <c:v>89469.218999999968</c:v>
                </c:pt>
                <c:pt idx="1103">
                  <c:v>89471.218999999968</c:v>
                </c:pt>
                <c:pt idx="1104">
                  <c:v>89473.218999999968</c:v>
                </c:pt>
                <c:pt idx="1105">
                  <c:v>89475.218999999968</c:v>
                </c:pt>
                <c:pt idx="1106">
                  <c:v>89477.218999999968</c:v>
                </c:pt>
                <c:pt idx="1107">
                  <c:v>89479.218999999968</c:v>
                </c:pt>
                <c:pt idx="1108">
                  <c:v>89481.218999999968</c:v>
                </c:pt>
                <c:pt idx="1109">
                  <c:v>89483.218999999968</c:v>
                </c:pt>
                <c:pt idx="1110">
                  <c:v>89485.218999999968</c:v>
                </c:pt>
                <c:pt idx="1111">
                  <c:v>89487.218999999968</c:v>
                </c:pt>
                <c:pt idx="1112">
                  <c:v>89489.218999999968</c:v>
                </c:pt>
                <c:pt idx="1113">
                  <c:v>89491.218999999968</c:v>
                </c:pt>
                <c:pt idx="1114">
                  <c:v>89493.218999999968</c:v>
                </c:pt>
                <c:pt idx="1115">
                  <c:v>89495.218999999968</c:v>
                </c:pt>
                <c:pt idx="1116">
                  <c:v>89497.218999999968</c:v>
                </c:pt>
                <c:pt idx="1117">
                  <c:v>89499.218999999968</c:v>
                </c:pt>
                <c:pt idx="1118">
                  <c:v>89501.218999999968</c:v>
                </c:pt>
                <c:pt idx="1119">
                  <c:v>89503.218999999968</c:v>
                </c:pt>
                <c:pt idx="1120">
                  <c:v>89505.218999999968</c:v>
                </c:pt>
                <c:pt idx="1121">
                  <c:v>89507.218999999968</c:v>
                </c:pt>
                <c:pt idx="1122">
                  <c:v>89509.218999999968</c:v>
                </c:pt>
                <c:pt idx="1123">
                  <c:v>89511.218999999968</c:v>
                </c:pt>
                <c:pt idx="1124">
                  <c:v>89513.218999999968</c:v>
                </c:pt>
                <c:pt idx="1125">
                  <c:v>89515.218999999968</c:v>
                </c:pt>
                <c:pt idx="1126">
                  <c:v>89517.218999999968</c:v>
                </c:pt>
                <c:pt idx="1127">
                  <c:v>89519.218999999968</c:v>
                </c:pt>
                <c:pt idx="1128">
                  <c:v>89521.218999999968</c:v>
                </c:pt>
                <c:pt idx="1129">
                  <c:v>89523.218999999968</c:v>
                </c:pt>
                <c:pt idx="1130">
                  <c:v>89525.218999999968</c:v>
                </c:pt>
                <c:pt idx="1131">
                  <c:v>89527.218999999968</c:v>
                </c:pt>
                <c:pt idx="1132">
                  <c:v>89529.218999999968</c:v>
                </c:pt>
                <c:pt idx="1133">
                  <c:v>89531.218999999968</c:v>
                </c:pt>
                <c:pt idx="1134">
                  <c:v>89533.218999999968</c:v>
                </c:pt>
                <c:pt idx="1135">
                  <c:v>89535.218999999968</c:v>
                </c:pt>
                <c:pt idx="1136">
                  <c:v>89537.218999999968</c:v>
                </c:pt>
                <c:pt idx="1137">
                  <c:v>89539.218999999968</c:v>
                </c:pt>
                <c:pt idx="1138">
                  <c:v>89541.218999999968</c:v>
                </c:pt>
                <c:pt idx="1139">
                  <c:v>89543.218999999968</c:v>
                </c:pt>
                <c:pt idx="1140">
                  <c:v>89545.218999999968</c:v>
                </c:pt>
                <c:pt idx="1141">
                  <c:v>89547.218999999968</c:v>
                </c:pt>
                <c:pt idx="1142">
                  <c:v>89549.218999999968</c:v>
                </c:pt>
                <c:pt idx="1143">
                  <c:v>89551.218999999968</c:v>
                </c:pt>
                <c:pt idx="1144">
                  <c:v>89553.218999999968</c:v>
                </c:pt>
                <c:pt idx="1145">
                  <c:v>89555.218999999968</c:v>
                </c:pt>
                <c:pt idx="1146">
                  <c:v>89557.218999999968</c:v>
                </c:pt>
                <c:pt idx="1147">
                  <c:v>89559.218999999968</c:v>
                </c:pt>
                <c:pt idx="1148">
                  <c:v>89561.218999999968</c:v>
                </c:pt>
                <c:pt idx="1149">
                  <c:v>89563.218999999968</c:v>
                </c:pt>
                <c:pt idx="1150">
                  <c:v>89565.218999999968</c:v>
                </c:pt>
                <c:pt idx="1151">
                  <c:v>89567.218999999968</c:v>
                </c:pt>
                <c:pt idx="1152">
                  <c:v>89569.218999999968</c:v>
                </c:pt>
                <c:pt idx="1153">
                  <c:v>89571.218999999968</c:v>
                </c:pt>
                <c:pt idx="1154">
                  <c:v>89573.218999999968</c:v>
                </c:pt>
                <c:pt idx="1155">
                  <c:v>89575.218999999968</c:v>
                </c:pt>
                <c:pt idx="1156">
                  <c:v>89577.218999999968</c:v>
                </c:pt>
                <c:pt idx="1157">
                  <c:v>89579.218999999968</c:v>
                </c:pt>
                <c:pt idx="1158">
                  <c:v>89581.218999999968</c:v>
                </c:pt>
                <c:pt idx="1159">
                  <c:v>89583.218999999968</c:v>
                </c:pt>
                <c:pt idx="1160">
                  <c:v>89585.218999999968</c:v>
                </c:pt>
                <c:pt idx="1161">
                  <c:v>89587.218999999968</c:v>
                </c:pt>
                <c:pt idx="1162">
                  <c:v>89589.218999999968</c:v>
                </c:pt>
                <c:pt idx="1163">
                  <c:v>89591.218999999968</c:v>
                </c:pt>
                <c:pt idx="1164">
                  <c:v>89593.218999999968</c:v>
                </c:pt>
                <c:pt idx="1165">
                  <c:v>89595.218999999968</c:v>
                </c:pt>
                <c:pt idx="1166">
                  <c:v>89597.218999999968</c:v>
                </c:pt>
                <c:pt idx="1167">
                  <c:v>89599.218999999968</c:v>
                </c:pt>
                <c:pt idx="1168">
                  <c:v>89601.218999999968</c:v>
                </c:pt>
                <c:pt idx="1169">
                  <c:v>89603.218999999968</c:v>
                </c:pt>
                <c:pt idx="1170">
                  <c:v>89605.218999999968</c:v>
                </c:pt>
                <c:pt idx="1171">
                  <c:v>89607.218999999968</c:v>
                </c:pt>
                <c:pt idx="1172">
                  <c:v>89609.218999999968</c:v>
                </c:pt>
                <c:pt idx="1173">
                  <c:v>89611.218999999968</c:v>
                </c:pt>
                <c:pt idx="1174">
                  <c:v>89613.218999999968</c:v>
                </c:pt>
                <c:pt idx="1175">
                  <c:v>89615.218999999968</c:v>
                </c:pt>
                <c:pt idx="1176">
                  <c:v>89617.218999999968</c:v>
                </c:pt>
                <c:pt idx="1177">
                  <c:v>89619.218999999968</c:v>
                </c:pt>
                <c:pt idx="1178">
                  <c:v>89621.218999999968</c:v>
                </c:pt>
                <c:pt idx="1179">
                  <c:v>89623.218999999968</c:v>
                </c:pt>
                <c:pt idx="1180">
                  <c:v>89625.218999999968</c:v>
                </c:pt>
                <c:pt idx="1181">
                  <c:v>89627.218999999968</c:v>
                </c:pt>
                <c:pt idx="1182">
                  <c:v>89629.218999999968</c:v>
                </c:pt>
                <c:pt idx="1183">
                  <c:v>89631.218999999968</c:v>
                </c:pt>
                <c:pt idx="1184">
                  <c:v>89633.218999999968</c:v>
                </c:pt>
                <c:pt idx="1185">
                  <c:v>89635.218999999968</c:v>
                </c:pt>
                <c:pt idx="1186">
                  <c:v>89637.218999999968</c:v>
                </c:pt>
                <c:pt idx="1187">
                  <c:v>89639.218999999968</c:v>
                </c:pt>
                <c:pt idx="1188">
                  <c:v>89641.218999999968</c:v>
                </c:pt>
                <c:pt idx="1189">
                  <c:v>89643.218999999968</c:v>
                </c:pt>
                <c:pt idx="1190">
                  <c:v>89645.218999999968</c:v>
                </c:pt>
                <c:pt idx="1191">
                  <c:v>89647.218999999968</c:v>
                </c:pt>
                <c:pt idx="1192">
                  <c:v>89649.218999999968</c:v>
                </c:pt>
                <c:pt idx="1193">
                  <c:v>89651.218999999968</c:v>
                </c:pt>
                <c:pt idx="1194">
                  <c:v>89653.218999999968</c:v>
                </c:pt>
                <c:pt idx="1195">
                  <c:v>89655.218999999968</c:v>
                </c:pt>
                <c:pt idx="1196">
                  <c:v>89657.218999999968</c:v>
                </c:pt>
                <c:pt idx="1197">
                  <c:v>89659.218999999968</c:v>
                </c:pt>
                <c:pt idx="1198">
                  <c:v>89661.218999999968</c:v>
                </c:pt>
                <c:pt idx="1199">
                  <c:v>89663.218999999968</c:v>
                </c:pt>
                <c:pt idx="1200">
                  <c:v>89665.218999999968</c:v>
                </c:pt>
                <c:pt idx="1201">
                  <c:v>89667.218999999968</c:v>
                </c:pt>
                <c:pt idx="1202">
                  <c:v>89669.218999999968</c:v>
                </c:pt>
                <c:pt idx="1203">
                  <c:v>89671.218999999968</c:v>
                </c:pt>
                <c:pt idx="1204">
                  <c:v>89673.218999999968</c:v>
                </c:pt>
                <c:pt idx="1205">
                  <c:v>89675.218999999968</c:v>
                </c:pt>
                <c:pt idx="1206">
                  <c:v>89677.218999999968</c:v>
                </c:pt>
                <c:pt idx="1207">
                  <c:v>89679.218999999968</c:v>
                </c:pt>
                <c:pt idx="1208">
                  <c:v>89681.218999999968</c:v>
                </c:pt>
                <c:pt idx="1209">
                  <c:v>89683.218999999968</c:v>
                </c:pt>
                <c:pt idx="1210">
                  <c:v>89685.218999999968</c:v>
                </c:pt>
                <c:pt idx="1211">
                  <c:v>89687.218999999968</c:v>
                </c:pt>
                <c:pt idx="1212">
                  <c:v>89689.218999999968</c:v>
                </c:pt>
                <c:pt idx="1213">
                  <c:v>89691.218999999968</c:v>
                </c:pt>
                <c:pt idx="1214">
                  <c:v>89693.218999999968</c:v>
                </c:pt>
                <c:pt idx="1215">
                  <c:v>89695.218999999968</c:v>
                </c:pt>
                <c:pt idx="1216">
                  <c:v>89697.218999999968</c:v>
                </c:pt>
                <c:pt idx="1217">
                  <c:v>89699.218999999968</c:v>
                </c:pt>
                <c:pt idx="1218">
                  <c:v>89701.218999999968</c:v>
                </c:pt>
                <c:pt idx="1219">
                  <c:v>89703.218999999968</c:v>
                </c:pt>
                <c:pt idx="1220">
                  <c:v>89705.218999999968</c:v>
                </c:pt>
                <c:pt idx="1221">
                  <c:v>89707.218999999968</c:v>
                </c:pt>
                <c:pt idx="1222">
                  <c:v>89709.218999999968</c:v>
                </c:pt>
                <c:pt idx="1223">
                  <c:v>89711.218999999968</c:v>
                </c:pt>
                <c:pt idx="1224">
                  <c:v>89713.218999999968</c:v>
                </c:pt>
                <c:pt idx="1225">
                  <c:v>89715.218999999968</c:v>
                </c:pt>
                <c:pt idx="1226">
                  <c:v>89717.218999999968</c:v>
                </c:pt>
                <c:pt idx="1227">
                  <c:v>89719.218999999968</c:v>
                </c:pt>
                <c:pt idx="1228">
                  <c:v>89721.218999999968</c:v>
                </c:pt>
                <c:pt idx="1229">
                  <c:v>89723.218999999968</c:v>
                </c:pt>
                <c:pt idx="1230">
                  <c:v>89725.218999999968</c:v>
                </c:pt>
                <c:pt idx="1231">
                  <c:v>89727.218999999968</c:v>
                </c:pt>
                <c:pt idx="1232">
                  <c:v>89729.218999999968</c:v>
                </c:pt>
                <c:pt idx="1233">
                  <c:v>89731.218999999968</c:v>
                </c:pt>
                <c:pt idx="1234">
                  <c:v>89733.218999999968</c:v>
                </c:pt>
                <c:pt idx="1235">
                  <c:v>89735.218999999968</c:v>
                </c:pt>
                <c:pt idx="1236">
                  <c:v>89737.218999999968</c:v>
                </c:pt>
                <c:pt idx="1237">
                  <c:v>89739.218999999968</c:v>
                </c:pt>
                <c:pt idx="1238">
                  <c:v>89741.218999999968</c:v>
                </c:pt>
                <c:pt idx="1239">
                  <c:v>89743.218999999968</c:v>
                </c:pt>
                <c:pt idx="1240">
                  <c:v>89745.218999999968</c:v>
                </c:pt>
                <c:pt idx="1241">
                  <c:v>89747.218999999968</c:v>
                </c:pt>
                <c:pt idx="1242">
                  <c:v>89749.218999999968</c:v>
                </c:pt>
                <c:pt idx="1243">
                  <c:v>89751.218999999968</c:v>
                </c:pt>
                <c:pt idx="1244">
                  <c:v>89753.218999999968</c:v>
                </c:pt>
                <c:pt idx="1245">
                  <c:v>89755.218999999968</c:v>
                </c:pt>
                <c:pt idx="1246">
                  <c:v>89757.218999999968</c:v>
                </c:pt>
                <c:pt idx="1247">
                  <c:v>89759.218999999968</c:v>
                </c:pt>
                <c:pt idx="1248">
                  <c:v>89761.218999999968</c:v>
                </c:pt>
                <c:pt idx="1249">
                  <c:v>89763.218999999968</c:v>
                </c:pt>
                <c:pt idx="1250">
                  <c:v>89765.218999999968</c:v>
                </c:pt>
                <c:pt idx="1251">
                  <c:v>89767.218999999968</c:v>
                </c:pt>
                <c:pt idx="1252">
                  <c:v>89769.218999999968</c:v>
                </c:pt>
                <c:pt idx="1253">
                  <c:v>89771.218999999968</c:v>
                </c:pt>
                <c:pt idx="1254">
                  <c:v>89773.218999999968</c:v>
                </c:pt>
                <c:pt idx="1255">
                  <c:v>89775.218999999968</c:v>
                </c:pt>
                <c:pt idx="1256">
                  <c:v>89777.218999999968</c:v>
                </c:pt>
                <c:pt idx="1257">
                  <c:v>89779.218999999968</c:v>
                </c:pt>
                <c:pt idx="1258">
                  <c:v>89781.218999999968</c:v>
                </c:pt>
                <c:pt idx="1259">
                  <c:v>89783.218999999968</c:v>
                </c:pt>
                <c:pt idx="1260">
                  <c:v>89785.218999999968</c:v>
                </c:pt>
                <c:pt idx="1261">
                  <c:v>89787.218999999968</c:v>
                </c:pt>
                <c:pt idx="1262">
                  <c:v>89789.218999999968</c:v>
                </c:pt>
                <c:pt idx="1263">
                  <c:v>89791.218999999968</c:v>
                </c:pt>
                <c:pt idx="1264">
                  <c:v>89793.218999999968</c:v>
                </c:pt>
                <c:pt idx="1265">
                  <c:v>89795.218999999968</c:v>
                </c:pt>
                <c:pt idx="1266">
                  <c:v>89797.218999999968</c:v>
                </c:pt>
                <c:pt idx="1267">
                  <c:v>89799.218999999968</c:v>
                </c:pt>
                <c:pt idx="1268">
                  <c:v>89801.218999999968</c:v>
                </c:pt>
                <c:pt idx="1269">
                  <c:v>89803.218999999968</c:v>
                </c:pt>
                <c:pt idx="1270">
                  <c:v>89805.218999999968</c:v>
                </c:pt>
                <c:pt idx="1271">
                  <c:v>89807.218999999968</c:v>
                </c:pt>
                <c:pt idx="1272">
                  <c:v>89809.218999999968</c:v>
                </c:pt>
                <c:pt idx="1273">
                  <c:v>89811.218999999968</c:v>
                </c:pt>
                <c:pt idx="1274">
                  <c:v>89813.218999999968</c:v>
                </c:pt>
                <c:pt idx="1275">
                  <c:v>89815.218999999968</c:v>
                </c:pt>
                <c:pt idx="1276">
                  <c:v>89817.218999999968</c:v>
                </c:pt>
                <c:pt idx="1277">
                  <c:v>89819.218999999968</c:v>
                </c:pt>
                <c:pt idx="1278">
                  <c:v>89821.218999999968</c:v>
                </c:pt>
                <c:pt idx="1279">
                  <c:v>89823.218999999968</c:v>
                </c:pt>
                <c:pt idx="1280">
                  <c:v>89825.218999999968</c:v>
                </c:pt>
                <c:pt idx="1281">
                  <c:v>89827.218999999968</c:v>
                </c:pt>
                <c:pt idx="1282">
                  <c:v>89829.218999999968</c:v>
                </c:pt>
                <c:pt idx="1283">
                  <c:v>89831.218999999968</c:v>
                </c:pt>
                <c:pt idx="1284">
                  <c:v>89833.218999999968</c:v>
                </c:pt>
                <c:pt idx="1285">
                  <c:v>89835.218999999968</c:v>
                </c:pt>
                <c:pt idx="1286">
                  <c:v>89837.218999999968</c:v>
                </c:pt>
                <c:pt idx="1287">
                  <c:v>89839.218999999968</c:v>
                </c:pt>
                <c:pt idx="1288">
                  <c:v>89841.218999999968</c:v>
                </c:pt>
                <c:pt idx="1289">
                  <c:v>89843.218999999968</c:v>
                </c:pt>
                <c:pt idx="1290">
                  <c:v>89845.218999999968</c:v>
                </c:pt>
                <c:pt idx="1291">
                  <c:v>89847.218999999968</c:v>
                </c:pt>
                <c:pt idx="1292">
                  <c:v>89849.218999999968</c:v>
                </c:pt>
                <c:pt idx="1293">
                  <c:v>89851.218999999968</c:v>
                </c:pt>
                <c:pt idx="1294">
                  <c:v>89853.218999999968</c:v>
                </c:pt>
                <c:pt idx="1295">
                  <c:v>89855.218999999968</c:v>
                </c:pt>
                <c:pt idx="1296">
                  <c:v>89857.218999999968</c:v>
                </c:pt>
                <c:pt idx="1297">
                  <c:v>89859.218999999968</c:v>
                </c:pt>
                <c:pt idx="1298">
                  <c:v>89861.218999999968</c:v>
                </c:pt>
                <c:pt idx="1299">
                  <c:v>89863.218999999968</c:v>
                </c:pt>
                <c:pt idx="1300">
                  <c:v>89865.218999999968</c:v>
                </c:pt>
                <c:pt idx="1301">
                  <c:v>89867.218999999968</c:v>
                </c:pt>
                <c:pt idx="1302">
                  <c:v>89869.218999999968</c:v>
                </c:pt>
                <c:pt idx="1303">
                  <c:v>89871.218999999968</c:v>
                </c:pt>
                <c:pt idx="1304">
                  <c:v>89873.218999999968</c:v>
                </c:pt>
                <c:pt idx="1305">
                  <c:v>89875.218999999968</c:v>
                </c:pt>
                <c:pt idx="1306">
                  <c:v>89877.218999999968</c:v>
                </c:pt>
                <c:pt idx="1307">
                  <c:v>89879.218999999968</c:v>
                </c:pt>
                <c:pt idx="1308">
                  <c:v>89881.218999999968</c:v>
                </c:pt>
                <c:pt idx="1309">
                  <c:v>89883.218999999968</c:v>
                </c:pt>
                <c:pt idx="1310">
                  <c:v>89885.218999999968</c:v>
                </c:pt>
                <c:pt idx="1311">
                  <c:v>89887.218999999968</c:v>
                </c:pt>
                <c:pt idx="1312">
                  <c:v>89889.218999999968</c:v>
                </c:pt>
                <c:pt idx="1313">
                  <c:v>89891.218999999968</c:v>
                </c:pt>
                <c:pt idx="1314">
                  <c:v>89893.218999999968</c:v>
                </c:pt>
                <c:pt idx="1315">
                  <c:v>89895.218999999968</c:v>
                </c:pt>
                <c:pt idx="1316">
                  <c:v>89897.218999999968</c:v>
                </c:pt>
                <c:pt idx="1317">
                  <c:v>89900.952999999878</c:v>
                </c:pt>
                <c:pt idx="1318">
                  <c:v>89902.952999999878</c:v>
                </c:pt>
                <c:pt idx="1319">
                  <c:v>89904.952999999878</c:v>
                </c:pt>
                <c:pt idx="1320">
                  <c:v>89906.952999999878</c:v>
                </c:pt>
                <c:pt idx="1321">
                  <c:v>89908.952999999878</c:v>
                </c:pt>
                <c:pt idx="1322">
                  <c:v>89910.952999999878</c:v>
                </c:pt>
                <c:pt idx="1323">
                  <c:v>89912.952999999878</c:v>
                </c:pt>
                <c:pt idx="1324">
                  <c:v>89914.952999999878</c:v>
                </c:pt>
                <c:pt idx="1325">
                  <c:v>89916.952999999878</c:v>
                </c:pt>
                <c:pt idx="1326">
                  <c:v>89918.952999999878</c:v>
                </c:pt>
                <c:pt idx="1327">
                  <c:v>89920.952999999878</c:v>
                </c:pt>
                <c:pt idx="1328">
                  <c:v>89922.952999999878</c:v>
                </c:pt>
                <c:pt idx="1329">
                  <c:v>89924.952999999878</c:v>
                </c:pt>
                <c:pt idx="1330">
                  <c:v>89926.952999999878</c:v>
                </c:pt>
                <c:pt idx="1331">
                  <c:v>89928.952999999878</c:v>
                </c:pt>
                <c:pt idx="1332">
                  <c:v>89930.952999999878</c:v>
                </c:pt>
                <c:pt idx="1333">
                  <c:v>89932.952999999878</c:v>
                </c:pt>
                <c:pt idx="1334">
                  <c:v>89934.952999999878</c:v>
                </c:pt>
                <c:pt idx="1335">
                  <c:v>89936.952999999878</c:v>
                </c:pt>
                <c:pt idx="1336">
                  <c:v>89938.952999999878</c:v>
                </c:pt>
                <c:pt idx="1337">
                  <c:v>89940.952999999878</c:v>
                </c:pt>
                <c:pt idx="1338">
                  <c:v>89942.952999999878</c:v>
                </c:pt>
                <c:pt idx="1339">
                  <c:v>89944.952999999878</c:v>
                </c:pt>
                <c:pt idx="1340">
                  <c:v>89946.952999999878</c:v>
                </c:pt>
                <c:pt idx="1341">
                  <c:v>89948.952999999878</c:v>
                </c:pt>
                <c:pt idx="1342">
                  <c:v>89950.952999999878</c:v>
                </c:pt>
                <c:pt idx="1343">
                  <c:v>89952.952999999878</c:v>
                </c:pt>
                <c:pt idx="1344">
                  <c:v>89954.952999999878</c:v>
                </c:pt>
                <c:pt idx="1345">
                  <c:v>89956.952999999878</c:v>
                </c:pt>
                <c:pt idx="1346">
                  <c:v>89958.952999999878</c:v>
                </c:pt>
                <c:pt idx="1347">
                  <c:v>89960.952999999878</c:v>
                </c:pt>
                <c:pt idx="1348">
                  <c:v>89962.952999999878</c:v>
                </c:pt>
                <c:pt idx="1349">
                  <c:v>89964.952999999878</c:v>
                </c:pt>
                <c:pt idx="1350">
                  <c:v>89966.952999999878</c:v>
                </c:pt>
                <c:pt idx="1351">
                  <c:v>89968.952999999878</c:v>
                </c:pt>
                <c:pt idx="1352">
                  <c:v>89970.952999999878</c:v>
                </c:pt>
                <c:pt idx="1353">
                  <c:v>89972.952999999878</c:v>
                </c:pt>
                <c:pt idx="1354">
                  <c:v>89974.952999999878</c:v>
                </c:pt>
                <c:pt idx="1355">
                  <c:v>89976.952999999878</c:v>
                </c:pt>
                <c:pt idx="1356">
                  <c:v>89978.952999999878</c:v>
                </c:pt>
                <c:pt idx="1357">
                  <c:v>89980.952999999878</c:v>
                </c:pt>
                <c:pt idx="1358">
                  <c:v>89982.952999999878</c:v>
                </c:pt>
                <c:pt idx="1359">
                  <c:v>89984.952999999878</c:v>
                </c:pt>
                <c:pt idx="1360">
                  <c:v>89986.952999999878</c:v>
                </c:pt>
                <c:pt idx="1361">
                  <c:v>89988.952999999878</c:v>
                </c:pt>
                <c:pt idx="1362">
                  <c:v>89990.952999999878</c:v>
                </c:pt>
                <c:pt idx="1363">
                  <c:v>89992.952999999878</c:v>
                </c:pt>
                <c:pt idx="1364">
                  <c:v>89994.952999999878</c:v>
                </c:pt>
                <c:pt idx="1365">
                  <c:v>89996.952999999878</c:v>
                </c:pt>
                <c:pt idx="1366">
                  <c:v>89998.952999999878</c:v>
                </c:pt>
                <c:pt idx="1367">
                  <c:v>90000.952999999878</c:v>
                </c:pt>
                <c:pt idx="1368">
                  <c:v>90002.952999999878</c:v>
                </c:pt>
                <c:pt idx="1369">
                  <c:v>90004.952999999878</c:v>
                </c:pt>
                <c:pt idx="1370">
                  <c:v>90006.952999999878</c:v>
                </c:pt>
                <c:pt idx="1371">
                  <c:v>90008.952999999878</c:v>
                </c:pt>
                <c:pt idx="1372">
                  <c:v>90010.952999999878</c:v>
                </c:pt>
                <c:pt idx="1373">
                  <c:v>90012.952999999878</c:v>
                </c:pt>
                <c:pt idx="1374">
                  <c:v>90014.952999999878</c:v>
                </c:pt>
                <c:pt idx="1375">
                  <c:v>90016.952999999878</c:v>
                </c:pt>
                <c:pt idx="1376">
                  <c:v>90018.952999999878</c:v>
                </c:pt>
                <c:pt idx="1377">
                  <c:v>90020.952999999878</c:v>
                </c:pt>
                <c:pt idx="1378">
                  <c:v>90022.952999999878</c:v>
                </c:pt>
                <c:pt idx="1379">
                  <c:v>90024.952999999878</c:v>
                </c:pt>
                <c:pt idx="1380">
                  <c:v>90026.952999999878</c:v>
                </c:pt>
                <c:pt idx="1381">
                  <c:v>90028.952999999878</c:v>
                </c:pt>
                <c:pt idx="1382">
                  <c:v>90030.952999999878</c:v>
                </c:pt>
                <c:pt idx="1383">
                  <c:v>90032.952999999878</c:v>
                </c:pt>
                <c:pt idx="1384">
                  <c:v>90034.952999999878</c:v>
                </c:pt>
                <c:pt idx="1385">
                  <c:v>90036.952999999878</c:v>
                </c:pt>
                <c:pt idx="1386">
                  <c:v>90038.952999999878</c:v>
                </c:pt>
                <c:pt idx="1387">
                  <c:v>90040.952999999878</c:v>
                </c:pt>
                <c:pt idx="1388">
                  <c:v>90042.952999999878</c:v>
                </c:pt>
                <c:pt idx="1389">
                  <c:v>90044.952999999878</c:v>
                </c:pt>
                <c:pt idx="1390">
                  <c:v>90046.952999999878</c:v>
                </c:pt>
                <c:pt idx="1391">
                  <c:v>90048.952999999878</c:v>
                </c:pt>
                <c:pt idx="1392">
                  <c:v>90050.952999999878</c:v>
                </c:pt>
                <c:pt idx="1393">
                  <c:v>90052.952999999878</c:v>
                </c:pt>
                <c:pt idx="1394">
                  <c:v>90054.952999999878</c:v>
                </c:pt>
                <c:pt idx="1395">
                  <c:v>90056.952999999878</c:v>
                </c:pt>
                <c:pt idx="1396">
                  <c:v>90058.952999999878</c:v>
                </c:pt>
                <c:pt idx="1397">
                  <c:v>90060.952999999878</c:v>
                </c:pt>
                <c:pt idx="1398">
                  <c:v>90062.952999999878</c:v>
                </c:pt>
                <c:pt idx="1399">
                  <c:v>90064.952999999878</c:v>
                </c:pt>
                <c:pt idx="1400">
                  <c:v>90066.952999999878</c:v>
                </c:pt>
                <c:pt idx="1401">
                  <c:v>90068.952999999878</c:v>
                </c:pt>
                <c:pt idx="1402">
                  <c:v>90070.952999999878</c:v>
                </c:pt>
                <c:pt idx="1403">
                  <c:v>90072.952999999878</c:v>
                </c:pt>
                <c:pt idx="1404">
                  <c:v>90074.952999999878</c:v>
                </c:pt>
                <c:pt idx="1405">
                  <c:v>90076.952999999878</c:v>
                </c:pt>
                <c:pt idx="1406">
                  <c:v>90078.952999999878</c:v>
                </c:pt>
                <c:pt idx="1407">
                  <c:v>90080.952999999878</c:v>
                </c:pt>
                <c:pt idx="1408">
                  <c:v>90082.952999999878</c:v>
                </c:pt>
                <c:pt idx="1409">
                  <c:v>90084.952999999878</c:v>
                </c:pt>
                <c:pt idx="1410">
                  <c:v>90086.952999999878</c:v>
                </c:pt>
                <c:pt idx="1411">
                  <c:v>90088.952999999878</c:v>
                </c:pt>
                <c:pt idx="1412">
                  <c:v>90090.952999999878</c:v>
                </c:pt>
                <c:pt idx="1413">
                  <c:v>90092.952999999878</c:v>
                </c:pt>
                <c:pt idx="1414">
                  <c:v>90094.952999999878</c:v>
                </c:pt>
                <c:pt idx="1415">
                  <c:v>90096.952999999878</c:v>
                </c:pt>
                <c:pt idx="1416">
                  <c:v>90098.952999999878</c:v>
                </c:pt>
                <c:pt idx="1417">
                  <c:v>90100.952999999878</c:v>
                </c:pt>
                <c:pt idx="1418">
                  <c:v>90102.952999999878</c:v>
                </c:pt>
                <c:pt idx="1419">
                  <c:v>90104.952999999878</c:v>
                </c:pt>
                <c:pt idx="1420">
                  <c:v>90106.952999999878</c:v>
                </c:pt>
                <c:pt idx="1421">
                  <c:v>90108.952999999878</c:v>
                </c:pt>
                <c:pt idx="1422">
                  <c:v>90110.952999999878</c:v>
                </c:pt>
                <c:pt idx="1423">
                  <c:v>90112.952999999878</c:v>
                </c:pt>
                <c:pt idx="1424">
                  <c:v>90114.952999999878</c:v>
                </c:pt>
                <c:pt idx="1425">
                  <c:v>90116.952999999878</c:v>
                </c:pt>
                <c:pt idx="1426">
                  <c:v>90118.952999999878</c:v>
                </c:pt>
                <c:pt idx="1427">
                  <c:v>90120.952999999878</c:v>
                </c:pt>
                <c:pt idx="1428">
                  <c:v>90122.952999999878</c:v>
                </c:pt>
                <c:pt idx="1429">
                  <c:v>90124.952999999878</c:v>
                </c:pt>
                <c:pt idx="1430">
                  <c:v>90126.952999999878</c:v>
                </c:pt>
                <c:pt idx="1431">
                  <c:v>90128.952999999878</c:v>
                </c:pt>
                <c:pt idx="1432">
                  <c:v>90130.952999999878</c:v>
                </c:pt>
                <c:pt idx="1433">
                  <c:v>90132.952999999878</c:v>
                </c:pt>
                <c:pt idx="1434">
                  <c:v>90134.952999999878</c:v>
                </c:pt>
                <c:pt idx="1435">
                  <c:v>90136.952999999878</c:v>
                </c:pt>
                <c:pt idx="1436">
                  <c:v>90138.952999999878</c:v>
                </c:pt>
                <c:pt idx="1437">
                  <c:v>90140.952999999878</c:v>
                </c:pt>
                <c:pt idx="1438">
                  <c:v>90142.952999999878</c:v>
                </c:pt>
                <c:pt idx="1439">
                  <c:v>90144.952999999878</c:v>
                </c:pt>
                <c:pt idx="1440">
                  <c:v>90146.952999999878</c:v>
                </c:pt>
                <c:pt idx="1441">
                  <c:v>90148.952999999878</c:v>
                </c:pt>
                <c:pt idx="1442">
                  <c:v>90150.952999999878</c:v>
                </c:pt>
                <c:pt idx="1443">
                  <c:v>90152.952999999878</c:v>
                </c:pt>
                <c:pt idx="1444">
                  <c:v>90154.952999999878</c:v>
                </c:pt>
                <c:pt idx="1445">
                  <c:v>90156.952999999878</c:v>
                </c:pt>
                <c:pt idx="1446">
                  <c:v>90158.952999999878</c:v>
                </c:pt>
                <c:pt idx="1447">
                  <c:v>90160.952999999878</c:v>
                </c:pt>
                <c:pt idx="1448">
                  <c:v>90162.952999999878</c:v>
                </c:pt>
                <c:pt idx="1449">
                  <c:v>90164.952999999878</c:v>
                </c:pt>
                <c:pt idx="1450">
                  <c:v>90166.952999999878</c:v>
                </c:pt>
                <c:pt idx="1451">
                  <c:v>90168.952999999878</c:v>
                </c:pt>
                <c:pt idx="1452">
                  <c:v>90170.952999999878</c:v>
                </c:pt>
                <c:pt idx="1453">
                  <c:v>90172.952999999878</c:v>
                </c:pt>
                <c:pt idx="1454">
                  <c:v>90174.952999999878</c:v>
                </c:pt>
                <c:pt idx="1455">
                  <c:v>90176.952999999878</c:v>
                </c:pt>
                <c:pt idx="1456">
                  <c:v>90178.952999999878</c:v>
                </c:pt>
                <c:pt idx="1457">
                  <c:v>90180.952999999878</c:v>
                </c:pt>
                <c:pt idx="1458">
                  <c:v>90182.952999999878</c:v>
                </c:pt>
                <c:pt idx="1459">
                  <c:v>90184.952999999878</c:v>
                </c:pt>
                <c:pt idx="1460">
                  <c:v>90186.952999999878</c:v>
                </c:pt>
                <c:pt idx="1461">
                  <c:v>90188.952999999878</c:v>
                </c:pt>
                <c:pt idx="1462">
                  <c:v>90190.952999999878</c:v>
                </c:pt>
                <c:pt idx="1463">
                  <c:v>90192.952999999878</c:v>
                </c:pt>
                <c:pt idx="1464">
                  <c:v>90194.952999999878</c:v>
                </c:pt>
                <c:pt idx="1465">
                  <c:v>90196.952999999878</c:v>
                </c:pt>
                <c:pt idx="1466">
                  <c:v>90198.952999999878</c:v>
                </c:pt>
                <c:pt idx="1467">
                  <c:v>90200.952999999878</c:v>
                </c:pt>
                <c:pt idx="1468">
                  <c:v>90202.952999999878</c:v>
                </c:pt>
                <c:pt idx="1469">
                  <c:v>90204.952999999878</c:v>
                </c:pt>
                <c:pt idx="1470">
                  <c:v>90206.952999999878</c:v>
                </c:pt>
                <c:pt idx="1471">
                  <c:v>90208.952999999878</c:v>
                </c:pt>
                <c:pt idx="1472">
                  <c:v>90210.952999999878</c:v>
                </c:pt>
                <c:pt idx="1473">
                  <c:v>90212.952999999878</c:v>
                </c:pt>
                <c:pt idx="1474">
                  <c:v>90214.952999999878</c:v>
                </c:pt>
                <c:pt idx="1475">
                  <c:v>90216.952999999878</c:v>
                </c:pt>
                <c:pt idx="1476">
                  <c:v>90218.952999999878</c:v>
                </c:pt>
                <c:pt idx="1477">
                  <c:v>90220.952999999878</c:v>
                </c:pt>
                <c:pt idx="1478">
                  <c:v>90222.952999999878</c:v>
                </c:pt>
                <c:pt idx="1479">
                  <c:v>90224.952999999878</c:v>
                </c:pt>
                <c:pt idx="1480">
                  <c:v>90226.952999999878</c:v>
                </c:pt>
                <c:pt idx="1481">
                  <c:v>90228.952999999878</c:v>
                </c:pt>
                <c:pt idx="1482">
                  <c:v>90230.952999999878</c:v>
                </c:pt>
                <c:pt idx="1483">
                  <c:v>90232.952999999878</c:v>
                </c:pt>
                <c:pt idx="1484">
                  <c:v>90234.952999999878</c:v>
                </c:pt>
                <c:pt idx="1485">
                  <c:v>90236.952999999878</c:v>
                </c:pt>
                <c:pt idx="1486">
                  <c:v>90238.952999999878</c:v>
                </c:pt>
                <c:pt idx="1487">
                  <c:v>90240.952999999878</c:v>
                </c:pt>
                <c:pt idx="1488">
                  <c:v>90242.952999999878</c:v>
                </c:pt>
                <c:pt idx="1489">
                  <c:v>90244.952999999878</c:v>
                </c:pt>
                <c:pt idx="1490">
                  <c:v>90246.952999999878</c:v>
                </c:pt>
                <c:pt idx="1491">
                  <c:v>90248.952999999878</c:v>
                </c:pt>
                <c:pt idx="1492">
                  <c:v>90250.952999999878</c:v>
                </c:pt>
                <c:pt idx="1493">
                  <c:v>90252.952999999878</c:v>
                </c:pt>
                <c:pt idx="1494">
                  <c:v>90254.952999999878</c:v>
                </c:pt>
                <c:pt idx="1495">
                  <c:v>90256.952999999878</c:v>
                </c:pt>
                <c:pt idx="1496">
                  <c:v>90258.952999999878</c:v>
                </c:pt>
                <c:pt idx="1497">
                  <c:v>90260.952999999878</c:v>
                </c:pt>
                <c:pt idx="1498">
                  <c:v>90262.952999999878</c:v>
                </c:pt>
                <c:pt idx="1499">
                  <c:v>90264.952999999878</c:v>
                </c:pt>
                <c:pt idx="1500">
                  <c:v>90266.952999999878</c:v>
                </c:pt>
                <c:pt idx="1501">
                  <c:v>90268.952999999878</c:v>
                </c:pt>
                <c:pt idx="1502">
                  <c:v>90270.952999999878</c:v>
                </c:pt>
                <c:pt idx="1503">
                  <c:v>90272.952999999878</c:v>
                </c:pt>
                <c:pt idx="1504">
                  <c:v>90274.952999999878</c:v>
                </c:pt>
                <c:pt idx="1505">
                  <c:v>90276.952999999878</c:v>
                </c:pt>
                <c:pt idx="1506">
                  <c:v>90278.952999999878</c:v>
                </c:pt>
                <c:pt idx="1507">
                  <c:v>90280.952999999878</c:v>
                </c:pt>
                <c:pt idx="1508">
                  <c:v>90282.952999999878</c:v>
                </c:pt>
                <c:pt idx="1509">
                  <c:v>90284.952999999878</c:v>
                </c:pt>
                <c:pt idx="1510">
                  <c:v>90286.952999999878</c:v>
                </c:pt>
                <c:pt idx="1511">
                  <c:v>90288.952999999878</c:v>
                </c:pt>
                <c:pt idx="1512">
                  <c:v>90290.952999999878</c:v>
                </c:pt>
                <c:pt idx="1513">
                  <c:v>90292.952999999878</c:v>
                </c:pt>
                <c:pt idx="1514">
                  <c:v>90294.952999999878</c:v>
                </c:pt>
                <c:pt idx="1515">
                  <c:v>90296.952999999878</c:v>
                </c:pt>
                <c:pt idx="1516">
                  <c:v>90298.952999999878</c:v>
                </c:pt>
                <c:pt idx="1517">
                  <c:v>90300.952999999878</c:v>
                </c:pt>
                <c:pt idx="1518">
                  <c:v>90302.952999999878</c:v>
                </c:pt>
                <c:pt idx="1519">
                  <c:v>90304.952999999878</c:v>
                </c:pt>
                <c:pt idx="1520">
                  <c:v>90306.952999999878</c:v>
                </c:pt>
                <c:pt idx="1521">
                  <c:v>90308.952999999878</c:v>
                </c:pt>
                <c:pt idx="1522">
                  <c:v>90310.952999999878</c:v>
                </c:pt>
                <c:pt idx="1523">
                  <c:v>90312.952999999878</c:v>
                </c:pt>
                <c:pt idx="1524">
                  <c:v>90314.952999999878</c:v>
                </c:pt>
                <c:pt idx="1525">
                  <c:v>90316.952999999878</c:v>
                </c:pt>
                <c:pt idx="1526">
                  <c:v>90318.952999999878</c:v>
                </c:pt>
                <c:pt idx="1527">
                  <c:v>90320.952999999878</c:v>
                </c:pt>
                <c:pt idx="1528">
                  <c:v>90322.952999999878</c:v>
                </c:pt>
                <c:pt idx="1529">
                  <c:v>90324.952999999878</c:v>
                </c:pt>
                <c:pt idx="1530">
                  <c:v>90326.952999999878</c:v>
                </c:pt>
                <c:pt idx="1531">
                  <c:v>90328.952999999878</c:v>
                </c:pt>
                <c:pt idx="1532">
                  <c:v>90330.952999999878</c:v>
                </c:pt>
                <c:pt idx="1533">
                  <c:v>90332.952999999878</c:v>
                </c:pt>
                <c:pt idx="1534">
                  <c:v>90334.952999999878</c:v>
                </c:pt>
                <c:pt idx="1535">
                  <c:v>90336.952999999878</c:v>
                </c:pt>
                <c:pt idx="1536">
                  <c:v>90338.952999999878</c:v>
                </c:pt>
                <c:pt idx="1537">
                  <c:v>90340.952999999878</c:v>
                </c:pt>
                <c:pt idx="1538">
                  <c:v>90342.952999999878</c:v>
                </c:pt>
                <c:pt idx="1539">
                  <c:v>90344.952999999878</c:v>
                </c:pt>
                <c:pt idx="1540">
                  <c:v>90346.952999999878</c:v>
                </c:pt>
                <c:pt idx="1541">
                  <c:v>90348.952999999878</c:v>
                </c:pt>
                <c:pt idx="1542">
                  <c:v>90350.952999999878</c:v>
                </c:pt>
                <c:pt idx="1543">
                  <c:v>90352.952999999878</c:v>
                </c:pt>
                <c:pt idx="1544">
                  <c:v>90354.952999999878</c:v>
                </c:pt>
                <c:pt idx="1545">
                  <c:v>90356.952999999878</c:v>
                </c:pt>
                <c:pt idx="1546">
                  <c:v>90358.952999999878</c:v>
                </c:pt>
                <c:pt idx="1547">
                  <c:v>90360.952999999878</c:v>
                </c:pt>
                <c:pt idx="1548">
                  <c:v>90362.952999999878</c:v>
                </c:pt>
                <c:pt idx="1549">
                  <c:v>90364.952999999878</c:v>
                </c:pt>
                <c:pt idx="1550">
                  <c:v>90366.952999999878</c:v>
                </c:pt>
                <c:pt idx="1551">
                  <c:v>90368.952999999878</c:v>
                </c:pt>
                <c:pt idx="1552">
                  <c:v>90370.952999999878</c:v>
                </c:pt>
                <c:pt idx="1553">
                  <c:v>90372.952999999878</c:v>
                </c:pt>
                <c:pt idx="1554">
                  <c:v>90374.952999999878</c:v>
                </c:pt>
                <c:pt idx="1555">
                  <c:v>90376.952999999878</c:v>
                </c:pt>
                <c:pt idx="1556">
                  <c:v>90378.952999999878</c:v>
                </c:pt>
                <c:pt idx="1557">
                  <c:v>90380.952999999878</c:v>
                </c:pt>
                <c:pt idx="1558">
                  <c:v>90382.952999999878</c:v>
                </c:pt>
                <c:pt idx="1559">
                  <c:v>90384.952999999878</c:v>
                </c:pt>
                <c:pt idx="1560">
                  <c:v>90386.952999999878</c:v>
                </c:pt>
                <c:pt idx="1561">
                  <c:v>90388.952999999878</c:v>
                </c:pt>
                <c:pt idx="1562">
                  <c:v>90390.952999999878</c:v>
                </c:pt>
                <c:pt idx="1563">
                  <c:v>90392.952999999878</c:v>
                </c:pt>
                <c:pt idx="1564">
                  <c:v>90394.952999999878</c:v>
                </c:pt>
                <c:pt idx="1565">
                  <c:v>90396.952999999878</c:v>
                </c:pt>
                <c:pt idx="1566">
                  <c:v>90398.952999999878</c:v>
                </c:pt>
                <c:pt idx="1567">
                  <c:v>90400.952999999878</c:v>
                </c:pt>
                <c:pt idx="1568">
                  <c:v>90402.952999999878</c:v>
                </c:pt>
                <c:pt idx="1569">
                  <c:v>90404.952999999878</c:v>
                </c:pt>
                <c:pt idx="1570">
                  <c:v>90406.952999999878</c:v>
                </c:pt>
                <c:pt idx="1571">
                  <c:v>90408.952999999878</c:v>
                </c:pt>
                <c:pt idx="1572">
                  <c:v>90410.952999999878</c:v>
                </c:pt>
                <c:pt idx="1573">
                  <c:v>90412.952999999878</c:v>
                </c:pt>
                <c:pt idx="1574">
                  <c:v>90414.952999999878</c:v>
                </c:pt>
                <c:pt idx="1575">
                  <c:v>90416.952999999878</c:v>
                </c:pt>
                <c:pt idx="1576">
                  <c:v>90418.952999999878</c:v>
                </c:pt>
                <c:pt idx="1577">
                  <c:v>90420.952999999878</c:v>
                </c:pt>
                <c:pt idx="1578">
                  <c:v>90422.952999999878</c:v>
                </c:pt>
                <c:pt idx="1579">
                  <c:v>90424.952999999878</c:v>
                </c:pt>
                <c:pt idx="1580">
                  <c:v>90426.952999999878</c:v>
                </c:pt>
                <c:pt idx="1581">
                  <c:v>90428.952999999878</c:v>
                </c:pt>
                <c:pt idx="1582">
                  <c:v>90430.952999999878</c:v>
                </c:pt>
                <c:pt idx="1583">
                  <c:v>90432.952999999878</c:v>
                </c:pt>
                <c:pt idx="1584">
                  <c:v>90434.952999999878</c:v>
                </c:pt>
                <c:pt idx="1585">
                  <c:v>90436.952999999878</c:v>
                </c:pt>
                <c:pt idx="1586">
                  <c:v>90438.952999999878</c:v>
                </c:pt>
                <c:pt idx="1587">
                  <c:v>90440.952999999878</c:v>
                </c:pt>
                <c:pt idx="1588">
                  <c:v>90442.952999999878</c:v>
                </c:pt>
                <c:pt idx="1589">
                  <c:v>90444.952999999878</c:v>
                </c:pt>
                <c:pt idx="1590">
                  <c:v>90446.952999999878</c:v>
                </c:pt>
                <c:pt idx="1591">
                  <c:v>90448.952999999878</c:v>
                </c:pt>
                <c:pt idx="1592">
                  <c:v>90450.952999999878</c:v>
                </c:pt>
                <c:pt idx="1593">
                  <c:v>90452.952999999878</c:v>
                </c:pt>
                <c:pt idx="1594">
                  <c:v>90454.952999999878</c:v>
                </c:pt>
                <c:pt idx="1595">
                  <c:v>90456.952999999878</c:v>
                </c:pt>
                <c:pt idx="1596">
                  <c:v>90458.952999999878</c:v>
                </c:pt>
                <c:pt idx="1597">
                  <c:v>90460.952999999878</c:v>
                </c:pt>
                <c:pt idx="1598">
                  <c:v>90462.952999999878</c:v>
                </c:pt>
                <c:pt idx="1599">
                  <c:v>90464.952999999878</c:v>
                </c:pt>
                <c:pt idx="1600">
                  <c:v>90466.952999999878</c:v>
                </c:pt>
                <c:pt idx="1601">
                  <c:v>90468.952999999878</c:v>
                </c:pt>
                <c:pt idx="1602">
                  <c:v>90470.952999999878</c:v>
                </c:pt>
                <c:pt idx="1603">
                  <c:v>90472.952999999878</c:v>
                </c:pt>
                <c:pt idx="1604">
                  <c:v>90474.952999999878</c:v>
                </c:pt>
                <c:pt idx="1605">
                  <c:v>90476.952999999878</c:v>
                </c:pt>
                <c:pt idx="1606">
                  <c:v>90478.952999999878</c:v>
                </c:pt>
                <c:pt idx="1607">
                  <c:v>90480.952999999878</c:v>
                </c:pt>
                <c:pt idx="1608">
                  <c:v>90482.952999999878</c:v>
                </c:pt>
                <c:pt idx="1609">
                  <c:v>90484.952999999878</c:v>
                </c:pt>
                <c:pt idx="1610">
                  <c:v>90486.952999999878</c:v>
                </c:pt>
                <c:pt idx="1611">
                  <c:v>90488.952999999878</c:v>
                </c:pt>
                <c:pt idx="1612">
                  <c:v>90490.952999999878</c:v>
                </c:pt>
                <c:pt idx="1613">
                  <c:v>90492.952999999878</c:v>
                </c:pt>
                <c:pt idx="1614">
                  <c:v>90494.952999999878</c:v>
                </c:pt>
                <c:pt idx="1615">
                  <c:v>90496.952999999878</c:v>
                </c:pt>
                <c:pt idx="1616">
                  <c:v>90498.952999999878</c:v>
                </c:pt>
                <c:pt idx="1617">
                  <c:v>90500.952999999878</c:v>
                </c:pt>
                <c:pt idx="1618">
                  <c:v>90502.952999999878</c:v>
                </c:pt>
                <c:pt idx="1619">
                  <c:v>90504.952999999878</c:v>
                </c:pt>
                <c:pt idx="1620">
                  <c:v>90506.952999999878</c:v>
                </c:pt>
                <c:pt idx="1621">
                  <c:v>90508.952999999878</c:v>
                </c:pt>
                <c:pt idx="1622">
                  <c:v>90510.952999999878</c:v>
                </c:pt>
                <c:pt idx="1623">
                  <c:v>90512.952999999878</c:v>
                </c:pt>
                <c:pt idx="1624">
                  <c:v>90514.952999999878</c:v>
                </c:pt>
                <c:pt idx="1625">
                  <c:v>90516.952999999878</c:v>
                </c:pt>
                <c:pt idx="1626">
                  <c:v>90518.952999999878</c:v>
                </c:pt>
                <c:pt idx="1627">
                  <c:v>90520.952999999878</c:v>
                </c:pt>
                <c:pt idx="1628">
                  <c:v>90522.952999999878</c:v>
                </c:pt>
                <c:pt idx="1629">
                  <c:v>90524.952999999878</c:v>
                </c:pt>
                <c:pt idx="1630">
                  <c:v>90526.952999999878</c:v>
                </c:pt>
                <c:pt idx="1631">
                  <c:v>90528.952999999878</c:v>
                </c:pt>
                <c:pt idx="1632">
                  <c:v>90530.952999999878</c:v>
                </c:pt>
                <c:pt idx="1633">
                  <c:v>90532.952999999878</c:v>
                </c:pt>
                <c:pt idx="1634">
                  <c:v>90534.952999999878</c:v>
                </c:pt>
                <c:pt idx="1635">
                  <c:v>90536.952999999878</c:v>
                </c:pt>
                <c:pt idx="1636">
                  <c:v>90538.952999999878</c:v>
                </c:pt>
                <c:pt idx="1637">
                  <c:v>90540.952999999878</c:v>
                </c:pt>
                <c:pt idx="1638">
                  <c:v>90542.952999999878</c:v>
                </c:pt>
                <c:pt idx="1639">
                  <c:v>90544.952999999878</c:v>
                </c:pt>
                <c:pt idx="1640">
                  <c:v>90546.952999999878</c:v>
                </c:pt>
                <c:pt idx="1641">
                  <c:v>90548.952999999878</c:v>
                </c:pt>
                <c:pt idx="1642">
                  <c:v>90550.952999999878</c:v>
                </c:pt>
                <c:pt idx="1643">
                  <c:v>90552.952999999878</c:v>
                </c:pt>
                <c:pt idx="1644">
                  <c:v>90554.952999999878</c:v>
                </c:pt>
                <c:pt idx="1645">
                  <c:v>90556.952999999878</c:v>
                </c:pt>
                <c:pt idx="1646">
                  <c:v>90558.952999999878</c:v>
                </c:pt>
                <c:pt idx="1647">
                  <c:v>90560.952999999878</c:v>
                </c:pt>
                <c:pt idx="1648">
                  <c:v>90562.952999999878</c:v>
                </c:pt>
                <c:pt idx="1649">
                  <c:v>90564.952999999878</c:v>
                </c:pt>
                <c:pt idx="1650">
                  <c:v>90566.952999999878</c:v>
                </c:pt>
                <c:pt idx="1651">
                  <c:v>90568.952999999878</c:v>
                </c:pt>
                <c:pt idx="1652">
                  <c:v>90570.952999999878</c:v>
                </c:pt>
                <c:pt idx="1653">
                  <c:v>90572.952999999878</c:v>
                </c:pt>
                <c:pt idx="1654">
                  <c:v>90574.952999999878</c:v>
                </c:pt>
                <c:pt idx="1655">
                  <c:v>90576.952999999878</c:v>
                </c:pt>
                <c:pt idx="1656">
                  <c:v>90578.952999999878</c:v>
                </c:pt>
                <c:pt idx="1657">
                  <c:v>90580.952999999878</c:v>
                </c:pt>
                <c:pt idx="1658">
                  <c:v>90582.952999999878</c:v>
                </c:pt>
                <c:pt idx="1659">
                  <c:v>90584.952999999878</c:v>
                </c:pt>
                <c:pt idx="1660">
                  <c:v>90586.952999999878</c:v>
                </c:pt>
                <c:pt idx="1661">
                  <c:v>90588.952999999878</c:v>
                </c:pt>
                <c:pt idx="1662">
                  <c:v>90590.952999999878</c:v>
                </c:pt>
                <c:pt idx="1663">
                  <c:v>90592.952999999878</c:v>
                </c:pt>
                <c:pt idx="1664">
                  <c:v>90594.952999999878</c:v>
                </c:pt>
                <c:pt idx="1665">
                  <c:v>90596.952999999878</c:v>
                </c:pt>
                <c:pt idx="1666">
                  <c:v>90598.952999999878</c:v>
                </c:pt>
                <c:pt idx="1667">
                  <c:v>90600.952999999878</c:v>
                </c:pt>
                <c:pt idx="1668">
                  <c:v>90602.952999999878</c:v>
                </c:pt>
                <c:pt idx="1669">
                  <c:v>90604.952999999878</c:v>
                </c:pt>
                <c:pt idx="1670">
                  <c:v>90606.952999999878</c:v>
                </c:pt>
                <c:pt idx="1671">
                  <c:v>90608.952999999878</c:v>
                </c:pt>
                <c:pt idx="1672">
                  <c:v>90610.952999999878</c:v>
                </c:pt>
                <c:pt idx="1673">
                  <c:v>90612.952999999878</c:v>
                </c:pt>
                <c:pt idx="1674">
                  <c:v>90614.952999999878</c:v>
                </c:pt>
                <c:pt idx="1675">
                  <c:v>90616.952999999878</c:v>
                </c:pt>
                <c:pt idx="1676">
                  <c:v>90618.952999999878</c:v>
                </c:pt>
                <c:pt idx="1677">
                  <c:v>90620.952999999878</c:v>
                </c:pt>
                <c:pt idx="1678">
                  <c:v>90622.952999999878</c:v>
                </c:pt>
                <c:pt idx="1679">
                  <c:v>90624.952999999878</c:v>
                </c:pt>
                <c:pt idx="1680">
                  <c:v>90626.952999999878</c:v>
                </c:pt>
                <c:pt idx="1681">
                  <c:v>90628.952999999878</c:v>
                </c:pt>
                <c:pt idx="1682">
                  <c:v>90630.952999999878</c:v>
                </c:pt>
                <c:pt idx="1683">
                  <c:v>90632.952999999878</c:v>
                </c:pt>
                <c:pt idx="1684">
                  <c:v>90634.952999999878</c:v>
                </c:pt>
                <c:pt idx="1685">
                  <c:v>90636.952999999878</c:v>
                </c:pt>
                <c:pt idx="1686">
                  <c:v>90638.952999999878</c:v>
                </c:pt>
                <c:pt idx="1687">
                  <c:v>90640.952999999878</c:v>
                </c:pt>
                <c:pt idx="1688">
                  <c:v>90642.952999999878</c:v>
                </c:pt>
                <c:pt idx="1689">
                  <c:v>90644.952999999878</c:v>
                </c:pt>
                <c:pt idx="1690">
                  <c:v>90646.952999999878</c:v>
                </c:pt>
                <c:pt idx="1691">
                  <c:v>90648.952999999878</c:v>
                </c:pt>
                <c:pt idx="1692">
                  <c:v>90650.952999999878</c:v>
                </c:pt>
                <c:pt idx="1693">
                  <c:v>90652.952999999878</c:v>
                </c:pt>
                <c:pt idx="1694">
                  <c:v>90654.952999999878</c:v>
                </c:pt>
                <c:pt idx="1695">
                  <c:v>90656.952999999878</c:v>
                </c:pt>
                <c:pt idx="1696">
                  <c:v>90658.952999999878</c:v>
                </c:pt>
                <c:pt idx="1697">
                  <c:v>90660.952999999878</c:v>
                </c:pt>
                <c:pt idx="1698">
                  <c:v>90662.952999999878</c:v>
                </c:pt>
                <c:pt idx="1699">
                  <c:v>90664.952999999878</c:v>
                </c:pt>
                <c:pt idx="1700">
                  <c:v>90666.952999999878</c:v>
                </c:pt>
                <c:pt idx="1701">
                  <c:v>90668.952999999878</c:v>
                </c:pt>
                <c:pt idx="1702">
                  <c:v>90670.952999999878</c:v>
                </c:pt>
                <c:pt idx="1703">
                  <c:v>90672.952999999878</c:v>
                </c:pt>
                <c:pt idx="1704">
                  <c:v>90674.952999999878</c:v>
                </c:pt>
                <c:pt idx="1705">
                  <c:v>90676.952999999878</c:v>
                </c:pt>
                <c:pt idx="1706">
                  <c:v>90678.952999999878</c:v>
                </c:pt>
                <c:pt idx="1707">
                  <c:v>90680.952999999878</c:v>
                </c:pt>
                <c:pt idx="1708">
                  <c:v>90682.952999999878</c:v>
                </c:pt>
                <c:pt idx="1709">
                  <c:v>90684.952999999878</c:v>
                </c:pt>
                <c:pt idx="1710">
                  <c:v>90686.952999999878</c:v>
                </c:pt>
                <c:pt idx="1711">
                  <c:v>90688.952999999878</c:v>
                </c:pt>
                <c:pt idx="1712">
                  <c:v>90690.952999999878</c:v>
                </c:pt>
                <c:pt idx="1713">
                  <c:v>90692.952999999878</c:v>
                </c:pt>
                <c:pt idx="1714">
                  <c:v>90694.952999999878</c:v>
                </c:pt>
                <c:pt idx="1715">
                  <c:v>90696.952999999878</c:v>
                </c:pt>
                <c:pt idx="1716">
                  <c:v>90698.952999999878</c:v>
                </c:pt>
                <c:pt idx="1717">
                  <c:v>90700.952999999878</c:v>
                </c:pt>
                <c:pt idx="1718">
                  <c:v>90702.952999999878</c:v>
                </c:pt>
                <c:pt idx="1719">
                  <c:v>90704.952999999878</c:v>
                </c:pt>
                <c:pt idx="1720">
                  <c:v>90706.952999999878</c:v>
                </c:pt>
                <c:pt idx="1721">
                  <c:v>90708.952999999878</c:v>
                </c:pt>
                <c:pt idx="1722">
                  <c:v>90710.952999999878</c:v>
                </c:pt>
                <c:pt idx="1723">
                  <c:v>90712.952999999878</c:v>
                </c:pt>
                <c:pt idx="1724">
                  <c:v>90714.952999999878</c:v>
                </c:pt>
                <c:pt idx="1725">
                  <c:v>90716.952999999878</c:v>
                </c:pt>
                <c:pt idx="1726">
                  <c:v>90718.952999999878</c:v>
                </c:pt>
                <c:pt idx="1727">
                  <c:v>90720.952999999878</c:v>
                </c:pt>
                <c:pt idx="1728">
                  <c:v>90722.952999999878</c:v>
                </c:pt>
                <c:pt idx="1729">
                  <c:v>90724.952999999878</c:v>
                </c:pt>
                <c:pt idx="1730">
                  <c:v>90726.952999999878</c:v>
                </c:pt>
                <c:pt idx="1731">
                  <c:v>90728.952999999878</c:v>
                </c:pt>
                <c:pt idx="1732">
                  <c:v>90730.952999999878</c:v>
                </c:pt>
                <c:pt idx="1733">
                  <c:v>90732.952999999878</c:v>
                </c:pt>
                <c:pt idx="1734">
                  <c:v>90734.952999999878</c:v>
                </c:pt>
                <c:pt idx="1735">
                  <c:v>90736.952999999878</c:v>
                </c:pt>
                <c:pt idx="1736">
                  <c:v>90738.952999999878</c:v>
                </c:pt>
                <c:pt idx="1737">
                  <c:v>90742.133000000002</c:v>
                </c:pt>
                <c:pt idx="1738">
                  <c:v>90744.133000000002</c:v>
                </c:pt>
                <c:pt idx="1739">
                  <c:v>90746.133000000002</c:v>
                </c:pt>
                <c:pt idx="1740">
                  <c:v>90748.133000000002</c:v>
                </c:pt>
                <c:pt idx="1741">
                  <c:v>90750.133000000002</c:v>
                </c:pt>
                <c:pt idx="1742">
                  <c:v>90752.133000000002</c:v>
                </c:pt>
                <c:pt idx="1743">
                  <c:v>90754.133000000002</c:v>
                </c:pt>
                <c:pt idx="1744">
                  <c:v>90756.133000000002</c:v>
                </c:pt>
                <c:pt idx="1745">
                  <c:v>90758.133000000002</c:v>
                </c:pt>
                <c:pt idx="1746">
                  <c:v>90760.133000000002</c:v>
                </c:pt>
                <c:pt idx="1747">
                  <c:v>90762.133000000002</c:v>
                </c:pt>
                <c:pt idx="1748">
                  <c:v>90764.133000000002</c:v>
                </c:pt>
                <c:pt idx="1749">
                  <c:v>90766.133000000002</c:v>
                </c:pt>
                <c:pt idx="1750">
                  <c:v>90768.133000000002</c:v>
                </c:pt>
                <c:pt idx="1751">
                  <c:v>90770.133000000002</c:v>
                </c:pt>
                <c:pt idx="1752">
                  <c:v>90772.133000000002</c:v>
                </c:pt>
                <c:pt idx="1753">
                  <c:v>90774.133000000002</c:v>
                </c:pt>
                <c:pt idx="1754">
                  <c:v>90776.133000000002</c:v>
                </c:pt>
                <c:pt idx="1755">
                  <c:v>90778.133000000002</c:v>
                </c:pt>
                <c:pt idx="1756">
                  <c:v>90780.133000000002</c:v>
                </c:pt>
                <c:pt idx="1757">
                  <c:v>90782.133000000002</c:v>
                </c:pt>
                <c:pt idx="1758">
                  <c:v>90784.133000000002</c:v>
                </c:pt>
                <c:pt idx="1759">
                  <c:v>90786.133000000002</c:v>
                </c:pt>
                <c:pt idx="1760">
                  <c:v>90788.133000000002</c:v>
                </c:pt>
                <c:pt idx="1761">
                  <c:v>90790.133000000002</c:v>
                </c:pt>
                <c:pt idx="1762">
                  <c:v>90792.133000000002</c:v>
                </c:pt>
                <c:pt idx="1763">
                  <c:v>90794.133000000002</c:v>
                </c:pt>
                <c:pt idx="1764">
                  <c:v>90796.133000000002</c:v>
                </c:pt>
                <c:pt idx="1765">
                  <c:v>90798.133000000002</c:v>
                </c:pt>
                <c:pt idx="1766">
                  <c:v>90800.133000000002</c:v>
                </c:pt>
                <c:pt idx="1767">
                  <c:v>90802.133000000002</c:v>
                </c:pt>
                <c:pt idx="1768">
                  <c:v>90804.133000000002</c:v>
                </c:pt>
                <c:pt idx="1769">
                  <c:v>90806.133000000002</c:v>
                </c:pt>
                <c:pt idx="1770">
                  <c:v>90808.133000000002</c:v>
                </c:pt>
                <c:pt idx="1771">
                  <c:v>90810.133000000002</c:v>
                </c:pt>
                <c:pt idx="1772">
                  <c:v>90812.133000000002</c:v>
                </c:pt>
                <c:pt idx="1773">
                  <c:v>90814.133000000002</c:v>
                </c:pt>
                <c:pt idx="1774">
                  <c:v>90816.133000000002</c:v>
                </c:pt>
                <c:pt idx="1775">
                  <c:v>90818.133000000002</c:v>
                </c:pt>
                <c:pt idx="1776">
                  <c:v>90820.133000000002</c:v>
                </c:pt>
                <c:pt idx="1777">
                  <c:v>90822.133000000002</c:v>
                </c:pt>
                <c:pt idx="1778">
                  <c:v>90824.133000000002</c:v>
                </c:pt>
                <c:pt idx="1779">
                  <c:v>90826.133000000002</c:v>
                </c:pt>
                <c:pt idx="1780">
                  <c:v>90828.133000000002</c:v>
                </c:pt>
                <c:pt idx="1781">
                  <c:v>90830.133000000002</c:v>
                </c:pt>
                <c:pt idx="1782">
                  <c:v>90832.133000000002</c:v>
                </c:pt>
                <c:pt idx="1783">
                  <c:v>90834.133000000002</c:v>
                </c:pt>
                <c:pt idx="1784">
                  <c:v>90836.133000000002</c:v>
                </c:pt>
                <c:pt idx="1785">
                  <c:v>90838.133000000002</c:v>
                </c:pt>
                <c:pt idx="1786">
                  <c:v>90840.133000000002</c:v>
                </c:pt>
                <c:pt idx="1787">
                  <c:v>90842.133000000002</c:v>
                </c:pt>
                <c:pt idx="1788">
                  <c:v>90844.133000000002</c:v>
                </c:pt>
                <c:pt idx="1789">
                  <c:v>90846.133000000002</c:v>
                </c:pt>
                <c:pt idx="1790">
                  <c:v>90848.133000000002</c:v>
                </c:pt>
                <c:pt idx="1791">
                  <c:v>90850.133000000002</c:v>
                </c:pt>
                <c:pt idx="1792">
                  <c:v>90852.133000000002</c:v>
                </c:pt>
                <c:pt idx="1793">
                  <c:v>90854.133000000002</c:v>
                </c:pt>
                <c:pt idx="1794">
                  <c:v>90856.133000000002</c:v>
                </c:pt>
                <c:pt idx="1795">
                  <c:v>90858.133000000002</c:v>
                </c:pt>
                <c:pt idx="1796">
                  <c:v>90860.133000000002</c:v>
                </c:pt>
                <c:pt idx="1797">
                  <c:v>90862.133000000002</c:v>
                </c:pt>
                <c:pt idx="1798">
                  <c:v>90864.133000000002</c:v>
                </c:pt>
                <c:pt idx="1799">
                  <c:v>90866.133000000002</c:v>
                </c:pt>
                <c:pt idx="1800">
                  <c:v>90868.133000000002</c:v>
                </c:pt>
                <c:pt idx="1801">
                  <c:v>90870.133000000002</c:v>
                </c:pt>
                <c:pt idx="1802">
                  <c:v>90872.133000000002</c:v>
                </c:pt>
                <c:pt idx="1803">
                  <c:v>90874.133000000002</c:v>
                </c:pt>
                <c:pt idx="1804">
                  <c:v>90876.133000000002</c:v>
                </c:pt>
                <c:pt idx="1805">
                  <c:v>90878.133000000002</c:v>
                </c:pt>
                <c:pt idx="1806">
                  <c:v>90880.133000000002</c:v>
                </c:pt>
                <c:pt idx="1807">
                  <c:v>90882.133000000002</c:v>
                </c:pt>
                <c:pt idx="1808">
                  <c:v>90884.133000000002</c:v>
                </c:pt>
                <c:pt idx="1809">
                  <c:v>90886.133000000002</c:v>
                </c:pt>
                <c:pt idx="1810">
                  <c:v>90888.133000000002</c:v>
                </c:pt>
                <c:pt idx="1811">
                  <c:v>90890.133000000002</c:v>
                </c:pt>
                <c:pt idx="1812">
                  <c:v>90892.133000000002</c:v>
                </c:pt>
                <c:pt idx="1813">
                  <c:v>90894.133000000002</c:v>
                </c:pt>
                <c:pt idx="1814">
                  <c:v>90896.133000000002</c:v>
                </c:pt>
                <c:pt idx="1815">
                  <c:v>90898.133000000002</c:v>
                </c:pt>
                <c:pt idx="1816">
                  <c:v>90900.133000000002</c:v>
                </c:pt>
                <c:pt idx="1817">
                  <c:v>90902.133000000002</c:v>
                </c:pt>
                <c:pt idx="1818">
                  <c:v>90904.133000000002</c:v>
                </c:pt>
                <c:pt idx="1819">
                  <c:v>90906.133000000002</c:v>
                </c:pt>
                <c:pt idx="1820">
                  <c:v>90908.133000000002</c:v>
                </c:pt>
                <c:pt idx="1821">
                  <c:v>90910.133000000002</c:v>
                </c:pt>
                <c:pt idx="1822">
                  <c:v>90912.133000000002</c:v>
                </c:pt>
                <c:pt idx="1823">
                  <c:v>90914.133000000002</c:v>
                </c:pt>
                <c:pt idx="1824">
                  <c:v>90916.133000000002</c:v>
                </c:pt>
                <c:pt idx="1825">
                  <c:v>90918.133000000002</c:v>
                </c:pt>
                <c:pt idx="1826">
                  <c:v>90920.133000000002</c:v>
                </c:pt>
                <c:pt idx="1827">
                  <c:v>90922.133000000002</c:v>
                </c:pt>
                <c:pt idx="1828">
                  <c:v>90924.133000000002</c:v>
                </c:pt>
                <c:pt idx="1829">
                  <c:v>90926.133000000002</c:v>
                </c:pt>
                <c:pt idx="1830">
                  <c:v>90928.133000000002</c:v>
                </c:pt>
                <c:pt idx="1831">
                  <c:v>90930.133000000002</c:v>
                </c:pt>
                <c:pt idx="1832">
                  <c:v>90932.133000000002</c:v>
                </c:pt>
                <c:pt idx="1833">
                  <c:v>90934.133000000002</c:v>
                </c:pt>
                <c:pt idx="1834">
                  <c:v>90936.133000000002</c:v>
                </c:pt>
                <c:pt idx="1835">
                  <c:v>90938.133000000002</c:v>
                </c:pt>
                <c:pt idx="1836">
                  <c:v>90940.133000000002</c:v>
                </c:pt>
                <c:pt idx="1837">
                  <c:v>90942.133000000002</c:v>
                </c:pt>
                <c:pt idx="1838">
                  <c:v>90944.133000000002</c:v>
                </c:pt>
                <c:pt idx="1839">
                  <c:v>90946.133000000002</c:v>
                </c:pt>
                <c:pt idx="1840">
                  <c:v>90948.133000000002</c:v>
                </c:pt>
                <c:pt idx="1841">
                  <c:v>90950.133000000002</c:v>
                </c:pt>
                <c:pt idx="1842">
                  <c:v>90952.133000000002</c:v>
                </c:pt>
                <c:pt idx="1843">
                  <c:v>90954.133000000002</c:v>
                </c:pt>
                <c:pt idx="1844">
                  <c:v>90956.133000000002</c:v>
                </c:pt>
                <c:pt idx="1845">
                  <c:v>90958.133000000002</c:v>
                </c:pt>
                <c:pt idx="1846">
                  <c:v>90960.133000000002</c:v>
                </c:pt>
                <c:pt idx="1847">
                  <c:v>90962.133000000002</c:v>
                </c:pt>
                <c:pt idx="1848">
                  <c:v>90964.133000000002</c:v>
                </c:pt>
                <c:pt idx="1849">
                  <c:v>90966.133000000002</c:v>
                </c:pt>
                <c:pt idx="1850">
                  <c:v>90968.133000000002</c:v>
                </c:pt>
                <c:pt idx="1851">
                  <c:v>90970.133000000002</c:v>
                </c:pt>
                <c:pt idx="1852">
                  <c:v>90972.133000000002</c:v>
                </c:pt>
                <c:pt idx="1853">
                  <c:v>90974.133000000002</c:v>
                </c:pt>
                <c:pt idx="1854">
                  <c:v>90976.133000000002</c:v>
                </c:pt>
                <c:pt idx="1855">
                  <c:v>90978.133000000002</c:v>
                </c:pt>
                <c:pt idx="1856">
                  <c:v>90980.133000000002</c:v>
                </c:pt>
                <c:pt idx="1857">
                  <c:v>90982.133000000002</c:v>
                </c:pt>
                <c:pt idx="1858">
                  <c:v>90984.133000000002</c:v>
                </c:pt>
                <c:pt idx="1859">
                  <c:v>90986.133000000002</c:v>
                </c:pt>
                <c:pt idx="1860">
                  <c:v>90988.133000000002</c:v>
                </c:pt>
                <c:pt idx="1861">
                  <c:v>90990.133000000002</c:v>
                </c:pt>
                <c:pt idx="1862">
                  <c:v>90992.133000000002</c:v>
                </c:pt>
                <c:pt idx="1863">
                  <c:v>90994.133000000002</c:v>
                </c:pt>
                <c:pt idx="1864">
                  <c:v>90996.133000000002</c:v>
                </c:pt>
                <c:pt idx="1865">
                  <c:v>90998.133000000002</c:v>
                </c:pt>
                <c:pt idx="1866">
                  <c:v>91000.133000000002</c:v>
                </c:pt>
                <c:pt idx="1867">
                  <c:v>91002.133000000002</c:v>
                </c:pt>
                <c:pt idx="1868">
                  <c:v>91004.133000000002</c:v>
                </c:pt>
                <c:pt idx="1869">
                  <c:v>91006.133000000002</c:v>
                </c:pt>
                <c:pt idx="1870">
                  <c:v>91008.133000000002</c:v>
                </c:pt>
                <c:pt idx="1871">
                  <c:v>91010.133000000002</c:v>
                </c:pt>
                <c:pt idx="1872">
                  <c:v>91012.133000000002</c:v>
                </c:pt>
                <c:pt idx="1873">
                  <c:v>91014.133000000002</c:v>
                </c:pt>
                <c:pt idx="1874">
                  <c:v>91016.133000000002</c:v>
                </c:pt>
                <c:pt idx="1875">
                  <c:v>91018.133000000002</c:v>
                </c:pt>
                <c:pt idx="1876">
                  <c:v>91020.133000000002</c:v>
                </c:pt>
                <c:pt idx="1877">
                  <c:v>91022.133000000002</c:v>
                </c:pt>
                <c:pt idx="1878">
                  <c:v>91024.133000000002</c:v>
                </c:pt>
                <c:pt idx="1879">
                  <c:v>91026.133000000002</c:v>
                </c:pt>
                <c:pt idx="1880">
                  <c:v>91028.133000000002</c:v>
                </c:pt>
                <c:pt idx="1881">
                  <c:v>91030.133000000002</c:v>
                </c:pt>
                <c:pt idx="1882">
                  <c:v>91032.133000000002</c:v>
                </c:pt>
                <c:pt idx="1883">
                  <c:v>91034.133000000002</c:v>
                </c:pt>
                <c:pt idx="1884">
                  <c:v>91036.133000000002</c:v>
                </c:pt>
                <c:pt idx="1885">
                  <c:v>91038.133000000002</c:v>
                </c:pt>
                <c:pt idx="1886">
                  <c:v>91040.133000000002</c:v>
                </c:pt>
                <c:pt idx="1887">
                  <c:v>91042.133000000002</c:v>
                </c:pt>
                <c:pt idx="1888">
                  <c:v>91044.133000000002</c:v>
                </c:pt>
                <c:pt idx="1889">
                  <c:v>91046.133000000002</c:v>
                </c:pt>
                <c:pt idx="1890">
                  <c:v>91048.133000000002</c:v>
                </c:pt>
                <c:pt idx="1891">
                  <c:v>91050.133000000002</c:v>
                </c:pt>
                <c:pt idx="1892">
                  <c:v>91052.133000000002</c:v>
                </c:pt>
                <c:pt idx="1893">
                  <c:v>91054.133000000002</c:v>
                </c:pt>
                <c:pt idx="1894">
                  <c:v>91056.133000000002</c:v>
                </c:pt>
                <c:pt idx="1895">
                  <c:v>91058.133000000002</c:v>
                </c:pt>
                <c:pt idx="1896">
                  <c:v>91060.133000000002</c:v>
                </c:pt>
                <c:pt idx="1897">
                  <c:v>91062.133000000002</c:v>
                </c:pt>
                <c:pt idx="1898">
                  <c:v>91064.133000000002</c:v>
                </c:pt>
                <c:pt idx="1899">
                  <c:v>91066.133000000002</c:v>
                </c:pt>
                <c:pt idx="1900">
                  <c:v>91068.133000000002</c:v>
                </c:pt>
                <c:pt idx="1901">
                  <c:v>91070.133000000002</c:v>
                </c:pt>
                <c:pt idx="1902">
                  <c:v>91072.133000000002</c:v>
                </c:pt>
                <c:pt idx="1903">
                  <c:v>91074.133000000002</c:v>
                </c:pt>
                <c:pt idx="1904">
                  <c:v>91076.133000000002</c:v>
                </c:pt>
                <c:pt idx="1905">
                  <c:v>91078.133000000002</c:v>
                </c:pt>
                <c:pt idx="1906">
                  <c:v>91080.133000000002</c:v>
                </c:pt>
                <c:pt idx="1907">
                  <c:v>91082.133000000002</c:v>
                </c:pt>
                <c:pt idx="1908">
                  <c:v>91084.133000000002</c:v>
                </c:pt>
                <c:pt idx="1909">
                  <c:v>91086.133000000002</c:v>
                </c:pt>
                <c:pt idx="1910">
                  <c:v>91088.133000000002</c:v>
                </c:pt>
                <c:pt idx="1911">
                  <c:v>91090.133000000002</c:v>
                </c:pt>
                <c:pt idx="1912">
                  <c:v>91092.133000000002</c:v>
                </c:pt>
                <c:pt idx="1913">
                  <c:v>91094.133000000002</c:v>
                </c:pt>
                <c:pt idx="1914">
                  <c:v>91096.133000000002</c:v>
                </c:pt>
                <c:pt idx="1915">
                  <c:v>91098.133000000002</c:v>
                </c:pt>
                <c:pt idx="1916">
                  <c:v>91100.133000000002</c:v>
                </c:pt>
                <c:pt idx="1917">
                  <c:v>91102.133000000002</c:v>
                </c:pt>
                <c:pt idx="1918">
                  <c:v>91104.133000000002</c:v>
                </c:pt>
                <c:pt idx="1919">
                  <c:v>91106.133000000002</c:v>
                </c:pt>
                <c:pt idx="1920">
                  <c:v>91108.133000000002</c:v>
                </c:pt>
                <c:pt idx="1921">
                  <c:v>91110.133000000002</c:v>
                </c:pt>
                <c:pt idx="1922">
                  <c:v>91112.133000000002</c:v>
                </c:pt>
                <c:pt idx="1923">
                  <c:v>91114.133000000002</c:v>
                </c:pt>
                <c:pt idx="1924">
                  <c:v>91116.133000000002</c:v>
                </c:pt>
                <c:pt idx="1925">
                  <c:v>91118.133000000002</c:v>
                </c:pt>
                <c:pt idx="1926">
                  <c:v>91120.133000000002</c:v>
                </c:pt>
                <c:pt idx="1927">
                  <c:v>91122.133000000002</c:v>
                </c:pt>
                <c:pt idx="1928">
                  <c:v>91124.133000000002</c:v>
                </c:pt>
                <c:pt idx="1929">
                  <c:v>91126.133000000002</c:v>
                </c:pt>
                <c:pt idx="1930">
                  <c:v>91128.133000000002</c:v>
                </c:pt>
                <c:pt idx="1931">
                  <c:v>91130.133000000002</c:v>
                </c:pt>
                <c:pt idx="1932">
                  <c:v>91132.133000000002</c:v>
                </c:pt>
                <c:pt idx="1933">
                  <c:v>91134.133000000002</c:v>
                </c:pt>
                <c:pt idx="1934">
                  <c:v>91136.133000000002</c:v>
                </c:pt>
                <c:pt idx="1935">
                  <c:v>91138.133000000002</c:v>
                </c:pt>
                <c:pt idx="1936">
                  <c:v>91140.133000000002</c:v>
                </c:pt>
                <c:pt idx="1937">
                  <c:v>91142.133000000002</c:v>
                </c:pt>
                <c:pt idx="1938">
                  <c:v>91144.133000000002</c:v>
                </c:pt>
                <c:pt idx="1939">
                  <c:v>91146.133000000002</c:v>
                </c:pt>
                <c:pt idx="1940">
                  <c:v>91148.133000000002</c:v>
                </c:pt>
                <c:pt idx="1941">
                  <c:v>91150.133000000002</c:v>
                </c:pt>
                <c:pt idx="1942">
                  <c:v>91152.133000000002</c:v>
                </c:pt>
                <c:pt idx="1943">
                  <c:v>91154.133000000002</c:v>
                </c:pt>
                <c:pt idx="1944">
                  <c:v>91156.133000000002</c:v>
                </c:pt>
                <c:pt idx="1945">
                  <c:v>91158.133000000002</c:v>
                </c:pt>
                <c:pt idx="1946">
                  <c:v>91160.133000000002</c:v>
                </c:pt>
                <c:pt idx="1947">
                  <c:v>91162.133000000002</c:v>
                </c:pt>
                <c:pt idx="1948">
                  <c:v>91164.133000000002</c:v>
                </c:pt>
                <c:pt idx="1949">
                  <c:v>91166.133000000002</c:v>
                </c:pt>
                <c:pt idx="1950">
                  <c:v>91168.133000000002</c:v>
                </c:pt>
                <c:pt idx="1951">
                  <c:v>91170.133000000002</c:v>
                </c:pt>
                <c:pt idx="1952">
                  <c:v>91172.133000000002</c:v>
                </c:pt>
                <c:pt idx="1953">
                  <c:v>91174.133000000002</c:v>
                </c:pt>
                <c:pt idx="1954">
                  <c:v>91176.133000000002</c:v>
                </c:pt>
                <c:pt idx="1955">
                  <c:v>91178.133000000002</c:v>
                </c:pt>
                <c:pt idx="1956">
                  <c:v>91180.133000000002</c:v>
                </c:pt>
                <c:pt idx="1957">
                  <c:v>91182.133000000002</c:v>
                </c:pt>
                <c:pt idx="1958">
                  <c:v>91184.133000000002</c:v>
                </c:pt>
                <c:pt idx="1959">
                  <c:v>91186.133000000002</c:v>
                </c:pt>
                <c:pt idx="1960">
                  <c:v>91188.133000000002</c:v>
                </c:pt>
                <c:pt idx="1961">
                  <c:v>91190.133000000002</c:v>
                </c:pt>
                <c:pt idx="1962">
                  <c:v>91192.133000000002</c:v>
                </c:pt>
                <c:pt idx="1963">
                  <c:v>91194.133000000002</c:v>
                </c:pt>
                <c:pt idx="1964">
                  <c:v>91196.133000000002</c:v>
                </c:pt>
                <c:pt idx="1965">
                  <c:v>91198.133000000002</c:v>
                </c:pt>
                <c:pt idx="1966">
                  <c:v>91200.133000000002</c:v>
                </c:pt>
                <c:pt idx="1967">
                  <c:v>91202.133000000002</c:v>
                </c:pt>
                <c:pt idx="1968">
                  <c:v>91204.133000000002</c:v>
                </c:pt>
                <c:pt idx="1969">
                  <c:v>91206.133000000002</c:v>
                </c:pt>
                <c:pt idx="1970">
                  <c:v>91208.133000000002</c:v>
                </c:pt>
                <c:pt idx="1971">
                  <c:v>91210.133000000002</c:v>
                </c:pt>
                <c:pt idx="1972">
                  <c:v>91212.133000000002</c:v>
                </c:pt>
                <c:pt idx="1973">
                  <c:v>91214.133000000002</c:v>
                </c:pt>
                <c:pt idx="1974">
                  <c:v>91216.133000000002</c:v>
                </c:pt>
                <c:pt idx="1975">
                  <c:v>91218.133000000002</c:v>
                </c:pt>
                <c:pt idx="1976">
                  <c:v>91220.133000000002</c:v>
                </c:pt>
                <c:pt idx="1977">
                  <c:v>91222.133000000002</c:v>
                </c:pt>
                <c:pt idx="1978">
                  <c:v>91224.133000000002</c:v>
                </c:pt>
                <c:pt idx="1979">
                  <c:v>91226.133000000002</c:v>
                </c:pt>
                <c:pt idx="1980">
                  <c:v>91228.133000000002</c:v>
                </c:pt>
                <c:pt idx="1981">
                  <c:v>91230.133000000002</c:v>
                </c:pt>
                <c:pt idx="1982">
                  <c:v>91232.133000000002</c:v>
                </c:pt>
                <c:pt idx="1983">
                  <c:v>91234.133000000002</c:v>
                </c:pt>
                <c:pt idx="1984">
                  <c:v>91236.133000000002</c:v>
                </c:pt>
                <c:pt idx="1985">
                  <c:v>91238.133000000002</c:v>
                </c:pt>
                <c:pt idx="1986">
                  <c:v>91240.133000000002</c:v>
                </c:pt>
                <c:pt idx="1987">
                  <c:v>91242.133000000002</c:v>
                </c:pt>
                <c:pt idx="1988">
                  <c:v>91244.133000000002</c:v>
                </c:pt>
                <c:pt idx="1989">
                  <c:v>91246.133000000002</c:v>
                </c:pt>
                <c:pt idx="1990">
                  <c:v>91248.133000000002</c:v>
                </c:pt>
                <c:pt idx="1991">
                  <c:v>91250.133000000002</c:v>
                </c:pt>
                <c:pt idx="1992">
                  <c:v>91252.133000000002</c:v>
                </c:pt>
                <c:pt idx="1993">
                  <c:v>91254.133000000002</c:v>
                </c:pt>
                <c:pt idx="1994">
                  <c:v>91256.133000000002</c:v>
                </c:pt>
                <c:pt idx="1995">
                  <c:v>91258.133000000002</c:v>
                </c:pt>
                <c:pt idx="1996">
                  <c:v>91260.133000000002</c:v>
                </c:pt>
                <c:pt idx="1997">
                  <c:v>91262.133000000002</c:v>
                </c:pt>
                <c:pt idx="1998">
                  <c:v>91264.133000000002</c:v>
                </c:pt>
                <c:pt idx="1999">
                  <c:v>91266.133000000002</c:v>
                </c:pt>
                <c:pt idx="2000">
                  <c:v>91268.133000000002</c:v>
                </c:pt>
                <c:pt idx="2001">
                  <c:v>91270.133000000002</c:v>
                </c:pt>
                <c:pt idx="2002">
                  <c:v>91272.133000000002</c:v>
                </c:pt>
                <c:pt idx="2003">
                  <c:v>91274.133000000002</c:v>
                </c:pt>
                <c:pt idx="2004">
                  <c:v>91276.133000000002</c:v>
                </c:pt>
                <c:pt idx="2005">
                  <c:v>91278.133000000002</c:v>
                </c:pt>
                <c:pt idx="2006">
                  <c:v>91280.133000000002</c:v>
                </c:pt>
                <c:pt idx="2007">
                  <c:v>91282.133000000002</c:v>
                </c:pt>
                <c:pt idx="2008">
                  <c:v>91284.133000000002</c:v>
                </c:pt>
                <c:pt idx="2009">
                  <c:v>91286.133000000002</c:v>
                </c:pt>
                <c:pt idx="2010">
                  <c:v>91288.133000000002</c:v>
                </c:pt>
                <c:pt idx="2011">
                  <c:v>91290.133000000002</c:v>
                </c:pt>
                <c:pt idx="2012">
                  <c:v>91292.133000000002</c:v>
                </c:pt>
                <c:pt idx="2013">
                  <c:v>91294.133000000002</c:v>
                </c:pt>
                <c:pt idx="2014">
                  <c:v>91296.133000000002</c:v>
                </c:pt>
                <c:pt idx="2015">
                  <c:v>91298.133000000002</c:v>
                </c:pt>
                <c:pt idx="2016">
                  <c:v>91300.133000000002</c:v>
                </c:pt>
                <c:pt idx="2017">
                  <c:v>91302.133000000002</c:v>
                </c:pt>
                <c:pt idx="2018">
                  <c:v>91304.133000000002</c:v>
                </c:pt>
                <c:pt idx="2019">
                  <c:v>91306.133000000002</c:v>
                </c:pt>
                <c:pt idx="2020">
                  <c:v>91308.133000000002</c:v>
                </c:pt>
                <c:pt idx="2021">
                  <c:v>91310.133000000002</c:v>
                </c:pt>
                <c:pt idx="2022">
                  <c:v>91312.133000000002</c:v>
                </c:pt>
                <c:pt idx="2023">
                  <c:v>91314.133000000002</c:v>
                </c:pt>
                <c:pt idx="2024">
                  <c:v>91316.133000000002</c:v>
                </c:pt>
                <c:pt idx="2025">
                  <c:v>91318.133000000002</c:v>
                </c:pt>
                <c:pt idx="2026">
                  <c:v>91320.133000000002</c:v>
                </c:pt>
                <c:pt idx="2027">
                  <c:v>91322.133000000002</c:v>
                </c:pt>
                <c:pt idx="2028">
                  <c:v>91324.133000000002</c:v>
                </c:pt>
                <c:pt idx="2029">
                  <c:v>91326.133000000002</c:v>
                </c:pt>
                <c:pt idx="2030">
                  <c:v>91328.133000000002</c:v>
                </c:pt>
                <c:pt idx="2031">
                  <c:v>91330.133000000002</c:v>
                </c:pt>
                <c:pt idx="2032">
                  <c:v>91332.133000000002</c:v>
                </c:pt>
                <c:pt idx="2033">
                  <c:v>91334.133000000002</c:v>
                </c:pt>
                <c:pt idx="2034">
                  <c:v>91336.133000000002</c:v>
                </c:pt>
                <c:pt idx="2035">
                  <c:v>91338.133000000002</c:v>
                </c:pt>
                <c:pt idx="2036">
                  <c:v>91340.133000000002</c:v>
                </c:pt>
                <c:pt idx="2037">
                  <c:v>91342.133000000002</c:v>
                </c:pt>
                <c:pt idx="2038">
                  <c:v>91344.133000000002</c:v>
                </c:pt>
                <c:pt idx="2039">
                  <c:v>91346.133000000002</c:v>
                </c:pt>
                <c:pt idx="2040">
                  <c:v>91348.133000000002</c:v>
                </c:pt>
                <c:pt idx="2041">
                  <c:v>91350.133000000002</c:v>
                </c:pt>
                <c:pt idx="2042">
                  <c:v>91352.133000000002</c:v>
                </c:pt>
                <c:pt idx="2043">
                  <c:v>91354.133000000002</c:v>
                </c:pt>
                <c:pt idx="2044">
                  <c:v>91356.133000000002</c:v>
                </c:pt>
                <c:pt idx="2045">
                  <c:v>91358.133000000002</c:v>
                </c:pt>
                <c:pt idx="2046">
                  <c:v>91360.133000000002</c:v>
                </c:pt>
                <c:pt idx="2047">
                  <c:v>91362.133000000002</c:v>
                </c:pt>
                <c:pt idx="2048">
                  <c:v>91364.133000000002</c:v>
                </c:pt>
                <c:pt idx="2049">
                  <c:v>91366.133000000002</c:v>
                </c:pt>
                <c:pt idx="2050">
                  <c:v>91368.133000000002</c:v>
                </c:pt>
                <c:pt idx="2051">
                  <c:v>91370.133000000002</c:v>
                </c:pt>
                <c:pt idx="2052">
                  <c:v>91372.133000000002</c:v>
                </c:pt>
                <c:pt idx="2053">
                  <c:v>91374.133000000002</c:v>
                </c:pt>
                <c:pt idx="2054">
                  <c:v>91376.133000000002</c:v>
                </c:pt>
                <c:pt idx="2055">
                  <c:v>91378.133000000002</c:v>
                </c:pt>
                <c:pt idx="2056">
                  <c:v>91380.133000000002</c:v>
                </c:pt>
                <c:pt idx="2057">
                  <c:v>91382.133000000002</c:v>
                </c:pt>
                <c:pt idx="2058">
                  <c:v>91384.133000000002</c:v>
                </c:pt>
                <c:pt idx="2059">
                  <c:v>91386.133000000002</c:v>
                </c:pt>
                <c:pt idx="2060">
                  <c:v>91388.133000000002</c:v>
                </c:pt>
                <c:pt idx="2061">
                  <c:v>91390.133000000002</c:v>
                </c:pt>
                <c:pt idx="2062">
                  <c:v>91392.133000000002</c:v>
                </c:pt>
                <c:pt idx="2063">
                  <c:v>91394.133000000002</c:v>
                </c:pt>
                <c:pt idx="2064">
                  <c:v>91396.133000000002</c:v>
                </c:pt>
                <c:pt idx="2065">
                  <c:v>91398.133000000002</c:v>
                </c:pt>
                <c:pt idx="2066">
                  <c:v>91400.133000000002</c:v>
                </c:pt>
                <c:pt idx="2067">
                  <c:v>91402.133000000002</c:v>
                </c:pt>
                <c:pt idx="2068">
                  <c:v>91404.133000000002</c:v>
                </c:pt>
                <c:pt idx="2069">
                  <c:v>91406.133000000002</c:v>
                </c:pt>
                <c:pt idx="2070">
                  <c:v>91408.133000000002</c:v>
                </c:pt>
                <c:pt idx="2071">
                  <c:v>91410.133000000002</c:v>
                </c:pt>
                <c:pt idx="2072">
                  <c:v>91412.133000000002</c:v>
                </c:pt>
                <c:pt idx="2073">
                  <c:v>91414.133000000002</c:v>
                </c:pt>
                <c:pt idx="2074">
                  <c:v>91416.133000000002</c:v>
                </c:pt>
                <c:pt idx="2075">
                  <c:v>91418.133000000002</c:v>
                </c:pt>
                <c:pt idx="2076">
                  <c:v>91420.133000000002</c:v>
                </c:pt>
                <c:pt idx="2077">
                  <c:v>91422.133000000002</c:v>
                </c:pt>
                <c:pt idx="2078">
                  <c:v>91424.133000000002</c:v>
                </c:pt>
                <c:pt idx="2079">
                  <c:v>91426.133000000002</c:v>
                </c:pt>
                <c:pt idx="2080">
                  <c:v>91428.133000000002</c:v>
                </c:pt>
                <c:pt idx="2081">
                  <c:v>91430.133000000002</c:v>
                </c:pt>
                <c:pt idx="2082">
                  <c:v>91432.133000000002</c:v>
                </c:pt>
                <c:pt idx="2083">
                  <c:v>91434.133000000002</c:v>
                </c:pt>
                <c:pt idx="2084">
                  <c:v>91436.133000000002</c:v>
                </c:pt>
                <c:pt idx="2085">
                  <c:v>91438.133000000002</c:v>
                </c:pt>
                <c:pt idx="2086">
                  <c:v>91440.133000000002</c:v>
                </c:pt>
                <c:pt idx="2087">
                  <c:v>91442.133000000002</c:v>
                </c:pt>
                <c:pt idx="2088">
                  <c:v>91444.133000000002</c:v>
                </c:pt>
                <c:pt idx="2089">
                  <c:v>91446.133000000002</c:v>
                </c:pt>
                <c:pt idx="2090">
                  <c:v>91448.133000000002</c:v>
                </c:pt>
                <c:pt idx="2091">
                  <c:v>91450.133000000002</c:v>
                </c:pt>
                <c:pt idx="2092">
                  <c:v>91452.133000000002</c:v>
                </c:pt>
                <c:pt idx="2093">
                  <c:v>91454.133000000002</c:v>
                </c:pt>
                <c:pt idx="2094">
                  <c:v>91456.133000000002</c:v>
                </c:pt>
                <c:pt idx="2095">
                  <c:v>91458.133000000002</c:v>
                </c:pt>
                <c:pt idx="2096">
                  <c:v>91460.133000000002</c:v>
                </c:pt>
                <c:pt idx="2097">
                  <c:v>91462.133000000002</c:v>
                </c:pt>
                <c:pt idx="2098">
                  <c:v>91464.133000000002</c:v>
                </c:pt>
                <c:pt idx="2099">
                  <c:v>91466.133000000002</c:v>
                </c:pt>
                <c:pt idx="2100">
                  <c:v>91468.133000000002</c:v>
                </c:pt>
                <c:pt idx="2101">
                  <c:v>91470.133000000002</c:v>
                </c:pt>
                <c:pt idx="2102">
                  <c:v>91472.133000000002</c:v>
                </c:pt>
                <c:pt idx="2103">
                  <c:v>91474.133000000002</c:v>
                </c:pt>
                <c:pt idx="2104">
                  <c:v>91476.133000000002</c:v>
                </c:pt>
                <c:pt idx="2105">
                  <c:v>91478.133000000002</c:v>
                </c:pt>
                <c:pt idx="2106">
                  <c:v>91480.133000000002</c:v>
                </c:pt>
                <c:pt idx="2107">
                  <c:v>91482.133000000002</c:v>
                </c:pt>
                <c:pt idx="2108">
                  <c:v>91484.133000000002</c:v>
                </c:pt>
                <c:pt idx="2109">
                  <c:v>91486.133000000002</c:v>
                </c:pt>
                <c:pt idx="2110">
                  <c:v>91488.133000000002</c:v>
                </c:pt>
                <c:pt idx="2111">
                  <c:v>91490.133000000002</c:v>
                </c:pt>
                <c:pt idx="2112">
                  <c:v>91492.133000000002</c:v>
                </c:pt>
                <c:pt idx="2113">
                  <c:v>91494.133000000002</c:v>
                </c:pt>
                <c:pt idx="2114">
                  <c:v>91496.133000000002</c:v>
                </c:pt>
                <c:pt idx="2115">
                  <c:v>91498.133000000002</c:v>
                </c:pt>
                <c:pt idx="2116">
                  <c:v>91500.133000000002</c:v>
                </c:pt>
                <c:pt idx="2117">
                  <c:v>91502.133000000002</c:v>
                </c:pt>
                <c:pt idx="2118">
                  <c:v>91504.133000000002</c:v>
                </c:pt>
                <c:pt idx="2119">
                  <c:v>91506.133000000002</c:v>
                </c:pt>
                <c:pt idx="2120">
                  <c:v>91508.133000000002</c:v>
                </c:pt>
                <c:pt idx="2121">
                  <c:v>91510.133000000002</c:v>
                </c:pt>
                <c:pt idx="2122">
                  <c:v>91512.133000000002</c:v>
                </c:pt>
                <c:pt idx="2123">
                  <c:v>91514.133000000002</c:v>
                </c:pt>
                <c:pt idx="2124">
                  <c:v>91516.133000000002</c:v>
                </c:pt>
                <c:pt idx="2125">
                  <c:v>91518.133000000002</c:v>
                </c:pt>
                <c:pt idx="2126">
                  <c:v>91520.133000000002</c:v>
                </c:pt>
                <c:pt idx="2127">
                  <c:v>91522.133000000002</c:v>
                </c:pt>
                <c:pt idx="2128">
                  <c:v>91524.133000000002</c:v>
                </c:pt>
                <c:pt idx="2129">
                  <c:v>91526.133000000002</c:v>
                </c:pt>
                <c:pt idx="2130">
                  <c:v>91528.133000000002</c:v>
                </c:pt>
                <c:pt idx="2131">
                  <c:v>91530.133000000002</c:v>
                </c:pt>
                <c:pt idx="2132">
                  <c:v>91532.133000000002</c:v>
                </c:pt>
                <c:pt idx="2133">
                  <c:v>91534.133000000002</c:v>
                </c:pt>
                <c:pt idx="2134">
                  <c:v>91536.133000000002</c:v>
                </c:pt>
                <c:pt idx="2135">
                  <c:v>91538.133000000002</c:v>
                </c:pt>
                <c:pt idx="2136">
                  <c:v>91540.133000000002</c:v>
                </c:pt>
                <c:pt idx="2137">
                  <c:v>91542.133000000002</c:v>
                </c:pt>
                <c:pt idx="2138">
                  <c:v>91544.133000000002</c:v>
                </c:pt>
                <c:pt idx="2139">
                  <c:v>91546.133000000002</c:v>
                </c:pt>
                <c:pt idx="2140">
                  <c:v>91548.133000000002</c:v>
                </c:pt>
                <c:pt idx="2141">
                  <c:v>91550.133000000002</c:v>
                </c:pt>
                <c:pt idx="2142">
                  <c:v>91552.133000000002</c:v>
                </c:pt>
                <c:pt idx="2143">
                  <c:v>91554.133000000002</c:v>
                </c:pt>
                <c:pt idx="2144">
                  <c:v>91556.133000000002</c:v>
                </c:pt>
                <c:pt idx="2145">
                  <c:v>91558.133000000002</c:v>
                </c:pt>
                <c:pt idx="2146">
                  <c:v>91560.133000000002</c:v>
                </c:pt>
                <c:pt idx="2147">
                  <c:v>91562.789000000004</c:v>
                </c:pt>
                <c:pt idx="2148">
                  <c:v>91564.789000000004</c:v>
                </c:pt>
                <c:pt idx="2149">
                  <c:v>91566.789000000004</c:v>
                </c:pt>
                <c:pt idx="2150">
                  <c:v>91568.789000000004</c:v>
                </c:pt>
                <c:pt idx="2151">
                  <c:v>91570.789000000004</c:v>
                </c:pt>
                <c:pt idx="2152">
                  <c:v>91572.789000000004</c:v>
                </c:pt>
                <c:pt idx="2153">
                  <c:v>91574.789000000004</c:v>
                </c:pt>
                <c:pt idx="2154">
                  <c:v>91576.789000000004</c:v>
                </c:pt>
                <c:pt idx="2155">
                  <c:v>91578.789000000004</c:v>
                </c:pt>
                <c:pt idx="2156">
                  <c:v>91580.789000000004</c:v>
                </c:pt>
                <c:pt idx="2157">
                  <c:v>91582.789000000004</c:v>
                </c:pt>
                <c:pt idx="2158">
                  <c:v>91584.789000000004</c:v>
                </c:pt>
                <c:pt idx="2159">
                  <c:v>91586.789000000004</c:v>
                </c:pt>
                <c:pt idx="2160">
                  <c:v>91588.789000000004</c:v>
                </c:pt>
                <c:pt idx="2161">
                  <c:v>91590.789000000004</c:v>
                </c:pt>
                <c:pt idx="2162">
                  <c:v>91592.789000000004</c:v>
                </c:pt>
                <c:pt idx="2163">
                  <c:v>91594.789000000004</c:v>
                </c:pt>
                <c:pt idx="2164">
                  <c:v>91596.789000000004</c:v>
                </c:pt>
                <c:pt idx="2165">
                  <c:v>91598.789000000004</c:v>
                </c:pt>
                <c:pt idx="2166">
                  <c:v>91600.789000000004</c:v>
                </c:pt>
                <c:pt idx="2167">
                  <c:v>91602.789000000004</c:v>
                </c:pt>
                <c:pt idx="2168">
                  <c:v>91604.789000000004</c:v>
                </c:pt>
                <c:pt idx="2169">
                  <c:v>91606.789000000004</c:v>
                </c:pt>
                <c:pt idx="2170">
                  <c:v>91608.789000000004</c:v>
                </c:pt>
                <c:pt idx="2171">
                  <c:v>91610.789000000004</c:v>
                </c:pt>
                <c:pt idx="2172">
                  <c:v>91612.789000000004</c:v>
                </c:pt>
                <c:pt idx="2173">
                  <c:v>91614.789000000004</c:v>
                </c:pt>
                <c:pt idx="2174">
                  <c:v>91616.789000000004</c:v>
                </c:pt>
                <c:pt idx="2175">
                  <c:v>91618.789000000004</c:v>
                </c:pt>
                <c:pt idx="2176">
                  <c:v>91620.789000000004</c:v>
                </c:pt>
                <c:pt idx="2177">
                  <c:v>91622.789000000004</c:v>
                </c:pt>
                <c:pt idx="2178">
                  <c:v>91624.789000000004</c:v>
                </c:pt>
                <c:pt idx="2179">
                  <c:v>91626.789000000004</c:v>
                </c:pt>
                <c:pt idx="2180">
                  <c:v>91628.789000000004</c:v>
                </c:pt>
                <c:pt idx="2181">
                  <c:v>91630.789000000004</c:v>
                </c:pt>
                <c:pt idx="2182">
                  <c:v>91632.789000000004</c:v>
                </c:pt>
                <c:pt idx="2183">
                  <c:v>91634.789000000004</c:v>
                </c:pt>
                <c:pt idx="2184">
                  <c:v>91636.789000000004</c:v>
                </c:pt>
                <c:pt idx="2185">
                  <c:v>91638.789000000004</c:v>
                </c:pt>
                <c:pt idx="2186">
                  <c:v>91640.789000000004</c:v>
                </c:pt>
                <c:pt idx="2187">
                  <c:v>91642.789000000004</c:v>
                </c:pt>
                <c:pt idx="2188">
                  <c:v>91644.789000000004</c:v>
                </c:pt>
                <c:pt idx="2189">
                  <c:v>91646.789000000004</c:v>
                </c:pt>
                <c:pt idx="2190">
                  <c:v>91648.789000000004</c:v>
                </c:pt>
                <c:pt idx="2191">
                  <c:v>91650.789000000004</c:v>
                </c:pt>
                <c:pt idx="2192">
                  <c:v>91652.789000000004</c:v>
                </c:pt>
                <c:pt idx="2193">
                  <c:v>91654.789000000004</c:v>
                </c:pt>
                <c:pt idx="2194">
                  <c:v>91656.789000000004</c:v>
                </c:pt>
                <c:pt idx="2195">
                  <c:v>91658.789000000004</c:v>
                </c:pt>
                <c:pt idx="2196">
                  <c:v>91660.789000000004</c:v>
                </c:pt>
                <c:pt idx="2197">
                  <c:v>91662.789000000004</c:v>
                </c:pt>
                <c:pt idx="2198">
                  <c:v>91664.789000000004</c:v>
                </c:pt>
                <c:pt idx="2199">
                  <c:v>91666.789000000004</c:v>
                </c:pt>
                <c:pt idx="2200">
                  <c:v>91668.789000000004</c:v>
                </c:pt>
                <c:pt idx="2201">
                  <c:v>91670.789000000004</c:v>
                </c:pt>
                <c:pt idx="2202">
                  <c:v>91672.789000000004</c:v>
                </c:pt>
                <c:pt idx="2203">
                  <c:v>91674.789000000004</c:v>
                </c:pt>
                <c:pt idx="2204">
                  <c:v>91676.789000000004</c:v>
                </c:pt>
                <c:pt idx="2205">
                  <c:v>91678.789000000004</c:v>
                </c:pt>
                <c:pt idx="2206">
                  <c:v>91680.789000000004</c:v>
                </c:pt>
                <c:pt idx="2207">
                  <c:v>91682.789000000004</c:v>
                </c:pt>
                <c:pt idx="2208">
                  <c:v>91684.789000000004</c:v>
                </c:pt>
                <c:pt idx="2209">
                  <c:v>91686.789000000004</c:v>
                </c:pt>
                <c:pt idx="2210">
                  <c:v>91688.789000000004</c:v>
                </c:pt>
                <c:pt idx="2211">
                  <c:v>91690.789000000004</c:v>
                </c:pt>
                <c:pt idx="2212">
                  <c:v>91692.789000000004</c:v>
                </c:pt>
                <c:pt idx="2213">
                  <c:v>91694.789000000004</c:v>
                </c:pt>
                <c:pt idx="2214">
                  <c:v>91696.789000000004</c:v>
                </c:pt>
                <c:pt idx="2215">
                  <c:v>91698.789000000004</c:v>
                </c:pt>
                <c:pt idx="2216">
                  <c:v>91700.789000000004</c:v>
                </c:pt>
                <c:pt idx="2217">
                  <c:v>91702.789000000004</c:v>
                </c:pt>
                <c:pt idx="2218">
                  <c:v>91704.789000000004</c:v>
                </c:pt>
                <c:pt idx="2219">
                  <c:v>91706.789000000004</c:v>
                </c:pt>
                <c:pt idx="2220">
                  <c:v>91708.789000000004</c:v>
                </c:pt>
                <c:pt idx="2221">
                  <c:v>91710.789000000004</c:v>
                </c:pt>
                <c:pt idx="2222">
                  <c:v>91712.789000000004</c:v>
                </c:pt>
                <c:pt idx="2223">
                  <c:v>91714.789000000004</c:v>
                </c:pt>
                <c:pt idx="2224">
                  <c:v>91716.789000000004</c:v>
                </c:pt>
                <c:pt idx="2225">
                  <c:v>91718.789000000004</c:v>
                </c:pt>
                <c:pt idx="2226">
                  <c:v>91720.789000000004</c:v>
                </c:pt>
                <c:pt idx="2227">
                  <c:v>91722.789000000004</c:v>
                </c:pt>
                <c:pt idx="2228">
                  <c:v>91724.789000000004</c:v>
                </c:pt>
                <c:pt idx="2229">
                  <c:v>91726.789000000004</c:v>
                </c:pt>
                <c:pt idx="2230">
                  <c:v>91728.789000000004</c:v>
                </c:pt>
                <c:pt idx="2231">
                  <c:v>91730.789000000004</c:v>
                </c:pt>
                <c:pt idx="2232">
                  <c:v>91732.789000000004</c:v>
                </c:pt>
                <c:pt idx="2233">
                  <c:v>91734.789000000004</c:v>
                </c:pt>
                <c:pt idx="2234">
                  <c:v>91736.789000000004</c:v>
                </c:pt>
                <c:pt idx="2235">
                  <c:v>91738.789000000004</c:v>
                </c:pt>
                <c:pt idx="2236">
                  <c:v>91740.789000000004</c:v>
                </c:pt>
                <c:pt idx="2237">
                  <c:v>91742.789000000004</c:v>
                </c:pt>
                <c:pt idx="2238">
                  <c:v>91744.789000000004</c:v>
                </c:pt>
                <c:pt idx="2239">
                  <c:v>91746.789000000004</c:v>
                </c:pt>
                <c:pt idx="2240">
                  <c:v>91748.789000000004</c:v>
                </c:pt>
                <c:pt idx="2241">
                  <c:v>91750.789000000004</c:v>
                </c:pt>
                <c:pt idx="2242">
                  <c:v>91752.789000000004</c:v>
                </c:pt>
                <c:pt idx="2243">
                  <c:v>91754.789000000004</c:v>
                </c:pt>
                <c:pt idx="2244">
                  <c:v>91756.789000000004</c:v>
                </c:pt>
                <c:pt idx="2245">
                  <c:v>91758.789000000004</c:v>
                </c:pt>
                <c:pt idx="2246">
                  <c:v>91760.789000000004</c:v>
                </c:pt>
                <c:pt idx="2247">
                  <c:v>91762.789000000004</c:v>
                </c:pt>
                <c:pt idx="2248">
                  <c:v>91764.789000000004</c:v>
                </c:pt>
                <c:pt idx="2249">
                  <c:v>91766.789000000004</c:v>
                </c:pt>
                <c:pt idx="2250">
                  <c:v>91768.789000000004</c:v>
                </c:pt>
                <c:pt idx="2251">
                  <c:v>91770.789000000004</c:v>
                </c:pt>
                <c:pt idx="2252">
                  <c:v>91772.789000000004</c:v>
                </c:pt>
                <c:pt idx="2253">
                  <c:v>91774.789000000004</c:v>
                </c:pt>
                <c:pt idx="2254">
                  <c:v>91776.789000000004</c:v>
                </c:pt>
                <c:pt idx="2255">
                  <c:v>91778.789000000004</c:v>
                </c:pt>
                <c:pt idx="2256">
                  <c:v>91780.789000000004</c:v>
                </c:pt>
                <c:pt idx="2257">
                  <c:v>91782.789000000004</c:v>
                </c:pt>
                <c:pt idx="2258">
                  <c:v>91784.789000000004</c:v>
                </c:pt>
                <c:pt idx="2259">
                  <c:v>91786.789000000004</c:v>
                </c:pt>
                <c:pt idx="2260">
                  <c:v>91788.789000000004</c:v>
                </c:pt>
                <c:pt idx="2261">
                  <c:v>91790.789000000004</c:v>
                </c:pt>
                <c:pt idx="2262">
                  <c:v>91792.789000000004</c:v>
                </c:pt>
                <c:pt idx="2263">
                  <c:v>91794.789000000004</c:v>
                </c:pt>
                <c:pt idx="2264">
                  <c:v>91796.789000000004</c:v>
                </c:pt>
                <c:pt idx="2265">
                  <c:v>91798.789000000004</c:v>
                </c:pt>
                <c:pt idx="2266">
                  <c:v>91800.789000000004</c:v>
                </c:pt>
                <c:pt idx="2267">
                  <c:v>91802.789000000004</c:v>
                </c:pt>
                <c:pt idx="2268">
                  <c:v>91804.789000000004</c:v>
                </c:pt>
                <c:pt idx="2269">
                  <c:v>91806.789000000004</c:v>
                </c:pt>
                <c:pt idx="2270">
                  <c:v>91808.789000000004</c:v>
                </c:pt>
                <c:pt idx="2271">
                  <c:v>91810.789000000004</c:v>
                </c:pt>
                <c:pt idx="2272">
                  <c:v>91812.789000000004</c:v>
                </c:pt>
                <c:pt idx="2273">
                  <c:v>91814.789000000004</c:v>
                </c:pt>
                <c:pt idx="2274">
                  <c:v>91816.789000000004</c:v>
                </c:pt>
                <c:pt idx="2275">
                  <c:v>91818.789000000004</c:v>
                </c:pt>
                <c:pt idx="2276">
                  <c:v>91820.789000000004</c:v>
                </c:pt>
                <c:pt idx="2277">
                  <c:v>91822.789000000004</c:v>
                </c:pt>
                <c:pt idx="2278">
                  <c:v>91824.789000000004</c:v>
                </c:pt>
                <c:pt idx="2279">
                  <c:v>91826.789000000004</c:v>
                </c:pt>
                <c:pt idx="2280">
                  <c:v>91828.789000000004</c:v>
                </c:pt>
                <c:pt idx="2281">
                  <c:v>91830.789000000004</c:v>
                </c:pt>
                <c:pt idx="2282">
                  <c:v>91832.789000000004</c:v>
                </c:pt>
                <c:pt idx="2283">
                  <c:v>91834.789000000004</c:v>
                </c:pt>
                <c:pt idx="2284">
                  <c:v>91836.789000000004</c:v>
                </c:pt>
                <c:pt idx="2285">
                  <c:v>91838.789000000004</c:v>
                </c:pt>
                <c:pt idx="2286">
                  <c:v>91840.789000000004</c:v>
                </c:pt>
                <c:pt idx="2287">
                  <c:v>91842.789000000004</c:v>
                </c:pt>
                <c:pt idx="2288">
                  <c:v>91844.789000000004</c:v>
                </c:pt>
                <c:pt idx="2289">
                  <c:v>91846.789000000004</c:v>
                </c:pt>
                <c:pt idx="2290">
                  <c:v>91848.789000000004</c:v>
                </c:pt>
                <c:pt idx="2291">
                  <c:v>91850.789000000004</c:v>
                </c:pt>
                <c:pt idx="2292">
                  <c:v>91852.789000000004</c:v>
                </c:pt>
                <c:pt idx="2293">
                  <c:v>91854.789000000004</c:v>
                </c:pt>
                <c:pt idx="2294">
                  <c:v>91856.789000000004</c:v>
                </c:pt>
                <c:pt idx="2295">
                  <c:v>91858.789000000004</c:v>
                </c:pt>
                <c:pt idx="2296">
                  <c:v>91860.789000000004</c:v>
                </c:pt>
                <c:pt idx="2297">
                  <c:v>91862.789000000004</c:v>
                </c:pt>
                <c:pt idx="2298">
                  <c:v>91864.789000000004</c:v>
                </c:pt>
                <c:pt idx="2299">
                  <c:v>91866.789000000004</c:v>
                </c:pt>
                <c:pt idx="2300">
                  <c:v>91868.789000000004</c:v>
                </c:pt>
                <c:pt idx="2301">
                  <c:v>91870.789000000004</c:v>
                </c:pt>
                <c:pt idx="2302">
                  <c:v>91872.789000000004</c:v>
                </c:pt>
                <c:pt idx="2303">
                  <c:v>91874.789000000004</c:v>
                </c:pt>
                <c:pt idx="2304">
                  <c:v>91876.789000000004</c:v>
                </c:pt>
                <c:pt idx="2305">
                  <c:v>91878.789000000004</c:v>
                </c:pt>
                <c:pt idx="2306">
                  <c:v>91880.789000000004</c:v>
                </c:pt>
                <c:pt idx="2307">
                  <c:v>91882.789000000004</c:v>
                </c:pt>
                <c:pt idx="2308">
                  <c:v>91884.789000000004</c:v>
                </c:pt>
                <c:pt idx="2309">
                  <c:v>91886.789000000004</c:v>
                </c:pt>
                <c:pt idx="2310">
                  <c:v>91888.789000000004</c:v>
                </c:pt>
                <c:pt idx="2311">
                  <c:v>91890.789000000004</c:v>
                </c:pt>
                <c:pt idx="2312">
                  <c:v>91892.789000000004</c:v>
                </c:pt>
                <c:pt idx="2313">
                  <c:v>91894.789000000004</c:v>
                </c:pt>
                <c:pt idx="2314">
                  <c:v>91896.789000000004</c:v>
                </c:pt>
                <c:pt idx="2315">
                  <c:v>91898.789000000004</c:v>
                </c:pt>
                <c:pt idx="2316">
                  <c:v>91900.789000000004</c:v>
                </c:pt>
                <c:pt idx="2317">
                  <c:v>91902.789000000004</c:v>
                </c:pt>
                <c:pt idx="2318">
                  <c:v>91904.789000000004</c:v>
                </c:pt>
                <c:pt idx="2319">
                  <c:v>91906.789000000004</c:v>
                </c:pt>
                <c:pt idx="2320">
                  <c:v>91908.789000000004</c:v>
                </c:pt>
                <c:pt idx="2321">
                  <c:v>91910.789000000004</c:v>
                </c:pt>
                <c:pt idx="2322">
                  <c:v>91912.789000000004</c:v>
                </c:pt>
                <c:pt idx="2323">
                  <c:v>91914.789000000004</c:v>
                </c:pt>
                <c:pt idx="2324">
                  <c:v>91916.789000000004</c:v>
                </c:pt>
                <c:pt idx="2325">
                  <c:v>91918.789000000004</c:v>
                </c:pt>
                <c:pt idx="2326">
                  <c:v>91920.789000000004</c:v>
                </c:pt>
                <c:pt idx="2327">
                  <c:v>91922.789000000004</c:v>
                </c:pt>
                <c:pt idx="2328">
                  <c:v>91924.789000000004</c:v>
                </c:pt>
                <c:pt idx="2329">
                  <c:v>91926.789000000004</c:v>
                </c:pt>
                <c:pt idx="2330">
                  <c:v>91928.789000000004</c:v>
                </c:pt>
                <c:pt idx="2331">
                  <c:v>91930.789000000004</c:v>
                </c:pt>
                <c:pt idx="2332">
                  <c:v>91932.789000000004</c:v>
                </c:pt>
                <c:pt idx="2333">
                  <c:v>91934.789000000004</c:v>
                </c:pt>
                <c:pt idx="2334">
                  <c:v>91936.789000000004</c:v>
                </c:pt>
                <c:pt idx="2335">
                  <c:v>91938.789000000004</c:v>
                </c:pt>
                <c:pt idx="2336">
                  <c:v>91940.789000000004</c:v>
                </c:pt>
                <c:pt idx="2337">
                  <c:v>91942.789000000004</c:v>
                </c:pt>
                <c:pt idx="2338">
                  <c:v>91944.789000000004</c:v>
                </c:pt>
                <c:pt idx="2339">
                  <c:v>91946.789000000004</c:v>
                </c:pt>
                <c:pt idx="2340">
                  <c:v>91948.789000000004</c:v>
                </c:pt>
                <c:pt idx="2341">
                  <c:v>91950.789000000004</c:v>
                </c:pt>
                <c:pt idx="2342">
                  <c:v>91952.789000000004</c:v>
                </c:pt>
                <c:pt idx="2343">
                  <c:v>91954.789000000004</c:v>
                </c:pt>
                <c:pt idx="2344">
                  <c:v>91956.789000000004</c:v>
                </c:pt>
                <c:pt idx="2345">
                  <c:v>91958.789000000004</c:v>
                </c:pt>
                <c:pt idx="2346">
                  <c:v>91960.789000000004</c:v>
                </c:pt>
                <c:pt idx="2347">
                  <c:v>91962.789000000004</c:v>
                </c:pt>
                <c:pt idx="2348">
                  <c:v>91964.789000000004</c:v>
                </c:pt>
                <c:pt idx="2349">
                  <c:v>91966.789000000004</c:v>
                </c:pt>
                <c:pt idx="2350">
                  <c:v>91968.789000000004</c:v>
                </c:pt>
                <c:pt idx="2351">
                  <c:v>91970.789000000004</c:v>
                </c:pt>
                <c:pt idx="2352">
                  <c:v>91972.789000000004</c:v>
                </c:pt>
                <c:pt idx="2353">
                  <c:v>91974.789000000004</c:v>
                </c:pt>
                <c:pt idx="2354">
                  <c:v>91976.789000000004</c:v>
                </c:pt>
                <c:pt idx="2355">
                  <c:v>91978.789000000004</c:v>
                </c:pt>
                <c:pt idx="2356">
                  <c:v>91980.789000000004</c:v>
                </c:pt>
                <c:pt idx="2357">
                  <c:v>91982.789000000004</c:v>
                </c:pt>
                <c:pt idx="2358">
                  <c:v>91984.789000000004</c:v>
                </c:pt>
                <c:pt idx="2359">
                  <c:v>91986.789000000004</c:v>
                </c:pt>
                <c:pt idx="2360">
                  <c:v>91988.789000000004</c:v>
                </c:pt>
                <c:pt idx="2361">
                  <c:v>91990.789000000004</c:v>
                </c:pt>
                <c:pt idx="2362">
                  <c:v>91992.789000000004</c:v>
                </c:pt>
                <c:pt idx="2363">
                  <c:v>91994.789000000004</c:v>
                </c:pt>
                <c:pt idx="2364">
                  <c:v>91996.789000000004</c:v>
                </c:pt>
                <c:pt idx="2365">
                  <c:v>91998.789000000004</c:v>
                </c:pt>
                <c:pt idx="2366">
                  <c:v>92000.789000000004</c:v>
                </c:pt>
                <c:pt idx="2367">
                  <c:v>92002.789000000004</c:v>
                </c:pt>
                <c:pt idx="2368">
                  <c:v>92004.789000000004</c:v>
                </c:pt>
                <c:pt idx="2369">
                  <c:v>92006.789000000004</c:v>
                </c:pt>
                <c:pt idx="2370">
                  <c:v>92008.789000000004</c:v>
                </c:pt>
                <c:pt idx="2371">
                  <c:v>92010.789000000004</c:v>
                </c:pt>
                <c:pt idx="2372">
                  <c:v>92012.789000000004</c:v>
                </c:pt>
                <c:pt idx="2373">
                  <c:v>92014.789000000004</c:v>
                </c:pt>
                <c:pt idx="2374">
                  <c:v>92016.789000000004</c:v>
                </c:pt>
                <c:pt idx="2375">
                  <c:v>92018.789000000004</c:v>
                </c:pt>
                <c:pt idx="2376">
                  <c:v>92020.789000000004</c:v>
                </c:pt>
                <c:pt idx="2377">
                  <c:v>92022.789000000004</c:v>
                </c:pt>
                <c:pt idx="2378">
                  <c:v>92024.789000000004</c:v>
                </c:pt>
                <c:pt idx="2379">
                  <c:v>92026.789000000004</c:v>
                </c:pt>
                <c:pt idx="2380">
                  <c:v>92028.789000000004</c:v>
                </c:pt>
                <c:pt idx="2381">
                  <c:v>92030.789000000004</c:v>
                </c:pt>
                <c:pt idx="2382">
                  <c:v>92032.789000000004</c:v>
                </c:pt>
                <c:pt idx="2383">
                  <c:v>92034.789000000004</c:v>
                </c:pt>
                <c:pt idx="2384">
                  <c:v>92036.789000000004</c:v>
                </c:pt>
                <c:pt idx="2385">
                  <c:v>92038.789000000004</c:v>
                </c:pt>
                <c:pt idx="2386">
                  <c:v>92040.789000000004</c:v>
                </c:pt>
                <c:pt idx="2387">
                  <c:v>92042.789000000004</c:v>
                </c:pt>
                <c:pt idx="2388">
                  <c:v>92044.789000000004</c:v>
                </c:pt>
                <c:pt idx="2389">
                  <c:v>92046.789000000004</c:v>
                </c:pt>
                <c:pt idx="2390">
                  <c:v>92048.789000000004</c:v>
                </c:pt>
                <c:pt idx="2391">
                  <c:v>92050.789000000004</c:v>
                </c:pt>
                <c:pt idx="2392">
                  <c:v>92052.789000000004</c:v>
                </c:pt>
                <c:pt idx="2393">
                  <c:v>92054.789000000004</c:v>
                </c:pt>
                <c:pt idx="2394">
                  <c:v>92056.789000000004</c:v>
                </c:pt>
                <c:pt idx="2395">
                  <c:v>92058.789000000004</c:v>
                </c:pt>
                <c:pt idx="2396">
                  <c:v>92060.789000000004</c:v>
                </c:pt>
                <c:pt idx="2397">
                  <c:v>92062.789000000004</c:v>
                </c:pt>
                <c:pt idx="2398">
                  <c:v>92064.789000000004</c:v>
                </c:pt>
                <c:pt idx="2399">
                  <c:v>92066.789000000004</c:v>
                </c:pt>
                <c:pt idx="2400">
                  <c:v>92068.789000000004</c:v>
                </c:pt>
                <c:pt idx="2401">
                  <c:v>92070.789000000004</c:v>
                </c:pt>
                <c:pt idx="2402">
                  <c:v>92072.789000000004</c:v>
                </c:pt>
                <c:pt idx="2403">
                  <c:v>92074.789000000004</c:v>
                </c:pt>
                <c:pt idx="2404">
                  <c:v>92076.789000000004</c:v>
                </c:pt>
                <c:pt idx="2405">
                  <c:v>92078.789000000004</c:v>
                </c:pt>
                <c:pt idx="2406">
                  <c:v>92080.789000000004</c:v>
                </c:pt>
                <c:pt idx="2407">
                  <c:v>92082.789000000004</c:v>
                </c:pt>
                <c:pt idx="2408">
                  <c:v>92084.789000000004</c:v>
                </c:pt>
                <c:pt idx="2409">
                  <c:v>92086.789000000004</c:v>
                </c:pt>
                <c:pt idx="2410">
                  <c:v>92088.789000000004</c:v>
                </c:pt>
                <c:pt idx="2411">
                  <c:v>92090.789000000004</c:v>
                </c:pt>
                <c:pt idx="2412">
                  <c:v>92092.789000000004</c:v>
                </c:pt>
                <c:pt idx="2413">
                  <c:v>92094.789000000004</c:v>
                </c:pt>
                <c:pt idx="2414">
                  <c:v>92096.789000000004</c:v>
                </c:pt>
                <c:pt idx="2415">
                  <c:v>92098.789000000004</c:v>
                </c:pt>
                <c:pt idx="2416">
                  <c:v>92100.789000000004</c:v>
                </c:pt>
                <c:pt idx="2417">
                  <c:v>92102.789000000004</c:v>
                </c:pt>
                <c:pt idx="2418">
                  <c:v>92104.789000000004</c:v>
                </c:pt>
                <c:pt idx="2419">
                  <c:v>92106.789000000004</c:v>
                </c:pt>
                <c:pt idx="2420">
                  <c:v>92108.789000000004</c:v>
                </c:pt>
                <c:pt idx="2421">
                  <c:v>92110.789000000004</c:v>
                </c:pt>
                <c:pt idx="2422">
                  <c:v>92112.789000000004</c:v>
                </c:pt>
                <c:pt idx="2423">
                  <c:v>92114.789000000004</c:v>
                </c:pt>
                <c:pt idx="2424">
                  <c:v>92116.789000000004</c:v>
                </c:pt>
                <c:pt idx="2425">
                  <c:v>92118.789000000004</c:v>
                </c:pt>
                <c:pt idx="2426">
                  <c:v>92120.789000000004</c:v>
                </c:pt>
                <c:pt idx="2427">
                  <c:v>92122.789000000004</c:v>
                </c:pt>
                <c:pt idx="2428">
                  <c:v>92124.789000000004</c:v>
                </c:pt>
                <c:pt idx="2429">
                  <c:v>92126.789000000004</c:v>
                </c:pt>
                <c:pt idx="2430">
                  <c:v>92128.789000000004</c:v>
                </c:pt>
                <c:pt idx="2431">
                  <c:v>92130.789000000004</c:v>
                </c:pt>
                <c:pt idx="2432">
                  <c:v>92132.789000000004</c:v>
                </c:pt>
                <c:pt idx="2433">
                  <c:v>92134.789000000004</c:v>
                </c:pt>
                <c:pt idx="2434">
                  <c:v>92136.789000000004</c:v>
                </c:pt>
                <c:pt idx="2435">
                  <c:v>92138.789000000004</c:v>
                </c:pt>
                <c:pt idx="2436">
                  <c:v>92140.789000000004</c:v>
                </c:pt>
                <c:pt idx="2437">
                  <c:v>92142.789000000004</c:v>
                </c:pt>
                <c:pt idx="2438">
                  <c:v>92144.789000000004</c:v>
                </c:pt>
                <c:pt idx="2439">
                  <c:v>92146.789000000004</c:v>
                </c:pt>
                <c:pt idx="2440">
                  <c:v>92148.789000000004</c:v>
                </c:pt>
                <c:pt idx="2441">
                  <c:v>92150.789000000004</c:v>
                </c:pt>
                <c:pt idx="2442">
                  <c:v>92152.789000000004</c:v>
                </c:pt>
                <c:pt idx="2443">
                  <c:v>92154.789000000004</c:v>
                </c:pt>
                <c:pt idx="2444">
                  <c:v>92156.789000000004</c:v>
                </c:pt>
                <c:pt idx="2445">
                  <c:v>92158.789000000004</c:v>
                </c:pt>
                <c:pt idx="2446">
                  <c:v>92160.789000000004</c:v>
                </c:pt>
                <c:pt idx="2447">
                  <c:v>92162.789000000004</c:v>
                </c:pt>
                <c:pt idx="2448">
                  <c:v>92164.789000000004</c:v>
                </c:pt>
                <c:pt idx="2449">
                  <c:v>92166.789000000004</c:v>
                </c:pt>
                <c:pt idx="2450">
                  <c:v>92168.789000000004</c:v>
                </c:pt>
                <c:pt idx="2451">
                  <c:v>92170.789000000004</c:v>
                </c:pt>
                <c:pt idx="2452">
                  <c:v>92172.789000000004</c:v>
                </c:pt>
                <c:pt idx="2453">
                  <c:v>92174.789000000004</c:v>
                </c:pt>
                <c:pt idx="2454">
                  <c:v>92176.789000000004</c:v>
                </c:pt>
                <c:pt idx="2455">
                  <c:v>92178.789000000004</c:v>
                </c:pt>
                <c:pt idx="2456">
                  <c:v>92180.789000000004</c:v>
                </c:pt>
                <c:pt idx="2457">
                  <c:v>92182.789000000004</c:v>
                </c:pt>
                <c:pt idx="2458">
                  <c:v>92184.789000000004</c:v>
                </c:pt>
                <c:pt idx="2459">
                  <c:v>92186.789000000004</c:v>
                </c:pt>
                <c:pt idx="2460">
                  <c:v>92188.789000000004</c:v>
                </c:pt>
                <c:pt idx="2461">
                  <c:v>92190.789000000004</c:v>
                </c:pt>
                <c:pt idx="2462">
                  <c:v>92192.789000000004</c:v>
                </c:pt>
                <c:pt idx="2463">
                  <c:v>92194.789000000004</c:v>
                </c:pt>
                <c:pt idx="2464">
                  <c:v>92196.789000000004</c:v>
                </c:pt>
                <c:pt idx="2465">
                  <c:v>92198.789000000004</c:v>
                </c:pt>
                <c:pt idx="2466">
                  <c:v>92200.789000000004</c:v>
                </c:pt>
                <c:pt idx="2467">
                  <c:v>92202.789000000004</c:v>
                </c:pt>
                <c:pt idx="2468">
                  <c:v>92204.789000000004</c:v>
                </c:pt>
                <c:pt idx="2469">
                  <c:v>92206.789000000004</c:v>
                </c:pt>
                <c:pt idx="2470">
                  <c:v>92208.789000000004</c:v>
                </c:pt>
                <c:pt idx="2471">
                  <c:v>92210.789000000004</c:v>
                </c:pt>
                <c:pt idx="2472">
                  <c:v>92212.789000000004</c:v>
                </c:pt>
                <c:pt idx="2473">
                  <c:v>92214.789000000004</c:v>
                </c:pt>
                <c:pt idx="2474">
                  <c:v>92216.789000000004</c:v>
                </c:pt>
                <c:pt idx="2475">
                  <c:v>92218.789000000004</c:v>
                </c:pt>
                <c:pt idx="2476">
                  <c:v>92220.789000000004</c:v>
                </c:pt>
                <c:pt idx="2477">
                  <c:v>92222.789000000004</c:v>
                </c:pt>
                <c:pt idx="2478">
                  <c:v>92224.789000000004</c:v>
                </c:pt>
                <c:pt idx="2479">
                  <c:v>92226.789000000004</c:v>
                </c:pt>
                <c:pt idx="2480">
                  <c:v>92228.789000000004</c:v>
                </c:pt>
                <c:pt idx="2481">
                  <c:v>92230.789000000004</c:v>
                </c:pt>
                <c:pt idx="2482">
                  <c:v>92232.789000000004</c:v>
                </c:pt>
                <c:pt idx="2483">
                  <c:v>92234.789000000004</c:v>
                </c:pt>
                <c:pt idx="2484">
                  <c:v>92236.789000000004</c:v>
                </c:pt>
                <c:pt idx="2485">
                  <c:v>92238.789000000004</c:v>
                </c:pt>
                <c:pt idx="2486">
                  <c:v>92240.789000000004</c:v>
                </c:pt>
                <c:pt idx="2487">
                  <c:v>92242.789000000004</c:v>
                </c:pt>
                <c:pt idx="2488">
                  <c:v>92244.789000000004</c:v>
                </c:pt>
                <c:pt idx="2489">
                  <c:v>92246.789000000004</c:v>
                </c:pt>
                <c:pt idx="2490">
                  <c:v>92248.789000000004</c:v>
                </c:pt>
                <c:pt idx="2491">
                  <c:v>92250.789000000004</c:v>
                </c:pt>
                <c:pt idx="2492">
                  <c:v>92252.789000000004</c:v>
                </c:pt>
                <c:pt idx="2493">
                  <c:v>92254.789000000004</c:v>
                </c:pt>
                <c:pt idx="2494">
                  <c:v>92256.789000000004</c:v>
                </c:pt>
                <c:pt idx="2495">
                  <c:v>92258.789000000004</c:v>
                </c:pt>
                <c:pt idx="2496">
                  <c:v>92260.789000000004</c:v>
                </c:pt>
                <c:pt idx="2497">
                  <c:v>92262.789000000004</c:v>
                </c:pt>
                <c:pt idx="2498">
                  <c:v>92264.789000000004</c:v>
                </c:pt>
                <c:pt idx="2499">
                  <c:v>92266.789000000004</c:v>
                </c:pt>
                <c:pt idx="2500">
                  <c:v>92268.789000000004</c:v>
                </c:pt>
                <c:pt idx="2501">
                  <c:v>92270.789000000004</c:v>
                </c:pt>
                <c:pt idx="2502">
                  <c:v>92272.789000000004</c:v>
                </c:pt>
                <c:pt idx="2503">
                  <c:v>92274.789000000004</c:v>
                </c:pt>
                <c:pt idx="2504">
                  <c:v>92276.789000000004</c:v>
                </c:pt>
                <c:pt idx="2505">
                  <c:v>92278.789000000004</c:v>
                </c:pt>
                <c:pt idx="2506">
                  <c:v>92280.789000000004</c:v>
                </c:pt>
                <c:pt idx="2507">
                  <c:v>92282.789000000004</c:v>
                </c:pt>
                <c:pt idx="2508">
                  <c:v>92284.789000000004</c:v>
                </c:pt>
                <c:pt idx="2509">
                  <c:v>92286.789000000004</c:v>
                </c:pt>
                <c:pt idx="2510">
                  <c:v>92288.789000000004</c:v>
                </c:pt>
                <c:pt idx="2511">
                  <c:v>92290.789000000004</c:v>
                </c:pt>
                <c:pt idx="2512">
                  <c:v>92292.789000000004</c:v>
                </c:pt>
                <c:pt idx="2513">
                  <c:v>92294.789000000004</c:v>
                </c:pt>
                <c:pt idx="2514">
                  <c:v>92296.789000000004</c:v>
                </c:pt>
                <c:pt idx="2515">
                  <c:v>92298.789000000004</c:v>
                </c:pt>
                <c:pt idx="2516">
                  <c:v>92300.789000000004</c:v>
                </c:pt>
                <c:pt idx="2517">
                  <c:v>92302.789000000004</c:v>
                </c:pt>
                <c:pt idx="2518">
                  <c:v>92304.789000000004</c:v>
                </c:pt>
                <c:pt idx="2519">
                  <c:v>92306.789000000004</c:v>
                </c:pt>
                <c:pt idx="2520">
                  <c:v>92308.789000000004</c:v>
                </c:pt>
                <c:pt idx="2521">
                  <c:v>92310.789000000004</c:v>
                </c:pt>
                <c:pt idx="2522">
                  <c:v>92312.789000000004</c:v>
                </c:pt>
                <c:pt idx="2523">
                  <c:v>92314.789000000004</c:v>
                </c:pt>
                <c:pt idx="2524">
                  <c:v>92316.789000000004</c:v>
                </c:pt>
                <c:pt idx="2525">
                  <c:v>92318.789000000004</c:v>
                </c:pt>
                <c:pt idx="2526">
                  <c:v>92320.789000000004</c:v>
                </c:pt>
                <c:pt idx="2527">
                  <c:v>92322.789000000004</c:v>
                </c:pt>
                <c:pt idx="2528">
                  <c:v>92324.789000000004</c:v>
                </c:pt>
                <c:pt idx="2529">
                  <c:v>92326.789000000004</c:v>
                </c:pt>
                <c:pt idx="2530">
                  <c:v>92328.789000000004</c:v>
                </c:pt>
                <c:pt idx="2531">
                  <c:v>92330.789000000004</c:v>
                </c:pt>
                <c:pt idx="2532">
                  <c:v>92332.789000000004</c:v>
                </c:pt>
                <c:pt idx="2533">
                  <c:v>92334.789000000004</c:v>
                </c:pt>
                <c:pt idx="2534">
                  <c:v>92336.789000000004</c:v>
                </c:pt>
                <c:pt idx="2535">
                  <c:v>92338.789000000004</c:v>
                </c:pt>
                <c:pt idx="2536">
                  <c:v>92340.789000000004</c:v>
                </c:pt>
                <c:pt idx="2537">
                  <c:v>92342.789000000004</c:v>
                </c:pt>
                <c:pt idx="2538">
                  <c:v>92344.789000000004</c:v>
                </c:pt>
                <c:pt idx="2539">
                  <c:v>92346.789000000004</c:v>
                </c:pt>
                <c:pt idx="2540">
                  <c:v>92348.789000000004</c:v>
                </c:pt>
                <c:pt idx="2541">
                  <c:v>92350.789000000004</c:v>
                </c:pt>
                <c:pt idx="2542">
                  <c:v>92352.789000000004</c:v>
                </c:pt>
                <c:pt idx="2543">
                  <c:v>92354.789000000004</c:v>
                </c:pt>
                <c:pt idx="2544">
                  <c:v>92356.789000000004</c:v>
                </c:pt>
                <c:pt idx="2545">
                  <c:v>92358.789000000004</c:v>
                </c:pt>
                <c:pt idx="2546">
                  <c:v>92360.789000000004</c:v>
                </c:pt>
                <c:pt idx="2547">
                  <c:v>92362.789000000004</c:v>
                </c:pt>
                <c:pt idx="2548">
                  <c:v>92364.789000000004</c:v>
                </c:pt>
                <c:pt idx="2549">
                  <c:v>92366.789000000004</c:v>
                </c:pt>
                <c:pt idx="2550">
                  <c:v>92368.789000000004</c:v>
                </c:pt>
                <c:pt idx="2551">
                  <c:v>92370.789000000004</c:v>
                </c:pt>
                <c:pt idx="2552">
                  <c:v>92372.789000000004</c:v>
                </c:pt>
                <c:pt idx="2553">
                  <c:v>92374.789000000004</c:v>
                </c:pt>
                <c:pt idx="2554">
                  <c:v>92376.789000000004</c:v>
                </c:pt>
                <c:pt idx="2555">
                  <c:v>92378.789000000004</c:v>
                </c:pt>
                <c:pt idx="2556">
                  <c:v>92380.789000000004</c:v>
                </c:pt>
                <c:pt idx="2557">
                  <c:v>92382.789000000004</c:v>
                </c:pt>
                <c:pt idx="2558">
                  <c:v>92384.789000000004</c:v>
                </c:pt>
                <c:pt idx="2559">
                  <c:v>92386.789000000004</c:v>
                </c:pt>
                <c:pt idx="2560">
                  <c:v>92388.789000000004</c:v>
                </c:pt>
                <c:pt idx="2561">
                  <c:v>92390.789000000004</c:v>
                </c:pt>
                <c:pt idx="2562">
                  <c:v>92392.789000000004</c:v>
                </c:pt>
                <c:pt idx="2563">
                  <c:v>92394.789000000004</c:v>
                </c:pt>
                <c:pt idx="2564">
                  <c:v>92396.789000000004</c:v>
                </c:pt>
                <c:pt idx="2565">
                  <c:v>92398.789000000004</c:v>
                </c:pt>
                <c:pt idx="2566">
                  <c:v>92400.789000000004</c:v>
                </c:pt>
                <c:pt idx="2567">
                  <c:v>92402.789000000004</c:v>
                </c:pt>
                <c:pt idx="2568">
                  <c:v>92404.789000000004</c:v>
                </c:pt>
                <c:pt idx="2569">
                  <c:v>92406.789000000004</c:v>
                </c:pt>
                <c:pt idx="2570">
                  <c:v>92408.789000000004</c:v>
                </c:pt>
                <c:pt idx="2571">
                  <c:v>92410.789000000004</c:v>
                </c:pt>
                <c:pt idx="2572">
                  <c:v>92414.75</c:v>
                </c:pt>
                <c:pt idx="2573">
                  <c:v>92416.75</c:v>
                </c:pt>
                <c:pt idx="2574">
                  <c:v>92418.75</c:v>
                </c:pt>
                <c:pt idx="2575">
                  <c:v>92420.75</c:v>
                </c:pt>
                <c:pt idx="2576">
                  <c:v>92422.75</c:v>
                </c:pt>
                <c:pt idx="2577">
                  <c:v>92424.75</c:v>
                </c:pt>
                <c:pt idx="2578">
                  <c:v>92426.75</c:v>
                </c:pt>
                <c:pt idx="2579">
                  <c:v>92428.75</c:v>
                </c:pt>
                <c:pt idx="2580">
                  <c:v>92430.75</c:v>
                </c:pt>
                <c:pt idx="2581">
                  <c:v>92432.75</c:v>
                </c:pt>
                <c:pt idx="2582">
                  <c:v>92434.75</c:v>
                </c:pt>
                <c:pt idx="2583">
                  <c:v>92436.75</c:v>
                </c:pt>
                <c:pt idx="2584">
                  <c:v>92438.75</c:v>
                </c:pt>
                <c:pt idx="2585">
                  <c:v>92440.75</c:v>
                </c:pt>
                <c:pt idx="2586">
                  <c:v>92442.75</c:v>
                </c:pt>
                <c:pt idx="2587">
                  <c:v>92444.75</c:v>
                </c:pt>
                <c:pt idx="2588">
                  <c:v>92446.75</c:v>
                </c:pt>
                <c:pt idx="2589">
                  <c:v>92448.75</c:v>
                </c:pt>
                <c:pt idx="2590">
                  <c:v>92450.75</c:v>
                </c:pt>
                <c:pt idx="2591">
                  <c:v>92452.75</c:v>
                </c:pt>
                <c:pt idx="2592">
                  <c:v>92454.75</c:v>
                </c:pt>
                <c:pt idx="2593">
                  <c:v>92456.75</c:v>
                </c:pt>
                <c:pt idx="2594">
                  <c:v>92458.75</c:v>
                </c:pt>
                <c:pt idx="2595">
                  <c:v>92460.75</c:v>
                </c:pt>
                <c:pt idx="2596">
                  <c:v>92462.75</c:v>
                </c:pt>
                <c:pt idx="2597">
                  <c:v>92464.75</c:v>
                </c:pt>
                <c:pt idx="2598">
                  <c:v>92466.75</c:v>
                </c:pt>
                <c:pt idx="2599">
                  <c:v>92468.75</c:v>
                </c:pt>
                <c:pt idx="2600">
                  <c:v>92470.75</c:v>
                </c:pt>
                <c:pt idx="2601">
                  <c:v>92472.75</c:v>
                </c:pt>
                <c:pt idx="2602">
                  <c:v>92474.75</c:v>
                </c:pt>
                <c:pt idx="2603">
                  <c:v>92476.75</c:v>
                </c:pt>
                <c:pt idx="2604">
                  <c:v>92478.75</c:v>
                </c:pt>
                <c:pt idx="2605">
                  <c:v>92480.75</c:v>
                </c:pt>
                <c:pt idx="2606">
                  <c:v>92482.75</c:v>
                </c:pt>
                <c:pt idx="2607">
                  <c:v>92484.75</c:v>
                </c:pt>
                <c:pt idx="2608">
                  <c:v>92486.75</c:v>
                </c:pt>
                <c:pt idx="2609">
                  <c:v>92488.75</c:v>
                </c:pt>
                <c:pt idx="2610">
                  <c:v>92490.75</c:v>
                </c:pt>
                <c:pt idx="2611">
                  <c:v>92492.75</c:v>
                </c:pt>
                <c:pt idx="2612">
                  <c:v>92494.75</c:v>
                </c:pt>
                <c:pt idx="2613">
                  <c:v>92496.75</c:v>
                </c:pt>
                <c:pt idx="2614">
                  <c:v>92498.75</c:v>
                </c:pt>
                <c:pt idx="2615">
                  <c:v>92500.75</c:v>
                </c:pt>
                <c:pt idx="2616">
                  <c:v>92502.75</c:v>
                </c:pt>
                <c:pt idx="2617">
                  <c:v>92504.75</c:v>
                </c:pt>
                <c:pt idx="2618">
                  <c:v>92506.75</c:v>
                </c:pt>
                <c:pt idx="2619">
                  <c:v>92508.75</c:v>
                </c:pt>
                <c:pt idx="2620">
                  <c:v>92510.75</c:v>
                </c:pt>
                <c:pt idx="2621">
                  <c:v>92512.75</c:v>
                </c:pt>
                <c:pt idx="2622">
                  <c:v>92514.75</c:v>
                </c:pt>
                <c:pt idx="2623">
                  <c:v>92516.75</c:v>
                </c:pt>
                <c:pt idx="2624">
                  <c:v>92518.75</c:v>
                </c:pt>
                <c:pt idx="2625">
                  <c:v>92520.75</c:v>
                </c:pt>
                <c:pt idx="2626">
                  <c:v>92522.75</c:v>
                </c:pt>
                <c:pt idx="2627">
                  <c:v>92524.75</c:v>
                </c:pt>
                <c:pt idx="2628">
                  <c:v>92526.75</c:v>
                </c:pt>
                <c:pt idx="2629">
                  <c:v>92528.75</c:v>
                </c:pt>
                <c:pt idx="2630">
                  <c:v>92530.75</c:v>
                </c:pt>
                <c:pt idx="2631">
                  <c:v>92532.75</c:v>
                </c:pt>
                <c:pt idx="2632">
                  <c:v>92534.75</c:v>
                </c:pt>
                <c:pt idx="2633">
                  <c:v>92536.75</c:v>
                </c:pt>
                <c:pt idx="2634">
                  <c:v>92538.75</c:v>
                </c:pt>
                <c:pt idx="2635">
                  <c:v>92540.75</c:v>
                </c:pt>
                <c:pt idx="2636">
                  <c:v>92542.75</c:v>
                </c:pt>
                <c:pt idx="2637">
                  <c:v>92544.75</c:v>
                </c:pt>
                <c:pt idx="2638">
                  <c:v>92546.75</c:v>
                </c:pt>
                <c:pt idx="2639">
                  <c:v>92548.75</c:v>
                </c:pt>
                <c:pt idx="2640">
                  <c:v>92550.75</c:v>
                </c:pt>
                <c:pt idx="2641">
                  <c:v>92552.75</c:v>
                </c:pt>
                <c:pt idx="2642">
                  <c:v>92554.75</c:v>
                </c:pt>
                <c:pt idx="2643">
                  <c:v>92556.75</c:v>
                </c:pt>
                <c:pt idx="2644">
                  <c:v>92558.75</c:v>
                </c:pt>
                <c:pt idx="2645">
                  <c:v>92560.75</c:v>
                </c:pt>
                <c:pt idx="2646">
                  <c:v>92562.75</c:v>
                </c:pt>
                <c:pt idx="2647">
                  <c:v>92564.75</c:v>
                </c:pt>
                <c:pt idx="2648">
                  <c:v>92566.75</c:v>
                </c:pt>
                <c:pt idx="2649">
                  <c:v>92568.75</c:v>
                </c:pt>
                <c:pt idx="2650">
                  <c:v>92570.75</c:v>
                </c:pt>
                <c:pt idx="2651">
                  <c:v>92572.75</c:v>
                </c:pt>
                <c:pt idx="2652">
                  <c:v>92574.75</c:v>
                </c:pt>
                <c:pt idx="2653">
                  <c:v>92576.75</c:v>
                </c:pt>
                <c:pt idx="2654">
                  <c:v>92578.75</c:v>
                </c:pt>
                <c:pt idx="2655">
                  <c:v>92580.75</c:v>
                </c:pt>
                <c:pt idx="2656">
                  <c:v>92582.75</c:v>
                </c:pt>
                <c:pt idx="2657">
                  <c:v>92584.75</c:v>
                </c:pt>
                <c:pt idx="2658">
                  <c:v>92586.75</c:v>
                </c:pt>
                <c:pt idx="2659">
                  <c:v>92588.75</c:v>
                </c:pt>
                <c:pt idx="2660">
                  <c:v>92590.75</c:v>
                </c:pt>
                <c:pt idx="2661">
                  <c:v>92592.75</c:v>
                </c:pt>
                <c:pt idx="2662">
                  <c:v>92594.75</c:v>
                </c:pt>
                <c:pt idx="2663">
                  <c:v>92596.75</c:v>
                </c:pt>
                <c:pt idx="2664">
                  <c:v>92598.75</c:v>
                </c:pt>
                <c:pt idx="2665">
                  <c:v>92600.75</c:v>
                </c:pt>
                <c:pt idx="2666">
                  <c:v>92602.75</c:v>
                </c:pt>
                <c:pt idx="2667">
                  <c:v>92604.75</c:v>
                </c:pt>
                <c:pt idx="2668">
                  <c:v>92606.75</c:v>
                </c:pt>
                <c:pt idx="2669">
                  <c:v>92608.75</c:v>
                </c:pt>
                <c:pt idx="2670">
                  <c:v>92610.75</c:v>
                </c:pt>
                <c:pt idx="2671">
                  <c:v>92612.75</c:v>
                </c:pt>
                <c:pt idx="2672">
                  <c:v>92614.75</c:v>
                </c:pt>
                <c:pt idx="2673">
                  <c:v>92616.75</c:v>
                </c:pt>
                <c:pt idx="2674">
                  <c:v>92618.75</c:v>
                </c:pt>
                <c:pt idx="2675">
                  <c:v>92620.75</c:v>
                </c:pt>
                <c:pt idx="2676">
                  <c:v>92622.75</c:v>
                </c:pt>
                <c:pt idx="2677">
                  <c:v>92624.75</c:v>
                </c:pt>
                <c:pt idx="2678">
                  <c:v>92626.75</c:v>
                </c:pt>
                <c:pt idx="2679">
                  <c:v>92628.75</c:v>
                </c:pt>
                <c:pt idx="2680">
                  <c:v>92630.75</c:v>
                </c:pt>
                <c:pt idx="2681">
                  <c:v>92632.75</c:v>
                </c:pt>
                <c:pt idx="2682">
                  <c:v>92634.75</c:v>
                </c:pt>
                <c:pt idx="2683">
                  <c:v>92636.75</c:v>
                </c:pt>
                <c:pt idx="2684">
                  <c:v>92638.75</c:v>
                </c:pt>
                <c:pt idx="2685">
                  <c:v>92640.75</c:v>
                </c:pt>
                <c:pt idx="2686">
                  <c:v>92642.75</c:v>
                </c:pt>
                <c:pt idx="2687">
                  <c:v>92644.75</c:v>
                </c:pt>
                <c:pt idx="2688">
                  <c:v>92646.75</c:v>
                </c:pt>
                <c:pt idx="2689">
                  <c:v>92648.75</c:v>
                </c:pt>
                <c:pt idx="2690">
                  <c:v>92650.75</c:v>
                </c:pt>
                <c:pt idx="2691">
                  <c:v>92652.75</c:v>
                </c:pt>
                <c:pt idx="2692">
                  <c:v>92654.75</c:v>
                </c:pt>
                <c:pt idx="2693">
                  <c:v>92656.75</c:v>
                </c:pt>
                <c:pt idx="2694">
                  <c:v>92658.75</c:v>
                </c:pt>
                <c:pt idx="2695">
                  <c:v>92660.75</c:v>
                </c:pt>
                <c:pt idx="2696">
                  <c:v>92662.75</c:v>
                </c:pt>
                <c:pt idx="2697">
                  <c:v>92664.75</c:v>
                </c:pt>
                <c:pt idx="2698">
                  <c:v>92666.75</c:v>
                </c:pt>
                <c:pt idx="2699">
                  <c:v>92668.75</c:v>
                </c:pt>
                <c:pt idx="2700">
                  <c:v>92670.75</c:v>
                </c:pt>
                <c:pt idx="2701">
                  <c:v>92672.75</c:v>
                </c:pt>
                <c:pt idx="2702">
                  <c:v>92674.75</c:v>
                </c:pt>
                <c:pt idx="2703">
                  <c:v>92676.75</c:v>
                </c:pt>
                <c:pt idx="2704">
                  <c:v>92678.75</c:v>
                </c:pt>
                <c:pt idx="2705">
                  <c:v>92680.75</c:v>
                </c:pt>
                <c:pt idx="2706">
                  <c:v>92682.75</c:v>
                </c:pt>
                <c:pt idx="2707">
                  <c:v>92684.75</c:v>
                </c:pt>
                <c:pt idx="2708">
                  <c:v>92686.75</c:v>
                </c:pt>
                <c:pt idx="2709">
                  <c:v>92688.75</c:v>
                </c:pt>
                <c:pt idx="2710">
                  <c:v>92690.75</c:v>
                </c:pt>
                <c:pt idx="2711">
                  <c:v>92692.75</c:v>
                </c:pt>
                <c:pt idx="2712">
                  <c:v>92694.75</c:v>
                </c:pt>
                <c:pt idx="2713">
                  <c:v>92696.75</c:v>
                </c:pt>
                <c:pt idx="2714">
                  <c:v>92698.75</c:v>
                </c:pt>
                <c:pt idx="2715">
                  <c:v>92700.75</c:v>
                </c:pt>
                <c:pt idx="2716">
                  <c:v>92702.75</c:v>
                </c:pt>
                <c:pt idx="2717">
                  <c:v>92704.75</c:v>
                </c:pt>
                <c:pt idx="2718">
                  <c:v>92706.75</c:v>
                </c:pt>
                <c:pt idx="2719">
                  <c:v>92708.75</c:v>
                </c:pt>
                <c:pt idx="2720">
                  <c:v>92710.75</c:v>
                </c:pt>
                <c:pt idx="2721">
                  <c:v>92712.75</c:v>
                </c:pt>
                <c:pt idx="2722">
                  <c:v>92714.75</c:v>
                </c:pt>
                <c:pt idx="2723">
                  <c:v>92716.75</c:v>
                </c:pt>
                <c:pt idx="2724">
                  <c:v>92718.75</c:v>
                </c:pt>
                <c:pt idx="2725">
                  <c:v>92720.75</c:v>
                </c:pt>
                <c:pt idx="2726">
                  <c:v>92722.75</c:v>
                </c:pt>
                <c:pt idx="2727">
                  <c:v>92724.75</c:v>
                </c:pt>
                <c:pt idx="2728">
                  <c:v>92726.75</c:v>
                </c:pt>
                <c:pt idx="2729">
                  <c:v>92728.75</c:v>
                </c:pt>
                <c:pt idx="2730">
                  <c:v>92730.75</c:v>
                </c:pt>
                <c:pt idx="2731">
                  <c:v>92732.75</c:v>
                </c:pt>
                <c:pt idx="2732">
                  <c:v>92734.75</c:v>
                </c:pt>
                <c:pt idx="2733">
                  <c:v>92736.75</c:v>
                </c:pt>
                <c:pt idx="2734">
                  <c:v>92738.75</c:v>
                </c:pt>
                <c:pt idx="2735">
                  <c:v>92740.75</c:v>
                </c:pt>
                <c:pt idx="2736">
                  <c:v>92742.75</c:v>
                </c:pt>
                <c:pt idx="2737">
                  <c:v>92744.75</c:v>
                </c:pt>
                <c:pt idx="2738">
                  <c:v>92746.75</c:v>
                </c:pt>
                <c:pt idx="2739">
                  <c:v>92748.75</c:v>
                </c:pt>
                <c:pt idx="2740">
                  <c:v>92750.75</c:v>
                </c:pt>
                <c:pt idx="2741">
                  <c:v>92752.75</c:v>
                </c:pt>
                <c:pt idx="2742">
                  <c:v>92754.75</c:v>
                </c:pt>
                <c:pt idx="2743">
                  <c:v>92756.75</c:v>
                </c:pt>
                <c:pt idx="2744">
                  <c:v>92758.75</c:v>
                </c:pt>
                <c:pt idx="2745">
                  <c:v>92760.75</c:v>
                </c:pt>
                <c:pt idx="2746">
                  <c:v>92762.75</c:v>
                </c:pt>
                <c:pt idx="2747">
                  <c:v>92764.75</c:v>
                </c:pt>
                <c:pt idx="2748">
                  <c:v>92766.75</c:v>
                </c:pt>
                <c:pt idx="2749">
                  <c:v>92768.75</c:v>
                </c:pt>
                <c:pt idx="2750">
                  <c:v>92770.75</c:v>
                </c:pt>
                <c:pt idx="2751">
                  <c:v>92772.75</c:v>
                </c:pt>
                <c:pt idx="2752">
                  <c:v>92774.75</c:v>
                </c:pt>
                <c:pt idx="2753">
                  <c:v>92776.75</c:v>
                </c:pt>
                <c:pt idx="2754">
                  <c:v>92778.75</c:v>
                </c:pt>
                <c:pt idx="2755">
                  <c:v>92780.75</c:v>
                </c:pt>
                <c:pt idx="2756">
                  <c:v>92782.75</c:v>
                </c:pt>
                <c:pt idx="2757">
                  <c:v>92784.75</c:v>
                </c:pt>
                <c:pt idx="2758">
                  <c:v>92786.75</c:v>
                </c:pt>
                <c:pt idx="2759">
                  <c:v>92788.75</c:v>
                </c:pt>
                <c:pt idx="2760">
                  <c:v>92790.75</c:v>
                </c:pt>
                <c:pt idx="2761">
                  <c:v>92792.75</c:v>
                </c:pt>
                <c:pt idx="2762">
                  <c:v>92794.75</c:v>
                </c:pt>
                <c:pt idx="2763">
                  <c:v>92796.75</c:v>
                </c:pt>
                <c:pt idx="2764">
                  <c:v>92798.75</c:v>
                </c:pt>
                <c:pt idx="2765">
                  <c:v>92800.75</c:v>
                </c:pt>
                <c:pt idx="2766">
                  <c:v>92802.75</c:v>
                </c:pt>
                <c:pt idx="2767">
                  <c:v>92804.75</c:v>
                </c:pt>
                <c:pt idx="2768">
                  <c:v>92806.75</c:v>
                </c:pt>
                <c:pt idx="2769">
                  <c:v>92808.75</c:v>
                </c:pt>
                <c:pt idx="2770">
                  <c:v>92810.75</c:v>
                </c:pt>
                <c:pt idx="2771">
                  <c:v>92812.75</c:v>
                </c:pt>
                <c:pt idx="2772">
                  <c:v>92814.75</c:v>
                </c:pt>
                <c:pt idx="2773">
                  <c:v>92816.75</c:v>
                </c:pt>
                <c:pt idx="2774">
                  <c:v>92818.75</c:v>
                </c:pt>
                <c:pt idx="2775">
                  <c:v>92820.75</c:v>
                </c:pt>
                <c:pt idx="2776">
                  <c:v>92822.75</c:v>
                </c:pt>
                <c:pt idx="2777">
                  <c:v>92824.75</c:v>
                </c:pt>
                <c:pt idx="2778">
                  <c:v>92826.75</c:v>
                </c:pt>
                <c:pt idx="2779">
                  <c:v>92828.75</c:v>
                </c:pt>
                <c:pt idx="2780">
                  <c:v>92830.75</c:v>
                </c:pt>
                <c:pt idx="2781">
                  <c:v>92832.75</c:v>
                </c:pt>
                <c:pt idx="2782">
                  <c:v>92834.75</c:v>
                </c:pt>
                <c:pt idx="2783">
                  <c:v>92836.75</c:v>
                </c:pt>
                <c:pt idx="2784">
                  <c:v>92838.75</c:v>
                </c:pt>
                <c:pt idx="2785">
                  <c:v>92840.75</c:v>
                </c:pt>
                <c:pt idx="2786">
                  <c:v>92842.75</c:v>
                </c:pt>
                <c:pt idx="2787">
                  <c:v>92844.75</c:v>
                </c:pt>
                <c:pt idx="2788">
                  <c:v>92846.75</c:v>
                </c:pt>
                <c:pt idx="2789">
                  <c:v>92848.75</c:v>
                </c:pt>
                <c:pt idx="2790">
                  <c:v>92850.75</c:v>
                </c:pt>
                <c:pt idx="2791">
                  <c:v>92852.75</c:v>
                </c:pt>
                <c:pt idx="2792">
                  <c:v>92854.75</c:v>
                </c:pt>
                <c:pt idx="2793">
                  <c:v>92856.75</c:v>
                </c:pt>
                <c:pt idx="2794">
                  <c:v>92858.75</c:v>
                </c:pt>
                <c:pt idx="2795">
                  <c:v>92860.75</c:v>
                </c:pt>
                <c:pt idx="2796">
                  <c:v>92862.75</c:v>
                </c:pt>
                <c:pt idx="2797">
                  <c:v>92864.75</c:v>
                </c:pt>
                <c:pt idx="2798">
                  <c:v>92866.75</c:v>
                </c:pt>
                <c:pt idx="2799">
                  <c:v>92868.75</c:v>
                </c:pt>
                <c:pt idx="2800">
                  <c:v>92870.75</c:v>
                </c:pt>
                <c:pt idx="2801">
                  <c:v>92872.75</c:v>
                </c:pt>
                <c:pt idx="2802">
                  <c:v>92874.75</c:v>
                </c:pt>
                <c:pt idx="2803">
                  <c:v>92876.75</c:v>
                </c:pt>
                <c:pt idx="2804">
                  <c:v>92878.75</c:v>
                </c:pt>
                <c:pt idx="2805">
                  <c:v>92880.75</c:v>
                </c:pt>
                <c:pt idx="2806">
                  <c:v>92882.75</c:v>
                </c:pt>
                <c:pt idx="2807">
                  <c:v>92884.75</c:v>
                </c:pt>
                <c:pt idx="2808">
                  <c:v>92886.75</c:v>
                </c:pt>
                <c:pt idx="2809">
                  <c:v>92888.75</c:v>
                </c:pt>
                <c:pt idx="2810">
                  <c:v>92890.75</c:v>
                </c:pt>
                <c:pt idx="2811">
                  <c:v>92892.75</c:v>
                </c:pt>
                <c:pt idx="2812">
                  <c:v>92894.75</c:v>
                </c:pt>
                <c:pt idx="2813">
                  <c:v>92896.75</c:v>
                </c:pt>
                <c:pt idx="2814">
                  <c:v>92898.75</c:v>
                </c:pt>
                <c:pt idx="2815">
                  <c:v>92900.75</c:v>
                </c:pt>
                <c:pt idx="2816">
                  <c:v>92902.75</c:v>
                </c:pt>
                <c:pt idx="2817">
                  <c:v>92904.75</c:v>
                </c:pt>
                <c:pt idx="2818">
                  <c:v>92906.75</c:v>
                </c:pt>
                <c:pt idx="2819">
                  <c:v>92908.75</c:v>
                </c:pt>
                <c:pt idx="2820">
                  <c:v>92910.75</c:v>
                </c:pt>
                <c:pt idx="2821">
                  <c:v>92912.75</c:v>
                </c:pt>
                <c:pt idx="2822">
                  <c:v>92914.75</c:v>
                </c:pt>
                <c:pt idx="2823">
                  <c:v>92916.75</c:v>
                </c:pt>
                <c:pt idx="2824">
                  <c:v>92918.75</c:v>
                </c:pt>
                <c:pt idx="2825">
                  <c:v>92920.75</c:v>
                </c:pt>
                <c:pt idx="2826">
                  <c:v>92922.75</c:v>
                </c:pt>
                <c:pt idx="2827">
                  <c:v>92924.75</c:v>
                </c:pt>
                <c:pt idx="2828">
                  <c:v>92926.75</c:v>
                </c:pt>
                <c:pt idx="2829">
                  <c:v>92928.75</c:v>
                </c:pt>
                <c:pt idx="2830">
                  <c:v>92930.75</c:v>
                </c:pt>
                <c:pt idx="2831">
                  <c:v>92932.75</c:v>
                </c:pt>
                <c:pt idx="2832">
                  <c:v>92934.75</c:v>
                </c:pt>
                <c:pt idx="2833">
                  <c:v>92936.75</c:v>
                </c:pt>
                <c:pt idx="2834">
                  <c:v>92938.75</c:v>
                </c:pt>
                <c:pt idx="2835">
                  <c:v>92940.75</c:v>
                </c:pt>
                <c:pt idx="2836">
                  <c:v>92942.75</c:v>
                </c:pt>
                <c:pt idx="2837">
                  <c:v>92944.75</c:v>
                </c:pt>
                <c:pt idx="2838">
                  <c:v>92946.75</c:v>
                </c:pt>
                <c:pt idx="2839">
                  <c:v>92948.75</c:v>
                </c:pt>
                <c:pt idx="2840">
                  <c:v>92950.75</c:v>
                </c:pt>
                <c:pt idx="2841">
                  <c:v>92952.75</c:v>
                </c:pt>
                <c:pt idx="2842">
                  <c:v>92954.75</c:v>
                </c:pt>
                <c:pt idx="2843">
                  <c:v>92956.75</c:v>
                </c:pt>
                <c:pt idx="2844">
                  <c:v>92958.75</c:v>
                </c:pt>
                <c:pt idx="2845">
                  <c:v>92960.75</c:v>
                </c:pt>
                <c:pt idx="2846">
                  <c:v>92962.75</c:v>
                </c:pt>
                <c:pt idx="2847">
                  <c:v>92964.75</c:v>
                </c:pt>
                <c:pt idx="2848">
                  <c:v>92966.75</c:v>
                </c:pt>
                <c:pt idx="2849">
                  <c:v>92968.75</c:v>
                </c:pt>
                <c:pt idx="2850">
                  <c:v>92970.75</c:v>
                </c:pt>
                <c:pt idx="2851">
                  <c:v>92972.75</c:v>
                </c:pt>
                <c:pt idx="2852">
                  <c:v>92974.75</c:v>
                </c:pt>
                <c:pt idx="2853">
                  <c:v>92976.75</c:v>
                </c:pt>
                <c:pt idx="2854">
                  <c:v>92978.75</c:v>
                </c:pt>
                <c:pt idx="2855">
                  <c:v>92980.75</c:v>
                </c:pt>
                <c:pt idx="2856">
                  <c:v>92982.75</c:v>
                </c:pt>
                <c:pt idx="2857">
                  <c:v>92984.75</c:v>
                </c:pt>
                <c:pt idx="2858">
                  <c:v>92986.75</c:v>
                </c:pt>
                <c:pt idx="2859">
                  <c:v>92988.75</c:v>
                </c:pt>
                <c:pt idx="2860">
                  <c:v>92990.75</c:v>
                </c:pt>
                <c:pt idx="2861">
                  <c:v>92992.75</c:v>
                </c:pt>
                <c:pt idx="2862">
                  <c:v>92994.75</c:v>
                </c:pt>
                <c:pt idx="2863">
                  <c:v>92996.75</c:v>
                </c:pt>
                <c:pt idx="2864">
                  <c:v>92998.75</c:v>
                </c:pt>
                <c:pt idx="2865">
                  <c:v>93000.75</c:v>
                </c:pt>
                <c:pt idx="2866">
                  <c:v>93002.75</c:v>
                </c:pt>
                <c:pt idx="2867">
                  <c:v>93004.75</c:v>
                </c:pt>
                <c:pt idx="2868">
                  <c:v>93006.75</c:v>
                </c:pt>
                <c:pt idx="2869">
                  <c:v>93008.75</c:v>
                </c:pt>
                <c:pt idx="2870">
                  <c:v>93010.75</c:v>
                </c:pt>
                <c:pt idx="2871">
                  <c:v>93012.75</c:v>
                </c:pt>
                <c:pt idx="2872">
                  <c:v>93014.75</c:v>
                </c:pt>
                <c:pt idx="2873">
                  <c:v>93016.75</c:v>
                </c:pt>
                <c:pt idx="2874">
                  <c:v>93018.75</c:v>
                </c:pt>
                <c:pt idx="2875">
                  <c:v>93020.75</c:v>
                </c:pt>
                <c:pt idx="2876">
                  <c:v>93022.75</c:v>
                </c:pt>
                <c:pt idx="2877">
                  <c:v>93024.75</c:v>
                </c:pt>
                <c:pt idx="2878">
                  <c:v>93026.75</c:v>
                </c:pt>
                <c:pt idx="2879">
                  <c:v>93028.75</c:v>
                </c:pt>
                <c:pt idx="2880">
                  <c:v>93030.75</c:v>
                </c:pt>
                <c:pt idx="2881">
                  <c:v>93032.75</c:v>
                </c:pt>
                <c:pt idx="2882">
                  <c:v>93034.75</c:v>
                </c:pt>
                <c:pt idx="2883">
                  <c:v>93036.75</c:v>
                </c:pt>
                <c:pt idx="2884">
                  <c:v>93038.75</c:v>
                </c:pt>
                <c:pt idx="2885">
                  <c:v>93040.75</c:v>
                </c:pt>
                <c:pt idx="2886">
                  <c:v>93042.75</c:v>
                </c:pt>
                <c:pt idx="2887">
                  <c:v>93044.75</c:v>
                </c:pt>
                <c:pt idx="2888">
                  <c:v>93046.75</c:v>
                </c:pt>
                <c:pt idx="2889">
                  <c:v>93048.75</c:v>
                </c:pt>
                <c:pt idx="2890">
                  <c:v>93050.75</c:v>
                </c:pt>
                <c:pt idx="2891">
                  <c:v>93052.75</c:v>
                </c:pt>
                <c:pt idx="2892">
                  <c:v>93054.75</c:v>
                </c:pt>
                <c:pt idx="2893">
                  <c:v>93056.75</c:v>
                </c:pt>
                <c:pt idx="2894">
                  <c:v>93058.75</c:v>
                </c:pt>
                <c:pt idx="2895">
                  <c:v>93060.75</c:v>
                </c:pt>
                <c:pt idx="2896">
                  <c:v>93062.75</c:v>
                </c:pt>
                <c:pt idx="2897">
                  <c:v>93064.75</c:v>
                </c:pt>
                <c:pt idx="2898">
                  <c:v>93066.75</c:v>
                </c:pt>
                <c:pt idx="2899">
                  <c:v>93068.75</c:v>
                </c:pt>
                <c:pt idx="2900">
                  <c:v>93070.75</c:v>
                </c:pt>
                <c:pt idx="2901">
                  <c:v>93072.75</c:v>
                </c:pt>
                <c:pt idx="2902">
                  <c:v>93074.75</c:v>
                </c:pt>
                <c:pt idx="2903">
                  <c:v>93076.75</c:v>
                </c:pt>
                <c:pt idx="2904">
                  <c:v>93078.75</c:v>
                </c:pt>
                <c:pt idx="2905">
                  <c:v>93080.75</c:v>
                </c:pt>
                <c:pt idx="2906">
                  <c:v>93082.75</c:v>
                </c:pt>
                <c:pt idx="2907">
                  <c:v>93084.75</c:v>
                </c:pt>
                <c:pt idx="2908">
                  <c:v>93086.75</c:v>
                </c:pt>
                <c:pt idx="2909">
                  <c:v>93088.75</c:v>
                </c:pt>
                <c:pt idx="2910">
                  <c:v>93090.75</c:v>
                </c:pt>
                <c:pt idx="2911">
                  <c:v>93092.75</c:v>
                </c:pt>
                <c:pt idx="2912">
                  <c:v>93094.75</c:v>
                </c:pt>
                <c:pt idx="2913">
                  <c:v>93096.75</c:v>
                </c:pt>
                <c:pt idx="2914">
                  <c:v>93098.75</c:v>
                </c:pt>
                <c:pt idx="2915">
                  <c:v>93100.75</c:v>
                </c:pt>
                <c:pt idx="2916">
                  <c:v>93102.75</c:v>
                </c:pt>
                <c:pt idx="2917">
                  <c:v>93104.75</c:v>
                </c:pt>
                <c:pt idx="2918">
                  <c:v>93106.75</c:v>
                </c:pt>
                <c:pt idx="2919">
                  <c:v>93108.75</c:v>
                </c:pt>
                <c:pt idx="2920">
                  <c:v>93110.75</c:v>
                </c:pt>
                <c:pt idx="2921">
                  <c:v>93112.75</c:v>
                </c:pt>
                <c:pt idx="2922">
                  <c:v>93114.75</c:v>
                </c:pt>
                <c:pt idx="2923">
                  <c:v>93116.75</c:v>
                </c:pt>
                <c:pt idx="2924">
                  <c:v>93118.75</c:v>
                </c:pt>
                <c:pt idx="2925">
                  <c:v>93120.75</c:v>
                </c:pt>
                <c:pt idx="2926">
                  <c:v>93122.75</c:v>
                </c:pt>
                <c:pt idx="2927">
                  <c:v>93124.75</c:v>
                </c:pt>
                <c:pt idx="2928">
                  <c:v>93126.75</c:v>
                </c:pt>
                <c:pt idx="2929">
                  <c:v>93128.75</c:v>
                </c:pt>
                <c:pt idx="2930">
                  <c:v>93130.75</c:v>
                </c:pt>
                <c:pt idx="2931">
                  <c:v>93132.75</c:v>
                </c:pt>
                <c:pt idx="2932">
                  <c:v>93134.75</c:v>
                </c:pt>
                <c:pt idx="2933">
                  <c:v>93136.75</c:v>
                </c:pt>
                <c:pt idx="2934">
                  <c:v>93138.75</c:v>
                </c:pt>
                <c:pt idx="2935">
                  <c:v>93140.75</c:v>
                </c:pt>
                <c:pt idx="2936">
                  <c:v>93142.75</c:v>
                </c:pt>
                <c:pt idx="2937">
                  <c:v>93144.75</c:v>
                </c:pt>
                <c:pt idx="2938">
                  <c:v>93146.75</c:v>
                </c:pt>
                <c:pt idx="2939">
                  <c:v>93148.75</c:v>
                </c:pt>
                <c:pt idx="2940">
                  <c:v>93150.75</c:v>
                </c:pt>
                <c:pt idx="2941">
                  <c:v>93152.75</c:v>
                </c:pt>
                <c:pt idx="2942">
                  <c:v>93154.75</c:v>
                </c:pt>
                <c:pt idx="2943">
                  <c:v>93156.75</c:v>
                </c:pt>
                <c:pt idx="2944">
                  <c:v>93158.75</c:v>
                </c:pt>
                <c:pt idx="2945">
                  <c:v>93160.75</c:v>
                </c:pt>
                <c:pt idx="2946">
                  <c:v>93162.75</c:v>
                </c:pt>
                <c:pt idx="2947">
                  <c:v>93164.75</c:v>
                </c:pt>
                <c:pt idx="2948">
                  <c:v>93166.75</c:v>
                </c:pt>
                <c:pt idx="2949">
                  <c:v>93168.75</c:v>
                </c:pt>
                <c:pt idx="2950">
                  <c:v>93170.75</c:v>
                </c:pt>
                <c:pt idx="2951">
                  <c:v>93172.75</c:v>
                </c:pt>
                <c:pt idx="2952">
                  <c:v>93174.75</c:v>
                </c:pt>
                <c:pt idx="2953">
                  <c:v>93176.75</c:v>
                </c:pt>
                <c:pt idx="2954">
                  <c:v>93178.75</c:v>
                </c:pt>
                <c:pt idx="2955">
                  <c:v>93180.75</c:v>
                </c:pt>
                <c:pt idx="2956">
                  <c:v>93182.75</c:v>
                </c:pt>
                <c:pt idx="2957">
                  <c:v>93184.75</c:v>
                </c:pt>
                <c:pt idx="2958">
                  <c:v>93186.75</c:v>
                </c:pt>
                <c:pt idx="2959">
                  <c:v>93188.75</c:v>
                </c:pt>
                <c:pt idx="2960">
                  <c:v>93190.75</c:v>
                </c:pt>
                <c:pt idx="2961">
                  <c:v>93192.75</c:v>
                </c:pt>
                <c:pt idx="2962">
                  <c:v>93194.75</c:v>
                </c:pt>
                <c:pt idx="2963">
                  <c:v>93196.75</c:v>
                </c:pt>
                <c:pt idx="2964">
                  <c:v>93198.75</c:v>
                </c:pt>
                <c:pt idx="2965">
                  <c:v>93200.75</c:v>
                </c:pt>
                <c:pt idx="2966">
                  <c:v>93202.75</c:v>
                </c:pt>
                <c:pt idx="2967">
                  <c:v>93204.75</c:v>
                </c:pt>
                <c:pt idx="2968">
                  <c:v>93206.75</c:v>
                </c:pt>
                <c:pt idx="2969">
                  <c:v>93208.75</c:v>
                </c:pt>
                <c:pt idx="2970">
                  <c:v>93210.75</c:v>
                </c:pt>
                <c:pt idx="2971">
                  <c:v>93212.75</c:v>
                </c:pt>
                <c:pt idx="2972">
                  <c:v>93214.75</c:v>
                </c:pt>
                <c:pt idx="2973">
                  <c:v>93216.75</c:v>
                </c:pt>
                <c:pt idx="2974">
                  <c:v>93218.75</c:v>
                </c:pt>
                <c:pt idx="2975">
                  <c:v>93220.75</c:v>
                </c:pt>
                <c:pt idx="2976">
                  <c:v>93222.75</c:v>
                </c:pt>
                <c:pt idx="2977">
                  <c:v>93224.75</c:v>
                </c:pt>
                <c:pt idx="2978">
                  <c:v>93226.75</c:v>
                </c:pt>
                <c:pt idx="2979">
                  <c:v>93228.75</c:v>
                </c:pt>
                <c:pt idx="2980">
                  <c:v>93230.75</c:v>
                </c:pt>
                <c:pt idx="2981">
                  <c:v>93232.75</c:v>
                </c:pt>
                <c:pt idx="2982">
                  <c:v>93234.75</c:v>
                </c:pt>
                <c:pt idx="2983">
                  <c:v>93236.75</c:v>
                </c:pt>
                <c:pt idx="2984">
                  <c:v>93238.75</c:v>
                </c:pt>
                <c:pt idx="2985">
                  <c:v>93240.75</c:v>
                </c:pt>
                <c:pt idx="2986">
                  <c:v>93242.75</c:v>
                </c:pt>
                <c:pt idx="2987">
                  <c:v>93244.75</c:v>
                </c:pt>
                <c:pt idx="2988">
                  <c:v>93246.75</c:v>
                </c:pt>
                <c:pt idx="2989">
                  <c:v>93248.75</c:v>
                </c:pt>
                <c:pt idx="2990">
                  <c:v>93250.75</c:v>
                </c:pt>
                <c:pt idx="2991">
                  <c:v>93252.75</c:v>
                </c:pt>
                <c:pt idx="2992">
                  <c:v>93254.75</c:v>
                </c:pt>
                <c:pt idx="2993">
                  <c:v>93256.75</c:v>
                </c:pt>
                <c:pt idx="2994">
                  <c:v>93258.75</c:v>
                </c:pt>
                <c:pt idx="2995">
                  <c:v>93260.75</c:v>
                </c:pt>
                <c:pt idx="2996">
                  <c:v>93262.75</c:v>
                </c:pt>
                <c:pt idx="2997">
                  <c:v>93264.75</c:v>
                </c:pt>
                <c:pt idx="2998">
                  <c:v>93266.75</c:v>
                </c:pt>
                <c:pt idx="2999">
                  <c:v>93268.75</c:v>
                </c:pt>
                <c:pt idx="3000">
                  <c:v>93270.75</c:v>
                </c:pt>
                <c:pt idx="3001">
                  <c:v>93272.75</c:v>
                </c:pt>
                <c:pt idx="3002">
                  <c:v>93274.75</c:v>
                </c:pt>
                <c:pt idx="3003">
                  <c:v>93276.75</c:v>
                </c:pt>
                <c:pt idx="3004">
                  <c:v>93278.75</c:v>
                </c:pt>
                <c:pt idx="3005">
                  <c:v>93280.75</c:v>
                </c:pt>
                <c:pt idx="3006">
                  <c:v>93282.75</c:v>
                </c:pt>
                <c:pt idx="3007">
                  <c:v>93284.75</c:v>
                </c:pt>
                <c:pt idx="3008">
                  <c:v>93286.75</c:v>
                </c:pt>
                <c:pt idx="3009">
                  <c:v>93288.75</c:v>
                </c:pt>
                <c:pt idx="3010">
                  <c:v>93290.75</c:v>
                </c:pt>
                <c:pt idx="3011">
                  <c:v>93292.75</c:v>
                </c:pt>
                <c:pt idx="3012">
                  <c:v>93294.75</c:v>
                </c:pt>
                <c:pt idx="3013">
                  <c:v>93296.75</c:v>
                </c:pt>
                <c:pt idx="3014">
                  <c:v>93298.75</c:v>
                </c:pt>
                <c:pt idx="3015">
                  <c:v>93300.75</c:v>
                </c:pt>
                <c:pt idx="3016">
                  <c:v>93304.062999999878</c:v>
                </c:pt>
                <c:pt idx="3017">
                  <c:v>93306.062999999878</c:v>
                </c:pt>
                <c:pt idx="3018">
                  <c:v>93308.062999999878</c:v>
                </c:pt>
                <c:pt idx="3019">
                  <c:v>93310.062999999878</c:v>
                </c:pt>
                <c:pt idx="3020">
                  <c:v>93312.062999999878</c:v>
                </c:pt>
                <c:pt idx="3021">
                  <c:v>93314.062999999878</c:v>
                </c:pt>
                <c:pt idx="3022">
                  <c:v>93316.062999999878</c:v>
                </c:pt>
                <c:pt idx="3023">
                  <c:v>93318.062999999878</c:v>
                </c:pt>
                <c:pt idx="3024">
                  <c:v>93320.062999999878</c:v>
                </c:pt>
                <c:pt idx="3025">
                  <c:v>93322.062999999878</c:v>
                </c:pt>
                <c:pt idx="3026">
                  <c:v>93324.062999999878</c:v>
                </c:pt>
                <c:pt idx="3027">
                  <c:v>93326.062999999878</c:v>
                </c:pt>
                <c:pt idx="3028">
                  <c:v>93328.062999999878</c:v>
                </c:pt>
                <c:pt idx="3029">
                  <c:v>93330.062999999878</c:v>
                </c:pt>
                <c:pt idx="3030">
                  <c:v>93332.062999999878</c:v>
                </c:pt>
                <c:pt idx="3031">
                  <c:v>93334.062999999878</c:v>
                </c:pt>
                <c:pt idx="3032">
                  <c:v>93336.062999999878</c:v>
                </c:pt>
                <c:pt idx="3033">
                  <c:v>93338.062999999878</c:v>
                </c:pt>
                <c:pt idx="3034">
                  <c:v>93340.062999999878</c:v>
                </c:pt>
                <c:pt idx="3035">
                  <c:v>93342.062999999878</c:v>
                </c:pt>
                <c:pt idx="3036">
                  <c:v>93344.062999999878</c:v>
                </c:pt>
                <c:pt idx="3037">
                  <c:v>93346.062999999878</c:v>
                </c:pt>
                <c:pt idx="3038">
                  <c:v>93348.062999999878</c:v>
                </c:pt>
                <c:pt idx="3039">
                  <c:v>93350.062999999878</c:v>
                </c:pt>
                <c:pt idx="3040">
                  <c:v>93352.062999999878</c:v>
                </c:pt>
                <c:pt idx="3041">
                  <c:v>93354.062999999878</c:v>
                </c:pt>
                <c:pt idx="3042">
                  <c:v>93356.062999999878</c:v>
                </c:pt>
                <c:pt idx="3043">
                  <c:v>93358.062999999878</c:v>
                </c:pt>
                <c:pt idx="3044">
                  <c:v>93360.062999999878</c:v>
                </c:pt>
                <c:pt idx="3045">
                  <c:v>93362.062999999878</c:v>
                </c:pt>
                <c:pt idx="3046">
                  <c:v>93364.062999999878</c:v>
                </c:pt>
                <c:pt idx="3047">
                  <c:v>93366.062999999878</c:v>
                </c:pt>
                <c:pt idx="3048">
                  <c:v>93368.062999999878</c:v>
                </c:pt>
                <c:pt idx="3049">
                  <c:v>93370.062999999878</c:v>
                </c:pt>
                <c:pt idx="3050">
                  <c:v>93372.062999999878</c:v>
                </c:pt>
                <c:pt idx="3051">
                  <c:v>93374.062999999878</c:v>
                </c:pt>
                <c:pt idx="3052">
                  <c:v>93376.062999999878</c:v>
                </c:pt>
                <c:pt idx="3053">
                  <c:v>93378.062999999878</c:v>
                </c:pt>
                <c:pt idx="3054">
                  <c:v>93380.062999999878</c:v>
                </c:pt>
                <c:pt idx="3055">
                  <c:v>93382.062999999878</c:v>
                </c:pt>
                <c:pt idx="3056">
                  <c:v>93384.062999999878</c:v>
                </c:pt>
                <c:pt idx="3057">
                  <c:v>93386.062999999878</c:v>
                </c:pt>
                <c:pt idx="3058">
                  <c:v>93388.062999999878</c:v>
                </c:pt>
                <c:pt idx="3059">
                  <c:v>93390.062999999878</c:v>
                </c:pt>
                <c:pt idx="3060">
                  <c:v>93392.062999999878</c:v>
                </c:pt>
                <c:pt idx="3061">
                  <c:v>93394.062999999878</c:v>
                </c:pt>
                <c:pt idx="3062">
                  <c:v>93396.062999999878</c:v>
                </c:pt>
                <c:pt idx="3063">
                  <c:v>93398.062999999878</c:v>
                </c:pt>
                <c:pt idx="3064">
                  <c:v>93400.062999999878</c:v>
                </c:pt>
                <c:pt idx="3065">
                  <c:v>93402.062999999878</c:v>
                </c:pt>
                <c:pt idx="3066">
                  <c:v>93404.062999999878</c:v>
                </c:pt>
                <c:pt idx="3067">
                  <c:v>93406.062999999878</c:v>
                </c:pt>
                <c:pt idx="3068">
                  <c:v>93408.062999999878</c:v>
                </c:pt>
                <c:pt idx="3069">
                  <c:v>93410.062999999878</c:v>
                </c:pt>
                <c:pt idx="3070">
                  <c:v>93412.062999999878</c:v>
                </c:pt>
                <c:pt idx="3071">
                  <c:v>93414.062999999878</c:v>
                </c:pt>
                <c:pt idx="3072">
                  <c:v>93416.062999999878</c:v>
                </c:pt>
                <c:pt idx="3073">
                  <c:v>93418.062999999878</c:v>
                </c:pt>
                <c:pt idx="3074">
                  <c:v>93420.062999999878</c:v>
                </c:pt>
                <c:pt idx="3075">
                  <c:v>93422.062999999878</c:v>
                </c:pt>
                <c:pt idx="3076">
                  <c:v>93424.062999999878</c:v>
                </c:pt>
                <c:pt idx="3077">
                  <c:v>93426.062999999878</c:v>
                </c:pt>
                <c:pt idx="3078">
                  <c:v>93428.062999999878</c:v>
                </c:pt>
                <c:pt idx="3079">
                  <c:v>93430.062999999878</c:v>
                </c:pt>
                <c:pt idx="3080">
                  <c:v>93432.062999999878</c:v>
                </c:pt>
                <c:pt idx="3081">
                  <c:v>93434.062999999878</c:v>
                </c:pt>
                <c:pt idx="3082">
                  <c:v>93436.062999999878</c:v>
                </c:pt>
                <c:pt idx="3083">
                  <c:v>93438.062999999878</c:v>
                </c:pt>
                <c:pt idx="3084">
                  <c:v>93440.062999999878</c:v>
                </c:pt>
                <c:pt idx="3085">
                  <c:v>93442.062999999878</c:v>
                </c:pt>
                <c:pt idx="3086">
                  <c:v>93444.062999999878</c:v>
                </c:pt>
                <c:pt idx="3087">
                  <c:v>93446.062999999878</c:v>
                </c:pt>
                <c:pt idx="3088">
                  <c:v>93448.062999999878</c:v>
                </c:pt>
                <c:pt idx="3089">
                  <c:v>93450.062999999878</c:v>
                </c:pt>
                <c:pt idx="3090">
                  <c:v>93452.062999999878</c:v>
                </c:pt>
                <c:pt idx="3091">
                  <c:v>93454.062999999878</c:v>
                </c:pt>
                <c:pt idx="3092">
                  <c:v>93456.062999999878</c:v>
                </c:pt>
                <c:pt idx="3093">
                  <c:v>93458.062999999878</c:v>
                </c:pt>
                <c:pt idx="3094">
                  <c:v>93460.062999999878</c:v>
                </c:pt>
                <c:pt idx="3095">
                  <c:v>93462.062999999878</c:v>
                </c:pt>
                <c:pt idx="3096">
                  <c:v>93464.062999999878</c:v>
                </c:pt>
                <c:pt idx="3097">
                  <c:v>93466.062999999878</c:v>
                </c:pt>
                <c:pt idx="3098">
                  <c:v>93468.062999999878</c:v>
                </c:pt>
                <c:pt idx="3099">
                  <c:v>93470.062999999878</c:v>
                </c:pt>
                <c:pt idx="3100">
                  <c:v>93472.062999999878</c:v>
                </c:pt>
                <c:pt idx="3101">
                  <c:v>93474.062999999878</c:v>
                </c:pt>
                <c:pt idx="3102">
                  <c:v>93476.062999999878</c:v>
                </c:pt>
                <c:pt idx="3103">
                  <c:v>93478.062999999878</c:v>
                </c:pt>
                <c:pt idx="3104">
                  <c:v>93480.062999999878</c:v>
                </c:pt>
                <c:pt idx="3105">
                  <c:v>93482.062999999878</c:v>
                </c:pt>
                <c:pt idx="3106">
                  <c:v>93484.062999999878</c:v>
                </c:pt>
                <c:pt idx="3107">
                  <c:v>93486.062999999878</c:v>
                </c:pt>
                <c:pt idx="3108">
                  <c:v>93488.062999999878</c:v>
                </c:pt>
                <c:pt idx="3109">
                  <c:v>93490.062999999878</c:v>
                </c:pt>
                <c:pt idx="3110">
                  <c:v>93492.062999999878</c:v>
                </c:pt>
                <c:pt idx="3111">
                  <c:v>93494.062999999878</c:v>
                </c:pt>
                <c:pt idx="3112">
                  <c:v>93496.062999999878</c:v>
                </c:pt>
                <c:pt idx="3113">
                  <c:v>93498.062999999878</c:v>
                </c:pt>
                <c:pt idx="3114">
                  <c:v>93500.062999999878</c:v>
                </c:pt>
                <c:pt idx="3115">
                  <c:v>93502.062999999878</c:v>
                </c:pt>
                <c:pt idx="3116">
                  <c:v>93504.062999999878</c:v>
                </c:pt>
                <c:pt idx="3117">
                  <c:v>93506.062999999878</c:v>
                </c:pt>
                <c:pt idx="3118">
                  <c:v>93508.062999999878</c:v>
                </c:pt>
                <c:pt idx="3119">
                  <c:v>93510.062999999878</c:v>
                </c:pt>
                <c:pt idx="3120">
                  <c:v>93512.062999999878</c:v>
                </c:pt>
                <c:pt idx="3121">
                  <c:v>93514.062999999878</c:v>
                </c:pt>
                <c:pt idx="3122">
                  <c:v>93516.062999999878</c:v>
                </c:pt>
                <c:pt idx="3123">
                  <c:v>93518.062999999878</c:v>
                </c:pt>
                <c:pt idx="3124">
                  <c:v>93520.062999999878</c:v>
                </c:pt>
                <c:pt idx="3125">
                  <c:v>93522.062999999878</c:v>
                </c:pt>
                <c:pt idx="3126">
                  <c:v>93524.062999999878</c:v>
                </c:pt>
                <c:pt idx="3127">
                  <c:v>93526.062999999878</c:v>
                </c:pt>
                <c:pt idx="3128">
                  <c:v>93528.062999999878</c:v>
                </c:pt>
                <c:pt idx="3129">
                  <c:v>93530.062999999878</c:v>
                </c:pt>
                <c:pt idx="3130">
                  <c:v>93532.062999999878</c:v>
                </c:pt>
                <c:pt idx="3131">
                  <c:v>93534.062999999878</c:v>
                </c:pt>
                <c:pt idx="3132">
                  <c:v>93536.062999999878</c:v>
                </c:pt>
                <c:pt idx="3133">
                  <c:v>93538.062999999878</c:v>
                </c:pt>
                <c:pt idx="3134">
                  <c:v>93540.062999999878</c:v>
                </c:pt>
                <c:pt idx="3135">
                  <c:v>93542.062999999878</c:v>
                </c:pt>
                <c:pt idx="3136">
                  <c:v>93544.062999999878</c:v>
                </c:pt>
                <c:pt idx="3137">
                  <c:v>93546.062999999878</c:v>
                </c:pt>
                <c:pt idx="3138">
                  <c:v>93548.062999999878</c:v>
                </c:pt>
                <c:pt idx="3139">
                  <c:v>93550.062999999878</c:v>
                </c:pt>
                <c:pt idx="3140">
                  <c:v>93552.062999999878</c:v>
                </c:pt>
                <c:pt idx="3141">
                  <c:v>93554.062999999878</c:v>
                </c:pt>
                <c:pt idx="3142">
                  <c:v>93556.062999999878</c:v>
                </c:pt>
                <c:pt idx="3143">
                  <c:v>93558.062999999878</c:v>
                </c:pt>
                <c:pt idx="3144">
                  <c:v>93560.062999999878</c:v>
                </c:pt>
                <c:pt idx="3145">
                  <c:v>93562.062999999878</c:v>
                </c:pt>
                <c:pt idx="3146">
                  <c:v>93564.062999999878</c:v>
                </c:pt>
                <c:pt idx="3147">
                  <c:v>93566.062999999878</c:v>
                </c:pt>
                <c:pt idx="3148">
                  <c:v>93568.062999999878</c:v>
                </c:pt>
                <c:pt idx="3149">
                  <c:v>93570.062999999878</c:v>
                </c:pt>
                <c:pt idx="3150">
                  <c:v>93572.062999999878</c:v>
                </c:pt>
                <c:pt idx="3151">
                  <c:v>93574.062999999878</c:v>
                </c:pt>
                <c:pt idx="3152">
                  <c:v>93576.062999999878</c:v>
                </c:pt>
                <c:pt idx="3153">
                  <c:v>93578.062999999878</c:v>
                </c:pt>
                <c:pt idx="3154">
                  <c:v>93580.062999999878</c:v>
                </c:pt>
                <c:pt idx="3155">
                  <c:v>93582.062999999878</c:v>
                </c:pt>
                <c:pt idx="3156">
                  <c:v>93584.062999999878</c:v>
                </c:pt>
                <c:pt idx="3157">
                  <c:v>93586.062999999878</c:v>
                </c:pt>
                <c:pt idx="3158">
                  <c:v>93588.062999999878</c:v>
                </c:pt>
                <c:pt idx="3159">
                  <c:v>93590.062999999878</c:v>
                </c:pt>
                <c:pt idx="3160">
                  <c:v>93592.062999999878</c:v>
                </c:pt>
                <c:pt idx="3161">
                  <c:v>93594.062999999878</c:v>
                </c:pt>
                <c:pt idx="3162">
                  <c:v>93596.062999999878</c:v>
                </c:pt>
                <c:pt idx="3163">
                  <c:v>93598.062999999878</c:v>
                </c:pt>
                <c:pt idx="3164">
                  <c:v>93600.062999999878</c:v>
                </c:pt>
                <c:pt idx="3165">
                  <c:v>93602.062999999878</c:v>
                </c:pt>
                <c:pt idx="3166">
                  <c:v>93604.062999999878</c:v>
                </c:pt>
                <c:pt idx="3167">
                  <c:v>93606.062999999878</c:v>
                </c:pt>
                <c:pt idx="3168">
                  <c:v>93608.062999999878</c:v>
                </c:pt>
                <c:pt idx="3169">
                  <c:v>93610.062999999878</c:v>
                </c:pt>
                <c:pt idx="3170">
                  <c:v>93612.062999999878</c:v>
                </c:pt>
                <c:pt idx="3171">
                  <c:v>93614.062999999878</c:v>
                </c:pt>
                <c:pt idx="3172">
                  <c:v>93616.062999999878</c:v>
                </c:pt>
                <c:pt idx="3173">
                  <c:v>93618.062999999878</c:v>
                </c:pt>
                <c:pt idx="3174">
                  <c:v>93620.062999999878</c:v>
                </c:pt>
                <c:pt idx="3175">
                  <c:v>93622.062999999878</c:v>
                </c:pt>
                <c:pt idx="3176">
                  <c:v>93624.062999999878</c:v>
                </c:pt>
                <c:pt idx="3177">
                  <c:v>93626.062999999878</c:v>
                </c:pt>
                <c:pt idx="3178">
                  <c:v>93628.062999999878</c:v>
                </c:pt>
                <c:pt idx="3179">
                  <c:v>93630.062999999878</c:v>
                </c:pt>
                <c:pt idx="3180">
                  <c:v>93632.062999999878</c:v>
                </c:pt>
                <c:pt idx="3181">
                  <c:v>93634.062999999878</c:v>
                </c:pt>
                <c:pt idx="3182">
                  <c:v>93636.062999999878</c:v>
                </c:pt>
                <c:pt idx="3183">
                  <c:v>93638.062999999878</c:v>
                </c:pt>
                <c:pt idx="3184">
                  <c:v>93640.062999999878</c:v>
                </c:pt>
                <c:pt idx="3185">
                  <c:v>93642.062999999878</c:v>
                </c:pt>
                <c:pt idx="3186">
                  <c:v>93644.062999999878</c:v>
                </c:pt>
                <c:pt idx="3187">
                  <c:v>93646.062999999878</c:v>
                </c:pt>
                <c:pt idx="3188">
                  <c:v>93648.062999999878</c:v>
                </c:pt>
                <c:pt idx="3189">
                  <c:v>93650.062999999878</c:v>
                </c:pt>
                <c:pt idx="3190">
                  <c:v>93652.062999999878</c:v>
                </c:pt>
                <c:pt idx="3191">
                  <c:v>93654.062999999878</c:v>
                </c:pt>
                <c:pt idx="3192">
                  <c:v>93656.062999999878</c:v>
                </c:pt>
                <c:pt idx="3193">
                  <c:v>93658.062999999878</c:v>
                </c:pt>
                <c:pt idx="3194">
                  <c:v>93660.062999999878</c:v>
                </c:pt>
                <c:pt idx="3195">
                  <c:v>93662.062999999878</c:v>
                </c:pt>
                <c:pt idx="3196">
                  <c:v>93664.062999999878</c:v>
                </c:pt>
                <c:pt idx="3197">
                  <c:v>93666.062999999878</c:v>
                </c:pt>
                <c:pt idx="3198">
                  <c:v>93668.062999999878</c:v>
                </c:pt>
                <c:pt idx="3199">
                  <c:v>93670.062999999878</c:v>
                </c:pt>
                <c:pt idx="3200">
                  <c:v>93672.062999999878</c:v>
                </c:pt>
                <c:pt idx="3201">
                  <c:v>93674.062999999878</c:v>
                </c:pt>
                <c:pt idx="3202">
                  <c:v>93676.062999999878</c:v>
                </c:pt>
                <c:pt idx="3203">
                  <c:v>93678.062999999878</c:v>
                </c:pt>
                <c:pt idx="3204">
                  <c:v>93680.062999999878</c:v>
                </c:pt>
                <c:pt idx="3205">
                  <c:v>93682.062999999878</c:v>
                </c:pt>
                <c:pt idx="3206">
                  <c:v>93684.062999999878</c:v>
                </c:pt>
                <c:pt idx="3207">
                  <c:v>93686.062999999878</c:v>
                </c:pt>
                <c:pt idx="3208">
                  <c:v>93688.062999999878</c:v>
                </c:pt>
                <c:pt idx="3209">
                  <c:v>93690.062999999878</c:v>
                </c:pt>
                <c:pt idx="3210">
                  <c:v>93692.062999999878</c:v>
                </c:pt>
                <c:pt idx="3211">
                  <c:v>93694.062999999878</c:v>
                </c:pt>
                <c:pt idx="3212">
                  <c:v>93696.062999999878</c:v>
                </c:pt>
                <c:pt idx="3213">
                  <c:v>93698.062999999878</c:v>
                </c:pt>
                <c:pt idx="3214">
                  <c:v>93700.062999999878</c:v>
                </c:pt>
                <c:pt idx="3215">
                  <c:v>93702.062999999878</c:v>
                </c:pt>
                <c:pt idx="3216">
                  <c:v>93704.062999999878</c:v>
                </c:pt>
                <c:pt idx="3217">
                  <c:v>93706.062999999878</c:v>
                </c:pt>
                <c:pt idx="3218">
                  <c:v>93708.062999999878</c:v>
                </c:pt>
                <c:pt idx="3219">
                  <c:v>93710.062999999878</c:v>
                </c:pt>
                <c:pt idx="3220">
                  <c:v>93712.062999999878</c:v>
                </c:pt>
                <c:pt idx="3221">
                  <c:v>93714.062999999878</c:v>
                </c:pt>
                <c:pt idx="3222">
                  <c:v>93716.062999999878</c:v>
                </c:pt>
                <c:pt idx="3223">
                  <c:v>93718.062999999878</c:v>
                </c:pt>
                <c:pt idx="3224">
                  <c:v>93720.062999999878</c:v>
                </c:pt>
                <c:pt idx="3225">
                  <c:v>93722.062999999878</c:v>
                </c:pt>
                <c:pt idx="3226">
                  <c:v>93724.062999999878</c:v>
                </c:pt>
                <c:pt idx="3227">
                  <c:v>93726.062999999878</c:v>
                </c:pt>
                <c:pt idx="3228">
                  <c:v>93728.062999999878</c:v>
                </c:pt>
                <c:pt idx="3229">
                  <c:v>93730.062999999878</c:v>
                </c:pt>
                <c:pt idx="3230">
                  <c:v>93732.062999999878</c:v>
                </c:pt>
                <c:pt idx="3231">
                  <c:v>93734.062999999878</c:v>
                </c:pt>
                <c:pt idx="3232">
                  <c:v>93736.062999999878</c:v>
                </c:pt>
                <c:pt idx="3233">
                  <c:v>93738.062999999878</c:v>
                </c:pt>
                <c:pt idx="3234">
                  <c:v>93740.062999999878</c:v>
                </c:pt>
                <c:pt idx="3235">
                  <c:v>93742.062999999878</c:v>
                </c:pt>
                <c:pt idx="3236">
                  <c:v>93744.062999999878</c:v>
                </c:pt>
                <c:pt idx="3237">
                  <c:v>93746.062999999878</c:v>
                </c:pt>
                <c:pt idx="3238">
                  <c:v>93748.062999999878</c:v>
                </c:pt>
                <c:pt idx="3239">
                  <c:v>93750.062999999878</c:v>
                </c:pt>
                <c:pt idx="3240">
                  <c:v>93752.062999999878</c:v>
                </c:pt>
                <c:pt idx="3241">
                  <c:v>93754.062999999878</c:v>
                </c:pt>
                <c:pt idx="3242">
                  <c:v>93756.062999999878</c:v>
                </c:pt>
                <c:pt idx="3243">
                  <c:v>93758.062999999878</c:v>
                </c:pt>
                <c:pt idx="3244">
                  <c:v>93760.062999999878</c:v>
                </c:pt>
                <c:pt idx="3245">
                  <c:v>93762.062999999878</c:v>
                </c:pt>
                <c:pt idx="3246">
                  <c:v>93764.062999999878</c:v>
                </c:pt>
                <c:pt idx="3247">
                  <c:v>93766.062999999878</c:v>
                </c:pt>
                <c:pt idx="3248">
                  <c:v>93768.062999999878</c:v>
                </c:pt>
                <c:pt idx="3249">
                  <c:v>93770.062999999878</c:v>
                </c:pt>
                <c:pt idx="3250">
                  <c:v>93772.062999999878</c:v>
                </c:pt>
                <c:pt idx="3251">
                  <c:v>93774.062999999878</c:v>
                </c:pt>
                <c:pt idx="3252">
                  <c:v>93776.062999999878</c:v>
                </c:pt>
                <c:pt idx="3253">
                  <c:v>93778.062999999878</c:v>
                </c:pt>
                <c:pt idx="3254">
                  <c:v>93780.062999999878</c:v>
                </c:pt>
                <c:pt idx="3255">
                  <c:v>93782.062999999878</c:v>
                </c:pt>
                <c:pt idx="3256">
                  <c:v>93784.062999999878</c:v>
                </c:pt>
                <c:pt idx="3257">
                  <c:v>93786.062999999878</c:v>
                </c:pt>
                <c:pt idx="3258">
                  <c:v>93788.062999999878</c:v>
                </c:pt>
                <c:pt idx="3259">
                  <c:v>93790.062999999878</c:v>
                </c:pt>
                <c:pt idx="3260">
                  <c:v>93792.062999999878</c:v>
                </c:pt>
                <c:pt idx="3261">
                  <c:v>93794.062999999878</c:v>
                </c:pt>
                <c:pt idx="3262">
                  <c:v>93796.062999999878</c:v>
                </c:pt>
                <c:pt idx="3263">
                  <c:v>93798.062999999878</c:v>
                </c:pt>
                <c:pt idx="3264">
                  <c:v>93800.062999999878</c:v>
                </c:pt>
                <c:pt idx="3265">
                  <c:v>93802.062999999878</c:v>
                </c:pt>
                <c:pt idx="3266">
                  <c:v>93804.062999999878</c:v>
                </c:pt>
                <c:pt idx="3267">
                  <c:v>93806.062999999878</c:v>
                </c:pt>
                <c:pt idx="3268">
                  <c:v>93808.062999999878</c:v>
                </c:pt>
                <c:pt idx="3269">
                  <c:v>93810.062999999878</c:v>
                </c:pt>
                <c:pt idx="3270">
                  <c:v>93812.062999999878</c:v>
                </c:pt>
                <c:pt idx="3271">
                  <c:v>93814.062999999878</c:v>
                </c:pt>
                <c:pt idx="3272">
                  <c:v>93816.062999999878</c:v>
                </c:pt>
                <c:pt idx="3273">
                  <c:v>93818.062999999878</c:v>
                </c:pt>
                <c:pt idx="3274">
                  <c:v>93820.062999999878</c:v>
                </c:pt>
                <c:pt idx="3275">
                  <c:v>93822.062999999878</c:v>
                </c:pt>
                <c:pt idx="3276">
                  <c:v>93824.062999999878</c:v>
                </c:pt>
                <c:pt idx="3277">
                  <c:v>93826.062999999878</c:v>
                </c:pt>
                <c:pt idx="3278">
                  <c:v>93828.062999999878</c:v>
                </c:pt>
                <c:pt idx="3279">
                  <c:v>93830.062999999878</c:v>
                </c:pt>
                <c:pt idx="3280">
                  <c:v>93832.062999999878</c:v>
                </c:pt>
                <c:pt idx="3281">
                  <c:v>93834.062999999878</c:v>
                </c:pt>
                <c:pt idx="3282">
                  <c:v>93836.062999999878</c:v>
                </c:pt>
                <c:pt idx="3283">
                  <c:v>93838.062999999878</c:v>
                </c:pt>
                <c:pt idx="3284">
                  <c:v>93840.062999999878</c:v>
                </c:pt>
                <c:pt idx="3285">
                  <c:v>93842.062999999878</c:v>
                </c:pt>
                <c:pt idx="3286">
                  <c:v>93844.062999999878</c:v>
                </c:pt>
                <c:pt idx="3287">
                  <c:v>93846.062999999878</c:v>
                </c:pt>
                <c:pt idx="3288">
                  <c:v>93848.062999999878</c:v>
                </c:pt>
                <c:pt idx="3289">
                  <c:v>93850.062999999878</c:v>
                </c:pt>
                <c:pt idx="3290">
                  <c:v>93852.062999999878</c:v>
                </c:pt>
                <c:pt idx="3291">
                  <c:v>93854.062999999878</c:v>
                </c:pt>
                <c:pt idx="3292">
                  <c:v>93856.062999999878</c:v>
                </c:pt>
                <c:pt idx="3293">
                  <c:v>93858.062999999878</c:v>
                </c:pt>
                <c:pt idx="3294">
                  <c:v>93860.062999999878</c:v>
                </c:pt>
                <c:pt idx="3295">
                  <c:v>93862.062999999878</c:v>
                </c:pt>
                <c:pt idx="3296">
                  <c:v>93864.062999999878</c:v>
                </c:pt>
                <c:pt idx="3297">
                  <c:v>93866.062999999878</c:v>
                </c:pt>
                <c:pt idx="3298">
                  <c:v>93868.062999999878</c:v>
                </c:pt>
                <c:pt idx="3299">
                  <c:v>93870.062999999878</c:v>
                </c:pt>
                <c:pt idx="3300">
                  <c:v>93872.062999999878</c:v>
                </c:pt>
                <c:pt idx="3301">
                  <c:v>93874.062999999878</c:v>
                </c:pt>
                <c:pt idx="3302">
                  <c:v>93876.062999999878</c:v>
                </c:pt>
                <c:pt idx="3303">
                  <c:v>93878.062999999878</c:v>
                </c:pt>
                <c:pt idx="3304">
                  <c:v>93880.062999999878</c:v>
                </c:pt>
                <c:pt idx="3305">
                  <c:v>93882.062999999878</c:v>
                </c:pt>
                <c:pt idx="3306">
                  <c:v>93884.062999999878</c:v>
                </c:pt>
                <c:pt idx="3307">
                  <c:v>93886.062999999878</c:v>
                </c:pt>
                <c:pt idx="3308">
                  <c:v>93888.062999999878</c:v>
                </c:pt>
                <c:pt idx="3309">
                  <c:v>93890.062999999878</c:v>
                </c:pt>
                <c:pt idx="3310">
                  <c:v>93892.062999999878</c:v>
                </c:pt>
                <c:pt idx="3311">
                  <c:v>93894.062999999878</c:v>
                </c:pt>
                <c:pt idx="3312">
                  <c:v>93896.062999999878</c:v>
                </c:pt>
                <c:pt idx="3313">
                  <c:v>93898.062999999878</c:v>
                </c:pt>
                <c:pt idx="3314">
                  <c:v>93900.062999999878</c:v>
                </c:pt>
                <c:pt idx="3315">
                  <c:v>93902.062999999878</c:v>
                </c:pt>
                <c:pt idx="3316">
                  <c:v>93904.062999999878</c:v>
                </c:pt>
                <c:pt idx="3317">
                  <c:v>93906.062999999878</c:v>
                </c:pt>
                <c:pt idx="3318">
                  <c:v>93908.062999999878</c:v>
                </c:pt>
                <c:pt idx="3319">
                  <c:v>93910.062999999878</c:v>
                </c:pt>
                <c:pt idx="3320">
                  <c:v>93912.062999999878</c:v>
                </c:pt>
                <c:pt idx="3321">
                  <c:v>93914.062999999878</c:v>
                </c:pt>
                <c:pt idx="3322">
                  <c:v>93916.062999999878</c:v>
                </c:pt>
                <c:pt idx="3323">
                  <c:v>93918.062999999878</c:v>
                </c:pt>
                <c:pt idx="3324">
                  <c:v>93920.062999999878</c:v>
                </c:pt>
                <c:pt idx="3325">
                  <c:v>93922.062999999878</c:v>
                </c:pt>
                <c:pt idx="3326">
                  <c:v>93924.062999999878</c:v>
                </c:pt>
                <c:pt idx="3327">
                  <c:v>93926.062999999878</c:v>
                </c:pt>
                <c:pt idx="3328">
                  <c:v>93928.062999999878</c:v>
                </c:pt>
                <c:pt idx="3329">
                  <c:v>93930.062999999878</c:v>
                </c:pt>
                <c:pt idx="3330">
                  <c:v>93932.062999999878</c:v>
                </c:pt>
                <c:pt idx="3331">
                  <c:v>93934.062999999878</c:v>
                </c:pt>
                <c:pt idx="3332">
                  <c:v>93936.062999999878</c:v>
                </c:pt>
                <c:pt idx="3333">
                  <c:v>93938.062999999878</c:v>
                </c:pt>
                <c:pt idx="3334">
                  <c:v>93940.062999999878</c:v>
                </c:pt>
                <c:pt idx="3335">
                  <c:v>93942.062999999878</c:v>
                </c:pt>
                <c:pt idx="3336">
                  <c:v>93944.062999999878</c:v>
                </c:pt>
                <c:pt idx="3337">
                  <c:v>93946.062999999878</c:v>
                </c:pt>
                <c:pt idx="3338">
                  <c:v>93948.062999999878</c:v>
                </c:pt>
                <c:pt idx="3339">
                  <c:v>93950.062999999878</c:v>
                </c:pt>
                <c:pt idx="3340">
                  <c:v>93952.062999999878</c:v>
                </c:pt>
                <c:pt idx="3341">
                  <c:v>93954.062999999878</c:v>
                </c:pt>
                <c:pt idx="3342">
                  <c:v>93956.062999999878</c:v>
                </c:pt>
                <c:pt idx="3343">
                  <c:v>93958.062999999878</c:v>
                </c:pt>
                <c:pt idx="3344">
                  <c:v>93960.062999999878</c:v>
                </c:pt>
                <c:pt idx="3345">
                  <c:v>93962.062999999878</c:v>
                </c:pt>
                <c:pt idx="3346">
                  <c:v>93964.062999999878</c:v>
                </c:pt>
                <c:pt idx="3347">
                  <c:v>93966.062999999878</c:v>
                </c:pt>
                <c:pt idx="3348">
                  <c:v>93968.062999999878</c:v>
                </c:pt>
                <c:pt idx="3349">
                  <c:v>93970.062999999878</c:v>
                </c:pt>
                <c:pt idx="3350">
                  <c:v>93972.062999999878</c:v>
                </c:pt>
                <c:pt idx="3351">
                  <c:v>93974.062999999878</c:v>
                </c:pt>
                <c:pt idx="3352">
                  <c:v>93976.062999999878</c:v>
                </c:pt>
                <c:pt idx="3353">
                  <c:v>93978.062999999878</c:v>
                </c:pt>
                <c:pt idx="3354">
                  <c:v>93980.062999999878</c:v>
                </c:pt>
                <c:pt idx="3355">
                  <c:v>93982.062999999878</c:v>
                </c:pt>
                <c:pt idx="3356">
                  <c:v>93984.062999999878</c:v>
                </c:pt>
                <c:pt idx="3357">
                  <c:v>93986.062999999878</c:v>
                </c:pt>
                <c:pt idx="3358">
                  <c:v>93988.062999999878</c:v>
                </c:pt>
                <c:pt idx="3359">
                  <c:v>93990.062999999878</c:v>
                </c:pt>
                <c:pt idx="3360">
                  <c:v>93992.062999999878</c:v>
                </c:pt>
                <c:pt idx="3361">
                  <c:v>93994.062999999878</c:v>
                </c:pt>
                <c:pt idx="3362">
                  <c:v>93996.062999999878</c:v>
                </c:pt>
                <c:pt idx="3363">
                  <c:v>93998.062999999878</c:v>
                </c:pt>
                <c:pt idx="3364">
                  <c:v>94000.062999999878</c:v>
                </c:pt>
                <c:pt idx="3365">
                  <c:v>94002.062999999878</c:v>
                </c:pt>
                <c:pt idx="3366">
                  <c:v>94004.062999999878</c:v>
                </c:pt>
                <c:pt idx="3367">
                  <c:v>94006.062999999878</c:v>
                </c:pt>
                <c:pt idx="3368">
                  <c:v>94008.062999999878</c:v>
                </c:pt>
                <c:pt idx="3369">
                  <c:v>94010.062999999878</c:v>
                </c:pt>
                <c:pt idx="3370">
                  <c:v>94012.062999999878</c:v>
                </c:pt>
                <c:pt idx="3371">
                  <c:v>94014.062999999878</c:v>
                </c:pt>
                <c:pt idx="3372">
                  <c:v>94016.062999999878</c:v>
                </c:pt>
                <c:pt idx="3373">
                  <c:v>94018.062999999878</c:v>
                </c:pt>
                <c:pt idx="3374">
                  <c:v>94020.062999999878</c:v>
                </c:pt>
                <c:pt idx="3375">
                  <c:v>94022.062999999878</c:v>
                </c:pt>
                <c:pt idx="3376">
                  <c:v>94024.062999999878</c:v>
                </c:pt>
                <c:pt idx="3377">
                  <c:v>94026.062999999878</c:v>
                </c:pt>
                <c:pt idx="3378">
                  <c:v>94028.062999999878</c:v>
                </c:pt>
                <c:pt idx="3379">
                  <c:v>94030.062999999878</c:v>
                </c:pt>
                <c:pt idx="3380">
                  <c:v>94032.062999999878</c:v>
                </c:pt>
                <c:pt idx="3381">
                  <c:v>94034.062999999878</c:v>
                </c:pt>
                <c:pt idx="3382">
                  <c:v>94036.062999999878</c:v>
                </c:pt>
                <c:pt idx="3383">
                  <c:v>94038.062999999878</c:v>
                </c:pt>
                <c:pt idx="3384">
                  <c:v>94040.062999999878</c:v>
                </c:pt>
                <c:pt idx="3385">
                  <c:v>94042.062999999878</c:v>
                </c:pt>
                <c:pt idx="3386">
                  <c:v>94044.062999999878</c:v>
                </c:pt>
                <c:pt idx="3387">
                  <c:v>94046.062999999878</c:v>
                </c:pt>
                <c:pt idx="3388">
                  <c:v>94048.062999999878</c:v>
                </c:pt>
                <c:pt idx="3389">
                  <c:v>94050.062999999878</c:v>
                </c:pt>
                <c:pt idx="3390">
                  <c:v>94052.062999999878</c:v>
                </c:pt>
                <c:pt idx="3391">
                  <c:v>94054.062999999878</c:v>
                </c:pt>
                <c:pt idx="3392">
                  <c:v>94056.062999999878</c:v>
                </c:pt>
                <c:pt idx="3393">
                  <c:v>94058.062999999878</c:v>
                </c:pt>
                <c:pt idx="3394">
                  <c:v>94060.062999999878</c:v>
                </c:pt>
                <c:pt idx="3395">
                  <c:v>94062.062999999878</c:v>
                </c:pt>
                <c:pt idx="3396">
                  <c:v>94064.062999999878</c:v>
                </c:pt>
                <c:pt idx="3397">
                  <c:v>94066.062999999878</c:v>
                </c:pt>
                <c:pt idx="3398">
                  <c:v>94068.062999999878</c:v>
                </c:pt>
                <c:pt idx="3399">
                  <c:v>94070.062999999878</c:v>
                </c:pt>
                <c:pt idx="3400">
                  <c:v>94072.062999999878</c:v>
                </c:pt>
                <c:pt idx="3401">
                  <c:v>94074.062999999878</c:v>
                </c:pt>
                <c:pt idx="3402">
                  <c:v>94076.062999999878</c:v>
                </c:pt>
                <c:pt idx="3403">
                  <c:v>94078.062999999878</c:v>
                </c:pt>
                <c:pt idx="3404">
                  <c:v>94080.062999999878</c:v>
                </c:pt>
                <c:pt idx="3405">
                  <c:v>94082.062999999878</c:v>
                </c:pt>
                <c:pt idx="3406">
                  <c:v>94084.062999999878</c:v>
                </c:pt>
                <c:pt idx="3407">
                  <c:v>94086.062999999878</c:v>
                </c:pt>
                <c:pt idx="3408">
                  <c:v>94088.062999999878</c:v>
                </c:pt>
                <c:pt idx="3409">
                  <c:v>94090.062999999878</c:v>
                </c:pt>
                <c:pt idx="3410">
                  <c:v>94092.062999999878</c:v>
                </c:pt>
                <c:pt idx="3411">
                  <c:v>94094.062999999878</c:v>
                </c:pt>
                <c:pt idx="3412">
                  <c:v>94096.062999999878</c:v>
                </c:pt>
                <c:pt idx="3413">
                  <c:v>94098.062999999878</c:v>
                </c:pt>
                <c:pt idx="3414">
                  <c:v>94100.062999999878</c:v>
                </c:pt>
                <c:pt idx="3415">
                  <c:v>94102.062999999878</c:v>
                </c:pt>
                <c:pt idx="3416">
                  <c:v>94104.062999999878</c:v>
                </c:pt>
                <c:pt idx="3417">
                  <c:v>94106.062999999878</c:v>
                </c:pt>
                <c:pt idx="3418">
                  <c:v>94108.062999999878</c:v>
                </c:pt>
                <c:pt idx="3419">
                  <c:v>94110.062999999878</c:v>
                </c:pt>
                <c:pt idx="3420">
                  <c:v>94112.062999999878</c:v>
                </c:pt>
                <c:pt idx="3421">
                  <c:v>94114.062999999878</c:v>
                </c:pt>
                <c:pt idx="3422">
                  <c:v>94116.062999999878</c:v>
                </c:pt>
                <c:pt idx="3423">
                  <c:v>94118.062999999878</c:v>
                </c:pt>
                <c:pt idx="3424">
                  <c:v>94120.062999999878</c:v>
                </c:pt>
                <c:pt idx="3425">
                  <c:v>94122.062999999878</c:v>
                </c:pt>
                <c:pt idx="3426">
                  <c:v>94124.062999999878</c:v>
                </c:pt>
                <c:pt idx="3427">
                  <c:v>94126.062999999878</c:v>
                </c:pt>
                <c:pt idx="3428">
                  <c:v>94128.062999999878</c:v>
                </c:pt>
                <c:pt idx="3429">
                  <c:v>94130.062999999878</c:v>
                </c:pt>
                <c:pt idx="3430">
                  <c:v>94133.852000000014</c:v>
                </c:pt>
                <c:pt idx="3431">
                  <c:v>94135.852000000014</c:v>
                </c:pt>
                <c:pt idx="3432">
                  <c:v>94137.852000000014</c:v>
                </c:pt>
                <c:pt idx="3433">
                  <c:v>94139.852000000014</c:v>
                </c:pt>
                <c:pt idx="3434">
                  <c:v>94141.852000000014</c:v>
                </c:pt>
                <c:pt idx="3435">
                  <c:v>94143.852000000014</c:v>
                </c:pt>
                <c:pt idx="3436">
                  <c:v>94145.852000000014</c:v>
                </c:pt>
                <c:pt idx="3437">
                  <c:v>94147.852000000014</c:v>
                </c:pt>
                <c:pt idx="3438">
                  <c:v>94149.852000000014</c:v>
                </c:pt>
                <c:pt idx="3439">
                  <c:v>94151.852000000014</c:v>
                </c:pt>
                <c:pt idx="3440">
                  <c:v>94153.852000000014</c:v>
                </c:pt>
                <c:pt idx="3441">
                  <c:v>94155.852000000014</c:v>
                </c:pt>
                <c:pt idx="3442">
                  <c:v>94157.852000000014</c:v>
                </c:pt>
                <c:pt idx="3443">
                  <c:v>94159.852000000014</c:v>
                </c:pt>
                <c:pt idx="3444">
                  <c:v>94161.852000000014</c:v>
                </c:pt>
                <c:pt idx="3445">
                  <c:v>94163.852000000014</c:v>
                </c:pt>
                <c:pt idx="3446">
                  <c:v>94165.852000000014</c:v>
                </c:pt>
                <c:pt idx="3447">
                  <c:v>94167.852000000014</c:v>
                </c:pt>
                <c:pt idx="3448">
                  <c:v>94169.852000000014</c:v>
                </c:pt>
                <c:pt idx="3449">
                  <c:v>94171.852000000014</c:v>
                </c:pt>
                <c:pt idx="3450">
                  <c:v>94173.852000000014</c:v>
                </c:pt>
                <c:pt idx="3451">
                  <c:v>94175.852000000014</c:v>
                </c:pt>
                <c:pt idx="3452">
                  <c:v>94177.852000000014</c:v>
                </c:pt>
                <c:pt idx="3453">
                  <c:v>94179.852000000014</c:v>
                </c:pt>
                <c:pt idx="3454">
                  <c:v>94181.852000000014</c:v>
                </c:pt>
                <c:pt idx="3455">
                  <c:v>94183.852000000014</c:v>
                </c:pt>
                <c:pt idx="3456">
                  <c:v>94185.852000000014</c:v>
                </c:pt>
                <c:pt idx="3457">
                  <c:v>94187.852000000014</c:v>
                </c:pt>
                <c:pt idx="3458">
                  <c:v>94189.852000000014</c:v>
                </c:pt>
                <c:pt idx="3459">
                  <c:v>94191.852000000014</c:v>
                </c:pt>
                <c:pt idx="3460">
                  <c:v>94193.852000000014</c:v>
                </c:pt>
                <c:pt idx="3461">
                  <c:v>94195.852000000014</c:v>
                </c:pt>
                <c:pt idx="3462">
                  <c:v>94197.852000000014</c:v>
                </c:pt>
                <c:pt idx="3463">
                  <c:v>94199.852000000014</c:v>
                </c:pt>
                <c:pt idx="3464">
                  <c:v>94201.852000000014</c:v>
                </c:pt>
                <c:pt idx="3465">
                  <c:v>94203.852000000014</c:v>
                </c:pt>
                <c:pt idx="3466">
                  <c:v>94205.852000000014</c:v>
                </c:pt>
                <c:pt idx="3467">
                  <c:v>94207.852000000014</c:v>
                </c:pt>
                <c:pt idx="3468">
                  <c:v>94209.852000000014</c:v>
                </c:pt>
                <c:pt idx="3469">
                  <c:v>94211.852000000014</c:v>
                </c:pt>
                <c:pt idx="3470">
                  <c:v>94213.852000000014</c:v>
                </c:pt>
                <c:pt idx="3471">
                  <c:v>94215.852000000014</c:v>
                </c:pt>
                <c:pt idx="3472">
                  <c:v>94217.852000000014</c:v>
                </c:pt>
                <c:pt idx="3473">
                  <c:v>94219.852000000014</c:v>
                </c:pt>
                <c:pt idx="3474">
                  <c:v>94221.852000000014</c:v>
                </c:pt>
                <c:pt idx="3475">
                  <c:v>94223.852000000014</c:v>
                </c:pt>
                <c:pt idx="3476">
                  <c:v>94225.852000000014</c:v>
                </c:pt>
                <c:pt idx="3477">
                  <c:v>94227.852000000014</c:v>
                </c:pt>
                <c:pt idx="3478">
                  <c:v>94229.852000000014</c:v>
                </c:pt>
                <c:pt idx="3479">
                  <c:v>94231.852000000014</c:v>
                </c:pt>
                <c:pt idx="3480">
                  <c:v>94233.852000000014</c:v>
                </c:pt>
                <c:pt idx="3481">
                  <c:v>94235.852000000014</c:v>
                </c:pt>
                <c:pt idx="3482">
                  <c:v>94237.852000000014</c:v>
                </c:pt>
                <c:pt idx="3483">
                  <c:v>94239.852000000014</c:v>
                </c:pt>
                <c:pt idx="3484">
                  <c:v>94241.852000000014</c:v>
                </c:pt>
                <c:pt idx="3485">
                  <c:v>94243.852000000014</c:v>
                </c:pt>
                <c:pt idx="3486">
                  <c:v>94245.852000000014</c:v>
                </c:pt>
                <c:pt idx="3487">
                  <c:v>94247.852000000014</c:v>
                </c:pt>
                <c:pt idx="3488">
                  <c:v>94249.852000000014</c:v>
                </c:pt>
                <c:pt idx="3489">
                  <c:v>94251.852000000014</c:v>
                </c:pt>
                <c:pt idx="3490">
                  <c:v>94253.852000000014</c:v>
                </c:pt>
                <c:pt idx="3491">
                  <c:v>94255.852000000014</c:v>
                </c:pt>
                <c:pt idx="3492">
                  <c:v>94257.852000000014</c:v>
                </c:pt>
                <c:pt idx="3493">
                  <c:v>94259.852000000014</c:v>
                </c:pt>
                <c:pt idx="3494">
                  <c:v>94261.852000000014</c:v>
                </c:pt>
                <c:pt idx="3495">
                  <c:v>94263.852000000014</c:v>
                </c:pt>
                <c:pt idx="3496">
                  <c:v>94265.852000000014</c:v>
                </c:pt>
                <c:pt idx="3497">
                  <c:v>94267.852000000014</c:v>
                </c:pt>
                <c:pt idx="3498">
                  <c:v>94269.852000000014</c:v>
                </c:pt>
                <c:pt idx="3499">
                  <c:v>94271.852000000014</c:v>
                </c:pt>
                <c:pt idx="3500">
                  <c:v>94273.852000000014</c:v>
                </c:pt>
                <c:pt idx="3501">
                  <c:v>94275.852000000014</c:v>
                </c:pt>
                <c:pt idx="3502">
                  <c:v>94277.852000000014</c:v>
                </c:pt>
                <c:pt idx="3503">
                  <c:v>94279.852000000014</c:v>
                </c:pt>
                <c:pt idx="3504">
                  <c:v>94281.852000000014</c:v>
                </c:pt>
                <c:pt idx="3505">
                  <c:v>94283.852000000014</c:v>
                </c:pt>
                <c:pt idx="3506">
                  <c:v>94285.852000000014</c:v>
                </c:pt>
                <c:pt idx="3507">
                  <c:v>94287.852000000014</c:v>
                </c:pt>
                <c:pt idx="3508">
                  <c:v>94289.852000000014</c:v>
                </c:pt>
                <c:pt idx="3509">
                  <c:v>94291.852000000014</c:v>
                </c:pt>
                <c:pt idx="3510">
                  <c:v>94293.852000000014</c:v>
                </c:pt>
                <c:pt idx="3511">
                  <c:v>94295.852000000014</c:v>
                </c:pt>
                <c:pt idx="3512">
                  <c:v>94297.852000000014</c:v>
                </c:pt>
                <c:pt idx="3513">
                  <c:v>94299.852000000014</c:v>
                </c:pt>
                <c:pt idx="3514">
                  <c:v>94301.852000000014</c:v>
                </c:pt>
                <c:pt idx="3515">
                  <c:v>94303.852000000014</c:v>
                </c:pt>
                <c:pt idx="3516">
                  <c:v>94305.852000000014</c:v>
                </c:pt>
                <c:pt idx="3517">
                  <c:v>94307.852000000014</c:v>
                </c:pt>
                <c:pt idx="3518">
                  <c:v>94309.852000000014</c:v>
                </c:pt>
                <c:pt idx="3519">
                  <c:v>94311.852000000014</c:v>
                </c:pt>
                <c:pt idx="3520">
                  <c:v>94313.852000000014</c:v>
                </c:pt>
                <c:pt idx="3521">
                  <c:v>94315.852000000014</c:v>
                </c:pt>
                <c:pt idx="3522">
                  <c:v>94317.852000000014</c:v>
                </c:pt>
                <c:pt idx="3523">
                  <c:v>94319.852000000014</c:v>
                </c:pt>
                <c:pt idx="3524">
                  <c:v>94321.852000000014</c:v>
                </c:pt>
                <c:pt idx="3525">
                  <c:v>94323.852000000014</c:v>
                </c:pt>
                <c:pt idx="3526">
                  <c:v>94325.852000000014</c:v>
                </c:pt>
                <c:pt idx="3527">
                  <c:v>94327.852000000014</c:v>
                </c:pt>
                <c:pt idx="3528">
                  <c:v>94329.852000000014</c:v>
                </c:pt>
                <c:pt idx="3529">
                  <c:v>94331.852000000014</c:v>
                </c:pt>
                <c:pt idx="3530">
                  <c:v>94333.852000000014</c:v>
                </c:pt>
                <c:pt idx="3531">
                  <c:v>94335.852000000014</c:v>
                </c:pt>
                <c:pt idx="3532">
                  <c:v>94337.852000000014</c:v>
                </c:pt>
                <c:pt idx="3533">
                  <c:v>94339.852000000014</c:v>
                </c:pt>
                <c:pt idx="3534">
                  <c:v>94341.852000000014</c:v>
                </c:pt>
                <c:pt idx="3535">
                  <c:v>94343.852000000014</c:v>
                </c:pt>
                <c:pt idx="3536">
                  <c:v>94345.852000000014</c:v>
                </c:pt>
                <c:pt idx="3537">
                  <c:v>94347.852000000014</c:v>
                </c:pt>
                <c:pt idx="3538">
                  <c:v>94349.852000000014</c:v>
                </c:pt>
                <c:pt idx="3539">
                  <c:v>94351.852000000014</c:v>
                </c:pt>
                <c:pt idx="3540">
                  <c:v>94353.852000000014</c:v>
                </c:pt>
                <c:pt idx="3541">
                  <c:v>94355.852000000014</c:v>
                </c:pt>
                <c:pt idx="3542">
                  <c:v>94357.852000000014</c:v>
                </c:pt>
                <c:pt idx="3543">
                  <c:v>94359.852000000014</c:v>
                </c:pt>
                <c:pt idx="3544">
                  <c:v>94361.852000000014</c:v>
                </c:pt>
                <c:pt idx="3545">
                  <c:v>94363.852000000014</c:v>
                </c:pt>
                <c:pt idx="3546">
                  <c:v>94365.852000000014</c:v>
                </c:pt>
                <c:pt idx="3547">
                  <c:v>94367.852000000014</c:v>
                </c:pt>
                <c:pt idx="3548">
                  <c:v>94369.852000000014</c:v>
                </c:pt>
                <c:pt idx="3549">
                  <c:v>94371.852000000014</c:v>
                </c:pt>
                <c:pt idx="3550">
                  <c:v>94373.852000000014</c:v>
                </c:pt>
                <c:pt idx="3551">
                  <c:v>94375.852000000014</c:v>
                </c:pt>
                <c:pt idx="3552">
                  <c:v>94377.852000000014</c:v>
                </c:pt>
                <c:pt idx="3553">
                  <c:v>94379.852000000014</c:v>
                </c:pt>
                <c:pt idx="3554">
                  <c:v>94381.852000000014</c:v>
                </c:pt>
                <c:pt idx="3555">
                  <c:v>94383.852000000014</c:v>
                </c:pt>
                <c:pt idx="3556">
                  <c:v>94385.852000000014</c:v>
                </c:pt>
                <c:pt idx="3557">
                  <c:v>94387.852000000014</c:v>
                </c:pt>
                <c:pt idx="3558">
                  <c:v>94389.852000000014</c:v>
                </c:pt>
                <c:pt idx="3559">
                  <c:v>94391.852000000014</c:v>
                </c:pt>
                <c:pt idx="3560">
                  <c:v>94393.852000000014</c:v>
                </c:pt>
                <c:pt idx="3561">
                  <c:v>94395.852000000014</c:v>
                </c:pt>
                <c:pt idx="3562">
                  <c:v>94397.852000000014</c:v>
                </c:pt>
                <c:pt idx="3563">
                  <c:v>94399.852000000014</c:v>
                </c:pt>
                <c:pt idx="3564">
                  <c:v>94401.852000000014</c:v>
                </c:pt>
                <c:pt idx="3565">
                  <c:v>94403.852000000014</c:v>
                </c:pt>
                <c:pt idx="3566">
                  <c:v>94405.852000000014</c:v>
                </c:pt>
                <c:pt idx="3567">
                  <c:v>94407.852000000014</c:v>
                </c:pt>
                <c:pt idx="3568">
                  <c:v>94409.852000000014</c:v>
                </c:pt>
                <c:pt idx="3569">
                  <c:v>94411.852000000014</c:v>
                </c:pt>
                <c:pt idx="3570">
                  <c:v>94413.852000000014</c:v>
                </c:pt>
                <c:pt idx="3571">
                  <c:v>94415.852000000014</c:v>
                </c:pt>
                <c:pt idx="3572">
                  <c:v>94417.852000000014</c:v>
                </c:pt>
                <c:pt idx="3573">
                  <c:v>94419.852000000014</c:v>
                </c:pt>
                <c:pt idx="3574">
                  <c:v>94421.852000000014</c:v>
                </c:pt>
                <c:pt idx="3575">
                  <c:v>94423.852000000014</c:v>
                </c:pt>
                <c:pt idx="3576">
                  <c:v>94425.852000000014</c:v>
                </c:pt>
                <c:pt idx="3577">
                  <c:v>94427.852000000014</c:v>
                </c:pt>
                <c:pt idx="3578">
                  <c:v>94429.852000000014</c:v>
                </c:pt>
                <c:pt idx="3579">
                  <c:v>94431.852000000014</c:v>
                </c:pt>
                <c:pt idx="3580">
                  <c:v>94433.852000000014</c:v>
                </c:pt>
                <c:pt idx="3581">
                  <c:v>94435.852000000014</c:v>
                </c:pt>
                <c:pt idx="3582">
                  <c:v>94437.852000000014</c:v>
                </c:pt>
                <c:pt idx="3583">
                  <c:v>94439.852000000014</c:v>
                </c:pt>
                <c:pt idx="3584">
                  <c:v>94441.852000000014</c:v>
                </c:pt>
                <c:pt idx="3585">
                  <c:v>94443.852000000014</c:v>
                </c:pt>
                <c:pt idx="3586">
                  <c:v>94445.852000000014</c:v>
                </c:pt>
                <c:pt idx="3587">
                  <c:v>94447.852000000014</c:v>
                </c:pt>
                <c:pt idx="3588">
                  <c:v>94449.852000000014</c:v>
                </c:pt>
                <c:pt idx="3589">
                  <c:v>94451.852000000014</c:v>
                </c:pt>
                <c:pt idx="3590">
                  <c:v>94453.852000000014</c:v>
                </c:pt>
                <c:pt idx="3591">
                  <c:v>94455.852000000014</c:v>
                </c:pt>
                <c:pt idx="3592">
                  <c:v>94457.852000000014</c:v>
                </c:pt>
                <c:pt idx="3593">
                  <c:v>94459.852000000014</c:v>
                </c:pt>
                <c:pt idx="3594">
                  <c:v>94461.852000000014</c:v>
                </c:pt>
                <c:pt idx="3595">
                  <c:v>94463.852000000014</c:v>
                </c:pt>
                <c:pt idx="3596">
                  <c:v>94465.852000000014</c:v>
                </c:pt>
                <c:pt idx="3597">
                  <c:v>94467.852000000014</c:v>
                </c:pt>
                <c:pt idx="3598">
                  <c:v>94469.852000000014</c:v>
                </c:pt>
                <c:pt idx="3599">
                  <c:v>94471.852000000014</c:v>
                </c:pt>
                <c:pt idx="3600">
                  <c:v>94473.852000000014</c:v>
                </c:pt>
                <c:pt idx="3601">
                  <c:v>94475.852000000014</c:v>
                </c:pt>
                <c:pt idx="3602">
                  <c:v>94477.852000000014</c:v>
                </c:pt>
                <c:pt idx="3603">
                  <c:v>94479.852000000014</c:v>
                </c:pt>
                <c:pt idx="3604">
                  <c:v>94481.852000000014</c:v>
                </c:pt>
                <c:pt idx="3605">
                  <c:v>94483.852000000014</c:v>
                </c:pt>
                <c:pt idx="3606">
                  <c:v>94485.852000000014</c:v>
                </c:pt>
                <c:pt idx="3607">
                  <c:v>94487.852000000014</c:v>
                </c:pt>
                <c:pt idx="3608">
                  <c:v>94489.852000000014</c:v>
                </c:pt>
                <c:pt idx="3609">
                  <c:v>94491.852000000014</c:v>
                </c:pt>
                <c:pt idx="3610">
                  <c:v>94493.852000000014</c:v>
                </c:pt>
                <c:pt idx="3611">
                  <c:v>94495.852000000014</c:v>
                </c:pt>
                <c:pt idx="3612">
                  <c:v>94497.852000000014</c:v>
                </c:pt>
                <c:pt idx="3613">
                  <c:v>94499.852000000014</c:v>
                </c:pt>
                <c:pt idx="3614">
                  <c:v>94501.852000000014</c:v>
                </c:pt>
                <c:pt idx="3615">
                  <c:v>94503.852000000014</c:v>
                </c:pt>
                <c:pt idx="3616">
                  <c:v>94505.852000000014</c:v>
                </c:pt>
                <c:pt idx="3617">
                  <c:v>94507.852000000014</c:v>
                </c:pt>
                <c:pt idx="3618">
                  <c:v>94509.852000000014</c:v>
                </c:pt>
                <c:pt idx="3619">
                  <c:v>94511.852000000014</c:v>
                </c:pt>
                <c:pt idx="3620">
                  <c:v>94513.852000000014</c:v>
                </c:pt>
                <c:pt idx="3621">
                  <c:v>94515.852000000014</c:v>
                </c:pt>
                <c:pt idx="3622">
                  <c:v>94517.852000000014</c:v>
                </c:pt>
                <c:pt idx="3623">
                  <c:v>94519.852000000014</c:v>
                </c:pt>
                <c:pt idx="3624">
                  <c:v>94521.852000000014</c:v>
                </c:pt>
                <c:pt idx="3625">
                  <c:v>94523.852000000014</c:v>
                </c:pt>
                <c:pt idx="3626">
                  <c:v>94525.852000000014</c:v>
                </c:pt>
                <c:pt idx="3627">
                  <c:v>94527.852000000014</c:v>
                </c:pt>
                <c:pt idx="3628">
                  <c:v>94529.852000000014</c:v>
                </c:pt>
                <c:pt idx="3629">
                  <c:v>94531.852000000014</c:v>
                </c:pt>
                <c:pt idx="3630">
                  <c:v>94533.852000000014</c:v>
                </c:pt>
                <c:pt idx="3631">
                  <c:v>94535.852000000014</c:v>
                </c:pt>
                <c:pt idx="3632">
                  <c:v>94537.852000000014</c:v>
                </c:pt>
                <c:pt idx="3633">
                  <c:v>94539.852000000014</c:v>
                </c:pt>
                <c:pt idx="3634">
                  <c:v>94541.852000000014</c:v>
                </c:pt>
                <c:pt idx="3635">
                  <c:v>94543.852000000014</c:v>
                </c:pt>
                <c:pt idx="3636">
                  <c:v>94545.852000000014</c:v>
                </c:pt>
                <c:pt idx="3637">
                  <c:v>94547.852000000014</c:v>
                </c:pt>
                <c:pt idx="3638">
                  <c:v>94549.852000000014</c:v>
                </c:pt>
                <c:pt idx="3639">
                  <c:v>94551.852000000014</c:v>
                </c:pt>
                <c:pt idx="3640">
                  <c:v>94553.852000000014</c:v>
                </c:pt>
                <c:pt idx="3641">
                  <c:v>94555.852000000014</c:v>
                </c:pt>
                <c:pt idx="3642">
                  <c:v>94557.852000000014</c:v>
                </c:pt>
                <c:pt idx="3643">
                  <c:v>94559.852000000014</c:v>
                </c:pt>
                <c:pt idx="3644">
                  <c:v>94561.852000000014</c:v>
                </c:pt>
                <c:pt idx="3645">
                  <c:v>94563.852000000014</c:v>
                </c:pt>
                <c:pt idx="3646">
                  <c:v>94565.852000000014</c:v>
                </c:pt>
                <c:pt idx="3647">
                  <c:v>94567.852000000014</c:v>
                </c:pt>
                <c:pt idx="3648">
                  <c:v>94569.852000000014</c:v>
                </c:pt>
                <c:pt idx="3649">
                  <c:v>94571.852000000014</c:v>
                </c:pt>
                <c:pt idx="3650">
                  <c:v>94573.852000000014</c:v>
                </c:pt>
                <c:pt idx="3651">
                  <c:v>94575.852000000014</c:v>
                </c:pt>
                <c:pt idx="3652">
                  <c:v>94577.852000000014</c:v>
                </c:pt>
                <c:pt idx="3653">
                  <c:v>94579.852000000014</c:v>
                </c:pt>
                <c:pt idx="3654">
                  <c:v>94581.852000000014</c:v>
                </c:pt>
                <c:pt idx="3655">
                  <c:v>94583.852000000014</c:v>
                </c:pt>
                <c:pt idx="3656">
                  <c:v>94585.852000000014</c:v>
                </c:pt>
                <c:pt idx="3657">
                  <c:v>94587.852000000014</c:v>
                </c:pt>
                <c:pt idx="3658">
                  <c:v>94589.852000000014</c:v>
                </c:pt>
                <c:pt idx="3659">
                  <c:v>94591.852000000014</c:v>
                </c:pt>
                <c:pt idx="3660">
                  <c:v>94593.852000000014</c:v>
                </c:pt>
                <c:pt idx="3661">
                  <c:v>94595.852000000014</c:v>
                </c:pt>
                <c:pt idx="3662">
                  <c:v>94597.852000000014</c:v>
                </c:pt>
                <c:pt idx="3663">
                  <c:v>94599.852000000014</c:v>
                </c:pt>
                <c:pt idx="3664">
                  <c:v>94601.852000000014</c:v>
                </c:pt>
                <c:pt idx="3665">
                  <c:v>94603.852000000014</c:v>
                </c:pt>
                <c:pt idx="3666">
                  <c:v>94605.852000000014</c:v>
                </c:pt>
                <c:pt idx="3667">
                  <c:v>94607.852000000014</c:v>
                </c:pt>
                <c:pt idx="3668">
                  <c:v>94609.852000000014</c:v>
                </c:pt>
                <c:pt idx="3669">
                  <c:v>94611.852000000014</c:v>
                </c:pt>
                <c:pt idx="3670">
                  <c:v>94613.852000000014</c:v>
                </c:pt>
                <c:pt idx="3671">
                  <c:v>94615.852000000014</c:v>
                </c:pt>
                <c:pt idx="3672">
                  <c:v>94617.852000000014</c:v>
                </c:pt>
                <c:pt idx="3673">
                  <c:v>94619.852000000014</c:v>
                </c:pt>
                <c:pt idx="3674">
                  <c:v>94621.852000000014</c:v>
                </c:pt>
                <c:pt idx="3675">
                  <c:v>94623.852000000014</c:v>
                </c:pt>
                <c:pt idx="3676">
                  <c:v>94625.852000000014</c:v>
                </c:pt>
                <c:pt idx="3677">
                  <c:v>94627.852000000014</c:v>
                </c:pt>
                <c:pt idx="3678">
                  <c:v>94629.852000000014</c:v>
                </c:pt>
                <c:pt idx="3679">
                  <c:v>94631.852000000014</c:v>
                </c:pt>
                <c:pt idx="3680">
                  <c:v>94633.852000000014</c:v>
                </c:pt>
                <c:pt idx="3681">
                  <c:v>94635.852000000014</c:v>
                </c:pt>
                <c:pt idx="3682">
                  <c:v>94637.852000000014</c:v>
                </c:pt>
                <c:pt idx="3683">
                  <c:v>94639.852000000014</c:v>
                </c:pt>
                <c:pt idx="3684">
                  <c:v>94641.852000000014</c:v>
                </c:pt>
                <c:pt idx="3685">
                  <c:v>94643.852000000014</c:v>
                </c:pt>
                <c:pt idx="3686">
                  <c:v>94645.852000000014</c:v>
                </c:pt>
                <c:pt idx="3687">
                  <c:v>94647.852000000014</c:v>
                </c:pt>
                <c:pt idx="3688">
                  <c:v>94649.852000000014</c:v>
                </c:pt>
                <c:pt idx="3689">
                  <c:v>94651.852000000014</c:v>
                </c:pt>
                <c:pt idx="3690">
                  <c:v>94653.852000000014</c:v>
                </c:pt>
                <c:pt idx="3691">
                  <c:v>94655.852000000014</c:v>
                </c:pt>
                <c:pt idx="3692">
                  <c:v>94657.852000000014</c:v>
                </c:pt>
                <c:pt idx="3693">
                  <c:v>94659.852000000014</c:v>
                </c:pt>
                <c:pt idx="3694">
                  <c:v>94661.852000000014</c:v>
                </c:pt>
                <c:pt idx="3695">
                  <c:v>94663.852000000014</c:v>
                </c:pt>
                <c:pt idx="3696">
                  <c:v>94665.852000000014</c:v>
                </c:pt>
                <c:pt idx="3697">
                  <c:v>94667.852000000014</c:v>
                </c:pt>
                <c:pt idx="3698">
                  <c:v>94669.852000000014</c:v>
                </c:pt>
                <c:pt idx="3699">
                  <c:v>94671.852000000014</c:v>
                </c:pt>
                <c:pt idx="3700">
                  <c:v>94673.852000000014</c:v>
                </c:pt>
                <c:pt idx="3701">
                  <c:v>94675.852000000014</c:v>
                </c:pt>
                <c:pt idx="3702">
                  <c:v>94677.852000000014</c:v>
                </c:pt>
                <c:pt idx="3703">
                  <c:v>94679.852000000014</c:v>
                </c:pt>
                <c:pt idx="3704">
                  <c:v>94681.852000000014</c:v>
                </c:pt>
                <c:pt idx="3705">
                  <c:v>94683.852000000014</c:v>
                </c:pt>
                <c:pt idx="3706">
                  <c:v>94685.852000000014</c:v>
                </c:pt>
                <c:pt idx="3707">
                  <c:v>94687.852000000014</c:v>
                </c:pt>
                <c:pt idx="3708">
                  <c:v>94689.852000000014</c:v>
                </c:pt>
                <c:pt idx="3709">
                  <c:v>94691.852000000014</c:v>
                </c:pt>
                <c:pt idx="3710">
                  <c:v>94693.852000000014</c:v>
                </c:pt>
                <c:pt idx="3711">
                  <c:v>94695.852000000014</c:v>
                </c:pt>
                <c:pt idx="3712">
                  <c:v>94697.852000000014</c:v>
                </c:pt>
                <c:pt idx="3713">
                  <c:v>94699.852000000014</c:v>
                </c:pt>
                <c:pt idx="3714">
                  <c:v>94701.852000000014</c:v>
                </c:pt>
                <c:pt idx="3715">
                  <c:v>94703.852000000014</c:v>
                </c:pt>
                <c:pt idx="3716">
                  <c:v>94705.852000000014</c:v>
                </c:pt>
                <c:pt idx="3717">
                  <c:v>94707.852000000014</c:v>
                </c:pt>
                <c:pt idx="3718">
                  <c:v>94709.852000000014</c:v>
                </c:pt>
                <c:pt idx="3719">
                  <c:v>94711.852000000014</c:v>
                </c:pt>
                <c:pt idx="3720">
                  <c:v>94713.852000000014</c:v>
                </c:pt>
                <c:pt idx="3721">
                  <c:v>94715.852000000014</c:v>
                </c:pt>
                <c:pt idx="3722">
                  <c:v>94717.852000000014</c:v>
                </c:pt>
                <c:pt idx="3723">
                  <c:v>94719.852000000014</c:v>
                </c:pt>
                <c:pt idx="3724">
                  <c:v>94721.852000000014</c:v>
                </c:pt>
                <c:pt idx="3725">
                  <c:v>94723.852000000014</c:v>
                </c:pt>
                <c:pt idx="3726">
                  <c:v>94725.852000000014</c:v>
                </c:pt>
                <c:pt idx="3727">
                  <c:v>94727.852000000014</c:v>
                </c:pt>
                <c:pt idx="3728">
                  <c:v>94729.852000000014</c:v>
                </c:pt>
                <c:pt idx="3729">
                  <c:v>94731.852000000014</c:v>
                </c:pt>
                <c:pt idx="3730">
                  <c:v>94733.852000000014</c:v>
                </c:pt>
                <c:pt idx="3731">
                  <c:v>94735.852000000014</c:v>
                </c:pt>
                <c:pt idx="3732">
                  <c:v>94737.852000000014</c:v>
                </c:pt>
                <c:pt idx="3733">
                  <c:v>94739.852000000014</c:v>
                </c:pt>
                <c:pt idx="3734">
                  <c:v>94741.852000000014</c:v>
                </c:pt>
                <c:pt idx="3735">
                  <c:v>94743.852000000014</c:v>
                </c:pt>
                <c:pt idx="3736">
                  <c:v>94745.852000000014</c:v>
                </c:pt>
                <c:pt idx="3737">
                  <c:v>94747.852000000014</c:v>
                </c:pt>
                <c:pt idx="3738">
                  <c:v>94749.852000000014</c:v>
                </c:pt>
                <c:pt idx="3739">
                  <c:v>94751.852000000014</c:v>
                </c:pt>
                <c:pt idx="3740">
                  <c:v>94753.852000000014</c:v>
                </c:pt>
                <c:pt idx="3741">
                  <c:v>94755.852000000014</c:v>
                </c:pt>
                <c:pt idx="3742">
                  <c:v>94757.852000000014</c:v>
                </c:pt>
                <c:pt idx="3743">
                  <c:v>94759.852000000014</c:v>
                </c:pt>
                <c:pt idx="3744">
                  <c:v>94761.852000000014</c:v>
                </c:pt>
                <c:pt idx="3745">
                  <c:v>94763.852000000014</c:v>
                </c:pt>
                <c:pt idx="3746">
                  <c:v>94765.852000000014</c:v>
                </c:pt>
                <c:pt idx="3747">
                  <c:v>94767.852000000014</c:v>
                </c:pt>
                <c:pt idx="3748">
                  <c:v>94769.852000000014</c:v>
                </c:pt>
                <c:pt idx="3749">
                  <c:v>94771.852000000014</c:v>
                </c:pt>
                <c:pt idx="3750">
                  <c:v>94773.852000000014</c:v>
                </c:pt>
                <c:pt idx="3751">
                  <c:v>94775.852000000014</c:v>
                </c:pt>
                <c:pt idx="3752">
                  <c:v>94777.852000000014</c:v>
                </c:pt>
                <c:pt idx="3753">
                  <c:v>94779.852000000014</c:v>
                </c:pt>
                <c:pt idx="3754">
                  <c:v>94781.852000000014</c:v>
                </c:pt>
                <c:pt idx="3755">
                  <c:v>94783.852000000014</c:v>
                </c:pt>
                <c:pt idx="3756">
                  <c:v>94785.852000000014</c:v>
                </c:pt>
                <c:pt idx="3757">
                  <c:v>94787.852000000014</c:v>
                </c:pt>
                <c:pt idx="3758">
                  <c:v>94789.852000000014</c:v>
                </c:pt>
                <c:pt idx="3759">
                  <c:v>94791.852000000014</c:v>
                </c:pt>
                <c:pt idx="3760">
                  <c:v>94793.852000000014</c:v>
                </c:pt>
                <c:pt idx="3761">
                  <c:v>94795.852000000014</c:v>
                </c:pt>
                <c:pt idx="3762">
                  <c:v>94797.852000000014</c:v>
                </c:pt>
                <c:pt idx="3763">
                  <c:v>94799.852000000014</c:v>
                </c:pt>
                <c:pt idx="3764">
                  <c:v>94801.852000000014</c:v>
                </c:pt>
                <c:pt idx="3765">
                  <c:v>94803.852000000014</c:v>
                </c:pt>
                <c:pt idx="3766">
                  <c:v>94805.852000000014</c:v>
                </c:pt>
                <c:pt idx="3767">
                  <c:v>94807.852000000014</c:v>
                </c:pt>
                <c:pt idx="3768">
                  <c:v>94809.852000000014</c:v>
                </c:pt>
                <c:pt idx="3769">
                  <c:v>94811.852000000014</c:v>
                </c:pt>
                <c:pt idx="3770">
                  <c:v>94813.852000000014</c:v>
                </c:pt>
                <c:pt idx="3771">
                  <c:v>94815.852000000014</c:v>
                </c:pt>
                <c:pt idx="3772">
                  <c:v>94817.852000000014</c:v>
                </c:pt>
                <c:pt idx="3773">
                  <c:v>94819.852000000014</c:v>
                </c:pt>
                <c:pt idx="3774">
                  <c:v>94821.852000000014</c:v>
                </c:pt>
                <c:pt idx="3775">
                  <c:v>94823.852000000014</c:v>
                </c:pt>
                <c:pt idx="3776">
                  <c:v>94825.852000000014</c:v>
                </c:pt>
                <c:pt idx="3777">
                  <c:v>94827.852000000014</c:v>
                </c:pt>
                <c:pt idx="3778">
                  <c:v>94829.852000000014</c:v>
                </c:pt>
                <c:pt idx="3779">
                  <c:v>94831.852000000014</c:v>
                </c:pt>
                <c:pt idx="3780">
                  <c:v>94833.852000000014</c:v>
                </c:pt>
                <c:pt idx="3781">
                  <c:v>94835.852000000014</c:v>
                </c:pt>
                <c:pt idx="3782">
                  <c:v>94837.852000000014</c:v>
                </c:pt>
                <c:pt idx="3783">
                  <c:v>94839.852000000014</c:v>
                </c:pt>
                <c:pt idx="3784">
                  <c:v>94841.852000000014</c:v>
                </c:pt>
                <c:pt idx="3785">
                  <c:v>94843.852000000014</c:v>
                </c:pt>
                <c:pt idx="3786">
                  <c:v>94845.852000000014</c:v>
                </c:pt>
                <c:pt idx="3787">
                  <c:v>94847.852000000014</c:v>
                </c:pt>
                <c:pt idx="3788">
                  <c:v>94849.852000000014</c:v>
                </c:pt>
                <c:pt idx="3789">
                  <c:v>94851.852000000014</c:v>
                </c:pt>
                <c:pt idx="3790">
                  <c:v>94853.852000000014</c:v>
                </c:pt>
                <c:pt idx="3791">
                  <c:v>94855.852000000014</c:v>
                </c:pt>
                <c:pt idx="3792">
                  <c:v>94857.852000000014</c:v>
                </c:pt>
                <c:pt idx="3793">
                  <c:v>94859.852000000014</c:v>
                </c:pt>
                <c:pt idx="3794">
                  <c:v>94861.852000000014</c:v>
                </c:pt>
                <c:pt idx="3795">
                  <c:v>94863.852000000014</c:v>
                </c:pt>
                <c:pt idx="3796">
                  <c:v>94865.852000000014</c:v>
                </c:pt>
                <c:pt idx="3797">
                  <c:v>94867.852000000014</c:v>
                </c:pt>
                <c:pt idx="3798">
                  <c:v>94869.852000000014</c:v>
                </c:pt>
                <c:pt idx="3799">
                  <c:v>94871.852000000014</c:v>
                </c:pt>
                <c:pt idx="3800">
                  <c:v>94873.852000000014</c:v>
                </c:pt>
                <c:pt idx="3801">
                  <c:v>94875.852000000014</c:v>
                </c:pt>
                <c:pt idx="3802">
                  <c:v>94877.852000000014</c:v>
                </c:pt>
                <c:pt idx="3803">
                  <c:v>94879.852000000014</c:v>
                </c:pt>
                <c:pt idx="3804">
                  <c:v>94881.852000000014</c:v>
                </c:pt>
                <c:pt idx="3805">
                  <c:v>94883.852000000014</c:v>
                </c:pt>
                <c:pt idx="3806">
                  <c:v>94885.852000000014</c:v>
                </c:pt>
                <c:pt idx="3807">
                  <c:v>94887.852000000014</c:v>
                </c:pt>
                <c:pt idx="3808">
                  <c:v>94889.852000000014</c:v>
                </c:pt>
                <c:pt idx="3809">
                  <c:v>94891.852000000014</c:v>
                </c:pt>
                <c:pt idx="3810">
                  <c:v>94893.852000000014</c:v>
                </c:pt>
                <c:pt idx="3811">
                  <c:v>94895.852000000014</c:v>
                </c:pt>
                <c:pt idx="3812">
                  <c:v>94897.852000000014</c:v>
                </c:pt>
                <c:pt idx="3813">
                  <c:v>94899.852000000014</c:v>
                </c:pt>
                <c:pt idx="3814">
                  <c:v>94901.852000000014</c:v>
                </c:pt>
                <c:pt idx="3815">
                  <c:v>94903.852000000014</c:v>
                </c:pt>
                <c:pt idx="3816">
                  <c:v>94905.852000000014</c:v>
                </c:pt>
                <c:pt idx="3817">
                  <c:v>94907.852000000014</c:v>
                </c:pt>
                <c:pt idx="3818">
                  <c:v>94909.852000000014</c:v>
                </c:pt>
                <c:pt idx="3819">
                  <c:v>94911.852000000014</c:v>
                </c:pt>
                <c:pt idx="3820">
                  <c:v>94913.852000000014</c:v>
                </c:pt>
                <c:pt idx="3821">
                  <c:v>94915.852000000014</c:v>
                </c:pt>
                <c:pt idx="3822">
                  <c:v>94917.852000000014</c:v>
                </c:pt>
                <c:pt idx="3823">
                  <c:v>94919.852000000014</c:v>
                </c:pt>
                <c:pt idx="3824">
                  <c:v>94921.852000000014</c:v>
                </c:pt>
                <c:pt idx="3825">
                  <c:v>94923.852000000014</c:v>
                </c:pt>
                <c:pt idx="3826">
                  <c:v>94925.852000000014</c:v>
                </c:pt>
                <c:pt idx="3827">
                  <c:v>94927.852000000014</c:v>
                </c:pt>
                <c:pt idx="3828">
                  <c:v>94929.852000000014</c:v>
                </c:pt>
                <c:pt idx="3829">
                  <c:v>94931.852000000014</c:v>
                </c:pt>
                <c:pt idx="3830">
                  <c:v>94933.852000000014</c:v>
                </c:pt>
                <c:pt idx="3831">
                  <c:v>94935.852000000014</c:v>
                </c:pt>
                <c:pt idx="3832">
                  <c:v>94937.852000000014</c:v>
                </c:pt>
                <c:pt idx="3833">
                  <c:v>94939.852000000014</c:v>
                </c:pt>
                <c:pt idx="3834">
                  <c:v>94941.852000000014</c:v>
                </c:pt>
                <c:pt idx="3835">
                  <c:v>94943.852000000014</c:v>
                </c:pt>
                <c:pt idx="3836">
                  <c:v>94945.852000000014</c:v>
                </c:pt>
                <c:pt idx="3837">
                  <c:v>94947.852000000014</c:v>
                </c:pt>
                <c:pt idx="3838">
                  <c:v>94949.852000000014</c:v>
                </c:pt>
                <c:pt idx="3839">
                  <c:v>94951.852000000014</c:v>
                </c:pt>
                <c:pt idx="3840">
                  <c:v>94953.852000000014</c:v>
                </c:pt>
                <c:pt idx="3841">
                  <c:v>94955.852000000014</c:v>
                </c:pt>
                <c:pt idx="3842">
                  <c:v>94957.852000000014</c:v>
                </c:pt>
                <c:pt idx="3843">
                  <c:v>94959.852000000014</c:v>
                </c:pt>
                <c:pt idx="3844">
                  <c:v>94961.852000000014</c:v>
                </c:pt>
                <c:pt idx="3845">
                  <c:v>94963.852000000014</c:v>
                </c:pt>
                <c:pt idx="3846">
                  <c:v>94965.852000000014</c:v>
                </c:pt>
                <c:pt idx="3847">
                  <c:v>94967.852000000014</c:v>
                </c:pt>
                <c:pt idx="3848">
                  <c:v>94969.852000000014</c:v>
                </c:pt>
                <c:pt idx="3849">
                  <c:v>94971.852000000014</c:v>
                </c:pt>
                <c:pt idx="3850">
                  <c:v>94973.852000000014</c:v>
                </c:pt>
                <c:pt idx="3851">
                  <c:v>94975.852000000014</c:v>
                </c:pt>
                <c:pt idx="3852">
                  <c:v>94977.852000000014</c:v>
                </c:pt>
                <c:pt idx="3853">
                  <c:v>94979.852000000014</c:v>
                </c:pt>
                <c:pt idx="3854">
                  <c:v>94981.852000000014</c:v>
                </c:pt>
                <c:pt idx="3855">
                  <c:v>94983.852000000014</c:v>
                </c:pt>
                <c:pt idx="3856">
                  <c:v>94985.852000000014</c:v>
                </c:pt>
                <c:pt idx="3857">
                  <c:v>94987.852000000014</c:v>
                </c:pt>
                <c:pt idx="3858">
                  <c:v>94989.852000000014</c:v>
                </c:pt>
                <c:pt idx="3859">
                  <c:v>94991.852000000014</c:v>
                </c:pt>
                <c:pt idx="3860">
                  <c:v>94993.852000000014</c:v>
                </c:pt>
                <c:pt idx="3861">
                  <c:v>94995.852000000014</c:v>
                </c:pt>
                <c:pt idx="3862">
                  <c:v>94997.852000000014</c:v>
                </c:pt>
                <c:pt idx="3863">
                  <c:v>94999.852000000014</c:v>
                </c:pt>
                <c:pt idx="3864">
                  <c:v>95001.852000000014</c:v>
                </c:pt>
                <c:pt idx="3865">
                  <c:v>95003.852000000014</c:v>
                </c:pt>
                <c:pt idx="3866">
                  <c:v>95005.852000000014</c:v>
                </c:pt>
                <c:pt idx="3867">
                  <c:v>95007.852000000014</c:v>
                </c:pt>
                <c:pt idx="3868">
                  <c:v>95009.852000000014</c:v>
                </c:pt>
                <c:pt idx="3869">
                  <c:v>95011.852000000014</c:v>
                </c:pt>
                <c:pt idx="3870">
                  <c:v>95013.852000000014</c:v>
                </c:pt>
                <c:pt idx="3871">
                  <c:v>95015.852000000014</c:v>
                </c:pt>
                <c:pt idx="3872">
                  <c:v>95018.195000000007</c:v>
                </c:pt>
                <c:pt idx="3873">
                  <c:v>95020.195000000007</c:v>
                </c:pt>
                <c:pt idx="3874">
                  <c:v>95022.195000000007</c:v>
                </c:pt>
                <c:pt idx="3875">
                  <c:v>95024.195000000007</c:v>
                </c:pt>
                <c:pt idx="3876">
                  <c:v>95026.195000000007</c:v>
                </c:pt>
                <c:pt idx="3877">
                  <c:v>95028.195000000007</c:v>
                </c:pt>
                <c:pt idx="3878">
                  <c:v>95030.195000000007</c:v>
                </c:pt>
                <c:pt idx="3879">
                  <c:v>95032.195000000007</c:v>
                </c:pt>
                <c:pt idx="3880">
                  <c:v>95034.195000000007</c:v>
                </c:pt>
                <c:pt idx="3881">
                  <c:v>95036.195000000007</c:v>
                </c:pt>
                <c:pt idx="3882">
                  <c:v>95038.195000000007</c:v>
                </c:pt>
                <c:pt idx="3883">
                  <c:v>95040.195000000007</c:v>
                </c:pt>
                <c:pt idx="3884">
                  <c:v>95042.195000000007</c:v>
                </c:pt>
                <c:pt idx="3885">
                  <c:v>95044.195000000007</c:v>
                </c:pt>
                <c:pt idx="3886">
                  <c:v>95046.195000000007</c:v>
                </c:pt>
                <c:pt idx="3887">
                  <c:v>95048.195000000007</c:v>
                </c:pt>
                <c:pt idx="3888">
                  <c:v>95050.195000000007</c:v>
                </c:pt>
                <c:pt idx="3889">
                  <c:v>95052.195000000007</c:v>
                </c:pt>
                <c:pt idx="3890">
                  <c:v>95054.195000000007</c:v>
                </c:pt>
                <c:pt idx="3891">
                  <c:v>95056.195000000007</c:v>
                </c:pt>
                <c:pt idx="3892">
                  <c:v>95058.195000000007</c:v>
                </c:pt>
                <c:pt idx="3893">
                  <c:v>95060.195000000007</c:v>
                </c:pt>
                <c:pt idx="3894">
                  <c:v>95062.195000000007</c:v>
                </c:pt>
                <c:pt idx="3895">
                  <c:v>95064.195000000007</c:v>
                </c:pt>
                <c:pt idx="3896">
                  <c:v>95066.195000000007</c:v>
                </c:pt>
                <c:pt idx="3897">
                  <c:v>95068.195000000007</c:v>
                </c:pt>
                <c:pt idx="3898">
                  <c:v>95070.195000000007</c:v>
                </c:pt>
                <c:pt idx="3899">
                  <c:v>95072.195000000007</c:v>
                </c:pt>
                <c:pt idx="3900">
                  <c:v>95074.195000000007</c:v>
                </c:pt>
                <c:pt idx="3901">
                  <c:v>95076.195000000007</c:v>
                </c:pt>
                <c:pt idx="3902">
                  <c:v>95078.195000000007</c:v>
                </c:pt>
                <c:pt idx="3903">
                  <c:v>95080.195000000007</c:v>
                </c:pt>
                <c:pt idx="3904">
                  <c:v>95082.195000000007</c:v>
                </c:pt>
                <c:pt idx="3905">
                  <c:v>95084.195000000007</c:v>
                </c:pt>
                <c:pt idx="3906">
                  <c:v>95086.195000000007</c:v>
                </c:pt>
                <c:pt idx="3907">
                  <c:v>95088.195000000007</c:v>
                </c:pt>
                <c:pt idx="3908">
                  <c:v>95090.195000000007</c:v>
                </c:pt>
                <c:pt idx="3909">
                  <c:v>95092.195000000007</c:v>
                </c:pt>
                <c:pt idx="3910">
                  <c:v>95094.195000000007</c:v>
                </c:pt>
                <c:pt idx="3911">
                  <c:v>95096.195000000007</c:v>
                </c:pt>
                <c:pt idx="3912">
                  <c:v>95098.195000000007</c:v>
                </c:pt>
                <c:pt idx="3913">
                  <c:v>95100.195000000007</c:v>
                </c:pt>
                <c:pt idx="3914">
                  <c:v>95102.195000000007</c:v>
                </c:pt>
                <c:pt idx="3915">
                  <c:v>95104.195000000007</c:v>
                </c:pt>
                <c:pt idx="3916">
                  <c:v>95106.195000000007</c:v>
                </c:pt>
                <c:pt idx="3917">
                  <c:v>95108.195000000007</c:v>
                </c:pt>
                <c:pt idx="3918">
                  <c:v>95110.195000000007</c:v>
                </c:pt>
                <c:pt idx="3919">
                  <c:v>95112.195000000007</c:v>
                </c:pt>
                <c:pt idx="3920">
                  <c:v>95114.195000000007</c:v>
                </c:pt>
                <c:pt idx="3921">
                  <c:v>95116.195000000007</c:v>
                </c:pt>
                <c:pt idx="3922">
                  <c:v>95118.195000000007</c:v>
                </c:pt>
                <c:pt idx="3923">
                  <c:v>95120.195000000007</c:v>
                </c:pt>
                <c:pt idx="3924">
                  <c:v>95122.195000000007</c:v>
                </c:pt>
                <c:pt idx="3925">
                  <c:v>95124.195000000007</c:v>
                </c:pt>
                <c:pt idx="3926">
                  <c:v>95126.195000000007</c:v>
                </c:pt>
                <c:pt idx="3927">
                  <c:v>95128.195000000007</c:v>
                </c:pt>
                <c:pt idx="3928">
                  <c:v>95130.195000000007</c:v>
                </c:pt>
                <c:pt idx="3929">
                  <c:v>95132.195000000007</c:v>
                </c:pt>
                <c:pt idx="3930">
                  <c:v>95134.195000000007</c:v>
                </c:pt>
                <c:pt idx="3931">
                  <c:v>95136.195000000007</c:v>
                </c:pt>
                <c:pt idx="3932">
                  <c:v>95138.195000000007</c:v>
                </c:pt>
                <c:pt idx="3933">
                  <c:v>95140.195000000007</c:v>
                </c:pt>
                <c:pt idx="3934">
                  <c:v>95142.195000000007</c:v>
                </c:pt>
                <c:pt idx="3935">
                  <c:v>95144.195000000007</c:v>
                </c:pt>
                <c:pt idx="3936">
                  <c:v>95146.195000000007</c:v>
                </c:pt>
                <c:pt idx="3937">
                  <c:v>95148.195000000007</c:v>
                </c:pt>
                <c:pt idx="3938">
                  <c:v>95150.195000000007</c:v>
                </c:pt>
                <c:pt idx="3939">
                  <c:v>95152.195000000007</c:v>
                </c:pt>
                <c:pt idx="3940">
                  <c:v>95154.195000000007</c:v>
                </c:pt>
                <c:pt idx="3941">
                  <c:v>95156.195000000007</c:v>
                </c:pt>
                <c:pt idx="3942">
                  <c:v>95158.195000000007</c:v>
                </c:pt>
                <c:pt idx="3943">
                  <c:v>95160.195000000007</c:v>
                </c:pt>
                <c:pt idx="3944">
                  <c:v>95162.195000000007</c:v>
                </c:pt>
                <c:pt idx="3945">
                  <c:v>95164.195000000007</c:v>
                </c:pt>
                <c:pt idx="3946">
                  <c:v>95166.195000000007</c:v>
                </c:pt>
                <c:pt idx="3947">
                  <c:v>95168.195000000007</c:v>
                </c:pt>
                <c:pt idx="3948">
                  <c:v>95170.195000000007</c:v>
                </c:pt>
                <c:pt idx="3949">
                  <c:v>95172.195000000007</c:v>
                </c:pt>
                <c:pt idx="3950">
                  <c:v>95174.195000000007</c:v>
                </c:pt>
                <c:pt idx="3951">
                  <c:v>95176.195000000007</c:v>
                </c:pt>
                <c:pt idx="3952">
                  <c:v>95178.195000000007</c:v>
                </c:pt>
                <c:pt idx="3953">
                  <c:v>95180.195000000007</c:v>
                </c:pt>
                <c:pt idx="3954">
                  <c:v>95182.195000000007</c:v>
                </c:pt>
                <c:pt idx="3955">
                  <c:v>95184.195000000007</c:v>
                </c:pt>
                <c:pt idx="3956">
                  <c:v>95186.195000000007</c:v>
                </c:pt>
                <c:pt idx="3957">
                  <c:v>95188.195000000007</c:v>
                </c:pt>
                <c:pt idx="3958">
                  <c:v>95190.195000000007</c:v>
                </c:pt>
                <c:pt idx="3959">
                  <c:v>95192.195000000007</c:v>
                </c:pt>
                <c:pt idx="3960">
                  <c:v>95194.195000000007</c:v>
                </c:pt>
                <c:pt idx="3961">
                  <c:v>95196.195000000007</c:v>
                </c:pt>
                <c:pt idx="3962">
                  <c:v>95198.195000000007</c:v>
                </c:pt>
                <c:pt idx="3963">
                  <c:v>95200.195000000007</c:v>
                </c:pt>
                <c:pt idx="3964">
                  <c:v>95202.195000000007</c:v>
                </c:pt>
                <c:pt idx="3965">
                  <c:v>95204.195000000007</c:v>
                </c:pt>
                <c:pt idx="3966">
                  <c:v>95206.195000000007</c:v>
                </c:pt>
                <c:pt idx="3967">
                  <c:v>95208.195000000007</c:v>
                </c:pt>
                <c:pt idx="3968">
                  <c:v>95210.195000000007</c:v>
                </c:pt>
                <c:pt idx="3969">
                  <c:v>95212.195000000007</c:v>
                </c:pt>
                <c:pt idx="3970">
                  <c:v>95214.195000000007</c:v>
                </c:pt>
                <c:pt idx="3971">
                  <c:v>95216.195000000007</c:v>
                </c:pt>
                <c:pt idx="3972">
                  <c:v>95218.195000000007</c:v>
                </c:pt>
                <c:pt idx="3973">
                  <c:v>95220.195000000007</c:v>
                </c:pt>
                <c:pt idx="3974">
                  <c:v>95222.195000000007</c:v>
                </c:pt>
                <c:pt idx="3975">
                  <c:v>95224.195000000007</c:v>
                </c:pt>
                <c:pt idx="3976">
                  <c:v>95226.195000000007</c:v>
                </c:pt>
                <c:pt idx="3977">
                  <c:v>95228.195000000007</c:v>
                </c:pt>
                <c:pt idx="3978">
                  <c:v>95230.195000000007</c:v>
                </c:pt>
                <c:pt idx="3979">
                  <c:v>95232.195000000007</c:v>
                </c:pt>
                <c:pt idx="3980">
                  <c:v>95234.195000000007</c:v>
                </c:pt>
                <c:pt idx="3981">
                  <c:v>95236.195000000007</c:v>
                </c:pt>
                <c:pt idx="3982">
                  <c:v>95238.195000000007</c:v>
                </c:pt>
                <c:pt idx="3983">
                  <c:v>95240.195000000007</c:v>
                </c:pt>
                <c:pt idx="3984">
                  <c:v>95242.195000000007</c:v>
                </c:pt>
                <c:pt idx="3985">
                  <c:v>95244.195000000007</c:v>
                </c:pt>
                <c:pt idx="3986">
                  <c:v>95246.195000000007</c:v>
                </c:pt>
                <c:pt idx="3987">
                  <c:v>95248.195000000007</c:v>
                </c:pt>
                <c:pt idx="3988">
                  <c:v>95250.195000000007</c:v>
                </c:pt>
                <c:pt idx="3989">
                  <c:v>95252.195000000007</c:v>
                </c:pt>
                <c:pt idx="3990">
                  <c:v>95254.195000000007</c:v>
                </c:pt>
                <c:pt idx="3991">
                  <c:v>95256.195000000007</c:v>
                </c:pt>
                <c:pt idx="3992">
                  <c:v>95258.195000000007</c:v>
                </c:pt>
                <c:pt idx="3993">
                  <c:v>95260.195000000007</c:v>
                </c:pt>
                <c:pt idx="3994">
                  <c:v>95262.195000000007</c:v>
                </c:pt>
                <c:pt idx="3995">
                  <c:v>95264.195000000007</c:v>
                </c:pt>
                <c:pt idx="3996">
                  <c:v>95266.195000000007</c:v>
                </c:pt>
                <c:pt idx="3997">
                  <c:v>95268.195000000007</c:v>
                </c:pt>
                <c:pt idx="3998">
                  <c:v>95270.195000000007</c:v>
                </c:pt>
                <c:pt idx="3999">
                  <c:v>95272.195000000007</c:v>
                </c:pt>
                <c:pt idx="4000">
                  <c:v>95274.195000000007</c:v>
                </c:pt>
                <c:pt idx="4001">
                  <c:v>95276.195000000007</c:v>
                </c:pt>
                <c:pt idx="4002">
                  <c:v>95278.195000000007</c:v>
                </c:pt>
                <c:pt idx="4003">
                  <c:v>95280.195000000007</c:v>
                </c:pt>
                <c:pt idx="4004">
                  <c:v>95282.195000000007</c:v>
                </c:pt>
                <c:pt idx="4005">
                  <c:v>95284.195000000007</c:v>
                </c:pt>
                <c:pt idx="4006">
                  <c:v>95286.195000000007</c:v>
                </c:pt>
                <c:pt idx="4007">
                  <c:v>95288.195000000007</c:v>
                </c:pt>
                <c:pt idx="4008">
                  <c:v>95290.195000000007</c:v>
                </c:pt>
                <c:pt idx="4009">
                  <c:v>95292.195000000007</c:v>
                </c:pt>
                <c:pt idx="4010">
                  <c:v>95294.195000000007</c:v>
                </c:pt>
                <c:pt idx="4011">
                  <c:v>95296.195000000007</c:v>
                </c:pt>
                <c:pt idx="4012">
                  <c:v>95298.195000000007</c:v>
                </c:pt>
                <c:pt idx="4013">
                  <c:v>95300.195000000007</c:v>
                </c:pt>
                <c:pt idx="4014">
                  <c:v>95302.195000000007</c:v>
                </c:pt>
                <c:pt idx="4015">
                  <c:v>95304.195000000007</c:v>
                </c:pt>
                <c:pt idx="4016">
                  <c:v>95306.195000000007</c:v>
                </c:pt>
                <c:pt idx="4017">
                  <c:v>95308.195000000007</c:v>
                </c:pt>
                <c:pt idx="4018">
                  <c:v>95310.195000000007</c:v>
                </c:pt>
                <c:pt idx="4019">
                  <c:v>95312.195000000007</c:v>
                </c:pt>
                <c:pt idx="4020">
                  <c:v>95314.195000000007</c:v>
                </c:pt>
                <c:pt idx="4021">
                  <c:v>95316.195000000007</c:v>
                </c:pt>
                <c:pt idx="4022">
                  <c:v>95318.195000000007</c:v>
                </c:pt>
                <c:pt idx="4023">
                  <c:v>95320.195000000007</c:v>
                </c:pt>
                <c:pt idx="4024">
                  <c:v>95322.195000000007</c:v>
                </c:pt>
                <c:pt idx="4025">
                  <c:v>95324.195000000007</c:v>
                </c:pt>
                <c:pt idx="4026">
                  <c:v>95326.195000000007</c:v>
                </c:pt>
                <c:pt idx="4027">
                  <c:v>95328.195000000007</c:v>
                </c:pt>
                <c:pt idx="4028">
                  <c:v>95330.195000000007</c:v>
                </c:pt>
                <c:pt idx="4029">
                  <c:v>95332.195000000007</c:v>
                </c:pt>
                <c:pt idx="4030">
                  <c:v>95334.195000000007</c:v>
                </c:pt>
                <c:pt idx="4031">
                  <c:v>95336.195000000007</c:v>
                </c:pt>
                <c:pt idx="4032">
                  <c:v>95338.195000000007</c:v>
                </c:pt>
                <c:pt idx="4033">
                  <c:v>95340.195000000007</c:v>
                </c:pt>
                <c:pt idx="4034">
                  <c:v>95342.195000000007</c:v>
                </c:pt>
                <c:pt idx="4035">
                  <c:v>95344.195000000007</c:v>
                </c:pt>
                <c:pt idx="4036">
                  <c:v>95346.195000000007</c:v>
                </c:pt>
                <c:pt idx="4037">
                  <c:v>95348.195000000007</c:v>
                </c:pt>
                <c:pt idx="4038">
                  <c:v>95350.195000000007</c:v>
                </c:pt>
                <c:pt idx="4039">
                  <c:v>95352.195000000007</c:v>
                </c:pt>
                <c:pt idx="4040">
                  <c:v>95354.195000000007</c:v>
                </c:pt>
                <c:pt idx="4041">
                  <c:v>95356.195000000007</c:v>
                </c:pt>
                <c:pt idx="4042">
                  <c:v>95358.195000000007</c:v>
                </c:pt>
                <c:pt idx="4043">
                  <c:v>95360.195000000007</c:v>
                </c:pt>
                <c:pt idx="4044">
                  <c:v>95362.195000000007</c:v>
                </c:pt>
                <c:pt idx="4045">
                  <c:v>95364.195000000007</c:v>
                </c:pt>
                <c:pt idx="4046">
                  <c:v>95366.195000000007</c:v>
                </c:pt>
                <c:pt idx="4047">
                  <c:v>95368.195000000007</c:v>
                </c:pt>
                <c:pt idx="4048">
                  <c:v>95370.195000000007</c:v>
                </c:pt>
                <c:pt idx="4049">
                  <c:v>95372.195000000007</c:v>
                </c:pt>
                <c:pt idx="4050">
                  <c:v>95374.195000000007</c:v>
                </c:pt>
                <c:pt idx="4051">
                  <c:v>95376.195000000007</c:v>
                </c:pt>
                <c:pt idx="4052">
                  <c:v>95378.195000000007</c:v>
                </c:pt>
                <c:pt idx="4053">
                  <c:v>95380.195000000007</c:v>
                </c:pt>
                <c:pt idx="4054">
                  <c:v>95382.195000000007</c:v>
                </c:pt>
                <c:pt idx="4055">
                  <c:v>95384.195000000007</c:v>
                </c:pt>
                <c:pt idx="4056">
                  <c:v>95386.195000000007</c:v>
                </c:pt>
                <c:pt idx="4057">
                  <c:v>95388.195000000007</c:v>
                </c:pt>
                <c:pt idx="4058">
                  <c:v>95390.195000000007</c:v>
                </c:pt>
                <c:pt idx="4059">
                  <c:v>95392.195000000007</c:v>
                </c:pt>
                <c:pt idx="4060">
                  <c:v>95394.195000000007</c:v>
                </c:pt>
                <c:pt idx="4061">
                  <c:v>95396.195000000007</c:v>
                </c:pt>
                <c:pt idx="4062">
                  <c:v>95398.195000000007</c:v>
                </c:pt>
                <c:pt idx="4063">
                  <c:v>95400.195000000007</c:v>
                </c:pt>
                <c:pt idx="4064">
                  <c:v>95402.195000000007</c:v>
                </c:pt>
                <c:pt idx="4065">
                  <c:v>95404.195000000007</c:v>
                </c:pt>
                <c:pt idx="4066">
                  <c:v>95406.195000000007</c:v>
                </c:pt>
                <c:pt idx="4067">
                  <c:v>95408.195000000007</c:v>
                </c:pt>
                <c:pt idx="4068">
                  <c:v>95410.195000000007</c:v>
                </c:pt>
                <c:pt idx="4069">
                  <c:v>95412.195000000007</c:v>
                </c:pt>
                <c:pt idx="4070">
                  <c:v>95414.195000000007</c:v>
                </c:pt>
                <c:pt idx="4071">
                  <c:v>95416.195000000007</c:v>
                </c:pt>
                <c:pt idx="4072">
                  <c:v>95418.195000000007</c:v>
                </c:pt>
                <c:pt idx="4073">
                  <c:v>95420.195000000007</c:v>
                </c:pt>
                <c:pt idx="4074">
                  <c:v>95422.195000000007</c:v>
                </c:pt>
                <c:pt idx="4075">
                  <c:v>95424.195000000007</c:v>
                </c:pt>
                <c:pt idx="4076">
                  <c:v>95426.195000000007</c:v>
                </c:pt>
                <c:pt idx="4077">
                  <c:v>95428.195000000007</c:v>
                </c:pt>
                <c:pt idx="4078">
                  <c:v>95430.195000000007</c:v>
                </c:pt>
                <c:pt idx="4079">
                  <c:v>95432.195000000007</c:v>
                </c:pt>
                <c:pt idx="4080">
                  <c:v>95434.195000000007</c:v>
                </c:pt>
                <c:pt idx="4081">
                  <c:v>95436.195000000007</c:v>
                </c:pt>
                <c:pt idx="4082">
                  <c:v>95438.195000000007</c:v>
                </c:pt>
                <c:pt idx="4083">
                  <c:v>95440.195000000007</c:v>
                </c:pt>
                <c:pt idx="4084">
                  <c:v>95442.195000000007</c:v>
                </c:pt>
                <c:pt idx="4085">
                  <c:v>95444.195000000007</c:v>
                </c:pt>
                <c:pt idx="4086">
                  <c:v>95446.195000000007</c:v>
                </c:pt>
                <c:pt idx="4087">
                  <c:v>95448.195000000007</c:v>
                </c:pt>
                <c:pt idx="4088">
                  <c:v>95450.195000000007</c:v>
                </c:pt>
                <c:pt idx="4089">
                  <c:v>95452.195000000007</c:v>
                </c:pt>
                <c:pt idx="4090">
                  <c:v>95454.195000000007</c:v>
                </c:pt>
                <c:pt idx="4091">
                  <c:v>95456.195000000007</c:v>
                </c:pt>
                <c:pt idx="4092">
                  <c:v>95458.195000000007</c:v>
                </c:pt>
                <c:pt idx="4093">
                  <c:v>95460.195000000007</c:v>
                </c:pt>
                <c:pt idx="4094">
                  <c:v>95462.195000000007</c:v>
                </c:pt>
                <c:pt idx="4095">
                  <c:v>95464.195000000007</c:v>
                </c:pt>
                <c:pt idx="4096">
                  <c:v>95466.195000000007</c:v>
                </c:pt>
                <c:pt idx="4097">
                  <c:v>95468.195000000007</c:v>
                </c:pt>
                <c:pt idx="4098">
                  <c:v>95470.195000000007</c:v>
                </c:pt>
                <c:pt idx="4099">
                  <c:v>95472.195000000007</c:v>
                </c:pt>
                <c:pt idx="4100">
                  <c:v>95474.195000000007</c:v>
                </c:pt>
                <c:pt idx="4101">
                  <c:v>95476.195000000007</c:v>
                </c:pt>
                <c:pt idx="4102">
                  <c:v>95478.195000000007</c:v>
                </c:pt>
                <c:pt idx="4103">
                  <c:v>95480.195000000007</c:v>
                </c:pt>
                <c:pt idx="4104">
                  <c:v>95482.195000000007</c:v>
                </c:pt>
                <c:pt idx="4105">
                  <c:v>95484.195000000007</c:v>
                </c:pt>
                <c:pt idx="4106">
                  <c:v>95486.195000000007</c:v>
                </c:pt>
                <c:pt idx="4107">
                  <c:v>95488.195000000007</c:v>
                </c:pt>
                <c:pt idx="4108">
                  <c:v>95490.195000000007</c:v>
                </c:pt>
                <c:pt idx="4109">
                  <c:v>95492.195000000007</c:v>
                </c:pt>
                <c:pt idx="4110">
                  <c:v>95494.195000000007</c:v>
                </c:pt>
                <c:pt idx="4111">
                  <c:v>95496.195000000007</c:v>
                </c:pt>
                <c:pt idx="4112">
                  <c:v>95498.195000000007</c:v>
                </c:pt>
                <c:pt idx="4113">
                  <c:v>95500.195000000007</c:v>
                </c:pt>
                <c:pt idx="4114">
                  <c:v>95502.195000000007</c:v>
                </c:pt>
                <c:pt idx="4115">
                  <c:v>95504.195000000007</c:v>
                </c:pt>
                <c:pt idx="4116">
                  <c:v>95506.195000000007</c:v>
                </c:pt>
                <c:pt idx="4117">
                  <c:v>95508.195000000007</c:v>
                </c:pt>
                <c:pt idx="4118">
                  <c:v>95510.195000000007</c:v>
                </c:pt>
                <c:pt idx="4119">
                  <c:v>95512.195000000007</c:v>
                </c:pt>
                <c:pt idx="4120">
                  <c:v>95514.195000000007</c:v>
                </c:pt>
                <c:pt idx="4121">
                  <c:v>95516.195000000007</c:v>
                </c:pt>
                <c:pt idx="4122">
                  <c:v>95518.195000000007</c:v>
                </c:pt>
                <c:pt idx="4123">
                  <c:v>95520.195000000007</c:v>
                </c:pt>
                <c:pt idx="4124">
                  <c:v>95522.195000000007</c:v>
                </c:pt>
                <c:pt idx="4125">
                  <c:v>95524.195000000007</c:v>
                </c:pt>
                <c:pt idx="4126">
                  <c:v>95526.195000000007</c:v>
                </c:pt>
                <c:pt idx="4127">
                  <c:v>95528.195000000007</c:v>
                </c:pt>
                <c:pt idx="4128">
                  <c:v>95530.195000000007</c:v>
                </c:pt>
                <c:pt idx="4129">
                  <c:v>95532.195000000007</c:v>
                </c:pt>
                <c:pt idx="4130">
                  <c:v>95534.195000000007</c:v>
                </c:pt>
                <c:pt idx="4131">
                  <c:v>95536.195000000007</c:v>
                </c:pt>
                <c:pt idx="4132">
                  <c:v>95538.195000000007</c:v>
                </c:pt>
                <c:pt idx="4133">
                  <c:v>95540.195000000007</c:v>
                </c:pt>
                <c:pt idx="4134">
                  <c:v>95542.195000000007</c:v>
                </c:pt>
                <c:pt idx="4135">
                  <c:v>95544.195000000007</c:v>
                </c:pt>
                <c:pt idx="4136">
                  <c:v>95546.195000000007</c:v>
                </c:pt>
                <c:pt idx="4137">
                  <c:v>95548.195000000007</c:v>
                </c:pt>
                <c:pt idx="4138">
                  <c:v>95550.195000000007</c:v>
                </c:pt>
                <c:pt idx="4139">
                  <c:v>95552.195000000007</c:v>
                </c:pt>
                <c:pt idx="4140">
                  <c:v>95554.195000000007</c:v>
                </c:pt>
                <c:pt idx="4141">
                  <c:v>95556.195000000007</c:v>
                </c:pt>
                <c:pt idx="4142">
                  <c:v>95558.195000000007</c:v>
                </c:pt>
                <c:pt idx="4143">
                  <c:v>95560.195000000007</c:v>
                </c:pt>
                <c:pt idx="4144">
                  <c:v>95562.195000000007</c:v>
                </c:pt>
                <c:pt idx="4145">
                  <c:v>95564.195000000007</c:v>
                </c:pt>
                <c:pt idx="4146">
                  <c:v>95566.195000000007</c:v>
                </c:pt>
                <c:pt idx="4147">
                  <c:v>95568.195000000007</c:v>
                </c:pt>
                <c:pt idx="4148">
                  <c:v>95570.195000000007</c:v>
                </c:pt>
                <c:pt idx="4149">
                  <c:v>95572.195000000007</c:v>
                </c:pt>
                <c:pt idx="4150">
                  <c:v>95574.195000000007</c:v>
                </c:pt>
                <c:pt idx="4151">
                  <c:v>95576.195000000007</c:v>
                </c:pt>
                <c:pt idx="4152">
                  <c:v>95578.195000000007</c:v>
                </c:pt>
                <c:pt idx="4153">
                  <c:v>95580.195000000007</c:v>
                </c:pt>
                <c:pt idx="4154">
                  <c:v>95582.195000000007</c:v>
                </c:pt>
                <c:pt idx="4155">
                  <c:v>95584.195000000007</c:v>
                </c:pt>
                <c:pt idx="4156">
                  <c:v>95586.195000000007</c:v>
                </c:pt>
                <c:pt idx="4157">
                  <c:v>95588.195000000007</c:v>
                </c:pt>
                <c:pt idx="4158">
                  <c:v>95590.195000000007</c:v>
                </c:pt>
                <c:pt idx="4159">
                  <c:v>95592.195000000007</c:v>
                </c:pt>
                <c:pt idx="4160">
                  <c:v>95594.195000000007</c:v>
                </c:pt>
                <c:pt idx="4161">
                  <c:v>95596.195000000007</c:v>
                </c:pt>
                <c:pt idx="4162">
                  <c:v>95598.195000000007</c:v>
                </c:pt>
                <c:pt idx="4163">
                  <c:v>95600.195000000007</c:v>
                </c:pt>
                <c:pt idx="4164">
                  <c:v>95602.195000000007</c:v>
                </c:pt>
                <c:pt idx="4165">
                  <c:v>95604.195000000007</c:v>
                </c:pt>
                <c:pt idx="4166">
                  <c:v>95606.195000000007</c:v>
                </c:pt>
                <c:pt idx="4167">
                  <c:v>95608.195000000007</c:v>
                </c:pt>
                <c:pt idx="4168">
                  <c:v>95610.195000000007</c:v>
                </c:pt>
                <c:pt idx="4169">
                  <c:v>95612.195000000007</c:v>
                </c:pt>
                <c:pt idx="4170">
                  <c:v>95614.195000000007</c:v>
                </c:pt>
                <c:pt idx="4171">
                  <c:v>95616.195000000007</c:v>
                </c:pt>
                <c:pt idx="4172">
                  <c:v>95618.195000000007</c:v>
                </c:pt>
                <c:pt idx="4173">
                  <c:v>95620.195000000007</c:v>
                </c:pt>
                <c:pt idx="4174">
                  <c:v>95622.195000000007</c:v>
                </c:pt>
                <c:pt idx="4175">
                  <c:v>95624.195000000007</c:v>
                </c:pt>
                <c:pt idx="4176">
                  <c:v>95626.195000000007</c:v>
                </c:pt>
                <c:pt idx="4177">
                  <c:v>95628.195000000007</c:v>
                </c:pt>
                <c:pt idx="4178">
                  <c:v>95630.195000000007</c:v>
                </c:pt>
                <c:pt idx="4179">
                  <c:v>95632.195000000007</c:v>
                </c:pt>
                <c:pt idx="4180">
                  <c:v>95634.195000000007</c:v>
                </c:pt>
                <c:pt idx="4181">
                  <c:v>95636.195000000007</c:v>
                </c:pt>
                <c:pt idx="4182">
                  <c:v>95638.195000000007</c:v>
                </c:pt>
                <c:pt idx="4183">
                  <c:v>95640.195000000007</c:v>
                </c:pt>
                <c:pt idx="4184">
                  <c:v>95642.195000000007</c:v>
                </c:pt>
                <c:pt idx="4185">
                  <c:v>95644.195000000007</c:v>
                </c:pt>
                <c:pt idx="4186">
                  <c:v>95646.195000000007</c:v>
                </c:pt>
                <c:pt idx="4187">
                  <c:v>95648.195000000007</c:v>
                </c:pt>
                <c:pt idx="4188">
                  <c:v>95650.195000000007</c:v>
                </c:pt>
                <c:pt idx="4189">
                  <c:v>95652.195000000007</c:v>
                </c:pt>
                <c:pt idx="4190">
                  <c:v>95654.195000000007</c:v>
                </c:pt>
                <c:pt idx="4191">
                  <c:v>95656.195000000007</c:v>
                </c:pt>
                <c:pt idx="4192">
                  <c:v>95658.195000000007</c:v>
                </c:pt>
                <c:pt idx="4193">
                  <c:v>95660.195000000007</c:v>
                </c:pt>
                <c:pt idx="4194">
                  <c:v>95662.195000000007</c:v>
                </c:pt>
                <c:pt idx="4195">
                  <c:v>95664.195000000007</c:v>
                </c:pt>
                <c:pt idx="4196">
                  <c:v>95666.195000000007</c:v>
                </c:pt>
                <c:pt idx="4197">
                  <c:v>95668.195000000007</c:v>
                </c:pt>
                <c:pt idx="4198">
                  <c:v>95670.195000000007</c:v>
                </c:pt>
                <c:pt idx="4199">
                  <c:v>95672.195000000007</c:v>
                </c:pt>
                <c:pt idx="4200">
                  <c:v>95674.195000000007</c:v>
                </c:pt>
                <c:pt idx="4201">
                  <c:v>95676.195000000007</c:v>
                </c:pt>
                <c:pt idx="4202">
                  <c:v>95678.195000000007</c:v>
                </c:pt>
                <c:pt idx="4203">
                  <c:v>95680.195000000007</c:v>
                </c:pt>
                <c:pt idx="4204">
                  <c:v>95682.195000000007</c:v>
                </c:pt>
                <c:pt idx="4205">
                  <c:v>95684.195000000007</c:v>
                </c:pt>
                <c:pt idx="4206">
                  <c:v>95686.195000000007</c:v>
                </c:pt>
                <c:pt idx="4207">
                  <c:v>95688.195000000007</c:v>
                </c:pt>
                <c:pt idx="4208">
                  <c:v>95690.195000000007</c:v>
                </c:pt>
                <c:pt idx="4209">
                  <c:v>95692.195000000007</c:v>
                </c:pt>
                <c:pt idx="4210">
                  <c:v>95694.195000000007</c:v>
                </c:pt>
                <c:pt idx="4211">
                  <c:v>95696.195000000007</c:v>
                </c:pt>
                <c:pt idx="4212">
                  <c:v>95698.195000000007</c:v>
                </c:pt>
                <c:pt idx="4213">
                  <c:v>95700.195000000007</c:v>
                </c:pt>
                <c:pt idx="4214">
                  <c:v>95702.195000000007</c:v>
                </c:pt>
                <c:pt idx="4215">
                  <c:v>95704.195000000007</c:v>
                </c:pt>
                <c:pt idx="4216">
                  <c:v>95706.195000000007</c:v>
                </c:pt>
                <c:pt idx="4217">
                  <c:v>95708.195000000007</c:v>
                </c:pt>
                <c:pt idx="4218">
                  <c:v>95710.195000000007</c:v>
                </c:pt>
                <c:pt idx="4219">
                  <c:v>95712.195000000007</c:v>
                </c:pt>
                <c:pt idx="4220">
                  <c:v>95714.195000000007</c:v>
                </c:pt>
                <c:pt idx="4221">
                  <c:v>95716.195000000007</c:v>
                </c:pt>
                <c:pt idx="4222">
                  <c:v>95718.195000000007</c:v>
                </c:pt>
                <c:pt idx="4223">
                  <c:v>95720.195000000007</c:v>
                </c:pt>
                <c:pt idx="4224">
                  <c:v>95722.195000000007</c:v>
                </c:pt>
                <c:pt idx="4225">
                  <c:v>95724.195000000007</c:v>
                </c:pt>
                <c:pt idx="4226">
                  <c:v>95726.195000000007</c:v>
                </c:pt>
                <c:pt idx="4227">
                  <c:v>95728.195000000007</c:v>
                </c:pt>
                <c:pt idx="4228">
                  <c:v>95730.195000000007</c:v>
                </c:pt>
                <c:pt idx="4229">
                  <c:v>95732.195000000007</c:v>
                </c:pt>
                <c:pt idx="4230">
                  <c:v>95734.195000000007</c:v>
                </c:pt>
                <c:pt idx="4231">
                  <c:v>95736.195000000007</c:v>
                </c:pt>
                <c:pt idx="4232">
                  <c:v>95738.195000000007</c:v>
                </c:pt>
                <c:pt idx="4233">
                  <c:v>95740.195000000007</c:v>
                </c:pt>
                <c:pt idx="4234">
                  <c:v>95742.195000000007</c:v>
                </c:pt>
                <c:pt idx="4235">
                  <c:v>95744.195000000007</c:v>
                </c:pt>
                <c:pt idx="4236">
                  <c:v>95746.195000000007</c:v>
                </c:pt>
                <c:pt idx="4237">
                  <c:v>95748.195000000007</c:v>
                </c:pt>
                <c:pt idx="4238">
                  <c:v>95750.195000000007</c:v>
                </c:pt>
                <c:pt idx="4239">
                  <c:v>95752.195000000007</c:v>
                </c:pt>
                <c:pt idx="4240">
                  <c:v>95754.195000000007</c:v>
                </c:pt>
                <c:pt idx="4241">
                  <c:v>95756.195000000007</c:v>
                </c:pt>
                <c:pt idx="4242">
                  <c:v>95758.195000000007</c:v>
                </c:pt>
                <c:pt idx="4243">
                  <c:v>95760.195000000007</c:v>
                </c:pt>
                <c:pt idx="4244">
                  <c:v>95762.195000000007</c:v>
                </c:pt>
                <c:pt idx="4245">
                  <c:v>95764.195000000007</c:v>
                </c:pt>
                <c:pt idx="4246">
                  <c:v>95766.195000000007</c:v>
                </c:pt>
                <c:pt idx="4247">
                  <c:v>95768.195000000007</c:v>
                </c:pt>
                <c:pt idx="4248">
                  <c:v>95770.195000000007</c:v>
                </c:pt>
                <c:pt idx="4249">
                  <c:v>95772.195000000007</c:v>
                </c:pt>
                <c:pt idx="4250">
                  <c:v>95774.195000000007</c:v>
                </c:pt>
                <c:pt idx="4251">
                  <c:v>95776.195000000007</c:v>
                </c:pt>
                <c:pt idx="4252">
                  <c:v>95778.195000000007</c:v>
                </c:pt>
                <c:pt idx="4253">
                  <c:v>95780.195000000007</c:v>
                </c:pt>
                <c:pt idx="4254">
                  <c:v>95782.195000000007</c:v>
                </c:pt>
                <c:pt idx="4255">
                  <c:v>95784.195000000007</c:v>
                </c:pt>
                <c:pt idx="4256">
                  <c:v>95786.195000000007</c:v>
                </c:pt>
                <c:pt idx="4257">
                  <c:v>95788.195000000007</c:v>
                </c:pt>
                <c:pt idx="4258">
                  <c:v>95790.195000000007</c:v>
                </c:pt>
                <c:pt idx="4259">
                  <c:v>95792.195000000007</c:v>
                </c:pt>
                <c:pt idx="4260">
                  <c:v>95794.195000000007</c:v>
                </c:pt>
                <c:pt idx="4261">
                  <c:v>95796.195000000007</c:v>
                </c:pt>
                <c:pt idx="4262">
                  <c:v>95798.195000000007</c:v>
                </c:pt>
                <c:pt idx="4263">
                  <c:v>95800.195000000007</c:v>
                </c:pt>
                <c:pt idx="4264">
                  <c:v>95802.195000000007</c:v>
                </c:pt>
                <c:pt idx="4265">
                  <c:v>95804.195000000007</c:v>
                </c:pt>
                <c:pt idx="4266">
                  <c:v>95806.195000000007</c:v>
                </c:pt>
                <c:pt idx="4267">
                  <c:v>95808.195000000007</c:v>
                </c:pt>
                <c:pt idx="4268">
                  <c:v>95810.195000000007</c:v>
                </c:pt>
                <c:pt idx="4269">
                  <c:v>95812.195000000007</c:v>
                </c:pt>
                <c:pt idx="4270">
                  <c:v>95814.195000000007</c:v>
                </c:pt>
                <c:pt idx="4271">
                  <c:v>95816.195000000007</c:v>
                </c:pt>
                <c:pt idx="4272">
                  <c:v>95818.195000000007</c:v>
                </c:pt>
                <c:pt idx="4273">
                  <c:v>95820.195000000007</c:v>
                </c:pt>
                <c:pt idx="4274">
                  <c:v>95822.195000000007</c:v>
                </c:pt>
                <c:pt idx="4275">
                  <c:v>95824.195000000007</c:v>
                </c:pt>
                <c:pt idx="4276">
                  <c:v>95826.195000000007</c:v>
                </c:pt>
                <c:pt idx="4277">
                  <c:v>95828.195000000007</c:v>
                </c:pt>
                <c:pt idx="4278">
                  <c:v>95830.195000000007</c:v>
                </c:pt>
                <c:pt idx="4279">
                  <c:v>95832.195000000007</c:v>
                </c:pt>
                <c:pt idx="4280">
                  <c:v>95834.195000000007</c:v>
                </c:pt>
                <c:pt idx="4281">
                  <c:v>95836.195000000007</c:v>
                </c:pt>
                <c:pt idx="4282">
                  <c:v>95838.195000000007</c:v>
                </c:pt>
                <c:pt idx="4283">
                  <c:v>95840.195000000007</c:v>
                </c:pt>
                <c:pt idx="4284">
                  <c:v>95842.195000000007</c:v>
                </c:pt>
                <c:pt idx="4285">
                  <c:v>95844.195000000007</c:v>
                </c:pt>
                <c:pt idx="4286">
                  <c:v>95846.195000000007</c:v>
                </c:pt>
                <c:pt idx="4287">
                  <c:v>95848.195000000007</c:v>
                </c:pt>
                <c:pt idx="4288">
                  <c:v>95850.195000000007</c:v>
                </c:pt>
                <c:pt idx="4289">
                  <c:v>95852.195000000007</c:v>
                </c:pt>
                <c:pt idx="4290">
                  <c:v>95854.195000000007</c:v>
                </c:pt>
                <c:pt idx="4291">
                  <c:v>95856.195000000007</c:v>
                </c:pt>
                <c:pt idx="4292">
                  <c:v>95858.195000000007</c:v>
                </c:pt>
                <c:pt idx="4293">
                  <c:v>95860.195000000007</c:v>
                </c:pt>
                <c:pt idx="4294">
                  <c:v>95862.195000000007</c:v>
                </c:pt>
                <c:pt idx="4295">
                  <c:v>95864.195000000007</c:v>
                </c:pt>
                <c:pt idx="4296">
                  <c:v>95866.195000000007</c:v>
                </c:pt>
                <c:pt idx="4297">
                  <c:v>95868.195000000007</c:v>
                </c:pt>
                <c:pt idx="4298">
                  <c:v>95870.195000000007</c:v>
                </c:pt>
                <c:pt idx="4299">
                  <c:v>95872.195000000007</c:v>
                </c:pt>
                <c:pt idx="4300">
                  <c:v>95874.195000000007</c:v>
                </c:pt>
                <c:pt idx="4301">
                  <c:v>95878.077999999994</c:v>
                </c:pt>
                <c:pt idx="4302">
                  <c:v>95880.077999999994</c:v>
                </c:pt>
                <c:pt idx="4303">
                  <c:v>95882.077999999994</c:v>
                </c:pt>
                <c:pt idx="4304">
                  <c:v>95884.077999999994</c:v>
                </c:pt>
                <c:pt idx="4305">
                  <c:v>95886.077999999994</c:v>
                </c:pt>
                <c:pt idx="4306">
                  <c:v>95888.077999999994</c:v>
                </c:pt>
                <c:pt idx="4307">
                  <c:v>95890.077999999994</c:v>
                </c:pt>
                <c:pt idx="4308">
                  <c:v>95892.077999999994</c:v>
                </c:pt>
                <c:pt idx="4309">
                  <c:v>95894.077999999994</c:v>
                </c:pt>
                <c:pt idx="4310">
                  <c:v>95896.077999999994</c:v>
                </c:pt>
                <c:pt idx="4311">
                  <c:v>95898.077999999994</c:v>
                </c:pt>
                <c:pt idx="4312">
                  <c:v>95900.077999999994</c:v>
                </c:pt>
                <c:pt idx="4313">
                  <c:v>95902.077999999994</c:v>
                </c:pt>
                <c:pt idx="4314">
                  <c:v>95904.077999999994</c:v>
                </c:pt>
                <c:pt idx="4315">
                  <c:v>95906.077999999994</c:v>
                </c:pt>
                <c:pt idx="4316">
                  <c:v>95908.077999999994</c:v>
                </c:pt>
                <c:pt idx="4317">
                  <c:v>95910.077999999994</c:v>
                </c:pt>
                <c:pt idx="4318">
                  <c:v>95912.077999999994</c:v>
                </c:pt>
                <c:pt idx="4319">
                  <c:v>95914.077999999994</c:v>
                </c:pt>
                <c:pt idx="4320">
                  <c:v>95916.077999999994</c:v>
                </c:pt>
                <c:pt idx="4321">
                  <c:v>95918.077999999994</c:v>
                </c:pt>
                <c:pt idx="4322">
                  <c:v>95920.077999999994</c:v>
                </c:pt>
                <c:pt idx="4323">
                  <c:v>95922.077999999994</c:v>
                </c:pt>
                <c:pt idx="4324">
                  <c:v>95924.077999999994</c:v>
                </c:pt>
                <c:pt idx="4325">
                  <c:v>95926.077999999994</c:v>
                </c:pt>
                <c:pt idx="4326">
                  <c:v>95928.077999999994</c:v>
                </c:pt>
                <c:pt idx="4327">
                  <c:v>95930.077999999994</c:v>
                </c:pt>
                <c:pt idx="4328">
                  <c:v>95932.077999999994</c:v>
                </c:pt>
                <c:pt idx="4329">
                  <c:v>95934.077999999994</c:v>
                </c:pt>
                <c:pt idx="4330">
                  <c:v>95936.077999999994</c:v>
                </c:pt>
                <c:pt idx="4331">
                  <c:v>95938.077999999994</c:v>
                </c:pt>
                <c:pt idx="4332">
                  <c:v>95940.077999999994</c:v>
                </c:pt>
                <c:pt idx="4333">
                  <c:v>95942.077999999994</c:v>
                </c:pt>
                <c:pt idx="4334">
                  <c:v>95944.077999999994</c:v>
                </c:pt>
                <c:pt idx="4335">
                  <c:v>95946.077999999994</c:v>
                </c:pt>
                <c:pt idx="4336">
                  <c:v>95948.077999999994</c:v>
                </c:pt>
                <c:pt idx="4337">
                  <c:v>95950.077999999994</c:v>
                </c:pt>
                <c:pt idx="4338">
                  <c:v>95952.077999999994</c:v>
                </c:pt>
                <c:pt idx="4339">
                  <c:v>95954.077999999994</c:v>
                </c:pt>
                <c:pt idx="4340">
                  <c:v>95956.077999999994</c:v>
                </c:pt>
                <c:pt idx="4341">
                  <c:v>95958.077999999994</c:v>
                </c:pt>
                <c:pt idx="4342">
                  <c:v>95960.077999999994</c:v>
                </c:pt>
                <c:pt idx="4343">
                  <c:v>95962.077999999994</c:v>
                </c:pt>
                <c:pt idx="4344">
                  <c:v>95964.077999999994</c:v>
                </c:pt>
                <c:pt idx="4345">
                  <c:v>95966.077999999994</c:v>
                </c:pt>
                <c:pt idx="4346">
                  <c:v>95968.077999999994</c:v>
                </c:pt>
                <c:pt idx="4347">
                  <c:v>95970.077999999994</c:v>
                </c:pt>
                <c:pt idx="4348">
                  <c:v>95972.077999999994</c:v>
                </c:pt>
                <c:pt idx="4349">
                  <c:v>95974.077999999994</c:v>
                </c:pt>
                <c:pt idx="4350">
                  <c:v>95976.077999999994</c:v>
                </c:pt>
                <c:pt idx="4351">
                  <c:v>95978.077999999994</c:v>
                </c:pt>
                <c:pt idx="4352">
                  <c:v>95980.077999999994</c:v>
                </c:pt>
                <c:pt idx="4353">
                  <c:v>95982.077999999994</c:v>
                </c:pt>
                <c:pt idx="4354">
                  <c:v>95984.077999999994</c:v>
                </c:pt>
                <c:pt idx="4355">
                  <c:v>95986.077999999994</c:v>
                </c:pt>
                <c:pt idx="4356">
                  <c:v>95988.077999999994</c:v>
                </c:pt>
                <c:pt idx="4357">
                  <c:v>95990.077999999994</c:v>
                </c:pt>
                <c:pt idx="4358">
                  <c:v>95992.077999999994</c:v>
                </c:pt>
                <c:pt idx="4359">
                  <c:v>95994.077999999994</c:v>
                </c:pt>
                <c:pt idx="4360">
                  <c:v>95996.077999999994</c:v>
                </c:pt>
                <c:pt idx="4361">
                  <c:v>95998.077999999994</c:v>
                </c:pt>
                <c:pt idx="4362">
                  <c:v>96000.077999999994</c:v>
                </c:pt>
                <c:pt idx="4363">
                  <c:v>96002.077999999994</c:v>
                </c:pt>
                <c:pt idx="4364">
                  <c:v>96004.077999999994</c:v>
                </c:pt>
                <c:pt idx="4365">
                  <c:v>96006.077999999994</c:v>
                </c:pt>
                <c:pt idx="4366">
                  <c:v>96008.077999999994</c:v>
                </c:pt>
                <c:pt idx="4367">
                  <c:v>96010.077999999994</c:v>
                </c:pt>
                <c:pt idx="4368">
                  <c:v>96012.077999999994</c:v>
                </c:pt>
                <c:pt idx="4369">
                  <c:v>96014.077999999994</c:v>
                </c:pt>
                <c:pt idx="4370">
                  <c:v>96016.077999999994</c:v>
                </c:pt>
                <c:pt idx="4371">
                  <c:v>96018.077999999994</c:v>
                </c:pt>
                <c:pt idx="4372">
                  <c:v>96020.077999999994</c:v>
                </c:pt>
                <c:pt idx="4373">
                  <c:v>96022.077999999994</c:v>
                </c:pt>
                <c:pt idx="4374">
                  <c:v>96024.077999999994</c:v>
                </c:pt>
                <c:pt idx="4375">
                  <c:v>96026.077999999994</c:v>
                </c:pt>
                <c:pt idx="4376">
                  <c:v>96028.077999999994</c:v>
                </c:pt>
                <c:pt idx="4377">
                  <c:v>96030.077999999994</c:v>
                </c:pt>
                <c:pt idx="4378">
                  <c:v>96032.077999999994</c:v>
                </c:pt>
                <c:pt idx="4379">
                  <c:v>96034.077999999994</c:v>
                </c:pt>
                <c:pt idx="4380">
                  <c:v>96036.077999999994</c:v>
                </c:pt>
                <c:pt idx="4381">
                  <c:v>96038.077999999994</c:v>
                </c:pt>
                <c:pt idx="4382">
                  <c:v>96040.077999999994</c:v>
                </c:pt>
                <c:pt idx="4383">
                  <c:v>96042.077999999994</c:v>
                </c:pt>
                <c:pt idx="4384">
                  <c:v>96044.077999999994</c:v>
                </c:pt>
                <c:pt idx="4385">
                  <c:v>96046.077999999994</c:v>
                </c:pt>
                <c:pt idx="4386">
                  <c:v>96048.077999999994</c:v>
                </c:pt>
                <c:pt idx="4387">
                  <c:v>96050.077999999994</c:v>
                </c:pt>
                <c:pt idx="4388">
                  <c:v>96052.077999999994</c:v>
                </c:pt>
                <c:pt idx="4389">
                  <c:v>96054.077999999994</c:v>
                </c:pt>
                <c:pt idx="4390">
                  <c:v>96056.077999999994</c:v>
                </c:pt>
                <c:pt idx="4391">
                  <c:v>96058.077999999994</c:v>
                </c:pt>
                <c:pt idx="4392">
                  <c:v>96060.077999999994</c:v>
                </c:pt>
                <c:pt idx="4393">
                  <c:v>96062.077999999994</c:v>
                </c:pt>
                <c:pt idx="4394">
                  <c:v>96064.077999999994</c:v>
                </c:pt>
                <c:pt idx="4395">
                  <c:v>96066.077999999994</c:v>
                </c:pt>
                <c:pt idx="4396">
                  <c:v>96068.077999999994</c:v>
                </c:pt>
                <c:pt idx="4397">
                  <c:v>96070.077999999994</c:v>
                </c:pt>
                <c:pt idx="4398">
                  <c:v>96072.077999999994</c:v>
                </c:pt>
                <c:pt idx="4399">
                  <c:v>96074.077999999994</c:v>
                </c:pt>
                <c:pt idx="4400">
                  <c:v>96076.077999999994</c:v>
                </c:pt>
                <c:pt idx="4401">
                  <c:v>96078.077999999994</c:v>
                </c:pt>
                <c:pt idx="4402">
                  <c:v>96080.077999999994</c:v>
                </c:pt>
                <c:pt idx="4403">
                  <c:v>96082.077999999994</c:v>
                </c:pt>
                <c:pt idx="4404">
                  <c:v>96084.077999999994</c:v>
                </c:pt>
                <c:pt idx="4405">
                  <c:v>96086.077999999994</c:v>
                </c:pt>
                <c:pt idx="4406">
                  <c:v>96088.077999999994</c:v>
                </c:pt>
                <c:pt idx="4407">
                  <c:v>96090.077999999994</c:v>
                </c:pt>
                <c:pt idx="4408">
                  <c:v>96092.077999999994</c:v>
                </c:pt>
                <c:pt idx="4409">
                  <c:v>96094.077999999994</c:v>
                </c:pt>
                <c:pt idx="4410">
                  <c:v>96096.077999999994</c:v>
                </c:pt>
                <c:pt idx="4411">
                  <c:v>96098.077999999994</c:v>
                </c:pt>
                <c:pt idx="4412">
                  <c:v>96100.077999999994</c:v>
                </c:pt>
                <c:pt idx="4413">
                  <c:v>96102.077999999994</c:v>
                </c:pt>
                <c:pt idx="4414">
                  <c:v>96104.077999999994</c:v>
                </c:pt>
                <c:pt idx="4415">
                  <c:v>96106.077999999994</c:v>
                </c:pt>
                <c:pt idx="4416">
                  <c:v>96108.077999999994</c:v>
                </c:pt>
                <c:pt idx="4417">
                  <c:v>96110.077999999994</c:v>
                </c:pt>
                <c:pt idx="4418">
                  <c:v>96112.077999999994</c:v>
                </c:pt>
                <c:pt idx="4419">
                  <c:v>96114.077999999994</c:v>
                </c:pt>
                <c:pt idx="4420">
                  <c:v>96116.077999999994</c:v>
                </c:pt>
                <c:pt idx="4421">
                  <c:v>96118.077999999994</c:v>
                </c:pt>
                <c:pt idx="4422">
                  <c:v>96120.077999999994</c:v>
                </c:pt>
                <c:pt idx="4423">
                  <c:v>96122.077999999994</c:v>
                </c:pt>
                <c:pt idx="4424">
                  <c:v>96124.077999999994</c:v>
                </c:pt>
                <c:pt idx="4425">
                  <c:v>96126.077999999994</c:v>
                </c:pt>
                <c:pt idx="4426">
                  <c:v>96128.077999999994</c:v>
                </c:pt>
                <c:pt idx="4427">
                  <c:v>96130.077999999994</c:v>
                </c:pt>
                <c:pt idx="4428">
                  <c:v>96132.077999999994</c:v>
                </c:pt>
                <c:pt idx="4429">
                  <c:v>96134.077999999994</c:v>
                </c:pt>
                <c:pt idx="4430">
                  <c:v>96136.077999999994</c:v>
                </c:pt>
                <c:pt idx="4431">
                  <c:v>96138.077999999994</c:v>
                </c:pt>
                <c:pt idx="4432">
                  <c:v>96140.077999999994</c:v>
                </c:pt>
                <c:pt idx="4433">
                  <c:v>96142.077999999994</c:v>
                </c:pt>
                <c:pt idx="4434">
                  <c:v>96144.077999999994</c:v>
                </c:pt>
                <c:pt idx="4435">
                  <c:v>96146.077999999994</c:v>
                </c:pt>
                <c:pt idx="4436">
                  <c:v>96148.077999999994</c:v>
                </c:pt>
                <c:pt idx="4437">
                  <c:v>96150.077999999994</c:v>
                </c:pt>
                <c:pt idx="4438">
                  <c:v>96152.077999999994</c:v>
                </c:pt>
                <c:pt idx="4439">
                  <c:v>96154.077999999994</c:v>
                </c:pt>
                <c:pt idx="4440">
                  <c:v>96156.077999999994</c:v>
                </c:pt>
                <c:pt idx="4441">
                  <c:v>96158.077999999994</c:v>
                </c:pt>
                <c:pt idx="4442">
                  <c:v>96160.077999999994</c:v>
                </c:pt>
                <c:pt idx="4443">
                  <c:v>96162.077999999994</c:v>
                </c:pt>
                <c:pt idx="4444">
                  <c:v>96164.077999999994</c:v>
                </c:pt>
                <c:pt idx="4445">
                  <c:v>96166.077999999994</c:v>
                </c:pt>
                <c:pt idx="4446">
                  <c:v>96168.077999999994</c:v>
                </c:pt>
                <c:pt idx="4447">
                  <c:v>96170.077999999994</c:v>
                </c:pt>
                <c:pt idx="4448">
                  <c:v>96172.077999999994</c:v>
                </c:pt>
                <c:pt idx="4449">
                  <c:v>96174.077999999994</c:v>
                </c:pt>
                <c:pt idx="4450">
                  <c:v>96176.077999999994</c:v>
                </c:pt>
                <c:pt idx="4451">
                  <c:v>96178.077999999994</c:v>
                </c:pt>
                <c:pt idx="4452">
                  <c:v>96180.077999999994</c:v>
                </c:pt>
                <c:pt idx="4453">
                  <c:v>96182.077999999994</c:v>
                </c:pt>
                <c:pt idx="4454">
                  <c:v>96184.077999999994</c:v>
                </c:pt>
                <c:pt idx="4455">
                  <c:v>96186.077999999994</c:v>
                </c:pt>
                <c:pt idx="4456">
                  <c:v>96188.077999999994</c:v>
                </c:pt>
                <c:pt idx="4457">
                  <c:v>96190.077999999994</c:v>
                </c:pt>
                <c:pt idx="4458">
                  <c:v>96192.077999999994</c:v>
                </c:pt>
                <c:pt idx="4459">
                  <c:v>96194.077999999994</c:v>
                </c:pt>
                <c:pt idx="4460">
                  <c:v>96196.077999999994</c:v>
                </c:pt>
                <c:pt idx="4461">
                  <c:v>96198.077999999994</c:v>
                </c:pt>
                <c:pt idx="4462">
                  <c:v>96200.077999999994</c:v>
                </c:pt>
                <c:pt idx="4463">
                  <c:v>96202.077999999994</c:v>
                </c:pt>
                <c:pt idx="4464">
                  <c:v>96204.077999999994</c:v>
                </c:pt>
                <c:pt idx="4465">
                  <c:v>96206.077999999994</c:v>
                </c:pt>
                <c:pt idx="4466">
                  <c:v>96208.077999999994</c:v>
                </c:pt>
                <c:pt idx="4467">
                  <c:v>96210.077999999994</c:v>
                </c:pt>
                <c:pt idx="4468">
                  <c:v>96212.077999999994</c:v>
                </c:pt>
                <c:pt idx="4469">
                  <c:v>96214.077999999994</c:v>
                </c:pt>
                <c:pt idx="4470">
                  <c:v>96216.077999999994</c:v>
                </c:pt>
                <c:pt idx="4471">
                  <c:v>96218.077999999994</c:v>
                </c:pt>
                <c:pt idx="4472">
                  <c:v>96220.077999999994</c:v>
                </c:pt>
                <c:pt idx="4473">
                  <c:v>96222.077999999994</c:v>
                </c:pt>
                <c:pt idx="4474">
                  <c:v>96224.077999999994</c:v>
                </c:pt>
                <c:pt idx="4475">
                  <c:v>96226.077999999994</c:v>
                </c:pt>
                <c:pt idx="4476">
                  <c:v>96228.077999999994</c:v>
                </c:pt>
                <c:pt idx="4477">
                  <c:v>96230.077999999994</c:v>
                </c:pt>
                <c:pt idx="4478">
                  <c:v>96232.077999999994</c:v>
                </c:pt>
                <c:pt idx="4479">
                  <c:v>96234.077999999994</c:v>
                </c:pt>
                <c:pt idx="4480">
                  <c:v>96236.077999999994</c:v>
                </c:pt>
                <c:pt idx="4481">
                  <c:v>96238.077999999994</c:v>
                </c:pt>
                <c:pt idx="4482">
                  <c:v>96240.077999999994</c:v>
                </c:pt>
                <c:pt idx="4483">
                  <c:v>96242.077999999994</c:v>
                </c:pt>
                <c:pt idx="4484">
                  <c:v>96244.077999999994</c:v>
                </c:pt>
                <c:pt idx="4485">
                  <c:v>96246.077999999994</c:v>
                </c:pt>
                <c:pt idx="4486">
                  <c:v>96248.077999999994</c:v>
                </c:pt>
                <c:pt idx="4487">
                  <c:v>96250.077999999994</c:v>
                </c:pt>
                <c:pt idx="4488">
                  <c:v>96252.077999999994</c:v>
                </c:pt>
                <c:pt idx="4489">
                  <c:v>96254.077999999994</c:v>
                </c:pt>
                <c:pt idx="4490">
                  <c:v>96256.077999999994</c:v>
                </c:pt>
                <c:pt idx="4491">
                  <c:v>96258.077999999994</c:v>
                </c:pt>
                <c:pt idx="4492">
                  <c:v>96260.077999999994</c:v>
                </c:pt>
                <c:pt idx="4493">
                  <c:v>96262.077999999994</c:v>
                </c:pt>
                <c:pt idx="4494">
                  <c:v>96264.077999999994</c:v>
                </c:pt>
                <c:pt idx="4495">
                  <c:v>96266.077999999994</c:v>
                </c:pt>
                <c:pt idx="4496">
                  <c:v>96268.077999999994</c:v>
                </c:pt>
                <c:pt idx="4497">
                  <c:v>96270.077999999994</c:v>
                </c:pt>
                <c:pt idx="4498">
                  <c:v>96272.077999999994</c:v>
                </c:pt>
                <c:pt idx="4499">
                  <c:v>96274.077999999994</c:v>
                </c:pt>
                <c:pt idx="4500">
                  <c:v>96276.077999999994</c:v>
                </c:pt>
                <c:pt idx="4501">
                  <c:v>96278.077999999994</c:v>
                </c:pt>
                <c:pt idx="4502">
                  <c:v>96280.077999999994</c:v>
                </c:pt>
                <c:pt idx="4503">
                  <c:v>96282.077999999994</c:v>
                </c:pt>
                <c:pt idx="4504">
                  <c:v>96284.077999999994</c:v>
                </c:pt>
                <c:pt idx="4505">
                  <c:v>96286.077999999994</c:v>
                </c:pt>
                <c:pt idx="4506">
                  <c:v>96288.077999999994</c:v>
                </c:pt>
                <c:pt idx="4507">
                  <c:v>96290.077999999994</c:v>
                </c:pt>
                <c:pt idx="4508">
                  <c:v>96292.077999999994</c:v>
                </c:pt>
                <c:pt idx="4509">
                  <c:v>96294.077999999994</c:v>
                </c:pt>
                <c:pt idx="4510">
                  <c:v>96296.077999999994</c:v>
                </c:pt>
                <c:pt idx="4511">
                  <c:v>96298.077999999994</c:v>
                </c:pt>
                <c:pt idx="4512">
                  <c:v>96300.077999999994</c:v>
                </c:pt>
                <c:pt idx="4513">
                  <c:v>96302.077999999994</c:v>
                </c:pt>
                <c:pt idx="4514">
                  <c:v>96304.077999999994</c:v>
                </c:pt>
                <c:pt idx="4515">
                  <c:v>96306.077999999994</c:v>
                </c:pt>
                <c:pt idx="4516">
                  <c:v>96308.077999999994</c:v>
                </c:pt>
                <c:pt idx="4517">
                  <c:v>96310.077999999994</c:v>
                </c:pt>
                <c:pt idx="4518">
                  <c:v>96312.077999999994</c:v>
                </c:pt>
                <c:pt idx="4519">
                  <c:v>96314.077999999994</c:v>
                </c:pt>
                <c:pt idx="4520">
                  <c:v>96316.077999999994</c:v>
                </c:pt>
                <c:pt idx="4521">
                  <c:v>96318.077999999994</c:v>
                </c:pt>
                <c:pt idx="4522">
                  <c:v>96320.077999999994</c:v>
                </c:pt>
                <c:pt idx="4523">
                  <c:v>96322.077999999994</c:v>
                </c:pt>
                <c:pt idx="4524">
                  <c:v>96324.077999999994</c:v>
                </c:pt>
                <c:pt idx="4525">
                  <c:v>96326.077999999994</c:v>
                </c:pt>
                <c:pt idx="4526">
                  <c:v>96328.077999999994</c:v>
                </c:pt>
                <c:pt idx="4527">
                  <c:v>96330.077999999994</c:v>
                </c:pt>
                <c:pt idx="4528">
                  <c:v>96332.077999999994</c:v>
                </c:pt>
                <c:pt idx="4529">
                  <c:v>96334.077999999994</c:v>
                </c:pt>
                <c:pt idx="4530">
                  <c:v>96336.077999999994</c:v>
                </c:pt>
                <c:pt idx="4531">
                  <c:v>96338.077999999994</c:v>
                </c:pt>
                <c:pt idx="4532">
                  <c:v>96340.077999999994</c:v>
                </c:pt>
                <c:pt idx="4533">
                  <c:v>96342.077999999994</c:v>
                </c:pt>
                <c:pt idx="4534">
                  <c:v>96344.077999999994</c:v>
                </c:pt>
                <c:pt idx="4535">
                  <c:v>96346.077999999994</c:v>
                </c:pt>
                <c:pt idx="4536">
                  <c:v>96348.077999999994</c:v>
                </c:pt>
                <c:pt idx="4537">
                  <c:v>96350.077999999994</c:v>
                </c:pt>
                <c:pt idx="4538">
                  <c:v>96352.077999999994</c:v>
                </c:pt>
                <c:pt idx="4539">
                  <c:v>96354.077999999994</c:v>
                </c:pt>
                <c:pt idx="4540">
                  <c:v>96356.077999999994</c:v>
                </c:pt>
                <c:pt idx="4541">
                  <c:v>96358.077999999994</c:v>
                </c:pt>
                <c:pt idx="4542">
                  <c:v>96360.077999999994</c:v>
                </c:pt>
                <c:pt idx="4543">
                  <c:v>96362.077999999994</c:v>
                </c:pt>
                <c:pt idx="4544">
                  <c:v>96364.077999999994</c:v>
                </c:pt>
                <c:pt idx="4545">
                  <c:v>96366.077999999994</c:v>
                </c:pt>
                <c:pt idx="4546">
                  <c:v>96368.077999999994</c:v>
                </c:pt>
                <c:pt idx="4547">
                  <c:v>96370.077999999994</c:v>
                </c:pt>
                <c:pt idx="4548">
                  <c:v>96372.077999999994</c:v>
                </c:pt>
                <c:pt idx="4549">
                  <c:v>96374.077999999994</c:v>
                </c:pt>
                <c:pt idx="4550">
                  <c:v>96376.077999999994</c:v>
                </c:pt>
                <c:pt idx="4551">
                  <c:v>96378.077999999994</c:v>
                </c:pt>
                <c:pt idx="4552">
                  <c:v>96380.077999999994</c:v>
                </c:pt>
                <c:pt idx="4553">
                  <c:v>96382.077999999994</c:v>
                </c:pt>
                <c:pt idx="4554">
                  <c:v>96384.077999999994</c:v>
                </c:pt>
                <c:pt idx="4555">
                  <c:v>96386.077999999994</c:v>
                </c:pt>
                <c:pt idx="4556">
                  <c:v>96388.077999999994</c:v>
                </c:pt>
                <c:pt idx="4557">
                  <c:v>96390.077999999994</c:v>
                </c:pt>
                <c:pt idx="4558">
                  <c:v>96392.077999999994</c:v>
                </c:pt>
                <c:pt idx="4559">
                  <c:v>96394.077999999994</c:v>
                </c:pt>
                <c:pt idx="4560">
                  <c:v>96396.077999999994</c:v>
                </c:pt>
                <c:pt idx="4561">
                  <c:v>96398.077999999994</c:v>
                </c:pt>
                <c:pt idx="4562">
                  <c:v>96400.077999999994</c:v>
                </c:pt>
                <c:pt idx="4563">
                  <c:v>96402.077999999994</c:v>
                </c:pt>
                <c:pt idx="4564">
                  <c:v>96404.077999999994</c:v>
                </c:pt>
                <c:pt idx="4565">
                  <c:v>96406.077999999994</c:v>
                </c:pt>
                <c:pt idx="4566">
                  <c:v>96408.077999999994</c:v>
                </c:pt>
                <c:pt idx="4567">
                  <c:v>96410.077999999994</c:v>
                </c:pt>
                <c:pt idx="4568">
                  <c:v>96412.077999999994</c:v>
                </c:pt>
                <c:pt idx="4569">
                  <c:v>96414.077999999994</c:v>
                </c:pt>
                <c:pt idx="4570">
                  <c:v>96416.077999999994</c:v>
                </c:pt>
                <c:pt idx="4571">
                  <c:v>96418.077999999994</c:v>
                </c:pt>
                <c:pt idx="4572">
                  <c:v>96420.077999999994</c:v>
                </c:pt>
                <c:pt idx="4573">
                  <c:v>96422.077999999994</c:v>
                </c:pt>
                <c:pt idx="4574">
                  <c:v>96424.077999999994</c:v>
                </c:pt>
                <c:pt idx="4575">
                  <c:v>96426.077999999994</c:v>
                </c:pt>
                <c:pt idx="4576">
                  <c:v>96428.077999999994</c:v>
                </c:pt>
                <c:pt idx="4577">
                  <c:v>96430.077999999994</c:v>
                </c:pt>
                <c:pt idx="4578">
                  <c:v>96432.077999999994</c:v>
                </c:pt>
                <c:pt idx="4579">
                  <c:v>96434.077999999994</c:v>
                </c:pt>
                <c:pt idx="4580">
                  <c:v>96436.077999999994</c:v>
                </c:pt>
                <c:pt idx="4581">
                  <c:v>96438.077999999994</c:v>
                </c:pt>
                <c:pt idx="4582">
                  <c:v>96440.077999999994</c:v>
                </c:pt>
                <c:pt idx="4583">
                  <c:v>96442.077999999994</c:v>
                </c:pt>
                <c:pt idx="4584">
                  <c:v>96444.077999999994</c:v>
                </c:pt>
                <c:pt idx="4585">
                  <c:v>96446.077999999994</c:v>
                </c:pt>
                <c:pt idx="4586">
                  <c:v>96448.077999999994</c:v>
                </c:pt>
                <c:pt idx="4587">
                  <c:v>96450.077999999994</c:v>
                </c:pt>
                <c:pt idx="4588">
                  <c:v>96452.077999999994</c:v>
                </c:pt>
                <c:pt idx="4589">
                  <c:v>96454.077999999994</c:v>
                </c:pt>
                <c:pt idx="4590">
                  <c:v>96456.077999999994</c:v>
                </c:pt>
                <c:pt idx="4591">
                  <c:v>96458.077999999994</c:v>
                </c:pt>
                <c:pt idx="4592">
                  <c:v>96460.077999999994</c:v>
                </c:pt>
                <c:pt idx="4593">
                  <c:v>96462.077999999994</c:v>
                </c:pt>
                <c:pt idx="4594">
                  <c:v>96464.077999999994</c:v>
                </c:pt>
                <c:pt idx="4595">
                  <c:v>96466.077999999994</c:v>
                </c:pt>
                <c:pt idx="4596">
                  <c:v>96468.077999999994</c:v>
                </c:pt>
                <c:pt idx="4597">
                  <c:v>96470.077999999994</c:v>
                </c:pt>
                <c:pt idx="4598">
                  <c:v>96472.077999999994</c:v>
                </c:pt>
                <c:pt idx="4599">
                  <c:v>96474.077999999994</c:v>
                </c:pt>
                <c:pt idx="4600">
                  <c:v>96476.077999999994</c:v>
                </c:pt>
                <c:pt idx="4601">
                  <c:v>96478.077999999994</c:v>
                </c:pt>
                <c:pt idx="4602">
                  <c:v>96480.077999999994</c:v>
                </c:pt>
                <c:pt idx="4603">
                  <c:v>96482.077999999994</c:v>
                </c:pt>
                <c:pt idx="4604">
                  <c:v>96484.077999999994</c:v>
                </c:pt>
                <c:pt idx="4605">
                  <c:v>96486.077999999994</c:v>
                </c:pt>
                <c:pt idx="4606">
                  <c:v>96488.077999999994</c:v>
                </c:pt>
                <c:pt idx="4607">
                  <c:v>96490.077999999994</c:v>
                </c:pt>
                <c:pt idx="4608">
                  <c:v>96492.077999999994</c:v>
                </c:pt>
                <c:pt idx="4609">
                  <c:v>96494.077999999994</c:v>
                </c:pt>
                <c:pt idx="4610">
                  <c:v>96496.077999999994</c:v>
                </c:pt>
                <c:pt idx="4611">
                  <c:v>96498.077999999994</c:v>
                </c:pt>
                <c:pt idx="4612">
                  <c:v>96500.077999999994</c:v>
                </c:pt>
                <c:pt idx="4613">
                  <c:v>96502.077999999994</c:v>
                </c:pt>
                <c:pt idx="4614">
                  <c:v>96504.077999999994</c:v>
                </c:pt>
                <c:pt idx="4615">
                  <c:v>96506.077999999994</c:v>
                </c:pt>
                <c:pt idx="4616">
                  <c:v>96508.077999999994</c:v>
                </c:pt>
                <c:pt idx="4617">
                  <c:v>96510.077999999994</c:v>
                </c:pt>
                <c:pt idx="4618">
                  <c:v>96512.077999999994</c:v>
                </c:pt>
                <c:pt idx="4619">
                  <c:v>96514.077999999994</c:v>
                </c:pt>
                <c:pt idx="4620">
                  <c:v>96516.077999999994</c:v>
                </c:pt>
                <c:pt idx="4621">
                  <c:v>96518.077999999994</c:v>
                </c:pt>
                <c:pt idx="4622">
                  <c:v>96520.077999999994</c:v>
                </c:pt>
                <c:pt idx="4623">
                  <c:v>96522.077999999994</c:v>
                </c:pt>
                <c:pt idx="4624">
                  <c:v>96524.077999999994</c:v>
                </c:pt>
                <c:pt idx="4625">
                  <c:v>96526.077999999994</c:v>
                </c:pt>
                <c:pt idx="4626">
                  <c:v>96528.077999999994</c:v>
                </c:pt>
                <c:pt idx="4627">
                  <c:v>96530.077999999994</c:v>
                </c:pt>
                <c:pt idx="4628">
                  <c:v>96532.077999999994</c:v>
                </c:pt>
                <c:pt idx="4629">
                  <c:v>96534.077999999994</c:v>
                </c:pt>
                <c:pt idx="4630">
                  <c:v>96536.077999999994</c:v>
                </c:pt>
                <c:pt idx="4631">
                  <c:v>96538.077999999994</c:v>
                </c:pt>
                <c:pt idx="4632">
                  <c:v>96540.077999999994</c:v>
                </c:pt>
                <c:pt idx="4633">
                  <c:v>96542.077999999994</c:v>
                </c:pt>
                <c:pt idx="4634">
                  <c:v>96544.077999999994</c:v>
                </c:pt>
                <c:pt idx="4635">
                  <c:v>96546.077999999994</c:v>
                </c:pt>
                <c:pt idx="4636">
                  <c:v>96548.077999999994</c:v>
                </c:pt>
                <c:pt idx="4637">
                  <c:v>96550.077999999994</c:v>
                </c:pt>
                <c:pt idx="4638">
                  <c:v>96552.077999999994</c:v>
                </c:pt>
                <c:pt idx="4639">
                  <c:v>96554.077999999994</c:v>
                </c:pt>
                <c:pt idx="4640">
                  <c:v>96556.077999999994</c:v>
                </c:pt>
                <c:pt idx="4641">
                  <c:v>96558.077999999994</c:v>
                </c:pt>
                <c:pt idx="4642">
                  <c:v>96560.077999999994</c:v>
                </c:pt>
                <c:pt idx="4643">
                  <c:v>96562.077999999994</c:v>
                </c:pt>
                <c:pt idx="4644">
                  <c:v>96564.077999999994</c:v>
                </c:pt>
                <c:pt idx="4645">
                  <c:v>96566.077999999994</c:v>
                </c:pt>
                <c:pt idx="4646">
                  <c:v>96568.077999999994</c:v>
                </c:pt>
                <c:pt idx="4647">
                  <c:v>96570.077999999994</c:v>
                </c:pt>
                <c:pt idx="4648">
                  <c:v>96572.077999999994</c:v>
                </c:pt>
                <c:pt idx="4649">
                  <c:v>96574.077999999994</c:v>
                </c:pt>
                <c:pt idx="4650">
                  <c:v>96576.077999999994</c:v>
                </c:pt>
                <c:pt idx="4651">
                  <c:v>96578.077999999994</c:v>
                </c:pt>
                <c:pt idx="4652">
                  <c:v>96580.077999999994</c:v>
                </c:pt>
                <c:pt idx="4653">
                  <c:v>96582.077999999994</c:v>
                </c:pt>
                <c:pt idx="4654">
                  <c:v>96584.077999999994</c:v>
                </c:pt>
                <c:pt idx="4655">
                  <c:v>96586.077999999994</c:v>
                </c:pt>
                <c:pt idx="4656">
                  <c:v>96588.077999999994</c:v>
                </c:pt>
                <c:pt idx="4657">
                  <c:v>96590.077999999994</c:v>
                </c:pt>
                <c:pt idx="4658">
                  <c:v>96592.077999999994</c:v>
                </c:pt>
                <c:pt idx="4659">
                  <c:v>96594.077999999994</c:v>
                </c:pt>
                <c:pt idx="4660">
                  <c:v>96596.077999999994</c:v>
                </c:pt>
                <c:pt idx="4661">
                  <c:v>96598.077999999994</c:v>
                </c:pt>
                <c:pt idx="4662">
                  <c:v>96600.077999999994</c:v>
                </c:pt>
                <c:pt idx="4663">
                  <c:v>96602.077999999994</c:v>
                </c:pt>
                <c:pt idx="4664">
                  <c:v>96604.077999999994</c:v>
                </c:pt>
                <c:pt idx="4665">
                  <c:v>96606.077999999994</c:v>
                </c:pt>
                <c:pt idx="4666">
                  <c:v>96608.077999999994</c:v>
                </c:pt>
                <c:pt idx="4667">
                  <c:v>96610.077999999994</c:v>
                </c:pt>
                <c:pt idx="4668">
                  <c:v>96612.077999999994</c:v>
                </c:pt>
                <c:pt idx="4669">
                  <c:v>96614.077999999994</c:v>
                </c:pt>
                <c:pt idx="4670">
                  <c:v>96616.077999999994</c:v>
                </c:pt>
                <c:pt idx="4671">
                  <c:v>96618.077999999994</c:v>
                </c:pt>
                <c:pt idx="4672">
                  <c:v>96620.077999999994</c:v>
                </c:pt>
                <c:pt idx="4673">
                  <c:v>96622.077999999994</c:v>
                </c:pt>
                <c:pt idx="4674">
                  <c:v>96624.077999999994</c:v>
                </c:pt>
                <c:pt idx="4675">
                  <c:v>96626.077999999994</c:v>
                </c:pt>
                <c:pt idx="4676">
                  <c:v>96628.077999999994</c:v>
                </c:pt>
                <c:pt idx="4677">
                  <c:v>96630.077999999994</c:v>
                </c:pt>
                <c:pt idx="4678">
                  <c:v>96632.077999999994</c:v>
                </c:pt>
                <c:pt idx="4679">
                  <c:v>96634.077999999994</c:v>
                </c:pt>
                <c:pt idx="4680">
                  <c:v>96636.077999999994</c:v>
                </c:pt>
                <c:pt idx="4681">
                  <c:v>96638.077999999994</c:v>
                </c:pt>
                <c:pt idx="4682">
                  <c:v>96640.077999999994</c:v>
                </c:pt>
                <c:pt idx="4683">
                  <c:v>96642.077999999994</c:v>
                </c:pt>
                <c:pt idx="4684">
                  <c:v>96644.077999999994</c:v>
                </c:pt>
                <c:pt idx="4685">
                  <c:v>96646.077999999994</c:v>
                </c:pt>
                <c:pt idx="4686">
                  <c:v>96648.077999999994</c:v>
                </c:pt>
                <c:pt idx="4687">
                  <c:v>96650.077999999994</c:v>
                </c:pt>
                <c:pt idx="4688">
                  <c:v>96652.077999999994</c:v>
                </c:pt>
                <c:pt idx="4689">
                  <c:v>96654.077999999994</c:v>
                </c:pt>
                <c:pt idx="4690">
                  <c:v>96656.077999999994</c:v>
                </c:pt>
                <c:pt idx="4691">
                  <c:v>96658.077999999994</c:v>
                </c:pt>
                <c:pt idx="4692">
                  <c:v>96660.077999999994</c:v>
                </c:pt>
                <c:pt idx="4693">
                  <c:v>96662.077999999994</c:v>
                </c:pt>
                <c:pt idx="4694">
                  <c:v>96664.077999999994</c:v>
                </c:pt>
                <c:pt idx="4695">
                  <c:v>96666.077999999994</c:v>
                </c:pt>
                <c:pt idx="4696">
                  <c:v>96668.077999999994</c:v>
                </c:pt>
                <c:pt idx="4697">
                  <c:v>96670.077999999994</c:v>
                </c:pt>
                <c:pt idx="4698">
                  <c:v>96672.077999999994</c:v>
                </c:pt>
                <c:pt idx="4699">
                  <c:v>96674.077999999994</c:v>
                </c:pt>
                <c:pt idx="4700">
                  <c:v>96676.077999999994</c:v>
                </c:pt>
                <c:pt idx="4701">
                  <c:v>96678.077999999994</c:v>
                </c:pt>
                <c:pt idx="4702">
                  <c:v>96680.077999999994</c:v>
                </c:pt>
                <c:pt idx="4703">
                  <c:v>96682.077999999994</c:v>
                </c:pt>
                <c:pt idx="4704">
                  <c:v>96684.077999999994</c:v>
                </c:pt>
                <c:pt idx="4705">
                  <c:v>96686.077999999994</c:v>
                </c:pt>
                <c:pt idx="4706">
                  <c:v>96688.077999999994</c:v>
                </c:pt>
                <c:pt idx="4707">
                  <c:v>96690.077999999994</c:v>
                </c:pt>
                <c:pt idx="4708">
                  <c:v>96692.077999999994</c:v>
                </c:pt>
                <c:pt idx="4709">
                  <c:v>96694.077999999994</c:v>
                </c:pt>
                <c:pt idx="4710">
                  <c:v>96696.077999999994</c:v>
                </c:pt>
                <c:pt idx="4711">
                  <c:v>96698.077999999994</c:v>
                </c:pt>
                <c:pt idx="4712">
                  <c:v>96700.077999999994</c:v>
                </c:pt>
                <c:pt idx="4713">
                  <c:v>96702.077999999994</c:v>
                </c:pt>
                <c:pt idx="4714">
                  <c:v>96704.077999999994</c:v>
                </c:pt>
                <c:pt idx="4715">
                  <c:v>96706.077999999994</c:v>
                </c:pt>
                <c:pt idx="4716">
                  <c:v>96708.077999999994</c:v>
                </c:pt>
                <c:pt idx="4717">
                  <c:v>96710.077999999994</c:v>
                </c:pt>
                <c:pt idx="4718">
                  <c:v>96712.077999999994</c:v>
                </c:pt>
                <c:pt idx="4719">
                  <c:v>96714.077999999994</c:v>
                </c:pt>
                <c:pt idx="4720">
                  <c:v>96716.077999999994</c:v>
                </c:pt>
                <c:pt idx="4721">
                  <c:v>96718.077999999994</c:v>
                </c:pt>
                <c:pt idx="4722">
                  <c:v>96720.077999999994</c:v>
                </c:pt>
                <c:pt idx="4723">
                  <c:v>96722.077999999994</c:v>
                </c:pt>
                <c:pt idx="4724">
                  <c:v>96724.077999999994</c:v>
                </c:pt>
                <c:pt idx="4725">
                  <c:v>96726.077999999994</c:v>
                </c:pt>
                <c:pt idx="4726">
                  <c:v>96728.077999999994</c:v>
                </c:pt>
                <c:pt idx="4727">
                  <c:v>96730.077999999994</c:v>
                </c:pt>
                <c:pt idx="4728">
                  <c:v>96732.077999999994</c:v>
                </c:pt>
                <c:pt idx="4729">
                  <c:v>96734.077999999994</c:v>
                </c:pt>
                <c:pt idx="4730">
                  <c:v>96736.077999999994</c:v>
                </c:pt>
                <c:pt idx="4731">
                  <c:v>96738.077999999994</c:v>
                </c:pt>
                <c:pt idx="4732">
                  <c:v>96740.077999999994</c:v>
                </c:pt>
                <c:pt idx="4733">
                  <c:v>96742.077999999994</c:v>
                </c:pt>
                <c:pt idx="4734">
                  <c:v>96744.077999999994</c:v>
                </c:pt>
                <c:pt idx="4735">
                  <c:v>96746.546999999948</c:v>
                </c:pt>
                <c:pt idx="4736">
                  <c:v>96748.546999999948</c:v>
                </c:pt>
                <c:pt idx="4737">
                  <c:v>96750.546999999948</c:v>
                </c:pt>
                <c:pt idx="4738">
                  <c:v>96752.546999999948</c:v>
                </c:pt>
                <c:pt idx="4739">
                  <c:v>96754.546999999948</c:v>
                </c:pt>
                <c:pt idx="4740">
                  <c:v>96756.546999999948</c:v>
                </c:pt>
                <c:pt idx="4741">
                  <c:v>96758.546999999948</c:v>
                </c:pt>
                <c:pt idx="4742">
                  <c:v>96760.546999999948</c:v>
                </c:pt>
                <c:pt idx="4743">
                  <c:v>96762.546999999948</c:v>
                </c:pt>
                <c:pt idx="4744">
                  <c:v>96764.546999999948</c:v>
                </c:pt>
                <c:pt idx="4745">
                  <c:v>96766.546999999948</c:v>
                </c:pt>
                <c:pt idx="4746">
                  <c:v>96768.546999999948</c:v>
                </c:pt>
                <c:pt idx="4747">
                  <c:v>96770.546999999948</c:v>
                </c:pt>
                <c:pt idx="4748">
                  <c:v>96772.546999999948</c:v>
                </c:pt>
                <c:pt idx="4749">
                  <c:v>96774.546999999948</c:v>
                </c:pt>
                <c:pt idx="4750">
                  <c:v>96776.546999999948</c:v>
                </c:pt>
                <c:pt idx="4751">
                  <c:v>96778.546999999948</c:v>
                </c:pt>
                <c:pt idx="4752">
                  <c:v>96780.546999999948</c:v>
                </c:pt>
                <c:pt idx="4753">
                  <c:v>96782.546999999948</c:v>
                </c:pt>
                <c:pt idx="4754">
                  <c:v>96784.546999999948</c:v>
                </c:pt>
                <c:pt idx="4755">
                  <c:v>96786.546999999948</c:v>
                </c:pt>
                <c:pt idx="4756">
                  <c:v>96788.546999999948</c:v>
                </c:pt>
                <c:pt idx="4757">
                  <c:v>96790.546999999948</c:v>
                </c:pt>
                <c:pt idx="4758">
                  <c:v>96792.546999999948</c:v>
                </c:pt>
                <c:pt idx="4759">
                  <c:v>96794.546999999948</c:v>
                </c:pt>
                <c:pt idx="4760">
                  <c:v>96796.546999999948</c:v>
                </c:pt>
                <c:pt idx="4761">
                  <c:v>96798.546999999948</c:v>
                </c:pt>
                <c:pt idx="4762">
                  <c:v>96800.546999999948</c:v>
                </c:pt>
                <c:pt idx="4763">
                  <c:v>96802.546999999948</c:v>
                </c:pt>
                <c:pt idx="4764">
                  <c:v>96804.546999999948</c:v>
                </c:pt>
                <c:pt idx="4765">
                  <c:v>96806.546999999948</c:v>
                </c:pt>
                <c:pt idx="4766">
                  <c:v>96808.546999999948</c:v>
                </c:pt>
                <c:pt idx="4767">
                  <c:v>96810.546999999948</c:v>
                </c:pt>
                <c:pt idx="4768">
                  <c:v>96812.546999999948</c:v>
                </c:pt>
                <c:pt idx="4769">
                  <c:v>96814.546999999948</c:v>
                </c:pt>
                <c:pt idx="4770">
                  <c:v>96816.546999999948</c:v>
                </c:pt>
                <c:pt idx="4771">
                  <c:v>96818.546999999948</c:v>
                </c:pt>
                <c:pt idx="4772">
                  <c:v>96820.546999999948</c:v>
                </c:pt>
                <c:pt idx="4773">
                  <c:v>96822.546999999948</c:v>
                </c:pt>
                <c:pt idx="4774">
                  <c:v>96824.546999999948</c:v>
                </c:pt>
                <c:pt idx="4775">
                  <c:v>96826.546999999948</c:v>
                </c:pt>
                <c:pt idx="4776">
                  <c:v>96828.546999999948</c:v>
                </c:pt>
                <c:pt idx="4777">
                  <c:v>96830.546999999948</c:v>
                </c:pt>
                <c:pt idx="4778">
                  <c:v>96832.546999999948</c:v>
                </c:pt>
                <c:pt idx="4779">
                  <c:v>96834.546999999948</c:v>
                </c:pt>
                <c:pt idx="4780">
                  <c:v>96836.546999999948</c:v>
                </c:pt>
                <c:pt idx="4781">
                  <c:v>96838.546999999948</c:v>
                </c:pt>
                <c:pt idx="4782">
                  <c:v>96840.546999999948</c:v>
                </c:pt>
                <c:pt idx="4783">
                  <c:v>96842.546999999948</c:v>
                </c:pt>
                <c:pt idx="4784">
                  <c:v>96844.546999999948</c:v>
                </c:pt>
                <c:pt idx="4785">
                  <c:v>96846.546999999948</c:v>
                </c:pt>
                <c:pt idx="4786">
                  <c:v>96848.546999999948</c:v>
                </c:pt>
                <c:pt idx="4787">
                  <c:v>96850.546999999948</c:v>
                </c:pt>
                <c:pt idx="4788">
                  <c:v>96852.546999999948</c:v>
                </c:pt>
                <c:pt idx="4789">
                  <c:v>96854.546999999948</c:v>
                </c:pt>
                <c:pt idx="4790">
                  <c:v>96856.546999999948</c:v>
                </c:pt>
                <c:pt idx="4791">
                  <c:v>96858.546999999948</c:v>
                </c:pt>
                <c:pt idx="4792">
                  <c:v>96860.546999999948</c:v>
                </c:pt>
                <c:pt idx="4793">
                  <c:v>96862.546999999948</c:v>
                </c:pt>
                <c:pt idx="4794">
                  <c:v>96864.546999999948</c:v>
                </c:pt>
                <c:pt idx="4795">
                  <c:v>96866.546999999948</c:v>
                </c:pt>
                <c:pt idx="4796">
                  <c:v>96868.546999999948</c:v>
                </c:pt>
                <c:pt idx="4797">
                  <c:v>96870.546999999948</c:v>
                </c:pt>
                <c:pt idx="4798">
                  <c:v>96872.546999999948</c:v>
                </c:pt>
                <c:pt idx="4799">
                  <c:v>96874.546999999948</c:v>
                </c:pt>
                <c:pt idx="4800">
                  <c:v>96876.546999999948</c:v>
                </c:pt>
                <c:pt idx="4801">
                  <c:v>96878.546999999948</c:v>
                </c:pt>
                <c:pt idx="4802">
                  <c:v>96880.546999999948</c:v>
                </c:pt>
                <c:pt idx="4803">
                  <c:v>96882.546999999948</c:v>
                </c:pt>
                <c:pt idx="4804">
                  <c:v>96884.546999999948</c:v>
                </c:pt>
                <c:pt idx="4805">
                  <c:v>96886.546999999948</c:v>
                </c:pt>
                <c:pt idx="4806">
                  <c:v>96888.546999999948</c:v>
                </c:pt>
                <c:pt idx="4807">
                  <c:v>96890.546999999948</c:v>
                </c:pt>
                <c:pt idx="4808">
                  <c:v>96892.546999999948</c:v>
                </c:pt>
                <c:pt idx="4809">
                  <c:v>96894.546999999948</c:v>
                </c:pt>
                <c:pt idx="4810">
                  <c:v>96896.546999999948</c:v>
                </c:pt>
                <c:pt idx="4811">
                  <c:v>96898.546999999948</c:v>
                </c:pt>
                <c:pt idx="4812">
                  <c:v>96900.546999999948</c:v>
                </c:pt>
                <c:pt idx="4813">
                  <c:v>96902.546999999948</c:v>
                </c:pt>
                <c:pt idx="4814">
                  <c:v>96904.546999999948</c:v>
                </c:pt>
                <c:pt idx="4815">
                  <c:v>96906.546999999948</c:v>
                </c:pt>
                <c:pt idx="4816">
                  <c:v>96908.546999999948</c:v>
                </c:pt>
                <c:pt idx="4817">
                  <c:v>96910.546999999948</c:v>
                </c:pt>
                <c:pt idx="4818">
                  <c:v>96912.546999999948</c:v>
                </c:pt>
                <c:pt idx="4819">
                  <c:v>96914.546999999948</c:v>
                </c:pt>
                <c:pt idx="4820">
                  <c:v>96916.546999999948</c:v>
                </c:pt>
                <c:pt idx="4821">
                  <c:v>96918.546999999948</c:v>
                </c:pt>
                <c:pt idx="4822">
                  <c:v>96920.546999999948</c:v>
                </c:pt>
                <c:pt idx="4823">
                  <c:v>96922.546999999948</c:v>
                </c:pt>
                <c:pt idx="4824">
                  <c:v>96924.546999999948</c:v>
                </c:pt>
                <c:pt idx="4825">
                  <c:v>96926.546999999948</c:v>
                </c:pt>
                <c:pt idx="4826">
                  <c:v>96928.546999999948</c:v>
                </c:pt>
                <c:pt idx="4827">
                  <c:v>96930.546999999948</c:v>
                </c:pt>
                <c:pt idx="4828">
                  <c:v>96932.546999999948</c:v>
                </c:pt>
                <c:pt idx="4829">
                  <c:v>96934.546999999948</c:v>
                </c:pt>
                <c:pt idx="4830">
                  <c:v>96936.546999999948</c:v>
                </c:pt>
                <c:pt idx="4831">
                  <c:v>96938.546999999948</c:v>
                </c:pt>
                <c:pt idx="4832">
                  <c:v>96940.546999999948</c:v>
                </c:pt>
                <c:pt idx="4833">
                  <c:v>96942.546999999948</c:v>
                </c:pt>
                <c:pt idx="4834">
                  <c:v>96944.546999999948</c:v>
                </c:pt>
                <c:pt idx="4835">
                  <c:v>96946.546999999948</c:v>
                </c:pt>
                <c:pt idx="4836">
                  <c:v>96948.546999999948</c:v>
                </c:pt>
                <c:pt idx="4837">
                  <c:v>96950.546999999948</c:v>
                </c:pt>
                <c:pt idx="4838">
                  <c:v>96952.546999999948</c:v>
                </c:pt>
                <c:pt idx="4839">
                  <c:v>96954.546999999948</c:v>
                </c:pt>
                <c:pt idx="4840">
                  <c:v>96956.546999999948</c:v>
                </c:pt>
                <c:pt idx="4841">
                  <c:v>96958.546999999948</c:v>
                </c:pt>
                <c:pt idx="4842">
                  <c:v>96960.546999999948</c:v>
                </c:pt>
                <c:pt idx="4843">
                  <c:v>96962.546999999948</c:v>
                </c:pt>
                <c:pt idx="4844">
                  <c:v>96964.546999999948</c:v>
                </c:pt>
                <c:pt idx="4845">
                  <c:v>96966.546999999948</c:v>
                </c:pt>
                <c:pt idx="4846">
                  <c:v>96968.546999999948</c:v>
                </c:pt>
                <c:pt idx="4847">
                  <c:v>96970.546999999948</c:v>
                </c:pt>
                <c:pt idx="4848">
                  <c:v>96972.546999999948</c:v>
                </c:pt>
                <c:pt idx="4849">
                  <c:v>96974.546999999948</c:v>
                </c:pt>
                <c:pt idx="4850">
                  <c:v>96976.546999999948</c:v>
                </c:pt>
                <c:pt idx="4851">
                  <c:v>96978.546999999948</c:v>
                </c:pt>
                <c:pt idx="4852">
                  <c:v>96980.546999999948</c:v>
                </c:pt>
                <c:pt idx="4853">
                  <c:v>96982.546999999948</c:v>
                </c:pt>
                <c:pt idx="4854">
                  <c:v>96984.546999999948</c:v>
                </c:pt>
                <c:pt idx="4855">
                  <c:v>96986.546999999948</c:v>
                </c:pt>
                <c:pt idx="4856">
                  <c:v>96988.546999999948</c:v>
                </c:pt>
                <c:pt idx="4857">
                  <c:v>96990.546999999948</c:v>
                </c:pt>
                <c:pt idx="4858">
                  <c:v>96992.546999999948</c:v>
                </c:pt>
                <c:pt idx="4859">
                  <c:v>96994.546999999948</c:v>
                </c:pt>
                <c:pt idx="4860">
                  <c:v>96996.546999999948</c:v>
                </c:pt>
                <c:pt idx="4861">
                  <c:v>96998.546999999948</c:v>
                </c:pt>
                <c:pt idx="4862">
                  <c:v>97000.546999999948</c:v>
                </c:pt>
                <c:pt idx="4863">
                  <c:v>97002.546999999948</c:v>
                </c:pt>
                <c:pt idx="4864">
                  <c:v>97004.546999999948</c:v>
                </c:pt>
                <c:pt idx="4865">
                  <c:v>97006.546999999948</c:v>
                </c:pt>
                <c:pt idx="4866">
                  <c:v>97008.546999999948</c:v>
                </c:pt>
                <c:pt idx="4867">
                  <c:v>97010.546999999948</c:v>
                </c:pt>
                <c:pt idx="4868">
                  <c:v>97012.546999999948</c:v>
                </c:pt>
                <c:pt idx="4869">
                  <c:v>97014.546999999948</c:v>
                </c:pt>
                <c:pt idx="4870">
                  <c:v>97016.546999999948</c:v>
                </c:pt>
                <c:pt idx="4871">
                  <c:v>97018.546999999948</c:v>
                </c:pt>
                <c:pt idx="4872">
                  <c:v>97020.546999999948</c:v>
                </c:pt>
                <c:pt idx="4873">
                  <c:v>97022.546999999948</c:v>
                </c:pt>
                <c:pt idx="4874">
                  <c:v>97024.546999999948</c:v>
                </c:pt>
                <c:pt idx="4875">
                  <c:v>97026.546999999948</c:v>
                </c:pt>
                <c:pt idx="4876">
                  <c:v>97028.546999999948</c:v>
                </c:pt>
                <c:pt idx="4877">
                  <c:v>97030.546999999948</c:v>
                </c:pt>
                <c:pt idx="4878">
                  <c:v>97032.546999999948</c:v>
                </c:pt>
                <c:pt idx="4879">
                  <c:v>97034.546999999948</c:v>
                </c:pt>
                <c:pt idx="4880">
                  <c:v>97036.546999999948</c:v>
                </c:pt>
                <c:pt idx="4881">
                  <c:v>97038.546999999948</c:v>
                </c:pt>
                <c:pt idx="4882">
                  <c:v>97040.546999999948</c:v>
                </c:pt>
                <c:pt idx="4883">
                  <c:v>97042.546999999948</c:v>
                </c:pt>
                <c:pt idx="4884">
                  <c:v>97044.546999999948</c:v>
                </c:pt>
                <c:pt idx="4885">
                  <c:v>97046.546999999948</c:v>
                </c:pt>
                <c:pt idx="4886">
                  <c:v>97048.546999999948</c:v>
                </c:pt>
                <c:pt idx="4887">
                  <c:v>97050.546999999948</c:v>
                </c:pt>
                <c:pt idx="4888">
                  <c:v>97052.546999999948</c:v>
                </c:pt>
                <c:pt idx="4889">
                  <c:v>97054.546999999948</c:v>
                </c:pt>
                <c:pt idx="4890">
                  <c:v>97056.546999999948</c:v>
                </c:pt>
                <c:pt idx="4891">
                  <c:v>97058.546999999948</c:v>
                </c:pt>
                <c:pt idx="4892">
                  <c:v>97060.546999999948</c:v>
                </c:pt>
                <c:pt idx="4893">
                  <c:v>97062.546999999948</c:v>
                </c:pt>
                <c:pt idx="4894">
                  <c:v>97064.546999999948</c:v>
                </c:pt>
                <c:pt idx="4895">
                  <c:v>97066.546999999948</c:v>
                </c:pt>
                <c:pt idx="4896">
                  <c:v>97068.546999999948</c:v>
                </c:pt>
                <c:pt idx="4897">
                  <c:v>97070.546999999948</c:v>
                </c:pt>
                <c:pt idx="4898">
                  <c:v>97072.546999999948</c:v>
                </c:pt>
                <c:pt idx="4899">
                  <c:v>97074.546999999948</c:v>
                </c:pt>
                <c:pt idx="4900">
                  <c:v>97076.546999999948</c:v>
                </c:pt>
                <c:pt idx="4901">
                  <c:v>97078.546999999948</c:v>
                </c:pt>
                <c:pt idx="4902">
                  <c:v>97080.546999999948</c:v>
                </c:pt>
                <c:pt idx="4903">
                  <c:v>97082.546999999948</c:v>
                </c:pt>
                <c:pt idx="4904">
                  <c:v>97084.546999999948</c:v>
                </c:pt>
                <c:pt idx="4905">
                  <c:v>97086.546999999948</c:v>
                </c:pt>
                <c:pt idx="4906">
                  <c:v>97088.546999999948</c:v>
                </c:pt>
                <c:pt idx="4907">
                  <c:v>97090.546999999948</c:v>
                </c:pt>
                <c:pt idx="4908">
                  <c:v>97092.546999999948</c:v>
                </c:pt>
                <c:pt idx="4909">
                  <c:v>97094.546999999948</c:v>
                </c:pt>
                <c:pt idx="4910">
                  <c:v>97096.546999999948</c:v>
                </c:pt>
                <c:pt idx="4911">
                  <c:v>97098.546999999948</c:v>
                </c:pt>
                <c:pt idx="4912">
                  <c:v>97100.546999999948</c:v>
                </c:pt>
                <c:pt idx="4913">
                  <c:v>97102.546999999948</c:v>
                </c:pt>
                <c:pt idx="4914">
                  <c:v>97104.546999999948</c:v>
                </c:pt>
                <c:pt idx="4915">
                  <c:v>97106.546999999948</c:v>
                </c:pt>
                <c:pt idx="4916">
                  <c:v>97108.546999999948</c:v>
                </c:pt>
                <c:pt idx="4917">
                  <c:v>97110.546999999948</c:v>
                </c:pt>
                <c:pt idx="4918">
                  <c:v>97112.546999999948</c:v>
                </c:pt>
                <c:pt idx="4919">
                  <c:v>97114.546999999948</c:v>
                </c:pt>
                <c:pt idx="4920">
                  <c:v>97116.546999999948</c:v>
                </c:pt>
                <c:pt idx="4921">
                  <c:v>97118.546999999948</c:v>
                </c:pt>
                <c:pt idx="4922">
                  <c:v>97120.546999999948</c:v>
                </c:pt>
                <c:pt idx="4923">
                  <c:v>97122.546999999948</c:v>
                </c:pt>
                <c:pt idx="4924">
                  <c:v>97124.546999999948</c:v>
                </c:pt>
                <c:pt idx="4925">
                  <c:v>97126.546999999948</c:v>
                </c:pt>
                <c:pt idx="4926">
                  <c:v>97128.546999999948</c:v>
                </c:pt>
                <c:pt idx="4927">
                  <c:v>97130.546999999948</c:v>
                </c:pt>
                <c:pt idx="4928">
                  <c:v>97132.546999999948</c:v>
                </c:pt>
                <c:pt idx="4929">
                  <c:v>97134.546999999948</c:v>
                </c:pt>
                <c:pt idx="4930">
                  <c:v>97136.546999999948</c:v>
                </c:pt>
                <c:pt idx="4931">
                  <c:v>97138.546999999948</c:v>
                </c:pt>
                <c:pt idx="4932">
                  <c:v>97140.546999999948</c:v>
                </c:pt>
                <c:pt idx="4933">
                  <c:v>97142.546999999948</c:v>
                </c:pt>
                <c:pt idx="4934">
                  <c:v>97144.546999999948</c:v>
                </c:pt>
                <c:pt idx="4935">
                  <c:v>97146.546999999948</c:v>
                </c:pt>
                <c:pt idx="4936">
                  <c:v>97148.546999999948</c:v>
                </c:pt>
                <c:pt idx="4937">
                  <c:v>97150.546999999948</c:v>
                </c:pt>
                <c:pt idx="4938">
                  <c:v>97152.546999999948</c:v>
                </c:pt>
                <c:pt idx="4939">
                  <c:v>97154.546999999948</c:v>
                </c:pt>
                <c:pt idx="4940">
                  <c:v>97156.546999999948</c:v>
                </c:pt>
                <c:pt idx="4941">
                  <c:v>97158.546999999948</c:v>
                </c:pt>
                <c:pt idx="4942">
                  <c:v>97160.546999999948</c:v>
                </c:pt>
                <c:pt idx="4943">
                  <c:v>97162.546999999948</c:v>
                </c:pt>
                <c:pt idx="4944">
                  <c:v>97164.546999999948</c:v>
                </c:pt>
                <c:pt idx="4945">
                  <c:v>97166.546999999948</c:v>
                </c:pt>
                <c:pt idx="4946">
                  <c:v>97168.546999999948</c:v>
                </c:pt>
                <c:pt idx="4947">
                  <c:v>97170.546999999948</c:v>
                </c:pt>
                <c:pt idx="4948">
                  <c:v>97172.546999999948</c:v>
                </c:pt>
                <c:pt idx="4949">
                  <c:v>97174.546999999948</c:v>
                </c:pt>
                <c:pt idx="4950">
                  <c:v>97176.546999999948</c:v>
                </c:pt>
                <c:pt idx="4951">
                  <c:v>97178.546999999948</c:v>
                </c:pt>
                <c:pt idx="4952">
                  <c:v>97180.546999999948</c:v>
                </c:pt>
                <c:pt idx="4953">
                  <c:v>97182.546999999948</c:v>
                </c:pt>
                <c:pt idx="4954">
                  <c:v>97184.546999999948</c:v>
                </c:pt>
                <c:pt idx="4955">
                  <c:v>97186.546999999948</c:v>
                </c:pt>
                <c:pt idx="4956">
                  <c:v>97188.546999999948</c:v>
                </c:pt>
                <c:pt idx="4957">
                  <c:v>97190.546999999948</c:v>
                </c:pt>
                <c:pt idx="4958">
                  <c:v>97192.546999999948</c:v>
                </c:pt>
                <c:pt idx="4959">
                  <c:v>97194.546999999948</c:v>
                </c:pt>
                <c:pt idx="4960">
                  <c:v>97196.546999999948</c:v>
                </c:pt>
                <c:pt idx="4961">
                  <c:v>97198.546999999948</c:v>
                </c:pt>
                <c:pt idx="4962">
                  <c:v>97200.546999999948</c:v>
                </c:pt>
                <c:pt idx="4963">
                  <c:v>97202.546999999948</c:v>
                </c:pt>
                <c:pt idx="4964">
                  <c:v>97204.546999999948</c:v>
                </c:pt>
                <c:pt idx="4965">
                  <c:v>97206.546999999948</c:v>
                </c:pt>
                <c:pt idx="4966">
                  <c:v>97208.546999999948</c:v>
                </c:pt>
                <c:pt idx="4967">
                  <c:v>97210.546999999948</c:v>
                </c:pt>
                <c:pt idx="4968">
                  <c:v>97212.546999999948</c:v>
                </c:pt>
                <c:pt idx="4969">
                  <c:v>97214.546999999948</c:v>
                </c:pt>
                <c:pt idx="4970">
                  <c:v>97216.546999999948</c:v>
                </c:pt>
                <c:pt idx="4971">
                  <c:v>97218.546999999948</c:v>
                </c:pt>
                <c:pt idx="4972">
                  <c:v>97220.546999999948</c:v>
                </c:pt>
                <c:pt idx="4973">
                  <c:v>97222.546999999948</c:v>
                </c:pt>
                <c:pt idx="4974">
                  <c:v>97224.546999999948</c:v>
                </c:pt>
                <c:pt idx="4975">
                  <c:v>97226.546999999948</c:v>
                </c:pt>
                <c:pt idx="4976">
                  <c:v>97228.546999999948</c:v>
                </c:pt>
                <c:pt idx="4977">
                  <c:v>97230.546999999948</c:v>
                </c:pt>
                <c:pt idx="4978">
                  <c:v>97232.546999999948</c:v>
                </c:pt>
                <c:pt idx="4979">
                  <c:v>97234.546999999948</c:v>
                </c:pt>
                <c:pt idx="4980">
                  <c:v>97236.546999999948</c:v>
                </c:pt>
                <c:pt idx="4981">
                  <c:v>97238.546999999948</c:v>
                </c:pt>
                <c:pt idx="4982">
                  <c:v>97240.546999999948</c:v>
                </c:pt>
                <c:pt idx="4983">
                  <c:v>97242.546999999948</c:v>
                </c:pt>
                <c:pt idx="4984">
                  <c:v>97244.546999999948</c:v>
                </c:pt>
                <c:pt idx="4985">
                  <c:v>97246.546999999948</c:v>
                </c:pt>
                <c:pt idx="4986">
                  <c:v>97248.546999999948</c:v>
                </c:pt>
                <c:pt idx="4987">
                  <c:v>97250.546999999948</c:v>
                </c:pt>
                <c:pt idx="4988">
                  <c:v>97252.546999999948</c:v>
                </c:pt>
                <c:pt idx="4989">
                  <c:v>97254.546999999948</c:v>
                </c:pt>
                <c:pt idx="4990">
                  <c:v>97256.546999999948</c:v>
                </c:pt>
                <c:pt idx="4991">
                  <c:v>97258.546999999948</c:v>
                </c:pt>
                <c:pt idx="4992">
                  <c:v>97260.546999999948</c:v>
                </c:pt>
                <c:pt idx="4993">
                  <c:v>97262.546999999948</c:v>
                </c:pt>
                <c:pt idx="4994">
                  <c:v>97264.546999999948</c:v>
                </c:pt>
                <c:pt idx="4995">
                  <c:v>97266.546999999948</c:v>
                </c:pt>
                <c:pt idx="4996">
                  <c:v>97268.546999999948</c:v>
                </c:pt>
                <c:pt idx="4997">
                  <c:v>97270.546999999948</c:v>
                </c:pt>
                <c:pt idx="4998">
                  <c:v>97272.546999999948</c:v>
                </c:pt>
                <c:pt idx="4999">
                  <c:v>97274.546999999948</c:v>
                </c:pt>
                <c:pt idx="5000">
                  <c:v>97276.546999999948</c:v>
                </c:pt>
                <c:pt idx="5001">
                  <c:v>97278.546999999948</c:v>
                </c:pt>
                <c:pt idx="5002">
                  <c:v>97280.546999999948</c:v>
                </c:pt>
                <c:pt idx="5003">
                  <c:v>97282.546999999948</c:v>
                </c:pt>
                <c:pt idx="5004">
                  <c:v>97284.546999999948</c:v>
                </c:pt>
                <c:pt idx="5005">
                  <c:v>97286.546999999948</c:v>
                </c:pt>
                <c:pt idx="5006">
                  <c:v>97288.546999999948</c:v>
                </c:pt>
                <c:pt idx="5007">
                  <c:v>97290.546999999948</c:v>
                </c:pt>
                <c:pt idx="5008">
                  <c:v>97292.546999999948</c:v>
                </c:pt>
                <c:pt idx="5009">
                  <c:v>97294.546999999948</c:v>
                </c:pt>
                <c:pt idx="5010">
                  <c:v>97296.546999999948</c:v>
                </c:pt>
                <c:pt idx="5011">
                  <c:v>97298.546999999948</c:v>
                </c:pt>
                <c:pt idx="5012">
                  <c:v>97300.546999999948</c:v>
                </c:pt>
                <c:pt idx="5013">
                  <c:v>97302.546999999948</c:v>
                </c:pt>
                <c:pt idx="5014">
                  <c:v>97304.546999999948</c:v>
                </c:pt>
                <c:pt idx="5015">
                  <c:v>97306.546999999948</c:v>
                </c:pt>
                <c:pt idx="5016">
                  <c:v>97308.546999999948</c:v>
                </c:pt>
                <c:pt idx="5017">
                  <c:v>97310.546999999948</c:v>
                </c:pt>
                <c:pt idx="5018">
                  <c:v>97312.546999999948</c:v>
                </c:pt>
                <c:pt idx="5019">
                  <c:v>97314.546999999948</c:v>
                </c:pt>
                <c:pt idx="5020">
                  <c:v>97316.546999999948</c:v>
                </c:pt>
                <c:pt idx="5021">
                  <c:v>97318.546999999948</c:v>
                </c:pt>
                <c:pt idx="5022">
                  <c:v>97320.546999999948</c:v>
                </c:pt>
                <c:pt idx="5023">
                  <c:v>97322.546999999948</c:v>
                </c:pt>
                <c:pt idx="5024">
                  <c:v>97324.546999999948</c:v>
                </c:pt>
                <c:pt idx="5025">
                  <c:v>97326.546999999948</c:v>
                </c:pt>
                <c:pt idx="5026">
                  <c:v>97328.546999999948</c:v>
                </c:pt>
                <c:pt idx="5027">
                  <c:v>97330.546999999948</c:v>
                </c:pt>
                <c:pt idx="5028">
                  <c:v>97332.546999999948</c:v>
                </c:pt>
                <c:pt idx="5029">
                  <c:v>97334.546999999948</c:v>
                </c:pt>
                <c:pt idx="5030">
                  <c:v>97336.546999999948</c:v>
                </c:pt>
                <c:pt idx="5031">
                  <c:v>97338.546999999948</c:v>
                </c:pt>
                <c:pt idx="5032">
                  <c:v>97340.546999999948</c:v>
                </c:pt>
                <c:pt idx="5033">
                  <c:v>97342.546999999948</c:v>
                </c:pt>
                <c:pt idx="5034">
                  <c:v>97344.546999999948</c:v>
                </c:pt>
                <c:pt idx="5035">
                  <c:v>97346.546999999948</c:v>
                </c:pt>
                <c:pt idx="5036">
                  <c:v>97348.546999999948</c:v>
                </c:pt>
                <c:pt idx="5037">
                  <c:v>97350.546999999948</c:v>
                </c:pt>
                <c:pt idx="5038">
                  <c:v>97352.546999999948</c:v>
                </c:pt>
                <c:pt idx="5039">
                  <c:v>97354.546999999948</c:v>
                </c:pt>
                <c:pt idx="5040">
                  <c:v>97356.546999999948</c:v>
                </c:pt>
                <c:pt idx="5041">
                  <c:v>97358.546999999948</c:v>
                </c:pt>
                <c:pt idx="5042">
                  <c:v>97360.546999999948</c:v>
                </c:pt>
                <c:pt idx="5043">
                  <c:v>97362.546999999948</c:v>
                </c:pt>
                <c:pt idx="5044">
                  <c:v>97364.546999999948</c:v>
                </c:pt>
                <c:pt idx="5045">
                  <c:v>97366.546999999948</c:v>
                </c:pt>
                <c:pt idx="5046">
                  <c:v>97368.546999999948</c:v>
                </c:pt>
                <c:pt idx="5047">
                  <c:v>97370.546999999948</c:v>
                </c:pt>
                <c:pt idx="5048">
                  <c:v>97372.546999999948</c:v>
                </c:pt>
                <c:pt idx="5049">
                  <c:v>97374.546999999948</c:v>
                </c:pt>
                <c:pt idx="5050">
                  <c:v>97376.546999999948</c:v>
                </c:pt>
                <c:pt idx="5051">
                  <c:v>97378.546999999948</c:v>
                </c:pt>
                <c:pt idx="5052">
                  <c:v>97380.546999999948</c:v>
                </c:pt>
                <c:pt idx="5053">
                  <c:v>97382.546999999948</c:v>
                </c:pt>
                <c:pt idx="5054">
                  <c:v>97384.546999999948</c:v>
                </c:pt>
                <c:pt idx="5055">
                  <c:v>97386.546999999948</c:v>
                </c:pt>
                <c:pt idx="5056">
                  <c:v>97388.546999999948</c:v>
                </c:pt>
                <c:pt idx="5057">
                  <c:v>97390.546999999948</c:v>
                </c:pt>
                <c:pt idx="5058">
                  <c:v>97392.546999999948</c:v>
                </c:pt>
                <c:pt idx="5059">
                  <c:v>97394.546999999948</c:v>
                </c:pt>
                <c:pt idx="5060">
                  <c:v>97396.546999999948</c:v>
                </c:pt>
                <c:pt idx="5061">
                  <c:v>97398.546999999948</c:v>
                </c:pt>
                <c:pt idx="5062">
                  <c:v>97400.546999999948</c:v>
                </c:pt>
                <c:pt idx="5063">
                  <c:v>97402.546999999948</c:v>
                </c:pt>
                <c:pt idx="5064">
                  <c:v>97404.546999999948</c:v>
                </c:pt>
                <c:pt idx="5065">
                  <c:v>97406.546999999948</c:v>
                </c:pt>
                <c:pt idx="5066">
                  <c:v>97408.546999999948</c:v>
                </c:pt>
                <c:pt idx="5067">
                  <c:v>97410.546999999948</c:v>
                </c:pt>
                <c:pt idx="5068">
                  <c:v>97412.546999999948</c:v>
                </c:pt>
                <c:pt idx="5069">
                  <c:v>97414.546999999948</c:v>
                </c:pt>
                <c:pt idx="5070">
                  <c:v>97416.546999999948</c:v>
                </c:pt>
                <c:pt idx="5071">
                  <c:v>97418.546999999948</c:v>
                </c:pt>
                <c:pt idx="5072">
                  <c:v>97420.546999999948</c:v>
                </c:pt>
                <c:pt idx="5073">
                  <c:v>97422.546999999948</c:v>
                </c:pt>
                <c:pt idx="5074">
                  <c:v>97424.546999999948</c:v>
                </c:pt>
                <c:pt idx="5075">
                  <c:v>97426.546999999948</c:v>
                </c:pt>
                <c:pt idx="5076">
                  <c:v>97428.546999999948</c:v>
                </c:pt>
                <c:pt idx="5077">
                  <c:v>97430.546999999948</c:v>
                </c:pt>
                <c:pt idx="5078">
                  <c:v>97432.546999999948</c:v>
                </c:pt>
                <c:pt idx="5079">
                  <c:v>97434.546999999948</c:v>
                </c:pt>
                <c:pt idx="5080">
                  <c:v>97436.546999999948</c:v>
                </c:pt>
                <c:pt idx="5081">
                  <c:v>97438.546999999948</c:v>
                </c:pt>
                <c:pt idx="5082">
                  <c:v>97440.546999999948</c:v>
                </c:pt>
                <c:pt idx="5083">
                  <c:v>97442.546999999948</c:v>
                </c:pt>
                <c:pt idx="5084">
                  <c:v>97444.546999999948</c:v>
                </c:pt>
                <c:pt idx="5085">
                  <c:v>97446.546999999948</c:v>
                </c:pt>
                <c:pt idx="5086">
                  <c:v>97448.546999999948</c:v>
                </c:pt>
                <c:pt idx="5087">
                  <c:v>97450.546999999948</c:v>
                </c:pt>
                <c:pt idx="5088">
                  <c:v>97452.546999999948</c:v>
                </c:pt>
                <c:pt idx="5089">
                  <c:v>97454.546999999948</c:v>
                </c:pt>
                <c:pt idx="5090">
                  <c:v>97456.546999999948</c:v>
                </c:pt>
                <c:pt idx="5091">
                  <c:v>97458.546999999948</c:v>
                </c:pt>
                <c:pt idx="5092">
                  <c:v>97460.546999999948</c:v>
                </c:pt>
                <c:pt idx="5093">
                  <c:v>97462.546999999948</c:v>
                </c:pt>
                <c:pt idx="5094">
                  <c:v>97464.546999999948</c:v>
                </c:pt>
                <c:pt idx="5095">
                  <c:v>97466.546999999948</c:v>
                </c:pt>
                <c:pt idx="5096">
                  <c:v>97468.546999999948</c:v>
                </c:pt>
                <c:pt idx="5097">
                  <c:v>97470.546999999948</c:v>
                </c:pt>
                <c:pt idx="5098">
                  <c:v>97472.546999999948</c:v>
                </c:pt>
                <c:pt idx="5099">
                  <c:v>97474.546999999948</c:v>
                </c:pt>
                <c:pt idx="5100">
                  <c:v>97476.546999999948</c:v>
                </c:pt>
                <c:pt idx="5101">
                  <c:v>97478.546999999948</c:v>
                </c:pt>
                <c:pt idx="5102">
                  <c:v>97480.546999999948</c:v>
                </c:pt>
                <c:pt idx="5103">
                  <c:v>97482.546999999948</c:v>
                </c:pt>
                <c:pt idx="5104">
                  <c:v>97484.546999999948</c:v>
                </c:pt>
                <c:pt idx="5105">
                  <c:v>97486.546999999948</c:v>
                </c:pt>
                <c:pt idx="5106">
                  <c:v>97488.546999999948</c:v>
                </c:pt>
                <c:pt idx="5107">
                  <c:v>97490.546999999948</c:v>
                </c:pt>
                <c:pt idx="5108">
                  <c:v>97492.546999999948</c:v>
                </c:pt>
                <c:pt idx="5109">
                  <c:v>97494.546999999948</c:v>
                </c:pt>
                <c:pt idx="5110">
                  <c:v>97496.546999999948</c:v>
                </c:pt>
                <c:pt idx="5111">
                  <c:v>97498.546999999948</c:v>
                </c:pt>
                <c:pt idx="5112">
                  <c:v>97500.546999999948</c:v>
                </c:pt>
                <c:pt idx="5113">
                  <c:v>97502.546999999948</c:v>
                </c:pt>
                <c:pt idx="5114">
                  <c:v>97504.546999999948</c:v>
                </c:pt>
                <c:pt idx="5115">
                  <c:v>97506.546999999948</c:v>
                </c:pt>
                <c:pt idx="5116">
                  <c:v>97508.546999999948</c:v>
                </c:pt>
                <c:pt idx="5117">
                  <c:v>97510.546999999948</c:v>
                </c:pt>
                <c:pt idx="5118">
                  <c:v>97512.546999999948</c:v>
                </c:pt>
                <c:pt idx="5119">
                  <c:v>97514.546999999948</c:v>
                </c:pt>
                <c:pt idx="5120">
                  <c:v>97516.546999999948</c:v>
                </c:pt>
                <c:pt idx="5121">
                  <c:v>97518.546999999948</c:v>
                </c:pt>
                <c:pt idx="5122">
                  <c:v>97520.546999999948</c:v>
                </c:pt>
                <c:pt idx="5123">
                  <c:v>97522.546999999948</c:v>
                </c:pt>
                <c:pt idx="5124">
                  <c:v>97524.546999999948</c:v>
                </c:pt>
                <c:pt idx="5125">
                  <c:v>97526.546999999948</c:v>
                </c:pt>
                <c:pt idx="5126">
                  <c:v>97528.546999999948</c:v>
                </c:pt>
                <c:pt idx="5127">
                  <c:v>97530.546999999948</c:v>
                </c:pt>
                <c:pt idx="5128">
                  <c:v>97532.546999999948</c:v>
                </c:pt>
                <c:pt idx="5129">
                  <c:v>97534.546999999948</c:v>
                </c:pt>
                <c:pt idx="5130">
                  <c:v>97536.546999999948</c:v>
                </c:pt>
                <c:pt idx="5131">
                  <c:v>97538.546999999948</c:v>
                </c:pt>
                <c:pt idx="5132">
                  <c:v>97540.546999999948</c:v>
                </c:pt>
                <c:pt idx="5133">
                  <c:v>97542.546999999948</c:v>
                </c:pt>
                <c:pt idx="5134">
                  <c:v>97544.546999999948</c:v>
                </c:pt>
                <c:pt idx="5135">
                  <c:v>97546.546999999948</c:v>
                </c:pt>
                <c:pt idx="5136">
                  <c:v>97548.546999999948</c:v>
                </c:pt>
                <c:pt idx="5137">
                  <c:v>97550.546999999948</c:v>
                </c:pt>
                <c:pt idx="5138">
                  <c:v>97552.546999999948</c:v>
                </c:pt>
                <c:pt idx="5139">
                  <c:v>97554.546999999948</c:v>
                </c:pt>
                <c:pt idx="5140">
                  <c:v>97556.546999999948</c:v>
                </c:pt>
                <c:pt idx="5141">
                  <c:v>97558.546999999948</c:v>
                </c:pt>
                <c:pt idx="5142">
                  <c:v>97560.546999999948</c:v>
                </c:pt>
                <c:pt idx="5143">
                  <c:v>97562.546999999948</c:v>
                </c:pt>
                <c:pt idx="5144">
                  <c:v>97564.546999999948</c:v>
                </c:pt>
                <c:pt idx="5145">
                  <c:v>97566.546999999948</c:v>
                </c:pt>
                <c:pt idx="5146">
                  <c:v>97568.546999999948</c:v>
                </c:pt>
                <c:pt idx="5147">
                  <c:v>97570.546999999948</c:v>
                </c:pt>
                <c:pt idx="5148">
                  <c:v>97572.546999999948</c:v>
                </c:pt>
                <c:pt idx="5149">
                  <c:v>97574.546999999948</c:v>
                </c:pt>
                <c:pt idx="5150">
                  <c:v>97576.546999999948</c:v>
                </c:pt>
                <c:pt idx="5151">
                  <c:v>97578.546999999948</c:v>
                </c:pt>
                <c:pt idx="5152">
                  <c:v>97580.546999999948</c:v>
                </c:pt>
                <c:pt idx="5153">
                  <c:v>97582.546999999948</c:v>
                </c:pt>
                <c:pt idx="5154">
                  <c:v>97584.546999999948</c:v>
                </c:pt>
                <c:pt idx="5155">
                  <c:v>97586.546999999948</c:v>
                </c:pt>
                <c:pt idx="5156">
                  <c:v>97588.546999999948</c:v>
                </c:pt>
                <c:pt idx="5157">
                  <c:v>97590.546999999948</c:v>
                </c:pt>
                <c:pt idx="5158">
                  <c:v>97592.546999999948</c:v>
                </c:pt>
                <c:pt idx="5159">
                  <c:v>97594.546999999948</c:v>
                </c:pt>
                <c:pt idx="5160">
                  <c:v>97596.546999999948</c:v>
                </c:pt>
                <c:pt idx="5161">
                  <c:v>97598.546999999948</c:v>
                </c:pt>
                <c:pt idx="5162">
                  <c:v>97600.546999999948</c:v>
                </c:pt>
                <c:pt idx="5163">
                  <c:v>97602.546999999948</c:v>
                </c:pt>
                <c:pt idx="5164">
                  <c:v>97604.546999999948</c:v>
                </c:pt>
                <c:pt idx="5165">
                  <c:v>97606.546999999948</c:v>
                </c:pt>
                <c:pt idx="5166">
                  <c:v>97608.546999999948</c:v>
                </c:pt>
                <c:pt idx="5167">
                  <c:v>97610.546999999948</c:v>
                </c:pt>
                <c:pt idx="5168">
                  <c:v>97612.546999999948</c:v>
                </c:pt>
                <c:pt idx="5169">
                  <c:v>97614.546999999948</c:v>
                </c:pt>
                <c:pt idx="5170">
                  <c:v>97616.546999999948</c:v>
                </c:pt>
                <c:pt idx="5171">
                  <c:v>97618.546999999948</c:v>
                </c:pt>
                <c:pt idx="5172">
                  <c:v>97620.546999999948</c:v>
                </c:pt>
                <c:pt idx="5173">
                  <c:v>97622.546999999948</c:v>
                </c:pt>
                <c:pt idx="5174">
                  <c:v>97624.546999999948</c:v>
                </c:pt>
                <c:pt idx="5175">
                  <c:v>97626.546999999948</c:v>
                </c:pt>
                <c:pt idx="5176">
                  <c:v>97628.546999999948</c:v>
                </c:pt>
                <c:pt idx="5177">
                  <c:v>97630.546999999948</c:v>
                </c:pt>
                <c:pt idx="5178">
                  <c:v>97632.546999999948</c:v>
                </c:pt>
                <c:pt idx="5179">
                  <c:v>97634.546999999948</c:v>
                </c:pt>
                <c:pt idx="5180">
                  <c:v>97636.546999999948</c:v>
                </c:pt>
                <c:pt idx="5181">
                  <c:v>97638.546999999948</c:v>
                </c:pt>
                <c:pt idx="5182">
                  <c:v>97640.546999999948</c:v>
                </c:pt>
                <c:pt idx="5183">
                  <c:v>97642.546999999948</c:v>
                </c:pt>
                <c:pt idx="5184">
                  <c:v>97644.546999999948</c:v>
                </c:pt>
                <c:pt idx="5185">
                  <c:v>97646.546999999948</c:v>
                </c:pt>
                <c:pt idx="5186">
                  <c:v>97648.546999999948</c:v>
                </c:pt>
                <c:pt idx="5187">
                  <c:v>97650.546999999948</c:v>
                </c:pt>
                <c:pt idx="5188">
                  <c:v>97652.546999999948</c:v>
                </c:pt>
                <c:pt idx="5189">
                  <c:v>97654.546999999948</c:v>
                </c:pt>
                <c:pt idx="5190">
                  <c:v>97656.546999999948</c:v>
                </c:pt>
                <c:pt idx="5191">
                  <c:v>97658.546999999948</c:v>
                </c:pt>
                <c:pt idx="5192">
                  <c:v>97660.546999999948</c:v>
                </c:pt>
                <c:pt idx="5193">
                  <c:v>97662.546999999948</c:v>
                </c:pt>
                <c:pt idx="5194">
                  <c:v>97664.546999999948</c:v>
                </c:pt>
                <c:pt idx="5195">
                  <c:v>97666.616999999998</c:v>
                </c:pt>
                <c:pt idx="5196">
                  <c:v>97668.616999999998</c:v>
                </c:pt>
                <c:pt idx="5197">
                  <c:v>97670.616999999998</c:v>
                </c:pt>
                <c:pt idx="5198">
                  <c:v>97672.616999999998</c:v>
                </c:pt>
                <c:pt idx="5199">
                  <c:v>97674.616999999998</c:v>
                </c:pt>
                <c:pt idx="5200">
                  <c:v>97676.616999999998</c:v>
                </c:pt>
                <c:pt idx="5201">
                  <c:v>97678.616999999998</c:v>
                </c:pt>
                <c:pt idx="5202">
                  <c:v>97680.616999999998</c:v>
                </c:pt>
                <c:pt idx="5203">
                  <c:v>97682.616999999998</c:v>
                </c:pt>
                <c:pt idx="5204">
                  <c:v>97684.616999999998</c:v>
                </c:pt>
                <c:pt idx="5205">
                  <c:v>97686.616999999998</c:v>
                </c:pt>
                <c:pt idx="5206">
                  <c:v>97688.616999999998</c:v>
                </c:pt>
                <c:pt idx="5207">
                  <c:v>97690.616999999998</c:v>
                </c:pt>
                <c:pt idx="5208">
                  <c:v>97692.616999999998</c:v>
                </c:pt>
                <c:pt idx="5209">
                  <c:v>97694.616999999998</c:v>
                </c:pt>
                <c:pt idx="5210">
                  <c:v>97696.616999999998</c:v>
                </c:pt>
                <c:pt idx="5211">
                  <c:v>97698.616999999998</c:v>
                </c:pt>
                <c:pt idx="5212">
                  <c:v>97700.616999999998</c:v>
                </c:pt>
                <c:pt idx="5213">
                  <c:v>97702.616999999998</c:v>
                </c:pt>
                <c:pt idx="5214">
                  <c:v>97704.616999999998</c:v>
                </c:pt>
                <c:pt idx="5215">
                  <c:v>97706.616999999998</c:v>
                </c:pt>
                <c:pt idx="5216">
                  <c:v>97708.616999999998</c:v>
                </c:pt>
                <c:pt idx="5217">
                  <c:v>97710.616999999998</c:v>
                </c:pt>
                <c:pt idx="5218">
                  <c:v>97712.616999999998</c:v>
                </c:pt>
                <c:pt idx="5219">
                  <c:v>97714.616999999998</c:v>
                </c:pt>
                <c:pt idx="5220">
                  <c:v>97716.616999999998</c:v>
                </c:pt>
                <c:pt idx="5221">
                  <c:v>97718.616999999998</c:v>
                </c:pt>
                <c:pt idx="5222">
                  <c:v>97720.616999999998</c:v>
                </c:pt>
                <c:pt idx="5223">
                  <c:v>97722.616999999998</c:v>
                </c:pt>
                <c:pt idx="5224">
                  <c:v>97724.616999999998</c:v>
                </c:pt>
                <c:pt idx="5225">
                  <c:v>97726.616999999998</c:v>
                </c:pt>
                <c:pt idx="5226">
                  <c:v>97728.616999999998</c:v>
                </c:pt>
                <c:pt idx="5227">
                  <c:v>97730.616999999998</c:v>
                </c:pt>
                <c:pt idx="5228">
                  <c:v>97732.616999999998</c:v>
                </c:pt>
                <c:pt idx="5229">
                  <c:v>97734.616999999998</c:v>
                </c:pt>
                <c:pt idx="5230">
                  <c:v>97736.616999999998</c:v>
                </c:pt>
                <c:pt idx="5231">
                  <c:v>97738.616999999998</c:v>
                </c:pt>
                <c:pt idx="5232">
                  <c:v>97740.616999999998</c:v>
                </c:pt>
                <c:pt idx="5233">
                  <c:v>97742.616999999998</c:v>
                </c:pt>
                <c:pt idx="5234">
                  <c:v>97744.616999999998</c:v>
                </c:pt>
                <c:pt idx="5235">
                  <c:v>97746.616999999998</c:v>
                </c:pt>
                <c:pt idx="5236">
                  <c:v>97748.616999999998</c:v>
                </c:pt>
                <c:pt idx="5237">
                  <c:v>97750.616999999998</c:v>
                </c:pt>
                <c:pt idx="5238">
                  <c:v>97752.616999999998</c:v>
                </c:pt>
                <c:pt idx="5239">
                  <c:v>97754.616999999998</c:v>
                </c:pt>
                <c:pt idx="5240">
                  <c:v>97756.616999999998</c:v>
                </c:pt>
                <c:pt idx="5241">
                  <c:v>97758.616999999998</c:v>
                </c:pt>
                <c:pt idx="5242">
                  <c:v>97760.616999999998</c:v>
                </c:pt>
                <c:pt idx="5243">
                  <c:v>97762.616999999998</c:v>
                </c:pt>
                <c:pt idx="5244">
                  <c:v>97764.616999999998</c:v>
                </c:pt>
                <c:pt idx="5245">
                  <c:v>97766.616999999998</c:v>
                </c:pt>
                <c:pt idx="5246">
                  <c:v>97768.616999999998</c:v>
                </c:pt>
                <c:pt idx="5247">
                  <c:v>97770.616999999998</c:v>
                </c:pt>
                <c:pt idx="5248">
                  <c:v>97772.616999999998</c:v>
                </c:pt>
                <c:pt idx="5249">
                  <c:v>97774.616999999998</c:v>
                </c:pt>
                <c:pt idx="5250">
                  <c:v>97776.616999999998</c:v>
                </c:pt>
                <c:pt idx="5251">
                  <c:v>97778.616999999998</c:v>
                </c:pt>
                <c:pt idx="5252">
                  <c:v>97780.616999999998</c:v>
                </c:pt>
                <c:pt idx="5253">
                  <c:v>97782.616999999998</c:v>
                </c:pt>
                <c:pt idx="5254">
                  <c:v>97784.616999999998</c:v>
                </c:pt>
                <c:pt idx="5255">
                  <c:v>97786.616999999998</c:v>
                </c:pt>
                <c:pt idx="5256">
                  <c:v>97788.616999999998</c:v>
                </c:pt>
                <c:pt idx="5257">
                  <c:v>97790.616999999998</c:v>
                </c:pt>
                <c:pt idx="5258">
                  <c:v>97792.616999999998</c:v>
                </c:pt>
                <c:pt idx="5259">
                  <c:v>97794.616999999998</c:v>
                </c:pt>
                <c:pt idx="5260">
                  <c:v>97796.616999999998</c:v>
                </c:pt>
                <c:pt idx="5261">
                  <c:v>97798.616999999998</c:v>
                </c:pt>
                <c:pt idx="5262">
                  <c:v>97800.616999999998</c:v>
                </c:pt>
                <c:pt idx="5263">
                  <c:v>97802.616999999998</c:v>
                </c:pt>
                <c:pt idx="5264">
                  <c:v>97804.616999999998</c:v>
                </c:pt>
                <c:pt idx="5265">
                  <c:v>97806.616999999998</c:v>
                </c:pt>
                <c:pt idx="5266">
                  <c:v>97808.616999999998</c:v>
                </c:pt>
                <c:pt idx="5267">
                  <c:v>97810.616999999998</c:v>
                </c:pt>
                <c:pt idx="5268">
                  <c:v>97812.616999999998</c:v>
                </c:pt>
                <c:pt idx="5269">
                  <c:v>97814.616999999998</c:v>
                </c:pt>
                <c:pt idx="5270">
                  <c:v>97816.616999999998</c:v>
                </c:pt>
                <c:pt idx="5271">
                  <c:v>97818.616999999998</c:v>
                </c:pt>
                <c:pt idx="5272">
                  <c:v>97820.616999999998</c:v>
                </c:pt>
                <c:pt idx="5273">
                  <c:v>97822.616999999998</c:v>
                </c:pt>
                <c:pt idx="5274">
                  <c:v>97824.616999999998</c:v>
                </c:pt>
                <c:pt idx="5275">
                  <c:v>97826.616999999998</c:v>
                </c:pt>
                <c:pt idx="5276">
                  <c:v>97828.616999999998</c:v>
                </c:pt>
                <c:pt idx="5277">
                  <c:v>97830.616999999998</c:v>
                </c:pt>
                <c:pt idx="5278">
                  <c:v>97832.616999999998</c:v>
                </c:pt>
                <c:pt idx="5279">
                  <c:v>97834.616999999998</c:v>
                </c:pt>
                <c:pt idx="5280">
                  <c:v>97836.616999999998</c:v>
                </c:pt>
                <c:pt idx="5281">
                  <c:v>97838.616999999998</c:v>
                </c:pt>
                <c:pt idx="5282">
                  <c:v>97840.616999999998</c:v>
                </c:pt>
                <c:pt idx="5283">
                  <c:v>97842.616999999998</c:v>
                </c:pt>
                <c:pt idx="5284">
                  <c:v>97844.616999999998</c:v>
                </c:pt>
                <c:pt idx="5285">
                  <c:v>97846.616999999998</c:v>
                </c:pt>
                <c:pt idx="5286">
                  <c:v>97848.616999999998</c:v>
                </c:pt>
                <c:pt idx="5287">
                  <c:v>97850.616999999998</c:v>
                </c:pt>
                <c:pt idx="5288">
                  <c:v>97852.616999999998</c:v>
                </c:pt>
                <c:pt idx="5289">
                  <c:v>97854.616999999998</c:v>
                </c:pt>
                <c:pt idx="5290">
                  <c:v>97856.616999999998</c:v>
                </c:pt>
                <c:pt idx="5291">
                  <c:v>97858.616999999998</c:v>
                </c:pt>
                <c:pt idx="5292">
                  <c:v>97860.616999999998</c:v>
                </c:pt>
                <c:pt idx="5293">
                  <c:v>97862.616999999998</c:v>
                </c:pt>
                <c:pt idx="5294">
                  <c:v>97864.616999999998</c:v>
                </c:pt>
                <c:pt idx="5295">
                  <c:v>97866.616999999998</c:v>
                </c:pt>
                <c:pt idx="5296">
                  <c:v>97868.616999999998</c:v>
                </c:pt>
                <c:pt idx="5297">
                  <c:v>97870.616999999998</c:v>
                </c:pt>
                <c:pt idx="5298">
                  <c:v>97872.616999999998</c:v>
                </c:pt>
                <c:pt idx="5299">
                  <c:v>97874.616999999998</c:v>
                </c:pt>
                <c:pt idx="5300">
                  <c:v>97876.616999999998</c:v>
                </c:pt>
                <c:pt idx="5301">
                  <c:v>97878.616999999998</c:v>
                </c:pt>
                <c:pt idx="5302">
                  <c:v>97880.616999999998</c:v>
                </c:pt>
                <c:pt idx="5303">
                  <c:v>97882.616999999998</c:v>
                </c:pt>
                <c:pt idx="5304">
                  <c:v>97884.616999999998</c:v>
                </c:pt>
                <c:pt idx="5305">
                  <c:v>97886.616999999998</c:v>
                </c:pt>
                <c:pt idx="5306">
                  <c:v>97888.616999999998</c:v>
                </c:pt>
                <c:pt idx="5307">
                  <c:v>97890.616999999998</c:v>
                </c:pt>
                <c:pt idx="5308">
                  <c:v>97892.616999999998</c:v>
                </c:pt>
                <c:pt idx="5309">
                  <c:v>97894.616999999998</c:v>
                </c:pt>
                <c:pt idx="5310">
                  <c:v>97896.616999999998</c:v>
                </c:pt>
                <c:pt idx="5311">
                  <c:v>97898.616999999998</c:v>
                </c:pt>
                <c:pt idx="5312">
                  <c:v>97900.616999999998</c:v>
                </c:pt>
                <c:pt idx="5313">
                  <c:v>97902.616999999998</c:v>
                </c:pt>
                <c:pt idx="5314">
                  <c:v>97904.616999999998</c:v>
                </c:pt>
                <c:pt idx="5315">
                  <c:v>97906.616999999998</c:v>
                </c:pt>
                <c:pt idx="5316">
                  <c:v>97908.616999999998</c:v>
                </c:pt>
                <c:pt idx="5317">
                  <c:v>97910.616999999998</c:v>
                </c:pt>
                <c:pt idx="5318">
                  <c:v>97912.616999999998</c:v>
                </c:pt>
                <c:pt idx="5319">
                  <c:v>97914.616999999998</c:v>
                </c:pt>
                <c:pt idx="5320">
                  <c:v>97916.616999999998</c:v>
                </c:pt>
                <c:pt idx="5321">
                  <c:v>97918.616999999998</c:v>
                </c:pt>
                <c:pt idx="5322">
                  <c:v>97920.616999999998</c:v>
                </c:pt>
                <c:pt idx="5323">
                  <c:v>97922.616999999998</c:v>
                </c:pt>
                <c:pt idx="5324">
                  <c:v>97924.616999999998</c:v>
                </c:pt>
                <c:pt idx="5325">
                  <c:v>97926.616999999998</c:v>
                </c:pt>
                <c:pt idx="5326">
                  <c:v>97928.616999999998</c:v>
                </c:pt>
                <c:pt idx="5327">
                  <c:v>97930.616999999998</c:v>
                </c:pt>
                <c:pt idx="5328">
                  <c:v>97932.616999999998</c:v>
                </c:pt>
                <c:pt idx="5329">
                  <c:v>97934.616999999998</c:v>
                </c:pt>
                <c:pt idx="5330">
                  <c:v>97936.616999999998</c:v>
                </c:pt>
                <c:pt idx="5331">
                  <c:v>97938.616999999998</c:v>
                </c:pt>
                <c:pt idx="5332">
                  <c:v>97940.616999999998</c:v>
                </c:pt>
                <c:pt idx="5333">
                  <c:v>97942.616999999998</c:v>
                </c:pt>
                <c:pt idx="5334">
                  <c:v>97944.616999999998</c:v>
                </c:pt>
                <c:pt idx="5335">
                  <c:v>97946.616999999998</c:v>
                </c:pt>
                <c:pt idx="5336">
                  <c:v>97948.616999999998</c:v>
                </c:pt>
                <c:pt idx="5337">
                  <c:v>97950.616999999998</c:v>
                </c:pt>
                <c:pt idx="5338">
                  <c:v>97952.616999999998</c:v>
                </c:pt>
                <c:pt idx="5339">
                  <c:v>97954.616999999998</c:v>
                </c:pt>
                <c:pt idx="5340">
                  <c:v>97956.616999999998</c:v>
                </c:pt>
                <c:pt idx="5341">
                  <c:v>97958.616999999998</c:v>
                </c:pt>
                <c:pt idx="5342">
                  <c:v>97960.616999999998</c:v>
                </c:pt>
                <c:pt idx="5343">
                  <c:v>97962.616999999998</c:v>
                </c:pt>
                <c:pt idx="5344">
                  <c:v>97964.616999999998</c:v>
                </c:pt>
                <c:pt idx="5345">
                  <c:v>97966.616999999998</c:v>
                </c:pt>
                <c:pt idx="5346">
                  <c:v>97968.616999999998</c:v>
                </c:pt>
                <c:pt idx="5347">
                  <c:v>97970.616999999998</c:v>
                </c:pt>
                <c:pt idx="5348">
                  <c:v>97972.616999999998</c:v>
                </c:pt>
                <c:pt idx="5349">
                  <c:v>97974.616999999998</c:v>
                </c:pt>
                <c:pt idx="5350">
                  <c:v>97976.616999999998</c:v>
                </c:pt>
                <c:pt idx="5351">
                  <c:v>97978.616999999998</c:v>
                </c:pt>
                <c:pt idx="5352">
                  <c:v>97980.616999999998</c:v>
                </c:pt>
                <c:pt idx="5353">
                  <c:v>97982.616999999998</c:v>
                </c:pt>
                <c:pt idx="5354">
                  <c:v>97984.616999999998</c:v>
                </c:pt>
                <c:pt idx="5355">
                  <c:v>97986.616999999998</c:v>
                </c:pt>
                <c:pt idx="5356">
                  <c:v>97988.616999999998</c:v>
                </c:pt>
                <c:pt idx="5357">
                  <c:v>97990.616999999998</c:v>
                </c:pt>
                <c:pt idx="5358">
                  <c:v>97992.616999999998</c:v>
                </c:pt>
                <c:pt idx="5359">
                  <c:v>97994.616999999998</c:v>
                </c:pt>
                <c:pt idx="5360">
                  <c:v>97996.616999999998</c:v>
                </c:pt>
                <c:pt idx="5361">
                  <c:v>97998.616999999998</c:v>
                </c:pt>
                <c:pt idx="5362">
                  <c:v>98000.616999999998</c:v>
                </c:pt>
                <c:pt idx="5363">
                  <c:v>98002.616999999998</c:v>
                </c:pt>
                <c:pt idx="5364">
                  <c:v>98004.616999999998</c:v>
                </c:pt>
                <c:pt idx="5365">
                  <c:v>98006.616999999998</c:v>
                </c:pt>
                <c:pt idx="5366">
                  <c:v>98008.616999999998</c:v>
                </c:pt>
                <c:pt idx="5367">
                  <c:v>98010.616999999998</c:v>
                </c:pt>
                <c:pt idx="5368">
                  <c:v>98012.616999999998</c:v>
                </c:pt>
                <c:pt idx="5369">
                  <c:v>98014.616999999998</c:v>
                </c:pt>
                <c:pt idx="5370">
                  <c:v>98016.616999999998</c:v>
                </c:pt>
                <c:pt idx="5371">
                  <c:v>98018.616999999998</c:v>
                </c:pt>
                <c:pt idx="5372">
                  <c:v>98020.616999999998</c:v>
                </c:pt>
                <c:pt idx="5373">
                  <c:v>98022.616999999998</c:v>
                </c:pt>
                <c:pt idx="5374">
                  <c:v>98024.616999999998</c:v>
                </c:pt>
                <c:pt idx="5375">
                  <c:v>98026.616999999998</c:v>
                </c:pt>
                <c:pt idx="5376">
                  <c:v>98028.616999999998</c:v>
                </c:pt>
                <c:pt idx="5377">
                  <c:v>98030.616999999998</c:v>
                </c:pt>
                <c:pt idx="5378">
                  <c:v>98032.616999999998</c:v>
                </c:pt>
                <c:pt idx="5379">
                  <c:v>98034.616999999998</c:v>
                </c:pt>
                <c:pt idx="5380">
                  <c:v>98036.616999999998</c:v>
                </c:pt>
                <c:pt idx="5381">
                  <c:v>98038.616999999998</c:v>
                </c:pt>
                <c:pt idx="5382">
                  <c:v>98040.616999999998</c:v>
                </c:pt>
                <c:pt idx="5383">
                  <c:v>98042.616999999998</c:v>
                </c:pt>
                <c:pt idx="5384">
                  <c:v>98044.616999999998</c:v>
                </c:pt>
                <c:pt idx="5385">
                  <c:v>98046.616999999998</c:v>
                </c:pt>
                <c:pt idx="5386">
                  <c:v>98048.616999999998</c:v>
                </c:pt>
                <c:pt idx="5387">
                  <c:v>98050.616999999998</c:v>
                </c:pt>
                <c:pt idx="5388">
                  <c:v>98052.616999999998</c:v>
                </c:pt>
                <c:pt idx="5389">
                  <c:v>98054.616999999998</c:v>
                </c:pt>
                <c:pt idx="5390">
                  <c:v>98056.616999999998</c:v>
                </c:pt>
                <c:pt idx="5391">
                  <c:v>98058.616999999998</c:v>
                </c:pt>
                <c:pt idx="5392">
                  <c:v>98060.616999999998</c:v>
                </c:pt>
                <c:pt idx="5393">
                  <c:v>98062.616999999998</c:v>
                </c:pt>
                <c:pt idx="5394">
                  <c:v>98064.616999999998</c:v>
                </c:pt>
                <c:pt idx="5395">
                  <c:v>98066.616999999998</c:v>
                </c:pt>
                <c:pt idx="5396">
                  <c:v>98068.616999999998</c:v>
                </c:pt>
                <c:pt idx="5397">
                  <c:v>98070.616999999998</c:v>
                </c:pt>
                <c:pt idx="5398">
                  <c:v>98072.616999999998</c:v>
                </c:pt>
                <c:pt idx="5399">
                  <c:v>98074.616999999998</c:v>
                </c:pt>
                <c:pt idx="5400">
                  <c:v>98076.616999999998</c:v>
                </c:pt>
                <c:pt idx="5401">
                  <c:v>98078.616999999998</c:v>
                </c:pt>
                <c:pt idx="5402">
                  <c:v>98080.616999999998</c:v>
                </c:pt>
                <c:pt idx="5403">
                  <c:v>98082.616999999998</c:v>
                </c:pt>
                <c:pt idx="5404">
                  <c:v>98084.616999999998</c:v>
                </c:pt>
                <c:pt idx="5405">
                  <c:v>98086.616999999998</c:v>
                </c:pt>
                <c:pt idx="5406">
                  <c:v>98088.616999999998</c:v>
                </c:pt>
                <c:pt idx="5407">
                  <c:v>98090.616999999998</c:v>
                </c:pt>
                <c:pt idx="5408">
                  <c:v>98092.616999999998</c:v>
                </c:pt>
                <c:pt idx="5409">
                  <c:v>98094.616999999998</c:v>
                </c:pt>
                <c:pt idx="5410">
                  <c:v>98096.616999999998</c:v>
                </c:pt>
                <c:pt idx="5411">
                  <c:v>98098.616999999998</c:v>
                </c:pt>
                <c:pt idx="5412">
                  <c:v>98100.616999999998</c:v>
                </c:pt>
                <c:pt idx="5413">
                  <c:v>98102.616999999998</c:v>
                </c:pt>
                <c:pt idx="5414">
                  <c:v>98104.616999999998</c:v>
                </c:pt>
                <c:pt idx="5415">
                  <c:v>98106.616999999998</c:v>
                </c:pt>
                <c:pt idx="5416">
                  <c:v>98108.616999999998</c:v>
                </c:pt>
                <c:pt idx="5417">
                  <c:v>98110.616999999998</c:v>
                </c:pt>
                <c:pt idx="5418">
                  <c:v>98112.616999999998</c:v>
                </c:pt>
                <c:pt idx="5419">
                  <c:v>98114.616999999998</c:v>
                </c:pt>
                <c:pt idx="5420">
                  <c:v>98116.616999999998</c:v>
                </c:pt>
                <c:pt idx="5421">
                  <c:v>98118.616999999998</c:v>
                </c:pt>
                <c:pt idx="5422">
                  <c:v>98120.616999999998</c:v>
                </c:pt>
                <c:pt idx="5423">
                  <c:v>98122.616999999998</c:v>
                </c:pt>
                <c:pt idx="5424">
                  <c:v>98124.616999999998</c:v>
                </c:pt>
                <c:pt idx="5425">
                  <c:v>98126.616999999998</c:v>
                </c:pt>
                <c:pt idx="5426">
                  <c:v>98128.616999999998</c:v>
                </c:pt>
                <c:pt idx="5427">
                  <c:v>98130.616999999998</c:v>
                </c:pt>
                <c:pt idx="5428">
                  <c:v>98132.616999999998</c:v>
                </c:pt>
                <c:pt idx="5429">
                  <c:v>98134.616999999998</c:v>
                </c:pt>
                <c:pt idx="5430">
                  <c:v>98136.616999999998</c:v>
                </c:pt>
                <c:pt idx="5431">
                  <c:v>98138.616999999998</c:v>
                </c:pt>
                <c:pt idx="5432">
                  <c:v>98140.616999999998</c:v>
                </c:pt>
                <c:pt idx="5433">
                  <c:v>98142.616999999998</c:v>
                </c:pt>
                <c:pt idx="5434">
                  <c:v>98144.616999999998</c:v>
                </c:pt>
                <c:pt idx="5435">
                  <c:v>98146.616999999998</c:v>
                </c:pt>
                <c:pt idx="5436">
                  <c:v>98148.616999999998</c:v>
                </c:pt>
                <c:pt idx="5437">
                  <c:v>98150.616999999998</c:v>
                </c:pt>
                <c:pt idx="5438">
                  <c:v>98152.616999999998</c:v>
                </c:pt>
                <c:pt idx="5439">
                  <c:v>98154.616999999998</c:v>
                </c:pt>
                <c:pt idx="5440">
                  <c:v>98156.616999999998</c:v>
                </c:pt>
                <c:pt idx="5441">
                  <c:v>98158.616999999998</c:v>
                </c:pt>
                <c:pt idx="5442">
                  <c:v>98160.616999999998</c:v>
                </c:pt>
                <c:pt idx="5443">
                  <c:v>98162.616999999998</c:v>
                </c:pt>
                <c:pt idx="5444">
                  <c:v>98164.616999999998</c:v>
                </c:pt>
                <c:pt idx="5445">
                  <c:v>98166.616999999998</c:v>
                </c:pt>
                <c:pt idx="5446">
                  <c:v>98168.616999999998</c:v>
                </c:pt>
                <c:pt idx="5447">
                  <c:v>98170.616999999998</c:v>
                </c:pt>
                <c:pt idx="5448">
                  <c:v>98172.616999999998</c:v>
                </c:pt>
                <c:pt idx="5449">
                  <c:v>98174.616999999998</c:v>
                </c:pt>
                <c:pt idx="5450">
                  <c:v>98176.616999999998</c:v>
                </c:pt>
                <c:pt idx="5451">
                  <c:v>98178.616999999998</c:v>
                </c:pt>
                <c:pt idx="5452">
                  <c:v>98180.616999999998</c:v>
                </c:pt>
                <c:pt idx="5453">
                  <c:v>98182.616999999998</c:v>
                </c:pt>
                <c:pt idx="5454">
                  <c:v>98184.616999999998</c:v>
                </c:pt>
                <c:pt idx="5455">
                  <c:v>98186.616999999998</c:v>
                </c:pt>
                <c:pt idx="5456">
                  <c:v>98188.616999999998</c:v>
                </c:pt>
                <c:pt idx="5457">
                  <c:v>98190.616999999998</c:v>
                </c:pt>
                <c:pt idx="5458">
                  <c:v>98192.616999999998</c:v>
                </c:pt>
                <c:pt idx="5459">
                  <c:v>98194.616999999998</c:v>
                </c:pt>
                <c:pt idx="5460">
                  <c:v>98196.616999999998</c:v>
                </c:pt>
                <c:pt idx="5461">
                  <c:v>98198.616999999998</c:v>
                </c:pt>
                <c:pt idx="5462">
                  <c:v>98200.616999999998</c:v>
                </c:pt>
                <c:pt idx="5463">
                  <c:v>98202.616999999998</c:v>
                </c:pt>
                <c:pt idx="5464">
                  <c:v>98204.616999999998</c:v>
                </c:pt>
                <c:pt idx="5465">
                  <c:v>98206.616999999998</c:v>
                </c:pt>
                <c:pt idx="5466">
                  <c:v>98208.616999999998</c:v>
                </c:pt>
                <c:pt idx="5467">
                  <c:v>98210.616999999998</c:v>
                </c:pt>
                <c:pt idx="5468">
                  <c:v>98212.616999999998</c:v>
                </c:pt>
                <c:pt idx="5469">
                  <c:v>98214.616999999998</c:v>
                </c:pt>
                <c:pt idx="5470">
                  <c:v>98216.616999999998</c:v>
                </c:pt>
                <c:pt idx="5471">
                  <c:v>98218.616999999998</c:v>
                </c:pt>
                <c:pt idx="5472">
                  <c:v>98220.616999999998</c:v>
                </c:pt>
                <c:pt idx="5473">
                  <c:v>98222.616999999998</c:v>
                </c:pt>
                <c:pt idx="5474">
                  <c:v>98224.616999999998</c:v>
                </c:pt>
                <c:pt idx="5475">
                  <c:v>98226.616999999998</c:v>
                </c:pt>
                <c:pt idx="5476">
                  <c:v>98228.616999999998</c:v>
                </c:pt>
                <c:pt idx="5477">
                  <c:v>98230.616999999998</c:v>
                </c:pt>
                <c:pt idx="5478">
                  <c:v>98232.616999999998</c:v>
                </c:pt>
                <c:pt idx="5479">
                  <c:v>98234.616999999998</c:v>
                </c:pt>
                <c:pt idx="5480">
                  <c:v>98236.616999999998</c:v>
                </c:pt>
                <c:pt idx="5481">
                  <c:v>98238.616999999998</c:v>
                </c:pt>
                <c:pt idx="5482">
                  <c:v>98240.616999999998</c:v>
                </c:pt>
                <c:pt idx="5483">
                  <c:v>98242.616999999998</c:v>
                </c:pt>
                <c:pt idx="5484">
                  <c:v>98244.616999999998</c:v>
                </c:pt>
                <c:pt idx="5485">
                  <c:v>98246.616999999998</c:v>
                </c:pt>
                <c:pt idx="5486">
                  <c:v>98248.616999999998</c:v>
                </c:pt>
                <c:pt idx="5487">
                  <c:v>98250.616999999998</c:v>
                </c:pt>
                <c:pt idx="5488">
                  <c:v>98252.616999999998</c:v>
                </c:pt>
                <c:pt idx="5489">
                  <c:v>98254.616999999998</c:v>
                </c:pt>
                <c:pt idx="5490">
                  <c:v>98256.616999999998</c:v>
                </c:pt>
                <c:pt idx="5491">
                  <c:v>98258.616999999998</c:v>
                </c:pt>
                <c:pt idx="5492">
                  <c:v>98260.616999999998</c:v>
                </c:pt>
                <c:pt idx="5493">
                  <c:v>98262.616999999998</c:v>
                </c:pt>
                <c:pt idx="5494">
                  <c:v>98264.616999999998</c:v>
                </c:pt>
                <c:pt idx="5495">
                  <c:v>98266.616999999998</c:v>
                </c:pt>
                <c:pt idx="5496">
                  <c:v>98268.616999999998</c:v>
                </c:pt>
                <c:pt idx="5497">
                  <c:v>98270.616999999998</c:v>
                </c:pt>
                <c:pt idx="5498">
                  <c:v>98272.616999999998</c:v>
                </c:pt>
                <c:pt idx="5499">
                  <c:v>98274.616999999998</c:v>
                </c:pt>
                <c:pt idx="5500">
                  <c:v>98276.616999999998</c:v>
                </c:pt>
                <c:pt idx="5501">
                  <c:v>98278.616999999998</c:v>
                </c:pt>
                <c:pt idx="5502">
                  <c:v>98280.616999999998</c:v>
                </c:pt>
                <c:pt idx="5503">
                  <c:v>98282.616999999998</c:v>
                </c:pt>
                <c:pt idx="5504">
                  <c:v>98284.616999999998</c:v>
                </c:pt>
                <c:pt idx="5505">
                  <c:v>98286.616999999998</c:v>
                </c:pt>
                <c:pt idx="5506">
                  <c:v>98288.616999999998</c:v>
                </c:pt>
                <c:pt idx="5507">
                  <c:v>98290.616999999998</c:v>
                </c:pt>
                <c:pt idx="5508">
                  <c:v>98292.616999999998</c:v>
                </c:pt>
                <c:pt idx="5509">
                  <c:v>98294.616999999998</c:v>
                </c:pt>
                <c:pt idx="5510">
                  <c:v>98296.616999999998</c:v>
                </c:pt>
                <c:pt idx="5511">
                  <c:v>98298.616999999998</c:v>
                </c:pt>
                <c:pt idx="5512">
                  <c:v>98300.616999999998</c:v>
                </c:pt>
                <c:pt idx="5513">
                  <c:v>98302.616999999998</c:v>
                </c:pt>
                <c:pt idx="5514">
                  <c:v>98304.616999999998</c:v>
                </c:pt>
                <c:pt idx="5515">
                  <c:v>98306.616999999998</c:v>
                </c:pt>
                <c:pt idx="5516">
                  <c:v>98308.616999999998</c:v>
                </c:pt>
                <c:pt idx="5517">
                  <c:v>98310.616999999998</c:v>
                </c:pt>
                <c:pt idx="5518">
                  <c:v>98312.616999999998</c:v>
                </c:pt>
                <c:pt idx="5519">
                  <c:v>98314.616999999998</c:v>
                </c:pt>
                <c:pt idx="5520">
                  <c:v>98316.616999999998</c:v>
                </c:pt>
                <c:pt idx="5521">
                  <c:v>98318.616999999998</c:v>
                </c:pt>
                <c:pt idx="5522">
                  <c:v>98320.616999999998</c:v>
                </c:pt>
                <c:pt idx="5523">
                  <c:v>98322.616999999998</c:v>
                </c:pt>
                <c:pt idx="5524">
                  <c:v>98324.616999999998</c:v>
                </c:pt>
                <c:pt idx="5525">
                  <c:v>98326.616999999998</c:v>
                </c:pt>
                <c:pt idx="5526">
                  <c:v>98328.616999999998</c:v>
                </c:pt>
                <c:pt idx="5527">
                  <c:v>98330.616999999998</c:v>
                </c:pt>
                <c:pt idx="5528">
                  <c:v>98332.616999999998</c:v>
                </c:pt>
                <c:pt idx="5529">
                  <c:v>98334.616999999998</c:v>
                </c:pt>
                <c:pt idx="5530">
                  <c:v>98336.616999999998</c:v>
                </c:pt>
                <c:pt idx="5531">
                  <c:v>98338.616999999998</c:v>
                </c:pt>
                <c:pt idx="5532">
                  <c:v>98340.616999999998</c:v>
                </c:pt>
                <c:pt idx="5533">
                  <c:v>98342.616999999998</c:v>
                </c:pt>
                <c:pt idx="5534">
                  <c:v>98344.616999999998</c:v>
                </c:pt>
                <c:pt idx="5535">
                  <c:v>98346.616999999998</c:v>
                </c:pt>
                <c:pt idx="5536">
                  <c:v>98348.616999999998</c:v>
                </c:pt>
                <c:pt idx="5537">
                  <c:v>98350.616999999998</c:v>
                </c:pt>
                <c:pt idx="5538">
                  <c:v>98352.616999999998</c:v>
                </c:pt>
                <c:pt idx="5539">
                  <c:v>98354.616999999998</c:v>
                </c:pt>
                <c:pt idx="5540">
                  <c:v>98356.616999999998</c:v>
                </c:pt>
                <c:pt idx="5541">
                  <c:v>98358.616999999998</c:v>
                </c:pt>
                <c:pt idx="5542">
                  <c:v>98360.616999999998</c:v>
                </c:pt>
                <c:pt idx="5543">
                  <c:v>98362.616999999998</c:v>
                </c:pt>
                <c:pt idx="5544">
                  <c:v>98364.616999999998</c:v>
                </c:pt>
                <c:pt idx="5545">
                  <c:v>98366.616999999998</c:v>
                </c:pt>
                <c:pt idx="5546">
                  <c:v>98368.616999999998</c:v>
                </c:pt>
                <c:pt idx="5547">
                  <c:v>98370.616999999998</c:v>
                </c:pt>
                <c:pt idx="5548">
                  <c:v>98372.616999999998</c:v>
                </c:pt>
                <c:pt idx="5549">
                  <c:v>98374.616999999998</c:v>
                </c:pt>
                <c:pt idx="5550">
                  <c:v>98376.616999999998</c:v>
                </c:pt>
                <c:pt idx="5551">
                  <c:v>98378.616999999998</c:v>
                </c:pt>
                <c:pt idx="5552">
                  <c:v>98380.616999999998</c:v>
                </c:pt>
                <c:pt idx="5553">
                  <c:v>98382.616999999998</c:v>
                </c:pt>
                <c:pt idx="5554">
                  <c:v>98384.616999999998</c:v>
                </c:pt>
                <c:pt idx="5555">
                  <c:v>98386.616999999998</c:v>
                </c:pt>
                <c:pt idx="5556">
                  <c:v>98388.616999999998</c:v>
                </c:pt>
                <c:pt idx="5557">
                  <c:v>98390.616999999998</c:v>
                </c:pt>
                <c:pt idx="5558">
                  <c:v>98392.616999999998</c:v>
                </c:pt>
                <c:pt idx="5559">
                  <c:v>98394.616999999998</c:v>
                </c:pt>
                <c:pt idx="5560">
                  <c:v>98396.616999999998</c:v>
                </c:pt>
                <c:pt idx="5561">
                  <c:v>98398.616999999998</c:v>
                </c:pt>
                <c:pt idx="5562">
                  <c:v>98400.616999999998</c:v>
                </c:pt>
                <c:pt idx="5563">
                  <c:v>98402.616999999998</c:v>
                </c:pt>
                <c:pt idx="5564">
                  <c:v>98404.616999999998</c:v>
                </c:pt>
                <c:pt idx="5565">
                  <c:v>98406.616999999998</c:v>
                </c:pt>
                <c:pt idx="5566">
                  <c:v>98408.616999999998</c:v>
                </c:pt>
                <c:pt idx="5567">
                  <c:v>98410.616999999998</c:v>
                </c:pt>
                <c:pt idx="5568">
                  <c:v>98412.616999999998</c:v>
                </c:pt>
                <c:pt idx="5569">
                  <c:v>98414.616999999998</c:v>
                </c:pt>
                <c:pt idx="5570">
                  <c:v>98416.616999999998</c:v>
                </c:pt>
                <c:pt idx="5571">
                  <c:v>98418.616999999998</c:v>
                </c:pt>
                <c:pt idx="5572">
                  <c:v>98420.616999999998</c:v>
                </c:pt>
                <c:pt idx="5573">
                  <c:v>98422.616999999998</c:v>
                </c:pt>
                <c:pt idx="5574">
                  <c:v>98424.616999999998</c:v>
                </c:pt>
                <c:pt idx="5575">
                  <c:v>98426.616999999998</c:v>
                </c:pt>
                <c:pt idx="5576">
                  <c:v>98428.616999999998</c:v>
                </c:pt>
                <c:pt idx="5577">
                  <c:v>98430.616999999998</c:v>
                </c:pt>
                <c:pt idx="5578">
                  <c:v>98432.616999999998</c:v>
                </c:pt>
                <c:pt idx="5579">
                  <c:v>98434.616999999998</c:v>
                </c:pt>
                <c:pt idx="5580">
                  <c:v>98436.616999999998</c:v>
                </c:pt>
                <c:pt idx="5581">
                  <c:v>98438.616999999998</c:v>
                </c:pt>
                <c:pt idx="5582">
                  <c:v>98440.616999999998</c:v>
                </c:pt>
                <c:pt idx="5583">
                  <c:v>98442.616999999998</c:v>
                </c:pt>
                <c:pt idx="5584">
                  <c:v>98444.616999999998</c:v>
                </c:pt>
                <c:pt idx="5585">
                  <c:v>98446.616999999998</c:v>
                </c:pt>
                <c:pt idx="5586">
                  <c:v>98448.616999999998</c:v>
                </c:pt>
                <c:pt idx="5587">
                  <c:v>98450.616999999998</c:v>
                </c:pt>
                <c:pt idx="5588">
                  <c:v>98452.616999999998</c:v>
                </c:pt>
                <c:pt idx="5589">
                  <c:v>98454.616999999998</c:v>
                </c:pt>
                <c:pt idx="5590">
                  <c:v>98456.616999999998</c:v>
                </c:pt>
                <c:pt idx="5591">
                  <c:v>98458.616999999998</c:v>
                </c:pt>
                <c:pt idx="5592">
                  <c:v>98460.616999999998</c:v>
                </c:pt>
                <c:pt idx="5593">
                  <c:v>98462.616999999998</c:v>
                </c:pt>
                <c:pt idx="5594">
                  <c:v>98464.616999999998</c:v>
                </c:pt>
                <c:pt idx="5595">
                  <c:v>98466.616999999998</c:v>
                </c:pt>
                <c:pt idx="5596">
                  <c:v>98468.616999999998</c:v>
                </c:pt>
                <c:pt idx="5597">
                  <c:v>98470.616999999998</c:v>
                </c:pt>
                <c:pt idx="5598">
                  <c:v>98472.616999999998</c:v>
                </c:pt>
                <c:pt idx="5599">
                  <c:v>98474.616999999998</c:v>
                </c:pt>
                <c:pt idx="5600">
                  <c:v>98476.616999999998</c:v>
                </c:pt>
                <c:pt idx="5601">
                  <c:v>98478.616999999998</c:v>
                </c:pt>
                <c:pt idx="5602">
                  <c:v>98480.616999999998</c:v>
                </c:pt>
                <c:pt idx="5603">
                  <c:v>98482.616999999998</c:v>
                </c:pt>
                <c:pt idx="5604">
                  <c:v>98484.616999999998</c:v>
                </c:pt>
                <c:pt idx="5605">
                  <c:v>98486.616999999998</c:v>
                </c:pt>
                <c:pt idx="5606">
                  <c:v>98488.616999999998</c:v>
                </c:pt>
                <c:pt idx="5607">
                  <c:v>98490.616999999998</c:v>
                </c:pt>
                <c:pt idx="5608">
                  <c:v>98492.616999999998</c:v>
                </c:pt>
                <c:pt idx="5609">
                  <c:v>98494.616999999998</c:v>
                </c:pt>
                <c:pt idx="5610">
                  <c:v>98496.616999999998</c:v>
                </c:pt>
                <c:pt idx="5611">
                  <c:v>98498.616999999998</c:v>
                </c:pt>
                <c:pt idx="5612">
                  <c:v>98500.616999999998</c:v>
                </c:pt>
                <c:pt idx="5613">
                  <c:v>98502.616999999998</c:v>
                </c:pt>
                <c:pt idx="5614">
                  <c:v>98504.616999999998</c:v>
                </c:pt>
                <c:pt idx="5615">
                  <c:v>98506.616999999998</c:v>
                </c:pt>
                <c:pt idx="5616">
                  <c:v>98508.616999999998</c:v>
                </c:pt>
                <c:pt idx="5617">
                  <c:v>98510.616999999998</c:v>
                </c:pt>
                <c:pt idx="5618">
                  <c:v>98512.616999999998</c:v>
                </c:pt>
                <c:pt idx="5619">
                  <c:v>98514.616999999998</c:v>
                </c:pt>
                <c:pt idx="5620">
                  <c:v>98516.616999999998</c:v>
                </c:pt>
                <c:pt idx="5621">
                  <c:v>98518.616999999998</c:v>
                </c:pt>
                <c:pt idx="5622">
                  <c:v>98520.616999999998</c:v>
                </c:pt>
                <c:pt idx="5623">
                  <c:v>98522.616999999998</c:v>
                </c:pt>
                <c:pt idx="5624">
                  <c:v>98524.616999999998</c:v>
                </c:pt>
                <c:pt idx="5625">
                  <c:v>98526.616999999998</c:v>
                </c:pt>
                <c:pt idx="5626">
                  <c:v>98528.616999999998</c:v>
                </c:pt>
                <c:pt idx="5627">
                  <c:v>98530.616999999998</c:v>
                </c:pt>
                <c:pt idx="5628">
                  <c:v>98532.616999999998</c:v>
                </c:pt>
                <c:pt idx="5629">
                  <c:v>98534.616999999998</c:v>
                </c:pt>
                <c:pt idx="5630">
                  <c:v>98536.616999999998</c:v>
                </c:pt>
                <c:pt idx="5631">
                  <c:v>98538.616999999998</c:v>
                </c:pt>
                <c:pt idx="5632">
                  <c:v>98540.616999999998</c:v>
                </c:pt>
                <c:pt idx="5633">
                  <c:v>98542.616999999998</c:v>
                </c:pt>
                <c:pt idx="5634">
                  <c:v>98544.616999999998</c:v>
                </c:pt>
                <c:pt idx="5635">
                  <c:v>98546.616999999998</c:v>
                </c:pt>
                <c:pt idx="5636">
                  <c:v>98548.616999999998</c:v>
                </c:pt>
                <c:pt idx="5637">
                  <c:v>98550.616999999998</c:v>
                </c:pt>
                <c:pt idx="5638">
                  <c:v>98552.616999999998</c:v>
                </c:pt>
                <c:pt idx="5639">
                  <c:v>98554.616999999998</c:v>
                </c:pt>
                <c:pt idx="5640">
                  <c:v>98556.616999999998</c:v>
                </c:pt>
                <c:pt idx="5641">
                  <c:v>98558.616999999998</c:v>
                </c:pt>
                <c:pt idx="5642">
                  <c:v>98560.616999999998</c:v>
                </c:pt>
                <c:pt idx="5643">
                  <c:v>98562.616999999998</c:v>
                </c:pt>
                <c:pt idx="5644">
                  <c:v>98564.616999999998</c:v>
                </c:pt>
                <c:pt idx="5645">
                  <c:v>98566.616999999998</c:v>
                </c:pt>
                <c:pt idx="5646">
                  <c:v>98568.616999999998</c:v>
                </c:pt>
                <c:pt idx="5647">
                  <c:v>98570.616999999998</c:v>
                </c:pt>
                <c:pt idx="5648">
                  <c:v>98572.616999999998</c:v>
                </c:pt>
                <c:pt idx="5649">
                  <c:v>98574.616999999998</c:v>
                </c:pt>
                <c:pt idx="5650">
                  <c:v>98576.616999999998</c:v>
                </c:pt>
                <c:pt idx="5651">
                  <c:v>98578.616999999998</c:v>
                </c:pt>
                <c:pt idx="5652">
                  <c:v>98580.616999999998</c:v>
                </c:pt>
                <c:pt idx="5653">
                  <c:v>98582.616999999998</c:v>
                </c:pt>
                <c:pt idx="5654">
                  <c:v>98584.616999999998</c:v>
                </c:pt>
                <c:pt idx="5655">
                  <c:v>98586.616999999998</c:v>
                </c:pt>
                <c:pt idx="5656">
                  <c:v>98588.616999999998</c:v>
                </c:pt>
                <c:pt idx="5657">
                  <c:v>98590.616999999998</c:v>
                </c:pt>
                <c:pt idx="5658">
                  <c:v>98592.616999999998</c:v>
                </c:pt>
                <c:pt idx="5659">
                  <c:v>98594.616999999998</c:v>
                </c:pt>
                <c:pt idx="5660">
                  <c:v>98596.616999999998</c:v>
                </c:pt>
                <c:pt idx="5661">
                  <c:v>98598.616999999998</c:v>
                </c:pt>
                <c:pt idx="5662">
                  <c:v>98600.616999999998</c:v>
                </c:pt>
                <c:pt idx="5663">
                  <c:v>98602.616999999998</c:v>
                </c:pt>
                <c:pt idx="5664">
                  <c:v>98604.616999999998</c:v>
                </c:pt>
                <c:pt idx="5665">
                  <c:v>98634.515999999989</c:v>
                </c:pt>
                <c:pt idx="5666">
                  <c:v>98636.515999999989</c:v>
                </c:pt>
                <c:pt idx="5667">
                  <c:v>98638.515999999989</c:v>
                </c:pt>
                <c:pt idx="5668">
                  <c:v>98640.515999999989</c:v>
                </c:pt>
                <c:pt idx="5669">
                  <c:v>98642.515999999989</c:v>
                </c:pt>
                <c:pt idx="5670">
                  <c:v>98644.515999999989</c:v>
                </c:pt>
                <c:pt idx="5671">
                  <c:v>98646.515999999989</c:v>
                </c:pt>
                <c:pt idx="5672">
                  <c:v>98648.515999999989</c:v>
                </c:pt>
                <c:pt idx="5673">
                  <c:v>98650.515999999989</c:v>
                </c:pt>
                <c:pt idx="5674">
                  <c:v>98652.515999999989</c:v>
                </c:pt>
                <c:pt idx="5675">
                  <c:v>98654.515999999989</c:v>
                </c:pt>
                <c:pt idx="5676">
                  <c:v>98656.515999999989</c:v>
                </c:pt>
                <c:pt idx="5677">
                  <c:v>98658.515999999989</c:v>
                </c:pt>
                <c:pt idx="5678">
                  <c:v>98660.515999999989</c:v>
                </c:pt>
                <c:pt idx="5679">
                  <c:v>98662.515999999989</c:v>
                </c:pt>
                <c:pt idx="5680">
                  <c:v>98664.515999999989</c:v>
                </c:pt>
                <c:pt idx="5681">
                  <c:v>98666.515999999989</c:v>
                </c:pt>
                <c:pt idx="5682">
                  <c:v>98668.515999999989</c:v>
                </c:pt>
                <c:pt idx="5683">
                  <c:v>98670.515999999989</c:v>
                </c:pt>
                <c:pt idx="5684">
                  <c:v>98672.515999999989</c:v>
                </c:pt>
                <c:pt idx="5685">
                  <c:v>98674.515999999989</c:v>
                </c:pt>
                <c:pt idx="5686">
                  <c:v>98676.515999999989</c:v>
                </c:pt>
                <c:pt idx="5687">
                  <c:v>98678.515999999989</c:v>
                </c:pt>
                <c:pt idx="5688">
                  <c:v>98680.515999999989</c:v>
                </c:pt>
                <c:pt idx="5689">
                  <c:v>98682.515999999989</c:v>
                </c:pt>
                <c:pt idx="5690">
                  <c:v>98684.515999999989</c:v>
                </c:pt>
                <c:pt idx="5691">
                  <c:v>98686.515999999989</c:v>
                </c:pt>
                <c:pt idx="5692">
                  <c:v>98688.515999999989</c:v>
                </c:pt>
                <c:pt idx="5693">
                  <c:v>98690.515999999989</c:v>
                </c:pt>
                <c:pt idx="5694">
                  <c:v>98692.515999999989</c:v>
                </c:pt>
                <c:pt idx="5695">
                  <c:v>98694.515999999989</c:v>
                </c:pt>
                <c:pt idx="5696">
                  <c:v>98696.515999999989</c:v>
                </c:pt>
                <c:pt idx="5697">
                  <c:v>98698.515999999989</c:v>
                </c:pt>
                <c:pt idx="5698">
                  <c:v>98700.515999999989</c:v>
                </c:pt>
                <c:pt idx="5699">
                  <c:v>98702.515999999989</c:v>
                </c:pt>
                <c:pt idx="5700">
                  <c:v>98704.515999999989</c:v>
                </c:pt>
                <c:pt idx="5701">
                  <c:v>98706.515999999989</c:v>
                </c:pt>
                <c:pt idx="5702">
                  <c:v>98708.515999999989</c:v>
                </c:pt>
                <c:pt idx="5703">
                  <c:v>98710.515999999989</c:v>
                </c:pt>
                <c:pt idx="5704">
                  <c:v>98712.515999999989</c:v>
                </c:pt>
                <c:pt idx="5705">
                  <c:v>98714.515999999989</c:v>
                </c:pt>
                <c:pt idx="5706">
                  <c:v>98716.515999999989</c:v>
                </c:pt>
                <c:pt idx="5707">
                  <c:v>98718.515999999989</c:v>
                </c:pt>
                <c:pt idx="5708">
                  <c:v>98720.515999999989</c:v>
                </c:pt>
                <c:pt idx="5709">
                  <c:v>98722.515999999989</c:v>
                </c:pt>
                <c:pt idx="5710">
                  <c:v>98724.515999999989</c:v>
                </c:pt>
                <c:pt idx="5711">
                  <c:v>98726.515999999989</c:v>
                </c:pt>
                <c:pt idx="5712">
                  <c:v>98728.515999999989</c:v>
                </c:pt>
                <c:pt idx="5713">
                  <c:v>98730.515999999989</c:v>
                </c:pt>
                <c:pt idx="5714">
                  <c:v>98732.515999999989</c:v>
                </c:pt>
                <c:pt idx="5715">
                  <c:v>98734.515999999989</c:v>
                </c:pt>
                <c:pt idx="5716">
                  <c:v>98736.515999999989</c:v>
                </c:pt>
                <c:pt idx="5717">
                  <c:v>98738.515999999989</c:v>
                </c:pt>
                <c:pt idx="5718">
                  <c:v>98740.515999999989</c:v>
                </c:pt>
                <c:pt idx="5719">
                  <c:v>98742.515999999989</c:v>
                </c:pt>
                <c:pt idx="5720">
                  <c:v>98744.515999999989</c:v>
                </c:pt>
                <c:pt idx="5721">
                  <c:v>98746.515999999989</c:v>
                </c:pt>
                <c:pt idx="5722">
                  <c:v>98748.515999999989</c:v>
                </c:pt>
                <c:pt idx="5723">
                  <c:v>98750.515999999989</c:v>
                </c:pt>
                <c:pt idx="5724">
                  <c:v>98752.515999999989</c:v>
                </c:pt>
                <c:pt idx="5725">
                  <c:v>98754.515999999989</c:v>
                </c:pt>
                <c:pt idx="5726">
                  <c:v>98756.515999999989</c:v>
                </c:pt>
                <c:pt idx="5727">
                  <c:v>98758.515999999989</c:v>
                </c:pt>
                <c:pt idx="5728">
                  <c:v>98760.515999999989</c:v>
                </c:pt>
                <c:pt idx="5729">
                  <c:v>98762.515999999989</c:v>
                </c:pt>
                <c:pt idx="5730">
                  <c:v>98764.515999999989</c:v>
                </c:pt>
                <c:pt idx="5731">
                  <c:v>98766.515999999989</c:v>
                </c:pt>
                <c:pt idx="5732">
                  <c:v>98768.515999999989</c:v>
                </c:pt>
                <c:pt idx="5733">
                  <c:v>98770.515999999989</c:v>
                </c:pt>
                <c:pt idx="5734">
                  <c:v>98772.515999999989</c:v>
                </c:pt>
                <c:pt idx="5735">
                  <c:v>98774.515999999989</c:v>
                </c:pt>
                <c:pt idx="5736">
                  <c:v>98776.515999999989</c:v>
                </c:pt>
                <c:pt idx="5737">
                  <c:v>98778.515999999989</c:v>
                </c:pt>
                <c:pt idx="5738">
                  <c:v>98780.515999999989</c:v>
                </c:pt>
                <c:pt idx="5739">
                  <c:v>98782.515999999989</c:v>
                </c:pt>
                <c:pt idx="5740">
                  <c:v>98784.515999999989</c:v>
                </c:pt>
                <c:pt idx="5741">
                  <c:v>98786.515999999989</c:v>
                </c:pt>
                <c:pt idx="5742">
                  <c:v>98788.515999999989</c:v>
                </c:pt>
                <c:pt idx="5743">
                  <c:v>98790.515999999989</c:v>
                </c:pt>
                <c:pt idx="5744">
                  <c:v>98792.515999999989</c:v>
                </c:pt>
                <c:pt idx="5745">
                  <c:v>98794.515999999989</c:v>
                </c:pt>
                <c:pt idx="5746">
                  <c:v>98796.515999999989</c:v>
                </c:pt>
                <c:pt idx="5747">
                  <c:v>98798.515999999989</c:v>
                </c:pt>
                <c:pt idx="5748">
                  <c:v>98800.515999999989</c:v>
                </c:pt>
                <c:pt idx="5749">
                  <c:v>98802.515999999989</c:v>
                </c:pt>
                <c:pt idx="5750">
                  <c:v>98804.515999999989</c:v>
                </c:pt>
                <c:pt idx="5751">
                  <c:v>98806.515999999989</c:v>
                </c:pt>
                <c:pt idx="5752">
                  <c:v>98808.515999999989</c:v>
                </c:pt>
                <c:pt idx="5753">
                  <c:v>98810.515999999989</c:v>
                </c:pt>
                <c:pt idx="5754">
                  <c:v>98812.515999999989</c:v>
                </c:pt>
                <c:pt idx="5755">
                  <c:v>98814.515999999989</c:v>
                </c:pt>
                <c:pt idx="5756">
                  <c:v>98816.515999999989</c:v>
                </c:pt>
                <c:pt idx="5757">
                  <c:v>98818.515999999989</c:v>
                </c:pt>
                <c:pt idx="5758">
                  <c:v>98820.515999999989</c:v>
                </c:pt>
                <c:pt idx="5759">
                  <c:v>98822.515999999989</c:v>
                </c:pt>
                <c:pt idx="5760">
                  <c:v>98824.515999999989</c:v>
                </c:pt>
                <c:pt idx="5761">
                  <c:v>98826.515999999989</c:v>
                </c:pt>
                <c:pt idx="5762">
                  <c:v>98828.515999999989</c:v>
                </c:pt>
                <c:pt idx="5763">
                  <c:v>98830.515999999989</c:v>
                </c:pt>
                <c:pt idx="5764">
                  <c:v>98832.515999999989</c:v>
                </c:pt>
                <c:pt idx="5765">
                  <c:v>98834.515999999989</c:v>
                </c:pt>
                <c:pt idx="5766">
                  <c:v>98836.515999999989</c:v>
                </c:pt>
                <c:pt idx="5767">
                  <c:v>98838.515999999989</c:v>
                </c:pt>
                <c:pt idx="5768">
                  <c:v>98840.515999999989</c:v>
                </c:pt>
                <c:pt idx="5769">
                  <c:v>98842.515999999989</c:v>
                </c:pt>
                <c:pt idx="5770">
                  <c:v>98844.515999999989</c:v>
                </c:pt>
                <c:pt idx="5771">
                  <c:v>98846.515999999989</c:v>
                </c:pt>
                <c:pt idx="5772">
                  <c:v>98848.515999999989</c:v>
                </c:pt>
                <c:pt idx="5773">
                  <c:v>98850.515999999989</c:v>
                </c:pt>
                <c:pt idx="5774">
                  <c:v>98852.515999999989</c:v>
                </c:pt>
                <c:pt idx="5775">
                  <c:v>98854.515999999989</c:v>
                </c:pt>
                <c:pt idx="5776">
                  <c:v>98856.515999999989</c:v>
                </c:pt>
                <c:pt idx="5777">
                  <c:v>98858.515999999989</c:v>
                </c:pt>
                <c:pt idx="5778">
                  <c:v>98860.515999999989</c:v>
                </c:pt>
                <c:pt idx="5779">
                  <c:v>98862.515999999989</c:v>
                </c:pt>
                <c:pt idx="5780">
                  <c:v>98864.515999999989</c:v>
                </c:pt>
                <c:pt idx="5781">
                  <c:v>98866.515999999989</c:v>
                </c:pt>
                <c:pt idx="5782">
                  <c:v>98868.515999999989</c:v>
                </c:pt>
                <c:pt idx="5783">
                  <c:v>98870.515999999989</c:v>
                </c:pt>
                <c:pt idx="5784">
                  <c:v>98872.515999999989</c:v>
                </c:pt>
                <c:pt idx="5785">
                  <c:v>98874.515999999989</c:v>
                </c:pt>
                <c:pt idx="5786">
                  <c:v>98876.515999999989</c:v>
                </c:pt>
                <c:pt idx="5787">
                  <c:v>98878.515999999989</c:v>
                </c:pt>
                <c:pt idx="5788">
                  <c:v>98880.515999999989</c:v>
                </c:pt>
                <c:pt idx="5789">
                  <c:v>98882.515999999989</c:v>
                </c:pt>
                <c:pt idx="5790">
                  <c:v>98884.515999999989</c:v>
                </c:pt>
                <c:pt idx="5791">
                  <c:v>98886.515999999989</c:v>
                </c:pt>
                <c:pt idx="5792">
                  <c:v>98888.515999999989</c:v>
                </c:pt>
                <c:pt idx="5793">
                  <c:v>98890.515999999989</c:v>
                </c:pt>
                <c:pt idx="5794">
                  <c:v>98892.515999999989</c:v>
                </c:pt>
                <c:pt idx="5795">
                  <c:v>98894.515999999989</c:v>
                </c:pt>
                <c:pt idx="5796">
                  <c:v>98896.515999999989</c:v>
                </c:pt>
                <c:pt idx="5797">
                  <c:v>98898.515999999989</c:v>
                </c:pt>
                <c:pt idx="5798">
                  <c:v>98900.515999999989</c:v>
                </c:pt>
                <c:pt idx="5799">
                  <c:v>98902.515999999989</c:v>
                </c:pt>
                <c:pt idx="5800">
                  <c:v>98904.515999999989</c:v>
                </c:pt>
                <c:pt idx="5801">
                  <c:v>98906.515999999989</c:v>
                </c:pt>
                <c:pt idx="5802">
                  <c:v>98908.515999999989</c:v>
                </c:pt>
                <c:pt idx="5803">
                  <c:v>98910.515999999989</c:v>
                </c:pt>
                <c:pt idx="5804">
                  <c:v>98912.515999999989</c:v>
                </c:pt>
                <c:pt idx="5805">
                  <c:v>98914.515999999989</c:v>
                </c:pt>
                <c:pt idx="5806">
                  <c:v>98916.515999999989</c:v>
                </c:pt>
                <c:pt idx="5807">
                  <c:v>98918.515999999989</c:v>
                </c:pt>
                <c:pt idx="5808">
                  <c:v>98920.515999999989</c:v>
                </c:pt>
                <c:pt idx="5809">
                  <c:v>98922.515999999989</c:v>
                </c:pt>
                <c:pt idx="5810">
                  <c:v>98924.515999999989</c:v>
                </c:pt>
                <c:pt idx="5811">
                  <c:v>98926.515999999989</c:v>
                </c:pt>
                <c:pt idx="5812">
                  <c:v>98928.515999999989</c:v>
                </c:pt>
                <c:pt idx="5813">
                  <c:v>98930.515999999989</c:v>
                </c:pt>
                <c:pt idx="5814">
                  <c:v>98932.515999999989</c:v>
                </c:pt>
                <c:pt idx="5815">
                  <c:v>98934.515999999989</c:v>
                </c:pt>
                <c:pt idx="5816">
                  <c:v>98936.515999999989</c:v>
                </c:pt>
                <c:pt idx="5817">
                  <c:v>98938.515999999989</c:v>
                </c:pt>
                <c:pt idx="5818">
                  <c:v>98940.515999999989</c:v>
                </c:pt>
                <c:pt idx="5819">
                  <c:v>98942.515999999989</c:v>
                </c:pt>
                <c:pt idx="5820">
                  <c:v>98944.515999999989</c:v>
                </c:pt>
                <c:pt idx="5821">
                  <c:v>98946.515999999989</c:v>
                </c:pt>
                <c:pt idx="5822">
                  <c:v>98948.515999999989</c:v>
                </c:pt>
                <c:pt idx="5823">
                  <c:v>98950.515999999989</c:v>
                </c:pt>
                <c:pt idx="5824">
                  <c:v>98952.515999999989</c:v>
                </c:pt>
                <c:pt idx="5825">
                  <c:v>98954.515999999989</c:v>
                </c:pt>
                <c:pt idx="5826">
                  <c:v>98956.515999999989</c:v>
                </c:pt>
                <c:pt idx="5827">
                  <c:v>98958.515999999989</c:v>
                </c:pt>
                <c:pt idx="5828">
                  <c:v>98960.515999999989</c:v>
                </c:pt>
                <c:pt idx="5829">
                  <c:v>98962.515999999989</c:v>
                </c:pt>
                <c:pt idx="5830">
                  <c:v>98964.515999999989</c:v>
                </c:pt>
                <c:pt idx="5831">
                  <c:v>98966.515999999989</c:v>
                </c:pt>
                <c:pt idx="5832">
                  <c:v>98968.515999999989</c:v>
                </c:pt>
                <c:pt idx="5833">
                  <c:v>98970.515999999989</c:v>
                </c:pt>
                <c:pt idx="5834">
                  <c:v>98972.515999999989</c:v>
                </c:pt>
                <c:pt idx="5835">
                  <c:v>98974.515999999989</c:v>
                </c:pt>
                <c:pt idx="5836">
                  <c:v>98976.515999999989</c:v>
                </c:pt>
                <c:pt idx="5837">
                  <c:v>98978.515999999989</c:v>
                </c:pt>
                <c:pt idx="5838">
                  <c:v>98980.515999999989</c:v>
                </c:pt>
                <c:pt idx="5839">
                  <c:v>98982.515999999989</c:v>
                </c:pt>
                <c:pt idx="5840">
                  <c:v>98984.515999999989</c:v>
                </c:pt>
                <c:pt idx="5841">
                  <c:v>98986.515999999989</c:v>
                </c:pt>
                <c:pt idx="5842">
                  <c:v>98988.515999999989</c:v>
                </c:pt>
                <c:pt idx="5843">
                  <c:v>98990.515999999989</c:v>
                </c:pt>
                <c:pt idx="5844">
                  <c:v>98992.515999999989</c:v>
                </c:pt>
                <c:pt idx="5845">
                  <c:v>98994.515999999989</c:v>
                </c:pt>
                <c:pt idx="5846">
                  <c:v>98996.515999999989</c:v>
                </c:pt>
                <c:pt idx="5847">
                  <c:v>98998.515999999989</c:v>
                </c:pt>
                <c:pt idx="5848">
                  <c:v>99000.515999999989</c:v>
                </c:pt>
                <c:pt idx="5849">
                  <c:v>99002.515999999989</c:v>
                </c:pt>
                <c:pt idx="5850">
                  <c:v>99004.515999999989</c:v>
                </c:pt>
                <c:pt idx="5851">
                  <c:v>99006.515999999989</c:v>
                </c:pt>
                <c:pt idx="5852">
                  <c:v>99008.515999999989</c:v>
                </c:pt>
                <c:pt idx="5853">
                  <c:v>99010.515999999989</c:v>
                </c:pt>
                <c:pt idx="5854">
                  <c:v>99012.515999999989</c:v>
                </c:pt>
                <c:pt idx="5855">
                  <c:v>99014.515999999989</c:v>
                </c:pt>
                <c:pt idx="5856">
                  <c:v>99016.515999999989</c:v>
                </c:pt>
                <c:pt idx="5857">
                  <c:v>99018.515999999989</c:v>
                </c:pt>
                <c:pt idx="5858">
                  <c:v>99020.515999999989</c:v>
                </c:pt>
                <c:pt idx="5859">
                  <c:v>99022.515999999989</c:v>
                </c:pt>
                <c:pt idx="5860">
                  <c:v>99024.515999999989</c:v>
                </c:pt>
                <c:pt idx="5861">
                  <c:v>99026.515999999989</c:v>
                </c:pt>
                <c:pt idx="5862">
                  <c:v>99028.515999999989</c:v>
                </c:pt>
                <c:pt idx="5863">
                  <c:v>99030.515999999989</c:v>
                </c:pt>
                <c:pt idx="5864">
                  <c:v>99032.515999999989</c:v>
                </c:pt>
                <c:pt idx="5865">
                  <c:v>99034.515999999989</c:v>
                </c:pt>
                <c:pt idx="5866">
                  <c:v>99036.515999999989</c:v>
                </c:pt>
                <c:pt idx="5867">
                  <c:v>99038.515999999989</c:v>
                </c:pt>
                <c:pt idx="5868">
                  <c:v>99040.515999999989</c:v>
                </c:pt>
                <c:pt idx="5869">
                  <c:v>99042.515999999989</c:v>
                </c:pt>
                <c:pt idx="5870">
                  <c:v>99044.515999999989</c:v>
                </c:pt>
                <c:pt idx="5871">
                  <c:v>99046.515999999989</c:v>
                </c:pt>
                <c:pt idx="5872">
                  <c:v>99048.515999999989</c:v>
                </c:pt>
                <c:pt idx="5873">
                  <c:v>99050.515999999989</c:v>
                </c:pt>
                <c:pt idx="5874">
                  <c:v>99052.515999999989</c:v>
                </c:pt>
                <c:pt idx="5875">
                  <c:v>99054.515999999989</c:v>
                </c:pt>
                <c:pt idx="5876">
                  <c:v>99056.515999999989</c:v>
                </c:pt>
                <c:pt idx="5877">
                  <c:v>99058.515999999989</c:v>
                </c:pt>
                <c:pt idx="5878">
                  <c:v>99060.515999999989</c:v>
                </c:pt>
                <c:pt idx="5879">
                  <c:v>99062.515999999989</c:v>
                </c:pt>
                <c:pt idx="5880">
                  <c:v>99064.515999999989</c:v>
                </c:pt>
                <c:pt idx="5881">
                  <c:v>99066.515999999989</c:v>
                </c:pt>
                <c:pt idx="5882">
                  <c:v>99068.515999999989</c:v>
                </c:pt>
                <c:pt idx="5883">
                  <c:v>99070.515999999989</c:v>
                </c:pt>
                <c:pt idx="5884">
                  <c:v>99072.515999999989</c:v>
                </c:pt>
                <c:pt idx="5885">
                  <c:v>99074.515999999989</c:v>
                </c:pt>
                <c:pt idx="5886">
                  <c:v>99076.515999999989</c:v>
                </c:pt>
                <c:pt idx="5887">
                  <c:v>99078.515999999989</c:v>
                </c:pt>
                <c:pt idx="5888">
                  <c:v>99080.515999999989</c:v>
                </c:pt>
                <c:pt idx="5889">
                  <c:v>99082.515999999989</c:v>
                </c:pt>
                <c:pt idx="5890">
                  <c:v>99084.515999999989</c:v>
                </c:pt>
                <c:pt idx="5891">
                  <c:v>99086.515999999989</c:v>
                </c:pt>
                <c:pt idx="5892">
                  <c:v>99088.515999999989</c:v>
                </c:pt>
                <c:pt idx="5893">
                  <c:v>99090.515999999989</c:v>
                </c:pt>
                <c:pt idx="5894">
                  <c:v>99092.515999999989</c:v>
                </c:pt>
                <c:pt idx="5895">
                  <c:v>99094.515999999989</c:v>
                </c:pt>
                <c:pt idx="5896">
                  <c:v>99096.515999999989</c:v>
                </c:pt>
                <c:pt idx="5897">
                  <c:v>99098.515999999989</c:v>
                </c:pt>
                <c:pt idx="5898">
                  <c:v>99100.515999999989</c:v>
                </c:pt>
                <c:pt idx="5899">
                  <c:v>99102.515999999989</c:v>
                </c:pt>
                <c:pt idx="5900">
                  <c:v>99104.515999999989</c:v>
                </c:pt>
                <c:pt idx="5901">
                  <c:v>99106.515999999989</c:v>
                </c:pt>
                <c:pt idx="5902">
                  <c:v>99108.515999999989</c:v>
                </c:pt>
                <c:pt idx="5903">
                  <c:v>99110.515999999989</c:v>
                </c:pt>
                <c:pt idx="5904">
                  <c:v>99112.515999999989</c:v>
                </c:pt>
                <c:pt idx="5905">
                  <c:v>99114.515999999989</c:v>
                </c:pt>
                <c:pt idx="5906">
                  <c:v>99116.515999999989</c:v>
                </c:pt>
                <c:pt idx="5907">
                  <c:v>99118.515999999989</c:v>
                </c:pt>
                <c:pt idx="5908">
                  <c:v>99120.515999999989</c:v>
                </c:pt>
                <c:pt idx="5909">
                  <c:v>99122.515999999989</c:v>
                </c:pt>
                <c:pt idx="5910">
                  <c:v>99124.515999999989</c:v>
                </c:pt>
                <c:pt idx="5911">
                  <c:v>99126.515999999989</c:v>
                </c:pt>
                <c:pt idx="5912">
                  <c:v>99128.515999999989</c:v>
                </c:pt>
                <c:pt idx="5913">
                  <c:v>99130.515999999989</c:v>
                </c:pt>
                <c:pt idx="5914">
                  <c:v>99132.515999999989</c:v>
                </c:pt>
                <c:pt idx="5915">
                  <c:v>99134.515999999989</c:v>
                </c:pt>
                <c:pt idx="5916">
                  <c:v>99136.515999999989</c:v>
                </c:pt>
                <c:pt idx="5917">
                  <c:v>99138.515999999989</c:v>
                </c:pt>
                <c:pt idx="5918">
                  <c:v>99140.515999999989</c:v>
                </c:pt>
                <c:pt idx="5919">
                  <c:v>99142.515999999989</c:v>
                </c:pt>
                <c:pt idx="5920">
                  <c:v>99144.515999999989</c:v>
                </c:pt>
                <c:pt idx="5921">
                  <c:v>99146.515999999989</c:v>
                </c:pt>
                <c:pt idx="5922">
                  <c:v>99148.515999999989</c:v>
                </c:pt>
                <c:pt idx="5923">
                  <c:v>99150.515999999989</c:v>
                </c:pt>
                <c:pt idx="5924">
                  <c:v>99152.515999999989</c:v>
                </c:pt>
                <c:pt idx="5925">
                  <c:v>99154.515999999989</c:v>
                </c:pt>
                <c:pt idx="5926">
                  <c:v>99156.515999999989</c:v>
                </c:pt>
                <c:pt idx="5927">
                  <c:v>99158.515999999989</c:v>
                </c:pt>
                <c:pt idx="5928">
                  <c:v>99160.515999999989</c:v>
                </c:pt>
                <c:pt idx="5929">
                  <c:v>99162.515999999989</c:v>
                </c:pt>
                <c:pt idx="5930">
                  <c:v>99164.515999999989</c:v>
                </c:pt>
                <c:pt idx="5931">
                  <c:v>99166.515999999989</c:v>
                </c:pt>
                <c:pt idx="5932">
                  <c:v>99168.515999999989</c:v>
                </c:pt>
                <c:pt idx="5933">
                  <c:v>99170.515999999989</c:v>
                </c:pt>
                <c:pt idx="5934">
                  <c:v>99172.515999999989</c:v>
                </c:pt>
                <c:pt idx="5935">
                  <c:v>99174.515999999989</c:v>
                </c:pt>
                <c:pt idx="5936">
                  <c:v>99176.515999999989</c:v>
                </c:pt>
                <c:pt idx="5937">
                  <c:v>99178.515999999989</c:v>
                </c:pt>
                <c:pt idx="5938">
                  <c:v>99180.515999999989</c:v>
                </c:pt>
                <c:pt idx="5939">
                  <c:v>99182.515999999989</c:v>
                </c:pt>
                <c:pt idx="5940">
                  <c:v>99184.515999999989</c:v>
                </c:pt>
                <c:pt idx="5941">
                  <c:v>99186.515999999989</c:v>
                </c:pt>
                <c:pt idx="5942">
                  <c:v>99188.515999999989</c:v>
                </c:pt>
                <c:pt idx="5943">
                  <c:v>99190.515999999989</c:v>
                </c:pt>
                <c:pt idx="5944">
                  <c:v>99192.515999999989</c:v>
                </c:pt>
                <c:pt idx="5945">
                  <c:v>99194.515999999989</c:v>
                </c:pt>
                <c:pt idx="5946">
                  <c:v>99196.515999999989</c:v>
                </c:pt>
                <c:pt idx="5947">
                  <c:v>99198.515999999989</c:v>
                </c:pt>
                <c:pt idx="5948">
                  <c:v>99200.515999999989</c:v>
                </c:pt>
                <c:pt idx="5949">
                  <c:v>99202.515999999989</c:v>
                </c:pt>
                <c:pt idx="5950">
                  <c:v>99204.515999999989</c:v>
                </c:pt>
                <c:pt idx="5951">
                  <c:v>99206.515999999989</c:v>
                </c:pt>
                <c:pt idx="5952">
                  <c:v>99208.515999999989</c:v>
                </c:pt>
                <c:pt idx="5953">
                  <c:v>99210.515999999989</c:v>
                </c:pt>
                <c:pt idx="5954">
                  <c:v>99212.515999999989</c:v>
                </c:pt>
                <c:pt idx="5955">
                  <c:v>99214.515999999989</c:v>
                </c:pt>
                <c:pt idx="5956">
                  <c:v>99216.515999999989</c:v>
                </c:pt>
                <c:pt idx="5957">
                  <c:v>99218.515999999989</c:v>
                </c:pt>
                <c:pt idx="5958">
                  <c:v>99220.515999999989</c:v>
                </c:pt>
                <c:pt idx="5959">
                  <c:v>99222.515999999989</c:v>
                </c:pt>
                <c:pt idx="5960">
                  <c:v>99224.515999999989</c:v>
                </c:pt>
                <c:pt idx="5961">
                  <c:v>99226.515999999989</c:v>
                </c:pt>
                <c:pt idx="5962">
                  <c:v>99228.515999999989</c:v>
                </c:pt>
                <c:pt idx="5963">
                  <c:v>99230.515999999989</c:v>
                </c:pt>
                <c:pt idx="5964">
                  <c:v>99232.515999999989</c:v>
                </c:pt>
                <c:pt idx="5965">
                  <c:v>99234.515999999989</c:v>
                </c:pt>
                <c:pt idx="5966">
                  <c:v>99236.515999999989</c:v>
                </c:pt>
                <c:pt idx="5967">
                  <c:v>99238.515999999989</c:v>
                </c:pt>
                <c:pt idx="5968">
                  <c:v>99240.515999999989</c:v>
                </c:pt>
                <c:pt idx="5969">
                  <c:v>99242.515999999989</c:v>
                </c:pt>
                <c:pt idx="5970">
                  <c:v>99244.515999999989</c:v>
                </c:pt>
                <c:pt idx="5971">
                  <c:v>99246.515999999989</c:v>
                </c:pt>
                <c:pt idx="5972">
                  <c:v>99248.515999999989</c:v>
                </c:pt>
                <c:pt idx="5973">
                  <c:v>99250.515999999989</c:v>
                </c:pt>
                <c:pt idx="5974">
                  <c:v>99252.515999999989</c:v>
                </c:pt>
                <c:pt idx="5975">
                  <c:v>99254.515999999989</c:v>
                </c:pt>
                <c:pt idx="5976">
                  <c:v>99256.515999999989</c:v>
                </c:pt>
                <c:pt idx="5977">
                  <c:v>99258.515999999989</c:v>
                </c:pt>
                <c:pt idx="5978">
                  <c:v>99260.515999999989</c:v>
                </c:pt>
                <c:pt idx="5979">
                  <c:v>99262.515999999989</c:v>
                </c:pt>
                <c:pt idx="5980">
                  <c:v>99264.515999999989</c:v>
                </c:pt>
                <c:pt idx="5981">
                  <c:v>99266.515999999989</c:v>
                </c:pt>
                <c:pt idx="5982">
                  <c:v>99268.515999999989</c:v>
                </c:pt>
                <c:pt idx="5983">
                  <c:v>99270.515999999989</c:v>
                </c:pt>
                <c:pt idx="5984">
                  <c:v>99272.515999999989</c:v>
                </c:pt>
                <c:pt idx="5985">
                  <c:v>99274.515999999989</c:v>
                </c:pt>
                <c:pt idx="5986">
                  <c:v>99276.515999999989</c:v>
                </c:pt>
                <c:pt idx="5987">
                  <c:v>99278.515999999989</c:v>
                </c:pt>
                <c:pt idx="5988">
                  <c:v>99280.515999999989</c:v>
                </c:pt>
                <c:pt idx="5989">
                  <c:v>99282.515999999989</c:v>
                </c:pt>
                <c:pt idx="5990">
                  <c:v>99284.515999999989</c:v>
                </c:pt>
                <c:pt idx="5991">
                  <c:v>99286.515999999989</c:v>
                </c:pt>
                <c:pt idx="5992">
                  <c:v>99288.515999999989</c:v>
                </c:pt>
                <c:pt idx="5993">
                  <c:v>99290.515999999989</c:v>
                </c:pt>
                <c:pt idx="5994">
                  <c:v>99292.515999999989</c:v>
                </c:pt>
                <c:pt idx="5995">
                  <c:v>99294.515999999989</c:v>
                </c:pt>
                <c:pt idx="5996">
                  <c:v>99296.515999999989</c:v>
                </c:pt>
                <c:pt idx="5997">
                  <c:v>99298.515999999989</c:v>
                </c:pt>
                <c:pt idx="5998">
                  <c:v>99300.515999999989</c:v>
                </c:pt>
                <c:pt idx="5999">
                  <c:v>99302.515999999989</c:v>
                </c:pt>
                <c:pt idx="6000">
                  <c:v>99304.515999999989</c:v>
                </c:pt>
                <c:pt idx="6001">
                  <c:v>99306.515999999989</c:v>
                </c:pt>
                <c:pt idx="6002">
                  <c:v>99308.515999999989</c:v>
                </c:pt>
                <c:pt idx="6003">
                  <c:v>99310.515999999989</c:v>
                </c:pt>
                <c:pt idx="6004">
                  <c:v>99312.515999999989</c:v>
                </c:pt>
                <c:pt idx="6005">
                  <c:v>99314.515999999989</c:v>
                </c:pt>
                <c:pt idx="6006">
                  <c:v>99316.515999999989</c:v>
                </c:pt>
                <c:pt idx="6007">
                  <c:v>99318.515999999989</c:v>
                </c:pt>
                <c:pt idx="6008">
                  <c:v>99320.515999999989</c:v>
                </c:pt>
                <c:pt idx="6009">
                  <c:v>99322.515999999989</c:v>
                </c:pt>
                <c:pt idx="6010">
                  <c:v>99324.515999999989</c:v>
                </c:pt>
                <c:pt idx="6011">
                  <c:v>99326.515999999989</c:v>
                </c:pt>
                <c:pt idx="6012">
                  <c:v>99328.515999999989</c:v>
                </c:pt>
                <c:pt idx="6013">
                  <c:v>99330.515999999989</c:v>
                </c:pt>
                <c:pt idx="6014">
                  <c:v>99332.515999999989</c:v>
                </c:pt>
                <c:pt idx="6015">
                  <c:v>99334.515999999989</c:v>
                </c:pt>
                <c:pt idx="6016">
                  <c:v>99336.515999999989</c:v>
                </c:pt>
                <c:pt idx="6017">
                  <c:v>99338.515999999989</c:v>
                </c:pt>
                <c:pt idx="6018">
                  <c:v>99340.515999999989</c:v>
                </c:pt>
                <c:pt idx="6019">
                  <c:v>99342.515999999989</c:v>
                </c:pt>
                <c:pt idx="6020">
                  <c:v>99344.515999999989</c:v>
                </c:pt>
                <c:pt idx="6021">
                  <c:v>99346.515999999989</c:v>
                </c:pt>
                <c:pt idx="6022">
                  <c:v>99348.515999999989</c:v>
                </c:pt>
                <c:pt idx="6023">
                  <c:v>99350.515999999989</c:v>
                </c:pt>
                <c:pt idx="6024">
                  <c:v>99352.515999999989</c:v>
                </c:pt>
                <c:pt idx="6025">
                  <c:v>99354.515999999989</c:v>
                </c:pt>
                <c:pt idx="6026">
                  <c:v>99356.515999999989</c:v>
                </c:pt>
                <c:pt idx="6027">
                  <c:v>99358.515999999989</c:v>
                </c:pt>
                <c:pt idx="6028">
                  <c:v>99360.515999999989</c:v>
                </c:pt>
                <c:pt idx="6029">
                  <c:v>99362.515999999989</c:v>
                </c:pt>
                <c:pt idx="6030">
                  <c:v>99364.515999999989</c:v>
                </c:pt>
                <c:pt idx="6031">
                  <c:v>99366.515999999989</c:v>
                </c:pt>
                <c:pt idx="6032">
                  <c:v>99368.515999999989</c:v>
                </c:pt>
                <c:pt idx="6033">
                  <c:v>99370.515999999989</c:v>
                </c:pt>
                <c:pt idx="6034">
                  <c:v>99372.515999999989</c:v>
                </c:pt>
                <c:pt idx="6035">
                  <c:v>99374.515999999989</c:v>
                </c:pt>
                <c:pt idx="6036">
                  <c:v>99376.515999999989</c:v>
                </c:pt>
                <c:pt idx="6037">
                  <c:v>99378.515999999989</c:v>
                </c:pt>
                <c:pt idx="6038">
                  <c:v>99380.515999999989</c:v>
                </c:pt>
                <c:pt idx="6039">
                  <c:v>99382.515999999989</c:v>
                </c:pt>
                <c:pt idx="6040">
                  <c:v>99384.515999999989</c:v>
                </c:pt>
                <c:pt idx="6041">
                  <c:v>99386.515999999989</c:v>
                </c:pt>
                <c:pt idx="6042">
                  <c:v>99388.515999999989</c:v>
                </c:pt>
                <c:pt idx="6043">
                  <c:v>99390.515999999989</c:v>
                </c:pt>
                <c:pt idx="6044">
                  <c:v>99392.515999999989</c:v>
                </c:pt>
                <c:pt idx="6045">
                  <c:v>99394.515999999989</c:v>
                </c:pt>
                <c:pt idx="6046">
                  <c:v>99396.515999999989</c:v>
                </c:pt>
                <c:pt idx="6047">
                  <c:v>99398.515999999989</c:v>
                </c:pt>
                <c:pt idx="6048">
                  <c:v>99400.515999999989</c:v>
                </c:pt>
                <c:pt idx="6049">
                  <c:v>99402.515999999989</c:v>
                </c:pt>
                <c:pt idx="6050">
                  <c:v>99404.515999999989</c:v>
                </c:pt>
                <c:pt idx="6051">
                  <c:v>99406.515999999989</c:v>
                </c:pt>
                <c:pt idx="6052">
                  <c:v>99408.515999999989</c:v>
                </c:pt>
                <c:pt idx="6053">
                  <c:v>99410.515999999989</c:v>
                </c:pt>
                <c:pt idx="6054">
                  <c:v>99412.515999999989</c:v>
                </c:pt>
                <c:pt idx="6055">
                  <c:v>99414.515999999989</c:v>
                </c:pt>
                <c:pt idx="6056">
                  <c:v>99416.515999999989</c:v>
                </c:pt>
                <c:pt idx="6057">
                  <c:v>99418.515999999989</c:v>
                </c:pt>
                <c:pt idx="6058">
                  <c:v>99420.515999999989</c:v>
                </c:pt>
                <c:pt idx="6059">
                  <c:v>99422.515999999989</c:v>
                </c:pt>
                <c:pt idx="6060">
                  <c:v>99424.515999999989</c:v>
                </c:pt>
                <c:pt idx="6061">
                  <c:v>99426.515999999989</c:v>
                </c:pt>
                <c:pt idx="6062">
                  <c:v>99428.515999999989</c:v>
                </c:pt>
                <c:pt idx="6063">
                  <c:v>99430.515999999989</c:v>
                </c:pt>
                <c:pt idx="6064">
                  <c:v>99432.515999999989</c:v>
                </c:pt>
                <c:pt idx="6065">
                  <c:v>99434.515999999989</c:v>
                </c:pt>
                <c:pt idx="6066">
                  <c:v>99436.515999999989</c:v>
                </c:pt>
                <c:pt idx="6067">
                  <c:v>99438.515999999989</c:v>
                </c:pt>
                <c:pt idx="6068">
                  <c:v>99440.515999999989</c:v>
                </c:pt>
                <c:pt idx="6069">
                  <c:v>99442.515999999989</c:v>
                </c:pt>
                <c:pt idx="6070">
                  <c:v>99444.515999999989</c:v>
                </c:pt>
                <c:pt idx="6071">
                  <c:v>99446.515999999989</c:v>
                </c:pt>
                <c:pt idx="6072">
                  <c:v>99448.515999999989</c:v>
                </c:pt>
                <c:pt idx="6073">
                  <c:v>99450.515999999989</c:v>
                </c:pt>
                <c:pt idx="6074">
                  <c:v>99452.515999999989</c:v>
                </c:pt>
                <c:pt idx="6075">
                  <c:v>99454.515999999989</c:v>
                </c:pt>
                <c:pt idx="6076">
                  <c:v>99456.515999999989</c:v>
                </c:pt>
                <c:pt idx="6077">
                  <c:v>99458.515999999989</c:v>
                </c:pt>
                <c:pt idx="6078">
                  <c:v>99460.515999999989</c:v>
                </c:pt>
                <c:pt idx="6079">
                  <c:v>99462.515999999989</c:v>
                </c:pt>
                <c:pt idx="6080">
                  <c:v>99464.515999999989</c:v>
                </c:pt>
                <c:pt idx="6081">
                  <c:v>99466.515999999989</c:v>
                </c:pt>
                <c:pt idx="6082">
                  <c:v>99468.515999999989</c:v>
                </c:pt>
                <c:pt idx="6083">
                  <c:v>99470.515999999989</c:v>
                </c:pt>
                <c:pt idx="6084">
                  <c:v>99472.515999999989</c:v>
                </c:pt>
                <c:pt idx="6085">
                  <c:v>99474.515999999989</c:v>
                </c:pt>
                <c:pt idx="6086">
                  <c:v>99476.515999999989</c:v>
                </c:pt>
                <c:pt idx="6087">
                  <c:v>99478.515999999989</c:v>
                </c:pt>
                <c:pt idx="6088">
                  <c:v>99480.515999999989</c:v>
                </c:pt>
                <c:pt idx="6089">
                  <c:v>99482.515999999989</c:v>
                </c:pt>
                <c:pt idx="6090">
                  <c:v>99484.515999999989</c:v>
                </c:pt>
                <c:pt idx="6091">
                  <c:v>99486.515999999989</c:v>
                </c:pt>
                <c:pt idx="6092">
                  <c:v>99488.515999999989</c:v>
                </c:pt>
                <c:pt idx="6093">
                  <c:v>99490.515999999989</c:v>
                </c:pt>
                <c:pt idx="6094">
                  <c:v>99492.515999999989</c:v>
                </c:pt>
                <c:pt idx="6095">
                  <c:v>99494.515999999989</c:v>
                </c:pt>
                <c:pt idx="6096">
                  <c:v>99496.515999999989</c:v>
                </c:pt>
                <c:pt idx="6097">
                  <c:v>99498.515999999989</c:v>
                </c:pt>
                <c:pt idx="6098">
                  <c:v>99500.515999999989</c:v>
                </c:pt>
                <c:pt idx="6099">
                  <c:v>99502.515999999989</c:v>
                </c:pt>
                <c:pt idx="6100">
                  <c:v>99504.515999999989</c:v>
                </c:pt>
                <c:pt idx="6101">
                  <c:v>99506.515999999989</c:v>
                </c:pt>
                <c:pt idx="6102">
                  <c:v>99508.515999999989</c:v>
                </c:pt>
                <c:pt idx="6103">
                  <c:v>99510.515999999989</c:v>
                </c:pt>
                <c:pt idx="6104">
                  <c:v>99512.515999999989</c:v>
                </c:pt>
                <c:pt idx="6105">
                  <c:v>99514.515999999989</c:v>
                </c:pt>
                <c:pt idx="6106">
                  <c:v>99516.515999999989</c:v>
                </c:pt>
                <c:pt idx="6107">
                  <c:v>99518.515999999989</c:v>
                </c:pt>
                <c:pt idx="6108">
                  <c:v>99520.515999999989</c:v>
                </c:pt>
                <c:pt idx="6109">
                  <c:v>99522.515999999989</c:v>
                </c:pt>
                <c:pt idx="6110">
                  <c:v>99524.515999999989</c:v>
                </c:pt>
                <c:pt idx="6111">
                  <c:v>99527.102000000014</c:v>
                </c:pt>
                <c:pt idx="6112">
                  <c:v>99529.102000000014</c:v>
                </c:pt>
                <c:pt idx="6113">
                  <c:v>99531.102000000014</c:v>
                </c:pt>
                <c:pt idx="6114">
                  <c:v>99533.102000000014</c:v>
                </c:pt>
                <c:pt idx="6115">
                  <c:v>99535.102000000014</c:v>
                </c:pt>
                <c:pt idx="6116">
                  <c:v>99537.102000000014</c:v>
                </c:pt>
                <c:pt idx="6117">
                  <c:v>99539.102000000014</c:v>
                </c:pt>
                <c:pt idx="6118">
                  <c:v>99541.102000000014</c:v>
                </c:pt>
                <c:pt idx="6119">
                  <c:v>99543.102000000014</c:v>
                </c:pt>
                <c:pt idx="6120">
                  <c:v>99545.102000000014</c:v>
                </c:pt>
                <c:pt idx="6121">
                  <c:v>99547.102000000014</c:v>
                </c:pt>
                <c:pt idx="6122">
                  <c:v>99549.102000000014</c:v>
                </c:pt>
                <c:pt idx="6123">
                  <c:v>99551.102000000014</c:v>
                </c:pt>
                <c:pt idx="6124">
                  <c:v>99553.102000000014</c:v>
                </c:pt>
                <c:pt idx="6125">
                  <c:v>99555.102000000014</c:v>
                </c:pt>
                <c:pt idx="6126">
                  <c:v>99557.102000000014</c:v>
                </c:pt>
                <c:pt idx="6127">
                  <c:v>99559.102000000014</c:v>
                </c:pt>
                <c:pt idx="6128">
                  <c:v>99561.102000000014</c:v>
                </c:pt>
                <c:pt idx="6129">
                  <c:v>99563.102000000014</c:v>
                </c:pt>
                <c:pt idx="6130">
                  <c:v>99565.102000000014</c:v>
                </c:pt>
                <c:pt idx="6131">
                  <c:v>99567.102000000014</c:v>
                </c:pt>
                <c:pt idx="6132">
                  <c:v>99569.102000000014</c:v>
                </c:pt>
                <c:pt idx="6133">
                  <c:v>99571.102000000014</c:v>
                </c:pt>
                <c:pt idx="6134">
                  <c:v>99573.102000000014</c:v>
                </c:pt>
                <c:pt idx="6135">
                  <c:v>99575.102000000014</c:v>
                </c:pt>
                <c:pt idx="6136">
                  <c:v>99577.102000000014</c:v>
                </c:pt>
                <c:pt idx="6137">
                  <c:v>99579.102000000014</c:v>
                </c:pt>
                <c:pt idx="6138">
                  <c:v>99581.102000000014</c:v>
                </c:pt>
                <c:pt idx="6139">
                  <c:v>99583.102000000014</c:v>
                </c:pt>
                <c:pt idx="6140">
                  <c:v>99585.102000000014</c:v>
                </c:pt>
                <c:pt idx="6141">
                  <c:v>99587.102000000014</c:v>
                </c:pt>
                <c:pt idx="6142">
                  <c:v>99589.102000000014</c:v>
                </c:pt>
                <c:pt idx="6143">
                  <c:v>99591.102000000014</c:v>
                </c:pt>
                <c:pt idx="6144">
                  <c:v>99593.102000000014</c:v>
                </c:pt>
                <c:pt idx="6145">
                  <c:v>99595.102000000014</c:v>
                </c:pt>
                <c:pt idx="6146">
                  <c:v>99597.102000000014</c:v>
                </c:pt>
                <c:pt idx="6147">
                  <c:v>99599.102000000014</c:v>
                </c:pt>
                <c:pt idx="6148">
                  <c:v>99601.102000000014</c:v>
                </c:pt>
                <c:pt idx="6149">
                  <c:v>99603.102000000014</c:v>
                </c:pt>
                <c:pt idx="6150">
                  <c:v>99605.102000000014</c:v>
                </c:pt>
                <c:pt idx="6151">
                  <c:v>99607.102000000014</c:v>
                </c:pt>
                <c:pt idx="6152">
                  <c:v>99609.102000000014</c:v>
                </c:pt>
                <c:pt idx="6153">
                  <c:v>99611.102000000014</c:v>
                </c:pt>
                <c:pt idx="6154">
                  <c:v>99613.102000000014</c:v>
                </c:pt>
                <c:pt idx="6155">
                  <c:v>99615.102000000014</c:v>
                </c:pt>
                <c:pt idx="6156">
                  <c:v>99617.102000000014</c:v>
                </c:pt>
                <c:pt idx="6157">
                  <c:v>99619.102000000014</c:v>
                </c:pt>
                <c:pt idx="6158">
                  <c:v>99621.102000000014</c:v>
                </c:pt>
                <c:pt idx="6159">
                  <c:v>99623.102000000014</c:v>
                </c:pt>
                <c:pt idx="6160">
                  <c:v>99625.102000000014</c:v>
                </c:pt>
                <c:pt idx="6161">
                  <c:v>99627.102000000014</c:v>
                </c:pt>
                <c:pt idx="6162">
                  <c:v>99629.102000000014</c:v>
                </c:pt>
                <c:pt idx="6163">
                  <c:v>99631.102000000014</c:v>
                </c:pt>
                <c:pt idx="6164">
                  <c:v>99633.102000000014</c:v>
                </c:pt>
                <c:pt idx="6165">
                  <c:v>99635.102000000014</c:v>
                </c:pt>
                <c:pt idx="6166">
                  <c:v>99637.102000000014</c:v>
                </c:pt>
                <c:pt idx="6167">
                  <c:v>99639.102000000014</c:v>
                </c:pt>
                <c:pt idx="6168">
                  <c:v>99641.102000000014</c:v>
                </c:pt>
                <c:pt idx="6169">
                  <c:v>99643.102000000014</c:v>
                </c:pt>
                <c:pt idx="6170">
                  <c:v>99645.102000000014</c:v>
                </c:pt>
                <c:pt idx="6171">
                  <c:v>99647.102000000014</c:v>
                </c:pt>
                <c:pt idx="6172">
                  <c:v>99649.102000000014</c:v>
                </c:pt>
                <c:pt idx="6173">
                  <c:v>99651.102000000014</c:v>
                </c:pt>
                <c:pt idx="6174">
                  <c:v>99653.102000000014</c:v>
                </c:pt>
                <c:pt idx="6175">
                  <c:v>99655.102000000014</c:v>
                </c:pt>
                <c:pt idx="6176">
                  <c:v>99657.102000000014</c:v>
                </c:pt>
                <c:pt idx="6177">
                  <c:v>99659.102000000014</c:v>
                </c:pt>
                <c:pt idx="6178">
                  <c:v>99661.102000000014</c:v>
                </c:pt>
                <c:pt idx="6179">
                  <c:v>99663.102000000014</c:v>
                </c:pt>
                <c:pt idx="6180">
                  <c:v>99665.102000000014</c:v>
                </c:pt>
                <c:pt idx="6181">
                  <c:v>99667.102000000014</c:v>
                </c:pt>
                <c:pt idx="6182">
                  <c:v>99669.102000000014</c:v>
                </c:pt>
                <c:pt idx="6183">
                  <c:v>99671.102000000014</c:v>
                </c:pt>
                <c:pt idx="6184">
                  <c:v>99673.102000000014</c:v>
                </c:pt>
                <c:pt idx="6185">
                  <c:v>99675.102000000014</c:v>
                </c:pt>
                <c:pt idx="6186">
                  <c:v>99677.102000000014</c:v>
                </c:pt>
                <c:pt idx="6187">
                  <c:v>99679.102000000014</c:v>
                </c:pt>
                <c:pt idx="6188">
                  <c:v>99681.102000000014</c:v>
                </c:pt>
                <c:pt idx="6189">
                  <c:v>99683.102000000014</c:v>
                </c:pt>
                <c:pt idx="6190">
                  <c:v>99685.102000000014</c:v>
                </c:pt>
                <c:pt idx="6191">
                  <c:v>99687.102000000014</c:v>
                </c:pt>
                <c:pt idx="6192">
                  <c:v>99689.102000000014</c:v>
                </c:pt>
                <c:pt idx="6193">
                  <c:v>99691.102000000014</c:v>
                </c:pt>
                <c:pt idx="6194">
                  <c:v>99693.102000000014</c:v>
                </c:pt>
                <c:pt idx="6195">
                  <c:v>99695.102000000014</c:v>
                </c:pt>
                <c:pt idx="6196">
                  <c:v>99697.102000000014</c:v>
                </c:pt>
                <c:pt idx="6197">
                  <c:v>99699.102000000014</c:v>
                </c:pt>
                <c:pt idx="6198">
                  <c:v>99701.102000000014</c:v>
                </c:pt>
                <c:pt idx="6199">
                  <c:v>99703.102000000014</c:v>
                </c:pt>
                <c:pt idx="6200">
                  <c:v>99705.102000000014</c:v>
                </c:pt>
                <c:pt idx="6201">
                  <c:v>99707.102000000014</c:v>
                </c:pt>
                <c:pt idx="6202">
                  <c:v>99709.102000000014</c:v>
                </c:pt>
                <c:pt idx="6203">
                  <c:v>99711.102000000014</c:v>
                </c:pt>
                <c:pt idx="6204">
                  <c:v>99713.102000000014</c:v>
                </c:pt>
                <c:pt idx="6205">
                  <c:v>99715.102000000014</c:v>
                </c:pt>
                <c:pt idx="6206">
                  <c:v>99717.102000000014</c:v>
                </c:pt>
                <c:pt idx="6207">
                  <c:v>99719.102000000014</c:v>
                </c:pt>
                <c:pt idx="6208">
                  <c:v>99721.102000000014</c:v>
                </c:pt>
                <c:pt idx="6209">
                  <c:v>99723.102000000014</c:v>
                </c:pt>
                <c:pt idx="6210">
                  <c:v>99725.102000000014</c:v>
                </c:pt>
                <c:pt idx="6211">
                  <c:v>99727.102000000014</c:v>
                </c:pt>
                <c:pt idx="6212">
                  <c:v>99729.102000000014</c:v>
                </c:pt>
                <c:pt idx="6213">
                  <c:v>99731.102000000014</c:v>
                </c:pt>
                <c:pt idx="6214">
                  <c:v>99733.102000000014</c:v>
                </c:pt>
                <c:pt idx="6215">
                  <c:v>99735.102000000014</c:v>
                </c:pt>
                <c:pt idx="6216">
                  <c:v>99737.102000000014</c:v>
                </c:pt>
                <c:pt idx="6217">
                  <c:v>99739.102000000014</c:v>
                </c:pt>
                <c:pt idx="6218">
                  <c:v>99741.102000000014</c:v>
                </c:pt>
                <c:pt idx="6219">
                  <c:v>99743.102000000014</c:v>
                </c:pt>
                <c:pt idx="6220">
                  <c:v>99745.102000000014</c:v>
                </c:pt>
                <c:pt idx="6221">
                  <c:v>99747.102000000014</c:v>
                </c:pt>
                <c:pt idx="6222">
                  <c:v>99749.102000000014</c:v>
                </c:pt>
                <c:pt idx="6223">
                  <c:v>99751.102000000014</c:v>
                </c:pt>
                <c:pt idx="6224">
                  <c:v>99753.102000000014</c:v>
                </c:pt>
                <c:pt idx="6225">
                  <c:v>99755.102000000014</c:v>
                </c:pt>
                <c:pt idx="6226">
                  <c:v>99757.102000000014</c:v>
                </c:pt>
                <c:pt idx="6227">
                  <c:v>99759.102000000014</c:v>
                </c:pt>
                <c:pt idx="6228">
                  <c:v>99761.102000000014</c:v>
                </c:pt>
                <c:pt idx="6229">
                  <c:v>99763.102000000014</c:v>
                </c:pt>
                <c:pt idx="6230">
                  <c:v>99765.102000000014</c:v>
                </c:pt>
                <c:pt idx="6231">
                  <c:v>99767.102000000014</c:v>
                </c:pt>
                <c:pt idx="6232">
                  <c:v>99769.102000000014</c:v>
                </c:pt>
                <c:pt idx="6233">
                  <c:v>99771.102000000014</c:v>
                </c:pt>
                <c:pt idx="6234">
                  <c:v>99773.102000000014</c:v>
                </c:pt>
                <c:pt idx="6235">
                  <c:v>99775.102000000014</c:v>
                </c:pt>
                <c:pt idx="6236">
                  <c:v>99777.102000000014</c:v>
                </c:pt>
                <c:pt idx="6237">
                  <c:v>99779.102000000014</c:v>
                </c:pt>
                <c:pt idx="6238">
                  <c:v>99781.102000000014</c:v>
                </c:pt>
                <c:pt idx="6239">
                  <c:v>99783.102000000014</c:v>
                </c:pt>
                <c:pt idx="6240">
                  <c:v>99785.102000000014</c:v>
                </c:pt>
                <c:pt idx="6241">
                  <c:v>99787.102000000014</c:v>
                </c:pt>
                <c:pt idx="6242">
                  <c:v>99789.102000000014</c:v>
                </c:pt>
                <c:pt idx="6243">
                  <c:v>99791.102000000014</c:v>
                </c:pt>
                <c:pt idx="6244">
                  <c:v>99793.102000000014</c:v>
                </c:pt>
                <c:pt idx="6245">
                  <c:v>99795.102000000014</c:v>
                </c:pt>
                <c:pt idx="6246">
                  <c:v>99797.102000000014</c:v>
                </c:pt>
                <c:pt idx="6247">
                  <c:v>99799.102000000014</c:v>
                </c:pt>
                <c:pt idx="6248">
                  <c:v>99801.102000000014</c:v>
                </c:pt>
                <c:pt idx="6249">
                  <c:v>99803.102000000014</c:v>
                </c:pt>
                <c:pt idx="6250">
                  <c:v>99805.102000000014</c:v>
                </c:pt>
                <c:pt idx="6251">
                  <c:v>99807.102000000014</c:v>
                </c:pt>
                <c:pt idx="6252">
                  <c:v>99809.102000000014</c:v>
                </c:pt>
                <c:pt idx="6253">
                  <c:v>99811.102000000014</c:v>
                </c:pt>
                <c:pt idx="6254">
                  <c:v>99813.102000000014</c:v>
                </c:pt>
                <c:pt idx="6255">
                  <c:v>99815.102000000014</c:v>
                </c:pt>
                <c:pt idx="6256">
                  <c:v>99817.102000000014</c:v>
                </c:pt>
                <c:pt idx="6257">
                  <c:v>99819.102000000014</c:v>
                </c:pt>
                <c:pt idx="6258">
                  <c:v>99821.102000000014</c:v>
                </c:pt>
                <c:pt idx="6259">
                  <c:v>99823.102000000014</c:v>
                </c:pt>
                <c:pt idx="6260">
                  <c:v>99825.102000000014</c:v>
                </c:pt>
                <c:pt idx="6261">
                  <c:v>99827.102000000014</c:v>
                </c:pt>
                <c:pt idx="6262">
                  <c:v>99829.102000000014</c:v>
                </c:pt>
                <c:pt idx="6263">
                  <c:v>99831.102000000014</c:v>
                </c:pt>
                <c:pt idx="6264">
                  <c:v>99833.102000000014</c:v>
                </c:pt>
                <c:pt idx="6265">
                  <c:v>99835.102000000014</c:v>
                </c:pt>
                <c:pt idx="6266">
                  <c:v>99837.102000000014</c:v>
                </c:pt>
                <c:pt idx="6267">
                  <c:v>99839.102000000014</c:v>
                </c:pt>
                <c:pt idx="6268">
                  <c:v>99841.102000000014</c:v>
                </c:pt>
                <c:pt idx="6269">
                  <c:v>99843.102000000014</c:v>
                </c:pt>
                <c:pt idx="6270">
                  <c:v>99845.102000000014</c:v>
                </c:pt>
                <c:pt idx="6271">
                  <c:v>99847.102000000014</c:v>
                </c:pt>
                <c:pt idx="6272">
                  <c:v>99849.102000000014</c:v>
                </c:pt>
                <c:pt idx="6273">
                  <c:v>99851.102000000014</c:v>
                </c:pt>
                <c:pt idx="6274">
                  <c:v>99853.102000000014</c:v>
                </c:pt>
                <c:pt idx="6275">
                  <c:v>99855.102000000014</c:v>
                </c:pt>
                <c:pt idx="6276">
                  <c:v>99857.102000000014</c:v>
                </c:pt>
                <c:pt idx="6277">
                  <c:v>99859.102000000014</c:v>
                </c:pt>
                <c:pt idx="6278">
                  <c:v>99861.102000000014</c:v>
                </c:pt>
                <c:pt idx="6279">
                  <c:v>99863.102000000014</c:v>
                </c:pt>
                <c:pt idx="6280">
                  <c:v>99865.102000000014</c:v>
                </c:pt>
                <c:pt idx="6281">
                  <c:v>99867.102000000014</c:v>
                </c:pt>
                <c:pt idx="6282">
                  <c:v>99869.102000000014</c:v>
                </c:pt>
                <c:pt idx="6283">
                  <c:v>99871.102000000014</c:v>
                </c:pt>
                <c:pt idx="6284">
                  <c:v>99873.102000000014</c:v>
                </c:pt>
                <c:pt idx="6285">
                  <c:v>99875.102000000014</c:v>
                </c:pt>
                <c:pt idx="6286">
                  <c:v>99877.102000000014</c:v>
                </c:pt>
                <c:pt idx="6287">
                  <c:v>99879.102000000014</c:v>
                </c:pt>
                <c:pt idx="6288">
                  <c:v>99881.102000000014</c:v>
                </c:pt>
                <c:pt idx="6289">
                  <c:v>99883.102000000014</c:v>
                </c:pt>
                <c:pt idx="6290">
                  <c:v>99885.102000000014</c:v>
                </c:pt>
                <c:pt idx="6291">
                  <c:v>99887.102000000014</c:v>
                </c:pt>
                <c:pt idx="6292">
                  <c:v>99889.102000000014</c:v>
                </c:pt>
                <c:pt idx="6293">
                  <c:v>99891.102000000014</c:v>
                </c:pt>
                <c:pt idx="6294">
                  <c:v>99893.102000000014</c:v>
                </c:pt>
                <c:pt idx="6295">
                  <c:v>99895.102000000014</c:v>
                </c:pt>
                <c:pt idx="6296">
                  <c:v>99897.102000000014</c:v>
                </c:pt>
                <c:pt idx="6297">
                  <c:v>99899.102000000014</c:v>
                </c:pt>
                <c:pt idx="6298">
                  <c:v>99901.102000000014</c:v>
                </c:pt>
                <c:pt idx="6299">
                  <c:v>99903.102000000014</c:v>
                </c:pt>
                <c:pt idx="6300">
                  <c:v>99905.102000000014</c:v>
                </c:pt>
                <c:pt idx="6301">
                  <c:v>99907.102000000014</c:v>
                </c:pt>
                <c:pt idx="6302">
                  <c:v>99909.102000000014</c:v>
                </c:pt>
                <c:pt idx="6303">
                  <c:v>99911.102000000014</c:v>
                </c:pt>
                <c:pt idx="6304">
                  <c:v>99913.102000000014</c:v>
                </c:pt>
                <c:pt idx="6305">
                  <c:v>99915.102000000014</c:v>
                </c:pt>
                <c:pt idx="6306">
                  <c:v>99917.102000000014</c:v>
                </c:pt>
                <c:pt idx="6307">
                  <c:v>99919.102000000014</c:v>
                </c:pt>
                <c:pt idx="6308">
                  <c:v>99921.102000000014</c:v>
                </c:pt>
                <c:pt idx="6309">
                  <c:v>99923.102000000014</c:v>
                </c:pt>
                <c:pt idx="6310">
                  <c:v>99925.102000000014</c:v>
                </c:pt>
                <c:pt idx="6311">
                  <c:v>99927.102000000014</c:v>
                </c:pt>
                <c:pt idx="6312">
                  <c:v>99929.102000000014</c:v>
                </c:pt>
                <c:pt idx="6313">
                  <c:v>99931.102000000014</c:v>
                </c:pt>
                <c:pt idx="6314">
                  <c:v>99933.102000000014</c:v>
                </c:pt>
                <c:pt idx="6315">
                  <c:v>99935.102000000014</c:v>
                </c:pt>
                <c:pt idx="6316">
                  <c:v>99937.102000000014</c:v>
                </c:pt>
                <c:pt idx="6317">
                  <c:v>99939.102000000014</c:v>
                </c:pt>
                <c:pt idx="6318">
                  <c:v>99941.102000000014</c:v>
                </c:pt>
                <c:pt idx="6319">
                  <c:v>99943.102000000014</c:v>
                </c:pt>
                <c:pt idx="6320">
                  <c:v>99945.102000000014</c:v>
                </c:pt>
                <c:pt idx="6321">
                  <c:v>99947.102000000014</c:v>
                </c:pt>
                <c:pt idx="6322">
                  <c:v>99949.102000000014</c:v>
                </c:pt>
                <c:pt idx="6323">
                  <c:v>99951.102000000014</c:v>
                </c:pt>
                <c:pt idx="6324">
                  <c:v>99953.102000000014</c:v>
                </c:pt>
                <c:pt idx="6325">
                  <c:v>99955.102000000014</c:v>
                </c:pt>
                <c:pt idx="6326">
                  <c:v>99957.102000000014</c:v>
                </c:pt>
                <c:pt idx="6327">
                  <c:v>99959.102000000014</c:v>
                </c:pt>
                <c:pt idx="6328">
                  <c:v>99961.102000000014</c:v>
                </c:pt>
                <c:pt idx="6329">
                  <c:v>99963.102000000014</c:v>
                </c:pt>
                <c:pt idx="6330">
                  <c:v>99965.102000000014</c:v>
                </c:pt>
                <c:pt idx="6331">
                  <c:v>99967.102000000014</c:v>
                </c:pt>
                <c:pt idx="6332">
                  <c:v>99969.102000000014</c:v>
                </c:pt>
                <c:pt idx="6333">
                  <c:v>99971.102000000014</c:v>
                </c:pt>
                <c:pt idx="6334">
                  <c:v>99973.102000000014</c:v>
                </c:pt>
                <c:pt idx="6335">
                  <c:v>99975.102000000014</c:v>
                </c:pt>
                <c:pt idx="6336">
                  <c:v>99977.102000000014</c:v>
                </c:pt>
                <c:pt idx="6337">
                  <c:v>99979.102000000014</c:v>
                </c:pt>
                <c:pt idx="6338">
                  <c:v>99981.102000000014</c:v>
                </c:pt>
                <c:pt idx="6339">
                  <c:v>99983.102000000014</c:v>
                </c:pt>
                <c:pt idx="6340">
                  <c:v>99985.102000000014</c:v>
                </c:pt>
                <c:pt idx="6341">
                  <c:v>99987.102000000014</c:v>
                </c:pt>
                <c:pt idx="6342">
                  <c:v>99989.102000000014</c:v>
                </c:pt>
                <c:pt idx="6343">
                  <c:v>99991.102000000014</c:v>
                </c:pt>
                <c:pt idx="6344">
                  <c:v>99993.102000000014</c:v>
                </c:pt>
                <c:pt idx="6345">
                  <c:v>99995.102000000014</c:v>
                </c:pt>
                <c:pt idx="6346">
                  <c:v>99997.102000000014</c:v>
                </c:pt>
                <c:pt idx="6347">
                  <c:v>99999.102000000014</c:v>
                </c:pt>
                <c:pt idx="6348">
                  <c:v>100001.1</c:v>
                </c:pt>
                <c:pt idx="6349">
                  <c:v>100003.1</c:v>
                </c:pt>
                <c:pt idx="6350">
                  <c:v>100005.1</c:v>
                </c:pt>
                <c:pt idx="6351">
                  <c:v>100007.1</c:v>
                </c:pt>
                <c:pt idx="6352">
                  <c:v>100009.1</c:v>
                </c:pt>
                <c:pt idx="6353">
                  <c:v>100011.1</c:v>
                </c:pt>
                <c:pt idx="6354">
                  <c:v>100013.1</c:v>
                </c:pt>
                <c:pt idx="6355">
                  <c:v>100015.1</c:v>
                </c:pt>
                <c:pt idx="6356">
                  <c:v>100017.1</c:v>
                </c:pt>
                <c:pt idx="6357">
                  <c:v>100019.1</c:v>
                </c:pt>
                <c:pt idx="6358">
                  <c:v>100021.1</c:v>
                </c:pt>
                <c:pt idx="6359">
                  <c:v>100023.1</c:v>
                </c:pt>
                <c:pt idx="6360">
                  <c:v>100025.1</c:v>
                </c:pt>
                <c:pt idx="6361">
                  <c:v>100027.1</c:v>
                </c:pt>
                <c:pt idx="6362">
                  <c:v>100029.1</c:v>
                </c:pt>
                <c:pt idx="6363">
                  <c:v>100031.1</c:v>
                </c:pt>
                <c:pt idx="6364">
                  <c:v>100033.1</c:v>
                </c:pt>
                <c:pt idx="6365">
                  <c:v>100035.1</c:v>
                </c:pt>
                <c:pt idx="6366">
                  <c:v>100037.1</c:v>
                </c:pt>
                <c:pt idx="6367">
                  <c:v>100039.1</c:v>
                </c:pt>
                <c:pt idx="6368">
                  <c:v>100041.1</c:v>
                </c:pt>
                <c:pt idx="6369">
                  <c:v>100043.1</c:v>
                </c:pt>
                <c:pt idx="6370">
                  <c:v>100045.1</c:v>
                </c:pt>
                <c:pt idx="6371">
                  <c:v>100047.1</c:v>
                </c:pt>
                <c:pt idx="6372">
                  <c:v>100049.1</c:v>
                </c:pt>
                <c:pt idx="6373">
                  <c:v>100051.1</c:v>
                </c:pt>
                <c:pt idx="6374">
                  <c:v>100053.1</c:v>
                </c:pt>
                <c:pt idx="6375">
                  <c:v>100055.1</c:v>
                </c:pt>
                <c:pt idx="6376">
                  <c:v>100057.1</c:v>
                </c:pt>
                <c:pt idx="6377">
                  <c:v>100059.1</c:v>
                </c:pt>
                <c:pt idx="6378">
                  <c:v>100061.1</c:v>
                </c:pt>
                <c:pt idx="6379">
                  <c:v>100063.1</c:v>
                </c:pt>
                <c:pt idx="6380">
                  <c:v>100065.1</c:v>
                </c:pt>
                <c:pt idx="6381">
                  <c:v>100067.1</c:v>
                </c:pt>
                <c:pt idx="6382">
                  <c:v>100069.1</c:v>
                </c:pt>
                <c:pt idx="6383">
                  <c:v>100071.1</c:v>
                </c:pt>
                <c:pt idx="6384">
                  <c:v>100073.1</c:v>
                </c:pt>
                <c:pt idx="6385">
                  <c:v>100075.1</c:v>
                </c:pt>
                <c:pt idx="6386">
                  <c:v>100077.1</c:v>
                </c:pt>
                <c:pt idx="6387">
                  <c:v>100079.1</c:v>
                </c:pt>
                <c:pt idx="6388">
                  <c:v>100081.1</c:v>
                </c:pt>
                <c:pt idx="6389">
                  <c:v>100083.1</c:v>
                </c:pt>
                <c:pt idx="6390">
                  <c:v>100085.1</c:v>
                </c:pt>
                <c:pt idx="6391">
                  <c:v>100087.1</c:v>
                </c:pt>
                <c:pt idx="6392">
                  <c:v>100089.1</c:v>
                </c:pt>
                <c:pt idx="6393">
                  <c:v>100091.1</c:v>
                </c:pt>
                <c:pt idx="6394">
                  <c:v>100093.1</c:v>
                </c:pt>
                <c:pt idx="6395">
                  <c:v>100095.1</c:v>
                </c:pt>
                <c:pt idx="6396">
                  <c:v>100097.1</c:v>
                </c:pt>
                <c:pt idx="6397">
                  <c:v>100099.1</c:v>
                </c:pt>
                <c:pt idx="6398">
                  <c:v>100101.1</c:v>
                </c:pt>
                <c:pt idx="6399">
                  <c:v>100103.1</c:v>
                </c:pt>
                <c:pt idx="6400">
                  <c:v>100105.1</c:v>
                </c:pt>
                <c:pt idx="6401">
                  <c:v>100107.1</c:v>
                </c:pt>
                <c:pt idx="6402">
                  <c:v>100109.1</c:v>
                </c:pt>
                <c:pt idx="6403">
                  <c:v>100111.1</c:v>
                </c:pt>
                <c:pt idx="6404">
                  <c:v>100113.1</c:v>
                </c:pt>
                <c:pt idx="6405">
                  <c:v>100115.1</c:v>
                </c:pt>
                <c:pt idx="6406">
                  <c:v>100117.1</c:v>
                </c:pt>
                <c:pt idx="6407">
                  <c:v>100119.1</c:v>
                </c:pt>
                <c:pt idx="6408">
                  <c:v>100121.1</c:v>
                </c:pt>
                <c:pt idx="6409">
                  <c:v>100123.1</c:v>
                </c:pt>
                <c:pt idx="6410">
                  <c:v>100125.1</c:v>
                </c:pt>
                <c:pt idx="6411">
                  <c:v>100127.1</c:v>
                </c:pt>
                <c:pt idx="6412">
                  <c:v>100129.1</c:v>
                </c:pt>
                <c:pt idx="6413">
                  <c:v>100131.1</c:v>
                </c:pt>
                <c:pt idx="6414">
                  <c:v>100133.1</c:v>
                </c:pt>
                <c:pt idx="6415">
                  <c:v>100135.1</c:v>
                </c:pt>
                <c:pt idx="6416">
                  <c:v>100137.1</c:v>
                </c:pt>
                <c:pt idx="6417">
                  <c:v>100139.1</c:v>
                </c:pt>
                <c:pt idx="6418">
                  <c:v>100141.1</c:v>
                </c:pt>
                <c:pt idx="6419">
                  <c:v>100143.1</c:v>
                </c:pt>
                <c:pt idx="6420">
                  <c:v>100145.1</c:v>
                </c:pt>
                <c:pt idx="6421">
                  <c:v>100147.1</c:v>
                </c:pt>
                <c:pt idx="6422">
                  <c:v>100149.1</c:v>
                </c:pt>
                <c:pt idx="6423">
                  <c:v>100151.1</c:v>
                </c:pt>
                <c:pt idx="6424">
                  <c:v>100153.1</c:v>
                </c:pt>
                <c:pt idx="6425">
                  <c:v>100155.1</c:v>
                </c:pt>
                <c:pt idx="6426">
                  <c:v>100157.1</c:v>
                </c:pt>
                <c:pt idx="6427">
                  <c:v>100159.1</c:v>
                </c:pt>
                <c:pt idx="6428">
                  <c:v>100161.1</c:v>
                </c:pt>
                <c:pt idx="6429">
                  <c:v>100163.1</c:v>
                </c:pt>
                <c:pt idx="6430">
                  <c:v>100165.1</c:v>
                </c:pt>
                <c:pt idx="6431">
                  <c:v>100167.1</c:v>
                </c:pt>
                <c:pt idx="6432">
                  <c:v>100169.1</c:v>
                </c:pt>
                <c:pt idx="6433">
                  <c:v>100171.1</c:v>
                </c:pt>
                <c:pt idx="6434">
                  <c:v>100173.1</c:v>
                </c:pt>
                <c:pt idx="6435">
                  <c:v>100175.1</c:v>
                </c:pt>
                <c:pt idx="6436">
                  <c:v>100177.1</c:v>
                </c:pt>
                <c:pt idx="6437">
                  <c:v>100179.1</c:v>
                </c:pt>
                <c:pt idx="6438">
                  <c:v>100181.1</c:v>
                </c:pt>
                <c:pt idx="6439">
                  <c:v>100183.1</c:v>
                </c:pt>
                <c:pt idx="6440">
                  <c:v>100185.1</c:v>
                </c:pt>
                <c:pt idx="6441">
                  <c:v>100187.1</c:v>
                </c:pt>
                <c:pt idx="6442">
                  <c:v>100189.1</c:v>
                </c:pt>
                <c:pt idx="6443">
                  <c:v>100191.1</c:v>
                </c:pt>
                <c:pt idx="6444">
                  <c:v>100193.1</c:v>
                </c:pt>
                <c:pt idx="6445">
                  <c:v>100195.1</c:v>
                </c:pt>
                <c:pt idx="6446">
                  <c:v>100197.1</c:v>
                </c:pt>
                <c:pt idx="6447">
                  <c:v>100199.1</c:v>
                </c:pt>
                <c:pt idx="6448">
                  <c:v>100201.1</c:v>
                </c:pt>
                <c:pt idx="6449">
                  <c:v>100203.1</c:v>
                </c:pt>
                <c:pt idx="6450">
                  <c:v>100205.1</c:v>
                </c:pt>
                <c:pt idx="6451">
                  <c:v>100207.1</c:v>
                </c:pt>
                <c:pt idx="6452">
                  <c:v>100209.1</c:v>
                </c:pt>
                <c:pt idx="6453">
                  <c:v>100211.1</c:v>
                </c:pt>
                <c:pt idx="6454">
                  <c:v>100213.1</c:v>
                </c:pt>
                <c:pt idx="6455">
                  <c:v>100215.1</c:v>
                </c:pt>
                <c:pt idx="6456">
                  <c:v>100217.1</c:v>
                </c:pt>
                <c:pt idx="6457">
                  <c:v>100219.1</c:v>
                </c:pt>
                <c:pt idx="6458">
                  <c:v>100221.1</c:v>
                </c:pt>
                <c:pt idx="6459">
                  <c:v>100223.1</c:v>
                </c:pt>
                <c:pt idx="6460">
                  <c:v>100225.1</c:v>
                </c:pt>
                <c:pt idx="6461">
                  <c:v>100227.1</c:v>
                </c:pt>
                <c:pt idx="6462">
                  <c:v>100229.1</c:v>
                </c:pt>
                <c:pt idx="6463">
                  <c:v>100231.1</c:v>
                </c:pt>
                <c:pt idx="6464">
                  <c:v>100233.1</c:v>
                </c:pt>
                <c:pt idx="6465">
                  <c:v>100235.1</c:v>
                </c:pt>
                <c:pt idx="6466">
                  <c:v>100237.1</c:v>
                </c:pt>
                <c:pt idx="6467">
                  <c:v>100239.1</c:v>
                </c:pt>
                <c:pt idx="6468">
                  <c:v>100241.1</c:v>
                </c:pt>
                <c:pt idx="6469">
                  <c:v>100243.1</c:v>
                </c:pt>
                <c:pt idx="6470">
                  <c:v>100245.1</c:v>
                </c:pt>
                <c:pt idx="6471">
                  <c:v>100247.1</c:v>
                </c:pt>
                <c:pt idx="6472">
                  <c:v>100249.1</c:v>
                </c:pt>
                <c:pt idx="6473">
                  <c:v>100251.1</c:v>
                </c:pt>
                <c:pt idx="6474">
                  <c:v>100253.1</c:v>
                </c:pt>
                <c:pt idx="6475">
                  <c:v>100255.1</c:v>
                </c:pt>
                <c:pt idx="6476">
                  <c:v>100257.1</c:v>
                </c:pt>
                <c:pt idx="6477">
                  <c:v>100259.1</c:v>
                </c:pt>
                <c:pt idx="6478">
                  <c:v>100261.1</c:v>
                </c:pt>
                <c:pt idx="6479">
                  <c:v>100263.1</c:v>
                </c:pt>
                <c:pt idx="6480">
                  <c:v>100265.1</c:v>
                </c:pt>
                <c:pt idx="6481">
                  <c:v>100267.1</c:v>
                </c:pt>
                <c:pt idx="6482">
                  <c:v>100269.1</c:v>
                </c:pt>
                <c:pt idx="6483">
                  <c:v>100271.1</c:v>
                </c:pt>
                <c:pt idx="6484">
                  <c:v>100273.1</c:v>
                </c:pt>
                <c:pt idx="6485">
                  <c:v>100275.1</c:v>
                </c:pt>
                <c:pt idx="6486">
                  <c:v>100277.1</c:v>
                </c:pt>
                <c:pt idx="6487">
                  <c:v>100279.1</c:v>
                </c:pt>
                <c:pt idx="6488">
                  <c:v>100281.1</c:v>
                </c:pt>
                <c:pt idx="6489">
                  <c:v>100283.1</c:v>
                </c:pt>
                <c:pt idx="6490">
                  <c:v>100285.1</c:v>
                </c:pt>
                <c:pt idx="6491">
                  <c:v>100287.1</c:v>
                </c:pt>
                <c:pt idx="6492">
                  <c:v>100289.1</c:v>
                </c:pt>
                <c:pt idx="6493">
                  <c:v>100291.1</c:v>
                </c:pt>
                <c:pt idx="6494">
                  <c:v>100293.1</c:v>
                </c:pt>
                <c:pt idx="6495">
                  <c:v>100295.1</c:v>
                </c:pt>
                <c:pt idx="6496">
                  <c:v>100297.1</c:v>
                </c:pt>
                <c:pt idx="6497">
                  <c:v>100299.1</c:v>
                </c:pt>
                <c:pt idx="6498">
                  <c:v>100301.1</c:v>
                </c:pt>
                <c:pt idx="6499">
                  <c:v>100303.1</c:v>
                </c:pt>
                <c:pt idx="6500">
                  <c:v>100305.1</c:v>
                </c:pt>
                <c:pt idx="6501">
                  <c:v>100307.1</c:v>
                </c:pt>
                <c:pt idx="6502">
                  <c:v>100309.1</c:v>
                </c:pt>
                <c:pt idx="6503">
                  <c:v>100311.1</c:v>
                </c:pt>
                <c:pt idx="6504">
                  <c:v>100313.1</c:v>
                </c:pt>
                <c:pt idx="6505">
                  <c:v>100315.1</c:v>
                </c:pt>
                <c:pt idx="6506">
                  <c:v>100317.1</c:v>
                </c:pt>
                <c:pt idx="6507">
                  <c:v>100319.1</c:v>
                </c:pt>
                <c:pt idx="6508">
                  <c:v>100321.1</c:v>
                </c:pt>
                <c:pt idx="6509">
                  <c:v>100323.1</c:v>
                </c:pt>
                <c:pt idx="6510">
                  <c:v>100325.1</c:v>
                </c:pt>
                <c:pt idx="6511">
                  <c:v>100327.1</c:v>
                </c:pt>
                <c:pt idx="6512">
                  <c:v>100329.1</c:v>
                </c:pt>
                <c:pt idx="6513">
                  <c:v>100331.1</c:v>
                </c:pt>
                <c:pt idx="6514">
                  <c:v>100333.1</c:v>
                </c:pt>
                <c:pt idx="6515">
                  <c:v>100335.1</c:v>
                </c:pt>
                <c:pt idx="6516">
                  <c:v>100337.1</c:v>
                </c:pt>
                <c:pt idx="6517">
                  <c:v>100339.1</c:v>
                </c:pt>
                <c:pt idx="6518">
                  <c:v>100341.1</c:v>
                </c:pt>
                <c:pt idx="6519">
                  <c:v>100343.1</c:v>
                </c:pt>
                <c:pt idx="6520">
                  <c:v>100345.1</c:v>
                </c:pt>
                <c:pt idx="6521">
                  <c:v>100347.1</c:v>
                </c:pt>
                <c:pt idx="6522">
                  <c:v>100349.1</c:v>
                </c:pt>
                <c:pt idx="6523">
                  <c:v>100351.1</c:v>
                </c:pt>
                <c:pt idx="6524">
                  <c:v>100353.1</c:v>
                </c:pt>
                <c:pt idx="6525">
                  <c:v>100355.1</c:v>
                </c:pt>
                <c:pt idx="6526">
                  <c:v>100357.1</c:v>
                </c:pt>
                <c:pt idx="6527">
                  <c:v>100359.1</c:v>
                </c:pt>
                <c:pt idx="6528">
                  <c:v>100361.1</c:v>
                </c:pt>
                <c:pt idx="6529">
                  <c:v>100363.1</c:v>
                </c:pt>
                <c:pt idx="6530">
                  <c:v>100365.1</c:v>
                </c:pt>
                <c:pt idx="6531">
                  <c:v>100367.1</c:v>
                </c:pt>
                <c:pt idx="6532">
                  <c:v>100369.1</c:v>
                </c:pt>
                <c:pt idx="6533">
                  <c:v>100371.1</c:v>
                </c:pt>
                <c:pt idx="6534">
                  <c:v>100373.1</c:v>
                </c:pt>
                <c:pt idx="6535">
                  <c:v>100375.1</c:v>
                </c:pt>
                <c:pt idx="6536">
                  <c:v>100377.1</c:v>
                </c:pt>
                <c:pt idx="6537">
                  <c:v>100379.1</c:v>
                </c:pt>
                <c:pt idx="6538">
                  <c:v>100381.1</c:v>
                </c:pt>
                <c:pt idx="6539">
                  <c:v>100383.1</c:v>
                </c:pt>
                <c:pt idx="6540">
                  <c:v>100385.1</c:v>
                </c:pt>
                <c:pt idx="6541">
                  <c:v>100387.1</c:v>
                </c:pt>
                <c:pt idx="6542">
                  <c:v>100389.1</c:v>
                </c:pt>
                <c:pt idx="6543">
                  <c:v>100391.1</c:v>
                </c:pt>
                <c:pt idx="6544">
                  <c:v>100393.1</c:v>
                </c:pt>
                <c:pt idx="6545">
                  <c:v>100395.1</c:v>
                </c:pt>
                <c:pt idx="6546">
                  <c:v>100397.1</c:v>
                </c:pt>
                <c:pt idx="6547">
                  <c:v>100399.1</c:v>
                </c:pt>
                <c:pt idx="6548">
                  <c:v>100401.1</c:v>
                </c:pt>
                <c:pt idx="6549">
                  <c:v>100403.1</c:v>
                </c:pt>
                <c:pt idx="6550">
                  <c:v>100405.1</c:v>
                </c:pt>
                <c:pt idx="6551">
                  <c:v>100407.1</c:v>
                </c:pt>
                <c:pt idx="6552">
                  <c:v>100409.1</c:v>
                </c:pt>
                <c:pt idx="6553">
                  <c:v>100411.1</c:v>
                </c:pt>
                <c:pt idx="6554">
                  <c:v>100413.1</c:v>
                </c:pt>
                <c:pt idx="6555">
                  <c:v>100415.1</c:v>
                </c:pt>
                <c:pt idx="6556">
                  <c:v>100417.1</c:v>
                </c:pt>
                <c:pt idx="6557">
                  <c:v>100419.1</c:v>
                </c:pt>
                <c:pt idx="6558">
                  <c:v>100421.1</c:v>
                </c:pt>
                <c:pt idx="6559">
                  <c:v>100423.1</c:v>
                </c:pt>
                <c:pt idx="6560">
                  <c:v>100426.73</c:v>
                </c:pt>
                <c:pt idx="6561">
                  <c:v>100428.73</c:v>
                </c:pt>
                <c:pt idx="6562">
                  <c:v>100430.73</c:v>
                </c:pt>
                <c:pt idx="6563">
                  <c:v>100432.73</c:v>
                </c:pt>
                <c:pt idx="6564">
                  <c:v>100434.73</c:v>
                </c:pt>
                <c:pt idx="6565">
                  <c:v>100436.73</c:v>
                </c:pt>
                <c:pt idx="6566">
                  <c:v>100438.73</c:v>
                </c:pt>
                <c:pt idx="6567">
                  <c:v>100440.73</c:v>
                </c:pt>
                <c:pt idx="6568">
                  <c:v>100442.73</c:v>
                </c:pt>
                <c:pt idx="6569">
                  <c:v>100444.73</c:v>
                </c:pt>
                <c:pt idx="6570">
                  <c:v>100446.73</c:v>
                </c:pt>
                <c:pt idx="6571">
                  <c:v>100448.73</c:v>
                </c:pt>
                <c:pt idx="6572">
                  <c:v>100450.73</c:v>
                </c:pt>
                <c:pt idx="6573">
                  <c:v>100452.73</c:v>
                </c:pt>
                <c:pt idx="6574">
                  <c:v>100454.73</c:v>
                </c:pt>
                <c:pt idx="6575">
                  <c:v>100456.73</c:v>
                </c:pt>
                <c:pt idx="6576">
                  <c:v>100458.73</c:v>
                </c:pt>
                <c:pt idx="6577">
                  <c:v>100460.73</c:v>
                </c:pt>
                <c:pt idx="6578">
                  <c:v>100462.73</c:v>
                </c:pt>
                <c:pt idx="6579">
                  <c:v>100464.73</c:v>
                </c:pt>
                <c:pt idx="6580">
                  <c:v>100466.73</c:v>
                </c:pt>
                <c:pt idx="6581">
                  <c:v>100468.73</c:v>
                </c:pt>
                <c:pt idx="6582">
                  <c:v>100470.73</c:v>
                </c:pt>
                <c:pt idx="6583">
                  <c:v>100472.73</c:v>
                </c:pt>
                <c:pt idx="6584">
                  <c:v>100474.73</c:v>
                </c:pt>
                <c:pt idx="6585">
                  <c:v>100476.73</c:v>
                </c:pt>
                <c:pt idx="6586">
                  <c:v>100478.73</c:v>
                </c:pt>
                <c:pt idx="6587">
                  <c:v>100480.73</c:v>
                </c:pt>
                <c:pt idx="6588">
                  <c:v>100482.73</c:v>
                </c:pt>
                <c:pt idx="6589">
                  <c:v>100484.73</c:v>
                </c:pt>
                <c:pt idx="6590">
                  <c:v>100486.73</c:v>
                </c:pt>
                <c:pt idx="6591">
                  <c:v>100488.73</c:v>
                </c:pt>
                <c:pt idx="6592">
                  <c:v>100490.73</c:v>
                </c:pt>
                <c:pt idx="6593">
                  <c:v>100492.73</c:v>
                </c:pt>
                <c:pt idx="6594">
                  <c:v>100494.73</c:v>
                </c:pt>
                <c:pt idx="6595">
                  <c:v>100496.73</c:v>
                </c:pt>
                <c:pt idx="6596">
                  <c:v>100498.73</c:v>
                </c:pt>
                <c:pt idx="6597">
                  <c:v>100500.73</c:v>
                </c:pt>
                <c:pt idx="6598">
                  <c:v>100502.73</c:v>
                </c:pt>
                <c:pt idx="6599">
                  <c:v>100504.73</c:v>
                </c:pt>
                <c:pt idx="6600">
                  <c:v>100506.73</c:v>
                </c:pt>
                <c:pt idx="6601">
                  <c:v>100508.73</c:v>
                </c:pt>
                <c:pt idx="6602">
                  <c:v>100510.73</c:v>
                </c:pt>
                <c:pt idx="6603">
                  <c:v>100512.73</c:v>
                </c:pt>
                <c:pt idx="6604">
                  <c:v>100514.73</c:v>
                </c:pt>
                <c:pt idx="6605">
                  <c:v>100516.73</c:v>
                </c:pt>
                <c:pt idx="6606">
                  <c:v>100518.73</c:v>
                </c:pt>
                <c:pt idx="6607">
                  <c:v>100520.73</c:v>
                </c:pt>
                <c:pt idx="6608">
                  <c:v>100522.73</c:v>
                </c:pt>
                <c:pt idx="6609">
                  <c:v>100524.73</c:v>
                </c:pt>
                <c:pt idx="6610">
                  <c:v>100526.73</c:v>
                </c:pt>
                <c:pt idx="6611">
                  <c:v>100528.73</c:v>
                </c:pt>
                <c:pt idx="6612">
                  <c:v>100530.73</c:v>
                </c:pt>
                <c:pt idx="6613">
                  <c:v>100532.73</c:v>
                </c:pt>
                <c:pt idx="6614">
                  <c:v>100534.73</c:v>
                </c:pt>
                <c:pt idx="6615">
                  <c:v>100536.73</c:v>
                </c:pt>
                <c:pt idx="6616">
                  <c:v>100538.73</c:v>
                </c:pt>
                <c:pt idx="6617">
                  <c:v>100540.73</c:v>
                </c:pt>
                <c:pt idx="6618">
                  <c:v>100542.73</c:v>
                </c:pt>
                <c:pt idx="6619">
                  <c:v>100544.73</c:v>
                </c:pt>
                <c:pt idx="6620">
                  <c:v>100546.73</c:v>
                </c:pt>
                <c:pt idx="6621">
                  <c:v>100548.73</c:v>
                </c:pt>
                <c:pt idx="6622">
                  <c:v>100550.73</c:v>
                </c:pt>
                <c:pt idx="6623">
                  <c:v>100552.73</c:v>
                </c:pt>
                <c:pt idx="6624">
                  <c:v>100554.73</c:v>
                </c:pt>
                <c:pt idx="6625">
                  <c:v>100556.73</c:v>
                </c:pt>
                <c:pt idx="6626">
                  <c:v>100558.73</c:v>
                </c:pt>
                <c:pt idx="6627">
                  <c:v>100560.73</c:v>
                </c:pt>
                <c:pt idx="6628">
                  <c:v>100562.73</c:v>
                </c:pt>
                <c:pt idx="6629">
                  <c:v>100564.73</c:v>
                </c:pt>
                <c:pt idx="6630">
                  <c:v>100566.73</c:v>
                </c:pt>
                <c:pt idx="6631">
                  <c:v>100568.73</c:v>
                </c:pt>
                <c:pt idx="6632">
                  <c:v>100570.73</c:v>
                </c:pt>
                <c:pt idx="6633">
                  <c:v>100572.73</c:v>
                </c:pt>
                <c:pt idx="6634">
                  <c:v>100574.73</c:v>
                </c:pt>
                <c:pt idx="6635">
                  <c:v>100576.73</c:v>
                </c:pt>
                <c:pt idx="6636">
                  <c:v>100578.73</c:v>
                </c:pt>
                <c:pt idx="6637">
                  <c:v>100580.73</c:v>
                </c:pt>
                <c:pt idx="6638">
                  <c:v>100582.73</c:v>
                </c:pt>
                <c:pt idx="6639">
                  <c:v>100584.73</c:v>
                </c:pt>
                <c:pt idx="6640">
                  <c:v>100586.73</c:v>
                </c:pt>
                <c:pt idx="6641">
                  <c:v>100588.73</c:v>
                </c:pt>
                <c:pt idx="6642">
                  <c:v>100590.73</c:v>
                </c:pt>
                <c:pt idx="6643">
                  <c:v>100592.73</c:v>
                </c:pt>
                <c:pt idx="6644">
                  <c:v>100594.73</c:v>
                </c:pt>
                <c:pt idx="6645">
                  <c:v>100596.73</c:v>
                </c:pt>
                <c:pt idx="6646">
                  <c:v>100598.73</c:v>
                </c:pt>
                <c:pt idx="6647">
                  <c:v>100600.73</c:v>
                </c:pt>
                <c:pt idx="6648">
                  <c:v>100602.73</c:v>
                </c:pt>
                <c:pt idx="6649">
                  <c:v>100604.73</c:v>
                </c:pt>
                <c:pt idx="6650">
                  <c:v>100606.73</c:v>
                </c:pt>
                <c:pt idx="6651">
                  <c:v>100608.73</c:v>
                </c:pt>
                <c:pt idx="6652">
                  <c:v>100610.73</c:v>
                </c:pt>
                <c:pt idx="6653">
                  <c:v>100612.73</c:v>
                </c:pt>
                <c:pt idx="6654">
                  <c:v>100614.73</c:v>
                </c:pt>
                <c:pt idx="6655">
                  <c:v>100616.73</c:v>
                </c:pt>
                <c:pt idx="6656">
                  <c:v>100618.73</c:v>
                </c:pt>
                <c:pt idx="6657">
                  <c:v>100620.73</c:v>
                </c:pt>
                <c:pt idx="6658">
                  <c:v>100622.73</c:v>
                </c:pt>
                <c:pt idx="6659">
                  <c:v>100624.73</c:v>
                </c:pt>
                <c:pt idx="6660">
                  <c:v>100626.73</c:v>
                </c:pt>
                <c:pt idx="6661">
                  <c:v>100628.73</c:v>
                </c:pt>
                <c:pt idx="6662">
                  <c:v>100630.73</c:v>
                </c:pt>
                <c:pt idx="6663">
                  <c:v>100632.73</c:v>
                </c:pt>
                <c:pt idx="6664">
                  <c:v>100634.73</c:v>
                </c:pt>
                <c:pt idx="6665">
                  <c:v>100636.73</c:v>
                </c:pt>
                <c:pt idx="6666">
                  <c:v>100638.73</c:v>
                </c:pt>
                <c:pt idx="6667">
                  <c:v>100640.73</c:v>
                </c:pt>
                <c:pt idx="6668">
                  <c:v>100642.73</c:v>
                </c:pt>
                <c:pt idx="6669">
                  <c:v>100644.73</c:v>
                </c:pt>
                <c:pt idx="6670">
                  <c:v>100646.73</c:v>
                </c:pt>
                <c:pt idx="6671">
                  <c:v>100648.73</c:v>
                </c:pt>
                <c:pt idx="6672">
                  <c:v>100650.73</c:v>
                </c:pt>
                <c:pt idx="6673">
                  <c:v>100652.73</c:v>
                </c:pt>
                <c:pt idx="6674">
                  <c:v>100654.73</c:v>
                </c:pt>
                <c:pt idx="6675">
                  <c:v>100656.73</c:v>
                </c:pt>
                <c:pt idx="6676">
                  <c:v>100658.73</c:v>
                </c:pt>
                <c:pt idx="6677">
                  <c:v>100660.73</c:v>
                </c:pt>
                <c:pt idx="6678">
                  <c:v>100662.73</c:v>
                </c:pt>
                <c:pt idx="6679">
                  <c:v>100664.73</c:v>
                </c:pt>
                <c:pt idx="6680">
                  <c:v>100666.73</c:v>
                </c:pt>
                <c:pt idx="6681">
                  <c:v>100668.73</c:v>
                </c:pt>
                <c:pt idx="6682">
                  <c:v>100670.73</c:v>
                </c:pt>
                <c:pt idx="6683">
                  <c:v>100672.73</c:v>
                </c:pt>
                <c:pt idx="6684">
                  <c:v>100674.73</c:v>
                </c:pt>
                <c:pt idx="6685">
                  <c:v>100676.73</c:v>
                </c:pt>
                <c:pt idx="6686">
                  <c:v>100678.73</c:v>
                </c:pt>
                <c:pt idx="6687">
                  <c:v>100680.73</c:v>
                </c:pt>
                <c:pt idx="6688">
                  <c:v>100682.73</c:v>
                </c:pt>
                <c:pt idx="6689">
                  <c:v>100684.73</c:v>
                </c:pt>
                <c:pt idx="6690">
                  <c:v>100686.73</c:v>
                </c:pt>
                <c:pt idx="6691">
                  <c:v>100688.73</c:v>
                </c:pt>
                <c:pt idx="6692">
                  <c:v>100690.73</c:v>
                </c:pt>
                <c:pt idx="6693">
                  <c:v>100692.73</c:v>
                </c:pt>
                <c:pt idx="6694">
                  <c:v>100694.73</c:v>
                </c:pt>
                <c:pt idx="6695">
                  <c:v>100696.73</c:v>
                </c:pt>
                <c:pt idx="6696">
                  <c:v>100698.73</c:v>
                </c:pt>
                <c:pt idx="6697">
                  <c:v>100700.73</c:v>
                </c:pt>
                <c:pt idx="6698">
                  <c:v>100702.73</c:v>
                </c:pt>
                <c:pt idx="6699">
                  <c:v>100704.73</c:v>
                </c:pt>
                <c:pt idx="6700">
                  <c:v>100706.73</c:v>
                </c:pt>
                <c:pt idx="6701">
                  <c:v>100708.73</c:v>
                </c:pt>
                <c:pt idx="6702">
                  <c:v>100710.73</c:v>
                </c:pt>
                <c:pt idx="6703">
                  <c:v>100712.73</c:v>
                </c:pt>
                <c:pt idx="6704">
                  <c:v>100714.73</c:v>
                </c:pt>
                <c:pt idx="6705">
                  <c:v>100716.73</c:v>
                </c:pt>
                <c:pt idx="6706">
                  <c:v>100718.73</c:v>
                </c:pt>
                <c:pt idx="6707">
                  <c:v>100720.73</c:v>
                </c:pt>
                <c:pt idx="6708">
                  <c:v>100722.73</c:v>
                </c:pt>
                <c:pt idx="6709">
                  <c:v>100724.73</c:v>
                </c:pt>
                <c:pt idx="6710">
                  <c:v>100726.73</c:v>
                </c:pt>
                <c:pt idx="6711">
                  <c:v>100728.73</c:v>
                </c:pt>
                <c:pt idx="6712">
                  <c:v>100730.73</c:v>
                </c:pt>
                <c:pt idx="6713">
                  <c:v>100732.73</c:v>
                </c:pt>
                <c:pt idx="6714">
                  <c:v>100734.73</c:v>
                </c:pt>
                <c:pt idx="6715">
                  <c:v>100736.73</c:v>
                </c:pt>
                <c:pt idx="6716">
                  <c:v>100738.73</c:v>
                </c:pt>
                <c:pt idx="6717">
                  <c:v>100740.73</c:v>
                </c:pt>
                <c:pt idx="6718">
                  <c:v>100742.73</c:v>
                </c:pt>
                <c:pt idx="6719">
                  <c:v>100744.73</c:v>
                </c:pt>
                <c:pt idx="6720">
                  <c:v>100746.73</c:v>
                </c:pt>
                <c:pt idx="6721">
                  <c:v>100748.73</c:v>
                </c:pt>
                <c:pt idx="6722">
                  <c:v>100750.73</c:v>
                </c:pt>
                <c:pt idx="6723">
                  <c:v>100752.73</c:v>
                </c:pt>
                <c:pt idx="6724">
                  <c:v>100754.73</c:v>
                </c:pt>
                <c:pt idx="6725">
                  <c:v>100756.73</c:v>
                </c:pt>
                <c:pt idx="6726">
                  <c:v>100758.73</c:v>
                </c:pt>
                <c:pt idx="6727">
                  <c:v>100760.73</c:v>
                </c:pt>
                <c:pt idx="6728">
                  <c:v>100762.73</c:v>
                </c:pt>
                <c:pt idx="6729">
                  <c:v>100764.73</c:v>
                </c:pt>
                <c:pt idx="6730">
                  <c:v>100766.73</c:v>
                </c:pt>
                <c:pt idx="6731">
                  <c:v>100768.73</c:v>
                </c:pt>
                <c:pt idx="6732">
                  <c:v>100770.73</c:v>
                </c:pt>
                <c:pt idx="6733">
                  <c:v>100772.73</c:v>
                </c:pt>
                <c:pt idx="6734">
                  <c:v>100774.73</c:v>
                </c:pt>
                <c:pt idx="6735">
                  <c:v>100776.73</c:v>
                </c:pt>
                <c:pt idx="6736">
                  <c:v>100778.73</c:v>
                </c:pt>
                <c:pt idx="6737">
                  <c:v>100780.73</c:v>
                </c:pt>
                <c:pt idx="6738">
                  <c:v>100782.73</c:v>
                </c:pt>
                <c:pt idx="6739">
                  <c:v>100784.73</c:v>
                </c:pt>
                <c:pt idx="6740">
                  <c:v>100786.73</c:v>
                </c:pt>
                <c:pt idx="6741">
                  <c:v>100788.73</c:v>
                </c:pt>
                <c:pt idx="6742">
                  <c:v>100790.73</c:v>
                </c:pt>
                <c:pt idx="6743">
                  <c:v>100792.73</c:v>
                </c:pt>
                <c:pt idx="6744">
                  <c:v>100794.73</c:v>
                </c:pt>
                <c:pt idx="6745">
                  <c:v>100796.73</c:v>
                </c:pt>
                <c:pt idx="6746">
                  <c:v>100798.73</c:v>
                </c:pt>
                <c:pt idx="6747">
                  <c:v>100800.73</c:v>
                </c:pt>
                <c:pt idx="6748">
                  <c:v>100802.73</c:v>
                </c:pt>
                <c:pt idx="6749">
                  <c:v>100804.73</c:v>
                </c:pt>
                <c:pt idx="6750">
                  <c:v>100806.73</c:v>
                </c:pt>
                <c:pt idx="6751">
                  <c:v>100808.73</c:v>
                </c:pt>
                <c:pt idx="6752">
                  <c:v>100810.73</c:v>
                </c:pt>
                <c:pt idx="6753">
                  <c:v>100812.73</c:v>
                </c:pt>
                <c:pt idx="6754">
                  <c:v>100814.73</c:v>
                </c:pt>
                <c:pt idx="6755">
                  <c:v>100816.73</c:v>
                </c:pt>
                <c:pt idx="6756">
                  <c:v>100818.73</c:v>
                </c:pt>
                <c:pt idx="6757">
                  <c:v>100820.73</c:v>
                </c:pt>
                <c:pt idx="6758">
                  <c:v>100822.73</c:v>
                </c:pt>
                <c:pt idx="6759">
                  <c:v>100824.73</c:v>
                </c:pt>
                <c:pt idx="6760">
                  <c:v>100826.73</c:v>
                </c:pt>
                <c:pt idx="6761">
                  <c:v>100828.73</c:v>
                </c:pt>
                <c:pt idx="6762">
                  <c:v>100830.73</c:v>
                </c:pt>
                <c:pt idx="6763">
                  <c:v>100832.73</c:v>
                </c:pt>
                <c:pt idx="6764">
                  <c:v>100834.73</c:v>
                </c:pt>
                <c:pt idx="6765">
                  <c:v>100836.73</c:v>
                </c:pt>
                <c:pt idx="6766">
                  <c:v>100838.73</c:v>
                </c:pt>
                <c:pt idx="6767">
                  <c:v>100840.73</c:v>
                </c:pt>
                <c:pt idx="6768">
                  <c:v>100842.73</c:v>
                </c:pt>
                <c:pt idx="6769">
                  <c:v>100844.73</c:v>
                </c:pt>
                <c:pt idx="6770">
                  <c:v>100846.73</c:v>
                </c:pt>
                <c:pt idx="6771">
                  <c:v>100848.73</c:v>
                </c:pt>
                <c:pt idx="6772">
                  <c:v>100850.73</c:v>
                </c:pt>
                <c:pt idx="6773">
                  <c:v>100852.73</c:v>
                </c:pt>
                <c:pt idx="6774">
                  <c:v>100854.73</c:v>
                </c:pt>
                <c:pt idx="6775">
                  <c:v>100856.73</c:v>
                </c:pt>
                <c:pt idx="6776">
                  <c:v>100858.73</c:v>
                </c:pt>
                <c:pt idx="6777">
                  <c:v>100860.73</c:v>
                </c:pt>
                <c:pt idx="6778">
                  <c:v>100862.73</c:v>
                </c:pt>
                <c:pt idx="6779">
                  <c:v>100864.73</c:v>
                </c:pt>
                <c:pt idx="6780">
                  <c:v>100866.73</c:v>
                </c:pt>
                <c:pt idx="6781">
                  <c:v>100868.73</c:v>
                </c:pt>
                <c:pt idx="6782">
                  <c:v>100870.73</c:v>
                </c:pt>
                <c:pt idx="6783">
                  <c:v>100872.73</c:v>
                </c:pt>
                <c:pt idx="6784">
                  <c:v>100874.73</c:v>
                </c:pt>
                <c:pt idx="6785">
                  <c:v>100876.73</c:v>
                </c:pt>
                <c:pt idx="6786">
                  <c:v>100878.73</c:v>
                </c:pt>
                <c:pt idx="6787">
                  <c:v>100880.73</c:v>
                </c:pt>
                <c:pt idx="6788">
                  <c:v>100882.73</c:v>
                </c:pt>
                <c:pt idx="6789">
                  <c:v>100884.73</c:v>
                </c:pt>
                <c:pt idx="6790">
                  <c:v>100886.73</c:v>
                </c:pt>
                <c:pt idx="6791">
                  <c:v>100888.73</c:v>
                </c:pt>
                <c:pt idx="6792">
                  <c:v>100890.73</c:v>
                </c:pt>
                <c:pt idx="6793">
                  <c:v>100892.73</c:v>
                </c:pt>
                <c:pt idx="6794">
                  <c:v>100894.73</c:v>
                </c:pt>
                <c:pt idx="6795">
                  <c:v>100896.73</c:v>
                </c:pt>
                <c:pt idx="6796">
                  <c:v>100898.73</c:v>
                </c:pt>
                <c:pt idx="6797">
                  <c:v>100900.73</c:v>
                </c:pt>
                <c:pt idx="6798">
                  <c:v>100902.73</c:v>
                </c:pt>
                <c:pt idx="6799">
                  <c:v>100904.73</c:v>
                </c:pt>
                <c:pt idx="6800">
                  <c:v>100906.73</c:v>
                </c:pt>
                <c:pt idx="6801">
                  <c:v>100908.73</c:v>
                </c:pt>
                <c:pt idx="6802">
                  <c:v>100910.73</c:v>
                </c:pt>
                <c:pt idx="6803">
                  <c:v>100912.73</c:v>
                </c:pt>
                <c:pt idx="6804">
                  <c:v>100914.73</c:v>
                </c:pt>
                <c:pt idx="6805">
                  <c:v>100916.73</c:v>
                </c:pt>
                <c:pt idx="6806">
                  <c:v>100918.73</c:v>
                </c:pt>
                <c:pt idx="6807">
                  <c:v>100920.73</c:v>
                </c:pt>
                <c:pt idx="6808">
                  <c:v>100922.73</c:v>
                </c:pt>
                <c:pt idx="6809">
                  <c:v>100924.73</c:v>
                </c:pt>
                <c:pt idx="6810">
                  <c:v>100926.73</c:v>
                </c:pt>
                <c:pt idx="6811">
                  <c:v>100928.73</c:v>
                </c:pt>
                <c:pt idx="6812">
                  <c:v>100930.73</c:v>
                </c:pt>
                <c:pt idx="6813">
                  <c:v>100932.73</c:v>
                </c:pt>
                <c:pt idx="6814">
                  <c:v>100934.73</c:v>
                </c:pt>
                <c:pt idx="6815">
                  <c:v>100936.73</c:v>
                </c:pt>
                <c:pt idx="6816">
                  <c:v>100938.73</c:v>
                </c:pt>
                <c:pt idx="6817">
                  <c:v>100940.73</c:v>
                </c:pt>
                <c:pt idx="6818">
                  <c:v>100942.73</c:v>
                </c:pt>
                <c:pt idx="6819">
                  <c:v>100944.73</c:v>
                </c:pt>
                <c:pt idx="6820">
                  <c:v>100946.73</c:v>
                </c:pt>
                <c:pt idx="6821">
                  <c:v>100948.73</c:v>
                </c:pt>
                <c:pt idx="6822">
                  <c:v>100950.73</c:v>
                </c:pt>
                <c:pt idx="6823">
                  <c:v>100952.73</c:v>
                </c:pt>
                <c:pt idx="6824">
                  <c:v>100954.73</c:v>
                </c:pt>
                <c:pt idx="6825">
                  <c:v>100956.73</c:v>
                </c:pt>
                <c:pt idx="6826">
                  <c:v>100958.73</c:v>
                </c:pt>
                <c:pt idx="6827">
                  <c:v>100960.73</c:v>
                </c:pt>
                <c:pt idx="6828">
                  <c:v>100962.73</c:v>
                </c:pt>
                <c:pt idx="6829">
                  <c:v>100964.73</c:v>
                </c:pt>
                <c:pt idx="6830">
                  <c:v>100966.73</c:v>
                </c:pt>
                <c:pt idx="6831">
                  <c:v>100968.73</c:v>
                </c:pt>
                <c:pt idx="6832">
                  <c:v>100970.73</c:v>
                </c:pt>
                <c:pt idx="6833">
                  <c:v>100972.73</c:v>
                </c:pt>
                <c:pt idx="6834">
                  <c:v>100974.73</c:v>
                </c:pt>
                <c:pt idx="6835">
                  <c:v>100976.73</c:v>
                </c:pt>
                <c:pt idx="6836">
                  <c:v>100978.73</c:v>
                </c:pt>
                <c:pt idx="6837">
                  <c:v>100980.73</c:v>
                </c:pt>
                <c:pt idx="6838">
                  <c:v>100982.73</c:v>
                </c:pt>
                <c:pt idx="6839">
                  <c:v>100984.73</c:v>
                </c:pt>
                <c:pt idx="6840">
                  <c:v>100986.73</c:v>
                </c:pt>
                <c:pt idx="6841">
                  <c:v>100988.73</c:v>
                </c:pt>
                <c:pt idx="6842">
                  <c:v>100990.73</c:v>
                </c:pt>
                <c:pt idx="6843">
                  <c:v>100992.73</c:v>
                </c:pt>
                <c:pt idx="6844">
                  <c:v>100994.73</c:v>
                </c:pt>
                <c:pt idx="6845">
                  <c:v>100996.73</c:v>
                </c:pt>
                <c:pt idx="6846">
                  <c:v>100998.73</c:v>
                </c:pt>
                <c:pt idx="6847">
                  <c:v>101000.73</c:v>
                </c:pt>
                <c:pt idx="6848">
                  <c:v>101002.73</c:v>
                </c:pt>
                <c:pt idx="6849">
                  <c:v>101004.73</c:v>
                </c:pt>
                <c:pt idx="6850">
                  <c:v>101006.73</c:v>
                </c:pt>
                <c:pt idx="6851">
                  <c:v>101008.73</c:v>
                </c:pt>
                <c:pt idx="6852">
                  <c:v>101010.73</c:v>
                </c:pt>
                <c:pt idx="6853">
                  <c:v>101012.73</c:v>
                </c:pt>
                <c:pt idx="6854">
                  <c:v>101014.73</c:v>
                </c:pt>
                <c:pt idx="6855">
                  <c:v>101016.73</c:v>
                </c:pt>
                <c:pt idx="6856">
                  <c:v>101018.73</c:v>
                </c:pt>
                <c:pt idx="6857">
                  <c:v>101020.73</c:v>
                </c:pt>
                <c:pt idx="6858">
                  <c:v>101022.73</c:v>
                </c:pt>
                <c:pt idx="6859">
                  <c:v>101024.73</c:v>
                </c:pt>
                <c:pt idx="6860">
                  <c:v>101026.73</c:v>
                </c:pt>
                <c:pt idx="6861">
                  <c:v>101028.73</c:v>
                </c:pt>
                <c:pt idx="6862">
                  <c:v>101030.73</c:v>
                </c:pt>
                <c:pt idx="6863">
                  <c:v>101032.73</c:v>
                </c:pt>
                <c:pt idx="6864">
                  <c:v>101034.73</c:v>
                </c:pt>
                <c:pt idx="6865">
                  <c:v>101036.73</c:v>
                </c:pt>
                <c:pt idx="6866">
                  <c:v>101038.73</c:v>
                </c:pt>
                <c:pt idx="6867">
                  <c:v>101040.73</c:v>
                </c:pt>
                <c:pt idx="6868">
                  <c:v>101042.73</c:v>
                </c:pt>
                <c:pt idx="6869">
                  <c:v>101044.73</c:v>
                </c:pt>
                <c:pt idx="6870">
                  <c:v>101046.73</c:v>
                </c:pt>
                <c:pt idx="6871">
                  <c:v>101048.73</c:v>
                </c:pt>
                <c:pt idx="6872">
                  <c:v>101050.73</c:v>
                </c:pt>
                <c:pt idx="6873">
                  <c:v>101052.73</c:v>
                </c:pt>
                <c:pt idx="6874">
                  <c:v>101054.73</c:v>
                </c:pt>
                <c:pt idx="6875">
                  <c:v>101056.73</c:v>
                </c:pt>
                <c:pt idx="6876">
                  <c:v>101058.73</c:v>
                </c:pt>
                <c:pt idx="6877">
                  <c:v>101060.73</c:v>
                </c:pt>
                <c:pt idx="6878">
                  <c:v>101062.73</c:v>
                </c:pt>
                <c:pt idx="6879">
                  <c:v>101064.73</c:v>
                </c:pt>
                <c:pt idx="6880">
                  <c:v>101066.73</c:v>
                </c:pt>
                <c:pt idx="6881">
                  <c:v>101068.73</c:v>
                </c:pt>
                <c:pt idx="6882">
                  <c:v>101070.73</c:v>
                </c:pt>
                <c:pt idx="6883">
                  <c:v>101072.73</c:v>
                </c:pt>
                <c:pt idx="6884">
                  <c:v>101074.73</c:v>
                </c:pt>
                <c:pt idx="6885">
                  <c:v>101076.73</c:v>
                </c:pt>
                <c:pt idx="6886">
                  <c:v>101078.73</c:v>
                </c:pt>
                <c:pt idx="6887">
                  <c:v>101080.73</c:v>
                </c:pt>
                <c:pt idx="6888">
                  <c:v>101082.73</c:v>
                </c:pt>
                <c:pt idx="6889">
                  <c:v>101084.73</c:v>
                </c:pt>
                <c:pt idx="6890">
                  <c:v>101086.73</c:v>
                </c:pt>
                <c:pt idx="6891">
                  <c:v>101088.73</c:v>
                </c:pt>
                <c:pt idx="6892">
                  <c:v>101090.73</c:v>
                </c:pt>
                <c:pt idx="6893">
                  <c:v>101092.73</c:v>
                </c:pt>
                <c:pt idx="6894">
                  <c:v>101094.73</c:v>
                </c:pt>
                <c:pt idx="6895">
                  <c:v>101096.73</c:v>
                </c:pt>
                <c:pt idx="6896">
                  <c:v>101098.73</c:v>
                </c:pt>
                <c:pt idx="6897">
                  <c:v>101100.73</c:v>
                </c:pt>
                <c:pt idx="6898">
                  <c:v>101102.73</c:v>
                </c:pt>
                <c:pt idx="6899">
                  <c:v>101104.73</c:v>
                </c:pt>
                <c:pt idx="6900">
                  <c:v>101106.73</c:v>
                </c:pt>
                <c:pt idx="6901">
                  <c:v>101108.73</c:v>
                </c:pt>
                <c:pt idx="6902">
                  <c:v>101110.73</c:v>
                </c:pt>
                <c:pt idx="6903">
                  <c:v>101112.73</c:v>
                </c:pt>
                <c:pt idx="6904">
                  <c:v>101114.73</c:v>
                </c:pt>
                <c:pt idx="6905">
                  <c:v>101116.73</c:v>
                </c:pt>
                <c:pt idx="6906">
                  <c:v>101118.73</c:v>
                </c:pt>
                <c:pt idx="6907">
                  <c:v>101120.73</c:v>
                </c:pt>
                <c:pt idx="6908">
                  <c:v>101122.73</c:v>
                </c:pt>
                <c:pt idx="6909">
                  <c:v>101124.73</c:v>
                </c:pt>
                <c:pt idx="6910">
                  <c:v>101126.73</c:v>
                </c:pt>
                <c:pt idx="6911">
                  <c:v>101128.73</c:v>
                </c:pt>
                <c:pt idx="6912">
                  <c:v>101130.73</c:v>
                </c:pt>
                <c:pt idx="6913">
                  <c:v>101132.73</c:v>
                </c:pt>
                <c:pt idx="6914">
                  <c:v>101134.73</c:v>
                </c:pt>
                <c:pt idx="6915">
                  <c:v>101136.73</c:v>
                </c:pt>
                <c:pt idx="6916">
                  <c:v>101138.73</c:v>
                </c:pt>
                <c:pt idx="6917">
                  <c:v>101140.73</c:v>
                </c:pt>
                <c:pt idx="6918">
                  <c:v>101142.73</c:v>
                </c:pt>
                <c:pt idx="6919">
                  <c:v>101144.73</c:v>
                </c:pt>
                <c:pt idx="6920">
                  <c:v>101146.73</c:v>
                </c:pt>
                <c:pt idx="6921">
                  <c:v>101148.73</c:v>
                </c:pt>
                <c:pt idx="6922">
                  <c:v>101150.73</c:v>
                </c:pt>
                <c:pt idx="6923">
                  <c:v>101152.73</c:v>
                </c:pt>
                <c:pt idx="6924">
                  <c:v>101154.73</c:v>
                </c:pt>
                <c:pt idx="6925">
                  <c:v>101156.73</c:v>
                </c:pt>
                <c:pt idx="6926">
                  <c:v>101158.73</c:v>
                </c:pt>
                <c:pt idx="6927">
                  <c:v>101160.73</c:v>
                </c:pt>
                <c:pt idx="6928">
                  <c:v>101162.73</c:v>
                </c:pt>
                <c:pt idx="6929">
                  <c:v>101164.73</c:v>
                </c:pt>
                <c:pt idx="6930">
                  <c:v>101166.73</c:v>
                </c:pt>
                <c:pt idx="6931">
                  <c:v>101168.73</c:v>
                </c:pt>
                <c:pt idx="6932">
                  <c:v>101170.73</c:v>
                </c:pt>
                <c:pt idx="6933">
                  <c:v>101172.73</c:v>
                </c:pt>
                <c:pt idx="6934">
                  <c:v>101174.73</c:v>
                </c:pt>
                <c:pt idx="6935">
                  <c:v>101176.73</c:v>
                </c:pt>
                <c:pt idx="6936">
                  <c:v>101178.73</c:v>
                </c:pt>
                <c:pt idx="6937">
                  <c:v>101180.73</c:v>
                </c:pt>
                <c:pt idx="6938">
                  <c:v>101182.73</c:v>
                </c:pt>
                <c:pt idx="6939">
                  <c:v>101184.73</c:v>
                </c:pt>
                <c:pt idx="6940">
                  <c:v>101186.73</c:v>
                </c:pt>
                <c:pt idx="6941">
                  <c:v>101188.73</c:v>
                </c:pt>
                <c:pt idx="6942">
                  <c:v>101190.73</c:v>
                </c:pt>
                <c:pt idx="6943">
                  <c:v>101192.73</c:v>
                </c:pt>
                <c:pt idx="6944">
                  <c:v>101194.73</c:v>
                </c:pt>
                <c:pt idx="6945">
                  <c:v>101196.73</c:v>
                </c:pt>
                <c:pt idx="6946">
                  <c:v>101198.73</c:v>
                </c:pt>
                <c:pt idx="6947">
                  <c:v>101200.73</c:v>
                </c:pt>
                <c:pt idx="6948">
                  <c:v>101202.73</c:v>
                </c:pt>
                <c:pt idx="6949">
                  <c:v>101204.73</c:v>
                </c:pt>
                <c:pt idx="6950">
                  <c:v>101206.73</c:v>
                </c:pt>
                <c:pt idx="6951">
                  <c:v>101208.73</c:v>
                </c:pt>
                <c:pt idx="6952">
                  <c:v>101210.73</c:v>
                </c:pt>
                <c:pt idx="6953">
                  <c:v>101212.73</c:v>
                </c:pt>
                <c:pt idx="6954">
                  <c:v>101214.73</c:v>
                </c:pt>
                <c:pt idx="6955">
                  <c:v>101216.73</c:v>
                </c:pt>
                <c:pt idx="6956">
                  <c:v>101218.73</c:v>
                </c:pt>
                <c:pt idx="6957">
                  <c:v>101220.73</c:v>
                </c:pt>
                <c:pt idx="6958">
                  <c:v>101222.73</c:v>
                </c:pt>
                <c:pt idx="6959">
                  <c:v>101224.73</c:v>
                </c:pt>
                <c:pt idx="6960">
                  <c:v>101226.73</c:v>
                </c:pt>
                <c:pt idx="6961">
                  <c:v>101228.73</c:v>
                </c:pt>
                <c:pt idx="6962">
                  <c:v>101230.73</c:v>
                </c:pt>
                <c:pt idx="6963">
                  <c:v>101232.73</c:v>
                </c:pt>
                <c:pt idx="6964">
                  <c:v>101234.73</c:v>
                </c:pt>
                <c:pt idx="6965">
                  <c:v>101236.73</c:v>
                </c:pt>
                <c:pt idx="6966">
                  <c:v>101238.73</c:v>
                </c:pt>
                <c:pt idx="6967">
                  <c:v>101240.73</c:v>
                </c:pt>
                <c:pt idx="6968">
                  <c:v>101242.73</c:v>
                </c:pt>
                <c:pt idx="6969">
                  <c:v>101244.73</c:v>
                </c:pt>
                <c:pt idx="6970">
                  <c:v>101246.73</c:v>
                </c:pt>
                <c:pt idx="6971">
                  <c:v>101248.73</c:v>
                </c:pt>
                <c:pt idx="6972">
                  <c:v>101250.73</c:v>
                </c:pt>
                <c:pt idx="6973">
                  <c:v>101252.73</c:v>
                </c:pt>
                <c:pt idx="6974">
                  <c:v>101254.73</c:v>
                </c:pt>
                <c:pt idx="6975">
                  <c:v>101256.73</c:v>
                </c:pt>
                <c:pt idx="6976">
                  <c:v>101258.73</c:v>
                </c:pt>
                <c:pt idx="6977">
                  <c:v>101260.73</c:v>
                </c:pt>
                <c:pt idx="6978">
                  <c:v>101262.73</c:v>
                </c:pt>
                <c:pt idx="6979">
                  <c:v>101264.73</c:v>
                </c:pt>
                <c:pt idx="6980">
                  <c:v>101266.73</c:v>
                </c:pt>
                <c:pt idx="6981">
                  <c:v>101268.73</c:v>
                </c:pt>
                <c:pt idx="6982">
                  <c:v>101270.73</c:v>
                </c:pt>
                <c:pt idx="6983">
                  <c:v>101272.73</c:v>
                </c:pt>
                <c:pt idx="6984">
                  <c:v>101274.73</c:v>
                </c:pt>
                <c:pt idx="6985">
                  <c:v>101276.73</c:v>
                </c:pt>
                <c:pt idx="6986">
                  <c:v>101278.73</c:v>
                </c:pt>
                <c:pt idx="6987">
                  <c:v>101280.73</c:v>
                </c:pt>
                <c:pt idx="6988">
                  <c:v>101282.73</c:v>
                </c:pt>
                <c:pt idx="6989">
                  <c:v>101284.73</c:v>
                </c:pt>
                <c:pt idx="6990">
                  <c:v>101286.73</c:v>
                </c:pt>
                <c:pt idx="6991">
                  <c:v>101288.73</c:v>
                </c:pt>
                <c:pt idx="6992">
                  <c:v>101290.73</c:v>
                </c:pt>
                <c:pt idx="6993">
                  <c:v>101292.73</c:v>
                </c:pt>
                <c:pt idx="6994">
                  <c:v>101294.73</c:v>
                </c:pt>
                <c:pt idx="6995">
                  <c:v>101296.73</c:v>
                </c:pt>
                <c:pt idx="6996">
                  <c:v>101298.73</c:v>
                </c:pt>
                <c:pt idx="6997">
                  <c:v>101300.73</c:v>
                </c:pt>
                <c:pt idx="6998">
                  <c:v>101302.73</c:v>
                </c:pt>
                <c:pt idx="6999">
                  <c:v>101304.73</c:v>
                </c:pt>
                <c:pt idx="7000">
                  <c:v>101306.73</c:v>
                </c:pt>
                <c:pt idx="7001">
                  <c:v>101308.73</c:v>
                </c:pt>
                <c:pt idx="7002">
                  <c:v>101310.73</c:v>
                </c:pt>
                <c:pt idx="7003">
                  <c:v>101313.13</c:v>
                </c:pt>
                <c:pt idx="7004">
                  <c:v>101315.13</c:v>
                </c:pt>
                <c:pt idx="7005">
                  <c:v>101317.13</c:v>
                </c:pt>
                <c:pt idx="7006">
                  <c:v>101319.13</c:v>
                </c:pt>
                <c:pt idx="7007">
                  <c:v>101321.13</c:v>
                </c:pt>
                <c:pt idx="7008">
                  <c:v>101323.13</c:v>
                </c:pt>
                <c:pt idx="7009">
                  <c:v>101325.13</c:v>
                </c:pt>
                <c:pt idx="7010">
                  <c:v>101327.13</c:v>
                </c:pt>
                <c:pt idx="7011">
                  <c:v>101329.13</c:v>
                </c:pt>
                <c:pt idx="7012">
                  <c:v>101331.13</c:v>
                </c:pt>
                <c:pt idx="7013">
                  <c:v>101333.13</c:v>
                </c:pt>
                <c:pt idx="7014">
                  <c:v>101335.13</c:v>
                </c:pt>
                <c:pt idx="7015">
                  <c:v>101337.13</c:v>
                </c:pt>
                <c:pt idx="7016">
                  <c:v>101339.13</c:v>
                </c:pt>
                <c:pt idx="7017">
                  <c:v>101341.13</c:v>
                </c:pt>
                <c:pt idx="7018">
                  <c:v>101343.13</c:v>
                </c:pt>
                <c:pt idx="7019">
                  <c:v>101345.13</c:v>
                </c:pt>
                <c:pt idx="7020">
                  <c:v>101347.13</c:v>
                </c:pt>
                <c:pt idx="7021">
                  <c:v>101349.13</c:v>
                </c:pt>
                <c:pt idx="7022">
                  <c:v>101351.13</c:v>
                </c:pt>
                <c:pt idx="7023">
                  <c:v>101353.13</c:v>
                </c:pt>
                <c:pt idx="7024">
                  <c:v>101355.13</c:v>
                </c:pt>
                <c:pt idx="7025">
                  <c:v>101357.13</c:v>
                </c:pt>
                <c:pt idx="7026">
                  <c:v>101359.13</c:v>
                </c:pt>
                <c:pt idx="7027">
                  <c:v>101361.13</c:v>
                </c:pt>
                <c:pt idx="7028">
                  <c:v>101363.13</c:v>
                </c:pt>
                <c:pt idx="7029">
                  <c:v>101365.13</c:v>
                </c:pt>
                <c:pt idx="7030">
                  <c:v>101367.13</c:v>
                </c:pt>
                <c:pt idx="7031">
                  <c:v>101369.13</c:v>
                </c:pt>
                <c:pt idx="7032">
                  <c:v>101371.13</c:v>
                </c:pt>
                <c:pt idx="7033">
                  <c:v>101373.13</c:v>
                </c:pt>
                <c:pt idx="7034">
                  <c:v>101375.13</c:v>
                </c:pt>
                <c:pt idx="7035">
                  <c:v>101377.13</c:v>
                </c:pt>
                <c:pt idx="7036">
                  <c:v>101379.13</c:v>
                </c:pt>
                <c:pt idx="7037">
                  <c:v>101381.13</c:v>
                </c:pt>
                <c:pt idx="7038">
                  <c:v>101383.13</c:v>
                </c:pt>
                <c:pt idx="7039">
                  <c:v>101385.13</c:v>
                </c:pt>
                <c:pt idx="7040">
                  <c:v>101387.13</c:v>
                </c:pt>
                <c:pt idx="7041">
                  <c:v>101389.13</c:v>
                </c:pt>
                <c:pt idx="7042">
                  <c:v>101391.13</c:v>
                </c:pt>
                <c:pt idx="7043">
                  <c:v>101393.13</c:v>
                </c:pt>
                <c:pt idx="7044">
                  <c:v>101395.13</c:v>
                </c:pt>
                <c:pt idx="7045">
                  <c:v>101397.13</c:v>
                </c:pt>
                <c:pt idx="7046">
                  <c:v>101399.13</c:v>
                </c:pt>
                <c:pt idx="7047">
                  <c:v>101401.13</c:v>
                </c:pt>
                <c:pt idx="7048">
                  <c:v>101403.13</c:v>
                </c:pt>
                <c:pt idx="7049">
                  <c:v>101405.13</c:v>
                </c:pt>
                <c:pt idx="7050">
                  <c:v>101407.13</c:v>
                </c:pt>
                <c:pt idx="7051">
                  <c:v>101409.13</c:v>
                </c:pt>
                <c:pt idx="7052">
                  <c:v>101411.13</c:v>
                </c:pt>
                <c:pt idx="7053">
                  <c:v>101413.13</c:v>
                </c:pt>
                <c:pt idx="7054">
                  <c:v>101415.13</c:v>
                </c:pt>
                <c:pt idx="7055">
                  <c:v>101417.13</c:v>
                </c:pt>
                <c:pt idx="7056">
                  <c:v>101419.13</c:v>
                </c:pt>
                <c:pt idx="7057">
                  <c:v>101421.13</c:v>
                </c:pt>
                <c:pt idx="7058">
                  <c:v>101423.13</c:v>
                </c:pt>
                <c:pt idx="7059">
                  <c:v>101425.13</c:v>
                </c:pt>
                <c:pt idx="7060">
                  <c:v>101427.13</c:v>
                </c:pt>
                <c:pt idx="7061">
                  <c:v>101429.13</c:v>
                </c:pt>
                <c:pt idx="7062">
                  <c:v>101431.13</c:v>
                </c:pt>
                <c:pt idx="7063">
                  <c:v>101433.13</c:v>
                </c:pt>
                <c:pt idx="7064">
                  <c:v>101435.13</c:v>
                </c:pt>
                <c:pt idx="7065">
                  <c:v>101437.13</c:v>
                </c:pt>
                <c:pt idx="7066">
                  <c:v>101439.13</c:v>
                </c:pt>
                <c:pt idx="7067">
                  <c:v>101441.13</c:v>
                </c:pt>
                <c:pt idx="7068">
                  <c:v>101443.13</c:v>
                </c:pt>
                <c:pt idx="7069">
                  <c:v>101445.13</c:v>
                </c:pt>
                <c:pt idx="7070">
                  <c:v>101447.13</c:v>
                </c:pt>
                <c:pt idx="7071">
                  <c:v>101449.13</c:v>
                </c:pt>
                <c:pt idx="7072">
                  <c:v>101451.13</c:v>
                </c:pt>
                <c:pt idx="7073">
                  <c:v>101453.13</c:v>
                </c:pt>
                <c:pt idx="7074">
                  <c:v>101455.13</c:v>
                </c:pt>
                <c:pt idx="7075">
                  <c:v>101457.13</c:v>
                </c:pt>
                <c:pt idx="7076">
                  <c:v>101459.13</c:v>
                </c:pt>
                <c:pt idx="7077">
                  <c:v>101461.13</c:v>
                </c:pt>
                <c:pt idx="7078">
                  <c:v>101463.13</c:v>
                </c:pt>
                <c:pt idx="7079">
                  <c:v>101465.13</c:v>
                </c:pt>
                <c:pt idx="7080">
                  <c:v>101467.13</c:v>
                </c:pt>
                <c:pt idx="7081">
                  <c:v>101469.13</c:v>
                </c:pt>
                <c:pt idx="7082">
                  <c:v>101471.13</c:v>
                </c:pt>
                <c:pt idx="7083">
                  <c:v>101473.13</c:v>
                </c:pt>
                <c:pt idx="7084">
                  <c:v>101475.13</c:v>
                </c:pt>
                <c:pt idx="7085">
                  <c:v>101477.13</c:v>
                </c:pt>
                <c:pt idx="7086">
                  <c:v>101479.13</c:v>
                </c:pt>
                <c:pt idx="7087">
                  <c:v>101481.13</c:v>
                </c:pt>
                <c:pt idx="7088">
                  <c:v>101483.13</c:v>
                </c:pt>
                <c:pt idx="7089">
                  <c:v>101485.13</c:v>
                </c:pt>
                <c:pt idx="7090">
                  <c:v>101487.13</c:v>
                </c:pt>
                <c:pt idx="7091">
                  <c:v>101489.13</c:v>
                </c:pt>
                <c:pt idx="7092">
                  <c:v>101491.13</c:v>
                </c:pt>
                <c:pt idx="7093">
                  <c:v>101493.13</c:v>
                </c:pt>
                <c:pt idx="7094">
                  <c:v>101495.13</c:v>
                </c:pt>
                <c:pt idx="7095">
                  <c:v>101497.13</c:v>
                </c:pt>
                <c:pt idx="7096">
                  <c:v>101499.13</c:v>
                </c:pt>
                <c:pt idx="7097">
                  <c:v>101501.13</c:v>
                </c:pt>
                <c:pt idx="7098">
                  <c:v>101503.13</c:v>
                </c:pt>
                <c:pt idx="7099">
                  <c:v>101505.13</c:v>
                </c:pt>
                <c:pt idx="7100">
                  <c:v>101507.13</c:v>
                </c:pt>
                <c:pt idx="7101">
                  <c:v>101509.13</c:v>
                </c:pt>
                <c:pt idx="7102">
                  <c:v>101511.13</c:v>
                </c:pt>
                <c:pt idx="7103">
                  <c:v>101513.13</c:v>
                </c:pt>
                <c:pt idx="7104">
                  <c:v>101515.13</c:v>
                </c:pt>
                <c:pt idx="7105">
                  <c:v>101517.13</c:v>
                </c:pt>
                <c:pt idx="7106">
                  <c:v>101519.13</c:v>
                </c:pt>
                <c:pt idx="7107">
                  <c:v>101521.13</c:v>
                </c:pt>
                <c:pt idx="7108">
                  <c:v>101523.13</c:v>
                </c:pt>
                <c:pt idx="7109">
                  <c:v>101525.13</c:v>
                </c:pt>
                <c:pt idx="7110">
                  <c:v>101527.13</c:v>
                </c:pt>
                <c:pt idx="7111">
                  <c:v>101529.13</c:v>
                </c:pt>
                <c:pt idx="7112">
                  <c:v>101531.13</c:v>
                </c:pt>
                <c:pt idx="7113">
                  <c:v>101533.13</c:v>
                </c:pt>
                <c:pt idx="7114">
                  <c:v>101535.13</c:v>
                </c:pt>
                <c:pt idx="7115">
                  <c:v>101537.13</c:v>
                </c:pt>
                <c:pt idx="7116">
                  <c:v>101539.13</c:v>
                </c:pt>
                <c:pt idx="7117">
                  <c:v>101541.13</c:v>
                </c:pt>
                <c:pt idx="7118">
                  <c:v>101543.13</c:v>
                </c:pt>
                <c:pt idx="7119">
                  <c:v>101545.13</c:v>
                </c:pt>
                <c:pt idx="7120">
                  <c:v>101547.13</c:v>
                </c:pt>
                <c:pt idx="7121">
                  <c:v>101549.13</c:v>
                </c:pt>
                <c:pt idx="7122">
                  <c:v>101551.13</c:v>
                </c:pt>
                <c:pt idx="7123">
                  <c:v>101553.13</c:v>
                </c:pt>
                <c:pt idx="7124">
                  <c:v>101555.13</c:v>
                </c:pt>
                <c:pt idx="7125">
                  <c:v>101557.13</c:v>
                </c:pt>
                <c:pt idx="7126">
                  <c:v>101559.13</c:v>
                </c:pt>
                <c:pt idx="7127">
                  <c:v>101561.13</c:v>
                </c:pt>
                <c:pt idx="7128">
                  <c:v>101563.13</c:v>
                </c:pt>
                <c:pt idx="7129">
                  <c:v>101565.13</c:v>
                </c:pt>
                <c:pt idx="7130">
                  <c:v>101567.13</c:v>
                </c:pt>
                <c:pt idx="7131">
                  <c:v>101569.13</c:v>
                </c:pt>
                <c:pt idx="7132">
                  <c:v>101571.13</c:v>
                </c:pt>
                <c:pt idx="7133">
                  <c:v>101573.13</c:v>
                </c:pt>
                <c:pt idx="7134">
                  <c:v>101575.13</c:v>
                </c:pt>
                <c:pt idx="7135">
                  <c:v>101577.13</c:v>
                </c:pt>
                <c:pt idx="7136">
                  <c:v>101579.13</c:v>
                </c:pt>
                <c:pt idx="7137">
                  <c:v>101581.13</c:v>
                </c:pt>
                <c:pt idx="7138">
                  <c:v>101583.13</c:v>
                </c:pt>
                <c:pt idx="7139">
                  <c:v>101585.13</c:v>
                </c:pt>
                <c:pt idx="7140">
                  <c:v>101587.13</c:v>
                </c:pt>
                <c:pt idx="7141">
                  <c:v>101589.13</c:v>
                </c:pt>
                <c:pt idx="7142">
                  <c:v>101591.13</c:v>
                </c:pt>
                <c:pt idx="7143">
                  <c:v>101593.13</c:v>
                </c:pt>
                <c:pt idx="7144">
                  <c:v>101595.13</c:v>
                </c:pt>
                <c:pt idx="7145">
                  <c:v>101597.13</c:v>
                </c:pt>
                <c:pt idx="7146">
                  <c:v>101599.13</c:v>
                </c:pt>
                <c:pt idx="7147">
                  <c:v>101601.13</c:v>
                </c:pt>
                <c:pt idx="7148">
                  <c:v>101603.13</c:v>
                </c:pt>
                <c:pt idx="7149">
                  <c:v>101605.13</c:v>
                </c:pt>
                <c:pt idx="7150">
                  <c:v>101607.13</c:v>
                </c:pt>
                <c:pt idx="7151">
                  <c:v>101609.13</c:v>
                </c:pt>
                <c:pt idx="7152">
                  <c:v>101611.13</c:v>
                </c:pt>
                <c:pt idx="7153">
                  <c:v>101613.13</c:v>
                </c:pt>
                <c:pt idx="7154">
                  <c:v>101615.13</c:v>
                </c:pt>
                <c:pt idx="7155">
                  <c:v>101617.13</c:v>
                </c:pt>
                <c:pt idx="7156">
                  <c:v>101619.13</c:v>
                </c:pt>
                <c:pt idx="7157">
                  <c:v>101621.13</c:v>
                </c:pt>
                <c:pt idx="7158">
                  <c:v>101623.13</c:v>
                </c:pt>
                <c:pt idx="7159">
                  <c:v>101625.13</c:v>
                </c:pt>
                <c:pt idx="7160">
                  <c:v>101627.13</c:v>
                </c:pt>
                <c:pt idx="7161">
                  <c:v>101629.13</c:v>
                </c:pt>
                <c:pt idx="7162">
                  <c:v>101631.13</c:v>
                </c:pt>
                <c:pt idx="7163">
                  <c:v>101633.13</c:v>
                </c:pt>
                <c:pt idx="7164">
                  <c:v>101635.13</c:v>
                </c:pt>
                <c:pt idx="7165">
                  <c:v>101637.13</c:v>
                </c:pt>
                <c:pt idx="7166">
                  <c:v>101639.13</c:v>
                </c:pt>
                <c:pt idx="7167">
                  <c:v>101641.13</c:v>
                </c:pt>
                <c:pt idx="7168">
                  <c:v>101643.13</c:v>
                </c:pt>
                <c:pt idx="7169">
                  <c:v>101645.13</c:v>
                </c:pt>
                <c:pt idx="7170">
                  <c:v>101647.13</c:v>
                </c:pt>
                <c:pt idx="7171">
                  <c:v>101649.13</c:v>
                </c:pt>
                <c:pt idx="7172">
                  <c:v>101651.13</c:v>
                </c:pt>
                <c:pt idx="7173">
                  <c:v>101653.13</c:v>
                </c:pt>
                <c:pt idx="7174">
                  <c:v>101655.13</c:v>
                </c:pt>
                <c:pt idx="7175">
                  <c:v>101657.13</c:v>
                </c:pt>
                <c:pt idx="7176">
                  <c:v>101659.13</c:v>
                </c:pt>
                <c:pt idx="7177">
                  <c:v>101661.13</c:v>
                </c:pt>
                <c:pt idx="7178">
                  <c:v>101663.13</c:v>
                </c:pt>
                <c:pt idx="7179">
                  <c:v>101665.13</c:v>
                </c:pt>
                <c:pt idx="7180">
                  <c:v>101667.13</c:v>
                </c:pt>
                <c:pt idx="7181">
                  <c:v>101669.13</c:v>
                </c:pt>
                <c:pt idx="7182">
                  <c:v>101671.13</c:v>
                </c:pt>
                <c:pt idx="7183">
                  <c:v>101673.13</c:v>
                </c:pt>
                <c:pt idx="7184">
                  <c:v>101675.13</c:v>
                </c:pt>
                <c:pt idx="7185">
                  <c:v>101677.13</c:v>
                </c:pt>
                <c:pt idx="7186">
                  <c:v>101679.13</c:v>
                </c:pt>
                <c:pt idx="7187">
                  <c:v>101681.13</c:v>
                </c:pt>
                <c:pt idx="7188">
                  <c:v>101683.13</c:v>
                </c:pt>
                <c:pt idx="7189">
                  <c:v>101685.13</c:v>
                </c:pt>
                <c:pt idx="7190">
                  <c:v>101687.13</c:v>
                </c:pt>
                <c:pt idx="7191">
                  <c:v>101689.13</c:v>
                </c:pt>
                <c:pt idx="7192">
                  <c:v>101691.13</c:v>
                </c:pt>
                <c:pt idx="7193">
                  <c:v>101693.13</c:v>
                </c:pt>
                <c:pt idx="7194">
                  <c:v>101695.13</c:v>
                </c:pt>
                <c:pt idx="7195">
                  <c:v>101697.13</c:v>
                </c:pt>
                <c:pt idx="7196">
                  <c:v>101699.13</c:v>
                </c:pt>
                <c:pt idx="7197">
                  <c:v>101701.13</c:v>
                </c:pt>
                <c:pt idx="7198">
                  <c:v>101703.13</c:v>
                </c:pt>
                <c:pt idx="7199">
                  <c:v>101705.13</c:v>
                </c:pt>
                <c:pt idx="7200">
                  <c:v>101707.13</c:v>
                </c:pt>
                <c:pt idx="7201">
                  <c:v>101709.13</c:v>
                </c:pt>
                <c:pt idx="7202">
                  <c:v>101711.13</c:v>
                </c:pt>
                <c:pt idx="7203">
                  <c:v>101713.13</c:v>
                </c:pt>
                <c:pt idx="7204">
                  <c:v>101715.13</c:v>
                </c:pt>
                <c:pt idx="7205">
                  <c:v>101717.13</c:v>
                </c:pt>
                <c:pt idx="7206">
                  <c:v>101719.13</c:v>
                </c:pt>
                <c:pt idx="7207">
                  <c:v>101721.13</c:v>
                </c:pt>
                <c:pt idx="7208">
                  <c:v>101723.13</c:v>
                </c:pt>
                <c:pt idx="7209">
                  <c:v>101725.13</c:v>
                </c:pt>
                <c:pt idx="7210">
                  <c:v>101727.13</c:v>
                </c:pt>
                <c:pt idx="7211">
                  <c:v>101729.13</c:v>
                </c:pt>
                <c:pt idx="7212">
                  <c:v>101731.13</c:v>
                </c:pt>
                <c:pt idx="7213">
                  <c:v>101733.13</c:v>
                </c:pt>
                <c:pt idx="7214">
                  <c:v>101735.13</c:v>
                </c:pt>
                <c:pt idx="7215">
                  <c:v>101737.13</c:v>
                </c:pt>
                <c:pt idx="7216">
                  <c:v>101739.13</c:v>
                </c:pt>
                <c:pt idx="7217">
                  <c:v>101741.13</c:v>
                </c:pt>
                <c:pt idx="7218">
                  <c:v>101743.13</c:v>
                </c:pt>
                <c:pt idx="7219">
                  <c:v>101745.13</c:v>
                </c:pt>
                <c:pt idx="7220">
                  <c:v>101747.13</c:v>
                </c:pt>
                <c:pt idx="7221">
                  <c:v>101749.13</c:v>
                </c:pt>
                <c:pt idx="7222">
                  <c:v>101751.13</c:v>
                </c:pt>
                <c:pt idx="7223">
                  <c:v>101753.13</c:v>
                </c:pt>
                <c:pt idx="7224">
                  <c:v>101755.13</c:v>
                </c:pt>
                <c:pt idx="7225">
                  <c:v>101757.13</c:v>
                </c:pt>
                <c:pt idx="7226">
                  <c:v>101759.13</c:v>
                </c:pt>
                <c:pt idx="7227">
                  <c:v>101761.13</c:v>
                </c:pt>
                <c:pt idx="7228">
                  <c:v>101763.13</c:v>
                </c:pt>
                <c:pt idx="7229">
                  <c:v>101765.13</c:v>
                </c:pt>
                <c:pt idx="7230">
                  <c:v>101767.13</c:v>
                </c:pt>
                <c:pt idx="7231">
                  <c:v>101769.13</c:v>
                </c:pt>
                <c:pt idx="7232">
                  <c:v>101771.13</c:v>
                </c:pt>
                <c:pt idx="7233">
                  <c:v>101773.13</c:v>
                </c:pt>
                <c:pt idx="7234">
                  <c:v>101775.13</c:v>
                </c:pt>
                <c:pt idx="7235">
                  <c:v>101777.13</c:v>
                </c:pt>
                <c:pt idx="7236">
                  <c:v>101779.13</c:v>
                </c:pt>
                <c:pt idx="7237">
                  <c:v>101781.13</c:v>
                </c:pt>
                <c:pt idx="7238">
                  <c:v>101783.13</c:v>
                </c:pt>
                <c:pt idx="7239">
                  <c:v>101785.13</c:v>
                </c:pt>
                <c:pt idx="7240">
                  <c:v>101787.13</c:v>
                </c:pt>
                <c:pt idx="7241">
                  <c:v>101789.13</c:v>
                </c:pt>
                <c:pt idx="7242">
                  <c:v>101791.13</c:v>
                </c:pt>
                <c:pt idx="7243">
                  <c:v>101793.13</c:v>
                </c:pt>
                <c:pt idx="7244">
                  <c:v>101795.13</c:v>
                </c:pt>
                <c:pt idx="7245">
                  <c:v>101797.13</c:v>
                </c:pt>
                <c:pt idx="7246">
                  <c:v>101799.13</c:v>
                </c:pt>
                <c:pt idx="7247">
                  <c:v>101801.13</c:v>
                </c:pt>
                <c:pt idx="7248">
                  <c:v>101803.13</c:v>
                </c:pt>
                <c:pt idx="7249">
                  <c:v>101805.13</c:v>
                </c:pt>
                <c:pt idx="7250">
                  <c:v>101807.13</c:v>
                </c:pt>
                <c:pt idx="7251">
                  <c:v>101809.13</c:v>
                </c:pt>
                <c:pt idx="7252">
                  <c:v>101811.13</c:v>
                </c:pt>
                <c:pt idx="7253">
                  <c:v>101813.13</c:v>
                </c:pt>
                <c:pt idx="7254">
                  <c:v>101815.13</c:v>
                </c:pt>
                <c:pt idx="7255">
                  <c:v>101817.13</c:v>
                </c:pt>
                <c:pt idx="7256">
                  <c:v>101819.13</c:v>
                </c:pt>
                <c:pt idx="7257">
                  <c:v>101821.13</c:v>
                </c:pt>
                <c:pt idx="7258">
                  <c:v>101823.13</c:v>
                </c:pt>
                <c:pt idx="7259">
                  <c:v>101825.13</c:v>
                </c:pt>
                <c:pt idx="7260">
                  <c:v>101827.13</c:v>
                </c:pt>
                <c:pt idx="7261">
                  <c:v>101829.13</c:v>
                </c:pt>
                <c:pt idx="7262">
                  <c:v>101831.13</c:v>
                </c:pt>
                <c:pt idx="7263">
                  <c:v>101833.13</c:v>
                </c:pt>
                <c:pt idx="7264">
                  <c:v>101835.13</c:v>
                </c:pt>
                <c:pt idx="7265">
                  <c:v>101837.13</c:v>
                </c:pt>
                <c:pt idx="7266">
                  <c:v>101839.13</c:v>
                </c:pt>
                <c:pt idx="7267">
                  <c:v>101841.13</c:v>
                </c:pt>
                <c:pt idx="7268">
                  <c:v>101843.13</c:v>
                </c:pt>
                <c:pt idx="7269">
                  <c:v>101845.13</c:v>
                </c:pt>
                <c:pt idx="7270">
                  <c:v>101847.13</c:v>
                </c:pt>
                <c:pt idx="7271">
                  <c:v>101849.13</c:v>
                </c:pt>
                <c:pt idx="7272">
                  <c:v>101851.13</c:v>
                </c:pt>
                <c:pt idx="7273">
                  <c:v>101853.13</c:v>
                </c:pt>
                <c:pt idx="7274">
                  <c:v>101855.13</c:v>
                </c:pt>
                <c:pt idx="7275">
                  <c:v>101857.13</c:v>
                </c:pt>
                <c:pt idx="7276">
                  <c:v>101859.13</c:v>
                </c:pt>
                <c:pt idx="7277">
                  <c:v>101861.13</c:v>
                </c:pt>
                <c:pt idx="7278">
                  <c:v>101863.13</c:v>
                </c:pt>
                <c:pt idx="7279">
                  <c:v>101865.13</c:v>
                </c:pt>
                <c:pt idx="7280">
                  <c:v>101867.13</c:v>
                </c:pt>
                <c:pt idx="7281">
                  <c:v>101869.13</c:v>
                </c:pt>
                <c:pt idx="7282">
                  <c:v>101871.13</c:v>
                </c:pt>
                <c:pt idx="7283">
                  <c:v>101873.13</c:v>
                </c:pt>
                <c:pt idx="7284">
                  <c:v>101875.13</c:v>
                </c:pt>
                <c:pt idx="7285">
                  <c:v>101877.13</c:v>
                </c:pt>
                <c:pt idx="7286">
                  <c:v>101879.13</c:v>
                </c:pt>
                <c:pt idx="7287">
                  <c:v>101881.13</c:v>
                </c:pt>
                <c:pt idx="7288">
                  <c:v>101883.13</c:v>
                </c:pt>
                <c:pt idx="7289">
                  <c:v>101885.13</c:v>
                </c:pt>
                <c:pt idx="7290">
                  <c:v>101887.13</c:v>
                </c:pt>
                <c:pt idx="7291">
                  <c:v>101889.13</c:v>
                </c:pt>
                <c:pt idx="7292">
                  <c:v>101891.13</c:v>
                </c:pt>
                <c:pt idx="7293">
                  <c:v>101893.13</c:v>
                </c:pt>
                <c:pt idx="7294">
                  <c:v>101895.13</c:v>
                </c:pt>
                <c:pt idx="7295">
                  <c:v>101897.13</c:v>
                </c:pt>
                <c:pt idx="7296">
                  <c:v>101899.13</c:v>
                </c:pt>
                <c:pt idx="7297">
                  <c:v>101901.13</c:v>
                </c:pt>
                <c:pt idx="7298">
                  <c:v>101903.13</c:v>
                </c:pt>
                <c:pt idx="7299">
                  <c:v>101905.13</c:v>
                </c:pt>
                <c:pt idx="7300">
                  <c:v>101907.13</c:v>
                </c:pt>
                <c:pt idx="7301">
                  <c:v>101909.13</c:v>
                </c:pt>
                <c:pt idx="7302">
                  <c:v>101911.13</c:v>
                </c:pt>
                <c:pt idx="7303">
                  <c:v>101913.13</c:v>
                </c:pt>
                <c:pt idx="7304">
                  <c:v>101915.13</c:v>
                </c:pt>
                <c:pt idx="7305">
                  <c:v>101917.13</c:v>
                </c:pt>
                <c:pt idx="7306">
                  <c:v>101919.13</c:v>
                </c:pt>
                <c:pt idx="7307">
                  <c:v>101921.13</c:v>
                </c:pt>
                <c:pt idx="7308">
                  <c:v>101923.13</c:v>
                </c:pt>
                <c:pt idx="7309">
                  <c:v>101925.13</c:v>
                </c:pt>
                <c:pt idx="7310">
                  <c:v>101927.13</c:v>
                </c:pt>
                <c:pt idx="7311">
                  <c:v>101929.13</c:v>
                </c:pt>
                <c:pt idx="7312">
                  <c:v>101931.13</c:v>
                </c:pt>
                <c:pt idx="7313">
                  <c:v>101933.13</c:v>
                </c:pt>
                <c:pt idx="7314">
                  <c:v>101935.13</c:v>
                </c:pt>
                <c:pt idx="7315">
                  <c:v>101937.13</c:v>
                </c:pt>
                <c:pt idx="7316">
                  <c:v>101939.13</c:v>
                </c:pt>
                <c:pt idx="7317">
                  <c:v>101941.13</c:v>
                </c:pt>
                <c:pt idx="7318">
                  <c:v>101943.13</c:v>
                </c:pt>
                <c:pt idx="7319">
                  <c:v>101945.13</c:v>
                </c:pt>
                <c:pt idx="7320">
                  <c:v>101947.13</c:v>
                </c:pt>
                <c:pt idx="7321">
                  <c:v>101949.13</c:v>
                </c:pt>
                <c:pt idx="7322">
                  <c:v>101951.13</c:v>
                </c:pt>
                <c:pt idx="7323">
                  <c:v>101953.13</c:v>
                </c:pt>
                <c:pt idx="7324">
                  <c:v>101955.13</c:v>
                </c:pt>
                <c:pt idx="7325">
                  <c:v>101957.13</c:v>
                </c:pt>
                <c:pt idx="7326">
                  <c:v>101959.13</c:v>
                </c:pt>
                <c:pt idx="7327">
                  <c:v>101961.13</c:v>
                </c:pt>
                <c:pt idx="7328">
                  <c:v>101963.13</c:v>
                </c:pt>
                <c:pt idx="7329">
                  <c:v>101965.13</c:v>
                </c:pt>
                <c:pt idx="7330">
                  <c:v>101967.13</c:v>
                </c:pt>
                <c:pt idx="7331">
                  <c:v>101969.13</c:v>
                </c:pt>
                <c:pt idx="7332">
                  <c:v>101971.13</c:v>
                </c:pt>
                <c:pt idx="7333">
                  <c:v>101973.13</c:v>
                </c:pt>
                <c:pt idx="7334">
                  <c:v>101975.13</c:v>
                </c:pt>
                <c:pt idx="7335">
                  <c:v>101977.13</c:v>
                </c:pt>
                <c:pt idx="7336">
                  <c:v>101979.13</c:v>
                </c:pt>
                <c:pt idx="7337">
                  <c:v>101981.13</c:v>
                </c:pt>
                <c:pt idx="7338">
                  <c:v>101983.13</c:v>
                </c:pt>
                <c:pt idx="7339">
                  <c:v>101985.13</c:v>
                </c:pt>
                <c:pt idx="7340">
                  <c:v>101987.13</c:v>
                </c:pt>
                <c:pt idx="7341">
                  <c:v>101989.13</c:v>
                </c:pt>
                <c:pt idx="7342">
                  <c:v>101991.13</c:v>
                </c:pt>
                <c:pt idx="7343">
                  <c:v>101993.13</c:v>
                </c:pt>
                <c:pt idx="7344">
                  <c:v>101995.13</c:v>
                </c:pt>
                <c:pt idx="7345">
                  <c:v>101997.13</c:v>
                </c:pt>
                <c:pt idx="7346">
                  <c:v>101999.13</c:v>
                </c:pt>
                <c:pt idx="7347">
                  <c:v>102001.13</c:v>
                </c:pt>
                <c:pt idx="7348">
                  <c:v>102003.13</c:v>
                </c:pt>
                <c:pt idx="7349">
                  <c:v>102005.13</c:v>
                </c:pt>
                <c:pt idx="7350">
                  <c:v>102007.13</c:v>
                </c:pt>
                <c:pt idx="7351">
                  <c:v>102009.13</c:v>
                </c:pt>
                <c:pt idx="7352">
                  <c:v>102011.13</c:v>
                </c:pt>
                <c:pt idx="7353">
                  <c:v>102013.13</c:v>
                </c:pt>
                <c:pt idx="7354">
                  <c:v>102015.13</c:v>
                </c:pt>
                <c:pt idx="7355">
                  <c:v>102017.13</c:v>
                </c:pt>
                <c:pt idx="7356">
                  <c:v>102019.13</c:v>
                </c:pt>
                <c:pt idx="7357">
                  <c:v>102021.13</c:v>
                </c:pt>
                <c:pt idx="7358">
                  <c:v>102023.13</c:v>
                </c:pt>
                <c:pt idx="7359">
                  <c:v>102025.13</c:v>
                </c:pt>
                <c:pt idx="7360">
                  <c:v>102027.13</c:v>
                </c:pt>
                <c:pt idx="7361">
                  <c:v>102029.13</c:v>
                </c:pt>
                <c:pt idx="7362">
                  <c:v>102031.13</c:v>
                </c:pt>
                <c:pt idx="7363">
                  <c:v>102033.13</c:v>
                </c:pt>
                <c:pt idx="7364">
                  <c:v>102035.13</c:v>
                </c:pt>
                <c:pt idx="7365">
                  <c:v>102037.13</c:v>
                </c:pt>
                <c:pt idx="7366">
                  <c:v>102039.13</c:v>
                </c:pt>
                <c:pt idx="7367">
                  <c:v>102041.13</c:v>
                </c:pt>
                <c:pt idx="7368">
                  <c:v>102043.13</c:v>
                </c:pt>
                <c:pt idx="7369">
                  <c:v>102045.13</c:v>
                </c:pt>
                <c:pt idx="7370">
                  <c:v>102047.13</c:v>
                </c:pt>
                <c:pt idx="7371">
                  <c:v>102049.13</c:v>
                </c:pt>
                <c:pt idx="7372">
                  <c:v>102051.13</c:v>
                </c:pt>
                <c:pt idx="7373">
                  <c:v>102053.13</c:v>
                </c:pt>
                <c:pt idx="7374">
                  <c:v>102055.13</c:v>
                </c:pt>
                <c:pt idx="7375">
                  <c:v>102057.13</c:v>
                </c:pt>
                <c:pt idx="7376">
                  <c:v>102059.13</c:v>
                </c:pt>
                <c:pt idx="7377">
                  <c:v>102061.13</c:v>
                </c:pt>
                <c:pt idx="7378">
                  <c:v>102063.13</c:v>
                </c:pt>
                <c:pt idx="7379">
                  <c:v>102065.13</c:v>
                </c:pt>
                <c:pt idx="7380">
                  <c:v>102067.13</c:v>
                </c:pt>
                <c:pt idx="7381">
                  <c:v>102069.13</c:v>
                </c:pt>
                <c:pt idx="7382">
                  <c:v>102071.13</c:v>
                </c:pt>
                <c:pt idx="7383">
                  <c:v>102073.13</c:v>
                </c:pt>
                <c:pt idx="7384">
                  <c:v>102075.13</c:v>
                </c:pt>
                <c:pt idx="7385">
                  <c:v>102077.13</c:v>
                </c:pt>
                <c:pt idx="7386">
                  <c:v>102079.13</c:v>
                </c:pt>
                <c:pt idx="7387">
                  <c:v>102081.13</c:v>
                </c:pt>
                <c:pt idx="7388">
                  <c:v>102083.13</c:v>
                </c:pt>
                <c:pt idx="7389">
                  <c:v>102085.13</c:v>
                </c:pt>
                <c:pt idx="7390">
                  <c:v>102087.13</c:v>
                </c:pt>
                <c:pt idx="7391">
                  <c:v>102089.13</c:v>
                </c:pt>
                <c:pt idx="7392">
                  <c:v>102091.13</c:v>
                </c:pt>
                <c:pt idx="7393">
                  <c:v>102093.13</c:v>
                </c:pt>
                <c:pt idx="7394">
                  <c:v>102095.13</c:v>
                </c:pt>
                <c:pt idx="7395">
                  <c:v>102097.13</c:v>
                </c:pt>
                <c:pt idx="7396">
                  <c:v>102099.13</c:v>
                </c:pt>
                <c:pt idx="7397">
                  <c:v>102101.13</c:v>
                </c:pt>
                <c:pt idx="7398">
                  <c:v>102103.13</c:v>
                </c:pt>
                <c:pt idx="7399">
                  <c:v>102105.13</c:v>
                </c:pt>
                <c:pt idx="7400">
                  <c:v>102107.13</c:v>
                </c:pt>
                <c:pt idx="7401">
                  <c:v>102109.13</c:v>
                </c:pt>
                <c:pt idx="7402">
                  <c:v>102111.13</c:v>
                </c:pt>
                <c:pt idx="7403">
                  <c:v>102113.13</c:v>
                </c:pt>
                <c:pt idx="7404">
                  <c:v>102115.13</c:v>
                </c:pt>
                <c:pt idx="7405">
                  <c:v>102117.13</c:v>
                </c:pt>
                <c:pt idx="7406">
                  <c:v>102119.13</c:v>
                </c:pt>
                <c:pt idx="7407">
                  <c:v>102121.13</c:v>
                </c:pt>
                <c:pt idx="7408">
                  <c:v>102123.13</c:v>
                </c:pt>
                <c:pt idx="7409">
                  <c:v>102125.13</c:v>
                </c:pt>
                <c:pt idx="7410">
                  <c:v>102127.13</c:v>
                </c:pt>
                <c:pt idx="7411">
                  <c:v>102129.13</c:v>
                </c:pt>
                <c:pt idx="7412">
                  <c:v>102131.13</c:v>
                </c:pt>
                <c:pt idx="7413">
                  <c:v>102133.13</c:v>
                </c:pt>
                <c:pt idx="7414">
                  <c:v>102135.13</c:v>
                </c:pt>
                <c:pt idx="7415">
                  <c:v>102137.13</c:v>
                </c:pt>
                <c:pt idx="7416">
                  <c:v>102139.13</c:v>
                </c:pt>
                <c:pt idx="7417">
                  <c:v>102141.13</c:v>
                </c:pt>
                <c:pt idx="7418">
                  <c:v>102143.13</c:v>
                </c:pt>
                <c:pt idx="7419">
                  <c:v>102145.13</c:v>
                </c:pt>
                <c:pt idx="7420">
                  <c:v>102147.13</c:v>
                </c:pt>
                <c:pt idx="7421">
                  <c:v>102149.13</c:v>
                </c:pt>
                <c:pt idx="7422">
                  <c:v>102151.13</c:v>
                </c:pt>
                <c:pt idx="7423">
                  <c:v>102153.13</c:v>
                </c:pt>
                <c:pt idx="7424">
                  <c:v>102155.13</c:v>
                </c:pt>
                <c:pt idx="7425">
                  <c:v>102157.13</c:v>
                </c:pt>
                <c:pt idx="7426">
                  <c:v>102159.13</c:v>
                </c:pt>
                <c:pt idx="7427">
                  <c:v>102161.13</c:v>
                </c:pt>
                <c:pt idx="7428">
                  <c:v>102163.13</c:v>
                </c:pt>
                <c:pt idx="7429">
                  <c:v>102165.13</c:v>
                </c:pt>
                <c:pt idx="7430">
                  <c:v>102167.13</c:v>
                </c:pt>
                <c:pt idx="7431">
                  <c:v>102169.13</c:v>
                </c:pt>
                <c:pt idx="7432">
                  <c:v>102171.13</c:v>
                </c:pt>
                <c:pt idx="7433">
                  <c:v>102173.13</c:v>
                </c:pt>
                <c:pt idx="7434">
                  <c:v>102175.13</c:v>
                </c:pt>
                <c:pt idx="7435">
                  <c:v>102177.13</c:v>
                </c:pt>
                <c:pt idx="7436">
                  <c:v>102179.13</c:v>
                </c:pt>
                <c:pt idx="7437">
                  <c:v>102181.13</c:v>
                </c:pt>
                <c:pt idx="7438">
                  <c:v>102183.13</c:v>
                </c:pt>
                <c:pt idx="7439">
                  <c:v>102185.13</c:v>
                </c:pt>
                <c:pt idx="7440">
                  <c:v>102187.13</c:v>
                </c:pt>
                <c:pt idx="7441">
                  <c:v>102189.13</c:v>
                </c:pt>
                <c:pt idx="7442">
                  <c:v>102191.13</c:v>
                </c:pt>
                <c:pt idx="7443">
                  <c:v>102193.13</c:v>
                </c:pt>
                <c:pt idx="7444">
                  <c:v>102196.95</c:v>
                </c:pt>
                <c:pt idx="7445">
                  <c:v>102198.95</c:v>
                </c:pt>
                <c:pt idx="7446">
                  <c:v>102200.95</c:v>
                </c:pt>
                <c:pt idx="7447">
                  <c:v>102202.95</c:v>
                </c:pt>
                <c:pt idx="7448">
                  <c:v>102204.95</c:v>
                </c:pt>
                <c:pt idx="7449">
                  <c:v>102206.95</c:v>
                </c:pt>
                <c:pt idx="7450">
                  <c:v>102208.95</c:v>
                </c:pt>
                <c:pt idx="7451">
                  <c:v>102210.95</c:v>
                </c:pt>
                <c:pt idx="7452">
                  <c:v>102212.95</c:v>
                </c:pt>
                <c:pt idx="7453">
                  <c:v>102214.95</c:v>
                </c:pt>
                <c:pt idx="7454">
                  <c:v>102216.95</c:v>
                </c:pt>
                <c:pt idx="7455">
                  <c:v>102218.95</c:v>
                </c:pt>
                <c:pt idx="7456">
                  <c:v>102220.95</c:v>
                </c:pt>
                <c:pt idx="7457">
                  <c:v>102222.95</c:v>
                </c:pt>
                <c:pt idx="7458">
                  <c:v>102224.95</c:v>
                </c:pt>
                <c:pt idx="7459">
                  <c:v>102226.95</c:v>
                </c:pt>
                <c:pt idx="7460">
                  <c:v>102228.95</c:v>
                </c:pt>
                <c:pt idx="7461">
                  <c:v>102230.95</c:v>
                </c:pt>
                <c:pt idx="7462">
                  <c:v>102232.95</c:v>
                </c:pt>
                <c:pt idx="7463">
                  <c:v>102234.95</c:v>
                </c:pt>
                <c:pt idx="7464">
                  <c:v>102236.95</c:v>
                </c:pt>
                <c:pt idx="7465">
                  <c:v>102238.95</c:v>
                </c:pt>
                <c:pt idx="7466">
                  <c:v>102240.95</c:v>
                </c:pt>
                <c:pt idx="7467">
                  <c:v>102242.95</c:v>
                </c:pt>
                <c:pt idx="7468">
                  <c:v>102244.95</c:v>
                </c:pt>
                <c:pt idx="7469">
                  <c:v>102246.95</c:v>
                </c:pt>
                <c:pt idx="7470">
                  <c:v>102248.95</c:v>
                </c:pt>
                <c:pt idx="7471">
                  <c:v>102250.95</c:v>
                </c:pt>
                <c:pt idx="7472">
                  <c:v>102252.95</c:v>
                </c:pt>
                <c:pt idx="7473">
                  <c:v>102254.95</c:v>
                </c:pt>
                <c:pt idx="7474">
                  <c:v>102256.95</c:v>
                </c:pt>
                <c:pt idx="7475">
                  <c:v>102258.95</c:v>
                </c:pt>
                <c:pt idx="7476">
                  <c:v>102260.95</c:v>
                </c:pt>
                <c:pt idx="7477">
                  <c:v>102262.95</c:v>
                </c:pt>
                <c:pt idx="7478">
                  <c:v>102264.95</c:v>
                </c:pt>
                <c:pt idx="7479">
                  <c:v>102266.95</c:v>
                </c:pt>
                <c:pt idx="7480">
                  <c:v>102268.95</c:v>
                </c:pt>
                <c:pt idx="7481">
                  <c:v>102270.95</c:v>
                </c:pt>
                <c:pt idx="7482">
                  <c:v>102272.95</c:v>
                </c:pt>
                <c:pt idx="7483">
                  <c:v>102274.95</c:v>
                </c:pt>
                <c:pt idx="7484">
                  <c:v>102276.95</c:v>
                </c:pt>
                <c:pt idx="7485">
                  <c:v>102278.95</c:v>
                </c:pt>
                <c:pt idx="7486">
                  <c:v>102280.95</c:v>
                </c:pt>
                <c:pt idx="7487">
                  <c:v>102282.95</c:v>
                </c:pt>
                <c:pt idx="7488">
                  <c:v>102284.95</c:v>
                </c:pt>
                <c:pt idx="7489">
                  <c:v>102286.95</c:v>
                </c:pt>
                <c:pt idx="7490">
                  <c:v>102288.95</c:v>
                </c:pt>
                <c:pt idx="7491">
                  <c:v>102290.95</c:v>
                </c:pt>
                <c:pt idx="7492">
                  <c:v>102292.95</c:v>
                </c:pt>
                <c:pt idx="7493">
                  <c:v>102294.95</c:v>
                </c:pt>
                <c:pt idx="7494">
                  <c:v>102296.95</c:v>
                </c:pt>
                <c:pt idx="7495">
                  <c:v>102298.95</c:v>
                </c:pt>
                <c:pt idx="7496">
                  <c:v>102300.95</c:v>
                </c:pt>
                <c:pt idx="7497">
                  <c:v>102302.95</c:v>
                </c:pt>
                <c:pt idx="7498">
                  <c:v>102304.95</c:v>
                </c:pt>
                <c:pt idx="7499">
                  <c:v>102306.95</c:v>
                </c:pt>
                <c:pt idx="7500">
                  <c:v>102308.95</c:v>
                </c:pt>
                <c:pt idx="7501">
                  <c:v>102310.95</c:v>
                </c:pt>
                <c:pt idx="7502">
                  <c:v>102312.95</c:v>
                </c:pt>
                <c:pt idx="7503">
                  <c:v>102314.95</c:v>
                </c:pt>
                <c:pt idx="7504">
                  <c:v>102316.95</c:v>
                </c:pt>
                <c:pt idx="7505">
                  <c:v>102318.95</c:v>
                </c:pt>
                <c:pt idx="7506">
                  <c:v>102320.95</c:v>
                </c:pt>
                <c:pt idx="7507">
                  <c:v>102322.95</c:v>
                </c:pt>
                <c:pt idx="7508">
                  <c:v>102324.95</c:v>
                </c:pt>
                <c:pt idx="7509">
                  <c:v>102326.95</c:v>
                </c:pt>
                <c:pt idx="7510">
                  <c:v>102328.95</c:v>
                </c:pt>
                <c:pt idx="7511">
                  <c:v>102330.95</c:v>
                </c:pt>
                <c:pt idx="7512">
                  <c:v>102332.95</c:v>
                </c:pt>
                <c:pt idx="7513">
                  <c:v>102334.95</c:v>
                </c:pt>
                <c:pt idx="7514">
                  <c:v>102336.95</c:v>
                </c:pt>
                <c:pt idx="7515">
                  <c:v>102338.95</c:v>
                </c:pt>
                <c:pt idx="7516">
                  <c:v>102340.95</c:v>
                </c:pt>
                <c:pt idx="7517">
                  <c:v>102342.95</c:v>
                </c:pt>
                <c:pt idx="7518">
                  <c:v>102344.95</c:v>
                </c:pt>
                <c:pt idx="7519">
                  <c:v>102346.95</c:v>
                </c:pt>
                <c:pt idx="7520">
                  <c:v>102348.95</c:v>
                </c:pt>
                <c:pt idx="7521">
                  <c:v>102350.95</c:v>
                </c:pt>
                <c:pt idx="7522">
                  <c:v>102352.95</c:v>
                </c:pt>
                <c:pt idx="7523">
                  <c:v>102354.95</c:v>
                </c:pt>
                <c:pt idx="7524">
                  <c:v>102356.95</c:v>
                </c:pt>
                <c:pt idx="7525">
                  <c:v>102358.95</c:v>
                </c:pt>
                <c:pt idx="7526">
                  <c:v>102360.95</c:v>
                </c:pt>
                <c:pt idx="7527">
                  <c:v>102362.95</c:v>
                </c:pt>
                <c:pt idx="7528">
                  <c:v>102364.95</c:v>
                </c:pt>
                <c:pt idx="7529">
                  <c:v>102366.95</c:v>
                </c:pt>
                <c:pt idx="7530">
                  <c:v>102368.95</c:v>
                </c:pt>
                <c:pt idx="7531">
                  <c:v>102370.95</c:v>
                </c:pt>
                <c:pt idx="7532">
                  <c:v>102372.95</c:v>
                </c:pt>
                <c:pt idx="7533">
                  <c:v>102374.95</c:v>
                </c:pt>
                <c:pt idx="7534">
                  <c:v>102376.95</c:v>
                </c:pt>
                <c:pt idx="7535">
                  <c:v>102378.95</c:v>
                </c:pt>
                <c:pt idx="7536">
                  <c:v>102380.95</c:v>
                </c:pt>
                <c:pt idx="7537">
                  <c:v>102382.95</c:v>
                </c:pt>
                <c:pt idx="7538">
                  <c:v>102384.95</c:v>
                </c:pt>
                <c:pt idx="7539">
                  <c:v>102386.95</c:v>
                </c:pt>
                <c:pt idx="7540">
                  <c:v>102388.95</c:v>
                </c:pt>
                <c:pt idx="7541">
                  <c:v>102390.95</c:v>
                </c:pt>
                <c:pt idx="7542">
                  <c:v>102392.95</c:v>
                </c:pt>
                <c:pt idx="7543">
                  <c:v>102394.95</c:v>
                </c:pt>
                <c:pt idx="7544">
                  <c:v>102396.95</c:v>
                </c:pt>
                <c:pt idx="7545">
                  <c:v>102398.95</c:v>
                </c:pt>
                <c:pt idx="7546">
                  <c:v>102400.95</c:v>
                </c:pt>
                <c:pt idx="7547">
                  <c:v>102402.95</c:v>
                </c:pt>
                <c:pt idx="7548">
                  <c:v>102404.95</c:v>
                </c:pt>
                <c:pt idx="7549">
                  <c:v>102406.95</c:v>
                </c:pt>
                <c:pt idx="7550">
                  <c:v>102408.95</c:v>
                </c:pt>
                <c:pt idx="7551">
                  <c:v>102410.95</c:v>
                </c:pt>
                <c:pt idx="7552">
                  <c:v>102412.95</c:v>
                </c:pt>
                <c:pt idx="7553">
                  <c:v>102414.95</c:v>
                </c:pt>
                <c:pt idx="7554">
                  <c:v>102416.95</c:v>
                </c:pt>
                <c:pt idx="7555">
                  <c:v>102418.95</c:v>
                </c:pt>
                <c:pt idx="7556">
                  <c:v>102420.95</c:v>
                </c:pt>
                <c:pt idx="7557">
                  <c:v>102422.95</c:v>
                </c:pt>
                <c:pt idx="7558">
                  <c:v>102424.95</c:v>
                </c:pt>
                <c:pt idx="7559">
                  <c:v>102426.95</c:v>
                </c:pt>
                <c:pt idx="7560">
                  <c:v>102428.95</c:v>
                </c:pt>
                <c:pt idx="7561">
                  <c:v>102430.95</c:v>
                </c:pt>
                <c:pt idx="7562">
                  <c:v>102432.95</c:v>
                </c:pt>
                <c:pt idx="7563">
                  <c:v>102434.95</c:v>
                </c:pt>
                <c:pt idx="7564">
                  <c:v>102436.95</c:v>
                </c:pt>
                <c:pt idx="7565">
                  <c:v>102438.95</c:v>
                </c:pt>
                <c:pt idx="7566">
                  <c:v>102440.95</c:v>
                </c:pt>
                <c:pt idx="7567">
                  <c:v>102442.95</c:v>
                </c:pt>
                <c:pt idx="7568">
                  <c:v>102444.95</c:v>
                </c:pt>
                <c:pt idx="7569">
                  <c:v>102446.95</c:v>
                </c:pt>
                <c:pt idx="7570">
                  <c:v>102448.95</c:v>
                </c:pt>
                <c:pt idx="7571">
                  <c:v>102450.95</c:v>
                </c:pt>
                <c:pt idx="7572">
                  <c:v>102452.95</c:v>
                </c:pt>
                <c:pt idx="7573">
                  <c:v>102454.95</c:v>
                </c:pt>
                <c:pt idx="7574">
                  <c:v>102456.95</c:v>
                </c:pt>
                <c:pt idx="7575">
                  <c:v>102458.95</c:v>
                </c:pt>
                <c:pt idx="7576">
                  <c:v>102460.95</c:v>
                </c:pt>
                <c:pt idx="7577">
                  <c:v>102462.95</c:v>
                </c:pt>
                <c:pt idx="7578">
                  <c:v>102464.95</c:v>
                </c:pt>
                <c:pt idx="7579">
                  <c:v>102466.95</c:v>
                </c:pt>
                <c:pt idx="7580">
                  <c:v>102468.95</c:v>
                </c:pt>
                <c:pt idx="7581">
                  <c:v>102470.95</c:v>
                </c:pt>
                <c:pt idx="7582">
                  <c:v>102472.95</c:v>
                </c:pt>
                <c:pt idx="7583">
                  <c:v>102474.95</c:v>
                </c:pt>
                <c:pt idx="7584">
                  <c:v>102476.95</c:v>
                </c:pt>
                <c:pt idx="7585">
                  <c:v>102478.95</c:v>
                </c:pt>
                <c:pt idx="7586">
                  <c:v>102480.95</c:v>
                </c:pt>
                <c:pt idx="7587">
                  <c:v>102482.95</c:v>
                </c:pt>
                <c:pt idx="7588">
                  <c:v>102484.95</c:v>
                </c:pt>
                <c:pt idx="7589">
                  <c:v>102486.95</c:v>
                </c:pt>
                <c:pt idx="7590">
                  <c:v>102488.95</c:v>
                </c:pt>
                <c:pt idx="7591">
                  <c:v>102490.95</c:v>
                </c:pt>
                <c:pt idx="7592">
                  <c:v>102492.95</c:v>
                </c:pt>
                <c:pt idx="7593">
                  <c:v>102494.95</c:v>
                </c:pt>
                <c:pt idx="7594">
                  <c:v>102496.95</c:v>
                </c:pt>
                <c:pt idx="7595">
                  <c:v>102498.95</c:v>
                </c:pt>
                <c:pt idx="7596">
                  <c:v>102500.95</c:v>
                </c:pt>
                <c:pt idx="7597">
                  <c:v>102502.95</c:v>
                </c:pt>
                <c:pt idx="7598">
                  <c:v>102504.95</c:v>
                </c:pt>
                <c:pt idx="7599">
                  <c:v>102506.95</c:v>
                </c:pt>
                <c:pt idx="7600">
                  <c:v>102508.95</c:v>
                </c:pt>
                <c:pt idx="7601">
                  <c:v>102510.95</c:v>
                </c:pt>
                <c:pt idx="7602">
                  <c:v>102512.95</c:v>
                </c:pt>
                <c:pt idx="7603">
                  <c:v>102514.95</c:v>
                </c:pt>
                <c:pt idx="7604">
                  <c:v>102516.95</c:v>
                </c:pt>
                <c:pt idx="7605">
                  <c:v>102518.95</c:v>
                </c:pt>
                <c:pt idx="7606">
                  <c:v>102520.95</c:v>
                </c:pt>
                <c:pt idx="7607">
                  <c:v>102522.95</c:v>
                </c:pt>
                <c:pt idx="7608">
                  <c:v>102524.95</c:v>
                </c:pt>
                <c:pt idx="7609">
                  <c:v>102526.95</c:v>
                </c:pt>
                <c:pt idx="7610">
                  <c:v>102528.95</c:v>
                </c:pt>
                <c:pt idx="7611">
                  <c:v>102530.95</c:v>
                </c:pt>
                <c:pt idx="7612">
                  <c:v>102532.95</c:v>
                </c:pt>
                <c:pt idx="7613">
                  <c:v>102534.95</c:v>
                </c:pt>
                <c:pt idx="7614">
                  <c:v>102536.95</c:v>
                </c:pt>
                <c:pt idx="7615">
                  <c:v>102538.95</c:v>
                </c:pt>
                <c:pt idx="7616">
                  <c:v>102540.95</c:v>
                </c:pt>
                <c:pt idx="7617">
                  <c:v>102542.95</c:v>
                </c:pt>
                <c:pt idx="7618">
                  <c:v>102544.95</c:v>
                </c:pt>
                <c:pt idx="7619">
                  <c:v>102546.95</c:v>
                </c:pt>
                <c:pt idx="7620">
                  <c:v>102548.95</c:v>
                </c:pt>
                <c:pt idx="7621">
                  <c:v>102550.95</c:v>
                </c:pt>
                <c:pt idx="7622">
                  <c:v>102552.95</c:v>
                </c:pt>
                <c:pt idx="7623">
                  <c:v>102554.95</c:v>
                </c:pt>
                <c:pt idx="7624">
                  <c:v>102556.95</c:v>
                </c:pt>
                <c:pt idx="7625">
                  <c:v>102558.95</c:v>
                </c:pt>
                <c:pt idx="7626">
                  <c:v>102560.95</c:v>
                </c:pt>
                <c:pt idx="7627">
                  <c:v>102562.95</c:v>
                </c:pt>
                <c:pt idx="7628">
                  <c:v>102564.95</c:v>
                </c:pt>
                <c:pt idx="7629">
                  <c:v>102566.95</c:v>
                </c:pt>
                <c:pt idx="7630">
                  <c:v>102568.95</c:v>
                </c:pt>
                <c:pt idx="7631">
                  <c:v>102570.95</c:v>
                </c:pt>
                <c:pt idx="7632">
                  <c:v>102572.95</c:v>
                </c:pt>
                <c:pt idx="7633">
                  <c:v>102574.95</c:v>
                </c:pt>
                <c:pt idx="7634">
                  <c:v>102576.95</c:v>
                </c:pt>
                <c:pt idx="7635">
                  <c:v>102578.95</c:v>
                </c:pt>
                <c:pt idx="7636">
                  <c:v>102580.95</c:v>
                </c:pt>
                <c:pt idx="7637">
                  <c:v>102582.95</c:v>
                </c:pt>
                <c:pt idx="7638">
                  <c:v>102584.95</c:v>
                </c:pt>
                <c:pt idx="7639">
                  <c:v>102586.95</c:v>
                </c:pt>
                <c:pt idx="7640">
                  <c:v>102588.95</c:v>
                </c:pt>
                <c:pt idx="7641">
                  <c:v>102590.95</c:v>
                </c:pt>
                <c:pt idx="7642">
                  <c:v>102592.95</c:v>
                </c:pt>
                <c:pt idx="7643">
                  <c:v>102594.95</c:v>
                </c:pt>
                <c:pt idx="7644">
                  <c:v>102596.95</c:v>
                </c:pt>
                <c:pt idx="7645">
                  <c:v>102598.95</c:v>
                </c:pt>
                <c:pt idx="7646">
                  <c:v>102600.95</c:v>
                </c:pt>
                <c:pt idx="7647">
                  <c:v>102602.95</c:v>
                </c:pt>
                <c:pt idx="7648">
                  <c:v>102604.95</c:v>
                </c:pt>
                <c:pt idx="7649">
                  <c:v>102606.95</c:v>
                </c:pt>
                <c:pt idx="7650">
                  <c:v>102608.95</c:v>
                </c:pt>
                <c:pt idx="7651">
                  <c:v>102610.95</c:v>
                </c:pt>
                <c:pt idx="7652">
                  <c:v>102612.95</c:v>
                </c:pt>
                <c:pt idx="7653">
                  <c:v>102614.95</c:v>
                </c:pt>
                <c:pt idx="7654">
                  <c:v>102616.95</c:v>
                </c:pt>
                <c:pt idx="7655">
                  <c:v>102618.95</c:v>
                </c:pt>
                <c:pt idx="7656">
                  <c:v>102620.95</c:v>
                </c:pt>
                <c:pt idx="7657">
                  <c:v>102622.95</c:v>
                </c:pt>
                <c:pt idx="7658">
                  <c:v>102624.95</c:v>
                </c:pt>
                <c:pt idx="7659">
                  <c:v>102626.95</c:v>
                </c:pt>
                <c:pt idx="7660">
                  <c:v>102628.95</c:v>
                </c:pt>
                <c:pt idx="7661">
                  <c:v>102630.95</c:v>
                </c:pt>
                <c:pt idx="7662">
                  <c:v>102632.95</c:v>
                </c:pt>
                <c:pt idx="7663">
                  <c:v>102634.95</c:v>
                </c:pt>
                <c:pt idx="7664">
                  <c:v>102636.95</c:v>
                </c:pt>
                <c:pt idx="7665">
                  <c:v>102638.95</c:v>
                </c:pt>
                <c:pt idx="7666">
                  <c:v>102640.95</c:v>
                </c:pt>
                <c:pt idx="7667">
                  <c:v>102642.95</c:v>
                </c:pt>
                <c:pt idx="7668">
                  <c:v>102644.95</c:v>
                </c:pt>
                <c:pt idx="7669">
                  <c:v>102646.95</c:v>
                </c:pt>
                <c:pt idx="7670">
                  <c:v>102648.95</c:v>
                </c:pt>
                <c:pt idx="7671">
                  <c:v>102650.95</c:v>
                </c:pt>
                <c:pt idx="7672">
                  <c:v>102652.95</c:v>
                </c:pt>
                <c:pt idx="7673">
                  <c:v>102654.95</c:v>
                </c:pt>
                <c:pt idx="7674">
                  <c:v>102656.95</c:v>
                </c:pt>
                <c:pt idx="7675">
                  <c:v>102658.95</c:v>
                </c:pt>
                <c:pt idx="7676">
                  <c:v>102660.95</c:v>
                </c:pt>
                <c:pt idx="7677">
                  <c:v>102662.95</c:v>
                </c:pt>
                <c:pt idx="7678">
                  <c:v>102664.95</c:v>
                </c:pt>
                <c:pt idx="7679">
                  <c:v>102666.95</c:v>
                </c:pt>
                <c:pt idx="7680">
                  <c:v>102668.95</c:v>
                </c:pt>
                <c:pt idx="7681">
                  <c:v>102670.95</c:v>
                </c:pt>
                <c:pt idx="7682">
                  <c:v>102672.95</c:v>
                </c:pt>
                <c:pt idx="7683">
                  <c:v>102674.95</c:v>
                </c:pt>
                <c:pt idx="7684">
                  <c:v>102676.95</c:v>
                </c:pt>
                <c:pt idx="7685">
                  <c:v>102678.95</c:v>
                </c:pt>
                <c:pt idx="7686">
                  <c:v>102680.95</c:v>
                </c:pt>
                <c:pt idx="7687">
                  <c:v>102682.95</c:v>
                </c:pt>
                <c:pt idx="7688">
                  <c:v>102684.95</c:v>
                </c:pt>
                <c:pt idx="7689">
                  <c:v>102686.95</c:v>
                </c:pt>
                <c:pt idx="7690">
                  <c:v>102688.95</c:v>
                </c:pt>
                <c:pt idx="7691">
                  <c:v>102690.95</c:v>
                </c:pt>
                <c:pt idx="7692">
                  <c:v>102692.95</c:v>
                </c:pt>
                <c:pt idx="7693">
                  <c:v>102694.95</c:v>
                </c:pt>
                <c:pt idx="7694">
                  <c:v>102696.95</c:v>
                </c:pt>
                <c:pt idx="7695">
                  <c:v>102698.95</c:v>
                </c:pt>
                <c:pt idx="7696">
                  <c:v>102700.95</c:v>
                </c:pt>
                <c:pt idx="7697">
                  <c:v>102702.95</c:v>
                </c:pt>
                <c:pt idx="7698">
                  <c:v>102704.95</c:v>
                </c:pt>
                <c:pt idx="7699">
                  <c:v>102706.95</c:v>
                </c:pt>
                <c:pt idx="7700">
                  <c:v>102708.95</c:v>
                </c:pt>
                <c:pt idx="7701">
                  <c:v>102710.95</c:v>
                </c:pt>
                <c:pt idx="7702">
                  <c:v>102712.95</c:v>
                </c:pt>
                <c:pt idx="7703">
                  <c:v>102714.95</c:v>
                </c:pt>
                <c:pt idx="7704">
                  <c:v>102716.95</c:v>
                </c:pt>
                <c:pt idx="7705">
                  <c:v>102718.95</c:v>
                </c:pt>
                <c:pt idx="7706">
                  <c:v>102720.95</c:v>
                </c:pt>
                <c:pt idx="7707">
                  <c:v>102722.95</c:v>
                </c:pt>
                <c:pt idx="7708">
                  <c:v>102724.95</c:v>
                </c:pt>
                <c:pt idx="7709">
                  <c:v>102726.95</c:v>
                </c:pt>
                <c:pt idx="7710">
                  <c:v>102728.95</c:v>
                </c:pt>
                <c:pt idx="7711">
                  <c:v>102730.95</c:v>
                </c:pt>
                <c:pt idx="7712">
                  <c:v>102732.95</c:v>
                </c:pt>
                <c:pt idx="7713">
                  <c:v>102734.95</c:v>
                </c:pt>
                <c:pt idx="7714">
                  <c:v>102736.95</c:v>
                </c:pt>
                <c:pt idx="7715">
                  <c:v>102738.95</c:v>
                </c:pt>
                <c:pt idx="7716">
                  <c:v>102740.95</c:v>
                </c:pt>
                <c:pt idx="7717">
                  <c:v>102742.95</c:v>
                </c:pt>
                <c:pt idx="7718">
                  <c:v>102744.95</c:v>
                </c:pt>
                <c:pt idx="7719">
                  <c:v>102746.95</c:v>
                </c:pt>
                <c:pt idx="7720">
                  <c:v>102748.95</c:v>
                </c:pt>
                <c:pt idx="7721">
                  <c:v>102750.95</c:v>
                </c:pt>
                <c:pt idx="7722">
                  <c:v>102752.95</c:v>
                </c:pt>
                <c:pt idx="7723">
                  <c:v>102754.95</c:v>
                </c:pt>
                <c:pt idx="7724">
                  <c:v>102756.95</c:v>
                </c:pt>
                <c:pt idx="7725">
                  <c:v>102758.95</c:v>
                </c:pt>
                <c:pt idx="7726">
                  <c:v>102760.95</c:v>
                </c:pt>
                <c:pt idx="7727">
                  <c:v>102762.95</c:v>
                </c:pt>
                <c:pt idx="7728">
                  <c:v>102764.95</c:v>
                </c:pt>
                <c:pt idx="7729">
                  <c:v>102766.95</c:v>
                </c:pt>
                <c:pt idx="7730">
                  <c:v>102768.95</c:v>
                </c:pt>
                <c:pt idx="7731">
                  <c:v>102770.95</c:v>
                </c:pt>
                <c:pt idx="7732">
                  <c:v>102772.95</c:v>
                </c:pt>
                <c:pt idx="7733">
                  <c:v>102774.95</c:v>
                </c:pt>
                <c:pt idx="7734">
                  <c:v>102776.95</c:v>
                </c:pt>
                <c:pt idx="7735">
                  <c:v>102778.95</c:v>
                </c:pt>
                <c:pt idx="7736">
                  <c:v>102780.95</c:v>
                </c:pt>
                <c:pt idx="7737">
                  <c:v>102782.95</c:v>
                </c:pt>
                <c:pt idx="7738">
                  <c:v>102784.95</c:v>
                </c:pt>
                <c:pt idx="7739">
                  <c:v>102786.95</c:v>
                </c:pt>
                <c:pt idx="7740">
                  <c:v>102788.95</c:v>
                </c:pt>
                <c:pt idx="7741">
                  <c:v>102790.95</c:v>
                </c:pt>
                <c:pt idx="7742">
                  <c:v>102792.95</c:v>
                </c:pt>
                <c:pt idx="7743">
                  <c:v>102794.95</c:v>
                </c:pt>
                <c:pt idx="7744">
                  <c:v>102796.95</c:v>
                </c:pt>
                <c:pt idx="7745">
                  <c:v>102798.95</c:v>
                </c:pt>
                <c:pt idx="7746">
                  <c:v>102800.95</c:v>
                </c:pt>
                <c:pt idx="7747">
                  <c:v>102802.95</c:v>
                </c:pt>
                <c:pt idx="7748">
                  <c:v>102804.95</c:v>
                </c:pt>
                <c:pt idx="7749">
                  <c:v>102806.95</c:v>
                </c:pt>
                <c:pt idx="7750">
                  <c:v>102808.95</c:v>
                </c:pt>
                <c:pt idx="7751">
                  <c:v>102810.95</c:v>
                </c:pt>
                <c:pt idx="7752">
                  <c:v>102812.95</c:v>
                </c:pt>
                <c:pt idx="7753">
                  <c:v>102814.95</c:v>
                </c:pt>
                <c:pt idx="7754">
                  <c:v>102816.95</c:v>
                </c:pt>
                <c:pt idx="7755">
                  <c:v>102818.95</c:v>
                </c:pt>
                <c:pt idx="7756">
                  <c:v>102820.95</c:v>
                </c:pt>
                <c:pt idx="7757">
                  <c:v>102822.95</c:v>
                </c:pt>
                <c:pt idx="7758">
                  <c:v>102824.95</c:v>
                </c:pt>
                <c:pt idx="7759">
                  <c:v>102826.95</c:v>
                </c:pt>
                <c:pt idx="7760">
                  <c:v>102828.95</c:v>
                </c:pt>
                <c:pt idx="7761">
                  <c:v>102830.95</c:v>
                </c:pt>
                <c:pt idx="7762">
                  <c:v>102832.95</c:v>
                </c:pt>
                <c:pt idx="7763">
                  <c:v>102834.95</c:v>
                </c:pt>
                <c:pt idx="7764">
                  <c:v>102836.95</c:v>
                </c:pt>
                <c:pt idx="7765">
                  <c:v>102838.95</c:v>
                </c:pt>
                <c:pt idx="7766">
                  <c:v>102840.95</c:v>
                </c:pt>
                <c:pt idx="7767">
                  <c:v>102842.95</c:v>
                </c:pt>
                <c:pt idx="7768">
                  <c:v>102844.95</c:v>
                </c:pt>
                <c:pt idx="7769">
                  <c:v>102846.95</c:v>
                </c:pt>
                <c:pt idx="7770">
                  <c:v>102848.95</c:v>
                </c:pt>
                <c:pt idx="7771">
                  <c:v>102850.95</c:v>
                </c:pt>
                <c:pt idx="7772">
                  <c:v>102852.95</c:v>
                </c:pt>
                <c:pt idx="7773">
                  <c:v>102854.95</c:v>
                </c:pt>
                <c:pt idx="7774">
                  <c:v>102856.95</c:v>
                </c:pt>
                <c:pt idx="7775">
                  <c:v>102858.95</c:v>
                </c:pt>
                <c:pt idx="7776">
                  <c:v>102860.95</c:v>
                </c:pt>
                <c:pt idx="7777">
                  <c:v>102862.95</c:v>
                </c:pt>
                <c:pt idx="7778">
                  <c:v>102864.95</c:v>
                </c:pt>
                <c:pt idx="7779">
                  <c:v>102866.95</c:v>
                </c:pt>
                <c:pt idx="7780">
                  <c:v>102868.95</c:v>
                </c:pt>
                <c:pt idx="7781">
                  <c:v>102870.95</c:v>
                </c:pt>
                <c:pt idx="7782">
                  <c:v>102872.95</c:v>
                </c:pt>
                <c:pt idx="7783">
                  <c:v>102874.95</c:v>
                </c:pt>
                <c:pt idx="7784">
                  <c:v>102876.95</c:v>
                </c:pt>
                <c:pt idx="7785">
                  <c:v>102878.95</c:v>
                </c:pt>
                <c:pt idx="7786">
                  <c:v>102880.95</c:v>
                </c:pt>
                <c:pt idx="7787">
                  <c:v>102882.95</c:v>
                </c:pt>
                <c:pt idx="7788">
                  <c:v>102884.95</c:v>
                </c:pt>
                <c:pt idx="7789">
                  <c:v>102886.95</c:v>
                </c:pt>
                <c:pt idx="7790">
                  <c:v>102888.95</c:v>
                </c:pt>
                <c:pt idx="7791">
                  <c:v>102890.95</c:v>
                </c:pt>
                <c:pt idx="7792">
                  <c:v>102892.95</c:v>
                </c:pt>
                <c:pt idx="7793">
                  <c:v>102894.95</c:v>
                </c:pt>
                <c:pt idx="7794">
                  <c:v>102896.95</c:v>
                </c:pt>
                <c:pt idx="7795">
                  <c:v>102898.95</c:v>
                </c:pt>
                <c:pt idx="7796">
                  <c:v>102900.95</c:v>
                </c:pt>
                <c:pt idx="7797">
                  <c:v>102902.95</c:v>
                </c:pt>
                <c:pt idx="7798">
                  <c:v>102904.95</c:v>
                </c:pt>
                <c:pt idx="7799">
                  <c:v>102906.95</c:v>
                </c:pt>
                <c:pt idx="7800">
                  <c:v>102908.95</c:v>
                </c:pt>
                <c:pt idx="7801">
                  <c:v>102910.95</c:v>
                </c:pt>
                <c:pt idx="7802">
                  <c:v>102912.95</c:v>
                </c:pt>
                <c:pt idx="7803">
                  <c:v>102914.95</c:v>
                </c:pt>
                <c:pt idx="7804">
                  <c:v>102916.95</c:v>
                </c:pt>
                <c:pt idx="7805">
                  <c:v>102918.95</c:v>
                </c:pt>
                <c:pt idx="7806">
                  <c:v>102920.95</c:v>
                </c:pt>
                <c:pt idx="7807">
                  <c:v>102922.95</c:v>
                </c:pt>
                <c:pt idx="7808">
                  <c:v>102924.95</c:v>
                </c:pt>
                <c:pt idx="7809">
                  <c:v>102926.95</c:v>
                </c:pt>
                <c:pt idx="7810">
                  <c:v>102928.95</c:v>
                </c:pt>
                <c:pt idx="7811">
                  <c:v>102930.95</c:v>
                </c:pt>
                <c:pt idx="7812">
                  <c:v>102932.95</c:v>
                </c:pt>
                <c:pt idx="7813">
                  <c:v>102934.95</c:v>
                </c:pt>
                <c:pt idx="7814">
                  <c:v>102936.95</c:v>
                </c:pt>
                <c:pt idx="7815">
                  <c:v>102938.95</c:v>
                </c:pt>
                <c:pt idx="7816">
                  <c:v>102940.95</c:v>
                </c:pt>
                <c:pt idx="7817">
                  <c:v>102942.95</c:v>
                </c:pt>
                <c:pt idx="7818">
                  <c:v>102944.95</c:v>
                </c:pt>
                <c:pt idx="7819">
                  <c:v>102946.95</c:v>
                </c:pt>
                <c:pt idx="7820">
                  <c:v>102948.95</c:v>
                </c:pt>
                <c:pt idx="7821">
                  <c:v>102950.95</c:v>
                </c:pt>
                <c:pt idx="7822">
                  <c:v>102952.95</c:v>
                </c:pt>
                <c:pt idx="7823">
                  <c:v>102954.95</c:v>
                </c:pt>
                <c:pt idx="7824">
                  <c:v>102956.95</c:v>
                </c:pt>
                <c:pt idx="7825">
                  <c:v>102958.95</c:v>
                </c:pt>
                <c:pt idx="7826">
                  <c:v>102960.95</c:v>
                </c:pt>
                <c:pt idx="7827">
                  <c:v>102962.95</c:v>
                </c:pt>
                <c:pt idx="7828">
                  <c:v>102964.95</c:v>
                </c:pt>
                <c:pt idx="7829">
                  <c:v>102966.95</c:v>
                </c:pt>
                <c:pt idx="7830">
                  <c:v>102968.95</c:v>
                </c:pt>
                <c:pt idx="7831">
                  <c:v>102970.95</c:v>
                </c:pt>
                <c:pt idx="7832">
                  <c:v>102972.95</c:v>
                </c:pt>
                <c:pt idx="7833">
                  <c:v>102974.95</c:v>
                </c:pt>
                <c:pt idx="7834">
                  <c:v>102976.95</c:v>
                </c:pt>
                <c:pt idx="7835">
                  <c:v>102978.95</c:v>
                </c:pt>
                <c:pt idx="7836">
                  <c:v>102980.95</c:v>
                </c:pt>
                <c:pt idx="7837">
                  <c:v>102982.95</c:v>
                </c:pt>
                <c:pt idx="7838">
                  <c:v>102984.95</c:v>
                </c:pt>
                <c:pt idx="7839">
                  <c:v>102986.95</c:v>
                </c:pt>
                <c:pt idx="7840">
                  <c:v>102988.95</c:v>
                </c:pt>
                <c:pt idx="7841">
                  <c:v>102990.95</c:v>
                </c:pt>
                <c:pt idx="7842">
                  <c:v>102992.95</c:v>
                </c:pt>
                <c:pt idx="7843">
                  <c:v>102994.95</c:v>
                </c:pt>
                <c:pt idx="7844">
                  <c:v>102996.95</c:v>
                </c:pt>
                <c:pt idx="7845">
                  <c:v>102998.95</c:v>
                </c:pt>
                <c:pt idx="7846">
                  <c:v>103000.95</c:v>
                </c:pt>
                <c:pt idx="7847">
                  <c:v>103002.95</c:v>
                </c:pt>
                <c:pt idx="7848">
                  <c:v>103004.95</c:v>
                </c:pt>
                <c:pt idx="7849">
                  <c:v>103006.95</c:v>
                </c:pt>
                <c:pt idx="7850">
                  <c:v>103008.95</c:v>
                </c:pt>
                <c:pt idx="7851">
                  <c:v>103010.95</c:v>
                </c:pt>
                <c:pt idx="7852">
                  <c:v>103012.95</c:v>
                </c:pt>
                <c:pt idx="7853">
                  <c:v>103014.95</c:v>
                </c:pt>
                <c:pt idx="7854">
                  <c:v>103016.95</c:v>
                </c:pt>
                <c:pt idx="7855">
                  <c:v>103018.95</c:v>
                </c:pt>
                <c:pt idx="7856">
                  <c:v>103020.95</c:v>
                </c:pt>
                <c:pt idx="7857">
                  <c:v>103022.95</c:v>
                </c:pt>
                <c:pt idx="7858">
                  <c:v>103024.95</c:v>
                </c:pt>
                <c:pt idx="7859">
                  <c:v>103026.95</c:v>
                </c:pt>
                <c:pt idx="7860">
                  <c:v>103028.95</c:v>
                </c:pt>
                <c:pt idx="7861">
                  <c:v>103030.95</c:v>
                </c:pt>
                <c:pt idx="7862">
                  <c:v>103032.95</c:v>
                </c:pt>
                <c:pt idx="7863">
                  <c:v>103034.95</c:v>
                </c:pt>
                <c:pt idx="7864">
                  <c:v>103036.95</c:v>
                </c:pt>
                <c:pt idx="7865">
                  <c:v>103038.95</c:v>
                </c:pt>
                <c:pt idx="7866">
                  <c:v>103040.95</c:v>
                </c:pt>
                <c:pt idx="7867">
                  <c:v>103042.95</c:v>
                </c:pt>
                <c:pt idx="7868">
                  <c:v>103044.95</c:v>
                </c:pt>
                <c:pt idx="7869">
                  <c:v>103046.95</c:v>
                </c:pt>
                <c:pt idx="7870">
                  <c:v>103048.95</c:v>
                </c:pt>
                <c:pt idx="7871">
                  <c:v>103050.95</c:v>
                </c:pt>
                <c:pt idx="7872">
                  <c:v>103052.95</c:v>
                </c:pt>
                <c:pt idx="7873">
                  <c:v>103054.95</c:v>
                </c:pt>
                <c:pt idx="7874">
                  <c:v>103056.95</c:v>
                </c:pt>
                <c:pt idx="7875">
                  <c:v>103058.95</c:v>
                </c:pt>
                <c:pt idx="7876">
                  <c:v>103060.95</c:v>
                </c:pt>
                <c:pt idx="7877">
                  <c:v>103062.95</c:v>
                </c:pt>
                <c:pt idx="7878">
                  <c:v>103064.95</c:v>
                </c:pt>
                <c:pt idx="7879">
                  <c:v>103066.95</c:v>
                </c:pt>
                <c:pt idx="7880">
                  <c:v>103068.95</c:v>
                </c:pt>
                <c:pt idx="7881">
                  <c:v>103070.95</c:v>
                </c:pt>
                <c:pt idx="7882">
                  <c:v>103072.95</c:v>
                </c:pt>
                <c:pt idx="7883">
                  <c:v>103074.95</c:v>
                </c:pt>
                <c:pt idx="7884">
                  <c:v>103076.95</c:v>
                </c:pt>
                <c:pt idx="7885">
                  <c:v>103078.95</c:v>
                </c:pt>
                <c:pt idx="7886">
                  <c:v>103080.95</c:v>
                </c:pt>
                <c:pt idx="7887">
                  <c:v>103082.95</c:v>
                </c:pt>
                <c:pt idx="7888">
                  <c:v>103084.95</c:v>
                </c:pt>
                <c:pt idx="7889">
                  <c:v>103086.95</c:v>
                </c:pt>
                <c:pt idx="7890">
                  <c:v>103088.95</c:v>
                </c:pt>
                <c:pt idx="7891">
                  <c:v>103090.95</c:v>
                </c:pt>
                <c:pt idx="7892">
                  <c:v>103092.95</c:v>
                </c:pt>
                <c:pt idx="7893">
                  <c:v>103094.95</c:v>
                </c:pt>
                <c:pt idx="7894">
                  <c:v>103096.95</c:v>
                </c:pt>
                <c:pt idx="7895">
                  <c:v>103098.95</c:v>
                </c:pt>
                <c:pt idx="7896">
                  <c:v>103100.95</c:v>
                </c:pt>
                <c:pt idx="7897">
                  <c:v>103104.88</c:v>
                </c:pt>
                <c:pt idx="7898">
                  <c:v>103106.88</c:v>
                </c:pt>
                <c:pt idx="7899">
                  <c:v>103108.88</c:v>
                </c:pt>
                <c:pt idx="7900">
                  <c:v>103110.88</c:v>
                </c:pt>
                <c:pt idx="7901">
                  <c:v>103112.88</c:v>
                </c:pt>
                <c:pt idx="7902">
                  <c:v>103114.88</c:v>
                </c:pt>
                <c:pt idx="7903">
                  <c:v>103116.88</c:v>
                </c:pt>
                <c:pt idx="7904">
                  <c:v>103118.88</c:v>
                </c:pt>
                <c:pt idx="7905">
                  <c:v>103120.88</c:v>
                </c:pt>
                <c:pt idx="7906">
                  <c:v>103122.88</c:v>
                </c:pt>
                <c:pt idx="7907">
                  <c:v>103124.88</c:v>
                </c:pt>
                <c:pt idx="7908">
                  <c:v>103126.88</c:v>
                </c:pt>
                <c:pt idx="7909">
                  <c:v>103128.88</c:v>
                </c:pt>
                <c:pt idx="7910">
                  <c:v>103130.88</c:v>
                </c:pt>
                <c:pt idx="7911">
                  <c:v>103132.88</c:v>
                </c:pt>
                <c:pt idx="7912">
                  <c:v>103134.88</c:v>
                </c:pt>
                <c:pt idx="7913">
                  <c:v>103136.88</c:v>
                </c:pt>
                <c:pt idx="7914">
                  <c:v>103138.88</c:v>
                </c:pt>
                <c:pt idx="7915">
                  <c:v>103140.88</c:v>
                </c:pt>
                <c:pt idx="7916">
                  <c:v>103142.88</c:v>
                </c:pt>
                <c:pt idx="7917">
                  <c:v>103144.88</c:v>
                </c:pt>
                <c:pt idx="7918">
                  <c:v>103146.88</c:v>
                </c:pt>
                <c:pt idx="7919">
                  <c:v>103148.88</c:v>
                </c:pt>
                <c:pt idx="7920">
                  <c:v>103150.88</c:v>
                </c:pt>
                <c:pt idx="7921">
                  <c:v>103152.88</c:v>
                </c:pt>
                <c:pt idx="7922">
                  <c:v>103154.88</c:v>
                </c:pt>
                <c:pt idx="7923">
                  <c:v>103156.88</c:v>
                </c:pt>
                <c:pt idx="7924">
                  <c:v>103158.88</c:v>
                </c:pt>
                <c:pt idx="7925">
                  <c:v>103160.88</c:v>
                </c:pt>
                <c:pt idx="7926">
                  <c:v>103162.88</c:v>
                </c:pt>
                <c:pt idx="7927">
                  <c:v>103164.88</c:v>
                </c:pt>
                <c:pt idx="7928">
                  <c:v>103166.88</c:v>
                </c:pt>
                <c:pt idx="7929">
                  <c:v>103168.88</c:v>
                </c:pt>
                <c:pt idx="7930">
                  <c:v>103170.88</c:v>
                </c:pt>
                <c:pt idx="7931">
                  <c:v>103172.88</c:v>
                </c:pt>
                <c:pt idx="7932">
                  <c:v>103174.88</c:v>
                </c:pt>
                <c:pt idx="7933">
                  <c:v>103176.88</c:v>
                </c:pt>
                <c:pt idx="7934">
                  <c:v>103178.88</c:v>
                </c:pt>
                <c:pt idx="7935">
                  <c:v>103180.88</c:v>
                </c:pt>
                <c:pt idx="7936">
                  <c:v>103182.88</c:v>
                </c:pt>
                <c:pt idx="7937">
                  <c:v>103184.88</c:v>
                </c:pt>
                <c:pt idx="7938">
                  <c:v>103186.88</c:v>
                </c:pt>
                <c:pt idx="7939">
                  <c:v>103188.88</c:v>
                </c:pt>
                <c:pt idx="7940">
                  <c:v>103190.88</c:v>
                </c:pt>
                <c:pt idx="7941">
                  <c:v>103192.88</c:v>
                </c:pt>
                <c:pt idx="7942">
                  <c:v>103194.88</c:v>
                </c:pt>
                <c:pt idx="7943">
                  <c:v>103196.88</c:v>
                </c:pt>
                <c:pt idx="7944">
                  <c:v>103198.88</c:v>
                </c:pt>
                <c:pt idx="7945">
                  <c:v>103200.88</c:v>
                </c:pt>
                <c:pt idx="7946">
                  <c:v>103202.88</c:v>
                </c:pt>
                <c:pt idx="7947">
                  <c:v>103204.88</c:v>
                </c:pt>
                <c:pt idx="7948">
                  <c:v>103206.88</c:v>
                </c:pt>
                <c:pt idx="7949">
                  <c:v>103208.88</c:v>
                </c:pt>
                <c:pt idx="7950">
                  <c:v>103210.88</c:v>
                </c:pt>
                <c:pt idx="7951">
                  <c:v>103212.88</c:v>
                </c:pt>
                <c:pt idx="7952">
                  <c:v>103214.88</c:v>
                </c:pt>
                <c:pt idx="7953">
                  <c:v>103216.88</c:v>
                </c:pt>
                <c:pt idx="7954">
                  <c:v>103218.88</c:v>
                </c:pt>
                <c:pt idx="7955">
                  <c:v>103220.88</c:v>
                </c:pt>
                <c:pt idx="7956">
                  <c:v>103222.88</c:v>
                </c:pt>
                <c:pt idx="7957">
                  <c:v>103224.88</c:v>
                </c:pt>
                <c:pt idx="7958">
                  <c:v>103226.88</c:v>
                </c:pt>
                <c:pt idx="7959">
                  <c:v>103228.88</c:v>
                </c:pt>
                <c:pt idx="7960">
                  <c:v>103230.88</c:v>
                </c:pt>
                <c:pt idx="7961">
                  <c:v>103232.88</c:v>
                </c:pt>
                <c:pt idx="7962">
                  <c:v>103234.88</c:v>
                </c:pt>
                <c:pt idx="7963">
                  <c:v>103236.88</c:v>
                </c:pt>
                <c:pt idx="7964">
                  <c:v>103238.88</c:v>
                </c:pt>
                <c:pt idx="7965">
                  <c:v>103240.88</c:v>
                </c:pt>
                <c:pt idx="7966">
                  <c:v>103242.88</c:v>
                </c:pt>
                <c:pt idx="7967">
                  <c:v>103244.88</c:v>
                </c:pt>
                <c:pt idx="7968">
                  <c:v>103246.88</c:v>
                </c:pt>
                <c:pt idx="7969">
                  <c:v>103248.88</c:v>
                </c:pt>
                <c:pt idx="7970">
                  <c:v>103250.88</c:v>
                </c:pt>
                <c:pt idx="7971">
                  <c:v>103252.88</c:v>
                </c:pt>
                <c:pt idx="7972">
                  <c:v>103254.88</c:v>
                </c:pt>
                <c:pt idx="7973">
                  <c:v>103256.88</c:v>
                </c:pt>
                <c:pt idx="7974">
                  <c:v>103258.88</c:v>
                </c:pt>
                <c:pt idx="7975">
                  <c:v>103260.88</c:v>
                </c:pt>
                <c:pt idx="7976">
                  <c:v>103262.88</c:v>
                </c:pt>
                <c:pt idx="7977">
                  <c:v>103264.88</c:v>
                </c:pt>
                <c:pt idx="7978">
                  <c:v>103266.88</c:v>
                </c:pt>
                <c:pt idx="7979">
                  <c:v>103268.88</c:v>
                </c:pt>
                <c:pt idx="7980">
                  <c:v>103270.88</c:v>
                </c:pt>
                <c:pt idx="7981">
                  <c:v>103272.88</c:v>
                </c:pt>
                <c:pt idx="7982">
                  <c:v>103274.88</c:v>
                </c:pt>
                <c:pt idx="7983">
                  <c:v>103276.88</c:v>
                </c:pt>
                <c:pt idx="7984">
                  <c:v>103278.88</c:v>
                </c:pt>
                <c:pt idx="7985">
                  <c:v>103280.88</c:v>
                </c:pt>
                <c:pt idx="7986">
                  <c:v>103282.88</c:v>
                </c:pt>
                <c:pt idx="7987">
                  <c:v>103284.88</c:v>
                </c:pt>
                <c:pt idx="7988">
                  <c:v>103286.88</c:v>
                </c:pt>
                <c:pt idx="7989">
                  <c:v>103288.88</c:v>
                </c:pt>
                <c:pt idx="7990">
                  <c:v>103290.88</c:v>
                </c:pt>
                <c:pt idx="7991">
                  <c:v>103292.88</c:v>
                </c:pt>
                <c:pt idx="7992">
                  <c:v>103294.88</c:v>
                </c:pt>
                <c:pt idx="7993">
                  <c:v>103296.88</c:v>
                </c:pt>
                <c:pt idx="7994">
                  <c:v>103298.88</c:v>
                </c:pt>
                <c:pt idx="7995">
                  <c:v>103300.88</c:v>
                </c:pt>
                <c:pt idx="7996">
                  <c:v>103302.88</c:v>
                </c:pt>
                <c:pt idx="7997">
                  <c:v>103304.88</c:v>
                </c:pt>
                <c:pt idx="7998">
                  <c:v>103306.88</c:v>
                </c:pt>
                <c:pt idx="7999">
                  <c:v>103308.88</c:v>
                </c:pt>
                <c:pt idx="8000">
                  <c:v>103310.88</c:v>
                </c:pt>
                <c:pt idx="8001">
                  <c:v>103312.88</c:v>
                </c:pt>
                <c:pt idx="8002">
                  <c:v>103314.88</c:v>
                </c:pt>
                <c:pt idx="8003">
                  <c:v>103316.88</c:v>
                </c:pt>
                <c:pt idx="8004">
                  <c:v>103318.88</c:v>
                </c:pt>
                <c:pt idx="8005">
                  <c:v>103320.88</c:v>
                </c:pt>
                <c:pt idx="8006">
                  <c:v>103322.88</c:v>
                </c:pt>
                <c:pt idx="8007">
                  <c:v>103324.88</c:v>
                </c:pt>
                <c:pt idx="8008">
                  <c:v>103326.88</c:v>
                </c:pt>
                <c:pt idx="8009">
                  <c:v>103328.88</c:v>
                </c:pt>
                <c:pt idx="8010">
                  <c:v>103330.88</c:v>
                </c:pt>
                <c:pt idx="8011">
                  <c:v>103332.88</c:v>
                </c:pt>
                <c:pt idx="8012">
                  <c:v>103334.88</c:v>
                </c:pt>
                <c:pt idx="8013">
                  <c:v>103336.88</c:v>
                </c:pt>
                <c:pt idx="8014">
                  <c:v>103338.88</c:v>
                </c:pt>
                <c:pt idx="8015">
                  <c:v>103340.88</c:v>
                </c:pt>
                <c:pt idx="8016">
                  <c:v>103342.88</c:v>
                </c:pt>
                <c:pt idx="8017">
                  <c:v>103344.88</c:v>
                </c:pt>
                <c:pt idx="8018">
                  <c:v>103346.88</c:v>
                </c:pt>
                <c:pt idx="8019">
                  <c:v>103348.88</c:v>
                </c:pt>
                <c:pt idx="8020">
                  <c:v>103350.88</c:v>
                </c:pt>
                <c:pt idx="8021">
                  <c:v>103352.88</c:v>
                </c:pt>
                <c:pt idx="8022">
                  <c:v>103354.88</c:v>
                </c:pt>
                <c:pt idx="8023">
                  <c:v>103356.88</c:v>
                </c:pt>
                <c:pt idx="8024">
                  <c:v>103358.88</c:v>
                </c:pt>
                <c:pt idx="8025">
                  <c:v>103360.88</c:v>
                </c:pt>
                <c:pt idx="8026">
                  <c:v>103362.88</c:v>
                </c:pt>
                <c:pt idx="8027">
                  <c:v>103364.88</c:v>
                </c:pt>
                <c:pt idx="8028">
                  <c:v>103366.88</c:v>
                </c:pt>
                <c:pt idx="8029">
                  <c:v>103368.88</c:v>
                </c:pt>
                <c:pt idx="8030">
                  <c:v>103370.88</c:v>
                </c:pt>
                <c:pt idx="8031">
                  <c:v>103372.88</c:v>
                </c:pt>
                <c:pt idx="8032">
                  <c:v>103374.88</c:v>
                </c:pt>
                <c:pt idx="8033">
                  <c:v>103376.88</c:v>
                </c:pt>
                <c:pt idx="8034">
                  <c:v>103378.88</c:v>
                </c:pt>
                <c:pt idx="8035">
                  <c:v>103380.88</c:v>
                </c:pt>
                <c:pt idx="8036">
                  <c:v>103382.88</c:v>
                </c:pt>
                <c:pt idx="8037">
                  <c:v>103384.88</c:v>
                </c:pt>
                <c:pt idx="8038">
                  <c:v>103386.88</c:v>
                </c:pt>
                <c:pt idx="8039">
                  <c:v>103388.88</c:v>
                </c:pt>
                <c:pt idx="8040">
                  <c:v>103390.88</c:v>
                </c:pt>
                <c:pt idx="8041">
                  <c:v>103392.88</c:v>
                </c:pt>
                <c:pt idx="8042">
                  <c:v>103394.88</c:v>
                </c:pt>
                <c:pt idx="8043">
                  <c:v>103396.88</c:v>
                </c:pt>
                <c:pt idx="8044">
                  <c:v>103398.88</c:v>
                </c:pt>
                <c:pt idx="8045">
                  <c:v>103400.88</c:v>
                </c:pt>
                <c:pt idx="8046">
                  <c:v>103402.88</c:v>
                </c:pt>
                <c:pt idx="8047">
                  <c:v>103404.88</c:v>
                </c:pt>
                <c:pt idx="8048">
                  <c:v>103406.88</c:v>
                </c:pt>
                <c:pt idx="8049">
                  <c:v>103408.88</c:v>
                </c:pt>
                <c:pt idx="8050">
                  <c:v>103410.88</c:v>
                </c:pt>
                <c:pt idx="8051">
                  <c:v>103412.88</c:v>
                </c:pt>
                <c:pt idx="8052">
                  <c:v>103414.88</c:v>
                </c:pt>
                <c:pt idx="8053">
                  <c:v>103416.88</c:v>
                </c:pt>
                <c:pt idx="8054">
                  <c:v>103418.88</c:v>
                </c:pt>
                <c:pt idx="8055">
                  <c:v>103420.88</c:v>
                </c:pt>
                <c:pt idx="8056">
                  <c:v>103422.88</c:v>
                </c:pt>
                <c:pt idx="8057">
                  <c:v>103424.88</c:v>
                </c:pt>
                <c:pt idx="8058">
                  <c:v>103426.88</c:v>
                </c:pt>
                <c:pt idx="8059">
                  <c:v>103428.88</c:v>
                </c:pt>
                <c:pt idx="8060">
                  <c:v>103430.88</c:v>
                </c:pt>
                <c:pt idx="8061">
                  <c:v>103432.88</c:v>
                </c:pt>
                <c:pt idx="8062">
                  <c:v>103434.88</c:v>
                </c:pt>
                <c:pt idx="8063">
                  <c:v>103436.88</c:v>
                </c:pt>
                <c:pt idx="8064">
                  <c:v>103438.88</c:v>
                </c:pt>
                <c:pt idx="8065">
                  <c:v>103440.88</c:v>
                </c:pt>
                <c:pt idx="8066">
                  <c:v>103442.88</c:v>
                </c:pt>
                <c:pt idx="8067">
                  <c:v>103444.88</c:v>
                </c:pt>
                <c:pt idx="8068">
                  <c:v>103446.88</c:v>
                </c:pt>
                <c:pt idx="8069">
                  <c:v>103448.88</c:v>
                </c:pt>
                <c:pt idx="8070">
                  <c:v>103450.88</c:v>
                </c:pt>
                <c:pt idx="8071">
                  <c:v>103452.88</c:v>
                </c:pt>
                <c:pt idx="8072">
                  <c:v>103454.88</c:v>
                </c:pt>
                <c:pt idx="8073">
                  <c:v>103456.88</c:v>
                </c:pt>
                <c:pt idx="8074">
                  <c:v>103458.88</c:v>
                </c:pt>
                <c:pt idx="8075">
                  <c:v>103460.88</c:v>
                </c:pt>
                <c:pt idx="8076">
                  <c:v>103462.88</c:v>
                </c:pt>
                <c:pt idx="8077">
                  <c:v>103464.88</c:v>
                </c:pt>
                <c:pt idx="8078">
                  <c:v>103466.88</c:v>
                </c:pt>
                <c:pt idx="8079">
                  <c:v>103468.88</c:v>
                </c:pt>
                <c:pt idx="8080">
                  <c:v>103470.88</c:v>
                </c:pt>
                <c:pt idx="8081">
                  <c:v>103472.88</c:v>
                </c:pt>
                <c:pt idx="8082">
                  <c:v>103474.88</c:v>
                </c:pt>
                <c:pt idx="8083">
                  <c:v>103476.88</c:v>
                </c:pt>
                <c:pt idx="8084">
                  <c:v>103478.88</c:v>
                </c:pt>
                <c:pt idx="8085">
                  <c:v>103480.88</c:v>
                </c:pt>
                <c:pt idx="8086">
                  <c:v>103482.88</c:v>
                </c:pt>
                <c:pt idx="8087">
                  <c:v>103484.88</c:v>
                </c:pt>
                <c:pt idx="8088">
                  <c:v>103486.88</c:v>
                </c:pt>
                <c:pt idx="8089">
                  <c:v>103488.88</c:v>
                </c:pt>
                <c:pt idx="8090">
                  <c:v>103490.88</c:v>
                </c:pt>
                <c:pt idx="8091">
                  <c:v>103492.88</c:v>
                </c:pt>
                <c:pt idx="8092">
                  <c:v>103494.88</c:v>
                </c:pt>
                <c:pt idx="8093">
                  <c:v>103496.88</c:v>
                </c:pt>
                <c:pt idx="8094">
                  <c:v>103498.88</c:v>
                </c:pt>
                <c:pt idx="8095">
                  <c:v>103500.88</c:v>
                </c:pt>
                <c:pt idx="8096">
                  <c:v>103502.88</c:v>
                </c:pt>
                <c:pt idx="8097">
                  <c:v>103504.88</c:v>
                </c:pt>
                <c:pt idx="8098">
                  <c:v>103506.88</c:v>
                </c:pt>
                <c:pt idx="8099">
                  <c:v>103508.88</c:v>
                </c:pt>
                <c:pt idx="8100">
                  <c:v>103510.88</c:v>
                </c:pt>
                <c:pt idx="8101">
                  <c:v>103512.88</c:v>
                </c:pt>
                <c:pt idx="8102">
                  <c:v>103514.88</c:v>
                </c:pt>
                <c:pt idx="8103">
                  <c:v>103516.88</c:v>
                </c:pt>
                <c:pt idx="8104">
                  <c:v>103518.88</c:v>
                </c:pt>
                <c:pt idx="8105">
                  <c:v>103520.88</c:v>
                </c:pt>
                <c:pt idx="8106">
                  <c:v>103522.88</c:v>
                </c:pt>
                <c:pt idx="8107">
                  <c:v>103524.88</c:v>
                </c:pt>
                <c:pt idx="8108">
                  <c:v>103526.88</c:v>
                </c:pt>
                <c:pt idx="8109">
                  <c:v>103528.88</c:v>
                </c:pt>
                <c:pt idx="8110">
                  <c:v>103530.88</c:v>
                </c:pt>
                <c:pt idx="8111">
                  <c:v>103532.88</c:v>
                </c:pt>
                <c:pt idx="8112">
                  <c:v>103534.88</c:v>
                </c:pt>
                <c:pt idx="8113">
                  <c:v>103536.88</c:v>
                </c:pt>
                <c:pt idx="8114">
                  <c:v>103538.88</c:v>
                </c:pt>
                <c:pt idx="8115">
                  <c:v>103540.88</c:v>
                </c:pt>
                <c:pt idx="8116">
                  <c:v>103542.88</c:v>
                </c:pt>
                <c:pt idx="8117">
                  <c:v>103544.88</c:v>
                </c:pt>
                <c:pt idx="8118">
                  <c:v>103546.88</c:v>
                </c:pt>
                <c:pt idx="8119">
                  <c:v>103548.88</c:v>
                </c:pt>
                <c:pt idx="8120">
                  <c:v>103550.88</c:v>
                </c:pt>
                <c:pt idx="8121">
                  <c:v>103552.88</c:v>
                </c:pt>
                <c:pt idx="8122">
                  <c:v>103554.88</c:v>
                </c:pt>
                <c:pt idx="8123">
                  <c:v>103556.88</c:v>
                </c:pt>
                <c:pt idx="8124">
                  <c:v>103558.88</c:v>
                </c:pt>
                <c:pt idx="8125">
                  <c:v>103560.88</c:v>
                </c:pt>
                <c:pt idx="8126">
                  <c:v>103562.88</c:v>
                </c:pt>
                <c:pt idx="8127">
                  <c:v>103564.88</c:v>
                </c:pt>
                <c:pt idx="8128">
                  <c:v>103566.88</c:v>
                </c:pt>
                <c:pt idx="8129">
                  <c:v>103568.88</c:v>
                </c:pt>
                <c:pt idx="8130">
                  <c:v>103570.88</c:v>
                </c:pt>
                <c:pt idx="8131">
                  <c:v>103572.88</c:v>
                </c:pt>
                <c:pt idx="8132">
                  <c:v>103574.88</c:v>
                </c:pt>
                <c:pt idx="8133">
                  <c:v>103576.88</c:v>
                </c:pt>
                <c:pt idx="8134">
                  <c:v>103578.88</c:v>
                </c:pt>
                <c:pt idx="8135">
                  <c:v>103580.88</c:v>
                </c:pt>
                <c:pt idx="8136">
                  <c:v>103582.88</c:v>
                </c:pt>
                <c:pt idx="8137">
                  <c:v>103584.88</c:v>
                </c:pt>
                <c:pt idx="8138">
                  <c:v>103586.88</c:v>
                </c:pt>
                <c:pt idx="8139">
                  <c:v>103588.88</c:v>
                </c:pt>
                <c:pt idx="8140">
                  <c:v>103590.88</c:v>
                </c:pt>
                <c:pt idx="8141">
                  <c:v>103592.88</c:v>
                </c:pt>
                <c:pt idx="8142">
                  <c:v>103594.88</c:v>
                </c:pt>
                <c:pt idx="8143">
                  <c:v>103596.88</c:v>
                </c:pt>
                <c:pt idx="8144">
                  <c:v>103598.88</c:v>
                </c:pt>
                <c:pt idx="8145">
                  <c:v>103600.88</c:v>
                </c:pt>
                <c:pt idx="8146">
                  <c:v>103602.88</c:v>
                </c:pt>
                <c:pt idx="8147">
                  <c:v>103604.88</c:v>
                </c:pt>
                <c:pt idx="8148">
                  <c:v>103606.88</c:v>
                </c:pt>
                <c:pt idx="8149">
                  <c:v>103608.88</c:v>
                </c:pt>
                <c:pt idx="8150">
                  <c:v>103610.88</c:v>
                </c:pt>
                <c:pt idx="8151">
                  <c:v>103612.88</c:v>
                </c:pt>
                <c:pt idx="8152">
                  <c:v>103614.88</c:v>
                </c:pt>
                <c:pt idx="8153">
                  <c:v>103616.88</c:v>
                </c:pt>
                <c:pt idx="8154">
                  <c:v>103618.88</c:v>
                </c:pt>
                <c:pt idx="8155">
                  <c:v>103620.88</c:v>
                </c:pt>
                <c:pt idx="8156">
                  <c:v>103622.88</c:v>
                </c:pt>
                <c:pt idx="8157">
                  <c:v>103624.88</c:v>
                </c:pt>
                <c:pt idx="8158">
                  <c:v>103626.88</c:v>
                </c:pt>
                <c:pt idx="8159">
                  <c:v>103628.88</c:v>
                </c:pt>
                <c:pt idx="8160">
                  <c:v>103630.88</c:v>
                </c:pt>
                <c:pt idx="8161">
                  <c:v>103632.88</c:v>
                </c:pt>
                <c:pt idx="8162">
                  <c:v>103634.88</c:v>
                </c:pt>
                <c:pt idx="8163">
                  <c:v>103636.88</c:v>
                </c:pt>
                <c:pt idx="8164">
                  <c:v>103638.88</c:v>
                </c:pt>
                <c:pt idx="8165">
                  <c:v>103640.88</c:v>
                </c:pt>
                <c:pt idx="8166">
                  <c:v>103642.88</c:v>
                </c:pt>
                <c:pt idx="8167">
                  <c:v>103644.88</c:v>
                </c:pt>
                <c:pt idx="8168">
                  <c:v>103646.88</c:v>
                </c:pt>
                <c:pt idx="8169">
                  <c:v>103648.88</c:v>
                </c:pt>
                <c:pt idx="8170">
                  <c:v>103650.88</c:v>
                </c:pt>
                <c:pt idx="8171">
                  <c:v>103652.88</c:v>
                </c:pt>
                <c:pt idx="8172">
                  <c:v>103654.88</c:v>
                </c:pt>
                <c:pt idx="8173">
                  <c:v>103656.88</c:v>
                </c:pt>
                <c:pt idx="8174">
                  <c:v>103658.88</c:v>
                </c:pt>
                <c:pt idx="8175">
                  <c:v>103660.88</c:v>
                </c:pt>
                <c:pt idx="8176">
                  <c:v>103662.88</c:v>
                </c:pt>
                <c:pt idx="8177">
                  <c:v>103664.88</c:v>
                </c:pt>
                <c:pt idx="8178">
                  <c:v>103666.88</c:v>
                </c:pt>
                <c:pt idx="8179">
                  <c:v>103668.88</c:v>
                </c:pt>
                <c:pt idx="8180">
                  <c:v>103670.88</c:v>
                </c:pt>
                <c:pt idx="8181">
                  <c:v>103672.88</c:v>
                </c:pt>
                <c:pt idx="8182">
                  <c:v>103674.88</c:v>
                </c:pt>
                <c:pt idx="8183">
                  <c:v>103676.88</c:v>
                </c:pt>
                <c:pt idx="8184">
                  <c:v>103678.88</c:v>
                </c:pt>
                <c:pt idx="8185">
                  <c:v>103680.88</c:v>
                </c:pt>
                <c:pt idx="8186">
                  <c:v>103682.88</c:v>
                </c:pt>
                <c:pt idx="8187">
                  <c:v>103684.88</c:v>
                </c:pt>
                <c:pt idx="8188">
                  <c:v>103686.88</c:v>
                </c:pt>
                <c:pt idx="8189">
                  <c:v>103688.88</c:v>
                </c:pt>
                <c:pt idx="8190">
                  <c:v>103690.88</c:v>
                </c:pt>
                <c:pt idx="8191">
                  <c:v>103692.88</c:v>
                </c:pt>
                <c:pt idx="8192">
                  <c:v>103694.88</c:v>
                </c:pt>
                <c:pt idx="8193">
                  <c:v>103696.88</c:v>
                </c:pt>
                <c:pt idx="8194">
                  <c:v>103698.88</c:v>
                </c:pt>
                <c:pt idx="8195">
                  <c:v>103700.88</c:v>
                </c:pt>
                <c:pt idx="8196">
                  <c:v>103702.88</c:v>
                </c:pt>
                <c:pt idx="8197">
                  <c:v>103704.88</c:v>
                </c:pt>
                <c:pt idx="8198">
                  <c:v>103706.88</c:v>
                </c:pt>
                <c:pt idx="8199">
                  <c:v>103708.88</c:v>
                </c:pt>
                <c:pt idx="8200">
                  <c:v>103710.88</c:v>
                </c:pt>
                <c:pt idx="8201">
                  <c:v>103712.88</c:v>
                </c:pt>
                <c:pt idx="8202">
                  <c:v>103714.88</c:v>
                </c:pt>
                <c:pt idx="8203">
                  <c:v>103716.88</c:v>
                </c:pt>
                <c:pt idx="8204">
                  <c:v>103718.88</c:v>
                </c:pt>
                <c:pt idx="8205">
                  <c:v>103720.88</c:v>
                </c:pt>
                <c:pt idx="8206">
                  <c:v>103722.88</c:v>
                </c:pt>
                <c:pt idx="8207">
                  <c:v>103724.88</c:v>
                </c:pt>
                <c:pt idx="8208">
                  <c:v>103726.88</c:v>
                </c:pt>
                <c:pt idx="8209">
                  <c:v>103728.88</c:v>
                </c:pt>
                <c:pt idx="8210">
                  <c:v>103730.88</c:v>
                </c:pt>
                <c:pt idx="8211">
                  <c:v>103732.88</c:v>
                </c:pt>
                <c:pt idx="8212">
                  <c:v>103734.88</c:v>
                </c:pt>
                <c:pt idx="8213">
                  <c:v>103736.88</c:v>
                </c:pt>
                <c:pt idx="8214">
                  <c:v>103738.88</c:v>
                </c:pt>
                <c:pt idx="8215">
                  <c:v>103740.88</c:v>
                </c:pt>
                <c:pt idx="8216">
                  <c:v>103742.88</c:v>
                </c:pt>
                <c:pt idx="8217">
                  <c:v>103744.88</c:v>
                </c:pt>
                <c:pt idx="8218">
                  <c:v>103746.88</c:v>
                </c:pt>
                <c:pt idx="8219">
                  <c:v>103748.88</c:v>
                </c:pt>
                <c:pt idx="8220">
                  <c:v>103750.88</c:v>
                </c:pt>
                <c:pt idx="8221">
                  <c:v>103752.88</c:v>
                </c:pt>
                <c:pt idx="8222">
                  <c:v>103754.88</c:v>
                </c:pt>
                <c:pt idx="8223">
                  <c:v>103756.88</c:v>
                </c:pt>
                <c:pt idx="8224">
                  <c:v>103758.88</c:v>
                </c:pt>
                <c:pt idx="8225">
                  <c:v>103760.88</c:v>
                </c:pt>
                <c:pt idx="8226">
                  <c:v>103762.88</c:v>
                </c:pt>
                <c:pt idx="8227">
                  <c:v>103764.88</c:v>
                </c:pt>
                <c:pt idx="8228">
                  <c:v>103766.88</c:v>
                </c:pt>
                <c:pt idx="8229">
                  <c:v>103768.88</c:v>
                </c:pt>
                <c:pt idx="8230">
                  <c:v>103770.88</c:v>
                </c:pt>
                <c:pt idx="8231">
                  <c:v>103772.88</c:v>
                </c:pt>
                <c:pt idx="8232">
                  <c:v>103774.88</c:v>
                </c:pt>
                <c:pt idx="8233">
                  <c:v>103776.88</c:v>
                </c:pt>
                <c:pt idx="8234">
                  <c:v>103778.88</c:v>
                </c:pt>
                <c:pt idx="8235">
                  <c:v>103780.88</c:v>
                </c:pt>
                <c:pt idx="8236">
                  <c:v>103782.88</c:v>
                </c:pt>
                <c:pt idx="8237">
                  <c:v>103784.88</c:v>
                </c:pt>
                <c:pt idx="8238">
                  <c:v>103786.88</c:v>
                </c:pt>
                <c:pt idx="8239">
                  <c:v>103788.88</c:v>
                </c:pt>
                <c:pt idx="8240">
                  <c:v>103790.88</c:v>
                </c:pt>
                <c:pt idx="8241">
                  <c:v>103792.88</c:v>
                </c:pt>
                <c:pt idx="8242">
                  <c:v>103794.88</c:v>
                </c:pt>
                <c:pt idx="8243">
                  <c:v>103796.88</c:v>
                </c:pt>
                <c:pt idx="8244">
                  <c:v>103798.88</c:v>
                </c:pt>
                <c:pt idx="8245">
                  <c:v>103800.88</c:v>
                </c:pt>
                <c:pt idx="8246">
                  <c:v>103802.88</c:v>
                </c:pt>
                <c:pt idx="8247">
                  <c:v>103804.88</c:v>
                </c:pt>
                <c:pt idx="8248">
                  <c:v>103806.88</c:v>
                </c:pt>
                <c:pt idx="8249">
                  <c:v>103808.88</c:v>
                </c:pt>
                <c:pt idx="8250">
                  <c:v>103810.88</c:v>
                </c:pt>
                <c:pt idx="8251">
                  <c:v>103812.88</c:v>
                </c:pt>
                <c:pt idx="8252">
                  <c:v>103814.88</c:v>
                </c:pt>
                <c:pt idx="8253">
                  <c:v>103816.88</c:v>
                </c:pt>
                <c:pt idx="8254">
                  <c:v>103818.88</c:v>
                </c:pt>
                <c:pt idx="8255">
                  <c:v>103820.88</c:v>
                </c:pt>
                <c:pt idx="8256">
                  <c:v>103822.88</c:v>
                </c:pt>
                <c:pt idx="8257">
                  <c:v>103824.88</c:v>
                </c:pt>
                <c:pt idx="8258">
                  <c:v>103826.88</c:v>
                </c:pt>
                <c:pt idx="8259">
                  <c:v>103828.88</c:v>
                </c:pt>
                <c:pt idx="8260">
                  <c:v>103830.88</c:v>
                </c:pt>
                <c:pt idx="8261">
                  <c:v>103832.88</c:v>
                </c:pt>
                <c:pt idx="8262">
                  <c:v>103834.88</c:v>
                </c:pt>
                <c:pt idx="8263">
                  <c:v>103836.88</c:v>
                </c:pt>
                <c:pt idx="8264">
                  <c:v>103838.88</c:v>
                </c:pt>
                <c:pt idx="8265">
                  <c:v>103840.88</c:v>
                </c:pt>
                <c:pt idx="8266">
                  <c:v>103842.88</c:v>
                </c:pt>
                <c:pt idx="8267">
                  <c:v>103844.88</c:v>
                </c:pt>
                <c:pt idx="8268">
                  <c:v>103846.88</c:v>
                </c:pt>
                <c:pt idx="8269">
                  <c:v>103848.88</c:v>
                </c:pt>
                <c:pt idx="8270">
                  <c:v>103850.88</c:v>
                </c:pt>
                <c:pt idx="8271">
                  <c:v>103852.88</c:v>
                </c:pt>
                <c:pt idx="8272">
                  <c:v>103854.88</c:v>
                </c:pt>
                <c:pt idx="8273">
                  <c:v>103856.88</c:v>
                </c:pt>
                <c:pt idx="8274">
                  <c:v>103858.88</c:v>
                </c:pt>
                <c:pt idx="8275">
                  <c:v>103860.88</c:v>
                </c:pt>
                <c:pt idx="8276">
                  <c:v>103862.88</c:v>
                </c:pt>
                <c:pt idx="8277">
                  <c:v>103864.88</c:v>
                </c:pt>
                <c:pt idx="8278">
                  <c:v>103866.88</c:v>
                </c:pt>
                <c:pt idx="8279">
                  <c:v>103868.88</c:v>
                </c:pt>
                <c:pt idx="8280">
                  <c:v>103870.88</c:v>
                </c:pt>
                <c:pt idx="8281">
                  <c:v>103872.88</c:v>
                </c:pt>
                <c:pt idx="8282">
                  <c:v>103874.88</c:v>
                </c:pt>
                <c:pt idx="8283">
                  <c:v>103876.88</c:v>
                </c:pt>
                <c:pt idx="8284">
                  <c:v>103878.88</c:v>
                </c:pt>
                <c:pt idx="8285">
                  <c:v>103880.88</c:v>
                </c:pt>
                <c:pt idx="8286">
                  <c:v>103882.88</c:v>
                </c:pt>
                <c:pt idx="8287">
                  <c:v>103884.88</c:v>
                </c:pt>
                <c:pt idx="8288">
                  <c:v>103886.88</c:v>
                </c:pt>
                <c:pt idx="8289">
                  <c:v>103888.88</c:v>
                </c:pt>
                <c:pt idx="8290">
                  <c:v>103890.88</c:v>
                </c:pt>
                <c:pt idx="8291">
                  <c:v>103892.88</c:v>
                </c:pt>
                <c:pt idx="8292">
                  <c:v>103894.88</c:v>
                </c:pt>
                <c:pt idx="8293">
                  <c:v>103896.88</c:v>
                </c:pt>
                <c:pt idx="8294">
                  <c:v>103898.88</c:v>
                </c:pt>
                <c:pt idx="8295">
                  <c:v>103900.88</c:v>
                </c:pt>
                <c:pt idx="8296">
                  <c:v>103902.88</c:v>
                </c:pt>
                <c:pt idx="8297">
                  <c:v>103904.88</c:v>
                </c:pt>
                <c:pt idx="8298">
                  <c:v>103906.88</c:v>
                </c:pt>
                <c:pt idx="8299">
                  <c:v>103908.88</c:v>
                </c:pt>
                <c:pt idx="8300">
                  <c:v>103910.88</c:v>
                </c:pt>
                <c:pt idx="8301">
                  <c:v>103912.88</c:v>
                </c:pt>
                <c:pt idx="8302">
                  <c:v>103914.88</c:v>
                </c:pt>
                <c:pt idx="8303">
                  <c:v>103916.88</c:v>
                </c:pt>
                <c:pt idx="8304">
                  <c:v>103918.88</c:v>
                </c:pt>
                <c:pt idx="8305">
                  <c:v>103920.88</c:v>
                </c:pt>
                <c:pt idx="8306">
                  <c:v>103922.88</c:v>
                </c:pt>
                <c:pt idx="8307">
                  <c:v>103924.88</c:v>
                </c:pt>
                <c:pt idx="8308">
                  <c:v>103926.88</c:v>
                </c:pt>
                <c:pt idx="8309">
                  <c:v>103928.88</c:v>
                </c:pt>
                <c:pt idx="8310">
                  <c:v>103930.88</c:v>
                </c:pt>
                <c:pt idx="8311">
                  <c:v>103932.88</c:v>
                </c:pt>
                <c:pt idx="8312">
                  <c:v>103934.88</c:v>
                </c:pt>
                <c:pt idx="8313">
                  <c:v>103936.88</c:v>
                </c:pt>
                <c:pt idx="8314">
                  <c:v>103938.88</c:v>
                </c:pt>
                <c:pt idx="8315">
                  <c:v>103940.88</c:v>
                </c:pt>
                <c:pt idx="8316">
                  <c:v>103942.88</c:v>
                </c:pt>
                <c:pt idx="8317">
                  <c:v>103944.88</c:v>
                </c:pt>
                <c:pt idx="8318">
                  <c:v>103946.88</c:v>
                </c:pt>
                <c:pt idx="8319">
                  <c:v>103948.88</c:v>
                </c:pt>
                <c:pt idx="8320">
                  <c:v>103950.88</c:v>
                </c:pt>
                <c:pt idx="8321">
                  <c:v>103952.88</c:v>
                </c:pt>
                <c:pt idx="8322">
                  <c:v>103954.88</c:v>
                </c:pt>
                <c:pt idx="8323">
                  <c:v>103956.88</c:v>
                </c:pt>
                <c:pt idx="8324">
                  <c:v>103958.88</c:v>
                </c:pt>
                <c:pt idx="8325">
                  <c:v>103960.88</c:v>
                </c:pt>
                <c:pt idx="8326">
                  <c:v>103962.88</c:v>
                </c:pt>
                <c:pt idx="8327">
                  <c:v>103964.88</c:v>
                </c:pt>
                <c:pt idx="8328">
                  <c:v>103966.88</c:v>
                </c:pt>
                <c:pt idx="8329">
                  <c:v>103968.88</c:v>
                </c:pt>
                <c:pt idx="8330">
                  <c:v>103970.88</c:v>
                </c:pt>
                <c:pt idx="8331">
                  <c:v>103972.88</c:v>
                </c:pt>
                <c:pt idx="8332">
                  <c:v>103974.88</c:v>
                </c:pt>
                <c:pt idx="8333">
                  <c:v>103976.88</c:v>
                </c:pt>
                <c:pt idx="8334">
                  <c:v>103978.88</c:v>
                </c:pt>
                <c:pt idx="8335">
                  <c:v>103980.88</c:v>
                </c:pt>
                <c:pt idx="8336">
                  <c:v>103982.88</c:v>
                </c:pt>
                <c:pt idx="8337">
                  <c:v>103984.88</c:v>
                </c:pt>
                <c:pt idx="8338">
                  <c:v>103986.88</c:v>
                </c:pt>
                <c:pt idx="8339">
                  <c:v>103988.88</c:v>
                </c:pt>
                <c:pt idx="8340">
                  <c:v>103990.88</c:v>
                </c:pt>
                <c:pt idx="8341">
                  <c:v>103992.88</c:v>
                </c:pt>
                <c:pt idx="8342">
                  <c:v>103994.88</c:v>
                </c:pt>
                <c:pt idx="8343">
                  <c:v>103996.88</c:v>
                </c:pt>
                <c:pt idx="8344">
                  <c:v>103998.88</c:v>
                </c:pt>
                <c:pt idx="8345">
                  <c:v>104000.88</c:v>
                </c:pt>
                <c:pt idx="8346">
                  <c:v>104002.88</c:v>
                </c:pt>
                <c:pt idx="8347">
                  <c:v>104004.88</c:v>
                </c:pt>
                <c:pt idx="8348">
                  <c:v>104006.88</c:v>
                </c:pt>
                <c:pt idx="8349">
                  <c:v>104008.88</c:v>
                </c:pt>
                <c:pt idx="8350">
                  <c:v>104010.88</c:v>
                </c:pt>
                <c:pt idx="8351">
                  <c:v>104012.88</c:v>
                </c:pt>
                <c:pt idx="8352">
                  <c:v>104014.88</c:v>
                </c:pt>
                <c:pt idx="8353">
                  <c:v>104016.88</c:v>
                </c:pt>
                <c:pt idx="8354">
                  <c:v>104018.88</c:v>
                </c:pt>
                <c:pt idx="8355">
                  <c:v>104020.88</c:v>
                </c:pt>
                <c:pt idx="8356">
                  <c:v>104022.88</c:v>
                </c:pt>
                <c:pt idx="8357">
                  <c:v>104024.88</c:v>
                </c:pt>
                <c:pt idx="8358">
                  <c:v>104026.88</c:v>
                </c:pt>
                <c:pt idx="8359">
                  <c:v>104028.88</c:v>
                </c:pt>
                <c:pt idx="8360">
                  <c:v>104030.88</c:v>
                </c:pt>
                <c:pt idx="8361">
                  <c:v>104032.88</c:v>
                </c:pt>
                <c:pt idx="8362">
                  <c:v>104034.88</c:v>
                </c:pt>
                <c:pt idx="8363">
                  <c:v>104036.88</c:v>
                </c:pt>
                <c:pt idx="8364">
                  <c:v>104038.88</c:v>
                </c:pt>
                <c:pt idx="8365">
                  <c:v>104040.88</c:v>
                </c:pt>
                <c:pt idx="8366">
                  <c:v>104042.88</c:v>
                </c:pt>
                <c:pt idx="8367">
                  <c:v>104102.90999999999</c:v>
                </c:pt>
                <c:pt idx="8368">
                  <c:v>104118.98</c:v>
                </c:pt>
                <c:pt idx="8369">
                  <c:v>104120.98</c:v>
                </c:pt>
                <c:pt idx="8370">
                  <c:v>104122.98</c:v>
                </c:pt>
                <c:pt idx="8371">
                  <c:v>104124.98</c:v>
                </c:pt>
                <c:pt idx="8372">
                  <c:v>104126.98</c:v>
                </c:pt>
                <c:pt idx="8373">
                  <c:v>104128.98</c:v>
                </c:pt>
                <c:pt idx="8374">
                  <c:v>104130.98</c:v>
                </c:pt>
                <c:pt idx="8375">
                  <c:v>104132.98</c:v>
                </c:pt>
                <c:pt idx="8376">
                  <c:v>104134.98</c:v>
                </c:pt>
                <c:pt idx="8377">
                  <c:v>104136.98</c:v>
                </c:pt>
                <c:pt idx="8378">
                  <c:v>104138.98</c:v>
                </c:pt>
                <c:pt idx="8379">
                  <c:v>104140.98</c:v>
                </c:pt>
                <c:pt idx="8380">
                  <c:v>104142.98</c:v>
                </c:pt>
                <c:pt idx="8381">
                  <c:v>104144.98</c:v>
                </c:pt>
                <c:pt idx="8382">
                  <c:v>104146.98</c:v>
                </c:pt>
                <c:pt idx="8383">
                  <c:v>104148.98</c:v>
                </c:pt>
                <c:pt idx="8384">
                  <c:v>104150.98</c:v>
                </c:pt>
                <c:pt idx="8385">
                  <c:v>104152.98</c:v>
                </c:pt>
                <c:pt idx="8386">
                  <c:v>104154.98</c:v>
                </c:pt>
                <c:pt idx="8387">
                  <c:v>104156.98</c:v>
                </c:pt>
                <c:pt idx="8388">
                  <c:v>104158.98</c:v>
                </c:pt>
                <c:pt idx="8389">
                  <c:v>104160.98</c:v>
                </c:pt>
                <c:pt idx="8390">
                  <c:v>104162.98</c:v>
                </c:pt>
                <c:pt idx="8391">
                  <c:v>104164.98</c:v>
                </c:pt>
                <c:pt idx="8392">
                  <c:v>104166.98</c:v>
                </c:pt>
                <c:pt idx="8393">
                  <c:v>104168.98</c:v>
                </c:pt>
                <c:pt idx="8394">
                  <c:v>104170.98</c:v>
                </c:pt>
                <c:pt idx="8395">
                  <c:v>104172.98</c:v>
                </c:pt>
                <c:pt idx="8396">
                  <c:v>104174.98</c:v>
                </c:pt>
                <c:pt idx="8397">
                  <c:v>104176.98</c:v>
                </c:pt>
                <c:pt idx="8398">
                  <c:v>104178.98</c:v>
                </c:pt>
                <c:pt idx="8399">
                  <c:v>104180.98</c:v>
                </c:pt>
                <c:pt idx="8400">
                  <c:v>104182.98</c:v>
                </c:pt>
                <c:pt idx="8401">
                  <c:v>104184.98</c:v>
                </c:pt>
                <c:pt idx="8402">
                  <c:v>104186.98</c:v>
                </c:pt>
                <c:pt idx="8403">
                  <c:v>104188.98</c:v>
                </c:pt>
                <c:pt idx="8404">
                  <c:v>104190.98</c:v>
                </c:pt>
                <c:pt idx="8405">
                  <c:v>104192.98</c:v>
                </c:pt>
                <c:pt idx="8406">
                  <c:v>104194.98</c:v>
                </c:pt>
                <c:pt idx="8407">
                  <c:v>104196.98</c:v>
                </c:pt>
                <c:pt idx="8408">
                  <c:v>104198.98</c:v>
                </c:pt>
                <c:pt idx="8409">
                  <c:v>104200.98</c:v>
                </c:pt>
                <c:pt idx="8410">
                  <c:v>104202.98</c:v>
                </c:pt>
                <c:pt idx="8411">
                  <c:v>104204.98</c:v>
                </c:pt>
                <c:pt idx="8412">
                  <c:v>104206.98</c:v>
                </c:pt>
                <c:pt idx="8413">
                  <c:v>104208.98</c:v>
                </c:pt>
                <c:pt idx="8414">
                  <c:v>104210.98</c:v>
                </c:pt>
                <c:pt idx="8415">
                  <c:v>104212.98</c:v>
                </c:pt>
                <c:pt idx="8416">
                  <c:v>104214.98</c:v>
                </c:pt>
                <c:pt idx="8417">
                  <c:v>104216.98</c:v>
                </c:pt>
                <c:pt idx="8418">
                  <c:v>104218.98</c:v>
                </c:pt>
                <c:pt idx="8419">
                  <c:v>104220.98</c:v>
                </c:pt>
                <c:pt idx="8420">
                  <c:v>104222.98</c:v>
                </c:pt>
                <c:pt idx="8421">
                  <c:v>104224.98</c:v>
                </c:pt>
                <c:pt idx="8422">
                  <c:v>104226.98</c:v>
                </c:pt>
                <c:pt idx="8423">
                  <c:v>104228.98</c:v>
                </c:pt>
                <c:pt idx="8424">
                  <c:v>104230.98</c:v>
                </c:pt>
                <c:pt idx="8425">
                  <c:v>104232.98</c:v>
                </c:pt>
                <c:pt idx="8426">
                  <c:v>104234.98</c:v>
                </c:pt>
                <c:pt idx="8427">
                  <c:v>104236.98</c:v>
                </c:pt>
                <c:pt idx="8428">
                  <c:v>104238.98</c:v>
                </c:pt>
                <c:pt idx="8429">
                  <c:v>104240.98</c:v>
                </c:pt>
                <c:pt idx="8430">
                  <c:v>104242.98</c:v>
                </c:pt>
                <c:pt idx="8431">
                  <c:v>104244.98</c:v>
                </c:pt>
                <c:pt idx="8432">
                  <c:v>104246.98</c:v>
                </c:pt>
                <c:pt idx="8433">
                  <c:v>104248.98</c:v>
                </c:pt>
                <c:pt idx="8434">
                  <c:v>104250.98</c:v>
                </c:pt>
                <c:pt idx="8435">
                  <c:v>104252.98</c:v>
                </c:pt>
                <c:pt idx="8436">
                  <c:v>104254.98</c:v>
                </c:pt>
                <c:pt idx="8437">
                  <c:v>104256.98</c:v>
                </c:pt>
                <c:pt idx="8438">
                  <c:v>104258.98</c:v>
                </c:pt>
                <c:pt idx="8439">
                  <c:v>104260.98</c:v>
                </c:pt>
                <c:pt idx="8440">
                  <c:v>104262.98</c:v>
                </c:pt>
                <c:pt idx="8441">
                  <c:v>104264.98</c:v>
                </c:pt>
                <c:pt idx="8442">
                  <c:v>104266.98</c:v>
                </c:pt>
                <c:pt idx="8443">
                  <c:v>104268.98</c:v>
                </c:pt>
                <c:pt idx="8444">
                  <c:v>104270.98</c:v>
                </c:pt>
                <c:pt idx="8445">
                  <c:v>104272.98</c:v>
                </c:pt>
                <c:pt idx="8446">
                  <c:v>104274.98</c:v>
                </c:pt>
                <c:pt idx="8447">
                  <c:v>104276.98</c:v>
                </c:pt>
                <c:pt idx="8448">
                  <c:v>104278.98</c:v>
                </c:pt>
                <c:pt idx="8449">
                  <c:v>104280.98</c:v>
                </c:pt>
                <c:pt idx="8450">
                  <c:v>104282.98</c:v>
                </c:pt>
                <c:pt idx="8451">
                  <c:v>104284.98</c:v>
                </c:pt>
                <c:pt idx="8452">
                  <c:v>104286.98</c:v>
                </c:pt>
                <c:pt idx="8453">
                  <c:v>104288.98</c:v>
                </c:pt>
                <c:pt idx="8454">
                  <c:v>104290.98</c:v>
                </c:pt>
                <c:pt idx="8455">
                  <c:v>104292.98</c:v>
                </c:pt>
                <c:pt idx="8456">
                  <c:v>104294.98</c:v>
                </c:pt>
                <c:pt idx="8457">
                  <c:v>104296.98</c:v>
                </c:pt>
                <c:pt idx="8458">
                  <c:v>104298.98</c:v>
                </c:pt>
                <c:pt idx="8459">
                  <c:v>104300.98</c:v>
                </c:pt>
                <c:pt idx="8460">
                  <c:v>104302.98</c:v>
                </c:pt>
                <c:pt idx="8461">
                  <c:v>104304.98</c:v>
                </c:pt>
                <c:pt idx="8462">
                  <c:v>104306.98</c:v>
                </c:pt>
                <c:pt idx="8463">
                  <c:v>104308.98</c:v>
                </c:pt>
                <c:pt idx="8464">
                  <c:v>104310.98</c:v>
                </c:pt>
                <c:pt idx="8465">
                  <c:v>104312.98</c:v>
                </c:pt>
                <c:pt idx="8466">
                  <c:v>104314.98</c:v>
                </c:pt>
                <c:pt idx="8467">
                  <c:v>104316.98</c:v>
                </c:pt>
                <c:pt idx="8468">
                  <c:v>104318.98</c:v>
                </c:pt>
                <c:pt idx="8469">
                  <c:v>104320.98</c:v>
                </c:pt>
                <c:pt idx="8470">
                  <c:v>104322.98</c:v>
                </c:pt>
                <c:pt idx="8471">
                  <c:v>104324.98</c:v>
                </c:pt>
                <c:pt idx="8472">
                  <c:v>104326.98</c:v>
                </c:pt>
                <c:pt idx="8473">
                  <c:v>104328.98</c:v>
                </c:pt>
                <c:pt idx="8474">
                  <c:v>104330.98</c:v>
                </c:pt>
                <c:pt idx="8475">
                  <c:v>104332.98</c:v>
                </c:pt>
                <c:pt idx="8476">
                  <c:v>104334.98</c:v>
                </c:pt>
                <c:pt idx="8477">
                  <c:v>104336.98</c:v>
                </c:pt>
                <c:pt idx="8478">
                  <c:v>104338.98</c:v>
                </c:pt>
                <c:pt idx="8479">
                  <c:v>104340.98</c:v>
                </c:pt>
                <c:pt idx="8480">
                  <c:v>104342.98</c:v>
                </c:pt>
                <c:pt idx="8481">
                  <c:v>104344.98</c:v>
                </c:pt>
                <c:pt idx="8482">
                  <c:v>104346.98</c:v>
                </c:pt>
                <c:pt idx="8483">
                  <c:v>104348.98</c:v>
                </c:pt>
                <c:pt idx="8484">
                  <c:v>104350.98</c:v>
                </c:pt>
                <c:pt idx="8485">
                  <c:v>104352.98</c:v>
                </c:pt>
                <c:pt idx="8486">
                  <c:v>104354.98</c:v>
                </c:pt>
                <c:pt idx="8487">
                  <c:v>104356.98</c:v>
                </c:pt>
                <c:pt idx="8488">
                  <c:v>104358.98</c:v>
                </c:pt>
                <c:pt idx="8489">
                  <c:v>104360.98</c:v>
                </c:pt>
                <c:pt idx="8490">
                  <c:v>104362.98</c:v>
                </c:pt>
                <c:pt idx="8491">
                  <c:v>104364.98</c:v>
                </c:pt>
                <c:pt idx="8492">
                  <c:v>104366.98</c:v>
                </c:pt>
                <c:pt idx="8493">
                  <c:v>104368.98</c:v>
                </c:pt>
                <c:pt idx="8494">
                  <c:v>104370.98</c:v>
                </c:pt>
                <c:pt idx="8495">
                  <c:v>104372.98</c:v>
                </c:pt>
                <c:pt idx="8496">
                  <c:v>104374.98</c:v>
                </c:pt>
                <c:pt idx="8497">
                  <c:v>104376.98</c:v>
                </c:pt>
                <c:pt idx="8498">
                  <c:v>104378.98</c:v>
                </c:pt>
                <c:pt idx="8499">
                  <c:v>104380.98</c:v>
                </c:pt>
                <c:pt idx="8500">
                  <c:v>104382.98</c:v>
                </c:pt>
                <c:pt idx="8501">
                  <c:v>104384.98</c:v>
                </c:pt>
                <c:pt idx="8502">
                  <c:v>104386.98</c:v>
                </c:pt>
                <c:pt idx="8503">
                  <c:v>104388.98</c:v>
                </c:pt>
                <c:pt idx="8504">
                  <c:v>104390.98</c:v>
                </c:pt>
                <c:pt idx="8505">
                  <c:v>104392.98</c:v>
                </c:pt>
                <c:pt idx="8506">
                  <c:v>104394.98</c:v>
                </c:pt>
                <c:pt idx="8507">
                  <c:v>104396.98</c:v>
                </c:pt>
                <c:pt idx="8508">
                  <c:v>104398.98</c:v>
                </c:pt>
                <c:pt idx="8509">
                  <c:v>104400.98</c:v>
                </c:pt>
                <c:pt idx="8510">
                  <c:v>104402.98</c:v>
                </c:pt>
                <c:pt idx="8511">
                  <c:v>104404.98</c:v>
                </c:pt>
                <c:pt idx="8512">
                  <c:v>104406.98</c:v>
                </c:pt>
                <c:pt idx="8513">
                  <c:v>104408.98</c:v>
                </c:pt>
                <c:pt idx="8514">
                  <c:v>104410.98</c:v>
                </c:pt>
                <c:pt idx="8515">
                  <c:v>104412.98</c:v>
                </c:pt>
                <c:pt idx="8516">
                  <c:v>104414.98</c:v>
                </c:pt>
                <c:pt idx="8517">
                  <c:v>104416.98</c:v>
                </c:pt>
                <c:pt idx="8518">
                  <c:v>104418.98</c:v>
                </c:pt>
                <c:pt idx="8519">
                  <c:v>104420.98</c:v>
                </c:pt>
                <c:pt idx="8520">
                  <c:v>104422.98</c:v>
                </c:pt>
                <c:pt idx="8521">
                  <c:v>104424.98</c:v>
                </c:pt>
                <c:pt idx="8522">
                  <c:v>104426.98</c:v>
                </c:pt>
                <c:pt idx="8523">
                  <c:v>104428.98</c:v>
                </c:pt>
                <c:pt idx="8524">
                  <c:v>104430.98</c:v>
                </c:pt>
                <c:pt idx="8525">
                  <c:v>104432.98</c:v>
                </c:pt>
                <c:pt idx="8526">
                  <c:v>104434.98</c:v>
                </c:pt>
                <c:pt idx="8527">
                  <c:v>104436.98</c:v>
                </c:pt>
                <c:pt idx="8528">
                  <c:v>104438.98</c:v>
                </c:pt>
                <c:pt idx="8529">
                  <c:v>104440.98</c:v>
                </c:pt>
                <c:pt idx="8530">
                  <c:v>104442.98</c:v>
                </c:pt>
                <c:pt idx="8531">
                  <c:v>104444.98</c:v>
                </c:pt>
                <c:pt idx="8532">
                  <c:v>104446.98</c:v>
                </c:pt>
                <c:pt idx="8533">
                  <c:v>104448.98</c:v>
                </c:pt>
                <c:pt idx="8534">
                  <c:v>104450.98</c:v>
                </c:pt>
                <c:pt idx="8535">
                  <c:v>104452.98</c:v>
                </c:pt>
                <c:pt idx="8536">
                  <c:v>104454.98</c:v>
                </c:pt>
                <c:pt idx="8537">
                  <c:v>104456.98</c:v>
                </c:pt>
                <c:pt idx="8538">
                  <c:v>104458.98</c:v>
                </c:pt>
                <c:pt idx="8539">
                  <c:v>104460.98</c:v>
                </c:pt>
                <c:pt idx="8540">
                  <c:v>104462.98</c:v>
                </c:pt>
                <c:pt idx="8541">
                  <c:v>104464.98</c:v>
                </c:pt>
                <c:pt idx="8542">
                  <c:v>104466.98</c:v>
                </c:pt>
                <c:pt idx="8543">
                  <c:v>104468.98</c:v>
                </c:pt>
                <c:pt idx="8544">
                  <c:v>104470.98</c:v>
                </c:pt>
                <c:pt idx="8545">
                  <c:v>104472.98</c:v>
                </c:pt>
                <c:pt idx="8546">
                  <c:v>104474.98</c:v>
                </c:pt>
                <c:pt idx="8547">
                  <c:v>104476.98</c:v>
                </c:pt>
                <c:pt idx="8548">
                  <c:v>104478.98</c:v>
                </c:pt>
                <c:pt idx="8549">
                  <c:v>104480.98</c:v>
                </c:pt>
                <c:pt idx="8550">
                  <c:v>104482.98</c:v>
                </c:pt>
                <c:pt idx="8551">
                  <c:v>104484.98</c:v>
                </c:pt>
                <c:pt idx="8552">
                  <c:v>104486.98</c:v>
                </c:pt>
                <c:pt idx="8553">
                  <c:v>104488.98</c:v>
                </c:pt>
                <c:pt idx="8554">
                  <c:v>104490.98</c:v>
                </c:pt>
                <c:pt idx="8555">
                  <c:v>104492.98</c:v>
                </c:pt>
                <c:pt idx="8556">
                  <c:v>104494.98</c:v>
                </c:pt>
                <c:pt idx="8557">
                  <c:v>104496.98</c:v>
                </c:pt>
                <c:pt idx="8558">
                  <c:v>104498.98</c:v>
                </c:pt>
                <c:pt idx="8559">
                  <c:v>104500.98</c:v>
                </c:pt>
                <c:pt idx="8560">
                  <c:v>104502.98</c:v>
                </c:pt>
                <c:pt idx="8561">
                  <c:v>104504.98</c:v>
                </c:pt>
                <c:pt idx="8562">
                  <c:v>104506.98</c:v>
                </c:pt>
                <c:pt idx="8563">
                  <c:v>104508.98</c:v>
                </c:pt>
                <c:pt idx="8564">
                  <c:v>104510.98</c:v>
                </c:pt>
                <c:pt idx="8565">
                  <c:v>104512.98</c:v>
                </c:pt>
                <c:pt idx="8566">
                  <c:v>104514.98</c:v>
                </c:pt>
                <c:pt idx="8567">
                  <c:v>104516.98</c:v>
                </c:pt>
                <c:pt idx="8568">
                  <c:v>104518.98</c:v>
                </c:pt>
                <c:pt idx="8569">
                  <c:v>104520.98</c:v>
                </c:pt>
                <c:pt idx="8570">
                  <c:v>104522.98</c:v>
                </c:pt>
                <c:pt idx="8571">
                  <c:v>104524.98</c:v>
                </c:pt>
                <c:pt idx="8572">
                  <c:v>104526.98</c:v>
                </c:pt>
                <c:pt idx="8573">
                  <c:v>104528.98</c:v>
                </c:pt>
                <c:pt idx="8574">
                  <c:v>104530.98</c:v>
                </c:pt>
                <c:pt idx="8575">
                  <c:v>104532.98</c:v>
                </c:pt>
                <c:pt idx="8576">
                  <c:v>104534.98</c:v>
                </c:pt>
                <c:pt idx="8577">
                  <c:v>104536.98</c:v>
                </c:pt>
                <c:pt idx="8578">
                  <c:v>104538.98</c:v>
                </c:pt>
                <c:pt idx="8579">
                  <c:v>104540.98</c:v>
                </c:pt>
                <c:pt idx="8580">
                  <c:v>104542.98</c:v>
                </c:pt>
                <c:pt idx="8581">
                  <c:v>104544.98</c:v>
                </c:pt>
                <c:pt idx="8582">
                  <c:v>104546.98</c:v>
                </c:pt>
                <c:pt idx="8583">
                  <c:v>104548.98</c:v>
                </c:pt>
                <c:pt idx="8584">
                  <c:v>104550.98</c:v>
                </c:pt>
                <c:pt idx="8585">
                  <c:v>104552.98</c:v>
                </c:pt>
                <c:pt idx="8586">
                  <c:v>104554.98</c:v>
                </c:pt>
                <c:pt idx="8587">
                  <c:v>104556.98</c:v>
                </c:pt>
                <c:pt idx="8588">
                  <c:v>104558.98</c:v>
                </c:pt>
                <c:pt idx="8589">
                  <c:v>104560.98</c:v>
                </c:pt>
                <c:pt idx="8590">
                  <c:v>104562.98</c:v>
                </c:pt>
                <c:pt idx="8591">
                  <c:v>104564.98</c:v>
                </c:pt>
                <c:pt idx="8592">
                  <c:v>104566.98</c:v>
                </c:pt>
                <c:pt idx="8593">
                  <c:v>104568.98</c:v>
                </c:pt>
                <c:pt idx="8594">
                  <c:v>104570.98</c:v>
                </c:pt>
                <c:pt idx="8595">
                  <c:v>104572.98</c:v>
                </c:pt>
                <c:pt idx="8596">
                  <c:v>104574.98</c:v>
                </c:pt>
                <c:pt idx="8597">
                  <c:v>104576.98</c:v>
                </c:pt>
                <c:pt idx="8598">
                  <c:v>104578.98</c:v>
                </c:pt>
                <c:pt idx="8599">
                  <c:v>104580.98</c:v>
                </c:pt>
                <c:pt idx="8600">
                  <c:v>104582.98</c:v>
                </c:pt>
                <c:pt idx="8601">
                  <c:v>104584.98</c:v>
                </c:pt>
                <c:pt idx="8602">
                  <c:v>104586.98</c:v>
                </c:pt>
                <c:pt idx="8603">
                  <c:v>104588.98</c:v>
                </c:pt>
                <c:pt idx="8604">
                  <c:v>104590.98</c:v>
                </c:pt>
                <c:pt idx="8605">
                  <c:v>104592.98</c:v>
                </c:pt>
                <c:pt idx="8606">
                  <c:v>104594.98</c:v>
                </c:pt>
                <c:pt idx="8607">
                  <c:v>104596.98</c:v>
                </c:pt>
                <c:pt idx="8608">
                  <c:v>104598.98</c:v>
                </c:pt>
                <c:pt idx="8609">
                  <c:v>104600.98</c:v>
                </c:pt>
                <c:pt idx="8610">
                  <c:v>104602.98</c:v>
                </c:pt>
                <c:pt idx="8611">
                  <c:v>104604.98</c:v>
                </c:pt>
                <c:pt idx="8612">
                  <c:v>104606.98</c:v>
                </c:pt>
                <c:pt idx="8613">
                  <c:v>104608.98</c:v>
                </c:pt>
                <c:pt idx="8614">
                  <c:v>104610.98</c:v>
                </c:pt>
                <c:pt idx="8615">
                  <c:v>104612.98</c:v>
                </c:pt>
                <c:pt idx="8616">
                  <c:v>104614.98</c:v>
                </c:pt>
                <c:pt idx="8617">
                  <c:v>104616.98</c:v>
                </c:pt>
                <c:pt idx="8618">
                  <c:v>104618.98</c:v>
                </c:pt>
                <c:pt idx="8619">
                  <c:v>104620.98</c:v>
                </c:pt>
                <c:pt idx="8620">
                  <c:v>104622.98</c:v>
                </c:pt>
                <c:pt idx="8621">
                  <c:v>104624.98</c:v>
                </c:pt>
                <c:pt idx="8622">
                  <c:v>104626.98</c:v>
                </c:pt>
                <c:pt idx="8623">
                  <c:v>104628.98</c:v>
                </c:pt>
                <c:pt idx="8624">
                  <c:v>104630.98</c:v>
                </c:pt>
                <c:pt idx="8625">
                  <c:v>104632.98</c:v>
                </c:pt>
                <c:pt idx="8626">
                  <c:v>104634.98</c:v>
                </c:pt>
                <c:pt idx="8627">
                  <c:v>104636.98</c:v>
                </c:pt>
                <c:pt idx="8628">
                  <c:v>104638.98</c:v>
                </c:pt>
                <c:pt idx="8629">
                  <c:v>104640.98</c:v>
                </c:pt>
                <c:pt idx="8630">
                  <c:v>104642.98</c:v>
                </c:pt>
                <c:pt idx="8631">
                  <c:v>104644.98</c:v>
                </c:pt>
                <c:pt idx="8632">
                  <c:v>104646.98</c:v>
                </c:pt>
                <c:pt idx="8633">
                  <c:v>104648.98</c:v>
                </c:pt>
                <c:pt idx="8634">
                  <c:v>104650.98</c:v>
                </c:pt>
                <c:pt idx="8635">
                  <c:v>104652.98</c:v>
                </c:pt>
                <c:pt idx="8636">
                  <c:v>104654.98</c:v>
                </c:pt>
                <c:pt idx="8637">
                  <c:v>104656.98</c:v>
                </c:pt>
                <c:pt idx="8638">
                  <c:v>104658.98</c:v>
                </c:pt>
                <c:pt idx="8639">
                  <c:v>104660.98</c:v>
                </c:pt>
                <c:pt idx="8640">
                  <c:v>104662.98</c:v>
                </c:pt>
                <c:pt idx="8641">
                  <c:v>104664.98</c:v>
                </c:pt>
                <c:pt idx="8642">
                  <c:v>104666.98</c:v>
                </c:pt>
                <c:pt idx="8643">
                  <c:v>104668.98</c:v>
                </c:pt>
                <c:pt idx="8644">
                  <c:v>104670.98</c:v>
                </c:pt>
                <c:pt idx="8645">
                  <c:v>104672.98</c:v>
                </c:pt>
                <c:pt idx="8646">
                  <c:v>104674.98</c:v>
                </c:pt>
                <c:pt idx="8647">
                  <c:v>104676.98</c:v>
                </c:pt>
                <c:pt idx="8648">
                  <c:v>104678.98</c:v>
                </c:pt>
                <c:pt idx="8649">
                  <c:v>104680.98</c:v>
                </c:pt>
                <c:pt idx="8650">
                  <c:v>104682.98</c:v>
                </c:pt>
                <c:pt idx="8651">
                  <c:v>104684.98</c:v>
                </c:pt>
                <c:pt idx="8652">
                  <c:v>104686.98</c:v>
                </c:pt>
                <c:pt idx="8653">
                  <c:v>104688.98</c:v>
                </c:pt>
                <c:pt idx="8654">
                  <c:v>104690.98</c:v>
                </c:pt>
                <c:pt idx="8655">
                  <c:v>104692.98</c:v>
                </c:pt>
                <c:pt idx="8656">
                  <c:v>104694.98</c:v>
                </c:pt>
                <c:pt idx="8657">
                  <c:v>104696.98</c:v>
                </c:pt>
                <c:pt idx="8658">
                  <c:v>104698.98</c:v>
                </c:pt>
                <c:pt idx="8659">
                  <c:v>104700.98</c:v>
                </c:pt>
                <c:pt idx="8660">
                  <c:v>104702.98</c:v>
                </c:pt>
                <c:pt idx="8661">
                  <c:v>104704.98</c:v>
                </c:pt>
                <c:pt idx="8662">
                  <c:v>104706.98</c:v>
                </c:pt>
                <c:pt idx="8663">
                  <c:v>104708.98</c:v>
                </c:pt>
                <c:pt idx="8664">
                  <c:v>104710.98</c:v>
                </c:pt>
                <c:pt idx="8665">
                  <c:v>104712.98</c:v>
                </c:pt>
                <c:pt idx="8666">
                  <c:v>104714.98</c:v>
                </c:pt>
                <c:pt idx="8667">
                  <c:v>104716.98</c:v>
                </c:pt>
                <c:pt idx="8668">
                  <c:v>104718.98</c:v>
                </c:pt>
                <c:pt idx="8669">
                  <c:v>104720.98</c:v>
                </c:pt>
                <c:pt idx="8670">
                  <c:v>104722.98</c:v>
                </c:pt>
                <c:pt idx="8671">
                  <c:v>104724.98</c:v>
                </c:pt>
                <c:pt idx="8672">
                  <c:v>104726.98</c:v>
                </c:pt>
                <c:pt idx="8673">
                  <c:v>104728.98</c:v>
                </c:pt>
                <c:pt idx="8674">
                  <c:v>104730.98</c:v>
                </c:pt>
                <c:pt idx="8675">
                  <c:v>104732.98</c:v>
                </c:pt>
                <c:pt idx="8676">
                  <c:v>104734.98</c:v>
                </c:pt>
                <c:pt idx="8677">
                  <c:v>104736.98</c:v>
                </c:pt>
                <c:pt idx="8678">
                  <c:v>104738.98</c:v>
                </c:pt>
                <c:pt idx="8679">
                  <c:v>104740.98</c:v>
                </c:pt>
                <c:pt idx="8680">
                  <c:v>104742.98</c:v>
                </c:pt>
                <c:pt idx="8681">
                  <c:v>104744.98</c:v>
                </c:pt>
                <c:pt idx="8682">
                  <c:v>104746.98</c:v>
                </c:pt>
                <c:pt idx="8683">
                  <c:v>104748.98</c:v>
                </c:pt>
                <c:pt idx="8684">
                  <c:v>104750.98</c:v>
                </c:pt>
                <c:pt idx="8685">
                  <c:v>104752.98</c:v>
                </c:pt>
                <c:pt idx="8686">
                  <c:v>104754.98</c:v>
                </c:pt>
                <c:pt idx="8687">
                  <c:v>104756.98</c:v>
                </c:pt>
                <c:pt idx="8688">
                  <c:v>104758.98</c:v>
                </c:pt>
                <c:pt idx="8689">
                  <c:v>104760.98</c:v>
                </c:pt>
                <c:pt idx="8690">
                  <c:v>104762.98</c:v>
                </c:pt>
                <c:pt idx="8691">
                  <c:v>104764.98</c:v>
                </c:pt>
                <c:pt idx="8692">
                  <c:v>104766.98</c:v>
                </c:pt>
                <c:pt idx="8693">
                  <c:v>104768.98</c:v>
                </c:pt>
                <c:pt idx="8694">
                  <c:v>104770.98</c:v>
                </c:pt>
                <c:pt idx="8695">
                  <c:v>104772.98</c:v>
                </c:pt>
                <c:pt idx="8696">
                  <c:v>104774.98</c:v>
                </c:pt>
                <c:pt idx="8697">
                  <c:v>104776.98</c:v>
                </c:pt>
                <c:pt idx="8698">
                  <c:v>104778.98</c:v>
                </c:pt>
                <c:pt idx="8699">
                  <c:v>104780.98</c:v>
                </c:pt>
                <c:pt idx="8700">
                  <c:v>104782.98</c:v>
                </c:pt>
                <c:pt idx="8701">
                  <c:v>104784.98</c:v>
                </c:pt>
                <c:pt idx="8702">
                  <c:v>104786.98</c:v>
                </c:pt>
                <c:pt idx="8703">
                  <c:v>104788.98</c:v>
                </c:pt>
                <c:pt idx="8704">
                  <c:v>104790.98</c:v>
                </c:pt>
                <c:pt idx="8705">
                  <c:v>104792.98</c:v>
                </c:pt>
                <c:pt idx="8706">
                  <c:v>104794.98</c:v>
                </c:pt>
                <c:pt idx="8707">
                  <c:v>104796.98</c:v>
                </c:pt>
                <c:pt idx="8708">
                  <c:v>104798.98</c:v>
                </c:pt>
                <c:pt idx="8709">
                  <c:v>104800.98</c:v>
                </c:pt>
                <c:pt idx="8710">
                  <c:v>104802.98</c:v>
                </c:pt>
                <c:pt idx="8711">
                  <c:v>104804.98</c:v>
                </c:pt>
                <c:pt idx="8712">
                  <c:v>104806.98</c:v>
                </c:pt>
                <c:pt idx="8713">
                  <c:v>104808.98</c:v>
                </c:pt>
                <c:pt idx="8714">
                  <c:v>104810.98</c:v>
                </c:pt>
                <c:pt idx="8715">
                  <c:v>104812.98</c:v>
                </c:pt>
                <c:pt idx="8716">
                  <c:v>104814.98</c:v>
                </c:pt>
                <c:pt idx="8717">
                  <c:v>104816.98</c:v>
                </c:pt>
                <c:pt idx="8718">
                  <c:v>104818.98</c:v>
                </c:pt>
                <c:pt idx="8719">
                  <c:v>104820.98</c:v>
                </c:pt>
                <c:pt idx="8720">
                  <c:v>104822.98</c:v>
                </c:pt>
                <c:pt idx="8721">
                  <c:v>104824.98</c:v>
                </c:pt>
                <c:pt idx="8722">
                  <c:v>104826.98</c:v>
                </c:pt>
                <c:pt idx="8723">
                  <c:v>104828.98</c:v>
                </c:pt>
                <c:pt idx="8724">
                  <c:v>104830.98</c:v>
                </c:pt>
                <c:pt idx="8725">
                  <c:v>104832.98</c:v>
                </c:pt>
                <c:pt idx="8726">
                  <c:v>104834.98</c:v>
                </c:pt>
                <c:pt idx="8727">
                  <c:v>104836.98</c:v>
                </c:pt>
                <c:pt idx="8728">
                  <c:v>104838.98</c:v>
                </c:pt>
                <c:pt idx="8729">
                  <c:v>104840.98</c:v>
                </c:pt>
                <c:pt idx="8730">
                  <c:v>104842.98</c:v>
                </c:pt>
                <c:pt idx="8731">
                  <c:v>104844.98</c:v>
                </c:pt>
                <c:pt idx="8732">
                  <c:v>104846.98</c:v>
                </c:pt>
                <c:pt idx="8733">
                  <c:v>104848.98</c:v>
                </c:pt>
                <c:pt idx="8734">
                  <c:v>104850.98</c:v>
                </c:pt>
                <c:pt idx="8735">
                  <c:v>104852.98</c:v>
                </c:pt>
                <c:pt idx="8736">
                  <c:v>104854.98</c:v>
                </c:pt>
                <c:pt idx="8737">
                  <c:v>104856.98</c:v>
                </c:pt>
                <c:pt idx="8738">
                  <c:v>104858.98</c:v>
                </c:pt>
                <c:pt idx="8739">
                  <c:v>104860.98</c:v>
                </c:pt>
                <c:pt idx="8740">
                  <c:v>104862.98</c:v>
                </c:pt>
                <c:pt idx="8741">
                  <c:v>104864.98</c:v>
                </c:pt>
                <c:pt idx="8742">
                  <c:v>104866.98</c:v>
                </c:pt>
                <c:pt idx="8743">
                  <c:v>104868.98</c:v>
                </c:pt>
                <c:pt idx="8744">
                  <c:v>104870.98</c:v>
                </c:pt>
                <c:pt idx="8745">
                  <c:v>104872.98</c:v>
                </c:pt>
                <c:pt idx="8746">
                  <c:v>104874.98</c:v>
                </c:pt>
                <c:pt idx="8747">
                  <c:v>104876.98</c:v>
                </c:pt>
                <c:pt idx="8748">
                  <c:v>104878.98</c:v>
                </c:pt>
                <c:pt idx="8749">
                  <c:v>104880.98</c:v>
                </c:pt>
                <c:pt idx="8750">
                  <c:v>104882.98</c:v>
                </c:pt>
                <c:pt idx="8751">
                  <c:v>104884.98</c:v>
                </c:pt>
                <c:pt idx="8752">
                  <c:v>104886.98</c:v>
                </c:pt>
                <c:pt idx="8753">
                  <c:v>104888.98</c:v>
                </c:pt>
                <c:pt idx="8754">
                  <c:v>104890.98</c:v>
                </c:pt>
                <c:pt idx="8755">
                  <c:v>104892.98</c:v>
                </c:pt>
                <c:pt idx="8756">
                  <c:v>104894.98</c:v>
                </c:pt>
                <c:pt idx="8757">
                  <c:v>104896.98</c:v>
                </c:pt>
                <c:pt idx="8758">
                  <c:v>104898.98</c:v>
                </c:pt>
                <c:pt idx="8759">
                  <c:v>104900.98</c:v>
                </c:pt>
                <c:pt idx="8760">
                  <c:v>104902.98</c:v>
                </c:pt>
                <c:pt idx="8761">
                  <c:v>104904.98</c:v>
                </c:pt>
                <c:pt idx="8762">
                  <c:v>104906.98</c:v>
                </c:pt>
                <c:pt idx="8763">
                  <c:v>104908.98</c:v>
                </c:pt>
                <c:pt idx="8764">
                  <c:v>104910.98</c:v>
                </c:pt>
                <c:pt idx="8765">
                  <c:v>104912.98</c:v>
                </c:pt>
                <c:pt idx="8766">
                  <c:v>104914.98</c:v>
                </c:pt>
                <c:pt idx="8767">
                  <c:v>104916.98</c:v>
                </c:pt>
                <c:pt idx="8768">
                  <c:v>104918.98</c:v>
                </c:pt>
                <c:pt idx="8769">
                  <c:v>104920.98</c:v>
                </c:pt>
                <c:pt idx="8770">
                  <c:v>104922.98</c:v>
                </c:pt>
                <c:pt idx="8771">
                  <c:v>104924.98</c:v>
                </c:pt>
                <c:pt idx="8772">
                  <c:v>104926.98</c:v>
                </c:pt>
                <c:pt idx="8773">
                  <c:v>104928.98</c:v>
                </c:pt>
                <c:pt idx="8774">
                  <c:v>104930.98</c:v>
                </c:pt>
                <c:pt idx="8775">
                  <c:v>104932.98</c:v>
                </c:pt>
                <c:pt idx="8776">
                  <c:v>104934.98</c:v>
                </c:pt>
                <c:pt idx="8777">
                  <c:v>104936.98</c:v>
                </c:pt>
                <c:pt idx="8778">
                  <c:v>104938.98</c:v>
                </c:pt>
                <c:pt idx="8779">
                  <c:v>104940.98</c:v>
                </c:pt>
                <c:pt idx="8780">
                  <c:v>104942.98</c:v>
                </c:pt>
                <c:pt idx="8781">
                  <c:v>104944.98</c:v>
                </c:pt>
                <c:pt idx="8782">
                  <c:v>104946.98</c:v>
                </c:pt>
                <c:pt idx="8783">
                  <c:v>104948.98</c:v>
                </c:pt>
                <c:pt idx="8784">
                  <c:v>104950.98</c:v>
                </c:pt>
                <c:pt idx="8785">
                  <c:v>104952.98</c:v>
                </c:pt>
                <c:pt idx="8786">
                  <c:v>104954.98</c:v>
                </c:pt>
                <c:pt idx="8787">
                  <c:v>104956.98</c:v>
                </c:pt>
                <c:pt idx="8788">
                  <c:v>104958.98</c:v>
                </c:pt>
                <c:pt idx="8789">
                  <c:v>104960.98</c:v>
                </c:pt>
                <c:pt idx="8790">
                  <c:v>104962.98</c:v>
                </c:pt>
                <c:pt idx="8791">
                  <c:v>104964.98</c:v>
                </c:pt>
                <c:pt idx="8792">
                  <c:v>104966.98</c:v>
                </c:pt>
                <c:pt idx="8793">
                  <c:v>104968.98</c:v>
                </c:pt>
                <c:pt idx="8794">
                  <c:v>104970.98</c:v>
                </c:pt>
                <c:pt idx="8795">
                  <c:v>104972.98</c:v>
                </c:pt>
                <c:pt idx="8796">
                  <c:v>104974.98</c:v>
                </c:pt>
                <c:pt idx="8797">
                  <c:v>104976.98</c:v>
                </c:pt>
                <c:pt idx="8798">
                  <c:v>104978.98</c:v>
                </c:pt>
                <c:pt idx="8799">
                  <c:v>104980.98</c:v>
                </c:pt>
                <c:pt idx="8800">
                  <c:v>104982.98</c:v>
                </c:pt>
                <c:pt idx="8801">
                  <c:v>104984.98</c:v>
                </c:pt>
                <c:pt idx="8802">
                  <c:v>104986.98</c:v>
                </c:pt>
                <c:pt idx="8803">
                  <c:v>104988.98</c:v>
                </c:pt>
                <c:pt idx="8804">
                  <c:v>104990.98</c:v>
                </c:pt>
                <c:pt idx="8805">
                  <c:v>104992.98</c:v>
                </c:pt>
                <c:pt idx="8806">
                  <c:v>104994.98</c:v>
                </c:pt>
                <c:pt idx="8807">
                  <c:v>104996.98</c:v>
                </c:pt>
                <c:pt idx="8808">
                  <c:v>104998.98</c:v>
                </c:pt>
                <c:pt idx="8809">
                  <c:v>105000.98</c:v>
                </c:pt>
                <c:pt idx="8810">
                  <c:v>105002.98</c:v>
                </c:pt>
                <c:pt idx="8811">
                  <c:v>105004.98</c:v>
                </c:pt>
                <c:pt idx="8812">
                  <c:v>105006.98</c:v>
                </c:pt>
                <c:pt idx="8813">
                  <c:v>105008.98</c:v>
                </c:pt>
                <c:pt idx="8814">
                  <c:v>105010.98</c:v>
                </c:pt>
                <c:pt idx="8815">
                  <c:v>105012.98</c:v>
                </c:pt>
                <c:pt idx="8816">
                  <c:v>105014.98</c:v>
                </c:pt>
                <c:pt idx="8817">
                  <c:v>105016.98</c:v>
                </c:pt>
                <c:pt idx="8818">
                  <c:v>105018.98</c:v>
                </c:pt>
                <c:pt idx="8819">
                  <c:v>105020.98</c:v>
                </c:pt>
                <c:pt idx="8820">
                  <c:v>105022.98</c:v>
                </c:pt>
                <c:pt idx="8821">
                  <c:v>105024.98</c:v>
                </c:pt>
                <c:pt idx="8822">
                  <c:v>105026.98</c:v>
                </c:pt>
                <c:pt idx="8823">
                  <c:v>105028.98</c:v>
                </c:pt>
                <c:pt idx="8824">
                  <c:v>105030.98</c:v>
                </c:pt>
                <c:pt idx="8825">
                  <c:v>105032.98</c:v>
                </c:pt>
                <c:pt idx="8826">
                  <c:v>105034.98</c:v>
                </c:pt>
                <c:pt idx="8827">
                  <c:v>105036.98</c:v>
                </c:pt>
                <c:pt idx="8828">
                  <c:v>105038.98</c:v>
                </c:pt>
                <c:pt idx="8829">
                  <c:v>105040.98</c:v>
                </c:pt>
                <c:pt idx="8830">
                  <c:v>105042.98</c:v>
                </c:pt>
                <c:pt idx="8831">
                  <c:v>105044.98</c:v>
                </c:pt>
                <c:pt idx="8832">
                  <c:v>105046.98</c:v>
                </c:pt>
                <c:pt idx="8833">
                  <c:v>105048.98</c:v>
                </c:pt>
                <c:pt idx="8834">
                  <c:v>105050.98</c:v>
                </c:pt>
                <c:pt idx="8835">
                  <c:v>105052.98</c:v>
                </c:pt>
                <c:pt idx="8836">
                  <c:v>105054.98</c:v>
                </c:pt>
                <c:pt idx="8837">
                  <c:v>105056.98</c:v>
                </c:pt>
                <c:pt idx="8838">
                  <c:v>105059.17000000042</c:v>
                </c:pt>
                <c:pt idx="8839">
                  <c:v>105061.17000000042</c:v>
                </c:pt>
                <c:pt idx="8840">
                  <c:v>105063.17000000042</c:v>
                </c:pt>
                <c:pt idx="8841">
                  <c:v>105065.17000000042</c:v>
                </c:pt>
                <c:pt idx="8842">
                  <c:v>105067.17000000042</c:v>
                </c:pt>
                <c:pt idx="8843">
                  <c:v>105069.17000000042</c:v>
                </c:pt>
                <c:pt idx="8844">
                  <c:v>105071.17000000042</c:v>
                </c:pt>
                <c:pt idx="8845">
                  <c:v>105073.17000000042</c:v>
                </c:pt>
                <c:pt idx="8846">
                  <c:v>105075.17000000042</c:v>
                </c:pt>
                <c:pt idx="8847">
                  <c:v>105077.17000000042</c:v>
                </c:pt>
                <c:pt idx="8848">
                  <c:v>105079.17000000042</c:v>
                </c:pt>
                <c:pt idx="8849">
                  <c:v>105081.17000000042</c:v>
                </c:pt>
                <c:pt idx="8850">
                  <c:v>105083.17000000042</c:v>
                </c:pt>
                <c:pt idx="8851">
                  <c:v>105085.17000000042</c:v>
                </c:pt>
                <c:pt idx="8852">
                  <c:v>105087.17000000042</c:v>
                </c:pt>
                <c:pt idx="8853">
                  <c:v>105089.17000000042</c:v>
                </c:pt>
                <c:pt idx="8854">
                  <c:v>105091.17000000042</c:v>
                </c:pt>
                <c:pt idx="8855">
                  <c:v>105093.17000000042</c:v>
                </c:pt>
                <c:pt idx="8856">
                  <c:v>105095.17000000042</c:v>
                </c:pt>
                <c:pt idx="8857">
                  <c:v>105097.17000000042</c:v>
                </c:pt>
                <c:pt idx="8858">
                  <c:v>105099.17000000042</c:v>
                </c:pt>
                <c:pt idx="8859">
                  <c:v>105101.17000000042</c:v>
                </c:pt>
                <c:pt idx="8860">
                  <c:v>105103.17000000042</c:v>
                </c:pt>
                <c:pt idx="8861">
                  <c:v>105105.17000000042</c:v>
                </c:pt>
                <c:pt idx="8862">
                  <c:v>105107.17000000042</c:v>
                </c:pt>
                <c:pt idx="8863">
                  <c:v>105109.17000000042</c:v>
                </c:pt>
                <c:pt idx="8864">
                  <c:v>105111.17000000042</c:v>
                </c:pt>
                <c:pt idx="8865">
                  <c:v>105113.17000000042</c:v>
                </c:pt>
                <c:pt idx="8866">
                  <c:v>105115.17000000042</c:v>
                </c:pt>
                <c:pt idx="8867">
                  <c:v>105117.17000000042</c:v>
                </c:pt>
                <c:pt idx="8868">
                  <c:v>105119.17000000042</c:v>
                </c:pt>
                <c:pt idx="8869">
                  <c:v>105121.17000000042</c:v>
                </c:pt>
                <c:pt idx="8870">
                  <c:v>105123.17000000042</c:v>
                </c:pt>
                <c:pt idx="8871">
                  <c:v>105125.17000000042</c:v>
                </c:pt>
                <c:pt idx="8872">
                  <c:v>105127.17000000042</c:v>
                </c:pt>
                <c:pt idx="8873">
                  <c:v>105129.17000000042</c:v>
                </c:pt>
                <c:pt idx="8874">
                  <c:v>105131.17000000042</c:v>
                </c:pt>
                <c:pt idx="8875">
                  <c:v>105133.17000000042</c:v>
                </c:pt>
                <c:pt idx="8876">
                  <c:v>105135.17000000042</c:v>
                </c:pt>
                <c:pt idx="8877">
                  <c:v>105137.17000000042</c:v>
                </c:pt>
                <c:pt idx="8878">
                  <c:v>105139.17000000042</c:v>
                </c:pt>
                <c:pt idx="8879">
                  <c:v>105141.17000000042</c:v>
                </c:pt>
                <c:pt idx="8880">
                  <c:v>105143.17000000042</c:v>
                </c:pt>
                <c:pt idx="8881">
                  <c:v>105145.17000000042</c:v>
                </c:pt>
                <c:pt idx="8882">
                  <c:v>105147.17000000042</c:v>
                </c:pt>
                <c:pt idx="8883">
                  <c:v>105149.17000000042</c:v>
                </c:pt>
                <c:pt idx="8884">
                  <c:v>105151.17000000042</c:v>
                </c:pt>
                <c:pt idx="8885">
                  <c:v>105153.17000000042</c:v>
                </c:pt>
                <c:pt idx="8886">
                  <c:v>105155.17000000042</c:v>
                </c:pt>
                <c:pt idx="8887">
                  <c:v>105157.17000000042</c:v>
                </c:pt>
                <c:pt idx="8888">
                  <c:v>105159.17000000042</c:v>
                </c:pt>
                <c:pt idx="8889">
                  <c:v>105161.17000000042</c:v>
                </c:pt>
                <c:pt idx="8890">
                  <c:v>105163.17000000042</c:v>
                </c:pt>
                <c:pt idx="8891">
                  <c:v>105165.17000000042</c:v>
                </c:pt>
                <c:pt idx="8892">
                  <c:v>105167.17000000042</c:v>
                </c:pt>
                <c:pt idx="8893">
                  <c:v>105169.17000000042</c:v>
                </c:pt>
                <c:pt idx="8894">
                  <c:v>105171.17000000042</c:v>
                </c:pt>
                <c:pt idx="8895">
                  <c:v>105173.17000000042</c:v>
                </c:pt>
                <c:pt idx="8896">
                  <c:v>105175.17000000042</c:v>
                </c:pt>
                <c:pt idx="8897">
                  <c:v>105177.17000000042</c:v>
                </c:pt>
                <c:pt idx="8898">
                  <c:v>105179.17000000042</c:v>
                </c:pt>
                <c:pt idx="8899">
                  <c:v>105181.17000000042</c:v>
                </c:pt>
                <c:pt idx="8900">
                  <c:v>105183.17000000042</c:v>
                </c:pt>
                <c:pt idx="8901">
                  <c:v>105185.17000000042</c:v>
                </c:pt>
                <c:pt idx="8902">
                  <c:v>105187.17000000042</c:v>
                </c:pt>
                <c:pt idx="8903">
                  <c:v>105189.17000000042</c:v>
                </c:pt>
                <c:pt idx="8904">
                  <c:v>105191.17000000042</c:v>
                </c:pt>
                <c:pt idx="8905">
                  <c:v>105193.17000000042</c:v>
                </c:pt>
                <c:pt idx="8906">
                  <c:v>105195.17000000042</c:v>
                </c:pt>
                <c:pt idx="8907">
                  <c:v>105197.17000000042</c:v>
                </c:pt>
                <c:pt idx="8908">
                  <c:v>105199.17000000042</c:v>
                </c:pt>
                <c:pt idx="8909">
                  <c:v>105201.17000000042</c:v>
                </c:pt>
                <c:pt idx="8910">
                  <c:v>105203.17000000042</c:v>
                </c:pt>
                <c:pt idx="8911">
                  <c:v>105205.17000000042</c:v>
                </c:pt>
                <c:pt idx="8912">
                  <c:v>105207.17000000042</c:v>
                </c:pt>
                <c:pt idx="8913">
                  <c:v>105209.17000000042</c:v>
                </c:pt>
                <c:pt idx="8914">
                  <c:v>105211.17000000042</c:v>
                </c:pt>
                <c:pt idx="8915">
                  <c:v>105213.17000000042</c:v>
                </c:pt>
                <c:pt idx="8916">
                  <c:v>105215.17000000042</c:v>
                </c:pt>
                <c:pt idx="8917">
                  <c:v>105217.17000000042</c:v>
                </c:pt>
                <c:pt idx="8918">
                  <c:v>105219.17000000042</c:v>
                </c:pt>
                <c:pt idx="8919">
                  <c:v>105221.17000000042</c:v>
                </c:pt>
                <c:pt idx="8920">
                  <c:v>105223.17000000042</c:v>
                </c:pt>
                <c:pt idx="8921">
                  <c:v>105225.17000000042</c:v>
                </c:pt>
                <c:pt idx="8922">
                  <c:v>105227.17000000042</c:v>
                </c:pt>
                <c:pt idx="8923">
                  <c:v>105229.17000000042</c:v>
                </c:pt>
                <c:pt idx="8924">
                  <c:v>105231.17000000042</c:v>
                </c:pt>
                <c:pt idx="8925">
                  <c:v>105233.17000000042</c:v>
                </c:pt>
                <c:pt idx="8926">
                  <c:v>105235.17000000042</c:v>
                </c:pt>
                <c:pt idx="8927">
                  <c:v>105237.17000000042</c:v>
                </c:pt>
                <c:pt idx="8928">
                  <c:v>105239.17000000042</c:v>
                </c:pt>
                <c:pt idx="8929">
                  <c:v>105241.17000000042</c:v>
                </c:pt>
                <c:pt idx="8930">
                  <c:v>105243.17000000042</c:v>
                </c:pt>
                <c:pt idx="8931">
                  <c:v>105245.17000000042</c:v>
                </c:pt>
                <c:pt idx="8932">
                  <c:v>105247.17000000042</c:v>
                </c:pt>
                <c:pt idx="8933">
                  <c:v>105249.17000000042</c:v>
                </c:pt>
                <c:pt idx="8934">
                  <c:v>105251.17000000042</c:v>
                </c:pt>
                <c:pt idx="8935">
                  <c:v>105253.17000000042</c:v>
                </c:pt>
                <c:pt idx="8936">
                  <c:v>105255.17000000042</c:v>
                </c:pt>
                <c:pt idx="8937">
                  <c:v>105257.17000000042</c:v>
                </c:pt>
                <c:pt idx="8938">
                  <c:v>105259.17000000042</c:v>
                </c:pt>
                <c:pt idx="8939">
                  <c:v>105261.17000000042</c:v>
                </c:pt>
                <c:pt idx="8940">
                  <c:v>105263.17000000042</c:v>
                </c:pt>
                <c:pt idx="8941">
                  <c:v>105265.17000000042</c:v>
                </c:pt>
                <c:pt idx="8942">
                  <c:v>105267.17000000042</c:v>
                </c:pt>
                <c:pt idx="8943">
                  <c:v>105269.17000000042</c:v>
                </c:pt>
                <c:pt idx="8944">
                  <c:v>105271.17000000042</c:v>
                </c:pt>
                <c:pt idx="8945">
                  <c:v>105273.17000000042</c:v>
                </c:pt>
                <c:pt idx="8946">
                  <c:v>105275.17000000042</c:v>
                </c:pt>
                <c:pt idx="8947">
                  <c:v>105277.17000000042</c:v>
                </c:pt>
                <c:pt idx="8948">
                  <c:v>105279.17000000042</c:v>
                </c:pt>
                <c:pt idx="8949">
                  <c:v>105281.17000000042</c:v>
                </c:pt>
                <c:pt idx="8950">
                  <c:v>105283.17000000042</c:v>
                </c:pt>
                <c:pt idx="8951">
                  <c:v>105285.17000000042</c:v>
                </c:pt>
                <c:pt idx="8952">
                  <c:v>105287.17000000042</c:v>
                </c:pt>
                <c:pt idx="8953">
                  <c:v>105289.17000000042</c:v>
                </c:pt>
                <c:pt idx="8954">
                  <c:v>105291.17000000042</c:v>
                </c:pt>
                <c:pt idx="8955">
                  <c:v>105293.17000000042</c:v>
                </c:pt>
                <c:pt idx="8956">
                  <c:v>105295.17000000042</c:v>
                </c:pt>
                <c:pt idx="8957">
                  <c:v>105297.17000000042</c:v>
                </c:pt>
                <c:pt idx="8958">
                  <c:v>105299.17000000042</c:v>
                </c:pt>
                <c:pt idx="8959">
                  <c:v>105301.17000000042</c:v>
                </c:pt>
                <c:pt idx="8960">
                  <c:v>105303.17000000042</c:v>
                </c:pt>
                <c:pt idx="8961">
                  <c:v>105305.17000000042</c:v>
                </c:pt>
                <c:pt idx="8962">
                  <c:v>105307.17000000042</c:v>
                </c:pt>
                <c:pt idx="8963">
                  <c:v>105309.17000000042</c:v>
                </c:pt>
                <c:pt idx="8964">
                  <c:v>105311.17000000042</c:v>
                </c:pt>
                <c:pt idx="8965">
                  <c:v>105313.17000000042</c:v>
                </c:pt>
                <c:pt idx="8966">
                  <c:v>105315.17000000042</c:v>
                </c:pt>
                <c:pt idx="8967">
                  <c:v>105317.17000000042</c:v>
                </c:pt>
                <c:pt idx="8968">
                  <c:v>105319.17000000042</c:v>
                </c:pt>
                <c:pt idx="8969">
                  <c:v>105321.17000000042</c:v>
                </c:pt>
                <c:pt idx="8970">
                  <c:v>105323.17000000042</c:v>
                </c:pt>
                <c:pt idx="8971">
                  <c:v>105325.17000000042</c:v>
                </c:pt>
                <c:pt idx="8972">
                  <c:v>105327.17000000042</c:v>
                </c:pt>
                <c:pt idx="8973">
                  <c:v>105329.17000000042</c:v>
                </c:pt>
                <c:pt idx="8974">
                  <c:v>105331.17000000042</c:v>
                </c:pt>
                <c:pt idx="8975">
                  <c:v>105333.17000000042</c:v>
                </c:pt>
                <c:pt idx="8976">
                  <c:v>105335.17000000042</c:v>
                </c:pt>
                <c:pt idx="8977">
                  <c:v>105337.17000000042</c:v>
                </c:pt>
                <c:pt idx="8978">
                  <c:v>105339.17000000042</c:v>
                </c:pt>
                <c:pt idx="8979">
                  <c:v>105341.17000000042</c:v>
                </c:pt>
                <c:pt idx="8980">
                  <c:v>105343.17000000042</c:v>
                </c:pt>
                <c:pt idx="8981">
                  <c:v>105345.17000000042</c:v>
                </c:pt>
                <c:pt idx="8982">
                  <c:v>105347.17000000042</c:v>
                </c:pt>
                <c:pt idx="8983">
                  <c:v>105349.17000000042</c:v>
                </c:pt>
                <c:pt idx="8984">
                  <c:v>105351.17000000042</c:v>
                </c:pt>
                <c:pt idx="8985">
                  <c:v>105353.17000000042</c:v>
                </c:pt>
                <c:pt idx="8986">
                  <c:v>105355.17000000042</c:v>
                </c:pt>
                <c:pt idx="8987">
                  <c:v>105357.17000000042</c:v>
                </c:pt>
                <c:pt idx="8988">
                  <c:v>105359.17000000042</c:v>
                </c:pt>
                <c:pt idx="8989">
                  <c:v>105361.17000000042</c:v>
                </c:pt>
                <c:pt idx="8990">
                  <c:v>105363.17000000042</c:v>
                </c:pt>
                <c:pt idx="8991">
                  <c:v>105365.17000000042</c:v>
                </c:pt>
                <c:pt idx="8992">
                  <c:v>105367.17000000042</c:v>
                </c:pt>
                <c:pt idx="8993">
                  <c:v>105369.17000000042</c:v>
                </c:pt>
                <c:pt idx="8994">
                  <c:v>105371.17000000042</c:v>
                </c:pt>
                <c:pt idx="8995">
                  <c:v>105373.17000000042</c:v>
                </c:pt>
                <c:pt idx="8996">
                  <c:v>105375.17000000042</c:v>
                </c:pt>
                <c:pt idx="8997">
                  <c:v>105377.17000000042</c:v>
                </c:pt>
                <c:pt idx="8998">
                  <c:v>105379.17000000042</c:v>
                </c:pt>
                <c:pt idx="8999">
                  <c:v>105381.17000000042</c:v>
                </c:pt>
                <c:pt idx="9000">
                  <c:v>105383.17000000042</c:v>
                </c:pt>
                <c:pt idx="9001">
                  <c:v>105385.17000000042</c:v>
                </c:pt>
                <c:pt idx="9002">
                  <c:v>105387.17000000042</c:v>
                </c:pt>
                <c:pt idx="9003">
                  <c:v>105389.17000000042</c:v>
                </c:pt>
                <c:pt idx="9004">
                  <c:v>105391.17000000042</c:v>
                </c:pt>
                <c:pt idx="9005">
                  <c:v>105393.17000000042</c:v>
                </c:pt>
                <c:pt idx="9006">
                  <c:v>105395.17000000042</c:v>
                </c:pt>
                <c:pt idx="9007">
                  <c:v>105397.17000000042</c:v>
                </c:pt>
                <c:pt idx="9008">
                  <c:v>105399.17000000042</c:v>
                </c:pt>
                <c:pt idx="9009">
                  <c:v>105401.17000000042</c:v>
                </c:pt>
                <c:pt idx="9010">
                  <c:v>105403.17000000042</c:v>
                </c:pt>
                <c:pt idx="9011">
                  <c:v>105405.17000000042</c:v>
                </c:pt>
                <c:pt idx="9012">
                  <c:v>105407.17000000042</c:v>
                </c:pt>
                <c:pt idx="9013">
                  <c:v>105409.17000000042</c:v>
                </c:pt>
                <c:pt idx="9014">
                  <c:v>105411.17000000042</c:v>
                </c:pt>
                <c:pt idx="9015">
                  <c:v>105413.17000000042</c:v>
                </c:pt>
                <c:pt idx="9016">
                  <c:v>105415.17000000042</c:v>
                </c:pt>
                <c:pt idx="9017">
                  <c:v>105417.17000000042</c:v>
                </c:pt>
                <c:pt idx="9018">
                  <c:v>105419.17000000042</c:v>
                </c:pt>
                <c:pt idx="9019">
                  <c:v>105421.17000000042</c:v>
                </c:pt>
                <c:pt idx="9020">
                  <c:v>105423.17000000042</c:v>
                </c:pt>
                <c:pt idx="9021">
                  <c:v>105425.17000000042</c:v>
                </c:pt>
                <c:pt idx="9022">
                  <c:v>105427.17000000042</c:v>
                </c:pt>
                <c:pt idx="9023">
                  <c:v>105429.17000000042</c:v>
                </c:pt>
                <c:pt idx="9024">
                  <c:v>105431.17000000042</c:v>
                </c:pt>
                <c:pt idx="9025">
                  <c:v>105433.17000000042</c:v>
                </c:pt>
                <c:pt idx="9026">
                  <c:v>105435.17000000042</c:v>
                </c:pt>
                <c:pt idx="9027">
                  <c:v>105437.17000000042</c:v>
                </c:pt>
                <c:pt idx="9028">
                  <c:v>105439.17000000042</c:v>
                </c:pt>
                <c:pt idx="9029">
                  <c:v>105441.17000000042</c:v>
                </c:pt>
                <c:pt idx="9030">
                  <c:v>105443.17000000042</c:v>
                </c:pt>
                <c:pt idx="9031">
                  <c:v>105445.17000000042</c:v>
                </c:pt>
                <c:pt idx="9032">
                  <c:v>105447.17000000042</c:v>
                </c:pt>
                <c:pt idx="9033">
                  <c:v>105449.17000000042</c:v>
                </c:pt>
                <c:pt idx="9034">
                  <c:v>105451.17000000042</c:v>
                </c:pt>
                <c:pt idx="9035">
                  <c:v>105453.17000000042</c:v>
                </c:pt>
                <c:pt idx="9036">
                  <c:v>105455.17000000042</c:v>
                </c:pt>
                <c:pt idx="9037">
                  <c:v>105457.17000000042</c:v>
                </c:pt>
                <c:pt idx="9038">
                  <c:v>105459.17000000042</c:v>
                </c:pt>
                <c:pt idx="9039">
                  <c:v>105461.17000000042</c:v>
                </c:pt>
                <c:pt idx="9040">
                  <c:v>105463.17000000042</c:v>
                </c:pt>
                <c:pt idx="9041">
                  <c:v>105465.17000000042</c:v>
                </c:pt>
                <c:pt idx="9042">
                  <c:v>105467.17000000042</c:v>
                </c:pt>
                <c:pt idx="9043">
                  <c:v>105469.17000000042</c:v>
                </c:pt>
                <c:pt idx="9044">
                  <c:v>105471.17000000042</c:v>
                </c:pt>
                <c:pt idx="9045">
                  <c:v>105473.17000000042</c:v>
                </c:pt>
                <c:pt idx="9046">
                  <c:v>105475.17000000042</c:v>
                </c:pt>
                <c:pt idx="9047">
                  <c:v>105477.17000000042</c:v>
                </c:pt>
                <c:pt idx="9048">
                  <c:v>105479.17000000042</c:v>
                </c:pt>
                <c:pt idx="9049">
                  <c:v>105481.17000000042</c:v>
                </c:pt>
                <c:pt idx="9050">
                  <c:v>105483.17000000042</c:v>
                </c:pt>
                <c:pt idx="9051">
                  <c:v>105485.17000000042</c:v>
                </c:pt>
                <c:pt idx="9052">
                  <c:v>105487.17000000042</c:v>
                </c:pt>
                <c:pt idx="9053">
                  <c:v>105489.17000000042</c:v>
                </c:pt>
                <c:pt idx="9054">
                  <c:v>105491.17000000042</c:v>
                </c:pt>
                <c:pt idx="9055">
                  <c:v>105493.17000000042</c:v>
                </c:pt>
                <c:pt idx="9056">
                  <c:v>105495.17000000042</c:v>
                </c:pt>
                <c:pt idx="9057">
                  <c:v>105497.17000000042</c:v>
                </c:pt>
                <c:pt idx="9058">
                  <c:v>105499.17000000042</c:v>
                </c:pt>
                <c:pt idx="9059">
                  <c:v>105501.17000000042</c:v>
                </c:pt>
                <c:pt idx="9060">
                  <c:v>105503.17000000042</c:v>
                </c:pt>
                <c:pt idx="9061">
                  <c:v>105505.17000000042</c:v>
                </c:pt>
                <c:pt idx="9062">
                  <c:v>105507.17000000042</c:v>
                </c:pt>
                <c:pt idx="9063">
                  <c:v>105509.17000000042</c:v>
                </c:pt>
                <c:pt idx="9064">
                  <c:v>105511.17000000042</c:v>
                </c:pt>
                <c:pt idx="9065">
                  <c:v>105513.17000000042</c:v>
                </c:pt>
                <c:pt idx="9066">
                  <c:v>105515.17000000042</c:v>
                </c:pt>
                <c:pt idx="9067">
                  <c:v>105517.17000000042</c:v>
                </c:pt>
                <c:pt idx="9068">
                  <c:v>105519.17000000042</c:v>
                </c:pt>
                <c:pt idx="9069">
                  <c:v>105521.17000000042</c:v>
                </c:pt>
                <c:pt idx="9070">
                  <c:v>105523.17000000042</c:v>
                </c:pt>
                <c:pt idx="9071">
                  <c:v>105525.17000000042</c:v>
                </c:pt>
                <c:pt idx="9072">
                  <c:v>105527.17000000042</c:v>
                </c:pt>
                <c:pt idx="9073">
                  <c:v>105529.17000000042</c:v>
                </c:pt>
                <c:pt idx="9074">
                  <c:v>105531.17000000042</c:v>
                </c:pt>
                <c:pt idx="9075">
                  <c:v>105533.17000000042</c:v>
                </c:pt>
                <c:pt idx="9076">
                  <c:v>105535.17000000042</c:v>
                </c:pt>
                <c:pt idx="9077">
                  <c:v>105537.17000000042</c:v>
                </c:pt>
                <c:pt idx="9078">
                  <c:v>105539.17000000042</c:v>
                </c:pt>
                <c:pt idx="9079">
                  <c:v>105541.17000000042</c:v>
                </c:pt>
                <c:pt idx="9080">
                  <c:v>105543.17000000042</c:v>
                </c:pt>
                <c:pt idx="9081">
                  <c:v>105545.17000000042</c:v>
                </c:pt>
                <c:pt idx="9082">
                  <c:v>105547.17000000042</c:v>
                </c:pt>
                <c:pt idx="9083">
                  <c:v>105549.17000000042</c:v>
                </c:pt>
                <c:pt idx="9084">
                  <c:v>105551.17000000042</c:v>
                </c:pt>
                <c:pt idx="9085">
                  <c:v>105553.17000000042</c:v>
                </c:pt>
                <c:pt idx="9086">
                  <c:v>105555.17000000042</c:v>
                </c:pt>
                <c:pt idx="9087">
                  <c:v>105557.17000000042</c:v>
                </c:pt>
                <c:pt idx="9088">
                  <c:v>105559.17000000042</c:v>
                </c:pt>
                <c:pt idx="9089">
                  <c:v>105561.17000000042</c:v>
                </c:pt>
                <c:pt idx="9090">
                  <c:v>105563.17000000042</c:v>
                </c:pt>
                <c:pt idx="9091">
                  <c:v>105565.17000000042</c:v>
                </c:pt>
                <c:pt idx="9092">
                  <c:v>105567.17000000042</c:v>
                </c:pt>
                <c:pt idx="9093">
                  <c:v>105569.17000000042</c:v>
                </c:pt>
                <c:pt idx="9094">
                  <c:v>105571.17000000042</c:v>
                </c:pt>
                <c:pt idx="9095">
                  <c:v>105573.17000000042</c:v>
                </c:pt>
                <c:pt idx="9096">
                  <c:v>105575.17000000042</c:v>
                </c:pt>
                <c:pt idx="9097">
                  <c:v>105577.17000000042</c:v>
                </c:pt>
                <c:pt idx="9098">
                  <c:v>105579.17000000042</c:v>
                </c:pt>
                <c:pt idx="9099">
                  <c:v>105581.17000000042</c:v>
                </c:pt>
                <c:pt idx="9100">
                  <c:v>105583.17000000042</c:v>
                </c:pt>
                <c:pt idx="9101">
                  <c:v>105585.17000000042</c:v>
                </c:pt>
                <c:pt idx="9102">
                  <c:v>105587.17000000042</c:v>
                </c:pt>
                <c:pt idx="9103">
                  <c:v>105589.17000000042</c:v>
                </c:pt>
                <c:pt idx="9104">
                  <c:v>105591.17000000042</c:v>
                </c:pt>
                <c:pt idx="9105">
                  <c:v>105593.17000000042</c:v>
                </c:pt>
                <c:pt idx="9106">
                  <c:v>105595.17000000042</c:v>
                </c:pt>
                <c:pt idx="9107">
                  <c:v>105597.17000000042</c:v>
                </c:pt>
                <c:pt idx="9108">
                  <c:v>105599.17000000042</c:v>
                </c:pt>
                <c:pt idx="9109">
                  <c:v>105601.17000000042</c:v>
                </c:pt>
                <c:pt idx="9110">
                  <c:v>105603.17000000042</c:v>
                </c:pt>
                <c:pt idx="9111">
                  <c:v>105605.17000000042</c:v>
                </c:pt>
                <c:pt idx="9112">
                  <c:v>105607.17000000042</c:v>
                </c:pt>
                <c:pt idx="9113">
                  <c:v>105609.17000000042</c:v>
                </c:pt>
                <c:pt idx="9114">
                  <c:v>105611.17000000042</c:v>
                </c:pt>
                <c:pt idx="9115">
                  <c:v>105613.17000000042</c:v>
                </c:pt>
                <c:pt idx="9116">
                  <c:v>105615.17000000042</c:v>
                </c:pt>
                <c:pt idx="9117">
                  <c:v>105617.17000000042</c:v>
                </c:pt>
                <c:pt idx="9118">
                  <c:v>105619.17000000042</c:v>
                </c:pt>
                <c:pt idx="9119">
                  <c:v>105621.17000000042</c:v>
                </c:pt>
                <c:pt idx="9120">
                  <c:v>105623.17000000042</c:v>
                </c:pt>
                <c:pt idx="9121">
                  <c:v>105625.17000000042</c:v>
                </c:pt>
                <c:pt idx="9122">
                  <c:v>105627.17000000042</c:v>
                </c:pt>
                <c:pt idx="9123">
                  <c:v>105629.17000000042</c:v>
                </c:pt>
                <c:pt idx="9124">
                  <c:v>105631.17000000042</c:v>
                </c:pt>
                <c:pt idx="9125">
                  <c:v>105633.17000000042</c:v>
                </c:pt>
                <c:pt idx="9126">
                  <c:v>105635.17000000042</c:v>
                </c:pt>
                <c:pt idx="9127">
                  <c:v>105637.17000000042</c:v>
                </c:pt>
                <c:pt idx="9128">
                  <c:v>105639.17000000042</c:v>
                </c:pt>
                <c:pt idx="9129">
                  <c:v>105641.17000000042</c:v>
                </c:pt>
                <c:pt idx="9130">
                  <c:v>105643.17000000042</c:v>
                </c:pt>
                <c:pt idx="9131">
                  <c:v>105645.17000000042</c:v>
                </c:pt>
                <c:pt idx="9132">
                  <c:v>105647.17000000042</c:v>
                </c:pt>
                <c:pt idx="9133">
                  <c:v>105649.17000000042</c:v>
                </c:pt>
                <c:pt idx="9134">
                  <c:v>105651.17000000042</c:v>
                </c:pt>
                <c:pt idx="9135">
                  <c:v>105653.17000000042</c:v>
                </c:pt>
                <c:pt idx="9136">
                  <c:v>105655.17000000042</c:v>
                </c:pt>
                <c:pt idx="9137">
                  <c:v>105657.17000000042</c:v>
                </c:pt>
                <c:pt idx="9138">
                  <c:v>105659.17000000042</c:v>
                </c:pt>
                <c:pt idx="9139">
                  <c:v>105661.17000000042</c:v>
                </c:pt>
                <c:pt idx="9140">
                  <c:v>105663.17000000042</c:v>
                </c:pt>
                <c:pt idx="9141">
                  <c:v>105665.17000000042</c:v>
                </c:pt>
                <c:pt idx="9142">
                  <c:v>105667.17000000042</c:v>
                </c:pt>
                <c:pt idx="9143">
                  <c:v>105669.17000000042</c:v>
                </c:pt>
                <c:pt idx="9144">
                  <c:v>105671.17000000042</c:v>
                </c:pt>
                <c:pt idx="9145">
                  <c:v>105673.17000000042</c:v>
                </c:pt>
                <c:pt idx="9146">
                  <c:v>105675.17000000042</c:v>
                </c:pt>
                <c:pt idx="9147">
                  <c:v>105677.17000000042</c:v>
                </c:pt>
                <c:pt idx="9148">
                  <c:v>105679.17000000042</c:v>
                </c:pt>
                <c:pt idx="9149">
                  <c:v>105681.17000000042</c:v>
                </c:pt>
                <c:pt idx="9150">
                  <c:v>105683.17000000042</c:v>
                </c:pt>
                <c:pt idx="9151">
                  <c:v>105685.17000000042</c:v>
                </c:pt>
                <c:pt idx="9152">
                  <c:v>105687.17000000042</c:v>
                </c:pt>
                <c:pt idx="9153">
                  <c:v>105689.17000000042</c:v>
                </c:pt>
                <c:pt idx="9154">
                  <c:v>105691.17000000042</c:v>
                </c:pt>
                <c:pt idx="9155">
                  <c:v>105693.17000000042</c:v>
                </c:pt>
                <c:pt idx="9156">
                  <c:v>105695.17000000042</c:v>
                </c:pt>
                <c:pt idx="9157">
                  <c:v>105697.17000000042</c:v>
                </c:pt>
                <c:pt idx="9158">
                  <c:v>105699.17000000042</c:v>
                </c:pt>
                <c:pt idx="9159">
                  <c:v>105701.17000000042</c:v>
                </c:pt>
                <c:pt idx="9160">
                  <c:v>105703.17000000042</c:v>
                </c:pt>
                <c:pt idx="9161">
                  <c:v>105705.17000000042</c:v>
                </c:pt>
                <c:pt idx="9162">
                  <c:v>105707.17000000042</c:v>
                </c:pt>
                <c:pt idx="9163">
                  <c:v>105709.17000000042</c:v>
                </c:pt>
                <c:pt idx="9164">
                  <c:v>105711.17000000042</c:v>
                </c:pt>
                <c:pt idx="9165">
                  <c:v>105713.17000000042</c:v>
                </c:pt>
                <c:pt idx="9166">
                  <c:v>105715.17000000042</c:v>
                </c:pt>
                <c:pt idx="9167">
                  <c:v>105717.17000000042</c:v>
                </c:pt>
                <c:pt idx="9168">
                  <c:v>105719.17000000042</c:v>
                </c:pt>
                <c:pt idx="9169">
                  <c:v>105721.17000000042</c:v>
                </c:pt>
                <c:pt idx="9170">
                  <c:v>105723.17000000042</c:v>
                </c:pt>
                <c:pt idx="9171">
                  <c:v>105725.17000000042</c:v>
                </c:pt>
                <c:pt idx="9172">
                  <c:v>105727.17000000042</c:v>
                </c:pt>
                <c:pt idx="9173">
                  <c:v>105729.17000000042</c:v>
                </c:pt>
                <c:pt idx="9174">
                  <c:v>105731.17000000042</c:v>
                </c:pt>
                <c:pt idx="9175">
                  <c:v>105733.17000000042</c:v>
                </c:pt>
                <c:pt idx="9176">
                  <c:v>105735.17000000042</c:v>
                </c:pt>
                <c:pt idx="9177">
                  <c:v>105737.17000000042</c:v>
                </c:pt>
                <c:pt idx="9178">
                  <c:v>105739.17000000042</c:v>
                </c:pt>
                <c:pt idx="9179">
                  <c:v>105741.17000000042</c:v>
                </c:pt>
                <c:pt idx="9180">
                  <c:v>105743.17000000042</c:v>
                </c:pt>
                <c:pt idx="9181">
                  <c:v>105745.17000000042</c:v>
                </c:pt>
                <c:pt idx="9182">
                  <c:v>105747.17000000042</c:v>
                </c:pt>
                <c:pt idx="9183">
                  <c:v>105749.17000000042</c:v>
                </c:pt>
                <c:pt idx="9184">
                  <c:v>105751.17000000042</c:v>
                </c:pt>
                <c:pt idx="9185">
                  <c:v>105753.17000000042</c:v>
                </c:pt>
                <c:pt idx="9186">
                  <c:v>105755.17000000042</c:v>
                </c:pt>
                <c:pt idx="9187">
                  <c:v>105757.17000000042</c:v>
                </c:pt>
                <c:pt idx="9188">
                  <c:v>105759.17000000042</c:v>
                </c:pt>
                <c:pt idx="9189">
                  <c:v>105761.17000000042</c:v>
                </c:pt>
                <c:pt idx="9190">
                  <c:v>105763.17000000042</c:v>
                </c:pt>
                <c:pt idx="9191">
                  <c:v>105765.17000000042</c:v>
                </c:pt>
                <c:pt idx="9192">
                  <c:v>105767.17000000042</c:v>
                </c:pt>
                <c:pt idx="9193">
                  <c:v>105769.17000000042</c:v>
                </c:pt>
                <c:pt idx="9194">
                  <c:v>105771.17000000042</c:v>
                </c:pt>
                <c:pt idx="9195">
                  <c:v>105773.17000000042</c:v>
                </c:pt>
                <c:pt idx="9196">
                  <c:v>105775.17000000042</c:v>
                </c:pt>
                <c:pt idx="9197">
                  <c:v>105777.17000000042</c:v>
                </c:pt>
                <c:pt idx="9198">
                  <c:v>105779.17000000042</c:v>
                </c:pt>
                <c:pt idx="9199">
                  <c:v>105781.17000000042</c:v>
                </c:pt>
                <c:pt idx="9200">
                  <c:v>105783.17000000042</c:v>
                </c:pt>
                <c:pt idx="9201">
                  <c:v>105785.17000000042</c:v>
                </c:pt>
                <c:pt idx="9202">
                  <c:v>105787.17000000042</c:v>
                </c:pt>
                <c:pt idx="9203">
                  <c:v>105789.17000000042</c:v>
                </c:pt>
                <c:pt idx="9204">
                  <c:v>105791.17000000042</c:v>
                </c:pt>
                <c:pt idx="9205">
                  <c:v>105793.17000000042</c:v>
                </c:pt>
                <c:pt idx="9206">
                  <c:v>105795.17000000042</c:v>
                </c:pt>
                <c:pt idx="9207">
                  <c:v>105797.17000000042</c:v>
                </c:pt>
                <c:pt idx="9208">
                  <c:v>105799.17000000042</c:v>
                </c:pt>
                <c:pt idx="9209">
                  <c:v>105801.17000000042</c:v>
                </c:pt>
                <c:pt idx="9210">
                  <c:v>105803.17000000042</c:v>
                </c:pt>
                <c:pt idx="9211">
                  <c:v>105805.17000000042</c:v>
                </c:pt>
                <c:pt idx="9212">
                  <c:v>105807.17000000042</c:v>
                </c:pt>
                <c:pt idx="9213">
                  <c:v>105809.17000000042</c:v>
                </c:pt>
                <c:pt idx="9214">
                  <c:v>105811.17000000042</c:v>
                </c:pt>
                <c:pt idx="9215">
                  <c:v>105813.17000000042</c:v>
                </c:pt>
                <c:pt idx="9216">
                  <c:v>105815.17000000042</c:v>
                </c:pt>
                <c:pt idx="9217">
                  <c:v>105817.17000000042</c:v>
                </c:pt>
                <c:pt idx="9218">
                  <c:v>105819.17000000042</c:v>
                </c:pt>
                <c:pt idx="9219">
                  <c:v>105821.17000000042</c:v>
                </c:pt>
                <c:pt idx="9220">
                  <c:v>105823.17000000042</c:v>
                </c:pt>
                <c:pt idx="9221">
                  <c:v>105825.17000000042</c:v>
                </c:pt>
                <c:pt idx="9222">
                  <c:v>105827.17000000042</c:v>
                </c:pt>
                <c:pt idx="9223">
                  <c:v>105829.17000000042</c:v>
                </c:pt>
                <c:pt idx="9224">
                  <c:v>105831.17000000042</c:v>
                </c:pt>
                <c:pt idx="9225">
                  <c:v>105833.17000000042</c:v>
                </c:pt>
                <c:pt idx="9226">
                  <c:v>105835.17000000042</c:v>
                </c:pt>
                <c:pt idx="9227">
                  <c:v>105837.17000000042</c:v>
                </c:pt>
                <c:pt idx="9228">
                  <c:v>105839.17000000042</c:v>
                </c:pt>
                <c:pt idx="9229">
                  <c:v>105841.17000000042</c:v>
                </c:pt>
                <c:pt idx="9230">
                  <c:v>105843.17000000042</c:v>
                </c:pt>
                <c:pt idx="9231">
                  <c:v>105845.17000000042</c:v>
                </c:pt>
                <c:pt idx="9232">
                  <c:v>105847.17000000042</c:v>
                </c:pt>
                <c:pt idx="9233">
                  <c:v>105849.17000000042</c:v>
                </c:pt>
                <c:pt idx="9234">
                  <c:v>105851.17000000042</c:v>
                </c:pt>
                <c:pt idx="9235">
                  <c:v>105853.17000000042</c:v>
                </c:pt>
                <c:pt idx="9236">
                  <c:v>105855.17000000042</c:v>
                </c:pt>
                <c:pt idx="9237">
                  <c:v>105857.17000000042</c:v>
                </c:pt>
                <c:pt idx="9238">
                  <c:v>105859.17000000042</c:v>
                </c:pt>
                <c:pt idx="9239">
                  <c:v>105861.17000000042</c:v>
                </c:pt>
                <c:pt idx="9240">
                  <c:v>105863.17000000042</c:v>
                </c:pt>
                <c:pt idx="9241">
                  <c:v>105865.17000000042</c:v>
                </c:pt>
                <c:pt idx="9242">
                  <c:v>105867.17000000042</c:v>
                </c:pt>
                <c:pt idx="9243">
                  <c:v>105869.17000000042</c:v>
                </c:pt>
                <c:pt idx="9244">
                  <c:v>105871.17000000042</c:v>
                </c:pt>
                <c:pt idx="9245">
                  <c:v>105873.17000000042</c:v>
                </c:pt>
                <c:pt idx="9246">
                  <c:v>105875.17000000042</c:v>
                </c:pt>
                <c:pt idx="9247">
                  <c:v>105877.17000000042</c:v>
                </c:pt>
                <c:pt idx="9248">
                  <c:v>105879.17000000042</c:v>
                </c:pt>
                <c:pt idx="9249">
                  <c:v>105881.17000000042</c:v>
                </c:pt>
                <c:pt idx="9250">
                  <c:v>105883.17000000042</c:v>
                </c:pt>
                <c:pt idx="9251">
                  <c:v>105885.17000000042</c:v>
                </c:pt>
                <c:pt idx="9252">
                  <c:v>105887.17000000042</c:v>
                </c:pt>
                <c:pt idx="9253">
                  <c:v>105889.17000000042</c:v>
                </c:pt>
                <c:pt idx="9254">
                  <c:v>105891.17000000042</c:v>
                </c:pt>
                <c:pt idx="9255">
                  <c:v>105893.17000000042</c:v>
                </c:pt>
                <c:pt idx="9256">
                  <c:v>105895.17000000042</c:v>
                </c:pt>
                <c:pt idx="9257">
                  <c:v>105897.17000000042</c:v>
                </c:pt>
                <c:pt idx="9258">
                  <c:v>105899.17000000042</c:v>
                </c:pt>
                <c:pt idx="9259">
                  <c:v>105901.17000000042</c:v>
                </c:pt>
                <c:pt idx="9260">
                  <c:v>105903.17000000042</c:v>
                </c:pt>
                <c:pt idx="9261">
                  <c:v>105905.17000000042</c:v>
                </c:pt>
                <c:pt idx="9262">
                  <c:v>105907.17000000042</c:v>
                </c:pt>
                <c:pt idx="9263">
                  <c:v>105909.17000000042</c:v>
                </c:pt>
                <c:pt idx="9264">
                  <c:v>105911.17000000042</c:v>
                </c:pt>
                <c:pt idx="9265">
                  <c:v>105913.17000000042</c:v>
                </c:pt>
                <c:pt idx="9266">
                  <c:v>105915.17000000042</c:v>
                </c:pt>
                <c:pt idx="9267">
                  <c:v>105917.17000000042</c:v>
                </c:pt>
                <c:pt idx="9268">
                  <c:v>105919.17000000042</c:v>
                </c:pt>
                <c:pt idx="9269">
                  <c:v>105921.17000000042</c:v>
                </c:pt>
                <c:pt idx="9270">
                  <c:v>105923.17000000042</c:v>
                </c:pt>
                <c:pt idx="9271">
                  <c:v>105925.17000000042</c:v>
                </c:pt>
                <c:pt idx="9272">
                  <c:v>105927.17000000042</c:v>
                </c:pt>
                <c:pt idx="9273">
                  <c:v>105929.17000000042</c:v>
                </c:pt>
                <c:pt idx="9274">
                  <c:v>105931.17000000042</c:v>
                </c:pt>
                <c:pt idx="9275">
                  <c:v>105933.17000000042</c:v>
                </c:pt>
                <c:pt idx="9276">
                  <c:v>105935.17000000042</c:v>
                </c:pt>
                <c:pt idx="9277">
                  <c:v>105937.17000000042</c:v>
                </c:pt>
                <c:pt idx="9278">
                  <c:v>105939.17000000042</c:v>
                </c:pt>
                <c:pt idx="9279">
                  <c:v>105941.17000000042</c:v>
                </c:pt>
                <c:pt idx="9280">
                  <c:v>105943.17000000042</c:v>
                </c:pt>
                <c:pt idx="9281">
                  <c:v>105945.17000000042</c:v>
                </c:pt>
                <c:pt idx="9282">
                  <c:v>105947.17000000042</c:v>
                </c:pt>
                <c:pt idx="9283">
                  <c:v>105949.17000000042</c:v>
                </c:pt>
                <c:pt idx="9284">
                  <c:v>105951.17000000042</c:v>
                </c:pt>
                <c:pt idx="9285">
                  <c:v>105953.17000000042</c:v>
                </c:pt>
                <c:pt idx="9286">
                  <c:v>105955.17000000042</c:v>
                </c:pt>
                <c:pt idx="9287">
                  <c:v>105957.17000000042</c:v>
                </c:pt>
                <c:pt idx="9288">
                  <c:v>105959.17000000042</c:v>
                </c:pt>
                <c:pt idx="9289">
                  <c:v>105961.17000000042</c:v>
                </c:pt>
                <c:pt idx="9290">
                  <c:v>105963.17000000042</c:v>
                </c:pt>
                <c:pt idx="9291">
                  <c:v>105965.17000000042</c:v>
                </c:pt>
                <c:pt idx="9292">
                  <c:v>105967.17000000042</c:v>
                </c:pt>
                <c:pt idx="9293">
                  <c:v>105969.17000000042</c:v>
                </c:pt>
                <c:pt idx="9294">
                  <c:v>105971.17000000042</c:v>
                </c:pt>
                <c:pt idx="9295">
                  <c:v>105973.17000000042</c:v>
                </c:pt>
                <c:pt idx="9296">
                  <c:v>105975.17000000042</c:v>
                </c:pt>
                <c:pt idx="9297">
                  <c:v>105977.17000000042</c:v>
                </c:pt>
                <c:pt idx="9298">
                  <c:v>105980.48</c:v>
                </c:pt>
                <c:pt idx="9299">
                  <c:v>105982.48</c:v>
                </c:pt>
                <c:pt idx="9300">
                  <c:v>105984.48</c:v>
                </c:pt>
                <c:pt idx="9301">
                  <c:v>105986.48</c:v>
                </c:pt>
                <c:pt idx="9302">
                  <c:v>105988.48</c:v>
                </c:pt>
                <c:pt idx="9303">
                  <c:v>105990.48</c:v>
                </c:pt>
                <c:pt idx="9304">
                  <c:v>105992.48</c:v>
                </c:pt>
                <c:pt idx="9305">
                  <c:v>105994.48</c:v>
                </c:pt>
                <c:pt idx="9306">
                  <c:v>105996.48</c:v>
                </c:pt>
                <c:pt idx="9307">
                  <c:v>105998.48</c:v>
                </c:pt>
                <c:pt idx="9308">
                  <c:v>106000.48</c:v>
                </c:pt>
                <c:pt idx="9309">
                  <c:v>106002.48</c:v>
                </c:pt>
                <c:pt idx="9310">
                  <c:v>106004.48</c:v>
                </c:pt>
                <c:pt idx="9311">
                  <c:v>106006.48</c:v>
                </c:pt>
                <c:pt idx="9312">
                  <c:v>106008.48</c:v>
                </c:pt>
                <c:pt idx="9313">
                  <c:v>106010.48</c:v>
                </c:pt>
                <c:pt idx="9314">
                  <c:v>106012.48</c:v>
                </c:pt>
                <c:pt idx="9315">
                  <c:v>106014.48</c:v>
                </c:pt>
                <c:pt idx="9316">
                  <c:v>106016.48</c:v>
                </c:pt>
                <c:pt idx="9317">
                  <c:v>106018.48</c:v>
                </c:pt>
                <c:pt idx="9318">
                  <c:v>106020.48</c:v>
                </c:pt>
                <c:pt idx="9319">
                  <c:v>106022.48</c:v>
                </c:pt>
                <c:pt idx="9320">
                  <c:v>106024.48</c:v>
                </c:pt>
                <c:pt idx="9321">
                  <c:v>106026.48</c:v>
                </c:pt>
                <c:pt idx="9322">
                  <c:v>106028.48</c:v>
                </c:pt>
                <c:pt idx="9323">
                  <c:v>106030.48</c:v>
                </c:pt>
                <c:pt idx="9324">
                  <c:v>106032.48</c:v>
                </c:pt>
                <c:pt idx="9325">
                  <c:v>106034.48</c:v>
                </c:pt>
                <c:pt idx="9326">
                  <c:v>106036.48</c:v>
                </c:pt>
                <c:pt idx="9327">
                  <c:v>106038.48</c:v>
                </c:pt>
                <c:pt idx="9328">
                  <c:v>106040.48</c:v>
                </c:pt>
                <c:pt idx="9329">
                  <c:v>106042.48</c:v>
                </c:pt>
                <c:pt idx="9330">
                  <c:v>106044.48</c:v>
                </c:pt>
                <c:pt idx="9331">
                  <c:v>106046.48</c:v>
                </c:pt>
                <c:pt idx="9332">
                  <c:v>106048.48</c:v>
                </c:pt>
                <c:pt idx="9333">
                  <c:v>106050.48</c:v>
                </c:pt>
                <c:pt idx="9334">
                  <c:v>106052.48</c:v>
                </c:pt>
                <c:pt idx="9335">
                  <c:v>106054.48</c:v>
                </c:pt>
                <c:pt idx="9336">
                  <c:v>106056.48</c:v>
                </c:pt>
                <c:pt idx="9337">
                  <c:v>106058.48</c:v>
                </c:pt>
                <c:pt idx="9338">
                  <c:v>106060.48</c:v>
                </c:pt>
                <c:pt idx="9339">
                  <c:v>106062.48</c:v>
                </c:pt>
                <c:pt idx="9340">
                  <c:v>106064.48</c:v>
                </c:pt>
                <c:pt idx="9341">
                  <c:v>106066.48</c:v>
                </c:pt>
                <c:pt idx="9342">
                  <c:v>106068.48</c:v>
                </c:pt>
                <c:pt idx="9343">
                  <c:v>106070.48</c:v>
                </c:pt>
                <c:pt idx="9344">
                  <c:v>106072.48</c:v>
                </c:pt>
                <c:pt idx="9345">
                  <c:v>106074.48</c:v>
                </c:pt>
                <c:pt idx="9346">
                  <c:v>106076.48</c:v>
                </c:pt>
                <c:pt idx="9347">
                  <c:v>106078.48</c:v>
                </c:pt>
                <c:pt idx="9348">
                  <c:v>106080.48</c:v>
                </c:pt>
                <c:pt idx="9349">
                  <c:v>106082.48</c:v>
                </c:pt>
                <c:pt idx="9350">
                  <c:v>106084.48</c:v>
                </c:pt>
                <c:pt idx="9351">
                  <c:v>106086.48</c:v>
                </c:pt>
                <c:pt idx="9352">
                  <c:v>106088.48</c:v>
                </c:pt>
                <c:pt idx="9353">
                  <c:v>106090.48</c:v>
                </c:pt>
                <c:pt idx="9354">
                  <c:v>106092.48</c:v>
                </c:pt>
                <c:pt idx="9355">
                  <c:v>106094.48</c:v>
                </c:pt>
                <c:pt idx="9356">
                  <c:v>106096.48</c:v>
                </c:pt>
                <c:pt idx="9357">
                  <c:v>106098.48</c:v>
                </c:pt>
                <c:pt idx="9358">
                  <c:v>106100.48</c:v>
                </c:pt>
                <c:pt idx="9359">
                  <c:v>106102.48</c:v>
                </c:pt>
                <c:pt idx="9360">
                  <c:v>106104.48</c:v>
                </c:pt>
                <c:pt idx="9361">
                  <c:v>106106.48</c:v>
                </c:pt>
                <c:pt idx="9362">
                  <c:v>106108.48</c:v>
                </c:pt>
                <c:pt idx="9363">
                  <c:v>106110.48</c:v>
                </c:pt>
                <c:pt idx="9364">
                  <c:v>106112.48</c:v>
                </c:pt>
                <c:pt idx="9365">
                  <c:v>106114.48</c:v>
                </c:pt>
                <c:pt idx="9366">
                  <c:v>106116.48</c:v>
                </c:pt>
                <c:pt idx="9367">
                  <c:v>106118.48</c:v>
                </c:pt>
                <c:pt idx="9368">
                  <c:v>106120.48</c:v>
                </c:pt>
                <c:pt idx="9369">
                  <c:v>106122.48</c:v>
                </c:pt>
                <c:pt idx="9370">
                  <c:v>106124.48</c:v>
                </c:pt>
                <c:pt idx="9371">
                  <c:v>106126.48</c:v>
                </c:pt>
                <c:pt idx="9372">
                  <c:v>106128.48</c:v>
                </c:pt>
                <c:pt idx="9373">
                  <c:v>106130.48</c:v>
                </c:pt>
                <c:pt idx="9374">
                  <c:v>106132.48</c:v>
                </c:pt>
                <c:pt idx="9375">
                  <c:v>106134.48</c:v>
                </c:pt>
                <c:pt idx="9376">
                  <c:v>106136.48</c:v>
                </c:pt>
                <c:pt idx="9377">
                  <c:v>106138.48</c:v>
                </c:pt>
                <c:pt idx="9378">
                  <c:v>106140.48</c:v>
                </c:pt>
                <c:pt idx="9379">
                  <c:v>106142.48</c:v>
                </c:pt>
                <c:pt idx="9380">
                  <c:v>106144.48</c:v>
                </c:pt>
                <c:pt idx="9381">
                  <c:v>106146.48</c:v>
                </c:pt>
                <c:pt idx="9382">
                  <c:v>106148.48</c:v>
                </c:pt>
                <c:pt idx="9383">
                  <c:v>106150.48</c:v>
                </c:pt>
                <c:pt idx="9384">
                  <c:v>106152.48</c:v>
                </c:pt>
                <c:pt idx="9385">
                  <c:v>106154.48</c:v>
                </c:pt>
                <c:pt idx="9386">
                  <c:v>106156.48</c:v>
                </c:pt>
                <c:pt idx="9387">
                  <c:v>106158.48</c:v>
                </c:pt>
                <c:pt idx="9388">
                  <c:v>106160.48</c:v>
                </c:pt>
                <c:pt idx="9389">
                  <c:v>106162.48</c:v>
                </c:pt>
                <c:pt idx="9390">
                  <c:v>106164.48</c:v>
                </c:pt>
                <c:pt idx="9391">
                  <c:v>106166.48</c:v>
                </c:pt>
                <c:pt idx="9392">
                  <c:v>106168.48</c:v>
                </c:pt>
                <c:pt idx="9393">
                  <c:v>106170.48</c:v>
                </c:pt>
                <c:pt idx="9394">
                  <c:v>106172.48</c:v>
                </c:pt>
                <c:pt idx="9395">
                  <c:v>106174.48</c:v>
                </c:pt>
                <c:pt idx="9396">
                  <c:v>106176.48</c:v>
                </c:pt>
                <c:pt idx="9397">
                  <c:v>106178.48</c:v>
                </c:pt>
                <c:pt idx="9398">
                  <c:v>106180.48</c:v>
                </c:pt>
                <c:pt idx="9399">
                  <c:v>106182.48</c:v>
                </c:pt>
                <c:pt idx="9400">
                  <c:v>106184.48</c:v>
                </c:pt>
                <c:pt idx="9401">
                  <c:v>106186.48</c:v>
                </c:pt>
                <c:pt idx="9402">
                  <c:v>106188.48</c:v>
                </c:pt>
                <c:pt idx="9403">
                  <c:v>106190.48</c:v>
                </c:pt>
                <c:pt idx="9404">
                  <c:v>106192.48</c:v>
                </c:pt>
                <c:pt idx="9405">
                  <c:v>106194.48</c:v>
                </c:pt>
                <c:pt idx="9406">
                  <c:v>106196.48</c:v>
                </c:pt>
                <c:pt idx="9407">
                  <c:v>106198.48</c:v>
                </c:pt>
                <c:pt idx="9408">
                  <c:v>106200.48</c:v>
                </c:pt>
                <c:pt idx="9409">
                  <c:v>106202.48</c:v>
                </c:pt>
                <c:pt idx="9410">
                  <c:v>106204.48</c:v>
                </c:pt>
                <c:pt idx="9411">
                  <c:v>106206.48</c:v>
                </c:pt>
                <c:pt idx="9412">
                  <c:v>106208.48</c:v>
                </c:pt>
                <c:pt idx="9413">
                  <c:v>106210.48</c:v>
                </c:pt>
                <c:pt idx="9414">
                  <c:v>106212.48</c:v>
                </c:pt>
                <c:pt idx="9415">
                  <c:v>106214.48</c:v>
                </c:pt>
                <c:pt idx="9416">
                  <c:v>106216.48</c:v>
                </c:pt>
                <c:pt idx="9417">
                  <c:v>106218.48</c:v>
                </c:pt>
                <c:pt idx="9418">
                  <c:v>106220.48</c:v>
                </c:pt>
                <c:pt idx="9419">
                  <c:v>106222.48</c:v>
                </c:pt>
                <c:pt idx="9420">
                  <c:v>106224.48</c:v>
                </c:pt>
                <c:pt idx="9421">
                  <c:v>106226.48</c:v>
                </c:pt>
                <c:pt idx="9422">
                  <c:v>106228.48</c:v>
                </c:pt>
                <c:pt idx="9423">
                  <c:v>106230.48</c:v>
                </c:pt>
                <c:pt idx="9424">
                  <c:v>106232.48</c:v>
                </c:pt>
                <c:pt idx="9425">
                  <c:v>106234.48</c:v>
                </c:pt>
                <c:pt idx="9426">
                  <c:v>106236.48</c:v>
                </c:pt>
                <c:pt idx="9427">
                  <c:v>106238.48</c:v>
                </c:pt>
                <c:pt idx="9428">
                  <c:v>106240.48</c:v>
                </c:pt>
                <c:pt idx="9429">
                  <c:v>106242.48</c:v>
                </c:pt>
                <c:pt idx="9430">
                  <c:v>106244.48</c:v>
                </c:pt>
                <c:pt idx="9431">
                  <c:v>106246.48</c:v>
                </c:pt>
                <c:pt idx="9432">
                  <c:v>106248.48</c:v>
                </c:pt>
                <c:pt idx="9433">
                  <c:v>106250.48</c:v>
                </c:pt>
                <c:pt idx="9434">
                  <c:v>106252.48</c:v>
                </c:pt>
                <c:pt idx="9435">
                  <c:v>106254.48</c:v>
                </c:pt>
                <c:pt idx="9436">
                  <c:v>106256.48</c:v>
                </c:pt>
                <c:pt idx="9437">
                  <c:v>106258.48</c:v>
                </c:pt>
                <c:pt idx="9438">
                  <c:v>106260.48</c:v>
                </c:pt>
                <c:pt idx="9439">
                  <c:v>106262.48</c:v>
                </c:pt>
                <c:pt idx="9440">
                  <c:v>106264.48</c:v>
                </c:pt>
                <c:pt idx="9441">
                  <c:v>106266.48</c:v>
                </c:pt>
                <c:pt idx="9442">
                  <c:v>106268.48</c:v>
                </c:pt>
                <c:pt idx="9443">
                  <c:v>106270.48</c:v>
                </c:pt>
                <c:pt idx="9444">
                  <c:v>106272.48</c:v>
                </c:pt>
                <c:pt idx="9445">
                  <c:v>106274.48</c:v>
                </c:pt>
                <c:pt idx="9446">
                  <c:v>106276.48</c:v>
                </c:pt>
                <c:pt idx="9447">
                  <c:v>106278.48</c:v>
                </c:pt>
                <c:pt idx="9448">
                  <c:v>106280.48</c:v>
                </c:pt>
                <c:pt idx="9449">
                  <c:v>106282.48</c:v>
                </c:pt>
                <c:pt idx="9450">
                  <c:v>106284.48</c:v>
                </c:pt>
                <c:pt idx="9451">
                  <c:v>106286.48</c:v>
                </c:pt>
                <c:pt idx="9452">
                  <c:v>106288.48</c:v>
                </c:pt>
                <c:pt idx="9453">
                  <c:v>106290.48</c:v>
                </c:pt>
                <c:pt idx="9454">
                  <c:v>106292.48</c:v>
                </c:pt>
                <c:pt idx="9455">
                  <c:v>106294.48</c:v>
                </c:pt>
                <c:pt idx="9456">
                  <c:v>106296.48</c:v>
                </c:pt>
                <c:pt idx="9457">
                  <c:v>106298.48</c:v>
                </c:pt>
                <c:pt idx="9458">
                  <c:v>106300.48</c:v>
                </c:pt>
                <c:pt idx="9459">
                  <c:v>106302.48</c:v>
                </c:pt>
                <c:pt idx="9460">
                  <c:v>106304.48</c:v>
                </c:pt>
                <c:pt idx="9461">
                  <c:v>106306.48</c:v>
                </c:pt>
                <c:pt idx="9462">
                  <c:v>106308.48</c:v>
                </c:pt>
                <c:pt idx="9463">
                  <c:v>106310.48</c:v>
                </c:pt>
                <c:pt idx="9464">
                  <c:v>106312.48</c:v>
                </c:pt>
                <c:pt idx="9465">
                  <c:v>106314.48</c:v>
                </c:pt>
                <c:pt idx="9466">
                  <c:v>106316.48</c:v>
                </c:pt>
                <c:pt idx="9467">
                  <c:v>106318.48</c:v>
                </c:pt>
                <c:pt idx="9468">
                  <c:v>106320.48</c:v>
                </c:pt>
                <c:pt idx="9469">
                  <c:v>106322.48</c:v>
                </c:pt>
                <c:pt idx="9470">
                  <c:v>106324.48</c:v>
                </c:pt>
                <c:pt idx="9471">
                  <c:v>106326.48</c:v>
                </c:pt>
                <c:pt idx="9472">
                  <c:v>106328.48</c:v>
                </c:pt>
                <c:pt idx="9473">
                  <c:v>106330.48</c:v>
                </c:pt>
                <c:pt idx="9474">
                  <c:v>106332.48</c:v>
                </c:pt>
                <c:pt idx="9475">
                  <c:v>106334.48</c:v>
                </c:pt>
                <c:pt idx="9476">
                  <c:v>106336.48</c:v>
                </c:pt>
                <c:pt idx="9477">
                  <c:v>106338.48</c:v>
                </c:pt>
                <c:pt idx="9478">
                  <c:v>106340.48</c:v>
                </c:pt>
                <c:pt idx="9479">
                  <c:v>106342.48</c:v>
                </c:pt>
                <c:pt idx="9480">
                  <c:v>106344.48</c:v>
                </c:pt>
                <c:pt idx="9481">
                  <c:v>106346.48</c:v>
                </c:pt>
                <c:pt idx="9482">
                  <c:v>106348.48</c:v>
                </c:pt>
                <c:pt idx="9483">
                  <c:v>106350.48</c:v>
                </c:pt>
                <c:pt idx="9484">
                  <c:v>106352.48</c:v>
                </c:pt>
                <c:pt idx="9485">
                  <c:v>106354.48</c:v>
                </c:pt>
                <c:pt idx="9486">
                  <c:v>106356.48</c:v>
                </c:pt>
                <c:pt idx="9487">
                  <c:v>106358.48</c:v>
                </c:pt>
                <c:pt idx="9488">
                  <c:v>106360.48</c:v>
                </c:pt>
                <c:pt idx="9489">
                  <c:v>106362.48</c:v>
                </c:pt>
                <c:pt idx="9490">
                  <c:v>106364.48</c:v>
                </c:pt>
                <c:pt idx="9491">
                  <c:v>106366.48</c:v>
                </c:pt>
                <c:pt idx="9492">
                  <c:v>106368.48</c:v>
                </c:pt>
                <c:pt idx="9493">
                  <c:v>106370.48</c:v>
                </c:pt>
                <c:pt idx="9494">
                  <c:v>106372.48</c:v>
                </c:pt>
                <c:pt idx="9495">
                  <c:v>106374.48</c:v>
                </c:pt>
                <c:pt idx="9496">
                  <c:v>106376.48</c:v>
                </c:pt>
                <c:pt idx="9497">
                  <c:v>106378.48</c:v>
                </c:pt>
                <c:pt idx="9498">
                  <c:v>106380.48</c:v>
                </c:pt>
                <c:pt idx="9499">
                  <c:v>106382.48</c:v>
                </c:pt>
                <c:pt idx="9500">
                  <c:v>106384.48</c:v>
                </c:pt>
                <c:pt idx="9501">
                  <c:v>106386.48</c:v>
                </c:pt>
                <c:pt idx="9502">
                  <c:v>106388.48</c:v>
                </c:pt>
                <c:pt idx="9503">
                  <c:v>106390.48</c:v>
                </c:pt>
                <c:pt idx="9504">
                  <c:v>106392.48</c:v>
                </c:pt>
                <c:pt idx="9505">
                  <c:v>106394.48</c:v>
                </c:pt>
                <c:pt idx="9506">
                  <c:v>106396.48</c:v>
                </c:pt>
                <c:pt idx="9507">
                  <c:v>106398.48</c:v>
                </c:pt>
                <c:pt idx="9508">
                  <c:v>106400.48</c:v>
                </c:pt>
                <c:pt idx="9509">
                  <c:v>106402.48</c:v>
                </c:pt>
                <c:pt idx="9510">
                  <c:v>106404.48</c:v>
                </c:pt>
                <c:pt idx="9511">
                  <c:v>106406.48</c:v>
                </c:pt>
                <c:pt idx="9512">
                  <c:v>106408.48</c:v>
                </c:pt>
                <c:pt idx="9513">
                  <c:v>106410.48</c:v>
                </c:pt>
                <c:pt idx="9514">
                  <c:v>106412.48</c:v>
                </c:pt>
                <c:pt idx="9515">
                  <c:v>106414.48</c:v>
                </c:pt>
                <c:pt idx="9516">
                  <c:v>106416.48</c:v>
                </c:pt>
                <c:pt idx="9517">
                  <c:v>106418.48</c:v>
                </c:pt>
                <c:pt idx="9518">
                  <c:v>106420.48</c:v>
                </c:pt>
                <c:pt idx="9519">
                  <c:v>106422.48</c:v>
                </c:pt>
                <c:pt idx="9520">
                  <c:v>106424.48</c:v>
                </c:pt>
                <c:pt idx="9521">
                  <c:v>106426.48</c:v>
                </c:pt>
                <c:pt idx="9522">
                  <c:v>106428.48</c:v>
                </c:pt>
                <c:pt idx="9523">
                  <c:v>106430.48</c:v>
                </c:pt>
                <c:pt idx="9524">
                  <c:v>106432.48</c:v>
                </c:pt>
                <c:pt idx="9525">
                  <c:v>106434.48</c:v>
                </c:pt>
                <c:pt idx="9526">
                  <c:v>106436.48</c:v>
                </c:pt>
                <c:pt idx="9527">
                  <c:v>106438.48</c:v>
                </c:pt>
                <c:pt idx="9528">
                  <c:v>106440.48</c:v>
                </c:pt>
                <c:pt idx="9529">
                  <c:v>106442.48</c:v>
                </c:pt>
                <c:pt idx="9530">
                  <c:v>106444.48</c:v>
                </c:pt>
                <c:pt idx="9531">
                  <c:v>106446.48</c:v>
                </c:pt>
                <c:pt idx="9532">
                  <c:v>106448.48</c:v>
                </c:pt>
                <c:pt idx="9533">
                  <c:v>106450.48</c:v>
                </c:pt>
                <c:pt idx="9534">
                  <c:v>106452.48</c:v>
                </c:pt>
                <c:pt idx="9535">
                  <c:v>106454.48</c:v>
                </c:pt>
                <c:pt idx="9536">
                  <c:v>106456.48</c:v>
                </c:pt>
                <c:pt idx="9537">
                  <c:v>106458.48</c:v>
                </c:pt>
                <c:pt idx="9538">
                  <c:v>106460.48</c:v>
                </c:pt>
                <c:pt idx="9539">
                  <c:v>106462.48</c:v>
                </c:pt>
                <c:pt idx="9540">
                  <c:v>106464.48</c:v>
                </c:pt>
                <c:pt idx="9541">
                  <c:v>106466.48</c:v>
                </c:pt>
                <c:pt idx="9542">
                  <c:v>106468.48</c:v>
                </c:pt>
                <c:pt idx="9543">
                  <c:v>106470.48</c:v>
                </c:pt>
                <c:pt idx="9544">
                  <c:v>106472.48</c:v>
                </c:pt>
                <c:pt idx="9545">
                  <c:v>106474.48</c:v>
                </c:pt>
                <c:pt idx="9546">
                  <c:v>106476.48</c:v>
                </c:pt>
                <c:pt idx="9547">
                  <c:v>106478.48</c:v>
                </c:pt>
                <c:pt idx="9548">
                  <c:v>106480.48</c:v>
                </c:pt>
                <c:pt idx="9549">
                  <c:v>106482.48</c:v>
                </c:pt>
                <c:pt idx="9550">
                  <c:v>106484.48</c:v>
                </c:pt>
                <c:pt idx="9551">
                  <c:v>106486.48</c:v>
                </c:pt>
                <c:pt idx="9552">
                  <c:v>106488.48</c:v>
                </c:pt>
                <c:pt idx="9553">
                  <c:v>106490.48</c:v>
                </c:pt>
                <c:pt idx="9554">
                  <c:v>106492.48</c:v>
                </c:pt>
                <c:pt idx="9555">
                  <c:v>106494.48</c:v>
                </c:pt>
                <c:pt idx="9556">
                  <c:v>106496.48</c:v>
                </c:pt>
                <c:pt idx="9557">
                  <c:v>106498.48</c:v>
                </c:pt>
                <c:pt idx="9558">
                  <c:v>106500.48</c:v>
                </c:pt>
                <c:pt idx="9559">
                  <c:v>106502.48</c:v>
                </c:pt>
                <c:pt idx="9560">
                  <c:v>106504.48</c:v>
                </c:pt>
                <c:pt idx="9561">
                  <c:v>106506.48</c:v>
                </c:pt>
                <c:pt idx="9562">
                  <c:v>106508.48</c:v>
                </c:pt>
                <c:pt idx="9563">
                  <c:v>106510.48</c:v>
                </c:pt>
                <c:pt idx="9564">
                  <c:v>106512.48</c:v>
                </c:pt>
                <c:pt idx="9565">
                  <c:v>106514.48</c:v>
                </c:pt>
                <c:pt idx="9566">
                  <c:v>106516.48</c:v>
                </c:pt>
                <c:pt idx="9567">
                  <c:v>106518.48</c:v>
                </c:pt>
                <c:pt idx="9568">
                  <c:v>106520.48</c:v>
                </c:pt>
                <c:pt idx="9569">
                  <c:v>106522.48</c:v>
                </c:pt>
                <c:pt idx="9570">
                  <c:v>106524.48</c:v>
                </c:pt>
                <c:pt idx="9571">
                  <c:v>106526.48</c:v>
                </c:pt>
                <c:pt idx="9572">
                  <c:v>106528.48</c:v>
                </c:pt>
                <c:pt idx="9573">
                  <c:v>106530.48</c:v>
                </c:pt>
                <c:pt idx="9574">
                  <c:v>106532.48</c:v>
                </c:pt>
                <c:pt idx="9575">
                  <c:v>106534.48</c:v>
                </c:pt>
                <c:pt idx="9576">
                  <c:v>106536.48</c:v>
                </c:pt>
                <c:pt idx="9577">
                  <c:v>106538.48</c:v>
                </c:pt>
                <c:pt idx="9578">
                  <c:v>106540.48</c:v>
                </c:pt>
                <c:pt idx="9579">
                  <c:v>106542.48</c:v>
                </c:pt>
                <c:pt idx="9580">
                  <c:v>106544.48</c:v>
                </c:pt>
                <c:pt idx="9581">
                  <c:v>106546.48</c:v>
                </c:pt>
                <c:pt idx="9582">
                  <c:v>106548.48</c:v>
                </c:pt>
                <c:pt idx="9583">
                  <c:v>106550.48</c:v>
                </c:pt>
                <c:pt idx="9584">
                  <c:v>106552.48</c:v>
                </c:pt>
                <c:pt idx="9585">
                  <c:v>106554.48</c:v>
                </c:pt>
                <c:pt idx="9586">
                  <c:v>106556.48</c:v>
                </c:pt>
                <c:pt idx="9587">
                  <c:v>106558.48</c:v>
                </c:pt>
                <c:pt idx="9588">
                  <c:v>106560.48</c:v>
                </c:pt>
                <c:pt idx="9589">
                  <c:v>106562.48</c:v>
                </c:pt>
                <c:pt idx="9590">
                  <c:v>106564.48</c:v>
                </c:pt>
                <c:pt idx="9591">
                  <c:v>106566.48</c:v>
                </c:pt>
                <c:pt idx="9592">
                  <c:v>106568.48</c:v>
                </c:pt>
                <c:pt idx="9593">
                  <c:v>106570.48</c:v>
                </c:pt>
                <c:pt idx="9594">
                  <c:v>106572.48</c:v>
                </c:pt>
                <c:pt idx="9595">
                  <c:v>106574.48</c:v>
                </c:pt>
                <c:pt idx="9596">
                  <c:v>106576.48</c:v>
                </c:pt>
                <c:pt idx="9597">
                  <c:v>106578.48</c:v>
                </c:pt>
                <c:pt idx="9598">
                  <c:v>106580.48</c:v>
                </c:pt>
                <c:pt idx="9599">
                  <c:v>106582.48</c:v>
                </c:pt>
                <c:pt idx="9600">
                  <c:v>106584.48</c:v>
                </c:pt>
                <c:pt idx="9601">
                  <c:v>106586.48</c:v>
                </c:pt>
                <c:pt idx="9602">
                  <c:v>106588.48</c:v>
                </c:pt>
                <c:pt idx="9603">
                  <c:v>106590.48</c:v>
                </c:pt>
                <c:pt idx="9604">
                  <c:v>106592.48</c:v>
                </c:pt>
                <c:pt idx="9605">
                  <c:v>106594.48</c:v>
                </c:pt>
                <c:pt idx="9606">
                  <c:v>106596.48</c:v>
                </c:pt>
                <c:pt idx="9607">
                  <c:v>106598.48</c:v>
                </c:pt>
                <c:pt idx="9608">
                  <c:v>106600.48</c:v>
                </c:pt>
                <c:pt idx="9609">
                  <c:v>106602.48</c:v>
                </c:pt>
                <c:pt idx="9610">
                  <c:v>106604.48</c:v>
                </c:pt>
                <c:pt idx="9611">
                  <c:v>106606.48</c:v>
                </c:pt>
                <c:pt idx="9612">
                  <c:v>106608.48</c:v>
                </c:pt>
                <c:pt idx="9613">
                  <c:v>106610.48</c:v>
                </c:pt>
                <c:pt idx="9614">
                  <c:v>106612.48</c:v>
                </c:pt>
                <c:pt idx="9615">
                  <c:v>106614.48</c:v>
                </c:pt>
                <c:pt idx="9616">
                  <c:v>106616.48</c:v>
                </c:pt>
                <c:pt idx="9617">
                  <c:v>106618.48</c:v>
                </c:pt>
                <c:pt idx="9618">
                  <c:v>106620.48</c:v>
                </c:pt>
                <c:pt idx="9619">
                  <c:v>106622.48</c:v>
                </c:pt>
                <c:pt idx="9620">
                  <c:v>106624.48</c:v>
                </c:pt>
                <c:pt idx="9621">
                  <c:v>106626.48</c:v>
                </c:pt>
                <c:pt idx="9622">
                  <c:v>106628.48</c:v>
                </c:pt>
                <c:pt idx="9623">
                  <c:v>106630.48</c:v>
                </c:pt>
                <c:pt idx="9624">
                  <c:v>106632.48</c:v>
                </c:pt>
                <c:pt idx="9625">
                  <c:v>106634.48</c:v>
                </c:pt>
                <c:pt idx="9626">
                  <c:v>106636.48</c:v>
                </c:pt>
                <c:pt idx="9627">
                  <c:v>106638.48</c:v>
                </c:pt>
                <c:pt idx="9628">
                  <c:v>106640.48</c:v>
                </c:pt>
                <c:pt idx="9629">
                  <c:v>106642.48</c:v>
                </c:pt>
                <c:pt idx="9630">
                  <c:v>106644.48</c:v>
                </c:pt>
                <c:pt idx="9631">
                  <c:v>106646.48</c:v>
                </c:pt>
                <c:pt idx="9632">
                  <c:v>106648.48</c:v>
                </c:pt>
                <c:pt idx="9633">
                  <c:v>106650.48</c:v>
                </c:pt>
                <c:pt idx="9634">
                  <c:v>106652.48</c:v>
                </c:pt>
                <c:pt idx="9635">
                  <c:v>106654.48</c:v>
                </c:pt>
                <c:pt idx="9636">
                  <c:v>106656.48</c:v>
                </c:pt>
                <c:pt idx="9637">
                  <c:v>106658.48</c:v>
                </c:pt>
                <c:pt idx="9638">
                  <c:v>106660.48</c:v>
                </c:pt>
                <c:pt idx="9639">
                  <c:v>106662.48</c:v>
                </c:pt>
                <c:pt idx="9640">
                  <c:v>106664.48</c:v>
                </c:pt>
                <c:pt idx="9641">
                  <c:v>106666.48</c:v>
                </c:pt>
                <c:pt idx="9642">
                  <c:v>106668.48</c:v>
                </c:pt>
                <c:pt idx="9643">
                  <c:v>106670.48</c:v>
                </c:pt>
                <c:pt idx="9644">
                  <c:v>106672.48</c:v>
                </c:pt>
                <c:pt idx="9645">
                  <c:v>106674.48</c:v>
                </c:pt>
                <c:pt idx="9646">
                  <c:v>106676.48</c:v>
                </c:pt>
                <c:pt idx="9647">
                  <c:v>106678.48</c:v>
                </c:pt>
                <c:pt idx="9648">
                  <c:v>106680.48</c:v>
                </c:pt>
                <c:pt idx="9649">
                  <c:v>106682.48</c:v>
                </c:pt>
                <c:pt idx="9650">
                  <c:v>106684.48</c:v>
                </c:pt>
                <c:pt idx="9651">
                  <c:v>106686.48</c:v>
                </c:pt>
                <c:pt idx="9652">
                  <c:v>106688.48</c:v>
                </c:pt>
                <c:pt idx="9653">
                  <c:v>106690.48</c:v>
                </c:pt>
                <c:pt idx="9654">
                  <c:v>106692.48</c:v>
                </c:pt>
                <c:pt idx="9655">
                  <c:v>106694.48</c:v>
                </c:pt>
                <c:pt idx="9656">
                  <c:v>106696.48</c:v>
                </c:pt>
                <c:pt idx="9657">
                  <c:v>106698.48</c:v>
                </c:pt>
                <c:pt idx="9658">
                  <c:v>106700.48</c:v>
                </c:pt>
                <c:pt idx="9659">
                  <c:v>106702.48</c:v>
                </c:pt>
                <c:pt idx="9660">
                  <c:v>106704.48</c:v>
                </c:pt>
                <c:pt idx="9661">
                  <c:v>106706.48</c:v>
                </c:pt>
                <c:pt idx="9662">
                  <c:v>106708.48</c:v>
                </c:pt>
                <c:pt idx="9663">
                  <c:v>106710.48</c:v>
                </c:pt>
                <c:pt idx="9664">
                  <c:v>106712.48</c:v>
                </c:pt>
                <c:pt idx="9665">
                  <c:v>106714.48</c:v>
                </c:pt>
                <c:pt idx="9666">
                  <c:v>106716.48</c:v>
                </c:pt>
                <c:pt idx="9667">
                  <c:v>106718.48</c:v>
                </c:pt>
                <c:pt idx="9668">
                  <c:v>106720.48</c:v>
                </c:pt>
                <c:pt idx="9669">
                  <c:v>106722.48</c:v>
                </c:pt>
                <c:pt idx="9670">
                  <c:v>106724.48</c:v>
                </c:pt>
                <c:pt idx="9671">
                  <c:v>106726.48</c:v>
                </c:pt>
                <c:pt idx="9672">
                  <c:v>106728.48</c:v>
                </c:pt>
                <c:pt idx="9673">
                  <c:v>106730.48</c:v>
                </c:pt>
                <c:pt idx="9674">
                  <c:v>106732.48</c:v>
                </c:pt>
                <c:pt idx="9675">
                  <c:v>106734.48</c:v>
                </c:pt>
                <c:pt idx="9676">
                  <c:v>106736.48</c:v>
                </c:pt>
                <c:pt idx="9677">
                  <c:v>106738.48</c:v>
                </c:pt>
                <c:pt idx="9678">
                  <c:v>106740.48</c:v>
                </c:pt>
                <c:pt idx="9679">
                  <c:v>106742.48</c:v>
                </c:pt>
                <c:pt idx="9680">
                  <c:v>106744.48</c:v>
                </c:pt>
                <c:pt idx="9681">
                  <c:v>106746.48</c:v>
                </c:pt>
                <c:pt idx="9682">
                  <c:v>106748.48</c:v>
                </c:pt>
                <c:pt idx="9683">
                  <c:v>106750.48</c:v>
                </c:pt>
                <c:pt idx="9684">
                  <c:v>106752.48</c:v>
                </c:pt>
                <c:pt idx="9685">
                  <c:v>106754.48</c:v>
                </c:pt>
                <c:pt idx="9686">
                  <c:v>106756.48</c:v>
                </c:pt>
                <c:pt idx="9687">
                  <c:v>106758.48</c:v>
                </c:pt>
                <c:pt idx="9688">
                  <c:v>106760.48</c:v>
                </c:pt>
                <c:pt idx="9689">
                  <c:v>106762.48</c:v>
                </c:pt>
                <c:pt idx="9690">
                  <c:v>106764.48</c:v>
                </c:pt>
                <c:pt idx="9691">
                  <c:v>106766.48</c:v>
                </c:pt>
                <c:pt idx="9692">
                  <c:v>106768.48</c:v>
                </c:pt>
                <c:pt idx="9693">
                  <c:v>106770.48</c:v>
                </c:pt>
                <c:pt idx="9694">
                  <c:v>106772.48</c:v>
                </c:pt>
                <c:pt idx="9695">
                  <c:v>106774.48</c:v>
                </c:pt>
                <c:pt idx="9696">
                  <c:v>106776.48</c:v>
                </c:pt>
                <c:pt idx="9697">
                  <c:v>106778.48</c:v>
                </c:pt>
                <c:pt idx="9698">
                  <c:v>106780.48</c:v>
                </c:pt>
                <c:pt idx="9699">
                  <c:v>106782.48</c:v>
                </c:pt>
                <c:pt idx="9700">
                  <c:v>106784.48</c:v>
                </c:pt>
                <c:pt idx="9701">
                  <c:v>106786.48</c:v>
                </c:pt>
                <c:pt idx="9702">
                  <c:v>106788.48</c:v>
                </c:pt>
                <c:pt idx="9703">
                  <c:v>106790.48</c:v>
                </c:pt>
                <c:pt idx="9704">
                  <c:v>106792.48</c:v>
                </c:pt>
                <c:pt idx="9705">
                  <c:v>106794.48</c:v>
                </c:pt>
                <c:pt idx="9706">
                  <c:v>106796.48</c:v>
                </c:pt>
                <c:pt idx="9707">
                  <c:v>106798.48</c:v>
                </c:pt>
                <c:pt idx="9708">
                  <c:v>106800.48</c:v>
                </c:pt>
                <c:pt idx="9709">
                  <c:v>106802.48</c:v>
                </c:pt>
                <c:pt idx="9710">
                  <c:v>106804.48</c:v>
                </c:pt>
                <c:pt idx="9711">
                  <c:v>106806.48</c:v>
                </c:pt>
                <c:pt idx="9712">
                  <c:v>106808.48</c:v>
                </c:pt>
                <c:pt idx="9713">
                  <c:v>106810.48</c:v>
                </c:pt>
                <c:pt idx="9714">
                  <c:v>106812.48</c:v>
                </c:pt>
                <c:pt idx="9715">
                  <c:v>106814.48</c:v>
                </c:pt>
                <c:pt idx="9716">
                  <c:v>106816.48</c:v>
                </c:pt>
                <c:pt idx="9717">
                  <c:v>106818.48</c:v>
                </c:pt>
                <c:pt idx="9718">
                  <c:v>106820.48</c:v>
                </c:pt>
                <c:pt idx="9719">
                  <c:v>106822.48</c:v>
                </c:pt>
                <c:pt idx="9720">
                  <c:v>106824.48</c:v>
                </c:pt>
                <c:pt idx="9721">
                  <c:v>106826.48</c:v>
                </c:pt>
                <c:pt idx="9722">
                  <c:v>106828.48</c:v>
                </c:pt>
                <c:pt idx="9723">
                  <c:v>106830.48</c:v>
                </c:pt>
                <c:pt idx="9724">
                  <c:v>106832.48</c:v>
                </c:pt>
                <c:pt idx="9725">
                  <c:v>106834.48</c:v>
                </c:pt>
                <c:pt idx="9726">
                  <c:v>106836.48</c:v>
                </c:pt>
                <c:pt idx="9727">
                  <c:v>106838.48</c:v>
                </c:pt>
                <c:pt idx="9728">
                  <c:v>106840.48</c:v>
                </c:pt>
                <c:pt idx="9729">
                  <c:v>106842.48</c:v>
                </c:pt>
                <c:pt idx="9730">
                  <c:v>106844.48</c:v>
                </c:pt>
                <c:pt idx="9731">
                  <c:v>106846.48</c:v>
                </c:pt>
                <c:pt idx="9732">
                  <c:v>106848.48</c:v>
                </c:pt>
                <c:pt idx="9733">
                  <c:v>106850.48</c:v>
                </c:pt>
                <c:pt idx="9734">
                  <c:v>106852.48</c:v>
                </c:pt>
                <c:pt idx="9735">
                  <c:v>106854.48</c:v>
                </c:pt>
                <c:pt idx="9736">
                  <c:v>106856.48</c:v>
                </c:pt>
                <c:pt idx="9737">
                  <c:v>106858.48</c:v>
                </c:pt>
                <c:pt idx="9738">
                  <c:v>106860.48</c:v>
                </c:pt>
                <c:pt idx="9739">
                  <c:v>106862.48</c:v>
                </c:pt>
                <c:pt idx="9740">
                  <c:v>106864.48</c:v>
                </c:pt>
                <c:pt idx="9741">
                  <c:v>106866.48</c:v>
                </c:pt>
                <c:pt idx="9742">
                  <c:v>106868.48</c:v>
                </c:pt>
                <c:pt idx="9743">
                  <c:v>106870.48</c:v>
                </c:pt>
                <c:pt idx="9744">
                  <c:v>106872.48</c:v>
                </c:pt>
                <c:pt idx="9745">
                  <c:v>106874.48</c:v>
                </c:pt>
                <c:pt idx="9746">
                  <c:v>106876.48</c:v>
                </c:pt>
                <c:pt idx="9747">
                  <c:v>106878.48</c:v>
                </c:pt>
                <c:pt idx="9748">
                  <c:v>106880.48</c:v>
                </c:pt>
                <c:pt idx="9749">
                  <c:v>106882.48</c:v>
                </c:pt>
                <c:pt idx="9750">
                  <c:v>106884.48</c:v>
                </c:pt>
                <c:pt idx="9751">
                  <c:v>106886.48</c:v>
                </c:pt>
                <c:pt idx="9752">
                  <c:v>106888.48</c:v>
                </c:pt>
                <c:pt idx="9753">
                  <c:v>106890.48</c:v>
                </c:pt>
                <c:pt idx="9754">
                  <c:v>106892.48</c:v>
                </c:pt>
                <c:pt idx="9755">
                  <c:v>106894.48</c:v>
                </c:pt>
                <c:pt idx="9756">
                  <c:v>106896.48</c:v>
                </c:pt>
                <c:pt idx="9757">
                  <c:v>106898.48</c:v>
                </c:pt>
                <c:pt idx="9758">
                  <c:v>106900.48</c:v>
                </c:pt>
                <c:pt idx="9759">
                  <c:v>106902.48</c:v>
                </c:pt>
                <c:pt idx="9760">
                  <c:v>106904.48</c:v>
                </c:pt>
                <c:pt idx="9761">
                  <c:v>106906.48</c:v>
                </c:pt>
                <c:pt idx="9762">
                  <c:v>106908.48</c:v>
                </c:pt>
                <c:pt idx="9763">
                  <c:v>106910.48</c:v>
                </c:pt>
                <c:pt idx="9764">
                  <c:v>106912.48</c:v>
                </c:pt>
                <c:pt idx="9765">
                  <c:v>106914.48</c:v>
                </c:pt>
                <c:pt idx="9766">
                  <c:v>106916.48</c:v>
                </c:pt>
                <c:pt idx="9767">
                  <c:v>106919.09</c:v>
                </c:pt>
                <c:pt idx="9768">
                  <c:v>106921.09</c:v>
                </c:pt>
                <c:pt idx="9769">
                  <c:v>106923.09</c:v>
                </c:pt>
                <c:pt idx="9770">
                  <c:v>106925.09</c:v>
                </c:pt>
                <c:pt idx="9771">
                  <c:v>106927.09</c:v>
                </c:pt>
                <c:pt idx="9772">
                  <c:v>106929.09</c:v>
                </c:pt>
                <c:pt idx="9773">
                  <c:v>106931.09</c:v>
                </c:pt>
                <c:pt idx="9774">
                  <c:v>106933.09</c:v>
                </c:pt>
                <c:pt idx="9775">
                  <c:v>106935.09</c:v>
                </c:pt>
                <c:pt idx="9776">
                  <c:v>106937.09</c:v>
                </c:pt>
                <c:pt idx="9777">
                  <c:v>106939.09</c:v>
                </c:pt>
                <c:pt idx="9778">
                  <c:v>106941.09</c:v>
                </c:pt>
                <c:pt idx="9779">
                  <c:v>106943.09</c:v>
                </c:pt>
                <c:pt idx="9780">
                  <c:v>106945.09</c:v>
                </c:pt>
                <c:pt idx="9781">
                  <c:v>106947.09</c:v>
                </c:pt>
                <c:pt idx="9782">
                  <c:v>106949.09</c:v>
                </c:pt>
                <c:pt idx="9783">
                  <c:v>106951.09</c:v>
                </c:pt>
                <c:pt idx="9784">
                  <c:v>106953.09</c:v>
                </c:pt>
                <c:pt idx="9785">
                  <c:v>106955.09</c:v>
                </c:pt>
                <c:pt idx="9786">
                  <c:v>106957.09</c:v>
                </c:pt>
                <c:pt idx="9787">
                  <c:v>106959.09</c:v>
                </c:pt>
                <c:pt idx="9788">
                  <c:v>106961.09</c:v>
                </c:pt>
                <c:pt idx="9789">
                  <c:v>106963.09</c:v>
                </c:pt>
                <c:pt idx="9790">
                  <c:v>106965.09</c:v>
                </c:pt>
                <c:pt idx="9791">
                  <c:v>106967.09</c:v>
                </c:pt>
                <c:pt idx="9792">
                  <c:v>106969.09</c:v>
                </c:pt>
                <c:pt idx="9793">
                  <c:v>106971.09</c:v>
                </c:pt>
                <c:pt idx="9794">
                  <c:v>106973.09</c:v>
                </c:pt>
                <c:pt idx="9795">
                  <c:v>106975.09</c:v>
                </c:pt>
                <c:pt idx="9796">
                  <c:v>106977.09</c:v>
                </c:pt>
                <c:pt idx="9797">
                  <c:v>106979.09</c:v>
                </c:pt>
                <c:pt idx="9798">
                  <c:v>106981.09</c:v>
                </c:pt>
                <c:pt idx="9799">
                  <c:v>106983.09</c:v>
                </c:pt>
                <c:pt idx="9800">
                  <c:v>106985.09</c:v>
                </c:pt>
                <c:pt idx="9801">
                  <c:v>106987.09</c:v>
                </c:pt>
                <c:pt idx="9802">
                  <c:v>106989.09</c:v>
                </c:pt>
                <c:pt idx="9803">
                  <c:v>106991.09</c:v>
                </c:pt>
                <c:pt idx="9804">
                  <c:v>106993.09</c:v>
                </c:pt>
                <c:pt idx="9805">
                  <c:v>106995.09</c:v>
                </c:pt>
                <c:pt idx="9806">
                  <c:v>106997.09</c:v>
                </c:pt>
                <c:pt idx="9807">
                  <c:v>106999.09</c:v>
                </c:pt>
                <c:pt idx="9808">
                  <c:v>107001.09</c:v>
                </c:pt>
                <c:pt idx="9809">
                  <c:v>107003.09</c:v>
                </c:pt>
                <c:pt idx="9810">
                  <c:v>107005.09</c:v>
                </c:pt>
                <c:pt idx="9811">
                  <c:v>107007.09</c:v>
                </c:pt>
                <c:pt idx="9812">
                  <c:v>107009.09</c:v>
                </c:pt>
                <c:pt idx="9813">
                  <c:v>107011.09</c:v>
                </c:pt>
                <c:pt idx="9814">
                  <c:v>107013.09</c:v>
                </c:pt>
                <c:pt idx="9815">
                  <c:v>107015.09</c:v>
                </c:pt>
                <c:pt idx="9816">
                  <c:v>107017.09</c:v>
                </c:pt>
                <c:pt idx="9817">
                  <c:v>107019.09</c:v>
                </c:pt>
                <c:pt idx="9818">
                  <c:v>107021.09</c:v>
                </c:pt>
                <c:pt idx="9819">
                  <c:v>107023.09</c:v>
                </c:pt>
                <c:pt idx="9820">
                  <c:v>107025.09</c:v>
                </c:pt>
                <c:pt idx="9821">
                  <c:v>107027.09</c:v>
                </c:pt>
                <c:pt idx="9822">
                  <c:v>107029.09</c:v>
                </c:pt>
                <c:pt idx="9823">
                  <c:v>107031.09</c:v>
                </c:pt>
                <c:pt idx="9824">
                  <c:v>107033.09</c:v>
                </c:pt>
                <c:pt idx="9825">
                  <c:v>107035.09</c:v>
                </c:pt>
                <c:pt idx="9826">
                  <c:v>107037.09</c:v>
                </c:pt>
                <c:pt idx="9827">
                  <c:v>107039.09</c:v>
                </c:pt>
                <c:pt idx="9828">
                  <c:v>107041.09</c:v>
                </c:pt>
                <c:pt idx="9829">
                  <c:v>107043.09</c:v>
                </c:pt>
                <c:pt idx="9830">
                  <c:v>107045.09</c:v>
                </c:pt>
                <c:pt idx="9831">
                  <c:v>107047.09</c:v>
                </c:pt>
                <c:pt idx="9832">
                  <c:v>107049.09</c:v>
                </c:pt>
                <c:pt idx="9833">
                  <c:v>107051.09</c:v>
                </c:pt>
                <c:pt idx="9834">
                  <c:v>107053.09</c:v>
                </c:pt>
                <c:pt idx="9835">
                  <c:v>107055.09</c:v>
                </c:pt>
                <c:pt idx="9836">
                  <c:v>107057.09</c:v>
                </c:pt>
                <c:pt idx="9837">
                  <c:v>107059.09</c:v>
                </c:pt>
                <c:pt idx="9838">
                  <c:v>107061.09</c:v>
                </c:pt>
                <c:pt idx="9839">
                  <c:v>107063.09</c:v>
                </c:pt>
                <c:pt idx="9840">
                  <c:v>107065.09</c:v>
                </c:pt>
                <c:pt idx="9841">
                  <c:v>107067.09</c:v>
                </c:pt>
                <c:pt idx="9842">
                  <c:v>107069.09</c:v>
                </c:pt>
                <c:pt idx="9843">
                  <c:v>107071.09</c:v>
                </c:pt>
                <c:pt idx="9844">
                  <c:v>107073.09</c:v>
                </c:pt>
                <c:pt idx="9845">
                  <c:v>107075.09</c:v>
                </c:pt>
                <c:pt idx="9846">
                  <c:v>107077.09</c:v>
                </c:pt>
                <c:pt idx="9847">
                  <c:v>107079.09</c:v>
                </c:pt>
                <c:pt idx="9848">
                  <c:v>107081.09</c:v>
                </c:pt>
                <c:pt idx="9849">
                  <c:v>107083.09</c:v>
                </c:pt>
                <c:pt idx="9850">
                  <c:v>107085.09</c:v>
                </c:pt>
                <c:pt idx="9851">
                  <c:v>107087.09</c:v>
                </c:pt>
                <c:pt idx="9852">
                  <c:v>107089.09</c:v>
                </c:pt>
                <c:pt idx="9853">
                  <c:v>107091.09</c:v>
                </c:pt>
                <c:pt idx="9854">
                  <c:v>107093.09</c:v>
                </c:pt>
                <c:pt idx="9855">
                  <c:v>107095.09</c:v>
                </c:pt>
                <c:pt idx="9856">
                  <c:v>107097.09</c:v>
                </c:pt>
                <c:pt idx="9857">
                  <c:v>107099.09</c:v>
                </c:pt>
                <c:pt idx="9858">
                  <c:v>107101.09</c:v>
                </c:pt>
                <c:pt idx="9859">
                  <c:v>107103.09</c:v>
                </c:pt>
                <c:pt idx="9860">
                  <c:v>107105.09</c:v>
                </c:pt>
                <c:pt idx="9861">
                  <c:v>107107.09</c:v>
                </c:pt>
                <c:pt idx="9862">
                  <c:v>107109.09</c:v>
                </c:pt>
                <c:pt idx="9863">
                  <c:v>107111.09</c:v>
                </c:pt>
                <c:pt idx="9864">
                  <c:v>107113.09</c:v>
                </c:pt>
                <c:pt idx="9865">
                  <c:v>107115.09</c:v>
                </c:pt>
                <c:pt idx="9866">
                  <c:v>107117.09</c:v>
                </c:pt>
                <c:pt idx="9867">
                  <c:v>107119.09</c:v>
                </c:pt>
                <c:pt idx="9868">
                  <c:v>107121.09</c:v>
                </c:pt>
                <c:pt idx="9869">
                  <c:v>107123.09</c:v>
                </c:pt>
                <c:pt idx="9870">
                  <c:v>107125.09</c:v>
                </c:pt>
                <c:pt idx="9871">
                  <c:v>107127.09</c:v>
                </c:pt>
                <c:pt idx="9872">
                  <c:v>107129.09</c:v>
                </c:pt>
                <c:pt idx="9873">
                  <c:v>107131.09</c:v>
                </c:pt>
                <c:pt idx="9874">
                  <c:v>107133.09</c:v>
                </c:pt>
                <c:pt idx="9875">
                  <c:v>107135.09</c:v>
                </c:pt>
                <c:pt idx="9876">
                  <c:v>107137.09</c:v>
                </c:pt>
                <c:pt idx="9877">
                  <c:v>107139.09</c:v>
                </c:pt>
                <c:pt idx="9878">
                  <c:v>107141.09</c:v>
                </c:pt>
                <c:pt idx="9879">
                  <c:v>107143.09</c:v>
                </c:pt>
                <c:pt idx="9880">
                  <c:v>107145.09</c:v>
                </c:pt>
                <c:pt idx="9881">
                  <c:v>107147.09</c:v>
                </c:pt>
                <c:pt idx="9882">
                  <c:v>107149.09</c:v>
                </c:pt>
                <c:pt idx="9883">
                  <c:v>107151.09</c:v>
                </c:pt>
                <c:pt idx="9884">
                  <c:v>107153.09</c:v>
                </c:pt>
                <c:pt idx="9885">
                  <c:v>107155.09</c:v>
                </c:pt>
                <c:pt idx="9886">
                  <c:v>107157.09</c:v>
                </c:pt>
                <c:pt idx="9887">
                  <c:v>107159.09</c:v>
                </c:pt>
                <c:pt idx="9888">
                  <c:v>107161.09</c:v>
                </c:pt>
                <c:pt idx="9889">
                  <c:v>107163.09</c:v>
                </c:pt>
                <c:pt idx="9890">
                  <c:v>107165.09</c:v>
                </c:pt>
                <c:pt idx="9891">
                  <c:v>107167.09</c:v>
                </c:pt>
                <c:pt idx="9892">
                  <c:v>107169.09</c:v>
                </c:pt>
                <c:pt idx="9893">
                  <c:v>107171.09</c:v>
                </c:pt>
                <c:pt idx="9894">
                  <c:v>107173.09</c:v>
                </c:pt>
                <c:pt idx="9895">
                  <c:v>107175.09</c:v>
                </c:pt>
                <c:pt idx="9896">
                  <c:v>107177.09</c:v>
                </c:pt>
                <c:pt idx="9897">
                  <c:v>107179.09</c:v>
                </c:pt>
                <c:pt idx="9898">
                  <c:v>107181.09</c:v>
                </c:pt>
                <c:pt idx="9899">
                  <c:v>107183.09</c:v>
                </c:pt>
                <c:pt idx="9900">
                  <c:v>107185.09</c:v>
                </c:pt>
                <c:pt idx="9901">
                  <c:v>107187.09</c:v>
                </c:pt>
                <c:pt idx="9902">
                  <c:v>107189.09</c:v>
                </c:pt>
                <c:pt idx="9903">
                  <c:v>107191.09</c:v>
                </c:pt>
                <c:pt idx="9904">
                  <c:v>107193.09</c:v>
                </c:pt>
                <c:pt idx="9905">
                  <c:v>107195.09</c:v>
                </c:pt>
                <c:pt idx="9906">
                  <c:v>107197.09</c:v>
                </c:pt>
                <c:pt idx="9907">
                  <c:v>107199.09</c:v>
                </c:pt>
                <c:pt idx="9908">
                  <c:v>107201.09</c:v>
                </c:pt>
                <c:pt idx="9909">
                  <c:v>107203.09</c:v>
                </c:pt>
                <c:pt idx="9910">
                  <c:v>107205.09</c:v>
                </c:pt>
                <c:pt idx="9911">
                  <c:v>107207.09</c:v>
                </c:pt>
                <c:pt idx="9912">
                  <c:v>107209.09</c:v>
                </c:pt>
                <c:pt idx="9913">
                  <c:v>107211.09</c:v>
                </c:pt>
                <c:pt idx="9914">
                  <c:v>107213.09</c:v>
                </c:pt>
                <c:pt idx="9915">
                  <c:v>107215.09</c:v>
                </c:pt>
                <c:pt idx="9916">
                  <c:v>107217.09</c:v>
                </c:pt>
                <c:pt idx="9917">
                  <c:v>107219.09</c:v>
                </c:pt>
                <c:pt idx="9918">
                  <c:v>107221.09</c:v>
                </c:pt>
                <c:pt idx="9919">
                  <c:v>107223.09</c:v>
                </c:pt>
                <c:pt idx="9920">
                  <c:v>107225.09</c:v>
                </c:pt>
                <c:pt idx="9921">
                  <c:v>107227.09</c:v>
                </c:pt>
                <c:pt idx="9922">
                  <c:v>107229.09</c:v>
                </c:pt>
                <c:pt idx="9923">
                  <c:v>107231.09</c:v>
                </c:pt>
                <c:pt idx="9924">
                  <c:v>107233.09</c:v>
                </c:pt>
                <c:pt idx="9925">
                  <c:v>107235.09</c:v>
                </c:pt>
                <c:pt idx="9926">
                  <c:v>107237.09</c:v>
                </c:pt>
                <c:pt idx="9927">
                  <c:v>107239.09</c:v>
                </c:pt>
                <c:pt idx="9928">
                  <c:v>107241.09</c:v>
                </c:pt>
                <c:pt idx="9929">
                  <c:v>107243.09</c:v>
                </c:pt>
                <c:pt idx="9930">
                  <c:v>107245.09</c:v>
                </c:pt>
                <c:pt idx="9931">
                  <c:v>107247.09</c:v>
                </c:pt>
                <c:pt idx="9932">
                  <c:v>107249.09</c:v>
                </c:pt>
                <c:pt idx="9933">
                  <c:v>107251.09</c:v>
                </c:pt>
                <c:pt idx="9934">
                  <c:v>107253.09</c:v>
                </c:pt>
                <c:pt idx="9935">
                  <c:v>107255.09</c:v>
                </c:pt>
                <c:pt idx="9936">
                  <c:v>107257.09</c:v>
                </c:pt>
                <c:pt idx="9937">
                  <c:v>107259.09</c:v>
                </c:pt>
                <c:pt idx="9938">
                  <c:v>107261.09</c:v>
                </c:pt>
                <c:pt idx="9939">
                  <c:v>107263.09</c:v>
                </c:pt>
                <c:pt idx="9940">
                  <c:v>107265.09</c:v>
                </c:pt>
                <c:pt idx="9941">
                  <c:v>107267.09</c:v>
                </c:pt>
                <c:pt idx="9942">
                  <c:v>107269.09</c:v>
                </c:pt>
                <c:pt idx="9943">
                  <c:v>107271.09</c:v>
                </c:pt>
                <c:pt idx="9944">
                  <c:v>107273.09</c:v>
                </c:pt>
                <c:pt idx="9945">
                  <c:v>107275.09</c:v>
                </c:pt>
                <c:pt idx="9946">
                  <c:v>107277.09</c:v>
                </c:pt>
                <c:pt idx="9947">
                  <c:v>107279.09</c:v>
                </c:pt>
                <c:pt idx="9948">
                  <c:v>107281.09</c:v>
                </c:pt>
                <c:pt idx="9949">
                  <c:v>107283.09</c:v>
                </c:pt>
                <c:pt idx="9950">
                  <c:v>107285.09</c:v>
                </c:pt>
                <c:pt idx="9951">
                  <c:v>107287.09</c:v>
                </c:pt>
                <c:pt idx="9952">
                  <c:v>107289.09</c:v>
                </c:pt>
                <c:pt idx="9953">
                  <c:v>107291.09</c:v>
                </c:pt>
                <c:pt idx="9954">
                  <c:v>107293.09</c:v>
                </c:pt>
                <c:pt idx="9955">
                  <c:v>107295.09</c:v>
                </c:pt>
                <c:pt idx="9956">
                  <c:v>107297.09</c:v>
                </c:pt>
                <c:pt idx="9957">
                  <c:v>107299.09</c:v>
                </c:pt>
                <c:pt idx="9958">
                  <c:v>107301.09</c:v>
                </c:pt>
                <c:pt idx="9959">
                  <c:v>107303.09</c:v>
                </c:pt>
                <c:pt idx="9960">
                  <c:v>107305.09</c:v>
                </c:pt>
                <c:pt idx="9961">
                  <c:v>107307.09</c:v>
                </c:pt>
                <c:pt idx="9962">
                  <c:v>107309.09</c:v>
                </c:pt>
                <c:pt idx="9963">
                  <c:v>107311.09</c:v>
                </c:pt>
                <c:pt idx="9964">
                  <c:v>107313.09</c:v>
                </c:pt>
                <c:pt idx="9965">
                  <c:v>107315.09</c:v>
                </c:pt>
                <c:pt idx="9966">
                  <c:v>107317.09</c:v>
                </c:pt>
                <c:pt idx="9967">
                  <c:v>107319.09</c:v>
                </c:pt>
                <c:pt idx="9968">
                  <c:v>107321.09</c:v>
                </c:pt>
                <c:pt idx="9969">
                  <c:v>107323.09</c:v>
                </c:pt>
                <c:pt idx="9970">
                  <c:v>107325.09</c:v>
                </c:pt>
                <c:pt idx="9971">
                  <c:v>107327.09</c:v>
                </c:pt>
                <c:pt idx="9972">
                  <c:v>107329.09</c:v>
                </c:pt>
                <c:pt idx="9973">
                  <c:v>107331.09</c:v>
                </c:pt>
                <c:pt idx="9974">
                  <c:v>107333.09</c:v>
                </c:pt>
                <c:pt idx="9975">
                  <c:v>107335.09</c:v>
                </c:pt>
                <c:pt idx="9976">
                  <c:v>107337.09</c:v>
                </c:pt>
                <c:pt idx="9977">
                  <c:v>107339.09</c:v>
                </c:pt>
                <c:pt idx="9978">
                  <c:v>107341.09</c:v>
                </c:pt>
                <c:pt idx="9979">
                  <c:v>107343.09</c:v>
                </c:pt>
                <c:pt idx="9980">
                  <c:v>107345.09</c:v>
                </c:pt>
                <c:pt idx="9981">
                  <c:v>107347.09</c:v>
                </c:pt>
                <c:pt idx="9982">
                  <c:v>107349.09</c:v>
                </c:pt>
                <c:pt idx="9983">
                  <c:v>107351.09</c:v>
                </c:pt>
                <c:pt idx="9984">
                  <c:v>107353.09</c:v>
                </c:pt>
                <c:pt idx="9985">
                  <c:v>107355.09</c:v>
                </c:pt>
                <c:pt idx="9986">
                  <c:v>107357.09</c:v>
                </c:pt>
                <c:pt idx="9987">
                  <c:v>107359.09</c:v>
                </c:pt>
                <c:pt idx="9988">
                  <c:v>107361.09</c:v>
                </c:pt>
                <c:pt idx="9989">
                  <c:v>107363.09</c:v>
                </c:pt>
                <c:pt idx="9990">
                  <c:v>107365.09</c:v>
                </c:pt>
                <c:pt idx="9991">
                  <c:v>107367.09</c:v>
                </c:pt>
                <c:pt idx="9992">
                  <c:v>107369.09</c:v>
                </c:pt>
                <c:pt idx="9993">
                  <c:v>107371.09</c:v>
                </c:pt>
                <c:pt idx="9994">
                  <c:v>107373.09</c:v>
                </c:pt>
                <c:pt idx="9995">
                  <c:v>107375.09</c:v>
                </c:pt>
                <c:pt idx="9996">
                  <c:v>107377.09</c:v>
                </c:pt>
                <c:pt idx="9997">
                  <c:v>107379.09</c:v>
                </c:pt>
                <c:pt idx="9998">
                  <c:v>107381.09</c:v>
                </c:pt>
                <c:pt idx="9999">
                  <c:v>107383.09</c:v>
                </c:pt>
                <c:pt idx="10000">
                  <c:v>107385.09</c:v>
                </c:pt>
                <c:pt idx="10001">
                  <c:v>107387.09</c:v>
                </c:pt>
                <c:pt idx="10002">
                  <c:v>107389.09</c:v>
                </c:pt>
                <c:pt idx="10003">
                  <c:v>107391.09</c:v>
                </c:pt>
                <c:pt idx="10004">
                  <c:v>107393.09</c:v>
                </c:pt>
                <c:pt idx="10005">
                  <c:v>107395.09</c:v>
                </c:pt>
                <c:pt idx="10006">
                  <c:v>107397.09</c:v>
                </c:pt>
                <c:pt idx="10007">
                  <c:v>107399.09</c:v>
                </c:pt>
                <c:pt idx="10008">
                  <c:v>107401.09</c:v>
                </c:pt>
                <c:pt idx="10009">
                  <c:v>107403.09</c:v>
                </c:pt>
                <c:pt idx="10010">
                  <c:v>107405.09</c:v>
                </c:pt>
                <c:pt idx="10011">
                  <c:v>107407.09</c:v>
                </c:pt>
                <c:pt idx="10012">
                  <c:v>107409.09</c:v>
                </c:pt>
                <c:pt idx="10013">
                  <c:v>107411.09</c:v>
                </c:pt>
                <c:pt idx="10014">
                  <c:v>107413.09</c:v>
                </c:pt>
                <c:pt idx="10015">
                  <c:v>107415.09</c:v>
                </c:pt>
                <c:pt idx="10016">
                  <c:v>107417.09</c:v>
                </c:pt>
                <c:pt idx="10017">
                  <c:v>107419.09</c:v>
                </c:pt>
                <c:pt idx="10018">
                  <c:v>107421.09</c:v>
                </c:pt>
                <c:pt idx="10019">
                  <c:v>107423.09</c:v>
                </c:pt>
                <c:pt idx="10020">
                  <c:v>107425.09</c:v>
                </c:pt>
                <c:pt idx="10021">
                  <c:v>107427.09</c:v>
                </c:pt>
                <c:pt idx="10022">
                  <c:v>107429.09</c:v>
                </c:pt>
                <c:pt idx="10023">
                  <c:v>107431.09</c:v>
                </c:pt>
                <c:pt idx="10024">
                  <c:v>107433.09</c:v>
                </c:pt>
                <c:pt idx="10025">
                  <c:v>107435.09</c:v>
                </c:pt>
                <c:pt idx="10026">
                  <c:v>107437.09</c:v>
                </c:pt>
                <c:pt idx="10027">
                  <c:v>107439.09</c:v>
                </c:pt>
                <c:pt idx="10028">
                  <c:v>107441.09</c:v>
                </c:pt>
                <c:pt idx="10029">
                  <c:v>107443.09</c:v>
                </c:pt>
                <c:pt idx="10030">
                  <c:v>107445.09</c:v>
                </c:pt>
                <c:pt idx="10031">
                  <c:v>107447.09</c:v>
                </c:pt>
                <c:pt idx="10032">
                  <c:v>107449.09</c:v>
                </c:pt>
                <c:pt idx="10033">
                  <c:v>107451.09</c:v>
                </c:pt>
                <c:pt idx="10034">
                  <c:v>107453.09</c:v>
                </c:pt>
                <c:pt idx="10035">
                  <c:v>107455.09</c:v>
                </c:pt>
                <c:pt idx="10036">
                  <c:v>107457.09</c:v>
                </c:pt>
                <c:pt idx="10037">
                  <c:v>107459.09</c:v>
                </c:pt>
                <c:pt idx="10038">
                  <c:v>107461.09</c:v>
                </c:pt>
                <c:pt idx="10039">
                  <c:v>107463.09</c:v>
                </c:pt>
                <c:pt idx="10040">
                  <c:v>107465.09</c:v>
                </c:pt>
                <c:pt idx="10041">
                  <c:v>107467.09</c:v>
                </c:pt>
                <c:pt idx="10042">
                  <c:v>107469.09</c:v>
                </c:pt>
                <c:pt idx="10043">
                  <c:v>107471.09</c:v>
                </c:pt>
                <c:pt idx="10044">
                  <c:v>107473.09</c:v>
                </c:pt>
                <c:pt idx="10045">
                  <c:v>107475.09</c:v>
                </c:pt>
                <c:pt idx="10046">
                  <c:v>107477.09</c:v>
                </c:pt>
                <c:pt idx="10047">
                  <c:v>107479.09</c:v>
                </c:pt>
                <c:pt idx="10048">
                  <c:v>107481.09</c:v>
                </c:pt>
                <c:pt idx="10049">
                  <c:v>107483.09</c:v>
                </c:pt>
                <c:pt idx="10050">
                  <c:v>107485.09</c:v>
                </c:pt>
                <c:pt idx="10051">
                  <c:v>107487.09</c:v>
                </c:pt>
                <c:pt idx="10052">
                  <c:v>107489.09</c:v>
                </c:pt>
                <c:pt idx="10053">
                  <c:v>107491.09</c:v>
                </c:pt>
                <c:pt idx="10054">
                  <c:v>107493.09</c:v>
                </c:pt>
                <c:pt idx="10055">
                  <c:v>107495.09</c:v>
                </c:pt>
                <c:pt idx="10056">
                  <c:v>107497.09</c:v>
                </c:pt>
                <c:pt idx="10057">
                  <c:v>107499.09</c:v>
                </c:pt>
                <c:pt idx="10058">
                  <c:v>107501.09</c:v>
                </c:pt>
                <c:pt idx="10059">
                  <c:v>107503.09</c:v>
                </c:pt>
                <c:pt idx="10060">
                  <c:v>107505.09</c:v>
                </c:pt>
                <c:pt idx="10061">
                  <c:v>107507.09</c:v>
                </c:pt>
                <c:pt idx="10062">
                  <c:v>107509.09</c:v>
                </c:pt>
                <c:pt idx="10063">
                  <c:v>107511.09</c:v>
                </c:pt>
                <c:pt idx="10064">
                  <c:v>107513.09</c:v>
                </c:pt>
                <c:pt idx="10065">
                  <c:v>107515.09</c:v>
                </c:pt>
                <c:pt idx="10066">
                  <c:v>107517.09</c:v>
                </c:pt>
                <c:pt idx="10067">
                  <c:v>107519.09</c:v>
                </c:pt>
                <c:pt idx="10068">
                  <c:v>107521.09</c:v>
                </c:pt>
                <c:pt idx="10069">
                  <c:v>107523.09</c:v>
                </c:pt>
                <c:pt idx="10070">
                  <c:v>107525.09</c:v>
                </c:pt>
                <c:pt idx="10071">
                  <c:v>107527.09</c:v>
                </c:pt>
                <c:pt idx="10072">
                  <c:v>107529.09</c:v>
                </c:pt>
                <c:pt idx="10073">
                  <c:v>107531.09</c:v>
                </c:pt>
                <c:pt idx="10074">
                  <c:v>107533.09</c:v>
                </c:pt>
                <c:pt idx="10075">
                  <c:v>107535.09</c:v>
                </c:pt>
                <c:pt idx="10076">
                  <c:v>107537.09</c:v>
                </c:pt>
                <c:pt idx="10077">
                  <c:v>107539.09</c:v>
                </c:pt>
                <c:pt idx="10078">
                  <c:v>107541.09</c:v>
                </c:pt>
                <c:pt idx="10079">
                  <c:v>107543.09</c:v>
                </c:pt>
                <c:pt idx="10080">
                  <c:v>107545.09</c:v>
                </c:pt>
                <c:pt idx="10081">
                  <c:v>107547.09</c:v>
                </c:pt>
                <c:pt idx="10082">
                  <c:v>107549.09</c:v>
                </c:pt>
                <c:pt idx="10083">
                  <c:v>107551.09</c:v>
                </c:pt>
                <c:pt idx="10084">
                  <c:v>107553.09</c:v>
                </c:pt>
                <c:pt idx="10085">
                  <c:v>107555.09</c:v>
                </c:pt>
                <c:pt idx="10086">
                  <c:v>107557.09</c:v>
                </c:pt>
                <c:pt idx="10087">
                  <c:v>107559.09</c:v>
                </c:pt>
                <c:pt idx="10088">
                  <c:v>107561.09</c:v>
                </c:pt>
                <c:pt idx="10089">
                  <c:v>107563.09</c:v>
                </c:pt>
                <c:pt idx="10090">
                  <c:v>107565.09</c:v>
                </c:pt>
                <c:pt idx="10091">
                  <c:v>107567.09</c:v>
                </c:pt>
                <c:pt idx="10092">
                  <c:v>107569.09</c:v>
                </c:pt>
                <c:pt idx="10093">
                  <c:v>107571.09</c:v>
                </c:pt>
                <c:pt idx="10094">
                  <c:v>107573.09</c:v>
                </c:pt>
                <c:pt idx="10095">
                  <c:v>107575.09</c:v>
                </c:pt>
                <c:pt idx="10096">
                  <c:v>107577.09</c:v>
                </c:pt>
                <c:pt idx="10097">
                  <c:v>107579.09</c:v>
                </c:pt>
                <c:pt idx="10098">
                  <c:v>107581.09</c:v>
                </c:pt>
                <c:pt idx="10099">
                  <c:v>107583.09</c:v>
                </c:pt>
                <c:pt idx="10100">
                  <c:v>107585.09</c:v>
                </c:pt>
                <c:pt idx="10101">
                  <c:v>107587.09</c:v>
                </c:pt>
                <c:pt idx="10102">
                  <c:v>107589.09</c:v>
                </c:pt>
                <c:pt idx="10103">
                  <c:v>107591.09</c:v>
                </c:pt>
                <c:pt idx="10104">
                  <c:v>107593.09</c:v>
                </c:pt>
                <c:pt idx="10105">
                  <c:v>107595.09</c:v>
                </c:pt>
                <c:pt idx="10106">
                  <c:v>107597.09</c:v>
                </c:pt>
                <c:pt idx="10107">
                  <c:v>107599.09</c:v>
                </c:pt>
                <c:pt idx="10108">
                  <c:v>107601.09</c:v>
                </c:pt>
                <c:pt idx="10109">
                  <c:v>107603.09</c:v>
                </c:pt>
                <c:pt idx="10110">
                  <c:v>107605.09</c:v>
                </c:pt>
                <c:pt idx="10111">
                  <c:v>107607.09</c:v>
                </c:pt>
                <c:pt idx="10112">
                  <c:v>107609.09</c:v>
                </c:pt>
                <c:pt idx="10113">
                  <c:v>107611.09</c:v>
                </c:pt>
                <c:pt idx="10114">
                  <c:v>107613.09</c:v>
                </c:pt>
                <c:pt idx="10115">
                  <c:v>107615.09</c:v>
                </c:pt>
                <c:pt idx="10116">
                  <c:v>107617.09</c:v>
                </c:pt>
                <c:pt idx="10117">
                  <c:v>107619.09</c:v>
                </c:pt>
                <c:pt idx="10118">
                  <c:v>107621.09</c:v>
                </c:pt>
                <c:pt idx="10119">
                  <c:v>107623.09</c:v>
                </c:pt>
                <c:pt idx="10120">
                  <c:v>107625.09</c:v>
                </c:pt>
                <c:pt idx="10121">
                  <c:v>107627.09</c:v>
                </c:pt>
                <c:pt idx="10122">
                  <c:v>107629.09</c:v>
                </c:pt>
                <c:pt idx="10123">
                  <c:v>107631.09</c:v>
                </c:pt>
                <c:pt idx="10124">
                  <c:v>107633.09</c:v>
                </c:pt>
                <c:pt idx="10125">
                  <c:v>107635.09</c:v>
                </c:pt>
                <c:pt idx="10126">
                  <c:v>107637.09</c:v>
                </c:pt>
                <c:pt idx="10127">
                  <c:v>107639.09</c:v>
                </c:pt>
                <c:pt idx="10128">
                  <c:v>107641.09</c:v>
                </c:pt>
                <c:pt idx="10129">
                  <c:v>107643.09</c:v>
                </c:pt>
                <c:pt idx="10130">
                  <c:v>107645.09</c:v>
                </c:pt>
                <c:pt idx="10131">
                  <c:v>107647.09</c:v>
                </c:pt>
                <c:pt idx="10132">
                  <c:v>107649.09</c:v>
                </c:pt>
                <c:pt idx="10133">
                  <c:v>107651.09</c:v>
                </c:pt>
                <c:pt idx="10134">
                  <c:v>107653.09</c:v>
                </c:pt>
                <c:pt idx="10135">
                  <c:v>107655.09</c:v>
                </c:pt>
                <c:pt idx="10136">
                  <c:v>107657.09</c:v>
                </c:pt>
                <c:pt idx="10137">
                  <c:v>107659.09</c:v>
                </c:pt>
                <c:pt idx="10138">
                  <c:v>107661.09</c:v>
                </c:pt>
                <c:pt idx="10139">
                  <c:v>107663.09</c:v>
                </c:pt>
                <c:pt idx="10140">
                  <c:v>107665.09</c:v>
                </c:pt>
                <c:pt idx="10141">
                  <c:v>107667.09</c:v>
                </c:pt>
                <c:pt idx="10142">
                  <c:v>107669.09</c:v>
                </c:pt>
                <c:pt idx="10143">
                  <c:v>107671.09</c:v>
                </c:pt>
                <c:pt idx="10144">
                  <c:v>107673.09</c:v>
                </c:pt>
                <c:pt idx="10145">
                  <c:v>107675.09</c:v>
                </c:pt>
                <c:pt idx="10146">
                  <c:v>107677.09</c:v>
                </c:pt>
                <c:pt idx="10147">
                  <c:v>107679.09</c:v>
                </c:pt>
                <c:pt idx="10148">
                  <c:v>107681.09</c:v>
                </c:pt>
                <c:pt idx="10149">
                  <c:v>107683.09</c:v>
                </c:pt>
                <c:pt idx="10150">
                  <c:v>107685.09</c:v>
                </c:pt>
                <c:pt idx="10151">
                  <c:v>107687.09</c:v>
                </c:pt>
                <c:pt idx="10152">
                  <c:v>107689.09</c:v>
                </c:pt>
                <c:pt idx="10153">
                  <c:v>107691.09</c:v>
                </c:pt>
                <c:pt idx="10154">
                  <c:v>107693.09</c:v>
                </c:pt>
                <c:pt idx="10155">
                  <c:v>107695.09</c:v>
                </c:pt>
                <c:pt idx="10156">
                  <c:v>107697.09</c:v>
                </c:pt>
                <c:pt idx="10157">
                  <c:v>107699.09</c:v>
                </c:pt>
                <c:pt idx="10158">
                  <c:v>107701.09</c:v>
                </c:pt>
                <c:pt idx="10159">
                  <c:v>107703.09</c:v>
                </c:pt>
                <c:pt idx="10160">
                  <c:v>107705.09</c:v>
                </c:pt>
                <c:pt idx="10161">
                  <c:v>107707.09</c:v>
                </c:pt>
                <c:pt idx="10162">
                  <c:v>107709.09</c:v>
                </c:pt>
                <c:pt idx="10163">
                  <c:v>107711.09</c:v>
                </c:pt>
                <c:pt idx="10164">
                  <c:v>107713.09</c:v>
                </c:pt>
                <c:pt idx="10165">
                  <c:v>107715.09</c:v>
                </c:pt>
                <c:pt idx="10166">
                  <c:v>107717.09</c:v>
                </c:pt>
                <c:pt idx="10167">
                  <c:v>107719.09</c:v>
                </c:pt>
                <c:pt idx="10168">
                  <c:v>107721.09</c:v>
                </c:pt>
                <c:pt idx="10169">
                  <c:v>107723.09</c:v>
                </c:pt>
                <c:pt idx="10170">
                  <c:v>107725.09</c:v>
                </c:pt>
                <c:pt idx="10171">
                  <c:v>107727.09</c:v>
                </c:pt>
                <c:pt idx="10172">
                  <c:v>107729.09</c:v>
                </c:pt>
                <c:pt idx="10173">
                  <c:v>107731.09</c:v>
                </c:pt>
                <c:pt idx="10174">
                  <c:v>107733.09</c:v>
                </c:pt>
                <c:pt idx="10175">
                  <c:v>107735.09</c:v>
                </c:pt>
                <c:pt idx="10176">
                  <c:v>107737.09</c:v>
                </c:pt>
                <c:pt idx="10177">
                  <c:v>107739.09</c:v>
                </c:pt>
                <c:pt idx="10178">
                  <c:v>107741.09</c:v>
                </c:pt>
                <c:pt idx="10179">
                  <c:v>107743.09</c:v>
                </c:pt>
                <c:pt idx="10180">
                  <c:v>107745.09</c:v>
                </c:pt>
                <c:pt idx="10181">
                  <c:v>107747.09</c:v>
                </c:pt>
                <c:pt idx="10182">
                  <c:v>107749.09</c:v>
                </c:pt>
                <c:pt idx="10183">
                  <c:v>107751.09</c:v>
                </c:pt>
                <c:pt idx="10184">
                  <c:v>107753.09</c:v>
                </c:pt>
                <c:pt idx="10185">
                  <c:v>107755.09</c:v>
                </c:pt>
                <c:pt idx="10186">
                  <c:v>107757.09</c:v>
                </c:pt>
                <c:pt idx="10187">
                  <c:v>107759.09</c:v>
                </c:pt>
                <c:pt idx="10188">
                  <c:v>107761.09</c:v>
                </c:pt>
                <c:pt idx="10189">
                  <c:v>107763.09</c:v>
                </c:pt>
                <c:pt idx="10190">
                  <c:v>107765.09</c:v>
                </c:pt>
                <c:pt idx="10191">
                  <c:v>107767.09</c:v>
                </c:pt>
                <c:pt idx="10192">
                  <c:v>107769.09</c:v>
                </c:pt>
                <c:pt idx="10193">
                  <c:v>107771.09</c:v>
                </c:pt>
                <c:pt idx="10194">
                  <c:v>107773.09</c:v>
                </c:pt>
                <c:pt idx="10195">
                  <c:v>107775.09</c:v>
                </c:pt>
                <c:pt idx="10196">
                  <c:v>107777.09</c:v>
                </c:pt>
                <c:pt idx="10197">
                  <c:v>107779.09</c:v>
                </c:pt>
                <c:pt idx="10198">
                  <c:v>107781.09</c:v>
                </c:pt>
                <c:pt idx="10199">
                  <c:v>107783.09</c:v>
                </c:pt>
                <c:pt idx="10200">
                  <c:v>107785.09</c:v>
                </c:pt>
                <c:pt idx="10201">
                  <c:v>107787.09</c:v>
                </c:pt>
                <c:pt idx="10202">
                  <c:v>107789.09</c:v>
                </c:pt>
                <c:pt idx="10203">
                  <c:v>107791.09</c:v>
                </c:pt>
                <c:pt idx="10204">
                  <c:v>107793.09</c:v>
                </c:pt>
                <c:pt idx="10205">
                  <c:v>107795.09</c:v>
                </c:pt>
                <c:pt idx="10206">
                  <c:v>107797.09</c:v>
                </c:pt>
                <c:pt idx="10207">
                  <c:v>107799.09</c:v>
                </c:pt>
                <c:pt idx="10208">
                  <c:v>107801.09</c:v>
                </c:pt>
                <c:pt idx="10209">
                  <c:v>107803.09</c:v>
                </c:pt>
                <c:pt idx="10210">
                  <c:v>107805.09</c:v>
                </c:pt>
                <c:pt idx="10211">
                  <c:v>107807.09</c:v>
                </c:pt>
                <c:pt idx="10212">
                  <c:v>107809.09</c:v>
                </c:pt>
                <c:pt idx="10213">
                  <c:v>107811.09</c:v>
                </c:pt>
                <c:pt idx="10214">
                  <c:v>107813.09</c:v>
                </c:pt>
                <c:pt idx="10215">
                  <c:v>107815.09</c:v>
                </c:pt>
                <c:pt idx="10216">
                  <c:v>107817.09</c:v>
                </c:pt>
                <c:pt idx="10217">
                  <c:v>107819.09</c:v>
                </c:pt>
                <c:pt idx="10218">
                  <c:v>107821.09</c:v>
                </c:pt>
                <c:pt idx="10219">
                  <c:v>107823.09</c:v>
                </c:pt>
                <c:pt idx="10220">
                  <c:v>107825.09</c:v>
                </c:pt>
                <c:pt idx="10221">
                  <c:v>107827.09</c:v>
                </c:pt>
                <c:pt idx="10222">
                  <c:v>107829.09</c:v>
                </c:pt>
                <c:pt idx="10223">
                  <c:v>107831.09</c:v>
                </c:pt>
                <c:pt idx="10224">
                  <c:v>107833.09</c:v>
                </c:pt>
                <c:pt idx="10225">
                  <c:v>107835.09</c:v>
                </c:pt>
                <c:pt idx="10226">
                  <c:v>107837.09</c:v>
                </c:pt>
                <c:pt idx="10227">
                  <c:v>107839.09</c:v>
                </c:pt>
                <c:pt idx="10228">
                  <c:v>107841.09</c:v>
                </c:pt>
                <c:pt idx="10229">
                  <c:v>107843.09</c:v>
                </c:pt>
                <c:pt idx="10230">
                  <c:v>107845.09</c:v>
                </c:pt>
                <c:pt idx="10231">
                  <c:v>107847.09</c:v>
                </c:pt>
                <c:pt idx="10232">
                  <c:v>107849.09</c:v>
                </c:pt>
                <c:pt idx="10233">
                  <c:v>107851.09</c:v>
                </c:pt>
                <c:pt idx="10234">
                  <c:v>107853.09</c:v>
                </c:pt>
                <c:pt idx="10235">
                  <c:v>107855.09</c:v>
                </c:pt>
                <c:pt idx="10236">
                  <c:v>107857.09</c:v>
                </c:pt>
                <c:pt idx="10237">
                  <c:v>107887.11</c:v>
                </c:pt>
                <c:pt idx="10238">
                  <c:v>107917.11</c:v>
                </c:pt>
                <c:pt idx="10239">
                  <c:v>107947.11</c:v>
                </c:pt>
                <c:pt idx="10240">
                  <c:v>107956.52</c:v>
                </c:pt>
                <c:pt idx="10241">
                  <c:v>107958.52</c:v>
                </c:pt>
                <c:pt idx="10242">
                  <c:v>107960.52</c:v>
                </c:pt>
                <c:pt idx="10243">
                  <c:v>107962.52</c:v>
                </c:pt>
                <c:pt idx="10244">
                  <c:v>107964.52</c:v>
                </c:pt>
                <c:pt idx="10245">
                  <c:v>107966.52</c:v>
                </c:pt>
                <c:pt idx="10246">
                  <c:v>107968.52</c:v>
                </c:pt>
                <c:pt idx="10247">
                  <c:v>107970.52</c:v>
                </c:pt>
                <c:pt idx="10248">
                  <c:v>107972.52</c:v>
                </c:pt>
                <c:pt idx="10249">
                  <c:v>107974.52</c:v>
                </c:pt>
                <c:pt idx="10250">
                  <c:v>107976.52</c:v>
                </c:pt>
                <c:pt idx="10251">
                  <c:v>107978.52</c:v>
                </c:pt>
                <c:pt idx="10252">
                  <c:v>107980.52</c:v>
                </c:pt>
                <c:pt idx="10253">
                  <c:v>107982.52</c:v>
                </c:pt>
                <c:pt idx="10254">
                  <c:v>107984.52</c:v>
                </c:pt>
                <c:pt idx="10255">
                  <c:v>107986.52</c:v>
                </c:pt>
                <c:pt idx="10256">
                  <c:v>107988.52</c:v>
                </c:pt>
                <c:pt idx="10257">
                  <c:v>107990.52</c:v>
                </c:pt>
                <c:pt idx="10258">
                  <c:v>107992.52</c:v>
                </c:pt>
                <c:pt idx="10259">
                  <c:v>107994.52</c:v>
                </c:pt>
                <c:pt idx="10260">
                  <c:v>107996.52</c:v>
                </c:pt>
                <c:pt idx="10261">
                  <c:v>107998.52</c:v>
                </c:pt>
                <c:pt idx="10262">
                  <c:v>108000.52</c:v>
                </c:pt>
                <c:pt idx="10263">
                  <c:v>108002.52</c:v>
                </c:pt>
                <c:pt idx="10264">
                  <c:v>108004.52</c:v>
                </c:pt>
                <c:pt idx="10265">
                  <c:v>108006.52</c:v>
                </c:pt>
                <c:pt idx="10266">
                  <c:v>108008.52</c:v>
                </c:pt>
                <c:pt idx="10267">
                  <c:v>108010.52</c:v>
                </c:pt>
                <c:pt idx="10268">
                  <c:v>108012.52</c:v>
                </c:pt>
                <c:pt idx="10269">
                  <c:v>108014.52</c:v>
                </c:pt>
                <c:pt idx="10270">
                  <c:v>108016.52</c:v>
                </c:pt>
                <c:pt idx="10271">
                  <c:v>108018.52</c:v>
                </c:pt>
                <c:pt idx="10272">
                  <c:v>108020.52</c:v>
                </c:pt>
                <c:pt idx="10273">
                  <c:v>108022.52</c:v>
                </c:pt>
                <c:pt idx="10274">
                  <c:v>108024.52</c:v>
                </c:pt>
                <c:pt idx="10275">
                  <c:v>108026.52</c:v>
                </c:pt>
                <c:pt idx="10276">
                  <c:v>108028.52</c:v>
                </c:pt>
                <c:pt idx="10277">
                  <c:v>108030.52</c:v>
                </c:pt>
                <c:pt idx="10278">
                  <c:v>108032.52</c:v>
                </c:pt>
                <c:pt idx="10279">
                  <c:v>108034.52</c:v>
                </c:pt>
                <c:pt idx="10280">
                  <c:v>108036.52</c:v>
                </c:pt>
                <c:pt idx="10281">
                  <c:v>108038.52</c:v>
                </c:pt>
                <c:pt idx="10282">
                  <c:v>108040.52</c:v>
                </c:pt>
                <c:pt idx="10283">
                  <c:v>108042.52</c:v>
                </c:pt>
                <c:pt idx="10284">
                  <c:v>108044.52</c:v>
                </c:pt>
                <c:pt idx="10285">
                  <c:v>108046.52</c:v>
                </c:pt>
                <c:pt idx="10286">
                  <c:v>108048.52</c:v>
                </c:pt>
                <c:pt idx="10287">
                  <c:v>108050.52</c:v>
                </c:pt>
                <c:pt idx="10288">
                  <c:v>108052.52</c:v>
                </c:pt>
                <c:pt idx="10289">
                  <c:v>108054.52</c:v>
                </c:pt>
                <c:pt idx="10290">
                  <c:v>108056.52</c:v>
                </c:pt>
                <c:pt idx="10291">
                  <c:v>108058.52</c:v>
                </c:pt>
                <c:pt idx="10292">
                  <c:v>108060.52</c:v>
                </c:pt>
                <c:pt idx="10293">
                  <c:v>108062.52</c:v>
                </c:pt>
                <c:pt idx="10294">
                  <c:v>108064.52</c:v>
                </c:pt>
                <c:pt idx="10295">
                  <c:v>108066.52</c:v>
                </c:pt>
                <c:pt idx="10296">
                  <c:v>108068.52</c:v>
                </c:pt>
                <c:pt idx="10297">
                  <c:v>108070.52</c:v>
                </c:pt>
                <c:pt idx="10298">
                  <c:v>108072.52</c:v>
                </c:pt>
                <c:pt idx="10299">
                  <c:v>108074.52</c:v>
                </c:pt>
                <c:pt idx="10300">
                  <c:v>108076.52</c:v>
                </c:pt>
                <c:pt idx="10301">
                  <c:v>108078.52</c:v>
                </c:pt>
                <c:pt idx="10302">
                  <c:v>108080.52</c:v>
                </c:pt>
                <c:pt idx="10303">
                  <c:v>108082.52</c:v>
                </c:pt>
                <c:pt idx="10304">
                  <c:v>108084.52</c:v>
                </c:pt>
                <c:pt idx="10305">
                  <c:v>108086.52</c:v>
                </c:pt>
                <c:pt idx="10306">
                  <c:v>108088.52</c:v>
                </c:pt>
                <c:pt idx="10307">
                  <c:v>108090.52</c:v>
                </c:pt>
                <c:pt idx="10308">
                  <c:v>108092.52</c:v>
                </c:pt>
                <c:pt idx="10309">
                  <c:v>108094.52</c:v>
                </c:pt>
                <c:pt idx="10310">
                  <c:v>108096.52</c:v>
                </c:pt>
                <c:pt idx="10311">
                  <c:v>108098.52</c:v>
                </c:pt>
                <c:pt idx="10312">
                  <c:v>108100.52</c:v>
                </c:pt>
                <c:pt idx="10313">
                  <c:v>108102.52</c:v>
                </c:pt>
                <c:pt idx="10314">
                  <c:v>108104.52</c:v>
                </c:pt>
                <c:pt idx="10315">
                  <c:v>108106.52</c:v>
                </c:pt>
                <c:pt idx="10316">
                  <c:v>108108.52</c:v>
                </c:pt>
                <c:pt idx="10317">
                  <c:v>108110.52</c:v>
                </c:pt>
                <c:pt idx="10318">
                  <c:v>108112.52</c:v>
                </c:pt>
                <c:pt idx="10319">
                  <c:v>108114.52</c:v>
                </c:pt>
                <c:pt idx="10320">
                  <c:v>108116.52</c:v>
                </c:pt>
                <c:pt idx="10321">
                  <c:v>108118.52</c:v>
                </c:pt>
                <c:pt idx="10322">
                  <c:v>108120.52</c:v>
                </c:pt>
                <c:pt idx="10323">
                  <c:v>108122.52</c:v>
                </c:pt>
                <c:pt idx="10324">
                  <c:v>108124.52</c:v>
                </c:pt>
                <c:pt idx="10325">
                  <c:v>108126.52</c:v>
                </c:pt>
                <c:pt idx="10326">
                  <c:v>108128.52</c:v>
                </c:pt>
                <c:pt idx="10327">
                  <c:v>108130.52</c:v>
                </c:pt>
                <c:pt idx="10328">
                  <c:v>108132.52</c:v>
                </c:pt>
                <c:pt idx="10329">
                  <c:v>108134.52</c:v>
                </c:pt>
                <c:pt idx="10330">
                  <c:v>108136.52</c:v>
                </c:pt>
                <c:pt idx="10331">
                  <c:v>108138.52</c:v>
                </c:pt>
                <c:pt idx="10332">
                  <c:v>108140.52</c:v>
                </c:pt>
                <c:pt idx="10333">
                  <c:v>108142.52</c:v>
                </c:pt>
                <c:pt idx="10334">
                  <c:v>108144.52</c:v>
                </c:pt>
                <c:pt idx="10335">
                  <c:v>108146.52</c:v>
                </c:pt>
                <c:pt idx="10336">
                  <c:v>108148.52</c:v>
                </c:pt>
                <c:pt idx="10337">
                  <c:v>108150.52</c:v>
                </c:pt>
                <c:pt idx="10338">
                  <c:v>108152.52</c:v>
                </c:pt>
                <c:pt idx="10339">
                  <c:v>108154.52</c:v>
                </c:pt>
                <c:pt idx="10340">
                  <c:v>108156.52</c:v>
                </c:pt>
                <c:pt idx="10341">
                  <c:v>108158.52</c:v>
                </c:pt>
                <c:pt idx="10342">
                  <c:v>108160.52</c:v>
                </c:pt>
                <c:pt idx="10343">
                  <c:v>108162.52</c:v>
                </c:pt>
                <c:pt idx="10344">
                  <c:v>108164.52</c:v>
                </c:pt>
                <c:pt idx="10345">
                  <c:v>108166.52</c:v>
                </c:pt>
                <c:pt idx="10346">
                  <c:v>108168.52</c:v>
                </c:pt>
                <c:pt idx="10347">
                  <c:v>108170.52</c:v>
                </c:pt>
                <c:pt idx="10348">
                  <c:v>108172.52</c:v>
                </c:pt>
                <c:pt idx="10349">
                  <c:v>108174.52</c:v>
                </c:pt>
                <c:pt idx="10350">
                  <c:v>108176.52</c:v>
                </c:pt>
                <c:pt idx="10351">
                  <c:v>108178.52</c:v>
                </c:pt>
                <c:pt idx="10352">
                  <c:v>108180.52</c:v>
                </c:pt>
                <c:pt idx="10353">
                  <c:v>108182.52</c:v>
                </c:pt>
                <c:pt idx="10354">
                  <c:v>108184.52</c:v>
                </c:pt>
                <c:pt idx="10355">
                  <c:v>108186.52</c:v>
                </c:pt>
                <c:pt idx="10356">
                  <c:v>108188.52</c:v>
                </c:pt>
                <c:pt idx="10357">
                  <c:v>108190.52</c:v>
                </c:pt>
                <c:pt idx="10358">
                  <c:v>108192.52</c:v>
                </c:pt>
                <c:pt idx="10359">
                  <c:v>108194.52</c:v>
                </c:pt>
                <c:pt idx="10360">
                  <c:v>108196.52</c:v>
                </c:pt>
                <c:pt idx="10361">
                  <c:v>108198.52</c:v>
                </c:pt>
                <c:pt idx="10362">
                  <c:v>108200.52</c:v>
                </c:pt>
                <c:pt idx="10363">
                  <c:v>108202.52</c:v>
                </c:pt>
                <c:pt idx="10364">
                  <c:v>108204.52</c:v>
                </c:pt>
                <c:pt idx="10365">
                  <c:v>108206.52</c:v>
                </c:pt>
                <c:pt idx="10366">
                  <c:v>108208.52</c:v>
                </c:pt>
                <c:pt idx="10367">
                  <c:v>108210.52</c:v>
                </c:pt>
                <c:pt idx="10368">
                  <c:v>108212.52</c:v>
                </c:pt>
                <c:pt idx="10369">
                  <c:v>108214.52</c:v>
                </c:pt>
                <c:pt idx="10370">
                  <c:v>108216.52</c:v>
                </c:pt>
                <c:pt idx="10371">
                  <c:v>108218.52</c:v>
                </c:pt>
                <c:pt idx="10372">
                  <c:v>108220.52</c:v>
                </c:pt>
                <c:pt idx="10373">
                  <c:v>108222.52</c:v>
                </c:pt>
                <c:pt idx="10374">
                  <c:v>108224.52</c:v>
                </c:pt>
                <c:pt idx="10375">
                  <c:v>108226.52</c:v>
                </c:pt>
                <c:pt idx="10376">
                  <c:v>108228.52</c:v>
                </c:pt>
                <c:pt idx="10377">
                  <c:v>108230.52</c:v>
                </c:pt>
                <c:pt idx="10378">
                  <c:v>108232.52</c:v>
                </c:pt>
                <c:pt idx="10379">
                  <c:v>108234.52</c:v>
                </c:pt>
                <c:pt idx="10380">
                  <c:v>108236.52</c:v>
                </c:pt>
                <c:pt idx="10381">
                  <c:v>108238.52</c:v>
                </c:pt>
                <c:pt idx="10382">
                  <c:v>108240.52</c:v>
                </c:pt>
                <c:pt idx="10383">
                  <c:v>108242.52</c:v>
                </c:pt>
                <c:pt idx="10384">
                  <c:v>108244.52</c:v>
                </c:pt>
                <c:pt idx="10385">
                  <c:v>108246.52</c:v>
                </c:pt>
                <c:pt idx="10386">
                  <c:v>108248.52</c:v>
                </c:pt>
                <c:pt idx="10387">
                  <c:v>108250.52</c:v>
                </c:pt>
                <c:pt idx="10388">
                  <c:v>108252.52</c:v>
                </c:pt>
                <c:pt idx="10389">
                  <c:v>108254.52</c:v>
                </c:pt>
                <c:pt idx="10390">
                  <c:v>108256.52</c:v>
                </c:pt>
                <c:pt idx="10391">
                  <c:v>108258.52</c:v>
                </c:pt>
                <c:pt idx="10392">
                  <c:v>108260.52</c:v>
                </c:pt>
                <c:pt idx="10393">
                  <c:v>108262.52</c:v>
                </c:pt>
                <c:pt idx="10394">
                  <c:v>108264.52</c:v>
                </c:pt>
                <c:pt idx="10395">
                  <c:v>108266.52</c:v>
                </c:pt>
                <c:pt idx="10396">
                  <c:v>108268.52</c:v>
                </c:pt>
                <c:pt idx="10397">
                  <c:v>108270.52</c:v>
                </c:pt>
                <c:pt idx="10398">
                  <c:v>108272.52</c:v>
                </c:pt>
                <c:pt idx="10399">
                  <c:v>108274.52</c:v>
                </c:pt>
                <c:pt idx="10400">
                  <c:v>108276.52</c:v>
                </c:pt>
                <c:pt idx="10401">
                  <c:v>108278.52</c:v>
                </c:pt>
                <c:pt idx="10402">
                  <c:v>108280.52</c:v>
                </c:pt>
                <c:pt idx="10403">
                  <c:v>108282.52</c:v>
                </c:pt>
                <c:pt idx="10404">
                  <c:v>108284.52</c:v>
                </c:pt>
                <c:pt idx="10405">
                  <c:v>108286.52</c:v>
                </c:pt>
                <c:pt idx="10406">
                  <c:v>108288.52</c:v>
                </c:pt>
                <c:pt idx="10407">
                  <c:v>108290.52</c:v>
                </c:pt>
                <c:pt idx="10408">
                  <c:v>108292.52</c:v>
                </c:pt>
                <c:pt idx="10409">
                  <c:v>108294.52</c:v>
                </c:pt>
                <c:pt idx="10410">
                  <c:v>108296.52</c:v>
                </c:pt>
                <c:pt idx="10411">
                  <c:v>108298.52</c:v>
                </c:pt>
                <c:pt idx="10412">
                  <c:v>108300.52</c:v>
                </c:pt>
                <c:pt idx="10413">
                  <c:v>108302.52</c:v>
                </c:pt>
                <c:pt idx="10414">
                  <c:v>108304.52</c:v>
                </c:pt>
                <c:pt idx="10415">
                  <c:v>108306.52</c:v>
                </c:pt>
                <c:pt idx="10416">
                  <c:v>108308.52</c:v>
                </c:pt>
                <c:pt idx="10417">
                  <c:v>108310.52</c:v>
                </c:pt>
                <c:pt idx="10418">
                  <c:v>108312.52</c:v>
                </c:pt>
                <c:pt idx="10419">
                  <c:v>108314.52</c:v>
                </c:pt>
                <c:pt idx="10420">
                  <c:v>108316.52</c:v>
                </c:pt>
                <c:pt idx="10421">
                  <c:v>108318.52</c:v>
                </c:pt>
                <c:pt idx="10422">
                  <c:v>108320.52</c:v>
                </c:pt>
                <c:pt idx="10423">
                  <c:v>108322.52</c:v>
                </c:pt>
                <c:pt idx="10424">
                  <c:v>108324.52</c:v>
                </c:pt>
                <c:pt idx="10425">
                  <c:v>108326.52</c:v>
                </c:pt>
                <c:pt idx="10426">
                  <c:v>108328.52</c:v>
                </c:pt>
                <c:pt idx="10427">
                  <c:v>108330.52</c:v>
                </c:pt>
                <c:pt idx="10428">
                  <c:v>108332.52</c:v>
                </c:pt>
                <c:pt idx="10429">
                  <c:v>108334.52</c:v>
                </c:pt>
                <c:pt idx="10430">
                  <c:v>108336.52</c:v>
                </c:pt>
                <c:pt idx="10431">
                  <c:v>108338.52</c:v>
                </c:pt>
                <c:pt idx="10432">
                  <c:v>108340.52</c:v>
                </c:pt>
                <c:pt idx="10433">
                  <c:v>108342.52</c:v>
                </c:pt>
                <c:pt idx="10434">
                  <c:v>108344.52</c:v>
                </c:pt>
                <c:pt idx="10435">
                  <c:v>108346.52</c:v>
                </c:pt>
                <c:pt idx="10436">
                  <c:v>108348.52</c:v>
                </c:pt>
                <c:pt idx="10437">
                  <c:v>108350.52</c:v>
                </c:pt>
                <c:pt idx="10438">
                  <c:v>108352.52</c:v>
                </c:pt>
                <c:pt idx="10439">
                  <c:v>108354.52</c:v>
                </c:pt>
                <c:pt idx="10440">
                  <c:v>108356.52</c:v>
                </c:pt>
                <c:pt idx="10441">
                  <c:v>108358.52</c:v>
                </c:pt>
                <c:pt idx="10442">
                  <c:v>108360.52</c:v>
                </c:pt>
                <c:pt idx="10443">
                  <c:v>108362.52</c:v>
                </c:pt>
                <c:pt idx="10444">
                  <c:v>108364.52</c:v>
                </c:pt>
                <c:pt idx="10445">
                  <c:v>108366.52</c:v>
                </c:pt>
                <c:pt idx="10446">
                  <c:v>108368.52</c:v>
                </c:pt>
                <c:pt idx="10447">
                  <c:v>108370.52</c:v>
                </c:pt>
                <c:pt idx="10448">
                  <c:v>108372.52</c:v>
                </c:pt>
                <c:pt idx="10449">
                  <c:v>108374.52</c:v>
                </c:pt>
                <c:pt idx="10450">
                  <c:v>108376.52</c:v>
                </c:pt>
                <c:pt idx="10451">
                  <c:v>108378.52</c:v>
                </c:pt>
                <c:pt idx="10452">
                  <c:v>108380.52</c:v>
                </c:pt>
                <c:pt idx="10453">
                  <c:v>108382.52</c:v>
                </c:pt>
                <c:pt idx="10454">
                  <c:v>108384.52</c:v>
                </c:pt>
                <c:pt idx="10455">
                  <c:v>108386.52</c:v>
                </c:pt>
                <c:pt idx="10456">
                  <c:v>108388.52</c:v>
                </c:pt>
                <c:pt idx="10457">
                  <c:v>108390.52</c:v>
                </c:pt>
                <c:pt idx="10458">
                  <c:v>108392.52</c:v>
                </c:pt>
                <c:pt idx="10459">
                  <c:v>108394.52</c:v>
                </c:pt>
                <c:pt idx="10460">
                  <c:v>108396.52</c:v>
                </c:pt>
                <c:pt idx="10461">
                  <c:v>108398.52</c:v>
                </c:pt>
                <c:pt idx="10462">
                  <c:v>108400.52</c:v>
                </c:pt>
                <c:pt idx="10463">
                  <c:v>108402.52</c:v>
                </c:pt>
                <c:pt idx="10464">
                  <c:v>108404.52</c:v>
                </c:pt>
                <c:pt idx="10465">
                  <c:v>108406.52</c:v>
                </c:pt>
                <c:pt idx="10466">
                  <c:v>108408.52</c:v>
                </c:pt>
                <c:pt idx="10467">
                  <c:v>108410.52</c:v>
                </c:pt>
                <c:pt idx="10468">
                  <c:v>108412.52</c:v>
                </c:pt>
                <c:pt idx="10469">
                  <c:v>108414.52</c:v>
                </c:pt>
                <c:pt idx="10470">
                  <c:v>108416.52</c:v>
                </c:pt>
                <c:pt idx="10471">
                  <c:v>108418.52</c:v>
                </c:pt>
                <c:pt idx="10472">
                  <c:v>108420.52</c:v>
                </c:pt>
                <c:pt idx="10473">
                  <c:v>108422.52</c:v>
                </c:pt>
                <c:pt idx="10474">
                  <c:v>108424.52</c:v>
                </c:pt>
                <c:pt idx="10475">
                  <c:v>108426.52</c:v>
                </c:pt>
                <c:pt idx="10476">
                  <c:v>108428.52</c:v>
                </c:pt>
                <c:pt idx="10477">
                  <c:v>108430.52</c:v>
                </c:pt>
                <c:pt idx="10478">
                  <c:v>108432.52</c:v>
                </c:pt>
                <c:pt idx="10479">
                  <c:v>108434.52</c:v>
                </c:pt>
                <c:pt idx="10480">
                  <c:v>108436.52</c:v>
                </c:pt>
                <c:pt idx="10481">
                  <c:v>108438.52</c:v>
                </c:pt>
                <c:pt idx="10482">
                  <c:v>108440.52</c:v>
                </c:pt>
                <c:pt idx="10483">
                  <c:v>108442.52</c:v>
                </c:pt>
                <c:pt idx="10484">
                  <c:v>108444.52</c:v>
                </c:pt>
                <c:pt idx="10485">
                  <c:v>108446.52</c:v>
                </c:pt>
                <c:pt idx="10486">
                  <c:v>108448.52</c:v>
                </c:pt>
                <c:pt idx="10487">
                  <c:v>108450.52</c:v>
                </c:pt>
                <c:pt idx="10488">
                  <c:v>108452.52</c:v>
                </c:pt>
                <c:pt idx="10489">
                  <c:v>108454.52</c:v>
                </c:pt>
                <c:pt idx="10490">
                  <c:v>108456.52</c:v>
                </c:pt>
                <c:pt idx="10491">
                  <c:v>108458.52</c:v>
                </c:pt>
                <c:pt idx="10492">
                  <c:v>108460.52</c:v>
                </c:pt>
                <c:pt idx="10493">
                  <c:v>108462.52</c:v>
                </c:pt>
                <c:pt idx="10494">
                  <c:v>108464.52</c:v>
                </c:pt>
                <c:pt idx="10495">
                  <c:v>108466.52</c:v>
                </c:pt>
                <c:pt idx="10496">
                  <c:v>108468.52</c:v>
                </c:pt>
                <c:pt idx="10497">
                  <c:v>108470.52</c:v>
                </c:pt>
                <c:pt idx="10498">
                  <c:v>108472.52</c:v>
                </c:pt>
                <c:pt idx="10499">
                  <c:v>108474.52</c:v>
                </c:pt>
                <c:pt idx="10500">
                  <c:v>108476.52</c:v>
                </c:pt>
                <c:pt idx="10501">
                  <c:v>108478.52</c:v>
                </c:pt>
                <c:pt idx="10502">
                  <c:v>108480.52</c:v>
                </c:pt>
                <c:pt idx="10503">
                  <c:v>108482.52</c:v>
                </c:pt>
                <c:pt idx="10504">
                  <c:v>108484.52</c:v>
                </c:pt>
                <c:pt idx="10505">
                  <c:v>108486.52</c:v>
                </c:pt>
                <c:pt idx="10506">
                  <c:v>108488.52</c:v>
                </c:pt>
                <c:pt idx="10507">
                  <c:v>108490.52</c:v>
                </c:pt>
                <c:pt idx="10508">
                  <c:v>108492.52</c:v>
                </c:pt>
                <c:pt idx="10509">
                  <c:v>108494.52</c:v>
                </c:pt>
                <c:pt idx="10510">
                  <c:v>108496.52</c:v>
                </c:pt>
                <c:pt idx="10511">
                  <c:v>108498.52</c:v>
                </c:pt>
                <c:pt idx="10512">
                  <c:v>108500.52</c:v>
                </c:pt>
                <c:pt idx="10513">
                  <c:v>108502.52</c:v>
                </c:pt>
                <c:pt idx="10514">
                  <c:v>108504.52</c:v>
                </c:pt>
                <c:pt idx="10515">
                  <c:v>108506.52</c:v>
                </c:pt>
                <c:pt idx="10516">
                  <c:v>108508.52</c:v>
                </c:pt>
                <c:pt idx="10517">
                  <c:v>108510.52</c:v>
                </c:pt>
                <c:pt idx="10518">
                  <c:v>108512.52</c:v>
                </c:pt>
                <c:pt idx="10519">
                  <c:v>108514.52</c:v>
                </c:pt>
                <c:pt idx="10520">
                  <c:v>108516.52</c:v>
                </c:pt>
                <c:pt idx="10521">
                  <c:v>108518.52</c:v>
                </c:pt>
                <c:pt idx="10522">
                  <c:v>108520.52</c:v>
                </c:pt>
                <c:pt idx="10523">
                  <c:v>108522.52</c:v>
                </c:pt>
                <c:pt idx="10524">
                  <c:v>108524.52</c:v>
                </c:pt>
                <c:pt idx="10525">
                  <c:v>108526.52</c:v>
                </c:pt>
                <c:pt idx="10526">
                  <c:v>108528.52</c:v>
                </c:pt>
                <c:pt idx="10527">
                  <c:v>108530.52</c:v>
                </c:pt>
                <c:pt idx="10528">
                  <c:v>108532.52</c:v>
                </c:pt>
                <c:pt idx="10529">
                  <c:v>108534.52</c:v>
                </c:pt>
                <c:pt idx="10530">
                  <c:v>108536.52</c:v>
                </c:pt>
                <c:pt idx="10531">
                  <c:v>108538.52</c:v>
                </c:pt>
                <c:pt idx="10532">
                  <c:v>108540.52</c:v>
                </c:pt>
                <c:pt idx="10533">
                  <c:v>108542.52</c:v>
                </c:pt>
                <c:pt idx="10534">
                  <c:v>108544.52</c:v>
                </c:pt>
                <c:pt idx="10535">
                  <c:v>108546.52</c:v>
                </c:pt>
                <c:pt idx="10536">
                  <c:v>108548.52</c:v>
                </c:pt>
                <c:pt idx="10537">
                  <c:v>108550.52</c:v>
                </c:pt>
                <c:pt idx="10538">
                  <c:v>108552.52</c:v>
                </c:pt>
                <c:pt idx="10539">
                  <c:v>108554.52</c:v>
                </c:pt>
                <c:pt idx="10540">
                  <c:v>108556.52</c:v>
                </c:pt>
                <c:pt idx="10541">
                  <c:v>108558.52</c:v>
                </c:pt>
                <c:pt idx="10542">
                  <c:v>108560.52</c:v>
                </c:pt>
                <c:pt idx="10543">
                  <c:v>108562.52</c:v>
                </c:pt>
                <c:pt idx="10544">
                  <c:v>108564.52</c:v>
                </c:pt>
                <c:pt idx="10545">
                  <c:v>108566.52</c:v>
                </c:pt>
                <c:pt idx="10546">
                  <c:v>108568.52</c:v>
                </c:pt>
                <c:pt idx="10547">
                  <c:v>108570.52</c:v>
                </c:pt>
                <c:pt idx="10548">
                  <c:v>108572.52</c:v>
                </c:pt>
                <c:pt idx="10549">
                  <c:v>108574.52</c:v>
                </c:pt>
                <c:pt idx="10550">
                  <c:v>108576.52</c:v>
                </c:pt>
                <c:pt idx="10551">
                  <c:v>108578.52</c:v>
                </c:pt>
                <c:pt idx="10552">
                  <c:v>108580.52</c:v>
                </c:pt>
                <c:pt idx="10553">
                  <c:v>108582.52</c:v>
                </c:pt>
                <c:pt idx="10554">
                  <c:v>108584.52</c:v>
                </c:pt>
                <c:pt idx="10555">
                  <c:v>108586.52</c:v>
                </c:pt>
                <c:pt idx="10556">
                  <c:v>108588.52</c:v>
                </c:pt>
                <c:pt idx="10557">
                  <c:v>108590.52</c:v>
                </c:pt>
                <c:pt idx="10558">
                  <c:v>108592.52</c:v>
                </c:pt>
                <c:pt idx="10559">
                  <c:v>108594.52</c:v>
                </c:pt>
                <c:pt idx="10560">
                  <c:v>108596.52</c:v>
                </c:pt>
                <c:pt idx="10561">
                  <c:v>108598.52</c:v>
                </c:pt>
                <c:pt idx="10562">
                  <c:v>108600.52</c:v>
                </c:pt>
                <c:pt idx="10563">
                  <c:v>108602.52</c:v>
                </c:pt>
                <c:pt idx="10564">
                  <c:v>108604.52</c:v>
                </c:pt>
                <c:pt idx="10565">
                  <c:v>108606.52</c:v>
                </c:pt>
                <c:pt idx="10566">
                  <c:v>108608.52</c:v>
                </c:pt>
                <c:pt idx="10567">
                  <c:v>108610.52</c:v>
                </c:pt>
                <c:pt idx="10568">
                  <c:v>108612.52</c:v>
                </c:pt>
                <c:pt idx="10569">
                  <c:v>108614.52</c:v>
                </c:pt>
                <c:pt idx="10570">
                  <c:v>108616.52</c:v>
                </c:pt>
                <c:pt idx="10571">
                  <c:v>108618.52</c:v>
                </c:pt>
                <c:pt idx="10572">
                  <c:v>108620.52</c:v>
                </c:pt>
                <c:pt idx="10573">
                  <c:v>108622.52</c:v>
                </c:pt>
                <c:pt idx="10574">
                  <c:v>108624.52</c:v>
                </c:pt>
                <c:pt idx="10575">
                  <c:v>108626.52</c:v>
                </c:pt>
                <c:pt idx="10576">
                  <c:v>108628.52</c:v>
                </c:pt>
                <c:pt idx="10577">
                  <c:v>108630.52</c:v>
                </c:pt>
                <c:pt idx="10578">
                  <c:v>108632.52</c:v>
                </c:pt>
                <c:pt idx="10579">
                  <c:v>108634.52</c:v>
                </c:pt>
                <c:pt idx="10580">
                  <c:v>108636.52</c:v>
                </c:pt>
                <c:pt idx="10581">
                  <c:v>108638.52</c:v>
                </c:pt>
                <c:pt idx="10582">
                  <c:v>108640.52</c:v>
                </c:pt>
                <c:pt idx="10583">
                  <c:v>108642.52</c:v>
                </c:pt>
                <c:pt idx="10584">
                  <c:v>108644.52</c:v>
                </c:pt>
                <c:pt idx="10585">
                  <c:v>108646.52</c:v>
                </c:pt>
                <c:pt idx="10586">
                  <c:v>108648.52</c:v>
                </c:pt>
                <c:pt idx="10587">
                  <c:v>108650.52</c:v>
                </c:pt>
                <c:pt idx="10588">
                  <c:v>108652.52</c:v>
                </c:pt>
                <c:pt idx="10589">
                  <c:v>108654.52</c:v>
                </c:pt>
                <c:pt idx="10590">
                  <c:v>108656.52</c:v>
                </c:pt>
                <c:pt idx="10591">
                  <c:v>108658.52</c:v>
                </c:pt>
                <c:pt idx="10592">
                  <c:v>108660.52</c:v>
                </c:pt>
                <c:pt idx="10593">
                  <c:v>108662.52</c:v>
                </c:pt>
                <c:pt idx="10594">
                  <c:v>108664.52</c:v>
                </c:pt>
                <c:pt idx="10595">
                  <c:v>108666.52</c:v>
                </c:pt>
                <c:pt idx="10596">
                  <c:v>108668.52</c:v>
                </c:pt>
                <c:pt idx="10597">
                  <c:v>108670.52</c:v>
                </c:pt>
                <c:pt idx="10598">
                  <c:v>108672.52</c:v>
                </c:pt>
                <c:pt idx="10599">
                  <c:v>108674.52</c:v>
                </c:pt>
                <c:pt idx="10600">
                  <c:v>108676.52</c:v>
                </c:pt>
                <c:pt idx="10601">
                  <c:v>108678.52</c:v>
                </c:pt>
                <c:pt idx="10602">
                  <c:v>108680.52</c:v>
                </c:pt>
                <c:pt idx="10603">
                  <c:v>108682.52</c:v>
                </c:pt>
                <c:pt idx="10604">
                  <c:v>108684.52</c:v>
                </c:pt>
                <c:pt idx="10605">
                  <c:v>108686.52</c:v>
                </c:pt>
                <c:pt idx="10606">
                  <c:v>108688.52</c:v>
                </c:pt>
                <c:pt idx="10607">
                  <c:v>108690.52</c:v>
                </c:pt>
                <c:pt idx="10608">
                  <c:v>108692.52</c:v>
                </c:pt>
                <c:pt idx="10609">
                  <c:v>108694.52</c:v>
                </c:pt>
                <c:pt idx="10610">
                  <c:v>108696.52</c:v>
                </c:pt>
                <c:pt idx="10611">
                  <c:v>108698.52</c:v>
                </c:pt>
                <c:pt idx="10612">
                  <c:v>108700.52</c:v>
                </c:pt>
                <c:pt idx="10613">
                  <c:v>108702.52</c:v>
                </c:pt>
                <c:pt idx="10614">
                  <c:v>108704.52</c:v>
                </c:pt>
                <c:pt idx="10615">
                  <c:v>108706.52</c:v>
                </c:pt>
                <c:pt idx="10616">
                  <c:v>108708.52</c:v>
                </c:pt>
                <c:pt idx="10617">
                  <c:v>108710.52</c:v>
                </c:pt>
                <c:pt idx="10618">
                  <c:v>108712.52</c:v>
                </c:pt>
                <c:pt idx="10619">
                  <c:v>108714.52</c:v>
                </c:pt>
                <c:pt idx="10620">
                  <c:v>108716.52</c:v>
                </c:pt>
                <c:pt idx="10621">
                  <c:v>108718.52</c:v>
                </c:pt>
                <c:pt idx="10622">
                  <c:v>108720.52</c:v>
                </c:pt>
                <c:pt idx="10623">
                  <c:v>108722.52</c:v>
                </c:pt>
                <c:pt idx="10624">
                  <c:v>108724.52</c:v>
                </c:pt>
                <c:pt idx="10625">
                  <c:v>108726.52</c:v>
                </c:pt>
                <c:pt idx="10626">
                  <c:v>108728.52</c:v>
                </c:pt>
                <c:pt idx="10627">
                  <c:v>108730.52</c:v>
                </c:pt>
                <c:pt idx="10628">
                  <c:v>108732.52</c:v>
                </c:pt>
                <c:pt idx="10629">
                  <c:v>108734.52</c:v>
                </c:pt>
                <c:pt idx="10630">
                  <c:v>108736.52</c:v>
                </c:pt>
                <c:pt idx="10631">
                  <c:v>108738.52</c:v>
                </c:pt>
                <c:pt idx="10632">
                  <c:v>108740.52</c:v>
                </c:pt>
                <c:pt idx="10633">
                  <c:v>108742.52</c:v>
                </c:pt>
                <c:pt idx="10634">
                  <c:v>108744.52</c:v>
                </c:pt>
                <c:pt idx="10635">
                  <c:v>108746.52</c:v>
                </c:pt>
                <c:pt idx="10636">
                  <c:v>108748.52</c:v>
                </c:pt>
                <c:pt idx="10637">
                  <c:v>108750.52</c:v>
                </c:pt>
                <c:pt idx="10638">
                  <c:v>108752.52</c:v>
                </c:pt>
                <c:pt idx="10639">
                  <c:v>108754.52</c:v>
                </c:pt>
                <c:pt idx="10640">
                  <c:v>108756.52</c:v>
                </c:pt>
                <c:pt idx="10641">
                  <c:v>108758.52</c:v>
                </c:pt>
                <c:pt idx="10642">
                  <c:v>108760.52</c:v>
                </c:pt>
                <c:pt idx="10643">
                  <c:v>108762.52</c:v>
                </c:pt>
                <c:pt idx="10644">
                  <c:v>108764.52</c:v>
                </c:pt>
                <c:pt idx="10645">
                  <c:v>108766.52</c:v>
                </c:pt>
                <c:pt idx="10646">
                  <c:v>108768.52</c:v>
                </c:pt>
                <c:pt idx="10647">
                  <c:v>108770.52</c:v>
                </c:pt>
                <c:pt idx="10648">
                  <c:v>108772.52</c:v>
                </c:pt>
                <c:pt idx="10649">
                  <c:v>108774.52</c:v>
                </c:pt>
                <c:pt idx="10650">
                  <c:v>108776.52</c:v>
                </c:pt>
                <c:pt idx="10651">
                  <c:v>108778.52</c:v>
                </c:pt>
                <c:pt idx="10652">
                  <c:v>108780.52</c:v>
                </c:pt>
                <c:pt idx="10653">
                  <c:v>108782.52</c:v>
                </c:pt>
                <c:pt idx="10654">
                  <c:v>108784.52</c:v>
                </c:pt>
                <c:pt idx="10655">
                  <c:v>108786.52</c:v>
                </c:pt>
                <c:pt idx="10656">
                  <c:v>108788.52</c:v>
                </c:pt>
                <c:pt idx="10657">
                  <c:v>108790.52</c:v>
                </c:pt>
                <c:pt idx="10658">
                  <c:v>108792.52</c:v>
                </c:pt>
                <c:pt idx="10659">
                  <c:v>108794.52</c:v>
                </c:pt>
                <c:pt idx="10660">
                  <c:v>108796.52</c:v>
                </c:pt>
                <c:pt idx="10661">
                  <c:v>108798.52</c:v>
                </c:pt>
                <c:pt idx="10662">
                  <c:v>108800.52</c:v>
                </c:pt>
                <c:pt idx="10663">
                  <c:v>108802.52</c:v>
                </c:pt>
                <c:pt idx="10664">
                  <c:v>108804.52</c:v>
                </c:pt>
                <c:pt idx="10665">
                  <c:v>108806.52</c:v>
                </c:pt>
                <c:pt idx="10666">
                  <c:v>108808.52</c:v>
                </c:pt>
                <c:pt idx="10667">
                  <c:v>108810.52</c:v>
                </c:pt>
                <c:pt idx="10668">
                  <c:v>108812.52</c:v>
                </c:pt>
                <c:pt idx="10669">
                  <c:v>108814.52</c:v>
                </c:pt>
                <c:pt idx="10670">
                  <c:v>108816.52</c:v>
                </c:pt>
                <c:pt idx="10671">
                  <c:v>108818.52</c:v>
                </c:pt>
                <c:pt idx="10672">
                  <c:v>108820.52</c:v>
                </c:pt>
                <c:pt idx="10673">
                  <c:v>108822.52</c:v>
                </c:pt>
                <c:pt idx="10674">
                  <c:v>108824.52</c:v>
                </c:pt>
                <c:pt idx="10675">
                  <c:v>108826.52</c:v>
                </c:pt>
                <c:pt idx="10676">
                  <c:v>108828.52</c:v>
                </c:pt>
                <c:pt idx="10677">
                  <c:v>108830.52</c:v>
                </c:pt>
                <c:pt idx="10678">
                  <c:v>108832.52</c:v>
                </c:pt>
                <c:pt idx="10679">
                  <c:v>108834.52</c:v>
                </c:pt>
                <c:pt idx="10680">
                  <c:v>108836.52</c:v>
                </c:pt>
                <c:pt idx="10681">
                  <c:v>108838.52</c:v>
                </c:pt>
                <c:pt idx="10682">
                  <c:v>108840.52</c:v>
                </c:pt>
                <c:pt idx="10683">
                  <c:v>108842.52</c:v>
                </c:pt>
                <c:pt idx="10684">
                  <c:v>108844.52</c:v>
                </c:pt>
                <c:pt idx="10685">
                  <c:v>108846.52</c:v>
                </c:pt>
                <c:pt idx="10686">
                  <c:v>108848.52</c:v>
                </c:pt>
                <c:pt idx="10687">
                  <c:v>108850.52</c:v>
                </c:pt>
                <c:pt idx="10688">
                  <c:v>108852.52</c:v>
                </c:pt>
                <c:pt idx="10689">
                  <c:v>108854.52</c:v>
                </c:pt>
                <c:pt idx="10690">
                  <c:v>108856.52</c:v>
                </c:pt>
                <c:pt idx="10691">
                  <c:v>108858.52</c:v>
                </c:pt>
                <c:pt idx="10692">
                  <c:v>108860.52</c:v>
                </c:pt>
                <c:pt idx="10693">
                  <c:v>108862.52</c:v>
                </c:pt>
                <c:pt idx="10694">
                  <c:v>108864.52</c:v>
                </c:pt>
                <c:pt idx="10695">
                  <c:v>108866.52</c:v>
                </c:pt>
                <c:pt idx="10696">
                  <c:v>108868.52</c:v>
                </c:pt>
                <c:pt idx="10697">
                  <c:v>108870.52</c:v>
                </c:pt>
                <c:pt idx="10698">
                  <c:v>108872.52</c:v>
                </c:pt>
                <c:pt idx="10699">
                  <c:v>108874.52</c:v>
                </c:pt>
                <c:pt idx="10700">
                  <c:v>108876.52</c:v>
                </c:pt>
                <c:pt idx="10701">
                  <c:v>108878.52</c:v>
                </c:pt>
                <c:pt idx="10702">
                  <c:v>108880.52</c:v>
                </c:pt>
                <c:pt idx="10703">
                  <c:v>108882.52</c:v>
                </c:pt>
                <c:pt idx="10704">
                  <c:v>108884.52</c:v>
                </c:pt>
                <c:pt idx="10705">
                  <c:v>108886.52</c:v>
                </c:pt>
                <c:pt idx="10706">
                  <c:v>108888.52</c:v>
                </c:pt>
                <c:pt idx="10707">
                  <c:v>108890.52</c:v>
                </c:pt>
                <c:pt idx="10708">
                  <c:v>108892.52</c:v>
                </c:pt>
                <c:pt idx="10709">
                  <c:v>108894.52</c:v>
                </c:pt>
                <c:pt idx="10710">
                  <c:v>108924.55</c:v>
                </c:pt>
              </c:numCache>
            </c:numRef>
          </c:xVal>
          <c:yVal>
            <c:numRef>
              <c:f>'E:\Thesis NTNU\data\Hydrostatic data\data\sand\[ML281_01_301.xls]DataMech'!$K$12991:$K$23701</c:f>
              <c:numCache>
                <c:formatCode>General</c:formatCode>
                <c:ptCount val="10711"/>
                <c:pt idx="0">
                  <c:v>10.006046300000024</c:v>
                </c:pt>
                <c:pt idx="1">
                  <c:v>10.059676500000098</c:v>
                </c:pt>
                <c:pt idx="2">
                  <c:v>10.210522000000001</c:v>
                </c:pt>
                <c:pt idx="3">
                  <c:v>10.153531500000026</c:v>
                </c:pt>
                <c:pt idx="4">
                  <c:v>10.441812999999998</c:v>
                </c:pt>
                <c:pt idx="5">
                  <c:v>10.135919000000001</c:v>
                </c:pt>
                <c:pt idx="6">
                  <c:v>10.188725999999999</c:v>
                </c:pt>
                <c:pt idx="7">
                  <c:v>10.103237</c:v>
                </c:pt>
                <c:pt idx="8">
                  <c:v>10.457735500000076</c:v>
                </c:pt>
                <c:pt idx="9">
                  <c:v>10.241523499999998</c:v>
                </c:pt>
                <c:pt idx="10">
                  <c:v>10.016925299999999</c:v>
                </c:pt>
                <c:pt idx="11">
                  <c:v>10.243188499999999</c:v>
                </c:pt>
                <c:pt idx="12">
                  <c:v>10.228105999999999</c:v>
                </c:pt>
                <c:pt idx="13">
                  <c:v>10.218888499999998</c:v>
                </c:pt>
                <c:pt idx="14">
                  <c:v>10.211346499999999</c:v>
                </c:pt>
                <c:pt idx="15">
                  <c:v>10.2071565</c:v>
                </c:pt>
                <c:pt idx="16">
                  <c:v>10.202967000000001</c:v>
                </c:pt>
                <c:pt idx="17">
                  <c:v>10.199614500000004</c:v>
                </c:pt>
                <c:pt idx="18">
                  <c:v>10.193749500000004</c:v>
                </c:pt>
                <c:pt idx="19">
                  <c:v>10.194588</c:v>
                </c:pt>
                <c:pt idx="20">
                  <c:v>10.191235499999999</c:v>
                </c:pt>
                <c:pt idx="21">
                  <c:v>10.187045000000001</c:v>
                </c:pt>
                <c:pt idx="22">
                  <c:v>10.182018000000001</c:v>
                </c:pt>
                <c:pt idx="23">
                  <c:v>10.184532000000004</c:v>
                </c:pt>
                <c:pt idx="24">
                  <c:v>10.181179499999999</c:v>
                </c:pt>
                <c:pt idx="25">
                  <c:v>10.175315000000001</c:v>
                </c:pt>
                <c:pt idx="26">
                  <c:v>10.175314500000002</c:v>
                </c:pt>
                <c:pt idx="27">
                  <c:v>10.170286000000004</c:v>
                </c:pt>
                <c:pt idx="28">
                  <c:v>10.167772999999999</c:v>
                </c:pt>
                <c:pt idx="29">
                  <c:v>10.158556000000004</c:v>
                </c:pt>
                <c:pt idx="30">
                  <c:v>10.159393</c:v>
                </c:pt>
                <c:pt idx="31">
                  <c:v>10.163583000000004</c:v>
                </c:pt>
                <c:pt idx="32">
                  <c:v>10.163584000000098</c:v>
                </c:pt>
                <c:pt idx="33">
                  <c:v>10.161906500000002</c:v>
                </c:pt>
                <c:pt idx="34">
                  <c:v>10.161069000000001</c:v>
                </c:pt>
                <c:pt idx="35">
                  <c:v>10.1610695</c:v>
                </c:pt>
                <c:pt idx="36">
                  <c:v>10.158555</c:v>
                </c:pt>
                <c:pt idx="37">
                  <c:v>10.156042000000006</c:v>
                </c:pt>
                <c:pt idx="38">
                  <c:v>10.156041500000002</c:v>
                </c:pt>
                <c:pt idx="39">
                  <c:v>10.154365500000001</c:v>
                </c:pt>
                <c:pt idx="40">
                  <c:v>10.151852</c:v>
                </c:pt>
                <c:pt idx="41">
                  <c:v>10.148499000000001</c:v>
                </c:pt>
                <c:pt idx="42">
                  <c:v>10.147660999999999</c:v>
                </c:pt>
                <c:pt idx="43">
                  <c:v>10.145986000000002</c:v>
                </c:pt>
                <c:pt idx="44">
                  <c:v>10.142634000000006</c:v>
                </c:pt>
                <c:pt idx="45">
                  <c:v>10.139283000000001</c:v>
                </c:pt>
                <c:pt idx="46">
                  <c:v>10.134254999999998</c:v>
                </c:pt>
                <c:pt idx="47">
                  <c:v>10.136768499999999</c:v>
                </c:pt>
                <c:pt idx="48">
                  <c:v>10.131740499999999</c:v>
                </c:pt>
                <c:pt idx="49">
                  <c:v>10.131740499999999</c:v>
                </c:pt>
                <c:pt idx="50">
                  <c:v>10.130902999999998</c:v>
                </c:pt>
                <c:pt idx="51">
                  <c:v>10.129227499999999</c:v>
                </c:pt>
                <c:pt idx="52">
                  <c:v>10.128389999999998</c:v>
                </c:pt>
                <c:pt idx="53">
                  <c:v>10.127550999999999</c:v>
                </c:pt>
                <c:pt idx="54">
                  <c:v>10.1216855</c:v>
                </c:pt>
                <c:pt idx="55">
                  <c:v>10.1216855</c:v>
                </c:pt>
                <c:pt idx="56">
                  <c:v>10.1208475</c:v>
                </c:pt>
                <c:pt idx="57">
                  <c:v>10.117494500000006</c:v>
                </c:pt>
                <c:pt idx="58">
                  <c:v>10.114981499999999</c:v>
                </c:pt>
                <c:pt idx="59">
                  <c:v>10.113306</c:v>
                </c:pt>
                <c:pt idx="60">
                  <c:v>10.112467500000006</c:v>
                </c:pt>
                <c:pt idx="61">
                  <c:v>10.111629499999999</c:v>
                </c:pt>
                <c:pt idx="62">
                  <c:v>10.114143500000001</c:v>
                </c:pt>
                <c:pt idx="63">
                  <c:v>10.112468</c:v>
                </c:pt>
                <c:pt idx="64">
                  <c:v>10.114144</c:v>
                </c:pt>
                <c:pt idx="65">
                  <c:v>10.113306000000001</c:v>
                </c:pt>
                <c:pt idx="66">
                  <c:v>10.115819500000002</c:v>
                </c:pt>
                <c:pt idx="67">
                  <c:v>10.120009</c:v>
                </c:pt>
                <c:pt idx="68">
                  <c:v>10.116657500000002</c:v>
                </c:pt>
                <c:pt idx="69">
                  <c:v>10.114982000000001</c:v>
                </c:pt>
                <c:pt idx="70">
                  <c:v>10.119170999999998</c:v>
                </c:pt>
                <c:pt idx="71">
                  <c:v>10.114144</c:v>
                </c:pt>
                <c:pt idx="72">
                  <c:v>10.115819500000002</c:v>
                </c:pt>
                <c:pt idx="73">
                  <c:v>10.116657500000002</c:v>
                </c:pt>
                <c:pt idx="74">
                  <c:v>10.118334000000001</c:v>
                </c:pt>
                <c:pt idx="75">
                  <c:v>10.114982000000001</c:v>
                </c:pt>
                <c:pt idx="76">
                  <c:v>10.115819500000002</c:v>
                </c:pt>
                <c:pt idx="77">
                  <c:v>10.118332500000001</c:v>
                </c:pt>
                <c:pt idx="78">
                  <c:v>10.119170499999999</c:v>
                </c:pt>
                <c:pt idx="79">
                  <c:v>10.117494500000006</c:v>
                </c:pt>
                <c:pt idx="80">
                  <c:v>10.119170999999998</c:v>
                </c:pt>
                <c:pt idx="81">
                  <c:v>10.119170499999999</c:v>
                </c:pt>
                <c:pt idx="82">
                  <c:v>10.121684500000002</c:v>
                </c:pt>
                <c:pt idx="83">
                  <c:v>10.1166585</c:v>
                </c:pt>
                <c:pt idx="84">
                  <c:v>10.1216855</c:v>
                </c:pt>
                <c:pt idx="85">
                  <c:v>10.119171999999999</c:v>
                </c:pt>
                <c:pt idx="86">
                  <c:v>10.118334999999998</c:v>
                </c:pt>
                <c:pt idx="87">
                  <c:v>10.120010499999999</c:v>
                </c:pt>
                <c:pt idx="88">
                  <c:v>10.119170499999999</c:v>
                </c:pt>
                <c:pt idx="89">
                  <c:v>10.1166585</c:v>
                </c:pt>
                <c:pt idx="90">
                  <c:v>10.119170999999998</c:v>
                </c:pt>
                <c:pt idx="91">
                  <c:v>10.118334000000001</c:v>
                </c:pt>
                <c:pt idx="92">
                  <c:v>10.120847000000001</c:v>
                </c:pt>
                <c:pt idx="93">
                  <c:v>10.120010499999999</c:v>
                </c:pt>
                <c:pt idx="94">
                  <c:v>10.1216855</c:v>
                </c:pt>
                <c:pt idx="95">
                  <c:v>10.119170999999998</c:v>
                </c:pt>
                <c:pt idx="96">
                  <c:v>10.1216855</c:v>
                </c:pt>
                <c:pt idx="97">
                  <c:v>10.118332500000001</c:v>
                </c:pt>
                <c:pt idx="98">
                  <c:v>10.120847000000001</c:v>
                </c:pt>
                <c:pt idx="99">
                  <c:v>10.120849</c:v>
                </c:pt>
                <c:pt idx="100">
                  <c:v>10.121685000000001</c:v>
                </c:pt>
                <c:pt idx="101">
                  <c:v>10.122524</c:v>
                </c:pt>
                <c:pt idx="102">
                  <c:v>10.1225235</c:v>
                </c:pt>
                <c:pt idx="103">
                  <c:v>10.122522500000002</c:v>
                </c:pt>
                <c:pt idx="104">
                  <c:v>10.118332500000001</c:v>
                </c:pt>
                <c:pt idx="105">
                  <c:v>10.118332500000001</c:v>
                </c:pt>
                <c:pt idx="106">
                  <c:v>10.120847000000001</c:v>
                </c:pt>
                <c:pt idx="107">
                  <c:v>10.116657500000002</c:v>
                </c:pt>
                <c:pt idx="108">
                  <c:v>10.1225235</c:v>
                </c:pt>
                <c:pt idx="109">
                  <c:v>10.123361499999998</c:v>
                </c:pt>
                <c:pt idx="110">
                  <c:v>10.1208475</c:v>
                </c:pt>
                <c:pt idx="111">
                  <c:v>10.122522500000002</c:v>
                </c:pt>
                <c:pt idx="112">
                  <c:v>10.120847000000001</c:v>
                </c:pt>
                <c:pt idx="113">
                  <c:v>10.122522500000002</c:v>
                </c:pt>
                <c:pt idx="114">
                  <c:v>10.120008500000001</c:v>
                </c:pt>
                <c:pt idx="115">
                  <c:v>10.123360999999999</c:v>
                </c:pt>
                <c:pt idx="116">
                  <c:v>10.118332500000001</c:v>
                </c:pt>
                <c:pt idx="117">
                  <c:v>10.121685000000001</c:v>
                </c:pt>
                <c:pt idx="118">
                  <c:v>10.120847000000001</c:v>
                </c:pt>
                <c:pt idx="119">
                  <c:v>10.119170999999998</c:v>
                </c:pt>
                <c:pt idx="120">
                  <c:v>10.116657500000002</c:v>
                </c:pt>
                <c:pt idx="121">
                  <c:v>10.121685000000001</c:v>
                </c:pt>
                <c:pt idx="122">
                  <c:v>10.120009</c:v>
                </c:pt>
                <c:pt idx="123">
                  <c:v>9.6775665500000247</c:v>
                </c:pt>
                <c:pt idx="124">
                  <c:v>9.6624846500001347</c:v>
                </c:pt>
                <c:pt idx="125">
                  <c:v>9.6649990000000017</c:v>
                </c:pt>
                <c:pt idx="126">
                  <c:v>9.6666746000000003</c:v>
                </c:pt>
                <c:pt idx="127">
                  <c:v>9.6658368000001218</c:v>
                </c:pt>
                <c:pt idx="128">
                  <c:v>9.6658368000001218</c:v>
                </c:pt>
                <c:pt idx="129">
                  <c:v>9.6649990000000017</c:v>
                </c:pt>
                <c:pt idx="130">
                  <c:v>9.6851101000000011</c:v>
                </c:pt>
                <c:pt idx="131">
                  <c:v>9.7043838499999993</c:v>
                </c:pt>
                <c:pt idx="132">
                  <c:v>9.7228188499999995</c:v>
                </c:pt>
                <c:pt idx="133">
                  <c:v>9.7446050499999988</c:v>
                </c:pt>
                <c:pt idx="134">
                  <c:v>9.7638773999999984</c:v>
                </c:pt>
                <c:pt idx="135">
                  <c:v>9.7873411499999889</c:v>
                </c:pt>
                <c:pt idx="136">
                  <c:v>9.7923678999999986</c:v>
                </c:pt>
                <c:pt idx="137">
                  <c:v>9.797395749999998</c:v>
                </c:pt>
                <c:pt idx="138">
                  <c:v>9.794043499999999</c:v>
                </c:pt>
                <c:pt idx="139">
                  <c:v>9.798233999999999</c:v>
                </c:pt>
                <c:pt idx="140">
                  <c:v>9.7948817999999989</c:v>
                </c:pt>
                <c:pt idx="141">
                  <c:v>9.7923683999999991</c:v>
                </c:pt>
                <c:pt idx="142">
                  <c:v>9.7948813499999989</c:v>
                </c:pt>
                <c:pt idx="143">
                  <c:v>9.79571915</c:v>
                </c:pt>
                <c:pt idx="144">
                  <c:v>9.7965574500000017</c:v>
                </c:pt>
                <c:pt idx="145">
                  <c:v>9.7957196500000006</c:v>
                </c:pt>
                <c:pt idx="146">
                  <c:v>9.797395749999998</c:v>
                </c:pt>
                <c:pt idx="147">
                  <c:v>9.79571915</c:v>
                </c:pt>
                <c:pt idx="148">
                  <c:v>9.79571915</c:v>
                </c:pt>
                <c:pt idx="149">
                  <c:v>9.7948813499999989</c:v>
                </c:pt>
                <c:pt idx="150">
                  <c:v>9.79571915</c:v>
                </c:pt>
                <c:pt idx="151">
                  <c:v>9.7948817999999989</c:v>
                </c:pt>
                <c:pt idx="152">
                  <c:v>9.7982335499999991</c:v>
                </c:pt>
                <c:pt idx="153">
                  <c:v>9.7965574500000017</c:v>
                </c:pt>
                <c:pt idx="154">
                  <c:v>9.7948813499999989</c:v>
                </c:pt>
                <c:pt idx="155">
                  <c:v>9.7999091500000013</c:v>
                </c:pt>
                <c:pt idx="156">
                  <c:v>9.7982330499999986</c:v>
                </c:pt>
                <c:pt idx="157">
                  <c:v>9.79571915</c:v>
                </c:pt>
                <c:pt idx="158">
                  <c:v>9.7932056999999997</c:v>
                </c:pt>
                <c:pt idx="159">
                  <c:v>9.79571915</c:v>
                </c:pt>
                <c:pt idx="160">
                  <c:v>9.794043499999999</c:v>
                </c:pt>
                <c:pt idx="161">
                  <c:v>9.7965574500000017</c:v>
                </c:pt>
                <c:pt idx="162">
                  <c:v>9.7957196500000006</c:v>
                </c:pt>
                <c:pt idx="163">
                  <c:v>9.79571915</c:v>
                </c:pt>
                <c:pt idx="164">
                  <c:v>9.7923678999999986</c:v>
                </c:pt>
                <c:pt idx="165">
                  <c:v>9.7957196500000006</c:v>
                </c:pt>
                <c:pt idx="166">
                  <c:v>9.79571915</c:v>
                </c:pt>
                <c:pt idx="167">
                  <c:v>9.79571915</c:v>
                </c:pt>
                <c:pt idx="168">
                  <c:v>9.7965574500000017</c:v>
                </c:pt>
                <c:pt idx="169">
                  <c:v>9.7940445</c:v>
                </c:pt>
                <c:pt idx="170">
                  <c:v>9.79571915</c:v>
                </c:pt>
                <c:pt idx="171">
                  <c:v>9.797395749999998</c:v>
                </c:pt>
                <c:pt idx="172">
                  <c:v>9.7923683999999991</c:v>
                </c:pt>
                <c:pt idx="173">
                  <c:v>9.7973947499999987</c:v>
                </c:pt>
                <c:pt idx="174">
                  <c:v>9.7948813499999989</c:v>
                </c:pt>
                <c:pt idx="175">
                  <c:v>9.7948813499999989</c:v>
                </c:pt>
                <c:pt idx="176">
                  <c:v>9.7940435499999996</c:v>
                </c:pt>
                <c:pt idx="177">
                  <c:v>9.794043499999999</c:v>
                </c:pt>
                <c:pt idx="178">
                  <c:v>9.7957196500000006</c:v>
                </c:pt>
                <c:pt idx="179">
                  <c:v>9.7948813499999989</c:v>
                </c:pt>
                <c:pt idx="180">
                  <c:v>9.7932056999999997</c:v>
                </c:pt>
                <c:pt idx="181">
                  <c:v>9.7948813499999989</c:v>
                </c:pt>
                <c:pt idx="182">
                  <c:v>9.7965569500000047</c:v>
                </c:pt>
                <c:pt idx="183">
                  <c:v>9.794043499999999</c:v>
                </c:pt>
                <c:pt idx="184">
                  <c:v>9.79571915</c:v>
                </c:pt>
                <c:pt idx="185">
                  <c:v>9.79571915</c:v>
                </c:pt>
                <c:pt idx="186">
                  <c:v>9.7965569500000047</c:v>
                </c:pt>
                <c:pt idx="187">
                  <c:v>9.7965574500000017</c:v>
                </c:pt>
                <c:pt idx="188">
                  <c:v>9.797395749999998</c:v>
                </c:pt>
                <c:pt idx="189">
                  <c:v>9.797395749999998</c:v>
                </c:pt>
                <c:pt idx="190">
                  <c:v>9.7965574500000017</c:v>
                </c:pt>
                <c:pt idx="191">
                  <c:v>9.79571915</c:v>
                </c:pt>
                <c:pt idx="192">
                  <c:v>9.7973947499999987</c:v>
                </c:pt>
                <c:pt idx="193">
                  <c:v>9.7965569500000047</c:v>
                </c:pt>
                <c:pt idx="194">
                  <c:v>9.798233999999999</c:v>
                </c:pt>
                <c:pt idx="195">
                  <c:v>9.79571915</c:v>
                </c:pt>
                <c:pt idx="196">
                  <c:v>9.7965574500000017</c:v>
                </c:pt>
                <c:pt idx="197">
                  <c:v>9.79571915</c:v>
                </c:pt>
                <c:pt idx="198">
                  <c:v>9.7973947499999987</c:v>
                </c:pt>
                <c:pt idx="199">
                  <c:v>9.7940435500000014</c:v>
                </c:pt>
                <c:pt idx="200">
                  <c:v>9.797395250000001</c:v>
                </c:pt>
                <c:pt idx="201">
                  <c:v>9.7948813499999989</c:v>
                </c:pt>
                <c:pt idx="202">
                  <c:v>9.8007474000000023</c:v>
                </c:pt>
                <c:pt idx="203">
                  <c:v>9.8032603000000016</c:v>
                </c:pt>
                <c:pt idx="204">
                  <c:v>9.8007479000000028</c:v>
                </c:pt>
                <c:pt idx="205">
                  <c:v>9.8040986000000014</c:v>
                </c:pt>
                <c:pt idx="206">
                  <c:v>9.8007474000000023</c:v>
                </c:pt>
                <c:pt idx="207">
                  <c:v>9.8032603000000016</c:v>
                </c:pt>
                <c:pt idx="208">
                  <c:v>9.8015852000000248</c:v>
                </c:pt>
                <c:pt idx="209">
                  <c:v>9.8040990500000067</c:v>
                </c:pt>
                <c:pt idx="210">
                  <c:v>9.8024225000001017</c:v>
                </c:pt>
                <c:pt idx="211">
                  <c:v>9.8049373500000048</c:v>
                </c:pt>
                <c:pt idx="212">
                  <c:v>9.8049368500001091</c:v>
                </c:pt>
                <c:pt idx="213">
                  <c:v>9.8049368500001091</c:v>
                </c:pt>
                <c:pt idx="214">
                  <c:v>9.8066124500000047</c:v>
                </c:pt>
                <c:pt idx="215">
                  <c:v>9.8007464500000268</c:v>
                </c:pt>
                <c:pt idx="216">
                  <c:v>9.8032603000000016</c:v>
                </c:pt>
                <c:pt idx="217">
                  <c:v>9.8057746500000267</c:v>
                </c:pt>
                <c:pt idx="218">
                  <c:v>9.8040981000000009</c:v>
                </c:pt>
                <c:pt idx="219">
                  <c:v>9.8066134500000004</c:v>
                </c:pt>
                <c:pt idx="220">
                  <c:v>9.8024225000001017</c:v>
                </c:pt>
                <c:pt idx="221">
                  <c:v>9.8049364000000008</c:v>
                </c:pt>
                <c:pt idx="222">
                  <c:v>9.8049359000000003</c:v>
                </c:pt>
                <c:pt idx="223">
                  <c:v>9.8049373500000048</c:v>
                </c:pt>
                <c:pt idx="224">
                  <c:v>9.8049368500001091</c:v>
                </c:pt>
                <c:pt idx="225">
                  <c:v>9.8040990500000067</c:v>
                </c:pt>
                <c:pt idx="226">
                  <c:v>9.8057742000000268</c:v>
                </c:pt>
                <c:pt idx="227">
                  <c:v>9.8040990500000067</c:v>
                </c:pt>
                <c:pt idx="228">
                  <c:v>9.8024225000001017</c:v>
                </c:pt>
                <c:pt idx="229">
                  <c:v>9.8049368500001091</c:v>
                </c:pt>
                <c:pt idx="230">
                  <c:v>9.8057751500000006</c:v>
                </c:pt>
                <c:pt idx="231">
                  <c:v>9.8032603000000016</c:v>
                </c:pt>
                <c:pt idx="232">
                  <c:v>9.8057742000000268</c:v>
                </c:pt>
                <c:pt idx="233">
                  <c:v>9.8091273000000001</c:v>
                </c:pt>
                <c:pt idx="234">
                  <c:v>9.8091269000000025</c:v>
                </c:pt>
                <c:pt idx="235">
                  <c:v>9.8049359000000003</c:v>
                </c:pt>
                <c:pt idx="236">
                  <c:v>9.8057737500000002</c:v>
                </c:pt>
                <c:pt idx="237">
                  <c:v>9.8049368500001091</c:v>
                </c:pt>
                <c:pt idx="238">
                  <c:v>9.8040981000000009</c:v>
                </c:pt>
                <c:pt idx="239">
                  <c:v>9.8040981000000009</c:v>
                </c:pt>
                <c:pt idx="240">
                  <c:v>9.8082886000000009</c:v>
                </c:pt>
                <c:pt idx="241">
                  <c:v>9.8049373500000048</c:v>
                </c:pt>
                <c:pt idx="242">
                  <c:v>9.8066134500000004</c:v>
                </c:pt>
                <c:pt idx="243">
                  <c:v>9.8066129500000248</c:v>
                </c:pt>
                <c:pt idx="244">
                  <c:v>9.8024235000000068</c:v>
                </c:pt>
                <c:pt idx="245">
                  <c:v>9.8066134500000004</c:v>
                </c:pt>
                <c:pt idx="246">
                  <c:v>9.8074512500000068</c:v>
                </c:pt>
                <c:pt idx="247">
                  <c:v>9.8040990500000067</c:v>
                </c:pt>
                <c:pt idx="248">
                  <c:v>9.803261749999999</c:v>
                </c:pt>
                <c:pt idx="249">
                  <c:v>9.8040981000000009</c:v>
                </c:pt>
                <c:pt idx="250">
                  <c:v>9.8082886000000009</c:v>
                </c:pt>
                <c:pt idx="251">
                  <c:v>9.8074503000000028</c:v>
                </c:pt>
                <c:pt idx="252">
                  <c:v>9.8074503000000028</c:v>
                </c:pt>
                <c:pt idx="253">
                  <c:v>9.8082890500000008</c:v>
                </c:pt>
                <c:pt idx="254">
                  <c:v>9.8057746500000267</c:v>
                </c:pt>
                <c:pt idx="255">
                  <c:v>9.8074503000000028</c:v>
                </c:pt>
                <c:pt idx="256">
                  <c:v>9.8066134500000004</c:v>
                </c:pt>
                <c:pt idx="257">
                  <c:v>9.8057751500000006</c:v>
                </c:pt>
                <c:pt idx="258">
                  <c:v>9.8091273000000001</c:v>
                </c:pt>
                <c:pt idx="259">
                  <c:v>9.8091269000000025</c:v>
                </c:pt>
                <c:pt idx="260">
                  <c:v>9.80996515</c:v>
                </c:pt>
                <c:pt idx="261">
                  <c:v>9.8082886000000009</c:v>
                </c:pt>
                <c:pt idx="262">
                  <c:v>9.8049368500001091</c:v>
                </c:pt>
                <c:pt idx="263">
                  <c:v>9.8066120500000267</c:v>
                </c:pt>
                <c:pt idx="264">
                  <c:v>9.8091269000000025</c:v>
                </c:pt>
                <c:pt idx="265">
                  <c:v>9.8049364000000008</c:v>
                </c:pt>
                <c:pt idx="266">
                  <c:v>9.8057742000000268</c:v>
                </c:pt>
                <c:pt idx="267">
                  <c:v>9.8057756500000028</c:v>
                </c:pt>
                <c:pt idx="268">
                  <c:v>9.8057751500000006</c:v>
                </c:pt>
                <c:pt idx="269">
                  <c:v>9.8082886000000009</c:v>
                </c:pt>
                <c:pt idx="270">
                  <c:v>9.8040986000000014</c:v>
                </c:pt>
                <c:pt idx="271">
                  <c:v>9.8024235000000068</c:v>
                </c:pt>
                <c:pt idx="272">
                  <c:v>9.8066124500000047</c:v>
                </c:pt>
                <c:pt idx="273">
                  <c:v>9.8074507500000028</c:v>
                </c:pt>
                <c:pt idx="274">
                  <c:v>9.8074512500000068</c:v>
                </c:pt>
                <c:pt idx="275">
                  <c:v>9.8057746500000267</c:v>
                </c:pt>
                <c:pt idx="276">
                  <c:v>9.8032603000000016</c:v>
                </c:pt>
                <c:pt idx="277">
                  <c:v>9.8066124500000047</c:v>
                </c:pt>
                <c:pt idx="278">
                  <c:v>9.8049368500001091</c:v>
                </c:pt>
                <c:pt idx="279">
                  <c:v>9.8049364000000008</c:v>
                </c:pt>
                <c:pt idx="280">
                  <c:v>9.8057746500000267</c:v>
                </c:pt>
                <c:pt idx="281">
                  <c:v>9.8049364000000008</c:v>
                </c:pt>
                <c:pt idx="282">
                  <c:v>9.8032603000000016</c:v>
                </c:pt>
                <c:pt idx="283">
                  <c:v>9.8057751500000006</c:v>
                </c:pt>
                <c:pt idx="284">
                  <c:v>9.8032603000000016</c:v>
                </c:pt>
                <c:pt idx="285">
                  <c:v>9.8032603000000016</c:v>
                </c:pt>
                <c:pt idx="286">
                  <c:v>9.8024225000001017</c:v>
                </c:pt>
                <c:pt idx="287">
                  <c:v>9.8049364000000008</c:v>
                </c:pt>
                <c:pt idx="288">
                  <c:v>9.8040990500000067</c:v>
                </c:pt>
                <c:pt idx="289">
                  <c:v>9.8074503000000028</c:v>
                </c:pt>
                <c:pt idx="290">
                  <c:v>9.8082895000000008</c:v>
                </c:pt>
                <c:pt idx="291">
                  <c:v>9.8091269000000025</c:v>
                </c:pt>
                <c:pt idx="292">
                  <c:v>9.8066129500000248</c:v>
                </c:pt>
                <c:pt idx="293">
                  <c:v>9.8074503000000028</c:v>
                </c:pt>
                <c:pt idx="294">
                  <c:v>9.8074512500000068</c:v>
                </c:pt>
                <c:pt idx="295">
                  <c:v>9.8057756500000028</c:v>
                </c:pt>
                <c:pt idx="296">
                  <c:v>9.8074507500000028</c:v>
                </c:pt>
                <c:pt idx="297">
                  <c:v>9.8066134500000004</c:v>
                </c:pt>
                <c:pt idx="298">
                  <c:v>9.8049364000000008</c:v>
                </c:pt>
                <c:pt idx="299">
                  <c:v>9.8057746500000267</c:v>
                </c:pt>
                <c:pt idx="300">
                  <c:v>9.8057746500000267</c:v>
                </c:pt>
                <c:pt idx="301">
                  <c:v>9.8024235000000068</c:v>
                </c:pt>
                <c:pt idx="302">
                  <c:v>9.8074503000000028</c:v>
                </c:pt>
                <c:pt idx="303">
                  <c:v>9.8082886000000009</c:v>
                </c:pt>
                <c:pt idx="304">
                  <c:v>9.80996515</c:v>
                </c:pt>
                <c:pt idx="305">
                  <c:v>9.8108029500000047</c:v>
                </c:pt>
                <c:pt idx="306">
                  <c:v>9.8082895000000008</c:v>
                </c:pt>
                <c:pt idx="307">
                  <c:v>9.8066120500000267</c:v>
                </c:pt>
                <c:pt idx="308">
                  <c:v>9.8040981000000009</c:v>
                </c:pt>
                <c:pt idx="309">
                  <c:v>9.8082886000000009</c:v>
                </c:pt>
                <c:pt idx="310">
                  <c:v>9.80996515</c:v>
                </c:pt>
                <c:pt idx="311">
                  <c:v>9.8082895000000008</c:v>
                </c:pt>
                <c:pt idx="312">
                  <c:v>9.8049373500000048</c:v>
                </c:pt>
                <c:pt idx="313">
                  <c:v>9.8074512500000068</c:v>
                </c:pt>
                <c:pt idx="314">
                  <c:v>9.8040981000000009</c:v>
                </c:pt>
                <c:pt idx="315">
                  <c:v>9.8074507500000028</c:v>
                </c:pt>
                <c:pt idx="316">
                  <c:v>9.8057756500000028</c:v>
                </c:pt>
                <c:pt idx="317">
                  <c:v>9.8066124500000047</c:v>
                </c:pt>
                <c:pt idx="318">
                  <c:v>9.8066124500000047</c:v>
                </c:pt>
                <c:pt idx="319">
                  <c:v>9.8066124500000047</c:v>
                </c:pt>
                <c:pt idx="320">
                  <c:v>9.8074512500000068</c:v>
                </c:pt>
                <c:pt idx="321">
                  <c:v>9.8057746500000267</c:v>
                </c:pt>
                <c:pt idx="322">
                  <c:v>9.8057746500000267</c:v>
                </c:pt>
                <c:pt idx="323">
                  <c:v>9.8057751500000006</c:v>
                </c:pt>
                <c:pt idx="324">
                  <c:v>9.8074512500000068</c:v>
                </c:pt>
                <c:pt idx="325">
                  <c:v>9.8057751500000006</c:v>
                </c:pt>
                <c:pt idx="326">
                  <c:v>9.8074507500000028</c:v>
                </c:pt>
                <c:pt idx="327">
                  <c:v>9.8082895000000008</c:v>
                </c:pt>
                <c:pt idx="328">
                  <c:v>9.8091273000000001</c:v>
                </c:pt>
                <c:pt idx="329">
                  <c:v>9.8074512500000068</c:v>
                </c:pt>
                <c:pt idx="330">
                  <c:v>9.8082890500000008</c:v>
                </c:pt>
                <c:pt idx="331">
                  <c:v>9.8082890500000008</c:v>
                </c:pt>
                <c:pt idx="332">
                  <c:v>9.8082886000000009</c:v>
                </c:pt>
                <c:pt idx="333">
                  <c:v>9.8074507500000028</c:v>
                </c:pt>
                <c:pt idx="334">
                  <c:v>9.8091268500000268</c:v>
                </c:pt>
                <c:pt idx="335">
                  <c:v>9.8057746500000267</c:v>
                </c:pt>
                <c:pt idx="336">
                  <c:v>9.8099651000000012</c:v>
                </c:pt>
                <c:pt idx="337">
                  <c:v>9.8074507500000028</c:v>
                </c:pt>
                <c:pt idx="338">
                  <c:v>9.80996515</c:v>
                </c:pt>
                <c:pt idx="339">
                  <c:v>9.8066124500000047</c:v>
                </c:pt>
                <c:pt idx="340">
                  <c:v>9.8082890500000008</c:v>
                </c:pt>
                <c:pt idx="341">
                  <c:v>9.8091269000000025</c:v>
                </c:pt>
                <c:pt idx="342">
                  <c:v>9.80996515</c:v>
                </c:pt>
                <c:pt idx="343">
                  <c:v>9.8066134500000004</c:v>
                </c:pt>
                <c:pt idx="344">
                  <c:v>9.8074503000000028</c:v>
                </c:pt>
                <c:pt idx="345">
                  <c:v>9.8082890500000008</c:v>
                </c:pt>
                <c:pt idx="346">
                  <c:v>9.8057742000000268</c:v>
                </c:pt>
                <c:pt idx="347">
                  <c:v>9.8066139000000003</c:v>
                </c:pt>
                <c:pt idx="348">
                  <c:v>9.8108029500000047</c:v>
                </c:pt>
                <c:pt idx="349">
                  <c:v>9.8066129500000248</c:v>
                </c:pt>
                <c:pt idx="350">
                  <c:v>9.8074507500000028</c:v>
                </c:pt>
                <c:pt idx="351">
                  <c:v>9.8074507500000028</c:v>
                </c:pt>
                <c:pt idx="352">
                  <c:v>9.8040990500000067</c:v>
                </c:pt>
                <c:pt idx="353">
                  <c:v>9.8099656000000017</c:v>
                </c:pt>
                <c:pt idx="354">
                  <c:v>9.8057756500000028</c:v>
                </c:pt>
                <c:pt idx="355">
                  <c:v>9.8057751500000006</c:v>
                </c:pt>
                <c:pt idx="356">
                  <c:v>9.8082895000000008</c:v>
                </c:pt>
                <c:pt idx="357">
                  <c:v>9.8074512500000068</c:v>
                </c:pt>
                <c:pt idx="358">
                  <c:v>9.8082886000000009</c:v>
                </c:pt>
                <c:pt idx="359">
                  <c:v>9.8049373500000048</c:v>
                </c:pt>
                <c:pt idx="360">
                  <c:v>9.8082886000000009</c:v>
                </c:pt>
                <c:pt idx="361">
                  <c:v>9.8082890500000008</c:v>
                </c:pt>
                <c:pt idx="362">
                  <c:v>9.8074507500000028</c:v>
                </c:pt>
                <c:pt idx="363">
                  <c:v>9.8108034000000011</c:v>
                </c:pt>
                <c:pt idx="364">
                  <c:v>9.8082895000000008</c:v>
                </c:pt>
                <c:pt idx="365">
                  <c:v>9.8108034000000011</c:v>
                </c:pt>
                <c:pt idx="366">
                  <c:v>9.8082895000000008</c:v>
                </c:pt>
                <c:pt idx="367">
                  <c:v>9.8066134500000004</c:v>
                </c:pt>
                <c:pt idx="368">
                  <c:v>9.8091269000000025</c:v>
                </c:pt>
                <c:pt idx="369">
                  <c:v>9.8057751500000006</c:v>
                </c:pt>
                <c:pt idx="370">
                  <c:v>9.8049364000000008</c:v>
                </c:pt>
                <c:pt idx="371">
                  <c:v>9.8066129500000248</c:v>
                </c:pt>
                <c:pt idx="372">
                  <c:v>9.8049373500000048</c:v>
                </c:pt>
                <c:pt idx="373">
                  <c:v>9.8066120500000267</c:v>
                </c:pt>
                <c:pt idx="374">
                  <c:v>9.8040986000000014</c:v>
                </c:pt>
                <c:pt idx="375">
                  <c:v>9.8082890500000008</c:v>
                </c:pt>
                <c:pt idx="376">
                  <c:v>9.8066134500000004</c:v>
                </c:pt>
                <c:pt idx="377">
                  <c:v>9.8082895000000008</c:v>
                </c:pt>
                <c:pt idx="378">
                  <c:v>9.8116412500000028</c:v>
                </c:pt>
                <c:pt idx="379">
                  <c:v>9.8116412500000028</c:v>
                </c:pt>
                <c:pt idx="380">
                  <c:v>9.8141551000000025</c:v>
                </c:pt>
                <c:pt idx="381">
                  <c:v>9.8082895000000008</c:v>
                </c:pt>
                <c:pt idx="382">
                  <c:v>9.8141541500000002</c:v>
                </c:pt>
                <c:pt idx="383">
                  <c:v>9.8116412500000028</c:v>
                </c:pt>
                <c:pt idx="384">
                  <c:v>9.8124795000000766</c:v>
                </c:pt>
                <c:pt idx="385">
                  <c:v>9.8108034000000011</c:v>
                </c:pt>
                <c:pt idx="386">
                  <c:v>9.8124795000000766</c:v>
                </c:pt>
                <c:pt idx="387">
                  <c:v>9.8133177499999995</c:v>
                </c:pt>
                <c:pt idx="388">
                  <c:v>9.8099651000000012</c:v>
                </c:pt>
                <c:pt idx="389">
                  <c:v>9.8116412000000004</c:v>
                </c:pt>
                <c:pt idx="390">
                  <c:v>9.8082890500000008</c:v>
                </c:pt>
                <c:pt idx="391">
                  <c:v>9.8074512500000068</c:v>
                </c:pt>
                <c:pt idx="392">
                  <c:v>9.8057751500000006</c:v>
                </c:pt>
                <c:pt idx="393">
                  <c:v>9.8108029500000047</c:v>
                </c:pt>
                <c:pt idx="394">
                  <c:v>9.8108029500000047</c:v>
                </c:pt>
                <c:pt idx="395">
                  <c:v>9.80996515</c:v>
                </c:pt>
                <c:pt idx="396">
                  <c:v>9.8082890500000008</c:v>
                </c:pt>
                <c:pt idx="397">
                  <c:v>9.8108034000000011</c:v>
                </c:pt>
                <c:pt idx="398">
                  <c:v>9.8066124500000047</c:v>
                </c:pt>
                <c:pt idx="399">
                  <c:v>9.8133168500000068</c:v>
                </c:pt>
                <c:pt idx="400">
                  <c:v>9.8074507500000028</c:v>
                </c:pt>
                <c:pt idx="401">
                  <c:v>9.8074512500000068</c:v>
                </c:pt>
                <c:pt idx="402">
                  <c:v>9.8066134500000004</c:v>
                </c:pt>
                <c:pt idx="403">
                  <c:v>9.8091269000000025</c:v>
                </c:pt>
                <c:pt idx="404">
                  <c:v>9.8074512500000068</c:v>
                </c:pt>
                <c:pt idx="405">
                  <c:v>9.8066134500000004</c:v>
                </c:pt>
                <c:pt idx="406">
                  <c:v>9.8074507500000028</c:v>
                </c:pt>
                <c:pt idx="407">
                  <c:v>9.8082895000000008</c:v>
                </c:pt>
                <c:pt idx="408">
                  <c:v>9.80996515</c:v>
                </c:pt>
                <c:pt idx="409">
                  <c:v>9.8108029500000047</c:v>
                </c:pt>
                <c:pt idx="410">
                  <c:v>9.8108025000000048</c:v>
                </c:pt>
                <c:pt idx="411">
                  <c:v>9.8116412500000028</c:v>
                </c:pt>
                <c:pt idx="412">
                  <c:v>9.80996515</c:v>
                </c:pt>
                <c:pt idx="413">
                  <c:v>9.8057756500000028</c:v>
                </c:pt>
                <c:pt idx="414">
                  <c:v>9.8108034000000011</c:v>
                </c:pt>
                <c:pt idx="415">
                  <c:v>9.80996515</c:v>
                </c:pt>
                <c:pt idx="416">
                  <c:v>9.8116412500000028</c:v>
                </c:pt>
                <c:pt idx="417">
                  <c:v>9.80996515</c:v>
                </c:pt>
                <c:pt idx="418">
                  <c:v>9.8116407500000005</c:v>
                </c:pt>
                <c:pt idx="419">
                  <c:v>9.8074507500000028</c:v>
                </c:pt>
                <c:pt idx="420">
                  <c:v>9.8108025000000048</c:v>
                </c:pt>
                <c:pt idx="421">
                  <c:v>9.80996515</c:v>
                </c:pt>
                <c:pt idx="422">
                  <c:v>9.8108025000000048</c:v>
                </c:pt>
                <c:pt idx="423">
                  <c:v>9.8116407500000005</c:v>
                </c:pt>
                <c:pt idx="424">
                  <c:v>9.8108025000000048</c:v>
                </c:pt>
                <c:pt idx="425">
                  <c:v>9.8108034000000011</c:v>
                </c:pt>
                <c:pt idx="426">
                  <c:v>9.8066129500000248</c:v>
                </c:pt>
                <c:pt idx="427">
                  <c:v>9.8082886000000009</c:v>
                </c:pt>
                <c:pt idx="428">
                  <c:v>9.8108025000000048</c:v>
                </c:pt>
                <c:pt idx="429">
                  <c:v>9.8108034000000011</c:v>
                </c:pt>
                <c:pt idx="430">
                  <c:v>9.8108029500000047</c:v>
                </c:pt>
                <c:pt idx="431">
                  <c:v>9.8133163500000027</c:v>
                </c:pt>
                <c:pt idx="432">
                  <c:v>9.8091268500000268</c:v>
                </c:pt>
                <c:pt idx="433">
                  <c:v>9.80996515</c:v>
                </c:pt>
                <c:pt idx="434">
                  <c:v>9.8133168500000068</c:v>
                </c:pt>
                <c:pt idx="435">
                  <c:v>9.8091269000000025</c:v>
                </c:pt>
                <c:pt idx="436">
                  <c:v>9.8108034000000011</c:v>
                </c:pt>
                <c:pt idx="437">
                  <c:v>9.8116403000000005</c:v>
                </c:pt>
                <c:pt idx="438">
                  <c:v>9.8091269000000025</c:v>
                </c:pt>
                <c:pt idx="439">
                  <c:v>9.8108034000000011</c:v>
                </c:pt>
                <c:pt idx="440">
                  <c:v>9.8133163500000027</c:v>
                </c:pt>
                <c:pt idx="441">
                  <c:v>9.8108034000000011</c:v>
                </c:pt>
                <c:pt idx="442">
                  <c:v>9.8116412500000028</c:v>
                </c:pt>
                <c:pt idx="443">
                  <c:v>9.8141551000000025</c:v>
                </c:pt>
                <c:pt idx="444">
                  <c:v>9.8116416500000003</c:v>
                </c:pt>
                <c:pt idx="445">
                  <c:v>9.79571915</c:v>
                </c:pt>
                <c:pt idx="446">
                  <c:v>9.7906923500000005</c:v>
                </c:pt>
                <c:pt idx="447">
                  <c:v>9.7932056999999997</c:v>
                </c:pt>
                <c:pt idx="448">
                  <c:v>9.798233999999999</c:v>
                </c:pt>
                <c:pt idx="449">
                  <c:v>9.8057756500000028</c:v>
                </c:pt>
                <c:pt idx="450">
                  <c:v>9.8166695000000068</c:v>
                </c:pt>
                <c:pt idx="451">
                  <c:v>9.8149929</c:v>
                </c:pt>
                <c:pt idx="452">
                  <c:v>9.8091269000000025</c:v>
                </c:pt>
                <c:pt idx="453">
                  <c:v>9.8124795000000766</c:v>
                </c:pt>
                <c:pt idx="454">
                  <c:v>9.8074517000000014</c:v>
                </c:pt>
                <c:pt idx="455">
                  <c:v>9.8057751500000006</c:v>
                </c:pt>
                <c:pt idx="456">
                  <c:v>9.8057751500000006</c:v>
                </c:pt>
                <c:pt idx="457">
                  <c:v>9.8015861500000767</c:v>
                </c:pt>
                <c:pt idx="458">
                  <c:v>9.8032608000000003</c:v>
                </c:pt>
                <c:pt idx="459">
                  <c:v>9.8024239500000068</c:v>
                </c:pt>
                <c:pt idx="460">
                  <c:v>9.8015847000000047</c:v>
                </c:pt>
                <c:pt idx="461">
                  <c:v>9.8007474000000023</c:v>
                </c:pt>
                <c:pt idx="462">
                  <c:v>9.7990717999999983</c:v>
                </c:pt>
                <c:pt idx="463">
                  <c:v>9.8049364000000008</c:v>
                </c:pt>
                <c:pt idx="464">
                  <c:v>9.797395250000001</c:v>
                </c:pt>
                <c:pt idx="465">
                  <c:v>9.7965574500000017</c:v>
                </c:pt>
                <c:pt idx="466">
                  <c:v>9.7932062000000002</c:v>
                </c:pt>
                <c:pt idx="467">
                  <c:v>9.797395250000001</c:v>
                </c:pt>
                <c:pt idx="468">
                  <c:v>9.7948828000000017</c:v>
                </c:pt>
                <c:pt idx="469">
                  <c:v>9.7999096000000012</c:v>
                </c:pt>
                <c:pt idx="470">
                  <c:v>9.7982335499999991</c:v>
                </c:pt>
                <c:pt idx="471">
                  <c:v>9.798233999999999</c:v>
                </c:pt>
                <c:pt idx="472">
                  <c:v>9.8007479000000028</c:v>
                </c:pt>
                <c:pt idx="473">
                  <c:v>9.7990717999999983</c:v>
                </c:pt>
                <c:pt idx="474">
                  <c:v>9.7990713499999984</c:v>
                </c:pt>
                <c:pt idx="475">
                  <c:v>9.8032608000000003</c:v>
                </c:pt>
                <c:pt idx="476">
                  <c:v>9.8007474000000023</c:v>
                </c:pt>
                <c:pt idx="477">
                  <c:v>9.7965569500000047</c:v>
                </c:pt>
                <c:pt idx="478">
                  <c:v>9.7999096000000012</c:v>
                </c:pt>
                <c:pt idx="479">
                  <c:v>9.7999096000000012</c:v>
                </c:pt>
                <c:pt idx="480">
                  <c:v>9.8007474000000006</c:v>
                </c:pt>
                <c:pt idx="481">
                  <c:v>9.7999091500000013</c:v>
                </c:pt>
                <c:pt idx="482">
                  <c:v>9.798233999999999</c:v>
                </c:pt>
                <c:pt idx="483">
                  <c:v>9.8049364000000008</c:v>
                </c:pt>
                <c:pt idx="484">
                  <c:v>9.7990708499999997</c:v>
                </c:pt>
                <c:pt idx="485">
                  <c:v>9.7990717999999983</c:v>
                </c:pt>
                <c:pt idx="486">
                  <c:v>9.8015842500001291</c:v>
                </c:pt>
                <c:pt idx="487">
                  <c:v>9.8007483500000028</c:v>
                </c:pt>
                <c:pt idx="488">
                  <c:v>9.8015852000000248</c:v>
                </c:pt>
                <c:pt idx="489">
                  <c:v>9.7990713499999984</c:v>
                </c:pt>
                <c:pt idx="490">
                  <c:v>9.8024225000001017</c:v>
                </c:pt>
                <c:pt idx="491">
                  <c:v>9.7982330499999986</c:v>
                </c:pt>
                <c:pt idx="492">
                  <c:v>9.8007474000000006</c:v>
                </c:pt>
                <c:pt idx="493">
                  <c:v>9.7990713499999984</c:v>
                </c:pt>
                <c:pt idx="494">
                  <c:v>9.8024225000001017</c:v>
                </c:pt>
                <c:pt idx="495">
                  <c:v>9.8007474000000023</c:v>
                </c:pt>
                <c:pt idx="496">
                  <c:v>9.8032608000000003</c:v>
                </c:pt>
                <c:pt idx="497">
                  <c:v>9.8024244500000268</c:v>
                </c:pt>
                <c:pt idx="498">
                  <c:v>9.8024235000000068</c:v>
                </c:pt>
                <c:pt idx="499">
                  <c:v>9.8024225000001017</c:v>
                </c:pt>
                <c:pt idx="500">
                  <c:v>9.8015852000000248</c:v>
                </c:pt>
                <c:pt idx="501">
                  <c:v>9.7990717999999983</c:v>
                </c:pt>
                <c:pt idx="502">
                  <c:v>9.8007474000000023</c:v>
                </c:pt>
                <c:pt idx="503">
                  <c:v>9.7999096000000012</c:v>
                </c:pt>
                <c:pt idx="504">
                  <c:v>9.8007483500000028</c:v>
                </c:pt>
                <c:pt idx="505">
                  <c:v>9.8015852000000248</c:v>
                </c:pt>
                <c:pt idx="506">
                  <c:v>9.8032608000000003</c:v>
                </c:pt>
                <c:pt idx="507">
                  <c:v>9.8049373500000048</c:v>
                </c:pt>
                <c:pt idx="508">
                  <c:v>9.7990717999999983</c:v>
                </c:pt>
                <c:pt idx="509">
                  <c:v>9.8015857000000004</c:v>
                </c:pt>
                <c:pt idx="510">
                  <c:v>9.8007479000000028</c:v>
                </c:pt>
                <c:pt idx="511">
                  <c:v>9.8049383500000005</c:v>
                </c:pt>
                <c:pt idx="512">
                  <c:v>9.8041000500000006</c:v>
                </c:pt>
                <c:pt idx="513">
                  <c:v>9.8066134500000004</c:v>
                </c:pt>
                <c:pt idx="514">
                  <c:v>9.8049368500001091</c:v>
                </c:pt>
                <c:pt idx="515">
                  <c:v>9.8015861500000767</c:v>
                </c:pt>
                <c:pt idx="516">
                  <c:v>9.8032622500000048</c:v>
                </c:pt>
                <c:pt idx="517">
                  <c:v>9.8007474000000023</c:v>
                </c:pt>
                <c:pt idx="518">
                  <c:v>9.8066124500000047</c:v>
                </c:pt>
                <c:pt idx="519">
                  <c:v>9.7999096000000012</c:v>
                </c:pt>
                <c:pt idx="520">
                  <c:v>9.8024225000001017</c:v>
                </c:pt>
                <c:pt idx="521">
                  <c:v>9.797395250000001</c:v>
                </c:pt>
                <c:pt idx="522">
                  <c:v>9.8032603000000016</c:v>
                </c:pt>
                <c:pt idx="523">
                  <c:v>9.8032608000000003</c:v>
                </c:pt>
                <c:pt idx="524">
                  <c:v>9.8015857000000004</c:v>
                </c:pt>
                <c:pt idx="525">
                  <c:v>9.8032608000000003</c:v>
                </c:pt>
                <c:pt idx="526">
                  <c:v>9.8024235000000068</c:v>
                </c:pt>
                <c:pt idx="527">
                  <c:v>9.7999100999999982</c:v>
                </c:pt>
                <c:pt idx="528">
                  <c:v>9.8041005500000047</c:v>
                </c:pt>
                <c:pt idx="529">
                  <c:v>9.8024225000001017</c:v>
                </c:pt>
                <c:pt idx="530">
                  <c:v>9.8015857000000004</c:v>
                </c:pt>
                <c:pt idx="531">
                  <c:v>9.8024235000000068</c:v>
                </c:pt>
                <c:pt idx="532">
                  <c:v>9.8007474000000006</c:v>
                </c:pt>
                <c:pt idx="533">
                  <c:v>9.8007474000000023</c:v>
                </c:pt>
                <c:pt idx="534">
                  <c:v>9.803261749999999</c:v>
                </c:pt>
                <c:pt idx="535">
                  <c:v>9.8040986000000014</c:v>
                </c:pt>
                <c:pt idx="536">
                  <c:v>9.8007474000000006</c:v>
                </c:pt>
                <c:pt idx="537">
                  <c:v>9.7999096000000012</c:v>
                </c:pt>
                <c:pt idx="538">
                  <c:v>9.8015861500000767</c:v>
                </c:pt>
                <c:pt idx="539">
                  <c:v>9.8032608000000003</c:v>
                </c:pt>
                <c:pt idx="540">
                  <c:v>9.8049373500000048</c:v>
                </c:pt>
                <c:pt idx="541">
                  <c:v>9.8040990500000067</c:v>
                </c:pt>
                <c:pt idx="542">
                  <c:v>9.8007474000000023</c:v>
                </c:pt>
                <c:pt idx="543">
                  <c:v>9.7999100999999982</c:v>
                </c:pt>
                <c:pt idx="544">
                  <c:v>9.8015852000000248</c:v>
                </c:pt>
                <c:pt idx="545">
                  <c:v>9.803261749999999</c:v>
                </c:pt>
                <c:pt idx="546">
                  <c:v>9.8024235000000068</c:v>
                </c:pt>
                <c:pt idx="547">
                  <c:v>9.8032622500000048</c:v>
                </c:pt>
                <c:pt idx="548">
                  <c:v>9.8032608000000003</c:v>
                </c:pt>
                <c:pt idx="549">
                  <c:v>9.8024225000001017</c:v>
                </c:pt>
                <c:pt idx="550">
                  <c:v>9.8015847000000047</c:v>
                </c:pt>
                <c:pt idx="551">
                  <c:v>9.798233999999999</c:v>
                </c:pt>
                <c:pt idx="552">
                  <c:v>9.8024239500000068</c:v>
                </c:pt>
                <c:pt idx="553">
                  <c:v>9.8015857000000004</c:v>
                </c:pt>
                <c:pt idx="554">
                  <c:v>9.8024235000000068</c:v>
                </c:pt>
                <c:pt idx="555">
                  <c:v>9.8057746500000267</c:v>
                </c:pt>
                <c:pt idx="556">
                  <c:v>9.8024225000001017</c:v>
                </c:pt>
                <c:pt idx="557">
                  <c:v>9.8007474000000006</c:v>
                </c:pt>
                <c:pt idx="558">
                  <c:v>9.803261749999999</c:v>
                </c:pt>
                <c:pt idx="559">
                  <c:v>9.8057751500000006</c:v>
                </c:pt>
                <c:pt idx="560">
                  <c:v>9.8049368500001091</c:v>
                </c:pt>
                <c:pt idx="561">
                  <c:v>9.8015857000000004</c:v>
                </c:pt>
                <c:pt idx="562">
                  <c:v>9.8024244500000268</c:v>
                </c:pt>
                <c:pt idx="563">
                  <c:v>9.8032622500000048</c:v>
                </c:pt>
                <c:pt idx="564">
                  <c:v>9.8032608000000003</c:v>
                </c:pt>
                <c:pt idx="565">
                  <c:v>9.8007474000000023</c:v>
                </c:pt>
                <c:pt idx="566">
                  <c:v>9.8049368500001091</c:v>
                </c:pt>
                <c:pt idx="567">
                  <c:v>9.8015852000000248</c:v>
                </c:pt>
                <c:pt idx="568">
                  <c:v>9.8024225000001017</c:v>
                </c:pt>
                <c:pt idx="569">
                  <c:v>9.8040986000000014</c:v>
                </c:pt>
                <c:pt idx="570">
                  <c:v>9.8040990500000067</c:v>
                </c:pt>
                <c:pt idx="571">
                  <c:v>9.8032603000000016</c:v>
                </c:pt>
                <c:pt idx="572">
                  <c:v>9.8032608000000003</c:v>
                </c:pt>
                <c:pt idx="573">
                  <c:v>9.8015842500001291</c:v>
                </c:pt>
                <c:pt idx="574">
                  <c:v>9.8032608000000003</c:v>
                </c:pt>
                <c:pt idx="575">
                  <c:v>9.8040986000000014</c:v>
                </c:pt>
                <c:pt idx="576">
                  <c:v>9.8032608000000003</c:v>
                </c:pt>
                <c:pt idx="577">
                  <c:v>9.8041000500000006</c:v>
                </c:pt>
                <c:pt idx="578">
                  <c:v>9.8049383500000005</c:v>
                </c:pt>
                <c:pt idx="579">
                  <c:v>9.8066124500000047</c:v>
                </c:pt>
                <c:pt idx="580">
                  <c:v>9.8032608000000003</c:v>
                </c:pt>
                <c:pt idx="581">
                  <c:v>9.8015857000000004</c:v>
                </c:pt>
                <c:pt idx="582">
                  <c:v>9.8032622500000048</c:v>
                </c:pt>
                <c:pt idx="583">
                  <c:v>9.8024225000001017</c:v>
                </c:pt>
                <c:pt idx="584">
                  <c:v>9.8024239500000068</c:v>
                </c:pt>
                <c:pt idx="585">
                  <c:v>9.8041000500000006</c:v>
                </c:pt>
                <c:pt idx="586">
                  <c:v>9.803261749999999</c:v>
                </c:pt>
                <c:pt idx="587">
                  <c:v>9.8015857000000004</c:v>
                </c:pt>
                <c:pt idx="588">
                  <c:v>9.8040981000000009</c:v>
                </c:pt>
                <c:pt idx="589">
                  <c:v>9.8024225000001017</c:v>
                </c:pt>
                <c:pt idx="590">
                  <c:v>9.8024235000000068</c:v>
                </c:pt>
                <c:pt idx="591">
                  <c:v>9.8040990500000067</c:v>
                </c:pt>
                <c:pt idx="592">
                  <c:v>9.8040990500000067</c:v>
                </c:pt>
                <c:pt idx="593">
                  <c:v>9.8040990500000067</c:v>
                </c:pt>
                <c:pt idx="594">
                  <c:v>9.8032608000000003</c:v>
                </c:pt>
                <c:pt idx="595">
                  <c:v>9.8007474000000023</c:v>
                </c:pt>
                <c:pt idx="596">
                  <c:v>9.8032608000000003</c:v>
                </c:pt>
                <c:pt idx="597">
                  <c:v>9.8049364000000008</c:v>
                </c:pt>
                <c:pt idx="598">
                  <c:v>9.8032608000000003</c:v>
                </c:pt>
                <c:pt idx="599">
                  <c:v>9.8049368500001091</c:v>
                </c:pt>
                <c:pt idx="600">
                  <c:v>9.8049368500001091</c:v>
                </c:pt>
                <c:pt idx="601">
                  <c:v>9.8049368500001091</c:v>
                </c:pt>
                <c:pt idx="602">
                  <c:v>9.8040981000000009</c:v>
                </c:pt>
                <c:pt idx="603">
                  <c:v>9.8049368500001091</c:v>
                </c:pt>
                <c:pt idx="604">
                  <c:v>9.803261749999999</c:v>
                </c:pt>
                <c:pt idx="605">
                  <c:v>9.7999096000000012</c:v>
                </c:pt>
                <c:pt idx="606">
                  <c:v>9.8057746500000267</c:v>
                </c:pt>
                <c:pt idx="607">
                  <c:v>9.8040981000000009</c:v>
                </c:pt>
                <c:pt idx="608">
                  <c:v>9.8049368500001091</c:v>
                </c:pt>
                <c:pt idx="609">
                  <c:v>9.8057746500000267</c:v>
                </c:pt>
                <c:pt idx="610">
                  <c:v>9.8032603000000016</c:v>
                </c:pt>
                <c:pt idx="611">
                  <c:v>9.8049373500000048</c:v>
                </c:pt>
                <c:pt idx="612">
                  <c:v>9.8066134500000004</c:v>
                </c:pt>
                <c:pt idx="613">
                  <c:v>9.8024225000001017</c:v>
                </c:pt>
                <c:pt idx="614">
                  <c:v>9.8024225000001017</c:v>
                </c:pt>
                <c:pt idx="615">
                  <c:v>9.8040986000000014</c:v>
                </c:pt>
                <c:pt idx="616">
                  <c:v>9.8040981000000009</c:v>
                </c:pt>
                <c:pt idx="617">
                  <c:v>9.8024225000001017</c:v>
                </c:pt>
                <c:pt idx="618">
                  <c:v>9.8015857000000004</c:v>
                </c:pt>
                <c:pt idx="619">
                  <c:v>9.8049359000000003</c:v>
                </c:pt>
                <c:pt idx="620">
                  <c:v>9.8032608000000003</c:v>
                </c:pt>
                <c:pt idx="621">
                  <c:v>9.8032603000000016</c:v>
                </c:pt>
                <c:pt idx="622">
                  <c:v>9.8049368500001091</c:v>
                </c:pt>
                <c:pt idx="623">
                  <c:v>9.8040986000000014</c:v>
                </c:pt>
                <c:pt idx="624">
                  <c:v>9.803261749999999</c:v>
                </c:pt>
                <c:pt idx="625">
                  <c:v>9.8040981000000009</c:v>
                </c:pt>
                <c:pt idx="626">
                  <c:v>9.8049364000000008</c:v>
                </c:pt>
                <c:pt idx="627">
                  <c:v>9.8049359000000003</c:v>
                </c:pt>
                <c:pt idx="628">
                  <c:v>9.8082890500000008</c:v>
                </c:pt>
                <c:pt idx="629">
                  <c:v>9.8091269000000025</c:v>
                </c:pt>
                <c:pt idx="630">
                  <c:v>9.8074503000000028</c:v>
                </c:pt>
                <c:pt idx="631">
                  <c:v>9.8074507500000028</c:v>
                </c:pt>
                <c:pt idx="632">
                  <c:v>9.8066129500000248</c:v>
                </c:pt>
                <c:pt idx="633">
                  <c:v>9.8057746500000267</c:v>
                </c:pt>
                <c:pt idx="634">
                  <c:v>9.8074512500000068</c:v>
                </c:pt>
                <c:pt idx="635">
                  <c:v>9.8074512500000068</c:v>
                </c:pt>
                <c:pt idx="636">
                  <c:v>9.8082890500000008</c:v>
                </c:pt>
                <c:pt idx="637">
                  <c:v>9.8066124500000047</c:v>
                </c:pt>
                <c:pt idx="638">
                  <c:v>9.8057756500000028</c:v>
                </c:pt>
                <c:pt idx="639">
                  <c:v>9.8057746500000267</c:v>
                </c:pt>
                <c:pt idx="640">
                  <c:v>9.8049383500000005</c:v>
                </c:pt>
                <c:pt idx="641">
                  <c:v>9.8015842500001291</c:v>
                </c:pt>
                <c:pt idx="642">
                  <c:v>9.8057746500000267</c:v>
                </c:pt>
                <c:pt idx="643">
                  <c:v>9.8049364000000008</c:v>
                </c:pt>
                <c:pt idx="644">
                  <c:v>9.8049359000000003</c:v>
                </c:pt>
                <c:pt idx="645">
                  <c:v>9.8082886000000009</c:v>
                </c:pt>
                <c:pt idx="646">
                  <c:v>9.8066124500000047</c:v>
                </c:pt>
                <c:pt idx="647">
                  <c:v>9.8066124500000047</c:v>
                </c:pt>
                <c:pt idx="648">
                  <c:v>9.8066124500000047</c:v>
                </c:pt>
                <c:pt idx="649">
                  <c:v>9.8066124500000047</c:v>
                </c:pt>
                <c:pt idx="650">
                  <c:v>9.7999096000000012</c:v>
                </c:pt>
                <c:pt idx="651">
                  <c:v>9.8024225000001017</c:v>
                </c:pt>
                <c:pt idx="652">
                  <c:v>9.8040986000000014</c:v>
                </c:pt>
                <c:pt idx="653">
                  <c:v>9.8024225000001017</c:v>
                </c:pt>
                <c:pt idx="654">
                  <c:v>9.8040986000000014</c:v>
                </c:pt>
                <c:pt idx="655">
                  <c:v>9.8007474000000006</c:v>
                </c:pt>
                <c:pt idx="656">
                  <c:v>9.8032603000000016</c:v>
                </c:pt>
                <c:pt idx="657">
                  <c:v>9.803261749999999</c:v>
                </c:pt>
                <c:pt idx="658">
                  <c:v>9.8024225000001017</c:v>
                </c:pt>
                <c:pt idx="659">
                  <c:v>9.8057746500000267</c:v>
                </c:pt>
                <c:pt idx="660">
                  <c:v>9.8032603000000016</c:v>
                </c:pt>
                <c:pt idx="661">
                  <c:v>9.8032603000000016</c:v>
                </c:pt>
                <c:pt idx="662">
                  <c:v>9.8049368500001091</c:v>
                </c:pt>
                <c:pt idx="663">
                  <c:v>9.8032608000000003</c:v>
                </c:pt>
                <c:pt idx="664">
                  <c:v>9.8040986000000014</c:v>
                </c:pt>
                <c:pt idx="665">
                  <c:v>9.8057742000000268</c:v>
                </c:pt>
                <c:pt idx="666">
                  <c:v>9.8049368500001091</c:v>
                </c:pt>
                <c:pt idx="667">
                  <c:v>9.8074503000000028</c:v>
                </c:pt>
                <c:pt idx="668">
                  <c:v>9.803261749999999</c:v>
                </c:pt>
                <c:pt idx="669">
                  <c:v>9.8049368500001091</c:v>
                </c:pt>
                <c:pt idx="670">
                  <c:v>9.8074517000000014</c:v>
                </c:pt>
                <c:pt idx="671">
                  <c:v>9.8082886000000009</c:v>
                </c:pt>
                <c:pt idx="672">
                  <c:v>9.8049364000000008</c:v>
                </c:pt>
                <c:pt idx="673">
                  <c:v>9.8049373500000048</c:v>
                </c:pt>
                <c:pt idx="674">
                  <c:v>9.8091269000000025</c:v>
                </c:pt>
                <c:pt idx="675">
                  <c:v>9.8049368500001091</c:v>
                </c:pt>
                <c:pt idx="676">
                  <c:v>9.8074503000000028</c:v>
                </c:pt>
                <c:pt idx="677">
                  <c:v>9.80996515</c:v>
                </c:pt>
                <c:pt idx="678">
                  <c:v>9.8091273000000001</c:v>
                </c:pt>
                <c:pt idx="679">
                  <c:v>9.8066129500000248</c:v>
                </c:pt>
                <c:pt idx="680">
                  <c:v>9.8082885500000003</c:v>
                </c:pt>
                <c:pt idx="681">
                  <c:v>9.8066129500000248</c:v>
                </c:pt>
                <c:pt idx="682">
                  <c:v>9.8091269000000025</c:v>
                </c:pt>
                <c:pt idx="683">
                  <c:v>9.8108029500000047</c:v>
                </c:pt>
                <c:pt idx="684">
                  <c:v>9.8091268500000268</c:v>
                </c:pt>
                <c:pt idx="685">
                  <c:v>9.8091273000000001</c:v>
                </c:pt>
                <c:pt idx="686">
                  <c:v>9.8082885500000003</c:v>
                </c:pt>
                <c:pt idx="687">
                  <c:v>9.8074512500000068</c:v>
                </c:pt>
                <c:pt idx="688">
                  <c:v>9.8082890500000008</c:v>
                </c:pt>
                <c:pt idx="689">
                  <c:v>9.8082890500000008</c:v>
                </c:pt>
                <c:pt idx="690">
                  <c:v>9.80996515</c:v>
                </c:pt>
                <c:pt idx="691">
                  <c:v>9.8116407500000005</c:v>
                </c:pt>
                <c:pt idx="692">
                  <c:v>9.80996515</c:v>
                </c:pt>
                <c:pt idx="693">
                  <c:v>9.8074503000000028</c:v>
                </c:pt>
                <c:pt idx="694">
                  <c:v>9.8091273000000001</c:v>
                </c:pt>
                <c:pt idx="695">
                  <c:v>9.8066129500000248</c:v>
                </c:pt>
                <c:pt idx="696">
                  <c:v>9.80996515</c:v>
                </c:pt>
                <c:pt idx="697">
                  <c:v>9.8082890500000008</c:v>
                </c:pt>
                <c:pt idx="698">
                  <c:v>9.8074503000000028</c:v>
                </c:pt>
                <c:pt idx="699">
                  <c:v>9.8124781000000034</c:v>
                </c:pt>
                <c:pt idx="700">
                  <c:v>9.8074507500000028</c:v>
                </c:pt>
                <c:pt idx="701">
                  <c:v>9.8108025000000048</c:v>
                </c:pt>
                <c:pt idx="702">
                  <c:v>9.8099656000000017</c:v>
                </c:pt>
                <c:pt idx="703">
                  <c:v>9.80996515</c:v>
                </c:pt>
                <c:pt idx="704">
                  <c:v>9.80996515</c:v>
                </c:pt>
                <c:pt idx="705">
                  <c:v>9.8082890500000008</c:v>
                </c:pt>
                <c:pt idx="706">
                  <c:v>9.8116412000000004</c:v>
                </c:pt>
                <c:pt idx="707">
                  <c:v>9.8074512500000068</c:v>
                </c:pt>
                <c:pt idx="708">
                  <c:v>9.80996515</c:v>
                </c:pt>
                <c:pt idx="709">
                  <c:v>9.8099651000000012</c:v>
                </c:pt>
                <c:pt idx="710">
                  <c:v>9.8108029500000047</c:v>
                </c:pt>
                <c:pt idx="711">
                  <c:v>9.8124785500000247</c:v>
                </c:pt>
                <c:pt idx="712">
                  <c:v>9.8108034000000011</c:v>
                </c:pt>
                <c:pt idx="713">
                  <c:v>9.8124785500000247</c:v>
                </c:pt>
                <c:pt idx="714">
                  <c:v>9.8124785500000247</c:v>
                </c:pt>
                <c:pt idx="715">
                  <c:v>9.8091268500000268</c:v>
                </c:pt>
                <c:pt idx="716">
                  <c:v>9.8149929</c:v>
                </c:pt>
                <c:pt idx="717">
                  <c:v>9.8116412500000028</c:v>
                </c:pt>
                <c:pt idx="718">
                  <c:v>9.8108034000000011</c:v>
                </c:pt>
                <c:pt idx="719">
                  <c:v>9.8091269000000025</c:v>
                </c:pt>
                <c:pt idx="720">
                  <c:v>9.8116407500000005</c:v>
                </c:pt>
                <c:pt idx="721">
                  <c:v>9.8082895000000008</c:v>
                </c:pt>
                <c:pt idx="722">
                  <c:v>9.8082890500000008</c:v>
                </c:pt>
                <c:pt idx="723">
                  <c:v>9.8108034000000011</c:v>
                </c:pt>
                <c:pt idx="724">
                  <c:v>9.80996515</c:v>
                </c:pt>
                <c:pt idx="725">
                  <c:v>9.8074507500000028</c:v>
                </c:pt>
                <c:pt idx="726">
                  <c:v>9.8108029500000047</c:v>
                </c:pt>
                <c:pt idx="727">
                  <c:v>9.8082890500000008</c:v>
                </c:pt>
                <c:pt idx="728">
                  <c:v>9.8116412500000028</c:v>
                </c:pt>
                <c:pt idx="729">
                  <c:v>9.8108025000000048</c:v>
                </c:pt>
                <c:pt idx="730">
                  <c:v>9.80996515</c:v>
                </c:pt>
                <c:pt idx="731">
                  <c:v>9.8074507500000028</c:v>
                </c:pt>
                <c:pt idx="732">
                  <c:v>9.80996515</c:v>
                </c:pt>
                <c:pt idx="733">
                  <c:v>9.8124785500000247</c:v>
                </c:pt>
                <c:pt idx="734">
                  <c:v>9.8082895000000008</c:v>
                </c:pt>
                <c:pt idx="735">
                  <c:v>9.80996515</c:v>
                </c:pt>
                <c:pt idx="736">
                  <c:v>9.80996515</c:v>
                </c:pt>
                <c:pt idx="737">
                  <c:v>9.8091273000000001</c:v>
                </c:pt>
                <c:pt idx="738">
                  <c:v>9.8091269000000025</c:v>
                </c:pt>
                <c:pt idx="739">
                  <c:v>9.8082890500000008</c:v>
                </c:pt>
                <c:pt idx="740">
                  <c:v>9.8108029500000047</c:v>
                </c:pt>
                <c:pt idx="741">
                  <c:v>9.8108034000000011</c:v>
                </c:pt>
                <c:pt idx="742">
                  <c:v>9.8099651000000012</c:v>
                </c:pt>
                <c:pt idx="743">
                  <c:v>9.8108034000000011</c:v>
                </c:pt>
                <c:pt idx="744">
                  <c:v>9.8074503000000028</c:v>
                </c:pt>
                <c:pt idx="745">
                  <c:v>9.8116412000000004</c:v>
                </c:pt>
                <c:pt idx="746">
                  <c:v>9.8091269000000025</c:v>
                </c:pt>
                <c:pt idx="747">
                  <c:v>9.8082885500000003</c:v>
                </c:pt>
                <c:pt idx="748">
                  <c:v>9.8108034000000011</c:v>
                </c:pt>
                <c:pt idx="749">
                  <c:v>9.8082890500000008</c:v>
                </c:pt>
                <c:pt idx="750">
                  <c:v>9.8074507500000028</c:v>
                </c:pt>
                <c:pt idx="751">
                  <c:v>9.8091269000000025</c:v>
                </c:pt>
                <c:pt idx="752">
                  <c:v>9.8116412500000028</c:v>
                </c:pt>
                <c:pt idx="753">
                  <c:v>9.8149924500000001</c:v>
                </c:pt>
                <c:pt idx="754">
                  <c:v>9.8108034000000011</c:v>
                </c:pt>
                <c:pt idx="755">
                  <c:v>9.8116412500000028</c:v>
                </c:pt>
                <c:pt idx="756">
                  <c:v>9.8082886000000009</c:v>
                </c:pt>
                <c:pt idx="757">
                  <c:v>9.8108025000000048</c:v>
                </c:pt>
                <c:pt idx="758">
                  <c:v>9.8116403000000005</c:v>
                </c:pt>
                <c:pt idx="759">
                  <c:v>9.8057746500000267</c:v>
                </c:pt>
                <c:pt idx="760">
                  <c:v>9.8074503000000028</c:v>
                </c:pt>
                <c:pt idx="761">
                  <c:v>9.8116412000000004</c:v>
                </c:pt>
                <c:pt idx="762">
                  <c:v>9.80996515</c:v>
                </c:pt>
                <c:pt idx="763">
                  <c:v>9.8124785500000247</c:v>
                </c:pt>
                <c:pt idx="764">
                  <c:v>9.8074503000000028</c:v>
                </c:pt>
                <c:pt idx="765">
                  <c:v>9.8082890500000008</c:v>
                </c:pt>
                <c:pt idx="766">
                  <c:v>9.80996515</c:v>
                </c:pt>
                <c:pt idx="767">
                  <c:v>9.8082890500000008</c:v>
                </c:pt>
                <c:pt idx="768">
                  <c:v>9.8082886000000009</c:v>
                </c:pt>
                <c:pt idx="769">
                  <c:v>9.8108034000000011</c:v>
                </c:pt>
                <c:pt idx="770">
                  <c:v>9.8124795000000766</c:v>
                </c:pt>
                <c:pt idx="771">
                  <c:v>9.8116412000000004</c:v>
                </c:pt>
                <c:pt idx="772">
                  <c:v>9.8116412500000028</c:v>
                </c:pt>
                <c:pt idx="773">
                  <c:v>9.8082885500000003</c:v>
                </c:pt>
                <c:pt idx="774">
                  <c:v>9.8108025000000048</c:v>
                </c:pt>
                <c:pt idx="775">
                  <c:v>9.8091269000000025</c:v>
                </c:pt>
                <c:pt idx="776">
                  <c:v>9.80996515</c:v>
                </c:pt>
                <c:pt idx="777">
                  <c:v>9.8091269000000025</c:v>
                </c:pt>
                <c:pt idx="778">
                  <c:v>9.8074512500000068</c:v>
                </c:pt>
                <c:pt idx="779">
                  <c:v>9.8133163500000027</c:v>
                </c:pt>
                <c:pt idx="780">
                  <c:v>9.8108029500000047</c:v>
                </c:pt>
                <c:pt idx="781">
                  <c:v>9.80996515</c:v>
                </c:pt>
                <c:pt idx="782">
                  <c:v>9.80996515</c:v>
                </c:pt>
                <c:pt idx="783">
                  <c:v>9.8091273000000001</c:v>
                </c:pt>
                <c:pt idx="784">
                  <c:v>9.8116403000000005</c:v>
                </c:pt>
                <c:pt idx="785">
                  <c:v>9.8091269000000025</c:v>
                </c:pt>
                <c:pt idx="786">
                  <c:v>9.80996515</c:v>
                </c:pt>
                <c:pt idx="787">
                  <c:v>9.8124795000000766</c:v>
                </c:pt>
                <c:pt idx="788">
                  <c:v>9.8116412500000028</c:v>
                </c:pt>
                <c:pt idx="789">
                  <c:v>9.80996515</c:v>
                </c:pt>
                <c:pt idx="790">
                  <c:v>9.8108029500000047</c:v>
                </c:pt>
                <c:pt idx="791">
                  <c:v>9.8091259000000015</c:v>
                </c:pt>
                <c:pt idx="792">
                  <c:v>9.8091269000000025</c:v>
                </c:pt>
                <c:pt idx="793">
                  <c:v>9.8091259000000015</c:v>
                </c:pt>
                <c:pt idx="794">
                  <c:v>9.80996515</c:v>
                </c:pt>
                <c:pt idx="795">
                  <c:v>9.8074507500000028</c:v>
                </c:pt>
                <c:pt idx="796">
                  <c:v>9.8091269000000025</c:v>
                </c:pt>
                <c:pt idx="797">
                  <c:v>9.8082890500000008</c:v>
                </c:pt>
                <c:pt idx="798">
                  <c:v>9.8091273000000001</c:v>
                </c:pt>
                <c:pt idx="799">
                  <c:v>9.8091269000000025</c:v>
                </c:pt>
                <c:pt idx="800">
                  <c:v>9.8074503000000028</c:v>
                </c:pt>
                <c:pt idx="801">
                  <c:v>9.8082885500000003</c:v>
                </c:pt>
                <c:pt idx="802">
                  <c:v>9.8108034000000011</c:v>
                </c:pt>
                <c:pt idx="803">
                  <c:v>9.8133168500000068</c:v>
                </c:pt>
                <c:pt idx="804">
                  <c:v>9.8066124500000047</c:v>
                </c:pt>
                <c:pt idx="805">
                  <c:v>9.8108034000000011</c:v>
                </c:pt>
                <c:pt idx="806">
                  <c:v>9.80996515</c:v>
                </c:pt>
                <c:pt idx="807">
                  <c:v>9.8074512500000068</c:v>
                </c:pt>
                <c:pt idx="808">
                  <c:v>9.8091269000000025</c:v>
                </c:pt>
                <c:pt idx="809">
                  <c:v>9.8149929</c:v>
                </c:pt>
                <c:pt idx="810">
                  <c:v>9.80996515</c:v>
                </c:pt>
                <c:pt idx="811">
                  <c:v>9.8133163500000027</c:v>
                </c:pt>
                <c:pt idx="812">
                  <c:v>9.80996515</c:v>
                </c:pt>
                <c:pt idx="813">
                  <c:v>9.8116412500000028</c:v>
                </c:pt>
                <c:pt idx="814">
                  <c:v>9.8091269000000025</c:v>
                </c:pt>
                <c:pt idx="815">
                  <c:v>9.8124785500000247</c:v>
                </c:pt>
                <c:pt idx="816">
                  <c:v>9.8108029500000047</c:v>
                </c:pt>
                <c:pt idx="817">
                  <c:v>9.8108029500000047</c:v>
                </c:pt>
                <c:pt idx="818">
                  <c:v>9.8091273000000001</c:v>
                </c:pt>
                <c:pt idx="819">
                  <c:v>9.8108029500000047</c:v>
                </c:pt>
                <c:pt idx="820">
                  <c:v>9.8091268500000268</c:v>
                </c:pt>
                <c:pt idx="821">
                  <c:v>9.8124795000000766</c:v>
                </c:pt>
                <c:pt idx="822">
                  <c:v>9.8082890500000008</c:v>
                </c:pt>
                <c:pt idx="823">
                  <c:v>9.8108029500000047</c:v>
                </c:pt>
                <c:pt idx="824">
                  <c:v>9.8124795000000766</c:v>
                </c:pt>
                <c:pt idx="825">
                  <c:v>9.8099651000000012</c:v>
                </c:pt>
                <c:pt idx="826">
                  <c:v>9.8124785500000247</c:v>
                </c:pt>
                <c:pt idx="827">
                  <c:v>9.8108029500000047</c:v>
                </c:pt>
                <c:pt idx="828">
                  <c:v>9.8166680500000005</c:v>
                </c:pt>
                <c:pt idx="829">
                  <c:v>9.8141551000000025</c:v>
                </c:pt>
                <c:pt idx="830">
                  <c:v>9.8124785500000247</c:v>
                </c:pt>
                <c:pt idx="831">
                  <c:v>9.8116412500000028</c:v>
                </c:pt>
                <c:pt idx="832">
                  <c:v>9.8108029500000047</c:v>
                </c:pt>
                <c:pt idx="833">
                  <c:v>9.8116407500000005</c:v>
                </c:pt>
                <c:pt idx="834">
                  <c:v>9.8133177499999995</c:v>
                </c:pt>
                <c:pt idx="835">
                  <c:v>9.8124795000000766</c:v>
                </c:pt>
                <c:pt idx="836">
                  <c:v>9.8108034000000011</c:v>
                </c:pt>
                <c:pt idx="837">
                  <c:v>9.8124785500000247</c:v>
                </c:pt>
                <c:pt idx="838">
                  <c:v>9.8133177499999995</c:v>
                </c:pt>
                <c:pt idx="839">
                  <c:v>9.8133163500000027</c:v>
                </c:pt>
                <c:pt idx="840">
                  <c:v>9.8149924500000001</c:v>
                </c:pt>
                <c:pt idx="841">
                  <c:v>9.8133163500000027</c:v>
                </c:pt>
                <c:pt idx="842">
                  <c:v>9.8149929</c:v>
                </c:pt>
                <c:pt idx="843">
                  <c:v>9.8133163500000027</c:v>
                </c:pt>
                <c:pt idx="844">
                  <c:v>9.8133168500000068</c:v>
                </c:pt>
                <c:pt idx="845">
                  <c:v>9.8133168500000068</c:v>
                </c:pt>
                <c:pt idx="846">
                  <c:v>9.8141541500000002</c:v>
                </c:pt>
                <c:pt idx="847">
                  <c:v>9.80996515</c:v>
                </c:pt>
                <c:pt idx="848">
                  <c:v>9.8141546500000008</c:v>
                </c:pt>
                <c:pt idx="849">
                  <c:v>9.8116407500000005</c:v>
                </c:pt>
                <c:pt idx="850">
                  <c:v>9.8116407500000005</c:v>
                </c:pt>
                <c:pt idx="851">
                  <c:v>9.8149929</c:v>
                </c:pt>
                <c:pt idx="852">
                  <c:v>9.8149929</c:v>
                </c:pt>
                <c:pt idx="853">
                  <c:v>9.8049364000000008</c:v>
                </c:pt>
                <c:pt idx="854">
                  <c:v>9.79571915</c:v>
                </c:pt>
                <c:pt idx="855">
                  <c:v>9.7999081499999985</c:v>
                </c:pt>
                <c:pt idx="856">
                  <c:v>9.7999096000000012</c:v>
                </c:pt>
                <c:pt idx="857">
                  <c:v>9.8032608000000003</c:v>
                </c:pt>
                <c:pt idx="858">
                  <c:v>9.8024225000001017</c:v>
                </c:pt>
                <c:pt idx="859">
                  <c:v>9.8024225000001017</c:v>
                </c:pt>
                <c:pt idx="860">
                  <c:v>9.8040986000000014</c:v>
                </c:pt>
                <c:pt idx="861">
                  <c:v>9.8032603000000016</c:v>
                </c:pt>
                <c:pt idx="862">
                  <c:v>9.8007464500000268</c:v>
                </c:pt>
                <c:pt idx="863">
                  <c:v>9.8049359000000003</c:v>
                </c:pt>
                <c:pt idx="864">
                  <c:v>9.8024225000001017</c:v>
                </c:pt>
                <c:pt idx="865">
                  <c:v>9.79571915</c:v>
                </c:pt>
                <c:pt idx="866">
                  <c:v>9.8007459500000067</c:v>
                </c:pt>
                <c:pt idx="867">
                  <c:v>9.7982330499999986</c:v>
                </c:pt>
                <c:pt idx="868">
                  <c:v>9.79571915</c:v>
                </c:pt>
                <c:pt idx="869">
                  <c:v>9.7965569500000047</c:v>
                </c:pt>
                <c:pt idx="870">
                  <c:v>9.8015852000000248</c:v>
                </c:pt>
                <c:pt idx="871">
                  <c:v>9.8015847000000047</c:v>
                </c:pt>
                <c:pt idx="872">
                  <c:v>9.7923683999999991</c:v>
                </c:pt>
                <c:pt idx="873">
                  <c:v>9.7932057499999985</c:v>
                </c:pt>
                <c:pt idx="874">
                  <c:v>9.7965574500000017</c:v>
                </c:pt>
                <c:pt idx="875">
                  <c:v>9.794043499999999</c:v>
                </c:pt>
                <c:pt idx="876">
                  <c:v>9.7982335499999991</c:v>
                </c:pt>
                <c:pt idx="877">
                  <c:v>9.79571915</c:v>
                </c:pt>
                <c:pt idx="878">
                  <c:v>9.798233999999999</c:v>
                </c:pt>
                <c:pt idx="879">
                  <c:v>9.7965579500000004</c:v>
                </c:pt>
                <c:pt idx="880">
                  <c:v>9.7999096000000012</c:v>
                </c:pt>
                <c:pt idx="881">
                  <c:v>9.7982330499999986</c:v>
                </c:pt>
                <c:pt idx="882">
                  <c:v>9.7982335499999991</c:v>
                </c:pt>
                <c:pt idx="883">
                  <c:v>9.7973971499999983</c:v>
                </c:pt>
                <c:pt idx="884">
                  <c:v>9.8024225000001017</c:v>
                </c:pt>
                <c:pt idx="885">
                  <c:v>9.7973947499999987</c:v>
                </c:pt>
                <c:pt idx="886">
                  <c:v>9.79571915</c:v>
                </c:pt>
                <c:pt idx="887">
                  <c:v>9.8015852000000248</c:v>
                </c:pt>
                <c:pt idx="888">
                  <c:v>9.7982335499999991</c:v>
                </c:pt>
                <c:pt idx="889">
                  <c:v>9.79571915</c:v>
                </c:pt>
                <c:pt idx="890">
                  <c:v>9.7999100999999982</c:v>
                </c:pt>
                <c:pt idx="891">
                  <c:v>9.7990713499999984</c:v>
                </c:pt>
                <c:pt idx="892">
                  <c:v>9.7999096000000012</c:v>
                </c:pt>
                <c:pt idx="893">
                  <c:v>9.7990713499999984</c:v>
                </c:pt>
                <c:pt idx="894">
                  <c:v>9.7973962000000014</c:v>
                </c:pt>
                <c:pt idx="895">
                  <c:v>9.797395250000001</c:v>
                </c:pt>
                <c:pt idx="896">
                  <c:v>9.798233999999999</c:v>
                </c:pt>
                <c:pt idx="897">
                  <c:v>9.797395749999998</c:v>
                </c:pt>
                <c:pt idx="898">
                  <c:v>9.7965569500000047</c:v>
                </c:pt>
                <c:pt idx="899">
                  <c:v>9.7948813499999989</c:v>
                </c:pt>
                <c:pt idx="900">
                  <c:v>9.79571915</c:v>
                </c:pt>
                <c:pt idx="901">
                  <c:v>9.7957210500000009</c:v>
                </c:pt>
                <c:pt idx="902">
                  <c:v>9.7990713499999984</c:v>
                </c:pt>
                <c:pt idx="903">
                  <c:v>9.7965569500000047</c:v>
                </c:pt>
                <c:pt idx="904">
                  <c:v>9.7990713499999984</c:v>
                </c:pt>
                <c:pt idx="905">
                  <c:v>9.7973947499999987</c:v>
                </c:pt>
                <c:pt idx="906">
                  <c:v>9.7990713499999984</c:v>
                </c:pt>
                <c:pt idx="907">
                  <c:v>9.797395250000001</c:v>
                </c:pt>
                <c:pt idx="908">
                  <c:v>9.79571915</c:v>
                </c:pt>
                <c:pt idx="909">
                  <c:v>9.7957200999999987</c:v>
                </c:pt>
                <c:pt idx="910">
                  <c:v>9.797395749999998</c:v>
                </c:pt>
                <c:pt idx="911">
                  <c:v>9.7990713499999984</c:v>
                </c:pt>
                <c:pt idx="912">
                  <c:v>9.7982335499999991</c:v>
                </c:pt>
                <c:pt idx="913">
                  <c:v>9.7999091500000013</c:v>
                </c:pt>
                <c:pt idx="914">
                  <c:v>9.7990713499999984</c:v>
                </c:pt>
                <c:pt idx="915">
                  <c:v>9.7965569500000047</c:v>
                </c:pt>
                <c:pt idx="916">
                  <c:v>9.7982330499999986</c:v>
                </c:pt>
                <c:pt idx="917">
                  <c:v>9.7990708499999997</c:v>
                </c:pt>
                <c:pt idx="918">
                  <c:v>9.7948813499999989</c:v>
                </c:pt>
                <c:pt idx="919">
                  <c:v>9.7965569500000047</c:v>
                </c:pt>
                <c:pt idx="920">
                  <c:v>9.79571915</c:v>
                </c:pt>
                <c:pt idx="921">
                  <c:v>9.7965569500000047</c:v>
                </c:pt>
                <c:pt idx="922">
                  <c:v>9.8015852000000248</c:v>
                </c:pt>
                <c:pt idx="923">
                  <c:v>9.7999096000000012</c:v>
                </c:pt>
                <c:pt idx="924">
                  <c:v>9.7990717999999983</c:v>
                </c:pt>
                <c:pt idx="925">
                  <c:v>9.797395250000001</c:v>
                </c:pt>
                <c:pt idx="926">
                  <c:v>9.79571915</c:v>
                </c:pt>
                <c:pt idx="927">
                  <c:v>9.797395250000001</c:v>
                </c:pt>
                <c:pt idx="928">
                  <c:v>9.7973962000000014</c:v>
                </c:pt>
                <c:pt idx="929">
                  <c:v>9.79571915</c:v>
                </c:pt>
                <c:pt idx="930">
                  <c:v>9.79571915</c:v>
                </c:pt>
                <c:pt idx="931">
                  <c:v>9.7990717999999983</c:v>
                </c:pt>
                <c:pt idx="932">
                  <c:v>9.798233999999999</c:v>
                </c:pt>
                <c:pt idx="933">
                  <c:v>9.798233999999999</c:v>
                </c:pt>
                <c:pt idx="934">
                  <c:v>9.7948817999999989</c:v>
                </c:pt>
                <c:pt idx="935">
                  <c:v>9.7973947499999987</c:v>
                </c:pt>
                <c:pt idx="936">
                  <c:v>9.798233999999999</c:v>
                </c:pt>
                <c:pt idx="937">
                  <c:v>9.7982330499999986</c:v>
                </c:pt>
                <c:pt idx="938">
                  <c:v>9.8015852000000248</c:v>
                </c:pt>
                <c:pt idx="939">
                  <c:v>9.7973947499999987</c:v>
                </c:pt>
                <c:pt idx="940">
                  <c:v>9.8024225000001017</c:v>
                </c:pt>
                <c:pt idx="941">
                  <c:v>9.7990708499999997</c:v>
                </c:pt>
                <c:pt idx="942">
                  <c:v>9.7982335499999991</c:v>
                </c:pt>
                <c:pt idx="943">
                  <c:v>9.7990713499999984</c:v>
                </c:pt>
                <c:pt idx="944">
                  <c:v>9.797395749999998</c:v>
                </c:pt>
                <c:pt idx="945">
                  <c:v>9.7999096000000012</c:v>
                </c:pt>
                <c:pt idx="946">
                  <c:v>9.8007479000000028</c:v>
                </c:pt>
                <c:pt idx="947">
                  <c:v>9.797395749999998</c:v>
                </c:pt>
                <c:pt idx="948">
                  <c:v>9.8015847000000047</c:v>
                </c:pt>
                <c:pt idx="949">
                  <c:v>9.8007474000000006</c:v>
                </c:pt>
                <c:pt idx="950">
                  <c:v>9.7990708499999997</c:v>
                </c:pt>
                <c:pt idx="951">
                  <c:v>9.7990713499999984</c:v>
                </c:pt>
                <c:pt idx="952">
                  <c:v>9.7999096000000012</c:v>
                </c:pt>
                <c:pt idx="953">
                  <c:v>9.8024215500000267</c:v>
                </c:pt>
                <c:pt idx="954">
                  <c:v>9.7999096000000012</c:v>
                </c:pt>
                <c:pt idx="955">
                  <c:v>9.8015857000000004</c:v>
                </c:pt>
                <c:pt idx="956">
                  <c:v>9.7982330499999986</c:v>
                </c:pt>
                <c:pt idx="957">
                  <c:v>9.8024235000000068</c:v>
                </c:pt>
                <c:pt idx="958">
                  <c:v>9.8040986000000014</c:v>
                </c:pt>
                <c:pt idx="959">
                  <c:v>9.7999096000000012</c:v>
                </c:pt>
                <c:pt idx="960">
                  <c:v>9.7990717999999983</c:v>
                </c:pt>
                <c:pt idx="961">
                  <c:v>9.8024239500000068</c:v>
                </c:pt>
                <c:pt idx="962">
                  <c:v>9.7982330499999986</c:v>
                </c:pt>
                <c:pt idx="963">
                  <c:v>9.7965569500000047</c:v>
                </c:pt>
                <c:pt idx="964">
                  <c:v>9.7999091500000013</c:v>
                </c:pt>
                <c:pt idx="965">
                  <c:v>9.7990717999999983</c:v>
                </c:pt>
                <c:pt idx="966">
                  <c:v>9.7999096000000012</c:v>
                </c:pt>
                <c:pt idx="967">
                  <c:v>9.7999081499999985</c:v>
                </c:pt>
                <c:pt idx="968">
                  <c:v>9.7965569500000047</c:v>
                </c:pt>
                <c:pt idx="969">
                  <c:v>9.8015847000000047</c:v>
                </c:pt>
                <c:pt idx="970">
                  <c:v>9.8007474000000006</c:v>
                </c:pt>
                <c:pt idx="971">
                  <c:v>9.7999096000000012</c:v>
                </c:pt>
                <c:pt idx="972">
                  <c:v>9.7999091500000013</c:v>
                </c:pt>
                <c:pt idx="973">
                  <c:v>9.7999081499999985</c:v>
                </c:pt>
                <c:pt idx="974">
                  <c:v>9.8007474000000006</c:v>
                </c:pt>
                <c:pt idx="975">
                  <c:v>9.7957200999999987</c:v>
                </c:pt>
                <c:pt idx="976">
                  <c:v>9.7982325500000016</c:v>
                </c:pt>
                <c:pt idx="977">
                  <c:v>9.8007474000000006</c:v>
                </c:pt>
                <c:pt idx="978">
                  <c:v>9.7999081499999985</c:v>
                </c:pt>
                <c:pt idx="979">
                  <c:v>9.8007464500000268</c:v>
                </c:pt>
                <c:pt idx="980">
                  <c:v>9.7999081499999985</c:v>
                </c:pt>
                <c:pt idx="981">
                  <c:v>9.8007474000000006</c:v>
                </c:pt>
                <c:pt idx="982">
                  <c:v>9.8024225000001017</c:v>
                </c:pt>
                <c:pt idx="983">
                  <c:v>9.7990708499999997</c:v>
                </c:pt>
                <c:pt idx="984">
                  <c:v>9.8024225000001017</c:v>
                </c:pt>
                <c:pt idx="985">
                  <c:v>9.8007474000000023</c:v>
                </c:pt>
                <c:pt idx="986">
                  <c:v>9.8007474000000023</c:v>
                </c:pt>
                <c:pt idx="987">
                  <c:v>9.8007474000000006</c:v>
                </c:pt>
                <c:pt idx="988">
                  <c:v>9.8024225000001017</c:v>
                </c:pt>
                <c:pt idx="989">
                  <c:v>9.8049364000000008</c:v>
                </c:pt>
                <c:pt idx="990">
                  <c:v>9.8032608000000003</c:v>
                </c:pt>
                <c:pt idx="991">
                  <c:v>9.8049359000000003</c:v>
                </c:pt>
                <c:pt idx="992">
                  <c:v>9.8024235000000068</c:v>
                </c:pt>
                <c:pt idx="993">
                  <c:v>9.8040981000000009</c:v>
                </c:pt>
                <c:pt idx="994">
                  <c:v>9.8032608000000003</c:v>
                </c:pt>
                <c:pt idx="995">
                  <c:v>9.8057742000000268</c:v>
                </c:pt>
                <c:pt idx="996">
                  <c:v>9.8057756500000028</c:v>
                </c:pt>
                <c:pt idx="997">
                  <c:v>9.8015847000000047</c:v>
                </c:pt>
                <c:pt idx="998">
                  <c:v>9.8015847000000047</c:v>
                </c:pt>
                <c:pt idx="999">
                  <c:v>9.8040981000000009</c:v>
                </c:pt>
                <c:pt idx="1000">
                  <c:v>9.8066124500000047</c:v>
                </c:pt>
                <c:pt idx="1001">
                  <c:v>9.8024225000001017</c:v>
                </c:pt>
                <c:pt idx="1002">
                  <c:v>9.8040981000000009</c:v>
                </c:pt>
                <c:pt idx="1003">
                  <c:v>9.8032603000000016</c:v>
                </c:pt>
                <c:pt idx="1004">
                  <c:v>9.8007474000000023</c:v>
                </c:pt>
                <c:pt idx="1005">
                  <c:v>9.8049364000000008</c:v>
                </c:pt>
                <c:pt idx="1006">
                  <c:v>9.8049364000000008</c:v>
                </c:pt>
                <c:pt idx="1007">
                  <c:v>9.8032603000000016</c:v>
                </c:pt>
                <c:pt idx="1008">
                  <c:v>9.8049364000000008</c:v>
                </c:pt>
                <c:pt idx="1009">
                  <c:v>9.8049364000000008</c:v>
                </c:pt>
                <c:pt idx="1010">
                  <c:v>9.8066124500000047</c:v>
                </c:pt>
                <c:pt idx="1011">
                  <c:v>9.8057742000000268</c:v>
                </c:pt>
                <c:pt idx="1012">
                  <c:v>9.8082886000000009</c:v>
                </c:pt>
                <c:pt idx="1013">
                  <c:v>9.8082885500000003</c:v>
                </c:pt>
                <c:pt idx="1014">
                  <c:v>9.8049364000000008</c:v>
                </c:pt>
                <c:pt idx="1015">
                  <c:v>9.8099642000000067</c:v>
                </c:pt>
                <c:pt idx="1016">
                  <c:v>9.8040981000000009</c:v>
                </c:pt>
                <c:pt idx="1017">
                  <c:v>9.8074507500000028</c:v>
                </c:pt>
                <c:pt idx="1018">
                  <c:v>9.8057746500000267</c:v>
                </c:pt>
                <c:pt idx="1019">
                  <c:v>9.8074503000000028</c:v>
                </c:pt>
                <c:pt idx="1020">
                  <c:v>9.8040986000000014</c:v>
                </c:pt>
                <c:pt idx="1021">
                  <c:v>9.8074507500000028</c:v>
                </c:pt>
                <c:pt idx="1022">
                  <c:v>9.8057742000000268</c:v>
                </c:pt>
                <c:pt idx="1023">
                  <c:v>9.8040986000000014</c:v>
                </c:pt>
                <c:pt idx="1024">
                  <c:v>9.8074507500000028</c:v>
                </c:pt>
                <c:pt idx="1025">
                  <c:v>9.8082886000000009</c:v>
                </c:pt>
                <c:pt idx="1026">
                  <c:v>9.8074507500000028</c:v>
                </c:pt>
                <c:pt idx="1027">
                  <c:v>9.8074507500000028</c:v>
                </c:pt>
                <c:pt idx="1028">
                  <c:v>9.8074507500000028</c:v>
                </c:pt>
                <c:pt idx="1029">
                  <c:v>9.8074503000000028</c:v>
                </c:pt>
                <c:pt idx="1030">
                  <c:v>9.8082895000000008</c:v>
                </c:pt>
                <c:pt idx="1031">
                  <c:v>9.8066134500000004</c:v>
                </c:pt>
                <c:pt idx="1032">
                  <c:v>9.8057737500000002</c:v>
                </c:pt>
                <c:pt idx="1033">
                  <c:v>9.8066124500000047</c:v>
                </c:pt>
                <c:pt idx="1034">
                  <c:v>9.8049383500000005</c:v>
                </c:pt>
                <c:pt idx="1035">
                  <c:v>9.8074507500000028</c:v>
                </c:pt>
                <c:pt idx="1036">
                  <c:v>9.8057751500000006</c:v>
                </c:pt>
                <c:pt idx="1037">
                  <c:v>9.8049364000000008</c:v>
                </c:pt>
                <c:pt idx="1038">
                  <c:v>9.8057742000000268</c:v>
                </c:pt>
                <c:pt idx="1039">
                  <c:v>9.8049364000000008</c:v>
                </c:pt>
                <c:pt idx="1040">
                  <c:v>9.8015842500001291</c:v>
                </c:pt>
                <c:pt idx="1041">
                  <c:v>9.7982335499999991</c:v>
                </c:pt>
                <c:pt idx="1042">
                  <c:v>9.8057746500000267</c:v>
                </c:pt>
                <c:pt idx="1043">
                  <c:v>9.8015847000000047</c:v>
                </c:pt>
                <c:pt idx="1044">
                  <c:v>9.8015852000000248</c:v>
                </c:pt>
                <c:pt idx="1045">
                  <c:v>9.7999091500000013</c:v>
                </c:pt>
                <c:pt idx="1046">
                  <c:v>9.7990713499999984</c:v>
                </c:pt>
                <c:pt idx="1047">
                  <c:v>9.8015842500001291</c:v>
                </c:pt>
                <c:pt idx="1048">
                  <c:v>9.8040990500000067</c:v>
                </c:pt>
                <c:pt idx="1049">
                  <c:v>9.7990708499999997</c:v>
                </c:pt>
                <c:pt idx="1050">
                  <c:v>9.8024239500000068</c:v>
                </c:pt>
                <c:pt idx="1051">
                  <c:v>9.7999096000000012</c:v>
                </c:pt>
                <c:pt idx="1052">
                  <c:v>9.7999096000000012</c:v>
                </c:pt>
                <c:pt idx="1053">
                  <c:v>9.8049368500001091</c:v>
                </c:pt>
                <c:pt idx="1054">
                  <c:v>9.7999091500000013</c:v>
                </c:pt>
                <c:pt idx="1055">
                  <c:v>9.803261749999999</c:v>
                </c:pt>
                <c:pt idx="1056">
                  <c:v>9.8007474000000023</c:v>
                </c:pt>
                <c:pt idx="1057">
                  <c:v>9.8007474000000006</c:v>
                </c:pt>
                <c:pt idx="1058">
                  <c:v>9.8024235000000068</c:v>
                </c:pt>
                <c:pt idx="1059">
                  <c:v>9.8024225000001017</c:v>
                </c:pt>
                <c:pt idx="1060">
                  <c:v>9.8049373500000048</c:v>
                </c:pt>
                <c:pt idx="1061">
                  <c:v>9.8015852000000248</c:v>
                </c:pt>
                <c:pt idx="1062">
                  <c:v>9.8040990500000067</c:v>
                </c:pt>
                <c:pt idx="1063">
                  <c:v>9.8024225000001017</c:v>
                </c:pt>
                <c:pt idx="1064">
                  <c:v>9.8066129500000248</c:v>
                </c:pt>
                <c:pt idx="1065">
                  <c:v>9.8057737500000002</c:v>
                </c:pt>
                <c:pt idx="1066">
                  <c:v>9.8049368500001091</c:v>
                </c:pt>
                <c:pt idx="1067">
                  <c:v>9.8066124500000047</c:v>
                </c:pt>
                <c:pt idx="1068">
                  <c:v>9.8049368500001091</c:v>
                </c:pt>
                <c:pt idx="1069">
                  <c:v>9.8049368500001091</c:v>
                </c:pt>
                <c:pt idx="1070">
                  <c:v>9.8082886000000009</c:v>
                </c:pt>
                <c:pt idx="1071">
                  <c:v>9.8074512500000068</c:v>
                </c:pt>
                <c:pt idx="1072">
                  <c:v>9.8082886000000009</c:v>
                </c:pt>
                <c:pt idx="1073">
                  <c:v>9.8015847000000047</c:v>
                </c:pt>
                <c:pt idx="1074">
                  <c:v>9.8074503000000028</c:v>
                </c:pt>
                <c:pt idx="1075">
                  <c:v>9.8082890500000008</c:v>
                </c:pt>
                <c:pt idx="1076">
                  <c:v>9.8066124500000047</c:v>
                </c:pt>
                <c:pt idx="1077">
                  <c:v>9.8108034000000011</c:v>
                </c:pt>
                <c:pt idx="1078">
                  <c:v>9.8082886000000009</c:v>
                </c:pt>
                <c:pt idx="1079">
                  <c:v>9.8057742000000268</c:v>
                </c:pt>
                <c:pt idx="1080">
                  <c:v>9.8066129500000248</c:v>
                </c:pt>
                <c:pt idx="1081">
                  <c:v>9.8057742000000268</c:v>
                </c:pt>
                <c:pt idx="1082">
                  <c:v>9.8066124500000047</c:v>
                </c:pt>
                <c:pt idx="1083">
                  <c:v>9.8066124500000047</c:v>
                </c:pt>
                <c:pt idx="1084">
                  <c:v>9.8082890500000008</c:v>
                </c:pt>
                <c:pt idx="1085">
                  <c:v>9.8057737500000002</c:v>
                </c:pt>
                <c:pt idx="1086">
                  <c:v>9.8057746500000267</c:v>
                </c:pt>
                <c:pt idx="1087">
                  <c:v>9.8057746500000267</c:v>
                </c:pt>
                <c:pt idx="1088">
                  <c:v>9.8074503000000028</c:v>
                </c:pt>
                <c:pt idx="1089">
                  <c:v>9.8091259000000015</c:v>
                </c:pt>
                <c:pt idx="1090">
                  <c:v>9.8057742000000268</c:v>
                </c:pt>
                <c:pt idx="1091">
                  <c:v>9.8066124500000047</c:v>
                </c:pt>
                <c:pt idx="1092">
                  <c:v>9.8057746500000267</c:v>
                </c:pt>
                <c:pt idx="1093">
                  <c:v>9.8057746500000267</c:v>
                </c:pt>
                <c:pt idx="1094">
                  <c:v>9.8082885500000003</c:v>
                </c:pt>
                <c:pt idx="1095">
                  <c:v>9.8082890500000008</c:v>
                </c:pt>
                <c:pt idx="1096">
                  <c:v>9.8066129500000248</c:v>
                </c:pt>
                <c:pt idx="1097">
                  <c:v>9.8049364000000008</c:v>
                </c:pt>
                <c:pt idx="1098">
                  <c:v>9.8108034000000011</c:v>
                </c:pt>
                <c:pt idx="1099">
                  <c:v>9.8066120500000267</c:v>
                </c:pt>
                <c:pt idx="1100">
                  <c:v>9.8074517000000014</c:v>
                </c:pt>
                <c:pt idx="1101">
                  <c:v>9.8091269000000025</c:v>
                </c:pt>
                <c:pt idx="1102">
                  <c:v>9.8082886000000009</c:v>
                </c:pt>
                <c:pt idx="1103">
                  <c:v>9.8108029500000047</c:v>
                </c:pt>
                <c:pt idx="1104">
                  <c:v>9.80996515</c:v>
                </c:pt>
                <c:pt idx="1105">
                  <c:v>9.8091268500000268</c:v>
                </c:pt>
                <c:pt idx="1106">
                  <c:v>9.8049364000000008</c:v>
                </c:pt>
                <c:pt idx="1107">
                  <c:v>9.8091259000000015</c:v>
                </c:pt>
                <c:pt idx="1108">
                  <c:v>9.8082890500000008</c:v>
                </c:pt>
                <c:pt idx="1109">
                  <c:v>9.80996515</c:v>
                </c:pt>
                <c:pt idx="1110">
                  <c:v>9.8082890500000008</c:v>
                </c:pt>
                <c:pt idx="1111">
                  <c:v>9.8057746500000267</c:v>
                </c:pt>
                <c:pt idx="1112">
                  <c:v>9.8108034000000011</c:v>
                </c:pt>
                <c:pt idx="1113">
                  <c:v>9.8091269000000025</c:v>
                </c:pt>
                <c:pt idx="1114">
                  <c:v>9.8091269000000025</c:v>
                </c:pt>
                <c:pt idx="1115">
                  <c:v>9.8082890500000008</c:v>
                </c:pt>
                <c:pt idx="1116">
                  <c:v>9.8082886000000009</c:v>
                </c:pt>
                <c:pt idx="1117">
                  <c:v>9.8082886000000009</c:v>
                </c:pt>
                <c:pt idx="1118">
                  <c:v>9.8057737500000002</c:v>
                </c:pt>
                <c:pt idx="1119">
                  <c:v>9.80996515</c:v>
                </c:pt>
                <c:pt idx="1120">
                  <c:v>9.8091269000000025</c:v>
                </c:pt>
                <c:pt idx="1121">
                  <c:v>9.8057746500000267</c:v>
                </c:pt>
                <c:pt idx="1122">
                  <c:v>9.8091269000000025</c:v>
                </c:pt>
                <c:pt idx="1123">
                  <c:v>9.80996515</c:v>
                </c:pt>
                <c:pt idx="1124">
                  <c:v>9.8074503000000028</c:v>
                </c:pt>
                <c:pt idx="1125">
                  <c:v>9.8116416500000003</c:v>
                </c:pt>
                <c:pt idx="1126">
                  <c:v>9.80996515</c:v>
                </c:pt>
                <c:pt idx="1127">
                  <c:v>9.8133163500000027</c:v>
                </c:pt>
                <c:pt idx="1128">
                  <c:v>9.8091269000000025</c:v>
                </c:pt>
                <c:pt idx="1129">
                  <c:v>9.8124799500000268</c:v>
                </c:pt>
                <c:pt idx="1130">
                  <c:v>9.8108025000000048</c:v>
                </c:pt>
                <c:pt idx="1131">
                  <c:v>9.8116412000000004</c:v>
                </c:pt>
                <c:pt idx="1132">
                  <c:v>9.8133168500000068</c:v>
                </c:pt>
                <c:pt idx="1133">
                  <c:v>9.8124785500000247</c:v>
                </c:pt>
                <c:pt idx="1134">
                  <c:v>9.8116412000000004</c:v>
                </c:pt>
                <c:pt idx="1135">
                  <c:v>9.8108034000000011</c:v>
                </c:pt>
                <c:pt idx="1136">
                  <c:v>9.8116407500000005</c:v>
                </c:pt>
                <c:pt idx="1137">
                  <c:v>9.8091273000000001</c:v>
                </c:pt>
                <c:pt idx="1138">
                  <c:v>9.80996515</c:v>
                </c:pt>
                <c:pt idx="1139">
                  <c:v>9.8099651000000012</c:v>
                </c:pt>
                <c:pt idx="1140">
                  <c:v>9.80996515</c:v>
                </c:pt>
                <c:pt idx="1141">
                  <c:v>9.8082886000000009</c:v>
                </c:pt>
                <c:pt idx="1142">
                  <c:v>9.8091273000000001</c:v>
                </c:pt>
                <c:pt idx="1143">
                  <c:v>9.8091268500000268</c:v>
                </c:pt>
                <c:pt idx="1144">
                  <c:v>9.8091269000000025</c:v>
                </c:pt>
                <c:pt idx="1145">
                  <c:v>9.80996515</c:v>
                </c:pt>
                <c:pt idx="1146">
                  <c:v>9.80996515</c:v>
                </c:pt>
                <c:pt idx="1147">
                  <c:v>9.8108025000000048</c:v>
                </c:pt>
                <c:pt idx="1148">
                  <c:v>9.80996515</c:v>
                </c:pt>
                <c:pt idx="1149">
                  <c:v>9.8108029500000047</c:v>
                </c:pt>
                <c:pt idx="1150">
                  <c:v>9.8091269000000025</c:v>
                </c:pt>
                <c:pt idx="1151">
                  <c:v>9.8091273000000001</c:v>
                </c:pt>
                <c:pt idx="1152">
                  <c:v>9.8082890500000008</c:v>
                </c:pt>
                <c:pt idx="1153">
                  <c:v>9.8074503000000028</c:v>
                </c:pt>
                <c:pt idx="1154">
                  <c:v>9.8091269000000025</c:v>
                </c:pt>
                <c:pt idx="1155">
                  <c:v>9.8091269000000025</c:v>
                </c:pt>
                <c:pt idx="1156">
                  <c:v>9.8133163500000027</c:v>
                </c:pt>
                <c:pt idx="1157">
                  <c:v>9.8091269000000025</c:v>
                </c:pt>
                <c:pt idx="1158">
                  <c:v>9.8074512500000068</c:v>
                </c:pt>
                <c:pt idx="1159">
                  <c:v>9.80996515</c:v>
                </c:pt>
                <c:pt idx="1160">
                  <c:v>9.8124785500000247</c:v>
                </c:pt>
                <c:pt idx="1161">
                  <c:v>9.8116407500000005</c:v>
                </c:pt>
                <c:pt idx="1162">
                  <c:v>9.80996515</c:v>
                </c:pt>
                <c:pt idx="1163">
                  <c:v>9.8099651000000012</c:v>
                </c:pt>
                <c:pt idx="1164">
                  <c:v>9.8091269000000025</c:v>
                </c:pt>
                <c:pt idx="1165">
                  <c:v>9.8074507500000028</c:v>
                </c:pt>
                <c:pt idx="1166">
                  <c:v>9.8074512500000068</c:v>
                </c:pt>
                <c:pt idx="1167">
                  <c:v>9.8074512500000068</c:v>
                </c:pt>
                <c:pt idx="1168">
                  <c:v>9.8133168500000068</c:v>
                </c:pt>
                <c:pt idx="1169">
                  <c:v>9.8082886000000009</c:v>
                </c:pt>
                <c:pt idx="1170">
                  <c:v>9.80996515</c:v>
                </c:pt>
                <c:pt idx="1171">
                  <c:v>9.8091269000000025</c:v>
                </c:pt>
                <c:pt idx="1172">
                  <c:v>9.8108029500000047</c:v>
                </c:pt>
                <c:pt idx="1173">
                  <c:v>9.8108034000000011</c:v>
                </c:pt>
                <c:pt idx="1174">
                  <c:v>9.80996515</c:v>
                </c:pt>
                <c:pt idx="1175">
                  <c:v>9.8124795000000766</c:v>
                </c:pt>
                <c:pt idx="1176">
                  <c:v>9.8091259000000015</c:v>
                </c:pt>
                <c:pt idx="1177">
                  <c:v>9.8074512500000068</c:v>
                </c:pt>
                <c:pt idx="1178">
                  <c:v>9.8074512500000068</c:v>
                </c:pt>
                <c:pt idx="1179">
                  <c:v>9.8124795000000766</c:v>
                </c:pt>
                <c:pt idx="1180">
                  <c:v>9.8108029500000047</c:v>
                </c:pt>
                <c:pt idx="1181">
                  <c:v>9.8124795000000766</c:v>
                </c:pt>
                <c:pt idx="1182">
                  <c:v>9.8074517000000014</c:v>
                </c:pt>
                <c:pt idx="1183">
                  <c:v>9.8108029500000047</c:v>
                </c:pt>
                <c:pt idx="1184">
                  <c:v>9.8099651000000012</c:v>
                </c:pt>
                <c:pt idx="1185">
                  <c:v>9.8108029500000047</c:v>
                </c:pt>
                <c:pt idx="1186">
                  <c:v>9.8116412000000004</c:v>
                </c:pt>
                <c:pt idx="1187">
                  <c:v>9.8116412500000028</c:v>
                </c:pt>
                <c:pt idx="1188">
                  <c:v>9.8108034000000011</c:v>
                </c:pt>
                <c:pt idx="1189">
                  <c:v>9.8082886000000009</c:v>
                </c:pt>
                <c:pt idx="1190">
                  <c:v>9.8082895000000008</c:v>
                </c:pt>
                <c:pt idx="1191">
                  <c:v>9.8099651000000012</c:v>
                </c:pt>
                <c:pt idx="1192">
                  <c:v>9.8133163500000027</c:v>
                </c:pt>
                <c:pt idx="1193">
                  <c:v>9.80996515</c:v>
                </c:pt>
                <c:pt idx="1194">
                  <c:v>9.80996515</c:v>
                </c:pt>
                <c:pt idx="1195">
                  <c:v>9.8116412500000028</c:v>
                </c:pt>
                <c:pt idx="1196">
                  <c:v>9.8091273000000001</c:v>
                </c:pt>
                <c:pt idx="1197">
                  <c:v>9.80996515</c:v>
                </c:pt>
                <c:pt idx="1198">
                  <c:v>9.8091273000000001</c:v>
                </c:pt>
                <c:pt idx="1199">
                  <c:v>9.8091273000000001</c:v>
                </c:pt>
                <c:pt idx="1200">
                  <c:v>9.8082885500000003</c:v>
                </c:pt>
                <c:pt idx="1201">
                  <c:v>9.8108034000000011</c:v>
                </c:pt>
                <c:pt idx="1202">
                  <c:v>9.8108034000000011</c:v>
                </c:pt>
                <c:pt idx="1203">
                  <c:v>9.8091269000000025</c:v>
                </c:pt>
                <c:pt idx="1204">
                  <c:v>9.8116412500000028</c:v>
                </c:pt>
                <c:pt idx="1205">
                  <c:v>9.8108029500000047</c:v>
                </c:pt>
                <c:pt idx="1206">
                  <c:v>9.8108025000000048</c:v>
                </c:pt>
                <c:pt idx="1207">
                  <c:v>9.8108025000000048</c:v>
                </c:pt>
                <c:pt idx="1208">
                  <c:v>9.8133163500000027</c:v>
                </c:pt>
                <c:pt idx="1209">
                  <c:v>9.8108029500000047</c:v>
                </c:pt>
                <c:pt idx="1210">
                  <c:v>9.80996515</c:v>
                </c:pt>
                <c:pt idx="1211">
                  <c:v>9.8074503000000028</c:v>
                </c:pt>
                <c:pt idx="1212">
                  <c:v>9.8091273000000001</c:v>
                </c:pt>
                <c:pt idx="1213">
                  <c:v>9.8057756500000028</c:v>
                </c:pt>
                <c:pt idx="1214">
                  <c:v>9.8082895000000008</c:v>
                </c:pt>
                <c:pt idx="1215">
                  <c:v>9.8108029500000047</c:v>
                </c:pt>
                <c:pt idx="1216">
                  <c:v>9.8074517000000014</c:v>
                </c:pt>
                <c:pt idx="1217">
                  <c:v>9.8091273000000001</c:v>
                </c:pt>
                <c:pt idx="1218">
                  <c:v>9.8066124500000047</c:v>
                </c:pt>
                <c:pt idx="1219">
                  <c:v>9.8082890500000008</c:v>
                </c:pt>
                <c:pt idx="1220">
                  <c:v>9.8074507500000028</c:v>
                </c:pt>
                <c:pt idx="1221">
                  <c:v>9.8091269000000025</c:v>
                </c:pt>
                <c:pt idx="1222">
                  <c:v>9.8099651000000012</c:v>
                </c:pt>
                <c:pt idx="1223">
                  <c:v>9.8082885500000003</c:v>
                </c:pt>
                <c:pt idx="1224">
                  <c:v>9.8099651000000012</c:v>
                </c:pt>
                <c:pt idx="1225">
                  <c:v>9.8108029500000047</c:v>
                </c:pt>
                <c:pt idx="1226">
                  <c:v>9.8082890500000008</c:v>
                </c:pt>
                <c:pt idx="1227">
                  <c:v>9.8082890500000008</c:v>
                </c:pt>
                <c:pt idx="1228">
                  <c:v>9.8082890500000008</c:v>
                </c:pt>
                <c:pt idx="1229">
                  <c:v>9.8082890500000008</c:v>
                </c:pt>
                <c:pt idx="1230">
                  <c:v>9.8099651000000012</c:v>
                </c:pt>
                <c:pt idx="1231">
                  <c:v>9.8149924500000001</c:v>
                </c:pt>
                <c:pt idx="1232">
                  <c:v>9.8116412500000028</c:v>
                </c:pt>
                <c:pt idx="1233">
                  <c:v>9.8149929</c:v>
                </c:pt>
                <c:pt idx="1234">
                  <c:v>9.8149933999999988</c:v>
                </c:pt>
                <c:pt idx="1235">
                  <c:v>9.80996515</c:v>
                </c:pt>
                <c:pt idx="1236">
                  <c:v>9.8116412500000028</c:v>
                </c:pt>
                <c:pt idx="1237">
                  <c:v>9.8124795000000766</c:v>
                </c:pt>
                <c:pt idx="1238">
                  <c:v>9.8141546500000008</c:v>
                </c:pt>
                <c:pt idx="1239">
                  <c:v>9.8124785500000247</c:v>
                </c:pt>
                <c:pt idx="1240">
                  <c:v>9.8133168500000068</c:v>
                </c:pt>
                <c:pt idx="1241">
                  <c:v>9.8158307000000047</c:v>
                </c:pt>
                <c:pt idx="1242">
                  <c:v>9.8166695000000068</c:v>
                </c:pt>
                <c:pt idx="1243">
                  <c:v>9.8133168500000068</c:v>
                </c:pt>
                <c:pt idx="1244">
                  <c:v>9.8158307000000047</c:v>
                </c:pt>
                <c:pt idx="1245">
                  <c:v>9.8124785500000247</c:v>
                </c:pt>
                <c:pt idx="1246">
                  <c:v>9.8116407500000005</c:v>
                </c:pt>
                <c:pt idx="1247">
                  <c:v>9.8141546500000008</c:v>
                </c:pt>
                <c:pt idx="1248">
                  <c:v>9.8133177499999995</c:v>
                </c:pt>
                <c:pt idx="1249">
                  <c:v>9.8133163500000027</c:v>
                </c:pt>
                <c:pt idx="1250">
                  <c:v>9.8116407500000005</c:v>
                </c:pt>
                <c:pt idx="1251">
                  <c:v>9.8124795000000766</c:v>
                </c:pt>
                <c:pt idx="1252">
                  <c:v>9.8116403000000005</c:v>
                </c:pt>
                <c:pt idx="1253">
                  <c:v>9.8141546500000008</c:v>
                </c:pt>
                <c:pt idx="1254">
                  <c:v>9.8141551000000025</c:v>
                </c:pt>
                <c:pt idx="1255">
                  <c:v>9.8133163500000027</c:v>
                </c:pt>
                <c:pt idx="1256">
                  <c:v>9.8158307000000047</c:v>
                </c:pt>
                <c:pt idx="1257">
                  <c:v>9.8124795000000766</c:v>
                </c:pt>
                <c:pt idx="1258">
                  <c:v>9.8108025000000048</c:v>
                </c:pt>
                <c:pt idx="1259">
                  <c:v>9.8124785500000247</c:v>
                </c:pt>
                <c:pt idx="1260">
                  <c:v>9.8149919499999996</c:v>
                </c:pt>
                <c:pt idx="1261">
                  <c:v>9.8141541500000002</c:v>
                </c:pt>
                <c:pt idx="1262">
                  <c:v>9.8116412500000028</c:v>
                </c:pt>
                <c:pt idx="1263">
                  <c:v>9.8141546500000008</c:v>
                </c:pt>
                <c:pt idx="1264">
                  <c:v>9.8158302500001273</c:v>
                </c:pt>
                <c:pt idx="1265">
                  <c:v>9.8124785500000247</c:v>
                </c:pt>
                <c:pt idx="1266">
                  <c:v>9.8158312000000247</c:v>
                </c:pt>
                <c:pt idx="1267">
                  <c:v>9.8133168500000068</c:v>
                </c:pt>
                <c:pt idx="1268">
                  <c:v>9.8133168500000068</c:v>
                </c:pt>
                <c:pt idx="1269">
                  <c:v>9.8133168500000068</c:v>
                </c:pt>
                <c:pt idx="1270">
                  <c:v>9.8166695000000068</c:v>
                </c:pt>
                <c:pt idx="1271">
                  <c:v>9.8141541500000002</c:v>
                </c:pt>
                <c:pt idx="1272">
                  <c:v>9.8141546500000008</c:v>
                </c:pt>
                <c:pt idx="1273">
                  <c:v>9.8149924500000001</c:v>
                </c:pt>
                <c:pt idx="1274">
                  <c:v>9.8149924500000001</c:v>
                </c:pt>
                <c:pt idx="1275">
                  <c:v>9.8116412000000004</c:v>
                </c:pt>
                <c:pt idx="1276">
                  <c:v>9.8116412000000004</c:v>
                </c:pt>
                <c:pt idx="1277">
                  <c:v>9.8158307000000047</c:v>
                </c:pt>
                <c:pt idx="1278">
                  <c:v>9.8149924500000001</c:v>
                </c:pt>
                <c:pt idx="1279">
                  <c:v>9.8158302500001273</c:v>
                </c:pt>
                <c:pt idx="1280">
                  <c:v>9.8133168500000068</c:v>
                </c:pt>
                <c:pt idx="1281">
                  <c:v>9.8158297500000025</c:v>
                </c:pt>
                <c:pt idx="1282">
                  <c:v>9.8133168500000068</c:v>
                </c:pt>
                <c:pt idx="1283">
                  <c:v>9.8141551000000025</c:v>
                </c:pt>
                <c:pt idx="1284">
                  <c:v>9.8124785500000247</c:v>
                </c:pt>
                <c:pt idx="1285">
                  <c:v>9.8141541500000002</c:v>
                </c:pt>
                <c:pt idx="1286">
                  <c:v>9.8141551000000025</c:v>
                </c:pt>
                <c:pt idx="1287">
                  <c:v>9.8116407500000005</c:v>
                </c:pt>
                <c:pt idx="1288">
                  <c:v>9.8133168500000068</c:v>
                </c:pt>
                <c:pt idx="1289">
                  <c:v>9.8124795000000766</c:v>
                </c:pt>
                <c:pt idx="1290">
                  <c:v>9.8141546500000008</c:v>
                </c:pt>
                <c:pt idx="1291">
                  <c:v>9.8116407500000005</c:v>
                </c:pt>
                <c:pt idx="1292">
                  <c:v>9.8149929</c:v>
                </c:pt>
                <c:pt idx="1293">
                  <c:v>9.8141551000000025</c:v>
                </c:pt>
                <c:pt idx="1294">
                  <c:v>9.8133163500000027</c:v>
                </c:pt>
                <c:pt idx="1295">
                  <c:v>9.8158302500001273</c:v>
                </c:pt>
                <c:pt idx="1296">
                  <c:v>9.8133163500000027</c:v>
                </c:pt>
                <c:pt idx="1297">
                  <c:v>9.8124785500000247</c:v>
                </c:pt>
                <c:pt idx="1298">
                  <c:v>9.8091269000000025</c:v>
                </c:pt>
                <c:pt idx="1299">
                  <c:v>9.8149924500000001</c:v>
                </c:pt>
                <c:pt idx="1300">
                  <c:v>9.8141541500000002</c:v>
                </c:pt>
                <c:pt idx="1301">
                  <c:v>9.8141546500000008</c:v>
                </c:pt>
                <c:pt idx="1302">
                  <c:v>9.8124785500000247</c:v>
                </c:pt>
                <c:pt idx="1303">
                  <c:v>9.8074507500000028</c:v>
                </c:pt>
                <c:pt idx="1304">
                  <c:v>9.8124785500000247</c:v>
                </c:pt>
                <c:pt idx="1305">
                  <c:v>9.8124785500000247</c:v>
                </c:pt>
                <c:pt idx="1306">
                  <c:v>9.8124785500000247</c:v>
                </c:pt>
                <c:pt idx="1307">
                  <c:v>9.8124785500000247</c:v>
                </c:pt>
                <c:pt idx="1308">
                  <c:v>9.8133168500000068</c:v>
                </c:pt>
                <c:pt idx="1309">
                  <c:v>9.8133168500000068</c:v>
                </c:pt>
                <c:pt idx="1310">
                  <c:v>9.8141541500000002</c:v>
                </c:pt>
                <c:pt idx="1311">
                  <c:v>9.8124785500000247</c:v>
                </c:pt>
                <c:pt idx="1312">
                  <c:v>9.8133177499999995</c:v>
                </c:pt>
                <c:pt idx="1313">
                  <c:v>9.8149929</c:v>
                </c:pt>
                <c:pt idx="1314">
                  <c:v>9.8116412000000004</c:v>
                </c:pt>
                <c:pt idx="1315">
                  <c:v>9.8141551000000025</c:v>
                </c:pt>
                <c:pt idx="1316">
                  <c:v>9.8133168500000068</c:v>
                </c:pt>
                <c:pt idx="1317">
                  <c:v>9.8133177499999995</c:v>
                </c:pt>
                <c:pt idx="1318">
                  <c:v>9.8124795000000766</c:v>
                </c:pt>
                <c:pt idx="1319">
                  <c:v>9.8267240500000028</c:v>
                </c:pt>
                <c:pt idx="1320">
                  <c:v>9.8175077500000008</c:v>
                </c:pt>
                <c:pt idx="1321">
                  <c:v>9.8074507500000028</c:v>
                </c:pt>
                <c:pt idx="1322">
                  <c:v>9.8040990500000067</c:v>
                </c:pt>
                <c:pt idx="1323">
                  <c:v>9.8024235000000068</c:v>
                </c:pt>
                <c:pt idx="1324">
                  <c:v>9.8040990500000067</c:v>
                </c:pt>
                <c:pt idx="1325">
                  <c:v>9.8024235000000068</c:v>
                </c:pt>
                <c:pt idx="1326">
                  <c:v>9.8066129500000248</c:v>
                </c:pt>
                <c:pt idx="1327">
                  <c:v>9.8049359000000003</c:v>
                </c:pt>
                <c:pt idx="1328">
                  <c:v>9.8032608000000003</c:v>
                </c:pt>
                <c:pt idx="1329">
                  <c:v>9.8057746500000267</c:v>
                </c:pt>
                <c:pt idx="1330">
                  <c:v>9.8057746500000267</c:v>
                </c:pt>
                <c:pt idx="1331">
                  <c:v>9.8015852000000248</c:v>
                </c:pt>
                <c:pt idx="1332">
                  <c:v>9.8015847000000047</c:v>
                </c:pt>
                <c:pt idx="1333">
                  <c:v>9.7973947499999987</c:v>
                </c:pt>
                <c:pt idx="1334">
                  <c:v>9.79571915</c:v>
                </c:pt>
                <c:pt idx="1335">
                  <c:v>9.7990713499999984</c:v>
                </c:pt>
                <c:pt idx="1336">
                  <c:v>9.7948813499999989</c:v>
                </c:pt>
                <c:pt idx="1337">
                  <c:v>9.7923670000000005</c:v>
                </c:pt>
                <c:pt idx="1338">
                  <c:v>9.78901675</c:v>
                </c:pt>
                <c:pt idx="1339">
                  <c:v>9.7865019000000011</c:v>
                </c:pt>
                <c:pt idx="1340">
                  <c:v>9.7873401499999986</c:v>
                </c:pt>
                <c:pt idx="1341">
                  <c:v>9.7898545500000047</c:v>
                </c:pt>
                <c:pt idx="1342">
                  <c:v>9.7940449999999988</c:v>
                </c:pt>
                <c:pt idx="1343">
                  <c:v>9.7948828000000017</c:v>
                </c:pt>
                <c:pt idx="1344">
                  <c:v>9.7965569500000047</c:v>
                </c:pt>
                <c:pt idx="1345">
                  <c:v>9.797395250000001</c:v>
                </c:pt>
                <c:pt idx="1346">
                  <c:v>9.7982335499999991</c:v>
                </c:pt>
                <c:pt idx="1347">
                  <c:v>9.7973947499999987</c:v>
                </c:pt>
                <c:pt idx="1348">
                  <c:v>9.7990717999999983</c:v>
                </c:pt>
                <c:pt idx="1349">
                  <c:v>9.7982335499999991</c:v>
                </c:pt>
                <c:pt idx="1350">
                  <c:v>9.798233999999999</c:v>
                </c:pt>
                <c:pt idx="1351">
                  <c:v>9.7965583500000015</c:v>
                </c:pt>
                <c:pt idx="1352">
                  <c:v>9.8015857000000004</c:v>
                </c:pt>
                <c:pt idx="1353">
                  <c:v>9.798233999999999</c:v>
                </c:pt>
                <c:pt idx="1354">
                  <c:v>9.7990708499999997</c:v>
                </c:pt>
                <c:pt idx="1355">
                  <c:v>9.7999096000000012</c:v>
                </c:pt>
                <c:pt idx="1356">
                  <c:v>9.8007474000000006</c:v>
                </c:pt>
                <c:pt idx="1357">
                  <c:v>9.7990717999999983</c:v>
                </c:pt>
                <c:pt idx="1358">
                  <c:v>9.8015857000000004</c:v>
                </c:pt>
                <c:pt idx="1359">
                  <c:v>9.8015847000000047</c:v>
                </c:pt>
                <c:pt idx="1360">
                  <c:v>9.8015857000000004</c:v>
                </c:pt>
                <c:pt idx="1361">
                  <c:v>9.798233999999999</c:v>
                </c:pt>
                <c:pt idx="1362">
                  <c:v>9.7999096000000012</c:v>
                </c:pt>
                <c:pt idx="1363">
                  <c:v>9.7982325500000016</c:v>
                </c:pt>
                <c:pt idx="1364">
                  <c:v>9.7990717999999983</c:v>
                </c:pt>
                <c:pt idx="1365">
                  <c:v>9.7948813499999989</c:v>
                </c:pt>
                <c:pt idx="1366">
                  <c:v>9.7982335499999991</c:v>
                </c:pt>
                <c:pt idx="1367">
                  <c:v>9.7990708499999997</c:v>
                </c:pt>
                <c:pt idx="1368">
                  <c:v>9.7940435500000014</c:v>
                </c:pt>
                <c:pt idx="1369">
                  <c:v>9.7990717999999983</c:v>
                </c:pt>
                <c:pt idx="1370">
                  <c:v>9.798233999999999</c:v>
                </c:pt>
                <c:pt idx="1371">
                  <c:v>9.7957196500000006</c:v>
                </c:pt>
                <c:pt idx="1372">
                  <c:v>9.7973962000000014</c:v>
                </c:pt>
                <c:pt idx="1373">
                  <c:v>9.7973947499999987</c:v>
                </c:pt>
                <c:pt idx="1374">
                  <c:v>9.7990717999999983</c:v>
                </c:pt>
                <c:pt idx="1375">
                  <c:v>9.7965574500000017</c:v>
                </c:pt>
                <c:pt idx="1376">
                  <c:v>9.7948813499999989</c:v>
                </c:pt>
                <c:pt idx="1377">
                  <c:v>9.7948813499999989</c:v>
                </c:pt>
                <c:pt idx="1378">
                  <c:v>9.7990698500000004</c:v>
                </c:pt>
                <c:pt idx="1379">
                  <c:v>9.7990717999999983</c:v>
                </c:pt>
                <c:pt idx="1380">
                  <c:v>9.7973947499999987</c:v>
                </c:pt>
                <c:pt idx="1381">
                  <c:v>9.7990713499999984</c:v>
                </c:pt>
                <c:pt idx="1382">
                  <c:v>9.8015857000000004</c:v>
                </c:pt>
                <c:pt idx="1383">
                  <c:v>9.7965579500000004</c:v>
                </c:pt>
                <c:pt idx="1384">
                  <c:v>9.7999096000000012</c:v>
                </c:pt>
                <c:pt idx="1385">
                  <c:v>9.7940435500000014</c:v>
                </c:pt>
                <c:pt idx="1386">
                  <c:v>9.7982330499999986</c:v>
                </c:pt>
                <c:pt idx="1387">
                  <c:v>9.7965569500000047</c:v>
                </c:pt>
                <c:pt idx="1388">
                  <c:v>9.8032603000000016</c:v>
                </c:pt>
                <c:pt idx="1389">
                  <c:v>9.8015852000000248</c:v>
                </c:pt>
                <c:pt idx="1390">
                  <c:v>9.7999096000000012</c:v>
                </c:pt>
                <c:pt idx="1391">
                  <c:v>9.7982335499999991</c:v>
                </c:pt>
                <c:pt idx="1392">
                  <c:v>9.7982335499999991</c:v>
                </c:pt>
                <c:pt idx="1393">
                  <c:v>9.8007474000000006</c:v>
                </c:pt>
                <c:pt idx="1394">
                  <c:v>9.7990717999999983</c:v>
                </c:pt>
                <c:pt idx="1395">
                  <c:v>9.8024225000001017</c:v>
                </c:pt>
                <c:pt idx="1396">
                  <c:v>9.8032603000000016</c:v>
                </c:pt>
                <c:pt idx="1397">
                  <c:v>9.8049368500001091</c:v>
                </c:pt>
                <c:pt idx="1398">
                  <c:v>9.8024225000001017</c:v>
                </c:pt>
                <c:pt idx="1399">
                  <c:v>9.8049368500001091</c:v>
                </c:pt>
                <c:pt idx="1400">
                  <c:v>9.8032603000000016</c:v>
                </c:pt>
                <c:pt idx="1401">
                  <c:v>9.8032603000000016</c:v>
                </c:pt>
                <c:pt idx="1402">
                  <c:v>9.8024225000001017</c:v>
                </c:pt>
                <c:pt idx="1403">
                  <c:v>9.8007479000000028</c:v>
                </c:pt>
                <c:pt idx="1404">
                  <c:v>9.8040990500000067</c:v>
                </c:pt>
                <c:pt idx="1405">
                  <c:v>9.8049368500001091</c:v>
                </c:pt>
                <c:pt idx="1406">
                  <c:v>9.8024225000001017</c:v>
                </c:pt>
                <c:pt idx="1407">
                  <c:v>9.8007464500000268</c:v>
                </c:pt>
                <c:pt idx="1408">
                  <c:v>9.8032608000000003</c:v>
                </c:pt>
                <c:pt idx="1409">
                  <c:v>9.7999096000000012</c:v>
                </c:pt>
                <c:pt idx="1410">
                  <c:v>9.8007464500000268</c:v>
                </c:pt>
                <c:pt idx="1411">
                  <c:v>9.8015852000000248</c:v>
                </c:pt>
                <c:pt idx="1412">
                  <c:v>9.8007474000000023</c:v>
                </c:pt>
                <c:pt idx="1413">
                  <c:v>9.8040990500000067</c:v>
                </c:pt>
                <c:pt idx="1414">
                  <c:v>9.8015847000000047</c:v>
                </c:pt>
                <c:pt idx="1415">
                  <c:v>9.8007474000000023</c:v>
                </c:pt>
                <c:pt idx="1416">
                  <c:v>9.8007474000000006</c:v>
                </c:pt>
                <c:pt idx="1417">
                  <c:v>9.8041005500000047</c:v>
                </c:pt>
                <c:pt idx="1418">
                  <c:v>9.8007474000000023</c:v>
                </c:pt>
                <c:pt idx="1419">
                  <c:v>9.8007474000000023</c:v>
                </c:pt>
                <c:pt idx="1420">
                  <c:v>9.8040990500000067</c:v>
                </c:pt>
                <c:pt idx="1421">
                  <c:v>9.8024225000001017</c:v>
                </c:pt>
                <c:pt idx="1422">
                  <c:v>9.8024225000001017</c:v>
                </c:pt>
                <c:pt idx="1423">
                  <c:v>9.8007474000000006</c:v>
                </c:pt>
                <c:pt idx="1424">
                  <c:v>9.803261749999999</c:v>
                </c:pt>
                <c:pt idx="1425">
                  <c:v>9.8015852000000248</c:v>
                </c:pt>
                <c:pt idx="1426">
                  <c:v>9.8007459500000067</c:v>
                </c:pt>
                <c:pt idx="1427">
                  <c:v>9.8040981000000009</c:v>
                </c:pt>
                <c:pt idx="1428">
                  <c:v>9.8032608000000003</c:v>
                </c:pt>
                <c:pt idx="1429">
                  <c:v>9.8024225000001017</c:v>
                </c:pt>
                <c:pt idx="1430">
                  <c:v>9.8024225000001017</c:v>
                </c:pt>
                <c:pt idx="1431">
                  <c:v>9.8015852000000248</c:v>
                </c:pt>
                <c:pt idx="1432">
                  <c:v>9.8032603000000016</c:v>
                </c:pt>
                <c:pt idx="1433">
                  <c:v>9.8032608000000003</c:v>
                </c:pt>
                <c:pt idx="1434">
                  <c:v>9.8007464500000268</c:v>
                </c:pt>
                <c:pt idx="1435">
                  <c:v>9.8024225000001017</c:v>
                </c:pt>
                <c:pt idx="1436">
                  <c:v>9.8015852000000248</c:v>
                </c:pt>
                <c:pt idx="1437">
                  <c:v>9.803261749999999</c:v>
                </c:pt>
                <c:pt idx="1438">
                  <c:v>9.8032603000000016</c:v>
                </c:pt>
                <c:pt idx="1439">
                  <c:v>9.8024225000001017</c:v>
                </c:pt>
                <c:pt idx="1440">
                  <c:v>9.8015857000000004</c:v>
                </c:pt>
                <c:pt idx="1441">
                  <c:v>9.8032603000000016</c:v>
                </c:pt>
                <c:pt idx="1442">
                  <c:v>9.8040981000000009</c:v>
                </c:pt>
                <c:pt idx="1443">
                  <c:v>9.8024239500000068</c:v>
                </c:pt>
                <c:pt idx="1444">
                  <c:v>9.8040986000000014</c:v>
                </c:pt>
                <c:pt idx="1445">
                  <c:v>9.8007474000000023</c:v>
                </c:pt>
                <c:pt idx="1446">
                  <c:v>9.8040990500000067</c:v>
                </c:pt>
                <c:pt idx="1447">
                  <c:v>9.8032608000000003</c:v>
                </c:pt>
                <c:pt idx="1448">
                  <c:v>9.8007464500000268</c:v>
                </c:pt>
                <c:pt idx="1449">
                  <c:v>9.8007479000000028</c:v>
                </c:pt>
                <c:pt idx="1450">
                  <c:v>9.8049373500000048</c:v>
                </c:pt>
                <c:pt idx="1451">
                  <c:v>9.8040990500000067</c:v>
                </c:pt>
                <c:pt idx="1452">
                  <c:v>9.8015857000000004</c:v>
                </c:pt>
                <c:pt idx="1453">
                  <c:v>9.8057746500000267</c:v>
                </c:pt>
                <c:pt idx="1454">
                  <c:v>9.8040981000000009</c:v>
                </c:pt>
                <c:pt idx="1455">
                  <c:v>9.8024225000001017</c:v>
                </c:pt>
                <c:pt idx="1456">
                  <c:v>9.8015852000000248</c:v>
                </c:pt>
                <c:pt idx="1457">
                  <c:v>9.8024225000001017</c:v>
                </c:pt>
                <c:pt idx="1458">
                  <c:v>9.803261749999999</c:v>
                </c:pt>
                <c:pt idx="1459">
                  <c:v>9.8007474000000023</c:v>
                </c:pt>
                <c:pt idx="1460">
                  <c:v>9.8015847000000047</c:v>
                </c:pt>
                <c:pt idx="1461">
                  <c:v>9.8024239500000068</c:v>
                </c:pt>
                <c:pt idx="1462">
                  <c:v>9.7999096000000012</c:v>
                </c:pt>
                <c:pt idx="1463">
                  <c:v>9.8057751500000006</c:v>
                </c:pt>
                <c:pt idx="1464">
                  <c:v>9.8024235000000068</c:v>
                </c:pt>
                <c:pt idx="1465">
                  <c:v>9.8007474000000006</c:v>
                </c:pt>
                <c:pt idx="1466">
                  <c:v>9.8015861500000767</c:v>
                </c:pt>
                <c:pt idx="1467">
                  <c:v>9.7999091500000013</c:v>
                </c:pt>
                <c:pt idx="1468">
                  <c:v>9.8015847000000047</c:v>
                </c:pt>
                <c:pt idx="1469">
                  <c:v>9.8041000500000006</c:v>
                </c:pt>
                <c:pt idx="1470">
                  <c:v>9.8049368500001091</c:v>
                </c:pt>
                <c:pt idx="1471">
                  <c:v>9.8024225000001017</c:v>
                </c:pt>
                <c:pt idx="1472">
                  <c:v>9.8015852000000248</c:v>
                </c:pt>
                <c:pt idx="1473">
                  <c:v>9.8041000500000006</c:v>
                </c:pt>
                <c:pt idx="1474">
                  <c:v>9.8066139000000003</c:v>
                </c:pt>
                <c:pt idx="1475">
                  <c:v>9.8057746500000267</c:v>
                </c:pt>
                <c:pt idx="1476">
                  <c:v>9.8040990500000067</c:v>
                </c:pt>
                <c:pt idx="1477">
                  <c:v>9.8057746500000267</c:v>
                </c:pt>
                <c:pt idx="1478">
                  <c:v>9.8057746500000267</c:v>
                </c:pt>
                <c:pt idx="1479">
                  <c:v>9.8041000500000006</c:v>
                </c:pt>
                <c:pt idx="1480">
                  <c:v>9.8041005500000047</c:v>
                </c:pt>
                <c:pt idx="1481">
                  <c:v>9.8057746500000267</c:v>
                </c:pt>
                <c:pt idx="1482">
                  <c:v>9.7990717999999983</c:v>
                </c:pt>
                <c:pt idx="1483">
                  <c:v>9.8024225000001017</c:v>
                </c:pt>
                <c:pt idx="1484">
                  <c:v>9.8057756500000028</c:v>
                </c:pt>
                <c:pt idx="1485">
                  <c:v>9.8049368500001091</c:v>
                </c:pt>
                <c:pt idx="1486">
                  <c:v>9.8066139000000003</c:v>
                </c:pt>
                <c:pt idx="1487">
                  <c:v>9.8041000500000006</c:v>
                </c:pt>
                <c:pt idx="1488">
                  <c:v>9.8040990500000067</c:v>
                </c:pt>
                <c:pt idx="1489">
                  <c:v>9.8040990500000067</c:v>
                </c:pt>
                <c:pt idx="1490">
                  <c:v>9.8040990500000067</c:v>
                </c:pt>
                <c:pt idx="1491">
                  <c:v>9.7999091500000013</c:v>
                </c:pt>
                <c:pt idx="1492">
                  <c:v>9.8024239500000068</c:v>
                </c:pt>
                <c:pt idx="1493">
                  <c:v>9.8032622500000048</c:v>
                </c:pt>
                <c:pt idx="1494">
                  <c:v>9.8015852000000248</c:v>
                </c:pt>
                <c:pt idx="1495">
                  <c:v>9.8057756500000028</c:v>
                </c:pt>
                <c:pt idx="1496">
                  <c:v>9.8040986000000014</c:v>
                </c:pt>
                <c:pt idx="1497">
                  <c:v>9.8040990500000067</c:v>
                </c:pt>
                <c:pt idx="1498">
                  <c:v>9.8024225000001017</c:v>
                </c:pt>
                <c:pt idx="1499">
                  <c:v>9.8032608000000003</c:v>
                </c:pt>
                <c:pt idx="1500">
                  <c:v>9.8082895000000008</c:v>
                </c:pt>
                <c:pt idx="1501">
                  <c:v>9.8024225000001017</c:v>
                </c:pt>
                <c:pt idx="1502">
                  <c:v>9.8082890500000008</c:v>
                </c:pt>
                <c:pt idx="1503">
                  <c:v>9.8082895000000008</c:v>
                </c:pt>
                <c:pt idx="1504">
                  <c:v>9.8040990500000067</c:v>
                </c:pt>
                <c:pt idx="1505">
                  <c:v>9.8066124500000047</c:v>
                </c:pt>
                <c:pt idx="1506">
                  <c:v>9.8066129500000248</c:v>
                </c:pt>
                <c:pt idx="1507">
                  <c:v>9.8032608000000003</c:v>
                </c:pt>
                <c:pt idx="1508">
                  <c:v>9.8007483500000028</c:v>
                </c:pt>
                <c:pt idx="1509">
                  <c:v>9.8015852000000248</c:v>
                </c:pt>
                <c:pt idx="1510">
                  <c:v>9.8040990500000067</c:v>
                </c:pt>
                <c:pt idx="1511">
                  <c:v>9.7990708499999997</c:v>
                </c:pt>
                <c:pt idx="1512">
                  <c:v>9.8049364000000008</c:v>
                </c:pt>
                <c:pt idx="1513">
                  <c:v>9.8015861500000767</c:v>
                </c:pt>
                <c:pt idx="1514">
                  <c:v>9.8057756500000028</c:v>
                </c:pt>
                <c:pt idx="1515">
                  <c:v>9.8024235000000068</c:v>
                </c:pt>
                <c:pt idx="1516">
                  <c:v>9.8024235000000068</c:v>
                </c:pt>
                <c:pt idx="1517">
                  <c:v>9.8066129500000248</c:v>
                </c:pt>
                <c:pt idx="1518">
                  <c:v>9.8049373500000048</c:v>
                </c:pt>
                <c:pt idx="1519">
                  <c:v>9.8049364000000008</c:v>
                </c:pt>
                <c:pt idx="1520">
                  <c:v>9.8032603000000016</c:v>
                </c:pt>
                <c:pt idx="1521">
                  <c:v>9.8066124500000047</c:v>
                </c:pt>
                <c:pt idx="1522">
                  <c:v>9.8024225000001017</c:v>
                </c:pt>
                <c:pt idx="1523">
                  <c:v>9.8066124500000047</c:v>
                </c:pt>
                <c:pt idx="1524">
                  <c:v>9.8040986000000014</c:v>
                </c:pt>
                <c:pt idx="1525">
                  <c:v>9.8040986000000014</c:v>
                </c:pt>
                <c:pt idx="1526">
                  <c:v>9.8057756500000028</c:v>
                </c:pt>
                <c:pt idx="1527">
                  <c:v>9.8040981000000009</c:v>
                </c:pt>
                <c:pt idx="1528">
                  <c:v>9.8082886000000009</c:v>
                </c:pt>
                <c:pt idx="1529">
                  <c:v>9.8049359000000003</c:v>
                </c:pt>
                <c:pt idx="1530">
                  <c:v>9.8057746500000267</c:v>
                </c:pt>
                <c:pt idx="1531">
                  <c:v>9.8040986000000014</c:v>
                </c:pt>
                <c:pt idx="1532">
                  <c:v>9.8057751500000006</c:v>
                </c:pt>
                <c:pt idx="1533">
                  <c:v>9.8049368500001091</c:v>
                </c:pt>
                <c:pt idx="1534">
                  <c:v>9.8066129500000248</c:v>
                </c:pt>
                <c:pt idx="1535">
                  <c:v>9.8066124500000047</c:v>
                </c:pt>
                <c:pt idx="1536">
                  <c:v>9.8091269000000025</c:v>
                </c:pt>
                <c:pt idx="1537">
                  <c:v>9.8108025000000048</c:v>
                </c:pt>
                <c:pt idx="1538">
                  <c:v>9.8057746500000267</c:v>
                </c:pt>
                <c:pt idx="1539">
                  <c:v>9.8057751500000006</c:v>
                </c:pt>
                <c:pt idx="1540">
                  <c:v>9.8074507500000028</c:v>
                </c:pt>
                <c:pt idx="1541">
                  <c:v>9.8091269000000025</c:v>
                </c:pt>
                <c:pt idx="1542">
                  <c:v>9.8066134500000004</c:v>
                </c:pt>
                <c:pt idx="1543">
                  <c:v>9.8108029500000047</c:v>
                </c:pt>
                <c:pt idx="1544">
                  <c:v>9.8074512500000068</c:v>
                </c:pt>
                <c:pt idx="1545">
                  <c:v>9.8074507500000028</c:v>
                </c:pt>
                <c:pt idx="1546">
                  <c:v>9.8082890500000008</c:v>
                </c:pt>
                <c:pt idx="1547">
                  <c:v>9.80996515</c:v>
                </c:pt>
                <c:pt idx="1548">
                  <c:v>9.8057751500000006</c:v>
                </c:pt>
                <c:pt idx="1549">
                  <c:v>9.8108029500000047</c:v>
                </c:pt>
                <c:pt idx="1550">
                  <c:v>9.80996515</c:v>
                </c:pt>
                <c:pt idx="1551">
                  <c:v>9.8074507500000028</c:v>
                </c:pt>
                <c:pt idx="1552">
                  <c:v>9.8116412000000004</c:v>
                </c:pt>
                <c:pt idx="1553">
                  <c:v>9.8074512500000068</c:v>
                </c:pt>
                <c:pt idx="1554">
                  <c:v>9.8066129500000248</c:v>
                </c:pt>
                <c:pt idx="1555">
                  <c:v>9.8091269000000025</c:v>
                </c:pt>
                <c:pt idx="1556">
                  <c:v>9.8074512500000068</c:v>
                </c:pt>
                <c:pt idx="1557">
                  <c:v>9.8082890500000008</c:v>
                </c:pt>
                <c:pt idx="1558">
                  <c:v>9.8124799500000268</c:v>
                </c:pt>
                <c:pt idx="1559">
                  <c:v>9.80996515</c:v>
                </c:pt>
                <c:pt idx="1560">
                  <c:v>9.8074507500000028</c:v>
                </c:pt>
                <c:pt idx="1561">
                  <c:v>9.8116412500000028</c:v>
                </c:pt>
                <c:pt idx="1562">
                  <c:v>9.8091269000000025</c:v>
                </c:pt>
                <c:pt idx="1563">
                  <c:v>9.8091269000000025</c:v>
                </c:pt>
                <c:pt idx="1564">
                  <c:v>9.80996515</c:v>
                </c:pt>
                <c:pt idx="1565">
                  <c:v>9.8082890500000008</c:v>
                </c:pt>
                <c:pt idx="1566">
                  <c:v>9.8091269000000025</c:v>
                </c:pt>
                <c:pt idx="1567">
                  <c:v>9.8091269000000025</c:v>
                </c:pt>
                <c:pt idx="1568">
                  <c:v>9.8074507500000028</c:v>
                </c:pt>
                <c:pt idx="1569">
                  <c:v>9.8116407500000005</c:v>
                </c:pt>
                <c:pt idx="1570">
                  <c:v>9.8116407500000005</c:v>
                </c:pt>
                <c:pt idx="1571">
                  <c:v>9.8091269000000025</c:v>
                </c:pt>
                <c:pt idx="1572">
                  <c:v>9.8108034000000011</c:v>
                </c:pt>
                <c:pt idx="1573">
                  <c:v>9.8124795000000766</c:v>
                </c:pt>
                <c:pt idx="1574">
                  <c:v>9.8091273000000001</c:v>
                </c:pt>
                <c:pt idx="1575">
                  <c:v>9.80996515</c:v>
                </c:pt>
                <c:pt idx="1576">
                  <c:v>9.8074503000000028</c:v>
                </c:pt>
                <c:pt idx="1577">
                  <c:v>9.8091269000000025</c:v>
                </c:pt>
                <c:pt idx="1578">
                  <c:v>9.8149924500000001</c:v>
                </c:pt>
                <c:pt idx="1579">
                  <c:v>9.8116412500000028</c:v>
                </c:pt>
                <c:pt idx="1580">
                  <c:v>9.8116407500000005</c:v>
                </c:pt>
                <c:pt idx="1581">
                  <c:v>9.8099651000000012</c:v>
                </c:pt>
                <c:pt idx="1582">
                  <c:v>9.8133163500000027</c:v>
                </c:pt>
                <c:pt idx="1583">
                  <c:v>9.8091269000000025</c:v>
                </c:pt>
                <c:pt idx="1584">
                  <c:v>9.8108034000000011</c:v>
                </c:pt>
                <c:pt idx="1585">
                  <c:v>9.8108038500000028</c:v>
                </c:pt>
                <c:pt idx="1586">
                  <c:v>9.8082890500000008</c:v>
                </c:pt>
                <c:pt idx="1587">
                  <c:v>9.8149929</c:v>
                </c:pt>
                <c:pt idx="1588">
                  <c:v>9.8124785500000247</c:v>
                </c:pt>
                <c:pt idx="1589">
                  <c:v>9.8091269000000025</c:v>
                </c:pt>
                <c:pt idx="1590">
                  <c:v>9.8124795000000766</c:v>
                </c:pt>
                <c:pt idx="1591">
                  <c:v>9.80996515</c:v>
                </c:pt>
                <c:pt idx="1592">
                  <c:v>9.8082895000000008</c:v>
                </c:pt>
                <c:pt idx="1593">
                  <c:v>9.8091273000000001</c:v>
                </c:pt>
                <c:pt idx="1594">
                  <c:v>9.8133163500000027</c:v>
                </c:pt>
                <c:pt idx="1595">
                  <c:v>9.8108029500000047</c:v>
                </c:pt>
                <c:pt idx="1596">
                  <c:v>9.8116407500000005</c:v>
                </c:pt>
                <c:pt idx="1597">
                  <c:v>9.8116412000000004</c:v>
                </c:pt>
                <c:pt idx="1598">
                  <c:v>9.8108025000000048</c:v>
                </c:pt>
                <c:pt idx="1599">
                  <c:v>9.8124781000000034</c:v>
                </c:pt>
                <c:pt idx="1600">
                  <c:v>9.8133168500000068</c:v>
                </c:pt>
                <c:pt idx="1601">
                  <c:v>9.80996515</c:v>
                </c:pt>
                <c:pt idx="1602">
                  <c:v>9.8124785500000247</c:v>
                </c:pt>
                <c:pt idx="1603">
                  <c:v>9.80996515</c:v>
                </c:pt>
                <c:pt idx="1604">
                  <c:v>9.8124795000000766</c:v>
                </c:pt>
                <c:pt idx="1605">
                  <c:v>9.8124785500000247</c:v>
                </c:pt>
                <c:pt idx="1606">
                  <c:v>9.8116412500000028</c:v>
                </c:pt>
                <c:pt idx="1607">
                  <c:v>9.80996515</c:v>
                </c:pt>
                <c:pt idx="1608">
                  <c:v>9.8108029500000047</c:v>
                </c:pt>
                <c:pt idx="1609">
                  <c:v>9.8124795000000766</c:v>
                </c:pt>
                <c:pt idx="1610">
                  <c:v>9.8116412500000028</c:v>
                </c:pt>
                <c:pt idx="1611">
                  <c:v>9.8108034000000011</c:v>
                </c:pt>
                <c:pt idx="1612">
                  <c:v>9.8108025000000048</c:v>
                </c:pt>
                <c:pt idx="1613">
                  <c:v>9.8099651000000012</c:v>
                </c:pt>
                <c:pt idx="1614">
                  <c:v>9.8108034000000011</c:v>
                </c:pt>
                <c:pt idx="1615">
                  <c:v>9.8108029500000047</c:v>
                </c:pt>
                <c:pt idx="1616">
                  <c:v>9.8066129500000248</c:v>
                </c:pt>
                <c:pt idx="1617">
                  <c:v>9.8116412000000004</c:v>
                </c:pt>
                <c:pt idx="1618">
                  <c:v>9.8108034000000011</c:v>
                </c:pt>
                <c:pt idx="1619">
                  <c:v>9.8133163500000027</c:v>
                </c:pt>
                <c:pt idx="1620">
                  <c:v>9.8116412500000028</c:v>
                </c:pt>
                <c:pt idx="1621">
                  <c:v>9.80996515</c:v>
                </c:pt>
                <c:pt idx="1622">
                  <c:v>9.80996515</c:v>
                </c:pt>
                <c:pt idx="1623">
                  <c:v>9.8116412500000028</c:v>
                </c:pt>
                <c:pt idx="1624">
                  <c:v>9.8108020000000007</c:v>
                </c:pt>
                <c:pt idx="1625">
                  <c:v>9.8149929</c:v>
                </c:pt>
                <c:pt idx="1626">
                  <c:v>9.8108029500000047</c:v>
                </c:pt>
                <c:pt idx="1627">
                  <c:v>9.8124795000000766</c:v>
                </c:pt>
                <c:pt idx="1628">
                  <c:v>9.8116412000000004</c:v>
                </c:pt>
                <c:pt idx="1629">
                  <c:v>9.80996515</c:v>
                </c:pt>
                <c:pt idx="1630">
                  <c:v>9.8116412500000028</c:v>
                </c:pt>
                <c:pt idx="1631">
                  <c:v>9.80996515</c:v>
                </c:pt>
                <c:pt idx="1632">
                  <c:v>9.8124795000000766</c:v>
                </c:pt>
                <c:pt idx="1633">
                  <c:v>9.8091278000000006</c:v>
                </c:pt>
                <c:pt idx="1634">
                  <c:v>9.8108029500000047</c:v>
                </c:pt>
                <c:pt idx="1635">
                  <c:v>9.8141561000000035</c:v>
                </c:pt>
                <c:pt idx="1636">
                  <c:v>9.8116407500000005</c:v>
                </c:pt>
                <c:pt idx="1637">
                  <c:v>9.8133168500000068</c:v>
                </c:pt>
                <c:pt idx="1638">
                  <c:v>9.8116412000000004</c:v>
                </c:pt>
                <c:pt idx="1639">
                  <c:v>9.8108034000000011</c:v>
                </c:pt>
                <c:pt idx="1640">
                  <c:v>9.8124785500000247</c:v>
                </c:pt>
                <c:pt idx="1641">
                  <c:v>9.8116412500000028</c:v>
                </c:pt>
                <c:pt idx="1642">
                  <c:v>9.8149933999999988</c:v>
                </c:pt>
                <c:pt idx="1643">
                  <c:v>9.8124795000000766</c:v>
                </c:pt>
                <c:pt idx="1644">
                  <c:v>9.8141551000000025</c:v>
                </c:pt>
                <c:pt idx="1645">
                  <c:v>9.8149943500000028</c:v>
                </c:pt>
                <c:pt idx="1646">
                  <c:v>9.8124799500000268</c:v>
                </c:pt>
                <c:pt idx="1647">
                  <c:v>9.8124795000000766</c:v>
                </c:pt>
                <c:pt idx="1648">
                  <c:v>9.8133178000000001</c:v>
                </c:pt>
                <c:pt idx="1649">
                  <c:v>9.8108029500000047</c:v>
                </c:pt>
                <c:pt idx="1650">
                  <c:v>9.8099651000000012</c:v>
                </c:pt>
                <c:pt idx="1651">
                  <c:v>9.8108034000000011</c:v>
                </c:pt>
                <c:pt idx="1652">
                  <c:v>9.8133177499999995</c:v>
                </c:pt>
                <c:pt idx="1653">
                  <c:v>9.8124795000000766</c:v>
                </c:pt>
                <c:pt idx="1654">
                  <c:v>9.8133168500000068</c:v>
                </c:pt>
                <c:pt idx="1655">
                  <c:v>9.8108029500000047</c:v>
                </c:pt>
                <c:pt idx="1656">
                  <c:v>9.8149929</c:v>
                </c:pt>
                <c:pt idx="1657">
                  <c:v>9.8141551000000025</c:v>
                </c:pt>
                <c:pt idx="1658">
                  <c:v>9.8124785500000247</c:v>
                </c:pt>
                <c:pt idx="1659">
                  <c:v>9.8158312000000247</c:v>
                </c:pt>
                <c:pt idx="1660">
                  <c:v>9.8116412500000028</c:v>
                </c:pt>
                <c:pt idx="1661">
                  <c:v>9.8116416500000003</c:v>
                </c:pt>
                <c:pt idx="1662">
                  <c:v>9.8091259000000015</c:v>
                </c:pt>
                <c:pt idx="1663">
                  <c:v>9.8133163500000027</c:v>
                </c:pt>
                <c:pt idx="1664">
                  <c:v>9.8133163500000027</c:v>
                </c:pt>
                <c:pt idx="1665">
                  <c:v>9.8149943500000028</c:v>
                </c:pt>
                <c:pt idx="1666">
                  <c:v>9.8116412500000028</c:v>
                </c:pt>
                <c:pt idx="1667">
                  <c:v>9.8141541500000002</c:v>
                </c:pt>
                <c:pt idx="1668">
                  <c:v>9.8133168500000068</c:v>
                </c:pt>
                <c:pt idx="1669">
                  <c:v>9.8124795000000766</c:v>
                </c:pt>
                <c:pt idx="1670">
                  <c:v>9.8091269000000025</c:v>
                </c:pt>
                <c:pt idx="1671">
                  <c:v>9.8116412500000028</c:v>
                </c:pt>
                <c:pt idx="1672">
                  <c:v>9.8141541500000002</c:v>
                </c:pt>
                <c:pt idx="1673">
                  <c:v>9.8141546500000008</c:v>
                </c:pt>
                <c:pt idx="1674">
                  <c:v>9.8108025000000048</c:v>
                </c:pt>
                <c:pt idx="1675">
                  <c:v>9.8133177499999995</c:v>
                </c:pt>
                <c:pt idx="1676">
                  <c:v>9.8124795000000766</c:v>
                </c:pt>
                <c:pt idx="1677">
                  <c:v>9.8124785500000247</c:v>
                </c:pt>
                <c:pt idx="1678">
                  <c:v>9.8149924500000001</c:v>
                </c:pt>
                <c:pt idx="1679">
                  <c:v>9.8108029500000047</c:v>
                </c:pt>
                <c:pt idx="1680">
                  <c:v>9.8166690000000028</c:v>
                </c:pt>
                <c:pt idx="1681">
                  <c:v>9.8116412000000004</c:v>
                </c:pt>
                <c:pt idx="1682">
                  <c:v>9.8141551000000025</c:v>
                </c:pt>
                <c:pt idx="1683">
                  <c:v>9.8149933999999988</c:v>
                </c:pt>
                <c:pt idx="1684">
                  <c:v>9.8116412500000028</c:v>
                </c:pt>
                <c:pt idx="1685">
                  <c:v>9.8166690000000028</c:v>
                </c:pt>
                <c:pt idx="1686">
                  <c:v>9.8149929</c:v>
                </c:pt>
                <c:pt idx="1687">
                  <c:v>9.8133168500000068</c:v>
                </c:pt>
                <c:pt idx="1688">
                  <c:v>9.8141560500000047</c:v>
                </c:pt>
                <c:pt idx="1689">
                  <c:v>9.8124795000000766</c:v>
                </c:pt>
                <c:pt idx="1690">
                  <c:v>9.8149929</c:v>
                </c:pt>
                <c:pt idx="1691">
                  <c:v>9.8158317000000004</c:v>
                </c:pt>
                <c:pt idx="1692">
                  <c:v>9.8133168500000068</c:v>
                </c:pt>
                <c:pt idx="1693">
                  <c:v>9.8166695000000068</c:v>
                </c:pt>
                <c:pt idx="1694">
                  <c:v>9.8141560500000047</c:v>
                </c:pt>
                <c:pt idx="1695">
                  <c:v>9.8141546500000008</c:v>
                </c:pt>
                <c:pt idx="1696">
                  <c:v>9.80996515</c:v>
                </c:pt>
                <c:pt idx="1697">
                  <c:v>9.8116412500000028</c:v>
                </c:pt>
                <c:pt idx="1698">
                  <c:v>9.8158312000000247</c:v>
                </c:pt>
                <c:pt idx="1699">
                  <c:v>9.8175073000000026</c:v>
                </c:pt>
                <c:pt idx="1700">
                  <c:v>9.8149929</c:v>
                </c:pt>
                <c:pt idx="1701">
                  <c:v>9.8175073000000026</c:v>
                </c:pt>
                <c:pt idx="1702">
                  <c:v>9.8149933999999988</c:v>
                </c:pt>
                <c:pt idx="1703">
                  <c:v>9.8158307000000047</c:v>
                </c:pt>
                <c:pt idx="1704">
                  <c:v>9.8133168500000068</c:v>
                </c:pt>
                <c:pt idx="1705">
                  <c:v>9.8149924500000001</c:v>
                </c:pt>
                <c:pt idx="1706">
                  <c:v>9.8116412500000028</c:v>
                </c:pt>
                <c:pt idx="1707">
                  <c:v>9.8141551000000025</c:v>
                </c:pt>
                <c:pt idx="1708">
                  <c:v>9.8158317000000004</c:v>
                </c:pt>
                <c:pt idx="1709">
                  <c:v>9.8191829000000048</c:v>
                </c:pt>
                <c:pt idx="1710">
                  <c:v>9.8149929</c:v>
                </c:pt>
                <c:pt idx="1711">
                  <c:v>9.8175068000000767</c:v>
                </c:pt>
                <c:pt idx="1712">
                  <c:v>9.8175073000000026</c:v>
                </c:pt>
                <c:pt idx="1713">
                  <c:v>9.8158307000000047</c:v>
                </c:pt>
                <c:pt idx="1714">
                  <c:v>9.8166685000000005</c:v>
                </c:pt>
                <c:pt idx="1715">
                  <c:v>9.8149929</c:v>
                </c:pt>
                <c:pt idx="1716">
                  <c:v>9.8116412500000028</c:v>
                </c:pt>
                <c:pt idx="1717">
                  <c:v>9.8158312000000247</c:v>
                </c:pt>
                <c:pt idx="1718">
                  <c:v>9.8158297500000025</c:v>
                </c:pt>
                <c:pt idx="1719">
                  <c:v>9.8141551000000025</c:v>
                </c:pt>
                <c:pt idx="1720">
                  <c:v>9.8149943500000028</c:v>
                </c:pt>
                <c:pt idx="1721">
                  <c:v>9.8133177499999995</c:v>
                </c:pt>
                <c:pt idx="1722">
                  <c:v>9.8116412000000004</c:v>
                </c:pt>
                <c:pt idx="1723">
                  <c:v>9.8116416500000003</c:v>
                </c:pt>
                <c:pt idx="1724">
                  <c:v>9.8099656000000017</c:v>
                </c:pt>
                <c:pt idx="1725">
                  <c:v>9.8116412000000004</c:v>
                </c:pt>
                <c:pt idx="1726">
                  <c:v>9.8116412000000004</c:v>
                </c:pt>
                <c:pt idx="1727">
                  <c:v>9.8166685000000005</c:v>
                </c:pt>
                <c:pt idx="1728">
                  <c:v>9.8166690000000028</c:v>
                </c:pt>
                <c:pt idx="1729">
                  <c:v>9.8158312000000247</c:v>
                </c:pt>
                <c:pt idx="1730">
                  <c:v>9.8158307000000047</c:v>
                </c:pt>
                <c:pt idx="1731">
                  <c:v>9.8091273000000001</c:v>
                </c:pt>
                <c:pt idx="1732">
                  <c:v>9.8149929</c:v>
                </c:pt>
                <c:pt idx="1733">
                  <c:v>9.8133168500000068</c:v>
                </c:pt>
                <c:pt idx="1734">
                  <c:v>9.8124795000000766</c:v>
                </c:pt>
                <c:pt idx="1735">
                  <c:v>9.8124785500000247</c:v>
                </c:pt>
                <c:pt idx="1736">
                  <c:v>9.8141560500000047</c:v>
                </c:pt>
                <c:pt idx="1737">
                  <c:v>9.8116412500000028</c:v>
                </c:pt>
                <c:pt idx="1738">
                  <c:v>9.814993900000001</c:v>
                </c:pt>
                <c:pt idx="1739">
                  <c:v>9.8191829000000048</c:v>
                </c:pt>
                <c:pt idx="1740">
                  <c:v>9.8057751500000006</c:v>
                </c:pt>
                <c:pt idx="1741">
                  <c:v>9.8015852000000248</c:v>
                </c:pt>
                <c:pt idx="1742">
                  <c:v>9.8040990500000067</c:v>
                </c:pt>
                <c:pt idx="1743">
                  <c:v>9.7990713499999984</c:v>
                </c:pt>
                <c:pt idx="1744">
                  <c:v>9.8049368500001091</c:v>
                </c:pt>
                <c:pt idx="1745">
                  <c:v>9.8024239500000068</c:v>
                </c:pt>
                <c:pt idx="1746">
                  <c:v>9.803261749999999</c:v>
                </c:pt>
                <c:pt idx="1747">
                  <c:v>9.8074512500000068</c:v>
                </c:pt>
                <c:pt idx="1748">
                  <c:v>9.80996515</c:v>
                </c:pt>
                <c:pt idx="1749">
                  <c:v>9.8082895000000008</c:v>
                </c:pt>
                <c:pt idx="1750">
                  <c:v>9.8116412500000028</c:v>
                </c:pt>
                <c:pt idx="1751">
                  <c:v>9.8082895000000008</c:v>
                </c:pt>
                <c:pt idx="1752">
                  <c:v>9.8082886000000009</c:v>
                </c:pt>
                <c:pt idx="1753">
                  <c:v>9.8074507500000028</c:v>
                </c:pt>
                <c:pt idx="1754">
                  <c:v>9.8082890500000008</c:v>
                </c:pt>
                <c:pt idx="1755">
                  <c:v>9.8032603000000016</c:v>
                </c:pt>
                <c:pt idx="1756">
                  <c:v>9.8024225000001017</c:v>
                </c:pt>
                <c:pt idx="1757">
                  <c:v>9.7990698500000004</c:v>
                </c:pt>
                <c:pt idx="1758">
                  <c:v>9.79571915</c:v>
                </c:pt>
                <c:pt idx="1759">
                  <c:v>9.7923683999999991</c:v>
                </c:pt>
                <c:pt idx="1760">
                  <c:v>9.79571915</c:v>
                </c:pt>
                <c:pt idx="1761">
                  <c:v>9.7932067000000025</c:v>
                </c:pt>
                <c:pt idx="1762">
                  <c:v>9.7990717999999983</c:v>
                </c:pt>
                <c:pt idx="1763">
                  <c:v>9.8032622500000048</c:v>
                </c:pt>
                <c:pt idx="1764">
                  <c:v>9.8066134500000004</c:v>
                </c:pt>
                <c:pt idx="1765">
                  <c:v>9.8099660500000248</c:v>
                </c:pt>
                <c:pt idx="1766">
                  <c:v>9.8116412500000028</c:v>
                </c:pt>
                <c:pt idx="1767">
                  <c:v>9.8108034000000011</c:v>
                </c:pt>
                <c:pt idx="1768">
                  <c:v>9.8091273000000001</c:v>
                </c:pt>
                <c:pt idx="1769">
                  <c:v>9.8099651000000012</c:v>
                </c:pt>
                <c:pt idx="1770">
                  <c:v>9.8074517000000014</c:v>
                </c:pt>
                <c:pt idx="1771">
                  <c:v>9.8091273000000001</c:v>
                </c:pt>
                <c:pt idx="1772">
                  <c:v>9.8024235000000068</c:v>
                </c:pt>
                <c:pt idx="1773">
                  <c:v>9.8032603000000016</c:v>
                </c:pt>
                <c:pt idx="1774">
                  <c:v>9.8024225000001017</c:v>
                </c:pt>
                <c:pt idx="1775">
                  <c:v>9.8007479000000028</c:v>
                </c:pt>
                <c:pt idx="1776">
                  <c:v>9.8049364000000008</c:v>
                </c:pt>
                <c:pt idx="1777">
                  <c:v>9.8024235000000068</c:v>
                </c:pt>
                <c:pt idx="1778">
                  <c:v>9.8024235000000068</c:v>
                </c:pt>
                <c:pt idx="1779">
                  <c:v>9.7999105500000017</c:v>
                </c:pt>
                <c:pt idx="1780">
                  <c:v>9.8040981000000009</c:v>
                </c:pt>
                <c:pt idx="1781">
                  <c:v>9.8007474000000023</c:v>
                </c:pt>
                <c:pt idx="1782">
                  <c:v>9.8040990500000067</c:v>
                </c:pt>
                <c:pt idx="1783">
                  <c:v>9.8015861500000767</c:v>
                </c:pt>
                <c:pt idx="1784">
                  <c:v>9.7990713499999984</c:v>
                </c:pt>
                <c:pt idx="1785">
                  <c:v>9.8041000500000006</c:v>
                </c:pt>
                <c:pt idx="1786">
                  <c:v>9.8024244500000268</c:v>
                </c:pt>
                <c:pt idx="1787">
                  <c:v>9.7990717999999983</c:v>
                </c:pt>
                <c:pt idx="1788">
                  <c:v>9.8007474000000023</c:v>
                </c:pt>
                <c:pt idx="1789">
                  <c:v>9.8032608000000003</c:v>
                </c:pt>
                <c:pt idx="1790">
                  <c:v>9.7999096000000012</c:v>
                </c:pt>
                <c:pt idx="1791">
                  <c:v>9.8007474000000023</c:v>
                </c:pt>
                <c:pt idx="1792">
                  <c:v>9.8015857000000004</c:v>
                </c:pt>
                <c:pt idx="1793">
                  <c:v>9.8015861500000767</c:v>
                </c:pt>
                <c:pt idx="1794">
                  <c:v>9.8015852000000248</c:v>
                </c:pt>
                <c:pt idx="1795">
                  <c:v>9.8024225000001017</c:v>
                </c:pt>
                <c:pt idx="1796">
                  <c:v>9.8015852000000248</c:v>
                </c:pt>
                <c:pt idx="1797">
                  <c:v>9.7999096000000012</c:v>
                </c:pt>
                <c:pt idx="1798">
                  <c:v>9.8024225000001017</c:v>
                </c:pt>
                <c:pt idx="1799">
                  <c:v>9.8015857000000004</c:v>
                </c:pt>
                <c:pt idx="1800">
                  <c:v>9.803261749999999</c:v>
                </c:pt>
                <c:pt idx="1801">
                  <c:v>9.8041000500000006</c:v>
                </c:pt>
                <c:pt idx="1802">
                  <c:v>9.8015852000000248</c:v>
                </c:pt>
                <c:pt idx="1803">
                  <c:v>9.8032608000000003</c:v>
                </c:pt>
                <c:pt idx="1804">
                  <c:v>9.8015857000000004</c:v>
                </c:pt>
                <c:pt idx="1805">
                  <c:v>9.8032608000000003</c:v>
                </c:pt>
                <c:pt idx="1806">
                  <c:v>9.8057751500000006</c:v>
                </c:pt>
                <c:pt idx="1807">
                  <c:v>9.8040990500000067</c:v>
                </c:pt>
                <c:pt idx="1808">
                  <c:v>9.8032622500000048</c:v>
                </c:pt>
                <c:pt idx="1809">
                  <c:v>9.8049368500001091</c:v>
                </c:pt>
                <c:pt idx="1810">
                  <c:v>9.8057756500000028</c:v>
                </c:pt>
                <c:pt idx="1811">
                  <c:v>9.8024235000000068</c:v>
                </c:pt>
                <c:pt idx="1812">
                  <c:v>9.8049373500000048</c:v>
                </c:pt>
                <c:pt idx="1813">
                  <c:v>9.8057746500000267</c:v>
                </c:pt>
                <c:pt idx="1814">
                  <c:v>9.803261749999999</c:v>
                </c:pt>
                <c:pt idx="1815">
                  <c:v>9.8057756500000028</c:v>
                </c:pt>
                <c:pt idx="1816">
                  <c:v>9.8066129500000248</c:v>
                </c:pt>
                <c:pt idx="1817">
                  <c:v>9.8057756500000028</c:v>
                </c:pt>
                <c:pt idx="1818">
                  <c:v>9.8074517000000014</c:v>
                </c:pt>
                <c:pt idx="1819">
                  <c:v>9.8049373500000048</c:v>
                </c:pt>
                <c:pt idx="1820">
                  <c:v>9.8074512500000068</c:v>
                </c:pt>
                <c:pt idx="1821">
                  <c:v>9.8091273000000001</c:v>
                </c:pt>
                <c:pt idx="1822">
                  <c:v>9.8066134500000004</c:v>
                </c:pt>
                <c:pt idx="1823">
                  <c:v>9.8066124500000047</c:v>
                </c:pt>
                <c:pt idx="1824">
                  <c:v>9.8074512500000068</c:v>
                </c:pt>
                <c:pt idx="1825">
                  <c:v>9.8066134500000004</c:v>
                </c:pt>
                <c:pt idx="1826">
                  <c:v>9.8040990500000067</c:v>
                </c:pt>
                <c:pt idx="1827">
                  <c:v>9.8057756500000028</c:v>
                </c:pt>
                <c:pt idx="1828">
                  <c:v>9.8074507500000028</c:v>
                </c:pt>
                <c:pt idx="1829">
                  <c:v>9.8049359000000003</c:v>
                </c:pt>
                <c:pt idx="1830">
                  <c:v>9.8082886000000009</c:v>
                </c:pt>
                <c:pt idx="1831">
                  <c:v>9.8066129500000248</c:v>
                </c:pt>
                <c:pt idx="1832">
                  <c:v>9.8074512500000068</c:v>
                </c:pt>
                <c:pt idx="1833">
                  <c:v>9.8082890500000008</c:v>
                </c:pt>
                <c:pt idx="1834">
                  <c:v>9.8091278000000006</c:v>
                </c:pt>
                <c:pt idx="1835">
                  <c:v>9.8091273000000001</c:v>
                </c:pt>
                <c:pt idx="1836">
                  <c:v>9.8066134500000004</c:v>
                </c:pt>
                <c:pt idx="1837">
                  <c:v>9.8049364000000008</c:v>
                </c:pt>
                <c:pt idx="1838">
                  <c:v>9.8082890500000008</c:v>
                </c:pt>
                <c:pt idx="1839">
                  <c:v>9.8082890500000008</c:v>
                </c:pt>
                <c:pt idx="1840">
                  <c:v>9.8091273000000001</c:v>
                </c:pt>
                <c:pt idx="1841">
                  <c:v>9.8082895000000008</c:v>
                </c:pt>
                <c:pt idx="1842">
                  <c:v>9.8074503000000028</c:v>
                </c:pt>
                <c:pt idx="1843">
                  <c:v>9.8116416500000003</c:v>
                </c:pt>
                <c:pt idx="1844">
                  <c:v>9.8074512500000068</c:v>
                </c:pt>
                <c:pt idx="1845">
                  <c:v>9.8099651000000012</c:v>
                </c:pt>
                <c:pt idx="1846">
                  <c:v>9.8082890500000008</c:v>
                </c:pt>
                <c:pt idx="1847">
                  <c:v>9.8066129500000248</c:v>
                </c:pt>
                <c:pt idx="1848">
                  <c:v>9.8082886000000009</c:v>
                </c:pt>
                <c:pt idx="1849">
                  <c:v>9.8091269000000025</c:v>
                </c:pt>
                <c:pt idx="1850">
                  <c:v>9.8082895000000008</c:v>
                </c:pt>
                <c:pt idx="1851">
                  <c:v>9.8057756500000028</c:v>
                </c:pt>
                <c:pt idx="1852">
                  <c:v>9.8066134500000004</c:v>
                </c:pt>
                <c:pt idx="1853">
                  <c:v>9.8091273000000001</c:v>
                </c:pt>
                <c:pt idx="1854">
                  <c:v>9.8074512500000068</c:v>
                </c:pt>
                <c:pt idx="1855">
                  <c:v>9.8099651000000012</c:v>
                </c:pt>
                <c:pt idx="1856">
                  <c:v>9.80996515</c:v>
                </c:pt>
                <c:pt idx="1857">
                  <c:v>9.8074512500000068</c:v>
                </c:pt>
                <c:pt idx="1858">
                  <c:v>9.8116407500000005</c:v>
                </c:pt>
                <c:pt idx="1859">
                  <c:v>9.8057746500000267</c:v>
                </c:pt>
                <c:pt idx="1860">
                  <c:v>9.8108029500000047</c:v>
                </c:pt>
                <c:pt idx="1861">
                  <c:v>9.8108034000000011</c:v>
                </c:pt>
                <c:pt idx="1862">
                  <c:v>9.8057756500000028</c:v>
                </c:pt>
                <c:pt idx="1863">
                  <c:v>9.8082890500000008</c:v>
                </c:pt>
                <c:pt idx="1864">
                  <c:v>9.8057766000000068</c:v>
                </c:pt>
                <c:pt idx="1865">
                  <c:v>9.8091273000000001</c:v>
                </c:pt>
                <c:pt idx="1866">
                  <c:v>9.8108029500000047</c:v>
                </c:pt>
                <c:pt idx="1867">
                  <c:v>9.8116407500000005</c:v>
                </c:pt>
                <c:pt idx="1868">
                  <c:v>9.8108034000000011</c:v>
                </c:pt>
                <c:pt idx="1869">
                  <c:v>9.8099651000000012</c:v>
                </c:pt>
                <c:pt idx="1870">
                  <c:v>9.8082890500000008</c:v>
                </c:pt>
                <c:pt idx="1871">
                  <c:v>9.8116412500000028</c:v>
                </c:pt>
                <c:pt idx="1872">
                  <c:v>9.8082890500000008</c:v>
                </c:pt>
                <c:pt idx="1873">
                  <c:v>9.8133177499999995</c:v>
                </c:pt>
                <c:pt idx="1874">
                  <c:v>9.8108034000000011</c:v>
                </c:pt>
                <c:pt idx="1875">
                  <c:v>9.8108029500000047</c:v>
                </c:pt>
                <c:pt idx="1876">
                  <c:v>9.8141551000000025</c:v>
                </c:pt>
                <c:pt idx="1877">
                  <c:v>9.8124795000000766</c:v>
                </c:pt>
                <c:pt idx="1878">
                  <c:v>9.8141546500000008</c:v>
                </c:pt>
                <c:pt idx="1879">
                  <c:v>9.8158302500001273</c:v>
                </c:pt>
                <c:pt idx="1880">
                  <c:v>9.80996515</c:v>
                </c:pt>
                <c:pt idx="1881">
                  <c:v>9.8133168500000068</c:v>
                </c:pt>
                <c:pt idx="1882">
                  <c:v>9.8141546500000008</c:v>
                </c:pt>
                <c:pt idx="1883">
                  <c:v>9.8091273000000001</c:v>
                </c:pt>
                <c:pt idx="1884">
                  <c:v>9.8108034000000011</c:v>
                </c:pt>
                <c:pt idx="1885">
                  <c:v>9.8124795000000766</c:v>
                </c:pt>
                <c:pt idx="1886">
                  <c:v>9.8141551000000025</c:v>
                </c:pt>
                <c:pt idx="1887">
                  <c:v>9.8108034000000011</c:v>
                </c:pt>
                <c:pt idx="1888">
                  <c:v>9.8099656000000017</c:v>
                </c:pt>
                <c:pt idx="1889">
                  <c:v>9.8166690000000028</c:v>
                </c:pt>
                <c:pt idx="1890">
                  <c:v>9.8108025000000048</c:v>
                </c:pt>
                <c:pt idx="1891">
                  <c:v>9.8166695000000068</c:v>
                </c:pt>
                <c:pt idx="1892">
                  <c:v>9.8124795000000766</c:v>
                </c:pt>
                <c:pt idx="1893">
                  <c:v>9.8158312000000247</c:v>
                </c:pt>
                <c:pt idx="1894">
                  <c:v>9.8133163500000027</c:v>
                </c:pt>
                <c:pt idx="1895">
                  <c:v>9.8116407500000005</c:v>
                </c:pt>
                <c:pt idx="1896">
                  <c:v>9.8141560500000047</c:v>
                </c:pt>
                <c:pt idx="1897">
                  <c:v>9.8108034000000011</c:v>
                </c:pt>
                <c:pt idx="1898">
                  <c:v>9.8124795000000766</c:v>
                </c:pt>
                <c:pt idx="1899">
                  <c:v>9.8124795000000766</c:v>
                </c:pt>
                <c:pt idx="1900">
                  <c:v>9.8141546500000008</c:v>
                </c:pt>
                <c:pt idx="1901">
                  <c:v>9.8133168500000068</c:v>
                </c:pt>
                <c:pt idx="1902">
                  <c:v>9.8124795000000766</c:v>
                </c:pt>
                <c:pt idx="1903">
                  <c:v>9.8158302500001273</c:v>
                </c:pt>
                <c:pt idx="1904">
                  <c:v>9.8133168500000068</c:v>
                </c:pt>
                <c:pt idx="1905">
                  <c:v>9.8158302500001273</c:v>
                </c:pt>
                <c:pt idx="1906">
                  <c:v>9.8158307000000047</c:v>
                </c:pt>
                <c:pt idx="1907">
                  <c:v>9.8149924500000001</c:v>
                </c:pt>
                <c:pt idx="1908">
                  <c:v>9.8149924500000001</c:v>
                </c:pt>
                <c:pt idx="1909">
                  <c:v>9.8141541500000002</c:v>
                </c:pt>
                <c:pt idx="1910">
                  <c:v>9.8149933999999988</c:v>
                </c:pt>
                <c:pt idx="1911">
                  <c:v>9.8141546500000008</c:v>
                </c:pt>
                <c:pt idx="1912">
                  <c:v>9.8133177499999995</c:v>
                </c:pt>
                <c:pt idx="1913">
                  <c:v>9.8149929</c:v>
                </c:pt>
                <c:pt idx="1914">
                  <c:v>9.8133177499999995</c:v>
                </c:pt>
                <c:pt idx="1915">
                  <c:v>9.8124795000000766</c:v>
                </c:pt>
                <c:pt idx="1916">
                  <c:v>9.8133168500000068</c:v>
                </c:pt>
                <c:pt idx="1917">
                  <c:v>9.8141551000000025</c:v>
                </c:pt>
                <c:pt idx="1918">
                  <c:v>9.8166685000000005</c:v>
                </c:pt>
                <c:pt idx="1919">
                  <c:v>9.8124785500000247</c:v>
                </c:pt>
                <c:pt idx="1920">
                  <c:v>9.8141551000000025</c:v>
                </c:pt>
                <c:pt idx="1921">
                  <c:v>9.8149924500000001</c:v>
                </c:pt>
                <c:pt idx="1922">
                  <c:v>9.8149933999999988</c:v>
                </c:pt>
                <c:pt idx="1923">
                  <c:v>9.8099651000000012</c:v>
                </c:pt>
                <c:pt idx="1924">
                  <c:v>9.8133168500000068</c:v>
                </c:pt>
                <c:pt idx="1925">
                  <c:v>9.8124785500000247</c:v>
                </c:pt>
                <c:pt idx="1926">
                  <c:v>9.8124795000000766</c:v>
                </c:pt>
                <c:pt idx="1927">
                  <c:v>9.8141546500000008</c:v>
                </c:pt>
                <c:pt idx="1928">
                  <c:v>9.8141546500000008</c:v>
                </c:pt>
                <c:pt idx="1929">
                  <c:v>9.8141551000000025</c:v>
                </c:pt>
                <c:pt idx="1930">
                  <c:v>9.8149943500000028</c:v>
                </c:pt>
                <c:pt idx="1931">
                  <c:v>9.8141546500000008</c:v>
                </c:pt>
                <c:pt idx="1932">
                  <c:v>9.8149929</c:v>
                </c:pt>
                <c:pt idx="1933">
                  <c:v>9.8133168500000068</c:v>
                </c:pt>
                <c:pt idx="1934">
                  <c:v>9.8149933999999988</c:v>
                </c:pt>
                <c:pt idx="1935">
                  <c:v>9.8158312000000247</c:v>
                </c:pt>
                <c:pt idx="1936">
                  <c:v>9.8141546500000008</c:v>
                </c:pt>
                <c:pt idx="1937">
                  <c:v>9.8149933999999988</c:v>
                </c:pt>
                <c:pt idx="1938">
                  <c:v>9.8149933999999988</c:v>
                </c:pt>
                <c:pt idx="1939">
                  <c:v>9.8158307000000047</c:v>
                </c:pt>
                <c:pt idx="1940">
                  <c:v>9.8116412500000028</c:v>
                </c:pt>
                <c:pt idx="1941">
                  <c:v>9.8141551000000025</c:v>
                </c:pt>
                <c:pt idx="1942">
                  <c:v>9.8166685000000005</c:v>
                </c:pt>
                <c:pt idx="1943">
                  <c:v>9.8191829000000048</c:v>
                </c:pt>
                <c:pt idx="1944">
                  <c:v>9.8166690000000028</c:v>
                </c:pt>
                <c:pt idx="1945">
                  <c:v>9.8149933999999988</c:v>
                </c:pt>
                <c:pt idx="1946">
                  <c:v>9.8141560500000047</c:v>
                </c:pt>
                <c:pt idx="1947">
                  <c:v>9.8124795000000766</c:v>
                </c:pt>
                <c:pt idx="1948">
                  <c:v>9.8149933999999988</c:v>
                </c:pt>
                <c:pt idx="1949">
                  <c:v>9.8149924500000001</c:v>
                </c:pt>
                <c:pt idx="1950">
                  <c:v>9.8149929</c:v>
                </c:pt>
                <c:pt idx="1951">
                  <c:v>9.8158312000000247</c:v>
                </c:pt>
                <c:pt idx="1952">
                  <c:v>9.8149929</c:v>
                </c:pt>
                <c:pt idx="1953">
                  <c:v>9.814993900000001</c:v>
                </c:pt>
                <c:pt idx="1954">
                  <c:v>9.8133177499999995</c:v>
                </c:pt>
                <c:pt idx="1955">
                  <c:v>9.8133168500000068</c:v>
                </c:pt>
                <c:pt idx="1956">
                  <c:v>9.8166690000000028</c:v>
                </c:pt>
                <c:pt idx="1957">
                  <c:v>9.8141551000000025</c:v>
                </c:pt>
                <c:pt idx="1958">
                  <c:v>9.8175073000000026</c:v>
                </c:pt>
                <c:pt idx="1959">
                  <c:v>9.8175063000000247</c:v>
                </c:pt>
                <c:pt idx="1960">
                  <c:v>9.8175073000000026</c:v>
                </c:pt>
                <c:pt idx="1961">
                  <c:v>9.8175063000000247</c:v>
                </c:pt>
                <c:pt idx="1962">
                  <c:v>9.8141560500000047</c:v>
                </c:pt>
                <c:pt idx="1963">
                  <c:v>9.8141541500000002</c:v>
                </c:pt>
                <c:pt idx="1964">
                  <c:v>9.8175073000000026</c:v>
                </c:pt>
                <c:pt idx="1965">
                  <c:v>9.8149919499999996</c:v>
                </c:pt>
                <c:pt idx="1966">
                  <c:v>9.8149924500000001</c:v>
                </c:pt>
                <c:pt idx="1967">
                  <c:v>9.8158307000000047</c:v>
                </c:pt>
                <c:pt idx="1968">
                  <c:v>9.8200211499999988</c:v>
                </c:pt>
                <c:pt idx="1969">
                  <c:v>9.8175063000000247</c:v>
                </c:pt>
                <c:pt idx="1970">
                  <c:v>9.8158307000000047</c:v>
                </c:pt>
                <c:pt idx="1971">
                  <c:v>9.8175068000000767</c:v>
                </c:pt>
                <c:pt idx="1972">
                  <c:v>9.8191833500000048</c:v>
                </c:pt>
                <c:pt idx="1973">
                  <c:v>9.8166690000000028</c:v>
                </c:pt>
                <c:pt idx="1974">
                  <c:v>9.8191814000000015</c:v>
                </c:pt>
                <c:pt idx="1975">
                  <c:v>9.8200206999999988</c:v>
                </c:pt>
                <c:pt idx="1976">
                  <c:v>9.8166690000000028</c:v>
                </c:pt>
                <c:pt idx="1977">
                  <c:v>9.8166690000000028</c:v>
                </c:pt>
                <c:pt idx="1978">
                  <c:v>9.8158297500000025</c:v>
                </c:pt>
                <c:pt idx="1979">
                  <c:v>9.8166690000000028</c:v>
                </c:pt>
                <c:pt idx="1980">
                  <c:v>9.8183450999999984</c:v>
                </c:pt>
                <c:pt idx="1981">
                  <c:v>9.8158307000000047</c:v>
                </c:pt>
                <c:pt idx="1982">
                  <c:v>9.8149929</c:v>
                </c:pt>
                <c:pt idx="1983">
                  <c:v>9.8166685000000005</c:v>
                </c:pt>
                <c:pt idx="1984">
                  <c:v>9.8166680500000005</c:v>
                </c:pt>
                <c:pt idx="1985">
                  <c:v>9.8175063000000247</c:v>
                </c:pt>
                <c:pt idx="1986">
                  <c:v>9.8149919499999996</c:v>
                </c:pt>
                <c:pt idx="1987">
                  <c:v>9.8175073000000026</c:v>
                </c:pt>
                <c:pt idx="1988">
                  <c:v>9.8175063000000247</c:v>
                </c:pt>
                <c:pt idx="1989">
                  <c:v>9.8175063000000247</c:v>
                </c:pt>
                <c:pt idx="1990">
                  <c:v>9.8183446000000014</c:v>
                </c:pt>
                <c:pt idx="1991">
                  <c:v>9.8208580000000012</c:v>
                </c:pt>
                <c:pt idx="1992">
                  <c:v>9.8166690000000028</c:v>
                </c:pt>
                <c:pt idx="1993">
                  <c:v>9.8183441000000009</c:v>
                </c:pt>
                <c:pt idx="1994">
                  <c:v>9.8183451000000002</c:v>
                </c:pt>
                <c:pt idx="1995">
                  <c:v>9.8158307000000047</c:v>
                </c:pt>
                <c:pt idx="1996">
                  <c:v>9.8191829000000048</c:v>
                </c:pt>
                <c:pt idx="1997">
                  <c:v>9.8200206999999988</c:v>
                </c:pt>
                <c:pt idx="1998">
                  <c:v>9.8175068000000767</c:v>
                </c:pt>
                <c:pt idx="1999">
                  <c:v>9.8166690000000028</c:v>
                </c:pt>
                <c:pt idx="2000">
                  <c:v>9.8200206999999988</c:v>
                </c:pt>
                <c:pt idx="2001">
                  <c:v>9.8191829000000048</c:v>
                </c:pt>
                <c:pt idx="2002">
                  <c:v>9.8183450999999984</c:v>
                </c:pt>
                <c:pt idx="2003">
                  <c:v>9.8149929</c:v>
                </c:pt>
                <c:pt idx="2004">
                  <c:v>9.8208585000000017</c:v>
                </c:pt>
                <c:pt idx="2005">
                  <c:v>9.8175073000000026</c:v>
                </c:pt>
                <c:pt idx="2006">
                  <c:v>9.8175073000000026</c:v>
                </c:pt>
                <c:pt idx="2007">
                  <c:v>9.8175073000000026</c:v>
                </c:pt>
                <c:pt idx="2008">
                  <c:v>9.8175073000000026</c:v>
                </c:pt>
                <c:pt idx="2009">
                  <c:v>9.8200211499999988</c:v>
                </c:pt>
                <c:pt idx="2010">
                  <c:v>9.8158307000000047</c:v>
                </c:pt>
                <c:pt idx="2011">
                  <c:v>9.8191829000000048</c:v>
                </c:pt>
                <c:pt idx="2012">
                  <c:v>9.8208585000000017</c:v>
                </c:pt>
                <c:pt idx="2013">
                  <c:v>9.8208580000000012</c:v>
                </c:pt>
                <c:pt idx="2014">
                  <c:v>9.8191824000000008</c:v>
                </c:pt>
                <c:pt idx="2015">
                  <c:v>9.8216967500000028</c:v>
                </c:pt>
                <c:pt idx="2016">
                  <c:v>9.8216967500000028</c:v>
                </c:pt>
                <c:pt idx="2017">
                  <c:v>9.8208589500000016</c:v>
                </c:pt>
                <c:pt idx="2018">
                  <c:v>9.8158302500001273</c:v>
                </c:pt>
                <c:pt idx="2019">
                  <c:v>9.8216958000000005</c:v>
                </c:pt>
                <c:pt idx="2020">
                  <c:v>9.8175068000000767</c:v>
                </c:pt>
                <c:pt idx="2021">
                  <c:v>9.8200211499999988</c:v>
                </c:pt>
                <c:pt idx="2022">
                  <c:v>9.8216967500000028</c:v>
                </c:pt>
                <c:pt idx="2023">
                  <c:v>9.8200197000000014</c:v>
                </c:pt>
                <c:pt idx="2024">
                  <c:v>9.8200192500000067</c:v>
                </c:pt>
                <c:pt idx="2025">
                  <c:v>9.8216958000000005</c:v>
                </c:pt>
                <c:pt idx="2026">
                  <c:v>9.8208580000000012</c:v>
                </c:pt>
                <c:pt idx="2027">
                  <c:v>9.8208585000000017</c:v>
                </c:pt>
                <c:pt idx="2028">
                  <c:v>9.8225340500001472</c:v>
                </c:pt>
                <c:pt idx="2029">
                  <c:v>9.8200206999999988</c:v>
                </c:pt>
                <c:pt idx="2030">
                  <c:v>9.8208589500000016</c:v>
                </c:pt>
                <c:pt idx="2031">
                  <c:v>9.8175063000000247</c:v>
                </c:pt>
                <c:pt idx="2032">
                  <c:v>9.8208589500000016</c:v>
                </c:pt>
                <c:pt idx="2033">
                  <c:v>9.8200211499999988</c:v>
                </c:pt>
                <c:pt idx="2034">
                  <c:v>9.8225340500001472</c:v>
                </c:pt>
                <c:pt idx="2035">
                  <c:v>9.8216958000000005</c:v>
                </c:pt>
                <c:pt idx="2036">
                  <c:v>9.8191833500000048</c:v>
                </c:pt>
                <c:pt idx="2037">
                  <c:v>9.8208580000000012</c:v>
                </c:pt>
                <c:pt idx="2038">
                  <c:v>9.8208580000000012</c:v>
                </c:pt>
                <c:pt idx="2039">
                  <c:v>9.8225340500001472</c:v>
                </c:pt>
                <c:pt idx="2040">
                  <c:v>9.8191833500000048</c:v>
                </c:pt>
                <c:pt idx="2041">
                  <c:v>9.8208580000000012</c:v>
                </c:pt>
                <c:pt idx="2042">
                  <c:v>9.8216967500000028</c:v>
                </c:pt>
                <c:pt idx="2043">
                  <c:v>9.8216958000000005</c:v>
                </c:pt>
                <c:pt idx="2044">
                  <c:v>9.8191829000000048</c:v>
                </c:pt>
                <c:pt idx="2045">
                  <c:v>9.8208589500000016</c:v>
                </c:pt>
                <c:pt idx="2046">
                  <c:v>9.8208580000000012</c:v>
                </c:pt>
                <c:pt idx="2047">
                  <c:v>9.8225340500001472</c:v>
                </c:pt>
                <c:pt idx="2048">
                  <c:v>9.8208589500000016</c:v>
                </c:pt>
                <c:pt idx="2049">
                  <c:v>9.8216967500000028</c:v>
                </c:pt>
                <c:pt idx="2050">
                  <c:v>9.8216958000000005</c:v>
                </c:pt>
                <c:pt idx="2051">
                  <c:v>9.8208580000000012</c:v>
                </c:pt>
                <c:pt idx="2052">
                  <c:v>9.8225340500001472</c:v>
                </c:pt>
                <c:pt idx="2053">
                  <c:v>9.8208580000000012</c:v>
                </c:pt>
                <c:pt idx="2054">
                  <c:v>9.8216967500000028</c:v>
                </c:pt>
                <c:pt idx="2055">
                  <c:v>9.8216967500000028</c:v>
                </c:pt>
                <c:pt idx="2056">
                  <c:v>9.8250480000000042</c:v>
                </c:pt>
                <c:pt idx="2057">
                  <c:v>9.8216958000000005</c:v>
                </c:pt>
                <c:pt idx="2058">
                  <c:v>9.8183446000000014</c:v>
                </c:pt>
                <c:pt idx="2059">
                  <c:v>9.8225340500001472</c:v>
                </c:pt>
                <c:pt idx="2060">
                  <c:v>9.8208580000000012</c:v>
                </c:pt>
                <c:pt idx="2061">
                  <c:v>9.824209699999999</c:v>
                </c:pt>
                <c:pt idx="2062">
                  <c:v>9.824209699999999</c:v>
                </c:pt>
                <c:pt idx="2063">
                  <c:v>9.8250480000000042</c:v>
                </c:pt>
                <c:pt idx="2064">
                  <c:v>9.8216953500000006</c:v>
                </c:pt>
                <c:pt idx="2065">
                  <c:v>9.8216958000000005</c:v>
                </c:pt>
                <c:pt idx="2066">
                  <c:v>9.8233718999999997</c:v>
                </c:pt>
                <c:pt idx="2067">
                  <c:v>9.8233718999999997</c:v>
                </c:pt>
                <c:pt idx="2068">
                  <c:v>9.8250484500000006</c:v>
                </c:pt>
                <c:pt idx="2069">
                  <c:v>9.8200206999999988</c:v>
                </c:pt>
                <c:pt idx="2070">
                  <c:v>9.8216958000000005</c:v>
                </c:pt>
                <c:pt idx="2071">
                  <c:v>9.8225340500001472</c:v>
                </c:pt>
                <c:pt idx="2072">
                  <c:v>9.824209699999999</c:v>
                </c:pt>
                <c:pt idx="2073">
                  <c:v>9.8200206999999988</c:v>
                </c:pt>
                <c:pt idx="2074">
                  <c:v>9.8242101999999996</c:v>
                </c:pt>
                <c:pt idx="2075">
                  <c:v>9.8242106000000025</c:v>
                </c:pt>
                <c:pt idx="2076">
                  <c:v>9.8225340500001472</c:v>
                </c:pt>
                <c:pt idx="2077">
                  <c:v>9.8200206999999988</c:v>
                </c:pt>
                <c:pt idx="2078">
                  <c:v>9.8225340500001472</c:v>
                </c:pt>
                <c:pt idx="2079">
                  <c:v>9.8183451000000002</c:v>
                </c:pt>
                <c:pt idx="2080">
                  <c:v>9.8216967500000028</c:v>
                </c:pt>
                <c:pt idx="2081">
                  <c:v>9.8191829000000048</c:v>
                </c:pt>
                <c:pt idx="2082">
                  <c:v>9.8233718999999997</c:v>
                </c:pt>
                <c:pt idx="2083">
                  <c:v>9.8200206999999988</c:v>
                </c:pt>
                <c:pt idx="2084">
                  <c:v>9.8250484500000006</c:v>
                </c:pt>
                <c:pt idx="2085">
                  <c:v>9.824209699999999</c:v>
                </c:pt>
                <c:pt idx="2086">
                  <c:v>9.8242106000000025</c:v>
                </c:pt>
                <c:pt idx="2087">
                  <c:v>9.8225340500001472</c:v>
                </c:pt>
                <c:pt idx="2088">
                  <c:v>9.8225355000001109</c:v>
                </c:pt>
                <c:pt idx="2089">
                  <c:v>9.8216967500000028</c:v>
                </c:pt>
                <c:pt idx="2090">
                  <c:v>9.8250484500000006</c:v>
                </c:pt>
                <c:pt idx="2091">
                  <c:v>9.8191824000000008</c:v>
                </c:pt>
                <c:pt idx="2092">
                  <c:v>9.8191829000000048</c:v>
                </c:pt>
                <c:pt idx="2093">
                  <c:v>9.8208589500000016</c:v>
                </c:pt>
                <c:pt idx="2094">
                  <c:v>9.8233732999999983</c:v>
                </c:pt>
                <c:pt idx="2095">
                  <c:v>9.8200206999999988</c:v>
                </c:pt>
                <c:pt idx="2096">
                  <c:v>9.8216967500000028</c:v>
                </c:pt>
                <c:pt idx="2097">
                  <c:v>9.8216967500000028</c:v>
                </c:pt>
                <c:pt idx="2098">
                  <c:v>9.8216958000000005</c:v>
                </c:pt>
                <c:pt idx="2099">
                  <c:v>9.8250480000000042</c:v>
                </c:pt>
                <c:pt idx="2100">
                  <c:v>9.8233723499999996</c:v>
                </c:pt>
                <c:pt idx="2101">
                  <c:v>9.8258862500001545</c:v>
                </c:pt>
                <c:pt idx="2102">
                  <c:v>9.8233723499999996</c:v>
                </c:pt>
                <c:pt idx="2103">
                  <c:v>9.8250480000000042</c:v>
                </c:pt>
                <c:pt idx="2104">
                  <c:v>9.8208585000000017</c:v>
                </c:pt>
                <c:pt idx="2105">
                  <c:v>9.8208589500000016</c:v>
                </c:pt>
                <c:pt idx="2106">
                  <c:v>9.8216967500000028</c:v>
                </c:pt>
                <c:pt idx="2107">
                  <c:v>9.8242101999999996</c:v>
                </c:pt>
                <c:pt idx="2108">
                  <c:v>9.8200211499999988</c:v>
                </c:pt>
                <c:pt idx="2109">
                  <c:v>9.8208589500000016</c:v>
                </c:pt>
                <c:pt idx="2110">
                  <c:v>9.8233723499999996</c:v>
                </c:pt>
                <c:pt idx="2111">
                  <c:v>9.8233723499999996</c:v>
                </c:pt>
                <c:pt idx="2112">
                  <c:v>9.8191829000000048</c:v>
                </c:pt>
                <c:pt idx="2113">
                  <c:v>9.8250484</c:v>
                </c:pt>
                <c:pt idx="2114">
                  <c:v>9.8233732999999983</c:v>
                </c:pt>
                <c:pt idx="2115">
                  <c:v>9.8242101999999996</c:v>
                </c:pt>
                <c:pt idx="2116">
                  <c:v>9.8216972500000068</c:v>
                </c:pt>
                <c:pt idx="2117">
                  <c:v>9.8233718999999997</c:v>
                </c:pt>
                <c:pt idx="2118">
                  <c:v>9.8208589500000016</c:v>
                </c:pt>
                <c:pt idx="2119">
                  <c:v>9.8191824000000008</c:v>
                </c:pt>
                <c:pt idx="2120">
                  <c:v>9.8216972500000068</c:v>
                </c:pt>
                <c:pt idx="2121">
                  <c:v>9.8225340500001472</c:v>
                </c:pt>
                <c:pt idx="2122">
                  <c:v>9.824209699999999</c:v>
                </c:pt>
                <c:pt idx="2123">
                  <c:v>9.8216967500000028</c:v>
                </c:pt>
                <c:pt idx="2124">
                  <c:v>9.8250484500000006</c:v>
                </c:pt>
                <c:pt idx="2125">
                  <c:v>9.8233718999999997</c:v>
                </c:pt>
                <c:pt idx="2126">
                  <c:v>9.8216967500000028</c:v>
                </c:pt>
                <c:pt idx="2127">
                  <c:v>9.8250484</c:v>
                </c:pt>
                <c:pt idx="2128">
                  <c:v>9.824209699999999</c:v>
                </c:pt>
                <c:pt idx="2129">
                  <c:v>9.8225336500000768</c:v>
                </c:pt>
                <c:pt idx="2130">
                  <c:v>9.8225355000001109</c:v>
                </c:pt>
                <c:pt idx="2131">
                  <c:v>9.8233718999999997</c:v>
                </c:pt>
                <c:pt idx="2132">
                  <c:v>9.8242101999999996</c:v>
                </c:pt>
                <c:pt idx="2133">
                  <c:v>9.8233718999999997</c:v>
                </c:pt>
                <c:pt idx="2134">
                  <c:v>9.8183450999999984</c:v>
                </c:pt>
                <c:pt idx="2135">
                  <c:v>9.8250484500000006</c:v>
                </c:pt>
                <c:pt idx="2136">
                  <c:v>9.8191833500000048</c:v>
                </c:pt>
                <c:pt idx="2137">
                  <c:v>9.8208589500000016</c:v>
                </c:pt>
                <c:pt idx="2138">
                  <c:v>9.8250480000000042</c:v>
                </c:pt>
                <c:pt idx="2139">
                  <c:v>9.8225355000001109</c:v>
                </c:pt>
                <c:pt idx="2140">
                  <c:v>9.8225350500001216</c:v>
                </c:pt>
                <c:pt idx="2141">
                  <c:v>9.8208585000000017</c:v>
                </c:pt>
                <c:pt idx="2142">
                  <c:v>9.824209699999999</c:v>
                </c:pt>
                <c:pt idx="2143">
                  <c:v>9.8166695000000068</c:v>
                </c:pt>
                <c:pt idx="2144">
                  <c:v>9.8225350500001216</c:v>
                </c:pt>
                <c:pt idx="2145">
                  <c:v>9.8216967500000028</c:v>
                </c:pt>
                <c:pt idx="2146">
                  <c:v>9.8216967500000028</c:v>
                </c:pt>
                <c:pt idx="2147">
                  <c:v>9.8242106000000025</c:v>
                </c:pt>
                <c:pt idx="2148">
                  <c:v>9.8108025000000048</c:v>
                </c:pt>
                <c:pt idx="2149">
                  <c:v>9.8024225000001017</c:v>
                </c:pt>
                <c:pt idx="2150">
                  <c:v>9.7957210500000009</c:v>
                </c:pt>
                <c:pt idx="2151">
                  <c:v>9.7990717999999983</c:v>
                </c:pt>
                <c:pt idx="2152">
                  <c:v>9.8057756500000028</c:v>
                </c:pt>
                <c:pt idx="2153">
                  <c:v>9.8091273000000001</c:v>
                </c:pt>
                <c:pt idx="2154">
                  <c:v>9.8166695000000068</c:v>
                </c:pt>
                <c:pt idx="2155">
                  <c:v>9.8149933999999988</c:v>
                </c:pt>
                <c:pt idx="2156">
                  <c:v>9.8175073000000026</c:v>
                </c:pt>
                <c:pt idx="2157">
                  <c:v>9.8158307000000047</c:v>
                </c:pt>
                <c:pt idx="2158">
                  <c:v>9.8191833500000048</c:v>
                </c:pt>
                <c:pt idx="2159">
                  <c:v>9.8183441000000009</c:v>
                </c:pt>
                <c:pt idx="2160">
                  <c:v>9.8158312000000247</c:v>
                </c:pt>
                <c:pt idx="2161">
                  <c:v>9.8091273000000001</c:v>
                </c:pt>
                <c:pt idx="2162">
                  <c:v>9.8074512500000068</c:v>
                </c:pt>
                <c:pt idx="2163">
                  <c:v>9.8049359500000008</c:v>
                </c:pt>
                <c:pt idx="2164">
                  <c:v>9.8032603000000016</c:v>
                </c:pt>
                <c:pt idx="2165">
                  <c:v>9.7990708499999997</c:v>
                </c:pt>
                <c:pt idx="2166">
                  <c:v>9.7990698500000004</c:v>
                </c:pt>
                <c:pt idx="2167">
                  <c:v>9.7965569500000047</c:v>
                </c:pt>
                <c:pt idx="2168">
                  <c:v>9.7940430999999997</c:v>
                </c:pt>
                <c:pt idx="2169">
                  <c:v>9.7932057499999985</c:v>
                </c:pt>
                <c:pt idx="2170">
                  <c:v>9.7965569500000047</c:v>
                </c:pt>
                <c:pt idx="2171">
                  <c:v>9.7923678999999986</c:v>
                </c:pt>
                <c:pt idx="2172">
                  <c:v>9.8015847000000047</c:v>
                </c:pt>
                <c:pt idx="2173">
                  <c:v>9.7973962000000014</c:v>
                </c:pt>
                <c:pt idx="2174">
                  <c:v>9.8015857000000004</c:v>
                </c:pt>
                <c:pt idx="2175">
                  <c:v>9.8082895000000008</c:v>
                </c:pt>
                <c:pt idx="2176">
                  <c:v>9.8057746500000267</c:v>
                </c:pt>
                <c:pt idx="2177">
                  <c:v>9.80996515</c:v>
                </c:pt>
                <c:pt idx="2178">
                  <c:v>9.8124795000000766</c:v>
                </c:pt>
                <c:pt idx="2179">
                  <c:v>9.8116412500000028</c:v>
                </c:pt>
                <c:pt idx="2180">
                  <c:v>9.8091273000000001</c:v>
                </c:pt>
                <c:pt idx="2181">
                  <c:v>9.8082890500000008</c:v>
                </c:pt>
                <c:pt idx="2182">
                  <c:v>9.8124795000000766</c:v>
                </c:pt>
                <c:pt idx="2183">
                  <c:v>9.8074517000000014</c:v>
                </c:pt>
                <c:pt idx="2184">
                  <c:v>9.8074503000000028</c:v>
                </c:pt>
                <c:pt idx="2185">
                  <c:v>9.8082890500000008</c:v>
                </c:pt>
                <c:pt idx="2186">
                  <c:v>9.8082890500000008</c:v>
                </c:pt>
                <c:pt idx="2187">
                  <c:v>9.8049359000000003</c:v>
                </c:pt>
                <c:pt idx="2188">
                  <c:v>9.8049364000000008</c:v>
                </c:pt>
                <c:pt idx="2189">
                  <c:v>9.8049364000000008</c:v>
                </c:pt>
                <c:pt idx="2190">
                  <c:v>9.8032603000000016</c:v>
                </c:pt>
                <c:pt idx="2191">
                  <c:v>9.8032608000000003</c:v>
                </c:pt>
                <c:pt idx="2192">
                  <c:v>9.8040990500000067</c:v>
                </c:pt>
                <c:pt idx="2193">
                  <c:v>9.8066134500000004</c:v>
                </c:pt>
                <c:pt idx="2194">
                  <c:v>9.803261749999999</c:v>
                </c:pt>
                <c:pt idx="2195">
                  <c:v>9.8049368500001091</c:v>
                </c:pt>
                <c:pt idx="2196">
                  <c:v>9.8040981000000009</c:v>
                </c:pt>
                <c:pt idx="2197">
                  <c:v>9.8040990500000067</c:v>
                </c:pt>
                <c:pt idx="2198">
                  <c:v>9.8040990500000067</c:v>
                </c:pt>
                <c:pt idx="2199">
                  <c:v>9.8032608000000003</c:v>
                </c:pt>
                <c:pt idx="2200">
                  <c:v>9.8032603000000016</c:v>
                </c:pt>
                <c:pt idx="2201">
                  <c:v>9.8066129500000248</c:v>
                </c:pt>
                <c:pt idx="2202">
                  <c:v>9.8032603000000016</c:v>
                </c:pt>
                <c:pt idx="2203">
                  <c:v>9.8040986000000014</c:v>
                </c:pt>
                <c:pt idx="2204">
                  <c:v>9.8049373500000048</c:v>
                </c:pt>
                <c:pt idx="2205">
                  <c:v>9.8049368500001091</c:v>
                </c:pt>
                <c:pt idx="2206">
                  <c:v>9.8032608000000003</c:v>
                </c:pt>
                <c:pt idx="2207">
                  <c:v>9.8049373500000048</c:v>
                </c:pt>
                <c:pt idx="2208">
                  <c:v>9.8057742000000268</c:v>
                </c:pt>
                <c:pt idx="2209">
                  <c:v>9.8049368500001091</c:v>
                </c:pt>
                <c:pt idx="2210">
                  <c:v>9.8074512500000068</c:v>
                </c:pt>
                <c:pt idx="2211">
                  <c:v>9.8049373500000048</c:v>
                </c:pt>
                <c:pt idx="2212">
                  <c:v>9.8074512500000068</c:v>
                </c:pt>
                <c:pt idx="2213">
                  <c:v>9.8082886000000009</c:v>
                </c:pt>
                <c:pt idx="2214">
                  <c:v>9.8082890500000008</c:v>
                </c:pt>
                <c:pt idx="2215">
                  <c:v>9.8074512500000068</c:v>
                </c:pt>
                <c:pt idx="2216">
                  <c:v>9.8074507500000028</c:v>
                </c:pt>
                <c:pt idx="2217">
                  <c:v>9.8066129500000248</c:v>
                </c:pt>
                <c:pt idx="2218">
                  <c:v>9.8091268500000268</c:v>
                </c:pt>
                <c:pt idx="2219">
                  <c:v>9.8074512500000068</c:v>
                </c:pt>
                <c:pt idx="2220">
                  <c:v>9.8074507500000028</c:v>
                </c:pt>
                <c:pt idx="2221">
                  <c:v>9.8091269000000025</c:v>
                </c:pt>
                <c:pt idx="2222">
                  <c:v>9.8074503000000028</c:v>
                </c:pt>
                <c:pt idx="2223">
                  <c:v>9.8082890500000008</c:v>
                </c:pt>
                <c:pt idx="2224">
                  <c:v>9.8133168500000068</c:v>
                </c:pt>
                <c:pt idx="2225">
                  <c:v>9.80996515</c:v>
                </c:pt>
                <c:pt idx="2226">
                  <c:v>9.80996515</c:v>
                </c:pt>
                <c:pt idx="2227">
                  <c:v>9.8091273000000001</c:v>
                </c:pt>
                <c:pt idx="2228">
                  <c:v>9.80996515</c:v>
                </c:pt>
                <c:pt idx="2229">
                  <c:v>9.8082890500000008</c:v>
                </c:pt>
                <c:pt idx="2230">
                  <c:v>9.8116403000000005</c:v>
                </c:pt>
                <c:pt idx="2231">
                  <c:v>9.8116407500000005</c:v>
                </c:pt>
                <c:pt idx="2232">
                  <c:v>9.8141551000000025</c:v>
                </c:pt>
                <c:pt idx="2233">
                  <c:v>9.8149924500000001</c:v>
                </c:pt>
                <c:pt idx="2234">
                  <c:v>9.8108029500000047</c:v>
                </c:pt>
                <c:pt idx="2235">
                  <c:v>9.8116403000000005</c:v>
                </c:pt>
                <c:pt idx="2236">
                  <c:v>9.8133163500000027</c:v>
                </c:pt>
                <c:pt idx="2237">
                  <c:v>9.8124795000000766</c:v>
                </c:pt>
                <c:pt idx="2238">
                  <c:v>9.8141541500000002</c:v>
                </c:pt>
                <c:pt idx="2239">
                  <c:v>9.8116403000000005</c:v>
                </c:pt>
                <c:pt idx="2240">
                  <c:v>9.8108029500000047</c:v>
                </c:pt>
                <c:pt idx="2241">
                  <c:v>9.8141546500000008</c:v>
                </c:pt>
                <c:pt idx="2242">
                  <c:v>9.8133168500000068</c:v>
                </c:pt>
                <c:pt idx="2243">
                  <c:v>9.8141551000000025</c:v>
                </c:pt>
                <c:pt idx="2244">
                  <c:v>9.8124781000000034</c:v>
                </c:pt>
                <c:pt idx="2245">
                  <c:v>9.8124785500000247</c:v>
                </c:pt>
                <c:pt idx="2246">
                  <c:v>9.8116407500000005</c:v>
                </c:pt>
                <c:pt idx="2247">
                  <c:v>9.8108034000000011</c:v>
                </c:pt>
                <c:pt idx="2248">
                  <c:v>9.8116412000000004</c:v>
                </c:pt>
                <c:pt idx="2249">
                  <c:v>9.8124785500000247</c:v>
                </c:pt>
                <c:pt idx="2250">
                  <c:v>9.80996515</c:v>
                </c:pt>
                <c:pt idx="2251">
                  <c:v>9.8091259000000015</c:v>
                </c:pt>
                <c:pt idx="2252">
                  <c:v>9.8116407500000005</c:v>
                </c:pt>
                <c:pt idx="2253">
                  <c:v>9.8166690000000028</c:v>
                </c:pt>
                <c:pt idx="2254">
                  <c:v>9.8116412500000028</c:v>
                </c:pt>
                <c:pt idx="2255">
                  <c:v>9.8124795000000766</c:v>
                </c:pt>
                <c:pt idx="2256">
                  <c:v>9.8116407500000005</c:v>
                </c:pt>
                <c:pt idx="2257">
                  <c:v>9.8149929</c:v>
                </c:pt>
                <c:pt idx="2258">
                  <c:v>9.8133163500000027</c:v>
                </c:pt>
                <c:pt idx="2259">
                  <c:v>9.8175068000000767</c:v>
                </c:pt>
                <c:pt idx="2260">
                  <c:v>9.8149929</c:v>
                </c:pt>
                <c:pt idx="2261">
                  <c:v>9.8149919499999996</c:v>
                </c:pt>
                <c:pt idx="2262">
                  <c:v>9.8133163500000027</c:v>
                </c:pt>
                <c:pt idx="2263">
                  <c:v>9.8108029500000047</c:v>
                </c:pt>
                <c:pt idx="2264">
                  <c:v>9.8108034000000011</c:v>
                </c:pt>
                <c:pt idx="2265">
                  <c:v>9.8141546500000008</c:v>
                </c:pt>
                <c:pt idx="2266">
                  <c:v>9.8124781000000034</c:v>
                </c:pt>
                <c:pt idx="2267">
                  <c:v>9.8158307000000047</c:v>
                </c:pt>
                <c:pt idx="2268">
                  <c:v>9.80996515</c:v>
                </c:pt>
                <c:pt idx="2269">
                  <c:v>9.8108029500000047</c:v>
                </c:pt>
                <c:pt idx="2270">
                  <c:v>9.8108029500000047</c:v>
                </c:pt>
                <c:pt idx="2271">
                  <c:v>9.8116412000000004</c:v>
                </c:pt>
                <c:pt idx="2272">
                  <c:v>9.8116407500000005</c:v>
                </c:pt>
                <c:pt idx="2273">
                  <c:v>9.8124785500000247</c:v>
                </c:pt>
                <c:pt idx="2274">
                  <c:v>9.8091268500000268</c:v>
                </c:pt>
                <c:pt idx="2275">
                  <c:v>9.8133168500000068</c:v>
                </c:pt>
                <c:pt idx="2276">
                  <c:v>9.8108025000000048</c:v>
                </c:pt>
                <c:pt idx="2277">
                  <c:v>9.80996515</c:v>
                </c:pt>
                <c:pt idx="2278">
                  <c:v>9.8116412500000028</c:v>
                </c:pt>
                <c:pt idx="2279">
                  <c:v>9.8116407500000005</c:v>
                </c:pt>
                <c:pt idx="2280">
                  <c:v>9.8124795000000766</c:v>
                </c:pt>
                <c:pt idx="2281">
                  <c:v>9.8124795000000766</c:v>
                </c:pt>
                <c:pt idx="2282">
                  <c:v>9.8124785500000247</c:v>
                </c:pt>
                <c:pt idx="2283">
                  <c:v>9.8116407500000005</c:v>
                </c:pt>
                <c:pt idx="2284">
                  <c:v>9.8133168500000068</c:v>
                </c:pt>
                <c:pt idx="2285">
                  <c:v>9.80996515</c:v>
                </c:pt>
                <c:pt idx="2286">
                  <c:v>9.8116407500000005</c:v>
                </c:pt>
                <c:pt idx="2287">
                  <c:v>9.8133168500000068</c:v>
                </c:pt>
                <c:pt idx="2288">
                  <c:v>9.80996515</c:v>
                </c:pt>
                <c:pt idx="2289">
                  <c:v>9.8149929</c:v>
                </c:pt>
                <c:pt idx="2290">
                  <c:v>9.8141551000000025</c:v>
                </c:pt>
                <c:pt idx="2291">
                  <c:v>9.8133177499999995</c:v>
                </c:pt>
                <c:pt idx="2292">
                  <c:v>9.8191824000000008</c:v>
                </c:pt>
                <c:pt idx="2293">
                  <c:v>9.8191829000000048</c:v>
                </c:pt>
                <c:pt idx="2294">
                  <c:v>9.8200216499999993</c:v>
                </c:pt>
                <c:pt idx="2295">
                  <c:v>9.8208589500000016</c:v>
                </c:pt>
                <c:pt idx="2296">
                  <c:v>9.8183451000000002</c:v>
                </c:pt>
                <c:pt idx="2297">
                  <c:v>9.8208589500000016</c:v>
                </c:pt>
                <c:pt idx="2298">
                  <c:v>9.8208589500000016</c:v>
                </c:pt>
                <c:pt idx="2299">
                  <c:v>9.8200197000000014</c:v>
                </c:pt>
                <c:pt idx="2300">
                  <c:v>9.8208580000000012</c:v>
                </c:pt>
                <c:pt idx="2301">
                  <c:v>9.8175058500000247</c:v>
                </c:pt>
                <c:pt idx="2302">
                  <c:v>9.8208589500000016</c:v>
                </c:pt>
                <c:pt idx="2303">
                  <c:v>9.8166680500000005</c:v>
                </c:pt>
                <c:pt idx="2304">
                  <c:v>9.8183451000000002</c:v>
                </c:pt>
                <c:pt idx="2305">
                  <c:v>9.8216972500000068</c:v>
                </c:pt>
                <c:pt idx="2306">
                  <c:v>9.8183450999999984</c:v>
                </c:pt>
                <c:pt idx="2307">
                  <c:v>9.8225340500001472</c:v>
                </c:pt>
                <c:pt idx="2308">
                  <c:v>9.8183455500000001</c:v>
                </c:pt>
                <c:pt idx="2309">
                  <c:v>9.8200206999999988</c:v>
                </c:pt>
                <c:pt idx="2310">
                  <c:v>9.8183450999999984</c:v>
                </c:pt>
                <c:pt idx="2311">
                  <c:v>9.8183451000000002</c:v>
                </c:pt>
                <c:pt idx="2312">
                  <c:v>9.8183450999999984</c:v>
                </c:pt>
                <c:pt idx="2313">
                  <c:v>9.8216958000000005</c:v>
                </c:pt>
                <c:pt idx="2314">
                  <c:v>9.8216958000000005</c:v>
                </c:pt>
                <c:pt idx="2315">
                  <c:v>9.8200206999999988</c:v>
                </c:pt>
                <c:pt idx="2316">
                  <c:v>9.8175068000000767</c:v>
                </c:pt>
                <c:pt idx="2317">
                  <c:v>9.8216972500000068</c:v>
                </c:pt>
                <c:pt idx="2318">
                  <c:v>9.8183450999999984</c:v>
                </c:pt>
                <c:pt idx="2319">
                  <c:v>9.8200206999999988</c:v>
                </c:pt>
                <c:pt idx="2320">
                  <c:v>9.8183451000000002</c:v>
                </c:pt>
                <c:pt idx="2321">
                  <c:v>9.8166685000000005</c:v>
                </c:pt>
                <c:pt idx="2322">
                  <c:v>9.8208580000000012</c:v>
                </c:pt>
                <c:pt idx="2323">
                  <c:v>9.8183450999999984</c:v>
                </c:pt>
                <c:pt idx="2324">
                  <c:v>9.8175073000000026</c:v>
                </c:pt>
                <c:pt idx="2325">
                  <c:v>9.8141541500000002</c:v>
                </c:pt>
                <c:pt idx="2326">
                  <c:v>9.8166695000000068</c:v>
                </c:pt>
                <c:pt idx="2327">
                  <c:v>9.8208585000000017</c:v>
                </c:pt>
                <c:pt idx="2328">
                  <c:v>9.8183451000000002</c:v>
                </c:pt>
                <c:pt idx="2329">
                  <c:v>9.8200206999999988</c:v>
                </c:pt>
                <c:pt idx="2330">
                  <c:v>9.8200197000000014</c:v>
                </c:pt>
                <c:pt idx="2331">
                  <c:v>9.8183451000000002</c:v>
                </c:pt>
                <c:pt idx="2332">
                  <c:v>9.8191829000000048</c:v>
                </c:pt>
                <c:pt idx="2333">
                  <c:v>9.8183451000000002</c:v>
                </c:pt>
                <c:pt idx="2334">
                  <c:v>9.8200197000000014</c:v>
                </c:pt>
                <c:pt idx="2335">
                  <c:v>9.8191814000000015</c:v>
                </c:pt>
                <c:pt idx="2336">
                  <c:v>9.8200206999999988</c:v>
                </c:pt>
                <c:pt idx="2337">
                  <c:v>9.8191833500000048</c:v>
                </c:pt>
                <c:pt idx="2338">
                  <c:v>9.8208589500000016</c:v>
                </c:pt>
                <c:pt idx="2339">
                  <c:v>9.8166680500000005</c:v>
                </c:pt>
                <c:pt idx="2340">
                  <c:v>9.8191829000000048</c:v>
                </c:pt>
                <c:pt idx="2341">
                  <c:v>9.8175073000000026</c:v>
                </c:pt>
                <c:pt idx="2342">
                  <c:v>9.8166685000000005</c:v>
                </c:pt>
                <c:pt idx="2343">
                  <c:v>9.8191824000000008</c:v>
                </c:pt>
                <c:pt idx="2344">
                  <c:v>9.8175073000000026</c:v>
                </c:pt>
                <c:pt idx="2345">
                  <c:v>9.8200206999999988</c:v>
                </c:pt>
                <c:pt idx="2346">
                  <c:v>9.8191829000000048</c:v>
                </c:pt>
                <c:pt idx="2347">
                  <c:v>9.8200206999999988</c:v>
                </c:pt>
                <c:pt idx="2348">
                  <c:v>9.8158302500001273</c:v>
                </c:pt>
                <c:pt idx="2349">
                  <c:v>9.8175068000000767</c:v>
                </c:pt>
                <c:pt idx="2350">
                  <c:v>9.8191829000000048</c:v>
                </c:pt>
                <c:pt idx="2351">
                  <c:v>9.8175068000000767</c:v>
                </c:pt>
                <c:pt idx="2352">
                  <c:v>9.8200206999999988</c:v>
                </c:pt>
                <c:pt idx="2353">
                  <c:v>9.8175063000000247</c:v>
                </c:pt>
                <c:pt idx="2354">
                  <c:v>9.8208589500000016</c:v>
                </c:pt>
                <c:pt idx="2355">
                  <c:v>9.8191814000000015</c:v>
                </c:pt>
                <c:pt idx="2356">
                  <c:v>9.8175058500000247</c:v>
                </c:pt>
                <c:pt idx="2357">
                  <c:v>9.8200206999999988</c:v>
                </c:pt>
                <c:pt idx="2358">
                  <c:v>9.8200206999999988</c:v>
                </c:pt>
                <c:pt idx="2359">
                  <c:v>9.8133163500000027</c:v>
                </c:pt>
                <c:pt idx="2360">
                  <c:v>9.8175068000000767</c:v>
                </c:pt>
                <c:pt idx="2361">
                  <c:v>9.8216958000000005</c:v>
                </c:pt>
                <c:pt idx="2362">
                  <c:v>9.8200206999999988</c:v>
                </c:pt>
                <c:pt idx="2363">
                  <c:v>9.8200206999999988</c:v>
                </c:pt>
                <c:pt idx="2364">
                  <c:v>9.8183446000000014</c:v>
                </c:pt>
                <c:pt idx="2365">
                  <c:v>9.8191814000000015</c:v>
                </c:pt>
                <c:pt idx="2366">
                  <c:v>9.8200211499999988</c:v>
                </c:pt>
                <c:pt idx="2367">
                  <c:v>9.8208585000000017</c:v>
                </c:pt>
                <c:pt idx="2368">
                  <c:v>9.8175073000000026</c:v>
                </c:pt>
                <c:pt idx="2369">
                  <c:v>9.8183446000000014</c:v>
                </c:pt>
                <c:pt idx="2370">
                  <c:v>9.8191829000000048</c:v>
                </c:pt>
                <c:pt idx="2371">
                  <c:v>9.8200206999999988</c:v>
                </c:pt>
                <c:pt idx="2372">
                  <c:v>9.8183450999999984</c:v>
                </c:pt>
                <c:pt idx="2373">
                  <c:v>9.8191829000000048</c:v>
                </c:pt>
                <c:pt idx="2374">
                  <c:v>9.8208580000000012</c:v>
                </c:pt>
                <c:pt idx="2375">
                  <c:v>9.8183446000000014</c:v>
                </c:pt>
                <c:pt idx="2376">
                  <c:v>9.8216958000000005</c:v>
                </c:pt>
                <c:pt idx="2377">
                  <c:v>9.8175063000000247</c:v>
                </c:pt>
                <c:pt idx="2378">
                  <c:v>9.8216958000000005</c:v>
                </c:pt>
                <c:pt idx="2379">
                  <c:v>9.8183451000000002</c:v>
                </c:pt>
                <c:pt idx="2380">
                  <c:v>9.8208580000000012</c:v>
                </c:pt>
                <c:pt idx="2381">
                  <c:v>9.8191829000000048</c:v>
                </c:pt>
                <c:pt idx="2382">
                  <c:v>9.8200206999999988</c:v>
                </c:pt>
                <c:pt idx="2383">
                  <c:v>9.8175068000000767</c:v>
                </c:pt>
                <c:pt idx="2384">
                  <c:v>9.8208585000000017</c:v>
                </c:pt>
                <c:pt idx="2385">
                  <c:v>9.8225336500000768</c:v>
                </c:pt>
                <c:pt idx="2386">
                  <c:v>9.8225350500001216</c:v>
                </c:pt>
                <c:pt idx="2387">
                  <c:v>9.8191829000000048</c:v>
                </c:pt>
                <c:pt idx="2388">
                  <c:v>9.8225340500001472</c:v>
                </c:pt>
                <c:pt idx="2389">
                  <c:v>9.8216967500000028</c:v>
                </c:pt>
                <c:pt idx="2390">
                  <c:v>9.823371449999998</c:v>
                </c:pt>
                <c:pt idx="2391">
                  <c:v>9.8242092500000027</c:v>
                </c:pt>
                <c:pt idx="2392">
                  <c:v>9.8225340500001472</c:v>
                </c:pt>
                <c:pt idx="2393">
                  <c:v>9.8216967500000028</c:v>
                </c:pt>
                <c:pt idx="2394">
                  <c:v>9.8216967500000028</c:v>
                </c:pt>
                <c:pt idx="2395">
                  <c:v>9.8216967500000028</c:v>
                </c:pt>
                <c:pt idx="2396">
                  <c:v>9.824209699999999</c:v>
                </c:pt>
                <c:pt idx="2397">
                  <c:v>9.8242092500000027</c:v>
                </c:pt>
                <c:pt idx="2398">
                  <c:v>9.8208585000000017</c:v>
                </c:pt>
                <c:pt idx="2399">
                  <c:v>9.8250484500000006</c:v>
                </c:pt>
                <c:pt idx="2400">
                  <c:v>9.8250484500000006</c:v>
                </c:pt>
                <c:pt idx="2401">
                  <c:v>9.8250475000000268</c:v>
                </c:pt>
                <c:pt idx="2402">
                  <c:v>9.8250475000000268</c:v>
                </c:pt>
                <c:pt idx="2403">
                  <c:v>9.8225340500001472</c:v>
                </c:pt>
                <c:pt idx="2404">
                  <c:v>9.8258853000000048</c:v>
                </c:pt>
                <c:pt idx="2405">
                  <c:v>9.8258853000000048</c:v>
                </c:pt>
                <c:pt idx="2406">
                  <c:v>9.8225350500001216</c:v>
                </c:pt>
                <c:pt idx="2407">
                  <c:v>9.8233723499999996</c:v>
                </c:pt>
                <c:pt idx="2408">
                  <c:v>9.827561900000001</c:v>
                </c:pt>
                <c:pt idx="2409">
                  <c:v>9.8258858000000266</c:v>
                </c:pt>
                <c:pt idx="2410">
                  <c:v>9.8250484500000006</c:v>
                </c:pt>
                <c:pt idx="2411">
                  <c:v>9.8233718999999997</c:v>
                </c:pt>
                <c:pt idx="2412">
                  <c:v>9.8250475000000268</c:v>
                </c:pt>
                <c:pt idx="2413">
                  <c:v>9.8258862500001545</c:v>
                </c:pt>
                <c:pt idx="2414">
                  <c:v>9.8267241000000034</c:v>
                </c:pt>
                <c:pt idx="2415">
                  <c:v>9.823371449999998</c:v>
                </c:pt>
                <c:pt idx="2416">
                  <c:v>9.8233723499999996</c:v>
                </c:pt>
                <c:pt idx="2417">
                  <c:v>9.8283996999999985</c:v>
                </c:pt>
                <c:pt idx="2418">
                  <c:v>9.8250484</c:v>
                </c:pt>
                <c:pt idx="2419">
                  <c:v>9.8258862500001545</c:v>
                </c:pt>
                <c:pt idx="2420">
                  <c:v>9.8258862500001545</c:v>
                </c:pt>
                <c:pt idx="2421">
                  <c:v>9.8250484500000006</c:v>
                </c:pt>
                <c:pt idx="2422">
                  <c:v>9.8267240500000028</c:v>
                </c:pt>
                <c:pt idx="2423">
                  <c:v>9.8225350500001216</c:v>
                </c:pt>
                <c:pt idx="2424">
                  <c:v>9.8250480000000042</c:v>
                </c:pt>
                <c:pt idx="2425">
                  <c:v>9.8242106000000025</c:v>
                </c:pt>
                <c:pt idx="2426">
                  <c:v>9.8200197000000014</c:v>
                </c:pt>
                <c:pt idx="2427">
                  <c:v>9.8242106000000025</c:v>
                </c:pt>
                <c:pt idx="2428">
                  <c:v>9.8242092500000027</c:v>
                </c:pt>
                <c:pt idx="2429">
                  <c:v>9.8267240500000028</c:v>
                </c:pt>
                <c:pt idx="2430">
                  <c:v>9.8216972500000068</c:v>
                </c:pt>
                <c:pt idx="2431">
                  <c:v>9.8242092500000027</c:v>
                </c:pt>
                <c:pt idx="2432">
                  <c:v>9.8250480000000042</c:v>
                </c:pt>
                <c:pt idx="2433">
                  <c:v>9.8242101999999996</c:v>
                </c:pt>
                <c:pt idx="2434">
                  <c:v>9.8250480000000042</c:v>
                </c:pt>
                <c:pt idx="2435">
                  <c:v>9.8258862500001545</c:v>
                </c:pt>
                <c:pt idx="2436">
                  <c:v>9.8233718999999997</c:v>
                </c:pt>
                <c:pt idx="2437">
                  <c:v>9.8225336500000768</c:v>
                </c:pt>
                <c:pt idx="2438">
                  <c:v>9.8233723499999996</c:v>
                </c:pt>
                <c:pt idx="2439">
                  <c:v>9.8250480000000042</c:v>
                </c:pt>
                <c:pt idx="2440">
                  <c:v>9.8233723499999996</c:v>
                </c:pt>
                <c:pt idx="2441">
                  <c:v>9.8225340500001472</c:v>
                </c:pt>
                <c:pt idx="2442">
                  <c:v>9.8225340500001472</c:v>
                </c:pt>
                <c:pt idx="2443">
                  <c:v>9.8233718999999997</c:v>
                </c:pt>
                <c:pt idx="2444">
                  <c:v>9.824209699999999</c:v>
                </c:pt>
                <c:pt idx="2445">
                  <c:v>9.8208589500000016</c:v>
                </c:pt>
                <c:pt idx="2446">
                  <c:v>9.8250484500000006</c:v>
                </c:pt>
                <c:pt idx="2447">
                  <c:v>9.8216967500000028</c:v>
                </c:pt>
                <c:pt idx="2448">
                  <c:v>9.8250484500000006</c:v>
                </c:pt>
                <c:pt idx="2449">
                  <c:v>9.8233718999999997</c:v>
                </c:pt>
                <c:pt idx="2450">
                  <c:v>9.824209699999999</c:v>
                </c:pt>
                <c:pt idx="2451">
                  <c:v>9.8233723499999996</c:v>
                </c:pt>
                <c:pt idx="2452">
                  <c:v>9.8208589500000016</c:v>
                </c:pt>
                <c:pt idx="2453">
                  <c:v>9.8191829000000048</c:v>
                </c:pt>
                <c:pt idx="2454">
                  <c:v>9.8250480000000042</c:v>
                </c:pt>
                <c:pt idx="2455">
                  <c:v>9.8208589500000016</c:v>
                </c:pt>
                <c:pt idx="2456">
                  <c:v>9.8225350500001216</c:v>
                </c:pt>
                <c:pt idx="2457">
                  <c:v>9.8242101999999996</c:v>
                </c:pt>
                <c:pt idx="2458">
                  <c:v>9.8233718999999997</c:v>
                </c:pt>
                <c:pt idx="2459">
                  <c:v>9.824209699999999</c:v>
                </c:pt>
                <c:pt idx="2460">
                  <c:v>9.8250484</c:v>
                </c:pt>
                <c:pt idx="2461">
                  <c:v>9.8225350500001216</c:v>
                </c:pt>
                <c:pt idx="2462">
                  <c:v>9.8233723499999996</c:v>
                </c:pt>
                <c:pt idx="2463">
                  <c:v>9.8225340500001472</c:v>
                </c:pt>
                <c:pt idx="2464">
                  <c:v>9.8216958000000005</c:v>
                </c:pt>
                <c:pt idx="2465">
                  <c:v>9.8233723499999996</c:v>
                </c:pt>
                <c:pt idx="2466">
                  <c:v>9.8200206999999988</c:v>
                </c:pt>
                <c:pt idx="2467">
                  <c:v>9.8216967500000028</c:v>
                </c:pt>
                <c:pt idx="2468">
                  <c:v>9.8250480000000042</c:v>
                </c:pt>
                <c:pt idx="2469">
                  <c:v>9.8242106000000025</c:v>
                </c:pt>
                <c:pt idx="2470">
                  <c:v>9.8258862500001545</c:v>
                </c:pt>
                <c:pt idx="2471">
                  <c:v>9.824209699999999</c:v>
                </c:pt>
                <c:pt idx="2472">
                  <c:v>9.8283996999999985</c:v>
                </c:pt>
                <c:pt idx="2473">
                  <c:v>9.8258853000000048</c:v>
                </c:pt>
                <c:pt idx="2474">
                  <c:v>9.8233723499999996</c:v>
                </c:pt>
                <c:pt idx="2475">
                  <c:v>9.8225340500001472</c:v>
                </c:pt>
                <c:pt idx="2476">
                  <c:v>9.8216967500000028</c:v>
                </c:pt>
                <c:pt idx="2477">
                  <c:v>9.8225336500000768</c:v>
                </c:pt>
                <c:pt idx="2478">
                  <c:v>9.8225336500000768</c:v>
                </c:pt>
                <c:pt idx="2479">
                  <c:v>9.8225340500001472</c:v>
                </c:pt>
                <c:pt idx="2480">
                  <c:v>9.8233723499999996</c:v>
                </c:pt>
                <c:pt idx="2481">
                  <c:v>9.8233732999999983</c:v>
                </c:pt>
                <c:pt idx="2482">
                  <c:v>9.824209699999999</c:v>
                </c:pt>
                <c:pt idx="2483">
                  <c:v>9.8258853000000048</c:v>
                </c:pt>
                <c:pt idx="2484">
                  <c:v>9.8258862500001545</c:v>
                </c:pt>
                <c:pt idx="2485">
                  <c:v>9.8233718999999997</c:v>
                </c:pt>
                <c:pt idx="2486">
                  <c:v>9.8250484</c:v>
                </c:pt>
                <c:pt idx="2487">
                  <c:v>9.8225340500001472</c:v>
                </c:pt>
                <c:pt idx="2488">
                  <c:v>9.8225350500001216</c:v>
                </c:pt>
                <c:pt idx="2489">
                  <c:v>9.8216967500000028</c:v>
                </c:pt>
                <c:pt idx="2490">
                  <c:v>9.8233718999999997</c:v>
                </c:pt>
                <c:pt idx="2491">
                  <c:v>9.8242110999999994</c:v>
                </c:pt>
                <c:pt idx="2492">
                  <c:v>9.8267236000000011</c:v>
                </c:pt>
                <c:pt idx="2493">
                  <c:v>9.8267240500000028</c:v>
                </c:pt>
                <c:pt idx="2494">
                  <c:v>9.8242101999999996</c:v>
                </c:pt>
                <c:pt idx="2495">
                  <c:v>9.8225340500001472</c:v>
                </c:pt>
                <c:pt idx="2496">
                  <c:v>9.8225340500001472</c:v>
                </c:pt>
                <c:pt idx="2497">
                  <c:v>9.8242101999999996</c:v>
                </c:pt>
                <c:pt idx="2498">
                  <c:v>9.827561900000001</c:v>
                </c:pt>
                <c:pt idx="2499">
                  <c:v>9.8250484</c:v>
                </c:pt>
                <c:pt idx="2500">
                  <c:v>9.8258862500001545</c:v>
                </c:pt>
                <c:pt idx="2501">
                  <c:v>9.8258862500001545</c:v>
                </c:pt>
                <c:pt idx="2502">
                  <c:v>9.8267240500000028</c:v>
                </c:pt>
                <c:pt idx="2503">
                  <c:v>9.8258862500001545</c:v>
                </c:pt>
                <c:pt idx="2504">
                  <c:v>9.824209699999999</c:v>
                </c:pt>
                <c:pt idx="2505">
                  <c:v>9.8233723499999996</c:v>
                </c:pt>
                <c:pt idx="2506">
                  <c:v>9.8250484500000006</c:v>
                </c:pt>
                <c:pt idx="2507">
                  <c:v>9.8225355000001109</c:v>
                </c:pt>
                <c:pt idx="2508">
                  <c:v>9.8275618500000004</c:v>
                </c:pt>
                <c:pt idx="2509">
                  <c:v>9.8242101999999996</c:v>
                </c:pt>
                <c:pt idx="2510">
                  <c:v>9.8242110999999994</c:v>
                </c:pt>
                <c:pt idx="2511">
                  <c:v>9.8258862500001545</c:v>
                </c:pt>
                <c:pt idx="2512">
                  <c:v>9.8258862500001545</c:v>
                </c:pt>
                <c:pt idx="2513">
                  <c:v>9.8267240500000028</c:v>
                </c:pt>
                <c:pt idx="2514">
                  <c:v>9.8283996499999997</c:v>
                </c:pt>
                <c:pt idx="2515">
                  <c:v>9.823371449999998</c:v>
                </c:pt>
                <c:pt idx="2516">
                  <c:v>9.8292375000000067</c:v>
                </c:pt>
                <c:pt idx="2517">
                  <c:v>9.8233718999999997</c:v>
                </c:pt>
                <c:pt idx="2518">
                  <c:v>9.8250480000000042</c:v>
                </c:pt>
                <c:pt idx="2519">
                  <c:v>9.8233718999999997</c:v>
                </c:pt>
                <c:pt idx="2520">
                  <c:v>9.8258858000000266</c:v>
                </c:pt>
                <c:pt idx="2521">
                  <c:v>9.8267240500000028</c:v>
                </c:pt>
                <c:pt idx="2522">
                  <c:v>9.8284001500000002</c:v>
                </c:pt>
                <c:pt idx="2523">
                  <c:v>9.8242106000000025</c:v>
                </c:pt>
                <c:pt idx="2524">
                  <c:v>9.8258862500001545</c:v>
                </c:pt>
                <c:pt idx="2525">
                  <c:v>9.8267240500000028</c:v>
                </c:pt>
                <c:pt idx="2526">
                  <c:v>9.8258862500001545</c:v>
                </c:pt>
                <c:pt idx="2527">
                  <c:v>9.8250480000000042</c:v>
                </c:pt>
                <c:pt idx="2528">
                  <c:v>9.8250484</c:v>
                </c:pt>
                <c:pt idx="2529">
                  <c:v>9.8267241000000034</c:v>
                </c:pt>
                <c:pt idx="2530">
                  <c:v>9.8258862500001545</c:v>
                </c:pt>
                <c:pt idx="2531">
                  <c:v>9.8267240500000028</c:v>
                </c:pt>
                <c:pt idx="2532">
                  <c:v>9.8267240500000028</c:v>
                </c:pt>
                <c:pt idx="2533">
                  <c:v>9.8275618500000004</c:v>
                </c:pt>
                <c:pt idx="2534">
                  <c:v>9.8267240500000028</c:v>
                </c:pt>
                <c:pt idx="2535">
                  <c:v>9.8267241000000034</c:v>
                </c:pt>
                <c:pt idx="2536">
                  <c:v>9.8250484500000006</c:v>
                </c:pt>
                <c:pt idx="2537">
                  <c:v>9.8258862500001545</c:v>
                </c:pt>
                <c:pt idx="2538">
                  <c:v>9.8250484500000006</c:v>
                </c:pt>
                <c:pt idx="2539">
                  <c:v>9.8242110999999994</c:v>
                </c:pt>
                <c:pt idx="2540">
                  <c:v>9.8242106000000025</c:v>
                </c:pt>
                <c:pt idx="2541">
                  <c:v>9.8242101999999996</c:v>
                </c:pt>
                <c:pt idx="2542">
                  <c:v>9.8233723499999996</c:v>
                </c:pt>
                <c:pt idx="2543">
                  <c:v>9.8233732999999983</c:v>
                </c:pt>
                <c:pt idx="2544">
                  <c:v>9.8250484500000006</c:v>
                </c:pt>
                <c:pt idx="2545">
                  <c:v>9.8250484</c:v>
                </c:pt>
                <c:pt idx="2546">
                  <c:v>9.8258862500001545</c:v>
                </c:pt>
                <c:pt idx="2547">
                  <c:v>9.8258862500001545</c:v>
                </c:pt>
                <c:pt idx="2548">
                  <c:v>9.8250475000000268</c:v>
                </c:pt>
                <c:pt idx="2549">
                  <c:v>9.8242106000000025</c:v>
                </c:pt>
                <c:pt idx="2550">
                  <c:v>9.8216972500000068</c:v>
                </c:pt>
                <c:pt idx="2551">
                  <c:v>9.8225355000001109</c:v>
                </c:pt>
                <c:pt idx="2552">
                  <c:v>9.8283996999999985</c:v>
                </c:pt>
                <c:pt idx="2553">
                  <c:v>9.8233732999999983</c:v>
                </c:pt>
                <c:pt idx="2554">
                  <c:v>9.8267241000000034</c:v>
                </c:pt>
                <c:pt idx="2555">
                  <c:v>9.8258862500001545</c:v>
                </c:pt>
                <c:pt idx="2556">
                  <c:v>9.8275623500000027</c:v>
                </c:pt>
                <c:pt idx="2557">
                  <c:v>9.8267241000000034</c:v>
                </c:pt>
                <c:pt idx="2558">
                  <c:v>9.8267240500000028</c:v>
                </c:pt>
                <c:pt idx="2559">
                  <c:v>9.8250489500000047</c:v>
                </c:pt>
                <c:pt idx="2560">
                  <c:v>9.8267241000000034</c:v>
                </c:pt>
                <c:pt idx="2561">
                  <c:v>9.8258858000000266</c:v>
                </c:pt>
                <c:pt idx="2562">
                  <c:v>9.8250480000000042</c:v>
                </c:pt>
                <c:pt idx="2563">
                  <c:v>9.8292375000000067</c:v>
                </c:pt>
                <c:pt idx="2564">
                  <c:v>9.8267255000000002</c:v>
                </c:pt>
                <c:pt idx="2565">
                  <c:v>9.8283996999999985</c:v>
                </c:pt>
                <c:pt idx="2566">
                  <c:v>9.8292374500000008</c:v>
                </c:pt>
                <c:pt idx="2567">
                  <c:v>9.8275618500000004</c:v>
                </c:pt>
                <c:pt idx="2568">
                  <c:v>9.8283996499999997</c:v>
                </c:pt>
                <c:pt idx="2569">
                  <c:v>9.8292379500000067</c:v>
                </c:pt>
                <c:pt idx="2570">
                  <c:v>9.8275623500000027</c:v>
                </c:pt>
                <c:pt idx="2571">
                  <c:v>9.8283996499999997</c:v>
                </c:pt>
                <c:pt idx="2572">
                  <c:v>9.8309145000000004</c:v>
                </c:pt>
                <c:pt idx="2573">
                  <c:v>9.8258862500001545</c:v>
                </c:pt>
                <c:pt idx="2574">
                  <c:v>9.8267240500000028</c:v>
                </c:pt>
                <c:pt idx="2575">
                  <c:v>9.8108034000000011</c:v>
                </c:pt>
                <c:pt idx="2576">
                  <c:v>9.8040981000000009</c:v>
                </c:pt>
                <c:pt idx="2577">
                  <c:v>9.8124795000000766</c:v>
                </c:pt>
                <c:pt idx="2578">
                  <c:v>9.8175073000000026</c:v>
                </c:pt>
                <c:pt idx="2579">
                  <c:v>9.8216967500000028</c:v>
                </c:pt>
                <c:pt idx="2580">
                  <c:v>9.8242106000000025</c:v>
                </c:pt>
                <c:pt idx="2581">
                  <c:v>9.8250489500000047</c:v>
                </c:pt>
                <c:pt idx="2582">
                  <c:v>9.8300747499999996</c:v>
                </c:pt>
                <c:pt idx="2583">
                  <c:v>9.8225340500001472</c:v>
                </c:pt>
                <c:pt idx="2584">
                  <c:v>9.824209699999999</c:v>
                </c:pt>
                <c:pt idx="2585">
                  <c:v>9.8149929</c:v>
                </c:pt>
                <c:pt idx="2586">
                  <c:v>9.8133168500000068</c:v>
                </c:pt>
                <c:pt idx="2587">
                  <c:v>9.8108029500000047</c:v>
                </c:pt>
                <c:pt idx="2588">
                  <c:v>9.8074507500000028</c:v>
                </c:pt>
                <c:pt idx="2589">
                  <c:v>9.8040990500000067</c:v>
                </c:pt>
                <c:pt idx="2590">
                  <c:v>9.8057737500000002</c:v>
                </c:pt>
                <c:pt idx="2591">
                  <c:v>9.8057751500000006</c:v>
                </c:pt>
                <c:pt idx="2592">
                  <c:v>9.8024225000001017</c:v>
                </c:pt>
                <c:pt idx="2593">
                  <c:v>9.797395250000001</c:v>
                </c:pt>
                <c:pt idx="2594">
                  <c:v>9.8007479000000028</c:v>
                </c:pt>
                <c:pt idx="2595">
                  <c:v>9.7999096000000012</c:v>
                </c:pt>
                <c:pt idx="2596">
                  <c:v>9.8024225000001017</c:v>
                </c:pt>
                <c:pt idx="2597">
                  <c:v>9.8057751500000006</c:v>
                </c:pt>
                <c:pt idx="2598">
                  <c:v>9.8091273000000001</c:v>
                </c:pt>
                <c:pt idx="2599">
                  <c:v>9.8124795000000766</c:v>
                </c:pt>
                <c:pt idx="2600">
                  <c:v>9.8099656000000017</c:v>
                </c:pt>
                <c:pt idx="2601">
                  <c:v>9.8158317000000004</c:v>
                </c:pt>
                <c:pt idx="2602">
                  <c:v>9.8166690000000028</c:v>
                </c:pt>
                <c:pt idx="2603">
                  <c:v>9.8158321500000767</c:v>
                </c:pt>
                <c:pt idx="2604">
                  <c:v>9.8149933999999988</c:v>
                </c:pt>
                <c:pt idx="2605">
                  <c:v>9.8175073000000026</c:v>
                </c:pt>
                <c:pt idx="2606">
                  <c:v>9.8191829000000048</c:v>
                </c:pt>
                <c:pt idx="2607">
                  <c:v>9.8175073000000026</c:v>
                </c:pt>
                <c:pt idx="2608">
                  <c:v>9.8149924500000001</c:v>
                </c:pt>
                <c:pt idx="2609">
                  <c:v>9.8166695000000068</c:v>
                </c:pt>
                <c:pt idx="2610">
                  <c:v>9.8158307000000047</c:v>
                </c:pt>
                <c:pt idx="2611">
                  <c:v>9.8149929</c:v>
                </c:pt>
                <c:pt idx="2612">
                  <c:v>9.8149929</c:v>
                </c:pt>
                <c:pt idx="2613">
                  <c:v>9.8175073000000026</c:v>
                </c:pt>
                <c:pt idx="2614">
                  <c:v>9.8141546500000008</c:v>
                </c:pt>
                <c:pt idx="2615">
                  <c:v>9.8124795000000766</c:v>
                </c:pt>
                <c:pt idx="2616">
                  <c:v>9.8141546500000008</c:v>
                </c:pt>
                <c:pt idx="2617">
                  <c:v>9.8108038500000028</c:v>
                </c:pt>
                <c:pt idx="2618">
                  <c:v>9.8124795000000766</c:v>
                </c:pt>
                <c:pt idx="2619">
                  <c:v>9.8091269000000025</c:v>
                </c:pt>
                <c:pt idx="2620">
                  <c:v>9.8116412500000028</c:v>
                </c:pt>
                <c:pt idx="2621">
                  <c:v>9.8133177499999995</c:v>
                </c:pt>
                <c:pt idx="2622">
                  <c:v>9.80996515</c:v>
                </c:pt>
                <c:pt idx="2623">
                  <c:v>9.80996515</c:v>
                </c:pt>
                <c:pt idx="2624">
                  <c:v>9.8158307000000047</c:v>
                </c:pt>
                <c:pt idx="2625">
                  <c:v>9.8141541500000002</c:v>
                </c:pt>
                <c:pt idx="2626">
                  <c:v>9.8133168500000068</c:v>
                </c:pt>
                <c:pt idx="2627">
                  <c:v>9.8149924500000001</c:v>
                </c:pt>
                <c:pt idx="2628">
                  <c:v>9.8149933999999988</c:v>
                </c:pt>
                <c:pt idx="2629">
                  <c:v>9.8116412500000028</c:v>
                </c:pt>
                <c:pt idx="2630">
                  <c:v>9.80996515</c:v>
                </c:pt>
                <c:pt idx="2631">
                  <c:v>9.8116412000000004</c:v>
                </c:pt>
                <c:pt idx="2632">
                  <c:v>9.8149933999999988</c:v>
                </c:pt>
                <c:pt idx="2633">
                  <c:v>9.8124785500000247</c:v>
                </c:pt>
                <c:pt idx="2634">
                  <c:v>9.8149929</c:v>
                </c:pt>
                <c:pt idx="2635">
                  <c:v>9.8133168500000068</c:v>
                </c:pt>
                <c:pt idx="2636">
                  <c:v>9.8133168500000068</c:v>
                </c:pt>
                <c:pt idx="2637">
                  <c:v>9.8166690000000028</c:v>
                </c:pt>
                <c:pt idx="2638">
                  <c:v>9.8175068000000767</c:v>
                </c:pt>
                <c:pt idx="2639">
                  <c:v>9.8158317000000004</c:v>
                </c:pt>
                <c:pt idx="2640">
                  <c:v>9.8166695000000068</c:v>
                </c:pt>
                <c:pt idx="2641">
                  <c:v>9.8141546500000008</c:v>
                </c:pt>
                <c:pt idx="2642">
                  <c:v>9.8166690000000028</c:v>
                </c:pt>
                <c:pt idx="2643">
                  <c:v>9.8183446000000014</c:v>
                </c:pt>
                <c:pt idx="2644">
                  <c:v>9.8166695000000068</c:v>
                </c:pt>
                <c:pt idx="2645">
                  <c:v>9.8175073000000026</c:v>
                </c:pt>
                <c:pt idx="2646">
                  <c:v>9.8183446000000014</c:v>
                </c:pt>
                <c:pt idx="2647">
                  <c:v>9.8141551000000025</c:v>
                </c:pt>
                <c:pt idx="2648">
                  <c:v>9.8183450999999984</c:v>
                </c:pt>
                <c:pt idx="2649">
                  <c:v>9.8183455500000001</c:v>
                </c:pt>
                <c:pt idx="2650">
                  <c:v>9.8158317000000004</c:v>
                </c:pt>
                <c:pt idx="2651">
                  <c:v>9.8191833500000048</c:v>
                </c:pt>
                <c:pt idx="2652">
                  <c:v>9.8175073000000026</c:v>
                </c:pt>
                <c:pt idx="2653">
                  <c:v>9.8183450999999984</c:v>
                </c:pt>
                <c:pt idx="2654">
                  <c:v>9.8183450999999984</c:v>
                </c:pt>
                <c:pt idx="2655">
                  <c:v>9.8175073000000026</c:v>
                </c:pt>
                <c:pt idx="2656">
                  <c:v>9.8191829000000048</c:v>
                </c:pt>
                <c:pt idx="2657">
                  <c:v>9.8225340500001472</c:v>
                </c:pt>
                <c:pt idx="2658">
                  <c:v>9.8183450999999984</c:v>
                </c:pt>
                <c:pt idx="2659">
                  <c:v>9.8158307000000047</c:v>
                </c:pt>
                <c:pt idx="2660">
                  <c:v>9.8208589500000016</c:v>
                </c:pt>
                <c:pt idx="2661">
                  <c:v>9.8191824000000008</c:v>
                </c:pt>
                <c:pt idx="2662">
                  <c:v>9.8175073000000026</c:v>
                </c:pt>
                <c:pt idx="2663">
                  <c:v>9.8175063000000247</c:v>
                </c:pt>
                <c:pt idx="2664">
                  <c:v>9.8208589500000016</c:v>
                </c:pt>
                <c:pt idx="2665">
                  <c:v>9.8200206999999988</c:v>
                </c:pt>
                <c:pt idx="2666">
                  <c:v>9.8175063000000247</c:v>
                </c:pt>
                <c:pt idx="2667">
                  <c:v>9.8208594500000004</c:v>
                </c:pt>
                <c:pt idx="2668">
                  <c:v>9.8166690000000028</c:v>
                </c:pt>
                <c:pt idx="2669">
                  <c:v>9.8191829000000048</c:v>
                </c:pt>
                <c:pt idx="2670">
                  <c:v>9.8233732999999983</c:v>
                </c:pt>
                <c:pt idx="2671">
                  <c:v>9.8200206999999988</c:v>
                </c:pt>
                <c:pt idx="2672">
                  <c:v>9.8191833500000048</c:v>
                </c:pt>
                <c:pt idx="2673">
                  <c:v>9.8191829000000048</c:v>
                </c:pt>
                <c:pt idx="2674">
                  <c:v>9.8149919499999996</c:v>
                </c:pt>
                <c:pt idx="2675">
                  <c:v>9.8200206999999988</c:v>
                </c:pt>
                <c:pt idx="2676">
                  <c:v>9.8208589500000016</c:v>
                </c:pt>
                <c:pt idx="2677">
                  <c:v>9.8183446000000014</c:v>
                </c:pt>
                <c:pt idx="2678">
                  <c:v>9.8175068000000767</c:v>
                </c:pt>
                <c:pt idx="2679">
                  <c:v>9.8166690000000028</c:v>
                </c:pt>
                <c:pt idx="2680">
                  <c:v>9.8200206999999988</c:v>
                </c:pt>
                <c:pt idx="2681">
                  <c:v>9.8191833500000048</c:v>
                </c:pt>
                <c:pt idx="2682">
                  <c:v>9.8191829000000048</c:v>
                </c:pt>
                <c:pt idx="2683">
                  <c:v>9.8191829000000048</c:v>
                </c:pt>
                <c:pt idx="2684">
                  <c:v>9.8200206999999988</c:v>
                </c:pt>
                <c:pt idx="2685">
                  <c:v>9.8175068000000767</c:v>
                </c:pt>
                <c:pt idx="2686">
                  <c:v>9.8200197000000014</c:v>
                </c:pt>
                <c:pt idx="2687">
                  <c:v>9.8208589500000016</c:v>
                </c:pt>
                <c:pt idx="2688">
                  <c:v>9.8208589500000016</c:v>
                </c:pt>
                <c:pt idx="2689">
                  <c:v>9.8208589500000016</c:v>
                </c:pt>
                <c:pt idx="2690">
                  <c:v>9.8191829000000048</c:v>
                </c:pt>
                <c:pt idx="2691">
                  <c:v>9.8208589500000016</c:v>
                </c:pt>
                <c:pt idx="2692">
                  <c:v>9.8200206999999988</c:v>
                </c:pt>
                <c:pt idx="2693">
                  <c:v>9.8200206999999988</c:v>
                </c:pt>
                <c:pt idx="2694">
                  <c:v>9.8183451000000002</c:v>
                </c:pt>
                <c:pt idx="2695">
                  <c:v>9.8200211499999988</c:v>
                </c:pt>
                <c:pt idx="2696">
                  <c:v>9.8216967500000028</c:v>
                </c:pt>
                <c:pt idx="2697">
                  <c:v>9.8200206999999988</c:v>
                </c:pt>
                <c:pt idx="2698">
                  <c:v>9.8208580000000012</c:v>
                </c:pt>
                <c:pt idx="2699">
                  <c:v>9.8208589500000016</c:v>
                </c:pt>
                <c:pt idx="2700">
                  <c:v>9.8208589500000016</c:v>
                </c:pt>
                <c:pt idx="2701">
                  <c:v>9.824209699999999</c:v>
                </c:pt>
                <c:pt idx="2702">
                  <c:v>9.8191829000000048</c:v>
                </c:pt>
                <c:pt idx="2703">
                  <c:v>9.8200206999999988</c:v>
                </c:pt>
                <c:pt idx="2704">
                  <c:v>9.8225350500001216</c:v>
                </c:pt>
                <c:pt idx="2705">
                  <c:v>9.8233718999999997</c:v>
                </c:pt>
                <c:pt idx="2706">
                  <c:v>9.8225340500001472</c:v>
                </c:pt>
                <c:pt idx="2707">
                  <c:v>9.8216967500000028</c:v>
                </c:pt>
                <c:pt idx="2708">
                  <c:v>9.8216967500000028</c:v>
                </c:pt>
                <c:pt idx="2709">
                  <c:v>9.8242106000000025</c:v>
                </c:pt>
                <c:pt idx="2710">
                  <c:v>9.8208585000000017</c:v>
                </c:pt>
                <c:pt idx="2711">
                  <c:v>9.8250484500000006</c:v>
                </c:pt>
                <c:pt idx="2712">
                  <c:v>9.8242101999999996</c:v>
                </c:pt>
                <c:pt idx="2713">
                  <c:v>9.8258862500001545</c:v>
                </c:pt>
                <c:pt idx="2714">
                  <c:v>9.8242101999999996</c:v>
                </c:pt>
                <c:pt idx="2715">
                  <c:v>9.8208585000000017</c:v>
                </c:pt>
                <c:pt idx="2716">
                  <c:v>9.8242106000000025</c:v>
                </c:pt>
                <c:pt idx="2717">
                  <c:v>9.8250480000000042</c:v>
                </c:pt>
                <c:pt idx="2718">
                  <c:v>9.8258862500001545</c:v>
                </c:pt>
                <c:pt idx="2719">
                  <c:v>9.8250484</c:v>
                </c:pt>
                <c:pt idx="2720">
                  <c:v>9.827561900000001</c:v>
                </c:pt>
                <c:pt idx="2721">
                  <c:v>9.8275618500000004</c:v>
                </c:pt>
                <c:pt idx="2722">
                  <c:v>9.824209699999999</c:v>
                </c:pt>
                <c:pt idx="2723">
                  <c:v>9.8225355000001109</c:v>
                </c:pt>
                <c:pt idx="2724">
                  <c:v>9.8225350500001216</c:v>
                </c:pt>
                <c:pt idx="2725">
                  <c:v>9.8258862500001545</c:v>
                </c:pt>
                <c:pt idx="2726">
                  <c:v>9.8250484500000006</c:v>
                </c:pt>
                <c:pt idx="2727">
                  <c:v>9.8250484</c:v>
                </c:pt>
                <c:pt idx="2728">
                  <c:v>9.8242106000000025</c:v>
                </c:pt>
                <c:pt idx="2729">
                  <c:v>9.8242106000000025</c:v>
                </c:pt>
                <c:pt idx="2730">
                  <c:v>9.8267236000000011</c:v>
                </c:pt>
                <c:pt idx="2731">
                  <c:v>9.8275618500000004</c:v>
                </c:pt>
                <c:pt idx="2732">
                  <c:v>9.8258862500001545</c:v>
                </c:pt>
                <c:pt idx="2733">
                  <c:v>9.8258862500001545</c:v>
                </c:pt>
                <c:pt idx="2734">
                  <c:v>9.8267241000000034</c:v>
                </c:pt>
                <c:pt idx="2735">
                  <c:v>9.8267240500000028</c:v>
                </c:pt>
                <c:pt idx="2736">
                  <c:v>9.8258862500001545</c:v>
                </c:pt>
                <c:pt idx="2737">
                  <c:v>9.8200211499999988</c:v>
                </c:pt>
                <c:pt idx="2738">
                  <c:v>9.8258862500001545</c:v>
                </c:pt>
                <c:pt idx="2739">
                  <c:v>9.8233723499999996</c:v>
                </c:pt>
                <c:pt idx="2740">
                  <c:v>9.8216967500000028</c:v>
                </c:pt>
                <c:pt idx="2741">
                  <c:v>9.8242101999999996</c:v>
                </c:pt>
                <c:pt idx="2742">
                  <c:v>9.827561900000001</c:v>
                </c:pt>
                <c:pt idx="2743">
                  <c:v>9.8242106000000025</c:v>
                </c:pt>
                <c:pt idx="2744">
                  <c:v>9.8258862500001545</c:v>
                </c:pt>
                <c:pt idx="2745">
                  <c:v>9.8258862500001545</c:v>
                </c:pt>
                <c:pt idx="2746">
                  <c:v>9.8250484500000006</c:v>
                </c:pt>
                <c:pt idx="2747">
                  <c:v>9.824209699999999</c:v>
                </c:pt>
                <c:pt idx="2748">
                  <c:v>9.8233718999999997</c:v>
                </c:pt>
                <c:pt idx="2749">
                  <c:v>9.8216967500000028</c:v>
                </c:pt>
                <c:pt idx="2750">
                  <c:v>9.8216972500000068</c:v>
                </c:pt>
                <c:pt idx="2751">
                  <c:v>9.8275618500000004</c:v>
                </c:pt>
                <c:pt idx="2752">
                  <c:v>9.8233723499999996</c:v>
                </c:pt>
                <c:pt idx="2753">
                  <c:v>9.8267240500000028</c:v>
                </c:pt>
                <c:pt idx="2754">
                  <c:v>9.8267241000000034</c:v>
                </c:pt>
                <c:pt idx="2755">
                  <c:v>9.8233718999999997</c:v>
                </c:pt>
                <c:pt idx="2756">
                  <c:v>9.8233732999999983</c:v>
                </c:pt>
                <c:pt idx="2757">
                  <c:v>9.8242101999999996</c:v>
                </c:pt>
                <c:pt idx="2758">
                  <c:v>9.8225350500001216</c:v>
                </c:pt>
                <c:pt idx="2759">
                  <c:v>9.8258862500001545</c:v>
                </c:pt>
                <c:pt idx="2760">
                  <c:v>9.8258862500001545</c:v>
                </c:pt>
                <c:pt idx="2761">
                  <c:v>9.8225340500001472</c:v>
                </c:pt>
                <c:pt idx="2762">
                  <c:v>9.8250484</c:v>
                </c:pt>
                <c:pt idx="2763">
                  <c:v>9.8258862500001545</c:v>
                </c:pt>
                <c:pt idx="2764">
                  <c:v>9.8250484500000006</c:v>
                </c:pt>
                <c:pt idx="2765">
                  <c:v>9.8250484500000006</c:v>
                </c:pt>
                <c:pt idx="2766">
                  <c:v>9.827561900000001</c:v>
                </c:pt>
                <c:pt idx="2767">
                  <c:v>9.8258862500001545</c:v>
                </c:pt>
                <c:pt idx="2768">
                  <c:v>9.8284001500000002</c:v>
                </c:pt>
                <c:pt idx="2769">
                  <c:v>9.8267240500000028</c:v>
                </c:pt>
                <c:pt idx="2770">
                  <c:v>9.8258862500001545</c:v>
                </c:pt>
                <c:pt idx="2771">
                  <c:v>9.8275618500000004</c:v>
                </c:pt>
                <c:pt idx="2772">
                  <c:v>9.8267236000000011</c:v>
                </c:pt>
                <c:pt idx="2773">
                  <c:v>9.8250484500000006</c:v>
                </c:pt>
                <c:pt idx="2774">
                  <c:v>9.8267240500000028</c:v>
                </c:pt>
                <c:pt idx="2775">
                  <c:v>9.8258862500001545</c:v>
                </c:pt>
                <c:pt idx="2776">
                  <c:v>9.8258862500001545</c:v>
                </c:pt>
                <c:pt idx="2777">
                  <c:v>9.8258853000000048</c:v>
                </c:pt>
                <c:pt idx="2778">
                  <c:v>9.8275618500000004</c:v>
                </c:pt>
                <c:pt idx="2779">
                  <c:v>9.8275618500000004</c:v>
                </c:pt>
                <c:pt idx="2780">
                  <c:v>9.8283996999999985</c:v>
                </c:pt>
                <c:pt idx="2781">
                  <c:v>9.8242101999999996</c:v>
                </c:pt>
                <c:pt idx="2782">
                  <c:v>9.8275618500000004</c:v>
                </c:pt>
                <c:pt idx="2783">
                  <c:v>9.8233723499999996</c:v>
                </c:pt>
                <c:pt idx="2784">
                  <c:v>9.8317518499999998</c:v>
                </c:pt>
                <c:pt idx="2785">
                  <c:v>9.8275618500000004</c:v>
                </c:pt>
                <c:pt idx="2786">
                  <c:v>9.8300762500000047</c:v>
                </c:pt>
                <c:pt idx="2787">
                  <c:v>9.8292375000000067</c:v>
                </c:pt>
                <c:pt idx="2788">
                  <c:v>9.8300757500000007</c:v>
                </c:pt>
                <c:pt idx="2789">
                  <c:v>9.8275618500000004</c:v>
                </c:pt>
                <c:pt idx="2790">
                  <c:v>9.8283996999999985</c:v>
                </c:pt>
                <c:pt idx="2791">
                  <c:v>9.8258862500001545</c:v>
                </c:pt>
                <c:pt idx="2792">
                  <c:v>9.8283996999999985</c:v>
                </c:pt>
                <c:pt idx="2793">
                  <c:v>9.8275618500000004</c:v>
                </c:pt>
                <c:pt idx="2794">
                  <c:v>9.8283996499999997</c:v>
                </c:pt>
                <c:pt idx="2795">
                  <c:v>9.8275618500000004</c:v>
                </c:pt>
                <c:pt idx="2796">
                  <c:v>9.8283996499999997</c:v>
                </c:pt>
                <c:pt idx="2797">
                  <c:v>9.8283996999999985</c:v>
                </c:pt>
                <c:pt idx="2798">
                  <c:v>9.8309126000000013</c:v>
                </c:pt>
                <c:pt idx="2799">
                  <c:v>9.8258862500001545</c:v>
                </c:pt>
                <c:pt idx="2800">
                  <c:v>9.8300762500000047</c:v>
                </c:pt>
                <c:pt idx="2801">
                  <c:v>9.8317508500000006</c:v>
                </c:pt>
                <c:pt idx="2802">
                  <c:v>9.8309140500000005</c:v>
                </c:pt>
                <c:pt idx="2803">
                  <c:v>9.8317518499999998</c:v>
                </c:pt>
                <c:pt idx="2804">
                  <c:v>9.8325891500000768</c:v>
                </c:pt>
                <c:pt idx="2805">
                  <c:v>9.8334289000000012</c:v>
                </c:pt>
                <c:pt idx="2806">
                  <c:v>9.8317518499999998</c:v>
                </c:pt>
                <c:pt idx="2807">
                  <c:v>9.8309145000000004</c:v>
                </c:pt>
                <c:pt idx="2808">
                  <c:v>9.8292375000000067</c:v>
                </c:pt>
                <c:pt idx="2809">
                  <c:v>9.8351030000000002</c:v>
                </c:pt>
                <c:pt idx="2810">
                  <c:v>9.8283996999999985</c:v>
                </c:pt>
                <c:pt idx="2811">
                  <c:v>9.8284001500000002</c:v>
                </c:pt>
                <c:pt idx="2812">
                  <c:v>9.8267240500000028</c:v>
                </c:pt>
                <c:pt idx="2813">
                  <c:v>9.8317508500000006</c:v>
                </c:pt>
                <c:pt idx="2814">
                  <c:v>9.8292375000000067</c:v>
                </c:pt>
                <c:pt idx="2815">
                  <c:v>9.8292375000000067</c:v>
                </c:pt>
                <c:pt idx="2816">
                  <c:v>9.8309126000000013</c:v>
                </c:pt>
                <c:pt idx="2817">
                  <c:v>9.8317518499999998</c:v>
                </c:pt>
                <c:pt idx="2818">
                  <c:v>9.8309140500000005</c:v>
                </c:pt>
                <c:pt idx="2819">
                  <c:v>9.8284001500000002</c:v>
                </c:pt>
                <c:pt idx="2820">
                  <c:v>9.8309145000000004</c:v>
                </c:pt>
                <c:pt idx="2821">
                  <c:v>9.8300747499999996</c:v>
                </c:pt>
                <c:pt idx="2822">
                  <c:v>9.8325891500000768</c:v>
                </c:pt>
                <c:pt idx="2823">
                  <c:v>9.8309140500000005</c:v>
                </c:pt>
                <c:pt idx="2824">
                  <c:v>9.8325891500000768</c:v>
                </c:pt>
                <c:pt idx="2825">
                  <c:v>9.8300757500000007</c:v>
                </c:pt>
                <c:pt idx="2826">
                  <c:v>9.8351040000000047</c:v>
                </c:pt>
                <c:pt idx="2827">
                  <c:v>9.8317508500000006</c:v>
                </c:pt>
                <c:pt idx="2828">
                  <c:v>9.8309126000000013</c:v>
                </c:pt>
                <c:pt idx="2829">
                  <c:v>9.8292374500000008</c:v>
                </c:pt>
                <c:pt idx="2830">
                  <c:v>9.8334269500000246</c:v>
                </c:pt>
                <c:pt idx="2831">
                  <c:v>9.8317508500000006</c:v>
                </c:pt>
                <c:pt idx="2832">
                  <c:v>9.8325886500000248</c:v>
                </c:pt>
                <c:pt idx="2833">
                  <c:v>9.8309125500000007</c:v>
                </c:pt>
                <c:pt idx="2834">
                  <c:v>9.8342666999999988</c:v>
                </c:pt>
                <c:pt idx="2835">
                  <c:v>9.834265199999999</c:v>
                </c:pt>
                <c:pt idx="2836">
                  <c:v>9.8325901000000027</c:v>
                </c:pt>
                <c:pt idx="2837">
                  <c:v>9.8384556500000002</c:v>
                </c:pt>
                <c:pt idx="2838">
                  <c:v>9.834265199999999</c:v>
                </c:pt>
                <c:pt idx="2839">
                  <c:v>9.8309126000000013</c:v>
                </c:pt>
                <c:pt idx="2840">
                  <c:v>9.8325891500000768</c:v>
                </c:pt>
                <c:pt idx="2841">
                  <c:v>9.8309125500000007</c:v>
                </c:pt>
                <c:pt idx="2842">
                  <c:v>9.8292375000000067</c:v>
                </c:pt>
                <c:pt idx="2843">
                  <c:v>9.830075299999999</c:v>
                </c:pt>
                <c:pt idx="2844">
                  <c:v>9.8325891500000768</c:v>
                </c:pt>
                <c:pt idx="2845">
                  <c:v>9.8325886500000248</c:v>
                </c:pt>
                <c:pt idx="2846">
                  <c:v>9.8334274000000015</c:v>
                </c:pt>
                <c:pt idx="2847">
                  <c:v>9.8300757500000007</c:v>
                </c:pt>
                <c:pt idx="2848">
                  <c:v>9.8351020500000068</c:v>
                </c:pt>
                <c:pt idx="2849">
                  <c:v>9.8309126000000013</c:v>
                </c:pt>
                <c:pt idx="2850">
                  <c:v>9.8334274000000015</c:v>
                </c:pt>
                <c:pt idx="2851">
                  <c:v>9.8325891500000768</c:v>
                </c:pt>
                <c:pt idx="2852">
                  <c:v>9.8334264500000028</c:v>
                </c:pt>
                <c:pt idx="2853">
                  <c:v>9.8309140500000005</c:v>
                </c:pt>
                <c:pt idx="2854">
                  <c:v>9.8309145000000004</c:v>
                </c:pt>
                <c:pt idx="2855">
                  <c:v>9.8334269500000246</c:v>
                </c:pt>
                <c:pt idx="2856">
                  <c:v>9.8342666999999988</c:v>
                </c:pt>
                <c:pt idx="2857">
                  <c:v>9.8317533000000008</c:v>
                </c:pt>
                <c:pt idx="2858">
                  <c:v>9.8317523000000016</c:v>
                </c:pt>
                <c:pt idx="2859">
                  <c:v>9.8317518499999998</c:v>
                </c:pt>
                <c:pt idx="2860">
                  <c:v>9.834265199999999</c:v>
                </c:pt>
                <c:pt idx="2861">
                  <c:v>9.8325901000000027</c:v>
                </c:pt>
                <c:pt idx="2862">
                  <c:v>9.8359418000000005</c:v>
                </c:pt>
                <c:pt idx="2863">
                  <c:v>9.8334289000000012</c:v>
                </c:pt>
                <c:pt idx="2864">
                  <c:v>9.8325901000000027</c:v>
                </c:pt>
                <c:pt idx="2865">
                  <c:v>9.8317523000000016</c:v>
                </c:pt>
                <c:pt idx="2866">
                  <c:v>9.8342666999999988</c:v>
                </c:pt>
                <c:pt idx="2867">
                  <c:v>9.834265199999999</c:v>
                </c:pt>
                <c:pt idx="2868">
                  <c:v>9.8309126000000013</c:v>
                </c:pt>
                <c:pt idx="2869">
                  <c:v>9.8334289000000012</c:v>
                </c:pt>
                <c:pt idx="2870">
                  <c:v>9.8351040000000047</c:v>
                </c:pt>
                <c:pt idx="2871">
                  <c:v>9.8325901000000027</c:v>
                </c:pt>
                <c:pt idx="2872">
                  <c:v>9.8334269500000246</c:v>
                </c:pt>
                <c:pt idx="2873">
                  <c:v>9.8367800500000246</c:v>
                </c:pt>
                <c:pt idx="2874">
                  <c:v>9.8367796000000016</c:v>
                </c:pt>
                <c:pt idx="2875">
                  <c:v>9.8351040000000047</c:v>
                </c:pt>
                <c:pt idx="2876">
                  <c:v>9.8359408000000048</c:v>
                </c:pt>
                <c:pt idx="2877">
                  <c:v>9.8367796000000016</c:v>
                </c:pt>
                <c:pt idx="2878">
                  <c:v>9.8376178500000027</c:v>
                </c:pt>
                <c:pt idx="2879">
                  <c:v>9.8351030000000002</c:v>
                </c:pt>
                <c:pt idx="2880">
                  <c:v>9.8334274000000015</c:v>
                </c:pt>
                <c:pt idx="2881">
                  <c:v>9.8334274000000015</c:v>
                </c:pt>
                <c:pt idx="2882">
                  <c:v>9.834265199999999</c:v>
                </c:pt>
                <c:pt idx="2883">
                  <c:v>9.834265199999999</c:v>
                </c:pt>
                <c:pt idx="2884">
                  <c:v>9.8351025500000748</c:v>
                </c:pt>
                <c:pt idx="2885">
                  <c:v>9.8367796000000016</c:v>
                </c:pt>
                <c:pt idx="2886">
                  <c:v>9.8342647499999991</c:v>
                </c:pt>
                <c:pt idx="2887">
                  <c:v>9.8351040000000047</c:v>
                </c:pt>
                <c:pt idx="2888">
                  <c:v>9.8392939500000001</c:v>
                </c:pt>
                <c:pt idx="2889">
                  <c:v>9.8317518499999998</c:v>
                </c:pt>
                <c:pt idx="2890">
                  <c:v>9.8359418000000005</c:v>
                </c:pt>
                <c:pt idx="2891">
                  <c:v>9.8367786000000006</c:v>
                </c:pt>
                <c:pt idx="2892">
                  <c:v>9.8401312500000024</c:v>
                </c:pt>
                <c:pt idx="2893">
                  <c:v>9.8384552000000003</c:v>
                </c:pt>
                <c:pt idx="2894">
                  <c:v>9.8401312500000024</c:v>
                </c:pt>
                <c:pt idx="2895">
                  <c:v>9.8392930000000014</c:v>
                </c:pt>
                <c:pt idx="2896">
                  <c:v>9.8401312500000024</c:v>
                </c:pt>
                <c:pt idx="2897">
                  <c:v>9.8401308500000066</c:v>
                </c:pt>
                <c:pt idx="2898">
                  <c:v>9.8401312500000024</c:v>
                </c:pt>
                <c:pt idx="2899">
                  <c:v>9.8401322000000047</c:v>
                </c:pt>
                <c:pt idx="2900">
                  <c:v>9.8409699999999987</c:v>
                </c:pt>
                <c:pt idx="2901">
                  <c:v>9.8392939500000001</c:v>
                </c:pt>
                <c:pt idx="2902">
                  <c:v>9.8367786000000006</c:v>
                </c:pt>
                <c:pt idx="2903">
                  <c:v>9.8401312500000024</c:v>
                </c:pt>
                <c:pt idx="2904">
                  <c:v>9.8409691000000006</c:v>
                </c:pt>
                <c:pt idx="2905">
                  <c:v>9.8401312500000024</c:v>
                </c:pt>
                <c:pt idx="2906">
                  <c:v>9.8367796000000016</c:v>
                </c:pt>
                <c:pt idx="2907">
                  <c:v>9.8342666999999988</c:v>
                </c:pt>
                <c:pt idx="2908">
                  <c:v>9.837617400000001</c:v>
                </c:pt>
                <c:pt idx="2909">
                  <c:v>9.8401312500000024</c:v>
                </c:pt>
                <c:pt idx="2910">
                  <c:v>9.8384556500000002</c:v>
                </c:pt>
                <c:pt idx="2911">
                  <c:v>9.8392930000000014</c:v>
                </c:pt>
                <c:pt idx="2912">
                  <c:v>9.8392939500000001</c:v>
                </c:pt>
                <c:pt idx="2913">
                  <c:v>9.8359408000000048</c:v>
                </c:pt>
                <c:pt idx="2914">
                  <c:v>9.837617400000001</c:v>
                </c:pt>
                <c:pt idx="2915">
                  <c:v>9.8426461000000067</c:v>
                </c:pt>
                <c:pt idx="2916">
                  <c:v>9.8384556500000002</c:v>
                </c:pt>
                <c:pt idx="2917">
                  <c:v>9.8367796000000016</c:v>
                </c:pt>
                <c:pt idx="2918">
                  <c:v>9.8392930000000014</c:v>
                </c:pt>
                <c:pt idx="2919">
                  <c:v>9.8426447000000028</c:v>
                </c:pt>
                <c:pt idx="2920">
                  <c:v>9.8401303500000008</c:v>
                </c:pt>
                <c:pt idx="2921">
                  <c:v>9.8392939500000001</c:v>
                </c:pt>
                <c:pt idx="2922">
                  <c:v>9.837617400000001</c:v>
                </c:pt>
                <c:pt idx="2923">
                  <c:v>9.8401312500000024</c:v>
                </c:pt>
                <c:pt idx="2924">
                  <c:v>9.8376178500000027</c:v>
                </c:pt>
                <c:pt idx="2925">
                  <c:v>9.8409695500000005</c:v>
                </c:pt>
                <c:pt idx="2926">
                  <c:v>9.8384552000000003</c:v>
                </c:pt>
                <c:pt idx="2927">
                  <c:v>9.8392930000000014</c:v>
                </c:pt>
                <c:pt idx="2928">
                  <c:v>9.8392930500000002</c:v>
                </c:pt>
                <c:pt idx="2929">
                  <c:v>9.8367796000000016</c:v>
                </c:pt>
                <c:pt idx="2930">
                  <c:v>9.8426447000000028</c:v>
                </c:pt>
                <c:pt idx="2931">
                  <c:v>9.8359418000000005</c:v>
                </c:pt>
                <c:pt idx="2932">
                  <c:v>9.8367796000000016</c:v>
                </c:pt>
                <c:pt idx="2933">
                  <c:v>9.837617400000001</c:v>
                </c:pt>
                <c:pt idx="2934">
                  <c:v>9.8401308500000066</c:v>
                </c:pt>
                <c:pt idx="2935">
                  <c:v>9.8384552000000003</c:v>
                </c:pt>
                <c:pt idx="2936">
                  <c:v>9.8392930000000014</c:v>
                </c:pt>
                <c:pt idx="2937">
                  <c:v>9.8384556500000002</c:v>
                </c:pt>
                <c:pt idx="2938">
                  <c:v>9.8384552000000003</c:v>
                </c:pt>
                <c:pt idx="2939">
                  <c:v>9.8401308500000066</c:v>
                </c:pt>
                <c:pt idx="2940">
                  <c:v>9.8384552000000003</c:v>
                </c:pt>
                <c:pt idx="2941">
                  <c:v>9.8367796000000016</c:v>
                </c:pt>
                <c:pt idx="2942">
                  <c:v>9.8367800500000246</c:v>
                </c:pt>
                <c:pt idx="2943">
                  <c:v>9.8392934499999996</c:v>
                </c:pt>
                <c:pt idx="2944">
                  <c:v>9.8384566000000007</c:v>
                </c:pt>
                <c:pt idx="2945">
                  <c:v>9.8392930000000014</c:v>
                </c:pt>
                <c:pt idx="2946">
                  <c:v>9.8392939500000001</c:v>
                </c:pt>
                <c:pt idx="2947">
                  <c:v>9.8359408000000048</c:v>
                </c:pt>
                <c:pt idx="2948">
                  <c:v>9.8384556500000002</c:v>
                </c:pt>
                <c:pt idx="2949">
                  <c:v>9.8418077999999998</c:v>
                </c:pt>
                <c:pt idx="2950">
                  <c:v>9.8359418000000005</c:v>
                </c:pt>
                <c:pt idx="2951">
                  <c:v>9.8384552000000003</c:v>
                </c:pt>
                <c:pt idx="2952">
                  <c:v>9.837617400000001</c:v>
                </c:pt>
                <c:pt idx="2953">
                  <c:v>9.8401312500000024</c:v>
                </c:pt>
                <c:pt idx="2954">
                  <c:v>9.8409699999999987</c:v>
                </c:pt>
                <c:pt idx="2955">
                  <c:v>9.8418077999999998</c:v>
                </c:pt>
                <c:pt idx="2956">
                  <c:v>9.8401312500000024</c:v>
                </c:pt>
                <c:pt idx="2957">
                  <c:v>9.8392930000000014</c:v>
                </c:pt>
                <c:pt idx="2958">
                  <c:v>9.8409695500000005</c:v>
                </c:pt>
                <c:pt idx="2959">
                  <c:v>9.8342666999999988</c:v>
                </c:pt>
                <c:pt idx="2960">
                  <c:v>9.8401303500000008</c:v>
                </c:pt>
                <c:pt idx="2961">
                  <c:v>9.8376178500000027</c:v>
                </c:pt>
                <c:pt idx="2962">
                  <c:v>9.8409699999999987</c:v>
                </c:pt>
                <c:pt idx="2963">
                  <c:v>9.8418077999999998</c:v>
                </c:pt>
                <c:pt idx="2964">
                  <c:v>9.8401322000000047</c:v>
                </c:pt>
                <c:pt idx="2965">
                  <c:v>9.8384552000000003</c:v>
                </c:pt>
                <c:pt idx="2966">
                  <c:v>9.8418077999999998</c:v>
                </c:pt>
                <c:pt idx="2967">
                  <c:v>9.8401312500000024</c:v>
                </c:pt>
                <c:pt idx="2968">
                  <c:v>9.8384556500000002</c:v>
                </c:pt>
                <c:pt idx="2969">
                  <c:v>9.8392939500000001</c:v>
                </c:pt>
                <c:pt idx="2970">
                  <c:v>9.8384552000000003</c:v>
                </c:pt>
                <c:pt idx="2971">
                  <c:v>9.8376183499999996</c:v>
                </c:pt>
                <c:pt idx="2972">
                  <c:v>9.837617400000001</c:v>
                </c:pt>
                <c:pt idx="2973">
                  <c:v>9.8418064000000012</c:v>
                </c:pt>
                <c:pt idx="2974">
                  <c:v>9.8392944</c:v>
                </c:pt>
                <c:pt idx="2975">
                  <c:v>9.8401317500000012</c:v>
                </c:pt>
                <c:pt idx="2976">
                  <c:v>9.8376178500000027</c:v>
                </c:pt>
                <c:pt idx="2977">
                  <c:v>9.8392934499999996</c:v>
                </c:pt>
                <c:pt idx="2978">
                  <c:v>9.8418077999999998</c:v>
                </c:pt>
                <c:pt idx="2979">
                  <c:v>9.8434829500000767</c:v>
                </c:pt>
                <c:pt idx="2980">
                  <c:v>9.8434830000000026</c:v>
                </c:pt>
                <c:pt idx="2981">
                  <c:v>9.8401317500000012</c:v>
                </c:pt>
                <c:pt idx="2982">
                  <c:v>9.8401312500000024</c:v>
                </c:pt>
                <c:pt idx="2983">
                  <c:v>9.8384561500000007</c:v>
                </c:pt>
                <c:pt idx="2984">
                  <c:v>9.8418077999999998</c:v>
                </c:pt>
                <c:pt idx="2985">
                  <c:v>9.8418077999999998</c:v>
                </c:pt>
                <c:pt idx="2986">
                  <c:v>9.8392930000000014</c:v>
                </c:pt>
                <c:pt idx="2987">
                  <c:v>9.8401308500000066</c:v>
                </c:pt>
                <c:pt idx="2988">
                  <c:v>9.8434830000000026</c:v>
                </c:pt>
                <c:pt idx="2989">
                  <c:v>9.8434829500000767</c:v>
                </c:pt>
                <c:pt idx="2990">
                  <c:v>9.8434829500000767</c:v>
                </c:pt>
                <c:pt idx="2991">
                  <c:v>9.8426456500000068</c:v>
                </c:pt>
                <c:pt idx="2992">
                  <c:v>9.8401312500000024</c:v>
                </c:pt>
                <c:pt idx="2993">
                  <c:v>9.8426461000000067</c:v>
                </c:pt>
                <c:pt idx="2994">
                  <c:v>9.8434839500000066</c:v>
                </c:pt>
                <c:pt idx="2995">
                  <c:v>9.8426447000000028</c:v>
                </c:pt>
                <c:pt idx="2996">
                  <c:v>9.8401312500000024</c:v>
                </c:pt>
                <c:pt idx="2997">
                  <c:v>9.8434829500000767</c:v>
                </c:pt>
                <c:pt idx="2998">
                  <c:v>9.8426456500000068</c:v>
                </c:pt>
                <c:pt idx="2999">
                  <c:v>9.8401312500000024</c:v>
                </c:pt>
                <c:pt idx="3000">
                  <c:v>9.8426461000000067</c:v>
                </c:pt>
                <c:pt idx="3001">
                  <c:v>9.8384552000000003</c:v>
                </c:pt>
                <c:pt idx="3002">
                  <c:v>9.8443212499999984</c:v>
                </c:pt>
                <c:pt idx="3003">
                  <c:v>9.8476729499999998</c:v>
                </c:pt>
                <c:pt idx="3004">
                  <c:v>9.8451590500000048</c:v>
                </c:pt>
                <c:pt idx="3005">
                  <c:v>9.8434829500000767</c:v>
                </c:pt>
                <c:pt idx="3006">
                  <c:v>9.8426456500000068</c:v>
                </c:pt>
                <c:pt idx="3007">
                  <c:v>9.8443217499999989</c:v>
                </c:pt>
                <c:pt idx="3008">
                  <c:v>9.8443212499999984</c:v>
                </c:pt>
                <c:pt idx="3009">
                  <c:v>9.8443212499999984</c:v>
                </c:pt>
                <c:pt idx="3010">
                  <c:v>9.8434830000000026</c:v>
                </c:pt>
                <c:pt idx="3011">
                  <c:v>9.8459973500000046</c:v>
                </c:pt>
                <c:pt idx="3012">
                  <c:v>9.8451595500000266</c:v>
                </c:pt>
                <c:pt idx="3013">
                  <c:v>9.8426456500000068</c:v>
                </c:pt>
                <c:pt idx="3014">
                  <c:v>9.8401317500000012</c:v>
                </c:pt>
                <c:pt idx="3015">
                  <c:v>9.8434829500000767</c:v>
                </c:pt>
                <c:pt idx="3016">
                  <c:v>9.8426461000000067</c:v>
                </c:pt>
                <c:pt idx="3017">
                  <c:v>9.8292374500000008</c:v>
                </c:pt>
                <c:pt idx="3018">
                  <c:v>9.8158307000000047</c:v>
                </c:pt>
                <c:pt idx="3019">
                  <c:v>9.8141546500000008</c:v>
                </c:pt>
                <c:pt idx="3020">
                  <c:v>9.8175068000000767</c:v>
                </c:pt>
                <c:pt idx="3021">
                  <c:v>9.8216967500000028</c:v>
                </c:pt>
                <c:pt idx="3022">
                  <c:v>9.8292384500000001</c:v>
                </c:pt>
                <c:pt idx="3023">
                  <c:v>9.8317533000000008</c:v>
                </c:pt>
                <c:pt idx="3024">
                  <c:v>9.8359418000000005</c:v>
                </c:pt>
                <c:pt idx="3025">
                  <c:v>9.8359418000000005</c:v>
                </c:pt>
                <c:pt idx="3026">
                  <c:v>9.8334289000000012</c:v>
                </c:pt>
                <c:pt idx="3027">
                  <c:v>9.8317523000000016</c:v>
                </c:pt>
                <c:pt idx="3028">
                  <c:v>9.8300767000000011</c:v>
                </c:pt>
                <c:pt idx="3029">
                  <c:v>9.8275618500000004</c:v>
                </c:pt>
                <c:pt idx="3030">
                  <c:v>9.8233718999999997</c:v>
                </c:pt>
                <c:pt idx="3031">
                  <c:v>9.8200206999999988</c:v>
                </c:pt>
                <c:pt idx="3032">
                  <c:v>9.8191824000000008</c:v>
                </c:pt>
                <c:pt idx="3033">
                  <c:v>9.8149929</c:v>
                </c:pt>
                <c:pt idx="3034">
                  <c:v>9.8133168500000068</c:v>
                </c:pt>
                <c:pt idx="3035">
                  <c:v>9.8133168500000068</c:v>
                </c:pt>
                <c:pt idx="3036">
                  <c:v>9.8108025000000048</c:v>
                </c:pt>
                <c:pt idx="3037">
                  <c:v>9.8057737500000002</c:v>
                </c:pt>
                <c:pt idx="3038">
                  <c:v>9.8074507500000028</c:v>
                </c:pt>
                <c:pt idx="3039">
                  <c:v>9.8108029500000047</c:v>
                </c:pt>
                <c:pt idx="3040">
                  <c:v>9.80996515</c:v>
                </c:pt>
                <c:pt idx="3041">
                  <c:v>9.8133168500000068</c:v>
                </c:pt>
                <c:pt idx="3042">
                  <c:v>9.8183450999999984</c:v>
                </c:pt>
                <c:pt idx="3043">
                  <c:v>9.8200211499999988</c:v>
                </c:pt>
                <c:pt idx="3044">
                  <c:v>9.8225350500001216</c:v>
                </c:pt>
                <c:pt idx="3045">
                  <c:v>9.8216972500000068</c:v>
                </c:pt>
                <c:pt idx="3046">
                  <c:v>9.8250484</c:v>
                </c:pt>
                <c:pt idx="3047">
                  <c:v>9.8216967500000028</c:v>
                </c:pt>
                <c:pt idx="3048">
                  <c:v>9.8242106000000025</c:v>
                </c:pt>
                <c:pt idx="3049">
                  <c:v>9.8300747499999996</c:v>
                </c:pt>
                <c:pt idx="3050">
                  <c:v>9.8267245000000027</c:v>
                </c:pt>
                <c:pt idx="3051">
                  <c:v>9.8242106000000025</c:v>
                </c:pt>
                <c:pt idx="3052">
                  <c:v>9.824209699999999</c:v>
                </c:pt>
                <c:pt idx="3053">
                  <c:v>9.8242110999999994</c:v>
                </c:pt>
                <c:pt idx="3054">
                  <c:v>9.8283996999999985</c:v>
                </c:pt>
                <c:pt idx="3055">
                  <c:v>9.8250484500000006</c:v>
                </c:pt>
                <c:pt idx="3056">
                  <c:v>9.8242101999999996</c:v>
                </c:pt>
                <c:pt idx="3057">
                  <c:v>9.8225340500001472</c:v>
                </c:pt>
                <c:pt idx="3058">
                  <c:v>9.8233732999999983</c:v>
                </c:pt>
                <c:pt idx="3059">
                  <c:v>9.8250484</c:v>
                </c:pt>
                <c:pt idx="3060">
                  <c:v>9.8208589500000016</c:v>
                </c:pt>
                <c:pt idx="3061">
                  <c:v>9.8208589500000016</c:v>
                </c:pt>
                <c:pt idx="3062">
                  <c:v>9.8191833500000048</c:v>
                </c:pt>
                <c:pt idx="3063">
                  <c:v>9.8191829000000048</c:v>
                </c:pt>
                <c:pt idx="3064">
                  <c:v>9.8200211499999988</c:v>
                </c:pt>
                <c:pt idx="3065">
                  <c:v>9.8158312000000247</c:v>
                </c:pt>
                <c:pt idx="3066">
                  <c:v>9.8191829000000048</c:v>
                </c:pt>
                <c:pt idx="3067">
                  <c:v>9.8216967500000028</c:v>
                </c:pt>
                <c:pt idx="3068">
                  <c:v>9.8183451000000002</c:v>
                </c:pt>
                <c:pt idx="3069">
                  <c:v>9.8216972500000068</c:v>
                </c:pt>
                <c:pt idx="3070">
                  <c:v>9.8216972500000068</c:v>
                </c:pt>
                <c:pt idx="3071">
                  <c:v>9.8200211499999988</c:v>
                </c:pt>
                <c:pt idx="3072">
                  <c:v>9.8216972500000068</c:v>
                </c:pt>
                <c:pt idx="3073">
                  <c:v>9.8225350500001216</c:v>
                </c:pt>
                <c:pt idx="3074">
                  <c:v>9.8208599000000021</c:v>
                </c:pt>
                <c:pt idx="3075">
                  <c:v>9.8225355000001109</c:v>
                </c:pt>
                <c:pt idx="3076">
                  <c:v>9.8208580000000012</c:v>
                </c:pt>
                <c:pt idx="3077">
                  <c:v>9.8200206999999988</c:v>
                </c:pt>
                <c:pt idx="3078">
                  <c:v>9.8242106000000025</c:v>
                </c:pt>
                <c:pt idx="3079">
                  <c:v>9.8225355000001109</c:v>
                </c:pt>
                <c:pt idx="3080">
                  <c:v>9.8250489500000047</c:v>
                </c:pt>
                <c:pt idx="3081">
                  <c:v>9.8250484500000006</c:v>
                </c:pt>
                <c:pt idx="3082">
                  <c:v>9.8250484</c:v>
                </c:pt>
                <c:pt idx="3083">
                  <c:v>9.8233732999999983</c:v>
                </c:pt>
                <c:pt idx="3084">
                  <c:v>9.8258862500001545</c:v>
                </c:pt>
                <c:pt idx="3085">
                  <c:v>9.8258858000000266</c:v>
                </c:pt>
                <c:pt idx="3086">
                  <c:v>9.8258862500001545</c:v>
                </c:pt>
                <c:pt idx="3087">
                  <c:v>9.8267245000000027</c:v>
                </c:pt>
                <c:pt idx="3088">
                  <c:v>9.8267241000000034</c:v>
                </c:pt>
                <c:pt idx="3089">
                  <c:v>9.8258862500001545</c:v>
                </c:pt>
                <c:pt idx="3090">
                  <c:v>9.8233723499999996</c:v>
                </c:pt>
                <c:pt idx="3091">
                  <c:v>9.8250489500000047</c:v>
                </c:pt>
                <c:pt idx="3092">
                  <c:v>9.8292375000000067</c:v>
                </c:pt>
                <c:pt idx="3093">
                  <c:v>9.8250484500000006</c:v>
                </c:pt>
                <c:pt idx="3094">
                  <c:v>9.8284001500000002</c:v>
                </c:pt>
                <c:pt idx="3095">
                  <c:v>9.8250489500000047</c:v>
                </c:pt>
                <c:pt idx="3096">
                  <c:v>9.8275618500000004</c:v>
                </c:pt>
                <c:pt idx="3097">
                  <c:v>9.8292379500000067</c:v>
                </c:pt>
                <c:pt idx="3098">
                  <c:v>9.8267240500000028</c:v>
                </c:pt>
                <c:pt idx="3099">
                  <c:v>9.8292375000000067</c:v>
                </c:pt>
                <c:pt idx="3100">
                  <c:v>9.8283996999999985</c:v>
                </c:pt>
                <c:pt idx="3101">
                  <c:v>9.8258862500001545</c:v>
                </c:pt>
                <c:pt idx="3102">
                  <c:v>9.8267240500000028</c:v>
                </c:pt>
                <c:pt idx="3103">
                  <c:v>9.8267240500000028</c:v>
                </c:pt>
                <c:pt idx="3104">
                  <c:v>9.8292384500000001</c:v>
                </c:pt>
                <c:pt idx="3105">
                  <c:v>9.8292374500000008</c:v>
                </c:pt>
                <c:pt idx="3106">
                  <c:v>9.8275618500000004</c:v>
                </c:pt>
                <c:pt idx="3107">
                  <c:v>9.8258862500001545</c:v>
                </c:pt>
                <c:pt idx="3108">
                  <c:v>9.8284001500000002</c:v>
                </c:pt>
                <c:pt idx="3109">
                  <c:v>9.8292379500000067</c:v>
                </c:pt>
                <c:pt idx="3110">
                  <c:v>9.8300757500000007</c:v>
                </c:pt>
                <c:pt idx="3111">
                  <c:v>9.8292379500000067</c:v>
                </c:pt>
                <c:pt idx="3112">
                  <c:v>9.8334289000000012</c:v>
                </c:pt>
                <c:pt idx="3113">
                  <c:v>9.8300762500000047</c:v>
                </c:pt>
                <c:pt idx="3114">
                  <c:v>9.8300762500000047</c:v>
                </c:pt>
                <c:pt idx="3115">
                  <c:v>9.8300762500000047</c:v>
                </c:pt>
                <c:pt idx="3116">
                  <c:v>9.8258862500001545</c:v>
                </c:pt>
                <c:pt idx="3117">
                  <c:v>9.8267240500000028</c:v>
                </c:pt>
                <c:pt idx="3118">
                  <c:v>9.8309145000000004</c:v>
                </c:pt>
                <c:pt idx="3119">
                  <c:v>9.8300762500000047</c:v>
                </c:pt>
                <c:pt idx="3120">
                  <c:v>9.8309140500000005</c:v>
                </c:pt>
                <c:pt idx="3121">
                  <c:v>9.8325891500000768</c:v>
                </c:pt>
                <c:pt idx="3122">
                  <c:v>9.8283996999999985</c:v>
                </c:pt>
                <c:pt idx="3123">
                  <c:v>9.8283986999999993</c:v>
                </c:pt>
                <c:pt idx="3124">
                  <c:v>9.8317518499999998</c:v>
                </c:pt>
                <c:pt idx="3125">
                  <c:v>9.8309140500000005</c:v>
                </c:pt>
                <c:pt idx="3126">
                  <c:v>9.8292379500000067</c:v>
                </c:pt>
                <c:pt idx="3127">
                  <c:v>9.8309140500000005</c:v>
                </c:pt>
                <c:pt idx="3128">
                  <c:v>9.8325886500000248</c:v>
                </c:pt>
                <c:pt idx="3129">
                  <c:v>9.8283996999999985</c:v>
                </c:pt>
                <c:pt idx="3130">
                  <c:v>9.8317523000000016</c:v>
                </c:pt>
                <c:pt idx="3131">
                  <c:v>9.8317508500000006</c:v>
                </c:pt>
                <c:pt idx="3132">
                  <c:v>9.8317523000000016</c:v>
                </c:pt>
                <c:pt idx="3133">
                  <c:v>9.8292384500000001</c:v>
                </c:pt>
                <c:pt idx="3134">
                  <c:v>9.8300757500000007</c:v>
                </c:pt>
                <c:pt idx="3135">
                  <c:v>9.8309145000000004</c:v>
                </c:pt>
                <c:pt idx="3136">
                  <c:v>9.8283996999999985</c:v>
                </c:pt>
                <c:pt idx="3137">
                  <c:v>9.8309126000000013</c:v>
                </c:pt>
                <c:pt idx="3138">
                  <c:v>9.830075299999999</c:v>
                </c:pt>
                <c:pt idx="3139">
                  <c:v>9.8275618500000004</c:v>
                </c:pt>
                <c:pt idx="3140">
                  <c:v>9.8300757500000007</c:v>
                </c:pt>
                <c:pt idx="3141">
                  <c:v>9.8292379500000067</c:v>
                </c:pt>
                <c:pt idx="3142">
                  <c:v>9.8351045000000248</c:v>
                </c:pt>
                <c:pt idx="3143">
                  <c:v>9.8275618500000004</c:v>
                </c:pt>
                <c:pt idx="3144">
                  <c:v>9.8325891500000768</c:v>
                </c:pt>
                <c:pt idx="3145">
                  <c:v>9.8309140500000005</c:v>
                </c:pt>
                <c:pt idx="3146">
                  <c:v>9.8292384500000001</c:v>
                </c:pt>
                <c:pt idx="3147">
                  <c:v>9.830075299999999</c:v>
                </c:pt>
                <c:pt idx="3148">
                  <c:v>9.8317508500000006</c:v>
                </c:pt>
                <c:pt idx="3149">
                  <c:v>9.8317533000000008</c:v>
                </c:pt>
                <c:pt idx="3150">
                  <c:v>9.8309140500000005</c:v>
                </c:pt>
                <c:pt idx="3151">
                  <c:v>9.8325891500000768</c:v>
                </c:pt>
                <c:pt idx="3152">
                  <c:v>9.8342666999999988</c:v>
                </c:pt>
                <c:pt idx="3153">
                  <c:v>9.8334289000000012</c:v>
                </c:pt>
                <c:pt idx="3154">
                  <c:v>9.8275618500000004</c:v>
                </c:pt>
                <c:pt idx="3155">
                  <c:v>9.8292375000000067</c:v>
                </c:pt>
                <c:pt idx="3156">
                  <c:v>9.8325891500000768</c:v>
                </c:pt>
                <c:pt idx="3157">
                  <c:v>9.8325882000000266</c:v>
                </c:pt>
                <c:pt idx="3158">
                  <c:v>9.8317504000000024</c:v>
                </c:pt>
                <c:pt idx="3159">
                  <c:v>9.8300762500000047</c:v>
                </c:pt>
                <c:pt idx="3160">
                  <c:v>9.837617400000001</c:v>
                </c:pt>
                <c:pt idx="3161">
                  <c:v>9.8283996999999985</c:v>
                </c:pt>
                <c:pt idx="3162">
                  <c:v>9.8317518499999998</c:v>
                </c:pt>
                <c:pt idx="3163">
                  <c:v>9.834265199999999</c:v>
                </c:pt>
                <c:pt idx="3164">
                  <c:v>9.83091355</c:v>
                </c:pt>
                <c:pt idx="3165">
                  <c:v>9.837617400000001</c:v>
                </c:pt>
                <c:pt idx="3166">
                  <c:v>9.8309145000000004</c:v>
                </c:pt>
                <c:pt idx="3167">
                  <c:v>9.8351045000000248</c:v>
                </c:pt>
                <c:pt idx="3168">
                  <c:v>9.8359418000000005</c:v>
                </c:pt>
                <c:pt idx="3169">
                  <c:v>9.8359418000000005</c:v>
                </c:pt>
                <c:pt idx="3170">
                  <c:v>9.8334269500000246</c:v>
                </c:pt>
                <c:pt idx="3171">
                  <c:v>9.8334289000000012</c:v>
                </c:pt>
                <c:pt idx="3172">
                  <c:v>9.8351040000000047</c:v>
                </c:pt>
                <c:pt idx="3173">
                  <c:v>9.8359418000000005</c:v>
                </c:pt>
                <c:pt idx="3174">
                  <c:v>9.8351040000000047</c:v>
                </c:pt>
                <c:pt idx="3175">
                  <c:v>9.8334274000000015</c:v>
                </c:pt>
                <c:pt idx="3176">
                  <c:v>9.8334269500000246</c:v>
                </c:pt>
                <c:pt idx="3177">
                  <c:v>9.8384556500000002</c:v>
                </c:pt>
                <c:pt idx="3178">
                  <c:v>9.8351040000000047</c:v>
                </c:pt>
                <c:pt idx="3179">
                  <c:v>9.837617400000001</c:v>
                </c:pt>
                <c:pt idx="3180">
                  <c:v>9.8334289000000012</c:v>
                </c:pt>
                <c:pt idx="3181">
                  <c:v>9.8309140500000005</c:v>
                </c:pt>
                <c:pt idx="3182">
                  <c:v>9.8342666999999988</c:v>
                </c:pt>
                <c:pt idx="3183">
                  <c:v>9.8367796000000016</c:v>
                </c:pt>
                <c:pt idx="3184">
                  <c:v>9.8325891500000768</c:v>
                </c:pt>
                <c:pt idx="3185">
                  <c:v>9.8367796000000016</c:v>
                </c:pt>
                <c:pt idx="3186">
                  <c:v>9.8392944</c:v>
                </c:pt>
                <c:pt idx="3187">
                  <c:v>9.837617400000001</c:v>
                </c:pt>
                <c:pt idx="3188">
                  <c:v>9.8342666999999988</c:v>
                </c:pt>
                <c:pt idx="3189">
                  <c:v>9.8392934499999996</c:v>
                </c:pt>
                <c:pt idx="3190">
                  <c:v>9.8367796000000016</c:v>
                </c:pt>
                <c:pt idx="3191">
                  <c:v>9.8334274000000015</c:v>
                </c:pt>
                <c:pt idx="3192">
                  <c:v>9.8334269500000246</c:v>
                </c:pt>
                <c:pt idx="3193">
                  <c:v>9.8351030000000002</c:v>
                </c:pt>
                <c:pt idx="3194">
                  <c:v>9.8334274000000015</c:v>
                </c:pt>
                <c:pt idx="3195">
                  <c:v>9.8392934499999996</c:v>
                </c:pt>
                <c:pt idx="3196">
                  <c:v>9.8367810500000008</c:v>
                </c:pt>
                <c:pt idx="3197">
                  <c:v>9.8367796000000016</c:v>
                </c:pt>
                <c:pt idx="3198">
                  <c:v>9.837617400000001</c:v>
                </c:pt>
                <c:pt idx="3199">
                  <c:v>9.8351040000000047</c:v>
                </c:pt>
                <c:pt idx="3200">
                  <c:v>9.8384556500000002</c:v>
                </c:pt>
                <c:pt idx="3201">
                  <c:v>9.8359427500000027</c:v>
                </c:pt>
                <c:pt idx="3202">
                  <c:v>9.8359418000000005</c:v>
                </c:pt>
                <c:pt idx="3203">
                  <c:v>9.8351040000000047</c:v>
                </c:pt>
                <c:pt idx="3204">
                  <c:v>9.8359408000000048</c:v>
                </c:pt>
                <c:pt idx="3205">
                  <c:v>9.8409699999999987</c:v>
                </c:pt>
                <c:pt idx="3206">
                  <c:v>9.8367796000000016</c:v>
                </c:pt>
                <c:pt idx="3207">
                  <c:v>9.8351045000000248</c:v>
                </c:pt>
                <c:pt idx="3208">
                  <c:v>9.8392930000000014</c:v>
                </c:pt>
                <c:pt idx="3209">
                  <c:v>9.8351030000000002</c:v>
                </c:pt>
                <c:pt idx="3210">
                  <c:v>9.8392934499999996</c:v>
                </c:pt>
                <c:pt idx="3211">
                  <c:v>9.837617400000001</c:v>
                </c:pt>
                <c:pt idx="3212">
                  <c:v>9.8401312500000024</c:v>
                </c:pt>
                <c:pt idx="3213">
                  <c:v>9.8401312500000024</c:v>
                </c:pt>
                <c:pt idx="3214">
                  <c:v>9.8367796000000016</c:v>
                </c:pt>
                <c:pt idx="3215">
                  <c:v>9.8401322000000047</c:v>
                </c:pt>
                <c:pt idx="3216">
                  <c:v>9.8392930500000002</c:v>
                </c:pt>
                <c:pt idx="3217">
                  <c:v>9.8342666999999988</c:v>
                </c:pt>
                <c:pt idx="3218">
                  <c:v>9.8384556500000002</c:v>
                </c:pt>
                <c:pt idx="3219">
                  <c:v>9.8325901000000027</c:v>
                </c:pt>
                <c:pt idx="3220">
                  <c:v>9.8376178500000027</c:v>
                </c:pt>
                <c:pt idx="3221">
                  <c:v>9.837617400000001</c:v>
                </c:pt>
                <c:pt idx="3222">
                  <c:v>9.8384556500000002</c:v>
                </c:pt>
                <c:pt idx="3223">
                  <c:v>9.837617400000001</c:v>
                </c:pt>
                <c:pt idx="3224">
                  <c:v>9.837617400000001</c:v>
                </c:pt>
                <c:pt idx="3225">
                  <c:v>9.8342666999999988</c:v>
                </c:pt>
                <c:pt idx="3226">
                  <c:v>9.8367800500000246</c:v>
                </c:pt>
                <c:pt idx="3227">
                  <c:v>9.8392934499999996</c:v>
                </c:pt>
                <c:pt idx="3228">
                  <c:v>9.8325901000000027</c:v>
                </c:pt>
                <c:pt idx="3229">
                  <c:v>9.837617400000001</c:v>
                </c:pt>
                <c:pt idx="3230">
                  <c:v>9.8367796000000016</c:v>
                </c:pt>
                <c:pt idx="3231">
                  <c:v>9.8376178500000027</c:v>
                </c:pt>
                <c:pt idx="3232">
                  <c:v>9.8409691000000006</c:v>
                </c:pt>
                <c:pt idx="3233">
                  <c:v>9.8367796000000016</c:v>
                </c:pt>
                <c:pt idx="3234">
                  <c:v>9.834265199999999</c:v>
                </c:pt>
                <c:pt idx="3235">
                  <c:v>9.8384556500000002</c:v>
                </c:pt>
                <c:pt idx="3236">
                  <c:v>9.8351040000000047</c:v>
                </c:pt>
                <c:pt idx="3237">
                  <c:v>9.8376178500000027</c:v>
                </c:pt>
                <c:pt idx="3238">
                  <c:v>9.8359418000000005</c:v>
                </c:pt>
                <c:pt idx="3239">
                  <c:v>9.8401312500000024</c:v>
                </c:pt>
                <c:pt idx="3240">
                  <c:v>9.8359418000000005</c:v>
                </c:pt>
                <c:pt idx="3241">
                  <c:v>9.8401317500000012</c:v>
                </c:pt>
                <c:pt idx="3242">
                  <c:v>9.8401312500000024</c:v>
                </c:pt>
                <c:pt idx="3243">
                  <c:v>9.8384556500000002</c:v>
                </c:pt>
                <c:pt idx="3244">
                  <c:v>9.8384556500000002</c:v>
                </c:pt>
                <c:pt idx="3245">
                  <c:v>9.8409695500000005</c:v>
                </c:pt>
                <c:pt idx="3246">
                  <c:v>9.837617400000001</c:v>
                </c:pt>
                <c:pt idx="3247">
                  <c:v>9.8367796000000016</c:v>
                </c:pt>
                <c:pt idx="3248">
                  <c:v>9.8392930000000014</c:v>
                </c:pt>
                <c:pt idx="3249">
                  <c:v>9.8376183499999996</c:v>
                </c:pt>
                <c:pt idx="3250">
                  <c:v>9.8392930000000014</c:v>
                </c:pt>
                <c:pt idx="3251">
                  <c:v>9.8367800500000246</c:v>
                </c:pt>
                <c:pt idx="3252">
                  <c:v>9.8367796000000016</c:v>
                </c:pt>
                <c:pt idx="3253">
                  <c:v>9.8418082999999985</c:v>
                </c:pt>
                <c:pt idx="3254">
                  <c:v>9.8401312500000024</c:v>
                </c:pt>
                <c:pt idx="3255">
                  <c:v>9.8384556500000002</c:v>
                </c:pt>
                <c:pt idx="3256">
                  <c:v>9.8392939500000001</c:v>
                </c:pt>
                <c:pt idx="3257">
                  <c:v>9.8359418000000005</c:v>
                </c:pt>
                <c:pt idx="3258">
                  <c:v>9.8418077999999998</c:v>
                </c:pt>
                <c:pt idx="3259">
                  <c:v>9.8367800500000246</c:v>
                </c:pt>
                <c:pt idx="3260">
                  <c:v>9.8418073999999987</c:v>
                </c:pt>
                <c:pt idx="3261">
                  <c:v>9.8409695500000005</c:v>
                </c:pt>
                <c:pt idx="3262">
                  <c:v>9.8409699999999987</c:v>
                </c:pt>
                <c:pt idx="3263">
                  <c:v>9.8392930000000014</c:v>
                </c:pt>
                <c:pt idx="3264">
                  <c:v>9.8384552000000003</c:v>
                </c:pt>
                <c:pt idx="3265">
                  <c:v>9.8409695500000005</c:v>
                </c:pt>
                <c:pt idx="3266">
                  <c:v>9.840970500000001</c:v>
                </c:pt>
                <c:pt idx="3267">
                  <c:v>9.8392934499999996</c:v>
                </c:pt>
                <c:pt idx="3268">
                  <c:v>9.8426461000000067</c:v>
                </c:pt>
                <c:pt idx="3269">
                  <c:v>9.8376178500000027</c:v>
                </c:pt>
                <c:pt idx="3270">
                  <c:v>9.8418077999999998</c:v>
                </c:pt>
                <c:pt idx="3271">
                  <c:v>9.8443212499999984</c:v>
                </c:pt>
                <c:pt idx="3272">
                  <c:v>9.8426447000000028</c:v>
                </c:pt>
                <c:pt idx="3273">
                  <c:v>9.8426461000000067</c:v>
                </c:pt>
                <c:pt idx="3274">
                  <c:v>9.8443212499999984</c:v>
                </c:pt>
                <c:pt idx="3275">
                  <c:v>9.8426447000000028</c:v>
                </c:pt>
                <c:pt idx="3276">
                  <c:v>9.8418077999999998</c:v>
                </c:pt>
                <c:pt idx="3277">
                  <c:v>9.8434830000000026</c:v>
                </c:pt>
                <c:pt idx="3278">
                  <c:v>9.8401308500000066</c:v>
                </c:pt>
                <c:pt idx="3279">
                  <c:v>9.8443217499999989</c:v>
                </c:pt>
                <c:pt idx="3280">
                  <c:v>9.8426447000000028</c:v>
                </c:pt>
                <c:pt idx="3281">
                  <c:v>9.8451590500000048</c:v>
                </c:pt>
                <c:pt idx="3282">
                  <c:v>9.8459973500000046</c:v>
                </c:pt>
                <c:pt idx="3283">
                  <c:v>9.8443212499999984</c:v>
                </c:pt>
                <c:pt idx="3284">
                  <c:v>9.8434839500000066</c:v>
                </c:pt>
                <c:pt idx="3285">
                  <c:v>9.8468356000000004</c:v>
                </c:pt>
                <c:pt idx="3286">
                  <c:v>9.8418082999999985</c:v>
                </c:pt>
                <c:pt idx="3287">
                  <c:v>9.840970500000001</c:v>
                </c:pt>
                <c:pt idx="3288">
                  <c:v>9.8459983000000015</c:v>
                </c:pt>
                <c:pt idx="3289">
                  <c:v>9.8434839000000025</c:v>
                </c:pt>
                <c:pt idx="3290">
                  <c:v>9.8434839000000025</c:v>
                </c:pt>
                <c:pt idx="3291">
                  <c:v>9.8451595500000266</c:v>
                </c:pt>
                <c:pt idx="3292">
                  <c:v>9.8476734499999985</c:v>
                </c:pt>
                <c:pt idx="3293">
                  <c:v>9.8476738999999984</c:v>
                </c:pt>
                <c:pt idx="3294">
                  <c:v>9.8426461000000067</c:v>
                </c:pt>
                <c:pt idx="3295">
                  <c:v>9.8443212499999984</c:v>
                </c:pt>
                <c:pt idx="3296">
                  <c:v>9.8468351500000004</c:v>
                </c:pt>
                <c:pt idx="3297">
                  <c:v>9.8418077999999998</c:v>
                </c:pt>
                <c:pt idx="3298">
                  <c:v>9.8459983000000015</c:v>
                </c:pt>
                <c:pt idx="3299">
                  <c:v>9.8468351500000004</c:v>
                </c:pt>
                <c:pt idx="3300">
                  <c:v>9.8493495000000024</c:v>
                </c:pt>
                <c:pt idx="3301">
                  <c:v>9.8451600500000005</c:v>
                </c:pt>
                <c:pt idx="3302">
                  <c:v>9.8443212499999984</c:v>
                </c:pt>
                <c:pt idx="3303">
                  <c:v>9.8476738999999984</c:v>
                </c:pt>
                <c:pt idx="3304">
                  <c:v>9.8476734499999985</c:v>
                </c:pt>
                <c:pt idx="3305">
                  <c:v>9.8468356000000004</c:v>
                </c:pt>
                <c:pt idx="3306">
                  <c:v>9.8459973500000046</c:v>
                </c:pt>
                <c:pt idx="3307">
                  <c:v>9.8426456500000068</c:v>
                </c:pt>
                <c:pt idx="3308">
                  <c:v>9.8434829500000767</c:v>
                </c:pt>
                <c:pt idx="3309">
                  <c:v>9.8459973500000046</c:v>
                </c:pt>
                <c:pt idx="3310">
                  <c:v>9.8418077999999998</c:v>
                </c:pt>
                <c:pt idx="3311">
                  <c:v>9.8418073999999987</c:v>
                </c:pt>
                <c:pt idx="3312">
                  <c:v>9.8434829500000767</c:v>
                </c:pt>
                <c:pt idx="3313">
                  <c:v>9.8451595500000266</c:v>
                </c:pt>
                <c:pt idx="3314">
                  <c:v>9.8426461000000067</c:v>
                </c:pt>
                <c:pt idx="3315">
                  <c:v>9.8418077999999998</c:v>
                </c:pt>
                <c:pt idx="3316">
                  <c:v>9.8392939500000001</c:v>
                </c:pt>
                <c:pt idx="3317">
                  <c:v>9.8443212499999984</c:v>
                </c:pt>
                <c:pt idx="3318">
                  <c:v>9.8409695500000005</c:v>
                </c:pt>
                <c:pt idx="3319">
                  <c:v>9.8392939500000001</c:v>
                </c:pt>
                <c:pt idx="3320">
                  <c:v>9.8409695500000005</c:v>
                </c:pt>
                <c:pt idx="3321">
                  <c:v>9.8418077999999998</c:v>
                </c:pt>
                <c:pt idx="3322">
                  <c:v>9.8418077999999998</c:v>
                </c:pt>
                <c:pt idx="3323">
                  <c:v>9.8426461000000067</c:v>
                </c:pt>
                <c:pt idx="3324">
                  <c:v>9.8409695500000005</c:v>
                </c:pt>
                <c:pt idx="3325">
                  <c:v>9.8426456500000068</c:v>
                </c:pt>
                <c:pt idx="3326">
                  <c:v>9.8426461000000067</c:v>
                </c:pt>
                <c:pt idx="3327">
                  <c:v>9.8434829500000767</c:v>
                </c:pt>
                <c:pt idx="3328">
                  <c:v>9.8418064000000012</c:v>
                </c:pt>
                <c:pt idx="3329">
                  <c:v>9.8409695500000005</c:v>
                </c:pt>
                <c:pt idx="3330">
                  <c:v>9.8434839000000025</c:v>
                </c:pt>
                <c:pt idx="3331">
                  <c:v>9.8401312500000024</c:v>
                </c:pt>
                <c:pt idx="3332">
                  <c:v>9.8409695500000005</c:v>
                </c:pt>
                <c:pt idx="3333">
                  <c:v>9.8459973500000046</c:v>
                </c:pt>
                <c:pt idx="3334">
                  <c:v>9.8434839000000025</c:v>
                </c:pt>
                <c:pt idx="3335">
                  <c:v>9.8434829500000767</c:v>
                </c:pt>
                <c:pt idx="3336">
                  <c:v>9.8443217499999989</c:v>
                </c:pt>
                <c:pt idx="3337">
                  <c:v>9.8409691000000006</c:v>
                </c:pt>
                <c:pt idx="3338">
                  <c:v>9.8434839000000025</c:v>
                </c:pt>
                <c:pt idx="3339">
                  <c:v>9.8434829500000767</c:v>
                </c:pt>
                <c:pt idx="3340">
                  <c:v>9.8459973500000046</c:v>
                </c:pt>
                <c:pt idx="3341">
                  <c:v>9.8443212499999984</c:v>
                </c:pt>
                <c:pt idx="3342">
                  <c:v>9.8451590500000048</c:v>
                </c:pt>
                <c:pt idx="3343">
                  <c:v>9.8401312500000024</c:v>
                </c:pt>
                <c:pt idx="3344">
                  <c:v>9.8451595500000266</c:v>
                </c:pt>
                <c:pt idx="3345">
                  <c:v>9.8459973500000046</c:v>
                </c:pt>
                <c:pt idx="3346">
                  <c:v>9.8409695500000005</c:v>
                </c:pt>
                <c:pt idx="3347">
                  <c:v>9.8426456500000068</c:v>
                </c:pt>
                <c:pt idx="3348">
                  <c:v>9.8426456500000068</c:v>
                </c:pt>
                <c:pt idx="3349">
                  <c:v>9.8451590500000048</c:v>
                </c:pt>
                <c:pt idx="3350">
                  <c:v>9.8468351500000004</c:v>
                </c:pt>
                <c:pt idx="3351">
                  <c:v>9.8485116999999995</c:v>
                </c:pt>
                <c:pt idx="3352">
                  <c:v>9.8459973500000046</c:v>
                </c:pt>
                <c:pt idx="3353">
                  <c:v>9.8476734499999985</c:v>
                </c:pt>
                <c:pt idx="3354">
                  <c:v>9.8459973500000046</c:v>
                </c:pt>
                <c:pt idx="3355">
                  <c:v>9.8485116999999995</c:v>
                </c:pt>
                <c:pt idx="3356">
                  <c:v>9.8476734499999985</c:v>
                </c:pt>
                <c:pt idx="3357">
                  <c:v>9.8443212499999984</c:v>
                </c:pt>
                <c:pt idx="3358">
                  <c:v>9.8451595500000266</c:v>
                </c:pt>
                <c:pt idx="3359">
                  <c:v>9.8451600500000005</c:v>
                </c:pt>
                <c:pt idx="3360">
                  <c:v>9.8468356000000004</c:v>
                </c:pt>
                <c:pt idx="3361">
                  <c:v>9.8485116999999995</c:v>
                </c:pt>
                <c:pt idx="3362">
                  <c:v>9.8485122</c:v>
                </c:pt>
                <c:pt idx="3363">
                  <c:v>9.8501878000001017</c:v>
                </c:pt>
                <c:pt idx="3364">
                  <c:v>9.8459973500000046</c:v>
                </c:pt>
                <c:pt idx="3365">
                  <c:v>9.8443212499999984</c:v>
                </c:pt>
                <c:pt idx="3366">
                  <c:v>9.8493490500000007</c:v>
                </c:pt>
                <c:pt idx="3367">
                  <c:v>9.8485116999999995</c:v>
                </c:pt>
                <c:pt idx="3368">
                  <c:v>9.8468356500000027</c:v>
                </c:pt>
                <c:pt idx="3369">
                  <c:v>9.8485116999999995</c:v>
                </c:pt>
                <c:pt idx="3370">
                  <c:v>9.8468356000000004</c:v>
                </c:pt>
                <c:pt idx="3371">
                  <c:v>9.8485121500000012</c:v>
                </c:pt>
                <c:pt idx="3372">
                  <c:v>9.8443212499999984</c:v>
                </c:pt>
                <c:pt idx="3373">
                  <c:v>9.8468351500000004</c:v>
                </c:pt>
                <c:pt idx="3374">
                  <c:v>9.8468356000000004</c:v>
                </c:pt>
                <c:pt idx="3375">
                  <c:v>9.8476738999999984</c:v>
                </c:pt>
                <c:pt idx="3376">
                  <c:v>9.8485116999999995</c:v>
                </c:pt>
                <c:pt idx="3377">
                  <c:v>9.8493495000000024</c:v>
                </c:pt>
                <c:pt idx="3378">
                  <c:v>9.8501882500000768</c:v>
                </c:pt>
                <c:pt idx="3379">
                  <c:v>9.8485112499999996</c:v>
                </c:pt>
                <c:pt idx="3380">
                  <c:v>9.8493504499999993</c:v>
                </c:pt>
                <c:pt idx="3381">
                  <c:v>9.8485116999999995</c:v>
                </c:pt>
                <c:pt idx="3382">
                  <c:v>9.8426447000000028</c:v>
                </c:pt>
                <c:pt idx="3383">
                  <c:v>9.8468356000000004</c:v>
                </c:pt>
                <c:pt idx="3384">
                  <c:v>9.8468351500000004</c:v>
                </c:pt>
                <c:pt idx="3385">
                  <c:v>9.8485122</c:v>
                </c:pt>
                <c:pt idx="3386">
                  <c:v>9.8510256000000016</c:v>
                </c:pt>
                <c:pt idx="3387">
                  <c:v>9.8493490500000007</c:v>
                </c:pt>
                <c:pt idx="3388">
                  <c:v>9.8468356000000004</c:v>
                </c:pt>
                <c:pt idx="3389">
                  <c:v>9.8476738999999984</c:v>
                </c:pt>
                <c:pt idx="3390">
                  <c:v>9.8476734499999985</c:v>
                </c:pt>
                <c:pt idx="3391">
                  <c:v>9.8476738999999984</c:v>
                </c:pt>
                <c:pt idx="3392">
                  <c:v>9.8459973500000046</c:v>
                </c:pt>
                <c:pt idx="3393">
                  <c:v>9.8459973500000046</c:v>
                </c:pt>
                <c:pt idx="3394">
                  <c:v>9.8485122</c:v>
                </c:pt>
                <c:pt idx="3395">
                  <c:v>9.8485116999999995</c:v>
                </c:pt>
                <c:pt idx="3396">
                  <c:v>9.8510265500000767</c:v>
                </c:pt>
                <c:pt idx="3397">
                  <c:v>9.8501887500000027</c:v>
                </c:pt>
                <c:pt idx="3398">
                  <c:v>9.8468351500000004</c:v>
                </c:pt>
                <c:pt idx="3399">
                  <c:v>9.8501878000001017</c:v>
                </c:pt>
                <c:pt idx="3400">
                  <c:v>9.8476734499999985</c:v>
                </c:pt>
                <c:pt idx="3401">
                  <c:v>9.8501858500001163</c:v>
                </c:pt>
                <c:pt idx="3402">
                  <c:v>9.8493495000000024</c:v>
                </c:pt>
                <c:pt idx="3403">
                  <c:v>9.8451590500000048</c:v>
                </c:pt>
                <c:pt idx="3404">
                  <c:v>9.8485116999999995</c:v>
                </c:pt>
                <c:pt idx="3405">
                  <c:v>9.8493500000000012</c:v>
                </c:pt>
                <c:pt idx="3406">
                  <c:v>9.8443212499999984</c:v>
                </c:pt>
                <c:pt idx="3407">
                  <c:v>9.8501873000000248</c:v>
                </c:pt>
                <c:pt idx="3408">
                  <c:v>9.8485112499999996</c:v>
                </c:pt>
                <c:pt idx="3409">
                  <c:v>9.8485112499999996</c:v>
                </c:pt>
                <c:pt idx="3410">
                  <c:v>9.8476729499999998</c:v>
                </c:pt>
                <c:pt idx="3411">
                  <c:v>9.8493495000000024</c:v>
                </c:pt>
                <c:pt idx="3412">
                  <c:v>9.8459973500000046</c:v>
                </c:pt>
                <c:pt idx="3413">
                  <c:v>9.8485112499999996</c:v>
                </c:pt>
                <c:pt idx="3414">
                  <c:v>9.8501887500000027</c:v>
                </c:pt>
                <c:pt idx="3415">
                  <c:v>9.8476729499999998</c:v>
                </c:pt>
                <c:pt idx="3416">
                  <c:v>9.8468356500000027</c:v>
                </c:pt>
                <c:pt idx="3417">
                  <c:v>9.8476738999999984</c:v>
                </c:pt>
                <c:pt idx="3418">
                  <c:v>9.8459973500000046</c:v>
                </c:pt>
                <c:pt idx="3419">
                  <c:v>9.8468351500000004</c:v>
                </c:pt>
                <c:pt idx="3420">
                  <c:v>9.8493500000000012</c:v>
                </c:pt>
                <c:pt idx="3421">
                  <c:v>9.8443217499999989</c:v>
                </c:pt>
                <c:pt idx="3422">
                  <c:v>9.8468356500000027</c:v>
                </c:pt>
                <c:pt idx="3423">
                  <c:v>9.8518638500000026</c:v>
                </c:pt>
                <c:pt idx="3424">
                  <c:v>9.8476729499999998</c:v>
                </c:pt>
                <c:pt idx="3425">
                  <c:v>9.8476729499999998</c:v>
                </c:pt>
                <c:pt idx="3426">
                  <c:v>9.8468351500000004</c:v>
                </c:pt>
                <c:pt idx="3427">
                  <c:v>9.8485107499999991</c:v>
                </c:pt>
                <c:pt idx="3428">
                  <c:v>9.8485112499999996</c:v>
                </c:pt>
                <c:pt idx="3429">
                  <c:v>9.8485112499999996</c:v>
                </c:pt>
                <c:pt idx="3430">
                  <c:v>9.8501878000001017</c:v>
                </c:pt>
                <c:pt idx="3431">
                  <c:v>9.8493495000000024</c:v>
                </c:pt>
                <c:pt idx="3432">
                  <c:v>9.8325891500000768</c:v>
                </c:pt>
                <c:pt idx="3433">
                  <c:v>9.8225350500001216</c:v>
                </c:pt>
                <c:pt idx="3434">
                  <c:v>9.8191829000000048</c:v>
                </c:pt>
                <c:pt idx="3435">
                  <c:v>9.8258862500001545</c:v>
                </c:pt>
                <c:pt idx="3436">
                  <c:v>9.8267241000000034</c:v>
                </c:pt>
                <c:pt idx="3437">
                  <c:v>9.8342666999999988</c:v>
                </c:pt>
                <c:pt idx="3438">
                  <c:v>9.8418082999999985</c:v>
                </c:pt>
                <c:pt idx="3439">
                  <c:v>9.8409691000000006</c:v>
                </c:pt>
                <c:pt idx="3440">
                  <c:v>9.8468351500000004</c:v>
                </c:pt>
                <c:pt idx="3441">
                  <c:v>9.8426461000000067</c:v>
                </c:pt>
                <c:pt idx="3442">
                  <c:v>9.8409695500000005</c:v>
                </c:pt>
                <c:pt idx="3443">
                  <c:v>9.8309140500000005</c:v>
                </c:pt>
                <c:pt idx="3444">
                  <c:v>9.8325901000000027</c:v>
                </c:pt>
                <c:pt idx="3445">
                  <c:v>9.8292374500000008</c:v>
                </c:pt>
                <c:pt idx="3446">
                  <c:v>9.8258862500001545</c:v>
                </c:pt>
                <c:pt idx="3447">
                  <c:v>9.824209699999999</c:v>
                </c:pt>
                <c:pt idx="3448">
                  <c:v>9.8267240500000028</c:v>
                </c:pt>
                <c:pt idx="3449">
                  <c:v>9.8216977000000014</c:v>
                </c:pt>
                <c:pt idx="3450">
                  <c:v>9.8158302500001273</c:v>
                </c:pt>
                <c:pt idx="3451">
                  <c:v>9.8166690000000028</c:v>
                </c:pt>
                <c:pt idx="3452">
                  <c:v>9.8141541500000002</c:v>
                </c:pt>
                <c:pt idx="3453">
                  <c:v>9.8116412000000004</c:v>
                </c:pt>
                <c:pt idx="3454">
                  <c:v>9.8149933999999988</c:v>
                </c:pt>
                <c:pt idx="3455">
                  <c:v>9.8166695000000068</c:v>
                </c:pt>
                <c:pt idx="3456">
                  <c:v>9.8191833500000048</c:v>
                </c:pt>
                <c:pt idx="3457">
                  <c:v>9.8275628000000008</c:v>
                </c:pt>
                <c:pt idx="3458">
                  <c:v>9.8267255000000002</c:v>
                </c:pt>
                <c:pt idx="3459">
                  <c:v>9.8334274000000015</c:v>
                </c:pt>
                <c:pt idx="3460">
                  <c:v>9.8317518499999998</c:v>
                </c:pt>
                <c:pt idx="3461">
                  <c:v>9.8367810500000008</c:v>
                </c:pt>
                <c:pt idx="3462">
                  <c:v>9.8334289000000012</c:v>
                </c:pt>
                <c:pt idx="3463">
                  <c:v>9.8325911000000001</c:v>
                </c:pt>
                <c:pt idx="3464">
                  <c:v>9.8351045000000248</c:v>
                </c:pt>
                <c:pt idx="3465">
                  <c:v>9.8292379500000067</c:v>
                </c:pt>
                <c:pt idx="3466">
                  <c:v>9.8275618500000004</c:v>
                </c:pt>
                <c:pt idx="3467">
                  <c:v>9.8250494000000028</c:v>
                </c:pt>
                <c:pt idx="3468">
                  <c:v>9.8325911000000001</c:v>
                </c:pt>
                <c:pt idx="3469">
                  <c:v>9.8267240500000028</c:v>
                </c:pt>
                <c:pt idx="3470">
                  <c:v>9.8242106000000025</c:v>
                </c:pt>
                <c:pt idx="3471">
                  <c:v>9.824209699999999</c:v>
                </c:pt>
                <c:pt idx="3472">
                  <c:v>9.8258862500001545</c:v>
                </c:pt>
                <c:pt idx="3473">
                  <c:v>9.8242110999999994</c:v>
                </c:pt>
                <c:pt idx="3474">
                  <c:v>9.8233723499999996</c:v>
                </c:pt>
                <c:pt idx="3475">
                  <c:v>9.8242106000000025</c:v>
                </c:pt>
                <c:pt idx="3476">
                  <c:v>9.8233732999999983</c:v>
                </c:pt>
                <c:pt idx="3477">
                  <c:v>9.8250484</c:v>
                </c:pt>
                <c:pt idx="3478">
                  <c:v>9.8200216499999993</c:v>
                </c:pt>
                <c:pt idx="3479">
                  <c:v>9.8250489500000047</c:v>
                </c:pt>
                <c:pt idx="3480">
                  <c:v>9.8242106000000025</c:v>
                </c:pt>
                <c:pt idx="3481">
                  <c:v>9.8283996999999985</c:v>
                </c:pt>
                <c:pt idx="3482">
                  <c:v>9.8225355000001109</c:v>
                </c:pt>
                <c:pt idx="3483">
                  <c:v>9.8292384500000001</c:v>
                </c:pt>
                <c:pt idx="3484">
                  <c:v>9.8267241000000034</c:v>
                </c:pt>
                <c:pt idx="3485">
                  <c:v>9.8250484</c:v>
                </c:pt>
                <c:pt idx="3486">
                  <c:v>9.8267241000000034</c:v>
                </c:pt>
                <c:pt idx="3487">
                  <c:v>9.8300757500000007</c:v>
                </c:pt>
                <c:pt idx="3488">
                  <c:v>9.8258858000000266</c:v>
                </c:pt>
                <c:pt idx="3489">
                  <c:v>9.8292384500000001</c:v>
                </c:pt>
                <c:pt idx="3490">
                  <c:v>9.8258862500001545</c:v>
                </c:pt>
                <c:pt idx="3491">
                  <c:v>9.8283996999999985</c:v>
                </c:pt>
                <c:pt idx="3492">
                  <c:v>9.8334269500000246</c:v>
                </c:pt>
                <c:pt idx="3493">
                  <c:v>9.8334289000000012</c:v>
                </c:pt>
                <c:pt idx="3494">
                  <c:v>9.8300757500000007</c:v>
                </c:pt>
                <c:pt idx="3495">
                  <c:v>9.8325911000000001</c:v>
                </c:pt>
                <c:pt idx="3496">
                  <c:v>9.8351030000000002</c:v>
                </c:pt>
                <c:pt idx="3497">
                  <c:v>9.8283996999999985</c:v>
                </c:pt>
                <c:pt idx="3498">
                  <c:v>9.8317523000000016</c:v>
                </c:pt>
                <c:pt idx="3499">
                  <c:v>9.8334269500000246</c:v>
                </c:pt>
                <c:pt idx="3500">
                  <c:v>9.8334274000000015</c:v>
                </c:pt>
                <c:pt idx="3501">
                  <c:v>9.8292384500000001</c:v>
                </c:pt>
                <c:pt idx="3502">
                  <c:v>9.8317523000000016</c:v>
                </c:pt>
                <c:pt idx="3503">
                  <c:v>9.8334289000000012</c:v>
                </c:pt>
                <c:pt idx="3504">
                  <c:v>9.8351040000000047</c:v>
                </c:pt>
                <c:pt idx="3505">
                  <c:v>9.8342666999999988</c:v>
                </c:pt>
                <c:pt idx="3506">
                  <c:v>9.8317518499999998</c:v>
                </c:pt>
                <c:pt idx="3507">
                  <c:v>9.8325891500000768</c:v>
                </c:pt>
                <c:pt idx="3508">
                  <c:v>9.8300757500000007</c:v>
                </c:pt>
                <c:pt idx="3509">
                  <c:v>9.8359418000000005</c:v>
                </c:pt>
                <c:pt idx="3510">
                  <c:v>9.8325891500000768</c:v>
                </c:pt>
                <c:pt idx="3511">
                  <c:v>9.8351040000000047</c:v>
                </c:pt>
                <c:pt idx="3512">
                  <c:v>9.8334274000000015</c:v>
                </c:pt>
                <c:pt idx="3513">
                  <c:v>9.8359418000000005</c:v>
                </c:pt>
                <c:pt idx="3514">
                  <c:v>9.8317523000000016</c:v>
                </c:pt>
                <c:pt idx="3515">
                  <c:v>9.8351040000000047</c:v>
                </c:pt>
                <c:pt idx="3516">
                  <c:v>9.8317523000000016</c:v>
                </c:pt>
                <c:pt idx="3517">
                  <c:v>9.8325911000000001</c:v>
                </c:pt>
                <c:pt idx="3518">
                  <c:v>9.8342666999999988</c:v>
                </c:pt>
                <c:pt idx="3519">
                  <c:v>9.8342666999999988</c:v>
                </c:pt>
                <c:pt idx="3520">
                  <c:v>9.8325891500000768</c:v>
                </c:pt>
                <c:pt idx="3521">
                  <c:v>9.8351030000000002</c:v>
                </c:pt>
                <c:pt idx="3522">
                  <c:v>9.8325891500000768</c:v>
                </c:pt>
                <c:pt idx="3523">
                  <c:v>9.8351030000000002</c:v>
                </c:pt>
                <c:pt idx="3524">
                  <c:v>9.8367796000000016</c:v>
                </c:pt>
                <c:pt idx="3525">
                  <c:v>9.8359418000000005</c:v>
                </c:pt>
                <c:pt idx="3526">
                  <c:v>9.8351030000000002</c:v>
                </c:pt>
                <c:pt idx="3527">
                  <c:v>9.8367796000000016</c:v>
                </c:pt>
                <c:pt idx="3528">
                  <c:v>9.8367800500000246</c:v>
                </c:pt>
                <c:pt idx="3529">
                  <c:v>9.8325891500000768</c:v>
                </c:pt>
                <c:pt idx="3530">
                  <c:v>9.8359418000000005</c:v>
                </c:pt>
                <c:pt idx="3531">
                  <c:v>9.8367800500000246</c:v>
                </c:pt>
                <c:pt idx="3532">
                  <c:v>9.8359418000000005</c:v>
                </c:pt>
                <c:pt idx="3533">
                  <c:v>9.8392939500000001</c:v>
                </c:pt>
                <c:pt idx="3534">
                  <c:v>9.8384556500000002</c:v>
                </c:pt>
                <c:pt idx="3535">
                  <c:v>9.8359418000000005</c:v>
                </c:pt>
                <c:pt idx="3536">
                  <c:v>9.8392934499999996</c:v>
                </c:pt>
                <c:pt idx="3537">
                  <c:v>9.8418077999999998</c:v>
                </c:pt>
                <c:pt idx="3538">
                  <c:v>9.8418082999999985</c:v>
                </c:pt>
                <c:pt idx="3539">
                  <c:v>9.8409695500000005</c:v>
                </c:pt>
                <c:pt idx="3540">
                  <c:v>9.8401317500000012</c:v>
                </c:pt>
                <c:pt idx="3541">
                  <c:v>9.8426461000000067</c:v>
                </c:pt>
                <c:pt idx="3542">
                  <c:v>9.8418082999999985</c:v>
                </c:pt>
                <c:pt idx="3543">
                  <c:v>9.8426447000000028</c:v>
                </c:pt>
                <c:pt idx="3544">
                  <c:v>9.8384556500000002</c:v>
                </c:pt>
                <c:pt idx="3545">
                  <c:v>9.8401317500000012</c:v>
                </c:pt>
                <c:pt idx="3546">
                  <c:v>9.8409695500000005</c:v>
                </c:pt>
                <c:pt idx="3547">
                  <c:v>9.8418073999999987</c:v>
                </c:pt>
                <c:pt idx="3548">
                  <c:v>9.8367796000000016</c:v>
                </c:pt>
                <c:pt idx="3549">
                  <c:v>9.8418077999999998</c:v>
                </c:pt>
                <c:pt idx="3550">
                  <c:v>9.8409691000000006</c:v>
                </c:pt>
                <c:pt idx="3551">
                  <c:v>9.8384552000000003</c:v>
                </c:pt>
                <c:pt idx="3552">
                  <c:v>9.837617400000001</c:v>
                </c:pt>
                <c:pt idx="3553">
                  <c:v>9.837617400000001</c:v>
                </c:pt>
                <c:pt idx="3554">
                  <c:v>9.8384552000000003</c:v>
                </c:pt>
                <c:pt idx="3555">
                  <c:v>9.8367796000000016</c:v>
                </c:pt>
                <c:pt idx="3556">
                  <c:v>9.8392939500000001</c:v>
                </c:pt>
                <c:pt idx="3557">
                  <c:v>9.840970500000001</c:v>
                </c:pt>
                <c:pt idx="3558">
                  <c:v>9.8401312500000024</c:v>
                </c:pt>
                <c:pt idx="3559">
                  <c:v>9.8359418000000005</c:v>
                </c:pt>
                <c:pt idx="3560">
                  <c:v>9.8359418000000005</c:v>
                </c:pt>
                <c:pt idx="3561">
                  <c:v>9.8334274000000015</c:v>
                </c:pt>
                <c:pt idx="3562">
                  <c:v>9.8401317500000012</c:v>
                </c:pt>
                <c:pt idx="3563">
                  <c:v>9.8367796000000016</c:v>
                </c:pt>
                <c:pt idx="3564">
                  <c:v>9.8367800500000246</c:v>
                </c:pt>
                <c:pt idx="3565">
                  <c:v>9.8392930000000014</c:v>
                </c:pt>
                <c:pt idx="3566">
                  <c:v>9.8376183499999996</c:v>
                </c:pt>
                <c:pt idx="3567">
                  <c:v>9.8376183499999996</c:v>
                </c:pt>
                <c:pt idx="3568">
                  <c:v>9.8351040000000047</c:v>
                </c:pt>
                <c:pt idx="3569">
                  <c:v>9.8384556500000002</c:v>
                </c:pt>
                <c:pt idx="3570">
                  <c:v>9.8401312500000024</c:v>
                </c:pt>
                <c:pt idx="3571">
                  <c:v>9.8376183499999996</c:v>
                </c:pt>
                <c:pt idx="3572">
                  <c:v>9.837617400000001</c:v>
                </c:pt>
                <c:pt idx="3573">
                  <c:v>9.8401317500000012</c:v>
                </c:pt>
                <c:pt idx="3574">
                  <c:v>9.8376178500000027</c:v>
                </c:pt>
                <c:pt idx="3575">
                  <c:v>9.8401312500000024</c:v>
                </c:pt>
                <c:pt idx="3576">
                  <c:v>9.8376183499999996</c:v>
                </c:pt>
                <c:pt idx="3577">
                  <c:v>9.837617400000001</c:v>
                </c:pt>
                <c:pt idx="3578">
                  <c:v>9.8384552000000003</c:v>
                </c:pt>
                <c:pt idx="3579">
                  <c:v>9.8392939500000001</c:v>
                </c:pt>
                <c:pt idx="3580">
                  <c:v>9.8409699999999987</c:v>
                </c:pt>
                <c:pt idx="3581">
                  <c:v>9.8392934499999996</c:v>
                </c:pt>
                <c:pt idx="3582">
                  <c:v>9.8401312500000024</c:v>
                </c:pt>
                <c:pt idx="3583">
                  <c:v>9.8409699999999987</c:v>
                </c:pt>
                <c:pt idx="3584">
                  <c:v>9.8401312500000024</c:v>
                </c:pt>
                <c:pt idx="3585">
                  <c:v>9.8418077999999998</c:v>
                </c:pt>
                <c:pt idx="3586">
                  <c:v>9.837617400000001</c:v>
                </c:pt>
                <c:pt idx="3587">
                  <c:v>9.8426461000000067</c:v>
                </c:pt>
                <c:pt idx="3588">
                  <c:v>9.8418077999999998</c:v>
                </c:pt>
                <c:pt idx="3589">
                  <c:v>9.8426461000000067</c:v>
                </c:pt>
                <c:pt idx="3590">
                  <c:v>9.8392939500000001</c:v>
                </c:pt>
                <c:pt idx="3591">
                  <c:v>9.8401312500000024</c:v>
                </c:pt>
                <c:pt idx="3592">
                  <c:v>9.8426447000000028</c:v>
                </c:pt>
                <c:pt idx="3593">
                  <c:v>9.8451590500000048</c:v>
                </c:pt>
                <c:pt idx="3594">
                  <c:v>9.8401308500000066</c:v>
                </c:pt>
                <c:pt idx="3595">
                  <c:v>9.8409691000000006</c:v>
                </c:pt>
                <c:pt idx="3596">
                  <c:v>9.8434844000000048</c:v>
                </c:pt>
                <c:pt idx="3597">
                  <c:v>9.8434844000000048</c:v>
                </c:pt>
                <c:pt idx="3598">
                  <c:v>9.8392944</c:v>
                </c:pt>
                <c:pt idx="3599">
                  <c:v>9.8401312500000024</c:v>
                </c:pt>
                <c:pt idx="3600">
                  <c:v>9.8418077999999998</c:v>
                </c:pt>
                <c:pt idx="3601">
                  <c:v>9.8418082999999985</c:v>
                </c:pt>
                <c:pt idx="3602">
                  <c:v>9.8409699999999987</c:v>
                </c:pt>
                <c:pt idx="3603">
                  <c:v>9.8434844000000048</c:v>
                </c:pt>
                <c:pt idx="3604">
                  <c:v>9.8434839500000066</c:v>
                </c:pt>
                <c:pt idx="3605">
                  <c:v>9.8409699999999987</c:v>
                </c:pt>
                <c:pt idx="3606">
                  <c:v>9.8409699999999987</c:v>
                </c:pt>
                <c:pt idx="3607">
                  <c:v>9.8459983000000015</c:v>
                </c:pt>
                <c:pt idx="3608">
                  <c:v>9.8401327000000016</c:v>
                </c:pt>
                <c:pt idx="3609">
                  <c:v>9.8443217499999989</c:v>
                </c:pt>
                <c:pt idx="3610">
                  <c:v>9.8426456500000068</c:v>
                </c:pt>
                <c:pt idx="3611">
                  <c:v>9.8451595500000266</c:v>
                </c:pt>
                <c:pt idx="3612">
                  <c:v>9.8434829500000767</c:v>
                </c:pt>
                <c:pt idx="3613">
                  <c:v>9.8409699999999987</c:v>
                </c:pt>
                <c:pt idx="3614">
                  <c:v>9.8418082999999985</c:v>
                </c:pt>
                <c:pt idx="3615">
                  <c:v>9.8459973500000046</c:v>
                </c:pt>
                <c:pt idx="3616">
                  <c:v>9.8426461000000067</c:v>
                </c:pt>
                <c:pt idx="3617">
                  <c:v>9.8443217499999989</c:v>
                </c:pt>
                <c:pt idx="3618">
                  <c:v>9.8443212499999984</c:v>
                </c:pt>
                <c:pt idx="3619">
                  <c:v>9.8468356000000004</c:v>
                </c:pt>
                <c:pt idx="3620">
                  <c:v>9.8493495000000024</c:v>
                </c:pt>
                <c:pt idx="3621">
                  <c:v>9.8443212499999984</c:v>
                </c:pt>
                <c:pt idx="3622">
                  <c:v>9.8451604499999998</c:v>
                </c:pt>
                <c:pt idx="3623">
                  <c:v>9.8418082999999985</c:v>
                </c:pt>
                <c:pt idx="3624">
                  <c:v>9.8434844000000048</c:v>
                </c:pt>
                <c:pt idx="3625">
                  <c:v>9.8418077999999998</c:v>
                </c:pt>
                <c:pt idx="3626">
                  <c:v>9.8409691000000006</c:v>
                </c:pt>
                <c:pt idx="3627">
                  <c:v>9.8451590500000048</c:v>
                </c:pt>
                <c:pt idx="3628">
                  <c:v>9.8443212499999984</c:v>
                </c:pt>
                <c:pt idx="3629">
                  <c:v>9.8443212499999984</c:v>
                </c:pt>
                <c:pt idx="3630">
                  <c:v>9.8451590500000048</c:v>
                </c:pt>
                <c:pt idx="3631">
                  <c:v>9.8434839000000025</c:v>
                </c:pt>
                <c:pt idx="3632">
                  <c:v>9.8434829500000767</c:v>
                </c:pt>
                <c:pt idx="3633">
                  <c:v>9.8451590500000048</c:v>
                </c:pt>
                <c:pt idx="3634">
                  <c:v>9.8459973500000046</c:v>
                </c:pt>
                <c:pt idx="3635">
                  <c:v>9.8443212499999984</c:v>
                </c:pt>
                <c:pt idx="3636">
                  <c:v>9.8409695500000005</c:v>
                </c:pt>
                <c:pt idx="3637">
                  <c:v>9.8418077999999998</c:v>
                </c:pt>
                <c:pt idx="3638">
                  <c:v>9.8443212499999984</c:v>
                </c:pt>
                <c:pt idx="3639">
                  <c:v>9.8434829500000767</c:v>
                </c:pt>
                <c:pt idx="3640">
                  <c:v>9.8434839000000025</c:v>
                </c:pt>
                <c:pt idx="3641">
                  <c:v>9.840970500000001</c:v>
                </c:pt>
                <c:pt idx="3642">
                  <c:v>9.8459973500000046</c:v>
                </c:pt>
                <c:pt idx="3643">
                  <c:v>9.8443217499999989</c:v>
                </c:pt>
                <c:pt idx="3644">
                  <c:v>9.8459973500000046</c:v>
                </c:pt>
                <c:pt idx="3645">
                  <c:v>9.8459973500000046</c:v>
                </c:pt>
                <c:pt idx="3646">
                  <c:v>9.8451595500000266</c:v>
                </c:pt>
                <c:pt idx="3647">
                  <c:v>9.8459973500000046</c:v>
                </c:pt>
                <c:pt idx="3648">
                  <c:v>9.8418073999999987</c:v>
                </c:pt>
                <c:pt idx="3649">
                  <c:v>9.8468356500000027</c:v>
                </c:pt>
                <c:pt idx="3650">
                  <c:v>9.8468351500000004</c:v>
                </c:pt>
                <c:pt idx="3651">
                  <c:v>9.8443217499999989</c:v>
                </c:pt>
                <c:pt idx="3652">
                  <c:v>9.8418077999999998</c:v>
                </c:pt>
                <c:pt idx="3653">
                  <c:v>9.8426456500000068</c:v>
                </c:pt>
                <c:pt idx="3654">
                  <c:v>9.8476734499999985</c:v>
                </c:pt>
                <c:pt idx="3655">
                  <c:v>9.84180645</c:v>
                </c:pt>
                <c:pt idx="3656">
                  <c:v>9.8451595500000266</c:v>
                </c:pt>
                <c:pt idx="3657">
                  <c:v>9.8443221999999988</c:v>
                </c:pt>
                <c:pt idx="3658">
                  <c:v>9.8468356000000004</c:v>
                </c:pt>
                <c:pt idx="3659">
                  <c:v>9.8468356000000004</c:v>
                </c:pt>
                <c:pt idx="3660">
                  <c:v>9.8476734499999985</c:v>
                </c:pt>
                <c:pt idx="3661">
                  <c:v>9.8434839000000025</c:v>
                </c:pt>
                <c:pt idx="3662">
                  <c:v>9.8451604499999998</c:v>
                </c:pt>
                <c:pt idx="3663">
                  <c:v>9.8443212499999984</c:v>
                </c:pt>
                <c:pt idx="3664">
                  <c:v>9.8459973500000046</c:v>
                </c:pt>
                <c:pt idx="3665">
                  <c:v>9.8476738999999984</c:v>
                </c:pt>
                <c:pt idx="3666">
                  <c:v>9.8459973500000046</c:v>
                </c:pt>
                <c:pt idx="3667">
                  <c:v>9.8501882500000768</c:v>
                </c:pt>
                <c:pt idx="3668">
                  <c:v>9.8476738999999984</c:v>
                </c:pt>
                <c:pt idx="3669">
                  <c:v>9.8468356500000027</c:v>
                </c:pt>
                <c:pt idx="3670">
                  <c:v>9.8426461000000067</c:v>
                </c:pt>
                <c:pt idx="3671">
                  <c:v>9.8434839000000025</c:v>
                </c:pt>
                <c:pt idx="3672">
                  <c:v>9.8476748500000006</c:v>
                </c:pt>
                <c:pt idx="3673">
                  <c:v>9.8468356500000027</c:v>
                </c:pt>
                <c:pt idx="3674">
                  <c:v>9.8434829500000767</c:v>
                </c:pt>
                <c:pt idx="3675">
                  <c:v>9.8459973500000046</c:v>
                </c:pt>
                <c:pt idx="3676">
                  <c:v>9.8501882500000768</c:v>
                </c:pt>
                <c:pt idx="3677">
                  <c:v>9.8510265500000767</c:v>
                </c:pt>
                <c:pt idx="3678">
                  <c:v>9.8476738999999984</c:v>
                </c:pt>
                <c:pt idx="3679">
                  <c:v>9.8485112499999996</c:v>
                </c:pt>
                <c:pt idx="3680">
                  <c:v>9.8485112499999996</c:v>
                </c:pt>
                <c:pt idx="3681">
                  <c:v>9.8468351500000004</c:v>
                </c:pt>
                <c:pt idx="3682">
                  <c:v>9.8476738999999984</c:v>
                </c:pt>
                <c:pt idx="3683">
                  <c:v>9.8501878000001017</c:v>
                </c:pt>
                <c:pt idx="3684">
                  <c:v>9.8451600500000005</c:v>
                </c:pt>
                <c:pt idx="3685">
                  <c:v>9.8501873000000248</c:v>
                </c:pt>
                <c:pt idx="3686">
                  <c:v>9.8493495000000024</c:v>
                </c:pt>
                <c:pt idx="3687">
                  <c:v>9.8493500000000012</c:v>
                </c:pt>
                <c:pt idx="3688">
                  <c:v>9.8485116999999995</c:v>
                </c:pt>
                <c:pt idx="3689">
                  <c:v>9.8493495000000024</c:v>
                </c:pt>
                <c:pt idx="3690">
                  <c:v>9.8518643500000067</c:v>
                </c:pt>
                <c:pt idx="3691">
                  <c:v>9.8493500000000012</c:v>
                </c:pt>
                <c:pt idx="3692">
                  <c:v>9.8518643500000067</c:v>
                </c:pt>
                <c:pt idx="3693">
                  <c:v>9.8459973500000046</c:v>
                </c:pt>
                <c:pt idx="3694">
                  <c:v>9.8485112499999996</c:v>
                </c:pt>
                <c:pt idx="3695">
                  <c:v>9.8476738999999984</c:v>
                </c:pt>
                <c:pt idx="3696">
                  <c:v>9.8476738999999984</c:v>
                </c:pt>
                <c:pt idx="3697">
                  <c:v>9.8510265500000767</c:v>
                </c:pt>
                <c:pt idx="3698">
                  <c:v>9.8493500000000012</c:v>
                </c:pt>
                <c:pt idx="3699">
                  <c:v>9.8476734499999985</c:v>
                </c:pt>
                <c:pt idx="3700">
                  <c:v>9.8493500000000012</c:v>
                </c:pt>
                <c:pt idx="3701">
                  <c:v>9.8501873000000248</c:v>
                </c:pt>
                <c:pt idx="3702">
                  <c:v>9.8468356000000004</c:v>
                </c:pt>
                <c:pt idx="3703">
                  <c:v>9.8501882500000768</c:v>
                </c:pt>
                <c:pt idx="3704">
                  <c:v>9.8501882500000768</c:v>
                </c:pt>
                <c:pt idx="3705">
                  <c:v>9.8493495000000024</c:v>
                </c:pt>
                <c:pt idx="3706">
                  <c:v>9.8493495000000024</c:v>
                </c:pt>
                <c:pt idx="3707">
                  <c:v>9.8493500000000012</c:v>
                </c:pt>
                <c:pt idx="3708">
                  <c:v>9.8527016500000268</c:v>
                </c:pt>
                <c:pt idx="3709">
                  <c:v>9.8501878000001017</c:v>
                </c:pt>
                <c:pt idx="3710">
                  <c:v>9.8501878000001017</c:v>
                </c:pt>
                <c:pt idx="3711">
                  <c:v>9.8493504499999993</c:v>
                </c:pt>
                <c:pt idx="3712">
                  <c:v>9.8493495000000024</c:v>
                </c:pt>
                <c:pt idx="3713">
                  <c:v>9.8510265500000767</c:v>
                </c:pt>
                <c:pt idx="3714">
                  <c:v>9.8501882500000768</c:v>
                </c:pt>
                <c:pt idx="3715">
                  <c:v>9.8518634000000009</c:v>
                </c:pt>
                <c:pt idx="3716">
                  <c:v>9.8527016500000268</c:v>
                </c:pt>
                <c:pt idx="3717">
                  <c:v>9.8476748500000006</c:v>
                </c:pt>
                <c:pt idx="3718">
                  <c:v>9.8476734499999985</c:v>
                </c:pt>
                <c:pt idx="3719">
                  <c:v>9.8535389500001145</c:v>
                </c:pt>
                <c:pt idx="3720">
                  <c:v>9.8485116999999995</c:v>
                </c:pt>
                <c:pt idx="3721">
                  <c:v>9.8476734499999985</c:v>
                </c:pt>
                <c:pt idx="3722">
                  <c:v>9.8501873000000248</c:v>
                </c:pt>
                <c:pt idx="3723">
                  <c:v>9.8485116999999995</c:v>
                </c:pt>
                <c:pt idx="3724">
                  <c:v>9.8493500000000012</c:v>
                </c:pt>
                <c:pt idx="3725">
                  <c:v>9.8493495000000024</c:v>
                </c:pt>
                <c:pt idx="3726">
                  <c:v>9.8518638500000026</c:v>
                </c:pt>
                <c:pt idx="3727">
                  <c:v>9.8493495000000024</c:v>
                </c:pt>
                <c:pt idx="3728">
                  <c:v>9.8501882500000768</c:v>
                </c:pt>
                <c:pt idx="3729">
                  <c:v>9.8493495000000024</c:v>
                </c:pt>
                <c:pt idx="3730">
                  <c:v>9.8518643500000067</c:v>
                </c:pt>
                <c:pt idx="3731">
                  <c:v>9.8485116999999995</c:v>
                </c:pt>
                <c:pt idx="3732">
                  <c:v>9.8527016500000268</c:v>
                </c:pt>
                <c:pt idx="3733">
                  <c:v>9.8485116999999995</c:v>
                </c:pt>
                <c:pt idx="3734">
                  <c:v>9.8510260500000228</c:v>
                </c:pt>
                <c:pt idx="3735">
                  <c:v>9.8552150500000248</c:v>
                </c:pt>
                <c:pt idx="3736">
                  <c:v>9.8493504499999993</c:v>
                </c:pt>
                <c:pt idx="3737">
                  <c:v>9.8493495000000024</c:v>
                </c:pt>
                <c:pt idx="3738">
                  <c:v>9.8493495000000024</c:v>
                </c:pt>
                <c:pt idx="3739">
                  <c:v>9.8510251000000011</c:v>
                </c:pt>
                <c:pt idx="3740">
                  <c:v>9.8468356000000004</c:v>
                </c:pt>
                <c:pt idx="3741">
                  <c:v>9.8518643500000067</c:v>
                </c:pt>
                <c:pt idx="3742">
                  <c:v>9.8527021500001108</c:v>
                </c:pt>
                <c:pt idx="3743">
                  <c:v>9.8485122</c:v>
                </c:pt>
                <c:pt idx="3744">
                  <c:v>9.8510260500000228</c:v>
                </c:pt>
                <c:pt idx="3745">
                  <c:v>9.8510265500000767</c:v>
                </c:pt>
                <c:pt idx="3746">
                  <c:v>9.8501882500000768</c:v>
                </c:pt>
                <c:pt idx="3747">
                  <c:v>9.8518643500000067</c:v>
                </c:pt>
                <c:pt idx="3748">
                  <c:v>9.8543772500000024</c:v>
                </c:pt>
                <c:pt idx="3749">
                  <c:v>9.8552155500001017</c:v>
                </c:pt>
                <c:pt idx="3750">
                  <c:v>9.8518638500000026</c:v>
                </c:pt>
                <c:pt idx="3751">
                  <c:v>9.8501878000001017</c:v>
                </c:pt>
                <c:pt idx="3752">
                  <c:v>9.8527021500001108</c:v>
                </c:pt>
                <c:pt idx="3753">
                  <c:v>9.8527016500000268</c:v>
                </c:pt>
                <c:pt idx="3754">
                  <c:v>9.8543772500000024</c:v>
                </c:pt>
                <c:pt idx="3755">
                  <c:v>9.8535399500001564</c:v>
                </c:pt>
                <c:pt idx="3756">
                  <c:v>9.8535399500001564</c:v>
                </c:pt>
                <c:pt idx="3757">
                  <c:v>9.8560529000000248</c:v>
                </c:pt>
                <c:pt idx="3758">
                  <c:v>9.8535389500001145</c:v>
                </c:pt>
                <c:pt idx="3759">
                  <c:v>9.8510251000000011</c:v>
                </c:pt>
                <c:pt idx="3760">
                  <c:v>9.8518643500000067</c:v>
                </c:pt>
                <c:pt idx="3761">
                  <c:v>9.8501882500000768</c:v>
                </c:pt>
                <c:pt idx="3762">
                  <c:v>9.8543767500000001</c:v>
                </c:pt>
                <c:pt idx="3763">
                  <c:v>9.8518634000000009</c:v>
                </c:pt>
                <c:pt idx="3764">
                  <c:v>9.8527021500001108</c:v>
                </c:pt>
                <c:pt idx="3765">
                  <c:v>9.8552146000000267</c:v>
                </c:pt>
                <c:pt idx="3766">
                  <c:v>9.8535399500001564</c:v>
                </c:pt>
                <c:pt idx="3767">
                  <c:v>9.8543772500000024</c:v>
                </c:pt>
                <c:pt idx="3768">
                  <c:v>9.8543772500000024</c:v>
                </c:pt>
                <c:pt idx="3769">
                  <c:v>9.8518638500000026</c:v>
                </c:pt>
                <c:pt idx="3770">
                  <c:v>9.8527007000000228</c:v>
                </c:pt>
                <c:pt idx="3771">
                  <c:v>9.8535399500001564</c:v>
                </c:pt>
                <c:pt idx="3772">
                  <c:v>9.8543772500000024</c:v>
                </c:pt>
                <c:pt idx="3773">
                  <c:v>9.8552150500000248</c:v>
                </c:pt>
                <c:pt idx="3774">
                  <c:v>9.8552146000000267</c:v>
                </c:pt>
                <c:pt idx="3775">
                  <c:v>9.8535389500001145</c:v>
                </c:pt>
                <c:pt idx="3776">
                  <c:v>9.8535385000001181</c:v>
                </c:pt>
                <c:pt idx="3777">
                  <c:v>9.8535399500001564</c:v>
                </c:pt>
                <c:pt idx="3778">
                  <c:v>9.8552150500000248</c:v>
                </c:pt>
                <c:pt idx="3779">
                  <c:v>9.8527021500001108</c:v>
                </c:pt>
                <c:pt idx="3780">
                  <c:v>9.8543777500000012</c:v>
                </c:pt>
                <c:pt idx="3781">
                  <c:v>9.8543777500000012</c:v>
                </c:pt>
                <c:pt idx="3782">
                  <c:v>9.8527021500001108</c:v>
                </c:pt>
                <c:pt idx="3783">
                  <c:v>9.8527016500000268</c:v>
                </c:pt>
                <c:pt idx="3784">
                  <c:v>9.8552150500000248</c:v>
                </c:pt>
                <c:pt idx="3785">
                  <c:v>9.8535399500001564</c:v>
                </c:pt>
                <c:pt idx="3786">
                  <c:v>9.8585672000000066</c:v>
                </c:pt>
                <c:pt idx="3787">
                  <c:v>9.8535399500001564</c:v>
                </c:pt>
                <c:pt idx="3788">
                  <c:v>9.8568906500000768</c:v>
                </c:pt>
                <c:pt idx="3789">
                  <c:v>9.8493495000000024</c:v>
                </c:pt>
                <c:pt idx="3790">
                  <c:v>9.8535399500001564</c:v>
                </c:pt>
                <c:pt idx="3791">
                  <c:v>9.8527021500001108</c:v>
                </c:pt>
                <c:pt idx="3792">
                  <c:v>9.8552150500000248</c:v>
                </c:pt>
                <c:pt idx="3793">
                  <c:v>9.8527016500000268</c:v>
                </c:pt>
                <c:pt idx="3794">
                  <c:v>9.856052850000129</c:v>
                </c:pt>
                <c:pt idx="3795">
                  <c:v>9.856052850000129</c:v>
                </c:pt>
                <c:pt idx="3796">
                  <c:v>9.8535399500001564</c:v>
                </c:pt>
                <c:pt idx="3797">
                  <c:v>9.8527002000001236</c:v>
                </c:pt>
                <c:pt idx="3798">
                  <c:v>9.8535399500001564</c:v>
                </c:pt>
                <c:pt idx="3799">
                  <c:v>9.8535389500001145</c:v>
                </c:pt>
                <c:pt idx="3800">
                  <c:v>9.856052850000129</c:v>
                </c:pt>
                <c:pt idx="3801">
                  <c:v>9.8527021500001108</c:v>
                </c:pt>
                <c:pt idx="3802">
                  <c:v>9.8568921000000067</c:v>
                </c:pt>
                <c:pt idx="3803">
                  <c:v>9.8543767500000001</c:v>
                </c:pt>
                <c:pt idx="3804">
                  <c:v>9.8568911500000027</c:v>
                </c:pt>
                <c:pt idx="3805">
                  <c:v>9.8543772500000024</c:v>
                </c:pt>
                <c:pt idx="3806">
                  <c:v>9.8527016500000268</c:v>
                </c:pt>
                <c:pt idx="3807">
                  <c:v>9.8594050500001291</c:v>
                </c:pt>
                <c:pt idx="3808">
                  <c:v>9.8568906500000768</c:v>
                </c:pt>
                <c:pt idx="3809">
                  <c:v>9.856052850000129</c:v>
                </c:pt>
                <c:pt idx="3810">
                  <c:v>9.8552150500000248</c:v>
                </c:pt>
                <c:pt idx="3811">
                  <c:v>9.8568921000000067</c:v>
                </c:pt>
                <c:pt idx="3812">
                  <c:v>9.8568911500000027</c:v>
                </c:pt>
                <c:pt idx="3813">
                  <c:v>9.856052850000129</c:v>
                </c:pt>
                <c:pt idx="3814">
                  <c:v>9.8552150500000248</c:v>
                </c:pt>
                <c:pt idx="3815">
                  <c:v>9.8577289500000003</c:v>
                </c:pt>
                <c:pt idx="3816">
                  <c:v>9.8594050500001291</c:v>
                </c:pt>
                <c:pt idx="3817">
                  <c:v>9.8585663000000068</c:v>
                </c:pt>
                <c:pt idx="3818">
                  <c:v>9.8543772500000024</c:v>
                </c:pt>
                <c:pt idx="3819">
                  <c:v>9.8568911500000027</c:v>
                </c:pt>
                <c:pt idx="3820">
                  <c:v>9.8577294000000002</c:v>
                </c:pt>
                <c:pt idx="3821">
                  <c:v>9.8577289500000003</c:v>
                </c:pt>
                <c:pt idx="3822">
                  <c:v>9.8619189499999997</c:v>
                </c:pt>
                <c:pt idx="3823">
                  <c:v>9.8585663000000068</c:v>
                </c:pt>
                <c:pt idx="3824">
                  <c:v>9.8602424000000006</c:v>
                </c:pt>
                <c:pt idx="3825">
                  <c:v>9.8585668000000268</c:v>
                </c:pt>
                <c:pt idx="3826">
                  <c:v>9.8560529000000248</c:v>
                </c:pt>
                <c:pt idx="3827">
                  <c:v>9.8577285000000003</c:v>
                </c:pt>
                <c:pt idx="3828">
                  <c:v>9.8560524000000047</c:v>
                </c:pt>
                <c:pt idx="3829">
                  <c:v>9.856052850000129</c:v>
                </c:pt>
                <c:pt idx="3830">
                  <c:v>9.8602428500001054</c:v>
                </c:pt>
                <c:pt idx="3831">
                  <c:v>9.8585663000000068</c:v>
                </c:pt>
                <c:pt idx="3832">
                  <c:v>9.8568911500000027</c:v>
                </c:pt>
                <c:pt idx="3833">
                  <c:v>9.8594046000001345</c:v>
                </c:pt>
                <c:pt idx="3834">
                  <c:v>9.8602424000000006</c:v>
                </c:pt>
                <c:pt idx="3835">
                  <c:v>9.8568906500000768</c:v>
                </c:pt>
                <c:pt idx="3836">
                  <c:v>9.8585663000000068</c:v>
                </c:pt>
                <c:pt idx="3837">
                  <c:v>9.8602433500000028</c:v>
                </c:pt>
                <c:pt idx="3838">
                  <c:v>9.856052850000129</c:v>
                </c:pt>
                <c:pt idx="3839">
                  <c:v>9.8560529000000248</c:v>
                </c:pt>
                <c:pt idx="3840">
                  <c:v>9.8568906500000768</c:v>
                </c:pt>
                <c:pt idx="3841">
                  <c:v>9.8560529000000248</c:v>
                </c:pt>
                <c:pt idx="3842">
                  <c:v>9.8602433500000028</c:v>
                </c:pt>
                <c:pt idx="3843">
                  <c:v>9.856052850000129</c:v>
                </c:pt>
                <c:pt idx="3844">
                  <c:v>9.856052850000129</c:v>
                </c:pt>
                <c:pt idx="3845">
                  <c:v>9.8619189499999997</c:v>
                </c:pt>
                <c:pt idx="3846">
                  <c:v>9.8577285000000003</c:v>
                </c:pt>
                <c:pt idx="3847">
                  <c:v>9.8585668000000268</c:v>
                </c:pt>
                <c:pt idx="3848">
                  <c:v>9.8585668000000268</c:v>
                </c:pt>
                <c:pt idx="3849">
                  <c:v>9.8594041000001162</c:v>
                </c:pt>
                <c:pt idx="3850">
                  <c:v>9.8527007000000228</c:v>
                </c:pt>
                <c:pt idx="3851">
                  <c:v>9.8594041000001162</c:v>
                </c:pt>
                <c:pt idx="3852">
                  <c:v>9.8577289500000003</c:v>
                </c:pt>
                <c:pt idx="3853">
                  <c:v>9.8568906500000768</c:v>
                </c:pt>
                <c:pt idx="3854">
                  <c:v>9.856052850000129</c:v>
                </c:pt>
                <c:pt idx="3855">
                  <c:v>9.8577285000000003</c:v>
                </c:pt>
                <c:pt idx="3856">
                  <c:v>9.8610806500000248</c:v>
                </c:pt>
                <c:pt idx="3857">
                  <c:v>9.8560538500000767</c:v>
                </c:pt>
                <c:pt idx="3858">
                  <c:v>9.8552150500000248</c:v>
                </c:pt>
                <c:pt idx="3859">
                  <c:v>9.856052850000129</c:v>
                </c:pt>
                <c:pt idx="3860">
                  <c:v>9.8568907000000028</c:v>
                </c:pt>
                <c:pt idx="3861">
                  <c:v>9.8585672000000066</c:v>
                </c:pt>
                <c:pt idx="3862">
                  <c:v>9.8577285000000003</c:v>
                </c:pt>
                <c:pt idx="3863">
                  <c:v>9.8602424000000006</c:v>
                </c:pt>
                <c:pt idx="3864">
                  <c:v>9.856052850000129</c:v>
                </c:pt>
                <c:pt idx="3865">
                  <c:v>9.856052850000129</c:v>
                </c:pt>
                <c:pt idx="3866">
                  <c:v>9.8568902000001017</c:v>
                </c:pt>
                <c:pt idx="3867">
                  <c:v>9.8568906500000768</c:v>
                </c:pt>
                <c:pt idx="3868">
                  <c:v>9.8527007000000228</c:v>
                </c:pt>
                <c:pt idx="3869">
                  <c:v>9.8543772500000024</c:v>
                </c:pt>
                <c:pt idx="3870">
                  <c:v>9.8585668000000268</c:v>
                </c:pt>
                <c:pt idx="3871">
                  <c:v>9.8577289500000003</c:v>
                </c:pt>
                <c:pt idx="3872">
                  <c:v>9.8568911500000027</c:v>
                </c:pt>
                <c:pt idx="3873">
                  <c:v>9.8594055000001291</c:v>
                </c:pt>
                <c:pt idx="3874">
                  <c:v>9.8527007000000228</c:v>
                </c:pt>
                <c:pt idx="3875">
                  <c:v>9.8426447000000028</c:v>
                </c:pt>
                <c:pt idx="3876">
                  <c:v>9.8392930500000002</c:v>
                </c:pt>
                <c:pt idx="3877">
                  <c:v>9.8334269500000246</c:v>
                </c:pt>
                <c:pt idx="3878">
                  <c:v>9.8409699999999987</c:v>
                </c:pt>
                <c:pt idx="3879">
                  <c:v>9.8409699999999987</c:v>
                </c:pt>
                <c:pt idx="3880">
                  <c:v>9.8443212499999984</c:v>
                </c:pt>
                <c:pt idx="3881">
                  <c:v>9.8459973500000046</c:v>
                </c:pt>
                <c:pt idx="3882">
                  <c:v>9.8518643500000067</c:v>
                </c:pt>
                <c:pt idx="3883">
                  <c:v>9.8493504499999993</c:v>
                </c:pt>
                <c:pt idx="3884">
                  <c:v>9.8485112499999996</c:v>
                </c:pt>
                <c:pt idx="3885">
                  <c:v>9.8485116999999995</c:v>
                </c:pt>
                <c:pt idx="3886">
                  <c:v>9.8485116999999995</c:v>
                </c:pt>
                <c:pt idx="3887">
                  <c:v>9.8443212499999984</c:v>
                </c:pt>
                <c:pt idx="3888">
                  <c:v>9.8426447000000028</c:v>
                </c:pt>
                <c:pt idx="3889">
                  <c:v>9.8384556500000002</c:v>
                </c:pt>
                <c:pt idx="3890">
                  <c:v>9.834265199999999</c:v>
                </c:pt>
                <c:pt idx="3891">
                  <c:v>9.8267236000000011</c:v>
                </c:pt>
                <c:pt idx="3892">
                  <c:v>9.8267240500000028</c:v>
                </c:pt>
                <c:pt idx="3893">
                  <c:v>9.824209699999999</c:v>
                </c:pt>
                <c:pt idx="3894">
                  <c:v>9.8216972500000068</c:v>
                </c:pt>
                <c:pt idx="3895">
                  <c:v>9.8191829000000048</c:v>
                </c:pt>
                <c:pt idx="3896">
                  <c:v>9.8200211499999988</c:v>
                </c:pt>
                <c:pt idx="3897">
                  <c:v>9.8225355000001109</c:v>
                </c:pt>
                <c:pt idx="3898">
                  <c:v>9.8267241000000034</c:v>
                </c:pt>
                <c:pt idx="3899">
                  <c:v>9.8309140500000005</c:v>
                </c:pt>
                <c:pt idx="3900">
                  <c:v>9.8359418000000005</c:v>
                </c:pt>
                <c:pt idx="3901">
                  <c:v>9.8418073999999987</c:v>
                </c:pt>
                <c:pt idx="3902">
                  <c:v>9.8418082999999985</c:v>
                </c:pt>
                <c:pt idx="3903">
                  <c:v>9.8434844000000048</c:v>
                </c:pt>
                <c:pt idx="3904">
                  <c:v>9.8443212499999984</c:v>
                </c:pt>
                <c:pt idx="3905">
                  <c:v>9.8443217499999989</c:v>
                </c:pt>
                <c:pt idx="3906">
                  <c:v>9.8434844000000048</c:v>
                </c:pt>
                <c:pt idx="3907">
                  <c:v>9.8418077999999998</c:v>
                </c:pt>
                <c:pt idx="3908">
                  <c:v>9.8392934499999996</c:v>
                </c:pt>
                <c:pt idx="3909">
                  <c:v>9.8384552000000003</c:v>
                </c:pt>
                <c:pt idx="3910">
                  <c:v>9.8384556500000002</c:v>
                </c:pt>
                <c:pt idx="3911">
                  <c:v>9.8367796000000016</c:v>
                </c:pt>
                <c:pt idx="3912">
                  <c:v>9.8342666999999988</c:v>
                </c:pt>
                <c:pt idx="3913">
                  <c:v>9.8334269500000246</c:v>
                </c:pt>
                <c:pt idx="3914">
                  <c:v>9.8300757500000007</c:v>
                </c:pt>
                <c:pt idx="3915">
                  <c:v>9.8342666999999988</c:v>
                </c:pt>
                <c:pt idx="3916">
                  <c:v>9.8300757500000007</c:v>
                </c:pt>
                <c:pt idx="3917">
                  <c:v>9.8283996499999997</c:v>
                </c:pt>
                <c:pt idx="3918">
                  <c:v>9.827561900000001</c:v>
                </c:pt>
                <c:pt idx="3919">
                  <c:v>9.8275618500000004</c:v>
                </c:pt>
                <c:pt idx="3920">
                  <c:v>9.8309126000000013</c:v>
                </c:pt>
                <c:pt idx="3921">
                  <c:v>9.8367796000000016</c:v>
                </c:pt>
                <c:pt idx="3922">
                  <c:v>9.83091355</c:v>
                </c:pt>
                <c:pt idx="3923">
                  <c:v>9.8292384500000001</c:v>
                </c:pt>
                <c:pt idx="3924">
                  <c:v>9.8334274000000015</c:v>
                </c:pt>
                <c:pt idx="3925">
                  <c:v>9.8300762500000047</c:v>
                </c:pt>
                <c:pt idx="3926">
                  <c:v>9.8351040000000047</c:v>
                </c:pt>
                <c:pt idx="3927">
                  <c:v>9.8334274000000015</c:v>
                </c:pt>
                <c:pt idx="3928">
                  <c:v>9.8292375000000067</c:v>
                </c:pt>
                <c:pt idx="3929">
                  <c:v>9.8309126000000013</c:v>
                </c:pt>
                <c:pt idx="3930">
                  <c:v>9.8334269500000246</c:v>
                </c:pt>
                <c:pt idx="3931">
                  <c:v>9.8334274000000015</c:v>
                </c:pt>
                <c:pt idx="3932">
                  <c:v>9.8325891500000768</c:v>
                </c:pt>
                <c:pt idx="3933">
                  <c:v>9.8359418000000005</c:v>
                </c:pt>
                <c:pt idx="3934">
                  <c:v>9.8342666999999988</c:v>
                </c:pt>
                <c:pt idx="3935">
                  <c:v>9.8334269500000246</c:v>
                </c:pt>
                <c:pt idx="3936">
                  <c:v>9.8300762500000047</c:v>
                </c:pt>
                <c:pt idx="3937">
                  <c:v>9.8351040000000047</c:v>
                </c:pt>
                <c:pt idx="3938">
                  <c:v>9.8334289000000012</c:v>
                </c:pt>
                <c:pt idx="3939">
                  <c:v>9.8367800500000246</c:v>
                </c:pt>
                <c:pt idx="3940">
                  <c:v>9.8367800500000246</c:v>
                </c:pt>
                <c:pt idx="3941">
                  <c:v>9.8392934499999996</c:v>
                </c:pt>
                <c:pt idx="3942">
                  <c:v>9.837617400000001</c:v>
                </c:pt>
                <c:pt idx="3943">
                  <c:v>9.8384561500000007</c:v>
                </c:pt>
                <c:pt idx="3944">
                  <c:v>9.8359403500000067</c:v>
                </c:pt>
                <c:pt idx="3945">
                  <c:v>9.8384561500000007</c:v>
                </c:pt>
                <c:pt idx="3946">
                  <c:v>9.837617400000001</c:v>
                </c:pt>
                <c:pt idx="3947">
                  <c:v>9.8392934499999996</c:v>
                </c:pt>
                <c:pt idx="3948">
                  <c:v>9.8384556500000002</c:v>
                </c:pt>
                <c:pt idx="3949">
                  <c:v>9.8384566000000007</c:v>
                </c:pt>
                <c:pt idx="3950">
                  <c:v>9.837617400000001</c:v>
                </c:pt>
                <c:pt idx="3951">
                  <c:v>9.8392934499999996</c:v>
                </c:pt>
                <c:pt idx="3952">
                  <c:v>9.8384561500000007</c:v>
                </c:pt>
                <c:pt idx="3953">
                  <c:v>9.8392930000000014</c:v>
                </c:pt>
                <c:pt idx="3954">
                  <c:v>9.8418077999999998</c:v>
                </c:pt>
                <c:pt idx="3955">
                  <c:v>9.8409699999999987</c:v>
                </c:pt>
                <c:pt idx="3956">
                  <c:v>9.8426447000000028</c:v>
                </c:pt>
                <c:pt idx="3957">
                  <c:v>9.8384552000000003</c:v>
                </c:pt>
                <c:pt idx="3958">
                  <c:v>9.8409695500000005</c:v>
                </c:pt>
                <c:pt idx="3959">
                  <c:v>9.8409699999999987</c:v>
                </c:pt>
                <c:pt idx="3960">
                  <c:v>9.8392944</c:v>
                </c:pt>
                <c:pt idx="3961">
                  <c:v>9.8376178500000027</c:v>
                </c:pt>
                <c:pt idx="3962">
                  <c:v>9.8409699999999987</c:v>
                </c:pt>
                <c:pt idx="3963">
                  <c:v>9.8401317500000012</c:v>
                </c:pt>
                <c:pt idx="3964">
                  <c:v>9.8409691000000006</c:v>
                </c:pt>
                <c:pt idx="3965">
                  <c:v>9.8418073999999987</c:v>
                </c:pt>
                <c:pt idx="3966">
                  <c:v>9.8443212499999984</c:v>
                </c:pt>
                <c:pt idx="3967">
                  <c:v>9.8426456500000068</c:v>
                </c:pt>
                <c:pt idx="3968">
                  <c:v>9.8409699999999987</c:v>
                </c:pt>
                <c:pt idx="3969">
                  <c:v>9.8443212499999984</c:v>
                </c:pt>
                <c:pt idx="3970">
                  <c:v>9.8443212499999984</c:v>
                </c:pt>
                <c:pt idx="3971">
                  <c:v>9.8443217499999989</c:v>
                </c:pt>
                <c:pt idx="3972">
                  <c:v>9.8426461000000067</c:v>
                </c:pt>
                <c:pt idx="3973">
                  <c:v>9.8418073999999987</c:v>
                </c:pt>
                <c:pt idx="3974">
                  <c:v>9.8434829500000767</c:v>
                </c:pt>
                <c:pt idx="3975">
                  <c:v>9.8426456500000068</c:v>
                </c:pt>
                <c:pt idx="3976">
                  <c:v>9.8434829500000767</c:v>
                </c:pt>
                <c:pt idx="3977">
                  <c:v>9.8451590500000048</c:v>
                </c:pt>
                <c:pt idx="3978">
                  <c:v>9.8434829500000767</c:v>
                </c:pt>
                <c:pt idx="3979">
                  <c:v>9.8443221999999988</c:v>
                </c:pt>
                <c:pt idx="3980">
                  <c:v>9.8418073999999987</c:v>
                </c:pt>
                <c:pt idx="3981">
                  <c:v>9.8459968500001072</c:v>
                </c:pt>
                <c:pt idx="3982">
                  <c:v>9.8459983000000015</c:v>
                </c:pt>
                <c:pt idx="3983">
                  <c:v>9.8459973500000046</c:v>
                </c:pt>
                <c:pt idx="3984">
                  <c:v>9.8426456500000068</c:v>
                </c:pt>
                <c:pt idx="3985">
                  <c:v>9.8476734499999985</c:v>
                </c:pt>
                <c:pt idx="3986">
                  <c:v>9.8459973500000046</c:v>
                </c:pt>
                <c:pt idx="3987">
                  <c:v>9.8451590500000048</c:v>
                </c:pt>
                <c:pt idx="3988">
                  <c:v>9.8459983000000015</c:v>
                </c:pt>
                <c:pt idx="3989">
                  <c:v>9.8443212499999984</c:v>
                </c:pt>
                <c:pt idx="3990">
                  <c:v>9.8459973500000046</c:v>
                </c:pt>
                <c:pt idx="3991">
                  <c:v>9.8443221999999988</c:v>
                </c:pt>
                <c:pt idx="3992">
                  <c:v>9.8443212499999984</c:v>
                </c:pt>
                <c:pt idx="3993">
                  <c:v>9.8451590500000048</c:v>
                </c:pt>
                <c:pt idx="3994">
                  <c:v>9.8468356500000027</c:v>
                </c:pt>
                <c:pt idx="3995">
                  <c:v>9.8476729499999998</c:v>
                </c:pt>
                <c:pt idx="3996">
                  <c:v>9.8468356000000004</c:v>
                </c:pt>
                <c:pt idx="3997">
                  <c:v>9.8501873000000248</c:v>
                </c:pt>
                <c:pt idx="3998">
                  <c:v>9.8459973500000046</c:v>
                </c:pt>
                <c:pt idx="3999">
                  <c:v>9.8459973500000046</c:v>
                </c:pt>
                <c:pt idx="4000">
                  <c:v>9.8476738999999984</c:v>
                </c:pt>
                <c:pt idx="4001">
                  <c:v>9.8518643500000067</c:v>
                </c:pt>
                <c:pt idx="4002">
                  <c:v>9.8476738999999984</c:v>
                </c:pt>
                <c:pt idx="4003">
                  <c:v>9.8510260500000228</c:v>
                </c:pt>
                <c:pt idx="4004">
                  <c:v>9.8443221999999988</c:v>
                </c:pt>
                <c:pt idx="4005">
                  <c:v>9.8459973500000046</c:v>
                </c:pt>
                <c:pt idx="4006">
                  <c:v>9.8493495000000024</c:v>
                </c:pt>
                <c:pt idx="4007">
                  <c:v>9.8493500000000012</c:v>
                </c:pt>
                <c:pt idx="4008">
                  <c:v>9.8501878000001017</c:v>
                </c:pt>
                <c:pt idx="4009">
                  <c:v>9.8485107499999991</c:v>
                </c:pt>
                <c:pt idx="4010">
                  <c:v>9.8510260500000228</c:v>
                </c:pt>
                <c:pt idx="4011">
                  <c:v>9.8476734499999985</c:v>
                </c:pt>
                <c:pt idx="4012">
                  <c:v>9.8485122</c:v>
                </c:pt>
                <c:pt idx="4013">
                  <c:v>9.8443212499999984</c:v>
                </c:pt>
                <c:pt idx="4014">
                  <c:v>9.8476729499999998</c:v>
                </c:pt>
                <c:pt idx="4015">
                  <c:v>9.8501873000000248</c:v>
                </c:pt>
                <c:pt idx="4016">
                  <c:v>9.8468356500000027</c:v>
                </c:pt>
                <c:pt idx="4017">
                  <c:v>9.8468356000000004</c:v>
                </c:pt>
                <c:pt idx="4018">
                  <c:v>9.8485116999999995</c:v>
                </c:pt>
                <c:pt idx="4019">
                  <c:v>9.8485116999999995</c:v>
                </c:pt>
                <c:pt idx="4020">
                  <c:v>9.8476729499999998</c:v>
                </c:pt>
                <c:pt idx="4021">
                  <c:v>9.8468356500000027</c:v>
                </c:pt>
                <c:pt idx="4022">
                  <c:v>9.8468351500000004</c:v>
                </c:pt>
                <c:pt idx="4023">
                  <c:v>9.8443212499999984</c:v>
                </c:pt>
                <c:pt idx="4024">
                  <c:v>9.8468356500000027</c:v>
                </c:pt>
                <c:pt idx="4025">
                  <c:v>9.8451590500000048</c:v>
                </c:pt>
                <c:pt idx="4026">
                  <c:v>9.8476729499999998</c:v>
                </c:pt>
                <c:pt idx="4027">
                  <c:v>9.8485112499999996</c:v>
                </c:pt>
                <c:pt idx="4028">
                  <c:v>9.8459968500001072</c:v>
                </c:pt>
                <c:pt idx="4029">
                  <c:v>9.8468351500000004</c:v>
                </c:pt>
                <c:pt idx="4030">
                  <c:v>9.8485116999999995</c:v>
                </c:pt>
                <c:pt idx="4031">
                  <c:v>9.8476734499999985</c:v>
                </c:pt>
                <c:pt idx="4032">
                  <c:v>9.8485112499999996</c:v>
                </c:pt>
                <c:pt idx="4033">
                  <c:v>9.8468351500000004</c:v>
                </c:pt>
                <c:pt idx="4034">
                  <c:v>9.8459973500000046</c:v>
                </c:pt>
                <c:pt idx="4035">
                  <c:v>9.8451590500000048</c:v>
                </c:pt>
                <c:pt idx="4036">
                  <c:v>9.8468351500000004</c:v>
                </c:pt>
                <c:pt idx="4037">
                  <c:v>9.8485122</c:v>
                </c:pt>
                <c:pt idx="4038">
                  <c:v>9.8459973500000046</c:v>
                </c:pt>
                <c:pt idx="4039">
                  <c:v>9.8459973500000046</c:v>
                </c:pt>
                <c:pt idx="4040">
                  <c:v>9.8468351500000004</c:v>
                </c:pt>
                <c:pt idx="4041">
                  <c:v>9.8468351500000004</c:v>
                </c:pt>
                <c:pt idx="4042">
                  <c:v>9.8501873000000248</c:v>
                </c:pt>
                <c:pt idx="4043">
                  <c:v>9.8501873000000248</c:v>
                </c:pt>
                <c:pt idx="4044">
                  <c:v>9.8468351500000004</c:v>
                </c:pt>
                <c:pt idx="4045">
                  <c:v>9.8501873000000248</c:v>
                </c:pt>
                <c:pt idx="4046">
                  <c:v>9.8485116999999995</c:v>
                </c:pt>
                <c:pt idx="4047">
                  <c:v>9.8476734499999985</c:v>
                </c:pt>
                <c:pt idx="4048">
                  <c:v>9.8501873000000248</c:v>
                </c:pt>
                <c:pt idx="4049">
                  <c:v>9.8510256000000016</c:v>
                </c:pt>
                <c:pt idx="4050">
                  <c:v>9.8510256000000016</c:v>
                </c:pt>
                <c:pt idx="4051">
                  <c:v>9.8485116999999995</c:v>
                </c:pt>
                <c:pt idx="4052">
                  <c:v>9.8501882500000768</c:v>
                </c:pt>
                <c:pt idx="4053">
                  <c:v>9.8485122</c:v>
                </c:pt>
                <c:pt idx="4054">
                  <c:v>9.8493500000000012</c:v>
                </c:pt>
                <c:pt idx="4055">
                  <c:v>9.8527021500001108</c:v>
                </c:pt>
                <c:pt idx="4056">
                  <c:v>9.8501873000000248</c:v>
                </c:pt>
                <c:pt idx="4057">
                  <c:v>9.8493500000000012</c:v>
                </c:pt>
                <c:pt idx="4058">
                  <c:v>9.8527021500001108</c:v>
                </c:pt>
                <c:pt idx="4059">
                  <c:v>9.8527016500000268</c:v>
                </c:pt>
                <c:pt idx="4060">
                  <c:v>9.8501873000000248</c:v>
                </c:pt>
                <c:pt idx="4061">
                  <c:v>9.8518634000000009</c:v>
                </c:pt>
                <c:pt idx="4062">
                  <c:v>9.8485116999999995</c:v>
                </c:pt>
                <c:pt idx="4063">
                  <c:v>9.8518634000000009</c:v>
                </c:pt>
                <c:pt idx="4064">
                  <c:v>9.8527007000000228</c:v>
                </c:pt>
                <c:pt idx="4065">
                  <c:v>9.8501873000000248</c:v>
                </c:pt>
                <c:pt idx="4066">
                  <c:v>9.8535399500001564</c:v>
                </c:pt>
                <c:pt idx="4067">
                  <c:v>9.8518638500000026</c:v>
                </c:pt>
                <c:pt idx="4068">
                  <c:v>9.8476734499999985</c:v>
                </c:pt>
                <c:pt idx="4069">
                  <c:v>9.8543777500000012</c:v>
                </c:pt>
                <c:pt idx="4070">
                  <c:v>9.8510251000000011</c:v>
                </c:pt>
                <c:pt idx="4071">
                  <c:v>9.8485112499999996</c:v>
                </c:pt>
                <c:pt idx="4072">
                  <c:v>9.8527016500000268</c:v>
                </c:pt>
                <c:pt idx="4073">
                  <c:v>9.8518638500000026</c:v>
                </c:pt>
                <c:pt idx="4074">
                  <c:v>9.8535399500001564</c:v>
                </c:pt>
                <c:pt idx="4075">
                  <c:v>9.8527007000000228</c:v>
                </c:pt>
                <c:pt idx="4076">
                  <c:v>9.8518634000000009</c:v>
                </c:pt>
                <c:pt idx="4077">
                  <c:v>9.8535399500001564</c:v>
                </c:pt>
                <c:pt idx="4078">
                  <c:v>9.8527021500001108</c:v>
                </c:pt>
                <c:pt idx="4079">
                  <c:v>9.8552150500000248</c:v>
                </c:pt>
                <c:pt idx="4080">
                  <c:v>9.8527021500001108</c:v>
                </c:pt>
                <c:pt idx="4081">
                  <c:v>9.8535389500001145</c:v>
                </c:pt>
                <c:pt idx="4082">
                  <c:v>9.8510256000000016</c:v>
                </c:pt>
                <c:pt idx="4083">
                  <c:v>9.8543777500000012</c:v>
                </c:pt>
                <c:pt idx="4084">
                  <c:v>9.8527016500000268</c:v>
                </c:pt>
                <c:pt idx="4085">
                  <c:v>9.8543772500000024</c:v>
                </c:pt>
                <c:pt idx="4086">
                  <c:v>9.8518634000000009</c:v>
                </c:pt>
                <c:pt idx="4087">
                  <c:v>9.8518624000000035</c:v>
                </c:pt>
                <c:pt idx="4088">
                  <c:v>9.8535399500001564</c:v>
                </c:pt>
                <c:pt idx="4089">
                  <c:v>9.8560529000000248</c:v>
                </c:pt>
                <c:pt idx="4090">
                  <c:v>9.8535399500001564</c:v>
                </c:pt>
                <c:pt idx="4091">
                  <c:v>9.8535399500001564</c:v>
                </c:pt>
                <c:pt idx="4092">
                  <c:v>9.8552150500000248</c:v>
                </c:pt>
                <c:pt idx="4093">
                  <c:v>9.8543777500000012</c:v>
                </c:pt>
                <c:pt idx="4094">
                  <c:v>9.8552150500000248</c:v>
                </c:pt>
                <c:pt idx="4095">
                  <c:v>9.8568907000000028</c:v>
                </c:pt>
                <c:pt idx="4096">
                  <c:v>9.8510256000000016</c:v>
                </c:pt>
                <c:pt idx="4097">
                  <c:v>9.8518634000000009</c:v>
                </c:pt>
                <c:pt idx="4098">
                  <c:v>9.8543777500000012</c:v>
                </c:pt>
                <c:pt idx="4099">
                  <c:v>9.8552150500000248</c:v>
                </c:pt>
                <c:pt idx="4100">
                  <c:v>9.8527021500001108</c:v>
                </c:pt>
                <c:pt idx="4101">
                  <c:v>9.8510251000000011</c:v>
                </c:pt>
                <c:pt idx="4102">
                  <c:v>9.8518624000000035</c:v>
                </c:pt>
                <c:pt idx="4103">
                  <c:v>9.8527021500001108</c:v>
                </c:pt>
                <c:pt idx="4104">
                  <c:v>9.8527021500001108</c:v>
                </c:pt>
                <c:pt idx="4105">
                  <c:v>9.8552150500000248</c:v>
                </c:pt>
                <c:pt idx="4106">
                  <c:v>9.8535399500001564</c:v>
                </c:pt>
                <c:pt idx="4107">
                  <c:v>9.8568911500000027</c:v>
                </c:pt>
                <c:pt idx="4108">
                  <c:v>9.856052850000129</c:v>
                </c:pt>
                <c:pt idx="4109">
                  <c:v>9.8527021500001108</c:v>
                </c:pt>
                <c:pt idx="4110">
                  <c:v>9.8543772500000024</c:v>
                </c:pt>
                <c:pt idx="4111">
                  <c:v>9.8568907000000028</c:v>
                </c:pt>
                <c:pt idx="4112">
                  <c:v>9.8552146000000267</c:v>
                </c:pt>
                <c:pt idx="4113">
                  <c:v>9.8543772500000024</c:v>
                </c:pt>
                <c:pt idx="4114">
                  <c:v>9.8510251000000011</c:v>
                </c:pt>
                <c:pt idx="4115">
                  <c:v>9.8577285000000003</c:v>
                </c:pt>
                <c:pt idx="4116">
                  <c:v>9.8535389500001145</c:v>
                </c:pt>
                <c:pt idx="4117">
                  <c:v>9.8543777500000012</c:v>
                </c:pt>
                <c:pt idx="4118">
                  <c:v>9.8543767500000001</c:v>
                </c:pt>
                <c:pt idx="4119">
                  <c:v>9.8518634000000009</c:v>
                </c:pt>
                <c:pt idx="4120">
                  <c:v>9.8560543000000767</c:v>
                </c:pt>
                <c:pt idx="4121">
                  <c:v>9.8577285000000003</c:v>
                </c:pt>
                <c:pt idx="4122">
                  <c:v>9.8568906500000768</c:v>
                </c:pt>
                <c:pt idx="4123">
                  <c:v>9.8568907000000028</c:v>
                </c:pt>
                <c:pt idx="4124">
                  <c:v>9.8552160500001182</c:v>
                </c:pt>
                <c:pt idx="4125">
                  <c:v>9.8568907000000028</c:v>
                </c:pt>
                <c:pt idx="4126">
                  <c:v>9.8568907000000028</c:v>
                </c:pt>
                <c:pt idx="4127">
                  <c:v>9.8518624000000035</c:v>
                </c:pt>
                <c:pt idx="4128">
                  <c:v>9.8552150500000248</c:v>
                </c:pt>
                <c:pt idx="4129">
                  <c:v>9.8510251000000011</c:v>
                </c:pt>
                <c:pt idx="4130">
                  <c:v>9.8535389500001145</c:v>
                </c:pt>
                <c:pt idx="4131">
                  <c:v>9.8568911500000027</c:v>
                </c:pt>
                <c:pt idx="4132">
                  <c:v>9.8543767500000001</c:v>
                </c:pt>
                <c:pt idx="4133">
                  <c:v>9.8568911500000027</c:v>
                </c:pt>
                <c:pt idx="4134">
                  <c:v>9.8568911500000027</c:v>
                </c:pt>
                <c:pt idx="4135">
                  <c:v>9.8568907000000028</c:v>
                </c:pt>
                <c:pt idx="4136">
                  <c:v>9.8594050500001291</c:v>
                </c:pt>
                <c:pt idx="4137">
                  <c:v>9.8552150500000248</c:v>
                </c:pt>
                <c:pt idx="4138">
                  <c:v>9.8560529000000248</c:v>
                </c:pt>
                <c:pt idx="4139">
                  <c:v>9.8552150500000248</c:v>
                </c:pt>
                <c:pt idx="4140">
                  <c:v>9.8535389500001145</c:v>
                </c:pt>
                <c:pt idx="4141">
                  <c:v>9.8585668000000268</c:v>
                </c:pt>
                <c:pt idx="4142">
                  <c:v>9.856052850000129</c:v>
                </c:pt>
                <c:pt idx="4143">
                  <c:v>9.8568907000000028</c:v>
                </c:pt>
                <c:pt idx="4144">
                  <c:v>9.8594050500001291</c:v>
                </c:pt>
                <c:pt idx="4145">
                  <c:v>9.8594046000001345</c:v>
                </c:pt>
                <c:pt idx="4146">
                  <c:v>9.8552150500000248</c:v>
                </c:pt>
                <c:pt idx="4147">
                  <c:v>9.8577285000000003</c:v>
                </c:pt>
                <c:pt idx="4148">
                  <c:v>9.8552146000000267</c:v>
                </c:pt>
                <c:pt idx="4149">
                  <c:v>9.8568907000000028</c:v>
                </c:pt>
                <c:pt idx="4150">
                  <c:v>9.8568906500000768</c:v>
                </c:pt>
                <c:pt idx="4151">
                  <c:v>9.8594041000001162</c:v>
                </c:pt>
                <c:pt idx="4152">
                  <c:v>9.8585668000000268</c:v>
                </c:pt>
                <c:pt idx="4153">
                  <c:v>9.8543772500000024</c:v>
                </c:pt>
                <c:pt idx="4154">
                  <c:v>9.8568906500000768</c:v>
                </c:pt>
                <c:pt idx="4155">
                  <c:v>9.8585668000000268</c:v>
                </c:pt>
                <c:pt idx="4156">
                  <c:v>9.8552150500000248</c:v>
                </c:pt>
                <c:pt idx="4157">
                  <c:v>9.8568906500000768</c:v>
                </c:pt>
                <c:pt idx="4158">
                  <c:v>9.8610811500000004</c:v>
                </c:pt>
                <c:pt idx="4159">
                  <c:v>9.8594041000001162</c:v>
                </c:pt>
                <c:pt idx="4160">
                  <c:v>9.8560538500000767</c:v>
                </c:pt>
                <c:pt idx="4161">
                  <c:v>9.8568906500000768</c:v>
                </c:pt>
                <c:pt idx="4162">
                  <c:v>9.8594046000001345</c:v>
                </c:pt>
                <c:pt idx="4163">
                  <c:v>9.8585663000000068</c:v>
                </c:pt>
                <c:pt idx="4164">
                  <c:v>9.8610802000000248</c:v>
                </c:pt>
                <c:pt idx="4165">
                  <c:v>9.8585663000000068</c:v>
                </c:pt>
                <c:pt idx="4166">
                  <c:v>9.8568906500000768</c:v>
                </c:pt>
                <c:pt idx="4167">
                  <c:v>9.8585663000000068</c:v>
                </c:pt>
                <c:pt idx="4168">
                  <c:v>9.8594041000001162</c:v>
                </c:pt>
                <c:pt idx="4169">
                  <c:v>9.8602424000000006</c:v>
                </c:pt>
                <c:pt idx="4170">
                  <c:v>9.8577285000000003</c:v>
                </c:pt>
                <c:pt idx="4171">
                  <c:v>9.8577289500000003</c:v>
                </c:pt>
                <c:pt idx="4172">
                  <c:v>9.8610806500000248</c:v>
                </c:pt>
                <c:pt idx="4173">
                  <c:v>9.8577285000000003</c:v>
                </c:pt>
                <c:pt idx="4174">
                  <c:v>9.8585663000000068</c:v>
                </c:pt>
                <c:pt idx="4175">
                  <c:v>9.8594046000001345</c:v>
                </c:pt>
                <c:pt idx="4176">
                  <c:v>9.8585668000000268</c:v>
                </c:pt>
                <c:pt idx="4177">
                  <c:v>9.8577289500000003</c:v>
                </c:pt>
                <c:pt idx="4178">
                  <c:v>9.8602424000000006</c:v>
                </c:pt>
                <c:pt idx="4179">
                  <c:v>9.8577285000000003</c:v>
                </c:pt>
                <c:pt idx="4180">
                  <c:v>9.8602424000000006</c:v>
                </c:pt>
                <c:pt idx="4181">
                  <c:v>9.8619175000000006</c:v>
                </c:pt>
                <c:pt idx="4182">
                  <c:v>9.8594046000001345</c:v>
                </c:pt>
                <c:pt idx="4183">
                  <c:v>9.8585668000000268</c:v>
                </c:pt>
                <c:pt idx="4184">
                  <c:v>9.8602424000000006</c:v>
                </c:pt>
                <c:pt idx="4185">
                  <c:v>9.8594041000001162</c:v>
                </c:pt>
                <c:pt idx="4186">
                  <c:v>9.8577285000000003</c:v>
                </c:pt>
                <c:pt idx="4187">
                  <c:v>9.8610806500000248</c:v>
                </c:pt>
                <c:pt idx="4188">
                  <c:v>9.8585663000000068</c:v>
                </c:pt>
                <c:pt idx="4189">
                  <c:v>9.8585668000000268</c:v>
                </c:pt>
                <c:pt idx="4190">
                  <c:v>9.8602433500000028</c:v>
                </c:pt>
                <c:pt idx="4191">
                  <c:v>9.8585653000000004</c:v>
                </c:pt>
                <c:pt idx="4192">
                  <c:v>9.8627567500001216</c:v>
                </c:pt>
                <c:pt idx="4193">
                  <c:v>9.8585663000000068</c:v>
                </c:pt>
                <c:pt idx="4194">
                  <c:v>9.8568907000000028</c:v>
                </c:pt>
                <c:pt idx="4195">
                  <c:v>9.8577285000000003</c:v>
                </c:pt>
                <c:pt idx="4196">
                  <c:v>9.8602424000000006</c:v>
                </c:pt>
                <c:pt idx="4197">
                  <c:v>9.8568907000000028</c:v>
                </c:pt>
                <c:pt idx="4198">
                  <c:v>9.8602433500000028</c:v>
                </c:pt>
                <c:pt idx="4199">
                  <c:v>9.8610806500000248</c:v>
                </c:pt>
                <c:pt idx="4200">
                  <c:v>9.8635940500001364</c:v>
                </c:pt>
                <c:pt idx="4201">
                  <c:v>9.8535389500001145</c:v>
                </c:pt>
                <c:pt idx="4202">
                  <c:v>9.8610811500000004</c:v>
                </c:pt>
                <c:pt idx="4203">
                  <c:v>9.8577285000000003</c:v>
                </c:pt>
                <c:pt idx="4204">
                  <c:v>9.8568906500000768</c:v>
                </c:pt>
                <c:pt idx="4205">
                  <c:v>9.8619184499999992</c:v>
                </c:pt>
                <c:pt idx="4206">
                  <c:v>9.8619189499999997</c:v>
                </c:pt>
                <c:pt idx="4207">
                  <c:v>9.8619175000000006</c:v>
                </c:pt>
                <c:pt idx="4208">
                  <c:v>9.8585668000000268</c:v>
                </c:pt>
                <c:pt idx="4209">
                  <c:v>9.8594046000001345</c:v>
                </c:pt>
                <c:pt idx="4210">
                  <c:v>9.8610806500000248</c:v>
                </c:pt>
                <c:pt idx="4211">
                  <c:v>9.8602424000000006</c:v>
                </c:pt>
                <c:pt idx="4212">
                  <c:v>9.8585668000000268</c:v>
                </c:pt>
                <c:pt idx="4213">
                  <c:v>9.8594046000001345</c:v>
                </c:pt>
                <c:pt idx="4214">
                  <c:v>9.8627567500001216</c:v>
                </c:pt>
                <c:pt idx="4215">
                  <c:v>9.856052850000129</c:v>
                </c:pt>
                <c:pt idx="4216">
                  <c:v>9.8602424000000006</c:v>
                </c:pt>
                <c:pt idx="4217">
                  <c:v>9.8585663000000068</c:v>
                </c:pt>
                <c:pt idx="4218">
                  <c:v>9.8619184499999992</c:v>
                </c:pt>
                <c:pt idx="4219">
                  <c:v>9.8610806500000248</c:v>
                </c:pt>
                <c:pt idx="4220">
                  <c:v>9.8619189499999997</c:v>
                </c:pt>
                <c:pt idx="4221">
                  <c:v>9.8585668000000268</c:v>
                </c:pt>
                <c:pt idx="4222">
                  <c:v>9.8619194500000003</c:v>
                </c:pt>
                <c:pt idx="4223">
                  <c:v>9.8619184499999992</c:v>
                </c:pt>
                <c:pt idx="4224">
                  <c:v>9.8602424000000006</c:v>
                </c:pt>
                <c:pt idx="4225">
                  <c:v>9.8602424000000006</c:v>
                </c:pt>
                <c:pt idx="4226">
                  <c:v>9.8627557500000247</c:v>
                </c:pt>
                <c:pt idx="4227">
                  <c:v>9.8619184499999992</c:v>
                </c:pt>
                <c:pt idx="4228">
                  <c:v>9.8610806500000248</c:v>
                </c:pt>
                <c:pt idx="4229">
                  <c:v>9.8602433500000028</c:v>
                </c:pt>
                <c:pt idx="4230">
                  <c:v>9.8594046000001345</c:v>
                </c:pt>
                <c:pt idx="4231">
                  <c:v>9.8610802000000248</c:v>
                </c:pt>
                <c:pt idx="4232">
                  <c:v>9.8635945500001618</c:v>
                </c:pt>
                <c:pt idx="4233">
                  <c:v>9.8627557500000247</c:v>
                </c:pt>
                <c:pt idx="4234">
                  <c:v>9.8610806500000248</c:v>
                </c:pt>
                <c:pt idx="4235">
                  <c:v>9.8635945500001618</c:v>
                </c:pt>
                <c:pt idx="4236">
                  <c:v>9.8635940500001364</c:v>
                </c:pt>
                <c:pt idx="4237">
                  <c:v>9.8619175000000006</c:v>
                </c:pt>
                <c:pt idx="4238">
                  <c:v>9.8627567500001216</c:v>
                </c:pt>
                <c:pt idx="4239">
                  <c:v>9.8635950500001091</c:v>
                </c:pt>
                <c:pt idx="4240">
                  <c:v>9.8627557500000247</c:v>
                </c:pt>
                <c:pt idx="4241">
                  <c:v>9.8619189499999997</c:v>
                </c:pt>
                <c:pt idx="4242">
                  <c:v>9.8644318500001145</c:v>
                </c:pt>
                <c:pt idx="4243">
                  <c:v>9.8644318500001145</c:v>
                </c:pt>
                <c:pt idx="4244">
                  <c:v>9.8627567500001216</c:v>
                </c:pt>
                <c:pt idx="4245">
                  <c:v>9.8644333000000248</c:v>
                </c:pt>
                <c:pt idx="4246">
                  <c:v>9.8619175000000006</c:v>
                </c:pt>
                <c:pt idx="4247">
                  <c:v>9.8627557500000247</c:v>
                </c:pt>
                <c:pt idx="4248">
                  <c:v>9.8602414000000014</c:v>
                </c:pt>
                <c:pt idx="4249">
                  <c:v>9.8619184499999992</c:v>
                </c:pt>
                <c:pt idx="4250">
                  <c:v>9.8635945500001618</c:v>
                </c:pt>
                <c:pt idx="4251">
                  <c:v>9.8602428500001054</c:v>
                </c:pt>
                <c:pt idx="4252">
                  <c:v>9.8661074500000048</c:v>
                </c:pt>
                <c:pt idx="4253">
                  <c:v>9.8619189499999997</c:v>
                </c:pt>
                <c:pt idx="4254">
                  <c:v>9.8635945500001618</c:v>
                </c:pt>
                <c:pt idx="4255">
                  <c:v>9.8627572500001417</c:v>
                </c:pt>
                <c:pt idx="4256">
                  <c:v>9.8619189499999997</c:v>
                </c:pt>
                <c:pt idx="4257">
                  <c:v>9.8644318500001145</c:v>
                </c:pt>
                <c:pt idx="4258">
                  <c:v>9.8652696500000268</c:v>
                </c:pt>
                <c:pt idx="4259">
                  <c:v>9.8627557500000247</c:v>
                </c:pt>
                <c:pt idx="4260">
                  <c:v>9.8635950500001091</c:v>
                </c:pt>
                <c:pt idx="4261">
                  <c:v>9.8652696500000268</c:v>
                </c:pt>
                <c:pt idx="4262">
                  <c:v>9.8635940500001364</c:v>
                </c:pt>
                <c:pt idx="4263">
                  <c:v>9.8661079500000248</c:v>
                </c:pt>
                <c:pt idx="4264">
                  <c:v>9.8627557500000247</c:v>
                </c:pt>
                <c:pt idx="4265">
                  <c:v>9.8635940500001364</c:v>
                </c:pt>
                <c:pt idx="4266">
                  <c:v>9.8619175000000006</c:v>
                </c:pt>
                <c:pt idx="4267">
                  <c:v>9.8644318500001145</c:v>
                </c:pt>
                <c:pt idx="4268">
                  <c:v>9.8627567500001216</c:v>
                </c:pt>
                <c:pt idx="4269">
                  <c:v>9.8686217999999997</c:v>
                </c:pt>
                <c:pt idx="4270">
                  <c:v>9.8652701500000006</c:v>
                </c:pt>
                <c:pt idx="4271">
                  <c:v>9.8652696500000268</c:v>
                </c:pt>
                <c:pt idx="4272">
                  <c:v>9.8652701500000006</c:v>
                </c:pt>
                <c:pt idx="4273">
                  <c:v>9.8661079500000248</c:v>
                </c:pt>
                <c:pt idx="4274">
                  <c:v>9.8644328500001546</c:v>
                </c:pt>
                <c:pt idx="4275">
                  <c:v>9.8627557500000247</c:v>
                </c:pt>
                <c:pt idx="4276">
                  <c:v>9.8619175000000006</c:v>
                </c:pt>
                <c:pt idx="4277">
                  <c:v>9.8644318500001145</c:v>
                </c:pt>
                <c:pt idx="4278">
                  <c:v>9.8644328500001546</c:v>
                </c:pt>
                <c:pt idx="4279">
                  <c:v>9.8661074500000048</c:v>
                </c:pt>
                <c:pt idx="4280">
                  <c:v>9.8644318500001145</c:v>
                </c:pt>
                <c:pt idx="4281">
                  <c:v>9.8677835500000768</c:v>
                </c:pt>
                <c:pt idx="4282">
                  <c:v>9.8644318500001145</c:v>
                </c:pt>
                <c:pt idx="4283">
                  <c:v>9.8652696500000268</c:v>
                </c:pt>
                <c:pt idx="4284">
                  <c:v>9.8644318500001145</c:v>
                </c:pt>
                <c:pt idx="4285">
                  <c:v>9.8661079500000248</c:v>
                </c:pt>
                <c:pt idx="4286">
                  <c:v>9.8627557500000247</c:v>
                </c:pt>
                <c:pt idx="4287">
                  <c:v>9.8677835500000768</c:v>
                </c:pt>
                <c:pt idx="4288">
                  <c:v>9.8610811500000004</c:v>
                </c:pt>
                <c:pt idx="4289">
                  <c:v>9.8661074500000048</c:v>
                </c:pt>
                <c:pt idx="4290">
                  <c:v>9.8644333000000248</c:v>
                </c:pt>
                <c:pt idx="4291">
                  <c:v>9.8635940500001364</c:v>
                </c:pt>
                <c:pt idx="4292">
                  <c:v>9.8652711000000011</c:v>
                </c:pt>
                <c:pt idx="4293">
                  <c:v>9.8661084000000034</c:v>
                </c:pt>
                <c:pt idx="4294">
                  <c:v>9.8661084000000034</c:v>
                </c:pt>
                <c:pt idx="4295">
                  <c:v>9.8652696500000268</c:v>
                </c:pt>
                <c:pt idx="4296">
                  <c:v>9.8652716000000016</c:v>
                </c:pt>
                <c:pt idx="4297">
                  <c:v>9.8686223000000002</c:v>
                </c:pt>
                <c:pt idx="4298">
                  <c:v>9.8661084000000034</c:v>
                </c:pt>
                <c:pt idx="4299">
                  <c:v>9.8661074500000048</c:v>
                </c:pt>
                <c:pt idx="4300">
                  <c:v>9.8677840000000767</c:v>
                </c:pt>
                <c:pt idx="4301">
                  <c:v>9.8661079500000248</c:v>
                </c:pt>
                <c:pt idx="4302">
                  <c:v>9.8661094000000027</c:v>
                </c:pt>
                <c:pt idx="4303">
                  <c:v>9.8585663000000068</c:v>
                </c:pt>
                <c:pt idx="4304">
                  <c:v>9.8510241500000006</c:v>
                </c:pt>
                <c:pt idx="4305">
                  <c:v>9.8426447000000028</c:v>
                </c:pt>
                <c:pt idx="4306">
                  <c:v>9.8443207999999984</c:v>
                </c:pt>
                <c:pt idx="4307">
                  <c:v>9.8426447000000028</c:v>
                </c:pt>
                <c:pt idx="4308">
                  <c:v>9.8426447000000028</c:v>
                </c:pt>
                <c:pt idx="4309">
                  <c:v>9.8459973500000046</c:v>
                </c:pt>
                <c:pt idx="4310">
                  <c:v>9.8476729499999998</c:v>
                </c:pt>
                <c:pt idx="4311">
                  <c:v>9.8501873000000248</c:v>
                </c:pt>
                <c:pt idx="4312">
                  <c:v>9.85186195</c:v>
                </c:pt>
                <c:pt idx="4313">
                  <c:v>9.8501873000000248</c:v>
                </c:pt>
                <c:pt idx="4314">
                  <c:v>9.8443202999999997</c:v>
                </c:pt>
                <c:pt idx="4315">
                  <c:v>9.8459973500000046</c:v>
                </c:pt>
                <c:pt idx="4316">
                  <c:v>9.8443207999999984</c:v>
                </c:pt>
                <c:pt idx="4317">
                  <c:v>9.8392939500000001</c:v>
                </c:pt>
                <c:pt idx="4318">
                  <c:v>9.8367786000000006</c:v>
                </c:pt>
                <c:pt idx="4319">
                  <c:v>9.8351020500000068</c:v>
                </c:pt>
                <c:pt idx="4320">
                  <c:v>9.8325881500000047</c:v>
                </c:pt>
                <c:pt idx="4321">
                  <c:v>9.8317504000000024</c:v>
                </c:pt>
                <c:pt idx="4322">
                  <c:v>9.8292369500000767</c:v>
                </c:pt>
                <c:pt idx="4323">
                  <c:v>9.8216958000000005</c:v>
                </c:pt>
                <c:pt idx="4324">
                  <c:v>9.8200206999999988</c:v>
                </c:pt>
                <c:pt idx="4325">
                  <c:v>9.8225340500001472</c:v>
                </c:pt>
                <c:pt idx="4326">
                  <c:v>9.8258862500001545</c:v>
                </c:pt>
                <c:pt idx="4327">
                  <c:v>9.8309145000000004</c:v>
                </c:pt>
                <c:pt idx="4328">
                  <c:v>9.8409695500000005</c:v>
                </c:pt>
                <c:pt idx="4329">
                  <c:v>9.8459973500000046</c:v>
                </c:pt>
                <c:pt idx="4330">
                  <c:v>9.8468351500000004</c:v>
                </c:pt>
                <c:pt idx="4331">
                  <c:v>9.8485122</c:v>
                </c:pt>
                <c:pt idx="4332">
                  <c:v>9.8485112499999996</c:v>
                </c:pt>
                <c:pt idx="4333">
                  <c:v>9.8459973500000046</c:v>
                </c:pt>
                <c:pt idx="4334">
                  <c:v>9.8434825000000767</c:v>
                </c:pt>
                <c:pt idx="4335">
                  <c:v>9.8409695500000005</c:v>
                </c:pt>
                <c:pt idx="4336">
                  <c:v>9.8384537499999993</c:v>
                </c:pt>
                <c:pt idx="4337">
                  <c:v>9.8342666999999988</c:v>
                </c:pt>
                <c:pt idx="4338">
                  <c:v>9.8317518499999998</c:v>
                </c:pt>
                <c:pt idx="4339">
                  <c:v>9.8283996499999997</c:v>
                </c:pt>
                <c:pt idx="4340">
                  <c:v>9.830075299999999</c:v>
                </c:pt>
                <c:pt idx="4341">
                  <c:v>9.8275618500000004</c:v>
                </c:pt>
                <c:pt idx="4342">
                  <c:v>9.8283996499999997</c:v>
                </c:pt>
                <c:pt idx="4343">
                  <c:v>9.8267240500000028</c:v>
                </c:pt>
                <c:pt idx="4344">
                  <c:v>9.8292374500000008</c:v>
                </c:pt>
                <c:pt idx="4345">
                  <c:v>9.8292374500000008</c:v>
                </c:pt>
                <c:pt idx="4346">
                  <c:v>9.8283996999999985</c:v>
                </c:pt>
                <c:pt idx="4347">
                  <c:v>9.8325901000000027</c:v>
                </c:pt>
                <c:pt idx="4348">
                  <c:v>9.8325882000000266</c:v>
                </c:pt>
                <c:pt idx="4349">
                  <c:v>9.8376178500000027</c:v>
                </c:pt>
                <c:pt idx="4350">
                  <c:v>9.83091355</c:v>
                </c:pt>
                <c:pt idx="4351">
                  <c:v>9.8317518499999998</c:v>
                </c:pt>
                <c:pt idx="4352">
                  <c:v>9.8351025500000748</c:v>
                </c:pt>
                <c:pt idx="4353">
                  <c:v>9.8367796000000016</c:v>
                </c:pt>
                <c:pt idx="4354">
                  <c:v>9.837617400000001</c:v>
                </c:pt>
                <c:pt idx="4355">
                  <c:v>9.8384556500000002</c:v>
                </c:pt>
                <c:pt idx="4356">
                  <c:v>9.8384556500000002</c:v>
                </c:pt>
                <c:pt idx="4357">
                  <c:v>9.8367796000000016</c:v>
                </c:pt>
                <c:pt idx="4358">
                  <c:v>9.8384556500000002</c:v>
                </c:pt>
                <c:pt idx="4359">
                  <c:v>9.8451595500000266</c:v>
                </c:pt>
                <c:pt idx="4360">
                  <c:v>9.837617400000001</c:v>
                </c:pt>
                <c:pt idx="4361">
                  <c:v>9.8418077999999998</c:v>
                </c:pt>
                <c:pt idx="4362">
                  <c:v>9.8401317500000012</c:v>
                </c:pt>
                <c:pt idx="4363">
                  <c:v>9.8418064000000012</c:v>
                </c:pt>
                <c:pt idx="4364">
                  <c:v>9.8418073999999987</c:v>
                </c:pt>
                <c:pt idx="4365">
                  <c:v>9.8409695500000005</c:v>
                </c:pt>
                <c:pt idx="4366">
                  <c:v>9.8426456500000068</c:v>
                </c:pt>
                <c:pt idx="4367">
                  <c:v>9.8426456500000068</c:v>
                </c:pt>
                <c:pt idx="4368">
                  <c:v>9.8434839000000025</c:v>
                </c:pt>
                <c:pt idx="4369">
                  <c:v>9.8426456500000068</c:v>
                </c:pt>
                <c:pt idx="4370">
                  <c:v>9.8443212499999984</c:v>
                </c:pt>
                <c:pt idx="4371">
                  <c:v>9.8443207999999984</c:v>
                </c:pt>
                <c:pt idx="4372">
                  <c:v>9.8443212499999984</c:v>
                </c:pt>
                <c:pt idx="4373">
                  <c:v>9.8434830000000026</c:v>
                </c:pt>
                <c:pt idx="4374">
                  <c:v>9.8401322000000047</c:v>
                </c:pt>
                <c:pt idx="4375">
                  <c:v>9.8409695500000005</c:v>
                </c:pt>
                <c:pt idx="4376">
                  <c:v>9.8451600500000005</c:v>
                </c:pt>
                <c:pt idx="4377">
                  <c:v>9.8468356500000027</c:v>
                </c:pt>
                <c:pt idx="4378">
                  <c:v>9.8426456500000068</c:v>
                </c:pt>
                <c:pt idx="4379">
                  <c:v>9.8443212499999984</c:v>
                </c:pt>
                <c:pt idx="4380">
                  <c:v>9.8451590500000048</c:v>
                </c:pt>
                <c:pt idx="4381">
                  <c:v>9.8434839500000066</c:v>
                </c:pt>
                <c:pt idx="4382">
                  <c:v>9.8434830000000026</c:v>
                </c:pt>
                <c:pt idx="4383">
                  <c:v>9.8476729499999998</c:v>
                </c:pt>
                <c:pt idx="4384">
                  <c:v>9.8493495000000024</c:v>
                </c:pt>
                <c:pt idx="4385">
                  <c:v>9.8468351500000004</c:v>
                </c:pt>
                <c:pt idx="4386">
                  <c:v>9.8451590500000048</c:v>
                </c:pt>
                <c:pt idx="4387">
                  <c:v>9.8443212499999984</c:v>
                </c:pt>
                <c:pt idx="4388">
                  <c:v>9.8476734499999985</c:v>
                </c:pt>
                <c:pt idx="4389">
                  <c:v>9.8451595500000266</c:v>
                </c:pt>
                <c:pt idx="4390">
                  <c:v>9.8418064000000012</c:v>
                </c:pt>
                <c:pt idx="4391">
                  <c:v>9.8451600500000005</c:v>
                </c:pt>
                <c:pt idx="4392">
                  <c:v>9.8459973500000046</c:v>
                </c:pt>
                <c:pt idx="4393">
                  <c:v>9.8476734499999985</c:v>
                </c:pt>
                <c:pt idx="4394">
                  <c:v>9.8468346500000248</c:v>
                </c:pt>
                <c:pt idx="4395">
                  <c:v>9.8476729499999998</c:v>
                </c:pt>
                <c:pt idx="4396">
                  <c:v>9.8476729499999998</c:v>
                </c:pt>
                <c:pt idx="4397">
                  <c:v>9.8468356500000027</c:v>
                </c:pt>
                <c:pt idx="4398">
                  <c:v>9.8485116999999995</c:v>
                </c:pt>
                <c:pt idx="4399">
                  <c:v>9.8476729499999998</c:v>
                </c:pt>
                <c:pt idx="4400">
                  <c:v>9.8485116999999995</c:v>
                </c:pt>
                <c:pt idx="4401">
                  <c:v>9.8485116999999995</c:v>
                </c:pt>
                <c:pt idx="4402">
                  <c:v>9.8459983000000015</c:v>
                </c:pt>
                <c:pt idx="4403">
                  <c:v>9.8510256000000016</c:v>
                </c:pt>
                <c:pt idx="4404">
                  <c:v>9.8476734499999985</c:v>
                </c:pt>
                <c:pt idx="4405">
                  <c:v>9.8501878000001017</c:v>
                </c:pt>
                <c:pt idx="4406">
                  <c:v>9.8493495000000024</c:v>
                </c:pt>
                <c:pt idx="4407">
                  <c:v>9.8485112499999996</c:v>
                </c:pt>
                <c:pt idx="4408">
                  <c:v>9.8468351500000004</c:v>
                </c:pt>
                <c:pt idx="4409">
                  <c:v>9.8518638500000026</c:v>
                </c:pt>
                <c:pt idx="4410">
                  <c:v>9.8476734499999985</c:v>
                </c:pt>
                <c:pt idx="4411">
                  <c:v>9.8476729499999998</c:v>
                </c:pt>
                <c:pt idx="4412">
                  <c:v>9.8518638500000026</c:v>
                </c:pt>
                <c:pt idx="4413">
                  <c:v>9.8518638500000026</c:v>
                </c:pt>
                <c:pt idx="4414">
                  <c:v>9.8468351500000004</c:v>
                </c:pt>
                <c:pt idx="4415">
                  <c:v>9.8518624000000035</c:v>
                </c:pt>
                <c:pt idx="4416">
                  <c:v>9.8501873000000248</c:v>
                </c:pt>
                <c:pt idx="4417">
                  <c:v>9.8510251000000011</c:v>
                </c:pt>
                <c:pt idx="4418">
                  <c:v>9.8510260500000228</c:v>
                </c:pt>
                <c:pt idx="4419">
                  <c:v>9.8493490500000007</c:v>
                </c:pt>
                <c:pt idx="4420">
                  <c:v>9.8510256000000016</c:v>
                </c:pt>
                <c:pt idx="4421">
                  <c:v>9.8518634000000009</c:v>
                </c:pt>
                <c:pt idx="4422">
                  <c:v>9.8510256000000016</c:v>
                </c:pt>
                <c:pt idx="4423">
                  <c:v>9.8485112499999996</c:v>
                </c:pt>
                <c:pt idx="4424">
                  <c:v>9.8518634000000009</c:v>
                </c:pt>
                <c:pt idx="4425">
                  <c:v>9.8468356500000027</c:v>
                </c:pt>
                <c:pt idx="4426">
                  <c:v>9.8501873000000248</c:v>
                </c:pt>
                <c:pt idx="4427">
                  <c:v>9.8493504499999993</c:v>
                </c:pt>
                <c:pt idx="4428">
                  <c:v>9.8510251000000011</c:v>
                </c:pt>
                <c:pt idx="4429">
                  <c:v>9.8527007000000228</c:v>
                </c:pt>
                <c:pt idx="4430">
                  <c:v>9.8535399500001564</c:v>
                </c:pt>
                <c:pt idx="4431">
                  <c:v>9.8510260500000228</c:v>
                </c:pt>
                <c:pt idx="4432">
                  <c:v>9.8493490500000007</c:v>
                </c:pt>
                <c:pt idx="4433">
                  <c:v>9.8518634000000009</c:v>
                </c:pt>
                <c:pt idx="4434">
                  <c:v>9.8510251000000011</c:v>
                </c:pt>
                <c:pt idx="4435">
                  <c:v>9.8518638500000026</c:v>
                </c:pt>
                <c:pt idx="4436">
                  <c:v>9.8510251000000011</c:v>
                </c:pt>
                <c:pt idx="4437">
                  <c:v>9.8501878000001017</c:v>
                </c:pt>
                <c:pt idx="4438">
                  <c:v>9.8518638500000026</c:v>
                </c:pt>
                <c:pt idx="4439">
                  <c:v>9.8510256000000016</c:v>
                </c:pt>
                <c:pt idx="4440">
                  <c:v>9.8543763500000008</c:v>
                </c:pt>
                <c:pt idx="4441">
                  <c:v>9.8518634000000009</c:v>
                </c:pt>
                <c:pt idx="4442">
                  <c:v>9.8527016500000268</c:v>
                </c:pt>
                <c:pt idx="4443">
                  <c:v>9.8501878000001017</c:v>
                </c:pt>
                <c:pt idx="4444">
                  <c:v>9.8527016500000268</c:v>
                </c:pt>
                <c:pt idx="4445">
                  <c:v>9.8527007000000228</c:v>
                </c:pt>
                <c:pt idx="4446">
                  <c:v>9.8501873000000248</c:v>
                </c:pt>
                <c:pt idx="4447">
                  <c:v>9.85186195</c:v>
                </c:pt>
                <c:pt idx="4448">
                  <c:v>9.8485116999999995</c:v>
                </c:pt>
                <c:pt idx="4449">
                  <c:v>9.8510256000000016</c:v>
                </c:pt>
                <c:pt idx="4450">
                  <c:v>9.8527021500001108</c:v>
                </c:pt>
                <c:pt idx="4451">
                  <c:v>9.8510256000000016</c:v>
                </c:pt>
                <c:pt idx="4452">
                  <c:v>9.8510260500000228</c:v>
                </c:pt>
                <c:pt idx="4453">
                  <c:v>9.8577289500000003</c:v>
                </c:pt>
                <c:pt idx="4454">
                  <c:v>9.8535399500001564</c:v>
                </c:pt>
                <c:pt idx="4455">
                  <c:v>9.8518638500000026</c:v>
                </c:pt>
                <c:pt idx="4456">
                  <c:v>9.8527016500000268</c:v>
                </c:pt>
                <c:pt idx="4457">
                  <c:v>9.8493495000000024</c:v>
                </c:pt>
                <c:pt idx="4458">
                  <c:v>9.8535389500001145</c:v>
                </c:pt>
                <c:pt idx="4459">
                  <c:v>9.856052850000129</c:v>
                </c:pt>
                <c:pt idx="4460">
                  <c:v>9.8527007000000228</c:v>
                </c:pt>
                <c:pt idx="4461">
                  <c:v>9.8501873000000248</c:v>
                </c:pt>
                <c:pt idx="4462">
                  <c:v>9.8501882500000768</c:v>
                </c:pt>
                <c:pt idx="4463">
                  <c:v>9.8535399500001564</c:v>
                </c:pt>
                <c:pt idx="4464">
                  <c:v>9.8501882500000768</c:v>
                </c:pt>
                <c:pt idx="4465">
                  <c:v>9.8543777500000012</c:v>
                </c:pt>
                <c:pt idx="4466">
                  <c:v>9.8527016500000268</c:v>
                </c:pt>
                <c:pt idx="4467">
                  <c:v>9.8510256000000016</c:v>
                </c:pt>
                <c:pt idx="4468">
                  <c:v>9.8552150500000248</c:v>
                </c:pt>
                <c:pt idx="4469">
                  <c:v>9.8527021500001108</c:v>
                </c:pt>
                <c:pt idx="4470">
                  <c:v>9.8535399500001564</c:v>
                </c:pt>
                <c:pt idx="4471">
                  <c:v>9.8552150500000248</c:v>
                </c:pt>
                <c:pt idx="4472">
                  <c:v>9.8535399500001564</c:v>
                </c:pt>
                <c:pt idx="4473">
                  <c:v>9.8560538500000767</c:v>
                </c:pt>
                <c:pt idx="4474">
                  <c:v>9.8535389500001145</c:v>
                </c:pt>
                <c:pt idx="4475">
                  <c:v>9.8560543000000767</c:v>
                </c:pt>
                <c:pt idx="4476">
                  <c:v>9.8510260500000228</c:v>
                </c:pt>
                <c:pt idx="4477">
                  <c:v>9.8543767500000001</c:v>
                </c:pt>
                <c:pt idx="4478">
                  <c:v>9.8543777500000012</c:v>
                </c:pt>
                <c:pt idx="4479">
                  <c:v>9.8527021500001108</c:v>
                </c:pt>
                <c:pt idx="4480">
                  <c:v>9.8518638500000026</c:v>
                </c:pt>
                <c:pt idx="4481">
                  <c:v>9.8552150500000248</c:v>
                </c:pt>
                <c:pt idx="4482">
                  <c:v>9.8527021500001108</c:v>
                </c:pt>
                <c:pt idx="4483">
                  <c:v>9.8552150500000248</c:v>
                </c:pt>
                <c:pt idx="4484">
                  <c:v>9.8577294000000002</c:v>
                </c:pt>
                <c:pt idx="4485">
                  <c:v>9.8552150500000248</c:v>
                </c:pt>
                <c:pt idx="4486">
                  <c:v>9.8535399500001564</c:v>
                </c:pt>
                <c:pt idx="4487">
                  <c:v>9.8568911500000027</c:v>
                </c:pt>
                <c:pt idx="4488">
                  <c:v>9.8552150500000248</c:v>
                </c:pt>
                <c:pt idx="4489">
                  <c:v>9.8568907000000028</c:v>
                </c:pt>
                <c:pt idx="4490">
                  <c:v>9.8543777499999994</c:v>
                </c:pt>
                <c:pt idx="4491">
                  <c:v>9.8577285000000003</c:v>
                </c:pt>
                <c:pt idx="4492">
                  <c:v>9.8560529000000248</c:v>
                </c:pt>
                <c:pt idx="4493">
                  <c:v>9.8568907000000028</c:v>
                </c:pt>
                <c:pt idx="4494">
                  <c:v>9.8568911500000027</c:v>
                </c:pt>
                <c:pt idx="4495">
                  <c:v>9.8585672000000066</c:v>
                </c:pt>
                <c:pt idx="4496">
                  <c:v>9.8527016500000268</c:v>
                </c:pt>
                <c:pt idx="4497">
                  <c:v>9.8543777500000012</c:v>
                </c:pt>
                <c:pt idx="4498">
                  <c:v>9.8560524000000047</c:v>
                </c:pt>
                <c:pt idx="4499">
                  <c:v>9.8594041000001162</c:v>
                </c:pt>
                <c:pt idx="4500">
                  <c:v>9.8552150500000248</c:v>
                </c:pt>
                <c:pt idx="4501">
                  <c:v>9.8594055000001291</c:v>
                </c:pt>
                <c:pt idx="4502">
                  <c:v>9.856052850000129</c:v>
                </c:pt>
                <c:pt idx="4503">
                  <c:v>9.856052850000129</c:v>
                </c:pt>
                <c:pt idx="4504">
                  <c:v>9.8568911500000027</c:v>
                </c:pt>
                <c:pt idx="4505">
                  <c:v>9.856052850000129</c:v>
                </c:pt>
                <c:pt idx="4506">
                  <c:v>9.8543777499999994</c:v>
                </c:pt>
                <c:pt idx="4507">
                  <c:v>9.8585672000000066</c:v>
                </c:pt>
                <c:pt idx="4508">
                  <c:v>9.8585668000000268</c:v>
                </c:pt>
                <c:pt idx="4509">
                  <c:v>9.8568907000000028</c:v>
                </c:pt>
                <c:pt idx="4510">
                  <c:v>9.8594041000001162</c:v>
                </c:pt>
                <c:pt idx="4511">
                  <c:v>9.8585668000000268</c:v>
                </c:pt>
                <c:pt idx="4512">
                  <c:v>9.8577285000000003</c:v>
                </c:pt>
                <c:pt idx="4513">
                  <c:v>9.856052850000129</c:v>
                </c:pt>
                <c:pt idx="4514">
                  <c:v>9.8585672000000066</c:v>
                </c:pt>
                <c:pt idx="4515">
                  <c:v>9.8585668000000268</c:v>
                </c:pt>
                <c:pt idx="4516">
                  <c:v>9.8577289500000003</c:v>
                </c:pt>
                <c:pt idx="4517">
                  <c:v>9.8627567500001216</c:v>
                </c:pt>
                <c:pt idx="4518">
                  <c:v>9.8577285000000003</c:v>
                </c:pt>
                <c:pt idx="4519">
                  <c:v>9.8577294000000002</c:v>
                </c:pt>
                <c:pt idx="4520">
                  <c:v>9.8568911500000027</c:v>
                </c:pt>
                <c:pt idx="4521">
                  <c:v>9.8577289500000003</c:v>
                </c:pt>
                <c:pt idx="4522">
                  <c:v>9.856052850000129</c:v>
                </c:pt>
                <c:pt idx="4523">
                  <c:v>9.8568906500000768</c:v>
                </c:pt>
                <c:pt idx="4524">
                  <c:v>9.8568907000000028</c:v>
                </c:pt>
                <c:pt idx="4525">
                  <c:v>9.8610792000000025</c:v>
                </c:pt>
                <c:pt idx="4526">
                  <c:v>9.8594046000001345</c:v>
                </c:pt>
                <c:pt idx="4527">
                  <c:v>9.8594041000001162</c:v>
                </c:pt>
                <c:pt idx="4528">
                  <c:v>9.8568906500000768</c:v>
                </c:pt>
                <c:pt idx="4529">
                  <c:v>9.8585668000000268</c:v>
                </c:pt>
                <c:pt idx="4530">
                  <c:v>9.8585668000000268</c:v>
                </c:pt>
                <c:pt idx="4531">
                  <c:v>9.8568907000000028</c:v>
                </c:pt>
                <c:pt idx="4532">
                  <c:v>9.8577289500000003</c:v>
                </c:pt>
                <c:pt idx="4533">
                  <c:v>9.8594050500001291</c:v>
                </c:pt>
                <c:pt idx="4534">
                  <c:v>9.8568907000000028</c:v>
                </c:pt>
                <c:pt idx="4535">
                  <c:v>9.8585668000000268</c:v>
                </c:pt>
                <c:pt idx="4536">
                  <c:v>9.8594046000001345</c:v>
                </c:pt>
                <c:pt idx="4537">
                  <c:v>9.8568907000000028</c:v>
                </c:pt>
                <c:pt idx="4538">
                  <c:v>9.8585663000000068</c:v>
                </c:pt>
                <c:pt idx="4539">
                  <c:v>9.8594046000001345</c:v>
                </c:pt>
                <c:pt idx="4540">
                  <c:v>9.8577285000000003</c:v>
                </c:pt>
                <c:pt idx="4541">
                  <c:v>9.8602433500000028</c:v>
                </c:pt>
                <c:pt idx="4542">
                  <c:v>9.8594050500001291</c:v>
                </c:pt>
                <c:pt idx="4543">
                  <c:v>9.8602424000000006</c:v>
                </c:pt>
                <c:pt idx="4544">
                  <c:v>9.856052850000129</c:v>
                </c:pt>
                <c:pt idx="4545">
                  <c:v>9.8594050500001291</c:v>
                </c:pt>
                <c:pt idx="4546">
                  <c:v>9.8594050500001291</c:v>
                </c:pt>
                <c:pt idx="4547">
                  <c:v>9.8552150500000248</c:v>
                </c:pt>
                <c:pt idx="4548">
                  <c:v>9.8568907000000028</c:v>
                </c:pt>
                <c:pt idx="4549">
                  <c:v>9.8602424000000006</c:v>
                </c:pt>
                <c:pt idx="4550">
                  <c:v>9.8610802000000248</c:v>
                </c:pt>
                <c:pt idx="4551">
                  <c:v>9.8568906500000768</c:v>
                </c:pt>
                <c:pt idx="4552">
                  <c:v>9.8585668000000268</c:v>
                </c:pt>
                <c:pt idx="4553">
                  <c:v>9.8610802000000248</c:v>
                </c:pt>
                <c:pt idx="4554">
                  <c:v>9.8602433500000028</c:v>
                </c:pt>
                <c:pt idx="4555">
                  <c:v>9.8594046000001345</c:v>
                </c:pt>
                <c:pt idx="4556">
                  <c:v>9.8594046000001345</c:v>
                </c:pt>
                <c:pt idx="4557">
                  <c:v>9.8594050500001291</c:v>
                </c:pt>
                <c:pt idx="4558">
                  <c:v>9.8602424000000006</c:v>
                </c:pt>
                <c:pt idx="4559">
                  <c:v>9.8594041000001162</c:v>
                </c:pt>
                <c:pt idx="4560">
                  <c:v>9.8577285000000003</c:v>
                </c:pt>
                <c:pt idx="4561">
                  <c:v>9.8577285000000003</c:v>
                </c:pt>
                <c:pt idx="4562">
                  <c:v>9.8568907000000028</c:v>
                </c:pt>
                <c:pt idx="4563">
                  <c:v>9.8585668000000268</c:v>
                </c:pt>
                <c:pt idx="4564">
                  <c:v>9.8577289500000003</c:v>
                </c:pt>
                <c:pt idx="4565">
                  <c:v>9.8585663000000068</c:v>
                </c:pt>
                <c:pt idx="4566">
                  <c:v>9.8577289500000003</c:v>
                </c:pt>
                <c:pt idx="4567">
                  <c:v>9.8602433500000028</c:v>
                </c:pt>
                <c:pt idx="4568">
                  <c:v>9.8602424000000006</c:v>
                </c:pt>
                <c:pt idx="4569">
                  <c:v>9.8585677</c:v>
                </c:pt>
                <c:pt idx="4570">
                  <c:v>9.8652701500000006</c:v>
                </c:pt>
                <c:pt idx="4571">
                  <c:v>9.8594046000001345</c:v>
                </c:pt>
                <c:pt idx="4572">
                  <c:v>9.8602424000000006</c:v>
                </c:pt>
                <c:pt idx="4573">
                  <c:v>9.8585663000000068</c:v>
                </c:pt>
                <c:pt idx="4574">
                  <c:v>9.8619184499999992</c:v>
                </c:pt>
                <c:pt idx="4575">
                  <c:v>9.8635945500001618</c:v>
                </c:pt>
                <c:pt idx="4576">
                  <c:v>9.8594041000001162</c:v>
                </c:pt>
                <c:pt idx="4577">
                  <c:v>9.8594050500001291</c:v>
                </c:pt>
                <c:pt idx="4578">
                  <c:v>9.8602433500000028</c:v>
                </c:pt>
                <c:pt idx="4579">
                  <c:v>9.8585668000000268</c:v>
                </c:pt>
                <c:pt idx="4580">
                  <c:v>9.8594041000001162</c:v>
                </c:pt>
                <c:pt idx="4581">
                  <c:v>9.8619189499999997</c:v>
                </c:pt>
                <c:pt idx="4582">
                  <c:v>9.8568906500000768</c:v>
                </c:pt>
                <c:pt idx="4583">
                  <c:v>9.8594046000001345</c:v>
                </c:pt>
                <c:pt idx="4584">
                  <c:v>9.8577285000000003</c:v>
                </c:pt>
                <c:pt idx="4585">
                  <c:v>9.8619175000000006</c:v>
                </c:pt>
                <c:pt idx="4586">
                  <c:v>9.8610811500000004</c:v>
                </c:pt>
                <c:pt idx="4587">
                  <c:v>9.8619189499999997</c:v>
                </c:pt>
                <c:pt idx="4588">
                  <c:v>9.8610806500000248</c:v>
                </c:pt>
                <c:pt idx="4589">
                  <c:v>9.8594055000001291</c:v>
                </c:pt>
                <c:pt idx="4590">
                  <c:v>9.8627567500001216</c:v>
                </c:pt>
                <c:pt idx="4591">
                  <c:v>9.8619189499999997</c:v>
                </c:pt>
                <c:pt idx="4592">
                  <c:v>9.8627567500001216</c:v>
                </c:pt>
                <c:pt idx="4593">
                  <c:v>9.8594046000001345</c:v>
                </c:pt>
                <c:pt idx="4594">
                  <c:v>9.8627557500000247</c:v>
                </c:pt>
                <c:pt idx="4595">
                  <c:v>9.8610806500000248</c:v>
                </c:pt>
                <c:pt idx="4596">
                  <c:v>9.8602424000000006</c:v>
                </c:pt>
                <c:pt idx="4597">
                  <c:v>9.8594046000001345</c:v>
                </c:pt>
                <c:pt idx="4598">
                  <c:v>9.8635940500001364</c:v>
                </c:pt>
                <c:pt idx="4599">
                  <c:v>9.8610811500000004</c:v>
                </c:pt>
                <c:pt idx="4600">
                  <c:v>9.8619189499999997</c:v>
                </c:pt>
                <c:pt idx="4601">
                  <c:v>9.8585668000000268</c:v>
                </c:pt>
                <c:pt idx="4602">
                  <c:v>9.8619189499999997</c:v>
                </c:pt>
                <c:pt idx="4603">
                  <c:v>9.8594050500001291</c:v>
                </c:pt>
                <c:pt idx="4604">
                  <c:v>9.8602433500000028</c:v>
                </c:pt>
                <c:pt idx="4605">
                  <c:v>9.8610806500000248</c:v>
                </c:pt>
                <c:pt idx="4606">
                  <c:v>9.8619189499999997</c:v>
                </c:pt>
                <c:pt idx="4607">
                  <c:v>9.8619194500000003</c:v>
                </c:pt>
                <c:pt idx="4608">
                  <c:v>9.8610811500000004</c:v>
                </c:pt>
                <c:pt idx="4609">
                  <c:v>9.8635940500001364</c:v>
                </c:pt>
                <c:pt idx="4610">
                  <c:v>9.8627567500001216</c:v>
                </c:pt>
                <c:pt idx="4611">
                  <c:v>9.8635935500001182</c:v>
                </c:pt>
                <c:pt idx="4612">
                  <c:v>9.8602433500000028</c:v>
                </c:pt>
                <c:pt idx="4613">
                  <c:v>9.8635945500001618</c:v>
                </c:pt>
                <c:pt idx="4614">
                  <c:v>9.8610806500000248</c:v>
                </c:pt>
                <c:pt idx="4615">
                  <c:v>9.8619175000000006</c:v>
                </c:pt>
                <c:pt idx="4616">
                  <c:v>9.8627567500001216</c:v>
                </c:pt>
                <c:pt idx="4617">
                  <c:v>9.8627567500001216</c:v>
                </c:pt>
                <c:pt idx="4618">
                  <c:v>9.8619189499999997</c:v>
                </c:pt>
                <c:pt idx="4619">
                  <c:v>9.8610802000000248</c:v>
                </c:pt>
                <c:pt idx="4620">
                  <c:v>9.8652701500000006</c:v>
                </c:pt>
                <c:pt idx="4621">
                  <c:v>9.8610806500000248</c:v>
                </c:pt>
                <c:pt idx="4622">
                  <c:v>9.8635940500001364</c:v>
                </c:pt>
                <c:pt idx="4623">
                  <c:v>9.8644333000000248</c:v>
                </c:pt>
                <c:pt idx="4624">
                  <c:v>9.8627567500001216</c:v>
                </c:pt>
                <c:pt idx="4625">
                  <c:v>9.8619175000000006</c:v>
                </c:pt>
                <c:pt idx="4626">
                  <c:v>9.8627567500001216</c:v>
                </c:pt>
                <c:pt idx="4627">
                  <c:v>9.8677840000000767</c:v>
                </c:pt>
                <c:pt idx="4628">
                  <c:v>9.8644318500001145</c:v>
                </c:pt>
                <c:pt idx="4629">
                  <c:v>9.8644318500001145</c:v>
                </c:pt>
                <c:pt idx="4630">
                  <c:v>9.8627567500001216</c:v>
                </c:pt>
                <c:pt idx="4631">
                  <c:v>9.8635950500001091</c:v>
                </c:pt>
                <c:pt idx="4632">
                  <c:v>9.8627557500000247</c:v>
                </c:pt>
                <c:pt idx="4633">
                  <c:v>9.8644328500001546</c:v>
                </c:pt>
                <c:pt idx="4634">
                  <c:v>9.8627567500001216</c:v>
                </c:pt>
                <c:pt idx="4635">
                  <c:v>9.8619189499999997</c:v>
                </c:pt>
                <c:pt idx="4636">
                  <c:v>9.8644318500001145</c:v>
                </c:pt>
                <c:pt idx="4637">
                  <c:v>9.8644328500001546</c:v>
                </c:pt>
                <c:pt idx="4638">
                  <c:v>9.8635945500001618</c:v>
                </c:pt>
                <c:pt idx="4639">
                  <c:v>9.8602433500000028</c:v>
                </c:pt>
                <c:pt idx="4640">
                  <c:v>9.8627572500001417</c:v>
                </c:pt>
                <c:pt idx="4641">
                  <c:v>9.8627567500001216</c:v>
                </c:pt>
                <c:pt idx="4642">
                  <c:v>9.8635940500001364</c:v>
                </c:pt>
                <c:pt idx="4643">
                  <c:v>9.8644318500001145</c:v>
                </c:pt>
                <c:pt idx="4644">
                  <c:v>9.8619189499999997</c:v>
                </c:pt>
                <c:pt idx="4645">
                  <c:v>9.8619189499999997</c:v>
                </c:pt>
                <c:pt idx="4646">
                  <c:v>9.8661079500000248</c:v>
                </c:pt>
                <c:pt idx="4647">
                  <c:v>9.8627567500001216</c:v>
                </c:pt>
                <c:pt idx="4648">
                  <c:v>9.8652701500000006</c:v>
                </c:pt>
                <c:pt idx="4649">
                  <c:v>9.8635940500001364</c:v>
                </c:pt>
                <c:pt idx="4650">
                  <c:v>9.8627572500001417</c:v>
                </c:pt>
                <c:pt idx="4651">
                  <c:v>9.8635950500001091</c:v>
                </c:pt>
                <c:pt idx="4652">
                  <c:v>9.8619189499999997</c:v>
                </c:pt>
                <c:pt idx="4653">
                  <c:v>9.8652711000000011</c:v>
                </c:pt>
                <c:pt idx="4654">
                  <c:v>9.8627557500000247</c:v>
                </c:pt>
                <c:pt idx="4655">
                  <c:v>9.8619189499999997</c:v>
                </c:pt>
                <c:pt idx="4656">
                  <c:v>9.8610811500000004</c:v>
                </c:pt>
                <c:pt idx="4657">
                  <c:v>9.8619189499999997</c:v>
                </c:pt>
                <c:pt idx="4658">
                  <c:v>9.8644318500001145</c:v>
                </c:pt>
                <c:pt idx="4659">
                  <c:v>9.8644328500001546</c:v>
                </c:pt>
                <c:pt idx="4660">
                  <c:v>9.8602433500000028</c:v>
                </c:pt>
                <c:pt idx="4661">
                  <c:v>9.8635950500001091</c:v>
                </c:pt>
                <c:pt idx="4662">
                  <c:v>9.8610811500000004</c:v>
                </c:pt>
                <c:pt idx="4663">
                  <c:v>9.8644333000000248</c:v>
                </c:pt>
                <c:pt idx="4664">
                  <c:v>9.8635945500001618</c:v>
                </c:pt>
                <c:pt idx="4665">
                  <c:v>9.8661084000000034</c:v>
                </c:pt>
                <c:pt idx="4666">
                  <c:v>9.8610811500000004</c:v>
                </c:pt>
                <c:pt idx="4667">
                  <c:v>9.8627557500000247</c:v>
                </c:pt>
                <c:pt idx="4668">
                  <c:v>9.8610806500000248</c:v>
                </c:pt>
                <c:pt idx="4669">
                  <c:v>9.8627577000000048</c:v>
                </c:pt>
                <c:pt idx="4670">
                  <c:v>9.8619194500000003</c:v>
                </c:pt>
                <c:pt idx="4671">
                  <c:v>9.8627572500001417</c:v>
                </c:pt>
                <c:pt idx="4672">
                  <c:v>9.8644328500001546</c:v>
                </c:pt>
                <c:pt idx="4673">
                  <c:v>9.8661094000000027</c:v>
                </c:pt>
                <c:pt idx="4674">
                  <c:v>9.8652711000000011</c:v>
                </c:pt>
                <c:pt idx="4675">
                  <c:v>9.8619189499999997</c:v>
                </c:pt>
                <c:pt idx="4676">
                  <c:v>9.8619189499999997</c:v>
                </c:pt>
                <c:pt idx="4677">
                  <c:v>9.8635945500001618</c:v>
                </c:pt>
                <c:pt idx="4678">
                  <c:v>9.8652701500000006</c:v>
                </c:pt>
                <c:pt idx="4679">
                  <c:v>9.8652701500000006</c:v>
                </c:pt>
                <c:pt idx="4680">
                  <c:v>9.8669462000001182</c:v>
                </c:pt>
                <c:pt idx="4681">
                  <c:v>9.8652701500000006</c:v>
                </c:pt>
                <c:pt idx="4682">
                  <c:v>9.8644333000000248</c:v>
                </c:pt>
                <c:pt idx="4683">
                  <c:v>9.8619189499999997</c:v>
                </c:pt>
                <c:pt idx="4684">
                  <c:v>9.8652701500000006</c:v>
                </c:pt>
                <c:pt idx="4685">
                  <c:v>9.8661079500000248</c:v>
                </c:pt>
                <c:pt idx="4686">
                  <c:v>9.8644328500001546</c:v>
                </c:pt>
                <c:pt idx="4687">
                  <c:v>9.8652716000000016</c:v>
                </c:pt>
                <c:pt idx="4688">
                  <c:v>9.8644318500001145</c:v>
                </c:pt>
                <c:pt idx="4689">
                  <c:v>9.8677845000001216</c:v>
                </c:pt>
                <c:pt idx="4690">
                  <c:v>9.8652701500000006</c:v>
                </c:pt>
                <c:pt idx="4691">
                  <c:v>9.8652711000000011</c:v>
                </c:pt>
                <c:pt idx="4692">
                  <c:v>9.8661084000000034</c:v>
                </c:pt>
                <c:pt idx="4693">
                  <c:v>9.8669457500000028</c:v>
                </c:pt>
                <c:pt idx="4694">
                  <c:v>9.8661084000000034</c:v>
                </c:pt>
                <c:pt idx="4695">
                  <c:v>9.8652701500000006</c:v>
                </c:pt>
                <c:pt idx="4696">
                  <c:v>9.8652711000000011</c:v>
                </c:pt>
                <c:pt idx="4697">
                  <c:v>9.8677845000001216</c:v>
                </c:pt>
                <c:pt idx="4698">
                  <c:v>9.8677849500001145</c:v>
                </c:pt>
                <c:pt idx="4699">
                  <c:v>9.8669467000000068</c:v>
                </c:pt>
                <c:pt idx="4700">
                  <c:v>9.8619184499999992</c:v>
                </c:pt>
                <c:pt idx="4701">
                  <c:v>9.8686227500000001</c:v>
                </c:pt>
                <c:pt idx="4702">
                  <c:v>9.8669462000001182</c:v>
                </c:pt>
                <c:pt idx="4703">
                  <c:v>9.8661094000000027</c:v>
                </c:pt>
                <c:pt idx="4704">
                  <c:v>9.8669462000001182</c:v>
                </c:pt>
                <c:pt idx="4705">
                  <c:v>9.8652701500000006</c:v>
                </c:pt>
                <c:pt idx="4706">
                  <c:v>9.8669467000000068</c:v>
                </c:pt>
                <c:pt idx="4707">
                  <c:v>9.8669462000001182</c:v>
                </c:pt>
                <c:pt idx="4708">
                  <c:v>9.8677845000001216</c:v>
                </c:pt>
                <c:pt idx="4709">
                  <c:v>9.8652701500000006</c:v>
                </c:pt>
                <c:pt idx="4710">
                  <c:v>9.8652711000000011</c:v>
                </c:pt>
                <c:pt idx="4711">
                  <c:v>9.8661084000000034</c:v>
                </c:pt>
                <c:pt idx="4712">
                  <c:v>9.8686223000000002</c:v>
                </c:pt>
                <c:pt idx="4713">
                  <c:v>9.8686227500000001</c:v>
                </c:pt>
                <c:pt idx="4714">
                  <c:v>9.8652711000000011</c:v>
                </c:pt>
                <c:pt idx="4715">
                  <c:v>9.8652696500000268</c:v>
                </c:pt>
                <c:pt idx="4716">
                  <c:v>9.8669457500000028</c:v>
                </c:pt>
                <c:pt idx="4717">
                  <c:v>9.8652701500000006</c:v>
                </c:pt>
                <c:pt idx="4718">
                  <c:v>9.8686227500000001</c:v>
                </c:pt>
                <c:pt idx="4719">
                  <c:v>9.8694605500001291</c:v>
                </c:pt>
                <c:pt idx="4720">
                  <c:v>9.8694605500001291</c:v>
                </c:pt>
                <c:pt idx="4721">
                  <c:v>9.8677845000001216</c:v>
                </c:pt>
                <c:pt idx="4722">
                  <c:v>9.8677845000001216</c:v>
                </c:pt>
                <c:pt idx="4723">
                  <c:v>9.8661094000000027</c:v>
                </c:pt>
                <c:pt idx="4724">
                  <c:v>9.8669457500000028</c:v>
                </c:pt>
                <c:pt idx="4725">
                  <c:v>9.8652701500000006</c:v>
                </c:pt>
                <c:pt idx="4726">
                  <c:v>9.8677849500001145</c:v>
                </c:pt>
                <c:pt idx="4727">
                  <c:v>9.8686223000000002</c:v>
                </c:pt>
                <c:pt idx="4728">
                  <c:v>9.8686223000000002</c:v>
                </c:pt>
                <c:pt idx="4729">
                  <c:v>9.8686217999999997</c:v>
                </c:pt>
                <c:pt idx="4730">
                  <c:v>9.8652701500000006</c:v>
                </c:pt>
                <c:pt idx="4731">
                  <c:v>9.8677849500001145</c:v>
                </c:pt>
                <c:pt idx="4732">
                  <c:v>9.8669452500001054</c:v>
                </c:pt>
                <c:pt idx="4733">
                  <c:v>9.8661079500000248</c:v>
                </c:pt>
                <c:pt idx="4734">
                  <c:v>9.8644318500001145</c:v>
                </c:pt>
                <c:pt idx="4735">
                  <c:v>9.8669467000000068</c:v>
                </c:pt>
                <c:pt idx="4736">
                  <c:v>9.8468351500000004</c:v>
                </c:pt>
                <c:pt idx="4737">
                  <c:v>9.8317518499999998</c:v>
                </c:pt>
                <c:pt idx="4738">
                  <c:v>9.8359418000000005</c:v>
                </c:pt>
                <c:pt idx="4739">
                  <c:v>9.8401327000000016</c:v>
                </c:pt>
                <c:pt idx="4740">
                  <c:v>9.8409699999999987</c:v>
                </c:pt>
                <c:pt idx="4741">
                  <c:v>9.8493500000000012</c:v>
                </c:pt>
                <c:pt idx="4742">
                  <c:v>9.8552150500000248</c:v>
                </c:pt>
                <c:pt idx="4743">
                  <c:v>9.8602433500000028</c:v>
                </c:pt>
                <c:pt idx="4744">
                  <c:v>9.8585672000000066</c:v>
                </c:pt>
                <c:pt idx="4745">
                  <c:v>9.8594041000001162</c:v>
                </c:pt>
                <c:pt idx="4746">
                  <c:v>9.8527021500001108</c:v>
                </c:pt>
                <c:pt idx="4747">
                  <c:v>9.8468351500000004</c:v>
                </c:pt>
                <c:pt idx="4748">
                  <c:v>9.8409699999999987</c:v>
                </c:pt>
                <c:pt idx="4749">
                  <c:v>9.8351025500000748</c:v>
                </c:pt>
                <c:pt idx="4750">
                  <c:v>9.834265199999999</c:v>
                </c:pt>
                <c:pt idx="4751">
                  <c:v>9.8325891500000768</c:v>
                </c:pt>
                <c:pt idx="4752">
                  <c:v>9.8292374500000008</c:v>
                </c:pt>
                <c:pt idx="4753">
                  <c:v>9.8300757500000007</c:v>
                </c:pt>
                <c:pt idx="4754">
                  <c:v>9.8283996999999985</c:v>
                </c:pt>
                <c:pt idx="4755">
                  <c:v>9.8258862500001545</c:v>
                </c:pt>
                <c:pt idx="4756">
                  <c:v>9.8258862500001545</c:v>
                </c:pt>
                <c:pt idx="4757">
                  <c:v>9.827561900000001</c:v>
                </c:pt>
                <c:pt idx="4758">
                  <c:v>9.8284001500000002</c:v>
                </c:pt>
                <c:pt idx="4759">
                  <c:v>9.8267240500000028</c:v>
                </c:pt>
                <c:pt idx="4760">
                  <c:v>9.8359418000000005</c:v>
                </c:pt>
                <c:pt idx="4761">
                  <c:v>9.8376178500000027</c:v>
                </c:pt>
                <c:pt idx="4762">
                  <c:v>9.8384561500000007</c:v>
                </c:pt>
                <c:pt idx="4763">
                  <c:v>9.840970500000001</c:v>
                </c:pt>
                <c:pt idx="4764">
                  <c:v>9.8418082999999985</c:v>
                </c:pt>
                <c:pt idx="4765">
                  <c:v>9.8401327000000016</c:v>
                </c:pt>
                <c:pt idx="4766">
                  <c:v>9.8426461000000067</c:v>
                </c:pt>
                <c:pt idx="4767">
                  <c:v>9.8434839500000066</c:v>
                </c:pt>
                <c:pt idx="4768">
                  <c:v>9.8434839500000066</c:v>
                </c:pt>
                <c:pt idx="4769">
                  <c:v>9.8401322000000047</c:v>
                </c:pt>
                <c:pt idx="4770">
                  <c:v>9.8426461000000067</c:v>
                </c:pt>
                <c:pt idx="4771">
                  <c:v>9.8418077999999998</c:v>
                </c:pt>
                <c:pt idx="4772">
                  <c:v>9.8401322000000047</c:v>
                </c:pt>
                <c:pt idx="4773">
                  <c:v>9.8384556500000002</c:v>
                </c:pt>
                <c:pt idx="4774">
                  <c:v>9.8367796000000016</c:v>
                </c:pt>
                <c:pt idx="4775">
                  <c:v>9.8384561500000007</c:v>
                </c:pt>
                <c:pt idx="4776">
                  <c:v>9.8376183499999996</c:v>
                </c:pt>
                <c:pt idx="4777">
                  <c:v>9.834265199999999</c:v>
                </c:pt>
                <c:pt idx="4778">
                  <c:v>9.8359408000000048</c:v>
                </c:pt>
                <c:pt idx="4779">
                  <c:v>9.8367800500000246</c:v>
                </c:pt>
                <c:pt idx="4780">
                  <c:v>9.8317523000000016</c:v>
                </c:pt>
                <c:pt idx="4781">
                  <c:v>9.8309145000000004</c:v>
                </c:pt>
                <c:pt idx="4782">
                  <c:v>9.837617400000001</c:v>
                </c:pt>
                <c:pt idx="4783">
                  <c:v>9.8351040000000047</c:v>
                </c:pt>
                <c:pt idx="4784">
                  <c:v>9.8359427500000027</c:v>
                </c:pt>
                <c:pt idx="4785">
                  <c:v>9.8384556500000002</c:v>
                </c:pt>
                <c:pt idx="4786">
                  <c:v>9.8359418000000005</c:v>
                </c:pt>
                <c:pt idx="4787">
                  <c:v>9.8351040000000047</c:v>
                </c:pt>
                <c:pt idx="4788">
                  <c:v>9.8392944</c:v>
                </c:pt>
                <c:pt idx="4789">
                  <c:v>9.8367796000000016</c:v>
                </c:pt>
                <c:pt idx="4790">
                  <c:v>9.8376178500000027</c:v>
                </c:pt>
                <c:pt idx="4791">
                  <c:v>9.8392934499999996</c:v>
                </c:pt>
                <c:pt idx="4792">
                  <c:v>9.8384552000000003</c:v>
                </c:pt>
                <c:pt idx="4793">
                  <c:v>9.8401317500000012</c:v>
                </c:pt>
                <c:pt idx="4794">
                  <c:v>9.8392939500000001</c:v>
                </c:pt>
                <c:pt idx="4795">
                  <c:v>9.8401303500000008</c:v>
                </c:pt>
                <c:pt idx="4796">
                  <c:v>9.8401317500000012</c:v>
                </c:pt>
                <c:pt idx="4797">
                  <c:v>9.8392939500000001</c:v>
                </c:pt>
                <c:pt idx="4798">
                  <c:v>9.8367800500000246</c:v>
                </c:pt>
                <c:pt idx="4799">
                  <c:v>9.8409699999999987</c:v>
                </c:pt>
                <c:pt idx="4800">
                  <c:v>9.8384552000000003</c:v>
                </c:pt>
                <c:pt idx="4801">
                  <c:v>9.8409691000000006</c:v>
                </c:pt>
                <c:pt idx="4802">
                  <c:v>9.8384552000000003</c:v>
                </c:pt>
                <c:pt idx="4803">
                  <c:v>9.8392934499999996</c:v>
                </c:pt>
                <c:pt idx="4804">
                  <c:v>9.8434829500000767</c:v>
                </c:pt>
                <c:pt idx="4805">
                  <c:v>9.8418077999999998</c:v>
                </c:pt>
                <c:pt idx="4806">
                  <c:v>9.8434839500000066</c:v>
                </c:pt>
                <c:pt idx="4807">
                  <c:v>9.8392939500000001</c:v>
                </c:pt>
                <c:pt idx="4808">
                  <c:v>9.8443212499999984</c:v>
                </c:pt>
                <c:pt idx="4809">
                  <c:v>9.8434829500000767</c:v>
                </c:pt>
                <c:pt idx="4810">
                  <c:v>9.8434839500000066</c:v>
                </c:pt>
                <c:pt idx="4811">
                  <c:v>9.8401317500000012</c:v>
                </c:pt>
                <c:pt idx="4812">
                  <c:v>9.8468356500000027</c:v>
                </c:pt>
                <c:pt idx="4813">
                  <c:v>9.8443217499999989</c:v>
                </c:pt>
                <c:pt idx="4814">
                  <c:v>9.8443212499999984</c:v>
                </c:pt>
                <c:pt idx="4815">
                  <c:v>9.8409695500000005</c:v>
                </c:pt>
                <c:pt idx="4816">
                  <c:v>9.8443217499999989</c:v>
                </c:pt>
                <c:pt idx="4817">
                  <c:v>9.8426456500000068</c:v>
                </c:pt>
                <c:pt idx="4818">
                  <c:v>9.8434829500000767</c:v>
                </c:pt>
                <c:pt idx="4819">
                  <c:v>9.8434839000000025</c:v>
                </c:pt>
                <c:pt idx="4820">
                  <c:v>9.8468356500000027</c:v>
                </c:pt>
                <c:pt idx="4821">
                  <c:v>9.8443217499999989</c:v>
                </c:pt>
                <c:pt idx="4822">
                  <c:v>9.8434839000000025</c:v>
                </c:pt>
                <c:pt idx="4823">
                  <c:v>9.8459973500000046</c:v>
                </c:pt>
                <c:pt idx="4824">
                  <c:v>9.8459983000000015</c:v>
                </c:pt>
                <c:pt idx="4825">
                  <c:v>9.8476729499999998</c:v>
                </c:pt>
                <c:pt idx="4826">
                  <c:v>9.8443212499999984</c:v>
                </c:pt>
                <c:pt idx="4827">
                  <c:v>9.8510260500000228</c:v>
                </c:pt>
                <c:pt idx="4828">
                  <c:v>9.8485116999999995</c:v>
                </c:pt>
                <c:pt idx="4829">
                  <c:v>9.8476734499999985</c:v>
                </c:pt>
                <c:pt idx="4830">
                  <c:v>9.8485112499999996</c:v>
                </c:pt>
                <c:pt idx="4831">
                  <c:v>9.8434829500000767</c:v>
                </c:pt>
                <c:pt idx="4832">
                  <c:v>9.8468356500000027</c:v>
                </c:pt>
                <c:pt idx="4833">
                  <c:v>9.8501882500000768</c:v>
                </c:pt>
                <c:pt idx="4834">
                  <c:v>9.8476738999999984</c:v>
                </c:pt>
                <c:pt idx="4835">
                  <c:v>9.8485122</c:v>
                </c:pt>
                <c:pt idx="4836">
                  <c:v>9.8451600500000005</c:v>
                </c:pt>
                <c:pt idx="4837">
                  <c:v>9.8493495000000024</c:v>
                </c:pt>
                <c:pt idx="4838">
                  <c:v>9.8493500000000012</c:v>
                </c:pt>
                <c:pt idx="4839">
                  <c:v>9.8510256000000016</c:v>
                </c:pt>
                <c:pt idx="4840">
                  <c:v>9.8468351500000004</c:v>
                </c:pt>
                <c:pt idx="4841">
                  <c:v>9.8468351500000004</c:v>
                </c:pt>
                <c:pt idx="4842">
                  <c:v>9.8476738999999984</c:v>
                </c:pt>
                <c:pt idx="4843">
                  <c:v>9.8510256000000016</c:v>
                </c:pt>
                <c:pt idx="4844">
                  <c:v>9.8510256000000016</c:v>
                </c:pt>
                <c:pt idx="4845">
                  <c:v>9.8468351500000004</c:v>
                </c:pt>
                <c:pt idx="4846">
                  <c:v>9.8518643500000067</c:v>
                </c:pt>
                <c:pt idx="4847">
                  <c:v>9.8476729499999998</c:v>
                </c:pt>
                <c:pt idx="4848">
                  <c:v>9.8476729499999998</c:v>
                </c:pt>
                <c:pt idx="4849">
                  <c:v>9.8493490500000007</c:v>
                </c:pt>
                <c:pt idx="4850">
                  <c:v>9.8518638500000026</c:v>
                </c:pt>
                <c:pt idx="4851">
                  <c:v>9.8501882500000768</c:v>
                </c:pt>
                <c:pt idx="4852">
                  <c:v>9.8476738999999984</c:v>
                </c:pt>
                <c:pt idx="4853">
                  <c:v>9.8468356500000027</c:v>
                </c:pt>
                <c:pt idx="4854">
                  <c:v>9.8485116999999995</c:v>
                </c:pt>
                <c:pt idx="4855">
                  <c:v>9.8493485500000002</c:v>
                </c:pt>
                <c:pt idx="4856">
                  <c:v>9.8493490500000007</c:v>
                </c:pt>
                <c:pt idx="4857">
                  <c:v>9.8501873000000248</c:v>
                </c:pt>
                <c:pt idx="4858">
                  <c:v>9.8501878000001017</c:v>
                </c:pt>
                <c:pt idx="4859">
                  <c:v>9.8527007000000228</c:v>
                </c:pt>
                <c:pt idx="4860">
                  <c:v>9.8518638500000026</c:v>
                </c:pt>
                <c:pt idx="4861">
                  <c:v>9.8518638500000026</c:v>
                </c:pt>
                <c:pt idx="4862">
                  <c:v>9.8510256000000016</c:v>
                </c:pt>
                <c:pt idx="4863">
                  <c:v>9.8493490500000007</c:v>
                </c:pt>
                <c:pt idx="4864">
                  <c:v>9.8535399500001564</c:v>
                </c:pt>
                <c:pt idx="4865">
                  <c:v>9.8501878000001017</c:v>
                </c:pt>
                <c:pt idx="4866">
                  <c:v>9.8568907000000028</c:v>
                </c:pt>
                <c:pt idx="4867">
                  <c:v>9.8552150500000248</c:v>
                </c:pt>
                <c:pt idx="4868">
                  <c:v>9.8501873000000248</c:v>
                </c:pt>
                <c:pt idx="4869">
                  <c:v>9.8543777500000012</c:v>
                </c:pt>
                <c:pt idx="4870">
                  <c:v>9.8501878000001017</c:v>
                </c:pt>
                <c:pt idx="4871">
                  <c:v>9.8510260500000228</c:v>
                </c:pt>
                <c:pt idx="4872">
                  <c:v>9.8518643500000067</c:v>
                </c:pt>
                <c:pt idx="4873">
                  <c:v>9.8518638500000026</c:v>
                </c:pt>
                <c:pt idx="4874">
                  <c:v>9.8510260500000228</c:v>
                </c:pt>
                <c:pt idx="4875">
                  <c:v>9.8493500000000012</c:v>
                </c:pt>
                <c:pt idx="4876">
                  <c:v>9.8543777500000012</c:v>
                </c:pt>
                <c:pt idx="4877">
                  <c:v>9.8518638500000026</c:v>
                </c:pt>
                <c:pt idx="4878">
                  <c:v>9.8527007000000228</c:v>
                </c:pt>
                <c:pt idx="4879">
                  <c:v>9.8535399500001564</c:v>
                </c:pt>
                <c:pt idx="4880">
                  <c:v>9.8535389500001145</c:v>
                </c:pt>
                <c:pt idx="4881">
                  <c:v>9.8543772500000024</c:v>
                </c:pt>
                <c:pt idx="4882">
                  <c:v>9.8527007000000228</c:v>
                </c:pt>
                <c:pt idx="4883">
                  <c:v>9.8543777500000012</c:v>
                </c:pt>
                <c:pt idx="4884">
                  <c:v>9.8510251000000011</c:v>
                </c:pt>
                <c:pt idx="4885">
                  <c:v>9.8535389500001145</c:v>
                </c:pt>
                <c:pt idx="4886">
                  <c:v>9.8535399500001564</c:v>
                </c:pt>
                <c:pt idx="4887">
                  <c:v>9.8552150500000248</c:v>
                </c:pt>
                <c:pt idx="4888">
                  <c:v>9.8543772500000024</c:v>
                </c:pt>
                <c:pt idx="4889">
                  <c:v>9.8518643500000067</c:v>
                </c:pt>
                <c:pt idx="4890">
                  <c:v>9.8535389500001145</c:v>
                </c:pt>
                <c:pt idx="4891">
                  <c:v>9.8527016500000268</c:v>
                </c:pt>
                <c:pt idx="4892">
                  <c:v>9.8552155500001017</c:v>
                </c:pt>
                <c:pt idx="4893">
                  <c:v>9.8501878000001017</c:v>
                </c:pt>
                <c:pt idx="4894">
                  <c:v>9.8535399500001564</c:v>
                </c:pt>
                <c:pt idx="4895">
                  <c:v>9.8535399500001564</c:v>
                </c:pt>
                <c:pt idx="4896">
                  <c:v>9.8543772500000024</c:v>
                </c:pt>
                <c:pt idx="4897">
                  <c:v>9.8568906500000768</c:v>
                </c:pt>
                <c:pt idx="4898">
                  <c:v>9.8535399500001564</c:v>
                </c:pt>
                <c:pt idx="4899">
                  <c:v>9.8543777500000012</c:v>
                </c:pt>
                <c:pt idx="4900">
                  <c:v>9.8552155500001017</c:v>
                </c:pt>
                <c:pt idx="4901">
                  <c:v>9.8543777500000012</c:v>
                </c:pt>
                <c:pt idx="4902">
                  <c:v>9.8543777499999994</c:v>
                </c:pt>
                <c:pt idx="4903">
                  <c:v>9.8527021500001108</c:v>
                </c:pt>
                <c:pt idx="4904">
                  <c:v>9.8552150500000248</c:v>
                </c:pt>
                <c:pt idx="4905">
                  <c:v>9.856052850000129</c:v>
                </c:pt>
                <c:pt idx="4906">
                  <c:v>9.8585672000000066</c:v>
                </c:pt>
                <c:pt idx="4907">
                  <c:v>9.8535399500001564</c:v>
                </c:pt>
                <c:pt idx="4908">
                  <c:v>9.8543777500000012</c:v>
                </c:pt>
                <c:pt idx="4909">
                  <c:v>9.8543767500000001</c:v>
                </c:pt>
                <c:pt idx="4910">
                  <c:v>9.8552150500000248</c:v>
                </c:pt>
                <c:pt idx="4911">
                  <c:v>9.8568906500000768</c:v>
                </c:pt>
                <c:pt idx="4912">
                  <c:v>9.8552150500000248</c:v>
                </c:pt>
                <c:pt idx="4913">
                  <c:v>9.8577285000000003</c:v>
                </c:pt>
                <c:pt idx="4914">
                  <c:v>9.856052850000129</c:v>
                </c:pt>
                <c:pt idx="4915">
                  <c:v>9.856052850000129</c:v>
                </c:pt>
                <c:pt idx="4916">
                  <c:v>9.8552150500000248</c:v>
                </c:pt>
                <c:pt idx="4917">
                  <c:v>9.8527016500000268</c:v>
                </c:pt>
                <c:pt idx="4918">
                  <c:v>9.8543772500000024</c:v>
                </c:pt>
                <c:pt idx="4919">
                  <c:v>9.8552150500000248</c:v>
                </c:pt>
                <c:pt idx="4920">
                  <c:v>9.8552146000000267</c:v>
                </c:pt>
                <c:pt idx="4921">
                  <c:v>9.8577285000000003</c:v>
                </c:pt>
                <c:pt idx="4922">
                  <c:v>9.8543772500000024</c:v>
                </c:pt>
                <c:pt idx="4923">
                  <c:v>9.8535399500001564</c:v>
                </c:pt>
                <c:pt idx="4924">
                  <c:v>9.8552150500000248</c:v>
                </c:pt>
                <c:pt idx="4925">
                  <c:v>9.8552146000000267</c:v>
                </c:pt>
                <c:pt idx="4926">
                  <c:v>9.8543777500000012</c:v>
                </c:pt>
                <c:pt idx="4927">
                  <c:v>9.856052850000129</c:v>
                </c:pt>
                <c:pt idx="4928">
                  <c:v>9.8552160500001182</c:v>
                </c:pt>
                <c:pt idx="4929">
                  <c:v>9.8552155500001017</c:v>
                </c:pt>
                <c:pt idx="4930">
                  <c:v>9.8577285000000003</c:v>
                </c:pt>
                <c:pt idx="4931">
                  <c:v>9.8552150500000248</c:v>
                </c:pt>
                <c:pt idx="4932">
                  <c:v>9.8602424000000006</c:v>
                </c:pt>
                <c:pt idx="4933">
                  <c:v>9.8585663000000068</c:v>
                </c:pt>
                <c:pt idx="4934">
                  <c:v>9.8577285000000003</c:v>
                </c:pt>
                <c:pt idx="4935">
                  <c:v>9.856052850000129</c:v>
                </c:pt>
                <c:pt idx="4936">
                  <c:v>9.8585672000000066</c:v>
                </c:pt>
                <c:pt idx="4937">
                  <c:v>9.8577285000000003</c:v>
                </c:pt>
                <c:pt idx="4938">
                  <c:v>9.8585663000000068</c:v>
                </c:pt>
                <c:pt idx="4939">
                  <c:v>9.856052850000129</c:v>
                </c:pt>
                <c:pt idx="4940">
                  <c:v>9.8568907000000028</c:v>
                </c:pt>
                <c:pt idx="4941">
                  <c:v>9.8568911500000027</c:v>
                </c:pt>
                <c:pt idx="4942">
                  <c:v>9.8568911500000027</c:v>
                </c:pt>
                <c:pt idx="4943">
                  <c:v>9.8594046000001345</c:v>
                </c:pt>
                <c:pt idx="4944">
                  <c:v>9.8577289500000003</c:v>
                </c:pt>
                <c:pt idx="4945">
                  <c:v>9.8594041000001162</c:v>
                </c:pt>
                <c:pt idx="4946">
                  <c:v>9.8577289500000003</c:v>
                </c:pt>
                <c:pt idx="4947">
                  <c:v>9.8543772500000024</c:v>
                </c:pt>
                <c:pt idx="4948">
                  <c:v>9.856052850000129</c:v>
                </c:pt>
                <c:pt idx="4949">
                  <c:v>9.8577285000000003</c:v>
                </c:pt>
                <c:pt idx="4950">
                  <c:v>9.8585668000000268</c:v>
                </c:pt>
                <c:pt idx="4951">
                  <c:v>9.8602424000000006</c:v>
                </c:pt>
                <c:pt idx="4952">
                  <c:v>9.8627557500000247</c:v>
                </c:pt>
                <c:pt idx="4953">
                  <c:v>9.8619189499999997</c:v>
                </c:pt>
                <c:pt idx="4954">
                  <c:v>9.856052850000129</c:v>
                </c:pt>
                <c:pt idx="4955">
                  <c:v>9.8535389500001145</c:v>
                </c:pt>
                <c:pt idx="4956">
                  <c:v>9.8594050500001291</c:v>
                </c:pt>
                <c:pt idx="4957">
                  <c:v>9.8602433500000028</c:v>
                </c:pt>
                <c:pt idx="4958">
                  <c:v>9.8577289500000003</c:v>
                </c:pt>
                <c:pt idx="4959">
                  <c:v>9.8552150500000248</c:v>
                </c:pt>
                <c:pt idx="4960">
                  <c:v>9.8560529000000248</c:v>
                </c:pt>
                <c:pt idx="4961">
                  <c:v>9.8568906500000768</c:v>
                </c:pt>
                <c:pt idx="4962">
                  <c:v>9.8543777500000012</c:v>
                </c:pt>
                <c:pt idx="4963">
                  <c:v>9.8585663000000068</c:v>
                </c:pt>
                <c:pt idx="4964">
                  <c:v>9.8619189499999997</c:v>
                </c:pt>
                <c:pt idx="4965">
                  <c:v>9.8594041000001162</c:v>
                </c:pt>
                <c:pt idx="4966">
                  <c:v>9.8577285000000003</c:v>
                </c:pt>
                <c:pt idx="4967">
                  <c:v>9.8552150500000248</c:v>
                </c:pt>
                <c:pt idx="4968">
                  <c:v>9.8560529000000248</c:v>
                </c:pt>
                <c:pt idx="4969">
                  <c:v>9.8585677</c:v>
                </c:pt>
                <c:pt idx="4970">
                  <c:v>9.8577285000000003</c:v>
                </c:pt>
                <c:pt idx="4971">
                  <c:v>9.8543772500000024</c:v>
                </c:pt>
                <c:pt idx="4972">
                  <c:v>9.8594050500001291</c:v>
                </c:pt>
                <c:pt idx="4973">
                  <c:v>9.8594050500001291</c:v>
                </c:pt>
                <c:pt idx="4974">
                  <c:v>9.8577285000000003</c:v>
                </c:pt>
                <c:pt idx="4975">
                  <c:v>9.8577285000000003</c:v>
                </c:pt>
                <c:pt idx="4976">
                  <c:v>9.8585668000000268</c:v>
                </c:pt>
                <c:pt idx="4977">
                  <c:v>9.8610806500000248</c:v>
                </c:pt>
                <c:pt idx="4978">
                  <c:v>9.8602424000000006</c:v>
                </c:pt>
                <c:pt idx="4979">
                  <c:v>9.8577285000000003</c:v>
                </c:pt>
                <c:pt idx="4980">
                  <c:v>9.8594041000001162</c:v>
                </c:pt>
                <c:pt idx="4981">
                  <c:v>9.8568907000000028</c:v>
                </c:pt>
                <c:pt idx="4982">
                  <c:v>9.8594050500001291</c:v>
                </c:pt>
                <c:pt idx="4983">
                  <c:v>9.8619189499999997</c:v>
                </c:pt>
                <c:pt idx="4984">
                  <c:v>9.8594046000001345</c:v>
                </c:pt>
                <c:pt idx="4985">
                  <c:v>9.8619189499999997</c:v>
                </c:pt>
                <c:pt idx="4986">
                  <c:v>9.8619189499999997</c:v>
                </c:pt>
                <c:pt idx="4987">
                  <c:v>9.8602424000000006</c:v>
                </c:pt>
                <c:pt idx="4988">
                  <c:v>9.8568907000000028</c:v>
                </c:pt>
                <c:pt idx="4989">
                  <c:v>9.8627567500001216</c:v>
                </c:pt>
                <c:pt idx="4990">
                  <c:v>9.8594046000001345</c:v>
                </c:pt>
                <c:pt idx="4991">
                  <c:v>9.8610811500000004</c:v>
                </c:pt>
                <c:pt idx="4992">
                  <c:v>9.8610806500000248</c:v>
                </c:pt>
                <c:pt idx="4993">
                  <c:v>9.8610806500000248</c:v>
                </c:pt>
                <c:pt idx="4994">
                  <c:v>9.8619189499999997</c:v>
                </c:pt>
                <c:pt idx="4995">
                  <c:v>9.8577285000000003</c:v>
                </c:pt>
                <c:pt idx="4996">
                  <c:v>9.8627567500001216</c:v>
                </c:pt>
                <c:pt idx="4997">
                  <c:v>9.8594046000001345</c:v>
                </c:pt>
                <c:pt idx="4998">
                  <c:v>9.8619189499999997</c:v>
                </c:pt>
                <c:pt idx="4999">
                  <c:v>9.8594050500001291</c:v>
                </c:pt>
                <c:pt idx="5000">
                  <c:v>9.8619184499999992</c:v>
                </c:pt>
                <c:pt idx="5001">
                  <c:v>9.8610806500000248</c:v>
                </c:pt>
                <c:pt idx="5002">
                  <c:v>9.8594046000001345</c:v>
                </c:pt>
                <c:pt idx="5003">
                  <c:v>9.8635945500001618</c:v>
                </c:pt>
                <c:pt idx="5004">
                  <c:v>9.8602428500001054</c:v>
                </c:pt>
                <c:pt idx="5005">
                  <c:v>9.8627567500001216</c:v>
                </c:pt>
                <c:pt idx="5006">
                  <c:v>9.8594041000001162</c:v>
                </c:pt>
                <c:pt idx="5007">
                  <c:v>9.8610811500000004</c:v>
                </c:pt>
                <c:pt idx="5008">
                  <c:v>9.8602433500000028</c:v>
                </c:pt>
                <c:pt idx="5009">
                  <c:v>9.8602428500001054</c:v>
                </c:pt>
                <c:pt idx="5010">
                  <c:v>9.8644328500001546</c:v>
                </c:pt>
                <c:pt idx="5011">
                  <c:v>9.8585668000000268</c:v>
                </c:pt>
                <c:pt idx="5012">
                  <c:v>9.8635945500001618</c:v>
                </c:pt>
                <c:pt idx="5013">
                  <c:v>9.8619189499999997</c:v>
                </c:pt>
                <c:pt idx="5014">
                  <c:v>9.8627567500001216</c:v>
                </c:pt>
                <c:pt idx="5015">
                  <c:v>9.8619194500000003</c:v>
                </c:pt>
                <c:pt idx="5016">
                  <c:v>9.8619184499999992</c:v>
                </c:pt>
                <c:pt idx="5017">
                  <c:v>9.8619184499999992</c:v>
                </c:pt>
                <c:pt idx="5018">
                  <c:v>9.8635945500001618</c:v>
                </c:pt>
                <c:pt idx="5019">
                  <c:v>9.8594041000001162</c:v>
                </c:pt>
                <c:pt idx="5020">
                  <c:v>9.8585668000000268</c:v>
                </c:pt>
                <c:pt idx="5021">
                  <c:v>9.8661074500000048</c:v>
                </c:pt>
                <c:pt idx="5022">
                  <c:v>9.8635950500001091</c:v>
                </c:pt>
                <c:pt idx="5023">
                  <c:v>9.8602428500001054</c:v>
                </c:pt>
                <c:pt idx="5024">
                  <c:v>9.8585668000000268</c:v>
                </c:pt>
                <c:pt idx="5025">
                  <c:v>9.8644318500001145</c:v>
                </c:pt>
                <c:pt idx="5026">
                  <c:v>9.8644318500001145</c:v>
                </c:pt>
                <c:pt idx="5027">
                  <c:v>9.8619184499999992</c:v>
                </c:pt>
                <c:pt idx="5028">
                  <c:v>9.8619189499999997</c:v>
                </c:pt>
                <c:pt idx="5029">
                  <c:v>9.8619184499999992</c:v>
                </c:pt>
                <c:pt idx="5030">
                  <c:v>9.8627567500001216</c:v>
                </c:pt>
                <c:pt idx="5031">
                  <c:v>9.8627557500000247</c:v>
                </c:pt>
                <c:pt idx="5032">
                  <c:v>9.8644328500001546</c:v>
                </c:pt>
                <c:pt idx="5033">
                  <c:v>9.8635940500001364</c:v>
                </c:pt>
                <c:pt idx="5034">
                  <c:v>9.8644318500001145</c:v>
                </c:pt>
                <c:pt idx="5035">
                  <c:v>9.8635945500001618</c:v>
                </c:pt>
                <c:pt idx="5036">
                  <c:v>9.8635945500001618</c:v>
                </c:pt>
                <c:pt idx="5037">
                  <c:v>9.8594046000001345</c:v>
                </c:pt>
                <c:pt idx="5038">
                  <c:v>9.8635935500001182</c:v>
                </c:pt>
                <c:pt idx="5039">
                  <c:v>9.8635940500001364</c:v>
                </c:pt>
                <c:pt idx="5040">
                  <c:v>9.8635940500001364</c:v>
                </c:pt>
                <c:pt idx="5041">
                  <c:v>9.8644318500001145</c:v>
                </c:pt>
                <c:pt idx="5042">
                  <c:v>9.8669462000001182</c:v>
                </c:pt>
                <c:pt idx="5043">
                  <c:v>9.8635950500001091</c:v>
                </c:pt>
                <c:pt idx="5044">
                  <c:v>9.8644328500001546</c:v>
                </c:pt>
                <c:pt idx="5045">
                  <c:v>9.8610811500000004</c:v>
                </c:pt>
                <c:pt idx="5046">
                  <c:v>9.8661079500000248</c:v>
                </c:pt>
                <c:pt idx="5047">
                  <c:v>9.8627567500001216</c:v>
                </c:pt>
                <c:pt idx="5048">
                  <c:v>9.8644338000001017</c:v>
                </c:pt>
                <c:pt idx="5049">
                  <c:v>9.8627567500001216</c:v>
                </c:pt>
                <c:pt idx="5050">
                  <c:v>9.8635940500001364</c:v>
                </c:pt>
                <c:pt idx="5051">
                  <c:v>9.8635945500001618</c:v>
                </c:pt>
                <c:pt idx="5052">
                  <c:v>9.8635940500001364</c:v>
                </c:pt>
                <c:pt idx="5053">
                  <c:v>9.8644328500001546</c:v>
                </c:pt>
                <c:pt idx="5054">
                  <c:v>9.8644328500001546</c:v>
                </c:pt>
                <c:pt idx="5055">
                  <c:v>9.8619189499999997</c:v>
                </c:pt>
                <c:pt idx="5056">
                  <c:v>9.8669457500000028</c:v>
                </c:pt>
                <c:pt idx="5057">
                  <c:v>9.8644318500001145</c:v>
                </c:pt>
                <c:pt idx="5058">
                  <c:v>9.8644328500001546</c:v>
                </c:pt>
                <c:pt idx="5059">
                  <c:v>9.8669467000000068</c:v>
                </c:pt>
                <c:pt idx="5060">
                  <c:v>9.8677840000000767</c:v>
                </c:pt>
                <c:pt idx="5061">
                  <c:v>9.8644318500001145</c:v>
                </c:pt>
                <c:pt idx="5062">
                  <c:v>9.8652696500000268</c:v>
                </c:pt>
                <c:pt idx="5063">
                  <c:v>9.8661079500000248</c:v>
                </c:pt>
                <c:pt idx="5064">
                  <c:v>9.8694605500001291</c:v>
                </c:pt>
                <c:pt idx="5065">
                  <c:v>9.8661074500000048</c:v>
                </c:pt>
                <c:pt idx="5066">
                  <c:v>9.8652701500000006</c:v>
                </c:pt>
                <c:pt idx="5067">
                  <c:v>9.8669467000000068</c:v>
                </c:pt>
                <c:pt idx="5068">
                  <c:v>9.8627567500001216</c:v>
                </c:pt>
                <c:pt idx="5069">
                  <c:v>9.8677840000000767</c:v>
                </c:pt>
                <c:pt idx="5070">
                  <c:v>9.8644318500001145</c:v>
                </c:pt>
                <c:pt idx="5071">
                  <c:v>9.8652696500000268</c:v>
                </c:pt>
                <c:pt idx="5072">
                  <c:v>9.8627557500000247</c:v>
                </c:pt>
                <c:pt idx="5073">
                  <c:v>9.8669467000000068</c:v>
                </c:pt>
                <c:pt idx="5074">
                  <c:v>9.8677835500000768</c:v>
                </c:pt>
                <c:pt idx="5075">
                  <c:v>9.8677840000000767</c:v>
                </c:pt>
                <c:pt idx="5076">
                  <c:v>9.8669467000000068</c:v>
                </c:pt>
                <c:pt idx="5077">
                  <c:v>9.8669467000000068</c:v>
                </c:pt>
                <c:pt idx="5078">
                  <c:v>9.8661094000000027</c:v>
                </c:pt>
                <c:pt idx="5079">
                  <c:v>9.8669467000000068</c:v>
                </c:pt>
                <c:pt idx="5080">
                  <c:v>9.8661094000000027</c:v>
                </c:pt>
                <c:pt idx="5081">
                  <c:v>9.8686223000000002</c:v>
                </c:pt>
                <c:pt idx="5082">
                  <c:v>9.8686223000000002</c:v>
                </c:pt>
                <c:pt idx="5083">
                  <c:v>9.8661084000000034</c:v>
                </c:pt>
                <c:pt idx="5084">
                  <c:v>9.8661084000000034</c:v>
                </c:pt>
                <c:pt idx="5085">
                  <c:v>9.8627567500001216</c:v>
                </c:pt>
                <c:pt idx="5086">
                  <c:v>9.8661094000000027</c:v>
                </c:pt>
                <c:pt idx="5087">
                  <c:v>9.8686217999999997</c:v>
                </c:pt>
                <c:pt idx="5088">
                  <c:v>9.8677845000001216</c:v>
                </c:pt>
                <c:pt idx="5089">
                  <c:v>9.8669467000000068</c:v>
                </c:pt>
                <c:pt idx="5090">
                  <c:v>9.8669462000001182</c:v>
                </c:pt>
                <c:pt idx="5091">
                  <c:v>9.8652701500000006</c:v>
                </c:pt>
                <c:pt idx="5092">
                  <c:v>9.8669467000000068</c:v>
                </c:pt>
                <c:pt idx="5093">
                  <c:v>9.8669467000000068</c:v>
                </c:pt>
                <c:pt idx="5094">
                  <c:v>9.8644328500001546</c:v>
                </c:pt>
                <c:pt idx="5095">
                  <c:v>9.8652701500000006</c:v>
                </c:pt>
                <c:pt idx="5096">
                  <c:v>9.8694605500001291</c:v>
                </c:pt>
                <c:pt idx="5097">
                  <c:v>9.8652711000000011</c:v>
                </c:pt>
                <c:pt idx="5098">
                  <c:v>9.8661084000000034</c:v>
                </c:pt>
                <c:pt idx="5099">
                  <c:v>9.8669462000001182</c:v>
                </c:pt>
                <c:pt idx="5100">
                  <c:v>9.8686223000000002</c:v>
                </c:pt>
                <c:pt idx="5101">
                  <c:v>9.8652696500000268</c:v>
                </c:pt>
                <c:pt idx="5102">
                  <c:v>9.8677840000000767</c:v>
                </c:pt>
                <c:pt idx="5103">
                  <c:v>9.8661084000000034</c:v>
                </c:pt>
                <c:pt idx="5104">
                  <c:v>9.8669457500000028</c:v>
                </c:pt>
                <c:pt idx="5105">
                  <c:v>9.8677845000001216</c:v>
                </c:pt>
                <c:pt idx="5106">
                  <c:v>9.8669457500000028</c:v>
                </c:pt>
                <c:pt idx="5107">
                  <c:v>9.8669457500000028</c:v>
                </c:pt>
                <c:pt idx="5108">
                  <c:v>9.8694605500001291</c:v>
                </c:pt>
                <c:pt idx="5109">
                  <c:v>9.8677845000001216</c:v>
                </c:pt>
                <c:pt idx="5110">
                  <c:v>9.8644318500001145</c:v>
                </c:pt>
                <c:pt idx="5111">
                  <c:v>9.8677835500000768</c:v>
                </c:pt>
                <c:pt idx="5112">
                  <c:v>9.8686227500000001</c:v>
                </c:pt>
                <c:pt idx="5113">
                  <c:v>9.8686223000000002</c:v>
                </c:pt>
                <c:pt idx="5114">
                  <c:v>9.8686217999999997</c:v>
                </c:pt>
                <c:pt idx="5115">
                  <c:v>9.8686227500000001</c:v>
                </c:pt>
                <c:pt idx="5116">
                  <c:v>9.8677845000001216</c:v>
                </c:pt>
                <c:pt idx="5117">
                  <c:v>9.8669467000000068</c:v>
                </c:pt>
                <c:pt idx="5118">
                  <c:v>9.8652701500000006</c:v>
                </c:pt>
                <c:pt idx="5119">
                  <c:v>9.8702965000000766</c:v>
                </c:pt>
                <c:pt idx="5120">
                  <c:v>9.8677849500001145</c:v>
                </c:pt>
                <c:pt idx="5121">
                  <c:v>9.8702983500000006</c:v>
                </c:pt>
                <c:pt idx="5122">
                  <c:v>9.8686217999999997</c:v>
                </c:pt>
                <c:pt idx="5123">
                  <c:v>9.8694601000000048</c:v>
                </c:pt>
                <c:pt idx="5124">
                  <c:v>9.8669457500000028</c:v>
                </c:pt>
                <c:pt idx="5125">
                  <c:v>9.8669467000000068</c:v>
                </c:pt>
                <c:pt idx="5126">
                  <c:v>9.8677835500000768</c:v>
                </c:pt>
                <c:pt idx="5127">
                  <c:v>9.8686217999999997</c:v>
                </c:pt>
                <c:pt idx="5128">
                  <c:v>9.8694605500001291</c:v>
                </c:pt>
                <c:pt idx="5129">
                  <c:v>9.8702983500000006</c:v>
                </c:pt>
                <c:pt idx="5130">
                  <c:v>9.8661084000000034</c:v>
                </c:pt>
                <c:pt idx="5131">
                  <c:v>9.8669467000000068</c:v>
                </c:pt>
                <c:pt idx="5132">
                  <c:v>9.8661084000000034</c:v>
                </c:pt>
                <c:pt idx="5133">
                  <c:v>9.8686223000000002</c:v>
                </c:pt>
                <c:pt idx="5134">
                  <c:v>9.8677849500001145</c:v>
                </c:pt>
                <c:pt idx="5135">
                  <c:v>9.8686227500000001</c:v>
                </c:pt>
                <c:pt idx="5136">
                  <c:v>9.8669457500000028</c:v>
                </c:pt>
                <c:pt idx="5137">
                  <c:v>9.8728113000000022</c:v>
                </c:pt>
                <c:pt idx="5138">
                  <c:v>9.8677849500001145</c:v>
                </c:pt>
                <c:pt idx="5139">
                  <c:v>9.8677840000000767</c:v>
                </c:pt>
                <c:pt idx="5140">
                  <c:v>9.8635950500001091</c:v>
                </c:pt>
                <c:pt idx="5141">
                  <c:v>9.8677840000000767</c:v>
                </c:pt>
                <c:pt idx="5142">
                  <c:v>9.8686223000000002</c:v>
                </c:pt>
                <c:pt idx="5143">
                  <c:v>9.8711366500000768</c:v>
                </c:pt>
                <c:pt idx="5144">
                  <c:v>9.8686223000000002</c:v>
                </c:pt>
                <c:pt idx="5145">
                  <c:v>9.8694596000001162</c:v>
                </c:pt>
                <c:pt idx="5146">
                  <c:v>9.8694601000000048</c:v>
                </c:pt>
                <c:pt idx="5147">
                  <c:v>9.8686223000000002</c:v>
                </c:pt>
                <c:pt idx="5148">
                  <c:v>9.8686223000000002</c:v>
                </c:pt>
                <c:pt idx="5149">
                  <c:v>9.8669467000000068</c:v>
                </c:pt>
                <c:pt idx="5150">
                  <c:v>9.8661079500000248</c:v>
                </c:pt>
                <c:pt idx="5151">
                  <c:v>9.8694601000000048</c:v>
                </c:pt>
                <c:pt idx="5152">
                  <c:v>9.871973950000001</c:v>
                </c:pt>
                <c:pt idx="5153">
                  <c:v>9.8686227500000001</c:v>
                </c:pt>
                <c:pt idx="5154">
                  <c:v>9.8661079500000248</c:v>
                </c:pt>
                <c:pt idx="5155">
                  <c:v>9.8702983500000006</c:v>
                </c:pt>
                <c:pt idx="5156">
                  <c:v>9.8661074500000048</c:v>
                </c:pt>
                <c:pt idx="5157">
                  <c:v>9.8744869000001216</c:v>
                </c:pt>
                <c:pt idx="5158">
                  <c:v>9.8736491000000068</c:v>
                </c:pt>
                <c:pt idx="5159">
                  <c:v>9.8686227500000001</c:v>
                </c:pt>
                <c:pt idx="5160">
                  <c:v>9.8694596000001162</c:v>
                </c:pt>
                <c:pt idx="5161">
                  <c:v>9.8702983500000006</c:v>
                </c:pt>
                <c:pt idx="5162">
                  <c:v>9.8686217999999997</c:v>
                </c:pt>
                <c:pt idx="5163">
                  <c:v>9.8686217999999997</c:v>
                </c:pt>
                <c:pt idx="5164">
                  <c:v>9.8702983500000006</c:v>
                </c:pt>
                <c:pt idx="5165">
                  <c:v>9.8661084000000034</c:v>
                </c:pt>
                <c:pt idx="5166">
                  <c:v>9.8702983500000006</c:v>
                </c:pt>
                <c:pt idx="5167">
                  <c:v>9.8677840000000767</c:v>
                </c:pt>
                <c:pt idx="5168">
                  <c:v>9.8694601000000048</c:v>
                </c:pt>
                <c:pt idx="5169">
                  <c:v>9.8694605500001291</c:v>
                </c:pt>
                <c:pt idx="5170">
                  <c:v>9.8669462000001182</c:v>
                </c:pt>
                <c:pt idx="5171">
                  <c:v>9.8669462000001182</c:v>
                </c:pt>
                <c:pt idx="5172">
                  <c:v>9.8702983500000006</c:v>
                </c:pt>
                <c:pt idx="5173">
                  <c:v>9.8702983500000006</c:v>
                </c:pt>
                <c:pt idx="5174">
                  <c:v>9.8677845000001216</c:v>
                </c:pt>
                <c:pt idx="5175">
                  <c:v>9.8694605500001291</c:v>
                </c:pt>
                <c:pt idx="5176">
                  <c:v>9.8711361500000248</c:v>
                </c:pt>
                <c:pt idx="5177">
                  <c:v>9.8702979000000006</c:v>
                </c:pt>
                <c:pt idx="5178">
                  <c:v>9.8702979000000006</c:v>
                </c:pt>
                <c:pt idx="5179">
                  <c:v>9.8702983500000006</c:v>
                </c:pt>
                <c:pt idx="5180">
                  <c:v>9.8711361500000248</c:v>
                </c:pt>
                <c:pt idx="5181">
                  <c:v>9.8711361500000248</c:v>
                </c:pt>
                <c:pt idx="5182">
                  <c:v>9.8719730500000011</c:v>
                </c:pt>
                <c:pt idx="5183">
                  <c:v>9.8694601000000048</c:v>
                </c:pt>
                <c:pt idx="5184">
                  <c:v>9.8736491000000068</c:v>
                </c:pt>
                <c:pt idx="5185">
                  <c:v>9.8702979000000006</c:v>
                </c:pt>
                <c:pt idx="5186">
                  <c:v>9.8686217999999997</c:v>
                </c:pt>
                <c:pt idx="5187">
                  <c:v>9.8719730500000011</c:v>
                </c:pt>
                <c:pt idx="5188">
                  <c:v>9.8728122500001216</c:v>
                </c:pt>
                <c:pt idx="5189">
                  <c:v>9.8694605500001291</c:v>
                </c:pt>
                <c:pt idx="5190">
                  <c:v>9.8677840000000767</c:v>
                </c:pt>
                <c:pt idx="5191">
                  <c:v>9.8719730500000011</c:v>
                </c:pt>
                <c:pt idx="5192">
                  <c:v>9.8686217999999997</c:v>
                </c:pt>
                <c:pt idx="5193">
                  <c:v>9.8702983500000006</c:v>
                </c:pt>
                <c:pt idx="5194">
                  <c:v>9.8686227500000001</c:v>
                </c:pt>
                <c:pt idx="5195">
                  <c:v>9.871973950000001</c:v>
                </c:pt>
                <c:pt idx="5196">
                  <c:v>9.871973950000001</c:v>
                </c:pt>
                <c:pt idx="5197">
                  <c:v>9.8627557500000247</c:v>
                </c:pt>
                <c:pt idx="5198">
                  <c:v>9.8535389500001145</c:v>
                </c:pt>
                <c:pt idx="5199">
                  <c:v>9.8510236500000001</c:v>
                </c:pt>
                <c:pt idx="5200">
                  <c:v>9.8485116999999995</c:v>
                </c:pt>
                <c:pt idx="5201">
                  <c:v>9.8501882500000768</c:v>
                </c:pt>
                <c:pt idx="5202">
                  <c:v>9.8501878000001017</c:v>
                </c:pt>
                <c:pt idx="5203">
                  <c:v>9.8535399500001564</c:v>
                </c:pt>
                <c:pt idx="5204">
                  <c:v>9.8585668000000268</c:v>
                </c:pt>
                <c:pt idx="5205">
                  <c:v>9.8568907000000028</c:v>
                </c:pt>
                <c:pt idx="5206">
                  <c:v>9.8594050500001291</c:v>
                </c:pt>
                <c:pt idx="5207">
                  <c:v>9.856052850000129</c:v>
                </c:pt>
                <c:pt idx="5208">
                  <c:v>9.8535389500001145</c:v>
                </c:pt>
                <c:pt idx="5209">
                  <c:v>9.8501858500001163</c:v>
                </c:pt>
                <c:pt idx="5210">
                  <c:v>9.8485112499999996</c:v>
                </c:pt>
                <c:pt idx="5211">
                  <c:v>9.8451586000000013</c:v>
                </c:pt>
                <c:pt idx="5212">
                  <c:v>9.8418073999999987</c:v>
                </c:pt>
                <c:pt idx="5213">
                  <c:v>9.8367796000000016</c:v>
                </c:pt>
                <c:pt idx="5214">
                  <c:v>9.8309126000000013</c:v>
                </c:pt>
                <c:pt idx="5215">
                  <c:v>9.8250484500000006</c:v>
                </c:pt>
                <c:pt idx="5216">
                  <c:v>9.823371449999998</c:v>
                </c:pt>
                <c:pt idx="5217">
                  <c:v>9.824209699999999</c:v>
                </c:pt>
                <c:pt idx="5218">
                  <c:v>9.8208589500000016</c:v>
                </c:pt>
                <c:pt idx="5219">
                  <c:v>9.8183446000000014</c:v>
                </c:pt>
                <c:pt idx="5220">
                  <c:v>9.8216967500000028</c:v>
                </c:pt>
                <c:pt idx="5221">
                  <c:v>9.8300762500000047</c:v>
                </c:pt>
                <c:pt idx="5222">
                  <c:v>9.8392939500000001</c:v>
                </c:pt>
                <c:pt idx="5223">
                  <c:v>9.8392939500000001</c:v>
                </c:pt>
                <c:pt idx="5224">
                  <c:v>9.8418082999999985</c:v>
                </c:pt>
                <c:pt idx="5225">
                  <c:v>9.8476738999999984</c:v>
                </c:pt>
                <c:pt idx="5226">
                  <c:v>9.8443212499999984</c:v>
                </c:pt>
                <c:pt idx="5227">
                  <c:v>9.8418077999999998</c:v>
                </c:pt>
                <c:pt idx="5228">
                  <c:v>9.837617400000001</c:v>
                </c:pt>
                <c:pt idx="5229">
                  <c:v>9.8367796000000016</c:v>
                </c:pt>
                <c:pt idx="5230">
                  <c:v>9.8342647499999991</c:v>
                </c:pt>
                <c:pt idx="5231">
                  <c:v>9.8325891500000768</c:v>
                </c:pt>
                <c:pt idx="5232">
                  <c:v>9.8267241000000034</c:v>
                </c:pt>
                <c:pt idx="5233">
                  <c:v>9.8258862500001545</c:v>
                </c:pt>
                <c:pt idx="5234">
                  <c:v>9.8292375000000067</c:v>
                </c:pt>
                <c:pt idx="5235">
                  <c:v>9.8258862500001545</c:v>
                </c:pt>
                <c:pt idx="5236">
                  <c:v>9.827561900000001</c:v>
                </c:pt>
                <c:pt idx="5237">
                  <c:v>9.8283996999999985</c:v>
                </c:pt>
                <c:pt idx="5238">
                  <c:v>9.8300762500000047</c:v>
                </c:pt>
                <c:pt idx="5239">
                  <c:v>9.8258862500001545</c:v>
                </c:pt>
                <c:pt idx="5240">
                  <c:v>9.827561900000001</c:v>
                </c:pt>
                <c:pt idx="5241">
                  <c:v>9.8275623500000027</c:v>
                </c:pt>
                <c:pt idx="5242">
                  <c:v>9.8275623500000027</c:v>
                </c:pt>
                <c:pt idx="5243">
                  <c:v>9.8292379500000067</c:v>
                </c:pt>
                <c:pt idx="5244">
                  <c:v>9.8300757500000007</c:v>
                </c:pt>
                <c:pt idx="5245">
                  <c:v>9.8325891500000768</c:v>
                </c:pt>
                <c:pt idx="5246">
                  <c:v>9.8309140500000005</c:v>
                </c:pt>
                <c:pt idx="5247">
                  <c:v>9.834265199999999</c:v>
                </c:pt>
                <c:pt idx="5248">
                  <c:v>9.8351045000000248</c:v>
                </c:pt>
                <c:pt idx="5249">
                  <c:v>9.8351049500000247</c:v>
                </c:pt>
                <c:pt idx="5250">
                  <c:v>9.8351040000000047</c:v>
                </c:pt>
                <c:pt idx="5251">
                  <c:v>9.8351040000000047</c:v>
                </c:pt>
                <c:pt idx="5252">
                  <c:v>9.8367796000000016</c:v>
                </c:pt>
                <c:pt idx="5253">
                  <c:v>9.8359418000000005</c:v>
                </c:pt>
                <c:pt idx="5254">
                  <c:v>9.8367800500000246</c:v>
                </c:pt>
                <c:pt idx="5255">
                  <c:v>9.834265199999999</c:v>
                </c:pt>
                <c:pt idx="5256">
                  <c:v>9.8376178500000027</c:v>
                </c:pt>
                <c:pt idx="5257">
                  <c:v>9.8409695500000005</c:v>
                </c:pt>
                <c:pt idx="5258">
                  <c:v>9.8367800500000246</c:v>
                </c:pt>
                <c:pt idx="5259">
                  <c:v>9.8384552000000003</c:v>
                </c:pt>
                <c:pt idx="5260">
                  <c:v>9.837617400000001</c:v>
                </c:pt>
                <c:pt idx="5261">
                  <c:v>9.837617400000001</c:v>
                </c:pt>
                <c:pt idx="5262">
                  <c:v>9.8392934499999996</c:v>
                </c:pt>
                <c:pt idx="5263">
                  <c:v>9.8418073999999987</c:v>
                </c:pt>
                <c:pt idx="5264">
                  <c:v>9.8401317500000012</c:v>
                </c:pt>
                <c:pt idx="5265">
                  <c:v>9.8426461000000067</c:v>
                </c:pt>
                <c:pt idx="5266">
                  <c:v>9.8384552000000003</c:v>
                </c:pt>
                <c:pt idx="5267">
                  <c:v>9.8392939500000001</c:v>
                </c:pt>
                <c:pt idx="5268">
                  <c:v>9.8418082999999985</c:v>
                </c:pt>
                <c:pt idx="5269">
                  <c:v>9.8426456500000068</c:v>
                </c:pt>
                <c:pt idx="5270">
                  <c:v>9.8426456500000068</c:v>
                </c:pt>
                <c:pt idx="5271">
                  <c:v>9.8418077999999998</c:v>
                </c:pt>
                <c:pt idx="5272">
                  <c:v>9.8409699999999987</c:v>
                </c:pt>
                <c:pt idx="5273">
                  <c:v>9.8459973500000046</c:v>
                </c:pt>
                <c:pt idx="5274">
                  <c:v>9.8418073999999987</c:v>
                </c:pt>
                <c:pt idx="5275">
                  <c:v>9.8434839500000066</c:v>
                </c:pt>
                <c:pt idx="5276">
                  <c:v>9.8434829500000767</c:v>
                </c:pt>
                <c:pt idx="5277">
                  <c:v>9.8426456500000068</c:v>
                </c:pt>
                <c:pt idx="5278">
                  <c:v>9.8418064000000012</c:v>
                </c:pt>
                <c:pt idx="5279">
                  <c:v>9.840970500000001</c:v>
                </c:pt>
                <c:pt idx="5280">
                  <c:v>9.8384556500000002</c:v>
                </c:pt>
                <c:pt idx="5281">
                  <c:v>9.8485112499999996</c:v>
                </c:pt>
                <c:pt idx="5282">
                  <c:v>9.8451590500000048</c:v>
                </c:pt>
                <c:pt idx="5283">
                  <c:v>9.8459973500000046</c:v>
                </c:pt>
                <c:pt idx="5284">
                  <c:v>9.8459987499999997</c:v>
                </c:pt>
                <c:pt idx="5285">
                  <c:v>9.8451600500000005</c:v>
                </c:pt>
                <c:pt idx="5286">
                  <c:v>9.8451590500000048</c:v>
                </c:pt>
                <c:pt idx="5287">
                  <c:v>9.8434839500000066</c:v>
                </c:pt>
                <c:pt idx="5288">
                  <c:v>9.8426461000000067</c:v>
                </c:pt>
                <c:pt idx="5289">
                  <c:v>9.8468356000000004</c:v>
                </c:pt>
                <c:pt idx="5290">
                  <c:v>9.8468356000000004</c:v>
                </c:pt>
                <c:pt idx="5291">
                  <c:v>9.8459983000000015</c:v>
                </c:pt>
                <c:pt idx="5292">
                  <c:v>9.8451600500000005</c:v>
                </c:pt>
                <c:pt idx="5293">
                  <c:v>9.8434839000000025</c:v>
                </c:pt>
                <c:pt idx="5294">
                  <c:v>9.8418077999999998</c:v>
                </c:pt>
                <c:pt idx="5295">
                  <c:v>9.8434839500000066</c:v>
                </c:pt>
                <c:pt idx="5296">
                  <c:v>9.8468351500000004</c:v>
                </c:pt>
                <c:pt idx="5297">
                  <c:v>9.8459973500000046</c:v>
                </c:pt>
                <c:pt idx="5298">
                  <c:v>9.8459973500000046</c:v>
                </c:pt>
                <c:pt idx="5299">
                  <c:v>9.8459973500000046</c:v>
                </c:pt>
                <c:pt idx="5300">
                  <c:v>9.8443217499999989</c:v>
                </c:pt>
                <c:pt idx="5301">
                  <c:v>9.8451595500000266</c:v>
                </c:pt>
                <c:pt idx="5302">
                  <c:v>9.8501873000000248</c:v>
                </c:pt>
                <c:pt idx="5303">
                  <c:v>9.8485122</c:v>
                </c:pt>
                <c:pt idx="5304">
                  <c:v>9.8451600500000005</c:v>
                </c:pt>
                <c:pt idx="5305">
                  <c:v>9.8451595500000266</c:v>
                </c:pt>
                <c:pt idx="5306">
                  <c:v>9.8434839000000025</c:v>
                </c:pt>
                <c:pt idx="5307">
                  <c:v>9.8443212499999984</c:v>
                </c:pt>
                <c:pt idx="5308">
                  <c:v>9.8459973500000046</c:v>
                </c:pt>
                <c:pt idx="5309">
                  <c:v>9.8418073999999987</c:v>
                </c:pt>
                <c:pt idx="5310">
                  <c:v>9.8443217499999989</c:v>
                </c:pt>
                <c:pt idx="5311">
                  <c:v>9.8451590500000048</c:v>
                </c:pt>
                <c:pt idx="5312">
                  <c:v>9.8434839000000025</c:v>
                </c:pt>
                <c:pt idx="5313">
                  <c:v>9.8418082999999985</c:v>
                </c:pt>
                <c:pt idx="5314">
                  <c:v>9.8443217499999989</c:v>
                </c:pt>
                <c:pt idx="5315">
                  <c:v>9.8443217499999989</c:v>
                </c:pt>
                <c:pt idx="5316">
                  <c:v>9.8451590500000048</c:v>
                </c:pt>
                <c:pt idx="5317">
                  <c:v>9.8476738999999984</c:v>
                </c:pt>
                <c:pt idx="5318">
                  <c:v>9.8451590500000048</c:v>
                </c:pt>
                <c:pt idx="5319">
                  <c:v>9.8434839500000066</c:v>
                </c:pt>
                <c:pt idx="5320">
                  <c:v>9.8434839500000066</c:v>
                </c:pt>
                <c:pt idx="5321">
                  <c:v>9.8418073999999987</c:v>
                </c:pt>
                <c:pt idx="5322">
                  <c:v>9.8451604499999998</c:v>
                </c:pt>
                <c:pt idx="5323">
                  <c:v>9.8459983000000015</c:v>
                </c:pt>
                <c:pt idx="5324">
                  <c:v>9.8451590500000048</c:v>
                </c:pt>
                <c:pt idx="5325">
                  <c:v>9.8476734499999985</c:v>
                </c:pt>
                <c:pt idx="5326">
                  <c:v>9.8468351500000004</c:v>
                </c:pt>
                <c:pt idx="5327">
                  <c:v>9.8451595500000266</c:v>
                </c:pt>
                <c:pt idx="5328">
                  <c:v>9.8485116999999995</c:v>
                </c:pt>
                <c:pt idx="5329">
                  <c:v>9.8468356500000027</c:v>
                </c:pt>
                <c:pt idx="5330">
                  <c:v>9.8451600500000005</c:v>
                </c:pt>
                <c:pt idx="5331">
                  <c:v>9.8451590500000048</c:v>
                </c:pt>
                <c:pt idx="5332">
                  <c:v>9.8468366000000067</c:v>
                </c:pt>
                <c:pt idx="5333">
                  <c:v>9.8459973500000046</c:v>
                </c:pt>
                <c:pt idx="5334">
                  <c:v>9.8451595500000266</c:v>
                </c:pt>
                <c:pt idx="5335">
                  <c:v>9.8459973500000046</c:v>
                </c:pt>
                <c:pt idx="5336">
                  <c:v>9.8476734499999985</c:v>
                </c:pt>
                <c:pt idx="5337">
                  <c:v>9.8443217499999989</c:v>
                </c:pt>
                <c:pt idx="5338">
                  <c:v>9.8451590500000048</c:v>
                </c:pt>
                <c:pt idx="5339">
                  <c:v>9.8443217499999989</c:v>
                </c:pt>
                <c:pt idx="5340">
                  <c:v>9.8476738999999984</c:v>
                </c:pt>
                <c:pt idx="5341">
                  <c:v>9.8451590500000048</c:v>
                </c:pt>
                <c:pt idx="5342">
                  <c:v>9.8501882500000768</c:v>
                </c:pt>
                <c:pt idx="5343">
                  <c:v>9.8443217499999989</c:v>
                </c:pt>
                <c:pt idx="5344">
                  <c:v>9.8451590500000048</c:v>
                </c:pt>
                <c:pt idx="5345">
                  <c:v>9.8459973500000046</c:v>
                </c:pt>
                <c:pt idx="5346">
                  <c:v>9.8459973500000046</c:v>
                </c:pt>
                <c:pt idx="5347">
                  <c:v>9.8451590500000048</c:v>
                </c:pt>
                <c:pt idx="5348">
                  <c:v>9.8459973500000046</c:v>
                </c:pt>
                <c:pt idx="5349">
                  <c:v>9.8426456500000068</c:v>
                </c:pt>
                <c:pt idx="5350">
                  <c:v>9.8476748500000006</c:v>
                </c:pt>
                <c:pt idx="5351">
                  <c:v>9.8485116999999995</c:v>
                </c:pt>
                <c:pt idx="5352">
                  <c:v>9.8468356500000027</c:v>
                </c:pt>
                <c:pt idx="5353">
                  <c:v>9.8459973500000046</c:v>
                </c:pt>
                <c:pt idx="5354">
                  <c:v>9.8476738999999984</c:v>
                </c:pt>
                <c:pt idx="5355">
                  <c:v>9.8485116999999995</c:v>
                </c:pt>
                <c:pt idx="5356">
                  <c:v>9.8443217499999989</c:v>
                </c:pt>
                <c:pt idx="5357">
                  <c:v>9.8493504499999993</c:v>
                </c:pt>
                <c:pt idx="5358">
                  <c:v>9.8493495000000024</c:v>
                </c:pt>
                <c:pt idx="5359">
                  <c:v>9.8459983000000015</c:v>
                </c:pt>
                <c:pt idx="5360">
                  <c:v>9.8459973500000046</c:v>
                </c:pt>
                <c:pt idx="5361">
                  <c:v>9.8493504499999993</c:v>
                </c:pt>
                <c:pt idx="5362">
                  <c:v>9.8468351500000004</c:v>
                </c:pt>
                <c:pt idx="5363">
                  <c:v>9.8501873000000248</c:v>
                </c:pt>
                <c:pt idx="5364">
                  <c:v>9.8501878000001017</c:v>
                </c:pt>
                <c:pt idx="5365">
                  <c:v>9.8476729499999998</c:v>
                </c:pt>
                <c:pt idx="5366">
                  <c:v>9.8501887500000027</c:v>
                </c:pt>
                <c:pt idx="5367">
                  <c:v>9.8527021500001108</c:v>
                </c:pt>
                <c:pt idx="5368">
                  <c:v>9.8501873000000248</c:v>
                </c:pt>
                <c:pt idx="5369">
                  <c:v>9.8459973500000046</c:v>
                </c:pt>
                <c:pt idx="5370">
                  <c:v>9.8501878000001017</c:v>
                </c:pt>
                <c:pt idx="5371">
                  <c:v>9.8510256000000016</c:v>
                </c:pt>
                <c:pt idx="5372">
                  <c:v>9.8510251000000011</c:v>
                </c:pt>
                <c:pt idx="5373">
                  <c:v>9.8493490500000007</c:v>
                </c:pt>
                <c:pt idx="5374">
                  <c:v>9.8501882500000768</c:v>
                </c:pt>
                <c:pt idx="5375">
                  <c:v>9.8510265500000767</c:v>
                </c:pt>
                <c:pt idx="5376">
                  <c:v>9.8476734499999985</c:v>
                </c:pt>
                <c:pt idx="5377">
                  <c:v>9.8518638500000026</c:v>
                </c:pt>
                <c:pt idx="5378">
                  <c:v>9.8510251000000011</c:v>
                </c:pt>
                <c:pt idx="5379">
                  <c:v>9.8527016500000268</c:v>
                </c:pt>
                <c:pt idx="5380">
                  <c:v>9.8552150500000248</c:v>
                </c:pt>
                <c:pt idx="5381">
                  <c:v>9.8510260500000228</c:v>
                </c:pt>
                <c:pt idx="5382">
                  <c:v>9.8510256000000016</c:v>
                </c:pt>
                <c:pt idx="5383">
                  <c:v>9.8527021500001108</c:v>
                </c:pt>
                <c:pt idx="5384">
                  <c:v>9.8527021500001108</c:v>
                </c:pt>
                <c:pt idx="5385">
                  <c:v>9.8527021500001108</c:v>
                </c:pt>
                <c:pt idx="5386">
                  <c:v>9.8501882500000768</c:v>
                </c:pt>
                <c:pt idx="5387">
                  <c:v>9.8535399500001564</c:v>
                </c:pt>
                <c:pt idx="5388">
                  <c:v>9.8527016500000268</c:v>
                </c:pt>
                <c:pt idx="5389">
                  <c:v>9.8510256000000016</c:v>
                </c:pt>
                <c:pt idx="5390">
                  <c:v>9.8510256000000016</c:v>
                </c:pt>
                <c:pt idx="5391">
                  <c:v>9.8552150500000248</c:v>
                </c:pt>
                <c:pt idx="5392">
                  <c:v>9.8510260500000228</c:v>
                </c:pt>
                <c:pt idx="5393">
                  <c:v>9.8501878000001017</c:v>
                </c:pt>
                <c:pt idx="5394">
                  <c:v>9.8552160500001182</c:v>
                </c:pt>
                <c:pt idx="5395">
                  <c:v>9.8510256000000016</c:v>
                </c:pt>
                <c:pt idx="5396">
                  <c:v>9.8510265500000767</c:v>
                </c:pt>
                <c:pt idx="5397">
                  <c:v>9.8527021500001108</c:v>
                </c:pt>
                <c:pt idx="5398">
                  <c:v>9.8543777500000012</c:v>
                </c:pt>
                <c:pt idx="5399">
                  <c:v>9.8518638500000026</c:v>
                </c:pt>
                <c:pt idx="5400">
                  <c:v>9.8527021500001108</c:v>
                </c:pt>
                <c:pt idx="5401">
                  <c:v>9.8552150500000248</c:v>
                </c:pt>
                <c:pt idx="5402">
                  <c:v>9.8543777499999994</c:v>
                </c:pt>
                <c:pt idx="5403">
                  <c:v>9.8535399500001564</c:v>
                </c:pt>
                <c:pt idx="5404">
                  <c:v>9.8535399500001564</c:v>
                </c:pt>
                <c:pt idx="5405">
                  <c:v>9.8510265500000767</c:v>
                </c:pt>
                <c:pt idx="5406">
                  <c:v>9.8535389500001145</c:v>
                </c:pt>
                <c:pt idx="5407">
                  <c:v>9.8510260500000228</c:v>
                </c:pt>
                <c:pt idx="5408">
                  <c:v>9.8527021500001108</c:v>
                </c:pt>
                <c:pt idx="5409">
                  <c:v>9.8527021500001108</c:v>
                </c:pt>
                <c:pt idx="5410">
                  <c:v>9.8510260500000228</c:v>
                </c:pt>
                <c:pt idx="5411">
                  <c:v>9.8543777499999994</c:v>
                </c:pt>
                <c:pt idx="5412">
                  <c:v>9.8527021500001108</c:v>
                </c:pt>
                <c:pt idx="5413">
                  <c:v>9.8577285000000003</c:v>
                </c:pt>
                <c:pt idx="5414">
                  <c:v>9.8485116999999995</c:v>
                </c:pt>
                <c:pt idx="5415">
                  <c:v>9.8527016500000268</c:v>
                </c:pt>
                <c:pt idx="5416">
                  <c:v>9.8510260500000228</c:v>
                </c:pt>
                <c:pt idx="5417">
                  <c:v>9.8535399500001564</c:v>
                </c:pt>
                <c:pt idx="5418">
                  <c:v>9.8510265500000767</c:v>
                </c:pt>
                <c:pt idx="5419">
                  <c:v>9.8535399500001564</c:v>
                </c:pt>
                <c:pt idx="5420">
                  <c:v>9.8527021500001108</c:v>
                </c:pt>
                <c:pt idx="5421">
                  <c:v>9.8543777500000012</c:v>
                </c:pt>
                <c:pt idx="5422">
                  <c:v>9.8560529000000248</c:v>
                </c:pt>
                <c:pt idx="5423">
                  <c:v>9.8543777499999994</c:v>
                </c:pt>
                <c:pt idx="5424">
                  <c:v>9.8535399500001564</c:v>
                </c:pt>
                <c:pt idx="5425">
                  <c:v>9.8535385000001181</c:v>
                </c:pt>
                <c:pt idx="5426">
                  <c:v>9.8552150500000248</c:v>
                </c:pt>
                <c:pt idx="5427">
                  <c:v>9.8568911500000027</c:v>
                </c:pt>
                <c:pt idx="5428">
                  <c:v>9.8543777500000012</c:v>
                </c:pt>
                <c:pt idx="5429">
                  <c:v>9.8543777499999994</c:v>
                </c:pt>
                <c:pt idx="5430">
                  <c:v>9.8518643500000067</c:v>
                </c:pt>
                <c:pt idx="5431">
                  <c:v>9.8552155500001017</c:v>
                </c:pt>
                <c:pt idx="5432">
                  <c:v>9.8552155500001017</c:v>
                </c:pt>
                <c:pt idx="5433">
                  <c:v>9.8552150500000248</c:v>
                </c:pt>
                <c:pt idx="5434">
                  <c:v>9.856052850000129</c:v>
                </c:pt>
                <c:pt idx="5435">
                  <c:v>9.8577285000000003</c:v>
                </c:pt>
                <c:pt idx="5436">
                  <c:v>9.856052850000129</c:v>
                </c:pt>
                <c:pt idx="5437">
                  <c:v>9.8585668000000268</c:v>
                </c:pt>
                <c:pt idx="5438">
                  <c:v>9.8535399500001564</c:v>
                </c:pt>
                <c:pt idx="5439">
                  <c:v>9.8535399500001564</c:v>
                </c:pt>
                <c:pt idx="5440">
                  <c:v>9.8568911500000027</c:v>
                </c:pt>
                <c:pt idx="5441">
                  <c:v>9.8535380500001217</c:v>
                </c:pt>
                <c:pt idx="5442">
                  <c:v>9.8510256000000016</c:v>
                </c:pt>
                <c:pt idx="5443">
                  <c:v>9.8552150500000248</c:v>
                </c:pt>
                <c:pt idx="5444">
                  <c:v>9.8535399500001564</c:v>
                </c:pt>
                <c:pt idx="5445">
                  <c:v>9.8535399500001564</c:v>
                </c:pt>
                <c:pt idx="5446">
                  <c:v>9.8543777500000012</c:v>
                </c:pt>
                <c:pt idx="5447">
                  <c:v>9.8527007000000228</c:v>
                </c:pt>
                <c:pt idx="5448">
                  <c:v>9.8568906500000768</c:v>
                </c:pt>
                <c:pt idx="5449">
                  <c:v>9.8543777500000012</c:v>
                </c:pt>
                <c:pt idx="5450">
                  <c:v>9.8552150500000248</c:v>
                </c:pt>
                <c:pt idx="5451">
                  <c:v>9.8577289500000003</c:v>
                </c:pt>
                <c:pt idx="5452">
                  <c:v>9.8568906500000768</c:v>
                </c:pt>
                <c:pt idx="5453">
                  <c:v>9.8535399500001564</c:v>
                </c:pt>
                <c:pt idx="5454">
                  <c:v>9.8552155500001017</c:v>
                </c:pt>
                <c:pt idx="5455">
                  <c:v>9.8568907000000028</c:v>
                </c:pt>
                <c:pt idx="5456">
                  <c:v>9.8543772500000024</c:v>
                </c:pt>
                <c:pt idx="5457">
                  <c:v>9.8560538500000767</c:v>
                </c:pt>
                <c:pt idx="5458">
                  <c:v>9.8552150500000248</c:v>
                </c:pt>
                <c:pt idx="5459">
                  <c:v>9.8552155500001017</c:v>
                </c:pt>
                <c:pt idx="5460">
                  <c:v>9.8568907000000028</c:v>
                </c:pt>
                <c:pt idx="5461">
                  <c:v>9.8568907000000028</c:v>
                </c:pt>
                <c:pt idx="5462">
                  <c:v>9.8552150500000248</c:v>
                </c:pt>
                <c:pt idx="5463">
                  <c:v>9.8552150500000248</c:v>
                </c:pt>
                <c:pt idx="5464">
                  <c:v>9.8568906500000768</c:v>
                </c:pt>
                <c:pt idx="5465">
                  <c:v>9.8585668000000268</c:v>
                </c:pt>
                <c:pt idx="5466">
                  <c:v>9.8568906500000768</c:v>
                </c:pt>
                <c:pt idx="5467">
                  <c:v>9.8568906500000768</c:v>
                </c:pt>
                <c:pt idx="5468">
                  <c:v>9.8619184499999992</c:v>
                </c:pt>
                <c:pt idx="5469">
                  <c:v>9.856052850000129</c:v>
                </c:pt>
                <c:pt idx="5470">
                  <c:v>9.8568907000000028</c:v>
                </c:pt>
                <c:pt idx="5471">
                  <c:v>9.8594046000001345</c:v>
                </c:pt>
                <c:pt idx="5472">
                  <c:v>9.8577294000000002</c:v>
                </c:pt>
                <c:pt idx="5473">
                  <c:v>9.8602428500001054</c:v>
                </c:pt>
                <c:pt idx="5474">
                  <c:v>9.8560529000000248</c:v>
                </c:pt>
                <c:pt idx="5475">
                  <c:v>9.8577294000000002</c:v>
                </c:pt>
                <c:pt idx="5476">
                  <c:v>9.8568911500000027</c:v>
                </c:pt>
                <c:pt idx="5477">
                  <c:v>9.8585668000000268</c:v>
                </c:pt>
                <c:pt idx="5478">
                  <c:v>9.8585668000000268</c:v>
                </c:pt>
                <c:pt idx="5479">
                  <c:v>9.8577285000000003</c:v>
                </c:pt>
                <c:pt idx="5480">
                  <c:v>9.8552150500000248</c:v>
                </c:pt>
                <c:pt idx="5481">
                  <c:v>9.8568907000000028</c:v>
                </c:pt>
                <c:pt idx="5482">
                  <c:v>9.8577285000000003</c:v>
                </c:pt>
                <c:pt idx="5483">
                  <c:v>9.8585668000000268</c:v>
                </c:pt>
                <c:pt idx="5484">
                  <c:v>9.856052850000129</c:v>
                </c:pt>
                <c:pt idx="5485">
                  <c:v>9.8577289500000003</c:v>
                </c:pt>
                <c:pt idx="5486">
                  <c:v>9.8568906500000768</c:v>
                </c:pt>
                <c:pt idx="5487">
                  <c:v>9.8610811500000004</c:v>
                </c:pt>
                <c:pt idx="5488">
                  <c:v>9.8577289500000003</c:v>
                </c:pt>
                <c:pt idx="5489">
                  <c:v>9.8594041000001162</c:v>
                </c:pt>
                <c:pt idx="5490">
                  <c:v>9.8594041000001162</c:v>
                </c:pt>
                <c:pt idx="5491">
                  <c:v>9.8585672000000066</c:v>
                </c:pt>
                <c:pt idx="5492">
                  <c:v>9.8577285000000003</c:v>
                </c:pt>
                <c:pt idx="5493">
                  <c:v>9.8585668000000268</c:v>
                </c:pt>
                <c:pt idx="5494">
                  <c:v>9.8602433500000028</c:v>
                </c:pt>
                <c:pt idx="5495">
                  <c:v>9.8602428500001054</c:v>
                </c:pt>
                <c:pt idx="5496">
                  <c:v>9.8602428500001054</c:v>
                </c:pt>
                <c:pt idx="5497">
                  <c:v>9.8610802000000248</c:v>
                </c:pt>
                <c:pt idx="5498">
                  <c:v>9.8585668000000268</c:v>
                </c:pt>
                <c:pt idx="5499">
                  <c:v>9.8602428500001054</c:v>
                </c:pt>
                <c:pt idx="5500">
                  <c:v>9.8568907000000028</c:v>
                </c:pt>
                <c:pt idx="5501">
                  <c:v>9.8610806500000248</c:v>
                </c:pt>
                <c:pt idx="5502">
                  <c:v>9.8602433500000028</c:v>
                </c:pt>
                <c:pt idx="5503">
                  <c:v>9.8619189499999997</c:v>
                </c:pt>
                <c:pt idx="5504">
                  <c:v>9.8619175000000006</c:v>
                </c:pt>
                <c:pt idx="5505">
                  <c:v>9.8585668000000268</c:v>
                </c:pt>
                <c:pt idx="5506">
                  <c:v>9.8594046000001345</c:v>
                </c:pt>
                <c:pt idx="5507">
                  <c:v>9.8619184499999992</c:v>
                </c:pt>
                <c:pt idx="5508">
                  <c:v>9.8568907000000028</c:v>
                </c:pt>
                <c:pt idx="5509">
                  <c:v>9.8577285000000003</c:v>
                </c:pt>
                <c:pt idx="5510">
                  <c:v>9.8594050500001291</c:v>
                </c:pt>
                <c:pt idx="5511">
                  <c:v>9.8627567500001216</c:v>
                </c:pt>
                <c:pt idx="5512">
                  <c:v>9.8594041000001162</c:v>
                </c:pt>
                <c:pt idx="5513">
                  <c:v>9.8610802000000248</c:v>
                </c:pt>
                <c:pt idx="5514">
                  <c:v>9.8610806500000248</c:v>
                </c:pt>
                <c:pt idx="5515">
                  <c:v>9.8602424000000006</c:v>
                </c:pt>
                <c:pt idx="5516">
                  <c:v>9.8610806500000248</c:v>
                </c:pt>
                <c:pt idx="5517">
                  <c:v>9.8635950500001091</c:v>
                </c:pt>
                <c:pt idx="5518">
                  <c:v>9.8627553000000248</c:v>
                </c:pt>
                <c:pt idx="5519">
                  <c:v>9.8627567500001216</c:v>
                </c:pt>
                <c:pt idx="5520">
                  <c:v>9.8610811500000004</c:v>
                </c:pt>
                <c:pt idx="5521">
                  <c:v>9.8602433500000028</c:v>
                </c:pt>
                <c:pt idx="5522">
                  <c:v>9.8627572500001417</c:v>
                </c:pt>
                <c:pt idx="5523">
                  <c:v>9.8594046000001345</c:v>
                </c:pt>
                <c:pt idx="5524">
                  <c:v>9.8619189499999997</c:v>
                </c:pt>
                <c:pt idx="5525">
                  <c:v>9.8594055000001291</c:v>
                </c:pt>
                <c:pt idx="5526">
                  <c:v>9.8635950500001091</c:v>
                </c:pt>
                <c:pt idx="5527">
                  <c:v>9.8610811500000004</c:v>
                </c:pt>
                <c:pt idx="5528">
                  <c:v>9.8610806500000248</c:v>
                </c:pt>
                <c:pt idx="5529">
                  <c:v>9.8577289500000003</c:v>
                </c:pt>
                <c:pt idx="5530">
                  <c:v>9.8610811500000004</c:v>
                </c:pt>
                <c:pt idx="5531">
                  <c:v>9.8619184499999992</c:v>
                </c:pt>
                <c:pt idx="5532">
                  <c:v>9.8610806500000248</c:v>
                </c:pt>
                <c:pt idx="5533">
                  <c:v>9.8627572500001417</c:v>
                </c:pt>
                <c:pt idx="5534">
                  <c:v>9.8627567500001216</c:v>
                </c:pt>
                <c:pt idx="5535">
                  <c:v>9.8610811500000004</c:v>
                </c:pt>
                <c:pt idx="5536">
                  <c:v>9.8619184499999992</c:v>
                </c:pt>
                <c:pt idx="5537">
                  <c:v>9.8560529000000248</c:v>
                </c:pt>
                <c:pt idx="5538">
                  <c:v>9.8610811500000004</c:v>
                </c:pt>
                <c:pt idx="5539">
                  <c:v>9.8610802000000248</c:v>
                </c:pt>
                <c:pt idx="5540">
                  <c:v>9.8610806500000248</c:v>
                </c:pt>
                <c:pt idx="5541">
                  <c:v>9.8585663000000068</c:v>
                </c:pt>
                <c:pt idx="5542">
                  <c:v>9.8610802000000248</c:v>
                </c:pt>
                <c:pt idx="5543">
                  <c:v>9.8594046000001345</c:v>
                </c:pt>
                <c:pt idx="5544">
                  <c:v>9.8602428500001054</c:v>
                </c:pt>
                <c:pt idx="5545">
                  <c:v>9.8594050500001291</c:v>
                </c:pt>
                <c:pt idx="5546">
                  <c:v>9.8594055000001291</c:v>
                </c:pt>
                <c:pt idx="5547">
                  <c:v>9.8594046000001345</c:v>
                </c:pt>
                <c:pt idx="5548">
                  <c:v>9.8577285000000003</c:v>
                </c:pt>
                <c:pt idx="5549">
                  <c:v>9.8610802000000248</c:v>
                </c:pt>
                <c:pt idx="5550">
                  <c:v>9.8610811500000004</c:v>
                </c:pt>
                <c:pt idx="5551">
                  <c:v>9.8627557500000247</c:v>
                </c:pt>
                <c:pt idx="5552">
                  <c:v>9.8594041000001162</c:v>
                </c:pt>
                <c:pt idx="5553">
                  <c:v>9.8619189499999997</c:v>
                </c:pt>
                <c:pt idx="5554">
                  <c:v>9.8610811500000004</c:v>
                </c:pt>
                <c:pt idx="5555">
                  <c:v>9.8635940500001364</c:v>
                </c:pt>
                <c:pt idx="5556">
                  <c:v>9.8602424000000006</c:v>
                </c:pt>
                <c:pt idx="5557">
                  <c:v>9.8619184499999992</c:v>
                </c:pt>
                <c:pt idx="5558">
                  <c:v>9.8585668000000268</c:v>
                </c:pt>
                <c:pt idx="5559">
                  <c:v>9.8644318500001145</c:v>
                </c:pt>
                <c:pt idx="5560">
                  <c:v>9.8619175000000006</c:v>
                </c:pt>
                <c:pt idx="5561">
                  <c:v>9.8619189499999997</c:v>
                </c:pt>
                <c:pt idx="5562">
                  <c:v>9.8577285000000003</c:v>
                </c:pt>
                <c:pt idx="5563">
                  <c:v>9.8602424000000006</c:v>
                </c:pt>
                <c:pt idx="5564">
                  <c:v>9.8627567500001216</c:v>
                </c:pt>
                <c:pt idx="5565">
                  <c:v>9.8644318500001145</c:v>
                </c:pt>
                <c:pt idx="5566">
                  <c:v>9.8627567500001216</c:v>
                </c:pt>
                <c:pt idx="5567">
                  <c:v>9.8602433500000028</c:v>
                </c:pt>
                <c:pt idx="5568">
                  <c:v>9.8627567500001216</c:v>
                </c:pt>
                <c:pt idx="5569">
                  <c:v>9.8619189499999997</c:v>
                </c:pt>
                <c:pt idx="5570">
                  <c:v>9.8644313500000766</c:v>
                </c:pt>
                <c:pt idx="5571">
                  <c:v>9.8635950500001091</c:v>
                </c:pt>
                <c:pt idx="5572">
                  <c:v>9.8652701500000006</c:v>
                </c:pt>
                <c:pt idx="5573">
                  <c:v>9.8619175000000006</c:v>
                </c:pt>
                <c:pt idx="5574">
                  <c:v>9.8635950500001091</c:v>
                </c:pt>
                <c:pt idx="5575">
                  <c:v>9.8661094000000027</c:v>
                </c:pt>
                <c:pt idx="5576">
                  <c:v>9.8635935500001182</c:v>
                </c:pt>
                <c:pt idx="5577">
                  <c:v>9.8635940500001364</c:v>
                </c:pt>
                <c:pt idx="5578">
                  <c:v>9.8619189499999997</c:v>
                </c:pt>
                <c:pt idx="5579">
                  <c:v>9.8652701500000006</c:v>
                </c:pt>
                <c:pt idx="5580">
                  <c:v>9.8652701500000006</c:v>
                </c:pt>
                <c:pt idx="5581">
                  <c:v>9.8627567500001216</c:v>
                </c:pt>
                <c:pt idx="5582">
                  <c:v>9.8627557500000247</c:v>
                </c:pt>
                <c:pt idx="5583">
                  <c:v>9.8627567500001216</c:v>
                </c:pt>
                <c:pt idx="5584">
                  <c:v>9.8644318500001145</c:v>
                </c:pt>
                <c:pt idx="5585">
                  <c:v>9.8652701500000006</c:v>
                </c:pt>
                <c:pt idx="5586">
                  <c:v>9.8610792000000025</c:v>
                </c:pt>
                <c:pt idx="5587">
                  <c:v>9.8635945500001618</c:v>
                </c:pt>
                <c:pt idx="5588">
                  <c:v>9.8652701500000006</c:v>
                </c:pt>
                <c:pt idx="5589">
                  <c:v>9.8635940500001364</c:v>
                </c:pt>
                <c:pt idx="5590">
                  <c:v>9.8644318500001145</c:v>
                </c:pt>
                <c:pt idx="5591">
                  <c:v>9.8627557500000247</c:v>
                </c:pt>
                <c:pt idx="5592">
                  <c:v>9.8635945500001618</c:v>
                </c:pt>
                <c:pt idx="5593">
                  <c:v>9.8635940500001364</c:v>
                </c:pt>
                <c:pt idx="5594">
                  <c:v>9.8644333000000248</c:v>
                </c:pt>
                <c:pt idx="5595">
                  <c:v>9.8644318500001145</c:v>
                </c:pt>
                <c:pt idx="5596">
                  <c:v>9.8661074500000048</c:v>
                </c:pt>
                <c:pt idx="5597">
                  <c:v>9.8644328500001546</c:v>
                </c:pt>
                <c:pt idx="5598">
                  <c:v>9.8627567500001216</c:v>
                </c:pt>
                <c:pt idx="5599">
                  <c:v>9.8627567500001216</c:v>
                </c:pt>
                <c:pt idx="5600">
                  <c:v>9.8652701500000006</c:v>
                </c:pt>
                <c:pt idx="5601">
                  <c:v>9.8677840000000767</c:v>
                </c:pt>
                <c:pt idx="5602">
                  <c:v>9.8644318500001145</c:v>
                </c:pt>
                <c:pt idx="5603">
                  <c:v>9.8669467000000068</c:v>
                </c:pt>
                <c:pt idx="5604">
                  <c:v>9.8644328500001546</c:v>
                </c:pt>
                <c:pt idx="5605">
                  <c:v>9.8652701500000006</c:v>
                </c:pt>
                <c:pt idx="5606">
                  <c:v>9.8627567500001216</c:v>
                </c:pt>
                <c:pt idx="5607">
                  <c:v>9.8677840000000767</c:v>
                </c:pt>
                <c:pt idx="5608">
                  <c:v>9.8644318500001145</c:v>
                </c:pt>
                <c:pt idx="5609">
                  <c:v>9.8644318500001145</c:v>
                </c:pt>
                <c:pt idx="5610">
                  <c:v>9.8619189499999997</c:v>
                </c:pt>
                <c:pt idx="5611">
                  <c:v>9.8661079500000248</c:v>
                </c:pt>
                <c:pt idx="5612">
                  <c:v>9.8610811500000004</c:v>
                </c:pt>
                <c:pt idx="5613">
                  <c:v>9.8644333000000248</c:v>
                </c:pt>
                <c:pt idx="5614">
                  <c:v>9.8635940500001364</c:v>
                </c:pt>
                <c:pt idx="5615">
                  <c:v>9.8652696500000268</c:v>
                </c:pt>
                <c:pt idx="5616">
                  <c:v>9.8644318500001145</c:v>
                </c:pt>
                <c:pt idx="5617">
                  <c:v>9.8652701500000006</c:v>
                </c:pt>
                <c:pt idx="5618">
                  <c:v>9.8644333000000248</c:v>
                </c:pt>
                <c:pt idx="5619">
                  <c:v>9.8661084000000034</c:v>
                </c:pt>
                <c:pt idx="5620">
                  <c:v>9.8652701500000006</c:v>
                </c:pt>
                <c:pt idx="5621">
                  <c:v>9.8627567500001216</c:v>
                </c:pt>
                <c:pt idx="5622">
                  <c:v>9.8635940500001364</c:v>
                </c:pt>
                <c:pt idx="5623">
                  <c:v>9.8610811500000004</c:v>
                </c:pt>
                <c:pt idx="5624">
                  <c:v>9.8652701500000006</c:v>
                </c:pt>
                <c:pt idx="5625">
                  <c:v>9.8644328500001546</c:v>
                </c:pt>
                <c:pt idx="5626">
                  <c:v>9.8644328500001546</c:v>
                </c:pt>
                <c:pt idx="5627">
                  <c:v>9.8644318500001145</c:v>
                </c:pt>
                <c:pt idx="5628">
                  <c:v>9.8652701500000006</c:v>
                </c:pt>
                <c:pt idx="5629">
                  <c:v>9.8669476500000268</c:v>
                </c:pt>
                <c:pt idx="5630">
                  <c:v>9.8627567500001216</c:v>
                </c:pt>
                <c:pt idx="5631">
                  <c:v>9.8644333000000248</c:v>
                </c:pt>
                <c:pt idx="5632">
                  <c:v>9.8644313500000766</c:v>
                </c:pt>
                <c:pt idx="5633">
                  <c:v>9.8652701500000006</c:v>
                </c:pt>
                <c:pt idx="5634">
                  <c:v>9.8635950500001091</c:v>
                </c:pt>
                <c:pt idx="5635">
                  <c:v>9.8652701500000006</c:v>
                </c:pt>
                <c:pt idx="5636">
                  <c:v>9.8635950500001091</c:v>
                </c:pt>
                <c:pt idx="5637">
                  <c:v>9.8644318500001145</c:v>
                </c:pt>
                <c:pt idx="5638">
                  <c:v>9.8661084000000034</c:v>
                </c:pt>
                <c:pt idx="5639">
                  <c:v>9.8661079500000248</c:v>
                </c:pt>
                <c:pt idx="5640">
                  <c:v>9.8661084000000034</c:v>
                </c:pt>
                <c:pt idx="5641">
                  <c:v>9.8652701500000006</c:v>
                </c:pt>
                <c:pt idx="5642">
                  <c:v>9.8652701500000006</c:v>
                </c:pt>
                <c:pt idx="5643">
                  <c:v>9.8627567500001216</c:v>
                </c:pt>
                <c:pt idx="5644">
                  <c:v>9.8635950500001091</c:v>
                </c:pt>
                <c:pt idx="5645">
                  <c:v>9.8652701500000006</c:v>
                </c:pt>
                <c:pt idx="5646">
                  <c:v>9.8627567500001216</c:v>
                </c:pt>
                <c:pt idx="5647">
                  <c:v>9.8677840000000767</c:v>
                </c:pt>
                <c:pt idx="5648">
                  <c:v>9.8652701500000006</c:v>
                </c:pt>
                <c:pt idx="5649">
                  <c:v>9.8644328500001546</c:v>
                </c:pt>
                <c:pt idx="5650">
                  <c:v>9.8661074500000048</c:v>
                </c:pt>
                <c:pt idx="5651">
                  <c:v>9.8635940500001364</c:v>
                </c:pt>
                <c:pt idx="5652">
                  <c:v>9.8661084000000034</c:v>
                </c:pt>
                <c:pt idx="5653">
                  <c:v>9.8677849500001145</c:v>
                </c:pt>
                <c:pt idx="5654">
                  <c:v>9.8644328500001546</c:v>
                </c:pt>
                <c:pt idx="5655">
                  <c:v>9.8644318500001145</c:v>
                </c:pt>
                <c:pt idx="5656">
                  <c:v>9.8669467000000068</c:v>
                </c:pt>
                <c:pt idx="5657">
                  <c:v>9.8669462000001182</c:v>
                </c:pt>
                <c:pt idx="5658">
                  <c:v>9.8661084000000034</c:v>
                </c:pt>
                <c:pt idx="5659">
                  <c:v>9.8661084000000034</c:v>
                </c:pt>
                <c:pt idx="5660">
                  <c:v>9.8644318500001145</c:v>
                </c:pt>
                <c:pt idx="5661">
                  <c:v>9.8702983500000006</c:v>
                </c:pt>
                <c:pt idx="5662">
                  <c:v>9.8661094000000027</c:v>
                </c:pt>
                <c:pt idx="5663">
                  <c:v>9.8644333000000248</c:v>
                </c:pt>
                <c:pt idx="5664">
                  <c:v>9.8661084000000034</c:v>
                </c:pt>
                <c:pt idx="5665">
                  <c:v>9.8652696500000268</c:v>
                </c:pt>
                <c:pt idx="5666">
                  <c:v>9.8661084000000034</c:v>
                </c:pt>
                <c:pt idx="5667">
                  <c:v>9.8552146000000267</c:v>
                </c:pt>
                <c:pt idx="5668">
                  <c:v>9.8468351500000004</c:v>
                </c:pt>
                <c:pt idx="5669">
                  <c:v>9.8409691000000006</c:v>
                </c:pt>
                <c:pt idx="5670">
                  <c:v>9.8384552000000003</c:v>
                </c:pt>
                <c:pt idx="5671">
                  <c:v>9.8392930000000014</c:v>
                </c:pt>
                <c:pt idx="5672">
                  <c:v>9.8451590500000048</c:v>
                </c:pt>
                <c:pt idx="5673">
                  <c:v>9.8493495000000024</c:v>
                </c:pt>
                <c:pt idx="5674">
                  <c:v>9.8501873000000248</c:v>
                </c:pt>
                <c:pt idx="5675">
                  <c:v>9.8485116999999995</c:v>
                </c:pt>
                <c:pt idx="5676">
                  <c:v>9.8510251000000011</c:v>
                </c:pt>
                <c:pt idx="5677">
                  <c:v>9.8476734499999985</c:v>
                </c:pt>
                <c:pt idx="5678">
                  <c:v>9.8451590500000048</c:v>
                </c:pt>
                <c:pt idx="5679">
                  <c:v>9.8418064000000012</c:v>
                </c:pt>
                <c:pt idx="5680">
                  <c:v>9.84180645</c:v>
                </c:pt>
                <c:pt idx="5681">
                  <c:v>9.8351040000000047</c:v>
                </c:pt>
                <c:pt idx="5682">
                  <c:v>9.8292379500000067</c:v>
                </c:pt>
                <c:pt idx="5683">
                  <c:v>9.8275618500000004</c:v>
                </c:pt>
                <c:pt idx="5684">
                  <c:v>9.8250480000000042</c:v>
                </c:pt>
                <c:pt idx="5685">
                  <c:v>9.8183446000000014</c:v>
                </c:pt>
                <c:pt idx="5686">
                  <c:v>9.8183446000000014</c:v>
                </c:pt>
                <c:pt idx="5687">
                  <c:v>9.8133168500000068</c:v>
                </c:pt>
                <c:pt idx="5688">
                  <c:v>9.8099642000000067</c:v>
                </c:pt>
                <c:pt idx="5689">
                  <c:v>9.8108034000000011</c:v>
                </c:pt>
                <c:pt idx="5690">
                  <c:v>9.8108034000000011</c:v>
                </c:pt>
                <c:pt idx="5691">
                  <c:v>9.8200206999999988</c:v>
                </c:pt>
                <c:pt idx="5692">
                  <c:v>9.8242106000000025</c:v>
                </c:pt>
                <c:pt idx="5693">
                  <c:v>9.8309145000000004</c:v>
                </c:pt>
                <c:pt idx="5694">
                  <c:v>9.8351040000000047</c:v>
                </c:pt>
                <c:pt idx="5695">
                  <c:v>9.8359418000000005</c:v>
                </c:pt>
                <c:pt idx="5696">
                  <c:v>9.8359418000000005</c:v>
                </c:pt>
                <c:pt idx="5697">
                  <c:v>9.8351040000000047</c:v>
                </c:pt>
                <c:pt idx="5698">
                  <c:v>9.8342666999999988</c:v>
                </c:pt>
                <c:pt idx="5699">
                  <c:v>9.8292375000000067</c:v>
                </c:pt>
                <c:pt idx="5700">
                  <c:v>9.8258858000000266</c:v>
                </c:pt>
                <c:pt idx="5701">
                  <c:v>9.8267241000000034</c:v>
                </c:pt>
                <c:pt idx="5702">
                  <c:v>9.8225355000001109</c:v>
                </c:pt>
                <c:pt idx="5703">
                  <c:v>9.8233723499999996</c:v>
                </c:pt>
                <c:pt idx="5704">
                  <c:v>9.8191829000000048</c:v>
                </c:pt>
                <c:pt idx="5705">
                  <c:v>9.8166695000000068</c:v>
                </c:pt>
                <c:pt idx="5706">
                  <c:v>9.8166695000000068</c:v>
                </c:pt>
                <c:pt idx="5707">
                  <c:v>9.8191829000000048</c:v>
                </c:pt>
                <c:pt idx="5708">
                  <c:v>9.8175073000000026</c:v>
                </c:pt>
                <c:pt idx="5709">
                  <c:v>9.8200206999999988</c:v>
                </c:pt>
                <c:pt idx="5710">
                  <c:v>9.8200206999999988</c:v>
                </c:pt>
                <c:pt idx="5711">
                  <c:v>9.8200211499999988</c:v>
                </c:pt>
                <c:pt idx="5712">
                  <c:v>9.8200206999999988</c:v>
                </c:pt>
                <c:pt idx="5713">
                  <c:v>9.8208589500000016</c:v>
                </c:pt>
                <c:pt idx="5714">
                  <c:v>9.8225340500001472</c:v>
                </c:pt>
                <c:pt idx="5715">
                  <c:v>9.8233732999999983</c:v>
                </c:pt>
                <c:pt idx="5716">
                  <c:v>9.8242106000000025</c:v>
                </c:pt>
                <c:pt idx="5717">
                  <c:v>9.8250484500000006</c:v>
                </c:pt>
                <c:pt idx="5718">
                  <c:v>9.8250489500000047</c:v>
                </c:pt>
                <c:pt idx="5719">
                  <c:v>9.8258853000000048</c:v>
                </c:pt>
                <c:pt idx="5720">
                  <c:v>9.8216972500000068</c:v>
                </c:pt>
                <c:pt idx="5721">
                  <c:v>9.8258862500001545</c:v>
                </c:pt>
                <c:pt idx="5722">
                  <c:v>9.8242101999999996</c:v>
                </c:pt>
                <c:pt idx="5723">
                  <c:v>9.8242101999999996</c:v>
                </c:pt>
                <c:pt idx="5724">
                  <c:v>9.8225340500001472</c:v>
                </c:pt>
                <c:pt idx="5725">
                  <c:v>9.8267241000000034</c:v>
                </c:pt>
                <c:pt idx="5726">
                  <c:v>9.8283996999999985</c:v>
                </c:pt>
                <c:pt idx="5727">
                  <c:v>9.8258862500001545</c:v>
                </c:pt>
                <c:pt idx="5728">
                  <c:v>9.8292384500000001</c:v>
                </c:pt>
                <c:pt idx="5729">
                  <c:v>9.8267240500000028</c:v>
                </c:pt>
                <c:pt idx="5730">
                  <c:v>9.8283996499999997</c:v>
                </c:pt>
                <c:pt idx="5731">
                  <c:v>9.8267240500000028</c:v>
                </c:pt>
                <c:pt idx="5732">
                  <c:v>9.8258862500001545</c:v>
                </c:pt>
                <c:pt idx="5733">
                  <c:v>9.8317518499999998</c:v>
                </c:pt>
                <c:pt idx="5734">
                  <c:v>9.8267241000000034</c:v>
                </c:pt>
                <c:pt idx="5735">
                  <c:v>9.8292375000000067</c:v>
                </c:pt>
                <c:pt idx="5736">
                  <c:v>9.8275618500000004</c:v>
                </c:pt>
                <c:pt idx="5737">
                  <c:v>9.8284006500000007</c:v>
                </c:pt>
                <c:pt idx="5738">
                  <c:v>9.8283996999999985</c:v>
                </c:pt>
                <c:pt idx="5739">
                  <c:v>9.8284001500000002</c:v>
                </c:pt>
                <c:pt idx="5740">
                  <c:v>9.8334289000000012</c:v>
                </c:pt>
                <c:pt idx="5741">
                  <c:v>9.8309140500000005</c:v>
                </c:pt>
                <c:pt idx="5742">
                  <c:v>9.8309140500000005</c:v>
                </c:pt>
                <c:pt idx="5743">
                  <c:v>9.8325882000000266</c:v>
                </c:pt>
                <c:pt idx="5744">
                  <c:v>9.8351040000000047</c:v>
                </c:pt>
                <c:pt idx="5745">
                  <c:v>9.8359418000000005</c:v>
                </c:pt>
                <c:pt idx="5746">
                  <c:v>9.83091355</c:v>
                </c:pt>
                <c:pt idx="5747">
                  <c:v>9.834265199999999</c:v>
                </c:pt>
                <c:pt idx="5748">
                  <c:v>9.8334274000000015</c:v>
                </c:pt>
                <c:pt idx="5749">
                  <c:v>9.8300767000000011</c:v>
                </c:pt>
                <c:pt idx="5750">
                  <c:v>9.8309140500000005</c:v>
                </c:pt>
                <c:pt idx="5751">
                  <c:v>9.8367796000000016</c:v>
                </c:pt>
                <c:pt idx="5752">
                  <c:v>9.8309140500000005</c:v>
                </c:pt>
                <c:pt idx="5753">
                  <c:v>9.8309140500000005</c:v>
                </c:pt>
                <c:pt idx="5754">
                  <c:v>9.8317508500000006</c:v>
                </c:pt>
                <c:pt idx="5755">
                  <c:v>9.83091355</c:v>
                </c:pt>
                <c:pt idx="5756">
                  <c:v>9.8300747499999996</c:v>
                </c:pt>
                <c:pt idx="5757">
                  <c:v>9.8351030000000002</c:v>
                </c:pt>
                <c:pt idx="5758">
                  <c:v>9.8317523000000016</c:v>
                </c:pt>
                <c:pt idx="5759">
                  <c:v>9.8351040000000047</c:v>
                </c:pt>
                <c:pt idx="5760">
                  <c:v>9.8342647499999991</c:v>
                </c:pt>
                <c:pt idx="5761">
                  <c:v>9.8367796000000016</c:v>
                </c:pt>
                <c:pt idx="5762">
                  <c:v>9.8300757500000007</c:v>
                </c:pt>
                <c:pt idx="5763">
                  <c:v>9.8342647499999991</c:v>
                </c:pt>
                <c:pt idx="5764">
                  <c:v>9.8359403500000067</c:v>
                </c:pt>
                <c:pt idx="5765">
                  <c:v>9.8351040000000047</c:v>
                </c:pt>
                <c:pt idx="5766">
                  <c:v>9.8334274000000015</c:v>
                </c:pt>
                <c:pt idx="5767">
                  <c:v>9.8283996999999985</c:v>
                </c:pt>
                <c:pt idx="5768">
                  <c:v>9.8359403500000067</c:v>
                </c:pt>
                <c:pt idx="5769">
                  <c:v>9.8359418000000005</c:v>
                </c:pt>
                <c:pt idx="5770">
                  <c:v>9.837617400000001</c:v>
                </c:pt>
                <c:pt idx="5771">
                  <c:v>9.8342666999999988</c:v>
                </c:pt>
                <c:pt idx="5772">
                  <c:v>9.8384556500000002</c:v>
                </c:pt>
                <c:pt idx="5773">
                  <c:v>9.8376178500000027</c:v>
                </c:pt>
                <c:pt idx="5774">
                  <c:v>9.8384552000000003</c:v>
                </c:pt>
                <c:pt idx="5775">
                  <c:v>9.8351030000000002</c:v>
                </c:pt>
                <c:pt idx="5776">
                  <c:v>9.8342666999999988</c:v>
                </c:pt>
                <c:pt idx="5777">
                  <c:v>9.8367796000000016</c:v>
                </c:pt>
                <c:pt idx="5778">
                  <c:v>9.8325901000000027</c:v>
                </c:pt>
                <c:pt idx="5779">
                  <c:v>9.8359418000000005</c:v>
                </c:pt>
                <c:pt idx="5780">
                  <c:v>9.8325891500000768</c:v>
                </c:pt>
                <c:pt idx="5781">
                  <c:v>9.8359418000000005</c:v>
                </c:pt>
                <c:pt idx="5782">
                  <c:v>9.8367796000000016</c:v>
                </c:pt>
                <c:pt idx="5783">
                  <c:v>9.8359418000000005</c:v>
                </c:pt>
                <c:pt idx="5784">
                  <c:v>9.8392939500000001</c:v>
                </c:pt>
                <c:pt idx="5785">
                  <c:v>9.8351030000000002</c:v>
                </c:pt>
                <c:pt idx="5786">
                  <c:v>9.8367796000000016</c:v>
                </c:pt>
                <c:pt idx="5787">
                  <c:v>9.8418073999999987</c:v>
                </c:pt>
                <c:pt idx="5788">
                  <c:v>9.8351040000000047</c:v>
                </c:pt>
                <c:pt idx="5789">
                  <c:v>9.8392930000000014</c:v>
                </c:pt>
                <c:pt idx="5790">
                  <c:v>9.8384537499999993</c:v>
                </c:pt>
                <c:pt idx="5791">
                  <c:v>9.8376164500000005</c:v>
                </c:pt>
                <c:pt idx="5792">
                  <c:v>9.8384552000000003</c:v>
                </c:pt>
                <c:pt idx="5793">
                  <c:v>9.8384556500000002</c:v>
                </c:pt>
                <c:pt idx="5794">
                  <c:v>9.8342666999999988</c:v>
                </c:pt>
                <c:pt idx="5795">
                  <c:v>9.8367786000000006</c:v>
                </c:pt>
                <c:pt idx="5796">
                  <c:v>9.8376178500000027</c:v>
                </c:pt>
                <c:pt idx="5797">
                  <c:v>9.8409691000000006</c:v>
                </c:pt>
                <c:pt idx="5798">
                  <c:v>9.8367796000000016</c:v>
                </c:pt>
                <c:pt idx="5799">
                  <c:v>9.8418077999999998</c:v>
                </c:pt>
                <c:pt idx="5800">
                  <c:v>9.837617400000001</c:v>
                </c:pt>
                <c:pt idx="5801">
                  <c:v>9.8384552000000003</c:v>
                </c:pt>
                <c:pt idx="5802">
                  <c:v>9.8359418000000005</c:v>
                </c:pt>
                <c:pt idx="5803">
                  <c:v>9.8384556500000002</c:v>
                </c:pt>
                <c:pt idx="5804">
                  <c:v>9.8409699999999987</c:v>
                </c:pt>
                <c:pt idx="5805">
                  <c:v>9.8367796000000016</c:v>
                </c:pt>
                <c:pt idx="5806">
                  <c:v>9.8367796000000016</c:v>
                </c:pt>
                <c:pt idx="5807">
                  <c:v>9.8392939500000001</c:v>
                </c:pt>
                <c:pt idx="5808">
                  <c:v>9.837617400000001</c:v>
                </c:pt>
                <c:pt idx="5809">
                  <c:v>9.8409695500000005</c:v>
                </c:pt>
                <c:pt idx="5810">
                  <c:v>9.837617400000001</c:v>
                </c:pt>
                <c:pt idx="5811">
                  <c:v>9.8342642500000004</c:v>
                </c:pt>
                <c:pt idx="5812">
                  <c:v>9.8392930000000014</c:v>
                </c:pt>
                <c:pt idx="5813">
                  <c:v>9.8367800500000246</c:v>
                </c:pt>
                <c:pt idx="5814">
                  <c:v>9.8359418000000005</c:v>
                </c:pt>
                <c:pt idx="5815">
                  <c:v>9.8351040000000047</c:v>
                </c:pt>
                <c:pt idx="5816">
                  <c:v>9.8401322000000047</c:v>
                </c:pt>
                <c:pt idx="5817">
                  <c:v>9.8401322000000047</c:v>
                </c:pt>
                <c:pt idx="5818">
                  <c:v>9.8334269500000246</c:v>
                </c:pt>
                <c:pt idx="5819">
                  <c:v>9.834265199999999</c:v>
                </c:pt>
                <c:pt idx="5820">
                  <c:v>9.8384556500000002</c:v>
                </c:pt>
                <c:pt idx="5821">
                  <c:v>9.8367796000000016</c:v>
                </c:pt>
                <c:pt idx="5822">
                  <c:v>9.8367796000000016</c:v>
                </c:pt>
                <c:pt idx="5823">
                  <c:v>9.8401317500000012</c:v>
                </c:pt>
                <c:pt idx="5824">
                  <c:v>9.8367815000000007</c:v>
                </c:pt>
                <c:pt idx="5825">
                  <c:v>9.837617400000001</c:v>
                </c:pt>
                <c:pt idx="5826">
                  <c:v>9.8392930000000014</c:v>
                </c:pt>
                <c:pt idx="5827">
                  <c:v>9.8401312500000024</c:v>
                </c:pt>
                <c:pt idx="5828">
                  <c:v>9.8384552000000003</c:v>
                </c:pt>
                <c:pt idx="5829">
                  <c:v>9.8426447000000028</c:v>
                </c:pt>
                <c:pt idx="5830">
                  <c:v>9.8401312500000024</c:v>
                </c:pt>
                <c:pt idx="5831">
                  <c:v>9.837617400000001</c:v>
                </c:pt>
                <c:pt idx="5832">
                  <c:v>9.8359408000000048</c:v>
                </c:pt>
                <c:pt idx="5833">
                  <c:v>9.8409681499999984</c:v>
                </c:pt>
                <c:pt idx="5834">
                  <c:v>9.8392934499999996</c:v>
                </c:pt>
                <c:pt idx="5835">
                  <c:v>9.8384561500000007</c:v>
                </c:pt>
                <c:pt idx="5836">
                  <c:v>9.8401312500000024</c:v>
                </c:pt>
                <c:pt idx="5837">
                  <c:v>9.8384552000000003</c:v>
                </c:pt>
                <c:pt idx="5838">
                  <c:v>9.8409699999999987</c:v>
                </c:pt>
                <c:pt idx="5839">
                  <c:v>9.8392930000000014</c:v>
                </c:pt>
                <c:pt idx="5840">
                  <c:v>9.837617400000001</c:v>
                </c:pt>
                <c:pt idx="5841">
                  <c:v>9.8392930500000002</c:v>
                </c:pt>
                <c:pt idx="5842">
                  <c:v>9.8409695500000005</c:v>
                </c:pt>
                <c:pt idx="5843">
                  <c:v>9.8418077999999998</c:v>
                </c:pt>
                <c:pt idx="5844">
                  <c:v>9.8392939500000001</c:v>
                </c:pt>
                <c:pt idx="5845">
                  <c:v>9.8384561500000007</c:v>
                </c:pt>
                <c:pt idx="5846">
                  <c:v>9.8392930000000014</c:v>
                </c:pt>
                <c:pt idx="5847">
                  <c:v>9.840970500000001</c:v>
                </c:pt>
                <c:pt idx="5848">
                  <c:v>9.837617400000001</c:v>
                </c:pt>
                <c:pt idx="5849">
                  <c:v>9.8401322000000047</c:v>
                </c:pt>
                <c:pt idx="5850">
                  <c:v>9.8434829500000767</c:v>
                </c:pt>
                <c:pt idx="5851">
                  <c:v>9.8409699999999987</c:v>
                </c:pt>
                <c:pt idx="5852">
                  <c:v>9.8418077999999998</c:v>
                </c:pt>
                <c:pt idx="5853">
                  <c:v>9.8409695500000005</c:v>
                </c:pt>
                <c:pt idx="5854">
                  <c:v>9.8392934499999996</c:v>
                </c:pt>
                <c:pt idx="5855">
                  <c:v>9.8409699999999987</c:v>
                </c:pt>
                <c:pt idx="5856">
                  <c:v>9.8443212499999984</c:v>
                </c:pt>
                <c:pt idx="5857">
                  <c:v>9.8451590500000048</c:v>
                </c:pt>
                <c:pt idx="5858">
                  <c:v>9.8443212499999984</c:v>
                </c:pt>
                <c:pt idx="5859">
                  <c:v>9.8434825000000767</c:v>
                </c:pt>
                <c:pt idx="5860">
                  <c:v>9.8418073999999987</c:v>
                </c:pt>
                <c:pt idx="5861">
                  <c:v>9.8418077999999998</c:v>
                </c:pt>
                <c:pt idx="5862">
                  <c:v>9.8443217499999989</c:v>
                </c:pt>
                <c:pt idx="5863">
                  <c:v>9.8443212499999984</c:v>
                </c:pt>
                <c:pt idx="5864">
                  <c:v>9.8443212499999984</c:v>
                </c:pt>
                <c:pt idx="5865">
                  <c:v>9.8459973500000046</c:v>
                </c:pt>
                <c:pt idx="5866">
                  <c:v>9.8434839500000066</c:v>
                </c:pt>
                <c:pt idx="5867">
                  <c:v>9.8443221999999988</c:v>
                </c:pt>
                <c:pt idx="5868">
                  <c:v>9.8418073999999987</c:v>
                </c:pt>
                <c:pt idx="5869">
                  <c:v>9.8426461000000067</c:v>
                </c:pt>
                <c:pt idx="5870">
                  <c:v>9.8476734499999985</c:v>
                </c:pt>
                <c:pt idx="5871">
                  <c:v>9.8443212499999984</c:v>
                </c:pt>
                <c:pt idx="5872">
                  <c:v>9.8443212499999984</c:v>
                </c:pt>
                <c:pt idx="5873">
                  <c:v>9.8434839000000025</c:v>
                </c:pt>
                <c:pt idx="5874">
                  <c:v>9.8451595500000266</c:v>
                </c:pt>
                <c:pt idx="5875">
                  <c:v>9.8459973500000046</c:v>
                </c:pt>
                <c:pt idx="5876">
                  <c:v>9.8426456500000068</c:v>
                </c:pt>
                <c:pt idx="5877">
                  <c:v>9.8451595500000266</c:v>
                </c:pt>
                <c:pt idx="5878">
                  <c:v>9.8468351500000004</c:v>
                </c:pt>
                <c:pt idx="5879">
                  <c:v>9.8468356500000027</c:v>
                </c:pt>
                <c:pt idx="5880">
                  <c:v>9.8468356500000027</c:v>
                </c:pt>
                <c:pt idx="5881">
                  <c:v>9.8434830000000026</c:v>
                </c:pt>
                <c:pt idx="5882">
                  <c:v>9.8434830000000026</c:v>
                </c:pt>
                <c:pt idx="5883">
                  <c:v>9.8485112499999996</c:v>
                </c:pt>
                <c:pt idx="5884">
                  <c:v>9.8434830000000026</c:v>
                </c:pt>
                <c:pt idx="5885">
                  <c:v>9.8468356500000027</c:v>
                </c:pt>
                <c:pt idx="5886">
                  <c:v>9.8459973500000046</c:v>
                </c:pt>
                <c:pt idx="5887">
                  <c:v>9.8468356000000004</c:v>
                </c:pt>
                <c:pt idx="5888">
                  <c:v>9.8476738999999984</c:v>
                </c:pt>
                <c:pt idx="5889">
                  <c:v>9.8468351500000004</c:v>
                </c:pt>
                <c:pt idx="5890">
                  <c:v>9.8451600500000005</c:v>
                </c:pt>
                <c:pt idx="5891">
                  <c:v>9.8459973500000046</c:v>
                </c:pt>
                <c:pt idx="5892">
                  <c:v>9.8426447000000028</c:v>
                </c:pt>
                <c:pt idx="5893">
                  <c:v>9.8443212499999984</c:v>
                </c:pt>
                <c:pt idx="5894">
                  <c:v>9.8451590500000048</c:v>
                </c:pt>
                <c:pt idx="5895">
                  <c:v>9.8459973500000046</c:v>
                </c:pt>
                <c:pt idx="5896">
                  <c:v>9.8451590500000048</c:v>
                </c:pt>
                <c:pt idx="5897">
                  <c:v>9.8459973500000046</c:v>
                </c:pt>
                <c:pt idx="5898">
                  <c:v>9.8451590500000048</c:v>
                </c:pt>
                <c:pt idx="5899">
                  <c:v>9.8409695500000005</c:v>
                </c:pt>
                <c:pt idx="5900">
                  <c:v>9.8451590500000048</c:v>
                </c:pt>
                <c:pt idx="5901">
                  <c:v>9.8443212499999984</c:v>
                </c:pt>
                <c:pt idx="5902">
                  <c:v>9.8451590500000048</c:v>
                </c:pt>
                <c:pt idx="5903">
                  <c:v>9.8485116999999995</c:v>
                </c:pt>
                <c:pt idx="5904">
                  <c:v>9.8459973500000046</c:v>
                </c:pt>
                <c:pt idx="5905">
                  <c:v>9.8451595500000266</c:v>
                </c:pt>
                <c:pt idx="5906">
                  <c:v>9.8468351500000004</c:v>
                </c:pt>
                <c:pt idx="5907">
                  <c:v>9.8485116999999995</c:v>
                </c:pt>
                <c:pt idx="5908">
                  <c:v>9.8468351500000004</c:v>
                </c:pt>
                <c:pt idx="5909">
                  <c:v>9.8468351500000004</c:v>
                </c:pt>
                <c:pt idx="5910">
                  <c:v>9.8459973500000046</c:v>
                </c:pt>
                <c:pt idx="5911">
                  <c:v>9.8468356500000027</c:v>
                </c:pt>
                <c:pt idx="5912">
                  <c:v>9.8468356000000004</c:v>
                </c:pt>
                <c:pt idx="5913">
                  <c:v>9.8485116999999995</c:v>
                </c:pt>
                <c:pt idx="5914">
                  <c:v>9.8451595500000266</c:v>
                </c:pt>
                <c:pt idx="5915">
                  <c:v>9.8459973500000046</c:v>
                </c:pt>
                <c:pt idx="5916">
                  <c:v>9.8468356500000027</c:v>
                </c:pt>
                <c:pt idx="5917">
                  <c:v>9.8443212499999984</c:v>
                </c:pt>
                <c:pt idx="5918">
                  <c:v>9.8468366000000067</c:v>
                </c:pt>
                <c:pt idx="5919">
                  <c:v>9.8426447000000028</c:v>
                </c:pt>
                <c:pt idx="5920">
                  <c:v>9.8476729499999998</c:v>
                </c:pt>
                <c:pt idx="5921">
                  <c:v>9.8451590500000048</c:v>
                </c:pt>
                <c:pt idx="5922">
                  <c:v>9.8476738999999984</c:v>
                </c:pt>
                <c:pt idx="5923">
                  <c:v>9.8443217499999989</c:v>
                </c:pt>
                <c:pt idx="5924">
                  <c:v>9.8459973500000046</c:v>
                </c:pt>
                <c:pt idx="5925">
                  <c:v>9.8443212499999984</c:v>
                </c:pt>
                <c:pt idx="5926">
                  <c:v>9.8485107499999991</c:v>
                </c:pt>
                <c:pt idx="5927">
                  <c:v>9.8434830000000026</c:v>
                </c:pt>
                <c:pt idx="5928">
                  <c:v>9.8451595500000266</c:v>
                </c:pt>
                <c:pt idx="5929">
                  <c:v>9.8468356500000027</c:v>
                </c:pt>
                <c:pt idx="5930">
                  <c:v>9.8468351500000004</c:v>
                </c:pt>
                <c:pt idx="5931">
                  <c:v>9.8451590500000048</c:v>
                </c:pt>
                <c:pt idx="5932">
                  <c:v>9.8485116999999995</c:v>
                </c:pt>
                <c:pt idx="5933">
                  <c:v>9.8451600500000005</c:v>
                </c:pt>
                <c:pt idx="5934">
                  <c:v>9.8443207999999984</c:v>
                </c:pt>
                <c:pt idx="5935">
                  <c:v>9.8443217499999989</c:v>
                </c:pt>
                <c:pt idx="5936">
                  <c:v>9.8468356500000027</c:v>
                </c:pt>
                <c:pt idx="5937">
                  <c:v>9.8468351500000004</c:v>
                </c:pt>
                <c:pt idx="5938">
                  <c:v>9.8459973500000046</c:v>
                </c:pt>
                <c:pt idx="5939">
                  <c:v>9.8468351500000004</c:v>
                </c:pt>
                <c:pt idx="5940">
                  <c:v>9.8476738999999984</c:v>
                </c:pt>
                <c:pt idx="5941">
                  <c:v>9.8443212499999984</c:v>
                </c:pt>
                <c:pt idx="5942">
                  <c:v>9.8426461000000067</c:v>
                </c:pt>
                <c:pt idx="5943">
                  <c:v>9.8485121500000012</c:v>
                </c:pt>
                <c:pt idx="5944">
                  <c:v>9.8451590500000048</c:v>
                </c:pt>
                <c:pt idx="5945">
                  <c:v>9.8493500000000012</c:v>
                </c:pt>
                <c:pt idx="5946">
                  <c:v>9.8510265500000767</c:v>
                </c:pt>
                <c:pt idx="5947">
                  <c:v>9.8510251000000011</c:v>
                </c:pt>
                <c:pt idx="5948">
                  <c:v>9.8501878000001017</c:v>
                </c:pt>
                <c:pt idx="5949">
                  <c:v>9.8476734499999985</c:v>
                </c:pt>
                <c:pt idx="5950">
                  <c:v>9.8459973500000046</c:v>
                </c:pt>
                <c:pt idx="5951">
                  <c:v>9.8485107499999991</c:v>
                </c:pt>
                <c:pt idx="5952">
                  <c:v>9.8527021500001108</c:v>
                </c:pt>
                <c:pt idx="5953">
                  <c:v>9.8527021500001108</c:v>
                </c:pt>
                <c:pt idx="5954">
                  <c:v>9.8510256000000016</c:v>
                </c:pt>
                <c:pt idx="5955">
                  <c:v>9.8510251000000011</c:v>
                </c:pt>
                <c:pt idx="5956">
                  <c:v>9.8510260500000228</c:v>
                </c:pt>
                <c:pt idx="5957">
                  <c:v>9.8518624000000035</c:v>
                </c:pt>
                <c:pt idx="5958">
                  <c:v>9.8501882500000768</c:v>
                </c:pt>
                <c:pt idx="5959">
                  <c:v>9.8510260500000228</c:v>
                </c:pt>
                <c:pt idx="5960">
                  <c:v>9.8510260500000228</c:v>
                </c:pt>
                <c:pt idx="5961">
                  <c:v>9.8510256000000016</c:v>
                </c:pt>
                <c:pt idx="5962">
                  <c:v>9.8527021500001108</c:v>
                </c:pt>
                <c:pt idx="5963">
                  <c:v>9.8527021500001108</c:v>
                </c:pt>
                <c:pt idx="5964">
                  <c:v>9.8518638500000026</c:v>
                </c:pt>
                <c:pt idx="5965">
                  <c:v>9.8485122</c:v>
                </c:pt>
                <c:pt idx="5966">
                  <c:v>9.8493490500000007</c:v>
                </c:pt>
                <c:pt idx="5967">
                  <c:v>9.8510260500000228</c:v>
                </c:pt>
                <c:pt idx="5968">
                  <c:v>9.8485107499999991</c:v>
                </c:pt>
                <c:pt idx="5969">
                  <c:v>9.8510251000000011</c:v>
                </c:pt>
                <c:pt idx="5970">
                  <c:v>9.8501878000001017</c:v>
                </c:pt>
                <c:pt idx="5971">
                  <c:v>9.8459973500000046</c:v>
                </c:pt>
                <c:pt idx="5972">
                  <c:v>9.8459973500000046</c:v>
                </c:pt>
                <c:pt idx="5973">
                  <c:v>9.8468351500000004</c:v>
                </c:pt>
                <c:pt idx="5974">
                  <c:v>9.8485107499999991</c:v>
                </c:pt>
                <c:pt idx="5975">
                  <c:v>9.8485116999999995</c:v>
                </c:pt>
                <c:pt idx="5976">
                  <c:v>9.8527021500001108</c:v>
                </c:pt>
                <c:pt idx="5977">
                  <c:v>9.8493500000000012</c:v>
                </c:pt>
                <c:pt idx="5978">
                  <c:v>9.8501878000001017</c:v>
                </c:pt>
                <c:pt idx="5979">
                  <c:v>9.8476738999999984</c:v>
                </c:pt>
                <c:pt idx="5980">
                  <c:v>9.8493495000000024</c:v>
                </c:pt>
                <c:pt idx="5981">
                  <c:v>9.8501882500000768</c:v>
                </c:pt>
                <c:pt idx="5982">
                  <c:v>9.8493500000000012</c:v>
                </c:pt>
                <c:pt idx="5983">
                  <c:v>9.8510265500000767</c:v>
                </c:pt>
                <c:pt idx="5984">
                  <c:v>9.8485116999999995</c:v>
                </c:pt>
                <c:pt idx="5985">
                  <c:v>9.8510256000000016</c:v>
                </c:pt>
                <c:pt idx="5986">
                  <c:v>9.8510256000000016</c:v>
                </c:pt>
                <c:pt idx="5987">
                  <c:v>9.8518638500000026</c:v>
                </c:pt>
                <c:pt idx="5988">
                  <c:v>9.8476734499999985</c:v>
                </c:pt>
                <c:pt idx="5989">
                  <c:v>9.8485116999999995</c:v>
                </c:pt>
                <c:pt idx="5990">
                  <c:v>9.8527021500001108</c:v>
                </c:pt>
                <c:pt idx="5991">
                  <c:v>9.8493495000000024</c:v>
                </c:pt>
                <c:pt idx="5992">
                  <c:v>9.8501873000000248</c:v>
                </c:pt>
                <c:pt idx="5993">
                  <c:v>9.8510251000000011</c:v>
                </c:pt>
                <c:pt idx="5994">
                  <c:v>9.8518638500000026</c:v>
                </c:pt>
                <c:pt idx="5995">
                  <c:v>9.8527002000001236</c:v>
                </c:pt>
                <c:pt idx="5996">
                  <c:v>9.8510260500000228</c:v>
                </c:pt>
                <c:pt idx="5997">
                  <c:v>9.8527021500001108</c:v>
                </c:pt>
                <c:pt idx="5998">
                  <c:v>9.8543777499999994</c:v>
                </c:pt>
                <c:pt idx="5999">
                  <c:v>9.8510260500000228</c:v>
                </c:pt>
                <c:pt idx="6000">
                  <c:v>9.8518638500000026</c:v>
                </c:pt>
                <c:pt idx="6001">
                  <c:v>9.8552150500000248</c:v>
                </c:pt>
                <c:pt idx="6002">
                  <c:v>9.8543777499999994</c:v>
                </c:pt>
                <c:pt idx="6003">
                  <c:v>9.8510256000000016</c:v>
                </c:pt>
                <c:pt idx="6004">
                  <c:v>9.8501878000001017</c:v>
                </c:pt>
                <c:pt idx="6005">
                  <c:v>9.8510256000000016</c:v>
                </c:pt>
                <c:pt idx="6006">
                  <c:v>9.8493490500000007</c:v>
                </c:pt>
                <c:pt idx="6007">
                  <c:v>9.8518624000000035</c:v>
                </c:pt>
                <c:pt idx="6008">
                  <c:v>9.8527016500000268</c:v>
                </c:pt>
                <c:pt idx="6009">
                  <c:v>9.8476729499999998</c:v>
                </c:pt>
                <c:pt idx="6010">
                  <c:v>9.8501882500000768</c:v>
                </c:pt>
                <c:pt idx="6011">
                  <c:v>9.8468351500000004</c:v>
                </c:pt>
                <c:pt idx="6012">
                  <c:v>9.8501878000001017</c:v>
                </c:pt>
                <c:pt idx="6013">
                  <c:v>9.8493490500000007</c:v>
                </c:pt>
                <c:pt idx="6014">
                  <c:v>9.8510260500000228</c:v>
                </c:pt>
                <c:pt idx="6015">
                  <c:v>9.8518643500000067</c:v>
                </c:pt>
                <c:pt idx="6016">
                  <c:v>9.8510256000000016</c:v>
                </c:pt>
                <c:pt idx="6017">
                  <c:v>9.8493495000000024</c:v>
                </c:pt>
                <c:pt idx="6018">
                  <c:v>9.8501878000001017</c:v>
                </c:pt>
                <c:pt idx="6019">
                  <c:v>9.8451590500000048</c:v>
                </c:pt>
                <c:pt idx="6020">
                  <c:v>9.8510251000000011</c:v>
                </c:pt>
                <c:pt idx="6021">
                  <c:v>9.8493490500000007</c:v>
                </c:pt>
                <c:pt idx="6022">
                  <c:v>9.8493495000000024</c:v>
                </c:pt>
                <c:pt idx="6023">
                  <c:v>9.8485116999999995</c:v>
                </c:pt>
                <c:pt idx="6024">
                  <c:v>9.8501873000000248</c:v>
                </c:pt>
                <c:pt idx="6025">
                  <c:v>9.8493495000000024</c:v>
                </c:pt>
                <c:pt idx="6026">
                  <c:v>9.8493495000000024</c:v>
                </c:pt>
                <c:pt idx="6027">
                  <c:v>9.8485112499999996</c:v>
                </c:pt>
                <c:pt idx="6028">
                  <c:v>9.8527021500001108</c:v>
                </c:pt>
                <c:pt idx="6029">
                  <c:v>9.8493490500000007</c:v>
                </c:pt>
                <c:pt idx="6030">
                  <c:v>9.8518638500000026</c:v>
                </c:pt>
                <c:pt idx="6031">
                  <c:v>9.8501882500000768</c:v>
                </c:pt>
                <c:pt idx="6032">
                  <c:v>9.8501878000001017</c:v>
                </c:pt>
                <c:pt idx="6033">
                  <c:v>9.8518638500000026</c:v>
                </c:pt>
                <c:pt idx="6034">
                  <c:v>9.8518638500000026</c:v>
                </c:pt>
                <c:pt idx="6035">
                  <c:v>9.8535389500001145</c:v>
                </c:pt>
                <c:pt idx="6036">
                  <c:v>9.8501873000000248</c:v>
                </c:pt>
                <c:pt idx="6037">
                  <c:v>9.8518634000000009</c:v>
                </c:pt>
                <c:pt idx="6038">
                  <c:v>9.8501873000000248</c:v>
                </c:pt>
                <c:pt idx="6039">
                  <c:v>9.8527016500000268</c:v>
                </c:pt>
                <c:pt idx="6040">
                  <c:v>9.8543777500000012</c:v>
                </c:pt>
                <c:pt idx="6041">
                  <c:v>9.8552150500000248</c:v>
                </c:pt>
                <c:pt idx="6042">
                  <c:v>9.8552146000000267</c:v>
                </c:pt>
                <c:pt idx="6043">
                  <c:v>9.8510260500000228</c:v>
                </c:pt>
                <c:pt idx="6044">
                  <c:v>9.8510265500000767</c:v>
                </c:pt>
                <c:pt idx="6045">
                  <c:v>9.8552150500000248</c:v>
                </c:pt>
                <c:pt idx="6046">
                  <c:v>9.8560529000000248</c:v>
                </c:pt>
                <c:pt idx="6047">
                  <c:v>9.8543772500000024</c:v>
                </c:pt>
                <c:pt idx="6048">
                  <c:v>9.8535399500001564</c:v>
                </c:pt>
                <c:pt idx="6049">
                  <c:v>9.8535389500001145</c:v>
                </c:pt>
                <c:pt idx="6050">
                  <c:v>9.8527021500001108</c:v>
                </c:pt>
                <c:pt idx="6051">
                  <c:v>9.8501873000000248</c:v>
                </c:pt>
                <c:pt idx="6052">
                  <c:v>9.8543772500000024</c:v>
                </c:pt>
                <c:pt idx="6053">
                  <c:v>9.856052850000129</c:v>
                </c:pt>
                <c:pt idx="6054">
                  <c:v>9.8535399500001564</c:v>
                </c:pt>
                <c:pt idx="6055">
                  <c:v>9.8568911500000027</c:v>
                </c:pt>
                <c:pt idx="6056">
                  <c:v>9.8527021500001108</c:v>
                </c:pt>
                <c:pt idx="6057">
                  <c:v>9.8510251000000011</c:v>
                </c:pt>
                <c:pt idx="6058">
                  <c:v>9.8568907000000028</c:v>
                </c:pt>
                <c:pt idx="6059">
                  <c:v>9.8518638500000026</c:v>
                </c:pt>
                <c:pt idx="6060">
                  <c:v>9.8552150500000248</c:v>
                </c:pt>
                <c:pt idx="6061">
                  <c:v>9.8552150500000248</c:v>
                </c:pt>
                <c:pt idx="6062">
                  <c:v>9.8560538500000767</c:v>
                </c:pt>
                <c:pt idx="6063">
                  <c:v>9.8552150500000248</c:v>
                </c:pt>
                <c:pt idx="6064">
                  <c:v>9.8577289500000003</c:v>
                </c:pt>
                <c:pt idx="6065">
                  <c:v>9.8552155500001017</c:v>
                </c:pt>
                <c:pt idx="6066">
                  <c:v>9.8543777500000012</c:v>
                </c:pt>
                <c:pt idx="6067">
                  <c:v>9.8552150500000248</c:v>
                </c:pt>
                <c:pt idx="6068">
                  <c:v>9.8552150500000248</c:v>
                </c:pt>
                <c:pt idx="6069">
                  <c:v>9.8577285000000003</c:v>
                </c:pt>
                <c:pt idx="6070">
                  <c:v>9.8577285000000003</c:v>
                </c:pt>
                <c:pt idx="6071">
                  <c:v>9.8543777499999994</c:v>
                </c:pt>
                <c:pt idx="6072">
                  <c:v>9.8552150500000248</c:v>
                </c:pt>
                <c:pt idx="6073">
                  <c:v>9.8585672000000066</c:v>
                </c:pt>
                <c:pt idx="6074">
                  <c:v>9.8577294000000002</c:v>
                </c:pt>
                <c:pt idx="6075">
                  <c:v>9.8585663000000068</c:v>
                </c:pt>
                <c:pt idx="6076">
                  <c:v>9.8535399500001564</c:v>
                </c:pt>
                <c:pt idx="6077">
                  <c:v>9.8568907000000028</c:v>
                </c:pt>
                <c:pt idx="6078">
                  <c:v>9.8552146000000267</c:v>
                </c:pt>
                <c:pt idx="6079">
                  <c:v>9.8560529000000248</c:v>
                </c:pt>
                <c:pt idx="6080">
                  <c:v>9.8560538500000767</c:v>
                </c:pt>
                <c:pt idx="6081">
                  <c:v>9.8585668000000268</c:v>
                </c:pt>
                <c:pt idx="6082">
                  <c:v>9.8560529000000248</c:v>
                </c:pt>
                <c:pt idx="6083">
                  <c:v>9.8560538500000767</c:v>
                </c:pt>
                <c:pt idx="6084">
                  <c:v>9.8577285000000003</c:v>
                </c:pt>
                <c:pt idx="6085">
                  <c:v>9.8543777499999994</c:v>
                </c:pt>
                <c:pt idx="6086">
                  <c:v>9.8560538500000767</c:v>
                </c:pt>
                <c:pt idx="6087">
                  <c:v>9.8552150500000248</c:v>
                </c:pt>
                <c:pt idx="6088">
                  <c:v>9.8568907000000028</c:v>
                </c:pt>
                <c:pt idx="6089">
                  <c:v>9.8577285000000003</c:v>
                </c:pt>
                <c:pt idx="6090">
                  <c:v>9.8535399500001564</c:v>
                </c:pt>
                <c:pt idx="6091">
                  <c:v>9.8535399500001564</c:v>
                </c:pt>
                <c:pt idx="6092">
                  <c:v>9.856052850000129</c:v>
                </c:pt>
                <c:pt idx="6093">
                  <c:v>9.8560529000000248</c:v>
                </c:pt>
                <c:pt idx="6094">
                  <c:v>9.8552150500000248</c:v>
                </c:pt>
                <c:pt idx="6095">
                  <c:v>9.8552150500000248</c:v>
                </c:pt>
                <c:pt idx="6096">
                  <c:v>9.8585668000000268</c:v>
                </c:pt>
                <c:pt idx="6097">
                  <c:v>9.8585668000000268</c:v>
                </c:pt>
                <c:pt idx="6098">
                  <c:v>9.8585668000000268</c:v>
                </c:pt>
                <c:pt idx="6099">
                  <c:v>9.8552155500001017</c:v>
                </c:pt>
                <c:pt idx="6100">
                  <c:v>9.8552150500000248</c:v>
                </c:pt>
                <c:pt idx="6101">
                  <c:v>9.8552155500001017</c:v>
                </c:pt>
                <c:pt idx="6102">
                  <c:v>9.8568911500000027</c:v>
                </c:pt>
                <c:pt idx="6103">
                  <c:v>9.8535389500001145</c:v>
                </c:pt>
                <c:pt idx="6104">
                  <c:v>9.8602424000000006</c:v>
                </c:pt>
                <c:pt idx="6105">
                  <c:v>9.8577289500000003</c:v>
                </c:pt>
                <c:pt idx="6106">
                  <c:v>9.8577285000000003</c:v>
                </c:pt>
                <c:pt idx="6107">
                  <c:v>9.8610806500000248</c:v>
                </c:pt>
                <c:pt idx="6108">
                  <c:v>9.8577294000000002</c:v>
                </c:pt>
                <c:pt idx="6109">
                  <c:v>9.8585663000000068</c:v>
                </c:pt>
                <c:pt idx="6110">
                  <c:v>9.8585663000000068</c:v>
                </c:pt>
                <c:pt idx="6111">
                  <c:v>9.8585668000000268</c:v>
                </c:pt>
                <c:pt idx="6112">
                  <c:v>9.8610806500000248</c:v>
                </c:pt>
                <c:pt idx="6113">
                  <c:v>9.8485107499999991</c:v>
                </c:pt>
                <c:pt idx="6114">
                  <c:v>9.8275618500000004</c:v>
                </c:pt>
                <c:pt idx="6115">
                  <c:v>9.8250480000000042</c:v>
                </c:pt>
                <c:pt idx="6116">
                  <c:v>9.8284001500000002</c:v>
                </c:pt>
                <c:pt idx="6117">
                  <c:v>9.8300767000000011</c:v>
                </c:pt>
                <c:pt idx="6118">
                  <c:v>9.8359418000000005</c:v>
                </c:pt>
                <c:pt idx="6119">
                  <c:v>9.8418073999999987</c:v>
                </c:pt>
                <c:pt idx="6120">
                  <c:v>9.8468356500000027</c:v>
                </c:pt>
                <c:pt idx="6121">
                  <c:v>9.8443221999999988</c:v>
                </c:pt>
                <c:pt idx="6122">
                  <c:v>9.8409695500000005</c:v>
                </c:pt>
                <c:pt idx="6123">
                  <c:v>9.8334274000000015</c:v>
                </c:pt>
                <c:pt idx="6124">
                  <c:v>9.8292375000000067</c:v>
                </c:pt>
                <c:pt idx="6125">
                  <c:v>9.8283986999999993</c:v>
                </c:pt>
                <c:pt idx="6126">
                  <c:v>9.8158307000000047</c:v>
                </c:pt>
                <c:pt idx="6127">
                  <c:v>9.8133168500000068</c:v>
                </c:pt>
                <c:pt idx="6128">
                  <c:v>9.8091259000000015</c:v>
                </c:pt>
                <c:pt idx="6129">
                  <c:v>9.8074507500000028</c:v>
                </c:pt>
                <c:pt idx="6130">
                  <c:v>9.8040990500000067</c:v>
                </c:pt>
                <c:pt idx="6131">
                  <c:v>9.8007464500000268</c:v>
                </c:pt>
                <c:pt idx="6132">
                  <c:v>9.7999096000000012</c:v>
                </c:pt>
                <c:pt idx="6133">
                  <c:v>9.7973947499999987</c:v>
                </c:pt>
                <c:pt idx="6134">
                  <c:v>9.798233999999999</c:v>
                </c:pt>
                <c:pt idx="6135">
                  <c:v>9.7940435499999996</c:v>
                </c:pt>
                <c:pt idx="6136">
                  <c:v>9.7982325500000016</c:v>
                </c:pt>
                <c:pt idx="6137">
                  <c:v>9.798233999999999</c:v>
                </c:pt>
                <c:pt idx="6138">
                  <c:v>9.8082890500000008</c:v>
                </c:pt>
                <c:pt idx="6139">
                  <c:v>9.8141551000000025</c:v>
                </c:pt>
                <c:pt idx="6140">
                  <c:v>9.8166695000000068</c:v>
                </c:pt>
                <c:pt idx="6141">
                  <c:v>9.8183451000000002</c:v>
                </c:pt>
                <c:pt idx="6142">
                  <c:v>9.8166690000000028</c:v>
                </c:pt>
                <c:pt idx="6143">
                  <c:v>9.8175073000000026</c:v>
                </c:pt>
                <c:pt idx="6144">
                  <c:v>9.8149924500000001</c:v>
                </c:pt>
                <c:pt idx="6145">
                  <c:v>9.8099651000000012</c:v>
                </c:pt>
                <c:pt idx="6146">
                  <c:v>9.8082886000000009</c:v>
                </c:pt>
                <c:pt idx="6147">
                  <c:v>9.8049359000000003</c:v>
                </c:pt>
                <c:pt idx="6148">
                  <c:v>9.8049373500000048</c:v>
                </c:pt>
                <c:pt idx="6149">
                  <c:v>9.8015847000000047</c:v>
                </c:pt>
                <c:pt idx="6150">
                  <c:v>9.7982335499999991</c:v>
                </c:pt>
                <c:pt idx="6151">
                  <c:v>9.7990717999999983</c:v>
                </c:pt>
                <c:pt idx="6152">
                  <c:v>9.8015847000000047</c:v>
                </c:pt>
                <c:pt idx="6153">
                  <c:v>9.7990713499999984</c:v>
                </c:pt>
                <c:pt idx="6154">
                  <c:v>9.7990708499999997</c:v>
                </c:pt>
                <c:pt idx="6155">
                  <c:v>9.7999096000000012</c:v>
                </c:pt>
                <c:pt idx="6156">
                  <c:v>9.7999096000000012</c:v>
                </c:pt>
                <c:pt idx="6157">
                  <c:v>9.798233999999999</c:v>
                </c:pt>
                <c:pt idx="6158">
                  <c:v>9.8024225000001017</c:v>
                </c:pt>
                <c:pt idx="6159">
                  <c:v>9.8015852000000248</c:v>
                </c:pt>
                <c:pt idx="6160">
                  <c:v>9.8024239500000068</c:v>
                </c:pt>
                <c:pt idx="6161">
                  <c:v>9.8057751500000006</c:v>
                </c:pt>
                <c:pt idx="6162">
                  <c:v>9.8057756500000028</c:v>
                </c:pt>
                <c:pt idx="6163">
                  <c:v>9.8015847000000047</c:v>
                </c:pt>
                <c:pt idx="6164">
                  <c:v>9.8032608000000003</c:v>
                </c:pt>
                <c:pt idx="6165">
                  <c:v>9.8066139000000003</c:v>
                </c:pt>
                <c:pt idx="6166">
                  <c:v>9.8082886000000009</c:v>
                </c:pt>
                <c:pt idx="6167">
                  <c:v>9.8074512500000068</c:v>
                </c:pt>
                <c:pt idx="6168">
                  <c:v>9.80996515</c:v>
                </c:pt>
                <c:pt idx="6169">
                  <c:v>9.8082890500000008</c:v>
                </c:pt>
                <c:pt idx="6170">
                  <c:v>9.8099656000000017</c:v>
                </c:pt>
                <c:pt idx="6171">
                  <c:v>9.8116412500000028</c:v>
                </c:pt>
                <c:pt idx="6172">
                  <c:v>9.8099656000000017</c:v>
                </c:pt>
                <c:pt idx="6173">
                  <c:v>9.8099651000000012</c:v>
                </c:pt>
                <c:pt idx="6174">
                  <c:v>9.8074507500000028</c:v>
                </c:pt>
                <c:pt idx="6175">
                  <c:v>9.8082890500000008</c:v>
                </c:pt>
                <c:pt idx="6176">
                  <c:v>9.8116412500000028</c:v>
                </c:pt>
                <c:pt idx="6177">
                  <c:v>9.8091269000000025</c:v>
                </c:pt>
                <c:pt idx="6178">
                  <c:v>9.80996515</c:v>
                </c:pt>
                <c:pt idx="6179">
                  <c:v>9.8108029500000047</c:v>
                </c:pt>
                <c:pt idx="6180">
                  <c:v>9.8108025000000048</c:v>
                </c:pt>
                <c:pt idx="6181">
                  <c:v>9.8049368500001091</c:v>
                </c:pt>
                <c:pt idx="6182">
                  <c:v>9.8116412500000028</c:v>
                </c:pt>
                <c:pt idx="6183">
                  <c:v>9.8108038500000028</c:v>
                </c:pt>
                <c:pt idx="6184">
                  <c:v>9.80996515</c:v>
                </c:pt>
                <c:pt idx="6185">
                  <c:v>9.8108034000000011</c:v>
                </c:pt>
                <c:pt idx="6186">
                  <c:v>9.8133168500000068</c:v>
                </c:pt>
                <c:pt idx="6187">
                  <c:v>9.8133177499999995</c:v>
                </c:pt>
                <c:pt idx="6188">
                  <c:v>9.8149933999999988</c:v>
                </c:pt>
                <c:pt idx="6189">
                  <c:v>9.8133177499999995</c:v>
                </c:pt>
                <c:pt idx="6190">
                  <c:v>9.8141551000000025</c:v>
                </c:pt>
                <c:pt idx="6191">
                  <c:v>9.8116412000000004</c:v>
                </c:pt>
                <c:pt idx="6192">
                  <c:v>9.8133163500000027</c:v>
                </c:pt>
                <c:pt idx="6193">
                  <c:v>9.8141546500000008</c:v>
                </c:pt>
                <c:pt idx="6194">
                  <c:v>9.8124795000000766</c:v>
                </c:pt>
                <c:pt idx="6195">
                  <c:v>9.8108029500000047</c:v>
                </c:pt>
                <c:pt idx="6196">
                  <c:v>9.8141551000000025</c:v>
                </c:pt>
                <c:pt idx="6197">
                  <c:v>9.8175073000000026</c:v>
                </c:pt>
                <c:pt idx="6198">
                  <c:v>9.8166685000000005</c:v>
                </c:pt>
                <c:pt idx="6199">
                  <c:v>9.8133163500000027</c:v>
                </c:pt>
                <c:pt idx="6200">
                  <c:v>9.8149933999999988</c:v>
                </c:pt>
                <c:pt idx="6201">
                  <c:v>9.8158312000000247</c:v>
                </c:pt>
                <c:pt idx="6202">
                  <c:v>9.8133177499999995</c:v>
                </c:pt>
                <c:pt idx="6203">
                  <c:v>9.8158317000000004</c:v>
                </c:pt>
                <c:pt idx="6204">
                  <c:v>9.8166695000000068</c:v>
                </c:pt>
                <c:pt idx="6205">
                  <c:v>9.8141551000000025</c:v>
                </c:pt>
                <c:pt idx="6206">
                  <c:v>9.8183441000000009</c:v>
                </c:pt>
                <c:pt idx="6207">
                  <c:v>9.8175068000000767</c:v>
                </c:pt>
                <c:pt idx="6208">
                  <c:v>9.8158307000000047</c:v>
                </c:pt>
                <c:pt idx="6209">
                  <c:v>9.8183451000000002</c:v>
                </c:pt>
                <c:pt idx="6210">
                  <c:v>9.8149933999999988</c:v>
                </c:pt>
                <c:pt idx="6211">
                  <c:v>9.8158307000000047</c:v>
                </c:pt>
                <c:pt idx="6212">
                  <c:v>9.8183446000000014</c:v>
                </c:pt>
                <c:pt idx="6213">
                  <c:v>9.8141560500000047</c:v>
                </c:pt>
                <c:pt idx="6214">
                  <c:v>9.8175073000000026</c:v>
                </c:pt>
                <c:pt idx="6215">
                  <c:v>9.8158317000000004</c:v>
                </c:pt>
                <c:pt idx="6216">
                  <c:v>9.8191824000000008</c:v>
                </c:pt>
                <c:pt idx="6217">
                  <c:v>9.8166695000000068</c:v>
                </c:pt>
                <c:pt idx="6218">
                  <c:v>9.8166680500000005</c:v>
                </c:pt>
                <c:pt idx="6219">
                  <c:v>9.8149929</c:v>
                </c:pt>
                <c:pt idx="6220">
                  <c:v>9.8166695000000068</c:v>
                </c:pt>
                <c:pt idx="6221">
                  <c:v>9.8191829000000048</c:v>
                </c:pt>
                <c:pt idx="6222">
                  <c:v>9.8175073000000026</c:v>
                </c:pt>
                <c:pt idx="6223">
                  <c:v>9.8141561000000035</c:v>
                </c:pt>
                <c:pt idx="6224">
                  <c:v>9.8183451000000002</c:v>
                </c:pt>
                <c:pt idx="6225">
                  <c:v>9.8158312000000247</c:v>
                </c:pt>
                <c:pt idx="6226">
                  <c:v>9.8166690000000028</c:v>
                </c:pt>
                <c:pt idx="6227">
                  <c:v>9.8141561000000035</c:v>
                </c:pt>
                <c:pt idx="6228">
                  <c:v>9.8183446000000014</c:v>
                </c:pt>
                <c:pt idx="6229">
                  <c:v>9.8141551000000025</c:v>
                </c:pt>
                <c:pt idx="6230">
                  <c:v>9.8166685000000005</c:v>
                </c:pt>
                <c:pt idx="6231">
                  <c:v>9.8183446000000014</c:v>
                </c:pt>
                <c:pt idx="6232">
                  <c:v>9.8208589500000016</c:v>
                </c:pt>
                <c:pt idx="6233">
                  <c:v>9.8225340500001472</c:v>
                </c:pt>
                <c:pt idx="6234">
                  <c:v>9.8158312000000247</c:v>
                </c:pt>
                <c:pt idx="6235">
                  <c:v>9.8175068000000767</c:v>
                </c:pt>
                <c:pt idx="6236">
                  <c:v>9.8175073000000026</c:v>
                </c:pt>
                <c:pt idx="6237">
                  <c:v>9.8191829000000048</c:v>
                </c:pt>
                <c:pt idx="6238">
                  <c:v>9.8175073000000026</c:v>
                </c:pt>
                <c:pt idx="6239">
                  <c:v>9.8158317000000004</c:v>
                </c:pt>
                <c:pt idx="6240">
                  <c:v>9.8191829000000048</c:v>
                </c:pt>
                <c:pt idx="6241">
                  <c:v>9.8191829000000048</c:v>
                </c:pt>
                <c:pt idx="6242">
                  <c:v>9.8175068000000767</c:v>
                </c:pt>
                <c:pt idx="6243">
                  <c:v>9.8183450999999984</c:v>
                </c:pt>
                <c:pt idx="6244">
                  <c:v>9.8175073000000026</c:v>
                </c:pt>
                <c:pt idx="6245">
                  <c:v>9.8183450999999984</c:v>
                </c:pt>
                <c:pt idx="6246">
                  <c:v>9.8208580000000012</c:v>
                </c:pt>
                <c:pt idx="6247">
                  <c:v>9.8166690000000028</c:v>
                </c:pt>
                <c:pt idx="6248">
                  <c:v>9.8158312000000247</c:v>
                </c:pt>
                <c:pt idx="6249">
                  <c:v>9.8166695000000068</c:v>
                </c:pt>
                <c:pt idx="6250">
                  <c:v>9.8216958500000047</c:v>
                </c:pt>
                <c:pt idx="6251">
                  <c:v>9.8191829000000048</c:v>
                </c:pt>
                <c:pt idx="6252">
                  <c:v>9.8191829000000048</c:v>
                </c:pt>
                <c:pt idx="6253">
                  <c:v>9.8149924500000001</c:v>
                </c:pt>
                <c:pt idx="6254">
                  <c:v>9.8183451000000002</c:v>
                </c:pt>
                <c:pt idx="6255">
                  <c:v>9.8208585000000017</c:v>
                </c:pt>
                <c:pt idx="6256">
                  <c:v>9.8216967500000028</c:v>
                </c:pt>
                <c:pt idx="6257">
                  <c:v>9.8166685000000005</c:v>
                </c:pt>
                <c:pt idx="6258">
                  <c:v>9.8191838500000248</c:v>
                </c:pt>
                <c:pt idx="6259">
                  <c:v>9.8191829000000048</c:v>
                </c:pt>
                <c:pt idx="6260">
                  <c:v>9.8166690000000028</c:v>
                </c:pt>
                <c:pt idx="6261">
                  <c:v>9.8191829000000048</c:v>
                </c:pt>
                <c:pt idx="6262">
                  <c:v>9.8200206999999988</c:v>
                </c:pt>
                <c:pt idx="6263">
                  <c:v>9.8200206999999988</c:v>
                </c:pt>
                <c:pt idx="6264">
                  <c:v>9.8166685000000005</c:v>
                </c:pt>
                <c:pt idx="6265">
                  <c:v>9.8191833500000048</c:v>
                </c:pt>
                <c:pt idx="6266">
                  <c:v>9.8191833500000048</c:v>
                </c:pt>
                <c:pt idx="6267">
                  <c:v>9.8175068000000767</c:v>
                </c:pt>
                <c:pt idx="6268">
                  <c:v>9.8216972500000068</c:v>
                </c:pt>
                <c:pt idx="6269">
                  <c:v>9.8191833500000048</c:v>
                </c:pt>
                <c:pt idx="6270">
                  <c:v>9.8200206999999988</c:v>
                </c:pt>
                <c:pt idx="6271">
                  <c:v>9.8225350500001216</c:v>
                </c:pt>
                <c:pt idx="6272">
                  <c:v>9.8191824000000008</c:v>
                </c:pt>
                <c:pt idx="6273">
                  <c:v>9.8208585000000017</c:v>
                </c:pt>
                <c:pt idx="6274">
                  <c:v>9.8141551000000025</c:v>
                </c:pt>
                <c:pt idx="6275">
                  <c:v>9.8208589500000016</c:v>
                </c:pt>
                <c:pt idx="6276">
                  <c:v>9.8225355000001109</c:v>
                </c:pt>
                <c:pt idx="6277">
                  <c:v>9.8191829000000048</c:v>
                </c:pt>
                <c:pt idx="6278">
                  <c:v>9.8225340500001472</c:v>
                </c:pt>
                <c:pt idx="6279">
                  <c:v>9.8216972500000068</c:v>
                </c:pt>
                <c:pt idx="6280">
                  <c:v>9.8191833500000048</c:v>
                </c:pt>
                <c:pt idx="6281">
                  <c:v>9.8225340500001472</c:v>
                </c:pt>
                <c:pt idx="6282">
                  <c:v>9.8183450999999984</c:v>
                </c:pt>
                <c:pt idx="6283">
                  <c:v>9.8208589500000016</c:v>
                </c:pt>
                <c:pt idx="6284">
                  <c:v>9.8191833500000048</c:v>
                </c:pt>
                <c:pt idx="6285">
                  <c:v>9.8216958000000005</c:v>
                </c:pt>
                <c:pt idx="6286">
                  <c:v>9.8225355000001109</c:v>
                </c:pt>
                <c:pt idx="6287">
                  <c:v>9.8216972500000068</c:v>
                </c:pt>
                <c:pt idx="6288">
                  <c:v>9.8216967500000028</c:v>
                </c:pt>
                <c:pt idx="6289">
                  <c:v>9.8233732999999983</c:v>
                </c:pt>
                <c:pt idx="6290">
                  <c:v>9.8208580000000012</c:v>
                </c:pt>
                <c:pt idx="6291">
                  <c:v>9.8200211499999988</c:v>
                </c:pt>
                <c:pt idx="6292">
                  <c:v>9.8208589500000016</c:v>
                </c:pt>
                <c:pt idx="6293">
                  <c:v>9.8233723499999996</c:v>
                </c:pt>
                <c:pt idx="6294">
                  <c:v>9.8233732999999983</c:v>
                </c:pt>
                <c:pt idx="6295">
                  <c:v>9.8233732999999983</c:v>
                </c:pt>
                <c:pt idx="6296">
                  <c:v>9.8200206999999988</c:v>
                </c:pt>
                <c:pt idx="6297">
                  <c:v>9.827561900000001</c:v>
                </c:pt>
                <c:pt idx="6298">
                  <c:v>9.8191833500000048</c:v>
                </c:pt>
                <c:pt idx="6299">
                  <c:v>9.8242101999999996</c:v>
                </c:pt>
                <c:pt idx="6300">
                  <c:v>9.8258862500001545</c:v>
                </c:pt>
                <c:pt idx="6301">
                  <c:v>9.8242106000000025</c:v>
                </c:pt>
                <c:pt idx="6302">
                  <c:v>9.8233723499999996</c:v>
                </c:pt>
                <c:pt idx="6303">
                  <c:v>9.8250484</c:v>
                </c:pt>
                <c:pt idx="6304">
                  <c:v>9.8208585000000017</c:v>
                </c:pt>
                <c:pt idx="6305">
                  <c:v>9.8258862500001545</c:v>
                </c:pt>
                <c:pt idx="6306">
                  <c:v>9.8258862500001545</c:v>
                </c:pt>
                <c:pt idx="6307">
                  <c:v>9.8267241000000034</c:v>
                </c:pt>
                <c:pt idx="6308">
                  <c:v>9.8267241000000034</c:v>
                </c:pt>
                <c:pt idx="6309">
                  <c:v>9.8250484</c:v>
                </c:pt>
                <c:pt idx="6310">
                  <c:v>9.8242106000000025</c:v>
                </c:pt>
                <c:pt idx="6311">
                  <c:v>9.8267241000000034</c:v>
                </c:pt>
                <c:pt idx="6312">
                  <c:v>9.8258862500001545</c:v>
                </c:pt>
                <c:pt idx="6313">
                  <c:v>9.8242110999999994</c:v>
                </c:pt>
                <c:pt idx="6314">
                  <c:v>9.8208589500000016</c:v>
                </c:pt>
                <c:pt idx="6315">
                  <c:v>9.8233723499999996</c:v>
                </c:pt>
                <c:pt idx="6316">
                  <c:v>9.8242106000000025</c:v>
                </c:pt>
                <c:pt idx="6317">
                  <c:v>9.8225350500001216</c:v>
                </c:pt>
                <c:pt idx="6318">
                  <c:v>9.8242110999999994</c:v>
                </c:pt>
                <c:pt idx="6319">
                  <c:v>9.8258862500001545</c:v>
                </c:pt>
                <c:pt idx="6320">
                  <c:v>9.8267240500000028</c:v>
                </c:pt>
                <c:pt idx="6321">
                  <c:v>9.8250484500000006</c:v>
                </c:pt>
                <c:pt idx="6322">
                  <c:v>9.8267241000000034</c:v>
                </c:pt>
                <c:pt idx="6323">
                  <c:v>9.8250484500000006</c:v>
                </c:pt>
                <c:pt idx="6324">
                  <c:v>9.8258862500001545</c:v>
                </c:pt>
                <c:pt idx="6325">
                  <c:v>9.8275618500000004</c:v>
                </c:pt>
                <c:pt idx="6326">
                  <c:v>9.8250484</c:v>
                </c:pt>
                <c:pt idx="6327">
                  <c:v>9.8284010500000001</c:v>
                </c:pt>
                <c:pt idx="6328">
                  <c:v>9.8242106000000025</c:v>
                </c:pt>
                <c:pt idx="6329">
                  <c:v>9.8275618500000004</c:v>
                </c:pt>
                <c:pt idx="6330">
                  <c:v>9.8250489500000047</c:v>
                </c:pt>
                <c:pt idx="6331">
                  <c:v>9.8258862500001545</c:v>
                </c:pt>
                <c:pt idx="6332">
                  <c:v>9.827561900000001</c:v>
                </c:pt>
                <c:pt idx="6333">
                  <c:v>9.8242106000000025</c:v>
                </c:pt>
                <c:pt idx="6334">
                  <c:v>9.8284006500000007</c:v>
                </c:pt>
                <c:pt idx="6335">
                  <c:v>9.8267240500000028</c:v>
                </c:pt>
                <c:pt idx="6336">
                  <c:v>9.8250484</c:v>
                </c:pt>
                <c:pt idx="6337">
                  <c:v>9.8309140500000005</c:v>
                </c:pt>
                <c:pt idx="6338">
                  <c:v>9.827561900000001</c:v>
                </c:pt>
                <c:pt idx="6339">
                  <c:v>9.8267240500000028</c:v>
                </c:pt>
                <c:pt idx="6340">
                  <c:v>9.8284001500000002</c:v>
                </c:pt>
                <c:pt idx="6341">
                  <c:v>9.8317518499999998</c:v>
                </c:pt>
                <c:pt idx="6342">
                  <c:v>9.8284006500000007</c:v>
                </c:pt>
                <c:pt idx="6343">
                  <c:v>9.8275623500000027</c:v>
                </c:pt>
                <c:pt idx="6344">
                  <c:v>9.8275623500000027</c:v>
                </c:pt>
                <c:pt idx="6345">
                  <c:v>9.8250484</c:v>
                </c:pt>
                <c:pt idx="6346">
                  <c:v>9.8292375000000067</c:v>
                </c:pt>
                <c:pt idx="6347">
                  <c:v>9.8267240500000028</c:v>
                </c:pt>
                <c:pt idx="6348">
                  <c:v>9.8242106000000025</c:v>
                </c:pt>
                <c:pt idx="6349">
                  <c:v>9.8292389</c:v>
                </c:pt>
                <c:pt idx="6350">
                  <c:v>9.8283996999999985</c:v>
                </c:pt>
                <c:pt idx="6351">
                  <c:v>9.8284001500000002</c:v>
                </c:pt>
                <c:pt idx="6352">
                  <c:v>9.8258862500001545</c:v>
                </c:pt>
                <c:pt idx="6353">
                  <c:v>9.827561900000001</c:v>
                </c:pt>
                <c:pt idx="6354">
                  <c:v>9.8267240500000028</c:v>
                </c:pt>
                <c:pt idx="6355">
                  <c:v>9.8283996999999985</c:v>
                </c:pt>
                <c:pt idx="6356">
                  <c:v>9.8267240500000028</c:v>
                </c:pt>
                <c:pt idx="6357">
                  <c:v>9.8283996999999985</c:v>
                </c:pt>
                <c:pt idx="6358">
                  <c:v>9.8284001500000002</c:v>
                </c:pt>
                <c:pt idx="6359">
                  <c:v>9.8250484</c:v>
                </c:pt>
                <c:pt idx="6360">
                  <c:v>9.8267240500000028</c:v>
                </c:pt>
                <c:pt idx="6361">
                  <c:v>9.8258862500001545</c:v>
                </c:pt>
                <c:pt idx="6362">
                  <c:v>9.8242101999999996</c:v>
                </c:pt>
                <c:pt idx="6363">
                  <c:v>9.8267236000000011</c:v>
                </c:pt>
                <c:pt idx="6364">
                  <c:v>9.8284006500000007</c:v>
                </c:pt>
                <c:pt idx="6365">
                  <c:v>9.8242110999999994</c:v>
                </c:pt>
                <c:pt idx="6366">
                  <c:v>9.8292375000000067</c:v>
                </c:pt>
                <c:pt idx="6367">
                  <c:v>9.8258858000000266</c:v>
                </c:pt>
                <c:pt idx="6368">
                  <c:v>9.8267240500000028</c:v>
                </c:pt>
                <c:pt idx="6369">
                  <c:v>9.8283996999999985</c:v>
                </c:pt>
                <c:pt idx="6370">
                  <c:v>9.827561900000001</c:v>
                </c:pt>
                <c:pt idx="6371">
                  <c:v>9.8267240500000028</c:v>
                </c:pt>
                <c:pt idx="6372">
                  <c:v>9.8300757500000007</c:v>
                </c:pt>
                <c:pt idx="6373">
                  <c:v>9.827561900000001</c:v>
                </c:pt>
                <c:pt idx="6374">
                  <c:v>9.830075299999999</c:v>
                </c:pt>
                <c:pt idx="6375">
                  <c:v>9.8300762500000047</c:v>
                </c:pt>
                <c:pt idx="6376">
                  <c:v>9.827561900000001</c:v>
                </c:pt>
                <c:pt idx="6377">
                  <c:v>9.8292375000000067</c:v>
                </c:pt>
                <c:pt idx="6378">
                  <c:v>9.8309140500000005</c:v>
                </c:pt>
                <c:pt idx="6379">
                  <c:v>9.8267240500000028</c:v>
                </c:pt>
                <c:pt idx="6380">
                  <c:v>9.8309140500000005</c:v>
                </c:pt>
                <c:pt idx="6381">
                  <c:v>9.8317523000000016</c:v>
                </c:pt>
                <c:pt idx="6382">
                  <c:v>9.8275618500000004</c:v>
                </c:pt>
                <c:pt idx="6383">
                  <c:v>9.8283996499999997</c:v>
                </c:pt>
                <c:pt idx="6384">
                  <c:v>9.8309140500000005</c:v>
                </c:pt>
                <c:pt idx="6385">
                  <c:v>9.8317518499999998</c:v>
                </c:pt>
                <c:pt idx="6386">
                  <c:v>9.8275623500000027</c:v>
                </c:pt>
                <c:pt idx="6387">
                  <c:v>9.8292375000000067</c:v>
                </c:pt>
                <c:pt idx="6388">
                  <c:v>9.8292379500000067</c:v>
                </c:pt>
                <c:pt idx="6389">
                  <c:v>9.8267240500000028</c:v>
                </c:pt>
                <c:pt idx="6390">
                  <c:v>9.8292384500000001</c:v>
                </c:pt>
                <c:pt idx="6391">
                  <c:v>9.8292374500000008</c:v>
                </c:pt>
                <c:pt idx="6392">
                  <c:v>9.8283996499999997</c:v>
                </c:pt>
                <c:pt idx="6393">
                  <c:v>9.8283996499999997</c:v>
                </c:pt>
                <c:pt idx="6394">
                  <c:v>9.8283996999999985</c:v>
                </c:pt>
                <c:pt idx="6395">
                  <c:v>9.8284001500000002</c:v>
                </c:pt>
                <c:pt idx="6396">
                  <c:v>9.8283996999999985</c:v>
                </c:pt>
                <c:pt idx="6397">
                  <c:v>9.8267240500000028</c:v>
                </c:pt>
                <c:pt idx="6398">
                  <c:v>9.8267240500000028</c:v>
                </c:pt>
                <c:pt idx="6399">
                  <c:v>9.830075299999999</c:v>
                </c:pt>
                <c:pt idx="6400">
                  <c:v>9.8267241000000034</c:v>
                </c:pt>
                <c:pt idx="6401">
                  <c:v>9.8300757500000007</c:v>
                </c:pt>
                <c:pt idx="6402">
                  <c:v>9.8275623500000027</c:v>
                </c:pt>
                <c:pt idx="6403">
                  <c:v>9.8283996999999985</c:v>
                </c:pt>
                <c:pt idx="6404">
                  <c:v>9.8292379500000067</c:v>
                </c:pt>
                <c:pt idx="6405">
                  <c:v>9.8275618500000004</c:v>
                </c:pt>
                <c:pt idx="6406">
                  <c:v>9.8292375000000067</c:v>
                </c:pt>
                <c:pt idx="6407">
                  <c:v>9.8292379500000067</c:v>
                </c:pt>
                <c:pt idx="6408">
                  <c:v>9.8283996999999985</c:v>
                </c:pt>
                <c:pt idx="6409">
                  <c:v>9.8283996999999985</c:v>
                </c:pt>
                <c:pt idx="6410">
                  <c:v>9.8325891500000768</c:v>
                </c:pt>
                <c:pt idx="6411">
                  <c:v>9.8275618500000004</c:v>
                </c:pt>
                <c:pt idx="6412">
                  <c:v>9.830075299999999</c:v>
                </c:pt>
                <c:pt idx="6413">
                  <c:v>9.8300762500000047</c:v>
                </c:pt>
                <c:pt idx="6414">
                  <c:v>9.8300757500000007</c:v>
                </c:pt>
                <c:pt idx="6415">
                  <c:v>9.8283996999999985</c:v>
                </c:pt>
                <c:pt idx="6416">
                  <c:v>9.8300757500000007</c:v>
                </c:pt>
                <c:pt idx="6417">
                  <c:v>9.8292379500000067</c:v>
                </c:pt>
                <c:pt idx="6418">
                  <c:v>9.8342666999999988</c:v>
                </c:pt>
                <c:pt idx="6419">
                  <c:v>9.8309140500000005</c:v>
                </c:pt>
                <c:pt idx="6420">
                  <c:v>9.827561900000001</c:v>
                </c:pt>
                <c:pt idx="6421">
                  <c:v>9.8309125500000007</c:v>
                </c:pt>
                <c:pt idx="6422">
                  <c:v>9.8317508500000006</c:v>
                </c:pt>
                <c:pt idx="6423">
                  <c:v>9.83091355</c:v>
                </c:pt>
                <c:pt idx="6424">
                  <c:v>9.8284006500000007</c:v>
                </c:pt>
                <c:pt idx="6425">
                  <c:v>9.8300762500000047</c:v>
                </c:pt>
                <c:pt idx="6426">
                  <c:v>9.8292375000000067</c:v>
                </c:pt>
                <c:pt idx="6427">
                  <c:v>9.8325891500000768</c:v>
                </c:pt>
                <c:pt idx="6428">
                  <c:v>9.8300762500000047</c:v>
                </c:pt>
                <c:pt idx="6429">
                  <c:v>9.8309140500000005</c:v>
                </c:pt>
                <c:pt idx="6430">
                  <c:v>9.8300762500000047</c:v>
                </c:pt>
                <c:pt idx="6431">
                  <c:v>9.83091355</c:v>
                </c:pt>
                <c:pt idx="6432">
                  <c:v>9.8317518499999998</c:v>
                </c:pt>
                <c:pt idx="6433">
                  <c:v>9.8334274000000015</c:v>
                </c:pt>
                <c:pt idx="6434">
                  <c:v>9.8309145000000004</c:v>
                </c:pt>
                <c:pt idx="6435">
                  <c:v>9.8325886500000248</c:v>
                </c:pt>
                <c:pt idx="6436">
                  <c:v>9.8317508500000006</c:v>
                </c:pt>
                <c:pt idx="6437">
                  <c:v>9.8351030000000002</c:v>
                </c:pt>
                <c:pt idx="6438">
                  <c:v>9.834265199999999</c:v>
                </c:pt>
                <c:pt idx="6439">
                  <c:v>9.8351040000000047</c:v>
                </c:pt>
                <c:pt idx="6440">
                  <c:v>9.8351045000000248</c:v>
                </c:pt>
                <c:pt idx="6441">
                  <c:v>9.8317518499999998</c:v>
                </c:pt>
                <c:pt idx="6442">
                  <c:v>9.8334269500000246</c:v>
                </c:pt>
                <c:pt idx="6443">
                  <c:v>9.8384552000000003</c:v>
                </c:pt>
                <c:pt idx="6444">
                  <c:v>9.8334289000000012</c:v>
                </c:pt>
                <c:pt idx="6445">
                  <c:v>9.8325891500000768</c:v>
                </c:pt>
                <c:pt idx="6446">
                  <c:v>9.8367796000000016</c:v>
                </c:pt>
                <c:pt idx="6447">
                  <c:v>9.8351030000000002</c:v>
                </c:pt>
                <c:pt idx="6448">
                  <c:v>9.8325891500000768</c:v>
                </c:pt>
                <c:pt idx="6449">
                  <c:v>9.8359418000000005</c:v>
                </c:pt>
                <c:pt idx="6450">
                  <c:v>9.837617400000001</c:v>
                </c:pt>
                <c:pt idx="6451">
                  <c:v>9.8334274000000015</c:v>
                </c:pt>
                <c:pt idx="6452">
                  <c:v>9.834265199999999</c:v>
                </c:pt>
                <c:pt idx="6453">
                  <c:v>9.8351040000000047</c:v>
                </c:pt>
                <c:pt idx="6454">
                  <c:v>9.8325891500000768</c:v>
                </c:pt>
                <c:pt idx="6455">
                  <c:v>9.8334274000000015</c:v>
                </c:pt>
                <c:pt idx="6456">
                  <c:v>9.8392930000000014</c:v>
                </c:pt>
                <c:pt idx="6457">
                  <c:v>9.8334274000000015</c:v>
                </c:pt>
                <c:pt idx="6458">
                  <c:v>9.8367800500000246</c:v>
                </c:pt>
                <c:pt idx="6459">
                  <c:v>9.8384556500000002</c:v>
                </c:pt>
                <c:pt idx="6460">
                  <c:v>9.8342647499999991</c:v>
                </c:pt>
                <c:pt idx="6461">
                  <c:v>9.8384556500000002</c:v>
                </c:pt>
                <c:pt idx="6462">
                  <c:v>9.8384561500000007</c:v>
                </c:pt>
                <c:pt idx="6463">
                  <c:v>9.8334289000000012</c:v>
                </c:pt>
                <c:pt idx="6464">
                  <c:v>9.8342666999999988</c:v>
                </c:pt>
                <c:pt idx="6465">
                  <c:v>9.834265199999999</c:v>
                </c:pt>
                <c:pt idx="6466">
                  <c:v>9.8359418000000005</c:v>
                </c:pt>
                <c:pt idx="6467">
                  <c:v>9.834265199999999</c:v>
                </c:pt>
                <c:pt idx="6468">
                  <c:v>9.8367800500000246</c:v>
                </c:pt>
                <c:pt idx="6469">
                  <c:v>9.8359418000000005</c:v>
                </c:pt>
                <c:pt idx="6470">
                  <c:v>9.8392934499999996</c:v>
                </c:pt>
                <c:pt idx="6471">
                  <c:v>9.8401327000000016</c:v>
                </c:pt>
                <c:pt idx="6472">
                  <c:v>9.8384556500000002</c:v>
                </c:pt>
                <c:pt idx="6473">
                  <c:v>9.8342666999999988</c:v>
                </c:pt>
                <c:pt idx="6474">
                  <c:v>9.8367796000000016</c:v>
                </c:pt>
                <c:pt idx="6475">
                  <c:v>9.8367796000000016</c:v>
                </c:pt>
                <c:pt idx="6476">
                  <c:v>9.8351025500000748</c:v>
                </c:pt>
                <c:pt idx="6477">
                  <c:v>9.8359418000000005</c:v>
                </c:pt>
                <c:pt idx="6478">
                  <c:v>9.837617400000001</c:v>
                </c:pt>
                <c:pt idx="6479">
                  <c:v>9.8367786000000006</c:v>
                </c:pt>
                <c:pt idx="6480">
                  <c:v>9.837617400000001</c:v>
                </c:pt>
                <c:pt idx="6481">
                  <c:v>9.8359427500000027</c:v>
                </c:pt>
                <c:pt idx="6482">
                  <c:v>9.8367796000000016</c:v>
                </c:pt>
                <c:pt idx="6483">
                  <c:v>9.8384552000000003</c:v>
                </c:pt>
                <c:pt idx="6484">
                  <c:v>9.8359408000000048</c:v>
                </c:pt>
                <c:pt idx="6485">
                  <c:v>9.8367800500000246</c:v>
                </c:pt>
                <c:pt idx="6486">
                  <c:v>9.8367796000000016</c:v>
                </c:pt>
                <c:pt idx="6487">
                  <c:v>9.8351040000000047</c:v>
                </c:pt>
                <c:pt idx="6488">
                  <c:v>9.8334274000000015</c:v>
                </c:pt>
                <c:pt idx="6489">
                  <c:v>9.837617400000001</c:v>
                </c:pt>
                <c:pt idx="6490">
                  <c:v>9.834265199999999</c:v>
                </c:pt>
                <c:pt idx="6491">
                  <c:v>9.834265199999999</c:v>
                </c:pt>
                <c:pt idx="6492">
                  <c:v>9.8392939500000001</c:v>
                </c:pt>
                <c:pt idx="6493">
                  <c:v>9.8334269500000246</c:v>
                </c:pt>
                <c:pt idx="6494">
                  <c:v>9.8351030000000002</c:v>
                </c:pt>
                <c:pt idx="6495">
                  <c:v>9.83091355</c:v>
                </c:pt>
                <c:pt idx="6496">
                  <c:v>9.8359403500000067</c:v>
                </c:pt>
                <c:pt idx="6497">
                  <c:v>9.8367796000000016</c:v>
                </c:pt>
                <c:pt idx="6498">
                  <c:v>9.8367800500000246</c:v>
                </c:pt>
                <c:pt idx="6499">
                  <c:v>9.8351040000000047</c:v>
                </c:pt>
                <c:pt idx="6500">
                  <c:v>9.8292384500000001</c:v>
                </c:pt>
                <c:pt idx="6501">
                  <c:v>9.8334274000000015</c:v>
                </c:pt>
                <c:pt idx="6502">
                  <c:v>9.8384552000000003</c:v>
                </c:pt>
                <c:pt idx="6503">
                  <c:v>9.8334269500000246</c:v>
                </c:pt>
                <c:pt idx="6504">
                  <c:v>9.8334269500000246</c:v>
                </c:pt>
                <c:pt idx="6505">
                  <c:v>9.8384556500000002</c:v>
                </c:pt>
                <c:pt idx="6506">
                  <c:v>9.837617400000001</c:v>
                </c:pt>
                <c:pt idx="6507">
                  <c:v>9.8325901000000027</c:v>
                </c:pt>
                <c:pt idx="6508">
                  <c:v>9.8317518499999998</c:v>
                </c:pt>
                <c:pt idx="6509">
                  <c:v>9.8351040000000047</c:v>
                </c:pt>
                <c:pt idx="6510">
                  <c:v>9.8359418000000005</c:v>
                </c:pt>
                <c:pt idx="6511">
                  <c:v>9.8351049500000247</c:v>
                </c:pt>
                <c:pt idx="6512">
                  <c:v>9.8359418000000005</c:v>
                </c:pt>
                <c:pt idx="6513">
                  <c:v>9.83091355</c:v>
                </c:pt>
                <c:pt idx="6514">
                  <c:v>9.8325901000000027</c:v>
                </c:pt>
                <c:pt idx="6515">
                  <c:v>9.8351040000000047</c:v>
                </c:pt>
                <c:pt idx="6516">
                  <c:v>9.8359418000000005</c:v>
                </c:pt>
                <c:pt idx="6517">
                  <c:v>9.8317518499999998</c:v>
                </c:pt>
                <c:pt idx="6518">
                  <c:v>9.8325891500000768</c:v>
                </c:pt>
                <c:pt idx="6519">
                  <c:v>9.8325911000000001</c:v>
                </c:pt>
                <c:pt idx="6520">
                  <c:v>9.834265199999999</c:v>
                </c:pt>
                <c:pt idx="6521">
                  <c:v>9.8351040000000047</c:v>
                </c:pt>
                <c:pt idx="6522">
                  <c:v>9.8351025500000748</c:v>
                </c:pt>
                <c:pt idx="6523">
                  <c:v>9.8334274000000015</c:v>
                </c:pt>
                <c:pt idx="6524">
                  <c:v>9.8359427500000027</c:v>
                </c:pt>
                <c:pt idx="6525">
                  <c:v>9.8367800500000246</c:v>
                </c:pt>
                <c:pt idx="6526">
                  <c:v>9.8342666999999988</c:v>
                </c:pt>
                <c:pt idx="6527">
                  <c:v>9.834265199999999</c:v>
                </c:pt>
                <c:pt idx="6528">
                  <c:v>9.8376178500000027</c:v>
                </c:pt>
                <c:pt idx="6529">
                  <c:v>9.8392934499999996</c:v>
                </c:pt>
                <c:pt idx="6530">
                  <c:v>9.8367796000000016</c:v>
                </c:pt>
                <c:pt idx="6531">
                  <c:v>9.8342647499999991</c:v>
                </c:pt>
                <c:pt idx="6532">
                  <c:v>9.8359418000000005</c:v>
                </c:pt>
                <c:pt idx="6533">
                  <c:v>9.837617400000001</c:v>
                </c:pt>
                <c:pt idx="6534">
                  <c:v>9.8384552000000003</c:v>
                </c:pt>
                <c:pt idx="6535">
                  <c:v>9.8392939500000001</c:v>
                </c:pt>
                <c:pt idx="6536">
                  <c:v>9.8384556500000002</c:v>
                </c:pt>
                <c:pt idx="6537">
                  <c:v>9.8359418000000005</c:v>
                </c:pt>
                <c:pt idx="6538">
                  <c:v>9.8376178500000027</c:v>
                </c:pt>
                <c:pt idx="6539">
                  <c:v>9.837617400000001</c:v>
                </c:pt>
                <c:pt idx="6540">
                  <c:v>9.8384552000000003</c:v>
                </c:pt>
                <c:pt idx="6541">
                  <c:v>9.8359418000000005</c:v>
                </c:pt>
                <c:pt idx="6542">
                  <c:v>9.8392934499999996</c:v>
                </c:pt>
                <c:pt idx="6543">
                  <c:v>9.8384556500000002</c:v>
                </c:pt>
                <c:pt idx="6544">
                  <c:v>9.8367796000000016</c:v>
                </c:pt>
                <c:pt idx="6545">
                  <c:v>9.8392930000000014</c:v>
                </c:pt>
                <c:pt idx="6546">
                  <c:v>9.840970500000001</c:v>
                </c:pt>
                <c:pt idx="6547">
                  <c:v>9.8376178500000027</c:v>
                </c:pt>
                <c:pt idx="6548">
                  <c:v>9.8384552000000003</c:v>
                </c:pt>
                <c:pt idx="6549">
                  <c:v>9.837617400000001</c:v>
                </c:pt>
                <c:pt idx="6550">
                  <c:v>9.8359418000000005</c:v>
                </c:pt>
                <c:pt idx="6551">
                  <c:v>9.837617400000001</c:v>
                </c:pt>
                <c:pt idx="6552">
                  <c:v>9.8384566000000007</c:v>
                </c:pt>
                <c:pt idx="6553">
                  <c:v>9.8376178500000027</c:v>
                </c:pt>
                <c:pt idx="6554">
                  <c:v>9.8367796000000016</c:v>
                </c:pt>
                <c:pt idx="6555">
                  <c:v>9.8401322000000047</c:v>
                </c:pt>
                <c:pt idx="6556">
                  <c:v>9.8392934499999996</c:v>
                </c:pt>
                <c:pt idx="6557">
                  <c:v>9.8392944</c:v>
                </c:pt>
                <c:pt idx="6558">
                  <c:v>9.8384556500000002</c:v>
                </c:pt>
                <c:pt idx="6559">
                  <c:v>9.8376178500000027</c:v>
                </c:pt>
                <c:pt idx="6560">
                  <c:v>9.8384556500000002</c:v>
                </c:pt>
                <c:pt idx="6561">
                  <c:v>9.8409699999999987</c:v>
                </c:pt>
                <c:pt idx="6562">
                  <c:v>9.8334264500000028</c:v>
                </c:pt>
                <c:pt idx="6563">
                  <c:v>9.8200197000000014</c:v>
                </c:pt>
                <c:pt idx="6564">
                  <c:v>9.8074507500000028</c:v>
                </c:pt>
                <c:pt idx="6565">
                  <c:v>9.8082890500000008</c:v>
                </c:pt>
                <c:pt idx="6566">
                  <c:v>9.8116412500000028</c:v>
                </c:pt>
                <c:pt idx="6567">
                  <c:v>9.8175077500000008</c:v>
                </c:pt>
                <c:pt idx="6568">
                  <c:v>9.8267240500000028</c:v>
                </c:pt>
                <c:pt idx="6569">
                  <c:v>9.8267240500000028</c:v>
                </c:pt>
                <c:pt idx="6570">
                  <c:v>9.8300762500000047</c:v>
                </c:pt>
                <c:pt idx="6571">
                  <c:v>9.8284001500000002</c:v>
                </c:pt>
                <c:pt idx="6572">
                  <c:v>9.8183446000000014</c:v>
                </c:pt>
                <c:pt idx="6573">
                  <c:v>9.8116403000000005</c:v>
                </c:pt>
                <c:pt idx="6574">
                  <c:v>9.8074503000000028</c:v>
                </c:pt>
                <c:pt idx="6575">
                  <c:v>9.8015847000000047</c:v>
                </c:pt>
                <c:pt idx="6576">
                  <c:v>9.792367500000001</c:v>
                </c:pt>
                <c:pt idx="6577">
                  <c:v>9.78901675</c:v>
                </c:pt>
                <c:pt idx="6578">
                  <c:v>9.7806372500000247</c:v>
                </c:pt>
                <c:pt idx="6579">
                  <c:v>9.7797985000000001</c:v>
                </c:pt>
                <c:pt idx="6580">
                  <c:v>9.7705817499999998</c:v>
                </c:pt>
                <c:pt idx="6581">
                  <c:v>9.7647151999999995</c:v>
                </c:pt>
                <c:pt idx="6582">
                  <c:v>9.7672290999999998</c:v>
                </c:pt>
                <c:pt idx="6583">
                  <c:v>9.7689056499999989</c:v>
                </c:pt>
                <c:pt idx="6584">
                  <c:v>9.7756090000000047</c:v>
                </c:pt>
                <c:pt idx="6585">
                  <c:v>9.7906928000000004</c:v>
                </c:pt>
                <c:pt idx="6586">
                  <c:v>9.7948832500000016</c:v>
                </c:pt>
                <c:pt idx="6587">
                  <c:v>9.7990708499999997</c:v>
                </c:pt>
                <c:pt idx="6588">
                  <c:v>9.7873411499999889</c:v>
                </c:pt>
                <c:pt idx="6589">
                  <c:v>9.7797990000000006</c:v>
                </c:pt>
                <c:pt idx="6590">
                  <c:v>9.7747702499999995</c:v>
                </c:pt>
                <c:pt idx="6591">
                  <c:v>9.7689046999999984</c:v>
                </c:pt>
                <c:pt idx="6592">
                  <c:v>9.7647151999999995</c:v>
                </c:pt>
                <c:pt idx="6593">
                  <c:v>9.7680673999999996</c:v>
                </c:pt>
                <c:pt idx="6594">
                  <c:v>9.7739320000000003</c:v>
                </c:pt>
                <c:pt idx="6595">
                  <c:v>9.7756090000000047</c:v>
                </c:pt>
                <c:pt idx="6596">
                  <c:v>9.7772846000000015</c:v>
                </c:pt>
                <c:pt idx="6597">
                  <c:v>9.7806372500000247</c:v>
                </c:pt>
                <c:pt idx="6598">
                  <c:v>9.7797994500000005</c:v>
                </c:pt>
                <c:pt idx="6599">
                  <c:v>9.7797994500000005</c:v>
                </c:pt>
                <c:pt idx="6600">
                  <c:v>9.782313349999999</c:v>
                </c:pt>
                <c:pt idx="6601">
                  <c:v>9.7848276999999992</c:v>
                </c:pt>
                <c:pt idx="6602">
                  <c:v>9.7856641</c:v>
                </c:pt>
                <c:pt idx="6603">
                  <c:v>9.7839884999999995</c:v>
                </c:pt>
                <c:pt idx="6604">
                  <c:v>9.7873401499999986</c:v>
                </c:pt>
                <c:pt idx="6605">
                  <c:v>9.7890172</c:v>
                </c:pt>
                <c:pt idx="6606">
                  <c:v>9.7856641</c:v>
                </c:pt>
                <c:pt idx="6607">
                  <c:v>9.7823137999999989</c:v>
                </c:pt>
                <c:pt idx="6608">
                  <c:v>9.7873406500000009</c:v>
                </c:pt>
                <c:pt idx="6609">
                  <c:v>9.7839894000000012</c:v>
                </c:pt>
                <c:pt idx="6610">
                  <c:v>9.7839894000000012</c:v>
                </c:pt>
                <c:pt idx="6611">
                  <c:v>9.7856641</c:v>
                </c:pt>
                <c:pt idx="6612">
                  <c:v>9.788178449999851</c:v>
                </c:pt>
                <c:pt idx="6613">
                  <c:v>9.7831515999999983</c:v>
                </c:pt>
                <c:pt idx="6614">
                  <c:v>9.7873406500000009</c:v>
                </c:pt>
                <c:pt idx="6615">
                  <c:v>9.7873401499999986</c:v>
                </c:pt>
                <c:pt idx="6616">
                  <c:v>9.7839884999999995</c:v>
                </c:pt>
                <c:pt idx="6617">
                  <c:v>9.7839899000000035</c:v>
                </c:pt>
                <c:pt idx="6618">
                  <c:v>9.7848263000000006</c:v>
                </c:pt>
                <c:pt idx="6619">
                  <c:v>9.7831515999999983</c:v>
                </c:pt>
                <c:pt idx="6620">
                  <c:v>9.7806372500000247</c:v>
                </c:pt>
                <c:pt idx="6621">
                  <c:v>9.7814750500000009</c:v>
                </c:pt>
                <c:pt idx="6622">
                  <c:v>9.7856641</c:v>
                </c:pt>
                <c:pt idx="6623">
                  <c:v>9.7848263000000006</c:v>
                </c:pt>
                <c:pt idx="6624">
                  <c:v>9.7806372500000247</c:v>
                </c:pt>
                <c:pt idx="6625">
                  <c:v>9.7814755499999997</c:v>
                </c:pt>
                <c:pt idx="6626">
                  <c:v>9.7839903999999986</c:v>
                </c:pt>
                <c:pt idx="6627">
                  <c:v>9.7839894000000012</c:v>
                </c:pt>
                <c:pt idx="6628">
                  <c:v>9.7856645500000248</c:v>
                </c:pt>
                <c:pt idx="6629">
                  <c:v>9.7806372500000247</c:v>
                </c:pt>
                <c:pt idx="6630">
                  <c:v>9.7831501999999997</c:v>
                </c:pt>
                <c:pt idx="6631">
                  <c:v>9.7873411499999889</c:v>
                </c:pt>
                <c:pt idx="6632">
                  <c:v>9.7839899000000035</c:v>
                </c:pt>
                <c:pt idx="6633">
                  <c:v>9.7865023500000028</c:v>
                </c:pt>
                <c:pt idx="6634">
                  <c:v>9.7797994500000005</c:v>
                </c:pt>
                <c:pt idx="6635">
                  <c:v>9.7865023500000028</c:v>
                </c:pt>
                <c:pt idx="6636">
                  <c:v>9.7831511499999984</c:v>
                </c:pt>
                <c:pt idx="6637">
                  <c:v>9.78901675</c:v>
                </c:pt>
                <c:pt idx="6638">
                  <c:v>9.7839899000000035</c:v>
                </c:pt>
                <c:pt idx="6639">
                  <c:v>9.7856660000000026</c:v>
                </c:pt>
                <c:pt idx="6640">
                  <c:v>9.7865023500000028</c:v>
                </c:pt>
                <c:pt idx="6641">
                  <c:v>9.7856660000000026</c:v>
                </c:pt>
                <c:pt idx="6642">
                  <c:v>9.7839899000000035</c:v>
                </c:pt>
                <c:pt idx="6643">
                  <c:v>9.7873406500000009</c:v>
                </c:pt>
                <c:pt idx="6644">
                  <c:v>9.7865019000000011</c:v>
                </c:pt>
                <c:pt idx="6645">
                  <c:v>9.7848263000000006</c:v>
                </c:pt>
                <c:pt idx="6646">
                  <c:v>9.7865023500000028</c:v>
                </c:pt>
                <c:pt idx="6647">
                  <c:v>9.7848263000000006</c:v>
                </c:pt>
                <c:pt idx="6648">
                  <c:v>9.7873401499999986</c:v>
                </c:pt>
                <c:pt idx="6649">
                  <c:v>9.7856641</c:v>
                </c:pt>
                <c:pt idx="6650">
                  <c:v>9.7915306000000015</c:v>
                </c:pt>
                <c:pt idx="6651">
                  <c:v>9.7839884999999995</c:v>
                </c:pt>
                <c:pt idx="6652">
                  <c:v>9.7839894000000012</c:v>
                </c:pt>
                <c:pt idx="6653">
                  <c:v>9.7865019000000011</c:v>
                </c:pt>
                <c:pt idx="6654">
                  <c:v>9.7873396999999986</c:v>
                </c:pt>
                <c:pt idx="6655">
                  <c:v>9.7881789499999989</c:v>
                </c:pt>
                <c:pt idx="6656">
                  <c:v>9.7906928000000004</c:v>
                </c:pt>
                <c:pt idx="6657">
                  <c:v>9.7873401499999986</c:v>
                </c:pt>
                <c:pt idx="6658">
                  <c:v>9.788178449999851</c:v>
                </c:pt>
                <c:pt idx="6659">
                  <c:v>9.7906928000000004</c:v>
                </c:pt>
                <c:pt idx="6660">
                  <c:v>9.7856660000000026</c:v>
                </c:pt>
                <c:pt idx="6661">
                  <c:v>9.7873401499999986</c:v>
                </c:pt>
                <c:pt idx="6662">
                  <c:v>9.789015749999999</c:v>
                </c:pt>
                <c:pt idx="6663">
                  <c:v>9.7873406500000009</c:v>
                </c:pt>
                <c:pt idx="6664">
                  <c:v>9.7856660000000026</c:v>
                </c:pt>
                <c:pt idx="6665">
                  <c:v>9.7873401499999986</c:v>
                </c:pt>
                <c:pt idx="6666">
                  <c:v>9.7873406500000009</c:v>
                </c:pt>
                <c:pt idx="6667">
                  <c:v>9.7906923500000005</c:v>
                </c:pt>
                <c:pt idx="6668">
                  <c:v>9.7848263000000006</c:v>
                </c:pt>
                <c:pt idx="6669">
                  <c:v>9.789015749999999</c:v>
                </c:pt>
                <c:pt idx="6670">
                  <c:v>9.7898540500000024</c:v>
                </c:pt>
                <c:pt idx="6671">
                  <c:v>9.7873406500000009</c:v>
                </c:pt>
                <c:pt idx="6672">
                  <c:v>9.788178449999851</c:v>
                </c:pt>
                <c:pt idx="6673">
                  <c:v>9.7890162500000066</c:v>
                </c:pt>
                <c:pt idx="6674">
                  <c:v>9.7915306000000015</c:v>
                </c:pt>
                <c:pt idx="6675">
                  <c:v>9.7881789499999989</c:v>
                </c:pt>
                <c:pt idx="6676">
                  <c:v>9.788178449999851</c:v>
                </c:pt>
                <c:pt idx="6677">
                  <c:v>9.7906913499999995</c:v>
                </c:pt>
                <c:pt idx="6678">
                  <c:v>9.7865028500000228</c:v>
                </c:pt>
                <c:pt idx="6679">
                  <c:v>9.78901675</c:v>
                </c:pt>
                <c:pt idx="6680">
                  <c:v>9.7906928000000004</c:v>
                </c:pt>
                <c:pt idx="6681">
                  <c:v>9.7915306000000015</c:v>
                </c:pt>
                <c:pt idx="6682">
                  <c:v>9.788178449999851</c:v>
                </c:pt>
                <c:pt idx="6683">
                  <c:v>9.7906923500000005</c:v>
                </c:pt>
                <c:pt idx="6684">
                  <c:v>9.7890162500000066</c:v>
                </c:pt>
                <c:pt idx="6685">
                  <c:v>9.788178449999851</c:v>
                </c:pt>
                <c:pt idx="6686">
                  <c:v>9.7923678999999986</c:v>
                </c:pt>
                <c:pt idx="6687">
                  <c:v>9.7898540500000024</c:v>
                </c:pt>
                <c:pt idx="6688">
                  <c:v>9.7898545500000047</c:v>
                </c:pt>
                <c:pt idx="6689">
                  <c:v>9.7881789499999989</c:v>
                </c:pt>
                <c:pt idx="6690">
                  <c:v>9.7881789499999989</c:v>
                </c:pt>
                <c:pt idx="6691">
                  <c:v>9.7898545500000047</c:v>
                </c:pt>
                <c:pt idx="6692">
                  <c:v>9.7873411499999889</c:v>
                </c:pt>
                <c:pt idx="6693">
                  <c:v>9.7873406500000009</c:v>
                </c:pt>
                <c:pt idx="6694">
                  <c:v>9.7890162500000066</c:v>
                </c:pt>
                <c:pt idx="6695">
                  <c:v>9.7906928000000004</c:v>
                </c:pt>
                <c:pt idx="6696">
                  <c:v>9.7906928000000004</c:v>
                </c:pt>
                <c:pt idx="6697">
                  <c:v>9.7906928000000004</c:v>
                </c:pt>
                <c:pt idx="6698">
                  <c:v>9.7881789499999989</c:v>
                </c:pt>
                <c:pt idx="6699">
                  <c:v>9.7890162500000066</c:v>
                </c:pt>
                <c:pt idx="6700">
                  <c:v>9.7923683999999991</c:v>
                </c:pt>
                <c:pt idx="6701">
                  <c:v>9.7915306000000015</c:v>
                </c:pt>
                <c:pt idx="6702">
                  <c:v>9.7915296500000011</c:v>
                </c:pt>
                <c:pt idx="6703">
                  <c:v>9.7906928000000004</c:v>
                </c:pt>
                <c:pt idx="6704">
                  <c:v>9.7890162500000066</c:v>
                </c:pt>
                <c:pt idx="6705">
                  <c:v>9.7898540500000024</c:v>
                </c:pt>
                <c:pt idx="6706">
                  <c:v>9.7906928000000004</c:v>
                </c:pt>
                <c:pt idx="6707">
                  <c:v>9.7890148000000003</c:v>
                </c:pt>
                <c:pt idx="6708">
                  <c:v>9.7898550000000011</c:v>
                </c:pt>
                <c:pt idx="6709">
                  <c:v>9.7915296500000011</c:v>
                </c:pt>
                <c:pt idx="6710">
                  <c:v>9.7923678999999986</c:v>
                </c:pt>
                <c:pt idx="6711">
                  <c:v>9.7898545500000047</c:v>
                </c:pt>
                <c:pt idx="6712">
                  <c:v>9.7915291999999994</c:v>
                </c:pt>
                <c:pt idx="6713">
                  <c:v>9.7906928000000004</c:v>
                </c:pt>
                <c:pt idx="6714">
                  <c:v>9.7915306000000015</c:v>
                </c:pt>
                <c:pt idx="6715">
                  <c:v>9.7923683999999991</c:v>
                </c:pt>
                <c:pt idx="6716">
                  <c:v>9.78901675</c:v>
                </c:pt>
                <c:pt idx="6717">
                  <c:v>9.7898530500000014</c:v>
                </c:pt>
                <c:pt idx="6718">
                  <c:v>9.7898545500000047</c:v>
                </c:pt>
                <c:pt idx="6719">
                  <c:v>9.789015749999999</c:v>
                </c:pt>
                <c:pt idx="6720">
                  <c:v>9.7915306000000015</c:v>
                </c:pt>
                <c:pt idx="6721">
                  <c:v>9.7898550000000011</c:v>
                </c:pt>
                <c:pt idx="6722">
                  <c:v>9.7915306000000015</c:v>
                </c:pt>
                <c:pt idx="6723">
                  <c:v>9.7932056999999997</c:v>
                </c:pt>
                <c:pt idx="6724">
                  <c:v>9.7915306000000015</c:v>
                </c:pt>
                <c:pt idx="6725">
                  <c:v>9.7906913499999995</c:v>
                </c:pt>
                <c:pt idx="6726">
                  <c:v>9.7890162500000066</c:v>
                </c:pt>
                <c:pt idx="6727">
                  <c:v>9.7898545500000047</c:v>
                </c:pt>
                <c:pt idx="6728">
                  <c:v>9.7906923500000005</c:v>
                </c:pt>
                <c:pt idx="6729">
                  <c:v>9.7898545500000047</c:v>
                </c:pt>
                <c:pt idx="6730">
                  <c:v>9.794043499999999</c:v>
                </c:pt>
                <c:pt idx="6731">
                  <c:v>9.7932062000000002</c:v>
                </c:pt>
                <c:pt idx="6732">
                  <c:v>9.794043499999999</c:v>
                </c:pt>
                <c:pt idx="6733">
                  <c:v>9.794043499999999</c:v>
                </c:pt>
                <c:pt idx="6734">
                  <c:v>9.7915306000000015</c:v>
                </c:pt>
                <c:pt idx="6735">
                  <c:v>9.7957196500000006</c:v>
                </c:pt>
                <c:pt idx="6736">
                  <c:v>9.7932057499999985</c:v>
                </c:pt>
                <c:pt idx="6737">
                  <c:v>9.7915306000000015</c:v>
                </c:pt>
                <c:pt idx="6738">
                  <c:v>9.7940435500000014</c:v>
                </c:pt>
                <c:pt idx="6739">
                  <c:v>9.7973962000000014</c:v>
                </c:pt>
                <c:pt idx="6740">
                  <c:v>9.7965579500000004</c:v>
                </c:pt>
                <c:pt idx="6741">
                  <c:v>9.7906928000000004</c:v>
                </c:pt>
                <c:pt idx="6742">
                  <c:v>9.7973947499999987</c:v>
                </c:pt>
                <c:pt idx="6743">
                  <c:v>9.7932067000000025</c:v>
                </c:pt>
                <c:pt idx="6744">
                  <c:v>9.7957196500000006</c:v>
                </c:pt>
                <c:pt idx="6745">
                  <c:v>9.7923678999999986</c:v>
                </c:pt>
                <c:pt idx="6746">
                  <c:v>9.79571915</c:v>
                </c:pt>
                <c:pt idx="6747">
                  <c:v>9.7932056999999997</c:v>
                </c:pt>
                <c:pt idx="6748">
                  <c:v>9.7965579500000004</c:v>
                </c:pt>
                <c:pt idx="6749">
                  <c:v>9.794043499999999</c:v>
                </c:pt>
                <c:pt idx="6750">
                  <c:v>9.7932056999999997</c:v>
                </c:pt>
                <c:pt idx="6751">
                  <c:v>9.797395749999998</c:v>
                </c:pt>
                <c:pt idx="6752">
                  <c:v>9.7965574500000017</c:v>
                </c:pt>
                <c:pt idx="6753">
                  <c:v>9.79571915</c:v>
                </c:pt>
                <c:pt idx="6754">
                  <c:v>9.798233999999999</c:v>
                </c:pt>
                <c:pt idx="6755">
                  <c:v>9.7990717999999983</c:v>
                </c:pt>
                <c:pt idx="6756">
                  <c:v>9.7965574500000017</c:v>
                </c:pt>
                <c:pt idx="6757">
                  <c:v>9.797395749999998</c:v>
                </c:pt>
                <c:pt idx="6758">
                  <c:v>9.7948817999999989</c:v>
                </c:pt>
                <c:pt idx="6759">
                  <c:v>9.7948813499999989</c:v>
                </c:pt>
                <c:pt idx="6760">
                  <c:v>9.79571915</c:v>
                </c:pt>
                <c:pt idx="6761">
                  <c:v>9.7965579500000004</c:v>
                </c:pt>
                <c:pt idx="6762">
                  <c:v>9.79571915</c:v>
                </c:pt>
                <c:pt idx="6763">
                  <c:v>9.797395250000001</c:v>
                </c:pt>
                <c:pt idx="6764">
                  <c:v>9.7990717999999983</c:v>
                </c:pt>
                <c:pt idx="6765">
                  <c:v>9.7957196500000006</c:v>
                </c:pt>
                <c:pt idx="6766">
                  <c:v>9.7990713499999984</c:v>
                </c:pt>
                <c:pt idx="6767">
                  <c:v>9.798233999999999</c:v>
                </c:pt>
                <c:pt idx="6768">
                  <c:v>9.7965579500000004</c:v>
                </c:pt>
                <c:pt idx="6769">
                  <c:v>9.794043499999999</c:v>
                </c:pt>
                <c:pt idx="6770">
                  <c:v>9.7990713499999984</c:v>
                </c:pt>
                <c:pt idx="6771">
                  <c:v>9.7948813499999989</c:v>
                </c:pt>
                <c:pt idx="6772">
                  <c:v>9.7957196500000006</c:v>
                </c:pt>
                <c:pt idx="6773">
                  <c:v>9.797395749999998</c:v>
                </c:pt>
                <c:pt idx="6774">
                  <c:v>9.7948813499999989</c:v>
                </c:pt>
                <c:pt idx="6775">
                  <c:v>9.7990717999999983</c:v>
                </c:pt>
                <c:pt idx="6776">
                  <c:v>9.798233999999999</c:v>
                </c:pt>
                <c:pt idx="6777">
                  <c:v>9.7965579500000004</c:v>
                </c:pt>
                <c:pt idx="6778">
                  <c:v>9.794043499999999</c:v>
                </c:pt>
                <c:pt idx="6779">
                  <c:v>9.7957210500000009</c:v>
                </c:pt>
                <c:pt idx="6780">
                  <c:v>9.7982335499999991</c:v>
                </c:pt>
                <c:pt idx="6781">
                  <c:v>9.7973961500000009</c:v>
                </c:pt>
                <c:pt idx="6782">
                  <c:v>9.794043499999999</c:v>
                </c:pt>
                <c:pt idx="6783">
                  <c:v>9.7973962000000014</c:v>
                </c:pt>
                <c:pt idx="6784">
                  <c:v>9.797395250000001</c:v>
                </c:pt>
                <c:pt idx="6785">
                  <c:v>9.7965574500000017</c:v>
                </c:pt>
                <c:pt idx="6786">
                  <c:v>9.79571915</c:v>
                </c:pt>
                <c:pt idx="6787">
                  <c:v>9.79571915</c:v>
                </c:pt>
                <c:pt idx="6788">
                  <c:v>9.8015857000000004</c:v>
                </c:pt>
                <c:pt idx="6789">
                  <c:v>9.794043499999999</c:v>
                </c:pt>
                <c:pt idx="6790">
                  <c:v>9.798233999999999</c:v>
                </c:pt>
                <c:pt idx="6791">
                  <c:v>9.7982335499999991</c:v>
                </c:pt>
                <c:pt idx="6792">
                  <c:v>9.7990717999999983</c:v>
                </c:pt>
                <c:pt idx="6793">
                  <c:v>9.797395749999998</c:v>
                </c:pt>
                <c:pt idx="6794">
                  <c:v>9.794043499999999</c:v>
                </c:pt>
                <c:pt idx="6795">
                  <c:v>9.797395749999998</c:v>
                </c:pt>
                <c:pt idx="6796">
                  <c:v>9.797395250000001</c:v>
                </c:pt>
                <c:pt idx="6797">
                  <c:v>9.7965574500000017</c:v>
                </c:pt>
                <c:pt idx="6798">
                  <c:v>9.797395250000001</c:v>
                </c:pt>
                <c:pt idx="6799">
                  <c:v>9.7990722999999988</c:v>
                </c:pt>
                <c:pt idx="6800">
                  <c:v>9.7990722999999988</c:v>
                </c:pt>
                <c:pt idx="6801">
                  <c:v>9.7965569500000047</c:v>
                </c:pt>
                <c:pt idx="6802">
                  <c:v>9.797395250000001</c:v>
                </c:pt>
                <c:pt idx="6803">
                  <c:v>9.7990717999999983</c:v>
                </c:pt>
                <c:pt idx="6804">
                  <c:v>9.7965574500000017</c:v>
                </c:pt>
                <c:pt idx="6805">
                  <c:v>9.798233999999999</c:v>
                </c:pt>
                <c:pt idx="6806">
                  <c:v>9.7999096000000012</c:v>
                </c:pt>
                <c:pt idx="6807">
                  <c:v>9.7948817999999989</c:v>
                </c:pt>
                <c:pt idx="6808">
                  <c:v>9.7999100999999982</c:v>
                </c:pt>
                <c:pt idx="6809">
                  <c:v>9.7999100999999982</c:v>
                </c:pt>
                <c:pt idx="6810">
                  <c:v>9.798233999999999</c:v>
                </c:pt>
                <c:pt idx="6811">
                  <c:v>9.7948813499999989</c:v>
                </c:pt>
                <c:pt idx="6812">
                  <c:v>9.7999096000000012</c:v>
                </c:pt>
                <c:pt idx="6813">
                  <c:v>9.8015861500000767</c:v>
                </c:pt>
                <c:pt idx="6814">
                  <c:v>9.8007483500000028</c:v>
                </c:pt>
                <c:pt idx="6815">
                  <c:v>9.797395250000001</c:v>
                </c:pt>
                <c:pt idx="6816">
                  <c:v>9.7999100999999982</c:v>
                </c:pt>
                <c:pt idx="6817">
                  <c:v>9.8007474000000023</c:v>
                </c:pt>
                <c:pt idx="6818">
                  <c:v>9.798233999999999</c:v>
                </c:pt>
                <c:pt idx="6819">
                  <c:v>9.7999096000000012</c:v>
                </c:pt>
                <c:pt idx="6820">
                  <c:v>9.8007474000000006</c:v>
                </c:pt>
                <c:pt idx="6821">
                  <c:v>9.7982335499999991</c:v>
                </c:pt>
                <c:pt idx="6822">
                  <c:v>9.7957210500000009</c:v>
                </c:pt>
                <c:pt idx="6823">
                  <c:v>9.7957196500000006</c:v>
                </c:pt>
                <c:pt idx="6824">
                  <c:v>9.798233999999999</c:v>
                </c:pt>
                <c:pt idx="6825">
                  <c:v>9.7999096000000012</c:v>
                </c:pt>
                <c:pt idx="6826">
                  <c:v>9.7999096000000012</c:v>
                </c:pt>
                <c:pt idx="6827">
                  <c:v>9.8024235000000068</c:v>
                </c:pt>
                <c:pt idx="6828">
                  <c:v>9.8015852000000248</c:v>
                </c:pt>
                <c:pt idx="6829">
                  <c:v>9.7999096000000012</c:v>
                </c:pt>
                <c:pt idx="6830">
                  <c:v>9.7965579500000004</c:v>
                </c:pt>
                <c:pt idx="6831">
                  <c:v>9.7999091500000013</c:v>
                </c:pt>
                <c:pt idx="6832">
                  <c:v>9.7999096000000012</c:v>
                </c:pt>
                <c:pt idx="6833">
                  <c:v>9.8007479000000028</c:v>
                </c:pt>
                <c:pt idx="6834">
                  <c:v>9.8007483500000028</c:v>
                </c:pt>
                <c:pt idx="6835">
                  <c:v>9.7999096000000012</c:v>
                </c:pt>
                <c:pt idx="6836">
                  <c:v>9.803261749999999</c:v>
                </c:pt>
                <c:pt idx="6837">
                  <c:v>9.7999091500000013</c:v>
                </c:pt>
                <c:pt idx="6838">
                  <c:v>9.8066124500000047</c:v>
                </c:pt>
                <c:pt idx="6839">
                  <c:v>9.8007464500000268</c:v>
                </c:pt>
                <c:pt idx="6840">
                  <c:v>9.8032603000000016</c:v>
                </c:pt>
                <c:pt idx="6841">
                  <c:v>9.7999096000000012</c:v>
                </c:pt>
                <c:pt idx="6842">
                  <c:v>9.8024225000001017</c:v>
                </c:pt>
                <c:pt idx="6843">
                  <c:v>9.8007474000000023</c:v>
                </c:pt>
                <c:pt idx="6844">
                  <c:v>9.8024235000000068</c:v>
                </c:pt>
                <c:pt idx="6845">
                  <c:v>9.803261749999999</c:v>
                </c:pt>
                <c:pt idx="6846">
                  <c:v>9.7999096000000012</c:v>
                </c:pt>
                <c:pt idx="6847">
                  <c:v>9.7990717999999983</c:v>
                </c:pt>
                <c:pt idx="6848">
                  <c:v>9.8049383500000005</c:v>
                </c:pt>
                <c:pt idx="6849">
                  <c:v>9.8007474000000006</c:v>
                </c:pt>
                <c:pt idx="6850">
                  <c:v>9.8015852000000248</c:v>
                </c:pt>
                <c:pt idx="6851">
                  <c:v>9.7999100999999982</c:v>
                </c:pt>
                <c:pt idx="6852">
                  <c:v>9.7999091500000013</c:v>
                </c:pt>
                <c:pt idx="6853">
                  <c:v>9.7999081499999985</c:v>
                </c:pt>
                <c:pt idx="6854">
                  <c:v>9.8015852000000248</c:v>
                </c:pt>
                <c:pt idx="6855">
                  <c:v>9.8024235000000068</c:v>
                </c:pt>
                <c:pt idx="6856">
                  <c:v>9.8049373500000048</c:v>
                </c:pt>
                <c:pt idx="6857">
                  <c:v>9.8024225000001017</c:v>
                </c:pt>
                <c:pt idx="6858">
                  <c:v>9.8015852000000248</c:v>
                </c:pt>
                <c:pt idx="6859">
                  <c:v>9.8049373500000048</c:v>
                </c:pt>
                <c:pt idx="6860">
                  <c:v>9.8007474000000023</c:v>
                </c:pt>
                <c:pt idx="6861">
                  <c:v>9.8040990500000067</c:v>
                </c:pt>
                <c:pt idx="6862">
                  <c:v>9.8007464500000268</c:v>
                </c:pt>
                <c:pt idx="6863">
                  <c:v>9.7990717999999983</c:v>
                </c:pt>
                <c:pt idx="6864">
                  <c:v>9.7999100999999982</c:v>
                </c:pt>
                <c:pt idx="6865">
                  <c:v>9.8015857000000004</c:v>
                </c:pt>
                <c:pt idx="6866">
                  <c:v>9.8007474000000023</c:v>
                </c:pt>
                <c:pt idx="6867">
                  <c:v>9.7999096000000012</c:v>
                </c:pt>
                <c:pt idx="6868">
                  <c:v>9.8040990500000067</c:v>
                </c:pt>
                <c:pt idx="6869">
                  <c:v>9.8057751500000006</c:v>
                </c:pt>
                <c:pt idx="6870">
                  <c:v>9.7990717999999983</c:v>
                </c:pt>
                <c:pt idx="6871">
                  <c:v>9.7999096000000012</c:v>
                </c:pt>
                <c:pt idx="6872">
                  <c:v>9.8057751500000006</c:v>
                </c:pt>
                <c:pt idx="6873">
                  <c:v>9.8024225000001017</c:v>
                </c:pt>
                <c:pt idx="6874">
                  <c:v>9.8057746500000267</c:v>
                </c:pt>
                <c:pt idx="6875">
                  <c:v>9.8024235000000068</c:v>
                </c:pt>
                <c:pt idx="6876">
                  <c:v>9.8066129500000248</c:v>
                </c:pt>
                <c:pt idx="6877">
                  <c:v>9.8024239500000068</c:v>
                </c:pt>
                <c:pt idx="6878">
                  <c:v>9.8024235000000068</c:v>
                </c:pt>
                <c:pt idx="6879">
                  <c:v>9.8049373500000048</c:v>
                </c:pt>
                <c:pt idx="6880">
                  <c:v>9.8007464500000268</c:v>
                </c:pt>
                <c:pt idx="6881">
                  <c:v>9.8040990500000067</c:v>
                </c:pt>
                <c:pt idx="6882">
                  <c:v>9.803261749999999</c:v>
                </c:pt>
                <c:pt idx="6883">
                  <c:v>9.8049364000000008</c:v>
                </c:pt>
                <c:pt idx="6884">
                  <c:v>9.8024235000000068</c:v>
                </c:pt>
                <c:pt idx="6885">
                  <c:v>9.8032608000000003</c:v>
                </c:pt>
                <c:pt idx="6886">
                  <c:v>9.8024225000001017</c:v>
                </c:pt>
                <c:pt idx="6887">
                  <c:v>9.8024239500000068</c:v>
                </c:pt>
                <c:pt idx="6888">
                  <c:v>9.803261749999999</c:v>
                </c:pt>
                <c:pt idx="6889">
                  <c:v>9.8032622500000048</c:v>
                </c:pt>
                <c:pt idx="6890">
                  <c:v>9.8032622500000048</c:v>
                </c:pt>
                <c:pt idx="6891">
                  <c:v>9.8040990500000067</c:v>
                </c:pt>
                <c:pt idx="6892">
                  <c:v>9.8024235000000068</c:v>
                </c:pt>
                <c:pt idx="6893">
                  <c:v>9.7999096000000012</c:v>
                </c:pt>
                <c:pt idx="6894">
                  <c:v>9.8041005500000047</c:v>
                </c:pt>
                <c:pt idx="6895">
                  <c:v>9.8040990500000067</c:v>
                </c:pt>
                <c:pt idx="6896">
                  <c:v>9.8015857000000004</c:v>
                </c:pt>
                <c:pt idx="6897">
                  <c:v>9.7999096000000012</c:v>
                </c:pt>
                <c:pt idx="6898">
                  <c:v>9.8015852000000248</c:v>
                </c:pt>
                <c:pt idx="6899">
                  <c:v>9.8024235000000068</c:v>
                </c:pt>
                <c:pt idx="6900">
                  <c:v>9.8040990500000067</c:v>
                </c:pt>
                <c:pt idx="6901">
                  <c:v>9.8049388000000004</c:v>
                </c:pt>
                <c:pt idx="6902">
                  <c:v>9.8049368500001091</c:v>
                </c:pt>
                <c:pt idx="6903">
                  <c:v>9.8024225000001017</c:v>
                </c:pt>
                <c:pt idx="6904">
                  <c:v>9.8041000500000006</c:v>
                </c:pt>
                <c:pt idx="6905">
                  <c:v>9.8074512500000068</c:v>
                </c:pt>
                <c:pt idx="6906">
                  <c:v>9.8057751500000006</c:v>
                </c:pt>
                <c:pt idx="6907">
                  <c:v>9.8032608000000003</c:v>
                </c:pt>
                <c:pt idx="6908">
                  <c:v>9.8049368500001091</c:v>
                </c:pt>
                <c:pt idx="6909">
                  <c:v>9.8032622500000048</c:v>
                </c:pt>
                <c:pt idx="6910">
                  <c:v>9.8066139000000003</c:v>
                </c:pt>
                <c:pt idx="6911">
                  <c:v>9.8049368500001091</c:v>
                </c:pt>
                <c:pt idx="6912">
                  <c:v>9.8040990500000067</c:v>
                </c:pt>
                <c:pt idx="6913">
                  <c:v>9.8049373500000048</c:v>
                </c:pt>
                <c:pt idx="6914">
                  <c:v>9.8091273000000001</c:v>
                </c:pt>
                <c:pt idx="6915">
                  <c:v>9.8049383500000005</c:v>
                </c:pt>
                <c:pt idx="6916">
                  <c:v>9.8057751500000006</c:v>
                </c:pt>
                <c:pt idx="6917">
                  <c:v>9.8049368500001091</c:v>
                </c:pt>
                <c:pt idx="6918">
                  <c:v>9.8049373500000048</c:v>
                </c:pt>
                <c:pt idx="6919">
                  <c:v>9.8040986000000014</c:v>
                </c:pt>
                <c:pt idx="6920">
                  <c:v>9.8057742000000268</c:v>
                </c:pt>
                <c:pt idx="6921">
                  <c:v>9.8066134500000004</c:v>
                </c:pt>
                <c:pt idx="6922">
                  <c:v>9.8041000500000006</c:v>
                </c:pt>
                <c:pt idx="6923">
                  <c:v>9.8082890500000008</c:v>
                </c:pt>
                <c:pt idx="6924">
                  <c:v>9.8040981000000009</c:v>
                </c:pt>
                <c:pt idx="6925">
                  <c:v>9.8024239500000068</c:v>
                </c:pt>
                <c:pt idx="6926">
                  <c:v>9.8024239500000068</c:v>
                </c:pt>
                <c:pt idx="6927">
                  <c:v>9.8049373500000048</c:v>
                </c:pt>
                <c:pt idx="6928">
                  <c:v>9.8057746500000267</c:v>
                </c:pt>
                <c:pt idx="6929">
                  <c:v>9.8082895000000008</c:v>
                </c:pt>
                <c:pt idx="6930">
                  <c:v>9.8032608000000003</c:v>
                </c:pt>
                <c:pt idx="6931">
                  <c:v>9.8074507500000028</c:v>
                </c:pt>
                <c:pt idx="6932">
                  <c:v>9.8041000500000006</c:v>
                </c:pt>
                <c:pt idx="6933">
                  <c:v>9.8049368500001091</c:v>
                </c:pt>
                <c:pt idx="6934">
                  <c:v>9.8057751500000006</c:v>
                </c:pt>
                <c:pt idx="6935">
                  <c:v>9.8040990500000067</c:v>
                </c:pt>
                <c:pt idx="6936">
                  <c:v>9.8024244500000268</c:v>
                </c:pt>
                <c:pt idx="6937">
                  <c:v>9.8032608000000003</c:v>
                </c:pt>
                <c:pt idx="6938">
                  <c:v>9.8040990500000067</c:v>
                </c:pt>
                <c:pt idx="6939">
                  <c:v>9.8049383500000005</c:v>
                </c:pt>
                <c:pt idx="6940">
                  <c:v>9.8074512500000068</c:v>
                </c:pt>
                <c:pt idx="6941">
                  <c:v>9.8015847000000047</c:v>
                </c:pt>
                <c:pt idx="6942">
                  <c:v>9.8057742000000268</c:v>
                </c:pt>
                <c:pt idx="6943">
                  <c:v>9.8049373500000048</c:v>
                </c:pt>
                <c:pt idx="6944">
                  <c:v>9.8032608000000003</c:v>
                </c:pt>
                <c:pt idx="6945">
                  <c:v>9.8074512500000068</c:v>
                </c:pt>
                <c:pt idx="6946">
                  <c:v>9.8007474000000023</c:v>
                </c:pt>
                <c:pt idx="6947">
                  <c:v>9.8024225000001017</c:v>
                </c:pt>
                <c:pt idx="6948">
                  <c:v>9.8057746500000267</c:v>
                </c:pt>
                <c:pt idx="6949">
                  <c:v>9.8040990500000067</c:v>
                </c:pt>
                <c:pt idx="6950">
                  <c:v>9.8040986000000014</c:v>
                </c:pt>
                <c:pt idx="6951">
                  <c:v>9.8074512500000068</c:v>
                </c:pt>
                <c:pt idx="6952">
                  <c:v>9.8066129500000248</c:v>
                </c:pt>
                <c:pt idx="6953">
                  <c:v>9.8049383500000005</c:v>
                </c:pt>
                <c:pt idx="6954">
                  <c:v>9.8057751500000006</c:v>
                </c:pt>
                <c:pt idx="6955">
                  <c:v>9.8057756500000028</c:v>
                </c:pt>
                <c:pt idx="6956">
                  <c:v>9.8057746500000267</c:v>
                </c:pt>
                <c:pt idx="6957">
                  <c:v>9.8057756500000028</c:v>
                </c:pt>
                <c:pt idx="6958">
                  <c:v>9.8074512500000068</c:v>
                </c:pt>
                <c:pt idx="6959">
                  <c:v>9.8074512500000068</c:v>
                </c:pt>
                <c:pt idx="6960">
                  <c:v>9.8074517000000014</c:v>
                </c:pt>
                <c:pt idx="6961">
                  <c:v>9.8074512500000068</c:v>
                </c:pt>
                <c:pt idx="6962">
                  <c:v>9.8041005500000047</c:v>
                </c:pt>
                <c:pt idx="6963">
                  <c:v>9.8074512500000068</c:v>
                </c:pt>
                <c:pt idx="6964">
                  <c:v>9.8074512500000068</c:v>
                </c:pt>
                <c:pt idx="6965">
                  <c:v>9.8091273000000001</c:v>
                </c:pt>
                <c:pt idx="6966">
                  <c:v>9.8082890500000008</c:v>
                </c:pt>
                <c:pt idx="6967">
                  <c:v>9.8024225000001017</c:v>
                </c:pt>
                <c:pt idx="6968">
                  <c:v>9.8057751500000006</c:v>
                </c:pt>
                <c:pt idx="6969">
                  <c:v>9.8082886000000009</c:v>
                </c:pt>
                <c:pt idx="6970">
                  <c:v>9.8066139000000003</c:v>
                </c:pt>
                <c:pt idx="6971">
                  <c:v>9.8057742000000268</c:v>
                </c:pt>
                <c:pt idx="6972">
                  <c:v>9.8066134500000004</c:v>
                </c:pt>
                <c:pt idx="6973">
                  <c:v>9.8057751500000006</c:v>
                </c:pt>
                <c:pt idx="6974">
                  <c:v>9.8066134500000004</c:v>
                </c:pt>
                <c:pt idx="6975">
                  <c:v>9.8066134500000004</c:v>
                </c:pt>
                <c:pt idx="6976">
                  <c:v>9.8057756500000028</c:v>
                </c:pt>
                <c:pt idx="6977">
                  <c:v>9.8082895000000008</c:v>
                </c:pt>
                <c:pt idx="6978">
                  <c:v>9.8057746500000267</c:v>
                </c:pt>
                <c:pt idx="6979">
                  <c:v>9.8024235000000068</c:v>
                </c:pt>
                <c:pt idx="6980">
                  <c:v>9.8049373500000048</c:v>
                </c:pt>
                <c:pt idx="6981">
                  <c:v>9.8074512500000068</c:v>
                </c:pt>
                <c:pt idx="6982">
                  <c:v>9.8057766000000068</c:v>
                </c:pt>
                <c:pt idx="6983">
                  <c:v>9.8066139000000003</c:v>
                </c:pt>
                <c:pt idx="6984">
                  <c:v>9.8082895000000008</c:v>
                </c:pt>
                <c:pt idx="6985">
                  <c:v>9.8082895000000008</c:v>
                </c:pt>
                <c:pt idx="6986">
                  <c:v>9.8040990500000067</c:v>
                </c:pt>
                <c:pt idx="6987">
                  <c:v>9.8066134500000004</c:v>
                </c:pt>
                <c:pt idx="6988">
                  <c:v>9.8066134500000004</c:v>
                </c:pt>
                <c:pt idx="6989">
                  <c:v>9.8066124500000047</c:v>
                </c:pt>
                <c:pt idx="6990">
                  <c:v>9.8057756500000028</c:v>
                </c:pt>
                <c:pt idx="6991">
                  <c:v>9.8057756500000028</c:v>
                </c:pt>
                <c:pt idx="6992">
                  <c:v>9.8074517000000014</c:v>
                </c:pt>
                <c:pt idx="6993">
                  <c:v>9.8049368500001091</c:v>
                </c:pt>
                <c:pt idx="6994">
                  <c:v>9.8091273000000001</c:v>
                </c:pt>
                <c:pt idx="6995">
                  <c:v>9.8099656000000017</c:v>
                </c:pt>
                <c:pt idx="6996">
                  <c:v>9.8057756500000028</c:v>
                </c:pt>
                <c:pt idx="6997">
                  <c:v>9.8074517000000014</c:v>
                </c:pt>
                <c:pt idx="6998">
                  <c:v>9.8049373500000048</c:v>
                </c:pt>
                <c:pt idx="6999">
                  <c:v>9.8057756500000028</c:v>
                </c:pt>
                <c:pt idx="7000">
                  <c:v>9.8057746500000267</c:v>
                </c:pt>
                <c:pt idx="7001">
                  <c:v>9.8066134500000004</c:v>
                </c:pt>
                <c:pt idx="7002">
                  <c:v>9.8082895000000008</c:v>
                </c:pt>
                <c:pt idx="7003">
                  <c:v>9.8099651000000012</c:v>
                </c:pt>
                <c:pt idx="7004">
                  <c:v>9.794043499999999</c:v>
                </c:pt>
                <c:pt idx="7005">
                  <c:v>9.7823114499999999</c:v>
                </c:pt>
                <c:pt idx="7006">
                  <c:v>9.7714190500000004</c:v>
                </c:pt>
                <c:pt idx="7007">
                  <c:v>9.774772200000001</c:v>
                </c:pt>
                <c:pt idx="7008">
                  <c:v>9.7764473000000027</c:v>
                </c:pt>
                <c:pt idx="7009">
                  <c:v>9.7772846000000015</c:v>
                </c:pt>
                <c:pt idx="7010">
                  <c:v>9.7831515999999983</c:v>
                </c:pt>
                <c:pt idx="7011">
                  <c:v>9.7873411499999889</c:v>
                </c:pt>
                <c:pt idx="7012">
                  <c:v>9.788178449999851</c:v>
                </c:pt>
                <c:pt idx="7013">
                  <c:v>9.7898545500000047</c:v>
                </c:pt>
                <c:pt idx="7014">
                  <c:v>9.7898550000000011</c:v>
                </c:pt>
                <c:pt idx="7015">
                  <c:v>9.7865023500000028</c:v>
                </c:pt>
                <c:pt idx="7016">
                  <c:v>9.7756080500000024</c:v>
                </c:pt>
                <c:pt idx="7017">
                  <c:v>9.7689041999999997</c:v>
                </c:pt>
                <c:pt idx="7018">
                  <c:v>9.7655544500000246</c:v>
                </c:pt>
                <c:pt idx="7019">
                  <c:v>9.7596865000001181</c:v>
                </c:pt>
                <c:pt idx="7020">
                  <c:v>9.7546601499999994</c:v>
                </c:pt>
                <c:pt idx="7021">
                  <c:v>9.7446036499999984</c:v>
                </c:pt>
                <c:pt idx="7022">
                  <c:v>9.7420906999999985</c:v>
                </c:pt>
                <c:pt idx="7023">
                  <c:v>9.7395763500000001</c:v>
                </c:pt>
                <c:pt idx="7024">
                  <c:v>9.7320347000000016</c:v>
                </c:pt>
                <c:pt idx="7025">
                  <c:v>9.727845649999999</c:v>
                </c:pt>
                <c:pt idx="7026">
                  <c:v>9.727845649999999</c:v>
                </c:pt>
                <c:pt idx="7027">
                  <c:v>9.7253322500000028</c:v>
                </c:pt>
                <c:pt idx="7028">
                  <c:v>9.7320356500000003</c:v>
                </c:pt>
                <c:pt idx="7029">
                  <c:v>9.73454905</c:v>
                </c:pt>
                <c:pt idx="7030">
                  <c:v>9.7395768500000006</c:v>
                </c:pt>
                <c:pt idx="7031">
                  <c:v>9.7471189499999689</c:v>
                </c:pt>
                <c:pt idx="7032">
                  <c:v>9.7471184499998564</c:v>
                </c:pt>
                <c:pt idx="7033">
                  <c:v>9.7496333000000011</c:v>
                </c:pt>
                <c:pt idx="7034">
                  <c:v>9.7513088999999997</c:v>
                </c:pt>
                <c:pt idx="7035">
                  <c:v>9.7513093999999985</c:v>
                </c:pt>
                <c:pt idx="7036">
                  <c:v>9.7529850000000042</c:v>
                </c:pt>
                <c:pt idx="7037">
                  <c:v>9.7479567499999984</c:v>
                </c:pt>
                <c:pt idx="7038">
                  <c:v>9.7446040999999983</c:v>
                </c:pt>
                <c:pt idx="7039">
                  <c:v>9.7404141499999994</c:v>
                </c:pt>
                <c:pt idx="7040">
                  <c:v>9.7345485999999983</c:v>
                </c:pt>
                <c:pt idx="7041">
                  <c:v>9.7379007499999979</c:v>
                </c:pt>
                <c:pt idx="7042">
                  <c:v>9.7345485999999983</c:v>
                </c:pt>
                <c:pt idx="7043">
                  <c:v>9.7328734499999889</c:v>
                </c:pt>
                <c:pt idx="7044">
                  <c:v>9.7295212999999983</c:v>
                </c:pt>
                <c:pt idx="7045">
                  <c:v>9.7311978500000009</c:v>
                </c:pt>
                <c:pt idx="7046">
                  <c:v>9.7295217499999982</c:v>
                </c:pt>
                <c:pt idx="7047">
                  <c:v>9.7345480999999996</c:v>
                </c:pt>
                <c:pt idx="7048">
                  <c:v>9.7295217499999982</c:v>
                </c:pt>
                <c:pt idx="7049">
                  <c:v>9.7320361000000002</c:v>
                </c:pt>
                <c:pt idx="7050">
                  <c:v>9.7328724999999991</c:v>
                </c:pt>
                <c:pt idx="7051">
                  <c:v>9.7337116999999971</c:v>
                </c:pt>
                <c:pt idx="7052">
                  <c:v>9.733710799999999</c:v>
                </c:pt>
                <c:pt idx="7053">
                  <c:v>9.7345485999999983</c:v>
                </c:pt>
                <c:pt idx="7054">
                  <c:v>9.7379007499999979</c:v>
                </c:pt>
                <c:pt idx="7055">
                  <c:v>9.73454905</c:v>
                </c:pt>
                <c:pt idx="7056">
                  <c:v>9.7362251499999939</c:v>
                </c:pt>
                <c:pt idx="7057">
                  <c:v>9.7395768500000006</c:v>
                </c:pt>
                <c:pt idx="7058">
                  <c:v>9.7353864000000012</c:v>
                </c:pt>
                <c:pt idx="7059">
                  <c:v>9.7395768500000006</c:v>
                </c:pt>
                <c:pt idx="7060">
                  <c:v>9.7412514499998419</c:v>
                </c:pt>
                <c:pt idx="7061">
                  <c:v>9.7395763500000001</c:v>
                </c:pt>
                <c:pt idx="7062">
                  <c:v>9.7429289999999984</c:v>
                </c:pt>
                <c:pt idx="7063">
                  <c:v>9.7395772999999988</c:v>
                </c:pt>
                <c:pt idx="7064">
                  <c:v>9.7395768500000006</c:v>
                </c:pt>
                <c:pt idx="7065">
                  <c:v>9.7379007499999979</c:v>
                </c:pt>
                <c:pt idx="7066">
                  <c:v>9.7379012499999984</c:v>
                </c:pt>
                <c:pt idx="7067">
                  <c:v>9.7362246499999987</c:v>
                </c:pt>
                <c:pt idx="7068">
                  <c:v>9.7429289999999984</c:v>
                </c:pt>
                <c:pt idx="7069">
                  <c:v>9.7437657999999985</c:v>
                </c:pt>
                <c:pt idx="7070">
                  <c:v>9.7379007499999979</c:v>
                </c:pt>
                <c:pt idx="7071">
                  <c:v>9.74041465</c:v>
                </c:pt>
                <c:pt idx="7072">
                  <c:v>9.7420906999999985</c:v>
                </c:pt>
                <c:pt idx="7073">
                  <c:v>9.7412528999999992</c:v>
                </c:pt>
                <c:pt idx="7074">
                  <c:v>9.7420897500000017</c:v>
                </c:pt>
                <c:pt idx="7075">
                  <c:v>9.7395763500000001</c:v>
                </c:pt>
                <c:pt idx="7076">
                  <c:v>9.7379007499999979</c:v>
                </c:pt>
                <c:pt idx="7077">
                  <c:v>9.74041465</c:v>
                </c:pt>
                <c:pt idx="7078">
                  <c:v>9.7395763500000001</c:v>
                </c:pt>
                <c:pt idx="7079">
                  <c:v>9.7404141499999994</c:v>
                </c:pt>
                <c:pt idx="7080">
                  <c:v>9.7420892500000047</c:v>
                </c:pt>
                <c:pt idx="7081">
                  <c:v>9.7429289999999984</c:v>
                </c:pt>
                <c:pt idx="7082">
                  <c:v>9.7437672499999994</c:v>
                </c:pt>
                <c:pt idx="7083">
                  <c:v>9.7437658499999991</c:v>
                </c:pt>
                <c:pt idx="7084">
                  <c:v>9.7437653499999985</c:v>
                </c:pt>
                <c:pt idx="7085">
                  <c:v>9.7395763500000001</c:v>
                </c:pt>
                <c:pt idx="7086">
                  <c:v>9.74041465</c:v>
                </c:pt>
                <c:pt idx="7087">
                  <c:v>9.7362241999999988</c:v>
                </c:pt>
                <c:pt idx="7088">
                  <c:v>9.7412528999999992</c:v>
                </c:pt>
                <c:pt idx="7089">
                  <c:v>9.7387380499999985</c:v>
                </c:pt>
                <c:pt idx="7090">
                  <c:v>9.7420892500000047</c:v>
                </c:pt>
                <c:pt idx="7091">
                  <c:v>9.7404141499999994</c:v>
                </c:pt>
                <c:pt idx="7092">
                  <c:v>9.7404141499999994</c:v>
                </c:pt>
                <c:pt idx="7093">
                  <c:v>9.7429289999999984</c:v>
                </c:pt>
                <c:pt idx="7094">
                  <c:v>9.7437658499999991</c:v>
                </c:pt>
                <c:pt idx="7095">
                  <c:v>9.7412514499998419</c:v>
                </c:pt>
                <c:pt idx="7096">
                  <c:v>9.7462806499999992</c:v>
                </c:pt>
                <c:pt idx="7097">
                  <c:v>9.7454424000000035</c:v>
                </c:pt>
                <c:pt idx="7098">
                  <c:v>9.7454424000000035</c:v>
                </c:pt>
                <c:pt idx="7099">
                  <c:v>9.7429279999999991</c:v>
                </c:pt>
                <c:pt idx="7100">
                  <c:v>9.742927550000001</c:v>
                </c:pt>
                <c:pt idx="7101">
                  <c:v>9.743766299999999</c:v>
                </c:pt>
                <c:pt idx="7102">
                  <c:v>9.7496323500000006</c:v>
                </c:pt>
                <c:pt idx="7103">
                  <c:v>9.7496333000000011</c:v>
                </c:pt>
                <c:pt idx="7104">
                  <c:v>9.7462801499999987</c:v>
                </c:pt>
                <c:pt idx="7105">
                  <c:v>9.7462801499999987</c:v>
                </c:pt>
                <c:pt idx="7106">
                  <c:v>9.7471184499998564</c:v>
                </c:pt>
                <c:pt idx="7107">
                  <c:v>9.7446040999999983</c:v>
                </c:pt>
                <c:pt idx="7108">
                  <c:v>9.7454419000000012</c:v>
                </c:pt>
                <c:pt idx="7109">
                  <c:v>9.7496328500000047</c:v>
                </c:pt>
                <c:pt idx="7110">
                  <c:v>9.7462801499999987</c:v>
                </c:pt>
                <c:pt idx="7111">
                  <c:v>9.7479567499999984</c:v>
                </c:pt>
                <c:pt idx="7112">
                  <c:v>9.7479562499999997</c:v>
                </c:pt>
                <c:pt idx="7113">
                  <c:v>9.7504716000000009</c:v>
                </c:pt>
                <c:pt idx="7114">
                  <c:v>9.7479567499999984</c:v>
                </c:pt>
                <c:pt idx="7115">
                  <c:v>9.7471184499998564</c:v>
                </c:pt>
                <c:pt idx="7116">
                  <c:v>9.7479562499999997</c:v>
                </c:pt>
                <c:pt idx="7117">
                  <c:v>9.7496333000000011</c:v>
                </c:pt>
                <c:pt idx="7118">
                  <c:v>9.7479571999999983</c:v>
                </c:pt>
                <c:pt idx="7119">
                  <c:v>9.7471184499998564</c:v>
                </c:pt>
                <c:pt idx="7120">
                  <c:v>9.7462816499999985</c:v>
                </c:pt>
                <c:pt idx="7121">
                  <c:v>9.7513088999999997</c:v>
                </c:pt>
                <c:pt idx="7122">
                  <c:v>9.7487950499999982</c:v>
                </c:pt>
                <c:pt idx="7123">
                  <c:v>9.7521467000000008</c:v>
                </c:pt>
                <c:pt idx="7124">
                  <c:v>9.7487950499999982</c:v>
                </c:pt>
                <c:pt idx="7125">
                  <c:v>9.7471184499998564</c:v>
                </c:pt>
                <c:pt idx="7126">
                  <c:v>9.7479562499999997</c:v>
                </c:pt>
                <c:pt idx="7127">
                  <c:v>9.7479567499999984</c:v>
                </c:pt>
                <c:pt idx="7128">
                  <c:v>9.7471179999999951</c:v>
                </c:pt>
                <c:pt idx="7129">
                  <c:v>9.7446040999999983</c:v>
                </c:pt>
                <c:pt idx="7130">
                  <c:v>9.7496333000000011</c:v>
                </c:pt>
                <c:pt idx="7131">
                  <c:v>9.7479562499999997</c:v>
                </c:pt>
                <c:pt idx="7132">
                  <c:v>9.7487949999999994</c:v>
                </c:pt>
                <c:pt idx="7133">
                  <c:v>9.7496333000000011</c:v>
                </c:pt>
                <c:pt idx="7134">
                  <c:v>9.7479567499999984</c:v>
                </c:pt>
                <c:pt idx="7135">
                  <c:v>9.7462801499999987</c:v>
                </c:pt>
                <c:pt idx="7136">
                  <c:v>9.7479562499999997</c:v>
                </c:pt>
                <c:pt idx="7137">
                  <c:v>9.7496328500000047</c:v>
                </c:pt>
                <c:pt idx="7138">
                  <c:v>9.7479567499999984</c:v>
                </c:pt>
                <c:pt idx="7139">
                  <c:v>9.7462801499999987</c:v>
                </c:pt>
                <c:pt idx="7140">
                  <c:v>9.7521467000000008</c:v>
                </c:pt>
                <c:pt idx="7141">
                  <c:v>9.7479567499999984</c:v>
                </c:pt>
                <c:pt idx="7142">
                  <c:v>9.7496328500000047</c:v>
                </c:pt>
                <c:pt idx="7143">
                  <c:v>9.751308449999998</c:v>
                </c:pt>
                <c:pt idx="7144">
                  <c:v>9.7496323500000006</c:v>
                </c:pt>
                <c:pt idx="7145">
                  <c:v>9.7462802000000011</c:v>
                </c:pt>
                <c:pt idx="7146">
                  <c:v>9.7471184499998564</c:v>
                </c:pt>
                <c:pt idx="7147">
                  <c:v>9.7504710999999986</c:v>
                </c:pt>
                <c:pt idx="7148">
                  <c:v>9.7462806499999992</c:v>
                </c:pt>
                <c:pt idx="7149">
                  <c:v>9.7479562499999997</c:v>
                </c:pt>
                <c:pt idx="7150">
                  <c:v>9.7471179999999951</c:v>
                </c:pt>
                <c:pt idx="7151">
                  <c:v>9.7471184499998564</c:v>
                </c:pt>
                <c:pt idx="7152">
                  <c:v>9.7504701500000017</c:v>
                </c:pt>
                <c:pt idx="7153">
                  <c:v>9.7471179999999951</c:v>
                </c:pt>
                <c:pt idx="7154">
                  <c:v>9.7479562499999997</c:v>
                </c:pt>
                <c:pt idx="7155">
                  <c:v>9.7496318500000001</c:v>
                </c:pt>
                <c:pt idx="7156">
                  <c:v>9.7462801499999987</c:v>
                </c:pt>
                <c:pt idx="7157">
                  <c:v>9.7462806499999992</c:v>
                </c:pt>
                <c:pt idx="7158">
                  <c:v>9.7479562499999997</c:v>
                </c:pt>
                <c:pt idx="7159">
                  <c:v>9.7487950499999982</c:v>
                </c:pt>
                <c:pt idx="7160">
                  <c:v>9.7513069999999988</c:v>
                </c:pt>
                <c:pt idx="7161">
                  <c:v>9.751308449999998</c:v>
                </c:pt>
                <c:pt idx="7162">
                  <c:v>9.7454419000000012</c:v>
                </c:pt>
                <c:pt idx="7163">
                  <c:v>9.7454419000000012</c:v>
                </c:pt>
                <c:pt idx="7164">
                  <c:v>9.7496328500000047</c:v>
                </c:pt>
                <c:pt idx="7165">
                  <c:v>9.7462802000000011</c:v>
                </c:pt>
                <c:pt idx="7166">
                  <c:v>9.7454424000000035</c:v>
                </c:pt>
                <c:pt idx="7167">
                  <c:v>9.748794049999999</c:v>
                </c:pt>
                <c:pt idx="7168">
                  <c:v>9.7496333000000011</c:v>
                </c:pt>
                <c:pt idx="7169">
                  <c:v>9.7462801499999987</c:v>
                </c:pt>
                <c:pt idx="7170">
                  <c:v>9.7504706500000005</c:v>
                </c:pt>
                <c:pt idx="7171">
                  <c:v>9.7496328500000047</c:v>
                </c:pt>
                <c:pt idx="7172">
                  <c:v>9.7513074999999994</c:v>
                </c:pt>
                <c:pt idx="7173">
                  <c:v>9.7504706500000005</c:v>
                </c:pt>
                <c:pt idx="7174">
                  <c:v>9.7462801499999987</c:v>
                </c:pt>
                <c:pt idx="7175">
                  <c:v>9.7479562499999997</c:v>
                </c:pt>
                <c:pt idx="7176">
                  <c:v>9.7454419000000012</c:v>
                </c:pt>
                <c:pt idx="7177">
                  <c:v>9.7479567499999984</c:v>
                </c:pt>
                <c:pt idx="7178">
                  <c:v>9.7504706500000005</c:v>
                </c:pt>
                <c:pt idx="7179">
                  <c:v>9.7471184499998564</c:v>
                </c:pt>
                <c:pt idx="7180">
                  <c:v>9.751308449999998</c:v>
                </c:pt>
                <c:pt idx="7181">
                  <c:v>9.7529836000000003</c:v>
                </c:pt>
                <c:pt idx="7182">
                  <c:v>9.7487945499999995</c:v>
                </c:pt>
                <c:pt idx="7183">
                  <c:v>9.7487945499999995</c:v>
                </c:pt>
                <c:pt idx="7184">
                  <c:v>9.7521453000000005</c:v>
                </c:pt>
                <c:pt idx="7185">
                  <c:v>9.7513088999999997</c:v>
                </c:pt>
                <c:pt idx="7186">
                  <c:v>9.7479562499999997</c:v>
                </c:pt>
                <c:pt idx="7187">
                  <c:v>9.7521467000000008</c:v>
                </c:pt>
                <c:pt idx="7188">
                  <c:v>9.7504710999999986</c:v>
                </c:pt>
                <c:pt idx="7189">
                  <c:v>9.747955799999998</c:v>
                </c:pt>
                <c:pt idx="7190">
                  <c:v>9.7521458000000028</c:v>
                </c:pt>
                <c:pt idx="7191">
                  <c:v>9.7504706500000005</c:v>
                </c:pt>
                <c:pt idx="7192">
                  <c:v>9.7513088999999997</c:v>
                </c:pt>
                <c:pt idx="7193">
                  <c:v>9.7496323500000006</c:v>
                </c:pt>
                <c:pt idx="7194">
                  <c:v>9.7538223500000001</c:v>
                </c:pt>
                <c:pt idx="7195">
                  <c:v>9.7538228</c:v>
                </c:pt>
                <c:pt idx="7196">
                  <c:v>9.7521467000000008</c:v>
                </c:pt>
                <c:pt idx="7197">
                  <c:v>9.7496318500000001</c:v>
                </c:pt>
                <c:pt idx="7198">
                  <c:v>9.7487945499999995</c:v>
                </c:pt>
                <c:pt idx="7199">
                  <c:v>9.7504692000000048</c:v>
                </c:pt>
                <c:pt idx="7200">
                  <c:v>9.7487945499999995</c:v>
                </c:pt>
                <c:pt idx="7201">
                  <c:v>9.7504701500000017</c:v>
                </c:pt>
                <c:pt idx="7202">
                  <c:v>9.7504706500000005</c:v>
                </c:pt>
                <c:pt idx="7203">
                  <c:v>9.7496323500000006</c:v>
                </c:pt>
                <c:pt idx="7204">
                  <c:v>9.7521453000000005</c:v>
                </c:pt>
                <c:pt idx="7205">
                  <c:v>9.7529840500000748</c:v>
                </c:pt>
                <c:pt idx="7206">
                  <c:v>9.7521467000000008</c:v>
                </c:pt>
                <c:pt idx="7207">
                  <c:v>9.7529840500000748</c:v>
                </c:pt>
                <c:pt idx="7208">
                  <c:v>9.751308449999998</c:v>
                </c:pt>
                <c:pt idx="7209">
                  <c:v>9.7538223500000001</c:v>
                </c:pt>
                <c:pt idx="7210">
                  <c:v>9.7529850000000042</c:v>
                </c:pt>
                <c:pt idx="7211">
                  <c:v>9.7513088999999997</c:v>
                </c:pt>
                <c:pt idx="7212">
                  <c:v>9.7538218500000013</c:v>
                </c:pt>
                <c:pt idx="7213">
                  <c:v>9.7538228</c:v>
                </c:pt>
                <c:pt idx="7214">
                  <c:v>9.7529840500000748</c:v>
                </c:pt>
                <c:pt idx="7215">
                  <c:v>9.7513093999999985</c:v>
                </c:pt>
                <c:pt idx="7216">
                  <c:v>9.7504716000000009</c:v>
                </c:pt>
                <c:pt idx="7217">
                  <c:v>9.7504706500000005</c:v>
                </c:pt>
                <c:pt idx="7218">
                  <c:v>9.7521467000000008</c:v>
                </c:pt>
                <c:pt idx="7219">
                  <c:v>9.7538218500000013</c:v>
                </c:pt>
                <c:pt idx="7220">
                  <c:v>9.7496328500000047</c:v>
                </c:pt>
                <c:pt idx="7221">
                  <c:v>9.7529850000000042</c:v>
                </c:pt>
                <c:pt idx="7222">
                  <c:v>9.7479562499999997</c:v>
                </c:pt>
                <c:pt idx="7223">
                  <c:v>9.7496333000000011</c:v>
                </c:pt>
                <c:pt idx="7224">
                  <c:v>9.7496323500000006</c:v>
                </c:pt>
                <c:pt idx="7225">
                  <c:v>9.7529840500000748</c:v>
                </c:pt>
                <c:pt idx="7226">
                  <c:v>9.7538223500000001</c:v>
                </c:pt>
                <c:pt idx="7227">
                  <c:v>9.7496328500000047</c:v>
                </c:pt>
                <c:pt idx="7228">
                  <c:v>9.7521472000000067</c:v>
                </c:pt>
                <c:pt idx="7229">
                  <c:v>9.7521467000000008</c:v>
                </c:pt>
                <c:pt idx="7230">
                  <c:v>9.7521467000000008</c:v>
                </c:pt>
                <c:pt idx="7231">
                  <c:v>9.7496323500000006</c:v>
                </c:pt>
                <c:pt idx="7232">
                  <c:v>9.7504716000000009</c:v>
                </c:pt>
                <c:pt idx="7233">
                  <c:v>9.7496318500000001</c:v>
                </c:pt>
                <c:pt idx="7234">
                  <c:v>9.7513093999999985</c:v>
                </c:pt>
                <c:pt idx="7235">
                  <c:v>9.7513088999999997</c:v>
                </c:pt>
                <c:pt idx="7236">
                  <c:v>9.7496333000000011</c:v>
                </c:pt>
                <c:pt idx="7237">
                  <c:v>9.7538228</c:v>
                </c:pt>
                <c:pt idx="7238">
                  <c:v>9.7538228</c:v>
                </c:pt>
                <c:pt idx="7239">
                  <c:v>9.7538218500000013</c:v>
                </c:pt>
                <c:pt idx="7240">
                  <c:v>9.7487950499999982</c:v>
                </c:pt>
                <c:pt idx="7241">
                  <c:v>9.7529850000000042</c:v>
                </c:pt>
                <c:pt idx="7242">
                  <c:v>9.7521472000000067</c:v>
                </c:pt>
                <c:pt idx="7243">
                  <c:v>9.7529850000000042</c:v>
                </c:pt>
                <c:pt idx="7244">
                  <c:v>9.7546610499999993</c:v>
                </c:pt>
                <c:pt idx="7245">
                  <c:v>9.7538218500000013</c:v>
                </c:pt>
                <c:pt idx="7246">
                  <c:v>9.7521472000000067</c:v>
                </c:pt>
                <c:pt idx="7247">
                  <c:v>9.7529850000000042</c:v>
                </c:pt>
                <c:pt idx="7248">
                  <c:v>9.7546610499999993</c:v>
                </c:pt>
                <c:pt idx="7249">
                  <c:v>9.7563367000000021</c:v>
                </c:pt>
                <c:pt idx="7250">
                  <c:v>9.7504710999999986</c:v>
                </c:pt>
                <c:pt idx="7251">
                  <c:v>9.7521458000000028</c:v>
                </c:pt>
                <c:pt idx="7252">
                  <c:v>9.7529850000000042</c:v>
                </c:pt>
                <c:pt idx="7253">
                  <c:v>9.751308449999998</c:v>
                </c:pt>
                <c:pt idx="7254">
                  <c:v>9.7504706500000005</c:v>
                </c:pt>
                <c:pt idx="7255">
                  <c:v>9.7504692000000048</c:v>
                </c:pt>
                <c:pt idx="7256">
                  <c:v>9.7546615499999998</c:v>
                </c:pt>
                <c:pt idx="7257">
                  <c:v>9.7538228</c:v>
                </c:pt>
                <c:pt idx="7258">
                  <c:v>9.7479567499999984</c:v>
                </c:pt>
                <c:pt idx="7259">
                  <c:v>9.7513093999999985</c:v>
                </c:pt>
                <c:pt idx="7260">
                  <c:v>9.7529850000000042</c:v>
                </c:pt>
                <c:pt idx="7261">
                  <c:v>9.7538228</c:v>
                </c:pt>
                <c:pt idx="7262">
                  <c:v>9.7538228</c:v>
                </c:pt>
                <c:pt idx="7263">
                  <c:v>9.7496333000000011</c:v>
                </c:pt>
                <c:pt idx="7264">
                  <c:v>9.7554984000000005</c:v>
                </c:pt>
                <c:pt idx="7265">
                  <c:v>9.7529850000000042</c:v>
                </c:pt>
                <c:pt idx="7266">
                  <c:v>9.7546601499999994</c:v>
                </c:pt>
                <c:pt idx="7267">
                  <c:v>9.7513093999999985</c:v>
                </c:pt>
                <c:pt idx="7268">
                  <c:v>9.7529850000000042</c:v>
                </c:pt>
                <c:pt idx="7269">
                  <c:v>9.7546601499999994</c:v>
                </c:pt>
                <c:pt idx="7270">
                  <c:v>9.7529850000000042</c:v>
                </c:pt>
                <c:pt idx="7271">
                  <c:v>9.7563362000000247</c:v>
                </c:pt>
                <c:pt idx="7272">
                  <c:v>9.7554998500001364</c:v>
                </c:pt>
                <c:pt idx="7273">
                  <c:v>9.7538228</c:v>
                </c:pt>
                <c:pt idx="7274">
                  <c:v>9.7513093999999985</c:v>
                </c:pt>
                <c:pt idx="7275">
                  <c:v>9.7563362000000247</c:v>
                </c:pt>
                <c:pt idx="7276">
                  <c:v>9.7538218500000013</c:v>
                </c:pt>
                <c:pt idx="7277">
                  <c:v>9.7563367000000021</c:v>
                </c:pt>
                <c:pt idx="7278">
                  <c:v>9.7546610499999993</c:v>
                </c:pt>
                <c:pt idx="7279">
                  <c:v>9.7563362000000247</c:v>
                </c:pt>
                <c:pt idx="7280">
                  <c:v>9.7546601499999994</c:v>
                </c:pt>
                <c:pt idx="7281">
                  <c:v>9.7554984000000005</c:v>
                </c:pt>
                <c:pt idx="7282">
                  <c:v>9.7521467000000008</c:v>
                </c:pt>
                <c:pt idx="7283">
                  <c:v>9.7546601499999994</c:v>
                </c:pt>
                <c:pt idx="7284">
                  <c:v>9.7546601499999994</c:v>
                </c:pt>
                <c:pt idx="7285">
                  <c:v>9.7554984000000005</c:v>
                </c:pt>
                <c:pt idx="7286">
                  <c:v>9.7563362000000247</c:v>
                </c:pt>
                <c:pt idx="7287">
                  <c:v>9.7546601499999994</c:v>
                </c:pt>
                <c:pt idx="7288">
                  <c:v>9.7546601499999994</c:v>
                </c:pt>
                <c:pt idx="7289">
                  <c:v>9.7554979500001018</c:v>
                </c:pt>
                <c:pt idx="7290">
                  <c:v>9.7554979500001018</c:v>
                </c:pt>
                <c:pt idx="7291">
                  <c:v>9.7538228</c:v>
                </c:pt>
                <c:pt idx="7292">
                  <c:v>9.7588505999999988</c:v>
                </c:pt>
                <c:pt idx="7293">
                  <c:v>9.7563367000000021</c:v>
                </c:pt>
                <c:pt idx="7294">
                  <c:v>9.7554984000000005</c:v>
                </c:pt>
                <c:pt idx="7295">
                  <c:v>9.7554993500001181</c:v>
                </c:pt>
                <c:pt idx="7296">
                  <c:v>9.7563357500000016</c:v>
                </c:pt>
                <c:pt idx="7297">
                  <c:v>9.7529840500000748</c:v>
                </c:pt>
                <c:pt idx="7298">
                  <c:v>9.751308449999998</c:v>
                </c:pt>
                <c:pt idx="7299">
                  <c:v>9.7563357500000016</c:v>
                </c:pt>
                <c:pt idx="7300">
                  <c:v>9.7580113499999985</c:v>
                </c:pt>
                <c:pt idx="7301">
                  <c:v>9.7538223500000001</c:v>
                </c:pt>
                <c:pt idx="7302">
                  <c:v>9.7529850000000042</c:v>
                </c:pt>
                <c:pt idx="7303">
                  <c:v>9.7588496000000013</c:v>
                </c:pt>
                <c:pt idx="7304">
                  <c:v>9.7546601499999994</c:v>
                </c:pt>
                <c:pt idx="7305">
                  <c:v>9.7571744999999996</c:v>
                </c:pt>
                <c:pt idx="7306">
                  <c:v>9.7554979500001018</c:v>
                </c:pt>
                <c:pt idx="7307">
                  <c:v>9.7554979500001018</c:v>
                </c:pt>
                <c:pt idx="7308">
                  <c:v>9.7563376500000007</c:v>
                </c:pt>
                <c:pt idx="7309">
                  <c:v>9.7538223500000001</c:v>
                </c:pt>
                <c:pt idx="7310">
                  <c:v>9.7554979500001018</c:v>
                </c:pt>
                <c:pt idx="7311">
                  <c:v>9.7580127999999995</c:v>
                </c:pt>
                <c:pt idx="7312">
                  <c:v>9.7546610499999993</c:v>
                </c:pt>
                <c:pt idx="7313">
                  <c:v>9.7554984000000005</c:v>
                </c:pt>
                <c:pt idx="7314">
                  <c:v>9.7596884000000035</c:v>
                </c:pt>
                <c:pt idx="7315">
                  <c:v>9.7554984000000005</c:v>
                </c:pt>
                <c:pt idx="7316">
                  <c:v>9.7546601499999994</c:v>
                </c:pt>
                <c:pt idx="7317">
                  <c:v>9.7571739999999991</c:v>
                </c:pt>
                <c:pt idx="7318">
                  <c:v>9.7529836000000003</c:v>
                </c:pt>
                <c:pt idx="7319">
                  <c:v>9.7554979500001018</c:v>
                </c:pt>
                <c:pt idx="7320">
                  <c:v>9.7563367000000021</c:v>
                </c:pt>
                <c:pt idx="7321">
                  <c:v>9.7596888500000247</c:v>
                </c:pt>
                <c:pt idx="7322">
                  <c:v>9.7571744999999996</c:v>
                </c:pt>
                <c:pt idx="7323">
                  <c:v>9.7563362000000247</c:v>
                </c:pt>
                <c:pt idx="7324">
                  <c:v>9.7554979500001018</c:v>
                </c:pt>
                <c:pt idx="7325">
                  <c:v>9.7554979500001018</c:v>
                </c:pt>
                <c:pt idx="7326">
                  <c:v>9.7596884000000035</c:v>
                </c:pt>
                <c:pt idx="7327">
                  <c:v>9.7563362000000247</c:v>
                </c:pt>
                <c:pt idx="7328">
                  <c:v>9.7571744999999996</c:v>
                </c:pt>
                <c:pt idx="7329">
                  <c:v>9.7571744999999996</c:v>
                </c:pt>
                <c:pt idx="7330">
                  <c:v>9.7580127999999995</c:v>
                </c:pt>
                <c:pt idx="7331">
                  <c:v>9.7563362000000247</c:v>
                </c:pt>
                <c:pt idx="7332">
                  <c:v>9.758012299999999</c:v>
                </c:pt>
                <c:pt idx="7333">
                  <c:v>9.7554984000000005</c:v>
                </c:pt>
                <c:pt idx="7334">
                  <c:v>9.7529850000000042</c:v>
                </c:pt>
                <c:pt idx="7335">
                  <c:v>9.7563362000000247</c:v>
                </c:pt>
                <c:pt idx="7336">
                  <c:v>9.7563367000000021</c:v>
                </c:pt>
                <c:pt idx="7337">
                  <c:v>9.7580127999999995</c:v>
                </c:pt>
                <c:pt idx="7338">
                  <c:v>9.7546601499999994</c:v>
                </c:pt>
                <c:pt idx="7339">
                  <c:v>9.7571744999999996</c:v>
                </c:pt>
                <c:pt idx="7340">
                  <c:v>9.7580117999999985</c:v>
                </c:pt>
                <c:pt idx="7341">
                  <c:v>9.7546601499999994</c:v>
                </c:pt>
                <c:pt idx="7342">
                  <c:v>9.7554979500001018</c:v>
                </c:pt>
                <c:pt idx="7343">
                  <c:v>9.758012299999999</c:v>
                </c:pt>
                <c:pt idx="7344">
                  <c:v>9.758012299999999</c:v>
                </c:pt>
                <c:pt idx="7345">
                  <c:v>9.7563357500000016</c:v>
                </c:pt>
                <c:pt idx="7346">
                  <c:v>9.7554984000000005</c:v>
                </c:pt>
                <c:pt idx="7347">
                  <c:v>9.7554979500001018</c:v>
                </c:pt>
                <c:pt idx="7348">
                  <c:v>9.7546610499999993</c:v>
                </c:pt>
                <c:pt idx="7349">
                  <c:v>9.7554993500001181</c:v>
                </c:pt>
                <c:pt idx="7350">
                  <c:v>9.7571739999999991</c:v>
                </c:pt>
                <c:pt idx="7351">
                  <c:v>9.7596884000000035</c:v>
                </c:pt>
                <c:pt idx="7352">
                  <c:v>9.7529850000000042</c:v>
                </c:pt>
                <c:pt idx="7353">
                  <c:v>9.7580117999999985</c:v>
                </c:pt>
                <c:pt idx="7354">
                  <c:v>9.7588500999999983</c:v>
                </c:pt>
                <c:pt idx="7355">
                  <c:v>9.7571739999999991</c:v>
                </c:pt>
                <c:pt idx="7356">
                  <c:v>9.758012299999999</c:v>
                </c:pt>
                <c:pt idx="7357">
                  <c:v>9.7554979500001018</c:v>
                </c:pt>
                <c:pt idx="7358">
                  <c:v>9.7588500999999983</c:v>
                </c:pt>
                <c:pt idx="7359">
                  <c:v>9.7605266500000027</c:v>
                </c:pt>
                <c:pt idx="7360">
                  <c:v>9.7563362000000247</c:v>
                </c:pt>
                <c:pt idx="7361">
                  <c:v>9.7563357500000016</c:v>
                </c:pt>
                <c:pt idx="7362">
                  <c:v>9.7580127999999995</c:v>
                </c:pt>
                <c:pt idx="7363">
                  <c:v>9.7588500999999983</c:v>
                </c:pt>
                <c:pt idx="7364">
                  <c:v>9.7571735499999992</c:v>
                </c:pt>
                <c:pt idx="7365">
                  <c:v>9.7596874000000007</c:v>
                </c:pt>
                <c:pt idx="7366">
                  <c:v>9.7588496000000013</c:v>
                </c:pt>
                <c:pt idx="7367">
                  <c:v>9.7546610499999993</c:v>
                </c:pt>
                <c:pt idx="7368">
                  <c:v>9.7580117999999985</c:v>
                </c:pt>
                <c:pt idx="7369">
                  <c:v>9.7571739999999991</c:v>
                </c:pt>
                <c:pt idx="7370">
                  <c:v>9.7580113499999985</c:v>
                </c:pt>
                <c:pt idx="7371">
                  <c:v>9.7588505999999988</c:v>
                </c:pt>
                <c:pt idx="7372">
                  <c:v>9.7588500999999983</c:v>
                </c:pt>
                <c:pt idx="7373">
                  <c:v>9.7580127999999995</c:v>
                </c:pt>
                <c:pt idx="7374">
                  <c:v>9.7571744999999996</c:v>
                </c:pt>
                <c:pt idx="7375">
                  <c:v>9.7588505999999988</c:v>
                </c:pt>
                <c:pt idx="7376">
                  <c:v>9.7571739999999991</c:v>
                </c:pt>
                <c:pt idx="7377">
                  <c:v>9.7571735499999992</c:v>
                </c:pt>
                <c:pt idx="7378">
                  <c:v>9.7596874000000007</c:v>
                </c:pt>
                <c:pt idx="7379">
                  <c:v>9.7613644499999985</c:v>
                </c:pt>
                <c:pt idx="7380">
                  <c:v>9.7580127999999995</c:v>
                </c:pt>
                <c:pt idx="7381">
                  <c:v>9.7580127999999995</c:v>
                </c:pt>
                <c:pt idx="7382">
                  <c:v>9.7588505999999988</c:v>
                </c:pt>
                <c:pt idx="7383">
                  <c:v>9.758012299999999</c:v>
                </c:pt>
                <c:pt idx="7384">
                  <c:v>9.7596879000000047</c:v>
                </c:pt>
                <c:pt idx="7385">
                  <c:v>9.7605266500000027</c:v>
                </c:pt>
                <c:pt idx="7386">
                  <c:v>9.7588500999999983</c:v>
                </c:pt>
                <c:pt idx="7387">
                  <c:v>9.7588500999999983</c:v>
                </c:pt>
                <c:pt idx="7388">
                  <c:v>9.7563362000000247</c:v>
                </c:pt>
                <c:pt idx="7389">
                  <c:v>9.7605262000000028</c:v>
                </c:pt>
                <c:pt idx="7390">
                  <c:v>9.7596884000000035</c:v>
                </c:pt>
                <c:pt idx="7391">
                  <c:v>9.7563362000000247</c:v>
                </c:pt>
                <c:pt idx="7392">
                  <c:v>9.7605266500000027</c:v>
                </c:pt>
                <c:pt idx="7393">
                  <c:v>9.7588500999999983</c:v>
                </c:pt>
                <c:pt idx="7394">
                  <c:v>9.7571744999999996</c:v>
                </c:pt>
                <c:pt idx="7395">
                  <c:v>9.7596888500000247</c:v>
                </c:pt>
                <c:pt idx="7396">
                  <c:v>9.7571744999999996</c:v>
                </c:pt>
                <c:pt idx="7397">
                  <c:v>9.7563376500000007</c:v>
                </c:pt>
                <c:pt idx="7398">
                  <c:v>9.7596879000000047</c:v>
                </c:pt>
                <c:pt idx="7399">
                  <c:v>9.7546610499999993</c:v>
                </c:pt>
                <c:pt idx="7400">
                  <c:v>9.7571744999999996</c:v>
                </c:pt>
                <c:pt idx="7401">
                  <c:v>9.7596884000000035</c:v>
                </c:pt>
                <c:pt idx="7402">
                  <c:v>9.7596884000000035</c:v>
                </c:pt>
                <c:pt idx="7403">
                  <c:v>9.7588496000000013</c:v>
                </c:pt>
                <c:pt idx="7404">
                  <c:v>9.7563357500000016</c:v>
                </c:pt>
                <c:pt idx="7405">
                  <c:v>9.7563357500000016</c:v>
                </c:pt>
                <c:pt idx="7406">
                  <c:v>9.7613639999999986</c:v>
                </c:pt>
                <c:pt idx="7407">
                  <c:v>9.7605262000000028</c:v>
                </c:pt>
                <c:pt idx="7408">
                  <c:v>9.7588500999999983</c:v>
                </c:pt>
                <c:pt idx="7409">
                  <c:v>9.7580127999999995</c:v>
                </c:pt>
                <c:pt idx="7410">
                  <c:v>9.7580127999999995</c:v>
                </c:pt>
                <c:pt idx="7411">
                  <c:v>9.7596879000000047</c:v>
                </c:pt>
                <c:pt idx="7412">
                  <c:v>9.7580127999999995</c:v>
                </c:pt>
                <c:pt idx="7413">
                  <c:v>9.7571739999999991</c:v>
                </c:pt>
                <c:pt idx="7414">
                  <c:v>9.7571744999999996</c:v>
                </c:pt>
                <c:pt idx="7415">
                  <c:v>9.7605262000000028</c:v>
                </c:pt>
                <c:pt idx="7416">
                  <c:v>9.7622013500000016</c:v>
                </c:pt>
                <c:pt idx="7417">
                  <c:v>9.7596884000000035</c:v>
                </c:pt>
                <c:pt idx="7418">
                  <c:v>9.7571744999999996</c:v>
                </c:pt>
                <c:pt idx="7419">
                  <c:v>9.7605266500000027</c:v>
                </c:pt>
                <c:pt idx="7420">
                  <c:v>9.7596884000000035</c:v>
                </c:pt>
                <c:pt idx="7421">
                  <c:v>9.7571744999999996</c:v>
                </c:pt>
                <c:pt idx="7422">
                  <c:v>9.7588510499999988</c:v>
                </c:pt>
                <c:pt idx="7423">
                  <c:v>9.7554984000000005</c:v>
                </c:pt>
                <c:pt idx="7424">
                  <c:v>9.7580132499999994</c:v>
                </c:pt>
                <c:pt idx="7425">
                  <c:v>9.7580113499999985</c:v>
                </c:pt>
                <c:pt idx="7426">
                  <c:v>9.7596884000000035</c:v>
                </c:pt>
                <c:pt idx="7427">
                  <c:v>9.7571744999999996</c:v>
                </c:pt>
                <c:pt idx="7428">
                  <c:v>9.7596884000000035</c:v>
                </c:pt>
                <c:pt idx="7429">
                  <c:v>9.758012299999999</c:v>
                </c:pt>
                <c:pt idx="7430">
                  <c:v>9.7588500999999983</c:v>
                </c:pt>
                <c:pt idx="7431">
                  <c:v>9.7613644499999985</c:v>
                </c:pt>
                <c:pt idx="7432">
                  <c:v>9.7605266500000027</c:v>
                </c:pt>
                <c:pt idx="7433">
                  <c:v>9.7605266500000027</c:v>
                </c:pt>
                <c:pt idx="7434">
                  <c:v>9.7580127999999995</c:v>
                </c:pt>
                <c:pt idx="7435">
                  <c:v>9.7596888500000247</c:v>
                </c:pt>
                <c:pt idx="7436">
                  <c:v>9.7605262000000028</c:v>
                </c:pt>
                <c:pt idx="7437">
                  <c:v>9.757173550000001</c:v>
                </c:pt>
                <c:pt idx="7438">
                  <c:v>9.7622022500000067</c:v>
                </c:pt>
                <c:pt idx="7439">
                  <c:v>9.7596884000000035</c:v>
                </c:pt>
                <c:pt idx="7440">
                  <c:v>9.7571744999999996</c:v>
                </c:pt>
                <c:pt idx="7441">
                  <c:v>9.7622022500000067</c:v>
                </c:pt>
                <c:pt idx="7442">
                  <c:v>9.7563376500000007</c:v>
                </c:pt>
                <c:pt idx="7443">
                  <c:v>9.7554979500001018</c:v>
                </c:pt>
                <c:pt idx="7444">
                  <c:v>9.7596884000000035</c:v>
                </c:pt>
                <c:pt idx="7445">
                  <c:v>9.7529836000000003</c:v>
                </c:pt>
                <c:pt idx="7446">
                  <c:v>9.7295212999999983</c:v>
                </c:pt>
                <c:pt idx="7447">
                  <c:v>9.7253317999999993</c:v>
                </c:pt>
                <c:pt idx="7448">
                  <c:v>9.7311973499999986</c:v>
                </c:pt>
                <c:pt idx="7449">
                  <c:v>9.7379007499999979</c:v>
                </c:pt>
                <c:pt idx="7450">
                  <c:v>9.742091649999999</c:v>
                </c:pt>
                <c:pt idx="7451">
                  <c:v>9.743766299999999</c:v>
                </c:pt>
                <c:pt idx="7452">
                  <c:v>9.7479567499999984</c:v>
                </c:pt>
                <c:pt idx="7453">
                  <c:v>9.7538228</c:v>
                </c:pt>
                <c:pt idx="7454">
                  <c:v>9.7479567499999984</c:v>
                </c:pt>
                <c:pt idx="7455">
                  <c:v>9.7420906999999985</c:v>
                </c:pt>
                <c:pt idx="7456">
                  <c:v>9.7353859000000025</c:v>
                </c:pt>
                <c:pt idx="7457">
                  <c:v>9.7261686499999982</c:v>
                </c:pt>
                <c:pt idx="7458">
                  <c:v>9.7194648000000008</c:v>
                </c:pt>
                <c:pt idx="7459">
                  <c:v>9.7127618999999985</c:v>
                </c:pt>
                <c:pt idx="7460">
                  <c:v>9.7094097000000001</c:v>
                </c:pt>
                <c:pt idx="7461">
                  <c:v>9.7010303000000011</c:v>
                </c:pt>
                <c:pt idx="7462">
                  <c:v>9.6960025000000005</c:v>
                </c:pt>
                <c:pt idx="7463">
                  <c:v>9.6884617499999983</c:v>
                </c:pt>
                <c:pt idx="7464">
                  <c:v>9.6859479000000004</c:v>
                </c:pt>
                <c:pt idx="7465">
                  <c:v>9.6775675000000003</c:v>
                </c:pt>
                <c:pt idx="7466">
                  <c:v>9.6800823000000005</c:v>
                </c:pt>
                <c:pt idx="7467">
                  <c:v>9.6800823500000028</c:v>
                </c:pt>
                <c:pt idx="7468">
                  <c:v>9.6792440500000048</c:v>
                </c:pt>
                <c:pt idx="7469">
                  <c:v>9.6784062500000267</c:v>
                </c:pt>
                <c:pt idx="7470">
                  <c:v>9.6892995500000048</c:v>
                </c:pt>
                <c:pt idx="7471">
                  <c:v>9.6943287999999939</c:v>
                </c:pt>
                <c:pt idx="7472">
                  <c:v>9.7001929500000017</c:v>
                </c:pt>
                <c:pt idx="7473">
                  <c:v>9.7001929500000017</c:v>
                </c:pt>
                <c:pt idx="7474">
                  <c:v>9.7010303000000011</c:v>
                </c:pt>
                <c:pt idx="7475">
                  <c:v>9.6960039499999997</c:v>
                </c:pt>
                <c:pt idx="7476">
                  <c:v>9.6951647000000012</c:v>
                </c:pt>
                <c:pt idx="7477">
                  <c:v>9.6867852000000028</c:v>
                </c:pt>
                <c:pt idx="7478">
                  <c:v>9.6817579499999997</c:v>
                </c:pt>
                <c:pt idx="7479">
                  <c:v>9.6825966500001091</c:v>
                </c:pt>
                <c:pt idx="7480">
                  <c:v>9.68008135</c:v>
                </c:pt>
                <c:pt idx="7481">
                  <c:v>9.6733779999999996</c:v>
                </c:pt>
                <c:pt idx="7482">
                  <c:v>9.6775674500000015</c:v>
                </c:pt>
                <c:pt idx="7483">
                  <c:v>9.6750536</c:v>
                </c:pt>
                <c:pt idx="7484">
                  <c:v>9.6750531500000001</c:v>
                </c:pt>
                <c:pt idx="7485">
                  <c:v>9.6758919000000034</c:v>
                </c:pt>
                <c:pt idx="7486">
                  <c:v>9.6733779999999996</c:v>
                </c:pt>
                <c:pt idx="7487">
                  <c:v>9.6758914000000011</c:v>
                </c:pt>
                <c:pt idx="7488">
                  <c:v>9.6767301500000027</c:v>
                </c:pt>
                <c:pt idx="7489">
                  <c:v>9.6792440000000006</c:v>
                </c:pt>
                <c:pt idx="7490">
                  <c:v>9.6800823500000028</c:v>
                </c:pt>
                <c:pt idx="7491">
                  <c:v>9.68008135</c:v>
                </c:pt>
                <c:pt idx="7492">
                  <c:v>9.6817574499999992</c:v>
                </c:pt>
                <c:pt idx="7493">
                  <c:v>9.6834340000000267</c:v>
                </c:pt>
                <c:pt idx="7494">
                  <c:v>9.6851096000000005</c:v>
                </c:pt>
                <c:pt idx="7495">
                  <c:v>9.6867861500000068</c:v>
                </c:pt>
                <c:pt idx="7496">
                  <c:v>9.6859474000000034</c:v>
                </c:pt>
                <c:pt idx="7497">
                  <c:v>9.6825967000000048</c:v>
                </c:pt>
                <c:pt idx="7498">
                  <c:v>9.6834340000000267</c:v>
                </c:pt>
                <c:pt idx="7499">
                  <c:v>9.6867852000000028</c:v>
                </c:pt>
                <c:pt idx="7500">
                  <c:v>9.6842717999999959</c:v>
                </c:pt>
                <c:pt idx="7501">
                  <c:v>9.6842717999999959</c:v>
                </c:pt>
                <c:pt idx="7502">
                  <c:v>9.6851096000000005</c:v>
                </c:pt>
                <c:pt idx="7503">
                  <c:v>9.6859474000000034</c:v>
                </c:pt>
                <c:pt idx="7504">
                  <c:v>9.6851101000000011</c:v>
                </c:pt>
                <c:pt idx="7505">
                  <c:v>9.6825966500001091</c:v>
                </c:pt>
                <c:pt idx="7506">
                  <c:v>9.6867852000000028</c:v>
                </c:pt>
                <c:pt idx="7507">
                  <c:v>9.6834340000000267</c:v>
                </c:pt>
                <c:pt idx="7508">
                  <c:v>9.6893000500000017</c:v>
                </c:pt>
                <c:pt idx="7509">
                  <c:v>9.6842717999999959</c:v>
                </c:pt>
                <c:pt idx="7510">
                  <c:v>9.6842717999999959</c:v>
                </c:pt>
                <c:pt idx="7511">
                  <c:v>9.6867852000000028</c:v>
                </c:pt>
                <c:pt idx="7512">
                  <c:v>9.6842717999999959</c:v>
                </c:pt>
                <c:pt idx="7513">
                  <c:v>9.6867857000000015</c:v>
                </c:pt>
                <c:pt idx="7514">
                  <c:v>9.687623949999999</c:v>
                </c:pt>
                <c:pt idx="7515">
                  <c:v>9.6867857000000015</c:v>
                </c:pt>
                <c:pt idx="7516">
                  <c:v>9.6859479000000004</c:v>
                </c:pt>
                <c:pt idx="7517">
                  <c:v>9.687623949999999</c:v>
                </c:pt>
                <c:pt idx="7518">
                  <c:v>9.6867852000000028</c:v>
                </c:pt>
                <c:pt idx="7519">
                  <c:v>9.6842713499999959</c:v>
                </c:pt>
                <c:pt idx="7520">
                  <c:v>9.6918134999999985</c:v>
                </c:pt>
                <c:pt idx="7521">
                  <c:v>9.6876244500000013</c:v>
                </c:pt>
                <c:pt idx="7522">
                  <c:v>9.6901369000000006</c:v>
                </c:pt>
                <c:pt idx="7523">
                  <c:v>9.6876244500000013</c:v>
                </c:pt>
                <c:pt idx="7524">
                  <c:v>9.6876234999999991</c:v>
                </c:pt>
                <c:pt idx="7525">
                  <c:v>9.6884617499999983</c:v>
                </c:pt>
                <c:pt idx="7526">
                  <c:v>9.687623949999999</c:v>
                </c:pt>
                <c:pt idx="7527">
                  <c:v>9.6901369000000006</c:v>
                </c:pt>
                <c:pt idx="7528">
                  <c:v>9.6909761500000009</c:v>
                </c:pt>
                <c:pt idx="7529">
                  <c:v>9.687623949999999</c:v>
                </c:pt>
                <c:pt idx="7530">
                  <c:v>9.6893005500000005</c:v>
                </c:pt>
                <c:pt idx="7531">
                  <c:v>9.6851096000000005</c:v>
                </c:pt>
                <c:pt idx="7532">
                  <c:v>9.6892995500000048</c:v>
                </c:pt>
                <c:pt idx="7533">
                  <c:v>9.6901383499999998</c:v>
                </c:pt>
                <c:pt idx="7534">
                  <c:v>9.6867857000000015</c:v>
                </c:pt>
                <c:pt idx="7535">
                  <c:v>9.6867861500000068</c:v>
                </c:pt>
                <c:pt idx="7536">
                  <c:v>9.6851096000000005</c:v>
                </c:pt>
                <c:pt idx="7537">
                  <c:v>9.6893005500000005</c:v>
                </c:pt>
                <c:pt idx="7538">
                  <c:v>9.6884617499999983</c:v>
                </c:pt>
                <c:pt idx="7539">
                  <c:v>9.6893000500000017</c:v>
                </c:pt>
                <c:pt idx="7540">
                  <c:v>9.6901383500000016</c:v>
                </c:pt>
                <c:pt idx="7541">
                  <c:v>9.6892986500000013</c:v>
                </c:pt>
                <c:pt idx="7542">
                  <c:v>9.68762495</c:v>
                </c:pt>
                <c:pt idx="7543">
                  <c:v>9.6893005500000005</c:v>
                </c:pt>
                <c:pt idx="7544">
                  <c:v>9.6909761500000009</c:v>
                </c:pt>
                <c:pt idx="7545">
                  <c:v>9.6884617499999983</c:v>
                </c:pt>
                <c:pt idx="7546">
                  <c:v>9.69097425</c:v>
                </c:pt>
                <c:pt idx="7547">
                  <c:v>9.6901378500000028</c:v>
                </c:pt>
                <c:pt idx="7548">
                  <c:v>9.6892995500000048</c:v>
                </c:pt>
                <c:pt idx="7549">
                  <c:v>9.6892981499999991</c:v>
                </c:pt>
                <c:pt idx="7550">
                  <c:v>9.6901378500000028</c:v>
                </c:pt>
                <c:pt idx="7551">
                  <c:v>9.6909751999999987</c:v>
                </c:pt>
                <c:pt idx="7552">
                  <c:v>9.6867852000000028</c:v>
                </c:pt>
                <c:pt idx="7553">
                  <c:v>9.6901369000000006</c:v>
                </c:pt>
                <c:pt idx="7554">
                  <c:v>9.6901383499999998</c:v>
                </c:pt>
                <c:pt idx="7555">
                  <c:v>9.6884617499999983</c:v>
                </c:pt>
                <c:pt idx="7556">
                  <c:v>9.6884612999999984</c:v>
                </c:pt>
                <c:pt idx="7557">
                  <c:v>9.6926508000000027</c:v>
                </c:pt>
                <c:pt idx="7558">
                  <c:v>9.6909751999999987</c:v>
                </c:pt>
                <c:pt idx="7559">
                  <c:v>9.6884612999999984</c:v>
                </c:pt>
                <c:pt idx="7560">
                  <c:v>9.6884622500000006</c:v>
                </c:pt>
                <c:pt idx="7561">
                  <c:v>9.6893000500000017</c:v>
                </c:pt>
                <c:pt idx="7562">
                  <c:v>9.6926513000000014</c:v>
                </c:pt>
                <c:pt idx="7563">
                  <c:v>9.6884622500000006</c:v>
                </c:pt>
                <c:pt idx="7564">
                  <c:v>9.687623949999999</c:v>
                </c:pt>
                <c:pt idx="7565">
                  <c:v>9.6892986500000013</c:v>
                </c:pt>
                <c:pt idx="7566">
                  <c:v>9.6892995500000048</c:v>
                </c:pt>
                <c:pt idx="7567">
                  <c:v>9.6884617499999983</c:v>
                </c:pt>
                <c:pt idx="7568">
                  <c:v>9.6851096000000005</c:v>
                </c:pt>
                <c:pt idx="7569">
                  <c:v>9.6876229999999985</c:v>
                </c:pt>
                <c:pt idx="7570">
                  <c:v>9.6859479000000004</c:v>
                </c:pt>
                <c:pt idx="7571">
                  <c:v>9.6884617499999983</c:v>
                </c:pt>
                <c:pt idx="7572">
                  <c:v>9.6901378500000028</c:v>
                </c:pt>
                <c:pt idx="7573">
                  <c:v>9.6884603499999997</c:v>
                </c:pt>
                <c:pt idx="7574">
                  <c:v>9.6893000500000017</c:v>
                </c:pt>
                <c:pt idx="7575">
                  <c:v>9.6884622500000006</c:v>
                </c:pt>
                <c:pt idx="7576">
                  <c:v>9.6876229999999985</c:v>
                </c:pt>
                <c:pt idx="7577">
                  <c:v>9.6884617499999983</c:v>
                </c:pt>
                <c:pt idx="7578">
                  <c:v>9.6859483500000003</c:v>
                </c:pt>
                <c:pt idx="7579">
                  <c:v>9.6876244500000013</c:v>
                </c:pt>
                <c:pt idx="7580">
                  <c:v>9.6884612999999984</c:v>
                </c:pt>
                <c:pt idx="7581">
                  <c:v>9.6892995500000048</c:v>
                </c:pt>
                <c:pt idx="7582">
                  <c:v>9.6867852000000028</c:v>
                </c:pt>
                <c:pt idx="7583">
                  <c:v>9.6926513000000014</c:v>
                </c:pt>
                <c:pt idx="7584">
                  <c:v>9.6867852000000028</c:v>
                </c:pt>
                <c:pt idx="7585">
                  <c:v>9.6884622500000006</c:v>
                </c:pt>
                <c:pt idx="7586">
                  <c:v>9.6867852000000028</c:v>
                </c:pt>
                <c:pt idx="7587">
                  <c:v>9.6842717999999959</c:v>
                </c:pt>
                <c:pt idx="7588">
                  <c:v>9.6909761500000009</c:v>
                </c:pt>
                <c:pt idx="7589">
                  <c:v>9.6892981499999991</c:v>
                </c:pt>
                <c:pt idx="7590">
                  <c:v>9.6901383500000016</c:v>
                </c:pt>
                <c:pt idx="7591">
                  <c:v>9.6926508000000027</c:v>
                </c:pt>
                <c:pt idx="7592">
                  <c:v>9.6893005500000005</c:v>
                </c:pt>
                <c:pt idx="7593">
                  <c:v>9.6884622500000006</c:v>
                </c:pt>
                <c:pt idx="7594">
                  <c:v>9.6884622500000006</c:v>
                </c:pt>
                <c:pt idx="7595">
                  <c:v>9.687623949999999</c:v>
                </c:pt>
                <c:pt idx="7596">
                  <c:v>9.6901383499999998</c:v>
                </c:pt>
                <c:pt idx="7597">
                  <c:v>9.6901369000000006</c:v>
                </c:pt>
                <c:pt idx="7598">
                  <c:v>9.6876229999999985</c:v>
                </c:pt>
                <c:pt idx="7599">
                  <c:v>9.6918139499999985</c:v>
                </c:pt>
                <c:pt idx="7600">
                  <c:v>9.6901378500000028</c:v>
                </c:pt>
                <c:pt idx="7601">
                  <c:v>9.6901378500000028</c:v>
                </c:pt>
                <c:pt idx="7602">
                  <c:v>9.6893000500000017</c:v>
                </c:pt>
                <c:pt idx="7603">
                  <c:v>9.6909751999999987</c:v>
                </c:pt>
                <c:pt idx="7604">
                  <c:v>9.6901383499999998</c:v>
                </c:pt>
                <c:pt idx="7605">
                  <c:v>9.6909747000000017</c:v>
                </c:pt>
                <c:pt idx="7606">
                  <c:v>9.6901383499999998</c:v>
                </c:pt>
                <c:pt idx="7607">
                  <c:v>9.6892981499999991</c:v>
                </c:pt>
                <c:pt idx="7608">
                  <c:v>9.6859474000000034</c:v>
                </c:pt>
                <c:pt idx="7609">
                  <c:v>9.6851096000000005</c:v>
                </c:pt>
                <c:pt idx="7610">
                  <c:v>9.6901369000000006</c:v>
                </c:pt>
                <c:pt idx="7611">
                  <c:v>9.6876225500000004</c:v>
                </c:pt>
                <c:pt idx="7612">
                  <c:v>9.6893000500000017</c:v>
                </c:pt>
                <c:pt idx="7613">
                  <c:v>9.6867852000000028</c:v>
                </c:pt>
                <c:pt idx="7614">
                  <c:v>9.6926513000000014</c:v>
                </c:pt>
                <c:pt idx="7615">
                  <c:v>9.6859474000000034</c:v>
                </c:pt>
                <c:pt idx="7616">
                  <c:v>9.6909747000000017</c:v>
                </c:pt>
                <c:pt idx="7617">
                  <c:v>9.6909751999999987</c:v>
                </c:pt>
                <c:pt idx="7618">
                  <c:v>9.6918134999999985</c:v>
                </c:pt>
                <c:pt idx="7619">
                  <c:v>9.6892995500000048</c:v>
                </c:pt>
                <c:pt idx="7620">
                  <c:v>9.6909751999999987</c:v>
                </c:pt>
                <c:pt idx="7621">
                  <c:v>9.6926513000000014</c:v>
                </c:pt>
                <c:pt idx="7622">
                  <c:v>9.6909751999999987</c:v>
                </c:pt>
                <c:pt idx="7623">
                  <c:v>9.6884612999999984</c:v>
                </c:pt>
                <c:pt idx="7624">
                  <c:v>9.6901369000000006</c:v>
                </c:pt>
                <c:pt idx="7625">
                  <c:v>9.6934891000000007</c:v>
                </c:pt>
                <c:pt idx="7626">
                  <c:v>9.6918134999999985</c:v>
                </c:pt>
                <c:pt idx="7627">
                  <c:v>9.6892995500000048</c:v>
                </c:pt>
                <c:pt idx="7628">
                  <c:v>9.6901378500000028</c:v>
                </c:pt>
                <c:pt idx="7629">
                  <c:v>9.6934891000000007</c:v>
                </c:pt>
                <c:pt idx="7630">
                  <c:v>9.6901378500000028</c:v>
                </c:pt>
                <c:pt idx="7631">
                  <c:v>9.6892995500000048</c:v>
                </c:pt>
                <c:pt idx="7632">
                  <c:v>9.6892995500000048</c:v>
                </c:pt>
                <c:pt idx="7633">
                  <c:v>9.6909747000000017</c:v>
                </c:pt>
                <c:pt idx="7634">
                  <c:v>9.6918134999999985</c:v>
                </c:pt>
                <c:pt idx="7635">
                  <c:v>9.6893000500000017</c:v>
                </c:pt>
                <c:pt idx="7636">
                  <c:v>9.6909761500000009</c:v>
                </c:pt>
                <c:pt idx="7637">
                  <c:v>9.6926513000000014</c:v>
                </c:pt>
                <c:pt idx="7638">
                  <c:v>9.6943278499999987</c:v>
                </c:pt>
                <c:pt idx="7639">
                  <c:v>9.6901383499999998</c:v>
                </c:pt>
                <c:pt idx="7640">
                  <c:v>9.6918134999999985</c:v>
                </c:pt>
                <c:pt idx="7641">
                  <c:v>9.687623949999999</c:v>
                </c:pt>
                <c:pt idx="7642">
                  <c:v>9.6909761500000009</c:v>
                </c:pt>
                <c:pt idx="7643">
                  <c:v>9.6901383499999998</c:v>
                </c:pt>
                <c:pt idx="7644">
                  <c:v>9.6918134999999985</c:v>
                </c:pt>
                <c:pt idx="7645">
                  <c:v>9.6909751999999987</c:v>
                </c:pt>
                <c:pt idx="7646">
                  <c:v>9.6901383499999998</c:v>
                </c:pt>
                <c:pt idx="7647">
                  <c:v>9.6918134999999985</c:v>
                </c:pt>
                <c:pt idx="7648">
                  <c:v>9.6918129999999998</c:v>
                </c:pt>
                <c:pt idx="7649">
                  <c:v>9.6901383500000016</c:v>
                </c:pt>
                <c:pt idx="7650">
                  <c:v>9.6918139499999985</c:v>
                </c:pt>
                <c:pt idx="7651">
                  <c:v>9.6951647000000012</c:v>
                </c:pt>
                <c:pt idx="7652">
                  <c:v>9.6934891000000007</c:v>
                </c:pt>
                <c:pt idx="7653">
                  <c:v>9.6918139499999985</c:v>
                </c:pt>
                <c:pt idx="7654">
                  <c:v>9.6901383499999998</c:v>
                </c:pt>
                <c:pt idx="7655">
                  <c:v>9.6926513000000014</c:v>
                </c:pt>
                <c:pt idx="7656">
                  <c:v>9.6926522000000048</c:v>
                </c:pt>
                <c:pt idx="7657">
                  <c:v>9.6926513000000014</c:v>
                </c:pt>
                <c:pt idx="7658">
                  <c:v>9.6960034499999992</c:v>
                </c:pt>
                <c:pt idx="7659">
                  <c:v>9.6951647000000012</c:v>
                </c:pt>
                <c:pt idx="7660">
                  <c:v>9.6926513000000014</c:v>
                </c:pt>
                <c:pt idx="7661">
                  <c:v>9.6976790500000014</c:v>
                </c:pt>
                <c:pt idx="7662">
                  <c:v>9.6918139499999985</c:v>
                </c:pt>
                <c:pt idx="7663">
                  <c:v>9.6926513000000014</c:v>
                </c:pt>
                <c:pt idx="7664">
                  <c:v>9.6951666000000003</c:v>
                </c:pt>
                <c:pt idx="7665">
                  <c:v>9.6943278499999987</c:v>
                </c:pt>
                <c:pt idx="7666">
                  <c:v>9.6943268999999983</c:v>
                </c:pt>
                <c:pt idx="7667">
                  <c:v>9.6976785499999991</c:v>
                </c:pt>
                <c:pt idx="7668">
                  <c:v>9.6943268999999983</c:v>
                </c:pt>
                <c:pt idx="7669">
                  <c:v>9.6926513000000014</c:v>
                </c:pt>
                <c:pt idx="7670">
                  <c:v>9.6943273499999982</c:v>
                </c:pt>
                <c:pt idx="7671">
                  <c:v>9.6960025000000005</c:v>
                </c:pt>
                <c:pt idx="7672">
                  <c:v>9.6960039499999997</c:v>
                </c:pt>
                <c:pt idx="7673">
                  <c:v>9.6934905000000047</c:v>
                </c:pt>
                <c:pt idx="7674">
                  <c:v>9.6934891000000007</c:v>
                </c:pt>
                <c:pt idx="7675">
                  <c:v>9.6951651500000011</c:v>
                </c:pt>
                <c:pt idx="7676">
                  <c:v>9.6918139499999985</c:v>
                </c:pt>
                <c:pt idx="7677">
                  <c:v>9.6926513000000014</c:v>
                </c:pt>
                <c:pt idx="7678">
                  <c:v>9.6943287999999939</c:v>
                </c:pt>
                <c:pt idx="7679">
                  <c:v>9.6926522000000048</c:v>
                </c:pt>
                <c:pt idx="7680">
                  <c:v>9.6918134999999985</c:v>
                </c:pt>
                <c:pt idx="7681">
                  <c:v>9.6918134999999985</c:v>
                </c:pt>
                <c:pt idx="7682">
                  <c:v>9.693489550000109</c:v>
                </c:pt>
                <c:pt idx="7683">
                  <c:v>9.6968407499999998</c:v>
                </c:pt>
                <c:pt idx="7684">
                  <c:v>9.6943268999999983</c:v>
                </c:pt>
                <c:pt idx="7685">
                  <c:v>9.6926513000000014</c:v>
                </c:pt>
                <c:pt idx="7686">
                  <c:v>9.6960039499999997</c:v>
                </c:pt>
                <c:pt idx="7687">
                  <c:v>9.6926513000000014</c:v>
                </c:pt>
                <c:pt idx="7688">
                  <c:v>9.6960039499999997</c:v>
                </c:pt>
                <c:pt idx="7689">
                  <c:v>9.6943278499999987</c:v>
                </c:pt>
                <c:pt idx="7690">
                  <c:v>9.6901378500000028</c:v>
                </c:pt>
                <c:pt idx="7691">
                  <c:v>9.6943273499999982</c:v>
                </c:pt>
                <c:pt idx="7692">
                  <c:v>9.6926522000000048</c:v>
                </c:pt>
                <c:pt idx="7693">
                  <c:v>9.6960039499999997</c:v>
                </c:pt>
                <c:pt idx="7694">
                  <c:v>9.6960039499999997</c:v>
                </c:pt>
                <c:pt idx="7695">
                  <c:v>9.6943278499999987</c:v>
                </c:pt>
                <c:pt idx="7696">
                  <c:v>9.6934891000000007</c:v>
                </c:pt>
                <c:pt idx="7697">
                  <c:v>9.6926522000000048</c:v>
                </c:pt>
                <c:pt idx="7698">
                  <c:v>9.6951651500000011</c:v>
                </c:pt>
                <c:pt idx="7699">
                  <c:v>9.6951656500000016</c:v>
                </c:pt>
                <c:pt idx="7700">
                  <c:v>9.6960039500000015</c:v>
                </c:pt>
                <c:pt idx="7701">
                  <c:v>9.6985173499999995</c:v>
                </c:pt>
                <c:pt idx="7702">
                  <c:v>9.6926513000000014</c:v>
                </c:pt>
                <c:pt idx="7703">
                  <c:v>9.6960034499999992</c:v>
                </c:pt>
                <c:pt idx="7704">
                  <c:v>9.6918134999999985</c:v>
                </c:pt>
                <c:pt idx="7705">
                  <c:v>9.6934891000000007</c:v>
                </c:pt>
                <c:pt idx="7706">
                  <c:v>9.693489550000109</c:v>
                </c:pt>
                <c:pt idx="7707">
                  <c:v>9.6960025000000005</c:v>
                </c:pt>
                <c:pt idx="7708">
                  <c:v>9.693489550000109</c:v>
                </c:pt>
                <c:pt idx="7709">
                  <c:v>9.693489550000109</c:v>
                </c:pt>
                <c:pt idx="7710">
                  <c:v>9.6934891000000007</c:v>
                </c:pt>
                <c:pt idx="7711">
                  <c:v>9.696841749999999</c:v>
                </c:pt>
                <c:pt idx="7712">
                  <c:v>9.6943278499999987</c:v>
                </c:pt>
                <c:pt idx="7713">
                  <c:v>9.6951651500000011</c:v>
                </c:pt>
                <c:pt idx="7714">
                  <c:v>9.6976790500000014</c:v>
                </c:pt>
                <c:pt idx="7715">
                  <c:v>9.6951651500000011</c:v>
                </c:pt>
                <c:pt idx="7716">
                  <c:v>9.6960034499999992</c:v>
                </c:pt>
                <c:pt idx="7717">
                  <c:v>9.6960039499999997</c:v>
                </c:pt>
                <c:pt idx="7718">
                  <c:v>9.6943278499999987</c:v>
                </c:pt>
                <c:pt idx="7719">
                  <c:v>9.6985177999999994</c:v>
                </c:pt>
                <c:pt idx="7720">
                  <c:v>9.6943273499999982</c:v>
                </c:pt>
                <c:pt idx="7721">
                  <c:v>9.6926513000000014</c:v>
                </c:pt>
                <c:pt idx="7722">
                  <c:v>9.6951651500000011</c:v>
                </c:pt>
                <c:pt idx="7723">
                  <c:v>9.696841749999999</c:v>
                </c:pt>
                <c:pt idx="7724">
                  <c:v>9.6960039499999997</c:v>
                </c:pt>
                <c:pt idx="7725">
                  <c:v>9.6943273499999982</c:v>
                </c:pt>
                <c:pt idx="7726">
                  <c:v>9.6943273499999982</c:v>
                </c:pt>
                <c:pt idx="7727">
                  <c:v>9.6951661500000004</c:v>
                </c:pt>
                <c:pt idx="7728">
                  <c:v>9.6993551499999988</c:v>
                </c:pt>
                <c:pt idx="7729">
                  <c:v>9.693489550000109</c:v>
                </c:pt>
                <c:pt idx="7730">
                  <c:v>9.6960039499999997</c:v>
                </c:pt>
                <c:pt idx="7731">
                  <c:v>9.6951656500000016</c:v>
                </c:pt>
                <c:pt idx="7732">
                  <c:v>9.6960039499999997</c:v>
                </c:pt>
                <c:pt idx="7733">
                  <c:v>9.7001929500000017</c:v>
                </c:pt>
                <c:pt idx="7734">
                  <c:v>9.6951656500000016</c:v>
                </c:pt>
                <c:pt idx="7735">
                  <c:v>9.6943273499999982</c:v>
                </c:pt>
                <c:pt idx="7736">
                  <c:v>9.6960039499999997</c:v>
                </c:pt>
                <c:pt idx="7737">
                  <c:v>9.6960034499999992</c:v>
                </c:pt>
                <c:pt idx="7738">
                  <c:v>9.693489550000109</c:v>
                </c:pt>
                <c:pt idx="7739">
                  <c:v>9.6918139499999985</c:v>
                </c:pt>
                <c:pt idx="7740">
                  <c:v>9.6918134999999985</c:v>
                </c:pt>
                <c:pt idx="7741">
                  <c:v>9.6960034499999992</c:v>
                </c:pt>
                <c:pt idx="7742">
                  <c:v>9.6960034499999992</c:v>
                </c:pt>
                <c:pt idx="7743">
                  <c:v>9.6985173499999995</c:v>
                </c:pt>
                <c:pt idx="7744">
                  <c:v>9.696841749999999</c:v>
                </c:pt>
                <c:pt idx="7745">
                  <c:v>9.6960034499999992</c:v>
                </c:pt>
                <c:pt idx="7746">
                  <c:v>9.6951656500000016</c:v>
                </c:pt>
                <c:pt idx="7747">
                  <c:v>9.6976785499999991</c:v>
                </c:pt>
                <c:pt idx="7748">
                  <c:v>9.6918129999999998</c:v>
                </c:pt>
                <c:pt idx="7749">
                  <c:v>9.6934891000000007</c:v>
                </c:pt>
                <c:pt idx="7750">
                  <c:v>9.6968407499999998</c:v>
                </c:pt>
                <c:pt idx="7751">
                  <c:v>9.6976790500000014</c:v>
                </c:pt>
                <c:pt idx="7752">
                  <c:v>9.6985173499999995</c:v>
                </c:pt>
                <c:pt idx="7753">
                  <c:v>9.6985168500000007</c:v>
                </c:pt>
                <c:pt idx="7754">
                  <c:v>9.6960034499999992</c:v>
                </c:pt>
                <c:pt idx="7755">
                  <c:v>9.6976790500000014</c:v>
                </c:pt>
                <c:pt idx="7756">
                  <c:v>9.7001929500000017</c:v>
                </c:pt>
                <c:pt idx="7757">
                  <c:v>9.6976795500000001</c:v>
                </c:pt>
                <c:pt idx="7758">
                  <c:v>9.6960034499999992</c:v>
                </c:pt>
                <c:pt idx="7759">
                  <c:v>9.6943268999999983</c:v>
                </c:pt>
                <c:pt idx="7760">
                  <c:v>9.6976785499999991</c:v>
                </c:pt>
                <c:pt idx="7761">
                  <c:v>9.6985158999999985</c:v>
                </c:pt>
                <c:pt idx="7762">
                  <c:v>9.7001929500000017</c:v>
                </c:pt>
                <c:pt idx="7763">
                  <c:v>9.6993542000000001</c:v>
                </c:pt>
                <c:pt idx="7764">
                  <c:v>9.6976785499999991</c:v>
                </c:pt>
                <c:pt idx="7765">
                  <c:v>9.6985173499999995</c:v>
                </c:pt>
                <c:pt idx="7766">
                  <c:v>9.6943273499999982</c:v>
                </c:pt>
                <c:pt idx="7767">
                  <c:v>9.7001929500000017</c:v>
                </c:pt>
                <c:pt idx="7768">
                  <c:v>9.6976790500000014</c:v>
                </c:pt>
                <c:pt idx="7769">
                  <c:v>9.7010303000000011</c:v>
                </c:pt>
                <c:pt idx="7770">
                  <c:v>9.6976790500000014</c:v>
                </c:pt>
                <c:pt idx="7771">
                  <c:v>9.7018680999999969</c:v>
                </c:pt>
                <c:pt idx="7772">
                  <c:v>9.6968407499999998</c:v>
                </c:pt>
                <c:pt idx="7773">
                  <c:v>9.6951651500000011</c:v>
                </c:pt>
                <c:pt idx="7774">
                  <c:v>9.7001929500000017</c:v>
                </c:pt>
                <c:pt idx="7775">
                  <c:v>9.7018680999999969</c:v>
                </c:pt>
                <c:pt idx="7776">
                  <c:v>9.6943273499999982</c:v>
                </c:pt>
                <c:pt idx="7777">
                  <c:v>9.6993551499999988</c:v>
                </c:pt>
                <c:pt idx="7778">
                  <c:v>9.6985173499999995</c:v>
                </c:pt>
                <c:pt idx="7779">
                  <c:v>9.6993551499999988</c:v>
                </c:pt>
                <c:pt idx="7780">
                  <c:v>9.6960039499999997</c:v>
                </c:pt>
                <c:pt idx="7781">
                  <c:v>9.6985173499999995</c:v>
                </c:pt>
                <c:pt idx="7782">
                  <c:v>9.6960034499999992</c:v>
                </c:pt>
                <c:pt idx="7783">
                  <c:v>9.7010307499999993</c:v>
                </c:pt>
                <c:pt idx="7784">
                  <c:v>9.696841749999999</c:v>
                </c:pt>
                <c:pt idx="7785">
                  <c:v>9.7018680999999987</c:v>
                </c:pt>
                <c:pt idx="7786">
                  <c:v>9.6968407499999998</c:v>
                </c:pt>
                <c:pt idx="7787">
                  <c:v>9.6993551499999988</c:v>
                </c:pt>
                <c:pt idx="7788">
                  <c:v>9.6934905000000047</c:v>
                </c:pt>
                <c:pt idx="7789">
                  <c:v>9.6968407499999998</c:v>
                </c:pt>
                <c:pt idx="7790">
                  <c:v>9.6985173499999995</c:v>
                </c:pt>
                <c:pt idx="7791">
                  <c:v>9.6960039499999997</c:v>
                </c:pt>
                <c:pt idx="7792">
                  <c:v>9.6985173499999995</c:v>
                </c:pt>
                <c:pt idx="7793">
                  <c:v>9.6976795500000001</c:v>
                </c:pt>
                <c:pt idx="7794">
                  <c:v>9.6976785499999991</c:v>
                </c:pt>
                <c:pt idx="7795">
                  <c:v>9.6976795500000001</c:v>
                </c:pt>
                <c:pt idx="7796">
                  <c:v>9.6985173499999995</c:v>
                </c:pt>
                <c:pt idx="7797">
                  <c:v>9.6993551499999988</c:v>
                </c:pt>
                <c:pt idx="7798">
                  <c:v>9.6926513000000014</c:v>
                </c:pt>
                <c:pt idx="7799">
                  <c:v>9.6993551499999988</c:v>
                </c:pt>
                <c:pt idx="7800">
                  <c:v>9.7001929500000017</c:v>
                </c:pt>
                <c:pt idx="7801">
                  <c:v>9.6960034499999992</c:v>
                </c:pt>
                <c:pt idx="7802">
                  <c:v>9.7018680999999969</c:v>
                </c:pt>
                <c:pt idx="7803">
                  <c:v>9.6993551499999988</c:v>
                </c:pt>
                <c:pt idx="7804">
                  <c:v>9.6993551499999988</c:v>
                </c:pt>
                <c:pt idx="7805">
                  <c:v>9.6985168500000007</c:v>
                </c:pt>
                <c:pt idx="7806">
                  <c:v>9.7027077500000001</c:v>
                </c:pt>
                <c:pt idx="7807">
                  <c:v>9.7010307499999993</c:v>
                </c:pt>
                <c:pt idx="7808">
                  <c:v>9.6985173499999995</c:v>
                </c:pt>
                <c:pt idx="7809">
                  <c:v>9.6985173499999995</c:v>
                </c:pt>
                <c:pt idx="7810">
                  <c:v>9.6943278499999987</c:v>
                </c:pt>
                <c:pt idx="7811">
                  <c:v>9.7010303000000011</c:v>
                </c:pt>
                <c:pt idx="7812">
                  <c:v>9.6943273499999982</c:v>
                </c:pt>
                <c:pt idx="7813">
                  <c:v>9.6968407499999998</c:v>
                </c:pt>
                <c:pt idx="7814">
                  <c:v>9.6985173499999995</c:v>
                </c:pt>
                <c:pt idx="7815">
                  <c:v>9.6960039499999997</c:v>
                </c:pt>
                <c:pt idx="7816">
                  <c:v>9.6985173499999995</c:v>
                </c:pt>
                <c:pt idx="7817">
                  <c:v>9.6985168500000007</c:v>
                </c:pt>
                <c:pt idx="7818">
                  <c:v>9.6993542000000001</c:v>
                </c:pt>
                <c:pt idx="7819">
                  <c:v>9.7001929500000017</c:v>
                </c:pt>
                <c:pt idx="7820">
                  <c:v>9.7001925</c:v>
                </c:pt>
                <c:pt idx="7821">
                  <c:v>9.7018680999999969</c:v>
                </c:pt>
                <c:pt idx="7822">
                  <c:v>9.7027059000000015</c:v>
                </c:pt>
                <c:pt idx="7823">
                  <c:v>9.6993551499999988</c:v>
                </c:pt>
                <c:pt idx="7824">
                  <c:v>9.7010307499999993</c:v>
                </c:pt>
                <c:pt idx="7825">
                  <c:v>9.696841749999999</c:v>
                </c:pt>
                <c:pt idx="7826">
                  <c:v>9.6985173499999995</c:v>
                </c:pt>
                <c:pt idx="7827">
                  <c:v>9.7001929500000017</c:v>
                </c:pt>
                <c:pt idx="7828">
                  <c:v>9.696841749999999</c:v>
                </c:pt>
                <c:pt idx="7829">
                  <c:v>9.7010307499999993</c:v>
                </c:pt>
                <c:pt idx="7830">
                  <c:v>9.6993551499999988</c:v>
                </c:pt>
                <c:pt idx="7831">
                  <c:v>9.7010303000000011</c:v>
                </c:pt>
                <c:pt idx="7832">
                  <c:v>9.7010307499999993</c:v>
                </c:pt>
                <c:pt idx="7833">
                  <c:v>9.6985173499999995</c:v>
                </c:pt>
                <c:pt idx="7834">
                  <c:v>9.6993551499999988</c:v>
                </c:pt>
                <c:pt idx="7835">
                  <c:v>9.6960039499999997</c:v>
                </c:pt>
                <c:pt idx="7836">
                  <c:v>9.6976795500000001</c:v>
                </c:pt>
                <c:pt idx="7837">
                  <c:v>9.6976790500000014</c:v>
                </c:pt>
                <c:pt idx="7838">
                  <c:v>9.7001925</c:v>
                </c:pt>
                <c:pt idx="7839">
                  <c:v>9.7018680999999987</c:v>
                </c:pt>
                <c:pt idx="7840">
                  <c:v>9.7010307499999993</c:v>
                </c:pt>
                <c:pt idx="7841">
                  <c:v>9.7010303000000011</c:v>
                </c:pt>
                <c:pt idx="7842">
                  <c:v>9.7001929500000017</c:v>
                </c:pt>
                <c:pt idx="7843">
                  <c:v>9.7027073000000001</c:v>
                </c:pt>
                <c:pt idx="7844">
                  <c:v>9.7010307499999993</c:v>
                </c:pt>
                <c:pt idx="7845">
                  <c:v>9.7010307499999993</c:v>
                </c:pt>
                <c:pt idx="7846">
                  <c:v>9.7001939000000004</c:v>
                </c:pt>
                <c:pt idx="7847">
                  <c:v>9.7035460500000248</c:v>
                </c:pt>
                <c:pt idx="7848">
                  <c:v>9.7001929500000017</c:v>
                </c:pt>
                <c:pt idx="7849">
                  <c:v>9.6993555999999987</c:v>
                </c:pt>
                <c:pt idx="7850">
                  <c:v>9.7001925</c:v>
                </c:pt>
                <c:pt idx="7851">
                  <c:v>9.6968407499999998</c:v>
                </c:pt>
                <c:pt idx="7852">
                  <c:v>9.7018680999999987</c:v>
                </c:pt>
                <c:pt idx="7853">
                  <c:v>9.706058500000001</c:v>
                </c:pt>
                <c:pt idx="7854">
                  <c:v>9.7010307499999993</c:v>
                </c:pt>
                <c:pt idx="7855">
                  <c:v>9.7001929500000017</c:v>
                </c:pt>
                <c:pt idx="7856">
                  <c:v>9.7018680999999987</c:v>
                </c:pt>
                <c:pt idx="7857">
                  <c:v>9.7010307499999993</c:v>
                </c:pt>
                <c:pt idx="7858">
                  <c:v>9.7010303000000011</c:v>
                </c:pt>
                <c:pt idx="7859">
                  <c:v>9.7010303000000011</c:v>
                </c:pt>
                <c:pt idx="7860">
                  <c:v>9.7010303000000011</c:v>
                </c:pt>
                <c:pt idx="7861">
                  <c:v>9.6985173499999995</c:v>
                </c:pt>
                <c:pt idx="7862">
                  <c:v>9.696841749999999</c:v>
                </c:pt>
                <c:pt idx="7863">
                  <c:v>9.6993551499999988</c:v>
                </c:pt>
                <c:pt idx="7864">
                  <c:v>9.701869499999999</c:v>
                </c:pt>
                <c:pt idx="7865">
                  <c:v>9.7001929500000017</c:v>
                </c:pt>
                <c:pt idx="7866">
                  <c:v>9.7010303000000011</c:v>
                </c:pt>
                <c:pt idx="7867">
                  <c:v>9.6993542000000001</c:v>
                </c:pt>
                <c:pt idx="7868">
                  <c:v>9.7043819499999984</c:v>
                </c:pt>
                <c:pt idx="7869">
                  <c:v>9.6985158999999985</c:v>
                </c:pt>
                <c:pt idx="7870">
                  <c:v>9.7010303000000011</c:v>
                </c:pt>
                <c:pt idx="7871">
                  <c:v>9.7001929500000017</c:v>
                </c:pt>
                <c:pt idx="7872">
                  <c:v>9.6993551499999988</c:v>
                </c:pt>
                <c:pt idx="7873">
                  <c:v>9.6985173499999995</c:v>
                </c:pt>
                <c:pt idx="7874">
                  <c:v>9.6976790500000014</c:v>
                </c:pt>
                <c:pt idx="7875">
                  <c:v>9.6993542000000001</c:v>
                </c:pt>
                <c:pt idx="7876">
                  <c:v>9.7001929500000017</c:v>
                </c:pt>
                <c:pt idx="7877">
                  <c:v>9.7001925</c:v>
                </c:pt>
                <c:pt idx="7878">
                  <c:v>9.7010303000000011</c:v>
                </c:pt>
                <c:pt idx="7879">
                  <c:v>9.7010311999999992</c:v>
                </c:pt>
                <c:pt idx="7880">
                  <c:v>9.7001925</c:v>
                </c:pt>
                <c:pt idx="7881">
                  <c:v>9.7027059000000015</c:v>
                </c:pt>
                <c:pt idx="7882">
                  <c:v>9.7001925</c:v>
                </c:pt>
                <c:pt idx="7883">
                  <c:v>9.7018680999999987</c:v>
                </c:pt>
                <c:pt idx="7884">
                  <c:v>9.7001925</c:v>
                </c:pt>
                <c:pt idx="7885">
                  <c:v>9.6985168500000007</c:v>
                </c:pt>
                <c:pt idx="7886">
                  <c:v>9.7001925</c:v>
                </c:pt>
                <c:pt idx="7887">
                  <c:v>9.7001925</c:v>
                </c:pt>
                <c:pt idx="7888">
                  <c:v>9.7027059000000015</c:v>
                </c:pt>
                <c:pt idx="7889">
                  <c:v>9.7001925</c:v>
                </c:pt>
                <c:pt idx="7890">
                  <c:v>9.7018680999999987</c:v>
                </c:pt>
                <c:pt idx="7891">
                  <c:v>9.7027059000000015</c:v>
                </c:pt>
                <c:pt idx="7892">
                  <c:v>9.6976785499999991</c:v>
                </c:pt>
                <c:pt idx="7893">
                  <c:v>9.7010307499999993</c:v>
                </c:pt>
                <c:pt idx="7894">
                  <c:v>9.7010307499999993</c:v>
                </c:pt>
                <c:pt idx="7895">
                  <c:v>9.7018680999999969</c:v>
                </c:pt>
                <c:pt idx="7896">
                  <c:v>9.7018680999999987</c:v>
                </c:pt>
                <c:pt idx="7897">
                  <c:v>9.7027059000000015</c:v>
                </c:pt>
                <c:pt idx="7898">
                  <c:v>9.7018680999999987</c:v>
                </c:pt>
                <c:pt idx="7899">
                  <c:v>9.6968403000000034</c:v>
                </c:pt>
                <c:pt idx="7900">
                  <c:v>9.6851077000000014</c:v>
                </c:pt>
                <c:pt idx="7901">
                  <c:v>9.684270849999999</c:v>
                </c:pt>
                <c:pt idx="7902">
                  <c:v>9.6767287499999988</c:v>
                </c:pt>
                <c:pt idx="7903">
                  <c:v>9.676729700000001</c:v>
                </c:pt>
                <c:pt idx="7904">
                  <c:v>9.6691885000000006</c:v>
                </c:pt>
                <c:pt idx="7905">
                  <c:v>9.6733779999999996</c:v>
                </c:pt>
                <c:pt idx="7906">
                  <c:v>9.6717014499999987</c:v>
                </c:pt>
                <c:pt idx="7907">
                  <c:v>9.6666746000000003</c:v>
                </c:pt>
                <c:pt idx="7908">
                  <c:v>9.6691880000000001</c:v>
                </c:pt>
                <c:pt idx="7909">
                  <c:v>9.6591320000000067</c:v>
                </c:pt>
                <c:pt idx="7910">
                  <c:v>9.6599716999999998</c:v>
                </c:pt>
                <c:pt idx="7911">
                  <c:v>9.6557812500000768</c:v>
                </c:pt>
                <c:pt idx="7912">
                  <c:v>9.6482386499999979</c:v>
                </c:pt>
                <c:pt idx="7913">
                  <c:v>9.6457252500000017</c:v>
                </c:pt>
                <c:pt idx="7914">
                  <c:v>9.6398592000000001</c:v>
                </c:pt>
                <c:pt idx="7915">
                  <c:v>9.6381831499999979</c:v>
                </c:pt>
                <c:pt idx="7916">
                  <c:v>9.6298046000000035</c:v>
                </c:pt>
                <c:pt idx="7917">
                  <c:v>9.623100749999999</c:v>
                </c:pt>
                <c:pt idx="7918">
                  <c:v>9.6205868500001017</c:v>
                </c:pt>
                <c:pt idx="7919">
                  <c:v>9.6147207999999988</c:v>
                </c:pt>
                <c:pt idx="7920">
                  <c:v>9.6138830000000013</c:v>
                </c:pt>
                <c:pt idx="7921">
                  <c:v>9.6080174499999984</c:v>
                </c:pt>
                <c:pt idx="7922">
                  <c:v>9.6113686499999389</c:v>
                </c:pt>
                <c:pt idx="7923">
                  <c:v>9.6113686499999389</c:v>
                </c:pt>
                <c:pt idx="7924">
                  <c:v>9.6130452500000008</c:v>
                </c:pt>
                <c:pt idx="7925">
                  <c:v>9.6096926000000042</c:v>
                </c:pt>
                <c:pt idx="7926">
                  <c:v>9.6122069500000027</c:v>
                </c:pt>
                <c:pt idx="7927">
                  <c:v>9.6130452000000002</c:v>
                </c:pt>
                <c:pt idx="7928">
                  <c:v>9.6122069500000027</c:v>
                </c:pt>
                <c:pt idx="7929">
                  <c:v>9.6138830000000013</c:v>
                </c:pt>
                <c:pt idx="7930">
                  <c:v>9.6172356499999996</c:v>
                </c:pt>
                <c:pt idx="7931">
                  <c:v>9.6197486000000012</c:v>
                </c:pt>
                <c:pt idx="7932">
                  <c:v>9.6163978500000002</c:v>
                </c:pt>
                <c:pt idx="7933">
                  <c:v>9.6180734499999119</c:v>
                </c:pt>
                <c:pt idx="7934">
                  <c:v>9.6138830500000001</c:v>
                </c:pt>
                <c:pt idx="7935">
                  <c:v>9.6163959500000011</c:v>
                </c:pt>
                <c:pt idx="7936">
                  <c:v>9.6155591000000022</c:v>
                </c:pt>
                <c:pt idx="7937">
                  <c:v>9.6180738999999988</c:v>
                </c:pt>
                <c:pt idx="7938">
                  <c:v>9.6155586</c:v>
                </c:pt>
                <c:pt idx="7939">
                  <c:v>9.6197495500000247</c:v>
                </c:pt>
                <c:pt idx="7940">
                  <c:v>9.6147212999999994</c:v>
                </c:pt>
                <c:pt idx="7941">
                  <c:v>9.6197486000000012</c:v>
                </c:pt>
                <c:pt idx="7942">
                  <c:v>9.6205864000000005</c:v>
                </c:pt>
                <c:pt idx="7943">
                  <c:v>9.6189112499999982</c:v>
                </c:pt>
                <c:pt idx="7944">
                  <c:v>9.6163964000000011</c:v>
                </c:pt>
                <c:pt idx="7945">
                  <c:v>9.6180720499999985</c:v>
                </c:pt>
                <c:pt idx="7946">
                  <c:v>9.6147207999999988</c:v>
                </c:pt>
                <c:pt idx="7947">
                  <c:v>9.6155595500000768</c:v>
                </c:pt>
                <c:pt idx="7948">
                  <c:v>9.6155591000000022</c:v>
                </c:pt>
                <c:pt idx="7949">
                  <c:v>9.6197495000000028</c:v>
                </c:pt>
                <c:pt idx="7950">
                  <c:v>9.6189112499999982</c:v>
                </c:pt>
                <c:pt idx="7951">
                  <c:v>9.6214246499999998</c:v>
                </c:pt>
                <c:pt idx="7952">
                  <c:v>9.6189112499999982</c:v>
                </c:pt>
                <c:pt idx="7953">
                  <c:v>9.6189102999999996</c:v>
                </c:pt>
                <c:pt idx="7954">
                  <c:v>9.6189112499999982</c:v>
                </c:pt>
                <c:pt idx="7955">
                  <c:v>9.6163973499999997</c:v>
                </c:pt>
                <c:pt idx="7956">
                  <c:v>9.6163969000000016</c:v>
                </c:pt>
                <c:pt idx="7957">
                  <c:v>9.6205868500001017</c:v>
                </c:pt>
                <c:pt idx="7958">
                  <c:v>9.6189102999999996</c:v>
                </c:pt>
                <c:pt idx="7959">
                  <c:v>9.6172351499999991</c:v>
                </c:pt>
                <c:pt idx="7960">
                  <c:v>9.618071549999998</c:v>
                </c:pt>
                <c:pt idx="7961">
                  <c:v>9.6138830000000013</c:v>
                </c:pt>
                <c:pt idx="7962">
                  <c:v>9.6138830500000001</c:v>
                </c:pt>
                <c:pt idx="7963">
                  <c:v>9.6130452000000002</c:v>
                </c:pt>
                <c:pt idx="7964">
                  <c:v>9.6130447000000014</c:v>
                </c:pt>
                <c:pt idx="7965">
                  <c:v>9.6147207999999988</c:v>
                </c:pt>
                <c:pt idx="7966">
                  <c:v>9.6155591000000022</c:v>
                </c:pt>
                <c:pt idx="7967">
                  <c:v>9.6147212999999994</c:v>
                </c:pt>
                <c:pt idx="7968">
                  <c:v>9.6138830000000013</c:v>
                </c:pt>
                <c:pt idx="7969">
                  <c:v>9.6088556999999994</c:v>
                </c:pt>
                <c:pt idx="7970">
                  <c:v>9.6122069500000027</c:v>
                </c:pt>
                <c:pt idx="7971">
                  <c:v>9.6130447000000014</c:v>
                </c:pt>
                <c:pt idx="7972">
                  <c:v>9.6096926000000042</c:v>
                </c:pt>
                <c:pt idx="7973">
                  <c:v>9.6138825000000008</c:v>
                </c:pt>
                <c:pt idx="7974">
                  <c:v>9.6105303500000048</c:v>
                </c:pt>
                <c:pt idx="7975">
                  <c:v>9.6113686499999389</c:v>
                </c:pt>
                <c:pt idx="7976">
                  <c:v>9.6113686499999389</c:v>
                </c:pt>
                <c:pt idx="7977">
                  <c:v>9.6147202999999983</c:v>
                </c:pt>
                <c:pt idx="7978">
                  <c:v>9.6155586</c:v>
                </c:pt>
                <c:pt idx="7979">
                  <c:v>9.6155591000000022</c:v>
                </c:pt>
                <c:pt idx="7980">
                  <c:v>9.6130452000000002</c:v>
                </c:pt>
                <c:pt idx="7981">
                  <c:v>9.6130452000000002</c:v>
                </c:pt>
                <c:pt idx="7982">
                  <c:v>9.6113686499999389</c:v>
                </c:pt>
                <c:pt idx="7983">
                  <c:v>9.6163964000000011</c:v>
                </c:pt>
                <c:pt idx="7984">
                  <c:v>9.6155591000000022</c:v>
                </c:pt>
                <c:pt idx="7985">
                  <c:v>9.6155586</c:v>
                </c:pt>
                <c:pt idx="7986">
                  <c:v>9.6105304</c:v>
                </c:pt>
                <c:pt idx="7987">
                  <c:v>9.6130447000000014</c:v>
                </c:pt>
                <c:pt idx="7988">
                  <c:v>9.6130447000000014</c:v>
                </c:pt>
                <c:pt idx="7989">
                  <c:v>9.6155586</c:v>
                </c:pt>
                <c:pt idx="7990">
                  <c:v>9.6147202999999983</c:v>
                </c:pt>
                <c:pt idx="7991">
                  <c:v>9.6147207999999988</c:v>
                </c:pt>
                <c:pt idx="7992">
                  <c:v>9.6122069500000027</c:v>
                </c:pt>
                <c:pt idx="7993">
                  <c:v>9.6155586</c:v>
                </c:pt>
                <c:pt idx="7994">
                  <c:v>9.6130452500000008</c:v>
                </c:pt>
                <c:pt idx="7995">
                  <c:v>9.6130447000000014</c:v>
                </c:pt>
                <c:pt idx="7996">
                  <c:v>9.6172347000000009</c:v>
                </c:pt>
                <c:pt idx="7997">
                  <c:v>9.6163969000000016</c:v>
                </c:pt>
                <c:pt idx="7998">
                  <c:v>9.6147207999999988</c:v>
                </c:pt>
                <c:pt idx="7999">
                  <c:v>9.6172347000000009</c:v>
                </c:pt>
                <c:pt idx="8000">
                  <c:v>9.6163973499999997</c:v>
                </c:pt>
                <c:pt idx="8001">
                  <c:v>9.6147207999999988</c:v>
                </c:pt>
                <c:pt idx="8002">
                  <c:v>9.6130452000000002</c:v>
                </c:pt>
                <c:pt idx="8003">
                  <c:v>9.6122069500000027</c:v>
                </c:pt>
                <c:pt idx="8004">
                  <c:v>9.6155591000000022</c:v>
                </c:pt>
                <c:pt idx="8005">
                  <c:v>9.6172347000000009</c:v>
                </c:pt>
                <c:pt idx="8006">
                  <c:v>9.6163964000000011</c:v>
                </c:pt>
                <c:pt idx="8007">
                  <c:v>9.6180720499999985</c:v>
                </c:pt>
                <c:pt idx="8008">
                  <c:v>9.6147212999999994</c:v>
                </c:pt>
                <c:pt idx="8009">
                  <c:v>9.6155591000000022</c:v>
                </c:pt>
                <c:pt idx="8010">
                  <c:v>9.6189112499999982</c:v>
                </c:pt>
                <c:pt idx="8011">
                  <c:v>9.6180734499999119</c:v>
                </c:pt>
                <c:pt idx="8012">
                  <c:v>9.6172347000000009</c:v>
                </c:pt>
                <c:pt idx="8013">
                  <c:v>9.6172351499999991</c:v>
                </c:pt>
                <c:pt idx="8014">
                  <c:v>9.6163969000000016</c:v>
                </c:pt>
                <c:pt idx="8015">
                  <c:v>9.6189116999999911</c:v>
                </c:pt>
                <c:pt idx="8016">
                  <c:v>9.6172347000000009</c:v>
                </c:pt>
                <c:pt idx="8017">
                  <c:v>9.6122064500000004</c:v>
                </c:pt>
                <c:pt idx="8018">
                  <c:v>9.6130447000000014</c:v>
                </c:pt>
                <c:pt idx="8019">
                  <c:v>9.6155591000000022</c:v>
                </c:pt>
                <c:pt idx="8020">
                  <c:v>9.6155586</c:v>
                </c:pt>
                <c:pt idx="8021">
                  <c:v>9.6163969000000016</c:v>
                </c:pt>
                <c:pt idx="8022">
                  <c:v>9.6172351499999991</c:v>
                </c:pt>
                <c:pt idx="8023">
                  <c:v>9.6138830000000013</c:v>
                </c:pt>
                <c:pt idx="8024">
                  <c:v>9.6138830000000013</c:v>
                </c:pt>
                <c:pt idx="8025">
                  <c:v>9.6155591000000022</c:v>
                </c:pt>
                <c:pt idx="8026">
                  <c:v>9.6180734499999119</c:v>
                </c:pt>
                <c:pt idx="8027">
                  <c:v>9.6172347000000009</c:v>
                </c:pt>
                <c:pt idx="8028">
                  <c:v>9.6122069500000027</c:v>
                </c:pt>
                <c:pt idx="8029">
                  <c:v>9.6180729499999984</c:v>
                </c:pt>
                <c:pt idx="8030">
                  <c:v>9.6122069500000027</c:v>
                </c:pt>
                <c:pt idx="8031">
                  <c:v>9.6147212999999994</c:v>
                </c:pt>
                <c:pt idx="8032">
                  <c:v>9.6163969000000016</c:v>
                </c:pt>
                <c:pt idx="8033">
                  <c:v>9.6155591000000022</c:v>
                </c:pt>
                <c:pt idx="8034">
                  <c:v>9.6122069500000027</c:v>
                </c:pt>
                <c:pt idx="8035">
                  <c:v>9.6163969000000016</c:v>
                </c:pt>
                <c:pt idx="8036">
                  <c:v>9.6155595500000768</c:v>
                </c:pt>
                <c:pt idx="8037">
                  <c:v>9.6147207999999988</c:v>
                </c:pt>
                <c:pt idx="8038">
                  <c:v>9.6138830500000001</c:v>
                </c:pt>
                <c:pt idx="8039">
                  <c:v>9.6122069500000027</c:v>
                </c:pt>
                <c:pt idx="8040">
                  <c:v>9.6130447500000002</c:v>
                </c:pt>
                <c:pt idx="8041">
                  <c:v>9.6138830000000013</c:v>
                </c:pt>
                <c:pt idx="8042">
                  <c:v>9.6122069000000003</c:v>
                </c:pt>
                <c:pt idx="8043">
                  <c:v>9.6130447000000014</c:v>
                </c:pt>
                <c:pt idx="8044">
                  <c:v>9.6138830000000013</c:v>
                </c:pt>
                <c:pt idx="8045">
                  <c:v>9.6138830000000013</c:v>
                </c:pt>
                <c:pt idx="8046">
                  <c:v>9.6147212999999994</c:v>
                </c:pt>
                <c:pt idx="8047">
                  <c:v>9.6122069500000027</c:v>
                </c:pt>
                <c:pt idx="8048">
                  <c:v>9.6138830000000013</c:v>
                </c:pt>
                <c:pt idx="8049">
                  <c:v>9.6180734499999119</c:v>
                </c:pt>
                <c:pt idx="8050">
                  <c:v>9.6172361000000013</c:v>
                </c:pt>
                <c:pt idx="8051">
                  <c:v>9.6163969000000016</c:v>
                </c:pt>
                <c:pt idx="8052">
                  <c:v>9.6189098499999997</c:v>
                </c:pt>
                <c:pt idx="8053">
                  <c:v>9.6155586</c:v>
                </c:pt>
                <c:pt idx="8054">
                  <c:v>9.6180729499999984</c:v>
                </c:pt>
                <c:pt idx="8055">
                  <c:v>9.6180734499999119</c:v>
                </c:pt>
                <c:pt idx="8056">
                  <c:v>9.6197481000000007</c:v>
                </c:pt>
                <c:pt idx="8057">
                  <c:v>9.6197481000000007</c:v>
                </c:pt>
                <c:pt idx="8058">
                  <c:v>9.6180729499999984</c:v>
                </c:pt>
                <c:pt idx="8059">
                  <c:v>9.6189102999999996</c:v>
                </c:pt>
                <c:pt idx="8060">
                  <c:v>9.6172351499999991</c:v>
                </c:pt>
                <c:pt idx="8061">
                  <c:v>9.6180734499999119</c:v>
                </c:pt>
                <c:pt idx="8062">
                  <c:v>9.6163969000000016</c:v>
                </c:pt>
                <c:pt idx="8063">
                  <c:v>9.6172347000000009</c:v>
                </c:pt>
                <c:pt idx="8064">
                  <c:v>9.6180720499999985</c:v>
                </c:pt>
                <c:pt idx="8065">
                  <c:v>9.6172356499999996</c:v>
                </c:pt>
                <c:pt idx="8066">
                  <c:v>9.6172347000000009</c:v>
                </c:pt>
                <c:pt idx="8067">
                  <c:v>9.6163964000000011</c:v>
                </c:pt>
                <c:pt idx="8068">
                  <c:v>9.6205873500000028</c:v>
                </c:pt>
                <c:pt idx="8069">
                  <c:v>9.6180734499999119</c:v>
                </c:pt>
                <c:pt idx="8070">
                  <c:v>9.6163969000000016</c:v>
                </c:pt>
                <c:pt idx="8071">
                  <c:v>9.6205864000000005</c:v>
                </c:pt>
                <c:pt idx="8072">
                  <c:v>9.6172347000000009</c:v>
                </c:pt>
                <c:pt idx="8073">
                  <c:v>9.6189112499999982</c:v>
                </c:pt>
                <c:pt idx="8074">
                  <c:v>9.6163969000000016</c:v>
                </c:pt>
                <c:pt idx="8075">
                  <c:v>9.6163959500000011</c:v>
                </c:pt>
                <c:pt idx="8076">
                  <c:v>9.6172361000000013</c:v>
                </c:pt>
                <c:pt idx="8077">
                  <c:v>9.6163969000000016</c:v>
                </c:pt>
                <c:pt idx="8078">
                  <c:v>9.6172347000000009</c:v>
                </c:pt>
                <c:pt idx="8079">
                  <c:v>9.6172337499999987</c:v>
                </c:pt>
                <c:pt idx="8080">
                  <c:v>9.6205868500001017</c:v>
                </c:pt>
                <c:pt idx="8081">
                  <c:v>9.6189112499999982</c:v>
                </c:pt>
                <c:pt idx="8082">
                  <c:v>9.6163969000000016</c:v>
                </c:pt>
                <c:pt idx="8083">
                  <c:v>9.6197486000000012</c:v>
                </c:pt>
                <c:pt idx="8084">
                  <c:v>9.6172351499999991</c:v>
                </c:pt>
                <c:pt idx="8085">
                  <c:v>9.6172351499999991</c:v>
                </c:pt>
                <c:pt idx="8086">
                  <c:v>9.6180729499999984</c:v>
                </c:pt>
                <c:pt idx="8087">
                  <c:v>9.6189112499999982</c:v>
                </c:pt>
                <c:pt idx="8088">
                  <c:v>9.6172351499999991</c:v>
                </c:pt>
                <c:pt idx="8089">
                  <c:v>9.6163973499999997</c:v>
                </c:pt>
                <c:pt idx="8090">
                  <c:v>9.6172356499999996</c:v>
                </c:pt>
                <c:pt idx="8091">
                  <c:v>9.6172351499999991</c:v>
                </c:pt>
                <c:pt idx="8092">
                  <c:v>9.6197481000000007</c:v>
                </c:pt>
                <c:pt idx="8093">
                  <c:v>9.6163969000000016</c:v>
                </c:pt>
                <c:pt idx="8094">
                  <c:v>9.6189102999999996</c:v>
                </c:pt>
                <c:pt idx="8095">
                  <c:v>9.6180734499999119</c:v>
                </c:pt>
                <c:pt idx="8096">
                  <c:v>9.6163973499999997</c:v>
                </c:pt>
                <c:pt idx="8097">
                  <c:v>9.6205864000000005</c:v>
                </c:pt>
                <c:pt idx="8098">
                  <c:v>9.6189112499999982</c:v>
                </c:pt>
                <c:pt idx="8099">
                  <c:v>9.6155595500000768</c:v>
                </c:pt>
                <c:pt idx="8100">
                  <c:v>9.6180734499999119</c:v>
                </c:pt>
                <c:pt idx="8101">
                  <c:v>9.6172351499999991</c:v>
                </c:pt>
                <c:pt idx="8102">
                  <c:v>9.6189116999999911</c:v>
                </c:pt>
                <c:pt idx="8103">
                  <c:v>9.6205868500001017</c:v>
                </c:pt>
                <c:pt idx="8104">
                  <c:v>9.6214246999999986</c:v>
                </c:pt>
                <c:pt idx="8105">
                  <c:v>9.6189112499999982</c:v>
                </c:pt>
                <c:pt idx="8106">
                  <c:v>9.6197495000000028</c:v>
                </c:pt>
                <c:pt idx="8107">
                  <c:v>9.6205864000000005</c:v>
                </c:pt>
                <c:pt idx="8108">
                  <c:v>9.6180729499999984</c:v>
                </c:pt>
                <c:pt idx="8109">
                  <c:v>9.6180734499999119</c:v>
                </c:pt>
                <c:pt idx="8110">
                  <c:v>9.6172361000000013</c:v>
                </c:pt>
                <c:pt idx="8111">
                  <c:v>9.6180734499999119</c:v>
                </c:pt>
                <c:pt idx="8112">
                  <c:v>9.6155586</c:v>
                </c:pt>
                <c:pt idx="8113">
                  <c:v>9.6197495000000028</c:v>
                </c:pt>
                <c:pt idx="8114">
                  <c:v>9.6163964000000011</c:v>
                </c:pt>
                <c:pt idx="8115">
                  <c:v>9.6197495500000247</c:v>
                </c:pt>
                <c:pt idx="8116">
                  <c:v>9.6155586</c:v>
                </c:pt>
                <c:pt idx="8117">
                  <c:v>9.6180729499999984</c:v>
                </c:pt>
                <c:pt idx="8118">
                  <c:v>9.6172356499999996</c:v>
                </c:pt>
                <c:pt idx="8119">
                  <c:v>9.6214246499999998</c:v>
                </c:pt>
                <c:pt idx="8120">
                  <c:v>9.6180729499999984</c:v>
                </c:pt>
                <c:pt idx="8121">
                  <c:v>9.6163969000000016</c:v>
                </c:pt>
                <c:pt idx="8122">
                  <c:v>9.6155595500000768</c:v>
                </c:pt>
                <c:pt idx="8123">
                  <c:v>9.6180729499999984</c:v>
                </c:pt>
                <c:pt idx="8124">
                  <c:v>9.6197495000000028</c:v>
                </c:pt>
                <c:pt idx="8125">
                  <c:v>9.6180734499999119</c:v>
                </c:pt>
                <c:pt idx="8126">
                  <c:v>9.6180734499999119</c:v>
                </c:pt>
                <c:pt idx="8127">
                  <c:v>9.6163964000000011</c:v>
                </c:pt>
                <c:pt idx="8128">
                  <c:v>9.6180734499999119</c:v>
                </c:pt>
                <c:pt idx="8129">
                  <c:v>9.6155591000000022</c:v>
                </c:pt>
                <c:pt idx="8130">
                  <c:v>9.6163973499999997</c:v>
                </c:pt>
                <c:pt idx="8131">
                  <c:v>9.6180734499999119</c:v>
                </c:pt>
                <c:pt idx="8132">
                  <c:v>9.6180738999999988</c:v>
                </c:pt>
                <c:pt idx="8133">
                  <c:v>9.6180734499999119</c:v>
                </c:pt>
                <c:pt idx="8134">
                  <c:v>9.6189112499999982</c:v>
                </c:pt>
                <c:pt idx="8135">
                  <c:v>9.6172356499999996</c:v>
                </c:pt>
                <c:pt idx="8136">
                  <c:v>9.6155596000000028</c:v>
                </c:pt>
                <c:pt idx="8137">
                  <c:v>9.6155591000000022</c:v>
                </c:pt>
                <c:pt idx="8138">
                  <c:v>9.6147212999999994</c:v>
                </c:pt>
                <c:pt idx="8139">
                  <c:v>9.6138830500000001</c:v>
                </c:pt>
                <c:pt idx="8140">
                  <c:v>9.6172351499999991</c:v>
                </c:pt>
                <c:pt idx="8141">
                  <c:v>9.6197495000000028</c:v>
                </c:pt>
                <c:pt idx="8142">
                  <c:v>9.6155591000000022</c:v>
                </c:pt>
                <c:pt idx="8143">
                  <c:v>9.6180729499999984</c:v>
                </c:pt>
                <c:pt idx="8144">
                  <c:v>9.6172361000000013</c:v>
                </c:pt>
                <c:pt idx="8145">
                  <c:v>9.6180720499999985</c:v>
                </c:pt>
                <c:pt idx="8146">
                  <c:v>9.6163973499999997</c:v>
                </c:pt>
                <c:pt idx="8147">
                  <c:v>9.6163978500000002</c:v>
                </c:pt>
                <c:pt idx="8148">
                  <c:v>9.6113700999999949</c:v>
                </c:pt>
                <c:pt idx="8149">
                  <c:v>9.6147212999999994</c:v>
                </c:pt>
                <c:pt idx="8150">
                  <c:v>9.6163973499999997</c:v>
                </c:pt>
                <c:pt idx="8151">
                  <c:v>9.6130447500000002</c:v>
                </c:pt>
                <c:pt idx="8152">
                  <c:v>9.611369149999998</c:v>
                </c:pt>
                <c:pt idx="8153">
                  <c:v>9.6172347000000009</c:v>
                </c:pt>
                <c:pt idx="8154">
                  <c:v>9.6155596000000028</c:v>
                </c:pt>
                <c:pt idx="8155">
                  <c:v>9.6163978500000002</c:v>
                </c:pt>
                <c:pt idx="8156">
                  <c:v>9.6172351499999991</c:v>
                </c:pt>
                <c:pt idx="8157">
                  <c:v>9.6205873500000028</c:v>
                </c:pt>
                <c:pt idx="8158">
                  <c:v>9.6163973499999997</c:v>
                </c:pt>
                <c:pt idx="8159">
                  <c:v>9.6180729499999984</c:v>
                </c:pt>
                <c:pt idx="8160">
                  <c:v>9.6163978500000002</c:v>
                </c:pt>
                <c:pt idx="8161">
                  <c:v>9.6155591000000022</c:v>
                </c:pt>
                <c:pt idx="8162">
                  <c:v>9.6172351499999991</c:v>
                </c:pt>
                <c:pt idx="8163">
                  <c:v>9.6180739499999959</c:v>
                </c:pt>
                <c:pt idx="8164">
                  <c:v>9.6189112499999982</c:v>
                </c:pt>
                <c:pt idx="8165">
                  <c:v>9.6180729499999984</c:v>
                </c:pt>
                <c:pt idx="8166">
                  <c:v>9.6172351499999991</c:v>
                </c:pt>
                <c:pt idx="8167">
                  <c:v>9.6180734499999119</c:v>
                </c:pt>
                <c:pt idx="8168">
                  <c:v>9.6189117499999419</c:v>
                </c:pt>
                <c:pt idx="8169">
                  <c:v>9.6163978500000002</c:v>
                </c:pt>
                <c:pt idx="8170">
                  <c:v>9.6189121999999987</c:v>
                </c:pt>
                <c:pt idx="8171">
                  <c:v>9.6172356499999996</c:v>
                </c:pt>
                <c:pt idx="8172">
                  <c:v>9.6163973499999997</c:v>
                </c:pt>
                <c:pt idx="8173">
                  <c:v>9.6180738999999988</c:v>
                </c:pt>
                <c:pt idx="8174">
                  <c:v>9.6189102999999996</c:v>
                </c:pt>
                <c:pt idx="8175">
                  <c:v>9.6172356499999996</c:v>
                </c:pt>
                <c:pt idx="8176">
                  <c:v>9.6172356499999996</c:v>
                </c:pt>
                <c:pt idx="8177">
                  <c:v>9.6147212999999994</c:v>
                </c:pt>
                <c:pt idx="8178">
                  <c:v>9.6163973499999997</c:v>
                </c:pt>
                <c:pt idx="8179">
                  <c:v>9.6163969000000016</c:v>
                </c:pt>
                <c:pt idx="8180">
                  <c:v>9.6189116999999911</c:v>
                </c:pt>
                <c:pt idx="8181">
                  <c:v>9.6172351499999991</c:v>
                </c:pt>
                <c:pt idx="8182">
                  <c:v>9.6147212999999994</c:v>
                </c:pt>
                <c:pt idx="8183">
                  <c:v>9.6163978500000002</c:v>
                </c:pt>
                <c:pt idx="8184">
                  <c:v>9.6189112499999982</c:v>
                </c:pt>
                <c:pt idx="8185">
                  <c:v>9.6172351499999991</c:v>
                </c:pt>
                <c:pt idx="8186">
                  <c:v>9.6180729499999984</c:v>
                </c:pt>
                <c:pt idx="8187">
                  <c:v>9.6180738999999988</c:v>
                </c:pt>
                <c:pt idx="8188">
                  <c:v>9.6155586</c:v>
                </c:pt>
                <c:pt idx="8189">
                  <c:v>9.6189093499999991</c:v>
                </c:pt>
                <c:pt idx="8190">
                  <c:v>9.6180738999999988</c:v>
                </c:pt>
                <c:pt idx="8191">
                  <c:v>9.6155596000000028</c:v>
                </c:pt>
                <c:pt idx="8192">
                  <c:v>9.6205868500001017</c:v>
                </c:pt>
                <c:pt idx="8193">
                  <c:v>9.6189116999999911</c:v>
                </c:pt>
                <c:pt idx="8194">
                  <c:v>9.6214246999999986</c:v>
                </c:pt>
                <c:pt idx="8195">
                  <c:v>9.6197495000000028</c:v>
                </c:pt>
                <c:pt idx="8196">
                  <c:v>9.6214255999999985</c:v>
                </c:pt>
                <c:pt idx="8197">
                  <c:v>9.6180734499999119</c:v>
                </c:pt>
                <c:pt idx="8198">
                  <c:v>9.6197495000000028</c:v>
                </c:pt>
                <c:pt idx="8199">
                  <c:v>9.6197486000000012</c:v>
                </c:pt>
                <c:pt idx="8200">
                  <c:v>9.6197495000000028</c:v>
                </c:pt>
                <c:pt idx="8201">
                  <c:v>9.6147212999999994</c:v>
                </c:pt>
                <c:pt idx="8202">
                  <c:v>9.6197495000000028</c:v>
                </c:pt>
                <c:pt idx="8203">
                  <c:v>9.6163973499999997</c:v>
                </c:pt>
                <c:pt idx="8204">
                  <c:v>9.6180738999999988</c:v>
                </c:pt>
                <c:pt idx="8205">
                  <c:v>9.6222624999999997</c:v>
                </c:pt>
                <c:pt idx="8206">
                  <c:v>9.6214246999999986</c:v>
                </c:pt>
                <c:pt idx="8207">
                  <c:v>9.6163973499999997</c:v>
                </c:pt>
                <c:pt idx="8208">
                  <c:v>9.6214246999999986</c:v>
                </c:pt>
                <c:pt idx="8209">
                  <c:v>9.6163973499999997</c:v>
                </c:pt>
                <c:pt idx="8210">
                  <c:v>9.6197495000000028</c:v>
                </c:pt>
                <c:pt idx="8211">
                  <c:v>9.6147212999999994</c:v>
                </c:pt>
                <c:pt idx="8212">
                  <c:v>9.6214246499999998</c:v>
                </c:pt>
                <c:pt idx="8213">
                  <c:v>9.6197500000000016</c:v>
                </c:pt>
                <c:pt idx="8214">
                  <c:v>9.6189112499999982</c:v>
                </c:pt>
                <c:pt idx="8215">
                  <c:v>9.6189112499999982</c:v>
                </c:pt>
                <c:pt idx="8216">
                  <c:v>9.6155591000000022</c:v>
                </c:pt>
                <c:pt idx="8217">
                  <c:v>9.6222624999999997</c:v>
                </c:pt>
                <c:pt idx="8218">
                  <c:v>9.6189116999999911</c:v>
                </c:pt>
                <c:pt idx="8219">
                  <c:v>9.6189116999999911</c:v>
                </c:pt>
                <c:pt idx="8220">
                  <c:v>9.6189116999999911</c:v>
                </c:pt>
                <c:pt idx="8221">
                  <c:v>9.6172356499999996</c:v>
                </c:pt>
                <c:pt idx="8222">
                  <c:v>9.6155586</c:v>
                </c:pt>
                <c:pt idx="8223">
                  <c:v>9.6222624999999997</c:v>
                </c:pt>
                <c:pt idx="8224">
                  <c:v>9.6189116999999911</c:v>
                </c:pt>
                <c:pt idx="8225">
                  <c:v>9.6163964000000011</c:v>
                </c:pt>
                <c:pt idx="8226">
                  <c:v>9.6180729499999984</c:v>
                </c:pt>
                <c:pt idx="8227">
                  <c:v>9.6189102999999996</c:v>
                </c:pt>
                <c:pt idx="8228">
                  <c:v>9.6214246999999986</c:v>
                </c:pt>
                <c:pt idx="8229">
                  <c:v>9.6197481000000007</c:v>
                </c:pt>
                <c:pt idx="8230">
                  <c:v>9.6189102999999996</c:v>
                </c:pt>
                <c:pt idx="8231">
                  <c:v>9.6197495000000028</c:v>
                </c:pt>
                <c:pt idx="8232">
                  <c:v>9.6214246499999998</c:v>
                </c:pt>
                <c:pt idx="8233">
                  <c:v>9.6205864000000005</c:v>
                </c:pt>
                <c:pt idx="8234">
                  <c:v>9.6222629499999996</c:v>
                </c:pt>
                <c:pt idx="8235">
                  <c:v>9.6172351499999991</c:v>
                </c:pt>
                <c:pt idx="8236">
                  <c:v>9.6197495500000247</c:v>
                </c:pt>
                <c:pt idx="8237">
                  <c:v>9.6214246499999998</c:v>
                </c:pt>
                <c:pt idx="8238">
                  <c:v>9.6205868500001017</c:v>
                </c:pt>
                <c:pt idx="8239">
                  <c:v>9.6197495500000247</c:v>
                </c:pt>
                <c:pt idx="8240">
                  <c:v>9.6197495000000028</c:v>
                </c:pt>
                <c:pt idx="8241">
                  <c:v>9.6180734499999119</c:v>
                </c:pt>
                <c:pt idx="8242">
                  <c:v>9.6189098499999997</c:v>
                </c:pt>
                <c:pt idx="8243">
                  <c:v>9.6214246999999986</c:v>
                </c:pt>
                <c:pt idx="8244">
                  <c:v>9.6214246999999986</c:v>
                </c:pt>
                <c:pt idx="8245">
                  <c:v>9.6205873500000028</c:v>
                </c:pt>
                <c:pt idx="8246">
                  <c:v>9.6205873500000028</c:v>
                </c:pt>
                <c:pt idx="8247">
                  <c:v>9.6214246499999998</c:v>
                </c:pt>
                <c:pt idx="8248">
                  <c:v>9.6205859</c:v>
                </c:pt>
                <c:pt idx="8249">
                  <c:v>9.6231002999999991</c:v>
                </c:pt>
                <c:pt idx="8250">
                  <c:v>9.6214246999999986</c:v>
                </c:pt>
                <c:pt idx="8251">
                  <c:v>9.6197495000000028</c:v>
                </c:pt>
                <c:pt idx="8252">
                  <c:v>9.6189116999999911</c:v>
                </c:pt>
                <c:pt idx="8253">
                  <c:v>9.6239390500000006</c:v>
                </c:pt>
                <c:pt idx="8254">
                  <c:v>9.6180729499999984</c:v>
                </c:pt>
                <c:pt idx="8255">
                  <c:v>9.6214246499999998</c:v>
                </c:pt>
                <c:pt idx="8256">
                  <c:v>9.6205864000000005</c:v>
                </c:pt>
                <c:pt idx="8257">
                  <c:v>9.6197495000000028</c:v>
                </c:pt>
                <c:pt idx="8258">
                  <c:v>9.6205873500000028</c:v>
                </c:pt>
                <c:pt idx="8259">
                  <c:v>9.6197495000000028</c:v>
                </c:pt>
                <c:pt idx="8260">
                  <c:v>9.6231012500000013</c:v>
                </c:pt>
                <c:pt idx="8261">
                  <c:v>9.6214255999999985</c:v>
                </c:pt>
                <c:pt idx="8262">
                  <c:v>9.6197495000000028</c:v>
                </c:pt>
                <c:pt idx="8263">
                  <c:v>9.6222624999999997</c:v>
                </c:pt>
                <c:pt idx="8264">
                  <c:v>9.6197481000000007</c:v>
                </c:pt>
                <c:pt idx="8265">
                  <c:v>9.6239380999999984</c:v>
                </c:pt>
                <c:pt idx="8266">
                  <c:v>9.6214242000000016</c:v>
                </c:pt>
                <c:pt idx="8267">
                  <c:v>9.6214246499999998</c:v>
                </c:pt>
                <c:pt idx="8268">
                  <c:v>9.6214246999999986</c:v>
                </c:pt>
                <c:pt idx="8269">
                  <c:v>9.6222619999999992</c:v>
                </c:pt>
                <c:pt idx="8270">
                  <c:v>9.6197495500000247</c:v>
                </c:pt>
                <c:pt idx="8271">
                  <c:v>9.6189116999999911</c:v>
                </c:pt>
                <c:pt idx="8272">
                  <c:v>9.6189116999999911</c:v>
                </c:pt>
                <c:pt idx="8273">
                  <c:v>9.6231002999999991</c:v>
                </c:pt>
                <c:pt idx="8274">
                  <c:v>9.6222629499999996</c:v>
                </c:pt>
                <c:pt idx="8275">
                  <c:v>9.6231002999999991</c:v>
                </c:pt>
                <c:pt idx="8276">
                  <c:v>9.6197486000000012</c:v>
                </c:pt>
                <c:pt idx="8277">
                  <c:v>9.6222624500000009</c:v>
                </c:pt>
                <c:pt idx="8278">
                  <c:v>9.6239385500000001</c:v>
                </c:pt>
                <c:pt idx="8279">
                  <c:v>9.6222624999999997</c:v>
                </c:pt>
                <c:pt idx="8280">
                  <c:v>9.6214265500000025</c:v>
                </c:pt>
                <c:pt idx="8281">
                  <c:v>9.6205864000000005</c:v>
                </c:pt>
                <c:pt idx="8282">
                  <c:v>9.6205873500000028</c:v>
                </c:pt>
                <c:pt idx="8283">
                  <c:v>9.6214246499999998</c:v>
                </c:pt>
                <c:pt idx="8284">
                  <c:v>9.6197486000000012</c:v>
                </c:pt>
                <c:pt idx="8285">
                  <c:v>9.6231002999999991</c:v>
                </c:pt>
                <c:pt idx="8286">
                  <c:v>9.6214246499999998</c:v>
                </c:pt>
                <c:pt idx="8287">
                  <c:v>9.6214246999999986</c:v>
                </c:pt>
                <c:pt idx="8288">
                  <c:v>9.6222624999999997</c:v>
                </c:pt>
                <c:pt idx="8289">
                  <c:v>9.6239380999999984</c:v>
                </c:pt>
                <c:pt idx="8290">
                  <c:v>9.6222624999999997</c:v>
                </c:pt>
                <c:pt idx="8291">
                  <c:v>9.623100749999999</c:v>
                </c:pt>
                <c:pt idx="8292">
                  <c:v>9.6231002999999991</c:v>
                </c:pt>
                <c:pt idx="8293">
                  <c:v>9.6222624999999997</c:v>
                </c:pt>
                <c:pt idx="8294">
                  <c:v>9.6214246999999986</c:v>
                </c:pt>
                <c:pt idx="8295">
                  <c:v>9.6256146500000028</c:v>
                </c:pt>
                <c:pt idx="8296">
                  <c:v>9.6231002500000002</c:v>
                </c:pt>
                <c:pt idx="8297">
                  <c:v>9.6247768500000017</c:v>
                </c:pt>
                <c:pt idx="8298">
                  <c:v>9.623100749999999</c:v>
                </c:pt>
                <c:pt idx="8299">
                  <c:v>9.6231012500000013</c:v>
                </c:pt>
                <c:pt idx="8300">
                  <c:v>9.6214255999999985</c:v>
                </c:pt>
                <c:pt idx="8301">
                  <c:v>9.6239385500000001</c:v>
                </c:pt>
                <c:pt idx="8302">
                  <c:v>9.623100749999999</c:v>
                </c:pt>
                <c:pt idx="8303">
                  <c:v>9.6247763500000012</c:v>
                </c:pt>
                <c:pt idx="8304">
                  <c:v>9.6256141500000005</c:v>
                </c:pt>
                <c:pt idx="8305">
                  <c:v>9.6239395000000005</c:v>
                </c:pt>
                <c:pt idx="8306">
                  <c:v>9.6222624999999997</c:v>
                </c:pt>
                <c:pt idx="8307">
                  <c:v>9.6231002999999991</c:v>
                </c:pt>
                <c:pt idx="8308">
                  <c:v>9.6247763500000012</c:v>
                </c:pt>
                <c:pt idx="8309">
                  <c:v>9.6231002999999991</c:v>
                </c:pt>
                <c:pt idx="8310">
                  <c:v>9.6214246499999998</c:v>
                </c:pt>
                <c:pt idx="8311">
                  <c:v>9.6214246999999986</c:v>
                </c:pt>
                <c:pt idx="8312">
                  <c:v>9.6214246499999998</c:v>
                </c:pt>
                <c:pt idx="8313">
                  <c:v>9.6205859</c:v>
                </c:pt>
                <c:pt idx="8314">
                  <c:v>9.6222629499999996</c:v>
                </c:pt>
                <c:pt idx="8315">
                  <c:v>9.6231002999999991</c:v>
                </c:pt>
                <c:pt idx="8316">
                  <c:v>9.6222624500000009</c:v>
                </c:pt>
                <c:pt idx="8317">
                  <c:v>9.6231002999999991</c:v>
                </c:pt>
                <c:pt idx="8318">
                  <c:v>9.6222629499999996</c:v>
                </c:pt>
                <c:pt idx="8319">
                  <c:v>9.6239380999999984</c:v>
                </c:pt>
                <c:pt idx="8320">
                  <c:v>9.6247763500000012</c:v>
                </c:pt>
                <c:pt idx="8321">
                  <c:v>9.6222624999999997</c:v>
                </c:pt>
                <c:pt idx="8322">
                  <c:v>9.6239380999999984</c:v>
                </c:pt>
                <c:pt idx="8323">
                  <c:v>9.6214242000000016</c:v>
                </c:pt>
                <c:pt idx="8324">
                  <c:v>9.6189098499999997</c:v>
                </c:pt>
                <c:pt idx="8325">
                  <c:v>9.6197486000000012</c:v>
                </c:pt>
                <c:pt idx="8326">
                  <c:v>9.6239380999999984</c:v>
                </c:pt>
                <c:pt idx="8327">
                  <c:v>9.6222624999999997</c:v>
                </c:pt>
                <c:pt idx="8328">
                  <c:v>9.6214246499999998</c:v>
                </c:pt>
                <c:pt idx="8329">
                  <c:v>9.6222624999999997</c:v>
                </c:pt>
                <c:pt idx="8330">
                  <c:v>9.6205873500000028</c:v>
                </c:pt>
                <c:pt idx="8331">
                  <c:v>9.6239385500000001</c:v>
                </c:pt>
                <c:pt idx="8332">
                  <c:v>9.6205864000000005</c:v>
                </c:pt>
                <c:pt idx="8333">
                  <c:v>9.6231002999999991</c:v>
                </c:pt>
                <c:pt idx="8334">
                  <c:v>9.6239380999999984</c:v>
                </c:pt>
                <c:pt idx="8335">
                  <c:v>9.6247763500000012</c:v>
                </c:pt>
                <c:pt idx="8336">
                  <c:v>9.6197495000000028</c:v>
                </c:pt>
                <c:pt idx="8337">
                  <c:v>9.6239390500000006</c:v>
                </c:pt>
                <c:pt idx="8338">
                  <c:v>9.6239380999999984</c:v>
                </c:pt>
                <c:pt idx="8339">
                  <c:v>9.6222624999999997</c:v>
                </c:pt>
                <c:pt idx="8340">
                  <c:v>9.6239380999999984</c:v>
                </c:pt>
                <c:pt idx="8341">
                  <c:v>9.6214246499999998</c:v>
                </c:pt>
                <c:pt idx="8342">
                  <c:v>9.6239380999999984</c:v>
                </c:pt>
                <c:pt idx="8343">
                  <c:v>9.6247763500000012</c:v>
                </c:pt>
                <c:pt idx="8344">
                  <c:v>9.6214236999999994</c:v>
                </c:pt>
                <c:pt idx="8345">
                  <c:v>9.6239380499999996</c:v>
                </c:pt>
                <c:pt idx="8346">
                  <c:v>9.6222624999999997</c:v>
                </c:pt>
                <c:pt idx="8347">
                  <c:v>9.6214246999999986</c:v>
                </c:pt>
                <c:pt idx="8348">
                  <c:v>9.6239380999999984</c:v>
                </c:pt>
                <c:pt idx="8349">
                  <c:v>9.6231002999999991</c:v>
                </c:pt>
                <c:pt idx="8350">
                  <c:v>9.623100749999999</c:v>
                </c:pt>
                <c:pt idx="8351">
                  <c:v>9.6239380999999984</c:v>
                </c:pt>
                <c:pt idx="8352">
                  <c:v>9.6214246499999998</c:v>
                </c:pt>
                <c:pt idx="8353">
                  <c:v>9.6214246499999998</c:v>
                </c:pt>
                <c:pt idx="8354">
                  <c:v>9.6222619999999992</c:v>
                </c:pt>
                <c:pt idx="8355">
                  <c:v>9.6205868500001017</c:v>
                </c:pt>
                <c:pt idx="8356">
                  <c:v>9.6256141500000005</c:v>
                </c:pt>
                <c:pt idx="8357">
                  <c:v>9.6214246999999986</c:v>
                </c:pt>
                <c:pt idx="8358">
                  <c:v>9.6264519500000016</c:v>
                </c:pt>
                <c:pt idx="8359">
                  <c:v>9.6214246499999998</c:v>
                </c:pt>
                <c:pt idx="8360">
                  <c:v>9.6214255999999985</c:v>
                </c:pt>
                <c:pt idx="8361">
                  <c:v>9.6214246999999986</c:v>
                </c:pt>
                <c:pt idx="8362">
                  <c:v>9.6247763500000012</c:v>
                </c:pt>
                <c:pt idx="8363">
                  <c:v>9.6214246499999998</c:v>
                </c:pt>
                <c:pt idx="8364">
                  <c:v>9.6214246499999998</c:v>
                </c:pt>
                <c:pt idx="8365">
                  <c:v>9.6205868500001017</c:v>
                </c:pt>
                <c:pt idx="8366">
                  <c:v>9.6256146500000028</c:v>
                </c:pt>
                <c:pt idx="8367">
                  <c:v>9.6231002999999991</c:v>
                </c:pt>
                <c:pt idx="8368">
                  <c:v>9.6205868500001017</c:v>
                </c:pt>
                <c:pt idx="8369">
                  <c:v>9.6122069000000003</c:v>
                </c:pt>
                <c:pt idx="8370">
                  <c:v>9.5929346000000066</c:v>
                </c:pt>
                <c:pt idx="8371">
                  <c:v>9.5803646999999987</c:v>
                </c:pt>
                <c:pt idx="8372">
                  <c:v>9.5812029499999998</c:v>
                </c:pt>
                <c:pt idx="8373">
                  <c:v>9.5837173500000006</c:v>
                </c:pt>
                <c:pt idx="8374">
                  <c:v>9.5879078</c:v>
                </c:pt>
                <c:pt idx="8375">
                  <c:v>9.5937724000000024</c:v>
                </c:pt>
                <c:pt idx="8376">
                  <c:v>9.5988011499999999</c:v>
                </c:pt>
                <c:pt idx="8377">
                  <c:v>9.6021523500000008</c:v>
                </c:pt>
                <c:pt idx="8378">
                  <c:v>9.6055031</c:v>
                </c:pt>
                <c:pt idx="8379">
                  <c:v>9.6038274999999995</c:v>
                </c:pt>
                <c:pt idx="8380">
                  <c:v>9.5920958500000228</c:v>
                </c:pt>
                <c:pt idx="8381">
                  <c:v>9.584553699999999</c:v>
                </c:pt>
                <c:pt idx="8382">
                  <c:v>9.5728230500000002</c:v>
                </c:pt>
                <c:pt idx="8383">
                  <c:v>9.5644440500001018</c:v>
                </c:pt>
                <c:pt idx="8384">
                  <c:v>9.5543885</c:v>
                </c:pt>
                <c:pt idx="8385">
                  <c:v>9.5468464000000015</c:v>
                </c:pt>
                <c:pt idx="8386">
                  <c:v>9.542656400000002</c:v>
                </c:pt>
                <c:pt idx="8387">
                  <c:v>9.5342769500000006</c:v>
                </c:pt>
                <c:pt idx="8388">
                  <c:v>9.5250592000000047</c:v>
                </c:pt>
                <c:pt idx="8389">
                  <c:v>9.5233836000000007</c:v>
                </c:pt>
                <c:pt idx="8390">
                  <c:v>9.5267353500000027</c:v>
                </c:pt>
                <c:pt idx="8391">
                  <c:v>9.5250592500000248</c:v>
                </c:pt>
                <c:pt idx="8392">
                  <c:v>9.5267357500000003</c:v>
                </c:pt>
                <c:pt idx="8393">
                  <c:v>9.5334396500000267</c:v>
                </c:pt>
                <c:pt idx="8394">
                  <c:v>9.5434952000000006</c:v>
                </c:pt>
                <c:pt idx="8395">
                  <c:v>9.5451712499999992</c:v>
                </c:pt>
                <c:pt idx="8396">
                  <c:v>9.5535502500001073</c:v>
                </c:pt>
                <c:pt idx="8397">
                  <c:v>9.5476846500000008</c:v>
                </c:pt>
                <c:pt idx="8398">
                  <c:v>9.5468468500000068</c:v>
                </c:pt>
                <c:pt idx="8399">
                  <c:v>9.54014205</c:v>
                </c:pt>
                <c:pt idx="8400">
                  <c:v>9.5326008500000068</c:v>
                </c:pt>
                <c:pt idx="8401">
                  <c:v>9.5258975000000028</c:v>
                </c:pt>
                <c:pt idx="8402">
                  <c:v>9.5208702000000009</c:v>
                </c:pt>
                <c:pt idx="8403">
                  <c:v>9.513328099999999</c:v>
                </c:pt>
                <c:pt idx="8404">
                  <c:v>9.5150041500000047</c:v>
                </c:pt>
                <c:pt idx="8405">
                  <c:v>9.513328099999999</c:v>
                </c:pt>
                <c:pt idx="8406">
                  <c:v>9.5116519999999998</c:v>
                </c:pt>
                <c:pt idx="8407">
                  <c:v>9.5116529500000002</c:v>
                </c:pt>
                <c:pt idx="8408">
                  <c:v>9.5108137000000017</c:v>
                </c:pt>
                <c:pt idx="8409">
                  <c:v>9.5091381000000013</c:v>
                </c:pt>
                <c:pt idx="8410">
                  <c:v>9.5099758999999988</c:v>
                </c:pt>
                <c:pt idx="8411">
                  <c:v>9.5124902500001181</c:v>
                </c:pt>
                <c:pt idx="8412">
                  <c:v>9.5150041500000047</c:v>
                </c:pt>
                <c:pt idx="8413">
                  <c:v>9.513328099999999</c:v>
                </c:pt>
                <c:pt idx="8414">
                  <c:v>9.5133280499999984</c:v>
                </c:pt>
                <c:pt idx="8415">
                  <c:v>9.5166807500000008</c:v>
                </c:pt>
                <c:pt idx="8416">
                  <c:v>9.5166807500000008</c:v>
                </c:pt>
                <c:pt idx="8417">
                  <c:v>9.5208702000000009</c:v>
                </c:pt>
                <c:pt idx="8418">
                  <c:v>9.5175185500000001</c:v>
                </c:pt>
                <c:pt idx="8419">
                  <c:v>9.5225463000000268</c:v>
                </c:pt>
                <c:pt idx="8420">
                  <c:v>9.5267353500000027</c:v>
                </c:pt>
                <c:pt idx="8421">
                  <c:v>9.5208702000000009</c:v>
                </c:pt>
                <c:pt idx="8422">
                  <c:v>9.524221899999997</c:v>
                </c:pt>
                <c:pt idx="8423">
                  <c:v>9.5233836000000007</c:v>
                </c:pt>
                <c:pt idx="8424">
                  <c:v>9.524221899999997</c:v>
                </c:pt>
                <c:pt idx="8425">
                  <c:v>9.5208702000000009</c:v>
                </c:pt>
                <c:pt idx="8426">
                  <c:v>9.524221399999993</c:v>
                </c:pt>
                <c:pt idx="8427">
                  <c:v>9.5258975000000028</c:v>
                </c:pt>
                <c:pt idx="8428">
                  <c:v>9.524221399999993</c:v>
                </c:pt>
                <c:pt idx="8429">
                  <c:v>9.5250597000000035</c:v>
                </c:pt>
                <c:pt idx="8430">
                  <c:v>9.5217079999999985</c:v>
                </c:pt>
                <c:pt idx="8431">
                  <c:v>9.524221399999993</c:v>
                </c:pt>
                <c:pt idx="8432">
                  <c:v>9.524221899999997</c:v>
                </c:pt>
                <c:pt idx="8433">
                  <c:v>9.5267353500000027</c:v>
                </c:pt>
                <c:pt idx="8434">
                  <c:v>9.5233836000000007</c:v>
                </c:pt>
                <c:pt idx="8435">
                  <c:v>9.5208702000000009</c:v>
                </c:pt>
                <c:pt idx="8436">
                  <c:v>9.5250601500000016</c:v>
                </c:pt>
                <c:pt idx="8437">
                  <c:v>9.5250592000000047</c:v>
                </c:pt>
                <c:pt idx="8438">
                  <c:v>9.524221899999997</c:v>
                </c:pt>
                <c:pt idx="8439">
                  <c:v>9.5267362500001145</c:v>
                </c:pt>
                <c:pt idx="8440">
                  <c:v>9.524221899999997</c:v>
                </c:pt>
                <c:pt idx="8441">
                  <c:v>9.524221899999997</c:v>
                </c:pt>
                <c:pt idx="8442">
                  <c:v>9.5225463000000268</c:v>
                </c:pt>
                <c:pt idx="8443">
                  <c:v>9.524221399999993</c:v>
                </c:pt>
                <c:pt idx="8444">
                  <c:v>9.524221399999993</c:v>
                </c:pt>
                <c:pt idx="8445">
                  <c:v>9.5233836000000025</c:v>
                </c:pt>
                <c:pt idx="8446">
                  <c:v>9.5267357500000003</c:v>
                </c:pt>
                <c:pt idx="8447">
                  <c:v>9.5233830999999984</c:v>
                </c:pt>
                <c:pt idx="8448">
                  <c:v>9.5208702000000009</c:v>
                </c:pt>
                <c:pt idx="8449">
                  <c:v>9.5200319000000011</c:v>
                </c:pt>
                <c:pt idx="8450">
                  <c:v>9.5200329000000004</c:v>
                </c:pt>
                <c:pt idx="8451">
                  <c:v>9.5258979500000027</c:v>
                </c:pt>
                <c:pt idx="8452">
                  <c:v>9.5250597000000035</c:v>
                </c:pt>
                <c:pt idx="8453">
                  <c:v>9.5200329000000004</c:v>
                </c:pt>
                <c:pt idx="8454">
                  <c:v>9.5233836000000007</c:v>
                </c:pt>
                <c:pt idx="8455">
                  <c:v>9.5208702000000009</c:v>
                </c:pt>
                <c:pt idx="8456">
                  <c:v>9.5200309500000007</c:v>
                </c:pt>
                <c:pt idx="8457">
                  <c:v>9.5225453000000027</c:v>
                </c:pt>
                <c:pt idx="8458">
                  <c:v>9.5208692500000005</c:v>
                </c:pt>
                <c:pt idx="8459">
                  <c:v>9.5191941</c:v>
                </c:pt>
                <c:pt idx="8460">
                  <c:v>9.5208692500000005</c:v>
                </c:pt>
                <c:pt idx="8461">
                  <c:v>9.5175175500000027</c:v>
                </c:pt>
                <c:pt idx="8462">
                  <c:v>9.5225453000000027</c:v>
                </c:pt>
                <c:pt idx="8463">
                  <c:v>9.5242199999999997</c:v>
                </c:pt>
                <c:pt idx="8464">
                  <c:v>9.5200319000000011</c:v>
                </c:pt>
                <c:pt idx="8465">
                  <c:v>9.5225448500001182</c:v>
                </c:pt>
                <c:pt idx="8466">
                  <c:v>9.5208702000000009</c:v>
                </c:pt>
                <c:pt idx="8467">
                  <c:v>9.5175175500000027</c:v>
                </c:pt>
                <c:pt idx="8468">
                  <c:v>9.5208692500000005</c:v>
                </c:pt>
                <c:pt idx="8469">
                  <c:v>9.5166793000000016</c:v>
                </c:pt>
                <c:pt idx="8470">
                  <c:v>9.518355849999999</c:v>
                </c:pt>
                <c:pt idx="8471">
                  <c:v>9.5175190000000001</c:v>
                </c:pt>
                <c:pt idx="8472">
                  <c:v>9.5225458000000067</c:v>
                </c:pt>
                <c:pt idx="8473">
                  <c:v>9.5225458000000067</c:v>
                </c:pt>
                <c:pt idx="8474">
                  <c:v>9.5191936500000001</c:v>
                </c:pt>
                <c:pt idx="8475">
                  <c:v>9.5183573000000017</c:v>
                </c:pt>
                <c:pt idx="8476">
                  <c:v>9.5175185500000001</c:v>
                </c:pt>
                <c:pt idx="8477">
                  <c:v>9.5191936500000001</c:v>
                </c:pt>
                <c:pt idx="8478">
                  <c:v>9.518355849999999</c:v>
                </c:pt>
                <c:pt idx="8479">
                  <c:v>9.5225453000000027</c:v>
                </c:pt>
                <c:pt idx="8480">
                  <c:v>9.5225458000000067</c:v>
                </c:pt>
                <c:pt idx="8481">
                  <c:v>9.5217075000000015</c:v>
                </c:pt>
                <c:pt idx="8482">
                  <c:v>9.5175175500000027</c:v>
                </c:pt>
                <c:pt idx="8483">
                  <c:v>9.5200319000000011</c:v>
                </c:pt>
                <c:pt idx="8484">
                  <c:v>9.5191941</c:v>
                </c:pt>
                <c:pt idx="8485">
                  <c:v>9.5208687499999982</c:v>
                </c:pt>
                <c:pt idx="8486">
                  <c:v>9.5217075000000015</c:v>
                </c:pt>
                <c:pt idx="8487">
                  <c:v>9.5217079999999985</c:v>
                </c:pt>
                <c:pt idx="8488">
                  <c:v>9.518355849999999</c:v>
                </c:pt>
                <c:pt idx="8489">
                  <c:v>9.5183553499999984</c:v>
                </c:pt>
                <c:pt idx="8490">
                  <c:v>9.518355849999999</c:v>
                </c:pt>
                <c:pt idx="8491">
                  <c:v>9.5191936500000001</c:v>
                </c:pt>
                <c:pt idx="8492">
                  <c:v>9.517517100000001</c:v>
                </c:pt>
                <c:pt idx="8493">
                  <c:v>9.5200324000000016</c:v>
                </c:pt>
                <c:pt idx="8494">
                  <c:v>9.5233830999999984</c:v>
                </c:pt>
                <c:pt idx="8495">
                  <c:v>9.5191941</c:v>
                </c:pt>
                <c:pt idx="8496">
                  <c:v>9.5208692500000005</c:v>
                </c:pt>
                <c:pt idx="8497">
                  <c:v>9.5200319000000011</c:v>
                </c:pt>
                <c:pt idx="8498">
                  <c:v>9.518355849999999</c:v>
                </c:pt>
                <c:pt idx="8499">
                  <c:v>9.5225458000000067</c:v>
                </c:pt>
                <c:pt idx="8500">
                  <c:v>9.5233836000000025</c:v>
                </c:pt>
                <c:pt idx="8501">
                  <c:v>9.5200319000000011</c:v>
                </c:pt>
                <c:pt idx="8502">
                  <c:v>9.5225448500001182</c:v>
                </c:pt>
                <c:pt idx="8503">
                  <c:v>9.5233836000000007</c:v>
                </c:pt>
                <c:pt idx="8504">
                  <c:v>9.5217075000000015</c:v>
                </c:pt>
                <c:pt idx="8505">
                  <c:v>9.5225453000000027</c:v>
                </c:pt>
                <c:pt idx="8506">
                  <c:v>9.5267353500000027</c:v>
                </c:pt>
                <c:pt idx="8507">
                  <c:v>9.5233836000000025</c:v>
                </c:pt>
                <c:pt idx="8508">
                  <c:v>9.5191941</c:v>
                </c:pt>
                <c:pt idx="8509">
                  <c:v>9.5225458000000067</c:v>
                </c:pt>
                <c:pt idx="8510">
                  <c:v>9.5200319000000011</c:v>
                </c:pt>
                <c:pt idx="8511">
                  <c:v>9.5208702000000009</c:v>
                </c:pt>
                <c:pt idx="8512">
                  <c:v>9.5217075000000015</c:v>
                </c:pt>
                <c:pt idx="8513">
                  <c:v>9.5166793000000016</c:v>
                </c:pt>
                <c:pt idx="8514">
                  <c:v>9.5208702000000009</c:v>
                </c:pt>
                <c:pt idx="8515">
                  <c:v>9.5183573000000017</c:v>
                </c:pt>
                <c:pt idx="8516">
                  <c:v>9.5200319000000011</c:v>
                </c:pt>
                <c:pt idx="8517">
                  <c:v>9.524221399999993</c:v>
                </c:pt>
                <c:pt idx="8518">
                  <c:v>9.524221399999993</c:v>
                </c:pt>
                <c:pt idx="8519">
                  <c:v>9.5233836000000025</c:v>
                </c:pt>
                <c:pt idx="8520">
                  <c:v>9.5208702000000009</c:v>
                </c:pt>
                <c:pt idx="8521">
                  <c:v>9.524221899999997</c:v>
                </c:pt>
                <c:pt idx="8522">
                  <c:v>9.5200319000000011</c:v>
                </c:pt>
                <c:pt idx="8523">
                  <c:v>9.5225453000000027</c:v>
                </c:pt>
                <c:pt idx="8524">
                  <c:v>9.5217075000000015</c:v>
                </c:pt>
                <c:pt idx="8525">
                  <c:v>9.524221899999997</c:v>
                </c:pt>
                <c:pt idx="8526">
                  <c:v>9.5217079999999985</c:v>
                </c:pt>
                <c:pt idx="8527">
                  <c:v>9.5250592000000047</c:v>
                </c:pt>
                <c:pt idx="8528">
                  <c:v>9.5225458000000067</c:v>
                </c:pt>
                <c:pt idx="8529">
                  <c:v>9.524221399999993</c:v>
                </c:pt>
                <c:pt idx="8530">
                  <c:v>9.5225453000000027</c:v>
                </c:pt>
                <c:pt idx="8531">
                  <c:v>9.5233836000000007</c:v>
                </c:pt>
                <c:pt idx="8532">
                  <c:v>9.5191941</c:v>
                </c:pt>
                <c:pt idx="8533">
                  <c:v>9.5200324000000016</c:v>
                </c:pt>
                <c:pt idx="8534">
                  <c:v>9.5225458000000067</c:v>
                </c:pt>
                <c:pt idx="8535">
                  <c:v>9.5217075000000015</c:v>
                </c:pt>
                <c:pt idx="8536">
                  <c:v>9.5217065500000047</c:v>
                </c:pt>
                <c:pt idx="8537">
                  <c:v>9.5208702000000009</c:v>
                </c:pt>
                <c:pt idx="8538">
                  <c:v>9.5208702000000009</c:v>
                </c:pt>
                <c:pt idx="8539">
                  <c:v>9.5183567999999994</c:v>
                </c:pt>
                <c:pt idx="8540">
                  <c:v>9.5200324000000016</c:v>
                </c:pt>
                <c:pt idx="8541">
                  <c:v>9.5208702000000009</c:v>
                </c:pt>
                <c:pt idx="8542">
                  <c:v>9.5191941</c:v>
                </c:pt>
                <c:pt idx="8543">
                  <c:v>9.521708499999999</c:v>
                </c:pt>
                <c:pt idx="8544">
                  <c:v>9.5225458000000067</c:v>
                </c:pt>
                <c:pt idx="8545">
                  <c:v>9.5217079999999985</c:v>
                </c:pt>
                <c:pt idx="8546">
                  <c:v>9.5233836000000025</c:v>
                </c:pt>
                <c:pt idx="8547">
                  <c:v>9.5208702000000009</c:v>
                </c:pt>
                <c:pt idx="8548">
                  <c:v>9.5233845500000047</c:v>
                </c:pt>
                <c:pt idx="8549">
                  <c:v>9.5233836000000007</c:v>
                </c:pt>
                <c:pt idx="8550">
                  <c:v>9.5200319000000011</c:v>
                </c:pt>
                <c:pt idx="8551">
                  <c:v>9.5175185500000001</c:v>
                </c:pt>
                <c:pt idx="8552">
                  <c:v>9.5225458000000067</c:v>
                </c:pt>
                <c:pt idx="8553">
                  <c:v>9.5233836000000007</c:v>
                </c:pt>
                <c:pt idx="8554">
                  <c:v>9.5166807500000008</c:v>
                </c:pt>
                <c:pt idx="8555">
                  <c:v>9.5233836000000025</c:v>
                </c:pt>
                <c:pt idx="8556">
                  <c:v>9.5225453000000027</c:v>
                </c:pt>
                <c:pt idx="8557">
                  <c:v>9.5225458000000067</c:v>
                </c:pt>
                <c:pt idx="8558">
                  <c:v>9.524221399999993</c:v>
                </c:pt>
                <c:pt idx="8559">
                  <c:v>9.5225458000000067</c:v>
                </c:pt>
                <c:pt idx="8560">
                  <c:v>9.5233836000000025</c:v>
                </c:pt>
                <c:pt idx="8561">
                  <c:v>9.5225453000000027</c:v>
                </c:pt>
                <c:pt idx="8562">
                  <c:v>9.5183567999999994</c:v>
                </c:pt>
                <c:pt idx="8563">
                  <c:v>9.5200319000000011</c:v>
                </c:pt>
                <c:pt idx="8564">
                  <c:v>9.524221399999993</c:v>
                </c:pt>
                <c:pt idx="8565">
                  <c:v>9.5217075000000015</c:v>
                </c:pt>
                <c:pt idx="8566">
                  <c:v>9.5225448500001182</c:v>
                </c:pt>
                <c:pt idx="8567">
                  <c:v>9.5258975000000028</c:v>
                </c:pt>
                <c:pt idx="8568">
                  <c:v>9.5225458000000067</c:v>
                </c:pt>
                <c:pt idx="8569">
                  <c:v>9.5208702000000009</c:v>
                </c:pt>
                <c:pt idx="8570">
                  <c:v>9.5200324000000016</c:v>
                </c:pt>
                <c:pt idx="8571">
                  <c:v>9.5233836000000007</c:v>
                </c:pt>
                <c:pt idx="8572">
                  <c:v>9.5225458000000067</c:v>
                </c:pt>
                <c:pt idx="8573">
                  <c:v>9.5183567999999994</c:v>
                </c:pt>
                <c:pt idx="8574">
                  <c:v>9.5217075000000015</c:v>
                </c:pt>
                <c:pt idx="8575">
                  <c:v>9.519195100000001</c:v>
                </c:pt>
                <c:pt idx="8576">
                  <c:v>9.5208702000000009</c:v>
                </c:pt>
                <c:pt idx="8577">
                  <c:v>9.5217075000000015</c:v>
                </c:pt>
                <c:pt idx="8578">
                  <c:v>9.5208702000000009</c:v>
                </c:pt>
                <c:pt idx="8579">
                  <c:v>9.519195100000001</c:v>
                </c:pt>
                <c:pt idx="8580">
                  <c:v>9.5225458000000067</c:v>
                </c:pt>
                <c:pt idx="8581">
                  <c:v>9.5250592500000248</c:v>
                </c:pt>
                <c:pt idx="8582">
                  <c:v>9.5225458000000067</c:v>
                </c:pt>
                <c:pt idx="8583">
                  <c:v>9.5233836000000025</c:v>
                </c:pt>
                <c:pt idx="8584">
                  <c:v>9.5191941</c:v>
                </c:pt>
                <c:pt idx="8585">
                  <c:v>9.5191936500000001</c:v>
                </c:pt>
                <c:pt idx="8586">
                  <c:v>9.5208702000000009</c:v>
                </c:pt>
                <c:pt idx="8587">
                  <c:v>9.5225458000000067</c:v>
                </c:pt>
                <c:pt idx="8588">
                  <c:v>9.5217075000000015</c:v>
                </c:pt>
                <c:pt idx="8589">
                  <c:v>9.5217075000000015</c:v>
                </c:pt>
                <c:pt idx="8590">
                  <c:v>9.5208702000000009</c:v>
                </c:pt>
                <c:pt idx="8591">
                  <c:v>9.5208711999999984</c:v>
                </c:pt>
                <c:pt idx="8592">
                  <c:v>9.5200329000000004</c:v>
                </c:pt>
                <c:pt idx="8593">
                  <c:v>9.5200319000000011</c:v>
                </c:pt>
                <c:pt idx="8594">
                  <c:v>9.5208702000000009</c:v>
                </c:pt>
                <c:pt idx="8595">
                  <c:v>9.5233836000000007</c:v>
                </c:pt>
                <c:pt idx="8596">
                  <c:v>9.5217075000000015</c:v>
                </c:pt>
                <c:pt idx="8597">
                  <c:v>9.5208702000000009</c:v>
                </c:pt>
                <c:pt idx="8598">
                  <c:v>9.518355849999999</c:v>
                </c:pt>
                <c:pt idx="8599">
                  <c:v>9.524221399999993</c:v>
                </c:pt>
                <c:pt idx="8600">
                  <c:v>9.5217079999999985</c:v>
                </c:pt>
                <c:pt idx="8601">
                  <c:v>9.5217070499999998</c:v>
                </c:pt>
                <c:pt idx="8602">
                  <c:v>9.5217075000000015</c:v>
                </c:pt>
                <c:pt idx="8603">
                  <c:v>9.5225458000000067</c:v>
                </c:pt>
                <c:pt idx="8604">
                  <c:v>9.524221899999997</c:v>
                </c:pt>
                <c:pt idx="8605">
                  <c:v>9.5200324000000016</c:v>
                </c:pt>
                <c:pt idx="8606">
                  <c:v>9.5225463000000268</c:v>
                </c:pt>
                <c:pt idx="8607">
                  <c:v>9.5225463000000268</c:v>
                </c:pt>
                <c:pt idx="8608">
                  <c:v>9.5250592000000047</c:v>
                </c:pt>
                <c:pt idx="8609">
                  <c:v>9.5233836000000007</c:v>
                </c:pt>
                <c:pt idx="8610">
                  <c:v>9.5225448500001182</c:v>
                </c:pt>
                <c:pt idx="8611">
                  <c:v>9.5200329000000004</c:v>
                </c:pt>
                <c:pt idx="8612">
                  <c:v>9.5258984499999997</c:v>
                </c:pt>
                <c:pt idx="8613">
                  <c:v>9.5250597000000035</c:v>
                </c:pt>
                <c:pt idx="8614">
                  <c:v>9.5225463000000268</c:v>
                </c:pt>
                <c:pt idx="8615">
                  <c:v>9.5217065500000047</c:v>
                </c:pt>
                <c:pt idx="8616">
                  <c:v>9.5217070499999998</c:v>
                </c:pt>
                <c:pt idx="8617">
                  <c:v>9.5175175500000027</c:v>
                </c:pt>
                <c:pt idx="8618">
                  <c:v>9.5233830999999984</c:v>
                </c:pt>
                <c:pt idx="8619">
                  <c:v>9.5208692500000005</c:v>
                </c:pt>
                <c:pt idx="8620">
                  <c:v>9.518355849999999</c:v>
                </c:pt>
                <c:pt idx="8621">
                  <c:v>9.5217075000000015</c:v>
                </c:pt>
                <c:pt idx="8622">
                  <c:v>9.5200324000000016</c:v>
                </c:pt>
                <c:pt idx="8623">
                  <c:v>9.5200329000000004</c:v>
                </c:pt>
                <c:pt idx="8624">
                  <c:v>9.5191941</c:v>
                </c:pt>
                <c:pt idx="8625">
                  <c:v>9.5225458000000067</c:v>
                </c:pt>
                <c:pt idx="8626">
                  <c:v>9.5200324000000016</c:v>
                </c:pt>
                <c:pt idx="8627">
                  <c:v>9.5217075000000015</c:v>
                </c:pt>
                <c:pt idx="8628">
                  <c:v>9.518355849999999</c:v>
                </c:pt>
                <c:pt idx="8629">
                  <c:v>9.5225448500001182</c:v>
                </c:pt>
                <c:pt idx="8630">
                  <c:v>9.524221399999993</c:v>
                </c:pt>
                <c:pt idx="8631">
                  <c:v>9.5225463000000268</c:v>
                </c:pt>
                <c:pt idx="8632">
                  <c:v>9.5208692500000005</c:v>
                </c:pt>
                <c:pt idx="8633">
                  <c:v>9.5225458000000067</c:v>
                </c:pt>
                <c:pt idx="8634">
                  <c:v>9.5225463000000268</c:v>
                </c:pt>
                <c:pt idx="8635">
                  <c:v>9.5208692500000005</c:v>
                </c:pt>
                <c:pt idx="8636">
                  <c:v>9.5225467500000267</c:v>
                </c:pt>
                <c:pt idx="8637">
                  <c:v>9.5250592000000047</c:v>
                </c:pt>
                <c:pt idx="8638">
                  <c:v>9.5233845500000047</c:v>
                </c:pt>
                <c:pt idx="8639">
                  <c:v>9.5258975000000028</c:v>
                </c:pt>
                <c:pt idx="8640">
                  <c:v>9.5225463000000268</c:v>
                </c:pt>
                <c:pt idx="8641">
                  <c:v>9.5250601500000016</c:v>
                </c:pt>
                <c:pt idx="8642">
                  <c:v>9.5250597000000035</c:v>
                </c:pt>
                <c:pt idx="8643">
                  <c:v>9.5250592000000047</c:v>
                </c:pt>
                <c:pt idx="8644">
                  <c:v>9.5200329000000004</c:v>
                </c:pt>
                <c:pt idx="8645">
                  <c:v>9.5225458000000067</c:v>
                </c:pt>
                <c:pt idx="8646">
                  <c:v>9.5200324000000016</c:v>
                </c:pt>
                <c:pt idx="8647">
                  <c:v>9.5267362500001145</c:v>
                </c:pt>
                <c:pt idx="8648">
                  <c:v>9.524221399999993</c:v>
                </c:pt>
                <c:pt idx="8649">
                  <c:v>9.521708499999999</c:v>
                </c:pt>
                <c:pt idx="8650">
                  <c:v>9.5217075000000015</c:v>
                </c:pt>
                <c:pt idx="8651">
                  <c:v>9.521708499999999</c:v>
                </c:pt>
                <c:pt idx="8652">
                  <c:v>9.5225453000000027</c:v>
                </c:pt>
                <c:pt idx="8653">
                  <c:v>9.524221899999997</c:v>
                </c:pt>
                <c:pt idx="8654">
                  <c:v>9.5208702000000009</c:v>
                </c:pt>
                <c:pt idx="8655">
                  <c:v>9.5200324000000016</c:v>
                </c:pt>
                <c:pt idx="8656">
                  <c:v>9.5217075000000015</c:v>
                </c:pt>
                <c:pt idx="8657">
                  <c:v>9.5225458000000067</c:v>
                </c:pt>
                <c:pt idx="8658">
                  <c:v>9.5175175500000027</c:v>
                </c:pt>
                <c:pt idx="8659">
                  <c:v>9.5208702000000009</c:v>
                </c:pt>
                <c:pt idx="8660">
                  <c:v>9.524221899999997</c:v>
                </c:pt>
                <c:pt idx="8661">
                  <c:v>9.5200329000000004</c:v>
                </c:pt>
                <c:pt idx="8662">
                  <c:v>9.5208711999999984</c:v>
                </c:pt>
                <c:pt idx="8663">
                  <c:v>9.524221399999993</c:v>
                </c:pt>
                <c:pt idx="8664">
                  <c:v>9.5225458000000067</c:v>
                </c:pt>
                <c:pt idx="8665">
                  <c:v>9.524221399999993</c:v>
                </c:pt>
                <c:pt idx="8666">
                  <c:v>9.5200324000000016</c:v>
                </c:pt>
                <c:pt idx="8667">
                  <c:v>9.5258984499999997</c:v>
                </c:pt>
                <c:pt idx="8668">
                  <c:v>9.5225463000000268</c:v>
                </c:pt>
                <c:pt idx="8669">
                  <c:v>9.5208702000000009</c:v>
                </c:pt>
                <c:pt idx="8670">
                  <c:v>9.5258979500000027</c:v>
                </c:pt>
                <c:pt idx="8671">
                  <c:v>9.5208702000000009</c:v>
                </c:pt>
                <c:pt idx="8672">
                  <c:v>9.5250597000000035</c:v>
                </c:pt>
                <c:pt idx="8673">
                  <c:v>9.5233836000000025</c:v>
                </c:pt>
                <c:pt idx="8674">
                  <c:v>9.5233836000000007</c:v>
                </c:pt>
                <c:pt idx="8675">
                  <c:v>9.5217079999999985</c:v>
                </c:pt>
                <c:pt idx="8676">
                  <c:v>9.5208702000000009</c:v>
                </c:pt>
                <c:pt idx="8677">
                  <c:v>9.5233845500000047</c:v>
                </c:pt>
                <c:pt idx="8678">
                  <c:v>9.5225467500000267</c:v>
                </c:pt>
                <c:pt idx="8679">
                  <c:v>9.5225458000000067</c:v>
                </c:pt>
                <c:pt idx="8680">
                  <c:v>9.5233836000000025</c:v>
                </c:pt>
                <c:pt idx="8681">
                  <c:v>9.5225458000000067</c:v>
                </c:pt>
                <c:pt idx="8682">
                  <c:v>9.5225458000000067</c:v>
                </c:pt>
                <c:pt idx="8683">
                  <c:v>9.5200329000000004</c:v>
                </c:pt>
                <c:pt idx="8684">
                  <c:v>9.5183567999999994</c:v>
                </c:pt>
                <c:pt idx="8685">
                  <c:v>9.5233836000000025</c:v>
                </c:pt>
                <c:pt idx="8686">
                  <c:v>9.5233836000000007</c:v>
                </c:pt>
                <c:pt idx="8687">
                  <c:v>9.5191941</c:v>
                </c:pt>
                <c:pt idx="8688">
                  <c:v>9.5208702000000009</c:v>
                </c:pt>
                <c:pt idx="8689">
                  <c:v>9.5225458000000067</c:v>
                </c:pt>
                <c:pt idx="8690">
                  <c:v>9.5200329000000004</c:v>
                </c:pt>
                <c:pt idx="8691">
                  <c:v>9.5217079999999985</c:v>
                </c:pt>
                <c:pt idx="8692">
                  <c:v>9.524221399999993</c:v>
                </c:pt>
                <c:pt idx="8693">
                  <c:v>9.5225458000000067</c:v>
                </c:pt>
                <c:pt idx="8694">
                  <c:v>9.5233836000000007</c:v>
                </c:pt>
                <c:pt idx="8695">
                  <c:v>9.5191941</c:v>
                </c:pt>
                <c:pt idx="8696">
                  <c:v>9.5225458000000067</c:v>
                </c:pt>
                <c:pt idx="8697">
                  <c:v>9.5250592000000047</c:v>
                </c:pt>
                <c:pt idx="8698">
                  <c:v>9.5267353500000027</c:v>
                </c:pt>
                <c:pt idx="8699">
                  <c:v>9.5258984499999997</c:v>
                </c:pt>
                <c:pt idx="8700">
                  <c:v>9.5233836000000025</c:v>
                </c:pt>
                <c:pt idx="8701">
                  <c:v>9.5217079999999985</c:v>
                </c:pt>
                <c:pt idx="8702">
                  <c:v>9.5217070499999998</c:v>
                </c:pt>
                <c:pt idx="8703">
                  <c:v>9.524221399999993</c:v>
                </c:pt>
                <c:pt idx="8704">
                  <c:v>9.5267357500000003</c:v>
                </c:pt>
                <c:pt idx="8705">
                  <c:v>9.524222850000001</c:v>
                </c:pt>
                <c:pt idx="8706">
                  <c:v>9.5225458000000067</c:v>
                </c:pt>
                <c:pt idx="8707">
                  <c:v>9.5258979500000027</c:v>
                </c:pt>
                <c:pt idx="8708">
                  <c:v>9.5258984499999997</c:v>
                </c:pt>
                <c:pt idx="8709">
                  <c:v>9.5217079999999985</c:v>
                </c:pt>
                <c:pt idx="8710">
                  <c:v>9.5233836000000025</c:v>
                </c:pt>
                <c:pt idx="8711">
                  <c:v>9.524221899999997</c:v>
                </c:pt>
                <c:pt idx="8712">
                  <c:v>9.5200324000000016</c:v>
                </c:pt>
                <c:pt idx="8713">
                  <c:v>9.5250597000000035</c:v>
                </c:pt>
                <c:pt idx="8714">
                  <c:v>9.524221399999993</c:v>
                </c:pt>
                <c:pt idx="8715">
                  <c:v>9.5233836000000025</c:v>
                </c:pt>
                <c:pt idx="8716">
                  <c:v>9.5208702000000009</c:v>
                </c:pt>
                <c:pt idx="8717">
                  <c:v>9.5217079999999985</c:v>
                </c:pt>
                <c:pt idx="8718">
                  <c:v>9.5258979500000027</c:v>
                </c:pt>
                <c:pt idx="8719">
                  <c:v>9.524221899999997</c:v>
                </c:pt>
                <c:pt idx="8720">
                  <c:v>9.519195100000001</c:v>
                </c:pt>
                <c:pt idx="8721">
                  <c:v>9.5233836000000007</c:v>
                </c:pt>
                <c:pt idx="8722">
                  <c:v>9.5208702000000009</c:v>
                </c:pt>
                <c:pt idx="8723">
                  <c:v>9.5250597000000035</c:v>
                </c:pt>
                <c:pt idx="8724">
                  <c:v>9.5233836000000007</c:v>
                </c:pt>
                <c:pt idx="8725">
                  <c:v>9.5233836000000007</c:v>
                </c:pt>
                <c:pt idx="8726">
                  <c:v>9.5217075000000015</c:v>
                </c:pt>
                <c:pt idx="8727">
                  <c:v>9.5217079999999985</c:v>
                </c:pt>
                <c:pt idx="8728">
                  <c:v>9.5233836000000007</c:v>
                </c:pt>
                <c:pt idx="8729">
                  <c:v>9.5225458000000067</c:v>
                </c:pt>
                <c:pt idx="8730">
                  <c:v>9.5267367000000007</c:v>
                </c:pt>
                <c:pt idx="8731">
                  <c:v>9.5225463000000268</c:v>
                </c:pt>
                <c:pt idx="8732">
                  <c:v>9.5217075000000015</c:v>
                </c:pt>
                <c:pt idx="8733">
                  <c:v>9.5258979500000027</c:v>
                </c:pt>
                <c:pt idx="8734">
                  <c:v>9.5250601500000016</c:v>
                </c:pt>
                <c:pt idx="8735">
                  <c:v>9.5233836000000025</c:v>
                </c:pt>
                <c:pt idx="8736">
                  <c:v>9.5225458000000067</c:v>
                </c:pt>
                <c:pt idx="8737">
                  <c:v>9.5233836000000025</c:v>
                </c:pt>
                <c:pt idx="8738">
                  <c:v>9.5191941</c:v>
                </c:pt>
                <c:pt idx="8739">
                  <c:v>9.5200329000000004</c:v>
                </c:pt>
                <c:pt idx="8740">
                  <c:v>9.5225467500000267</c:v>
                </c:pt>
                <c:pt idx="8741">
                  <c:v>9.524221899999997</c:v>
                </c:pt>
                <c:pt idx="8742">
                  <c:v>9.5267357500000003</c:v>
                </c:pt>
                <c:pt idx="8743">
                  <c:v>9.521708499999999</c:v>
                </c:pt>
                <c:pt idx="8744">
                  <c:v>9.5233836000000007</c:v>
                </c:pt>
                <c:pt idx="8745">
                  <c:v>9.5275740500000001</c:v>
                </c:pt>
                <c:pt idx="8746">
                  <c:v>9.5250601500000016</c:v>
                </c:pt>
                <c:pt idx="8747">
                  <c:v>9.5258984499999997</c:v>
                </c:pt>
                <c:pt idx="8748">
                  <c:v>9.5258979500000027</c:v>
                </c:pt>
                <c:pt idx="8749">
                  <c:v>9.524221899999997</c:v>
                </c:pt>
                <c:pt idx="8750">
                  <c:v>9.5267357500000003</c:v>
                </c:pt>
                <c:pt idx="8751">
                  <c:v>9.5233836000000025</c:v>
                </c:pt>
                <c:pt idx="8752">
                  <c:v>9.5208702000000009</c:v>
                </c:pt>
                <c:pt idx="8753">
                  <c:v>9.5233836000000025</c:v>
                </c:pt>
                <c:pt idx="8754">
                  <c:v>9.5225458000000067</c:v>
                </c:pt>
                <c:pt idx="8755">
                  <c:v>9.5267362500001145</c:v>
                </c:pt>
                <c:pt idx="8756">
                  <c:v>9.5267357500000003</c:v>
                </c:pt>
                <c:pt idx="8757">
                  <c:v>9.5250597000000035</c:v>
                </c:pt>
                <c:pt idx="8758">
                  <c:v>9.5200324000000016</c:v>
                </c:pt>
                <c:pt idx="8759">
                  <c:v>9.5191941</c:v>
                </c:pt>
                <c:pt idx="8760">
                  <c:v>9.524221899999997</c:v>
                </c:pt>
                <c:pt idx="8761">
                  <c:v>9.5208702000000009</c:v>
                </c:pt>
                <c:pt idx="8762">
                  <c:v>9.5225453000000027</c:v>
                </c:pt>
                <c:pt idx="8763">
                  <c:v>9.5233836000000007</c:v>
                </c:pt>
                <c:pt idx="8764">
                  <c:v>9.5200324000000016</c:v>
                </c:pt>
                <c:pt idx="8765">
                  <c:v>9.5225463000000268</c:v>
                </c:pt>
                <c:pt idx="8766">
                  <c:v>9.524221899999997</c:v>
                </c:pt>
                <c:pt idx="8767">
                  <c:v>9.5225467500000267</c:v>
                </c:pt>
                <c:pt idx="8768">
                  <c:v>9.524221899999997</c:v>
                </c:pt>
                <c:pt idx="8769">
                  <c:v>9.5258979500000027</c:v>
                </c:pt>
                <c:pt idx="8770">
                  <c:v>9.5208692500000005</c:v>
                </c:pt>
                <c:pt idx="8771">
                  <c:v>9.5258975000000028</c:v>
                </c:pt>
                <c:pt idx="8772">
                  <c:v>9.5208702000000009</c:v>
                </c:pt>
                <c:pt idx="8773">
                  <c:v>9.5250592000000047</c:v>
                </c:pt>
                <c:pt idx="8774">
                  <c:v>9.5200324000000016</c:v>
                </c:pt>
                <c:pt idx="8775">
                  <c:v>9.524221899999997</c:v>
                </c:pt>
                <c:pt idx="8776">
                  <c:v>9.5217065500000047</c:v>
                </c:pt>
                <c:pt idx="8777">
                  <c:v>9.5217075000000015</c:v>
                </c:pt>
                <c:pt idx="8778">
                  <c:v>9.5233836000000025</c:v>
                </c:pt>
                <c:pt idx="8779">
                  <c:v>9.5208702000000009</c:v>
                </c:pt>
                <c:pt idx="8780">
                  <c:v>9.524221899999997</c:v>
                </c:pt>
                <c:pt idx="8781">
                  <c:v>9.5250592000000047</c:v>
                </c:pt>
                <c:pt idx="8782">
                  <c:v>9.5233836000000007</c:v>
                </c:pt>
                <c:pt idx="8783">
                  <c:v>9.5233836000000025</c:v>
                </c:pt>
                <c:pt idx="8784">
                  <c:v>9.5233836000000025</c:v>
                </c:pt>
                <c:pt idx="8785">
                  <c:v>9.5225458000000067</c:v>
                </c:pt>
                <c:pt idx="8786">
                  <c:v>9.5225463000000268</c:v>
                </c:pt>
                <c:pt idx="8787">
                  <c:v>9.5208702000000009</c:v>
                </c:pt>
                <c:pt idx="8788">
                  <c:v>9.5225453000000027</c:v>
                </c:pt>
                <c:pt idx="8789">
                  <c:v>9.5208702000000009</c:v>
                </c:pt>
                <c:pt idx="8790">
                  <c:v>9.5233836000000007</c:v>
                </c:pt>
                <c:pt idx="8791">
                  <c:v>9.5258970500000046</c:v>
                </c:pt>
                <c:pt idx="8792">
                  <c:v>9.5191941</c:v>
                </c:pt>
                <c:pt idx="8793">
                  <c:v>9.5208702000000009</c:v>
                </c:pt>
                <c:pt idx="8794">
                  <c:v>9.5200324000000016</c:v>
                </c:pt>
                <c:pt idx="8795">
                  <c:v>9.5208702000000009</c:v>
                </c:pt>
                <c:pt idx="8796">
                  <c:v>9.5208692500000005</c:v>
                </c:pt>
                <c:pt idx="8797">
                  <c:v>9.5208692500000005</c:v>
                </c:pt>
                <c:pt idx="8798">
                  <c:v>9.524221399999993</c:v>
                </c:pt>
                <c:pt idx="8799">
                  <c:v>9.5225458000000067</c:v>
                </c:pt>
                <c:pt idx="8800">
                  <c:v>9.5225448500001182</c:v>
                </c:pt>
                <c:pt idx="8801">
                  <c:v>9.5267367000000007</c:v>
                </c:pt>
                <c:pt idx="8802">
                  <c:v>9.5217075000000015</c:v>
                </c:pt>
                <c:pt idx="8803">
                  <c:v>9.5208702000000009</c:v>
                </c:pt>
                <c:pt idx="8804">
                  <c:v>9.5250597000000035</c:v>
                </c:pt>
                <c:pt idx="8805">
                  <c:v>9.5258979500000027</c:v>
                </c:pt>
                <c:pt idx="8806">
                  <c:v>9.5217079999999985</c:v>
                </c:pt>
                <c:pt idx="8807">
                  <c:v>9.5250592500000248</c:v>
                </c:pt>
                <c:pt idx="8808">
                  <c:v>9.521708499999999</c:v>
                </c:pt>
                <c:pt idx="8809">
                  <c:v>9.5233836000000025</c:v>
                </c:pt>
                <c:pt idx="8810">
                  <c:v>9.5258979500000027</c:v>
                </c:pt>
                <c:pt idx="8811">
                  <c:v>9.5275740500000001</c:v>
                </c:pt>
                <c:pt idx="8812">
                  <c:v>9.5250601500000016</c:v>
                </c:pt>
                <c:pt idx="8813">
                  <c:v>9.5309248000000011</c:v>
                </c:pt>
                <c:pt idx="8814">
                  <c:v>9.5267367000000007</c:v>
                </c:pt>
                <c:pt idx="8815">
                  <c:v>9.524221899999997</c:v>
                </c:pt>
                <c:pt idx="8816">
                  <c:v>9.5250592000000047</c:v>
                </c:pt>
                <c:pt idx="8817">
                  <c:v>9.524221899999997</c:v>
                </c:pt>
                <c:pt idx="8818">
                  <c:v>9.524221399999993</c:v>
                </c:pt>
                <c:pt idx="8819">
                  <c:v>9.5225458000000067</c:v>
                </c:pt>
                <c:pt idx="8820">
                  <c:v>9.5267353500000027</c:v>
                </c:pt>
                <c:pt idx="8821">
                  <c:v>9.5258970500000046</c:v>
                </c:pt>
                <c:pt idx="8822">
                  <c:v>9.5233830999999984</c:v>
                </c:pt>
                <c:pt idx="8823">
                  <c:v>9.5275726499999998</c:v>
                </c:pt>
                <c:pt idx="8824">
                  <c:v>9.5250592500000248</c:v>
                </c:pt>
                <c:pt idx="8825">
                  <c:v>9.5267353500000027</c:v>
                </c:pt>
                <c:pt idx="8826">
                  <c:v>9.5267353500000027</c:v>
                </c:pt>
                <c:pt idx="8827">
                  <c:v>9.5275735999999984</c:v>
                </c:pt>
                <c:pt idx="8828">
                  <c:v>9.5284118999999983</c:v>
                </c:pt>
                <c:pt idx="8829">
                  <c:v>9.5267353500000027</c:v>
                </c:pt>
                <c:pt idx="8830">
                  <c:v>9.5250597000000035</c:v>
                </c:pt>
                <c:pt idx="8831">
                  <c:v>9.5275735999999984</c:v>
                </c:pt>
                <c:pt idx="8832">
                  <c:v>9.5292492000000006</c:v>
                </c:pt>
                <c:pt idx="8833">
                  <c:v>9.524221399999993</c:v>
                </c:pt>
                <c:pt idx="8834">
                  <c:v>9.5250592000000047</c:v>
                </c:pt>
                <c:pt idx="8835">
                  <c:v>9.5258979500000027</c:v>
                </c:pt>
                <c:pt idx="8836">
                  <c:v>9.5258979500000027</c:v>
                </c:pt>
                <c:pt idx="8837">
                  <c:v>9.5233836000000025</c:v>
                </c:pt>
                <c:pt idx="8838">
                  <c:v>9.5258975000000028</c:v>
                </c:pt>
                <c:pt idx="8839">
                  <c:v>9.5250592500000248</c:v>
                </c:pt>
                <c:pt idx="8840">
                  <c:v>9.4915413500000003</c:v>
                </c:pt>
                <c:pt idx="8841">
                  <c:v>9.4865141000000008</c:v>
                </c:pt>
                <c:pt idx="8842">
                  <c:v>9.4865141000000008</c:v>
                </c:pt>
                <c:pt idx="8843">
                  <c:v>9.4890294500000003</c:v>
                </c:pt>
                <c:pt idx="8844">
                  <c:v>9.49321795</c:v>
                </c:pt>
                <c:pt idx="8845">
                  <c:v>9.4948945000000027</c:v>
                </c:pt>
                <c:pt idx="8846">
                  <c:v>9.4999212999999987</c:v>
                </c:pt>
                <c:pt idx="8847">
                  <c:v>9.5074634499999995</c:v>
                </c:pt>
                <c:pt idx="8848">
                  <c:v>9.504949100000001</c:v>
                </c:pt>
                <c:pt idx="8849">
                  <c:v>9.4923786999999997</c:v>
                </c:pt>
                <c:pt idx="8850">
                  <c:v>9.4756202500000768</c:v>
                </c:pt>
                <c:pt idx="8851">
                  <c:v>9.4672393500000247</c:v>
                </c:pt>
                <c:pt idx="8852">
                  <c:v>9.4571848000000767</c:v>
                </c:pt>
                <c:pt idx="8853">
                  <c:v>9.4454541000000027</c:v>
                </c:pt>
                <c:pt idx="8854">
                  <c:v>9.4412645999999985</c:v>
                </c:pt>
                <c:pt idx="8855">
                  <c:v>9.4345607499999993</c:v>
                </c:pt>
                <c:pt idx="8856">
                  <c:v>9.4278564500000002</c:v>
                </c:pt>
                <c:pt idx="8857">
                  <c:v>9.4253425500000247</c:v>
                </c:pt>
                <c:pt idx="8858">
                  <c:v>9.4219904000000003</c:v>
                </c:pt>
                <c:pt idx="8859">
                  <c:v>9.4169626500000003</c:v>
                </c:pt>
                <c:pt idx="8860">
                  <c:v>9.4194770000000005</c:v>
                </c:pt>
                <c:pt idx="8861">
                  <c:v>9.421152600000001</c:v>
                </c:pt>
                <c:pt idx="8862">
                  <c:v>9.4169635500000002</c:v>
                </c:pt>
                <c:pt idx="8863">
                  <c:v>9.4203157499999985</c:v>
                </c:pt>
                <c:pt idx="8864">
                  <c:v>9.4186392000000048</c:v>
                </c:pt>
                <c:pt idx="8865">
                  <c:v>9.4178009500000002</c:v>
                </c:pt>
                <c:pt idx="8866">
                  <c:v>9.4152870000000028</c:v>
                </c:pt>
                <c:pt idx="8867">
                  <c:v>9.4144492000000248</c:v>
                </c:pt>
                <c:pt idx="8868">
                  <c:v>9.4127731000000008</c:v>
                </c:pt>
                <c:pt idx="8869">
                  <c:v>9.4152870000000028</c:v>
                </c:pt>
                <c:pt idx="8870">
                  <c:v>9.4127736000000013</c:v>
                </c:pt>
                <c:pt idx="8871">
                  <c:v>9.4136114000000024</c:v>
                </c:pt>
                <c:pt idx="8872">
                  <c:v>9.4136114000000024</c:v>
                </c:pt>
                <c:pt idx="8873">
                  <c:v>9.4152875000000247</c:v>
                </c:pt>
                <c:pt idx="8874">
                  <c:v>9.4094209500000048</c:v>
                </c:pt>
                <c:pt idx="8875">
                  <c:v>9.4127731000000008</c:v>
                </c:pt>
                <c:pt idx="8876">
                  <c:v>9.4110980000000009</c:v>
                </c:pt>
                <c:pt idx="8877">
                  <c:v>9.4110970500000004</c:v>
                </c:pt>
                <c:pt idx="8878">
                  <c:v>9.4127736000000013</c:v>
                </c:pt>
                <c:pt idx="8879">
                  <c:v>9.4119358000000002</c:v>
                </c:pt>
                <c:pt idx="8880">
                  <c:v>9.4136114000000024</c:v>
                </c:pt>
                <c:pt idx="8881">
                  <c:v>9.4127736000000013</c:v>
                </c:pt>
                <c:pt idx="8882">
                  <c:v>9.4127736000000013</c:v>
                </c:pt>
                <c:pt idx="8883">
                  <c:v>9.4119358000000002</c:v>
                </c:pt>
                <c:pt idx="8884">
                  <c:v>9.4102592500000046</c:v>
                </c:pt>
                <c:pt idx="8885">
                  <c:v>9.4085831500000001</c:v>
                </c:pt>
                <c:pt idx="8886">
                  <c:v>9.4077448500000767</c:v>
                </c:pt>
                <c:pt idx="8887">
                  <c:v>9.4094219000000034</c:v>
                </c:pt>
                <c:pt idx="8888">
                  <c:v>9.4069085500000007</c:v>
                </c:pt>
                <c:pt idx="8889">
                  <c:v>9.410259700000001</c:v>
                </c:pt>
                <c:pt idx="8890">
                  <c:v>9.4060697500000003</c:v>
                </c:pt>
                <c:pt idx="8891">
                  <c:v>9.4069080500000002</c:v>
                </c:pt>
                <c:pt idx="8892">
                  <c:v>9.4085836500000006</c:v>
                </c:pt>
                <c:pt idx="8893">
                  <c:v>9.4052319500000028</c:v>
                </c:pt>
                <c:pt idx="8894">
                  <c:v>9.4052310000000006</c:v>
                </c:pt>
                <c:pt idx="8895">
                  <c:v>9.4069080500000002</c:v>
                </c:pt>
                <c:pt idx="8896">
                  <c:v>9.4060697500000003</c:v>
                </c:pt>
                <c:pt idx="8897">
                  <c:v>9.4060697500000003</c:v>
                </c:pt>
                <c:pt idx="8898">
                  <c:v>9.4043941500000017</c:v>
                </c:pt>
                <c:pt idx="8899">
                  <c:v>9.4069070500000027</c:v>
                </c:pt>
                <c:pt idx="8900">
                  <c:v>9.4060702500000026</c:v>
                </c:pt>
                <c:pt idx="8901">
                  <c:v>9.4043941500000017</c:v>
                </c:pt>
                <c:pt idx="8902">
                  <c:v>9.4010419499999998</c:v>
                </c:pt>
                <c:pt idx="8903">
                  <c:v>9.4035559000000006</c:v>
                </c:pt>
                <c:pt idx="8904">
                  <c:v>9.4027181000000013</c:v>
                </c:pt>
                <c:pt idx="8905">
                  <c:v>9.3985280999999983</c:v>
                </c:pt>
                <c:pt idx="8906">
                  <c:v>9.4010419499999998</c:v>
                </c:pt>
                <c:pt idx="8907">
                  <c:v>9.4027181000000013</c:v>
                </c:pt>
                <c:pt idx="8908">
                  <c:v>9.4010415500000004</c:v>
                </c:pt>
                <c:pt idx="8909">
                  <c:v>9.4018797999999997</c:v>
                </c:pt>
                <c:pt idx="8910">
                  <c:v>9.4010419499999998</c:v>
                </c:pt>
                <c:pt idx="8911">
                  <c:v>9.4018793499999997</c:v>
                </c:pt>
                <c:pt idx="8912">
                  <c:v>9.3993663500000046</c:v>
                </c:pt>
                <c:pt idx="8913">
                  <c:v>9.3960147000000003</c:v>
                </c:pt>
                <c:pt idx="8914">
                  <c:v>9.3976898000000268</c:v>
                </c:pt>
                <c:pt idx="8915">
                  <c:v>9.3960147000000003</c:v>
                </c:pt>
                <c:pt idx="8916">
                  <c:v>9.3993663500000046</c:v>
                </c:pt>
                <c:pt idx="8917">
                  <c:v>9.3985276000000013</c:v>
                </c:pt>
                <c:pt idx="8918">
                  <c:v>9.3976908000000048</c:v>
                </c:pt>
                <c:pt idx="8919">
                  <c:v>9.3976898000000268</c:v>
                </c:pt>
                <c:pt idx="8920">
                  <c:v>9.3951749500000048</c:v>
                </c:pt>
                <c:pt idx="8921">
                  <c:v>9.3968530000000001</c:v>
                </c:pt>
                <c:pt idx="8922">
                  <c:v>9.3934998500001363</c:v>
                </c:pt>
                <c:pt idx="8923">
                  <c:v>9.3976898000000268</c:v>
                </c:pt>
                <c:pt idx="8924">
                  <c:v>9.3960152000000008</c:v>
                </c:pt>
                <c:pt idx="8925">
                  <c:v>9.3993659000000012</c:v>
                </c:pt>
                <c:pt idx="8926">
                  <c:v>9.3985276000000013</c:v>
                </c:pt>
                <c:pt idx="8927">
                  <c:v>9.3976908000000048</c:v>
                </c:pt>
                <c:pt idx="8928">
                  <c:v>9.3968530000000001</c:v>
                </c:pt>
                <c:pt idx="8929">
                  <c:v>9.3993654500000012</c:v>
                </c:pt>
                <c:pt idx="8930">
                  <c:v>9.3976898000000268</c:v>
                </c:pt>
                <c:pt idx="8931">
                  <c:v>9.3976908000000048</c:v>
                </c:pt>
                <c:pt idx="8932">
                  <c:v>9.4018793499999997</c:v>
                </c:pt>
                <c:pt idx="8933">
                  <c:v>9.3985267000000015</c:v>
                </c:pt>
                <c:pt idx="8934">
                  <c:v>9.3985276000000013</c:v>
                </c:pt>
                <c:pt idx="8935">
                  <c:v>9.3968530000000001</c:v>
                </c:pt>
                <c:pt idx="8936">
                  <c:v>9.3951749500000048</c:v>
                </c:pt>
                <c:pt idx="8937">
                  <c:v>9.3968510500000004</c:v>
                </c:pt>
                <c:pt idx="8938">
                  <c:v>9.3985276000000013</c:v>
                </c:pt>
                <c:pt idx="8939">
                  <c:v>9.3943381499999994</c:v>
                </c:pt>
                <c:pt idx="8940">
                  <c:v>9.3993654000000024</c:v>
                </c:pt>
                <c:pt idx="8941">
                  <c:v>9.3993654000000024</c:v>
                </c:pt>
                <c:pt idx="8942">
                  <c:v>9.3985280999999983</c:v>
                </c:pt>
                <c:pt idx="8943">
                  <c:v>9.4002041500000004</c:v>
                </c:pt>
                <c:pt idx="8944">
                  <c:v>9.3976898000000268</c:v>
                </c:pt>
                <c:pt idx="8945">
                  <c:v>9.3976898000000268</c:v>
                </c:pt>
                <c:pt idx="8946">
                  <c:v>9.3976898000000268</c:v>
                </c:pt>
                <c:pt idx="8947">
                  <c:v>9.3943381499999994</c:v>
                </c:pt>
                <c:pt idx="8948">
                  <c:v>9.3968525000000067</c:v>
                </c:pt>
                <c:pt idx="8949">
                  <c:v>9.4002037000000005</c:v>
                </c:pt>
                <c:pt idx="8950">
                  <c:v>9.3968525000000067</c:v>
                </c:pt>
                <c:pt idx="8951">
                  <c:v>9.3926616000000003</c:v>
                </c:pt>
                <c:pt idx="8952">
                  <c:v>9.3935003500000267</c:v>
                </c:pt>
                <c:pt idx="8953">
                  <c:v>9.3926625500001091</c:v>
                </c:pt>
                <c:pt idx="8954">
                  <c:v>9.3976889000000003</c:v>
                </c:pt>
                <c:pt idx="8955">
                  <c:v>9.4002037000000005</c:v>
                </c:pt>
                <c:pt idx="8956">
                  <c:v>9.3918242500000026</c:v>
                </c:pt>
                <c:pt idx="8957">
                  <c:v>9.3976898000000268</c:v>
                </c:pt>
                <c:pt idx="8958">
                  <c:v>9.3926625500001091</c:v>
                </c:pt>
                <c:pt idx="8959">
                  <c:v>9.3960132500000046</c:v>
                </c:pt>
                <c:pt idx="8960">
                  <c:v>9.3960127500000006</c:v>
                </c:pt>
                <c:pt idx="8961">
                  <c:v>9.3985280999999983</c:v>
                </c:pt>
                <c:pt idx="8962">
                  <c:v>9.3985280999999983</c:v>
                </c:pt>
                <c:pt idx="8963">
                  <c:v>9.3951749500000048</c:v>
                </c:pt>
                <c:pt idx="8964">
                  <c:v>9.3985280999999983</c:v>
                </c:pt>
                <c:pt idx="8965">
                  <c:v>9.3960147000000003</c:v>
                </c:pt>
                <c:pt idx="8966">
                  <c:v>9.3968525000000067</c:v>
                </c:pt>
                <c:pt idx="8967">
                  <c:v>9.3976898000000268</c:v>
                </c:pt>
                <c:pt idx="8968">
                  <c:v>9.3976898000000268</c:v>
                </c:pt>
                <c:pt idx="8969">
                  <c:v>9.39517545</c:v>
                </c:pt>
                <c:pt idx="8970">
                  <c:v>9.3968520000000026</c:v>
                </c:pt>
                <c:pt idx="8971">
                  <c:v>9.3985276000000013</c:v>
                </c:pt>
                <c:pt idx="8972">
                  <c:v>9.3951749500000048</c:v>
                </c:pt>
                <c:pt idx="8973">
                  <c:v>9.3968520000000026</c:v>
                </c:pt>
                <c:pt idx="8974">
                  <c:v>9.3993654000000024</c:v>
                </c:pt>
                <c:pt idx="8975">
                  <c:v>9.3976908000000048</c:v>
                </c:pt>
                <c:pt idx="8976">
                  <c:v>9.3976898000000268</c:v>
                </c:pt>
                <c:pt idx="8977">
                  <c:v>9.3985280999999983</c:v>
                </c:pt>
                <c:pt idx="8978">
                  <c:v>9.3985276000000013</c:v>
                </c:pt>
                <c:pt idx="8979">
                  <c:v>9.3976898000000268</c:v>
                </c:pt>
                <c:pt idx="8980">
                  <c:v>9.39517545</c:v>
                </c:pt>
                <c:pt idx="8981">
                  <c:v>9.3968525000000067</c:v>
                </c:pt>
                <c:pt idx="8982">
                  <c:v>9.3951769000000027</c:v>
                </c:pt>
                <c:pt idx="8983">
                  <c:v>9.3976898000000268</c:v>
                </c:pt>
                <c:pt idx="8984">
                  <c:v>9.3985276000000013</c:v>
                </c:pt>
                <c:pt idx="8985">
                  <c:v>9.3993659000000012</c:v>
                </c:pt>
                <c:pt idx="8986">
                  <c:v>9.3985280999999983</c:v>
                </c:pt>
                <c:pt idx="8987">
                  <c:v>9.3960147000000003</c:v>
                </c:pt>
                <c:pt idx="8988">
                  <c:v>9.4018807000000013</c:v>
                </c:pt>
                <c:pt idx="8989">
                  <c:v>9.3993654000000024</c:v>
                </c:pt>
                <c:pt idx="8990">
                  <c:v>9.3951769000000027</c:v>
                </c:pt>
                <c:pt idx="8991">
                  <c:v>9.3976908000000048</c:v>
                </c:pt>
                <c:pt idx="8992">
                  <c:v>9.3951769000000027</c:v>
                </c:pt>
                <c:pt idx="8993">
                  <c:v>9.3926635000000047</c:v>
                </c:pt>
                <c:pt idx="8994">
                  <c:v>9.3993659000000012</c:v>
                </c:pt>
                <c:pt idx="8995">
                  <c:v>9.3968525000000067</c:v>
                </c:pt>
                <c:pt idx="8996">
                  <c:v>9.3985280999999983</c:v>
                </c:pt>
                <c:pt idx="8997">
                  <c:v>9.3976898000000268</c:v>
                </c:pt>
                <c:pt idx="8998">
                  <c:v>9.3993663500000046</c:v>
                </c:pt>
                <c:pt idx="8999">
                  <c:v>9.3985276000000013</c:v>
                </c:pt>
                <c:pt idx="9000">
                  <c:v>9.3968525000000067</c:v>
                </c:pt>
                <c:pt idx="9001">
                  <c:v>9.4002032500000006</c:v>
                </c:pt>
                <c:pt idx="9002">
                  <c:v>9.4010415500000004</c:v>
                </c:pt>
                <c:pt idx="9003">
                  <c:v>9.4043927000000007</c:v>
                </c:pt>
                <c:pt idx="9004">
                  <c:v>9.4027171500000026</c:v>
                </c:pt>
                <c:pt idx="9005">
                  <c:v>9.3968510500000004</c:v>
                </c:pt>
                <c:pt idx="9006">
                  <c:v>9.3985276000000013</c:v>
                </c:pt>
                <c:pt idx="9007">
                  <c:v>9.4002037000000005</c:v>
                </c:pt>
                <c:pt idx="9008">
                  <c:v>9.3960132500000046</c:v>
                </c:pt>
                <c:pt idx="9009">
                  <c:v>9.3985276000000013</c:v>
                </c:pt>
                <c:pt idx="9010">
                  <c:v>9.4002037000000005</c:v>
                </c:pt>
                <c:pt idx="9011">
                  <c:v>9.4002032500000006</c:v>
                </c:pt>
                <c:pt idx="9012">
                  <c:v>9.3968520000000026</c:v>
                </c:pt>
                <c:pt idx="9013">
                  <c:v>9.3976898000000268</c:v>
                </c:pt>
                <c:pt idx="9014">
                  <c:v>9.4002032500000006</c:v>
                </c:pt>
                <c:pt idx="9015">
                  <c:v>9.3968520000000026</c:v>
                </c:pt>
                <c:pt idx="9016">
                  <c:v>9.3968525000000067</c:v>
                </c:pt>
                <c:pt idx="9017">
                  <c:v>9.3935003500000267</c:v>
                </c:pt>
                <c:pt idx="9018">
                  <c:v>9.3951769000000027</c:v>
                </c:pt>
                <c:pt idx="9019">
                  <c:v>9.3985276000000013</c:v>
                </c:pt>
                <c:pt idx="9020">
                  <c:v>9.3960147000000003</c:v>
                </c:pt>
                <c:pt idx="9021">
                  <c:v>9.3960147000000003</c:v>
                </c:pt>
                <c:pt idx="9022">
                  <c:v>9.3960123500000048</c:v>
                </c:pt>
                <c:pt idx="9023">
                  <c:v>9.3976908000000048</c:v>
                </c:pt>
                <c:pt idx="9024">
                  <c:v>9.3985276000000013</c:v>
                </c:pt>
                <c:pt idx="9025">
                  <c:v>9.3918247499999996</c:v>
                </c:pt>
                <c:pt idx="9026">
                  <c:v>9.3951769000000027</c:v>
                </c:pt>
                <c:pt idx="9027">
                  <c:v>9.3926620500000748</c:v>
                </c:pt>
                <c:pt idx="9028">
                  <c:v>9.3909864500000246</c:v>
                </c:pt>
                <c:pt idx="9029">
                  <c:v>9.3909864500000246</c:v>
                </c:pt>
                <c:pt idx="9030">
                  <c:v>9.3918242500000026</c:v>
                </c:pt>
                <c:pt idx="9031">
                  <c:v>9.3976908000000048</c:v>
                </c:pt>
                <c:pt idx="9032">
                  <c:v>9.3960147000000003</c:v>
                </c:pt>
                <c:pt idx="9033">
                  <c:v>9.3943381499999994</c:v>
                </c:pt>
                <c:pt idx="9034">
                  <c:v>9.3968525000000067</c:v>
                </c:pt>
                <c:pt idx="9035">
                  <c:v>9.3968525000000067</c:v>
                </c:pt>
                <c:pt idx="9036">
                  <c:v>9.3926625500001091</c:v>
                </c:pt>
                <c:pt idx="9037">
                  <c:v>9.3901482000000005</c:v>
                </c:pt>
                <c:pt idx="9038">
                  <c:v>9.3901477</c:v>
                </c:pt>
                <c:pt idx="9039">
                  <c:v>9.3935003500000267</c:v>
                </c:pt>
                <c:pt idx="9040">
                  <c:v>9.3943391000000016</c:v>
                </c:pt>
                <c:pt idx="9041">
                  <c:v>9.3926625500001091</c:v>
                </c:pt>
                <c:pt idx="9042">
                  <c:v>9.3960147000000003</c:v>
                </c:pt>
                <c:pt idx="9043">
                  <c:v>9.3943381499999994</c:v>
                </c:pt>
                <c:pt idx="9044">
                  <c:v>9.3951769000000027</c:v>
                </c:pt>
                <c:pt idx="9045">
                  <c:v>9.3951769000000027</c:v>
                </c:pt>
                <c:pt idx="9046">
                  <c:v>9.3951769000000027</c:v>
                </c:pt>
                <c:pt idx="9047">
                  <c:v>9.3943371500000001</c:v>
                </c:pt>
                <c:pt idx="9048">
                  <c:v>9.3935003500000267</c:v>
                </c:pt>
                <c:pt idx="9049">
                  <c:v>9.3935003500000267</c:v>
                </c:pt>
                <c:pt idx="9050">
                  <c:v>9.3918242500000026</c:v>
                </c:pt>
                <c:pt idx="9051">
                  <c:v>9.3968525000000067</c:v>
                </c:pt>
                <c:pt idx="9052">
                  <c:v>9.3909864500000246</c:v>
                </c:pt>
                <c:pt idx="9053">
                  <c:v>9.3909855000000046</c:v>
                </c:pt>
                <c:pt idx="9054">
                  <c:v>9.3935003500000267</c:v>
                </c:pt>
                <c:pt idx="9055">
                  <c:v>9.3976898000000268</c:v>
                </c:pt>
                <c:pt idx="9056">
                  <c:v>9.3951769000000027</c:v>
                </c:pt>
                <c:pt idx="9057">
                  <c:v>9.3943391000000016</c:v>
                </c:pt>
                <c:pt idx="9058">
                  <c:v>9.3976908000000048</c:v>
                </c:pt>
                <c:pt idx="9059">
                  <c:v>9.3943381499999994</c:v>
                </c:pt>
                <c:pt idx="9060">
                  <c:v>9.3926620500000748</c:v>
                </c:pt>
                <c:pt idx="9061">
                  <c:v>9.3960152000000008</c:v>
                </c:pt>
                <c:pt idx="9062">
                  <c:v>9.3985280999999983</c:v>
                </c:pt>
                <c:pt idx="9063">
                  <c:v>9.3935003500000267</c:v>
                </c:pt>
                <c:pt idx="9064">
                  <c:v>9.3993659000000012</c:v>
                </c:pt>
                <c:pt idx="9065">
                  <c:v>9.3960132500000046</c:v>
                </c:pt>
                <c:pt idx="9066">
                  <c:v>9.4002041500000004</c:v>
                </c:pt>
                <c:pt idx="9067">
                  <c:v>9.3934998500001363</c:v>
                </c:pt>
                <c:pt idx="9068">
                  <c:v>9.3985276000000013</c:v>
                </c:pt>
                <c:pt idx="9069">
                  <c:v>9.3943381499999994</c:v>
                </c:pt>
                <c:pt idx="9070">
                  <c:v>9.3960147000000003</c:v>
                </c:pt>
                <c:pt idx="9071">
                  <c:v>9.3976908000000048</c:v>
                </c:pt>
                <c:pt idx="9072">
                  <c:v>9.3968525000000067</c:v>
                </c:pt>
                <c:pt idx="9073">
                  <c:v>9.3943381499999994</c:v>
                </c:pt>
                <c:pt idx="9074">
                  <c:v>9.3968530000000001</c:v>
                </c:pt>
                <c:pt idx="9075">
                  <c:v>9.3943371500000001</c:v>
                </c:pt>
                <c:pt idx="9076">
                  <c:v>9.3968525000000067</c:v>
                </c:pt>
                <c:pt idx="9077">
                  <c:v>9.3985280999999983</c:v>
                </c:pt>
                <c:pt idx="9078">
                  <c:v>9.4010415500000004</c:v>
                </c:pt>
                <c:pt idx="9079">
                  <c:v>9.3960147000000003</c:v>
                </c:pt>
                <c:pt idx="9080">
                  <c:v>9.4002032500000006</c:v>
                </c:pt>
                <c:pt idx="9081">
                  <c:v>9.3976908000000048</c:v>
                </c:pt>
                <c:pt idx="9082">
                  <c:v>9.3985276000000013</c:v>
                </c:pt>
                <c:pt idx="9083">
                  <c:v>9.4002032500000006</c:v>
                </c:pt>
                <c:pt idx="9084">
                  <c:v>9.3960147000000003</c:v>
                </c:pt>
                <c:pt idx="9085">
                  <c:v>9.3935013000000005</c:v>
                </c:pt>
                <c:pt idx="9086">
                  <c:v>9.3993654500000012</c:v>
                </c:pt>
                <c:pt idx="9087">
                  <c:v>9.3985280999999983</c:v>
                </c:pt>
                <c:pt idx="9088">
                  <c:v>9.3993654000000024</c:v>
                </c:pt>
                <c:pt idx="9089">
                  <c:v>9.3985276000000013</c:v>
                </c:pt>
                <c:pt idx="9090">
                  <c:v>9.3968525000000067</c:v>
                </c:pt>
                <c:pt idx="9091">
                  <c:v>9.3985276000000013</c:v>
                </c:pt>
                <c:pt idx="9092">
                  <c:v>9.3976898000000268</c:v>
                </c:pt>
                <c:pt idx="9093">
                  <c:v>9.3976898000000268</c:v>
                </c:pt>
                <c:pt idx="9094">
                  <c:v>9.3918247499999996</c:v>
                </c:pt>
                <c:pt idx="9095">
                  <c:v>9.3960147000000003</c:v>
                </c:pt>
                <c:pt idx="9096">
                  <c:v>9.3943391000000016</c:v>
                </c:pt>
                <c:pt idx="9097">
                  <c:v>9.3993663500000046</c:v>
                </c:pt>
                <c:pt idx="9098">
                  <c:v>9.3960147000000003</c:v>
                </c:pt>
                <c:pt idx="9099">
                  <c:v>9.3918247499999996</c:v>
                </c:pt>
                <c:pt idx="9100">
                  <c:v>9.3976898000000268</c:v>
                </c:pt>
                <c:pt idx="9101">
                  <c:v>9.3918242500000026</c:v>
                </c:pt>
                <c:pt idx="9102">
                  <c:v>9.3943371500000001</c:v>
                </c:pt>
                <c:pt idx="9103">
                  <c:v>9.3951740500000067</c:v>
                </c:pt>
                <c:pt idx="9104">
                  <c:v>9.3909869500000767</c:v>
                </c:pt>
                <c:pt idx="9105">
                  <c:v>9.3960132500000046</c:v>
                </c:pt>
                <c:pt idx="9106">
                  <c:v>9.3918242500000026</c:v>
                </c:pt>
                <c:pt idx="9107">
                  <c:v>9.3968530000000001</c:v>
                </c:pt>
                <c:pt idx="9108">
                  <c:v>9.39517545</c:v>
                </c:pt>
                <c:pt idx="9109">
                  <c:v>9.3960147000000003</c:v>
                </c:pt>
                <c:pt idx="9110">
                  <c:v>9.3926625500001091</c:v>
                </c:pt>
                <c:pt idx="9111">
                  <c:v>9.3918247499999996</c:v>
                </c:pt>
                <c:pt idx="9112">
                  <c:v>9.3926616000000003</c:v>
                </c:pt>
                <c:pt idx="9113">
                  <c:v>9.3934998500001363</c:v>
                </c:pt>
                <c:pt idx="9114">
                  <c:v>9.3926620500000748</c:v>
                </c:pt>
                <c:pt idx="9115">
                  <c:v>9.3918242500000026</c:v>
                </c:pt>
                <c:pt idx="9116">
                  <c:v>9.3985280999999983</c:v>
                </c:pt>
                <c:pt idx="9117">
                  <c:v>9.3934998500001363</c:v>
                </c:pt>
                <c:pt idx="9118">
                  <c:v>9.3935003500000267</c:v>
                </c:pt>
                <c:pt idx="9119">
                  <c:v>9.3909869500000767</c:v>
                </c:pt>
                <c:pt idx="9120">
                  <c:v>9.3918242500000026</c:v>
                </c:pt>
                <c:pt idx="9121">
                  <c:v>9.3968520000000026</c:v>
                </c:pt>
                <c:pt idx="9122">
                  <c:v>9.39517545</c:v>
                </c:pt>
                <c:pt idx="9123">
                  <c:v>9.3926635000000047</c:v>
                </c:pt>
                <c:pt idx="9124">
                  <c:v>9.3934998500001363</c:v>
                </c:pt>
                <c:pt idx="9125">
                  <c:v>9.3951769000000027</c:v>
                </c:pt>
                <c:pt idx="9126">
                  <c:v>9.3918242500000026</c:v>
                </c:pt>
                <c:pt idx="9127">
                  <c:v>9.3935003500000267</c:v>
                </c:pt>
                <c:pt idx="9128">
                  <c:v>9.3935003500000267</c:v>
                </c:pt>
                <c:pt idx="9129">
                  <c:v>9.3960147000000003</c:v>
                </c:pt>
                <c:pt idx="9130">
                  <c:v>9.3968525000000067</c:v>
                </c:pt>
                <c:pt idx="9131">
                  <c:v>9.3935003500000267</c:v>
                </c:pt>
                <c:pt idx="9132">
                  <c:v>9.3926616000000003</c:v>
                </c:pt>
                <c:pt idx="9133">
                  <c:v>9.3926616000000003</c:v>
                </c:pt>
                <c:pt idx="9134">
                  <c:v>9.3943381499999994</c:v>
                </c:pt>
                <c:pt idx="9135">
                  <c:v>9.3926625500001091</c:v>
                </c:pt>
                <c:pt idx="9136">
                  <c:v>9.3935003500000267</c:v>
                </c:pt>
                <c:pt idx="9137">
                  <c:v>9.3968525000000067</c:v>
                </c:pt>
                <c:pt idx="9138">
                  <c:v>9.3951769000000027</c:v>
                </c:pt>
                <c:pt idx="9139">
                  <c:v>9.3968525000000067</c:v>
                </c:pt>
                <c:pt idx="9140">
                  <c:v>9.3926625500001091</c:v>
                </c:pt>
                <c:pt idx="9141">
                  <c:v>9.3968520000000026</c:v>
                </c:pt>
                <c:pt idx="9142">
                  <c:v>9.3926620500000748</c:v>
                </c:pt>
                <c:pt idx="9143">
                  <c:v>9.3960147000000003</c:v>
                </c:pt>
                <c:pt idx="9144">
                  <c:v>9.3960152000000008</c:v>
                </c:pt>
                <c:pt idx="9145">
                  <c:v>9.4002041500000004</c:v>
                </c:pt>
                <c:pt idx="9146">
                  <c:v>9.3943381499999994</c:v>
                </c:pt>
                <c:pt idx="9147">
                  <c:v>9.3968520000000026</c:v>
                </c:pt>
                <c:pt idx="9148">
                  <c:v>9.3976898000000268</c:v>
                </c:pt>
                <c:pt idx="9149">
                  <c:v>9.3960147000000003</c:v>
                </c:pt>
                <c:pt idx="9150">
                  <c:v>9.3951769000000027</c:v>
                </c:pt>
                <c:pt idx="9151">
                  <c:v>9.3926625500001091</c:v>
                </c:pt>
                <c:pt idx="9152">
                  <c:v>9.3960147000000003</c:v>
                </c:pt>
                <c:pt idx="9153">
                  <c:v>9.3968525000000067</c:v>
                </c:pt>
                <c:pt idx="9154">
                  <c:v>9.3960152000000008</c:v>
                </c:pt>
                <c:pt idx="9155">
                  <c:v>9.4002041500000004</c:v>
                </c:pt>
                <c:pt idx="9156">
                  <c:v>9.3893099000000007</c:v>
                </c:pt>
                <c:pt idx="9157">
                  <c:v>9.3951769000000027</c:v>
                </c:pt>
                <c:pt idx="9158">
                  <c:v>9.3985276000000013</c:v>
                </c:pt>
                <c:pt idx="9159">
                  <c:v>9.3960147000000003</c:v>
                </c:pt>
                <c:pt idx="9160">
                  <c:v>9.3943381499999994</c:v>
                </c:pt>
                <c:pt idx="9161">
                  <c:v>9.3976898000000268</c:v>
                </c:pt>
                <c:pt idx="9162">
                  <c:v>9.3951769000000027</c:v>
                </c:pt>
                <c:pt idx="9163">
                  <c:v>9.3943391000000016</c:v>
                </c:pt>
                <c:pt idx="9164">
                  <c:v>9.3951769000000027</c:v>
                </c:pt>
                <c:pt idx="9165">
                  <c:v>9.3968525000000067</c:v>
                </c:pt>
                <c:pt idx="9166">
                  <c:v>9.3993673500000003</c:v>
                </c:pt>
                <c:pt idx="9167">
                  <c:v>9.3976898000000268</c:v>
                </c:pt>
                <c:pt idx="9168">
                  <c:v>9.3976908000000048</c:v>
                </c:pt>
                <c:pt idx="9169">
                  <c:v>9.3976908000000048</c:v>
                </c:pt>
                <c:pt idx="9170">
                  <c:v>9.39517545</c:v>
                </c:pt>
                <c:pt idx="9171">
                  <c:v>9.3918242500000026</c:v>
                </c:pt>
                <c:pt idx="9172">
                  <c:v>9.3968525000000067</c:v>
                </c:pt>
                <c:pt idx="9173">
                  <c:v>9.3926625500001091</c:v>
                </c:pt>
                <c:pt idx="9174">
                  <c:v>9.3968525000000067</c:v>
                </c:pt>
                <c:pt idx="9175">
                  <c:v>9.3968525000000067</c:v>
                </c:pt>
                <c:pt idx="9176">
                  <c:v>9.3951769000000027</c:v>
                </c:pt>
                <c:pt idx="9177">
                  <c:v>9.3968530000000001</c:v>
                </c:pt>
                <c:pt idx="9178">
                  <c:v>9.3968530000000001</c:v>
                </c:pt>
                <c:pt idx="9179">
                  <c:v>9.3976908000000048</c:v>
                </c:pt>
                <c:pt idx="9180">
                  <c:v>9.3943381499999994</c:v>
                </c:pt>
                <c:pt idx="9181">
                  <c:v>9.3926620500000748</c:v>
                </c:pt>
                <c:pt idx="9182">
                  <c:v>9.3943381499999994</c:v>
                </c:pt>
                <c:pt idx="9183">
                  <c:v>9.3951769000000027</c:v>
                </c:pt>
                <c:pt idx="9184">
                  <c:v>9.3926625500001091</c:v>
                </c:pt>
                <c:pt idx="9185">
                  <c:v>9.3951769000000027</c:v>
                </c:pt>
                <c:pt idx="9186">
                  <c:v>9.3976908000000048</c:v>
                </c:pt>
                <c:pt idx="9187">
                  <c:v>9.3968525000000067</c:v>
                </c:pt>
                <c:pt idx="9188">
                  <c:v>9.3968520000000026</c:v>
                </c:pt>
                <c:pt idx="9189">
                  <c:v>9.3909860000000247</c:v>
                </c:pt>
                <c:pt idx="9190">
                  <c:v>9.3935003500000267</c:v>
                </c:pt>
                <c:pt idx="9191">
                  <c:v>9.3926625500001091</c:v>
                </c:pt>
                <c:pt idx="9192">
                  <c:v>9.3951769000000027</c:v>
                </c:pt>
                <c:pt idx="9193">
                  <c:v>9.3901486500000004</c:v>
                </c:pt>
                <c:pt idx="9194">
                  <c:v>9.3926635000000047</c:v>
                </c:pt>
                <c:pt idx="9195">
                  <c:v>9.3960147000000003</c:v>
                </c:pt>
                <c:pt idx="9196">
                  <c:v>9.3943381499999994</c:v>
                </c:pt>
                <c:pt idx="9197">
                  <c:v>9.3968534500000001</c:v>
                </c:pt>
                <c:pt idx="9198">
                  <c:v>9.3968520000000026</c:v>
                </c:pt>
                <c:pt idx="9199">
                  <c:v>9.3951774000000015</c:v>
                </c:pt>
                <c:pt idx="9200">
                  <c:v>9.3943381499999994</c:v>
                </c:pt>
                <c:pt idx="9201">
                  <c:v>9.3960147000000003</c:v>
                </c:pt>
                <c:pt idx="9202">
                  <c:v>9.3926625500001091</c:v>
                </c:pt>
                <c:pt idx="9203">
                  <c:v>9.3909869500000767</c:v>
                </c:pt>
                <c:pt idx="9204">
                  <c:v>9.3968530000000001</c:v>
                </c:pt>
                <c:pt idx="9205">
                  <c:v>9.3926616000000003</c:v>
                </c:pt>
                <c:pt idx="9206">
                  <c:v>9.3960147000000003</c:v>
                </c:pt>
                <c:pt idx="9207">
                  <c:v>9.3985280999999983</c:v>
                </c:pt>
                <c:pt idx="9208">
                  <c:v>9.3976898000000268</c:v>
                </c:pt>
                <c:pt idx="9209">
                  <c:v>9.3976898000000268</c:v>
                </c:pt>
                <c:pt idx="9210">
                  <c:v>9.39517545</c:v>
                </c:pt>
                <c:pt idx="9211">
                  <c:v>9.3918247499999996</c:v>
                </c:pt>
                <c:pt idx="9212">
                  <c:v>9.3926625500001091</c:v>
                </c:pt>
                <c:pt idx="9213">
                  <c:v>9.3935013000000005</c:v>
                </c:pt>
                <c:pt idx="9214">
                  <c:v>9.3935003500000267</c:v>
                </c:pt>
                <c:pt idx="9215">
                  <c:v>9.3951769000000027</c:v>
                </c:pt>
                <c:pt idx="9216">
                  <c:v>9.3960152000000008</c:v>
                </c:pt>
                <c:pt idx="9217">
                  <c:v>9.3901486500000004</c:v>
                </c:pt>
                <c:pt idx="9218">
                  <c:v>9.3926625500001091</c:v>
                </c:pt>
                <c:pt idx="9219">
                  <c:v>9.3926635000000047</c:v>
                </c:pt>
                <c:pt idx="9220">
                  <c:v>9.3935003500000267</c:v>
                </c:pt>
                <c:pt idx="9221">
                  <c:v>9.3909869500000767</c:v>
                </c:pt>
                <c:pt idx="9222">
                  <c:v>9.3951769000000027</c:v>
                </c:pt>
                <c:pt idx="9223">
                  <c:v>9.3943391000000016</c:v>
                </c:pt>
                <c:pt idx="9224">
                  <c:v>9.3943391000000016</c:v>
                </c:pt>
                <c:pt idx="9225">
                  <c:v>9.3918242500000026</c:v>
                </c:pt>
                <c:pt idx="9226">
                  <c:v>9.3951774000000015</c:v>
                </c:pt>
                <c:pt idx="9227">
                  <c:v>9.3909864500000246</c:v>
                </c:pt>
                <c:pt idx="9228">
                  <c:v>9.3935003500000267</c:v>
                </c:pt>
                <c:pt idx="9229">
                  <c:v>9.3901482000000005</c:v>
                </c:pt>
                <c:pt idx="9230">
                  <c:v>9.3951774000000015</c:v>
                </c:pt>
                <c:pt idx="9231">
                  <c:v>9.3926625500001091</c:v>
                </c:pt>
                <c:pt idx="9232">
                  <c:v>9.3951769000000027</c:v>
                </c:pt>
                <c:pt idx="9233">
                  <c:v>9.3926625500001091</c:v>
                </c:pt>
                <c:pt idx="9234">
                  <c:v>9.3968525000000067</c:v>
                </c:pt>
                <c:pt idx="9235">
                  <c:v>9.3909864500000246</c:v>
                </c:pt>
                <c:pt idx="9236">
                  <c:v>9.3943391000000016</c:v>
                </c:pt>
                <c:pt idx="9237">
                  <c:v>9.3918238000000009</c:v>
                </c:pt>
                <c:pt idx="9238">
                  <c:v>9.3935003500000267</c:v>
                </c:pt>
                <c:pt idx="9239">
                  <c:v>9.3926625500001091</c:v>
                </c:pt>
                <c:pt idx="9240">
                  <c:v>9.3960152000000008</c:v>
                </c:pt>
                <c:pt idx="9241">
                  <c:v>9.3960147000000003</c:v>
                </c:pt>
                <c:pt idx="9242">
                  <c:v>9.3960147000000003</c:v>
                </c:pt>
                <c:pt idx="9243">
                  <c:v>9.3951769000000027</c:v>
                </c:pt>
                <c:pt idx="9244">
                  <c:v>9.3960156500000025</c:v>
                </c:pt>
                <c:pt idx="9245">
                  <c:v>9.3935013000000005</c:v>
                </c:pt>
                <c:pt idx="9246">
                  <c:v>9.3960147000000003</c:v>
                </c:pt>
                <c:pt idx="9247">
                  <c:v>9.3918238000000009</c:v>
                </c:pt>
                <c:pt idx="9248">
                  <c:v>9.3951769000000027</c:v>
                </c:pt>
                <c:pt idx="9249">
                  <c:v>9.3960147000000003</c:v>
                </c:pt>
                <c:pt idx="9250">
                  <c:v>9.3935013000000005</c:v>
                </c:pt>
                <c:pt idx="9251">
                  <c:v>9.3918247499999996</c:v>
                </c:pt>
                <c:pt idx="9252">
                  <c:v>9.3951769000000027</c:v>
                </c:pt>
                <c:pt idx="9253">
                  <c:v>9.3976898000000268</c:v>
                </c:pt>
                <c:pt idx="9254">
                  <c:v>9.3960152000000008</c:v>
                </c:pt>
                <c:pt idx="9255">
                  <c:v>9.3943391000000016</c:v>
                </c:pt>
                <c:pt idx="9256">
                  <c:v>9.3976908000000048</c:v>
                </c:pt>
                <c:pt idx="9257">
                  <c:v>9.3935003500000267</c:v>
                </c:pt>
                <c:pt idx="9258">
                  <c:v>9.3960147000000003</c:v>
                </c:pt>
                <c:pt idx="9259">
                  <c:v>9.3943391000000016</c:v>
                </c:pt>
                <c:pt idx="9260">
                  <c:v>9.3976898000000268</c:v>
                </c:pt>
                <c:pt idx="9261">
                  <c:v>9.3901491500000027</c:v>
                </c:pt>
                <c:pt idx="9262">
                  <c:v>9.3968530000000001</c:v>
                </c:pt>
                <c:pt idx="9263">
                  <c:v>9.3909869500000767</c:v>
                </c:pt>
                <c:pt idx="9264">
                  <c:v>9.3960147000000003</c:v>
                </c:pt>
                <c:pt idx="9265">
                  <c:v>9.3951769000000027</c:v>
                </c:pt>
                <c:pt idx="9266">
                  <c:v>9.3976912500000047</c:v>
                </c:pt>
                <c:pt idx="9267">
                  <c:v>9.3968525000000067</c:v>
                </c:pt>
                <c:pt idx="9268">
                  <c:v>9.3951769000000027</c:v>
                </c:pt>
                <c:pt idx="9269">
                  <c:v>9.3943391000000016</c:v>
                </c:pt>
                <c:pt idx="9270">
                  <c:v>9.3951769000000027</c:v>
                </c:pt>
                <c:pt idx="9271">
                  <c:v>9.3926616000000003</c:v>
                </c:pt>
                <c:pt idx="9272">
                  <c:v>9.3909864500000246</c:v>
                </c:pt>
                <c:pt idx="9273">
                  <c:v>9.3960147000000003</c:v>
                </c:pt>
                <c:pt idx="9274">
                  <c:v>9.3960152000000008</c:v>
                </c:pt>
                <c:pt idx="9275">
                  <c:v>9.3951769000000027</c:v>
                </c:pt>
                <c:pt idx="9276">
                  <c:v>9.3976898000000268</c:v>
                </c:pt>
                <c:pt idx="9277">
                  <c:v>9.3960152000000008</c:v>
                </c:pt>
                <c:pt idx="9278">
                  <c:v>9.3976908000000048</c:v>
                </c:pt>
                <c:pt idx="9279">
                  <c:v>9.3976908000000048</c:v>
                </c:pt>
                <c:pt idx="9280">
                  <c:v>9.3943391000000016</c:v>
                </c:pt>
                <c:pt idx="9281">
                  <c:v>9.3935013000000005</c:v>
                </c:pt>
                <c:pt idx="9282">
                  <c:v>9.3951769000000027</c:v>
                </c:pt>
                <c:pt idx="9283">
                  <c:v>9.3943391000000016</c:v>
                </c:pt>
                <c:pt idx="9284">
                  <c:v>9.3943381499999994</c:v>
                </c:pt>
                <c:pt idx="9285">
                  <c:v>9.3926635000000047</c:v>
                </c:pt>
                <c:pt idx="9286">
                  <c:v>9.3943391000000016</c:v>
                </c:pt>
                <c:pt idx="9287">
                  <c:v>9.3943391000000016</c:v>
                </c:pt>
                <c:pt idx="9288">
                  <c:v>9.3951774000000015</c:v>
                </c:pt>
                <c:pt idx="9289">
                  <c:v>9.3951774000000015</c:v>
                </c:pt>
                <c:pt idx="9290">
                  <c:v>9.3926635000000047</c:v>
                </c:pt>
                <c:pt idx="9291">
                  <c:v>9.3935013000000005</c:v>
                </c:pt>
                <c:pt idx="9292">
                  <c:v>9.3968525000000067</c:v>
                </c:pt>
                <c:pt idx="9293">
                  <c:v>9.3951769000000027</c:v>
                </c:pt>
                <c:pt idx="9294">
                  <c:v>9.3951769000000027</c:v>
                </c:pt>
                <c:pt idx="9295">
                  <c:v>9.3909869500000767</c:v>
                </c:pt>
                <c:pt idx="9296">
                  <c:v>9.3951769000000027</c:v>
                </c:pt>
                <c:pt idx="9297">
                  <c:v>9.3951769000000027</c:v>
                </c:pt>
                <c:pt idx="9298">
                  <c:v>9.3943391000000016</c:v>
                </c:pt>
                <c:pt idx="9299">
                  <c:v>9.3943391000000016</c:v>
                </c:pt>
                <c:pt idx="9300">
                  <c:v>9.3817687000000003</c:v>
                </c:pt>
                <c:pt idx="9301">
                  <c:v>9.370875400000001</c:v>
                </c:pt>
                <c:pt idx="9302">
                  <c:v>9.3599820500001254</c:v>
                </c:pt>
                <c:pt idx="9303">
                  <c:v>9.35327865</c:v>
                </c:pt>
                <c:pt idx="9304">
                  <c:v>9.3549538000000005</c:v>
                </c:pt>
                <c:pt idx="9305">
                  <c:v>9.3557925000001383</c:v>
                </c:pt>
                <c:pt idx="9306">
                  <c:v>9.35327865</c:v>
                </c:pt>
                <c:pt idx="9307">
                  <c:v>9.3541164500000047</c:v>
                </c:pt>
                <c:pt idx="9308">
                  <c:v>9.35327865</c:v>
                </c:pt>
                <c:pt idx="9309">
                  <c:v>9.3499269500000004</c:v>
                </c:pt>
                <c:pt idx="9310">
                  <c:v>9.3490887000000011</c:v>
                </c:pt>
                <c:pt idx="9311">
                  <c:v>9.3440613999999993</c:v>
                </c:pt>
                <c:pt idx="9312">
                  <c:v>9.3407092500000068</c:v>
                </c:pt>
                <c:pt idx="9313">
                  <c:v>9.3348441000000015</c:v>
                </c:pt>
                <c:pt idx="9314">
                  <c:v>9.3273024500000012</c:v>
                </c:pt>
                <c:pt idx="9315">
                  <c:v>9.3222747000000012</c:v>
                </c:pt>
                <c:pt idx="9316">
                  <c:v>9.3155703500000246</c:v>
                </c:pt>
                <c:pt idx="9317">
                  <c:v>9.3038392000001018</c:v>
                </c:pt>
                <c:pt idx="9318">
                  <c:v>9.2921076000000014</c:v>
                </c:pt>
                <c:pt idx="9319">
                  <c:v>9.2870803000000013</c:v>
                </c:pt>
                <c:pt idx="9320">
                  <c:v>9.2745094000000012</c:v>
                </c:pt>
                <c:pt idx="9321">
                  <c:v>9.2719965000000002</c:v>
                </c:pt>
                <c:pt idx="9322">
                  <c:v>9.2636170500000006</c:v>
                </c:pt>
                <c:pt idx="9323">
                  <c:v>9.2652926500000028</c:v>
                </c:pt>
                <c:pt idx="9324">
                  <c:v>9.2719965000000002</c:v>
                </c:pt>
                <c:pt idx="9325">
                  <c:v>9.2879180999999971</c:v>
                </c:pt>
                <c:pt idx="9326">
                  <c:v>9.2979736499999959</c:v>
                </c:pt>
                <c:pt idx="9327">
                  <c:v>9.2937841500000005</c:v>
                </c:pt>
                <c:pt idx="9328">
                  <c:v>9.280375949999998</c:v>
                </c:pt>
                <c:pt idx="9329">
                  <c:v>9.2686443500000024</c:v>
                </c:pt>
                <c:pt idx="9330">
                  <c:v>9.2611026499999998</c:v>
                </c:pt>
                <c:pt idx="9331">
                  <c:v>9.2569136499999995</c:v>
                </c:pt>
                <c:pt idx="9332">
                  <c:v>9.2510480999999984</c:v>
                </c:pt>
                <c:pt idx="9333">
                  <c:v>9.2510480999999984</c:v>
                </c:pt>
                <c:pt idx="9334">
                  <c:v>9.2585897500000005</c:v>
                </c:pt>
                <c:pt idx="9335">
                  <c:v>9.2577514499999989</c:v>
                </c:pt>
                <c:pt idx="9336">
                  <c:v>9.2652936000000015</c:v>
                </c:pt>
                <c:pt idx="9337">
                  <c:v>9.2669692000000001</c:v>
                </c:pt>
                <c:pt idx="9338">
                  <c:v>9.2678079500000017</c:v>
                </c:pt>
                <c:pt idx="9339">
                  <c:v>9.2694826000000248</c:v>
                </c:pt>
                <c:pt idx="9340">
                  <c:v>9.2694831000000004</c:v>
                </c:pt>
                <c:pt idx="9341">
                  <c:v>9.2719965000000002</c:v>
                </c:pt>
                <c:pt idx="9342">
                  <c:v>9.2703203999999992</c:v>
                </c:pt>
                <c:pt idx="9343">
                  <c:v>9.2694831000000022</c:v>
                </c:pt>
                <c:pt idx="9344">
                  <c:v>9.2711591999999996</c:v>
                </c:pt>
                <c:pt idx="9345">
                  <c:v>9.2686448000000006</c:v>
                </c:pt>
                <c:pt idx="9346">
                  <c:v>9.2694816500000048</c:v>
                </c:pt>
                <c:pt idx="9347">
                  <c:v>9.2686448000000006</c:v>
                </c:pt>
                <c:pt idx="9348">
                  <c:v>9.2686448000000006</c:v>
                </c:pt>
                <c:pt idx="9349">
                  <c:v>9.2652936000000015</c:v>
                </c:pt>
                <c:pt idx="9350">
                  <c:v>9.2619409499999996</c:v>
                </c:pt>
                <c:pt idx="9351">
                  <c:v>9.262778749999999</c:v>
                </c:pt>
                <c:pt idx="9352">
                  <c:v>9.260265350000001</c:v>
                </c:pt>
                <c:pt idx="9353">
                  <c:v>9.2577505000000002</c:v>
                </c:pt>
                <c:pt idx="9354">
                  <c:v>9.2535619500000017</c:v>
                </c:pt>
                <c:pt idx="9355">
                  <c:v>9.2535615</c:v>
                </c:pt>
                <c:pt idx="9356">
                  <c:v>9.2569136499999995</c:v>
                </c:pt>
                <c:pt idx="9357">
                  <c:v>9.2544002500000246</c:v>
                </c:pt>
                <c:pt idx="9358">
                  <c:v>9.2518863500000048</c:v>
                </c:pt>
                <c:pt idx="9359">
                  <c:v>9.2535619500000017</c:v>
                </c:pt>
                <c:pt idx="9360">
                  <c:v>9.2527241500000006</c:v>
                </c:pt>
                <c:pt idx="9361">
                  <c:v>9.2493715499999389</c:v>
                </c:pt>
                <c:pt idx="9362">
                  <c:v>9.2535624500000004</c:v>
                </c:pt>
                <c:pt idx="9363">
                  <c:v>9.2552385000000008</c:v>
                </c:pt>
                <c:pt idx="9364">
                  <c:v>9.2535619500000017</c:v>
                </c:pt>
                <c:pt idx="9365">
                  <c:v>9.2502098500000027</c:v>
                </c:pt>
                <c:pt idx="9366">
                  <c:v>9.2510480999999984</c:v>
                </c:pt>
                <c:pt idx="9367">
                  <c:v>9.2510481000000002</c:v>
                </c:pt>
                <c:pt idx="9368">
                  <c:v>9.2485342500000005</c:v>
                </c:pt>
                <c:pt idx="9369">
                  <c:v>9.2502103000000009</c:v>
                </c:pt>
                <c:pt idx="9370">
                  <c:v>9.2502103000000009</c:v>
                </c:pt>
                <c:pt idx="9371">
                  <c:v>9.2518859000000013</c:v>
                </c:pt>
                <c:pt idx="9372">
                  <c:v>9.2485342500000005</c:v>
                </c:pt>
                <c:pt idx="9373">
                  <c:v>9.2493715499999389</c:v>
                </c:pt>
                <c:pt idx="9374">
                  <c:v>9.2502098500000027</c:v>
                </c:pt>
                <c:pt idx="9375">
                  <c:v>9.2502098000000004</c:v>
                </c:pt>
                <c:pt idx="9376">
                  <c:v>9.2510480999999984</c:v>
                </c:pt>
                <c:pt idx="9377">
                  <c:v>9.2518863500000048</c:v>
                </c:pt>
                <c:pt idx="9378">
                  <c:v>9.2485337499999982</c:v>
                </c:pt>
                <c:pt idx="9379">
                  <c:v>9.2493720499999981</c:v>
                </c:pt>
                <c:pt idx="9380">
                  <c:v>9.2493720499999981</c:v>
                </c:pt>
                <c:pt idx="9381">
                  <c:v>9.2510480999999984</c:v>
                </c:pt>
                <c:pt idx="9382">
                  <c:v>9.2485337499999982</c:v>
                </c:pt>
                <c:pt idx="9383">
                  <c:v>9.2510480999999984</c:v>
                </c:pt>
                <c:pt idx="9384">
                  <c:v>9.2543993000000011</c:v>
                </c:pt>
                <c:pt idx="9385">
                  <c:v>9.2510481000000002</c:v>
                </c:pt>
                <c:pt idx="9386">
                  <c:v>9.2510481000000002</c:v>
                </c:pt>
                <c:pt idx="9387">
                  <c:v>9.2476964000000006</c:v>
                </c:pt>
                <c:pt idx="9388">
                  <c:v>9.2502098000000004</c:v>
                </c:pt>
                <c:pt idx="9389">
                  <c:v>9.2502098500000027</c:v>
                </c:pt>
                <c:pt idx="9390">
                  <c:v>9.2485342500000005</c:v>
                </c:pt>
                <c:pt idx="9391">
                  <c:v>9.2493720499999981</c:v>
                </c:pt>
                <c:pt idx="9392">
                  <c:v>9.2493720499999981</c:v>
                </c:pt>
                <c:pt idx="9393">
                  <c:v>9.2493720499999981</c:v>
                </c:pt>
                <c:pt idx="9394">
                  <c:v>9.2493720499999981</c:v>
                </c:pt>
                <c:pt idx="9395">
                  <c:v>9.2476954499999984</c:v>
                </c:pt>
                <c:pt idx="9396">
                  <c:v>9.2518863500000048</c:v>
                </c:pt>
                <c:pt idx="9397">
                  <c:v>9.2493715499999389</c:v>
                </c:pt>
                <c:pt idx="9398">
                  <c:v>9.2527242000000047</c:v>
                </c:pt>
                <c:pt idx="9399">
                  <c:v>9.2535624500000004</c:v>
                </c:pt>
                <c:pt idx="9400">
                  <c:v>9.2502098000000004</c:v>
                </c:pt>
                <c:pt idx="9401">
                  <c:v>9.2527241500000006</c:v>
                </c:pt>
                <c:pt idx="9402">
                  <c:v>9.2510481000000002</c:v>
                </c:pt>
                <c:pt idx="9403">
                  <c:v>9.2518859000000013</c:v>
                </c:pt>
                <c:pt idx="9404">
                  <c:v>9.2493720499999981</c:v>
                </c:pt>
                <c:pt idx="9405">
                  <c:v>9.2510481000000002</c:v>
                </c:pt>
                <c:pt idx="9406">
                  <c:v>9.246857649999999</c:v>
                </c:pt>
                <c:pt idx="9407">
                  <c:v>9.2476959499999989</c:v>
                </c:pt>
                <c:pt idx="9408">
                  <c:v>9.2502103000000009</c:v>
                </c:pt>
                <c:pt idx="9409">
                  <c:v>9.2510480999999984</c:v>
                </c:pt>
                <c:pt idx="9410">
                  <c:v>9.2476954499999984</c:v>
                </c:pt>
                <c:pt idx="9411">
                  <c:v>9.2502098500000027</c:v>
                </c:pt>
                <c:pt idx="9412">
                  <c:v>9.2502098500000027</c:v>
                </c:pt>
                <c:pt idx="9413">
                  <c:v>9.2468566999999986</c:v>
                </c:pt>
                <c:pt idx="9414">
                  <c:v>9.2476959499999989</c:v>
                </c:pt>
                <c:pt idx="9415">
                  <c:v>9.246857649999999</c:v>
                </c:pt>
                <c:pt idx="9416">
                  <c:v>9.2485337499999982</c:v>
                </c:pt>
                <c:pt idx="9417">
                  <c:v>9.2468580999999972</c:v>
                </c:pt>
                <c:pt idx="9418">
                  <c:v>9.2502103000000009</c:v>
                </c:pt>
                <c:pt idx="9419">
                  <c:v>9.2460193999999998</c:v>
                </c:pt>
                <c:pt idx="9420">
                  <c:v>9.2468580999999972</c:v>
                </c:pt>
                <c:pt idx="9421">
                  <c:v>9.2485337499999982</c:v>
                </c:pt>
                <c:pt idx="9422">
                  <c:v>9.2485342500000005</c:v>
                </c:pt>
                <c:pt idx="9423">
                  <c:v>9.2476954499999984</c:v>
                </c:pt>
                <c:pt idx="9424">
                  <c:v>9.2476949999999984</c:v>
                </c:pt>
                <c:pt idx="9425">
                  <c:v>9.2443432499999982</c:v>
                </c:pt>
                <c:pt idx="9426">
                  <c:v>9.2493720499999981</c:v>
                </c:pt>
                <c:pt idx="9427">
                  <c:v>9.2460197999999991</c:v>
                </c:pt>
                <c:pt idx="9428">
                  <c:v>9.2451811000000017</c:v>
                </c:pt>
                <c:pt idx="9429">
                  <c:v>9.2451825000000003</c:v>
                </c:pt>
                <c:pt idx="9430">
                  <c:v>9.2476959499999989</c:v>
                </c:pt>
                <c:pt idx="9431">
                  <c:v>9.2485337499999982</c:v>
                </c:pt>
                <c:pt idx="9432">
                  <c:v>9.2451815500000016</c:v>
                </c:pt>
                <c:pt idx="9433">
                  <c:v>9.2493715499999389</c:v>
                </c:pt>
                <c:pt idx="9434">
                  <c:v>9.2493720499999981</c:v>
                </c:pt>
                <c:pt idx="9435">
                  <c:v>9.2502103000000009</c:v>
                </c:pt>
                <c:pt idx="9436">
                  <c:v>9.2493715499999389</c:v>
                </c:pt>
                <c:pt idx="9437">
                  <c:v>9.2476954499999984</c:v>
                </c:pt>
                <c:pt idx="9438">
                  <c:v>9.2485332500000013</c:v>
                </c:pt>
                <c:pt idx="9439">
                  <c:v>9.2468590999999982</c:v>
                </c:pt>
                <c:pt idx="9440">
                  <c:v>9.2493715499999389</c:v>
                </c:pt>
                <c:pt idx="9441">
                  <c:v>9.2485337499999982</c:v>
                </c:pt>
                <c:pt idx="9442">
                  <c:v>9.2476959499999989</c:v>
                </c:pt>
                <c:pt idx="9443">
                  <c:v>9.2493715499999389</c:v>
                </c:pt>
                <c:pt idx="9444">
                  <c:v>9.249372499999998</c:v>
                </c:pt>
                <c:pt idx="9445">
                  <c:v>9.2485332500000013</c:v>
                </c:pt>
                <c:pt idx="9446">
                  <c:v>9.2502103000000009</c:v>
                </c:pt>
                <c:pt idx="9447">
                  <c:v>9.2485337499999982</c:v>
                </c:pt>
                <c:pt idx="9448">
                  <c:v>9.2468580999999972</c:v>
                </c:pt>
                <c:pt idx="9449">
                  <c:v>9.2485337499999982</c:v>
                </c:pt>
                <c:pt idx="9450">
                  <c:v>9.2476949999999984</c:v>
                </c:pt>
                <c:pt idx="9451">
                  <c:v>9.246857649999999</c:v>
                </c:pt>
                <c:pt idx="9452">
                  <c:v>9.2451815500000016</c:v>
                </c:pt>
                <c:pt idx="9453">
                  <c:v>9.2476959499999989</c:v>
                </c:pt>
                <c:pt idx="9454">
                  <c:v>9.2485346500000016</c:v>
                </c:pt>
                <c:pt idx="9455">
                  <c:v>9.2468580999999972</c:v>
                </c:pt>
                <c:pt idx="9456">
                  <c:v>9.2493720499999981</c:v>
                </c:pt>
                <c:pt idx="9457">
                  <c:v>9.2468580999999972</c:v>
                </c:pt>
                <c:pt idx="9458">
                  <c:v>9.2485337499999982</c:v>
                </c:pt>
                <c:pt idx="9459">
                  <c:v>9.244343299999997</c:v>
                </c:pt>
                <c:pt idx="9460">
                  <c:v>9.2460197999999991</c:v>
                </c:pt>
                <c:pt idx="9461">
                  <c:v>9.2451815500000016</c:v>
                </c:pt>
                <c:pt idx="9462">
                  <c:v>9.2435054499999989</c:v>
                </c:pt>
                <c:pt idx="9463">
                  <c:v>9.2451815500000016</c:v>
                </c:pt>
                <c:pt idx="9464">
                  <c:v>9.2468580999999972</c:v>
                </c:pt>
                <c:pt idx="9465">
                  <c:v>9.2426671999999996</c:v>
                </c:pt>
                <c:pt idx="9466">
                  <c:v>9.246857649999999</c:v>
                </c:pt>
                <c:pt idx="9467">
                  <c:v>9.2476959499999989</c:v>
                </c:pt>
                <c:pt idx="9468">
                  <c:v>9.2460197999999991</c:v>
                </c:pt>
                <c:pt idx="9469">
                  <c:v>9.2460193999999998</c:v>
                </c:pt>
                <c:pt idx="9470">
                  <c:v>9.2418308499999995</c:v>
                </c:pt>
                <c:pt idx="9471">
                  <c:v>9.244344250000001</c:v>
                </c:pt>
                <c:pt idx="9472">
                  <c:v>9.244344250000001</c:v>
                </c:pt>
                <c:pt idx="9473">
                  <c:v>9.244344250000001</c:v>
                </c:pt>
                <c:pt idx="9474">
                  <c:v>9.2443432499999982</c:v>
                </c:pt>
                <c:pt idx="9475">
                  <c:v>9.2460193999999998</c:v>
                </c:pt>
                <c:pt idx="9476">
                  <c:v>9.2435064500000017</c:v>
                </c:pt>
                <c:pt idx="9477">
                  <c:v>9.246857649999999</c:v>
                </c:pt>
                <c:pt idx="9478">
                  <c:v>9.2426681499999983</c:v>
                </c:pt>
                <c:pt idx="9479">
                  <c:v>9.2426686499999988</c:v>
                </c:pt>
                <c:pt idx="9480">
                  <c:v>9.2451825000000003</c:v>
                </c:pt>
                <c:pt idx="9481">
                  <c:v>9.2393159999999988</c:v>
                </c:pt>
                <c:pt idx="9482">
                  <c:v>9.2485337499999982</c:v>
                </c:pt>
                <c:pt idx="9483">
                  <c:v>9.2426681499999983</c:v>
                </c:pt>
                <c:pt idx="9484">
                  <c:v>9.2426681499999983</c:v>
                </c:pt>
                <c:pt idx="9485">
                  <c:v>9.241830349999999</c:v>
                </c:pt>
                <c:pt idx="9486">
                  <c:v>9.244344250000001</c:v>
                </c:pt>
                <c:pt idx="9487">
                  <c:v>9.2435064500000017</c:v>
                </c:pt>
                <c:pt idx="9488">
                  <c:v>9.2435059499999994</c:v>
                </c:pt>
                <c:pt idx="9489">
                  <c:v>9.245182999999999</c:v>
                </c:pt>
                <c:pt idx="9490">
                  <c:v>9.2451825000000003</c:v>
                </c:pt>
                <c:pt idx="9491">
                  <c:v>9.2460193999999998</c:v>
                </c:pt>
                <c:pt idx="9492">
                  <c:v>9.2409925500000014</c:v>
                </c:pt>
                <c:pt idx="9493">
                  <c:v>9.2426681499999983</c:v>
                </c:pt>
                <c:pt idx="9494">
                  <c:v>9.2409925500000014</c:v>
                </c:pt>
                <c:pt idx="9495">
                  <c:v>9.2451825000000003</c:v>
                </c:pt>
                <c:pt idx="9496">
                  <c:v>9.2443446999999992</c:v>
                </c:pt>
                <c:pt idx="9497">
                  <c:v>9.2409920999999997</c:v>
                </c:pt>
                <c:pt idx="9498">
                  <c:v>9.2443451999999979</c:v>
                </c:pt>
                <c:pt idx="9499">
                  <c:v>9.2426681499999983</c:v>
                </c:pt>
                <c:pt idx="9500">
                  <c:v>9.2443446999999992</c:v>
                </c:pt>
                <c:pt idx="9501">
                  <c:v>9.2443432499999982</c:v>
                </c:pt>
                <c:pt idx="9502">
                  <c:v>9.2443446999999992</c:v>
                </c:pt>
                <c:pt idx="9503">
                  <c:v>9.2476964000000006</c:v>
                </c:pt>
                <c:pt idx="9504">
                  <c:v>9.2435064500000017</c:v>
                </c:pt>
                <c:pt idx="9505">
                  <c:v>9.2443446999999992</c:v>
                </c:pt>
                <c:pt idx="9506">
                  <c:v>9.2435054499999989</c:v>
                </c:pt>
                <c:pt idx="9507">
                  <c:v>9.2409925500000014</c:v>
                </c:pt>
                <c:pt idx="9508">
                  <c:v>9.2443446999999992</c:v>
                </c:pt>
                <c:pt idx="9509">
                  <c:v>9.244344250000001</c:v>
                </c:pt>
                <c:pt idx="9510">
                  <c:v>9.2451811000000017</c:v>
                </c:pt>
                <c:pt idx="9511">
                  <c:v>9.2451815500000016</c:v>
                </c:pt>
                <c:pt idx="9512">
                  <c:v>9.2443432499999982</c:v>
                </c:pt>
                <c:pt idx="9513">
                  <c:v>9.2435064500000017</c:v>
                </c:pt>
                <c:pt idx="9514">
                  <c:v>9.2460212999999971</c:v>
                </c:pt>
                <c:pt idx="9515">
                  <c:v>9.2443432499999982</c:v>
                </c:pt>
                <c:pt idx="9516">
                  <c:v>9.2435054499999989</c:v>
                </c:pt>
                <c:pt idx="9517">
                  <c:v>9.2409925500000014</c:v>
                </c:pt>
                <c:pt idx="9518">
                  <c:v>9.244344250000001</c:v>
                </c:pt>
                <c:pt idx="9519">
                  <c:v>9.246857649999999</c:v>
                </c:pt>
                <c:pt idx="9520">
                  <c:v>9.2443432499999982</c:v>
                </c:pt>
                <c:pt idx="9521">
                  <c:v>9.2401547499999985</c:v>
                </c:pt>
                <c:pt idx="9522">
                  <c:v>9.2418312999999994</c:v>
                </c:pt>
                <c:pt idx="9523">
                  <c:v>9.2451811000000017</c:v>
                </c:pt>
                <c:pt idx="9524">
                  <c:v>9.2435064500000017</c:v>
                </c:pt>
                <c:pt idx="9525">
                  <c:v>9.2401547499999985</c:v>
                </c:pt>
                <c:pt idx="9526">
                  <c:v>9.2435059499999994</c:v>
                </c:pt>
                <c:pt idx="9527">
                  <c:v>9.2460188999999993</c:v>
                </c:pt>
                <c:pt idx="9528">
                  <c:v>9.246857649999999</c:v>
                </c:pt>
                <c:pt idx="9529">
                  <c:v>9.244344250000001</c:v>
                </c:pt>
                <c:pt idx="9530">
                  <c:v>9.2451815500000016</c:v>
                </c:pt>
                <c:pt idx="9531">
                  <c:v>9.2443432499999982</c:v>
                </c:pt>
                <c:pt idx="9532">
                  <c:v>9.2426681499999983</c:v>
                </c:pt>
                <c:pt idx="9533">
                  <c:v>9.2443432499999982</c:v>
                </c:pt>
                <c:pt idx="9534">
                  <c:v>9.244344250000001</c:v>
                </c:pt>
                <c:pt idx="9535">
                  <c:v>9.2435059499999994</c:v>
                </c:pt>
                <c:pt idx="9536">
                  <c:v>9.2451815500000016</c:v>
                </c:pt>
                <c:pt idx="9537">
                  <c:v>9.2443432499999982</c:v>
                </c:pt>
                <c:pt idx="9538">
                  <c:v>9.244344250000001</c:v>
                </c:pt>
                <c:pt idx="9539">
                  <c:v>9.2426681499999983</c:v>
                </c:pt>
                <c:pt idx="9540">
                  <c:v>9.244343299999997</c:v>
                </c:pt>
                <c:pt idx="9541">
                  <c:v>9.2443432499999982</c:v>
                </c:pt>
                <c:pt idx="9542">
                  <c:v>9.244344250000001</c:v>
                </c:pt>
                <c:pt idx="9543">
                  <c:v>9.2384776999999971</c:v>
                </c:pt>
                <c:pt idx="9544">
                  <c:v>9.2426690999999987</c:v>
                </c:pt>
                <c:pt idx="9545">
                  <c:v>9.2401547499999985</c:v>
                </c:pt>
                <c:pt idx="9546">
                  <c:v>9.2384786999999999</c:v>
                </c:pt>
                <c:pt idx="9547">
                  <c:v>9.2451825000000003</c:v>
                </c:pt>
                <c:pt idx="9548">
                  <c:v>9.2401547499999985</c:v>
                </c:pt>
                <c:pt idx="9549">
                  <c:v>9.2409920999999997</c:v>
                </c:pt>
                <c:pt idx="9550">
                  <c:v>9.2401547499999985</c:v>
                </c:pt>
                <c:pt idx="9551">
                  <c:v>9.241829899999999</c:v>
                </c:pt>
                <c:pt idx="9552">
                  <c:v>9.2426686499999988</c:v>
                </c:pt>
                <c:pt idx="9553">
                  <c:v>9.241830349999999</c:v>
                </c:pt>
                <c:pt idx="9554">
                  <c:v>9.2384791499999999</c:v>
                </c:pt>
                <c:pt idx="9555">
                  <c:v>9.2426681499999983</c:v>
                </c:pt>
                <c:pt idx="9556">
                  <c:v>9.2409925500000014</c:v>
                </c:pt>
                <c:pt idx="9557">
                  <c:v>9.2393159999999988</c:v>
                </c:pt>
                <c:pt idx="9558">
                  <c:v>9.2435064500000017</c:v>
                </c:pt>
                <c:pt idx="9559">
                  <c:v>9.2401537999999999</c:v>
                </c:pt>
                <c:pt idx="9560">
                  <c:v>9.2443432499999982</c:v>
                </c:pt>
                <c:pt idx="9561">
                  <c:v>9.239316500000001</c:v>
                </c:pt>
                <c:pt idx="9562">
                  <c:v>9.2435054499999989</c:v>
                </c:pt>
                <c:pt idx="9563">
                  <c:v>9.2435059499999994</c:v>
                </c:pt>
                <c:pt idx="9564">
                  <c:v>9.2426681499999983</c:v>
                </c:pt>
                <c:pt idx="9565">
                  <c:v>9.241830349999999</c:v>
                </c:pt>
                <c:pt idx="9566">
                  <c:v>9.2418308499999995</c:v>
                </c:pt>
                <c:pt idx="9567">
                  <c:v>9.241829899999999</c:v>
                </c:pt>
                <c:pt idx="9568">
                  <c:v>9.241829899999999</c:v>
                </c:pt>
                <c:pt idx="9569">
                  <c:v>9.2426690999999987</c:v>
                </c:pt>
                <c:pt idx="9570">
                  <c:v>9.2435064500000017</c:v>
                </c:pt>
                <c:pt idx="9571">
                  <c:v>9.2426681499999983</c:v>
                </c:pt>
                <c:pt idx="9572">
                  <c:v>9.2409925500000014</c:v>
                </c:pt>
                <c:pt idx="9573">
                  <c:v>9.2426681499999983</c:v>
                </c:pt>
                <c:pt idx="9574">
                  <c:v>9.2418308499999995</c:v>
                </c:pt>
                <c:pt idx="9575">
                  <c:v>9.2435059499999994</c:v>
                </c:pt>
                <c:pt idx="9576">
                  <c:v>9.2435059499999994</c:v>
                </c:pt>
                <c:pt idx="9577">
                  <c:v>9.2401547499999985</c:v>
                </c:pt>
                <c:pt idx="9578">
                  <c:v>9.2426681499999983</c:v>
                </c:pt>
                <c:pt idx="9579">
                  <c:v>9.2435054499999989</c:v>
                </c:pt>
                <c:pt idx="9580">
                  <c:v>9.2443432499999982</c:v>
                </c:pt>
                <c:pt idx="9581">
                  <c:v>9.2460197999999991</c:v>
                </c:pt>
                <c:pt idx="9582">
                  <c:v>9.241830349999999</c:v>
                </c:pt>
                <c:pt idx="9583">
                  <c:v>9.2435054499999989</c:v>
                </c:pt>
                <c:pt idx="9584">
                  <c:v>9.2401547499999985</c:v>
                </c:pt>
                <c:pt idx="9585">
                  <c:v>9.2435054499999989</c:v>
                </c:pt>
                <c:pt idx="9586">
                  <c:v>9.2409925500000014</c:v>
                </c:pt>
                <c:pt idx="9587">
                  <c:v>9.2443432499999982</c:v>
                </c:pt>
                <c:pt idx="9588">
                  <c:v>9.2435054499999989</c:v>
                </c:pt>
                <c:pt idx="9589">
                  <c:v>9.244344250000001</c:v>
                </c:pt>
                <c:pt idx="9590">
                  <c:v>9.2426681499999983</c:v>
                </c:pt>
                <c:pt idx="9591">
                  <c:v>9.241828899999998</c:v>
                </c:pt>
                <c:pt idx="9592">
                  <c:v>9.2443446999999992</c:v>
                </c:pt>
                <c:pt idx="9593">
                  <c:v>9.241830349999999</c:v>
                </c:pt>
                <c:pt idx="9594">
                  <c:v>9.2426681499999983</c:v>
                </c:pt>
                <c:pt idx="9595">
                  <c:v>9.241830349999999</c:v>
                </c:pt>
                <c:pt idx="9596">
                  <c:v>9.241830349999999</c:v>
                </c:pt>
                <c:pt idx="9597">
                  <c:v>9.2435064500000017</c:v>
                </c:pt>
                <c:pt idx="9598">
                  <c:v>9.241830349999999</c:v>
                </c:pt>
                <c:pt idx="9599">
                  <c:v>9.2426681499999983</c:v>
                </c:pt>
                <c:pt idx="9600">
                  <c:v>9.2435069000000034</c:v>
                </c:pt>
                <c:pt idx="9601">
                  <c:v>9.2435050499999996</c:v>
                </c:pt>
                <c:pt idx="9602">
                  <c:v>9.2401547499999985</c:v>
                </c:pt>
                <c:pt idx="9603">
                  <c:v>9.2443432499999982</c:v>
                </c:pt>
                <c:pt idx="9604">
                  <c:v>9.2409925500000014</c:v>
                </c:pt>
                <c:pt idx="9605">
                  <c:v>9.2393169499999992</c:v>
                </c:pt>
                <c:pt idx="9606">
                  <c:v>9.2401547499999985</c:v>
                </c:pt>
                <c:pt idx="9607">
                  <c:v>9.241830349999999</c:v>
                </c:pt>
                <c:pt idx="9608">
                  <c:v>9.241830349999999</c:v>
                </c:pt>
                <c:pt idx="9609">
                  <c:v>9.239316500000001</c:v>
                </c:pt>
                <c:pt idx="9610">
                  <c:v>9.2401542999999986</c:v>
                </c:pt>
                <c:pt idx="9611">
                  <c:v>9.239316500000001</c:v>
                </c:pt>
                <c:pt idx="9612">
                  <c:v>9.2376399000000013</c:v>
                </c:pt>
                <c:pt idx="9613">
                  <c:v>9.2384781999999959</c:v>
                </c:pt>
                <c:pt idx="9614">
                  <c:v>9.2435054499999989</c:v>
                </c:pt>
                <c:pt idx="9615">
                  <c:v>9.2426681499999983</c:v>
                </c:pt>
                <c:pt idx="9616">
                  <c:v>9.2409925500000014</c:v>
                </c:pt>
                <c:pt idx="9617">
                  <c:v>9.2409925500000014</c:v>
                </c:pt>
                <c:pt idx="9618">
                  <c:v>9.241830349999999</c:v>
                </c:pt>
                <c:pt idx="9619">
                  <c:v>9.241830349999999</c:v>
                </c:pt>
                <c:pt idx="9620">
                  <c:v>9.239316500000001</c:v>
                </c:pt>
                <c:pt idx="9621">
                  <c:v>9.2435054499999989</c:v>
                </c:pt>
                <c:pt idx="9622">
                  <c:v>9.2409930499999984</c:v>
                </c:pt>
                <c:pt idx="9623">
                  <c:v>9.2418308499999995</c:v>
                </c:pt>
                <c:pt idx="9624">
                  <c:v>9.2393159999999988</c:v>
                </c:pt>
                <c:pt idx="9625">
                  <c:v>9.2426686499999988</c:v>
                </c:pt>
                <c:pt idx="9626">
                  <c:v>9.239316500000001</c:v>
                </c:pt>
                <c:pt idx="9627">
                  <c:v>9.2409925500000014</c:v>
                </c:pt>
                <c:pt idx="9628">
                  <c:v>9.2393169499999992</c:v>
                </c:pt>
                <c:pt idx="9629">
                  <c:v>9.2426681499999983</c:v>
                </c:pt>
                <c:pt idx="9630">
                  <c:v>9.2409920999999997</c:v>
                </c:pt>
                <c:pt idx="9631">
                  <c:v>9.241828899999998</c:v>
                </c:pt>
                <c:pt idx="9632">
                  <c:v>9.2409920999999997</c:v>
                </c:pt>
                <c:pt idx="9633">
                  <c:v>9.2443432499999982</c:v>
                </c:pt>
                <c:pt idx="9634">
                  <c:v>9.2426686499999988</c:v>
                </c:pt>
                <c:pt idx="9635">
                  <c:v>9.244344250000001</c:v>
                </c:pt>
                <c:pt idx="9636">
                  <c:v>9.241828899999998</c:v>
                </c:pt>
                <c:pt idx="9637">
                  <c:v>9.2376399000000013</c:v>
                </c:pt>
                <c:pt idx="9638">
                  <c:v>9.241830349999999</c:v>
                </c:pt>
                <c:pt idx="9639">
                  <c:v>9.2409925500000014</c:v>
                </c:pt>
                <c:pt idx="9640">
                  <c:v>9.2409925500000014</c:v>
                </c:pt>
                <c:pt idx="9641">
                  <c:v>9.2426686499999988</c:v>
                </c:pt>
                <c:pt idx="9642">
                  <c:v>9.241830349999999</c:v>
                </c:pt>
                <c:pt idx="9643">
                  <c:v>9.2384781999999959</c:v>
                </c:pt>
                <c:pt idx="9644">
                  <c:v>9.2435064500000017</c:v>
                </c:pt>
                <c:pt idx="9645">
                  <c:v>9.2401542999999986</c:v>
                </c:pt>
                <c:pt idx="9646">
                  <c:v>9.241830349999999</c:v>
                </c:pt>
                <c:pt idx="9647">
                  <c:v>9.2409925500000014</c:v>
                </c:pt>
                <c:pt idx="9648">
                  <c:v>9.2409925500000014</c:v>
                </c:pt>
                <c:pt idx="9649">
                  <c:v>9.2401537999999999</c:v>
                </c:pt>
                <c:pt idx="9650">
                  <c:v>9.2443451999999979</c:v>
                </c:pt>
                <c:pt idx="9651">
                  <c:v>9.2426686499999988</c:v>
                </c:pt>
                <c:pt idx="9652">
                  <c:v>9.2435054499999989</c:v>
                </c:pt>
                <c:pt idx="9653">
                  <c:v>9.2409930499999984</c:v>
                </c:pt>
                <c:pt idx="9654">
                  <c:v>9.2426686499999988</c:v>
                </c:pt>
                <c:pt idx="9655">
                  <c:v>9.2376409000000006</c:v>
                </c:pt>
                <c:pt idx="9656">
                  <c:v>9.239316500000001</c:v>
                </c:pt>
                <c:pt idx="9657">
                  <c:v>9.2443446999999992</c:v>
                </c:pt>
                <c:pt idx="9658">
                  <c:v>9.2401542999999986</c:v>
                </c:pt>
                <c:pt idx="9659">
                  <c:v>9.2401547499999985</c:v>
                </c:pt>
                <c:pt idx="9660">
                  <c:v>9.2426681499999983</c:v>
                </c:pt>
                <c:pt idx="9661">
                  <c:v>9.2409925500000014</c:v>
                </c:pt>
                <c:pt idx="9662">
                  <c:v>9.2401542999999986</c:v>
                </c:pt>
                <c:pt idx="9663">
                  <c:v>9.2451815500000016</c:v>
                </c:pt>
                <c:pt idx="9664">
                  <c:v>9.2426681499999983</c:v>
                </c:pt>
                <c:pt idx="9665">
                  <c:v>9.2435064500000017</c:v>
                </c:pt>
                <c:pt idx="9666">
                  <c:v>9.239316500000001</c:v>
                </c:pt>
                <c:pt idx="9667">
                  <c:v>9.2426681499999983</c:v>
                </c:pt>
                <c:pt idx="9668">
                  <c:v>9.2443432499999982</c:v>
                </c:pt>
                <c:pt idx="9669">
                  <c:v>9.241830349999999</c:v>
                </c:pt>
                <c:pt idx="9670">
                  <c:v>9.239316500000001</c:v>
                </c:pt>
                <c:pt idx="9671">
                  <c:v>9.241830349999999</c:v>
                </c:pt>
                <c:pt idx="9672">
                  <c:v>9.2393169499999992</c:v>
                </c:pt>
                <c:pt idx="9673">
                  <c:v>9.2426681499999983</c:v>
                </c:pt>
                <c:pt idx="9674">
                  <c:v>9.241830349999999</c:v>
                </c:pt>
                <c:pt idx="9675">
                  <c:v>9.241830349999999</c:v>
                </c:pt>
                <c:pt idx="9676">
                  <c:v>9.2418308499999995</c:v>
                </c:pt>
                <c:pt idx="9677">
                  <c:v>9.2426681499999983</c:v>
                </c:pt>
                <c:pt idx="9678">
                  <c:v>9.241830349999999</c:v>
                </c:pt>
                <c:pt idx="9679">
                  <c:v>9.2443432499999982</c:v>
                </c:pt>
                <c:pt idx="9680">
                  <c:v>9.2409925500000014</c:v>
                </c:pt>
                <c:pt idx="9681">
                  <c:v>9.2393169499999992</c:v>
                </c:pt>
                <c:pt idx="9682">
                  <c:v>9.2401547499999985</c:v>
                </c:pt>
                <c:pt idx="9683">
                  <c:v>9.2401537999999999</c:v>
                </c:pt>
                <c:pt idx="9684">
                  <c:v>9.2401547499999985</c:v>
                </c:pt>
                <c:pt idx="9685">
                  <c:v>9.239316500000001</c:v>
                </c:pt>
                <c:pt idx="9686">
                  <c:v>9.2401542999999986</c:v>
                </c:pt>
                <c:pt idx="9687">
                  <c:v>9.2384781999999959</c:v>
                </c:pt>
                <c:pt idx="9688">
                  <c:v>9.2401542999999986</c:v>
                </c:pt>
                <c:pt idx="9689">
                  <c:v>9.2426686499999988</c:v>
                </c:pt>
                <c:pt idx="9690">
                  <c:v>9.2393159999999988</c:v>
                </c:pt>
                <c:pt idx="9691">
                  <c:v>9.241830349999999</c:v>
                </c:pt>
                <c:pt idx="9692">
                  <c:v>9.241830349999999</c:v>
                </c:pt>
                <c:pt idx="9693">
                  <c:v>9.2384781999999959</c:v>
                </c:pt>
                <c:pt idx="9694">
                  <c:v>9.241830349999999</c:v>
                </c:pt>
                <c:pt idx="9695">
                  <c:v>9.241830349999999</c:v>
                </c:pt>
                <c:pt idx="9696">
                  <c:v>9.241830349999999</c:v>
                </c:pt>
                <c:pt idx="9697">
                  <c:v>9.2393159999999988</c:v>
                </c:pt>
                <c:pt idx="9698">
                  <c:v>9.241830349999999</c:v>
                </c:pt>
                <c:pt idx="9699">
                  <c:v>9.2393154999999982</c:v>
                </c:pt>
                <c:pt idx="9700">
                  <c:v>9.241829899999999</c:v>
                </c:pt>
                <c:pt idx="9701">
                  <c:v>9.2426686499999988</c:v>
                </c:pt>
                <c:pt idx="9702">
                  <c:v>9.241830349999999</c:v>
                </c:pt>
                <c:pt idx="9703">
                  <c:v>9.238477249999999</c:v>
                </c:pt>
                <c:pt idx="9704">
                  <c:v>9.2393159999999988</c:v>
                </c:pt>
                <c:pt idx="9705">
                  <c:v>9.2418308499999995</c:v>
                </c:pt>
                <c:pt idx="9706">
                  <c:v>9.241830349999999</c:v>
                </c:pt>
                <c:pt idx="9707">
                  <c:v>9.2426681499999983</c:v>
                </c:pt>
                <c:pt idx="9708">
                  <c:v>9.2451815500000016</c:v>
                </c:pt>
                <c:pt idx="9709">
                  <c:v>9.2426681499999983</c:v>
                </c:pt>
                <c:pt idx="9710">
                  <c:v>9.2426681499999983</c:v>
                </c:pt>
                <c:pt idx="9711">
                  <c:v>9.2393159999999988</c:v>
                </c:pt>
                <c:pt idx="9712">
                  <c:v>9.241829899999999</c:v>
                </c:pt>
                <c:pt idx="9713">
                  <c:v>9.2409915999999992</c:v>
                </c:pt>
                <c:pt idx="9714">
                  <c:v>9.2409925500000014</c:v>
                </c:pt>
                <c:pt idx="9715">
                  <c:v>9.2409920999999997</c:v>
                </c:pt>
                <c:pt idx="9716">
                  <c:v>9.2409920999999997</c:v>
                </c:pt>
                <c:pt idx="9717">
                  <c:v>9.2401547499999985</c:v>
                </c:pt>
                <c:pt idx="9718">
                  <c:v>9.2376403999999983</c:v>
                </c:pt>
                <c:pt idx="9719">
                  <c:v>9.2409915999999992</c:v>
                </c:pt>
                <c:pt idx="9720">
                  <c:v>9.239316500000001</c:v>
                </c:pt>
                <c:pt idx="9721">
                  <c:v>9.2468572000000009</c:v>
                </c:pt>
                <c:pt idx="9722">
                  <c:v>9.2451825000000003</c:v>
                </c:pt>
                <c:pt idx="9723">
                  <c:v>9.2435064500000017</c:v>
                </c:pt>
                <c:pt idx="9724">
                  <c:v>9.2401542999999986</c:v>
                </c:pt>
                <c:pt idx="9725">
                  <c:v>9.2409925500000014</c:v>
                </c:pt>
                <c:pt idx="9726">
                  <c:v>9.2393159999999988</c:v>
                </c:pt>
                <c:pt idx="9727">
                  <c:v>9.2401542999999986</c:v>
                </c:pt>
                <c:pt idx="9728">
                  <c:v>9.2401547499999985</c:v>
                </c:pt>
                <c:pt idx="9729">
                  <c:v>9.2409925500000014</c:v>
                </c:pt>
                <c:pt idx="9730">
                  <c:v>9.2426681499999983</c:v>
                </c:pt>
                <c:pt idx="9731">
                  <c:v>9.2443446999999992</c:v>
                </c:pt>
                <c:pt idx="9732">
                  <c:v>9.2426681499999983</c:v>
                </c:pt>
                <c:pt idx="9733">
                  <c:v>9.2401547499999985</c:v>
                </c:pt>
                <c:pt idx="9734">
                  <c:v>9.2409925500000014</c:v>
                </c:pt>
                <c:pt idx="9735">
                  <c:v>9.2426681499999983</c:v>
                </c:pt>
                <c:pt idx="9736">
                  <c:v>9.2426681499999983</c:v>
                </c:pt>
                <c:pt idx="9737">
                  <c:v>9.2426686499999988</c:v>
                </c:pt>
                <c:pt idx="9738">
                  <c:v>9.2426681499999983</c:v>
                </c:pt>
                <c:pt idx="9739">
                  <c:v>9.2435054499999989</c:v>
                </c:pt>
                <c:pt idx="9740">
                  <c:v>9.2409920999999997</c:v>
                </c:pt>
                <c:pt idx="9741">
                  <c:v>9.2401547499999985</c:v>
                </c:pt>
                <c:pt idx="9742">
                  <c:v>9.2401547499999985</c:v>
                </c:pt>
                <c:pt idx="9743">
                  <c:v>9.2393169499999992</c:v>
                </c:pt>
                <c:pt idx="9744">
                  <c:v>9.2384786999999999</c:v>
                </c:pt>
                <c:pt idx="9745">
                  <c:v>9.2384781999999959</c:v>
                </c:pt>
                <c:pt idx="9746">
                  <c:v>9.241830349999999</c:v>
                </c:pt>
                <c:pt idx="9747">
                  <c:v>9.2376409000000006</c:v>
                </c:pt>
                <c:pt idx="9748">
                  <c:v>9.241830349999999</c:v>
                </c:pt>
                <c:pt idx="9749">
                  <c:v>9.2393169499999992</c:v>
                </c:pt>
                <c:pt idx="9750">
                  <c:v>9.241830349999999</c:v>
                </c:pt>
                <c:pt idx="9751">
                  <c:v>9.2393159999999988</c:v>
                </c:pt>
                <c:pt idx="9752">
                  <c:v>9.2435054499999989</c:v>
                </c:pt>
                <c:pt idx="9753">
                  <c:v>9.241830349999999</c:v>
                </c:pt>
                <c:pt idx="9754">
                  <c:v>9.241830349999999</c:v>
                </c:pt>
                <c:pt idx="9755">
                  <c:v>9.2409925500000014</c:v>
                </c:pt>
                <c:pt idx="9756">
                  <c:v>9.2401547499999985</c:v>
                </c:pt>
                <c:pt idx="9757">
                  <c:v>9.2409934999999983</c:v>
                </c:pt>
                <c:pt idx="9758">
                  <c:v>9.2426686499999988</c:v>
                </c:pt>
                <c:pt idx="9759">
                  <c:v>9.2384781999999959</c:v>
                </c:pt>
                <c:pt idx="9760">
                  <c:v>9.2409920999999997</c:v>
                </c:pt>
                <c:pt idx="9761">
                  <c:v>9.2384786999999999</c:v>
                </c:pt>
                <c:pt idx="9762">
                  <c:v>9.2409915999999992</c:v>
                </c:pt>
                <c:pt idx="9763">
                  <c:v>9.2376399000000013</c:v>
                </c:pt>
                <c:pt idx="9764">
                  <c:v>9.2393169499999992</c:v>
                </c:pt>
                <c:pt idx="9765">
                  <c:v>9.2426681499999983</c:v>
                </c:pt>
                <c:pt idx="9766">
                  <c:v>9.2401547499999985</c:v>
                </c:pt>
                <c:pt idx="9767">
                  <c:v>9.2401542999999986</c:v>
                </c:pt>
                <c:pt idx="9768">
                  <c:v>9.2401547499999985</c:v>
                </c:pt>
                <c:pt idx="9769">
                  <c:v>9.2259092500000008</c:v>
                </c:pt>
                <c:pt idx="9770">
                  <c:v>9.2083115499999959</c:v>
                </c:pt>
                <c:pt idx="9771">
                  <c:v>9.1990943000000005</c:v>
                </c:pt>
                <c:pt idx="9772">
                  <c:v>9.2007703999999997</c:v>
                </c:pt>
                <c:pt idx="9773">
                  <c:v>9.2041211499999989</c:v>
                </c:pt>
                <c:pt idx="9774">
                  <c:v>9.2091493500000006</c:v>
                </c:pt>
                <c:pt idx="9775">
                  <c:v>9.2116637499999889</c:v>
                </c:pt>
                <c:pt idx="9776">
                  <c:v>9.2091493500000006</c:v>
                </c:pt>
                <c:pt idx="9777">
                  <c:v>9.2099881500000009</c:v>
                </c:pt>
                <c:pt idx="9778">
                  <c:v>9.2049599000000004</c:v>
                </c:pt>
                <c:pt idx="9779">
                  <c:v>9.1982564999999994</c:v>
                </c:pt>
                <c:pt idx="9780">
                  <c:v>9.1949043500000016</c:v>
                </c:pt>
                <c:pt idx="9781">
                  <c:v>9.1798209999999987</c:v>
                </c:pt>
                <c:pt idx="9782">
                  <c:v>9.1764688500000027</c:v>
                </c:pt>
                <c:pt idx="9783">
                  <c:v>9.1647377000000034</c:v>
                </c:pt>
                <c:pt idx="9784">
                  <c:v>9.1546826500000247</c:v>
                </c:pt>
                <c:pt idx="9785">
                  <c:v>9.1429514999999988</c:v>
                </c:pt>
                <c:pt idx="9786">
                  <c:v>9.1354093500000246</c:v>
                </c:pt>
                <c:pt idx="9787">
                  <c:v>9.1245159999999998</c:v>
                </c:pt>
                <c:pt idx="9788">
                  <c:v>9.1152992000000008</c:v>
                </c:pt>
                <c:pt idx="9789">
                  <c:v>9.1085949000000035</c:v>
                </c:pt>
                <c:pt idx="9790">
                  <c:v>9.0993766999999988</c:v>
                </c:pt>
                <c:pt idx="9791">
                  <c:v>9.0960264000000013</c:v>
                </c:pt>
                <c:pt idx="9792">
                  <c:v>9.0943493500000017</c:v>
                </c:pt>
                <c:pt idx="9793">
                  <c:v>9.1027302500001017</c:v>
                </c:pt>
                <c:pt idx="9794">
                  <c:v>9.1161365500000748</c:v>
                </c:pt>
                <c:pt idx="9795">
                  <c:v>9.1194887000000016</c:v>
                </c:pt>
                <c:pt idx="9796">
                  <c:v>9.1203265499999997</c:v>
                </c:pt>
                <c:pt idx="9797">
                  <c:v>9.1194882500000247</c:v>
                </c:pt>
                <c:pt idx="9798">
                  <c:v>9.1127839000000002</c:v>
                </c:pt>
                <c:pt idx="9799">
                  <c:v>9.1018905500000002</c:v>
                </c:pt>
                <c:pt idx="9800">
                  <c:v>9.0960249500000003</c:v>
                </c:pt>
                <c:pt idx="9801">
                  <c:v>9.0935115500000006</c:v>
                </c:pt>
                <c:pt idx="9802">
                  <c:v>9.090159400000001</c:v>
                </c:pt>
                <c:pt idx="9803">
                  <c:v>9.0817799500000014</c:v>
                </c:pt>
                <c:pt idx="9804">
                  <c:v>9.0859694500000003</c:v>
                </c:pt>
                <c:pt idx="9805">
                  <c:v>9.0842952500000003</c:v>
                </c:pt>
                <c:pt idx="9806">
                  <c:v>9.0826187000000012</c:v>
                </c:pt>
                <c:pt idx="9807">
                  <c:v>9.0868087000000006</c:v>
                </c:pt>
                <c:pt idx="9808">
                  <c:v>9.0876460500000267</c:v>
                </c:pt>
                <c:pt idx="9809">
                  <c:v>9.0884843000000028</c:v>
                </c:pt>
                <c:pt idx="9810">
                  <c:v>9.0901604000000003</c:v>
                </c:pt>
                <c:pt idx="9811">
                  <c:v>9.0909981999999996</c:v>
                </c:pt>
                <c:pt idx="9812">
                  <c:v>9.0935115500000006</c:v>
                </c:pt>
                <c:pt idx="9813">
                  <c:v>9.0951876500000068</c:v>
                </c:pt>
                <c:pt idx="9814">
                  <c:v>9.0943498500000004</c:v>
                </c:pt>
                <c:pt idx="9815">
                  <c:v>9.0935115500000006</c:v>
                </c:pt>
                <c:pt idx="9816">
                  <c:v>9.0935120500000028</c:v>
                </c:pt>
                <c:pt idx="9817">
                  <c:v>9.0926737499999994</c:v>
                </c:pt>
                <c:pt idx="9818">
                  <c:v>9.0918364500000006</c:v>
                </c:pt>
                <c:pt idx="9819">
                  <c:v>9.0926737499999994</c:v>
                </c:pt>
                <c:pt idx="9820">
                  <c:v>9.0951881500000002</c:v>
                </c:pt>
                <c:pt idx="9821">
                  <c:v>9.0943503499999991</c:v>
                </c:pt>
                <c:pt idx="9822">
                  <c:v>9.0943493500000017</c:v>
                </c:pt>
                <c:pt idx="9823">
                  <c:v>9.0918369500000047</c:v>
                </c:pt>
                <c:pt idx="9824">
                  <c:v>9.0909986499999995</c:v>
                </c:pt>
                <c:pt idx="9825">
                  <c:v>9.0918364500000006</c:v>
                </c:pt>
                <c:pt idx="9826">
                  <c:v>9.0901604000000003</c:v>
                </c:pt>
                <c:pt idx="9827">
                  <c:v>9.0901608500000002</c:v>
                </c:pt>
                <c:pt idx="9828">
                  <c:v>9.0884843000000028</c:v>
                </c:pt>
                <c:pt idx="9829">
                  <c:v>9.0893225500000003</c:v>
                </c:pt>
                <c:pt idx="9830">
                  <c:v>9.0876469500000248</c:v>
                </c:pt>
                <c:pt idx="9831">
                  <c:v>9.0876460500000267</c:v>
                </c:pt>
                <c:pt idx="9832">
                  <c:v>9.0876465000000248</c:v>
                </c:pt>
                <c:pt idx="9833">
                  <c:v>9.0868082000000001</c:v>
                </c:pt>
                <c:pt idx="9834">
                  <c:v>9.0876460500000267</c:v>
                </c:pt>
                <c:pt idx="9835">
                  <c:v>9.0834560500001054</c:v>
                </c:pt>
                <c:pt idx="9836">
                  <c:v>9.0834560500001054</c:v>
                </c:pt>
                <c:pt idx="9837">
                  <c:v>9.0826187000000012</c:v>
                </c:pt>
                <c:pt idx="9838">
                  <c:v>9.0826187000000012</c:v>
                </c:pt>
                <c:pt idx="9839">
                  <c:v>9.0809431000000007</c:v>
                </c:pt>
                <c:pt idx="9840">
                  <c:v>9.0809416999999986</c:v>
                </c:pt>
                <c:pt idx="9841">
                  <c:v>9.0792670000000015</c:v>
                </c:pt>
                <c:pt idx="9842">
                  <c:v>9.0759144000000003</c:v>
                </c:pt>
                <c:pt idx="9843">
                  <c:v>9.0784278</c:v>
                </c:pt>
                <c:pt idx="9844">
                  <c:v>9.0809431000000007</c:v>
                </c:pt>
                <c:pt idx="9845">
                  <c:v>9.0784287499999987</c:v>
                </c:pt>
                <c:pt idx="9846">
                  <c:v>9.0759148500000268</c:v>
                </c:pt>
                <c:pt idx="9847">
                  <c:v>9.0767522000000067</c:v>
                </c:pt>
                <c:pt idx="9848">
                  <c:v>9.0767526500000066</c:v>
                </c:pt>
                <c:pt idx="9849">
                  <c:v>9.0759144000000003</c:v>
                </c:pt>
                <c:pt idx="9850">
                  <c:v>9.0742387999999998</c:v>
                </c:pt>
                <c:pt idx="9851">
                  <c:v>9.0742397000000015</c:v>
                </c:pt>
                <c:pt idx="9852">
                  <c:v>9.07675315</c:v>
                </c:pt>
                <c:pt idx="9853">
                  <c:v>9.0750766000000027</c:v>
                </c:pt>
                <c:pt idx="9854">
                  <c:v>9.0742387999999998</c:v>
                </c:pt>
                <c:pt idx="9855">
                  <c:v>9.0775914000000011</c:v>
                </c:pt>
                <c:pt idx="9856">
                  <c:v>9.0759162500001072</c:v>
                </c:pt>
                <c:pt idx="9857">
                  <c:v>9.0784287499999987</c:v>
                </c:pt>
                <c:pt idx="9858">
                  <c:v>9.0759162500001072</c:v>
                </c:pt>
                <c:pt idx="9859">
                  <c:v>9.0734000000000048</c:v>
                </c:pt>
                <c:pt idx="9860">
                  <c:v>9.0784287499999987</c:v>
                </c:pt>
                <c:pt idx="9861">
                  <c:v>9.0767526500000066</c:v>
                </c:pt>
                <c:pt idx="9862">
                  <c:v>9.0775904500000006</c:v>
                </c:pt>
                <c:pt idx="9863">
                  <c:v>9.0759148500000268</c:v>
                </c:pt>
                <c:pt idx="9864">
                  <c:v>9.0725622000000268</c:v>
                </c:pt>
                <c:pt idx="9865">
                  <c:v>9.0742397000000015</c:v>
                </c:pt>
                <c:pt idx="9866">
                  <c:v>9.0759148500000268</c:v>
                </c:pt>
                <c:pt idx="9867">
                  <c:v>9.0742397000000015</c:v>
                </c:pt>
                <c:pt idx="9868">
                  <c:v>9.0767526500000066</c:v>
                </c:pt>
                <c:pt idx="9869">
                  <c:v>9.0750761000000004</c:v>
                </c:pt>
                <c:pt idx="9870">
                  <c:v>9.0750761000000004</c:v>
                </c:pt>
                <c:pt idx="9871">
                  <c:v>9.0775909500000047</c:v>
                </c:pt>
                <c:pt idx="9872">
                  <c:v>9.0759148500000268</c:v>
                </c:pt>
                <c:pt idx="9873">
                  <c:v>9.0725636500000046</c:v>
                </c:pt>
                <c:pt idx="9874">
                  <c:v>9.0717253500000012</c:v>
                </c:pt>
                <c:pt idx="9875">
                  <c:v>9.0759144000000003</c:v>
                </c:pt>
                <c:pt idx="9876">
                  <c:v>9.0725622000000268</c:v>
                </c:pt>
                <c:pt idx="9877">
                  <c:v>9.0725622000000268</c:v>
                </c:pt>
                <c:pt idx="9878">
                  <c:v>9.0742387999999998</c:v>
                </c:pt>
                <c:pt idx="9879">
                  <c:v>9.0700492500000767</c:v>
                </c:pt>
                <c:pt idx="9880">
                  <c:v>9.0750770500000026</c:v>
                </c:pt>
                <c:pt idx="9881">
                  <c:v>9.0700492500000767</c:v>
                </c:pt>
                <c:pt idx="9882">
                  <c:v>9.0700492500000767</c:v>
                </c:pt>
                <c:pt idx="9883">
                  <c:v>9.0717248500000007</c:v>
                </c:pt>
                <c:pt idx="9884">
                  <c:v>9.0734024000000026</c:v>
                </c:pt>
                <c:pt idx="9885">
                  <c:v>9.0717248500000007</c:v>
                </c:pt>
                <c:pt idx="9886">
                  <c:v>9.0717248500000007</c:v>
                </c:pt>
                <c:pt idx="9887">
                  <c:v>9.0708861500000246</c:v>
                </c:pt>
                <c:pt idx="9888">
                  <c:v>9.0759148500000268</c:v>
                </c:pt>
                <c:pt idx="9889">
                  <c:v>9.0683731999999999</c:v>
                </c:pt>
                <c:pt idx="9890">
                  <c:v>9.0734005000000248</c:v>
                </c:pt>
                <c:pt idx="9891">
                  <c:v>9.0700497500000008</c:v>
                </c:pt>
                <c:pt idx="9892">
                  <c:v>9.0717253500000012</c:v>
                </c:pt>
                <c:pt idx="9893">
                  <c:v>9.0717248500000007</c:v>
                </c:pt>
                <c:pt idx="9894">
                  <c:v>9.0725631500000006</c:v>
                </c:pt>
                <c:pt idx="9895">
                  <c:v>9.0725631500000006</c:v>
                </c:pt>
                <c:pt idx="9896">
                  <c:v>9.0700492500000767</c:v>
                </c:pt>
                <c:pt idx="9897">
                  <c:v>9.0708870500000067</c:v>
                </c:pt>
                <c:pt idx="9898">
                  <c:v>9.0708870500000067</c:v>
                </c:pt>
                <c:pt idx="9899">
                  <c:v>9.071724399999999</c:v>
                </c:pt>
                <c:pt idx="9900">
                  <c:v>9.0700492500000767</c:v>
                </c:pt>
                <c:pt idx="9901">
                  <c:v>9.0734014500000004</c:v>
                </c:pt>
                <c:pt idx="9902">
                  <c:v>9.0717253500000012</c:v>
                </c:pt>
                <c:pt idx="9903">
                  <c:v>9.0717248500000007</c:v>
                </c:pt>
                <c:pt idx="9904">
                  <c:v>9.0725631500000006</c:v>
                </c:pt>
                <c:pt idx="9905">
                  <c:v>9.071724399999999</c:v>
                </c:pt>
                <c:pt idx="9906">
                  <c:v>9.0700492500000767</c:v>
                </c:pt>
                <c:pt idx="9907">
                  <c:v>9.0725631500000006</c:v>
                </c:pt>
                <c:pt idx="9908">
                  <c:v>9.0683736499999981</c:v>
                </c:pt>
                <c:pt idx="9909">
                  <c:v>9.0675358500001018</c:v>
                </c:pt>
                <c:pt idx="9910">
                  <c:v>9.0708875500000268</c:v>
                </c:pt>
                <c:pt idx="9911">
                  <c:v>9.0683731999999999</c:v>
                </c:pt>
                <c:pt idx="9912">
                  <c:v>9.069211450000001</c:v>
                </c:pt>
                <c:pt idx="9913">
                  <c:v>9.0692119499999997</c:v>
                </c:pt>
                <c:pt idx="9914">
                  <c:v>9.0683731999999999</c:v>
                </c:pt>
                <c:pt idx="9915">
                  <c:v>9.0650220000000008</c:v>
                </c:pt>
                <c:pt idx="9916">
                  <c:v>9.069211450000001</c:v>
                </c:pt>
                <c:pt idx="9917">
                  <c:v>9.0700492500000767</c:v>
                </c:pt>
                <c:pt idx="9918">
                  <c:v>9.0666976000000048</c:v>
                </c:pt>
                <c:pt idx="9919">
                  <c:v>9.069211450000001</c:v>
                </c:pt>
                <c:pt idx="9920">
                  <c:v>9.0666976000000048</c:v>
                </c:pt>
                <c:pt idx="9921">
                  <c:v>9.0633469000000026</c:v>
                </c:pt>
                <c:pt idx="9922">
                  <c:v>9.0692119499999997</c:v>
                </c:pt>
                <c:pt idx="9923">
                  <c:v>9.0633464000000004</c:v>
                </c:pt>
                <c:pt idx="9924">
                  <c:v>9.0692119499999997</c:v>
                </c:pt>
                <c:pt idx="9925">
                  <c:v>9.0650220000000008</c:v>
                </c:pt>
                <c:pt idx="9926">
                  <c:v>9.0683736499999981</c:v>
                </c:pt>
                <c:pt idx="9927">
                  <c:v>9.0675354000000006</c:v>
                </c:pt>
                <c:pt idx="9928">
                  <c:v>9.0650215000000003</c:v>
                </c:pt>
                <c:pt idx="9929">
                  <c:v>9.0625076000000266</c:v>
                </c:pt>
                <c:pt idx="9930">
                  <c:v>9.0641832500000028</c:v>
                </c:pt>
                <c:pt idx="9931">
                  <c:v>9.0625076000000266</c:v>
                </c:pt>
                <c:pt idx="9932">
                  <c:v>9.0650220000000008</c:v>
                </c:pt>
                <c:pt idx="9933">
                  <c:v>9.064183700000001</c:v>
                </c:pt>
                <c:pt idx="9934">
                  <c:v>9.0658593000000067</c:v>
                </c:pt>
                <c:pt idx="9935">
                  <c:v>9.0641847000000002</c:v>
                </c:pt>
                <c:pt idx="9936">
                  <c:v>9.0666976000000048</c:v>
                </c:pt>
                <c:pt idx="9937">
                  <c:v>9.0625086000000028</c:v>
                </c:pt>
                <c:pt idx="9938">
                  <c:v>9.0650205500000247</c:v>
                </c:pt>
                <c:pt idx="9939">
                  <c:v>9.0658598000000268</c:v>
                </c:pt>
                <c:pt idx="9940">
                  <c:v>9.0633454500000017</c:v>
                </c:pt>
                <c:pt idx="9941">
                  <c:v>9.0658607500000006</c:v>
                </c:pt>
                <c:pt idx="9942">
                  <c:v>9.0650220000000008</c:v>
                </c:pt>
                <c:pt idx="9943">
                  <c:v>9.0650215000000003</c:v>
                </c:pt>
                <c:pt idx="9944">
                  <c:v>9.0608320500000268</c:v>
                </c:pt>
                <c:pt idx="9945">
                  <c:v>9.0633454500000017</c:v>
                </c:pt>
                <c:pt idx="9946">
                  <c:v>9.0666980500000047</c:v>
                </c:pt>
                <c:pt idx="9947">
                  <c:v>9.0675354000000006</c:v>
                </c:pt>
                <c:pt idx="9948">
                  <c:v>9.0616693500000007</c:v>
                </c:pt>
                <c:pt idx="9949">
                  <c:v>9.0641847000000002</c:v>
                </c:pt>
                <c:pt idx="9950">
                  <c:v>9.0658598000000268</c:v>
                </c:pt>
                <c:pt idx="9951">
                  <c:v>9.0675354000000006</c:v>
                </c:pt>
                <c:pt idx="9952">
                  <c:v>9.0641832500000028</c:v>
                </c:pt>
                <c:pt idx="9953">
                  <c:v>9.0641832500000028</c:v>
                </c:pt>
                <c:pt idx="9954">
                  <c:v>9.0666980500000047</c:v>
                </c:pt>
                <c:pt idx="9955">
                  <c:v>9.0641847000000002</c:v>
                </c:pt>
                <c:pt idx="9956">
                  <c:v>9.0641847000000002</c:v>
                </c:pt>
                <c:pt idx="9957">
                  <c:v>9.0666976000000048</c:v>
                </c:pt>
                <c:pt idx="9958">
                  <c:v>9.064183700000001</c:v>
                </c:pt>
                <c:pt idx="9959">
                  <c:v>9.0658598000000268</c:v>
                </c:pt>
                <c:pt idx="9960">
                  <c:v>9.0666976000000048</c:v>
                </c:pt>
                <c:pt idx="9961">
                  <c:v>9.0675358500001018</c:v>
                </c:pt>
                <c:pt idx="9962">
                  <c:v>9.0633464000000004</c:v>
                </c:pt>
                <c:pt idx="9963">
                  <c:v>9.0658598000000268</c:v>
                </c:pt>
                <c:pt idx="9964">
                  <c:v>9.0666980500000047</c:v>
                </c:pt>
                <c:pt idx="9965">
                  <c:v>9.0683731999999999</c:v>
                </c:pt>
                <c:pt idx="9966">
                  <c:v>9.0650210500000004</c:v>
                </c:pt>
                <c:pt idx="9967">
                  <c:v>9.0650225000000066</c:v>
                </c:pt>
                <c:pt idx="9968">
                  <c:v>9.064183700000001</c:v>
                </c:pt>
                <c:pt idx="9969">
                  <c:v>9.0675354000000006</c:v>
                </c:pt>
                <c:pt idx="9970">
                  <c:v>9.0658598000000268</c:v>
                </c:pt>
                <c:pt idx="9971">
                  <c:v>9.0650210500000004</c:v>
                </c:pt>
                <c:pt idx="9972">
                  <c:v>9.0633454500000017</c:v>
                </c:pt>
                <c:pt idx="9973">
                  <c:v>9.0641832500000028</c:v>
                </c:pt>
                <c:pt idx="9974">
                  <c:v>9.0633464000000004</c:v>
                </c:pt>
                <c:pt idx="9975">
                  <c:v>9.0633454500000017</c:v>
                </c:pt>
                <c:pt idx="9976">
                  <c:v>9.0633464000000004</c:v>
                </c:pt>
                <c:pt idx="9977">
                  <c:v>9.064183700000001</c:v>
                </c:pt>
                <c:pt idx="9978">
                  <c:v>9.064183700000001</c:v>
                </c:pt>
                <c:pt idx="9979">
                  <c:v>9.0650220000000008</c:v>
                </c:pt>
                <c:pt idx="9980">
                  <c:v>9.0658598000000268</c:v>
                </c:pt>
                <c:pt idx="9981">
                  <c:v>9.0658598000000268</c:v>
                </c:pt>
                <c:pt idx="9982">
                  <c:v>9.0625086000000028</c:v>
                </c:pt>
                <c:pt idx="9983">
                  <c:v>9.0666976000000048</c:v>
                </c:pt>
                <c:pt idx="9984">
                  <c:v>9.0633464000000004</c:v>
                </c:pt>
                <c:pt idx="9985">
                  <c:v>9.0650220000000008</c:v>
                </c:pt>
                <c:pt idx="9986">
                  <c:v>9.0658598000000268</c:v>
                </c:pt>
                <c:pt idx="9987">
                  <c:v>9.0633469000000026</c:v>
                </c:pt>
                <c:pt idx="9988">
                  <c:v>9.0650220000000008</c:v>
                </c:pt>
                <c:pt idx="9989">
                  <c:v>9.0616693500000007</c:v>
                </c:pt>
                <c:pt idx="9990">
                  <c:v>9.0666976000000048</c:v>
                </c:pt>
                <c:pt idx="9991">
                  <c:v>9.0608325000000267</c:v>
                </c:pt>
                <c:pt idx="9992">
                  <c:v>9.0650215000000003</c:v>
                </c:pt>
                <c:pt idx="9993">
                  <c:v>9.0675349000000267</c:v>
                </c:pt>
                <c:pt idx="9994">
                  <c:v>9.0625091000000246</c:v>
                </c:pt>
                <c:pt idx="9995">
                  <c:v>9.0633464000000004</c:v>
                </c:pt>
                <c:pt idx="9996">
                  <c:v>9.0625081500000046</c:v>
                </c:pt>
                <c:pt idx="9997">
                  <c:v>9.0666976000000048</c:v>
                </c:pt>
                <c:pt idx="9998">
                  <c:v>9.0616688500000002</c:v>
                </c:pt>
                <c:pt idx="9999">
                  <c:v>9.0633454500000017</c:v>
                </c:pt>
                <c:pt idx="10000">
                  <c:v>9.0633469000000026</c:v>
                </c:pt>
                <c:pt idx="10001">
                  <c:v>9.0650215000000003</c:v>
                </c:pt>
                <c:pt idx="10002">
                  <c:v>9.0633454500000017</c:v>
                </c:pt>
                <c:pt idx="10003">
                  <c:v>9.060832550000109</c:v>
                </c:pt>
                <c:pt idx="10004">
                  <c:v>9.0650220000000008</c:v>
                </c:pt>
                <c:pt idx="10005">
                  <c:v>9.0625086000000028</c:v>
                </c:pt>
                <c:pt idx="10006">
                  <c:v>9.0608320500000268</c:v>
                </c:pt>
                <c:pt idx="10007">
                  <c:v>9.0625086000000028</c:v>
                </c:pt>
                <c:pt idx="10008">
                  <c:v>9.0633454500000017</c:v>
                </c:pt>
                <c:pt idx="10009">
                  <c:v>9.0625081500000046</c:v>
                </c:pt>
                <c:pt idx="10010">
                  <c:v>9.0625081500000046</c:v>
                </c:pt>
                <c:pt idx="10011">
                  <c:v>9.0608325000000267</c:v>
                </c:pt>
                <c:pt idx="10012">
                  <c:v>9.0625076000000266</c:v>
                </c:pt>
                <c:pt idx="10013">
                  <c:v>9.060832550000109</c:v>
                </c:pt>
                <c:pt idx="10014">
                  <c:v>9.06167035</c:v>
                </c:pt>
                <c:pt idx="10015">
                  <c:v>9.0625081500000046</c:v>
                </c:pt>
                <c:pt idx="10016">
                  <c:v>9.0608325000000267</c:v>
                </c:pt>
                <c:pt idx="10017">
                  <c:v>9.0591568500001181</c:v>
                </c:pt>
                <c:pt idx="10018">
                  <c:v>9.060832550000109</c:v>
                </c:pt>
                <c:pt idx="10019">
                  <c:v>9.0608320500000268</c:v>
                </c:pt>
                <c:pt idx="10020">
                  <c:v>9.0583181499999981</c:v>
                </c:pt>
                <c:pt idx="10021">
                  <c:v>9.0599947000000007</c:v>
                </c:pt>
                <c:pt idx="10022">
                  <c:v>9.0608320500000268</c:v>
                </c:pt>
                <c:pt idx="10023">
                  <c:v>9.0591564500000068</c:v>
                </c:pt>
                <c:pt idx="10024">
                  <c:v>9.0625076000000266</c:v>
                </c:pt>
                <c:pt idx="10025">
                  <c:v>9.0608320500000268</c:v>
                </c:pt>
                <c:pt idx="10026">
                  <c:v>9.0616703000000012</c:v>
                </c:pt>
                <c:pt idx="10027">
                  <c:v>9.0616703000000012</c:v>
                </c:pt>
                <c:pt idx="10028">
                  <c:v>9.0616703000000012</c:v>
                </c:pt>
                <c:pt idx="10029">
                  <c:v>9.0625086000000028</c:v>
                </c:pt>
                <c:pt idx="10030">
                  <c:v>9.0599947000000007</c:v>
                </c:pt>
                <c:pt idx="10031">
                  <c:v>9.0625086000000028</c:v>
                </c:pt>
                <c:pt idx="10032">
                  <c:v>9.0616703000000012</c:v>
                </c:pt>
                <c:pt idx="10033">
                  <c:v>9.0650220000000008</c:v>
                </c:pt>
                <c:pt idx="10034">
                  <c:v>9.0574799000000006</c:v>
                </c:pt>
                <c:pt idx="10035">
                  <c:v>9.0608320500000268</c:v>
                </c:pt>
                <c:pt idx="10036">
                  <c:v>9.060832550000109</c:v>
                </c:pt>
                <c:pt idx="10037">
                  <c:v>9.0599947000000007</c:v>
                </c:pt>
                <c:pt idx="10038">
                  <c:v>9.0591559500000027</c:v>
                </c:pt>
                <c:pt idx="10039">
                  <c:v>9.0583177000000017</c:v>
                </c:pt>
                <c:pt idx="10040">
                  <c:v>9.0616693500000007</c:v>
                </c:pt>
                <c:pt idx="10041">
                  <c:v>9.0608325000000267</c:v>
                </c:pt>
                <c:pt idx="10042">
                  <c:v>9.0558042500001363</c:v>
                </c:pt>
                <c:pt idx="10043">
                  <c:v>9.0591564500000068</c:v>
                </c:pt>
                <c:pt idx="10044">
                  <c:v>9.0616703000000012</c:v>
                </c:pt>
                <c:pt idx="10045">
                  <c:v>9.0599947000000007</c:v>
                </c:pt>
                <c:pt idx="10046">
                  <c:v>9.0608325000000267</c:v>
                </c:pt>
                <c:pt idx="10047">
                  <c:v>9.0608325000000267</c:v>
                </c:pt>
                <c:pt idx="10048">
                  <c:v>9.0608320500000268</c:v>
                </c:pt>
                <c:pt idx="10049">
                  <c:v>9.0583185999999998</c:v>
                </c:pt>
                <c:pt idx="10050">
                  <c:v>9.0599937500000003</c:v>
                </c:pt>
                <c:pt idx="10051">
                  <c:v>9.0591559500000027</c:v>
                </c:pt>
                <c:pt idx="10052">
                  <c:v>9.0616703000000012</c:v>
                </c:pt>
                <c:pt idx="10053">
                  <c:v>9.0591555000000028</c:v>
                </c:pt>
                <c:pt idx="10054">
                  <c:v>9.0599937500000003</c:v>
                </c:pt>
                <c:pt idx="10055">
                  <c:v>9.0608329500000266</c:v>
                </c:pt>
                <c:pt idx="10056">
                  <c:v>9.0591564500000068</c:v>
                </c:pt>
                <c:pt idx="10057">
                  <c:v>9.0616703000000012</c:v>
                </c:pt>
                <c:pt idx="10058">
                  <c:v>9.0616703000000012</c:v>
                </c:pt>
                <c:pt idx="10059">
                  <c:v>9.0625081500000046</c:v>
                </c:pt>
                <c:pt idx="10060">
                  <c:v>9.0599947000000007</c:v>
                </c:pt>
                <c:pt idx="10061">
                  <c:v>9.0608325000000267</c:v>
                </c:pt>
                <c:pt idx="10062">
                  <c:v>9.0599928000000247</c:v>
                </c:pt>
                <c:pt idx="10063">
                  <c:v>9.0599947000000007</c:v>
                </c:pt>
                <c:pt idx="10064">
                  <c:v>9.0591564500000068</c:v>
                </c:pt>
                <c:pt idx="10065">
                  <c:v>9.0591564500000068</c:v>
                </c:pt>
                <c:pt idx="10066">
                  <c:v>9.0591559500000027</c:v>
                </c:pt>
                <c:pt idx="10067">
                  <c:v>9.0608310500000027</c:v>
                </c:pt>
                <c:pt idx="10068">
                  <c:v>9.0591568500001181</c:v>
                </c:pt>
                <c:pt idx="10069">
                  <c:v>9.0625081500000046</c:v>
                </c:pt>
                <c:pt idx="10070">
                  <c:v>9.0599942500001163</c:v>
                </c:pt>
                <c:pt idx="10071">
                  <c:v>9.0616693500000007</c:v>
                </c:pt>
                <c:pt idx="10072">
                  <c:v>9.0616708000000017</c:v>
                </c:pt>
                <c:pt idx="10073">
                  <c:v>9.0591568500001181</c:v>
                </c:pt>
                <c:pt idx="10074">
                  <c:v>9.0599928000000247</c:v>
                </c:pt>
                <c:pt idx="10075">
                  <c:v>9.0608320500000268</c:v>
                </c:pt>
                <c:pt idx="10076">
                  <c:v>9.0599942500001163</c:v>
                </c:pt>
                <c:pt idx="10077">
                  <c:v>9.0591555000000028</c:v>
                </c:pt>
                <c:pt idx="10078">
                  <c:v>9.0558037500000008</c:v>
                </c:pt>
                <c:pt idx="10079">
                  <c:v>9.0625081500000046</c:v>
                </c:pt>
                <c:pt idx="10080">
                  <c:v>9.0591559500000027</c:v>
                </c:pt>
                <c:pt idx="10081">
                  <c:v>9.056642050000109</c:v>
                </c:pt>
                <c:pt idx="10082">
                  <c:v>9.0599937500000003</c:v>
                </c:pt>
                <c:pt idx="10083">
                  <c:v>9.0599947000000007</c:v>
                </c:pt>
                <c:pt idx="10084">
                  <c:v>9.0591564500000068</c:v>
                </c:pt>
                <c:pt idx="10085">
                  <c:v>9.056642050000109</c:v>
                </c:pt>
                <c:pt idx="10086">
                  <c:v>9.0558042500001346</c:v>
                </c:pt>
                <c:pt idx="10087">
                  <c:v>9.0583177000000017</c:v>
                </c:pt>
                <c:pt idx="10088">
                  <c:v>9.0566416000000025</c:v>
                </c:pt>
                <c:pt idx="10089">
                  <c:v>9.0583181499999981</c:v>
                </c:pt>
                <c:pt idx="10090">
                  <c:v>9.0574808000000768</c:v>
                </c:pt>
                <c:pt idx="10091">
                  <c:v>9.0599942500001163</c:v>
                </c:pt>
                <c:pt idx="10092">
                  <c:v>9.0591564500000068</c:v>
                </c:pt>
                <c:pt idx="10093">
                  <c:v>9.0566416000000025</c:v>
                </c:pt>
                <c:pt idx="10094">
                  <c:v>9.0583185999999998</c:v>
                </c:pt>
                <c:pt idx="10095">
                  <c:v>9.0574803000000248</c:v>
                </c:pt>
                <c:pt idx="10096">
                  <c:v>9.0599942500001163</c:v>
                </c:pt>
                <c:pt idx="10097">
                  <c:v>9.0599942500001163</c:v>
                </c:pt>
                <c:pt idx="10098">
                  <c:v>9.0599947000000007</c:v>
                </c:pt>
                <c:pt idx="10099">
                  <c:v>9.0583177000000017</c:v>
                </c:pt>
                <c:pt idx="10100">
                  <c:v>9.060832550000109</c:v>
                </c:pt>
                <c:pt idx="10101">
                  <c:v>9.056642500000109</c:v>
                </c:pt>
                <c:pt idx="10102">
                  <c:v>9.0583185999999998</c:v>
                </c:pt>
                <c:pt idx="10103">
                  <c:v>9.0599942500001163</c:v>
                </c:pt>
                <c:pt idx="10104">
                  <c:v>9.056642050000109</c:v>
                </c:pt>
                <c:pt idx="10105">
                  <c:v>9.060832550000109</c:v>
                </c:pt>
                <c:pt idx="10106">
                  <c:v>9.0566425500001291</c:v>
                </c:pt>
                <c:pt idx="10107">
                  <c:v>9.0608329500000266</c:v>
                </c:pt>
                <c:pt idx="10108">
                  <c:v>9.0574799000000006</c:v>
                </c:pt>
                <c:pt idx="10109">
                  <c:v>9.0558042500001346</c:v>
                </c:pt>
                <c:pt idx="10110">
                  <c:v>9.06167035</c:v>
                </c:pt>
                <c:pt idx="10111">
                  <c:v>9.0566416000000025</c:v>
                </c:pt>
                <c:pt idx="10112">
                  <c:v>9.0599942500001163</c:v>
                </c:pt>
                <c:pt idx="10113">
                  <c:v>9.0583181499999981</c:v>
                </c:pt>
                <c:pt idx="10114">
                  <c:v>9.0591568500001181</c:v>
                </c:pt>
                <c:pt idx="10115">
                  <c:v>9.0591564500000068</c:v>
                </c:pt>
                <c:pt idx="10116">
                  <c:v>9.0583172000000012</c:v>
                </c:pt>
                <c:pt idx="10117">
                  <c:v>9.0574799000000006</c:v>
                </c:pt>
                <c:pt idx="10118">
                  <c:v>9.0583177000000017</c:v>
                </c:pt>
                <c:pt idx="10119">
                  <c:v>9.0574799000000006</c:v>
                </c:pt>
                <c:pt idx="10120">
                  <c:v>9.056642500000109</c:v>
                </c:pt>
                <c:pt idx="10121">
                  <c:v>9.0583185999999998</c:v>
                </c:pt>
                <c:pt idx="10122">
                  <c:v>9.0583181499999981</c:v>
                </c:pt>
                <c:pt idx="10123">
                  <c:v>9.056642500000109</c:v>
                </c:pt>
                <c:pt idx="10124">
                  <c:v>9.0583181499999981</c:v>
                </c:pt>
                <c:pt idx="10125">
                  <c:v>9.0591559500000027</c:v>
                </c:pt>
                <c:pt idx="10126">
                  <c:v>9.0574799000000006</c:v>
                </c:pt>
                <c:pt idx="10127">
                  <c:v>9.0608325000000267</c:v>
                </c:pt>
                <c:pt idx="10128">
                  <c:v>9.0583181499999981</c:v>
                </c:pt>
                <c:pt idx="10129">
                  <c:v>9.0599937500000003</c:v>
                </c:pt>
                <c:pt idx="10130">
                  <c:v>9.0583181499999981</c:v>
                </c:pt>
                <c:pt idx="10131">
                  <c:v>9.0591564500000068</c:v>
                </c:pt>
                <c:pt idx="10132">
                  <c:v>9.0574803000000248</c:v>
                </c:pt>
                <c:pt idx="10133">
                  <c:v>9.056642500000109</c:v>
                </c:pt>
                <c:pt idx="10134">
                  <c:v>9.0574799000000006</c:v>
                </c:pt>
                <c:pt idx="10135">
                  <c:v>9.0608320500000268</c:v>
                </c:pt>
                <c:pt idx="10136">
                  <c:v>9.0549659499999997</c:v>
                </c:pt>
                <c:pt idx="10137">
                  <c:v>9.0574808000000768</c:v>
                </c:pt>
                <c:pt idx="10138">
                  <c:v>9.0574799000000006</c:v>
                </c:pt>
                <c:pt idx="10139">
                  <c:v>9.0591568500001181</c:v>
                </c:pt>
                <c:pt idx="10140">
                  <c:v>9.0591559500000027</c:v>
                </c:pt>
                <c:pt idx="10141">
                  <c:v>9.056642500000109</c:v>
                </c:pt>
                <c:pt idx="10142">
                  <c:v>9.0583181499999981</c:v>
                </c:pt>
                <c:pt idx="10143">
                  <c:v>9.0541276999999987</c:v>
                </c:pt>
                <c:pt idx="10144">
                  <c:v>9.0591568500001181</c:v>
                </c:pt>
                <c:pt idx="10145">
                  <c:v>9.0599947000000007</c:v>
                </c:pt>
                <c:pt idx="10146">
                  <c:v>9.0574803000000248</c:v>
                </c:pt>
                <c:pt idx="10147">
                  <c:v>9.056642500000109</c:v>
                </c:pt>
                <c:pt idx="10148">
                  <c:v>9.0574799000000006</c:v>
                </c:pt>
                <c:pt idx="10149">
                  <c:v>9.0574799000000006</c:v>
                </c:pt>
                <c:pt idx="10150">
                  <c:v>9.0541281499999986</c:v>
                </c:pt>
                <c:pt idx="10151">
                  <c:v>9.0566416000000025</c:v>
                </c:pt>
                <c:pt idx="10152">
                  <c:v>9.0558042500001346</c:v>
                </c:pt>
                <c:pt idx="10153">
                  <c:v>9.0558037500000008</c:v>
                </c:pt>
                <c:pt idx="10154">
                  <c:v>9.056642050000109</c:v>
                </c:pt>
                <c:pt idx="10155">
                  <c:v>9.0558042500001346</c:v>
                </c:pt>
                <c:pt idx="10156">
                  <c:v>9.0549660000000003</c:v>
                </c:pt>
                <c:pt idx="10157">
                  <c:v>9.0574799000000006</c:v>
                </c:pt>
                <c:pt idx="10158">
                  <c:v>9.0591555000000028</c:v>
                </c:pt>
                <c:pt idx="10159">
                  <c:v>9.0574799000000006</c:v>
                </c:pt>
                <c:pt idx="10160">
                  <c:v>9.0591568500001181</c:v>
                </c:pt>
                <c:pt idx="10161">
                  <c:v>9.0591564500000068</c:v>
                </c:pt>
                <c:pt idx="10162">
                  <c:v>9.0549660000000003</c:v>
                </c:pt>
                <c:pt idx="10163">
                  <c:v>9.0583181499999981</c:v>
                </c:pt>
                <c:pt idx="10164">
                  <c:v>9.0558042500001346</c:v>
                </c:pt>
                <c:pt idx="10165">
                  <c:v>9.056642500000109</c:v>
                </c:pt>
                <c:pt idx="10166">
                  <c:v>9.0591564500000068</c:v>
                </c:pt>
                <c:pt idx="10167">
                  <c:v>9.0608325000000267</c:v>
                </c:pt>
                <c:pt idx="10168">
                  <c:v>9.056642500000109</c:v>
                </c:pt>
                <c:pt idx="10169">
                  <c:v>9.0558042500001346</c:v>
                </c:pt>
                <c:pt idx="10170">
                  <c:v>9.0549660000000003</c:v>
                </c:pt>
                <c:pt idx="10171">
                  <c:v>9.0591564500000068</c:v>
                </c:pt>
                <c:pt idx="10172">
                  <c:v>9.056642050000109</c:v>
                </c:pt>
                <c:pt idx="10173">
                  <c:v>9.056642500000109</c:v>
                </c:pt>
                <c:pt idx="10174">
                  <c:v>9.056642500000109</c:v>
                </c:pt>
                <c:pt idx="10175">
                  <c:v>9.056642500000109</c:v>
                </c:pt>
                <c:pt idx="10176">
                  <c:v>9.0566416000000025</c:v>
                </c:pt>
                <c:pt idx="10177">
                  <c:v>9.0541281499999986</c:v>
                </c:pt>
                <c:pt idx="10178">
                  <c:v>9.0583177000000017</c:v>
                </c:pt>
                <c:pt idx="10179">
                  <c:v>9.0583181499999981</c:v>
                </c:pt>
                <c:pt idx="10180">
                  <c:v>9.0549659499999997</c:v>
                </c:pt>
                <c:pt idx="10181">
                  <c:v>9.0541286499999991</c:v>
                </c:pt>
                <c:pt idx="10182">
                  <c:v>9.0558042500001346</c:v>
                </c:pt>
                <c:pt idx="10183">
                  <c:v>9.0558042500001346</c:v>
                </c:pt>
                <c:pt idx="10184">
                  <c:v>9.0574799000000006</c:v>
                </c:pt>
                <c:pt idx="10185">
                  <c:v>9.0591564500000068</c:v>
                </c:pt>
                <c:pt idx="10186">
                  <c:v>9.0574799000000006</c:v>
                </c:pt>
                <c:pt idx="10187">
                  <c:v>9.0532899000000047</c:v>
                </c:pt>
                <c:pt idx="10188">
                  <c:v>9.0574799000000006</c:v>
                </c:pt>
                <c:pt idx="10189">
                  <c:v>9.056642050000109</c:v>
                </c:pt>
                <c:pt idx="10190">
                  <c:v>9.0541286499999991</c:v>
                </c:pt>
                <c:pt idx="10191">
                  <c:v>9.0574799000000006</c:v>
                </c:pt>
                <c:pt idx="10192">
                  <c:v>9.0549659499999997</c:v>
                </c:pt>
                <c:pt idx="10193">
                  <c:v>9.0558042500001363</c:v>
                </c:pt>
                <c:pt idx="10194">
                  <c:v>9.0574808000000768</c:v>
                </c:pt>
                <c:pt idx="10195">
                  <c:v>9.0574799000000006</c:v>
                </c:pt>
                <c:pt idx="10196">
                  <c:v>9.0608320500000268</c:v>
                </c:pt>
                <c:pt idx="10197">
                  <c:v>9.056642050000109</c:v>
                </c:pt>
                <c:pt idx="10198">
                  <c:v>9.0566416000000025</c:v>
                </c:pt>
                <c:pt idx="10199">
                  <c:v>9.0566416000000025</c:v>
                </c:pt>
                <c:pt idx="10200">
                  <c:v>9.0558042500001346</c:v>
                </c:pt>
                <c:pt idx="10201">
                  <c:v>9.0574794000000001</c:v>
                </c:pt>
                <c:pt idx="10202">
                  <c:v>9.056642050000109</c:v>
                </c:pt>
                <c:pt idx="10203">
                  <c:v>9.0558042500001346</c:v>
                </c:pt>
                <c:pt idx="10204">
                  <c:v>9.0532899000000047</c:v>
                </c:pt>
                <c:pt idx="10205">
                  <c:v>9.0524516000000048</c:v>
                </c:pt>
                <c:pt idx="10206">
                  <c:v>9.0549659499999997</c:v>
                </c:pt>
                <c:pt idx="10207">
                  <c:v>9.0574808000000768</c:v>
                </c:pt>
                <c:pt idx="10208">
                  <c:v>9.0541281499999986</c:v>
                </c:pt>
                <c:pt idx="10209">
                  <c:v>9.056642050000109</c:v>
                </c:pt>
                <c:pt idx="10210">
                  <c:v>9.0574794000000001</c:v>
                </c:pt>
                <c:pt idx="10211">
                  <c:v>9.0549659499999997</c:v>
                </c:pt>
                <c:pt idx="10212">
                  <c:v>9.0549654999999998</c:v>
                </c:pt>
                <c:pt idx="10213">
                  <c:v>9.0574799000000006</c:v>
                </c:pt>
                <c:pt idx="10214">
                  <c:v>9.0541281499999986</c:v>
                </c:pt>
                <c:pt idx="10215">
                  <c:v>9.0558042500001346</c:v>
                </c:pt>
                <c:pt idx="10216">
                  <c:v>9.0549660000000003</c:v>
                </c:pt>
                <c:pt idx="10217">
                  <c:v>9.0558042500001346</c:v>
                </c:pt>
                <c:pt idx="10218">
                  <c:v>9.0583185999999998</c:v>
                </c:pt>
                <c:pt idx="10219">
                  <c:v>9.0541281499999986</c:v>
                </c:pt>
                <c:pt idx="10220">
                  <c:v>9.056642050000109</c:v>
                </c:pt>
                <c:pt idx="10221">
                  <c:v>9.0549660000000003</c:v>
                </c:pt>
                <c:pt idx="10222">
                  <c:v>9.056642050000109</c:v>
                </c:pt>
                <c:pt idx="10223">
                  <c:v>9.0583181499999981</c:v>
                </c:pt>
                <c:pt idx="10224">
                  <c:v>9.056642050000109</c:v>
                </c:pt>
                <c:pt idx="10225">
                  <c:v>9.0541281499999986</c:v>
                </c:pt>
                <c:pt idx="10226">
                  <c:v>9.0574799000000006</c:v>
                </c:pt>
                <c:pt idx="10227">
                  <c:v>9.0558042500001363</c:v>
                </c:pt>
                <c:pt idx="10228">
                  <c:v>9.056642050000109</c:v>
                </c:pt>
                <c:pt idx="10229">
                  <c:v>9.0558042500001346</c:v>
                </c:pt>
                <c:pt idx="10230">
                  <c:v>9.056642050000109</c:v>
                </c:pt>
                <c:pt idx="10231">
                  <c:v>9.0566416000000025</c:v>
                </c:pt>
                <c:pt idx="10232">
                  <c:v>9.0583177000000017</c:v>
                </c:pt>
                <c:pt idx="10233">
                  <c:v>9.0558042500001346</c:v>
                </c:pt>
                <c:pt idx="10234">
                  <c:v>9.0541281499999986</c:v>
                </c:pt>
                <c:pt idx="10235">
                  <c:v>9.0574799000000006</c:v>
                </c:pt>
                <c:pt idx="10236">
                  <c:v>9.0541281499999986</c:v>
                </c:pt>
                <c:pt idx="10237">
                  <c:v>9.0532903500000028</c:v>
                </c:pt>
                <c:pt idx="10238">
                  <c:v>9.0549669000000002</c:v>
                </c:pt>
                <c:pt idx="10239">
                  <c:v>9.0558042500001346</c:v>
                </c:pt>
                <c:pt idx="10240">
                  <c:v>9.0558037500000008</c:v>
                </c:pt>
                <c:pt idx="10241">
                  <c:v>9.0549659499999997</c:v>
                </c:pt>
                <c:pt idx="10242">
                  <c:v>9.0415573000000009</c:v>
                </c:pt>
                <c:pt idx="10243">
                  <c:v>9.0289893499999998</c:v>
                </c:pt>
                <c:pt idx="10244">
                  <c:v>9.0206098500000067</c:v>
                </c:pt>
                <c:pt idx="10245">
                  <c:v>9.0130676999999988</c:v>
                </c:pt>
                <c:pt idx="10246">
                  <c:v>9.0097151000000011</c:v>
                </c:pt>
                <c:pt idx="10247">
                  <c:v>9.0147428500000046</c:v>
                </c:pt>
                <c:pt idx="10248">
                  <c:v>9.0122303500000047</c:v>
                </c:pt>
                <c:pt idx="10249">
                  <c:v>9.0130676999999988</c:v>
                </c:pt>
                <c:pt idx="10250">
                  <c:v>9.0055260500000767</c:v>
                </c:pt>
                <c:pt idx="10251">
                  <c:v>9.0080394500000001</c:v>
                </c:pt>
                <c:pt idx="10252">
                  <c:v>9.0021739000000007</c:v>
                </c:pt>
                <c:pt idx="10253">
                  <c:v>8.997985400000001</c:v>
                </c:pt>
                <c:pt idx="10254">
                  <c:v>8.9921184000000007</c:v>
                </c:pt>
                <c:pt idx="10255">
                  <c:v>8.9870910500000001</c:v>
                </c:pt>
                <c:pt idx="10256">
                  <c:v>8.9812245500000003</c:v>
                </c:pt>
                <c:pt idx="10257">
                  <c:v>8.9661422000000268</c:v>
                </c:pt>
                <c:pt idx="10258">
                  <c:v>8.9602761000000015</c:v>
                </c:pt>
                <c:pt idx="10259">
                  <c:v>8.9468688500000013</c:v>
                </c:pt>
                <c:pt idx="10260">
                  <c:v>8.9351382500000067</c:v>
                </c:pt>
                <c:pt idx="10261">
                  <c:v>8.9225678500000267</c:v>
                </c:pt>
                <c:pt idx="10262">
                  <c:v>8.9150271000000014</c:v>
                </c:pt>
                <c:pt idx="10263">
                  <c:v>8.9066477000000006</c:v>
                </c:pt>
                <c:pt idx="10264">
                  <c:v>8.9024577500000248</c:v>
                </c:pt>
                <c:pt idx="10265">
                  <c:v>8.8982686999999991</c:v>
                </c:pt>
                <c:pt idx="10266">
                  <c:v>8.9058104</c:v>
                </c:pt>
                <c:pt idx="10267">
                  <c:v>8.9167032000000006</c:v>
                </c:pt>
                <c:pt idx="10268">
                  <c:v>8.9200549500000008</c:v>
                </c:pt>
                <c:pt idx="10269">
                  <c:v>8.9225697500000027</c:v>
                </c:pt>
                <c:pt idx="10270">
                  <c:v>8.9217305500000048</c:v>
                </c:pt>
                <c:pt idx="10271">
                  <c:v>8.9200544500000003</c:v>
                </c:pt>
                <c:pt idx="10272">
                  <c:v>8.9125127500000048</c:v>
                </c:pt>
                <c:pt idx="10273">
                  <c:v>8.9041338000000003</c:v>
                </c:pt>
                <c:pt idx="10274">
                  <c:v>8.8957538500000268</c:v>
                </c:pt>
                <c:pt idx="10275">
                  <c:v>8.8873744499999994</c:v>
                </c:pt>
                <c:pt idx="10276">
                  <c:v>8.8840222000000004</c:v>
                </c:pt>
                <c:pt idx="10277">
                  <c:v>8.8840217999999993</c:v>
                </c:pt>
                <c:pt idx="10278">
                  <c:v>8.8806705500000067</c:v>
                </c:pt>
                <c:pt idx="10279">
                  <c:v>8.8806715000000001</c:v>
                </c:pt>
                <c:pt idx="10280">
                  <c:v>8.8781576500000003</c:v>
                </c:pt>
                <c:pt idx="10281">
                  <c:v>8.8815093000000047</c:v>
                </c:pt>
                <c:pt idx="10282">
                  <c:v>8.8848605000000003</c:v>
                </c:pt>
                <c:pt idx="10283">
                  <c:v>8.8856988000000268</c:v>
                </c:pt>
                <c:pt idx="10284">
                  <c:v>8.8873748500000005</c:v>
                </c:pt>
                <c:pt idx="10285">
                  <c:v>8.8873739499999989</c:v>
                </c:pt>
                <c:pt idx="10286">
                  <c:v>8.8907266000000007</c:v>
                </c:pt>
                <c:pt idx="10287">
                  <c:v>8.8898888000000067</c:v>
                </c:pt>
                <c:pt idx="10288">
                  <c:v>8.8915644</c:v>
                </c:pt>
                <c:pt idx="10289">
                  <c:v>8.8907266000000007</c:v>
                </c:pt>
                <c:pt idx="10290">
                  <c:v>8.8907270500000006</c:v>
                </c:pt>
                <c:pt idx="10291">
                  <c:v>8.8890510000000003</c:v>
                </c:pt>
                <c:pt idx="10292">
                  <c:v>8.8873744499999994</c:v>
                </c:pt>
                <c:pt idx="10293">
                  <c:v>8.8882122500000005</c:v>
                </c:pt>
                <c:pt idx="10294">
                  <c:v>8.8865366000001291</c:v>
                </c:pt>
                <c:pt idx="10295">
                  <c:v>8.8915644</c:v>
                </c:pt>
                <c:pt idx="10296">
                  <c:v>8.8873739499999989</c:v>
                </c:pt>
                <c:pt idx="10297">
                  <c:v>8.8873744499999994</c:v>
                </c:pt>
                <c:pt idx="10298">
                  <c:v>8.8856983000000067</c:v>
                </c:pt>
                <c:pt idx="10299">
                  <c:v>8.8815093000000047</c:v>
                </c:pt>
                <c:pt idx="10300">
                  <c:v>8.8848605000000003</c:v>
                </c:pt>
                <c:pt idx="10301">
                  <c:v>8.8840227000000009</c:v>
                </c:pt>
                <c:pt idx="10302">
                  <c:v>8.8848605000000003</c:v>
                </c:pt>
                <c:pt idx="10303">
                  <c:v>8.8831844000000046</c:v>
                </c:pt>
                <c:pt idx="10304">
                  <c:v>8.8840222000000004</c:v>
                </c:pt>
                <c:pt idx="10305">
                  <c:v>8.8806705500000067</c:v>
                </c:pt>
                <c:pt idx="10306">
                  <c:v>8.8815088000000024</c:v>
                </c:pt>
                <c:pt idx="10307">
                  <c:v>8.8789949500000027</c:v>
                </c:pt>
                <c:pt idx="10308">
                  <c:v>8.8764810500001108</c:v>
                </c:pt>
                <c:pt idx="10309">
                  <c:v>8.8731294000000016</c:v>
                </c:pt>
                <c:pt idx="10310">
                  <c:v>8.8739672000000027</c:v>
                </c:pt>
                <c:pt idx="10311">
                  <c:v>8.8714533000000042</c:v>
                </c:pt>
                <c:pt idx="10312">
                  <c:v>8.8756437500000267</c:v>
                </c:pt>
                <c:pt idx="10313">
                  <c:v>8.8748050000000021</c:v>
                </c:pt>
                <c:pt idx="10314">
                  <c:v>8.8706154500000007</c:v>
                </c:pt>
                <c:pt idx="10315">
                  <c:v>8.8714533000000042</c:v>
                </c:pt>
                <c:pt idx="10316">
                  <c:v>8.8739672000000027</c:v>
                </c:pt>
                <c:pt idx="10317">
                  <c:v>8.8739672000000027</c:v>
                </c:pt>
                <c:pt idx="10318">
                  <c:v>8.8681021000000015</c:v>
                </c:pt>
                <c:pt idx="10319">
                  <c:v>8.868101600000001</c:v>
                </c:pt>
                <c:pt idx="10320">
                  <c:v>8.8697786500000007</c:v>
                </c:pt>
                <c:pt idx="10321">
                  <c:v>8.866426500000129</c:v>
                </c:pt>
                <c:pt idx="10322">
                  <c:v>8.8681021000000015</c:v>
                </c:pt>
                <c:pt idx="10323">
                  <c:v>8.8681021000000015</c:v>
                </c:pt>
                <c:pt idx="10324">
                  <c:v>8.8672647500000004</c:v>
                </c:pt>
                <c:pt idx="10325">
                  <c:v>8.8655877000001109</c:v>
                </c:pt>
                <c:pt idx="10326">
                  <c:v>8.8697781500000001</c:v>
                </c:pt>
                <c:pt idx="10327">
                  <c:v>8.8664255000000267</c:v>
                </c:pt>
                <c:pt idx="10328">
                  <c:v>8.8655862500002254</c:v>
                </c:pt>
                <c:pt idx="10329">
                  <c:v>8.8664255000000267</c:v>
                </c:pt>
                <c:pt idx="10330">
                  <c:v>8.8681025500000068</c:v>
                </c:pt>
                <c:pt idx="10331">
                  <c:v>8.8664260000001072</c:v>
                </c:pt>
                <c:pt idx="10332">
                  <c:v>8.8689403500000008</c:v>
                </c:pt>
                <c:pt idx="10333">
                  <c:v>8.8639121000000003</c:v>
                </c:pt>
                <c:pt idx="10334">
                  <c:v>8.8639121000000003</c:v>
                </c:pt>
                <c:pt idx="10335">
                  <c:v>8.8655882000001291</c:v>
                </c:pt>
                <c:pt idx="10336">
                  <c:v>8.8672638000000017</c:v>
                </c:pt>
                <c:pt idx="10337">
                  <c:v>8.8655877000001109</c:v>
                </c:pt>
                <c:pt idx="10338">
                  <c:v>8.8664255000000267</c:v>
                </c:pt>
                <c:pt idx="10339">
                  <c:v>8.8672638000000017</c:v>
                </c:pt>
                <c:pt idx="10340">
                  <c:v>8.8664255000000267</c:v>
                </c:pt>
                <c:pt idx="10341">
                  <c:v>8.8647499000000067</c:v>
                </c:pt>
                <c:pt idx="10342">
                  <c:v>8.8647499000000067</c:v>
                </c:pt>
                <c:pt idx="10343">
                  <c:v>8.8655877000001109</c:v>
                </c:pt>
                <c:pt idx="10344">
                  <c:v>8.8630733500000005</c:v>
                </c:pt>
                <c:pt idx="10345">
                  <c:v>8.8647499000000067</c:v>
                </c:pt>
                <c:pt idx="10346">
                  <c:v>8.8630743000000027</c:v>
                </c:pt>
                <c:pt idx="10347">
                  <c:v>8.8622355500001291</c:v>
                </c:pt>
                <c:pt idx="10348">
                  <c:v>8.8639121000000003</c:v>
                </c:pt>
                <c:pt idx="10349">
                  <c:v>8.8630733500000005</c:v>
                </c:pt>
                <c:pt idx="10350">
                  <c:v>8.8613973000000001</c:v>
                </c:pt>
                <c:pt idx="10351">
                  <c:v>8.866426500000129</c:v>
                </c:pt>
                <c:pt idx="10352">
                  <c:v>8.8588843500000767</c:v>
                </c:pt>
                <c:pt idx="10353">
                  <c:v>8.8664260000001072</c:v>
                </c:pt>
                <c:pt idx="10354">
                  <c:v>8.8630733500000005</c:v>
                </c:pt>
                <c:pt idx="10355">
                  <c:v>8.8613977500000001</c:v>
                </c:pt>
                <c:pt idx="10356">
                  <c:v>8.8630743000000027</c:v>
                </c:pt>
                <c:pt idx="10357">
                  <c:v>8.8630743000000027</c:v>
                </c:pt>
                <c:pt idx="10358">
                  <c:v>8.8622365000001544</c:v>
                </c:pt>
                <c:pt idx="10359">
                  <c:v>8.8639111500000016</c:v>
                </c:pt>
                <c:pt idx="10360">
                  <c:v>8.8639121000000003</c:v>
                </c:pt>
                <c:pt idx="10361">
                  <c:v>8.8605599500001091</c:v>
                </c:pt>
                <c:pt idx="10362">
                  <c:v>8.8664260000001072</c:v>
                </c:pt>
                <c:pt idx="10363">
                  <c:v>8.8622369500001419</c:v>
                </c:pt>
                <c:pt idx="10364">
                  <c:v>8.8630743000000027</c:v>
                </c:pt>
                <c:pt idx="10365">
                  <c:v>8.8622365000001544</c:v>
                </c:pt>
                <c:pt idx="10366">
                  <c:v>8.8647499000000067</c:v>
                </c:pt>
                <c:pt idx="10367">
                  <c:v>8.8681021000000015</c:v>
                </c:pt>
                <c:pt idx="10368">
                  <c:v>8.8597217000000015</c:v>
                </c:pt>
                <c:pt idx="10369">
                  <c:v>8.860559500000118</c:v>
                </c:pt>
                <c:pt idx="10370">
                  <c:v>8.8639121000000003</c:v>
                </c:pt>
                <c:pt idx="10371">
                  <c:v>8.8630752500000067</c:v>
                </c:pt>
                <c:pt idx="10372">
                  <c:v>8.8672643000000004</c:v>
                </c:pt>
                <c:pt idx="10373">
                  <c:v>8.8613991500000004</c:v>
                </c:pt>
                <c:pt idx="10374">
                  <c:v>8.8622365000001544</c:v>
                </c:pt>
                <c:pt idx="10375">
                  <c:v>8.8630733500000005</c:v>
                </c:pt>
                <c:pt idx="10376">
                  <c:v>8.8613977500000001</c:v>
                </c:pt>
                <c:pt idx="10377">
                  <c:v>8.8597217000000015</c:v>
                </c:pt>
                <c:pt idx="10378">
                  <c:v>8.8630743000000027</c:v>
                </c:pt>
                <c:pt idx="10379">
                  <c:v>8.8613977500000001</c:v>
                </c:pt>
                <c:pt idx="10380">
                  <c:v>8.8597217000000015</c:v>
                </c:pt>
                <c:pt idx="10381">
                  <c:v>8.8613991500000004</c:v>
                </c:pt>
                <c:pt idx="10382">
                  <c:v>8.8622365000001544</c:v>
                </c:pt>
                <c:pt idx="10383">
                  <c:v>8.8605599500001091</c:v>
                </c:pt>
                <c:pt idx="10384">
                  <c:v>8.8605599500001091</c:v>
                </c:pt>
                <c:pt idx="10385">
                  <c:v>8.8605599500001091</c:v>
                </c:pt>
                <c:pt idx="10386">
                  <c:v>8.8563699500000048</c:v>
                </c:pt>
                <c:pt idx="10387">
                  <c:v>8.8613977500000001</c:v>
                </c:pt>
                <c:pt idx="10388">
                  <c:v>8.8597226000000067</c:v>
                </c:pt>
                <c:pt idx="10389">
                  <c:v>8.8605590000000767</c:v>
                </c:pt>
                <c:pt idx="10390">
                  <c:v>8.8563699500000048</c:v>
                </c:pt>
                <c:pt idx="10391">
                  <c:v>8.8588834000000034</c:v>
                </c:pt>
                <c:pt idx="10392">
                  <c:v>8.8580456000000005</c:v>
                </c:pt>
                <c:pt idx="10393">
                  <c:v>8.8546943500001216</c:v>
                </c:pt>
                <c:pt idx="10394">
                  <c:v>8.8622365000001544</c:v>
                </c:pt>
                <c:pt idx="10395">
                  <c:v>8.85637045</c:v>
                </c:pt>
                <c:pt idx="10396">
                  <c:v>8.8605599500001091</c:v>
                </c:pt>
                <c:pt idx="10397">
                  <c:v>8.8580465500001218</c:v>
                </c:pt>
                <c:pt idx="10398">
                  <c:v>8.8572082500000047</c:v>
                </c:pt>
                <c:pt idx="10399">
                  <c:v>8.8563699500000048</c:v>
                </c:pt>
                <c:pt idx="10400">
                  <c:v>8.8546943500001216</c:v>
                </c:pt>
                <c:pt idx="10401">
                  <c:v>8.8546943500001216</c:v>
                </c:pt>
                <c:pt idx="10402">
                  <c:v>8.8538556000000028</c:v>
                </c:pt>
                <c:pt idx="10403">
                  <c:v>8.8546938500000767</c:v>
                </c:pt>
                <c:pt idx="10404">
                  <c:v>8.8521795000000267</c:v>
                </c:pt>
                <c:pt idx="10405">
                  <c:v>8.8530192500001181</c:v>
                </c:pt>
                <c:pt idx="10406">
                  <c:v>8.8521804500001018</c:v>
                </c:pt>
                <c:pt idx="10407">
                  <c:v>8.8505034500000068</c:v>
                </c:pt>
                <c:pt idx="10408">
                  <c:v>8.8546938500000767</c:v>
                </c:pt>
                <c:pt idx="10409">
                  <c:v>8.8513431500000017</c:v>
                </c:pt>
                <c:pt idx="10410">
                  <c:v>8.8505039000000068</c:v>
                </c:pt>
                <c:pt idx="10411">
                  <c:v>8.8538560500001218</c:v>
                </c:pt>
                <c:pt idx="10412">
                  <c:v>8.8530187500000004</c:v>
                </c:pt>
                <c:pt idx="10413">
                  <c:v>8.8521800000001107</c:v>
                </c:pt>
                <c:pt idx="10414">
                  <c:v>8.851341699999999</c:v>
                </c:pt>
                <c:pt idx="10415">
                  <c:v>8.8538556000000028</c:v>
                </c:pt>
                <c:pt idx="10416">
                  <c:v>8.8555321500001618</c:v>
                </c:pt>
                <c:pt idx="10417">
                  <c:v>8.851341699999999</c:v>
                </c:pt>
                <c:pt idx="10418">
                  <c:v>8.8530173000000048</c:v>
                </c:pt>
                <c:pt idx="10419">
                  <c:v>8.8546943500001216</c:v>
                </c:pt>
                <c:pt idx="10420">
                  <c:v>8.8530192500001181</c:v>
                </c:pt>
                <c:pt idx="10421">
                  <c:v>8.8530178000000248</c:v>
                </c:pt>
                <c:pt idx="10422">
                  <c:v>8.8521804500001018</c:v>
                </c:pt>
                <c:pt idx="10423">
                  <c:v>8.851341699999999</c:v>
                </c:pt>
                <c:pt idx="10424">
                  <c:v>8.8496656500000004</c:v>
                </c:pt>
                <c:pt idx="10425">
                  <c:v>8.8513422000000048</c:v>
                </c:pt>
                <c:pt idx="10426">
                  <c:v>8.8505039000000068</c:v>
                </c:pt>
                <c:pt idx="10427">
                  <c:v>8.8530182500000247</c:v>
                </c:pt>
                <c:pt idx="10428">
                  <c:v>8.851341699999999</c:v>
                </c:pt>
                <c:pt idx="10429">
                  <c:v>8.8538556000000028</c:v>
                </c:pt>
                <c:pt idx="10430">
                  <c:v>8.8538560500001218</c:v>
                </c:pt>
                <c:pt idx="10431">
                  <c:v>8.8530182500000247</c:v>
                </c:pt>
                <c:pt idx="10432">
                  <c:v>8.8530182500000247</c:v>
                </c:pt>
                <c:pt idx="10433">
                  <c:v>8.8505053500001107</c:v>
                </c:pt>
                <c:pt idx="10434">
                  <c:v>8.8521804500001018</c:v>
                </c:pt>
                <c:pt idx="10435">
                  <c:v>8.8538560500001218</c:v>
                </c:pt>
                <c:pt idx="10436">
                  <c:v>8.8496666000000008</c:v>
                </c:pt>
                <c:pt idx="10437">
                  <c:v>8.851341699999999</c:v>
                </c:pt>
                <c:pt idx="10438">
                  <c:v>8.8513422000000048</c:v>
                </c:pt>
                <c:pt idx="10439">
                  <c:v>8.8538565500001365</c:v>
                </c:pt>
                <c:pt idx="10440">
                  <c:v>8.850504900000109</c:v>
                </c:pt>
                <c:pt idx="10441">
                  <c:v>8.8530182500000247</c:v>
                </c:pt>
                <c:pt idx="10442">
                  <c:v>8.848828349999998</c:v>
                </c:pt>
                <c:pt idx="10443">
                  <c:v>8.8479905500000005</c:v>
                </c:pt>
                <c:pt idx="10444">
                  <c:v>8.8521795000000267</c:v>
                </c:pt>
                <c:pt idx="10445">
                  <c:v>8.8521800000001107</c:v>
                </c:pt>
                <c:pt idx="10446">
                  <c:v>8.8505039000000068</c:v>
                </c:pt>
                <c:pt idx="10447">
                  <c:v>8.8496651500000016</c:v>
                </c:pt>
                <c:pt idx="10448">
                  <c:v>8.8496666000000008</c:v>
                </c:pt>
                <c:pt idx="10449">
                  <c:v>8.8496666000000008</c:v>
                </c:pt>
                <c:pt idx="10450">
                  <c:v>8.851341699999999</c:v>
                </c:pt>
                <c:pt idx="10451">
                  <c:v>8.8538556000000028</c:v>
                </c:pt>
                <c:pt idx="10452">
                  <c:v>8.8555321500001618</c:v>
                </c:pt>
                <c:pt idx="10453">
                  <c:v>8.8488287999999979</c:v>
                </c:pt>
                <c:pt idx="10454">
                  <c:v>8.8513422000000048</c:v>
                </c:pt>
                <c:pt idx="10455">
                  <c:v>8.8463144500000013</c:v>
                </c:pt>
                <c:pt idx="10456">
                  <c:v>8.8513422000000048</c:v>
                </c:pt>
                <c:pt idx="10457">
                  <c:v>8.8496656000000016</c:v>
                </c:pt>
                <c:pt idx="10458">
                  <c:v>8.8538565500001365</c:v>
                </c:pt>
                <c:pt idx="10459">
                  <c:v>8.8488292999999985</c:v>
                </c:pt>
                <c:pt idx="10460">
                  <c:v>8.8496666000000008</c:v>
                </c:pt>
                <c:pt idx="10461">
                  <c:v>8.8521800000001107</c:v>
                </c:pt>
                <c:pt idx="10462">
                  <c:v>8.8505039000000068</c:v>
                </c:pt>
                <c:pt idx="10463">
                  <c:v>8.8521800000001107</c:v>
                </c:pt>
                <c:pt idx="10464">
                  <c:v>8.8496666000000008</c:v>
                </c:pt>
                <c:pt idx="10465">
                  <c:v>8.8505039000000068</c:v>
                </c:pt>
                <c:pt idx="10466">
                  <c:v>8.8479900500000017</c:v>
                </c:pt>
                <c:pt idx="10467">
                  <c:v>8.8471522500000006</c:v>
                </c:pt>
                <c:pt idx="10468">
                  <c:v>8.8513412500000008</c:v>
                </c:pt>
                <c:pt idx="10469">
                  <c:v>8.8505039000000068</c:v>
                </c:pt>
                <c:pt idx="10470">
                  <c:v>8.8479905500000005</c:v>
                </c:pt>
                <c:pt idx="10471">
                  <c:v>8.8471526999999988</c:v>
                </c:pt>
                <c:pt idx="10472">
                  <c:v>8.851341699999999</c:v>
                </c:pt>
                <c:pt idx="10473">
                  <c:v>8.8521790500000268</c:v>
                </c:pt>
                <c:pt idx="10474">
                  <c:v>8.8521795000000267</c:v>
                </c:pt>
                <c:pt idx="10475">
                  <c:v>8.8513422000000048</c:v>
                </c:pt>
                <c:pt idx="10476">
                  <c:v>8.8479905500000005</c:v>
                </c:pt>
                <c:pt idx="10477">
                  <c:v>8.8505039000000068</c:v>
                </c:pt>
                <c:pt idx="10478">
                  <c:v>8.8471522500000006</c:v>
                </c:pt>
                <c:pt idx="10479">
                  <c:v>8.8463144500000013</c:v>
                </c:pt>
                <c:pt idx="10480">
                  <c:v>8.8463144500000013</c:v>
                </c:pt>
                <c:pt idx="10481">
                  <c:v>8.8530173000000048</c:v>
                </c:pt>
                <c:pt idx="10482">
                  <c:v>8.8479900000000011</c:v>
                </c:pt>
                <c:pt idx="10483">
                  <c:v>8.848828349999998</c:v>
                </c:pt>
                <c:pt idx="10484">
                  <c:v>8.8471526999999988</c:v>
                </c:pt>
                <c:pt idx="10485">
                  <c:v>8.8479900000000011</c:v>
                </c:pt>
                <c:pt idx="10486">
                  <c:v>8.8479900000000011</c:v>
                </c:pt>
                <c:pt idx="10487">
                  <c:v>8.8488273499999988</c:v>
                </c:pt>
                <c:pt idx="10488">
                  <c:v>8.8479905500000005</c:v>
                </c:pt>
                <c:pt idx="10489">
                  <c:v>8.8521800000001107</c:v>
                </c:pt>
                <c:pt idx="10490">
                  <c:v>8.851341699999999</c:v>
                </c:pt>
                <c:pt idx="10491">
                  <c:v>8.8488273499999988</c:v>
                </c:pt>
                <c:pt idx="10492">
                  <c:v>8.8454766500000268</c:v>
                </c:pt>
                <c:pt idx="10493">
                  <c:v>8.8496656500000004</c:v>
                </c:pt>
                <c:pt idx="10494">
                  <c:v>8.8530173000000048</c:v>
                </c:pt>
                <c:pt idx="10495">
                  <c:v>8.8471522500000006</c:v>
                </c:pt>
                <c:pt idx="10496">
                  <c:v>8.8479900500000017</c:v>
                </c:pt>
                <c:pt idx="10497">
                  <c:v>8.8479905500000005</c:v>
                </c:pt>
                <c:pt idx="10498">
                  <c:v>8.8429623000000035</c:v>
                </c:pt>
                <c:pt idx="10499">
                  <c:v>8.8471526999999988</c:v>
                </c:pt>
                <c:pt idx="10500">
                  <c:v>8.8454771000000001</c:v>
                </c:pt>
                <c:pt idx="10501">
                  <c:v>8.8471526999999988</c:v>
                </c:pt>
                <c:pt idx="10502">
                  <c:v>8.8454766500000268</c:v>
                </c:pt>
                <c:pt idx="10503">
                  <c:v>8.8479900500000017</c:v>
                </c:pt>
                <c:pt idx="10504">
                  <c:v>8.8471522500000006</c:v>
                </c:pt>
                <c:pt idx="10505">
                  <c:v>8.8446383500000003</c:v>
                </c:pt>
                <c:pt idx="10506">
                  <c:v>8.8463144500000013</c:v>
                </c:pt>
                <c:pt idx="10507">
                  <c:v>8.8471526999999988</c:v>
                </c:pt>
                <c:pt idx="10508">
                  <c:v>8.8421245000000006</c:v>
                </c:pt>
                <c:pt idx="10509">
                  <c:v>8.8446393500000067</c:v>
                </c:pt>
                <c:pt idx="10510">
                  <c:v>8.8463149000000012</c:v>
                </c:pt>
                <c:pt idx="10511">
                  <c:v>8.8429623000000035</c:v>
                </c:pt>
                <c:pt idx="10512">
                  <c:v>8.8429632500000004</c:v>
                </c:pt>
                <c:pt idx="10513">
                  <c:v>8.8463149000000012</c:v>
                </c:pt>
                <c:pt idx="10514">
                  <c:v>8.8438010499999997</c:v>
                </c:pt>
                <c:pt idx="10515">
                  <c:v>8.8429623000000035</c:v>
                </c:pt>
                <c:pt idx="10516">
                  <c:v>8.8454771000000001</c:v>
                </c:pt>
                <c:pt idx="10517">
                  <c:v>8.8488287999999979</c:v>
                </c:pt>
                <c:pt idx="10518">
                  <c:v>8.8479909999999986</c:v>
                </c:pt>
                <c:pt idx="10519">
                  <c:v>8.84631495</c:v>
                </c:pt>
                <c:pt idx="10520">
                  <c:v>8.8446388500000008</c:v>
                </c:pt>
                <c:pt idx="10521">
                  <c:v>8.8438015000000014</c:v>
                </c:pt>
                <c:pt idx="10522">
                  <c:v>8.8454766500000268</c:v>
                </c:pt>
                <c:pt idx="10523">
                  <c:v>8.8505039000000068</c:v>
                </c:pt>
                <c:pt idx="10524">
                  <c:v>8.8530182500000247</c:v>
                </c:pt>
                <c:pt idx="10525">
                  <c:v>8.8471517499999983</c:v>
                </c:pt>
                <c:pt idx="10526">
                  <c:v>8.8505034500000068</c:v>
                </c:pt>
                <c:pt idx="10527">
                  <c:v>8.8496656500000004</c:v>
                </c:pt>
                <c:pt idx="10528">
                  <c:v>8.8479900500000017</c:v>
                </c:pt>
                <c:pt idx="10529">
                  <c:v>8.8513422000000048</c:v>
                </c:pt>
                <c:pt idx="10530">
                  <c:v>8.8454771000000001</c:v>
                </c:pt>
                <c:pt idx="10531">
                  <c:v>8.8479900500000017</c:v>
                </c:pt>
                <c:pt idx="10532">
                  <c:v>8.8463149000000012</c:v>
                </c:pt>
                <c:pt idx="10533">
                  <c:v>8.8463153999999999</c:v>
                </c:pt>
                <c:pt idx="10534">
                  <c:v>8.8471522500000006</c:v>
                </c:pt>
                <c:pt idx="10535">
                  <c:v>8.8471526999999988</c:v>
                </c:pt>
                <c:pt idx="10536">
                  <c:v>8.8438010499999997</c:v>
                </c:pt>
                <c:pt idx="10537">
                  <c:v>8.8446379000000004</c:v>
                </c:pt>
                <c:pt idx="10538">
                  <c:v>8.8412871499999994</c:v>
                </c:pt>
                <c:pt idx="10539">
                  <c:v>8.8412862000000008</c:v>
                </c:pt>
                <c:pt idx="10540">
                  <c:v>8.84631495</c:v>
                </c:pt>
                <c:pt idx="10541">
                  <c:v>8.8454771000000001</c:v>
                </c:pt>
                <c:pt idx="10542">
                  <c:v>8.8438010499999997</c:v>
                </c:pt>
                <c:pt idx="10543">
                  <c:v>8.8446379000000004</c:v>
                </c:pt>
                <c:pt idx="10544">
                  <c:v>8.8421254500000011</c:v>
                </c:pt>
                <c:pt idx="10545">
                  <c:v>8.8454766500000268</c:v>
                </c:pt>
                <c:pt idx="10546">
                  <c:v>8.8429623000000035</c:v>
                </c:pt>
                <c:pt idx="10547">
                  <c:v>8.8421245000000006</c:v>
                </c:pt>
                <c:pt idx="10548">
                  <c:v>8.8429627500000016</c:v>
                </c:pt>
                <c:pt idx="10549">
                  <c:v>8.8446379000000004</c:v>
                </c:pt>
                <c:pt idx="10550">
                  <c:v>8.8429623000000035</c:v>
                </c:pt>
                <c:pt idx="10551">
                  <c:v>8.8446383500000003</c:v>
                </c:pt>
                <c:pt idx="10552">
                  <c:v>8.8446388500000008</c:v>
                </c:pt>
                <c:pt idx="10553">
                  <c:v>8.8412862000000008</c:v>
                </c:pt>
                <c:pt idx="10554">
                  <c:v>8.8412871499999994</c:v>
                </c:pt>
                <c:pt idx="10555">
                  <c:v>8.838772800000001</c:v>
                </c:pt>
                <c:pt idx="10556">
                  <c:v>8.8421245000000006</c:v>
                </c:pt>
                <c:pt idx="10557">
                  <c:v>8.8412871499999994</c:v>
                </c:pt>
                <c:pt idx="10558">
                  <c:v>8.8404498000000267</c:v>
                </c:pt>
                <c:pt idx="10559">
                  <c:v>8.8438010499999997</c:v>
                </c:pt>
                <c:pt idx="10560">
                  <c:v>8.8387737499999979</c:v>
                </c:pt>
                <c:pt idx="10561">
                  <c:v>8.838772800000001</c:v>
                </c:pt>
                <c:pt idx="10562">
                  <c:v>8.8412867000000013</c:v>
                </c:pt>
                <c:pt idx="10563">
                  <c:v>8.8396106000000003</c:v>
                </c:pt>
                <c:pt idx="10564">
                  <c:v>8.8370976500000005</c:v>
                </c:pt>
                <c:pt idx="10565">
                  <c:v>8.8379340500000048</c:v>
                </c:pt>
                <c:pt idx="10566">
                  <c:v>8.8412871499999994</c:v>
                </c:pt>
                <c:pt idx="10567">
                  <c:v>8.8412871499999994</c:v>
                </c:pt>
                <c:pt idx="10568">
                  <c:v>8.8370976500000005</c:v>
                </c:pt>
                <c:pt idx="10569">
                  <c:v>8.8396106000000003</c:v>
                </c:pt>
                <c:pt idx="10570">
                  <c:v>8.8404489000000002</c:v>
                </c:pt>
                <c:pt idx="10571">
                  <c:v>8.8379345000000047</c:v>
                </c:pt>
                <c:pt idx="10572">
                  <c:v>8.8379354499999998</c:v>
                </c:pt>
                <c:pt idx="10573">
                  <c:v>8.8379354499999998</c:v>
                </c:pt>
                <c:pt idx="10574">
                  <c:v>8.8396106000000003</c:v>
                </c:pt>
                <c:pt idx="10575">
                  <c:v>8.8370976500000005</c:v>
                </c:pt>
                <c:pt idx="10576">
                  <c:v>8.8396106000000003</c:v>
                </c:pt>
                <c:pt idx="10577">
                  <c:v>8.8396125000000048</c:v>
                </c:pt>
                <c:pt idx="10578">
                  <c:v>8.8396115500000008</c:v>
                </c:pt>
                <c:pt idx="10579">
                  <c:v>8.8404489000000002</c:v>
                </c:pt>
                <c:pt idx="10580">
                  <c:v>8.8379354499999998</c:v>
                </c:pt>
                <c:pt idx="10581">
                  <c:v>8.8354215500000048</c:v>
                </c:pt>
                <c:pt idx="10582">
                  <c:v>8.8412867000000013</c:v>
                </c:pt>
                <c:pt idx="10583">
                  <c:v>8.83709715</c:v>
                </c:pt>
                <c:pt idx="10584">
                  <c:v>8.8412867000000013</c:v>
                </c:pt>
                <c:pt idx="10585">
                  <c:v>8.8379354499999998</c:v>
                </c:pt>
                <c:pt idx="10586">
                  <c:v>8.838772800000001</c:v>
                </c:pt>
                <c:pt idx="10587">
                  <c:v>8.8379354499999998</c:v>
                </c:pt>
                <c:pt idx="10588">
                  <c:v>8.8379354499999998</c:v>
                </c:pt>
                <c:pt idx="10589">
                  <c:v>8.8370976500000005</c:v>
                </c:pt>
                <c:pt idx="10590">
                  <c:v>8.8404489000000002</c:v>
                </c:pt>
                <c:pt idx="10591">
                  <c:v>8.8404498000000267</c:v>
                </c:pt>
                <c:pt idx="10592">
                  <c:v>8.8412871499999994</c:v>
                </c:pt>
                <c:pt idx="10593">
                  <c:v>8.8421254500000011</c:v>
                </c:pt>
                <c:pt idx="10594">
                  <c:v>8.83709715</c:v>
                </c:pt>
                <c:pt idx="10595">
                  <c:v>8.8387737499999979</c:v>
                </c:pt>
                <c:pt idx="10596">
                  <c:v>8.8387722999999987</c:v>
                </c:pt>
                <c:pt idx="10597">
                  <c:v>8.8412862000000008</c:v>
                </c:pt>
                <c:pt idx="10598">
                  <c:v>8.8429627500000016</c:v>
                </c:pt>
                <c:pt idx="10599">
                  <c:v>8.8412867000000013</c:v>
                </c:pt>
                <c:pt idx="10600">
                  <c:v>8.8379354499999998</c:v>
                </c:pt>
                <c:pt idx="10601">
                  <c:v>8.8387737499999979</c:v>
                </c:pt>
                <c:pt idx="10602">
                  <c:v>8.8404489000000002</c:v>
                </c:pt>
                <c:pt idx="10603">
                  <c:v>8.8387732499999991</c:v>
                </c:pt>
                <c:pt idx="10604">
                  <c:v>8.8404489000000002</c:v>
                </c:pt>
                <c:pt idx="10605">
                  <c:v>8.8387732499999991</c:v>
                </c:pt>
                <c:pt idx="10606">
                  <c:v>8.8404484000000014</c:v>
                </c:pt>
                <c:pt idx="10607">
                  <c:v>8.8387718499999988</c:v>
                </c:pt>
                <c:pt idx="10608">
                  <c:v>8.8379354499999998</c:v>
                </c:pt>
                <c:pt idx="10609">
                  <c:v>8.8379354499999998</c:v>
                </c:pt>
                <c:pt idx="10610">
                  <c:v>8.8412867000000013</c:v>
                </c:pt>
                <c:pt idx="10611">
                  <c:v>8.8379354499999998</c:v>
                </c:pt>
                <c:pt idx="10612">
                  <c:v>8.8396106000000003</c:v>
                </c:pt>
                <c:pt idx="10613">
                  <c:v>8.838772800000001</c:v>
                </c:pt>
                <c:pt idx="10614">
                  <c:v>8.8404489000000002</c:v>
                </c:pt>
                <c:pt idx="10615">
                  <c:v>8.8387732499999991</c:v>
                </c:pt>
                <c:pt idx="10616">
                  <c:v>8.8421254500000011</c:v>
                </c:pt>
                <c:pt idx="10617">
                  <c:v>8.838772800000001</c:v>
                </c:pt>
                <c:pt idx="10618">
                  <c:v>8.8412881000000016</c:v>
                </c:pt>
                <c:pt idx="10619">
                  <c:v>8.8396106000000003</c:v>
                </c:pt>
                <c:pt idx="10620">
                  <c:v>8.8387737499999979</c:v>
                </c:pt>
                <c:pt idx="10621">
                  <c:v>8.8387737499999979</c:v>
                </c:pt>
                <c:pt idx="10622">
                  <c:v>8.838772800000001</c:v>
                </c:pt>
                <c:pt idx="10623">
                  <c:v>8.8396115500000008</c:v>
                </c:pt>
                <c:pt idx="10624">
                  <c:v>8.8396106000000003</c:v>
                </c:pt>
                <c:pt idx="10625">
                  <c:v>8.8396120000000025</c:v>
                </c:pt>
                <c:pt idx="10626">
                  <c:v>8.8370976500000005</c:v>
                </c:pt>
                <c:pt idx="10627">
                  <c:v>8.8379354499999998</c:v>
                </c:pt>
                <c:pt idx="10628">
                  <c:v>8.8412881000000016</c:v>
                </c:pt>
                <c:pt idx="10629">
                  <c:v>8.838772800000001</c:v>
                </c:pt>
                <c:pt idx="10630">
                  <c:v>8.8370976500000005</c:v>
                </c:pt>
                <c:pt idx="10631">
                  <c:v>8.8412881000000016</c:v>
                </c:pt>
                <c:pt idx="10632">
                  <c:v>8.8396115500000008</c:v>
                </c:pt>
                <c:pt idx="10633">
                  <c:v>8.8396106000000003</c:v>
                </c:pt>
                <c:pt idx="10634">
                  <c:v>8.8396115500000008</c:v>
                </c:pt>
                <c:pt idx="10635">
                  <c:v>8.8396120000000025</c:v>
                </c:pt>
                <c:pt idx="10636">
                  <c:v>8.8379354499999998</c:v>
                </c:pt>
                <c:pt idx="10637">
                  <c:v>8.8421245000000006</c:v>
                </c:pt>
                <c:pt idx="10638">
                  <c:v>8.8379354499999998</c:v>
                </c:pt>
                <c:pt idx="10639">
                  <c:v>8.8412871499999994</c:v>
                </c:pt>
                <c:pt idx="10640">
                  <c:v>8.8387737499999979</c:v>
                </c:pt>
                <c:pt idx="10641">
                  <c:v>8.8396106000000003</c:v>
                </c:pt>
                <c:pt idx="10642">
                  <c:v>8.8387732499999991</c:v>
                </c:pt>
                <c:pt idx="10643">
                  <c:v>8.8354211000000014</c:v>
                </c:pt>
                <c:pt idx="10644">
                  <c:v>8.8396115500000008</c:v>
                </c:pt>
                <c:pt idx="10645">
                  <c:v>8.8362598500000047</c:v>
                </c:pt>
                <c:pt idx="10646">
                  <c:v>8.838772800000001</c:v>
                </c:pt>
                <c:pt idx="10647">
                  <c:v>8.8362598500000047</c:v>
                </c:pt>
                <c:pt idx="10648">
                  <c:v>8.8421254500000011</c:v>
                </c:pt>
                <c:pt idx="10649">
                  <c:v>8.8396106000000003</c:v>
                </c:pt>
                <c:pt idx="10650">
                  <c:v>8.8387741999999996</c:v>
                </c:pt>
                <c:pt idx="10651">
                  <c:v>8.8379354499999998</c:v>
                </c:pt>
                <c:pt idx="10652">
                  <c:v>8.8354220500000267</c:v>
                </c:pt>
                <c:pt idx="10653">
                  <c:v>8.8404489000000002</c:v>
                </c:pt>
                <c:pt idx="10654">
                  <c:v>8.8379359500000003</c:v>
                </c:pt>
                <c:pt idx="10655">
                  <c:v>8.8379354499999998</c:v>
                </c:pt>
                <c:pt idx="10656">
                  <c:v>8.8370962500000267</c:v>
                </c:pt>
                <c:pt idx="10657">
                  <c:v>8.8345828000000068</c:v>
                </c:pt>
                <c:pt idx="10658">
                  <c:v>8.8370976500000005</c:v>
                </c:pt>
                <c:pt idx="10659">
                  <c:v>8.8354215500000048</c:v>
                </c:pt>
                <c:pt idx="10660">
                  <c:v>8.8379345000000047</c:v>
                </c:pt>
                <c:pt idx="10661">
                  <c:v>8.8429627500000016</c:v>
                </c:pt>
                <c:pt idx="10662">
                  <c:v>8.838772800000001</c:v>
                </c:pt>
                <c:pt idx="10663">
                  <c:v>8.8362593500000006</c:v>
                </c:pt>
                <c:pt idx="10664">
                  <c:v>8.838772800000001</c:v>
                </c:pt>
                <c:pt idx="10665">
                  <c:v>8.8337459500000008</c:v>
                </c:pt>
                <c:pt idx="10666">
                  <c:v>8.838772800000001</c:v>
                </c:pt>
                <c:pt idx="10667">
                  <c:v>8.8379345000000047</c:v>
                </c:pt>
                <c:pt idx="10668">
                  <c:v>8.8370962500000267</c:v>
                </c:pt>
                <c:pt idx="10669">
                  <c:v>8.8354215500000048</c:v>
                </c:pt>
                <c:pt idx="10670">
                  <c:v>8.8354220500000267</c:v>
                </c:pt>
                <c:pt idx="10671">
                  <c:v>8.8379354499999998</c:v>
                </c:pt>
                <c:pt idx="10672">
                  <c:v>8.838772800000001</c:v>
                </c:pt>
                <c:pt idx="10673">
                  <c:v>8.8362598500000047</c:v>
                </c:pt>
                <c:pt idx="10674">
                  <c:v>8.8354215500000048</c:v>
                </c:pt>
                <c:pt idx="10675">
                  <c:v>8.8362593500000006</c:v>
                </c:pt>
                <c:pt idx="10676">
                  <c:v>8.8379354499999998</c:v>
                </c:pt>
                <c:pt idx="10677">
                  <c:v>8.8370976500000005</c:v>
                </c:pt>
                <c:pt idx="10678">
                  <c:v>8.8387732499999991</c:v>
                </c:pt>
                <c:pt idx="10679">
                  <c:v>8.8362598500000047</c:v>
                </c:pt>
                <c:pt idx="10680">
                  <c:v>8.8370976500000005</c:v>
                </c:pt>
                <c:pt idx="10681">
                  <c:v>8.8362598500000047</c:v>
                </c:pt>
                <c:pt idx="10682">
                  <c:v>8.8387732499999991</c:v>
                </c:pt>
                <c:pt idx="10683">
                  <c:v>8.838772800000001</c:v>
                </c:pt>
                <c:pt idx="10684">
                  <c:v>8.8354215500000048</c:v>
                </c:pt>
                <c:pt idx="10685">
                  <c:v>8.8345842500001108</c:v>
                </c:pt>
                <c:pt idx="10686">
                  <c:v>8.8362598500000047</c:v>
                </c:pt>
                <c:pt idx="10687">
                  <c:v>8.8362593500000006</c:v>
                </c:pt>
                <c:pt idx="10688">
                  <c:v>8.8379354499999998</c:v>
                </c:pt>
                <c:pt idx="10689">
                  <c:v>8.8379354499999998</c:v>
                </c:pt>
                <c:pt idx="10690">
                  <c:v>8.8370962500000267</c:v>
                </c:pt>
                <c:pt idx="10691">
                  <c:v>8.8379354499999998</c:v>
                </c:pt>
                <c:pt idx="10692">
                  <c:v>8.8362598500000047</c:v>
                </c:pt>
                <c:pt idx="10693">
                  <c:v>8.8370976500000005</c:v>
                </c:pt>
                <c:pt idx="10694">
                  <c:v>8.8345837500000002</c:v>
                </c:pt>
                <c:pt idx="10695">
                  <c:v>8.8337450000000004</c:v>
                </c:pt>
                <c:pt idx="10696">
                  <c:v>8.8370962500000267</c:v>
                </c:pt>
                <c:pt idx="10697">
                  <c:v>8.8379354499999998</c:v>
                </c:pt>
                <c:pt idx="10698">
                  <c:v>8.8370976500000005</c:v>
                </c:pt>
                <c:pt idx="10699">
                  <c:v>8.8345833000000002</c:v>
                </c:pt>
                <c:pt idx="10700">
                  <c:v>8.8345837500000002</c:v>
                </c:pt>
                <c:pt idx="10701">
                  <c:v>8.8354220500000267</c:v>
                </c:pt>
                <c:pt idx="10702">
                  <c:v>8.8370976500000005</c:v>
                </c:pt>
                <c:pt idx="10703">
                  <c:v>8.8354220500000267</c:v>
                </c:pt>
                <c:pt idx="10704">
                  <c:v>8.8320699000000005</c:v>
                </c:pt>
                <c:pt idx="10705">
                  <c:v>8.8362593500000006</c:v>
                </c:pt>
                <c:pt idx="10706">
                  <c:v>8.8362598500000047</c:v>
                </c:pt>
                <c:pt idx="10707">
                  <c:v>8.8362598500000047</c:v>
                </c:pt>
                <c:pt idx="10708">
                  <c:v>8.8362598500000047</c:v>
                </c:pt>
                <c:pt idx="10709">
                  <c:v>8.8362589000000025</c:v>
                </c:pt>
                <c:pt idx="10710">
                  <c:v>8.8337455000000027</c:v>
                </c:pt>
              </c:numCache>
            </c:numRef>
          </c:yVal>
          <c:smooth val="0"/>
        </c:ser>
        <c:ser>
          <c:idx val="8"/>
          <c:order val="6"/>
          <c:tx>
            <c:strRef>
              <c:f>'E:\Thesis NTNU\data\Hydrostatic data\data\sand\[ML281_01_301.xls]DataMech'!$K$5</c:f>
              <c:strCache>
                <c:ptCount val="1"/>
                <c:pt idx="0">
                  <c:v>Avg. Pore Pressure</c:v>
                </c:pt>
              </c:strCache>
            </c:strRef>
          </c:tx>
          <c:spPr>
            <a:ln w="25400">
              <a:solidFill>
                <a:srgbClr val="0000FF"/>
              </a:solidFill>
              <a:prstDash val="solid"/>
            </a:ln>
          </c:spPr>
          <c:marker>
            <c:symbol val="none"/>
          </c:marker>
          <c:xVal>
            <c:numRef>
              <c:f>'E:\Thesis NTNU\data\Hydrostatic data\data\sand\[ML281_01_301.xls]DataMech'!$A$8164:$A$8737</c:f>
              <c:numCache>
                <c:formatCode>General</c:formatCode>
                <c:ptCount val="574"/>
                <c:pt idx="0">
                  <c:v>76576.633000000002</c:v>
                </c:pt>
                <c:pt idx="1">
                  <c:v>76580.015999999989</c:v>
                </c:pt>
                <c:pt idx="2">
                  <c:v>76582.015999999989</c:v>
                </c:pt>
                <c:pt idx="3">
                  <c:v>76584.015999999989</c:v>
                </c:pt>
                <c:pt idx="4">
                  <c:v>76586.015999999989</c:v>
                </c:pt>
                <c:pt idx="5">
                  <c:v>76588.015999999989</c:v>
                </c:pt>
                <c:pt idx="6">
                  <c:v>76590.015999999989</c:v>
                </c:pt>
                <c:pt idx="7">
                  <c:v>76592.015999999989</c:v>
                </c:pt>
                <c:pt idx="8">
                  <c:v>76594.015999999989</c:v>
                </c:pt>
                <c:pt idx="9">
                  <c:v>76596.015999999989</c:v>
                </c:pt>
                <c:pt idx="10">
                  <c:v>76598.015999999989</c:v>
                </c:pt>
                <c:pt idx="11">
                  <c:v>76600.015999999989</c:v>
                </c:pt>
                <c:pt idx="12">
                  <c:v>76602.015999999989</c:v>
                </c:pt>
                <c:pt idx="13">
                  <c:v>76604.015999999989</c:v>
                </c:pt>
                <c:pt idx="14">
                  <c:v>76606.015999999989</c:v>
                </c:pt>
                <c:pt idx="15">
                  <c:v>76608.015999999989</c:v>
                </c:pt>
                <c:pt idx="16">
                  <c:v>76610.015999999989</c:v>
                </c:pt>
                <c:pt idx="17">
                  <c:v>76612.015999999989</c:v>
                </c:pt>
                <c:pt idx="18">
                  <c:v>76614.015999999989</c:v>
                </c:pt>
                <c:pt idx="19">
                  <c:v>76616.015999999989</c:v>
                </c:pt>
                <c:pt idx="20">
                  <c:v>76618.015999999989</c:v>
                </c:pt>
                <c:pt idx="21">
                  <c:v>76620.015999999989</c:v>
                </c:pt>
                <c:pt idx="22">
                  <c:v>76622.015999999989</c:v>
                </c:pt>
                <c:pt idx="23">
                  <c:v>76624.015999999989</c:v>
                </c:pt>
                <c:pt idx="24">
                  <c:v>76626.015999999989</c:v>
                </c:pt>
                <c:pt idx="25">
                  <c:v>76628.015999999989</c:v>
                </c:pt>
                <c:pt idx="26">
                  <c:v>76630.015999999989</c:v>
                </c:pt>
                <c:pt idx="27">
                  <c:v>76632.015999999989</c:v>
                </c:pt>
                <c:pt idx="28">
                  <c:v>76634.015999999989</c:v>
                </c:pt>
                <c:pt idx="29">
                  <c:v>76636.015999999989</c:v>
                </c:pt>
                <c:pt idx="30">
                  <c:v>76638.015999999989</c:v>
                </c:pt>
                <c:pt idx="31">
                  <c:v>76640.015999999989</c:v>
                </c:pt>
                <c:pt idx="32">
                  <c:v>76642.015999999989</c:v>
                </c:pt>
                <c:pt idx="33">
                  <c:v>76644.015999999989</c:v>
                </c:pt>
                <c:pt idx="34">
                  <c:v>76646.015999999989</c:v>
                </c:pt>
                <c:pt idx="35">
                  <c:v>76648.015999999989</c:v>
                </c:pt>
                <c:pt idx="36">
                  <c:v>76650.015999999989</c:v>
                </c:pt>
                <c:pt idx="37">
                  <c:v>76652.015999999989</c:v>
                </c:pt>
                <c:pt idx="38">
                  <c:v>76654.015999999989</c:v>
                </c:pt>
                <c:pt idx="39">
                  <c:v>76656.015999999989</c:v>
                </c:pt>
                <c:pt idx="40">
                  <c:v>76658.015999999989</c:v>
                </c:pt>
                <c:pt idx="41">
                  <c:v>76660.015999999989</c:v>
                </c:pt>
                <c:pt idx="42">
                  <c:v>76662.015999999989</c:v>
                </c:pt>
                <c:pt idx="43">
                  <c:v>76664.015999999989</c:v>
                </c:pt>
                <c:pt idx="44">
                  <c:v>76666.015999999989</c:v>
                </c:pt>
                <c:pt idx="45">
                  <c:v>76668.015999999989</c:v>
                </c:pt>
                <c:pt idx="46">
                  <c:v>76670.015999999989</c:v>
                </c:pt>
                <c:pt idx="47">
                  <c:v>76672.015999999989</c:v>
                </c:pt>
                <c:pt idx="48">
                  <c:v>76674.015999999989</c:v>
                </c:pt>
                <c:pt idx="49">
                  <c:v>76676.015999999989</c:v>
                </c:pt>
                <c:pt idx="50">
                  <c:v>76678.015999999989</c:v>
                </c:pt>
                <c:pt idx="51">
                  <c:v>76680.015999999989</c:v>
                </c:pt>
                <c:pt idx="52">
                  <c:v>76682.015999999989</c:v>
                </c:pt>
                <c:pt idx="53">
                  <c:v>76684.015999999989</c:v>
                </c:pt>
                <c:pt idx="54">
                  <c:v>76686.015999999989</c:v>
                </c:pt>
                <c:pt idx="55">
                  <c:v>76688.015999999989</c:v>
                </c:pt>
                <c:pt idx="56">
                  <c:v>76690.015999999989</c:v>
                </c:pt>
                <c:pt idx="57">
                  <c:v>76692.015999999989</c:v>
                </c:pt>
                <c:pt idx="58">
                  <c:v>76694.015999999989</c:v>
                </c:pt>
                <c:pt idx="59">
                  <c:v>76696.015999999989</c:v>
                </c:pt>
                <c:pt idx="60">
                  <c:v>76698.015999999989</c:v>
                </c:pt>
                <c:pt idx="61">
                  <c:v>76700.015999999989</c:v>
                </c:pt>
                <c:pt idx="62">
                  <c:v>76702.015999999989</c:v>
                </c:pt>
                <c:pt idx="63">
                  <c:v>76704.015999999989</c:v>
                </c:pt>
                <c:pt idx="64">
                  <c:v>76706.015999999989</c:v>
                </c:pt>
                <c:pt idx="65">
                  <c:v>76708.015999999989</c:v>
                </c:pt>
                <c:pt idx="66">
                  <c:v>76710.015999999989</c:v>
                </c:pt>
                <c:pt idx="67">
                  <c:v>76712.015999999989</c:v>
                </c:pt>
                <c:pt idx="68">
                  <c:v>76714.015999999989</c:v>
                </c:pt>
                <c:pt idx="69">
                  <c:v>76716.015999999989</c:v>
                </c:pt>
                <c:pt idx="70">
                  <c:v>76718.015999999989</c:v>
                </c:pt>
                <c:pt idx="71">
                  <c:v>76720.015999999989</c:v>
                </c:pt>
                <c:pt idx="72">
                  <c:v>76722.015999999989</c:v>
                </c:pt>
                <c:pt idx="73">
                  <c:v>76724.015999999989</c:v>
                </c:pt>
                <c:pt idx="74">
                  <c:v>76726.015999999989</c:v>
                </c:pt>
                <c:pt idx="75">
                  <c:v>76728.015999999989</c:v>
                </c:pt>
                <c:pt idx="76">
                  <c:v>76730.015999999989</c:v>
                </c:pt>
                <c:pt idx="77">
                  <c:v>76732.015999999989</c:v>
                </c:pt>
                <c:pt idx="78">
                  <c:v>76734.015999999989</c:v>
                </c:pt>
                <c:pt idx="79">
                  <c:v>76736.015999999989</c:v>
                </c:pt>
                <c:pt idx="80">
                  <c:v>76738.015999999989</c:v>
                </c:pt>
                <c:pt idx="81">
                  <c:v>76740.015999999989</c:v>
                </c:pt>
                <c:pt idx="82">
                  <c:v>76742.015999999989</c:v>
                </c:pt>
                <c:pt idx="83">
                  <c:v>76744.015999999989</c:v>
                </c:pt>
                <c:pt idx="84">
                  <c:v>76746.015999999989</c:v>
                </c:pt>
                <c:pt idx="85">
                  <c:v>76748.015999999989</c:v>
                </c:pt>
                <c:pt idx="86">
                  <c:v>76750.015999999989</c:v>
                </c:pt>
                <c:pt idx="87">
                  <c:v>76752.015999999989</c:v>
                </c:pt>
                <c:pt idx="88">
                  <c:v>76754.015999999989</c:v>
                </c:pt>
                <c:pt idx="89">
                  <c:v>76756.015999999989</c:v>
                </c:pt>
                <c:pt idx="90">
                  <c:v>76758.015999999989</c:v>
                </c:pt>
                <c:pt idx="91">
                  <c:v>76760.015999999989</c:v>
                </c:pt>
                <c:pt idx="92">
                  <c:v>76762.015999999989</c:v>
                </c:pt>
                <c:pt idx="93">
                  <c:v>76764.015999999989</c:v>
                </c:pt>
                <c:pt idx="94">
                  <c:v>76766.015999999989</c:v>
                </c:pt>
                <c:pt idx="95">
                  <c:v>76768.015999999989</c:v>
                </c:pt>
                <c:pt idx="96">
                  <c:v>76770.015999999989</c:v>
                </c:pt>
                <c:pt idx="97">
                  <c:v>76772.015999999989</c:v>
                </c:pt>
                <c:pt idx="98">
                  <c:v>76774.015999999989</c:v>
                </c:pt>
                <c:pt idx="99">
                  <c:v>76776.015999999989</c:v>
                </c:pt>
                <c:pt idx="100">
                  <c:v>76778.015999999989</c:v>
                </c:pt>
                <c:pt idx="101">
                  <c:v>76780.015999999989</c:v>
                </c:pt>
                <c:pt idx="102">
                  <c:v>76782.015999999989</c:v>
                </c:pt>
                <c:pt idx="103">
                  <c:v>76784.015999999989</c:v>
                </c:pt>
                <c:pt idx="104">
                  <c:v>76786.015999999989</c:v>
                </c:pt>
                <c:pt idx="105">
                  <c:v>76788.015999999989</c:v>
                </c:pt>
                <c:pt idx="106">
                  <c:v>76790.015999999989</c:v>
                </c:pt>
                <c:pt idx="107">
                  <c:v>76792.015999999989</c:v>
                </c:pt>
                <c:pt idx="108">
                  <c:v>76794.015999999989</c:v>
                </c:pt>
                <c:pt idx="109">
                  <c:v>76796.015999999989</c:v>
                </c:pt>
                <c:pt idx="110">
                  <c:v>76798.015999999989</c:v>
                </c:pt>
                <c:pt idx="111">
                  <c:v>76800.015999999989</c:v>
                </c:pt>
                <c:pt idx="112">
                  <c:v>76802.015999999989</c:v>
                </c:pt>
                <c:pt idx="113">
                  <c:v>76804.015999999989</c:v>
                </c:pt>
                <c:pt idx="114">
                  <c:v>76806.015999999989</c:v>
                </c:pt>
                <c:pt idx="115">
                  <c:v>76808.015999999989</c:v>
                </c:pt>
                <c:pt idx="116">
                  <c:v>76810.015999999989</c:v>
                </c:pt>
                <c:pt idx="117">
                  <c:v>76812.015999999989</c:v>
                </c:pt>
                <c:pt idx="118">
                  <c:v>76814.015999999989</c:v>
                </c:pt>
                <c:pt idx="119">
                  <c:v>76816.015999999989</c:v>
                </c:pt>
                <c:pt idx="120">
                  <c:v>76818.015999999989</c:v>
                </c:pt>
                <c:pt idx="121">
                  <c:v>76820.015999999989</c:v>
                </c:pt>
                <c:pt idx="122">
                  <c:v>76822.015999999989</c:v>
                </c:pt>
                <c:pt idx="123">
                  <c:v>76824.015999999989</c:v>
                </c:pt>
                <c:pt idx="124">
                  <c:v>76826.015999999989</c:v>
                </c:pt>
                <c:pt idx="125">
                  <c:v>76828.015999999989</c:v>
                </c:pt>
                <c:pt idx="126">
                  <c:v>76830.015999999989</c:v>
                </c:pt>
                <c:pt idx="127">
                  <c:v>76832.015999999989</c:v>
                </c:pt>
                <c:pt idx="128">
                  <c:v>76834.015999999989</c:v>
                </c:pt>
                <c:pt idx="129">
                  <c:v>76836.015999999989</c:v>
                </c:pt>
                <c:pt idx="130">
                  <c:v>76838.015999999989</c:v>
                </c:pt>
                <c:pt idx="131">
                  <c:v>76840.015999999989</c:v>
                </c:pt>
                <c:pt idx="132">
                  <c:v>76842.015999999989</c:v>
                </c:pt>
                <c:pt idx="133">
                  <c:v>76844.015999999989</c:v>
                </c:pt>
                <c:pt idx="134">
                  <c:v>76846.015999999989</c:v>
                </c:pt>
                <c:pt idx="135">
                  <c:v>76848.015999999989</c:v>
                </c:pt>
                <c:pt idx="136">
                  <c:v>76850.015999999989</c:v>
                </c:pt>
                <c:pt idx="137">
                  <c:v>76852.015999999989</c:v>
                </c:pt>
                <c:pt idx="138">
                  <c:v>76854.015999999989</c:v>
                </c:pt>
                <c:pt idx="139">
                  <c:v>76856.015999999989</c:v>
                </c:pt>
                <c:pt idx="140">
                  <c:v>76858.015999999989</c:v>
                </c:pt>
                <c:pt idx="141">
                  <c:v>76860.015999999989</c:v>
                </c:pt>
                <c:pt idx="142">
                  <c:v>76862.015999999989</c:v>
                </c:pt>
                <c:pt idx="143">
                  <c:v>76864.015999999989</c:v>
                </c:pt>
                <c:pt idx="144">
                  <c:v>76866.015999999989</c:v>
                </c:pt>
                <c:pt idx="145">
                  <c:v>76868.015999999989</c:v>
                </c:pt>
                <c:pt idx="146">
                  <c:v>76870.015999999989</c:v>
                </c:pt>
                <c:pt idx="147">
                  <c:v>76872.015999999989</c:v>
                </c:pt>
                <c:pt idx="148">
                  <c:v>76874.015999999989</c:v>
                </c:pt>
                <c:pt idx="149">
                  <c:v>76876.015999999989</c:v>
                </c:pt>
                <c:pt idx="150">
                  <c:v>76878.015999999989</c:v>
                </c:pt>
                <c:pt idx="151">
                  <c:v>76880.015999999989</c:v>
                </c:pt>
                <c:pt idx="152">
                  <c:v>76882.015999999989</c:v>
                </c:pt>
                <c:pt idx="153">
                  <c:v>76884.015999999989</c:v>
                </c:pt>
                <c:pt idx="154">
                  <c:v>76886.015999999989</c:v>
                </c:pt>
                <c:pt idx="155">
                  <c:v>76888.015999999989</c:v>
                </c:pt>
                <c:pt idx="156">
                  <c:v>76890.015999999989</c:v>
                </c:pt>
                <c:pt idx="157">
                  <c:v>76892.015999999989</c:v>
                </c:pt>
                <c:pt idx="158">
                  <c:v>76894.015999999989</c:v>
                </c:pt>
                <c:pt idx="159">
                  <c:v>76896.015999999989</c:v>
                </c:pt>
                <c:pt idx="160">
                  <c:v>76898.015999999989</c:v>
                </c:pt>
                <c:pt idx="161">
                  <c:v>76900.015999999989</c:v>
                </c:pt>
                <c:pt idx="162">
                  <c:v>76902.015999999989</c:v>
                </c:pt>
                <c:pt idx="163">
                  <c:v>76904.015999999989</c:v>
                </c:pt>
                <c:pt idx="164">
                  <c:v>76906.015999999989</c:v>
                </c:pt>
                <c:pt idx="165">
                  <c:v>76908.015999999989</c:v>
                </c:pt>
                <c:pt idx="166">
                  <c:v>76910.015999999989</c:v>
                </c:pt>
                <c:pt idx="167">
                  <c:v>76912.015999999989</c:v>
                </c:pt>
                <c:pt idx="168">
                  <c:v>76914.015999999989</c:v>
                </c:pt>
                <c:pt idx="169">
                  <c:v>76916.015999999989</c:v>
                </c:pt>
                <c:pt idx="170">
                  <c:v>76918.015999999989</c:v>
                </c:pt>
                <c:pt idx="171">
                  <c:v>76920.015999999989</c:v>
                </c:pt>
                <c:pt idx="172">
                  <c:v>76922.015999999989</c:v>
                </c:pt>
                <c:pt idx="173">
                  <c:v>76924.015999999989</c:v>
                </c:pt>
                <c:pt idx="174">
                  <c:v>76926.015999999989</c:v>
                </c:pt>
                <c:pt idx="175">
                  <c:v>76928.015999999989</c:v>
                </c:pt>
                <c:pt idx="176">
                  <c:v>76930.015999999989</c:v>
                </c:pt>
                <c:pt idx="177">
                  <c:v>76932.015999999989</c:v>
                </c:pt>
                <c:pt idx="178">
                  <c:v>76934.015999999989</c:v>
                </c:pt>
                <c:pt idx="179">
                  <c:v>76936.015999999989</c:v>
                </c:pt>
                <c:pt idx="180">
                  <c:v>76938.015999999989</c:v>
                </c:pt>
                <c:pt idx="181">
                  <c:v>76940.015999999989</c:v>
                </c:pt>
                <c:pt idx="182">
                  <c:v>76942.015999999989</c:v>
                </c:pt>
                <c:pt idx="183">
                  <c:v>76944.015999999989</c:v>
                </c:pt>
                <c:pt idx="184">
                  <c:v>76946.015999999989</c:v>
                </c:pt>
                <c:pt idx="185">
                  <c:v>76948.015999999989</c:v>
                </c:pt>
                <c:pt idx="186">
                  <c:v>76950.015999999989</c:v>
                </c:pt>
                <c:pt idx="187">
                  <c:v>76952.015999999989</c:v>
                </c:pt>
                <c:pt idx="188">
                  <c:v>76954.015999999989</c:v>
                </c:pt>
                <c:pt idx="189">
                  <c:v>76956.015999999989</c:v>
                </c:pt>
                <c:pt idx="190">
                  <c:v>76958.015999999989</c:v>
                </c:pt>
                <c:pt idx="191">
                  <c:v>76960.015999999989</c:v>
                </c:pt>
                <c:pt idx="192">
                  <c:v>76962.015999999989</c:v>
                </c:pt>
                <c:pt idx="193">
                  <c:v>76964.015999999989</c:v>
                </c:pt>
                <c:pt idx="194">
                  <c:v>76966.015999999989</c:v>
                </c:pt>
                <c:pt idx="195">
                  <c:v>76968.015999999989</c:v>
                </c:pt>
                <c:pt idx="196">
                  <c:v>76970.015999999989</c:v>
                </c:pt>
                <c:pt idx="197">
                  <c:v>76972.015999999989</c:v>
                </c:pt>
                <c:pt idx="198">
                  <c:v>76974.015999999989</c:v>
                </c:pt>
                <c:pt idx="199">
                  <c:v>76976.015999999989</c:v>
                </c:pt>
                <c:pt idx="200">
                  <c:v>76978.015999999989</c:v>
                </c:pt>
                <c:pt idx="201">
                  <c:v>76980.015999999989</c:v>
                </c:pt>
                <c:pt idx="202">
                  <c:v>76982.015999999989</c:v>
                </c:pt>
                <c:pt idx="203">
                  <c:v>76984.015999999989</c:v>
                </c:pt>
                <c:pt idx="204">
                  <c:v>76986.015999999989</c:v>
                </c:pt>
                <c:pt idx="205">
                  <c:v>76988.015999999989</c:v>
                </c:pt>
                <c:pt idx="206">
                  <c:v>76990.015999999989</c:v>
                </c:pt>
                <c:pt idx="207">
                  <c:v>76992.015999999989</c:v>
                </c:pt>
                <c:pt idx="208">
                  <c:v>76994.015999999989</c:v>
                </c:pt>
                <c:pt idx="209">
                  <c:v>76996.015999999989</c:v>
                </c:pt>
                <c:pt idx="210">
                  <c:v>76998.015999999989</c:v>
                </c:pt>
                <c:pt idx="211">
                  <c:v>77000.015999999989</c:v>
                </c:pt>
                <c:pt idx="212">
                  <c:v>77002.015999999989</c:v>
                </c:pt>
                <c:pt idx="213">
                  <c:v>77004.015999999989</c:v>
                </c:pt>
                <c:pt idx="214">
                  <c:v>77006.015999999989</c:v>
                </c:pt>
                <c:pt idx="215">
                  <c:v>77008.015999999989</c:v>
                </c:pt>
                <c:pt idx="216">
                  <c:v>77010.015999999989</c:v>
                </c:pt>
                <c:pt idx="217">
                  <c:v>77012.015999999989</c:v>
                </c:pt>
                <c:pt idx="218">
                  <c:v>77014.015999999989</c:v>
                </c:pt>
                <c:pt idx="219">
                  <c:v>77016.015999999989</c:v>
                </c:pt>
                <c:pt idx="220">
                  <c:v>77018.015999999989</c:v>
                </c:pt>
                <c:pt idx="221">
                  <c:v>77020.015999999989</c:v>
                </c:pt>
                <c:pt idx="222">
                  <c:v>77022.015999999989</c:v>
                </c:pt>
                <c:pt idx="223">
                  <c:v>77024.015999999989</c:v>
                </c:pt>
                <c:pt idx="224">
                  <c:v>77026.015999999989</c:v>
                </c:pt>
                <c:pt idx="225">
                  <c:v>77028.015999999989</c:v>
                </c:pt>
                <c:pt idx="226">
                  <c:v>77030.015999999989</c:v>
                </c:pt>
                <c:pt idx="227">
                  <c:v>77032.015999999989</c:v>
                </c:pt>
                <c:pt idx="228">
                  <c:v>77034.015999999989</c:v>
                </c:pt>
                <c:pt idx="229">
                  <c:v>77036.015999999989</c:v>
                </c:pt>
                <c:pt idx="230">
                  <c:v>77038.015999999989</c:v>
                </c:pt>
                <c:pt idx="231">
                  <c:v>77040.015999999989</c:v>
                </c:pt>
                <c:pt idx="232">
                  <c:v>77042.015999999989</c:v>
                </c:pt>
                <c:pt idx="233">
                  <c:v>77044.015999999989</c:v>
                </c:pt>
                <c:pt idx="234">
                  <c:v>77046.015999999989</c:v>
                </c:pt>
                <c:pt idx="235">
                  <c:v>77048.015999999989</c:v>
                </c:pt>
                <c:pt idx="236">
                  <c:v>77050.015999999989</c:v>
                </c:pt>
                <c:pt idx="237">
                  <c:v>77052.015999999989</c:v>
                </c:pt>
                <c:pt idx="238">
                  <c:v>77054.015999999989</c:v>
                </c:pt>
                <c:pt idx="239">
                  <c:v>77056.015999999989</c:v>
                </c:pt>
                <c:pt idx="240">
                  <c:v>77058.015999999989</c:v>
                </c:pt>
                <c:pt idx="241">
                  <c:v>77060.015999999989</c:v>
                </c:pt>
                <c:pt idx="242">
                  <c:v>77062.015999999989</c:v>
                </c:pt>
                <c:pt idx="243">
                  <c:v>77064.015999999989</c:v>
                </c:pt>
                <c:pt idx="244">
                  <c:v>77066.015999999989</c:v>
                </c:pt>
                <c:pt idx="245">
                  <c:v>77068.015999999989</c:v>
                </c:pt>
                <c:pt idx="246">
                  <c:v>77070.015999999989</c:v>
                </c:pt>
                <c:pt idx="247">
                  <c:v>77072.015999999989</c:v>
                </c:pt>
                <c:pt idx="248">
                  <c:v>77074.015999999989</c:v>
                </c:pt>
                <c:pt idx="249">
                  <c:v>77076.015999999989</c:v>
                </c:pt>
                <c:pt idx="250">
                  <c:v>77078.015999999989</c:v>
                </c:pt>
                <c:pt idx="251">
                  <c:v>77080.015999999989</c:v>
                </c:pt>
                <c:pt idx="252">
                  <c:v>77082.015999999989</c:v>
                </c:pt>
                <c:pt idx="253">
                  <c:v>77084.015999999989</c:v>
                </c:pt>
                <c:pt idx="254">
                  <c:v>77086.015999999989</c:v>
                </c:pt>
                <c:pt idx="255">
                  <c:v>77088.015999999989</c:v>
                </c:pt>
                <c:pt idx="256">
                  <c:v>77090.015999999989</c:v>
                </c:pt>
                <c:pt idx="257">
                  <c:v>77092.015999999989</c:v>
                </c:pt>
                <c:pt idx="258">
                  <c:v>77094.015999999989</c:v>
                </c:pt>
                <c:pt idx="259">
                  <c:v>77096.015999999989</c:v>
                </c:pt>
                <c:pt idx="260">
                  <c:v>77098.015999999989</c:v>
                </c:pt>
                <c:pt idx="261">
                  <c:v>77100.015999999989</c:v>
                </c:pt>
                <c:pt idx="262">
                  <c:v>77102.015999999989</c:v>
                </c:pt>
                <c:pt idx="263">
                  <c:v>77104.015999999989</c:v>
                </c:pt>
                <c:pt idx="264">
                  <c:v>77106.015999999989</c:v>
                </c:pt>
                <c:pt idx="265">
                  <c:v>77108.015999999989</c:v>
                </c:pt>
                <c:pt idx="266">
                  <c:v>77110.015999999989</c:v>
                </c:pt>
                <c:pt idx="267">
                  <c:v>77112.015999999989</c:v>
                </c:pt>
                <c:pt idx="268">
                  <c:v>77114.015999999989</c:v>
                </c:pt>
                <c:pt idx="269">
                  <c:v>77116.015999999989</c:v>
                </c:pt>
                <c:pt idx="270">
                  <c:v>77118.015999999989</c:v>
                </c:pt>
                <c:pt idx="271">
                  <c:v>77120.015999999989</c:v>
                </c:pt>
                <c:pt idx="272">
                  <c:v>77122.015999999989</c:v>
                </c:pt>
                <c:pt idx="273">
                  <c:v>77124.015999999989</c:v>
                </c:pt>
                <c:pt idx="274">
                  <c:v>77126.015999999989</c:v>
                </c:pt>
                <c:pt idx="275">
                  <c:v>77128.015999999989</c:v>
                </c:pt>
                <c:pt idx="276">
                  <c:v>77130.015999999989</c:v>
                </c:pt>
                <c:pt idx="277">
                  <c:v>77132.015999999989</c:v>
                </c:pt>
                <c:pt idx="278">
                  <c:v>77134.015999999989</c:v>
                </c:pt>
                <c:pt idx="279">
                  <c:v>77136.015999999989</c:v>
                </c:pt>
                <c:pt idx="280">
                  <c:v>77138.015999999989</c:v>
                </c:pt>
                <c:pt idx="281">
                  <c:v>77140.015999999989</c:v>
                </c:pt>
                <c:pt idx="282">
                  <c:v>77142.015999999989</c:v>
                </c:pt>
                <c:pt idx="283">
                  <c:v>77144.015999999989</c:v>
                </c:pt>
                <c:pt idx="284">
                  <c:v>77146.015999999989</c:v>
                </c:pt>
                <c:pt idx="285">
                  <c:v>77148.015999999989</c:v>
                </c:pt>
                <c:pt idx="286">
                  <c:v>77150.015999999989</c:v>
                </c:pt>
                <c:pt idx="287">
                  <c:v>77152.015999999989</c:v>
                </c:pt>
                <c:pt idx="288">
                  <c:v>77154.015999999989</c:v>
                </c:pt>
                <c:pt idx="289">
                  <c:v>77156.015999999989</c:v>
                </c:pt>
                <c:pt idx="290">
                  <c:v>77158.015999999989</c:v>
                </c:pt>
                <c:pt idx="291">
                  <c:v>77160.015999999989</c:v>
                </c:pt>
                <c:pt idx="292">
                  <c:v>77162.015999999989</c:v>
                </c:pt>
                <c:pt idx="293">
                  <c:v>77164.015999999989</c:v>
                </c:pt>
                <c:pt idx="294">
                  <c:v>77166.015999999989</c:v>
                </c:pt>
                <c:pt idx="295">
                  <c:v>77168.015999999989</c:v>
                </c:pt>
                <c:pt idx="296">
                  <c:v>77170.015999999989</c:v>
                </c:pt>
                <c:pt idx="297">
                  <c:v>77172.015999999989</c:v>
                </c:pt>
                <c:pt idx="298">
                  <c:v>77174.015999999989</c:v>
                </c:pt>
                <c:pt idx="299">
                  <c:v>77176.015999999989</c:v>
                </c:pt>
                <c:pt idx="300">
                  <c:v>77178.015999999989</c:v>
                </c:pt>
                <c:pt idx="301">
                  <c:v>77180.015999999989</c:v>
                </c:pt>
                <c:pt idx="302">
                  <c:v>77182.015999999989</c:v>
                </c:pt>
                <c:pt idx="303">
                  <c:v>77184.015999999989</c:v>
                </c:pt>
                <c:pt idx="304">
                  <c:v>77186.015999999989</c:v>
                </c:pt>
                <c:pt idx="305">
                  <c:v>77188.015999999989</c:v>
                </c:pt>
                <c:pt idx="306">
                  <c:v>77190.015999999989</c:v>
                </c:pt>
                <c:pt idx="307">
                  <c:v>77192.015999999989</c:v>
                </c:pt>
                <c:pt idx="308">
                  <c:v>77194.015999999989</c:v>
                </c:pt>
                <c:pt idx="309">
                  <c:v>77196.015999999989</c:v>
                </c:pt>
                <c:pt idx="310">
                  <c:v>77198.015999999989</c:v>
                </c:pt>
                <c:pt idx="311">
                  <c:v>77200.015999999989</c:v>
                </c:pt>
                <c:pt idx="312">
                  <c:v>77202.015999999989</c:v>
                </c:pt>
                <c:pt idx="313">
                  <c:v>77204.015999999989</c:v>
                </c:pt>
                <c:pt idx="314">
                  <c:v>77206.015999999989</c:v>
                </c:pt>
                <c:pt idx="315">
                  <c:v>77208.015999999989</c:v>
                </c:pt>
                <c:pt idx="316">
                  <c:v>77210.015999999989</c:v>
                </c:pt>
                <c:pt idx="317">
                  <c:v>77212.015999999989</c:v>
                </c:pt>
                <c:pt idx="318">
                  <c:v>77214.015999999989</c:v>
                </c:pt>
                <c:pt idx="319">
                  <c:v>77216.015999999989</c:v>
                </c:pt>
                <c:pt idx="320">
                  <c:v>77218.015999999989</c:v>
                </c:pt>
                <c:pt idx="321">
                  <c:v>77220.015999999989</c:v>
                </c:pt>
                <c:pt idx="322">
                  <c:v>77222.015999999989</c:v>
                </c:pt>
                <c:pt idx="323">
                  <c:v>77224.015999999989</c:v>
                </c:pt>
                <c:pt idx="324">
                  <c:v>77226.015999999989</c:v>
                </c:pt>
                <c:pt idx="325">
                  <c:v>77228.015999999989</c:v>
                </c:pt>
                <c:pt idx="326">
                  <c:v>77230.015999999989</c:v>
                </c:pt>
                <c:pt idx="327">
                  <c:v>77232.015999999989</c:v>
                </c:pt>
                <c:pt idx="328">
                  <c:v>77234.015999999989</c:v>
                </c:pt>
                <c:pt idx="329">
                  <c:v>77236.015999999989</c:v>
                </c:pt>
                <c:pt idx="330">
                  <c:v>77238.015999999989</c:v>
                </c:pt>
                <c:pt idx="331">
                  <c:v>77240.015999999989</c:v>
                </c:pt>
                <c:pt idx="332">
                  <c:v>77242.015999999989</c:v>
                </c:pt>
                <c:pt idx="333">
                  <c:v>77244.015999999989</c:v>
                </c:pt>
                <c:pt idx="334">
                  <c:v>77246.015999999989</c:v>
                </c:pt>
                <c:pt idx="335">
                  <c:v>77248.015999999989</c:v>
                </c:pt>
                <c:pt idx="336">
                  <c:v>77250.015999999989</c:v>
                </c:pt>
                <c:pt idx="337">
                  <c:v>77252.015999999989</c:v>
                </c:pt>
                <c:pt idx="338">
                  <c:v>77254.015999999989</c:v>
                </c:pt>
                <c:pt idx="339">
                  <c:v>77256.015999999989</c:v>
                </c:pt>
                <c:pt idx="340">
                  <c:v>77258.015999999989</c:v>
                </c:pt>
                <c:pt idx="341">
                  <c:v>77260.015999999989</c:v>
                </c:pt>
                <c:pt idx="342">
                  <c:v>77262.015999999989</c:v>
                </c:pt>
                <c:pt idx="343">
                  <c:v>77264.015999999989</c:v>
                </c:pt>
                <c:pt idx="344">
                  <c:v>77266.015999999989</c:v>
                </c:pt>
                <c:pt idx="345">
                  <c:v>77268.015999999989</c:v>
                </c:pt>
                <c:pt idx="346">
                  <c:v>77270.015999999989</c:v>
                </c:pt>
                <c:pt idx="347">
                  <c:v>77272.015999999989</c:v>
                </c:pt>
                <c:pt idx="348">
                  <c:v>77274.015999999989</c:v>
                </c:pt>
                <c:pt idx="349">
                  <c:v>77276.015999999989</c:v>
                </c:pt>
                <c:pt idx="350">
                  <c:v>77278.015999999989</c:v>
                </c:pt>
                <c:pt idx="351">
                  <c:v>77280.015999999989</c:v>
                </c:pt>
                <c:pt idx="352">
                  <c:v>77282.015999999989</c:v>
                </c:pt>
                <c:pt idx="353">
                  <c:v>77284.015999999989</c:v>
                </c:pt>
                <c:pt idx="354">
                  <c:v>77286.015999999989</c:v>
                </c:pt>
                <c:pt idx="355">
                  <c:v>77288.015999999989</c:v>
                </c:pt>
                <c:pt idx="356">
                  <c:v>77290.015999999989</c:v>
                </c:pt>
                <c:pt idx="357">
                  <c:v>77292.015999999989</c:v>
                </c:pt>
                <c:pt idx="358">
                  <c:v>77294.015999999989</c:v>
                </c:pt>
                <c:pt idx="359">
                  <c:v>77296.015999999989</c:v>
                </c:pt>
                <c:pt idx="360">
                  <c:v>77298.015999999989</c:v>
                </c:pt>
                <c:pt idx="361">
                  <c:v>77300.015999999989</c:v>
                </c:pt>
                <c:pt idx="362">
                  <c:v>77302.015999999989</c:v>
                </c:pt>
                <c:pt idx="363">
                  <c:v>77304.015999999989</c:v>
                </c:pt>
                <c:pt idx="364">
                  <c:v>77306.015999999989</c:v>
                </c:pt>
                <c:pt idx="365">
                  <c:v>77308.015999999989</c:v>
                </c:pt>
                <c:pt idx="366">
                  <c:v>77310.015999999989</c:v>
                </c:pt>
                <c:pt idx="367">
                  <c:v>77312.015999999989</c:v>
                </c:pt>
                <c:pt idx="368">
                  <c:v>77314.015999999989</c:v>
                </c:pt>
                <c:pt idx="369">
                  <c:v>77316.015999999989</c:v>
                </c:pt>
                <c:pt idx="370">
                  <c:v>77318.015999999989</c:v>
                </c:pt>
                <c:pt idx="371">
                  <c:v>77320.015999999989</c:v>
                </c:pt>
                <c:pt idx="372">
                  <c:v>77322.015999999989</c:v>
                </c:pt>
                <c:pt idx="373">
                  <c:v>77324.015999999989</c:v>
                </c:pt>
                <c:pt idx="374">
                  <c:v>77326.015999999989</c:v>
                </c:pt>
                <c:pt idx="375">
                  <c:v>77328.015999999989</c:v>
                </c:pt>
                <c:pt idx="376">
                  <c:v>77330.015999999989</c:v>
                </c:pt>
                <c:pt idx="377">
                  <c:v>77332.015999999989</c:v>
                </c:pt>
                <c:pt idx="378">
                  <c:v>77334.015999999989</c:v>
                </c:pt>
                <c:pt idx="379">
                  <c:v>77336.015999999989</c:v>
                </c:pt>
                <c:pt idx="380">
                  <c:v>77338.015999999989</c:v>
                </c:pt>
                <c:pt idx="381">
                  <c:v>77340.015999999989</c:v>
                </c:pt>
                <c:pt idx="382">
                  <c:v>77342.015999999989</c:v>
                </c:pt>
                <c:pt idx="383">
                  <c:v>77344.015999999989</c:v>
                </c:pt>
                <c:pt idx="384">
                  <c:v>77346.015999999989</c:v>
                </c:pt>
                <c:pt idx="385">
                  <c:v>77348.015999999989</c:v>
                </c:pt>
                <c:pt idx="386">
                  <c:v>77350.015999999989</c:v>
                </c:pt>
                <c:pt idx="387">
                  <c:v>77352.015999999989</c:v>
                </c:pt>
                <c:pt idx="388">
                  <c:v>77354.015999999989</c:v>
                </c:pt>
                <c:pt idx="389">
                  <c:v>77356.015999999989</c:v>
                </c:pt>
                <c:pt idx="390">
                  <c:v>77358.015999999989</c:v>
                </c:pt>
                <c:pt idx="391">
                  <c:v>77360.015999999989</c:v>
                </c:pt>
                <c:pt idx="392">
                  <c:v>77362.015999999989</c:v>
                </c:pt>
                <c:pt idx="393">
                  <c:v>77364.015999999989</c:v>
                </c:pt>
                <c:pt idx="394">
                  <c:v>77366.015999999989</c:v>
                </c:pt>
                <c:pt idx="395">
                  <c:v>77368.015999999989</c:v>
                </c:pt>
                <c:pt idx="396">
                  <c:v>77370.015999999989</c:v>
                </c:pt>
                <c:pt idx="397">
                  <c:v>77372.015999999989</c:v>
                </c:pt>
                <c:pt idx="398">
                  <c:v>77374.015999999989</c:v>
                </c:pt>
                <c:pt idx="399">
                  <c:v>77376.015999999989</c:v>
                </c:pt>
                <c:pt idx="400">
                  <c:v>77378.015999999989</c:v>
                </c:pt>
                <c:pt idx="401">
                  <c:v>77380.015999999989</c:v>
                </c:pt>
                <c:pt idx="402">
                  <c:v>77382.015999999989</c:v>
                </c:pt>
                <c:pt idx="403">
                  <c:v>77384.015999999989</c:v>
                </c:pt>
                <c:pt idx="404">
                  <c:v>77386.015999999989</c:v>
                </c:pt>
                <c:pt idx="405">
                  <c:v>77388.015999999989</c:v>
                </c:pt>
                <c:pt idx="406">
                  <c:v>77390.015999999989</c:v>
                </c:pt>
                <c:pt idx="407">
                  <c:v>77392.015999999989</c:v>
                </c:pt>
                <c:pt idx="408">
                  <c:v>77394.015999999989</c:v>
                </c:pt>
                <c:pt idx="409">
                  <c:v>77396.015999999989</c:v>
                </c:pt>
                <c:pt idx="410">
                  <c:v>77398.015999999989</c:v>
                </c:pt>
                <c:pt idx="411">
                  <c:v>77400.015999999989</c:v>
                </c:pt>
                <c:pt idx="412">
                  <c:v>77402.015999999989</c:v>
                </c:pt>
                <c:pt idx="413">
                  <c:v>77404.015999999989</c:v>
                </c:pt>
                <c:pt idx="414">
                  <c:v>77406.015999999989</c:v>
                </c:pt>
                <c:pt idx="415">
                  <c:v>77408.015999999989</c:v>
                </c:pt>
                <c:pt idx="416">
                  <c:v>77410.015999999989</c:v>
                </c:pt>
                <c:pt idx="417">
                  <c:v>77412.015999999989</c:v>
                </c:pt>
                <c:pt idx="418">
                  <c:v>77414.015999999989</c:v>
                </c:pt>
                <c:pt idx="419">
                  <c:v>77416.015999999989</c:v>
                </c:pt>
                <c:pt idx="420">
                  <c:v>77418.015999999989</c:v>
                </c:pt>
                <c:pt idx="421">
                  <c:v>77420.015999999989</c:v>
                </c:pt>
                <c:pt idx="422">
                  <c:v>77422.015999999989</c:v>
                </c:pt>
                <c:pt idx="423">
                  <c:v>77424.015999999989</c:v>
                </c:pt>
                <c:pt idx="424">
                  <c:v>77426.015999999989</c:v>
                </c:pt>
                <c:pt idx="425">
                  <c:v>77428.015999999989</c:v>
                </c:pt>
                <c:pt idx="426">
                  <c:v>77430.015999999989</c:v>
                </c:pt>
                <c:pt idx="427">
                  <c:v>77432.015999999989</c:v>
                </c:pt>
                <c:pt idx="428">
                  <c:v>77434.015999999989</c:v>
                </c:pt>
                <c:pt idx="429">
                  <c:v>77436.015999999989</c:v>
                </c:pt>
                <c:pt idx="430">
                  <c:v>77438.015999999989</c:v>
                </c:pt>
                <c:pt idx="431">
                  <c:v>77440.015999999989</c:v>
                </c:pt>
                <c:pt idx="432">
                  <c:v>77442.015999999989</c:v>
                </c:pt>
                <c:pt idx="433">
                  <c:v>77444.015999999989</c:v>
                </c:pt>
                <c:pt idx="434">
                  <c:v>77446.015999999989</c:v>
                </c:pt>
                <c:pt idx="435">
                  <c:v>77448.015999999989</c:v>
                </c:pt>
                <c:pt idx="436">
                  <c:v>77450.015999999989</c:v>
                </c:pt>
                <c:pt idx="437">
                  <c:v>77452.015999999989</c:v>
                </c:pt>
                <c:pt idx="438">
                  <c:v>77454.015999999989</c:v>
                </c:pt>
                <c:pt idx="439">
                  <c:v>77456.015999999989</c:v>
                </c:pt>
                <c:pt idx="440">
                  <c:v>77458.015999999989</c:v>
                </c:pt>
                <c:pt idx="441">
                  <c:v>77460.015999999989</c:v>
                </c:pt>
                <c:pt idx="442">
                  <c:v>77462.015999999989</c:v>
                </c:pt>
                <c:pt idx="443">
                  <c:v>77464.015999999989</c:v>
                </c:pt>
                <c:pt idx="444">
                  <c:v>77466.015999999989</c:v>
                </c:pt>
                <c:pt idx="445">
                  <c:v>77468.015999999989</c:v>
                </c:pt>
                <c:pt idx="446">
                  <c:v>77470.015999999989</c:v>
                </c:pt>
                <c:pt idx="447">
                  <c:v>77472.015999999989</c:v>
                </c:pt>
                <c:pt idx="448">
                  <c:v>77474.015999999989</c:v>
                </c:pt>
                <c:pt idx="449">
                  <c:v>77476.015999999989</c:v>
                </c:pt>
                <c:pt idx="450">
                  <c:v>77478.015999999989</c:v>
                </c:pt>
                <c:pt idx="451">
                  <c:v>77480.015999999989</c:v>
                </c:pt>
                <c:pt idx="452">
                  <c:v>77482.015999999989</c:v>
                </c:pt>
                <c:pt idx="453">
                  <c:v>77484.015999999989</c:v>
                </c:pt>
                <c:pt idx="454">
                  <c:v>77486.015999999989</c:v>
                </c:pt>
                <c:pt idx="455">
                  <c:v>77488.015999999989</c:v>
                </c:pt>
                <c:pt idx="456">
                  <c:v>77490.015999999989</c:v>
                </c:pt>
                <c:pt idx="457">
                  <c:v>77492.015999999989</c:v>
                </c:pt>
                <c:pt idx="458">
                  <c:v>77494.015999999989</c:v>
                </c:pt>
                <c:pt idx="459">
                  <c:v>77496.015999999989</c:v>
                </c:pt>
                <c:pt idx="460">
                  <c:v>77498.015999999989</c:v>
                </c:pt>
                <c:pt idx="461">
                  <c:v>77500.015999999989</c:v>
                </c:pt>
                <c:pt idx="462">
                  <c:v>77502.015999999989</c:v>
                </c:pt>
                <c:pt idx="463">
                  <c:v>77504.015999999989</c:v>
                </c:pt>
                <c:pt idx="464">
                  <c:v>77506.015999999989</c:v>
                </c:pt>
                <c:pt idx="465">
                  <c:v>77508.015999999989</c:v>
                </c:pt>
                <c:pt idx="466">
                  <c:v>77510.015999999989</c:v>
                </c:pt>
                <c:pt idx="467">
                  <c:v>77512.015999999989</c:v>
                </c:pt>
                <c:pt idx="468">
                  <c:v>77514.015999999989</c:v>
                </c:pt>
                <c:pt idx="469">
                  <c:v>77516.015999999989</c:v>
                </c:pt>
                <c:pt idx="470">
                  <c:v>77518.015999999989</c:v>
                </c:pt>
                <c:pt idx="471">
                  <c:v>77520.015999999989</c:v>
                </c:pt>
                <c:pt idx="472">
                  <c:v>77522.015999999989</c:v>
                </c:pt>
                <c:pt idx="473">
                  <c:v>77524.015999999989</c:v>
                </c:pt>
                <c:pt idx="474">
                  <c:v>77526.015999999989</c:v>
                </c:pt>
                <c:pt idx="475">
                  <c:v>77528.015999999989</c:v>
                </c:pt>
                <c:pt idx="476">
                  <c:v>77530.015999999989</c:v>
                </c:pt>
                <c:pt idx="477">
                  <c:v>77532.015999999989</c:v>
                </c:pt>
                <c:pt idx="478">
                  <c:v>77534.015999999989</c:v>
                </c:pt>
                <c:pt idx="479">
                  <c:v>77536.015999999989</c:v>
                </c:pt>
                <c:pt idx="480">
                  <c:v>77538.015999999989</c:v>
                </c:pt>
                <c:pt idx="481">
                  <c:v>77540.015999999989</c:v>
                </c:pt>
                <c:pt idx="482">
                  <c:v>77542.015999999989</c:v>
                </c:pt>
                <c:pt idx="483">
                  <c:v>77544.015999999989</c:v>
                </c:pt>
                <c:pt idx="484">
                  <c:v>77546.015999999989</c:v>
                </c:pt>
                <c:pt idx="485">
                  <c:v>77548.015999999989</c:v>
                </c:pt>
                <c:pt idx="486">
                  <c:v>77550.015999999989</c:v>
                </c:pt>
                <c:pt idx="487">
                  <c:v>77552.015999999989</c:v>
                </c:pt>
                <c:pt idx="488">
                  <c:v>77554.015999999989</c:v>
                </c:pt>
                <c:pt idx="489">
                  <c:v>77556.015999999989</c:v>
                </c:pt>
                <c:pt idx="490">
                  <c:v>77558.015999999989</c:v>
                </c:pt>
                <c:pt idx="491">
                  <c:v>77560.015999999989</c:v>
                </c:pt>
                <c:pt idx="492">
                  <c:v>77562.015999999989</c:v>
                </c:pt>
                <c:pt idx="493">
                  <c:v>77564.015999999989</c:v>
                </c:pt>
                <c:pt idx="494">
                  <c:v>77566.015999999989</c:v>
                </c:pt>
                <c:pt idx="495">
                  <c:v>77568.015999999989</c:v>
                </c:pt>
                <c:pt idx="496">
                  <c:v>77570.015999999989</c:v>
                </c:pt>
                <c:pt idx="497">
                  <c:v>77572.015999999989</c:v>
                </c:pt>
                <c:pt idx="498">
                  <c:v>77574.015999999989</c:v>
                </c:pt>
                <c:pt idx="499">
                  <c:v>77576.015999999989</c:v>
                </c:pt>
                <c:pt idx="500">
                  <c:v>77578.015999999989</c:v>
                </c:pt>
                <c:pt idx="501">
                  <c:v>77580.015999999989</c:v>
                </c:pt>
                <c:pt idx="502">
                  <c:v>77582.015999999989</c:v>
                </c:pt>
                <c:pt idx="503">
                  <c:v>77584.015999999989</c:v>
                </c:pt>
                <c:pt idx="504">
                  <c:v>77586.015999999989</c:v>
                </c:pt>
                <c:pt idx="505">
                  <c:v>77588.015999999989</c:v>
                </c:pt>
                <c:pt idx="506">
                  <c:v>77590.015999999989</c:v>
                </c:pt>
                <c:pt idx="507">
                  <c:v>77592.015999999989</c:v>
                </c:pt>
                <c:pt idx="508">
                  <c:v>77594.015999999989</c:v>
                </c:pt>
                <c:pt idx="509">
                  <c:v>77596.015999999989</c:v>
                </c:pt>
                <c:pt idx="510">
                  <c:v>77598.015999999989</c:v>
                </c:pt>
                <c:pt idx="511">
                  <c:v>77600.015999999989</c:v>
                </c:pt>
                <c:pt idx="512">
                  <c:v>77602.015999999989</c:v>
                </c:pt>
                <c:pt idx="513">
                  <c:v>77604.015999999989</c:v>
                </c:pt>
                <c:pt idx="514">
                  <c:v>77606.015999999989</c:v>
                </c:pt>
                <c:pt idx="515">
                  <c:v>77608.015999999989</c:v>
                </c:pt>
                <c:pt idx="516">
                  <c:v>77610.015999999989</c:v>
                </c:pt>
                <c:pt idx="517">
                  <c:v>77612.015999999989</c:v>
                </c:pt>
                <c:pt idx="518">
                  <c:v>77614.015999999989</c:v>
                </c:pt>
                <c:pt idx="519">
                  <c:v>77616.015999999989</c:v>
                </c:pt>
                <c:pt idx="520">
                  <c:v>77618.015999999989</c:v>
                </c:pt>
                <c:pt idx="521">
                  <c:v>77620.015999999989</c:v>
                </c:pt>
                <c:pt idx="522">
                  <c:v>77622.015999999989</c:v>
                </c:pt>
                <c:pt idx="523">
                  <c:v>77624.015999999989</c:v>
                </c:pt>
                <c:pt idx="524">
                  <c:v>77626.015999999989</c:v>
                </c:pt>
                <c:pt idx="525">
                  <c:v>77628.015999999989</c:v>
                </c:pt>
                <c:pt idx="526">
                  <c:v>77630.015999999989</c:v>
                </c:pt>
                <c:pt idx="527">
                  <c:v>77632.015999999989</c:v>
                </c:pt>
                <c:pt idx="528">
                  <c:v>77634.015999999989</c:v>
                </c:pt>
                <c:pt idx="529">
                  <c:v>77636.015999999989</c:v>
                </c:pt>
                <c:pt idx="530">
                  <c:v>77638.015999999989</c:v>
                </c:pt>
                <c:pt idx="531">
                  <c:v>77640.015999999989</c:v>
                </c:pt>
                <c:pt idx="532">
                  <c:v>77642.015999999989</c:v>
                </c:pt>
                <c:pt idx="533">
                  <c:v>77644.015999999989</c:v>
                </c:pt>
                <c:pt idx="534">
                  <c:v>77646.015999999989</c:v>
                </c:pt>
                <c:pt idx="535">
                  <c:v>77648.015999999989</c:v>
                </c:pt>
                <c:pt idx="536">
                  <c:v>77650.015999999989</c:v>
                </c:pt>
                <c:pt idx="537">
                  <c:v>77652.015999999989</c:v>
                </c:pt>
                <c:pt idx="538">
                  <c:v>77654.015999999989</c:v>
                </c:pt>
                <c:pt idx="539">
                  <c:v>77656.015999999989</c:v>
                </c:pt>
                <c:pt idx="540">
                  <c:v>77658.015999999989</c:v>
                </c:pt>
                <c:pt idx="541">
                  <c:v>77660.015999999989</c:v>
                </c:pt>
                <c:pt idx="542">
                  <c:v>77662.015999999989</c:v>
                </c:pt>
                <c:pt idx="543">
                  <c:v>77664.015999999989</c:v>
                </c:pt>
                <c:pt idx="544">
                  <c:v>77666.015999999989</c:v>
                </c:pt>
                <c:pt idx="545">
                  <c:v>77668.015999999989</c:v>
                </c:pt>
                <c:pt idx="546">
                  <c:v>77670.015999999989</c:v>
                </c:pt>
                <c:pt idx="547">
                  <c:v>77672.015999999989</c:v>
                </c:pt>
                <c:pt idx="548">
                  <c:v>77674.015999999989</c:v>
                </c:pt>
                <c:pt idx="549">
                  <c:v>77676.015999999989</c:v>
                </c:pt>
                <c:pt idx="550">
                  <c:v>77678.015999999989</c:v>
                </c:pt>
                <c:pt idx="551">
                  <c:v>77680.015999999989</c:v>
                </c:pt>
                <c:pt idx="552">
                  <c:v>77682.015999999989</c:v>
                </c:pt>
                <c:pt idx="553">
                  <c:v>77684.015999999989</c:v>
                </c:pt>
                <c:pt idx="554">
                  <c:v>77686.015999999989</c:v>
                </c:pt>
                <c:pt idx="555">
                  <c:v>77688.015999999989</c:v>
                </c:pt>
                <c:pt idx="556">
                  <c:v>77690.015999999989</c:v>
                </c:pt>
                <c:pt idx="557">
                  <c:v>77692.015999999989</c:v>
                </c:pt>
                <c:pt idx="558">
                  <c:v>77694.015999999989</c:v>
                </c:pt>
                <c:pt idx="559">
                  <c:v>77696.015999999989</c:v>
                </c:pt>
                <c:pt idx="560">
                  <c:v>77698.015999999989</c:v>
                </c:pt>
                <c:pt idx="561">
                  <c:v>77700.015999999989</c:v>
                </c:pt>
                <c:pt idx="562">
                  <c:v>77702.015999999989</c:v>
                </c:pt>
                <c:pt idx="563">
                  <c:v>77704.015999999989</c:v>
                </c:pt>
                <c:pt idx="564">
                  <c:v>77706.015999999989</c:v>
                </c:pt>
                <c:pt idx="565">
                  <c:v>77708.015999999989</c:v>
                </c:pt>
                <c:pt idx="566">
                  <c:v>77710.015999999989</c:v>
                </c:pt>
                <c:pt idx="567">
                  <c:v>77712.015999999989</c:v>
                </c:pt>
                <c:pt idx="568">
                  <c:v>77714.015999999989</c:v>
                </c:pt>
                <c:pt idx="569">
                  <c:v>77716.015999999989</c:v>
                </c:pt>
                <c:pt idx="570">
                  <c:v>77718.015999999989</c:v>
                </c:pt>
                <c:pt idx="571">
                  <c:v>77720.015999999989</c:v>
                </c:pt>
                <c:pt idx="572">
                  <c:v>77722.015999999989</c:v>
                </c:pt>
                <c:pt idx="573">
                  <c:v>77724.015999999989</c:v>
                </c:pt>
              </c:numCache>
            </c:numRef>
          </c:xVal>
          <c:yVal>
            <c:numRef>
              <c:f>'E:\Thesis NTNU\data\Hydrostatic data\data\sand\[ML281_01_301.xls]DataMech'!$K$8164:$K$8737</c:f>
              <c:numCache>
                <c:formatCode>General</c:formatCode>
                <c:ptCount val="574"/>
                <c:pt idx="0">
                  <c:v>7.8323859999999845</c:v>
                </c:pt>
                <c:pt idx="1">
                  <c:v>7.83406235</c:v>
                </c:pt>
                <c:pt idx="2">
                  <c:v>7.8374142499999122</c:v>
                </c:pt>
                <c:pt idx="3">
                  <c:v>7.8558492499999755</c:v>
                </c:pt>
                <c:pt idx="4">
                  <c:v>7.8801488499999746</c:v>
                </c:pt>
                <c:pt idx="5">
                  <c:v>7.8994230999999999</c:v>
                </c:pt>
                <c:pt idx="6">
                  <c:v>7.9178576499999656</c:v>
                </c:pt>
                <c:pt idx="7">
                  <c:v>7.9362928500000134</c:v>
                </c:pt>
                <c:pt idx="8">
                  <c:v>7.9530515499999845</c:v>
                </c:pt>
                <c:pt idx="9">
                  <c:v>7.9664592499999856</c:v>
                </c:pt>
                <c:pt idx="10">
                  <c:v>7.9815416500000014</c:v>
                </c:pt>
                <c:pt idx="11">
                  <c:v>7.9957873999999975</c:v>
                </c:pt>
                <c:pt idx="12">
                  <c:v>8.0100331500000017</c:v>
                </c:pt>
                <c:pt idx="13">
                  <c:v>8.0226025500000748</c:v>
                </c:pt>
                <c:pt idx="14">
                  <c:v>8.0376849500000027</c:v>
                </c:pt>
                <c:pt idx="15">
                  <c:v>8.0494165000000066</c:v>
                </c:pt>
                <c:pt idx="16">
                  <c:v>8.0628238000000003</c:v>
                </c:pt>
                <c:pt idx="17">
                  <c:v>8.0753946500000247</c:v>
                </c:pt>
                <c:pt idx="18">
                  <c:v>8.0846113999999982</c:v>
                </c:pt>
                <c:pt idx="19">
                  <c:v>8.1022090500000008</c:v>
                </c:pt>
                <c:pt idx="20">
                  <c:v>8.1164541000000003</c:v>
                </c:pt>
                <c:pt idx="21">
                  <c:v>8.12986085</c:v>
                </c:pt>
                <c:pt idx="22">
                  <c:v>8.14410685</c:v>
                </c:pt>
                <c:pt idx="23">
                  <c:v>8.1617030999999987</c:v>
                </c:pt>
                <c:pt idx="24">
                  <c:v>8.1818146499999997</c:v>
                </c:pt>
                <c:pt idx="25">
                  <c:v>8.1985730999999973</c:v>
                </c:pt>
                <c:pt idx="26">
                  <c:v>8.2161703000000017</c:v>
                </c:pt>
                <c:pt idx="27">
                  <c:v>8.2329292000000009</c:v>
                </c:pt>
                <c:pt idx="28">
                  <c:v>8.2454991500000006</c:v>
                </c:pt>
                <c:pt idx="29">
                  <c:v>8.2630949000000022</c:v>
                </c:pt>
                <c:pt idx="30">
                  <c:v>8.2765026500000047</c:v>
                </c:pt>
                <c:pt idx="31">
                  <c:v>8.2924237500000011</c:v>
                </c:pt>
                <c:pt idx="32">
                  <c:v>8.3024802500001726</c:v>
                </c:pt>
                <c:pt idx="33">
                  <c:v>8.3158870000000267</c:v>
                </c:pt>
                <c:pt idx="34">
                  <c:v>8.3284568500000766</c:v>
                </c:pt>
                <c:pt idx="35">
                  <c:v>8.3452158000000001</c:v>
                </c:pt>
                <c:pt idx="36">
                  <c:v>8.356946950000129</c:v>
                </c:pt>
                <c:pt idx="37">
                  <c:v>8.3678412500000068</c:v>
                </c:pt>
                <c:pt idx="38">
                  <c:v>8.3812470500000025</c:v>
                </c:pt>
                <c:pt idx="39">
                  <c:v>8.4005208000000025</c:v>
                </c:pt>
                <c:pt idx="40">
                  <c:v>8.422307</c:v>
                </c:pt>
                <c:pt idx="41">
                  <c:v>8.4440941499999997</c:v>
                </c:pt>
                <c:pt idx="42">
                  <c:v>8.4583397000000016</c:v>
                </c:pt>
                <c:pt idx="43">
                  <c:v>8.4725857000000246</c:v>
                </c:pt>
                <c:pt idx="44">
                  <c:v>8.4901824000000001</c:v>
                </c:pt>
                <c:pt idx="45">
                  <c:v>8.5002379500000025</c:v>
                </c:pt>
                <c:pt idx="46">
                  <c:v>8.5169968500000248</c:v>
                </c:pt>
                <c:pt idx="47">
                  <c:v>8.5287279999999992</c:v>
                </c:pt>
                <c:pt idx="48">
                  <c:v>8.5412974499999983</c:v>
                </c:pt>
                <c:pt idx="49">
                  <c:v>8.5530290500000028</c:v>
                </c:pt>
                <c:pt idx="50">
                  <c:v>8.5664367500001291</c:v>
                </c:pt>
                <c:pt idx="51">
                  <c:v>8.5756535500000268</c:v>
                </c:pt>
                <c:pt idx="52">
                  <c:v>8.5831942500000267</c:v>
                </c:pt>
                <c:pt idx="53">
                  <c:v>8.5882229999999993</c:v>
                </c:pt>
                <c:pt idx="54">
                  <c:v>8.5873852000000017</c:v>
                </c:pt>
                <c:pt idx="55">
                  <c:v>8.5831956500000004</c:v>
                </c:pt>
                <c:pt idx="56">
                  <c:v>8.5773296000000006</c:v>
                </c:pt>
                <c:pt idx="57">
                  <c:v>8.5781678999999986</c:v>
                </c:pt>
                <c:pt idx="58">
                  <c:v>8.5714641</c:v>
                </c:pt>
                <c:pt idx="59">
                  <c:v>8.5723013999999988</c:v>
                </c:pt>
                <c:pt idx="60">
                  <c:v>8.5731392000000248</c:v>
                </c:pt>
                <c:pt idx="61">
                  <c:v>8.5739774499999992</c:v>
                </c:pt>
                <c:pt idx="62">
                  <c:v>8.5706262500000268</c:v>
                </c:pt>
                <c:pt idx="63">
                  <c:v>8.5723023500000028</c:v>
                </c:pt>
                <c:pt idx="64">
                  <c:v>8.5714641</c:v>
                </c:pt>
                <c:pt idx="65">
                  <c:v>8.5731392000000248</c:v>
                </c:pt>
                <c:pt idx="66">
                  <c:v>8.5714631000000008</c:v>
                </c:pt>
                <c:pt idx="67">
                  <c:v>8.5689506499999997</c:v>
                </c:pt>
                <c:pt idx="68">
                  <c:v>8.5697884500000008</c:v>
                </c:pt>
                <c:pt idx="69">
                  <c:v>8.5723023500000028</c:v>
                </c:pt>
                <c:pt idx="70">
                  <c:v>8.5681128500000003</c:v>
                </c:pt>
                <c:pt idx="71">
                  <c:v>8.5714641</c:v>
                </c:pt>
                <c:pt idx="72">
                  <c:v>8.5672736499999989</c:v>
                </c:pt>
                <c:pt idx="73">
                  <c:v>8.5697880000000026</c:v>
                </c:pt>
                <c:pt idx="74">
                  <c:v>8.5706262500000268</c:v>
                </c:pt>
                <c:pt idx="75">
                  <c:v>8.5697884500000008</c:v>
                </c:pt>
                <c:pt idx="76">
                  <c:v>8.5697884500000008</c:v>
                </c:pt>
                <c:pt idx="77">
                  <c:v>8.5689501499999992</c:v>
                </c:pt>
                <c:pt idx="78">
                  <c:v>8.5739784499999985</c:v>
                </c:pt>
                <c:pt idx="79">
                  <c:v>8.5723019000000011</c:v>
                </c:pt>
                <c:pt idx="80">
                  <c:v>8.5748148000000004</c:v>
                </c:pt>
                <c:pt idx="81">
                  <c:v>8.5748152500000003</c:v>
                </c:pt>
                <c:pt idx="82">
                  <c:v>8.5756526000000068</c:v>
                </c:pt>
                <c:pt idx="83">
                  <c:v>8.5798435000000008</c:v>
                </c:pt>
                <c:pt idx="84">
                  <c:v>8.5748157499999991</c:v>
                </c:pt>
                <c:pt idx="85">
                  <c:v>8.5806818000000007</c:v>
                </c:pt>
                <c:pt idx="86">
                  <c:v>8.5798430000000003</c:v>
                </c:pt>
                <c:pt idx="87">
                  <c:v>8.5815196</c:v>
                </c:pt>
                <c:pt idx="88">
                  <c:v>8.5815191000000013</c:v>
                </c:pt>
                <c:pt idx="89">
                  <c:v>8.580681300000002</c:v>
                </c:pt>
                <c:pt idx="90">
                  <c:v>8.5831942500000267</c:v>
                </c:pt>
                <c:pt idx="91">
                  <c:v>8.5848708000000009</c:v>
                </c:pt>
                <c:pt idx="92">
                  <c:v>8.5823564500000025</c:v>
                </c:pt>
                <c:pt idx="93">
                  <c:v>8.5831947500000005</c:v>
                </c:pt>
                <c:pt idx="94">
                  <c:v>8.5831956500000004</c:v>
                </c:pt>
                <c:pt idx="95">
                  <c:v>8.5848712999999996</c:v>
                </c:pt>
                <c:pt idx="96">
                  <c:v>8.5831956500000004</c:v>
                </c:pt>
                <c:pt idx="97">
                  <c:v>8.5857086000000002</c:v>
                </c:pt>
                <c:pt idx="98">
                  <c:v>8.5840330000000016</c:v>
                </c:pt>
                <c:pt idx="99">
                  <c:v>8.5848708000000009</c:v>
                </c:pt>
                <c:pt idx="100">
                  <c:v>8.5831956500000004</c:v>
                </c:pt>
                <c:pt idx="101">
                  <c:v>8.5840339500000002</c:v>
                </c:pt>
                <c:pt idx="102">
                  <c:v>8.5823574000000011</c:v>
                </c:pt>
                <c:pt idx="103">
                  <c:v>8.580681300000002</c:v>
                </c:pt>
                <c:pt idx="104">
                  <c:v>8.58152005</c:v>
                </c:pt>
                <c:pt idx="105">
                  <c:v>8.580681300000002</c:v>
                </c:pt>
                <c:pt idx="106">
                  <c:v>8.5848722500000001</c:v>
                </c:pt>
                <c:pt idx="107">
                  <c:v>8.5831956500000004</c:v>
                </c:pt>
                <c:pt idx="108">
                  <c:v>8.5873852000000017</c:v>
                </c:pt>
                <c:pt idx="109">
                  <c:v>8.580681300000002</c:v>
                </c:pt>
                <c:pt idx="110">
                  <c:v>8.5781674000000017</c:v>
                </c:pt>
                <c:pt idx="111">
                  <c:v>8.5806813000000002</c:v>
                </c:pt>
                <c:pt idx="112">
                  <c:v>8.5823578500000028</c:v>
                </c:pt>
                <c:pt idx="113">
                  <c:v>8.5848712999999996</c:v>
                </c:pt>
                <c:pt idx="114">
                  <c:v>8.5823574000000011</c:v>
                </c:pt>
                <c:pt idx="115">
                  <c:v>8.5823564500000025</c:v>
                </c:pt>
                <c:pt idx="116">
                  <c:v>8.5798435000000008</c:v>
                </c:pt>
                <c:pt idx="117">
                  <c:v>8.5840344500000008</c:v>
                </c:pt>
                <c:pt idx="118">
                  <c:v>8.5823564500000025</c:v>
                </c:pt>
                <c:pt idx="119">
                  <c:v>8.58152005</c:v>
                </c:pt>
                <c:pt idx="120">
                  <c:v>8.5815191000000013</c:v>
                </c:pt>
                <c:pt idx="121">
                  <c:v>8.58152005</c:v>
                </c:pt>
                <c:pt idx="122">
                  <c:v>8.5823564500000025</c:v>
                </c:pt>
                <c:pt idx="123">
                  <c:v>8.5790057000000015</c:v>
                </c:pt>
                <c:pt idx="124">
                  <c:v>8.5831956500000004</c:v>
                </c:pt>
                <c:pt idx="125">
                  <c:v>8.5831956500000004</c:v>
                </c:pt>
                <c:pt idx="126">
                  <c:v>8.5848708000000009</c:v>
                </c:pt>
                <c:pt idx="127">
                  <c:v>8.5840344500000008</c:v>
                </c:pt>
                <c:pt idx="128">
                  <c:v>8.5823574000000011</c:v>
                </c:pt>
                <c:pt idx="129">
                  <c:v>8.5865469000000267</c:v>
                </c:pt>
                <c:pt idx="130">
                  <c:v>8.5823578500000028</c:v>
                </c:pt>
                <c:pt idx="131">
                  <c:v>8.580681300000002</c:v>
                </c:pt>
                <c:pt idx="132">
                  <c:v>8.5840325500000247</c:v>
                </c:pt>
                <c:pt idx="133">
                  <c:v>8.5840325500000247</c:v>
                </c:pt>
                <c:pt idx="134">
                  <c:v>8.5865474000000006</c:v>
                </c:pt>
                <c:pt idx="135">
                  <c:v>8.5857091000000008</c:v>
                </c:pt>
                <c:pt idx="136">
                  <c:v>8.5831947500000005</c:v>
                </c:pt>
                <c:pt idx="137">
                  <c:v>8.5815191000000013</c:v>
                </c:pt>
                <c:pt idx="138">
                  <c:v>8.5848712999999996</c:v>
                </c:pt>
                <c:pt idx="139">
                  <c:v>8.5857096000000048</c:v>
                </c:pt>
                <c:pt idx="140">
                  <c:v>8.5865464000000067</c:v>
                </c:pt>
                <c:pt idx="141">
                  <c:v>8.5848708000000009</c:v>
                </c:pt>
                <c:pt idx="142">
                  <c:v>8.5857096000000048</c:v>
                </c:pt>
                <c:pt idx="143">
                  <c:v>8.5873852000000017</c:v>
                </c:pt>
                <c:pt idx="144">
                  <c:v>8.5890613000000009</c:v>
                </c:pt>
                <c:pt idx="145">
                  <c:v>8.5873847000000012</c:v>
                </c:pt>
                <c:pt idx="146">
                  <c:v>8.5857086000000002</c:v>
                </c:pt>
                <c:pt idx="147">
                  <c:v>8.5882229999999993</c:v>
                </c:pt>
                <c:pt idx="148">
                  <c:v>8.5882229999999993</c:v>
                </c:pt>
                <c:pt idx="149">
                  <c:v>8.5865474000000006</c:v>
                </c:pt>
                <c:pt idx="150">
                  <c:v>8.5857086000000002</c:v>
                </c:pt>
                <c:pt idx="151">
                  <c:v>8.5848712999999996</c:v>
                </c:pt>
                <c:pt idx="152">
                  <c:v>8.5882229999999993</c:v>
                </c:pt>
                <c:pt idx="153">
                  <c:v>8.5873847000000012</c:v>
                </c:pt>
                <c:pt idx="154">
                  <c:v>8.5873852000000017</c:v>
                </c:pt>
                <c:pt idx="155">
                  <c:v>8.5865474000000006</c:v>
                </c:pt>
                <c:pt idx="156">
                  <c:v>8.5848712999999996</c:v>
                </c:pt>
                <c:pt idx="157">
                  <c:v>8.5840339500000002</c:v>
                </c:pt>
                <c:pt idx="158">
                  <c:v>8.5840325500000247</c:v>
                </c:pt>
                <c:pt idx="159">
                  <c:v>8.5882229999999993</c:v>
                </c:pt>
                <c:pt idx="160">
                  <c:v>8.5882229999999993</c:v>
                </c:pt>
                <c:pt idx="161">
                  <c:v>8.5890608000000004</c:v>
                </c:pt>
                <c:pt idx="162">
                  <c:v>8.5882229999999993</c:v>
                </c:pt>
                <c:pt idx="163">
                  <c:v>8.5840339500000002</c:v>
                </c:pt>
                <c:pt idx="164">
                  <c:v>8.5857091000000008</c:v>
                </c:pt>
                <c:pt idx="165">
                  <c:v>8.5882229999999993</c:v>
                </c:pt>
                <c:pt idx="166">
                  <c:v>8.5865469000000267</c:v>
                </c:pt>
                <c:pt idx="167">
                  <c:v>8.5873852000000017</c:v>
                </c:pt>
                <c:pt idx="168">
                  <c:v>8.5882229999999993</c:v>
                </c:pt>
                <c:pt idx="169">
                  <c:v>8.5890612500000003</c:v>
                </c:pt>
                <c:pt idx="170">
                  <c:v>8.5857096000000048</c:v>
                </c:pt>
                <c:pt idx="171">
                  <c:v>8.5890612500000003</c:v>
                </c:pt>
                <c:pt idx="172">
                  <c:v>8.5865464000000067</c:v>
                </c:pt>
                <c:pt idx="173">
                  <c:v>8.5907369000000067</c:v>
                </c:pt>
                <c:pt idx="174">
                  <c:v>8.5873852000000017</c:v>
                </c:pt>
                <c:pt idx="175">
                  <c:v>8.5865474000000006</c:v>
                </c:pt>
                <c:pt idx="176">
                  <c:v>8.5890612500000003</c:v>
                </c:pt>
                <c:pt idx="177">
                  <c:v>8.5890613000000009</c:v>
                </c:pt>
                <c:pt idx="178">
                  <c:v>8.5865464000000067</c:v>
                </c:pt>
                <c:pt idx="179">
                  <c:v>8.5882234499999939</c:v>
                </c:pt>
                <c:pt idx="180">
                  <c:v>8.5882229999999993</c:v>
                </c:pt>
                <c:pt idx="181">
                  <c:v>8.5890608000000004</c:v>
                </c:pt>
                <c:pt idx="182">
                  <c:v>8.5898991000000002</c:v>
                </c:pt>
                <c:pt idx="183">
                  <c:v>8.5890612500000003</c:v>
                </c:pt>
                <c:pt idx="184">
                  <c:v>8.5907373500000048</c:v>
                </c:pt>
                <c:pt idx="185">
                  <c:v>8.5915751499999988</c:v>
                </c:pt>
                <c:pt idx="186">
                  <c:v>8.5898990500000068</c:v>
                </c:pt>
                <c:pt idx="187">
                  <c:v>8.5915756000000005</c:v>
                </c:pt>
                <c:pt idx="188">
                  <c:v>8.5848708000000009</c:v>
                </c:pt>
                <c:pt idx="189">
                  <c:v>8.5890608000000004</c:v>
                </c:pt>
                <c:pt idx="190">
                  <c:v>8.5907373500000048</c:v>
                </c:pt>
                <c:pt idx="191">
                  <c:v>8.5924139000000004</c:v>
                </c:pt>
                <c:pt idx="192">
                  <c:v>8.5907373500000048</c:v>
                </c:pt>
                <c:pt idx="193">
                  <c:v>8.5907373500000048</c:v>
                </c:pt>
                <c:pt idx="194">
                  <c:v>8.5898991000000002</c:v>
                </c:pt>
                <c:pt idx="195">
                  <c:v>8.5898990500000068</c:v>
                </c:pt>
                <c:pt idx="196">
                  <c:v>8.5882229999999993</c:v>
                </c:pt>
                <c:pt idx="197">
                  <c:v>8.5898991000000002</c:v>
                </c:pt>
                <c:pt idx="198">
                  <c:v>8.5915756499999993</c:v>
                </c:pt>
                <c:pt idx="199">
                  <c:v>8.5890608000000004</c:v>
                </c:pt>
                <c:pt idx="200">
                  <c:v>8.5907373500000048</c:v>
                </c:pt>
                <c:pt idx="201">
                  <c:v>8.5865469000000267</c:v>
                </c:pt>
                <c:pt idx="202">
                  <c:v>8.5898991000000002</c:v>
                </c:pt>
                <c:pt idx="203">
                  <c:v>8.5890613000000009</c:v>
                </c:pt>
                <c:pt idx="204">
                  <c:v>8.5915756499999993</c:v>
                </c:pt>
                <c:pt idx="205">
                  <c:v>8.5907373500000048</c:v>
                </c:pt>
                <c:pt idx="206">
                  <c:v>8.5924124500000048</c:v>
                </c:pt>
                <c:pt idx="207">
                  <c:v>8.5899000000000001</c:v>
                </c:pt>
                <c:pt idx="208">
                  <c:v>8.5898990500000068</c:v>
                </c:pt>
                <c:pt idx="209">
                  <c:v>8.5898990500000068</c:v>
                </c:pt>
                <c:pt idx="210">
                  <c:v>8.5898990500000068</c:v>
                </c:pt>
                <c:pt idx="211">
                  <c:v>8.5907369000000067</c:v>
                </c:pt>
                <c:pt idx="212">
                  <c:v>8.5907364000000008</c:v>
                </c:pt>
                <c:pt idx="213">
                  <c:v>8.5907373500000048</c:v>
                </c:pt>
                <c:pt idx="214">
                  <c:v>8.5890608000000004</c:v>
                </c:pt>
                <c:pt idx="215">
                  <c:v>8.5890608000000004</c:v>
                </c:pt>
                <c:pt idx="216">
                  <c:v>8.5924139000000004</c:v>
                </c:pt>
                <c:pt idx="217">
                  <c:v>8.5907373500000048</c:v>
                </c:pt>
                <c:pt idx="218">
                  <c:v>8.5907373500000048</c:v>
                </c:pt>
                <c:pt idx="219">
                  <c:v>8.5924139000000004</c:v>
                </c:pt>
                <c:pt idx="220">
                  <c:v>8.5932516999999997</c:v>
                </c:pt>
                <c:pt idx="221">
                  <c:v>8.5915756499999993</c:v>
                </c:pt>
                <c:pt idx="222">
                  <c:v>8.5915756499999993</c:v>
                </c:pt>
                <c:pt idx="223">
                  <c:v>8.5940890000000003</c:v>
                </c:pt>
                <c:pt idx="224">
                  <c:v>8.5932516999999997</c:v>
                </c:pt>
                <c:pt idx="225">
                  <c:v>8.5932516999999997</c:v>
                </c:pt>
                <c:pt idx="226">
                  <c:v>8.5907369000000067</c:v>
                </c:pt>
                <c:pt idx="227">
                  <c:v>8.5940885500000004</c:v>
                </c:pt>
                <c:pt idx="228">
                  <c:v>8.5924134500000005</c:v>
                </c:pt>
                <c:pt idx="229">
                  <c:v>8.5898995500000268</c:v>
                </c:pt>
                <c:pt idx="230">
                  <c:v>8.5949277999999989</c:v>
                </c:pt>
                <c:pt idx="231">
                  <c:v>8.5940890000000003</c:v>
                </c:pt>
                <c:pt idx="232">
                  <c:v>8.5882229999999993</c:v>
                </c:pt>
                <c:pt idx="233">
                  <c:v>8.5915756000000005</c:v>
                </c:pt>
                <c:pt idx="234">
                  <c:v>8.5915756499999993</c:v>
                </c:pt>
                <c:pt idx="235">
                  <c:v>8.5915756499999993</c:v>
                </c:pt>
                <c:pt idx="236">
                  <c:v>8.5915742000000002</c:v>
                </c:pt>
                <c:pt idx="237">
                  <c:v>8.591576100000001</c:v>
                </c:pt>
                <c:pt idx="238">
                  <c:v>8.5915756499999993</c:v>
                </c:pt>
                <c:pt idx="239">
                  <c:v>8.5915756000000005</c:v>
                </c:pt>
                <c:pt idx="240">
                  <c:v>8.5949267999999996</c:v>
                </c:pt>
                <c:pt idx="241">
                  <c:v>8.5924139000000004</c:v>
                </c:pt>
                <c:pt idx="242">
                  <c:v>8.5915751499999988</c:v>
                </c:pt>
                <c:pt idx="243">
                  <c:v>8.5915756499999993</c:v>
                </c:pt>
                <c:pt idx="244">
                  <c:v>8.5907378000000048</c:v>
                </c:pt>
                <c:pt idx="245">
                  <c:v>8.5940890000000003</c:v>
                </c:pt>
                <c:pt idx="246">
                  <c:v>8.5915756499999993</c:v>
                </c:pt>
                <c:pt idx="247">
                  <c:v>8.5940890000000003</c:v>
                </c:pt>
                <c:pt idx="248">
                  <c:v>8.5890622000000008</c:v>
                </c:pt>
                <c:pt idx="249">
                  <c:v>8.5932522000000002</c:v>
                </c:pt>
                <c:pt idx="250">
                  <c:v>8.5924139000000004</c:v>
                </c:pt>
                <c:pt idx="251">
                  <c:v>8.5924134500000005</c:v>
                </c:pt>
                <c:pt idx="252">
                  <c:v>8.5924139000000004</c:v>
                </c:pt>
                <c:pt idx="253">
                  <c:v>8.5966029000000006</c:v>
                </c:pt>
                <c:pt idx="254">
                  <c:v>8.5940890000000003</c:v>
                </c:pt>
                <c:pt idx="255">
                  <c:v>8.5915751499999988</c:v>
                </c:pt>
                <c:pt idx="256">
                  <c:v>8.5940890000000003</c:v>
                </c:pt>
                <c:pt idx="257">
                  <c:v>8.5966029000000006</c:v>
                </c:pt>
                <c:pt idx="258">
                  <c:v>8.5932522000000002</c:v>
                </c:pt>
                <c:pt idx="259">
                  <c:v>8.5932516999999997</c:v>
                </c:pt>
                <c:pt idx="260">
                  <c:v>8.5924139000000004</c:v>
                </c:pt>
                <c:pt idx="261">
                  <c:v>8.5915756499999993</c:v>
                </c:pt>
                <c:pt idx="262">
                  <c:v>8.5949273000000002</c:v>
                </c:pt>
                <c:pt idx="263">
                  <c:v>8.5924134500000005</c:v>
                </c:pt>
                <c:pt idx="264">
                  <c:v>8.5957646000000025</c:v>
                </c:pt>
                <c:pt idx="265">
                  <c:v>8.5949267999999996</c:v>
                </c:pt>
                <c:pt idx="266">
                  <c:v>8.5974407000000035</c:v>
                </c:pt>
                <c:pt idx="267">
                  <c:v>8.5974407000000035</c:v>
                </c:pt>
                <c:pt idx="268">
                  <c:v>8.5932516999999997</c:v>
                </c:pt>
                <c:pt idx="269">
                  <c:v>8.5949267999999996</c:v>
                </c:pt>
                <c:pt idx="270">
                  <c:v>8.5949273000000002</c:v>
                </c:pt>
                <c:pt idx="271">
                  <c:v>8.5940885500000004</c:v>
                </c:pt>
                <c:pt idx="272">
                  <c:v>8.5957651000000013</c:v>
                </c:pt>
                <c:pt idx="273">
                  <c:v>8.5932507499999993</c:v>
                </c:pt>
                <c:pt idx="274">
                  <c:v>8.5957646000000025</c:v>
                </c:pt>
                <c:pt idx="275">
                  <c:v>8.5940890000000003</c:v>
                </c:pt>
                <c:pt idx="276">
                  <c:v>8.5924134500000005</c:v>
                </c:pt>
                <c:pt idx="277">
                  <c:v>8.5974402000000048</c:v>
                </c:pt>
                <c:pt idx="278">
                  <c:v>8.5949277999999989</c:v>
                </c:pt>
                <c:pt idx="279">
                  <c:v>8.5974407000000035</c:v>
                </c:pt>
                <c:pt idx="280">
                  <c:v>8.5932516999999997</c:v>
                </c:pt>
                <c:pt idx="281">
                  <c:v>8.5949267999999996</c:v>
                </c:pt>
                <c:pt idx="282">
                  <c:v>8.5957651000000013</c:v>
                </c:pt>
                <c:pt idx="283">
                  <c:v>8.5940890000000003</c:v>
                </c:pt>
                <c:pt idx="284">
                  <c:v>8.5932516999999997</c:v>
                </c:pt>
                <c:pt idx="285">
                  <c:v>8.5940900000000013</c:v>
                </c:pt>
                <c:pt idx="286">
                  <c:v>8.5940900000000013</c:v>
                </c:pt>
                <c:pt idx="287">
                  <c:v>8.5974407000000035</c:v>
                </c:pt>
                <c:pt idx="288">
                  <c:v>8.5940900000000013</c:v>
                </c:pt>
                <c:pt idx="289">
                  <c:v>8.5957651000000013</c:v>
                </c:pt>
                <c:pt idx="290">
                  <c:v>8.5924139000000004</c:v>
                </c:pt>
                <c:pt idx="291">
                  <c:v>8.5966029000000006</c:v>
                </c:pt>
                <c:pt idx="292">
                  <c:v>8.5949273000000002</c:v>
                </c:pt>
                <c:pt idx="293">
                  <c:v>8.5957651000000013</c:v>
                </c:pt>
                <c:pt idx="294">
                  <c:v>8.5966029000000006</c:v>
                </c:pt>
                <c:pt idx="295">
                  <c:v>8.5966029000000006</c:v>
                </c:pt>
                <c:pt idx="296">
                  <c:v>8.5940880500000016</c:v>
                </c:pt>
                <c:pt idx="297">
                  <c:v>8.5940890000000003</c:v>
                </c:pt>
                <c:pt idx="298">
                  <c:v>8.5966029000000006</c:v>
                </c:pt>
                <c:pt idx="299">
                  <c:v>8.5957651000000013</c:v>
                </c:pt>
                <c:pt idx="300">
                  <c:v>8.5940885500000004</c:v>
                </c:pt>
                <c:pt idx="301">
                  <c:v>8.5974407000000035</c:v>
                </c:pt>
                <c:pt idx="302">
                  <c:v>8.5957651000000013</c:v>
                </c:pt>
                <c:pt idx="303">
                  <c:v>8.5966029000000006</c:v>
                </c:pt>
                <c:pt idx="304">
                  <c:v>8.5974407000000035</c:v>
                </c:pt>
                <c:pt idx="305">
                  <c:v>8.5940900000000013</c:v>
                </c:pt>
                <c:pt idx="306">
                  <c:v>8.5974407000000035</c:v>
                </c:pt>
                <c:pt idx="307">
                  <c:v>8.5966029000000006</c:v>
                </c:pt>
                <c:pt idx="308">
                  <c:v>8.5949263499999997</c:v>
                </c:pt>
                <c:pt idx="309">
                  <c:v>8.5966029000000006</c:v>
                </c:pt>
                <c:pt idx="310">
                  <c:v>8.5966029000000006</c:v>
                </c:pt>
                <c:pt idx="311">
                  <c:v>8.5966029000000006</c:v>
                </c:pt>
                <c:pt idx="312">
                  <c:v>8.5957651000000013</c:v>
                </c:pt>
                <c:pt idx="313">
                  <c:v>8.5957651000000013</c:v>
                </c:pt>
                <c:pt idx="314">
                  <c:v>8.6016311499999993</c:v>
                </c:pt>
                <c:pt idx="315">
                  <c:v>8.5974407000000035</c:v>
                </c:pt>
                <c:pt idx="316">
                  <c:v>8.5974407000000035</c:v>
                </c:pt>
                <c:pt idx="317">
                  <c:v>8.5991163000000004</c:v>
                </c:pt>
                <c:pt idx="318">
                  <c:v>8.5999555500000007</c:v>
                </c:pt>
                <c:pt idx="319">
                  <c:v>8.6007928500000048</c:v>
                </c:pt>
                <c:pt idx="320">
                  <c:v>8.5940890000000003</c:v>
                </c:pt>
                <c:pt idx="321">
                  <c:v>8.5966024000000001</c:v>
                </c:pt>
                <c:pt idx="322">
                  <c:v>8.5999541000000015</c:v>
                </c:pt>
                <c:pt idx="323">
                  <c:v>8.5982784999999939</c:v>
                </c:pt>
                <c:pt idx="324">
                  <c:v>8.5949273000000002</c:v>
                </c:pt>
                <c:pt idx="325">
                  <c:v>8.5982784999999939</c:v>
                </c:pt>
                <c:pt idx="326">
                  <c:v>8.5966029000000006</c:v>
                </c:pt>
                <c:pt idx="327">
                  <c:v>8.5974407000000035</c:v>
                </c:pt>
                <c:pt idx="328">
                  <c:v>8.5982784999999939</c:v>
                </c:pt>
                <c:pt idx="329">
                  <c:v>8.5957646000000025</c:v>
                </c:pt>
                <c:pt idx="330">
                  <c:v>8.5991163000000022</c:v>
                </c:pt>
                <c:pt idx="331">
                  <c:v>8.5949273000000002</c:v>
                </c:pt>
                <c:pt idx="332">
                  <c:v>8.601631600000001</c:v>
                </c:pt>
                <c:pt idx="333">
                  <c:v>8.6007928500000048</c:v>
                </c:pt>
                <c:pt idx="334">
                  <c:v>8.5966029000000006</c:v>
                </c:pt>
                <c:pt idx="335">
                  <c:v>8.6033058000000011</c:v>
                </c:pt>
                <c:pt idx="336">
                  <c:v>8.5991163000000004</c:v>
                </c:pt>
                <c:pt idx="337">
                  <c:v>8.60079335</c:v>
                </c:pt>
                <c:pt idx="338">
                  <c:v>8.5999550500000002</c:v>
                </c:pt>
                <c:pt idx="339">
                  <c:v>8.5974407000000035</c:v>
                </c:pt>
                <c:pt idx="340">
                  <c:v>8.6049818999999985</c:v>
                </c:pt>
                <c:pt idx="341">
                  <c:v>8.5982784999999939</c:v>
                </c:pt>
                <c:pt idx="342">
                  <c:v>8.6007928500000048</c:v>
                </c:pt>
                <c:pt idx="343">
                  <c:v>8.6007928500000048</c:v>
                </c:pt>
                <c:pt idx="344">
                  <c:v>8.6024689500000004</c:v>
                </c:pt>
                <c:pt idx="345">
                  <c:v>8.5974407000000035</c:v>
                </c:pt>
                <c:pt idx="346">
                  <c:v>8.5991172500000008</c:v>
                </c:pt>
                <c:pt idx="347">
                  <c:v>8.5999541000000015</c:v>
                </c:pt>
                <c:pt idx="348">
                  <c:v>8.5999541000000015</c:v>
                </c:pt>
                <c:pt idx="349">
                  <c:v>8.5974407000000035</c:v>
                </c:pt>
                <c:pt idx="350">
                  <c:v>8.5982784999999939</c:v>
                </c:pt>
                <c:pt idx="351">
                  <c:v>8.6024689500000004</c:v>
                </c:pt>
                <c:pt idx="352">
                  <c:v>8.6049833000000024</c:v>
                </c:pt>
                <c:pt idx="353">
                  <c:v>8.6016292500000002</c:v>
                </c:pt>
                <c:pt idx="354">
                  <c:v>8.6024689500000004</c:v>
                </c:pt>
                <c:pt idx="355">
                  <c:v>8.6024689500000004</c:v>
                </c:pt>
                <c:pt idx="356">
                  <c:v>8.60079335</c:v>
                </c:pt>
                <c:pt idx="357">
                  <c:v>8.5999555500000007</c:v>
                </c:pt>
                <c:pt idx="358">
                  <c:v>8.5999541000000015</c:v>
                </c:pt>
                <c:pt idx="359">
                  <c:v>8.5974407000000035</c:v>
                </c:pt>
                <c:pt idx="360">
                  <c:v>8.6024685000000005</c:v>
                </c:pt>
                <c:pt idx="361">
                  <c:v>8.6024689500000004</c:v>
                </c:pt>
                <c:pt idx="362">
                  <c:v>8.6016311499999993</c:v>
                </c:pt>
                <c:pt idx="363">
                  <c:v>8.60079335</c:v>
                </c:pt>
                <c:pt idx="364">
                  <c:v>8.5999550500000002</c:v>
                </c:pt>
                <c:pt idx="365">
                  <c:v>8.6033058000000011</c:v>
                </c:pt>
                <c:pt idx="366">
                  <c:v>8.6033068000000004</c:v>
                </c:pt>
                <c:pt idx="367">
                  <c:v>8.604144100000001</c:v>
                </c:pt>
                <c:pt idx="368">
                  <c:v>8.6033071999999997</c:v>
                </c:pt>
                <c:pt idx="369">
                  <c:v>8.6024689500000004</c:v>
                </c:pt>
                <c:pt idx="370">
                  <c:v>8.6016306500000006</c:v>
                </c:pt>
                <c:pt idx="371">
                  <c:v>8.6016292500000002</c:v>
                </c:pt>
                <c:pt idx="372">
                  <c:v>8.6041435999999987</c:v>
                </c:pt>
                <c:pt idx="373">
                  <c:v>8.6033068000000004</c:v>
                </c:pt>
                <c:pt idx="374">
                  <c:v>8.5999541000000015</c:v>
                </c:pt>
                <c:pt idx="375">
                  <c:v>8.6033071999999997</c:v>
                </c:pt>
                <c:pt idx="376">
                  <c:v>8.5991163000000022</c:v>
                </c:pt>
                <c:pt idx="377">
                  <c:v>8.601631600000001</c:v>
                </c:pt>
                <c:pt idx="378">
                  <c:v>8.5999541000000015</c:v>
                </c:pt>
                <c:pt idx="379">
                  <c:v>8.5982784999999939</c:v>
                </c:pt>
                <c:pt idx="380">
                  <c:v>8.601631600000001</c:v>
                </c:pt>
                <c:pt idx="381">
                  <c:v>8.5999541000000015</c:v>
                </c:pt>
                <c:pt idx="382">
                  <c:v>8.6007919499999996</c:v>
                </c:pt>
                <c:pt idx="383">
                  <c:v>8.6024694000000004</c:v>
                </c:pt>
                <c:pt idx="384">
                  <c:v>8.6016311499999993</c:v>
                </c:pt>
                <c:pt idx="385">
                  <c:v>8.6058202000000001</c:v>
                </c:pt>
                <c:pt idx="386">
                  <c:v>8.6007919499999996</c:v>
                </c:pt>
                <c:pt idx="387">
                  <c:v>8.6024694000000004</c:v>
                </c:pt>
                <c:pt idx="388">
                  <c:v>8.6049823500000002</c:v>
                </c:pt>
                <c:pt idx="389">
                  <c:v>8.6024689500000004</c:v>
                </c:pt>
                <c:pt idx="390">
                  <c:v>8.6041450499999996</c:v>
                </c:pt>
                <c:pt idx="391">
                  <c:v>8.6016292500000002</c:v>
                </c:pt>
                <c:pt idx="392">
                  <c:v>8.6066580000000013</c:v>
                </c:pt>
                <c:pt idx="393">
                  <c:v>8.6033068000000004</c:v>
                </c:pt>
                <c:pt idx="394">
                  <c:v>8.6074967500000028</c:v>
                </c:pt>
                <c:pt idx="395">
                  <c:v>8.6041450499999996</c:v>
                </c:pt>
                <c:pt idx="396">
                  <c:v>8.6033072500000003</c:v>
                </c:pt>
                <c:pt idx="397">
                  <c:v>8.6049823500000002</c:v>
                </c:pt>
                <c:pt idx="398">
                  <c:v>8.6024694000000004</c:v>
                </c:pt>
                <c:pt idx="399">
                  <c:v>8.6041450499999996</c:v>
                </c:pt>
                <c:pt idx="400">
                  <c:v>8.6024694500000027</c:v>
                </c:pt>
                <c:pt idx="401">
                  <c:v>8.6041450499999996</c:v>
                </c:pt>
                <c:pt idx="402">
                  <c:v>8.6041455000000013</c:v>
                </c:pt>
                <c:pt idx="403">
                  <c:v>8.6049823500000002</c:v>
                </c:pt>
                <c:pt idx="404">
                  <c:v>8.6058202000000001</c:v>
                </c:pt>
                <c:pt idx="405">
                  <c:v>8.6049833000000024</c:v>
                </c:pt>
                <c:pt idx="406">
                  <c:v>8.6058201499999996</c:v>
                </c:pt>
                <c:pt idx="407">
                  <c:v>8.6033068000000004</c:v>
                </c:pt>
                <c:pt idx="408">
                  <c:v>8.6033071999999997</c:v>
                </c:pt>
                <c:pt idx="409">
                  <c:v>8.6058211499999988</c:v>
                </c:pt>
                <c:pt idx="410">
                  <c:v>8.6007938000000017</c:v>
                </c:pt>
                <c:pt idx="411">
                  <c:v>8.6041450499999996</c:v>
                </c:pt>
                <c:pt idx="412">
                  <c:v>8.6033058000000011</c:v>
                </c:pt>
                <c:pt idx="413">
                  <c:v>8.6033068000000004</c:v>
                </c:pt>
                <c:pt idx="414">
                  <c:v>8.6041450499999996</c:v>
                </c:pt>
                <c:pt idx="415">
                  <c:v>8.6058201499999996</c:v>
                </c:pt>
                <c:pt idx="416">
                  <c:v>8.6041450499999996</c:v>
                </c:pt>
                <c:pt idx="417">
                  <c:v>8.6058216000000005</c:v>
                </c:pt>
                <c:pt idx="418">
                  <c:v>8.6016316500000016</c:v>
                </c:pt>
                <c:pt idx="419">
                  <c:v>8.6033071999999997</c:v>
                </c:pt>
                <c:pt idx="420">
                  <c:v>8.6016311499999993</c:v>
                </c:pt>
                <c:pt idx="421">
                  <c:v>8.6033071999999997</c:v>
                </c:pt>
                <c:pt idx="422">
                  <c:v>8.6024689500000004</c:v>
                </c:pt>
                <c:pt idx="423">
                  <c:v>8.6058202000000001</c:v>
                </c:pt>
                <c:pt idx="424">
                  <c:v>8.6066579500000024</c:v>
                </c:pt>
                <c:pt idx="425">
                  <c:v>8.6024694000000004</c:v>
                </c:pt>
                <c:pt idx="426">
                  <c:v>8.604144100000001</c:v>
                </c:pt>
                <c:pt idx="427">
                  <c:v>8.6041455000000013</c:v>
                </c:pt>
                <c:pt idx="428">
                  <c:v>8.6058201499999996</c:v>
                </c:pt>
                <c:pt idx="429">
                  <c:v>8.6033068000000004</c:v>
                </c:pt>
                <c:pt idx="430">
                  <c:v>8.6049823500000002</c:v>
                </c:pt>
                <c:pt idx="431">
                  <c:v>8.6049823500000002</c:v>
                </c:pt>
                <c:pt idx="432">
                  <c:v>8.604144100000001</c:v>
                </c:pt>
                <c:pt idx="433">
                  <c:v>8.6024670500000067</c:v>
                </c:pt>
                <c:pt idx="434">
                  <c:v>8.5991172500000008</c:v>
                </c:pt>
                <c:pt idx="435">
                  <c:v>8.6041450499999996</c:v>
                </c:pt>
                <c:pt idx="436">
                  <c:v>8.6049833000000024</c:v>
                </c:pt>
                <c:pt idx="437">
                  <c:v>8.6041450499999996</c:v>
                </c:pt>
                <c:pt idx="438">
                  <c:v>8.6024694000000004</c:v>
                </c:pt>
                <c:pt idx="439">
                  <c:v>8.6041450499999996</c:v>
                </c:pt>
                <c:pt idx="440">
                  <c:v>8.6041450499999996</c:v>
                </c:pt>
                <c:pt idx="441">
                  <c:v>8.6049829000000013</c:v>
                </c:pt>
                <c:pt idx="442">
                  <c:v>8.6033068000000004</c:v>
                </c:pt>
                <c:pt idx="443">
                  <c:v>8.6016306500000006</c:v>
                </c:pt>
                <c:pt idx="444">
                  <c:v>8.6024694000000004</c:v>
                </c:pt>
                <c:pt idx="445">
                  <c:v>8.601631600000001</c:v>
                </c:pt>
                <c:pt idx="446">
                  <c:v>8.5982784999999939</c:v>
                </c:pt>
                <c:pt idx="447">
                  <c:v>8.6033071999999997</c:v>
                </c:pt>
                <c:pt idx="448">
                  <c:v>8.5999550500000002</c:v>
                </c:pt>
                <c:pt idx="449">
                  <c:v>8.6058211499999988</c:v>
                </c:pt>
                <c:pt idx="450">
                  <c:v>8.6033071999999997</c:v>
                </c:pt>
                <c:pt idx="451">
                  <c:v>8.60079335</c:v>
                </c:pt>
                <c:pt idx="452">
                  <c:v>8.6016292500000002</c:v>
                </c:pt>
                <c:pt idx="453">
                  <c:v>8.604144100000001</c:v>
                </c:pt>
                <c:pt idx="454">
                  <c:v>8.6024694000000004</c:v>
                </c:pt>
                <c:pt idx="455">
                  <c:v>8.6024694000000004</c:v>
                </c:pt>
                <c:pt idx="456">
                  <c:v>8.6041455000000013</c:v>
                </c:pt>
                <c:pt idx="457">
                  <c:v>8.6016306500000006</c:v>
                </c:pt>
                <c:pt idx="458">
                  <c:v>8.6033071999999997</c:v>
                </c:pt>
                <c:pt idx="459">
                  <c:v>8.6033071999999997</c:v>
                </c:pt>
                <c:pt idx="460">
                  <c:v>8.6033076999999984</c:v>
                </c:pt>
                <c:pt idx="461">
                  <c:v>8.6033072500000003</c:v>
                </c:pt>
                <c:pt idx="462">
                  <c:v>8.6033068000000004</c:v>
                </c:pt>
                <c:pt idx="463">
                  <c:v>8.6058202000000001</c:v>
                </c:pt>
                <c:pt idx="464">
                  <c:v>8.6033072500000003</c:v>
                </c:pt>
                <c:pt idx="465">
                  <c:v>8.604144100000001</c:v>
                </c:pt>
                <c:pt idx="466">
                  <c:v>8.6041455000000013</c:v>
                </c:pt>
                <c:pt idx="467">
                  <c:v>8.6058211499999988</c:v>
                </c:pt>
                <c:pt idx="468">
                  <c:v>8.60749575</c:v>
                </c:pt>
                <c:pt idx="469">
                  <c:v>8.6058202000000001</c:v>
                </c:pt>
                <c:pt idx="470">
                  <c:v>8.6007928500000048</c:v>
                </c:pt>
                <c:pt idx="471">
                  <c:v>8.6041450499999996</c:v>
                </c:pt>
                <c:pt idx="472">
                  <c:v>8.604144100000001</c:v>
                </c:pt>
                <c:pt idx="473">
                  <c:v>8.6074962500001018</c:v>
                </c:pt>
                <c:pt idx="474">
                  <c:v>8.6058202000000001</c:v>
                </c:pt>
                <c:pt idx="475">
                  <c:v>8.6024694500000027</c:v>
                </c:pt>
                <c:pt idx="476">
                  <c:v>8.601631600000001</c:v>
                </c:pt>
                <c:pt idx="477">
                  <c:v>8.601631600000001</c:v>
                </c:pt>
                <c:pt idx="478">
                  <c:v>8.6033058000000011</c:v>
                </c:pt>
                <c:pt idx="479">
                  <c:v>8.6066584500000012</c:v>
                </c:pt>
                <c:pt idx="480">
                  <c:v>8.6041450499999996</c:v>
                </c:pt>
                <c:pt idx="481">
                  <c:v>8.6016306500000006</c:v>
                </c:pt>
                <c:pt idx="482">
                  <c:v>8.6058211499999988</c:v>
                </c:pt>
                <c:pt idx="483">
                  <c:v>8.6074962500001018</c:v>
                </c:pt>
                <c:pt idx="484">
                  <c:v>8.6066594500000004</c:v>
                </c:pt>
                <c:pt idx="485">
                  <c:v>8.6041450499999996</c:v>
                </c:pt>
                <c:pt idx="486">
                  <c:v>8.6066594500000004</c:v>
                </c:pt>
                <c:pt idx="487">
                  <c:v>8.6041450499999996</c:v>
                </c:pt>
                <c:pt idx="488">
                  <c:v>8.6058202000000001</c:v>
                </c:pt>
                <c:pt idx="489">
                  <c:v>8.6091732999999984</c:v>
                </c:pt>
                <c:pt idx="490">
                  <c:v>8.6058201499999996</c:v>
                </c:pt>
                <c:pt idx="491">
                  <c:v>8.604144100000001</c:v>
                </c:pt>
                <c:pt idx="492">
                  <c:v>8.6074967500000028</c:v>
                </c:pt>
                <c:pt idx="493">
                  <c:v>8.6074967500000028</c:v>
                </c:pt>
                <c:pt idx="494">
                  <c:v>8.6058211499999988</c:v>
                </c:pt>
                <c:pt idx="495">
                  <c:v>8.6041450499999996</c:v>
                </c:pt>
                <c:pt idx="496">
                  <c:v>8.6066594500000004</c:v>
                </c:pt>
                <c:pt idx="497">
                  <c:v>8.6058211499999988</c:v>
                </c:pt>
                <c:pt idx="498">
                  <c:v>8.6041450499999996</c:v>
                </c:pt>
                <c:pt idx="499">
                  <c:v>8.6033071999999997</c:v>
                </c:pt>
                <c:pt idx="500">
                  <c:v>8.6049833000000024</c:v>
                </c:pt>
                <c:pt idx="501">
                  <c:v>8.6066584500000012</c:v>
                </c:pt>
                <c:pt idx="502">
                  <c:v>8.6083364000000007</c:v>
                </c:pt>
                <c:pt idx="503">
                  <c:v>8.6083349999999985</c:v>
                </c:pt>
                <c:pt idx="504">
                  <c:v>8.6041450499999996</c:v>
                </c:pt>
                <c:pt idx="505">
                  <c:v>8.6033071999999997</c:v>
                </c:pt>
                <c:pt idx="506">
                  <c:v>8.6066584500000012</c:v>
                </c:pt>
                <c:pt idx="507">
                  <c:v>8.6058211499999988</c:v>
                </c:pt>
                <c:pt idx="508">
                  <c:v>8.6058202000000001</c:v>
                </c:pt>
                <c:pt idx="509">
                  <c:v>8.6074962500001018</c:v>
                </c:pt>
                <c:pt idx="510">
                  <c:v>8.6058211499999988</c:v>
                </c:pt>
                <c:pt idx="511">
                  <c:v>8.6033076999999984</c:v>
                </c:pt>
                <c:pt idx="512">
                  <c:v>8.6058211499999988</c:v>
                </c:pt>
                <c:pt idx="513">
                  <c:v>8.6066584500000012</c:v>
                </c:pt>
                <c:pt idx="514">
                  <c:v>8.6074967500000028</c:v>
                </c:pt>
                <c:pt idx="515">
                  <c:v>8.6074967500000028</c:v>
                </c:pt>
                <c:pt idx="516">
                  <c:v>8.6066584500000012</c:v>
                </c:pt>
                <c:pt idx="517">
                  <c:v>8.6066580000000013</c:v>
                </c:pt>
                <c:pt idx="518">
                  <c:v>8.6066584500000012</c:v>
                </c:pt>
                <c:pt idx="519">
                  <c:v>8.6041450499999996</c:v>
                </c:pt>
                <c:pt idx="520">
                  <c:v>8.6083349999999985</c:v>
                </c:pt>
                <c:pt idx="521">
                  <c:v>8.6116867000000035</c:v>
                </c:pt>
                <c:pt idx="522">
                  <c:v>8.6066584500000012</c:v>
                </c:pt>
                <c:pt idx="523">
                  <c:v>8.6066594500000004</c:v>
                </c:pt>
                <c:pt idx="524">
                  <c:v>8.6074967500000028</c:v>
                </c:pt>
                <c:pt idx="525">
                  <c:v>8.6074967500000028</c:v>
                </c:pt>
                <c:pt idx="526">
                  <c:v>8.6074977000000015</c:v>
                </c:pt>
                <c:pt idx="527">
                  <c:v>8.6074967500000028</c:v>
                </c:pt>
                <c:pt idx="528">
                  <c:v>8.6091727999999996</c:v>
                </c:pt>
                <c:pt idx="529">
                  <c:v>8.6074967500000028</c:v>
                </c:pt>
                <c:pt idx="530">
                  <c:v>8.6074967500000028</c:v>
                </c:pt>
                <c:pt idx="531">
                  <c:v>8.6083349999999985</c:v>
                </c:pt>
                <c:pt idx="532">
                  <c:v>8.6058202000000001</c:v>
                </c:pt>
                <c:pt idx="533">
                  <c:v>8.6083349999999985</c:v>
                </c:pt>
                <c:pt idx="534">
                  <c:v>8.6066584500000012</c:v>
                </c:pt>
                <c:pt idx="535">
                  <c:v>8.6100106000000007</c:v>
                </c:pt>
                <c:pt idx="536">
                  <c:v>8.6083349999999985</c:v>
                </c:pt>
                <c:pt idx="537">
                  <c:v>8.6091732999999984</c:v>
                </c:pt>
                <c:pt idx="538">
                  <c:v>8.6091723499999997</c:v>
                </c:pt>
                <c:pt idx="539">
                  <c:v>8.6083345500000004</c:v>
                </c:pt>
                <c:pt idx="540">
                  <c:v>8.6074962500001018</c:v>
                </c:pt>
                <c:pt idx="541">
                  <c:v>8.6058211499999988</c:v>
                </c:pt>
                <c:pt idx="542">
                  <c:v>8.6074962500001018</c:v>
                </c:pt>
                <c:pt idx="543">
                  <c:v>8.610010149999999</c:v>
                </c:pt>
                <c:pt idx="544">
                  <c:v>8.6108479500000001</c:v>
                </c:pt>
                <c:pt idx="545">
                  <c:v>8.6083340499999998</c:v>
                </c:pt>
                <c:pt idx="546">
                  <c:v>8.6091718499999992</c:v>
                </c:pt>
                <c:pt idx="547">
                  <c:v>8.6091727999999996</c:v>
                </c:pt>
                <c:pt idx="548">
                  <c:v>8.6041460000000001</c:v>
                </c:pt>
                <c:pt idx="549">
                  <c:v>8.6083349999999985</c:v>
                </c:pt>
                <c:pt idx="550">
                  <c:v>8.6100106000000007</c:v>
                </c:pt>
                <c:pt idx="551">
                  <c:v>8.6116857499999995</c:v>
                </c:pt>
                <c:pt idx="552">
                  <c:v>8.6125245000000028</c:v>
                </c:pt>
                <c:pt idx="553">
                  <c:v>8.6108488999999988</c:v>
                </c:pt>
                <c:pt idx="554">
                  <c:v>8.6049833000000024</c:v>
                </c:pt>
                <c:pt idx="555">
                  <c:v>8.6074967500000028</c:v>
                </c:pt>
                <c:pt idx="556">
                  <c:v>8.6091723499999997</c:v>
                </c:pt>
                <c:pt idx="557">
                  <c:v>8.6108483999999983</c:v>
                </c:pt>
                <c:pt idx="558">
                  <c:v>8.6125249500000027</c:v>
                </c:pt>
                <c:pt idx="559">
                  <c:v>8.6083359999999995</c:v>
                </c:pt>
                <c:pt idx="560">
                  <c:v>8.6100110999999995</c:v>
                </c:pt>
                <c:pt idx="561">
                  <c:v>8.6083345500000004</c:v>
                </c:pt>
                <c:pt idx="562">
                  <c:v>8.6091723499999997</c:v>
                </c:pt>
                <c:pt idx="563">
                  <c:v>8.6083336000000017</c:v>
                </c:pt>
                <c:pt idx="564">
                  <c:v>8.6116867000000035</c:v>
                </c:pt>
                <c:pt idx="565">
                  <c:v>8.6058202000000001</c:v>
                </c:pt>
                <c:pt idx="566">
                  <c:v>8.6091723499999997</c:v>
                </c:pt>
                <c:pt idx="567">
                  <c:v>8.6066580000000013</c:v>
                </c:pt>
                <c:pt idx="568">
                  <c:v>8.6108483999999983</c:v>
                </c:pt>
                <c:pt idx="569">
                  <c:v>8.6091718499999992</c:v>
                </c:pt>
                <c:pt idx="570">
                  <c:v>8.6083349999999985</c:v>
                </c:pt>
                <c:pt idx="571">
                  <c:v>8.6083340499999998</c:v>
                </c:pt>
                <c:pt idx="572">
                  <c:v>8.6125249500000027</c:v>
                </c:pt>
                <c:pt idx="573">
                  <c:v>8.6091718499999992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6185472"/>
        <c:axId val="216195840"/>
      </c:scatterChart>
      <c:valAx>
        <c:axId val="216185472"/>
        <c:scaling>
          <c:orientation val="minMax"/>
          <c:max val="5600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Time [</a:t>
                </a:r>
                <a:r>
                  <a:rPr lang="en-US" dirty="0" smtClean="0"/>
                  <a:t>second]</a:t>
                </a:r>
                <a:endParaRPr lang="en-US" dirty="0"/>
              </a:p>
            </c:rich>
          </c:tx>
          <c:layout>
            <c:manualLayout>
              <c:xMode val="edge"/>
              <c:yMode val="edge"/>
              <c:x val="0.35869399310294992"/>
              <c:y val="0.9263932558043747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500"/>
            </a:pPr>
            <a:endParaRPr lang="nb-NO"/>
          </a:p>
        </c:txPr>
        <c:crossAx val="216195840"/>
        <c:crosses val="autoZero"/>
        <c:crossBetween val="midCat"/>
        <c:majorUnit val="1000"/>
      </c:valAx>
      <c:valAx>
        <c:axId val="216195840"/>
        <c:scaling>
          <c:orientation val="minMax"/>
          <c:max val="12"/>
          <c:min val="0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500"/>
            </a:pPr>
            <a:endParaRPr lang="nb-NO"/>
          </a:p>
        </c:txPr>
        <c:crossAx val="216185472"/>
        <c:crosses val="autoZero"/>
        <c:crossBetween val="midCat"/>
      </c:valAx>
      <c:spPr>
        <a:solidFill>
          <a:srgbClr val="FFFFFF"/>
        </a:solidFill>
        <a:ln w="25400">
          <a:noFill/>
          <a:prstDash val="solid"/>
        </a:ln>
      </c:spPr>
    </c:plotArea>
    <c:legend>
      <c:legendPos val="r"/>
      <c:legendEntry>
        <c:idx val="0"/>
        <c:delete val="1"/>
      </c:legendEntry>
      <c:legendEntry>
        <c:idx val="4"/>
        <c:delete val="1"/>
      </c:legendEntry>
      <c:legendEntry>
        <c:idx val="5"/>
        <c:delete val="1"/>
      </c:legendEntry>
      <c:legendEntry>
        <c:idx val="6"/>
        <c:delete val="1"/>
      </c:legendEntry>
      <c:layout>
        <c:manualLayout>
          <c:xMode val="edge"/>
          <c:yMode val="edge"/>
          <c:x val="0.19504096115419717"/>
          <c:y val="3.3610766533378605E-2"/>
          <c:w val="0.64809206541490005"/>
          <c:h val="0.23414835612465534"/>
        </c:manualLayout>
      </c:layout>
      <c:overlay val="0"/>
      <c:spPr>
        <a:noFill/>
        <a:ln w="3175">
          <a:noFill/>
          <a:prstDash val="solid"/>
        </a:ln>
      </c:spPr>
      <c:txPr>
        <a:bodyPr/>
        <a:lstStyle/>
        <a:p>
          <a:pPr>
            <a:defRPr sz="1400"/>
          </a:pPr>
          <a:endParaRPr lang="nb-NO"/>
        </a:p>
      </c:txPr>
    </c:legend>
    <c:plotVisOnly val="1"/>
    <c:dispBlanksAs val="gap"/>
    <c:showDLblsOverMax val="0"/>
  </c:chart>
  <c:spPr>
    <a:solidFill>
      <a:sysClr val="window" lastClr="FFFFFF"/>
    </a:solidFill>
    <a:ln w="9525">
      <a:noFill/>
    </a:ln>
  </c:spPr>
  <c:txPr>
    <a:bodyPr/>
    <a:lstStyle/>
    <a:p>
      <a:pPr>
        <a:defRPr sz="16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nb-NO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8018824330250652"/>
          <c:y val="4.1666766397552846E-2"/>
          <c:w val="0.6649528409946267"/>
          <c:h val="0.70410164638511519"/>
        </c:manualLayout>
      </c:layout>
      <c:scatterChart>
        <c:scatterStyle val="lineMarker"/>
        <c:varyColors val="0"/>
        <c:ser>
          <c:idx val="1"/>
          <c:order val="0"/>
          <c:tx>
            <c:v>Vph (triaxial setup)</c:v>
          </c:tx>
          <c:spPr>
            <a:ln w="25400">
              <a:solidFill>
                <a:srgbClr val="00FF00"/>
              </a:solidFill>
              <a:prstDash val="solid"/>
            </a:ln>
          </c:spPr>
          <c:marker>
            <c:symbol val="none"/>
          </c:marker>
          <c:xVal>
            <c:numRef>
              <c:f>'comparison between O and T'!$B$2:$B$21</c:f>
              <c:numCache>
                <c:formatCode>General</c:formatCode>
                <c:ptCount val="20"/>
                <c:pt idx="0">
                  <c:v>2.15</c:v>
                </c:pt>
                <c:pt idx="1">
                  <c:v>3.15</c:v>
                </c:pt>
                <c:pt idx="2">
                  <c:v>4.1499999999999995</c:v>
                </c:pt>
                <c:pt idx="3">
                  <c:v>5.1499999999999995</c:v>
                </c:pt>
                <c:pt idx="4">
                  <c:v>6.1499999999999995</c:v>
                </c:pt>
                <c:pt idx="5">
                  <c:v>7.1499999999999995</c:v>
                </c:pt>
                <c:pt idx="6">
                  <c:v>8.15</c:v>
                </c:pt>
                <c:pt idx="8" formatCode="0.0">
                  <c:v>0.67760453780706564</c:v>
                </c:pt>
                <c:pt idx="9" formatCode="0.0">
                  <c:v>1.2590123391030501</c:v>
                </c:pt>
                <c:pt idx="10" formatCode="0.0">
                  <c:v>1.8977787575672458</c:v>
                </c:pt>
                <c:pt idx="11" formatCode="0.0">
                  <c:v>2.5365451760314377</c:v>
                </c:pt>
                <c:pt idx="12" formatCode="0.0">
                  <c:v>3.1700971747530762</c:v>
                </c:pt>
                <c:pt idx="13" formatCode="0.0">
                  <c:v>3.8062563833459775</c:v>
                </c:pt>
                <c:pt idx="14" formatCode="0.0">
                  <c:v>4.447630011681472</c:v>
                </c:pt>
                <c:pt idx="15" formatCode="0.0">
                  <c:v>5.0707531709179774</c:v>
                </c:pt>
                <c:pt idx="16" formatCode="0.0">
                  <c:v>5.6990907498970405</c:v>
                </c:pt>
                <c:pt idx="17" formatCode="0.0">
                  <c:v>6.4186806743709948</c:v>
                </c:pt>
                <c:pt idx="18" formatCode="0.0">
                  <c:v>7.2738455121516434</c:v>
                </c:pt>
                <c:pt idx="19" formatCode="0.0">
                  <c:v>8.0247219550809739</c:v>
                </c:pt>
              </c:numCache>
            </c:numRef>
          </c:xVal>
          <c:yVal>
            <c:numRef>
              <c:f>'comparison between O and T'!$D$2:$D$21</c:f>
              <c:numCache>
                <c:formatCode>0</c:formatCode>
                <c:ptCount val="20"/>
                <c:pt idx="0">
                  <c:v>1972.28</c:v>
                </c:pt>
                <c:pt idx="1">
                  <c:v>1982.25</c:v>
                </c:pt>
                <c:pt idx="2">
                  <c:v>1992.85</c:v>
                </c:pt>
                <c:pt idx="3">
                  <c:v>2003.7280000000001</c:v>
                </c:pt>
                <c:pt idx="4">
                  <c:v>2013.1419999999998</c:v>
                </c:pt>
                <c:pt idx="5">
                  <c:v>2021.59</c:v>
                </c:pt>
                <c:pt idx="6">
                  <c:v>2031.36</c:v>
                </c:pt>
              </c:numCache>
            </c:numRef>
          </c:yVal>
          <c:smooth val="0"/>
        </c:ser>
        <c:ser>
          <c:idx val="5"/>
          <c:order val="1"/>
          <c:tx>
            <c:v>Vph (uniaxial setup)</c:v>
          </c:tx>
          <c:spPr>
            <a:ln w="38100">
              <a:solidFill>
                <a:srgbClr val="00FF00"/>
              </a:solidFill>
              <a:prstDash val="lgDash"/>
            </a:ln>
          </c:spPr>
          <c:marker>
            <c:symbol val="none"/>
          </c:marker>
          <c:xVal>
            <c:numRef>
              <c:f>'comparison between O and T'!$B$2:$B$21</c:f>
              <c:numCache>
                <c:formatCode>General</c:formatCode>
                <c:ptCount val="20"/>
                <c:pt idx="0">
                  <c:v>2.15</c:v>
                </c:pt>
                <c:pt idx="1">
                  <c:v>3.15</c:v>
                </c:pt>
                <c:pt idx="2">
                  <c:v>4.1499999999999995</c:v>
                </c:pt>
                <c:pt idx="3">
                  <c:v>5.1499999999999995</c:v>
                </c:pt>
                <c:pt idx="4">
                  <c:v>6.1499999999999995</c:v>
                </c:pt>
                <c:pt idx="5">
                  <c:v>7.1499999999999995</c:v>
                </c:pt>
                <c:pt idx="6">
                  <c:v>8.15</c:v>
                </c:pt>
                <c:pt idx="8" formatCode="0.0">
                  <c:v>0.67760453780706564</c:v>
                </c:pt>
                <c:pt idx="9" formatCode="0.0">
                  <c:v>1.2590123391030501</c:v>
                </c:pt>
                <c:pt idx="10" formatCode="0.0">
                  <c:v>1.8977787575672458</c:v>
                </c:pt>
                <c:pt idx="11" formatCode="0.0">
                  <c:v>2.5365451760314377</c:v>
                </c:pt>
                <c:pt idx="12" formatCode="0.0">
                  <c:v>3.1700971747530762</c:v>
                </c:pt>
                <c:pt idx="13" formatCode="0.0">
                  <c:v>3.8062563833459775</c:v>
                </c:pt>
                <c:pt idx="14" formatCode="0.0">
                  <c:v>4.447630011681472</c:v>
                </c:pt>
                <c:pt idx="15" formatCode="0.0">
                  <c:v>5.0707531709179774</c:v>
                </c:pt>
                <c:pt idx="16" formatCode="0.0">
                  <c:v>5.6990907498970405</c:v>
                </c:pt>
                <c:pt idx="17" formatCode="0.0">
                  <c:v>6.4186806743709948</c:v>
                </c:pt>
                <c:pt idx="18" formatCode="0.0">
                  <c:v>7.2738455121516434</c:v>
                </c:pt>
                <c:pt idx="19" formatCode="0.0">
                  <c:v>8.0247219550809739</c:v>
                </c:pt>
              </c:numCache>
            </c:numRef>
          </c:xVal>
          <c:yVal>
            <c:numRef>
              <c:f>'comparison between O and T'!$H$2:$H$21</c:f>
              <c:numCache>
                <c:formatCode>General</c:formatCode>
                <c:ptCount val="20"/>
                <c:pt idx="8" formatCode="0">
                  <c:v>1891.4408922882017</c:v>
                </c:pt>
                <c:pt idx="9" formatCode="0">
                  <c:v>1895.126760047666</c:v>
                </c:pt>
                <c:pt idx="10" formatCode="0">
                  <c:v>1901.5438309961228</c:v>
                </c:pt>
                <c:pt idx="11" formatCode="0">
                  <c:v>1908.94835880815</c:v>
                </c:pt>
                <c:pt idx="12" formatCode="0">
                  <c:v>1916.4444476302308</c:v>
                </c:pt>
                <c:pt idx="13" formatCode="0">
                  <c:v>1923.3303651504541</c:v>
                </c:pt>
                <c:pt idx="14" formatCode="0">
                  <c:v>1930.4351604882825</c:v>
                </c:pt>
                <c:pt idx="15" formatCode="0">
                  <c:v>1937.4969130313516</c:v>
                </c:pt>
                <c:pt idx="16" formatCode="0">
                  <c:v>1944.8792360427997</c:v>
                </c:pt>
                <c:pt idx="17" formatCode="0">
                  <c:v>1953.5740486026996</c:v>
                </c:pt>
                <c:pt idx="18" formatCode="0">
                  <c:v>1963.3706511443411</c:v>
                </c:pt>
                <c:pt idx="19" formatCode="0">
                  <c:v>1970.6114468756507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28910208"/>
        <c:axId val="228912128"/>
      </c:scatterChart>
      <c:valAx>
        <c:axId val="22891020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b="1"/>
                </a:pPr>
                <a:r>
                  <a:rPr lang="en-US" b="1" dirty="0"/>
                  <a:t>Net vertical stress (</a:t>
                </a:r>
                <a:r>
                  <a:rPr lang="en-US" b="1" dirty="0" err="1"/>
                  <a:t>MPa</a:t>
                </a:r>
                <a:r>
                  <a:rPr lang="en-US" b="1" dirty="0"/>
                  <a:t>)</a:t>
                </a:r>
              </a:p>
            </c:rich>
          </c:tx>
          <c:layout>
            <c:manualLayout>
              <c:xMode val="edge"/>
              <c:yMode val="edge"/>
              <c:x val="0.32192406123798484"/>
              <c:y val="0.90944953471724843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nb-NO"/>
          </a:p>
        </c:txPr>
        <c:crossAx val="228912128"/>
        <c:crosses val="autoZero"/>
        <c:crossBetween val="midCat"/>
      </c:valAx>
      <c:valAx>
        <c:axId val="228912128"/>
        <c:scaling>
          <c:orientation val="minMax"/>
          <c:max val="2200"/>
          <c:min val="1800"/>
        </c:scaling>
        <c:delete val="0"/>
        <c:axPos val="l"/>
        <c:title>
          <c:tx>
            <c:rich>
              <a:bodyPr/>
              <a:lstStyle/>
              <a:p>
                <a:pPr>
                  <a:defRPr b="1"/>
                </a:pPr>
                <a:r>
                  <a:rPr lang="en-US" b="1"/>
                  <a:t>P-wave velocity (m/sec)</a:t>
                </a:r>
              </a:p>
            </c:rich>
          </c:tx>
          <c:layout>
            <c:manualLayout>
              <c:xMode val="edge"/>
              <c:yMode val="edge"/>
              <c:x val="6.5703022339028035E-3"/>
              <c:y val="0.22058876328116211"/>
            </c:manualLayout>
          </c:layout>
          <c:overlay val="0"/>
          <c:spPr>
            <a:noFill/>
            <a:ln w="25400">
              <a:noFill/>
            </a:ln>
          </c:spPr>
        </c:title>
        <c:numFmt formatCode="0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nb-NO"/>
          </a:p>
        </c:txPr>
        <c:crossAx val="228910208"/>
        <c:crosses val="autoZero"/>
        <c:crossBetween val="midCat"/>
        <c:majorUnit val="100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noFill/>
      <a:prstDash val="solid"/>
    </a:ln>
  </c:spPr>
  <c:txPr>
    <a:bodyPr/>
    <a:lstStyle/>
    <a:p>
      <a:pPr>
        <a:defRPr sz="15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nb-NO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2551594746716708E-2"/>
          <c:y val="0.25316612172494313"/>
          <c:w val="0.84427767354596661"/>
          <c:h val="0.25316612172494313"/>
        </c:manualLayout>
      </c:layout>
      <c:scatterChart>
        <c:scatterStyle val="lineMarker"/>
        <c:varyColors val="0"/>
        <c:ser>
          <c:idx val="0"/>
          <c:order val="0"/>
          <c:tx>
            <c:v>Vpz (triaxial setup)</c:v>
          </c:tx>
          <c:spPr>
            <a:ln w="25400">
              <a:solidFill>
                <a:srgbClr val="0000FF"/>
              </a:solidFill>
              <a:prstDash val="solid"/>
            </a:ln>
          </c:spPr>
          <c:marker>
            <c:symbol val="none"/>
          </c:marker>
          <c:xVal>
            <c:numRef>
              <c:f>[1]vel!$C$2:$C$20</c:f>
              <c:numCache>
                <c:formatCode>General</c:formatCode>
                <c:ptCount val="19"/>
                <c:pt idx="0">
                  <c:v>2.15</c:v>
                </c:pt>
                <c:pt idx="1">
                  <c:v>3.15</c:v>
                </c:pt>
                <c:pt idx="2">
                  <c:v>4.1499999999999995</c:v>
                </c:pt>
                <c:pt idx="3">
                  <c:v>5.1499999999999995</c:v>
                </c:pt>
                <c:pt idx="4">
                  <c:v>6.1499999999999995</c:v>
                </c:pt>
                <c:pt idx="5">
                  <c:v>7.1499999999999995</c:v>
                </c:pt>
                <c:pt idx="6">
                  <c:v>8.15</c:v>
                </c:pt>
                <c:pt idx="7">
                  <c:v>0.67760453780706564</c:v>
                </c:pt>
                <c:pt idx="8">
                  <c:v>1.1990465120635525</c:v>
                </c:pt>
                <c:pt idx="9">
                  <c:v>1.8143480416862166</c:v>
                </c:pt>
                <c:pt idx="10">
                  <c:v>2.4270423614375813</c:v>
                </c:pt>
                <c:pt idx="11">
                  <c:v>3.0267006318325431</c:v>
                </c:pt>
                <c:pt idx="12">
                  <c:v>3.6237516923562212</c:v>
                </c:pt>
                <c:pt idx="13">
                  <c:v>4.2234099627511821</c:v>
                </c:pt>
                <c:pt idx="14">
                  <c:v>4.8282826528887055</c:v>
                </c:pt>
                <c:pt idx="15">
                  <c:v>5.4331553430262325</c:v>
                </c:pt>
                <c:pt idx="16">
                  <c:v>6.1136371194309485</c:v>
                </c:pt>
                <c:pt idx="17">
                  <c:v>6.9427298584987653</c:v>
                </c:pt>
                <c:pt idx="18">
                  <c:v>8.0507940537938047</c:v>
                </c:pt>
              </c:numCache>
            </c:numRef>
          </c:xVal>
          <c:yVal>
            <c:numRef>
              <c:f>[1]vel!$D$2:$D$20</c:f>
              <c:numCache>
                <c:formatCode>General</c:formatCode>
                <c:ptCount val="19"/>
                <c:pt idx="0">
                  <c:v>2344</c:v>
                </c:pt>
                <c:pt idx="1">
                  <c:v>2396</c:v>
                </c:pt>
                <c:pt idx="2">
                  <c:v>2427</c:v>
                </c:pt>
                <c:pt idx="3">
                  <c:v>2457</c:v>
                </c:pt>
                <c:pt idx="4">
                  <c:v>2491</c:v>
                </c:pt>
                <c:pt idx="5">
                  <c:v>2525</c:v>
                </c:pt>
                <c:pt idx="6">
                  <c:v>2552</c:v>
                </c:pt>
              </c:numCache>
            </c:numRef>
          </c:yVal>
          <c:smooth val="0"/>
        </c:ser>
        <c:ser>
          <c:idx val="1"/>
          <c:order val="1"/>
          <c:tx>
            <c:v>Vph (triaxial setup)</c:v>
          </c:tx>
          <c:spPr>
            <a:ln w="38100">
              <a:solidFill>
                <a:srgbClr val="00FF00"/>
              </a:solidFill>
              <a:prstDash val="solid"/>
            </a:ln>
          </c:spPr>
          <c:marker>
            <c:symbol val="none"/>
          </c:marker>
          <c:xVal>
            <c:numRef>
              <c:f>[1]vel!$C$2:$C$20</c:f>
              <c:numCache>
                <c:formatCode>General</c:formatCode>
                <c:ptCount val="19"/>
                <c:pt idx="0">
                  <c:v>2.15</c:v>
                </c:pt>
                <c:pt idx="1">
                  <c:v>3.15</c:v>
                </c:pt>
                <c:pt idx="2">
                  <c:v>4.1499999999999995</c:v>
                </c:pt>
                <c:pt idx="3">
                  <c:v>5.1499999999999995</c:v>
                </c:pt>
                <c:pt idx="4">
                  <c:v>6.1499999999999995</c:v>
                </c:pt>
                <c:pt idx="5">
                  <c:v>7.1499999999999995</c:v>
                </c:pt>
                <c:pt idx="6">
                  <c:v>8.15</c:v>
                </c:pt>
                <c:pt idx="7">
                  <c:v>0.67760453780706564</c:v>
                </c:pt>
                <c:pt idx="8">
                  <c:v>1.1990465120635525</c:v>
                </c:pt>
                <c:pt idx="9">
                  <c:v>1.8143480416862166</c:v>
                </c:pt>
                <c:pt idx="10">
                  <c:v>2.4270423614375813</c:v>
                </c:pt>
                <c:pt idx="11">
                  <c:v>3.0267006318325431</c:v>
                </c:pt>
                <c:pt idx="12">
                  <c:v>3.6237516923562212</c:v>
                </c:pt>
                <c:pt idx="13">
                  <c:v>4.2234099627511821</c:v>
                </c:pt>
                <c:pt idx="14">
                  <c:v>4.8282826528887055</c:v>
                </c:pt>
                <c:pt idx="15">
                  <c:v>5.4331553430262325</c:v>
                </c:pt>
                <c:pt idx="16">
                  <c:v>6.1136371194309485</c:v>
                </c:pt>
                <c:pt idx="17">
                  <c:v>6.9427298584987653</c:v>
                </c:pt>
                <c:pt idx="18">
                  <c:v>8.0507940537938047</c:v>
                </c:pt>
              </c:numCache>
            </c:numRef>
          </c:xVal>
          <c:yVal>
            <c:numRef>
              <c:f>[1]vel!$E$2:$E$20</c:f>
              <c:numCache>
                <c:formatCode>General</c:formatCode>
                <c:ptCount val="19"/>
                <c:pt idx="0">
                  <c:v>2394</c:v>
                </c:pt>
                <c:pt idx="1">
                  <c:v>2429</c:v>
                </c:pt>
                <c:pt idx="2">
                  <c:v>2449</c:v>
                </c:pt>
                <c:pt idx="3">
                  <c:v>2474</c:v>
                </c:pt>
                <c:pt idx="4">
                  <c:v>2505</c:v>
                </c:pt>
                <c:pt idx="5">
                  <c:v>2535</c:v>
                </c:pt>
                <c:pt idx="6">
                  <c:v>2557</c:v>
                </c:pt>
              </c:numCache>
            </c:numRef>
          </c:yVal>
          <c:smooth val="0"/>
        </c:ser>
        <c:ser>
          <c:idx val="4"/>
          <c:order val="4"/>
          <c:tx>
            <c:v>Vpz (uniaxial setup)</c:v>
          </c:tx>
          <c:spPr>
            <a:ln w="25400">
              <a:solidFill>
                <a:srgbClr val="0000FF"/>
              </a:solidFill>
              <a:prstDash val="lgDash"/>
            </a:ln>
          </c:spPr>
          <c:marker>
            <c:symbol val="none"/>
          </c:marker>
          <c:xVal>
            <c:numRef>
              <c:f>[1]vel!$C$2:$C$20</c:f>
              <c:numCache>
                <c:formatCode>General</c:formatCode>
                <c:ptCount val="19"/>
                <c:pt idx="0">
                  <c:v>2.15</c:v>
                </c:pt>
                <c:pt idx="1">
                  <c:v>3.15</c:v>
                </c:pt>
                <c:pt idx="2">
                  <c:v>4.1499999999999995</c:v>
                </c:pt>
                <c:pt idx="3">
                  <c:v>5.1499999999999995</c:v>
                </c:pt>
                <c:pt idx="4">
                  <c:v>6.1499999999999995</c:v>
                </c:pt>
                <c:pt idx="5">
                  <c:v>7.1499999999999995</c:v>
                </c:pt>
                <c:pt idx="6">
                  <c:v>8.15</c:v>
                </c:pt>
                <c:pt idx="7">
                  <c:v>0.67760453780706564</c:v>
                </c:pt>
                <c:pt idx="8">
                  <c:v>1.1990465120635525</c:v>
                </c:pt>
                <c:pt idx="9">
                  <c:v>1.8143480416862166</c:v>
                </c:pt>
                <c:pt idx="10">
                  <c:v>2.4270423614375813</c:v>
                </c:pt>
                <c:pt idx="11">
                  <c:v>3.0267006318325431</c:v>
                </c:pt>
                <c:pt idx="12">
                  <c:v>3.6237516923562212</c:v>
                </c:pt>
                <c:pt idx="13">
                  <c:v>4.2234099627511821</c:v>
                </c:pt>
                <c:pt idx="14">
                  <c:v>4.8282826528887055</c:v>
                </c:pt>
                <c:pt idx="15">
                  <c:v>5.4331553430262325</c:v>
                </c:pt>
                <c:pt idx="16">
                  <c:v>6.1136371194309485</c:v>
                </c:pt>
                <c:pt idx="17">
                  <c:v>6.9427298584987653</c:v>
                </c:pt>
                <c:pt idx="18">
                  <c:v>8.0507940537938047</c:v>
                </c:pt>
              </c:numCache>
            </c:numRef>
          </c:xVal>
          <c:yVal>
            <c:numRef>
              <c:f>[1]vel!$H$2:$H$20</c:f>
              <c:numCache>
                <c:formatCode>General</c:formatCode>
                <c:ptCount val="19"/>
                <c:pt idx="7">
                  <c:v>1785.7022953199548</c:v>
                </c:pt>
                <c:pt idx="8">
                  <c:v>1795.3679767562755</c:v>
                </c:pt>
                <c:pt idx="9">
                  <c:v>1806.2099999547711</c:v>
                </c:pt>
                <c:pt idx="10">
                  <c:v>1826.1608291501668</c:v>
                </c:pt>
                <c:pt idx="11">
                  <c:v>1867.7785044725715</c:v>
                </c:pt>
                <c:pt idx="12">
                  <c:v>1914.9505254583505</c:v>
                </c:pt>
                <c:pt idx="13">
                  <c:v>1955.5457961103803</c:v>
                </c:pt>
                <c:pt idx="14">
                  <c:v>1991.3679959324959</c:v>
                </c:pt>
                <c:pt idx="15">
                  <c:v>2024.0664067706043</c:v>
                </c:pt>
                <c:pt idx="16">
                  <c:v>2056.8335796619672</c:v>
                </c:pt>
                <c:pt idx="17">
                  <c:v>2100.4261927737252</c:v>
                </c:pt>
                <c:pt idx="18">
                  <c:v>2131.5964597592383</c:v>
                </c:pt>
              </c:numCache>
            </c:numRef>
          </c:yVal>
          <c:smooth val="0"/>
        </c:ser>
        <c:ser>
          <c:idx val="5"/>
          <c:order val="5"/>
          <c:tx>
            <c:v>Vph (uniaxial setup)</c:v>
          </c:tx>
          <c:spPr>
            <a:ln w="38100">
              <a:solidFill>
                <a:srgbClr val="00FF00"/>
              </a:solidFill>
              <a:prstDash val="dash"/>
            </a:ln>
          </c:spPr>
          <c:marker>
            <c:symbol val="none"/>
          </c:marker>
          <c:xVal>
            <c:numRef>
              <c:f>[1]vel!$C$2:$C$20</c:f>
              <c:numCache>
                <c:formatCode>General</c:formatCode>
                <c:ptCount val="19"/>
                <c:pt idx="0">
                  <c:v>2.15</c:v>
                </c:pt>
                <c:pt idx="1">
                  <c:v>3.15</c:v>
                </c:pt>
                <c:pt idx="2">
                  <c:v>4.1499999999999995</c:v>
                </c:pt>
                <c:pt idx="3">
                  <c:v>5.1499999999999995</c:v>
                </c:pt>
                <c:pt idx="4">
                  <c:v>6.1499999999999995</c:v>
                </c:pt>
                <c:pt idx="5">
                  <c:v>7.1499999999999995</c:v>
                </c:pt>
                <c:pt idx="6">
                  <c:v>8.15</c:v>
                </c:pt>
                <c:pt idx="7">
                  <c:v>0.67760453780706564</c:v>
                </c:pt>
                <c:pt idx="8">
                  <c:v>1.1990465120635525</c:v>
                </c:pt>
                <c:pt idx="9">
                  <c:v>1.8143480416862166</c:v>
                </c:pt>
                <c:pt idx="10">
                  <c:v>2.4270423614375813</c:v>
                </c:pt>
                <c:pt idx="11">
                  <c:v>3.0267006318325431</c:v>
                </c:pt>
                <c:pt idx="12">
                  <c:v>3.6237516923562212</c:v>
                </c:pt>
                <c:pt idx="13">
                  <c:v>4.2234099627511821</c:v>
                </c:pt>
                <c:pt idx="14">
                  <c:v>4.8282826528887055</c:v>
                </c:pt>
                <c:pt idx="15">
                  <c:v>5.4331553430262325</c:v>
                </c:pt>
                <c:pt idx="16">
                  <c:v>6.1136371194309485</c:v>
                </c:pt>
                <c:pt idx="17">
                  <c:v>6.9427298584987653</c:v>
                </c:pt>
                <c:pt idx="18">
                  <c:v>8.0507940537938047</c:v>
                </c:pt>
              </c:numCache>
            </c:numRef>
          </c:xVal>
          <c:yVal>
            <c:numRef>
              <c:f>[1]vel!$I$2:$I$20</c:f>
              <c:numCache>
                <c:formatCode>General</c:formatCode>
                <c:ptCount val="19"/>
                <c:pt idx="7">
                  <c:v>2021.6703194669194</c:v>
                </c:pt>
                <c:pt idx="8">
                  <c:v>2028.1478389651245</c:v>
                </c:pt>
                <c:pt idx="9">
                  <c:v>2035.7573422886958</c:v>
                </c:pt>
                <c:pt idx="10">
                  <c:v>2052.0052100210655</c:v>
                </c:pt>
                <c:pt idx="11">
                  <c:v>2096.4276620175206</c:v>
                </c:pt>
                <c:pt idx="12">
                  <c:v>2141.5213331770774</c:v>
                </c:pt>
                <c:pt idx="13">
                  <c:v>2175.5055657357748</c:v>
                </c:pt>
                <c:pt idx="14">
                  <c:v>2213.2678130841559</c:v>
                </c:pt>
                <c:pt idx="15">
                  <c:v>2247.7661828249397</c:v>
                </c:pt>
                <c:pt idx="16">
                  <c:v>2281.9879768258529</c:v>
                </c:pt>
                <c:pt idx="17">
                  <c:v>2320.6799011728149</c:v>
                </c:pt>
                <c:pt idx="18">
                  <c:v>2369.5040945112205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29171968"/>
        <c:axId val="229173888"/>
      </c:scatterChart>
      <c:scatterChart>
        <c:scatterStyle val="lineMarker"/>
        <c:varyColors val="0"/>
        <c:ser>
          <c:idx val="2"/>
          <c:order val="2"/>
          <c:tx>
            <c:v>Vsz (triaxial setup)</c:v>
          </c:tx>
          <c:spPr>
            <a:ln w="25400">
              <a:solidFill>
                <a:srgbClr val="FF0000"/>
              </a:solidFill>
              <a:prstDash val="solid"/>
            </a:ln>
          </c:spPr>
          <c:marker>
            <c:symbol val="none"/>
          </c:marker>
          <c:xVal>
            <c:numRef>
              <c:f>[1]vel!$C$2:$C$20</c:f>
              <c:numCache>
                <c:formatCode>General</c:formatCode>
                <c:ptCount val="19"/>
                <c:pt idx="0">
                  <c:v>2.15</c:v>
                </c:pt>
                <c:pt idx="1">
                  <c:v>3.15</c:v>
                </c:pt>
                <c:pt idx="2">
                  <c:v>4.1499999999999995</c:v>
                </c:pt>
                <c:pt idx="3">
                  <c:v>5.1499999999999995</c:v>
                </c:pt>
                <c:pt idx="4">
                  <c:v>6.1499999999999995</c:v>
                </c:pt>
                <c:pt idx="5">
                  <c:v>7.1499999999999995</c:v>
                </c:pt>
                <c:pt idx="6">
                  <c:v>8.15</c:v>
                </c:pt>
                <c:pt idx="7">
                  <c:v>0.67760453780706564</c:v>
                </c:pt>
                <c:pt idx="8">
                  <c:v>1.1990465120635525</c:v>
                </c:pt>
                <c:pt idx="9">
                  <c:v>1.8143480416862166</c:v>
                </c:pt>
                <c:pt idx="10">
                  <c:v>2.4270423614375813</c:v>
                </c:pt>
                <c:pt idx="11">
                  <c:v>3.0267006318325431</c:v>
                </c:pt>
                <c:pt idx="12">
                  <c:v>3.6237516923562212</c:v>
                </c:pt>
                <c:pt idx="13">
                  <c:v>4.2234099627511821</c:v>
                </c:pt>
                <c:pt idx="14">
                  <c:v>4.8282826528887055</c:v>
                </c:pt>
                <c:pt idx="15">
                  <c:v>5.4331553430262325</c:v>
                </c:pt>
                <c:pt idx="16">
                  <c:v>6.1136371194309485</c:v>
                </c:pt>
                <c:pt idx="17">
                  <c:v>6.9427298584987653</c:v>
                </c:pt>
                <c:pt idx="18">
                  <c:v>8.0507940537938047</c:v>
                </c:pt>
              </c:numCache>
            </c:numRef>
          </c:xVal>
          <c:yVal>
            <c:numRef>
              <c:f>[1]vel!$F$2:$F$20</c:f>
              <c:numCache>
                <c:formatCode>General</c:formatCode>
                <c:ptCount val="19"/>
                <c:pt idx="2">
                  <c:v>902</c:v>
                </c:pt>
                <c:pt idx="3">
                  <c:v>935</c:v>
                </c:pt>
                <c:pt idx="4">
                  <c:v>970</c:v>
                </c:pt>
                <c:pt idx="5">
                  <c:v>1005</c:v>
                </c:pt>
                <c:pt idx="6">
                  <c:v>1032</c:v>
                </c:pt>
              </c:numCache>
            </c:numRef>
          </c:yVal>
          <c:smooth val="0"/>
        </c:ser>
        <c:ser>
          <c:idx val="3"/>
          <c:order val="3"/>
          <c:tx>
            <c:v>Vsh (triaxial setup)</c:v>
          </c:tx>
          <c:spPr>
            <a:ln w="38100">
              <a:solidFill>
                <a:srgbClr val="00FFFF"/>
              </a:solidFill>
              <a:prstDash val="solid"/>
            </a:ln>
          </c:spPr>
          <c:marker>
            <c:symbol val="none"/>
          </c:marker>
          <c:xVal>
            <c:numRef>
              <c:f>[1]vel!$C$2:$C$20</c:f>
              <c:numCache>
                <c:formatCode>General</c:formatCode>
                <c:ptCount val="19"/>
                <c:pt idx="0">
                  <c:v>2.15</c:v>
                </c:pt>
                <c:pt idx="1">
                  <c:v>3.15</c:v>
                </c:pt>
                <c:pt idx="2">
                  <c:v>4.1499999999999995</c:v>
                </c:pt>
                <c:pt idx="3">
                  <c:v>5.1499999999999995</c:v>
                </c:pt>
                <c:pt idx="4">
                  <c:v>6.1499999999999995</c:v>
                </c:pt>
                <c:pt idx="5">
                  <c:v>7.1499999999999995</c:v>
                </c:pt>
                <c:pt idx="6">
                  <c:v>8.15</c:v>
                </c:pt>
                <c:pt idx="7">
                  <c:v>0.67760453780706564</c:v>
                </c:pt>
                <c:pt idx="8">
                  <c:v>1.1990465120635525</c:v>
                </c:pt>
                <c:pt idx="9">
                  <c:v>1.8143480416862166</c:v>
                </c:pt>
                <c:pt idx="10">
                  <c:v>2.4270423614375813</c:v>
                </c:pt>
                <c:pt idx="11">
                  <c:v>3.0267006318325431</c:v>
                </c:pt>
                <c:pt idx="12">
                  <c:v>3.6237516923562212</c:v>
                </c:pt>
                <c:pt idx="13">
                  <c:v>4.2234099627511821</c:v>
                </c:pt>
                <c:pt idx="14">
                  <c:v>4.8282826528887055</c:v>
                </c:pt>
                <c:pt idx="15">
                  <c:v>5.4331553430262325</c:v>
                </c:pt>
                <c:pt idx="16">
                  <c:v>6.1136371194309485</c:v>
                </c:pt>
                <c:pt idx="17">
                  <c:v>6.9427298584987653</c:v>
                </c:pt>
                <c:pt idx="18">
                  <c:v>8.0507940537938047</c:v>
                </c:pt>
              </c:numCache>
            </c:numRef>
          </c:xVal>
          <c:yVal>
            <c:numRef>
              <c:f>[1]vel!$G$2:$G$20</c:f>
              <c:numCache>
                <c:formatCode>General</c:formatCode>
                <c:ptCount val="19"/>
                <c:pt idx="4">
                  <c:v>1001</c:v>
                </c:pt>
                <c:pt idx="5">
                  <c:v>1024</c:v>
                </c:pt>
                <c:pt idx="6">
                  <c:v>1041</c:v>
                </c:pt>
              </c:numCache>
            </c:numRef>
          </c:yVal>
          <c:smooth val="0"/>
        </c:ser>
        <c:ser>
          <c:idx val="6"/>
          <c:order val="6"/>
          <c:tx>
            <c:v>Vsz (uniaxial setup)</c:v>
          </c:tx>
          <c:spPr>
            <a:ln w="38100">
              <a:solidFill>
                <a:srgbClr val="FF0000"/>
              </a:solidFill>
              <a:prstDash val="lgDash"/>
            </a:ln>
          </c:spPr>
          <c:marker>
            <c:symbol val="none"/>
          </c:marker>
          <c:xVal>
            <c:numRef>
              <c:f>[1]vel!$C$2:$C$20</c:f>
              <c:numCache>
                <c:formatCode>General</c:formatCode>
                <c:ptCount val="19"/>
                <c:pt idx="0">
                  <c:v>2.15</c:v>
                </c:pt>
                <c:pt idx="1">
                  <c:v>3.15</c:v>
                </c:pt>
                <c:pt idx="2">
                  <c:v>4.1499999999999995</c:v>
                </c:pt>
                <c:pt idx="3">
                  <c:v>5.1499999999999995</c:v>
                </c:pt>
                <c:pt idx="4">
                  <c:v>6.1499999999999995</c:v>
                </c:pt>
                <c:pt idx="5">
                  <c:v>7.1499999999999995</c:v>
                </c:pt>
                <c:pt idx="6">
                  <c:v>8.15</c:v>
                </c:pt>
                <c:pt idx="7">
                  <c:v>0.67760453780706564</c:v>
                </c:pt>
                <c:pt idx="8">
                  <c:v>1.1990465120635525</c:v>
                </c:pt>
                <c:pt idx="9">
                  <c:v>1.8143480416862166</c:v>
                </c:pt>
                <c:pt idx="10">
                  <c:v>2.4270423614375813</c:v>
                </c:pt>
                <c:pt idx="11">
                  <c:v>3.0267006318325431</c:v>
                </c:pt>
                <c:pt idx="12">
                  <c:v>3.6237516923562212</c:v>
                </c:pt>
                <c:pt idx="13">
                  <c:v>4.2234099627511821</c:v>
                </c:pt>
                <c:pt idx="14">
                  <c:v>4.8282826528887055</c:v>
                </c:pt>
                <c:pt idx="15">
                  <c:v>5.4331553430262325</c:v>
                </c:pt>
                <c:pt idx="16">
                  <c:v>6.1136371194309485</c:v>
                </c:pt>
                <c:pt idx="17">
                  <c:v>6.9427298584987653</c:v>
                </c:pt>
                <c:pt idx="18">
                  <c:v>8.0507940537938047</c:v>
                </c:pt>
              </c:numCache>
            </c:numRef>
          </c:xVal>
          <c:yVal>
            <c:numRef>
              <c:f>[1]vel!$J$2:$J$20</c:f>
              <c:numCache>
                <c:formatCode>General</c:formatCode>
                <c:ptCount val="19"/>
                <c:pt idx="7">
                  <c:v>348.75886089750702</c:v>
                </c:pt>
                <c:pt idx="8">
                  <c:v>370.78858573622824</c:v>
                </c:pt>
                <c:pt idx="9">
                  <c:v>388.65822037222028</c:v>
                </c:pt>
                <c:pt idx="10">
                  <c:v>410.23036792535964</c:v>
                </c:pt>
                <c:pt idx="11">
                  <c:v>460.02630298903364</c:v>
                </c:pt>
                <c:pt idx="12">
                  <c:v>516.20940381558489</c:v>
                </c:pt>
                <c:pt idx="13">
                  <c:v>561.00309562670452</c:v>
                </c:pt>
                <c:pt idx="14">
                  <c:v>597.61595289752847</c:v>
                </c:pt>
                <c:pt idx="15">
                  <c:v>627.35595120254698</c:v>
                </c:pt>
                <c:pt idx="16">
                  <c:v>658.6922401116592</c:v>
                </c:pt>
                <c:pt idx="17">
                  <c:v>691.35913509341287</c:v>
                </c:pt>
                <c:pt idx="18">
                  <c:v>728.98097567725836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29192448"/>
        <c:axId val="229193984"/>
      </c:scatterChart>
      <c:valAx>
        <c:axId val="22917196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2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Net vertical stress (MPa)</a:t>
                </a:r>
              </a:p>
            </c:rich>
          </c:tx>
          <c:layout>
            <c:manualLayout>
              <c:xMode val="edge"/>
              <c:yMode val="edge"/>
              <c:x val="0.44277673545966384"/>
              <c:y val="0.69620683474359191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2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nb-NO"/>
          </a:p>
        </c:txPr>
        <c:crossAx val="229173888"/>
        <c:crosses val="autoZero"/>
        <c:crossBetween val="midCat"/>
      </c:valAx>
      <c:valAx>
        <c:axId val="229173888"/>
        <c:scaling>
          <c:orientation val="minMax"/>
          <c:max val="2400"/>
          <c:min val="1000"/>
        </c:scaling>
        <c:delete val="0"/>
        <c:axPos val="l"/>
        <c:majorGridlines>
          <c:spPr>
            <a:ln w="3175">
              <a:solidFill>
                <a:srgbClr val="969696"/>
              </a:solidFill>
              <a:prstDash val="lgDash"/>
            </a:ln>
          </c:spPr>
        </c:majorGridlines>
        <c:title>
          <c:tx>
            <c:rich>
              <a:bodyPr/>
              <a:lstStyle/>
              <a:p>
                <a:pPr>
                  <a:defRPr sz="2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P-wave velocity (m/sec)</a:t>
                </a:r>
              </a:p>
            </c:rich>
          </c:tx>
          <c:layout>
            <c:manualLayout>
              <c:xMode val="edge"/>
              <c:yMode val="edge"/>
              <c:x val="9.3808630393996915E-3"/>
              <c:y val="0.1518996730349649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2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nb-NO"/>
          </a:p>
        </c:txPr>
        <c:crossAx val="229171968"/>
        <c:crosses val="autoZero"/>
        <c:crossBetween val="midCat"/>
        <c:majorUnit val="300"/>
      </c:valAx>
      <c:valAx>
        <c:axId val="22919244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229193984"/>
        <c:crosses val="autoZero"/>
        <c:crossBetween val="midCat"/>
      </c:valAx>
      <c:valAx>
        <c:axId val="229193984"/>
        <c:scaling>
          <c:orientation val="minMax"/>
          <c:max val="1200"/>
          <c:min val="300"/>
        </c:scaling>
        <c:delete val="0"/>
        <c:axPos val="r"/>
        <c:title>
          <c:tx>
            <c:rich>
              <a:bodyPr/>
              <a:lstStyle/>
              <a:p>
                <a:pPr>
                  <a:defRPr sz="2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S-wave velocity (m/sec)</a:t>
                </a:r>
              </a:p>
            </c:rich>
          </c:tx>
          <c:layout>
            <c:manualLayout>
              <c:xMode val="edge"/>
              <c:yMode val="edge"/>
              <c:x val="0.95872420262664493"/>
              <c:y val="0.1518996730349649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cross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2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nb-NO"/>
          </a:p>
        </c:txPr>
        <c:crossAx val="229192448"/>
        <c:crosses val="max"/>
        <c:crossBetween val="midCat"/>
      </c:valAx>
      <c:spPr>
        <a:noFill/>
        <a:ln w="12700">
          <a:solidFill>
            <a:srgbClr val="000000"/>
          </a:solidFill>
          <a:prstDash val="solid"/>
        </a:ln>
      </c:spPr>
    </c:plotArea>
    <c:legend>
      <c:legendPos val="r"/>
      <c:legendEntry>
        <c:idx val="0"/>
        <c:delete val="1"/>
      </c:legendEntry>
      <c:legendEntry>
        <c:idx val="2"/>
        <c:delete val="1"/>
      </c:legendEntry>
      <c:legendEntry>
        <c:idx val="4"/>
        <c:delete val="1"/>
      </c:legendEntry>
      <c:legendEntry>
        <c:idx val="5"/>
        <c:delete val="1"/>
      </c:legendEntry>
      <c:legendEntry>
        <c:idx val="6"/>
        <c:delete val="1"/>
      </c:legendEntry>
      <c:layout>
        <c:manualLayout>
          <c:xMode val="edge"/>
          <c:yMode val="edge"/>
          <c:x val="0"/>
          <c:y val="1.2658227848101266E-2"/>
          <c:w val="1"/>
          <c:h val="0.98734179060950711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500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nb-NO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2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nb-NO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606889763779534"/>
          <c:y val="3.9928684901229444E-2"/>
          <c:w val="0.6457163167104113"/>
          <c:h val="0.64347510015195453"/>
        </c:manualLayout>
      </c:layout>
      <c:scatterChart>
        <c:scatterStyle val="smoothMarker"/>
        <c:varyColors val="0"/>
        <c:ser>
          <c:idx val="4"/>
          <c:order val="0"/>
          <c:tx>
            <c:v>Long_2</c:v>
          </c:tx>
          <c:spPr>
            <a:ln>
              <a:solidFill>
                <a:srgbClr val="0070C0"/>
              </a:solidFill>
              <a:prstDash val="dash"/>
            </a:ln>
          </c:spPr>
          <c:marker>
            <c:symbol val="none"/>
          </c:marker>
          <c:xVal>
            <c:numRef>
              <c:f>Long_2!$G$5:$G$4324</c:f>
              <c:numCache>
                <c:formatCode>General</c:formatCode>
                <c:ptCount val="4320"/>
                <c:pt idx="0">
                  <c:v>5.1602000000000002E-3</c:v>
                </c:pt>
                <c:pt idx="1">
                  <c:v>5.1652E-3</c:v>
                </c:pt>
                <c:pt idx="2">
                  <c:v>5.1729999999999996E-3</c:v>
                </c:pt>
                <c:pt idx="3">
                  <c:v>5.1837000000000081E-3</c:v>
                </c:pt>
                <c:pt idx="4">
                  <c:v>5.1971999999999999E-3</c:v>
                </c:pt>
                <c:pt idx="5">
                  <c:v>5.2137000000000034E-3</c:v>
                </c:pt>
                <c:pt idx="6">
                  <c:v>5.2329000000000004E-3</c:v>
                </c:pt>
                <c:pt idx="7">
                  <c:v>5.2551000000000004E-3</c:v>
                </c:pt>
                <c:pt idx="8">
                  <c:v>5.2801000000000081E-3</c:v>
                </c:pt>
                <c:pt idx="9">
                  <c:v>5.308000000000008E-3</c:v>
                </c:pt>
                <c:pt idx="10">
                  <c:v>5.338700000000007E-3</c:v>
                </c:pt>
                <c:pt idx="11">
                  <c:v>5.3724000000000081E-3</c:v>
                </c:pt>
                <c:pt idx="12">
                  <c:v>5.408800000000007E-3</c:v>
                </c:pt>
                <c:pt idx="13">
                  <c:v>5.4482000000000141E-3</c:v>
                </c:pt>
                <c:pt idx="14">
                  <c:v>5.4904000000000081E-3</c:v>
                </c:pt>
                <c:pt idx="15">
                  <c:v>5.5355000000000014E-3</c:v>
                </c:pt>
                <c:pt idx="16">
                  <c:v>5.5835000000000034E-3</c:v>
                </c:pt>
                <c:pt idx="17">
                  <c:v>5.634300000000007E-3</c:v>
                </c:pt>
                <c:pt idx="18">
                  <c:v>5.6880000000000003E-3</c:v>
                </c:pt>
                <c:pt idx="19">
                  <c:v>5.7445999999999999E-3</c:v>
                </c:pt>
                <c:pt idx="20">
                  <c:v>5.8040000000000001E-3</c:v>
                </c:pt>
                <c:pt idx="21">
                  <c:v>5.8663000000000014E-3</c:v>
                </c:pt>
                <c:pt idx="22">
                  <c:v>5.9315000000000132E-3</c:v>
                </c:pt>
                <c:pt idx="23">
                  <c:v>5.9996000000000146E-3</c:v>
                </c:pt>
                <c:pt idx="24">
                  <c:v>6.0705000000000082E-3</c:v>
                </c:pt>
                <c:pt idx="25">
                  <c:v>6.1443000000000001E-3</c:v>
                </c:pt>
                <c:pt idx="26">
                  <c:v>6.2210000000000034E-3</c:v>
                </c:pt>
                <c:pt idx="27">
                  <c:v>6.3006000000000121E-3</c:v>
                </c:pt>
                <c:pt idx="28">
                  <c:v>6.383100000000007E-3</c:v>
                </c:pt>
                <c:pt idx="29">
                  <c:v>6.468400000000007E-3</c:v>
                </c:pt>
                <c:pt idx="30">
                  <c:v>6.5566000000000131E-3</c:v>
                </c:pt>
                <c:pt idx="31">
                  <c:v>6.6477000000000003E-3</c:v>
                </c:pt>
                <c:pt idx="32">
                  <c:v>6.7417000000000137E-3</c:v>
                </c:pt>
                <c:pt idx="33">
                  <c:v>6.8385000000000034E-3</c:v>
                </c:pt>
                <c:pt idx="34">
                  <c:v>6.9383000000000162E-3</c:v>
                </c:pt>
                <c:pt idx="35">
                  <c:v>7.040900000000007E-3</c:v>
                </c:pt>
                <c:pt idx="36">
                  <c:v>7.146500000000007E-3</c:v>
                </c:pt>
                <c:pt idx="37">
                  <c:v>7.2549000000000034E-3</c:v>
                </c:pt>
                <c:pt idx="38">
                  <c:v>7.3662000000000102E-3</c:v>
                </c:pt>
                <c:pt idx="39">
                  <c:v>7.4804000000000112E-3</c:v>
                </c:pt>
                <c:pt idx="40">
                  <c:v>7.5954000000000091E-3</c:v>
                </c:pt>
                <c:pt idx="41">
                  <c:v>7.710400000000007E-3</c:v>
                </c:pt>
                <c:pt idx="42">
                  <c:v>7.8253999999999997E-3</c:v>
                </c:pt>
                <c:pt idx="43">
                  <c:v>7.9405000000000135E-3</c:v>
                </c:pt>
                <c:pt idx="44">
                  <c:v>8.0556000000000239E-3</c:v>
                </c:pt>
                <c:pt idx="45">
                  <c:v>8.170600000000014E-3</c:v>
                </c:pt>
                <c:pt idx="46">
                  <c:v>8.2858000000000046E-3</c:v>
                </c:pt>
                <c:pt idx="47">
                  <c:v>8.4009000000000028E-3</c:v>
                </c:pt>
                <c:pt idx="48">
                  <c:v>8.5160000000000027E-3</c:v>
                </c:pt>
                <c:pt idx="49">
                  <c:v>8.6312000000000021E-3</c:v>
                </c:pt>
                <c:pt idx="50">
                  <c:v>8.7464000000000066E-3</c:v>
                </c:pt>
                <c:pt idx="51">
                  <c:v>8.8616000000000181E-3</c:v>
                </c:pt>
                <c:pt idx="52">
                  <c:v>8.9768000000000139E-3</c:v>
                </c:pt>
                <c:pt idx="53">
                  <c:v>9.0921000000000161E-3</c:v>
                </c:pt>
                <c:pt idx="54">
                  <c:v>9.2073000000000033E-3</c:v>
                </c:pt>
                <c:pt idx="55">
                  <c:v>9.3226000000000246E-3</c:v>
                </c:pt>
                <c:pt idx="56">
                  <c:v>9.4379000000000008E-3</c:v>
                </c:pt>
                <c:pt idx="57">
                  <c:v>9.5532000000000047E-3</c:v>
                </c:pt>
                <c:pt idx="58">
                  <c:v>9.6686000000000046E-3</c:v>
                </c:pt>
                <c:pt idx="59">
                  <c:v>9.7839000000000068E-3</c:v>
                </c:pt>
                <c:pt idx="60">
                  <c:v>9.8993000000000067E-3</c:v>
                </c:pt>
                <c:pt idx="61">
                  <c:v>1.0015E-2</c:v>
                </c:pt>
                <c:pt idx="62">
                  <c:v>1.013E-2</c:v>
                </c:pt>
                <c:pt idx="63">
                  <c:v>1.0245000000000001E-2</c:v>
                </c:pt>
                <c:pt idx="64">
                  <c:v>1.0359999999999998E-2</c:v>
                </c:pt>
                <c:pt idx="65">
                  <c:v>1.0475E-2</c:v>
                </c:pt>
                <c:pt idx="66">
                  <c:v>1.059E-2</c:v>
                </c:pt>
                <c:pt idx="67">
                  <c:v>1.0704999999999999E-2</c:v>
                </c:pt>
                <c:pt idx="68">
                  <c:v>1.0820000000000001E-2</c:v>
                </c:pt>
                <c:pt idx="69">
                  <c:v>1.0935E-2</c:v>
                </c:pt>
                <c:pt idx="70">
                  <c:v>1.1050000000000001E-2</c:v>
                </c:pt>
                <c:pt idx="71">
                  <c:v>1.1165000000000001E-2</c:v>
                </c:pt>
                <c:pt idx="72">
                  <c:v>1.1280000000000021E-2</c:v>
                </c:pt>
                <c:pt idx="73">
                  <c:v>1.1395000000000001E-2</c:v>
                </c:pt>
                <c:pt idx="74">
                  <c:v>1.1509999999999999E-2</c:v>
                </c:pt>
                <c:pt idx="75">
                  <c:v>1.1625000000000021E-2</c:v>
                </c:pt>
                <c:pt idx="76">
                  <c:v>1.1740000000000025E-2</c:v>
                </c:pt>
                <c:pt idx="77">
                  <c:v>1.1854999999999999E-2</c:v>
                </c:pt>
                <c:pt idx="78">
                  <c:v>1.1970000000000001E-2</c:v>
                </c:pt>
                <c:pt idx="79">
                  <c:v>1.2086E-2</c:v>
                </c:pt>
                <c:pt idx="80">
                  <c:v>1.2201000000000005E-2</c:v>
                </c:pt>
                <c:pt idx="81">
                  <c:v>1.2315999999999994E-2</c:v>
                </c:pt>
                <c:pt idx="82">
                  <c:v>1.2430999999999998E-2</c:v>
                </c:pt>
                <c:pt idx="83">
                  <c:v>1.2546000000000003E-2</c:v>
                </c:pt>
                <c:pt idx="84">
                  <c:v>1.2661000000000007E-2</c:v>
                </c:pt>
                <c:pt idx="85">
                  <c:v>1.2775999999999996E-2</c:v>
                </c:pt>
                <c:pt idx="86">
                  <c:v>1.2892000000000001E-2</c:v>
                </c:pt>
                <c:pt idx="87">
                  <c:v>1.3006999999999999E-2</c:v>
                </c:pt>
                <c:pt idx="88">
                  <c:v>1.3122000000000003E-2</c:v>
                </c:pt>
                <c:pt idx="89">
                  <c:v>1.3237000000000001E-2</c:v>
                </c:pt>
                <c:pt idx="90">
                  <c:v>1.3353E-2</c:v>
                </c:pt>
                <c:pt idx="91">
                  <c:v>1.3468000000000001E-2</c:v>
                </c:pt>
                <c:pt idx="92">
                  <c:v>1.3583000000000001E-2</c:v>
                </c:pt>
                <c:pt idx="93">
                  <c:v>1.3698999999999998E-2</c:v>
                </c:pt>
                <c:pt idx="94">
                  <c:v>1.3814000000000003E-2</c:v>
                </c:pt>
                <c:pt idx="95">
                  <c:v>1.3929000000000018E-2</c:v>
                </c:pt>
                <c:pt idx="96">
                  <c:v>1.4045E-2</c:v>
                </c:pt>
                <c:pt idx="97">
                  <c:v>1.4160000000000001E-2</c:v>
                </c:pt>
                <c:pt idx="98">
                  <c:v>1.4275999999999983E-2</c:v>
                </c:pt>
                <c:pt idx="99">
                  <c:v>1.4390999999999998E-2</c:v>
                </c:pt>
                <c:pt idx="100">
                  <c:v>1.4506E-2</c:v>
                </c:pt>
                <c:pt idx="101">
                  <c:v>1.4622000000000001E-2</c:v>
                </c:pt>
                <c:pt idx="102">
                  <c:v>1.4737E-2</c:v>
                </c:pt>
                <c:pt idx="103">
                  <c:v>1.4853E-2</c:v>
                </c:pt>
                <c:pt idx="104">
                  <c:v>1.4968E-2</c:v>
                </c:pt>
                <c:pt idx="105">
                  <c:v>1.5084000000000005E-2</c:v>
                </c:pt>
                <c:pt idx="106">
                  <c:v>1.5198999999999994E-2</c:v>
                </c:pt>
                <c:pt idx="107">
                  <c:v>1.5315E-2</c:v>
                </c:pt>
                <c:pt idx="108">
                  <c:v>1.5429999999999999E-2</c:v>
                </c:pt>
                <c:pt idx="109">
                  <c:v>1.5546000000000001E-2</c:v>
                </c:pt>
                <c:pt idx="110">
                  <c:v>1.5661999999999999E-2</c:v>
                </c:pt>
                <c:pt idx="111">
                  <c:v>1.5776999999999999E-2</c:v>
                </c:pt>
                <c:pt idx="112">
                  <c:v>1.5893000000000001E-2</c:v>
                </c:pt>
                <c:pt idx="113">
                  <c:v>1.6008000000000001E-2</c:v>
                </c:pt>
                <c:pt idx="114">
                  <c:v>1.6123999999999999E-2</c:v>
                </c:pt>
                <c:pt idx="115">
                  <c:v>1.6240000000000029E-2</c:v>
                </c:pt>
                <c:pt idx="116">
                  <c:v>1.6355000000000001E-2</c:v>
                </c:pt>
                <c:pt idx="117">
                  <c:v>1.6471000000000003E-2</c:v>
                </c:pt>
                <c:pt idx="118">
                  <c:v>1.6587000000000001E-2</c:v>
                </c:pt>
                <c:pt idx="119">
                  <c:v>1.6702999999999999E-2</c:v>
                </c:pt>
                <c:pt idx="120">
                  <c:v>1.6818000000000003E-2</c:v>
                </c:pt>
                <c:pt idx="121">
                  <c:v>1.6934000000000001E-2</c:v>
                </c:pt>
                <c:pt idx="122">
                  <c:v>1.7049999999999999E-2</c:v>
                </c:pt>
                <c:pt idx="123">
                  <c:v>1.7166000000000001E-2</c:v>
                </c:pt>
                <c:pt idx="124">
                  <c:v>1.7281000000000001E-2</c:v>
                </c:pt>
                <c:pt idx="125">
                  <c:v>1.7396999999999999E-2</c:v>
                </c:pt>
                <c:pt idx="126">
                  <c:v>1.7513000000000001E-2</c:v>
                </c:pt>
                <c:pt idx="127">
                  <c:v>1.7628999999999999E-2</c:v>
                </c:pt>
                <c:pt idx="128">
                  <c:v>1.7745E-2</c:v>
                </c:pt>
                <c:pt idx="129">
                  <c:v>1.7860000000000001E-2</c:v>
                </c:pt>
                <c:pt idx="130">
                  <c:v>1.7975999999999999E-2</c:v>
                </c:pt>
                <c:pt idx="131">
                  <c:v>1.8092E-2</c:v>
                </c:pt>
                <c:pt idx="132">
                  <c:v>1.8207999999999998E-2</c:v>
                </c:pt>
                <c:pt idx="133">
                  <c:v>1.8324000000000003E-2</c:v>
                </c:pt>
                <c:pt idx="134">
                  <c:v>1.8440000000000029E-2</c:v>
                </c:pt>
                <c:pt idx="135">
                  <c:v>1.8556E-2</c:v>
                </c:pt>
                <c:pt idx="136">
                  <c:v>1.8672000000000001E-2</c:v>
                </c:pt>
                <c:pt idx="137">
                  <c:v>1.8787999999999999E-2</c:v>
                </c:pt>
                <c:pt idx="138">
                  <c:v>1.8904000000000021E-2</c:v>
                </c:pt>
                <c:pt idx="139">
                  <c:v>1.9019000000000001E-2</c:v>
                </c:pt>
                <c:pt idx="140">
                  <c:v>1.9134999999999999E-2</c:v>
                </c:pt>
                <c:pt idx="141">
                  <c:v>1.9251000000000001E-2</c:v>
                </c:pt>
                <c:pt idx="142">
                  <c:v>1.9367000000000027E-2</c:v>
                </c:pt>
                <c:pt idx="143">
                  <c:v>1.9483000000000032E-2</c:v>
                </c:pt>
                <c:pt idx="144">
                  <c:v>1.9599999999999999E-2</c:v>
                </c:pt>
                <c:pt idx="145">
                  <c:v>1.9716999999999998E-2</c:v>
                </c:pt>
                <c:pt idx="146">
                  <c:v>1.9834000000000029E-2</c:v>
                </c:pt>
                <c:pt idx="147">
                  <c:v>1.9951000000000028E-2</c:v>
                </c:pt>
                <c:pt idx="148">
                  <c:v>2.0067999999999999E-2</c:v>
                </c:pt>
                <c:pt idx="149">
                  <c:v>2.0185000000000002E-2</c:v>
                </c:pt>
                <c:pt idx="150">
                  <c:v>2.0302000000000001E-2</c:v>
                </c:pt>
                <c:pt idx="151">
                  <c:v>2.0420000000000001E-2</c:v>
                </c:pt>
                <c:pt idx="152">
                  <c:v>2.0537000000000034E-2</c:v>
                </c:pt>
                <c:pt idx="153">
                  <c:v>2.0654000000000002E-2</c:v>
                </c:pt>
                <c:pt idx="154">
                  <c:v>2.0771000000000012E-2</c:v>
                </c:pt>
                <c:pt idx="155">
                  <c:v>2.0888000000000011E-2</c:v>
                </c:pt>
                <c:pt idx="156">
                  <c:v>2.1004999999999999E-2</c:v>
                </c:pt>
                <c:pt idx="157">
                  <c:v>2.1122999999999989E-2</c:v>
                </c:pt>
                <c:pt idx="158">
                  <c:v>2.1240000000000002E-2</c:v>
                </c:pt>
                <c:pt idx="159">
                  <c:v>2.1357000000000001E-2</c:v>
                </c:pt>
                <c:pt idx="160">
                  <c:v>2.1474000000000038E-2</c:v>
                </c:pt>
                <c:pt idx="161">
                  <c:v>2.1592E-2</c:v>
                </c:pt>
                <c:pt idx="162">
                  <c:v>2.1708999999999999E-2</c:v>
                </c:pt>
                <c:pt idx="163">
                  <c:v>2.1826000000000002E-2</c:v>
                </c:pt>
                <c:pt idx="164">
                  <c:v>2.1944000000000002E-2</c:v>
                </c:pt>
                <c:pt idx="165">
                  <c:v>2.2061000000000035E-2</c:v>
                </c:pt>
                <c:pt idx="166">
                  <c:v>2.2179000000000035E-2</c:v>
                </c:pt>
                <c:pt idx="167">
                  <c:v>2.229600000000001E-2</c:v>
                </c:pt>
                <c:pt idx="168">
                  <c:v>2.2413000000000044E-2</c:v>
                </c:pt>
                <c:pt idx="169">
                  <c:v>2.2531000000000044E-2</c:v>
                </c:pt>
                <c:pt idx="170">
                  <c:v>2.2648000000000012E-2</c:v>
                </c:pt>
                <c:pt idx="171">
                  <c:v>2.2766000000000002E-2</c:v>
                </c:pt>
                <c:pt idx="172">
                  <c:v>2.288300000000006E-2</c:v>
                </c:pt>
                <c:pt idx="173">
                  <c:v>2.3001000000000011E-2</c:v>
                </c:pt>
                <c:pt idx="174">
                  <c:v>2.3118999999999987E-2</c:v>
                </c:pt>
                <c:pt idx="175">
                  <c:v>2.323600000000001E-2</c:v>
                </c:pt>
                <c:pt idx="176">
                  <c:v>2.3353999999999993E-2</c:v>
                </c:pt>
                <c:pt idx="177">
                  <c:v>2.3470999999999999E-2</c:v>
                </c:pt>
                <c:pt idx="178">
                  <c:v>2.3588999999999988E-2</c:v>
                </c:pt>
                <c:pt idx="179">
                  <c:v>2.3706999999999988E-2</c:v>
                </c:pt>
                <c:pt idx="180">
                  <c:v>2.3823999999999998E-2</c:v>
                </c:pt>
                <c:pt idx="181">
                  <c:v>2.3941999999999998E-2</c:v>
                </c:pt>
                <c:pt idx="182">
                  <c:v>2.4059999999999998E-2</c:v>
                </c:pt>
                <c:pt idx="183">
                  <c:v>2.4177000000000001E-2</c:v>
                </c:pt>
                <c:pt idx="184">
                  <c:v>2.4295000000000011E-2</c:v>
                </c:pt>
                <c:pt idx="185">
                  <c:v>2.4413000000000011E-2</c:v>
                </c:pt>
                <c:pt idx="186">
                  <c:v>2.4531000000000011E-2</c:v>
                </c:pt>
                <c:pt idx="187">
                  <c:v>2.4649000000000011E-2</c:v>
                </c:pt>
                <c:pt idx="188">
                  <c:v>2.4765999999999993E-2</c:v>
                </c:pt>
                <c:pt idx="189">
                  <c:v>2.488400000000001E-2</c:v>
                </c:pt>
                <c:pt idx="190">
                  <c:v>2.500200000000001E-2</c:v>
                </c:pt>
                <c:pt idx="191">
                  <c:v>2.512E-2</c:v>
                </c:pt>
                <c:pt idx="192">
                  <c:v>2.523800000000001E-2</c:v>
                </c:pt>
                <c:pt idx="193">
                  <c:v>2.5356E-2</c:v>
                </c:pt>
                <c:pt idx="194">
                  <c:v>2.5474000000000035E-2</c:v>
                </c:pt>
                <c:pt idx="195">
                  <c:v>2.5592E-2</c:v>
                </c:pt>
                <c:pt idx="196">
                  <c:v>2.571E-2</c:v>
                </c:pt>
                <c:pt idx="197">
                  <c:v>2.5828E-2</c:v>
                </c:pt>
                <c:pt idx="198">
                  <c:v>2.5946E-2</c:v>
                </c:pt>
                <c:pt idx="199">
                  <c:v>2.6064E-2</c:v>
                </c:pt>
                <c:pt idx="200">
                  <c:v>2.6182E-2</c:v>
                </c:pt>
                <c:pt idx="201">
                  <c:v>2.63E-2</c:v>
                </c:pt>
                <c:pt idx="202">
                  <c:v>2.6418000000000001E-2</c:v>
                </c:pt>
                <c:pt idx="203">
                  <c:v>2.6536000000000011E-2</c:v>
                </c:pt>
                <c:pt idx="204">
                  <c:v>2.6654000000000011E-2</c:v>
                </c:pt>
                <c:pt idx="205">
                  <c:v>2.6772000000000011E-2</c:v>
                </c:pt>
                <c:pt idx="206">
                  <c:v>2.6890000000000011E-2</c:v>
                </c:pt>
                <c:pt idx="207">
                  <c:v>2.700900000000004E-2</c:v>
                </c:pt>
                <c:pt idx="208">
                  <c:v>2.7126999999999998E-2</c:v>
                </c:pt>
                <c:pt idx="209">
                  <c:v>2.7245000000000043E-2</c:v>
                </c:pt>
                <c:pt idx="210">
                  <c:v>2.7362999999999998E-2</c:v>
                </c:pt>
                <c:pt idx="211">
                  <c:v>2.7481000000000051E-2</c:v>
                </c:pt>
                <c:pt idx="212">
                  <c:v>2.7600000000000048E-2</c:v>
                </c:pt>
                <c:pt idx="213">
                  <c:v>2.7718E-2</c:v>
                </c:pt>
                <c:pt idx="214">
                  <c:v>2.7836000000000055E-2</c:v>
                </c:pt>
                <c:pt idx="215">
                  <c:v>2.7955000000000035E-2</c:v>
                </c:pt>
                <c:pt idx="216">
                  <c:v>2.8073000000000035E-2</c:v>
                </c:pt>
                <c:pt idx="217">
                  <c:v>2.8191000000000001E-2</c:v>
                </c:pt>
                <c:pt idx="218">
                  <c:v>2.8309999999999998E-2</c:v>
                </c:pt>
                <c:pt idx="219">
                  <c:v>2.8427999999999998E-2</c:v>
                </c:pt>
                <c:pt idx="220">
                  <c:v>2.8546999999999993E-2</c:v>
                </c:pt>
                <c:pt idx="221">
                  <c:v>2.8665000000000006E-2</c:v>
                </c:pt>
                <c:pt idx="222">
                  <c:v>2.8784000000000001E-2</c:v>
                </c:pt>
                <c:pt idx="223">
                  <c:v>2.8902000000000001E-2</c:v>
                </c:pt>
                <c:pt idx="224">
                  <c:v>2.9021000000000002E-2</c:v>
                </c:pt>
                <c:pt idx="225">
                  <c:v>2.9139000000000002E-2</c:v>
                </c:pt>
                <c:pt idx="226">
                  <c:v>2.9257999999999999E-2</c:v>
                </c:pt>
                <c:pt idx="227">
                  <c:v>2.9375999999999999E-2</c:v>
                </c:pt>
                <c:pt idx="228">
                  <c:v>2.9495000000000011E-2</c:v>
                </c:pt>
                <c:pt idx="229">
                  <c:v>2.9614000000000001E-2</c:v>
                </c:pt>
                <c:pt idx="230">
                  <c:v>2.9732000000000001E-2</c:v>
                </c:pt>
                <c:pt idx="231">
                  <c:v>2.9850999999999999E-2</c:v>
                </c:pt>
                <c:pt idx="232">
                  <c:v>2.9970000000000011E-2</c:v>
                </c:pt>
                <c:pt idx="233">
                  <c:v>3.0088000000000011E-2</c:v>
                </c:pt>
                <c:pt idx="234">
                  <c:v>3.0207000000000036E-2</c:v>
                </c:pt>
                <c:pt idx="235">
                  <c:v>3.0325999999999999E-2</c:v>
                </c:pt>
                <c:pt idx="236">
                  <c:v>3.0444000000000002E-2</c:v>
                </c:pt>
                <c:pt idx="237">
                  <c:v>3.0563E-2</c:v>
                </c:pt>
                <c:pt idx="238">
                  <c:v>3.0682000000000011E-2</c:v>
                </c:pt>
                <c:pt idx="239">
                  <c:v>3.080100000000004E-2</c:v>
                </c:pt>
                <c:pt idx="240">
                  <c:v>3.092E-2</c:v>
                </c:pt>
                <c:pt idx="241">
                  <c:v>3.103900000000006E-2</c:v>
                </c:pt>
                <c:pt idx="242">
                  <c:v>3.1157000000000011E-2</c:v>
                </c:pt>
                <c:pt idx="243">
                  <c:v>3.1276000000000012E-2</c:v>
                </c:pt>
                <c:pt idx="244">
                  <c:v>3.1394999999999999E-2</c:v>
                </c:pt>
                <c:pt idx="245">
                  <c:v>3.1514E-2</c:v>
                </c:pt>
                <c:pt idx="246">
                  <c:v>3.1633000000000057E-2</c:v>
                </c:pt>
                <c:pt idx="247">
                  <c:v>3.1752000000000002E-2</c:v>
                </c:pt>
                <c:pt idx="248">
                  <c:v>3.1871000000000059E-2</c:v>
                </c:pt>
                <c:pt idx="249">
                  <c:v>3.1990000000000005E-2</c:v>
                </c:pt>
                <c:pt idx="250">
                  <c:v>3.2108999999999999E-2</c:v>
                </c:pt>
                <c:pt idx="251">
                  <c:v>3.2228E-2</c:v>
                </c:pt>
                <c:pt idx="252">
                  <c:v>3.2347000000000042E-2</c:v>
                </c:pt>
                <c:pt idx="253">
                  <c:v>3.2466000000000002E-2</c:v>
                </c:pt>
                <c:pt idx="254">
                  <c:v>3.2586000000000011E-2</c:v>
                </c:pt>
                <c:pt idx="255">
                  <c:v>3.2704999999999998E-2</c:v>
                </c:pt>
                <c:pt idx="256">
                  <c:v>3.2824000000000006E-2</c:v>
                </c:pt>
                <c:pt idx="257">
                  <c:v>3.2943000000000056E-2</c:v>
                </c:pt>
                <c:pt idx="258">
                  <c:v>3.3062000000000001E-2</c:v>
                </c:pt>
                <c:pt idx="259">
                  <c:v>3.3181000000000002E-2</c:v>
                </c:pt>
                <c:pt idx="260">
                  <c:v>3.3300999999999997E-2</c:v>
                </c:pt>
                <c:pt idx="261">
                  <c:v>3.3419999999999998E-2</c:v>
                </c:pt>
                <c:pt idx="262">
                  <c:v>3.3538999999999999E-2</c:v>
                </c:pt>
                <c:pt idx="263">
                  <c:v>3.3658E-2</c:v>
                </c:pt>
                <c:pt idx="264">
                  <c:v>3.3778000000000002E-2</c:v>
                </c:pt>
                <c:pt idx="265">
                  <c:v>3.3896999999999997E-2</c:v>
                </c:pt>
                <c:pt idx="266">
                  <c:v>3.4016999999999999E-2</c:v>
                </c:pt>
                <c:pt idx="267">
                  <c:v>3.4136E-2</c:v>
                </c:pt>
                <c:pt idx="268">
                  <c:v>3.4255000000000001E-2</c:v>
                </c:pt>
                <c:pt idx="269">
                  <c:v>3.437500000000001E-2</c:v>
                </c:pt>
                <c:pt idx="270">
                  <c:v>3.4494000000000004E-2</c:v>
                </c:pt>
                <c:pt idx="271">
                  <c:v>3.4613999999999999E-2</c:v>
                </c:pt>
                <c:pt idx="272">
                  <c:v>3.4733000000000042E-2</c:v>
                </c:pt>
                <c:pt idx="273">
                  <c:v>3.4853000000000002E-2</c:v>
                </c:pt>
                <c:pt idx="274">
                  <c:v>3.497200000000001E-2</c:v>
                </c:pt>
                <c:pt idx="275">
                  <c:v>3.5092000000000005E-2</c:v>
                </c:pt>
                <c:pt idx="276">
                  <c:v>3.5210999999999999E-2</c:v>
                </c:pt>
                <c:pt idx="277">
                  <c:v>3.5331000000000015E-2</c:v>
                </c:pt>
                <c:pt idx="278">
                  <c:v>3.5450000000000002E-2</c:v>
                </c:pt>
                <c:pt idx="279">
                  <c:v>3.5569999999999997E-2</c:v>
                </c:pt>
                <c:pt idx="280">
                  <c:v>3.5690000000000006E-2</c:v>
                </c:pt>
                <c:pt idx="281">
                  <c:v>3.5809000000000056E-2</c:v>
                </c:pt>
                <c:pt idx="282">
                  <c:v>3.5929000000000003E-2</c:v>
                </c:pt>
                <c:pt idx="283">
                  <c:v>3.6049000000000012E-2</c:v>
                </c:pt>
                <c:pt idx="284">
                  <c:v>3.6167999999999999E-2</c:v>
                </c:pt>
                <c:pt idx="285">
                  <c:v>3.6288000000000015E-2</c:v>
                </c:pt>
                <c:pt idx="286">
                  <c:v>3.6408000000000051E-2</c:v>
                </c:pt>
                <c:pt idx="287">
                  <c:v>3.6527999999999998E-2</c:v>
                </c:pt>
                <c:pt idx="288">
                  <c:v>3.6648000000000042E-2</c:v>
                </c:pt>
                <c:pt idx="289">
                  <c:v>3.6767000000000001E-2</c:v>
                </c:pt>
                <c:pt idx="290">
                  <c:v>3.6887000000000059E-2</c:v>
                </c:pt>
                <c:pt idx="291">
                  <c:v>3.7007000000000054E-2</c:v>
                </c:pt>
                <c:pt idx="292">
                  <c:v>3.7127E-2</c:v>
                </c:pt>
                <c:pt idx="293">
                  <c:v>3.7247000000000072E-2</c:v>
                </c:pt>
                <c:pt idx="294">
                  <c:v>3.7366999999999997E-2</c:v>
                </c:pt>
                <c:pt idx="295">
                  <c:v>3.7487000000000062E-2</c:v>
                </c:pt>
                <c:pt idx="296">
                  <c:v>3.7607000000000057E-2</c:v>
                </c:pt>
                <c:pt idx="297">
                  <c:v>3.7726999999999997E-2</c:v>
                </c:pt>
                <c:pt idx="298">
                  <c:v>3.7847000000000061E-2</c:v>
                </c:pt>
                <c:pt idx="299">
                  <c:v>3.7967000000000001E-2</c:v>
                </c:pt>
                <c:pt idx="300">
                  <c:v>3.808700000000001E-2</c:v>
                </c:pt>
                <c:pt idx="301">
                  <c:v>3.8206999999999998E-2</c:v>
                </c:pt>
                <c:pt idx="302">
                  <c:v>3.8327E-2</c:v>
                </c:pt>
                <c:pt idx="303">
                  <c:v>3.8447000000000002E-2</c:v>
                </c:pt>
                <c:pt idx="304">
                  <c:v>3.8566999999999997E-2</c:v>
                </c:pt>
                <c:pt idx="305">
                  <c:v>3.8686999999999999E-2</c:v>
                </c:pt>
                <c:pt idx="306">
                  <c:v>3.8808000000000002E-2</c:v>
                </c:pt>
                <c:pt idx="307">
                  <c:v>3.8927999999999997E-2</c:v>
                </c:pt>
                <c:pt idx="308">
                  <c:v>3.9047999999999999E-2</c:v>
                </c:pt>
                <c:pt idx="309">
                  <c:v>3.9168000000000001E-2</c:v>
                </c:pt>
                <c:pt idx="310">
                  <c:v>3.928800000000001E-2</c:v>
                </c:pt>
                <c:pt idx="311">
                  <c:v>3.9409000000000055E-2</c:v>
                </c:pt>
                <c:pt idx="312">
                  <c:v>3.9529000000000002E-2</c:v>
                </c:pt>
                <c:pt idx="313">
                  <c:v>3.9649000000000052E-2</c:v>
                </c:pt>
                <c:pt idx="314">
                  <c:v>3.977E-2</c:v>
                </c:pt>
                <c:pt idx="315">
                  <c:v>3.9890000000000002E-2</c:v>
                </c:pt>
                <c:pt idx="316">
                  <c:v>4.0009999999999997E-2</c:v>
                </c:pt>
                <c:pt idx="317">
                  <c:v>4.0131E-2</c:v>
                </c:pt>
                <c:pt idx="318">
                  <c:v>4.0250999999999995E-2</c:v>
                </c:pt>
                <c:pt idx="319">
                  <c:v>4.0371999999999998E-2</c:v>
                </c:pt>
                <c:pt idx="320">
                  <c:v>4.0492000000000104E-2</c:v>
                </c:pt>
                <c:pt idx="321">
                  <c:v>4.0613000000000003E-2</c:v>
                </c:pt>
                <c:pt idx="322">
                  <c:v>4.0733000000000089E-2</c:v>
                </c:pt>
                <c:pt idx="323">
                  <c:v>4.0854000000000001E-2</c:v>
                </c:pt>
                <c:pt idx="324">
                  <c:v>4.0973999999999997E-2</c:v>
                </c:pt>
                <c:pt idx="325">
                  <c:v>4.1095E-2</c:v>
                </c:pt>
                <c:pt idx="326">
                  <c:v>4.1214999999999995E-2</c:v>
                </c:pt>
                <c:pt idx="327">
                  <c:v>4.1335999999999998E-2</c:v>
                </c:pt>
                <c:pt idx="328">
                  <c:v>4.1457000000000001E-2</c:v>
                </c:pt>
                <c:pt idx="329">
                  <c:v>4.1576999999999996E-2</c:v>
                </c:pt>
                <c:pt idx="330">
                  <c:v>4.1697999999999999E-2</c:v>
                </c:pt>
                <c:pt idx="331">
                  <c:v>4.1819000000000002E-2</c:v>
                </c:pt>
                <c:pt idx="332">
                  <c:v>4.1938999999999997E-2</c:v>
                </c:pt>
                <c:pt idx="333">
                  <c:v>4.2060000000000076E-2</c:v>
                </c:pt>
                <c:pt idx="334">
                  <c:v>4.2181000000000003E-2</c:v>
                </c:pt>
                <c:pt idx="335">
                  <c:v>4.2301000000000012E-2</c:v>
                </c:pt>
                <c:pt idx="336">
                  <c:v>4.2422000000000071E-2</c:v>
                </c:pt>
                <c:pt idx="337">
                  <c:v>4.2543000000000004E-2</c:v>
                </c:pt>
                <c:pt idx="338">
                  <c:v>4.2664000000000014E-2</c:v>
                </c:pt>
                <c:pt idx="339">
                  <c:v>4.2785000000000004E-2</c:v>
                </c:pt>
                <c:pt idx="340">
                  <c:v>4.2906000000000034E-2</c:v>
                </c:pt>
                <c:pt idx="341">
                  <c:v>4.3027000000000003E-2</c:v>
                </c:pt>
                <c:pt idx="342">
                  <c:v>4.3146999999999998E-2</c:v>
                </c:pt>
                <c:pt idx="343">
                  <c:v>4.3268000000000001E-2</c:v>
                </c:pt>
                <c:pt idx="344">
                  <c:v>4.3389000000000004E-2</c:v>
                </c:pt>
                <c:pt idx="345">
                  <c:v>4.3510000000000014E-2</c:v>
                </c:pt>
                <c:pt idx="346">
                  <c:v>4.3630999999999996E-2</c:v>
                </c:pt>
                <c:pt idx="347">
                  <c:v>4.3751999999999999E-2</c:v>
                </c:pt>
                <c:pt idx="348">
                  <c:v>4.3873000000000002E-2</c:v>
                </c:pt>
                <c:pt idx="349">
                  <c:v>4.3994000000000012E-2</c:v>
                </c:pt>
                <c:pt idx="350">
                  <c:v>4.4115000000000022E-2</c:v>
                </c:pt>
                <c:pt idx="351">
                  <c:v>4.4237000000000012E-2</c:v>
                </c:pt>
                <c:pt idx="352">
                  <c:v>4.4358000000000071E-2</c:v>
                </c:pt>
                <c:pt idx="353">
                  <c:v>4.4479000000000012E-2</c:v>
                </c:pt>
                <c:pt idx="354">
                  <c:v>4.4600000000000022E-2</c:v>
                </c:pt>
                <c:pt idx="355">
                  <c:v>4.4721000000000004E-2</c:v>
                </c:pt>
                <c:pt idx="356">
                  <c:v>4.4842000000000083E-2</c:v>
                </c:pt>
                <c:pt idx="357">
                  <c:v>4.4963000000000093E-2</c:v>
                </c:pt>
                <c:pt idx="358">
                  <c:v>4.5085E-2</c:v>
                </c:pt>
                <c:pt idx="359">
                  <c:v>4.5206000000000003E-2</c:v>
                </c:pt>
                <c:pt idx="360">
                  <c:v>4.5327000000000013E-2</c:v>
                </c:pt>
                <c:pt idx="361">
                  <c:v>4.5448000000000002E-2</c:v>
                </c:pt>
                <c:pt idx="362">
                  <c:v>4.5569999999999999E-2</c:v>
                </c:pt>
                <c:pt idx="363">
                  <c:v>4.5691000000000002E-2</c:v>
                </c:pt>
                <c:pt idx="364">
                  <c:v>4.581200000000011E-2</c:v>
                </c:pt>
                <c:pt idx="365">
                  <c:v>4.5934000000000003E-2</c:v>
                </c:pt>
                <c:pt idx="366">
                  <c:v>4.6054999999999999E-2</c:v>
                </c:pt>
                <c:pt idx="367">
                  <c:v>4.6176999999999996E-2</c:v>
                </c:pt>
                <c:pt idx="368">
                  <c:v>4.6297999999999999E-2</c:v>
                </c:pt>
                <c:pt idx="369">
                  <c:v>4.6419000000000002E-2</c:v>
                </c:pt>
                <c:pt idx="370">
                  <c:v>4.6540999999999985E-2</c:v>
                </c:pt>
                <c:pt idx="371">
                  <c:v>4.6662000000000002E-2</c:v>
                </c:pt>
                <c:pt idx="372">
                  <c:v>4.6784000000000013E-2</c:v>
                </c:pt>
                <c:pt idx="373">
                  <c:v>4.6904999999999995E-2</c:v>
                </c:pt>
                <c:pt idx="374">
                  <c:v>4.7027000000000013E-2</c:v>
                </c:pt>
                <c:pt idx="375">
                  <c:v>4.7148000000000002E-2</c:v>
                </c:pt>
                <c:pt idx="376">
                  <c:v>4.727E-2</c:v>
                </c:pt>
                <c:pt idx="377">
                  <c:v>4.7391000000000079E-2</c:v>
                </c:pt>
                <c:pt idx="378">
                  <c:v>4.7513000000000034E-2</c:v>
                </c:pt>
                <c:pt idx="379">
                  <c:v>4.7635000000000004E-2</c:v>
                </c:pt>
                <c:pt idx="380">
                  <c:v>4.7756000000000104E-2</c:v>
                </c:pt>
                <c:pt idx="381">
                  <c:v>4.7878000000000004E-2</c:v>
                </c:pt>
                <c:pt idx="382">
                  <c:v>4.8000000000000001E-2</c:v>
                </c:pt>
                <c:pt idx="383">
                  <c:v>4.8120999999999997E-2</c:v>
                </c:pt>
                <c:pt idx="384">
                  <c:v>4.8242999999999987E-2</c:v>
                </c:pt>
                <c:pt idx="385">
                  <c:v>4.8365000000000012E-2</c:v>
                </c:pt>
                <c:pt idx="386">
                  <c:v>4.8487000000000002E-2</c:v>
                </c:pt>
                <c:pt idx="387">
                  <c:v>4.8607999999999998E-2</c:v>
                </c:pt>
                <c:pt idx="388">
                  <c:v>4.8730000000000023E-2</c:v>
                </c:pt>
                <c:pt idx="389">
                  <c:v>4.8852000000000013E-2</c:v>
                </c:pt>
                <c:pt idx="390">
                  <c:v>4.8973999999999997E-2</c:v>
                </c:pt>
                <c:pt idx="391">
                  <c:v>4.9096000000000126E-2</c:v>
                </c:pt>
                <c:pt idx="392">
                  <c:v>4.9218000000000033E-2</c:v>
                </c:pt>
                <c:pt idx="393">
                  <c:v>4.9340000000000023E-2</c:v>
                </c:pt>
                <c:pt idx="394">
                  <c:v>4.9462000000000131E-2</c:v>
                </c:pt>
                <c:pt idx="395">
                  <c:v>4.9584000000000024E-2</c:v>
                </c:pt>
                <c:pt idx="396">
                  <c:v>4.9706000000000125E-2</c:v>
                </c:pt>
                <c:pt idx="397">
                  <c:v>4.9828000000000004E-2</c:v>
                </c:pt>
                <c:pt idx="398">
                  <c:v>4.9950000000000022E-2</c:v>
                </c:pt>
                <c:pt idx="399">
                  <c:v>5.0071999999999998E-2</c:v>
                </c:pt>
                <c:pt idx="400">
                  <c:v>5.0194000000000023E-2</c:v>
                </c:pt>
                <c:pt idx="401">
                  <c:v>5.0316000000000125E-2</c:v>
                </c:pt>
                <c:pt idx="402">
                  <c:v>5.0438000000000004E-2</c:v>
                </c:pt>
                <c:pt idx="403">
                  <c:v>5.0560000000000022E-2</c:v>
                </c:pt>
                <c:pt idx="404">
                  <c:v>5.0681999999999998E-2</c:v>
                </c:pt>
                <c:pt idx="405">
                  <c:v>5.0804000000000023E-2</c:v>
                </c:pt>
                <c:pt idx="406">
                  <c:v>5.0927E-2</c:v>
                </c:pt>
                <c:pt idx="407">
                  <c:v>5.1048999999999997E-2</c:v>
                </c:pt>
                <c:pt idx="408">
                  <c:v>5.1170999999999987E-2</c:v>
                </c:pt>
                <c:pt idx="409">
                  <c:v>5.1293000000000012E-2</c:v>
                </c:pt>
                <c:pt idx="410">
                  <c:v>5.1416000000000024E-2</c:v>
                </c:pt>
                <c:pt idx="411">
                  <c:v>5.1538E-2</c:v>
                </c:pt>
                <c:pt idx="412">
                  <c:v>5.1659999999999977E-2</c:v>
                </c:pt>
                <c:pt idx="413">
                  <c:v>5.1783000000000023E-2</c:v>
                </c:pt>
                <c:pt idx="414">
                  <c:v>5.1905E-2</c:v>
                </c:pt>
                <c:pt idx="415">
                  <c:v>5.2028000000000012E-2</c:v>
                </c:pt>
                <c:pt idx="416">
                  <c:v>5.2150000000000002E-2</c:v>
                </c:pt>
                <c:pt idx="417">
                  <c:v>5.2271999999999985E-2</c:v>
                </c:pt>
                <c:pt idx="418">
                  <c:v>5.2395000000000087E-2</c:v>
                </c:pt>
                <c:pt idx="419">
                  <c:v>5.2517000000000084E-2</c:v>
                </c:pt>
                <c:pt idx="420">
                  <c:v>5.2639999999999999E-2</c:v>
                </c:pt>
                <c:pt idx="421">
                  <c:v>5.2762000000000135E-2</c:v>
                </c:pt>
                <c:pt idx="422">
                  <c:v>5.2885000000000022E-2</c:v>
                </c:pt>
                <c:pt idx="423">
                  <c:v>5.3007000000000012E-2</c:v>
                </c:pt>
                <c:pt idx="424">
                  <c:v>5.3129999999999997E-2</c:v>
                </c:pt>
                <c:pt idx="425">
                  <c:v>5.3253000000000002E-2</c:v>
                </c:pt>
                <c:pt idx="426">
                  <c:v>5.3374999999999999E-2</c:v>
                </c:pt>
                <c:pt idx="427">
                  <c:v>5.3498000000000004E-2</c:v>
                </c:pt>
                <c:pt idx="428">
                  <c:v>5.3620999999999995E-2</c:v>
                </c:pt>
                <c:pt idx="429">
                  <c:v>5.3743000000000013E-2</c:v>
                </c:pt>
                <c:pt idx="430">
                  <c:v>5.386600000000008E-2</c:v>
                </c:pt>
                <c:pt idx="431">
                  <c:v>5.3989000000000002E-2</c:v>
                </c:pt>
                <c:pt idx="432">
                  <c:v>5.4112000000000111E-2</c:v>
                </c:pt>
                <c:pt idx="433">
                  <c:v>5.4234000000000004E-2</c:v>
                </c:pt>
                <c:pt idx="434">
                  <c:v>5.43570000000001E-2</c:v>
                </c:pt>
                <c:pt idx="435">
                  <c:v>5.4480000000000084E-2</c:v>
                </c:pt>
                <c:pt idx="436">
                  <c:v>5.4603000000000033E-2</c:v>
                </c:pt>
                <c:pt idx="437">
                  <c:v>5.4726000000000101E-2</c:v>
                </c:pt>
                <c:pt idx="438">
                  <c:v>5.4849000000000002E-2</c:v>
                </c:pt>
                <c:pt idx="439">
                  <c:v>5.4972000000000083E-2</c:v>
                </c:pt>
                <c:pt idx="440">
                  <c:v>5.509400000000008E-2</c:v>
                </c:pt>
                <c:pt idx="441">
                  <c:v>5.5217000000000023E-2</c:v>
                </c:pt>
                <c:pt idx="442">
                  <c:v>5.5340000000000014E-2</c:v>
                </c:pt>
                <c:pt idx="443">
                  <c:v>5.5463000000000089E-2</c:v>
                </c:pt>
                <c:pt idx="444">
                  <c:v>5.5586000000000024E-2</c:v>
                </c:pt>
                <c:pt idx="445">
                  <c:v>5.5709000000000022E-2</c:v>
                </c:pt>
                <c:pt idx="446">
                  <c:v>5.5833000000000084E-2</c:v>
                </c:pt>
                <c:pt idx="447">
                  <c:v>5.5955999999999999E-2</c:v>
                </c:pt>
                <c:pt idx="448">
                  <c:v>5.6078999999999997E-2</c:v>
                </c:pt>
                <c:pt idx="449">
                  <c:v>5.6202000000000002E-2</c:v>
                </c:pt>
                <c:pt idx="450">
                  <c:v>5.6325E-2</c:v>
                </c:pt>
                <c:pt idx="451">
                  <c:v>5.6447999999999998E-2</c:v>
                </c:pt>
                <c:pt idx="452">
                  <c:v>5.6570999999999996E-2</c:v>
                </c:pt>
                <c:pt idx="453">
                  <c:v>5.6695000000000002E-2</c:v>
                </c:pt>
                <c:pt idx="454">
                  <c:v>5.6818000000000014E-2</c:v>
                </c:pt>
                <c:pt idx="455">
                  <c:v>5.6940999999999985E-2</c:v>
                </c:pt>
                <c:pt idx="456">
                  <c:v>5.7064000000000024E-2</c:v>
                </c:pt>
                <c:pt idx="457">
                  <c:v>5.7188000000000003E-2</c:v>
                </c:pt>
                <c:pt idx="458">
                  <c:v>5.7311000000000098E-2</c:v>
                </c:pt>
                <c:pt idx="459">
                  <c:v>5.7434000000000034E-2</c:v>
                </c:pt>
                <c:pt idx="460">
                  <c:v>5.7558000000000012E-2</c:v>
                </c:pt>
                <c:pt idx="461">
                  <c:v>5.7681000000000003E-2</c:v>
                </c:pt>
                <c:pt idx="462">
                  <c:v>5.7805000000000023E-2</c:v>
                </c:pt>
                <c:pt idx="463">
                  <c:v>5.7928E-2</c:v>
                </c:pt>
                <c:pt idx="464">
                  <c:v>5.8050999999999998E-2</c:v>
                </c:pt>
                <c:pt idx="465">
                  <c:v>5.8174999999999998E-2</c:v>
                </c:pt>
                <c:pt idx="466">
                  <c:v>5.8298000000000003E-2</c:v>
                </c:pt>
                <c:pt idx="467">
                  <c:v>5.8422000000000023E-2</c:v>
                </c:pt>
                <c:pt idx="468">
                  <c:v>5.8546000000000001E-2</c:v>
                </c:pt>
                <c:pt idx="469">
                  <c:v>5.8668999999999999E-2</c:v>
                </c:pt>
                <c:pt idx="470">
                  <c:v>5.8793000000000095E-2</c:v>
                </c:pt>
                <c:pt idx="471">
                  <c:v>5.8916000000000093E-2</c:v>
                </c:pt>
                <c:pt idx="472">
                  <c:v>5.9040000000000023E-2</c:v>
                </c:pt>
                <c:pt idx="473">
                  <c:v>5.9164000000000078E-2</c:v>
                </c:pt>
                <c:pt idx="474">
                  <c:v>5.9287000000000013E-2</c:v>
                </c:pt>
                <c:pt idx="475">
                  <c:v>5.9411000000000089E-2</c:v>
                </c:pt>
                <c:pt idx="476">
                  <c:v>5.9535000000000032E-2</c:v>
                </c:pt>
                <c:pt idx="477">
                  <c:v>5.9659000000000004E-2</c:v>
                </c:pt>
                <c:pt idx="478">
                  <c:v>5.9782000000000141E-2</c:v>
                </c:pt>
                <c:pt idx="479">
                  <c:v>5.9906000000000112E-2</c:v>
                </c:pt>
                <c:pt idx="480">
                  <c:v>6.0030000000000014E-2</c:v>
                </c:pt>
                <c:pt idx="481">
                  <c:v>6.0154000000000013E-2</c:v>
                </c:pt>
                <c:pt idx="482">
                  <c:v>6.0277999999999998E-2</c:v>
                </c:pt>
                <c:pt idx="483">
                  <c:v>6.0402000000000081E-2</c:v>
                </c:pt>
                <c:pt idx="484">
                  <c:v>6.0525000000000002E-2</c:v>
                </c:pt>
                <c:pt idx="485">
                  <c:v>6.0648999999999995E-2</c:v>
                </c:pt>
                <c:pt idx="486">
                  <c:v>6.077300000000007E-2</c:v>
                </c:pt>
                <c:pt idx="487">
                  <c:v>6.0897000000000104E-2</c:v>
                </c:pt>
                <c:pt idx="488">
                  <c:v>6.1020999999999999E-2</c:v>
                </c:pt>
                <c:pt idx="489">
                  <c:v>6.1144999999999977E-2</c:v>
                </c:pt>
                <c:pt idx="490">
                  <c:v>6.1268999999999997E-2</c:v>
                </c:pt>
                <c:pt idx="491">
                  <c:v>6.1393000000000093E-2</c:v>
                </c:pt>
                <c:pt idx="492">
                  <c:v>6.1518000000000003E-2</c:v>
                </c:pt>
                <c:pt idx="493">
                  <c:v>6.1642000000000002E-2</c:v>
                </c:pt>
                <c:pt idx="494">
                  <c:v>6.1766000000000099E-2</c:v>
                </c:pt>
                <c:pt idx="495">
                  <c:v>6.1890000000000014E-2</c:v>
                </c:pt>
                <c:pt idx="496">
                  <c:v>6.2014000000000104E-2</c:v>
                </c:pt>
                <c:pt idx="497">
                  <c:v>6.2138000000000013E-2</c:v>
                </c:pt>
                <c:pt idx="498">
                  <c:v>6.2263000000000034E-2</c:v>
                </c:pt>
                <c:pt idx="499">
                  <c:v>6.2387000000000095E-2</c:v>
                </c:pt>
                <c:pt idx="500">
                  <c:v>6.2511000000000011E-2</c:v>
                </c:pt>
                <c:pt idx="501">
                  <c:v>6.2635999999999997E-2</c:v>
                </c:pt>
                <c:pt idx="502">
                  <c:v>6.2760000000000107E-2</c:v>
                </c:pt>
                <c:pt idx="503">
                  <c:v>6.2884000000000023E-2</c:v>
                </c:pt>
                <c:pt idx="504">
                  <c:v>6.3008999999999996E-2</c:v>
                </c:pt>
                <c:pt idx="505">
                  <c:v>6.3133000000000009E-2</c:v>
                </c:pt>
                <c:pt idx="506">
                  <c:v>6.3256999999999994E-2</c:v>
                </c:pt>
                <c:pt idx="507">
                  <c:v>6.3381999999999994E-2</c:v>
                </c:pt>
                <c:pt idx="508">
                  <c:v>6.3506000000000021E-2</c:v>
                </c:pt>
                <c:pt idx="509">
                  <c:v>6.3630999999999993E-2</c:v>
                </c:pt>
                <c:pt idx="510">
                  <c:v>6.375500000000002E-2</c:v>
                </c:pt>
                <c:pt idx="511">
                  <c:v>6.388000000000002E-2</c:v>
                </c:pt>
                <c:pt idx="512">
                  <c:v>6.400500000000002E-2</c:v>
                </c:pt>
                <c:pt idx="513">
                  <c:v>6.4129000000000005E-2</c:v>
                </c:pt>
                <c:pt idx="514">
                  <c:v>6.4254000000000019E-2</c:v>
                </c:pt>
                <c:pt idx="515">
                  <c:v>6.4378000000000032E-2</c:v>
                </c:pt>
                <c:pt idx="516">
                  <c:v>6.4503000000000033E-2</c:v>
                </c:pt>
                <c:pt idx="517">
                  <c:v>6.4628000000000019E-2</c:v>
                </c:pt>
                <c:pt idx="518">
                  <c:v>6.475300000000013E-2</c:v>
                </c:pt>
                <c:pt idx="519">
                  <c:v>6.4877000000000004E-2</c:v>
                </c:pt>
                <c:pt idx="520">
                  <c:v>6.5002000000000032E-2</c:v>
                </c:pt>
                <c:pt idx="521">
                  <c:v>6.5127000000000004E-2</c:v>
                </c:pt>
                <c:pt idx="522">
                  <c:v>6.5252000000000004E-2</c:v>
                </c:pt>
                <c:pt idx="523">
                  <c:v>6.5377000000000032E-2</c:v>
                </c:pt>
                <c:pt idx="524">
                  <c:v>6.5501000000000004E-2</c:v>
                </c:pt>
                <c:pt idx="525">
                  <c:v>6.5626000000000004E-2</c:v>
                </c:pt>
                <c:pt idx="526">
                  <c:v>6.5751000000000004E-2</c:v>
                </c:pt>
                <c:pt idx="527">
                  <c:v>6.5876000000000004E-2</c:v>
                </c:pt>
                <c:pt idx="528">
                  <c:v>6.6001000000000004E-2</c:v>
                </c:pt>
                <c:pt idx="529">
                  <c:v>6.6126000000000004E-2</c:v>
                </c:pt>
                <c:pt idx="530">
                  <c:v>6.625099999999999E-2</c:v>
                </c:pt>
                <c:pt idx="531">
                  <c:v>6.6376000000000004E-2</c:v>
                </c:pt>
                <c:pt idx="532">
                  <c:v>6.6501000000000005E-2</c:v>
                </c:pt>
                <c:pt idx="533">
                  <c:v>6.6626000000000005E-2</c:v>
                </c:pt>
                <c:pt idx="534">
                  <c:v>6.6751000000000019E-2</c:v>
                </c:pt>
                <c:pt idx="535">
                  <c:v>6.6876000000000019E-2</c:v>
                </c:pt>
                <c:pt idx="536">
                  <c:v>6.7002000000000034E-2</c:v>
                </c:pt>
                <c:pt idx="537">
                  <c:v>6.712700000000002E-2</c:v>
                </c:pt>
                <c:pt idx="538">
                  <c:v>6.725200000000002E-2</c:v>
                </c:pt>
                <c:pt idx="539">
                  <c:v>6.7377000000000034E-2</c:v>
                </c:pt>
                <c:pt idx="540">
                  <c:v>6.7502000000000034E-2</c:v>
                </c:pt>
                <c:pt idx="541">
                  <c:v>6.7627999999999994E-2</c:v>
                </c:pt>
                <c:pt idx="542">
                  <c:v>6.7753000000000105E-2</c:v>
                </c:pt>
                <c:pt idx="543">
                  <c:v>6.7877999999999994E-2</c:v>
                </c:pt>
                <c:pt idx="544">
                  <c:v>6.8002999999999994E-2</c:v>
                </c:pt>
                <c:pt idx="545">
                  <c:v>6.8128999999999995E-2</c:v>
                </c:pt>
                <c:pt idx="546">
                  <c:v>6.8253999999999995E-2</c:v>
                </c:pt>
                <c:pt idx="547">
                  <c:v>6.8378999999999995E-2</c:v>
                </c:pt>
                <c:pt idx="548">
                  <c:v>6.8504999999999996E-2</c:v>
                </c:pt>
                <c:pt idx="549">
                  <c:v>6.8629999999999997E-2</c:v>
                </c:pt>
                <c:pt idx="550">
                  <c:v>6.8755999999999998E-2</c:v>
                </c:pt>
                <c:pt idx="551">
                  <c:v>6.8880999999999998E-2</c:v>
                </c:pt>
                <c:pt idx="552">
                  <c:v>6.900700000000011E-2</c:v>
                </c:pt>
                <c:pt idx="553">
                  <c:v>6.9131999999999999E-2</c:v>
                </c:pt>
                <c:pt idx="554">
                  <c:v>6.9258E-2</c:v>
                </c:pt>
                <c:pt idx="555">
                  <c:v>6.9383000000000125E-2</c:v>
                </c:pt>
                <c:pt idx="556">
                  <c:v>6.9509000000000001E-2</c:v>
                </c:pt>
                <c:pt idx="557">
                  <c:v>6.9635000000000002E-2</c:v>
                </c:pt>
                <c:pt idx="558">
                  <c:v>6.9760000000000114E-2</c:v>
                </c:pt>
                <c:pt idx="559">
                  <c:v>6.9886000000000129E-2</c:v>
                </c:pt>
                <c:pt idx="560">
                  <c:v>7.001200000000013E-2</c:v>
                </c:pt>
                <c:pt idx="561">
                  <c:v>7.0137000000000033E-2</c:v>
                </c:pt>
                <c:pt idx="562">
                  <c:v>7.026300000000002E-2</c:v>
                </c:pt>
                <c:pt idx="563">
                  <c:v>7.0388999999999993E-2</c:v>
                </c:pt>
                <c:pt idx="564">
                  <c:v>7.0514999999999994E-2</c:v>
                </c:pt>
                <c:pt idx="565">
                  <c:v>7.0639999999999994E-2</c:v>
                </c:pt>
                <c:pt idx="566">
                  <c:v>7.076600000000012E-2</c:v>
                </c:pt>
                <c:pt idx="567">
                  <c:v>7.0892000000000122E-2</c:v>
                </c:pt>
                <c:pt idx="568">
                  <c:v>7.1018000000000012E-2</c:v>
                </c:pt>
                <c:pt idx="569">
                  <c:v>7.1143999999999999E-2</c:v>
                </c:pt>
                <c:pt idx="570">
                  <c:v>7.127E-2</c:v>
                </c:pt>
                <c:pt idx="571">
                  <c:v>7.1396000000000112E-2</c:v>
                </c:pt>
                <c:pt idx="572">
                  <c:v>7.1522000000000002E-2</c:v>
                </c:pt>
                <c:pt idx="573">
                  <c:v>7.1647999999999989E-2</c:v>
                </c:pt>
                <c:pt idx="574">
                  <c:v>7.1774000000000004E-2</c:v>
                </c:pt>
                <c:pt idx="575">
                  <c:v>7.1900000000000006E-2</c:v>
                </c:pt>
                <c:pt idx="576">
                  <c:v>7.2026000000000034E-2</c:v>
                </c:pt>
                <c:pt idx="577">
                  <c:v>7.2151999999999994E-2</c:v>
                </c:pt>
                <c:pt idx="578">
                  <c:v>7.2277999999999995E-2</c:v>
                </c:pt>
                <c:pt idx="579">
                  <c:v>7.2404000000000024E-2</c:v>
                </c:pt>
                <c:pt idx="580">
                  <c:v>7.2529999999999997E-2</c:v>
                </c:pt>
                <c:pt idx="581">
                  <c:v>7.2655999999999998E-2</c:v>
                </c:pt>
                <c:pt idx="582">
                  <c:v>7.2782000000000124E-2</c:v>
                </c:pt>
                <c:pt idx="583">
                  <c:v>7.2909000000000002E-2</c:v>
                </c:pt>
                <c:pt idx="584">
                  <c:v>7.3035000000000003E-2</c:v>
                </c:pt>
                <c:pt idx="585">
                  <c:v>7.3161000000000004E-2</c:v>
                </c:pt>
                <c:pt idx="586">
                  <c:v>7.3287000000000019E-2</c:v>
                </c:pt>
                <c:pt idx="587">
                  <c:v>7.3414000000000021E-2</c:v>
                </c:pt>
                <c:pt idx="588">
                  <c:v>7.3539999999999994E-2</c:v>
                </c:pt>
                <c:pt idx="589">
                  <c:v>7.3665999999999995E-2</c:v>
                </c:pt>
                <c:pt idx="590">
                  <c:v>7.3793000000000109E-2</c:v>
                </c:pt>
                <c:pt idx="591">
                  <c:v>7.3918999999999999E-2</c:v>
                </c:pt>
                <c:pt idx="592">
                  <c:v>7.4045E-2</c:v>
                </c:pt>
                <c:pt idx="593">
                  <c:v>7.4172000000000113E-2</c:v>
                </c:pt>
                <c:pt idx="594">
                  <c:v>7.4298000000000031E-2</c:v>
                </c:pt>
                <c:pt idx="595">
                  <c:v>7.4425000000000019E-2</c:v>
                </c:pt>
                <c:pt idx="596">
                  <c:v>7.455100000000002E-2</c:v>
                </c:pt>
                <c:pt idx="597">
                  <c:v>7.4677999999999994E-2</c:v>
                </c:pt>
                <c:pt idx="598">
                  <c:v>7.4804000000000023E-2</c:v>
                </c:pt>
                <c:pt idx="599">
                  <c:v>7.4931000000000011E-2</c:v>
                </c:pt>
                <c:pt idx="600">
                  <c:v>7.5058E-2</c:v>
                </c:pt>
                <c:pt idx="601">
                  <c:v>7.5184000000000001E-2</c:v>
                </c:pt>
                <c:pt idx="602">
                  <c:v>7.5311000000000114E-2</c:v>
                </c:pt>
                <c:pt idx="603">
                  <c:v>7.5437000000000032E-2</c:v>
                </c:pt>
                <c:pt idx="604">
                  <c:v>7.556400000000002E-2</c:v>
                </c:pt>
                <c:pt idx="605">
                  <c:v>7.5690999999999994E-2</c:v>
                </c:pt>
                <c:pt idx="606">
                  <c:v>7.5818000000000024E-2</c:v>
                </c:pt>
                <c:pt idx="607">
                  <c:v>7.5943999999999998E-2</c:v>
                </c:pt>
                <c:pt idx="608">
                  <c:v>7.6071E-2</c:v>
                </c:pt>
                <c:pt idx="609">
                  <c:v>7.6198000000000002E-2</c:v>
                </c:pt>
                <c:pt idx="610">
                  <c:v>7.6325000000000004E-2</c:v>
                </c:pt>
                <c:pt idx="611">
                  <c:v>7.645200000000002E-2</c:v>
                </c:pt>
                <c:pt idx="612">
                  <c:v>7.6578999999999994E-2</c:v>
                </c:pt>
                <c:pt idx="613">
                  <c:v>7.6705999999999996E-2</c:v>
                </c:pt>
                <c:pt idx="614">
                  <c:v>7.6831999999999998E-2</c:v>
                </c:pt>
                <c:pt idx="615">
                  <c:v>7.6959E-2</c:v>
                </c:pt>
                <c:pt idx="616">
                  <c:v>7.7086000000000113E-2</c:v>
                </c:pt>
                <c:pt idx="617">
                  <c:v>7.7213000000000032E-2</c:v>
                </c:pt>
                <c:pt idx="618">
                  <c:v>7.734000000000002E-2</c:v>
                </c:pt>
                <c:pt idx="619">
                  <c:v>7.7467000000000105E-2</c:v>
                </c:pt>
                <c:pt idx="620">
                  <c:v>7.7595000000000039E-2</c:v>
                </c:pt>
                <c:pt idx="621">
                  <c:v>7.7722000000000124E-2</c:v>
                </c:pt>
                <c:pt idx="622">
                  <c:v>7.7849000000000002E-2</c:v>
                </c:pt>
                <c:pt idx="623">
                  <c:v>7.7976000000000004E-2</c:v>
                </c:pt>
                <c:pt idx="624">
                  <c:v>7.810300000000002E-2</c:v>
                </c:pt>
                <c:pt idx="625">
                  <c:v>7.822999999999998E-2</c:v>
                </c:pt>
                <c:pt idx="626">
                  <c:v>7.8358000000000011E-2</c:v>
                </c:pt>
                <c:pt idx="627">
                  <c:v>7.8484999999999999E-2</c:v>
                </c:pt>
                <c:pt idx="628">
                  <c:v>7.8612000000000112E-2</c:v>
                </c:pt>
                <c:pt idx="629">
                  <c:v>7.8739000000000003E-2</c:v>
                </c:pt>
                <c:pt idx="630">
                  <c:v>7.8867000000000034E-2</c:v>
                </c:pt>
                <c:pt idx="631">
                  <c:v>7.8994000000000023E-2</c:v>
                </c:pt>
                <c:pt idx="632">
                  <c:v>7.9121000000000011E-2</c:v>
                </c:pt>
                <c:pt idx="633">
                  <c:v>7.9249E-2</c:v>
                </c:pt>
                <c:pt idx="634">
                  <c:v>7.9376000000000113E-2</c:v>
                </c:pt>
                <c:pt idx="635">
                  <c:v>7.9504000000000033E-2</c:v>
                </c:pt>
                <c:pt idx="636">
                  <c:v>7.9630999999999993E-2</c:v>
                </c:pt>
                <c:pt idx="637">
                  <c:v>7.9759000000000024E-2</c:v>
                </c:pt>
                <c:pt idx="638">
                  <c:v>7.9886000000000124E-2</c:v>
                </c:pt>
                <c:pt idx="639">
                  <c:v>8.0014000000000043E-2</c:v>
                </c:pt>
                <c:pt idx="640">
                  <c:v>8.0141000000000004E-2</c:v>
                </c:pt>
                <c:pt idx="641">
                  <c:v>8.0269000000000021E-2</c:v>
                </c:pt>
                <c:pt idx="642">
                  <c:v>8.0397000000000024E-2</c:v>
                </c:pt>
                <c:pt idx="643">
                  <c:v>8.0524000000000248E-2</c:v>
                </c:pt>
                <c:pt idx="644">
                  <c:v>8.0652000000000154E-2</c:v>
                </c:pt>
                <c:pt idx="645">
                  <c:v>8.0779000000000004E-2</c:v>
                </c:pt>
                <c:pt idx="646">
                  <c:v>8.0907000000000007E-2</c:v>
                </c:pt>
                <c:pt idx="647">
                  <c:v>8.1035000000000024E-2</c:v>
                </c:pt>
                <c:pt idx="648">
                  <c:v>8.1163000000000041E-2</c:v>
                </c:pt>
                <c:pt idx="649">
                  <c:v>8.1290000000000001E-2</c:v>
                </c:pt>
                <c:pt idx="650">
                  <c:v>8.1418000000000004E-2</c:v>
                </c:pt>
                <c:pt idx="651">
                  <c:v>8.1546000000000063E-2</c:v>
                </c:pt>
                <c:pt idx="652">
                  <c:v>8.1674000000000066E-2</c:v>
                </c:pt>
                <c:pt idx="653">
                  <c:v>8.1802E-2</c:v>
                </c:pt>
                <c:pt idx="654">
                  <c:v>8.1930000000000003E-2</c:v>
                </c:pt>
                <c:pt idx="655">
                  <c:v>8.2058000000000006E-2</c:v>
                </c:pt>
                <c:pt idx="656">
                  <c:v>8.2186000000000009E-2</c:v>
                </c:pt>
                <c:pt idx="657">
                  <c:v>8.2313999999999998E-2</c:v>
                </c:pt>
                <c:pt idx="658">
                  <c:v>8.2441E-2</c:v>
                </c:pt>
                <c:pt idx="659">
                  <c:v>8.2568000000000044E-2</c:v>
                </c:pt>
                <c:pt idx="660">
                  <c:v>8.2695000000000046E-2</c:v>
                </c:pt>
                <c:pt idx="661">
                  <c:v>8.2822000000000007E-2</c:v>
                </c:pt>
                <c:pt idx="662">
                  <c:v>8.2950000000000024E-2</c:v>
                </c:pt>
                <c:pt idx="663">
                  <c:v>8.3077000000000026E-2</c:v>
                </c:pt>
                <c:pt idx="664">
                  <c:v>8.3204000000000181E-2</c:v>
                </c:pt>
                <c:pt idx="665">
                  <c:v>8.3332000000000003E-2</c:v>
                </c:pt>
                <c:pt idx="666">
                  <c:v>8.3459000000000047E-2</c:v>
                </c:pt>
                <c:pt idx="667">
                  <c:v>8.3586000000000174E-2</c:v>
                </c:pt>
                <c:pt idx="668">
                  <c:v>8.3714000000000177E-2</c:v>
                </c:pt>
                <c:pt idx="669">
                  <c:v>8.384100000000004E-2</c:v>
                </c:pt>
                <c:pt idx="670">
                  <c:v>8.3969000000000044E-2</c:v>
                </c:pt>
                <c:pt idx="671">
                  <c:v>8.4096000000000157E-2</c:v>
                </c:pt>
                <c:pt idx="672">
                  <c:v>8.422400000000016E-2</c:v>
                </c:pt>
                <c:pt idx="673">
                  <c:v>8.4351000000000023E-2</c:v>
                </c:pt>
                <c:pt idx="674">
                  <c:v>8.447900000000004E-2</c:v>
                </c:pt>
                <c:pt idx="675">
                  <c:v>8.4606000000000181E-2</c:v>
                </c:pt>
                <c:pt idx="676">
                  <c:v>8.473400000000024E-2</c:v>
                </c:pt>
                <c:pt idx="677">
                  <c:v>8.4862000000000007E-2</c:v>
                </c:pt>
                <c:pt idx="678">
                  <c:v>8.4989000000000023E-2</c:v>
                </c:pt>
                <c:pt idx="679">
                  <c:v>8.5117000000000026E-2</c:v>
                </c:pt>
                <c:pt idx="680">
                  <c:v>8.5245000000000001E-2</c:v>
                </c:pt>
                <c:pt idx="681">
                  <c:v>8.5372000000000017E-2</c:v>
                </c:pt>
                <c:pt idx="682">
                  <c:v>8.5500000000000048E-2</c:v>
                </c:pt>
                <c:pt idx="683">
                  <c:v>8.5628000000000176E-2</c:v>
                </c:pt>
                <c:pt idx="684">
                  <c:v>8.5756000000000249E-2</c:v>
                </c:pt>
                <c:pt idx="685">
                  <c:v>8.5884000000000044E-2</c:v>
                </c:pt>
                <c:pt idx="686">
                  <c:v>8.6012000000000033E-2</c:v>
                </c:pt>
                <c:pt idx="687">
                  <c:v>8.6140000000000022E-2</c:v>
                </c:pt>
                <c:pt idx="688">
                  <c:v>8.6267000000000024E-2</c:v>
                </c:pt>
                <c:pt idx="689">
                  <c:v>8.6395000000000027E-2</c:v>
                </c:pt>
                <c:pt idx="690">
                  <c:v>8.6523000000000044E-2</c:v>
                </c:pt>
                <c:pt idx="691">
                  <c:v>8.6651000000000047E-2</c:v>
                </c:pt>
                <c:pt idx="692">
                  <c:v>8.6779000000000023E-2</c:v>
                </c:pt>
                <c:pt idx="693">
                  <c:v>8.6907000000000026E-2</c:v>
                </c:pt>
                <c:pt idx="694">
                  <c:v>8.7036000000000002E-2</c:v>
                </c:pt>
                <c:pt idx="695">
                  <c:v>8.7164000000000005E-2</c:v>
                </c:pt>
                <c:pt idx="696">
                  <c:v>8.7291999999999995E-2</c:v>
                </c:pt>
                <c:pt idx="697">
                  <c:v>8.7419999999999998E-2</c:v>
                </c:pt>
                <c:pt idx="698">
                  <c:v>8.7548000000000001E-2</c:v>
                </c:pt>
                <c:pt idx="699">
                  <c:v>8.7676000000000004E-2</c:v>
                </c:pt>
                <c:pt idx="700">
                  <c:v>8.7804000000000007E-2</c:v>
                </c:pt>
                <c:pt idx="701">
                  <c:v>8.7933000000000011E-2</c:v>
                </c:pt>
                <c:pt idx="702">
                  <c:v>8.8061000000000028E-2</c:v>
                </c:pt>
                <c:pt idx="703">
                  <c:v>8.8189000000000003E-2</c:v>
                </c:pt>
                <c:pt idx="704">
                  <c:v>8.8318000000000021E-2</c:v>
                </c:pt>
                <c:pt idx="705">
                  <c:v>8.8446000000000025E-2</c:v>
                </c:pt>
                <c:pt idx="706">
                  <c:v>8.8574000000000222E-2</c:v>
                </c:pt>
                <c:pt idx="707">
                  <c:v>8.8703000000000046E-2</c:v>
                </c:pt>
                <c:pt idx="708">
                  <c:v>8.883100000000016E-2</c:v>
                </c:pt>
                <c:pt idx="709">
                  <c:v>8.8960000000000067E-2</c:v>
                </c:pt>
                <c:pt idx="710">
                  <c:v>8.9088000000000001E-2</c:v>
                </c:pt>
                <c:pt idx="711">
                  <c:v>8.9217000000000005E-2</c:v>
                </c:pt>
                <c:pt idx="712">
                  <c:v>8.9345000000000022E-2</c:v>
                </c:pt>
                <c:pt idx="713">
                  <c:v>8.9474000000000026E-2</c:v>
                </c:pt>
                <c:pt idx="714">
                  <c:v>8.9602000000000043E-2</c:v>
                </c:pt>
                <c:pt idx="715">
                  <c:v>8.9731000000000047E-2</c:v>
                </c:pt>
                <c:pt idx="716">
                  <c:v>8.9859000000000175E-2</c:v>
                </c:pt>
                <c:pt idx="717">
                  <c:v>8.998800000000004E-2</c:v>
                </c:pt>
                <c:pt idx="718">
                  <c:v>9.0117000000000003E-2</c:v>
                </c:pt>
                <c:pt idx="719">
                  <c:v>9.0246000000000007E-2</c:v>
                </c:pt>
                <c:pt idx="720">
                  <c:v>9.0374000000000024E-2</c:v>
                </c:pt>
                <c:pt idx="721">
                  <c:v>9.0503000000000028E-2</c:v>
                </c:pt>
                <c:pt idx="722">
                  <c:v>9.0632000000000046E-2</c:v>
                </c:pt>
                <c:pt idx="723">
                  <c:v>9.0761000000000064E-2</c:v>
                </c:pt>
                <c:pt idx="724">
                  <c:v>9.0889000000000011E-2</c:v>
                </c:pt>
                <c:pt idx="725">
                  <c:v>9.1018000000000002E-2</c:v>
                </c:pt>
                <c:pt idx="726">
                  <c:v>9.1147000000000006E-2</c:v>
                </c:pt>
                <c:pt idx="727">
                  <c:v>9.1276000000000024E-2</c:v>
                </c:pt>
                <c:pt idx="728">
                  <c:v>9.1405E-2</c:v>
                </c:pt>
                <c:pt idx="729">
                  <c:v>9.1534000000000171E-2</c:v>
                </c:pt>
                <c:pt idx="730">
                  <c:v>9.1663000000000022E-2</c:v>
                </c:pt>
                <c:pt idx="731">
                  <c:v>9.179200000000004E-2</c:v>
                </c:pt>
                <c:pt idx="732">
                  <c:v>9.1921000000000003E-2</c:v>
                </c:pt>
                <c:pt idx="733">
                  <c:v>9.2050000000000007E-2</c:v>
                </c:pt>
                <c:pt idx="734">
                  <c:v>9.2179000000000011E-2</c:v>
                </c:pt>
                <c:pt idx="735">
                  <c:v>9.2309000000000016E-2</c:v>
                </c:pt>
                <c:pt idx="736">
                  <c:v>9.2438000000000006E-2</c:v>
                </c:pt>
                <c:pt idx="737">
                  <c:v>9.2567000000000066E-2</c:v>
                </c:pt>
                <c:pt idx="738">
                  <c:v>9.2696000000000028E-2</c:v>
                </c:pt>
                <c:pt idx="739">
                  <c:v>9.2825000000000046E-2</c:v>
                </c:pt>
                <c:pt idx="740">
                  <c:v>9.2955000000000065E-2</c:v>
                </c:pt>
                <c:pt idx="741">
                  <c:v>9.308400000000018E-2</c:v>
                </c:pt>
                <c:pt idx="742">
                  <c:v>9.3213000000000004E-2</c:v>
                </c:pt>
                <c:pt idx="743">
                  <c:v>9.3343000000000023E-2</c:v>
                </c:pt>
                <c:pt idx="744">
                  <c:v>9.3472E-2</c:v>
                </c:pt>
                <c:pt idx="745">
                  <c:v>9.3601000000000184E-2</c:v>
                </c:pt>
                <c:pt idx="746">
                  <c:v>9.3731000000000161E-2</c:v>
                </c:pt>
                <c:pt idx="747">
                  <c:v>9.3860000000000068E-2</c:v>
                </c:pt>
                <c:pt idx="748">
                  <c:v>9.3990000000000157E-2</c:v>
                </c:pt>
                <c:pt idx="749">
                  <c:v>9.4119000000000022E-2</c:v>
                </c:pt>
                <c:pt idx="750">
                  <c:v>9.4249000000000041E-2</c:v>
                </c:pt>
                <c:pt idx="751">
                  <c:v>9.4378000000000004E-2</c:v>
                </c:pt>
                <c:pt idx="752">
                  <c:v>9.4508000000000175E-2</c:v>
                </c:pt>
                <c:pt idx="753">
                  <c:v>9.463800000000018E-2</c:v>
                </c:pt>
                <c:pt idx="754">
                  <c:v>9.4767000000000157E-2</c:v>
                </c:pt>
                <c:pt idx="755">
                  <c:v>9.4897000000000176E-2</c:v>
                </c:pt>
                <c:pt idx="756">
                  <c:v>9.5027000000000181E-2</c:v>
                </c:pt>
                <c:pt idx="757">
                  <c:v>9.5156000000000157E-2</c:v>
                </c:pt>
                <c:pt idx="758">
                  <c:v>9.5286000000000023E-2</c:v>
                </c:pt>
                <c:pt idx="759">
                  <c:v>9.5416000000000001E-2</c:v>
                </c:pt>
                <c:pt idx="760">
                  <c:v>9.5546000000000048E-2</c:v>
                </c:pt>
                <c:pt idx="761">
                  <c:v>9.5676000000000067E-2</c:v>
                </c:pt>
                <c:pt idx="762">
                  <c:v>9.5806000000000044E-2</c:v>
                </c:pt>
                <c:pt idx="763">
                  <c:v>9.5936000000000063E-2</c:v>
                </c:pt>
                <c:pt idx="764">
                  <c:v>9.6065000000000067E-2</c:v>
                </c:pt>
                <c:pt idx="765">
                  <c:v>9.6195000000000044E-2</c:v>
                </c:pt>
                <c:pt idx="766">
                  <c:v>9.6325000000000063E-2</c:v>
                </c:pt>
                <c:pt idx="767">
                  <c:v>9.6455000000000068E-2</c:v>
                </c:pt>
                <c:pt idx="768">
                  <c:v>9.6586000000000005E-2</c:v>
                </c:pt>
                <c:pt idx="769">
                  <c:v>9.6716000000000024E-2</c:v>
                </c:pt>
                <c:pt idx="770">
                  <c:v>9.6846000000000002E-2</c:v>
                </c:pt>
                <c:pt idx="771">
                  <c:v>9.6976000000000007E-2</c:v>
                </c:pt>
                <c:pt idx="772">
                  <c:v>9.7106000000000026E-2</c:v>
                </c:pt>
                <c:pt idx="773">
                  <c:v>9.7236000000000003E-2</c:v>
                </c:pt>
                <c:pt idx="774">
                  <c:v>9.7366000000000022E-2</c:v>
                </c:pt>
                <c:pt idx="775">
                  <c:v>9.7497E-2</c:v>
                </c:pt>
                <c:pt idx="776">
                  <c:v>9.7627000000000047E-2</c:v>
                </c:pt>
                <c:pt idx="777">
                  <c:v>9.7757000000000066E-2</c:v>
                </c:pt>
                <c:pt idx="778">
                  <c:v>9.7888000000000031E-2</c:v>
                </c:pt>
                <c:pt idx="779">
                  <c:v>9.8018000000000063E-2</c:v>
                </c:pt>
                <c:pt idx="780">
                  <c:v>9.8148000000000041E-2</c:v>
                </c:pt>
                <c:pt idx="781">
                  <c:v>9.8279000000000005E-2</c:v>
                </c:pt>
                <c:pt idx="782">
                  <c:v>9.8409000000000024E-2</c:v>
                </c:pt>
                <c:pt idx="783">
                  <c:v>9.8540000000000169E-2</c:v>
                </c:pt>
                <c:pt idx="784">
                  <c:v>9.8670000000000174E-2</c:v>
                </c:pt>
                <c:pt idx="785">
                  <c:v>9.8801000000000028E-2</c:v>
                </c:pt>
                <c:pt idx="786">
                  <c:v>9.8931000000000047E-2</c:v>
                </c:pt>
                <c:pt idx="787">
                  <c:v>9.9062000000000025E-2</c:v>
                </c:pt>
                <c:pt idx="788">
                  <c:v>9.9192000000000044E-2</c:v>
                </c:pt>
                <c:pt idx="789">
                  <c:v>9.9323000000000022E-2</c:v>
                </c:pt>
                <c:pt idx="790">
                  <c:v>9.9453000000000027E-2</c:v>
                </c:pt>
                <c:pt idx="791">
                  <c:v>9.95840000000002E-2</c:v>
                </c:pt>
                <c:pt idx="792">
                  <c:v>9.9714000000000191E-2</c:v>
                </c:pt>
                <c:pt idx="793">
                  <c:v>9.9845000000000156E-2</c:v>
                </c:pt>
                <c:pt idx="794">
                  <c:v>9.9976000000000065E-2</c:v>
                </c:pt>
                <c:pt idx="795">
                  <c:v>0.10011</c:v>
                </c:pt>
                <c:pt idx="796">
                  <c:v>0.10024000000000002</c:v>
                </c:pt>
                <c:pt idx="797">
                  <c:v>0.10037</c:v>
                </c:pt>
                <c:pt idx="798">
                  <c:v>0.10050000000000002</c:v>
                </c:pt>
                <c:pt idx="799">
                  <c:v>0.10063000000000002</c:v>
                </c:pt>
                <c:pt idx="800">
                  <c:v>0.10076000000000011</c:v>
                </c:pt>
                <c:pt idx="801">
                  <c:v>0.10088999999999985</c:v>
                </c:pt>
                <c:pt idx="802">
                  <c:v>0.10102000000000011</c:v>
                </c:pt>
                <c:pt idx="803">
                  <c:v>0.10115</c:v>
                </c:pt>
                <c:pt idx="804">
                  <c:v>0.10128000000000002</c:v>
                </c:pt>
                <c:pt idx="805">
                  <c:v>0.10141</c:v>
                </c:pt>
                <c:pt idx="806">
                  <c:v>0.10154000000000002</c:v>
                </c:pt>
                <c:pt idx="807">
                  <c:v>0.10167000000000002</c:v>
                </c:pt>
                <c:pt idx="808">
                  <c:v>0.10181</c:v>
                </c:pt>
                <c:pt idx="809">
                  <c:v>0.10194</c:v>
                </c:pt>
                <c:pt idx="810">
                  <c:v>0.10206999999999998</c:v>
                </c:pt>
                <c:pt idx="811">
                  <c:v>0.10220000000000011</c:v>
                </c:pt>
                <c:pt idx="812">
                  <c:v>0.10233</c:v>
                </c:pt>
                <c:pt idx="813">
                  <c:v>0.10246000000000002</c:v>
                </c:pt>
                <c:pt idx="814">
                  <c:v>0.10259000000000011</c:v>
                </c:pt>
                <c:pt idx="815">
                  <c:v>0.10272000000000016</c:v>
                </c:pt>
                <c:pt idx="816">
                  <c:v>0.10285</c:v>
                </c:pt>
                <c:pt idx="817">
                  <c:v>0.10298</c:v>
                </c:pt>
                <c:pt idx="818">
                  <c:v>0.10310999999999998</c:v>
                </c:pt>
                <c:pt idx="819">
                  <c:v>0.10324999999999998</c:v>
                </c:pt>
                <c:pt idx="820">
                  <c:v>0.10338</c:v>
                </c:pt>
                <c:pt idx="821">
                  <c:v>0.10351</c:v>
                </c:pt>
                <c:pt idx="822">
                  <c:v>0.10364000000000002</c:v>
                </c:pt>
                <c:pt idx="823">
                  <c:v>0.10377000000000011</c:v>
                </c:pt>
                <c:pt idx="824">
                  <c:v>0.10390000000000002</c:v>
                </c:pt>
                <c:pt idx="825">
                  <c:v>0.10403000000000009</c:v>
                </c:pt>
                <c:pt idx="826">
                  <c:v>0.10416000000000011</c:v>
                </c:pt>
                <c:pt idx="827">
                  <c:v>0.10428999999999998</c:v>
                </c:pt>
                <c:pt idx="828">
                  <c:v>0.10442000000000011</c:v>
                </c:pt>
                <c:pt idx="829">
                  <c:v>0.10455</c:v>
                </c:pt>
                <c:pt idx="830">
                  <c:v>0.10469000000000014</c:v>
                </c:pt>
                <c:pt idx="831">
                  <c:v>0.10482000000000002</c:v>
                </c:pt>
                <c:pt idx="832">
                  <c:v>0.10495</c:v>
                </c:pt>
                <c:pt idx="833">
                  <c:v>0.10508000000000002</c:v>
                </c:pt>
                <c:pt idx="834">
                  <c:v>0.10521000000000011</c:v>
                </c:pt>
                <c:pt idx="835">
                  <c:v>0.10534</c:v>
                </c:pt>
                <c:pt idx="836">
                  <c:v>0.10546999999999998</c:v>
                </c:pt>
                <c:pt idx="837">
                  <c:v>0.10560000000000011</c:v>
                </c:pt>
                <c:pt idx="838">
                  <c:v>0.10573000000000013</c:v>
                </c:pt>
                <c:pt idx="839">
                  <c:v>0.10587000000000002</c:v>
                </c:pt>
                <c:pt idx="840">
                  <c:v>0.10600000000000002</c:v>
                </c:pt>
                <c:pt idx="841">
                  <c:v>0.10613000000000011</c:v>
                </c:pt>
                <c:pt idx="842">
                  <c:v>0.10625999999999998</c:v>
                </c:pt>
                <c:pt idx="843">
                  <c:v>0.10639000000000011</c:v>
                </c:pt>
                <c:pt idx="844">
                  <c:v>0.10652000000000013</c:v>
                </c:pt>
                <c:pt idx="845">
                  <c:v>0.10664999999999998</c:v>
                </c:pt>
                <c:pt idx="846">
                  <c:v>0.10678000000000011</c:v>
                </c:pt>
                <c:pt idx="847">
                  <c:v>0.10692000000000011</c:v>
                </c:pt>
                <c:pt idx="848">
                  <c:v>0.10705000000000002</c:v>
                </c:pt>
                <c:pt idx="849">
                  <c:v>0.10718000000000009</c:v>
                </c:pt>
                <c:pt idx="850">
                  <c:v>0.10731</c:v>
                </c:pt>
                <c:pt idx="851">
                  <c:v>0.10743999999999998</c:v>
                </c:pt>
                <c:pt idx="852">
                  <c:v>0.10757000000000011</c:v>
                </c:pt>
                <c:pt idx="853">
                  <c:v>0.10770000000000013</c:v>
                </c:pt>
                <c:pt idx="854">
                  <c:v>0.10783000000000002</c:v>
                </c:pt>
                <c:pt idx="855">
                  <c:v>0.10797000000000002</c:v>
                </c:pt>
                <c:pt idx="856">
                  <c:v>0.10810000000000011</c:v>
                </c:pt>
                <c:pt idx="857">
                  <c:v>0.10823000000000017</c:v>
                </c:pt>
                <c:pt idx="858">
                  <c:v>0.10836000000000011</c:v>
                </c:pt>
                <c:pt idx="859">
                  <c:v>0.10849000000000011</c:v>
                </c:pt>
                <c:pt idx="860">
                  <c:v>0.10861999999999998</c:v>
                </c:pt>
                <c:pt idx="861">
                  <c:v>0.10875000000000011</c:v>
                </c:pt>
                <c:pt idx="862">
                  <c:v>0.10888</c:v>
                </c:pt>
                <c:pt idx="863">
                  <c:v>0.10902000000000016</c:v>
                </c:pt>
                <c:pt idx="864">
                  <c:v>0.10915000000000002</c:v>
                </c:pt>
                <c:pt idx="865">
                  <c:v>0.10928000000000011</c:v>
                </c:pt>
                <c:pt idx="866">
                  <c:v>0.10940999999999998</c:v>
                </c:pt>
                <c:pt idx="867">
                  <c:v>0.10954000000000011</c:v>
                </c:pt>
                <c:pt idx="868">
                  <c:v>0.10967000000000013</c:v>
                </c:pt>
                <c:pt idx="869">
                  <c:v>0.10979999999999999</c:v>
                </c:pt>
                <c:pt idx="870">
                  <c:v>0.10994000000000002</c:v>
                </c:pt>
                <c:pt idx="871">
                  <c:v>0.11007</c:v>
                </c:pt>
                <c:pt idx="872">
                  <c:v>0.11020000000000002</c:v>
                </c:pt>
                <c:pt idx="873">
                  <c:v>0.11033</c:v>
                </c:pt>
                <c:pt idx="874">
                  <c:v>0.11046</c:v>
                </c:pt>
                <c:pt idx="875">
                  <c:v>0.11058999999999986</c:v>
                </c:pt>
                <c:pt idx="876">
                  <c:v>0.11073000000000002</c:v>
                </c:pt>
                <c:pt idx="877">
                  <c:v>0.11086</c:v>
                </c:pt>
                <c:pt idx="878">
                  <c:v>0.11099000000000002</c:v>
                </c:pt>
                <c:pt idx="879">
                  <c:v>0.11112000000000002</c:v>
                </c:pt>
                <c:pt idx="880">
                  <c:v>0.11125</c:v>
                </c:pt>
                <c:pt idx="881">
                  <c:v>0.11138000000000001</c:v>
                </c:pt>
                <c:pt idx="882">
                  <c:v>0.11151</c:v>
                </c:pt>
                <c:pt idx="883">
                  <c:v>0.11165</c:v>
                </c:pt>
                <c:pt idx="884">
                  <c:v>0.11178</c:v>
                </c:pt>
                <c:pt idx="885">
                  <c:v>0.11191</c:v>
                </c:pt>
                <c:pt idx="886">
                  <c:v>0.11204</c:v>
                </c:pt>
                <c:pt idx="887">
                  <c:v>0.11217000000000002</c:v>
                </c:pt>
                <c:pt idx="888">
                  <c:v>0.1123</c:v>
                </c:pt>
                <c:pt idx="889">
                  <c:v>0.11244</c:v>
                </c:pt>
                <c:pt idx="890">
                  <c:v>0.11257</c:v>
                </c:pt>
                <c:pt idx="891">
                  <c:v>0.11269999999999998</c:v>
                </c:pt>
                <c:pt idx="892">
                  <c:v>0.11283</c:v>
                </c:pt>
                <c:pt idx="893">
                  <c:v>0.11296</c:v>
                </c:pt>
                <c:pt idx="894">
                  <c:v>0.11309000000000002</c:v>
                </c:pt>
                <c:pt idx="895">
                  <c:v>0.11323000000000009</c:v>
                </c:pt>
                <c:pt idx="896">
                  <c:v>0.11336</c:v>
                </c:pt>
                <c:pt idx="897">
                  <c:v>0.11348999999999985</c:v>
                </c:pt>
                <c:pt idx="898">
                  <c:v>0.11362000000000011</c:v>
                </c:pt>
                <c:pt idx="899">
                  <c:v>0.11375</c:v>
                </c:pt>
                <c:pt idx="900">
                  <c:v>0.11388</c:v>
                </c:pt>
                <c:pt idx="901">
                  <c:v>0.11402000000000002</c:v>
                </c:pt>
                <c:pt idx="902">
                  <c:v>0.11415</c:v>
                </c:pt>
                <c:pt idx="903">
                  <c:v>0.11428000000000002</c:v>
                </c:pt>
                <c:pt idx="904">
                  <c:v>0.11441</c:v>
                </c:pt>
                <c:pt idx="905">
                  <c:v>0.11454</c:v>
                </c:pt>
                <c:pt idx="906">
                  <c:v>0.11468</c:v>
                </c:pt>
                <c:pt idx="907">
                  <c:v>0.11481</c:v>
                </c:pt>
                <c:pt idx="908">
                  <c:v>0.11494</c:v>
                </c:pt>
                <c:pt idx="909">
                  <c:v>0.11507000000000002</c:v>
                </c:pt>
                <c:pt idx="910">
                  <c:v>0.11520000000000002</c:v>
                </c:pt>
                <c:pt idx="911">
                  <c:v>0.11534</c:v>
                </c:pt>
                <c:pt idx="912">
                  <c:v>0.11547</c:v>
                </c:pt>
                <c:pt idx="913">
                  <c:v>0.11559999999999998</c:v>
                </c:pt>
                <c:pt idx="914">
                  <c:v>0.11573000000000011</c:v>
                </c:pt>
                <c:pt idx="915">
                  <c:v>0.11586</c:v>
                </c:pt>
                <c:pt idx="916">
                  <c:v>0.11600000000000002</c:v>
                </c:pt>
                <c:pt idx="917">
                  <c:v>0.11613000000000002</c:v>
                </c:pt>
                <c:pt idx="918">
                  <c:v>0.11626000000000011</c:v>
                </c:pt>
                <c:pt idx="919">
                  <c:v>0.11638999999999985</c:v>
                </c:pt>
                <c:pt idx="920">
                  <c:v>0.11652000000000011</c:v>
                </c:pt>
                <c:pt idx="921">
                  <c:v>0.11665</c:v>
                </c:pt>
                <c:pt idx="922">
                  <c:v>0.11679000000000013</c:v>
                </c:pt>
                <c:pt idx="923">
                  <c:v>0.11692000000000002</c:v>
                </c:pt>
                <c:pt idx="924">
                  <c:v>0.11705</c:v>
                </c:pt>
                <c:pt idx="925">
                  <c:v>0.11718000000000002</c:v>
                </c:pt>
                <c:pt idx="926">
                  <c:v>0.11731999999999985</c:v>
                </c:pt>
                <c:pt idx="927">
                  <c:v>0.11745</c:v>
                </c:pt>
                <c:pt idx="928">
                  <c:v>0.11758</c:v>
                </c:pt>
                <c:pt idx="929">
                  <c:v>0.11771000000000002</c:v>
                </c:pt>
                <c:pt idx="930">
                  <c:v>0.11784</c:v>
                </c:pt>
                <c:pt idx="931">
                  <c:v>0.11798</c:v>
                </c:pt>
                <c:pt idx="932">
                  <c:v>0.11811000000000002</c:v>
                </c:pt>
                <c:pt idx="933">
                  <c:v>0.11824000000000011</c:v>
                </c:pt>
                <c:pt idx="934">
                  <c:v>0.11837</c:v>
                </c:pt>
                <c:pt idx="935">
                  <c:v>0.11849999999999998</c:v>
                </c:pt>
                <c:pt idx="936">
                  <c:v>0.11863000000000011</c:v>
                </c:pt>
                <c:pt idx="937">
                  <c:v>0.11876000000000013</c:v>
                </c:pt>
                <c:pt idx="938">
                  <c:v>0.11889000000000002</c:v>
                </c:pt>
                <c:pt idx="939">
                  <c:v>0.11903000000000002</c:v>
                </c:pt>
                <c:pt idx="940">
                  <c:v>0.11916000000000011</c:v>
                </c:pt>
                <c:pt idx="941">
                  <c:v>0.11928999999999998</c:v>
                </c:pt>
                <c:pt idx="942">
                  <c:v>0.11942000000000011</c:v>
                </c:pt>
                <c:pt idx="943">
                  <c:v>0.11955</c:v>
                </c:pt>
                <c:pt idx="944">
                  <c:v>0.11967999999999998</c:v>
                </c:pt>
                <c:pt idx="945">
                  <c:v>0.11981</c:v>
                </c:pt>
                <c:pt idx="946">
                  <c:v>0.11994</c:v>
                </c:pt>
                <c:pt idx="947">
                  <c:v>0.12007000000000002</c:v>
                </c:pt>
                <c:pt idx="948">
                  <c:v>0.12021000000000009</c:v>
                </c:pt>
                <c:pt idx="949">
                  <c:v>0.12034</c:v>
                </c:pt>
                <c:pt idx="950">
                  <c:v>0.12046999999999998</c:v>
                </c:pt>
                <c:pt idx="951">
                  <c:v>0.12060000000000011</c:v>
                </c:pt>
                <c:pt idx="952">
                  <c:v>0.12073000000000013</c:v>
                </c:pt>
                <c:pt idx="953">
                  <c:v>0.12086000000000002</c:v>
                </c:pt>
                <c:pt idx="954">
                  <c:v>0.12099000000000011</c:v>
                </c:pt>
                <c:pt idx="955">
                  <c:v>0.12113000000000011</c:v>
                </c:pt>
                <c:pt idx="956">
                  <c:v>0.12126000000000017</c:v>
                </c:pt>
                <c:pt idx="957">
                  <c:v>0.12139000000000011</c:v>
                </c:pt>
                <c:pt idx="958">
                  <c:v>0.12152000000000011</c:v>
                </c:pt>
                <c:pt idx="959">
                  <c:v>0.12164999999999998</c:v>
                </c:pt>
                <c:pt idx="960">
                  <c:v>0.12178000000000011</c:v>
                </c:pt>
                <c:pt idx="961">
                  <c:v>0.12191</c:v>
                </c:pt>
                <c:pt idx="962">
                  <c:v>0.12205000000000002</c:v>
                </c:pt>
                <c:pt idx="963">
                  <c:v>0.12218000000000002</c:v>
                </c:pt>
                <c:pt idx="964">
                  <c:v>0.12231</c:v>
                </c:pt>
                <c:pt idx="965">
                  <c:v>0.12243999999999998</c:v>
                </c:pt>
                <c:pt idx="966">
                  <c:v>0.12257000000000011</c:v>
                </c:pt>
                <c:pt idx="967">
                  <c:v>0.12270000000000013</c:v>
                </c:pt>
                <c:pt idx="968">
                  <c:v>0.12284</c:v>
                </c:pt>
                <c:pt idx="969">
                  <c:v>0.12297000000000002</c:v>
                </c:pt>
                <c:pt idx="970">
                  <c:v>0.12310000000000011</c:v>
                </c:pt>
                <c:pt idx="971">
                  <c:v>0.12323000000000016</c:v>
                </c:pt>
                <c:pt idx="972">
                  <c:v>0.12336000000000009</c:v>
                </c:pt>
                <c:pt idx="973">
                  <c:v>0.12349000000000011</c:v>
                </c:pt>
                <c:pt idx="974">
                  <c:v>0.12363000000000013</c:v>
                </c:pt>
                <c:pt idx="975">
                  <c:v>0.12376000000000018</c:v>
                </c:pt>
                <c:pt idx="976">
                  <c:v>0.12389000000000011</c:v>
                </c:pt>
                <c:pt idx="977">
                  <c:v>0.12402000000000014</c:v>
                </c:pt>
                <c:pt idx="978">
                  <c:v>0.12415000000000002</c:v>
                </c:pt>
                <c:pt idx="979">
                  <c:v>0.12429000000000021</c:v>
                </c:pt>
                <c:pt idx="980">
                  <c:v>0.12442000000000011</c:v>
                </c:pt>
                <c:pt idx="981">
                  <c:v>0.12454999999999998</c:v>
                </c:pt>
                <c:pt idx="982">
                  <c:v>0.12468000000000011</c:v>
                </c:pt>
                <c:pt idx="983">
                  <c:v>0.12481</c:v>
                </c:pt>
                <c:pt idx="984">
                  <c:v>0.12495000000000002</c:v>
                </c:pt>
                <c:pt idx="985">
                  <c:v>0.12508</c:v>
                </c:pt>
                <c:pt idx="986">
                  <c:v>0.12520999999999999</c:v>
                </c:pt>
                <c:pt idx="987">
                  <c:v>0.12534000000000001</c:v>
                </c:pt>
                <c:pt idx="988">
                  <c:v>0.12548000000000001</c:v>
                </c:pt>
                <c:pt idx="989">
                  <c:v>0.12561</c:v>
                </c:pt>
                <c:pt idx="990">
                  <c:v>0.12573999999999999</c:v>
                </c:pt>
                <c:pt idx="991">
                  <c:v>0.12586999999999998</c:v>
                </c:pt>
                <c:pt idx="992">
                  <c:v>0.126</c:v>
                </c:pt>
                <c:pt idx="993">
                  <c:v>0.12614</c:v>
                </c:pt>
                <c:pt idx="994">
                  <c:v>0.12626999999999999</c:v>
                </c:pt>
                <c:pt idx="995">
                  <c:v>0.12640000000000001</c:v>
                </c:pt>
                <c:pt idx="996">
                  <c:v>0.12653</c:v>
                </c:pt>
                <c:pt idx="997">
                  <c:v>0.12666999999999998</c:v>
                </c:pt>
                <c:pt idx="998">
                  <c:v>0.1268</c:v>
                </c:pt>
                <c:pt idx="999">
                  <c:v>0.12692999999999999</c:v>
                </c:pt>
                <c:pt idx="1000">
                  <c:v>0.12706000000000001</c:v>
                </c:pt>
                <c:pt idx="1001">
                  <c:v>0.12720000000000001</c:v>
                </c:pt>
                <c:pt idx="1002">
                  <c:v>0.12733</c:v>
                </c:pt>
                <c:pt idx="1003">
                  <c:v>0.12745999999999999</c:v>
                </c:pt>
                <c:pt idx="1004">
                  <c:v>0.12759000000000001</c:v>
                </c:pt>
                <c:pt idx="1005">
                  <c:v>0.12773000000000001</c:v>
                </c:pt>
                <c:pt idx="1006">
                  <c:v>0.12786</c:v>
                </c:pt>
                <c:pt idx="1007">
                  <c:v>0.12798999999999999</c:v>
                </c:pt>
                <c:pt idx="1008">
                  <c:v>0.12811999999999998</c:v>
                </c:pt>
                <c:pt idx="1009">
                  <c:v>0.12826000000000001</c:v>
                </c:pt>
                <c:pt idx="1010">
                  <c:v>0.12839</c:v>
                </c:pt>
                <c:pt idx="1011">
                  <c:v>0.12852</c:v>
                </c:pt>
                <c:pt idx="1012">
                  <c:v>0.12866</c:v>
                </c:pt>
                <c:pt idx="1013">
                  <c:v>0.12878999999999999</c:v>
                </c:pt>
                <c:pt idx="1014">
                  <c:v>0.12892000000000001</c:v>
                </c:pt>
                <c:pt idx="1015">
                  <c:v>0.12905</c:v>
                </c:pt>
                <c:pt idx="1016">
                  <c:v>0.12919</c:v>
                </c:pt>
                <c:pt idx="1017">
                  <c:v>0.12931999999999999</c:v>
                </c:pt>
                <c:pt idx="1018">
                  <c:v>0.12945000000000001</c:v>
                </c:pt>
                <c:pt idx="1019">
                  <c:v>0.12959000000000001</c:v>
                </c:pt>
                <c:pt idx="1020">
                  <c:v>0.12972</c:v>
                </c:pt>
                <c:pt idx="1021">
                  <c:v>0.12984999999999999</c:v>
                </c:pt>
                <c:pt idx="1022">
                  <c:v>0.12998999999999999</c:v>
                </c:pt>
                <c:pt idx="1023">
                  <c:v>0.13011999999999999</c:v>
                </c:pt>
                <c:pt idx="1024">
                  <c:v>0.13025</c:v>
                </c:pt>
                <c:pt idx="1025">
                  <c:v>0.13038</c:v>
                </c:pt>
                <c:pt idx="1026">
                  <c:v>0.13052</c:v>
                </c:pt>
                <c:pt idx="1027">
                  <c:v>0.13064999999999999</c:v>
                </c:pt>
                <c:pt idx="1028">
                  <c:v>0.13078000000000001</c:v>
                </c:pt>
                <c:pt idx="1029">
                  <c:v>0.13092000000000001</c:v>
                </c:pt>
                <c:pt idx="1030">
                  <c:v>0.13105</c:v>
                </c:pt>
                <c:pt idx="1031">
                  <c:v>0.13117999999999988</c:v>
                </c:pt>
                <c:pt idx="1032">
                  <c:v>0.13131999999999999</c:v>
                </c:pt>
                <c:pt idx="1033">
                  <c:v>0.13145000000000001</c:v>
                </c:pt>
                <c:pt idx="1034">
                  <c:v>0.13158</c:v>
                </c:pt>
                <c:pt idx="1035">
                  <c:v>0.13172</c:v>
                </c:pt>
                <c:pt idx="1036">
                  <c:v>0.13184999999999999</c:v>
                </c:pt>
                <c:pt idx="1037">
                  <c:v>0.13197999999999999</c:v>
                </c:pt>
                <c:pt idx="1038">
                  <c:v>0.13211999999999999</c:v>
                </c:pt>
                <c:pt idx="1039">
                  <c:v>0.13225000000000001</c:v>
                </c:pt>
                <c:pt idx="1040">
                  <c:v>0.13238</c:v>
                </c:pt>
                <c:pt idx="1041">
                  <c:v>0.13252</c:v>
                </c:pt>
                <c:pt idx="1042">
                  <c:v>0.13264999999999999</c:v>
                </c:pt>
                <c:pt idx="1043">
                  <c:v>0.13278000000000001</c:v>
                </c:pt>
                <c:pt idx="1044">
                  <c:v>0.13292000000000001</c:v>
                </c:pt>
                <c:pt idx="1045">
                  <c:v>0.13305</c:v>
                </c:pt>
                <c:pt idx="1046">
                  <c:v>0.13317999999999997</c:v>
                </c:pt>
                <c:pt idx="1047">
                  <c:v>0.13331999999999999</c:v>
                </c:pt>
                <c:pt idx="1048">
                  <c:v>0.13345000000000001</c:v>
                </c:pt>
                <c:pt idx="1049">
                  <c:v>0.13358999999999999</c:v>
                </c:pt>
                <c:pt idx="1050">
                  <c:v>0.13372000000000001</c:v>
                </c:pt>
                <c:pt idx="1051">
                  <c:v>0.13385</c:v>
                </c:pt>
                <c:pt idx="1052">
                  <c:v>0.13399000000000022</c:v>
                </c:pt>
                <c:pt idx="1053">
                  <c:v>0.13411999999999999</c:v>
                </c:pt>
                <c:pt idx="1054">
                  <c:v>0.13425000000000001</c:v>
                </c:pt>
                <c:pt idx="1055">
                  <c:v>0.13439000000000001</c:v>
                </c:pt>
                <c:pt idx="1056">
                  <c:v>0.13452</c:v>
                </c:pt>
                <c:pt idx="1057">
                  <c:v>0.13466</c:v>
                </c:pt>
                <c:pt idx="1058">
                  <c:v>0.13478999999999999</c:v>
                </c:pt>
                <c:pt idx="1059">
                  <c:v>0.13492000000000001</c:v>
                </c:pt>
                <c:pt idx="1060">
                  <c:v>0.13506000000000001</c:v>
                </c:pt>
                <c:pt idx="1061">
                  <c:v>0.13519</c:v>
                </c:pt>
                <c:pt idx="1062">
                  <c:v>0.13532</c:v>
                </c:pt>
                <c:pt idx="1063">
                  <c:v>0.13546000000000022</c:v>
                </c:pt>
                <c:pt idx="1064">
                  <c:v>0.13558999999999999</c:v>
                </c:pt>
                <c:pt idx="1065">
                  <c:v>0.13572999999999999</c:v>
                </c:pt>
                <c:pt idx="1066">
                  <c:v>0.13586000000000001</c:v>
                </c:pt>
                <c:pt idx="1067">
                  <c:v>0.13599000000000025</c:v>
                </c:pt>
                <c:pt idx="1068">
                  <c:v>0.13611999999999999</c:v>
                </c:pt>
                <c:pt idx="1069">
                  <c:v>0.13625000000000001</c:v>
                </c:pt>
                <c:pt idx="1070">
                  <c:v>0.13638</c:v>
                </c:pt>
                <c:pt idx="1071">
                  <c:v>0.13650999999999999</c:v>
                </c:pt>
                <c:pt idx="1072">
                  <c:v>0.13664000000000001</c:v>
                </c:pt>
                <c:pt idx="1073">
                  <c:v>0.13677</c:v>
                </c:pt>
                <c:pt idx="1074">
                  <c:v>0.13689999999999999</c:v>
                </c:pt>
                <c:pt idx="1075">
                  <c:v>0.13703000000000001</c:v>
                </c:pt>
                <c:pt idx="1076">
                  <c:v>0.13716</c:v>
                </c:pt>
                <c:pt idx="1077">
                  <c:v>0.13729000000000022</c:v>
                </c:pt>
                <c:pt idx="1078">
                  <c:v>0.13742000000000001</c:v>
                </c:pt>
                <c:pt idx="1079">
                  <c:v>0.13755000000000001</c:v>
                </c:pt>
                <c:pt idx="1080">
                  <c:v>0.13768</c:v>
                </c:pt>
                <c:pt idx="1081">
                  <c:v>0.13780999999999999</c:v>
                </c:pt>
                <c:pt idx="1082">
                  <c:v>0.13794000000000028</c:v>
                </c:pt>
                <c:pt idx="1083">
                  <c:v>0.13807</c:v>
                </c:pt>
                <c:pt idx="1084">
                  <c:v>0.13819999999999999</c:v>
                </c:pt>
                <c:pt idx="1085">
                  <c:v>0.13833000000000001</c:v>
                </c:pt>
                <c:pt idx="1086">
                  <c:v>0.13847000000000001</c:v>
                </c:pt>
                <c:pt idx="1087">
                  <c:v>0.1386</c:v>
                </c:pt>
                <c:pt idx="1088">
                  <c:v>0.13872999999999999</c:v>
                </c:pt>
                <c:pt idx="1089">
                  <c:v>0.13886000000000001</c:v>
                </c:pt>
                <c:pt idx="1090">
                  <c:v>0.13899000000000025</c:v>
                </c:pt>
                <c:pt idx="1091">
                  <c:v>0.13911999999999999</c:v>
                </c:pt>
                <c:pt idx="1092">
                  <c:v>0.13925000000000001</c:v>
                </c:pt>
                <c:pt idx="1093">
                  <c:v>0.13938</c:v>
                </c:pt>
                <c:pt idx="1094">
                  <c:v>0.13951000000000022</c:v>
                </c:pt>
                <c:pt idx="1095">
                  <c:v>0.13963999999999999</c:v>
                </c:pt>
                <c:pt idx="1096">
                  <c:v>0.13977000000000001</c:v>
                </c:pt>
                <c:pt idx="1097">
                  <c:v>0.13990000000000022</c:v>
                </c:pt>
                <c:pt idx="1098">
                  <c:v>0.14002999999999999</c:v>
                </c:pt>
                <c:pt idx="1099">
                  <c:v>0.14016000000000001</c:v>
                </c:pt>
                <c:pt idx="1100">
                  <c:v>0.14029000000000022</c:v>
                </c:pt>
                <c:pt idx="1101">
                  <c:v>0.14043000000000025</c:v>
                </c:pt>
                <c:pt idx="1102">
                  <c:v>0.14055999999999999</c:v>
                </c:pt>
                <c:pt idx="1103">
                  <c:v>0.14069000000000001</c:v>
                </c:pt>
                <c:pt idx="1104">
                  <c:v>0.14082</c:v>
                </c:pt>
                <c:pt idx="1105">
                  <c:v>0.14095000000000021</c:v>
                </c:pt>
                <c:pt idx="1106">
                  <c:v>0.14108000000000001</c:v>
                </c:pt>
                <c:pt idx="1107">
                  <c:v>0.14121000000000025</c:v>
                </c:pt>
                <c:pt idx="1108">
                  <c:v>0.14133999999999999</c:v>
                </c:pt>
                <c:pt idx="1109">
                  <c:v>0.14147000000000001</c:v>
                </c:pt>
                <c:pt idx="1110">
                  <c:v>0.1416</c:v>
                </c:pt>
                <c:pt idx="1111">
                  <c:v>0.14172999999999999</c:v>
                </c:pt>
                <c:pt idx="1112">
                  <c:v>0.14187</c:v>
                </c:pt>
                <c:pt idx="1113">
                  <c:v>0.14200000000000004</c:v>
                </c:pt>
                <c:pt idx="1114">
                  <c:v>0.14213000000000001</c:v>
                </c:pt>
                <c:pt idx="1115">
                  <c:v>0.14226000000000022</c:v>
                </c:pt>
                <c:pt idx="1116">
                  <c:v>0.14238999999999999</c:v>
                </c:pt>
                <c:pt idx="1117">
                  <c:v>0.14252000000000001</c:v>
                </c:pt>
                <c:pt idx="1118">
                  <c:v>0.14265</c:v>
                </c:pt>
                <c:pt idx="1119">
                  <c:v>0.14277999999999999</c:v>
                </c:pt>
                <c:pt idx="1120">
                  <c:v>0.14291000000000029</c:v>
                </c:pt>
                <c:pt idx="1121">
                  <c:v>0.14305000000000001</c:v>
                </c:pt>
                <c:pt idx="1122">
                  <c:v>0.14318</c:v>
                </c:pt>
                <c:pt idx="1123">
                  <c:v>0.14330999999999999</c:v>
                </c:pt>
                <c:pt idx="1124">
                  <c:v>0.14344000000000032</c:v>
                </c:pt>
                <c:pt idx="1125">
                  <c:v>0.14357</c:v>
                </c:pt>
                <c:pt idx="1126">
                  <c:v>0.14369999999999999</c:v>
                </c:pt>
                <c:pt idx="1127">
                  <c:v>0.14383000000000001</c:v>
                </c:pt>
                <c:pt idx="1128">
                  <c:v>0.14396000000000028</c:v>
                </c:pt>
                <c:pt idx="1129">
                  <c:v>0.14410000000000001</c:v>
                </c:pt>
                <c:pt idx="1130">
                  <c:v>0.14423000000000022</c:v>
                </c:pt>
                <c:pt idx="1131">
                  <c:v>0.14435999999999999</c:v>
                </c:pt>
                <c:pt idx="1132">
                  <c:v>0.14449000000000028</c:v>
                </c:pt>
                <c:pt idx="1133">
                  <c:v>0.14462</c:v>
                </c:pt>
                <c:pt idx="1134">
                  <c:v>0.14475000000000021</c:v>
                </c:pt>
                <c:pt idx="1135">
                  <c:v>0.14488000000000001</c:v>
                </c:pt>
                <c:pt idx="1136">
                  <c:v>0.14502000000000001</c:v>
                </c:pt>
                <c:pt idx="1137">
                  <c:v>0.14515</c:v>
                </c:pt>
                <c:pt idx="1138">
                  <c:v>0.14527999999999999</c:v>
                </c:pt>
                <c:pt idx="1139">
                  <c:v>0.14541000000000032</c:v>
                </c:pt>
                <c:pt idx="1140">
                  <c:v>0.14554000000000025</c:v>
                </c:pt>
                <c:pt idx="1141">
                  <c:v>0.14566999999999999</c:v>
                </c:pt>
                <c:pt idx="1142">
                  <c:v>0.14580000000000001</c:v>
                </c:pt>
                <c:pt idx="1143">
                  <c:v>0.14594000000000029</c:v>
                </c:pt>
                <c:pt idx="1144">
                  <c:v>0.14607000000000001</c:v>
                </c:pt>
                <c:pt idx="1145">
                  <c:v>0.14620000000000022</c:v>
                </c:pt>
                <c:pt idx="1146">
                  <c:v>0.14632999999999999</c:v>
                </c:pt>
                <c:pt idx="1147">
                  <c:v>0.14646000000000028</c:v>
                </c:pt>
                <c:pt idx="1148">
                  <c:v>0.14659000000000022</c:v>
                </c:pt>
                <c:pt idx="1149">
                  <c:v>0.14673000000000025</c:v>
                </c:pt>
                <c:pt idx="1150">
                  <c:v>0.14685999999999999</c:v>
                </c:pt>
                <c:pt idx="1151">
                  <c:v>0.14699000000000031</c:v>
                </c:pt>
                <c:pt idx="1152">
                  <c:v>0.14712</c:v>
                </c:pt>
                <c:pt idx="1153">
                  <c:v>0.14725000000000021</c:v>
                </c:pt>
                <c:pt idx="1154">
                  <c:v>0.14738000000000001</c:v>
                </c:pt>
                <c:pt idx="1155">
                  <c:v>0.14752000000000001</c:v>
                </c:pt>
                <c:pt idx="1156">
                  <c:v>0.14765</c:v>
                </c:pt>
                <c:pt idx="1157">
                  <c:v>0.14777999999999999</c:v>
                </c:pt>
                <c:pt idx="1158">
                  <c:v>0.14791000000000032</c:v>
                </c:pt>
                <c:pt idx="1159">
                  <c:v>0.14804000000000028</c:v>
                </c:pt>
                <c:pt idx="1160">
                  <c:v>0.14817</c:v>
                </c:pt>
                <c:pt idx="1161">
                  <c:v>0.14831000000000022</c:v>
                </c:pt>
                <c:pt idx="1162">
                  <c:v>0.14844000000000038</c:v>
                </c:pt>
                <c:pt idx="1163">
                  <c:v>0.14857000000000001</c:v>
                </c:pt>
                <c:pt idx="1164">
                  <c:v>0.14870000000000025</c:v>
                </c:pt>
                <c:pt idx="1165">
                  <c:v>0.14882999999999999</c:v>
                </c:pt>
                <c:pt idx="1166">
                  <c:v>0.14897000000000021</c:v>
                </c:pt>
                <c:pt idx="1167">
                  <c:v>0.14910000000000001</c:v>
                </c:pt>
                <c:pt idx="1168">
                  <c:v>0.14923000000000025</c:v>
                </c:pt>
                <c:pt idx="1169">
                  <c:v>0.14935999999999999</c:v>
                </c:pt>
                <c:pt idx="1170">
                  <c:v>0.14949000000000032</c:v>
                </c:pt>
                <c:pt idx="1171">
                  <c:v>0.14963000000000001</c:v>
                </c:pt>
                <c:pt idx="1172">
                  <c:v>0.14976000000000028</c:v>
                </c:pt>
                <c:pt idx="1173">
                  <c:v>0.14989000000000022</c:v>
                </c:pt>
                <c:pt idx="1174">
                  <c:v>0.15002000000000001</c:v>
                </c:pt>
                <c:pt idx="1175">
                  <c:v>0.15015000000000001</c:v>
                </c:pt>
                <c:pt idx="1176">
                  <c:v>0.15029000000000028</c:v>
                </c:pt>
                <c:pt idx="1177">
                  <c:v>0.15042000000000022</c:v>
                </c:pt>
                <c:pt idx="1178">
                  <c:v>0.15055000000000004</c:v>
                </c:pt>
                <c:pt idx="1179">
                  <c:v>0.15068000000000001</c:v>
                </c:pt>
                <c:pt idx="1180">
                  <c:v>0.15082000000000001</c:v>
                </c:pt>
                <c:pt idx="1181">
                  <c:v>0.15095000000000025</c:v>
                </c:pt>
                <c:pt idx="1182">
                  <c:v>0.15107999999999999</c:v>
                </c:pt>
                <c:pt idx="1183">
                  <c:v>0.15121000000000032</c:v>
                </c:pt>
                <c:pt idx="1184">
                  <c:v>0.15134000000000025</c:v>
                </c:pt>
                <c:pt idx="1185">
                  <c:v>0.15148000000000025</c:v>
                </c:pt>
                <c:pt idx="1186">
                  <c:v>0.15160999999999999</c:v>
                </c:pt>
                <c:pt idx="1187">
                  <c:v>0.15174000000000032</c:v>
                </c:pt>
                <c:pt idx="1188">
                  <c:v>0.15187</c:v>
                </c:pt>
                <c:pt idx="1189">
                  <c:v>0.15201000000000028</c:v>
                </c:pt>
                <c:pt idx="1190">
                  <c:v>0.15214000000000022</c:v>
                </c:pt>
                <c:pt idx="1191">
                  <c:v>0.15227000000000004</c:v>
                </c:pt>
                <c:pt idx="1192">
                  <c:v>0.15240000000000029</c:v>
                </c:pt>
                <c:pt idx="1193">
                  <c:v>0.15254000000000029</c:v>
                </c:pt>
                <c:pt idx="1194">
                  <c:v>0.15267</c:v>
                </c:pt>
                <c:pt idx="1195">
                  <c:v>0.15280000000000021</c:v>
                </c:pt>
                <c:pt idx="1196">
                  <c:v>0.15293000000000032</c:v>
                </c:pt>
                <c:pt idx="1197">
                  <c:v>0.15307000000000001</c:v>
                </c:pt>
                <c:pt idx="1198">
                  <c:v>0.15320000000000025</c:v>
                </c:pt>
                <c:pt idx="1199">
                  <c:v>0.15332999999999999</c:v>
                </c:pt>
                <c:pt idx="1200">
                  <c:v>0.15346000000000032</c:v>
                </c:pt>
                <c:pt idx="1201">
                  <c:v>0.15360000000000001</c:v>
                </c:pt>
                <c:pt idx="1202">
                  <c:v>0.15373000000000028</c:v>
                </c:pt>
                <c:pt idx="1203">
                  <c:v>0.15386000000000022</c:v>
                </c:pt>
                <c:pt idx="1204">
                  <c:v>0.15399000000000038</c:v>
                </c:pt>
                <c:pt idx="1205">
                  <c:v>0.15412999999999999</c:v>
                </c:pt>
                <c:pt idx="1206">
                  <c:v>0.15426000000000029</c:v>
                </c:pt>
                <c:pt idx="1207">
                  <c:v>0.15439000000000025</c:v>
                </c:pt>
                <c:pt idx="1208">
                  <c:v>0.15453000000000025</c:v>
                </c:pt>
                <c:pt idx="1209">
                  <c:v>0.15465999999999999</c:v>
                </c:pt>
                <c:pt idx="1210">
                  <c:v>0.15479000000000032</c:v>
                </c:pt>
                <c:pt idx="1211">
                  <c:v>0.15492000000000025</c:v>
                </c:pt>
                <c:pt idx="1212">
                  <c:v>0.15506000000000025</c:v>
                </c:pt>
                <c:pt idx="1213">
                  <c:v>0.15518999999999999</c:v>
                </c:pt>
                <c:pt idx="1214">
                  <c:v>0.15532000000000001</c:v>
                </c:pt>
                <c:pt idx="1215">
                  <c:v>0.15545000000000028</c:v>
                </c:pt>
                <c:pt idx="1216">
                  <c:v>0.15559000000000028</c:v>
                </c:pt>
                <c:pt idx="1217">
                  <c:v>0.15572000000000022</c:v>
                </c:pt>
                <c:pt idx="1218">
                  <c:v>0.15585000000000004</c:v>
                </c:pt>
                <c:pt idx="1219">
                  <c:v>0.15599000000000038</c:v>
                </c:pt>
                <c:pt idx="1220">
                  <c:v>0.15612000000000001</c:v>
                </c:pt>
                <c:pt idx="1221">
                  <c:v>0.15625000000000025</c:v>
                </c:pt>
                <c:pt idx="1222">
                  <c:v>0.15639000000000025</c:v>
                </c:pt>
                <c:pt idx="1223">
                  <c:v>0.15652000000000021</c:v>
                </c:pt>
                <c:pt idx="1224">
                  <c:v>0.15665000000000001</c:v>
                </c:pt>
                <c:pt idx="1225">
                  <c:v>0.15678000000000025</c:v>
                </c:pt>
                <c:pt idx="1226">
                  <c:v>0.15692000000000025</c:v>
                </c:pt>
                <c:pt idx="1227">
                  <c:v>0.15705000000000022</c:v>
                </c:pt>
                <c:pt idx="1228">
                  <c:v>0.15717999999999999</c:v>
                </c:pt>
                <c:pt idx="1229">
                  <c:v>0.15732000000000004</c:v>
                </c:pt>
                <c:pt idx="1230">
                  <c:v>0.15745000000000028</c:v>
                </c:pt>
                <c:pt idx="1231">
                  <c:v>0.15758000000000022</c:v>
                </c:pt>
                <c:pt idx="1232">
                  <c:v>0.15772000000000025</c:v>
                </c:pt>
                <c:pt idx="1233">
                  <c:v>0.15785000000000021</c:v>
                </c:pt>
                <c:pt idx="1234">
                  <c:v>0.15798000000000029</c:v>
                </c:pt>
                <c:pt idx="1235">
                  <c:v>0.15812000000000001</c:v>
                </c:pt>
                <c:pt idx="1236">
                  <c:v>0.15825000000000025</c:v>
                </c:pt>
                <c:pt idx="1237">
                  <c:v>0.15837999999999999</c:v>
                </c:pt>
                <c:pt idx="1238">
                  <c:v>0.15852000000000022</c:v>
                </c:pt>
                <c:pt idx="1239">
                  <c:v>0.15865000000000001</c:v>
                </c:pt>
                <c:pt idx="1240">
                  <c:v>0.15878000000000028</c:v>
                </c:pt>
                <c:pt idx="1241">
                  <c:v>0.15892000000000028</c:v>
                </c:pt>
                <c:pt idx="1242">
                  <c:v>0.15905000000000022</c:v>
                </c:pt>
                <c:pt idx="1243">
                  <c:v>0.15917999999999999</c:v>
                </c:pt>
                <c:pt idx="1244">
                  <c:v>0.15932000000000004</c:v>
                </c:pt>
                <c:pt idx="1245">
                  <c:v>0.15945000000000029</c:v>
                </c:pt>
                <c:pt idx="1246">
                  <c:v>0.15958000000000025</c:v>
                </c:pt>
                <c:pt idx="1247">
                  <c:v>0.15972000000000025</c:v>
                </c:pt>
                <c:pt idx="1248">
                  <c:v>0.15985000000000021</c:v>
                </c:pt>
                <c:pt idx="1249">
                  <c:v>0.15998000000000032</c:v>
                </c:pt>
                <c:pt idx="1250">
                  <c:v>0.16011999999999998</c:v>
                </c:pt>
                <c:pt idx="1251">
                  <c:v>0.16025</c:v>
                </c:pt>
                <c:pt idx="1252">
                  <c:v>0.16037999999999997</c:v>
                </c:pt>
                <c:pt idx="1253">
                  <c:v>0.16052</c:v>
                </c:pt>
                <c:pt idx="1254">
                  <c:v>0.16064999999999999</c:v>
                </c:pt>
                <c:pt idx="1255">
                  <c:v>0.16078000000000001</c:v>
                </c:pt>
                <c:pt idx="1256">
                  <c:v>0.16092000000000001</c:v>
                </c:pt>
                <c:pt idx="1257">
                  <c:v>0.16105</c:v>
                </c:pt>
                <c:pt idx="1258">
                  <c:v>0.16117999999999988</c:v>
                </c:pt>
                <c:pt idx="1259">
                  <c:v>0.16131999999999999</c:v>
                </c:pt>
                <c:pt idx="1260">
                  <c:v>0.16145000000000001</c:v>
                </c:pt>
                <c:pt idx="1261">
                  <c:v>0.16159000000000001</c:v>
                </c:pt>
                <c:pt idx="1262">
                  <c:v>0.16172</c:v>
                </c:pt>
                <c:pt idx="1263">
                  <c:v>0.16184000000000001</c:v>
                </c:pt>
                <c:pt idx="1264">
                  <c:v>0.16195999999999999</c:v>
                </c:pt>
                <c:pt idx="1265">
                  <c:v>0.16206999999999999</c:v>
                </c:pt>
                <c:pt idx="1266">
                  <c:v>0.16219</c:v>
                </c:pt>
                <c:pt idx="1267">
                  <c:v>0.16231000000000001</c:v>
                </c:pt>
                <c:pt idx="1268">
                  <c:v>0.16242000000000001</c:v>
                </c:pt>
                <c:pt idx="1269">
                  <c:v>0.16253999999999999</c:v>
                </c:pt>
                <c:pt idx="1270">
                  <c:v>0.16264999999999999</c:v>
                </c:pt>
                <c:pt idx="1271">
                  <c:v>0.16277</c:v>
                </c:pt>
                <c:pt idx="1272">
                  <c:v>0.16289000000000001</c:v>
                </c:pt>
                <c:pt idx="1273">
                  <c:v>0.16300000000000001</c:v>
                </c:pt>
                <c:pt idx="1274">
                  <c:v>0.16311999999999999</c:v>
                </c:pt>
                <c:pt idx="1275">
                  <c:v>0.16324000000000022</c:v>
                </c:pt>
                <c:pt idx="1276">
                  <c:v>0.16335</c:v>
                </c:pt>
                <c:pt idx="1277">
                  <c:v>0.16347</c:v>
                </c:pt>
                <c:pt idx="1278">
                  <c:v>0.16359000000000001</c:v>
                </c:pt>
                <c:pt idx="1279">
                  <c:v>0.16370000000000001</c:v>
                </c:pt>
                <c:pt idx="1280">
                  <c:v>0.16381999999999999</c:v>
                </c:pt>
                <c:pt idx="1281">
                  <c:v>0.16394000000000025</c:v>
                </c:pt>
                <c:pt idx="1282">
                  <c:v>0.16405</c:v>
                </c:pt>
                <c:pt idx="1283">
                  <c:v>0.16416999999999998</c:v>
                </c:pt>
                <c:pt idx="1284">
                  <c:v>0.16428999999999999</c:v>
                </c:pt>
                <c:pt idx="1285">
                  <c:v>0.16439999999999999</c:v>
                </c:pt>
                <c:pt idx="1286">
                  <c:v>0.16452</c:v>
                </c:pt>
                <c:pt idx="1287">
                  <c:v>0.16464000000000001</c:v>
                </c:pt>
                <c:pt idx="1288">
                  <c:v>0.16475000000000001</c:v>
                </c:pt>
                <c:pt idx="1289">
                  <c:v>0.16486999999999999</c:v>
                </c:pt>
                <c:pt idx="1290">
                  <c:v>0.16499000000000022</c:v>
                </c:pt>
                <c:pt idx="1291">
                  <c:v>0.1651</c:v>
                </c:pt>
                <c:pt idx="1292">
                  <c:v>0.16522000000000001</c:v>
                </c:pt>
                <c:pt idx="1293">
                  <c:v>0.16533999999999999</c:v>
                </c:pt>
                <c:pt idx="1294">
                  <c:v>0.16545000000000001</c:v>
                </c:pt>
                <c:pt idx="1295">
                  <c:v>0.16556999999999999</c:v>
                </c:pt>
                <c:pt idx="1296">
                  <c:v>0.16569</c:v>
                </c:pt>
                <c:pt idx="1297">
                  <c:v>0.1658</c:v>
                </c:pt>
                <c:pt idx="1298">
                  <c:v>0.16592000000000001</c:v>
                </c:pt>
                <c:pt idx="1299">
                  <c:v>0.16603999999999999</c:v>
                </c:pt>
                <c:pt idx="1300">
                  <c:v>0.16614999999999999</c:v>
                </c:pt>
                <c:pt idx="1301">
                  <c:v>0.16627</c:v>
                </c:pt>
                <c:pt idx="1302">
                  <c:v>0.16639000000000001</c:v>
                </c:pt>
                <c:pt idx="1303">
                  <c:v>0.16650000000000001</c:v>
                </c:pt>
                <c:pt idx="1304">
                  <c:v>0.16661999999999999</c:v>
                </c:pt>
                <c:pt idx="1305">
                  <c:v>0.16674000000000025</c:v>
                </c:pt>
                <c:pt idx="1306">
                  <c:v>0.16685</c:v>
                </c:pt>
                <c:pt idx="1307">
                  <c:v>0.16697000000000001</c:v>
                </c:pt>
                <c:pt idx="1308">
                  <c:v>0.16708999999999999</c:v>
                </c:pt>
                <c:pt idx="1309">
                  <c:v>0.16721000000000022</c:v>
                </c:pt>
                <c:pt idx="1310">
                  <c:v>0.16732</c:v>
                </c:pt>
                <c:pt idx="1311">
                  <c:v>0.16744000000000028</c:v>
                </c:pt>
                <c:pt idx="1312">
                  <c:v>0.16755999999999999</c:v>
                </c:pt>
                <c:pt idx="1313">
                  <c:v>0.16766999999999999</c:v>
                </c:pt>
                <c:pt idx="1314">
                  <c:v>0.16778999999999999</c:v>
                </c:pt>
                <c:pt idx="1315">
                  <c:v>0.16791000000000025</c:v>
                </c:pt>
                <c:pt idx="1316">
                  <c:v>0.16802</c:v>
                </c:pt>
                <c:pt idx="1317">
                  <c:v>0.16814000000000001</c:v>
                </c:pt>
                <c:pt idx="1318">
                  <c:v>0.16825999999999999</c:v>
                </c:pt>
                <c:pt idx="1319">
                  <c:v>0.16838</c:v>
                </c:pt>
                <c:pt idx="1320">
                  <c:v>0.16849000000000025</c:v>
                </c:pt>
                <c:pt idx="1321">
                  <c:v>0.16861000000000001</c:v>
                </c:pt>
                <c:pt idx="1322">
                  <c:v>0.16872999999999999</c:v>
                </c:pt>
                <c:pt idx="1323">
                  <c:v>0.16883999999999999</c:v>
                </c:pt>
                <c:pt idx="1324">
                  <c:v>0.16896000000000025</c:v>
                </c:pt>
                <c:pt idx="1325">
                  <c:v>0.16908000000000001</c:v>
                </c:pt>
                <c:pt idx="1326">
                  <c:v>0.16919000000000001</c:v>
                </c:pt>
                <c:pt idx="1327">
                  <c:v>0.16930999999999999</c:v>
                </c:pt>
                <c:pt idx="1328">
                  <c:v>0.16943000000000022</c:v>
                </c:pt>
                <c:pt idx="1329">
                  <c:v>0.16955000000000001</c:v>
                </c:pt>
                <c:pt idx="1330">
                  <c:v>0.16966000000000001</c:v>
                </c:pt>
                <c:pt idx="1331">
                  <c:v>0.16977999999999999</c:v>
                </c:pt>
                <c:pt idx="1332">
                  <c:v>0.16990000000000022</c:v>
                </c:pt>
                <c:pt idx="1333">
                  <c:v>0.17002</c:v>
                </c:pt>
                <c:pt idx="1334">
                  <c:v>0.17013</c:v>
                </c:pt>
                <c:pt idx="1335">
                  <c:v>0.17025000000000001</c:v>
                </c:pt>
                <c:pt idx="1336">
                  <c:v>0.17036999999999999</c:v>
                </c:pt>
                <c:pt idx="1337">
                  <c:v>0.17047999999999999</c:v>
                </c:pt>
                <c:pt idx="1338">
                  <c:v>0.1706</c:v>
                </c:pt>
                <c:pt idx="1339">
                  <c:v>0.17072000000000001</c:v>
                </c:pt>
                <c:pt idx="1340">
                  <c:v>0.17083999999999999</c:v>
                </c:pt>
                <c:pt idx="1341">
                  <c:v>0.17095000000000021</c:v>
                </c:pt>
                <c:pt idx="1342">
                  <c:v>0.17107</c:v>
                </c:pt>
                <c:pt idx="1343">
                  <c:v>0.17119000000000001</c:v>
                </c:pt>
                <c:pt idx="1344">
                  <c:v>0.17130999999999999</c:v>
                </c:pt>
                <c:pt idx="1345">
                  <c:v>0.17142000000000004</c:v>
                </c:pt>
                <c:pt idx="1346">
                  <c:v>0.17154000000000022</c:v>
                </c:pt>
                <c:pt idx="1347">
                  <c:v>0.17166000000000001</c:v>
                </c:pt>
                <c:pt idx="1348">
                  <c:v>0.17177000000000001</c:v>
                </c:pt>
                <c:pt idx="1349">
                  <c:v>0.17188999999999999</c:v>
                </c:pt>
                <c:pt idx="1350">
                  <c:v>0.17201000000000022</c:v>
                </c:pt>
                <c:pt idx="1351">
                  <c:v>0.17213000000000001</c:v>
                </c:pt>
                <c:pt idx="1352">
                  <c:v>0.17224000000000028</c:v>
                </c:pt>
                <c:pt idx="1353">
                  <c:v>0.17236000000000001</c:v>
                </c:pt>
                <c:pt idx="1354">
                  <c:v>0.17247999999999999</c:v>
                </c:pt>
                <c:pt idx="1355">
                  <c:v>0.1726</c:v>
                </c:pt>
                <c:pt idx="1356">
                  <c:v>0.17271000000000025</c:v>
                </c:pt>
                <c:pt idx="1357">
                  <c:v>0.17283000000000001</c:v>
                </c:pt>
                <c:pt idx="1358">
                  <c:v>0.17295000000000021</c:v>
                </c:pt>
                <c:pt idx="1359">
                  <c:v>0.17307</c:v>
                </c:pt>
                <c:pt idx="1360">
                  <c:v>0.17318</c:v>
                </c:pt>
                <c:pt idx="1361">
                  <c:v>0.17330000000000001</c:v>
                </c:pt>
                <c:pt idx="1362">
                  <c:v>0.17342000000000021</c:v>
                </c:pt>
                <c:pt idx="1363">
                  <c:v>0.17354000000000025</c:v>
                </c:pt>
                <c:pt idx="1364">
                  <c:v>0.17366000000000001</c:v>
                </c:pt>
                <c:pt idx="1365">
                  <c:v>0.17377000000000001</c:v>
                </c:pt>
                <c:pt idx="1366">
                  <c:v>0.17388999999999999</c:v>
                </c:pt>
                <c:pt idx="1367">
                  <c:v>0.17401000000000022</c:v>
                </c:pt>
                <c:pt idx="1368">
                  <c:v>0.17413000000000001</c:v>
                </c:pt>
                <c:pt idx="1369">
                  <c:v>0.17424000000000028</c:v>
                </c:pt>
                <c:pt idx="1370">
                  <c:v>0.17435999999999999</c:v>
                </c:pt>
                <c:pt idx="1371">
                  <c:v>0.17448000000000022</c:v>
                </c:pt>
                <c:pt idx="1372">
                  <c:v>0.17460000000000001</c:v>
                </c:pt>
                <c:pt idx="1373">
                  <c:v>0.17471000000000028</c:v>
                </c:pt>
                <c:pt idx="1374">
                  <c:v>0.17483000000000001</c:v>
                </c:pt>
                <c:pt idx="1375">
                  <c:v>0.17495000000000022</c:v>
                </c:pt>
                <c:pt idx="1376">
                  <c:v>0.17507</c:v>
                </c:pt>
                <c:pt idx="1377">
                  <c:v>0.17519000000000001</c:v>
                </c:pt>
                <c:pt idx="1378">
                  <c:v>0.17530000000000001</c:v>
                </c:pt>
                <c:pt idx="1379">
                  <c:v>0.17542000000000021</c:v>
                </c:pt>
                <c:pt idx="1380">
                  <c:v>0.17554000000000025</c:v>
                </c:pt>
                <c:pt idx="1381">
                  <c:v>0.17566000000000001</c:v>
                </c:pt>
                <c:pt idx="1382">
                  <c:v>0.17577000000000001</c:v>
                </c:pt>
                <c:pt idx="1383">
                  <c:v>0.17588999999999999</c:v>
                </c:pt>
                <c:pt idx="1384">
                  <c:v>0.17601000000000025</c:v>
                </c:pt>
                <c:pt idx="1385">
                  <c:v>0.17613000000000001</c:v>
                </c:pt>
                <c:pt idx="1386">
                  <c:v>0.17625000000000021</c:v>
                </c:pt>
                <c:pt idx="1387">
                  <c:v>0.17635999999999999</c:v>
                </c:pt>
                <c:pt idx="1388">
                  <c:v>0.17648000000000022</c:v>
                </c:pt>
                <c:pt idx="1389">
                  <c:v>0.17660000000000001</c:v>
                </c:pt>
                <c:pt idx="1390">
                  <c:v>0.17672000000000004</c:v>
                </c:pt>
                <c:pt idx="1391">
                  <c:v>0.17684000000000022</c:v>
                </c:pt>
                <c:pt idx="1392">
                  <c:v>0.17695000000000022</c:v>
                </c:pt>
                <c:pt idx="1393">
                  <c:v>0.17707000000000001</c:v>
                </c:pt>
                <c:pt idx="1394">
                  <c:v>0.17718999999999999</c:v>
                </c:pt>
                <c:pt idx="1395">
                  <c:v>0.17731000000000022</c:v>
                </c:pt>
                <c:pt idx="1396">
                  <c:v>0.17743000000000028</c:v>
                </c:pt>
                <c:pt idx="1397">
                  <c:v>0.17754000000000025</c:v>
                </c:pt>
                <c:pt idx="1398">
                  <c:v>0.17766000000000001</c:v>
                </c:pt>
                <c:pt idx="1399">
                  <c:v>0.17777999999999999</c:v>
                </c:pt>
                <c:pt idx="1400">
                  <c:v>0.17790000000000025</c:v>
                </c:pt>
                <c:pt idx="1401">
                  <c:v>0.17802000000000001</c:v>
                </c:pt>
                <c:pt idx="1402">
                  <c:v>0.17813000000000001</c:v>
                </c:pt>
                <c:pt idx="1403">
                  <c:v>0.17825000000000021</c:v>
                </c:pt>
                <c:pt idx="1404">
                  <c:v>0.17837</c:v>
                </c:pt>
                <c:pt idx="1405">
                  <c:v>0.17849000000000032</c:v>
                </c:pt>
                <c:pt idx="1406">
                  <c:v>0.17860999999999999</c:v>
                </c:pt>
                <c:pt idx="1407">
                  <c:v>0.17872000000000021</c:v>
                </c:pt>
                <c:pt idx="1408">
                  <c:v>0.17884000000000025</c:v>
                </c:pt>
                <c:pt idx="1409">
                  <c:v>0.17896000000000029</c:v>
                </c:pt>
                <c:pt idx="1410">
                  <c:v>0.17907999999999999</c:v>
                </c:pt>
                <c:pt idx="1411">
                  <c:v>0.17920000000000022</c:v>
                </c:pt>
                <c:pt idx="1412">
                  <c:v>0.17932000000000001</c:v>
                </c:pt>
                <c:pt idx="1413">
                  <c:v>0.17943000000000028</c:v>
                </c:pt>
                <c:pt idx="1414">
                  <c:v>0.17955000000000004</c:v>
                </c:pt>
                <c:pt idx="1415">
                  <c:v>0.17967</c:v>
                </c:pt>
                <c:pt idx="1416">
                  <c:v>0.17979000000000028</c:v>
                </c:pt>
                <c:pt idx="1417">
                  <c:v>0.17991000000000029</c:v>
                </c:pt>
                <c:pt idx="1418">
                  <c:v>0.18003000000000022</c:v>
                </c:pt>
                <c:pt idx="1419">
                  <c:v>0.18013999999999999</c:v>
                </c:pt>
                <c:pt idx="1420">
                  <c:v>0.18026000000000025</c:v>
                </c:pt>
                <c:pt idx="1421">
                  <c:v>0.18038000000000001</c:v>
                </c:pt>
                <c:pt idx="1422">
                  <c:v>0.18050000000000022</c:v>
                </c:pt>
                <c:pt idx="1423">
                  <c:v>0.18062</c:v>
                </c:pt>
                <c:pt idx="1424">
                  <c:v>0.18074000000000032</c:v>
                </c:pt>
                <c:pt idx="1425">
                  <c:v>0.18085000000000001</c:v>
                </c:pt>
                <c:pt idx="1426">
                  <c:v>0.18097000000000021</c:v>
                </c:pt>
                <c:pt idx="1427">
                  <c:v>0.18109000000000025</c:v>
                </c:pt>
                <c:pt idx="1428">
                  <c:v>0.18121000000000032</c:v>
                </c:pt>
                <c:pt idx="1429">
                  <c:v>0.18132999999999999</c:v>
                </c:pt>
                <c:pt idx="1430">
                  <c:v>0.18145000000000025</c:v>
                </c:pt>
                <c:pt idx="1431">
                  <c:v>0.18156000000000025</c:v>
                </c:pt>
                <c:pt idx="1432">
                  <c:v>0.18168000000000001</c:v>
                </c:pt>
                <c:pt idx="1433">
                  <c:v>0.18180000000000004</c:v>
                </c:pt>
                <c:pt idx="1434">
                  <c:v>0.18192000000000022</c:v>
                </c:pt>
                <c:pt idx="1435">
                  <c:v>0.18204000000000028</c:v>
                </c:pt>
                <c:pt idx="1436">
                  <c:v>0.18215999999999999</c:v>
                </c:pt>
                <c:pt idx="1437">
                  <c:v>0.18228000000000022</c:v>
                </c:pt>
                <c:pt idx="1438">
                  <c:v>0.18239000000000022</c:v>
                </c:pt>
                <c:pt idx="1439">
                  <c:v>0.18251000000000028</c:v>
                </c:pt>
                <c:pt idx="1440">
                  <c:v>0.18262999999999999</c:v>
                </c:pt>
                <c:pt idx="1441">
                  <c:v>0.18275000000000022</c:v>
                </c:pt>
                <c:pt idx="1442">
                  <c:v>0.18287</c:v>
                </c:pt>
                <c:pt idx="1443">
                  <c:v>0.18299000000000032</c:v>
                </c:pt>
                <c:pt idx="1444">
                  <c:v>0.18310999999999999</c:v>
                </c:pt>
                <c:pt idx="1445">
                  <c:v>0.18322000000000022</c:v>
                </c:pt>
                <c:pt idx="1446">
                  <c:v>0.18334000000000025</c:v>
                </c:pt>
                <c:pt idx="1447">
                  <c:v>0.18346000000000032</c:v>
                </c:pt>
                <c:pt idx="1448">
                  <c:v>0.18357999999999999</c:v>
                </c:pt>
                <c:pt idx="1449">
                  <c:v>0.18370000000000025</c:v>
                </c:pt>
                <c:pt idx="1450">
                  <c:v>0.18382000000000001</c:v>
                </c:pt>
                <c:pt idx="1451">
                  <c:v>0.18394000000000038</c:v>
                </c:pt>
                <c:pt idx="1452">
                  <c:v>0.18406000000000025</c:v>
                </c:pt>
                <c:pt idx="1453">
                  <c:v>0.18417</c:v>
                </c:pt>
                <c:pt idx="1454">
                  <c:v>0.18429000000000029</c:v>
                </c:pt>
                <c:pt idx="1455">
                  <c:v>0.18441000000000038</c:v>
                </c:pt>
                <c:pt idx="1456">
                  <c:v>0.18453000000000025</c:v>
                </c:pt>
                <c:pt idx="1457">
                  <c:v>0.18465000000000001</c:v>
                </c:pt>
                <c:pt idx="1458">
                  <c:v>0.18477000000000021</c:v>
                </c:pt>
                <c:pt idx="1459">
                  <c:v>0.18489000000000025</c:v>
                </c:pt>
                <c:pt idx="1460">
                  <c:v>0.18501000000000029</c:v>
                </c:pt>
                <c:pt idx="1461">
                  <c:v>0.18512000000000001</c:v>
                </c:pt>
                <c:pt idx="1462">
                  <c:v>0.18524000000000038</c:v>
                </c:pt>
                <c:pt idx="1463">
                  <c:v>0.18536000000000022</c:v>
                </c:pt>
                <c:pt idx="1464">
                  <c:v>0.18548000000000028</c:v>
                </c:pt>
                <c:pt idx="1465">
                  <c:v>0.18560000000000001</c:v>
                </c:pt>
                <c:pt idx="1466">
                  <c:v>0.18572000000000022</c:v>
                </c:pt>
                <c:pt idx="1467">
                  <c:v>0.18584000000000028</c:v>
                </c:pt>
                <c:pt idx="1468">
                  <c:v>0.18596000000000029</c:v>
                </c:pt>
                <c:pt idx="1469">
                  <c:v>0.18608000000000022</c:v>
                </c:pt>
                <c:pt idx="1470">
                  <c:v>0.18618999999999999</c:v>
                </c:pt>
                <c:pt idx="1471">
                  <c:v>0.18631000000000025</c:v>
                </c:pt>
                <c:pt idx="1472">
                  <c:v>0.18643000000000032</c:v>
                </c:pt>
                <c:pt idx="1473">
                  <c:v>0.18655000000000022</c:v>
                </c:pt>
                <c:pt idx="1474">
                  <c:v>0.18667</c:v>
                </c:pt>
                <c:pt idx="1475">
                  <c:v>0.18679000000000032</c:v>
                </c:pt>
                <c:pt idx="1476">
                  <c:v>0.18691000000000038</c:v>
                </c:pt>
                <c:pt idx="1477">
                  <c:v>0.18703000000000025</c:v>
                </c:pt>
                <c:pt idx="1478">
                  <c:v>0.18715000000000001</c:v>
                </c:pt>
                <c:pt idx="1479">
                  <c:v>0.18727000000000021</c:v>
                </c:pt>
                <c:pt idx="1480">
                  <c:v>0.18739000000000025</c:v>
                </c:pt>
                <c:pt idx="1481">
                  <c:v>0.18750000000000025</c:v>
                </c:pt>
                <c:pt idx="1482">
                  <c:v>0.18762000000000001</c:v>
                </c:pt>
                <c:pt idx="1483">
                  <c:v>0.18774000000000038</c:v>
                </c:pt>
                <c:pt idx="1484">
                  <c:v>0.18786000000000025</c:v>
                </c:pt>
                <c:pt idx="1485">
                  <c:v>0.18798000000000029</c:v>
                </c:pt>
                <c:pt idx="1486">
                  <c:v>0.18810000000000004</c:v>
                </c:pt>
                <c:pt idx="1487">
                  <c:v>0.18822000000000022</c:v>
                </c:pt>
                <c:pt idx="1488">
                  <c:v>0.18834000000000028</c:v>
                </c:pt>
                <c:pt idx="1489">
                  <c:v>0.18846000000000038</c:v>
                </c:pt>
                <c:pt idx="1490">
                  <c:v>0.18858000000000022</c:v>
                </c:pt>
                <c:pt idx="1491">
                  <c:v>0.18870000000000028</c:v>
                </c:pt>
                <c:pt idx="1492">
                  <c:v>0.18882000000000004</c:v>
                </c:pt>
                <c:pt idx="1493">
                  <c:v>0.18893000000000029</c:v>
                </c:pt>
                <c:pt idx="1494">
                  <c:v>0.18905000000000022</c:v>
                </c:pt>
                <c:pt idx="1495">
                  <c:v>0.18917</c:v>
                </c:pt>
                <c:pt idx="1496">
                  <c:v>0.18929000000000032</c:v>
                </c:pt>
                <c:pt idx="1497">
                  <c:v>0.18941000000000044</c:v>
                </c:pt>
                <c:pt idx="1498">
                  <c:v>0.18953000000000028</c:v>
                </c:pt>
                <c:pt idx="1499">
                  <c:v>0.18965000000000001</c:v>
                </c:pt>
                <c:pt idx="1500">
                  <c:v>0.18977000000000022</c:v>
                </c:pt>
                <c:pt idx="1501">
                  <c:v>0.18989000000000025</c:v>
                </c:pt>
                <c:pt idx="1502">
                  <c:v>0.19001000000000001</c:v>
                </c:pt>
                <c:pt idx="1503">
                  <c:v>0.19012999999999997</c:v>
                </c:pt>
                <c:pt idx="1504">
                  <c:v>0.19025</c:v>
                </c:pt>
                <c:pt idx="1505">
                  <c:v>0.19036999999999998</c:v>
                </c:pt>
                <c:pt idx="1506">
                  <c:v>0.19048999999999999</c:v>
                </c:pt>
                <c:pt idx="1507">
                  <c:v>0.19061</c:v>
                </c:pt>
                <c:pt idx="1508">
                  <c:v>0.19073000000000001</c:v>
                </c:pt>
                <c:pt idx="1509">
                  <c:v>0.19084000000000001</c:v>
                </c:pt>
                <c:pt idx="1510">
                  <c:v>0.19095999999999999</c:v>
                </c:pt>
                <c:pt idx="1511">
                  <c:v>0.19108</c:v>
                </c:pt>
                <c:pt idx="1512">
                  <c:v>0.19120000000000001</c:v>
                </c:pt>
                <c:pt idx="1513">
                  <c:v>0.19131999999999999</c:v>
                </c:pt>
                <c:pt idx="1514">
                  <c:v>0.19144000000000025</c:v>
                </c:pt>
                <c:pt idx="1515">
                  <c:v>0.19156000000000001</c:v>
                </c:pt>
                <c:pt idx="1516">
                  <c:v>0.19167999999999988</c:v>
                </c:pt>
                <c:pt idx="1517">
                  <c:v>0.1918</c:v>
                </c:pt>
                <c:pt idx="1518">
                  <c:v>0.19192000000000001</c:v>
                </c:pt>
                <c:pt idx="1519">
                  <c:v>0.19203999999999999</c:v>
                </c:pt>
                <c:pt idx="1520">
                  <c:v>0.19216</c:v>
                </c:pt>
                <c:pt idx="1521">
                  <c:v>0.19228000000000001</c:v>
                </c:pt>
                <c:pt idx="1522">
                  <c:v>0.19239999999999999</c:v>
                </c:pt>
                <c:pt idx="1523">
                  <c:v>0.19252</c:v>
                </c:pt>
                <c:pt idx="1524">
                  <c:v>0.19264000000000001</c:v>
                </c:pt>
                <c:pt idx="1525">
                  <c:v>0.19275999999999999</c:v>
                </c:pt>
                <c:pt idx="1526">
                  <c:v>0.19288</c:v>
                </c:pt>
                <c:pt idx="1527">
                  <c:v>0.193</c:v>
                </c:pt>
                <c:pt idx="1528">
                  <c:v>0.19311999999999999</c:v>
                </c:pt>
                <c:pt idx="1529">
                  <c:v>0.19324000000000022</c:v>
                </c:pt>
                <c:pt idx="1530">
                  <c:v>0.19336</c:v>
                </c:pt>
                <c:pt idx="1531">
                  <c:v>0.19348000000000001</c:v>
                </c:pt>
                <c:pt idx="1532">
                  <c:v>0.19359999999999999</c:v>
                </c:pt>
                <c:pt idx="1533">
                  <c:v>0.19372</c:v>
                </c:pt>
                <c:pt idx="1534">
                  <c:v>0.19384000000000001</c:v>
                </c:pt>
                <c:pt idx="1535">
                  <c:v>0.19395999999999999</c:v>
                </c:pt>
                <c:pt idx="1536">
                  <c:v>0.19408</c:v>
                </c:pt>
                <c:pt idx="1537">
                  <c:v>0.19420000000000001</c:v>
                </c:pt>
                <c:pt idx="1538">
                  <c:v>0.19431999999999999</c:v>
                </c:pt>
                <c:pt idx="1539">
                  <c:v>0.19444000000000025</c:v>
                </c:pt>
                <c:pt idx="1540">
                  <c:v>0.19456000000000001</c:v>
                </c:pt>
                <c:pt idx="1541">
                  <c:v>0.19467999999999988</c:v>
                </c:pt>
                <c:pt idx="1542">
                  <c:v>0.19478999999999999</c:v>
                </c:pt>
                <c:pt idx="1543">
                  <c:v>0.19491000000000025</c:v>
                </c:pt>
                <c:pt idx="1544">
                  <c:v>0.19503000000000001</c:v>
                </c:pt>
                <c:pt idx="1545">
                  <c:v>0.19514999999999999</c:v>
                </c:pt>
                <c:pt idx="1546">
                  <c:v>0.19527</c:v>
                </c:pt>
                <c:pt idx="1547">
                  <c:v>0.19539000000000001</c:v>
                </c:pt>
                <c:pt idx="1548">
                  <c:v>0.19550999999999999</c:v>
                </c:pt>
                <c:pt idx="1549">
                  <c:v>0.19563</c:v>
                </c:pt>
                <c:pt idx="1550">
                  <c:v>0.19575000000000001</c:v>
                </c:pt>
                <c:pt idx="1551">
                  <c:v>0.19586999999999999</c:v>
                </c:pt>
                <c:pt idx="1552">
                  <c:v>0.19599000000000022</c:v>
                </c:pt>
                <c:pt idx="1553">
                  <c:v>0.19611000000000001</c:v>
                </c:pt>
                <c:pt idx="1554">
                  <c:v>0.19622999999999999</c:v>
                </c:pt>
                <c:pt idx="1555">
                  <c:v>0.19636000000000001</c:v>
                </c:pt>
                <c:pt idx="1556">
                  <c:v>0.19647999999999999</c:v>
                </c:pt>
                <c:pt idx="1557">
                  <c:v>0.1966</c:v>
                </c:pt>
                <c:pt idx="1558">
                  <c:v>0.19672000000000001</c:v>
                </c:pt>
                <c:pt idx="1559">
                  <c:v>0.19683999999999999</c:v>
                </c:pt>
                <c:pt idx="1560">
                  <c:v>0.19696000000000022</c:v>
                </c:pt>
                <c:pt idx="1561">
                  <c:v>0.19708000000000001</c:v>
                </c:pt>
                <c:pt idx="1562">
                  <c:v>0.19719999999999999</c:v>
                </c:pt>
                <c:pt idx="1563">
                  <c:v>0.19732</c:v>
                </c:pt>
                <c:pt idx="1564">
                  <c:v>0.19744000000000028</c:v>
                </c:pt>
                <c:pt idx="1565">
                  <c:v>0.19756000000000001</c:v>
                </c:pt>
                <c:pt idx="1566">
                  <c:v>0.19767999999999997</c:v>
                </c:pt>
                <c:pt idx="1567">
                  <c:v>0.1978</c:v>
                </c:pt>
                <c:pt idx="1568">
                  <c:v>0.19792000000000001</c:v>
                </c:pt>
                <c:pt idx="1569">
                  <c:v>0.19803999999999999</c:v>
                </c:pt>
                <c:pt idx="1570">
                  <c:v>0.19816</c:v>
                </c:pt>
                <c:pt idx="1571">
                  <c:v>0.19828000000000001</c:v>
                </c:pt>
                <c:pt idx="1572">
                  <c:v>0.19839999999999999</c:v>
                </c:pt>
                <c:pt idx="1573">
                  <c:v>0.19852</c:v>
                </c:pt>
                <c:pt idx="1574">
                  <c:v>0.19864000000000001</c:v>
                </c:pt>
                <c:pt idx="1575">
                  <c:v>0.19875999999999999</c:v>
                </c:pt>
                <c:pt idx="1576">
                  <c:v>0.19888</c:v>
                </c:pt>
                <c:pt idx="1577">
                  <c:v>0.19900000000000001</c:v>
                </c:pt>
                <c:pt idx="1578">
                  <c:v>0.19911999999999999</c:v>
                </c:pt>
                <c:pt idx="1579">
                  <c:v>0.19924000000000025</c:v>
                </c:pt>
                <c:pt idx="1580">
                  <c:v>0.19936000000000001</c:v>
                </c:pt>
                <c:pt idx="1581">
                  <c:v>0.19947999999999999</c:v>
                </c:pt>
                <c:pt idx="1582">
                  <c:v>0.1996</c:v>
                </c:pt>
                <c:pt idx="1583">
                  <c:v>0.19972000000000001</c:v>
                </c:pt>
                <c:pt idx="1584">
                  <c:v>0.19983999999999999</c:v>
                </c:pt>
                <c:pt idx="1585">
                  <c:v>0.19996000000000025</c:v>
                </c:pt>
                <c:pt idx="1586">
                  <c:v>0.20008000000000001</c:v>
                </c:pt>
                <c:pt idx="1587">
                  <c:v>0.20019999999999999</c:v>
                </c:pt>
                <c:pt idx="1588">
                  <c:v>0.20033000000000001</c:v>
                </c:pt>
                <c:pt idx="1589">
                  <c:v>0.20045000000000004</c:v>
                </c:pt>
                <c:pt idx="1590">
                  <c:v>0.20057</c:v>
                </c:pt>
                <c:pt idx="1591">
                  <c:v>0.20069000000000001</c:v>
                </c:pt>
                <c:pt idx="1592">
                  <c:v>0.20080999999999999</c:v>
                </c:pt>
                <c:pt idx="1593">
                  <c:v>0.20093000000000022</c:v>
                </c:pt>
                <c:pt idx="1594">
                  <c:v>0.20105000000000001</c:v>
                </c:pt>
                <c:pt idx="1595">
                  <c:v>0.20116999999999999</c:v>
                </c:pt>
                <c:pt idx="1596">
                  <c:v>0.20129000000000022</c:v>
                </c:pt>
                <c:pt idx="1597">
                  <c:v>0.20141000000000028</c:v>
                </c:pt>
                <c:pt idx="1598">
                  <c:v>0.20152999999999999</c:v>
                </c:pt>
                <c:pt idx="1599">
                  <c:v>0.20165</c:v>
                </c:pt>
                <c:pt idx="1600">
                  <c:v>0.20177</c:v>
                </c:pt>
                <c:pt idx="1601">
                  <c:v>0.20188999999999999</c:v>
                </c:pt>
                <c:pt idx="1602">
                  <c:v>0.20201000000000022</c:v>
                </c:pt>
                <c:pt idx="1603">
                  <c:v>0.20213</c:v>
                </c:pt>
                <c:pt idx="1604">
                  <c:v>0.20226000000000022</c:v>
                </c:pt>
                <c:pt idx="1605">
                  <c:v>0.20238</c:v>
                </c:pt>
                <c:pt idx="1606">
                  <c:v>0.20250000000000001</c:v>
                </c:pt>
                <c:pt idx="1607">
                  <c:v>0.20261999999999999</c:v>
                </c:pt>
                <c:pt idx="1608">
                  <c:v>0.20274000000000025</c:v>
                </c:pt>
                <c:pt idx="1609">
                  <c:v>0.20286000000000001</c:v>
                </c:pt>
                <c:pt idx="1610">
                  <c:v>0.20297999999999999</c:v>
                </c:pt>
                <c:pt idx="1611">
                  <c:v>0.2031</c:v>
                </c:pt>
                <c:pt idx="1612">
                  <c:v>0.20322000000000001</c:v>
                </c:pt>
                <c:pt idx="1613">
                  <c:v>0.20333999999999999</c:v>
                </c:pt>
                <c:pt idx="1614">
                  <c:v>0.20346000000000025</c:v>
                </c:pt>
                <c:pt idx="1615">
                  <c:v>0.20358000000000001</c:v>
                </c:pt>
                <c:pt idx="1616">
                  <c:v>0.20369999999999999</c:v>
                </c:pt>
                <c:pt idx="1617">
                  <c:v>0.20383000000000001</c:v>
                </c:pt>
                <c:pt idx="1618">
                  <c:v>0.20395000000000021</c:v>
                </c:pt>
                <c:pt idx="1619">
                  <c:v>0.20407</c:v>
                </c:pt>
                <c:pt idx="1620">
                  <c:v>0.20419000000000001</c:v>
                </c:pt>
                <c:pt idx="1621">
                  <c:v>0.20430999999999999</c:v>
                </c:pt>
                <c:pt idx="1622">
                  <c:v>0.20443000000000025</c:v>
                </c:pt>
                <c:pt idx="1623">
                  <c:v>0.20455000000000001</c:v>
                </c:pt>
                <c:pt idx="1624">
                  <c:v>0.20466999999999999</c:v>
                </c:pt>
                <c:pt idx="1625">
                  <c:v>0.20479000000000025</c:v>
                </c:pt>
                <c:pt idx="1626">
                  <c:v>0.20491000000000029</c:v>
                </c:pt>
                <c:pt idx="1627">
                  <c:v>0.20504000000000025</c:v>
                </c:pt>
                <c:pt idx="1628">
                  <c:v>0.20516000000000001</c:v>
                </c:pt>
                <c:pt idx="1629">
                  <c:v>0.20527999999999999</c:v>
                </c:pt>
                <c:pt idx="1630">
                  <c:v>0.20540000000000025</c:v>
                </c:pt>
                <c:pt idx="1631">
                  <c:v>0.20552000000000001</c:v>
                </c:pt>
                <c:pt idx="1632">
                  <c:v>0.20563999999999999</c:v>
                </c:pt>
                <c:pt idx="1633">
                  <c:v>0.20576000000000022</c:v>
                </c:pt>
                <c:pt idx="1634">
                  <c:v>0.20588000000000001</c:v>
                </c:pt>
                <c:pt idx="1635">
                  <c:v>0.20600000000000004</c:v>
                </c:pt>
                <c:pt idx="1636">
                  <c:v>0.20613000000000001</c:v>
                </c:pt>
                <c:pt idx="1637">
                  <c:v>0.20625000000000004</c:v>
                </c:pt>
                <c:pt idx="1638">
                  <c:v>0.20637</c:v>
                </c:pt>
                <c:pt idx="1639">
                  <c:v>0.20649000000000028</c:v>
                </c:pt>
                <c:pt idx="1640">
                  <c:v>0.20649000000000028</c:v>
                </c:pt>
                <c:pt idx="1641">
                  <c:v>0.20648000000000022</c:v>
                </c:pt>
                <c:pt idx="1642">
                  <c:v>0.20647000000000001</c:v>
                </c:pt>
                <c:pt idx="1643">
                  <c:v>0.20646000000000028</c:v>
                </c:pt>
                <c:pt idx="1644">
                  <c:v>0.20644000000000032</c:v>
                </c:pt>
                <c:pt idx="1645">
                  <c:v>0.20642000000000021</c:v>
                </c:pt>
                <c:pt idx="1646">
                  <c:v>0.20640000000000025</c:v>
                </c:pt>
                <c:pt idx="1647">
                  <c:v>0.20637</c:v>
                </c:pt>
                <c:pt idx="1648">
                  <c:v>0.20634000000000022</c:v>
                </c:pt>
                <c:pt idx="1649">
                  <c:v>0.20630999999999999</c:v>
                </c:pt>
                <c:pt idx="1650">
                  <c:v>0.20627000000000001</c:v>
                </c:pt>
                <c:pt idx="1651">
                  <c:v>0.20623000000000022</c:v>
                </c:pt>
                <c:pt idx="1652">
                  <c:v>0.20619000000000001</c:v>
                </c:pt>
                <c:pt idx="1653">
                  <c:v>0.20613999999999999</c:v>
                </c:pt>
                <c:pt idx="1654">
                  <c:v>0.20609000000000022</c:v>
                </c:pt>
                <c:pt idx="1655">
                  <c:v>0.20604000000000025</c:v>
                </c:pt>
                <c:pt idx="1656">
                  <c:v>0.20598000000000022</c:v>
                </c:pt>
                <c:pt idx="1657">
                  <c:v>0.20592000000000021</c:v>
                </c:pt>
                <c:pt idx="1658">
                  <c:v>0.20585000000000001</c:v>
                </c:pt>
                <c:pt idx="1659">
                  <c:v>0.20579000000000025</c:v>
                </c:pt>
                <c:pt idx="1660">
                  <c:v>0.20572000000000001</c:v>
                </c:pt>
                <c:pt idx="1661">
                  <c:v>0.20563999999999999</c:v>
                </c:pt>
                <c:pt idx="1662">
                  <c:v>0.20555999999999999</c:v>
                </c:pt>
                <c:pt idx="1663">
                  <c:v>0.20548000000000022</c:v>
                </c:pt>
                <c:pt idx="1664">
                  <c:v>0.20540000000000025</c:v>
                </c:pt>
                <c:pt idx="1665">
                  <c:v>0.20530999999999999</c:v>
                </c:pt>
                <c:pt idx="1666">
                  <c:v>0.20522000000000001</c:v>
                </c:pt>
                <c:pt idx="1667">
                  <c:v>0.20512</c:v>
                </c:pt>
                <c:pt idx="1668">
                  <c:v>0.20502000000000001</c:v>
                </c:pt>
                <c:pt idx="1669">
                  <c:v>0.20492000000000021</c:v>
                </c:pt>
                <c:pt idx="1670">
                  <c:v>0.20480999999999999</c:v>
                </c:pt>
                <c:pt idx="1671">
                  <c:v>0.20469999999999999</c:v>
                </c:pt>
                <c:pt idx="1672">
                  <c:v>0.20458999999999999</c:v>
                </c:pt>
                <c:pt idx="1673">
                  <c:v>0.20448000000000022</c:v>
                </c:pt>
                <c:pt idx="1674">
                  <c:v>0.20436000000000001</c:v>
                </c:pt>
                <c:pt idx="1675">
                  <c:v>0.20422999999999999</c:v>
                </c:pt>
                <c:pt idx="1676">
                  <c:v>0.20411000000000001</c:v>
                </c:pt>
                <c:pt idx="1677">
                  <c:v>0.20397999999999999</c:v>
                </c:pt>
                <c:pt idx="1678">
                  <c:v>0.20385</c:v>
                </c:pt>
                <c:pt idx="1679">
                  <c:v>0.20371000000000025</c:v>
                </c:pt>
                <c:pt idx="1680">
                  <c:v>0.20357</c:v>
                </c:pt>
                <c:pt idx="1681">
                  <c:v>0.20343000000000025</c:v>
                </c:pt>
                <c:pt idx="1682">
                  <c:v>0.20330000000000001</c:v>
                </c:pt>
                <c:pt idx="1683">
                  <c:v>0.20316000000000001</c:v>
                </c:pt>
                <c:pt idx="1684">
                  <c:v>0.20302000000000001</c:v>
                </c:pt>
                <c:pt idx="1685">
                  <c:v>0.20288999999999999</c:v>
                </c:pt>
                <c:pt idx="1686">
                  <c:v>0.20275000000000001</c:v>
                </c:pt>
                <c:pt idx="1687">
                  <c:v>0.20261000000000001</c:v>
                </c:pt>
                <c:pt idx="1688">
                  <c:v>0.20247000000000001</c:v>
                </c:pt>
                <c:pt idx="1689">
                  <c:v>0.20233999999999999</c:v>
                </c:pt>
                <c:pt idx="1690">
                  <c:v>0.20219999999999999</c:v>
                </c:pt>
                <c:pt idx="1691">
                  <c:v>0.20205999999999999</c:v>
                </c:pt>
                <c:pt idx="1692">
                  <c:v>0.20193000000000022</c:v>
                </c:pt>
                <c:pt idx="1693">
                  <c:v>0.20179000000000022</c:v>
                </c:pt>
                <c:pt idx="1694">
                  <c:v>0.20165</c:v>
                </c:pt>
                <c:pt idx="1695">
                  <c:v>0.20152</c:v>
                </c:pt>
                <c:pt idx="1696">
                  <c:v>0.20138</c:v>
                </c:pt>
                <c:pt idx="1697">
                  <c:v>0.20124000000000025</c:v>
                </c:pt>
                <c:pt idx="1698">
                  <c:v>0.2011</c:v>
                </c:pt>
                <c:pt idx="1699">
                  <c:v>0.20097000000000001</c:v>
                </c:pt>
                <c:pt idx="1700">
                  <c:v>0.20083000000000001</c:v>
                </c:pt>
                <c:pt idx="1701">
                  <c:v>0.20069000000000001</c:v>
                </c:pt>
                <c:pt idx="1702">
                  <c:v>0.20055999999999999</c:v>
                </c:pt>
                <c:pt idx="1703">
                  <c:v>0.20042000000000001</c:v>
                </c:pt>
                <c:pt idx="1704">
                  <c:v>0.20028000000000001</c:v>
                </c:pt>
                <c:pt idx="1705">
                  <c:v>0.20014999999999999</c:v>
                </c:pt>
                <c:pt idx="1706">
                  <c:v>0.20000999999999999</c:v>
                </c:pt>
                <c:pt idx="1707">
                  <c:v>0.19986999999999999</c:v>
                </c:pt>
                <c:pt idx="1708">
                  <c:v>0.19974000000000025</c:v>
                </c:pt>
                <c:pt idx="1709">
                  <c:v>0.1996</c:v>
                </c:pt>
                <c:pt idx="1710">
                  <c:v>0.19946000000000022</c:v>
                </c:pt>
                <c:pt idx="1711">
                  <c:v>0.19933000000000001</c:v>
                </c:pt>
                <c:pt idx="1712">
                  <c:v>0.19919000000000001</c:v>
                </c:pt>
                <c:pt idx="1713">
                  <c:v>0.19905</c:v>
                </c:pt>
                <c:pt idx="1714">
                  <c:v>0.19892000000000001</c:v>
                </c:pt>
                <c:pt idx="1715">
                  <c:v>0.19878000000000001</c:v>
                </c:pt>
                <c:pt idx="1716">
                  <c:v>0.19864999999999999</c:v>
                </c:pt>
                <c:pt idx="1717">
                  <c:v>0.19850999999999999</c:v>
                </c:pt>
                <c:pt idx="1718">
                  <c:v>0.19836999999999999</c:v>
                </c:pt>
                <c:pt idx="1719">
                  <c:v>0.19824000000000025</c:v>
                </c:pt>
                <c:pt idx="1720">
                  <c:v>0.1981</c:v>
                </c:pt>
                <c:pt idx="1721">
                  <c:v>0.19796000000000022</c:v>
                </c:pt>
                <c:pt idx="1722">
                  <c:v>0.19783000000000001</c:v>
                </c:pt>
                <c:pt idx="1723">
                  <c:v>0.19769</c:v>
                </c:pt>
                <c:pt idx="1724">
                  <c:v>0.19755</c:v>
                </c:pt>
                <c:pt idx="1725">
                  <c:v>0.19742000000000001</c:v>
                </c:pt>
                <c:pt idx="1726">
                  <c:v>0.19728000000000001</c:v>
                </c:pt>
                <c:pt idx="1727">
                  <c:v>0.19714999999999999</c:v>
                </c:pt>
                <c:pt idx="1728">
                  <c:v>0.19700999999999999</c:v>
                </c:pt>
                <c:pt idx="1729">
                  <c:v>0.19686999999999999</c:v>
                </c:pt>
                <c:pt idx="1730">
                  <c:v>0.19674000000000022</c:v>
                </c:pt>
                <c:pt idx="1731">
                  <c:v>0.1966</c:v>
                </c:pt>
                <c:pt idx="1732">
                  <c:v>0.19647000000000001</c:v>
                </c:pt>
                <c:pt idx="1733">
                  <c:v>0.19633</c:v>
                </c:pt>
                <c:pt idx="1734">
                  <c:v>0.19619</c:v>
                </c:pt>
                <c:pt idx="1735">
                  <c:v>0.19606000000000001</c:v>
                </c:pt>
                <c:pt idx="1736">
                  <c:v>0.19592000000000001</c:v>
                </c:pt>
                <c:pt idx="1737">
                  <c:v>0.19578999999999999</c:v>
                </c:pt>
                <c:pt idx="1738">
                  <c:v>0.19564999999999999</c:v>
                </c:pt>
                <c:pt idx="1739">
                  <c:v>0.19550999999999999</c:v>
                </c:pt>
                <c:pt idx="1740">
                  <c:v>0.19538</c:v>
                </c:pt>
                <c:pt idx="1741">
                  <c:v>0.19524000000000022</c:v>
                </c:pt>
                <c:pt idx="1742">
                  <c:v>0.19511000000000001</c:v>
                </c:pt>
                <c:pt idx="1743">
                  <c:v>0.19497</c:v>
                </c:pt>
                <c:pt idx="1744">
                  <c:v>0.19483</c:v>
                </c:pt>
                <c:pt idx="1745">
                  <c:v>0.19470000000000001</c:v>
                </c:pt>
                <c:pt idx="1746">
                  <c:v>0.19456000000000001</c:v>
                </c:pt>
                <c:pt idx="1747">
                  <c:v>0.19442999999999999</c:v>
                </c:pt>
                <c:pt idx="1748">
                  <c:v>0.19428999999999999</c:v>
                </c:pt>
                <c:pt idx="1749">
                  <c:v>0.19416</c:v>
                </c:pt>
                <c:pt idx="1750">
                  <c:v>0.19402</c:v>
                </c:pt>
                <c:pt idx="1751">
                  <c:v>0.19389000000000001</c:v>
                </c:pt>
                <c:pt idx="1752">
                  <c:v>0.19375000000000001</c:v>
                </c:pt>
                <c:pt idx="1753">
                  <c:v>0.19361</c:v>
                </c:pt>
                <c:pt idx="1754">
                  <c:v>0.19348000000000001</c:v>
                </c:pt>
                <c:pt idx="1755">
                  <c:v>0.19334000000000001</c:v>
                </c:pt>
                <c:pt idx="1756">
                  <c:v>0.19320999999999999</c:v>
                </c:pt>
                <c:pt idx="1757">
                  <c:v>0.19306999999999999</c:v>
                </c:pt>
                <c:pt idx="1758">
                  <c:v>0.19294000000000025</c:v>
                </c:pt>
                <c:pt idx="1759">
                  <c:v>0.1928</c:v>
                </c:pt>
                <c:pt idx="1760">
                  <c:v>0.19266999999999998</c:v>
                </c:pt>
                <c:pt idx="1761">
                  <c:v>0.19253000000000001</c:v>
                </c:pt>
                <c:pt idx="1762">
                  <c:v>0.19239999999999999</c:v>
                </c:pt>
                <c:pt idx="1763">
                  <c:v>0.19225999999999999</c:v>
                </c:pt>
                <c:pt idx="1764">
                  <c:v>0.19211999999999999</c:v>
                </c:pt>
                <c:pt idx="1765">
                  <c:v>0.19198999999999999</c:v>
                </c:pt>
                <c:pt idx="1766">
                  <c:v>0.19184999999999999</c:v>
                </c:pt>
                <c:pt idx="1767">
                  <c:v>0.19172</c:v>
                </c:pt>
                <c:pt idx="1768">
                  <c:v>0.19158</c:v>
                </c:pt>
                <c:pt idx="1769">
                  <c:v>0.19145000000000001</c:v>
                </c:pt>
                <c:pt idx="1770">
                  <c:v>0.19131000000000001</c:v>
                </c:pt>
                <c:pt idx="1771">
                  <c:v>0.19117999999999988</c:v>
                </c:pt>
                <c:pt idx="1772">
                  <c:v>0.19103999999999999</c:v>
                </c:pt>
                <c:pt idx="1773">
                  <c:v>0.19091000000000022</c:v>
                </c:pt>
                <c:pt idx="1774">
                  <c:v>0.19077</c:v>
                </c:pt>
                <c:pt idx="1775">
                  <c:v>0.19064</c:v>
                </c:pt>
                <c:pt idx="1776">
                  <c:v>0.1905</c:v>
                </c:pt>
                <c:pt idx="1777">
                  <c:v>0.19036999999999998</c:v>
                </c:pt>
                <c:pt idx="1778">
                  <c:v>0.19023000000000001</c:v>
                </c:pt>
                <c:pt idx="1779">
                  <c:v>0.19009999999999999</c:v>
                </c:pt>
                <c:pt idx="1780">
                  <c:v>0.18996000000000038</c:v>
                </c:pt>
                <c:pt idx="1781">
                  <c:v>0.18983000000000025</c:v>
                </c:pt>
                <c:pt idx="1782">
                  <c:v>0.18969000000000022</c:v>
                </c:pt>
                <c:pt idx="1783">
                  <c:v>0.18955000000000022</c:v>
                </c:pt>
                <c:pt idx="1784">
                  <c:v>0.18941000000000044</c:v>
                </c:pt>
                <c:pt idx="1785">
                  <c:v>0.18927000000000022</c:v>
                </c:pt>
                <c:pt idx="1786">
                  <c:v>0.18914000000000025</c:v>
                </c:pt>
                <c:pt idx="1787">
                  <c:v>0.18900000000000025</c:v>
                </c:pt>
                <c:pt idx="1788">
                  <c:v>0.18886000000000025</c:v>
                </c:pt>
                <c:pt idx="1789">
                  <c:v>0.18872000000000025</c:v>
                </c:pt>
                <c:pt idx="1790">
                  <c:v>0.18859000000000029</c:v>
                </c:pt>
                <c:pt idx="1791">
                  <c:v>0.18845000000000028</c:v>
                </c:pt>
                <c:pt idx="1792">
                  <c:v>0.18831000000000028</c:v>
                </c:pt>
                <c:pt idx="1793">
                  <c:v>0.18817</c:v>
                </c:pt>
                <c:pt idx="1794">
                  <c:v>0.18804000000000032</c:v>
                </c:pt>
                <c:pt idx="1795">
                  <c:v>0.18790000000000032</c:v>
                </c:pt>
                <c:pt idx="1796">
                  <c:v>0.18776000000000032</c:v>
                </c:pt>
                <c:pt idx="1797">
                  <c:v>0.18762000000000001</c:v>
                </c:pt>
                <c:pt idx="1798">
                  <c:v>0.18749000000000038</c:v>
                </c:pt>
                <c:pt idx="1799">
                  <c:v>0.18735000000000004</c:v>
                </c:pt>
                <c:pt idx="1800">
                  <c:v>0.18721000000000038</c:v>
                </c:pt>
                <c:pt idx="1801">
                  <c:v>0.18707000000000001</c:v>
                </c:pt>
                <c:pt idx="1802">
                  <c:v>0.18694000000000044</c:v>
                </c:pt>
                <c:pt idx="1803">
                  <c:v>0.18680000000000022</c:v>
                </c:pt>
                <c:pt idx="1804">
                  <c:v>0.18665999999999999</c:v>
                </c:pt>
                <c:pt idx="1805">
                  <c:v>0.18653000000000025</c:v>
                </c:pt>
                <c:pt idx="1806">
                  <c:v>0.18639000000000025</c:v>
                </c:pt>
                <c:pt idx="1807">
                  <c:v>0.18625000000000025</c:v>
                </c:pt>
                <c:pt idx="1808">
                  <c:v>0.18611000000000022</c:v>
                </c:pt>
                <c:pt idx="1809">
                  <c:v>0.18598000000000028</c:v>
                </c:pt>
                <c:pt idx="1810">
                  <c:v>0.18584000000000028</c:v>
                </c:pt>
                <c:pt idx="1811">
                  <c:v>0.18570000000000025</c:v>
                </c:pt>
                <c:pt idx="1812">
                  <c:v>0.18556000000000025</c:v>
                </c:pt>
                <c:pt idx="1813">
                  <c:v>0.18543000000000032</c:v>
                </c:pt>
                <c:pt idx="1814">
                  <c:v>0.18529000000000032</c:v>
                </c:pt>
                <c:pt idx="1815">
                  <c:v>0.18515000000000001</c:v>
                </c:pt>
                <c:pt idx="1816">
                  <c:v>0.18502000000000021</c:v>
                </c:pt>
                <c:pt idx="1817">
                  <c:v>0.18487999999999999</c:v>
                </c:pt>
                <c:pt idx="1818">
                  <c:v>0.18474000000000038</c:v>
                </c:pt>
                <c:pt idx="1819">
                  <c:v>0.18461000000000022</c:v>
                </c:pt>
                <c:pt idx="1820">
                  <c:v>0.18447000000000022</c:v>
                </c:pt>
                <c:pt idx="1821">
                  <c:v>0.18432999999999999</c:v>
                </c:pt>
                <c:pt idx="1822">
                  <c:v>0.18418999999999999</c:v>
                </c:pt>
                <c:pt idx="1823">
                  <c:v>0.18406000000000025</c:v>
                </c:pt>
                <c:pt idx="1824">
                  <c:v>0.18392000000000025</c:v>
                </c:pt>
                <c:pt idx="1825">
                  <c:v>0.18378000000000025</c:v>
                </c:pt>
                <c:pt idx="1826">
                  <c:v>0.18365000000000001</c:v>
                </c:pt>
                <c:pt idx="1827">
                  <c:v>0.18351000000000028</c:v>
                </c:pt>
                <c:pt idx="1828">
                  <c:v>0.18337000000000001</c:v>
                </c:pt>
                <c:pt idx="1829">
                  <c:v>0.18324000000000029</c:v>
                </c:pt>
                <c:pt idx="1830">
                  <c:v>0.18310000000000001</c:v>
                </c:pt>
                <c:pt idx="1831">
                  <c:v>0.18296000000000032</c:v>
                </c:pt>
                <c:pt idx="1832">
                  <c:v>0.18282999999999999</c:v>
                </c:pt>
                <c:pt idx="1833">
                  <c:v>0.18268999999999999</c:v>
                </c:pt>
                <c:pt idx="1834">
                  <c:v>0.18255000000000021</c:v>
                </c:pt>
                <c:pt idx="1835">
                  <c:v>0.18242000000000025</c:v>
                </c:pt>
                <c:pt idx="1836">
                  <c:v>0.18228000000000022</c:v>
                </c:pt>
                <c:pt idx="1837">
                  <c:v>0.18214000000000022</c:v>
                </c:pt>
                <c:pt idx="1838">
                  <c:v>0.18201000000000028</c:v>
                </c:pt>
                <c:pt idx="1839">
                  <c:v>0.18187</c:v>
                </c:pt>
                <c:pt idx="1840">
                  <c:v>0.18173000000000025</c:v>
                </c:pt>
                <c:pt idx="1841">
                  <c:v>0.18160000000000001</c:v>
                </c:pt>
                <c:pt idx="1842">
                  <c:v>0.18146000000000032</c:v>
                </c:pt>
                <c:pt idx="1843">
                  <c:v>0.18132000000000001</c:v>
                </c:pt>
                <c:pt idx="1844">
                  <c:v>0.18118999999999999</c:v>
                </c:pt>
                <c:pt idx="1845">
                  <c:v>0.18105000000000004</c:v>
                </c:pt>
                <c:pt idx="1846">
                  <c:v>0.18091000000000038</c:v>
                </c:pt>
                <c:pt idx="1847">
                  <c:v>0.18078000000000022</c:v>
                </c:pt>
                <c:pt idx="1848">
                  <c:v>0.18064000000000022</c:v>
                </c:pt>
                <c:pt idx="1849">
                  <c:v>0.18050000000000022</c:v>
                </c:pt>
                <c:pt idx="1850">
                  <c:v>0.18037</c:v>
                </c:pt>
                <c:pt idx="1851">
                  <c:v>0.18023000000000025</c:v>
                </c:pt>
                <c:pt idx="1852">
                  <c:v>0.18009000000000025</c:v>
                </c:pt>
                <c:pt idx="1853">
                  <c:v>0.17996000000000029</c:v>
                </c:pt>
                <c:pt idx="1854">
                  <c:v>0.17982000000000001</c:v>
                </c:pt>
                <c:pt idx="1855">
                  <c:v>0.17968000000000001</c:v>
                </c:pt>
                <c:pt idx="1856">
                  <c:v>0.17955000000000004</c:v>
                </c:pt>
                <c:pt idx="1857">
                  <c:v>0.17941000000000029</c:v>
                </c:pt>
                <c:pt idx="1858">
                  <c:v>0.17927999999999999</c:v>
                </c:pt>
                <c:pt idx="1859">
                  <c:v>0.17913999999999999</c:v>
                </c:pt>
                <c:pt idx="1860">
                  <c:v>0.17900000000000021</c:v>
                </c:pt>
                <c:pt idx="1861">
                  <c:v>0.17887</c:v>
                </c:pt>
                <c:pt idx="1862">
                  <c:v>0.17873000000000025</c:v>
                </c:pt>
                <c:pt idx="1863">
                  <c:v>0.17859000000000025</c:v>
                </c:pt>
                <c:pt idx="1864">
                  <c:v>0.17846000000000029</c:v>
                </c:pt>
                <c:pt idx="1865">
                  <c:v>0.17832000000000001</c:v>
                </c:pt>
                <c:pt idx="1866">
                  <c:v>0.17818999999999999</c:v>
                </c:pt>
                <c:pt idx="1867">
                  <c:v>0.17805000000000001</c:v>
                </c:pt>
                <c:pt idx="1868">
                  <c:v>0.17791000000000032</c:v>
                </c:pt>
                <c:pt idx="1869">
                  <c:v>0.17777999999999999</c:v>
                </c:pt>
                <c:pt idx="1870">
                  <c:v>0.17763999999999999</c:v>
                </c:pt>
                <c:pt idx="1871">
                  <c:v>0.17751000000000025</c:v>
                </c:pt>
                <c:pt idx="1872">
                  <c:v>0.17737</c:v>
                </c:pt>
                <c:pt idx="1873">
                  <c:v>0.17723000000000025</c:v>
                </c:pt>
                <c:pt idx="1874">
                  <c:v>0.17710000000000001</c:v>
                </c:pt>
                <c:pt idx="1875">
                  <c:v>0.17696000000000028</c:v>
                </c:pt>
                <c:pt idx="1876">
                  <c:v>0.17682999999999999</c:v>
                </c:pt>
                <c:pt idx="1877">
                  <c:v>0.17669000000000001</c:v>
                </c:pt>
                <c:pt idx="1878">
                  <c:v>0.17655000000000001</c:v>
                </c:pt>
                <c:pt idx="1879">
                  <c:v>0.17642000000000022</c:v>
                </c:pt>
                <c:pt idx="1880">
                  <c:v>0.17627999999999999</c:v>
                </c:pt>
                <c:pt idx="1881">
                  <c:v>0.17615</c:v>
                </c:pt>
                <c:pt idx="1882">
                  <c:v>0.17601000000000025</c:v>
                </c:pt>
                <c:pt idx="1883">
                  <c:v>0.17587</c:v>
                </c:pt>
                <c:pt idx="1884">
                  <c:v>0.17574000000000028</c:v>
                </c:pt>
                <c:pt idx="1885">
                  <c:v>0.17560000000000001</c:v>
                </c:pt>
                <c:pt idx="1886">
                  <c:v>0.17547000000000001</c:v>
                </c:pt>
                <c:pt idx="1887">
                  <c:v>0.17533000000000001</c:v>
                </c:pt>
                <c:pt idx="1888">
                  <c:v>0.17519999999999999</c:v>
                </c:pt>
                <c:pt idx="1889">
                  <c:v>0.17505999999999999</c:v>
                </c:pt>
                <c:pt idx="1890">
                  <c:v>0.17492000000000021</c:v>
                </c:pt>
                <c:pt idx="1891">
                  <c:v>0.17479000000000025</c:v>
                </c:pt>
                <c:pt idx="1892">
                  <c:v>0.17465</c:v>
                </c:pt>
                <c:pt idx="1893">
                  <c:v>0.17452000000000001</c:v>
                </c:pt>
                <c:pt idx="1894">
                  <c:v>0.17438000000000001</c:v>
                </c:pt>
                <c:pt idx="1895">
                  <c:v>0.17425000000000004</c:v>
                </c:pt>
                <c:pt idx="1896">
                  <c:v>0.17410999999999999</c:v>
                </c:pt>
                <c:pt idx="1897">
                  <c:v>0.17397000000000001</c:v>
                </c:pt>
                <c:pt idx="1898">
                  <c:v>0.17383999999999999</c:v>
                </c:pt>
                <c:pt idx="1899">
                  <c:v>0.17369999999999999</c:v>
                </c:pt>
                <c:pt idx="1900">
                  <c:v>0.17357</c:v>
                </c:pt>
                <c:pt idx="1901">
                  <c:v>0.17343000000000025</c:v>
                </c:pt>
                <c:pt idx="1902">
                  <c:v>0.17330000000000001</c:v>
                </c:pt>
                <c:pt idx="1903">
                  <c:v>0.17316000000000001</c:v>
                </c:pt>
                <c:pt idx="1904">
                  <c:v>0.17302999999999999</c:v>
                </c:pt>
                <c:pt idx="1905">
                  <c:v>0.17288999999999999</c:v>
                </c:pt>
                <c:pt idx="1906">
                  <c:v>0.17276000000000022</c:v>
                </c:pt>
                <c:pt idx="1907">
                  <c:v>0.17262</c:v>
                </c:pt>
                <c:pt idx="1908">
                  <c:v>0.17247999999999999</c:v>
                </c:pt>
                <c:pt idx="1909">
                  <c:v>0.17235</c:v>
                </c:pt>
                <c:pt idx="1910">
                  <c:v>0.17221000000000025</c:v>
                </c:pt>
                <c:pt idx="1911">
                  <c:v>0.17208000000000001</c:v>
                </c:pt>
                <c:pt idx="1912">
                  <c:v>0.17194000000000031</c:v>
                </c:pt>
                <c:pt idx="1913">
                  <c:v>0.17180999999999999</c:v>
                </c:pt>
                <c:pt idx="1914">
                  <c:v>0.17166999999999999</c:v>
                </c:pt>
                <c:pt idx="1915">
                  <c:v>0.17154000000000022</c:v>
                </c:pt>
                <c:pt idx="1916">
                  <c:v>0.17140000000000022</c:v>
                </c:pt>
                <c:pt idx="1917">
                  <c:v>0.17127000000000001</c:v>
                </c:pt>
                <c:pt idx="1918">
                  <c:v>0.17113</c:v>
                </c:pt>
                <c:pt idx="1919">
                  <c:v>0.17100000000000001</c:v>
                </c:pt>
                <c:pt idx="1920">
                  <c:v>0.17086000000000001</c:v>
                </c:pt>
                <c:pt idx="1921">
                  <c:v>0.17072999999999999</c:v>
                </c:pt>
                <c:pt idx="1922">
                  <c:v>0.17058999999999999</c:v>
                </c:pt>
                <c:pt idx="1923">
                  <c:v>0.17046000000000025</c:v>
                </c:pt>
                <c:pt idx="1924">
                  <c:v>0.17032</c:v>
                </c:pt>
                <c:pt idx="1925">
                  <c:v>0.17019000000000001</c:v>
                </c:pt>
                <c:pt idx="1926">
                  <c:v>0.17005000000000001</c:v>
                </c:pt>
                <c:pt idx="1927">
                  <c:v>0.16992000000000004</c:v>
                </c:pt>
                <c:pt idx="1928">
                  <c:v>0.16977999999999999</c:v>
                </c:pt>
                <c:pt idx="1929">
                  <c:v>0.16965</c:v>
                </c:pt>
                <c:pt idx="1930">
                  <c:v>0.16950999999999999</c:v>
                </c:pt>
                <c:pt idx="1931">
                  <c:v>0.16938</c:v>
                </c:pt>
                <c:pt idx="1932">
                  <c:v>0.16924000000000025</c:v>
                </c:pt>
                <c:pt idx="1933">
                  <c:v>0.16911000000000001</c:v>
                </c:pt>
                <c:pt idx="1934">
                  <c:v>0.16897000000000001</c:v>
                </c:pt>
                <c:pt idx="1935">
                  <c:v>0.16883999999999999</c:v>
                </c:pt>
                <c:pt idx="1936">
                  <c:v>0.16869999999999999</c:v>
                </c:pt>
                <c:pt idx="1937">
                  <c:v>0.16857</c:v>
                </c:pt>
                <c:pt idx="1938">
                  <c:v>0.16843000000000022</c:v>
                </c:pt>
                <c:pt idx="1939">
                  <c:v>0.16830000000000001</c:v>
                </c:pt>
                <c:pt idx="1940">
                  <c:v>0.16816</c:v>
                </c:pt>
                <c:pt idx="1941">
                  <c:v>0.16803000000000001</c:v>
                </c:pt>
                <c:pt idx="1942">
                  <c:v>0.16789000000000001</c:v>
                </c:pt>
                <c:pt idx="1943">
                  <c:v>0.16775999999999999</c:v>
                </c:pt>
                <c:pt idx="1944">
                  <c:v>0.16761999999999999</c:v>
                </c:pt>
                <c:pt idx="1945">
                  <c:v>0.16749000000000025</c:v>
                </c:pt>
                <c:pt idx="1946">
                  <c:v>0.16735</c:v>
                </c:pt>
                <c:pt idx="1947">
                  <c:v>0.16722000000000001</c:v>
                </c:pt>
                <c:pt idx="1948">
                  <c:v>0.16708000000000001</c:v>
                </c:pt>
                <c:pt idx="1949">
                  <c:v>0.16695000000000004</c:v>
                </c:pt>
                <c:pt idx="1950">
                  <c:v>0.16682</c:v>
                </c:pt>
                <c:pt idx="1951">
                  <c:v>0.16667999999999997</c:v>
                </c:pt>
                <c:pt idx="1952">
                  <c:v>0.16655</c:v>
                </c:pt>
                <c:pt idx="1953">
                  <c:v>0.16641000000000025</c:v>
                </c:pt>
                <c:pt idx="1954">
                  <c:v>0.16628000000000001</c:v>
                </c:pt>
                <c:pt idx="1955">
                  <c:v>0.16614000000000001</c:v>
                </c:pt>
                <c:pt idx="1956">
                  <c:v>0.16600999999999999</c:v>
                </c:pt>
                <c:pt idx="1957">
                  <c:v>0.16586999999999999</c:v>
                </c:pt>
                <c:pt idx="1958">
                  <c:v>0.16574000000000022</c:v>
                </c:pt>
                <c:pt idx="1959">
                  <c:v>0.16561000000000001</c:v>
                </c:pt>
                <c:pt idx="1960">
                  <c:v>0.16547000000000001</c:v>
                </c:pt>
                <c:pt idx="1961">
                  <c:v>0.16533999999999999</c:v>
                </c:pt>
                <c:pt idx="1962">
                  <c:v>0.16520000000000001</c:v>
                </c:pt>
                <c:pt idx="1963">
                  <c:v>0.16506999999999999</c:v>
                </c:pt>
                <c:pt idx="1964">
                  <c:v>0.16492999999999999</c:v>
                </c:pt>
                <c:pt idx="1965">
                  <c:v>0.1648</c:v>
                </c:pt>
                <c:pt idx="1966">
                  <c:v>0.16466</c:v>
                </c:pt>
                <c:pt idx="1967">
                  <c:v>0.16453000000000001</c:v>
                </c:pt>
                <c:pt idx="1968">
                  <c:v>0.16439999999999999</c:v>
                </c:pt>
                <c:pt idx="1969">
                  <c:v>0.16425999999999999</c:v>
                </c:pt>
                <c:pt idx="1970">
                  <c:v>0.16413</c:v>
                </c:pt>
                <c:pt idx="1971">
                  <c:v>0.16399000000000022</c:v>
                </c:pt>
                <c:pt idx="1972">
                  <c:v>0.16386000000000001</c:v>
                </c:pt>
                <c:pt idx="1973">
                  <c:v>0.16372</c:v>
                </c:pt>
                <c:pt idx="1974">
                  <c:v>0.16359000000000001</c:v>
                </c:pt>
                <c:pt idx="1975">
                  <c:v>0.16345999999999999</c:v>
                </c:pt>
                <c:pt idx="1976">
                  <c:v>0.16331999999999999</c:v>
                </c:pt>
                <c:pt idx="1977">
                  <c:v>0.16319</c:v>
                </c:pt>
                <c:pt idx="1978">
                  <c:v>0.16305</c:v>
                </c:pt>
                <c:pt idx="1979">
                  <c:v>0.16292000000000001</c:v>
                </c:pt>
                <c:pt idx="1980">
                  <c:v>0.16278999999999999</c:v>
                </c:pt>
                <c:pt idx="1981">
                  <c:v>0.16264999999999999</c:v>
                </c:pt>
                <c:pt idx="1982">
                  <c:v>0.16252</c:v>
                </c:pt>
                <c:pt idx="1983">
                  <c:v>0.16238</c:v>
                </c:pt>
                <c:pt idx="1984">
                  <c:v>0.16225000000000001</c:v>
                </c:pt>
                <c:pt idx="1985">
                  <c:v>0.16211999999999999</c:v>
                </c:pt>
                <c:pt idx="1986">
                  <c:v>0.16198000000000001</c:v>
                </c:pt>
                <c:pt idx="1987">
                  <c:v>0.16184999999999999</c:v>
                </c:pt>
                <c:pt idx="1988">
                  <c:v>0.16170999999999999</c:v>
                </c:pt>
                <c:pt idx="1989">
                  <c:v>0.16158</c:v>
                </c:pt>
                <c:pt idx="1990">
                  <c:v>0.16145000000000001</c:v>
                </c:pt>
                <c:pt idx="1991">
                  <c:v>0.16131000000000001</c:v>
                </c:pt>
                <c:pt idx="1992">
                  <c:v>0.16117999999999988</c:v>
                </c:pt>
                <c:pt idx="1993">
                  <c:v>0.16105</c:v>
                </c:pt>
                <c:pt idx="1994">
                  <c:v>0.16091000000000022</c:v>
                </c:pt>
                <c:pt idx="1995">
                  <c:v>0.16078000000000001</c:v>
                </c:pt>
                <c:pt idx="1996">
                  <c:v>0.16064000000000001</c:v>
                </c:pt>
                <c:pt idx="1997">
                  <c:v>0.16051000000000001</c:v>
                </c:pt>
                <c:pt idx="1998">
                  <c:v>0.16037999999999997</c:v>
                </c:pt>
                <c:pt idx="1999">
                  <c:v>0.16023999999999999</c:v>
                </c:pt>
                <c:pt idx="2000">
                  <c:v>0.16011</c:v>
                </c:pt>
                <c:pt idx="2001">
                  <c:v>0.15998000000000032</c:v>
                </c:pt>
                <c:pt idx="2002">
                  <c:v>0.15984000000000032</c:v>
                </c:pt>
                <c:pt idx="2003">
                  <c:v>0.15971000000000038</c:v>
                </c:pt>
                <c:pt idx="2004">
                  <c:v>0.15957000000000021</c:v>
                </c:pt>
                <c:pt idx="2005">
                  <c:v>0.15944000000000044</c:v>
                </c:pt>
                <c:pt idx="2006">
                  <c:v>0.15931000000000028</c:v>
                </c:pt>
                <c:pt idx="2007">
                  <c:v>0.15917000000000001</c:v>
                </c:pt>
                <c:pt idx="2008">
                  <c:v>0.15904000000000029</c:v>
                </c:pt>
                <c:pt idx="2009">
                  <c:v>0.15891000000000044</c:v>
                </c:pt>
                <c:pt idx="2010">
                  <c:v>0.15877000000000022</c:v>
                </c:pt>
                <c:pt idx="2011">
                  <c:v>0.15864000000000025</c:v>
                </c:pt>
                <c:pt idx="2012">
                  <c:v>0.15851000000000032</c:v>
                </c:pt>
                <c:pt idx="2013">
                  <c:v>0.15837000000000001</c:v>
                </c:pt>
                <c:pt idx="2014">
                  <c:v>0.15824000000000038</c:v>
                </c:pt>
                <c:pt idx="2015">
                  <c:v>0.15811000000000025</c:v>
                </c:pt>
                <c:pt idx="2016">
                  <c:v>0.15797000000000025</c:v>
                </c:pt>
                <c:pt idx="2017">
                  <c:v>0.15784000000000029</c:v>
                </c:pt>
                <c:pt idx="2018">
                  <c:v>0.15771000000000038</c:v>
                </c:pt>
                <c:pt idx="2019">
                  <c:v>0.15757000000000004</c:v>
                </c:pt>
                <c:pt idx="2020">
                  <c:v>0.15744000000000044</c:v>
                </c:pt>
                <c:pt idx="2021">
                  <c:v>0.15731000000000028</c:v>
                </c:pt>
                <c:pt idx="2022">
                  <c:v>0.15717</c:v>
                </c:pt>
                <c:pt idx="2023">
                  <c:v>0.15704000000000032</c:v>
                </c:pt>
                <c:pt idx="2024">
                  <c:v>0.15691000000000038</c:v>
                </c:pt>
                <c:pt idx="2025">
                  <c:v>0.15677000000000021</c:v>
                </c:pt>
                <c:pt idx="2026">
                  <c:v>0.15664000000000025</c:v>
                </c:pt>
                <c:pt idx="2027">
                  <c:v>0.15651000000000032</c:v>
                </c:pt>
                <c:pt idx="2028">
                  <c:v>0.15637000000000001</c:v>
                </c:pt>
                <c:pt idx="2029">
                  <c:v>0.15624000000000038</c:v>
                </c:pt>
                <c:pt idx="2030">
                  <c:v>0.15611000000000025</c:v>
                </c:pt>
                <c:pt idx="2031">
                  <c:v>0.15597000000000022</c:v>
                </c:pt>
                <c:pt idx="2032">
                  <c:v>0.15584000000000028</c:v>
                </c:pt>
                <c:pt idx="2033">
                  <c:v>0.15571000000000032</c:v>
                </c:pt>
                <c:pt idx="2034">
                  <c:v>0.15557000000000001</c:v>
                </c:pt>
                <c:pt idx="2035">
                  <c:v>0.15544000000000038</c:v>
                </c:pt>
                <c:pt idx="2036">
                  <c:v>0.15531000000000025</c:v>
                </c:pt>
                <c:pt idx="2037">
                  <c:v>0.15518000000000001</c:v>
                </c:pt>
                <c:pt idx="2038">
                  <c:v>0.15504000000000032</c:v>
                </c:pt>
                <c:pt idx="2039">
                  <c:v>0.15491000000000038</c:v>
                </c:pt>
                <c:pt idx="2040">
                  <c:v>0.15478000000000025</c:v>
                </c:pt>
                <c:pt idx="2041">
                  <c:v>0.15464000000000025</c:v>
                </c:pt>
                <c:pt idx="2042">
                  <c:v>0.15451000000000029</c:v>
                </c:pt>
                <c:pt idx="2043">
                  <c:v>0.15437999999999999</c:v>
                </c:pt>
                <c:pt idx="2044">
                  <c:v>0.15425000000000022</c:v>
                </c:pt>
                <c:pt idx="2045">
                  <c:v>0.15411000000000022</c:v>
                </c:pt>
                <c:pt idx="2046">
                  <c:v>0.15398000000000028</c:v>
                </c:pt>
                <c:pt idx="2047">
                  <c:v>0.15385000000000001</c:v>
                </c:pt>
                <c:pt idx="2048">
                  <c:v>0.15371000000000032</c:v>
                </c:pt>
                <c:pt idx="2049">
                  <c:v>0.15357999999999999</c:v>
                </c:pt>
                <c:pt idx="2050">
                  <c:v>0.15345000000000025</c:v>
                </c:pt>
                <c:pt idx="2051">
                  <c:v>0.15332000000000001</c:v>
                </c:pt>
                <c:pt idx="2052">
                  <c:v>0.15318000000000001</c:v>
                </c:pt>
                <c:pt idx="2053">
                  <c:v>0.15305000000000021</c:v>
                </c:pt>
                <c:pt idx="2054">
                  <c:v>0.15292000000000025</c:v>
                </c:pt>
                <c:pt idx="2055">
                  <c:v>0.15279000000000029</c:v>
                </c:pt>
                <c:pt idx="2056">
                  <c:v>0.15265000000000001</c:v>
                </c:pt>
                <c:pt idx="2057">
                  <c:v>0.15252000000000004</c:v>
                </c:pt>
                <c:pt idx="2058">
                  <c:v>0.15239000000000022</c:v>
                </c:pt>
                <c:pt idx="2059">
                  <c:v>0.15226000000000028</c:v>
                </c:pt>
                <c:pt idx="2060">
                  <c:v>0.15212000000000001</c:v>
                </c:pt>
                <c:pt idx="2061">
                  <c:v>0.15199000000000029</c:v>
                </c:pt>
                <c:pt idx="2062">
                  <c:v>0.15185999999999999</c:v>
                </c:pt>
                <c:pt idx="2063">
                  <c:v>0.15172000000000022</c:v>
                </c:pt>
                <c:pt idx="2064">
                  <c:v>0.15159000000000025</c:v>
                </c:pt>
                <c:pt idx="2065">
                  <c:v>0.15146000000000032</c:v>
                </c:pt>
                <c:pt idx="2066">
                  <c:v>0.15132999999999999</c:v>
                </c:pt>
                <c:pt idx="2067">
                  <c:v>0.15120000000000025</c:v>
                </c:pt>
                <c:pt idx="2068">
                  <c:v>0.15106000000000025</c:v>
                </c:pt>
                <c:pt idx="2069">
                  <c:v>0.15093000000000029</c:v>
                </c:pt>
                <c:pt idx="2070">
                  <c:v>0.15080000000000021</c:v>
                </c:pt>
                <c:pt idx="2071">
                  <c:v>0.15067</c:v>
                </c:pt>
                <c:pt idx="2072">
                  <c:v>0.15053000000000022</c:v>
                </c:pt>
                <c:pt idx="2073">
                  <c:v>0.15040000000000028</c:v>
                </c:pt>
                <c:pt idx="2074">
                  <c:v>0.15027000000000001</c:v>
                </c:pt>
                <c:pt idx="2075">
                  <c:v>0.15014000000000022</c:v>
                </c:pt>
                <c:pt idx="2076">
                  <c:v>0.15000000000000022</c:v>
                </c:pt>
                <c:pt idx="2077">
                  <c:v>0.14987</c:v>
                </c:pt>
                <c:pt idx="2078">
                  <c:v>0.14974000000000032</c:v>
                </c:pt>
                <c:pt idx="2079">
                  <c:v>0.14960999999999999</c:v>
                </c:pt>
                <c:pt idx="2080">
                  <c:v>0.14948000000000025</c:v>
                </c:pt>
                <c:pt idx="2081">
                  <c:v>0.14934000000000025</c:v>
                </c:pt>
                <c:pt idx="2082">
                  <c:v>0.14921000000000029</c:v>
                </c:pt>
                <c:pt idx="2083">
                  <c:v>0.14907999999999999</c:v>
                </c:pt>
                <c:pt idx="2084">
                  <c:v>0.14895000000000025</c:v>
                </c:pt>
                <c:pt idx="2085">
                  <c:v>0.14881000000000022</c:v>
                </c:pt>
                <c:pt idx="2086">
                  <c:v>0.14868000000000001</c:v>
                </c:pt>
                <c:pt idx="2087">
                  <c:v>0.14855000000000004</c:v>
                </c:pt>
                <c:pt idx="2088">
                  <c:v>0.14842000000000022</c:v>
                </c:pt>
                <c:pt idx="2089">
                  <c:v>0.14829000000000028</c:v>
                </c:pt>
                <c:pt idx="2090">
                  <c:v>0.14815</c:v>
                </c:pt>
                <c:pt idx="2091">
                  <c:v>0.14802000000000001</c:v>
                </c:pt>
                <c:pt idx="2092">
                  <c:v>0.14788999999999999</c:v>
                </c:pt>
                <c:pt idx="2093">
                  <c:v>0.14776000000000025</c:v>
                </c:pt>
                <c:pt idx="2094">
                  <c:v>0.14763000000000001</c:v>
                </c:pt>
                <c:pt idx="2095">
                  <c:v>0.14749000000000032</c:v>
                </c:pt>
                <c:pt idx="2096">
                  <c:v>0.14735999999999999</c:v>
                </c:pt>
                <c:pt idx="2097">
                  <c:v>0.14723000000000025</c:v>
                </c:pt>
                <c:pt idx="2098">
                  <c:v>0.14710000000000001</c:v>
                </c:pt>
                <c:pt idx="2099">
                  <c:v>0.14697000000000021</c:v>
                </c:pt>
                <c:pt idx="2100">
                  <c:v>0.14684000000000022</c:v>
                </c:pt>
                <c:pt idx="2101">
                  <c:v>0.14670000000000022</c:v>
                </c:pt>
                <c:pt idx="2102">
                  <c:v>0.14657000000000001</c:v>
                </c:pt>
                <c:pt idx="2103">
                  <c:v>0.14644000000000029</c:v>
                </c:pt>
                <c:pt idx="2104">
                  <c:v>0.14631000000000022</c:v>
                </c:pt>
                <c:pt idx="2105">
                  <c:v>0.14618</c:v>
                </c:pt>
                <c:pt idx="2106">
                  <c:v>0.14604000000000025</c:v>
                </c:pt>
                <c:pt idx="2107">
                  <c:v>0.14591000000000032</c:v>
                </c:pt>
                <c:pt idx="2108">
                  <c:v>0.14577999999999999</c:v>
                </c:pt>
                <c:pt idx="2109">
                  <c:v>0.14565</c:v>
                </c:pt>
                <c:pt idx="2110">
                  <c:v>0.14552000000000001</c:v>
                </c:pt>
                <c:pt idx="2111">
                  <c:v>0.14538999999999999</c:v>
                </c:pt>
                <c:pt idx="2112">
                  <c:v>0.14525000000000021</c:v>
                </c:pt>
                <c:pt idx="2113">
                  <c:v>0.14512</c:v>
                </c:pt>
                <c:pt idx="2114">
                  <c:v>0.14499000000000029</c:v>
                </c:pt>
                <c:pt idx="2115">
                  <c:v>0.14485999999999999</c:v>
                </c:pt>
                <c:pt idx="2116">
                  <c:v>0.14473000000000022</c:v>
                </c:pt>
                <c:pt idx="2117">
                  <c:v>0.14460000000000001</c:v>
                </c:pt>
                <c:pt idx="2118">
                  <c:v>0.14447000000000004</c:v>
                </c:pt>
                <c:pt idx="2119">
                  <c:v>0.14433000000000001</c:v>
                </c:pt>
                <c:pt idx="2120">
                  <c:v>0.14419999999999999</c:v>
                </c:pt>
                <c:pt idx="2121">
                  <c:v>0.14407</c:v>
                </c:pt>
                <c:pt idx="2122">
                  <c:v>0.14394000000000032</c:v>
                </c:pt>
                <c:pt idx="2123">
                  <c:v>0.14380999999999999</c:v>
                </c:pt>
                <c:pt idx="2124">
                  <c:v>0.14368</c:v>
                </c:pt>
                <c:pt idx="2125">
                  <c:v>0.14355000000000001</c:v>
                </c:pt>
                <c:pt idx="2126">
                  <c:v>0.14341000000000032</c:v>
                </c:pt>
                <c:pt idx="2127">
                  <c:v>0.14327999999999999</c:v>
                </c:pt>
                <c:pt idx="2128">
                  <c:v>0.14315</c:v>
                </c:pt>
                <c:pt idx="2129">
                  <c:v>0.14302000000000001</c:v>
                </c:pt>
                <c:pt idx="2130">
                  <c:v>0.14288999999999999</c:v>
                </c:pt>
                <c:pt idx="2131">
                  <c:v>0.14276000000000022</c:v>
                </c:pt>
                <c:pt idx="2132">
                  <c:v>0.14263000000000001</c:v>
                </c:pt>
                <c:pt idx="2133">
                  <c:v>0.14249000000000028</c:v>
                </c:pt>
                <c:pt idx="2134">
                  <c:v>0.14235999999999999</c:v>
                </c:pt>
                <c:pt idx="2135">
                  <c:v>0.14223000000000022</c:v>
                </c:pt>
                <c:pt idx="2136">
                  <c:v>0.1421</c:v>
                </c:pt>
                <c:pt idx="2137">
                  <c:v>0.14197000000000001</c:v>
                </c:pt>
                <c:pt idx="2138">
                  <c:v>0.14183999999999999</c:v>
                </c:pt>
                <c:pt idx="2139">
                  <c:v>0.14171000000000025</c:v>
                </c:pt>
                <c:pt idx="2140">
                  <c:v>0.14158000000000001</c:v>
                </c:pt>
                <c:pt idx="2141">
                  <c:v>0.14145000000000021</c:v>
                </c:pt>
                <c:pt idx="2142">
                  <c:v>0.14130999999999999</c:v>
                </c:pt>
                <c:pt idx="2143">
                  <c:v>0.14118</c:v>
                </c:pt>
                <c:pt idx="2144">
                  <c:v>0.14105000000000001</c:v>
                </c:pt>
                <c:pt idx="2145">
                  <c:v>0.14092000000000021</c:v>
                </c:pt>
                <c:pt idx="2146">
                  <c:v>0.14079000000000025</c:v>
                </c:pt>
                <c:pt idx="2147">
                  <c:v>0.14066000000000001</c:v>
                </c:pt>
                <c:pt idx="2148">
                  <c:v>0.14052999999999999</c:v>
                </c:pt>
                <c:pt idx="2149">
                  <c:v>0.14040000000000022</c:v>
                </c:pt>
                <c:pt idx="2150">
                  <c:v>0.14027000000000001</c:v>
                </c:pt>
                <c:pt idx="2151">
                  <c:v>0.14013999999999999</c:v>
                </c:pt>
                <c:pt idx="2152">
                  <c:v>0.14001000000000022</c:v>
                </c:pt>
                <c:pt idx="2153">
                  <c:v>0.13986999999999999</c:v>
                </c:pt>
                <c:pt idx="2154">
                  <c:v>0.13974000000000025</c:v>
                </c:pt>
                <c:pt idx="2155">
                  <c:v>0.13961000000000001</c:v>
                </c:pt>
                <c:pt idx="2156">
                  <c:v>0.13947999999999999</c:v>
                </c:pt>
                <c:pt idx="2157">
                  <c:v>0.13935</c:v>
                </c:pt>
                <c:pt idx="2158">
                  <c:v>0.13922000000000001</c:v>
                </c:pt>
                <c:pt idx="2159">
                  <c:v>0.13908999999999999</c:v>
                </c:pt>
                <c:pt idx="2160">
                  <c:v>0.13896000000000025</c:v>
                </c:pt>
                <c:pt idx="2161">
                  <c:v>0.13883000000000001</c:v>
                </c:pt>
                <c:pt idx="2162">
                  <c:v>0.13869999999999999</c:v>
                </c:pt>
                <c:pt idx="2163">
                  <c:v>0.13857</c:v>
                </c:pt>
                <c:pt idx="2164">
                  <c:v>0.13844000000000029</c:v>
                </c:pt>
                <c:pt idx="2165">
                  <c:v>0.13830999999999999</c:v>
                </c:pt>
                <c:pt idx="2166">
                  <c:v>0.13816999999999999</c:v>
                </c:pt>
                <c:pt idx="2167">
                  <c:v>0.13804000000000022</c:v>
                </c:pt>
                <c:pt idx="2168">
                  <c:v>0.13791000000000028</c:v>
                </c:pt>
                <c:pt idx="2169">
                  <c:v>0.13778000000000001</c:v>
                </c:pt>
                <c:pt idx="2170">
                  <c:v>0.13764999999999999</c:v>
                </c:pt>
                <c:pt idx="2171">
                  <c:v>0.13752</c:v>
                </c:pt>
                <c:pt idx="2172">
                  <c:v>0.13739000000000001</c:v>
                </c:pt>
                <c:pt idx="2173">
                  <c:v>0.13725999999999999</c:v>
                </c:pt>
                <c:pt idx="2174">
                  <c:v>0.13713</c:v>
                </c:pt>
                <c:pt idx="2175">
                  <c:v>0.13700000000000001</c:v>
                </c:pt>
                <c:pt idx="2176">
                  <c:v>0.13686999999999999</c:v>
                </c:pt>
                <c:pt idx="2177">
                  <c:v>0.13674000000000025</c:v>
                </c:pt>
                <c:pt idx="2178">
                  <c:v>0.13661000000000001</c:v>
                </c:pt>
                <c:pt idx="2179">
                  <c:v>0.13647999999999999</c:v>
                </c:pt>
                <c:pt idx="2180">
                  <c:v>0.13635</c:v>
                </c:pt>
                <c:pt idx="2181">
                  <c:v>0.13622000000000001</c:v>
                </c:pt>
                <c:pt idx="2182">
                  <c:v>0.13608999999999999</c:v>
                </c:pt>
                <c:pt idx="2183">
                  <c:v>0.13596000000000022</c:v>
                </c:pt>
                <c:pt idx="2184">
                  <c:v>0.13583000000000001</c:v>
                </c:pt>
                <c:pt idx="2185">
                  <c:v>0.13569999999999999</c:v>
                </c:pt>
                <c:pt idx="2186">
                  <c:v>0.13557</c:v>
                </c:pt>
                <c:pt idx="2187">
                  <c:v>0.13544000000000028</c:v>
                </c:pt>
                <c:pt idx="2188">
                  <c:v>0.1353</c:v>
                </c:pt>
                <c:pt idx="2189">
                  <c:v>0.13516999999999998</c:v>
                </c:pt>
                <c:pt idx="2190">
                  <c:v>0.13503999999999999</c:v>
                </c:pt>
                <c:pt idx="2191">
                  <c:v>0.13491000000000025</c:v>
                </c:pt>
                <c:pt idx="2192">
                  <c:v>0.13478000000000001</c:v>
                </c:pt>
                <c:pt idx="2193">
                  <c:v>0.13464999999999999</c:v>
                </c:pt>
                <c:pt idx="2194">
                  <c:v>0.13452</c:v>
                </c:pt>
                <c:pt idx="2195">
                  <c:v>0.13439000000000001</c:v>
                </c:pt>
                <c:pt idx="2196">
                  <c:v>0.13425999999999999</c:v>
                </c:pt>
                <c:pt idx="2197">
                  <c:v>0.13413</c:v>
                </c:pt>
                <c:pt idx="2198">
                  <c:v>0.13400000000000001</c:v>
                </c:pt>
                <c:pt idx="2199">
                  <c:v>0.13386999999999999</c:v>
                </c:pt>
                <c:pt idx="2200">
                  <c:v>0.13374000000000022</c:v>
                </c:pt>
                <c:pt idx="2201">
                  <c:v>0.13361000000000001</c:v>
                </c:pt>
                <c:pt idx="2202">
                  <c:v>0.13347999999999999</c:v>
                </c:pt>
                <c:pt idx="2203">
                  <c:v>0.13335</c:v>
                </c:pt>
                <c:pt idx="2204">
                  <c:v>0.13322000000000001</c:v>
                </c:pt>
                <c:pt idx="2205">
                  <c:v>0.13309000000000001</c:v>
                </c:pt>
                <c:pt idx="2206">
                  <c:v>0.13295999999999999</c:v>
                </c:pt>
                <c:pt idx="2207">
                  <c:v>0.13283</c:v>
                </c:pt>
                <c:pt idx="2208">
                  <c:v>0.13270000000000001</c:v>
                </c:pt>
                <c:pt idx="2209">
                  <c:v>0.13256999999999999</c:v>
                </c:pt>
                <c:pt idx="2210">
                  <c:v>0.13244000000000025</c:v>
                </c:pt>
                <c:pt idx="2211">
                  <c:v>0.13231000000000001</c:v>
                </c:pt>
                <c:pt idx="2212">
                  <c:v>0.13217999999999988</c:v>
                </c:pt>
                <c:pt idx="2213">
                  <c:v>0.13205</c:v>
                </c:pt>
                <c:pt idx="2214">
                  <c:v>0.13192000000000001</c:v>
                </c:pt>
                <c:pt idx="2215">
                  <c:v>0.13178999999999999</c:v>
                </c:pt>
                <c:pt idx="2216">
                  <c:v>0.13166</c:v>
                </c:pt>
                <c:pt idx="2217">
                  <c:v>0.13153999999999999</c:v>
                </c:pt>
                <c:pt idx="2218">
                  <c:v>0.13141000000000025</c:v>
                </c:pt>
                <c:pt idx="2219">
                  <c:v>0.13128000000000001</c:v>
                </c:pt>
                <c:pt idx="2220">
                  <c:v>0.13114999999999999</c:v>
                </c:pt>
                <c:pt idx="2221">
                  <c:v>0.13102</c:v>
                </c:pt>
                <c:pt idx="2222">
                  <c:v>0.13089000000000001</c:v>
                </c:pt>
                <c:pt idx="2223">
                  <c:v>0.13075999999999999</c:v>
                </c:pt>
                <c:pt idx="2224">
                  <c:v>0.13063</c:v>
                </c:pt>
                <c:pt idx="2225">
                  <c:v>0.1305</c:v>
                </c:pt>
                <c:pt idx="2226">
                  <c:v>0.13036999999999999</c:v>
                </c:pt>
                <c:pt idx="2227">
                  <c:v>0.13023999999999999</c:v>
                </c:pt>
                <c:pt idx="2228">
                  <c:v>0.13011</c:v>
                </c:pt>
                <c:pt idx="2229">
                  <c:v>0.12998000000000001</c:v>
                </c:pt>
                <c:pt idx="2230">
                  <c:v>0.12984999999999999</c:v>
                </c:pt>
                <c:pt idx="2231">
                  <c:v>0.12972</c:v>
                </c:pt>
                <c:pt idx="2232">
                  <c:v>0.12959000000000001</c:v>
                </c:pt>
                <c:pt idx="2233">
                  <c:v>0.12945999999999999</c:v>
                </c:pt>
                <c:pt idx="2234">
                  <c:v>0.12933</c:v>
                </c:pt>
                <c:pt idx="2235">
                  <c:v>0.12920000000000001</c:v>
                </c:pt>
                <c:pt idx="2236">
                  <c:v>0.12906999999999999</c:v>
                </c:pt>
                <c:pt idx="2237">
                  <c:v>0.12894000000000025</c:v>
                </c:pt>
                <c:pt idx="2238">
                  <c:v>0.12881000000000001</c:v>
                </c:pt>
                <c:pt idx="2239">
                  <c:v>0.12869</c:v>
                </c:pt>
                <c:pt idx="2240">
                  <c:v>0.12856000000000001</c:v>
                </c:pt>
                <c:pt idx="2241">
                  <c:v>0.12842999999999999</c:v>
                </c:pt>
                <c:pt idx="2242">
                  <c:v>0.1283</c:v>
                </c:pt>
                <c:pt idx="2243">
                  <c:v>0.12816999999999998</c:v>
                </c:pt>
                <c:pt idx="2244">
                  <c:v>0.12803999999999999</c:v>
                </c:pt>
                <c:pt idx="2245">
                  <c:v>0.12791000000000022</c:v>
                </c:pt>
                <c:pt idx="2246">
                  <c:v>0.12778</c:v>
                </c:pt>
                <c:pt idx="2247">
                  <c:v>0.12764999999999999</c:v>
                </c:pt>
                <c:pt idx="2248">
                  <c:v>0.12751999999999999</c:v>
                </c:pt>
                <c:pt idx="2249">
                  <c:v>0.12739</c:v>
                </c:pt>
                <c:pt idx="2250">
                  <c:v>0.12726000000000001</c:v>
                </c:pt>
                <c:pt idx="2251">
                  <c:v>0.12712999999999997</c:v>
                </c:pt>
                <c:pt idx="2252">
                  <c:v>0.127</c:v>
                </c:pt>
                <c:pt idx="2253">
                  <c:v>0.12687999999999997</c:v>
                </c:pt>
                <c:pt idx="2254">
                  <c:v>0.12675</c:v>
                </c:pt>
                <c:pt idx="2255">
                  <c:v>0.12661999999999998</c:v>
                </c:pt>
                <c:pt idx="2256">
                  <c:v>0.12648999999999999</c:v>
                </c:pt>
                <c:pt idx="2257">
                  <c:v>0.12636</c:v>
                </c:pt>
                <c:pt idx="2258">
                  <c:v>0.12623000000000001</c:v>
                </c:pt>
                <c:pt idx="2259">
                  <c:v>0.12609999999999999</c:v>
                </c:pt>
                <c:pt idx="2260">
                  <c:v>0.12597</c:v>
                </c:pt>
                <c:pt idx="2261">
                  <c:v>0.12584000000000001</c:v>
                </c:pt>
                <c:pt idx="2262">
                  <c:v>0.12570999999999999</c:v>
                </c:pt>
                <c:pt idx="2263">
                  <c:v>0.12559000000000001</c:v>
                </c:pt>
                <c:pt idx="2264">
                  <c:v>0.12545999999999999</c:v>
                </c:pt>
                <c:pt idx="2265">
                  <c:v>0.12533</c:v>
                </c:pt>
                <c:pt idx="2266">
                  <c:v>0.12520000000000001</c:v>
                </c:pt>
                <c:pt idx="2267">
                  <c:v>0.12506999999999999</c:v>
                </c:pt>
                <c:pt idx="2268">
                  <c:v>0.12494000000000002</c:v>
                </c:pt>
                <c:pt idx="2269">
                  <c:v>0.12481</c:v>
                </c:pt>
                <c:pt idx="2270">
                  <c:v>0.12468000000000011</c:v>
                </c:pt>
                <c:pt idx="2271">
                  <c:v>0.12454999999999998</c:v>
                </c:pt>
                <c:pt idx="2272">
                  <c:v>0.12443000000000011</c:v>
                </c:pt>
                <c:pt idx="2273">
                  <c:v>0.12429999999999999</c:v>
                </c:pt>
                <c:pt idx="2274">
                  <c:v>0.12417000000000011</c:v>
                </c:pt>
                <c:pt idx="2275">
                  <c:v>0.12404000000000009</c:v>
                </c:pt>
                <c:pt idx="2276">
                  <c:v>0.12391000000000002</c:v>
                </c:pt>
                <c:pt idx="2277">
                  <c:v>0.12378000000000011</c:v>
                </c:pt>
                <c:pt idx="2278">
                  <c:v>0.12365000000000002</c:v>
                </c:pt>
                <c:pt idx="2279">
                  <c:v>0.12352000000000013</c:v>
                </c:pt>
                <c:pt idx="2280">
                  <c:v>0.12340000000000002</c:v>
                </c:pt>
                <c:pt idx="2281">
                  <c:v>0.12327000000000013</c:v>
                </c:pt>
                <c:pt idx="2282">
                  <c:v>0.12314000000000011</c:v>
                </c:pt>
                <c:pt idx="2283">
                  <c:v>0.12300999999999998</c:v>
                </c:pt>
                <c:pt idx="2284">
                  <c:v>0.12288</c:v>
                </c:pt>
                <c:pt idx="2285">
                  <c:v>0.12275000000000011</c:v>
                </c:pt>
                <c:pt idx="2286">
                  <c:v>0.12262000000000017</c:v>
                </c:pt>
                <c:pt idx="2287">
                  <c:v>0.12249000000000011</c:v>
                </c:pt>
                <c:pt idx="2288">
                  <c:v>0.12237000000000002</c:v>
                </c:pt>
                <c:pt idx="2289">
                  <c:v>0.12224000000000011</c:v>
                </c:pt>
                <c:pt idx="2290">
                  <c:v>0.12211000000000002</c:v>
                </c:pt>
                <c:pt idx="2291">
                  <c:v>0.12198000000000002</c:v>
                </c:pt>
                <c:pt idx="2292">
                  <c:v>0.12185</c:v>
                </c:pt>
                <c:pt idx="2293">
                  <c:v>0.12171999999999998</c:v>
                </c:pt>
                <c:pt idx="2294">
                  <c:v>0.12160000000000011</c:v>
                </c:pt>
                <c:pt idx="2295">
                  <c:v>0.12146999999999998</c:v>
                </c:pt>
                <c:pt idx="2296">
                  <c:v>0.12134</c:v>
                </c:pt>
                <c:pt idx="2297">
                  <c:v>0.12121000000000011</c:v>
                </c:pt>
                <c:pt idx="2298">
                  <c:v>0.12107999999999998</c:v>
                </c:pt>
                <c:pt idx="2299">
                  <c:v>0.12095</c:v>
                </c:pt>
                <c:pt idx="2300">
                  <c:v>0.12083000000000002</c:v>
                </c:pt>
                <c:pt idx="2301">
                  <c:v>0.12070000000000011</c:v>
                </c:pt>
                <c:pt idx="2302">
                  <c:v>0.12057000000000002</c:v>
                </c:pt>
                <c:pt idx="2303">
                  <c:v>0.12044000000000002</c:v>
                </c:pt>
                <c:pt idx="2304">
                  <c:v>0.12031</c:v>
                </c:pt>
                <c:pt idx="2305">
                  <c:v>0.12018000000000002</c:v>
                </c:pt>
                <c:pt idx="2306">
                  <c:v>0.12006000000000011</c:v>
                </c:pt>
                <c:pt idx="2307">
                  <c:v>0.11992999999999998</c:v>
                </c:pt>
                <c:pt idx="2308">
                  <c:v>0.1198</c:v>
                </c:pt>
                <c:pt idx="2309">
                  <c:v>0.11967000000000011</c:v>
                </c:pt>
                <c:pt idx="2310">
                  <c:v>0.11953999999999998</c:v>
                </c:pt>
                <c:pt idx="2311">
                  <c:v>0.11941</c:v>
                </c:pt>
                <c:pt idx="2312">
                  <c:v>0.11928999999999998</c:v>
                </c:pt>
                <c:pt idx="2313">
                  <c:v>0.11916000000000011</c:v>
                </c:pt>
                <c:pt idx="2314">
                  <c:v>0.11903000000000002</c:v>
                </c:pt>
                <c:pt idx="2315">
                  <c:v>0.11890000000000002</c:v>
                </c:pt>
                <c:pt idx="2316">
                  <c:v>0.11877000000000011</c:v>
                </c:pt>
                <c:pt idx="2317">
                  <c:v>0.11865000000000002</c:v>
                </c:pt>
                <c:pt idx="2318">
                  <c:v>0.11852000000000011</c:v>
                </c:pt>
                <c:pt idx="2319">
                  <c:v>0.11839000000000002</c:v>
                </c:pt>
                <c:pt idx="2320">
                  <c:v>0.11826000000000013</c:v>
                </c:pt>
                <c:pt idx="2321">
                  <c:v>0.11813000000000011</c:v>
                </c:pt>
                <c:pt idx="2322">
                  <c:v>0.11801</c:v>
                </c:pt>
                <c:pt idx="2323">
                  <c:v>0.11788</c:v>
                </c:pt>
                <c:pt idx="2324">
                  <c:v>0.11774999999999998</c:v>
                </c:pt>
                <c:pt idx="2325">
                  <c:v>0.11762000000000011</c:v>
                </c:pt>
                <c:pt idx="2326">
                  <c:v>0.11749000000000002</c:v>
                </c:pt>
                <c:pt idx="2327">
                  <c:v>0.11737</c:v>
                </c:pt>
                <c:pt idx="2328">
                  <c:v>0.11724000000000002</c:v>
                </c:pt>
                <c:pt idx="2329">
                  <c:v>0.11711000000000002</c:v>
                </c:pt>
                <c:pt idx="2330">
                  <c:v>0.11698</c:v>
                </c:pt>
                <c:pt idx="2331">
                  <c:v>0.11685</c:v>
                </c:pt>
                <c:pt idx="2332">
                  <c:v>0.11673000000000011</c:v>
                </c:pt>
                <c:pt idx="2333">
                  <c:v>0.11660000000000002</c:v>
                </c:pt>
                <c:pt idx="2334">
                  <c:v>0.11647</c:v>
                </c:pt>
                <c:pt idx="2335">
                  <c:v>0.11634</c:v>
                </c:pt>
                <c:pt idx="2336">
                  <c:v>0.11622000000000013</c:v>
                </c:pt>
                <c:pt idx="2337">
                  <c:v>0.11609000000000011</c:v>
                </c:pt>
                <c:pt idx="2338">
                  <c:v>0.11595999999999985</c:v>
                </c:pt>
                <c:pt idx="2339">
                  <c:v>0.11583</c:v>
                </c:pt>
                <c:pt idx="2340">
                  <c:v>0.11570999999999998</c:v>
                </c:pt>
                <c:pt idx="2341">
                  <c:v>0.11558</c:v>
                </c:pt>
                <c:pt idx="2342">
                  <c:v>0.11545</c:v>
                </c:pt>
                <c:pt idx="2343">
                  <c:v>0.11532000000000002</c:v>
                </c:pt>
                <c:pt idx="2344">
                  <c:v>0.11519000000000011</c:v>
                </c:pt>
                <c:pt idx="2345">
                  <c:v>0.11507000000000002</c:v>
                </c:pt>
                <c:pt idx="2346">
                  <c:v>0.11494</c:v>
                </c:pt>
                <c:pt idx="2347">
                  <c:v>0.11481</c:v>
                </c:pt>
                <c:pt idx="2348">
                  <c:v>0.11468</c:v>
                </c:pt>
                <c:pt idx="2349">
                  <c:v>0.11456000000000002</c:v>
                </c:pt>
                <c:pt idx="2350">
                  <c:v>0.11443</c:v>
                </c:pt>
                <c:pt idx="2351">
                  <c:v>0.1143</c:v>
                </c:pt>
                <c:pt idx="2352">
                  <c:v>0.11416999999999998</c:v>
                </c:pt>
                <c:pt idx="2353">
                  <c:v>0.11405</c:v>
                </c:pt>
                <c:pt idx="2354">
                  <c:v>0.11391999999999985</c:v>
                </c:pt>
                <c:pt idx="2355">
                  <c:v>0.11379000000000011</c:v>
                </c:pt>
                <c:pt idx="2356">
                  <c:v>0.11366000000000002</c:v>
                </c:pt>
                <c:pt idx="2357">
                  <c:v>0.11354</c:v>
                </c:pt>
                <c:pt idx="2358">
                  <c:v>0.11341</c:v>
                </c:pt>
                <c:pt idx="2359">
                  <c:v>0.11328000000000002</c:v>
                </c:pt>
                <c:pt idx="2360">
                  <c:v>0.11316000000000002</c:v>
                </c:pt>
                <c:pt idx="2361">
                  <c:v>0.11303000000000002</c:v>
                </c:pt>
                <c:pt idx="2362">
                  <c:v>0.1129</c:v>
                </c:pt>
                <c:pt idx="2363">
                  <c:v>0.11277000000000002</c:v>
                </c:pt>
                <c:pt idx="2364">
                  <c:v>0.11265</c:v>
                </c:pt>
                <c:pt idx="2365">
                  <c:v>0.11252000000000002</c:v>
                </c:pt>
                <c:pt idx="2366">
                  <c:v>0.11239</c:v>
                </c:pt>
                <c:pt idx="2367">
                  <c:v>0.11226000000000011</c:v>
                </c:pt>
                <c:pt idx="2368">
                  <c:v>0.11214</c:v>
                </c:pt>
                <c:pt idx="2369">
                  <c:v>0.11201</c:v>
                </c:pt>
                <c:pt idx="2370">
                  <c:v>0.11187999999999985</c:v>
                </c:pt>
                <c:pt idx="2371">
                  <c:v>0.11176000000000011</c:v>
                </c:pt>
                <c:pt idx="2372">
                  <c:v>0.11162999999999998</c:v>
                </c:pt>
                <c:pt idx="2373">
                  <c:v>0.1115</c:v>
                </c:pt>
                <c:pt idx="2374">
                  <c:v>0.11137</c:v>
                </c:pt>
                <c:pt idx="2375">
                  <c:v>0.11123000000000002</c:v>
                </c:pt>
                <c:pt idx="2376">
                  <c:v>0.1111</c:v>
                </c:pt>
                <c:pt idx="2377">
                  <c:v>0.11097</c:v>
                </c:pt>
                <c:pt idx="2378">
                  <c:v>0.11083999999999986</c:v>
                </c:pt>
                <c:pt idx="2379">
                  <c:v>0.11070000000000002</c:v>
                </c:pt>
                <c:pt idx="2380">
                  <c:v>0.11057</c:v>
                </c:pt>
                <c:pt idx="2381">
                  <c:v>0.11044</c:v>
                </c:pt>
                <c:pt idx="2382">
                  <c:v>0.1103</c:v>
                </c:pt>
                <c:pt idx="2383">
                  <c:v>0.11017</c:v>
                </c:pt>
                <c:pt idx="2384">
                  <c:v>0.11004</c:v>
                </c:pt>
                <c:pt idx="2385">
                  <c:v>0.10990999999999998</c:v>
                </c:pt>
                <c:pt idx="2386">
                  <c:v>0.10977000000000017</c:v>
                </c:pt>
                <c:pt idx="2387">
                  <c:v>0.10964000000000011</c:v>
                </c:pt>
                <c:pt idx="2388">
                  <c:v>0.10951000000000002</c:v>
                </c:pt>
                <c:pt idx="2389">
                  <c:v>0.10938000000000002</c:v>
                </c:pt>
                <c:pt idx="2390">
                  <c:v>0.10924000000000013</c:v>
                </c:pt>
                <c:pt idx="2391">
                  <c:v>0.10911000000000011</c:v>
                </c:pt>
                <c:pt idx="2392">
                  <c:v>0.10897999999999998</c:v>
                </c:pt>
                <c:pt idx="2393">
                  <c:v>0.10885</c:v>
                </c:pt>
                <c:pt idx="2394">
                  <c:v>0.10871000000000011</c:v>
                </c:pt>
                <c:pt idx="2395">
                  <c:v>0.10858000000000002</c:v>
                </c:pt>
                <c:pt idx="2396">
                  <c:v>0.10845</c:v>
                </c:pt>
                <c:pt idx="2397">
                  <c:v>0.10831</c:v>
                </c:pt>
                <c:pt idx="2398">
                  <c:v>0.10818000000000011</c:v>
                </c:pt>
                <c:pt idx="2399">
                  <c:v>0.10804999999999998</c:v>
                </c:pt>
                <c:pt idx="2400">
                  <c:v>0.10792000000000011</c:v>
                </c:pt>
                <c:pt idx="2401">
                  <c:v>0.10779000000000018</c:v>
                </c:pt>
                <c:pt idx="2402">
                  <c:v>0.10765000000000002</c:v>
                </c:pt>
                <c:pt idx="2403">
                  <c:v>0.10752000000000013</c:v>
                </c:pt>
                <c:pt idx="2404">
                  <c:v>0.10739000000000011</c:v>
                </c:pt>
                <c:pt idx="2405">
                  <c:v>0.10725999999999998</c:v>
                </c:pt>
                <c:pt idx="2406">
                  <c:v>0.10712000000000017</c:v>
                </c:pt>
                <c:pt idx="2407">
                  <c:v>0.10699000000000011</c:v>
                </c:pt>
                <c:pt idx="2408">
                  <c:v>0.10686000000000002</c:v>
                </c:pt>
                <c:pt idx="2409">
                  <c:v>0.10673000000000014</c:v>
                </c:pt>
                <c:pt idx="2410">
                  <c:v>0.10659000000000013</c:v>
                </c:pt>
                <c:pt idx="2411">
                  <c:v>0.10646000000000011</c:v>
                </c:pt>
                <c:pt idx="2412">
                  <c:v>0.10632999999999998</c:v>
                </c:pt>
                <c:pt idx="2413">
                  <c:v>0.10620000000000011</c:v>
                </c:pt>
                <c:pt idx="2414">
                  <c:v>0.10606000000000011</c:v>
                </c:pt>
                <c:pt idx="2415">
                  <c:v>0.10593000000000002</c:v>
                </c:pt>
                <c:pt idx="2416">
                  <c:v>0.10580000000000002</c:v>
                </c:pt>
                <c:pt idx="2417">
                  <c:v>0.10567000000000011</c:v>
                </c:pt>
                <c:pt idx="2418">
                  <c:v>0.10553999999999998</c:v>
                </c:pt>
                <c:pt idx="2419">
                  <c:v>0.10539999999999998</c:v>
                </c:pt>
                <c:pt idx="2420">
                  <c:v>0.10527000000000011</c:v>
                </c:pt>
                <c:pt idx="2421">
                  <c:v>0.10514000000000009</c:v>
                </c:pt>
                <c:pt idx="2422">
                  <c:v>0.10501000000000002</c:v>
                </c:pt>
                <c:pt idx="2423">
                  <c:v>0.10487</c:v>
                </c:pt>
                <c:pt idx="2424">
                  <c:v>0.10474000000000011</c:v>
                </c:pt>
                <c:pt idx="2425">
                  <c:v>0.10460999999999998</c:v>
                </c:pt>
                <c:pt idx="2426">
                  <c:v>0.10448</c:v>
                </c:pt>
                <c:pt idx="2427">
                  <c:v>0.10435</c:v>
                </c:pt>
                <c:pt idx="2428">
                  <c:v>0.10421000000000002</c:v>
                </c:pt>
                <c:pt idx="2429">
                  <c:v>0.10408000000000002</c:v>
                </c:pt>
                <c:pt idx="2430">
                  <c:v>0.10395</c:v>
                </c:pt>
                <c:pt idx="2431">
                  <c:v>0.10382000000000002</c:v>
                </c:pt>
                <c:pt idx="2432">
                  <c:v>0.10369000000000013</c:v>
                </c:pt>
                <c:pt idx="2433">
                  <c:v>0.10355</c:v>
                </c:pt>
                <c:pt idx="2434">
                  <c:v>0.10342000000000011</c:v>
                </c:pt>
                <c:pt idx="2435">
                  <c:v>0.10329000000000017</c:v>
                </c:pt>
                <c:pt idx="2436">
                  <c:v>0.10316000000000011</c:v>
                </c:pt>
                <c:pt idx="2437">
                  <c:v>0.10303000000000002</c:v>
                </c:pt>
                <c:pt idx="2438">
                  <c:v>0.10289000000000002</c:v>
                </c:pt>
                <c:pt idx="2439">
                  <c:v>0.10276000000000013</c:v>
                </c:pt>
                <c:pt idx="2440">
                  <c:v>0.10263000000000011</c:v>
                </c:pt>
                <c:pt idx="2441">
                  <c:v>0.10249999999999998</c:v>
                </c:pt>
                <c:pt idx="2442">
                  <c:v>0.10237</c:v>
                </c:pt>
                <c:pt idx="2443">
                  <c:v>0.10224000000000009</c:v>
                </c:pt>
                <c:pt idx="2444">
                  <c:v>0.10210000000000002</c:v>
                </c:pt>
                <c:pt idx="2445">
                  <c:v>0.10197000000000002</c:v>
                </c:pt>
                <c:pt idx="2446">
                  <c:v>0.10184</c:v>
                </c:pt>
                <c:pt idx="2447">
                  <c:v>0.10170999999999998</c:v>
                </c:pt>
                <c:pt idx="2448">
                  <c:v>0.10158</c:v>
                </c:pt>
                <c:pt idx="2449">
                  <c:v>0.10145</c:v>
                </c:pt>
                <c:pt idx="2450">
                  <c:v>0.10131</c:v>
                </c:pt>
                <c:pt idx="2451">
                  <c:v>0.10118000000000002</c:v>
                </c:pt>
                <c:pt idx="2452">
                  <c:v>0.10105</c:v>
                </c:pt>
                <c:pt idx="2453">
                  <c:v>0.10092000000000002</c:v>
                </c:pt>
                <c:pt idx="2454">
                  <c:v>0.10079000000000013</c:v>
                </c:pt>
                <c:pt idx="2455">
                  <c:v>0.10066000000000011</c:v>
                </c:pt>
                <c:pt idx="2456">
                  <c:v>0.10052000000000011</c:v>
                </c:pt>
                <c:pt idx="2457">
                  <c:v>0.10038999999999985</c:v>
                </c:pt>
                <c:pt idx="2458">
                  <c:v>0.10026000000000011</c:v>
                </c:pt>
                <c:pt idx="2459">
                  <c:v>0.10013000000000002</c:v>
                </c:pt>
                <c:pt idx="2460">
                  <c:v>9.9998000000000045E-2</c:v>
                </c:pt>
                <c:pt idx="2461">
                  <c:v>9.9867000000000067E-2</c:v>
                </c:pt>
                <c:pt idx="2462">
                  <c:v>9.9735000000000198E-2</c:v>
                </c:pt>
                <c:pt idx="2463">
                  <c:v>9.960400000000022E-2</c:v>
                </c:pt>
                <c:pt idx="2464">
                  <c:v>9.9472000000000005E-2</c:v>
                </c:pt>
                <c:pt idx="2465">
                  <c:v>9.934100000000004E-2</c:v>
                </c:pt>
                <c:pt idx="2466">
                  <c:v>9.9209000000000006E-2</c:v>
                </c:pt>
                <c:pt idx="2467">
                  <c:v>9.9078000000000041E-2</c:v>
                </c:pt>
                <c:pt idx="2468">
                  <c:v>9.8947000000000063E-2</c:v>
                </c:pt>
                <c:pt idx="2469">
                  <c:v>9.881500000000018E-2</c:v>
                </c:pt>
                <c:pt idx="2470">
                  <c:v>9.868400000000016E-2</c:v>
                </c:pt>
                <c:pt idx="2471">
                  <c:v>9.8552000000000223E-2</c:v>
                </c:pt>
                <c:pt idx="2472">
                  <c:v>9.8421000000000064E-2</c:v>
                </c:pt>
                <c:pt idx="2473">
                  <c:v>9.8290000000000141E-2</c:v>
                </c:pt>
                <c:pt idx="2474">
                  <c:v>9.8159000000000204E-2</c:v>
                </c:pt>
                <c:pt idx="2475">
                  <c:v>9.8027000000000239E-2</c:v>
                </c:pt>
                <c:pt idx="2476">
                  <c:v>9.7896000000000025E-2</c:v>
                </c:pt>
                <c:pt idx="2477">
                  <c:v>9.7765000000000046E-2</c:v>
                </c:pt>
                <c:pt idx="2478">
                  <c:v>9.7633000000000025E-2</c:v>
                </c:pt>
                <c:pt idx="2479">
                  <c:v>9.7502000000000005E-2</c:v>
                </c:pt>
                <c:pt idx="2480">
                  <c:v>9.7371000000000013E-2</c:v>
                </c:pt>
                <c:pt idx="2481">
                  <c:v>9.7239999999999993E-2</c:v>
                </c:pt>
                <c:pt idx="2482">
                  <c:v>9.7109000000000001E-2</c:v>
                </c:pt>
                <c:pt idx="2483">
                  <c:v>9.6977000000000022E-2</c:v>
                </c:pt>
                <c:pt idx="2484">
                  <c:v>9.6846000000000002E-2</c:v>
                </c:pt>
                <c:pt idx="2485">
                  <c:v>9.6715000000000023E-2</c:v>
                </c:pt>
                <c:pt idx="2486">
                  <c:v>9.6584000000000045E-2</c:v>
                </c:pt>
                <c:pt idx="2487">
                  <c:v>9.6453000000000011E-2</c:v>
                </c:pt>
                <c:pt idx="2488">
                  <c:v>9.6322000000000005E-2</c:v>
                </c:pt>
                <c:pt idx="2489">
                  <c:v>9.619100000000004E-2</c:v>
                </c:pt>
                <c:pt idx="2490">
                  <c:v>9.6060000000000006E-2</c:v>
                </c:pt>
                <c:pt idx="2491">
                  <c:v>9.5929000000000028E-2</c:v>
                </c:pt>
                <c:pt idx="2492">
                  <c:v>9.5798000000000064E-2</c:v>
                </c:pt>
                <c:pt idx="2493">
                  <c:v>9.5667000000000155E-2</c:v>
                </c:pt>
                <c:pt idx="2494">
                  <c:v>9.5536000000000204E-2</c:v>
                </c:pt>
                <c:pt idx="2495">
                  <c:v>9.5404000000000044E-2</c:v>
                </c:pt>
                <c:pt idx="2496">
                  <c:v>9.5274000000000025E-2</c:v>
                </c:pt>
                <c:pt idx="2497">
                  <c:v>9.5143000000000033E-2</c:v>
                </c:pt>
                <c:pt idx="2498">
                  <c:v>9.5012000000000041E-2</c:v>
                </c:pt>
                <c:pt idx="2499">
                  <c:v>9.4881000000000021E-2</c:v>
                </c:pt>
                <c:pt idx="2500">
                  <c:v>9.4750000000000237E-2</c:v>
                </c:pt>
                <c:pt idx="2501">
                  <c:v>9.4619000000000023E-2</c:v>
                </c:pt>
                <c:pt idx="2502">
                  <c:v>9.4488000000000003E-2</c:v>
                </c:pt>
                <c:pt idx="2503">
                  <c:v>9.4357000000000066E-2</c:v>
                </c:pt>
                <c:pt idx="2504">
                  <c:v>9.4226000000000157E-2</c:v>
                </c:pt>
                <c:pt idx="2505">
                  <c:v>9.409500000000022E-2</c:v>
                </c:pt>
                <c:pt idx="2506">
                  <c:v>9.3964000000000228E-2</c:v>
                </c:pt>
                <c:pt idx="2507">
                  <c:v>9.3833000000000027E-2</c:v>
                </c:pt>
                <c:pt idx="2508">
                  <c:v>9.3703000000000064E-2</c:v>
                </c:pt>
                <c:pt idx="2509">
                  <c:v>9.3572000000000141E-2</c:v>
                </c:pt>
                <c:pt idx="2510">
                  <c:v>9.3441000000000024E-2</c:v>
                </c:pt>
                <c:pt idx="2511">
                  <c:v>9.3310000000000004E-2</c:v>
                </c:pt>
                <c:pt idx="2512">
                  <c:v>9.3179000000000026E-2</c:v>
                </c:pt>
                <c:pt idx="2513">
                  <c:v>9.3049000000000007E-2</c:v>
                </c:pt>
                <c:pt idx="2514">
                  <c:v>9.2918000000000001E-2</c:v>
                </c:pt>
                <c:pt idx="2515">
                  <c:v>9.2787000000000022E-2</c:v>
                </c:pt>
                <c:pt idx="2516">
                  <c:v>9.2656000000000169E-2</c:v>
                </c:pt>
                <c:pt idx="2517">
                  <c:v>9.2526000000000219E-2</c:v>
                </c:pt>
                <c:pt idx="2518">
                  <c:v>9.2395000000000005E-2</c:v>
                </c:pt>
                <c:pt idx="2519">
                  <c:v>9.2264000000000027E-2</c:v>
                </c:pt>
                <c:pt idx="2520">
                  <c:v>9.2134000000000008E-2</c:v>
                </c:pt>
                <c:pt idx="2521">
                  <c:v>9.2003000000000001E-2</c:v>
                </c:pt>
                <c:pt idx="2522">
                  <c:v>9.1872000000000023E-2</c:v>
                </c:pt>
                <c:pt idx="2523">
                  <c:v>9.1742000000000004E-2</c:v>
                </c:pt>
                <c:pt idx="2524">
                  <c:v>9.1611000000000026E-2</c:v>
                </c:pt>
                <c:pt idx="2525">
                  <c:v>9.1481000000000007E-2</c:v>
                </c:pt>
                <c:pt idx="2526">
                  <c:v>9.1350000000000028E-2</c:v>
                </c:pt>
                <c:pt idx="2527">
                  <c:v>9.1218999999999995E-2</c:v>
                </c:pt>
                <c:pt idx="2528">
                  <c:v>9.1089000000000031E-2</c:v>
                </c:pt>
                <c:pt idx="2529">
                  <c:v>9.0958000000000067E-2</c:v>
                </c:pt>
                <c:pt idx="2530">
                  <c:v>9.0828000000000048E-2</c:v>
                </c:pt>
                <c:pt idx="2531">
                  <c:v>9.069700000000018E-2</c:v>
                </c:pt>
                <c:pt idx="2532">
                  <c:v>9.0567000000000175E-2</c:v>
                </c:pt>
                <c:pt idx="2533">
                  <c:v>9.0436000000000002E-2</c:v>
                </c:pt>
                <c:pt idx="2534">
                  <c:v>9.0306000000000025E-2</c:v>
                </c:pt>
                <c:pt idx="2535">
                  <c:v>9.0175000000000005E-2</c:v>
                </c:pt>
                <c:pt idx="2536">
                  <c:v>9.0045000000000028E-2</c:v>
                </c:pt>
                <c:pt idx="2537">
                  <c:v>8.9914000000000063E-2</c:v>
                </c:pt>
                <c:pt idx="2538">
                  <c:v>8.9784000000000141E-2</c:v>
                </c:pt>
                <c:pt idx="2539">
                  <c:v>8.9654000000000289E-2</c:v>
                </c:pt>
                <c:pt idx="2540">
                  <c:v>8.9523000000000214E-2</c:v>
                </c:pt>
                <c:pt idx="2541">
                  <c:v>8.9393E-2</c:v>
                </c:pt>
                <c:pt idx="2542">
                  <c:v>8.9262000000000022E-2</c:v>
                </c:pt>
                <c:pt idx="2543">
                  <c:v>8.9132000000000003E-2</c:v>
                </c:pt>
                <c:pt idx="2544">
                  <c:v>8.9002000000000026E-2</c:v>
                </c:pt>
                <c:pt idx="2545">
                  <c:v>8.8871000000000006E-2</c:v>
                </c:pt>
                <c:pt idx="2546">
                  <c:v>8.8741000000000028E-2</c:v>
                </c:pt>
                <c:pt idx="2547">
                  <c:v>8.8611000000000065E-2</c:v>
                </c:pt>
                <c:pt idx="2548">
                  <c:v>8.8481000000000004E-2</c:v>
                </c:pt>
                <c:pt idx="2549">
                  <c:v>8.8350000000000067E-2</c:v>
                </c:pt>
                <c:pt idx="2550">
                  <c:v>8.8220000000000048E-2</c:v>
                </c:pt>
                <c:pt idx="2551">
                  <c:v>8.8090000000000168E-2</c:v>
                </c:pt>
                <c:pt idx="2552">
                  <c:v>8.7960000000000024E-2</c:v>
                </c:pt>
                <c:pt idx="2553">
                  <c:v>8.7829000000000004E-2</c:v>
                </c:pt>
                <c:pt idx="2554">
                  <c:v>8.7699000000000041E-2</c:v>
                </c:pt>
                <c:pt idx="2555">
                  <c:v>8.7569000000000022E-2</c:v>
                </c:pt>
                <c:pt idx="2556">
                  <c:v>8.7439000000000031E-2</c:v>
                </c:pt>
                <c:pt idx="2557">
                  <c:v>8.7309000000000012E-2</c:v>
                </c:pt>
                <c:pt idx="2558">
                  <c:v>8.7179000000000006E-2</c:v>
                </c:pt>
                <c:pt idx="2559">
                  <c:v>8.7049000000000001E-2</c:v>
                </c:pt>
                <c:pt idx="2560">
                  <c:v>8.6918000000000009E-2</c:v>
                </c:pt>
                <c:pt idx="2561">
                  <c:v>8.6788000000000004E-2</c:v>
                </c:pt>
                <c:pt idx="2562">
                  <c:v>8.6658000000000068E-2</c:v>
                </c:pt>
                <c:pt idx="2563">
                  <c:v>8.6528000000000174E-2</c:v>
                </c:pt>
                <c:pt idx="2564">
                  <c:v>8.6398000000000003E-2</c:v>
                </c:pt>
                <c:pt idx="2565">
                  <c:v>8.6268000000000025E-2</c:v>
                </c:pt>
                <c:pt idx="2566">
                  <c:v>8.6138000000000006E-2</c:v>
                </c:pt>
                <c:pt idx="2567">
                  <c:v>8.6008000000000001E-2</c:v>
                </c:pt>
                <c:pt idx="2568">
                  <c:v>8.5878000000000024E-2</c:v>
                </c:pt>
                <c:pt idx="2569">
                  <c:v>8.5748000000000005E-2</c:v>
                </c:pt>
                <c:pt idx="2570">
                  <c:v>8.5618000000000027E-2</c:v>
                </c:pt>
                <c:pt idx="2571">
                  <c:v>8.5487999999999995E-2</c:v>
                </c:pt>
                <c:pt idx="2572">
                  <c:v>8.5359000000000004E-2</c:v>
                </c:pt>
                <c:pt idx="2573">
                  <c:v>8.5229000000000041E-2</c:v>
                </c:pt>
                <c:pt idx="2574">
                  <c:v>8.5099000000000022E-2</c:v>
                </c:pt>
                <c:pt idx="2575">
                  <c:v>8.4969000000000044E-2</c:v>
                </c:pt>
                <c:pt idx="2576">
                  <c:v>8.4839000000000026E-2</c:v>
                </c:pt>
                <c:pt idx="2577">
                  <c:v>8.4709000000000007E-2</c:v>
                </c:pt>
                <c:pt idx="2578">
                  <c:v>8.4579000000000043E-2</c:v>
                </c:pt>
                <c:pt idx="2579">
                  <c:v>8.4450000000000025E-2</c:v>
                </c:pt>
                <c:pt idx="2580">
                  <c:v>8.4320000000000048E-2</c:v>
                </c:pt>
                <c:pt idx="2581">
                  <c:v>8.4190000000000098E-2</c:v>
                </c:pt>
                <c:pt idx="2582">
                  <c:v>8.4060000000000065E-2</c:v>
                </c:pt>
                <c:pt idx="2583">
                  <c:v>8.3931000000000047E-2</c:v>
                </c:pt>
                <c:pt idx="2584">
                  <c:v>8.3801000000000028E-2</c:v>
                </c:pt>
                <c:pt idx="2585">
                  <c:v>8.3671000000000065E-2</c:v>
                </c:pt>
                <c:pt idx="2586">
                  <c:v>8.3542000000000047E-2</c:v>
                </c:pt>
                <c:pt idx="2587">
                  <c:v>8.3412E-2</c:v>
                </c:pt>
                <c:pt idx="2588">
                  <c:v>8.3282000000000023E-2</c:v>
                </c:pt>
                <c:pt idx="2589">
                  <c:v>8.3153000000000046E-2</c:v>
                </c:pt>
                <c:pt idx="2590">
                  <c:v>8.3023000000000027E-2</c:v>
                </c:pt>
                <c:pt idx="2591">
                  <c:v>8.2893000000000022E-2</c:v>
                </c:pt>
                <c:pt idx="2592">
                  <c:v>8.2764000000000046E-2</c:v>
                </c:pt>
                <c:pt idx="2593">
                  <c:v>8.263400000000018E-2</c:v>
                </c:pt>
                <c:pt idx="2594">
                  <c:v>8.2505000000000064E-2</c:v>
                </c:pt>
                <c:pt idx="2595">
                  <c:v>8.2375000000000004E-2</c:v>
                </c:pt>
                <c:pt idx="2596">
                  <c:v>8.2246E-2</c:v>
                </c:pt>
                <c:pt idx="2597">
                  <c:v>8.2116000000000022E-2</c:v>
                </c:pt>
                <c:pt idx="2598">
                  <c:v>8.1987000000000018E-2</c:v>
                </c:pt>
                <c:pt idx="2599">
                  <c:v>8.1857000000000207E-2</c:v>
                </c:pt>
                <c:pt idx="2600">
                  <c:v>8.1728000000000064E-2</c:v>
                </c:pt>
                <c:pt idx="2601">
                  <c:v>8.1598000000000045E-2</c:v>
                </c:pt>
                <c:pt idx="2602">
                  <c:v>8.1469E-2</c:v>
                </c:pt>
                <c:pt idx="2603">
                  <c:v>8.1339000000000009E-2</c:v>
                </c:pt>
                <c:pt idx="2604">
                  <c:v>8.1210000000000018E-2</c:v>
                </c:pt>
                <c:pt idx="2605">
                  <c:v>8.1081E-2</c:v>
                </c:pt>
                <c:pt idx="2606">
                  <c:v>8.0951000000000065E-2</c:v>
                </c:pt>
                <c:pt idx="2607">
                  <c:v>8.0822000000000005E-2</c:v>
                </c:pt>
                <c:pt idx="2608">
                  <c:v>8.0693000000000042E-2</c:v>
                </c:pt>
                <c:pt idx="2609">
                  <c:v>8.0563000000000023E-2</c:v>
                </c:pt>
                <c:pt idx="2610">
                  <c:v>8.0434000000000005E-2</c:v>
                </c:pt>
                <c:pt idx="2611">
                  <c:v>8.0305000000000043E-2</c:v>
                </c:pt>
                <c:pt idx="2612">
                  <c:v>8.0176000000000025E-2</c:v>
                </c:pt>
                <c:pt idx="2613">
                  <c:v>8.0046000000000006E-2</c:v>
                </c:pt>
                <c:pt idx="2614">
                  <c:v>7.9917000000000113E-2</c:v>
                </c:pt>
                <c:pt idx="2615">
                  <c:v>7.9788000000000109E-2</c:v>
                </c:pt>
                <c:pt idx="2616">
                  <c:v>7.9658999999999994E-2</c:v>
                </c:pt>
                <c:pt idx="2617">
                  <c:v>7.9530000000000114E-2</c:v>
                </c:pt>
                <c:pt idx="2618">
                  <c:v>7.9400000000000109E-2</c:v>
                </c:pt>
                <c:pt idx="2619">
                  <c:v>7.9270999999999994E-2</c:v>
                </c:pt>
                <c:pt idx="2620">
                  <c:v>7.9142000000000004E-2</c:v>
                </c:pt>
                <c:pt idx="2621">
                  <c:v>7.9013000000000125E-2</c:v>
                </c:pt>
                <c:pt idx="2622">
                  <c:v>7.888400000000001E-2</c:v>
                </c:pt>
                <c:pt idx="2623">
                  <c:v>7.8755000000000019E-2</c:v>
                </c:pt>
                <c:pt idx="2624">
                  <c:v>7.8626000000000001E-2</c:v>
                </c:pt>
                <c:pt idx="2625">
                  <c:v>7.8497000000000094E-2</c:v>
                </c:pt>
                <c:pt idx="2626">
                  <c:v>7.8368000000000104E-2</c:v>
                </c:pt>
                <c:pt idx="2627">
                  <c:v>7.8239000000000003E-2</c:v>
                </c:pt>
                <c:pt idx="2628">
                  <c:v>7.8109999999999999E-2</c:v>
                </c:pt>
                <c:pt idx="2629">
                  <c:v>7.7981000000000023E-2</c:v>
                </c:pt>
                <c:pt idx="2630">
                  <c:v>7.7852000000000129E-2</c:v>
                </c:pt>
                <c:pt idx="2631">
                  <c:v>7.7723000000000111E-2</c:v>
                </c:pt>
                <c:pt idx="2632">
                  <c:v>7.7594000000000024E-2</c:v>
                </c:pt>
                <c:pt idx="2633">
                  <c:v>7.7465000000000034E-2</c:v>
                </c:pt>
                <c:pt idx="2634">
                  <c:v>7.7336000000000141E-2</c:v>
                </c:pt>
                <c:pt idx="2635">
                  <c:v>7.7207000000000012E-2</c:v>
                </c:pt>
                <c:pt idx="2636">
                  <c:v>7.7079000000000009E-2</c:v>
                </c:pt>
                <c:pt idx="2637">
                  <c:v>7.6950000000000005E-2</c:v>
                </c:pt>
                <c:pt idx="2638">
                  <c:v>7.6821E-2</c:v>
                </c:pt>
                <c:pt idx="2639">
                  <c:v>7.6691999999999996E-2</c:v>
                </c:pt>
                <c:pt idx="2640">
                  <c:v>7.656300000000002E-2</c:v>
                </c:pt>
                <c:pt idx="2641">
                  <c:v>7.6434000000000002E-2</c:v>
                </c:pt>
                <c:pt idx="2642">
                  <c:v>7.6305999999999999E-2</c:v>
                </c:pt>
                <c:pt idx="2643">
                  <c:v>7.6176999999999995E-2</c:v>
                </c:pt>
                <c:pt idx="2644">
                  <c:v>7.6048000000000004E-2</c:v>
                </c:pt>
                <c:pt idx="2645">
                  <c:v>7.5920000000000001E-2</c:v>
                </c:pt>
                <c:pt idx="2646">
                  <c:v>7.5791000000000094E-2</c:v>
                </c:pt>
                <c:pt idx="2647">
                  <c:v>7.5661999999999993E-2</c:v>
                </c:pt>
                <c:pt idx="2648">
                  <c:v>7.5534000000000004E-2</c:v>
                </c:pt>
                <c:pt idx="2649">
                  <c:v>7.5405E-2</c:v>
                </c:pt>
                <c:pt idx="2650">
                  <c:v>7.5275999999999996E-2</c:v>
                </c:pt>
                <c:pt idx="2651">
                  <c:v>7.5148000000000006E-2</c:v>
                </c:pt>
                <c:pt idx="2652">
                  <c:v>7.5019000000000002E-2</c:v>
                </c:pt>
                <c:pt idx="2653">
                  <c:v>7.4891000000000124E-2</c:v>
                </c:pt>
                <c:pt idx="2654">
                  <c:v>7.4762000000000176E-2</c:v>
                </c:pt>
                <c:pt idx="2655">
                  <c:v>7.463400000000002E-2</c:v>
                </c:pt>
                <c:pt idx="2656">
                  <c:v>7.4505000000000002E-2</c:v>
                </c:pt>
                <c:pt idx="2657">
                  <c:v>7.437700000000011E-2</c:v>
                </c:pt>
                <c:pt idx="2658">
                  <c:v>7.4248000000000008E-2</c:v>
                </c:pt>
                <c:pt idx="2659">
                  <c:v>7.4120000000000019E-2</c:v>
                </c:pt>
                <c:pt idx="2660">
                  <c:v>7.3992000000000113E-2</c:v>
                </c:pt>
                <c:pt idx="2661">
                  <c:v>7.3863000000000109E-2</c:v>
                </c:pt>
                <c:pt idx="2662">
                  <c:v>7.3735000000000023E-2</c:v>
                </c:pt>
                <c:pt idx="2663">
                  <c:v>7.3606000000000019E-2</c:v>
                </c:pt>
                <c:pt idx="2664">
                  <c:v>7.3478000000000002E-2</c:v>
                </c:pt>
                <c:pt idx="2665">
                  <c:v>7.3349999999999999E-2</c:v>
                </c:pt>
                <c:pt idx="2666">
                  <c:v>7.3221999999999995E-2</c:v>
                </c:pt>
                <c:pt idx="2667">
                  <c:v>7.3093000000000033E-2</c:v>
                </c:pt>
                <c:pt idx="2668">
                  <c:v>7.2965000000000002E-2</c:v>
                </c:pt>
                <c:pt idx="2669">
                  <c:v>7.283700000000011E-2</c:v>
                </c:pt>
                <c:pt idx="2670">
                  <c:v>7.2709000000000024E-2</c:v>
                </c:pt>
                <c:pt idx="2671">
                  <c:v>7.2580000000000019E-2</c:v>
                </c:pt>
                <c:pt idx="2672">
                  <c:v>7.2452000000000114E-2</c:v>
                </c:pt>
                <c:pt idx="2673">
                  <c:v>7.2324000000000013E-2</c:v>
                </c:pt>
                <c:pt idx="2674">
                  <c:v>7.2196000000000107E-2</c:v>
                </c:pt>
                <c:pt idx="2675">
                  <c:v>7.2068000000000104E-2</c:v>
                </c:pt>
                <c:pt idx="2676">
                  <c:v>7.1940000000000004E-2</c:v>
                </c:pt>
                <c:pt idx="2677">
                  <c:v>7.1812000000000112E-2</c:v>
                </c:pt>
                <c:pt idx="2678">
                  <c:v>7.1683999999999998E-2</c:v>
                </c:pt>
                <c:pt idx="2679">
                  <c:v>7.1555999999999995E-2</c:v>
                </c:pt>
                <c:pt idx="2680">
                  <c:v>7.1555999999999995E-2</c:v>
                </c:pt>
                <c:pt idx="2681">
                  <c:v>7.1561E-2</c:v>
                </c:pt>
                <c:pt idx="2682">
                  <c:v>7.1569999999999995E-2</c:v>
                </c:pt>
                <c:pt idx="2683">
                  <c:v>7.1582000000000021E-2</c:v>
                </c:pt>
                <c:pt idx="2684">
                  <c:v>7.1596999999999994E-2</c:v>
                </c:pt>
                <c:pt idx="2685">
                  <c:v>7.1615999999999999E-2</c:v>
                </c:pt>
                <c:pt idx="2686">
                  <c:v>7.1637000000000006E-2</c:v>
                </c:pt>
                <c:pt idx="2687">
                  <c:v>7.1662000000000003E-2</c:v>
                </c:pt>
                <c:pt idx="2688">
                  <c:v>7.1690000000000004E-2</c:v>
                </c:pt>
                <c:pt idx="2689">
                  <c:v>7.1720999999999993E-2</c:v>
                </c:pt>
                <c:pt idx="2690">
                  <c:v>7.1754999999999999E-2</c:v>
                </c:pt>
                <c:pt idx="2691">
                  <c:v>7.1793000000000023E-2</c:v>
                </c:pt>
                <c:pt idx="2692">
                  <c:v>7.1832999999999994E-2</c:v>
                </c:pt>
                <c:pt idx="2693">
                  <c:v>7.1876999999999996E-2</c:v>
                </c:pt>
                <c:pt idx="2694">
                  <c:v>7.1924000000000002E-2</c:v>
                </c:pt>
                <c:pt idx="2695">
                  <c:v>7.1974999999999997E-2</c:v>
                </c:pt>
                <c:pt idx="2696">
                  <c:v>7.2028000000000009E-2</c:v>
                </c:pt>
                <c:pt idx="2697">
                  <c:v>7.208500000000001E-2</c:v>
                </c:pt>
                <c:pt idx="2698">
                  <c:v>7.2145000000000001E-2</c:v>
                </c:pt>
                <c:pt idx="2699">
                  <c:v>7.2207999999999994E-2</c:v>
                </c:pt>
                <c:pt idx="2700">
                  <c:v>7.2274000000000005E-2</c:v>
                </c:pt>
                <c:pt idx="2701">
                  <c:v>7.2344000000000019E-2</c:v>
                </c:pt>
                <c:pt idx="2702">
                  <c:v>7.241700000000012E-2</c:v>
                </c:pt>
                <c:pt idx="2703">
                  <c:v>7.2493000000000113E-2</c:v>
                </c:pt>
                <c:pt idx="2704">
                  <c:v>7.2571999999999998E-2</c:v>
                </c:pt>
                <c:pt idx="2705">
                  <c:v>7.265400000000001E-2</c:v>
                </c:pt>
                <c:pt idx="2706">
                  <c:v>7.2740000000000013E-2</c:v>
                </c:pt>
                <c:pt idx="2707">
                  <c:v>7.2829000000000019E-2</c:v>
                </c:pt>
                <c:pt idx="2708">
                  <c:v>7.2921E-2</c:v>
                </c:pt>
                <c:pt idx="2709">
                  <c:v>7.3016000000000109E-2</c:v>
                </c:pt>
                <c:pt idx="2710">
                  <c:v>7.3114000000000012E-2</c:v>
                </c:pt>
                <c:pt idx="2711">
                  <c:v>7.3216000000000003E-2</c:v>
                </c:pt>
                <c:pt idx="2712">
                  <c:v>7.3321000000000011E-2</c:v>
                </c:pt>
                <c:pt idx="2713">
                  <c:v>7.3428999999999994E-2</c:v>
                </c:pt>
                <c:pt idx="2714">
                  <c:v>7.3539999999999994E-2</c:v>
                </c:pt>
                <c:pt idx="2715">
                  <c:v>7.3653999999999997E-2</c:v>
                </c:pt>
                <c:pt idx="2716">
                  <c:v>7.3772000000000004E-2</c:v>
                </c:pt>
                <c:pt idx="2717">
                  <c:v>7.3893000000000111E-2</c:v>
                </c:pt>
                <c:pt idx="2718">
                  <c:v>7.4017000000000124E-2</c:v>
                </c:pt>
                <c:pt idx="2719">
                  <c:v>7.4145000000000003E-2</c:v>
                </c:pt>
                <c:pt idx="2720">
                  <c:v>7.427300000000002E-2</c:v>
                </c:pt>
                <c:pt idx="2721">
                  <c:v>7.4401000000000023E-2</c:v>
                </c:pt>
                <c:pt idx="2722">
                  <c:v>7.4528999999999998E-2</c:v>
                </c:pt>
                <c:pt idx="2723">
                  <c:v>7.4658000000000002E-2</c:v>
                </c:pt>
                <c:pt idx="2724">
                  <c:v>7.4786000000000158E-2</c:v>
                </c:pt>
                <c:pt idx="2725">
                  <c:v>7.4914000000000106E-2</c:v>
                </c:pt>
                <c:pt idx="2726">
                  <c:v>7.5043000000000012E-2</c:v>
                </c:pt>
                <c:pt idx="2727">
                  <c:v>7.5171000000000002E-2</c:v>
                </c:pt>
                <c:pt idx="2728">
                  <c:v>7.5300000000000034E-2</c:v>
                </c:pt>
                <c:pt idx="2729">
                  <c:v>7.5428000000000009E-2</c:v>
                </c:pt>
                <c:pt idx="2730">
                  <c:v>7.5557000000000013E-2</c:v>
                </c:pt>
                <c:pt idx="2731">
                  <c:v>7.5685000000000002E-2</c:v>
                </c:pt>
                <c:pt idx="2732">
                  <c:v>7.5813000000000116E-2</c:v>
                </c:pt>
                <c:pt idx="2733">
                  <c:v>7.5941999999999996E-2</c:v>
                </c:pt>
                <c:pt idx="2734">
                  <c:v>7.6071E-2</c:v>
                </c:pt>
                <c:pt idx="2735">
                  <c:v>7.6199000000000003E-2</c:v>
                </c:pt>
                <c:pt idx="2736">
                  <c:v>7.6327999999999993E-2</c:v>
                </c:pt>
                <c:pt idx="2737">
                  <c:v>7.6455999999999996E-2</c:v>
                </c:pt>
                <c:pt idx="2738">
                  <c:v>7.6585E-2</c:v>
                </c:pt>
                <c:pt idx="2739">
                  <c:v>7.6713000000000114E-2</c:v>
                </c:pt>
                <c:pt idx="2740">
                  <c:v>7.6841999999999994E-2</c:v>
                </c:pt>
                <c:pt idx="2741">
                  <c:v>7.6970999999999998E-2</c:v>
                </c:pt>
                <c:pt idx="2742">
                  <c:v>7.7099000000000084E-2</c:v>
                </c:pt>
                <c:pt idx="2743">
                  <c:v>7.7228000000000005E-2</c:v>
                </c:pt>
                <c:pt idx="2744">
                  <c:v>7.7357000000000106E-2</c:v>
                </c:pt>
                <c:pt idx="2745">
                  <c:v>7.7485000000000012E-2</c:v>
                </c:pt>
                <c:pt idx="2746">
                  <c:v>7.761400000000003E-2</c:v>
                </c:pt>
                <c:pt idx="2747">
                  <c:v>7.7743000000000034E-2</c:v>
                </c:pt>
                <c:pt idx="2748">
                  <c:v>7.7871999999999997E-2</c:v>
                </c:pt>
                <c:pt idx="2749">
                  <c:v>7.8001000000000001E-2</c:v>
                </c:pt>
                <c:pt idx="2750">
                  <c:v>7.8129000000000004E-2</c:v>
                </c:pt>
                <c:pt idx="2751">
                  <c:v>7.8257999999999994E-2</c:v>
                </c:pt>
                <c:pt idx="2752">
                  <c:v>7.8387000000000109E-2</c:v>
                </c:pt>
                <c:pt idx="2753">
                  <c:v>7.8516000000000113E-2</c:v>
                </c:pt>
                <c:pt idx="2754">
                  <c:v>7.8645000000000007E-2</c:v>
                </c:pt>
                <c:pt idx="2755">
                  <c:v>7.8774000000000011E-2</c:v>
                </c:pt>
                <c:pt idx="2756">
                  <c:v>7.8903000000000001E-2</c:v>
                </c:pt>
                <c:pt idx="2757">
                  <c:v>7.9032000000000144E-2</c:v>
                </c:pt>
                <c:pt idx="2758">
                  <c:v>7.9161000000000023E-2</c:v>
                </c:pt>
                <c:pt idx="2759">
                  <c:v>7.9289999999999999E-2</c:v>
                </c:pt>
                <c:pt idx="2760">
                  <c:v>7.9419000000000128E-2</c:v>
                </c:pt>
                <c:pt idx="2761">
                  <c:v>7.9547999999999994E-2</c:v>
                </c:pt>
                <c:pt idx="2762">
                  <c:v>7.9677000000000012E-2</c:v>
                </c:pt>
                <c:pt idx="2763">
                  <c:v>7.9806000000000127E-2</c:v>
                </c:pt>
                <c:pt idx="2764">
                  <c:v>7.9935000000000034E-2</c:v>
                </c:pt>
                <c:pt idx="2765">
                  <c:v>8.0064000000000177E-2</c:v>
                </c:pt>
                <c:pt idx="2766">
                  <c:v>8.0193E-2</c:v>
                </c:pt>
                <c:pt idx="2767">
                  <c:v>8.0322000000000005E-2</c:v>
                </c:pt>
                <c:pt idx="2768">
                  <c:v>8.0451000000000022E-2</c:v>
                </c:pt>
                <c:pt idx="2769">
                  <c:v>8.058000000000004E-2</c:v>
                </c:pt>
                <c:pt idx="2770">
                  <c:v>8.0710000000000004E-2</c:v>
                </c:pt>
                <c:pt idx="2771">
                  <c:v>8.0839000000000022E-2</c:v>
                </c:pt>
                <c:pt idx="2772">
                  <c:v>8.0968000000000026E-2</c:v>
                </c:pt>
                <c:pt idx="2773">
                  <c:v>8.1097000000000044E-2</c:v>
                </c:pt>
                <c:pt idx="2774">
                  <c:v>8.1226000000000007E-2</c:v>
                </c:pt>
                <c:pt idx="2775">
                  <c:v>8.1356000000000026E-2</c:v>
                </c:pt>
                <c:pt idx="2776">
                  <c:v>8.1485000000000016E-2</c:v>
                </c:pt>
                <c:pt idx="2777">
                  <c:v>8.1614000000000048E-2</c:v>
                </c:pt>
                <c:pt idx="2778">
                  <c:v>8.1744000000000025E-2</c:v>
                </c:pt>
                <c:pt idx="2779">
                  <c:v>8.1873000000000001E-2</c:v>
                </c:pt>
                <c:pt idx="2780">
                  <c:v>8.2002000000000033E-2</c:v>
                </c:pt>
                <c:pt idx="2781">
                  <c:v>8.2132000000000011E-2</c:v>
                </c:pt>
                <c:pt idx="2782">
                  <c:v>8.2261000000000001E-2</c:v>
                </c:pt>
                <c:pt idx="2783">
                  <c:v>8.2390000000000005E-2</c:v>
                </c:pt>
                <c:pt idx="2784">
                  <c:v>8.2520000000000066E-2</c:v>
                </c:pt>
                <c:pt idx="2785">
                  <c:v>8.2649E-2</c:v>
                </c:pt>
                <c:pt idx="2786">
                  <c:v>8.2779000000000005E-2</c:v>
                </c:pt>
                <c:pt idx="2787">
                  <c:v>8.2908000000000023E-2</c:v>
                </c:pt>
                <c:pt idx="2788">
                  <c:v>8.3038000000000028E-2</c:v>
                </c:pt>
                <c:pt idx="2789">
                  <c:v>8.3167000000000171E-2</c:v>
                </c:pt>
                <c:pt idx="2790">
                  <c:v>8.3297000000000065E-2</c:v>
                </c:pt>
                <c:pt idx="2791">
                  <c:v>8.3426000000000181E-2</c:v>
                </c:pt>
                <c:pt idx="2792">
                  <c:v>8.3556000000000283E-2</c:v>
                </c:pt>
                <c:pt idx="2793">
                  <c:v>8.3686000000000066E-2</c:v>
                </c:pt>
                <c:pt idx="2794">
                  <c:v>8.3815000000000181E-2</c:v>
                </c:pt>
                <c:pt idx="2795">
                  <c:v>8.3945000000000047E-2</c:v>
                </c:pt>
                <c:pt idx="2796">
                  <c:v>8.4074000000000065E-2</c:v>
                </c:pt>
                <c:pt idx="2797">
                  <c:v>8.4204000000000154E-2</c:v>
                </c:pt>
                <c:pt idx="2798">
                  <c:v>8.4334000000000048E-2</c:v>
                </c:pt>
                <c:pt idx="2799">
                  <c:v>8.4464000000000067E-2</c:v>
                </c:pt>
                <c:pt idx="2800">
                  <c:v>8.459300000000014E-2</c:v>
                </c:pt>
                <c:pt idx="2801">
                  <c:v>8.4723000000000048E-2</c:v>
                </c:pt>
                <c:pt idx="2802">
                  <c:v>8.4853000000000026E-2</c:v>
                </c:pt>
                <c:pt idx="2803">
                  <c:v>8.4983000000000031E-2</c:v>
                </c:pt>
                <c:pt idx="2804">
                  <c:v>8.5112000000000021E-2</c:v>
                </c:pt>
                <c:pt idx="2805">
                  <c:v>8.5242000000000012E-2</c:v>
                </c:pt>
                <c:pt idx="2806">
                  <c:v>8.5372000000000017E-2</c:v>
                </c:pt>
                <c:pt idx="2807">
                  <c:v>8.5502000000000064E-2</c:v>
                </c:pt>
                <c:pt idx="2808">
                  <c:v>8.5632000000000028E-2</c:v>
                </c:pt>
                <c:pt idx="2809">
                  <c:v>8.5762000000000005E-2</c:v>
                </c:pt>
                <c:pt idx="2810">
                  <c:v>8.5891000000000023E-2</c:v>
                </c:pt>
                <c:pt idx="2811">
                  <c:v>8.6021000000000028E-2</c:v>
                </c:pt>
                <c:pt idx="2812">
                  <c:v>8.6151000000000005E-2</c:v>
                </c:pt>
                <c:pt idx="2813">
                  <c:v>8.628100000000001E-2</c:v>
                </c:pt>
                <c:pt idx="2814">
                  <c:v>8.6411000000000002E-2</c:v>
                </c:pt>
                <c:pt idx="2815">
                  <c:v>8.6541000000000007E-2</c:v>
                </c:pt>
                <c:pt idx="2816">
                  <c:v>8.6671000000000026E-2</c:v>
                </c:pt>
                <c:pt idx="2817">
                  <c:v>8.6801000000000003E-2</c:v>
                </c:pt>
                <c:pt idx="2818">
                  <c:v>8.6931000000000022E-2</c:v>
                </c:pt>
                <c:pt idx="2819">
                  <c:v>8.7061000000000041E-2</c:v>
                </c:pt>
                <c:pt idx="2820">
                  <c:v>8.7191000000000005E-2</c:v>
                </c:pt>
                <c:pt idx="2821">
                  <c:v>8.7322000000000011E-2</c:v>
                </c:pt>
                <c:pt idx="2822">
                  <c:v>8.7452000000000002E-2</c:v>
                </c:pt>
                <c:pt idx="2823">
                  <c:v>8.7582000000000021E-2</c:v>
                </c:pt>
                <c:pt idx="2824">
                  <c:v>8.7712000000000012E-2</c:v>
                </c:pt>
                <c:pt idx="2825">
                  <c:v>8.7842000000000017E-2</c:v>
                </c:pt>
                <c:pt idx="2826">
                  <c:v>8.7972000000000009E-2</c:v>
                </c:pt>
                <c:pt idx="2827">
                  <c:v>8.8102000000000028E-2</c:v>
                </c:pt>
                <c:pt idx="2828">
                  <c:v>8.8233000000000006E-2</c:v>
                </c:pt>
                <c:pt idx="2829">
                  <c:v>8.8363000000000025E-2</c:v>
                </c:pt>
                <c:pt idx="2830">
                  <c:v>8.8493000000000002E-2</c:v>
                </c:pt>
                <c:pt idx="2831">
                  <c:v>8.8623000000000188E-2</c:v>
                </c:pt>
                <c:pt idx="2832">
                  <c:v>8.8754000000000291E-2</c:v>
                </c:pt>
                <c:pt idx="2833">
                  <c:v>8.8884000000000046E-2</c:v>
                </c:pt>
                <c:pt idx="2834">
                  <c:v>8.9014000000000065E-2</c:v>
                </c:pt>
                <c:pt idx="2835">
                  <c:v>8.9145000000000044E-2</c:v>
                </c:pt>
                <c:pt idx="2836">
                  <c:v>8.9275000000000063E-2</c:v>
                </c:pt>
                <c:pt idx="2837">
                  <c:v>8.9405000000000026E-2</c:v>
                </c:pt>
                <c:pt idx="2838">
                  <c:v>8.953600000000024E-2</c:v>
                </c:pt>
                <c:pt idx="2839">
                  <c:v>8.9666000000000218E-2</c:v>
                </c:pt>
                <c:pt idx="2840">
                  <c:v>8.9797000000000168E-2</c:v>
                </c:pt>
                <c:pt idx="2841">
                  <c:v>8.992700000000016E-2</c:v>
                </c:pt>
                <c:pt idx="2842">
                  <c:v>9.0058000000000207E-2</c:v>
                </c:pt>
                <c:pt idx="2843">
                  <c:v>9.0188000000000004E-2</c:v>
                </c:pt>
                <c:pt idx="2844">
                  <c:v>9.031900000000001E-2</c:v>
                </c:pt>
                <c:pt idx="2845">
                  <c:v>9.0449000000000015E-2</c:v>
                </c:pt>
                <c:pt idx="2846">
                  <c:v>9.0580000000000022E-2</c:v>
                </c:pt>
                <c:pt idx="2847">
                  <c:v>9.0710000000000041E-2</c:v>
                </c:pt>
                <c:pt idx="2848">
                  <c:v>9.0841000000000005E-2</c:v>
                </c:pt>
                <c:pt idx="2849">
                  <c:v>9.0971000000000024E-2</c:v>
                </c:pt>
                <c:pt idx="2850">
                  <c:v>9.1102000000000002E-2</c:v>
                </c:pt>
                <c:pt idx="2851">
                  <c:v>9.1232000000000021E-2</c:v>
                </c:pt>
                <c:pt idx="2852">
                  <c:v>9.1363E-2</c:v>
                </c:pt>
                <c:pt idx="2853">
                  <c:v>9.1494000000000006E-2</c:v>
                </c:pt>
                <c:pt idx="2854">
                  <c:v>9.1624000000000261E-2</c:v>
                </c:pt>
                <c:pt idx="2855">
                  <c:v>9.1755000000000198E-2</c:v>
                </c:pt>
                <c:pt idx="2856">
                  <c:v>9.1886000000000023E-2</c:v>
                </c:pt>
                <c:pt idx="2857">
                  <c:v>9.2016000000000001E-2</c:v>
                </c:pt>
                <c:pt idx="2858">
                  <c:v>9.2147000000000021E-2</c:v>
                </c:pt>
                <c:pt idx="2859">
                  <c:v>9.2278000000000013E-2</c:v>
                </c:pt>
                <c:pt idx="2860">
                  <c:v>9.2409000000000005E-2</c:v>
                </c:pt>
                <c:pt idx="2861">
                  <c:v>9.2539000000000024E-2</c:v>
                </c:pt>
                <c:pt idx="2862">
                  <c:v>9.2670000000000002E-2</c:v>
                </c:pt>
                <c:pt idx="2863">
                  <c:v>9.2801000000000022E-2</c:v>
                </c:pt>
                <c:pt idx="2864">
                  <c:v>9.2932000000000001E-2</c:v>
                </c:pt>
                <c:pt idx="2865">
                  <c:v>9.3063000000000007E-2</c:v>
                </c:pt>
                <c:pt idx="2866">
                  <c:v>9.3194000000000235E-2</c:v>
                </c:pt>
                <c:pt idx="2867">
                  <c:v>9.3325000000000199E-2</c:v>
                </c:pt>
                <c:pt idx="2868">
                  <c:v>9.3455000000000205E-2</c:v>
                </c:pt>
                <c:pt idx="2869">
                  <c:v>9.3586000000000155E-2</c:v>
                </c:pt>
                <c:pt idx="2870">
                  <c:v>9.3717000000000064E-2</c:v>
                </c:pt>
                <c:pt idx="2871">
                  <c:v>9.3848000000000042E-2</c:v>
                </c:pt>
                <c:pt idx="2872">
                  <c:v>9.3979000000000021E-2</c:v>
                </c:pt>
                <c:pt idx="2873">
                  <c:v>9.4110000000000041E-2</c:v>
                </c:pt>
                <c:pt idx="2874">
                  <c:v>9.4241000000000005E-2</c:v>
                </c:pt>
                <c:pt idx="2875">
                  <c:v>9.4372000000000011E-2</c:v>
                </c:pt>
                <c:pt idx="2876">
                  <c:v>9.4503000000000045E-2</c:v>
                </c:pt>
                <c:pt idx="2877">
                  <c:v>9.4634000000000246E-2</c:v>
                </c:pt>
                <c:pt idx="2878">
                  <c:v>9.4765000000000238E-2</c:v>
                </c:pt>
                <c:pt idx="2879">
                  <c:v>9.4896000000000189E-2</c:v>
                </c:pt>
                <c:pt idx="2880">
                  <c:v>9.5027000000000181E-2</c:v>
                </c:pt>
                <c:pt idx="2881">
                  <c:v>9.5159000000000063E-2</c:v>
                </c:pt>
                <c:pt idx="2882">
                  <c:v>9.5290000000000027E-2</c:v>
                </c:pt>
                <c:pt idx="2883">
                  <c:v>9.5421000000000006E-2</c:v>
                </c:pt>
                <c:pt idx="2884">
                  <c:v>9.5552000000000067E-2</c:v>
                </c:pt>
                <c:pt idx="2885">
                  <c:v>9.5683000000000004E-2</c:v>
                </c:pt>
                <c:pt idx="2886">
                  <c:v>9.5814000000000066E-2</c:v>
                </c:pt>
                <c:pt idx="2887">
                  <c:v>9.5946000000000004E-2</c:v>
                </c:pt>
                <c:pt idx="2888">
                  <c:v>9.6077000000000023E-2</c:v>
                </c:pt>
                <c:pt idx="2889">
                  <c:v>9.6208000000000002E-2</c:v>
                </c:pt>
                <c:pt idx="2890">
                  <c:v>9.6339000000000022E-2</c:v>
                </c:pt>
                <c:pt idx="2891">
                  <c:v>9.6471000000000015E-2</c:v>
                </c:pt>
                <c:pt idx="2892">
                  <c:v>9.6602000000000021E-2</c:v>
                </c:pt>
                <c:pt idx="2893">
                  <c:v>9.6733E-2</c:v>
                </c:pt>
                <c:pt idx="2894">
                  <c:v>9.6865000000000048E-2</c:v>
                </c:pt>
                <c:pt idx="2895">
                  <c:v>9.6996000000000068E-2</c:v>
                </c:pt>
                <c:pt idx="2896">
                  <c:v>9.7127000000000005E-2</c:v>
                </c:pt>
                <c:pt idx="2897">
                  <c:v>9.7259000000000026E-2</c:v>
                </c:pt>
                <c:pt idx="2898">
                  <c:v>9.7390000000000004E-2</c:v>
                </c:pt>
                <c:pt idx="2899">
                  <c:v>9.7522000000000025E-2</c:v>
                </c:pt>
                <c:pt idx="2900">
                  <c:v>9.7653000000000004E-2</c:v>
                </c:pt>
                <c:pt idx="2901">
                  <c:v>9.7784000000000024E-2</c:v>
                </c:pt>
                <c:pt idx="2902">
                  <c:v>9.7916000000000003E-2</c:v>
                </c:pt>
                <c:pt idx="2903">
                  <c:v>9.8047000000000065E-2</c:v>
                </c:pt>
                <c:pt idx="2904">
                  <c:v>9.8178000000000043E-2</c:v>
                </c:pt>
                <c:pt idx="2905">
                  <c:v>9.8310000000000022E-2</c:v>
                </c:pt>
                <c:pt idx="2906">
                  <c:v>9.8441000000000001E-2</c:v>
                </c:pt>
                <c:pt idx="2907">
                  <c:v>9.8573000000000063E-2</c:v>
                </c:pt>
                <c:pt idx="2908">
                  <c:v>9.8704000000000222E-2</c:v>
                </c:pt>
                <c:pt idx="2909">
                  <c:v>9.88350000000002E-2</c:v>
                </c:pt>
                <c:pt idx="2910">
                  <c:v>9.8967000000000221E-2</c:v>
                </c:pt>
                <c:pt idx="2911">
                  <c:v>9.9099000000000048E-2</c:v>
                </c:pt>
                <c:pt idx="2912">
                  <c:v>9.923000000000004E-2</c:v>
                </c:pt>
                <c:pt idx="2913">
                  <c:v>9.9362000000000006E-2</c:v>
                </c:pt>
                <c:pt idx="2914">
                  <c:v>9.9493000000000026E-2</c:v>
                </c:pt>
                <c:pt idx="2915">
                  <c:v>9.9625000000000269E-2</c:v>
                </c:pt>
                <c:pt idx="2916">
                  <c:v>9.9757000000000234E-2</c:v>
                </c:pt>
                <c:pt idx="2917">
                  <c:v>9.9888000000000005E-2</c:v>
                </c:pt>
                <c:pt idx="2918">
                  <c:v>0.10002000000000009</c:v>
                </c:pt>
                <c:pt idx="2919">
                  <c:v>0.10015</c:v>
                </c:pt>
                <c:pt idx="2920">
                  <c:v>0.10027999999999998</c:v>
                </c:pt>
                <c:pt idx="2921">
                  <c:v>0.10042000000000002</c:v>
                </c:pt>
                <c:pt idx="2922">
                  <c:v>0.10054</c:v>
                </c:pt>
                <c:pt idx="2923">
                  <c:v>0.10067000000000002</c:v>
                </c:pt>
                <c:pt idx="2924">
                  <c:v>0.1008</c:v>
                </c:pt>
                <c:pt idx="2925">
                  <c:v>0.10093000000000002</c:v>
                </c:pt>
                <c:pt idx="2926">
                  <c:v>0.10105</c:v>
                </c:pt>
                <c:pt idx="2927">
                  <c:v>0.10118000000000002</c:v>
                </c:pt>
                <c:pt idx="2928">
                  <c:v>0.10131</c:v>
                </c:pt>
                <c:pt idx="2929">
                  <c:v>0.10144</c:v>
                </c:pt>
                <c:pt idx="2930">
                  <c:v>0.10156999999999998</c:v>
                </c:pt>
                <c:pt idx="2931">
                  <c:v>0.10169000000000011</c:v>
                </c:pt>
                <c:pt idx="2932">
                  <c:v>0.10181999999999986</c:v>
                </c:pt>
                <c:pt idx="2933">
                  <c:v>0.10195</c:v>
                </c:pt>
                <c:pt idx="2934">
                  <c:v>0.10208</c:v>
                </c:pt>
                <c:pt idx="2935">
                  <c:v>0.10221000000000002</c:v>
                </c:pt>
                <c:pt idx="2936">
                  <c:v>0.10233</c:v>
                </c:pt>
                <c:pt idx="2937">
                  <c:v>0.10246000000000002</c:v>
                </c:pt>
                <c:pt idx="2938">
                  <c:v>0.10259000000000011</c:v>
                </c:pt>
                <c:pt idx="2939">
                  <c:v>0.10272000000000016</c:v>
                </c:pt>
                <c:pt idx="2940">
                  <c:v>0.10285</c:v>
                </c:pt>
                <c:pt idx="2941">
                  <c:v>0.10297000000000002</c:v>
                </c:pt>
                <c:pt idx="2942">
                  <c:v>0.10310000000000002</c:v>
                </c:pt>
                <c:pt idx="2943">
                  <c:v>0.10323000000000011</c:v>
                </c:pt>
                <c:pt idx="2944">
                  <c:v>0.10335999999999985</c:v>
                </c:pt>
                <c:pt idx="2945">
                  <c:v>0.10349000000000011</c:v>
                </c:pt>
                <c:pt idx="2946">
                  <c:v>0.10360999999999998</c:v>
                </c:pt>
                <c:pt idx="2947">
                  <c:v>0.10374000000000011</c:v>
                </c:pt>
                <c:pt idx="2948">
                  <c:v>0.10387</c:v>
                </c:pt>
                <c:pt idx="2949">
                  <c:v>0.10400000000000002</c:v>
                </c:pt>
                <c:pt idx="2950">
                  <c:v>0.10413000000000011</c:v>
                </c:pt>
                <c:pt idx="2951">
                  <c:v>0.10426000000000014</c:v>
                </c:pt>
                <c:pt idx="2952">
                  <c:v>0.10438</c:v>
                </c:pt>
                <c:pt idx="2953">
                  <c:v>0.10451000000000002</c:v>
                </c:pt>
                <c:pt idx="2954">
                  <c:v>0.10464000000000002</c:v>
                </c:pt>
                <c:pt idx="2955">
                  <c:v>0.10477000000000011</c:v>
                </c:pt>
                <c:pt idx="2956">
                  <c:v>0.10489999999999998</c:v>
                </c:pt>
                <c:pt idx="2957">
                  <c:v>0.10503000000000011</c:v>
                </c:pt>
                <c:pt idx="2958">
                  <c:v>0.10514999999999998</c:v>
                </c:pt>
                <c:pt idx="2959">
                  <c:v>0.10528000000000011</c:v>
                </c:pt>
                <c:pt idx="2960">
                  <c:v>0.10541</c:v>
                </c:pt>
                <c:pt idx="2961">
                  <c:v>0.10553999999999998</c:v>
                </c:pt>
                <c:pt idx="2962">
                  <c:v>0.10567000000000011</c:v>
                </c:pt>
                <c:pt idx="2963">
                  <c:v>0.10580000000000002</c:v>
                </c:pt>
                <c:pt idx="2964">
                  <c:v>0.10593000000000002</c:v>
                </c:pt>
                <c:pt idx="2965">
                  <c:v>0.10605000000000002</c:v>
                </c:pt>
                <c:pt idx="2966">
                  <c:v>0.10618000000000002</c:v>
                </c:pt>
                <c:pt idx="2967">
                  <c:v>0.10631</c:v>
                </c:pt>
                <c:pt idx="2968">
                  <c:v>0.10644000000000002</c:v>
                </c:pt>
                <c:pt idx="2969">
                  <c:v>0.10657000000000011</c:v>
                </c:pt>
                <c:pt idx="2970">
                  <c:v>0.10670000000000011</c:v>
                </c:pt>
                <c:pt idx="2971">
                  <c:v>0.10682999999999998</c:v>
                </c:pt>
                <c:pt idx="2972">
                  <c:v>0.10696000000000011</c:v>
                </c:pt>
                <c:pt idx="2973">
                  <c:v>0.10707999999999998</c:v>
                </c:pt>
                <c:pt idx="2974">
                  <c:v>0.10721000000000011</c:v>
                </c:pt>
                <c:pt idx="2975">
                  <c:v>0.10734</c:v>
                </c:pt>
                <c:pt idx="2976">
                  <c:v>0.10747000000000002</c:v>
                </c:pt>
                <c:pt idx="2977">
                  <c:v>0.10760000000000011</c:v>
                </c:pt>
                <c:pt idx="2978">
                  <c:v>0.10773000000000017</c:v>
                </c:pt>
                <c:pt idx="2979">
                  <c:v>0.10786000000000009</c:v>
                </c:pt>
                <c:pt idx="2980">
                  <c:v>0.10799000000000011</c:v>
                </c:pt>
                <c:pt idx="2981">
                  <c:v>0.10811999999999998</c:v>
                </c:pt>
                <c:pt idx="2982">
                  <c:v>0.10825000000000011</c:v>
                </c:pt>
                <c:pt idx="2983">
                  <c:v>0.10836999999999998</c:v>
                </c:pt>
                <c:pt idx="2984">
                  <c:v>0.10850000000000011</c:v>
                </c:pt>
                <c:pt idx="2985">
                  <c:v>0.10863000000000013</c:v>
                </c:pt>
                <c:pt idx="2986">
                  <c:v>0.10876000000000018</c:v>
                </c:pt>
                <c:pt idx="2987">
                  <c:v>0.10889000000000011</c:v>
                </c:pt>
                <c:pt idx="2988">
                  <c:v>0.10902000000000016</c:v>
                </c:pt>
                <c:pt idx="2989">
                  <c:v>0.10915000000000002</c:v>
                </c:pt>
                <c:pt idx="2990">
                  <c:v>0.10928000000000011</c:v>
                </c:pt>
                <c:pt idx="2991">
                  <c:v>0.10940999999999998</c:v>
                </c:pt>
                <c:pt idx="2992">
                  <c:v>0.10954000000000011</c:v>
                </c:pt>
                <c:pt idx="2993">
                  <c:v>0.10967000000000013</c:v>
                </c:pt>
                <c:pt idx="2994">
                  <c:v>0.10979999999999999</c:v>
                </c:pt>
                <c:pt idx="2995">
                  <c:v>0.10993000000000011</c:v>
                </c:pt>
                <c:pt idx="2996">
                  <c:v>0.11005</c:v>
                </c:pt>
                <c:pt idx="2997">
                  <c:v>0.11018</c:v>
                </c:pt>
                <c:pt idx="2998">
                  <c:v>0.11031000000000001</c:v>
                </c:pt>
                <c:pt idx="2999">
                  <c:v>0.11044</c:v>
                </c:pt>
                <c:pt idx="3000">
                  <c:v>0.11057</c:v>
                </c:pt>
                <c:pt idx="3001">
                  <c:v>0.11070000000000002</c:v>
                </c:pt>
                <c:pt idx="3002">
                  <c:v>0.11083</c:v>
                </c:pt>
                <c:pt idx="3003">
                  <c:v>0.11096</c:v>
                </c:pt>
                <c:pt idx="3004">
                  <c:v>0.11108999999999986</c:v>
                </c:pt>
                <c:pt idx="3005">
                  <c:v>0.11122000000000011</c:v>
                </c:pt>
                <c:pt idx="3006">
                  <c:v>0.11134999999999984</c:v>
                </c:pt>
                <c:pt idx="3007">
                  <c:v>0.11148</c:v>
                </c:pt>
                <c:pt idx="3008">
                  <c:v>0.11161</c:v>
                </c:pt>
                <c:pt idx="3009">
                  <c:v>0.11174000000000002</c:v>
                </c:pt>
                <c:pt idx="3010">
                  <c:v>0.11187</c:v>
                </c:pt>
                <c:pt idx="3011">
                  <c:v>0.112</c:v>
                </c:pt>
                <c:pt idx="3012">
                  <c:v>0.11212999999999998</c:v>
                </c:pt>
                <c:pt idx="3013">
                  <c:v>0.11226000000000011</c:v>
                </c:pt>
                <c:pt idx="3014">
                  <c:v>0.11239</c:v>
                </c:pt>
                <c:pt idx="3015">
                  <c:v>0.11252000000000002</c:v>
                </c:pt>
                <c:pt idx="3016">
                  <c:v>0.11265</c:v>
                </c:pt>
                <c:pt idx="3017">
                  <c:v>0.11278000000000002</c:v>
                </c:pt>
                <c:pt idx="3018">
                  <c:v>0.11291</c:v>
                </c:pt>
                <c:pt idx="3019">
                  <c:v>0.11304</c:v>
                </c:pt>
                <c:pt idx="3020">
                  <c:v>0.11317000000000002</c:v>
                </c:pt>
                <c:pt idx="3021">
                  <c:v>0.1133</c:v>
                </c:pt>
                <c:pt idx="3022">
                  <c:v>0.11343</c:v>
                </c:pt>
                <c:pt idx="3023">
                  <c:v>0.11355999999999986</c:v>
                </c:pt>
                <c:pt idx="3024">
                  <c:v>0.11369000000000011</c:v>
                </c:pt>
                <c:pt idx="3025">
                  <c:v>0.11382</c:v>
                </c:pt>
                <c:pt idx="3026">
                  <c:v>0.11395</c:v>
                </c:pt>
                <c:pt idx="3027">
                  <c:v>0.11408</c:v>
                </c:pt>
                <c:pt idx="3028">
                  <c:v>0.11421000000000002</c:v>
                </c:pt>
                <c:pt idx="3029">
                  <c:v>0.11434</c:v>
                </c:pt>
                <c:pt idx="3030">
                  <c:v>0.11447</c:v>
                </c:pt>
                <c:pt idx="3031">
                  <c:v>0.11459999999999998</c:v>
                </c:pt>
                <c:pt idx="3032">
                  <c:v>0.11473000000000011</c:v>
                </c:pt>
                <c:pt idx="3033">
                  <c:v>0.11486</c:v>
                </c:pt>
                <c:pt idx="3034">
                  <c:v>0.11498999999999987</c:v>
                </c:pt>
                <c:pt idx="3035">
                  <c:v>0.11512000000000011</c:v>
                </c:pt>
                <c:pt idx="3036">
                  <c:v>0.11525000000000002</c:v>
                </c:pt>
                <c:pt idx="3037">
                  <c:v>0.11538</c:v>
                </c:pt>
                <c:pt idx="3038">
                  <c:v>0.11551</c:v>
                </c:pt>
                <c:pt idx="3039">
                  <c:v>0.11564000000000002</c:v>
                </c:pt>
                <c:pt idx="3040">
                  <c:v>0.11577000000000011</c:v>
                </c:pt>
                <c:pt idx="3041">
                  <c:v>0.1159</c:v>
                </c:pt>
                <c:pt idx="3042">
                  <c:v>0.11602999999999998</c:v>
                </c:pt>
                <c:pt idx="3043">
                  <c:v>0.11616000000000011</c:v>
                </c:pt>
                <c:pt idx="3044">
                  <c:v>0.11629000000000013</c:v>
                </c:pt>
                <c:pt idx="3045">
                  <c:v>0.11643000000000002</c:v>
                </c:pt>
                <c:pt idx="3046">
                  <c:v>0.11656000000000002</c:v>
                </c:pt>
                <c:pt idx="3047">
                  <c:v>0.11669000000000011</c:v>
                </c:pt>
                <c:pt idx="3048">
                  <c:v>0.11681999999999985</c:v>
                </c:pt>
                <c:pt idx="3049">
                  <c:v>0.11695</c:v>
                </c:pt>
                <c:pt idx="3050">
                  <c:v>0.11708</c:v>
                </c:pt>
                <c:pt idx="3051">
                  <c:v>0.11720999999999998</c:v>
                </c:pt>
                <c:pt idx="3052">
                  <c:v>0.11734</c:v>
                </c:pt>
                <c:pt idx="3053">
                  <c:v>0.11747</c:v>
                </c:pt>
                <c:pt idx="3054">
                  <c:v>0.11760000000000002</c:v>
                </c:pt>
                <c:pt idx="3055">
                  <c:v>0.11774000000000009</c:v>
                </c:pt>
                <c:pt idx="3056">
                  <c:v>0.11787</c:v>
                </c:pt>
                <c:pt idx="3057">
                  <c:v>0.11801</c:v>
                </c:pt>
                <c:pt idx="3058">
                  <c:v>0.11814000000000002</c:v>
                </c:pt>
                <c:pt idx="3059">
                  <c:v>0.11827000000000011</c:v>
                </c:pt>
                <c:pt idx="3060">
                  <c:v>0.11841</c:v>
                </c:pt>
                <c:pt idx="3061">
                  <c:v>0.11854000000000002</c:v>
                </c:pt>
                <c:pt idx="3062">
                  <c:v>0.11867999999999998</c:v>
                </c:pt>
                <c:pt idx="3063">
                  <c:v>0.11881</c:v>
                </c:pt>
                <c:pt idx="3064">
                  <c:v>0.11894</c:v>
                </c:pt>
                <c:pt idx="3065">
                  <c:v>0.11908000000000002</c:v>
                </c:pt>
                <c:pt idx="3066">
                  <c:v>0.11921000000000002</c:v>
                </c:pt>
                <c:pt idx="3067">
                  <c:v>0.11935</c:v>
                </c:pt>
                <c:pt idx="3068">
                  <c:v>0.11948</c:v>
                </c:pt>
                <c:pt idx="3069">
                  <c:v>0.11962000000000013</c:v>
                </c:pt>
                <c:pt idx="3070">
                  <c:v>0.11975000000000002</c:v>
                </c:pt>
                <c:pt idx="3071">
                  <c:v>0.11988</c:v>
                </c:pt>
                <c:pt idx="3072">
                  <c:v>0.12001000000000002</c:v>
                </c:pt>
                <c:pt idx="3073">
                  <c:v>0.12015000000000002</c:v>
                </c:pt>
                <c:pt idx="3074">
                  <c:v>0.12028000000000011</c:v>
                </c:pt>
                <c:pt idx="3075">
                  <c:v>0.12041</c:v>
                </c:pt>
                <c:pt idx="3076">
                  <c:v>0.12055</c:v>
                </c:pt>
                <c:pt idx="3077">
                  <c:v>0.12068000000000002</c:v>
                </c:pt>
                <c:pt idx="3078">
                  <c:v>0.12081</c:v>
                </c:pt>
                <c:pt idx="3079">
                  <c:v>0.12094000000000002</c:v>
                </c:pt>
                <c:pt idx="3080">
                  <c:v>0.12107999999999998</c:v>
                </c:pt>
                <c:pt idx="3081">
                  <c:v>0.12121000000000011</c:v>
                </c:pt>
                <c:pt idx="3082">
                  <c:v>0.12134</c:v>
                </c:pt>
                <c:pt idx="3083">
                  <c:v>0.12146999999999998</c:v>
                </c:pt>
                <c:pt idx="3084">
                  <c:v>0.12161000000000002</c:v>
                </c:pt>
                <c:pt idx="3085">
                  <c:v>0.12174000000000011</c:v>
                </c:pt>
                <c:pt idx="3086">
                  <c:v>0.12187000000000002</c:v>
                </c:pt>
                <c:pt idx="3087">
                  <c:v>0.12200000000000009</c:v>
                </c:pt>
                <c:pt idx="3088">
                  <c:v>0.12214000000000011</c:v>
                </c:pt>
                <c:pt idx="3089">
                  <c:v>0.12227000000000013</c:v>
                </c:pt>
                <c:pt idx="3090">
                  <c:v>0.12239999999999998</c:v>
                </c:pt>
                <c:pt idx="3091">
                  <c:v>0.12254000000000002</c:v>
                </c:pt>
                <c:pt idx="3092">
                  <c:v>0.12267000000000011</c:v>
                </c:pt>
                <c:pt idx="3093">
                  <c:v>0.12280000000000002</c:v>
                </c:pt>
                <c:pt idx="3094">
                  <c:v>0.12293000000000009</c:v>
                </c:pt>
                <c:pt idx="3095">
                  <c:v>0.12307000000000011</c:v>
                </c:pt>
                <c:pt idx="3096">
                  <c:v>0.12320000000000013</c:v>
                </c:pt>
                <c:pt idx="3097">
                  <c:v>0.12333000000000002</c:v>
                </c:pt>
                <c:pt idx="3098">
                  <c:v>0.12347000000000002</c:v>
                </c:pt>
                <c:pt idx="3099">
                  <c:v>0.12360000000000011</c:v>
                </c:pt>
                <c:pt idx="3100">
                  <c:v>0.12373000000000017</c:v>
                </c:pt>
                <c:pt idx="3101">
                  <c:v>0.12386000000000011</c:v>
                </c:pt>
                <c:pt idx="3102">
                  <c:v>0.12400000000000011</c:v>
                </c:pt>
                <c:pt idx="3103">
                  <c:v>0.12413000000000013</c:v>
                </c:pt>
                <c:pt idx="3104">
                  <c:v>0.12426000000000018</c:v>
                </c:pt>
                <c:pt idx="3105">
                  <c:v>0.12440000000000002</c:v>
                </c:pt>
                <c:pt idx="3106">
                  <c:v>0.12453000000000011</c:v>
                </c:pt>
                <c:pt idx="3107">
                  <c:v>0.12466000000000017</c:v>
                </c:pt>
                <c:pt idx="3108">
                  <c:v>0.12479999999999999</c:v>
                </c:pt>
                <c:pt idx="3109">
                  <c:v>0.12493000000000011</c:v>
                </c:pt>
                <c:pt idx="3110">
                  <c:v>0.12506</c:v>
                </c:pt>
                <c:pt idx="3111">
                  <c:v>0.12520000000000001</c:v>
                </c:pt>
                <c:pt idx="3112">
                  <c:v>0.12533</c:v>
                </c:pt>
                <c:pt idx="3113">
                  <c:v>0.12545999999999999</c:v>
                </c:pt>
                <c:pt idx="3114">
                  <c:v>0.12559999999999999</c:v>
                </c:pt>
                <c:pt idx="3115">
                  <c:v>0.12573000000000001</c:v>
                </c:pt>
                <c:pt idx="3116">
                  <c:v>0.12586</c:v>
                </c:pt>
                <c:pt idx="3117">
                  <c:v>0.126</c:v>
                </c:pt>
                <c:pt idx="3118">
                  <c:v>0.12612999999999988</c:v>
                </c:pt>
                <c:pt idx="3119">
                  <c:v>0.12626000000000001</c:v>
                </c:pt>
                <c:pt idx="3120">
                  <c:v>0.12640000000000001</c:v>
                </c:pt>
                <c:pt idx="3121">
                  <c:v>0.12653</c:v>
                </c:pt>
                <c:pt idx="3122">
                  <c:v>0.12665999999999997</c:v>
                </c:pt>
                <c:pt idx="3123">
                  <c:v>0.1268</c:v>
                </c:pt>
                <c:pt idx="3124">
                  <c:v>0.12692999999999999</c:v>
                </c:pt>
                <c:pt idx="3125">
                  <c:v>0.12706999999999999</c:v>
                </c:pt>
                <c:pt idx="3126">
                  <c:v>0.12720000000000001</c:v>
                </c:pt>
                <c:pt idx="3127">
                  <c:v>0.12733</c:v>
                </c:pt>
                <c:pt idx="3128">
                  <c:v>0.12747</c:v>
                </c:pt>
                <c:pt idx="3129">
                  <c:v>0.12759999999999999</c:v>
                </c:pt>
                <c:pt idx="3130">
                  <c:v>0.12773000000000001</c:v>
                </c:pt>
                <c:pt idx="3131">
                  <c:v>0.12786999999999998</c:v>
                </c:pt>
                <c:pt idx="3132">
                  <c:v>0.128</c:v>
                </c:pt>
                <c:pt idx="3133">
                  <c:v>0.12814</c:v>
                </c:pt>
                <c:pt idx="3134">
                  <c:v>0.12827</c:v>
                </c:pt>
                <c:pt idx="3135">
                  <c:v>0.12839999999999999</c:v>
                </c:pt>
                <c:pt idx="3136">
                  <c:v>0.12853999999999999</c:v>
                </c:pt>
                <c:pt idx="3137">
                  <c:v>0.12866999999999998</c:v>
                </c:pt>
                <c:pt idx="3138">
                  <c:v>0.12881000000000001</c:v>
                </c:pt>
                <c:pt idx="3139">
                  <c:v>0.12894000000000025</c:v>
                </c:pt>
                <c:pt idx="3140">
                  <c:v>0.12906999999999999</c:v>
                </c:pt>
                <c:pt idx="3141">
                  <c:v>0.12920999999999999</c:v>
                </c:pt>
                <c:pt idx="3142">
                  <c:v>0.12934000000000001</c:v>
                </c:pt>
                <c:pt idx="3143">
                  <c:v>0.12948000000000001</c:v>
                </c:pt>
                <c:pt idx="3144">
                  <c:v>0.12961</c:v>
                </c:pt>
                <c:pt idx="3145">
                  <c:v>0.12973999999999999</c:v>
                </c:pt>
                <c:pt idx="3146">
                  <c:v>0.12988</c:v>
                </c:pt>
                <c:pt idx="3147">
                  <c:v>0.13000999999999999</c:v>
                </c:pt>
                <c:pt idx="3148">
                  <c:v>0.13014999999999999</c:v>
                </c:pt>
                <c:pt idx="3149">
                  <c:v>0.13028000000000001</c:v>
                </c:pt>
                <c:pt idx="3150">
                  <c:v>0.13042000000000001</c:v>
                </c:pt>
                <c:pt idx="3151">
                  <c:v>0.13055</c:v>
                </c:pt>
                <c:pt idx="3152">
                  <c:v>0.13067999999999988</c:v>
                </c:pt>
                <c:pt idx="3153">
                  <c:v>0.13081999999999999</c:v>
                </c:pt>
                <c:pt idx="3154">
                  <c:v>0.13095000000000001</c:v>
                </c:pt>
                <c:pt idx="3155">
                  <c:v>0.13109000000000001</c:v>
                </c:pt>
                <c:pt idx="3156">
                  <c:v>0.13122</c:v>
                </c:pt>
                <c:pt idx="3157">
                  <c:v>0.13136</c:v>
                </c:pt>
                <c:pt idx="3158">
                  <c:v>0.13149000000000022</c:v>
                </c:pt>
                <c:pt idx="3159">
                  <c:v>0.13161999999999999</c:v>
                </c:pt>
                <c:pt idx="3160">
                  <c:v>0.13175000000000001</c:v>
                </c:pt>
                <c:pt idx="3161">
                  <c:v>0.13188</c:v>
                </c:pt>
                <c:pt idx="3162">
                  <c:v>0.13200999999999999</c:v>
                </c:pt>
                <c:pt idx="3163">
                  <c:v>0.13214000000000001</c:v>
                </c:pt>
                <c:pt idx="3164">
                  <c:v>0.13227</c:v>
                </c:pt>
                <c:pt idx="3165">
                  <c:v>0.13239999999999999</c:v>
                </c:pt>
                <c:pt idx="3166">
                  <c:v>0.13253000000000001</c:v>
                </c:pt>
                <c:pt idx="3167">
                  <c:v>0.13264999999999999</c:v>
                </c:pt>
                <c:pt idx="3168">
                  <c:v>0.13278000000000001</c:v>
                </c:pt>
                <c:pt idx="3169">
                  <c:v>0.13291000000000025</c:v>
                </c:pt>
                <c:pt idx="3170">
                  <c:v>0.13303999999999999</c:v>
                </c:pt>
                <c:pt idx="3171">
                  <c:v>0.13316999999999998</c:v>
                </c:pt>
                <c:pt idx="3172">
                  <c:v>0.1333</c:v>
                </c:pt>
                <c:pt idx="3173">
                  <c:v>0.13342999999999999</c:v>
                </c:pt>
                <c:pt idx="3174">
                  <c:v>0.13356000000000001</c:v>
                </c:pt>
                <c:pt idx="3175">
                  <c:v>0.13369</c:v>
                </c:pt>
                <c:pt idx="3176">
                  <c:v>0.13381999999999999</c:v>
                </c:pt>
                <c:pt idx="3177">
                  <c:v>0.13395000000000001</c:v>
                </c:pt>
                <c:pt idx="3178">
                  <c:v>0.13408</c:v>
                </c:pt>
                <c:pt idx="3179">
                  <c:v>0.13421000000000022</c:v>
                </c:pt>
                <c:pt idx="3180">
                  <c:v>0.13433999999999999</c:v>
                </c:pt>
                <c:pt idx="3181">
                  <c:v>0.13447000000000001</c:v>
                </c:pt>
                <c:pt idx="3182">
                  <c:v>0.1346</c:v>
                </c:pt>
                <c:pt idx="3183">
                  <c:v>0.13472999999999999</c:v>
                </c:pt>
                <c:pt idx="3184">
                  <c:v>0.13486000000000001</c:v>
                </c:pt>
                <c:pt idx="3185">
                  <c:v>0.13499000000000025</c:v>
                </c:pt>
                <c:pt idx="3186">
                  <c:v>0.13511999999999999</c:v>
                </c:pt>
                <c:pt idx="3187">
                  <c:v>0.13525000000000001</c:v>
                </c:pt>
                <c:pt idx="3188">
                  <c:v>0.13538</c:v>
                </c:pt>
                <c:pt idx="3189">
                  <c:v>0.13550999999999999</c:v>
                </c:pt>
                <c:pt idx="3190">
                  <c:v>0.13564000000000001</c:v>
                </c:pt>
                <c:pt idx="3191">
                  <c:v>0.13577</c:v>
                </c:pt>
                <c:pt idx="3192">
                  <c:v>0.13589999999999999</c:v>
                </c:pt>
                <c:pt idx="3193">
                  <c:v>0.13603000000000001</c:v>
                </c:pt>
                <c:pt idx="3194">
                  <c:v>0.13616</c:v>
                </c:pt>
                <c:pt idx="3195">
                  <c:v>0.13628999999999999</c:v>
                </c:pt>
                <c:pt idx="3196">
                  <c:v>0.13642000000000001</c:v>
                </c:pt>
                <c:pt idx="3197">
                  <c:v>0.13655</c:v>
                </c:pt>
                <c:pt idx="3198">
                  <c:v>0.13668</c:v>
                </c:pt>
                <c:pt idx="3199">
                  <c:v>0.13680999999999999</c:v>
                </c:pt>
                <c:pt idx="3200">
                  <c:v>0.13694000000000028</c:v>
                </c:pt>
                <c:pt idx="3201">
                  <c:v>0.13707</c:v>
                </c:pt>
                <c:pt idx="3202">
                  <c:v>0.13719999999999999</c:v>
                </c:pt>
                <c:pt idx="3203">
                  <c:v>0.13733000000000001</c:v>
                </c:pt>
                <c:pt idx="3204">
                  <c:v>0.13746000000000025</c:v>
                </c:pt>
                <c:pt idx="3205">
                  <c:v>0.1376</c:v>
                </c:pt>
                <c:pt idx="3206">
                  <c:v>0.13772999999999999</c:v>
                </c:pt>
                <c:pt idx="3207">
                  <c:v>0.13786000000000001</c:v>
                </c:pt>
                <c:pt idx="3208">
                  <c:v>0.13799000000000025</c:v>
                </c:pt>
                <c:pt idx="3209">
                  <c:v>0.13811999999999999</c:v>
                </c:pt>
                <c:pt idx="3210">
                  <c:v>0.13825000000000001</c:v>
                </c:pt>
                <c:pt idx="3211">
                  <c:v>0.13838</c:v>
                </c:pt>
                <c:pt idx="3212">
                  <c:v>0.13850999999999999</c:v>
                </c:pt>
                <c:pt idx="3213">
                  <c:v>0.13864000000000001</c:v>
                </c:pt>
                <c:pt idx="3214">
                  <c:v>0.13877</c:v>
                </c:pt>
                <c:pt idx="3215">
                  <c:v>0.13890000000000022</c:v>
                </c:pt>
                <c:pt idx="3216">
                  <c:v>0.13902999999999999</c:v>
                </c:pt>
                <c:pt idx="3217">
                  <c:v>0.13916000000000001</c:v>
                </c:pt>
                <c:pt idx="3218">
                  <c:v>0.13929000000000022</c:v>
                </c:pt>
                <c:pt idx="3219">
                  <c:v>0.13942000000000004</c:v>
                </c:pt>
                <c:pt idx="3220">
                  <c:v>0.13955000000000001</c:v>
                </c:pt>
                <c:pt idx="3221">
                  <c:v>0.13968</c:v>
                </c:pt>
                <c:pt idx="3222">
                  <c:v>0.13980999999999999</c:v>
                </c:pt>
                <c:pt idx="3223">
                  <c:v>0.13994000000000029</c:v>
                </c:pt>
                <c:pt idx="3224">
                  <c:v>0.14007</c:v>
                </c:pt>
                <c:pt idx="3225">
                  <c:v>0.14021000000000025</c:v>
                </c:pt>
                <c:pt idx="3226">
                  <c:v>0.14033999999999999</c:v>
                </c:pt>
                <c:pt idx="3227">
                  <c:v>0.14047000000000001</c:v>
                </c:pt>
                <c:pt idx="3228">
                  <c:v>0.1406</c:v>
                </c:pt>
                <c:pt idx="3229">
                  <c:v>0.14072999999999999</c:v>
                </c:pt>
                <c:pt idx="3230">
                  <c:v>0.14086000000000001</c:v>
                </c:pt>
                <c:pt idx="3231">
                  <c:v>0.14099000000000028</c:v>
                </c:pt>
                <c:pt idx="3232">
                  <c:v>0.14112</c:v>
                </c:pt>
                <c:pt idx="3233">
                  <c:v>0.14125000000000001</c:v>
                </c:pt>
                <c:pt idx="3234">
                  <c:v>0.14138000000000001</c:v>
                </c:pt>
                <c:pt idx="3235">
                  <c:v>0.14151000000000022</c:v>
                </c:pt>
                <c:pt idx="3236">
                  <c:v>0.14163999999999999</c:v>
                </c:pt>
                <c:pt idx="3237">
                  <c:v>0.14177999999999999</c:v>
                </c:pt>
                <c:pt idx="3238">
                  <c:v>0.14191000000000029</c:v>
                </c:pt>
                <c:pt idx="3239">
                  <c:v>0.14204000000000025</c:v>
                </c:pt>
                <c:pt idx="3240">
                  <c:v>0.14216999999999999</c:v>
                </c:pt>
                <c:pt idx="3241">
                  <c:v>0.14230000000000001</c:v>
                </c:pt>
                <c:pt idx="3242">
                  <c:v>0.14243000000000025</c:v>
                </c:pt>
                <c:pt idx="3243">
                  <c:v>0.14255999999999999</c:v>
                </c:pt>
                <c:pt idx="3244">
                  <c:v>0.14269000000000001</c:v>
                </c:pt>
                <c:pt idx="3245">
                  <c:v>0.14282</c:v>
                </c:pt>
                <c:pt idx="3246">
                  <c:v>0.14295000000000022</c:v>
                </c:pt>
                <c:pt idx="3247">
                  <c:v>0.14308999999999999</c:v>
                </c:pt>
                <c:pt idx="3248">
                  <c:v>0.14322000000000001</c:v>
                </c:pt>
                <c:pt idx="3249">
                  <c:v>0.14335000000000001</c:v>
                </c:pt>
                <c:pt idx="3250">
                  <c:v>0.14348000000000022</c:v>
                </c:pt>
                <c:pt idx="3251">
                  <c:v>0.14360999999999999</c:v>
                </c:pt>
                <c:pt idx="3252">
                  <c:v>0.14374000000000028</c:v>
                </c:pt>
                <c:pt idx="3253">
                  <c:v>0.14387</c:v>
                </c:pt>
                <c:pt idx="3254">
                  <c:v>0.14400000000000004</c:v>
                </c:pt>
                <c:pt idx="3255">
                  <c:v>0.14413000000000001</c:v>
                </c:pt>
                <c:pt idx="3256">
                  <c:v>0.14427000000000001</c:v>
                </c:pt>
                <c:pt idx="3257">
                  <c:v>0.14440000000000025</c:v>
                </c:pt>
                <c:pt idx="3258">
                  <c:v>0.14452999999999999</c:v>
                </c:pt>
                <c:pt idx="3259">
                  <c:v>0.14466000000000001</c:v>
                </c:pt>
                <c:pt idx="3260">
                  <c:v>0.14479000000000025</c:v>
                </c:pt>
                <c:pt idx="3261">
                  <c:v>0.14492000000000022</c:v>
                </c:pt>
                <c:pt idx="3262">
                  <c:v>0.14505000000000001</c:v>
                </c:pt>
                <c:pt idx="3263">
                  <c:v>0.14518</c:v>
                </c:pt>
                <c:pt idx="3264">
                  <c:v>0.14532</c:v>
                </c:pt>
                <c:pt idx="3265">
                  <c:v>0.14545000000000022</c:v>
                </c:pt>
                <c:pt idx="3266">
                  <c:v>0.14557999999999999</c:v>
                </c:pt>
                <c:pt idx="3267">
                  <c:v>0.14571000000000028</c:v>
                </c:pt>
                <c:pt idx="3268">
                  <c:v>0.14584000000000022</c:v>
                </c:pt>
                <c:pt idx="3269">
                  <c:v>0.14597000000000004</c:v>
                </c:pt>
                <c:pt idx="3270">
                  <c:v>0.14610000000000001</c:v>
                </c:pt>
                <c:pt idx="3271">
                  <c:v>0.14624000000000029</c:v>
                </c:pt>
                <c:pt idx="3272">
                  <c:v>0.14637</c:v>
                </c:pt>
                <c:pt idx="3273">
                  <c:v>0.14650000000000021</c:v>
                </c:pt>
                <c:pt idx="3274">
                  <c:v>0.14663000000000001</c:v>
                </c:pt>
                <c:pt idx="3275">
                  <c:v>0.14676000000000025</c:v>
                </c:pt>
                <c:pt idx="3276">
                  <c:v>0.14688999999999999</c:v>
                </c:pt>
                <c:pt idx="3277">
                  <c:v>0.14702999999999999</c:v>
                </c:pt>
                <c:pt idx="3278">
                  <c:v>0.14716000000000001</c:v>
                </c:pt>
                <c:pt idx="3279">
                  <c:v>0.14729000000000028</c:v>
                </c:pt>
                <c:pt idx="3280">
                  <c:v>0.14742000000000022</c:v>
                </c:pt>
                <c:pt idx="3281">
                  <c:v>0.14755000000000001</c:v>
                </c:pt>
                <c:pt idx="3282">
                  <c:v>0.14768000000000001</c:v>
                </c:pt>
                <c:pt idx="3283">
                  <c:v>0.14782000000000001</c:v>
                </c:pt>
                <c:pt idx="3284">
                  <c:v>0.14795000000000022</c:v>
                </c:pt>
                <c:pt idx="3285">
                  <c:v>0.14807999999999999</c:v>
                </c:pt>
                <c:pt idx="3286">
                  <c:v>0.14821000000000029</c:v>
                </c:pt>
                <c:pt idx="3287">
                  <c:v>0.14834000000000025</c:v>
                </c:pt>
                <c:pt idx="3288">
                  <c:v>0.14847000000000021</c:v>
                </c:pt>
                <c:pt idx="3289">
                  <c:v>0.14860999999999999</c:v>
                </c:pt>
                <c:pt idx="3290">
                  <c:v>0.14874000000000032</c:v>
                </c:pt>
                <c:pt idx="3291">
                  <c:v>0.14887</c:v>
                </c:pt>
                <c:pt idx="3292">
                  <c:v>0.14900000000000022</c:v>
                </c:pt>
                <c:pt idx="3293">
                  <c:v>0.14913000000000001</c:v>
                </c:pt>
                <c:pt idx="3294">
                  <c:v>0.14927000000000001</c:v>
                </c:pt>
                <c:pt idx="3295">
                  <c:v>0.14940000000000028</c:v>
                </c:pt>
                <c:pt idx="3296">
                  <c:v>0.14953000000000022</c:v>
                </c:pt>
                <c:pt idx="3297">
                  <c:v>0.14965999999999999</c:v>
                </c:pt>
                <c:pt idx="3298">
                  <c:v>0.14979000000000028</c:v>
                </c:pt>
                <c:pt idx="3299">
                  <c:v>0.14993000000000029</c:v>
                </c:pt>
                <c:pt idx="3300">
                  <c:v>0.15006000000000025</c:v>
                </c:pt>
                <c:pt idx="3301">
                  <c:v>0.15018999999999999</c:v>
                </c:pt>
                <c:pt idx="3302">
                  <c:v>0.15032000000000001</c:v>
                </c:pt>
                <c:pt idx="3303">
                  <c:v>0.15045000000000025</c:v>
                </c:pt>
                <c:pt idx="3304">
                  <c:v>0.15059000000000025</c:v>
                </c:pt>
                <c:pt idx="3305">
                  <c:v>0.15072000000000021</c:v>
                </c:pt>
                <c:pt idx="3306">
                  <c:v>0.15085000000000001</c:v>
                </c:pt>
                <c:pt idx="3307">
                  <c:v>0.15098000000000025</c:v>
                </c:pt>
                <c:pt idx="3308">
                  <c:v>0.15110999999999999</c:v>
                </c:pt>
                <c:pt idx="3309">
                  <c:v>0.15125000000000022</c:v>
                </c:pt>
                <c:pt idx="3310">
                  <c:v>0.15137999999999999</c:v>
                </c:pt>
                <c:pt idx="3311">
                  <c:v>0.15151000000000028</c:v>
                </c:pt>
                <c:pt idx="3312">
                  <c:v>0.15164000000000022</c:v>
                </c:pt>
                <c:pt idx="3313">
                  <c:v>0.15178000000000022</c:v>
                </c:pt>
                <c:pt idx="3314">
                  <c:v>0.15191000000000038</c:v>
                </c:pt>
                <c:pt idx="3315">
                  <c:v>0.15204000000000029</c:v>
                </c:pt>
                <c:pt idx="3316">
                  <c:v>0.15217</c:v>
                </c:pt>
                <c:pt idx="3317">
                  <c:v>0.15230000000000021</c:v>
                </c:pt>
                <c:pt idx="3318">
                  <c:v>0.15244000000000038</c:v>
                </c:pt>
                <c:pt idx="3319">
                  <c:v>0.15257000000000001</c:v>
                </c:pt>
                <c:pt idx="3320">
                  <c:v>0.15270000000000025</c:v>
                </c:pt>
                <c:pt idx="3321">
                  <c:v>0.15282999999999999</c:v>
                </c:pt>
                <c:pt idx="3322">
                  <c:v>0.15297000000000022</c:v>
                </c:pt>
                <c:pt idx="3323">
                  <c:v>0.15310000000000001</c:v>
                </c:pt>
                <c:pt idx="3324">
                  <c:v>0.15323000000000028</c:v>
                </c:pt>
                <c:pt idx="3325">
                  <c:v>0.15336000000000022</c:v>
                </c:pt>
                <c:pt idx="3326">
                  <c:v>0.15350000000000022</c:v>
                </c:pt>
                <c:pt idx="3327">
                  <c:v>0.15362999999999999</c:v>
                </c:pt>
                <c:pt idx="3328">
                  <c:v>0.15376000000000029</c:v>
                </c:pt>
                <c:pt idx="3329">
                  <c:v>0.15389000000000025</c:v>
                </c:pt>
                <c:pt idx="3330">
                  <c:v>0.15403000000000025</c:v>
                </c:pt>
                <c:pt idx="3331">
                  <c:v>0.15415999999999999</c:v>
                </c:pt>
                <c:pt idx="3332">
                  <c:v>0.15429000000000032</c:v>
                </c:pt>
                <c:pt idx="3333">
                  <c:v>0.15442000000000025</c:v>
                </c:pt>
                <c:pt idx="3334">
                  <c:v>0.15456000000000025</c:v>
                </c:pt>
                <c:pt idx="3335">
                  <c:v>0.15468999999999999</c:v>
                </c:pt>
                <c:pt idx="3336">
                  <c:v>0.15482000000000001</c:v>
                </c:pt>
                <c:pt idx="3337">
                  <c:v>0.15496000000000029</c:v>
                </c:pt>
                <c:pt idx="3338">
                  <c:v>0.15509000000000028</c:v>
                </c:pt>
                <c:pt idx="3339">
                  <c:v>0.15522000000000022</c:v>
                </c:pt>
                <c:pt idx="3340">
                  <c:v>0.15535000000000004</c:v>
                </c:pt>
                <c:pt idx="3341">
                  <c:v>0.15549000000000038</c:v>
                </c:pt>
                <c:pt idx="3342">
                  <c:v>0.15562000000000001</c:v>
                </c:pt>
                <c:pt idx="3343">
                  <c:v>0.15575000000000025</c:v>
                </c:pt>
                <c:pt idx="3344">
                  <c:v>0.15587999999999999</c:v>
                </c:pt>
                <c:pt idx="3345">
                  <c:v>0.15602000000000021</c:v>
                </c:pt>
                <c:pt idx="3346">
                  <c:v>0.15615000000000001</c:v>
                </c:pt>
                <c:pt idx="3347">
                  <c:v>0.15628000000000025</c:v>
                </c:pt>
                <c:pt idx="3348">
                  <c:v>0.15642000000000025</c:v>
                </c:pt>
                <c:pt idx="3349">
                  <c:v>0.15655000000000022</c:v>
                </c:pt>
                <c:pt idx="3350">
                  <c:v>0.15668000000000001</c:v>
                </c:pt>
                <c:pt idx="3351">
                  <c:v>0.15681000000000028</c:v>
                </c:pt>
                <c:pt idx="3352">
                  <c:v>0.15695000000000028</c:v>
                </c:pt>
                <c:pt idx="3353">
                  <c:v>0.15708000000000022</c:v>
                </c:pt>
                <c:pt idx="3354">
                  <c:v>0.15721000000000038</c:v>
                </c:pt>
                <c:pt idx="3355">
                  <c:v>0.15735000000000021</c:v>
                </c:pt>
                <c:pt idx="3356">
                  <c:v>0.15748000000000029</c:v>
                </c:pt>
                <c:pt idx="3357">
                  <c:v>0.15761000000000025</c:v>
                </c:pt>
                <c:pt idx="3358">
                  <c:v>0.15775000000000025</c:v>
                </c:pt>
                <c:pt idx="3359">
                  <c:v>0.15787999999999999</c:v>
                </c:pt>
                <c:pt idx="3360">
                  <c:v>0.15801000000000032</c:v>
                </c:pt>
                <c:pt idx="3361">
                  <c:v>0.15815000000000001</c:v>
                </c:pt>
                <c:pt idx="3362">
                  <c:v>0.15828000000000028</c:v>
                </c:pt>
                <c:pt idx="3363">
                  <c:v>0.15841000000000044</c:v>
                </c:pt>
                <c:pt idx="3364">
                  <c:v>0.15854000000000029</c:v>
                </c:pt>
                <c:pt idx="3365">
                  <c:v>0.15867999999999999</c:v>
                </c:pt>
                <c:pt idx="3366">
                  <c:v>0.15881000000000028</c:v>
                </c:pt>
                <c:pt idx="3367">
                  <c:v>0.15894000000000044</c:v>
                </c:pt>
                <c:pt idx="3368">
                  <c:v>0.15908000000000025</c:v>
                </c:pt>
                <c:pt idx="3369">
                  <c:v>0.15921000000000038</c:v>
                </c:pt>
                <c:pt idx="3370">
                  <c:v>0.15934000000000029</c:v>
                </c:pt>
                <c:pt idx="3371">
                  <c:v>0.15948000000000032</c:v>
                </c:pt>
                <c:pt idx="3372">
                  <c:v>0.15961000000000025</c:v>
                </c:pt>
                <c:pt idx="3373">
                  <c:v>0.15974000000000038</c:v>
                </c:pt>
                <c:pt idx="3374">
                  <c:v>0.15987999999999999</c:v>
                </c:pt>
                <c:pt idx="3375">
                  <c:v>0.16001000000000001</c:v>
                </c:pt>
                <c:pt idx="3376">
                  <c:v>0.16014</c:v>
                </c:pt>
                <c:pt idx="3377">
                  <c:v>0.16028000000000001</c:v>
                </c:pt>
                <c:pt idx="3378">
                  <c:v>0.16041000000000022</c:v>
                </c:pt>
                <c:pt idx="3379">
                  <c:v>0.16053999999999999</c:v>
                </c:pt>
                <c:pt idx="3380">
                  <c:v>0.16067999999999988</c:v>
                </c:pt>
                <c:pt idx="3381">
                  <c:v>0.16081000000000001</c:v>
                </c:pt>
                <c:pt idx="3382">
                  <c:v>0.16094000000000025</c:v>
                </c:pt>
                <c:pt idx="3383">
                  <c:v>0.16108</c:v>
                </c:pt>
                <c:pt idx="3384">
                  <c:v>0.16120999999999999</c:v>
                </c:pt>
                <c:pt idx="3385">
                  <c:v>0.16134999999999999</c:v>
                </c:pt>
                <c:pt idx="3386">
                  <c:v>0.16148000000000001</c:v>
                </c:pt>
                <c:pt idx="3387">
                  <c:v>0.16161</c:v>
                </c:pt>
                <c:pt idx="3388">
                  <c:v>0.16175</c:v>
                </c:pt>
                <c:pt idx="3389">
                  <c:v>0.16188</c:v>
                </c:pt>
                <c:pt idx="3390">
                  <c:v>0.16200999999999999</c:v>
                </c:pt>
                <c:pt idx="3391">
                  <c:v>0.16214999999999999</c:v>
                </c:pt>
                <c:pt idx="3392">
                  <c:v>0.16228000000000001</c:v>
                </c:pt>
                <c:pt idx="3393">
                  <c:v>0.16241000000000025</c:v>
                </c:pt>
                <c:pt idx="3394">
                  <c:v>0.16255</c:v>
                </c:pt>
                <c:pt idx="3395">
                  <c:v>0.16267999999999988</c:v>
                </c:pt>
                <c:pt idx="3396">
                  <c:v>0.16281999999999999</c:v>
                </c:pt>
                <c:pt idx="3397">
                  <c:v>0.16295000000000001</c:v>
                </c:pt>
                <c:pt idx="3398">
                  <c:v>0.16308</c:v>
                </c:pt>
                <c:pt idx="3399">
                  <c:v>0.16322</c:v>
                </c:pt>
                <c:pt idx="3400">
                  <c:v>0.16335</c:v>
                </c:pt>
                <c:pt idx="3401">
                  <c:v>0.16347999999999999</c:v>
                </c:pt>
                <c:pt idx="3402">
                  <c:v>0.16361999999999999</c:v>
                </c:pt>
                <c:pt idx="3403">
                  <c:v>0.16375000000000001</c:v>
                </c:pt>
                <c:pt idx="3404">
                  <c:v>0.16389000000000001</c:v>
                </c:pt>
                <c:pt idx="3405">
                  <c:v>0.16402</c:v>
                </c:pt>
                <c:pt idx="3406">
                  <c:v>0.16414999999999999</c:v>
                </c:pt>
                <c:pt idx="3407">
                  <c:v>0.16428999999999999</c:v>
                </c:pt>
                <c:pt idx="3408">
                  <c:v>0.16442000000000001</c:v>
                </c:pt>
                <c:pt idx="3409">
                  <c:v>0.16456000000000001</c:v>
                </c:pt>
                <c:pt idx="3410">
                  <c:v>0.16469</c:v>
                </c:pt>
                <c:pt idx="3411">
                  <c:v>0.16481999999999999</c:v>
                </c:pt>
                <c:pt idx="3412">
                  <c:v>0.16496000000000022</c:v>
                </c:pt>
                <c:pt idx="3413">
                  <c:v>0.16508999999999999</c:v>
                </c:pt>
                <c:pt idx="3414">
                  <c:v>0.16522999999999999</c:v>
                </c:pt>
                <c:pt idx="3415">
                  <c:v>0.16536000000000001</c:v>
                </c:pt>
                <c:pt idx="3416">
                  <c:v>0.16549000000000022</c:v>
                </c:pt>
                <c:pt idx="3417">
                  <c:v>0.16563</c:v>
                </c:pt>
                <c:pt idx="3418">
                  <c:v>0.16575999999999999</c:v>
                </c:pt>
                <c:pt idx="3419">
                  <c:v>0.16589999999999999</c:v>
                </c:pt>
                <c:pt idx="3420">
                  <c:v>0.16603000000000001</c:v>
                </c:pt>
                <c:pt idx="3421">
                  <c:v>0.16616</c:v>
                </c:pt>
                <c:pt idx="3422">
                  <c:v>0.1663</c:v>
                </c:pt>
                <c:pt idx="3423">
                  <c:v>0.16642999999999999</c:v>
                </c:pt>
                <c:pt idx="3424">
                  <c:v>0.16657</c:v>
                </c:pt>
                <c:pt idx="3425">
                  <c:v>0.16669999999999999</c:v>
                </c:pt>
                <c:pt idx="3426">
                  <c:v>0.16683999999999999</c:v>
                </c:pt>
                <c:pt idx="3427">
                  <c:v>0.16697000000000001</c:v>
                </c:pt>
                <c:pt idx="3428">
                  <c:v>0.1671</c:v>
                </c:pt>
                <c:pt idx="3429">
                  <c:v>0.16724000000000025</c:v>
                </c:pt>
                <c:pt idx="3430">
                  <c:v>0.16736999999999999</c:v>
                </c:pt>
                <c:pt idx="3431">
                  <c:v>0.16750999999999999</c:v>
                </c:pt>
                <c:pt idx="3432">
                  <c:v>0.16764000000000001</c:v>
                </c:pt>
                <c:pt idx="3433">
                  <c:v>0.16778000000000001</c:v>
                </c:pt>
                <c:pt idx="3434">
                  <c:v>0.16791000000000025</c:v>
                </c:pt>
                <c:pt idx="3435">
                  <c:v>0.16803999999999999</c:v>
                </c:pt>
                <c:pt idx="3436">
                  <c:v>0.16818</c:v>
                </c:pt>
                <c:pt idx="3437">
                  <c:v>0.16830999999999999</c:v>
                </c:pt>
                <c:pt idx="3438">
                  <c:v>0.16845000000000004</c:v>
                </c:pt>
                <c:pt idx="3439">
                  <c:v>0.16858000000000001</c:v>
                </c:pt>
                <c:pt idx="3440">
                  <c:v>0.16872000000000001</c:v>
                </c:pt>
                <c:pt idx="3441">
                  <c:v>0.16885</c:v>
                </c:pt>
                <c:pt idx="3442">
                  <c:v>0.16899000000000025</c:v>
                </c:pt>
                <c:pt idx="3443">
                  <c:v>0.16911999999999999</c:v>
                </c:pt>
                <c:pt idx="3444">
                  <c:v>0.16925999999999999</c:v>
                </c:pt>
                <c:pt idx="3445">
                  <c:v>0.16939000000000001</c:v>
                </c:pt>
                <c:pt idx="3446">
                  <c:v>0.16952</c:v>
                </c:pt>
                <c:pt idx="3447">
                  <c:v>0.16966000000000001</c:v>
                </c:pt>
                <c:pt idx="3448">
                  <c:v>0.16979000000000022</c:v>
                </c:pt>
                <c:pt idx="3449">
                  <c:v>0.16993000000000022</c:v>
                </c:pt>
                <c:pt idx="3450">
                  <c:v>0.17005999999999999</c:v>
                </c:pt>
                <c:pt idx="3451">
                  <c:v>0.17019999999999999</c:v>
                </c:pt>
                <c:pt idx="3452">
                  <c:v>0.17033000000000001</c:v>
                </c:pt>
                <c:pt idx="3453">
                  <c:v>0.17047000000000001</c:v>
                </c:pt>
                <c:pt idx="3454">
                  <c:v>0.1706</c:v>
                </c:pt>
                <c:pt idx="3455">
                  <c:v>0.17074000000000025</c:v>
                </c:pt>
                <c:pt idx="3456">
                  <c:v>0.17086999999999999</c:v>
                </c:pt>
                <c:pt idx="3457">
                  <c:v>0.17101000000000022</c:v>
                </c:pt>
                <c:pt idx="3458">
                  <c:v>0.17113999999999999</c:v>
                </c:pt>
                <c:pt idx="3459">
                  <c:v>0.17127999999999999</c:v>
                </c:pt>
                <c:pt idx="3460">
                  <c:v>0.17141000000000028</c:v>
                </c:pt>
                <c:pt idx="3461">
                  <c:v>0.17155000000000001</c:v>
                </c:pt>
                <c:pt idx="3462">
                  <c:v>0.17168</c:v>
                </c:pt>
                <c:pt idx="3463">
                  <c:v>0.17182</c:v>
                </c:pt>
                <c:pt idx="3464">
                  <c:v>0.17195000000000021</c:v>
                </c:pt>
                <c:pt idx="3465">
                  <c:v>0.17208999999999999</c:v>
                </c:pt>
                <c:pt idx="3466">
                  <c:v>0.17222000000000001</c:v>
                </c:pt>
                <c:pt idx="3467">
                  <c:v>0.17236000000000001</c:v>
                </c:pt>
                <c:pt idx="3468">
                  <c:v>0.17249000000000028</c:v>
                </c:pt>
                <c:pt idx="3469">
                  <c:v>0.17263000000000001</c:v>
                </c:pt>
                <c:pt idx="3470">
                  <c:v>0.17276000000000022</c:v>
                </c:pt>
                <c:pt idx="3471">
                  <c:v>0.17290000000000022</c:v>
                </c:pt>
                <c:pt idx="3472">
                  <c:v>0.17302999999999999</c:v>
                </c:pt>
                <c:pt idx="3473">
                  <c:v>0.17316999999999999</c:v>
                </c:pt>
                <c:pt idx="3474">
                  <c:v>0.17330000000000001</c:v>
                </c:pt>
                <c:pt idx="3475">
                  <c:v>0.17344000000000032</c:v>
                </c:pt>
                <c:pt idx="3476">
                  <c:v>0.17357</c:v>
                </c:pt>
                <c:pt idx="3477">
                  <c:v>0.17371000000000025</c:v>
                </c:pt>
                <c:pt idx="3478">
                  <c:v>0.17383999999999999</c:v>
                </c:pt>
                <c:pt idx="3479">
                  <c:v>0.17398000000000022</c:v>
                </c:pt>
                <c:pt idx="3480">
                  <c:v>0.17410999999999999</c:v>
                </c:pt>
                <c:pt idx="3481">
                  <c:v>0.17425000000000004</c:v>
                </c:pt>
                <c:pt idx="3482">
                  <c:v>0.17438000000000001</c:v>
                </c:pt>
                <c:pt idx="3483">
                  <c:v>0.17452000000000001</c:v>
                </c:pt>
                <c:pt idx="3484">
                  <c:v>0.17465</c:v>
                </c:pt>
                <c:pt idx="3485">
                  <c:v>0.17479000000000025</c:v>
                </c:pt>
                <c:pt idx="3486">
                  <c:v>0.17492000000000021</c:v>
                </c:pt>
                <c:pt idx="3487">
                  <c:v>0.17505999999999999</c:v>
                </c:pt>
                <c:pt idx="3488">
                  <c:v>0.17519999999999999</c:v>
                </c:pt>
                <c:pt idx="3489">
                  <c:v>0.17533000000000001</c:v>
                </c:pt>
                <c:pt idx="3490">
                  <c:v>0.17547000000000001</c:v>
                </c:pt>
                <c:pt idx="3491">
                  <c:v>0.17560000000000001</c:v>
                </c:pt>
                <c:pt idx="3492">
                  <c:v>0.17574000000000028</c:v>
                </c:pt>
                <c:pt idx="3493">
                  <c:v>0.17587</c:v>
                </c:pt>
                <c:pt idx="3494">
                  <c:v>0.17601000000000025</c:v>
                </c:pt>
                <c:pt idx="3495">
                  <c:v>0.17613999999999999</c:v>
                </c:pt>
                <c:pt idx="3496">
                  <c:v>0.17627999999999999</c:v>
                </c:pt>
                <c:pt idx="3497">
                  <c:v>0.17641000000000032</c:v>
                </c:pt>
                <c:pt idx="3498">
                  <c:v>0.17655000000000001</c:v>
                </c:pt>
                <c:pt idx="3499">
                  <c:v>0.17669000000000001</c:v>
                </c:pt>
                <c:pt idx="3500">
                  <c:v>0.17682</c:v>
                </c:pt>
                <c:pt idx="3501">
                  <c:v>0.17696000000000028</c:v>
                </c:pt>
                <c:pt idx="3502">
                  <c:v>0.17709000000000022</c:v>
                </c:pt>
                <c:pt idx="3503">
                  <c:v>0.17723000000000025</c:v>
                </c:pt>
                <c:pt idx="3504">
                  <c:v>0.17735999999999999</c:v>
                </c:pt>
                <c:pt idx="3505">
                  <c:v>0.17750000000000021</c:v>
                </c:pt>
                <c:pt idx="3506">
                  <c:v>0.17763999999999999</c:v>
                </c:pt>
                <c:pt idx="3507">
                  <c:v>0.17777000000000001</c:v>
                </c:pt>
                <c:pt idx="3508">
                  <c:v>0.17791000000000032</c:v>
                </c:pt>
                <c:pt idx="3509">
                  <c:v>0.17804000000000025</c:v>
                </c:pt>
                <c:pt idx="3510">
                  <c:v>0.17818000000000001</c:v>
                </c:pt>
                <c:pt idx="3511">
                  <c:v>0.17831000000000022</c:v>
                </c:pt>
                <c:pt idx="3512">
                  <c:v>0.17845000000000022</c:v>
                </c:pt>
                <c:pt idx="3513">
                  <c:v>0.17859000000000025</c:v>
                </c:pt>
                <c:pt idx="3514">
                  <c:v>0.17872000000000021</c:v>
                </c:pt>
                <c:pt idx="3515">
                  <c:v>0.17885999999999999</c:v>
                </c:pt>
                <c:pt idx="3516">
                  <c:v>0.17899000000000032</c:v>
                </c:pt>
                <c:pt idx="3517">
                  <c:v>0.17913000000000001</c:v>
                </c:pt>
                <c:pt idx="3518">
                  <c:v>0.17927000000000001</c:v>
                </c:pt>
                <c:pt idx="3519">
                  <c:v>0.17940000000000025</c:v>
                </c:pt>
                <c:pt idx="3520">
                  <c:v>0.17953000000000022</c:v>
                </c:pt>
                <c:pt idx="3521">
                  <c:v>0.17967</c:v>
                </c:pt>
                <c:pt idx="3522">
                  <c:v>0.17980000000000004</c:v>
                </c:pt>
                <c:pt idx="3523">
                  <c:v>0.17994000000000038</c:v>
                </c:pt>
                <c:pt idx="3524">
                  <c:v>0.18007000000000001</c:v>
                </c:pt>
                <c:pt idx="3525">
                  <c:v>0.18020000000000025</c:v>
                </c:pt>
                <c:pt idx="3526">
                  <c:v>0.18034000000000025</c:v>
                </c:pt>
                <c:pt idx="3527">
                  <c:v>0.18047000000000021</c:v>
                </c:pt>
                <c:pt idx="3528">
                  <c:v>0.18060000000000001</c:v>
                </c:pt>
                <c:pt idx="3529">
                  <c:v>0.18074000000000032</c:v>
                </c:pt>
                <c:pt idx="3530">
                  <c:v>0.18087</c:v>
                </c:pt>
                <c:pt idx="3531">
                  <c:v>0.18101000000000028</c:v>
                </c:pt>
                <c:pt idx="3532">
                  <c:v>0.18114000000000022</c:v>
                </c:pt>
                <c:pt idx="3533">
                  <c:v>0.18127000000000001</c:v>
                </c:pt>
                <c:pt idx="3534">
                  <c:v>0.18141000000000038</c:v>
                </c:pt>
                <c:pt idx="3535">
                  <c:v>0.18154000000000028</c:v>
                </c:pt>
                <c:pt idx="3536">
                  <c:v>0.18168000000000001</c:v>
                </c:pt>
                <c:pt idx="3537">
                  <c:v>0.18181000000000025</c:v>
                </c:pt>
                <c:pt idx="3538">
                  <c:v>0.18194000000000038</c:v>
                </c:pt>
                <c:pt idx="3539">
                  <c:v>0.18207999999999999</c:v>
                </c:pt>
                <c:pt idx="3540">
                  <c:v>0.18221000000000032</c:v>
                </c:pt>
                <c:pt idx="3541">
                  <c:v>0.18235000000000001</c:v>
                </c:pt>
                <c:pt idx="3542">
                  <c:v>0.18248000000000025</c:v>
                </c:pt>
                <c:pt idx="3543">
                  <c:v>0.18260999999999999</c:v>
                </c:pt>
                <c:pt idx="3544">
                  <c:v>0.18275000000000022</c:v>
                </c:pt>
                <c:pt idx="3545">
                  <c:v>0.18287999999999999</c:v>
                </c:pt>
                <c:pt idx="3546">
                  <c:v>0.18302000000000004</c:v>
                </c:pt>
                <c:pt idx="3547">
                  <c:v>0.18315000000000001</c:v>
                </c:pt>
                <c:pt idx="3548">
                  <c:v>0.18329000000000029</c:v>
                </c:pt>
                <c:pt idx="3549">
                  <c:v>0.18342000000000025</c:v>
                </c:pt>
                <c:pt idx="3550">
                  <c:v>0.18355000000000021</c:v>
                </c:pt>
                <c:pt idx="3551">
                  <c:v>0.18368999999999999</c:v>
                </c:pt>
                <c:pt idx="3552">
                  <c:v>0.18382000000000001</c:v>
                </c:pt>
                <c:pt idx="3553">
                  <c:v>0.18396000000000032</c:v>
                </c:pt>
                <c:pt idx="3554">
                  <c:v>0.18409000000000025</c:v>
                </c:pt>
                <c:pt idx="3555">
                  <c:v>0.18423000000000028</c:v>
                </c:pt>
                <c:pt idx="3556">
                  <c:v>0.18436000000000022</c:v>
                </c:pt>
                <c:pt idx="3557">
                  <c:v>0.18450000000000022</c:v>
                </c:pt>
                <c:pt idx="3558">
                  <c:v>0.18462999999999999</c:v>
                </c:pt>
                <c:pt idx="3559">
                  <c:v>0.18476000000000029</c:v>
                </c:pt>
                <c:pt idx="3560">
                  <c:v>0.18490000000000029</c:v>
                </c:pt>
                <c:pt idx="3561">
                  <c:v>0.18503000000000025</c:v>
                </c:pt>
                <c:pt idx="3562">
                  <c:v>0.18517</c:v>
                </c:pt>
                <c:pt idx="3563">
                  <c:v>0.18530000000000021</c:v>
                </c:pt>
                <c:pt idx="3564">
                  <c:v>0.18544000000000038</c:v>
                </c:pt>
                <c:pt idx="3565">
                  <c:v>0.18557000000000001</c:v>
                </c:pt>
                <c:pt idx="3566">
                  <c:v>0.18571000000000029</c:v>
                </c:pt>
                <c:pt idx="3567">
                  <c:v>0.18584000000000028</c:v>
                </c:pt>
                <c:pt idx="3568">
                  <c:v>0.18598000000000028</c:v>
                </c:pt>
                <c:pt idx="3569">
                  <c:v>0.18611000000000022</c:v>
                </c:pt>
                <c:pt idx="3570">
                  <c:v>0.18625000000000025</c:v>
                </c:pt>
                <c:pt idx="3571">
                  <c:v>0.18637999999999999</c:v>
                </c:pt>
                <c:pt idx="3572">
                  <c:v>0.18652000000000021</c:v>
                </c:pt>
                <c:pt idx="3573">
                  <c:v>0.18665000000000001</c:v>
                </c:pt>
                <c:pt idx="3574">
                  <c:v>0.18679000000000032</c:v>
                </c:pt>
                <c:pt idx="3575">
                  <c:v>0.18692000000000025</c:v>
                </c:pt>
                <c:pt idx="3576">
                  <c:v>0.18706000000000028</c:v>
                </c:pt>
                <c:pt idx="3577">
                  <c:v>0.18719000000000022</c:v>
                </c:pt>
                <c:pt idx="3578">
                  <c:v>0.18733000000000022</c:v>
                </c:pt>
                <c:pt idx="3579">
                  <c:v>0.18746000000000038</c:v>
                </c:pt>
                <c:pt idx="3580">
                  <c:v>0.18760000000000004</c:v>
                </c:pt>
                <c:pt idx="3581">
                  <c:v>0.18773000000000029</c:v>
                </c:pt>
                <c:pt idx="3582">
                  <c:v>0.18787000000000001</c:v>
                </c:pt>
                <c:pt idx="3583">
                  <c:v>0.18800000000000025</c:v>
                </c:pt>
                <c:pt idx="3584">
                  <c:v>0.18814000000000025</c:v>
                </c:pt>
                <c:pt idx="3585">
                  <c:v>0.18827000000000021</c:v>
                </c:pt>
                <c:pt idx="3586">
                  <c:v>0.18841000000000038</c:v>
                </c:pt>
                <c:pt idx="3587">
                  <c:v>0.18854000000000032</c:v>
                </c:pt>
                <c:pt idx="3588">
                  <c:v>0.18867999999999999</c:v>
                </c:pt>
                <c:pt idx="3589">
                  <c:v>0.18881000000000028</c:v>
                </c:pt>
                <c:pt idx="3590">
                  <c:v>0.18895000000000028</c:v>
                </c:pt>
                <c:pt idx="3591">
                  <c:v>0.18908000000000022</c:v>
                </c:pt>
                <c:pt idx="3592">
                  <c:v>0.18922000000000025</c:v>
                </c:pt>
                <c:pt idx="3593">
                  <c:v>0.18935000000000021</c:v>
                </c:pt>
                <c:pt idx="3594">
                  <c:v>0.18949000000000038</c:v>
                </c:pt>
                <c:pt idx="3595">
                  <c:v>0.18962000000000001</c:v>
                </c:pt>
                <c:pt idx="3596">
                  <c:v>0.18976000000000032</c:v>
                </c:pt>
                <c:pt idx="3597">
                  <c:v>0.18990000000000032</c:v>
                </c:pt>
                <c:pt idx="3598">
                  <c:v>0.19003</c:v>
                </c:pt>
                <c:pt idx="3599">
                  <c:v>0.19016999999999998</c:v>
                </c:pt>
                <c:pt idx="3600">
                  <c:v>0.1903</c:v>
                </c:pt>
                <c:pt idx="3601">
                  <c:v>0.19044000000000022</c:v>
                </c:pt>
                <c:pt idx="3602">
                  <c:v>0.19056999999999999</c:v>
                </c:pt>
                <c:pt idx="3603">
                  <c:v>0.19070999999999999</c:v>
                </c:pt>
                <c:pt idx="3604">
                  <c:v>0.19084000000000001</c:v>
                </c:pt>
                <c:pt idx="3605">
                  <c:v>0.19098000000000001</c:v>
                </c:pt>
                <c:pt idx="3606">
                  <c:v>0.19111999999999998</c:v>
                </c:pt>
                <c:pt idx="3607">
                  <c:v>0.19125</c:v>
                </c:pt>
                <c:pt idx="3608">
                  <c:v>0.19139</c:v>
                </c:pt>
                <c:pt idx="3609">
                  <c:v>0.19152</c:v>
                </c:pt>
                <c:pt idx="3610">
                  <c:v>0.19166</c:v>
                </c:pt>
                <c:pt idx="3611">
                  <c:v>0.19178999999999999</c:v>
                </c:pt>
                <c:pt idx="3612">
                  <c:v>0.19192999999999999</c:v>
                </c:pt>
                <c:pt idx="3613">
                  <c:v>0.19206999999999999</c:v>
                </c:pt>
                <c:pt idx="3614">
                  <c:v>0.19220000000000001</c:v>
                </c:pt>
                <c:pt idx="3615">
                  <c:v>0.19234000000000001</c:v>
                </c:pt>
                <c:pt idx="3616">
                  <c:v>0.19247</c:v>
                </c:pt>
                <c:pt idx="3617">
                  <c:v>0.19261</c:v>
                </c:pt>
                <c:pt idx="3618">
                  <c:v>0.19273999999999999</c:v>
                </c:pt>
                <c:pt idx="3619">
                  <c:v>0.19288</c:v>
                </c:pt>
                <c:pt idx="3620">
                  <c:v>0.19302</c:v>
                </c:pt>
                <c:pt idx="3621">
                  <c:v>0.19314999999999999</c:v>
                </c:pt>
                <c:pt idx="3622">
                  <c:v>0.19328999999999999</c:v>
                </c:pt>
                <c:pt idx="3623">
                  <c:v>0.19342000000000001</c:v>
                </c:pt>
                <c:pt idx="3624">
                  <c:v>0.19356000000000001</c:v>
                </c:pt>
                <c:pt idx="3625">
                  <c:v>0.19370000000000001</c:v>
                </c:pt>
                <c:pt idx="3626">
                  <c:v>0.19383</c:v>
                </c:pt>
                <c:pt idx="3627">
                  <c:v>0.19397</c:v>
                </c:pt>
                <c:pt idx="3628">
                  <c:v>0.19411</c:v>
                </c:pt>
                <c:pt idx="3629">
                  <c:v>0.19424000000000022</c:v>
                </c:pt>
                <c:pt idx="3630">
                  <c:v>0.19438</c:v>
                </c:pt>
                <c:pt idx="3631">
                  <c:v>0.19450999999999999</c:v>
                </c:pt>
                <c:pt idx="3632">
                  <c:v>0.19464999999999999</c:v>
                </c:pt>
                <c:pt idx="3633">
                  <c:v>0.19478999999999999</c:v>
                </c:pt>
                <c:pt idx="3634">
                  <c:v>0.19492000000000001</c:v>
                </c:pt>
                <c:pt idx="3635">
                  <c:v>0.19506000000000001</c:v>
                </c:pt>
                <c:pt idx="3636">
                  <c:v>0.19520000000000001</c:v>
                </c:pt>
                <c:pt idx="3637">
                  <c:v>0.19533</c:v>
                </c:pt>
                <c:pt idx="3638">
                  <c:v>0.19547</c:v>
                </c:pt>
                <c:pt idx="3639">
                  <c:v>0.19561000000000001</c:v>
                </c:pt>
                <c:pt idx="3640">
                  <c:v>0.19574000000000022</c:v>
                </c:pt>
                <c:pt idx="3641">
                  <c:v>0.19588</c:v>
                </c:pt>
                <c:pt idx="3642">
                  <c:v>0.19600999999999999</c:v>
                </c:pt>
                <c:pt idx="3643">
                  <c:v>0.19614999999999999</c:v>
                </c:pt>
                <c:pt idx="3644">
                  <c:v>0.19628999999999999</c:v>
                </c:pt>
                <c:pt idx="3645">
                  <c:v>0.19642000000000001</c:v>
                </c:pt>
                <c:pt idx="3646">
                  <c:v>0.19656000000000001</c:v>
                </c:pt>
                <c:pt idx="3647">
                  <c:v>0.19670000000000001</c:v>
                </c:pt>
                <c:pt idx="3648">
                  <c:v>0.19683</c:v>
                </c:pt>
                <c:pt idx="3649">
                  <c:v>0.19697000000000001</c:v>
                </c:pt>
                <c:pt idx="3650">
                  <c:v>0.19711000000000001</c:v>
                </c:pt>
                <c:pt idx="3651">
                  <c:v>0.19724000000000025</c:v>
                </c:pt>
                <c:pt idx="3652">
                  <c:v>0.19738</c:v>
                </c:pt>
                <c:pt idx="3653">
                  <c:v>0.19752</c:v>
                </c:pt>
                <c:pt idx="3654">
                  <c:v>0.19764999999999999</c:v>
                </c:pt>
                <c:pt idx="3655">
                  <c:v>0.19778999999999999</c:v>
                </c:pt>
                <c:pt idx="3656">
                  <c:v>0.19792999999999999</c:v>
                </c:pt>
                <c:pt idx="3657">
                  <c:v>0.19806000000000001</c:v>
                </c:pt>
                <c:pt idx="3658">
                  <c:v>0.19819999999999999</c:v>
                </c:pt>
                <c:pt idx="3659">
                  <c:v>0.19833999999999999</c:v>
                </c:pt>
                <c:pt idx="3660">
                  <c:v>0.19847999999999999</c:v>
                </c:pt>
                <c:pt idx="3661">
                  <c:v>0.19861000000000001</c:v>
                </c:pt>
                <c:pt idx="3662">
                  <c:v>0.19875000000000001</c:v>
                </c:pt>
                <c:pt idx="3663">
                  <c:v>0.19889000000000001</c:v>
                </c:pt>
                <c:pt idx="3664">
                  <c:v>0.19902</c:v>
                </c:pt>
                <c:pt idx="3665">
                  <c:v>0.19916</c:v>
                </c:pt>
                <c:pt idx="3666">
                  <c:v>0.1993</c:v>
                </c:pt>
                <c:pt idx="3667">
                  <c:v>0.19943000000000022</c:v>
                </c:pt>
                <c:pt idx="3668">
                  <c:v>0.19957</c:v>
                </c:pt>
                <c:pt idx="3669">
                  <c:v>0.19971000000000025</c:v>
                </c:pt>
                <c:pt idx="3670">
                  <c:v>0.19985</c:v>
                </c:pt>
                <c:pt idx="3671">
                  <c:v>0.19997999999999999</c:v>
                </c:pt>
                <c:pt idx="3672">
                  <c:v>0.20011999999999999</c:v>
                </c:pt>
                <c:pt idx="3673">
                  <c:v>0.20025999999999999</c:v>
                </c:pt>
                <c:pt idx="3674">
                  <c:v>0.20039999999999999</c:v>
                </c:pt>
                <c:pt idx="3675">
                  <c:v>0.20053000000000001</c:v>
                </c:pt>
                <c:pt idx="3676">
                  <c:v>0.20066999999999999</c:v>
                </c:pt>
                <c:pt idx="3677">
                  <c:v>0.20080999999999999</c:v>
                </c:pt>
                <c:pt idx="3678">
                  <c:v>0.20094000000000029</c:v>
                </c:pt>
                <c:pt idx="3679">
                  <c:v>0.20108000000000001</c:v>
                </c:pt>
                <c:pt idx="3680">
                  <c:v>0.20122000000000001</c:v>
                </c:pt>
                <c:pt idx="3681">
                  <c:v>0.20136000000000001</c:v>
                </c:pt>
                <c:pt idx="3682">
                  <c:v>0.20149000000000025</c:v>
                </c:pt>
                <c:pt idx="3683">
                  <c:v>0.20163</c:v>
                </c:pt>
                <c:pt idx="3684">
                  <c:v>0.20177</c:v>
                </c:pt>
                <c:pt idx="3685">
                  <c:v>0.20191000000000028</c:v>
                </c:pt>
                <c:pt idx="3686">
                  <c:v>0.20204000000000022</c:v>
                </c:pt>
                <c:pt idx="3687">
                  <c:v>0.20218</c:v>
                </c:pt>
                <c:pt idx="3688">
                  <c:v>0.20232</c:v>
                </c:pt>
                <c:pt idx="3689">
                  <c:v>0.20246000000000025</c:v>
                </c:pt>
                <c:pt idx="3690">
                  <c:v>0.20258999999999999</c:v>
                </c:pt>
                <c:pt idx="3691">
                  <c:v>0.20272999999999999</c:v>
                </c:pt>
                <c:pt idx="3692">
                  <c:v>0.20286999999999999</c:v>
                </c:pt>
                <c:pt idx="3693">
                  <c:v>0.20301000000000022</c:v>
                </c:pt>
                <c:pt idx="3694">
                  <c:v>0.20315</c:v>
                </c:pt>
                <c:pt idx="3695">
                  <c:v>0.20327999999999999</c:v>
                </c:pt>
                <c:pt idx="3696">
                  <c:v>0.20342000000000021</c:v>
                </c:pt>
                <c:pt idx="3697">
                  <c:v>0.20355999999999999</c:v>
                </c:pt>
                <c:pt idx="3698">
                  <c:v>0.20369999999999999</c:v>
                </c:pt>
                <c:pt idx="3699">
                  <c:v>0.20383000000000001</c:v>
                </c:pt>
                <c:pt idx="3700">
                  <c:v>0.20397000000000001</c:v>
                </c:pt>
                <c:pt idx="3701">
                  <c:v>0.20411000000000001</c:v>
                </c:pt>
                <c:pt idx="3702">
                  <c:v>0.20425000000000001</c:v>
                </c:pt>
                <c:pt idx="3703">
                  <c:v>0.20438999999999999</c:v>
                </c:pt>
                <c:pt idx="3704">
                  <c:v>0.20452000000000001</c:v>
                </c:pt>
                <c:pt idx="3705">
                  <c:v>0.20466000000000001</c:v>
                </c:pt>
                <c:pt idx="3706">
                  <c:v>0.20480000000000001</c:v>
                </c:pt>
                <c:pt idx="3707">
                  <c:v>0.20494000000000032</c:v>
                </c:pt>
                <c:pt idx="3708">
                  <c:v>0.20508000000000001</c:v>
                </c:pt>
                <c:pt idx="3709">
                  <c:v>0.20521000000000025</c:v>
                </c:pt>
                <c:pt idx="3710">
                  <c:v>0.20535</c:v>
                </c:pt>
                <c:pt idx="3711">
                  <c:v>0.20549000000000028</c:v>
                </c:pt>
                <c:pt idx="3712">
                  <c:v>0.20563000000000001</c:v>
                </c:pt>
                <c:pt idx="3713">
                  <c:v>0.20577000000000001</c:v>
                </c:pt>
                <c:pt idx="3714">
                  <c:v>0.20591000000000032</c:v>
                </c:pt>
                <c:pt idx="3715">
                  <c:v>0.20604000000000025</c:v>
                </c:pt>
                <c:pt idx="3716">
                  <c:v>0.20618</c:v>
                </c:pt>
                <c:pt idx="3717">
                  <c:v>0.20632</c:v>
                </c:pt>
                <c:pt idx="3718">
                  <c:v>0.20646000000000028</c:v>
                </c:pt>
                <c:pt idx="3719">
                  <c:v>0.20660000000000001</c:v>
                </c:pt>
                <c:pt idx="3720">
                  <c:v>0.20674000000000028</c:v>
                </c:pt>
                <c:pt idx="3721">
                  <c:v>0.20687</c:v>
                </c:pt>
                <c:pt idx="3722">
                  <c:v>0.20701000000000025</c:v>
                </c:pt>
                <c:pt idx="3723">
                  <c:v>0.20715</c:v>
                </c:pt>
                <c:pt idx="3724">
                  <c:v>0.20729000000000025</c:v>
                </c:pt>
                <c:pt idx="3725">
                  <c:v>0.20743000000000025</c:v>
                </c:pt>
                <c:pt idx="3726">
                  <c:v>0.20757</c:v>
                </c:pt>
                <c:pt idx="3727">
                  <c:v>0.20771000000000028</c:v>
                </c:pt>
                <c:pt idx="3728">
                  <c:v>0.20784000000000022</c:v>
                </c:pt>
                <c:pt idx="3729">
                  <c:v>0.20798000000000022</c:v>
                </c:pt>
                <c:pt idx="3730">
                  <c:v>0.20812</c:v>
                </c:pt>
                <c:pt idx="3731">
                  <c:v>0.20826000000000025</c:v>
                </c:pt>
                <c:pt idx="3732">
                  <c:v>0.20840000000000025</c:v>
                </c:pt>
                <c:pt idx="3733">
                  <c:v>0.20854000000000025</c:v>
                </c:pt>
                <c:pt idx="3734">
                  <c:v>0.20868</c:v>
                </c:pt>
                <c:pt idx="3735">
                  <c:v>0.20881000000000022</c:v>
                </c:pt>
                <c:pt idx="3736">
                  <c:v>0.20895000000000022</c:v>
                </c:pt>
                <c:pt idx="3737">
                  <c:v>0.20909000000000022</c:v>
                </c:pt>
                <c:pt idx="3738">
                  <c:v>0.20923000000000025</c:v>
                </c:pt>
                <c:pt idx="3739">
                  <c:v>0.20937</c:v>
                </c:pt>
                <c:pt idx="3740">
                  <c:v>0.20951000000000025</c:v>
                </c:pt>
                <c:pt idx="3741">
                  <c:v>0.20965</c:v>
                </c:pt>
                <c:pt idx="3742">
                  <c:v>0.20979000000000028</c:v>
                </c:pt>
                <c:pt idx="3743">
                  <c:v>0.20993000000000028</c:v>
                </c:pt>
                <c:pt idx="3744">
                  <c:v>0.21006000000000022</c:v>
                </c:pt>
                <c:pt idx="3745">
                  <c:v>0.21020000000000022</c:v>
                </c:pt>
                <c:pt idx="3746">
                  <c:v>0.21034000000000025</c:v>
                </c:pt>
                <c:pt idx="3747">
                  <c:v>0.21048000000000025</c:v>
                </c:pt>
                <c:pt idx="3748">
                  <c:v>0.21062</c:v>
                </c:pt>
                <c:pt idx="3749">
                  <c:v>0.21076000000000025</c:v>
                </c:pt>
                <c:pt idx="3750">
                  <c:v>0.21090000000000028</c:v>
                </c:pt>
                <c:pt idx="3751">
                  <c:v>0.21104000000000028</c:v>
                </c:pt>
                <c:pt idx="3752">
                  <c:v>0.21118000000000001</c:v>
                </c:pt>
                <c:pt idx="3753">
                  <c:v>0.21132000000000001</c:v>
                </c:pt>
                <c:pt idx="3754">
                  <c:v>0.21145000000000025</c:v>
                </c:pt>
                <c:pt idx="3755">
                  <c:v>0.21159000000000025</c:v>
                </c:pt>
                <c:pt idx="3756">
                  <c:v>0.21173000000000025</c:v>
                </c:pt>
                <c:pt idx="3757">
                  <c:v>0.21187</c:v>
                </c:pt>
                <c:pt idx="3758">
                  <c:v>0.21201000000000028</c:v>
                </c:pt>
                <c:pt idx="3759">
                  <c:v>0.21215000000000001</c:v>
                </c:pt>
                <c:pt idx="3760">
                  <c:v>0.21229000000000028</c:v>
                </c:pt>
                <c:pt idx="3761">
                  <c:v>0.21243000000000029</c:v>
                </c:pt>
                <c:pt idx="3762">
                  <c:v>0.21257000000000001</c:v>
                </c:pt>
                <c:pt idx="3763">
                  <c:v>0.21271000000000032</c:v>
                </c:pt>
                <c:pt idx="3764">
                  <c:v>0.21285000000000001</c:v>
                </c:pt>
                <c:pt idx="3765">
                  <c:v>0.21299000000000032</c:v>
                </c:pt>
                <c:pt idx="3766">
                  <c:v>0.21312999999999999</c:v>
                </c:pt>
                <c:pt idx="3767">
                  <c:v>0.21327000000000004</c:v>
                </c:pt>
                <c:pt idx="3768">
                  <c:v>0.21341000000000038</c:v>
                </c:pt>
                <c:pt idx="3769">
                  <c:v>0.21355000000000021</c:v>
                </c:pt>
                <c:pt idx="3770">
                  <c:v>0.21368000000000001</c:v>
                </c:pt>
                <c:pt idx="3771">
                  <c:v>0.21382000000000001</c:v>
                </c:pt>
                <c:pt idx="3772">
                  <c:v>0.21396000000000032</c:v>
                </c:pt>
                <c:pt idx="3773">
                  <c:v>0.21410000000000001</c:v>
                </c:pt>
                <c:pt idx="3774">
                  <c:v>0.21424000000000032</c:v>
                </c:pt>
                <c:pt idx="3775">
                  <c:v>0.21437999999999999</c:v>
                </c:pt>
                <c:pt idx="3776">
                  <c:v>0.21452000000000004</c:v>
                </c:pt>
                <c:pt idx="3777">
                  <c:v>0.21465999999999999</c:v>
                </c:pt>
                <c:pt idx="3778">
                  <c:v>0.21480000000000021</c:v>
                </c:pt>
                <c:pt idx="3779">
                  <c:v>0.21494000000000038</c:v>
                </c:pt>
                <c:pt idx="3780">
                  <c:v>0.21507999999999999</c:v>
                </c:pt>
                <c:pt idx="3781">
                  <c:v>0.21522000000000022</c:v>
                </c:pt>
                <c:pt idx="3782">
                  <c:v>0.21536000000000022</c:v>
                </c:pt>
                <c:pt idx="3783">
                  <c:v>0.21550000000000022</c:v>
                </c:pt>
                <c:pt idx="3784">
                  <c:v>0.21564000000000022</c:v>
                </c:pt>
                <c:pt idx="3785">
                  <c:v>0.21578000000000025</c:v>
                </c:pt>
                <c:pt idx="3786">
                  <c:v>0.21592000000000025</c:v>
                </c:pt>
                <c:pt idx="3787">
                  <c:v>0.21606000000000025</c:v>
                </c:pt>
                <c:pt idx="3788">
                  <c:v>0.21620000000000025</c:v>
                </c:pt>
                <c:pt idx="3789">
                  <c:v>0.21634000000000028</c:v>
                </c:pt>
                <c:pt idx="3790">
                  <c:v>0.21648000000000028</c:v>
                </c:pt>
                <c:pt idx="3791">
                  <c:v>0.21662000000000001</c:v>
                </c:pt>
                <c:pt idx="3792">
                  <c:v>0.21676000000000029</c:v>
                </c:pt>
                <c:pt idx="3793">
                  <c:v>0.21690000000000029</c:v>
                </c:pt>
                <c:pt idx="3794">
                  <c:v>0.21704000000000032</c:v>
                </c:pt>
                <c:pt idx="3795">
                  <c:v>0.21718000000000001</c:v>
                </c:pt>
                <c:pt idx="3796">
                  <c:v>0.21732000000000001</c:v>
                </c:pt>
                <c:pt idx="3797">
                  <c:v>0.21746000000000029</c:v>
                </c:pt>
                <c:pt idx="3798">
                  <c:v>0.21759000000000028</c:v>
                </c:pt>
                <c:pt idx="3799">
                  <c:v>0.21772000000000022</c:v>
                </c:pt>
                <c:pt idx="3800">
                  <c:v>0.21785000000000004</c:v>
                </c:pt>
                <c:pt idx="3801">
                  <c:v>0.21799000000000038</c:v>
                </c:pt>
                <c:pt idx="3802">
                  <c:v>0.21812000000000001</c:v>
                </c:pt>
                <c:pt idx="3803">
                  <c:v>0.21825000000000025</c:v>
                </c:pt>
                <c:pt idx="3804">
                  <c:v>0.21837999999999999</c:v>
                </c:pt>
                <c:pt idx="3805">
                  <c:v>0.21852000000000021</c:v>
                </c:pt>
                <c:pt idx="3806">
                  <c:v>0.21865000000000001</c:v>
                </c:pt>
                <c:pt idx="3807">
                  <c:v>0.21878000000000025</c:v>
                </c:pt>
                <c:pt idx="3808">
                  <c:v>0.21891000000000038</c:v>
                </c:pt>
                <c:pt idx="3809">
                  <c:v>0.21905000000000022</c:v>
                </c:pt>
                <c:pt idx="3810">
                  <c:v>0.21918000000000001</c:v>
                </c:pt>
                <c:pt idx="3811">
                  <c:v>0.21931000000000028</c:v>
                </c:pt>
                <c:pt idx="3812">
                  <c:v>0.21944000000000044</c:v>
                </c:pt>
                <c:pt idx="3813">
                  <c:v>0.21958000000000022</c:v>
                </c:pt>
                <c:pt idx="3814">
                  <c:v>0.21971000000000038</c:v>
                </c:pt>
                <c:pt idx="3815">
                  <c:v>0.21984000000000029</c:v>
                </c:pt>
                <c:pt idx="3816">
                  <c:v>0.21997000000000025</c:v>
                </c:pt>
                <c:pt idx="3817">
                  <c:v>0.22011</c:v>
                </c:pt>
                <c:pt idx="3818">
                  <c:v>0.22023999999999999</c:v>
                </c:pt>
                <c:pt idx="3819">
                  <c:v>0.22036999999999998</c:v>
                </c:pt>
                <c:pt idx="3820">
                  <c:v>0.2205</c:v>
                </c:pt>
                <c:pt idx="3821">
                  <c:v>0.22062999999999997</c:v>
                </c:pt>
                <c:pt idx="3822">
                  <c:v>0.22076000000000001</c:v>
                </c:pt>
                <c:pt idx="3823">
                  <c:v>0.22087999999999997</c:v>
                </c:pt>
                <c:pt idx="3824">
                  <c:v>0.22101000000000001</c:v>
                </c:pt>
                <c:pt idx="3825">
                  <c:v>0.22114</c:v>
                </c:pt>
                <c:pt idx="3826">
                  <c:v>0.22126999999999999</c:v>
                </c:pt>
                <c:pt idx="3827">
                  <c:v>0.22140000000000001</c:v>
                </c:pt>
                <c:pt idx="3828">
                  <c:v>0.22151999999999999</c:v>
                </c:pt>
                <c:pt idx="3829">
                  <c:v>0.22164999999999999</c:v>
                </c:pt>
                <c:pt idx="3830">
                  <c:v>0.22178</c:v>
                </c:pt>
                <c:pt idx="3831">
                  <c:v>0.22191000000000022</c:v>
                </c:pt>
                <c:pt idx="3832">
                  <c:v>0.22203999999999999</c:v>
                </c:pt>
                <c:pt idx="3833">
                  <c:v>0.22216</c:v>
                </c:pt>
                <c:pt idx="3834">
                  <c:v>0.22228999999999999</c:v>
                </c:pt>
                <c:pt idx="3835">
                  <c:v>0.22242000000000001</c:v>
                </c:pt>
                <c:pt idx="3836">
                  <c:v>0.22255</c:v>
                </c:pt>
                <c:pt idx="3837">
                  <c:v>0.22267999999999988</c:v>
                </c:pt>
                <c:pt idx="3838">
                  <c:v>0.2228</c:v>
                </c:pt>
                <c:pt idx="3839">
                  <c:v>0.22292999999999999</c:v>
                </c:pt>
                <c:pt idx="3840">
                  <c:v>0.22306000000000001</c:v>
                </c:pt>
                <c:pt idx="3841">
                  <c:v>0.22319</c:v>
                </c:pt>
                <c:pt idx="3842">
                  <c:v>0.22331999999999999</c:v>
                </c:pt>
                <c:pt idx="3843">
                  <c:v>0.22344000000000025</c:v>
                </c:pt>
                <c:pt idx="3844">
                  <c:v>0.22356999999999999</c:v>
                </c:pt>
                <c:pt idx="3845">
                  <c:v>0.22370000000000001</c:v>
                </c:pt>
                <c:pt idx="3846">
                  <c:v>0.22383</c:v>
                </c:pt>
                <c:pt idx="3847">
                  <c:v>0.22395999999999999</c:v>
                </c:pt>
                <c:pt idx="3848">
                  <c:v>0.22409000000000001</c:v>
                </c:pt>
                <c:pt idx="3849">
                  <c:v>0.22420999999999999</c:v>
                </c:pt>
                <c:pt idx="3850">
                  <c:v>0.22434000000000001</c:v>
                </c:pt>
                <c:pt idx="3851">
                  <c:v>0.22447</c:v>
                </c:pt>
                <c:pt idx="3852">
                  <c:v>0.22459999999999999</c:v>
                </c:pt>
                <c:pt idx="3853">
                  <c:v>0.22473000000000001</c:v>
                </c:pt>
                <c:pt idx="3854">
                  <c:v>0.22484999999999999</c:v>
                </c:pt>
                <c:pt idx="3855">
                  <c:v>0.22498000000000001</c:v>
                </c:pt>
                <c:pt idx="3856">
                  <c:v>0.22511</c:v>
                </c:pt>
                <c:pt idx="3857">
                  <c:v>0.22524000000000022</c:v>
                </c:pt>
                <c:pt idx="3858">
                  <c:v>0.22536999999999999</c:v>
                </c:pt>
                <c:pt idx="3859">
                  <c:v>0.22550000000000001</c:v>
                </c:pt>
                <c:pt idx="3860">
                  <c:v>0.22561999999999999</c:v>
                </c:pt>
                <c:pt idx="3861">
                  <c:v>0.22575000000000001</c:v>
                </c:pt>
                <c:pt idx="3862">
                  <c:v>0.22588</c:v>
                </c:pt>
                <c:pt idx="3863">
                  <c:v>0.22600999999999999</c:v>
                </c:pt>
                <c:pt idx="3864">
                  <c:v>0.22614000000000001</c:v>
                </c:pt>
                <c:pt idx="3865">
                  <c:v>0.22627</c:v>
                </c:pt>
                <c:pt idx="3866">
                  <c:v>0.22639999999999999</c:v>
                </c:pt>
                <c:pt idx="3867">
                  <c:v>0.22652</c:v>
                </c:pt>
                <c:pt idx="3868">
                  <c:v>0.22664999999999999</c:v>
                </c:pt>
                <c:pt idx="3869">
                  <c:v>0.22678000000000001</c:v>
                </c:pt>
                <c:pt idx="3870">
                  <c:v>0.22691000000000025</c:v>
                </c:pt>
                <c:pt idx="3871">
                  <c:v>0.22703999999999999</c:v>
                </c:pt>
                <c:pt idx="3872">
                  <c:v>0.22716999999999998</c:v>
                </c:pt>
                <c:pt idx="3873">
                  <c:v>0.22728999999999999</c:v>
                </c:pt>
                <c:pt idx="3874">
                  <c:v>0.22742000000000001</c:v>
                </c:pt>
                <c:pt idx="3875">
                  <c:v>0.22755</c:v>
                </c:pt>
                <c:pt idx="3876">
                  <c:v>0.22767999999999997</c:v>
                </c:pt>
                <c:pt idx="3877">
                  <c:v>0.22781000000000001</c:v>
                </c:pt>
                <c:pt idx="3878">
                  <c:v>0.22794000000000025</c:v>
                </c:pt>
                <c:pt idx="3879">
                  <c:v>0.22806999999999999</c:v>
                </c:pt>
                <c:pt idx="3880">
                  <c:v>0.22819999999999999</c:v>
                </c:pt>
                <c:pt idx="3881">
                  <c:v>0.22832</c:v>
                </c:pt>
                <c:pt idx="3882">
                  <c:v>0.22845000000000001</c:v>
                </c:pt>
                <c:pt idx="3883">
                  <c:v>0.22858000000000001</c:v>
                </c:pt>
                <c:pt idx="3884">
                  <c:v>0.22871000000000022</c:v>
                </c:pt>
                <c:pt idx="3885">
                  <c:v>0.22883999999999999</c:v>
                </c:pt>
                <c:pt idx="3886">
                  <c:v>0.22897000000000001</c:v>
                </c:pt>
                <c:pt idx="3887">
                  <c:v>0.2291</c:v>
                </c:pt>
                <c:pt idx="3888">
                  <c:v>0.22922999999999999</c:v>
                </c:pt>
                <c:pt idx="3889">
                  <c:v>0.22935</c:v>
                </c:pt>
                <c:pt idx="3890">
                  <c:v>0.22947999999999999</c:v>
                </c:pt>
                <c:pt idx="3891">
                  <c:v>0.22961000000000001</c:v>
                </c:pt>
                <c:pt idx="3892">
                  <c:v>0.22974000000000025</c:v>
                </c:pt>
                <c:pt idx="3893">
                  <c:v>0.22986999999999999</c:v>
                </c:pt>
                <c:pt idx="3894">
                  <c:v>0.23</c:v>
                </c:pt>
                <c:pt idx="3895">
                  <c:v>0.23013</c:v>
                </c:pt>
                <c:pt idx="3896">
                  <c:v>0.23025999999999999</c:v>
                </c:pt>
                <c:pt idx="3897">
                  <c:v>0.23038</c:v>
                </c:pt>
                <c:pt idx="3898">
                  <c:v>0.23050999999999999</c:v>
                </c:pt>
                <c:pt idx="3899">
                  <c:v>0.23064000000000001</c:v>
                </c:pt>
                <c:pt idx="3900">
                  <c:v>0.23077</c:v>
                </c:pt>
                <c:pt idx="3901">
                  <c:v>0.23089999999999999</c:v>
                </c:pt>
                <c:pt idx="3902">
                  <c:v>0.23103000000000001</c:v>
                </c:pt>
                <c:pt idx="3903">
                  <c:v>0.23116</c:v>
                </c:pt>
                <c:pt idx="3904">
                  <c:v>0.23129000000000022</c:v>
                </c:pt>
                <c:pt idx="3905">
                  <c:v>0.23142000000000001</c:v>
                </c:pt>
                <c:pt idx="3906">
                  <c:v>0.23155000000000001</c:v>
                </c:pt>
                <c:pt idx="3907">
                  <c:v>0.23166999999999999</c:v>
                </c:pt>
                <c:pt idx="3908">
                  <c:v>0.23180000000000001</c:v>
                </c:pt>
                <c:pt idx="3909">
                  <c:v>0.23193000000000022</c:v>
                </c:pt>
                <c:pt idx="3910">
                  <c:v>0.23205999999999999</c:v>
                </c:pt>
                <c:pt idx="3911">
                  <c:v>0.23219000000000001</c:v>
                </c:pt>
                <c:pt idx="3912">
                  <c:v>0.23232</c:v>
                </c:pt>
                <c:pt idx="3913">
                  <c:v>0.23245000000000021</c:v>
                </c:pt>
                <c:pt idx="3914">
                  <c:v>0.23258000000000001</c:v>
                </c:pt>
                <c:pt idx="3915">
                  <c:v>0.23271000000000025</c:v>
                </c:pt>
                <c:pt idx="3916">
                  <c:v>0.23283999999999999</c:v>
                </c:pt>
                <c:pt idx="3917">
                  <c:v>0.23297000000000001</c:v>
                </c:pt>
                <c:pt idx="3918">
                  <c:v>0.2331</c:v>
                </c:pt>
                <c:pt idx="3919">
                  <c:v>0.23322000000000001</c:v>
                </c:pt>
                <c:pt idx="3920">
                  <c:v>0.23335</c:v>
                </c:pt>
                <c:pt idx="3921">
                  <c:v>0.23347999999999999</c:v>
                </c:pt>
                <c:pt idx="3922">
                  <c:v>0.23361000000000001</c:v>
                </c:pt>
                <c:pt idx="3923">
                  <c:v>0.23374000000000025</c:v>
                </c:pt>
                <c:pt idx="3924">
                  <c:v>0.23386999999999999</c:v>
                </c:pt>
                <c:pt idx="3925">
                  <c:v>0.23400000000000001</c:v>
                </c:pt>
                <c:pt idx="3926">
                  <c:v>0.23413</c:v>
                </c:pt>
                <c:pt idx="3927">
                  <c:v>0.23426000000000022</c:v>
                </c:pt>
                <c:pt idx="3928">
                  <c:v>0.23438999999999999</c:v>
                </c:pt>
                <c:pt idx="3929">
                  <c:v>0.23452000000000001</c:v>
                </c:pt>
                <c:pt idx="3930">
                  <c:v>0.23465</c:v>
                </c:pt>
                <c:pt idx="3931">
                  <c:v>0.23477999999999999</c:v>
                </c:pt>
                <c:pt idx="3932">
                  <c:v>0.23491000000000029</c:v>
                </c:pt>
                <c:pt idx="3933">
                  <c:v>0.23504000000000025</c:v>
                </c:pt>
                <c:pt idx="3934">
                  <c:v>0.23516999999999999</c:v>
                </c:pt>
                <c:pt idx="3935">
                  <c:v>0.23529000000000025</c:v>
                </c:pt>
                <c:pt idx="3936">
                  <c:v>0.23542000000000021</c:v>
                </c:pt>
                <c:pt idx="3937">
                  <c:v>0.23555000000000001</c:v>
                </c:pt>
                <c:pt idx="3938">
                  <c:v>0.23568</c:v>
                </c:pt>
                <c:pt idx="3939">
                  <c:v>0.23580999999999999</c:v>
                </c:pt>
                <c:pt idx="3940">
                  <c:v>0.23594000000000032</c:v>
                </c:pt>
                <c:pt idx="3941">
                  <c:v>0.23607</c:v>
                </c:pt>
                <c:pt idx="3942">
                  <c:v>0.23619999999999999</c:v>
                </c:pt>
                <c:pt idx="3943">
                  <c:v>0.23633000000000001</c:v>
                </c:pt>
                <c:pt idx="3944">
                  <c:v>0.23646000000000025</c:v>
                </c:pt>
                <c:pt idx="3945">
                  <c:v>0.23658999999999999</c:v>
                </c:pt>
                <c:pt idx="3946">
                  <c:v>0.23672000000000001</c:v>
                </c:pt>
                <c:pt idx="3947">
                  <c:v>0.23685</c:v>
                </c:pt>
                <c:pt idx="3948">
                  <c:v>0.23698000000000022</c:v>
                </c:pt>
                <c:pt idx="3949">
                  <c:v>0.23710999999999999</c:v>
                </c:pt>
                <c:pt idx="3950">
                  <c:v>0.23724000000000028</c:v>
                </c:pt>
                <c:pt idx="3951">
                  <c:v>0.23737</c:v>
                </c:pt>
                <c:pt idx="3952">
                  <c:v>0.23750000000000004</c:v>
                </c:pt>
                <c:pt idx="3953">
                  <c:v>0.23763000000000001</c:v>
                </c:pt>
                <c:pt idx="3954">
                  <c:v>0.23776000000000025</c:v>
                </c:pt>
                <c:pt idx="3955">
                  <c:v>0.23788999999999999</c:v>
                </c:pt>
                <c:pt idx="3956">
                  <c:v>0.23802000000000001</c:v>
                </c:pt>
                <c:pt idx="3957">
                  <c:v>0.23815</c:v>
                </c:pt>
                <c:pt idx="3958">
                  <c:v>0.23827999999999999</c:v>
                </c:pt>
                <c:pt idx="3959">
                  <c:v>0.23841000000000032</c:v>
                </c:pt>
                <c:pt idx="3960">
                  <c:v>0.23854000000000025</c:v>
                </c:pt>
                <c:pt idx="3961">
                  <c:v>0.23866999999999999</c:v>
                </c:pt>
                <c:pt idx="3962">
                  <c:v>0.23880000000000001</c:v>
                </c:pt>
                <c:pt idx="3963">
                  <c:v>0.23893000000000025</c:v>
                </c:pt>
                <c:pt idx="3964">
                  <c:v>0.23905999999999999</c:v>
                </c:pt>
                <c:pt idx="3965">
                  <c:v>0.23919000000000001</c:v>
                </c:pt>
                <c:pt idx="3966">
                  <c:v>0.23932</c:v>
                </c:pt>
                <c:pt idx="3967">
                  <c:v>0.23945000000000022</c:v>
                </c:pt>
                <c:pt idx="3968">
                  <c:v>0.23957999999999999</c:v>
                </c:pt>
                <c:pt idx="3969">
                  <c:v>0.23971000000000028</c:v>
                </c:pt>
                <c:pt idx="3970">
                  <c:v>0.23984000000000022</c:v>
                </c:pt>
                <c:pt idx="3971">
                  <c:v>0.23997000000000004</c:v>
                </c:pt>
                <c:pt idx="3972">
                  <c:v>0.24010000000000001</c:v>
                </c:pt>
                <c:pt idx="3973">
                  <c:v>0.24023000000000025</c:v>
                </c:pt>
                <c:pt idx="3974">
                  <c:v>0.24035999999999999</c:v>
                </c:pt>
                <c:pt idx="3975">
                  <c:v>0.24049000000000029</c:v>
                </c:pt>
                <c:pt idx="3976">
                  <c:v>0.24062</c:v>
                </c:pt>
                <c:pt idx="3977">
                  <c:v>0.24075000000000021</c:v>
                </c:pt>
                <c:pt idx="3978">
                  <c:v>0.24088000000000001</c:v>
                </c:pt>
                <c:pt idx="3979">
                  <c:v>0.24101000000000025</c:v>
                </c:pt>
                <c:pt idx="3980">
                  <c:v>0.24113999999999999</c:v>
                </c:pt>
                <c:pt idx="3981">
                  <c:v>0.24127000000000001</c:v>
                </c:pt>
                <c:pt idx="3982">
                  <c:v>0.24140000000000025</c:v>
                </c:pt>
                <c:pt idx="3983">
                  <c:v>0.24152999999999999</c:v>
                </c:pt>
                <c:pt idx="3984">
                  <c:v>0.24166000000000001</c:v>
                </c:pt>
                <c:pt idx="3985">
                  <c:v>0.24179000000000028</c:v>
                </c:pt>
                <c:pt idx="3986">
                  <c:v>0.24192000000000022</c:v>
                </c:pt>
                <c:pt idx="3987">
                  <c:v>0.24205000000000004</c:v>
                </c:pt>
                <c:pt idx="3988">
                  <c:v>0.24218000000000001</c:v>
                </c:pt>
                <c:pt idx="3989">
                  <c:v>0.24231000000000022</c:v>
                </c:pt>
                <c:pt idx="3990">
                  <c:v>0.24244000000000038</c:v>
                </c:pt>
                <c:pt idx="3991">
                  <c:v>0.24257000000000001</c:v>
                </c:pt>
                <c:pt idx="3992">
                  <c:v>0.24270000000000025</c:v>
                </c:pt>
                <c:pt idx="3993">
                  <c:v>0.24282999999999999</c:v>
                </c:pt>
                <c:pt idx="3994">
                  <c:v>0.24296000000000029</c:v>
                </c:pt>
                <c:pt idx="3995">
                  <c:v>0.24307999999999999</c:v>
                </c:pt>
                <c:pt idx="3996">
                  <c:v>0.24321000000000031</c:v>
                </c:pt>
                <c:pt idx="3997">
                  <c:v>0.24334000000000025</c:v>
                </c:pt>
                <c:pt idx="3998">
                  <c:v>0.24346000000000032</c:v>
                </c:pt>
                <c:pt idx="3999">
                  <c:v>0.24359000000000025</c:v>
                </c:pt>
                <c:pt idx="4000">
                  <c:v>0.24372000000000021</c:v>
                </c:pt>
                <c:pt idx="4001">
                  <c:v>0.24384000000000025</c:v>
                </c:pt>
                <c:pt idx="4002">
                  <c:v>0.24397000000000021</c:v>
                </c:pt>
                <c:pt idx="4003">
                  <c:v>0.24410000000000001</c:v>
                </c:pt>
                <c:pt idx="4004">
                  <c:v>0.24423000000000025</c:v>
                </c:pt>
                <c:pt idx="4005">
                  <c:v>0.24435000000000001</c:v>
                </c:pt>
                <c:pt idx="4006">
                  <c:v>0.24448000000000025</c:v>
                </c:pt>
                <c:pt idx="4007">
                  <c:v>0.24460999999999999</c:v>
                </c:pt>
                <c:pt idx="4008">
                  <c:v>0.24473000000000025</c:v>
                </c:pt>
                <c:pt idx="4009">
                  <c:v>0.24485999999999999</c:v>
                </c:pt>
                <c:pt idx="4010">
                  <c:v>0.24499000000000032</c:v>
                </c:pt>
                <c:pt idx="4011">
                  <c:v>0.24510999999999999</c:v>
                </c:pt>
                <c:pt idx="4012">
                  <c:v>0.24524000000000032</c:v>
                </c:pt>
                <c:pt idx="4013">
                  <c:v>0.24537</c:v>
                </c:pt>
                <c:pt idx="4014">
                  <c:v>0.24550000000000022</c:v>
                </c:pt>
                <c:pt idx="4015">
                  <c:v>0.24562</c:v>
                </c:pt>
                <c:pt idx="4016">
                  <c:v>0.24575000000000022</c:v>
                </c:pt>
                <c:pt idx="4017">
                  <c:v>0.24587999999999999</c:v>
                </c:pt>
                <c:pt idx="4018">
                  <c:v>0.24600000000000022</c:v>
                </c:pt>
                <c:pt idx="4019">
                  <c:v>0.24612999999999999</c:v>
                </c:pt>
                <c:pt idx="4020">
                  <c:v>0.24626000000000028</c:v>
                </c:pt>
                <c:pt idx="4021">
                  <c:v>0.24639000000000022</c:v>
                </c:pt>
                <c:pt idx="4022">
                  <c:v>0.24651000000000028</c:v>
                </c:pt>
                <c:pt idx="4023">
                  <c:v>0.24664000000000022</c:v>
                </c:pt>
                <c:pt idx="4024">
                  <c:v>0.24677000000000004</c:v>
                </c:pt>
                <c:pt idx="4025">
                  <c:v>0.24689000000000022</c:v>
                </c:pt>
                <c:pt idx="4026">
                  <c:v>0.24702000000000021</c:v>
                </c:pt>
                <c:pt idx="4027">
                  <c:v>0.24715000000000001</c:v>
                </c:pt>
                <c:pt idx="4028">
                  <c:v>0.24728000000000025</c:v>
                </c:pt>
                <c:pt idx="4029">
                  <c:v>0.24740000000000029</c:v>
                </c:pt>
                <c:pt idx="4030">
                  <c:v>0.24753000000000025</c:v>
                </c:pt>
                <c:pt idx="4031">
                  <c:v>0.24765999999999999</c:v>
                </c:pt>
                <c:pt idx="4032">
                  <c:v>0.24778000000000025</c:v>
                </c:pt>
                <c:pt idx="4033">
                  <c:v>0.24791000000000038</c:v>
                </c:pt>
                <c:pt idx="4034">
                  <c:v>0.24804000000000032</c:v>
                </c:pt>
                <c:pt idx="4035">
                  <c:v>0.24817</c:v>
                </c:pt>
                <c:pt idx="4036">
                  <c:v>0.24829000000000032</c:v>
                </c:pt>
                <c:pt idx="4037">
                  <c:v>0.24842000000000025</c:v>
                </c:pt>
                <c:pt idx="4038">
                  <c:v>0.24855000000000022</c:v>
                </c:pt>
                <c:pt idx="4039">
                  <c:v>0.24868000000000001</c:v>
                </c:pt>
                <c:pt idx="4040">
                  <c:v>0.24880000000000022</c:v>
                </c:pt>
                <c:pt idx="4041">
                  <c:v>0.24893000000000032</c:v>
                </c:pt>
                <c:pt idx="4042">
                  <c:v>0.24906000000000025</c:v>
                </c:pt>
                <c:pt idx="4043">
                  <c:v>0.24918999999999999</c:v>
                </c:pt>
                <c:pt idx="4044">
                  <c:v>0.24931000000000025</c:v>
                </c:pt>
                <c:pt idx="4045">
                  <c:v>0.24944000000000044</c:v>
                </c:pt>
                <c:pt idx="4046">
                  <c:v>0.24957000000000001</c:v>
                </c:pt>
                <c:pt idx="4047">
                  <c:v>0.24970000000000028</c:v>
                </c:pt>
                <c:pt idx="4048">
                  <c:v>0.24982000000000001</c:v>
                </c:pt>
                <c:pt idx="4049">
                  <c:v>0.24995000000000028</c:v>
                </c:pt>
                <c:pt idx="4050">
                  <c:v>0.25008000000000002</c:v>
                </c:pt>
                <c:pt idx="4051">
                  <c:v>0.25021000000000004</c:v>
                </c:pt>
                <c:pt idx="4052">
                  <c:v>0.25033</c:v>
                </c:pt>
                <c:pt idx="4053">
                  <c:v>0.25046000000000002</c:v>
                </c:pt>
                <c:pt idx="4054">
                  <c:v>0.25059000000000003</c:v>
                </c:pt>
                <c:pt idx="4055">
                  <c:v>0.25072</c:v>
                </c:pt>
                <c:pt idx="4056">
                  <c:v>0.25084000000000001</c:v>
                </c:pt>
                <c:pt idx="4057">
                  <c:v>0.25097000000000008</c:v>
                </c:pt>
                <c:pt idx="4058">
                  <c:v>0.25110000000000005</c:v>
                </c:pt>
                <c:pt idx="4059">
                  <c:v>0.25123000000000001</c:v>
                </c:pt>
                <c:pt idx="4060">
                  <c:v>0.25136000000000008</c:v>
                </c:pt>
                <c:pt idx="4061">
                  <c:v>0.25148000000000031</c:v>
                </c:pt>
                <c:pt idx="4062">
                  <c:v>0.25161</c:v>
                </c:pt>
                <c:pt idx="4063">
                  <c:v>0.25173999999999996</c:v>
                </c:pt>
                <c:pt idx="4064">
                  <c:v>0.25187000000000032</c:v>
                </c:pt>
                <c:pt idx="4065">
                  <c:v>0.2519900000000001</c:v>
                </c:pt>
                <c:pt idx="4066">
                  <c:v>0.25212000000000001</c:v>
                </c:pt>
                <c:pt idx="4067">
                  <c:v>0.25224999999999997</c:v>
                </c:pt>
                <c:pt idx="4068">
                  <c:v>0.25238000000000038</c:v>
                </c:pt>
                <c:pt idx="4069">
                  <c:v>0.25251000000000001</c:v>
                </c:pt>
                <c:pt idx="4070">
                  <c:v>0.25263000000000002</c:v>
                </c:pt>
                <c:pt idx="4071">
                  <c:v>0.25275999999999998</c:v>
                </c:pt>
                <c:pt idx="4072">
                  <c:v>0.25289</c:v>
                </c:pt>
                <c:pt idx="4073">
                  <c:v>0.25302000000000002</c:v>
                </c:pt>
                <c:pt idx="4074">
                  <c:v>0.25315000000000004</c:v>
                </c:pt>
                <c:pt idx="4075">
                  <c:v>0.25327</c:v>
                </c:pt>
                <c:pt idx="4076">
                  <c:v>0.25340000000000001</c:v>
                </c:pt>
                <c:pt idx="4077">
                  <c:v>0.25353000000000003</c:v>
                </c:pt>
                <c:pt idx="4078">
                  <c:v>0.25366</c:v>
                </c:pt>
                <c:pt idx="4079">
                  <c:v>0.25379000000000002</c:v>
                </c:pt>
                <c:pt idx="4080">
                  <c:v>0.25391000000000002</c:v>
                </c:pt>
                <c:pt idx="4081">
                  <c:v>0.25404000000000004</c:v>
                </c:pt>
                <c:pt idx="4082">
                  <c:v>0.25417000000000001</c:v>
                </c:pt>
                <c:pt idx="4083">
                  <c:v>0.25430000000000008</c:v>
                </c:pt>
                <c:pt idx="4084">
                  <c:v>0.2544300000000001</c:v>
                </c:pt>
                <c:pt idx="4085">
                  <c:v>0.25455</c:v>
                </c:pt>
                <c:pt idx="4086">
                  <c:v>0.25468000000000002</c:v>
                </c:pt>
                <c:pt idx="4087">
                  <c:v>0.25481000000000031</c:v>
                </c:pt>
                <c:pt idx="4088">
                  <c:v>0.25494</c:v>
                </c:pt>
                <c:pt idx="4089">
                  <c:v>0.25507000000000002</c:v>
                </c:pt>
                <c:pt idx="4090">
                  <c:v>0.25519000000000003</c:v>
                </c:pt>
                <c:pt idx="4091">
                  <c:v>0.25532000000000032</c:v>
                </c:pt>
                <c:pt idx="4092">
                  <c:v>0.25545000000000001</c:v>
                </c:pt>
                <c:pt idx="4093">
                  <c:v>0.25558000000000008</c:v>
                </c:pt>
                <c:pt idx="4094">
                  <c:v>0.25571000000000005</c:v>
                </c:pt>
                <c:pt idx="4095">
                  <c:v>0.25584000000000001</c:v>
                </c:pt>
                <c:pt idx="4096">
                  <c:v>0.25596000000000002</c:v>
                </c:pt>
                <c:pt idx="4097">
                  <c:v>0.25609000000000004</c:v>
                </c:pt>
                <c:pt idx="4098">
                  <c:v>0.25622</c:v>
                </c:pt>
                <c:pt idx="4099">
                  <c:v>0.25635000000000002</c:v>
                </c:pt>
                <c:pt idx="4100">
                  <c:v>0.25648000000000032</c:v>
                </c:pt>
                <c:pt idx="4101">
                  <c:v>0.25660000000000005</c:v>
                </c:pt>
                <c:pt idx="4102">
                  <c:v>0.25673000000000001</c:v>
                </c:pt>
                <c:pt idx="4103">
                  <c:v>0.25686000000000031</c:v>
                </c:pt>
                <c:pt idx="4104">
                  <c:v>0.25699</c:v>
                </c:pt>
                <c:pt idx="4105">
                  <c:v>0.25712000000000002</c:v>
                </c:pt>
                <c:pt idx="4106">
                  <c:v>0.25723999999999997</c:v>
                </c:pt>
                <c:pt idx="4107">
                  <c:v>0.25737000000000032</c:v>
                </c:pt>
                <c:pt idx="4108">
                  <c:v>0.25750000000000001</c:v>
                </c:pt>
                <c:pt idx="4109">
                  <c:v>0.25763000000000003</c:v>
                </c:pt>
                <c:pt idx="4110">
                  <c:v>0.25776000000000004</c:v>
                </c:pt>
                <c:pt idx="4111">
                  <c:v>0.25788000000000044</c:v>
                </c:pt>
                <c:pt idx="4112">
                  <c:v>0.25801000000000002</c:v>
                </c:pt>
                <c:pt idx="4113">
                  <c:v>0.25813999999999998</c:v>
                </c:pt>
                <c:pt idx="4114">
                  <c:v>0.25827</c:v>
                </c:pt>
                <c:pt idx="4115">
                  <c:v>0.25840000000000002</c:v>
                </c:pt>
                <c:pt idx="4116">
                  <c:v>0.25852000000000008</c:v>
                </c:pt>
                <c:pt idx="4117">
                  <c:v>0.25865000000000005</c:v>
                </c:pt>
                <c:pt idx="4118">
                  <c:v>0.25878000000000001</c:v>
                </c:pt>
                <c:pt idx="4119">
                  <c:v>0.25891000000000008</c:v>
                </c:pt>
                <c:pt idx="4120">
                  <c:v>0.25904000000000005</c:v>
                </c:pt>
                <c:pt idx="4121">
                  <c:v>0.25917000000000001</c:v>
                </c:pt>
                <c:pt idx="4122">
                  <c:v>0.25929000000000002</c:v>
                </c:pt>
                <c:pt idx="4123">
                  <c:v>0.25942000000000032</c:v>
                </c:pt>
                <c:pt idx="4124">
                  <c:v>0.25955</c:v>
                </c:pt>
                <c:pt idx="4125">
                  <c:v>0.25968000000000002</c:v>
                </c:pt>
                <c:pt idx="4126">
                  <c:v>0.25981000000000032</c:v>
                </c:pt>
                <c:pt idx="4127">
                  <c:v>0.25993000000000011</c:v>
                </c:pt>
                <c:pt idx="4128">
                  <c:v>0.26006000000000001</c:v>
                </c:pt>
                <c:pt idx="4129">
                  <c:v>0.26019000000000003</c:v>
                </c:pt>
                <c:pt idx="4130">
                  <c:v>0.26032000000000038</c:v>
                </c:pt>
                <c:pt idx="4131">
                  <c:v>0.26045000000000001</c:v>
                </c:pt>
                <c:pt idx="4132">
                  <c:v>0.26058000000000031</c:v>
                </c:pt>
                <c:pt idx="4133">
                  <c:v>0.26070000000000004</c:v>
                </c:pt>
                <c:pt idx="4134">
                  <c:v>0.26083000000000001</c:v>
                </c:pt>
                <c:pt idx="4135">
                  <c:v>0.26096000000000008</c:v>
                </c:pt>
                <c:pt idx="4136">
                  <c:v>0.2610900000000001</c:v>
                </c:pt>
                <c:pt idx="4137">
                  <c:v>0.26122000000000001</c:v>
                </c:pt>
                <c:pt idx="4138">
                  <c:v>0.26135000000000008</c:v>
                </c:pt>
                <c:pt idx="4139">
                  <c:v>0.26147000000000031</c:v>
                </c:pt>
                <c:pt idx="4140">
                  <c:v>0.2616</c:v>
                </c:pt>
                <c:pt idx="4141">
                  <c:v>0.26173000000000002</c:v>
                </c:pt>
                <c:pt idx="4142">
                  <c:v>0.26186000000000031</c:v>
                </c:pt>
                <c:pt idx="4143">
                  <c:v>0.26199</c:v>
                </c:pt>
                <c:pt idx="4144">
                  <c:v>0.26212000000000002</c:v>
                </c:pt>
                <c:pt idx="4145">
                  <c:v>0.26223999999999997</c:v>
                </c:pt>
                <c:pt idx="4146">
                  <c:v>0.26237000000000038</c:v>
                </c:pt>
                <c:pt idx="4147">
                  <c:v>0.26250000000000001</c:v>
                </c:pt>
                <c:pt idx="4148">
                  <c:v>0.26263000000000003</c:v>
                </c:pt>
                <c:pt idx="4149">
                  <c:v>0.26276000000000005</c:v>
                </c:pt>
                <c:pt idx="4150">
                  <c:v>0.26289000000000001</c:v>
                </c:pt>
                <c:pt idx="4151">
                  <c:v>0.26302000000000031</c:v>
                </c:pt>
                <c:pt idx="4152">
                  <c:v>0.26314000000000004</c:v>
                </c:pt>
                <c:pt idx="4153">
                  <c:v>0.26327</c:v>
                </c:pt>
                <c:pt idx="4154">
                  <c:v>0.26340000000000002</c:v>
                </c:pt>
                <c:pt idx="4155">
                  <c:v>0.2635300000000001</c:v>
                </c:pt>
                <c:pt idx="4156">
                  <c:v>0.26366000000000001</c:v>
                </c:pt>
                <c:pt idx="4157">
                  <c:v>0.26379000000000002</c:v>
                </c:pt>
                <c:pt idx="4158">
                  <c:v>0.26392000000000032</c:v>
                </c:pt>
                <c:pt idx="4159">
                  <c:v>0.26404</c:v>
                </c:pt>
                <c:pt idx="4160">
                  <c:v>0.26417000000000002</c:v>
                </c:pt>
                <c:pt idx="4161">
                  <c:v>0.26429999999999998</c:v>
                </c:pt>
                <c:pt idx="4162">
                  <c:v>0.26443</c:v>
                </c:pt>
                <c:pt idx="4163">
                  <c:v>0.26456000000000002</c:v>
                </c:pt>
                <c:pt idx="4164">
                  <c:v>0.26469000000000004</c:v>
                </c:pt>
                <c:pt idx="4165">
                  <c:v>0.26482000000000044</c:v>
                </c:pt>
                <c:pt idx="4166">
                  <c:v>0.26495000000000002</c:v>
                </c:pt>
                <c:pt idx="4167">
                  <c:v>0.26507000000000008</c:v>
                </c:pt>
                <c:pt idx="4168">
                  <c:v>0.26520000000000005</c:v>
                </c:pt>
                <c:pt idx="4169">
                  <c:v>0.26533000000000001</c:v>
                </c:pt>
                <c:pt idx="4170">
                  <c:v>0.26546000000000008</c:v>
                </c:pt>
                <c:pt idx="4171">
                  <c:v>0.2655900000000001</c:v>
                </c:pt>
                <c:pt idx="4172">
                  <c:v>0.26572000000000001</c:v>
                </c:pt>
                <c:pt idx="4173">
                  <c:v>0.26585000000000031</c:v>
                </c:pt>
                <c:pt idx="4174">
                  <c:v>0.26598000000000038</c:v>
                </c:pt>
                <c:pt idx="4175">
                  <c:v>0.26611000000000001</c:v>
                </c:pt>
                <c:pt idx="4176">
                  <c:v>0.26623000000000002</c:v>
                </c:pt>
                <c:pt idx="4177">
                  <c:v>0.26636000000000032</c:v>
                </c:pt>
                <c:pt idx="4178">
                  <c:v>0.26649</c:v>
                </c:pt>
                <c:pt idx="4179">
                  <c:v>0.26662000000000002</c:v>
                </c:pt>
                <c:pt idx="4180">
                  <c:v>0.26675000000000004</c:v>
                </c:pt>
                <c:pt idx="4181">
                  <c:v>0.26688000000000051</c:v>
                </c:pt>
                <c:pt idx="4182">
                  <c:v>0.26701000000000008</c:v>
                </c:pt>
                <c:pt idx="4183">
                  <c:v>0.26714000000000004</c:v>
                </c:pt>
                <c:pt idx="4184">
                  <c:v>0.26727000000000001</c:v>
                </c:pt>
                <c:pt idx="4185">
                  <c:v>0.26740000000000008</c:v>
                </c:pt>
                <c:pt idx="4186">
                  <c:v>0.26752000000000031</c:v>
                </c:pt>
                <c:pt idx="4187">
                  <c:v>0.26765</c:v>
                </c:pt>
                <c:pt idx="4188">
                  <c:v>0.26778000000000002</c:v>
                </c:pt>
                <c:pt idx="4189">
                  <c:v>0.26791000000000031</c:v>
                </c:pt>
                <c:pt idx="4190">
                  <c:v>0.26804</c:v>
                </c:pt>
                <c:pt idx="4191">
                  <c:v>0.26817000000000002</c:v>
                </c:pt>
                <c:pt idx="4192">
                  <c:v>0.26829999999999998</c:v>
                </c:pt>
                <c:pt idx="4193">
                  <c:v>0.26843</c:v>
                </c:pt>
                <c:pt idx="4194">
                  <c:v>0.26856000000000002</c:v>
                </c:pt>
                <c:pt idx="4195">
                  <c:v>0.26869000000000004</c:v>
                </c:pt>
                <c:pt idx="4196">
                  <c:v>0.2688200000000005</c:v>
                </c:pt>
                <c:pt idx="4197">
                  <c:v>0.26895000000000002</c:v>
                </c:pt>
                <c:pt idx="4198">
                  <c:v>0.26907000000000031</c:v>
                </c:pt>
                <c:pt idx="4199">
                  <c:v>0.26920000000000005</c:v>
                </c:pt>
                <c:pt idx="4200">
                  <c:v>0.26933000000000001</c:v>
                </c:pt>
                <c:pt idx="4201">
                  <c:v>0.26946000000000031</c:v>
                </c:pt>
                <c:pt idx="4202">
                  <c:v>0.26959</c:v>
                </c:pt>
                <c:pt idx="4203">
                  <c:v>0.26972000000000002</c:v>
                </c:pt>
                <c:pt idx="4204">
                  <c:v>0.26985000000000031</c:v>
                </c:pt>
                <c:pt idx="4205">
                  <c:v>0.26998000000000044</c:v>
                </c:pt>
                <c:pt idx="4206">
                  <c:v>0.27011000000000002</c:v>
                </c:pt>
                <c:pt idx="4207">
                  <c:v>0.27023999999999998</c:v>
                </c:pt>
                <c:pt idx="4208">
                  <c:v>0.27037000000000044</c:v>
                </c:pt>
                <c:pt idx="4209">
                  <c:v>0.27050000000000002</c:v>
                </c:pt>
                <c:pt idx="4210">
                  <c:v>0.27063000000000004</c:v>
                </c:pt>
                <c:pt idx="4211">
                  <c:v>0.27076</c:v>
                </c:pt>
                <c:pt idx="4212">
                  <c:v>0.27089000000000002</c:v>
                </c:pt>
                <c:pt idx="4213">
                  <c:v>0.27102000000000032</c:v>
                </c:pt>
                <c:pt idx="4214">
                  <c:v>0.27114000000000005</c:v>
                </c:pt>
                <c:pt idx="4215">
                  <c:v>0.27127000000000001</c:v>
                </c:pt>
                <c:pt idx="4216">
                  <c:v>0.27140000000000031</c:v>
                </c:pt>
                <c:pt idx="4217">
                  <c:v>0.2715300000000001</c:v>
                </c:pt>
                <c:pt idx="4218">
                  <c:v>0.27166000000000001</c:v>
                </c:pt>
                <c:pt idx="4219">
                  <c:v>0.27179000000000003</c:v>
                </c:pt>
                <c:pt idx="4220">
                  <c:v>0.27192000000000038</c:v>
                </c:pt>
                <c:pt idx="4221">
                  <c:v>0.27205000000000001</c:v>
                </c:pt>
                <c:pt idx="4222">
                  <c:v>0.27218000000000031</c:v>
                </c:pt>
                <c:pt idx="4223">
                  <c:v>0.27231000000000044</c:v>
                </c:pt>
                <c:pt idx="4224">
                  <c:v>0.27244000000000002</c:v>
                </c:pt>
                <c:pt idx="4225">
                  <c:v>0.27257000000000031</c:v>
                </c:pt>
                <c:pt idx="4226">
                  <c:v>0.2727</c:v>
                </c:pt>
                <c:pt idx="4227">
                  <c:v>0.27283000000000002</c:v>
                </c:pt>
                <c:pt idx="4228">
                  <c:v>0.27296000000000031</c:v>
                </c:pt>
                <c:pt idx="4229">
                  <c:v>0.27309</c:v>
                </c:pt>
                <c:pt idx="4230">
                  <c:v>0.27322000000000002</c:v>
                </c:pt>
                <c:pt idx="4231">
                  <c:v>0.27335000000000031</c:v>
                </c:pt>
                <c:pt idx="4232">
                  <c:v>0.27348000000000044</c:v>
                </c:pt>
                <c:pt idx="4233">
                  <c:v>0.27361000000000002</c:v>
                </c:pt>
                <c:pt idx="4234">
                  <c:v>0.27373999999999998</c:v>
                </c:pt>
                <c:pt idx="4235">
                  <c:v>0.27387000000000045</c:v>
                </c:pt>
                <c:pt idx="4236">
                  <c:v>0.27400000000000002</c:v>
                </c:pt>
                <c:pt idx="4237">
                  <c:v>0.27413000000000004</c:v>
                </c:pt>
                <c:pt idx="4238">
                  <c:v>0.27426</c:v>
                </c:pt>
                <c:pt idx="4239">
                  <c:v>0.27439000000000002</c:v>
                </c:pt>
                <c:pt idx="4240">
                  <c:v>0.27452000000000032</c:v>
                </c:pt>
                <c:pt idx="4241">
                  <c:v>0.27465000000000001</c:v>
                </c:pt>
                <c:pt idx="4242">
                  <c:v>0.27478000000000002</c:v>
                </c:pt>
                <c:pt idx="4243">
                  <c:v>0.27491000000000032</c:v>
                </c:pt>
                <c:pt idx="4244">
                  <c:v>0.27504000000000001</c:v>
                </c:pt>
                <c:pt idx="4245">
                  <c:v>0.27517000000000008</c:v>
                </c:pt>
                <c:pt idx="4246">
                  <c:v>0.27530000000000032</c:v>
                </c:pt>
                <c:pt idx="4247">
                  <c:v>0.27543000000000001</c:v>
                </c:pt>
                <c:pt idx="4248">
                  <c:v>0.27556000000000008</c:v>
                </c:pt>
                <c:pt idx="4249">
                  <c:v>0.2756900000000001</c:v>
                </c:pt>
                <c:pt idx="4250">
                  <c:v>0.27582000000000051</c:v>
                </c:pt>
                <c:pt idx="4251">
                  <c:v>0.27595000000000008</c:v>
                </c:pt>
                <c:pt idx="4252">
                  <c:v>0.27608000000000038</c:v>
                </c:pt>
                <c:pt idx="4253">
                  <c:v>0.27621000000000001</c:v>
                </c:pt>
                <c:pt idx="4254">
                  <c:v>0.27634000000000031</c:v>
                </c:pt>
                <c:pt idx="4255">
                  <c:v>0.27647000000000038</c:v>
                </c:pt>
                <c:pt idx="4256">
                  <c:v>0.27660000000000001</c:v>
                </c:pt>
                <c:pt idx="4257">
                  <c:v>0.27673000000000003</c:v>
                </c:pt>
                <c:pt idx="4258">
                  <c:v>0.27686000000000038</c:v>
                </c:pt>
                <c:pt idx="4259">
                  <c:v>0.27699000000000001</c:v>
                </c:pt>
                <c:pt idx="4260">
                  <c:v>0.27712000000000031</c:v>
                </c:pt>
                <c:pt idx="4261">
                  <c:v>0.27725</c:v>
                </c:pt>
                <c:pt idx="4262">
                  <c:v>0.27738000000000057</c:v>
                </c:pt>
                <c:pt idx="4263">
                  <c:v>0.27751000000000031</c:v>
                </c:pt>
                <c:pt idx="4264">
                  <c:v>0.27764</c:v>
                </c:pt>
                <c:pt idx="4265">
                  <c:v>0.27777000000000002</c:v>
                </c:pt>
                <c:pt idx="4266">
                  <c:v>0.27790000000000031</c:v>
                </c:pt>
                <c:pt idx="4267">
                  <c:v>0.27803</c:v>
                </c:pt>
                <c:pt idx="4268">
                  <c:v>0.27816000000000002</c:v>
                </c:pt>
                <c:pt idx="4269">
                  <c:v>0.27829000000000004</c:v>
                </c:pt>
                <c:pt idx="4270">
                  <c:v>0.27842000000000044</c:v>
                </c:pt>
                <c:pt idx="4271">
                  <c:v>0.27855000000000002</c:v>
                </c:pt>
                <c:pt idx="4272">
                  <c:v>0.27868000000000032</c:v>
                </c:pt>
                <c:pt idx="4273">
                  <c:v>0.27881000000000045</c:v>
                </c:pt>
                <c:pt idx="4274">
                  <c:v>0.27894000000000002</c:v>
                </c:pt>
                <c:pt idx="4275">
                  <c:v>0.27907000000000032</c:v>
                </c:pt>
                <c:pt idx="4276">
                  <c:v>0.2792</c:v>
                </c:pt>
                <c:pt idx="4277">
                  <c:v>0.27933000000000002</c:v>
                </c:pt>
                <c:pt idx="4278">
                  <c:v>0.27946000000000032</c:v>
                </c:pt>
                <c:pt idx="4279">
                  <c:v>0.27959000000000001</c:v>
                </c:pt>
                <c:pt idx="4280">
                  <c:v>0.27972000000000002</c:v>
                </c:pt>
                <c:pt idx="4281">
                  <c:v>0.27985000000000032</c:v>
                </c:pt>
                <c:pt idx="4282">
                  <c:v>0.27998000000000051</c:v>
                </c:pt>
                <c:pt idx="4283">
                  <c:v>0.28012000000000031</c:v>
                </c:pt>
                <c:pt idx="4284">
                  <c:v>0.28025</c:v>
                </c:pt>
                <c:pt idx="4285">
                  <c:v>0.28038000000000057</c:v>
                </c:pt>
                <c:pt idx="4286">
                  <c:v>0.28051000000000031</c:v>
                </c:pt>
                <c:pt idx="4287">
                  <c:v>0.28064</c:v>
                </c:pt>
                <c:pt idx="4288">
                  <c:v>0.28077000000000002</c:v>
                </c:pt>
                <c:pt idx="4289">
                  <c:v>0.28090000000000032</c:v>
                </c:pt>
                <c:pt idx="4290">
                  <c:v>0.28103</c:v>
                </c:pt>
                <c:pt idx="4291">
                  <c:v>0.28116000000000002</c:v>
                </c:pt>
                <c:pt idx="4292">
                  <c:v>0.28129000000000004</c:v>
                </c:pt>
                <c:pt idx="4293">
                  <c:v>0.2814200000000005</c:v>
                </c:pt>
                <c:pt idx="4294">
                  <c:v>0.28155000000000002</c:v>
                </c:pt>
                <c:pt idx="4295">
                  <c:v>0.28168000000000032</c:v>
                </c:pt>
                <c:pt idx="4296">
                  <c:v>0.2818100000000005</c:v>
                </c:pt>
                <c:pt idx="4297">
                  <c:v>0.28194000000000002</c:v>
                </c:pt>
                <c:pt idx="4298">
                  <c:v>0.28208000000000044</c:v>
                </c:pt>
                <c:pt idx="4299">
                  <c:v>0.28221000000000002</c:v>
                </c:pt>
                <c:pt idx="4300">
                  <c:v>0.28234000000000031</c:v>
                </c:pt>
                <c:pt idx="4301">
                  <c:v>0.28247000000000044</c:v>
                </c:pt>
                <c:pt idx="4302">
                  <c:v>0.28260000000000002</c:v>
                </c:pt>
                <c:pt idx="4303">
                  <c:v>0.28273000000000004</c:v>
                </c:pt>
                <c:pt idx="4304">
                  <c:v>0.28286000000000044</c:v>
                </c:pt>
                <c:pt idx="4305">
                  <c:v>0.28299000000000002</c:v>
                </c:pt>
                <c:pt idx="4306">
                  <c:v>0.28312000000000032</c:v>
                </c:pt>
                <c:pt idx="4307">
                  <c:v>0.28325</c:v>
                </c:pt>
                <c:pt idx="4308">
                  <c:v>0.28338000000000058</c:v>
                </c:pt>
                <c:pt idx="4309">
                  <c:v>0.28351000000000032</c:v>
                </c:pt>
                <c:pt idx="4310">
                  <c:v>0.28365000000000001</c:v>
                </c:pt>
                <c:pt idx="4311">
                  <c:v>0.28378000000000031</c:v>
                </c:pt>
                <c:pt idx="4312">
                  <c:v>0.28391000000000038</c:v>
                </c:pt>
                <c:pt idx="4313">
                  <c:v>0.28404000000000001</c:v>
                </c:pt>
                <c:pt idx="4314">
                  <c:v>0.28417000000000031</c:v>
                </c:pt>
                <c:pt idx="4315">
                  <c:v>0.28430000000000044</c:v>
                </c:pt>
                <c:pt idx="4316">
                  <c:v>0.28443000000000002</c:v>
                </c:pt>
                <c:pt idx="4317">
                  <c:v>0.28456000000000031</c:v>
                </c:pt>
                <c:pt idx="4318">
                  <c:v>0.28469</c:v>
                </c:pt>
                <c:pt idx="4319">
                  <c:v>0.28482000000000057</c:v>
                </c:pt>
              </c:numCache>
            </c:numRef>
          </c:xVal>
          <c:yVal>
            <c:numRef>
              <c:f>Long_2!$I$5:$I$4324</c:f>
              <c:numCache>
                <c:formatCode>General</c:formatCode>
                <c:ptCount val="4320"/>
                <c:pt idx="0">
                  <c:v>200430</c:v>
                </c:pt>
                <c:pt idx="1">
                  <c:v>201570</c:v>
                </c:pt>
                <c:pt idx="2">
                  <c:v>202570</c:v>
                </c:pt>
                <c:pt idx="3">
                  <c:v>203300</c:v>
                </c:pt>
                <c:pt idx="4">
                  <c:v>203870</c:v>
                </c:pt>
                <c:pt idx="5">
                  <c:v>204440</c:v>
                </c:pt>
                <c:pt idx="6">
                  <c:v>205080</c:v>
                </c:pt>
                <c:pt idx="7">
                  <c:v>205830</c:v>
                </c:pt>
                <c:pt idx="8">
                  <c:v>206550</c:v>
                </c:pt>
                <c:pt idx="9">
                  <c:v>207150</c:v>
                </c:pt>
                <c:pt idx="10">
                  <c:v>207710</c:v>
                </c:pt>
                <c:pt idx="11">
                  <c:v>208280</c:v>
                </c:pt>
                <c:pt idx="12">
                  <c:v>208890</c:v>
                </c:pt>
                <c:pt idx="13">
                  <c:v>209560</c:v>
                </c:pt>
                <c:pt idx="14">
                  <c:v>210590</c:v>
                </c:pt>
                <c:pt idx="15">
                  <c:v>212260</c:v>
                </c:pt>
                <c:pt idx="16">
                  <c:v>214020</c:v>
                </c:pt>
                <c:pt idx="17">
                  <c:v>215880</c:v>
                </c:pt>
                <c:pt idx="18">
                  <c:v>217630</c:v>
                </c:pt>
                <c:pt idx="19">
                  <c:v>219360</c:v>
                </c:pt>
                <c:pt idx="20">
                  <c:v>221070</c:v>
                </c:pt>
                <c:pt idx="21">
                  <c:v>222720</c:v>
                </c:pt>
                <c:pt idx="22">
                  <c:v>224400</c:v>
                </c:pt>
                <c:pt idx="23">
                  <c:v>226060</c:v>
                </c:pt>
                <c:pt idx="24">
                  <c:v>227760</c:v>
                </c:pt>
                <c:pt idx="25">
                  <c:v>229420</c:v>
                </c:pt>
                <c:pt idx="26">
                  <c:v>231150</c:v>
                </c:pt>
                <c:pt idx="27">
                  <c:v>233090</c:v>
                </c:pt>
                <c:pt idx="28">
                  <c:v>235350</c:v>
                </c:pt>
                <c:pt idx="29">
                  <c:v>238030</c:v>
                </c:pt>
                <c:pt idx="30">
                  <c:v>240850</c:v>
                </c:pt>
                <c:pt idx="31">
                  <c:v>243580</c:v>
                </c:pt>
                <c:pt idx="32">
                  <c:v>246260</c:v>
                </c:pt>
                <c:pt idx="33">
                  <c:v>248900</c:v>
                </c:pt>
                <c:pt idx="34">
                  <c:v>251590</c:v>
                </c:pt>
                <c:pt idx="35">
                  <c:v>254170</c:v>
                </c:pt>
                <c:pt idx="36">
                  <c:v>256710</c:v>
                </c:pt>
                <c:pt idx="37">
                  <c:v>259350</c:v>
                </c:pt>
                <c:pt idx="38">
                  <c:v>261970</c:v>
                </c:pt>
                <c:pt idx="39">
                  <c:v>264650</c:v>
                </c:pt>
                <c:pt idx="40">
                  <c:v>267030</c:v>
                </c:pt>
                <c:pt idx="41">
                  <c:v>269620</c:v>
                </c:pt>
                <c:pt idx="42">
                  <c:v>272500</c:v>
                </c:pt>
                <c:pt idx="43">
                  <c:v>275560</c:v>
                </c:pt>
                <c:pt idx="44">
                  <c:v>278510</c:v>
                </c:pt>
                <c:pt idx="45">
                  <c:v>281470</c:v>
                </c:pt>
                <c:pt idx="46">
                  <c:v>284430</c:v>
                </c:pt>
                <c:pt idx="47">
                  <c:v>287400</c:v>
                </c:pt>
                <c:pt idx="48">
                  <c:v>290380</c:v>
                </c:pt>
                <c:pt idx="49">
                  <c:v>293230</c:v>
                </c:pt>
                <c:pt idx="50">
                  <c:v>295970</c:v>
                </c:pt>
                <c:pt idx="51">
                  <c:v>298560</c:v>
                </c:pt>
                <c:pt idx="52">
                  <c:v>301070</c:v>
                </c:pt>
                <c:pt idx="53">
                  <c:v>303700</c:v>
                </c:pt>
                <c:pt idx="54">
                  <c:v>306400</c:v>
                </c:pt>
                <c:pt idx="55">
                  <c:v>309160</c:v>
                </c:pt>
                <c:pt idx="56">
                  <c:v>311930</c:v>
                </c:pt>
                <c:pt idx="57">
                  <c:v>314730</c:v>
                </c:pt>
                <c:pt idx="58">
                  <c:v>317520</c:v>
                </c:pt>
                <c:pt idx="59">
                  <c:v>320280</c:v>
                </c:pt>
                <c:pt idx="60">
                  <c:v>323150</c:v>
                </c:pt>
                <c:pt idx="61">
                  <c:v>325880</c:v>
                </c:pt>
                <c:pt idx="62">
                  <c:v>328500</c:v>
                </c:pt>
                <c:pt idx="63">
                  <c:v>331080</c:v>
                </c:pt>
                <c:pt idx="64">
                  <c:v>333530</c:v>
                </c:pt>
                <c:pt idx="65">
                  <c:v>336030</c:v>
                </c:pt>
                <c:pt idx="66">
                  <c:v>338520</c:v>
                </c:pt>
                <c:pt idx="67">
                  <c:v>341070</c:v>
                </c:pt>
                <c:pt idx="68">
                  <c:v>343630</c:v>
                </c:pt>
                <c:pt idx="69">
                  <c:v>346230</c:v>
                </c:pt>
                <c:pt idx="70">
                  <c:v>348860</c:v>
                </c:pt>
                <c:pt idx="71">
                  <c:v>351480</c:v>
                </c:pt>
                <c:pt idx="72">
                  <c:v>354120</c:v>
                </c:pt>
                <c:pt idx="73">
                  <c:v>356800</c:v>
                </c:pt>
                <c:pt idx="74">
                  <c:v>359360</c:v>
                </c:pt>
                <c:pt idx="75">
                  <c:v>361850</c:v>
                </c:pt>
                <c:pt idx="76">
                  <c:v>364310</c:v>
                </c:pt>
                <c:pt idx="77">
                  <c:v>366760</c:v>
                </c:pt>
                <c:pt idx="78">
                  <c:v>369130</c:v>
                </c:pt>
                <c:pt idx="79">
                  <c:v>371520</c:v>
                </c:pt>
                <c:pt idx="80">
                  <c:v>374120</c:v>
                </c:pt>
                <c:pt idx="81">
                  <c:v>376670</c:v>
                </c:pt>
                <c:pt idx="82">
                  <c:v>379180</c:v>
                </c:pt>
                <c:pt idx="83">
                  <c:v>381710</c:v>
                </c:pt>
                <c:pt idx="84">
                  <c:v>384220</c:v>
                </c:pt>
                <c:pt idx="85">
                  <c:v>386730</c:v>
                </c:pt>
                <c:pt idx="86">
                  <c:v>389250</c:v>
                </c:pt>
                <c:pt idx="87">
                  <c:v>391700</c:v>
                </c:pt>
                <c:pt idx="88">
                  <c:v>394120</c:v>
                </c:pt>
                <c:pt idx="89">
                  <c:v>396500</c:v>
                </c:pt>
                <c:pt idx="90">
                  <c:v>398800</c:v>
                </c:pt>
                <c:pt idx="91">
                  <c:v>401030</c:v>
                </c:pt>
                <c:pt idx="92">
                  <c:v>403330</c:v>
                </c:pt>
                <c:pt idx="93">
                  <c:v>405730</c:v>
                </c:pt>
                <c:pt idx="94">
                  <c:v>408180</c:v>
                </c:pt>
                <c:pt idx="95">
                  <c:v>410700</c:v>
                </c:pt>
                <c:pt idx="96">
                  <c:v>413160</c:v>
                </c:pt>
                <c:pt idx="97">
                  <c:v>415610</c:v>
                </c:pt>
                <c:pt idx="98">
                  <c:v>418060</c:v>
                </c:pt>
                <c:pt idx="99">
                  <c:v>420470</c:v>
                </c:pt>
                <c:pt idx="100">
                  <c:v>422880</c:v>
                </c:pt>
                <c:pt idx="101">
                  <c:v>425210</c:v>
                </c:pt>
                <c:pt idx="102">
                  <c:v>427520</c:v>
                </c:pt>
                <c:pt idx="103">
                  <c:v>429810</c:v>
                </c:pt>
                <c:pt idx="104">
                  <c:v>432050</c:v>
                </c:pt>
                <c:pt idx="105">
                  <c:v>434300</c:v>
                </c:pt>
                <c:pt idx="106">
                  <c:v>436610</c:v>
                </c:pt>
                <c:pt idx="107">
                  <c:v>438990</c:v>
                </c:pt>
                <c:pt idx="108">
                  <c:v>441460</c:v>
                </c:pt>
                <c:pt idx="109">
                  <c:v>443930</c:v>
                </c:pt>
                <c:pt idx="110">
                  <c:v>446490</c:v>
                </c:pt>
                <c:pt idx="111">
                  <c:v>448870</c:v>
                </c:pt>
                <c:pt idx="112">
                  <c:v>451140</c:v>
                </c:pt>
                <c:pt idx="113">
                  <c:v>453400</c:v>
                </c:pt>
                <c:pt idx="114">
                  <c:v>455730</c:v>
                </c:pt>
                <c:pt idx="115">
                  <c:v>458120</c:v>
                </c:pt>
                <c:pt idx="116">
                  <c:v>460410</c:v>
                </c:pt>
                <c:pt idx="117">
                  <c:v>462590</c:v>
                </c:pt>
                <c:pt idx="118">
                  <c:v>464780</c:v>
                </c:pt>
                <c:pt idx="119">
                  <c:v>466950</c:v>
                </c:pt>
                <c:pt idx="120">
                  <c:v>469140</c:v>
                </c:pt>
                <c:pt idx="121">
                  <c:v>471410</c:v>
                </c:pt>
                <c:pt idx="122">
                  <c:v>473840</c:v>
                </c:pt>
                <c:pt idx="123">
                  <c:v>476310</c:v>
                </c:pt>
                <c:pt idx="124">
                  <c:v>478650</c:v>
                </c:pt>
                <c:pt idx="125">
                  <c:v>480970</c:v>
                </c:pt>
                <c:pt idx="126">
                  <c:v>483260</c:v>
                </c:pt>
                <c:pt idx="127">
                  <c:v>485490</c:v>
                </c:pt>
                <c:pt idx="128">
                  <c:v>487730</c:v>
                </c:pt>
                <c:pt idx="129">
                  <c:v>489920</c:v>
                </c:pt>
                <c:pt idx="130">
                  <c:v>492170</c:v>
                </c:pt>
                <c:pt idx="131">
                  <c:v>494430</c:v>
                </c:pt>
                <c:pt idx="132">
                  <c:v>496590</c:v>
                </c:pt>
                <c:pt idx="133">
                  <c:v>498840</c:v>
                </c:pt>
                <c:pt idx="134">
                  <c:v>501020</c:v>
                </c:pt>
                <c:pt idx="135">
                  <c:v>503270</c:v>
                </c:pt>
                <c:pt idx="136">
                  <c:v>505560</c:v>
                </c:pt>
                <c:pt idx="137">
                  <c:v>507840</c:v>
                </c:pt>
                <c:pt idx="138">
                  <c:v>510120</c:v>
                </c:pt>
                <c:pt idx="139">
                  <c:v>512410</c:v>
                </c:pt>
                <c:pt idx="140">
                  <c:v>514620</c:v>
                </c:pt>
                <c:pt idx="141">
                  <c:v>516940</c:v>
                </c:pt>
                <c:pt idx="142">
                  <c:v>519270</c:v>
                </c:pt>
                <c:pt idx="143">
                  <c:v>521580</c:v>
                </c:pt>
                <c:pt idx="144">
                  <c:v>523780</c:v>
                </c:pt>
                <c:pt idx="145">
                  <c:v>525940</c:v>
                </c:pt>
                <c:pt idx="146">
                  <c:v>528140</c:v>
                </c:pt>
                <c:pt idx="147">
                  <c:v>530360</c:v>
                </c:pt>
                <c:pt idx="148">
                  <c:v>532570</c:v>
                </c:pt>
                <c:pt idx="149">
                  <c:v>534720</c:v>
                </c:pt>
                <c:pt idx="150">
                  <c:v>536980</c:v>
                </c:pt>
                <c:pt idx="151">
                  <c:v>539270</c:v>
                </c:pt>
                <c:pt idx="152">
                  <c:v>541550</c:v>
                </c:pt>
                <c:pt idx="153">
                  <c:v>543820</c:v>
                </c:pt>
                <c:pt idx="154">
                  <c:v>546100</c:v>
                </c:pt>
                <c:pt idx="155">
                  <c:v>548390</c:v>
                </c:pt>
                <c:pt idx="156">
                  <c:v>550740</c:v>
                </c:pt>
                <c:pt idx="157">
                  <c:v>553070</c:v>
                </c:pt>
                <c:pt idx="158">
                  <c:v>555360</c:v>
                </c:pt>
                <c:pt idx="159">
                  <c:v>557560</c:v>
                </c:pt>
                <c:pt idx="160">
                  <c:v>559710</c:v>
                </c:pt>
                <c:pt idx="161">
                  <c:v>561890</c:v>
                </c:pt>
                <c:pt idx="162">
                  <c:v>564140</c:v>
                </c:pt>
                <c:pt idx="163">
                  <c:v>566360</c:v>
                </c:pt>
                <c:pt idx="164">
                  <c:v>568560</c:v>
                </c:pt>
                <c:pt idx="165">
                  <c:v>570820</c:v>
                </c:pt>
                <c:pt idx="166">
                  <c:v>573130</c:v>
                </c:pt>
                <c:pt idx="167">
                  <c:v>575400</c:v>
                </c:pt>
                <c:pt idx="168">
                  <c:v>577690</c:v>
                </c:pt>
                <c:pt idx="169">
                  <c:v>580010</c:v>
                </c:pt>
                <c:pt idx="170">
                  <c:v>582280</c:v>
                </c:pt>
                <c:pt idx="171">
                  <c:v>584590</c:v>
                </c:pt>
                <c:pt idx="172">
                  <c:v>586820</c:v>
                </c:pt>
                <c:pt idx="173">
                  <c:v>589010</c:v>
                </c:pt>
                <c:pt idx="174">
                  <c:v>591190</c:v>
                </c:pt>
                <c:pt idx="175">
                  <c:v>593420</c:v>
                </c:pt>
                <c:pt idx="176">
                  <c:v>595590</c:v>
                </c:pt>
                <c:pt idx="177">
                  <c:v>597840</c:v>
                </c:pt>
                <c:pt idx="178">
                  <c:v>600090</c:v>
                </c:pt>
                <c:pt idx="179">
                  <c:v>602370</c:v>
                </c:pt>
                <c:pt idx="180">
                  <c:v>604600</c:v>
                </c:pt>
                <c:pt idx="181">
                  <c:v>606890</c:v>
                </c:pt>
                <c:pt idx="182">
                  <c:v>609230</c:v>
                </c:pt>
                <c:pt idx="183">
                  <c:v>611480</c:v>
                </c:pt>
                <c:pt idx="184">
                  <c:v>613740</c:v>
                </c:pt>
                <c:pt idx="185">
                  <c:v>615960</c:v>
                </c:pt>
                <c:pt idx="186">
                  <c:v>618220</c:v>
                </c:pt>
                <c:pt idx="187">
                  <c:v>620490</c:v>
                </c:pt>
                <c:pt idx="188">
                  <c:v>622770</c:v>
                </c:pt>
                <c:pt idx="189">
                  <c:v>625030</c:v>
                </c:pt>
                <c:pt idx="190">
                  <c:v>627230</c:v>
                </c:pt>
                <c:pt idx="191">
                  <c:v>629420</c:v>
                </c:pt>
                <c:pt idx="192">
                  <c:v>631660</c:v>
                </c:pt>
                <c:pt idx="193">
                  <c:v>633920</c:v>
                </c:pt>
                <c:pt idx="194">
                  <c:v>636240</c:v>
                </c:pt>
                <c:pt idx="195">
                  <c:v>638500</c:v>
                </c:pt>
                <c:pt idx="196">
                  <c:v>640710</c:v>
                </c:pt>
                <c:pt idx="197">
                  <c:v>642930</c:v>
                </c:pt>
                <c:pt idx="198">
                  <c:v>645130</c:v>
                </c:pt>
                <c:pt idx="199">
                  <c:v>647310</c:v>
                </c:pt>
                <c:pt idx="200">
                  <c:v>649560</c:v>
                </c:pt>
                <c:pt idx="201">
                  <c:v>651940</c:v>
                </c:pt>
                <c:pt idx="202">
                  <c:v>654300</c:v>
                </c:pt>
                <c:pt idx="203">
                  <c:v>656610</c:v>
                </c:pt>
                <c:pt idx="204">
                  <c:v>658820</c:v>
                </c:pt>
                <c:pt idx="205">
                  <c:v>661060</c:v>
                </c:pt>
                <c:pt idx="206">
                  <c:v>663330</c:v>
                </c:pt>
                <c:pt idx="207">
                  <c:v>665600</c:v>
                </c:pt>
                <c:pt idx="208">
                  <c:v>667820</c:v>
                </c:pt>
                <c:pt idx="209">
                  <c:v>669990</c:v>
                </c:pt>
                <c:pt idx="210">
                  <c:v>672170</c:v>
                </c:pt>
                <c:pt idx="211">
                  <c:v>674340</c:v>
                </c:pt>
                <c:pt idx="212">
                  <c:v>676510</c:v>
                </c:pt>
                <c:pt idx="213">
                  <c:v>678710</c:v>
                </c:pt>
                <c:pt idx="214">
                  <c:v>680960</c:v>
                </c:pt>
                <c:pt idx="215">
                  <c:v>683240</c:v>
                </c:pt>
                <c:pt idx="216">
                  <c:v>685610</c:v>
                </c:pt>
                <c:pt idx="217">
                  <c:v>687980</c:v>
                </c:pt>
                <c:pt idx="218">
                  <c:v>690460</c:v>
                </c:pt>
                <c:pt idx="219">
                  <c:v>692970</c:v>
                </c:pt>
                <c:pt idx="220">
                  <c:v>695310</c:v>
                </c:pt>
                <c:pt idx="221">
                  <c:v>697460</c:v>
                </c:pt>
                <c:pt idx="222">
                  <c:v>699560</c:v>
                </c:pt>
                <c:pt idx="223">
                  <c:v>701840</c:v>
                </c:pt>
                <c:pt idx="224">
                  <c:v>704070</c:v>
                </c:pt>
                <c:pt idx="225">
                  <c:v>706200</c:v>
                </c:pt>
                <c:pt idx="226">
                  <c:v>708220</c:v>
                </c:pt>
                <c:pt idx="227">
                  <c:v>710250</c:v>
                </c:pt>
                <c:pt idx="228">
                  <c:v>712380</c:v>
                </c:pt>
                <c:pt idx="229">
                  <c:v>714570</c:v>
                </c:pt>
                <c:pt idx="230">
                  <c:v>716980</c:v>
                </c:pt>
                <c:pt idx="231">
                  <c:v>719560</c:v>
                </c:pt>
                <c:pt idx="232">
                  <c:v>722000</c:v>
                </c:pt>
                <c:pt idx="233">
                  <c:v>724510</c:v>
                </c:pt>
                <c:pt idx="234">
                  <c:v>726780</c:v>
                </c:pt>
                <c:pt idx="235">
                  <c:v>728990</c:v>
                </c:pt>
                <c:pt idx="236">
                  <c:v>731210</c:v>
                </c:pt>
                <c:pt idx="237">
                  <c:v>733350</c:v>
                </c:pt>
                <c:pt idx="238">
                  <c:v>735490</c:v>
                </c:pt>
                <c:pt idx="239">
                  <c:v>737620</c:v>
                </c:pt>
                <c:pt idx="240">
                  <c:v>739680</c:v>
                </c:pt>
                <c:pt idx="241">
                  <c:v>741740</c:v>
                </c:pt>
                <c:pt idx="242">
                  <c:v>743880</c:v>
                </c:pt>
                <c:pt idx="243">
                  <c:v>746210</c:v>
                </c:pt>
                <c:pt idx="244">
                  <c:v>748650</c:v>
                </c:pt>
                <c:pt idx="245">
                  <c:v>751130</c:v>
                </c:pt>
                <c:pt idx="246">
                  <c:v>753620</c:v>
                </c:pt>
                <c:pt idx="247">
                  <c:v>756120</c:v>
                </c:pt>
                <c:pt idx="248">
                  <c:v>758510</c:v>
                </c:pt>
                <c:pt idx="249">
                  <c:v>760780</c:v>
                </c:pt>
                <c:pt idx="250">
                  <c:v>763020</c:v>
                </c:pt>
                <c:pt idx="251">
                  <c:v>765140</c:v>
                </c:pt>
                <c:pt idx="252">
                  <c:v>767280</c:v>
                </c:pt>
                <c:pt idx="253">
                  <c:v>769400</c:v>
                </c:pt>
                <c:pt idx="254">
                  <c:v>771550</c:v>
                </c:pt>
                <c:pt idx="255">
                  <c:v>773740</c:v>
                </c:pt>
                <c:pt idx="256">
                  <c:v>775970</c:v>
                </c:pt>
                <c:pt idx="257">
                  <c:v>778280</c:v>
                </c:pt>
                <c:pt idx="258">
                  <c:v>780720</c:v>
                </c:pt>
                <c:pt idx="259">
                  <c:v>783250</c:v>
                </c:pt>
                <c:pt idx="260">
                  <c:v>785750</c:v>
                </c:pt>
                <c:pt idx="261">
                  <c:v>788190</c:v>
                </c:pt>
                <c:pt idx="262">
                  <c:v>790570</c:v>
                </c:pt>
                <c:pt idx="263">
                  <c:v>793000</c:v>
                </c:pt>
                <c:pt idx="264">
                  <c:v>795380</c:v>
                </c:pt>
                <c:pt idx="265">
                  <c:v>797530</c:v>
                </c:pt>
                <c:pt idx="266">
                  <c:v>799630</c:v>
                </c:pt>
                <c:pt idx="267">
                  <c:v>801780</c:v>
                </c:pt>
                <c:pt idx="268">
                  <c:v>803940</c:v>
                </c:pt>
                <c:pt idx="269">
                  <c:v>806100</c:v>
                </c:pt>
                <c:pt idx="270">
                  <c:v>808340</c:v>
                </c:pt>
                <c:pt idx="271">
                  <c:v>810700</c:v>
                </c:pt>
                <c:pt idx="272">
                  <c:v>813080</c:v>
                </c:pt>
                <c:pt idx="273">
                  <c:v>815440</c:v>
                </c:pt>
                <c:pt idx="274">
                  <c:v>817780</c:v>
                </c:pt>
                <c:pt idx="275">
                  <c:v>820150</c:v>
                </c:pt>
                <c:pt idx="276">
                  <c:v>822570</c:v>
                </c:pt>
                <c:pt idx="277">
                  <c:v>824930</c:v>
                </c:pt>
                <c:pt idx="278">
                  <c:v>827250</c:v>
                </c:pt>
                <c:pt idx="279">
                  <c:v>829450</c:v>
                </c:pt>
                <c:pt idx="280">
                  <c:v>831640</c:v>
                </c:pt>
                <c:pt idx="281">
                  <c:v>833810</c:v>
                </c:pt>
                <c:pt idx="282">
                  <c:v>836010</c:v>
                </c:pt>
                <c:pt idx="283">
                  <c:v>838290</c:v>
                </c:pt>
                <c:pt idx="284">
                  <c:v>840610</c:v>
                </c:pt>
                <c:pt idx="285">
                  <c:v>842930</c:v>
                </c:pt>
                <c:pt idx="286">
                  <c:v>845400</c:v>
                </c:pt>
                <c:pt idx="287">
                  <c:v>847800</c:v>
                </c:pt>
                <c:pt idx="288">
                  <c:v>850270</c:v>
                </c:pt>
                <c:pt idx="289">
                  <c:v>852640</c:v>
                </c:pt>
                <c:pt idx="290">
                  <c:v>854990</c:v>
                </c:pt>
                <c:pt idx="291">
                  <c:v>857310</c:v>
                </c:pt>
                <c:pt idx="292">
                  <c:v>859580</c:v>
                </c:pt>
                <c:pt idx="293">
                  <c:v>861810</c:v>
                </c:pt>
                <c:pt idx="294">
                  <c:v>864010</c:v>
                </c:pt>
                <c:pt idx="295">
                  <c:v>866220</c:v>
                </c:pt>
                <c:pt idx="296">
                  <c:v>868490</c:v>
                </c:pt>
                <c:pt idx="297">
                  <c:v>870820</c:v>
                </c:pt>
                <c:pt idx="298">
                  <c:v>873150</c:v>
                </c:pt>
                <c:pt idx="299">
                  <c:v>875560</c:v>
                </c:pt>
                <c:pt idx="300">
                  <c:v>877960</c:v>
                </c:pt>
                <c:pt idx="301">
                  <c:v>880360</c:v>
                </c:pt>
                <c:pt idx="302">
                  <c:v>882740</c:v>
                </c:pt>
                <c:pt idx="303">
                  <c:v>885090</c:v>
                </c:pt>
                <c:pt idx="304">
                  <c:v>887420</c:v>
                </c:pt>
                <c:pt idx="305">
                  <c:v>889730</c:v>
                </c:pt>
                <c:pt idx="306">
                  <c:v>892000</c:v>
                </c:pt>
                <c:pt idx="307">
                  <c:v>894240</c:v>
                </c:pt>
                <c:pt idx="308">
                  <c:v>896460</c:v>
                </c:pt>
                <c:pt idx="309">
                  <c:v>898720</c:v>
                </c:pt>
                <c:pt idx="310">
                  <c:v>901040</c:v>
                </c:pt>
                <c:pt idx="311">
                  <c:v>903410</c:v>
                </c:pt>
                <c:pt idx="312">
                  <c:v>905840</c:v>
                </c:pt>
                <c:pt idx="313">
                  <c:v>908320</c:v>
                </c:pt>
                <c:pt idx="314">
                  <c:v>910780</c:v>
                </c:pt>
                <c:pt idx="315">
                  <c:v>913170</c:v>
                </c:pt>
                <c:pt idx="316">
                  <c:v>915650</c:v>
                </c:pt>
                <c:pt idx="317">
                  <c:v>918110</c:v>
                </c:pt>
                <c:pt idx="318">
                  <c:v>920450</c:v>
                </c:pt>
                <c:pt idx="319">
                  <c:v>922760</c:v>
                </c:pt>
                <c:pt idx="320">
                  <c:v>925000</c:v>
                </c:pt>
                <c:pt idx="321">
                  <c:v>927170</c:v>
                </c:pt>
                <c:pt idx="322">
                  <c:v>929380</c:v>
                </c:pt>
                <c:pt idx="323">
                  <c:v>931620</c:v>
                </c:pt>
                <c:pt idx="324">
                  <c:v>933880</c:v>
                </c:pt>
                <c:pt idx="325">
                  <c:v>936220</c:v>
                </c:pt>
                <c:pt idx="326">
                  <c:v>938610</c:v>
                </c:pt>
                <c:pt idx="327">
                  <c:v>940980</c:v>
                </c:pt>
                <c:pt idx="328">
                  <c:v>943500</c:v>
                </c:pt>
                <c:pt idx="329">
                  <c:v>946030</c:v>
                </c:pt>
                <c:pt idx="330">
                  <c:v>948480</c:v>
                </c:pt>
                <c:pt idx="331">
                  <c:v>950870</c:v>
                </c:pt>
                <c:pt idx="332">
                  <c:v>953220</c:v>
                </c:pt>
                <c:pt idx="333">
                  <c:v>955540</c:v>
                </c:pt>
                <c:pt idx="334">
                  <c:v>957830</c:v>
                </c:pt>
                <c:pt idx="335">
                  <c:v>960050</c:v>
                </c:pt>
                <c:pt idx="336">
                  <c:v>962270</c:v>
                </c:pt>
                <c:pt idx="337">
                  <c:v>964560</c:v>
                </c:pt>
                <c:pt idx="338">
                  <c:v>966910</c:v>
                </c:pt>
                <c:pt idx="339">
                  <c:v>969350</c:v>
                </c:pt>
                <c:pt idx="340">
                  <c:v>971790</c:v>
                </c:pt>
                <c:pt idx="341">
                  <c:v>974240</c:v>
                </c:pt>
                <c:pt idx="342">
                  <c:v>976700</c:v>
                </c:pt>
                <c:pt idx="343">
                  <c:v>979170</c:v>
                </c:pt>
                <c:pt idx="344">
                  <c:v>981620</c:v>
                </c:pt>
                <c:pt idx="345">
                  <c:v>984030</c:v>
                </c:pt>
                <c:pt idx="346">
                  <c:v>986310</c:v>
                </c:pt>
                <c:pt idx="347">
                  <c:v>988620</c:v>
                </c:pt>
                <c:pt idx="348">
                  <c:v>990900</c:v>
                </c:pt>
                <c:pt idx="349">
                  <c:v>993190</c:v>
                </c:pt>
                <c:pt idx="350">
                  <c:v>995480</c:v>
                </c:pt>
                <c:pt idx="351">
                  <c:v>997840</c:v>
                </c:pt>
                <c:pt idx="352">
                  <c:v>1000300</c:v>
                </c:pt>
                <c:pt idx="353">
                  <c:v>1002700</c:v>
                </c:pt>
                <c:pt idx="354">
                  <c:v>1005100</c:v>
                </c:pt>
                <c:pt idx="355">
                  <c:v>1007700</c:v>
                </c:pt>
                <c:pt idx="356">
                  <c:v>1010200</c:v>
                </c:pt>
                <c:pt idx="357">
                  <c:v>1012600</c:v>
                </c:pt>
                <c:pt idx="358">
                  <c:v>1014900</c:v>
                </c:pt>
                <c:pt idx="359">
                  <c:v>1017200</c:v>
                </c:pt>
                <c:pt idx="360">
                  <c:v>1019600</c:v>
                </c:pt>
                <c:pt idx="361">
                  <c:v>1021900</c:v>
                </c:pt>
                <c:pt idx="362">
                  <c:v>1024300</c:v>
                </c:pt>
                <c:pt idx="363">
                  <c:v>1026700</c:v>
                </c:pt>
                <c:pt idx="364">
                  <c:v>1029000</c:v>
                </c:pt>
                <c:pt idx="365">
                  <c:v>1031400</c:v>
                </c:pt>
                <c:pt idx="366">
                  <c:v>1033900</c:v>
                </c:pt>
                <c:pt idx="367">
                  <c:v>1036300</c:v>
                </c:pt>
                <c:pt idx="368">
                  <c:v>1038800</c:v>
                </c:pt>
                <c:pt idx="369">
                  <c:v>1041200</c:v>
                </c:pt>
                <c:pt idx="370">
                  <c:v>1043600</c:v>
                </c:pt>
                <c:pt idx="371">
                  <c:v>1046000</c:v>
                </c:pt>
                <c:pt idx="372">
                  <c:v>1048400</c:v>
                </c:pt>
                <c:pt idx="373">
                  <c:v>1050800</c:v>
                </c:pt>
                <c:pt idx="374">
                  <c:v>1053200</c:v>
                </c:pt>
                <c:pt idx="375">
                  <c:v>1055600</c:v>
                </c:pt>
                <c:pt idx="376">
                  <c:v>1058000</c:v>
                </c:pt>
                <c:pt idx="377">
                  <c:v>1060400</c:v>
                </c:pt>
                <c:pt idx="378">
                  <c:v>1062800</c:v>
                </c:pt>
                <c:pt idx="379">
                  <c:v>1065300</c:v>
                </c:pt>
                <c:pt idx="380">
                  <c:v>1067700</c:v>
                </c:pt>
                <c:pt idx="381">
                  <c:v>1070200</c:v>
                </c:pt>
                <c:pt idx="382">
                  <c:v>1072600</c:v>
                </c:pt>
                <c:pt idx="383">
                  <c:v>1075000</c:v>
                </c:pt>
                <c:pt idx="384">
                  <c:v>1077400</c:v>
                </c:pt>
                <c:pt idx="385">
                  <c:v>1079800</c:v>
                </c:pt>
                <c:pt idx="386">
                  <c:v>1082200</c:v>
                </c:pt>
                <c:pt idx="387">
                  <c:v>1084600</c:v>
                </c:pt>
                <c:pt idx="388">
                  <c:v>1087000</c:v>
                </c:pt>
                <c:pt idx="389">
                  <c:v>1089500</c:v>
                </c:pt>
                <c:pt idx="390">
                  <c:v>1092100</c:v>
                </c:pt>
                <c:pt idx="391">
                  <c:v>1094700</c:v>
                </c:pt>
                <c:pt idx="392">
                  <c:v>1097100</c:v>
                </c:pt>
                <c:pt idx="393">
                  <c:v>1099500</c:v>
                </c:pt>
                <c:pt idx="394">
                  <c:v>1102000</c:v>
                </c:pt>
                <c:pt idx="395">
                  <c:v>1104300</c:v>
                </c:pt>
                <c:pt idx="396">
                  <c:v>1106700</c:v>
                </c:pt>
                <c:pt idx="397">
                  <c:v>1109200</c:v>
                </c:pt>
                <c:pt idx="398">
                  <c:v>1111700</c:v>
                </c:pt>
                <c:pt idx="399">
                  <c:v>1114100</c:v>
                </c:pt>
                <c:pt idx="400">
                  <c:v>1116400</c:v>
                </c:pt>
                <c:pt idx="401">
                  <c:v>1118800</c:v>
                </c:pt>
                <c:pt idx="402">
                  <c:v>1121300</c:v>
                </c:pt>
                <c:pt idx="403">
                  <c:v>1123800</c:v>
                </c:pt>
                <c:pt idx="404">
                  <c:v>1126500</c:v>
                </c:pt>
                <c:pt idx="405">
                  <c:v>1129200</c:v>
                </c:pt>
                <c:pt idx="406">
                  <c:v>1131700</c:v>
                </c:pt>
                <c:pt idx="407">
                  <c:v>1134000</c:v>
                </c:pt>
                <c:pt idx="408">
                  <c:v>1136300</c:v>
                </c:pt>
                <c:pt idx="409">
                  <c:v>1138600</c:v>
                </c:pt>
                <c:pt idx="410">
                  <c:v>1141000</c:v>
                </c:pt>
                <c:pt idx="411">
                  <c:v>1143400</c:v>
                </c:pt>
                <c:pt idx="412">
                  <c:v>1145800</c:v>
                </c:pt>
                <c:pt idx="413">
                  <c:v>1148200</c:v>
                </c:pt>
                <c:pt idx="414">
                  <c:v>1150700</c:v>
                </c:pt>
                <c:pt idx="415">
                  <c:v>1153200</c:v>
                </c:pt>
                <c:pt idx="416">
                  <c:v>1155800</c:v>
                </c:pt>
                <c:pt idx="417">
                  <c:v>1158400</c:v>
                </c:pt>
                <c:pt idx="418">
                  <c:v>1161000</c:v>
                </c:pt>
                <c:pt idx="419">
                  <c:v>1163500</c:v>
                </c:pt>
                <c:pt idx="420">
                  <c:v>1166000</c:v>
                </c:pt>
                <c:pt idx="421">
                  <c:v>1168400</c:v>
                </c:pt>
                <c:pt idx="422">
                  <c:v>1170800</c:v>
                </c:pt>
                <c:pt idx="423">
                  <c:v>1173100</c:v>
                </c:pt>
                <c:pt idx="424">
                  <c:v>1175500</c:v>
                </c:pt>
                <c:pt idx="425">
                  <c:v>1177900</c:v>
                </c:pt>
                <c:pt idx="426">
                  <c:v>1180400</c:v>
                </c:pt>
                <c:pt idx="427">
                  <c:v>1182800</c:v>
                </c:pt>
                <c:pt idx="428">
                  <c:v>1185400</c:v>
                </c:pt>
                <c:pt idx="429">
                  <c:v>1188300</c:v>
                </c:pt>
                <c:pt idx="430">
                  <c:v>1191000</c:v>
                </c:pt>
                <c:pt idx="431">
                  <c:v>1193500</c:v>
                </c:pt>
                <c:pt idx="432">
                  <c:v>1196000</c:v>
                </c:pt>
                <c:pt idx="433">
                  <c:v>1198500</c:v>
                </c:pt>
                <c:pt idx="434">
                  <c:v>1200900</c:v>
                </c:pt>
                <c:pt idx="435">
                  <c:v>1203300</c:v>
                </c:pt>
                <c:pt idx="436">
                  <c:v>1205700</c:v>
                </c:pt>
                <c:pt idx="437">
                  <c:v>1208100</c:v>
                </c:pt>
                <c:pt idx="438">
                  <c:v>1210600</c:v>
                </c:pt>
                <c:pt idx="439">
                  <c:v>1213100</c:v>
                </c:pt>
                <c:pt idx="440">
                  <c:v>1215700</c:v>
                </c:pt>
                <c:pt idx="441">
                  <c:v>1218400</c:v>
                </c:pt>
                <c:pt idx="442">
                  <c:v>1221000</c:v>
                </c:pt>
                <c:pt idx="443">
                  <c:v>1223500</c:v>
                </c:pt>
                <c:pt idx="444">
                  <c:v>1226000</c:v>
                </c:pt>
                <c:pt idx="445">
                  <c:v>1228500</c:v>
                </c:pt>
                <c:pt idx="446">
                  <c:v>1231000</c:v>
                </c:pt>
                <c:pt idx="447">
                  <c:v>1233500</c:v>
                </c:pt>
                <c:pt idx="448">
                  <c:v>1235900</c:v>
                </c:pt>
                <c:pt idx="449">
                  <c:v>1238300</c:v>
                </c:pt>
                <c:pt idx="450">
                  <c:v>1240700</c:v>
                </c:pt>
                <c:pt idx="451">
                  <c:v>1243200</c:v>
                </c:pt>
                <c:pt idx="452">
                  <c:v>1245800</c:v>
                </c:pt>
                <c:pt idx="453">
                  <c:v>1248600</c:v>
                </c:pt>
                <c:pt idx="454">
                  <c:v>1251300</c:v>
                </c:pt>
                <c:pt idx="455">
                  <c:v>1253900</c:v>
                </c:pt>
                <c:pt idx="456">
                  <c:v>1256500</c:v>
                </c:pt>
                <c:pt idx="457">
                  <c:v>1259000</c:v>
                </c:pt>
                <c:pt idx="458">
                  <c:v>1261400</c:v>
                </c:pt>
                <c:pt idx="459">
                  <c:v>1263800</c:v>
                </c:pt>
                <c:pt idx="460">
                  <c:v>1266300</c:v>
                </c:pt>
                <c:pt idx="461">
                  <c:v>1268800</c:v>
                </c:pt>
                <c:pt idx="462">
                  <c:v>1271300</c:v>
                </c:pt>
                <c:pt idx="463">
                  <c:v>1273700</c:v>
                </c:pt>
                <c:pt idx="464">
                  <c:v>1276200</c:v>
                </c:pt>
                <c:pt idx="465">
                  <c:v>1278900</c:v>
                </c:pt>
                <c:pt idx="466">
                  <c:v>1281500</c:v>
                </c:pt>
                <c:pt idx="467">
                  <c:v>1284100</c:v>
                </c:pt>
                <c:pt idx="468">
                  <c:v>1286700</c:v>
                </c:pt>
                <c:pt idx="469">
                  <c:v>1289300</c:v>
                </c:pt>
                <c:pt idx="470">
                  <c:v>1292000</c:v>
                </c:pt>
                <c:pt idx="471">
                  <c:v>1294500</c:v>
                </c:pt>
                <c:pt idx="472">
                  <c:v>1297000</c:v>
                </c:pt>
                <c:pt idx="473">
                  <c:v>1299400</c:v>
                </c:pt>
                <c:pt idx="474">
                  <c:v>1301800</c:v>
                </c:pt>
                <c:pt idx="475">
                  <c:v>1304300</c:v>
                </c:pt>
                <c:pt idx="476">
                  <c:v>1306900</c:v>
                </c:pt>
                <c:pt idx="477">
                  <c:v>1309600</c:v>
                </c:pt>
                <c:pt idx="478">
                  <c:v>1312200</c:v>
                </c:pt>
                <c:pt idx="479">
                  <c:v>1314800</c:v>
                </c:pt>
                <c:pt idx="480">
                  <c:v>1317400</c:v>
                </c:pt>
                <c:pt idx="481">
                  <c:v>1320000</c:v>
                </c:pt>
                <c:pt idx="482">
                  <c:v>1322600</c:v>
                </c:pt>
                <c:pt idx="483">
                  <c:v>1325200</c:v>
                </c:pt>
                <c:pt idx="484">
                  <c:v>1327800</c:v>
                </c:pt>
                <c:pt idx="485">
                  <c:v>1330200</c:v>
                </c:pt>
                <c:pt idx="486">
                  <c:v>1332700</c:v>
                </c:pt>
                <c:pt idx="487">
                  <c:v>1335200</c:v>
                </c:pt>
                <c:pt idx="488">
                  <c:v>1337700</c:v>
                </c:pt>
                <c:pt idx="489">
                  <c:v>1340200</c:v>
                </c:pt>
                <c:pt idx="490">
                  <c:v>1342800</c:v>
                </c:pt>
                <c:pt idx="491">
                  <c:v>1345700</c:v>
                </c:pt>
                <c:pt idx="492">
                  <c:v>1348600</c:v>
                </c:pt>
                <c:pt idx="493">
                  <c:v>1351200</c:v>
                </c:pt>
                <c:pt idx="494">
                  <c:v>1353800</c:v>
                </c:pt>
                <c:pt idx="495">
                  <c:v>1356400</c:v>
                </c:pt>
                <c:pt idx="496">
                  <c:v>1359000</c:v>
                </c:pt>
                <c:pt idx="497">
                  <c:v>1361400</c:v>
                </c:pt>
                <c:pt idx="498">
                  <c:v>1363800</c:v>
                </c:pt>
                <c:pt idx="499">
                  <c:v>1366200</c:v>
                </c:pt>
                <c:pt idx="500">
                  <c:v>1368500</c:v>
                </c:pt>
                <c:pt idx="501">
                  <c:v>1371100</c:v>
                </c:pt>
                <c:pt idx="502">
                  <c:v>1374100</c:v>
                </c:pt>
                <c:pt idx="503">
                  <c:v>1376900</c:v>
                </c:pt>
                <c:pt idx="504">
                  <c:v>1379900</c:v>
                </c:pt>
                <c:pt idx="505">
                  <c:v>1382600</c:v>
                </c:pt>
                <c:pt idx="506">
                  <c:v>1385300</c:v>
                </c:pt>
                <c:pt idx="507">
                  <c:v>1387900</c:v>
                </c:pt>
                <c:pt idx="508">
                  <c:v>1390300</c:v>
                </c:pt>
                <c:pt idx="509">
                  <c:v>1392500</c:v>
                </c:pt>
                <c:pt idx="510">
                  <c:v>1394900</c:v>
                </c:pt>
                <c:pt idx="511">
                  <c:v>1397400</c:v>
                </c:pt>
                <c:pt idx="512">
                  <c:v>1399900</c:v>
                </c:pt>
                <c:pt idx="513">
                  <c:v>1402500</c:v>
                </c:pt>
                <c:pt idx="514">
                  <c:v>1405200</c:v>
                </c:pt>
                <c:pt idx="515">
                  <c:v>1408100</c:v>
                </c:pt>
                <c:pt idx="516">
                  <c:v>1411000</c:v>
                </c:pt>
                <c:pt idx="517">
                  <c:v>1413700</c:v>
                </c:pt>
                <c:pt idx="518">
                  <c:v>1416300</c:v>
                </c:pt>
                <c:pt idx="519">
                  <c:v>1418800</c:v>
                </c:pt>
                <c:pt idx="520">
                  <c:v>1421200</c:v>
                </c:pt>
                <c:pt idx="521">
                  <c:v>1423600</c:v>
                </c:pt>
                <c:pt idx="522">
                  <c:v>1426000</c:v>
                </c:pt>
                <c:pt idx="523">
                  <c:v>1428600</c:v>
                </c:pt>
                <c:pt idx="524">
                  <c:v>1431200</c:v>
                </c:pt>
                <c:pt idx="525">
                  <c:v>1433900</c:v>
                </c:pt>
                <c:pt idx="526">
                  <c:v>1436600</c:v>
                </c:pt>
                <c:pt idx="527">
                  <c:v>1439400</c:v>
                </c:pt>
                <c:pt idx="528">
                  <c:v>1442100</c:v>
                </c:pt>
                <c:pt idx="529">
                  <c:v>1444900</c:v>
                </c:pt>
                <c:pt idx="530">
                  <c:v>1447600</c:v>
                </c:pt>
                <c:pt idx="531">
                  <c:v>1450100</c:v>
                </c:pt>
                <c:pt idx="532">
                  <c:v>1452700</c:v>
                </c:pt>
                <c:pt idx="533">
                  <c:v>1455200</c:v>
                </c:pt>
                <c:pt idx="534">
                  <c:v>1457700</c:v>
                </c:pt>
                <c:pt idx="535">
                  <c:v>1460300</c:v>
                </c:pt>
                <c:pt idx="536">
                  <c:v>1462900</c:v>
                </c:pt>
                <c:pt idx="537">
                  <c:v>1465600</c:v>
                </c:pt>
                <c:pt idx="538">
                  <c:v>1468300</c:v>
                </c:pt>
                <c:pt idx="539">
                  <c:v>1471000</c:v>
                </c:pt>
                <c:pt idx="540">
                  <c:v>1473700</c:v>
                </c:pt>
                <c:pt idx="541">
                  <c:v>1476500</c:v>
                </c:pt>
                <c:pt idx="542">
                  <c:v>1479200</c:v>
                </c:pt>
                <c:pt idx="543">
                  <c:v>1481900</c:v>
                </c:pt>
                <c:pt idx="544">
                  <c:v>1484500</c:v>
                </c:pt>
                <c:pt idx="545">
                  <c:v>1487000</c:v>
                </c:pt>
                <c:pt idx="546">
                  <c:v>1489500</c:v>
                </c:pt>
                <c:pt idx="547">
                  <c:v>1492200</c:v>
                </c:pt>
                <c:pt idx="548">
                  <c:v>1494900</c:v>
                </c:pt>
                <c:pt idx="549">
                  <c:v>1497600</c:v>
                </c:pt>
                <c:pt idx="550">
                  <c:v>1500200</c:v>
                </c:pt>
                <c:pt idx="551">
                  <c:v>1502900</c:v>
                </c:pt>
                <c:pt idx="552">
                  <c:v>1505500</c:v>
                </c:pt>
                <c:pt idx="553">
                  <c:v>1508200</c:v>
                </c:pt>
                <c:pt idx="554">
                  <c:v>1510800</c:v>
                </c:pt>
                <c:pt idx="555">
                  <c:v>1513600</c:v>
                </c:pt>
                <c:pt idx="556">
                  <c:v>1516200</c:v>
                </c:pt>
                <c:pt idx="557">
                  <c:v>1518700</c:v>
                </c:pt>
                <c:pt idx="558">
                  <c:v>1521300</c:v>
                </c:pt>
                <c:pt idx="559">
                  <c:v>1524000</c:v>
                </c:pt>
                <c:pt idx="560">
                  <c:v>1526600</c:v>
                </c:pt>
                <c:pt idx="561">
                  <c:v>1529200</c:v>
                </c:pt>
                <c:pt idx="562">
                  <c:v>1531800</c:v>
                </c:pt>
                <c:pt idx="563">
                  <c:v>1534500</c:v>
                </c:pt>
                <c:pt idx="564">
                  <c:v>1537200</c:v>
                </c:pt>
                <c:pt idx="565">
                  <c:v>1539900</c:v>
                </c:pt>
                <c:pt idx="566">
                  <c:v>1542600</c:v>
                </c:pt>
                <c:pt idx="567">
                  <c:v>1545100</c:v>
                </c:pt>
                <c:pt idx="568">
                  <c:v>1547600</c:v>
                </c:pt>
                <c:pt idx="569">
                  <c:v>1550000</c:v>
                </c:pt>
                <c:pt idx="570">
                  <c:v>1553000</c:v>
                </c:pt>
                <c:pt idx="571">
                  <c:v>1555700</c:v>
                </c:pt>
                <c:pt idx="572">
                  <c:v>1558500</c:v>
                </c:pt>
                <c:pt idx="573">
                  <c:v>1561400</c:v>
                </c:pt>
                <c:pt idx="574">
                  <c:v>1564100</c:v>
                </c:pt>
                <c:pt idx="575">
                  <c:v>1566800</c:v>
                </c:pt>
                <c:pt idx="576">
                  <c:v>1569400</c:v>
                </c:pt>
                <c:pt idx="577">
                  <c:v>1572200</c:v>
                </c:pt>
                <c:pt idx="578">
                  <c:v>1574800</c:v>
                </c:pt>
                <c:pt idx="579">
                  <c:v>1577200</c:v>
                </c:pt>
                <c:pt idx="580">
                  <c:v>1579300</c:v>
                </c:pt>
                <c:pt idx="581">
                  <c:v>1581600</c:v>
                </c:pt>
                <c:pt idx="582">
                  <c:v>1584200</c:v>
                </c:pt>
                <c:pt idx="583">
                  <c:v>1586900</c:v>
                </c:pt>
                <c:pt idx="584">
                  <c:v>1589500</c:v>
                </c:pt>
                <c:pt idx="585">
                  <c:v>1592100</c:v>
                </c:pt>
                <c:pt idx="586">
                  <c:v>1594900</c:v>
                </c:pt>
                <c:pt idx="587">
                  <c:v>1597700</c:v>
                </c:pt>
                <c:pt idx="588">
                  <c:v>1600500</c:v>
                </c:pt>
                <c:pt idx="589">
                  <c:v>1603300</c:v>
                </c:pt>
                <c:pt idx="590">
                  <c:v>1605900</c:v>
                </c:pt>
                <c:pt idx="591">
                  <c:v>1609000</c:v>
                </c:pt>
                <c:pt idx="592">
                  <c:v>1611900</c:v>
                </c:pt>
                <c:pt idx="593">
                  <c:v>1614500</c:v>
                </c:pt>
                <c:pt idx="594">
                  <c:v>1616900</c:v>
                </c:pt>
                <c:pt idx="595">
                  <c:v>1619400</c:v>
                </c:pt>
                <c:pt idx="596">
                  <c:v>1621900</c:v>
                </c:pt>
                <c:pt idx="597">
                  <c:v>1624500</c:v>
                </c:pt>
                <c:pt idx="598">
                  <c:v>1627200</c:v>
                </c:pt>
                <c:pt idx="599">
                  <c:v>1629900</c:v>
                </c:pt>
                <c:pt idx="600">
                  <c:v>1632600</c:v>
                </c:pt>
                <c:pt idx="601">
                  <c:v>1635300</c:v>
                </c:pt>
                <c:pt idx="602">
                  <c:v>1638300</c:v>
                </c:pt>
                <c:pt idx="603">
                  <c:v>1641200</c:v>
                </c:pt>
                <c:pt idx="604">
                  <c:v>1644200</c:v>
                </c:pt>
                <c:pt idx="605">
                  <c:v>1647000</c:v>
                </c:pt>
                <c:pt idx="606">
                  <c:v>1649800</c:v>
                </c:pt>
                <c:pt idx="607">
                  <c:v>1652400</c:v>
                </c:pt>
                <c:pt idx="608">
                  <c:v>1655000</c:v>
                </c:pt>
                <c:pt idx="609">
                  <c:v>1657600</c:v>
                </c:pt>
                <c:pt idx="610">
                  <c:v>1660300</c:v>
                </c:pt>
                <c:pt idx="611">
                  <c:v>1662900</c:v>
                </c:pt>
                <c:pt idx="612">
                  <c:v>1665600</c:v>
                </c:pt>
                <c:pt idx="613">
                  <c:v>1668400</c:v>
                </c:pt>
                <c:pt idx="614">
                  <c:v>1671200</c:v>
                </c:pt>
                <c:pt idx="615">
                  <c:v>1674100</c:v>
                </c:pt>
                <c:pt idx="616">
                  <c:v>1677100</c:v>
                </c:pt>
                <c:pt idx="617">
                  <c:v>1680100</c:v>
                </c:pt>
                <c:pt idx="618">
                  <c:v>1682900</c:v>
                </c:pt>
                <c:pt idx="619">
                  <c:v>1685700</c:v>
                </c:pt>
                <c:pt idx="620">
                  <c:v>1688400</c:v>
                </c:pt>
                <c:pt idx="621">
                  <c:v>1691100</c:v>
                </c:pt>
                <c:pt idx="622">
                  <c:v>1693700</c:v>
                </c:pt>
                <c:pt idx="623">
                  <c:v>1696400</c:v>
                </c:pt>
                <c:pt idx="624">
                  <c:v>1699100</c:v>
                </c:pt>
                <c:pt idx="625">
                  <c:v>1701800</c:v>
                </c:pt>
                <c:pt idx="626">
                  <c:v>1704700</c:v>
                </c:pt>
                <c:pt idx="627">
                  <c:v>1707600</c:v>
                </c:pt>
                <c:pt idx="628">
                  <c:v>1710500</c:v>
                </c:pt>
                <c:pt idx="629">
                  <c:v>1713500</c:v>
                </c:pt>
                <c:pt idx="630">
                  <c:v>1716400</c:v>
                </c:pt>
                <c:pt idx="631">
                  <c:v>1719200</c:v>
                </c:pt>
                <c:pt idx="632">
                  <c:v>1721900</c:v>
                </c:pt>
                <c:pt idx="633">
                  <c:v>1724600</c:v>
                </c:pt>
                <c:pt idx="634">
                  <c:v>1727300</c:v>
                </c:pt>
                <c:pt idx="635">
                  <c:v>1730000</c:v>
                </c:pt>
                <c:pt idx="636">
                  <c:v>1732700</c:v>
                </c:pt>
                <c:pt idx="637">
                  <c:v>1735600</c:v>
                </c:pt>
                <c:pt idx="638">
                  <c:v>1738500</c:v>
                </c:pt>
                <c:pt idx="639">
                  <c:v>1741400</c:v>
                </c:pt>
                <c:pt idx="640">
                  <c:v>1744300</c:v>
                </c:pt>
                <c:pt idx="641">
                  <c:v>1747100</c:v>
                </c:pt>
                <c:pt idx="642">
                  <c:v>1749900</c:v>
                </c:pt>
                <c:pt idx="643">
                  <c:v>1752700</c:v>
                </c:pt>
                <c:pt idx="644">
                  <c:v>1755400</c:v>
                </c:pt>
                <c:pt idx="645">
                  <c:v>1758200</c:v>
                </c:pt>
                <c:pt idx="646">
                  <c:v>1760900</c:v>
                </c:pt>
                <c:pt idx="647">
                  <c:v>1763700</c:v>
                </c:pt>
                <c:pt idx="648">
                  <c:v>1766500</c:v>
                </c:pt>
                <c:pt idx="649">
                  <c:v>1769300</c:v>
                </c:pt>
                <c:pt idx="650">
                  <c:v>1772200</c:v>
                </c:pt>
                <c:pt idx="651">
                  <c:v>1775100</c:v>
                </c:pt>
                <c:pt idx="652">
                  <c:v>1777900</c:v>
                </c:pt>
                <c:pt idx="653">
                  <c:v>1780700</c:v>
                </c:pt>
                <c:pt idx="654">
                  <c:v>1783600</c:v>
                </c:pt>
                <c:pt idx="655">
                  <c:v>1786400</c:v>
                </c:pt>
                <c:pt idx="656">
                  <c:v>1789300</c:v>
                </c:pt>
                <c:pt idx="657">
                  <c:v>1792100</c:v>
                </c:pt>
                <c:pt idx="658">
                  <c:v>1794900</c:v>
                </c:pt>
                <c:pt idx="659">
                  <c:v>1797700</c:v>
                </c:pt>
                <c:pt idx="660">
                  <c:v>1800400</c:v>
                </c:pt>
                <c:pt idx="661">
                  <c:v>1803200</c:v>
                </c:pt>
                <c:pt idx="662">
                  <c:v>1805900</c:v>
                </c:pt>
                <c:pt idx="663">
                  <c:v>1808700</c:v>
                </c:pt>
                <c:pt idx="664">
                  <c:v>1811600</c:v>
                </c:pt>
                <c:pt idx="665">
                  <c:v>1814400</c:v>
                </c:pt>
                <c:pt idx="666">
                  <c:v>1817300</c:v>
                </c:pt>
                <c:pt idx="667">
                  <c:v>1820200</c:v>
                </c:pt>
                <c:pt idx="668">
                  <c:v>1823000</c:v>
                </c:pt>
                <c:pt idx="669">
                  <c:v>1825700</c:v>
                </c:pt>
                <c:pt idx="670">
                  <c:v>1828200</c:v>
                </c:pt>
                <c:pt idx="671">
                  <c:v>1831700</c:v>
                </c:pt>
                <c:pt idx="672">
                  <c:v>1835000</c:v>
                </c:pt>
                <c:pt idx="673">
                  <c:v>1837800</c:v>
                </c:pt>
                <c:pt idx="674">
                  <c:v>1840500</c:v>
                </c:pt>
                <c:pt idx="675">
                  <c:v>1843200</c:v>
                </c:pt>
                <c:pt idx="676">
                  <c:v>1846000</c:v>
                </c:pt>
                <c:pt idx="677">
                  <c:v>1848700</c:v>
                </c:pt>
                <c:pt idx="678">
                  <c:v>1851300</c:v>
                </c:pt>
                <c:pt idx="679">
                  <c:v>1854000</c:v>
                </c:pt>
                <c:pt idx="680">
                  <c:v>1856600</c:v>
                </c:pt>
                <c:pt idx="681">
                  <c:v>1859300</c:v>
                </c:pt>
                <c:pt idx="682">
                  <c:v>1862100</c:v>
                </c:pt>
                <c:pt idx="683">
                  <c:v>1865100</c:v>
                </c:pt>
                <c:pt idx="684">
                  <c:v>1868100</c:v>
                </c:pt>
                <c:pt idx="685">
                  <c:v>1871000</c:v>
                </c:pt>
                <c:pt idx="686">
                  <c:v>1873900</c:v>
                </c:pt>
                <c:pt idx="687">
                  <c:v>1876900</c:v>
                </c:pt>
                <c:pt idx="688">
                  <c:v>1879700</c:v>
                </c:pt>
                <c:pt idx="689">
                  <c:v>1882300</c:v>
                </c:pt>
                <c:pt idx="690">
                  <c:v>1884900</c:v>
                </c:pt>
                <c:pt idx="691">
                  <c:v>1887500</c:v>
                </c:pt>
                <c:pt idx="692">
                  <c:v>1890300</c:v>
                </c:pt>
                <c:pt idx="693">
                  <c:v>1893200</c:v>
                </c:pt>
                <c:pt idx="694">
                  <c:v>1896000</c:v>
                </c:pt>
                <c:pt idx="695">
                  <c:v>1898900</c:v>
                </c:pt>
                <c:pt idx="696">
                  <c:v>1901900</c:v>
                </c:pt>
                <c:pt idx="697">
                  <c:v>1905000</c:v>
                </c:pt>
                <c:pt idx="698">
                  <c:v>1908200</c:v>
                </c:pt>
                <c:pt idx="699">
                  <c:v>1911000</c:v>
                </c:pt>
                <c:pt idx="700">
                  <c:v>1913700</c:v>
                </c:pt>
                <c:pt idx="701">
                  <c:v>1916200</c:v>
                </c:pt>
                <c:pt idx="702">
                  <c:v>1918800</c:v>
                </c:pt>
                <c:pt idx="703">
                  <c:v>1921500</c:v>
                </c:pt>
                <c:pt idx="704">
                  <c:v>1924300</c:v>
                </c:pt>
                <c:pt idx="705">
                  <c:v>1927100</c:v>
                </c:pt>
                <c:pt idx="706">
                  <c:v>1930100</c:v>
                </c:pt>
                <c:pt idx="707">
                  <c:v>1933100</c:v>
                </c:pt>
                <c:pt idx="708">
                  <c:v>1936200</c:v>
                </c:pt>
                <c:pt idx="709">
                  <c:v>1939300</c:v>
                </c:pt>
                <c:pt idx="710">
                  <c:v>1942200</c:v>
                </c:pt>
                <c:pt idx="711">
                  <c:v>1945000</c:v>
                </c:pt>
                <c:pt idx="712">
                  <c:v>1947700</c:v>
                </c:pt>
                <c:pt idx="713">
                  <c:v>1950300</c:v>
                </c:pt>
                <c:pt idx="714">
                  <c:v>1952900</c:v>
                </c:pt>
                <c:pt idx="715">
                  <c:v>1955700</c:v>
                </c:pt>
                <c:pt idx="716">
                  <c:v>1958600</c:v>
                </c:pt>
                <c:pt idx="717">
                  <c:v>1961500</c:v>
                </c:pt>
                <c:pt idx="718">
                  <c:v>1964500</c:v>
                </c:pt>
                <c:pt idx="719">
                  <c:v>1967600</c:v>
                </c:pt>
                <c:pt idx="720">
                  <c:v>1970500</c:v>
                </c:pt>
                <c:pt idx="721">
                  <c:v>1973600</c:v>
                </c:pt>
                <c:pt idx="722">
                  <c:v>1976600</c:v>
                </c:pt>
                <c:pt idx="723">
                  <c:v>1979400</c:v>
                </c:pt>
                <c:pt idx="724">
                  <c:v>1982000</c:v>
                </c:pt>
                <c:pt idx="725">
                  <c:v>1984700</c:v>
                </c:pt>
                <c:pt idx="726">
                  <c:v>1987300</c:v>
                </c:pt>
                <c:pt idx="727">
                  <c:v>1990200</c:v>
                </c:pt>
                <c:pt idx="728">
                  <c:v>1993000</c:v>
                </c:pt>
                <c:pt idx="729">
                  <c:v>1996000</c:v>
                </c:pt>
                <c:pt idx="730">
                  <c:v>1999100</c:v>
                </c:pt>
                <c:pt idx="731">
                  <c:v>2002100</c:v>
                </c:pt>
                <c:pt idx="732">
                  <c:v>2004900</c:v>
                </c:pt>
                <c:pt idx="733">
                  <c:v>2007800</c:v>
                </c:pt>
                <c:pt idx="734">
                  <c:v>2010700</c:v>
                </c:pt>
                <c:pt idx="735">
                  <c:v>2013600</c:v>
                </c:pt>
                <c:pt idx="736">
                  <c:v>2016300</c:v>
                </c:pt>
                <c:pt idx="737">
                  <c:v>2019200</c:v>
                </c:pt>
                <c:pt idx="738">
                  <c:v>2022100</c:v>
                </c:pt>
                <c:pt idx="739">
                  <c:v>2025100</c:v>
                </c:pt>
                <c:pt idx="740">
                  <c:v>2028100</c:v>
                </c:pt>
                <c:pt idx="741">
                  <c:v>2031000</c:v>
                </c:pt>
                <c:pt idx="742">
                  <c:v>2034000</c:v>
                </c:pt>
                <c:pt idx="743">
                  <c:v>2037000</c:v>
                </c:pt>
                <c:pt idx="744">
                  <c:v>2039900</c:v>
                </c:pt>
                <c:pt idx="745">
                  <c:v>2042800</c:v>
                </c:pt>
                <c:pt idx="746">
                  <c:v>2045600</c:v>
                </c:pt>
                <c:pt idx="747">
                  <c:v>2048500</c:v>
                </c:pt>
                <c:pt idx="748">
                  <c:v>2051400</c:v>
                </c:pt>
                <c:pt idx="749">
                  <c:v>2054200</c:v>
                </c:pt>
                <c:pt idx="750">
                  <c:v>2057200</c:v>
                </c:pt>
                <c:pt idx="751">
                  <c:v>2060100</c:v>
                </c:pt>
                <c:pt idx="752">
                  <c:v>2063000</c:v>
                </c:pt>
                <c:pt idx="753">
                  <c:v>2066000</c:v>
                </c:pt>
                <c:pt idx="754">
                  <c:v>2069100</c:v>
                </c:pt>
                <c:pt idx="755">
                  <c:v>2072300</c:v>
                </c:pt>
                <c:pt idx="756">
                  <c:v>2075200</c:v>
                </c:pt>
                <c:pt idx="757">
                  <c:v>2078100</c:v>
                </c:pt>
                <c:pt idx="758">
                  <c:v>2080900</c:v>
                </c:pt>
                <c:pt idx="759">
                  <c:v>2083700</c:v>
                </c:pt>
                <c:pt idx="760">
                  <c:v>2086600</c:v>
                </c:pt>
                <c:pt idx="761">
                  <c:v>2089500</c:v>
                </c:pt>
                <c:pt idx="762">
                  <c:v>2092400</c:v>
                </c:pt>
                <c:pt idx="763">
                  <c:v>2095200</c:v>
                </c:pt>
                <c:pt idx="764">
                  <c:v>2098100</c:v>
                </c:pt>
                <c:pt idx="765">
                  <c:v>2101100</c:v>
                </c:pt>
                <c:pt idx="766">
                  <c:v>2104100</c:v>
                </c:pt>
                <c:pt idx="767">
                  <c:v>2107200</c:v>
                </c:pt>
                <c:pt idx="768">
                  <c:v>2110700</c:v>
                </c:pt>
                <c:pt idx="769">
                  <c:v>2113900</c:v>
                </c:pt>
                <c:pt idx="770">
                  <c:v>2116800</c:v>
                </c:pt>
                <c:pt idx="771">
                  <c:v>2119600</c:v>
                </c:pt>
                <c:pt idx="772">
                  <c:v>2122400</c:v>
                </c:pt>
                <c:pt idx="773">
                  <c:v>2125000</c:v>
                </c:pt>
                <c:pt idx="774">
                  <c:v>2127600</c:v>
                </c:pt>
                <c:pt idx="775">
                  <c:v>2130400</c:v>
                </c:pt>
                <c:pt idx="776">
                  <c:v>2133200</c:v>
                </c:pt>
                <c:pt idx="777">
                  <c:v>2136100</c:v>
                </c:pt>
                <c:pt idx="778">
                  <c:v>2139200</c:v>
                </c:pt>
                <c:pt idx="779">
                  <c:v>2142500</c:v>
                </c:pt>
                <c:pt idx="780">
                  <c:v>2145700</c:v>
                </c:pt>
                <c:pt idx="781">
                  <c:v>2148900</c:v>
                </c:pt>
                <c:pt idx="782">
                  <c:v>2151900</c:v>
                </c:pt>
                <c:pt idx="783">
                  <c:v>2154800</c:v>
                </c:pt>
                <c:pt idx="784">
                  <c:v>2157600</c:v>
                </c:pt>
                <c:pt idx="785">
                  <c:v>2160200</c:v>
                </c:pt>
                <c:pt idx="786">
                  <c:v>2163000</c:v>
                </c:pt>
                <c:pt idx="787">
                  <c:v>2165800</c:v>
                </c:pt>
                <c:pt idx="788">
                  <c:v>2168700</c:v>
                </c:pt>
                <c:pt idx="789">
                  <c:v>2171700</c:v>
                </c:pt>
                <c:pt idx="790">
                  <c:v>2174700</c:v>
                </c:pt>
                <c:pt idx="791">
                  <c:v>2177800</c:v>
                </c:pt>
                <c:pt idx="792">
                  <c:v>2181000</c:v>
                </c:pt>
                <c:pt idx="793">
                  <c:v>2184200</c:v>
                </c:pt>
                <c:pt idx="794">
                  <c:v>2187200</c:v>
                </c:pt>
                <c:pt idx="795">
                  <c:v>2190200</c:v>
                </c:pt>
                <c:pt idx="796">
                  <c:v>2193200</c:v>
                </c:pt>
                <c:pt idx="797">
                  <c:v>2196000</c:v>
                </c:pt>
                <c:pt idx="798">
                  <c:v>2198700</c:v>
                </c:pt>
                <c:pt idx="799">
                  <c:v>2201500</c:v>
                </c:pt>
                <c:pt idx="800">
                  <c:v>2204400</c:v>
                </c:pt>
                <c:pt idx="801">
                  <c:v>2207300</c:v>
                </c:pt>
                <c:pt idx="802">
                  <c:v>2210400</c:v>
                </c:pt>
                <c:pt idx="803">
                  <c:v>2213400</c:v>
                </c:pt>
                <c:pt idx="804">
                  <c:v>2216600</c:v>
                </c:pt>
                <c:pt idx="805">
                  <c:v>2219700</c:v>
                </c:pt>
                <c:pt idx="806">
                  <c:v>2222900</c:v>
                </c:pt>
                <c:pt idx="807">
                  <c:v>2225900</c:v>
                </c:pt>
                <c:pt idx="808">
                  <c:v>2228800</c:v>
                </c:pt>
                <c:pt idx="809">
                  <c:v>2231700</c:v>
                </c:pt>
                <c:pt idx="810">
                  <c:v>2234500</c:v>
                </c:pt>
                <c:pt idx="811">
                  <c:v>2237400</c:v>
                </c:pt>
                <c:pt idx="812">
                  <c:v>2240300</c:v>
                </c:pt>
                <c:pt idx="813">
                  <c:v>2243200</c:v>
                </c:pt>
                <c:pt idx="814">
                  <c:v>2246200</c:v>
                </c:pt>
                <c:pt idx="815">
                  <c:v>2249100</c:v>
                </c:pt>
                <c:pt idx="816">
                  <c:v>2252200</c:v>
                </c:pt>
                <c:pt idx="817">
                  <c:v>2255400</c:v>
                </c:pt>
                <c:pt idx="818">
                  <c:v>2258500</c:v>
                </c:pt>
                <c:pt idx="819">
                  <c:v>2261500</c:v>
                </c:pt>
                <c:pt idx="820">
                  <c:v>2264500</c:v>
                </c:pt>
                <c:pt idx="821">
                  <c:v>2267300</c:v>
                </c:pt>
                <c:pt idx="822">
                  <c:v>2270200</c:v>
                </c:pt>
                <c:pt idx="823">
                  <c:v>2273200</c:v>
                </c:pt>
                <c:pt idx="824">
                  <c:v>2276100</c:v>
                </c:pt>
                <c:pt idx="825">
                  <c:v>2279000</c:v>
                </c:pt>
                <c:pt idx="826">
                  <c:v>2282000</c:v>
                </c:pt>
                <c:pt idx="827">
                  <c:v>2285000</c:v>
                </c:pt>
                <c:pt idx="828">
                  <c:v>2288100</c:v>
                </c:pt>
                <c:pt idx="829">
                  <c:v>2291200</c:v>
                </c:pt>
                <c:pt idx="830">
                  <c:v>2294200</c:v>
                </c:pt>
                <c:pt idx="831">
                  <c:v>2297200</c:v>
                </c:pt>
                <c:pt idx="832">
                  <c:v>2300200</c:v>
                </c:pt>
                <c:pt idx="833">
                  <c:v>2303100</c:v>
                </c:pt>
                <c:pt idx="834">
                  <c:v>2306100</c:v>
                </c:pt>
                <c:pt idx="835">
                  <c:v>2309200</c:v>
                </c:pt>
                <c:pt idx="836">
                  <c:v>2312200</c:v>
                </c:pt>
                <c:pt idx="837">
                  <c:v>2315100</c:v>
                </c:pt>
                <c:pt idx="838">
                  <c:v>2318000</c:v>
                </c:pt>
                <c:pt idx="839">
                  <c:v>2320900</c:v>
                </c:pt>
                <c:pt idx="840">
                  <c:v>2323900</c:v>
                </c:pt>
                <c:pt idx="841">
                  <c:v>2326900</c:v>
                </c:pt>
                <c:pt idx="842">
                  <c:v>2329900</c:v>
                </c:pt>
                <c:pt idx="843">
                  <c:v>2333000</c:v>
                </c:pt>
                <c:pt idx="844">
                  <c:v>2336000</c:v>
                </c:pt>
                <c:pt idx="845">
                  <c:v>2339000</c:v>
                </c:pt>
                <c:pt idx="846">
                  <c:v>2342000</c:v>
                </c:pt>
                <c:pt idx="847">
                  <c:v>2345000</c:v>
                </c:pt>
                <c:pt idx="848">
                  <c:v>2348000</c:v>
                </c:pt>
                <c:pt idx="849">
                  <c:v>2351000</c:v>
                </c:pt>
                <c:pt idx="850">
                  <c:v>2353900</c:v>
                </c:pt>
                <c:pt idx="851">
                  <c:v>2356900</c:v>
                </c:pt>
                <c:pt idx="852">
                  <c:v>2359800</c:v>
                </c:pt>
                <c:pt idx="853">
                  <c:v>2362800</c:v>
                </c:pt>
                <c:pt idx="854">
                  <c:v>2365900</c:v>
                </c:pt>
                <c:pt idx="855">
                  <c:v>2369000</c:v>
                </c:pt>
                <c:pt idx="856">
                  <c:v>2372000</c:v>
                </c:pt>
                <c:pt idx="857">
                  <c:v>2375000</c:v>
                </c:pt>
                <c:pt idx="858">
                  <c:v>2378100</c:v>
                </c:pt>
                <c:pt idx="859">
                  <c:v>2381200</c:v>
                </c:pt>
                <c:pt idx="860">
                  <c:v>2384200</c:v>
                </c:pt>
                <c:pt idx="861">
                  <c:v>2387100</c:v>
                </c:pt>
                <c:pt idx="862">
                  <c:v>2390000</c:v>
                </c:pt>
                <c:pt idx="863">
                  <c:v>2393000</c:v>
                </c:pt>
                <c:pt idx="864">
                  <c:v>2395900</c:v>
                </c:pt>
                <c:pt idx="865">
                  <c:v>2398900</c:v>
                </c:pt>
                <c:pt idx="866">
                  <c:v>2401800</c:v>
                </c:pt>
                <c:pt idx="867">
                  <c:v>2404900</c:v>
                </c:pt>
                <c:pt idx="868">
                  <c:v>2408100</c:v>
                </c:pt>
                <c:pt idx="869">
                  <c:v>2411200</c:v>
                </c:pt>
                <c:pt idx="870">
                  <c:v>2414500</c:v>
                </c:pt>
                <c:pt idx="871">
                  <c:v>2417700</c:v>
                </c:pt>
                <c:pt idx="872">
                  <c:v>2420600</c:v>
                </c:pt>
                <c:pt idx="873">
                  <c:v>2423400</c:v>
                </c:pt>
                <c:pt idx="874">
                  <c:v>2426100</c:v>
                </c:pt>
                <c:pt idx="875">
                  <c:v>2428800</c:v>
                </c:pt>
                <c:pt idx="876">
                  <c:v>2431600</c:v>
                </c:pt>
                <c:pt idx="877">
                  <c:v>2434500</c:v>
                </c:pt>
                <c:pt idx="878">
                  <c:v>2437600</c:v>
                </c:pt>
                <c:pt idx="879">
                  <c:v>2441400</c:v>
                </c:pt>
                <c:pt idx="880">
                  <c:v>2445200</c:v>
                </c:pt>
                <c:pt idx="881">
                  <c:v>2448300</c:v>
                </c:pt>
                <c:pt idx="882">
                  <c:v>2451500</c:v>
                </c:pt>
                <c:pt idx="883">
                  <c:v>2454800</c:v>
                </c:pt>
                <c:pt idx="884">
                  <c:v>2457500</c:v>
                </c:pt>
                <c:pt idx="885">
                  <c:v>2460100</c:v>
                </c:pt>
                <c:pt idx="886">
                  <c:v>2462600</c:v>
                </c:pt>
                <c:pt idx="887">
                  <c:v>2464900</c:v>
                </c:pt>
                <c:pt idx="888">
                  <c:v>2467400</c:v>
                </c:pt>
                <c:pt idx="889">
                  <c:v>2470300</c:v>
                </c:pt>
                <c:pt idx="890">
                  <c:v>2473500</c:v>
                </c:pt>
                <c:pt idx="891">
                  <c:v>2477200</c:v>
                </c:pt>
                <c:pt idx="892">
                  <c:v>2481000</c:v>
                </c:pt>
                <c:pt idx="893">
                  <c:v>2484500</c:v>
                </c:pt>
                <c:pt idx="894">
                  <c:v>2487500</c:v>
                </c:pt>
                <c:pt idx="895">
                  <c:v>2490400</c:v>
                </c:pt>
                <c:pt idx="896">
                  <c:v>2493100</c:v>
                </c:pt>
                <c:pt idx="897">
                  <c:v>2495600</c:v>
                </c:pt>
                <c:pt idx="898">
                  <c:v>2498200</c:v>
                </c:pt>
                <c:pt idx="899">
                  <c:v>2500700</c:v>
                </c:pt>
                <c:pt idx="900">
                  <c:v>2503600</c:v>
                </c:pt>
                <c:pt idx="901">
                  <c:v>2506700</c:v>
                </c:pt>
                <c:pt idx="902">
                  <c:v>2510300</c:v>
                </c:pt>
                <c:pt idx="903">
                  <c:v>2514000</c:v>
                </c:pt>
                <c:pt idx="904">
                  <c:v>2517500</c:v>
                </c:pt>
                <c:pt idx="905">
                  <c:v>2520700</c:v>
                </c:pt>
                <c:pt idx="906">
                  <c:v>2523700</c:v>
                </c:pt>
                <c:pt idx="907">
                  <c:v>2526300</c:v>
                </c:pt>
                <c:pt idx="908">
                  <c:v>2528700</c:v>
                </c:pt>
                <c:pt idx="909">
                  <c:v>2531300</c:v>
                </c:pt>
                <c:pt idx="910">
                  <c:v>2533900</c:v>
                </c:pt>
                <c:pt idx="911">
                  <c:v>2536700</c:v>
                </c:pt>
                <c:pt idx="912">
                  <c:v>2539900</c:v>
                </c:pt>
                <c:pt idx="913">
                  <c:v>2543800</c:v>
                </c:pt>
                <c:pt idx="914">
                  <c:v>2547500</c:v>
                </c:pt>
                <c:pt idx="915">
                  <c:v>2550900</c:v>
                </c:pt>
                <c:pt idx="916">
                  <c:v>2554400</c:v>
                </c:pt>
                <c:pt idx="917">
                  <c:v>2557900</c:v>
                </c:pt>
                <c:pt idx="918">
                  <c:v>2560700</c:v>
                </c:pt>
                <c:pt idx="919">
                  <c:v>2563200</c:v>
                </c:pt>
                <c:pt idx="920">
                  <c:v>2565600</c:v>
                </c:pt>
                <c:pt idx="921">
                  <c:v>2568100</c:v>
                </c:pt>
                <c:pt idx="922">
                  <c:v>2570700</c:v>
                </c:pt>
                <c:pt idx="923">
                  <c:v>2573700</c:v>
                </c:pt>
                <c:pt idx="924">
                  <c:v>2576800</c:v>
                </c:pt>
                <c:pt idx="925">
                  <c:v>2580100</c:v>
                </c:pt>
                <c:pt idx="926">
                  <c:v>2583700</c:v>
                </c:pt>
                <c:pt idx="927">
                  <c:v>2587200</c:v>
                </c:pt>
                <c:pt idx="928">
                  <c:v>2590500</c:v>
                </c:pt>
                <c:pt idx="929">
                  <c:v>2593600</c:v>
                </c:pt>
                <c:pt idx="930">
                  <c:v>2596500</c:v>
                </c:pt>
                <c:pt idx="931">
                  <c:v>2599300</c:v>
                </c:pt>
                <c:pt idx="932">
                  <c:v>2602100</c:v>
                </c:pt>
                <c:pt idx="933">
                  <c:v>2605000</c:v>
                </c:pt>
                <c:pt idx="934">
                  <c:v>2608000</c:v>
                </c:pt>
                <c:pt idx="935">
                  <c:v>2611200</c:v>
                </c:pt>
                <c:pt idx="936">
                  <c:v>2614400</c:v>
                </c:pt>
                <c:pt idx="937">
                  <c:v>2617700</c:v>
                </c:pt>
                <c:pt idx="938">
                  <c:v>2621000</c:v>
                </c:pt>
                <c:pt idx="939">
                  <c:v>2624300</c:v>
                </c:pt>
                <c:pt idx="940">
                  <c:v>2627400</c:v>
                </c:pt>
                <c:pt idx="941">
                  <c:v>2630400</c:v>
                </c:pt>
                <c:pt idx="942">
                  <c:v>2633300</c:v>
                </c:pt>
                <c:pt idx="943">
                  <c:v>2636200</c:v>
                </c:pt>
                <c:pt idx="944">
                  <c:v>2639100</c:v>
                </c:pt>
                <c:pt idx="945">
                  <c:v>2642100</c:v>
                </c:pt>
                <c:pt idx="946">
                  <c:v>2645400</c:v>
                </c:pt>
                <c:pt idx="947">
                  <c:v>2648800</c:v>
                </c:pt>
                <c:pt idx="948">
                  <c:v>2652000</c:v>
                </c:pt>
                <c:pt idx="949">
                  <c:v>2655100</c:v>
                </c:pt>
                <c:pt idx="950">
                  <c:v>2658300</c:v>
                </c:pt>
                <c:pt idx="951">
                  <c:v>2661400</c:v>
                </c:pt>
                <c:pt idx="952">
                  <c:v>2664400</c:v>
                </c:pt>
                <c:pt idx="953">
                  <c:v>2667400</c:v>
                </c:pt>
                <c:pt idx="954">
                  <c:v>2670400</c:v>
                </c:pt>
                <c:pt idx="955">
                  <c:v>2673500</c:v>
                </c:pt>
                <c:pt idx="956">
                  <c:v>2676500</c:v>
                </c:pt>
                <c:pt idx="957">
                  <c:v>2679600</c:v>
                </c:pt>
                <c:pt idx="958">
                  <c:v>2682800</c:v>
                </c:pt>
                <c:pt idx="959">
                  <c:v>2686100</c:v>
                </c:pt>
                <c:pt idx="960">
                  <c:v>2689300</c:v>
                </c:pt>
                <c:pt idx="961">
                  <c:v>2692500</c:v>
                </c:pt>
                <c:pt idx="962">
                  <c:v>2695600</c:v>
                </c:pt>
                <c:pt idx="963">
                  <c:v>2698700</c:v>
                </c:pt>
                <c:pt idx="964">
                  <c:v>2701800</c:v>
                </c:pt>
                <c:pt idx="965">
                  <c:v>2704900</c:v>
                </c:pt>
                <c:pt idx="966">
                  <c:v>2707900</c:v>
                </c:pt>
                <c:pt idx="967">
                  <c:v>2711000</c:v>
                </c:pt>
                <c:pt idx="968">
                  <c:v>2714100</c:v>
                </c:pt>
                <c:pt idx="969">
                  <c:v>2717300</c:v>
                </c:pt>
                <c:pt idx="970">
                  <c:v>2720500</c:v>
                </c:pt>
                <c:pt idx="971">
                  <c:v>2723700</c:v>
                </c:pt>
                <c:pt idx="972">
                  <c:v>2726900</c:v>
                </c:pt>
                <c:pt idx="973">
                  <c:v>2730100</c:v>
                </c:pt>
                <c:pt idx="974">
                  <c:v>2733200</c:v>
                </c:pt>
                <c:pt idx="975">
                  <c:v>2736300</c:v>
                </c:pt>
                <c:pt idx="976">
                  <c:v>2739300</c:v>
                </c:pt>
                <c:pt idx="977">
                  <c:v>2742300</c:v>
                </c:pt>
                <c:pt idx="978">
                  <c:v>2745500</c:v>
                </c:pt>
                <c:pt idx="979">
                  <c:v>2748600</c:v>
                </c:pt>
                <c:pt idx="980">
                  <c:v>2751800</c:v>
                </c:pt>
                <c:pt idx="981">
                  <c:v>2755100</c:v>
                </c:pt>
                <c:pt idx="982">
                  <c:v>2758300</c:v>
                </c:pt>
                <c:pt idx="983">
                  <c:v>2761400</c:v>
                </c:pt>
                <c:pt idx="984">
                  <c:v>2764400</c:v>
                </c:pt>
                <c:pt idx="985">
                  <c:v>2767400</c:v>
                </c:pt>
                <c:pt idx="986">
                  <c:v>2770500</c:v>
                </c:pt>
                <c:pt idx="987">
                  <c:v>2774300</c:v>
                </c:pt>
                <c:pt idx="988">
                  <c:v>2777700</c:v>
                </c:pt>
                <c:pt idx="989">
                  <c:v>2780600</c:v>
                </c:pt>
                <c:pt idx="990">
                  <c:v>2783700</c:v>
                </c:pt>
                <c:pt idx="991">
                  <c:v>2786800</c:v>
                </c:pt>
                <c:pt idx="992">
                  <c:v>2789600</c:v>
                </c:pt>
                <c:pt idx="993">
                  <c:v>2792000</c:v>
                </c:pt>
                <c:pt idx="994">
                  <c:v>2794800</c:v>
                </c:pt>
                <c:pt idx="995">
                  <c:v>2798300</c:v>
                </c:pt>
                <c:pt idx="996">
                  <c:v>2801400</c:v>
                </c:pt>
                <c:pt idx="997">
                  <c:v>2804600</c:v>
                </c:pt>
                <c:pt idx="998">
                  <c:v>2807900</c:v>
                </c:pt>
                <c:pt idx="999">
                  <c:v>2811100</c:v>
                </c:pt>
                <c:pt idx="1000">
                  <c:v>2814400</c:v>
                </c:pt>
                <c:pt idx="1001">
                  <c:v>2817700</c:v>
                </c:pt>
                <c:pt idx="1002">
                  <c:v>2820800</c:v>
                </c:pt>
                <c:pt idx="1003">
                  <c:v>2823600</c:v>
                </c:pt>
                <c:pt idx="1004">
                  <c:v>2826400</c:v>
                </c:pt>
                <c:pt idx="1005">
                  <c:v>2829200</c:v>
                </c:pt>
                <c:pt idx="1006">
                  <c:v>2832100</c:v>
                </c:pt>
                <c:pt idx="1007">
                  <c:v>2835000</c:v>
                </c:pt>
                <c:pt idx="1008">
                  <c:v>2838000</c:v>
                </c:pt>
                <c:pt idx="1009">
                  <c:v>2841100</c:v>
                </c:pt>
                <c:pt idx="1010">
                  <c:v>2844600</c:v>
                </c:pt>
                <c:pt idx="1011">
                  <c:v>2848100</c:v>
                </c:pt>
                <c:pt idx="1012">
                  <c:v>2851500</c:v>
                </c:pt>
                <c:pt idx="1013">
                  <c:v>2854800</c:v>
                </c:pt>
                <c:pt idx="1014">
                  <c:v>2857900</c:v>
                </c:pt>
                <c:pt idx="1015">
                  <c:v>2860900</c:v>
                </c:pt>
                <c:pt idx="1016">
                  <c:v>2863800</c:v>
                </c:pt>
                <c:pt idx="1017">
                  <c:v>2866500</c:v>
                </c:pt>
                <c:pt idx="1018">
                  <c:v>2869300</c:v>
                </c:pt>
                <c:pt idx="1019">
                  <c:v>2872500</c:v>
                </c:pt>
                <c:pt idx="1020">
                  <c:v>2876300</c:v>
                </c:pt>
                <c:pt idx="1021">
                  <c:v>2880100</c:v>
                </c:pt>
                <c:pt idx="1022">
                  <c:v>2883500</c:v>
                </c:pt>
                <c:pt idx="1023">
                  <c:v>2886800</c:v>
                </c:pt>
                <c:pt idx="1024">
                  <c:v>2890100</c:v>
                </c:pt>
                <c:pt idx="1025">
                  <c:v>2893000</c:v>
                </c:pt>
                <c:pt idx="1026">
                  <c:v>2895800</c:v>
                </c:pt>
                <c:pt idx="1027">
                  <c:v>2898600</c:v>
                </c:pt>
                <c:pt idx="1028">
                  <c:v>2901500</c:v>
                </c:pt>
                <c:pt idx="1029">
                  <c:v>2904600</c:v>
                </c:pt>
                <c:pt idx="1030">
                  <c:v>2908000</c:v>
                </c:pt>
                <c:pt idx="1031">
                  <c:v>2911600</c:v>
                </c:pt>
                <c:pt idx="1032">
                  <c:v>2915200</c:v>
                </c:pt>
                <c:pt idx="1033">
                  <c:v>2918600</c:v>
                </c:pt>
                <c:pt idx="1034">
                  <c:v>2921900</c:v>
                </c:pt>
                <c:pt idx="1035">
                  <c:v>2925100</c:v>
                </c:pt>
                <c:pt idx="1036">
                  <c:v>2928100</c:v>
                </c:pt>
                <c:pt idx="1037">
                  <c:v>2931200</c:v>
                </c:pt>
                <c:pt idx="1038">
                  <c:v>2934300</c:v>
                </c:pt>
                <c:pt idx="1039">
                  <c:v>2937400</c:v>
                </c:pt>
                <c:pt idx="1040">
                  <c:v>2940600</c:v>
                </c:pt>
                <c:pt idx="1041">
                  <c:v>2943900</c:v>
                </c:pt>
                <c:pt idx="1042">
                  <c:v>2947500</c:v>
                </c:pt>
                <c:pt idx="1043">
                  <c:v>2951100</c:v>
                </c:pt>
                <c:pt idx="1044">
                  <c:v>2954600</c:v>
                </c:pt>
                <c:pt idx="1045">
                  <c:v>2957900</c:v>
                </c:pt>
                <c:pt idx="1046">
                  <c:v>2961000</c:v>
                </c:pt>
                <c:pt idx="1047">
                  <c:v>2964000</c:v>
                </c:pt>
                <c:pt idx="1048">
                  <c:v>2966900</c:v>
                </c:pt>
                <c:pt idx="1049">
                  <c:v>2970000</c:v>
                </c:pt>
                <c:pt idx="1050">
                  <c:v>2972900</c:v>
                </c:pt>
                <c:pt idx="1051">
                  <c:v>2976100</c:v>
                </c:pt>
                <c:pt idx="1052">
                  <c:v>2979500</c:v>
                </c:pt>
                <c:pt idx="1053">
                  <c:v>2982900</c:v>
                </c:pt>
                <c:pt idx="1054">
                  <c:v>2986500</c:v>
                </c:pt>
                <c:pt idx="1055">
                  <c:v>2989900</c:v>
                </c:pt>
                <c:pt idx="1056">
                  <c:v>2993100</c:v>
                </c:pt>
                <c:pt idx="1057">
                  <c:v>2996300</c:v>
                </c:pt>
                <c:pt idx="1058">
                  <c:v>2999400</c:v>
                </c:pt>
                <c:pt idx="1059">
                  <c:v>3002400</c:v>
                </c:pt>
                <c:pt idx="1060">
                  <c:v>3005400</c:v>
                </c:pt>
                <c:pt idx="1061">
                  <c:v>3008900</c:v>
                </c:pt>
                <c:pt idx="1062">
                  <c:v>3012300</c:v>
                </c:pt>
                <c:pt idx="1063">
                  <c:v>3015700</c:v>
                </c:pt>
                <c:pt idx="1064">
                  <c:v>3018900</c:v>
                </c:pt>
                <c:pt idx="1065">
                  <c:v>3022200</c:v>
                </c:pt>
                <c:pt idx="1066">
                  <c:v>3025400</c:v>
                </c:pt>
                <c:pt idx="1067">
                  <c:v>3028500</c:v>
                </c:pt>
                <c:pt idx="1068">
                  <c:v>3031500</c:v>
                </c:pt>
                <c:pt idx="1069">
                  <c:v>3034400</c:v>
                </c:pt>
                <c:pt idx="1070">
                  <c:v>3037300</c:v>
                </c:pt>
                <c:pt idx="1071">
                  <c:v>3040200</c:v>
                </c:pt>
                <c:pt idx="1072">
                  <c:v>3043400</c:v>
                </c:pt>
                <c:pt idx="1073">
                  <c:v>3046800</c:v>
                </c:pt>
                <c:pt idx="1074">
                  <c:v>3050400</c:v>
                </c:pt>
                <c:pt idx="1075">
                  <c:v>3054100</c:v>
                </c:pt>
                <c:pt idx="1076">
                  <c:v>3057300</c:v>
                </c:pt>
                <c:pt idx="1077">
                  <c:v>3060200</c:v>
                </c:pt>
                <c:pt idx="1078">
                  <c:v>3063100</c:v>
                </c:pt>
                <c:pt idx="1079">
                  <c:v>3066000</c:v>
                </c:pt>
                <c:pt idx="1080">
                  <c:v>3069000</c:v>
                </c:pt>
                <c:pt idx="1081">
                  <c:v>3071900</c:v>
                </c:pt>
                <c:pt idx="1082">
                  <c:v>3074800</c:v>
                </c:pt>
                <c:pt idx="1083">
                  <c:v>3077800</c:v>
                </c:pt>
                <c:pt idx="1084">
                  <c:v>3080900</c:v>
                </c:pt>
                <c:pt idx="1085">
                  <c:v>3084300</c:v>
                </c:pt>
                <c:pt idx="1086">
                  <c:v>3088200</c:v>
                </c:pt>
                <c:pt idx="1087">
                  <c:v>3091500</c:v>
                </c:pt>
                <c:pt idx="1088">
                  <c:v>3094800</c:v>
                </c:pt>
                <c:pt idx="1089">
                  <c:v>3097900</c:v>
                </c:pt>
                <c:pt idx="1090">
                  <c:v>3100900</c:v>
                </c:pt>
                <c:pt idx="1091">
                  <c:v>3103600</c:v>
                </c:pt>
                <c:pt idx="1092">
                  <c:v>3106400</c:v>
                </c:pt>
                <c:pt idx="1093">
                  <c:v>3109300</c:v>
                </c:pt>
                <c:pt idx="1094">
                  <c:v>3112300</c:v>
                </c:pt>
                <c:pt idx="1095">
                  <c:v>3115400</c:v>
                </c:pt>
                <c:pt idx="1096">
                  <c:v>3118700</c:v>
                </c:pt>
                <c:pt idx="1097">
                  <c:v>3122000</c:v>
                </c:pt>
                <c:pt idx="1098">
                  <c:v>3125400</c:v>
                </c:pt>
                <c:pt idx="1099">
                  <c:v>3128700</c:v>
                </c:pt>
                <c:pt idx="1100">
                  <c:v>3132400</c:v>
                </c:pt>
                <c:pt idx="1101">
                  <c:v>3135500</c:v>
                </c:pt>
                <c:pt idx="1102">
                  <c:v>3138500</c:v>
                </c:pt>
                <c:pt idx="1103">
                  <c:v>3141300</c:v>
                </c:pt>
                <c:pt idx="1104">
                  <c:v>3144200</c:v>
                </c:pt>
                <c:pt idx="1105">
                  <c:v>3147300</c:v>
                </c:pt>
                <c:pt idx="1106">
                  <c:v>3150500</c:v>
                </c:pt>
                <c:pt idx="1107">
                  <c:v>3153700</c:v>
                </c:pt>
                <c:pt idx="1108">
                  <c:v>3156900</c:v>
                </c:pt>
                <c:pt idx="1109">
                  <c:v>3160000</c:v>
                </c:pt>
                <c:pt idx="1110">
                  <c:v>3163300</c:v>
                </c:pt>
                <c:pt idx="1111">
                  <c:v>3166600</c:v>
                </c:pt>
                <c:pt idx="1112">
                  <c:v>3169800</c:v>
                </c:pt>
                <c:pt idx="1113">
                  <c:v>3172900</c:v>
                </c:pt>
                <c:pt idx="1114">
                  <c:v>3176100</c:v>
                </c:pt>
                <c:pt idx="1115">
                  <c:v>3179300</c:v>
                </c:pt>
                <c:pt idx="1116">
                  <c:v>3182500</c:v>
                </c:pt>
                <c:pt idx="1117">
                  <c:v>3185600</c:v>
                </c:pt>
                <c:pt idx="1118">
                  <c:v>3188800</c:v>
                </c:pt>
                <c:pt idx="1119">
                  <c:v>3192100</c:v>
                </c:pt>
                <c:pt idx="1120">
                  <c:v>3195200</c:v>
                </c:pt>
                <c:pt idx="1121">
                  <c:v>3198300</c:v>
                </c:pt>
                <c:pt idx="1122">
                  <c:v>3201100</c:v>
                </c:pt>
                <c:pt idx="1123">
                  <c:v>3205200</c:v>
                </c:pt>
                <c:pt idx="1124">
                  <c:v>3209000</c:v>
                </c:pt>
                <c:pt idx="1125">
                  <c:v>3212300</c:v>
                </c:pt>
                <c:pt idx="1126">
                  <c:v>3215400</c:v>
                </c:pt>
                <c:pt idx="1127">
                  <c:v>3218500</c:v>
                </c:pt>
                <c:pt idx="1128">
                  <c:v>3221700</c:v>
                </c:pt>
                <c:pt idx="1129">
                  <c:v>3224800</c:v>
                </c:pt>
                <c:pt idx="1130">
                  <c:v>3227700</c:v>
                </c:pt>
                <c:pt idx="1131">
                  <c:v>3230400</c:v>
                </c:pt>
                <c:pt idx="1132">
                  <c:v>3233200</c:v>
                </c:pt>
                <c:pt idx="1133">
                  <c:v>3236300</c:v>
                </c:pt>
                <c:pt idx="1134">
                  <c:v>3239600</c:v>
                </c:pt>
                <c:pt idx="1135">
                  <c:v>3243000</c:v>
                </c:pt>
                <c:pt idx="1136">
                  <c:v>3246600</c:v>
                </c:pt>
                <c:pt idx="1137">
                  <c:v>3250100</c:v>
                </c:pt>
                <c:pt idx="1138">
                  <c:v>3253500</c:v>
                </c:pt>
                <c:pt idx="1139">
                  <c:v>3256700</c:v>
                </c:pt>
                <c:pt idx="1140">
                  <c:v>3260100</c:v>
                </c:pt>
                <c:pt idx="1141">
                  <c:v>3263300</c:v>
                </c:pt>
                <c:pt idx="1142">
                  <c:v>3266500</c:v>
                </c:pt>
                <c:pt idx="1143">
                  <c:v>3269800</c:v>
                </c:pt>
                <c:pt idx="1144">
                  <c:v>3272900</c:v>
                </c:pt>
                <c:pt idx="1145">
                  <c:v>3275900</c:v>
                </c:pt>
                <c:pt idx="1146">
                  <c:v>3279000</c:v>
                </c:pt>
                <c:pt idx="1147">
                  <c:v>3282200</c:v>
                </c:pt>
                <c:pt idx="1148">
                  <c:v>3285400</c:v>
                </c:pt>
                <c:pt idx="1149">
                  <c:v>3288700</c:v>
                </c:pt>
                <c:pt idx="1150">
                  <c:v>3292100</c:v>
                </c:pt>
                <c:pt idx="1151">
                  <c:v>3295500</c:v>
                </c:pt>
                <c:pt idx="1152">
                  <c:v>3298700</c:v>
                </c:pt>
                <c:pt idx="1153">
                  <c:v>3302100</c:v>
                </c:pt>
                <c:pt idx="1154">
                  <c:v>3305400</c:v>
                </c:pt>
                <c:pt idx="1155">
                  <c:v>3308600</c:v>
                </c:pt>
                <c:pt idx="1156">
                  <c:v>3311700</c:v>
                </c:pt>
                <c:pt idx="1157">
                  <c:v>3314800</c:v>
                </c:pt>
                <c:pt idx="1158">
                  <c:v>3318100</c:v>
                </c:pt>
                <c:pt idx="1159">
                  <c:v>3321600</c:v>
                </c:pt>
                <c:pt idx="1160">
                  <c:v>3325100</c:v>
                </c:pt>
                <c:pt idx="1161">
                  <c:v>3328300</c:v>
                </c:pt>
                <c:pt idx="1162">
                  <c:v>3331500</c:v>
                </c:pt>
                <c:pt idx="1163">
                  <c:v>3334900</c:v>
                </c:pt>
                <c:pt idx="1164">
                  <c:v>3338200</c:v>
                </c:pt>
                <c:pt idx="1165">
                  <c:v>3341300</c:v>
                </c:pt>
                <c:pt idx="1166">
                  <c:v>3344500</c:v>
                </c:pt>
                <c:pt idx="1167">
                  <c:v>3347600</c:v>
                </c:pt>
                <c:pt idx="1168">
                  <c:v>3350800</c:v>
                </c:pt>
                <c:pt idx="1169">
                  <c:v>3354100</c:v>
                </c:pt>
                <c:pt idx="1170">
                  <c:v>3357400</c:v>
                </c:pt>
                <c:pt idx="1171">
                  <c:v>3360700</c:v>
                </c:pt>
                <c:pt idx="1172">
                  <c:v>3364300</c:v>
                </c:pt>
                <c:pt idx="1173">
                  <c:v>3367700</c:v>
                </c:pt>
                <c:pt idx="1174">
                  <c:v>3370900</c:v>
                </c:pt>
                <c:pt idx="1175">
                  <c:v>3374100</c:v>
                </c:pt>
                <c:pt idx="1176">
                  <c:v>3377300</c:v>
                </c:pt>
                <c:pt idx="1177">
                  <c:v>3380400</c:v>
                </c:pt>
                <c:pt idx="1178">
                  <c:v>3383600</c:v>
                </c:pt>
                <c:pt idx="1179">
                  <c:v>3386900</c:v>
                </c:pt>
                <c:pt idx="1180">
                  <c:v>3390200</c:v>
                </c:pt>
                <c:pt idx="1181">
                  <c:v>3393700</c:v>
                </c:pt>
                <c:pt idx="1182">
                  <c:v>3397100</c:v>
                </c:pt>
                <c:pt idx="1183">
                  <c:v>3400500</c:v>
                </c:pt>
                <c:pt idx="1184">
                  <c:v>3403800</c:v>
                </c:pt>
                <c:pt idx="1185">
                  <c:v>3407200</c:v>
                </c:pt>
                <c:pt idx="1186">
                  <c:v>3410600</c:v>
                </c:pt>
                <c:pt idx="1187">
                  <c:v>3414000</c:v>
                </c:pt>
                <c:pt idx="1188">
                  <c:v>3417100</c:v>
                </c:pt>
                <c:pt idx="1189">
                  <c:v>3420200</c:v>
                </c:pt>
                <c:pt idx="1190">
                  <c:v>3423500</c:v>
                </c:pt>
                <c:pt idx="1191">
                  <c:v>3426700</c:v>
                </c:pt>
                <c:pt idx="1192">
                  <c:v>3430000</c:v>
                </c:pt>
                <c:pt idx="1193">
                  <c:v>3433400</c:v>
                </c:pt>
                <c:pt idx="1194">
                  <c:v>3436800</c:v>
                </c:pt>
                <c:pt idx="1195">
                  <c:v>3440100</c:v>
                </c:pt>
                <c:pt idx="1196">
                  <c:v>3443400</c:v>
                </c:pt>
                <c:pt idx="1197">
                  <c:v>3446800</c:v>
                </c:pt>
                <c:pt idx="1198">
                  <c:v>3450000</c:v>
                </c:pt>
                <c:pt idx="1199">
                  <c:v>3453200</c:v>
                </c:pt>
                <c:pt idx="1200">
                  <c:v>3456300</c:v>
                </c:pt>
                <c:pt idx="1201">
                  <c:v>3459500</c:v>
                </c:pt>
                <c:pt idx="1202">
                  <c:v>3462700</c:v>
                </c:pt>
                <c:pt idx="1203">
                  <c:v>3466200</c:v>
                </c:pt>
                <c:pt idx="1204">
                  <c:v>3469900</c:v>
                </c:pt>
                <c:pt idx="1205">
                  <c:v>3473300</c:v>
                </c:pt>
                <c:pt idx="1206">
                  <c:v>3476800</c:v>
                </c:pt>
                <c:pt idx="1207">
                  <c:v>3480200</c:v>
                </c:pt>
                <c:pt idx="1208">
                  <c:v>3483400</c:v>
                </c:pt>
                <c:pt idx="1209">
                  <c:v>3486400</c:v>
                </c:pt>
                <c:pt idx="1210">
                  <c:v>3489600</c:v>
                </c:pt>
                <c:pt idx="1211">
                  <c:v>3492800</c:v>
                </c:pt>
                <c:pt idx="1212">
                  <c:v>3496100</c:v>
                </c:pt>
                <c:pt idx="1213">
                  <c:v>3499400</c:v>
                </c:pt>
                <c:pt idx="1214">
                  <c:v>3502700</c:v>
                </c:pt>
                <c:pt idx="1215">
                  <c:v>3506200</c:v>
                </c:pt>
                <c:pt idx="1216">
                  <c:v>3509700</c:v>
                </c:pt>
                <c:pt idx="1217">
                  <c:v>3513100</c:v>
                </c:pt>
                <c:pt idx="1218">
                  <c:v>3516500</c:v>
                </c:pt>
                <c:pt idx="1219">
                  <c:v>3519800</c:v>
                </c:pt>
                <c:pt idx="1220">
                  <c:v>3523200</c:v>
                </c:pt>
                <c:pt idx="1221">
                  <c:v>3526400</c:v>
                </c:pt>
                <c:pt idx="1222">
                  <c:v>3529700</c:v>
                </c:pt>
                <c:pt idx="1223">
                  <c:v>3533000</c:v>
                </c:pt>
                <c:pt idx="1224">
                  <c:v>3536200</c:v>
                </c:pt>
                <c:pt idx="1225">
                  <c:v>3539400</c:v>
                </c:pt>
                <c:pt idx="1226">
                  <c:v>3542600</c:v>
                </c:pt>
                <c:pt idx="1227">
                  <c:v>3545900</c:v>
                </c:pt>
                <c:pt idx="1228">
                  <c:v>3549200</c:v>
                </c:pt>
                <c:pt idx="1229">
                  <c:v>3552600</c:v>
                </c:pt>
                <c:pt idx="1230">
                  <c:v>3556100</c:v>
                </c:pt>
                <c:pt idx="1231">
                  <c:v>3559600</c:v>
                </c:pt>
                <c:pt idx="1232">
                  <c:v>3563100</c:v>
                </c:pt>
                <c:pt idx="1233">
                  <c:v>3566300</c:v>
                </c:pt>
                <c:pt idx="1234">
                  <c:v>3569400</c:v>
                </c:pt>
                <c:pt idx="1235">
                  <c:v>3572700</c:v>
                </c:pt>
                <c:pt idx="1236">
                  <c:v>3575800</c:v>
                </c:pt>
                <c:pt idx="1237">
                  <c:v>3578900</c:v>
                </c:pt>
                <c:pt idx="1238">
                  <c:v>3582100</c:v>
                </c:pt>
                <c:pt idx="1239">
                  <c:v>3585300</c:v>
                </c:pt>
                <c:pt idx="1240">
                  <c:v>3588500</c:v>
                </c:pt>
                <c:pt idx="1241">
                  <c:v>3591900</c:v>
                </c:pt>
                <c:pt idx="1242">
                  <c:v>3595200</c:v>
                </c:pt>
                <c:pt idx="1243">
                  <c:v>3598300</c:v>
                </c:pt>
                <c:pt idx="1244">
                  <c:v>3601300</c:v>
                </c:pt>
                <c:pt idx="1245">
                  <c:v>3605000</c:v>
                </c:pt>
                <c:pt idx="1246">
                  <c:v>3608700</c:v>
                </c:pt>
                <c:pt idx="1247">
                  <c:v>3612000</c:v>
                </c:pt>
                <c:pt idx="1248">
                  <c:v>3615100</c:v>
                </c:pt>
                <c:pt idx="1249">
                  <c:v>3618100</c:v>
                </c:pt>
                <c:pt idx="1250">
                  <c:v>3621300</c:v>
                </c:pt>
                <c:pt idx="1251">
                  <c:v>3624600</c:v>
                </c:pt>
                <c:pt idx="1252">
                  <c:v>3627800</c:v>
                </c:pt>
                <c:pt idx="1253">
                  <c:v>3631000</c:v>
                </c:pt>
                <c:pt idx="1254">
                  <c:v>3634500</c:v>
                </c:pt>
                <c:pt idx="1255">
                  <c:v>3637900</c:v>
                </c:pt>
                <c:pt idx="1256">
                  <c:v>3641400</c:v>
                </c:pt>
                <c:pt idx="1257">
                  <c:v>3644900</c:v>
                </c:pt>
                <c:pt idx="1258">
                  <c:v>3648200</c:v>
                </c:pt>
                <c:pt idx="1259">
                  <c:v>3651500</c:v>
                </c:pt>
                <c:pt idx="1260">
                  <c:v>3654800</c:v>
                </c:pt>
                <c:pt idx="1261">
                  <c:v>3657800</c:v>
                </c:pt>
                <c:pt idx="1262">
                  <c:v>3660100</c:v>
                </c:pt>
                <c:pt idx="1263">
                  <c:v>3661200</c:v>
                </c:pt>
                <c:pt idx="1264">
                  <c:v>3663900</c:v>
                </c:pt>
                <c:pt idx="1265">
                  <c:v>3667500</c:v>
                </c:pt>
                <c:pt idx="1266">
                  <c:v>3670700</c:v>
                </c:pt>
                <c:pt idx="1267">
                  <c:v>3673900</c:v>
                </c:pt>
                <c:pt idx="1268">
                  <c:v>3677300</c:v>
                </c:pt>
                <c:pt idx="1269">
                  <c:v>3680700</c:v>
                </c:pt>
                <c:pt idx="1270">
                  <c:v>3683800</c:v>
                </c:pt>
                <c:pt idx="1271">
                  <c:v>3686700</c:v>
                </c:pt>
                <c:pt idx="1272">
                  <c:v>3689300</c:v>
                </c:pt>
                <c:pt idx="1273">
                  <c:v>3691500</c:v>
                </c:pt>
                <c:pt idx="1274">
                  <c:v>3693500</c:v>
                </c:pt>
                <c:pt idx="1275">
                  <c:v>3695800</c:v>
                </c:pt>
                <c:pt idx="1276">
                  <c:v>3698300</c:v>
                </c:pt>
                <c:pt idx="1277">
                  <c:v>3701000</c:v>
                </c:pt>
                <c:pt idx="1278">
                  <c:v>3704000</c:v>
                </c:pt>
                <c:pt idx="1279">
                  <c:v>3707200</c:v>
                </c:pt>
                <c:pt idx="1280">
                  <c:v>3710500</c:v>
                </c:pt>
                <c:pt idx="1281">
                  <c:v>3713600</c:v>
                </c:pt>
                <c:pt idx="1282">
                  <c:v>3716600</c:v>
                </c:pt>
                <c:pt idx="1283">
                  <c:v>3719600</c:v>
                </c:pt>
                <c:pt idx="1284">
                  <c:v>3722300</c:v>
                </c:pt>
                <c:pt idx="1285">
                  <c:v>3724900</c:v>
                </c:pt>
                <c:pt idx="1286">
                  <c:v>3727400</c:v>
                </c:pt>
                <c:pt idx="1287">
                  <c:v>3729800</c:v>
                </c:pt>
                <c:pt idx="1288">
                  <c:v>3732500</c:v>
                </c:pt>
                <c:pt idx="1289">
                  <c:v>3735400</c:v>
                </c:pt>
                <c:pt idx="1290">
                  <c:v>3738300</c:v>
                </c:pt>
                <c:pt idx="1291">
                  <c:v>3741200</c:v>
                </c:pt>
                <c:pt idx="1292">
                  <c:v>3744200</c:v>
                </c:pt>
                <c:pt idx="1293">
                  <c:v>3747300</c:v>
                </c:pt>
                <c:pt idx="1294">
                  <c:v>3750200</c:v>
                </c:pt>
                <c:pt idx="1295">
                  <c:v>3753100</c:v>
                </c:pt>
                <c:pt idx="1296">
                  <c:v>3755200</c:v>
                </c:pt>
                <c:pt idx="1297">
                  <c:v>3759300</c:v>
                </c:pt>
                <c:pt idx="1298">
                  <c:v>3763200</c:v>
                </c:pt>
                <c:pt idx="1299">
                  <c:v>3765800</c:v>
                </c:pt>
                <c:pt idx="1300">
                  <c:v>3768800</c:v>
                </c:pt>
                <c:pt idx="1301">
                  <c:v>3771800</c:v>
                </c:pt>
                <c:pt idx="1302">
                  <c:v>3774600</c:v>
                </c:pt>
                <c:pt idx="1303">
                  <c:v>3777300</c:v>
                </c:pt>
                <c:pt idx="1304">
                  <c:v>3779800</c:v>
                </c:pt>
                <c:pt idx="1305">
                  <c:v>3782300</c:v>
                </c:pt>
                <c:pt idx="1306">
                  <c:v>3784500</c:v>
                </c:pt>
                <c:pt idx="1307">
                  <c:v>3786300</c:v>
                </c:pt>
                <c:pt idx="1308">
                  <c:v>3788500</c:v>
                </c:pt>
                <c:pt idx="1309">
                  <c:v>3791700</c:v>
                </c:pt>
                <c:pt idx="1310">
                  <c:v>3794900</c:v>
                </c:pt>
                <c:pt idx="1311">
                  <c:v>3798200</c:v>
                </c:pt>
                <c:pt idx="1312">
                  <c:v>3801500</c:v>
                </c:pt>
                <c:pt idx="1313">
                  <c:v>3804700</c:v>
                </c:pt>
                <c:pt idx="1314">
                  <c:v>3807800</c:v>
                </c:pt>
                <c:pt idx="1315">
                  <c:v>3810900</c:v>
                </c:pt>
                <c:pt idx="1316">
                  <c:v>3813500</c:v>
                </c:pt>
                <c:pt idx="1317">
                  <c:v>3816000</c:v>
                </c:pt>
                <c:pt idx="1318">
                  <c:v>3818600</c:v>
                </c:pt>
                <c:pt idx="1319">
                  <c:v>3821200</c:v>
                </c:pt>
                <c:pt idx="1320">
                  <c:v>3824200</c:v>
                </c:pt>
                <c:pt idx="1321">
                  <c:v>3827200</c:v>
                </c:pt>
                <c:pt idx="1322">
                  <c:v>3830300</c:v>
                </c:pt>
                <c:pt idx="1323">
                  <c:v>3833300</c:v>
                </c:pt>
                <c:pt idx="1324">
                  <c:v>3836500</c:v>
                </c:pt>
                <c:pt idx="1325">
                  <c:v>3839500</c:v>
                </c:pt>
                <c:pt idx="1326">
                  <c:v>3842400</c:v>
                </c:pt>
                <c:pt idx="1327">
                  <c:v>3845300</c:v>
                </c:pt>
                <c:pt idx="1328">
                  <c:v>3848000</c:v>
                </c:pt>
                <c:pt idx="1329">
                  <c:v>3850600</c:v>
                </c:pt>
                <c:pt idx="1330">
                  <c:v>3853400</c:v>
                </c:pt>
                <c:pt idx="1331">
                  <c:v>3856300</c:v>
                </c:pt>
                <c:pt idx="1332">
                  <c:v>3859200</c:v>
                </c:pt>
                <c:pt idx="1333">
                  <c:v>3862200</c:v>
                </c:pt>
                <c:pt idx="1334">
                  <c:v>3865300</c:v>
                </c:pt>
                <c:pt idx="1335">
                  <c:v>3868400</c:v>
                </c:pt>
                <c:pt idx="1336">
                  <c:v>3871900</c:v>
                </c:pt>
                <c:pt idx="1337">
                  <c:v>3875000</c:v>
                </c:pt>
                <c:pt idx="1338">
                  <c:v>3877900</c:v>
                </c:pt>
                <c:pt idx="1339">
                  <c:v>3880700</c:v>
                </c:pt>
                <c:pt idx="1340">
                  <c:v>3883500</c:v>
                </c:pt>
                <c:pt idx="1341">
                  <c:v>3886300</c:v>
                </c:pt>
                <c:pt idx="1342">
                  <c:v>3889100</c:v>
                </c:pt>
                <c:pt idx="1343">
                  <c:v>3891800</c:v>
                </c:pt>
                <c:pt idx="1344">
                  <c:v>3894500</c:v>
                </c:pt>
                <c:pt idx="1345">
                  <c:v>3897200</c:v>
                </c:pt>
                <c:pt idx="1346">
                  <c:v>3900000</c:v>
                </c:pt>
                <c:pt idx="1347">
                  <c:v>3903000</c:v>
                </c:pt>
                <c:pt idx="1348">
                  <c:v>3906200</c:v>
                </c:pt>
                <c:pt idx="1349">
                  <c:v>3909300</c:v>
                </c:pt>
                <c:pt idx="1350">
                  <c:v>3912400</c:v>
                </c:pt>
                <c:pt idx="1351">
                  <c:v>3915400</c:v>
                </c:pt>
                <c:pt idx="1352">
                  <c:v>3918600</c:v>
                </c:pt>
                <c:pt idx="1353">
                  <c:v>3921700</c:v>
                </c:pt>
                <c:pt idx="1354">
                  <c:v>3924400</c:v>
                </c:pt>
                <c:pt idx="1355">
                  <c:v>3927000</c:v>
                </c:pt>
                <c:pt idx="1356">
                  <c:v>3929700</c:v>
                </c:pt>
                <c:pt idx="1357">
                  <c:v>3932400</c:v>
                </c:pt>
                <c:pt idx="1358">
                  <c:v>3935100</c:v>
                </c:pt>
                <c:pt idx="1359">
                  <c:v>3937800</c:v>
                </c:pt>
                <c:pt idx="1360">
                  <c:v>3940500</c:v>
                </c:pt>
                <c:pt idx="1361">
                  <c:v>3943300</c:v>
                </c:pt>
                <c:pt idx="1362">
                  <c:v>3946300</c:v>
                </c:pt>
                <c:pt idx="1363">
                  <c:v>3949200</c:v>
                </c:pt>
                <c:pt idx="1364">
                  <c:v>3952200</c:v>
                </c:pt>
                <c:pt idx="1365">
                  <c:v>3955000</c:v>
                </c:pt>
                <c:pt idx="1366">
                  <c:v>3957900</c:v>
                </c:pt>
                <c:pt idx="1367">
                  <c:v>3960700</c:v>
                </c:pt>
                <c:pt idx="1368">
                  <c:v>3963400</c:v>
                </c:pt>
                <c:pt idx="1369">
                  <c:v>3966000</c:v>
                </c:pt>
                <c:pt idx="1370">
                  <c:v>3967300</c:v>
                </c:pt>
                <c:pt idx="1371">
                  <c:v>3970100</c:v>
                </c:pt>
                <c:pt idx="1372">
                  <c:v>3972600</c:v>
                </c:pt>
                <c:pt idx="1373">
                  <c:v>3975800</c:v>
                </c:pt>
                <c:pt idx="1374">
                  <c:v>3979000</c:v>
                </c:pt>
                <c:pt idx="1375">
                  <c:v>3982000</c:v>
                </c:pt>
                <c:pt idx="1376">
                  <c:v>3984900</c:v>
                </c:pt>
                <c:pt idx="1377">
                  <c:v>3987700</c:v>
                </c:pt>
                <c:pt idx="1378">
                  <c:v>3990300</c:v>
                </c:pt>
                <c:pt idx="1379">
                  <c:v>3992700</c:v>
                </c:pt>
                <c:pt idx="1380">
                  <c:v>3994700</c:v>
                </c:pt>
                <c:pt idx="1381">
                  <c:v>3997100</c:v>
                </c:pt>
                <c:pt idx="1382">
                  <c:v>3999800</c:v>
                </c:pt>
                <c:pt idx="1383">
                  <c:v>4002700</c:v>
                </c:pt>
                <c:pt idx="1384">
                  <c:v>4005400</c:v>
                </c:pt>
                <c:pt idx="1385">
                  <c:v>4008300</c:v>
                </c:pt>
                <c:pt idx="1386">
                  <c:v>4011000</c:v>
                </c:pt>
                <c:pt idx="1387">
                  <c:v>4013800</c:v>
                </c:pt>
                <c:pt idx="1388">
                  <c:v>4016500</c:v>
                </c:pt>
                <c:pt idx="1389">
                  <c:v>4019300</c:v>
                </c:pt>
                <c:pt idx="1390">
                  <c:v>4022400</c:v>
                </c:pt>
                <c:pt idx="1391">
                  <c:v>4025700</c:v>
                </c:pt>
                <c:pt idx="1392">
                  <c:v>4028800</c:v>
                </c:pt>
                <c:pt idx="1393">
                  <c:v>4031700</c:v>
                </c:pt>
                <c:pt idx="1394">
                  <c:v>4034600</c:v>
                </c:pt>
                <c:pt idx="1395">
                  <c:v>4037400</c:v>
                </c:pt>
                <c:pt idx="1396">
                  <c:v>4040200</c:v>
                </c:pt>
                <c:pt idx="1397">
                  <c:v>4043000</c:v>
                </c:pt>
                <c:pt idx="1398">
                  <c:v>4045900</c:v>
                </c:pt>
                <c:pt idx="1399">
                  <c:v>4049000</c:v>
                </c:pt>
                <c:pt idx="1400">
                  <c:v>4052000</c:v>
                </c:pt>
                <c:pt idx="1401">
                  <c:v>4055300</c:v>
                </c:pt>
                <c:pt idx="1402">
                  <c:v>4058500</c:v>
                </c:pt>
                <c:pt idx="1403">
                  <c:v>4061300</c:v>
                </c:pt>
                <c:pt idx="1404">
                  <c:v>4064200</c:v>
                </c:pt>
                <c:pt idx="1405">
                  <c:v>4067200</c:v>
                </c:pt>
                <c:pt idx="1406">
                  <c:v>4070100</c:v>
                </c:pt>
                <c:pt idx="1407">
                  <c:v>4073000</c:v>
                </c:pt>
                <c:pt idx="1408">
                  <c:v>4075800</c:v>
                </c:pt>
                <c:pt idx="1409">
                  <c:v>4078600</c:v>
                </c:pt>
                <c:pt idx="1410">
                  <c:v>4081600</c:v>
                </c:pt>
                <c:pt idx="1411">
                  <c:v>4084400</c:v>
                </c:pt>
                <c:pt idx="1412">
                  <c:v>4087500</c:v>
                </c:pt>
                <c:pt idx="1413">
                  <c:v>4090500</c:v>
                </c:pt>
                <c:pt idx="1414">
                  <c:v>4093800</c:v>
                </c:pt>
                <c:pt idx="1415">
                  <c:v>4097000</c:v>
                </c:pt>
                <c:pt idx="1416">
                  <c:v>4099800</c:v>
                </c:pt>
                <c:pt idx="1417">
                  <c:v>4102400</c:v>
                </c:pt>
                <c:pt idx="1418">
                  <c:v>4104800</c:v>
                </c:pt>
                <c:pt idx="1419">
                  <c:v>4107900</c:v>
                </c:pt>
                <c:pt idx="1420">
                  <c:v>4110700</c:v>
                </c:pt>
                <c:pt idx="1421">
                  <c:v>4113400</c:v>
                </c:pt>
                <c:pt idx="1422">
                  <c:v>4116100</c:v>
                </c:pt>
                <c:pt idx="1423">
                  <c:v>4118800</c:v>
                </c:pt>
                <c:pt idx="1424">
                  <c:v>4121600</c:v>
                </c:pt>
                <c:pt idx="1425">
                  <c:v>4124500</c:v>
                </c:pt>
                <c:pt idx="1426">
                  <c:v>4127400</c:v>
                </c:pt>
                <c:pt idx="1427">
                  <c:v>4130500</c:v>
                </c:pt>
                <c:pt idx="1428">
                  <c:v>4133400</c:v>
                </c:pt>
                <c:pt idx="1429">
                  <c:v>4136300</c:v>
                </c:pt>
                <c:pt idx="1430">
                  <c:v>4139100</c:v>
                </c:pt>
                <c:pt idx="1431">
                  <c:v>4141700</c:v>
                </c:pt>
                <c:pt idx="1432">
                  <c:v>4144100</c:v>
                </c:pt>
                <c:pt idx="1433">
                  <c:v>4146500</c:v>
                </c:pt>
                <c:pt idx="1434">
                  <c:v>4148500</c:v>
                </c:pt>
                <c:pt idx="1435">
                  <c:v>4151500</c:v>
                </c:pt>
                <c:pt idx="1436">
                  <c:v>4154700</c:v>
                </c:pt>
                <c:pt idx="1437">
                  <c:v>4159100</c:v>
                </c:pt>
                <c:pt idx="1438">
                  <c:v>4161100</c:v>
                </c:pt>
                <c:pt idx="1439">
                  <c:v>4164100</c:v>
                </c:pt>
                <c:pt idx="1440">
                  <c:v>4166600</c:v>
                </c:pt>
                <c:pt idx="1441">
                  <c:v>4168600</c:v>
                </c:pt>
                <c:pt idx="1442">
                  <c:v>4170800</c:v>
                </c:pt>
                <c:pt idx="1443">
                  <c:v>4172900</c:v>
                </c:pt>
                <c:pt idx="1444">
                  <c:v>4175900</c:v>
                </c:pt>
                <c:pt idx="1445">
                  <c:v>4176500</c:v>
                </c:pt>
                <c:pt idx="1446">
                  <c:v>4180800</c:v>
                </c:pt>
                <c:pt idx="1447">
                  <c:v>4184800</c:v>
                </c:pt>
                <c:pt idx="1448">
                  <c:v>4188000</c:v>
                </c:pt>
                <c:pt idx="1449">
                  <c:v>4191200</c:v>
                </c:pt>
                <c:pt idx="1450">
                  <c:v>4194300</c:v>
                </c:pt>
                <c:pt idx="1451">
                  <c:v>4196900</c:v>
                </c:pt>
                <c:pt idx="1452">
                  <c:v>4199600</c:v>
                </c:pt>
                <c:pt idx="1453">
                  <c:v>4202700</c:v>
                </c:pt>
                <c:pt idx="1454">
                  <c:v>4205500</c:v>
                </c:pt>
                <c:pt idx="1455">
                  <c:v>4208000</c:v>
                </c:pt>
                <c:pt idx="1456">
                  <c:v>4208300</c:v>
                </c:pt>
                <c:pt idx="1457">
                  <c:v>4211700</c:v>
                </c:pt>
                <c:pt idx="1458">
                  <c:v>4215200</c:v>
                </c:pt>
                <c:pt idx="1459">
                  <c:v>4219000</c:v>
                </c:pt>
                <c:pt idx="1460">
                  <c:v>4222500</c:v>
                </c:pt>
                <c:pt idx="1461">
                  <c:v>4226100</c:v>
                </c:pt>
                <c:pt idx="1462">
                  <c:v>4229700</c:v>
                </c:pt>
                <c:pt idx="1463">
                  <c:v>4231500</c:v>
                </c:pt>
                <c:pt idx="1464">
                  <c:v>4233900</c:v>
                </c:pt>
                <c:pt idx="1465">
                  <c:v>4237100</c:v>
                </c:pt>
                <c:pt idx="1466">
                  <c:v>4239800</c:v>
                </c:pt>
                <c:pt idx="1467">
                  <c:v>4242300</c:v>
                </c:pt>
                <c:pt idx="1468">
                  <c:v>4245000</c:v>
                </c:pt>
                <c:pt idx="1469">
                  <c:v>4248200</c:v>
                </c:pt>
                <c:pt idx="1470">
                  <c:v>4251800</c:v>
                </c:pt>
                <c:pt idx="1471">
                  <c:v>4255000</c:v>
                </c:pt>
                <c:pt idx="1472">
                  <c:v>4257500</c:v>
                </c:pt>
                <c:pt idx="1473">
                  <c:v>4260200</c:v>
                </c:pt>
                <c:pt idx="1474">
                  <c:v>4263000</c:v>
                </c:pt>
                <c:pt idx="1475">
                  <c:v>4265500</c:v>
                </c:pt>
                <c:pt idx="1476">
                  <c:v>4268100</c:v>
                </c:pt>
                <c:pt idx="1477">
                  <c:v>4270800</c:v>
                </c:pt>
                <c:pt idx="1478">
                  <c:v>4273600</c:v>
                </c:pt>
                <c:pt idx="1479">
                  <c:v>4276800</c:v>
                </c:pt>
                <c:pt idx="1480">
                  <c:v>4279900</c:v>
                </c:pt>
                <c:pt idx="1481">
                  <c:v>4283000</c:v>
                </c:pt>
                <c:pt idx="1482">
                  <c:v>4286000</c:v>
                </c:pt>
                <c:pt idx="1483">
                  <c:v>4288900</c:v>
                </c:pt>
                <c:pt idx="1484">
                  <c:v>4292000</c:v>
                </c:pt>
                <c:pt idx="1485">
                  <c:v>4294900</c:v>
                </c:pt>
                <c:pt idx="1486">
                  <c:v>4297700</c:v>
                </c:pt>
                <c:pt idx="1487">
                  <c:v>4300700</c:v>
                </c:pt>
                <c:pt idx="1488">
                  <c:v>4303700</c:v>
                </c:pt>
                <c:pt idx="1489">
                  <c:v>4306800</c:v>
                </c:pt>
                <c:pt idx="1490">
                  <c:v>4310100</c:v>
                </c:pt>
                <c:pt idx="1491">
                  <c:v>4313800</c:v>
                </c:pt>
                <c:pt idx="1492">
                  <c:v>4317000</c:v>
                </c:pt>
                <c:pt idx="1493">
                  <c:v>4319900</c:v>
                </c:pt>
                <c:pt idx="1494">
                  <c:v>4322700</c:v>
                </c:pt>
                <c:pt idx="1495">
                  <c:v>4325600</c:v>
                </c:pt>
                <c:pt idx="1496">
                  <c:v>4328500</c:v>
                </c:pt>
                <c:pt idx="1497">
                  <c:v>4331400</c:v>
                </c:pt>
                <c:pt idx="1498">
                  <c:v>4334600</c:v>
                </c:pt>
                <c:pt idx="1499">
                  <c:v>4337600</c:v>
                </c:pt>
                <c:pt idx="1500">
                  <c:v>4340600</c:v>
                </c:pt>
                <c:pt idx="1501">
                  <c:v>4343800</c:v>
                </c:pt>
                <c:pt idx="1502">
                  <c:v>4346800</c:v>
                </c:pt>
                <c:pt idx="1503">
                  <c:v>4349600</c:v>
                </c:pt>
                <c:pt idx="1504">
                  <c:v>4352600</c:v>
                </c:pt>
                <c:pt idx="1505">
                  <c:v>4355800</c:v>
                </c:pt>
                <c:pt idx="1506">
                  <c:v>4359000</c:v>
                </c:pt>
                <c:pt idx="1507">
                  <c:v>4362200</c:v>
                </c:pt>
                <c:pt idx="1508">
                  <c:v>4365200</c:v>
                </c:pt>
                <c:pt idx="1509">
                  <c:v>4368300</c:v>
                </c:pt>
                <c:pt idx="1510">
                  <c:v>4371400</c:v>
                </c:pt>
                <c:pt idx="1511">
                  <c:v>4374500</c:v>
                </c:pt>
                <c:pt idx="1512">
                  <c:v>4377700</c:v>
                </c:pt>
                <c:pt idx="1513">
                  <c:v>4380900</c:v>
                </c:pt>
                <c:pt idx="1514">
                  <c:v>4384000</c:v>
                </c:pt>
                <c:pt idx="1515">
                  <c:v>4387000</c:v>
                </c:pt>
                <c:pt idx="1516">
                  <c:v>4390000</c:v>
                </c:pt>
                <c:pt idx="1517">
                  <c:v>4393800</c:v>
                </c:pt>
                <c:pt idx="1518">
                  <c:v>4397500</c:v>
                </c:pt>
                <c:pt idx="1519">
                  <c:v>4401000</c:v>
                </c:pt>
                <c:pt idx="1520">
                  <c:v>4404500</c:v>
                </c:pt>
                <c:pt idx="1521">
                  <c:v>4407500</c:v>
                </c:pt>
                <c:pt idx="1522">
                  <c:v>4410400</c:v>
                </c:pt>
                <c:pt idx="1523">
                  <c:v>4413100</c:v>
                </c:pt>
                <c:pt idx="1524">
                  <c:v>4415500</c:v>
                </c:pt>
                <c:pt idx="1525">
                  <c:v>4417700</c:v>
                </c:pt>
                <c:pt idx="1526">
                  <c:v>4420200</c:v>
                </c:pt>
                <c:pt idx="1527">
                  <c:v>4423000</c:v>
                </c:pt>
                <c:pt idx="1528">
                  <c:v>4426400</c:v>
                </c:pt>
                <c:pt idx="1529">
                  <c:v>4429600</c:v>
                </c:pt>
                <c:pt idx="1530">
                  <c:v>4432600</c:v>
                </c:pt>
                <c:pt idx="1531">
                  <c:v>4435700</c:v>
                </c:pt>
                <c:pt idx="1532">
                  <c:v>4437700</c:v>
                </c:pt>
                <c:pt idx="1533">
                  <c:v>4439000</c:v>
                </c:pt>
                <c:pt idx="1534">
                  <c:v>4443000</c:v>
                </c:pt>
                <c:pt idx="1535">
                  <c:v>4446300</c:v>
                </c:pt>
                <c:pt idx="1536">
                  <c:v>4449700</c:v>
                </c:pt>
                <c:pt idx="1537">
                  <c:v>4453500</c:v>
                </c:pt>
                <c:pt idx="1538">
                  <c:v>4456800</c:v>
                </c:pt>
                <c:pt idx="1539">
                  <c:v>4459200</c:v>
                </c:pt>
                <c:pt idx="1540">
                  <c:v>4460900</c:v>
                </c:pt>
                <c:pt idx="1541">
                  <c:v>4463000</c:v>
                </c:pt>
                <c:pt idx="1542">
                  <c:v>4465300</c:v>
                </c:pt>
                <c:pt idx="1543">
                  <c:v>4468500</c:v>
                </c:pt>
                <c:pt idx="1544">
                  <c:v>4472400</c:v>
                </c:pt>
                <c:pt idx="1545">
                  <c:v>4476200</c:v>
                </c:pt>
                <c:pt idx="1546">
                  <c:v>4479200</c:v>
                </c:pt>
                <c:pt idx="1547">
                  <c:v>4480200</c:v>
                </c:pt>
                <c:pt idx="1548">
                  <c:v>4485000</c:v>
                </c:pt>
                <c:pt idx="1549">
                  <c:v>4489100</c:v>
                </c:pt>
                <c:pt idx="1550">
                  <c:v>4491500</c:v>
                </c:pt>
                <c:pt idx="1551">
                  <c:v>4494600</c:v>
                </c:pt>
                <c:pt idx="1552">
                  <c:v>4498300</c:v>
                </c:pt>
                <c:pt idx="1553">
                  <c:v>4501400</c:v>
                </c:pt>
                <c:pt idx="1554">
                  <c:v>4504000</c:v>
                </c:pt>
                <c:pt idx="1555">
                  <c:v>4506100</c:v>
                </c:pt>
                <c:pt idx="1556">
                  <c:v>4508100</c:v>
                </c:pt>
                <c:pt idx="1557">
                  <c:v>4510300</c:v>
                </c:pt>
                <c:pt idx="1558">
                  <c:v>4513100</c:v>
                </c:pt>
                <c:pt idx="1559">
                  <c:v>4516200</c:v>
                </c:pt>
                <c:pt idx="1560">
                  <c:v>4519800</c:v>
                </c:pt>
                <c:pt idx="1561">
                  <c:v>4523400</c:v>
                </c:pt>
                <c:pt idx="1562">
                  <c:v>4526800</c:v>
                </c:pt>
                <c:pt idx="1563">
                  <c:v>4529100</c:v>
                </c:pt>
                <c:pt idx="1564">
                  <c:v>4531100</c:v>
                </c:pt>
                <c:pt idx="1565">
                  <c:v>4534300</c:v>
                </c:pt>
                <c:pt idx="1566">
                  <c:v>4537600</c:v>
                </c:pt>
                <c:pt idx="1567">
                  <c:v>4540200</c:v>
                </c:pt>
                <c:pt idx="1568">
                  <c:v>4542600</c:v>
                </c:pt>
                <c:pt idx="1569">
                  <c:v>4545000</c:v>
                </c:pt>
                <c:pt idx="1570">
                  <c:v>4547000</c:v>
                </c:pt>
                <c:pt idx="1571">
                  <c:v>4549600</c:v>
                </c:pt>
                <c:pt idx="1572">
                  <c:v>4552500</c:v>
                </c:pt>
                <c:pt idx="1573">
                  <c:v>4555900</c:v>
                </c:pt>
                <c:pt idx="1574">
                  <c:v>4559400</c:v>
                </c:pt>
                <c:pt idx="1575">
                  <c:v>4562800</c:v>
                </c:pt>
                <c:pt idx="1576">
                  <c:v>4566200</c:v>
                </c:pt>
                <c:pt idx="1577">
                  <c:v>4569300</c:v>
                </c:pt>
                <c:pt idx="1578">
                  <c:v>4572000</c:v>
                </c:pt>
                <c:pt idx="1579">
                  <c:v>4574500</c:v>
                </c:pt>
                <c:pt idx="1580">
                  <c:v>4576500</c:v>
                </c:pt>
                <c:pt idx="1581">
                  <c:v>4579200</c:v>
                </c:pt>
                <c:pt idx="1582">
                  <c:v>4582600</c:v>
                </c:pt>
                <c:pt idx="1583">
                  <c:v>4585600</c:v>
                </c:pt>
                <c:pt idx="1584">
                  <c:v>4588700</c:v>
                </c:pt>
                <c:pt idx="1585">
                  <c:v>4592200</c:v>
                </c:pt>
                <c:pt idx="1586">
                  <c:v>4595600</c:v>
                </c:pt>
                <c:pt idx="1587">
                  <c:v>4599100</c:v>
                </c:pt>
                <c:pt idx="1588">
                  <c:v>4602500</c:v>
                </c:pt>
                <c:pt idx="1589">
                  <c:v>4605600</c:v>
                </c:pt>
                <c:pt idx="1590">
                  <c:v>4608400</c:v>
                </c:pt>
                <c:pt idx="1591">
                  <c:v>4611100</c:v>
                </c:pt>
                <c:pt idx="1592">
                  <c:v>4613700</c:v>
                </c:pt>
                <c:pt idx="1593">
                  <c:v>4616600</c:v>
                </c:pt>
                <c:pt idx="1594">
                  <c:v>4619600</c:v>
                </c:pt>
                <c:pt idx="1595">
                  <c:v>4622800</c:v>
                </c:pt>
                <c:pt idx="1596">
                  <c:v>4626200</c:v>
                </c:pt>
                <c:pt idx="1597">
                  <c:v>4629700</c:v>
                </c:pt>
                <c:pt idx="1598">
                  <c:v>4633100</c:v>
                </c:pt>
                <c:pt idx="1599">
                  <c:v>4636300</c:v>
                </c:pt>
                <c:pt idx="1600">
                  <c:v>4634500</c:v>
                </c:pt>
                <c:pt idx="1601">
                  <c:v>4639600</c:v>
                </c:pt>
                <c:pt idx="1602">
                  <c:v>4644600</c:v>
                </c:pt>
                <c:pt idx="1603">
                  <c:v>4649000</c:v>
                </c:pt>
                <c:pt idx="1604">
                  <c:v>4652500</c:v>
                </c:pt>
                <c:pt idx="1605">
                  <c:v>4655800</c:v>
                </c:pt>
                <c:pt idx="1606">
                  <c:v>4658600</c:v>
                </c:pt>
                <c:pt idx="1607">
                  <c:v>4661000</c:v>
                </c:pt>
                <c:pt idx="1608">
                  <c:v>4663200</c:v>
                </c:pt>
                <c:pt idx="1609">
                  <c:v>4665400</c:v>
                </c:pt>
                <c:pt idx="1610">
                  <c:v>4667700</c:v>
                </c:pt>
                <c:pt idx="1611">
                  <c:v>4671200</c:v>
                </c:pt>
                <c:pt idx="1612">
                  <c:v>4670400</c:v>
                </c:pt>
                <c:pt idx="1613">
                  <c:v>4674100</c:v>
                </c:pt>
                <c:pt idx="1614">
                  <c:v>4679100</c:v>
                </c:pt>
                <c:pt idx="1615">
                  <c:v>4683800</c:v>
                </c:pt>
                <c:pt idx="1616">
                  <c:v>4687000</c:v>
                </c:pt>
                <c:pt idx="1617">
                  <c:v>4690400</c:v>
                </c:pt>
                <c:pt idx="1618">
                  <c:v>4693700</c:v>
                </c:pt>
                <c:pt idx="1619">
                  <c:v>4696300</c:v>
                </c:pt>
                <c:pt idx="1620">
                  <c:v>4697400</c:v>
                </c:pt>
                <c:pt idx="1621">
                  <c:v>4695900</c:v>
                </c:pt>
                <c:pt idx="1622">
                  <c:v>4697300</c:v>
                </c:pt>
                <c:pt idx="1623">
                  <c:v>4700200</c:v>
                </c:pt>
                <c:pt idx="1624">
                  <c:v>4703700</c:v>
                </c:pt>
                <c:pt idx="1625">
                  <c:v>4707500</c:v>
                </c:pt>
                <c:pt idx="1626">
                  <c:v>4711700</c:v>
                </c:pt>
                <c:pt idx="1627">
                  <c:v>4714800</c:v>
                </c:pt>
                <c:pt idx="1628">
                  <c:v>4718800</c:v>
                </c:pt>
                <c:pt idx="1629">
                  <c:v>4720300</c:v>
                </c:pt>
                <c:pt idx="1630">
                  <c:v>4722200</c:v>
                </c:pt>
                <c:pt idx="1631">
                  <c:v>4712200</c:v>
                </c:pt>
                <c:pt idx="1632">
                  <c:v>4713700</c:v>
                </c:pt>
                <c:pt idx="1633">
                  <c:v>4715400</c:v>
                </c:pt>
                <c:pt idx="1634">
                  <c:v>4717400</c:v>
                </c:pt>
                <c:pt idx="1635">
                  <c:v>4721000</c:v>
                </c:pt>
                <c:pt idx="1636">
                  <c:v>4725800</c:v>
                </c:pt>
                <c:pt idx="1637">
                  <c:v>4730200</c:v>
                </c:pt>
                <c:pt idx="1638">
                  <c:v>4733800</c:v>
                </c:pt>
                <c:pt idx="1639">
                  <c:v>4736100</c:v>
                </c:pt>
                <c:pt idx="1640">
                  <c:v>4732300</c:v>
                </c:pt>
                <c:pt idx="1641">
                  <c:v>4727800</c:v>
                </c:pt>
                <c:pt idx="1642">
                  <c:v>4724200</c:v>
                </c:pt>
                <c:pt idx="1643">
                  <c:v>4720800</c:v>
                </c:pt>
                <c:pt idx="1644">
                  <c:v>4717700</c:v>
                </c:pt>
                <c:pt idx="1645">
                  <c:v>4715400</c:v>
                </c:pt>
                <c:pt idx="1646">
                  <c:v>4713900</c:v>
                </c:pt>
                <c:pt idx="1647">
                  <c:v>4712800</c:v>
                </c:pt>
                <c:pt idx="1648">
                  <c:v>4711600</c:v>
                </c:pt>
                <c:pt idx="1649">
                  <c:v>4708700</c:v>
                </c:pt>
                <c:pt idx="1650">
                  <c:v>4705300</c:v>
                </c:pt>
                <c:pt idx="1651">
                  <c:v>4702500</c:v>
                </c:pt>
                <c:pt idx="1652">
                  <c:v>4700100</c:v>
                </c:pt>
                <c:pt idx="1653">
                  <c:v>4697600</c:v>
                </c:pt>
                <c:pt idx="1654">
                  <c:v>4695500</c:v>
                </c:pt>
                <c:pt idx="1655">
                  <c:v>4693700</c:v>
                </c:pt>
                <c:pt idx="1656">
                  <c:v>4691900</c:v>
                </c:pt>
                <c:pt idx="1657">
                  <c:v>4690000</c:v>
                </c:pt>
                <c:pt idx="1658">
                  <c:v>4688100</c:v>
                </c:pt>
                <c:pt idx="1659">
                  <c:v>4685500</c:v>
                </c:pt>
                <c:pt idx="1660">
                  <c:v>4681500</c:v>
                </c:pt>
                <c:pt idx="1661">
                  <c:v>4677100</c:v>
                </c:pt>
                <c:pt idx="1662">
                  <c:v>4673100</c:v>
                </c:pt>
                <c:pt idx="1663">
                  <c:v>4669500</c:v>
                </c:pt>
                <c:pt idx="1664">
                  <c:v>4666100</c:v>
                </c:pt>
                <c:pt idx="1665">
                  <c:v>4662700</c:v>
                </c:pt>
                <c:pt idx="1666">
                  <c:v>4659300</c:v>
                </c:pt>
                <c:pt idx="1667">
                  <c:v>4655900</c:v>
                </c:pt>
                <c:pt idx="1668">
                  <c:v>4651900</c:v>
                </c:pt>
                <c:pt idx="1669">
                  <c:v>4647000</c:v>
                </c:pt>
                <c:pt idx="1670">
                  <c:v>4641600</c:v>
                </c:pt>
                <c:pt idx="1671">
                  <c:v>4636300</c:v>
                </c:pt>
                <c:pt idx="1672">
                  <c:v>4631200</c:v>
                </c:pt>
                <c:pt idx="1673">
                  <c:v>4626200</c:v>
                </c:pt>
                <c:pt idx="1674">
                  <c:v>4621200</c:v>
                </c:pt>
                <c:pt idx="1675">
                  <c:v>4616300</c:v>
                </c:pt>
                <c:pt idx="1676">
                  <c:v>4611300</c:v>
                </c:pt>
                <c:pt idx="1677">
                  <c:v>4606100</c:v>
                </c:pt>
                <c:pt idx="1678">
                  <c:v>4600500</c:v>
                </c:pt>
                <c:pt idx="1679">
                  <c:v>4594200</c:v>
                </c:pt>
                <c:pt idx="1680">
                  <c:v>4588400</c:v>
                </c:pt>
                <c:pt idx="1681">
                  <c:v>4582600</c:v>
                </c:pt>
                <c:pt idx="1682">
                  <c:v>4576900</c:v>
                </c:pt>
                <c:pt idx="1683">
                  <c:v>4571000</c:v>
                </c:pt>
                <c:pt idx="1684">
                  <c:v>4565200</c:v>
                </c:pt>
                <c:pt idx="1685">
                  <c:v>4559300</c:v>
                </c:pt>
                <c:pt idx="1686">
                  <c:v>4553200</c:v>
                </c:pt>
                <c:pt idx="1687">
                  <c:v>4547100</c:v>
                </c:pt>
                <c:pt idx="1688">
                  <c:v>4541100</c:v>
                </c:pt>
                <c:pt idx="1689">
                  <c:v>4535400</c:v>
                </c:pt>
                <c:pt idx="1690">
                  <c:v>4529800</c:v>
                </c:pt>
                <c:pt idx="1691">
                  <c:v>4523800</c:v>
                </c:pt>
                <c:pt idx="1692">
                  <c:v>4517800</c:v>
                </c:pt>
                <c:pt idx="1693">
                  <c:v>4511800</c:v>
                </c:pt>
                <c:pt idx="1694">
                  <c:v>4505800</c:v>
                </c:pt>
                <c:pt idx="1695">
                  <c:v>4499900</c:v>
                </c:pt>
                <c:pt idx="1696">
                  <c:v>4494100</c:v>
                </c:pt>
                <c:pt idx="1697">
                  <c:v>4488500</c:v>
                </c:pt>
                <c:pt idx="1698">
                  <c:v>4482800</c:v>
                </c:pt>
                <c:pt idx="1699">
                  <c:v>4476800</c:v>
                </c:pt>
                <c:pt idx="1700">
                  <c:v>4470800</c:v>
                </c:pt>
                <c:pt idx="1701">
                  <c:v>4464800</c:v>
                </c:pt>
                <c:pt idx="1702">
                  <c:v>4458800</c:v>
                </c:pt>
                <c:pt idx="1703">
                  <c:v>4452900</c:v>
                </c:pt>
                <c:pt idx="1704">
                  <c:v>4447200</c:v>
                </c:pt>
                <c:pt idx="1705">
                  <c:v>4441700</c:v>
                </c:pt>
                <c:pt idx="1706">
                  <c:v>4436100</c:v>
                </c:pt>
                <c:pt idx="1707">
                  <c:v>4430200</c:v>
                </c:pt>
                <c:pt idx="1708">
                  <c:v>4424200</c:v>
                </c:pt>
                <c:pt idx="1709">
                  <c:v>4418200</c:v>
                </c:pt>
                <c:pt idx="1710">
                  <c:v>4412200</c:v>
                </c:pt>
                <c:pt idx="1711">
                  <c:v>4406300</c:v>
                </c:pt>
                <c:pt idx="1712">
                  <c:v>4400600</c:v>
                </c:pt>
                <c:pt idx="1713">
                  <c:v>4395100</c:v>
                </c:pt>
                <c:pt idx="1714">
                  <c:v>4389600</c:v>
                </c:pt>
                <c:pt idx="1715">
                  <c:v>4383800</c:v>
                </c:pt>
                <c:pt idx="1716">
                  <c:v>4377800</c:v>
                </c:pt>
                <c:pt idx="1717">
                  <c:v>4371800</c:v>
                </c:pt>
                <c:pt idx="1718">
                  <c:v>4365900</c:v>
                </c:pt>
                <c:pt idx="1719">
                  <c:v>4360100</c:v>
                </c:pt>
                <c:pt idx="1720">
                  <c:v>4354400</c:v>
                </c:pt>
                <c:pt idx="1721">
                  <c:v>4348800</c:v>
                </c:pt>
                <c:pt idx="1722">
                  <c:v>4343300</c:v>
                </c:pt>
                <c:pt idx="1723">
                  <c:v>4337600</c:v>
                </c:pt>
                <c:pt idx="1724">
                  <c:v>4331700</c:v>
                </c:pt>
                <c:pt idx="1725">
                  <c:v>4325800</c:v>
                </c:pt>
                <c:pt idx="1726">
                  <c:v>4319900</c:v>
                </c:pt>
                <c:pt idx="1727">
                  <c:v>4314100</c:v>
                </c:pt>
                <c:pt idx="1728">
                  <c:v>4308400</c:v>
                </c:pt>
                <c:pt idx="1729">
                  <c:v>4302800</c:v>
                </c:pt>
                <c:pt idx="1730">
                  <c:v>4297300</c:v>
                </c:pt>
                <c:pt idx="1731">
                  <c:v>4291700</c:v>
                </c:pt>
                <c:pt idx="1732">
                  <c:v>4286000</c:v>
                </c:pt>
                <c:pt idx="1733">
                  <c:v>4280100</c:v>
                </c:pt>
                <c:pt idx="1734">
                  <c:v>4274200</c:v>
                </c:pt>
                <c:pt idx="1735">
                  <c:v>4268400</c:v>
                </c:pt>
                <c:pt idx="1736">
                  <c:v>4262700</c:v>
                </c:pt>
                <c:pt idx="1737">
                  <c:v>4257100</c:v>
                </c:pt>
                <c:pt idx="1738">
                  <c:v>4251600</c:v>
                </c:pt>
                <c:pt idx="1739">
                  <c:v>4246100</c:v>
                </c:pt>
                <c:pt idx="1740">
                  <c:v>4240400</c:v>
                </c:pt>
                <c:pt idx="1741">
                  <c:v>4234600</c:v>
                </c:pt>
                <c:pt idx="1742">
                  <c:v>4228800</c:v>
                </c:pt>
                <c:pt idx="1743">
                  <c:v>4223000</c:v>
                </c:pt>
                <c:pt idx="1744">
                  <c:v>4217300</c:v>
                </c:pt>
                <c:pt idx="1745">
                  <c:v>4211700</c:v>
                </c:pt>
                <c:pt idx="1746">
                  <c:v>4206100</c:v>
                </c:pt>
                <c:pt idx="1747">
                  <c:v>4200500</c:v>
                </c:pt>
                <c:pt idx="1748">
                  <c:v>4195000</c:v>
                </c:pt>
                <c:pt idx="1749">
                  <c:v>4189400</c:v>
                </c:pt>
                <c:pt idx="1750">
                  <c:v>4183700</c:v>
                </c:pt>
                <c:pt idx="1751">
                  <c:v>4178000</c:v>
                </c:pt>
                <c:pt idx="1752">
                  <c:v>4172300</c:v>
                </c:pt>
                <c:pt idx="1753">
                  <c:v>4166600</c:v>
                </c:pt>
                <c:pt idx="1754">
                  <c:v>4161100</c:v>
                </c:pt>
                <c:pt idx="1755">
                  <c:v>4155500</c:v>
                </c:pt>
                <c:pt idx="1756">
                  <c:v>4150000</c:v>
                </c:pt>
                <c:pt idx="1757">
                  <c:v>4144500</c:v>
                </c:pt>
                <c:pt idx="1758">
                  <c:v>4138900</c:v>
                </c:pt>
                <c:pt idx="1759">
                  <c:v>4133200</c:v>
                </c:pt>
                <c:pt idx="1760">
                  <c:v>4127600</c:v>
                </c:pt>
                <c:pt idx="1761">
                  <c:v>4121900</c:v>
                </c:pt>
                <c:pt idx="1762">
                  <c:v>4116300</c:v>
                </c:pt>
                <c:pt idx="1763">
                  <c:v>4110800</c:v>
                </c:pt>
                <c:pt idx="1764">
                  <c:v>4105300</c:v>
                </c:pt>
                <c:pt idx="1765">
                  <c:v>4099700</c:v>
                </c:pt>
                <c:pt idx="1766">
                  <c:v>4094200</c:v>
                </c:pt>
                <c:pt idx="1767">
                  <c:v>4088600</c:v>
                </c:pt>
                <c:pt idx="1768">
                  <c:v>4083000</c:v>
                </c:pt>
                <c:pt idx="1769">
                  <c:v>4077400</c:v>
                </c:pt>
                <c:pt idx="1770">
                  <c:v>4071900</c:v>
                </c:pt>
                <c:pt idx="1771">
                  <c:v>4066500</c:v>
                </c:pt>
                <c:pt idx="1772">
                  <c:v>4061000</c:v>
                </c:pt>
                <c:pt idx="1773">
                  <c:v>4055500</c:v>
                </c:pt>
                <c:pt idx="1774">
                  <c:v>4050000</c:v>
                </c:pt>
                <c:pt idx="1775">
                  <c:v>4044500</c:v>
                </c:pt>
                <c:pt idx="1776">
                  <c:v>4039000</c:v>
                </c:pt>
                <c:pt idx="1777">
                  <c:v>4033400</c:v>
                </c:pt>
                <c:pt idx="1778">
                  <c:v>4027900</c:v>
                </c:pt>
                <c:pt idx="1779">
                  <c:v>4022500</c:v>
                </c:pt>
                <c:pt idx="1780">
                  <c:v>4017000</c:v>
                </c:pt>
                <c:pt idx="1781">
                  <c:v>4011500</c:v>
                </c:pt>
                <c:pt idx="1782">
                  <c:v>4005900</c:v>
                </c:pt>
                <c:pt idx="1783">
                  <c:v>4000300</c:v>
                </c:pt>
                <c:pt idx="1784">
                  <c:v>3994700</c:v>
                </c:pt>
                <c:pt idx="1785">
                  <c:v>3989100</c:v>
                </c:pt>
                <c:pt idx="1786">
                  <c:v>3983500</c:v>
                </c:pt>
                <c:pt idx="1787">
                  <c:v>3977900</c:v>
                </c:pt>
                <c:pt idx="1788">
                  <c:v>3972400</c:v>
                </c:pt>
                <c:pt idx="1789">
                  <c:v>3966800</c:v>
                </c:pt>
                <c:pt idx="1790">
                  <c:v>3961200</c:v>
                </c:pt>
                <c:pt idx="1791">
                  <c:v>3955600</c:v>
                </c:pt>
                <c:pt idx="1792">
                  <c:v>3950000</c:v>
                </c:pt>
                <c:pt idx="1793">
                  <c:v>3944400</c:v>
                </c:pt>
                <c:pt idx="1794">
                  <c:v>3938900</c:v>
                </c:pt>
                <c:pt idx="1795">
                  <c:v>3933300</c:v>
                </c:pt>
                <c:pt idx="1796">
                  <c:v>3927800</c:v>
                </c:pt>
                <c:pt idx="1797">
                  <c:v>3922500</c:v>
                </c:pt>
                <c:pt idx="1798">
                  <c:v>3917100</c:v>
                </c:pt>
                <c:pt idx="1799">
                  <c:v>3911600</c:v>
                </c:pt>
                <c:pt idx="1800">
                  <c:v>3906000</c:v>
                </c:pt>
                <c:pt idx="1801">
                  <c:v>3900400</c:v>
                </c:pt>
                <c:pt idx="1802">
                  <c:v>3894900</c:v>
                </c:pt>
                <c:pt idx="1803">
                  <c:v>3889400</c:v>
                </c:pt>
                <c:pt idx="1804">
                  <c:v>3883900</c:v>
                </c:pt>
                <c:pt idx="1805">
                  <c:v>3878600</c:v>
                </c:pt>
                <c:pt idx="1806">
                  <c:v>3873300</c:v>
                </c:pt>
                <c:pt idx="1807">
                  <c:v>3867800</c:v>
                </c:pt>
                <c:pt idx="1808">
                  <c:v>3862300</c:v>
                </c:pt>
                <c:pt idx="1809">
                  <c:v>3856700</c:v>
                </c:pt>
                <c:pt idx="1810">
                  <c:v>3851200</c:v>
                </c:pt>
                <c:pt idx="1811">
                  <c:v>3845700</c:v>
                </c:pt>
                <c:pt idx="1812">
                  <c:v>3840300</c:v>
                </c:pt>
                <c:pt idx="1813">
                  <c:v>3834900</c:v>
                </c:pt>
                <c:pt idx="1814">
                  <c:v>3829600</c:v>
                </c:pt>
                <c:pt idx="1815">
                  <c:v>3824200</c:v>
                </c:pt>
                <c:pt idx="1816">
                  <c:v>3818800</c:v>
                </c:pt>
                <c:pt idx="1817">
                  <c:v>3813400</c:v>
                </c:pt>
                <c:pt idx="1818">
                  <c:v>3807800</c:v>
                </c:pt>
                <c:pt idx="1819">
                  <c:v>3802400</c:v>
                </c:pt>
                <c:pt idx="1820">
                  <c:v>3796900</c:v>
                </c:pt>
                <c:pt idx="1821">
                  <c:v>3791500</c:v>
                </c:pt>
                <c:pt idx="1822">
                  <c:v>3786200</c:v>
                </c:pt>
                <c:pt idx="1823">
                  <c:v>3780900</c:v>
                </c:pt>
                <c:pt idx="1824">
                  <c:v>3775600</c:v>
                </c:pt>
                <c:pt idx="1825">
                  <c:v>3770200</c:v>
                </c:pt>
                <c:pt idx="1826">
                  <c:v>3764700</c:v>
                </c:pt>
                <c:pt idx="1827">
                  <c:v>3759300</c:v>
                </c:pt>
                <c:pt idx="1828">
                  <c:v>3753800</c:v>
                </c:pt>
                <c:pt idx="1829">
                  <c:v>3748500</c:v>
                </c:pt>
                <c:pt idx="1830">
                  <c:v>3743100</c:v>
                </c:pt>
                <c:pt idx="1831">
                  <c:v>3737800</c:v>
                </c:pt>
                <c:pt idx="1832">
                  <c:v>3732600</c:v>
                </c:pt>
                <c:pt idx="1833">
                  <c:v>3727200</c:v>
                </c:pt>
                <c:pt idx="1834">
                  <c:v>3721800</c:v>
                </c:pt>
                <c:pt idx="1835">
                  <c:v>3716400</c:v>
                </c:pt>
                <c:pt idx="1836">
                  <c:v>3711000</c:v>
                </c:pt>
                <c:pt idx="1837">
                  <c:v>3705600</c:v>
                </c:pt>
                <c:pt idx="1838">
                  <c:v>3700300</c:v>
                </c:pt>
                <c:pt idx="1839">
                  <c:v>3695000</c:v>
                </c:pt>
                <c:pt idx="1840">
                  <c:v>3689800</c:v>
                </c:pt>
                <c:pt idx="1841">
                  <c:v>3684500</c:v>
                </c:pt>
                <c:pt idx="1842">
                  <c:v>3679200</c:v>
                </c:pt>
                <c:pt idx="1843">
                  <c:v>3673900</c:v>
                </c:pt>
                <c:pt idx="1844">
                  <c:v>3668500</c:v>
                </c:pt>
                <c:pt idx="1845">
                  <c:v>3663100</c:v>
                </c:pt>
                <c:pt idx="1846">
                  <c:v>3657800</c:v>
                </c:pt>
                <c:pt idx="1847">
                  <c:v>3652500</c:v>
                </c:pt>
                <c:pt idx="1848">
                  <c:v>3647300</c:v>
                </c:pt>
                <c:pt idx="1849">
                  <c:v>3642100</c:v>
                </c:pt>
                <c:pt idx="1850">
                  <c:v>3636900</c:v>
                </c:pt>
                <c:pt idx="1851">
                  <c:v>3631600</c:v>
                </c:pt>
                <c:pt idx="1852">
                  <c:v>3626300</c:v>
                </c:pt>
                <c:pt idx="1853">
                  <c:v>3620900</c:v>
                </c:pt>
                <c:pt idx="1854">
                  <c:v>3615600</c:v>
                </c:pt>
                <c:pt idx="1855">
                  <c:v>3610400</c:v>
                </c:pt>
                <c:pt idx="1856">
                  <c:v>3605100</c:v>
                </c:pt>
                <c:pt idx="1857">
                  <c:v>3599900</c:v>
                </c:pt>
                <c:pt idx="1858">
                  <c:v>3594800</c:v>
                </c:pt>
                <c:pt idx="1859">
                  <c:v>3589600</c:v>
                </c:pt>
                <c:pt idx="1860">
                  <c:v>3584300</c:v>
                </c:pt>
                <c:pt idx="1861">
                  <c:v>3579100</c:v>
                </c:pt>
                <c:pt idx="1862">
                  <c:v>3573800</c:v>
                </c:pt>
                <c:pt idx="1863">
                  <c:v>3568500</c:v>
                </c:pt>
                <c:pt idx="1864">
                  <c:v>3563300</c:v>
                </c:pt>
                <c:pt idx="1865">
                  <c:v>3558100</c:v>
                </c:pt>
                <c:pt idx="1866">
                  <c:v>3552900</c:v>
                </c:pt>
                <c:pt idx="1867">
                  <c:v>3547800</c:v>
                </c:pt>
                <c:pt idx="1868">
                  <c:v>3542600</c:v>
                </c:pt>
                <c:pt idx="1869">
                  <c:v>3537500</c:v>
                </c:pt>
                <c:pt idx="1870">
                  <c:v>3532200</c:v>
                </c:pt>
                <c:pt idx="1871">
                  <c:v>3527000</c:v>
                </c:pt>
                <c:pt idx="1872">
                  <c:v>3521800</c:v>
                </c:pt>
                <c:pt idx="1873">
                  <c:v>3516700</c:v>
                </c:pt>
                <c:pt idx="1874">
                  <c:v>3511500</c:v>
                </c:pt>
                <c:pt idx="1875">
                  <c:v>3506400</c:v>
                </c:pt>
                <c:pt idx="1876">
                  <c:v>3501200</c:v>
                </c:pt>
                <c:pt idx="1877">
                  <c:v>3496100</c:v>
                </c:pt>
                <c:pt idx="1878">
                  <c:v>3491000</c:v>
                </c:pt>
                <c:pt idx="1879">
                  <c:v>3485800</c:v>
                </c:pt>
                <c:pt idx="1880">
                  <c:v>3480600</c:v>
                </c:pt>
                <c:pt idx="1881">
                  <c:v>3475500</c:v>
                </c:pt>
                <c:pt idx="1882">
                  <c:v>3470400</c:v>
                </c:pt>
                <c:pt idx="1883">
                  <c:v>3465300</c:v>
                </c:pt>
                <c:pt idx="1884">
                  <c:v>3460100</c:v>
                </c:pt>
                <c:pt idx="1885">
                  <c:v>3455000</c:v>
                </c:pt>
                <c:pt idx="1886">
                  <c:v>3449900</c:v>
                </c:pt>
                <c:pt idx="1887">
                  <c:v>3444800</c:v>
                </c:pt>
                <c:pt idx="1888">
                  <c:v>3439700</c:v>
                </c:pt>
                <c:pt idx="1889">
                  <c:v>3434600</c:v>
                </c:pt>
                <c:pt idx="1890">
                  <c:v>3429500</c:v>
                </c:pt>
                <c:pt idx="1891">
                  <c:v>3424400</c:v>
                </c:pt>
                <c:pt idx="1892">
                  <c:v>3419400</c:v>
                </c:pt>
                <c:pt idx="1893">
                  <c:v>3414300</c:v>
                </c:pt>
                <c:pt idx="1894">
                  <c:v>3409200</c:v>
                </c:pt>
                <c:pt idx="1895">
                  <c:v>3404200</c:v>
                </c:pt>
                <c:pt idx="1896">
                  <c:v>3399100</c:v>
                </c:pt>
                <c:pt idx="1897">
                  <c:v>3394100</c:v>
                </c:pt>
                <c:pt idx="1898">
                  <c:v>3389000</c:v>
                </c:pt>
                <c:pt idx="1899">
                  <c:v>3383900</c:v>
                </c:pt>
                <c:pt idx="1900">
                  <c:v>3378900</c:v>
                </c:pt>
                <c:pt idx="1901">
                  <c:v>3373900</c:v>
                </c:pt>
                <c:pt idx="1902">
                  <c:v>3368800</c:v>
                </c:pt>
                <c:pt idx="1903">
                  <c:v>3363800</c:v>
                </c:pt>
                <c:pt idx="1904">
                  <c:v>3358800</c:v>
                </c:pt>
                <c:pt idx="1905">
                  <c:v>3353800</c:v>
                </c:pt>
                <c:pt idx="1906">
                  <c:v>3348800</c:v>
                </c:pt>
                <c:pt idx="1907">
                  <c:v>3343800</c:v>
                </c:pt>
                <c:pt idx="1908">
                  <c:v>3338800</c:v>
                </c:pt>
                <c:pt idx="1909">
                  <c:v>3333800</c:v>
                </c:pt>
                <c:pt idx="1910">
                  <c:v>3328800</c:v>
                </c:pt>
                <c:pt idx="1911">
                  <c:v>3323800</c:v>
                </c:pt>
                <c:pt idx="1912">
                  <c:v>3318800</c:v>
                </c:pt>
                <c:pt idx="1913">
                  <c:v>3313800</c:v>
                </c:pt>
                <c:pt idx="1914">
                  <c:v>3308900</c:v>
                </c:pt>
                <c:pt idx="1915">
                  <c:v>3303900</c:v>
                </c:pt>
                <c:pt idx="1916">
                  <c:v>3298900</c:v>
                </c:pt>
                <c:pt idx="1917">
                  <c:v>3293900</c:v>
                </c:pt>
                <c:pt idx="1918">
                  <c:v>3289000</c:v>
                </c:pt>
                <c:pt idx="1919">
                  <c:v>3284000</c:v>
                </c:pt>
                <c:pt idx="1920">
                  <c:v>3279000</c:v>
                </c:pt>
                <c:pt idx="1921">
                  <c:v>3274000</c:v>
                </c:pt>
                <c:pt idx="1922">
                  <c:v>3269000</c:v>
                </c:pt>
                <c:pt idx="1923">
                  <c:v>3264000</c:v>
                </c:pt>
                <c:pt idx="1924">
                  <c:v>3258900</c:v>
                </c:pt>
                <c:pt idx="1925">
                  <c:v>3254000</c:v>
                </c:pt>
                <c:pt idx="1926">
                  <c:v>3249200</c:v>
                </c:pt>
                <c:pt idx="1927">
                  <c:v>3244400</c:v>
                </c:pt>
                <c:pt idx="1928">
                  <c:v>3239700</c:v>
                </c:pt>
                <c:pt idx="1929">
                  <c:v>3234800</c:v>
                </c:pt>
                <c:pt idx="1930">
                  <c:v>3229900</c:v>
                </c:pt>
                <c:pt idx="1931">
                  <c:v>3224900</c:v>
                </c:pt>
                <c:pt idx="1932">
                  <c:v>3219900</c:v>
                </c:pt>
                <c:pt idx="1933">
                  <c:v>3214900</c:v>
                </c:pt>
                <c:pt idx="1934">
                  <c:v>3210000</c:v>
                </c:pt>
                <c:pt idx="1935">
                  <c:v>3205200</c:v>
                </c:pt>
                <c:pt idx="1936">
                  <c:v>3200500</c:v>
                </c:pt>
                <c:pt idx="1937">
                  <c:v>3195800</c:v>
                </c:pt>
                <c:pt idx="1938">
                  <c:v>3191000</c:v>
                </c:pt>
                <c:pt idx="1939">
                  <c:v>3186100</c:v>
                </c:pt>
                <c:pt idx="1940">
                  <c:v>3181200</c:v>
                </c:pt>
                <c:pt idx="1941">
                  <c:v>3176300</c:v>
                </c:pt>
                <c:pt idx="1942">
                  <c:v>3171300</c:v>
                </c:pt>
                <c:pt idx="1943">
                  <c:v>3166400</c:v>
                </c:pt>
                <c:pt idx="1944">
                  <c:v>3161700</c:v>
                </c:pt>
                <c:pt idx="1945">
                  <c:v>3157000</c:v>
                </c:pt>
                <c:pt idx="1946">
                  <c:v>3152300</c:v>
                </c:pt>
                <c:pt idx="1947">
                  <c:v>3147600</c:v>
                </c:pt>
                <c:pt idx="1948">
                  <c:v>3142800</c:v>
                </c:pt>
                <c:pt idx="1949">
                  <c:v>3137900</c:v>
                </c:pt>
                <c:pt idx="1950">
                  <c:v>3133000</c:v>
                </c:pt>
                <c:pt idx="1951">
                  <c:v>3128100</c:v>
                </c:pt>
                <c:pt idx="1952">
                  <c:v>3123300</c:v>
                </c:pt>
                <c:pt idx="1953">
                  <c:v>3118500</c:v>
                </c:pt>
                <c:pt idx="1954">
                  <c:v>3113900</c:v>
                </c:pt>
                <c:pt idx="1955">
                  <c:v>3109200</c:v>
                </c:pt>
                <c:pt idx="1956">
                  <c:v>3104500</c:v>
                </c:pt>
                <c:pt idx="1957">
                  <c:v>3099700</c:v>
                </c:pt>
                <c:pt idx="1958">
                  <c:v>3094900</c:v>
                </c:pt>
                <c:pt idx="1959">
                  <c:v>3090100</c:v>
                </c:pt>
                <c:pt idx="1960">
                  <c:v>3085200</c:v>
                </c:pt>
                <c:pt idx="1961">
                  <c:v>3080500</c:v>
                </c:pt>
                <c:pt idx="1962">
                  <c:v>3075700</c:v>
                </c:pt>
                <c:pt idx="1963">
                  <c:v>3071100</c:v>
                </c:pt>
                <c:pt idx="1964">
                  <c:v>3066500</c:v>
                </c:pt>
                <c:pt idx="1965">
                  <c:v>3061800</c:v>
                </c:pt>
                <c:pt idx="1966">
                  <c:v>3057100</c:v>
                </c:pt>
                <c:pt idx="1967">
                  <c:v>3052300</c:v>
                </c:pt>
                <c:pt idx="1968">
                  <c:v>3047400</c:v>
                </c:pt>
                <c:pt idx="1969">
                  <c:v>3042700</c:v>
                </c:pt>
                <c:pt idx="1970">
                  <c:v>3037900</c:v>
                </c:pt>
                <c:pt idx="1971">
                  <c:v>3033300</c:v>
                </c:pt>
                <c:pt idx="1972">
                  <c:v>3028600</c:v>
                </c:pt>
                <c:pt idx="1973">
                  <c:v>3024000</c:v>
                </c:pt>
                <c:pt idx="1974">
                  <c:v>3019400</c:v>
                </c:pt>
                <c:pt idx="1975">
                  <c:v>3014800</c:v>
                </c:pt>
                <c:pt idx="1976">
                  <c:v>3010100</c:v>
                </c:pt>
                <c:pt idx="1977">
                  <c:v>3005300</c:v>
                </c:pt>
                <c:pt idx="1978">
                  <c:v>3000600</c:v>
                </c:pt>
                <c:pt idx="1979">
                  <c:v>2995900</c:v>
                </c:pt>
                <c:pt idx="1980">
                  <c:v>2991200</c:v>
                </c:pt>
                <c:pt idx="1981">
                  <c:v>2986600</c:v>
                </c:pt>
                <c:pt idx="1982">
                  <c:v>2982000</c:v>
                </c:pt>
                <c:pt idx="1983">
                  <c:v>2977500</c:v>
                </c:pt>
                <c:pt idx="1984">
                  <c:v>2972900</c:v>
                </c:pt>
                <c:pt idx="1985">
                  <c:v>2968300</c:v>
                </c:pt>
                <c:pt idx="1986">
                  <c:v>2963600</c:v>
                </c:pt>
                <c:pt idx="1987">
                  <c:v>2958900</c:v>
                </c:pt>
                <c:pt idx="1988">
                  <c:v>2954200</c:v>
                </c:pt>
                <c:pt idx="1989">
                  <c:v>2949600</c:v>
                </c:pt>
                <c:pt idx="1990">
                  <c:v>2945000</c:v>
                </c:pt>
                <c:pt idx="1991">
                  <c:v>2940500</c:v>
                </c:pt>
                <c:pt idx="1992">
                  <c:v>2936000</c:v>
                </c:pt>
                <c:pt idx="1993">
                  <c:v>2931400</c:v>
                </c:pt>
                <c:pt idx="1994">
                  <c:v>2926900</c:v>
                </c:pt>
                <c:pt idx="1995">
                  <c:v>2922200</c:v>
                </c:pt>
                <c:pt idx="1996">
                  <c:v>2917600</c:v>
                </c:pt>
                <c:pt idx="1997">
                  <c:v>2912900</c:v>
                </c:pt>
                <c:pt idx="1998">
                  <c:v>2908400</c:v>
                </c:pt>
                <c:pt idx="1999">
                  <c:v>2903800</c:v>
                </c:pt>
                <c:pt idx="2000">
                  <c:v>2899300</c:v>
                </c:pt>
                <c:pt idx="2001">
                  <c:v>2894800</c:v>
                </c:pt>
                <c:pt idx="2002">
                  <c:v>2890300</c:v>
                </c:pt>
                <c:pt idx="2003">
                  <c:v>2885800</c:v>
                </c:pt>
                <c:pt idx="2004">
                  <c:v>2881200</c:v>
                </c:pt>
                <c:pt idx="2005">
                  <c:v>2876700</c:v>
                </c:pt>
                <c:pt idx="2006">
                  <c:v>2872100</c:v>
                </c:pt>
                <c:pt idx="2007">
                  <c:v>2867500</c:v>
                </c:pt>
                <c:pt idx="2008">
                  <c:v>2863000</c:v>
                </c:pt>
                <c:pt idx="2009">
                  <c:v>2858500</c:v>
                </c:pt>
                <c:pt idx="2010">
                  <c:v>2854100</c:v>
                </c:pt>
                <c:pt idx="2011">
                  <c:v>2849600</c:v>
                </c:pt>
                <c:pt idx="2012">
                  <c:v>2845100</c:v>
                </c:pt>
                <c:pt idx="2013">
                  <c:v>2840600</c:v>
                </c:pt>
                <c:pt idx="2014">
                  <c:v>2836100</c:v>
                </c:pt>
                <c:pt idx="2015">
                  <c:v>2831600</c:v>
                </c:pt>
                <c:pt idx="2016">
                  <c:v>2827100</c:v>
                </c:pt>
                <c:pt idx="2017">
                  <c:v>2822600</c:v>
                </c:pt>
                <c:pt idx="2018">
                  <c:v>2818100</c:v>
                </c:pt>
                <c:pt idx="2019">
                  <c:v>2813700</c:v>
                </c:pt>
                <c:pt idx="2020">
                  <c:v>2809300</c:v>
                </c:pt>
                <c:pt idx="2021">
                  <c:v>2804800</c:v>
                </c:pt>
                <c:pt idx="2022">
                  <c:v>2800400</c:v>
                </c:pt>
                <c:pt idx="2023">
                  <c:v>2796000</c:v>
                </c:pt>
                <c:pt idx="2024">
                  <c:v>2791500</c:v>
                </c:pt>
                <c:pt idx="2025">
                  <c:v>2786900</c:v>
                </c:pt>
                <c:pt idx="2026">
                  <c:v>2782400</c:v>
                </c:pt>
                <c:pt idx="2027">
                  <c:v>2778000</c:v>
                </c:pt>
                <c:pt idx="2028">
                  <c:v>2773600</c:v>
                </c:pt>
                <c:pt idx="2029">
                  <c:v>2769300</c:v>
                </c:pt>
                <c:pt idx="2030">
                  <c:v>2764900</c:v>
                </c:pt>
                <c:pt idx="2031">
                  <c:v>2760600</c:v>
                </c:pt>
                <c:pt idx="2032">
                  <c:v>2756200</c:v>
                </c:pt>
                <c:pt idx="2033">
                  <c:v>2751800</c:v>
                </c:pt>
                <c:pt idx="2034">
                  <c:v>2747300</c:v>
                </c:pt>
                <c:pt idx="2035">
                  <c:v>2742700</c:v>
                </c:pt>
                <c:pt idx="2036">
                  <c:v>2738300</c:v>
                </c:pt>
                <c:pt idx="2037">
                  <c:v>2733900</c:v>
                </c:pt>
                <c:pt idx="2038">
                  <c:v>2729700</c:v>
                </c:pt>
                <c:pt idx="2039">
                  <c:v>2725400</c:v>
                </c:pt>
                <c:pt idx="2040">
                  <c:v>2721100</c:v>
                </c:pt>
                <c:pt idx="2041">
                  <c:v>2716800</c:v>
                </c:pt>
                <c:pt idx="2042">
                  <c:v>2712400</c:v>
                </c:pt>
                <c:pt idx="2043">
                  <c:v>2708100</c:v>
                </c:pt>
                <c:pt idx="2044">
                  <c:v>2703600</c:v>
                </c:pt>
                <c:pt idx="2045">
                  <c:v>2699100</c:v>
                </c:pt>
                <c:pt idx="2046">
                  <c:v>2694700</c:v>
                </c:pt>
                <c:pt idx="2047">
                  <c:v>2690400</c:v>
                </c:pt>
                <c:pt idx="2048">
                  <c:v>2686100</c:v>
                </c:pt>
                <c:pt idx="2049">
                  <c:v>2681400</c:v>
                </c:pt>
                <c:pt idx="2050">
                  <c:v>2676800</c:v>
                </c:pt>
                <c:pt idx="2051">
                  <c:v>2672500</c:v>
                </c:pt>
                <c:pt idx="2052">
                  <c:v>2668200</c:v>
                </c:pt>
                <c:pt idx="2053">
                  <c:v>2663700</c:v>
                </c:pt>
                <c:pt idx="2054">
                  <c:v>2659200</c:v>
                </c:pt>
                <c:pt idx="2055">
                  <c:v>2654800</c:v>
                </c:pt>
                <c:pt idx="2056">
                  <c:v>2650900</c:v>
                </c:pt>
                <c:pt idx="2057">
                  <c:v>2646900</c:v>
                </c:pt>
                <c:pt idx="2058">
                  <c:v>2642700</c:v>
                </c:pt>
                <c:pt idx="2059">
                  <c:v>2638300</c:v>
                </c:pt>
                <c:pt idx="2060">
                  <c:v>2634100</c:v>
                </c:pt>
                <c:pt idx="2061">
                  <c:v>2629900</c:v>
                </c:pt>
                <c:pt idx="2062">
                  <c:v>2625800</c:v>
                </c:pt>
                <c:pt idx="2063">
                  <c:v>2621500</c:v>
                </c:pt>
                <c:pt idx="2064">
                  <c:v>2617100</c:v>
                </c:pt>
                <c:pt idx="2065">
                  <c:v>2612900</c:v>
                </c:pt>
                <c:pt idx="2066">
                  <c:v>2608400</c:v>
                </c:pt>
                <c:pt idx="2067">
                  <c:v>2603900</c:v>
                </c:pt>
                <c:pt idx="2068">
                  <c:v>2599700</c:v>
                </c:pt>
                <c:pt idx="2069">
                  <c:v>2595500</c:v>
                </c:pt>
                <c:pt idx="2070">
                  <c:v>2591300</c:v>
                </c:pt>
                <c:pt idx="2071">
                  <c:v>2587300</c:v>
                </c:pt>
                <c:pt idx="2072">
                  <c:v>2583300</c:v>
                </c:pt>
                <c:pt idx="2073">
                  <c:v>2579200</c:v>
                </c:pt>
                <c:pt idx="2074">
                  <c:v>2575100</c:v>
                </c:pt>
                <c:pt idx="2075">
                  <c:v>2571000</c:v>
                </c:pt>
                <c:pt idx="2076">
                  <c:v>2566700</c:v>
                </c:pt>
                <c:pt idx="2077">
                  <c:v>2562400</c:v>
                </c:pt>
                <c:pt idx="2078">
                  <c:v>2558000</c:v>
                </c:pt>
                <c:pt idx="2079">
                  <c:v>2553700</c:v>
                </c:pt>
                <c:pt idx="2080">
                  <c:v>2549500</c:v>
                </c:pt>
                <c:pt idx="2081">
                  <c:v>2545400</c:v>
                </c:pt>
                <c:pt idx="2082">
                  <c:v>2541500</c:v>
                </c:pt>
                <c:pt idx="2083">
                  <c:v>2537400</c:v>
                </c:pt>
                <c:pt idx="2084">
                  <c:v>2533300</c:v>
                </c:pt>
                <c:pt idx="2085">
                  <c:v>2529200</c:v>
                </c:pt>
                <c:pt idx="2086">
                  <c:v>2525000</c:v>
                </c:pt>
                <c:pt idx="2087">
                  <c:v>2520600</c:v>
                </c:pt>
                <c:pt idx="2088">
                  <c:v>2515900</c:v>
                </c:pt>
                <c:pt idx="2089">
                  <c:v>2511200</c:v>
                </c:pt>
                <c:pt idx="2090">
                  <c:v>2506900</c:v>
                </c:pt>
                <c:pt idx="2091">
                  <c:v>2503000</c:v>
                </c:pt>
                <c:pt idx="2092">
                  <c:v>2499100</c:v>
                </c:pt>
                <c:pt idx="2093">
                  <c:v>2495200</c:v>
                </c:pt>
                <c:pt idx="2094">
                  <c:v>2491400</c:v>
                </c:pt>
                <c:pt idx="2095">
                  <c:v>2487700</c:v>
                </c:pt>
                <c:pt idx="2096">
                  <c:v>2483900</c:v>
                </c:pt>
                <c:pt idx="2097">
                  <c:v>2479700</c:v>
                </c:pt>
                <c:pt idx="2098">
                  <c:v>2475000</c:v>
                </c:pt>
                <c:pt idx="2099">
                  <c:v>2470500</c:v>
                </c:pt>
                <c:pt idx="2100">
                  <c:v>2466200</c:v>
                </c:pt>
                <c:pt idx="2101">
                  <c:v>2462200</c:v>
                </c:pt>
                <c:pt idx="2102">
                  <c:v>2458200</c:v>
                </c:pt>
                <c:pt idx="2103">
                  <c:v>2454200</c:v>
                </c:pt>
                <c:pt idx="2104">
                  <c:v>2450500</c:v>
                </c:pt>
                <c:pt idx="2105">
                  <c:v>2446800</c:v>
                </c:pt>
                <c:pt idx="2106">
                  <c:v>2442700</c:v>
                </c:pt>
                <c:pt idx="2107">
                  <c:v>2438400</c:v>
                </c:pt>
                <c:pt idx="2108">
                  <c:v>2434100</c:v>
                </c:pt>
                <c:pt idx="2109">
                  <c:v>2429800</c:v>
                </c:pt>
                <c:pt idx="2110">
                  <c:v>2425700</c:v>
                </c:pt>
                <c:pt idx="2111">
                  <c:v>2421600</c:v>
                </c:pt>
                <c:pt idx="2112">
                  <c:v>2417800</c:v>
                </c:pt>
                <c:pt idx="2113">
                  <c:v>2414000</c:v>
                </c:pt>
                <c:pt idx="2114">
                  <c:v>2410200</c:v>
                </c:pt>
                <c:pt idx="2115">
                  <c:v>2406300</c:v>
                </c:pt>
                <c:pt idx="2116">
                  <c:v>2402200</c:v>
                </c:pt>
                <c:pt idx="2117">
                  <c:v>2398000</c:v>
                </c:pt>
                <c:pt idx="2118">
                  <c:v>2393700</c:v>
                </c:pt>
                <c:pt idx="2119">
                  <c:v>2389400</c:v>
                </c:pt>
                <c:pt idx="2120">
                  <c:v>2385300</c:v>
                </c:pt>
                <c:pt idx="2121">
                  <c:v>2381400</c:v>
                </c:pt>
                <c:pt idx="2122">
                  <c:v>2377600</c:v>
                </c:pt>
                <c:pt idx="2123">
                  <c:v>2373800</c:v>
                </c:pt>
                <c:pt idx="2124">
                  <c:v>2370100</c:v>
                </c:pt>
                <c:pt idx="2125">
                  <c:v>2366100</c:v>
                </c:pt>
                <c:pt idx="2126">
                  <c:v>2362100</c:v>
                </c:pt>
                <c:pt idx="2127">
                  <c:v>2357900</c:v>
                </c:pt>
                <c:pt idx="2128">
                  <c:v>2353700</c:v>
                </c:pt>
                <c:pt idx="2129">
                  <c:v>2349500</c:v>
                </c:pt>
                <c:pt idx="2130">
                  <c:v>2345500</c:v>
                </c:pt>
                <c:pt idx="2131">
                  <c:v>2341600</c:v>
                </c:pt>
                <c:pt idx="2132">
                  <c:v>2337800</c:v>
                </c:pt>
                <c:pt idx="2133">
                  <c:v>2334100</c:v>
                </c:pt>
                <c:pt idx="2134">
                  <c:v>2330300</c:v>
                </c:pt>
                <c:pt idx="2135">
                  <c:v>2326300</c:v>
                </c:pt>
                <c:pt idx="2136">
                  <c:v>2322300</c:v>
                </c:pt>
                <c:pt idx="2137">
                  <c:v>2318200</c:v>
                </c:pt>
                <c:pt idx="2138">
                  <c:v>2314100</c:v>
                </c:pt>
                <c:pt idx="2139">
                  <c:v>2310000</c:v>
                </c:pt>
                <c:pt idx="2140">
                  <c:v>2306000</c:v>
                </c:pt>
                <c:pt idx="2141">
                  <c:v>2302200</c:v>
                </c:pt>
                <c:pt idx="2142">
                  <c:v>2298400</c:v>
                </c:pt>
                <c:pt idx="2143">
                  <c:v>2294700</c:v>
                </c:pt>
                <c:pt idx="2144">
                  <c:v>2290900</c:v>
                </c:pt>
                <c:pt idx="2145">
                  <c:v>2287000</c:v>
                </c:pt>
                <c:pt idx="2146">
                  <c:v>2283000</c:v>
                </c:pt>
                <c:pt idx="2147">
                  <c:v>2279000</c:v>
                </c:pt>
                <c:pt idx="2148">
                  <c:v>2275000</c:v>
                </c:pt>
                <c:pt idx="2149">
                  <c:v>2271000</c:v>
                </c:pt>
                <c:pt idx="2150">
                  <c:v>2267000</c:v>
                </c:pt>
                <c:pt idx="2151">
                  <c:v>2262900</c:v>
                </c:pt>
                <c:pt idx="2152">
                  <c:v>2259000</c:v>
                </c:pt>
                <c:pt idx="2153">
                  <c:v>2255200</c:v>
                </c:pt>
                <c:pt idx="2154">
                  <c:v>2251500</c:v>
                </c:pt>
                <c:pt idx="2155">
                  <c:v>2247700</c:v>
                </c:pt>
                <c:pt idx="2156">
                  <c:v>2244000</c:v>
                </c:pt>
                <c:pt idx="2157">
                  <c:v>2240200</c:v>
                </c:pt>
                <c:pt idx="2158">
                  <c:v>2236500</c:v>
                </c:pt>
                <c:pt idx="2159">
                  <c:v>2232600</c:v>
                </c:pt>
                <c:pt idx="2160">
                  <c:v>2228600</c:v>
                </c:pt>
                <c:pt idx="2161">
                  <c:v>2224600</c:v>
                </c:pt>
                <c:pt idx="2162">
                  <c:v>2220800</c:v>
                </c:pt>
                <c:pt idx="2163">
                  <c:v>2217100</c:v>
                </c:pt>
                <c:pt idx="2164">
                  <c:v>2213300</c:v>
                </c:pt>
                <c:pt idx="2165">
                  <c:v>2209600</c:v>
                </c:pt>
                <c:pt idx="2166">
                  <c:v>2205900</c:v>
                </c:pt>
                <c:pt idx="2167">
                  <c:v>2202200</c:v>
                </c:pt>
                <c:pt idx="2168">
                  <c:v>2198400</c:v>
                </c:pt>
                <c:pt idx="2169">
                  <c:v>2194600</c:v>
                </c:pt>
                <c:pt idx="2170">
                  <c:v>2190600</c:v>
                </c:pt>
                <c:pt idx="2171">
                  <c:v>2186700</c:v>
                </c:pt>
                <c:pt idx="2172">
                  <c:v>2182800</c:v>
                </c:pt>
                <c:pt idx="2173">
                  <c:v>2179000</c:v>
                </c:pt>
                <c:pt idx="2174">
                  <c:v>2175300</c:v>
                </c:pt>
                <c:pt idx="2175">
                  <c:v>2171600</c:v>
                </c:pt>
                <c:pt idx="2176">
                  <c:v>2167800</c:v>
                </c:pt>
                <c:pt idx="2177">
                  <c:v>2164100</c:v>
                </c:pt>
                <c:pt idx="2178">
                  <c:v>2160500</c:v>
                </c:pt>
                <c:pt idx="2179">
                  <c:v>2156700</c:v>
                </c:pt>
                <c:pt idx="2180">
                  <c:v>2152900</c:v>
                </c:pt>
                <c:pt idx="2181">
                  <c:v>2149100</c:v>
                </c:pt>
                <c:pt idx="2182">
                  <c:v>2145300</c:v>
                </c:pt>
                <c:pt idx="2183">
                  <c:v>2141600</c:v>
                </c:pt>
                <c:pt idx="2184">
                  <c:v>2137900</c:v>
                </c:pt>
                <c:pt idx="2185">
                  <c:v>2134300</c:v>
                </c:pt>
                <c:pt idx="2186">
                  <c:v>2130700</c:v>
                </c:pt>
                <c:pt idx="2187">
                  <c:v>2127000</c:v>
                </c:pt>
                <c:pt idx="2188">
                  <c:v>2123300</c:v>
                </c:pt>
                <c:pt idx="2189">
                  <c:v>2119600</c:v>
                </c:pt>
                <c:pt idx="2190">
                  <c:v>2115900</c:v>
                </c:pt>
                <c:pt idx="2191">
                  <c:v>2112100</c:v>
                </c:pt>
                <c:pt idx="2192">
                  <c:v>2108400</c:v>
                </c:pt>
                <c:pt idx="2193">
                  <c:v>2104500</c:v>
                </c:pt>
                <c:pt idx="2194">
                  <c:v>2100700</c:v>
                </c:pt>
                <c:pt idx="2195">
                  <c:v>2096900</c:v>
                </c:pt>
                <c:pt idx="2196">
                  <c:v>2093300</c:v>
                </c:pt>
                <c:pt idx="2197">
                  <c:v>2089700</c:v>
                </c:pt>
                <c:pt idx="2198">
                  <c:v>2086100</c:v>
                </c:pt>
                <c:pt idx="2199">
                  <c:v>2082400</c:v>
                </c:pt>
                <c:pt idx="2200">
                  <c:v>2078800</c:v>
                </c:pt>
                <c:pt idx="2201">
                  <c:v>2075300</c:v>
                </c:pt>
                <c:pt idx="2202">
                  <c:v>2071700</c:v>
                </c:pt>
                <c:pt idx="2203">
                  <c:v>2068100</c:v>
                </c:pt>
                <c:pt idx="2204">
                  <c:v>2064400</c:v>
                </c:pt>
                <c:pt idx="2205">
                  <c:v>2060800</c:v>
                </c:pt>
                <c:pt idx="2206">
                  <c:v>2057200</c:v>
                </c:pt>
                <c:pt idx="2207">
                  <c:v>2053500</c:v>
                </c:pt>
                <c:pt idx="2208">
                  <c:v>2049900</c:v>
                </c:pt>
                <c:pt idx="2209">
                  <c:v>2046300</c:v>
                </c:pt>
                <c:pt idx="2210">
                  <c:v>2042800</c:v>
                </c:pt>
                <c:pt idx="2211">
                  <c:v>2039000</c:v>
                </c:pt>
                <c:pt idx="2212">
                  <c:v>2035400</c:v>
                </c:pt>
                <c:pt idx="2213">
                  <c:v>2031900</c:v>
                </c:pt>
                <c:pt idx="2214">
                  <c:v>2028300</c:v>
                </c:pt>
                <c:pt idx="2215">
                  <c:v>2024700</c:v>
                </c:pt>
                <c:pt idx="2216">
                  <c:v>2021100</c:v>
                </c:pt>
                <c:pt idx="2217">
                  <c:v>2017600</c:v>
                </c:pt>
                <c:pt idx="2218">
                  <c:v>2014000</c:v>
                </c:pt>
                <c:pt idx="2219">
                  <c:v>2010500</c:v>
                </c:pt>
                <c:pt idx="2220">
                  <c:v>2007000</c:v>
                </c:pt>
                <c:pt idx="2221">
                  <c:v>2003400</c:v>
                </c:pt>
                <c:pt idx="2222">
                  <c:v>1999700</c:v>
                </c:pt>
                <c:pt idx="2223">
                  <c:v>1996100</c:v>
                </c:pt>
                <c:pt idx="2224">
                  <c:v>1992500</c:v>
                </c:pt>
                <c:pt idx="2225">
                  <c:v>1989000</c:v>
                </c:pt>
                <c:pt idx="2226">
                  <c:v>1985500</c:v>
                </c:pt>
                <c:pt idx="2227">
                  <c:v>1981900</c:v>
                </c:pt>
                <c:pt idx="2228">
                  <c:v>1978300</c:v>
                </c:pt>
                <c:pt idx="2229">
                  <c:v>1974900</c:v>
                </c:pt>
                <c:pt idx="2230">
                  <c:v>1971400</c:v>
                </c:pt>
                <c:pt idx="2231">
                  <c:v>1967900</c:v>
                </c:pt>
                <c:pt idx="2232">
                  <c:v>1964400</c:v>
                </c:pt>
                <c:pt idx="2233">
                  <c:v>1960900</c:v>
                </c:pt>
                <c:pt idx="2234">
                  <c:v>1957300</c:v>
                </c:pt>
                <c:pt idx="2235">
                  <c:v>1953800</c:v>
                </c:pt>
                <c:pt idx="2236">
                  <c:v>1950400</c:v>
                </c:pt>
                <c:pt idx="2237">
                  <c:v>1946900</c:v>
                </c:pt>
                <c:pt idx="2238">
                  <c:v>1943400</c:v>
                </c:pt>
                <c:pt idx="2239">
                  <c:v>1939800</c:v>
                </c:pt>
                <c:pt idx="2240">
                  <c:v>1936400</c:v>
                </c:pt>
                <c:pt idx="2241">
                  <c:v>1932900</c:v>
                </c:pt>
                <c:pt idx="2242">
                  <c:v>1929500</c:v>
                </c:pt>
                <c:pt idx="2243">
                  <c:v>1926000</c:v>
                </c:pt>
                <c:pt idx="2244">
                  <c:v>1922600</c:v>
                </c:pt>
                <c:pt idx="2245">
                  <c:v>1919100</c:v>
                </c:pt>
                <c:pt idx="2246">
                  <c:v>1915700</c:v>
                </c:pt>
                <c:pt idx="2247">
                  <c:v>1912400</c:v>
                </c:pt>
                <c:pt idx="2248">
                  <c:v>1908900</c:v>
                </c:pt>
                <c:pt idx="2249">
                  <c:v>1905400</c:v>
                </c:pt>
                <c:pt idx="2250">
                  <c:v>1901800</c:v>
                </c:pt>
                <c:pt idx="2251">
                  <c:v>1898300</c:v>
                </c:pt>
                <c:pt idx="2252">
                  <c:v>1894900</c:v>
                </c:pt>
                <c:pt idx="2253">
                  <c:v>1891300</c:v>
                </c:pt>
                <c:pt idx="2254">
                  <c:v>1888000</c:v>
                </c:pt>
                <c:pt idx="2255">
                  <c:v>1884600</c:v>
                </c:pt>
                <c:pt idx="2256">
                  <c:v>1881200</c:v>
                </c:pt>
                <c:pt idx="2257">
                  <c:v>1877900</c:v>
                </c:pt>
                <c:pt idx="2258">
                  <c:v>1874500</c:v>
                </c:pt>
                <c:pt idx="2259">
                  <c:v>1871000</c:v>
                </c:pt>
                <c:pt idx="2260">
                  <c:v>1867600</c:v>
                </c:pt>
                <c:pt idx="2261">
                  <c:v>1864200</c:v>
                </c:pt>
                <c:pt idx="2262">
                  <c:v>1860800</c:v>
                </c:pt>
                <c:pt idx="2263">
                  <c:v>1857400</c:v>
                </c:pt>
                <c:pt idx="2264">
                  <c:v>1854000</c:v>
                </c:pt>
                <c:pt idx="2265">
                  <c:v>1850600</c:v>
                </c:pt>
                <c:pt idx="2266">
                  <c:v>1847300</c:v>
                </c:pt>
                <c:pt idx="2267">
                  <c:v>1844000</c:v>
                </c:pt>
                <c:pt idx="2268">
                  <c:v>1840700</c:v>
                </c:pt>
                <c:pt idx="2269">
                  <c:v>1837300</c:v>
                </c:pt>
                <c:pt idx="2270">
                  <c:v>1834000</c:v>
                </c:pt>
                <c:pt idx="2271">
                  <c:v>1830600</c:v>
                </c:pt>
                <c:pt idx="2272">
                  <c:v>1827200</c:v>
                </c:pt>
                <c:pt idx="2273">
                  <c:v>1823800</c:v>
                </c:pt>
                <c:pt idx="2274">
                  <c:v>1820500</c:v>
                </c:pt>
                <c:pt idx="2275">
                  <c:v>1817100</c:v>
                </c:pt>
                <c:pt idx="2276">
                  <c:v>1813800</c:v>
                </c:pt>
                <c:pt idx="2277">
                  <c:v>1810500</c:v>
                </c:pt>
                <c:pt idx="2278">
                  <c:v>1807200</c:v>
                </c:pt>
                <c:pt idx="2279">
                  <c:v>1803900</c:v>
                </c:pt>
                <c:pt idx="2280">
                  <c:v>1800600</c:v>
                </c:pt>
                <c:pt idx="2281">
                  <c:v>1797300</c:v>
                </c:pt>
                <c:pt idx="2282">
                  <c:v>1793900</c:v>
                </c:pt>
                <c:pt idx="2283">
                  <c:v>1790500</c:v>
                </c:pt>
                <c:pt idx="2284">
                  <c:v>1787200</c:v>
                </c:pt>
                <c:pt idx="2285">
                  <c:v>1783900</c:v>
                </c:pt>
                <c:pt idx="2286">
                  <c:v>1780600</c:v>
                </c:pt>
                <c:pt idx="2287">
                  <c:v>1777300</c:v>
                </c:pt>
                <c:pt idx="2288">
                  <c:v>1774000</c:v>
                </c:pt>
                <c:pt idx="2289">
                  <c:v>1770800</c:v>
                </c:pt>
                <c:pt idx="2290">
                  <c:v>1767600</c:v>
                </c:pt>
                <c:pt idx="2291">
                  <c:v>1764300</c:v>
                </c:pt>
                <c:pt idx="2292">
                  <c:v>1761100</c:v>
                </c:pt>
                <c:pt idx="2293">
                  <c:v>1757900</c:v>
                </c:pt>
                <c:pt idx="2294">
                  <c:v>1754600</c:v>
                </c:pt>
                <c:pt idx="2295">
                  <c:v>1751400</c:v>
                </c:pt>
                <c:pt idx="2296">
                  <c:v>1748100</c:v>
                </c:pt>
                <c:pt idx="2297">
                  <c:v>1744800</c:v>
                </c:pt>
                <c:pt idx="2298">
                  <c:v>1741500</c:v>
                </c:pt>
                <c:pt idx="2299">
                  <c:v>1738200</c:v>
                </c:pt>
                <c:pt idx="2300">
                  <c:v>1735000</c:v>
                </c:pt>
                <c:pt idx="2301">
                  <c:v>1731700</c:v>
                </c:pt>
                <c:pt idx="2302">
                  <c:v>1728400</c:v>
                </c:pt>
                <c:pt idx="2303">
                  <c:v>1724900</c:v>
                </c:pt>
                <c:pt idx="2304">
                  <c:v>1721700</c:v>
                </c:pt>
                <c:pt idx="2305">
                  <c:v>1718400</c:v>
                </c:pt>
                <c:pt idx="2306">
                  <c:v>1714900</c:v>
                </c:pt>
                <c:pt idx="2307">
                  <c:v>1711800</c:v>
                </c:pt>
                <c:pt idx="2308">
                  <c:v>1708700</c:v>
                </c:pt>
                <c:pt idx="2309">
                  <c:v>1705700</c:v>
                </c:pt>
                <c:pt idx="2310">
                  <c:v>1702600</c:v>
                </c:pt>
                <c:pt idx="2311">
                  <c:v>1699600</c:v>
                </c:pt>
                <c:pt idx="2312">
                  <c:v>1696600</c:v>
                </c:pt>
                <c:pt idx="2313">
                  <c:v>1693400</c:v>
                </c:pt>
                <c:pt idx="2314">
                  <c:v>1690100</c:v>
                </c:pt>
                <c:pt idx="2315">
                  <c:v>1686800</c:v>
                </c:pt>
                <c:pt idx="2316">
                  <c:v>1683400</c:v>
                </c:pt>
                <c:pt idx="2317">
                  <c:v>1680100</c:v>
                </c:pt>
                <c:pt idx="2318">
                  <c:v>1676900</c:v>
                </c:pt>
                <c:pt idx="2319">
                  <c:v>1673800</c:v>
                </c:pt>
                <c:pt idx="2320">
                  <c:v>1670800</c:v>
                </c:pt>
                <c:pt idx="2321">
                  <c:v>1667800</c:v>
                </c:pt>
                <c:pt idx="2322">
                  <c:v>1664800</c:v>
                </c:pt>
                <c:pt idx="2323">
                  <c:v>1661900</c:v>
                </c:pt>
                <c:pt idx="2324">
                  <c:v>1658800</c:v>
                </c:pt>
                <c:pt idx="2325">
                  <c:v>1655600</c:v>
                </c:pt>
                <c:pt idx="2326">
                  <c:v>1652200</c:v>
                </c:pt>
                <c:pt idx="2327">
                  <c:v>1648900</c:v>
                </c:pt>
                <c:pt idx="2328">
                  <c:v>1645600</c:v>
                </c:pt>
                <c:pt idx="2329">
                  <c:v>1642500</c:v>
                </c:pt>
                <c:pt idx="2330">
                  <c:v>1639400</c:v>
                </c:pt>
                <c:pt idx="2331">
                  <c:v>1636400</c:v>
                </c:pt>
                <c:pt idx="2332">
                  <c:v>1633400</c:v>
                </c:pt>
                <c:pt idx="2333">
                  <c:v>1630400</c:v>
                </c:pt>
                <c:pt idx="2334">
                  <c:v>1627300</c:v>
                </c:pt>
                <c:pt idx="2335">
                  <c:v>1624200</c:v>
                </c:pt>
                <c:pt idx="2336">
                  <c:v>1621000</c:v>
                </c:pt>
                <c:pt idx="2337">
                  <c:v>1617700</c:v>
                </c:pt>
                <c:pt idx="2338">
                  <c:v>1614500</c:v>
                </c:pt>
                <c:pt idx="2339">
                  <c:v>1611300</c:v>
                </c:pt>
                <c:pt idx="2340">
                  <c:v>1608200</c:v>
                </c:pt>
                <c:pt idx="2341">
                  <c:v>1605200</c:v>
                </c:pt>
                <c:pt idx="2342">
                  <c:v>1602200</c:v>
                </c:pt>
                <c:pt idx="2343">
                  <c:v>1599400</c:v>
                </c:pt>
                <c:pt idx="2344">
                  <c:v>1596500</c:v>
                </c:pt>
                <c:pt idx="2345">
                  <c:v>1593500</c:v>
                </c:pt>
                <c:pt idx="2346">
                  <c:v>1590600</c:v>
                </c:pt>
                <c:pt idx="2347">
                  <c:v>1587000</c:v>
                </c:pt>
                <c:pt idx="2348">
                  <c:v>1583400</c:v>
                </c:pt>
                <c:pt idx="2349">
                  <c:v>1580200</c:v>
                </c:pt>
                <c:pt idx="2350">
                  <c:v>1577100</c:v>
                </c:pt>
                <c:pt idx="2351">
                  <c:v>1574100</c:v>
                </c:pt>
                <c:pt idx="2352">
                  <c:v>1571200</c:v>
                </c:pt>
                <c:pt idx="2353">
                  <c:v>1568000</c:v>
                </c:pt>
                <c:pt idx="2354">
                  <c:v>1565000</c:v>
                </c:pt>
                <c:pt idx="2355">
                  <c:v>1562300</c:v>
                </c:pt>
                <c:pt idx="2356">
                  <c:v>1559700</c:v>
                </c:pt>
                <c:pt idx="2357">
                  <c:v>1557000</c:v>
                </c:pt>
                <c:pt idx="2358">
                  <c:v>1554000</c:v>
                </c:pt>
                <c:pt idx="2359">
                  <c:v>1550800</c:v>
                </c:pt>
                <c:pt idx="2360">
                  <c:v>1547500</c:v>
                </c:pt>
                <c:pt idx="2361">
                  <c:v>1544300</c:v>
                </c:pt>
                <c:pt idx="2362">
                  <c:v>1541200</c:v>
                </c:pt>
                <c:pt idx="2363">
                  <c:v>1538300</c:v>
                </c:pt>
                <c:pt idx="2364">
                  <c:v>1535500</c:v>
                </c:pt>
                <c:pt idx="2365">
                  <c:v>1532400</c:v>
                </c:pt>
                <c:pt idx="2366">
                  <c:v>1529200</c:v>
                </c:pt>
                <c:pt idx="2367">
                  <c:v>1526400</c:v>
                </c:pt>
                <c:pt idx="2368">
                  <c:v>1523600</c:v>
                </c:pt>
                <c:pt idx="2369">
                  <c:v>1520700</c:v>
                </c:pt>
                <c:pt idx="2370">
                  <c:v>1517700</c:v>
                </c:pt>
                <c:pt idx="2371">
                  <c:v>1514600</c:v>
                </c:pt>
                <c:pt idx="2372">
                  <c:v>1511700</c:v>
                </c:pt>
                <c:pt idx="2373">
                  <c:v>1508800</c:v>
                </c:pt>
                <c:pt idx="2374">
                  <c:v>1505900</c:v>
                </c:pt>
                <c:pt idx="2375">
                  <c:v>1503000</c:v>
                </c:pt>
                <c:pt idx="2376">
                  <c:v>1499900</c:v>
                </c:pt>
                <c:pt idx="2377">
                  <c:v>1496900</c:v>
                </c:pt>
                <c:pt idx="2378">
                  <c:v>1493900</c:v>
                </c:pt>
                <c:pt idx="2379">
                  <c:v>1490900</c:v>
                </c:pt>
                <c:pt idx="2380">
                  <c:v>1487800</c:v>
                </c:pt>
                <c:pt idx="2381">
                  <c:v>1484700</c:v>
                </c:pt>
                <c:pt idx="2382">
                  <c:v>1481700</c:v>
                </c:pt>
                <c:pt idx="2383">
                  <c:v>1478200</c:v>
                </c:pt>
                <c:pt idx="2384">
                  <c:v>1475000</c:v>
                </c:pt>
                <c:pt idx="2385">
                  <c:v>1472000</c:v>
                </c:pt>
                <c:pt idx="2386">
                  <c:v>1469100</c:v>
                </c:pt>
                <c:pt idx="2387">
                  <c:v>1466200</c:v>
                </c:pt>
                <c:pt idx="2388">
                  <c:v>1463300</c:v>
                </c:pt>
                <c:pt idx="2389">
                  <c:v>1460300</c:v>
                </c:pt>
                <c:pt idx="2390">
                  <c:v>1457400</c:v>
                </c:pt>
                <c:pt idx="2391">
                  <c:v>1454500</c:v>
                </c:pt>
                <c:pt idx="2392">
                  <c:v>1451600</c:v>
                </c:pt>
                <c:pt idx="2393">
                  <c:v>1448600</c:v>
                </c:pt>
                <c:pt idx="2394">
                  <c:v>1445500</c:v>
                </c:pt>
                <c:pt idx="2395">
                  <c:v>1442400</c:v>
                </c:pt>
                <c:pt idx="2396">
                  <c:v>1439400</c:v>
                </c:pt>
                <c:pt idx="2397">
                  <c:v>1436400</c:v>
                </c:pt>
                <c:pt idx="2398">
                  <c:v>1433400</c:v>
                </c:pt>
                <c:pt idx="2399">
                  <c:v>1430500</c:v>
                </c:pt>
                <c:pt idx="2400">
                  <c:v>1427400</c:v>
                </c:pt>
                <c:pt idx="2401">
                  <c:v>1424500</c:v>
                </c:pt>
                <c:pt idx="2402">
                  <c:v>1421600</c:v>
                </c:pt>
                <c:pt idx="2403">
                  <c:v>1418800</c:v>
                </c:pt>
                <c:pt idx="2404">
                  <c:v>1415700</c:v>
                </c:pt>
                <c:pt idx="2405">
                  <c:v>1412600</c:v>
                </c:pt>
                <c:pt idx="2406">
                  <c:v>1409600</c:v>
                </c:pt>
                <c:pt idx="2407">
                  <c:v>1406600</c:v>
                </c:pt>
                <c:pt idx="2408">
                  <c:v>1403600</c:v>
                </c:pt>
                <c:pt idx="2409">
                  <c:v>1400700</c:v>
                </c:pt>
                <c:pt idx="2410">
                  <c:v>1397800</c:v>
                </c:pt>
                <c:pt idx="2411">
                  <c:v>1394900</c:v>
                </c:pt>
                <c:pt idx="2412">
                  <c:v>1391900</c:v>
                </c:pt>
                <c:pt idx="2413">
                  <c:v>1389100</c:v>
                </c:pt>
                <c:pt idx="2414">
                  <c:v>1386400</c:v>
                </c:pt>
                <c:pt idx="2415">
                  <c:v>1383600</c:v>
                </c:pt>
                <c:pt idx="2416">
                  <c:v>1380800</c:v>
                </c:pt>
                <c:pt idx="2417">
                  <c:v>1377600</c:v>
                </c:pt>
                <c:pt idx="2418">
                  <c:v>1374400</c:v>
                </c:pt>
                <c:pt idx="2419">
                  <c:v>1371400</c:v>
                </c:pt>
                <c:pt idx="2420">
                  <c:v>1368500</c:v>
                </c:pt>
                <c:pt idx="2421">
                  <c:v>1365400</c:v>
                </c:pt>
                <c:pt idx="2422">
                  <c:v>1362600</c:v>
                </c:pt>
                <c:pt idx="2423">
                  <c:v>1359800</c:v>
                </c:pt>
                <c:pt idx="2424">
                  <c:v>1357100</c:v>
                </c:pt>
                <c:pt idx="2425">
                  <c:v>1354400</c:v>
                </c:pt>
                <c:pt idx="2426">
                  <c:v>1351700</c:v>
                </c:pt>
                <c:pt idx="2427">
                  <c:v>1348900</c:v>
                </c:pt>
                <c:pt idx="2428">
                  <c:v>1346000</c:v>
                </c:pt>
                <c:pt idx="2429">
                  <c:v>1343100</c:v>
                </c:pt>
                <c:pt idx="2430">
                  <c:v>1340300</c:v>
                </c:pt>
                <c:pt idx="2431">
                  <c:v>1337400</c:v>
                </c:pt>
                <c:pt idx="2432">
                  <c:v>1334300</c:v>
                </c:pt>
                <c:pt idx="2433">
                  <c:v>1331400</c:v>
                </c:pt>
                <c:pt idx="2434">
                  <c:v>1328500</c:v>
                </c:pt>
                <c:pt idx="2435">
                  <c:v>1325700</c:v>
                </c:pt>
                <c:pt idx="2436">
                  <c:v>1323000</c:v>
                </c:pt>
                <c:pt idx="2437">
                  <c:v>1320200</c:v>
                </c:pt>
                <c:pt idx="2438">
                  <c:v>1317500</c:v>
                </c:pt>
                <c:pt idx="2439">
                  <c:v>1314700</c:v>
                </c:pt>
                <c:pt idx="2440">
                  <c:v>1311900</c:v>
                </c:pt>
                <c:pt idx="2441">
                  <c:v>1309100</c:v>
                </c:pt>
                <c:pt idx="2442">
                  <c:v>1306200</c:v>
                </c:pt>
                <c:pt idx="2443">
                  <c:v>1303200</c:v>
                </c:pt>
                <c:pt idx="2444">
                  <c:v>1300300</c:v>
                </c:pt>
                <c:pt idx="2445">
                  <c:v>1297400</c:v>
                </c:pt>
                <c:pt idx="2446">
                  <c:v>1294700</c:v>
                </c:pt>
                <c:pt idx="2447">
                  <c:v>1292000</c:v>
                </c:pt>
                <c:pt idx="2448">
                  <c:v>1289300</c:v>
                </c:pt>
                <c:pt idx="2449">
                  <c:v>1286600</c:v>
                </c:pt>
                <c:pt idx="2450">
                  <c:v>1283800</c:v>
                </c:pt>
                <c:pt idx="2451">
                  <c:v>1281100</c:v>
                </c:pt>
                <c:pt idx="2452">
                  <c:v>1278300</c:v>
                </c:pt>
                <c:pt idx="2453">
                  <c:v>1275400</c:v>
                </c:pt>
                <c:pt idx="2454">
                  <c:v>1272500</c:v>
                </c:pt>
                <c:pt idx="2455">
                  <c:v>1269500</c:v>
                </c:pt>
                <c:pt idx="2456">
                  <c:v>1266700</c:v>
                </c:pt>
                <c:pt idx="2457">
                  <c:v>1263900</c:v>
                </c:pt>
                <c:pt idx="2458">
                  <c:v>1261200</c:v>
                </c:pt>
                <c:pt idx="2459">
                  <c:v>1258600</c:v>
                </c:pt>
                <c:pt idx="2460">
                  <c:v>1256000</c:v>
                </c:pt>
                <c:pt idx="2461">
                  <c:v>1253400</c:v>
                </c:pt>
                <c:pt idx="2462">
                  <c:v>1250600</c:v>
                </c:pt>
                <c:pt idx="2463">
                  <c:v>1247800</c:v>
                </c:pt>
                <c:pt idx="2464">
                  <c:v>1245000</c:v>
                </c:pt>
                <c:pt idx="2465">
                  <c:v>1242200</c:v>
                </c:pt>
                <c:pt idx="2466">
                  <c:v>1239300</c:v>
                </c:pt>
                <c:pt idx="2467">
                  <c:v>1236500</c:v>
                </c:pt>
                <c:pt idx="2468">
                  <c:v>1233700</c:v>
                </c:pt>
                <c:pt idx="2469">
                  <c:v>1231000</c:v>
                </c:pt>
                <c:pt idx="2470">
                  <c:v>1228400</c:v>
                </c:pt>
                <c:pt idx="2471">
                  <c:v>1225800</c:v>
                </c:pt>
                <c:pt idx="2472">
                  <c:v>1223300</c:v>
                </c:pt>
                <c:pt idx="2473">
                  <c:v>1220700</c:v>
                </c:pt>
                <c:pt idx="2474">
                  <c:v>1218000</c:v>
                </c:pt>
                <c:pt idx="2475">
                  <c:v>1215200</c:v>
                </c:pt>
                <c:pt idx="2476">
                  <c:v>1212400</c:v>
                </c:pt>
                <c:pt idx="2477">
                  <c:v>1209600</c:v>
                </c:pt>
                <c:pt idx="2478">
                  <c:v>1206900</c:v>
                </c:pt>
                <c:pt idx="2479">
                  <c:v>1204200</c:v>
                </c:pt>
                <c:pt idx="2480">
                  <c:v>1201400</c:v>
                </c:pt>
                <c:pt idx="2481">
                  <c:v>1198700</c:v>
                </c:pt>
                <c:pt idx="2482">
                  <c:v>1196000</c:v>
                </c:pt>
                <c:pt idx="2483">
                  <c:v>1193500</c:v>
                </c:pt>
                <c:pt idx="2484">
                  <c:v>1191000</c:v>
                </c:pt>
                <c:pt idx="2485">
                  <c:v>1188500</c:v>
                </c:pt>
                <c:pt idx="2486">
                  <c:v>1185900</c:v>
                </c:pt>
                <c:pt idx="2487">
                  <c:v>1183200</c:v>
                </c:pt>
                <c:pt idx="2488">
                  <c:v>1180500</c:v>
                </c:pt>
                <c:pt idx="2489">
                  <c:v>1177700</c:v>
                </c:pt>
                <c:pt idx="2490">
                  <c:v>1175000</c:v>
                </c:pt>
                <c:pt idx="2491">
                  <c:v>1172200</c:v>
                </c:pt>
                <c:pt idx="2492">
                  <c:v>1169400</c:v>
                </c:pt>
                <c:pt idx="2493">
                  <c:v>1166700</c:v>
                </c:pt>
                <c:pt idx="2494">
                  <c:v>1164100</c:v>
                </c:pt>
                <c:pt idx="2495">
                  <c:v>1161600</c:v>
                </c:pt>
                <c:pt idx="2496">
                  <c:v>1159000</c:v>
                </c:pt>
                <c:pt idx="2497">
                  <c:v>1156500</c:v>
                </c:pt>
                <c:pt idx="2498">
                  <c:v>1154000</c:v>
                </c:pt>
                <c:pt idx="2499">
                  <c:v>1151400</c:v>
                </c:pt>
                <c:pt idx="2500">
                  <c:v>1148900</c:v>
                </c:pt>
                <c:pt idx="2501">
                  <c:v>1146300</c:v>
                </c:pt>
                <c:pt idx="2502">
                  <c:v>1143600</c:v>
                </c:pt>
                <c:pt idx="2503">
                  <c:v>1140900</c:v>
                </c:pt>
                <c:pt idx="2504">
                  <c:v>1138200</c:v>
                </c:pt>
                <c:pt idx="2505">
                  <c:v>1135500</c:v>
                </c:pt>
                <c:pt idx="2506">
                  <c:v>1132900</c:v>
                </c:pt>
                <c:pt idx="2507">
                  <c:v>1130500</c:v>
                </c:pt>
                <c:pt idx="2508">
                  <c:v>1127900</c:v>
                </c:pt>
                <c:pt idx="2509">
                  <c:v>1125300</c:v>
                </c:pt>
                <c:pt idx="2510">
                  <c:v>1122800</c:v>
                </c:pt>
                <c:pt idx="2511">
                  <c:v>1120200</c:v>
                </c:pt>
                <c:pt idx="2512">
                  <c:v>1117700</c:v>
                </c:pt>
                <c:pt idx="2513">
                  <c:v>1115000</c:v>
                </c:pt>
                <c:pt idx="2514">
                  <c:v>1112300</c:v>
                </c:pt>
                <c:pt idx="2515">
                  <c:v>1109800</c:v>
                </c:pt>
                <c:pt idx="2516">
                  <c:v>1107200</c:v>
                </c:pt>
                <c:pt idx="2517">
                  <c:v>1104800</c:v>
                </c:pt>
                <c:pt idx="2518">
                  <c:v>1102300</c:v>
                </c:pt>
                <c:pt idx="2519">
                  <c:v>1099800</c:v>
                </c:pt>
                <c:pt idx="2520">
                  <c:v>1097300</c:v>
                </c:pt>
                <c:pt idx="2521">
                  <c:v>1094900</c:v>
                </c:pt>
                <c:pt idx="2522">
                  <c:v>1092500</c:v>
                </c:pt>
                <c:pt idx="2523">
                  <c:v>1090000</c:v>
                </c:pt>
                <c:pt idx="2524">
                  <c:v>1087400</c:v>
                </c:pt>
                <c:pt idx="2525">
                  <c:v>1084800</c:v>
                </c:pt>
                <c:pt idx="2526">
                  <c:v>1082200</c:v>
                </c:pt>
                <c:pt idx="2527">
                  <c:v>1079700</c:v>
                </c:pt>
                <c:pt idx="2528">
                  <c:v>1077200</c:v>
                </c:pt>
                <c:pt idx="2529">
                  <c:v>1074700</c:v>
                </c:pt>
                <c:pt idx="2530">
                  <c:v>1072200</c:v>
                </c:pt>
                <c:pt idx="2531">
                  <c:v>1069700</c:v>
                </c:pt>
                <c:pt idx="2532">
                  <c:v>1067200</c:v>
                </c:pt>
                <c:pt idx="2533">
                  <c:v>1064800</c:v>
                </c:pt>
                <c:pt idx="2534">
                  <c:v>1062400</c:v>
                </c:pt>
                <c:pt idx="2535">
                  <c:v>1060000</c:v>
                </c:pt>
                <c:pt idx="2536">
                  <c:v>1057500</c:v>
                </c:pt>
                <c:pt idx="2537">
                  <c:v>1055000</c:v>
                </c:pt>
                <c:pt idx="2538">
                  <c:v>1052400</c:v>
                </c:pt>
                <c:pt idx="2539">
                  <c:v>1049800</c:v>
                </c:pt>
                <c:pt idx="2540">
                  <c:v>1047400</c:v>
                </c:pt>
                <c:pt idx="2541">
                  <c:v>1045000</c:v>
                </c:pt>
                <c:pt idx="2542">
                  <c:v>1042600</c:v>
                </c:pt>
                <c:pt idx="2543">
                  <c:v>1039900</c:v>
                </c:pt>
                <c:pt idx="2544">
                  <c:v>1037400</c:v>
                </c:pt>
                <c:pt idx="2545">
                  <c:v>1034900</c:v>
                </c:pt>
                <c:pt idx="2546">
                  <c:v>1032500</c:v>
                </c:pt>
                <c:pt idx="2547">
                  <c:v>1030200</c:v>
                </c:pt>
                <c:pt idx="2548">
                  <c:v>1027800</c:v>
                </c:pt>
                <c:pt idx="2549">
                  <c:v>1025500</c:v>
                </c:pt>
                <c:pt idx="2550">
                  <c:v>1023100</c:v>
                </c:pt>
                <c:pt idx="2551">
                  <c:v>1020700</c:v>
                </c:pt>
                <c:pt idx="2552">
                  <c:v>1018300</c:v>
                </c:pt>
                <c:pt idx="2553">
                  <c:v>1016000</c:v>
                </c:pt>
                <c:pt idx="2554">
                  <c:v>1013700</c:v>
                </c:pt>
                <c:pt idx="2555">
                  <c:v>1011300</c:v>
                </c:pt>
                <c:pt idx="2556">
                  <c:v>1008900</c:v>
                </c:pt>
                <c:pt idx="2557">
                  <c:v>1006500</c:v>
                </c:pt>
                <c:pt idx="2558">
                  <c:v>1004000</c:v>
                </c:pt>
                <c:pt idx="2559">
                  <c:v>1001600</c:v>
                </c:pt>
                <c:pt idx="2560">
                  <c:v>999210</c:v>
                </c:pt>
                <c:pt idx="2561">
                  <c:v>996900</c:v>
                </c:pt>
                <c:pt idx="2562">
                  <c:v>994550</c:v>
                </c:pt>
                <c:pt idx="2563">
                  <c:v>992160</c:v>
                </c:pt>
                <c:pt idx="2564">
                  <c:v>989730</c:v>
                </c:pt>
                <c:pt idx="2565">
                  <c:v>987240</c:v>
                </c:pt>
                <c:pt idx="2566">
                  <c:v>984830</c:v>
                </c:pt>
                <c:pt idx="2567">
                  <c:v>982550</c:v>
                </c:pt>
                <c:pt idx="2568">
                  <c:v>980330</c:v>
                </c:pt>
                <c:pt idx="2569">
                  <c:v>978110</c:v>
                </c:pt>
                <c:pt idx="2570">
                  <c:v>975800</c:v>
                </c:pt>
                <c:pt idx="2571">
                  <c:v>973470</c:v>
                </c:pt>
                <c:pt idx="2572">
                  <c:v>971150</c:v>
                </c:pt>
                <c:pt idx="2573">
                  <c:v>968840</c:v>
                </c:pt>
                <c:pt idx="2574">
                  <c:v>966460</c:v>
                </c:pt>
                <c:pt idx="2575">
                  <c:v>964050</c:v>
                </c:pt>
                <c:pt idx="2576">
                  <c:v>961590</c:v>
                </c:pt>
                <c:pt idx="2577">
                  <c:v>959220</c:v>
                </c:pt>
                <c:pt idx="2578">
                  <c:v>956860</c:v>
                </c:pt>
                <c:pt idx="2579">
                  <c:v>954550</c:v>
                </c:pt>
                <c:pt idx="2580">
                  <c:v>952290</c:v>
                </c:pt>
                <c:pt idx="2581">
                  <c:v>950050</c:v>
                </c:pt>
                <c:pt idx="2582">
                  <c:v>947820</c:v>
                </c:pt>
                <c:pt idx="2583">
                  <c:v>945550</c:v>
                </c:pt>
                <c:pt idx="2584">
                  <c:v>943320</c:v>
                </c:pt>
                <c:pt idx="2585">
                  <c:v>941150</c:v>
                </c:pt>
                <c:pt idx="2586">
                  <c:v>938960</c:v>
                </c:pt>
                <c:pt idx="2587">
                  <c:v>936730</c:v>
                </c:pt>
                <c:pt idx="2588">
                  <c:v>934380</c:v>
                </c:pt>
                <c:pt idx="2589">
                  <c:v>932020</c:v>
                </c:pt>
                <c:pt idx="2590">
                  <c:v>929630</c:v>
                </c:pt>
                <c:pt idx="2591">
                  <c:v>927260</c:v>
                </c:pt>
                <c:pt idx="2592">
                  <c:v>924890</c:v>
                </c:pt>
                <c:pt idx="2593">
                  <c:v>922530</c:v>
                </c:pt>
                <c:pt idx="2594">
                  <c:v>920130</c:v>
                </c:pt>
                <c:pt idx="2595">
                  <c:v>917800</c:v>
                </c:pt>
                <c:pt idx="2596">
                  <c:v>915640</c:v>
                </c:pt>
                <c:pt idx="2597">
                  <c:v>913530</c:v>
                </c:pt>
                <c:pt idx="2598">
                  <c:v>911410</c:v>
                </c:pt>
                <c:pt idx="2599">
                  <c:v>909200</c:v>
                </c:pt>
                <c:pt idx="2600">
                  <c:v>906840</c:v>
                </c:pt>
                <c:pt idx="2601">
                  <c:v>904260</c:v>
                </c:pt>
                <c:pt idx="2602">
                  <c:v>901300</c:v>
                </c:pt>
                <c:pt idx="2603">
                  <c:v>898990</c:v>
                </c:pt>
                <c:pt idx="2604">
                  <c:v>896990</c:v>
                </c:pt>
                <c:pt idx="2605">
                  <c:v>894980</c:v>
                </c:pt>
                <c:pt idx="2606">
                  <c:v>892890</c:v>
                </c:pt>
                <c:pt idx="2607">
                  <c:v>890760</c:v>
                </c:pt>
                <c:pt idx="2608">
                  <c:v>888490</c:v>
                </c:pt>
                <c:pt idx="2609">
                  <c:v>886210</c:v>
                </c:pt>
                <c:pt idx="2610">
                  <c:v>884260</c:v>
                </c:pt>
                <c:pt idx="2611">
                  <c:v>882260</c:v>
                </c:pt>
                <c:pt idx="2612">
                  <c:v>880220</c:v>
                </c:pt>
                <c:pt idx="2613">
                  <c:v>878090</c:v>
                </c:pt>
                <c:pt idx="2614">
                  <c:v>875880</c:v>
                </c:pt>
                <c:pt idx="2615">
                  <c:v>873610</c:v>
                </c:pt>
                <c:pt idx="2616">
                  <c:v>871360</c:v>
                </c:pt>
                <c:pt idx="2617">
                  <c:v>869160</c:v>
                </c:pt>
                <c:pt idx="2618">
                  <c:v>867040</c:v>
                </c:pt>
                <c:pt idx="2619">
                  <c:v>864900</c:v>
                </c:pt>
                <c:pt idx="2620">
                  <c:v>862680</c:v>
                </c:pt>
                <c:pt idx="2621">
                  <c:v>860470</c:v>
                </c:pt>
                <c:pt idx="2622">
                  <c:v>858190</c:v>
                </c:pt>
                <c:pt idx="2623">
                  <c:v>856030</c:v>
                </c:pt>
                <c:pt idx="2624">
                  <c:v>853900</c:v>
                </c:pt>
                <c:pt idx="2625">
                  <c:v>851820</c:v>
                </c:pt>
                <c:pt idx="2626">
                  <c:v>849610</c:v>
                </c:pt>
                <c:pt idx="2627">
                  <c:v>847320</c:v>
                </c:pt>
                <c:pt idx="2628">
                  <c:v>845080</c:v>
                </c:pt>
                <c:pt idx="2629">
                  <c:v>842880</c:v>
                </c:pt>
                <c:pt idx="2630">
                  <c:v>840660</c:v>
                </c:pt>
                <c:pt idx="2631">
                  <c:v>838640</c:v>
                </c:pt>
                <c:pt idx="2632">
                  <c:v>836600</c:v>
                </c:pt>
                <c:pt idx="2633">
                  <c:v>834380</c:v>
                </c:pt>
                <c:pt idx="2634">
                  <c:v>832070</c:v>
                </c:pt>
                <c:pt idx="2635">
                  <c:v>830120</c:v>
                </c:pt>
                <c:pt idx="2636">
                  <c:v>828060</c:v>
                </c:pt>
                <c:pt idx="2637">
                  <c:v>826010</c:v>
                </c:pt>
                <c:pt idx="2638">
                  <c:v>823980</c:v>
                </c:pt>
                <c:pt idx="2639">
                  <c:v>821950</c:v>
                </c:pt>
                <c:pt idx="2640">
                  <c:v>819850</c:v>
                </c:pt>
                <c:pt idx="2641">
                  <c:v>817730</c:v>
                </c:pt>
                <c:pt idx="2642">
                  <c:v>815640</c:v>
                </c:pt>
                <c:pt idx="2643">
                  <c:v>813510</c:v>
                </c:pt>
                <c:pt idx="2644">
                  <c:v>811400</c:v>
                </c:pt>
                <c:pt idx="2645">
                  <c:v>809420</c:v>
                </c:pt>
                <c:pt idx="2646">
                  <c:v>807320</c:v>
                </c:pt>
                <c:pt idx="2647">
                  <c:v>805210</c:v>
                </c:pt>
                <c:pt idx="2648">
                  <c:v>803110</c:v>
                </c:pt>
                <c:pt idx="2649">
                  <c:v>800980</c:v>
                </c:pt>
                <c:pt idx="2650">
                  <c:v>798900</c:v>
                </c:pt>
                <c:pt idx="2651">
                  <c:v>796890</c:v>
                </c:pt>
                <c:pt idx="2652">
                  <c:v>794910</c:v>
                </c:pt>
                <c:pt idx="2653">
                  <c:v>792930</c:v>
                </c:pt>
                <c:pt idx="2654">
                  <c:v>790960</c:v>
                </c:pt>
                <c:pt idx="2655">
                  <c:v>789000</c:v>
                </c:pt>
                <c:pt idx="2656">
                  <c:v>786960</c:v>
                </c:pt>
                <c:pt idx="2657">
                  <c:v>784830</c:v>
                </c:pt>
                <c:pt idx="2658">
                  <c:v>782760</c:v>
                </c:pt>
                <c:pt idx="2659">
                  <c:v>780730</c:v>
                </c:pt>
                <c:pt idx="2660">
                  <c:v>778680</c:v>
                </c:pt>
                <c:pt idx="2661">
                  <c:v>776600</c:v>
                </c:pt>
                <c:pt idx="2662">
                  <c:v>774360</c:v>
                </c:pt>
                <c:pt idx="2663">
                  <c:v>772260</c:v>
                </c:pt>
                <c:pt idx="2664">
                  <c:v>770260</c:v>
                </c:pt>
                <c:pt idx="2665">
                  <c:v>768300</c:v>
                </c:pt>
                <c:pt idx="2666">
                  <c:v>766360</c:v>
                </c:pt>
                <c:pt idx="2667">
                  <c:v>764310</c:v>
                </c:pt>
                <c:pt idx="2668">
                  <c:v>762200</c:v>
                </c:pt>
                <c:pt idx="2669">
                  <c:v>760160</c:v>
                </c:pt>
                <c:pt idx="2670">
                  <c:v>758080</c:v>
                </c:pt>
                <c:pt idx="2671">
                  <c:v>756140</c:v>
                </c:pt>
                <c:pt idx="2672">
                  <c:v>754230</c:v>
                </c:pt>
                <c:pt idx="2673">
                  <c:v>752340</c:v>
                </c:pt>
                <c:pt idx="2674">
                  <c:v>750430</c:v>
                </c:pt>
                <c:pt idx="2675">
                  <c:v>748590</c:v>
                </c:pt>
                <c:pt idx="2676">
                  <c:v>746730</c:v>
                </c:pt>
                <c:pt idx="2677">
                  <c:v>744680</c:v>
                </c:pt>
                <c:pt idx="2678">
                  <c:v>742530</c:v>
                </c:pt>
                <c:pt idx="2679">
                  <c:v>740400</c:v>
                </c:pt>
                <c:pt idx="2680">
                  <c:v>741600</c:v>
                </c:pt>
                <c:pt idx="2681">
                  <c:v>742880</c:v>
                </c:pt>
                <c:pt idx="2682">
                  <c:v>744000</c:v>
                </c:pt>
                <c:pt idx="2683">
                  <c:v>744950</c:v>
                </c:pt>
                <c:pt idx="2684">
                  <c:v>745830</c:v>
                </c:pt>
                <c:pt idx="2685">
                  <c:v>746690</c:v>
                </c:pt>
                <c:pt idx="2686">
                  <c:v>747490</c:v>
                </c:pt>
                <c:pt idx="2687">
                  <c:v>748190</c:v>
                </c:pt>
                <c:pt idx="2688">
                  <c:v>748830</c:v>
                </c:pt>
                <c:pt idx="2689">
                  <c:v>749420</c:v>
                </c:pt>
                <c:pt idx="2690">
                  <c:v>749960</c:v>
                </c:pt>
                <c:pt idx="2691">
                  <c:v>750600</c:v>
                </c:pt>
                <c:pt idx="2692">
                  <c:v>751340</c:v>
                </c:pt>
                <c:pt idx="2693">
                  <c:v>752240</c:v>
                </c:pt>
                <c:pt idx="2694">
                  <c:v>753870</c:v>
                </c:pt>
                <c:pt idx="2695">
                  <c:v>755960</c:v>
                </c:pt>
                <c:pt idx="2696">
                  <c:v>758060</c:v>
                </c:pt>
                <c:pt idx="2697">
                  <c:v>760040</c:v>
                </c:pt>
                <c:pt idx="2698">
                  <c:v>761910</c:v>
                </c:pt>
                <c:pt idx="2699">
                  <c:v>763700</c:v>
                </c:pt>
                <c:pt idx="2700">
                  <c:v>765390</c:v>
                </c:pt>
                <c:pt idx="2701">
                  <c:v>767060</c:v>
                </c:pt>
                <c:pt idx="2702">
                  <c:v>768860</c:v>
                </c:pt>
                <c:pt idx="2703">
                  <c:v>770730</c:v>
                </c:pt>
                <c:pt idx="2704">
                  <c:v>772660</c:v>
                </c:pt>
                <c:pt idx="2705">
                  <c:v>774660</c:v>
                </c:pt>
                <c:pt idx="2706">
                  <c:v>777000</c:v>
                </c:pt>
                <c:pt idx="2707">
                  <c:v>779940</c:v>
                </c:pt>
                <c:pt idx="2708">
                  <c:v>783050</c:v>
                </c:pt>
                <c:pt idx="2709">
                  <c:v>786130</c:v>
                </c:pt>
                <c:pt idx="2710">
                  <c:v>789130</c:v>
                </c:pt>
                <c:pt idx="2711">
                  <c:v>792080</c:v>
                </c:pt>
                <c:pt idx="2712">
                  <c:v>795010</c:v>
                </c:pt>
                <c:pt idx="2713">
                  <c:v>797940</c:v>
                </c:pt>
                <c:pt idx="2714">
                  <c:v>800900</c:v>
                </c:pt>
                <c:pt idx="2715">
                  <c:v>803910</c:v>
                </c:pt>
                <c:pt idx="2716">
                  <c:v>807040</c:v>
                </c:pt>
                <c:pt idx="2717">
                  <c:v>810200</c:v>
                </c:pt>
                <c:pt idx="2718">
                  <c:v>813520</c:v>
                </c:pt>
                <c:pt idx="2719">
                  <c:v>817290</c:v>
                </c:pt>
                <c:pt idx="2720">
                  <c:v>821000</c:v>
                </c:pt>
                <c:pt idx="2721">
                  <c:v>824660</c:v>
                </c:pt>
                <c:pt idx="2722">
                  <c:v>828260</c:v>
                </c:pt>
                <c:pt idx="2723">
                  <c:v>831790</c:v>
                </c:pt>
                <c:pt idx="2724">
                  <c:v>835310</c:v>
                </c:pt>
                <c:pt idx="2725">
                  <c:v>838860</c:v>
                </c:pt>
                <c:pt idx="2726">
                  <c:v>842450</c:v>
                </c:pt>
                <c:pt idx="2727">
                  <c:v>846100</c:v>
                </c:pt>
                <c:pt idx="2728">
                  <c:v>849810</c:v>
                </c:pt>
                <c:pt idx="2729">
                  <c:v>853590</c:v>
                </c:pt>
                <c:pt idx="2730">
                  <c:v>857370</c:v>
                </c:pt>
                <c:pt idx="2731">
                  <c:v>861070</c:v>
                </c:pt>
                <c:pt idx="2732">
                  <c:v>864700</c:v>
                </c:pt>
                <c:pt idx="2733">
                  <c:v>868290</c:v>
                </c:pt>
                <c:pt idx="2734">
                  <c:v>871860</c:v>
                </c:pt>
                <c:pt idx="2735">
                  <c:v>875470</c:v>
                </c:pt>
                <c:pt idx="2736">
                  <c:v>879170</c:v>
                </c:pt>
                <c:pt idx="2737">
                  <c:v>882960</c:v>
                </c:pt>
                <c:pt idx="2738">
                  <c:v>886700</c:v>
                </c:pt>
                <c:pt idx="2739">
                  <c:v>890480</c:v>
                </c:pt>
                <c:pt idx="2740">
                  <c:v>894190</c:v>
                </c:pt>
                <c:pt idx="2741">
                  <c:v>897860</c:v>
                </c:pt>
                <c:pt idx="2742">
                  <c:v>901480</c:v>
                </c:pt>
                <c:pt idx="2743">
                  <c:v>905080</c:v>
                </c:pt>
                <c:pt idx="2744">
                  <c:v>908680</c:v>
                </c:pt>
                <c:pt idx="2745">
                  <c:v>912280</c:v>
                </c:pt>
                <c:pt idx="2746">
                  <c:v>915950</c:v>
                </c:pt>
                <c:pt idx="2747">
                  <c:v>919740</c:v>
                </c:pt>
                <c:pt idx="2748">
                  <c:v>923490</c:v>
                </c:pt>
                <c:pt idx="2749">
                  <c:v>927230</c:v>
                </c:pt>
                <c:pt idx="2750">
                  <c:v>930930</c:v>
                </c:pt>
                <c:pt idx="2751">
                  <c:v>934620</c:v>
                </c:pt>
                <c:pt idx="2752">
                  <c:v>938270</c:v>
                </c:pt>
                <c:pt idx="2753">
                  <c:v>941890</c:v>
                </c:pt>
                <c:pt idx="2754">
                  <c:v>945520</c:v>
                </c:pt>
                <c:pt idx="2755">
                  <c:v>949150</c:v>
                </c:pt>
                <c:pt idx="2756">
                  <c:v>952810</c:v>
                </c:pt>
                <c:pt idx="2757">
                  <c:v>956550</c:v>
                </c:pt>
                <c:pt idx="2758">
                  <c:v>960330</c:v>
                </c:pt>
                <c:pt idx="2759">
                  <c:v>964090</c:v>
                </c:pt>
                <c:pt idx="2760">
                  <c:v>967800</c:v>
                </c:pt>
                <c:pt idx="2761">
                  <c:v>971470</c:v>
                </c:pt>
                <c:pt idx="2762">
                  <c:v>975140</c:v>
                </c:pt>
                <c:pt idx="2763">
                  <c:v>978880</c:v>
                </c:pt>
                <c:pt idx="2764">
                  <c:v>982650</c:v>
                </c:pt>
                <c:pt idx="2765">
                  <c:v>986370</c:v>
                </c:pt>
                <c:pt idx="2766">
                  <c:v>990140</c:v>
                </c:pt>
                <c:pt idx="2767">
                  <c:v>993920</c:v>
                </c:pt>
                <c:pt idx="2768">
                  <c:v>997700</c:v>
                </c:pt>
                <c:pt idx="2769">
                  <c:v>1001400</c:v>
                </c:pt>
                <c:pt idx="2770">
                  <c:v>1005000</c:v>
                </c:pt>
                <c:pt idx="2771">
                  <c:v>1008600</c:v>
                </c:pt>
                <c:pt idx="2772">
                  <c:v>1012200</c:v>
                </c:pt>
                <c:pt idx="2773">
                  <c:v>1015800</c:v>
                </c:pt>
                <c:pt idx="2774">
                  <c:v>1019500</c:v>
                </c:pt>
                <c:pt idx="2775">
                  <c:v>1023300</c:v>
                </c:pt>
                <c:pt idx="2776">
                  <c:v>1027100</c:v>
                </c:pt>
                <c:pt idx="2777">
                  <c:v>1030900</c:v>
                </c:pt>
                <c:pt idx="2778">
                  <c:v>1034800</c:v>
                </c:pt>
                <c:pt idx="2779">
                  <c:v>1038600</c:v>
                </c:pt>
                <c:pt idx="2780">
                  <c:v>1042300</c:v>
                </c:pt>
                <c:pt idx="2781">
                  <c:v>1045900</c:v>
                </c:pt>
                <c:pt idx="2782">
                  <c:v>1049500</c:v>
                </c:pt>
                <c:pt idx="2783">
                  <c:v>1053100</c:v>
                </c:pt>
                <c:pt idx="2784">
                  <c:v>1056800</c:v>
                </c:pt>
                <c:pt idx="2785">
                  <c:v>1060600</c:v>
                </c:pt>
                <c:pt idx="2786">
                  <c:v>1064400</c:v>
                </c:pt>
                <c:pt idx="2787">
                  <c:v>1068300</c:v>
                </c:pt>
                <c:pt idx="2788">
                  <c:v>1072100</c:v>
                </c:pt>
                <c:pt idx="2789">
                  <c:v>1075900</c:v>
                </c:pt>
                <c:pt idx="2790">
                  <c:v>1079600</c:v>
                </c:pt>
                <c:pt idx="2791">
                  <c:v>1083300</c:v>
                </c:pt>
                <c:pt idx="2792">
                  <c:v>1087000</c:v>
                </c:pt>
                <c:pt idx="2793">
                  <c:v>1090600</c:v>
                </c:pt>
                <c:pt idx="2794">
                  <c:v>1094300</c:v>
                </c:pt>
                <c:pt idx="2795">
                  <c:v>1098100</c:v>
                </c:pt>
                <c:pt idx="2796">
                  <c:v>1102000</c:v>
                </c:pt>
                <c:pt idx="2797">
                  <c:v>1105800</c:v>
                </c:pt>
                <c:pt idx="2798">
                  <c:v>1109700</c:v>
                </c:pt>
                <c:pt idx="2799">
                  <c:v>1113500</c:v>
                </c:pt>
                <c:pt idx="2800">
                  <c:v>1117200</c:v>
                </c:pt>
                <c:pt idx="2801">
                  <c:v>1121000</c:v>
                </c:pt>
                <c:pt idx="2802">
                  <c:v>1124700</c:v>
                </c:pt>
                <c:pt idx="2803">
                  <c:v>1128300</c:v>
                </c:pt>
                <c:pt idx="2804">
                  <c:v>1132000</c:v>
                </c:pt>
                <c:pt idx="2805">
                  <c:v>1135800</c:v>
                </c:pt>
                <c:pt idx="2806">
                  <c:v>1139600</c:v>
                </c:pt>
                <c:pt idx="2807">
                  <c:v>1143500</c:v>
                </c:pt>
                <c:pt idx="2808">
                  <c:v>1147300</c:v>
                </c:pt>
                <c:pt idx="2809">
                  <c:v>1151100</c:v>
                </c:pt>
                <c:pt idx="2810">
                  <c:v>1154900</c:v>
                </c:pt>
                <c:pt idx="2811">
                  <c:v>1158600</c:v>
                </c:pt>
                <c:pt idx="2812">
                  <c:v>1162400</c:v>
                </c:pt>
                <c:pt idx="2813">
                  <c:v>1166100</c:v>
                </c:pt>
                <c:pt idx="2814">
                  <c:v>1169800</c:v>
                </c:pt>
                <c:pt idx="2815">
                  <c:v>1173600</c:v>
                </c:pt>
                <c:pt idx="2816">
                  <c:v>1177400</c:v>
                </c:pt>
                <c:pt idx="2817">
                  <c:v>1181400</c:v>
                </c:pt>
                <c:pt idx="2818">
                  <c:v>1185300</c:v>
                </c:pt>
                <c:pt idx="2819">
                  <c:v>1189100</c:v>
                </c:pt>
                <c:pt idx="2820">
                  <c:v>1192900</c:v>
                </c:pt>
                <c:pt idx="2821">
                  <c:v>1196700</c:v>
                </c:pt>
                <c:pt idx="2822">
                  <c:v>1200500</c:v>
                </c:pt>
                <c:pt idx="2823">
                  <c:v>1204200</c:v>
                </c:pt>
                <c:pt idx="2824">
                  <c:v>1207900</c:v>
                </c:pt>
                <c:pt idx="2825">
                  <c:v>1211600</c:v>
                </c:pt>
                <c:pt idx="2826">
                  <c:v>1215500</c:v>
                </c:pt>
                <c:pt idx="2827">
                  <c:v>1219400</c:v>
                </c:pt>
                <c:pt idx="2828">
                  <c:v>1223300</c:v>
                </c:pt>
                <c:pt idx="2829">
                  <c:v>1227100</c:v>
                </c:pt>
                <c:pt idx="2830">
                  <c:v>1231000</c:v>
                </c:pt>
                <c:pt idx="2831">
                  <c:v>1234800</c:v>
                </c:pt>
                <c:pt idx="2832">
                  <c:v>1238500</c:v>
                </c:pt>
                <c:pt idx="2833">
                  <c:v>1242300</c:v>
                </c:pt>
                <c:pt idx="2834">
                  <c:v>1246100</c:v>
                </c:pt>
                <c:pt idx="2835">
                  <c:v>1249800</c:v>
                </c:pt>
                <c:pt idx="2836">
                  <c:v>1253700</c:v>
                </c:pt>
                <c:pt idx="2837">
                  <c:v>1257600</c:v>
                </c:pt>
                <c:pt idx="2838">
                  <c:v>1261500</c:v>
                </c:pt>
                <c:pt idx="2839">
                  <c:v>1265400</c:v>
                </c:pt>
                <c:pt idx="2840">
                  <c:v>1269200</c:v>
                </c:pt>
                <c:pt idx="2841">
                  <c:v>1273000</c:v>
                </c:pt>
                <c:pt idx="2842">
                  <c:v>1276800</c:v>
                </c:pt>
                <c:pt idx="2843">
                  <c:v>1280600</c:v>
                </c:pt>
                <c:pt idx="2844">
                  <c:v>1284400</c:v>
                </c:pt>
                <c:pt idx="2845">
                  <c:v>1288200</c:v>
                </c:pt>
                <c:pt idx="2846">
                  <c:v>1292000</c:v>
                </c:pt>
                <c:pt idx="2847">
                  <c:v>1295900</c:v>
                </c:pt>
                <c:pt idx="2848">
                  <c:v>1299800</c:v>
                </c:pt>
                <c:pt idx="2849">
                  <c:v>1303700</c:v>
                </c:pt>
                <c:pt idx="2850">
                  <c:v>1307600</c:v>
                </c:pt>
                <c:pt idx="2851">
                  <c:v>1311400</c:v>
                </c:pt>
                <c:pt idx="2852">
                  <c:v>1315300</c:v>
                </c:pt>
                <c:pt idx="2853">
                  <c:v>1319100</c:v>
                </c:pt>
                <c:pt idx="2854">
                  <c:v>1322900</c:v>
                </c:pt>
                <c:pt idx="2855">
                  <c:v>1326700</c:v>
                </c:pt>
                <c:pt idx="2856">
                  <c:v>1330500</c:v>
                </c:pt>
                <c:pt idx="2857">
                  <c:v>1334400</c:v>
                </c:pt>
                <c:pt idx="2858">
                  <c:v>1338300</c:v>
                </c:pt>
                <c:pt idx="2859">
                  <c:v>1342200</c:v>
                </c:pt>
                <c:pt idx="2860">
                  <c:v>1346100</c:v>
                </c:pt>
                <c:pt idx="2861">
                  <c:v>1349900</c:v>
                </c:pt>
                <c:pt idx="2862">
                  <c:v>1353800</c:v>
                </c:pt>
                <c:pt idx="2863">
                  <c:v>1357600</c:v>
                </c:pt>
                <c:pt idx="2864">
                  <c:v>1361400</c:v>
                </c:pt>
                <c:pt idx="2865">
                  <c:v>1365300</c:v>
                </c:pt>
                <c:pt idx="2866">
                  <c:v>1369100</c:v>
                </c:pt>
                <c:pt idx="2867">
                  <c:v>1373000</c:v>
                </c:pt>
                <c:pt idx="2868">
                  <c:v>1376900</c:v>
                </c:pt>
                <c:pt idx="2869">
                  <c:v>1380800</c:v>
                </c:pt>
                <c:pt idx="2870">
                  <c:v>1384700</c:v>
                </c:pt>
                <c:pt idx="2871">
                  <c:v>1388700</c:v>
                </c:pt>
                <c:pt idx="2872">
                  <c:v>1392500</c:v>
                </c:pt>
                <c:pt idx="2873">
                  <c:v>1396400</c:v>
                </c:pt>
                <c:pt idx="2874">
                  <c:v>1400200</c:v>
                </c:pt>
                <c:pt idx="2875">
                  <c:v>1404100</c:v>
                </c:pt>
                <c:pt idx="2876">
                  <c:v>1407900</c:v>
                </c:pt>
                <c:pt idx="2877">
                  <c:v>1411800</c:v>
                </c:pt>
                <c:pt idx="2878">
                  <c:v>1415700</c:v>
                </c:pt>
                <c:pt idx="2879">
                  <c:v>1419600</c:v>
                </c:pt>
                <c:pt idx="2880">
                  <c:v>1423500</c:v>
                </c:pt>
                <c:pt idx="2881">
                  <c:v>1427400</c:v>
                </c:pt>
                <c:pt idx="2882">
                  <c:v>1431300</c:v>
                </c:pt>
                <c:pt idx="2883">
                  <c:v>1435300</c:v>
                </c:pt>
                <c:pt idx="2884">
                  <c:v>1439200</c:v>
                </c:pt>
                <c:pt idx="2885">
                  <c:v>1443000</c:v>
                </c:pt>
                <c:pt idx="2886">
                  <c:v>1446900</c:v>
                </c:pt>
                <c:pt idx="2887">
                  <c:v>1450800</c:v>
                </c:pt>
                <c:pt idx="2888">
                  <c:v>1454700</c:v>
                </c:pt>
                <c:pt idx="2889">
                  <c:v>1458600</c:v>
                </c:pt>
                <c:pt idx="2890">
                  <c:v>1462400</c:v>
                </c:pt>
                <c:pt idx="2891">
                  <c:v>1466600</c:v>
                </c:pt>
                <c:pt idx="2892">
                  <c:v>1470600</c:v>
                </c:pt>
                <c:pt idx="2893">
                  <c:v>1474500</c:v>
                </c:pt>
                <c:pt idx="2894">
                  <c:v>1478400</c:v>
                </c:pt>
                <c:pt idx="2895">
                  <c:v>1482200</c:v>
                </c:pt>
                <c:pt idx="2896">
                  <c:v>1486000</c:v>
                </c:pt>
                <c:pt idx="2897">
                  <c:v>1489900</c:v>
                </c:pt>
                <c:pt idx="2898">
                  <c:v>1493700</c:v>
                </c:pt>
                <c:pt idx="2899">
                  <c:v>1497500</c:v>
                </c:pt>
                <c:pt idx="2900">
                  <c:v>1501400</c:v>
                </c:pt>
                <c:pt idx="2901">
                  <c:v>1505300</c:v>
                </c:pt>
                <c:pt idx="2902">
                  <c:v>1509400</c:v>
                </c:pt>
                <c:pt idx="2903">
                  <c:v>1513400</c:v>
                </c:pt>
                <c:pt idx="2904">
                  <c:v>1517300</c:v>
                </c:pt>
                <c:pt idx="2905">
                  <c:v>1521200</c:v>
                </c:pt>
                <c:pt idx="2906">
                  <c:v>1525000</c:v>
                </c:pt>
                <c:pt idx="2907">
                  <c:v>1528900</c:v>
                </c:pt>
                <c:pt idx="2908">
                  <c:v>1532700</c:v>
                </c:pt>
                <c:pt idx="2909">
                  <c:v>1536500</c:v>
                </c:pt>
                <c:pt idx="2910">
                  <c:v>1540500</c:v>
                </c:pt>
                <c:pt idx="2911">
                  <c:v>1544500</c:v>
                </c:pt>
                <c:pt idx="2912">
                  <c:v>1548600</c:v>
                </c:pt>
                <c:pt idx="2913">
                  <c:v>1552500</c:v>
                </c:pt>
                <c:pt idx="2914">
                  <c:v>1556500</c:v>
                </c:pt>
                <c:pt idx="2915">
                  <c:v>1560400</c:v>
                </c:pt>
                <c:pt idx="2916">
                  <c:v>1564300</c:v>
                </c:pt>
                <c:pt idx="2917">
                  <c:v>1568100</c:v>
                </c:pt>
                <c:pt idx="2918">
                  <c:v>1572000</c:v>
                </c:pt>
                <c:pt idx="2919">
                  <c:v>1575900</c:v>
                </c:pt>
                <c:pt idx="2920">
                  <c:v>1579800</c:v>
                </c:pt>
                <c:pt idx="2921">
                  <c:v>1583900</c:v>
                </c:pt>
                <c:pt idx="2922">
                  <c:v>1587800</c:v>
                </c:pt>
                <c:pt idx="2923">
                  <c:v>1591700</c:v>
                </c:pt>
                <c:pt idx="2924">
                  <c:v>1595500</c:v>
                </c:pt>
                <c:pt idx="2925">
                  <c:v>1599300</c:v>
                </c:pt>
                <c:pt idx="2926">
                  <c:v>1603000</c:v>
                </c:pt>
                <c:pt idx="2927">
                  <c:v>1606800</c:v>
                </c:pt>
                <c:pt idx="2928">
                  <c:v>1610500</c:v>
                </c:pt>
                <c:pt idx="2929">
                  <c:v>1614300</c:v>
                </c:pt>
                <c:pt idx="2930">
                  <c:v>1618100</c:v>
                </c:pt>
                <c:pt idx="2931">
                  <c:v>1622000</c:v>
                </c:pt>
                <c:pt idx="2932">
                  <c:v>1625900</c:v>
                </c:pt>
                <c:pt idx="2933">
                  <c:v>1629800</c:v>
                </c:pt>
                <c:pt idx="2934">
                  <c:v>1633700</c:v>
                </c:pt>
                <c:pt idx="2935">
                  <c:v>1637500</c:v>
                </c:pt>
                <c:pt idx="2936">
                  <c:v>1641300</c:v>
                </c:pt>
                <c:pt idx="2937">
                  <c:v>1645000</c:v>
                </c:pt>
                <c:pt idx="2938">
                  <c:v>1648800</c:v>
                </c:pt>
                <c:pt idx="2939">
                  <c:v>1652600</c:v>
                </c:pt>
                <c:pt idx="2940">
                  <c:v>1656400</c:v>
                </c:pt>
                <c:pt idx="2941">
                  <c:v>1660300</c:v>
                </c:pt>
                <c:pt idx="2942">
                  <c:v>1664200</c:v>
                </c:pt>
                <c:pt idx="2943">
                  <c:v>1668100</c:v>
                </c:pt>
                <c:pt idx="2944">
                  <c:v>1672000</c:v>
                </c:pt>
                <c:pt idx="2945">
                  <c:v>1675800</c:v>
                </c:pt>
                <c:pt idx="2946">
                  <c:v>1679600</c:v>
                </c:pt>
                <c:pt idx="2947">
                  <c:v>1683400</c:v>
                </c:pt>
                <c:pt idx="2948">
                  <c:v>1687200</c:v>
                </c:pt>
                <c:pt idx="2949">
                  <c:v>1691000</c:v>
                </c:pt>
                <c:pt idx="2950">
                  <c:v>1694900</c:v>
                </c:pt>
                <c:pt idx="2951">
                  <c:v>1698700</c:v>
                </c:pt>
                <c:pt idx="2952">
                  <c:v>1702600</c:v>
                </c:pt>
                <c:pt idx="2953">
                  <c:v>1706500</c:v>
                </c:pt>
                <c:pt idx="2954">
                  <c:v>1710400</c:v>
                </c:pt>
                <c:pt idx="2955">
                  <c:v>1714300</c:v>
                </c:pt>
                <c:pt idx="2956">
                  <c:v>1718100</c:v>
                </c:pt>
                <c:pt idx="2957">
                  <c:v>1721900</c:v>
                </c:pt>
                <c:pt idx="2958">
                  <c:v>1725700</c:v>
                </c:pt>
                <c:pt idx="2959">
                  <c:v>1729500</c:v>
                </c:pt>
                <c:pt idx="2960">
                  <c:v>1733400</c:v>
                </c:pt>
                <c:pt idx="2961">
                  <c:v>1737200</c:v>
                </c:pt>
                <c:pt idx="2962">
                  <c:v>1741100</c:v>
                </c:pt>
                <c:pt idx="2963">
                  <c:v>1745000</c:v>
                </c:pt>
                <c:pt idx="2964">
                  <c:v>1748900</c:v>
                </c:pt>
                <c:pt idx="2965">
                  <c:v>1752800</c:v>
                </c:pt>
                <c:pt idx="2966">
                  <c:v>1756700</c:v>
                </c:pt>
                <c:pt idx="2967">
                  <c:v>1760500</c:v>
                </c:pt>
                <c:pt idx="2968">
                  <c:v>1764300</c:v>
                </c:pt>
                <c:pt idx="2969">
                  <c:v>1768200</c:v>
                </c:pt>
                <c:pt idx="2970">
                  <c:v>1772000</c:v>
                </c:pt>
                <c:pt idx="2971">
                  <c:v>1775800</c:v>
                </c:pt>
                <c:pt idx="2972">
                  <c:v>1779800</c:v>
                </c:pt>
                <c:pt idx="2973">
                  <c:v>1783700</c:v>
                </c:pt>
                <c:pt idx="2974">
                  <c:v>1787600</c:v>
                </c:pt>
                <c:pt idx="2975">
                  <c:v>1791500</c:v>
                </c:pt>
                <c:pt idx="2976">
                  <c:v>1795300</c:v>
                </c:pt>
                <c:pt idx="2977">
                  <c:v>1799200</c:v>
                </c:pt>
                <c:pt idx="2978">
                  <c:v>1802900</c:v>
                </c:pt>
                <c:pt idx="2979">
                  <c:v>1806800</c:v>
                </c:pt>
                <c:pt idx="2980">
                  <c:v>1810600</c:v>
                </c:pt>
                <c:pt idx="2981">
                  <c:v>1814500</c:v>
                </c:pt>
                <c:pt idx="2982">
                  <c:v>1818300</c:v>
                </c:pt>
                <c:pt idx="2983">
                  <c:v>1822300</c:v>
                </c:pt>
                <c:pt idx="2984">
                  <c:v>1826200</c:v>
                </c:pt>
                <c:pt idx="2985">
                  <c:v>1830100</c:v>
                </c:pt>
                <c:pt idx="2986">
                  <c:v>1834100</c:v>
                </c:pt>
                <c:pt idx="2987">
                  <c:v>1838000</c:v>
                </c:pt>
                <c:pt idx="2988">
                  <c:v>1841800</c:v>
                </c:pt>
                <c:pt idx="2989">
                  <c:v>1845600</c:v>
                </c:pt>
                <c:pt idx="2990">
                  <c:v>1849500</c:v>
                </c:pt>
                <c:pt idx="2991">
                  <c:v>1853300</c:v>
                </c:pt>
                <c:pt idx="2992">
                  <c:v>1857100</c:v>
                </c:pt>
                <c:pt idx="2993">
                  <c:v>1861000</c:v>
                </c:pt>
                <c:pt idx="2994">
                  <c:v>1865000</c:v>
                </c:pt>
                <c:pt idx="2995">
                  <c:v>1868900</c:v>
                </c:pt>
                <c:pt idx="2996">
                  <c:v>1872900</c:v>
                </c:pt>
                <c:pt idx="2997">
                  <c:v>1876900</c:v>
                </c:pt>
                <c:pt idx="2998">
                  <c:v>1880800</c:v>
                </c:pt>
                <c:pt idx="2999">
                  <c:v>1884600</c:v>
                </c:pt>
                <c:pt idx="3000">
                  <c:v>1888400</c:v>
                </c:pt>
                <c:pt idx="3001">
                  <c:v>1892100</c:v>
                </c:pt>
                <c:pt idx="3002">
                  <c:v>1895900</c:v>
                </c:pt>
                <c:pt idx="3003">
                  <c:v>1899800</c:v>
                </c:pt>
                <c:pt idx="3004">
                  <c:v>1903800</c:v>
                </c:pt>
                <c:pt idx="3005">
                  <c:v>1907800</c:v>
                </c:pt>
                <c:pt idx="3006">
                  <c:v>1911800</c:v>
                </c:pt>
                <c:pt idx="3007">
                  <c:v>1915800</c:v>
                </c:pt>
                <c:pt idx="3008">
                  <c:v>1919700</c:v>
                </c:pt>
                <c:pt idx="3009">
                  <c:v>1923500</c:v>
                </c:pt>
                <c:pt idx="3010">
                  <c:v>1927400</c:v>
                </c:pt>
                <c:pt idx="3011">
                  <c:v>1931400</c:v>
                </c:pt>
                <c:pt idx="3012">
                  <c:v>1935200</c:v>
                </c:pt>
                <c:pt idx="3013">
                  <c:v>1939000</c:v>
                </c:pt>
                <c:pt idx="3014">
                  <c:v>1942900</c:v>
                </c:pt>
                <c:pt idx="3015">
                  <c:v>1946900</c:v>
                </c:pt>
                <c:pt idx="3016">
                  <c:v>1950800</c:v>
                </c:pt>
                <c:pt idx="3017">
                  <c:v>1954800</c:v>
                </c:pt>
                <c:pt idx="3018">
                  <c:v>1958600</c:v>
                </c:pt>
                <c:pt idx="3019">
                  <c:v>1962500</c:v>
                </c:pt>
                <c:pt idx="3020">
                  <c:v>1966500</c:v>
                </c:pt>
                <c:pt idx="3021">
                  <c:v>1970500</c:v>
                </c:pt>
                <c:pt idx="3022">
                  <c:v>1974400</c:v>
                </c:pt>
                <c:pt idx="3023">
                  <c:v>1978300</c:v>
                </c:pt>
                <c:pt idx="3024">
                  <c:v>1982100</c:v>
                </c:pt>
                <c:pt idx="3025">
                  <c:v>1985900</c:v>
                </c:pt>
                <c:pt idx="3026">
                  <c:v>1989700</c:v>
                </c:pt>
                <c:pt idx="3027">
                  <c:v>1993700</c:v>
                </c:pt>
                <c:pt idx="3028">
                  <c:v>1997700</c:v>
                </c:pt>
                <c:pt idx="3029">
                  <c:v>2001600</c:v>
                </c:pt>
                <c:pt idx="3030">
                  <c:v>2005600</c:v>
                </c:pt>
                <c:pt idx="3031">
                  <c:v>2009500</c:v>
                </c:pt>
                <c:pt idx="3032">
                  <c:v>2013400</c:v>
                </c:pt>
                <c:pt idx="3033">
                  <c:v>2017300</c:v>
                </c:pt>
                <c:pt idx="3034">
                  <c:v>2021100</c:v>
                </c:pt>
                <c:pt idx="3035">
                  <c:v>2024900</c:v>
                </c:pt>
                <c:pt idx="3036">
                  <c:v>2028900</c:v>
                </c:pt>
                <c:pt idx="3037">
                  <c:v>2032900</c:v>
                </c:pt>
                <c:pt idx="3038">
                  <c:v>2036800</c:v>
                </c:pt>
                <c:pt idx="3039">
                  <c:v>2040800</c:v>
                </c:pt>
                <c:pt idx="3040">
                  <c:v>2044700</c:v>
                </c:pt>
                <c:pt idx="3041">
                  <c:v>2048700</c:v>
                </c:pt>
                <c:pt idx="3042">
                  <c:v>2052600</c:v>
                </c:pt>
                <c:pt idx="3043">
                  <c:v>2056500</c:v>
                </c:pt>
                <c:pt idx="3044">
                  <c:v>2060300</c:v>
                </c:pt>
                <c:pt idx="3045">
                  <c:v>2064200</c:v>
                </c:pt>
                <c:pt idx="3046">
                  <c:v>2068100</c:v>
                </c:pt>
                <c:pt idx="3047">
                  <c:v>2072000</c:v>
                </c:pt>
                <c:pt idx="3048">
                  <c:v>2076000</c:v>
                </c:pt>
                <c:pt idx="3049">
                  <c:v>2080000</c:v>
                </c:pt>
                <c:pt idx="3050">
                  <c:v>2083900</c:v>
                </c:pt>
                <c:pt idx="3051">
                  <c:v>2087900</c:v>
                </c:pt>
                <c:pt idx="3052">
                  <c:v>2091800</c:v>
                </c:pt>
                <c:pt idx="3053">
                  <c:v>2095700</c:v>
                </c:pt>
                <c:pt idx="3054">
                  <c:v>2099600</c:v>
                </c:pt>
                <c:pt idx="3055">
                  <c:v>2103600</c:v>
                </c:pt>
                <c:pt idx="3056">
                  <c:v>2107500</c:v>
                </c:pt>
                <c:pt idx="3057">
                  <c:v>2111600</c:v>
                </c:pt>
                <c:pt idx="3058">
                  <c:v>2115700</c:v>
                </c:pt>
                <c:pt idx="3059">
                  <c:v>2119800</c:v>
                </c:pt>
                <c:pt idx="3060">
                  <c:v>2123900</c:v>
                </c:pt>
                <c:pt idx="3061">
                  <c:v>2127900</c:v>
                </c:pt>
                <c:pt idx="3062">
                  <c:v>2131900</c:v>
                </c:pt>
                <c:pt idx="3063">
                  <c:v>2135900</c:v>
                </c:pt>
                <c:pt idx="3064">
                  <c:v>2139900</c:v>
                </c:pt>
                <c:pt idx="3065">
                  <c:v>2144000</c:v>
                </c:pt>
                <c:pt idx="3066">
                  <c:v>2148200</c:v>
                </c:pt>
                <c:pt idx="3067">
                  <c:v>2152200</c:v>
                </c:pt>
                <c:pt idx="3068">
                  <c:v>2156100</c:v>
                </c:pt>
                <c:pt idx="3069">
                  <c:v>2160500</c:v>
                </c:pt>
                <c:pt idx="3070">
                  <c:v>2164600</c:v>
                </c:pt>
                <c:pt idx="3071">
                  <c:v>2168700</c:v>
                </c:pt>
                <c:pt idx="3072">
                  <c:v>2172700</c:v>
                </c:pt>
                <c:pt idx="3073">
                  <c:v>2176700</c:v>
                </c:pt>
                <c:pt idx="3074">
                  <c:v>2180600</c:v>
                </c:pt>
                <c:pt idx="3075">
                  <c:v>2184400</c:v>
                </c:pt>
                <c:pt idx="3076">
                  <c:v>2188300</c:v>
                </c:pt>
                <c:pt idx="3077">
                  <c:v>2192000</c:v>
                </c:pt>
                <c:pt idx="3078">
                  <c:v>2196000</c:v>
                </c:pt>
                <c:pt idx="3079">
                  <c:v>2200000</c:v>
                </c:pt>
                <c:pt idx="3080">
                  <c:v>2204100</c:v>
                </c:pt>
                <c:pt idx="3081">
                  <c:v>2208200</c:v>
                </c:pt>
                <c:pt idx="3082">
                  <c:v>2212200</c:v>
                </c:pt>
                <c:pt idx="3083">
                  <c:v>2216200</c:v>
                </c:pt>
                <c:pt idx="3084">
                  <c:v>2220100</c:v>
                </c:pt>
                <c:pt idx="3085">
                  <c:v>2224000</c:v>
                </c:pt>
                <c:pt idx="3086">
                  <c:v>2227900</c:v>
                </c:pt>
                <c:pt idx="3087">
                  <c:v>2231900</c:v>
                </c:pt>
                <c:pt idx="3088">
                  <c:v>2236000</c:v>
                </c:pt>
                <c:pt idx="3089">
                  <c:v>2240100</c:v>
                </c:pt>
                <c:pt idx="3090">
                  <c:v>2244200</c:v>
                </c:pt>
                <c:pt idx="3091">
                  <c:v>2248200</c:v>
                </c:pt>
                <c:pt idx="3092">
                  <c:v>2252200</c:v>
                </c:pt>
                <c:pt idx="3093">
                  <c:v>2256100</c:v>
                </c:pt>
                <c:pt idx="3094">
                  <c:v>2260000</c:v>
                </c:pt>
                <c:pt idx="3095">
                  <c:v>2264000</c:v>
                </c:pt>
                <c:pt idx="3096">
                  <c:v>2268000</c:v>
                </c:pt>
                <c:pt idx="3097">
                  <c:v>2272000</c:v>
                </c:pt>
                <c:pt idx="3098">
                  <c:v>2276100</c:v>
                </c:pt>
                <c:pt idx="3099">
                  <c:v>2280200</c:v>
                </c:pt>
                <c:pt idx="3100">
                  <c:v>2284300</c:v>
                </c:pt>
                <c:pt idx="3101">
                  <c:v>2288200</c:v>
                </c:pt>
                <c:pt idx="3102">
                  <c:v>2292200</c:v>
                </c:pt>
                <c:pt idx="3103">
                  <c:v>2296100</c:v>
                </c:pt>
                <c:pt idx="3104">
                  <c:v>2300000</c:v>
                </c:pt>
                <c:pt idx="3105">
                  <c:v>2304000</c:v>
                </c:pt>
                <c:pt idx="3106">
                  <c:v>2308100</c:v>
                </c:pt>
                <c:pt idx="3107">
                  <c:v>2312100</c:v>
                </c:pt>
                <c:pt idx="3108">
                  <c:v>2316200</c:v>
                </c:pt>
                <c:pt idx="3109">
                  <c:v>2320300</c:v>
                </c:pt>
                <c:pt idx="3110">
                  <c:v>2324300</c:v>
                </c:pt>
                <c:pt idx="3111">
                  <c:v>2328300</c:v>
                </c:pt>
                <c:pt idx="3112">
                  <c:v>2332300</c:v>
                </c:pt>
                <c:pt idx="3113">
                  <c:v>2336200</c:v>
                </c:pt>
                <c:pt idx="3114">
                  <c:v>2340200</c:v>
                </c:pt>
                <c:pt idx="3115">
                  <c:v>2344200</c:v>
                </c:pt>
                <c:pt idx="3116">
                  <c:v>2348200</c:v>
                </c:pt>
                <c:pt idx="3117">
                  <c:v>2352200</c:v>
                </c:pt>
                <c:pt idx="3118">
                  <c:v>2356300</c:v>
                </c:pt>
                <c:pt idx="3119">
                  <c:v>2360400</c:v>
                </c:pt>
                <c:pt idx="3120">
                  <c:v>2364400</c:v>
                </c:pt>
                <c:pt idx="3121">
                  <c:v>2368400</c:v>
                </c:pt>
                <c:pt idx="3122">
                  <c:v>2372400</c:v>
                </c:pt>
                <c:pt idx="3123">
                  <c:v>2376300</c:v>
                </c:pt>
                <c:pt idx="3124">
                  <c:v>2380300</c:v>
                </c:pt>
                <c:pt idx="3125">
                  <c:v>2384300</c:v>
                </c:pt>
                <c:pt idx="3126">
                  <c:v>2388300</c:v>
                </c:pt>
                <c:pt idx="3127">
                  <c:v>2392300</c:v>
                </c:pt>
                <c:pt idx="3128">
                  <c:v>2396400</c:v>
                </c:pt>
                <c:pt idx="3129">
                  <c:v>2400500</c:v>
                </c:pt>
                <c:pt idx="3130">
                  <c:v>2404500</c:v>
                </c:pt>
                <c:pt idx="3131">
                  <c:v>2408500</c:v>
                </c:pt>
                <c:pt idx="3132">
                  <c:v>2412500</c:v>
                </c:pt>
                <c:pt idx="3133">
                  <c:v>2416400</c:v>
                </c:pt>
                <c:pt idx="3134">
                  <c:v>2420400</c:v>
                </c:pt>
                <c:pt idx="3135">
                  <c:v>2424400</c:v>
                </c:pt>
                <c:pt idx="3136">
                  <c:v>2428500</c:v>
                </c:pt>
                <c:pt idx="3137">
                  <c:v>2432500</c:v>
                </c:pt>
                <c:pt idx="3138">
                  <c:v>2436600</c:v>
                </c:pt>
                <c:pt idx="3139">
                  <c:v>2440700</c:v>
                </c:pt>
                <c:pt idx="3140">
                  <c:v>2444700</c:v>
                </c:pt>
                <c:pt idx="3141">
                  <c:v>2448700</c:v>
                </c:pt>
                <c:pt idx="3142">
                  <c:v>2452700</c:v>
                </c:pt>
                <c:pt idx="3143">
                  <c:v>2456700</c:v>
                </c:pt>
                <c:pt idx="3144">
                  <c:v>2460700</c:v>
                </c:pt>
                <c:pt idx="3145">
                  <c:v>2464700</c:v>
                </c:pt>
                <c:pt idx="3146">
                  <c:v>2468800</c:v>
                </c:pt>
                <c:pt idx="3147">
                  <c:v>2472800</c:v>
                </c:pt>
                <c:pt idx="3148">
                  <c:v>2476900</c:v>
                </c:pt>
                <c:pt idx="3149">
                  <c:v>2481000</c:v>
                </c:pt>
                <c:pt idx="3150">
                  <c:v>2485000</c:v>
                </c:pt>
                <c:pt idx="3151">
                  <c:v>2489000</c:v>
                </c:pt>
                <c:pt idx="3152">
                  <c:v>2493000</c:v>
                </c:pt>
                <c:pt idx="3153">
                  <c:v>2497000</c:v>
                </c:pt>
                <c:pt idx="3154">
                  <c:v>2501000</c:v>
                </c:pt>
                <c:pt idx="3155">
                  <c:v>2505000</c:v>
                </c:pt>
                <c:pt idx="3156">
                  <c:v>2509100</c:v>
                </c:pt>
                <c:pt idx="3157">
                  <c:v>2513100</c:v>
                </c:pt>
                <c:pt idx="3158">
                  <c:v>2517100</c:v>
                </c:pt>
                <c:pt idx="3159">
                  <c:v>2521100</c:v>
                </c:pt>
                <c:pt idx="3160">
                  <c:v>2525000</c:v>
                </c:pt>
                <c:pt idx="3161">
                  <c:v>2528800</c:v>
                </c:pt>
                <c:pt idx="3162">
                  <c:v>2532700</c:v>
                </c:pt>
                <c:pt idx="3163">
                  <c:v>2536600</c:v>
                </c:pt>
                <c:pt idx="3164">
                  <c:v>2540500</c:v>
                </c:pt>
                <c:pt idx="3165">
                  <c:v>2544300</c:v>
                </c:pt>
                <c:pt idx="3166">
                  <c:v>2548200</c:v>
                </c:pt>
                <c:pt idx="3167">
                  <c:v>2552100</c:v>
                </c:pt>
                <c:pt idx="3168">
                  <c:v>2556000</c:v>
                </c:pt>
                <c:pt idx="3169">
                  <c:v>2559900</c:v>
                </c:pt>
                <c:pt idx="3170">
                  <c:v>2563800</c:v>
                </c:pt>
                <c:pt idx="3171">
                  <c:v>2567700</c:v>
                </c:pt>
                <c:pt idx="3172">
                  <c:v>2571600</c:v>
                </c:pt>
                <c:pt idx="3173">
                  <c:v>2575500</c:v>
                </c:pt>
                <c:pt idx="3174">
                  <c:v>2579400</c:v>
                </c:pt>
                <c:pt idx="3175">
                  <c:v>2583300</c:v>
                </c:pt>
                <c:pt idx="3176">
                  <c:v>2587200</c:v>
                </c:pt>
                <c:pt idx="3177">
                  <c:v>2591100</c:v>
                </c:pt>
                <c:pt idx="3178">
                  <c:v>2594900</c:v>
                </c:pt>
                <c:pt idx="3179">
                  <c:v>2598800</c:v>
                </c:pt>
                <c:pt idx="3180">
                  <c:v>2602700</c:v>
                </c:pt>
                <c:pt idx="3181">
                  <c:v>2606600</c:v>
                </c:pt>
                <c:pt idx="3182">
                  <c:v>2610500</c:v>
                </c:pt>
                <c:pt idx="3183">
                  <c:v>2614400</c:v>
                </c:pt>
                <c:pt idx="3184">
                  <c:v>2618300</c:v>
                </c:pt>
                <c:pt idx="3185">
                  <c:v>2622200</c:v>
                </c:pt>
                <c:pt idx="3186">
                  <c:v>2626100</c:v>
                </c:pt>
                <c:pt idx="3187">
                  <c:v>2630000</c:v>
                </c:pt>
                <c:pt idx="3188">
                  <c:v>2633900</c:v>
                </c:pt>
                <c:pt idx="3189">
                  <c:v>2637700</c:v>
                </c:pt>
                <c:pt idx="3190">
                  <c:v>2641700</c:v>
                </c:pt>
                <c:pt idx="3191">
                  <c:v>2645500</c:v>
                </c:pt>
                <c:pt idx="3192">
                  <c:v>2649400</c:v>
                </c:pt>
                <c:pt idx="3193">
                  <c:v>2653300</c:v>
                </c:pt>
                <c:pt idx="3194">
                  <c:v>2657200</c:v>
                </c:pt>
                <c:pt idx="3195">
                  <c:v>2661000</c:v>
                </c:pt>
                <c:pt idx="3196">
                  <c:v>2665000</c:v>
                </c:pt>
                <c:pt idx="3197">
                  <c:v>2668900</c:v>
                </c:pt>
                <c:pt idx="3198">
                  <c:v>2672800</c:v>
                </c:pt>
                <c:pt idx="3199">
                  <c:v>2676700</c:v>
                </c:pt>
                <c:pt idx="3200">
                  <c:v>2680600</c:v>
                </c:pt>
                <c:pt idx="3201">
                  <c:v>2684400</c:v>
                </c:pt>
                <c:pt idx="3202">
                  <c:v>2688200</c:v>
                </c:pt>
                <c:pt idx="3203">
                  <c:v>2692200</c:v>
                </c:pt>
                <c:pt idx="3204">
                  <c:v>2696100</c:v>
                </c:pt>
                <c:pt idx="3205">
                  <c:v>2700000</c:v>
                </c:pt>
                <c:pt idx="3206">
                  <c:v>2703900</c:v>
                </c:pt>
                <c:pt idx="3207">
                  <c:v>2707800</c:v>
                </c:pt>
                <c:pt idx="3208">
                  <c:v>2711700</c:v>
                </c:pt>
                <c:pt idx="3209">
                  <c:v>2715600</c:v>
                </c:pt>
                <c:pt idx="3210">
                  <c:v>2719500</c:v>
                </c:pt>
                <c:pt idx="3211">
                  <c:v>2723400</c:v>
                </c:pt>
                <c:pt idx="3212">
                  <c:v>2727200</c:v>
                </c:pt>
                <c:pt idx="3213">
                  <c:v>2731100</c:v>
                </c:pt>
                <c:pt idx="3214">
                  <c:v>2735000</c:v>
                </c:pt>
                <c:pt idx="3215">
                  <c:v>2738900</c:v>
                </c:pt>
                <c:pt idx="3216">
                  <c:v>2742900</c:v>
                </c:pt>
                <c:pt idx="3217">
                  <c:v>2746800</c:v>
                </c:pt>
                <c:pt idx="3218">
                  <c:v>2750700</c:v>
                </c:pt>
                <c:pt idx="3219">
                  <c:v>2754600</c:v>
                </c:pt>
                <c:pt idx="3220">
                  <c:v>2758500</c:v>
                </c:pt>
                <c:pt idx="3221">
                  <c:v>2762400</c:v>
                </c:pt>
                <c:pt idx="3222">
                  <c:v>2766300</c:v>
                </c:pt>
                <c:pt idx="3223">
                  <c:v>2770100</c:v>
                </c:pt>
                <c:pt idx="3224">
                  <c:v>2774000</c:v>
                </c:pt>
                <c:pt idx="3225">
                  <c:v>2778000</c:v>
                </c:pt>
                <c:pt idx="3226">
                  <c:v>2781900</c:v>
                </c:pt>
                <c:pt idx="3227">
                  <c:v>2785800</c:v>
                </c:pt>
                <c:pt idx="3228">
                  <c:v>2789700</c:v>
                </c:pt>
                <c:pt idx="3229">
                  <c:v>2793600</c:v>
                </c:pt>
                <c:pt idx="3230">
                  <c:v>2797600</c:v>
                </c:pt>
                <c:pt idx="3231">
                  <c:v>2801400</c:v>
                </c:pt>
                <c:pt idx="3232">
                  <c:v>2805300</c:v>
                </c:pt>
                <c:pt idx="3233">
                  <c:v>2809200</c:v>
                </c:pt>
                <c:pt idx="3234">
                  <c:v>2813100</c:v>
                </c:pt>
                <c:pt idx="3235">
                  <c:v>2817000</c:v>
                </c:pt>
                <c:pt idx="3236">
                  <c:v>2820900</c:v>
                </c:pt>
                <c:pt idx="3237">
                  <c:v>2824900</c:v>
                </c:pt>
                <c:pt idx="3238">
                  <c:v>2828800</c:v>
                </c:pt>
                <c:pt idx="3239">
                  <c:v>2832700</c:v>
                </c:pt>
                <c:pt idx="3240">
                  <c:v>2836600</c:v>
                </c:pt>
                <c:pt idx="3241">
                  <c:v>2840400</c:v>
                </c:pt>
                <c:pt idx="3242">
                  <c:v>2844300</c:v>
                </c:pt>
                <c:pt idx="3243">
                  <c:v>2848200</c:v>
                </c:pt>
                <c:pt idx="3244">
                  <c:v>2852100</c:v>
                </c:pt>
                <c:pt idx="3245">
                  <c:v>2856000</c:v>
                </c:pt>
                <c:pt idx="3246">
                  <c:v>2859900</c:v>
                </c:pt>
                <c:pt idx="3247">
                  <c:v>2863900</c:v>
                </c:pt>
                <c:pt idx="3248">
                  <c:v>2867800</c:v>
                </c:pt>
                <c:pt idx="3249">
                  <c:v>2871700</c:v>
                </c:pt>
                <c:pt idx="3250">
                  <c:v>2875500</c:v>
                </c:pt>
                <c:pt idx="3251">
                  <c:v>2879400</c:v>
                </c:pt>
                <c:pt idx="3252">
                  <c:v>2883300</c:v>
                </c:pt>
                <c:pt idx="3253">
                  <c:v>2887300</c:v>
                </c:pt>
                <c:pt idx="3254">
                  <c:v>2891200</c:v>
                </c:pt>
                <c:pt idx="3255">
                  <c:v>2895100</c:v>
                </c:pt>
                <c:pt idx="3256">
                  <c:v>2899000</c:v>
                </c:pt>
                <c:pt idx="3257">
                  <c:v>2903000</c:v>
                </c:pt>
                <c:pt idx="3258">
                  <c:v>2906800</c:v>
                </c:pt>
                <c:pt idx="3259">
                  <c:v>2910700</c:v>
                </c:pt>
                <c:pt idx="3260">
                  <c:v>2914600</c:v>
                </c:pt>
                <c:pt idx="3261">
                  <c:v>2918400</c:v>
                </c:pt>
                <c:pt idx="3262">
                  <c:v>2922300</c:v>
                </c:pt>
                <c:pt idx="3263">
                  <c:v>2926200</c:v>
                </c:pt>
                <c:pt idx="3264">
                  <c:v>2930100</c:v>
                </c:pt>
                <c:pt idx="3265">
                  <c:v>2934100</c:v>
                </c:pt>
                <c:pt idx="3266">
                  <c:v>2938100</c:v>
                </c:pt>
                <c:pt idx="3267">
                  <c:v>2942000</c:v>
                </c:pt>
                <c:pt idx="3268">
                  <c:v>2945900</c:v>
                </c:pt>
                <c:pt idx="3269">
                  <c:v>2949800</c:v>
                </c:pt>
                <c:pt idx="3270">
                  <c:v>2953600</c:v>
                </c:pt>
                <c:pt idx="3271">
                  <c:v>2957500</c:v>
                </c:pt>
                <c:pt idx="3272">
                  <c:v>2961300</c:v>
                </c:pt>
                <c:pt idx="3273">
                  <c:v>2965200</c:v>
                </c:pt>
                <c:pt idx="3274">
                  <c:v>2969200</c:v>
                </c:pt>
                <c:pt idx="3275">
                  <c:v>2973100</c:v>
                </c:pt>
                <c:pt idx="3276">
                  <c:v>2977000</c:v>
                </c:pt>
                <c:pt idx="3277">
                  <c:v>2980900</c:v>
                </c:pt>
                <c:pt idx="3278">
                  <c:v>2984900</c:v>
                </c:pt>
                <c:pt idx="3279">
                  <c:v>2988800</c:v>
                </c:pt>
                <c:pt idx="3280">
                  <c:v>2992600</c:v>
                </c:pt>
                <c:pt idx="3281">
                  <c:v>2996500</c:v>
                </c:pt>
                <c:pt idx="3282">
                  <c:v>3000400</c:v>
                </c:pt>
                <c:pt idx="3283">
                  <c:v>3004200</c:v>
                </c:pt>
                <c:pt idx="3284">
                  <c:v>3008100</c:v>
                </c:pt>
                <c:pt idx="3285">
                  <c:v>3012100</c:v>
                </c:pt>
                <c:pt idx="3286">
                  <c:v>3016000</c:v>
                </c:pt>
                <c:pt idx="3287">
                  <c:v>3019900</c:v>
                </c:pt>
                <c:pt idx="3288">
                  <c:v>3023900</c:v>
                </c:pt>
                <c:pt idx="3289">
                  <c:v>3027800</c:v>
                </c:pt>
                <c:pt idx="3290">
                  <c:v>3031700</c:v>
                </c:pt>
                <c:pt idx="3291">
                  <c:v>3035400</c:v>
                </c:pt>
                <c:pt idx="3292">
                  <c:v>3039100</c:v>
                </c:pt>
                <c:pt idx="3293">
                  <c:v>3043200</c:v>
                </c:pt>
                <c:pt idx="3294">
                  <c:v>3047500</c:v>
                </c:pt>
                <c:pt idx="3295">
                  <c:v>3051500</c:v>
                </c:pt>
                <c:pt idx="3296">
                  <c:v>3055400</c:v>
                </c:pt>
                <c:pt idx="3297">
                  <c:v>3059200</c:v>
                </c:pt>
                <c:pt idx="3298">
                  <c:v>3063000</c:v>
                </c:pt>
                <c:pt idx="3299">
                  <c:v>3067200</c:v>
                </c:pt>
                <c:pt idx="3300">
                  <c:v>3071200</c:v>
                </c:pt>
                <c:pt idx="3301">
                  <c:v>3074900</c:v>
                </c:pt>
                <c:pt idx="3302">
                  <c:v>3078700</c:v>
                </c:pt>
                <c:pt idx="3303">
                  <c:v>3082700</c:v>
                </c:pt>
                <c:pt idx="3304">
                  <c:v>3086700</c:v>
                </c:pt>
                <c:pt idx="3305">
                  <c:v>3090600</c:v>
                </c:pt>
                <c:pt idx="3306">
                  <c:v>3094200</c:v>
                </c:pt>
                <c:pt idx="3307">
                  <c:v>3097900</c:v>
                </c:pt>
                <c:pt idx="3308">
                  <c:v>3101700</c:v>
                </c:pt>
                <c:pt idx="3309">
                  <c:v>3105700</c:v>
                </c:pt>
                <c:pt idx="3310">
                  <c:v>3109700</c:v>
                </c:pt>
                <c:pt idx="3311">
                  <c:v>3113600</c:v>
                </c:pt>
                <c:pt idx="3312">
                  <c:v>3117500</c:v>
                </c:pt>
                <c:pt idx="3313">
                  <c:v>3121900</c:v>
                </c:pt>
                <c:pt idx="3314">
                  <c:v>3126000</c:v>
                </c:pt>
                <c:pt idx="3315">
                  <c:v>3129700</c:v>
                </c:pt>
                <c:pt idx="3316">
                  <c:v>3133500</c:v>
                </c:pt>
                <c:pt idx="3317">
                  <c:v>3137200</c:v>
                </c:pt>
                <c:pt idx="3318">
                  <c:v>3141000</c:v>
                </c:pt>
                <c:pt idx="3319">
                  <c:v>3144900</c:v>
                </c:pt>
                <c:pt idx="3320">
                  <c:v>3148800</c:v>
                </c:pt>
                <c:pt idx="3321">
                  <c:v>3152500</c:v>
                </c:pt>
                <c:pt idx="3322">
                  <c:v>3156300</c:v>
                </c:pt>
                <c:pt idx="3323">
                  <c:v>3160300</c:v>
                </c:pt>
                <c:pt idx="3324">
                  <c:v>3164400</c:v>
                </c:pt>
                <c:pt idx="3325">
                  <c:v>3168400</c:v>
                </c:pt>
                <c:pt idx="3326">
                  <c:v>3172400</c:v>
                </c:pt>
                <c:pt idx="3327">
                  <c:v>3176200</c:v>
                </c:pt>
                <c:pt idx="3328">
                  <c:v>3180100</c:v>
                </c:pt>
                <c:pt idx="3329">
                  <c:v>3184000</c:v>
                </c:pt>
                <c:pt idx="3330">
                  <c:v>3187800</c:v>
                </c:pt>
                <c:pt idx="3331">
                  <c:v>3191600</c:v>
                </c:pt>
                <c:pt idx="3332">
                  <c:v>3195500</c:v>
                </c:pt>
                <c:pt idx="3333">
                  <c:v>3199400</c:v>
                </c:pt>
                <c:pt idx="3334">
                  <c:v>3203400</c:v>
                </c:pt>
                <c:pt idx="3335">
                  <c:v>3207400</c:v>
                </c:pt>
                <c:pt idx="3336">
                  <c:v>3211300</c:v>
                </c:pt>
                <c:pt idx="3337">
                  <c:v>3215300</c:v>
                </c:pt>
                <c:pt idx="3338">
                  <c:v>3219200</c:v>
                </c:pt>
                <c:pt idx="3339">
                  <c:v>3223100</c:v>
                </c:pt>
                <c:pt idx="3340">
                  <c:v>3227000</c:v>
                </c:pt>
                <c:pt idx="3341">
                  <c:v>3230800</c:v>
                </c:pt>
                <c:pt idx="3342">
                  <c:v>3234600</c:v>
                </c:pt>
                <c:pt idx="3343">
                  <c:v>3238500</c:v>
                </c:pt>
                <c:pt idx="3344">
                  <c:v>3242500</c:v>
                </c:pt>
                <c:pt idx="3345">
                  <c:v>3246500</c:v>
                </c:pt>
                <c:pt idx="3346">
                  <c:v>3250500</c:v>
                </c:pt>
                <c:pt idx="3347">
                  <c:v>3254500</c:v>
                </c:pt>
                <c:pt idx="3348">
                  <c:v>3258400</c:v>
                </c:pt>
                <c:pt idx="3349">
                  <c:v>3262300</c:v>
                </c:pt>
                <c:pt idx="3350">
                  <c:v>3266100</c:v>
                </c:pt>
                <c:pt idx="3351">
                  <c:v>3269900</c:v>
                </c:pt>
                <c:pt idx="3352">
                  <c:v>3273800</c:v>
                </c:pt>
                <c:pt idx="3353">
                  <c:v>3278200</c:v>
                </c:pt>
                <c:pt idx="3354">
                  <c:v>3282300</c:v>
                </c:pt>
                <c:pt idx="3355">
                  <c:v>3286200</c:v>
                </c:pt>
                <c:pt idx="3356">
                  <c:v>3290100</c:v>
                </c:pt>
                <c:pt idx="3357">
                  <c:v>3293800</c:v>
                </c:pt>
                <c:pt idx="3358">
                  <c:v>3297600</c:v>
                </c:pt>
                <c:pt idx="3359">
                  <c:v>3301200</c:v>
                </c:pt>
                <c:pt idx="3360">
                  <c:v>3305200</c:v>
                </c:pt>
                <c:pt idx="3361">
                  <c:v>3309300</c:v>
                </c:pt>
                <c:pt idx="3362">
                  <c:v>3313300</c:v>
                </c:pt>
                <c:pt idx="3363">
                  <c:v>3317400</c:v>
                </c:pt>
                <c:pt idx="3364">
                  <c:v>3321300</c:v>
                </c:pt>
                <c:pt idx="3365">
                  <c:v>3325200</c:v>
                </c:pt>
                <c:pt idx="3366">
                  <c:v>3328900</c:v>
                </c:pt>
                <c:pt idx="3367">
                  <c:v>3332600</c:v>
                </c:pt>
                <c:pt idx="3368">
                  <c:v>3336400</c:v>
                </c:pt>
                <c:pt idx="3369">
                  <c:v>3340400</c:v>
                </c:pt>
                <c:pt idx="3370">
                  <c:v>3344400</c:v>
                </c:pt>
                <c:pt idx="3371">
                  <c:v>3348400</c:v>
                </c:pt>
                <c:pt idx="3372">
                  <c:v>3352400</c:v>
                </c:pt>
                <c:pt idx="3373">
                  <c:v>3356300</c:v>
                </c:pt>
                <c:pt idx="3374">
                  <c:v>3360200</c:v>
                </c:pt>
                <c:pt idx="3375">
                  <c:v>3364100</c:v>
                </c:pt>
                <c:pt idx="3376">
                  <c:v>3368000</c:v>
                </c:pt>
                <c:pt idx="3377">
                  <c:v>3371900</c:v>
                </c:pt>
                <c:pt idx="3378">
                  <c:v>3375800</c:v>
                </c:pt>
                <c:pt idx="3379">
                  <c:v>3379800</c:v>
                </c:pt>
                <c:pt idx="3380">
                  <c:v>3383900</c:v>
                </c:pt>
                <c:pt idx="3381">
                  <c:v>3387800</c:v>
                </c:pt>
                <c:pt idx="3382">
                  <c:v>3391800</c:v>
                </c:pt>
                <c:pt idx="3383">
                  <c:v>3395600</c:v>
                </c:pt>
                <c:pt idx="3384">
                  <c:v>3399400</c:v>
                </c:pt>
                <c:pt idx="3385">
                  <c:v>3403200</c:v>
                </c:pt>
                <c:pt idx="3386">
                  <c:v>3407100</c:v>
                </c:pt>
                <c:pt idx="3387">
                  <c:v>3411100</c:v>
                </c:pt>
                <c:pt idx="3388">
                  <c:v>3415000</c:v>
                </c:pt>
                <c:pt idx="3389">
                  <c:v>3418900</c:v>
                </c:pt>
                <c:pt idx="3390">
                  <c:v>3423300</c:v>
                </c:pt>
                <c:pt idx="3391">
                  <c:v>3427700</c:v>
                </c:pt>
                <c:pt idx="3392">
                  <c:v>3431800</c:v>
                </c:pt>
                <c:pt idx="3393">
                  <c:v>3435600</c:v>
                </c:pt>
                <c:pt idx="3394">
                  <c:v>3439300</c:v>
                </c:pt>
                <c:pt idx="3395">
                  <c:v>3442900</c:v>
                </c:pt>
                <c:pt idx="3396">
                  <c:v>3446600</c:v>
                </c:pt>
                <c:pt idx="3397">
                  <c:v>3450200</c:v>
                </c:pt>
                <c:pt idx="3398">
                  <c:v>3454000</c:v>
                </c:pt>
                <c:pt idx="3399">
                  <c:v>3458200</c:v>
                </c:pt>
                <c:pt idx="3400">
                  <c:v>3462500</c:v>
                </c:pt>
                <c:pt idx="3401">
                  <c:v>3466700</c:v>
                </c:pt>
                <c:pt idx="3402">
                  <c:v>3470800</c:v>
                </c:pt>
                <c:pt idx="3403">
                  <c:v>3474600</c:v>
                </c:pt>
                <c:pt idx="3404">
                  <c:v>3478300</c:v>
                </c:pt>
                <c:pt idx="3405">
                  <c:v>3481900</c:v>
                </c:pt>
                <c:pt idx="3406">
                  <c:v>3485600</c:v>
                </c:pt>
                <c:pt idx="3407">
                  <c:v>3489400</c:v>
                </c:pt>
                <c:pt idx="3408">
                  <c:v>3493300</c:v>
                </c:pt>
                <c:pt idx="3409">
                  <c:v>3497500</c:v>
                </c:pt>
                <c:pt idx="3410">
                  <c:v>3501700</c:v>
                </c:pt>
                <c:pt idx="3411">
                  <c:v>3505900</c:v>
                </c:pt>
                <c:pt idx="3412">
                  <c:v>3509800</c:v>
                </c:pt>
                <c:pt idx="3413">
                  <c:v>3513600</c:v>
                </c:pt>
                <c:pt idx="3414">
                  <c:v>3517300</c:v>
                </c:pt>
                <c:pt idx="3415">
                  <c:v>3521000</c:v>
                </c:pt>
                <c:pt idx="3416">
                  <c:v>3524700</c:v>
                </c:pt>
                <c:pt idx="3417">
                  <c:v>3528700</c:v>
                </c:pt>
                <c:pt idx="3418">
                  <c:v>3532700</c:v>
                </c:pt>
                <c:pt idx="3419">
                  <c:v>3536800</c:v>
                </c:pt>
                <c:pt idx="3420">
                  <c:v>3541000</c:v>
                </c:pt>
                <c:pt idx="3421">
                  <c:v>3545000</c:v>
                </c:pt>
                <c:pt idx="3422">
                  <c:v>3549000</c:v>
                </c:pt>
                <c:pt idx="3423">
                  <c:v>3552800</c:v>
                </c:pt>
                <c:pt idx="3424">
                  <c:v>3556500</c:v>
                </c:pt>
                <c:pt idx="3425">
                  <c:v>3560200</c:v>
                </c:pt>
                <c:pt idx="3426">
                  <c:v>3564100</c:v>
                </c:pt>
                <c:pt idx="3427">
                  <c:v>3568000</c:v>
                </c:pt>
                <c:pt idx="3428">
                  <c:v>3572100</c:v>
                </c:pt>
                <c:pt idx="3429">
                  <c:v>3576100</c:v>
                </c:pt>
                <c:pt idx="3430">
                  <c:v>3580200</c:v>
                </c:pt>
                <c:pt idx="3431">
                  <c:v>3584200</c:v>
                </c:pt>
                <c:pt idx="3432">
                  <c:v>3588100</c:v>
                </c:pt>
                <c:pt idx="3433">
                  <c:v>3591900</c:v>
                </c:pt>
                <c:pt idx="3434">
                  <c:v>3595700</c:v>
                </c:pt>
                <c:pt idx="3435">
                  <c:v>3599500</c:v>
                </c:pt>
                <c:pt idx="3436">
                  <c:v>3603300</c:v>
                </c:pt>
                <c:pt idx="3437">
                  <c:v>3607200</c:v>
                </c:pt>
                <c:pt idx="3438">
                  <c:v>3611200</c:v>
                </c:pt>
                <c:pt idx="3439">
                  <c:v>3615300</c:v>
                </c:pt>
                <c:pt idx="3440">
                  <c:v>3619400</c:v>
                </c:pt>
                <c:pt idx="3441">
                  <c:v>3623300</c:v>
                </c:pt>
                <c:pt idx="3442">
                  <c:v>3627200</c:v>
                </c:pt>
                <c:pt idx="3443">
                  <c:v>3631100</c:v>
                </c:pt>
                <c:pt idx="3444">
                  <c:v>3635000</c:v>
                </c:pt>
                <c:pt idx="3445">
                  <c:v>3638800</c:v>
                </c:pt>
                <c:pt idx="3446">
                  <c:v>3642600</c:v>
                </c:pt>
                <c:pt idx="3447">
                  <c:v>3646500</c:v>
                </c:pt>
                <c:pt idx="3448">
                  <c:v>3650500</c:v>
                </c:pt>
                <c:pt idx="3449">
                  <c:v>3654500</c:v>
                </c:pt>
                <c:pt idx="3450">
                  <c:v>3658600</c:v>
                </c:pt>
                <c:pt idx="3451">
                  <c:v>3662600</c:v>
                </c:pt>
                <c:pt idx="3452">
                  <c:v>3666600</c:v>
                </c:pt>
                <c:pt idx="3453">
                  <c:v>3670400</c:v>
                </c:pt>
                <c:pt idx="3454">
                  <c:v>3674200</c:v>
                </c:pt>
                <c:pt idx="3455">
                  <c:v>3678000</c:v>
                </c:pt>
                <c:pt idx="3456">
                  <c:v>3681900</c:v>
                </c:pt>
                <c:pt idx="3457">
                  <c:v>3685900</c:v>
                </c:pt>
                <c:pt idx="3458">
                  <c:v>3689800</c:v>
                </c:pt>
                <c:pt idx="3459">
                  <c:v>3693800</c:v>
                </c:pt>
                <c:pt idx="3460">
                  <c:v>3697800</c:v>
                </c:pt>
                <c:pt idx="3461">
                  <c:v>3701800</c:v>
                </c:pt>
                <c:pt idx="3462">
                  <c:v>3705700</c:v>
                </c:pt>
                <c:pt idx="3463">
                  <c:v>3709600</c:v>
                </c:pt>
                <c:pt idx="3464">
                  <c:v>3713500</c:v>
                </c:pt>
                <c:pt idx="3465">
                  <c:v>3717400</c:v>
                </c:pt>
                <c:pt idx="3466">
                  <c:v>3721400</c:v>
                </c:pt>
                <c:pt idx="3467">
                  <c:v>3725300</c:v>
                </c:pt>
                <c:pt idx="3468">
                  <c:v>3729300</c:v>
                </c:pt>
                <c:pt idx="3469">
                  <c:v>3733200</c:v>
                </c:pt>
                <c:pt idx="3470">
                  <c:v>3737100</c:v>
                </c:pt>
                <c:pt idx="3471">
                  <c:v>3741100</c:v>
                </c:pt>
                <c:pt idx="3472">
                  <c:v>3745000</c:v>
                </c:pt>
                <c:pt idx="3473">
                  <c:v>3748900</c:v>
                </c:pt>
                <c:pt idx="3474">
                  <c:v>3752800</c:v>
                </c:pt>
                <c:pt idx="3475">
                  <c:v>3756700</c:v>
                </c:pt>
                <c:pt idx="3476">
                  <c:v>3760600</c:v>
                </c:pt>
                <c:pt idx="3477">
                  <c:v>3764600</c:v>
                </c:pt>
                <c:pt idx="3478">
                  <c:v>3768600</c:v>
                </c:pt>
                <c:pt idx="3479">
                  <c:v>3772500</c:v>
                </c:pt>
                <c:pt idx="3480">
                  <c:v>3776400</c:v>
                </c:pt>
                <c:pt idx="3481">
                  <c:v>3780400</c:v>
                </c:pt>
                <c:pt idx="3482">
                  <c:v>3784300</c:v>
                </c:pt>
                <c:pt idx="3483">
                  <c:v>3788200</c:v>
                </c:pt>
                <c:pt idx="3484">
                  <c:v>3792100</c:v>
                </c:pt>
                <c:pt idx="3485">
                  <c:v>3796000</c:v>
                </c:pt>
                <c:pt idx="3486">
                  <c:v>3799900</c:v>
                </c:pt>
                <c:pt idx="3487">
                  <c:v>3803900</c:v>
                </c:pt>
                <c:pt idx="3488">
                  <c:v>3807900</c:v>
                </c:pt>
                <c:pt idx="3489">
                  <c:v>3811900</c:v>
                </c:pt>
                <c:pt idx="3490">
                  <c:v>3815800</c:v>
                </c:pt>
                <c:pt idx="3491">
                  <c:v>3819700</c:v>
                </c:pt>
                <c:pt idx="3492">
                  <c:v>3823700</c:v>
                </c:pt>
                <c:pt idx="3493">
                  <c:v>3827500</c:v>
                </c:pt>
                <c:pt idx="3494">
                  <c:v>3831400</c:v>
                </c:pt>
                <c:pt idx="3495">
                  <c:v>3835300</c:v>
                </c:pt>
                <c:pt idx="3496">
                  <c:v>3839200</c:v>
                </c:pt>
                <c:pt idx="3497">
                  <c:v>3843200</c:v>
                </c:pt>
                <c:pt idx="3498">
                  <c:v>3847200</c:v>
                </c:pt>
                <c:pt idx="3499">
                  <c:v>3851200</c:v>
                </c:pt>
                <c:pt idx="3500">
                  <c:v>3855100</c:v>
                </c:pt>
                <c:pt idx="3501">
                  <c:v>3859000</c:v>
                </c:pt>
                <c:pt idx="3502">
                  <c:v>3863000</c:v>
                </c:pt>
                <c:pt idx="3503">
                  <c:v>3866800</c:v>
                </c:pt>
                <c:pt idx="3504">
                  <c:v>3870700</c:v>
                </c:pt>
                <c:pt idx="3505">
                  <c:v>3874600</c:v>
                </c:pt>
                <c:pt idx="3506">
                  <c:v>3878400</c:v>
                </c:pt>
                <c:pt idx="3507">
                  <c:v>3882400</c:v>
                </c:pt>
                <c:pt idx="3508">
                  <c:v>3886400</c:v>
                </c:pt>
                <c:pt idx="3509">
                  <c:v>3890300</c:v>
                </c:pt>
                <c:pt idx="3510">
                  <c:v>3894300</c:v>
                </c:pt>
                <c:pt idx="3511">
                  <c:v>3898300</c:v>
                </c:pt>
                <c:pt idx="3512">
                  <c:v>3902200</c:v>
                </c:pt>
                <c:pt idx="3513">
                  <c:v>3906100</c:v>
                </c:pt>
                <c:pt idx="3514">
                  <c:v>3910000</c:v>
                </c:pt>
                <c:pt idx="3515">
                  <c:v>3913800</c:v>
                </c:pt>
                <c:pt idx="3516">
                  <c:v>3917900</c:v>
                </c:pt>
                <c:pt idx="3517">
                  <c:v>3922100</c:v>
                </c:pt>
                <c:pt idx="3518">
                  <c:v>3926100</c:v>
                </c:pt>
                <c:pt idx="3519">
                  <c:v>3930000</c:v>
                </c:pt>
                <c:pt idx="3520">
                  <c:v>3933800</c:v>
                </c:pt>
                <c:pt idx="3521">
                  <c:v>3937600</c:v>
                </c:pt>
                <c:pt idx="3522">
                  <c:v>3941600</c:v>
                </c:pt>
                <c:pt idx="3523">
                  <c:v>3945400</c:v>
                </c:pt>
                <c:pt idx="3524">
                  <c:v>3949100</c:v>
                </c:pt>
                <c:pt idx="3525">
                  <c:v>3952900</c:v>
                </c:pt>
                <c:pt idx="3526">
                  <c:v>3956900</c:v>
                </c:pt>
                <c:pt idx="3527">
                  <c:v>3960900</c:v>
                </c:pt>
                <c:pt idx="3528">
                  <c:v>3964900</c:v>
                </c:pt>
                <c:pt idx="3529">
                  <c:v>3968600</c:v>
                </c:pt>
                <c:pt idx="3530">
                  <c:v>3972400</c:v>
                </c:pt>
                <c:pt idx="3531">
                  <c:v>3976100</c:v>
                </c:pt>
                <c:pt idx="3532">
                  <c:v>3979900</c:v>
                </c:pt>
                <c:pt idx="3533">
                  <c:v>3983700</c:v>
                </c:pt>
                <c:pt idx="3534">
                  <c:v>3987600</c:v>
                </c:pt>
                <c:pt idx="3535">
                  <c:v>3991400</c:v>
                </c:pt>
                <c:pt idx="3536">
                  <c:v>3995400</c:v>
                </c:pt>
                <c:pt idx="3537">
                  <c:v>3999300</c:v>
                </c:pt>
                <c:pt idx="3538">
                  <c:v>4003300</c:v>
                </c:pt>
                <c:pt idx="3539">
                  <c:v>4007100</c:v>
                </c:pt>
                <c:pt idx="3540">
                  <c:v>4010900</c:v>
                </c:pt>
                <c:pt idx="3541">
                  <c:v>4014700</c:v>
                </c:pt>
                <c:pt idx="3542">
                  <c:v>4018500</c:v>
                </c:pt>
                <c:pt idx="3543">
                  <c:v>4022300</c:v>
                </c:pt>
                <c:pt idx="3544">
                  <c:v>4026200</c:v>
                </c:pt>
                <c:pt idx="3545">
                  <c:v>4030000</c:v>
                </c:pt>
                <c:pt idx="3546">
                  <c:v>4033900</c:v>
                </c:pt>
                <c:pt idx="3547">
                  <c:v>4037800</c:v>
                </c:pt>
                <c:pt idx="3548">
                  <c:v>4041700</c:v>
                </c:pt>
                <c:pt idx="3549">
                  <c:v>4045700</c:v>
                </c:pt>
                <c:pt idx="3550">
                  <c:v>4049500</c:v>
                </c:pt>
                <c:pt idx="3551">
                  <c:v>4053300</c:v>
                </c:pt>
                <c:pt idx="3552">
                  <c:v>4057200</c:v>
                </c:pt>
                <c:pt idx="3553">
                  <c:v>4061000</c:v>
                </c:pt>
                <c:pt idx="3554">
                  <c:v>4064900</c:v>
                </c:pt>
                <c:pt idx="3555">
                  <c:v>4068700</c:v>
                </c:pt>
                <c:pt idx="3556">
                  <c:v>4072600</c:v>
                </c:pt>
                <c:pt idx="3557">
                  <c:v>4076500</c:v>
                </c:pt>
                <c:pt idx="3558">
                  <c:v>4080400</c:v>
                </c:pt>
                <c:pt idx="3559">
                  <c:v>4084400</c:v>
                </c:pt>
                <c:pt idx="3560">
                  <c:v>4088600</c:v>
                </c:pt>
                <c:pt idx="3561">
                  <c:v>4092500</c:v>
                </c:pt>
                <c:pt idx="3562">
                  <c:v>4096400</c:v>
                </c:pt>
                <c:pt idx="3563">
                  <c:v>4100200</c:v>
                </c:pt>
                <c:pt idx="3564">
                  <c:v>4103900</c:v>
                </c:pt>
                <c:pt idx="3565">
                  <c:v>4107700</c:v>
                </c:pt>
                <c:pt idx="3566">
                  <c:v>4111500</c:v>
                </c:pt>
                <c:pt idx="3567">
                  <c:v>4115300</c:v>
                </c:pt>
                <c:pt idx="3568">
                  <c:v>4119200</c:v>
                </c:pt>
                <c:pt idx="3569">
                  <c:v>4123100</c:v>
                </c:pt>
                <c:pt idx="3570">
                  <c:v>4127000</c:v>
                </c:pt>
                <c:pt idx="3571">
                  <c:v>4131000</c:v>
                </c:pt>
                <c:pt idx="3572">
                  <c:v>4134900</c:v>
                </c:pt>
                <c:pt idx="3573">
                  <c:v>4138800</c:v>
                </c:pt>
                <c:pt idx="3574">
                  <c:v>4142600</c:v>
                </c:pt>
                <c:pt idx="3575">
                  <c:v>4146500</c:v>
                </c:pt>
                <c:pt idx="3576">
                  <c:v>4150300</c:v>
                </c:pt>
                <c:pt idx="3577">
                  <c:v>4154100</c:v>
                </c:pt>
                <c:pt idx="3578">
                  <c:v>4157900</c:v>
                </c:pt>
                <c:pt idx="3579">
                  <c:v>4161800</c:v>
                </c:pt>
                <c:pt idx="3580">
                  <c:v>4165700</c:v>
                </c:pt>
                <c:pt idx="3581">
                  <c:v>4169800</c:v>
                </c:pt>
                <c:pt idx="3582">
                  <c:v>4173800</c:v>
                </c:pt>
                <c:pt idx="3583">
                  <c:v>4177600</c:v>
                </c:pt>
                <c:pt idx="3584">
                  <c:v>4181500</c:v>
                </c:pt>
                <c:pt idx="3585">
                  <c:v>4185500</c:v>
                </c:pt>
                <c:pt idx="3586">
                  <c:v>4189600</c:v>
                </c:pt>
                <c:pt idx="3587">
                  <c:v>4193400</c:v>
                </c:pt>
                <c:pt idx="3588">
                  <c:v>4197000</c:v>
                </c:pt>
                <c:pt idx="3589">
                  <c:v>4200800</c:v>
                </c:pt>
                <c:pt idx="3590">
                  <c:v>4204600</c:v>
                </c:pt>
                <c:pt idx="3591">
                  <c:v>4208500</c:v>
                </c:pt>
                <c:pt idx="3592">
                  <c:v>4212300</c:v>
                </c:pt>
                <c:pt idx="3593">
                  <c:v>4216200</c:v>
                </c:pt>
                <c:pt idx="3594">
                  <c:v>4220000</c:v>
                </c:pt>
                <c:pt idx="3595">
                  <c:v>4223800</c:v>
                </c:pt>
                <c:pt idx="3596">
                  <c:v>4227600</c:v>
                </c:pt>
                <c:pt idx="3597">
                  <c:v>4231700</c:v>
                </c:pt>
                <c:pt idx="3598">
                  <c:v>4235600</c:v>
                </c:pt>
                <c:pt idx="3599">
                  <c:v>4239300</c:v>
                </c:pt>
                <c:pt idx="3600">
                  <c:v>4243100</c:v>
                </c:pt>
                <c:pt idx="3601">
                  <c:v>4247000</c:v>
                </c:pt>
                <c:pt idx="3602">
                  <c:v>4251000</c:v>
                </c:pt>
                <c:pt idx="3603">
                  <c:v>4254900</c:v>
                </c:pt>
                <c:pt idx="3604">
                  <c:v>4258700</c:v>
                </c:pt>
                <c:pt idx="3605">
                  <c:v>4262400</c:v>
                </c:pt>
                <c:pt idx="3606">
                  <c:v>4266200</c:v>
                </c:pt>
                <c:pt idx="3607">
                  <c:v>4270000</c:v>
                </c:pt>
                <c:pt idx="3608">
                  <c:v>4273800</c:v>
                </c:pt>
                <c:pt idx="3609">
                  <c:v>4277600</c:v>
                </c:pt>
                <c:pt idx="3610">
                  <c:v>4281400</c:v>
                </c:pt>
                <c:pt idx="3611">
                  <c:v>4285400</c:v>
                </c:pt>
                <c:pt idx="3612">
                  <c:v>4289500</c:v>
                </c:pt>
                <c:pt idx="3613">
                  <c:v>4293500</c:v>
                </c:pt>
                <c:pt idx="3614">
                  <c:v>4297500</c:v>
                </c:pt>
                <c:pt idx="3615">
                  <c:v>4301300</c:v>
                </c:pt>
                <c:pt idx="3616">
                  <c:v>4305200</c:v>
                </c:pt>
                <c:pt idx="3617">
                  <c:v>4308900</c:v>
                </c:pt>
                <c:pt idx="3618">
                  <c:v>4312700</c:v>
                </c:pt>
                <c:pt idx="3619">
                  <c:v>4316500</c:v>
                </c:pt>
                <c:pt idx="3620">
                  <c:v>4320300</c:v>
                </c:pt>
                <c:pt idx="3621">
                  <c:v>4323700</c:v>
                </c:pt>
                <c:pt idx="3622">
                  <c:v>4328300</c:v>
                </c:pt>
                <c:pt idx="3623">
                  <c:v>4332600</c:v>
                </c:pt>
                <c:pt idx="3624">
                  <c:v>4336900</c:v>
                </c:pt>
                <c:pt idx="3625">
                  <c:v>4341100</c:v>
                </c:pt>
                <c:pt idx="3626">
                  <c:v>4345000</c:v>
                </c:pt>
                <c:pt idx="3627">
                  <c:v>4348500</c:v>
                </c:pt>
                <c:pt idx="3628">
                  <c:v>4351800</c:v>
                </c:pt>
                <c:pt idx="3629">
                  <c:v>4354900</c:v>
                </c:pt>
                <c:pt idx="3630">
                  <c:v>4358400</c:v>
                </c:pt>
                <c:pt idx="3631">
                  <c:v>4362400</c:v>
                </c:pt>
                <c:pt idx="3632">
                  <c:v>4366700</c:v>
                </c:pt>
                <c:pt idx="3633">
                  <c:v>4371000</c:v>
                </c:pt>
                <c:pt idx="3634">
                  <c:v>4375200</c:v>
                </c:pt>
                <c:pt idx="3635">
                  <c:v>4379300</c:v>
                </c:pt>
                <c:pt idx="3636">
                  <c:v>4383200</c:v>
                </c:pt>
                <c:pt idx="3637">
                  <c:v>4386800</c:v>
                </c:pt>
                <c:pt idx="3638">
                  <c:v>4390300</c:v>
                </c:pt>
                <c:pt idx="3639">
                  <c:v>4393700</c:v>
                </c:pt>
                <c:pt idx="3640">
                  <c:v>4397800</c:v>
                </c:pt>
                <c:pt idx="3641">
                  <c:v>4401900</c:v>
                </c:pt>
                <c:pt idx="3642">
                  <c:v>4406000</c:v>
                </c:pt>
                <c:pt idx="3643">
                  <c:v>4410100</c:v>
                </c:pt>
                <c:pt idx="3644">
                  <c:v>4414200</c:v>
                </c:pt>
                <c:pt idx="3645">
                  <c:v>4418100</c:v>
                </c:pt>
                <c:pt idx="3646">
                  <c:v>4421800</c:v>
                </c:pt>
                <c:pt idx="3647">
                  <c:v>4425400</c:v>
                </c:pt>
                <c:pt idx="3648">
                  <c:v>4428900</c:v>
                </c:pt>
                <c:pt idx="3649">
                  <c:v>4432600</c:v>
                </c:pt>
                <c:pt idx="3650">
                  <c:v>4436500</c:v>
                </c:pt>
                <c:pt idx="3651">
                  <c:v>4440800</c:v>
                </c:pt>
                <c:pt idx="3652">
                  <c:v>4444900</c:v>
                </c:pt>
                <c:pt idx="3653">
                  <c:v>4449100</c:v>
                </c:pt>
                <c:pt idx="3654">
                  <c:v>4453000</c:v>
                </c:pt>
                <c:pt idx="3655">
                  <c:v>4456800</c:v>
                </c:pt>
                <c:pt idx="3656">
                  <c:v>4460500</c:v>
                </c:pt>
                <c:pt idx="3657">
                  <c:v>4464200</c:v>
                </c:pt>
                <c:pt idx="3658">
                  <c:v>4467800</c:v>
                </c:pt>
                <c:pt idx="3659">
                  <c:v>4471600</c:v>
                </c:pt>
                <c:pt idx="3660">
                  <c:v>4475400</c:v>
                </c:pt>
                <c:pt idx="3661">
                  <c:v>4479500</c:v>
                </c:pt>
                <c:pt idx="3662">
                  <c:v>4483700</c:v>
                </c:pt>
                <c:pt idx="3663">
                  <c:v>4488000</c:v>
                </c:pt>
                <c:pt idx="3664">
                  <c:v>4491900</c:v>
                </c:pt>
                <c:pt idx="3665">
                  <c:v>4495800</c:v>
                </c:pt>
                <c:pt idx="3666">
                  <c:v>4499400</c:v>
                </c:pt>
                <c:pt idx="3667">
                  <c:v>4503100</c:v>
                </c:pt>
                <c:pt idx="3668">
                  <c:v>4506800</c:v>
                </c:pt>
                <c:pt idx="3669">
                  <c:v>4510600</c:v>
                </c:pt>
                <c:pt idx="3670">
                  <c:v>4514600</c:v>
                </c:pt>
                <c:pt idx="3671">
                  <c:v>4518700</c:v>
                </c:pt>
                <c:pt idx="3672">
                  <c:v>4522700</c:v>
                </c:pt>
                <c:pt idx="3673">
                  <c:v>4526700</c:v>
                </c:pt>
                <c:pt idx="3674">
                  <c:v>4530700</c:v>
                </c:pt>
                <c:pt idx="3675">
                  <c:v>4534900</c:v>
                </c:pt>
                <c:pt idx="3676">
                  <c:v>4538700</c:v>
                </c:pt>
                <c:pt idx="3677">
                  <c:v>4541900</c:v>
                </c:pt>
                <c:pt idx="3678">
                  <c:v>4543200</c:v>
                </c:pt>
                <c:pt idx="3679">
                  <c:v>4547800</c:v>
                </c:pt>
                <c:pt idx="3680">
                  <c:v>4552700</c:v>
                </c:pt>
                <c:pt idx="3681">
                  <c:v>4557300</c:v>
                </c:pt>
                <c:pt idx="3682">
                  <c:v>4561900</c:v>
                </c:pt>
                <c:pt idx="3683">
                  <c:v>4566200</c:v>
                </c:pt>
                <c:pt idx="3684">
                  <c:v>4570000</c:v>
                </c:pt>
                <c:pt idx="3685">
                  <c:v>4573600</c:v>
                </c:pt>
                <c:pt idx="3686">
                  <c:v>4576700</c:v>
                </c:pt>
                <c:pt idx="3687">
                  <c:v>4579500</c:v>
                </c:pt>
                <c:pt idx="3688">
                  <c:v>4583000</c:v>
                </c:pt>
                <c:pt idx="3689">
                  <c:v>4587200</c:v>
                </c:pt>
                <c:pt idx="3690">
                  <c:v>4591500</c:v>
                </c:pt>
                <c:pt idx="3691">
                  <c:v>4595800</c:v>
                </c:pt>
                <c:pt idx="3692">
                  <c:v>4599900</c:v>
                </c:pt>
                <c:pt idx="3693">
                  <c:v>4603600</c:v>
                </c:pt>
                <c:pt idx="3694">
                  <c:v>4607000</c:v>
                </c:pt>
                <c:pt idx="3695">
                  <c:v>4610500</c:v>
                </c:pt>
                <c:pt idx="3696">
                  <c:v>4614100</c:v>
                </c:pt>
                <c:pt idx="3697">
                  <c:v>4617900</c:v>
                </c:pt>
                <c:pt idx="3698">
                  <c:v>4621900</c:v>
                </c:pt>
                <c:pt idx="3699">
                  <c:v>4626200</c:v>
                </c:pt>
                <c:pt idx="3700">
                  <c:v>4630400</c:v>
                </c:pt>
                <c:pt idx="3701">
                  <c:v>4634400</c:v>
                </c:pt>
                <c:pt idx="3702">
                  <c:v>4638200</c:v>
                </c:pt>
                <c:pt idx="3703">
                  <c:v>4642000</c:v>
                </c:pt>
                <c:pt idx="3704">
                  <c:v>4646000</c:v>
                </c:pt>
                <c:pt idx="3705">
                  <c:v>4649500</c:v>
                </c:pt>
                <c:pt idx="3706">
                  <c:v>4652900</c:v>
                </c:pt>
                <c:pt idx="3707">
                  <c:v>4656300</c:v>
                </c:pt>
                <c:pt idx="3708">
                  <c:v>4659900</c:v>
                </c:pt>
                <c:pt idx="3709">
                  <c:v>4663700</c:v>
                </c:pt>
                <c:pt idx="3710">
                  <c:v>4667800</c:v>
                </c:pt>
                <c:pt idx="3711">
                  <c:v>4672400</c:v>
                </c:pt>
                <c:pt idx="3712">
                  <c:v>4676800</c:v>
                </c:pt>
                <c:pt idx="3713">
                  <c:v>4680900</c:v>
                </c:pt>
                <c:pt idx="3714">
                  <c:v>4684900</c:v>
                </c:pt>
                <c:pt idx="3715">
                  <c:v>4688700</c:v>
                </c:pt>
                <c:pt idx="3716">
                  <c:v>4692400</c:v>
                </c:pt>
                <c:pt idx="3717">
                  <c:v>4695900</c:v>
                </c:pt>
                <c:pt idx="3718">
                  <c:v>4699400</c:v>
                </c:pt>
                <c:pt idx="3719">
                  <c:v>4701500</c:v>
                </c:pt>
                <c:pt idx="3720">
                  <c:v>4706100</c:v>
                </c:pt>
                <c:pt idx="3721">
                  <c:v>4708600</c:v>
                </c:pt>
                <c:pt idx="3722">
                  <c:v>4714100</c:v>
                </c:pt>
                <c:pt idx="3723">
                  <c:v>4719300</c:v>
                </c:pt>
                <c:pt idx="3724">
                  <c:v>4723900</c:v>
                </c:pt>
                <c:pt idx="3725">
                  <c:v>4728000</c:v>
                </c:pt>
                <c:pt idx="3726">
                  <c:v>4731600</c:v>
                </c:pt>
                <c:pt idx="3727">
                  <c:v>4734900</c:v>
                </c:pt>
                <c:pt idx="3728">
                  <c:v>4738000</c:v>
                </c:pt>
                <c:pt idx="3729">
                  <c:v>4741200</c:v>
                </c:pt>
                <c:pt idx="3730">
                  <c:v>4744500</c:v>
                </c:pt>
                <c:pt idx="3731">
                  <c:v>4748300</c:v>
                </c:pt>
                <c:pt idx="3732">
                  <c:v>4752600</c:v>
                </c:pt>
                <c:pt idx="3733">
                  <c:v>4757100</c:v>
                </c:pt>
                <c:pt idx="3734">
                  <c:v>4761500</c:v>
                </c:pt>
                <c:pt idx="3735">
                  <c:v>4765600</c:v>
                </c:pt>
                <c:pt idx="3736">
                  <c:v>4769500</c:v>
                </c:pt>
                <c:pt idx="3737">
                  <c:v>4773200</c:v>
                </c:pt>
                <c:pt idx="3738">
                  <c:v>4776700</c:v>
                </c:pt>
                <c:pt idx="3739">
                  <c:v>4780200</c:v>
                </c:pt>
                <c:pt idx="3740">
                  <c:v>4783800</c:v>
                </c:pt>
                <c:pt idx="3741">
                  <c:v>4787900</c:v>
                </c:pt>
                <c:pt idx="3742">
                  <c:v>4792300</c:v>
                </c:pt>
                <c:pt idx="3743">
                  <c:v>4795900</c:v>
                </c:pt>
                <c:pt idx="3744">
                  <c:v>4799500</c:v>
                </c:pt>
                <c:pt idx="3745">
                  <c:v>4802000</c:v>
                </c:pt>
                <c:pt idx="3746">
                  <c:v>4807300</c:v>
                </c:pt>
                <c:pt idx="3747">
                  <c:v>4811900</c:v>
                </c:pt>
                <c:pt idx="3748">
                  <c:v>4815500</c:v>
                </c:pt>
                <c:pt idx="3749">
                  <c:v>4818800</c:v>
                </c:pt>
                <c:pt idx="3750">
                  <c:v>4821800</c:v>
                </c:pt>
                <c:pt idx="3751">
                  <c:v>4824500</c:v>
                </c:pt>
                <c:pt idx="3752">
                  <c:v>4826700</c:v>
                </c:pt>
                <c:pt idx="3753">
                  <c:v>4829600</c:v>
                </c:pt>
                <c:pt idx="3754">
                  <c:v>4834300</c:v>
                </c:pt>
                <c:pt idx="3755">
                  <c:v>4839600</c:v>
                </c:pt>
                <c:pt idx="3756">
                  <c:v>4844500</c:v>
                </c:pt>
                <c:pt idx="3757">
                  <c:v>4848900</c:v>
                </c:pt>
                <c:pt idx="3758">
                  <c:v>4852900</c:v>
                </c:pt>
                <c:pt idx="3759">
                  <c:v>4856400</c:v>
                </c:pt>
                <c:pt idx="3760">
                  <c:v>4859600</c:v>
                </c:pt>
                <c:pt idx="3761">
                  <c:v>4862600</c:v>
                </c:pt>
                <c:pt idx="3762">
                  <c:v>4865900</c:v>
                </c:pt>
                <c:pt idx="3763">
                  <c:v>4870000</c:v>
                </c:pt>
                <c:pt idx="3764">
                  <c:v>4874400</c:v>
                </c:pt>
                <c:pt idx="3765">
                  <c:v>4879200</c:v>
                </c:pt>
                <c:pt idx="3766">
                  <c:v>4883800</c:v>
                </c:pt>
                <c:pt idx="3767">
                  <c:v>4888100</c:v>
                </c:pt>
                <c:pt idx="3768">
                  <c:v>4892000</c:v>
                </c:pt>
                <c:pt idx="3769">
                  <c:v>4895600</c:v>
                </c:pt>
                <c:pt idx="3770">
                  <c:v>4898900</c:v>
                </c:pt>
                <c:pt idx="3771">
                  <c:v>4902200</c:v>
                </c:pt>
                <c:pt idx="3772">
                  <c:v>4905600</c:v>
                </c:pt>
                <c:pt idx="3773">
                  <c:v>4909300</c:v>
                </c:pt>
                <c:pt idx="3774">
                  <c:v>4913300</c:v>
                </c:pt>
                <c:pt idx="3775">
                  <c:v>4917200</c:v>
                </c:pt>
                <c:pt idx="3776">
                  <c:v>4920900</c:v>
                </c:pt>
                <c:pt idx="3777">
                  <c:v>4925700</c:v>
                </c:pt>
                <c:pt idx="3778">
                  <c:v>4928600</c:v>
                </c:pt>
                <c:pt idx="3779">
                  <c:v>4933000</c:v>
                </c:pt>
                <c:pt idx="3780">
                  <c:v>4938000</c:v>
                </c:pt>
                <c:pt idx="3781">
                  <c:v>4941800</c:v>
                </c:pt>
                <c:pt idx="3782">
                  <c:v>4945500</c:v>
                </c:pt>
                <c:pt idx="3783">
                  <c:v>4947100</c:v>
                </c:pt>
                <c:pt idx="3784">
                  <c:v>4950900</c:v>
                </c:pt>
                <c:pt idx="3785">
                  <c:v>4954700</c:v>
                </c:pt>
                <c:pt idx="3786">
                  <c:v>4958600</c:v>
                </c:pt>
                <c:pt idx="3787">
                  <c:v>4962100</c:v>
                </c:pt>
                <c:pt idx="3788">
                  <c:v>4966000</c:v>
                </c:pt>
                <c:pt idx="3789">
                  <c:v>4969100</c:v>
                </c:pt>
                <c:pt idx="3790">
                  <c:v>4971100</c:v>
                </c:pt>
                <c:pt idx="3791">
                  <c:v>4975200</c:v>
                </c:pt>
                <c:pt idx="3792">
                  <c:v>4979500</c:v>
                </c:pt>
                <c:pt idx="3793">
                  <c:v>4981300</c:v>
                </c:pt>
                <c:pt idx="3794">
                  <c:v>4985900</c:v>
                </c:pt>
                <c:pt idx="3795">
                  <c:v>4990800</c:v>
                </c:pt>
                <c:pt idx="3796">
                  <c:v>4995700</c:v>
                </c:pt>
                <c:pt idx="3797">
                  <c:v>4999700</c:v>
                </c:pt>
                <c:pt idx="3798">
                  <c:v>5003200</c:v>
                </c:pt>
                <c:pt idx="3799">
                  <c:v>5006700</c:v>
                </c:pt>
                <c:pt idx="3800">
                  <c:v>5009900</c:v>
                </c:pt>
                <c:pt idx="3801">
                  <c:v>5012900</c:v>
                </c:pt>
                <c:pt idx="3802">
                  <c:v>5016100</c:v>
                </c:pt>
                <c:pt idx="3803">
                  <c:v>5019600</c:v>
                </c:pt>
                <c:pt idx="3804">
                  <c:v>5022000</c:v>
                </c:pt>
                <c:pt idx="3805">
                  <c:v>5026200</c:v>
                </c:pt>
                <c:pt idx="3806">
                  <c:v>5030300</c:v>
                </c:pt>
                <c:pt idx="3807">
                  <c:v>5034300</c:v>
                </c:pt>
                <c:pt idx="3808">
                  <c:v>5038200</c:v>
                </c:pt>
                <c:pt idx="3809">
                  <c:v>5041900</c:v>
                </c:pt>
                <c:pt idx="3810">
                  <c:v>5045300</c:v>
                </c:pt>
                <c:pt idx="3811">
                  <c:v>5048000</c:v>
                </c:pt>
                <c:pt idx="3812">
                  <c:v>5051000</c:v>
                </c:pt>
                <c:pt idx="3813">
                  <c:v>5054300</c:v>
                </c:pt>
                <c:pt idx="3814">
                  <c:v>5057900</c:v>
                </c:pt>
                <c:pt idx="3815">
                  <c:v>5062500</c:v>
                </c:pt>
                <c:pt idx="3816">
                  <c:v>5067200</c:v>
                </c:pt>
                <c:pt idx="3817">
                  <c:v>5071500</c:v>
                </c:pt>
                <c:pt idx="3818">
                  <c:v>5075300</c:v>
                </c:pt>
                <c:pt idx="3819">
                  <c:v>5078600</c:v>
                </c:pt>
                <c:pt idx="3820">
                  <c:v>5081500</c:v>
                </c:pt>
                <c:pt idx="3821">
                  <c:v>5081900</c:v>
                </c:pt>
                <c:pt idx="3822">
                  <c:v>5083000</c:v>
                </c:pt>
                <c:pt idx="3823">
                  <c:v>5086600</c:v>
                </c:pt>
                <c:pt idx="3824">
                  <c:v>5091200</c:v>
                </c:pt>
                <c:pt idx="3825">
                  <c:v>5095900</c:v>
                </c:pt>
                <c:pt idx="3826">
                  <c:v>5100800</c:v>
                </c:pt>
                <c:pt idx="3827">
                  <c:v>5105500</c:v>
                </c:pt>
                <c:pt idx="3828">
                  <c:v>5107600</c:v>
                </c:pt>
                <c:pt idx="3829">
                  <c:v>5109500</c:v>
                </c:pt>
                <c:pt idx="3830">
                  <c:v>5109400</c:v>
                </c:pt>
                <c:pt idx="3831">
                  <c:v>5109800</c:v>
                </c:pt>
                <c:pt idx="3832">
                  <c:v>5115400</c:v>
                </c:pt>
                <c:pt idx="3833">
                  <c:v>5120500</c:v>
                </c:pt>
                <c:pt idx="3834">
                  <c:v>5125400</c:v>
                </c:pt>
                <c:pt idx="3835">
                  <c:v>5129600</c:v>
                </c:pt>
                <c:pt idx="3836">
                  <c:v>5132800</c:v>
                </c:pt>
                <c:pt idx="3837">
                  <c:v>5135700</c:v>
                </c:pt>
                <c:pt idx="3838">
                  <c:v>5137800</c:v>
                </c:pt>
                <c:pt idx="3839">
                  <c:v>5137400</c:v>
                </c:pt>
                <c:pt idx="3840">
                  <c:v>5140300</c:v>
                </c:pt>
                <c:pt idx="3841">
                  <c:v>5143900</c:v>
                </c:pt>
                <c:pt idx="3842">
                  <c:v>5147900</c:v>
                </c:pt>
                <c:pt idx="3843">
                  <c:v>5152800</c:v>
                </c:pt>
                <c:pt idx="3844">
                  <c:v>5158200</c:v>
                </c:pt>
                <c:pt idx="3845">
                  <c:v>5162300</c:v>
                </c:pt>
                <c:pt idx="3846">
                  <c:v>5165500</c:v>
                </c:pt>
                <c:pt idx="3847">
                  <c:v>5167900</c:v>
                </c:pt>
                <c:pt idx="3848">
                  <c:v>5170000</c:v>
                </c:pt>
                <c:pt idx="3849">
                  <c:v>5171900</c:v>
                </c:pt>
                <c:pt idx="3850">
                  <c:v>5174400</c:v>
                </c:pt>
                <c:pt idx="3851">
                  <c:v>5177000</c:v>
                </c:pt>
                <c:pt idx="3852">
                  <c:v>5181800</c:v>
                </c:pt>
                <c:pt idx="3853">
                  <c:v>5187000</c:v>
                </c:pt>
                <c:pt idx="3854">
                  <c:v>5189500</c:v>
                </c:pt>
                <c:pt idx="3855">
                  <c:v>5192900</c:v>
                </c:pt>
                <c:pt idx="3856">
                  <c:v>5197900</c:v>
                </c:pt>
                <c:pt idx="3857">
                  <c:v>5201300</c:v>
                </c:pt>
                <c:pt idx="3858">
                  <c:v>5204200</c:v>
                </c:pt>
                <c:pt idx="3859">
                  <c:v>5207400</c:v>
                </c:pt>
                <c:pt idx="3860">
                  <c:v>5211900</c:v>
                </c:pt>
                <c:pt idx="3861">
                  <c:v>5215600</c:v>
                </c:pt>
                <c:pt idx="3862">
                  <c:v>5218600</c:v>
                </c:pt>
                <c:pt idx="3863">
                  <c:v>5220700</c:v>
                </c:pt>
                <c:pt idx="3864">
                  <c:v>5222700</c:v>
                </c:pt>
                <c:pt idx="3865">
                  <c:v>5225000</c:v>
                </c:pt>
                <c:pt idx="3866">
                  <c:v>5228300</c:v>
                </c:pt>
                <c:pt idx="3867">
                  <c:v>5227900</c:v>
                </c:pt>
                <c:pt idx="3868">
                  <c:v>5232800</c:v>
                </c:pt>
                <c:pt idx="3869">
                  <c:v>5238800</c:v>
                </c:pt>
                <c:pt idx="3870">
                  <c:v>5244600</c:v>
                </c:pt>
                <c:pt idx="3871">
                  <c:v>5249400</c:v>
                </c:pt>
                <c:pt idx="3872">
                  <c:v>5249500</c:v>
                </c:pt>
                <c:pt idx="3873">
                  <c:v>5251900</c:v>
                </c:pt>
                <c:pt idx="3874">
                  <c:v>5252000</c:v>
                </c:pt>
                <c:pt idx="3875">
                  <c:v>5253100</c:v>
                </c:pt>
                <c:pt idx="3876">
                  <c:v>5254400</c:v>
                </c:pt>
                <c:pt idx="3877">
                  <c:v>5258400</c:v>
                </c:pt>
                <c:pt idx="3878">
                  <c:v>5262900</c:v>
                </c:pt>
                <c:pt idx="3879">
                  <c:v>5267200</c:v>
                </c:pt>
                <c:pt idx="3880">
                  <c:v>5270900</c:v>
                </c:pt>
                <c:pt idx="3881">
                  <c:v>5273800</c:v>
                </c:pt>
                <c:pt idx="3882">
                  <c:v>5276200</c:v>
                </c:pt>
                <c:pt idx="3883">
                  <c:v>5278200</c:v>
                </c:pt>
                <c:pt idx="3884">
                  <c:v>5280300</c:v>
                </c:pt>
                <c:pt idx="3885">
                  <c:v>5283300</c:v>
                </c:pt>
                <c:pt idx="3886">
                  <c:v>5287400</c:v>
                </c:pt>
                <c:pt idx="3887">
                  <c:v>5291700</c:v>
                </c:pt>
                <c:pt idx="3888">
                  <c:v>5296000</c:v>
                </c:pt>
                <c:pt idx="3889">
                  <c:v>5299800</c:v>
                </c:pt>
                <c:pt idx="3890">
                  <c:v>5303500</c:v>
                </c:pt>
                <c:pt idx="3891">
                  <c:v>5301100</c:v>
                </c:pt>
                <c:pt idx="3892">
                  <c:v>5305800</c:v>
                </c:pt>
                <c:pt idx="3893">
                  <c:v>5309600</c:v>
                </c:pt>
                <c:pt idx="3894">
                  <c:v>5313000</c:v>
                </c:pt>
                <c:pt idx="3895">
                  <c:v>5316500</c:v>
                </c:pt>
                <c:pt idx="3896">
                  <c:v>5321000</c:v>
                </c:pt>
                <c:pt idx="3897">
                  <c:v>5323900</c:v>
                </c:pt>
                <c:pt idx="3898">
                  <c:v>5327400</c:v>
                </c:pt>
                <c:pt idx="3899">
                  <c:v>5326400</c:v>
                </c:pt>
                <c:pt idx="3900">
                  <c:v>5327700</c:v>
                </c:pt>
                <c:pt idx="3901">
                  <c:v>5332700</c:v>
                </c:pt>
                <c:pt idx="3902">
                  <c:v>5337100</c:v>
                </c:pt>
                <c:pt idx="3903">
                  <c:v>5337800</c:v>
                </c:pt>
                <c:pt idx="3904">
                  <c:v>5343100</c:v>
                </c:pt>
                <c:pt idx="3905">
                  <c:v>5347800</c:v>
                </c:pt>
                <c:pt idx="3906">
                  <c:v>5350600</c:v>
                </c:pt>
                <c:pt idx="3907">
                  <c:v>5353000</c:v>
                </c:pt>
                <c:pt idx="3908">
                  <c:v>5355500</c:v>
                </c:pt>
                <c:pt idx="3909">
                  <c:v>5358000</c:v>
                </c:pt>
                <c:pt idx="3910">
                  <c:v>5357900</c:v>
                </c:pt>
                <c:pt idx="3911">
                  <c:v>5362000</c:v>
                </c:pt>
                <c:pt idx="3912">
                  <c:v>5367100</c:v>
                </c:pt>
                <c:pt idx="3913">
                  <c:v>5371800</c:v>
                </c:pt>
                <c:pt idx="3914">
                  <c:v>5376000</c:v>
                </c:pt>
                <c:pt idx="3915">
                  <c:v>5380200</c:v>
                </c:pt>
                <c:pt idx="3916">
                  <c:v>5383700</c:v>
                </c:pt>
                <c:pt idx="3917">
                  <c:v>5386800</c:v>
                </c:pt>
                <c:pt idx="3918">
                  <c:v>5385700</c:v>
                </c:pt>
                <c:pt idx="3919">
                  <c:v>5389400</c:v>
                </c:pt>
                <c:pt idx="3920">
                  <c:v>5392500</c:v>
                </c:pt>
                <c:pt idx="3921">
                  <c:v>5396200</c:v>
                </c:pt>
                <c:pt idx="3922">
                  <c:v>5399600</c:v>
                </c:pt>
                <c:pt idx="3923">
                  <c:v>5403300</c:v>
                </c:pt>
                <c:pt idx="3924">
                  <c:v>5406100</c:v>
                </c:pt>
                <c:pt idx="3925">
                  <c:v>5409300</c:v>
                </c:pt>
                <c:pt idx="3926">
                  <c:v>5412100</c:v>
                </c:pt>
                <c:pt idx="3927">
                  <c:v>5415300</c:v>
                </c:pt>
                <c:pt idx="3928">
                  <c:v>5419200</c:v>
                </c:pt>
                <c:pt idx="3929">
                  <c:v>5423100</c:v>
                </c:pt>
                <c:pt idx="3930">
                  <c:v>5426400</c:v>
                </c:pt>
                <c:pt idx="3931">
                  <c:v>5429500</c:v>
                </c:pt>
                <c:pt idx="3932">
                  <c:v>5432900</c:v>
                </c:pt>
                <c:pt idx="3933">
                  <c:v>5436500</c:v>
                </c:pt>
                <c:pt idx="3934">
                  <c:v>5440100</c:v>
                </c:pt>
                <c:pt idx="3935">
                  <c:v>5443700</c:v>
                </c:pt>
                <c:pt idx="3936">
                  <c:v>5446500</c:v>
                </c:pt>
                <c:pt idx="3937">
                  <c:v>5449000</c:v>
                </c:pt>
                <c:pt idx="3938">
                  <c:v>5449000</c:v>
                </c:pt>
                <c:pt idx="3939">
                  <c:v>5453600</c:v>
                </c:pt>
                <c:pt idx="3940">
                  <c:v>5457400</c:v>
                </c:pt>
                <c:pt idx="3941">
                  <c:v>5459600</c:v>
                </c:pt>
                <c:pt idx="3942">
                  <c:v>5465500</c:v>
                </c:pt>
                <c:pt idx="3943">
                  <c:v>5471100</c:v>
                </c:pt>
                <c:pt idx="3944">
                  <c:v>5475200</c:v>
                </c:pt>
                <c:pt idx="3945">
                  <c:v>5477600</c:v>
                </c:pt>
                <c:pt idx="3946">
                  <c:v>5477600</c:v>
                </c:pt>
                <c:pt idx="3947">
                  <c:v>5474900</c:v>
                </c:pt>
                <c:pt idx="3948">
                  <c:v>5471900</c:v>
                </c:pt>
                <c:pt idx="3949">
                  <c:v>5471500</c:v>
                </c:pt>
                <c:pt idx="3950">
                  <c:v>5469000</c:v>
                </c:pt>
                <c:pt idx="3951">
                  <c:v>5474400</c:v>
                </c:pt>
                <c:pt idx="3952">
                  <c:v>5481700</c:v>
                </c:pt>
                <c:pt idx="3953">
                  <c:v>5484400</c:v>
                </c:pt>
                <c:pt idx="3954">
                  <c:v>5485500</c:v>
                </c:pt>
                <c:pt idx="3955">
                  <c:v>5490100</c:v>
                </c:pt>
                <c:pt idx="3956">
                  <c:v>5492500</c:v>
                </c:pt>
                <c:pt idx="3957">
                  <c:v>5495100</c:v>
                </c:pt>
                <c:pt idx="3958">
                  <c:v>5497600</c:v>
                </c:pt>
                <c:pt idx="3959">
                  <c:v>5499200</c:v>
                </c:pt>
                <c:pt idx="3960">
                  <c:v>5501600</c:v>
                </c:pt>
                <c:pt idx="3961">
                  <c:v>5504900</c:v>
                </c:pt>
                <c:pt idx="3962">
                  <c:v>5506700</c:v>
                </c:pt>
                <c:pt idx="3963">
                  <c:v>5506900</c:v>
                </c:pt>
                <c:pt idx="3964">
                  <c:v>5513600</c:v>
                </c:pt>
                <c:pt idx="3965">
                  <c:v>5518100</c:v>
                </c:pt>
                <c:pt idx="3966">
                  <c:v>5521300</c:v>
                </c:pt>
                <c:pt idx="3967">
                  <c:v>5524200</c:v>
                </c:pt>
                <c:pt idx="3968">
                  <c:v>5526800</c:v>
                </c:pt>
                <c:pt idx="3969">
                  <c:v>5528200</c:v>
                </c:pt>
                <c:pt idx="3970">
                  <c:v>5529100</c:v>
                </c:pt>
                <c:pt idx="3971">
                  <c:v>5533000</c:v>
                </c:pt>
                <c:pt idx="3972">
                  <c:v>5537900</c:v>
                </c:pt>
                <c:pt idx="3973">
                  <c:v>5543100</c:v>
                </c:pt>
                <c:pt idx="3974">
                  <c:v>5547000</c:v>
                </c:pt>
                <c:pt idx="3975">
                  <c:v>5547700</c:v>
                </c:pt>
                <c:pt idx="3976">
                  <c:v>5549800</c:v>
                </c:pt>
                <c:pt idx="3977">
                  <c:v>5551700</c:v>
                </c:pt>
                <c:pt idx="3978">
                  <c:v>5552600</c:v>
                </c:pt>
                <c:pt idx="3979">
                  <c:v>5547900</c:v>
                </c:pt>
                <c:pt idx="3980">
                  <c:v>5549400</c:v>
                </c:pt>
                <c:pt idx="3981">
                  <c:v>5551800</c:v>
                </c:pt>
                <c:pt idx="3982">
                  <c:v>5557200</c:v>
                </c:pt>
                <c:pt idx="3983">
                  <c:v>5559600</c:v>
                </c:pt>
                <c:pt idx="3984">
                  <c:v>5557300</c:v>
                </c:pt>
                <c:pt idx="3985">
                  <c:v>5561500</c:v>
                </c:pt>
                <c:pt idx="3986">
                  <c:v>5563500</c:v>
                </c:pt>
                <c:pt idx="3987">
                  <c:v>5566800</c:v>
                </c:pt>
                <c:pt idx="3988">
                  <c:v>5569100</c:v>
                </c:pt>
                <c:pt idx="3989">
                  <c:v>5569500</c:v>
                </c:pt>
                <c:pt idx="3990">
                  <c:v>5570500</c:v>
                </c:pt>
                <c:pt idx="3991">
                  <c:v>5571300</c:v>
                </c:pt>
                <c:pt idx="3992">
                  <c:v>5574400</c:v>
                </c:pt>
                <c:pt idx="3993">
                  <c:v>5575500</c:v>
                </c:pt>
                <c:pt idx="3994">
                  <c:v>5577600</c:v>
                </c:pt>
                <c:pt idx="3995">
                  <c:v>5574500</c:v>
                </c:pt>
                <c:pt idx="3996">
                  <c:v>5576100</c:v>
                </c:pt>
                <c:pt idx="3997">
                  <c:v>5574300</c:v>
                </c:pt>
                <c:pt idx="3998">
                  <c:v>5570600</c:v>
                </c:pt>
                <c:pt idx="3999">
                  <c:v>5570600</c:v>
                </c:pt>
                <c:pt idx="4000">
                  <c:v>5574300</c:v>
                </c:pt>
                <c:pt idx="4001">
                  <c:v>5579700</c:v>
                </c:pt>
                <c:pt idx="4002">
                  <c:v>5585200</c:v>
                </c:pt>
                <c:pt idx="4003">
                  <c:v>5589100</c:v>
                </c:pt>
                <c:pt idx="4004">
                  <c:v>5592800</c:v>
                </c:pt>
                <c:pt idx="4005">
                  <c:v>5596400</c:v>
                </c:pt>
                <c:pt idx="4006">
                  <c:v>5598500</c:v>
                </c:pt>
                <c:pt idx="4007">
                  <c:v>5602000</c:v>
                </c:pt>
                <c:pt idx="4008">
                  <c:v>5606200</c:v>
                </c:pt>
                <c:pt idx="4009">
                  <c:v>5610200</c:v>
                </c:pt>
                <c:pt idx="4010">
                  <c:v>5612800</c:v>
                </c:pt>
                <c:pt idx="4011">
                  <c:v>5613600</c:v>
                </c:pt>
                <c:pt idx="4012">
                  <c:v>5615600</c:v>
                </c:pt>
                <c:pt idx="4013">
                  <c:v>5617900</c:v>
                </c:pt>
                <c:pt idx="4014">
                  <c:v>5618600</c:v>
                </c:pt>
                <c:pt idx="4015">
                  <c:v>5624500</c:v>
                </c:pt>
                <c:pt idx="4016">
                  <c:v>5629700</c:v>
                </c:pt>
                <c:pt idx="4017">
                  <c:v>5633400</c:v>
                </c:pt>
                <c:pt idx="4018">
                  <c:v>5635600</c:v>
                </c:pt>
                <c:pt idx="4019">
                  <c:v>5639000</c:v>
                </c:pt>
                <c:pt idx="4020">
                  <c:v>5640100</c:v>
                </c:pt>
                <c:pt idx="4021">
                  <c:v>5640600</c:v>
                </c:pt>
                <c:pt idx="4022">
                  <c:v>5644300</c:v>
                </c:pt>
                <c:pt idx="4023">
                  <c:v>5648100</c:v>
                </c:pt>
                <c:pt idx="4024">
                  <c:v>5654600</c:v>
                </c:pt>
                <c:pt idx="4025">
                  <c:v>5659900</c:v>
                </c:pt>
                <c:pt idx="4026">
                  <c:v>5664000</c:v>
                </c:pt>
                <c:pt idx="4027">
                  <c:v>5667700</c:v>
                </c:pt>
                <c:pt idx="4028">
                  <c:v>5670500</c:v>
                </c:pt>
                <c:pt idx="4029">
                  <c:v>5672400</c:v>
                </c:pt>
                <c:pt idx="4030">
                  <c:v>5674300</c:v>
                </c:pt>
                <c:pt idx="4031">
                  <c:v>5676000</c:v>
                </c:pt>
                <c:pt idx="4032">
                  <c:v>5677400</c:v>
                </c:pt>
                <c:pt idx="4033">
                  <c:v>5681700</c:v>
                </c:pt>
                <c:pt idx="4034">
                  <c:v>5686600</c:v>
                </c:pt>
                <c:pt idx="4035">
                  <c:v>5689600</c:v>
                </c:pt>
                <c:pt idx="4036">
                  <c:v>5693600</c:v>
                </c:pt>
                <c:pt idx="4037">
                  <c:v>5698400</c:v>
                </c:pt>
                <c:pt idx="4038">
                  <c:v>5702100</c:v>
                </c:pt>
                <c:pt idx="4039">
                  <c:v>5705600</c:v>
                </c:pt>
                <c:pt idx="4040">
                  <c:v>5706600</c:v>
                </c:pt>
                <c:pt idx="4041">
                  <c:v>5707900</c:v>
                </c:pt>
                <c:pt idx="4042">
                  <c:v>5706100</c:v>
                </c:pt>
                <c:pt idx="4043">
                  <c:v>5707000</c:v>
                </c:pt>
                <c:pt idx="4044">
                  <c:v>5709500</c:v>
                </c:pt>
                <c:pt idx="4045">
                  <c:v>5713800</c:v>
                </c:pt>
                <c:pt idx="4046">
                  <c:v>5718300</c:v>
                </c:pt>
                <c:pt idx="4047">
                  <c:v>5721600</c:v>
                </c:pt>
                <c:pt idx="4048">
                  <c:v>5724100</c:v>
                </c:pt>
                <c:pt idx="4049">
                  <c:v>5730500</c:v>
                </c:pt>
                <c:pt idx="4050">
                  <c:v>5730400</c:v>
                </c:pt>
                <c:pt idx="4051">
                  <c:v>5730600</c:v>
                </c:pt>
                <c:pt idx="4052">
                  <c:v>5732500</c:v>
                </c:pt>
                <c:pt idx="4053">
                  <c:v>5727300</c:v>
                </c:pt>
                <c:pt idx="4054">
                  <c:v>5731800</c:v>
                </c:pt>
                <c:pt idx="4055">
                  <c:v>5735300</c:v>
                </c:pt>
                <c:pt idx="4056">
                  <c:v>5739100</c:v>
                </c:pt>
                <c:pt idx="4057">
                  <c:v>5738700</c:v>
                </c:pt>
                <c:pt idx="4058">
                  <c:v>5734900</c:v>
                </c:pt>
                <c:pt idx="4059">
                  <c:v>5738300</c:v>
                </c:pt>
                <c:pt idx="4060">
                  <c:v>5743100</c:v>
                </c:pt>
                <c:pt idx="4061">
                  <c:v>5748000</c:v>
                </c:pt>
                <c:pt idx="4062">
                  <c:v>5750800</c:v>
                </c:pt>
                <c:pt idx="4063">
                  <c:v>5747900</c:v>
                </c:pt>
                <c:pt idx="4064">
                  <c:v>5750200</c:v>
                </c:pt>
                <c:pt idx="4065">
                  <c:v>5752400</c:v>
                </c:pt>
                <c:pt idx="4066">
                  <c:v>5750900</c:v>
                </c:pt>
                <c:pt idx="4067">
                  <c:v>5750600</c:v>
                </c:pt>
                <c:pt idx="4068">
                  <c:v>5755300</c:v>
                </c:pt>
                <c:pt idx="4069">
                  <c:v>5750700</c:v>
                </c:pt>
                <c:pt idx="4070">
                  <c:v>5742300</c:v>
                </c:pt>
                <c:pt idx="4071">
                  <c:v>5736900</c:v>
                </c:pt>
                <c:pt idx="4072">
                  <c:v>5735500</c:v>
                </c:pt>
                <c:pt idx="4073">
                  <c:v>5730800</c:v>
                </c:pt>
                <c:pt idx="4074">
                  <c:v>5723300</c:v>
                </c:pt>
                <c:pt idx="4075">
                  <c:v>5725600</c:v>
                </c:pt>
                <c:pt idx="4076">
                  <c:v>5726500</c:v>
                </c:pt>
                <c:pt idx="4077">
                  <c:v>5722000</c:v>
                </c:pt>
                <c:pt idx="4078">
                  <c:v>5717300</c:v>
                </c:pt>
                <c:pt idx="4079">
                  <c:v>5711600</c:v>
                </c:pt>
                <c:pt idx="4080">
                  <c:v>5703800</c:v>
                </c:pt>
                <c:pt idx="4081">
                  <c:v>5695900</c:v>
                </c:pt>
                <c:pt idx="4082">
                  <c:v>5688100</c:v>
                </c:pt>
                <c:pt idx="4083">
                  <c:v>5685900</c:v>
                </c:pt>
                <c:pt idx="4084">
                  <c:v>5678100</c:v>
                </c:pt>
                <c:pt idx="4085">
                  <c:v>5669100</c:v>
                </c:pt>
                <c:pt idx="4086">
                  <c:v>5662300</c:v>
                </c:pt>
                <c:pt idx="4087">
                  <c:v>5657400</c:v>
                </c:pt>
                <c:pt idx="4088">
                  <c:v>5649000</c:v>
                </c:pt>
                <c:pt idx="4089">
                  <c:v>5628500</c:v>
                </c:pt>
                <c:pt idx="4090">
                  <c:v>5617900</c:v>
                </c:pt>
                <c:pt idx="4091">
                  <c:v>5612900</c:v>
                </c:pt>
                <c:pt idx="4092">
                  <c:v>5605100</c:v>
                </c:pt>
                <c:pt idx="4093">
                  <c:v>5597800</c:v>
                </c:pt>
                <c:pt idx="4094">
                  <c:v>5595800</c:v>
                </c:pt>
                <c:pt idx="4095">
                  <c:v>5582200</c:v>
                </c:pt>
                <c:pt idx="4096">
                  <c:v>5574300</c:v>
                </c:pt>
                <c:pt idx="4097">
                  <c:v>5562800</c:v>
                </c:pt>
                <c:pt idx="4098">
                  <c:v>5547600</c:v>
                </c:pt>
                <c:pt idx="4099">
                  <c:v>5527800</c:v>
                </c:pt>
                <c:pt idx="4100">
                  <c:v>5510200</c:v>
                </c:pt>
                <c:pt idx="4101">
                  <c:v>5500000</c:v>
                </c:pt>
                <c:pt idx="4102">
                  <c:v>5490000</c:v>
                </c:pt>
                <c:pt idx="4103">
                  <c:v>5484400</c:v>
                </c:pt>
                <c:pt idx="4104">
                  <c:v>5472200</c:v>
                </c:pt>
                <c:pt idx="4105">
                  <c:v>5454900</c:v>
                </c:pt>
                <c:pt idx="4106">
                  <c:v>5435300</c:v>
                </c:pt>
                <c:pt idx="4107">
                  <c:v>5413100</c:v>
                </c:pt>
                <c:pt idx="4108">
                  <c:v>5389900</c:v>
                </c:pt>
                <c:pt idx="4109">
                  <c:v>5363800</c:v>
                </c:pt>
                <c:pt idx="4110">
                  <c:v>5341600</c:v>
                </c:pt>
                <c:pt idx="4111">
                  <c:v>5311300</c:v>
                </c:pt>
                <c:pt idx="4112">
                  <c:v>5292500</c:v>
                </c:pt>
                <c:pt idx="4113">
                  <c:v>5273200</c:v>
                </c:pt>
                <c:pt idx="4114">
                  <c:v>5237900</c:v>
                </c:pt>
                <c:pt idx="4115">
                  <c:v>5189200</c:v>
                </c:pt>
                <c:pt idx="4116">
                  <c:v>5163400</c:v>
                </c:pt>
                <c:pt idx="4117">
                  <c:v>5147200</c:v>
                </c:pt>
                <c:pt idx="4118">
                  <c:v>5135200</c:v>
                </c:pt>
                <c:pt idx="4119">
                  <c:v>5122700</c:v>
                </c:pt>
                <c:pt idx="4120">
                  <c:v>5111700</c:v>
                </c:pt>
                <c:pt idx="4121">
                  <c:v>5083500</c:v>
                </c:pt>
                <c:pt idx="4122">
                  <c:v>5049800</c:v>
                </c:pt>
                <c:pt idx="4123">
                  <c:v>5012400</c:v>
                </c:pt>
                <c:pt idx="4124">
                  <c:v>4974700</c:v>
                </c:pt>
                <c:pt idx="4125">
                  <c:v>4941200</c:v>
                </c:pt>
                <c:pt idx="4126">
                  <c:v>4898700</c:v>
                </c:pt>
                <c:pt idx="4127">
                  <c:v>4862300</c:v>
                </c:pt>
                <c:pt idx="4128">
                  <c:v>4838300</c:v>
                </c:pt>
                <c:pt idx="4129">
                  <c:v>4816300</c:v>
                </c:pt>
                <c:pt idx="4130">
                  <c:v>4795900</c:v>
                </c:pt>
                <c:pt idx="4131">
                  <c:v>4769800</c:v>
                </c:pt>
                <c:pt idx="4132">
                  <c:v>4734700</c:v>
                </c:pt>
                <c:pt idx="4133">
                  <c:v>4699600</c:v>
                </c:pt>
                <c:pt idx="4134">
                  <c:v>4674600</c:v>
                </c:pt>
                <c:pt idx="4135">
                  <c:v>4653600</c:v>
                </c:pt>
                <c:pt idx="4136">
                  <c:v>4626900</c:v>
                </c:pt>
                <c:pt idx="4137">
                  <c:v>4599400</c:v>
                </c:pt>
                <c:pt idx="4138">
                  <c:v>4572900</c:v>
                </c:pt>
                <c:pt idx="4139">
                  <c:v>4539000</c:v>
                </c:pt>
                <c:pt idx="4140">
                  <c:v>4505200</c:v>
                </c:pt>
                <c:pt idx="4141">
                  <c:v>4466600</c:v>
                </c:pt>
                <c:pt idx="4142">
                  <c:v>4433000</c:v>
                </c:pt>
                <c:pt idx="4143">
                  <c:v>4401300</c:v>
                </c:pt>
                <c:pt idx="4144">
                  <c:v>4368300</c:v>
                </c:pt>
                <c:pt idx="4145">
                  <c:v>4330600</c:v>
                </c:pt>
                <c:pt idx="4146">
                  <c:v>4295300</c:v>
                </c:pt>
                <c:pt idx="4147">
                  <c:v>4259800</c:v>
                </c:pt>
                <c:pt idx="4148">
                  <c:v>4217300</c:v>
                </c:pt>
                <c:pt idx="4149">
                  <c:v>4185800</c:v>
                </c:pt>
                <c:pt idx="4150">
                  <c:v>4154200</c:v>
                </c:pt>
                <c:pt idx="4151">
                  <c:v>4125900</c:v>
                </c:pt>
                <c:pt idx="4152">
                  <c:v>4111400</c:v>
                </c:pt>
                <c:pt idx="4153">
                  <c:v>4100600</c:v>
                </c:pt>
                <c:pt idx="4154">
                  <c:v>4080900</c:v>
                </c:pt>
                <c:pt idx="4155">
                  <c:v>4065300</c:v>
                </c:pt>
                <c:pt idx="4156">
                  <c:v>4049900</c:v>
                </c:pt>
                <c:pt idx="4157">
                  <c:v>4042300</c:v>
                </c:pt>
                <c:pt idx="4158">
                  <c:v>4036500</c:v>
                </c:pt>
                <c:pt idx="4159">
                  <c:v>4029300</c:v>
                </c:pt>
                <c:pt idx="4160">
                  <c:v>4017900</c:v>
                </c:pt>
                <c:pt idx="4161">
                  <c:v>4004500</c:v>
                </c:pt>
                <c:pt idx="4162">
                  <c:v>3994600</c:v>
                </c:pt>
                <c:pt idx="4163">
                  <c:v>3979800</c:v>
                </c:pt>
                <c:pt idx="4164">
                  <c:v>3964400</c:v>
                </c:pt>
                <c:pt idx="4165">
                  <c:v>3948500</c:v>
                </c:pt>
                <c:pt idx="4166">
                  <c:v>3928600</c:v>
                </c:pt>
                <c:pt idx="4167">
                  <c:v>3909700</c:v>
                </c:pt>
                <c:pt idx="4168">
                  <c:v>3888900</c:v>
                </c:pt>
                <c:pt idx="4169">
                  <c:v>3866900</c:v>
                </c:pt>
                <c:pt idx="4170">
                  <c:v>3855700</c:v>
                </c:pt>
                <c:pt idx="4171">
                  <c:v>3848900</c:v>
                </c:pt>
                <c:pt idx="4172">
                  <c:v>3836900</c:v>
                </c:pt>
                <c:pt idx="4173">
                  <c:v>3819100</c:v>
                </c:pt>
                <c:pt idx="4174">
                  <c:v>3800100</c:v>
                </c:pt>
                <c:pt idx="4175">
                  <c:v>3782200</c:v>
                </c:pt>
                <c:pt idx="4176">
                  <c:v>3757100</c:v>
                </c:pt>
                <c:pt idx="4177">
                  <c:v>3744200</c:v>
                </c:pt>
                <c:pt idx="4178">
                  <c:v>3733700</c:v>
                </c:pt>
                <c:pt idx="4179">
                  <c:v>3734900</c:v>
                </c:pt>
                <c:pt idx="4180">
                  <c:v>3729400</c:v>
                </c:pt>
                <c:pt idx="4181">
                  <c:v>3730300</c:v>
                </c:pt>
                <c:pt idx="4182">
                  <c:v>3721200</c:v>
                </c:pt>
                <c:pt idx="4183">
                  <c:v>3712900</c:v>
                </c:pt>
                <c:pt idx="4184">
                  <c:v>3703200</c:v>
                </c:pt>
                <c:pt idx="4185">
                  <c:v>3695200</c:v>
                </c:pt>
                <c:pt idx="4186">
                  <c:v>3695300</c:v>
                </c:pt>
                <c:pt idx="4187">
                  <c:v>3696500</c:v>
                </c:pt>
                <c:pt idx="4188">
                  <c:v>3697100</c:v>
                </c:pt>
                <c:pt idx="4189">
                  <c:v>3695200</c:v>
                </c:pt>
                <c:pt idx="4190">
                  <c:v>3692200</c:v>
                </c:pt>
                <c:pt idx="4191">
                  <c:v>3689200</c:v>
                </c:pt>
                <c:pt idx="4192">
                  <c:v>3686400</c:v>
                </c:pt>
                <c:pt idx="4193">
                  <c:v>3681200</c:v>
                </c:pt>
                <c:pt idx="4194">
                  <c:v>3672100</c:v>
                </c:pt>
                <c:pt idx="4195">
                  <c:v>3666000</c:v>
                </c:pt>
                <c:pt idx="4196">
                  <c:v>3663000</c:v>
                </c:pt>
                <c:pt idx="4197">
                  <c:v>3662700</c:v>
                </c:pt>
                <c:pt idx="4198">
                  <c:v>3660400</c:v>
                </c:pt>
                <c:pt idx="4199">
                  <c:v>3660200</c:v>
                </c:pt>
                <c:pt idx="4200">
                  <c:v>3656600</c:v>
                </c:pt>
                <c:pt idx="4201">
                  <c:v>3656200</c:v>
                </c:pt>
                <c:pt idx="4202">
                  <c:v>3656700</c:v>
                </c:pt>
                <c:pt idx="4203">
                  <c:v>3653100</c:v>
                </c:pt>
                <c:pt idx="4204">
                  <c:v>3648300</c:v>
                </c:pt>
                <c:pt idx="4205">
                  <c:v>3646100</c:v>
                </c:pt>
                <c:pt idx="4206">
                  <c:v>3640600</c:v>
                </c:pt>
                <c:pt idx="4207">
                  <c:v>3639400</c:v>
                </c:pt>
                <c:pt idx="4208">
                  <c:v>3637200</c:v>
                </c:pt>
                <c:pt idx="4209">
                  <c:v>3635300</c:v>
                </c:pt>
                <c:pt idx="4210">
                  <c:v>3631800</c:v>
                </c:pt>
                <c:pt idx="4211">
                  <c:v>3628400</c:v>
                </c:pt>
                <c:pt idx="4212">
                  <c:v>3626200</c:v>
                </c:pt>
                <c:pt idx="4213">
                  <c:v>3628500</c:v>
                </c:pt>
                <c:pt idx="4214">
                  <c:v>3626500</c:v>
                </c:pt>
                <c:pt idx="4215">
                  <c:v>3622600</c:v>
                </c:pt>
                <c:pt idx="4216">
                  <c:v>3618900</c:v>
                </c:pt>
                <c:pt idx="4217">
                  <c:v>3617100</c:v>
                </c:pt>
                <c:pt idx="4218">
                  <c:v>3612200</c:v>
                </c:pt>
                <c:pt idx="4219">
                  <c:v>3613300</c:v>
                </c:pt>
                <c:pt idx="4220">
                  <c:v>3611900</c:v>
                </c:pt>
                <c:pt idx="4221">
                  <c:v>3612000</c:v>
                </c:pt>
                <c:pt idx="4222">
                  <c:v>3610300</c:v>
                </c:pt>
                <c:pt idx="4223">
                  <c:v>3609300</c:v>
                </c:pt>
                <c:pt idx="4224">
                  <c:v>3607700</c:v>
                </c:pt>
                <c:pt idx="4225">
                  <c:v>3604600</c:v>
                </c:pt>
                <c:pt idx="4226">
                  <c:v>3600000</c:v>
                </c:pt>
                <c:pt idx="4227">
                  <c:v>3595000</c:v>
                </c:pt>
                <c:pt idx="4228">
                  <c:v>3592300</c:v>
                </c:pt>
                <c:pt idx="4229">
                  <c:v>3590100</c:v>
                </c:pt>
                <c:pt idx="4230">
                  <c:v>3584800</c:v>
                </c:pt>
                <c:pt idx="4231">
                  <c:v>3580700</c:v>
                </c:pt>
                <c:pt idx="4232">
                  <c:v>3580400</c:v>
                </c:pt>
                <c:pt idx="4233">
                  <c:v>3576800</c:v>
                </c:pt>
                <c:pt idx="4234">
                  <c:v>3569200</c:v>
                </c:pt>
                <c:pt idx="4235">
                  <c:v>3564200</c:v>
                </c:pt>
                <c:pt idx="4236">
                  <c:v>3557900</c:v>
                </c:pt>
                <c:pt idx="4237">
                  <c:v>3551300</c:v>
                </c:pt>
                <c:pt idx="4238">
                  <c:v>3545000</c:v>
                </c:pt>
                <c:pt idx="4239">
                  <c:v>3542300</c:v>
                </c:pt>
                <c:pt idx="4240">
                  <c:v>3538700</c:v>
                </c:pt>
                <c:pt idx="4241">
                  <c:v>3533300</c:v>
                </c:pt>
                <c:pt idx="4242">
                  <c:v>3530000</c:v>
                </c:pt>
                <c:pt idx="4243">
                  <c:v>3525800</c:v>
                </c:pt>
                <c:pt idx="4244">
                  <c:v>3520800</c:v>
                </c:pt>
                <c:pt idx="4245">
                  <c:v>3515600</c:v>
                </c:pt>
                <c:pt idx="4246">
                  <c:v>3514000</c:v>
                </c:pt>
                <c:pt idx="4247">
                  <c:v>3511100</c:v>
                </c:pt>
                <c:pt idx="4248">
                  <c:v>3508700</c:v>
                </c:pt>
                <c:pt idx="4249">
                  <c:v>3507900</c:v>
                </c:pt>
                <c:pt idx="4250">
                  <c:v>3504100</c:v>
                </c:pt>
                <c:pt idx="4251">
                  <c:v>3500000</c:v>
                </c:pt>
                <c:pt idx="4252">
                  <c:v>3501000</c:v>
                </c:pt>
                <c:pt idx="4253">
                  <c:v>3503600</c:v>
                </c:pt>
                <c:pt idx="4254">
                  <c:v>3502500</c:v>
                </c:pt>
                <c:pt idx="4255">
                  <c:v>3501300</c:v>
                </c:pt>
                <c:pt idx="4256">
                  <c:v>3498800</c:v>
                </c:pt>
                <c:pt idx="4257">
                  <c:v>3496800</c:v>
                </c:pt>
                <c:pt idx="4258">
                  <c:v>3496200</c:v>
                </c:pt>
                <c:pt idx="4259">
                  <c:v>3494900</c:v>
                </c:pt>
                <c:pt idx="4260">
                  <c:v>3491600</c:v>
                </c:pt>
                <c:pt idx="4261">
                  <c:v>3486400</c:v>
                </c:pt>
                <c:pt idx="4262">
                  <c:v>3483600</c:v>
                </c:pt>
                <c:pt idx="4263">
                  <c:v>3483500</c:v>
                </c:pt>
                <c:pt idx="4264">
                  <c:v>3482600</c:v>
                </c:pt>
                <c:pt idx="4265">
                  <c:v>3480400</c:v>
                </c:pt>
                <c:pt idx="4266">
                  <c:v>3479100</c:v>
                </c:pt>
                <c:pt idx="4267">
                  <c:v>3477000</c:v>
                </c:pt>
                <c:pt idx="4268">
                  <c:v>3476000</c:v>
                </c:pt>
                <c:pt idx="4269">
                  <c:v>3474100</c:v>
                </c:pt>
                <c:pt idx="4270">
                  <c:v>3471100</c:v>
                </c:pt>
                <c:pt idx="4271">
                  <c:v>3469600</c:v>
                </c:pt>
                <c:pt idx="4272">
                  <c:v>3470500</c:v>
                </c:pt>
                <c:pt idx="4273">
                  <c:v>3468700</c:v>
                </c:pt>
                <c:pt idx="4274">
                  <c:v>3467400</c:v>
                </c:pt>
                <c:pt idx="4275">
                  <c:v>3467600</c:v>
                </c:pt>
                <c:pt idx="4276">
                  <c:v>3470200</c:v>
                </c:pt>
                <c:pt idx="4277">
                  <c:v>3469300</c:v>
                </c:pt>
                <c:pt idx="4278">
                  <c:v>3467200</c:v>
                </c:pt>
                <c:pt idx="4279">
                  <c:v>3461900</c:v>
                </c:pt>
                <c:pt idx="4280">
                  <c:v>3459600</c:v>
                </c:pt>
                <c:pt idx="4281">
                  <c:v>3458200</c:v>
                </c:pt>
                <c:pt idx="4282">
                  <c:v>3459000</c:v>
                </c:pt>
                <c:pt idx="4283">
                  <c:v>3459000</c:v>
                </c:pt>
                <c:pt idx="4284">
                  <c:v>3459300</c:v>
                </c:pt>
                <c:pt idx="4285">
                  <c:v>3458800</c:v>
                </c:pt>
                <c:pt idx="4286">
                  <c:v>3458100</c:v>
                </c:pt>
                <c:pt idx="4287">
                  <c:v>3456400</c:v>
                </c:pt>
                <c:pt idx="4288">
                  <c:v>3453700</c:v>
                </c:pt>
                <c:pt idx="4289">
                  <c:v>3451300</c:v>
                </c:pt>
                <c:pt idx="4290">
                  <c:v>3451200</c:v>
                </c:pt>
                <c:pt idx="4291">
                  <c:v>3453600</c:v>
                </c:pt>
                <c:pt idx="4292">
                  <c:v>3455500</c:v>
                </c:pt>
                <c:pt idx="4293">
                  <c:v>3458900</c:v>
                </c:pt>
                <c:pt idx="4294">
                  <c:v>3461700</c:v>
                </c:pt>
                <c:pt idx="4295">
                  <c:v>3461600</c:v>
                </c:pt>
                <c:pt idx="4296">
                  <c:v>3460100</c:v>
                </c:pt>
                <c:pt idx="4297">
                  <c:v>3460500</c:v>
                </c:pt>
                <c:pt idx="4298">
                  <c:v>3460900</c:v>
                </c:pt>
                <c:pt idx="4299">
                  <c:v>3462100</c:v>
                </c:pt>
                <c:pt idx="4300">
                  <c:v>3461200</c:v>
                </c:pt>
                <c:pt idx="4301">
                  <c:v>3462900</c:v>
                </c:pt>
                <c:pt idx="4302">
                  <c:v>3463000</c:v>
                </c:pt>
                <c:pt idx="4303">
                  <c:v>3461200</c:v>
                </c:pt>
                <c:pt idx="4304">
                  <c:v>3460200</c:v>
                </c:pt>
                <c:pt idx="4305">
                  <c:v>3458800</c:v>
                </c:pt>
                <c:pt idx="4306">
                  <c:v>3459400</c:v>
                </c:pt>
                <c:pt idx="4307">
                  <c:v>3461400</c:v>
                </c:pt>
                <c:pt idx="4308">
                  <c:v>3460800</c:v>
                </c:pt>
                <c:pt idx="4309">
                  <c:v>3460300</c:v>
                </c:pt>
                <c:pt idx="4310">
                  <c:v>3460100</c:v>
                </c:pt>
                <c:pt idx="4311">
                  <c:v>3458200</c:v>
                </c:pt>
                <c:pt idx="4312">
                  <c:v>3457400</c:v>
                </c:pt>
                <c:pt idx="4313">
                  <c:v>3459800</c:v>
                </c:pt>
                <c:pt idx="4314">
                  <c:v>3461200</c:v>
                </c:pt>
                <c:pt idx="4315">
                  <c:v>3460500</c:v>
                </c:pt>
                <c:pt idx="4316">
                  <c:v>3461800</c:v>
                </c:pt>
                <c:pt idx="4317">
                  <c:v>3462200</c:v>
                </c:pt>
                <c:pt idx="4318">
                  <c:v>3463400</c:v>
                </c:pt>
                <c:pt idx="4319">
                  <c:v>3465200</c:v>
                </c:pt>
              </c:numCache>
            </c:numRef>
          </c:yVal>
          <c:smooth val="1"/>
        </c:ser>
        <c:ser>
          <c:idx val="5"/>
          <c:order val="1"/>
          <c:tx>
            <c:v>Wide_2</c:v>
          </c:tx>
          <c:spPr>
            <a:ln>
              <a:solidFill>
                <a:srgbClr val="C00000"/>
              </a:solidFill>
              <a:prstDash val="dash"/>
            </a:ln>
          </c:spPr>
          <c:marker>
            <c:symbol val="none"/>
          </c:marker>
          <c:xVal>
            <c:numRef>
              <c:f>Wide_2!$G$5:$G$6000</c:f>
              <c:numCache>
                <c:formatCode>General</c:formatCode>
                <c:ptCount val="5996"/>
                <c:pt idx="0">
                  <c:v>1.0239E-2</c:v>
                </c:pt>
                <c:pt idx="1">
                  <c:v>1.0244000000000001E-2</c:v>
                </c:pt>
                <c:pt idx="2">
                  <c:v>1.0251E-2</c:v>
                </c:pt>
                <c:pt idx="3">
                  <c:v>1.0260999999999999E-2</c:v>
                </c:pt>
                <c:pt idx="4">
                  <c:v>1.0274E-2</c:v>
                </c:pt>
                <c:pt idx="5">
                  <c:v>1.0289E-2</c:v>
                </c:pt>
                <c:pt idx="6">
                  <c:v>1.0307E-2</c:v>
                </c:pt>
                <c:pt idx="7">
                  <c:v>1.0328E-2</c:v>
                </c:pt>
                <c:pt idx="8">
                  <c:v>1.0351000000000001E-2</c:v>
                </c:pt>
                <c:pt idx="9">
                  <c:v>1.0376999999999996E-2</c:v>
                </c:pt>
                <c:pt idx="10">
                  <c:v>1.0404999999999999E-2</c:v>
                </c:pt>
                <c:pt idx="11">
                  <c:v>1.0437E-2</c:v>
                </c:pt>
                <c:pt idx="12">
                  <c:v>1.0470999999999998E-2</c:v>
                </c:pt>
                <c:pt idx="13">
                  <c:v>1.0507000000000001E-2</c:v>
                </c:pt>
                <c:pt idx="14">
                  <c:v>1.0546000000000003E-2</c:v>
                </c:pt>
                <c:pt idx="15">
                  <c:v>1.0588E-2</c:v>
                </c:pt>
                <c:pt idx="16">
                  <c:v>1.0633E-2</c:v>
                </c:pt>
                <c:pt idx="17">
                  <c:v>1.0680000000000005E-2</c:v>
                </c:pt>
                <c:pt idx="18">
                  <c:v>1.073E-2</c:v>
                </c:pt>
                <c:pt idx="19">
                  <c:v>1.0782999999999999E-2</c:v>
                </c:pt>
                <c:pt idx="20">
                  <c:v>1.0838E-2</c:v>
                </c:pt>
                <c:pt idx="21">
                  <c:v>1.0895999999999998E-2</c:v>
                </c:pt>
                <c:pt idx="22">
                  <c:v>1.0957E-2</c:v>
                </c:pt>
                <c:pt idx="23">
                  <c:v>1.1020000000000019E-2</c:v>
                </c:pt>
                <c:pt idx="24">
                  <c:v>1.1086000000000018E-2</c:v>
                </c:pt>
                <c:pt idx="25">
                  <c:v>1.1155E-2</c:v>
                </c:pt>
                <c:pt idx="26">
                  <c:v>1.1226000000000003E-2</c:v>
                </c:pt>
                <c:pt idx="27">
                  <c:v>1.1299999999999998E-2</c:v>
                </c:pt>
                <c:pt idx="28">
                  <c:v>1.1377E-2</c:v>
                </c:pt>
                <c:pt idx="29">
                  <c:v>1.1455999999999999E-2</c:v>
                </c:pt>
                <c:pt idx="30">
                  <c:v>1.1538000000000001E-2</c:v>
                </c:pt>
                <c:pt idx="31">
                  <c:v>1.1623000000000022E-2</c:v>
                </c:pt>
                <c:pt idx="32">
                  <c:v>1.1710000000000003E-2</c:v>
                </c:pt>
                <c:pt idx="33">
                  <c:v>1.1800000000000026E-2</c:v>
                </c:pt>
                <c:pt idx="34">
                  <c:v>1.1893000000000001E-2</c:v>
                </c:pt>
                <c:pt idx="35">
                  <c:v>1.1989000000000001E-2</c:v>
                </c:pt>
                <c:pt idx="36">
                  <c:v>1.2087000000000001E-2</c:v>
                </c:pt>
                <c:pt idx="37">
                  <c:v>1.2187E-2</c:v>
                </c:pt>
                <c:pt idx="38">
                  <c:v>1.2291E-2</c:v>
                </c:pt>
                <c:pt idx="39">
                  <c:v>1.2397E-2</c:v>
                </c:pt>
                <c:pt idx="40">
                  <c:v>1.2503999999999999E-2</c:v>
                </c:pt>
                <c:pt idx="41">
                  <c:v>1.2611000000000001E-2</c:v>
                </c:pt>
                <c:pt idx="42">
                  <c:v>1.2718E-2</c:v>
                </c:pt>
                <c:pt idx="43">
                  <c:v>1.2825000000000001E-2</c:v>
                </c:pt>
                <c:pt idx="44">
                  <c:v>1.2932000000000001E-2</c:v>
                </c:pt>
                <c:pt idx="45">
                  <c:v>1.3037999999999998E-2</c:v>
                </c:pt>
                <c:pt idx="46">
                  <c:v>1.3145000000000007E-2</c:v>
                </c:pt>
                <c:pt idx="47">
                  <c:v>1.3252000000000003E-2</c:v>
                </c:pt>
                <c:pt idx="48">
                  <c:v>1.3358999999999998E-2</c:v>
                </c:pt>
                <c:pt idx="49">
                  <c:v>1.3466000000000018E-2</c:v>
                </c:pt>
                <c:pt idx="50">
                  <c:v>1.3573000000000003E-2</c:v>
                </c:pt>
                <c:pt idx="51">
                  <c:v>1.3679999999999998E-2</c:v>
                </c:pt>
                <c:pt idx="52">
                  <c:v>1.3787000000000018E-2</c:v>
                </c:pt>
                <c:pt idx="53">
                  <c:v>1.3894000000000005E-2</c:v>
                </c:pt>
                <c:pt idx="54">
                  <c:v>1.4002000000000001E-2</c:v>
                </c:pt>
                <c:pt idx="55">
                  <c:v>1.4109E-2</c:v>
                </c:pt>
                <c:pt idx="56">
                  <c:v>1.4215999999999998E-2</c:v>
                </c:pt>
                <c:pt idx="57">
                  <c:v>1.4323000000000001E-2</c:v>
                </c:pt>
                <c:pt idx="58">
                  <c:v>1.443E-2</c:v>
                </c:pt>
                <c:pt idx="59">
                  <c:v>1.4537E-2</c:v>
                </c:pt>
                <c:pt idx="60">
                  <c:v>1.4644000000000001E-2</c:v>
                </c:pt>
                <c:pt idx="61">
                  <c:v>1.4751E-2</c:v>
                </c:pt>
                <c:pt idx="62">
                  <c:v>1.4858E-2</c:v>
                </c:pt>
                <c:pt idx="63">
                  <c:v>1.4964999999999999E-2</c:v>
                </c:pt>
                <c:pt idx="64">
                  <c:v>1.5073E-2</c:v>
                </c:pt>
                <c:pt idx="65">
                  <c:v>1.5180000000000018E-2</c:v>
                </c:pt>
                <c:pt idx="66">
                  <c:v>1.5287000000000005E-2</c:v>
                </c:pt>
                <c:pt idx="67">
                  <c:v>1.5394E-2</c:v>
                </c:pt>
                <c:pt idx="68">
                  <c:v>1.5500999999999999E-2</c:v>
                </c:pt>
                <c:pt idx="69">
                  <c:v>1.5609000000000001E-2</c:v>
                </c:pt>
                <c:pt idx="70">
                  <c:v>1.5716000000000001E-2</c:v>
                </c:pt>
                <c:pt idx="71">
                  <c:v>1.5823000000000007E-2</c:v>
                </c:pt>
                <c:pt idx="72">
                  <c:v>1.5930000000000003E-2</c:v>
                </c:pt>
                <c:pt idx="73">
                  <c:v>1.6038E-2</c:v>
                </c:pt>
                <c:pt idx="74">
                  <c:v>1.6145000000000003E-2</c:v>
                </c:pt>
                <c:pt idx="75">
                  <c:v>1.6251999999999999E-2</c:v>
                </c:pt>
                <c:pt idx="76">
                  <c:v>1.6358999999999999E-2</c:v>
                </c:pt>
                <c:pt idx="77">
                  <c:v>1.6466999999999999E-2</c:v>
                </c:pt>
                <c:pt idx="78">
                  <c:v>1.6573999999999998E-2</c:v>
                </c:pt>
                <c:pt idx="79">
                  <c:v>1.6681000000000029E-2</c:v>
                </c:pt>
                <c:pt idx="80">
                  <c:v>1.6789000000000005E-2</c:v>
                </c:pt>
                <c:pt idx="81">
                  <c:v>1.6896000000000001E-2</c:v>
                </c:pt>
                <c:pt idx="82">
                  <c:v>1.7003000000000001E-2</c:v>
                </c:pt>
                <c:pt idx="83">
                  <c:v>1.7111000000000001E-2</c:v>
                </c:pt>
                <c:pt idx="84">
                  <c:v>1.7218000000000001E-2</c:v>
                </c:pt>
                <c:pt idx="85">
                  <c:v>1.7326000000000001E-2</c:v>
                </c:pt>
                <c:pt idx="86">
                  <c:v>1.7433000000000001E-2</c:v>
                </c:pt>
                <c:pt idx="87">
                  <c:v>1.7540000000000007E-2</c:v>
                </c:pt>
                <c:pt idx="88">
                  <c:v>1.7648E-2</c:v>
                </c:pt>
                <c:pt idx="89">
                  <c:v>1.7755E-2</c:v>
                </c:pt>
                <c:pt idx="90">
                  <c:v>1.7863E-2</c:v>
                </c:pt>
                <c:pt idx="91">
                  <c:v>1.797E-2</c:v>
                </c:pt>
                <c:pt idx="92">
                  <c:v>1.8078E-2</c:v>
                </c:pt>
                <c:pt idx="93">
                  <c:v>1.8185000000000003E-2</c:v>
                </c:pt>
                <c:pt idx="94">
                  <c:v>1.8293E-2</c:v>
                </c:pt>
                <c:pt idx="95">
                  <c:v>1.8400000000000027E-2</c:v>
                </c:pt>
                <c:pt idx="96">
                  <c:v>1.8508000000000007E-2</c:v>
                </c:pt>
                <c:pt idx="97">
                  <c:v>1.8615000000000003E-2</c:v>
                </c:pt>
                <c:pt idx="98">
                  <c:v>1.8723000000000028E-2</c:v>
                </c:pt>
                <c:pt idx="99">
                  <c:v>1.8830000000000003E-2</c:v>
                </c:pt>
                <c:pt idx="100">
                  <c:v>1.8938E-2</c:v>
                </c:pt>
                <c:pt idx="101">
                  <c:v>1.9046000000000021E-2</c:v>
                </c:pt>
                <c:pt idx="102">
                  <c:v>1.9153000000000003E-2</c:v>
                </c:pt>
                <c:pt idx="103">
                  <c:v>1.9261000000000032E-2</c:v>
                </c:pt>
                <c:pt idx="104">
                  <c:v>1.9368000000000028E-2</c:v>
                </c:pt>
                <c:pt idx="105">
                  <c:v>1.9476000000000007E-2</c:v>
                </c:pt>
                <c:pt idx="106">
                  <c:v>1.9584000000000032E-2</c:v>
                </c:pt>
                <c:pt idx="107">
                  <c:v>1.9691000000000031E-2</c:v>
                </c:pt>
                <c:pt idx="108">
                  <c:v>1.9799000000000001E-2</c:v>
                </c:pt>
                <c:pt idx="109">
                  <c:v>1.9907000000000029E-2</c:v>
                </c:pt>
                <c:pt idx="110">
                  <c:v>2.0014000000000001E-2</c:v>
                </c:pt>
                <c:pt idx="111">
                  <c:v>2.0121999999999998E-2</c:v>
                </c:pt>
                <c:pt idx="112">
                  <c:v>2.0230000000000012E-2</c:v>
                </c:pt>
                <c:pt idx="113">
                  <c:v>2.0338000000000002E-2</c:v>
                </c:pt>
                <c:pt idx="114">
                  <c:v>2.0445000000000012E-2</c:v>
                </c:pt>
                <c:pt idx="115">
                  <c:v>2.0552999999999998E-2</c:v>
                </c:pt>
                <c:pt idx="116">
                  <c:v>2.0660999999999999E-2</c:v>
                </c:pt>
                <c:pt idx="117">
                  <c:v>2.0768999999999978E-2</c:v>
                </c:pt>
                <c:pt idx="118">
                  <c:v>2.0876000000000002E-2</c:v>
                </c:pt>
                <c:pt idx="119">
                  <c:v>2.0983999999999999E-2</c:v>
                </c:pt>
                <c:pt idx="120">
                  <c:v>2.109200000000001E-2</c:v>
                </c:pt>
                <c:pt idx="121">
                  <c:v>2.1200000000000035E-2</c:v>
                </c:pt>
                <c:pt idx="122">
                  <c:v>2.1308000000000001E-2</c:v>
                </c:pt>
                <c:pt idx="123">
                  <c:v>2.1415000000000038E-2</c:v>
                </c:pt>
                <c:pt idx="124">
                  <c:v>2.1523E-2</c:v>
                </c:pt>
                <c:pt idx="125">
                  <c:v>2.163100000000006E-2</c:v>
                </c:pt>
                <c:pt idx="126">
                  <c:v>2.1739000000000012E-2</c:v>
                </c:pt>
                <c:pt idx="127">
                  <c:v>2.184700000000004E-2</c:v>
                </c:pt>
                <c:pt idx="128">
                  <c:v>2.1954999999999999E-2</c:v>
                </c:pt>
                <c:pt idx="129">
                  <c:v>2.2062999999999999E-2</c:v>
                </c:pt>
                <c:pt idx="130">
                  <c:v>2.2171000000000048E-2</c:v>
                </c:pt>
                <c:pt idx="131">
                  <c:v>2.2279000000000056E-2</c:v>
                </c:pt>
                <c:pt idx="132">
                  <c:v>2.2387000000000011E-2</c:v>
                </c:pt>
                <c:pt idx="133">
                  <c:v>2.2494000000000011E-2</c:v>
                </c:pt>
                <c:pt idx="134">
                  <c:v>2.2602000000000039E-2</c:v>
                </c:pt>
                <c:pt idx="135">
                  <c:v>2.2710000000000001E-2</c:v>
                </c:pt>
                <c:pt idx="136">
                  <c:v>2.2818000000000001E-2</c:v>
                </c:pt>
                <c:pt idx="137">
                  <c:v>2.2925999999999998E-2</c:v>
                </c:pt>
                <c:pt idx="138">
                  <c:v>2.3034000000000002E-2</c:v>
                </c:pt>
                <c:pt idx="139">
                  <c:v>2.3141999999999999E-2</c:v>
                </c:pt>
                <c:pt idx="140">
                  <c:v>2.3251000000000001E-2</c:v>
                </c:pt>
                <c:pt idx="141">
                  <c:v>2.3358999999999987E-2</c:v>
                </c:pt>
                <c:pt idx="142">
                  <c:v>2.3466999999999988E-2</c:v>
                </c:pt>
                <c:pt idx="143">
                  <c:v>2.3574999999999999E-2</c:v>
                </c:pt>
                <c:pt idx="144">
                  <c:v>2.3682999999999999E-2</c:v>
                </c:pt>
                <c:pt idx="145">
                  <c:v>2.3791E-2</c:v>
                </c:pt>
                <c:pt idx="146">
                  <c:v>2.3899E-2</c:v>
                </c:pt>
                <c:pt idx="147">
                  <c:v>2.4007000000000011E-2</c:v>
                </c:pt>
                <c:pt idx="148">
                  <c:v>2.4115000000000001E-2</c:v>
                </c:pt>
                <c:pt idx="149">
                  <c:v>2.4223000000000001E-2</c:v>
                </c:pt>
                <c:pt idx="150">
                  <c:v>2.4331999999999999E-2</c:v>
                </c:pt>
                <c:pt idx="151">
                  <c:v>2.444000000000001E-2</c:v>
                </c:pt>
                <c:pt idx="152">
                  <c:v>2.4548E-2</c:v>
                </c:pt>
                <c:pt idx="153">
                  <c:v>2.4656000000000001E-2</c:v>
                </c:pt>
                <c:pt idx="154">
                  <c:v>2.4761999999999999E-2</c:v>
                </c:pt>
                <c:pt idx="155">
                  <c:v>2.4868000000000001E-2</c:v>
                </c:pt>
                <c:pt idx="156">
                  <c:v>2.4972999999999999E-2</c:v>
                </c:pt>
                <c:pt idx="157">
                  <c:v>2.5079000000000042E-2</c:v>
                </c:pt>
                <c:pt idx="158">
                  <c:v>2.5184000000000002E-2</c:v>
                </c:pt>
                <c:pt idx="159">
                  <c:v>2.529000000000001E-2</c:v>
                </c:pt>
                <c:pt idx="160">
                  <c:v>2.5395000000000001E-2</c:v>
                </c:pt>
                <c:pt idx="161">
                  <c:v>2.5500999999999999E-2</c:v>
                </c:pt>
                <c:pt idx="162">
                  <c:v>2.5606000000000011E-2</c:v>
                </c:pt>
                <c:pt idx="163">
                  <c:v>2.5711999999999999E-2</c:v>
                </c:pt>
                <c:pt idx="164">
                  <c:v>2.5817000000000038E-2</c:v>
                </c:pt>
                <c:pt idx="165">
                  <c:v>2.5923000000000002E-2</c:v>
                </c:pt>
                <c:pt idx="166">
                  <c:v>2.602900000000001E-2</c:v>
                </c:pt>
                <c:pt idx="167">
                  <c:v>2.6134000000000001E-2</c:v>
                </c:pt>
                <c:pt idx="168">
                  <c:v>2.6240000000000041E-2</c:v>
                </c:pt>
                <c:pt idx="169">
                  <c:v>2.6346000000000001E-2</c:v>
                </c:pt>
                <c:pt idx="170">
                  <c:v>2.6451000000000044E-2</c:v>
                </c:pt>
                <c:pt idx="171">
                  <c:v>2.6557000000000001E-2</c:v>
                </c:pt>
                <c:pt idx="172">
                  <c:v>2.6662999999999999E-2</c:v>
                </c:pt>
                <c:pt idx="173">
                  <c:v>2.6768E-2</c:v>
                </c:pt>
                <c:pt idx="174">
                  <c:v>2.6874000000000044E-2</c:v>
                </c:pt>
                <c:pt idx="175">
                  <c:v>2.6980000000000011E-2</c:v>
                </c:pt>
                <c:pt idx="176">
                  <c:v>2.7086000000000016E-2</c:v>
                </c:pt>
                <c:pt idx="177">
                  <c:v>2.7191000000000038E-2</c:v>
                </c:pt>
                <c:pt idx="178">
                  <c:v>2.729700000000004E-2</c:v>
                </c:pt>
                <c:pt idx="179">
                  <c:v>2.7403000000000056E-2</c:v>
                </c:pt>
                <c:pt idx="180">
                  <c:v>2.7508999999999999E-2</c:v>
                </c:pt>
                <c:pt idx="181">
                  <c:v>2.7615000000000046E-2</c:v>
                </c:pt>
                <c:pt idx="182">
                  <c:v>2.7720999999999999E-2</c:v>
                </c:pt>
                <c:pt idx="183">
                  <c:v>2.7827000000000036E-2</c:v>
                </c:pt>
                <c:pt idx="184">
                  <c:v>2.7932000000000012E-2</c:v>
                </c:pt>
                <c:pt idx="185">
                  <c:v>2.8038E-2</c:v>
                </c:pt>
                <c:pt idx="186">
                  <c:v>2.8143999999999999E-2</c:v>
                </c:pt>
                <c:pt idx="187">
                  <c:v>2.8250000000000001E-2</c:v>
                </c:pt>
                <c:pt idx="188">
                  <c:v>2.8355999999999999E-2</c:v>
                </c:pt>
                <c:pt idx="189">
                  <c:v>2.8461999999999998E-2</c:v>
                </c:pt>
                <c:pt idx="190">
                  <c:v>2.8567999999999993E-2</c:v>
                </c:pt>
                <c:pt idx="191">
                  <c:v>2.8674000000000002E-2</c:v>
                </c:pt>
                <c:pt idx="192">
                  <c:v>2.878E-2</c:v>
                </c:pt>
                <c:pt idx="193">
                  <c:v>2.8886000000000002E-2</c:v>
                </c:pt>
                <c:pt idx="194">
                  <c:v>2.8992E-2</c:v>
                </c:pt>
                <c:pt idx="195">
                  <c:v>2.909900000000001E-2</c:v>
                </c:pt>
                <c:pt idx="196">
                  <c:v>2.9204999999999998E-2</c:v>
                </c:pt>
                <c:pt idx="197">
                  <c:v>2.9311E-2</c:v>
                </c:pt>
                <c:pt idx="198">
                  <c:v>2.9416999999999999E-2</c:v>
                </c:pt>
                <c:pt idx="199">
                  <c:v>2.9523000000000001E-2</c:v>
                </c:pt>
                <c:pt idx="200">
                  <c:v>2.9628999999999999E-2</c:v>
                </c:pt>
                <c:pt idx="201">
                  <c:v>2.9735000000000011E-2</c:v>
                </c:pt>
                <c:pt idx="202">
                  <c:v>2.9842000000000011E-2</c:v>
                </c:pt>
                <c:pt idx="203">
                  <c:v>2.9947999999999999E-2</c:v>
                </c:pt>
                <c:pt idx="204">
                  <c:v>3.0054000000000001E-2</c:v>
                </c:pt>
                <c:pt idx="205">
                  <c:v>3.0159999999999999E-2</c:v>
                </c:pt>
                <c:pt idx="206">
                  <c:v>3.0266999999999999E-2</c:v>
                </c:pt>
                <c:pt idx="207">
                  <c:v>3.0373000000000035E-2</c:v>
                </c:pt>
                <c:pt idx="208">
                  <c:v>3.0479000000000055E-2</c:v>
                </c:pt>
                <c:pt idx="209">
                  <c:v>3.0586000000000002E-2</c:v>
                </c:pt>
                <c:pt idx="210">
                  <c:v>3.0692000000000011E-2</c:v>
                </c:pt>
                <c:pt idx="211">
                  <c:v>3.0797999999999999E-2</c:v>
                </c:pt>
                <c:pt idx="212">
                  <c:v>3.0904999999999998E-2</c:v>
                </c:pt>
                <c:pt idx="213">
                  <c:v>3.1011000000000042E-2</c:v>
                </c:pt>
                <c:pt idx="214">
                  <c:v>3.1116999999999999E-2</c:v>
                </c:pt>
                <c:pt idx="215">
                  <c:v>3.1224000000000002E-2</c:v>
                </c:pt>
                <c:pt idx="216">
                  <c:v>3.1329999999999997E-2</c:v>
                </c:pt>
                <c:pt idx="217">
                  <c:v>3.1437000000000062E-2</c:v>
                </c:pt>
                <c:pt idx="218">
                  <c:v>3.1543000000000002E-2</c:v>
                </c:pt>
                <c:pt idx="219">
                  <c:v>3.1650000000000011E-2</c:v>
                </c:pt>
                <c:pt idx="220">
                  <c:v>3.1756E-2</c:v>
                </c:pt>
                <c:pt idx="221">
                  <c:v>3.1863000000000002E-2</c:v>
                </c:pt>
                <c:pt idx="222">
                  <c:v>3.1968999999999997E-2</c:v>
                </c:pt>
                <c:pt idx="223">
                  <c:v>3.2076000000000056E-2</c:v>
                </c:pt>
                <c:pt idx="224">
                  <c:v>3.2182000000000002E-2</c:v>
                </c:pt>
                <c:pt idx="225">
                  <c:v>3.2289000000000054E-2</c:v>
                </c:pt>
                <c:pt idx="226">
                  <c:v>3.2396000000000001E-2</c:v>
                </c:pt>
                <c:pt idx="227">
                  <c:v>3.250200000000001E-2</c:v>
                </c:pt>
                <c:pt idx="228">
                  <c:v>3.2607000000000053E-2</c:v>
                </c:pt>
                <c:pt idx="229">
                  <c:v>3.2712000000000005E-2</c:v>
                </c:pt>
                <c:pt idx="230">
                  <c:v>3.2816999999999999E-2</c:v>
                </c:pt>
                <c:pt idx="231">
                  <c:v>3.2922E-2</c:v>
                </c:pt>
                <c:pt idx="232">
                  <c:v>3.3027000000000001E-2</c:v>
                </c:pt>
                <c:pt idx="233">
                  <c:v>3.3132000000000002E-2</c:v>
                </c:pt>
                <c:pt idx="234">
                  <c:v>3.3237000000000051E-2</c:v>
                </c:pt>
                <c:pt idx="235">
                  <c:v>3.3341999999999997E-2</c:v>
                </c:pt>
                <c:pt idx="236">
                  <c:v>3.3446999999999998E-2</c:v>
                </c:pt>
                <c:pt idx="237">
                  <c:v>3.3551999999999998E-2</c:v>
                </c:pt>
                <c:pt idx="238">
                  <c:v>3.3656999999999999E-2</c:v>
                </c:pt>
                <c:pt idx="239">
                  <c:v>3.3762E-2</c:v>
                </c:pt>
                <c:pt idx="240">
                  <c:v>3.3867000000000001E-2</c:v>
                </c:pt>
                <c:pt idx="241">
                  <c:v>3.3972000000000002E-2</c:v>
                </c:pt>
                <c:pt idx="242">
                  <c:v>3.4077000000000052E-2</c:v>
                </c:pt>
                <c:pt idx="243">
                  <c:v>3.4182000000000004E-2</c:v>
                </c:pt>
                <c:pt idx="244">
                  <c:v>3.4286999999999998E-2</c:v>
                </c:pt>
                <c:pt idx="245">
                  <c:v>3.4391999999999999E-2</c:v>
                </c:pt>
                <c:pt idx="246">
                  <c:v>3.4497000000000014E-2</c:v>
                </c:pt>
                <c:pt idx="247">
                  <c:v>3.4603000000000016E-2</c:v>
                </c:pt>
                <c:pt idx="248">
                  <c:v>3.4708000000000003E-2</c:v>
                </c:pt>
                <c:pt idx="249">
                  <c:v>3.4812999999999997E-2</c:v>
                </c:pt>
                <c:pt idx="250">
                  <c:v>3.4917999999999998E-2</c:v>
                </c:pt>
                <c:pt idx="251">
                  <c:v>3.5022999999999999E-2</c:v>
                </c:pt>
                <c:pt idx="252">
                  <c:v>3.5128E-2</c:v>
                </c:pt>
                <c:pt idx="253">
                  <c:v>3.5233000000000056E-2</c:v>
                </c:pt>
                <c:pt idx="254">
                  <c:v>3.5339000000000002E-2</c:v>
                </c:pt>
                <c:pt idx="255">
                  <c:v>3.544400000000001E-2</c:v>
                </c:pt>
                <c:pt idx="256">
                  <c:v>3.5548999999999997E-2</c:v>
                </c:pt>
                <c:pt idx="257">
                  <c:v>3.5654000000000005E-2</c:v>
                </c:pt>
                <c:pt idx="258">
                  <c:v>3.5758999999999999E-2</c:v>
                </c:pt>
                <c:pt idx="259">
                  <c:v>3.5865000000000001E-2</c:v>
                </c:pt>
                <c:pt idx="260">
                  <c:v>3.5970000000000002E-2</c:v>
                </c:pt>
                <c:pt idx="261">
                  <c:v>3.6075000000000065E-2</c:v>
                </c:pt>
                <c:pt idx="262">
                  <c:v>3.6180000000000004E-2</c:v>
                </c:pt>
                <c:pt idx="263">
                  <c:v>3.6286000000000006E-2</c:v>
                </c:pt>
                <c:pt idx="264">
                  <c:v>3.6391000000000041E-2</c:v>
                </c:pt>
                <c:pt idx="265">
                  <c:v>3.6496000000000001E-2</c:v>
                </c:pt>
                <c:pt idx="266">
                  <c:v>3.6602000000000016E-2</c:v>
                </c:pt>
                <c:pt idx="267">
                  <c:v>3.670700000000001E-2</c:v>
                </c:pt>
                <c:pt idx="268">
                  <c:v>3.6812000000000011E-2</c:v>
                </c:pt>
                <c:pt idx="269">
                  <c:v>3.6917999999999999E-2</c:v>
                </c:pt>
                <c:pt idx="270">
                  <c:v>3.7023000000000056E-2</c:v>
                </c:pt>
                <c:pt idx="271">
                  <c:v>3.7128000000000001E-2</c:v>
                </c:pt>
                <c:pt idx="272">
                  <c:v>3.7234000000000059E-2</c:v>
                </c:pt>
                <c:pt idx="273">
                  <c:v>3.7339000000000053E-2</c:v>
                </c:pt>
                <c:pt idx="274">
                  <c:v>3.7445000000000062E-2</c:v>
                </c:pt>
                <c:pt idx="275">
                  <c:v>3.755E-2</c:v>
                </c:pt>
                <c:pt idx="276">
                  <c:v>3.7655000000000056E-2</c:v>
                </c:pt>
                <c:pt idx="277">
                  <c:v>3.776100000000001E-2</c:v>
                </c:pt>
                <c:pt idx="278">
                  <c:v>3.7866000000000011E-2</c:v>
                </c:pt>
                <c:pt idx="279">
                  <c:v>3.7972000000000054E-2</c:v>
                </c:pt>
                <c:pt idx="280">
                  <c:v>3.8077000000000055E-2</c:v>
                </c:pt>
                <c:pt idx="281">
                  <c:v>3.8183000000000002E-2</c:v>
                </c:pt>
                <c:pt idx="282">
                  <c:v>3.828800000000001E-2</c:v>
                </c:pt>
                <c:pt idx="283">
                  <c:v>3.8393999999999998E-2</c:v>
                </c:pt>
                <c:pt idx="284">
                  <c:v>3.8498999999999999E-2</c:v>
                </c:pt>
                <c:pt idx="285">
                  <c:v>3.8605000000000042E-2</c:v>
                </c:pt>
                <c:pt idx="286">
                  <c:v>3.8710000000000001E-2</c:v>
                </c:pt>
                <c:pt idx="287">
                  <c:v>3.8816000000000003E-2</c:v>
                </c:pt>
                <c:pt idx="288">
                  <c:v>3.8920999999999997E-2</c:v>
                </c:pt>
                <c:pt idx="289">
                  <c:v>3.9026999999999999E-2</c:v>
                </c:pt>
                <c:pt idx="290">
                  <c:v>3.9132E-2</c:v>
                </c:pt>
                <c:pt idx="291">
                  <c:v>3.9238000000000002E-2</c:v>
                </c:pt>
                <c:pt idx="292">
                  <c:v>3.9344000000000004E-2</c:v>
                </c:pt>
                <c:pt idx="293">
                  <c:v>3.9448999999999998E-2</c:v>
                </c:pt>
                <c:pt idx="294">
                  <c:v>3.9555E-2</c:v>
                </c:pt>
                <c:pt idx="295">
                  <c:v>3.9660000000000001E-2</c:v>
                </c:pt>
                <c:pt idx="296">
                  <c:v>3.9766000000000003E-2</c:v>
                </c:pt>
                <c:pt idx="297">
                  <c:v>3.9872000000000012E-2</c:v>
                </c:pt>
                <c:pt idx="298">
                  <c:v>3.9976999999999999E-2</c:v>
                </c:pt>
                <c:pt idx="299">
                  <c:v>4.0083000000000014E-2</c:v>
                </c:pt>
                <c:pt idx="300">
                  <c:v>4.0189000000000002E-2</c:v>
                </c:pt>
                <c:pt idx="301">
                  <c:v>4.0294000000000003E-2</c:v>
                </c:pt>
                <c:pt idx="302">
                  <c:v>4.0400000000000012E-2</c:v>
                </c:pt>
                <c:pt idx="303">
                  <c:v>4.0506000000000014E-2</c:v>
                </c:pt>
                <c:pt idx="304">
                  <c:v>4.0611000000000001E-2</c:v>
                </c:pt>
                <c:pt idx="305">
                  <c:v>4.07170000000001E-2</c:v>
                </c:pt>
                <c:pt idx="306">
                  <c:v>4.0823000000000012E-2</c:v>
                </c:pt>
                <c:pt idx="307">
                  <c:v>4.0929E-2</c:v>
                </c:pt>
                <c:pt idx="308">
                  <c:v>4.1034000000000001E-2</c:v>
                </c:pt>
                <c:pt idx="309">
                  <c:v>4.1139999999999996E-2</c:v>
                </c:pt>
                <c:pt idx="310">
                  <c:v>4.1245999999999908E-2</c:v>
                </c:pt>
                <c:pt idx="311">
                  <c:v>4.1352000000000014E-2</c:v>
                </c:pt>
                <c:pt idx="312">
                  <c:v>4.1458000000000002E-2</c:v>
                </c:pt>
                <c:pt idx="313">
                  <c:v>4.1563000000000003E-2</c:v>
                </c:pt>
                <c:pt idx="314">
                  <c:v>4.1668999999999998E-2</c:v>
                </c:pt>
                <c:pt idx="315">
                  <c:v>4.1775E-2</c:v>
                </c:pt>
                <c:pt idx="316">
                  <c:v>4.1881000000000002E-2</c:v>
                </c:pt>
                <c:pt idx="317">
                  <c:v>4.1987000000000003E-2</c:v>
                </c:pt>
                <c:pt idx="318">
                  <c:v>4.2093000000000089E-2</c:v>
                </c:pt>
                <c:pt idx="319">
                  <c:v>4.2198000000000013E-2</c:v>
                </c:pt>
                <c:pt idx="320">
                  <c:v>4.2304000000000071E-2</c:v>
                </c:pt>
                <c:pt idx="321">
                  <c:v>4.2410000000000093E-2</c:v>
                </c:pt>
                <c:pt idx="322">
                  <c:v>4.2516000000000088E-2</c:v>
                </c:pt>
                <c:pt idx="323">
                  <c:v>4.2622000000000014E-2</c:v>
                </c:pt>
                <c:pt idx="324">
                  <c:v>4.2728000000000023E-2</c:v>
                </c:pt>
                <c:pt idx="325">
                  <c:v>4.2834000000000032E-2</c:v>
                </c:pt>
                <c:pt idx="326">
                  <c:v>4.2939999999999999E-2</c:v>
                </c:pt>
                <c:pt idx="327">
                  <c:v>4.3046000000000001E-2</c:v>
                </c:pt>
                <c:pt idx="328">
                  <c:v>4.3152000000000003E-2</c:v>
                </c:pt>
                <c:pt idx="329">
                  <c:v>4.3257999999999998E-2</c:v>
                </c:pt>
                <c:pt idx="330">
                  <c:v>4.3364000000000014E-2</c:v>
                </c:pt>
                <c:pt idx="331">
                  <c:v>4.3470000000000002E-2</c:v>
                </c:pt>
                <c:pt idx="332">
                  <c:v>4.3575999999999976E-2</c:v>
                </c:pt>
                <c:pt idx="333">
                  <c:v>4.3681999999999985E-2</c:v>
                </c:pt>
                <c:pt idx="334">
                  <c:v>4.3788000000000014E-2</c:v>
                </c:pt>
                <c:pt idx="335">
                  <c:v>4.3894000000000023E-2</c:v>
                </c:pt>
                <c:pt idx="336">
                  <c:v>4.3999999999999997E-2</c:v>
                </c:pt>
                <c:pt idx="337">
                  <c:v>4.4105999999999999E-2</c:v>
                </c:pt>
                <c:pt idx="338">
                  <c:v>4.4212000000000098E-2</c:v>
                </c:pt>
                <c:pt idx="339">
                  <c:v>4.43180000000001E-2</c:v>
                </c:pt>
                <c:pt idx="340">
                  <c:v>4.4424000000000012E-2</c:v>
                </c:pt>
                <c:pt idx="341">
                  <c:v>4.4530000000000014E-2</c:v>
                </c:pt>
                <c:pt idx="342">
                  <c:v>4.4636000000000078E-2</c:v>
                </c:pt>
                <c:pt idx="343">
                  <c:v>4.4743000000000033E-2</c:v>
                </c:pt>
                <c:pt idx="344">
                  <c:v>4.4849E-2</c:v>
                </c:pt>
                <c:pt idx="345">
                  <c:v>4.4955000000000002E-2</c:v>
                </c:pt>
                <c:pt idx="346">
                  <c:v>4.5061000000000004E-2</c:v>
                </c:pt>
                <c:pt idx="347">
                  <c:v>4.5167000000000013E-2</c:v>
                </c:pt>
                <c:pt idx="348">
                  <c:v>4.5273000000000001E-2</c:v>
                </c:pt>
                <c:pt idx="349">
                  <c:v>4.5379999999999997E-2</c:v>
                </c:pt>
                <c:pt idx="350">
                  <c:v>4.5485999999999999E-2</c:v>
                </c:pt>
                <c:pt idx="351">
                  <c:v>4.5592000000000084E-2</c:v>
                </c:pt>
                <c:pt idx="352">
                  <c:v>4.5698000000000003E-2</c:v>
                </c:pt>
                <c:pt idx="353">
                  <c:v>4.5804000000000004E-2</c:v>
                </c:pt>
                <c:pt idx="354">
                  <c:v>4.5911000000000014E-2</c:v>
                </c:pt>
                <c:pt idx="355">
                  <c:v>4.6017000000000023E-2</c:v>
                </c:pt>
                <c:pt idx="356">
                  <c:v>4.6122999999999997E-2</c:v>
                </c:pt>
                <c:pt idx="357">
                  <c:v>4.6228999999999985E-2</c:v>
                </c:pt>
                <c:pt idx="358">
                  <c:v>4.6336000000000079E-2</c:v>
                </c:pt>
                <c:pt idx="359">
                  <c:v>4.6441999999999976E-2</c:v>
                </c:pt>
                <c:pt idx="360">
                  <c:v>4.6547999999999985E-2</c:v>
                </c:pt>
                <c:pt idx="361">
                  <c:v>4.6654999999999995E-2</c:v>
                </c:pt>
                <c:pt idx="362">
                  <c:v>4.6761000000000004E-2</c:v>
                </c:pt>
                <c:pt idx="363">
                  <c:v>4.6867000000000013E-2</c:v>
                </c:pt>
                <c:pt idx="364">
                  <c:v>4.6973999999999995E-2</c:v>
                </c:pt>
                <c:pt idx="365">
                  <c:v>4.7079999999999997E-2</c:v>
                </c:pt>
                <c:pt idx="366">
                  <c:v>4.7185999999999999E-2</c:v>
                </c:pt>
                <c:pt idx="367">
                  <c:v>4.7293000000000023E-2</c:v>
                </c:pt>
                <c:pt idx="368">
                  <c:v>4.7399000000000024E-2</c:v>
                </c:pt>
                <c:pt idx="369">
                  <c:v>4.7506000000000034E-2</c:v>
                </c:pt>
                <c:pt idx="370">
                  <c:v>4.7612000000000085E-2</c:v>
                </c:pt>
                <c:pt idx="371">
                  <c:v>4.7718000000000101E-2</c:v>
                </c:pt>
                <c:pt idx="372">
                  <c:v>4.7824999999999999E-2</c:v>
                </c:pt>
                <c:pt idx="373">
                  <c:v>4.7931000000000001E-2</c:v>
                </c:pt>
                <c:pt idx="374">
                  <c:v>4.8038000000000004E-2</c:v>
                </c:pt>
                <c:pt idx="375">
                  <c:v>4.8143999999999999E-2</c:v>
                </c:pt>
                <c:pt idx="376">
                  <c:v>4.8250999999999995E-2</c:v>
                </c:pt>
                <c:pt idx="377">
                  <c:v>4.8357000000000004E-2</c:v>
                </c:pt>
                <c:pt idx="378">
                  <c:v>4.8464000000000014E-2</c:v>
                </c:pt>
                <c:pt idx="379">
                  <c:v>4.8569999999999995E-2</c:v>
                </c:pt>
                <c:pt idx="380">
                  <c:v>4.8676999999999998E-2</c:v>
                </c:pt>
                <c:pt idx="381">
                  <c:v>4.8783000000000076E-2</c:v>
                </c:pt>
                <c:pt idx="382">
                  <c:v>4.8890000000000024E-2</c:v>
                </c:pt>
                <c:pt idx="383">
                  <c:v>4.8995999999999998E-2</c:v>
                </c:pt>
                <c:pt idx="384">
                  <c:v>4.9103000000000077E-2</c:v>
                </c:pt>
                <c:pt idx="385">
                  <c:v>4.9209999999999997E-2</c:v>
                </c:pt>
                <c:pt idx="386">
                  <c:v>4.9316000000000151E-2</c:v>
                </c:pt>
                <c:pt idx="387">
                  <c:v>4.9423000000000071E-2</c:v>
                </c:pt>
                <c:pt idx="388">
                  <c:v>4.9529000000000004E-2</c:v>
                </c:pt>
                <c:pt idx="389">
                  <c:v>4.9636000000000034E-2</c:v>
                </c:pt>
                <c:pt idx="390">
                  <c:v>4.9743000000000079E-2</c:v>
                </c:pt>
                <c:pt idx="391">
                  <c:v>4.9849000000000004E-2</c:v>
                </c:pt>
                <c:pt idx="392">
                  <c:v>4.9956000000000084E-2</c:v>
                </c:pt>
                <c:pt idx="393">
                  <c:v>5.0063000000000024E-2</c:v>
                </c:pt>
                <c:pt idx="394">
                  <c:v>5.0169000000000012E-2</c:v>
                </c:pt>
                <c:pt idx="395">
                  <c:v>5.0276000000000001E-2</c:v>
                </c:pt>
                <c:pt idx="396">
                  <c:v>5.0383000000000087E-2</c:v>
                </c:pt>
                <c:pt idx="397">
                  <c:v>5.0489000000000013E-2</c:v>
                </c:pt>
                <c:pt idx="398">
                  <c:v>5.0596000000000085E-2</c:v>
                </c:pt>
                <c:pt idx="399">
                  <c:v>5.0703000000000081E-2</c:v>
                </c:pt>
                <c:pt idx="400">
                  <c:v>5.0810000000000077E-2</c:v>
                </c:pt>
                <c:pt idx="401">
                  <c:v>5.0916000000000093E-2</c:v>
                </c:pt>
                <c:pt idx="402">
                  <c:v>5.1022999999999999E-2</c:v>
                </c:pt>
                <c:pt idx="403">
                  <c:v>5.1130000000000002E-2</c:v>
                </c:pt>
                <c:pt idx="404">
                  <c:v>5.1236999999999998E-2</c:v>
                </c:pt>
                <c:pt idx="405">
                  <c:v>5.1343E-2</c:v>
                </c:pt>
                <c:pt idx="406">
                  <c:v>5.1450000000000003E-2</c:v>
                </c:pt>
                <c:pt idx="407">
                  <c:v>5.1556999999999999E-2</c:v>
                </c:pt>
                <c:pt idx="408">
                  <c:v>5.1664000000000002E-2</c:v>
                </c:pt>
                <c:pt idx="409">
                  <c:v>5.1770999999999998E-2</c:v>
                </c:pt>
                <c:pt idx="410">
                  <c:v>5.1877E-2</c:v>
                </c:pt>
                <c:pt idx="411">
                  <c:v>5.1984000000000002E-2</c:v>
                </c:pt>
                <c:pt idx="412">
                  <c:v>5.2091000000000033E-2</c:v>
                </c:pt>
                <c:pt idx="413">
                  <c:v>5.2198000000000071E-2</c:v>
                </c:pt>
                <c:pt idx="414">
                  <c:v>5.2305000000000004E-2</c:v>
                </c:pt>
                <c:pt idx="415">
                  <c:v>5.2412000000000111E-2</c:v>
                </c:pt>
                <c:pt idx="416">
                  <c:v>5.2519000000000003E-2</c:v>
                </c:pt>
                <c:pt idx="417">
                  <c:v>5.2624999999999998E-2</c:v>
                </c:pt>
                <c:pt idx="418">
                  <c:v>5.2732000000000119E-2</c:v>
                </c:pt>
                <c:pt idx="419">
                  <c:v>5.2839000000000004E-2</c:v>
                </c:pt>
                <c:pt idx="420">
                  <c:v>5.2946000000000014E-2</c:v>
                </c:pt>
                <c:pt idx="421">
                  <c:v>5.3053000000000003E-2</c:v>
                </c:pt>
                <c:pt idx="422">
                  <c:v>5.3159999999999985E-2</c:v>
                </c:pt>
                <c:pt idx="423">
                  <c:v>5.3267000000000002E-2</c:v>
                </c:pt>
                <c:pt idx="424">
                  <c:v>5.3374000000000012E-2</c:v>
                </c:pt>
                <c:pt idx="425">
                  <c:v>5.3481000000000001E-2</c:v>
                </c:pt>
                <c:pt idx="426">
                  <c:v>5.3588000000000004E-2</c:v>
                </c:pt>
                <c:pt idx="427">
                  <c:v>5.3695E-2</c:v>
                </c:pt>
                <c:pt idx="428">
                  <c:v>5.3802000000000079E-2</c:v>
                </c:pt>
                <c:pt idx="429">
                  <c:v>5.3908999999999999E-2</c:v>
                </c:pt>
                <c:pt idx="430">
                  <c:v>5.401600000000014E-2</c:v>
                </c:pt>
                <c:pt idx="431">
                  <c:v>5.4123000000000004E-2</c:v>
                </c:pt>
                <c:pt idx="432">
                  <c:v>5.4230000000000014E-2</c:v>
                </c:pt>
                <c:pt idx="433">
                  <c:v>5.4337000000000114E-2</c:v>
                </c:pt>
                <c:pt idx="434">
                  <c:v>5.4444000000000013E-2</c:v>
                </c:pt>
                <c:pt idx="435">
                  <c:v>5.4551000000000002E-2</c:v>
                </c:pt>
                <c:pt idx="436">
                  <c:v>5.4658000000000012E-2</c:v>
                </c:pt>
                <c:pt idx="437">
                  <c:v>5.4766000000000141E-2</c:v>
                </c:pt>
                <c:pt idx="438">
                  <c:v>5.4873000000000033E-2</c:v>
                </c:pt>
                <c:pt idx="439">
                  <c:v>5.498000000000007E-2</c:v>
                </c:pt>
                <c:pt idx="440">
                  <c:v>5.5087000000000032E-2</c:v>
                </c:pt>
                <c:pt idx="441">
                  <c:v>5.5194000000000014E-2</c:v>
                </c:pt>
                <c:pt idx="442">
                  <c:v>5.5301000000000003E-2</c:v>
                </c:pt>
                <c:pt idx="443">
                  <c:v>5.5408000000000013E-2</c:v>
                </c:pt>
                <c:pt idx="444">
                  <c:v>5.5516000000000079E-2</c:v>
                </c:pt>
                <c:pt idx="445">
                  <c:v>5.5622999999999999E-2</c:v>
                </c:pt>
                <c:pt idx="446">
                  <c:v>5.5730000000000078E-2</c:v>
                </c:pt>
                <c:pt idx="447">
                  <c:v>5.5837000000000081E-2</c:v>
                </c:pt>
                <c:pt idx="448">
                  <c:v>5.5944000000000001E-2</c:v>
                </c:pt>
                <c:pt idx="449">
                  <c:v>5.6051999999999998E-2</c:v>
                </c:pt>
                <c:pt idx="450">
                  <c:v>5.6158999999999987E-2</c:v>
                </c:pt>
                <c:pt idx="451">
                  <c:v>5.6265999999999997E-2</c:v>
                </c:pt>
                <c:pt idx="452">
                  <c:v>5.6373000000000013E-2</c:v>
                </c:pt>
                <c:pt idx="453">
                  <c:v>5.6481000000000003E-2</c:v>
                </c:pt>
                <c:pt idx="454">
                  <c:v>5.6587999999999999E-2</c:v>
                </c:pt>
                <c:pt idx="455">
                  <c:v>5.6695000000000002E-2</c:v>
                </c:pt>
                <c:pt idx="456">
                  <c:v>5.6801999999999998E-2</c:v>
                </c:pt>
                <c:pt idx="457">
                  <c:v>5.6910000000000002E-2</c:v>
                </c:pt>
                <c:pt idx="458">
                  <c:v>5.7017000000000109E-2</c:v>
                </c:pt>
                <c:pt idx="459">
                  <c:v>5.7124000000000001E-2</c:v>
                </c:pt>
                <c:pt idx="460">
                  <c:v>5.7231999999999998E-2</c:v>
                </c:pt>
                <c:pt idx="461">
                  <c:v>5.733900000000007E-2</c:v>
                </c:pt>
                <c:pt idx="462">
                  <c:v>5.7445999999999997E-2</c:v>
                </c:pt>
                <c:pt idx="463">
                  <c:v>5.7554000000000022E-2</c:v>
                </c:pt>
                <c:pt idx="464">
                  <c:v>5.7661000000000004E-2</c:v>
                </c:pt>
                <c:pt idx="465">
                  <c:v>5.7768000000000104E-2</c:v>
                </c:pt>
                <c:pt idx="466">
                  <c:v>5.7876000000000073E-2</c:v>
                </c:pt>
                <c:pt idx="467">
                  <c:v>5.7983000000000083E-2</c:v>
                </c:pt>
                <c:pt idx="468">
                  <c:v>5.8091000000000004E-2</c:v>
                </c:pt>
                <c:pt idx="469">
                  <c:v>5.8198000000000014E-2</c:v>
                </c:pt>
                <c:pt idx="470">
                  <c:v>5.8305000000000003E-2</c:v>
                </c:pt>
                <c:pt idx="471">
                  <c:v>5.8413000000000034E-2</c:v>
                </c:pt>
                <c:pt idx="472">
                  <c:v>5.8520000000000003E-2</c:v>
                </c:pt>
                <c:pt idx="473">
                  <c:v>5.8628E-2</c:v>
                </c:pt>
                <c:pt idx="474">
                  <c:v>5.8735000000000023E-2</c:v>
                </c:pt>
                <c:pt idx="475">
                  <c:v>5.8843000000000013E-2</c:v>
                </c:pt>
                <c:pt idx="476">
                  <c:v>5.8950000000000002E-2</c:v>
                </c:pt>
                <c:pt idx="477">
                  <c:v>5.9058000000000034E-2</c:v>
                </c:pt>
                <c:pt idx="478">
                  <c:v>5.9165000000000023E-2</c:v>
                </c:pt>
                <c:pt idx="479">
                  <c:v>5.9273000000000013E-2</c:v>
                </c:pt>
                <c:pt idx="480">
                  <c:v>5.9380000000000113E-2</c:v>
                </c:pt>
                <c:pt idx="481">
                  <c:v>5.9488000000000034E-2</c:v>
                </c:pt>
                <c:pt idx="482">
                  <c:v>5.9595000000000078E-2</c:v>
                </c:pt>
                <c:pt idx="483">
                  <c:v>5.9703000000000124E-2</c:v>
                </c:pt>
                <c:pt idx="484">
                  <c:v>5.981000000000012E-2</c:v>
                </c:pt>
                <c:pt idx="485">
                  <c:v>5.9918000000000103E-2</c:v>
                </c:pt>
                <c:pt idx="486">
                  <c:v>6.0026000000000024E-2</c:v>
                </c:pt>
                <c:pt idx="487">
                  <c:v>6.0133000000000034E-2</c:v>
                </c:pt>
                <c:pt idx="488">
                  <c:v>6.0240999999999996E-2</c:v>
                </c:pt>
                <c:pt idx="489">
                  <c:v>6.0348000000000013E-2</c:v>
                </c:pt>
                <c:pt idx="490">
                  <c:v>6.0456000000000079E-2</c:v>
                </c:pt>
                <c:pt idx="491">
                  <c:v>6.0564000000000014E-2</c:v>
                </c:pt>
                <c:pt idx="492">
                  <c:v>6.0670999999999996E-2</c:v>
                </c:pt>
                <c:pt idx="493">
                  <c:v>6.0779E-2</c:v>
                </c:pt>
                <c:pt idx="494">
                  <c:v>6.0887000000000024E-2</c:v>
                </c:pt>
                <c:pt idx="495">
                  <c:v>6.0994000000000034E-2</c:v>
                </c:pt>
                <c:pt idx="496">
                  <c:v>6.1101999999999997E-2</c:v>
                </c:pt>
                <c:pt idx="497">
                  <c:v>6.1210000000000001E-2</c:v>
                </c:pt>
                <c:pt idx="498">
                  <c:v>6.1318000000000032E-2</c:v>
                </c:pt>
                <c:pt idx="499">
                  <c:v>6.1425E-2</c:v>
                </c:pt>
                <c:pt idx="500">
                  <c:v>6.1533000000000004E-2</c:v>
                </c:pt>
                <c:pt idx="501">
                  <c:v>6.1640999999999967E-2</c:v>
                </c:pt>
                <c:pt idx="502">
                  <c:v>6.1748000000000004E-2</c:v>
                </c:pt>
                <c:pt idx="503">
                  <c:v>6.1856000000000022E-2</c:v>
                </c:pt>
                <c:pt idx="504">
                  <c:v>6.1964000000000012E-2</c:v>
                </c:pt>
                <c:pt idx="505">
                  <c:v>6.2072000000000079E-2</c:v>
                </c:pt>
                <c:pt idx="506">
                  <c:v>6.2179999999999999E-2</c:v>
                </c:pt>
                <c:pt idx="507">
                  <c:v>6.2287000000000023E-2</c:v>
                </c:pt>
                <c:pt idx="508">
                  <c:v>6.2395000000000103E-2</c:v>
                </c:pt>
                <c:pt idx="509">
                  <c:v>6.2503000000000003E-2</c:v>
                </c:pt>
                <c:pt idx="510">
                  <c:v>6.2611E-2</c:v>
                </c:pt>
                <c:pt idx="511">
                  <c:v>6.2719000000000094E-2</c:v>
                </c:pt>
                <c:pt idx="512">
                  <c:v>6.2826999999999994E-2</c:v>
                </c:pt>
                <c:pt idx="513">
                  <c:v>6.2935000000000019E-2</c:v>
                </c:pt>
                <c:pt idx="514">
                  <c:v>6.3042000000000001E-2</c:v>
                </c:pt>
                <c:pt idx="515">
                  <c:v>6.3149999999999998E-2</c:v>
                </c:pt>
                <c:pt idx="516">
                  <c:v>6.3257999999999995E-2</c:v>
                </c:pt>
                <c:pt idx="517">
                  <c:v>6.3366000000000117E-2</c:v>
                </c:pt>
                <c:pt idx="518">
                  <c:v>6.3474000000000003E-2</c:v>
                </c:pt>
                <c:pt idx="519">
                  <c:v>6.3582000000000014E-2</c:v>
                </c:pt>
                <c:pt idx="520">
                  <c:v>6.3689999999999997E-2</c:v>
                </c:pt>
                <c:pt idx="521">
                  <c:v>6.3798000000000105E-2</c:v>
                </c:pt>
                <c:pt idx="522">
                  <c:v>6.3906000000000004E-2</c:v>
                </c:pt>
                <c:pt idx="523">
                  <c:v>6.4014000000000112E-2</c:v>
                </c:pt>
                <c:pt idx="524">
                  <c:v>6.4121999999999998E-2</c:v>
                </c:pt>
                <c:pt idx="525">
                  <c:v>6.4229999999999995E-2</c:v>
                </c:pt>
                <c:pt idx="526">
                  <c:v>6.4338000000000034E-2</c:v>
                </c:pt>
                <c:pt idx="527">
                  <c:v>6.4446000000000031E-2</c:v>
                </c:pt>
                <c:pt idx="528">
                  <c:v>6.4554000000000014E-2</c:v>
                </c:pt>
                <c:pt idx="529">
                  <c:v>6.4662000000000108E-2</c:v>
                </c:pt>
                <c:pt idx="530">
                  <c:v>6.4770000000000022E-2</c:v>
                </c:pt>
                <c:pt idx="531">
                  <c:v>6.4878000000000019E-2</c:v>
                </c:pt>
                <c:pt idx="532">
                  <c:v>6.4986000000000113E-2</c:v>
                </c:pt>
                <c:pt idx="533">
                  <c:v>6.5094000000000013E-2</c:v>
                </c:pt>
                <c:pt idx="534">
                  <c:v>6.5201999999999996E-2</c:v>
                </c:pt>
                <c:pt idx="535">
                  <c:v>6.5310000000000104E-2</c:v>
                </c:pt>
                <c:pt idx="536">
                  <c:v>6.5419000000000019E-2</c:v>
                </c:pt>
                <c:pt idx="537">
                  <c:v>6.5527000000000002E-2</c:v>
                </c:pt>
                <c:pt idx="538">
                  <c:v>6.5634999999999999E-2</c:v>
                </c:pt>
                <c:pt idx="539">
                  <c:v>6.574300000000001E-2</c:v>
                </c:pt>
                <c:pt idx="540">
                  <c:v>6.5851000000000007E-2</c:v>
                </c:pt>
                <c:pt idx="541">
                  <c:v>6.5959000000000004E-2</c:v>
                </c:pt>
                <c:pt idx="542">
                  <c:v>6.6067000000000001E-2</c:v>
                </c:pt>
                <c:pt idx="543">
                  <c:v>6.6175999999999999E-2</c:v>
                </c:pt>
                <c:pt idx="544">
                  <c:v>6.6283999999999996E-2</c:v>
                </c:pt>
                <c:pt idx="545">
                  <c:v>6.6392000000000034E-2</c:v>
                </c:pt>
                <c:pt idx="546">
                  <c:v>6.6500000000000004E-2</c:v>
                </c:pt>
                <c:pt idx="547">
                  <c:v>6.6608000000000001E-2</c:v>
                </c:pt>
                <c:pt idx="548">
                  <c:v>6.671700000000011E-2</c:v>
                </c:pt>
                <c:pt idx="549">
                  <c:v>6.6824999999999996E-2</c:v>
                </c:pt>
                <c:pt idx="550">
                  <c:v>6.693300000000002E-2</c:v>
                </c:pt>
                <c:pt idx="551">
                  <c:v>6.7041000000000003E-2</c:v>
                </c:pt>
                <c:pt idx="552">
                  <c:v>6.7150000000000001E-2</c:v>
                </c:pt>
                <c:pt idx="553">
                  <c:v>6.7257999999999998E-2</c:v>
                </c:pt>
                <c:pt idx="554">
                  <c:v>6.736600000000012E-2</c:v>
                </c:pt>
                <c:pt idx="555">
                  <c:v>6.7474999999999993E-2</c:v>
                </c:pt>
                <c:pt idx="556">
                  <c:v>6.7583000000000004E-2</c:v>
                </c:pt>
                <c:pt idx="557">
                  <c:v>6.7690000000000014E-2</c:v>
                </c:pt>
                <c:pt idx="558">
                  <c:v>6.7797000000000135E-2</c:v>
                </c:pt>
                <c:pt idx="559">
                  <c:v>6.790400000000002E-2</c:v>
                </c:pt>
                <c:pt idx="560">
                  <c:v>6.8011000000000002E-2</c:v>
                </c:pt>
                <c:pt idx="561">
                  <c:v>6.8118000000000012E-2</c:v>
                </c:pt>
                <c:pt idx="562">
                  <c:v>6.8224999999999994E-2</c:v>
                </c:pt>
                <c:pt idx="563">
                  <c:v>6.8332000000000129E-2</c:v>
                </c:pt>
                <c:pt idx="564">
                  <c:v>6.8439E-2</c:v>
                </c:pt>
                <c:pt idx="565">
                  <c:v>6.8545999999999996E-2</c:v>
                </c:pt>
                <c:pt idx="566">
                  <c:v>6.8653000000000006E-2</c:v>
                </c:pt>
                <c:pt idx="567">
                  <c:v>6.8760000000000113E-2</c:v>
                </c:pt>
                <c:pt idx="568">
                  <c:v>6.8867000000000039E-2</c:v>
                </c:pt>
                <c:pt idx="569">
                  <c:v>6.8973999999999994E-2</c:v>
                </c:pt>
                <c:pt idx="570">
                  <c:v>6.9082000000000129E-2</c:v>
                </c:pt>
                <c:pt idx="571">
                  <c:v>6.9189000000000001E-2</c:v>
                </c:pt>
                <c:pt idx="572">
                  <c:v>6.9296000000000108E-2</c:v>
                </c:pt>
                <c:pt idx="573">
                  <c:v>6.9403000000000034E-2</c:v>
                </c:pt>
                <c:pt idx="574">
                  <c:v>6.9510000000000113E-2</c:v>
                </c:pt>
                <c:pt idx="575">
                  <c:v>6.9617000000000109E-2</c:v>
                </c:pt>
                <c:pt idx="576">
                  <c:v>6.9725000000000023E-2</c:v>
                </c:pt>
                <c:pt idx="577">
                  <c:v>6.9832000000000158E-2</c:v>
                </c:pt>
                <c:pt idx="578">
                  <c:v>6.9939000000000001E-2</c:v>
                </c:pt>
                <c:pt idx="579">
                  <c:v>7.0045999999999997E-2</c:v>
                </c:pt>
                <c:pt idx="580">
                  <c:v>7.0152999999999993E-2</c:v>
                </c:pt>
                <c:pt idx="581">
                  <c:v>7.0261000000000004E-2</c:v>
                </c:pt>
                <c:pt idx="582">
                  <c:v>7.0368000000000014E-2</c:v>
                </c:pt>
                <c:pt idx="583">
                  <c:v>7.0474999999999996E-2</c:v>
                </c:pt>
                <c:pt idx="584">
                  <c:v>7.0583000000000021E-2</c:v>
                </c:pt>
                <c:pt idx="585">
                  <c:v>7.0690000000000003E-2</c:v>
                </c:pt>
                <c:pt idx="586">
                  <c:v>7.079700000000011E-2</c:v>
                </c:pt>
                <c:pt idx="587">
                  <c:v>7.0904000000000009E-2</c:v>
                </c:pt>
                <c:pt idx="588">
                  <c:v>7.1012000000000033E-2</c:v>
                </c:pt>
                <c:pt idx="589">
                  <c:v>7.1119000000000002E-2</c:v>
                </c:pt>
                <c:pt idx="590">
                  <c:v>7.1225999999999998E-2</c:v>
                </c:pt>
                <c:pt idx="591">
                  <c:v>7.1334000000000022E-2</c:v>
                </c:pt>
                <c:pt idx="592">
                  <c:v>7.1441000000000004E-2</c:v>
                </c:pt>
                <c:pt idx="593">
                  <c:v>7.1549000000000001E-2</c:v>
                </c:pt>
                <c:pt idx="594">
                  <c:v>7.1655999999999997E-2</c:v>
                </c:pt>
                <c:pt idx="595">
                  <c:v>7.1763000000000104E-2</c:v>
                </c:pt>
                <c:pt idx="596">
                  <c:v>7.1871000000000004E-2</c:v>
                </c:pt>
                <c:pt idx="597">
                  <c:v>7.1978E-2</c:v>
                </c:pt>
                <c:pt idx="598">
                  <c:v>7.2086000000000108E-2</c:v>
                </c:pt>
                <c:pt idx="599">
                  <c:v>7.2193000000000104E-2</c:v>
                </c:pt>
                <c:pt idx="600">
                  <c:v>7.2301000000000004E-2</c:v>
                </c:pt>
                <c:pt idx="601">
                  <c:v>7.2408000000000014E-2</c:v>
                </c:pt>
                <c:pt idx="602">
                  <c:v>7.2516000000000108E-2</c:v>
                </c:pt>
                <c:pt idx="603">
                  <c:v>7.2622999999999993E-2</c:v>
                </c:pt>
                <c:pt idx="604">
                  <c:v>7.2731000000000032E-2</c:v>
                </c:pt>
                <c:pt idx="605">
                  <c:v>7.2838000000000014E-2</c:v>
                </c:pt>
                <c:pt idx="606">
                  <c:v>7.2945999999999997E-2</c:v>
                </c:pt>
                <c:pt idx="607">
                  <c:v>7.3053000000000021E-2</c:v>
                </c:pt>
                <c:pt idx="608">
                  <c:v>7.3161000000000004E-2</c:v>
                </c:pt>
                <c:pt idx="609">
                  <c:v>7.3268E-2</c:v>
                </c:pt>
                <c:pt idx="610">
                  <c:v>7.3375999999999997E-2</c:v>
                </c:pt>
                <c:pt idx="611">
                  <c:v>7.3483999999999994E-2</c:v>
                </c:pt>
                <c:pt idx="612">
                  <c:v>7.3591000000000004E-2</c:v>
                </c:pt>
                <c:pt idx="613">
                  <c:v>7.3699000000000001E-2</c:v>
                </c:pt>
                <c:pt idx="614">
                  <c:v>7.3807000000000011E-2</c:v>
                </c:pt>
                <c:pt idx="615">
                  <c:v>7.3913999999999994E-2</c:v>
                </c:pt>
                <c:pt idx="616">
                  <c:v>7.4022000000000129E-2</c:v>
                </c:pt>
                <c:pt idx="617">
                  <c:v>7.4130000000000112E-2</c:v>
                </c:pt>
                <c:pt idx="618">
                  <c:v>7.4237000000000039E-2</c:v>
                </c:pt>
                <c:pt idx="619">
                  <c:v>7.4344999999999994E-2</c:v>
                </c:pt>
                <c:pt idx="620">
                  <c:v>7.4453000000000033E-2</c:v>
                </c:pt>
                <c:pt idx="621">
                  <c:v>7.4560000000000112E-2</c:v>
                </c:pt>
                <c:pt idx="622">
                  <c:v>7.4668000000000012E-2</c:v>
                </c:pt>
                <c:pt idx="623">
                  <c:v>7.477600000000012E-2</c:v>
                </c:pt>
                <c:pt idx="624">
                  <c:v>7.4884000000000034E-2</c:v>
                </c:pt>
                <c:pt idx="625">
                  <c:v>7.4991000000000113E-2</c:v>
                </c:pt>
                <c:pt idx="626">
                  <c:v>7.5099000000000013E-2</c:v>
                </c:pt>
                <c:pt idx="627">
                  <c:v>7.520700000000001E-2</c:v>
                </c:pt>
                <c:pt idx="628">
                  <c:v>7.5315000000000104E-2</c:v>
                </c:pt>
                <c:pt idx="629">
                  <c:v>7.5423000000000004E-2</c:v>
                </c:pt>
                <c:pt idx="630">
                  <c:v>7.5530000000000014E-2</c:v>
                </c:pt>
                <c:pt idx="631">
                  <c:v>7.5638000000000011E-2</c:v>
                </c:pt>
                <c:pt idx="632">
                  <c:v>7.5745999999999994E-2</c:v>
                </c:pt>
                <c:pt idx="633">
                  <c:v>7.5854000000000019E-2</c:v>
                </c:pt>
                <c:pt idx="634">
                  <c:v>7.5962000000000113E-2</c:v>
                </c:pt>
                <c:pt idx="635">
                  <c:v>7.6069999999999999E-2</c:v>
                </c:pt>
                <c:pt idx="636">
                  <c:v>7.6177999999999996E-2</c:v>
                </c:pt>
                <c:pt idx="637">
                  <c:v>7.6286000000000007E-2</c:v>
                </c:pt>
                <c:pt idx="638">
                  <c:v>7.6393000000000114E-2</c:v>
                </c:pt>
                <c:pt idx="639">
                  <c:v>7.6501E-2</c:v>
                </c:pt>
                <c:pt idx="640">
                  <c:v>7.6608999999999997E-2</c:v>
                </c:pt>
                <c:pt idx="641">
                  <c:v>7.6717000000000105E-2</c:v>
                </c:pt>
                <c:pt idx="642">
                  <c:v>7.6825000000000004E-2</c:v>
                </c:pt>
                <c:pt idx="643">
                  <c:v>7.6933000000000001E-2</c:v>
                </c:pt>
                <c:pt idx="644">
                  <c:v>7.7040999999999998E-2</c:v>
                </c:pt>
                <c:pt idx="645">
                  <c:v>7.7148999999999995E-2</c:v>
                </c:pt>
                <c:pt idx="646">
                  <c:v>7.725700000000002E-2</c:v>
                </c:pt>
                <c:pt idx="647">
                  <c:v>7.7365000000000114E-2</c:v>
                </c:pt>
                <c:pt idx="648">
                  <c:v>7.7473000000000014E-2</c:v>
                </c:pt>
                <c:pt idx="649">
                  <c:v>7.7581000000000011E-2</c:v>
                </c:pt>
                <c:pt idx="650">
                  <c:v>7.7688999999999994E-2</c:v>
                </c:pt>
                <c:pt idx="651">
                  <c:v>7.7797000000000144E-2</c:v>
                </c:pt>
                <c:pt idx="652">
                  <c:v>7.7905000000000002E-2</c:v>
                </c:pt>
                <c:pt idx="653">
                  <c:v>7.8014000000000014E-2</c:v>
                </c:pt>
                <c:pt idx="654">
                  <c:v>7.8121999999999997E-2</c:v>
                </c:pt>
                <c:pt idx="655">
                  <c:v>7.822999999999998E-2</c:v>
                </c:pt>
                <c:pt idx="656">
                  <c:v>7.8338000000000033E-2</c:v>
                </c:pt>
                <c:pt idx="657">
                  <c:v>7.8446000000000002E-2</c:v>
                </c:pt>
                <c:pt idx="658">
                  <c:v>7.8553999999999999E-2</c:v>
                </c:pt>
                <c:pt idx="659">
                  <c:v>7.8661999999999996E-2</c:v>
                </c:pt>
                <c:pt idx="660">
                  <c:v>7.8770000000000021E-2</c:v>
                </c:pt>
                <c:pt idx="661">
                  <c:v>7.8879000000000005E-2</c:v>
                </c:pt>
                <c:pt idx="662">
                  <c:v>7.8987000000000002E-2</c:v>
                </c:pt>
                <c:pt idx="663">
                  <c:v>7.909500000000011E-2</c:v>
                </c:pt>
                <c:pt idx="664">
                  <c:v>7.9203000000000023E-2</c:v>
                </c:pt>
                <c:pt idx="665">
                  <c:v>7.9311000000000131E-2</c:v>
                </c:pt>
                <c:pt idx="666">
                  <c:v>7.9420000000000004E-2</c:v>
                </c:pt>
                <c:pt idx="667">
                  <c:v>7.9528000000000001E-2</c:v>
                </c:pt>
                <c:pt idx="668">
                  <c:v>7.9635999999999998E-2</c:v>
                </c:pt>
                <c:pt idx="669">
                  <c:v>7.9744000000000023E-2</c:v>
                </c:pt>
                <c:pt idx="670">
                  <c:v>7.9853000000000104E-2</c:v>
                </c:pt>
                <c:pt idx="671">
                  <c:v>7.9961000000000004E-2</c:v>
                </c:pt>
                <c:pt idx="672">
                  <c:v>8.0069000000000001E-2</c:v>
                </c:pt>
                <c:pt idx="673">
                  <c:v>8.0178000000000041E-2</c:v>
                </c:pt>
                <c:pt idx="674">
                  <c:v>8.0286000000000024E-2</c:v>
                </c:pt>
                <c:pt idx="675">
                  <c:v>8.0394000000000063E-2</c:v>
                </c:pt>
                <c:pt idx="676">
                  <c:v>8.0503000000000005E-2</c:v>
                </c:pt>
                <c:pt idx="677">
                  <c:v>8.0611000000000002E-2</c:v>
                </c:pt>
                <c:pt idx="678">
                  <c:v>8.0719000000000041E-2</c:v>
                </c:pt>
                <c:pt idx="679">
                  <c:v>8.0828000000000066E-2</c:v>
                </c:pt>
                <c:pt idx="680">
                  <c:v>8.0936000000000063E-2</c:v>
                </c:pt>
                <c:pt idx="681">
                  <c:v>8.1044000000000005E-2</c:v>
                </c:pt>
                <c:pt idx="682">
                  <c:v>8.1153000000000003E-2</c:v>
                </c:pt>
                <c:pt idx="683">
                  <c:v>8.1261E-2</c:v>
                </c:pt>
                <c:pt idx="684">
                  <c:v>8.1370000000000012E-2</c:v>
                </c:pt>
                <c:pt idx="685">
                  <c:v>8.1478000000000009E-2</c:v>
                </c:pt>
                <c:pt idx="686">
                  <c:v>8.1586000000000006E-2</c:v>
                </c:pt>
                <c:pt idx="687">
                  <c:v>8.1695000000000184E-2</c:v>
                </c:pt>
                <c:pt idx="688">
                  <c:v>8.1803000000000001E-2</c:v>
                </c:pt>
                <c:pt idx="689">
                  <c:v>8.1912000000000013E-2</c:v>
                </c:pt>
                <c:pt idx="690">
                  <c:v>8.2020000000000023E-2</c:v>
                </c:pt>
                <c:pt idx="691">
                  <c:v>8.2129000000000021E-2</c:v>
                </c:pt>
                <c:pt idx="692">
                  <c:v>8.2237000000000005E-2</c:v>
                </c:pt>
                <c:pt idx="693">
                  <c:v>8.234600000000003E-2</c:v>
                </c:pt>
                <c:pt idx="694">
                  <c:v>8.2454000000000027E-2</c:v>
                </c:pt>
                <c:pt idx="695">
                  <c:v>8.2563000000000025E-2</c:v>
                </c:pt>
                <c:pt idx="696">
                  <c:v>8.2671000000000022E-2</c:v>
                </c:pt>
                <c:pt idx="697">
                  <c:v>8.278000000000002E-2</c:v>
                </c:pt>
                <c:pt idx="698">
                  <c:v>8.2888000000000031E-2</c:v>
                </c:pt>
                <c:pt idx="699">
                  <c:v>8.2997000000000001E-2</c:v>
                </c:pt>
                <c:pt idx="700">
                  <c:v>8.3106000000000207E-2</c:v>
                </c:pt>
                <c:pt idx="701">
                  <c:v>8.3214000000000066E-2</c:v>
                </c:pt>
                <c:pt idx="702">
                  <c:v>8.3323000000000022E-2</c:v>
                </c:pt>
                <c:pt idx="703">
                  <c:v>8.3431000000000005E-2</c:v>
                </c:pt>
                <c:pt idx="704">
                  <c:v>8.3540000000000184E-2</c:v>
                </c:pt>
                <c:pt idx="705">
                  <c:v>8.3649000000000043E-2</c:v>
                </c:pt>
                <c:pt idx="706">
                  <c:v>8.3757000000000248E-2</c:v>
                </c:pt>
                <c:pt idx="707">
                  <c:v>8.3866000000000204E-2</c:v>
                </c:pt>
                <c:pt idx="708">
                  <c:v>8.3975000000000175E-2</c:v>
                </c:pt>
                <c:pt idx="709">
                  <c:v>8.4083000000000033E-2</c:v>
                </c:pt>
                <c:pt idx="710">
                  <c:v>8.4192000000000003E-2</c:v>
                </c:pt>
                <c:pt idx="711">
                  <c:v>8.4301000000000001E-2</c:v>
                </c:pt>
                <c:pt idx="712">
                  <c:v>8.4410000000000041E-2</c:v>
                </c:pt>
                <c:pt idx="713">
                  <c:v>8.4518000000000065E-2</c:v>
                </c:pt>
                <c:pt idx="714">
                  <c:v>8.4627000000000244E-2</c:v>
                </c:pt>
                <c:pt idx="715">
                  <c:v>8.4736000000000186E-2</c:v>
                </c:pt>
                <c:pt idx="716">
                  <c:v>8.4844000000000142E-2</c:v>
                </c:pt>
                <c:pt idx="717">
                  <c:v>8.4953000000000028E-2</c:v>
                </c:pt>
                <c:pt idx="718">
                  <c:v>8.506200000000004E-2</c:v>
                </c:pt>
                <c:pt idx="719">
                  <c:v>8.5171000000000024E-2</c:v>
                </c:pt>
                <c:pt idx="720">
                  <c:v>8.5280000000000009E-2</c:v>
                </c:pt>
                <c:pt idx="721">
                  <c:v>8.5388000000000006E-2</c:v>
                </c:pt>
                <c:pt idx="722">
                  <c:v>8.5497000000000004E-2</c:v>
                </c:pt>
                <c:pt idx="723">
                  <c:v>8.5606000000000154E-2</c:v>
                </c:pt>
                <c:pt idx="724">
                  <c:v>8.5715000000000027E-2</c:v>
                </c:pt>
                <c:pt idx="725">
                  <c:v>8.5824000000000233E-2</c:v>
                </c:pt>
                <c:pt idx="726">
                  <c:v>8.5933000000000023E-2</c:v>
                </c:pt>
                <c:pt idx="727">
                  <c:v>8.604100000000002E-2</c:v>
                </c:pt>
                <c:pt idx="728">
                  <c:v>8.6150000000000046E-2</c:v>
                </c:pt>
                <c:pt idx="729">
                  <c:v>8.6259000000000002E-2</c:v>
                </c:pt>
                <c:pt idx="730">
                  <c:v>8.6368E-2</c:v>
                </c:pt>
                <c:pt idx="731">
                  <c:v>8.6477000000000012E-2</c:v>
                </c:pt>
                <c:pt idx="732">
                  <c:v>8.6586000000000024E-2</c:v>
                </c:pt>
                <c:pt idx="733">
                  <c:v>8.6695000000000175E-2</c:v>
                </c:pt>
                <c:pt idx="734">
                  <c:v>8.6804000000000048E-2</c:v>
                </c:pt>
                <c:pt idx="735">
                  <c:v>8.6913000000000004E-2</c:v>
                </c:pt>
                <c:pt idx="736">
                  <c:v>8.7022000000000002E-2</c:v>
                </c:pt>
                <c:pt idx="737">
                  <c:v>8.7131E-2</c:v>
                </c:pt>
                <c:pt idx="738">
                  <c:v>8.7240000000000012E-2</c:v>
                </c:pt>
                <c:pt idx="739">
                  <c:v>8.734900000000001E-2</c:v>
                </c:pt>
                <c:pt idx="740">
                  <c:v>8.7458000000000022E-2</c:v>
                </c:pt>
                <c:pt idx="741">
                  <c:v>8.7567000000000048E-2</c:v>
                </c:pt>
                <c:pt idx="742">
                  <c:v>8.7676000000000004E-2</c:v>
                </c:pt>
                <c:pt idx="743">
                  <c:v>8.7785000000000002E-2</c:v>
                </c:pt>
                <c:pt idx="744">
                  <c:v>8.7894000000000028E-2</c:v>
                </c:pt>
                <c:pt idx="745">
                  <c:v>8.8003000000000026E-2</c:v>
                </c:pt>
                <c:pt idx="746">
                  <c:v>8.8112000000000024E-2</c:v>
                </c:pt>
                <c:pt idx="747">
                  <c:v>8.8221000000000174E-2</c:v>
                </c:pt>
                <c:pt idx="748">
                  <c:v>8.8330000000000006E-2</c:v>
                </c:pt>
                <c:pt idx="749">
                  <c:v>8.8439000000000004E-2</c:v>
                </c:pt>
                <c:pt idx="750">
                  <c:v>8.8548000000000154E-2</c:v>
                </c:pt>
                <c:pt idx="751">
                  <c:v>8.8657000000000249E-2</c:v>
                </c:pt>
                <c:pt idx="752">
                  <c:v>8.8767000000000248E-2</c:v>
                </c:pt>
                <c:pt idx="753">
                  <c:v>8.8876000000000066E-2</c:v>
                </c:pt>
                <c:pt idx="754">
                  <c:v>8.8985000000000064E-2</c:v>
                </c:pt>
                <c:pt idx="755">
                  <c:v>8.9094000000000173E-2</c:v>
                </c:pt>
                <c:pt idx="756">
                  <c:v>8.9203000000000005E-2</c:v>
                </c:pt>
                <c:pt idx="757">
                  <c:v>8.9312000000000002E-2</c:v>
                </c:pt>
                <c:pt idx="758">
                  <c:v>8.9422000000000001E-2</c:v>
                </c:pt>
                <c:pt idx="759">
                  <c:v>8.9531000000000222E-2</c:v>
                </c:pt>
                <c:pt idx="760">
                  <c:v>8.9640000000000025E-2</c:v>
                </c:pt>
                <c:pt idx="761">
                  <c:v>8.9749000000000023E-2</c:v>
                </c:pt>
                <c:pt idx="762">
                  <c:v>8.9858000000000188E-2</c:v>
                </c:pt>
                <c:pt idx="763">
                  <c:v>8.9968000000000048E-2</c:v>
                </c:pt>
                <c:pt idx="764">
                  <c:v>9.0077000000000004E-2</c:v>
                </c:pt>
                <c:pt idx="765">
                  <c:v>9.0186000000000002E-2</c:v>
                </c:pt>
                <c:pt idx="766">
                  <c:v>9.0295000000000028E-2</c:v>
                </c:pt>
                <c:pt idx="767">
                  <c:v>9.0405000000000041E-2</c:v>
                </c:pt>
                <c:pt idx="768">
                  <c:v>9.0514000000000067E-2</c:v>
                </c:pt>
                <c:pt idx="769">
                  <c:v>9.0623000000000065E-2</c:v>
                </c:pt>
                <c:pt idx="770">
                  <c:v>9.0733000000000022E-2</c:v>
                </c:pt>
                <c:pt idx="771">
                  <c:v>9.0842000000000006E-2</c:v>
                </c:pt>
                <c:pt idx="772">
                  <c:v>9.0951000000000046E-2</c:v>
                </c:pt>
                <c:pt idx="773">
                  <c:v>9.1061000000000003E-2</c:v>
                </c:pt>
                <c:pt idx="774">
                  <c:v>9.1170000000000001E-2</c:v>
                </c:pt>
                <c:pt idx="775">
                  <c:v>9.1279000000000013E-2</c:v>
                </c:pt>
                <c:pt idx="776">
                  <c:v>9.1389000000000012E-2</c:v>
                </c:pt>
                <c:pt idx="777">
                  <c:v>9.1498000000000024E-2</c:v>
                </c:pt>
                <c:pt idx="778">
                  <c:v>9.1608000000000023E-2</c:v>
                </c:pt>
                <c:pt idx="779">
                  <c:v>9.1717000000000007E-2</c:v>
                </c:pt>
                <c:pt idx="780">
                  <c:v>9.1826000000000046E-2</c:v>
                </c:pt>
                <c:pt idx="781">
                  <c:v>9.1936000000000004E-2</c:v>
                </c:pt>
                <c:pt idx="782">
                  <c:v>9.2045000000000002E-2</c:v>
                </c:pt>
                <c:pt idx="783">
                  <c:v>9.2155000000000098E-2</c:v>
                </c:pt>
                <c:pt idx="784">
                  <c:v>9.2264000000000027E-2</c:v>
                </c:pt>
                <c:pt idx="785">
                  <c:v>9.2373999999999998E-2</c:v>
                </c:pt>
                <c:pt idx="786">
                  <c:v>9.2482999999999996E-2</c:v>
                </c:pt>
                <c:pt idx="787">
                  <c:v>9.2593000000000023E-2</c:v>
                </c:pt>
                <c:pt idx="788">
                  <c:v>9.2702000000000007E-2</c:v>
                </c:pt>
                <c:pt idx="789">
                  <c:v>9.2812000000000006E-2</c:v>
                </c:pt>
                <c:pt idx="790">
                  <c:v>9.2921000000000004E-2</c:v>
                </c:pt>
                <c:pt idx="791">
                  <c:v>9.3031000000000141E-2</c:v>
                </c:pt>
                <c:pt idx="792">
                  <c:v>9.3140000000000028E-2</c:v>
                </c:pt>
                <c:pt idx="793">
                  <c:v>9.325000000000018E-2</c:v>
                </c:pt>
                <c:pt idx="794">
                  <c:v>9.3360000000000068E-2</c:v>
                </c:pt>
                <c:pt idx="795">
                  <c:v>9.3469000000000024E-2</c:v>
                </c:pt>
                <c:pt idx="796">
                  <c:v>9.3579000000000065E-2</c:v>
                </c:pt>
                <c:pt idx="797">
                  <c:v>9.3688000000000063E-2</c:v>
                </c:pt>
                <c:pt idx="798">
                  <c:v>9.3798000000000159E-2</c:v>
                </c:pt>
                <c:pt idx="799">
                  <c:v>9.3908000000000047E-2</c:v>
                </c:pt>
                <c:pt idx="800">
                  <c:v>9.4017000000000003E-2</c:v>
                </c:pt>
                <c:pt idx="801">
                  <c:v>9.4127000000000169E-2</c:v>
                </c:pt>
                <c:pt idx="802">
                  <c:v>9.4236000000000028E-2</c:v>
                </c:pt>
                <c:pt idx="803">
                  <c:v>9.4346000000000041E-2</c:v>
                </c:pt>
                <c:pt idx="804">
                  <c:v>9.4456000000000068E-2</c:v>
                </c:pt>
                <c:pt idx="805">
                  <c:v>9.4566000000000275E-2</c:v>
                </c:pt>
                <c:pt idx="806">
                  <c:v>9.4675000000000203E-2</c:v>
                </c:pt>
                <c:pt idx="807">
                  <c:v>9.4785000000000064E-2</c:v>
                </c:pt>
                <c:pt idx="808">
                  <c:v>9.4895000000000215E-2</c:v>
                </c:pt>
                <c:pt idx="809">
                  <c:v>9.5004000000000186E-2</c:v>
                </c:pt>
                <c:pt idx="810">
                  <c:v>9.5114000000000046E-2</c:v>
                </c:pt>
                <c:pt idx="811">
                  <c:v>9.5224000000000197E-2</c:v>
                </c:pt>
                <c:pt idx="812">
                  <c:v>9.5333000000000001E-2</c:v>
                </c:pt>
                <c:pt idx="813">
                  <c:v>9.5443000000000014E-2</c:v>
                </c:pt>
                <c:pt idx="814">
                  <c:v>9.5552000000000067E-2</c:v>
                </c:pt>
                <c:pt idx="815">
                  <c:v>9.5662000000000025E-2</c:v>
                </c:pt>
                <c:pt idx="816">
                  <c:v>9.5772000000000024E-2</c:v>
                </c:pt>
                <c:pt idx="817">
                  <c:v>9.5881000000000022E-2</c:v>
                </c:pt>
                <c:pt idx="818">
                  <c:v>9.5991000000000007E-2</c:v>
                </c:pt>
                <c:pt idx="819">
                  <c:v>9.6101000000000006E-2</c:v>
                </c:pt>
                <c:pt idx="820">
                  <c:v>9.6210000000000004E-2</c:v>
                </c:pt>
                <c:pt idx="821">
                  <c:v>9.6320000000000003E-2</c:v>
                </c:pt>
                <c:pt idx="822">
                  <c:v>9.6430000000000002E-2</c:v>
                </c:pt>
                <c:pt idx="823">
                  <c:v>9.6539000000000028E-2</c:v>
                </c:pt>
                <c:pt idx="824">
                  <c:v>9.664900000000004E-2</c:v>
                </c:pt>
                <c:pt idx="825">
                  <c:v>9.6759000000000026E-2</c:v>
                </c:pt>
                <c:pt idx="826">
                  <c:v>9.6869000000000025E-2</c:v>
                </c:pt>
                <c:pt idx="827">
                  <c:v>9.6978000000000023E-2</c:v>
                </c:pt>
                <c:pt idx="828">
                  <c:v>9.7087999999999994E-2</c:v>
                </c:pt>
                <c:pt idx="829">
                  <c:v>9.7198000000000007E-2</c:v>
                </c:pt>
                <c:pt idx="830">
                  <c:v>9.7308000000000033E-2</c:v>
                </c:pt>
                <c:pt idx="831">
                  <c:v>9.7418000000000005E-2</c:v>
                </c:pt>
                <c:pt idx="832">
                  <c:v>9.7528000000000156E-2</c:v>
                </c:pt>
                <c:pt idx="833">
                  <c:v>9.7637000000000043E-2</c:v>
                </c:pt>
                <c:pt idx="834">
                  <c:v>9.7747000000000001E-2</c:v>
                </c:pt>
                <c:pt idx="835">
                  <c:v>9.7857000000000027E-2</c:v>
                </c:pt>
                <c:pt idx="836">
                  <c:v>9.796700000000004E-2</c:v>
                </c:pt>
                <c:pt idx="837">
                  <c:v>9.8077000000000067E-2</c:v>
                </c:pt>
                <c:pt idx="838">
                  <c:v>9.8187000000000024E-2</c:v>
                </c:pt>
                <c:pt idx="839">
                  <c:v>9.8297000000000176E-2</c:v>
                </c:pt>
                <c:pt idx="840">
                  <c:v>9.8407000000000022E-2</c:v>
                </c:pt>
                <c:pt idx="841">
                  <c:v>9.8517000000000188E-2</c:v>
                </c:pt>
                <c:pt idx="842">
                  <c:v>9.8627000000000256E-2</c:v>
                </c:pt>
                <c:pt idx="843">
                  <c:v>9.8737000000000213E-2</c:v>
                </c:pt>
                <c:pt idx="844">
                  <c:v>9.8847000000000046E-2</c:v>
                </c:pt>
                <c:pt idx="845">
                  <c:v>9.8957000000000239E-2</c:v>
                </c:pt>
                <c:pt idx="846">
                  <c:v>9.9067000000000155E-2</c:v>
                </c:pt>
                <c:pt idx="847">
                  <c:v>9.9178000000000002E-2</c:v>
                </c:pt>
                <c:pt idx="848">
                  <c:v>9.9288000000000001E-2</c:v>
                </c:pt>
                <c:pt idx="849">
                  <c:v>9.9398000000000028E-2</c:v>
                </c:pt>
                <c:pt idx="850">
                  <c:v>9.9508000000000235E-2</c:v>
                </c:pt>
                <c:pt idx="851">
                  <c:v>9.9618000000000026E-2</c:v>
                </c:pt>
                <c:pt idx="852">
                  <c:v>9.9728000000000219E-2</c:v>
                </c:pt>
                <c:pt idx="853">
                  <c:v>9.9839000000000025E-2</c:v>
                </c:pt>
                <c:pt idx="854">
                  <c:v>9.9949000000000024E-2</c:v>
                </c:pt>
                <c:pt idx="855">
                  <c:v>0.10006000000000002</c:v>
                </c:pt>
                <c:pt idx="856">
                  <c:v>0.10017000000000002</c:v>
                </c:pt>
                <c:pt idx="857">
                  <c:v>0.10027999999999998</c:v>
                </c:pt>
                <c:pt idx="858">
                  <c:v>0.10038999999999985</c:v>
                </c:pt>
                <c:pt idx="859">
                  <c:v>0.10050000000000002</c:v>
                </c:pt>
                <c:pt idx="860">
                  <c:v>0.10061</c:v>
                </c:pt>
                <c:pt idx="861">
                  <c:v>0.10072000000000013</c:v>
                </c:pt>
                <c:pt idx="862">
                  <c:v>0.10083</c:v>
                </c:pt>
                <c:pt idx="863">
                  <c:v>0.10094</c:v>
                </c:pt>
                <c:pt idx="864">
                  <c:v>0.10105</c:v>
                </c:pt>
                <c:pt idx="865">
                  <c:v>0.10116000000000011</c:v>
                </c:pt>
                <c:pt idx="866">
                  <c:v>0.10127000000000011</c:v>
                </c:pt>
                <c:pt idx="867">
                  <c:v>0.10138</c:v>
                </c:pt>
                <c:pt idx="868">
                  <c:v>0.10149000000000002</c:v>
                </c:pt>
                <c:pt idx="869">
                  <c:v>0.10160000000000002</c:v>
                </c:pt>
                <c:pt idx="870">
                  <c:v>0.10170999999999998</c:v>
                </c:pt>
                <c:pt idx="871">
                  <c:v>0.10181999999999986</c:v>
                </c:pt>
                <c:pt idx="872">
                  <c:v>0.10193000000000002</c:v>
                </c:pt>
                <c:pt idx="873">
                  <c:v>0.10205</c:v>
                </c:pt>
                <c:pt idx="874">
                  <c:v>0.10216000000000011</c:v>
                </c:pt>
                <c:pt idx="875">
                  <c:v>0.10227000000000011</c:v>
                </c:pt>
                <c:pt idx="876">
                  <c:v>0.10238</c:v>
                </c:pt>
                <c:pt idx="877">
                  <c:v>0.10249000000000009</c:v>
                </c:pt>
                <c:pt idx="878">
                  <c:v>0.10260000000000002</c:v>
                </c:pt>
                <c:pt idx="879">
                  <c:v>0.10271000000000002</c:v>
                </c:pt>
                <c:pt idx="880">
                  <c:v>0.10281999999999987</c:v>
                </c:pt>
                <c:pt idx="881">
                  <c:v>0.10292999999999998</c:v>
                </c:pt>
                <c:pt idx="882">
                  <c:v>0.10304000000000002</c:v>
                </c:pt>
                <c:pt idx="883">
                  <c:v>0.10315000000000002</c:v>
                </c:pt>
                <c:pt idx="884">
                  <c:v>0.10326000000000013</c:v>
                </c:pt>
                <c:pt idx="885">
                  <c:v>0.10337</c:v>
                </c:pt>
                <c:pt idx="886">
                  <c:v>0.10348</c:v>
                </c:pt>
                <c:pt idx="887">
                  <c:v>0.10359000000000011</c:v>
                </c:pt>
                <c:pt idx="888">
                  <c:v>0.10370000000000011</c:v>
                </c:pt>
                <c:pt idx="889">
                  <c:v>0.10381</c:v>
                </c:pt>
                <c:pt idx="890">
                  <c:v>0.10392000000000011</c:v>
                </c:pt>
                <c:pt idx="891">
                  <c:v>0.10403999999999998</c:v>
                </c:pt>
                <c:pt idx="892">
                  <c:v>0.10415000000000002</c:v>
                </c:pt>
                <c:pt idx="893">
                  <c:v>0.10426000000000014</c:v>
                </c:pt>
                <c:pt idx="894">
                  <c:v>0.10437</c:v>
                </c:pt>
                <c:pt idx="895">
                  <c:v>0.10448</c:v>
                </c:pt>
                <c:pt idx="896">
                  <c:v>0.10459000000000011</c:v>
                </c:pt>
                <c:pt idx="897">
                  <c:v>0.10470000000000011</c:v>
                </c:pt>
                <c:pt idx="898">
                  <c:v>0.10481</c:v>
                </c:pt>
                <c:pt idx="899">
                  <c:v>0.10492000000000011</c:v>
                </c:pt>
                <c:pt idx="900">
                  <c:v>0.10503000000000011</c:v>
                </c:pt>
                <c:pt idx="901">
                  <c:v>0.10514000000000009</c:v>
                </c:pt>
                <c:pt idx="902">
                  <c:v>0.10525000000000002</c:v>
                </c:pt>
                <c:pt idx="903">
                  <c:v>0.10536000000000002</c:v>
                </c:pt>
                <c:pt idx="904">
                  <c:v>0.10546999999999998</c:v>
                </c:pt>
                <c:pt idx="905">
                  <c:v>0.10559000000000011</c:v>
                </c:pt>
                <c:pt idx="906">
                  <c:v>0.10570000000000011</c:v>
                </c:pt>
                <c:pt idx="907">
                  <c:v>0.10581</c:v>
                </c:pt>
                <c:pt idx="908">
                  <c:v>0.10592000000000011</c:v>
                </c:pt>
                <c:pt idx="909">
                  <c:v>0.10603000000000011</c:v>
                </c:pt>
                <c:pt idx="910">
                  <c:v>0.10614000000000011</c:v>
                </c:pt>
                <c:pt idx="911">
                  <c:v>0.10625000000000002</c:v>
                </c:pt>
                <c:pt idx="912">
                  <c:v>0.10636000000000002</c:v>
                </c:pt>
                <c:pt idx="913">
                  <c:v>0.10647000000000002</c:v>
                </c:pt>
                <c:pt idx="914">
                  <c:v>0.10657999999999998</c:v>
                </c:pt>
                <c:pt idx="915">
                  <c:v>0.10668999999999998</c:v>
                </c:pt>
                <c:pt idx="916">
                  <c:v>0.10681</c:v>
                </c:pt>
                <c:pt idx="917">
                  <c:v>0.10692000000000011</c:v>
                </c:pt>
                <c:pt idx="918">
                  <c:v>0.10703000000000011</c:v>
                </c:pt>
                <c:pt idx="919">
                  <c:v>0.10714000000000011</c:v>
                </c:pt>
                <c:pt idx="920">
                  <c:v>0.10725000000000011</c:v>
                </c:pt>
                <c:pt idx="921">
                  <c:v>0.10736000000000002</c:v>
                </c:pt>
                <c:pt idx="922">
                  <c:v>0.10747000000000002</c:v>
                </c:pt>
                <c:pt idx="923">
                  <c:v>0.10758000000000002</c:v>
                </c:pt>
                <c:pt idx="924">
                  <c:v>0.10768999999999998</c:v>
                </c:pt>
                <c:pt idx="925">
                  <c:v>0.10780000000000002</c:v>
                </c:pt>
                <c:pt idx="926">
                  <c:v>0.10792000000000011</c:v>
                </c:pt>
                <c:pt idx="927">
                  <c:v>0.10803000000000011</c:v>
                </c:pt>
                <c:pt idx="928">
                  <c:v>0.10814000000000011</c:v>
                </c:pt>
                <c:pt idx="929">
                  <c:v>0.10825000000000011</c:v>
                </c:pt>
                <c:pt idx="930">
                  <c:v>0.10836000000000011</c:v>
                </c:pt>
                <c:pt idx="931">
                  <c:v>0.10847000000000002</c:v>
                </c:pt>
                <c:pt idx="932">
                  <c:v>0.10858000000000002</c:v>
                </c:pt>
                <c:pt idx="933">
                  <c:v>0.10868999999999998</c:v>
                </c:pt>
                <c:pt idx="934">
                  <c:v>0.10879999999999999</c:v>
                </c:pt>
                <c:pt idx="935">
                  <c:v>0.10892000000000011</c:v>
                </c:pt>
                <c:pt idx="936">
                  <c:v>0.10903000000000011</c:v>
                </c:pt>
                <c:pt idx="937">
                  <c:v>0.10914000000000011</c:v>
                </c:pt>
                <c:pt idx="938">
                  <c:v>0.10925000000000011</c:v>
                </c:pt>
                <c:pt idx="939">
                  <c:v>0.10936000000000011</c:v>
                </c:pt>
                <c:pt idx="940">
                  <c:v>0.10947000000000011</c:v>
                </c:pt>
                <c:pt idx="941">
                  <c:v>0.10958000000000002</c:v>
                </c:pt>
                <c:pt idx="942">
                  <c:v>0.10969000000000018</c:v>
                </c:pt>
                <c:pt idx="943">
                  <c:v>0.10981</c:v>
                </c:pt>
                <c:pt idx="944">
                  <c:v>0.10992000000000013</c:v>
                </c:pt>
                <c:pt idx="945">
                  <c:v>0.11003</c:v>
                </c:pt>
                <c:pt idx="946">
                  <c:v>0.11014</c:v>
                </c:pt>
                <c:pt idx="947">
                  <c:v>0.11025</c:v>
                </c:pt>
                <c:pt idx="948">
                  <c:v>0.11036</c:v>
                </c:pt>
                <c:pt idx="949">
                  <c:v>0.11047</c:v>
                </c:pt>
                <c:pt idx="950">
                  <c:v>0.11058</c:v>
                </c:pt>
                <c:pt idx="951">
                  <c:v>0.11070000000000002</c:v>
                </c:pt>
                <c:pt idx="952">
                  <c:v>0.11081000000000001</c:v>
                </c:pt>
                <c:pt idx="953">
                  <c:v>0.11092</c:v>
                </c:pt>
                <c:pt idx="954">
                  <c:v>0.11103</c:v>
                </c:pt>
                <c:pt idx="955">
                  <c:v>0.11114</c:v>
                </c:pt>
                <c:pt idx="956">
                  <c:v>0.11125</c:v>
                </c:pt>
                <c:pt idx="957">
                  <c:v>0.11136</c:v>
                </c:pt>
                <c:pt idx="958">
                  <c:v>0.11148</c:v>
                </c:pt>
                <c:pt idx="959">
                  <c:v>0.11158999999999987</c:v>
                </c:pt>
                <c:pt idx="960">
                  <c:v>0.11169999999999998</c:v>
                </c:pt>
                <c:pt idx="961">
                  <c:v>0.11181000000000001</c:v>
                </c:pt>
                <c:pt idx="962">
                  <c:v>0.11192000000000002</c:v>
                </c:pt>
                <c:pt idx="963">
                  <c:v>0.11203</c:v>
                </c:pt>
                <c:pt idx="964">
                  <c:v>0.11214</c:v>
                </c:pt>
                <c:pt idx="965">
                  <c:v>0.11226000000000011</c:v>
                </c:pt>
                <c:pt idx="966">
                  <c:v>0.11237</c:v>
                </c:pt>
                <c:pt idx="967">
                  <c:v>0.11248</c:v>
                </c:pt>
                <c:pt idx="968">
                  <c:v>0.11259000000000002</c:v>
                </c:pt>
                <c:pt idx="969">
                  <c:v>0.11269999999999998</c:v>
                </c:pt>
                <c:pt idx="970">
                  <c:v>0.11280999999999985</c:v>
                </c:pt>
                <c:pt idx="971">
                  <c:v>0.11293</c:v>
                </c:pt>
                <c:pt idx="972">
                  <c:v>0.11304</c:v>
                </c:pt>
                <c:pt idx="973">
                  <c:v>0.11315</c:v>
                </c:pt>
                <c:pt idx="974">
                  <c:v>0.11326000000000011</c:v>
                </c:pt>
                <c:pt idx="975">
                  <c:v>0.11337</c:v>
                </c:pt>
                <c:pt idx="976">
                  <c:v>0.11348</c:v>
                </c:pt>
                <c:pt idx="977">
                  <c:v>0.11360000000000002</c:v>
                </c:pt>
                <c:pt idx="978">
                  <c:v>0.11371000000000002</c:v>
                </c:pt>
                <c:pt idx="979">
                  <c:v>0.11382</c:v>
                </c:pt>
                <c:pt idx="980">
                  <c:v>0.11393</c:v>
                </c:pt>
                <c:pt idx="981">
                  <c:v>0.11404</c:v>
                </c:pt>
                <c:pt idx="982">
                  <c:v>0.11415</c:v>
                </c:pt>
                <c:pt idx="983">
                  <c:v>0.11427000000000002</c:v>
                </c:pt>
                <c:pt idx="984">
                  <c:v>0.11438</c:v>
                </c:pt>
                <c:pt idx="985">
                  <c:v>0.11448999999999987</c:v>
                </c:pt>
                <c:pt idx="986">
                  <c:v>0.11459999999999998</c:v>
                </c:pt>
                <c:pt idx="987">
                  <c:v>0.11471000000000002</c:v>
                </c:pt>
                <c:pt idx="988">
                  <c:v>0.11482000000000002</c:v>
                </c:pt>
                <c:pt idx="989">
                  <c:v>0.11494</c:v>
                </c:pt>
                <c:pt idx="990">
                  <c:v>0.11505</c:v>
                </c:pt>
                <c:pt idx="991">
                  <c:v>0.11516000000000011</c:v>
                </c:pt>
                <c:pt idx="992">
                  <c:v>0.11527000000000009</c:v>
                </c:pt>
                <c:pt idx="993">
                  <c:v>0.11538</c:v>
                </c:pt>
                <c:pt idx="994">
                  <c:v>0.11550000000000002</c:v>
                </c:pt>
                <c:pt idx="995">
                  <c:v>0.11561</c:v>
                </c:pt>
                <c:pt idx="996">
                  <c:v>0.11572000000000013</c:v>
                </c:pt>
                <c:pt idx="997">
                  <c:v>0.11583</c:v>
                </c:pt>
                <c:pt idx="998">
                  <c:v>0.11594</c:v>
                </c:pt>
                <c:pt idx="999">
                  <c:v>0.11606000000000002</c:v>
                </c:pt>
                <c:pt idx="1000">
                  <c:v>0.11617000000000002</c:v>
                </c:pt>
                <c:pt idx="1001">
                  <c:v>0.11627999999999998</c:v>
                </c:pt>
                <c:pt idx="1002">
                  <c:v>0.11638999999999985</c:v>
                </c:pt>
                <c:pt idx="1003">
                  <c:v>0.11650000000000002</c:v>
                </c:pt>
                <c:pt idx="1004">
                  <c:v>0.11662000000000011</c:v>
                </c:pt>
                <c:pt idx="1005">
                  <c:v>0.11673000000000011</c:v>
                </c:pt>
                <c:pt idx="1006">
                  <c:v>0.11684</c:v>
                </c:pt>
                <c:pt idx="1007">
                  <c:v>0.11695</c:v>
                </c:pt>
                <c:pt idx="1008">
                  <c:v>0.11706000000000009</c:v>
                </c:pt>
                <c:pt idx="1009">
                  <c:v>0.11718000000000002</c:v>
                </c:pt>
                <c:pt idx="1010">
                  <c:v>0.11729000000000014</c:v>
                </c:pt>
                <c:pt idx="1011">
                  <c:v>0.1174</c:v>
                </c:pt>
                <c:pt idx="1012">
                  <c:v>0.11751</c:v>
                </c:pt>
                <c:pt idx="1013">
                  <c:v>0.11762000000000011</c:v>
                </c:pt>
                <c:pt idx="1014">
                  <c:v>0.11774000000000009</c:v>
                </c:pt>
                <c:pt idx="1015">
                  <c:v>0.11785</c:v>
                </c:pt>
                <c:pt idx="1016">
                  <c:v>0.11796000000000002</c:v>
                </c:pt>
                <c:pt idx="1017">
                  <c:v>0.11806999999999998</c:v>
                </c:pt>
                <c:pt idx="1018">
                  <c:v>0.11817999999999998</c:v>
                </c:pt>
                <c:pt idx="1019">
                  <c:v>0.1183</c:v>
                </c:pt>
                <c:pt idx="1020">
                  <c:v>0.11841</c:v>
                </c:pt>
                <c:pt idx="1021">
                  <c:v>0.11852000000000011</c:v>
                </c:pt>
                <c:pt idx="1022">
                  <c:v>0.11863000000000011</c:v>
                </c:pt>
                <c:pt idx="1023">
                  <c:v>0.11874999999999998</c:v>
                </c:pt>
                <c:pt idx="1024">
                  <c:v>0.11885999999999985</c:v>
                </c:pt>
                <c:pt idx="1025">
                  <c:v>0.11897000000000002</c:v>
                </c:pt>
                <c:pt idx="1026">
                  <c:v>0.11908000000000002</c:v>
                </c:pt>
                <c:pt idx="1027">
                  <c:v>0.11920000000000011</c:v>
                </c:pt>
                <c:pt idx="1028">
                  <c:v>0.11931</c:v>
                </c:pt>
                <c:pt idx="1029">
                  <c:v>0.11942000000000011</c:v>
                </c:pt>
                <c:pt idx="1030">
                  <c:v>0.11953000000000009</c:v>
                </c:pt>
                <c:pt idx="1031">
                  <c:v>0.11964000000000002</c:v>
                </c:pt>
                <c:pt idx="1032">
                  <c:v>0.11976000000000014</c:v>
                </c:pt>
                <c:pt idx="1033">
                  <c:v>0.11987</c:v>
                </c:pt>
                <c:pt idx="1034">
                  <c:v>0.11998</c:v>
                </c:pt>
                <c:pt idx="1035">
                  <c:v>0.12009000000000011</c:v>
                </c:pt>
                <c:pt idx="1036">
                  <c:v>0.12021000000000009</c:v>
                </c:pt>
                <c:pt idx="1037">
                  <c:v>0.12032000000000002</c:v>
                </c:pt>
                <c:pt idx="1038">
                  <c:v>0.12043000000000002</c:v>
                </c:pt>
                <c:pt idx="1039">
                  <c:v>0.12053999999999998</c:v>
                </c:pt>
                <c:pt idx="1040">
                  <c:v>0.12066000000000011</c:v>
                </c:pt>
                <c:pt idx="1041">
                  <c:v>0.12077000000000011</c:v>
                </c:pt>
                <c:pt idx="1042">
                  <c:v>0.12088</c:v>
                </c:pt>
                <c:pt idx="1043">
                  <c:v>0.12099000000000011</c:v>
                </c:pt>
                <c:pt idx="1044">
                  <c:v>0.12111000000000002</c:v>
                </c:pt>
                <c:pt idx="1045">
                  <c:v>0.12121999999999998</c:v>
                </c:pt>
                <c:pt idx="1046">
                  <c:v>0.12132999999999998</c:v>
                </c:pt>
                <c:pt idx="1047">
                  <c:v>0.12144000000000002</c:v>
                </c:pt>
                <c:pt idx="1048">
                  <c:v>0.12156000000000011</c:v>
                </c:pt>
                <c:pt idx="1049">
                  <c:v>0.12167000000000011</c:v>
                </c:pt>
                <c:pt idx="1050">
                  <c:v>0.12178000000000011</c:v>
                </c:pt>
                <c:pt idx="1051">
                  <c:v>0.12189000000000011</c:v>
                </c:pt>
                <c:pt idx="1052">
                  <c:v>0.12200999999999998</c:v>
                </c:pt>
                <c:pt idx="1053">
                  <c:v>0.12212000000000017</c:v>
                </c:pt>
                <c:pt idx="1054">
                  <c:v>0.12223000000000014</c:v>
                </c:pt>
                <c:pt idx="1055">
                  <c:v>0.12235</c:v>
                </c:pt>
                <c:pt idx="1056">
                  <c:v>0.12246000000000011</c:v>
                </c:pt>
                <c:pt idx="1057">
                  <c:v>0.12257000000000011</c:v>
                </c:pt>
                <c:pt idx="1058">
                  <c:v>0.12268000000000009</c:v>
                </c:pt>
                <c:pt idx="1059">
                  <c:v>0.12280000000000002</c:v>
                </c:pt>
                <c:pt idx="1060">
                  <c:v>0.12291000000000002</c:v>
                </c:pt>
                <c:pt idx="1061">
                  <c:v>0.12302000000000013</c:v>
                </c:pt>
                <c:pt idx="1062">
                  <c:v>0.12313000000000011</c:v>
                </c:pt>
                <c:pt idx="1063">
                  <c:v>0.12325000000000011</c:v>
                </c:pt>
                <c:pt idx="1064">
                  <c:v>0.12336000000000009</c:v>
                </c:pt>
                <c:pt idx="1065">
                  <c:v>0.12347000000000002</c:v>
                </c:pt>
                <c:pt idx="1066">
                  <c:v>0.12359000000000014</c:v>
                </c:pt>
                <c:pt idx="1067">
                  <c:v>0.12370000000000013</c:v>
                </c:pt>
                <c:pt idx="1068">
                  <c:v>0.12381</c:v>
                </c:pt>
                <c:pt idx="1069">
                  <c:v>0.12392000000000011</c:v>
                </c:pt>
                <c:pt idx="1070">
                  <c:v>0.12404000000000009</c:v>
                </c:pt>
                <c:pt idx="1071">
                  <c:v>0.12415000000000002</c:v>
                </c:pt>
                <c:pt idx="1072">
                  <c:v>0.12426000000000018</c:v>
                </c:pt>
                <c:pt idx="1073">
                  <c:v>0.12438</c:v>
                </c:pt>
                <c:pt idx="1074">
                  <c:v>0.12449000000000013</c:v>
                </c:pt>
                <c:pt idx="1075">
                  <c:v>0.12460000000000011</c:v>
                </c:pt>
                <c:pt idx="1076">
                  <c:v>0.12472000000000021</c:v>
                </c:pt>
                <c:pt idx="1077">
                  <c:v>0.12483000000000002</c:v>
                </c:pt>
                <c:pt idx="1078">
                  <c:v>0.12494000000000002</c:v>
                </c:pt>
                <c:pt idx="1079">
                  <c:v>0.12504999999999999</c:v>
                </c:pt>
                <c:pt idx="1080">
                  <c:v>0.12516999999999998</c:v>
                </c:pt>
                <c:pt idx="1081">
                  <c:v>0.12528</c:v>
                </c:pt>
                <c:pt idx="1082">
                  <c:v>0.12539</c:v>
                </c:pt>
                <c:pt idx="1083">
                  <c:v>0.12551000000000001</c:v>
                </c:pt>
                <c:pt idx="1084">
                  <c:v>0.12561999999999998</c:v>
                </c:pt>
                <c:pt idx="1085">
                  <c:v>0.12573000000000001</c:v>
                </c:pt>
                <c:pt idx="1086">
                  <c:v>0.12584999999999999</c:v>
                </c:pt>
                <c:pt idx="1087">
                  <c:v>0.12595999999999999</c:v>
                </c:pt>
                <c:pt idx="1088">
                  <c:v>0.12606999999999999</c:v>
                </c:pt>
                <c:pt idx="1089">
                  <c:v>0.12617999999999988</c:v>
                </c:pt>
                <c:pt idx="1090">
                  <c:v>0.1263</c:v>
                </c:pt>
                <c:pt idx="1091">
                  <c:v>0.12640999999999999</c:v>
                </c:pt>
                <c:pt idx="1092">
                  <c:v>0.12651999999999999</c:v>
                </c:pt>
                <c:pt idx="1093">
                  <c:v>0.12664</c:v>
                </c:pt>
                <c:pt idx="1094">
                  <c:v>0.12675</c:v>
                </c:pt>
                <c:pt idx="1095">
                  <c:v>0.12686</c:v>
                </c:pt>
                <c:pt idx="1096">
                  <c:v>0.12698000000000001</c:v>
                </c:pt>
                <c:pt idx="1097">
                  <c:v>0.12709000000000001</c:v>
                </c:pt>
                <c:pt idx="1098">
                  <c:v>0.12720000000000001</c:v>
                </c:pt>
                <c:pt idx="1099">
                  <c:v>0.12731999999999999</c:v>
                </c:pt>
                <c:pt idx="1100">
                  <c:v>0.12742999999999999</c:v>
                </c:pt>
                <c:pt idx="1101">
                  <c:v>0.12753999999999999</c:v>
                </c:pt>
                <c:pt idx="1102">
                  <c:v>0.12766</c:v>
                </c:pt>
                <c:pt idx="1103">
                  <c:v>0.12776999999999999</c:v>
                </c:pt>
                <c:pt idx="1104">
                  <c:v>0.12787999999999997</c:v>
                </c:pt>
                <c:pt idx="1105">
                  <c:v>0.128</c:v>
                </c:pt>
                <c:pt idx="1106">
                  <c:v>0.12811</c:v>
                </c:pt>
                <c:pt idx="1107">
                  <c:v>0.12822</c:v>
                </c:pt>
                <c:pt idx="1108">
                  <c:v>0.12834000000000001</c:v>
                </c:pt>
                <c:pt idx="1109">
                  <c:v>0.12845000000000001</c:v>
                </c:pt>
                <c:pt idx="1110">
                  <c:v>0.12856000000000001</c:v>
                </c:pt>
                <c:pt idx="1111">
                  <c:v>0.12867999999999988</c:v>
                </c:pt>
                <c:pt idx="1112">
                  <c:v>0.12878999999999999</c:v>
                </c:pt>
                <c:pt idx="1113">
                  <c:v>0.12889999999999999</c:v>
                </c:pt>
                <c:pt idx="1114">
                  <c:v>0.12902</c:v>
                </c:pt>
                <c:pt idx="1115">
                  <c:v>0.12912999999999997</c:v>
                </c:pt>
                <c:pt idx="1116">
                  <c:v>0.12925</c:v>
                </c:pt>
                <c:pt idx="1117">
                  <c:v>0.12936</c:v>
                </c:pt>
                <c:pt idx="1118">
                  <c:v>0.12947</c:v>
                </c:pt>
                <c:pt idx="1119">
                  <c:v>0.12959000000000001</c:v>
                </c:pt>
                <c:pt idx="1120">
                  <c:v>0.12970000000000001</c:v>
                </c:pt>
                <c:pt idx="1121">
                  <c:v>0.12981000000000001</c:v>
                </c:pt>
                <c:pt idx="1122">
                  <c:v>0.12992999999999999</c:v>
                </c:pt>
                <c:pt idx="1123">
                  <c:v>0.13003999999999999</c:v>
                </c:pt>
                <c:pt idx="1124">
                  <c:v>0.13014999999999999</c:v>
                </c:pt>
                <c:pt idx="1125">
                  <c:v>0.13027</c:v>
                </c:pt>
                <c:pt idx="1126">
                  <c:v>0.13038</c:v>
                </c:pt>
                <c:pt idx="1127">
                  <c:v>0.13048999999999999</c:v>
                </c:pt>
                <c:pt idx="1128">
                  <c:v>0.13061</c:v>
                </c:pt>
                <c:pt idx="1129">
                  <c:v>0.13072</c:v>
                </c:pt>
                <c:pt idx="1130">
                  <c:v>0.13084000000000001</c:v>
                </c:pt>
                <c:pt idx="1131">
                  <c:v>0.13095000000000001</c:v>
                </c:pt>
                <c:pt idx="1132">
                  <c:v>0.13106000000000001</c:v>
                </c:pt>
                <c:pt idx="1133">
                  <c:v>0.13117999999999988</c:v>
                </c:pt>
                <c:pt idx="1134">
                  <c:v>0.13128999999999999</c:v>
                </c:pt>
                <c:pt idx="1135">
                  <c:v>0.13139999999999999</c:v>
                </c:pt>
                <c:pt idx="1136">
                  <c:v>0.13152</c:v>
                </c:pt>
                <c:pt idx="1137">
                  <c:v>0.13163</c:v>
                </c:pt>
                <c:pt idx="1138">
                  <c:v>0.13175000000000001</c:v>
                </c:pt>
                <c:pt idx="1139">
                  <c:v>0.13186</c:v>
                </c:pt>
                <c:pt idx="1140">
                  <c:v>0.13197</c:v>
                </c:pt>
                <c:pt idx="1141">
                  <c:v>0.13209000000000001</c:v>
                </c:pt>
                <c:pt idx="1142">
                  <c:v>0.13220000000000001</c:v>
                </c:pt>
                <c:pt idx="1143">
                  <c:v>0.13231999999999999</c:v>
                </c:pt>
                <c:pt idx="1144">
                  <c:v>0.13242999999999999</c:v>
                </c:pt>
                <c:pt idx="1145">
                  <c:v>0.13253999999999999</c:v>
                </c:pt>
                <c:pt idx="1146">
                  <c:v>0.13266</c:v>
                </c:pt>
                <c:pt idx="1147">
                  <c:v>0.13277</c:v>
                </c:pt>
                <c:pt idx="1148">
                  <c:v>0.13288</c:v>
                </c:pt>
                <c:pt idx="1149">
                  <c:v>0.13300000000000001</c:v>
                </c:pt>
                <c:pt idx="1150">
                  <c:v>0.13311000000000001</c:v>
                </c:pt>
                <c:pt idx="1151">
                  <c:v>0.13322999999999999</c:v>
                </c:pt>
                <c:pt idx="1152">
                  <c:v>0.13333999999999999</c:v>
                </c:pt>
                <c:pt idx="1153">
                  <c:v>0.13345000000000001</c:v>
                </c:pt>
                <c:pt idx="1154">
                  <c:v>0.13356999999999999</c:v>
                </c:pt>
                <c:pt idx="1155">
                  <c:v>0.13367999999999997</c:v>
                </c:pt>
                <c:pt idx="1156">
                  <c:v>0.1338</c:v>
                </c:pt>
                <c:pt idx="1157">
                  <c:v>0.13391000000000025</c:v>
                </c:pt>
                <c:pt idx="1158">
                  <c:v>0.13402</c:v>
                </c:pt>
                <c:pt idx="1159">
                  <c:v>0.13414000000000001</c:v>
                </c:pt>
                <c:pt idx="1160">
                  <c:v>0.13425000000000001</c:v>
                </c:pt>
                <c:pt idx="1161">
                  <c:v>0.13436999999999999</c:v>
                </c:pt>
                <c:pt idx="1162">
                  <c:v>0.13447999999999999</c:v>
                </c:pt>
                <c:pt idx="1163">
                  <c:v>0.1346</c:v>
                </c:pt>
                <c:pt idx="1164">
                  <c:v>0.13471000000000022</c:v>
                </c:pt>
                <c:pt idx="1165">
                  <c:v>0.13482</c:v>
                </c:pt>
                <c:pt idx="1166">
                  <c:v>0.13494000000000028</c:v>
                </c:pt>
                <c:pt idx="1167">
                  <c:v>0.13505</c:v>
                </c:pt>
                <c:pt idx="1168">
                  <c:v>0.13516999999999998</c:v>
                </c:pt>
                <c:pt idx="1169">
                  <c:v>0.13528000000000001</c:v>
                </c:pt>
                <c:pt idx="1170">
                  <c:v>0.13539999999999999</c:v>
                </c:pt>
                <c:pt idx="1171">
                  <c:v>0.13550999999999999</c:v>
                </c:pt>
                <c:pt idx="1172">
                  <c:v>0.13561999999999999</c:v>
                </c:pt>
                <c:pt idx="1173">
                  <c:v>0.13574000000000025</c:v>
                </c:pt>
                <c:pt idx="1174">
                  <c:v>0.13585</c:v>
                </c:pt>
                <c:pt idx="1175">
                  <c:v>0.13597000000000001</c:v>
                </c:pt>
                <c:pt idx="1176">
                  <c:v>0.13608000000000001</c:v>
                </c:pt>
                <c:pt idx="1177">
                  <c:v>0.13619999999999999</c:v>
                </c:pt>
                <c:pt idx="1178">
                  <c:v>0.13630999999999999</c:v>
                </c:pt>
                <c:pt idx="1179">
                  <c:v>0.13642000000000001</c:v>
                </c:pt>
                <c:pt idx="1180">
                  <c:v>0.13653999999999999</c:v>
                </c:pt>
                <c:pt idx="1181">
                  <c:v>0.13664999999999999</c:v>
                </c:pt>
                <c:pt idx="1182">
                  <c:v>0.13677</c:v>
                </c:pt>
                <c:pt idx="1183">
                  <c:v>0.13688</c:v>
                </c:pt>
                <c:pt idx="1184">
                  <c:v>0.13700000000000001</c:v>
                </c:pt>
                <c:pt idx="1185">
                  <c:v>0.13711000000000001</c:v>
                </c:pt>
                <c:pt idx="1186">
                  <c:v>0.13722999999999999</c:v>
                </c:pt>
                <c:pt idx="1187">
                  <c:v>0.13733999999999999</c:v>
                </c:pt>
                <c:pt idx="1188">
                  <c:v>0.13745000000000004</c:v>
                </c:pt>
                <c:pt idx="1189">
                  <c:v>0.13757</c:v>
                </c:pt>
                <c:pt idx="1190">
                  <c:v>0.13768</c:v>
                </c:pt>
                <c:pt idx="1191">
                  <c:v>0.13780000000000001</c:v>
                </c:pt>
                <c:pt idx="1192">
                  <c:v>0.13791000000000028</c:v>
                </c:pt>
                <c:pt idx="1193">
                  <c:v>0.13803000000000001</c:v>
                </c:pt>
                <c:pt idx="1194">
                  <c:v>0.13814000000000001</c:v>
                </c:pt>
                <c:pt idx="1195">
                  <c:v>0.13825999999999999</c:v>
                </c:pt>
                <c:pt idx="1196">
                  <c:v>0.13836999999999999</c:v>
                </c:pt>
                <c:pt idx="1197">
                  <c:v>0.13849000000000025</c:v>
                </c:pt>
                <c:pt idx="1198">
                  <c:v>0.1386</c:v>
                </c:pt>
                <c:pt idx="1199">
                  <c:v>0.13871000000000025</c:v>
                </c:pt>
                <c:pt idx="1200">
                  <c:v>0.13883000000000001</c:v>
                </c:pt>
                <c:pt idx="1201">
                  <c:v>0.13894000000000029</c:v>
                </c:pt>
                <c:pt idx="1202">
                  <c:v>0.13905999999999999</c:v>
                </c:pt>
                <c:pt idx="1203">
                  <c:v>0.13916999999999999</c:v>
                </c:pt>
                <c:pt idx="1204">
                  <c:v>0.13929000000000022</c:v>
                </c:pt>
                <c:pt idx="1205">
                  <c:v>0.13940000000000022</c:v>
                </c:pt>
                <c:pt idx="1206">
                  <c:v>0.13952000000000001</c:v>
                </c:pt>
                <c:pt idx="1207">
                  <c:v>0.13963</c:v>
                </c:pt>
                <c:pt idx="1208">
                  <c:v>0.13975000000000001</c:v>
                </c:pt>
                <c:pt idx="1209">
                  <c:v>0.13986000000000001</c:v>
                </c:pt>
                <c:pt idx="1210">
                  <c:v>0.13997999999999999</c:v>
                </c:pt>
                <c:pt idx="1211">
                  <c:v>0.14008999999999999</c:v>
                </c:pt>
                <c:pt idx="1212">
                  <c:v>0.14021000000000025</c:v>
                </c:pt>
                <c:pt idx="1213">
                  <c:v>0.14032</c:v>
                </c:pt>
                <c:pt idx="1214">
                  <c:v>0.14044000000000029</c:v>
                </c:pt>
                <c:pt idx="1215">
                  <c:v>0.14055000000000001</c:v>
                </c:pt>
                <c:pt idx="1216">
                  <c:v>0.14066999999999999</c:v>
                </c:pt>
                <c:pt idx="1217">
                  <c:v>0.14077999999999999</c:v>
                </c:pt>
                <c:pt idx="1218">
                  <c:v>0.14090000000000022</c:v>
                </c:pt>
                <c:pt idx="1219">
                  <c:v>0.14101000000000022</c:v>
                </c:pt>
                <c:pt idx="1220">
                  <c:v>0.14113000000000001</c:v>
                </c:pt>
                <c:pt idx="1221">
                  <c:v>0.14124000000000028</c:v>
                </c:pt>
                <c:pt idx="1222">
                  <c:v>0.14136000000000001</c:v>
                </c:pt>
                <c:pt idx="1223">
                  <c:v>0.14147000000000001</c:v>
                </c:pt>
                <c:pt idx="1224">
                  <c:v>0.14158999999999999</c:v>
                </c:pt>
                <c:pt idx="1225">
                  <c:v>0.14169999999999999</c:v>
                </c:pt>
                <c:pt idx="1226">
                  <c:v>0.14182</c:v>
                </c:pt>
                <c:pt idx="1227">
                  <c:v>0.14193000000000025</c:v>
                </c:pt>
                <c:pt idx="1228">
                  <c:v>0.14205000000000001</c:v>
                </c:pt>
                <c:pt idx="1229">
                  <c:v>0.14216000000000001</c:v>
                </c:pt>
                <c:pt idx="1230">
                  <c:v>0.14227999999999999</c:v>
                </c:pt>
                <c:pt idx="1231">
                  <c:v>0.14238999999999999</c:v>
                </c:pt>
                <c:pt idx="1232">
                  <c:v>0.14251000000000022</c:v>
                </c:pt>
                <c:pt idx="1233">
                  <c:v>0.14262</c:v>
                </c:pt>
                <c:pt idx="1234">
                  <c:v>0.14274000000000028</c:v>
                </c:pt>
                <c:pt idx="1235">
                  <c:v>0.14285</c:v>
                </c:pt>
                <c:pt idx="1236">
                  <c:v>0.14297000000000001</c:v>
                </c:pt>
                <c:pt idx="1237">
                  <c:v>0.14308000000000001</c:v>
                </c:pt>
                <c:pt idx="1238">
                  <c:v>0.14319999999999999</c:v>
                </c:pt>
                <c:pt idx="1239">
                  <c:v>0.14330999999999999</c:v>
                </c:pt>
                <c:pt idx="1240">
                  <c:v>0.14343000000000025</c:v>
                </c:pt>
                <c:pt idx="1241">
                  <c:v>0.14354000000000025</c:v>
                </c:pt>
                <c:pt idx="1242">
                  <c:v>0.14366000000000001</c:v>
                </c:pt>
                <c:pt idx="1243">
                  <c:v>0.14377000000000001</c:v>
                </c:pt>
                <c:pt idx="1244">
                  <c:v>0.14388999999999999</c:v>
                </c:pt>
                <c:pt idx="1245">
                  <c:v>0.14400000000000004</c:v>
                </c:pt>
                <c:pt idx="1246">
                  <c:v>0.14412</c:v>
                </c:pt>
                <c:pt idx="1247">
                  <c:v>0.14423000000000022</c:v>
                </c:pt>
                <c:pt idx="1248">
                  <c:v>0.14435000000000001</c:v>
                </c:pt>
                <c:pt idx="1249">
                  <c:v>0.14447000000000004</c:v>
                </c:pt>
                <c:pt idx="1250">
                  <c:v>0.14457999999999999</c:v>
                </c:pt>
                <c:pt idx="1251">
                  <c:v>0.14470000000000022</c:v>
                </c:pt>
                <c:pt idx="1252">
                  <c:v>0.14480999999999999</c:v>
                </c:pt>
                <c:pt idx="1253">
                  <c:v>0.14493000000000025</c:v>
                </c:pt>
                <c:pt idx="1254">
                  <c:v>0.14504000000000025</c:v>
                </c:pt>
                <c:pt idx="1255">
                  <c:v>0.14516000000000001</c:v>
                </c:pt>
                <c:pt idx="1256">
                  <c:v>0.14527000000000001</c:v>
                </c:pt>
                <c:pt idx="1257">
                  <c:v>0.14538999999999999</c:v>
                </c:pt>
                <c:pt idx="1258">
                  <c:v>0.14550000000000021</c:v>
                </c:pt>
                <c:pt idx="1259">
                  <c:v>0.14562</c:v>
                </c:pt>
                <c:pt idx="1260">
                  <c:v>0.14574000000000029</c:v>
                </c:pt>
                <c:pt idx="1261">
                  <c:v>0.14585000000000001</c:v>
                </c:pt>
                <c:pt idx="1262">
                  <c:v>0.14597000000000004</c:v>
                </c:pt>
                <c:pt idx="1263">
                  <c:v>0.14607999999999999</c:v>
                </c:pt>
                <c:pt idx="1264">
                  <c:v>0.14620000000000022</c:v>
                </c:pt>
                <c:pt idx="1265">
                  <c:v>0.14631000000000022</c:v>
                </c:pt>
                <c:pt idx="1266">
                  <c:v>0.14643000000000028</c:v>
                </c:pt>
                <c:pt idx="1267">
                  <c:v>0.14654000000000025</c:v>
                </c:pt>
                <c:pt idx="1268">
                  <c:v>0.14666000000000001</c:v>
                </c:pt>
                <c:pt idx="1269">
                  <c:v>0.14677999999999999</c:v>
                </c:pt>
                <c:pt idx="1270">
                  <c:v>0.14688999999999999</c:v>
                </c:pt>
                <c:pt idx="1271">
                  <c:v>0.14701000000000025</c:v>
                </c:pt>
                <c:pt idx="1272">
                  <c:v>0.14712</c:v>
                </c:pt>
                <c:pt idx="1273">
                  <c:v>0.14724000000000032</c:v>
                </c:pt>
                <c:pt idx="1274">
                  <c:v>0.14735000000000001</c:v>
                </c:pt>
                <c:pt idx="1275">
                  <c:v>0.14747000000000021</c:v>
                </c:pt>
                <c:pt idx="1276">
                  <c:v>0.14759000000000025</c:v>
                </c:pt>
                <c:pt idx="1277">
                  <c:v>0.14770000000000022</c:v>
                </c:pt>
                <c:pt idx="1278">
                  <c:v>0.14782000000000001</c:v>
                </c:pt>
                <c:pt idx="1279">
                  <c:v>0.14793000000000028</c:v>
                </c:pt>
                <c:pt idx="1280">
                  <c:v>0.14805000000000001</c:v>
                </c:pt>
                <c:pt idx="1281">
                  <c:v>0.14815999999999999</c:v>
                </c:pt>
                <c:pt idx="1282">
                  <c:v>0.14828000000000022</c:v>
                </c:pt>
                <c:pt idx="1283">
                  <c:v>0.14840000000000028</c:v>
                </c:pt>
                <c:pt idx="1284">
                  <c:v>0.14851000000000025</c:v>
                </c:pt>
                <c:pt idx="1285">
                  <c:v>0.14863000000000001</c:v>
                </c:pt>
                <c:pt idx="1286">
                  <c:v>0.14874000000000032</c:v>
                </c:pt>
                <c:pt idx="1287">
                  <c:v>0.14885999999999999</c:v>
                </c:pt>
                <c:pt idx="1288">
                  <c:v>0.14898000000000025</c:v>
                </c:pt>
                <c:pt idx="1289">
                  <c:v>0.14909000000000025</c:v>
                </c:pt>
                <c:pt idx="1290">
                  <c:v>0.14921000000000029</c:v>
                </c:pt>
                <c:pt idx="1291">
                  <c:v>0.14932000000000001</c:v>
                </c:pt>
                <c:pt idx="1292">
                  <c:v>0.14944000000000038</c:v>
                </c:pt>
                <c:pt idx="1293">
                  <c:v>0.14956000000000025</c:v>
                </c:pt>
                <c:pt idx="1294">
                  <c:v>0.14967</c:v>
                </c:pt>
                <c:pt idx="1295">
                  <c:v>0.14979000000000028</c:v>
                </c:pt>
                <c:pt idx="1296">
                  <c:v>0.14990000000000028</c:v>
                </c:pt>
                <c:pt idx="1297">
                  <c:v>0.15002000000000001</c:v>
                </c:pt>
                <c:pt idx="1298">
                  <c:v>0.15014000000000022</c:v>
                </c:pt>
                <c:pt idx="1299">
                  <c:v>0.15025000000000022</c:v>
                </c:pt>
                <c:pt idx="1300">
                  <c:v>0.15037</c:v>
                </c:pt>
                <c:pt idx="1301">
                  <c:v>0.15048000000000025</c:v>
                </c:pt>
                <c:pt idx="1302">
                  <c:v>0.15060000000000001</c:v>
                </c:pt>
                <c:pt idx="1303">
                  <c:v>0.15072000000000021</c:v>
                </c:pt>
                <c:pt idx="1304">
                  <c:v>0.15082999999999999</c:v>
                </c:pt>
                <c:pt idx="1305">
                  <c:v>0.15095000000000025</c:v>
                </c:pt>
                <c:pt idx="1306">
                  <c:v>0.15106000000000025</c:v>
                </c:pt>
                <c:pt idx="1307">
                  <c:v>0.15118000000000001</c:v>
                </c:pt>
                <c:pt idx="1308">
                  <c:v>0.15130000000000021</c:v>
                </c:pt>
                <c:pt idx="1309">
                  <c:v>0.15141000000000038</c:v>
                </c:pt>
                <c:pt idx="1310">
                  <c:v>0.15153000000000022</c:v>
                </c:pt>
                <c:pt idx="1311">
                  <c:v>0.15165000000000001</c:v>
                </c:pt>
                <c:pt idx="1312">
                  <c:v>0.15176000000000028</c:v>
                </c:pt>
                <c:pt idx="1313">
                  <c:v>0.15187999999999999</c:v>
                </c:pt>
                <c:pt idx="1314">
                  <c:v>0.15199000000000029</c:v>
                </c:pt>
                <c:pt idx="1315">
                  <c:v>0.15211000000000022</c:v>
                </c:pt>
                <c:pt idx="1316">
                  <c:v>0.15223000000000028</c:v>
                </c:pt>
                <c:pt idx="1317">
                  <c:v>0.15234000000000025</c:v>
                </c:pt>
                <c:pt idx="1318">
                  <c:v>0.15246000000000032</c:v>
                </c:pt>
                <c:pt idx="1319">
                  <c:v>0.15257999999999999</c:v>
                </c:pt>
                <c:pt idx="1320">
                  <c:v>0.15268999999999999</c:v>
                </c:pt>
                <c:pt idx="1321">
                  <c:v>0.15281000000000025</c:v>
                </c:pt>
                <c:pt idx="1322">
                  <c:v>0.15292000000000025</c:v>
                </c:pt>
                <c:pt idx="1323">
                  <c:v>0.15304000000000029</c:v>
                </c:pt>
                <c:pt idx="1324">
                  <c:v>0.15315999999999999</c:v>
                </c:pt>
                <c:pt idx="1325">
                  <c:v>0.15327000000000021</c:v>
                </c:pt>
                <c:pt idx="1326">
                  <c:v>0.15339000000000025</c:v>
                </c:pt>
                <c:pt idx="1327">
                  <c:v>0.15351000000000029</c:v>
                </c:pt>
                <c:pt idx="1328">
                  <c:v>0.15362000000000001</c:v>
                </c:pt>
                <c:pt idx="1329">
                  <c:v>0.15374000000000038</c:v>
                </c:pt>
                <c:pt idx="1330">
                  <c:v>0.15386000000000022</c:v>
                </c:pt>
                <c:pt idx="1331">
                  <c:v>0.15397000000000022</c:v>
                </c:pt>
                <c:pt idx="1332">
                  <c:v>0.15409000000000028</c:v>
                </c:pt>
                <c:pt idx="1333">
                  <c:v>0.15421000000000032</c:v>
                </c:pt>
                <c:pt idx="1334">
                  <c:v>0.15432000000000001</c:v>
                </c:pt>
                <c:pt idx="1335">
                  <c:v>0.15444000000000038</c:v>
                </c:pt>
                <c:pt idx="1336">
                  <c:v>0.15456000000000025</c:v>
                </c:pt>
                <c:pt idx="1337">
                  <c:v>0.15467</c:v>
                </c:pt>
                <c:pt idx="1338">
                  <c:v>0.15479000000000032</c:v>
                </c:pt>
                <c:pt idx="1339">
                  <c:v>0.15491000000000038</c:v>
                </c:pt>
                <c:pt idx="1340">
                  <c:v>0.15502000000000021</c:v>
                </c:pt>
                <c:pt idx="1341">
                  <c:v>0.15514000000000025</c:v>
                </c:pt>
                <c:pt idx="1342">
                  <c:v>0.15526000000000029</c:v>
                </c:pt>
                <c:pt idx="1343">
                  <c:v>0.15537000000000001</c:v>
                </c:pt>
                <c:pt idx="1344">
                  <c:v>0.15549000000000038</c:v>
                </c:pt>
                <c:pt idx="1345">
                  <c:v>0.15561000000000022</c:v>
                </c:pt>
                <c:pt idx="1346">
                  <c:v>0.15572000000000022</c:v>
                </c:pt>
                <c:pt idx="1347">
                  <c:v>0.15584000000000028</c:v>
                </c:pt>
                <c:pt idx="1348">
                  <c:v>0.15596000000000038</c:v>
                </c:pt>
                <c:pt idx="1349">
                  <c:v>0.15607000000000001</c:v>
                </c:pt>
                <c:pt idx="1350">
                  <c:v>0.15619000000000022</c:v>
                </c:pt>
                <c:pt idx="1351">
                  <c:v>0.15631000000000028</c:v>
                </c:pt>
                <c:pt idx="1352">
                  <c:v>0.15642000000000025</c:v>
                </c:pt>
                <c:pt idx="1353">
                  <c:v>0.15654000000000032</c:v>
                </c:pt>
                <c:pt idx="1354">
                  <c:v>0.15665999999999999</c:v>
                </c:pt>
                <c:pt idx="1355">
                  <c:v>0.15677000000000021</c:v>
                </c:pt>
                <c:pt idx="1356">
                  <c:v>0.15689000000000025</c:v>
                </c:pt>
                <c:pt idx="1357">
                  <c:v>0.15701000000000032</c:v>
                </c:pt>
                <c:pt idx="1358">
                  <c:v>0.15712000000000001</c:v>
                </c:pt>
                <c:pt idx="1359">
                  <c:v>0.15724000000000038</c:v>
                </c:pt>
                <c:pt idx="1360">
                  <c:v>0.15736000000000025</c:v>
                </c:pt>
                <c:pt idx="1361">
                  <c:v>0.15748000000000029</c:v>
                </c:pt>
                <c:pt idx="1362">
                  <c:v>0.15759000000000029</c:v>
                </c:pt>
                <c:pt idx="1363">
                  <c:v>0.15771000000000038</c:v>
                </c:pt>
                <c:pt idx="1364">
                  <c:v>0.15783000000000022</c:v>
                </c:pt>
                <c:pt idx="1365">
                  <c:v>0.15794000000000044</c:v>
                </c:pt>
                <c:pt idx="1366">
                  <c:v>0.15806000000000028</c:v>
                </c:pt>
                <c:pt idx="1367">
                  <c:v>0.15817999999999999</c:v>
                </c:pt>
                <c:pt idx="1368">
                  <c:v>0.15829000000000029</c:v>
                </c:pt>
                <c:pt idx="1369">
                  <c:v>0.15841000000000044</c:v>
                </c:pt>
                <c:pt idx="1370">
                  <c:v>0.15853000000000028</c:v>
                </c:pt>
                <c:pt idx="1371">
                  <c:v>0.15865000000000001</c:v>
                </c:pt>
                <c:pt idx="1372">
                  <c:v>0.15876000000000032</c:v>
                </c:pt>
                <c:pt idx="1373">
                  <c:v>0.15887999999999999</c:v>
                </c:pt>
                <c:pt idx="1374">
                  <c:v>0.15900000000000025</c:v>
                </c:pt>
                <c:pt idx="1375">
                  <c:v>0.15911000000000025</c:v>
                </c:pt>
                <c:pt idx="1376">
                  <c:v>0.15923000000000032</c:v>
                </c:pt>
                <c:pt idx="1377">
                  <c:v>0.15935000000000021</c:v>
                </c:pt>
                <c:pt idx="1378">
                  <c:v>0.15947000000000025</c:v>
                </c:pt>
                <c:pt idx="1379">
                  <c:v>0.15958000000000025</c:v>
                </c:pt>
                <c:pt idx="1380">
                  <c:v>0.15970000000000029</c:v>
                </c:pt>
                <c:pt idx="1381">
                  <c:v>0.15982000000000021</c:v>
                </c:pt>
                <c:pt idx="1382">
                  <c:v>0.15994000000000047</c:v>
                </c:pt>
                <c:pt idx="1383">
                  <c:v>0.16005</c:v>
                </c:pt>
                <c:pt idx="1384">
                  <c:v>0.16016999999999998</c:v>
                </c:pt>
                <c:pt idx="1385">
                  <c:v>0.16028999999999999</c:v>
                </c:pt>
                <c:pt idx="1386">
                  <c:v>0.16039999999999999</c:v>
                </c:pt>
                <c:pt idx="1387">
                  <c:v>0.16052</c:v>
                </c:pt>
                <c:pt idx="1388">
                  <c:v>0.16064000000000001</c:v>
                </c:pt>
                <c:pt idx="1389">
                  <c:v>0.16075999999999999</c:v>
                </c:pt>
                <c:pt idx="1390">
                  <c:v>0.16086999999999999</c:v>
                </c:pt>
                <c:pt idx="1391">
                  <c:v>0.16098999999999999</c:v>
                </c:pt>
                <c:pt idx="1392">
                  <c:v>0.16111</c:v>
                </c:pt>
                <c:pt idx="1393">
                  <c:v>0.16123000000000001</c:v>
                </c:pt>
                <c:pt idx="1394">
                  <c:v>0.16134000000000001</c:v>
                </c:pt>
                <c:pt idx="1395">
                  <c:v>0.16145999999999999</c:v>
                </c:pt>
                <c:pt idx="1396">
                  <c:v>0.16158</c:v>
                </c:pt>
                <c:pt idx="1397">
                  <c:v>0.16170000000000001</c:v>
                </c:pt>
                <c:pt idx="1398">
                  <c:v>0.16181000000000001</c:v>
                </c:pt>
                <c:pt idx="1399">
                  <c:v>0.16192999999999999</c:v>
                </c:pt>
                <c:pt idx="1400">
                  <c:v>0.16205</c:v>
                </c:pt>
                <c:pt idx="1401">
                  <c:v>0.16216999999999998</c:v>
                </c:pt>
                <c:pt idx="1402">
                  <c:v>0.16228000000000001</c:v>
                </c:pt>
                <c:pt idx="1403">
                  <c:v>0.16239999999999999</c:v>
                </c:pt>
                <c:pt idx="1404">
                  <c:v>0.16252</c:v>
                </c:pt>
                <c:pt idx="1405">
                  <c:v>0.16264000000000001</c:v>
                </c:pt>
                <c:pt idx="1406">
                  <c:v>0.16275000000000001</c:v>
                </c:pt>
                <c:pt idx="1407">
                  <c:v>0.16286999999999999</c:v>
                </c:pt>
                <c:pt idx="1408">
                  <c:v>0.16299000000000022</c:v>
                </c:pt>
                <c:pt idx="1409">
                  <c:v>0.16311</c:v>
                </c:pt>
                <c:pt idx="1410">
                  <c:v>0.16322</c:v>
                </c:pt>
                <c:pt idx="1411">
                  <c:v>0.16334000000000001</c:v>
                </c:pt>
                <c:pt idx="1412">
                  <c:v>0.16345999999999999</c:v>
                </c:pt>
                <c:pt idx="1413">
                  <c:v>0.16358</c:v>
                </c:pt>
                <c:pt idx="1414">
                  <c:v>0.16370000000000001</c:v>
                </c:pt>
                <c:pt idx="1415">
                  <c:v>0.16381000000000001</c:v>
                </c:pt>
                <c:pt idx="1416">
                  <c:v>0.16392999999999999</c:v>
                </c:pt>
                <c:pt idx="1417">
                  <c:v>0.16405</c:v>
                </c:pt>
                <c:pt idx="1418">
                  <c:v>0.16416999999999998</c:v>
                </c:pt>
                <c:pt idx="1419">
                  <c:v>0.16428000000000001</c:v>
                </c:pt>
                <c:pt idx="1420">
                  <c:v>0.16439999999999999</c:v>
                </c:pt>
                <c:pt idx="1421">
                  <c:v>0.16452</c:v>
                </c:pt>
                <c:pt idx="1422">
                  <c:v>0.16464000000000001</c:v>
                </c:pt>
                <c:pt idx="1423">
                  <c:v>0.16475999999999999</c:v>
                </c:pt>
                <c:pt idx="1424">
                  <c:v>0.16486999999999999</c:v>
                </c:pt>
                <c:pt idx="1425">
                  <c:v>0.16499000000000022</c:v>
                </c:pt>
                <c:pt idx="1426">
                  <c:v>0.16511000000000001</c:v>
                </c:pt>
                <c:pt idx="1427">
                  <c:v>0.16522999999999999</c:v>
                </c:pt>
                <c:pt idx="1428">
                  <c:v>0.16535</c:v>
                </c:pt>
                <c:pt idx="1429">
                  <c:v>0.16546000000000022</c:v>
                </c:pt>
                <c:pt idx="1430">
                  <c:v>0.16558</c:v>
                </c:pt>
                <c:pt idx="1431">
                  <c:v>0.16569999999999999</c:v>
                </c:pt>
                <c:pt idx="1432">
                  <c:v>0.16582</c:v>
                </c:pt>
                <c:pt idx="1433">
                  <c:v>0.16594000000000028</c:v>
                </c:pt>
                <c:pt idx="1434">
                  <c:v>0.16605</c:v>
                </c:pt>
                <c:pt idx="1435">
                  <c:v>0.16616999999999998</c:v>
                </c:pt>
                <c:pt idx="1436">
                  <c:v>0.16628999999999999</c:v>
                </c:pt>
                <c:pt idx="1437">
                  <c:v>0.16641000000000025</c:v>
                </c:pt>
                <c:pt idx="1438">
                  <c:v>0.16653000000000001</c:v>
                </c:pt>
                <c:pt idx="1439">
                  <c:v>0.16664000000000001</c:v>
                </c:pt>
                <c:pt idx="1440">
                  <c:v>0.16675999999999999</c:v>
                </c:pt>
                <c:pt idx="1441">
                  <c:v>0.16688</c:v>
                </c:pt>
                <c:pt idx="1442">
                  <c:v>0.16700000000000001</c:v>
                </c:pt>
                <c:pt idx="1443">
                  <c:v>0.16711999999999999</c:v>
                </c:pt>
                <c:pt idx="1444">
                  <c:v>0.16722999999999999</c:v>
                </c:pt>
                <c:pt idx="1445">
                  <c:v>0.16735</c:v>
                </c:pt>
                <c:pt idx="1446">
                  <c:v>0.16747000000000001</c:v>
                </c:pt>
                <c:pt idx="1447">
                  <c:v>0.16758999999999999</c:v>
                </c:pt>
                <c:pt idx="1448">
                  <c:v>0.16771000000000022</c:v>
                </c:pt>
                <c:pt idx="1449">
                  <c:v>0.16783000000000001</c:v>
                </c:pt>
                <c:pt idx="1450">
                  <c:v>0.16794000000000028</c:v>
                </c:pt>
                <c:pt idx="1451">
                  <c:v>0.16805999999999999</c:v>
                </c:pt>
                <c:pt idx="1452">
                  <c:v>0.16818</c:v>
                </c:pt>
                <c:pt idx="1453">
                  <c:v>0.16830000000000001</c:v>
                </c:pt>
                <c:pt idx="1454">
                  <c:v>0.16842000000000001</c:v>
                </c:pt>
                <c:pt idx="1455">
                  <c:v>0.16854000000000022</c:v>
                </c:pt>
                <c:pt idx="1456">
                  <c:v>0.16864999999999999</c:v>
                </c:pt>
                <c:pt idx="1457">
                  <c:v>0.16877</c:v>
                </c:pt>
                <c:pt idx="1458">
                  <c:v>0.16889000000000001</c:v>
                </c:pt>
                <c:pt idx="1459">
                  <c:v>0.16900999999999999</c:v>
                </c:pt>
                <c:pt idx="1460">
                  <c:v>0.16913</c:v>
                </c:pt>
                <c:pt idx="1461">
                  <c:v>0.16925000000000001</c:v>
                </c:pt>
                <c:pt idx="1462">
                  <c:v>0.16936000000000001</c:v>
                </c:pt>
                <c:pt idx="1463">
                  <c:v>0.16947999999999999</c:v>
                </c:pt>
                <c:pt idx="1464">
                  <c:v>0.1696</c:v>
                </c:pt>
                <c:pt idx="1465">
                  <c:v>0.16972000000000001</c:v>
                </c:pt>
                <c:pt idx="1466">
                  <c:v>0.16983999999999999</c:v>
                </c:pt>
                <c:pt idx="1467">
                  <c:v>0.16996000000000025</c:v>
                </c:pt>
                <c:pt idx="1468">
                  <c:v>0.17008000000000001</c:v>
                </c:pt>
                <c:pt idx="1469">
                  <c:v>0.17019000000000001</c:v>
                </c:pt>
                <c:pt idx="1470">
                  <c:v>0.17030999999999999</c:v>
                </c:pt>
                <c:pt idx="1471">
                  <c:v>0.17043000000000022</c:v>
                </c:pt>
                <c:pt idx="1472">
                  <c:v>0.17055000000000001</c:v>
                </c:pt>
                <c:pt idx="1473">
                  <c:v>0.17066999999999999</c:v>
                </c:pt>
                <c:pt idx="1474">
                  <c:v>0.17079000000000022</c:v>
                </c:pt>
                <c:pt idx="1475">
                  <c:v>0.17091000000000028</c:v>
                </c:pt>
                <c:pt idx="1476">
                  <c:v>0.17102000000000001</c:v>
                </c:pt>
                <c:pt idx="1477">
                  <c:v>0.17113999999999999</c:v>
                </c:pt>
                <c:pt idx="1478">
                  <c:v>0.17126000000000022</c:v>
                </c:pt>
                <c:pt idx="1479">
                  <c:v>0.17138</c:v>
                </c:pt>
                <c:pt idx="1480">
                  <c:v>0.17150000000000001</c:v>
                </c:pt>
                <c:pt idx="1481">
                  <c:v>0.17161999999999999</c:v>
                </c:pt>
                <c:pt idx="1482">
                  <c:v>0.17174000000000025</c:v>
                </c:pt>
                <c:pt idx="1483">
                  <c:v>0.17186000000000001</c:v>
                </c:pt>
                <c:pt idx="1484">
                  <c:v>0.17197000000000001</c:v>
                </c:pt>
                <c:pt idx="1485">
                  <c:v>0.17208999999999999</c:v>
                </c:pt>
                <c:pt idx="1486">
                  <c:v>0.17221000000000025</c:v>
                </c:pt>
                <c:pt idx="1487">
                  <c:v>0.17233000000000001</c:v>
                </c:pt>
                <c:pt idx="1488">
                  <c:v>0.17245000000000021</c:v>
                </c:pt>
                <c:pt idx="1489">
                  <c:v>0.17257</c:v>
                </c:pt>
                <c:pt idx="1490">
                  <c:v>0.17269000000000001</c:v>
                </c:pt>
                <c:pt idx="1491">
                  <c:v>0.17280999999999999</c:v>
                </c:pt>
                <c:pt idx="1492">
                  <c:v>0.17292000000000021</c:v>
                </c:pt>
                <c:pt idx="1493">
                  <c:v>0.17304000000000025</c:v>
                </c:pt>
                <c:pt idx="1494">
                  <c:v>0.17316000000000001</c:v>
                </c:pt>
                <c:pt idx="1495">
                  <c:v>0.17327999999999999</c:v>
                </c:pt>
                <c:pt idx="1496">
                  <c:v>0.17340000000000025</c:v>
                </c:pt>
                <c:pt idx="1497">
                  <c:v>0.17352000000000001</c:v>
                </c:pt>
                <c:pt idx="1498">
                  <c:v>0.17363999999999999</c:v>
                </c:pt>
                <c:pt idx="1499">
                  <c:v>0.17376000000000022</c:v>
                </c:pt>
                <c:pt idx="1500">
                  <c:v>0.17388000000000001</c:v>
                </c:pt>
                <c:pt idx="1501">
                  <c:v>0.17399000000000028</c:v>
                </c:pt>
                <c:pt idx="1502">
                  <c:v>0.17410999999999999</c:v>
                </c:pt>
                <c:pt idx="1503">
                  <c:v>0.17423000000000022</c:v>
                </c:pt>
                <c:pt idx="1504">
                  <c:v>0.17435</c:v>
                </c:pt>
                <c:pt idx="1505">
                  <c:v>0.17447000000000001</c:v>
                </c:pt>
                <c:pt idx="1506">
                  <c:v>0.17459000000000022</c:v>
                </c:pt>
                <c:pt idx="1507">
                  <c:v>0.17471000000000028</c:v>
                </c:pt>
                <c:pt idx="1508">
                  <c:v>0.17483000000000001</c:v>
                </c:pt>
                <c:pt idx="1509">
                  <c:v>0.17495000000000022</c:v>
                </c:pt>
                <c:pt idx="1510">
                  <c:v>0.17507</c:v>
                </c:pt>
                <c:pt idx="1511">
                  <c:v>0.17519000000000001</c:v>
                </c:pt>
                <c:pt idx="1512">
                  <c:v>0.17530000000000001</c:v>
                </c:pt>
                <c:pt idx="1513">
                  <c:v>0.17542000000000021</c:v>
                </c:pt>
                <c:pt idx="1514">
                  <c:v>0.17554000000000025</c:v>
                </c:pt>
                <c:pt idx="1515">
                  <c:v>0.17566000000000001</c:v>
                </c:pt>
                <c:pt idx="1516">
                  <c:v>0.17577999999999999</c:v>
                </c:pt>
                <c:pt idx="1517">
                  <c:v>0.17590000000000025</c:v>
                </c:pt>
                <c:pt idx="1518">
                  <c:v>0.17602000000000001</c:v>
                </c:pt>
                <c:pt idx="1519">
                  <c:v>0.17613999999999999</c:v>
                </c:pt>
                <c:pt idx="1520">
                  <c:v>0.17626000000000025</c:v>
                </c:pt>
                <c:pt idx="1521">
                  <c:v>0.17638000000000001</c:v>
                </c:pt>
                <c:pt idx="1522">
                  <c:v>0.17650000000000021</c:v>
                </c:pt>
                <c:pt idx="1523">
                  <c:v>0.17662</c:v>
                </c:pt>
                <c:pt idx="1524">
                  <c:v>0.17674000000000029</c:v>
                </c:pt>
                <c:pt idx="1525">
                  <c:v>0.17685999999999999</c:v>
                </c:pt>
                <c:pt idx="1526">
                  <c:v>0.17697000000000004</c:v>
                </c:pt>
                <c:pt idx="1527">
                  <c:v>0.17709000000000022</c:v>
                </c:pt>
                <c:pt idx="1528">
                  <c:v>0.17721000000000028</c:v>
                </c:pt>
                <c:pt idx="1529">
                  <c:v>0.17732999999999999</c:v>
                </c:pt>
                <c:pt idx="1530">
                  <c:v>0.17745000000000022</c:v>
                </c:pt>
                <c:pt idx="1531">
                  <c:v>0.17757000000000001</c:v>
                </c:pt>
                <c:pt idx="1532">
                  <c:v>0.17768999999999999</c:v>
                </c:pt>
                <c:pt idx="1533">
                  <c:v>0.17781000000000022</c:v>
                </c:pt>
                <c:pt idx="1534">
                  <c:v>0.17793000000000028</c:v>
                </c:pt>
                <c:pt idx="1535">
                  <c:v>0.17805000000000001</c:v>
                </c:pt>
                <c:pt idx="1536">
                  <c:v>0.17817</c:v>
                </c:pt>
                <c:pt idx="1537">
                  <c:v>0.17829000000000028</c:v>
                </c:pt>
                <c:pt idx="1538">
                  <c:v>0.17841000000000032</c:v>
                </c:pt>
                <c:pt idx="1539">
                  <c:v>0.17852999999999999</c:v>
                </c:pt>
                <c:pt idx="1540">
                  <c:v>0.17865</c:v>
                </c:pt>
                <c:pt idx="1541">
                  <c:v>0.17877000000000001</c:v>
                </c:pt>
                <c:pt idx="1542">
                  <c:v>0.17888999999999999</c:v>
                </c:pt>
                <c:pt idx="1543">
                  <c:v>0.17901000000000025</c:v>
                </c:pt>
                <c:pt idx="1544">
                  <c:v>0.17913000000000001</c:v>
                </c:pt>
                <c:pt idx="1545">
                  <c:v>0.17925000000000021</c:v>
                </c:pt>
                <c:pt idx="1546">
                  <c:v>0.17937</c:v>
                </c:pt>
                <c:pt idx="1547">
                  <c:v>0.17948000000000025</c:v>
                </c:pt>
                <c:pt idx="1548">
                  <c:v>0.17960000000000001</c:v>
                </c:pt>
                <c:pt idx="1549">
                  <c:v>0.17972000000000021</c:v>
                </c:pt>
                <c:pt idx="1550">
                  <c:v>0.17984000000000025</c:v>
                </c:pt>
                <c:pt idx="1551">
                  <c:v>0.17996000000000029</c:v>
                </c:pt>
                <c:pt idx="1552">
                  <c:v>0.18007999999999999</c:v>
                </c:pt>
                <c:pt idx="1553">
                  <c:v>0.18020000000000025</c:v>
                </c:pt>
                <c:pt idx="1554">
                  <c:v>0.18032000000000001</c:v>
                </c:pt>
                <c:pt idx="1555">
                  <c:v>0.18044000000000038</c:v>
                </c:pt>
                <c:pt idx="1556">
                  <c:v>0.18056000000000022</c:v>
                </c:pt>
                <c:pt idx="1557">
                  <c:v>0.18068000000000001</c:v>
                </c:pt>
                <c:pt idx="1558">
                  <c:v>0.18080000000000004</c:v>
                </c:pt>
                <c:pt idx="1559">
                  <c:v>0.18092000000000022</c:v>
                </c:pt>
                <c:pt idx="1560">
                  <c:v>0.18104000000000028</c:v>
                </c:pt>
                <c:pt idx="1561">
                  <c:v>0.18115999999999999</c:v>
                </c:pt>
                <c:pt idx="1562">
                  <c:v>0.18128000000000022</c:v>
                </c:pt>
                <c:pt idx="1563">
                  <c:v>0.18140000000000028</c:v>
                </c:pt>
                <c:pt idx="1564">
                  <c:v>0.18152000000000001</c:v>
                </c:pt>
                <c:pt idx="1565">
                  <c:v>0.18164000000000022</c:v>
                </c:pt>
                <c:pt idx="1566">
                  <c:v>0.18176000000000028</c:v>
                </c:pt>
                <c:pt idx="1567">
                  <c:v>0.18187999999999999</c:v>
                </c:pt>
                <c:pt idx="1568">
                  <c:v>0.18200000000000022</c:v>
                </c:pt>
                <c:pt idx="1569">
                  <c:v>0.18212</c:v>
                </c:pt>
                <c:pt idx="1570">
                  <c:v>0.18224000000000032</c:v>
                </c:pt>
                <c:pt idx="1571">
                  <c:v>0.18235999999999999</c:v>
                </c:pt>
                <c:pt idx="1572">
                  <c:v>0.18248000000000025</c:v>
                </c:pt>
                <c:pt idx="1573">
                  <c:v>0.18260000000000001</c:v>
                </c:pt>
                <c:pt idx="1574">
                  <c:v>0.18272000000000022</c:v>
                </c:pt>
                <c:pt idx="1575">
                  <c:v>0.18284000000000025</c:v>
                </c:pt>
                <c:pt idx="1576">
                  <c:v>0.18296000000000032</c:v>
                </c:pt>
                <c:pt idx="1577">
                  <c:v>0.18307999999999999</c:v>
                </c:pt>
                <c:pt idx="1578">
                  <c:v>0.18320000000000025</c:v>
                </c:pt>
                <c:pt idx="1579">
                  <c:v>0.18332000000000001</c:v>
                </c:pt>
                <c:pt idx="1580">
                  <c:v>0.18344000000000038</c:v>
                </c:pt>
                <c:pt idx="1581">
                  <c:v>0.18356000000000025</c:v>
                </c:pt>
                <c:pt idx="1582">
                  <c:v>0.18368000000000001</c:v>
                </c:pt>
                <c:pt idx="1583">
                  <c:v>0.18380000000000021</c:v>
                </c:pt>
                <c:pt idx="1584">
                  <c:v>0.18392000000000025</c:v>
                </c:pt>
                <c:pt idx="1585">
                  <c:v>0.18404000000000029</c:v>
                </c:pt>
                <c:pt idx="1586">
                  <c:v>0.18415999999999999</c:v>
                </c:pt>
                <c:pt idx="1587">
                  <c:v>0.18428000000000025</c:v>
                </c:pt>
                <c:pt idx="1588">
                  <c:v>0.18440000000000029</c:v>
                </c:pt>
                <c:pt idx="1589">
                  <c:v>0.18452000000000021</c:v>
                </c:pt>
                <c:pt idx="1590">
                  <c:v>0.18464000000000025</c:v>
                </c:pt>
                <c:pt idx="1591">
                  <c:v>0.18477000000000021</c:v>
                </c:pt>
                <c:pt idx="1592">
                  <c:v>0.18489000000000025</c:v>
                </c:pt>
                <c:pt idx="1593">
                  <c:v>0.18501000000000029</c:v>
                </c:pt>
                <c:pt idx="1594">
                  <c:v>0.18512999999999999</c:v>
                </c:pt>
                <c:pt idx="1595">
                  <c:v>0.18525000000000022</c:v>
                </c:pt>
                <c:pt idx="1596">
                  <c:v>0.18537000000000001</c:v>
                </c:pt>
                <c:pt idx="1597">
                  <c:v>0.18549000000000038</c:v>
                </c:pt>
                <c:pt idx="1598">
                  <c:v>0.18561000000000022</c:v>
                </c:pt>
                <c:pt idx="1599">
                  <c:v>0.18573000000000028</c:v>
                </c:pt>
                <c:pt idx="1600">
                  <c:v>0.18585000000000004</c:v>
                </c:pt>
                <c:pt idx="1601">
                  <c:v>0.18597000000000022</c:v>
                </c:pt>
                <c:pt idx="1602">
                  <c:v>0.18609000000000028</c:v>
                </c:pt>
                <c:pt idx="1603">
                  <c:v>0.18621000000000029</c:v>
                </c:pt>
                <c:pt idx="1604">
                  <c:v>0.18633000000000022</c:v>
                </c:pt>
                <c:pt idx="1605">
                  <c:v>0.18645000000000028</c:v>
                </c:pt>
                <c:pt idx="1606">
                  <c:v>0.18657000000000001</c:v>
                </c:pt>
                <c:pt idx="1607">
                  <c:v>0.18668999999999999</c:v>
                </c:pt>
                <c:pt idx="1608">
                  <c:v>0.18681000000000025</c:v>
                </c:pt>
                <c:pt idx="1609">
                  <c:v>0.18693000000000032</c:v>
                </c:pt>
                <c:pt idx="1610">
                  <c:v>0.18705000000000022</c:v>
                </c:pt>
                <c:pt idx="1611">
                  <c:v>0.18717</c:v>
                </c:pt>
                <c:pt idx="1612">
                  <c:v>0.18730000000000022</c:v>
                </c:pt>
                <c:pt idx="1613">
                  <c:v>0.18742000000000025</c:v>
                </c:pt>
                <c:pt idx="1614">
                  <c:v>0.18754000000000032</c:v>
                </c:pt>
                <c:pt idx="1615">
                  <c:v>0.18765999999999999</c:v>
                </c:pt>
                <c:pt idx="1616">
                  <c:v>0.18778000000000025</c:v>
                </c:pt>
                <c:pt idx="1617">
                  <c:v>0.18790000000000032</c:v>
                </c:pt>
                <c:pt idx="1618">
                  <c:v>0.18800000000000025</c:v>
                </c:pt>
                <c:pt idx="1619">
                  <c:v>0.18810000000000004</c:v>
                </c:pt>
                <c:pt idx="1620">
                  <c:v>0.18821000000000038</c:v>
                </c:pt>
                <c:pt idx="1621">
                  <c:v>0.18831000000000028</c:v>
                </c:pt>
                <c:pt idx="1622">
                  <c:v>0.18841000000000038</c:v>
                </c:pt>
                <c:pt idx="1623">
                  <c:v>0.18851000000000032</c:v>
                </c:pt>
                <c:pt idx="1624">
                  <c:v>0.18861000000000025</c:v>
                </c:pt>
                <c:pt idx="1625">
                  <c:v>0.18871000000000038</c:v>
                </c:pt>
                <c:pt idx="1626">
                  <c:v>0.18881000000000028</c:v>
                </c:pt>
                <c:pt idx="1627">
                  <c:v>0.18891000000000038</c:v>
                </c:pt>
                <c:pt idx="1628">
                  <c:v>0.18902000000000022</c:v>
                </c:pt>
                <c:pt idx="1629">
                  <c:v>0.18912000000000001</c:v>
                </c:pt>
                <c:pt idx="1630">
                  <c:v>0.18922000000000025</c:v>
                </c:pt>
                <c:pt idx="1631">
                  <c:v>0.18932000000000004</c:v>
                </c:pt>
                <c:pt idx="1632">
                  <c:v>0.18942000000000028</c:v>
                </c:pt>
                <c:pt idx="1633">
                  <c:v>0.18952000000000022</c:v>
                </c:pt>
                <c:pt idx="1634">
                  <c:v>0.18962000000000001</c:v>
                </c:pt>
                <c:pt idx="1635">
                  <c:v>0.18973000000000032</c:v>
                </c:pt>
                <c:pt idx="1636">
                  <c:v>0.18983000000000025</c:v>
                </c:pt>
                <c:pt idx="1637">
                  <c:v>0.18993000000000038</c:v>
                </c:pt>
                <c:pt idx="1638">
                  <c:v>0.19003</c:v>
                </c:pt>
                <c:pt idx="1639">
                  <c:v>0.19012999999999997</c:v>
                </c:pt>
                <c:pt idx="1640">
                  <c:v>0.19014</c:v>
                </c:pt>
                <c:pt idx="1641">
                  <c:v>0.19012999999999997</c:v>
                </c:pt>
                <c:pt idx="1642">
                  <c:v>0.19011999999999998</c:v>
                </c:pt>
                <c:pt idx="1643">
                  <c:v>0.19011</c:v>
                </c:pt>
                <c:pt idx="1644">
                  <c:v>0.19009999999999999</c:v>
                </c:pt>
                <c:pt idx="1645">
                  <c:v>0.19008</c:v>
                </c:pt>
                <c:pt idx="1646">
                  <c:v>0.19006000000000001</c:v>
                </c:pt>
                <c:pt idx="1647">
                  <c:v>0.19003999999999999</c:v>
                </c:pt>
                <c:pt idx="1648">
                  <c:v>0.19001000000000001</c:v>
                </c:pt>
                <c:pt idx="1649">
                  <c:v>0.18998000000000032</c:v>
                </c:pt>
                <c:pt idx="1650">
                  <c:v>0.18995000000000029</c:v>
                </c:pt>
                <c:pt idx="1651">
                  <c:v>0.18991000000000044</c:v>
                </c:pt>
                <c:pt idx="1652">
                  <c:v>0.18987999999999999</c:v>
                </c:pt>
                <c:pt idx="1653">
                  <c:v>0.18983000000000025</c:v>
                </c:pt>
                <c:pt idx="1654">
                  <c:v>0.18979000000000029</c:v>
                </c:pt>
                <c:pt idx="1655">
                  <c:v>0.18974000000000038</c:v>
                </c:pt>
                <c:pt idx="1656">
                  <c:v>0.18969000000000022</c:v>
                </c:pt>
                <c:pt idx="1657">
                  <c:v>0.18964000000000025</c:v>
                </c:pt>
                <c:pt idx="1658">
                  <c:v>0.18958000000000025</c:v>
                </c:pt>
                <c:pt idx="1659">
                  <c:v>0.18952000000000022</c:v>
                </c:pt>
                <c:pt idx="1660">
                  <c:v>0.18946000000000038</c:v>
                </c:pt>
                <c:pt idx="1661">
                  <c:v>0.18939000000000025</c:v>
                </c:pt>
                <c:pt idx="1662">
                  <c:v>0.18933000000000022</c:v>
                </c:pt>
                <c:pt idx="1663">
                  <c:v>0.18925000000000025</c:v>
                </c:pt>
                <c:pt idx="1664">
                  <c:v>0.18917999999999999</c:v>
                </c:pt>
                <c:pt idx="1665">
                  <c:v>0.18910000000000021</c:v>
                </c:pt>
                <c:pt idx="1666">
                  <c:v>0.18902000000000022</c:v>
                </c:pt>
                <c:pt idx="1667">
                  <c:v>0.18894000000000044</c:v>
                </c:pt>
                <c:pt idx="1668">
                  <c:v>0.18885000000000021</c:v>
                </c:pt>
                <c:pt idx="1669">
                  <c:v>0.18876000000000032</c:v>
                </c:pt>
                <c:pt idx="1670">
                  <c:v>0.18867</c:v>
                </c:pt>
                <c:pt idx="1671">
                  <c:v>0.18857000000000004</c:v>
                </c:pt>
                <c:pt idx="1672">
                  <c:v>0.18847000000000025</c:v>
                </c:pt>
                <c:pt idx="1673">
                  <c:v>0.18837000000000001</c:v>
                </c:pt>
                <c:pt idx="1674">
                  <c:v>0.18827000000000021</c:v>
                </c:pt>
                <c:pt idx="1675">
                  <c:v>0.18815999999999999</c:v>
                </c:pt>
                <c:pt idx="1676">
                  <c:v>0.18805000000000022</c:v>
                </c:pt>
                <c:pt idx="1677">
                  <c:v>0.18793000000000032</c:v>
                </c:pt>
                <c:pt idx="1678">
                  <c:v>0.18782000000000001</c:v>
                </c:pt>
                <c:pt idx="1679">
                  <c:v>0.18770000000000028</c:v>
                </c:pt>
                <c:pt idx="1680">
                  <c:v>0.18758000000000022</c:v>
                </c:pt>
                <c:pt idx="1681">
                  <c:v>0.18746000000000038</c:v>
                </c:pt>
                <c:pt idx="1682">
                  <c:v>0.18734000000000028</c:v>
                </c:pt>
                <c:pt idx="1683">
                  <c:v>0.18722000000000022</c:v>
                </c:pt>
                <c:pt idx="1684">
                  <c:v>0.18709000000000028</c:v>
                </c:pt>
                <c:pt idx="1685">
                  <c:v>0.18697000000000022</c:v>
                </c:pt>
                <c:pt idx="1686">
                  <c:v>0.18685000000000004</c:v>
                </c:pt>
                <c:pt idx="1687">
                  <c:v>0.18673000000000028</c:v>
                </c:pt>
                <c:pt idx="1688">
                  <c:v>0.18661000000000022</c:v>
                </c:pt>
                <c:pt idx="1689">
                  <c:v>0.18649000000000038</c:v>
                </c:pt>
                <c:pt idx="1690">
                  <c:v>0.18637000000000001</c:v>
                </c:pt>
                <c:pt idx="1691">
                  <c:v>0.18625000000000025</c:v>
                </c:pt>
                <c:pt idx="1692">
                  <c:v>0.18612999999999999</c:v>
                </c:pt>
                <c:pt idx="1693">
                  <c:v>0.18601000000000029</c:v>
                </c:pt>
                <c:pt idx="1694">
                  <c:v>0.18589000000000025</c:v>
                </c:pt>
                <c:pt idx="1695">
                  <c:v>0.18577000000000021</c:v>
                </c:pt>
                <c:pt idx="1696">
                  <c:v>0.18565000000000001</c:v>
                </c:pt>
                <c:pt idx="1697">
                  <c:v>0.18553000000000025</c:v>
                </c:pt>
                <c:pt idx="1698">
                  <c:v>0.18541000000000038</c:v>
                </c:pt>
                <c:pt idx="1699">
                  <c:v>0.18529000000000032</c:v>
                </c:pt>
                <c:pt idx="1700">
                  <c:v>0.18517</c:v>
                </c:pt>
                <c:pt idx="1701">
                  <c:v>0.18505000000000021</c:v>
                </c:pt>
                <c:pt idx="1702">
                  <c:v>0.18493000000000032</c:v>
                </c:pt>
                <c:pt idx="1703">
                  <c:v>0.18481000000000025</c:v>
                </c:pt>
                <c:pt idx="1704">
                  <c:v>0.18468000000000001</c:v>
                </c:pt>
                <c:pt idx="1705">
                  <c:v>0.18456000000000025</c:v>
                </c:pt>
                <c:pt idx="1706">
                  <c:v>0.18444000000000038</c:v>
                </c:pt>
                <c:pt idx="1707">
                  <c:v>0.18432000000000001</c:v>
                </c:pt>
                <c:pt idx="1708">
                  <c:v>0.18420000000000025</c:v>
                </c:pt>
                <c:pt idx="1709">
                  <c:v>0.18407999999999999</c:v>
                </c:pt>
                <c:pt idx="1710">
                  <c:v>0.18396000000000032</c:v>
                </c:pt>
                <c:pt idx="1711">
                  <c:v>0.18384000000000025</c:v>
                </c:pt>
                <c:pt idx="1712">
                  <c:v>0.18372000000000022</c:v>
                </c:pt>
                <c:pt idx="1713">
                  <c:v>0.18360000000000001</c:v>
                </c:pt>
                <c:pt idx="1714">
                  <c:v>0.18348000000000028</c:v>
                </c:pt>
                <c:pt idx="1715">
                  <c:v>0.18336000000000022</c:v>
                </c:pt>
                <c:pt idx="1716">
                  <c:v>0.18324000000000029</c:v>
                </c:pt>
                <c:pt idx="1717">
                  <c:v>0.18312</c:v>
                </c:pt>
                <c:pt idx="1718">
                  <c:v>0.18300000000000022</c:v>
                </c:pt>
                <c:pt idx="1719">
                  <c:v>0.18287999999999999</c:v>
                </c:pt>
                <c:pt idx="1720">
                  <c:v>0.18276000000000028</c:v>
                </c:pt>
                <c:pt idx="1721">
                  <c:v>0.18264000000000022</c:v>
                </c:pt>
                <c:pt idx="1722">
                  <c:v>0.18252000000000004</c:v>
                </c:pt>
                <c:pt idx="1723">
                  <c:v>0.18240000000000028</c:v>
                </c:pt>
                <c:pt idx="1724">
                  <c:v>0.18228000000000022</c:v>
                </c:pt>
                <c:pt idx="1725">
                  <c:v>0.18215999999999999</c:v>
                </c:pt>
                <c:pt idx="1726">
                  <c:v>0.18204000000000028</c:v>
                </c:pt>
                <c:pt idx="1727">
                  <c:v>0.18192000000000022</c:v>
                </c:pt>
                <c:pt idx="1728">
                  <c:v>0.18180000000000004</c:v>
                </c:pt>
                <c:pt idx="1729">
                  <c:v>0.18168000000000001</c:v>
                </c:pt>
                <c:pt idx="1730">
                  <c:v>0.18156000000000025</c:v>
                </c:pt>
                <c:pt idx="1731">
                  <c:v>0.18144000000000038</c:v>
                </c:pt>
                <c:pt idx="1732">
                  <c:v>0.18132000000000001</c:v>
                </c:pt>
                <c:pt idx="1733">
                  <c:v>0.18120000000000025</c:v>
                </c:pt>
                <c:pt idx="1734">
                  <c:v>0.18107999999999999</c:v>
                </c:pt>
                <c:pt idx="1735">
                  <c:v>0.18096000000000032</c:v>
                </c:pt>
                <c:pt idx="1736">
                  <c:v>0.18084000000000025</c:v>
                </c:pt>
                <c:pt idx="1737">
                  <c:v>0.18072000000000021</c:v>
                </c:pt>
                <c:pt idx="1738">
                  <c:v>0.18060000000000001</c:v>
                </c:pt>
                <c:pt idx="1739">
                  <c:v>0.18048000000000025</c:v>
                </c:pt>
                <c:pt idx="1740">
                  <c:v>0.18035999999999999</c:v>
                </c:pt>
                <c:pt idx="1741">
                  <c:v>0.18024000000000032</c:v>
                </c:pt>
                <c:pt idx="1742">
                  <c:v>0.18012</c:v>
                </c:pt>
                <c:pt idx="1743">
                  <c:v>0.18000000000000022</c:v>
                </c:pt>
                <c:pt idx="1744">
                  <c:v>0.17988000000000001</c:v>
                </c:pt>
                <c:pt idx="1745">
                  <c:v>0.17976000000000025</c:v>
                </c:pt>
                <c:pt idx="1746">
                  <c:v>0.17963999999999999</c:v>
                </c:pt>
                <c:pt idx="1747">
                  <c:v>0.17952000000000001</c:v>
                </c:pt>
                <c:pt idx="1748">
                  <c:v>0.17940000000000025</c:v>
                </c:pt>
                <c:pt idx="1749">
                  <c:v>0.17927999999999999</c:v>
                </c:pt>
                <c:pt idx="1750">
                  <c:v>0.17916000000000001</c:v>
                </c:pt>
                <c:pt idx="1751">
                  <c:v>0.17904000000000028</c:v>
                </c:pt>
                <c:pt idx="1752">
                  <c:v>0.17892000000000022</c:v>
                </c:pt>
                <c:pt idx="1753">
                  <c:v>0.17880000000000001</c:v>
                </c:pt>
                <c:pt idx="1754">
                  <c:v>0.17868000000000001</c:v>
                </c:pt>
                <c:pt idx="1755">
                  <c:v>0.17856000000000022</c:v>
                </c:pt>
                <c:pt idx="1756">
                  <c:v>0.17844000000000038</c:v>
                </c:pt>
                <c:pt idx="1757">
                  <c:v>0.17832000000000001</c:v>
                </c:pt>
                <c:pt idx="1758">
                  <c:v>0.17821000000000028</c:v>
                </c:pt>
                <c:pt idx="1759">
                  <c:v>0.17809000000000022</c:v>
                </c:pt>
                <c:pt idx="1760">
                  <c:v>0.17797000000000004</c:v>
                </c:pt>
                <c:pt idx="1761">
                  <c:v>0.17785000000000001</c:v>
                </c:pt>
                <c:pt idx="1762">
                  <c:v>0.17773000000000025</c:v>
                </c:pt>
                <c:pt idx="1763">
                  <c:v>0.17760999999999999</c:v>
                </c:pt>
                <c:pt idx="1764">
                  <c:v>0.17749000000000029</c:v>
                </c:pt>
                <c:pt idx="1765">
                  <c:v>0.17737</c:v>
                </c:pt>
                <c:pt idx="1766">
                  <c:v>0.17725000000000021</c:v>
                </c:pt>
                <c:pt idx="1767">
                  <c:v>0.17713000000000001</c:v>
                </c:pt>
                <c:pt idx="1768">
                  <c:v>0.17701000000000025</c:v>
                </c:pt>
                <c:pt idx="1769">
                  <c:v>0.17688999999999999</c:v>
                </c:pt>
                <c:pt idx="1770">
                  <c:v>0.17677000000000001</c:v>
                </c:pt>
                <c:pt idx="1771">
                  <c:v>0.17665</c:v>
                </c:pt>
                <c:pt idx="1772">
                  <c:v>0.17652999999999999</c:v>
                </c:pt>
                <c:pt idx="1773">
                  <c:v>0.17641000000000032</c:v>
                </c:pt>
                <c:pt idx="1774">
                  <c:v>0.17629000000000025</c:v>
                </c:pt>
                <c:pt idx="1775">
                  <c:v>0.17616999999999999</c:v>
                </c:pt>
                <c:pt idx="1776">
                  <c:v>0.17605000000000001</c:v>
                </c:pt>
                <c:pt idx="1777">
                  <c:v>0.17593000000000025</c:v>
                </c:pt>
                <c:pt idx="1778">
                  <c:v>0.17582</c:v>
                </c:pt>
                <c:pt idx="1779">
                  <c:v>0.17570000000000022</c:v>
                </c:pt>
                <c:pt idx="1780">
                  <c:v>0.17558000000000001</c:v>
                </c:pt>
                <c:pt idx="1781">
                  <c:v>0.17546000000000028</c:v>
                </c:pt>
                <c:pt idx="1782">
                  <c:v>0.17534000000000022</c:v>
                </c:pt>
                <c:pt idx="1783">
                  <c:v>0.17522000000000001</c:v>
                </c:pt>
                <c:pt idx="1784">
                  <c:v>0.17510000000000001</c:v>
                </c:pt>
                <c:pt idx="1785">
                  <c:v>0.17498000000000022</c:v>
                </c:pt>
                <c:pt idx="1786">
                  <c:v>0.17485999999999999</c:v>
                </c:pt>
                <c:pt idx="1787">
                  <c:v>0.17474000000000028</c:v>
                </c:pt>
                <c:pt idx="1788">
                  <c:v>0.17462</c:v>
                </c:pt>
                <c:pt idx="1789">
                  <c:v>0.17450000000000004</c:v>
                </c:pt>
                <c:pt idx="1790">
                  <c:v>0.17438000000000001</c:v>
                </c:pt>
                <c:pt idx="1791">
                  <c:v>0.17427000000000001</c:v>
                </c:pt>
                <c:pt idx="1792">
                  <c:v>0.17415</c:v>
                </c:pt>
                <c:pt idx="1793">
                  <c:v>0.17402999999999999</c:v>
                </c:pt>
                <c:pt idx="1794">
                  <c:v>0.17391000000000029</c:v>
                </c:pt>
                <c:pt idx="1795">
                  <c:v>0.17379000000000025</c:v>
                </c:pt>
                <c:pt idx="1796">
                  <c:v>0.17366999999999999</c:v>
                </c:pt>
                <c:pt idx="1797">
                  <c:v>0.17355000000000001</c:v>
                </c:pt>
                <c:pt idx="1798">
                  <c:v>0.17343000000000025</c:v>
                </c:pt>
                <c:pt idx="1799">
                  <c:v>0.17330999999999999</c:v>
                </c:pt>
                <c:pt idx="1800">
                  <c:v>0.17319000000000001</c:v>
                </c:pt>
                <c:pt idx="1801">
                  <c:v>0.17307</c:v>
                </c:pt>
                <c:pt idx="1802">
                  <c:v>0.17295000000000021</c:v>
                </c:pt>
                <c:pt idx="1803">
                  <c:v>0.17283999999999999</c:v>
                </c:pt>
                <c:pt idx="1804">
                  <c:v>0.17272000000000001</c:v>
                </c:pt>
                <c:pt idx="1805">
                  <c:v>0.1726</c:v>
                </c:pt>
                <c:pt idx="1806">
                  <c:v>0.17247999999999999</c:v>
                </c:pt>
                <c:pt idx="1807">
                  <c:v>0.17236000000000001</c:v>
                </c:pt>
                <c:pt idx="1808">
                  <c:v>0.17224000000000028</c:v>
                </c:pt>
                <c:pt idx="1809">
                  <c:v>0.17212</c:v>
                </c:pt>
                <c:pt idx="1810">
                  <c:v>0.17200000000000001</c:v>
                </c:pt>
                <c:pt idx="1811">
                  <c:v>0.17188000000000001</c:v>
                </c:pt>
                <c:pt idx="1812">
                  <c:v>0.17177000000000001</c:v>
                </c:pt>
                <c:pt idx="1813">
                  <c:v>0.17165</c:v>
                </c:pt>
                <c:pt idx="1814">
                  <c:v>0.17152999999999999</c:v>
                </c:pt>
                <c:pt idx="1815">
                  <c:v>0.17141000000000028</c:v>
                </c:pt>
                <c:pt idx="1816">
                  <c:v>0.17129000000000022</c:v>
                </c:pt>
                <c:pt idx="1817">
                  <c:v>0.17116999999999999</c:v>
                </c:pt>
                <c:pt idx="1818">
                  <c:v>0.17105000000000001</c:v>
                </c:pt>
                <c:pt idx="1819">
                  <c:v>0.17093000000000025</c:v>
                </c:pt>
                <c:pt idx="1820">
                  <c:v>0.17080999999999999</c:v>
                </c:pt>
                <c:pt idx="1821">
                  <c:v>0.17069999999999999</c:v>
                </c:pt>
                <c:pt idx="1822">
                  <c:v>0.17058000000000001</c:v>
                </c:pt>
                <c:pt idx="1823">
                  <c:v>0.17046000000000025</c:v>
                </c:pt>
                <c:pt idx="1824">
                  <c:v>0.17033999999999999</c:v>
                </c:pt>
                <c:pt idx="1825">
                  <c:v>0.17022000000000001</c:v>
                </c:pt>
                <c:pt idx="1826">
                  <c:v>0.1701</c:v>
                </c:pt>
                <c:pt idx="1827">
                  <c:v>0.16997999999999999</c:v>
                </c:pt>
                <c:pt idx="1828">
                  <c:v>0.16986000000000001</c:v>
                </c:pt>
                <c:pt idx="1829">
                  <c:v>0.16975000000000001</c:v>
                </c:pt>
                <c:pt idx="1830">
                  <c:v>0.16963</c:v>
                </c:pt>
                <c:pt idx="1831">
                  <c:v>0.16950999999999999</c:v>
                </c:pt>
                <c:pt idx="1832">
                  <c:v>0.16939000000000001</c:v>
                </c:pt>
                <c:pt idx="1833">
                  <c:v>0.16927</c:v>
                </c:pt>
                <c:pt idx="1834">
                  <c:v>0.16914999999999999</c:v>
                </c:pt>
                <c:pt idx="1835">
                  <c:v>0.16903000000000001</c:v>
                </c:pt>
                <c:pt idx="1836">
                  <c:v>0.16892000000000001</c:v>
                </c:pt>
                <c:pt idx="1837">
                  <c:v>0.16880000000000001</c:v>
                </c:pt>
                <c:pt idx="1838">
                  <c:v>0.16868</c:v>
                </c:pt>
                <c:pt idx="1839">
                  <c:v>0.16855999999999999</c:v>
                </c:pt>
                <c:pt idx="1840">
                  <c:v>0.16844000000000028</c:v>
                </c:pt>
                <c:pt idx="1841">
                  <c:v>0.16832</c:v>
                </c:pt>
                <c:pt idx="1842">
                  <c:v>0.16819999999999999</c:v>
                </c:pt>
                <c:pt idx="1843">
                  <c:v>0.16808999999999999</c:v>
                </c:pt>
                <c:pt idx="1844">
                  <c:v>0.16797000000000001</c:v>
                </c:pt>
                <c:pt idx="1845">
                  <c:v>0.16785</c:v>
                </c:pt>
                <c:pt idx="1846">
                  <c:v>0.16772999999999999</c:v>
                </c:pt>
                <c:pt idx="1847">
                  <c:v>0.16761000000000001</c:v>
                </c:pt>
                <c:pt idx="1848">
                  <c:v>0.16749000000000025</c:v>
                </c:pt>
                <c:pt idx="1849">
                  <c:v>0.16738</c:v>
                </c:pt>
                <c:pt idx="1850">
                  <c:v>0.16725999999999999</c:v>
                </c:pt>
                <c:pt idx="1851">
                  <c:v>0.16714000000000001</c:v>
                </c:pt>
                <c:pt idx="1852">
                  <c:v>0.16702</c:v>
                </c:pt>
                <c:pt idx="1853">
                  <c:v>0.16689999999999999</c:v>
                </c:pt>
                <c:pt idx="1854">
                  <c:v>0.16678000000000001</c:v>
                </c:pt>
                <c:pt idx="1855">
                  <c:v>0.16666999999999998</c:v>
                </c:pt>
                <c:pt idx="1856">
                  <c:v>0.16655</c:v>
                </c:pt>
                <c:pt idx="1857">
                  <c:v>0.16642999999999999</c:v>
                </c:pt>
                <c:pt idx="1858">
                  <c:v>0.16631000000000001</c:v>
                </c:pt>
                <c:pt idx="1859">
                  <c:v>0.16619</c:v>
                </c:pt>
                <c:pt idx="1860">
                  <c:v>0.16607</c:v>
                </c:pt>
                <c:pt idx="1861">
                  <c:v>0.16596000000000022</c:v>
                </c:pt>
                <c:pt idx="1862">
                  <c:v>0.16583999999999999</c:v>
                </c:pt>
                <c:pt idx="1863">
                  <c:v>0.16572000000000001</c:v>
                </c:pt>
                <c:pt idx="1864">
                  <c:v>0.1656</c:v>
                </c:pt>
                <c:pt idx="1865">
                  <c:v>0.16547999999999999</c:v>
                </c:pt>
                <c:pt idx="1866">
                  <c:v>0.16536000000000001</c:v>
                </c:pt>
                <c:pt idx="1867">
                  <c:v>0.16525000000000001</c:v>
                </c:pt>
                <c:pt idx="1868">
                  <c:v>0.16513</c:v>
                </c:pt>
                <c:pt idx="1869">
                  <c:v>0.16500999999999999</c:v>
                </c:pt>
                <c:pt idx="1870">
                  <c:v>0.16489000000000001</c:v>
                </c:pt>
                <c:pt idx="1871">
                  <c:v>0.16477</c:v>
                </c:pt>
                <c:pt idx="1872">
                  <c:v>0.16466</c:v>
                </c:pt>
                <c:pt idx="1873">
                  <c:v>0.16453999999999999</c:v>
                </c:pt>
                <c:pt idx="1874">
                  <c:v>0.16442000000000001</c:v>
                </c:pt>
                <c:pt idx="1875">
                  <c:v>0.1643</c:v>
                </c:pt>
                <c:pt idx="1876">
                  <c:v>0.16417999999999988</c:v>
                </c:pt>
                <c:pt idx="1877">
                  <c:v>0.16406999999999999</c:v>
                </c:pt>
                <c:pt idx="1878">
                  <c:v>0.16395000000000001</c:v>
                </c:pt>
                <c:pt idx="1879">
                  <c:v>0.16383</c:v>
                </c:pt>
                <c:pt idx="1880">
                  <c:v>0.16370999999999999</c:v>
                </c:pt>
                <c:pt idx="1881">
                  <c:v>0.16359000000000001</c:v>
                </c:pt>
                <c:pt idx="1882">
                  <c:v>0.16347999999999999</c:v>
                </c:pt>
                <c:pt idx="1883">
                  <c:v>0.16336000000000001</c:v>
                </c:pt>
                <c:pt idx="1884">
                  <c:v>0.16324000000000022</c:v>
                </c:pt>
                <c:pt idx="1885">
                  <c:v>0.16311999999999999</c:v>
                </c:pt>
                <c:pt idx="1886">
                  <c:v>0.16300000000000001</c:v>
                </c:pt>
                <c:pt idx="1887">
                  <c:v>0.16289000000000001</c:v>
                </c:pt>
                <c:pt idx="1888">
                  <c:v>0.16277</c:v>
                </c:pt>
                <c:pt idx="1889">
                  <c:v>0.16264999999999999</c:v>
                </c:pt>
                <c:pt idx="1890">
                  <c:v>0.16253000000000001</c:v>
                </c:pt>
                <c:pt idx="1891">
                  <c:v>0.16241000000000025</c:v>
                </c:pt>
                <c:pt idx="1892">
                  <c:v>0.1623</c:v>
                </c:pt>
                <c:pt idx="1893">
                  <c:v>0.16217999999999988</c:v>
                </c:pt>
                <c:pt idx="1894">
                  <c:v>0.16206000000000001</c:v>
                </c:pt>
                <c:pt idx="1895">
                  <c:v>0.16194000000000025</c:v>
                </c:pt>
                <c:pt idx="1896">
                  <c:v>0.16183</c:v>
                </c:pt>
                <c:pt idx="1897">
                  <c:v>0.16170999999999999</c:v>
                </c:pt>
                <c:pt idx="1898">
                  <c:v>0.16159000000000001</c:v>
                </c:pt>
                <c:pt idx="1899">
                  <c:v>0.16147</c:v>
                </c:pt>
                <c:pt idx="1900">
                  <c:v>0.16134999999999999</c:v>
                </c:pt>
                <c:pt idx="1901">
                  <c:v>0.16123999999999999</c:v>
                </c:pt>
                <c:pt idx="1902">
                  <c:v>0.16111999999999999</c:v>
                </c:pt>
                <c:pt idx="1903">
                  <c:v>0.161</c:v>
                </c:pt>
                <c:pt idx="1904">
                  <c:v>0.16088</c:v>
                </c:pt>
                <c:pt idx="1905">
                  <c:v>0.16077</c:v>
                </c:pt>
                <c:pt idx="1906">
                  <c:v>0.16064999999999999</c:v>
                </c:pt>
                <c:pt idx="1907">
                  <c:v>0.16053000000000001</c:v>
                </c:pt>
                <c:pt idx="1908">
                  <c:v>0.16041000000000022</c:v>
                </c:pt>
                <c:pt idx="1909">
                  <c:v>0.1603</c:v>
                </c:pt>
                <c:pt idx="1910">
                  <c:v>0.16017999999999988</c:v>
                </c:pt>
                <c:pt idx="1911">
                  <c:v>0.16006000000000001</c:v>
                </c:pt>
                <c:pt idx="1912">
                  <c:v>0.15994000000000047</c:v>
                </c:pt>
                <c:pt idx="1913">
                  <c:v>0.15983000000000025</c:v>
                </c:pt>
                <c:pt idx="1914">
                  <c:v>0.15971000000000038</c:v>
                </c:pt>
                <c:pt idx="1915">
                  <c:v>0.15959000000000031</c:v>
                </c:pt>
                <c:pt idx="1916">
                  <c:v>0.15947000000000025</c:v>
                </c:pt>
                <c:pt idx="1917">
                  <c:v>0.15936000000000025</c:v>
                </c:pt>
                <c:pt idx="1918">
                  <c:v>0.15924000000000038</c:v>
                </c:pt>
                <c:pt idx="1919">
                  <c:v>0.15912000000000001</c:v>
                </c:pt>
                <c:pt idx="1920">
                  <c:v>0.15900000000000025</c:v>
                </c:pt>
                <c:pt idx="1921">
                  <c:v>0.15889000000000025</c:v>
                </c:pt>
                <c:pt idx="1922">
                  <c:v>0.15877000000000022</c:v>
                </c:pt>
                <c:pt idx="1923">
                  <c:v>0.15865000000000001</c:v>
                </c:pt>
                <c:pt idx="1924">
                  <c:v>0.15853000000000028</c:v>
                </c:pt>
                <c:pt idx="1925">
                  <c:v>0.15842000000000028</c:v>
                </c:pt>
                <c:pt idx="1926">
                  <c:v>0.15830000000000022</c:v>
                </c:pt>
                <c:pt idx="1927">
                  <c:v>0.15817999999999999</c:v>
                </c:pt>
                <c:pt idx="1928">
                  <c:v>0.15806000000000028</c:v>
                </c:pt>
                <c:pt idx="1929">
                  <c:v>0.15795000000000028</c:v>
                </c:pt>
                <c:pt idx="1930">
                  <c:v>0.15783000000000022</c:v>
                </c:pt>
                <c:pt idx="1931">
                  <c:v>0.15771000000000038</c:v>
                </c:pt>
                <c:pt idx="1932">
                  <c:v>0.15759000000000029</c:v>
                </c:pt>
                <c:pt idx="1933">
                  <c:v>0.15748000000000029</c:v>
                </c:pt>
                <c:pt idx="1934">
                  <c:v>0.15736000000000025</c:v>
                </c:pt>
                <c:pt idx="1935">
                  <c:v>0.15724000000000038</c:v>
                </c:pt>
                <c:pt idx="1936">
                  <c:v>0.15712999999999999</c:v>
                </c:pt>
                <c:pt idx="1937">
                  <c:v>0.15701000000000032</c:v>
                </c:pt>
                <c:pt idx="1938">
                  <c:v>0.15689000000000025</c:v>
                </c:pt>
                <c:pt idx="1939">
                  <c:v>0.15677000000000021</c:v>
                </c:pt>
                <c:pt idx="1940">
                  <c:v>0.15665999999999999</c:v>
                </c:pt>
                <c:pt idx="1941">
                  <c:v>0.15654000000000032</c:v>
                </c:pt>
                <c:pt idx="1942">
                  <c:v>0.15642000000000025</c:v>
                </c:pt>
                <c:pt idx="1943">
                  <c:v>0.15631000000000028</c:v>
                </c:pt>
                <c:pt idx="1944">
                  <c:v>0.15619000000000022</c:v>
                </c:pt>
                <c:pt idx="1945">
                  <c:v>0.15607000000000001</c:v>
                </c:pt>
                <c:pt idx="1946">
                  <c:v>0.15595000000000028</c:v>
                </c:pt>
                <c:pt idx="1947">
                  <c:v>0.15584000000000028</c:v>
                </c:pt>
                <c:pt idx="1948">
                  <c:v>0.15572000000000022</c:v>
                </c:pt>
                <c:pt idx="1949">
                  <c:v>0.15560000000000004</c:v>
                </c:pt>
                <c:pt idx="1950">
                  <c:v>0.15549000000000038</c:v>
                </c:pt>
                <c:pt idx="1951">
                  <c:v>0.15537000000000001</c:v>
                </c:pt>
                <c:pt idx="1952">
                  <c:v>0.15525000000000025</c:v>
                </c:pt>
                <c:pt idx="1953">
                  <c:v>0.15512999999999999</c:v>
                </c:pt>
                <c:pt idx="1954">
                  <c:v>0.15502000000000021</c:v>
                </c:pt>
                <c:pt idx="1955">
                  <c:v>0.15490000000000032</c:v>
                </c:pt>
                <c:pt idx="1956">
                  <c:v>0.15478000000000025</c:v>
                </c:pt>
                <c:pt idx="1957">
                  <c:v>0.15467</c:v>
                </c:pt>
                <c:pt idx="1958">
                  <c:v>0.15455000000000021</c:v>
                </c:pt>
                <c:pt idx="1959">
                  <c:v>0.15443000000000032</c:v>
                </c:pt>
                <c:pt idx="1960">
                  <c:v>0.15432000000000001</c:v>
                </c:pt>
                <c:pt idx="1961">
                  <c:v>0.15420000000000025</c:v>
                </c:pt>
                <c:pt idx="1962">
                  <c:v>0.15407999999999999</c:v>
                </c:pt>
                <c:pt idx="1963">
                  <c:v>0.15397000000000022</c:v>
                </c:pt>
                <c:pt idx="1964">
                  <c:v>0.15385000000000001</c:v>
                </c:pt>
                <c:pt idx="1965">
                  <c:v>0.15373000000000028</c:v>
                </c:pt>
                <c:pt idx="1966">
                  <c:v>0.15361000000000022</c:v>
                </c:pt>
                <c:pt idx="1967">
                  <c:v>0.15350000000000022</c:v>
                </c:pt>
                <c:pt idx="1968">
                  <c:v>0.15337999999999999</c:v>
                </c:pt>
                <c:pt idx="1969">
                  <c:v>0.15326000000000028</c:v>
                </c:pt>
                <c:pt idx="1970">
                  <c:v>0.15315000000000001</c:v>
                </c:pt>
                <c:pt idx="1971">
                  <c:v>0.15303000000000025</c:v>
                </c:pt>
                <c:pt idx="1972">
                  <c:v>0.15291000000000038</c:v>
                </c:pt>
                <c:pt idx="1973">
                  <c:v>0.15280000000000021</c:v>
                </c:pt>
                <c:pt idx="1974">
                  <c:v>0.15268000000000001</c:v>
                </c:pt>
                <c:pt idx="1975">
                  <c:v>0.15256000000000025</c:v>
                </c:pt>
                <c:pt idx="1976">
                  <c:v>0.15245000000000025</c:v>
                </c:pt>
                <c:pt idx="1977">
                  <c:v>0.15232999999999999</c:v>
                </c:pt>
                <c:pt idx="1978">
                  <c:v>0.15221000000000032</c:v>
                </c:pt>
                <c:pt idx="1979">
                  <c:v>0.15210000000000001</c:v>
                </c:pt>
                <c:pt idx="1980">
                  <c:v>0.15198000000000028</c:v>
                </c:pt>
                <c:pt idx="1981">
                  <c:v>0.15185999999999999</c:v>
                </c:pt>
                <c:pt idx="1982">
                  <c:v>0.15175000000000022</c:v>
                </c:pt>
                <c:pt idx="1983">
                  <c:v>0.15162999999999999</c:v>
                </c:pt>
                <c:pt idx="1984">
                  <c:v>0.15151000000000028</c:v>
                </c:pt>
                <c:pt idx="1985">
                  <c:v>0.15140000000000028</c:v>
                </c:pt>
                <c:pt idx="1986">
                  <c:v>0.15128000000000022</c:v>
                </c:pt>
                <c:pt idx="1987">
                  <c:v>0.15115999999999999</c:v>
                </c:pt>
                <c:pt idx="1988">
                  <c:v>0.15105000000000021</c:v>
                </c:pt>
                <c:pt idx="1989">
                  <c:v>0.15093000000000029</c:v>
                </c:pt>
                <c:pt idx="1990">
                  <c:v>0.15081000000000025</c:v>
                </c:pt>
                <c:pt idx="1991">
                  <c:v>0.15070000000000025</c:v>
                </c:pt>
                <c:pt idx="1992">
                  <c:v>0.15057999999999999</c:v>
                </c:pt>
                <c:pt idx="1993">
                  <c:v>0.15047000000000021</c:v>
                </c:pt>
                <c:pt idx="1994">
                  <c:v>0.15035000000000001</c:v>
                </c:pt>
                <c:pt idx="1995">
                  <c:v>0.15023000000000025</c:v>
                </c:pt>
                <c:pt idx="1996">
                  <c:v>0.15012</c:v>
                </c:pt>
                <c:pt idx="1997">
                  <c:v>0.15000000000000022</c:v>
                </c:pt>
                <c:pt idx="1998">
                  <c:v>0.14988000000000001</c:v>
                </c:pt>
                <c:pt idx="1999">
                  <c:v>0.14977000000000001</c:v>
                </c:pt>
                <c:pt idx="2000">
                  <c:v>0.14965000000000001</c:v>
                </c:pt>
                <c:pt idx="2001">
                  <c:v>0.14953000000000022</c:v>
                </c:pt>
                <c:pt idx="2002">
                  <c:v>0.14942000000000022</c:v>
                </c:pt>
                <c:pt idx="2003">
                  <c:v>0.14930000000000004</c:v>
                </c:pt>
                <c:pt idx="2004">
                  <c:v>0.14918000000000001</c:v>
                </c:pt>
                <c:pt idx="2005">
                  <c:v>0.14907000000000001</c:v>
                </c:pt>
                <c:pt idx="2006">
                  <c:v>0.14895000000000025</c:v>
                </c:pt>
                <c:pt idx="2007">
                  <c:v>0.14884000000000025</c:v>
                </c:pt>
                <c:pt idx="2008">
                  <c:v>0.14872000000000021</c:v>
                </c:pt>
                <c:pt idx="2009">
                  <c:v>0.14860000000000001</c:v>
                </c:pt>
                <c:pt idx="2010">
                  <c:v>0.14849000000000032</c:v>
                </c:pt>
                <c:pt idx="2011">
                  <c:v>0.14837</c:v>
                </c:pt>
                <c:pt idx="2012">
                  <c:v>0.14825000000000021</c:v>
                </c:pt>
                <c:pt idx="2013">
                  <c:v>0.14813999999999999</c:v>
                </c:pt>
                <c:pt idx="2014">
                  <c:v>0.14802000000000001</c:v>
                </c:pt>
                <c:pt idx="2015">
                  <c:v>0.14791000000000032</c:v>
                </c:pt>
                <c:pt idx="2016">
                  <c:v>0.14779000000000028</c:v>
                </c:pt>
                <c:pt idx="2017">
                  <c:v>0.14767</c:v>
                </c:pt>
                <c:pt idx="2018">
                  <c:v>0.14756000000000022</c:v>
                </c:pt>
                <c:pt idx="2019">
                  <c:v>0.14744000000000038</c:v>
                </c:pt>
                <c:pt idx="2020">
                  <c:v>0.14732000000000001</c:v>
                </c:pt>
                <c:pt idx="2021">
                  <c:v>0.14721000000000029</c:v>
                </c:pt>
                <c:pt idx="2022">
                  <c:v>0.14709000000000025</c:v>
                </c:pt>
                <c:pt idx="2023">
                  <c:v>0.14698000000000025</c:v>
                </c:pt>
                <c:pt idx="2024">
                  <c:v>0.14685999999999999</c:v>
                </c:pt>
                <c:pt idx="2025">
                  <c:v>0.14674000000000029</c:v>
                </c:pt>
                <c:pt idx="2026">
                  <c:v>0.14663000000000001</c:v>
                </c:pt>
                <c:pt idx="2027">
                  <c:v>0.14651000000000025</c:v>
                </c:pt>
                <c:pt idx="2028">
                  <c:v>0.14640000000000025</c:v>
                </c:pt>
                <c:pt idx="2029">
                  <c:v>0.14627999999999999</c:v>
                </c:pt>
                <c:pt idx="2030">
                  <c:v>0.14616000000000001</c:v>
                </c:pt>
                <c:pt idx="2031">
                  <c:v>0.14605000000000001</c:v>
                </c:pt>
                <c:pt idx="2032">
                  <c:v>0.14593000000000028</c:v>
                </c:pt>
                <c:pt idx="2033">
                  <c:v>0.14582000000000001</c:v>
                </c:pt>
                <c:pt idx="2034">
                  <c:v>0.14570000000000022</c:v>
                </c:pt>
                <c:pt idx="2035">
                  <c:v>0.14557999999999999</c:v>
                </c:pt>
                <c:pt idx="2036">
                  <c:v>0.14547000000000004</c:v>
                </c:pt>
                <c:pt idx="2037">
                  <c:v>0.14535000000000001</c:v>
                </c:pt>
                <c:pt idx="2038">
                  <c:v>0.14524000000000029</c:v>
                </c:pt>
                <c:pt idx="2039">
                  <c:v>0.14512</c:v>
                </c:pt>
                <c:pt idx="2040">
                  <c:v>0.14500000000000021</c:v>
                </c:pt>
                <c:pt idx="2041">
                  <c:v>0.14488999999999999</c:v>
                </c:pt>
                <c:pt idx="2042">
                  <c:v>0.14477000000000001</c:v>
                </c:pt>
                <c:pt idx="2043">
                  <c:v>0.14466000000000001</c:v>
                </c:pt>
                <c:pt idx="2044">
                  <c:v>0.14454000000000025</c:v>
                </c:pt>
                <c:pt idx="2045">
                  <c:v>0.14443000000000025</c:v>
                </c:pt>
                <c:pt idx="2046">
                  <c:v>0.14430999999999999</c:v>
                </c:pt>
                <c:pt idx="2047">
                  <c:v>0.14419000000000001</c:v>
                </c:pt>
                <c:pt idx="2048">
                  <c:v>0.14408000000000001</c:v>
                </c:pt>
                <c:pt idx="2049">
                  <c:v>0.14396000000000028</c:v>
                </c:pt>
                <c:pt idx="2050">
                  <c:v>0.14385000000000001</c:v>
                </c:pt>
                <c:pt idx="2051">
                  <c:v>0.14373000000000022</c:v>
                </c:pt>
                <c:pt idx="2052">
                  <c:v>0.14360999999999999</c:v>
                </c:pt>
                <c:pt idx="2053">
                  <c:v>0.14350000000000004</c:v>
                </c:pt>
                <c:pt idx="2054">
                  <c:v>0.14338000000000001</c:v>
                </c:pt>
                <c:pt idx="2055">
                  <c:v>0.14327000000000001</c:v>
                </c:pt>
                <c:pt idx="2056">
                  <c:v>0.14315</c:v>
                </c:pt>
                <c:pt idx="2057">
                  <c:v>0.14304000000000025</c:v>
                </c:pt>
                <c:pt idx="2058">
                  <c:v>0.14292000000000021</c:v>
                </c:pt>
                <c:pt idx="2059">
                  <c:v>0.14280999999999999</c:v>
                </c:pt>
                <c:pt idx="2060">
                  <c:v>0.14269000000000001</c:v>
                </c:pt>
                <c:pt idx="2061">
                  <c:v>0.14257</c:v>
                </c:pt>
                <c:pt idx="2062">
                  <c:v>0.14246000000000025</c:v>
                </c:pt>
                <c:pt idx="2063">
                  <c:v>0.14233999999999999</c:v>
                </c:pt>
                <c:pt idx="2064">
                  <c:v>0.14223000000000022</c:v>
                </c:pt>
                <c:pt idx="2065">
                  <c:v>0.14210999999999999</c:v>
                </c:pt>
                <c:pt idx="2066">
                  <c:v>0.14200000000000004</c:v>
                </c:pt>
                <c:pt idx="2067">
                  <c:v>0.14188000000000001</c:v>
                </c:pt>
                <c:pt idx="2068">
                  <c:v>0.14177000000000001</c:v>
                </c:pt>
                <c:pt idx="2069">
                  <c:v>0.14165</c:v>
                </c:pt>
                <c:pt idx="2070">
                  <c:v>0.14152999999999999</c:v>
                </c:pt>
                <c:pt idx="2071">
                  <c:v>0.14142000000000021</c:v>
                </c:pt>
                <c:pt idx="2072">
                  <c:v>0.14130000000000001</c:v>
                </c:pt>
                <c:pt idx="2073">
                  <c:v>0.14119000000000001</c:v>
                </c:pt>
                <c:pt idx="2074">
                  <c:v>0.14107</c:v>
                </c:pt>
                <c:pt idx="2075">
                  <c:v>0.14096000000000025</c:v>
                </c:pt>
                <c:pt idx="2076">
                  <c:v>0.14083999999999999</c:v>
                </c:pt>
                <c:pt idx="2077">
                  <c:v>0.14072999999999999</c:v>
                </c:pt>
                <c:pt idx="2078">
                  <c:v>0.14061000000000001</c:v>
                </c:pt>
                <c:pt idx="2079">
                  <c:v>0.14050000000000001</c:v>
                </c:pt>
                <c:pt idx="2080">
                  <c:v>0.14038</c:v>
                </c:pt>
                <c:pt idx="2081">
                  <c:v>0.14026000000000022</c:v>
                </c:pt>
                <c:pt idx="2082">
                  <c:v>0.14015</c:v>
                </c:pt>
                <c:pt idx="2083">
                  <c:v>0.14002999999999999</c:v>
                </c:pt>
                <c:pt idx="2084">
                  <c:v>0.13992000000000004</c:v>
                </c:pt>
                <c:pt idx="2085">
                  <c:v>0.13980000000000001</c:v>
                </c:pt>
                <c:pt idx="2086">
                  <c:v>0.13969000000000001</c:v>
                </c:pt>
                <c:pt idx="2087">
                  <c:v>0.13957</c:v>
                </c:pt>
                <c:pt idx="2088">
                  <c:v>0.13946000000000025</c:v>
                </c:pt>
                <c:pt idx="2089">
                  <c:v>0.13933999999999999</c:v>
                </c:pt>
                <c:pt idx="2090">
                  <c:v>0.13922999999999999</c:v>
                </c:pt>
                <c:pt idx="2091">
                  <c:v>0.13911000000000001</c:v>
                </c:pt>
                <c:pt idx="2092">
                  <c:v>0.13900000000000001</c:v>
                </c:pt>
                <c:pt idx="2093">
                  <c:v>0.13888</c:v>
                </c:pt>
                <c:pt idx="2094">
                  <c:v>0.13877</c:v>
                </c:pt>
                <c:pt idx="2095">
                  <c:v>0.13865</c:v>
                </c:pt>
                <c:pt idx="2096">
                  <c:v>0.13854000000000022</c:v>
                </c:pt>
                <c:pt idx="2097">
                  <c:v>0.13842000000000004</c:v>
                </c:pt>
                <c:pt idx="2098">
                  <c:v>0.13830999999999999</c:v>
                </c:pt>
                <c:pt idx="2099">
                  <c:v>0.13819000000000001</c:v>
                </c:pt>
                <c:pt idx="2100">
                  <c:v>0.13808000000000001</c:v>
                </c:pt>
                <c:pt idx="2101">
                  <c:v>0.13796000000000025</c:v>
                </c:pt>
                <c:pt idx="2102">
                  <c:v>0.13785</c:v>
                </c:pt>
                <c:pt idx="2103">
                  <c:v>0.13772999999999999</c:v>
                </c:pt>
                <c:pt idx="2104">
                  <c:v>0.13761999999999999</c:v>
                </c:pt>
                <c:pt idx="2105">
                  <c:v>0.13750000000000001</c:v>
                </c:pt>
                <c:pt idx="2106">
                  <c:v>0.13739000000000001</c:v>
                </c:pt>
                <c:pt idx="2107">
                  <c:v>0.13727</c:v>
                </c:pt>
                <c:pt idx="2108">
                  <c:v>0.13716</c:v>
                </c:pt>
                <c:pt idx="2109">
                  <c:v>0.13704000000000022</c:v>
                </c:pt>
                <c:pt idx="2110">
                  <c:v>0.13693000000000022</c:v>
                </c:pt>
                <c:pt idx="2111">
                  <c:v>0.13680999999999999</c:v>
                </c:pt>
                <c:pt idx="2112">
                  <c:v>0.13669999999999999</c:v>
                </c:pt>
                <c:pt idx="2113">
                  <c:v>0.13658000000000001</c:v>
                </c:pt>
                <c:pt idx="2114">
                  <c:v>0.13647000000000001</c:v>
                </c:pt>
                <c:pt idx="2115">
                  <c:v>0.13635</c:v>
                </c:pt>
                <c:pt idx="2116">
                  <c:v>0.13624000000000025</c:v>
                </c:pt>
                <c:pt idx="2117">
                  <c:v>0.13611999999999999</c:v>
                </c:pt>
                <c:pt idx="2118">
                  <c:v>0.13600999999999999</c:v>
                </c:pt>
                <c:pt idx="2119">
                  <c:v>0.13589000000000001</c:v>
                </c:pt>
                <c:pt idx="2120">
                  <c:v>0.13578000000000001</c:v>
                </c:pt>
                <c:pt idx="2121">
                  <c:v>0.13566</c:v>
                </c:pt>
                <c:pt idx="2122">
                  <c:v>0.13555</c:v>
                </c:pt>
                <c:pt idx="2123">
                  <c:v>0.13542999999999999</c:v>
                </c:pt>
                <c:pt idx="2124">
                  <c:v>0.13532</c:v>
                </c:pt>
                <c:pt idx="2125">
                  <c:v>0.13519999999999999</c:v>
                </c:pt>
                <c:pt idx="2126">
                  <c:v>0.13508999999999999</c:v>
                </c:pt>
                <c:pt idx="2127">
                  <c:v>0.13497000000000001</c:v>
                </c:pt>
                <c:pt idx="2128">
                  <c:v>0.13486000000000001</c:v>
                </c:pt>
                <c:pt idx="2129">
                  <c:v>0.13475000000000001</c:v>
                </c:pt>
                <c:pt idx="2130">
                  <c:v>0.13463</c:v>
                </c:pt>
                <c:pt idx="2131">
                  <c:v>0.13452</c:v>
                </c:pt>
                <c:pt idx="2132">
                  <c:v>0.13439999999999999</c:v>
                </c:pt>
                <c:pt idx="2133">
                  <c:v>0.13428999999999999</c:v>
                </c:pt>
                <c:pt idx="2134">
                  <c:v>0.13416999999999998</c:v>
                </c:pt>
                <c:pt idx="2135">
                  <c:v>0.13406000000000001</c:v>
                </c:pt>
                <c:pt idx="2136">
                  <c:v>0.13394000000000025</c:v>
                </c:pt>
                <c:pt idx="2137">
                  <c:v>0.13383</c:v>
                </c:pt>
                <c:pt idx="2138">
                  <c:v>0.13371000000000022</c:v>
                </c:pt>
                <c:pt idx="2139">
                  <c:v>0.1336</c:v>
                </c:pt>
                <c:pt idx="2140">
                  <c:v>0.13347999999999999</c:v>
                </c:pt>
                <c:pt idx="2141">
                  <c:v>0.13336999999999999</c:v>
                </c:pt>
                <c:pt idx="2142">
                  <c:v>0.13325999999999999</c:v>
                </c:pt>
                <c:pt idx="2143">
                  <c:v>0.13314000000000001</c:v>
                </c:pt>
                <c:pt idx="2144">
                  <c:v>0.13303000000000001</c:v>
                </c:pt>
                <c:pt idx="2145">
                  <c:v>0.13291000000000025</c:v>
                </c:pt>
                <c:pt idx="2146">
                  <c:v>0.1328</c:v>
                </c:pt>
                <c:pt idx="2147">
                  <c:v>0.13267999999999988</c:v>
                </c:pt>
                <c:pt idx="2148">
                  <c:v>0.13256999999999999</c:v>
                </c:pt>
                <c:pt idx="2149">
                  <c:v>0.13245000000000001</c:v>
                </c:pt>
                <c:pt idx="2150">
                  <c:v>0.13234000000000001</c:v>
                </c:pt>
                <c:pt idx="2151">
                  <c:v>0.13222999999999999</c:v>
                </c:pt>
                <c:pt idx="2152">
                  <c:v>0.13211000000000001</c:v>
                </c:pt>
                <c:pt idx="2153">
                  <c:v>0.13200000000000001</c:v>
                </c:pt>
                <c:pt idx="2154">
                  <c:v>0.13188</c:v>
                </c:pt>
                <c:pt idx="2155">
                  <c:v>0.13177</c:v>
                </c:pt>
                <c:pt idx="2156">
                  <c:v>0.13164999999999999</c:v>
                </c:pt>
                <c:pt idx="2157">
                  <c:v>0.13153999999999999</c:v>
                </c:pt>
                <c:pt idx="2158">
                  <c:v>0.13142999999999999</c:v>
                </c:pt>
                <c:pt idx="2159">
                  <c:v>0.13131000000000001</c:v>
                </c:pt>
                <c:pt idx="2160">
                  <c:v>0.13120000000000001</c:v>
                </c:pt>
                <c:pt idx="2161">
                  <c:v>0.13108</c:v>
                </c:pt>
                <c:pt idx="2162">
                  <c:v>0.13097</c:v>
                </c:pt>
                <c:pt idx="2163">
                  <c:v>0.13084999999999999</c:v>
                </c:pt>
                <c:pt idx="2164">
                  <c:v>0.13074000000000022</c:v>
                </c:pt>
                <c:pt idx="2165">
                  <c:v>0.13063</c:v>
                </c:pt>
                <c:pt idx="2166">
                  <c:v>0.13050999999999999</c:v>
                </c:pt>
                <c:pt idx="2167">
                  <c:v>0.13039999999999999</c:v>
                </c:pt>
                <c:pt idx="2168">
                  <c:v>0.13028000000000001</c:v>
                </c:pt>
                <c:pt idx="2169">
                  <c:v>0.13016999999999998</c:v>
                </c:pt>
                <c:pt idx="2170">
                  <c:v>0.13006000000000001</c:v>
                </c:pt>
                <c:pt idx="2171">
                  <c:v>0.12994000000000025</c:v>
                </c:pt>
                <c:pt idx="2172">
                  <c:v>0.12983</c:v>
                </c:pt>
                <c:pt idx="2173">
                  <c:v>0.12970999999999999</c:v>
                </c:pt>
                <c:pt idx="2174">
                  <c:v>0.12959999999999999</c:v>
                </c:pt>
                <c:pt idx="2175">
                  <c:v>0.12948999999999999</c:v>
                </c:pt>
                <c:pt idx="2176">
                  <c:v>0.12936999999999999</c:v>
                </c:pt>
                <c:pt idx="2177">
                  <c:v>0.12926000000000001</c:v>
                </c:pt>
                <c:pt idx="2178">
                  <c:v>0.12914</c:v>
                </c:pt>
                <c:pt idx="2179">
                  <c:v>0.12903000000000001</c:v>
                </c:pt>
                <c:pt idx="2180">
                  <c:v>0.12892000000000001</c:v>
                </c:pt>
                <c:pt idx="2181">
                  <c:v>0.1288</c:v>
                </c:pt>
                <c:pt idx="2182">
                  <c:v>0.12869</c:v>
                </c:pt>
                <c:pt idx="2183">
                  <c:v>0.12856999999999999</c:v>
                </c:pt>
                <c:pt idx="2184">
                  <c:v>0.12845999999999999</c:v>
                </c:pt>
                <c:pt idx="2185">
                  <c:v>0.12834999999999999</c:v>
                </c:pt>
                <c:pt idx="2186">
                  <c:v>0.12823000000000001</c:v>
                </c:pt>
                <c:pt idx="2187">
                  <c:v>0.12811999999999998</c:v>
                </c:pt>
                <c:pt idx="2188">
                  <c:v>0.128</c:v>
                </c:pt>
                <c:pt idx="2189">
                  <c:v>0.12789</c:v>
                </c:pt>
                <c:pt idx="2190">
                  <c:v>0.12778</c:v>
                </c:pt>
                <c:pt idx="2191">
                  <c:v>0.12766</c:v>
                </c:pt>
                <c:pt idx="2192">
                  <c:v>0.12755</c:v>
                </c:pt>
                <c:pt idx="2193">
                  <c:v>0.12744000000000022</c:v>
                </c:pt>
                <c:pt idx="2194">
                  <c:v>0.12731999999999999</c:v>
                </c:pt>
                <c:pt idx="2195">
                  <c:v>0.12720999999999999</c:v>
                </c:pt>
                <c:pt idx="2196">
                  <c:v>0.12709000000000001</c:v>
                </c:pt>
                <c:pt idx="2197">
                  <c:v>0.12698000000000001</c:v>
                </c:pt>
                <c:pt idx="2198">
                  <c:v>0.12686999999999998</c:v>
                </c:pt>
                <c:pt idx="2199">
                  <c:v>0.12675</c:v>
                </c:pt>
                <c:pt idx="2200">
                  <c:v>0.12664</c:v>
                </c:pt>
                <c:pt idx="2201">
                  <c:v>0.12653</c:v>
                </c:pt>
                <c:pt idx="2202">
                  <c:v>0.12640999999999999</c:v>
                </c:pt>
                <c:pt idx="2203">
                  <c:v>0.1263</c:v>
                </c:pt>
                <c:pt idx="2204">
                  <c:v>0.12617999999999988</c:v>
                </c:pt>
                <c:pt idx="2205">
                  <c:v>0.12606999999999999</c:v>
                </c:pt>
                <c:pt idx="2206">
                  <c:v>0.12595999999999999</c:v>
                </c:pt>
                <c:pt idx="2207">
                  <c:v>0.12584000000000001</c:v>
                </c:pt>
                <c:pt idx="2208">
                  <c:v>0.12573000000000001</c:v>
                </c:pt>
                <c:pt idx="2209">
                  <c:v>0.12561999999999998</c:v>
                </c:pt>
                <c:pt idx="2210">
                  <c:v>0.1255</c:v>
                </c:pt>
                <c:pt idx="2211">
                  <c:v>0.12539</c:v>
                </c:pt>
                <c:pt idx="2212">
                  <c:v>0.12528</c:v>
                </c:pt>
                <c:pt idx="2213">
                  <c:v>0.12515999999999997</c:v>
                </c:pt>
                <c:pt idx="2214">
                  <c:v>0.12504999999999999</c:v>
                </c:pt>
                <c:pt idx="2215">
                  <c:v>0.12493000000000011</c:v>
                </c:pt>
                <c:pt idx="2216">
                  <c:v>0.12482000000000011</c:v>
                </c:pt>
                <c:pt idx="2217">
                  <c:v>0.12471000000000011</c:v>
                </c:pt>
                <c:pt idx="2218">
                  <c:v>0.12459000000000017</c:v>
                </c:pt>
                <c:pt idx="2219">
                  <c:v>0.12447999999999998</c:v>
                </c:pt>
                <c:pt idx="2220">
                  <c:v>0.12436999999999998</c:v>
                </c:pt>
                <c:pt idx="2221">
                  <c:v>0.12425000000000011</c:v>
                </c:pt>
                <c:pt idx="2222">
                  <c:v>0.12414000000000011</c:v>
                </c:pt>
                <c:pt idx="2223">
                  <c:v>0.12403000000000011</c:v>
                </c:pt>
                <c:pt idx="2224">
                  <c:v>0.12391000000000002</c:v>
                </c:pt>
                <c:pt idx="2225">
                  <c:v>0.12379999999999999</c:v>
                </c:pt>
                <c:pt idx="2226">
                  <c:v>0.12368999999999998</c:v>
                </c:pt>
                <c:pt idx="2227">
                  <c:v>0.12357000000000011</c:v>
                </c:pt>
                <c:pt idx="2228">
                  <c:v>0.12346000000000011</c:v>
                </c:pt>
                <c:pt idx="2229">
                  <c:v>0.12335</c:v>
                </c:pt>
                <c:pt idx="2230">
                  <c:v>0.12323000000000016</c:v>
                </c:pt>
                <c:pt idx="2231">
                  <c:v>0.12311999999999998</c:v>
                </c:pt>
                <c:pt idx="2232">
                  <c:v>0.12300999999999998</c:v>
                </c:pt>
                <c:pt idx="2233">
                  <c:v>0.12289000000000011</c:v>
                </c:pt>
                <c:pt idx="2234">
                  <c:v>0.12278000000000011</c:v>
                </c:pt>
                <c:pt idx="2235">
                  <c:v>0.12267000000000011</c:v>
                </c:pt>
                <c:pt idx="2236">
                  <c:v>0.12255000000000002</c:v>
                </c:pt>
                <c:pt idx="2237">
                  <c:v>0.12243999999999998</c:v>
                </c:pt>
                <c:pt idx="2238">
                  <c:v>0.12232999999999998</c:v>
                </c:pt>
                <c:pt idx="2239">
                  <c:v>0.12222000000000018</c:v>
                </c:pt>
                <c:pt idx="2240">
                  <c:v>0.12210000000000011</c:v>
                </c:pt>
                <c:pt idx="2241">
                  <c:v>0.12199000000000011</c:v>
                </c:pt>
                <c:pt idx="2242">
                  <c:v>0.12188</c:v>
                </c:pt>
                <c:pt idx="2243">
                  <c:v>0.12175999999999998</c:v>
                </c:pt>
                <c:pt idx="2244">
                  <c:v>0.12164999999999998</c:v>
                </c:pt>
                <c:pt idx="2245">
                  <c:v>0.12154000000000002</c:v>
                </c:pt>
                <c:pt idx="2246">
                  <c:v>0.12142000000000011</c:v>
                </c:pt>
                <c:pt idx="2247">
                  <c:v>0.12131</c:v>
                </c:pt>
                <c:pt idx="2248">
                  <c:v>0.12120000000000011</c:v>
                </c:pt>
                <c:pt idx="2249">
                  <c:v>0.12107999999999998</c:v>
                </c:pt>
                <c:pt idx="2250">
                  <c:v>0.12096999999999998</c:v>
                </c:pt>
                <c:pt idx="2251">
                  <c:v>0.12086000000000002</c:v>
                </c:pt>
                <c:pt idx="2252">
                  <c:v>0.12075000000000002</c:v>
                </c:pt>
                <c:pt idx="2253">
                  <c:v>0.12063000000000011</c:v>
                </c:pt>
                <c:pt idx="2254">
                  <c:v>0.12052000000000011</c:v>
                </c:pt>
                <c:pt idx="2255">
                  <c:v>0.12041</c:v>
                </c:pt>
                <c:pt idx="2256">
                  <c:v>0.12028999999999998</c:v>
                </c:pt>
                <c:pt idx="2257">
                  <c:v>0.12018000000000002</c:v>
                </c:pt>
                <c:pt idx="2258">
                  <c:v>0.12007000000000002</c:v>
                </c:pt>
                <c:pt idx="2259">
                  <c:v>0.11995</c:v>
                </c:pt>
                <c:pt idx="2260">
                  <c:v>0.11984</c:v>
                </c:pt>
                <c:pt idx="2261">
                  <c:v>0.11973000000000011</c:v>
                </c:pt>
                <c:pt idx="2262">
                  <c:v>0.11962000000000013</c:v>
                </c:pt>
                <c:pt idx="2263">
                  <c:v>0.11950000000000002</c:v>
                </c:pt>
                <c:pt idx="2264">
                  <c:v>0.11939000000000002</c:v>
                </c:pt>
                <c:pt idx="2265">
                  <c:v>0.11928000000000002</c:v>
                </c:pt>
                <c:pt idx="2266">
                  <c:v>0.11916000000000011</c:v>
                </c:pt>
                <c:pt idx="2267">
                  <c:v>0.11905</c:v>
                </c:pt>
                <c:pt idx="2268">
                  <c:v>0.11894</c:v>
                </c:pt>
                <c:pt idx="2269">
                  <c:v>0.11883000000000002</c:v>
                </c:pt>
                <c:pt idx="2270">
                  <c:v>0.11871000000000002</c:v>
                </c:pt>
                <c:pt idx="2271">
                  <c:v>0.11860000000000002</c:v>
                </c:pt>
                <c:pt idx="2272">
                  <c:v>0.11849000000000011</c:v>
                </c:pt>
                <c:pt idx="2273">
                  <c:v>0.11838</c:v>
                </c:pt>
                <c:pt idx="2274">
                  <c:v>0.11826000000000013</c:v>
                </c:pt>
                <c:pt idx="2275">
                  <c:v>0.11815000000000002</c:v>
                </c:pt>
                <c:pt idx="2276">
                  <c:v>0.11804000000000002</c:v>
                </c:pt>
                <c:pt idx="2277">
                  <c:v>0.11792000000000002</c:v>
                </c:pt>
                <c:pt idx="2278">
                  <c:v>0.11781</c:v>
                </c:pt>
                <c:pt idx="2279">
                  <c:v>0.11770000000000011</c:v>
                </c:pt>
                <c:pt idx="2280">
                  <c:v>0.11759000000000011</c:v>
                </c:pt>
                <c:pt idx="2281">
                  <c:v>0.11747</c:v>
                </c:pt>
                <c:pt idx="2282">
                  <c:v>0.11736000000000002</c:v>
                </c:pt>
                <c:pt idx="2283">
                  <c:v>0.11724999999999998</c:v>
                </c:pt>
                <c:pt idx="2284">
                  <c:v>0.11713999999999998</c:v>
                </c:pt>
                <c:pt idx="2285">
                  <c:v>0.11702000000000011</c:v>
                </c:pt>
                <c:pt idx="2286">
                  <c:v>0.11691</c:v>
                </c:pt>
                <c:pt idx="2287">
                  <c:v>0.1168</c:v>
                </c:pt>
                <c:pt idx="2288">
                  <c:v>0.11669000000000011</c:v>
                </c:pt>
                <c:pt idx="2289">
                  <c:v>0.11656999999999998</c:v>
                </c:pt>
                <c:pt idx="2290">
                  <c:v>0.11645999999999986</c:v>
                </c:pt>
                <c:pt idx="2291">
                  <c:v>0.11635</c:v>
                </c:pt>
                <c:pt idx="2292">
                  <c:v>0.11624000000000002</c:v>
                </c:pt>
                <c:pt idx="2293">
                  <c:v>0.11612000000000011</c:v>
                </c:pt>
                <c:pt idx="2294">
                  <c:v>0.11601</c:v>
                </c:pt>
                <c:pt idx="2295">
                  <c:v>0.1159</c:v>
                </c:pt>
                <c:pt idx="2296">
                  <c:v>0.11579000000000013</c:v>
                </c:pt>
                <c:pt idx="2297">
                  <c:v>0.11567000000000002</c:v>
                </c:pt>
                <c:pt idx="2298">
                  <c:v>0.11556000000000002</c:v>
                </c:pt>
                <c:pt idx="2299">
                  <c:v>0.11545</c:v>
                </c:pt>
                <c:pt idx="2300">
                  <c:v>0.11534</c:v>
                </c:pt>
                <c:pt idx="2301">
                  <c:v>0.11523000000000011</c:v>
                </c:pt>
                <c:pt idx="2302">
                  <c:v>0.11511</c:v>
                </c:pt>
                <c:pt idx="2303">
                  <c:v>0.115</c:v>
                </c:pt>
                <c:pt idx="2304">
                  <c:v>0.11489000000000002</c:v>
                </c:pt>
                <c:pt idx="2305">
                  <c:v>0.11477999999999998</c:v>
                </c:pt>
                <c:pt idx="2306">
                  <c:v>0.11466000000000011</c:v>
                </c:pt>
                <c:pt idx="2307">
                  <c:v>0.11455</c:v>
                </c:pt>
                <c:pt idx="2308">
                  <c:v>0.11444</c:v>
                </c:pt>
                <c:pt idx="2309">
                  <c:v>0.11433</c:v>
                </c:pt>
                <c:pt idx="2310">
                  <c:v>0.11422000000000011</c:v>
                </c:pt>
                <c:pt idx="2311">
                  <c:v>0.11409999999999998</c:v>
                </c:pt>
                <c:pt idx="2312">
                  <c:v>0.11398999999999986</c:v>
                </c:pt>
                <c:pt idx="2313">
                  <c:v>0.11388</c:v>
                </c:pt>
                <c:pt idx="2314">
                  <c:v>0.11377000000000002</c:v>
                </c:pt>
                <c:pt idx="2315">
                  <c:v>0.11365</c:v>
                </c:pt>
                <c:pt idx="2316">
                  <c:v>0.11354</c:v>
                </c:pt>
                <c:pt idx="2317">
                  <c:v>0.11343</c:v>
                </c:pt>
                <c:pt idx="2318">
                  <c:v>0.11332</c:v>
                </c:pt>
                <c:pt idx="2319">
                  <c:v>0.11321000000000002</c:v>
                </c:pt>
                <c:pt idx="2320">
                  <c:v>0.11309000000000002</c:v>
                </c:pt>
                <c:pt idx="2321">
                  <c:v>0.11298</c:v>
                </c:pt>
                <c:pt idx="2322">
                  <c:v>0.11287</c:v>
                </c:pt>
                <c:pt idx="2323">
                  <c:v>0.11276000000000011</c:v>
                </c:pt>
                <c:pt idx="2324">
                  <c:v>0.11265</c:v>
                </c:pt>
                <c:pt idx="2325">
                  <c:v>0.11253000000000002</c:v>
                </c:pt>
                <c:pt idx="2326">
                  <c:v>0.11242000000000002</c:v>
                </c:pt>
                <c:pt idx="2327">
                  <c:v>0.11230999999999985</c:v>
                </c:pt>
                <c:pt idx="2328">
                  <c:v>0.11219999999999998</c:v>
                </c:pt>
                <c:pt idx="2329">
                  <c:v>0.11209000000000002</c:v>
                </c:pt>
                <c:pt idx="2330">
                  <c:v>0.11197</c:v>
                </c:pt>
                <c:pt idx="2331">
                  <c:v>0.11186</c:v>
                </c:pt>
                <c:pt idx="2332">
                  <c:v>0.11175</c:v>
                </c:pt>
                <c:pt idx="2333">
                  <c:v>0.11164</c:v>
                </c:pt>
                <c:pt idx="2334">
                  <c:v>0.11153</c:v>
                </c:pt>
                <c:pt idx="2335">
                  <c:v>0.11141</c:v>
                </c:pt>
                <c:pt idx="2336">
                  <c:v>0.1113</c:v>
                </c:pt>
                <c:pt idx="2337">
                  <c:v>0.11119000000000002</c:v>
                </c:pt>
                <c:pt idx="2338">
                  <c:v>0.11108</c:v>
                </c:pt>
                <c:pt idx="2339">
                  <c:v>0.11097</c:v>
                </c:pt>
                <c:pt idx="2340">
                  <c:v>0.11086</c:v>
                </c:pt>
                <c:pt idx="2341">
                  <c:v>0.11074000000000002</c:v>
                </c:pt>
                <c:pt idx="2342">
                  <c:v>0.11063000000000002</c:v>
                </c:pt>
                <c:pt idx="2343">
                  <c:v>0.11051999999999985</c:v>
                </c:pt>
                <c:pt idx="2344">
                  <c:v>0.11040999999999986</c:v>
                </c:pt>
                <c:pt idx="2345">
                  <c:v>0.1103</c:v>
                </c:pt>
                <c:pt idx="2346">
                  <c:v>0.11018</c:v>
                </c:pt>
                <c:pt idx="2347">
                  <c:v>0.11007</c:v>
                </c:pt>
                <c:pt idx="2348">
                  <c:v>0.10996000000000011</c:v>
                </c:pt>
                <c:pt idx="2349">
                  <c:v>0.10985</c:v>
                </c:pt>
                <c:pt idx="2350">
                  <c:v>0.10974000000000013</c:v>
                </c:pt>
                <c:pt idx="2351">
                  <c:v>0.10963000000000014</c:v>
                </c:pt>
                <c:pt idx="2352">
                  <c:v>0.10951000000000002</c:v>
                </c:pt>
                <c:pt idx="2353">
                  <c:v>0.10940000000000009</c:v>
                </c:pt>
                <c:pt idx="2354">
                  <c:v>0.10929000000000021</c:v>
                </c:pt>
                <c:pt idx="2355">
                  <c:v>0.10918000000000011</c:v>
                </c:pt>
                <c:pt idx="2356">
                  <c:v>0.10907000000000011</c:v>
                </c:pt>
                <c:pt idx="2357">
                  <c:v>0.10896000000000011</c:v>
                </c:pt>
                <c:pt idx="2358">
                  <c:v>0.10884000000000002</c:v>
                </c:pt>
                <c:pt idx="2359">
                  <c:v>0.10872999999999999</c:v>
                </c:pt>
                <c:pt idx="2360">
                  <c:v>0.10861999999999998</c:v>
                </c:pt>
                <c:pt idx="2361">
                  <c:v>0.10851000000000002</c:v>
                </c:pt>
                <c:pt idx="2362">
                  <c:v>0.10840000000000002</c:v>
                </c:pt>
                <c:pt idx="2363">
                  <c:v>0.10829000000000021</c:v>
                </c:pt>
                <c:pt idx="2364">
                  <c:v>0.10818000000000011</c:v>
                </c:pt>
                <c:pt idx="2365">
                  <c:v>0.10806000000000011</c:v>
                </c:pt>
                <c:pt idx="2366">
                  <c:v>0.10795</c:v>
                </c:pt>
                <c:pt idx="2367">
                  <c:v>0.10784000000000002</c:v>
                </c:pt>
                <c:pt idx="2368">
                  <c:v>0.10773000000000017</c:v>
                </c:pt>
                <c:pt idx="2369">
                  <c:v>0.10761999999999998</c:v>
                </c:pt>
                <c:pt idx="2370">
                  <c:v>0.10750999999999998</c:v>
                </c:pt>
                <c:pt idx="2371">
                  <c:v>0.10740000000000002</c:v>
                </c:pt>
                <c:pt idx="2372">
                  <c:v>0.10728000000000011</c:v>
                </c:pt>
                <c:pt idx="2373">
                  <c:v>0.10717000000000011</c:v>
                </c:pt>
                <c:pt idx="2374">
                  <c:v>0.10706000000000011</c:v>
                </c:pt>
                <c:pt idx="2375">
                  <c:v>0.10695</c:v>
                </c:pt>
                <c:pt idx="2376">
                  <c:v>0.10684</c:v>
                </c:pt>
                <c:pt idx="2377">
                  <c:v>0.10673000000000014</c:v>
                </c:pt>
                <c:pt idx="2378">
                  <c:v>0.10662000000000017</c:v>
                </c:pt>
                <c:pt idx="2379">
                  <c:v>0.10650000000000009</c:v>
                </c:pt>
                <c:pt idx="2380">
                  <c:v>0.10639000000000011</c:v>
                </c:pt>
                <c:pt idx="2381">
                  <c:v>0.10628000000000011</c:v>
                </c:pt>
                <c:pt idx="2382">
                  <c:v>0.10617000000000011</c:v>
                </c:pt>
                <c:pt idx="2383">
                  <c:v>0.10606000000000011</c:v>
                </c:pt>
                <c:pt idx="2384">
                  <c:v>0.10595</c:v>
                </c:pt>
                <c:pt idx="2385">
                  <c:v>0.10584</c:v>
                </c:pt>
                <c:pt idx="2386">
                  <c:v>0.10573000000000013</c:v>
                </c:pt>
                <c:pt idx="2387">
                  <c:v>0.10561000000000002</c:v>
                </c:pt>
                <c:pt idx="2388">
                  <c:v>0.10550000000000002</c:v>
                </c:pt>
                <c:pt idx="2389">
                  <c:v>0.10539000000000009</c:v>
                </c:pt>
                <c:pt idx="2390">
                  <c:v>0.10528000000000011</c:v>
                </c:pt>
                <c:pt idx="2391">
                  <c:v>0.10517000000000011</c:v>
                </c:pt>
                <c:pt idx="2392">
                  <c:v>0.10506000000000011</c:v>
                </c:pt>
                <c:pt idx="2393">
                  <c:v>0.10495</c:v>
                </c:pt>
                <c:pt idx="2394">
                  <c:v>0.10484</c:v>
                </c:pt>
                <c:pt idx="2395">
                  <c:v>0.10473000000000013</c:v>
                </c:pt>
                <c:pt idx="2396">
                  <c:v>0.10460999999999998</c:v>
                </c:pt>
                <c:pt idx="2397">
                  <c:v>0.10450000000000002</c:v>
                </c:pt>
                <c:pt idx="2398">
                  <c:v>0.10439000000000002</c:v>
                </c:pt>
                <c:pt idx="2399">
                  <c:v>0.10428000000000009</c:v>
                </c:pt>
                <c:pt idx="2400">
                  <c:v>0.10417000000000011</c:v>
                </c:pt>
                <c:pt idx="2401">
                  <c:v>0.10406000000000011</c:v>
                </c:pt>
                <c:pt idx="2402">
                  <c:v>0.10395</c:v>
                </c:pt>
                <c:pt idx="2403">
                  <c:v>0.10384</c:v>
                </c:pt>
                <c:pt idx="2404">
                  <c:v>0.10373000000000011</c:v>
                </c:pt>
                <c:pt idx="2405">
                  <c:v>0.10360999999999998</c:v>
                </c:pt>
                <c:pt idx="2406">
                  <c:v>0.10349999999999998</c:v>
                </c:pt>
                <c:pt idx="2407">
                  <c:v>0.10339000000000002</c:v>
                </c:pt>
                <c:pt idx="2408">
                  <c:v>0.10328000000000002</c:v>
                </c:pt>
                <c:pt idx="2409">
                  <c:v>0.10317000000000009</c:v>
                </c:pt>
                <c:pt idx="2410">
                  <c:v>0.10306000000000011</c:v>
                </c:pt>
                <c:pt idx="2411">
                  <c:v>0.10295</c:v>
                </c:pt>
                <c:pt idx="2412">
                  <c:v>0.10284</c:v>
                </c:pt>
                <c:pt idx="2413">
                  <c:v>0.10273000000000011</c:v>
                </c:pt>
                <c:pt idx="2414">
                  <c:v>0.10262000000000011</c:v>
                </c:pt>
                <c:pt idx="2415">
                  <c:v>0.10251</c:v>
                </c:pt>
                <c:pt idx="2416">
                  <c:v>0.10238999999999987</c:v>
                </c:pt>
                <c:pt idx="2417">
                  <c:v>0.10228000000000002</c:v>
                </c:pt>
                <c:pt idx="2418">
                  <c:v>0.10217000000000002</c:v>
                </c:pt>
                <c:pt idx="2419">
                  <c:v>0.10206000000000011</c:v>
                </c:pt>
                <c:pt idx="2420">
                  <c:v>0.10195</c:v>
                </c:pt>
                <c:pt idx="2421">
                  <c:v>0.10184</c:v>
                </c:pt>
                <c:pt idx="2422">
                  <c:v>0.10173000000000011</c:v>
                </c:pt>
                <c:pt idx="2423">
                  <c:v>0.10162000000000011</c:v>
                </c:pt>
                <c:pt idx="2424">
                  <c:v>0.10151</c:v>
                </c:pt>
                <c:pt idx="2425">
                  <c:v>0.1014</c:v>
                </c:pt>
                <c:pt idx="2426">
                  <c:v>0.10129000000000014</c:v>
                </c:pt>
                <c:pt idx="2427">
                  <c:v>0.10118000000000002</c:v>
                </c:pt>
                <c:pt idx="2428">
                  <c:v>0.10106000000000002</c:v>
                </c:pt>
                <c:pt idx="2429">
                  <c:v>0.10095</c:v>
                </c:pt>
                <c:pt idx="2430">
                  <c:v>0.10084</c:v>
                </c:pt>
                <c:pt idx="2431">
                  <c:v>0.10073000000000011</c:v>
                </c:pt>
                <c:pt idx="2432">
                  <c:v>0.10062000000000011</c:v>
                </c:pt>
                <c:pt idx="2433">
                  <c:v>0.10050000000000002</c:v>
                </c:pt>
                <c:pt idx="2434">
                  <c:v>0.10038999999999985</c:v>
                </c:pt>
                <c:pt idx="2435">
                  <c:v>0.10027999999999998</c:v>
                </c:pt>
                <c:pt idx="2436">
                  <c:v>0.10016000000000011</c:v>
                </c:pt>
                <c:pt idx="2437">
                  <c:v>0.10005</c:v>
                </c:pt>
                <c:pt idx="2438">
                  <c:v>9.9939000000000028E-2</c:v>
                </c:pt>
                <c:pt idx="2439">
                  <c:v>9.9825000000000275E-2</c:v>
                </c:pt>
                <c:pt idx="2440">
                  <c:v>9.9712000000000023E-2</c:v>
                </c:pt>
                <c:pt idx="2441">
                  <c:v>9.9599000000000187E-2</c:v>
                </c:pt>
                <c:pt idx="2442">
                  <c:v>9.9486000000000005E-2</c:v>
                </c:pt>
                <c:pt idx="2443">
                  <c:v>9.9373000000000003E-2</c:v>
                </c:pt>
                <c:pt idx="2444">
                  <c:v>9.9260000000000043E-2</c:v>
                </c:pt>
                <c:pt idx="2445">
                  <c:v>9.9147000000000041E-2</c:v>
                </c:pt>
                <c:pt idx="2446">
                  <c:v>9.9034000000000205E-2</c:v>
                </c:pt>
                <c:pt idx="2447">
                  <c:v>9.8921000000000175E-2</c:v>
                </c:pt>
                <c:pt idx="2448">
                  <c:v>9.8808000000000146E-2</c:v>
                </c:pt>
                <c:pt idx="2449">
                  <c:v>9.8695000000000269E-2</c:v>
                </c:pt>
                <c:pt idx="2450">
                  <c:v>9.8582000000000045E-2</c:v>
                </c:pt>
                <c:pt idx="2451">
                  <c:v>9.8469000000000043E-2</c:v>
                </c:pt>
                <c:pt idx="2452">
                  <c:v>9.8355000000000234E-2</c:v>
                </c:pt>
                <c:pt idx="2453">
                  <c:v>9.8242000000000024E-2</c:v>
                </c:pt>
                <c:pt idx="2454">
                  <c:v>9.8129000000000174E-2</c:v>
                </c:pt>
                <c:pt idx="2455">
                  <c:v>9.8017000000000062E-2</c:v>
                </c:pt>
                <c:pt idx="2456">
                  <c:v>9.7904000000000005E-2</c:v>
                </c:pt>
                <c:pt idx="2457">
                  <c:v>9.7791000000000003E-2</c:v>
                </c:pt>
                <c:pt idx="2458">
                  <c:v>9.7678000000000001E-2</c:v>
                </c:pt>
                <c:pt idx="2459">
                  <c:v>9.7565000000000068E-2</c:v>
                </c:pt>
                <c:pt idx="2460">
                  <c:v>9.7452000000000011E-2</c:v>
                </c:pt>
                <c:pt idx="2461">
                  <c:v>9.7339000000000009E-2</c:v>
                </c:pt>
                <c:pt idx="2462">
                  <c:v>9.7226000000000007E-2</c:v>
                </c:pt>
                <c:pt idx="2463">
                  <c:v>9.7113000000000005E-2</c:v>
                </c:pt>
                <c:pt idx="2464">
                  <c:v>9.7000000000000003E-2</c:v>
                </c:pt>
                <c:pt idx="2465">
                  <c:v>9.6887000000000001E-2</c:v>
                </c:pt>
                <c:pt idx="2466">
                  <c:v>9.6774000000000027E-2</c:v>
                </c:pt>
                <c:pt idx="2467">
                  <c:v>9.6661000000000025E-2</c:v>
                </c:pt>
                <c:pt idx="2468">
                  <c:v>9.6549000000000024E-2</c:v>
                </c:pt>
                <c:pt idx="2469">
                  <c:v>9.6436000000000022E-2</c:v>
                </c:pt>
                <c:pt idx="2470">
                  <c:v>9.6323000000000006E-2</c:v>
                </c:pt>
                <c:pt idx="2471">
                  <c:v>9.6210000000000004E-2</c:v>
                </c:pt>
                <c:pt idx="2472">
                  <c:v>9.6097000000000043E-2</c:v>
                </c:pt>
                <c:pt idx="2473">
                  <c:v>9.5984000000000028E-2</c:v>
                </c:pt>
                <c:pt idx="2474">
                  <c:v>9.5872000000000041E-2</c:v>
                </c:pt>
                <c:pt idx="2475">
                  <c:v>9.5759000000000066E-2</c:v>
                </c:pt>
                <c:pt idx="2476">
                  <c:v>9.5646000000000064E-2</c:v>
                </c:pt>
                <c:pt idx="2477">
                  <c:v>9.5533000000000007E-2</c:v>
                </c:pt>
                <c:pt idx="2478">
                  <c:v>9.5421000000000006E-2</c:v>
                </c:pt>
                <c:pt idx="2479">
                  <c:v>9.5308000000000004E-2</c:v>
                </c:pt>
                <c:pt idx="2480">
                  <c:v>9.5195000000000154E-2</c:v>
                </c:pt>
                <c:pt idx="2481">
                  <c:v>9.5082E-2</c:v>
                </c:pt>
                <c:pt idx="2482">
                  <c:v>9.497000000000004E-2</c:v>
                </c:pt>
                <c:pt idx="2483">
                  <c:v>9.4857000000000219E-2</c:v>
                </c:pt>
                <c:pt idx="2484">
                  <c:v>9.4744000000000161E-2</c:v>
                </c:pt>
                <c:pt idx="2485">
                  <c:v>9.4632000000000063E-2</c:v>
                </c:pt>
                <c:pt idx="2486">
                  <c:v>9.4519000000000006E-2</c:v>
                </c:pt>
                <c:pt idx="2487">
                  <c:v>9.4407000000000005E-2</c:v>
                </c:pt>
                <c:pt idx="2488">
                  <c:v>9.4294000000000169E-2</c:v>
                </c:pt>
                <c:pt idx="2489">
                  <c:v>9.4181000000000001E-2</c:v>
                </c:pt>
                <c:pt idx="2490">
                  <c:v>9.4069000000000028E-2</c:v>
                </c:pt>
                <c:pt idx="2491">
                  <c:v>9.3956000000000262E-2</c:v>
                </c:pt>
                <c:pt idx="2492">
                  <c:v>9.3844000000000177E-2</c:v>
                </c:pt>
                <c:pt idx="2493">
                  <c:v>9.3731000000000161E-2</c:v>
                </c:pt>
                <c:pt idx="2494">
                  <c:v>9.3618000000000048E-2</c:v>
                </c:pt>
                <c:pt idx="2495">
                  <c:v>9.3506000000000228E-2</c:v>
                </c:pt>
                <c:pt idx="2496">
                  <c:v>9.3393000000000004E-2</c:v>
                </c:pt>
                <c:pt idx="2497">
                  <c:v>9.3281000000000003E-2</c:v>
                </c:pt>
                <c:pt idx="2498">
                  <c:v>9.3168000000000153E-2</c:v>
                </c:pt>
                <c:pt idx="2499">
                  <c:v>9.3056000000000222E-2</c:v>
                </c:pt>
                <c:pt idx="2500">
                  <c:v>9.2943000000000012E-2</c:v>
                </c:pt>
                <c:pt idx="2501">
                  <c:v>9.2831000000000025E-2</c:v>
                </c:pt>
                <c:pt idx="2502">
                  <c:v>9.2718000000000023E-2</c:v>
                </c:pt>
                <c:pt idx="2503">
                  <c:v>9.2606000000000063E-2</c:v>
                </c:pt>
                <c:pt idx="2504">
                  <c:v>9.2494000000000007E-2</c:v>
                </c:pt>
                <c:pt idx="2505">
                  <c:v>9.2381000000000005E-2</c:v>
                </c:pt>
                <c:pt idx="2506">
                  <c:v>9.2269000000000004E-2</c:v>
                </c:pt>
                <c:pt idx="2507">
                  <c:v>9.2156000000000043E-2</c:v>
                </c:pt>
                <c:pt idx="2508">
                  <c:v>9.2044000000000001E-2</c:v>
                </c:pt>
                <c:pt idx="2509">
                  <c:v>9.1932E-2</c:v>
                </c:pt>
                <c:pt idx="2510">
                  <c:v>9.1819000000000012E-2</c:v>
                </c:pt>
                <c:pt idx="2511">
                  <c:v>9.1707000000000025E-2</c:v>
                </c:pt>
                <c:pt idx="2512">
                  <c:v>9.1595000000000204E-2</c:v>
                </c:pt>
                <c:pt idx="2513">
                  <c:v>9.148199999999998E-2</c:v>
                </c:pt>
                <c:pt idx="2514">
                  <c:v>9.1370000000000021E-2</c:v>
                </c:pt>
                <c:pt idx="2515">
                  <c:v>9.1258000000000006E-2</c:v>
                </c:pt>
                <c:pt idx="2516">
                  <c:v>9.1145000000000004E-2</c:v>
                </c:pt>
                <c:pt idx="2517">
                  <c:v>9.1033000000000003E-2</c:v>
                </c:pt>
                <c:pt idx="2518">
                  <c:v>9.0921000000000043E-2</c:v>
                </c:pt>
                <c:pt idx="2519">
                  <c:v>9.0808000000000028E-2</c:v>
                </c:pt>
                <c:pt idx="2520">
                  <c:v>9.0696000000000249E-2</c:v>
                </c:pt>
                <c:pt idx="2521">
                  <c:v>9.0584000000000067E-2</c:v>
                </c:pt>
                <c:pt idx="2522">
                  <c:v>9.0472000000000011E-2</c:v>
                </c:pt>
                <c:pt idx="2523">
                  <c:v>9.0360000000000024E-2</c:v>
                </c:pt>
                <c:pt idx="2524">
                  <c:v>9.0247000000000022E-2</c:v>
                </c:pt>
                <c:pt idx="2525">
                  <c:v>9.0135000000000048E-2</c:v>
                </c:pt>
                <c:pt idx="2526">
                  <c:v>9.0023000000000006E-2</c:v>
                </c:pt>
                <c:pt idx="2527">
                  <c:v>8.9911000000000005E-2</c:v>
                </c:pt>
                <c:pt idx="2528">
                  <c:v>8.9799000000000045E-2</c:v>
                </c:pt>
                <c:pt idx="2529">
                  <c:v>8.9687000000000044E-2</c:v>
                </c:pt>
                <c:pt idx="2530">
                  <c:v>8.9574000000000237E-2</c:v>
                </c:pt>
                <c:pt idx="2531">
                  <c:v>8.9462E-2</c:v>
                </c:pt>
                <c:pt idx="2532">
                  <c:v>8.9350000000000027E-2</c:v>
                </c:pt>
                <c:pt idx="2533">
                  <c:v>8.9238000000000026E-2</c:v>
                </c:pt>
                <c:pt idx="2534">
                  <c:v>8.9126000000000219E-2</c:v>
                </c:pt>
                <c:pt idx="2535">
                  <c:v>8.9014000000000065E-2</c:v>
                </c:pt>
                <c:pt idx="2536">
                  <c:v>8.8902000000000023E-2</c:v>
                </c:pt>
                <c:pt idx="2537">
                  <c:v>8.8790000000000188E-2</c:v>
                </c:pt>
                <c:pt idx="2538">
                  <c:v>8.8678000000000048E-2</c:v>
                </c:pt>
                <c:pt idx="2539">
                  <c:v>8.8566000000000256E-2</c:v>
                </c:pt>
                <c:pt idx="2540">
                  <c:v>8.8454000000000241E-2</c:v>
                </c:pt>
                <c:pt idx="2541">
                  <c:v>8.8342000000000004E-2</c:v>
                </c:pt>
                <c:pt idx="2542">
                  <c:v>8.8230000000000045E-2</c:v>
                </c:pt>
                <c:pt idx="2543">
                  <c:v>8.8118000000000002E-2</c:v>
                </c:pt>
                <c:pt idx="2544">
                  <c:v>8.8006000000000167E-2</c:v>
                </c:pt>
                <c:pt idx="2545">
                  <c:v>8.7894000000000028E-2</c:v>
                </c:pt>
                <c:pt idx="2546">
                  <c:v>8.7782000000000013E-2</c:v>
                </c:pt>
                <c:pt idx="2547">
                  <c:v>8.7670000000000026E-2</c:v>
                </c:pt>
                <c:pt idx="2548">
                  <c:v>8.7558000000000066E-2</c:v>
                </c:pt>
                <c:pt idx="2549">
                  <c:v>8.744600000000001E-2</c:v>
                </c:pt>
                <c:pt idx="2550">
                  <c:v>8.7334000000000023E-2</c:v>
                </c:pt>
                <c:pt idx="2551">
                  <c:v>8.7222000000000022E-2</c:v>
                </c:pt>
                <c:pt idx="2552">
                  <c:v>8.7110000000000007E-2</c:v>
                </c:pt>
                <c:pt idx="2553">
                  <c:v>8.6998000000000006E-2</c:v>
                </c:pt>
                <c:pt idx="2554">
                  <c:v>8.6887000000000006E-2</c:v>
                </c:pt>
                <c:pt idx="2555">
                  <c:v>8.6775000000000005E-2</c:v>
                </c:pt>
                <c:pt idx="2556">
                  <c:v>8.6663000000000004E-2</c:v>
                </c:pt>
                <c:pt idx="2557">
                  <c:v>8.6551000000000156E-2</c:v>
                </c:pt>
                <c:pt idx="2558">
                  <c:v>8.6439000000000002E-2</c:v>
                </c:pt>
                <c:pt idx="2559">
                  <c:v>8.6327000000000001E-2</c:v>
                </c:pt>
                <c:pt idx="2560">
                  <c:v>8.6216000000000001E-2</c:v>
                </c:pt>
                <c:pt idx="2561">
                  <c:v>8.6104000000000028E-2</c:v>
                </c:pt>
                <c:pt idx="2562">
                  <c:v>8.5992000000000041E-2</c:v>
                </c:pt>
                <c:pt idx="2563">
                  <c:v>8.5880000000000026E-2</c:v>
                </c:pt>
                <c:pt idx="2564">
                  <c:v>8.5769000000000026E-2</c:v>
                </c:pt>
                <c:pt idx="2565">
                  <c:v>8.5657000000000219E-2</c:v>
                </c:pt>
                <c:pt idx="2566">
                  <c:v>8.5545000000000065E-2</c:v>
                </c:pt>
                <c:pt idx="2567">
                  <c:v>8.5433000000000009E-2</c:v>
                </c:pt>
                <c:pt idx="2568">
                  <c:v>8.5322000000000023E-2</c:v>
                </c:pt>
                <c:pt idx="2569">
                  <c:v>8.5210000000000022E-2</c:v>
                </c:pt>
                <c:pt idx="2570">
                  <c:v>8.5098000000000062E-2</c:v>
                </c:pt>
                <c:pt idx="2571">
                  <c:v>8.4987000000000021E-2</c:v>
                </c:pt>
                <c:pt idx="2572">
                  <c:v>8.4875000000000048E-2</c:v>
                </c:pt>
                <c:pt idx="2573">
                  <c:v>8.4763000000000005E-2</c:v>
                </c:pt>
                <c:pt idx="2574">
                  <c:v>8.4652000000000185E-2</c:v>
                </c:pt>
                <c:pt idx="2575">
                  <c:v>8.4540000000000046E-2</c:v>
                </c:pt>
                <c:pt idx="2576">
                  <c:v>8.4429000000000004E-2</c:v>
                </c:pt>
                <c:pt idx="2577">
                  <c:v>8.4317000000000003E-2</c:v>
                </c:pt>
                <c:pt idx="2578">
                  <c:v>8.4205000000000044E-2</c:v>
                </c:pt>
                <c:pt idx="2579">
                  <c:v>8.4094000000000224E-2</c:v>
                </c:pt>
                <c:pt idx="2580">
                  <c:v>8.3982000000000001E-2</c:v>
                </c:pt>
                <c:pt idx="2581">
                  <c:v>8.3871000000000043E-2</c:v>
                </c:pt>
                <c:pt idx="2582">
                  <c:v>8.3759000000000222E-2</c:v>
                </c:pt>
                <c:pt idx="2583">
                  <c:v>8.3648000000000028E-2</c:v>
                </c:pt>
                <c:pt idx="2584">
                  <c:v>8.3536000000000263E-2</c:v>
                </c:pt>
                <c:pt idx="2585">
                  <c:v>8.3425000000000235E-2</c:v>
                </c:pt>
                <c:pt idx="2586">
                  <c:v>8.3313000000000012E-2</c:v>
                </c:pt>
                <c:pt idx="2587">
                  <c:v>8.3202000000000026E-2</c:v>
                </c:pt>
                <c:pt idx="2588">
                  <c:v>8.3090000000000067E-2</c:v>
                </c:pt>
                <c:pt idx="2589">
                  <c:v>8.2979000000000011E-2</c:v>
                </c:pt>
                <c:pt idx="2590">
                  <c:v>8.2867000000000024E-2</c:v>
                </c:pt>
                <c:pt idx="2591">
                  <c:v>8.2756000000000066E-2</c:v>
                </c:pt>
                <c:pt idx="2592">
                  <c:v>8.2644000000000023E-2</c:v>
                </c:pt>
                <c:pt idx="2593">
                  <c:v>8.2533000000000023E-2</c:v>
                </c:pt>
                <c:pt idx="2594">
                  <c:v>8.2422000000000009E-2</c:v>
                </c:pt>
                <c:pt idx="2595">
                  <c:v>8.2309999999999994E-2</c:v>
                </c:pt>
                <c:pt idx="2596">
                  <c:v>8.2199000000000022E-2</c:v>
                </c:pt>
                <c:pt idx="2597">
                  <c:v>8.2087999999999994E-2</c:v>
                </c:pt>
                <c:pt idx="2598">
                  <c:v>8.1976000000000021E-2</c:v>
                </c:pt>
                <c:pt idx="2599">
                  <c:v>8.1865000000000063E-2</c:v>
                </c:pt>
                <c:pt idx="2600">
                  <c:v>8.1754000000000188E-2</c:v>
                </c:pt>
                <c:pt idx="2601">
                  <c:v>8.1642000000000006E-2</c:v>
                </c:pt>
                <c:pt idx="2602">
                  <c:v>8.1531000000000006E-2</c:v>
                </c:pt>
                <c:pt idx="2603">
                  <c:v>8.1420000000000006E-2</c:v>
                </c:pt>
                <c:pt idx="2604">
                  <c:v>8.1308000000000033E-2</c:v>
                </c:pt>
                <c:pt idx="2605">
                  <c:v>8.1197000000000005E-2</c:v>
                </c:pt>
                <c:pt idx="2606">
                  <c:v>8.1086000000000005E-2</c:v>
                </c:pt>
                <c:pt idx="2607">
                  <c:v>8.0975000000000005E-2</c:v>
                </c:pt>
                <c:pt idx="2608">
                  <c:v>8.0863000000000004E-2</c:v>
                </c:pt>
                <c:pt idx="2609">
                  <c:v>8.0752000000000046E-2</c:v>
                </c:pt>
                <c:pt idx="2610">
                  <c:v>8.0641000000000004E-2</c:v>
                </c:pt>
                <c:pt idx="2611">
                  <c:v>8.0530000000000046E-2</c:v>
                </c:pt>
                <c:pt idx="2612">
                  <c:v>8.0418000000000031E-2</c:v>
                </c:pt>
                <c:pt idx="2613">
                  <c:v>8.0307000000000003E-2</c:v>
                </c:pt>
                <c:pt idx="2614">
                  <c:v>8.0196000000000045E-2</c:v>
                </c:pt>
                <c:pt idx="2615">
                  <c:v>8.0085000000000003E-2</c:v>
                </c:pt>
                <c:pt idx="2616">
                  <c:v>7.9974000000000003E-2</c:v>
                </c:pt>
                <c:pt idx="2617">
                  <c:v>7.9863000000000128E-2</c:v>
                </c:pt>
                <c:pt idx="2618">
                  <c:v>7.9752000000000128E-2</c:v>
                </c:pt>
                <c:pt idx="2619">
                  <c:v>7.9640000000000002E-2</c:v>
                </c:pt>
                <c:pt idx="2620">
                  <c:v>7.9529000000000002E-2</c:v>
                </c:pt>
                <c:pt idx="2621">
                  <c:v>7.9418000000000114E-2</c:v>
                </c:pt>
                <c:pt idx="2622">
                  <c:v>7.9307000000000114E-2</c:v>
                </c:pt>
                <c:pt idx="2623">
                  <c:v>7.9196000000000127E-2</c:v>
                </c:pt>
                <c:pt idx="2624">
                  <c:v>7.908500000000003E-2</c:v>
                </c:pt>
                <c:pt idx="2625">
                  <c:v>7.8974000000000003E-2</c:v>
                </c:pt>
                <c:pt idx="2626">
                  <c:v>7.8863000000000114E-2</c:v>
                </c:pt>
                <c:pt idx="2627">
                  <c:v>7.8752000000000114E-2</c:v>
                </c:pt>
                <c:pt idx="2628">
                  <c:v>7.8641000000000003E-2</c:v>
                </c:pt>
                <c:pt idx="2629">
                  <c:v>7.8530000000000003E-2</c:v>
                </c:pt>
                <c:pt idx="2630">
                  <c:v>7.8419000000000003E-2</c:v>
                </c:pt>
                <c:pt idx="2631">
                  <c:v>7.8308000000000003E-2</c:v>
                </c:pt>
                <c:pt idx="2632">
                  <c:v>7.819700000000003E-2</c:v>
                </c:pt>
                <c:pt idx="2633">
                  <c:v>7.8086000000000114E-2</c:v>
                </c:pt>
                <c:pt idx="2634">
                  <c:v>7.7975000000000003E-2</c:v>
                </c:pt>
                <c:pt idx="2635">
                  <c:v>7.7864000000000114E-2</c:v>
                </c:pt>
                <c:pt idx="2636">
                  <c:v>7.7753000000000114E-2</c:v>
                </c:pt>
                <c:pt idx="2637">
                  <c:v>7.7642000000000003E-2</c:v>
                </c:pt>
                <c:pt idx="2638">
                  <c:v>7.7531000000000003E-2</c:v>
                </c:pt>
                <c:pt idx="2639">
                  <c:v>7.7420000000000003E-2</c:v>
                </c:pt>
                <c:pt idx="2640">
                  <c:v>7.7309000000000003E-2</c:v>
                </c:pt>
                <c:pt idx="2641">
                  <c:v>7.719800000000003E-2</c:v>
                </c:pt>
                <c:pt idx="2642">
                  <c:v>7.7087000000000114E-2</c:v>
                </c:pt>
                <c:pt idx="2643">
                  <c:v>7.6977000000000004E-2</c:v>
                </c:pt>
                <c:pt idx="2644">
                  <c:v>7.6866000000000032E-2</c:v>
                </c:pt>
                <c:pt idx="2645">
                  <c:v>7.6755000000000004E-2</c:v>
                </c:pt>
                <c:pt idx="2646">
                  <c:v>7.664399999999999E-2</c:v>
                </c:pt>
                <c:pt idx="2647">
                  <c:v>7.6533000000000004E-2</c:v>
                </c:pt>
                <c:pt idx="2648">
                  <c:v>7.6422000000000004E-2</c:v>
                </c:pt>
                <c:pt idx="2649">
                  <c:v>7.631200000000013E-2</c:v>
                </c:pt>
                <c:pt idx="2650">
                  <c:v>7.6201000000000005E-2</c:v>
                </c:pt>
                <c:pt idx="2651">
                  <c:v>7.6090000000000033E-2</c:v>
                </c:pt>
                <c:pt idx="2652">
                  <c:v>7.5979000000000005E-2</c:v>
                </c:pt>
                <c:pt idx="2653">
                  <c:v>7.5868000000000033E-2</c:v>
                </c:pt>
                <c:pt idx="2654">
                  <c:v>7.5758000000000034E-2</c:v>
                </c:pt>
                <c:pt idx="2655">
                  <c:v>7.5647000000000006E-2</c:v>
                </c:pt>
                <c:pt idx="2656">
                  <c:v>7.5536000000000034E-2</c:v>
                </c:pt>
                <c:pt idx="2657">
                  <c:v>7.5425000000000006E-2</c:v>
                </c:pt>
                <c:pt idx="2658">
                  <c:v>7.5315000000000104E-2</c:v>
                </c:pt>
                <c:pt idx="2659">
                  <c:v>7.5203999999999993E-2</c:v>
                </c:pt>
                <c:pt idx="2660">
                  <c:v>7.5093000000000104E-2</c:v>
                </c:pt>
                <c:pt idx="2661">
                  <c:v>7.4983000000000105E-2</c:v>
                </c:pt>
                <c:pt idx="2662">
                  <c:v>7.4871999999999994E-2</c:v>
                </c:pt>
                <c:pt idx="2663">
                  <c:v>7.4761000000000105E-2</c:v>
                </c:pt>
                <c:pt idx="2664">
                  <c:v>7.4651000000000009E-2</c:v>
                </c:pt>
                <c:pt idx="2665">
                  <c:v>7.4540000000000009E-2</c:v>
                </c:pt>
                <c:pt idx="2666">
                  <c:v>7.4429000000000009E-2</c:v>
                </c:pt>
                <c:pt idx="2667">
                  <c:v>7.4319000000000107E-2</c:v>
                </c:pt>
                <c:pt idx="2668">
                  <c:v>7.420800000000001E-2</c:v>
                </c:pt>
                <c:pt idx="2669">
                  <c:v>7.4098000000000108E-2</c:v>
                </c:pt>
                <c:pt idx="2670">
                  <c:v>7.3987000000000011E-2</c:v>
                </c:pt>
                <c:pt idx="2671">
                  <c:v>7.3877000000000012E-2</c:v>
                </c:pt>
                <c:pt idx="2672">
                  <c:v>7.3766000000000109E-2</c:v>
                </c:pt>
                <c:pt idx="2673">
                  <c:v>7.3654999999999998E-2</c:v>
                </c:pt>
                <c:pt idx="2674">
                  <c:v>7.3544999999999999E-2</c:v>
                </c:pt>
                <c:pt idx="2675">
                  <c:v>7.3434000000000013E-2</c:v>
                </c:pt>
                <c:pt idx="2676">
                  <c:v>7.3324E-2</c:v>
                </c:pt>
                <c:pt idx="2677">
                  <c:v>7.3213000000000014E-2</c:v>
                </c:pt>
                <c:pt idx="2678">
                  <c:v>7.3103000000000001E-2</c:v>
                </c:pt>
                <c:pt idx="2679">
                  <c:v>7.2992000000000126E-2</c:v>
                </c:pt>
                <c:pt idx="2680">
                  <c:v>7.2988000000000011E-2</c:v>
                </c:pt>
                <c:pt idx="2681">
                  <c:v>7.2992000000000126E-2</c:v>
                </c:pt>
                <c:pt idx="2682">
                  <c:v>7.3000000000000009E-2</c:v>
                </c:pt>
                <c:pt idx="2683">
                  <c:v>7.3010000000000033E-2</c:v>
                </c:pt>
                <c:pt idx="2684">
                  <c:v>7.3023000000000018E-2</c:v>
                </c:pt>
                <c:pt idx="2685">
                  <c:v>7.3039000000000007E-2</c:v>
                </c:pt>
                <c:pt idx="2686">
                  <c:v>7.3057000000000011E-2</c:v>
                </c:pt>
                <c:pt idx="2687">
                  <c:v>7.3078000000000004E-2</c:v>
                </c:pt>
                <c:pt idx="2688">
                  <c:v>7.3102000000000014E-2</c:v>
                </c:pt>
                <c:pt idx="2689">
                  <c:v>7.3129E-2</c:v>
                </c:pt>
                <c:pt idx="2690">
                  <c:v>7.3159000000000002E-2</c:v>
                </c:pt>
                <c:pt idx="2691">
                  <c:v>7.319100000000002E-2</c:v>
                </c:pt>
                <c:pt idx="2692">
                  <c:v>7.3225999999999999E-2</c:v>
                </c:pt>
                <c:pt idx="2693">
                  <c:v>7.326400000000001E-2</c:v>
                </c:pt>
                <c:pt idx="2694">
                  <c:v>7.3303999999999994E-2</c:v>
                </c:pt>
                <c:pt idx="2695">
                  <c:v>7.334800000000001E-2</c:v>
                </c:pt>
                <c:pt idx="2696">
                  <c:v>7.3394000000000112E-2</c:v>
                </c:pt>
                <c:pt idx="2697">
                  <c:v>7.3442999999999994E-2</c:v>
                </c:pt>
                <c:pt idx="2698">
                  <c:v>7.3494000000000004E-2</c:v>
                </c:pt>
                <c:pt idx="2699">
                  <c:v>7.3549000000000003E-2</c:v>
                </c:pt>
                <c:pt idx="2700">
                  <c:v>7.3606000000000019E-2</c:v>
                </c:pt>
                <c:pt idx="2701">
                  <c:v>7.3665999999999995E-2</c:v>
                </c:pt>
                <c:pt idx="2702">
                  <c:v>7.3729000000000003E-2</c:v>
                </c:pt>
                <c:pt idx="2703">
                  <c:v>7.379400000000011E-2</c:v>
                </c:pt>
                <c:pt idx="2704">
                  <c:v>7.3862000000000108E-2</c:v>
                </c:pt>
                <c:pt idx="2705">
                  <c:v>7.3933000000000013E-2</c:v>
                </c:pt>
                <c:pt idx="2706">
                  <c:v>7.4007000000000114E-2</c:v>
                </c:pt>
                <c:pt idx="2707">
                  <c:v>7.4084000000000094E-2</c:v>
                </c:pt>
                <c:pt idx="2708">
                  <c:v>7.4163000000000034E-2</c:v>
                </c:pt>
                <c:pt idx="2709">
                  <c:v>7.4245000000000005E-2</c:v>
                </c:pt>
                <c:pt idx="2710">
                  <c:v>7.4329999999999993E-2</c:v>
                </c:pt>
                <c:pt idx="2711">
                  <c:v>7.4418000000000109E-2</c:v>
                </c:pt>
                <c:pt idx="2712">
                  <c:v>7.4508000000000033E-2</c:v>
                </c:pt>
                <c:pt idx="2713">
                  <c:v>7.4601000000000001E-2</c:v>
                </c:pt>
                <c:pt idx="2714">
                  <c:v>7.4697000000000111E-2</c:v>
                </c:pt>
                <c:pt idx="2715">
                  <c:v>7.4796000000000196E-2</c:v>
                </c:pt>
                <c:pt idx="2716">
                  <c:v>7.4897000000000158E-2</c:v>
                </c:pt>
                <c:pt idx="2717">
                  <c:v>7.5001999999999999E-2</c:v>
                </c:pt>
                <c:pt idx="2718">
                  <c:v>7.5109000000000009E-2</c:v>
                </c:pt>
                <c:pt idx="2719">
                  <c:v>7.5218999999999994E-2</c:v>
                </c:pt>
                <c:pt idx="2720">
                  <c:v>7.5328999999999993E-2</c:v>
                </c:pt>
                <c:pt idx="2721">
                  <c:v>7.5439999999999993E-2</c:v>
                </c:pt>
                <c:pt idx="2722">
                  <c:v>7.5550999999999993E-2</c:v>
                </c:pt>
                <c:pt idx="2723">
                  <c:v>7.5661999999999993E-2</c:v>
                </c:pt>
                <c:pt idx="2724">
                  <c:v>7.5772000000000034E-2</c:v>
                </c:pt>
                <c:pt idx="2725">
                  <c:v>7.5883000000000034E-2</c:v>
                </c:pt>
                <c:pt idx="2726">
                  <c:v>7.5994000000000034E-2</c:v>
                </c:pt>
                <c:pt idx="2727">
                  <c:v>7.6105000000000006E-2</c:v>
                </c:pt>
                <c:pt idx="2728">
                  <c:v>7.621600000000002E-2</c:v>
                </c:pt>
                <c:pt idx="2729">
                  <c:v>7.6326000000000033E-2</c:v>
                </c:pt>
                <c:pt idx="2730">
                  <c:v>7.6437000000000019E-2</c:v>
                </c:pt>
                <c:pt idx="2731">
                  <c:v>7.6548000000000005E-2</c:v>
                </c:pt>
                <c:pt idx="2732">
                  <c:v>7.6659000000000005E-2</c:v>
                </c:pt>
                <c:pt idx="2733">
                  <c:v>7.6770000000000019E-2</c:v>
                </c:pt>
                <c:pt idx="2734">
                  <c:v>7.6881000000000019E-2</c:v>
                </c:pt>
                <c:pt idx="2735">
                  <c:v>7.6992000000000033E-2</c:v>
                </c:pt>
                <c:pt idx="2736">
                  <c:v>7.7103000000000033E-2</c:v>
                </c:pt>
                <c:pt idx="2737">
                  <c:v>7.7214000000000033E-2</c:v>
                </c:pt>
                <c:pt idx="2738">
                  <c:v>7.7324000000000004E-2</c:v>
                </c:pt>
                <c:pt idx="2739">
                  <c:v>7.7435000000000004E-2</c:v>
                </c:pt>
                <c:pt idx="2740">
                  <c:v>7.7546000000000004E-2</c:v>
                </c:pt>
                <c:pt idx="2741">
                  <c:v>7.7657000000000004E-2</c:v>
                </c:pt>
                <c:pt idx="2742">
                  <c:v>7.7768000000000129E-2</c:v>
                </c:pt>
                <c:pt idx="2743">
                  <c:v>7.7879000000000004E-2</c:v>
                </c:pt>
                <c:pt idx="2744">
                  <c:v>7.7990000000000115E-2</c:v>
                </c:pt>
                <c:pt idx="2745">
                  <c:v>7.8101000000000004E-2</c:v>
                </c:pt>
                <c:pt idx="2746">
                  <c:v>7.8212000000000004E-2</c:v>
                </c:pt>
                <c:pt idx="2747">
                  <c:v>7.8324000000000019E-2</c:v>
                </c:pt>
                <c:pt idx="2748">
                  <c:v>7.8435000000000019E-2</c:v>
                </c:pt>
                <c:pt idx="2749">
                  <c:v>7.8546000000000019E-2</c:v>
                </c:pt>
                <c:pt idx="2750">
                  <c:v>7.8657000000000019E-2</c:v>
                </c:pt>
                <c:pt idx="2751">
                  <c:v>7.8768000000000032E-2</c:v>
                </c:pt>
                <c:pt idx="2752">
                  <c:v>7.8879000000000005E-2</c:v>
                </c:pt>
                <c:pt idx="2753">
                  <c:v>7.8990000000000032E-2</c:v>
                </c:pt>
                <c:pt idx="2754">
                  <c:v>7.9101000000000032E-2</c:v>
                </c:pt>
                <c:pt idx="2755">
                  <c:v>7.921200000000013E-2</c:v>
                </c:pt>
                <c:pt idx="2756">
                  <c:v>7.9324000000000033E-2</c:v>
                </c:pt>
                <c:pt idx="2757">
                  <c:v>7.9435000000000033E-2</c:v>
                </c:pt>
                <c:pt idx="2758">
                  <c:v>7.9546000000000033E-2</c:v>
                </c:pt>
                <c:pt idx="2759">
                  <c:v>7.9657000000000033E-2</c:v>
                </c:pt>
                <c:pt idx="2760">
                  <c:v>7.9768000000000144E-2</c:v>
                </c:pt>
                <c:pt idx="2761">
                  <c:v>7.9880000000000034E-2</c:v>
                </c:pt>
                <c:pt idx="2762">
                  <c:v>7.9991000000000034E-2</c:v>
                </c:pt>
                <c:pt idx="2763">
                  <c:v>8.0102000000000007E-2</c:v>
                </c:pt>
                <c:pt idx="2764">
                  <c:v>8.0213000000000007E-2</c:v>
                </c:pt>
                <c:pt idx="2765">
                  <c:v>8.0325000000000063E-2</c:v>
                </c:pt>
                <c:pt idx="2766">
                  <c:v>8.0436000000000021E-2</c:v>
                </c:pt>
                <c:pt idx="2767">
                  <c:v>8.0547000000000063E-2</c:v>
                </c:pt>
                <c:pt idx="2768">
                  <c:v>8.0658000000000174E-2</c:v>
                </c:pt>
                <c:pt idx="2769">
                  <c:v>8.0770000000000022E-2</c:v>
                </c:pt>
                <c:pt idx="2770">
                  <c:v>8.0881000000000022E-2</c:v>
                </c:pt>
                <c:pt idx="2771">
                  <c:v>8.0992000000000022E-2</c:v>
                </c:pt>
                <c:pt idx="2772">
                  <c:v>8.1104000000000023E-2</c:v>
                </c:pt>
                <c:pt idx="2773">
                  <c:v>8.1215000000000023E-2</c:v>
                </c:pt>
                <c:pt idx="2774">
                  <c:v>8.1327000000000024E-2</c:v>
                </c:pt>
                <c:pt idx="2775">
                  <c:v>8.143800000000001E-2</c:v>
                </c:pt>
                <c:pt idx="2776">
                  <c:v>8.1549000000000024E-2</c:v>
                </c:pt>
                <c:pt idx="2777">
                  <c:v>8.1661000000000025E-2</c:v>
                </c:pt>
                <c:pt idx="2778">
                  <c:v>8.1772000000000011E-2</c:v>
                </c:pt>
                <c:pt idx="2779">
                  <c:v>8.1884000000000026E-2</c:v>
                </c:pt>
                <c:pt idx="2780">
                  <c:v>8.1995000000000026E-2</c:v>
                </c:pt>
                <c:pt idx="2781">
                  <c:v>8.2107000000000041E-2</c:v>
                </c:pt>
                <c:pt idx="2782">
                  <c:v>8.2218000000000013E-2</c:v>
                </c:pt>
                <c:pt idx="2783">
                  <c:v>8.233E-2</c:v>
                </c:pt>
                <c:pt idx="2784">
                  <c:v>8.2441E-2</c:v>
                </c:pt>
                <c:pt idx="2785">
                  <c:v>8.2553000000000043E-2</c:v>
                </c:pt>
                <c:pt idx="2786">
                  <c:v>8.2664000000000154E-2</c:v>
                </c:pt>
                <c:pt idx="2787">
                  <c:v>8.2776000000000002E-2</c:v>
                </c:pt>
                <c:pt idx="2788">
                  <c:v>8.2887000000000002E-2</c:v>
                </c:pt>
                <c:pt idx="2789">
                  <c:v>8.2999000000000003E-2</c:v>
                </c:pt>
                <c:pt idx="2790">
                  <c:v>8.3110000000000003E-2</c:v>
                </c:pt>
                <c:pt idx="2791">
                  <c:v>8.3222000000000046E-2</c:v>
                </c:pt>
                <c:pt idx="2792">
                  <c:v>8.3334000000000213E-2</c:v>
                </c:pt>
                <c:pt idx="2793">
                  <c:v>8.3445000000000005E-2</c:v>
                </c:pt>
                <c:pt idx="2794">
                  <c:v>8.355700000000027E-2</c:v>
                </c:pt>
                <c:pt idx="2795">
                  <c:v>8.3669000000000174E-2</c:v>
                </c:pt>
                <c:pt idx="2796">
                  <c:v>8.3780000000000063E-2</c:v>
                </c:pt>
                <c:pt idx="2797">
                  <c:v>8.3892000000000064E-2</c:v>
                </c:pt>
                <c:pt idx="2798">
                  <c:v>8.4004000000000176E-2</c:v>
                </c:pt>
                <c:pt idx="2799">
                  <c:v>8.4115000000000023E-2</c:v>
                </c:pt>
                <c:pt idx="2800">
                  <c:v>8.4227000000000066E-2</c:v>
                </c:pt>
                <c:pt idx="2801">
                  <c:v>8.4339000000000025E-2</c:v>
                </c:pt>
                <c:pt idx="2802">
                  <c:v>8.4450000000000025E-2</c:v>
                </c:pt>
                <c:pt idx="2803">
                  <c:v>8.4562000000000068E-2</c:v>
                </c:pt>
                <c:pt idx="2804">
                  <c:v>8.4674000000000235E-2</c:v>
                </c:pt>
                <c:pt idx="2805">
                  <c:v>8.4786000000000028E-2</c:v>
                </c:pt>
                <c:pt idx="2806">
                  <c:v>8.4897000000000181E-2</c:v>
                </c:pt>
                <c:pt idx="2807">
                  <c:v>8.5009000000000001E-2</c:v>
                </c:pt>
                <c:pt idx="2808">
                  <c:v>8.5121000000000044E-2</c:v>
                </c:pt>
                <c:pt idx="2809">
                  <c:v>8.5233000000000003E-2</c:v>
                </c:pt>
                <c:pt idx="2810">
                  <c:v>8.5345000000000004E-2</c:v>
                </c:pt>
                <c:pt idx="2811">
                  <c:v>8.5457000000000005E-2</c:v>
                </c:pt>
                <c:pt idx="2812">
                  <c:v>8.5568000000000047E-2</c:v>
                </c:pt>
                <c:pt idx="2813">
                  <c:v>8.5680000000000006E-2</c:v>
                </c:pt>
                <c:pt idx="2814">
                  <c:v>8.5792000000000063E-2</c:v>
                </c:pt>
                <c:pt idx="2815">
                  <c:v>8.5904000000000064E-2</c:v>
                </c:pt>
                <c:pt idx="2816">
                  <c:v>8.6016000000000023E-2</c:v>
                </c:pt>
                <c:pt idx="2817">
                  <c:v>8.6128000000000024E-2</c:v>
                </c:pt>
                <c:pt idx="2818">
                  <c:v>8.6240000000000011E-2</c:v>
                </c:pt>
                <c:pt idx="2819">
                  <c:v>8.6352000000000026E-2</c:v>
                </c:pt>
                <c:pt idx="2820">
                  <c:v>8.6464000000000027E-2</c:v>
                </c:pt>
                <c:pt idx="2821">
                  <c:v>8.6576000000000028E-2</c:v>
                </c:pt>
                <c:pt idx="2822">
                  <c:v>8.6688000000000001E-2</c:v>
                </c:pt>
                <c:pt idx="2823">
                  <c:v>8.6800000000000002E-2</c:v>
                </c:pt>
                <c:pt idx="2824">
                  <c:v>8.6912000000000031E-2</c:v>
                </c:pt>
                <c:pt idx="2825">
                  <c:v>8.7024000000000157E-2</c:v>
                </c:pt>
                <c:pt idx="2826">
                  <c:v>8.7136000000000005E-2</c:v>
                </c:pt>
                <c:pt idx="2827">
                  <c:v>8.7248000000000006E-2</c:v>
                </c:pt>
                <c:pt idx="2828">
                  <c:v>8.7360000000000021E-2</c:v>
                </c:pt>
                <c:pt idx="2829">
                  <c:v>8.747199999999998E-2</c:v>
                </c:pt>
                <c:pt idx="2830">
                  <c:v>8.7584000000000023E-2</c:v>
                </c:pt>
                <c:pt idx="2831">
                  <c:v>8.7696000000000066E-2</c:v>
                </c:pt>
                <c:pt idx="2832">
                  <c:v>8.7808000000000025E-2</c:v>
                </c:pt>
                <c:pt idx="2833">
                  <c:v>8.7920000000000026E-2</c:v>
                </c:pt>
                <c:pt idx="2834">
                  <c:v>8.8032000000000096E-2</c:v>
                </c:pt>
                <c:pt idx="2835">
                  <c:v>8.8144000000000181E-2</c:v>
                </c:pt>
                <c:pt idx="2836">
                  <c:v>8.8257000000000169E-2</c:v>
                </c:pt>
                <c:pt idx="2837">
                  <c:v>8.8369000000000003E-2</c:v>
                </c:pt>
                <c:pt idx="2838">
                  <c:v>8.8481000000000004E-2</c:v>
                </c:pt>
                <c:pt idx="2839">
                  <c:v>8.8593000000000185E-2</c:v>
                </c:pt>
                <c:pt idx="2840">
                  <c:v>8.87050000000002E-2</c:v>
                </c:pt>
                <c:pt idx="2841">
                  <c:v>8.8818000000000064E-2</c:v>
                </c:pt>
                <c:pt idx="2842">
                  <c:v>8.8930000000000065E-2</c:v>
                </c:pt>
                <c:pt idx="2843">
                  <c:v>8.9042000000000024E-2</c:v>
                </c:pt>
                <c:pt idx="2844">
                  <c:v>8.9154000000000261E-2</c:v>
                </c:pt>
                <c:pt idx="2845">
                  <c:v>8.9267000000000096E-2</c:v>
                </c:pt>
                <c:pt idx="2846">
                  <c:v>8.9379E-2</c:v>
                </c:pt>
                <c:pt idx="2847">
                  <c:v>8.9491000000000001E-2</c:v>
                </c:pt>
                <c:pt idx="2848">
                  <c:v>8.9603000000000044E-2</c:v>
                </c:pt>
                <c:pt idx="2849">
                  <c:v>8.9716000000000046E-2</c:v>
                </c:pt>
                <c:pt idx="2850">
                  <c:v>8.9828000000000185E-2</c:v>
                </c:pt>
                <c:pt idx="2851">
                  <c:v>8.9940000000000006E-2</c:v>
                </c:pt>
                <c:pt idx="2852">
                  <c:v>9.0053000000000022E-2</c:v>
                </c:pt>
                <c:pt idx="2853">
                  <c:v>9.0165000000000065E-2</c:v>
                </c:pt>
                <c:pt idx="2854">
                  <c:v>9.0278000000000025E-2</c:v>
                </c:pt>
                <c:pt idx="2855">
                  <c:v>9.0390000000000026E-2</c:v>
                </c:pt>
                <c:pt idx="2856">
                  <c:v>9.0502000000000096E-2</c:v>
                </c:pt>
                <c:pt idx="2857">
                  <c:v>9.0615000000000098E-2</c:v>
                </c:pt>
                <c:pt idx="2858">
                  <c:v>9.0727000000000169E-2</c:v>
                </c:pt>
                <c:pt idx="2859">
                  <c:v>9.0840000000000004E-2</c:v>
                </c:pt>
                <c:pt idx="2860">
                  <c:v>9.0952000000000005E-2</c:v>
                </c:pt>
                <c:pt idx="2861">
                  <c:v>9.1065000000000063E-2</c:v>
                </c:pt>
                <c:pt idx="2862">
                  <c:v>9.1177000000000022E-2</c:v>
                </c:pt>
                <c:pt idx="2863">
                  <c:v>9.1290000000000024E-2</c:v>
                </c:pt>
                <c:pt idx="2864">
                  <c:v>9.1402000000000011E-2</c:v>
                </c:pt>
                <c:pt idx="2865">
                  <c:v>9.1515000000000096E-2</c:v>
                </c:pt>
                <c:pt idx="2866">
                  <c:v>9.1627000000000181E-2</c:v>
                </c:pt>
                <c:pt idx="2867">
                  <c:v>9.1740000000000002E-2</c:v>
                </c:pt>
                <c:pt idx="2868">
                  <c:v>9.1852000000000045E-2</c:v>
                </c:pt>
                <c:pt idx="2869">
                  <c:v>9.1965000000000047E-2</c:v>
                </c:pt>
                <c:pt idx="2870">
                  <c:v>9.2077000000000006E-2</c:v>
                </c:pt>
                <c:pt idx="2871">
                  <c:v>9.2190000000000008E-2</c:v>
                </c:pt>
                <c:pt idx="2872">
                  <c:v>9.230300000000001E-2</c:v>
                </c:pt>
                <c:pt idx="2873">
                  <c:v>9.2415000000000011E-2</c:v>
                </c:pt>
                <c:pt idx="2874">
                  <c:v>9.2528000000000207E-2</c:v>
                </c:pt>
                <c:pt idx="2875">
                  <c:v>9.264E-2</c:v>
                </c:pt>
                <c:pt idx="2876">
                  <c:v>9.2753000000000002E-2</c:v>
                </c:pt>
                <c:pt idx="2877">
                  <c:v>9.2866000000000004E-2</c:v>
                </c:pt>
                <c:pt idx="2878">
                  <c:v>9.2978000000000033E-2</c:v>
                </c:pt>
                <c:pt idx="2879">
                  <c:v>9.3091000000000174E-2</c:v>
                </c:pt>
                <c:pt idx="2880">
                  <c:v>9.3204000000000162E-2</c:v>
                </c:pt>
                <c:pt idx="2881">
                  <c:v>9.3317000000000025E-2</c:v>
                </c:pt>
                <c:pt idx="2882">
                  <c:v>9.3429000000000026E-2</c:v>
                </c:pt>
                <c:pt idx="2883">
                  <c:v>9.3542000000000028E-2</c:v>
                </c:pt>
                <c:pt idx="2884">
                  <c:v>9.365500000000028E-2</c:v>
                </c:pt>
                <c:pt idx="2885">
                  <c:v>9.3768000000000171E-2</c:v>
                </c:pt>
                <c:pt idx="2886">
                  <c:v>9.3880000000000005E-2</c:v>
                </c:pt>
                <c:pt idx="2887">
                  <c:v>9.3993000000000063E-2</c:v>
                </c:pt>
                <c:pt idx="2888">
                  <c:v>9.4106000000000065E-2</c:v>
                </c:pt>
                <c:pt idx="2889">
                  <c:v>9.4219000000000025E-2</c:v>
                </c:pt>
                <c:pt idx="2890">
                  <c:v>9.4332000000000041E-2</c:v>
                </c:pt>
                <c:pt idx="2891">
                  <c:v>9.4445000000000001E-2</c:v>
                </c:pt>
                <c:pt idx="2892">
                  <c:v>9.4557000000000266E-2</c:v>
                </c:pt>
                <c:pt idx="2893">
                  <c:v>9.4670000000000046E-2</c:v>
                </c:pt>
                <c:pt idx="2894">
                  <c:v>9.4783000000000006E-2</c:v>
                </c:pt>
                <c:pt idx="2895">
                  <c:v>9.4896000000000189E-2</c:v>
                </c:pt>
                <c:pt idx="2896">
                  <c:v>9.5009000000000024E-2</c:v>
                </c:pt>
                <c:pt idx="2897">
                  <c:v>9.5122000000000026E-2</c:v>
                </c:pt>
                <c:pt idx="2898">
                  <c:v>9.5235000000000028E-2</c:v>
                </c:pt>
                <c:pt idx="2899">
                  <c:v>9.5348000000000002E-2</c:v>
                </c:pt>
                <c:pt idx="2900">
                  <c:v>9.5461000000000004E-2</c:v>
                </c:pt>
                <c:pt idx="2901">
                  <c:v>9.55740000000002E-2</c:v>
                </c:pt>
                <c:pt idx="2902">
                  <c:v>9.5687000000000022E-2</c:v>
                </c:pt>
                <c:pt idx="2903">
                  <c:v>9.5800000000000024E-2</c:v>
                </c:pt>
                <c:pt idx="2904">
                  <c:v>9.5913000000000012E-2</c:v>
                </c:pt>
                <c:pt idx="2905">
                  <c:v>9.6026000000000181E-2</c:v>
                </c:pt>
                <c:pt idx="2906">
                  <c:v>9.6139000000000002E-2</c:v>
                </c:pt>
                <c:pt idx="2907">
                  <c:v>9.6252000000000004E-2</c:v>
                </c:pt>
                <c:pt idx="2908">
                  <c:v>9.6365000000000006E-2</c:v>
                </c:pt>
                <c:pt idx="2909">
                  <c:v>9.6477999999999994E-2</c:v>
                </c:pt>
                <c:pt idx="2910">
                  <c:v>9.6591000000000066E-2</c:v>
                </c:pt>
                <c:pt idx="2911">
                  <c:v>9.6704000000000068E-2</c:v>
                </c:pt>
                <c:pt idx="2912">
                  <c:v>9.6817E-2</c:v>
                </c:pt>
                <c:pt idx="2913">
                  <c:v>9.6930000000000002E-2</c:v>
                </c:pt>
                <c:pt idx="2914">
                  <c:v>9.7044000000000005E-2</c:v>
                </c:pt>
                <c:pt idx="2915">
                  <c:v>9.7157000000000063E-2</c:v>
                </c:pt>
                <c:pt idx="2916">
                  <c:v>9.7270000000000009E-2</c:v>
                </c:pt>
                <c:pt idx="2917">
                  <c:v>9.7382999999999997E-2</c:v>
                </c:pt>
                <c:pt idx="2918">
                  <c:v>9.7496000000000041E-2</c:v>
                </c:pt>
                <c:pt idx="2919">
                  <c:v>9.7610000000000002E-2</c:v>
                </c:pt>
                <c:pt idx="2920">
                  <c:v>9.7723000000000004E-2</c:v>
                </c:pt>
                <c:pt idx="2921">
                  <c:v>9.7836000000000006E-2</c:v>
                </c:pt>
                <c:pt idx="2922">
                  <c:v>9.7948999999999994E-2</c:v>
                </c:pt>
                <c:pt idx="2923">
                  <c:v>9.8063000000000025E-2</c:v>
                </c:pt>
                <c:pt idx="2924">
                  <c:v>9.8176000000000208E-2</c:v>
                </c:pt>
                <c:pt idx="2925">
                  <c:v>9.8289000000000001E-2</c:v>
                </c:pt>
                <c:pt idx="2926">
                  <c:v>9.8402000000000003E-2</c:v>
                </c:pt>
                <c:pt idx="2927">
                  <c:v>9.8516000000000159E-2</c:v>
                </c:pt>
                <c:pt idx="2928">
                  <c:v>9.8629000000000244E-2</c:v>
                </c:pt>
                <c:pt idx="2929">
                  <c:v>9.8742000000000024E-2</c:v>
                </c:pt>
                <c:pt idx="2930">
                  <c:v>9.8856000000000277E-2</c:v>
                </c:pt>
                <c:pt idx="2931">
                  <c:v>9.896900000000014E-2</c:v>
                </c:pt>
                <c:pt idx="2932">
                  <c:v>9.9083000000000004E-2</c:v>
                </c:pt>
                <c:pt idx="2933">
                  <c:v>9.9196000000000159E-2</c:v>
                </c:pt>
                <c:pt idx="2934">
                  <c:v>9.9309000000000022E-2</c:v>
                </c:pt>
                <c:pt idx="2935">
                  <c:v>9.9423000000000025E-2</c:v>
                </c:pt>
                <c:pt idx="2936">
                  <c:v>9.9536000000000263E-2</c:v>
                </c:pt>
                <c:pt idx="2937">
                  <c:v>9.9650000000000238E-2</c:v>
                </c:pt>
                <c:pt idx="2938">
                  <c:v>9.9763000000000046E-2</c:v>
                </c:pt>
                <c:pt idx="2939">
                  <c:v>9.9877000000000063E-2</c:v>
                </c:pt>
                <c:pt idx="2940">
                  <c:v>9.9990000000000065E-2</c:v>
                </c:pt>
                <c:pt idx="2941">
                  <c:v>0.10009999999999998</c:v>
                </c:pt>
                <c:pt idx="2942">
                  <c:v>0.10022000000000013</c:v>
                </c:pt>
                <c:pt idx="2943">
                  <c:v>0.10033</c:v>
                </c:pt>
                <c:pt idx="2944">
                  <c:v>0.10044</c:v>
                </c:pt>
                <c:pt idx="2945">
                  <c:v>0.10056000000000002</c:v>
                </c:pt>
                <c:pt idx="2946">
                  <c:v>0.10067000000000002</c:v>
                </c:pt>
                <c:pt idx="2947">
                  <c:v>0.10077999999999998</c:v>
                </c:pt>
                <c:pt idx="2948">
                  <c:v>0.1009</c:v>
                </c:pt>
                <c:pt idx="2949">
                  <c:v>0.10101</c:v>
                </c:pt>
                <c:pt idx="2950">
                  <c:v>0.10113000000000009</c:v>
                </c:pt>
                <c:pt idx="2951">
                  <c:v>0.10124000000000002</c:v>
                </c:pt>
                <c:pt idx="2952">
                  <c:v>0.10135</c:v>
                </c:pt>
                <c:pt idx="2953">
                  <c:v>0.10147</c:v>
                </c:pt>
                <c:pt idx="2954">
                  <c:v>0.10158</c:v>
                </c:pt>
                <c:pt idx="2955">
                  <c:v>0.10169000000000011</c:v>
                </c:pt>
                <c:pt idx="2956">
                  <c:v>0.10181</c:v>
                </c:pt>
                <c:pt idx="2957">
                  <c:v>0.10192000000000002</c:v>
                </c:pt>
                <c:pt idx="2958">
                  <c:v>0.10204000000000002</c:v>
                </c:pt>
                <c:pt idx="2959">
                  <c:v>0.10215</c:v>
                </c:pt>
                <c:pt idx="2960">
                  <c:v>0.10226000000000013</c:v>
                </c:pt>
                <c:pt idx="2961">
                  <c:v>0.10238</c:v>
                </c:pt>
                <c:pt idx="2962">
                  <c:v>0.10249000000000009</c:v>
                </c:pt>
                <c:pt idx="2963">
                  <c:v>0.10260000000000002</c:v>
                </c:pt>
                <c:pt idx="2964">
                  <c:v>0.10272000000000016</c:v>
                </c:pt>
                <c:pt idx="2965">
                  <c:v>0.10283</c:v>
                </c:pt>
                <c:pt idx="2966">
                  <c:v>0.10295</c:v>
                </c:pt>
                <c:pt idx="2967">
                  <c:v>0.10306000000000011</c:v>
                </c:pt>
                <c:pt idx="2968">
                  <c:v>0.10317000000000009</c:v>
                </c:pt>
                <c:pt idx="2969">
                  <c:v>0.10329000000000017</c:v>
                </c:pt>
                <c:pt idx="2970">
                  <c:v>0.10340000000000002</c:v>
                </c:pt>
                <c:pt idx="2971">
                  <c:v>0.10351</c:v>
                </c:pt>
                <c:pt idx="2972">
                  <c:v>0.10363000000000011</c:v>
                </c:pt>
                <c:pt idx="2973">
                  <c:v>0.10374000000000011</c:v>
                </c:pt>
                <c:pt idx="2974">
                  <c:v>0.10385999999999986</c:v>
                </c:pt>
                <c:pt idx="2975">
                  <c:v>0.10397000000000002</c:v>
                </c:pt>
                <c:pt idx="2976">
                  <c:v>0.10408000000000002</c:v>
                </c:pt>
                <c:pt idx="2977">
                  <c:v>0.10420000000000011</c:v>
                </c:pt>
                <c:pt idx="2978">
                  <c:v>0.10431</c:v>
                </c:pt>
                <c:pt idx="2979">
                  <c:v>0.10443000000000002</c:v>
                </c:pt>
                <c:pt idx="2980">
                  <c:v>0.10453999999999998</c:v>
                </c:pt>
                <c:pt idx="2981">
                  <c:v>0.10465000000000002</c:v>
                </c:pt>
                <c:pt idx="2982">
                  <c:v>0.10477000000000011</c:v>
                </c:pt>
                <c:pt idx="2983">
                  <c:v>0.10488</c:v>
                </c:pt>
                <c:pt idx="2984">
                  <c:v>0.10500000000000002</c:v>
                </c:pt>
                <c:pt idx="2985">
                  <c:v>0.10511000000000002</c:v>
                </c:pt>
                <c:pt idx="2986">
                  <c:v>0.10521999999999998</c:v>
                </c:pt>
                <c:pt idx="2987">
                  <c:v>0.10534</c:v>
                </c:pt>
                <c:pt idx="2988">
                  <c:v>0.10545</c:v>
                </c:pt>
                <c:pt idx="2989">
                  <c:v>0.10557000000000002</c:v>
                </c:pt>
                <c:pt idx="2990">
                  <c:v>0.10568000000000002</c:v>
                </c:pt>
                <c:pt idx="2991">
                  <c:v>0.10580000000000002</c:v>
                </c:pt>
                <c:pt idx="2992">
                  <c:v>0.10591</c:v>
                </c:pt>
                <c:pt idx="2993">
                  <c:v>0.10602000000000011</c:v>
                </c:pt>
                <c:pt idx="2994">
                  <c:v>0.10614000000000011</c:v>
                </c:pt>
                <c:pt idx="2995">
                  <c:v>0.10625000000000002</c:v>
                </c:pt>
                <c:pt idx="2996">
                  <c:v>0.10637000000000002</c:v>
                </c:pt>
                <c:pt idx="2997">
                  <c:v>0.10648000000000002</c:v>
                </c:pt>
                <c:pt idx="2998">
                  <c:v>0.10659000000000013</c:v>
                </c:pt>
                <c:pt idx="2999">
                  <c:v>0.10671000000000011</c:v>
                </c:pt>
                <c:pt idx="3000">
                  <c:v>0.10682000000000011</c:v>
                </c:pt>
                <c:pt idx="3001">
                  <c:v>0.10693999999999998</c:v>
                </c:pt>
                <c:pt idx="3002">
                  <c:v>0.10705000000000002</c:v>
                </c:pt>
                <c:pt idx="3003">
                  <c:v>0.10717000000000011</c:v>
                </c:pt>
                <c:pt idx="3004">
                  <c:v>0.10728000000000011</c:v>
                </c:pt>
                <c:pt idx="3005">
                  <c:v>0.10740000000000002</c:v>
                </c:pt>
                <c:pt idx="3006">
                  <c:v>0.10750999999999998</c:v>
                </c:pt>
                <c:pt idx="3007">
                  <c:v>0.10761999999999998</c:v>
                </c:pt>
                <c:pt idx="3008">
                  <c:v>0.10774000000000011</c:v>
                </c:pt>
                <c:pt idx="3009">
                  <c:v>0.10785</c:v>
                </c:pt>
                <c:pt idx="3010">
                  <c:v>0.10797000000000002</c:v>
                </c:pt>
                <c:pt idx="3011">
                  <c:v>0.10808000000000002</c:v>
                </c:pt>
                <c:pt idx="3012">
                  <c:v>0.10820000000000013</c:v>
                </c:pt>
                <c:pt idx="3013">
                  <c:v>0.10831</c:v>
                </c:pt>
                <c:pt idx="3014">
                  <c:v>0.10842000000000011</c:v>
                </c:pt>
                <c:pt idx="3015">
                  <c:v>0.10854000000000009</c:v>
                </c:pt>
                <c:pt idx="3016">
                  <c:v>0.10865000000000002</c:v>
                </c:pt>
                <c:pt idx="3017">
                  <c:v>0.10877000000000014</c:v>
                </c:pt>
                <c:pt idx="3018">
                  <c:v>0.10888</c:v>
                </c:pt>
                <c:pt idx="3019">
                  <c:v>0.10900000000000011</c:v>
                </c:pt>
                <c:pt idx="3020">
                  <c:v>0.10911000000000011</c:v>
                </c:pt>
                <c:pt idx="3021">
                  <c:v>0.10922999999999999</c:v>
                </c:pt>
                <c:pt idx="3022">
                  <c:v>0.10934000000000002</c:v>
                </c:pt>
                <c:pt idx="3023">
                  <c:v>0.10946000000000011</c:v>
                </c:pt>
                <c:pt idx="3024">
                  <c:v>0.10957000000000011</c:v>
                </c:pt>
                <c:pt idx="3025">
                  <c:v>0.10968000000000011</c:v>
                </c:pt>
                <c:pt idx="3026">
                  <c:v>0.10979999999999999</c:v>
                </c:pt>
                <c:pt idx="3027">
                  <c:v>0.10990999999999998</c:v>
                </c:pt>
                <c:pt idx="3028">
                  <c:v>0.11003</c:v>
                </c:pt>
                <c:pt idx="3029">
                  <c:v>0.11014</c:v>
                </c:pt>
                <c:pt idx="3030">
                  <c:v>0.11026000000000002</c:v>
                </c:pt>
                <c:pt idx="3031">
                  <c:v>0.11037</c:v>
                </c:pt>
                <c:pt idx="3032">
                  <c:v>0.11049</c:v>
                </c:pt>
                <c:pt idx="3033">
                  <c:v>0.1106</c:v>
                </c:pt>
                <c:pt idx="3034">
                  <c:v>0.11071</c:v>
                </c:pt>
                <c:pt idx="3035">
                  <c:v>0.11083</c:v>
                </c:pt>
                <c:pt idx="3036">
                  <c:v>0.11094</c:v>
                </c:pt>
                <c:pt idx="3037">
                  <c:v>0.11105</c:v>
                </c:pt>
                <c:pt idx="3038">
                  <c:v>0.11115999999999987</c:v>
                </c:pt>
                <c:pt idx="3039">
                  <c:v>0.11126999999999998</c:v>
                </c:pt>
                <c:pt idx="3040">
                  <c:v>0.11139</c:v>
                </c:pt>
                <c:pt idx="3041">
                  <c:v>0.1115</c:v>
                </c:pt>
                <c:pt idx="3042">
                  <c:v>0.11161</c:v>
                </c:pt>
                <c:pt idx="3043">
                  <c:v>0.11172000000000011</c:v>
                </c:pt>
                <c:pt idx="3044">
                  <c:v>0.11183</c:v>
                </c:pt>
                <c:pt idx="3045">
                  <c:v>0.11194999999999986</c:v>
                </c:pt>
                <c:pt idx="3046">
                  <c:v>0.11206000000000002</c:v>
                </c:pt>
                <c:pt idx="3047">
                  <c:v>0.11217000000000002</c:v>
                </c:pt>
                <c:pt idx="3048">
                  <c:v>0.11228</c:v>
                </c:pt>
                <c:pt idx="3049">
                  <c:v>0.11239</c:v>
                </c:pt>
                <c:pt idx="3050">
                  <c:v>0.11251</c:v>
                </c:pt>
                <c:pt idx="3051">
                  <c:v>0.11262000000000011</c:v>
                </c:pt>
                <c:pt idx="3052">
                  <c:v>0.11273000000000002</c:v>
                </c:pt>
                <c:pt idx="3053">
                  <c:v>0.11284</c:v>
                </c:pt>
                <c:pt idx="3054">
                  <c:v>0.11294999999999987</c:v>
                </c:pt>
                <c:pt idx="3055">
                  <c:v>0.11307</c:v>
                </c:pt>
                <c:pt idx="3056">
                  <c:v>0.11318</c:v>
                </c:pt>
                <c:pt idx="3057">
                  <c:v>0.11329000000000011</c:v>
                </c:pt>
                <c:pt idx="3058">
                  <c:v>0.1134</c:v>
                </c:pt>
                <c:pt idx="3059">
                  <c:v>0.11352000000000002</c:v>
                </c:pt>
                <c:pt idx="3060">
                  <c:v>0.11362999999999998</c:v>
                </c:pt>
                <c:pt idx="3061">
                  <c:v>0.11373999999999998</c:v>
                </c:pt>
                <c:pt idx="3062">
                  <c:v>0.11385000000000001</c:v>
                </c:pt>
                <c:pt idx="3063">
                  <c:v>0.11396000000000002</c:v>
                </c:pt>
                <c:pt idx="3064">
                  <c:v>0.11408</c:v>
                </c:pt>
                <c:pt idx="3065">
                  <c:v>0.11419000000000011</c:v>
                </c:pt>
                <c:pt idx="3066">
                  <c:v>0.1143</c:v>
                </c:pt>
                <c:pt idx="3067">
                  <c:v>0.11441</c:v>
                </c:pt>
                <c:pt idx="3068">
                  <c:v>0.11453000000000002</c:v>
                </c:pt>
                <c:pt idx="3069">
                  <c:v>0.11464000000000002</c:v>
                </c:pt>
                <c:pt idx="3070">
                  <c:v>0.11475</c:v>
                </c:pt>
                <c:pt idx="3071">
                  <c:v>0.11486</c:v>
                </c:pt>
                <c:pt idx="3072">
                  <c:v>0.11498</c:v>
                </c:pt>
                <c:pt idx="3073">
                  <c:v>0.11509000000000011</c:v>
                </c:pt>
                <c:pt idx="3074">
                  <c:v>0.11520000000000002</c:v>
                </c:pt>
                <c:pt idx="3075">
                  <c:v>0.11531</c:v>
                </c:pt>
                <c:pt idx="3076">
                  <c:v>0.11543</c:v>
                </c:pt>
                <c:pt idx="3077">
                  <c:v>0.11554</c:v>
                </c:pt>
                <c:pt idx="3078">
                  <c:v>0.11565</c:v>
                </c:pt>
                <c:pt idx="3079">
                  <c:v>0.11576000000000011</c:v>
                </c:pt>
                <c:pt idx="3080">
                  <c:v>0.11588</c:v>
                </c:pt>
                <c:pt idx="3081">
                  <c:v>0.11599000000000002</c:v>
                </c:pt>
                <c:pt idx="3082">
                  <c:v>0.11609999999999998</c:v>
                </c:pt>
                <c:pt idx="3083">
                  <c:v>0.11620999999999998</c:v>
                </c:pt>
                <c:pt idx="3084">
                  <c:v>0.11633</c:v>
                </c:pt>
                <c:pt idx="3085">
                  <c:v>0.11644</c:v>
                </c:pt>
                <c:pt idx="3086">
                  <c:v>0.11655</c:v>
                </c:pt>
                <c:pt idx="3087">
                  <c:v>0.11666000000000011</c:v>
                </c:pt>
                <c:pt idx="3088">
                  <c:v>0.11677999999999998</c:v>
                </c:pt>
                <c:pt idx="3089">
                  <c:v>0.11688999999999986</c:v>
                </c:pt>
                <c:pt idx="3090">
                  <c:v>0.11700000000000002</c:v>
                </c:pt>
                <c:pt idx="3091">
                  <c:v>0.11711000000000002</c:v>
                </c:pt>
                <c:pt idx="3092">
                  <c:v>0.11723000000000011</c:v>
                </c:pt>
                <c:pt idx="3093">
                  <c:v>0.11734</c:v>
                </c:pt>
                <c:pt idx="3094">
                  <c:v>0.11745</c:v>
                </c:pt>
                <c:pt idx="3095">
                  <c:v>0.11756000000000009</c:v>
                </c:pt>
                <c:pt idx="3096">
                  <c:v>0.11768000000000002</c:v>
                </c:pt>
                <c:pt idx="3097">
                  <c:v>0.11779000000000016</c:v>
                </c:pt>
                <c:pt idx="3098">
                  <c:v>0.1179</c:v>
                </c:pt>
                <c:pt idx="3099">
                  <c:v>0.11802000000000011</c:v>
                </c:pt>
                <c:pt idx="3100">
                  <c:v>0.11813000000000011</c:v>
                </c:pt>
                <c:pt idx="3101">
                  <c:v>0.11824000000000011</c:v>
                </c:pt>
                <c:pt idx="3102">
                  <c:v>0.11835</c:v>
                </c:pt>
                <c:pt idx="3103">
                  <c:v>0.11847000000000002</c:v>
                </c:pt>
                <c:pt idx="3104">
                  <c:v>0.11858</c:v>
                </c:pt>
                <c:pt idx="3105">
                  <c:v>0.11869000000000013</c:v>
                </c:pt>
                <c:pt idx="3106">
                  <c:v>0.11881</c:v>
                </c:pt>
                <c:pt idx="3107">
                  <c:v>0.11892000000000011</c:v>
                </c:pt>
                <c:pt idx="3108">
                  <c:v>0.11903000000000002</c:v>
                </c:pt>
                <c:pt idx="3109">
                  <c:v>0.11914000000000002</c:v>
                </c:pt>
                <c:pt idx="3110">
                  <c:v>0.11926000000000013</c:v>
                </c:pt>
                <c:pt idx="3111">
                  <c:v>0.11937</c:v>
                </c:pt>
                <c:pt idx="3112">
                  <c:v>0.11948</c:v>
                </c:pt>
                <c:pt idx="3113">
                  <c:v>0.11960000000000011</c:v>
                </c:pt>
                <c:pt idx="3114">
                  <c:v>0.11971000000000002</c:v>
                </c:pt>
                <c:pt idx="3115">
                  <c:v>0.11982000000000002</c:v>
                </c:pt>
                <c:pt idx="3116">
                  <c:v>0.11992999999999998</c:v>
                </c:pt>
                <c:pt idx="3117">
                  <c:v>0.12005</c:v>
                </c:pt>
                <c:pt idx="3118">
                  <c:v>0.12016000000000011</c:v>
                </c:pt>
                <c:pt idx="3119">
                  <c:v>0.12027000000000011</c:v>
                </c:pt>
                <c:pt idx="3120">
                  <c:v>0.12039000000000002</c:v>
                </c:pt>
                <c:pt idx="3121">
                  <c:v>0.12050000000000002</c:v>
                </c:pt>
                <c:pt idx="3122">
                  <c:v>0.12060999999999998</c:v>
                </c:pt>
                <c:pt idx="3123">
                  <c:v>0.12073000000000013</c:v>
                </c:pt>
                <c:pt idx="3124">
                  <c:v>0.12084</c:v>
                </c:pt>
                <c:pt idx="3125">
                  <c:v>0.12095</c:v>
                </c:pt>
                <c:pt idx="3126">
                  <c:v>0.12107000000000002</c:v>
                </c:pt>
                <c:pt idx="3127">
                  <c:v>0.12118000000000002</c:v>
                </c:pt>
                <c:pt idx="3128">
                  <c:v>0.12129000000000018</c:v>
                </c:pt>
                <c:pt idx="3129">
                  <c:v>0.12139999999999998</c:v>
                </c:pt>
                <c:pt idx="3130">
                  <c:v>0.12152000000000011</c:v>
                </c:pt>
                <c:pt idx="3131">
                  <c:v>0.12163000000000011</c:v>
                </c:pt>
                <c:pt idx="3132">
                  <c:v>0.12174000000000011</c:v>
                </c:pt>
                <c:pt idx="3133">
                  <c:v>0.12186000000000002</c:v>
                </c:pt>
                <c:pt idx="3134">
                  <c:v>0.12197000000000002</c:v>
                </c:pt>
                <c:pt idx="3135">
                  <c:v>0.12207999999999998</c:v>
                </c:pt>
                <c:pt idx="3136">
                  <c:v>0.12220000000000011</c:v>
                </c:pt>
                <c:pt idx="3137">
                  <c:v>0.12231</c:v>
                </c:pt>
                <c:pt idx="3138">
                  <c:v>0.12242000000000011</c:v>
                </c:pt>
                <c:pt idx="3139">
                  <c:v>0.12254000000000002</c:v>
                </c:pt>
                <c:pt idx="3140">
                  <c:v>0.12265000000000002</c:v>
                </c:pt>
                <c:pt idx="3141">
                  <c:v>0.12275999999999998</c:v>
                </c:pt>
                <c:pt idx="3142">
                  <c:v>0.12288</c:v>
                </c:pt>
                <c:pt idx="3143">
                  <c:v>0.12299000000000011</c:v>
                </c:pt>
                <c:pt idx="3144">
                  <c:v>0.12310000000000011</c:v>
                </c:pt>
                <c:pt idx="3145">
                  <c:v>0.12322000000000018</c:v>
                </c:pt>
                <c:pt idx="3146">
                  <c:v>0.12333000000000002</c:v>
                </c:pt>
                <c:pt idx="3147">
                  <c:v>0.12343999999999998</c:v>
                </c:pt>
                <c:pt idx="3148">
                  <c:v>0.12356000000000011</c:v>
                </c:pt>
                <c:pt idx="3149">
                  <c:v>0.12367000000000011</c:v>
                </c:pt>
                <c:pt idx="3150">
                  <c:v>0.12378000000000011</c:v>
                </c:pt>
                <c:pt idx="3151">
                  <c:v>0.12390000000000002</c:v>
                </c:pt>
                <c:pt idx="3152">
                  <c:v>0.12401000000000002</c:v>
                </c:pt>
                <c:pt idx="3153">
                  <c:v>0.12411999999999998</c:v>
                </c:pt>
                <c:pt idx="3154">
                  <c:v>0.12424000000000011</c:v>
                </c:pt>
                <c:pt idx="3155">
                  <c:v>0.12435</c:v>
                </c:pt>
                <c:pt idx="3156">
                  <c:v>0.12446000000000011</c:v>
                </c:pt>
                <c:pt idx="3157">
                  <c:v>0.12458000000000002</c:v>
                </c:pt>
                <c:pt idx="3158">
                  <c:v>0.12469000000000018</c:v>
                </c:pt>
                <c:pt idx="3159">
                  <c:v>0.12481</c:v>
                </c:pt>
                <c:pt idx="3160">
                  <c:v>0.12492000000000011</c:v>
                </c:pt>
                <c:pt idx="3161">
                  <c:v>0.12503</c:v>
                </c:pt>
                <c:pt idx="3162">
                  <c:v>0.12514999999999998</c:v>
                </c:pt>
                <c:pt idx="3163">
                  <c:v>0.12526000000000001</c:v>
                </c:pt>
                <c:pt idx="3164">
                  <c:v>0.12536999999999998</c:v>
                </c:pt>
                <c:pt idx="3165">
                  <c:v>0.12548999999999999</c:v>
                </c:pt>
                <c:pt idx="3166">
                  <c:v>0.12559999999999999</c:v>
                </c:pt>
                <c:pt idx="3167">
                  <c:v>0.12570999999999999</c:v>
                </c:pt>
                <c:pt idx="3168">
                  <c:v>0.12583</c:v>
                </c:pt>
                <c:pt idx="3169">
                  <c:v>0.12594000000000022</c:v>
                </c:pt>
                <c:pt idx="3170">
                  <c:v>0.12606000000000001</c:v>
                </c:pt>
                <c:pt idx="3171">
                  <c:v>0.12616999999999998</c:v>
                </c:pt>
                <c:pt idx="3172">
                  <c:v>0.12628</c:v>
                </c:pt>
                <c:pt idx="3173">
                  <c:v>0.12640000000000001</c:v>
                </c:pt>
                <c:pt idx="3174">
                  <c:v>0.12651000000000001</c:v>
                </c:pt>
                <c:pt idx="3175">
                  <c:v>0.12661999999999998</c:v>
                </c:pt>
                <c:pt idx="3176">
                  <c:v>0.12673999999999999</c:v>
                </c:pt>
                <c:pt idx="3177">
                  <c:v>0.12684999999999999</c:v>
                </c:pt>
                <c:pt idx="3178">
                  <c:v>0.12697</c:v>
                </c:pt>
                <c:pt idx="3179">
                  <c:v>0.12708</c:v>
                </c:pt>
                <c:pt idx="3180">
                  <c:v>0.12719</c:v>
                </c:pt>
                <c:pt idx="3181">
                  <c:v>0.12731000000000001</c:v>
                </c:pt>
                <c:pt idx="3182">
                  <c:v>0.12742000000000001</c:v>
                </c:pt>
                <c:pt idx="3183">
                  <c:v>0.12753999999999999</c:v>
                </c:pt>
                <c:pt idx="3184">
                  <c:v>0.12764999999999999</c:v>
                </c:pt>
                <c:pt idx="3185">
                  <c:v>0.12776000000000001</c:v>
                </c:pt>
                <c:pt idx="3186">
                  <c:v>0.12787999999999997</c:v>
                </c:pt>
                <c:pt idx="3187">
                  <c:v>0.12798999999999999</c:v>
                </c:pt>
                <c:pt idx="3188">
                  <c:v>0.12811</c:v>
                </c:pt>
                <c:pt idx="3189">
                  <c:v>0.12822</c:v>
                </c:pt>
                <c:pt idx="3190">
                  <c:v>0.12833</c:v>
                </c:pt>
                <c:pt idx="3191">
                  <c:v>0.12845000000000001</c:v>
                </c:pt>
                <c:pt idx="3192">
                  <c:v>0.12856000000000001</c:v>
                </c:pt>
                <c:pt idx="3193">
                  <c:v>0.12867999999999988</c:v>
                </c:pt>
                <c:pt idx="3194">
                  <c:v>0.12878999999999999</c:v>
                </c:pt>
                <c:pt idx="3195">
                  <c:v>0.12889999999999999</c:v>
                </c:pt>
                <c:pt idx="3196">
                  <c:v>0.12902</c:v>
                </c:pt>
                <c:pt idx="3197">
                  <c:v>0.12912999999999997</c:v>
                </c:pt>
                <c:pt idx="3198">
                  <c:v>0.12925</c:v>
                </c:pt>
                <c:pt idx="3199">
                  <c:v>0.12936</c:v>
                </c:pt>
                <c:pt idx="3200">
                  <c:v>0.12947</c:v>
                </c:pt>
                <c:pt idx="3201">
                  <c:v>0.12959000000000001</c:v>
                </c:pt>
                <c:pt idx="3202">
                  <c:v>0.12970000000000001</c:v>
                </c:pt>
                <c:pt idx="3203">
                  <c:v>0.12981999999999999</c:v>
                </c:pt>
                <c:pt idx="3204">
                  <c:v>0.12992999999999999</c:v>
                </c:pt>
                <c:pt idx="3205">
                  <c:v>0.13003999999999999</c:v>
                </c:pt>
                <c:pt idx="3206">
                  <c:v>0.13016</c:v>
                </c:pt>
                <c:pt idx="3207">
                  <c:v>0.13027</c:v>
                </c:pt>
                <c:pt idx="3208">
                  <c:v>0.13039000000000001</c:v>
                </c:pt>
                <c:pt idx="3209">
                  <c:v>0.1305</c:v>
                </c:pt>
                <c:pt idx="3210">
                  <c:v>0.13061999999999999</c:v>
                </c:pt>
                <c:pt idx="3211">
                  <c:v>0.13073000000000001</c:v>
                </c:pt>
                <c:pt idx="3212">
                  <c:v>0.13084000000000001</c:v>
                </c:pt>
                <c:pt idx="3213">
                  <c:v>0.13095999999999999</c:v>
                </c:pt>
                <c:pt idx="3214">
                  <c:v>0.13106999999999999</c:v>
                </c:pt>
                <c:pt idx="3215">
                  <c:v>0.13119</c:v>
                </c:pt>
                <c:pt idx="3216">
                  <c:v>0.1313</c:v>
                </c:pt>
                <c:pt idx="3217">
                  <c:v>0.13142000000000001</c:v>
                </c:pt>
                <c:pt idx="3218">
                  <c:v>0.13153000000000001</c:v>
                </c:pt>
                <c:pt idx="3219">
                  <c:v>0.13164000000000001</c:v>
                </c:pt>
                <c:pt idx="3220">
                  <c:v>0.13175999999999999</c:v>
                </c:pt>
                <c:pt idx="3221">
                  <c:v>0.13186999999999999</c:v>
                </c:pt>
                <c:pt idx="3222">
                  <c:v>0.13199000000000022</c:v>
                </c:pt>
                <c:pt idx="3223">
                  <c:v>0.1321</c:v>
                </c:pt>
                <c:pt idx="3224">
                  <c:v>0.13222</c:v>
                </c:pt>
                <c:pt idx="3225">
                  <c:v>0.13233</c:v>
                </c:pt>
                <c:pt idx="3226">
                  <c:v>0.13245000000000001</c:v>
                </c:pt>
                <c:pt idx="3227">
                  <c:v>0.13256000000000001</c:v>
                </c:pt>
                <c:pt idx="3228">
                  <c:v>0.13266999999999998</c:v>
                </c:pt>
                <c:pt idx="3229">
                  <c:v>0.13278999999999999</c:v>
                </c:pt>
                <c:pt idx="3230">
                  <c:v>0.13289999999999999</c:v>
                </c:pt>
                <c:pt idx="3231">
                  <c:v>0.13302</c:v>
                </c:pt>
                <c:pt idx="3232">
                  <c:v>0.13313</c:v>
                </c:pt>
                <c:pt idx="3233">
                  <c:v>0.13325000000000001</c:v>
                </c:pt>
                <c:pt idx="3234">
                  <c:v>0.13336000000000001</c:v>
                </c:pt>
                <c:pt idx="3235">
                  <c:v>0.13347999999999999</c:v>
                </c:pt>
                <c:pt idx="3236">
                  <c:v>0.13358999999999999</c:v>
                </c:pt>
                <c:pt idx="3237">
                  <c:v>0.13371000000000022</c:v>
                </c:pt>
                <c:pt idx="3238">
                  <c:v>0.13381999999999999</c:v>
                </c:pt>
                <c:pt idx="3239">
                  <c:v>0.13392999999999999</c:v>
                </c:pt>
                <c:pt idx="3240">
                  <c:v>0.13405</c:v>
                </c:pt>
                <c:pt idx="3241">
                  <c:v>0.13416</c:v>
                </c:pt>
                <c:pt idx="3242">
                  <c:v>0.13428000000000001</c:v>
                </c:pt>
                <c:pt idx="3243">
                  <c:v>0.13439000000000001</c:v>
                </c:pt>
                <c:pt idx="3244">
                  <c:v>0.13450999999999999</c:v>
                </c:pt>
                <c:pt idx="3245">
                  <c:v>0.13461999999999999</c:v>
                </c:pt>
                <c:pt idx="3246">
                  <c:v>0.13474000000000025</c:v>
                </c:pt>
                <c:pt idx="3247">
                  <c:v>0.13485</c:v>
                </c:pt>
                <c:pt idx="3248">
                  <c:v>0.13497000000000001</c:v>
                </c:pt>
                <c:pt idx="3249">
                  <c:v>0.13508000000000001</c:v>
                </c:pt>
                <c:pt idx="3250">
                  <c:v>0.13519999999999999</c:v>
                </c:pt>
                <c:pt idx="3251">
                  <c:v>0.13531000000000001</c:v>
                </c:pt>
                <c:pt idx="3252">
                  <c:v>0.13542999999999999</c:v>
                </c:pt>
                <c:pt idx="3253">
                  <c:v>0.13553999999999999</c:v>
                </c:pt>
                <c:pt idx="3254">
                  <c:v>0.13566</c:v>
                </c:pt>
                <c:pt idx="3255">
                  <c:v>0.13577</c:v>
                </c:pt>
                <c:pt idx="3256">
                  <c:v>0.13589000000000001</c:v>
                </c:pt>
                <c:pt idx="3257">
                  <c:v>0.13600000000000001</c:v>
                </c:pt>
                <c:pt idx="3258">
                  <c:v>0.13611999999999999</c:v>
                </c:pt>
                <c:pt idx="3259">
                  <c:v>0.13622999999999999</c:v>
                </c:pt>
                <c:pt idx="3260">
                  <c:v>0.13633999999999999</c:v>
                </c:pt>
                <c:pt idx="3261">
                  <c:v>0.13646000000000022</c:v>
                </c:pt>
                <c:pt idx="3262">
                  <c:v>0.13657</c:v>
                </c:pt>
                <c:pt idx="3263">
                  <c:v>0.13669000000000001</c:v>
                </c:pt>
                <c:pt idx="3264">
                  <c:v>0.1368</c:v>
                </c:pt>
                <c:pt idx="3265">
                  <c:v>0.13692000000000001</c:v>
                </c:pt>
                <c:pt idx="3266">
                  <c:v>0.13703000000000001</c:v>
                </c:pt>
                <c:pt idx="3267">
                  <c:v>0.13714999999999999</c:v>
                </c:pt>
                <c:pt idx="3268">
                  <c:v>0.13725999999999999</c:v>
                </c:pt>
                <c:pt idx="3269">
                  <c:v>0.13738</c:v>
                </c:pt>
                <c:pt idx="3270">
                  <c:v>0.13749000000000025</c:v>
                </c:pt>
                <c:pt idx="3271">
                  <c:v>0.13761000000000001</c:v>
                </c:pt>
                <c:pt idx="3272">
                  <c:v>0.13772000000000001</c:v>
                </c:pt>
                <c:pt idx="3273">
                  <c:v>0.13783999999999999</c:v>
                </c:pt>
                <c:pt idx="3274">
                  <c:v>0.13796000000000025</c:v>
                </c:pt>
                <c:pt idx="3275">
                  <c:v>0.13807</c:v>
                </c:pt>
                <c:pt idx="3276">
                  <c:v>0.13819000000000001</c:v>
                </c:pt>
                <c:pt idx="3277">
                  <c:v>0.13830000000000001</c:v>
                </c:pt>
                <c:pt idx="3278">
                  <c:v>0.13842000000000004</c:v>
                </c:pt>
                <c:pt idx="3279">
                  <c:v>0.13852999999999999</c:v>
                </c:pt>
                <c:pt idx="3280">
                  <c:v>0.13865</c:v>
                </c:pt>
                <c:pt idx="3281">
                  <c:v>0.13875999999999999</c:v>
                </c:pt>
                <c:pt idx="3282">
                  <c:v>0.13888</c:v>
                </c:pt>
                <c:pt idx="3283">
                  <c:v>0.13899000000000025</c:v>
                </c:pt>
                <c:pt idx="3284">
                  <c:v>0.13911000000000001</c:v>
                </c:pt>
                <c:pt idx="3285">
                  <c:v>0.13922000000000001</c:v>
                </c:pt>
                <c:pt idx="3286">
                  <c:v>0.13933999999999999</c:v>
                </c:pt>
                <c:pt idx="3287">
                  <c:v>0.13945000000000021</c:v>
                </c:pt>
                <c:pt idx="3288">
                  <c:v>0.13957</c:v>
                </c:pt>
                <c:pt idx="3289">
                  <c:v>0.13968</c:v>
                </c:pt>
                <c:pt idx="3290">
                  <c:v>0.13980000000000001</c:v>
                </c:pt>
                <c:pt idx="3291">
                  <c:v>0.13991000000000028</c:v>
                </c:pt>
                <c:pt idx="3292">
                  <c:v>0.14002999999999999</c:v>
                </c:pt>
                <c:pt idx="3293">
                  <c:v>0.14013999999999999</c:v>
                </c:pt>
                <c:pt idx="3294">
                  <c:v>0.14026000000000022</c:v>
                </c:pt>
                <c:pt idx="3295">
                  <c:v>0.14038</c:v>
                </c:pt>
                <c:pt idx="3296">
                  <c:v>0.14049000000000025</c:v>
                </c:pt>
                <c:pt idx="3297">
                  <c:v>0.14061000000000001</c:v>
                </c:pt>
                <c:pt idx="3298">
                  <c:v>0.14072000000000001</c:v>
                </c:pt>
                <c:pt idx="3299">
                  <c:v>0.14083999999999999</c:v>
                </c:pt>
                <c:pt idx="3300">
                  <c:v>0.14095000000000021</c:v>
                </c:pt>
                <c:pt idx="3301">
                  <c:v>0.14107</c:v>
                </c:pt>
                <c:pt idx="3302">
                  <c:v>0.14118</c:v>
                </c:pt>
                <c:pt idx="3303">
                  <c:v>0.14130000000000001</c:v>
                </c:pt>
                <c:pt idx="3304">
                  <c:v>0.14141000000000029</c:v>
                </c:pt>
                <c:pt idx="3305">
                  <c:v>0.14152999999999999</c:v>
                </c:pt>
                <c:pt idx="3306">
                  <c:v>0.14165</c:v>
                </c:pt>
                <c:pt idx="3307">
                  <c:v>0.14176000000000022</c:v>
                </c:pt>
                <c:pt idx="3308">
                  <c:v>0.14188000000000001</c:v>
                </c:pt>
                <c:pt idx="3309">
                  <c:v>0.14199000000000028</c:v>
                </c:pt>
                <c:pt idx="3310">
                  <c:v>0.14210999999999999</c:v>
                </c:pt>
                <c:pt idx="3311">
                  <c:v>0.14222000000000001</c:v>
                </c:pt>
                <c:pt idx="3312">
                  <c:v>0.14233999999999999</c:v>
                </c:pt>
                <c:pt idx="3313">
                  <c:v>0.14245000000000022</c:v>
                </c:pt>
                <c:pt idx="3314">
                  <c:v>0.14257</c:v>
                </c:pt>
                <c:pt idx="3315">
                  <c:v>0.14269000000000001</c:v>
                </c:pt>
                <c:pt idx="3316">
                  <c:v>0.14280000000000001</c:v>
                </c:pt>
                <c:pt idx="3317">
                  <c:v>0.14292000000000021</c:v>
                </c:pt>
                <c:pt idx="3318">
                  <c:v>0.14302999999999999</c:v>
                </c:pt>
                <c:pt idx="3319">
                  <c:v>0.14315</c:v>
                </c:pt>
                <c:pt idx="3320">
                  <c:v>0.14326000000000022</c:v>
                </c:pt>
                <c:pt idx="3321">
                  <c:v>0.14338000000000001</c:v>
                </c:pt>
                <c:pt idx="3322">
                  <c:v>0.14350000000000004</c:v>
                </c:pt>
                <c:pt idx="3323">
                  <c:v>0.14360999999999999</c:v>
                </c:pt>
                <c:pt idx="3324">
                  <c:v>0.14373000000000022</c:v>
                </c:pt>
                <c:pt idx="3325">
                  <c:v>0.14384000000000022</c:v>
                </c:pt>
                <c:pt idx="3326">
                  <c:v>0.14396000000000028</c:v>
                </c:pt>
                <c:pt idx="3327">
                  <c:v>0.14407</c:v>
                </c:pt>
                <c:pt idx="3328">
                  <c:v>0.14419000000000001</c:v>
                </c:pt>
                <c:pt idx="3329">
                  <c:v>0.14430999999999999</c:v>
                </c:pt>
                <c:pt idx="3330">
                  <c:v>0.14442000000000021</c:v>
                </c:pt>
                <c:pt idx="3331">
                  <c:v>0.14454000000000025</c:v>
                </c:pt>
                <c:pt idx="3332">
                  <c:v>0.14465</c:v>
                </c:pt>
                <c:pt idx="3333">
                  <c:v>0.14477000000000001</c:v>
                </c:pt>
                <c:pt idx="3334">
                  <c:v>0.14488999999999999</c:v>
                </c:pt>
                <c:pt idx="3335">
                  <c:v>0.14500000000000021</c:v>
                </c:pt>
                <c:pt idx="3336">
                  <c:v>0.14512</c:v>
                </c:pt>
                <c:pt idx="3337">
                  <c:v>0.14523000000000022</c:v>
                </c:pt>
                <c:pt idx="3338">
                  <c:v>0.14535000000000001</c:v>
                </c:pt>
                <c:pt idx="3339">
                  <c:v>0.14547000000000004</c:v>
                </c:pt>
                <c:pt idx="3340">
                  <c:v>0.14557999999999999</c:v>
                </c:pt>
                <c:pt idx="3341">
                  <c:v>0.14570000000000022</c:v>
                </c:pt>
                <c:pt idx="3342">
                  <c:v>0.14581000000000022</c:v>
                </c:pt>
                <c:pt idx="3343">
                  <c:v>0.14593000000000028</c:v>
                </c:pt>
                <c:pt idx="3344">
                  <c:v>0.14605000000000001</c:v>
                </c:pt>
                <c:pt idx="3345">
                  <c:v>0.14616000000000001</c:v>
                </c:pt>
                <c:pt idx="3346">
                  <c:v>0.14627999999999999</c:v>
                </c:pt>
                <c:pt idx="3347">
                  <c:v>0.14638999999999999</c:v>
                </c:pt>
                <c:pt idx="3348">
                  <c:v>0.14651000000000025</c:v>
                </c:pt>
                <c:pt idx="3349">
                  <c:v>0.14663000000000001</c:v>
                </c:pt>
                <c:pt idx="3350">
                  <c:v>0.14674000000000029</c:v>
                </c:pt>
                <c:pt idx="3351">
                  <c:v>0.14685999999999999</c:v>
                </c:pt>
                <c:pt idx="3352">
                  <c:v>0.14697000000000021</c:v>
                </c:pt>
                <c:pt idx="3353">
                  <c:v>0.14709000000000025</c:v>
                </c:pt>
                <c:pt idx="3354">
                  <c:v>0.14721000000000029</c:v>
                </c:pt>
                <c:pt idx="3355">
                  <c:v>0.14732000000000001</c:v>
                </c:pt>
                <c:pt idx="3356">
                  <c:v>0.14744000000000038</c:v>
                </c:pt>
                <c:pt idx="3357">
                  <c:v>0.14756000000000022</c:v>
                </c:pt>
                <c:pt idx="3358">
                  <c:v>0.14767</c:v>
                </c:pt>
                <c:pt idx="3359">
                  <c:v>0.14779000000000028</c:v>
                </c:pt>
                <c:pt idx="3360">
                  <c:v>0.14790000000000025</c:v>
                </c:pt>
                <c:pt idx="3361">
                  <c:v>0.14802000000000001</c:v>
                </c:pt>
                <c:pt idx="3362">
                  <c:v>0.14813999999999999</c:v>
                </c:pt>
                <c:pt idx="3363">
                  <c:v>0.14825000000000021</c:v>
                </c:pt>
                <c:pt idx="3364">
                  <c:v>0.14837</c:v>
                </c:pt>
                <c:pt idx="3365">
                  <c:v>0.14849000000000032</c:v>
                </c:pt>
                <c:pt idx="3366">
                  <c:v>0.14860000000000001</c:v>
                </c:pt>
                <c:pt idx="3367">
                  <c:v>0.14872000000000021</c:v>
                </c:pt>
                <c:pt idx="3368">
                  <c:v>0.14884000000000025</c:v>
                </c:pt>
                <c:pt idx="3369">
                  <c:v>0.14895000000000025</c:v>
                </c:pt>
                <c:pt idx="3370">
                  <c:v>0.14907000000000001</c:v>
                </c:pt>
                <c:pt idx="3371">
                  <c:v>0.14918000000000001</c:v>
                </c:pt>
                <c:pt idx="3372">
                  <c:v>0.14930000000000004</c:v>
                </c:pt>
                <c:pt idx="3373">
                  <c:v>0.14942000000000022</c:v>
                </c:pt>
                <c:pt idx="3374">
                  <c:v>0.14953000000000022</c:v>
                </c:pt>
                <c:pt idx="3375">
                  <c:v>0.14965000000000001</c:v>
                </c:pt>
                <c:pt idx="3376">
                  <c:v>0.14977000000000001</c:v>
                </c:pt>
                <c:pt idx="3377">
                  <c:v>0.14988000000000001</c:v>
                </c:pt>
                <c:pt idx="3378">
                  <c:v>0.15000000000000022</c:v>
                </c:pt>
                <c:pt idx="3379">
                  <c:v>0.15012</c:v>
                </c:pt>
                <c:pt idx="3380">
                  <c:v>0.15023000000000025</c:v>
                </c:pt>
                <c:pt idx="3381">
                  <c:v>0.15035000000000001</c:v>
                </c:pt>
                <c:pt idx="3382">
                  <c:v>0.15047000000000021</c:v>
                </c:pt>
                <c:pt idx="3383">
                  <c:v>0.15057999999999999</c:v>
                </c:pt>
                <c:pt idx="3384">
                  <c:v>0.15070000000000025</c:v>
                </c:pt>
                <c:pt idx="3385">
                  <c:v>0.15082000000000001</c:v>
                </c:pt>
                <c:pt idx="3386">
                  <c:v>0.15093000000000029</c:v>
                </c:pt>
                <c:pt idx="3387">
                  <c:v>0.15105000000000021</c:v>
                </c:pt>
                <c:pt idx="3388">
                  <c:v>0.15117</c:v>
                </c:pt>
                <c:pt idx="3389">
                  <c:v>0.15128000000000022</c:v>
                </c:pt>
                <c:pt idx="3390">
                  <c:v>0.15140000000000028</c:v>
                </c:pt>
                <c:pt idx="3391">
                  <c:v>0.15152000000000004</c:v>
                </c:pt>
                <c:pt idx="3392">
                  <c:v>0.15162999999999999</c:v>
                </c:pt>
                <c:pt idx="3393">
                  <c:v>0.15175000000000022</c:v>
                </c:pt>
                <c:pt idx="3394">
                  <c:v>0.15187</c:v>
                </c:pt>
                <c:pt idx="3395">
                  <c:v>0.15198000000000028</c:v>
                </c:pt>
                <c:pt idx="3396">
                  <c:v>0.15210000000000001</c:v>
                </c:pt>
                <c:pt idx="3397">
                  <c:v>0.15222000000000022</c:v>
                </c:pt>
                <c:pt idx="3398">
                  <c:v>0.15232999999999999</c:v>
                </c:pt>
                <c:pt idx="3399">
                  <c:v>0.15245000000000025</c:v>
                </c:pt>
                <c:pt idx="3400">
                  <c:v>0.15257000000000001</c:v>
                </c:pt>
                <c:pt idx="3401">
                  <c:v>0.15268000000000001</c:v>
                </c:pt>
                <c:pt idx="3402">
                  <c:v>0.15280000000000021</c:v>
                </c:pt>
                <c:pt idx="3403">
                  <c:v>0.15292000000000025</c:v>
                </c:pt>
                <c:pt idx="3404">
                  <c:v>0.15303000000000025</c:v>
                </c:pt>
                <c:pt idx="3405">
                  <c:v>0.15315000000000001</c:v>
                </c:pt>
                <c:pt idx="3406">
                  <c:v>0.15327000000000021</c:v>
                </c:pt>
                <c:pt idx="3407">
                  <c:v>0.15339000000000025</c:v>
                </c:pt>
                <c:pt idx="3408">
                  <c:v>0.15350000000000022</c:v>
                </c:pt>
                <c:pt idx="3409">
                  <c:v>0.15362000000000001</c:v>
                </c:pt>
                <c:pt idx="3410">
                  <c:v>0.15374000000000038</c:v>
                </c:pt>
                <c:pt idx="3411">
                  <c:v>0.15385000000000001</c:v>
                </c:pt>
                <c:pt idx="3412">
                  <c:v>0.15397000000000022</c:v>
                </c:pt>
                <c:pt idx="3413">
                  <c:v>0.15409000000000028</c:v>
                </c:pt>
                <c:pt idx="3414">
                  <c:v>0.15420000000000025</c:v>
                </c:pt>
                <c:pt idx="3415">
                  <c:v>0.15432000000000001</c:v>
                </c:pt>
                <c:pt idx="3416">
                  <c:v>0.15444000000000038</c:v>
                </c:pt>
                <c:pt idx="3417">
                  <c:v>0.15456000000000025</c:v>
                </c:pt>
                <c:pt idx="3418">
                  <c:v>0.15467</c:v>
                </c:pt>
                <c:pt idx="3419">
                  <c:v>0.15479000000000032</c:v>
                </c:pt>
                <c:pt idx="3420">
                  <c:v>0.15491000000000038</c:v>
                </c:pt>
                <c:pt idx="3421">
                  <c:v>0.15502000000000021</c:v>
                </c:pt>
                <c:pt idx="3422">
                  <c:v>0.15514000000000025</c:v>
                </c:pt>
                <c:pt idx="3423">
                  <c:v>0.15526000000000029</c:v>
                </c:pt>
                <c:pt idx="3424">
                  <c:v>0.15537999999999999</c:v>
                </c:pt>
                <c:pt idx="3425">
                  <c:v>0.15549000000000038</c:v>
                </c:pt>
                <c:pt idx="3426">
                  <c:v>0.15561000000000022</c:v>
                </c:pt>
                <c:pt idx="3427">
                  <c:v>0.15573000000000028</c:v>
                </c:pt>
                <c:pt idx="3428">
                  <c:v>0.15584000000000028</c:v>
                </c:pt>
                <c:pt idx="3429">
                  <c:v>0.15596000000000038</c:v>
                </c:pt>
                <c:pt idx="3430">
                  <c:v>0.15608000000000022</c:v>
                </c:pt>
                <c:pt idx="3431">
                  <c:v>0.15620000000000028</c:v>
                </c:pt>
                <c:pt idx="3432">
                  <c:v>0.15631000000000028</c:v>
                </c:pt>
                <c:pt idx="3433">
                  <c:v>0.15643000000000032</c:v>
                </c:pt>
                <c:pt idx="3434">
                  <c:v>0.15655000000000022</c:v>
                </c:pt>
                <c:pt idx="3435">
                  <c:v>0.15665999999999999</c:v>
                </c:pt>
                <c:pt idx="3436">
                  <c:v>0.15678000000000025</c:v>
                </c:pt>
                <c:pt idx="3437">
                  <c:v>0.15690000000000032</c:v>
                </c:pt>
                <c:pt idx="3438">
                  <c:v>0.15702000000000021</c:v>
                </c:pt>
                <c:pt idx="3439">
                  <c:v>0.15712999999999999</c:v>
                </c:pt>
                <c:pt idx="3440">
                  <c:v>0.15725000000000025</c:v>
                </c:pt>
                <c:pt idx="3441">
                  <c:v>0.15737000000000001</c:v>
                </c:pt>
                <c:pt idx="3442">
                  <c:v>0.15749000000000038</c:v>
                </c:pt>
                <c:pt idx="3443">
                  <c:v>0.15760000000000021</c:v>
                </c:pt>
                <c:pt idx="3444">
                  <c:v>0.15772000000000025</c:v>
                </c:pt>
                <c:pt idx="3445">
                  <c:v>0.15784000000000029</c:v>
                </c:pt>
                <c:pt idx="3446">
                  <c:v>0.15796000000000038</c:v>
                </c:pt>
                <c:pt idx="3447">
                  <c:v>0.15807000000000004</c:v>
                </c:pt>
                <c:pt idx="3448">
                  <c:v>0.15819000000000022</c:v>
                </c:pt>
                <c:pt idx="3449">
                  <c:v>0.15831000000000028</c:v>
                </c:pt>
                <c:pt idx="3450">
                  <c:v>0.15843000000000038</c:v>
                </c:pt>
                <c:pt idx="3451">
                  <c:v>0.15854000000000029</c:v>
                </c:pt>
                <c:pt idx="3452">
                  <c:v>0.15866000000000022</c:v>
                </c:pt>
                <c:pt idx="3453">
                  <c:v>0.15878000000000028</c:v>
                </c:pt>
                <c:pt idx="3454">
                  <c:v>0.15890000000000032</c:v>
                </c:pt>
                <c:pt idx="3455">
                  <c:v>0.15901000000000032</c:v>
                </c:pt>
                <c:pt idx="3456">
                  <c:v>0.15912999999999999</c:v>
                </c:pt>
                <c:pt idx="3457">
                  <c:v>0.15925000000000025</c:v>
                </c:pt>
                <c:pt idx="3458">
                  <c:v>0.15937000000000001</c:v>
                </c:pt>
                <c:pt idx="3459">
                  <c:v>0.15948000000000032</c:v>
                </c:pt>
                <c:pt idx="3460">
                  <c:v>0.15960000000000021</c:v>
                </c:pt>
                <c:pt idx="3461">
                  <c:v>0.15972000000000025</c:v>
                </c:pt>
                <c:pt idx="3462">
                  <c:v>0.15984000000000032</c:v>
                </c:pt>
                <c:pt idx="3463">
                  <c:v>0.15996000000000038</c:v>
                </c:pt>
                <c:pt idx="3464">
                  <c:v>0.16006999999999999</c:v>
                </c:pt>
                <c:pt idx="3465">
                  <c:v>0.16019</c:v>
                </c:pt>
                <c:pt idx="3466">
                  <c:v>0.16031000000000001</c:v>
                </c:pt>
                <c:pt idx="3467">
                  <c:v>0.16042999999999999</c:v>
                </c:pt>
                <c:pt idx="3468">
                  <c:v>0.16053999999999999</c:v>
                </c:pt>
                <c:pt idx="3469">
                  <c:v>0.16066</c:v>
                </c:pt>
                <c:pt idx="3470">
                  <c:v>0.16078000000000001</c:v>
                </c:pt>
                <c:pt idx="3471">
                  <c:v>0.16089999999999999</c:v>
                </c:pt>
                <c:pt idx="3472">
                  <c:v>0.16102</c:v>
                </c:pt>
                <c:pt idx="3473">
                  <c:v>0.16113</c:v>
                </c:pt>
                <c:pt idx="3474">
                  <c:v>0.16125</c:v>
                </c:pt>
                <c:pt idx="3475">
                  <c:v>0.16136999999999999</c:v>
                </c:pt>
                <c:pt idx="3476">
                  <c:v>0.16148999999999999</c:v>
                </c:pt>
                <c:pt idx="3477">
                  <c:v>0.16159999999999999</c:v>
                </c:pt>
                <c:pt idx="3478">
                  <c:v>0.16172</c:v>
                </c:pt>
                <c:pt idx="3479">
                  <c:v>0.16184000000000001</c:v>
                </c:pt>
                <c:pt idx="3480">
                  <c:v>0.16195999999999999</c:v>
                </c:pt>
                <c:pt idx="3481">
                  <c:v>0.16208</c:v>
                </c:pt>
                <c:pt idx="3482">
                  <c:v>0.16219</c:v>
                </c:pt>
                <c:pt idx="3483">
                  <c:v>0.16231000000000001</c:v>
                </c:pt>
                <c:pt idx="3484">
                  <c:v>0.16242999999999999</c:v>
                </c:pt>
                <c:pt idx="3485">
                  <c:v>0.16255</c:v>
                </c:pt>
                <c:pt idx="3486">
                  <c:v>0.16266999999999998</c:v>
                </c:pt>
                <c:pt idx="3487">
                  <c:v>0.16278000000000001</c:v>
                </c:pt>
                <c:pt idx="3488">
                  <c:v>0.16289999999999999</c:v>
                </c:pt>
                <c:pt idx="3489">
                  <c:v>0.16302</c:v>
                </c:pt>
                <c:pt idx="3490">
                  <c:v>0.16314000000000001</c:v>
                </c:pt>
                <c:pt idx="3491">
                  <c:v>0.16325999999999999</c:v>
                </c:pt>
                <c:pt idx="3492">
                  <c:v>0.16336999999999999</c:v>
                </c:pt>
                <c:pt idx="3493">
                  <c:v>0.16349000000000022</c:v>
                </c:pt>
                <c:pt idx="3494">
                  <c:v>0.16361000000000001</c:v>
                </c:pt>
                <c:pt idx="3495">
                  <c:v>0.16372999999999999</c:v>
                </c:pt>
                <c:pt idx="3496">
                  <c:v>0.16385</c:v>
                </c:pt>
                <c:pt idx="3497">
                  <c:v>0.16397</c:v>
                </c:pt>
                <c:pt idx="3498">
                  <c:v>0.16408</c:v>
                </c:pt>
                <c:pt idx="3499">
                  <c:v>0.16420000000000001</c:v>
                </c:pt>
                <c:pt idx="3500">
                  <c:v>0.16431999999999999</c:v>
                </c:pt>
                <c:pt idx="3501">
                  <c:v>0.16444000000000025</c:v>
                </c:pt>
                <c:pt idx="3502">
                  <c:v>0.16456000000000001</c:v>
                </c:pt>
                <c:pt idx="3503">
                  <c:v>0.16466999999999998</c:v>
                </c:pt>
                <c:pt idx="3504">
                  <c:v>0.16478999999999999</c:v>
                </c:pt>
                <c:pt idx="3505">
                  <c:v>0.16491000000000025</c:v>
                </c:pt>
                <c:pt idx="3506">
                  <c:v>0.16503000000000001</c:v>
                </c:pt>
                <c:pt idx="3507">
                  <c:v>0.16514999999999999</c:v>
                </c:pt>
                <c:pt idx="3508">
                  <c:v>0.16527</c:v>
                </c:pt>
                <c:pt idx="3509">
                  <c:v>0.16538</c:v>
                </c:pt>
                <c:pt idx="3510">
                  <c:v>0.16550000000000001</c:v>
                </c:pt>
                <c:pt idx="3511">
                  <c:v>0.16561999999999999</c:v>
                </c:pt>
                <c:pt idx="3512">
                  <c:v>0.16574000000000022</c:v>
                </c:pt>
                <c:pt idx="3513">
                  <c:v>0.16586000000000001</c:v>
                </c:pt>
                <c:pt idx="3514">
                  <c:v>0.16597999999999999</c:v>
                </c:pt>
                <c:pt idx="3515">
                  <c:v>0.1661</c:v>
                </c:pt>
                <c:pt idx="3516">
                  <c:v>0.16621000000000022</c:v>
                </c:pt>
                <c:pt idx="3517">
                  <c:v>0.16633000000000001</c:v>
                </c:pt>
                <c:pt idx="3518">
                  <c:v>0.16645000000000001</c:v>
                </c:pt>
                <c:pt idx="3519">
                  <c:v>0.16657</c:v>
                </c:pt>
                <c:pt idx="3520">
                  <c:v>0.16669</c:v>
                </c:pt>
                <c:pt idx="3521">
                  <c:v>0.16681000000000001</c:v>
                </c:pt>
                <c:pt idx="3522">
                  <c:v>0.16692000000000001</c:v>
                </c:pt>
                <c:pt idx="3523">
                  <c:v>0.16703999999999999</c:v>
                </c:pt>
                <c:pt idx="3524">
                  <c:v>0.16716</c:v>
                </c:pt>
                <c:pt idx="3525">
                  <c:v>0.16728000000000001</c:v>
                </c:pt>
                <c:pt idx="3526">
                  <c:v>0.16739999999999999</c:v>
                </c:pt>
                <c:pt idx="3527">
                  <c:v>0.16752</c:v>
                </c:pt>
                <c:pt idx="3528">
                  <c:v>0.16764000000000001</c:v>
                </c:pt>
                <c:pt idx="3529">
                  <c:v>0.16775000000000001</c:v>
                </c:pt>
                <c:pt idx="3530">
                  <c:v>0.16786999999999999</c:v>
                </c:pt>
                <c:pt idx="3531">
                  <c:v>0.16799000000000025</c:v>
                </c:pt>
                <c:pt idx="3532">
                  <c:v>0.16811000000000001</c:v>
                </c:pt>
                <c:pt idx="3533">
                  <c:v>0.16822999999999999</c:v>
                </c:pt>
                <c:pt idx="3534">
                  <c:v>0.16835</c:v>
                </c:pt>
                <c:pt idx="3535">
                  <c:v>0.16847000000000001</c:v>
                </c:pt>
                <c:pt idx="3536">
                  <c:v>0.16858999999999999</c:v>
                </c:pt>
                <c:pt idx="3537">
                  <c:v>0.16869999999999999</c:v>
                </c:pt>
                <c:pt idx="3538">
                  <c:v>0.16882</c:v>
                </c:pt>
                <c:pt idx="3539">
                  <c:v>0.16894000000000028</c:v>
                </c:pt>
                <c:pt idx="3540">
                  <c:v>0.16905999999999999</c:v>
                </c:pt>
                <c:pt idx="3541">
                  <c:v>0.16918</c:v>
                </c:pt>
                <c:pt idx="3542">
                  <c:v>0.16930000000000001</c:v>
                </c:pt>
                <c:pt idx="3543">
                  <c:v>0.16942000000000004</c:v>
                </c:pt>
                <c:pt idx="3544">
                  <c:v>0.16954000000000022</c:v>
                </c:pt>
                <c:pt idx="3545">
                  <c:v>0.16965</c:v>
                </c:pt>
                <c:pt idx="3546">
                  <c:v>0.16977</c:v>
                </c:pt>
                <c:pt idx="3547">
                  <c:v>0.16989000000000001</c:v>
                </c:pt>
                <c:pt idx="3548">
                  <c:v>0.17000999999999999</c:v>
                </c:pt>
                <c:pt idx="3549">
                  <c:v>0.17013</c:v>
                </c:pt>
                <c:pt idx="3550">
                  <c:v>0.17025000000000001</c:v>
                </c:pt>
                <c:pt idx="3551">
                  <c:v>0.17036999999999999</c:v>
                </c:pt>
                <c:pt idx="3552">
                  <c:v>0.17049000000000025</c:v>
                </c:pt>
                <c:pt idx="3553">
                  <c:v>0.17061000000000001</c:v>
                </c:pt>
                <c:pt idx="3554">
                  <c:v>0.17072999999999999</c:v>
                </c:pt>
                <c:pt idx="3555">
                  <c:v>0.17083999999999999</c:v>
                </c:pt>
                <c:pt idx="3556">
                  <c:v>0.17096000000000025</c:v>
                </c:pt>
                <c:pt idx="3557">
                  <c:v>0.17108000000000001</c:v>
                </c:pt>
                <c:pt idx="3558">
                  <c:v>0.17119999999999999</c:v>
                </c:pt>
                <c:pt idx="3559">
                  <c:v>0.17132</c:v>
                </c:pt>
                <c:pt idx="3560">
                  <c:v>0.17144000000000029</c:v>
                </c:pt>
                <c:pt idx="3561">
                  <c:v>0.17155999999999999</c:v>
                </c:pt>
                <c:pt idx="3562">
                  <c:v>0.17168</c:v>
                </c:pt>
                <c:pt idx="3563">
                  <c:v>0.17180000000000001</c:v>
                </c:pt>
                <c:pt idx="3564">
                  <c:v>0.17192000000000021</c:v>
                </c:pt>
                <c:pt idx="3565">
                  <c:v>0.17202999999999999</c:v>
                </c:pt>
                <c:pt idx="3566">
                  <c:v>0.17215</c:v>
                </c:pt>
                <c:pt idx="3567">
                  <c:v>0.17227000000000001</c:v>
                </c:pt>
                <c:pt idx="3568">
                  <c:v>0.17238999999999999</c:v>
                </c:pt>
                <c:pt idx="3569">
                  <c:v>0.17251000000000022</c:v>
                </c:pt>
                <c:pt idx="3570">
                  <c:v>0.17263000000000001</c:v>
                </c:pt>
                <c:pt idx="3571">
                  <c:v>0.17275000000000001</c:v>
                </c:pt>
                <c:pt idx="3572">
                  <c:v>0.17287</c:v>
                </c:pt>
                <c:pt idx="3573">
                  <c:v>0.17299000000000028</c:v>
                </c:pt>
                <c:pt idx="3574">
                  <c:v>0.17311000000000001</c:v>
                </c:pt>
                <c:pt idx="3575">
                  <c:v>0.17323000000000022</c:v>
                </c:pt>
                <c:pt idx="3576">
                  <c:v>0.17335</c:v>
                </c:pt>
                <c:pt idx="3577">
                  <c:v>0.17347000000000001</c:v>
                </c:pt>
                <c:pt idx="3578">
                  <c:v>0.17358999999999999</c:v>
                </c:pt>
                <c:pt idx="3579">
                  <c:v>0.17369999999999999</c:v>
                </c:pt>
                <c:pt idx="3580">
                  <c:v>0.17382</c:v>
                </c:pt>
                <c:pt idx="3581">
                  <c:v>0.17394000000000032</c:v>
                </c:pt>
                <c:pt idx="3582">
                  <c:v>0.17405999999999999</c:v>
                </c:pt>
                <c:pt idx="3583">
                  <c:v>0.17418</c:v>
                </c:pt>
                <c:pt idx="3584">
                  <c:v>0.17430000000000001</c:v>
                </c:pt>
                <c:pt idx="3585">
                  <c:v>0.17442000000000021</c:v>
                </c:pt>
                <c:pt idx="3586">
                  <c:v>0.17454000000000025</c:v>
                </c:pt>
                <c:pt idx="3587">
                  <c:v>0.17466000000000001</c:v>
                </c:pt>
                <c:pt idx="3588">
                  <c:v>0.17477999999999999</c:v>
                </c:pt>
                <c:pt idx="3589">
                  <c:v>0.17490000000000025</c:v>
                </c:pt>
                <c:pt idx="3590">
                  <c:v>0.17502000000000001</c:v>
                </c:pt>
                <c:pt idx="3591">
                  <c:v>0.17513999999999999</c:v>
                </c:pt>
                <c:pt idx="3592">
                  <c:v>0.17526000000000025</c:v>
                </c:pt>
                <c:pt idx="3593">
                  <c:v>0.17538000000000001</c:v>
                </c:pt>
                <c:pt idx="3594">
                  <c:v>0.17550000000000004</c:v>
                </c:pt>
                <c:pt idx="3595">
                  <c:v>0.17562</c:v>
                </c:pt>
                <c:pt idx="3596">
                  <c:v>0.17574000000000028</c:v>
                </c:pt>
                <c:pt idx="3597">
                  <c:v>0.17585999999999999</c:v>
                </c:pt>
                <c:pt idx="3598">
                  <c:v>0.17597000000000004</c:v>
                </c:pt>
                <c:pt idx="3599">
                  <c:v>0.17609000000000022</c:v>
                </c:pt>
                <c:pt idx="3600">
                  <c:v>0.17621000000000028</c:v>
                </c:pt>
                <c:pt idx="3601">
                  <c:v>0.17632999999999999</c:v>
                </c:pt>
                <c:pt idx="3602">
                  <c:v>0.17645000000000022</c:v>
                </c:pt>
                <c:pt idx="3603">
                  <c:v>0.17657</c:v>
                </c:pt>
                <c:pt idx="3604">
                  <c:v>0.17669000000000001</c:v>
                </c:pt>
                <c:pt idx="3605">
                  <c:v>0.17680999999999999</c:v>
                </c:pt>
                <c:pt idx="3606">
                  <c:v>0.17693000000000025</c:v>
                </c:pt>
                <c:pt idx="3607">
                  <c:v>0.17705000000000001</c:v>
                </c:pt>
                <c:pt idx="3608">
                  <c:v>0.17716999999999999</c:v>
                </c:pt>
                <c:pt idx="3609">
                  <c:v>0.17729000000000025</c:v>
                </c:pt>
                <c:pt idx="3610">
                  <c:v>0.17741000000000032</c:v>
                </c:pt>
                <c:pt idx="3611">
                  <c:v>0.17752999999999999</c:v>
                </c:pt>
                <c:pt idx="3612">
                  <c:v>0.17765</c:v>
                </c:pt>
                <c:pt idx="3613">
                  <c:v>0.17777000000000001</c:v>
                </c:pt>
                <c:pt idx="3614">
                  <c:v>0.17788999999999999</c:v>
                </c:pt>
                <c:pt idx="3615">
                  <c:v>0.17801000000000025</c:v>
                </c:pt>
                <c:pt idx="3616">
                  <c:v>0.17813000000000001</c:v>
                </c:pt>
                <c:pt idx="3617">
                  <c:v>0.17825000000000021</c:v>
                </c:pt>
                <c:pt idx="3618">
                  <c:v>0.17837</c:v>
                </c:pt>
                <c:pt idx="3619">
                  <c:v>0.17849000000000032</c:v>
                </c:pt>
                <c:pt idx="3620">
                  <c:v>0.17860999999999999</c:v>
                </c:pt>
                <c:pt idx="3621">
                  <c:v>0.17873000000000025</c:v>
                </c:pt>
                <c:pt idx="3622">
                  <c:v>0.17885000000000001</c:v>
                </c:pt>
                <c:pt idx="3623">
                  <c:v>0.17897000000000021</c:v>
                </c:pt>
                <c:pt idx="3624">
                  <c:v>0.17909000000000025</c:v>
                </c:pt>
                <c:pt idx="3625">
                  <c:v>0.17921000000000029</c:v>
                </c:pt>
                <c:pt idx="3626">
                  <c:v>0.17932999999999999</c:v>
                </c:pt>
                <c:pt idx="3627">
                  <c:v>0.17945000000000022</c:v>
                </c:pt>
                <c:pt idx="3628">
                  <c:v>0.17957000000000001</c:v>
                </c:pt>
                <c:pt idx="3629">
                  <c:v>0.17968999999999999</c:v>
                </c:pt>
                <c:pt idx="3630">
                  <c:v>0.17981000000000022</c:v>
                </c:pt>
                <c:pt idx="3631">
                  <c:v>0.17993000000000028</c:v>
                </c:pt>
                <c:pt idx="3632">
                  <c:v>0.18005000000000004</c:v>
                </c:pt>
                <c:pt idx="3633">
                  <c:v>0.18017</c:v>
                </c:pt>
                <c:pt idx="3634">
                  <c:v>0.18029000000000028</c:v>
                </c:pt>
                <c:pt idx="3635">
                  <c:v>0.18041000000000029</c:v>
                </c:pt>
                <c:pt idx="3636">
                  <c:v>0.18053000000000022</c:v>
                </c:pt>
                <c:pt idx="3637">
                  <c:v>0.18065000000000001</c:v>
                </c:pt>
                <c:pt idx="3638">
                  <c:v>0.18077000000000001</c:v>
                </c:pt>
                <c:pt idx="3639">
                  <c:v>0.18089000000000022</c:v>
                </c:pt>
                <c:pt idx="3640">
                  <c:v>0.18101000000000028</c:v>
                </c:pt>
                <c:pt idx="3641">
                  <c:v>0.18113000000000001</c:v>
                </c:pt>
                <c:pt idx="3642">
                  <c:v>0.18125000000000022</c:v>
                </c:pt>
                <c:pt idx="3643">
                  <c:v>0.18137</c:v>
                </c:pt>
                <c:pt idx="3644">
                  <c:v>0.18149000000000032</c:v>
                </c:pt>
                <c:pt idx="3645">
                  <c:v>0.18160999999999999</c:v>
                </c:pt>
                <c:pt idx="3646">
                  <c:v>0.18173000000000025</c:v>
                </c:pt>
                <c:pt idx="3647">
                  <c:v>0.18185000000000001</c:v>
                </c:pt>
                <c:pt idx="3648">
                  <c:v>0.18197000000000021</c:v>
                </c:pt>
                <c:pt idx="3649">
                  <c:v>0.18209000000000025</c:v>
                </c:pt>
                <c:pt idx="3650">
                  <c:v>0.18221000000000032</c:v>
                </c:pt>
                <c:pt idx="3651">
                  <c:v>0.18232999999999999</c:v>
                </c:pt>
                <c:pt idx="3652">
                  <c:v>0.18246000000000032</c:v>
                </c:pt>
                <c:pt idx="3653">
                  <c:v>0.18257999999999999</c:v>
                </c:pt>
                <c:pt idx="3654">
                  <c:v>0.18270000000000025</c:v>
                </c:pt>
                <c:pt idx="3655">
                  <c:v>0.18282000000000001</c:v>
                </c:pt>
                <c:pt idx="3656">
                  <c:v>0.18294000000000038</c:v>
                </c:pt>
                <c:pt idx="3657">
                  <c:v>0.18306000000000025</c:v>
                </c:pt>
                <c:pt idx="3658">
                  <c:v>0.18318000000000001</c:v>
                </c:pt>
                <c:pt idx="3659">
                  <c:v>0.18330000000000021</c:v>
                </c:pt>
                <c:pt idx="3660">
                  <c:v>0.18342000000000025</c:v>
                </c:pt>
                <c:pt idx="3661">
                  <c:v>0.18354000000000029</c:v>
                </c:pt>
                <c:pt idx="3662">
                  <c:v>0.18365999999999999</c:v>
                </c:pt>
                <c:pt idx="3663">
                  <c:v>0.18378000000000025</c:v>
                </c:pt>
                <c:pt idx="3664">
                  <c:v>0.18390000000000029</c:v>
                </c:pt>
                <c:pt idx="3665">
                  <c:v>0.18402000000000004</c:v>
                </c:pt>
                <c:pt idx="3666">
                  <c:v>0.18414000000000022</c:v>
                </c:pt>
                <c:pt idx="3667">
                  <c:v>0.18426000000000028</c:v>
                </c:pt>
                <c:pt idx="3668">
                  <c:v>0.18437999999999999</c:v>
                </c:pt>
                <c:pt idx="3669">
                  <c:v>0.18450000000000022</c:v>
                </c:pt>
                <c:pt idx="3670">
                  <c:v>0.18462999999999999</c:v>
                </c:pt>
                <c:pt idx="3671">
                  <c:v>0.18475000000000022</c:v>
                </c:pt>
                <c:pt idx="3672">
                  <c:v>0.18487000000000001</c:v>
                </c:pt>
                <c:pt idx="3673">
                  <c:v>0.18499000000000038</c:v>
                </c:pt>
                <c:pt idx="3674">
                  <c:v>0.18511000000000022</c:v>
                </c:pt>
                <c:pt idx="3675">
                  <c:v>0.18523000000000028</c:v>
                </c:pt>
                <c:pt idx="3676">
                  <c:v>0.18535000000000001</c:v>
                </c:pt>
                <c:pt idx="3677">
                  <c:v>0.18547000000000022</c:v>
                </c:pt>
                <c:pt idx="3678">
                  <c:v>0.18559000000000028</c:v>
                </c:pt>
                <c:pt idx="3679">
                  <c:v>0.18571000000000029</c:v>
                </c:pt>
                <c:pt idx="3680">
                  <c:v>0.18583000000000022</c:v>
                </c:pt>
                <c:pt idx="3681">
                  <c:v>0.18595000000000028</c:v>
                </c:pt>
                <c:pt idx="3682">
                  <c:v>0.18607000000000001</c:v>
                </c:pt>
                <c:pt idx="3683">
                  <c:v>0.18620000000000028</c:v>
                </c:pt>
                <c:pt idx="3684">
                  <c:v>0.18632000000000001</c:v>
                </c:pt>
                <c:pt idx="3685">
                  <c:v>0.18644000000000038</c:v>
                </c:pt>
                <c:pt idx="3686">
                  <c:v>0.18656000000000025</c:v>
                </c:pt>
                <c:pt idx="3687">
                  <c:v>0.18668000000000001</c:v>
                </c:pt>
                <c:pt idx="3688">
                  <c:v>0.18680000000000022</c:v>
                </c:pt>
                <c:pt idx="3689">
                  <c:v>0.18692000000000025</c:v>
                </c:pt>
                <c:pt idx="3690">
                  <c:v>0.18704000000000032</c:v>
                </c:pt>
                <c:pt idx="3691">
                  <c:v>0.18715999999999999</c:v>
                </c:pt>
                <c:pt idx="3692">
                  <c:v>0.18728000000000025</c:v>
                </c:pt>
                <c:pt idx="3693">
                  <c:v>0.18740000000000032</c:v>
                </c:pt>
                <c:pt idx="3694">
                  <c:v>0.18753000000000025</c:v>
                </c:pt>
                <c:pt idx="3695">
                  <c:v>0.18765000000000001</c:v>
                </c:pt>
                <c:pt idx="3696">
                  <c:v>0.18777000000000021</c:v>
                </c:pt>
                <c:pt idx="3697">
                  <c:v>0.18789000000000025</c:v>
                </c:pt>
                <c:pt idx="3698">
                  <c:v>0.18801000000000032</c:v>
                </c:pt>
                <c:pt idx="3699">
                  <c:v>0.18812999999999999</c:v>
                </c:pt>
                <c:pt idx="3700">
                  <c:v>0.18825000000000025</c:v>
                </c:pt>
                <c:pt idx="3701">
                  <c:v>0.18837000000000001</c:v>
                </c:pt>
                <c:pt idx="3702">
                  <c:v>0.18849000000000038</c:v>
                </c:pt>
                <c:pt idx="3703">
                  <c:v>0.18862000000000001</c:v>
                </c:pt>
                <c:pt idx="3704">
                  <c:v>0.18874000000000038</c:v>
                </c:pt>
                <c:pt idx="3705">
                  <c:v>0.18886000000000025</c:v>
                </c:pt>
                <c:pt idx="3706">
                  <c:v>0.18898000000000029</c:v>
                </c:pt>
                <c:pt idx="3707">
                  <c:v>0.18910000000000021</c:v>
                </c:pt>
                <c:pt idx="3708">
                  <c:v>0.18922000000000025</c:v>
                </c:pt>
                <c:pt idx="3709">
                  <c:v>0.18934000000000029</c:v>
                </c:pt>
                <c:pt idx="3710">
                  <c:v>0.18946000000000038</c:v>
                </c:pt>
                <c:pt idx="3711">
                  <c:v>0.18959000000000029</c:v>
                </c:pt>
                <c:pt idx="3712">
                  <c:v>0.18971000000000038</c:v>
                </c:pt>
                <c:pt idx="3713">
                  <c:v>0.18983000000000025</c:v>
                </c:pt>
                <c:pt idx="3714">
                  <c:v>0.18995000000000029</c:v>
                </c:pt>
                <c:pt idx="3715">
                  <c:v>0.19006999999999999</c:v>
                </c:pt>
                <c:pt idx="3716">
                  <c:v>0.19019</c:v>
                </c:pt>
                <c:pt idx="3717">
                  <c:v>0.19031000000000001</c:v>
                </c:pt>
                <c:pt idx="3718">
                  <c:v>0.19042999999999999</c:v>
                </c:pt>
                <c:pt idx="3719">
                  <c:v>0.19056000000000001</c:v>
                </c:pt>
                <c:pt idx="3720">
                  <c:v>0.19067999999999988</c:v>
                </c:pt>
                <c:pt idx="3721">
                  <c:v>0.1908</c:v>
                </c:pt>
                <c:pt idx="3722">
                  <c:v>0.19092000000000001</c:v>
                </c:pt>
                <c:pt idx="3723">
                  <c:v>0.19103999999999999</c:v>
                </c:pt>
                <c:pt idx="3724">
                  <c:v>0.19116</c:v>
                </c:pt>
                <c:pt idx="3725">
                  <c:v>0.19128000000000001</c:v>
                </c:pt>
                <c:pt idx="3726">
                  <c:v>0.19141000000000022</c:v>
                </c:pt>
                <c:pt idx="3727">
                  <c:v>0.19153000000000001</c:v>
                </c:pt>
                <c:pt idx="3728">
                  <c:v>0.19164999999999999</c:v>
                </c:pt>
                <c:pt idx="3729">
                  <c:v>0.19177</c:v>
                </c:pt>
                <c:pt idx="3730">
                  <c:v>0.19189000000000001</c:v>
                </c:pt>
                <c:pt idx="3731">
                  <c:v>0.19200999999999999</c:v>
                </c:pt>
                <c:pt idx="3732">
                  <c:v>0.19214000000000001</c:v>
                </c:pt>
                <c:pt idx="3733">
                  <c:v>0.19225999999999999</c:v>
                </c:pt>
                <c:pt idx="3734">
                  <c:v>0.19238</c:v>
                </c:pt>
                <c:pt idx="3735">
                  <c:v>0.1925</c:v>
                </c:pt>
                <c:pt idx="3736">
                  <c:v>0.19261999999999999</c:v>
                </c:pt>
                <c:pt idx="3737">
                  <c:v>0.19273999999999999</c:v>
                </c:pt>
                <c:pt idx="3738">
                  <c:v>0.19286999999999999</c:v>
                </c:pt>
                <c:pt idx="3739">
                  <c:v>0.19298999999999999</c:v>
                </c:pt>
                <c:pt idx="3740">
                  <c:v>0.19311</c:v>
                </c:pt>
                <c:pt idx="3741">
                  <c:v>0.19323000000000001</c:v>
                </c:pt>
                <c:pt idx="3742">
                  <c:v>0.19334999999999999</c:v>
                </c:pt>
                <c:pt idx="3743">
                  <c:v>0.19347</c:v>
                </c:pt>
                <c:pt idx="3744">
                  <c:v>0.19359999999999999</c:v>
                </c:pt>
                <c:pt idx="3745">
                  <c:v>0.19372</c:v>
                </c:pt>
                <c:pt idx="3746">
                  <c:v>0.19384000000000001</c:v>
                </c:pt>
                <c:pt idx="3747">
                  <c:v>0.19395999999999999</c:v>
                </c:pt>
                <c:pt idx="3748">
                  <c:v>0.19408</c:v>
                </c:pt>
                <c:pt idx="3749">
                  <c:v>0.19420000000000001</c:v>
                </c:pt>
                <c:pt idx="3750">
                  <c:v>0.19433</c:v>
                </c:pt>
                <c:pt idx="3751">
                  <c:v>0.19445000000000001</c:v>
                </c:pt>
                <c:pt idx="3752">
                  <c:v>0.19456999999999999</c:v>
                </c:pt>
                <c:pt idx="3753">
                  <c:v>0.19469</c:v>
                </c:pt>
                <c:pt idx="3754">
                  <c:v>0.19481000000000001</c:v>
                </c:pt>
                <c:pt idx="3755">
                  <c:v>0.19494000000000025</c:v>
                </c:pt>
                <c:pt idx="3756">
                  <c:v>0.19506000000000001</c:v>
                </c:pt>
                <c:pt idx="3757">
                  <c:v>0.19517999999999988</c:v>
                </c:pt>
                <c:pt idx="3758">
                  <c:v>0.1953</c:v>
                </c:pt>
                <c:pt idx="3759">
                  <c:v>0.19542000000000001</c:v>
                </c:pt>
                <c:pt idx="3760">
                  <c:v>0.19555</c:v>
                </c:pt>
                <c:pt idx="3761">
                  <c:v>0.19566999999999998</c:v>
                </c:pt>
                <c:pt idx="3762">
                  <c:v>0.19578999999999999</c:v>
                </c:pt>
                <c:pt idx="3763">
                  <c:v>0.19591000000000025</c:v>
                </c:pt>
                <c:pt idx="3764">
                  <c:v>0.19603000000000001</c:v>
                </c:pt>
                <c:pt idx="3765">
                  <c:v>0.19616</c:v>
                </c:pt>
                <c:pt idx="3766">
                  <c:v>0.19628000000000001</c:v>
                </c:pt>
                <c:pt idx="3767">
                  <c:v>0.19639999999999999</c:v>
                </c:pt>
                <c:pt idx="3768">
                  <c:v>0.19652</c:v>
                </c:pt>
                <c:pt idx="3769">
                  <c:v>0.19664000000000001</c:v>
                </c:pt>
                <c:pt idx="3770">
                  <c:v>0.19677</c:v>
                </c:pt>
                <c:pt idx="3771">
                  <c:v>0.19689000000000001</c:v>
                </c:pt>
                <c:pt idx="3772">
                  <c:v>0.19700999999999999</c:v>
                </c:pt>
                <c:pt idx="3773">
                  <c:v>0.19713</c:v>
                </c:pt>
                <c:pt idx="3774">
                  <c:v>0.19725999999999999</c:v>
                </c:pt>
                <c:pt idx="3775">
                  <c:v>0.19738</c:v>
                </c:pt>
                <c:pt idx="3776">
                  <c:v>0.19750000000000001</c:v>
                </c:pt>
                <c:pt idx="3777">
                  <c:v>0.19761999999999999</c:v>
                </c:pt>
                <c:pt idx="3778">
                  <c:v>0.19775000000000001</c:v>
                </c:pt>
                <c:pt idx="3779">
                  <c:v>0.19786999999999999</c:v>
                </c:pt>
                <c:pt idx="3780">
                  <c:v>0.19799000000000025</c:v>
                </c:pt>
                <c:pt idx="3781">
                  <c:v>0.19811000000000001</c:v>
                </c:pt>
                <c:pt idx="3782">
                  <c:v>0.19822999999999999</c:v>
                </c:pt>
                <c:pt idx="3783">
                  <c:v>0.19833999999999999</c:v>
                </c:pt>
                <c:pt idx="3784">
                  <c:v>0.19846000000000022</c:v>
                </c:pt>
                <c:pt idx="3785">
                  <c:v>0.19858000000000001</c:v>
                </c:pt>
                <c:pt idx="3786">
                  <c:v>0.19869999999999999</c:v>
                </c:pt>
                <c:pt idx="3787">
                  <c:v>0.19880999999999999</c:v>
                </c:pt>
                <c:pt idx="3788">
                  <c:v>0.19893000000000022</c:v>
                </c:pt>
                <c:pt idx="3789">
                  <c:v>0.19905</c:v>
                </c:pt>
                <c:pt idx="3790">
                  <c:v>0.19916999999999999</c:v>
                </c:pt>
                <c:pt idx="3791">
                  <c:v>0.19928000000000001</c:v>
                </c:pt>
                <c:pt idx="3792">
                  <c:v>0.19939999999999999</c:v>
                </c:pt>
                <c:pt idx="3793">
                  <c:v>0.19952</c:v>
                </c:pt>
                <c:pt idx="3794">
                  <c:v>0.19964000000000001</c:v>
                </c:pt>
                <c:pt idx="3795">
                  <c:v>0.19975000000000001</c:v>
                </c:pt>
                <c:pt idx="3796">
                  <c:v>0.19986999999999999</c:v>
                </c:pt>
                <c:pt idx="3797">
                  <c:v>0.19999000000000025</c:v>
                </c:pt>
                <c:pt idx="3798">
                  <c:v>0.20011000000000001</c:v>
                </c:pt>
                <c:pt idx="3799">
                  <c:v>0.20022000000000001</c:v>
                </c:pt>
                <c:pt idx="3800">
                  <c:v>0.20033999999999999</c:v>
                </c:pt>
                <c:pt idx="3801">
                  <c:v>0.20046000000000025</c:v>
                </c:pt>
                <c:pt idx="3802">
                  <c:v>0.20058000000000001</c:v>
                </c:pt>
                <c:pt idx="3803">
                  <c:v>0.20069999999999999</c:v>
                </c:pt>
                <c:pt idx="3804">
                  <c:v>0.20080999999999999</c:v>
                </c:pt>
                <c:pt idx="3805">
                  <c:v>0.20093000000000022</c:v>
                </c:pt>
                <c:pt idx="3806">
                  <c:v>0.20105000000000001</c:v>
                </c:pt>
                <c:pt idx="3807">
                  <c:v>0.20116999999999999</c:v>
                </c:pt>
                <c:pt idx="3808">
                  <c:v>0.20127999999999999</c:v>
                </c:pt>
                <c:pt idx="3809">
                  <c:v>0.20140000000000022</c:v>
                </c:pt>
                <c:pt idx="3810">
                  <c:v>0.20152</c:v>
                </c:pt>
                <c:pt idx="3811">
                  <c:v>0.20164000000000001</c:v>
                </c:pt>
                <c:pt idx="3812">
                  <c:v>0.20175000000000001</c:v>
                </c:pt>
                <c:pt idx="3813">
                  <c:v>0.20186999999999999</c:v>
                </c:pt>
                <c:pt idx="3814">
                  <c:v>0.20199000000000025</c:v>
                </c:pt>
                <c:pt idx="3815">
                  <c:v>0.20211000000000001</c:v>
                </c:pt>
                <c:pt idx="3816">
                  <c:v>0.20222999999999999</c:v>
                </c:pt>
                <c:pt idx="3817">
                  <c:v>0.20233999999999999</c:v>
                </c:pt>
                <c:pt idx="3818">
                  <c:v>0.20246000000000025</c:v>
                </c:pt>
                <c:pt idx="3819">
                  <c:v>0.20258000000000001</c:v>
                </c:pt>
                <c:pt idx="3820">
                  <c:v>0.20269999999999999</c:v>
                </c:pt>
                <c:pt idx="3821">
                  <c:v>0.20282</c:v>
                </c:pt>
                <c:pt idx="3822">
                  <c:v>0.20293000000000025</c:v>
                </c:pt>
                <c:pt idx="3823">
                  <c:v>0.20305000000000001</c:v>
                </c:pt>
                <c:pt idx="3824">
                  <c:v>0.20316999999999999</c:v>
                </c:pt>
                <c:pt idx="3825">
                  <c:v>0.20329000000000025</c:v>
                </c:pt>
                <c:pt idx="3826">
                  <c:v>0.20341000000000029</c:v>
                </c:pt>
                <c:pt idx="3827">
                  <c:v>0.20352000000000001</c:v>
                </c:pt>
                <c:pt idx="3828">
                  <c:v>0.20363999999999999</c:v>
                </c:pt>
                <c:pt idx="3829">
                  <c:v>0.20376000000000022</c:v>
                </c:pt>
                <c:pt idx="3830">
                  <c:v>0.20388000000000001</c:v>
                </c:pt>
                <c:pt idx="3831">
                  <c:v>0.20400000000000001</c:v>
                </c:pt>
                <c:pt idx="3832">
                  <c:v>0.20411000000000001</c:v>
                </c:pt>
                <c:pt idx="3833">
                  <c:v>0.20422999999999999</c:v>
                </c:pt>
                <c:pt idx="3834">
                  <c:v>0.20435</c:v>
                </c:pt>
                <c:pt idx="3835">
                  <c:v>0.20447000000000001</c:v>
                </c:pt>
                <c:pt idx="3836">
                  <c:v>0.20458999999999999</c:v>
                </c:pt>
                <c:pt idx="3837">
                  <c:v>0.20469999999999999</c:v>
                </c:pt>
                <c:pt idx="3838">
                  <c:v>0.20482</c:v>
                </c:pt>
                <c:pt idx="3839">
                  <c:v>0.20494000000000032</c:v>
                </c:pt>
                <c:pt idx="3840">
                  <c:v>0.20505999999999999</c:v>
                </c:pt>
                <c:pt idx="3841">
                  <c:v>0.20518</c:v>
                </c:pt>
                <c:pt idx="3842">
                  <c:v>0.20529000000000025</c:v>
                </c:pt>
                <c:pt idx="3843">
                  <c:v>0.20541000000000029</c:v>
                </c:pt>
                <c:pt idx="3844">
                  <c:v>0.20552999999999999</c:v>
                </c:pt>
                <c:pt idx="3845">
                  <c:v>0.20565</c:v>
                </c:pt>
                <c:pt idx="3846">
                  <c:v>0.20577000000000001</c:v>
                </c:pt>
                <c:pt idx="3847">
                  <c:v>0.20588999999999999</c:v>
                </c:pt>
                <c:pt idx="3848">
                  <c:v>0.20600000000000004</c:v>
                </c:pt>
                <c:pt idx="3849">
                  <c:v>0.20612</c:v>
                </c:pt>
                <c:pt idx="3850">
                  <c:v>0.20624000000000028</c:v>
                </c:pt>
                <c:pt idx="3851">
                  <c:v>0.20635999999999999</c:v>
                </c:pt>
                <c:pt idx="3852">
                  <c:v>0.20648000000000022</c:v>
                </c:pt>
                <c:pt idx="3853">
                  <c:v>0.20659000000000022</c:v>
                </c:pt>
                <c:pt idx="3854">
                  <c:v>0.20671000000000028</c:v>
                </c:pt>
                <c:pt idx="3855">
                  <c:v>0.20683000000000001</c:v>
                </c:pt>
                <c:pt idx="3856">
                  <c:v>0.20695000000000022</c:v>
                </c:pt>
                <c:pt idx="3857">
                  <c:v>0.20707</c:v>
                </c:pt>
                <c:pt idx="3858">
                  <c:v>0.20719000000000001</c:v>
                </c:pt>
                <c:pt idx="3859">
                  <c:v>0.20730000000000001</c:v>
                </c:pt>
                <c:pt idx="3860">
                  <c:v>0.20742000000000022</c:v>
                </c:pt>
                <c:pt idx="3861">
                  <c:v>0.20754000000000025</c:v>
                </c:pt>
                <c:pt idx="3862">
                  <c:v>0.20766000000000001</c:v>
                </c:pt>
                <c:pt idx="3863">
                  <c:v>0.20777999999999999</c:v>
                </c:pt>
                <c:pt idx="3864">
                  <c:v>0.20790000000000025</c:v>
                </c:pt>
                <c:pt idx="3865">
                  <c:v>0.20802000000000001</c:v>
                </c:pt>
                <c:pt idx="3866">
                  <c:v>0.20813000000000001</c:v>
                </c:pt>
                <c:pt idx="3867">
                  <c:v>0.20825000000000021</c:v>
                </c:pt>
                <c:pt idx="3868">
                  <c:v>0.20837</c:v>
                </c:pt>
                <c:pt idx="3869">
                  <c:v>0.20849000000000029</c:v>
                </c:pt>
                <c:pt idx="3870">
                  <c:v>0.20860999999999999</c:v>
                </c:pt>
                <c:pt idx="3871">
                  <c:v>0.20873000000000025</c:v>
                </c:pt>
                <c:pt idx="3872">
                  <c:v>0.20884000000000022</c:v>
                </c:pt>
                <c:pt idx="3873">
                  <c:v>0.20896000000000028</c:v>
                </c:pt>
                <c:pt idx="3874">
                  <c:v>0.20907999999999999</c:v>
                </c:pt>
                <c:pt idx="3875">
                  <c:v>0.20920000000000022</c:v>
                </c:pt>
                <c:pt idx="3876">
                  <c:v>0.20932000000000001</c:v>
                </c:pt>
                <c:pt idx="3877">
                  <c:v>0.20944000000000032</c:v>
                </c:pt>
                <c:pt idx="3878">
                  <c:v>0.20956000000000022</c:v>
                </c:pt>
                <c:pt idx="3879">
                  <c:v>0.20967</c:v>
                </c:pt>
                <c:pt idx="3880">
                  <c:v>0.20979000000000028</c:v>
                </c:pt>
                <c:pt idx="3881">
                  <c:v>0.20991000000000032</c:v>
                </c:pt>
                <c:pt idx="3882">
                  <c:v>0.21002999999999999</c:v>
                </c:pt>
                <c:pt idx="3883">
                  <c:v>0.21015</c:v>
                </c:pt>
                <c:pt idx="3884">
                  <c:v>0.21027000000000001</c:v>
                </c:pt>
                <c:pt idx="3885">
                  <c:v>0.21038999999999999</c:v>
                </c:pt>
                <c:pt idx="3886">
                  <c:v>0.21051000000000025</c:v>
                </c:pt>
                <c:pt idx="3887">
                  <c:v>0.21062</c:v>
                </c:pt>
                <c:pt idx="3888">
                  <c:v>0.21074000000000032</c:v>
                </c:pt>
                <c:pt idx="3889">
                  <c:v>0.21085999999999999</c:v>
                </c:pt>
                <c:pt idx="3890">
                  <c:v>0.21098000000000025</c:v>
                </c:pt>
                <c:pt idx="3891">
                  <c:v>0.21110000000000001</c:v>
                </c:pt>
                <c:pt idx="3892">
                  <c:v>0.21122000000000021</c:v>
                </c:pt>
                <c:pt idx="3893">
                  <c:v>0.21134000000000025</c:v>
                </c:pt>
                <c:pt idx="3894">
                  <c:v>0.21146000000000029</c:v>
                </c:pt>
                <c:pt idx="3895">
                  <c:v>0.21157000000000001</c:v>
                </c:pt>
                <c:pt idx="3896">
                  <c:v>0.21168999999999999</c:v>
                </c:pt>
                <c:pt idx="3897">
                  <c:v>0.21181000000000022</c:v>
                </c:pt>
                <c:pt idx="3898">
                  <c:v>0.21193000000000028</c:v>
                </c:pt>
                <c:pt idx="3899">
                  <c:v>0.21205000000000004</c:v>
                </c:pt>
                <c:pt idx="3900">
                  <c:v>0.21217</c:v>
                </c:pt>
                <c:pt idx="3901">
                  <c:v>0.21229000000000028</c:v>
                </c:pt>
                <c:pt idx="3902">
                  <c:v>0.21241000000000038</c:v>
                </c:pt>
                <c:pt idx="3903">
                  <c:v>0.21253000000000022</c:v>
                </c:pt>
                <c:pt idx="3904">
                  <c:v>0.21264000000000022</c:v>
                </c:pt>
                <c:pt idx="3905">
                  <c:v>0.21276000000000028</c:v>
                </c:pt>
                <c:pt idx="3906">
                  <c:v>0.21288000000000001</c:v>
                </c:pt>
                <c:pt idx="3907">
                  <c:v>0.21300000000000022</c:v>
                </c:pt>
                <c:pt idx="3908">
                  <c:v>0.21312</c:v>
                </c:pt>
                <c:pt idx="3909">
                  <c:v>0.21324000000000032</c:v>
                </c:pt>
                <c:pt idx="3910">
                  <c:v>0.21335999999999999</c:v>
                </c:pt>
                <c:pt idx="3911">
                  <c:v>0.21348000000000025</c:v>
                </c:pt>
                <c:pt idx="3912">
                  <c:v>0.21360000000000001</c:v>
                </c:pt>
                <c:pt idx="3913">
                  <c:v>0.21372000000000022</c:v>
                </c:pt>
                <c:pt idx="3914">
                  <c:v>0.21384000000000025</c:v>
                </c:pt>
                <c:pt idx="3915">
                  <c:v>0.21395000000000025</c:v>
                </c:pt>
                <c:pt idx="3916">
                  <c:v>0.21407000000000001</c:v>
                </c:pt>
                <c:pt idx="3917">
                  <c:v>0.21418999999999999</c:v>
                </c:pt>
                <c:pt idx="3918">
                  <c:v>0.21431000000000025</c:v>
                </c:pt>
                <c:pt idx="3919">
                  <c:v>0.21443000000000029</c:v>
                </c:pt>
                <c:pt idx="3920">
                  <c:v>0.21455000000000021</c:v>
                </c:pt>
                <c:pt idx="3921">
                  <c:v>0.21467</c:v>
                </c:pt>
                <c:pt idx="3922">
                  <c:v>0.21479000000000029</c:v>
                </c:pt>
                <c:pt idx="3923">
                  <c:v>0.21491000000000038</c:v>
                </c:pt>
                <c:pt idx="3924">
                  <c:v>0.21503000000000025</c:v>
                </c:pt>
                <c:pt idx="3925">
                  <c:v>0.21515000000000001</c:v>
                </c:pt>
                <c:pt idx="3926">
                  <c:v>0.21526000000000028</c:v>
                </c:pt>
                <c:pt idx="3927">
                  <c:v>0.21537999999999999</c:v>
                </c:pt>
                <c:pt idx="3928">
                  <c:v>0.21550000000000022</c:v>
                </c:pt>
                <c:pt idx="3929">
                  <c:v>0.21562000000000001</c:v>
                </c:pt>
                <c:pt idx="3930">
                  <c:v>0.21574000000000032</c:v>
                </c:pt>
                <c:pt idx="3931">
                  <c:v>0.21586000000000022</c:v>
                </c:pt>
                <c:pt idx="3932">
                  <c:v>0.21598000000000028</c:v>
                </c:pt>
                <c:pt idx="3933">
                  <c:v>0.21610000000000001</c:v>
                </c:pt>
                <c:pt idx="3934">
                  <c:v>0.21622000000000022</c:v>
                </c:pt>
                <c:pt idx="3935">
                  <c:v>0.21634000000000028</c:v>
                </c:pt>
                <c:pt idx="3936">
                  <c:v>0.21646000000000032</c:v>
                </c:pt>
                <c:pt idx="3937">
                  <c:v>0.21657999999999999</c:v>
                </c:pt>
                <c:pt idx="3938">
                  <c:v>0.21670000000000025</c:v>
                </c:pt>
                <c:pt idx="3939">
                  <c:v>0.21682000000000001</c:v>
                </c:pt>
                <c:pt idx="3940">
                  <c:v>0.21694000000000038</c:v>
                </c:pt>
                <c:pt idx="3941">
                  <c:v>0.21705000000000021</c:v>
                </c:pt>
                <c:pt idx="3942">
                  <c:v>0.21717</c:v>
                </c:pt>
                <c:pt idx="3943">
                  <c:v>0.21729000000000032</c:v>
                </c:pt>
                <c:pt idx="3944">
                  <c:v>0.21741000000000038</c:v>
                </c:pt>
                <c:pt idx="3945">
                  <c:v>0.21753000000000025</c:v>
                </c:pt>
                <c:pt idx="3946">
                  <c:v>0.21765000000000001</c:v>
                </c:pt>
                <c:pt idx="3947">
                  <c:v>0.21777000000000021</c:v>
                </c:pt>
                <c:pt idx="3948">
                  <c:v>0.21789000000000025</c:v>
                </c:pt>
                <c:pt idx="3949">
                  <c:v>0.21801000000000029</c:v>
                </c:pt>
                <c:pt idx="3950">
                  <c:v>0.21812999999999999</c:v>
                </c:pt>
                <c:pt idx="3951">
                  <c:v>0.21825000000000025</c:v>
                </c:pt>
                <c:pt idx="3952">
                  <c:v>0.21837000000000001</c:v>
                </c:pt>
                <c:pt idx="3953">
                  <c:v>0.21849000000000038</c:v>
                </c:pt>
                <c:pt idx="3954">
                  <c:v>0.21861000000000025</c:v>
                </c:pt>
                <c:pt idx="3955">
                  <c:v>0.21873000000000029</c:v>
                </c:pt>
                <c:pt idx="3956">
                  <c:v>0.21885000000000004</c:v>
                </c:pt>
                <c:pt idx="3957">
                  <c:v>0.21897000000000022</c:v>
                </c:pt>
                <c:pt idx="3958">
                  <c:v>0.21909000000000028</c:v>
                </c:pt>
                <c:pt idx="3959">
                  <c:v>0.21920000000000028</c:v>
                </c:pt>
                <c:pt idx="3960">
                  <c:v>0.21931000000000028</c:v>
                </c:pt>
                <c:pt idx="3961">
                  <c:v>0.21943000000000029</c:v>
                </c:pt>
                <c:pt idx="3962">
                  <c:v>0.21954000000000032</c:v>
                </c:pt>
                <c:pt idx="3963">
                  <c:v>0.21965000000000001</c:v>
                </c:pt>
                <c:pt idx="3964">
                  <c:v>0.21976000000000032</c:v>
                </c:pt>
                <c:pt idx="3965">
                  <c:v>0.21987999999999999</c:v>
                </c:pt>
                <c:pt idx="3966">
                  <c:v>0.21999000000000038</c:v>
                </c:pt>
                <c:pt idx="3967">
                  <c:v>0.22009999999999999</c:v>
                </c:pt>
                <c:pt idx="3968">
                  <c:v>0.22020999999999999</c:v>
                </c:pt>
                <c:pt idx="3969">
                  <c:v>0.22031999999999999</c:v>
                </c:pt>
                <c:pt idx="3970">
                  <c:v>0.22044000000000022</c:v>
                </c:pt>
                <c:pt idx="3971">
                  <c:v>0.22055</c:v>
                </c:pt>
                <c:pt idx="3972">
                  <c:v>0.22066</c:v>
                </c:pt>
                <c:pt idx="3973">
                  <c:v>0.22076999999999999</c:v>
                </c:pt>
                <c:pt idx="3974">
                  <c:v>0.22089</c:v>
                </c:pt>
                <c:pt idx="3975">
                  <c:v>0.221</c:v>
                </c:pt>
                <c:pt idx="3976">
                  <c:v>0.22111</c:v>
                </c:pt>
                <c:pt idx="3977">
                  <c:v>0.22122</c:v>
                </c:pt>
                <c:pt idx="3978">
                  <c:v>0.22134000000000001</c:v>
                </c:pt>
                <c:pt idx="3979">
                  <c:v>0.22145000000000001</c:v>
                </c:pt>
                <c:pt idx="3980">
                  <c:v>0.22156000000000001</c:v>
                </c:pt>
                <c:pt idx="3981">
                  <c:v>0.22166999999999998</c:v>
                </c:pt>
                <c:pt idx="3982">
                  <c:v>0.22178</c:v>
                </c:pt>
                <c:pt idx="3983">
                  <c:v>0.22189999999999999</c:v>
                </c:pt>
                <c:pt idx="3984">
                  <c:v>0.22201000000000001</c:v>
                </c:pt>
                <c:pt idx="3985">
                  <c:v>0.22211999999999998</c:v>
                </c:pt>
                <c:pt idx="3986">
                  <c:v>0.22223000000000001</c:v>
                </c:pt>
                <c:pt idx="3987">
                  <c:v>0.22234999999999999</c:v>
                </c:pt>
                <c:pt idx="3988">
                  <c:v>0.22245999999999999</c:v>
                </c:pt>
                <c:pt idx="3989">
                  <c:v>0.22256999999999999</c:v>
                </c:pt>
                <c:pt idx="3990">
                  <c:v>0.22267999999999988</c:v>
                </c:pt>
                <c:pt idx="3991">
                  <c:v>0.2228</c:v>
                </c:pt>
                <c:pt idx="3992">
                  <c:v>0.22291000000000022</c:v>
                </c:pt>
                <c:pt idx="3993">
                  <c:v>0.22302</c:v>
                </c:pt>
                <c:pt idx="3994">
                  <c:v>0.22313</c:v>
                </c:pt>
                <c:pt idx="3995">
                  <c:v>0.22325</c:v>
                </c:pt>
                <c:pt idx="3996">
                  <c:v>0.22336</c:v>
                </c:pt>
                <c:pt idx="3997">
                  <c:v>0.22347</c:v>
                </c:pt>
                <c:pt idx="3998">
                  <c:v>0.22358</c:v>
                </c:pt>
                <c:pt idx="3999">
                  <c:v>0.22370000000000001</c:v>
                </c:pt>
                <c:pt idx="4000">
                  <c:v>0.22381000000000001</c:v>
                </c:pt>
                <c:pt idx="4001">
                  <c:v>0.22392000000000001</c:v>
                </c:pt>
                <c:pt idx="4002">
                  <c:v>0.22403999999999999</c:v>
                </c:pt>
                <c:pt idx="4003">
                  <c:v>0.22414999999999999</c:v>
                </c:pt>
                <c:pt idx="4004">
                  <c:v>0.22425999999999999</c:v>
                </c:pt>
                <c:pt idx="4005">
                  <c:v>0.22436999999999999</c:v>
                </c:pt>
                <c:pt idx="4006">
                  <c:v>0.22449000000000022</c:v>
                </c:pt>
                <c:pt idx="4007">
                  <c:v>0.22459999999999999</c:v>
                </c:pt>
                <c:pt idx="4008">
                  <c:v>0.22470999999999999</c:v>
                </c:pt>
                <c:pt idx="4009">
                  <c:v>0.22481999999999999</c:v>
                </c:pt>
                <c:pt idx="4010">
                  <c:v>0.22494000000000025</c:v>
                </c:pt>
                <c:pt idx="4011">
                  <c:v>0.22505</c:v>
                </c:pt>
                <c:pt idx="4012">
                  <c:v>0.22516</c:v>
                </c:pt>
                <c:pt idx="4013">
                  <c:v>0.22527</c:v>
                </c:pt>
                <c:pt idx="4014">
                  <c:v>0.22539000000000001</c:v>
                </c:pt>
                <c:pt idx="4015">
                  <c:v>0.22550000000000001</c:v>
                </c:pt>
                <c:pt idx="4016">
                  <c:v>0.22561</c:v>
                </c:pt>
                <c:pt idx="4017">
                  <c:v>0.22572999999999999</c:v>
                </c:pt>
                <c:pt idx="4018">
                  <c:v>0.22584000000000001</c:v>
                </c:pt>
                <c:pt idx="4019">
                  <c:v>0.22595000000000001</c:v>
                </c:pt>
                <c:pt idx="4020">
                  <c:v>0.22606000000000001</c:v>
                </c:pt>
                <c:pt idx="4021">
                  <c:v>0.22617999999999988</c:v>
                </c:pt>
                <c:pt idx="4022">
                  <c:v>0.22628999999999999</c:v>
                </c:pt>
                <c:pt idx="4023">
                  <c:v>0.22639999999999999</c:v>
                </c:pt>
                <c:pt idx="4024">
                  <c:v>0.22652</c:v>
                </c:pt>
                <c:pt idx="4025">
                  <c:v>0.22663</c:v>
                </c:pt>
                <c:pt idx="4026">
                  <c:v>0.22674000000000022</c:v>
                </c:pt>
                <c:pt idx="4027">
                  <c:v>0.22685</c:v>
                </c:pt>
                <c:pt idx="4028">
                  <c:v>0.22697000000000001</c:v>
                </c:pt>
                <c:pt idx="4029">
                  <c:v>0.22708</c:v>
                </c:pt>
                <c:pt idx="4030">
                  <c:v>0.22719</c:v>
                </c:pt>
                <c:pt idx="4031">
                  <c:v>0.22731000000000001</c:v>
                </c:pt>
                <c:pt idx="4032">
                  <c:v>0.22742000000000001</c:v>
                </c:pt>
                <c:pt idx="4033">
                  <c:v>0.22753000000000001</c:v>
                </c:pt>
                <c:pt idx="4034">
                  <c:v>0.22764000000000001</c:v>
                </c:pt>
                <c:pt idx="4035">
                  <c:v>0.22775999999999999</c:v>
                </c:pt>
                <c:pt idx="4036">
                  <c:v>0.22786999999999999</c:v>
                </c:pt>
                <c:pt idx="4037">
                  <c:v>0.22797999999999999</c:v>
                </c:pt>
                <c:pt idx="4038">
                  <c:v>0.2281</c:v>
                </c:pt>
                <c:pt idx="4039">
                  <c:v>0.22821000000000022</c:v>
                </c:pt>
                <c:pt idx="4040">
                  <c:v>0.22832</c:v>
                </c:pt>
                <c:pt idx="4041">
                  <c:v>0.22844000000000028</c:v>
                </c:pt>
                <c:pt idx="4042">
                  <c:v>0.22855</c:v>
                </c:pt>
                <c:pt idx="4043">
                  <c:v>0.22866</c:v>
                </c:pt>
                <c:pt idx="4044">
                  <c:v>0.22878000000000001</c:v>
                </c:pt>
                <c:pt idx="4045">
                  <c:v>0.22889000000000001</c:v>
                </c:pt>
                <c:pt idx="4046">
                  <c:v>0.22900000000000001</c:v>
                </c:pt>
                <c:pt idx="4047">
                  <c:v>0.22911000000000001</c:v>
                </c:pt>
                <c:pt idx="4048">
                  <c:v>0.22922999999999999</c:v>
                </c:pt>
                <c:pt idx="4049">
                  <c:v>0.22933999999999999</c:v>
                </c:pt>
                <c:pt idx="4050">
                  <c:v>0.22945000000000004</c:v>
                </c:pt>
                <c:pt idx="4051">
                  <c:v>0.22957</c:v>
                </c:pt>
                <c:pt idx="4052">
                  <c:v>0.22968</c:v>
                </c:pt>
                <c:pt idx="4053">
                  <c:v>0.22978999999999999</c:v>
                </c:pt>
                <c:pt idx="4054">
                  <c:v>0.22991000000000025</c:v>
                </c:pt>
                <c:pt idx="4055">
                  <c:v>0.23002</c:v>
                </c:pt>
                <c:pt idx="4056">
                  <c:v>0.23013</c:v>
                </c:pt>
                <c:pt idx="4057">
                  <c:v>0.23025000000000001</c:v>
                </c:pt>
                <c:pt idx="4058">
                  <c:v>0.23036000000000001</c:v>
                </c:pt>
                <c:pt idx="4059">
                  <c:v>0.23047000000000001</c:v>
                </c:pt>
                <c:pt idx="4060">
                  <c:v>0.23058999999999999</c:v>
                </c:pt>
                <c:pt idx="4061">
                  <c:v>0.23069999999999999</c:v>
                </c:pt>
                <c:pt idx="4062">
                  <c:v>0.23080999999999999</c:v>
                </c:pt>
                <c:pt idx="4063">
                  <c:v>0.23093000000000022</c:v>
                </c:pt>
                <c:pt idx="4064">
                  <c:v>0.23104000000000022</c:v>
                </c:pt>
                <c:pt idx="4065">
                  <c:v>0.23114999999999999</c:v>
                </c:pt>
                <c:pt idx="4066">
                  <c:v>0.23127</c:v>
                </c:pt>
                <c:pt idx="4067">
                  <c:v>0.23138</c:v>
                </c:pt>
                <c:pt idx="4068">
                  <c:v>0.23149000000000025</c:v>
                </c:pt>
                <c:pt idx="4069">
                  <c:v>0.23161000000000001</c:v>
                </c:pt>
                <c:pt idx="4070">
                  <c:v>0.23172000000000001</c:v>
                </c:pt>
                <c:pt idx="4071">
                  <c:v>0.23183000000000001</c:v>
                </c:pt>
                <c:pt idx="4072">
                  <c:v>0.23195000000000021</c:v>
                </c:pt>
                <c:pt idx="4073">
                  <c:v>0.23205999999999999</c:v>
                </c:pt>
                <c:pt idx="4074">
                  <c:v>0.23216999999999999</c:v>
                </c:pt>
                <c:pt idx="4075">
                  <c:v>0.23229000000000022</c:v>
                </c:pt>
                <c:pt idx="4076">
                  <c:v>0.23240000000000022</c:v>
                </c:pt>
                <c:pt idx="4077">
                  <c:v>0.23250999999999999</c:v>
                </c:pt>
                <c:pt idx="4078">
                  <c:v>0.23263</c:v>
                </c:pt>
                <c:pt idx="4079">
                  <c:v>0.23274000000000025</c:v>
                </c:pt>
                <c:pt idx="4080">
                  <c:v>0.23285</c:v>
                </c:pt>
                <c:pt idx="4081">
                  <c:v>0.23297000000000001</c:v>
                </c:pt>
                <c:pt idx="4082">
                  <c:v>0.23308000000000001</c:v>
                </c:pt>
                <c:pt idx="4083">
                  <c:v>0.23319999999999999</c:v>
                </c:pt>
                <c:pt idx="4084">
                  <c:v>0.23330999999999999</c:v>
                </c:pt>
                <c:pt idx="4085">
                  <c:v>0.23342000000000004</c:v>
                </c:pt>
                <c:pt idx="4086">
                  <c:v>0.23354000000000022</c:v>
                </c:pt>
                <c:pt idx="4087">
                  <c:v>0.23365</c:v>
                </c:pt>
                <c:pt idx="4088">
                  <c:v>0.23376000000000022</c:v>
                </c:pt>
                <c:pt idx="4089">
                  <c:v>0.23388</c:v>
                </c:pt>
                <c:pt idx="4090">
                  <c:v>0.23399000000000025</c:v>
                </c:pt>
                <c:pt idx="4091">
                  <c:v>0.2341</c:v>
                </c:pt>
                <c:pt idx="4092">
                  <c:v>0.23422000000000001</c:v>
                </c:pt>
                <c:pt idx="4093">
                  <c:v>0.23433000000000001</c:v>
                </c:pt>
                <c:pt idx="4094">
                  <c:v>0.23445000000000021</c:v>
                </c:pt>
                <c:pt idx="4095">
                  <c:v>0.23455999999999999</c:v>
                </c:pt>
                <c:pt idx="4096">
                  <c:v>0.23466999999999999</c:v>
                </c:pt>
                <c:pt idx="4097">
                  <c:v>0.23479000000000025</c:v>
                </c:pt>
                <c:pt idx="4098">
                  <c:v>0.23490000000000022</c:v>
                </c:pt>
                <c:pt idx="4099">
                  <c:v>0.23501000000000022</c:v>
                </c:pt>
                <c:pt idx="4100">
                  <c:v>0.23513000000000001</c:v>
                </c:pt>
                <c:pt idx="4101">
                  <c:v>0.23524000000000028</c:v>
                </c:pt>
                <c:pt idx="4102">
                  <c:v>0.23536000000000001</c:v>
                </c:pt>
                <c:pt idx="4103">
                  <c:v>0.23547000000000001</c:v>
                </c:pt>
                <c:pt idx="4104">
                  <c:v>0.23558000000000001</c:v>
                </c:pt>
                <c:pt idx="4105">
                  <c:v>0.23569999999999999</c:v>
                </c:pt>
                <c:pt idx="4106">
                  <c:v>0.23580999999999999</c:v>
                </c:pt>
                <c:pt idx="4107">
                  <c:v>0.23592000000000021</c:v>
                </c:pt>
                <c:pt idx="4108">
                  <c:v>0.23604000000000025</c:v>
                </c:pt>
                <c:pt idx="4109">
                  <c:v>0.23615</c:v>
                </c:pt>
                <c:pt idx="4110">
                  <c:v>0.23627000000000001</c:v>
                </c:pt>
                <c:pt idx="4111">
                  <c:v>0.23638000000000001</c:v>
                </c:pt>
                <c:pt idx="4112">
                  <c:v>0.23649000000000028</c:v>
                </c:pt>
                <c:pt idx="4113">
                  <c:v>0.23660999999999999</c:v>
                </c:pt>
                <c:pt idx="4114">
                  <c:v>0.23672000000000001</c:v>
                </c:pt>
                <c:pt idx="4115">
                  <c:v>0.23683999999999999</c:v>
                </c:pt>
                <c:pt idx="4116">
                  <c:v>0.23695000000000022</c:v>
                </c:pt>
                <c:pt idx="4117">
                  <c:v>0.23705999999999999</c:v>
                </c:pt>
                <c:pt idx="4118">
                  <c:v>0.23718</c:v>
                </c:pt>
                <c:pt idx="4119">
                  <c:v>0.23729000000000025</c:v>
                </c:pt>
                <c:pt idx="4120">
                  <c:v>0.23740000000000025</c:v>
                </c:pt>
                <c:pt idx="4121">
                  <c:v>0.23752000000000001</c:v>
                </c:pt>
                <c:pt idx="4122">
                  <c:v>0.23763000000000001</c:v>
                </c:pt>
                <c:pt idx="4123">
                  <c:v>0.23775000000000004</c:v>
                </c:pt>
                <c:pt idx="4124">
                  <c:v>0.23785999999999999</c:v>
                </c:pt>
                <c:pt idx="4125">
                  <c:v>0.23798000000000022</c:v>
                </c:pt>
                <c:pt idx="4126">
                  <c:v>0.23809000000000022</c:v>
                </c:pt>
                <c:pt idx="4127">
                  <c:v>0.23820000000000022</c:v>
                </c:pt>
                <c:pt idx="4128">
                  <c:v>0.23832</c:v>
                </c:pt>
                <c:pt idx="4129">
                  <c:v>0.23843000000000025</c:v>
                </c:pt>
                <c:pt idx="4130">
                  <c:v>0.23855000000000001</c:v>
                </c:pt>
                <c:pt idx="4131">
                  <c:v>0.23866000000000001</c:v>
                </c:pt>
                <c:pt idx="4132">
                  <c:v>0.23877000000000001</c:v>
                </c:pt>
                <c:pt idx="4133">
                  <c:v>0.23888999999999999</c:v>
                </c:pt>
                <c:pt idx="4134">
                  <c:v>0.23900000000000021</c:v>
                </c:pt>
                <c:pt idx="4135">
                  <c:v>0.23912</c:v>
                </c:pt>
                <c:pt idx="4136">
                  <c:v>0.23923000000000022</c:v>
                </c:pt>
                <c:pt idx="4137">
                  <c:v>0.23934000000000022</c:v>
                </c:pt>
                <c:pt idx="4138">
                  <c:v>0.23946000000000028</c:v>
                </c:pt>
                <c:pt idx="4139">
                  <c:v>0.23957000000000001</c:v>
                </c:pt>
                <c:pt idx="4140">
                  <c:v>0.23968999999999999</c:v>
                </c:pt>
                <c:pt idx="4141">
                  <c:v>0.23980000000000001</c:v>
                </c:pt>
                <c:pt idx="4142">
                  <c:v>0.23992000000000022</c:v>
                </c:pt>
                <c:pt idx="4143">
                  <c:v>0.24002999999999999</c:v>
                </c:pt>
                <c:pt idx="4144">
                  <c:v>0.24013999999999999</c:v>
                </c:pt>
                <c:pt idx="4145">
                  <c:v>0.24026000000000025</c:v>
                </c:pt>
                <c:pt idx="4146">
                  <c:v>0.24037</c:v>
                </c:pt>
                <c:pt idx="4147">
                  <c:v>0.24049000000000029</c:v>
                </c:pt>
                <c:pt idx="4148">
                  <c:v>0.24060000000000001</c:v>
                </c:pt>
                <c:pt idx="4149">
                  <c:v>0.24072000000000021</c:v>
                </c:pt>
                <c:pt idx="4150">
                  <c:v>0.24082999999999999</c:v>
                </c:pt>
                <c:pt idx="4151">
                  <c:v>0.24094000000000038</c:v>
                </c:pt>
                <c:pt idx="4152">
                  <c:v>0.24106000000000022</c:v>
                </c:pt>
                <c:pt idx="4153">
                  <c:v>0.24117</c:v>
                </c:pt>
                <c:pt idx="4154">
                  <c:v>0.24129000000000028</c:v>
                </c:pt>
                <c:pt idx="4155">
                  <c:v>0.24140000000000025</c:v>
                </c:pt>
                <c:pt idx="4156">
                  <c:v>0.24152000000000001</c:v>
                </c:pt>
                <c:pt idx="4157">
                  <c:v>0.24163000000000001</c:v>
                </c:pt>
                <c:pt idx="4158">
                  <c:v>0.24174000000000032</c:v>
                </c:pt>
                <c:pt idx="4159">
                  <c:v>0.24185999999999999</c:v>
                </c:pt>
                <c:pt idx="4160">
                  <c:v>0.24197000000000021</c:v>
                </c:pt>
                <c:pt idx="4161">
                  <c:v>0.24209000000000025</c:v>
                </c:pt>
                <c:pt idx="4162">
                  <c:v>0.24220000000000025</c:v>
                </c:pt>
                <c:pt idx="4163">
                  <c:v>0.24232000000000001</c:v>
                </c:pt>
                <c:pt idx="4164">
                  <c:v>0.24243000000000028</c:v>
                </c:pt>
                <c:pt idx="4165">
                  <c:v>0.24255000000000004</c:v>
                </c:pt>
                <c:pt idx="4166">
                  <c:v>0.24265999999999999</c:v>
                </c:pt>
                <c:pt idx="4167">
                  <c:v>0.24278000000000022</c:v>
                </c:pt>
                <c:pt idx="4168">
                  <c:v>0.24288999999999999</c:v>
                </c:pt>
                <c:pt idx="4169">
                  <c:v>0.24300000000000022</c:v>
                </c:pt>
                <c:pt idx="4170">
                  <c:v>0.24312</c:v>
                </c:pt>
                <c:pt idx="4171">
                  <c:v>0.24323000000000025</c:v>
                </c:pt>
                <c:pt idx="4172">
                  <c:v>0.24335000000000001</c:v>
                </c:pt>
                <c:pt idx="4173">
                  <c:v>0.24346000000000032</c:v>
                </c:pt>
                <c:pt idx="4174">
                  <c:v>0.24357999999999999</c:v>
                </c:pt>
                <c:pt idx="4175">
                  <c:v>0.24368999999999999</c:v>
                </c:pt>
                <c:pt idx="4176">
                  <c:v>0.24381000000000025</c:v>
                </c:pt>
                <c:pt idx="4177">
                  <c:v>0.24392000000000022</c:v>
                </c:pt>
                <c:pt idx="4178">
                  <c:v>0.24404000000000028</c:v>
                </c:pt>
                <c:pt idx="4179">
                  <c:v>0.24415000000000001</c:v>
                </c:pt>
                <c:pt idx="4180">
                  <c:v>0.24427000000000001</c:v>
                </c:pt>
                <c:pt idx="4181">
                  <c:v>0.24437999999999999</c:v>
                </c:pt>
                <c:pt idx="4182">
                  <c:v>0.24449000000000032</c:v>
                </c:pt>
                <c:pt idx="4183">
                  <c:v>0.24460999999999999</c:v>
                </c:pt>
                <c:pt idx="4184">
                  <c:v>0.24472000000000022</c:v>
                </c:pt>
                <c:pt idx="4185">
                  <c:v>0.24484000000000025</c:v>
                </c:pt>
                <c:pt idx="4186">
                  <c:v>0.24495000000000025</c:v>
                </c:pt>
                <c:pt idx="4187">
                  <c:v>0.24507000000000001</c:v>
                </c:pt>
                <c:pt idx="4188">
                  <c:v>0.24518000000000001</c:v>
                </c:pt>
                <c:pt idx="4189">
                  <c:v>0.24530000000000021</c:v>
                </c:pt>
                <c:pt idx="4190">
                  <c:v>0.24541000000000038</c:v>
                </c:pt>
                <c:pt idx="4191">
                  <c:v>0.24553000000000022</c:v>
                </c:pt>
                <c:pt idx="4192">
                  <c:v>0.24564000000000022</c:v>
                </c:pt>
                <c:pt idx="4193">
                  <c:v>0.24576000000000028</c:v>
                </c:pt>
                <c:pt idx="4194">
                  <c:v>0.24587000000000001</c:v>
                </c:pt>
                <c:pt idx="4195">
                  <c:v>0.24599000000000029</c:v>
                </c:pt>
                <c:pt idx="4196">
                  <c:v>0.24610000000000001</c:v>
                </c:pt>
                <c:pt idx="4197">
                  <c:v>0.24622000000000022</c:v>
                </c:pt>
                <c:pt idx="4198">
                  <c:v>0.24632999999999999</c:v>
                </c:pt>
                <c:pt idx="4199">
                  <c:v>0.24645000000000025</c:v>
                </c:pt>
                <c:pt idx="4200">
                  <c:v>0.24656000000000025</c:v>
                </c:pt>
                <c:pt idx="4201">
                  <c:v>0.24668000000000001</c:v>
                </c:pt>
                <c:pt idx="4202">
                  <c:v>0.24679000000000029</c:v>
                </c:pt>
                <c:pt idx="4203">
                  <c:v>0.24691000000000038</c:v>
                </c:pt>
                <c:pt idx="4204">
                  <c:v>0.24702000000000021</c:v>
                </c:pt>
                <c:pt idx="4205">
                  <c:v>0.24714000000000025</c:v>
                </c:pt>
                <c:pt idx="4206">
                  <c:v>0.24725000000000022</c:v>
                </c:pt>
                <c:pt idx="4207">
                  <c:v>0.24737000000000001</c:v>
                </c:pt>
                <c:pt idx="4208">
                  <c:v>0.24748000000000028</c:v>
                </c:pt>
                <c:pt idx="4209">
                  <c:v>0.24760000000000001</c:v>
                </c:pt>
                <c:pt idx="4210">
                  <c:v>0.24771000000000032</c:v>
                </c:pt>
                <c:pt idx="4211">
                  <c:v>0.24782999999999999</c:v>
                </c:pt>
                <c:pt idx="4212">
                  <c:v>0.24794000000000038</c:v>
                </c:pt>
                <c:pt idx="4213">
                  <c:v>0.24806000000000025</c:v>
                </c:pt>
                <c:pt idx="4214">
                  <c:v>0.24817</c:v>
                </c:pt>
                <c:pt idx="4215">
                  <c:v>0.24829000000000032</c:v>
                </c:pt>
                <c:pt idx="4216">
                  <c:v>0.24840000000000031</c:v>
                </c:pt>
                <c:pt idx="4217">
                  <c:v>0.24852000000000021</c:v>
                </c:pt>
                <c:pt idx="4218">
                  <c:v>0.24862999999999999</c:v>
                </c:pt>
                <c:pt idx="4219">
                  <c:v>0.24875000000000025</c:v>
                </c:pt>
                <c:pt idx="4220">
                  <c:v>0.24886000000000022</c:v>
                </c:pt>
                <c:pt idx="4221">
                  <c:v>0.24898000000000028</c:v>
                </c:pt>
                <c:pt idx="4222">
                  <c:v>0.24909000000000028</c:v>
                </c:pt>
                <c:pt idx="4223">
                  <c:v>0.24921000000000029</c:v>
                </c:pt>
                <c:pt idx="4224">
                  <c:v>0.24932000000000001</c:v>
                </c:pt>
                <c:pt idx="4225">
                  <c:v>0.24944000000000044</c:v>
                </c:pt>
                <c:pt idx="4226">
                  <c:v>0.24955000000000022</c:v>
                </c:pt>
                <c:pt idx="4227">
                  <c:v>0.24967</c:v>
                </c:pt>
                <c:pt idx="4228">
                  <c:v>0.24978000000000025</c:v>
                </c:pt>
                <c:pt idx="4229">
                  <c:v>0.24990000000000032</c:v>
                </c:pt>
                <c:pt idx="4230">
                  <c:v>0.25001000000000001</c:v>
                </c:pt>
                <c:pt idx="4231">
                  <c:v>0.25013000000000002</c:v>
                </c:pt>
                <c:pt idx="4232">
                  <c:v>0.25023999999999996</c:v>
                </c:pt>
                <c:pt idx="4233">
                  <c:v>0.25036000000000008</c:v>
                </c:pt>
                <c:pt idx="4234">
                  <c:v>0.25048000000000031</c:v>
                </c:pt>
                <c:pt idx="4235">
                  <c:v>0.25059000000000003</c:v>
                </c:pt>
                <c:pt idx="4236">
                  <c:v>0.25071000000000004</c:v>
                </c:pt>
                <c:pt idx="4237">
                  <c:v>0.25082000000000032</c:v>
                </c:pt>
                <c:pt idx="4238">
                  <c:v>0.25094</c:v>
                </c:pt>
                <c:pt idx="4239">
                  <c:v>0.25105</c:v>
                </c:pt>
                <c:pt idx="4240">
                  <c:v>0.25117</c:v>
                </c:pt>
                <c:pt idx="4241">
                  <c:v>0.25128</c:v>
                </c:pt>
                <c:pt idx="4242">
                  <c:v>0.25140000000000001</c:v>
                </c:pt>
                <c:pt idx="4243">
                  <c:v>0.25151000000000001</c:v>
                </c:pt>
                <c:pt idx="4244">
                  <c:v>0.25163000000000002</c:v>
                </c:pt>
                <c:pt idx="4245">
                  <c:v>0.25173999999999996</c:v>
                </c:pt>
                <c:pt idx="4246">
                  <c:v>0.25186000000000008</c:v>
                </c:pt>
                <c:pt idx="4247">
                  <c:v>0.25198000000000031</c:v>
                </c:pt>
                <c:pt idx="4248">
                  <c:v>0.25209000000000004</c:v>
                </c:pt>
                <c:pt idx="4249">
                  <c:v>0.25221000000000005</c:v>
                </c:pt>
                <c:pt idx="4250">
                  <c:v>0.25232000000000032</c:v>
                </c:pt>
                <c:pt idx="4251">
                  <c:v>0.25244</c:v>
                </c:pt>
                <c:pt idx="4252">
                  <c:v>0.25255</c:v>
                </c:pt>
                <c:pt idx="4253">
                  <c:v>0.25267000000000001</c:v>
                </c:pt>
                <c:pt idx="4254">
                  <c:v>0.25278</c:v>
                </c:pt>
                <c:pt idx="4255">
                  <c:v>0.25290000000000001</c:v>
                </c:pt>
                <c:pt idx="4256">
                  <c:v>0.25302000000000002</c:v>
                </c:pt>
                <c:pt idx="4257">
                  <c:v>0.25313000000000002</c:v>
                </c:pt>
                <c:pt idx="4258">
                  <c:v>0.25324999999999998</c:v>
                </c:pt>
                <c:pt idx="4259">
                  <c:v>0.25336000000000031</c:v>
                </c:pt>
                <c:pt idx="4260">
                  <c:v>0.25348000000000032</c:v>
                </c:pt>
                <c:pt idx="4261">
                  <c:v>0.25359000000000004</c:v>
                </c:pt>
                <c:pt idx="4262">
                  <c:v>0.25371000000000005</c:v>
                </c:pt>
                <c:pt idx="4263">
                  <c:v>0.25382000000000032</c:v>
                </c:pt>
                <c:pt idx="4264">
                  <c:v>0.25394</c:v>
                </c:pt>
                <c:pt idx="4265">
                  <c:v>0.25406000000000001</c:v>
                </c:pt>
                <c:pt idx="4266">
                  <c:v>0.25417000000000001</c:v>
                </c:pt>
                <c:pt idx="4267">
                  <c:v>0.25429000000000002</c:v>
                </c:pt>
                <c:pt idx="4268">
                  <c:v>0.25440000000000002</c:v>
                </c:pt>
                <c:pt idx="4269">
                  <c:v>0.25452000000000002</c:v>
                </c:pt>
                <c:pt idx="4270">
                  <c:v>0.25463000000000002</c:v>
                </c:pt>
                <c:pt idx="4271">
                  <c:v>0.25474999999999998</c:v>
                </c:pt>
                <c:pt idx="4272">
                  <c:v>0.25487000000000032</c:v>
                </c:pt>
                <c:pt idx="4273">
                  <c:v>0.25498000000000032</c:v>
                </c:pt>
                <c:pt idx="4274">
                  <c:v>0.25510000000000005</c:v>
                </c:pt>
                <c:pt idx="4275">
                  <c:v>0.25521000000000005</c:v>
                </c:pt>
                <c:pt idx="4276">
                  <c:v>0.25533</c:v>
                </c:pt>
                <c:pt idx="4277">
                  <c:v>0.25545000000000001</c:v>
                </c:pt>
                <c:pt idx="4278">
                  <c:v>0.25556000000000001</c:v>
                </c:pt>
                <c:pt idx="4279">
                  <c:v>0.25568000000000002</c:v>
                </c:pt>
                <c:pt idx="4280">
                  <c:v>0.25579000000000002</c:v>
                </c:pt>
                <c:pt idx="4281">
                  <c:v>0.25591000000000008</c:v>
                </c:pt>
                <c:pt idx="4282">
                  <c:v>0.25602000000000008</c:v>
                </c:pt>
                <c:pt idx="4283">
                  <c:v>0.25613999999999998</c:v>
                </c:pt>
                <c:pt idx="4284">
                  <c:v>0.25626000000000004</c:v>
                </c:pt>
                <c:pt idx="4285">
                  <c:v>0.25637000000000032</c:v>
                </c:pt>
                <c:pt idx="4286">
                  <c:v>0.25649</c:v>
                </c:pt>
                <c:pt idx="4287">
                  <c:v>0.25660000000000005</c:v>
                </c:pt>
                <c:pt idx="4288">
                  <c:v>0.25672</c:v>
                </c:pt>
                <c:pt idx="4289">
                  <c:v>0.25684000000000001</c:v>
                </c:pt>
                <c:pt idx="4290">
                  <c:v>0.25695000000000001</c:v>
                </c:pt>
                <c:pt idx="4291">
                  <c:v>0.25707000000000002</c:v>
                </c:pt>
                <c:pt idx="4292">
                  <c:v>0.25718000000000002</c:v>
                </c:pt>
                <c:pt idx="4293">
                  <c:v>0.25729999999999997</c:v>
                </c:pt>
                <c:pt idx="4294">
                  <c:v>0.25742000000000032</c:v>
                </c:pt>
                <c:pt idx="4295">
                  <c:v>0.25753000000000004</c:v>
                </c:pt>
                <c:pt idx="4296">
                  <c:v>0.25765000000000005</c:v>
                </c:pt>
                <c:pt idx="4297">
                  <c:v>0.25776000000000004</c:v>
                </c:pt>
                <c:pt idx="4298">
                  <c:v>0.25788000000000044</c:v>
                </c:pt>
                <c:pt idx="4299">
                  <c:v>0.25800000000000001</c:v>
                </c:pt>
                <c:pt idx="4300">
                  <c:v>0.25811000000000001</c:v>
                </c:pt>
                <c:pt idx="4301">
                  <c:v>0.25823000000000002</c:v>
                </c:pt>
                <c:pt idx="4302">
                  <c:v>0.25834000000000001</c:v>
                </c:pt>
                <c:pt idx="4303">
                  <c:v>0.25846000000000002</c:v>
                </c:pt>
                <c:pt idx="4304">
                  <c:v>0.25858000000000031</c:v>
                </c:pt>
                <c:pt idx="4305">
                  <c:v>0.25869000000000003</c:v>
                </c:pt>
                <c:pt idx="4306">
                  <c:v>0.25881000000000032</c:v>
                </c:pt>
                <c:pt idx="4307">
                  <c:v>0.2589300000000001</c:v>
                </c:pt>
                <c:pt idx="4308">
                  <c:v>0.25904000000000005</c:v>
                </c:pt>
                <c:pt idx="4309">
                  <c:v>0.25916</c:v>
                </c:pt>
                <c:pt idx="4310">
                  <c:v>0.25927</c:v>
                </c:pt>
                <c:pt idx="4311">
                  <c:v>0.25939000000000001</c:v>
                </c:pt>
                <c:pt idx="4312">
                  <c:v>0.25951000000000002</c:v>
                </c:pt>
                <c:pt idx="4313">
                  <c:v>0.25962000000000002</c:v>
                </c:pt>
                <c:pt idx="4314">
                  <c:v>0.25974000000000003</c:v>
                </c:pt>
                <c:pt idx="4315">
                  <c:v>0.25986000000000031</c:v>
                </c:pt>
                <c:pt idx="4316">
                  <c:v>0.25997000000000031</c:v>
                </c:pt>
                <c:pt idx="4317">
                  <c:v>0.2600900000000001</c:v>
                </c:pt>
                <c:pt idx="4318">
                  <c:v>0.26020000000000004</c:v>
                </c:pt>
                <c:pt idx="4319">
                  <c:v>0.26032000000000038</c:v>
                </c:pt>
                <c:pt idx="4320">
                  <c:v>0.26044</c:v>
                </c:pt>
                <c:pt idx="4321">
                  <c:v>0.26055</c:v>
                </c:pt>
                <c:pt idx="4322">
                  <c:v>0.26067000000000001</c:v>
                </c:pt>
                <c:pt idx="4323">
                  <c:v>0.26079000000000002</c:v>
                </c:pt>
                <c:pt idx="4324">
                  <c:v>0.26090000000000002</c:v>
                </c:pt>
                <c:pt idx="4325">
                  <c:v>0.26102000000000031</c:v>
                </c:pt>
                <c:pt idx="4326">
                  <c:v>0.26113999999999998</c:v>
                </c:pt>
                <c:pt idx="4327">
                  <c:v>0.26124999999999998</c:v>
                </c:pt>
                <c:pt idx="4328">
                  <c:v>0.26137000000000032</c:v>
                </c:pt>
                <c:pt idx="4329">
                  <c:v>0.26148000000000032</c:v>
                </c:pt>
                <c:pt idx="4330">
                  <c:v>0.2616</c:v>
                </c:pt>
                <c:pt idx="4331">
                  <c:v>0.26172000000000001</c:v>
                </c:pt>
                <c:pt idx="4332">
                  <c:v>0.26183000000000001</c:v>
                </c:pt>
                <c:pt idx="4333">
                  <c:v>0.26195000000000002</c:v>
                </c:pt>
                <c:pt idx="4334">
                  <c:v>0.26207000000000008</c:v>
                </c:pt>
                <c:pt idx="4335">
                  <c:v>0.26218000000000002</c:v>
                </c:pt>
                <c:pt idx="4336">
                  <c:v>0.26229999999999998</c:v>
                </c:pt>
                <c:pt idx="4337">
                  <c:v>0.26242000000000032</c:v>
                </c:pt>
                <c:pt idx="4338">
                  <c:v>0.2625300000000001</c:v>
                </c:pt>
                <c:pt idx="4339">
                  <c:v>0.26265000000000005</c:v>
                </c:pt>
                <c:pt idx="4340">
                  <c:v>0.26277</c:v>
                </c:pt>
                <c:pt idx="4341">
                  <c:v>0.26288000000000045</c:v>
                </c:pt>
                <c:pt idx="4342">
                  <c:v>0.26300000000000001</c:v>
                </c:pt>
                <c:pt idx="4343">
                  <c:v>0.26312000000000002</c:v>
                </c:pt>
                <c:pt idx="4344">
                  <c:v>0.26323000000000002</c:v>
                </c:pt>
                <c:pt idx="4345">
                  <c:v>0.26335000000000008</c:v>
                </c:pt>
                <c:pt idx="4346">
                  <c:v>0.26347000000000032</c:v>
                </c:pt>
                <c:pt idx="4347">
                  <c:v>0.26358000000000031</c:v>
                </c:pt>
                <c:pt idx="4348">
                  <c:v>0.26370000000000005</c:v>
                </c:pt>
                <c:pt idx="4349">
                  <c:v>0.26382000000000044</c:v>
                </c:pt>
                <c:pt idx="4350">
                  <c:v>0.26393</c:v>
                </c:pt>
                <c:pt idx="4351">
                  <c:v>0.26405000000000001</c:v>
                </c:pt>
                <c:pt idx="4352">
                  <c:v>0.26417000000000002</c:v>
                </c:pt>
                <c:pt idx="4353">
                  <c:v>0.26428000000000001</c:v>
                </c:pt>
                <c:pt idx="4354">
                  <c:v>0.26440000000000002</c:v>
                </c:pt>
                <c:pt idx="4355">
                  <c:v>0.26450000000000001</c:v>
                </c:pt>
                <c:pt idx="4356">
                  <c:v>0.26461000000000001</c:v>
                </c:pt>
                <c:pt idx="4357">
                  <c:v>0.26471</c:v>
                </c:pt>
                <c:pt idx="4358">
                  <c:v>0.26479999999999998</c:v>
                </c:pt>
                <c:pt idx="4359">
                  <c:v>0.26489000000000001</c:v>
                </c:pt>
                <c:pt idx="4360">
                  <c:v>0.26498000000000038</c:v>
                </c:pt>
                <c:pt idx="4361">
                  <c:v>0.26506000000000002</c:v>
                </c:pt>
                <c:pt idx="4362">
                  <c:v>0.26515</c:v>
                </c:pt>
                <c:pt idx="4363">
                  <c:v>0.26523999999999998</c:v>
                </c:pt>
                <c:pt idx="4364">
                  <c:v>0.26533000000000001</c:v>
                </c:pt>
                <c:pt idx="4365">
                  <c:v>0.26542000000000032</c:v>
                </c:pt>
                <c:pt idx="4366">
                  <c:v>0.26551000000000002</c:v>
                </c:pt>
                <c:pt idx="4367">
                  <c:v>0.2656</c:v>
                </c:pt>
                <c:pt idx="4368">
                  <c:v>0.26569000000000004</c:v>
                </c:pt>
                <c:pt idx="4369">
                  <c:v>0.26577000000000001</c:v>
                </c:pt>
                <c:pt idx="4370">
                  <c:v>0.26586000000000032</c:v>
                </c:pt>
                <c:pt idx="4371">
                  <c:v>0.26595000000000002</c:v>
                </c:pt>
                <c:pt idx="4372">
                  <c:v>0.26604</c:v>
                </c:pt>
                <c:pt idx="4373">
                  <c:v>0.26613000000000003</c:v>
                </c:pt>
                <c:pt idx="4374">
                  <c:v>0.26622000000000001</c:v>
                </c:pt>
                <c:pt idx="4375">
                  <c:v>0.26631000000000032</c:v>
                </c:pt>
                <c:pt idx="4376">
                  <c:v>0.26640000000000008</c:v>
                </c:pt>
                <c:pt idx="4377">
                  <c:v>0.26649</c:v>
                </c:pt>
                <c:pt idx="4378">
                  <c:v>0.26657000000000008</c:v>
                </c:pt>
                <c:pt idx="4379">
                  <c:v>0.26666000000000001</c:v>
                </c:pt>
                <c:pt idx="4380">
                  <c:v>0.26675000000000004</c:v>
                </c:pt>
                <c:pt idx="4381">
                  <c:v>0.26684000000000002</c:v>
                </c:pt>
                <c:pt idx="4382">
                  <c:v>0.26693</c:v>
                </c:pt>
                <c:pt idx="4383">
                  <c:v>0.26702000000000031</c:v>
                </c:pt>
                <c:pt idx="4384">
                  <c:v>0.26711000000000001</c:v>
                </c:pt>
                <c:pt idx="4385">
                  <c:v>0.26720000000000005</c:v>
                </c:pt>
                <c:pt idx="4386">
                  <c:v>0.26729000000000003</c:v>
                </c:pt>
                <c:pt idx="4387">
                  <c:v>0.26738000000000051</c:v>
                </c:pt>
                <c:pt idx="4388">
                  <c:v>0.26746000000000031</c:v>
                </c:pt>
                <c:pt idx="4389">
                  <c:v>0.26755000000000001</c:v>
                </c:pt>
                <c:pt idx="4390">
                  <c:v>0.26764000000000004</c:v>
                </c:pt>
                <c:pt idx="4391">
                  <c:v>0.26773000000000002</c:v>
                </c:pt>
                <c:pt idx="4392">
                  <c:v>0.26782000000000045</c:v>
                </c:pt>
                <c:pt idx="4393">
                  <c:v>0.26791000000000031</c:v>
                </c:pt>
                <c:pt idx="4394">
                  <c:v>0.26800000000000002</c:v>
                </c:pt>
                <c:pt idx="4395">
                  <c:v>0.26809000000000011</c:v>
                </c:pt>
                <c:pt idx="4396">
                  <c:v>0.26818000000000008</c:v>
                </c:pt>
                <c:pt idx="4397">
                  <c:v>0.26827000000000001</c:v>
                </c:pt>
                <c:pt idx="4398">
                  <c:v>0.26836000000000032</c:v>
                </c:pt>
                <c:pt idx="4399">
                  <c:v>0.26844000000000001</c:v>
                </c:pt>
                <c:pt idx="4400">
                  <c:v>0.2685300000000001</c:v>
                </c:pt>
                <c:pt idx="4401">
                  <c:v>0.26862000000000008</c:v>
                </c:pt>
                <c:pt idx="4402">
                  <c:v>0.26871</c:v>
                </c:pt>
                <c:pt idx="4403">
                  <c:v>0.26879999999999998</c:v>
                </c:pt>
                <c:pt idx="4404">
                  <c:v>0.26889000000000002</c:v>
                </c:pt>
                <c:pt idx="4405">
                  <c:v>0.26898000000000044</c:v>
                </c:pt>
                <c:pt idx="4406">
                  <c:v>0.26907000000000031</c:v>
                </c:pt>
                <c:pt idx="4407">
                  <c:v>0.26916000000000001</c:v>
                </c:pt>
                <c:pt idx="4408">
                  <c:v>0.26925000000000004</c:v>
                </c:pt>
                <c:pt idx="4409">
                  <c:v>0.26934000000000002</c:v>
                </c:pt>
                <c:pt idx="4410">
                  <c:v>0.26942000000000038</c:v>
                </c:pt>
                <c:pt idx="4411">
                  <c:v>0.26951000000000008</c:v>
                </c:pt>
                <c:pt idx="4412">
                  <c:v>0.26960000000000001</c:v>
                </c:pt>
                <c:pt idx="4413">
                  <c:v>0.2696900000000001</c:v>
                </c:pt>
                <c:pt idx="4414">
                  <c:v>0.26978000000000002</c:v>
                </c:pt>
                <c:pt idx="4415">
                  <c:v>0.26987000000000044</c:v>
                </c:pt>
                <c:pt idx="4416">
                  <c:v>0.26996000000000031</c:v>
                </c:pt>
                <c:pt idx="4417">
                  <c:v>0.27005000000000001</c:v>
                </c:pt>
                <c:pt idx="4418">
                  <c:v>0.27014000000000005</c:v>
                </c:pt>
                <c:pt idx="4419">
                  <c:v>0.27023000000000003</c:v>
                </c:pt>
                <c:pt idx="4420">
                  <c:v>0.2703200000000005</c:v>
                </c:pt>
                <c:pt idx="4421">
                  <c:v>0.27041000000000032</c:v>
                </c:pt>
                <c:pt idx="4422">
                  <c:v>0.27049000000000001</c:v>
                </c:pt>
                <c:pt idx="4423">
                  <c:v>0.27058000000000032</c:v>
                </c:pt>
                <c:pt idx="4424">
                  <c:v>0.27067000000000002</c:v>
                </c:pt>
                <c:pt idx="4425">
                  <c:v>0.27076</c:v>
                </c:pt>
                <c:pt idx="4426">
                  <c:v>0.27085000000000031</c:v>
                </c:pt>
                <c:pt idx="4427">
                  <c:v>0.27094000000000001</c:v>
                </c:pt>
                <c:pt idx="4428">
                  <c:v>0.2710300000000001</c:v>
                </c:pt>
                <c:pt idx="4429">
                  <c:v>0.27112000000000008</c:v>
                </c:pt>
                <c:pt idx="4430">
                  <c:v>0.27121000000000001</c:v>
                </c:pt>
                <c:pt idx="4431">
                  <c:v>0.27130000000000032</c:v>
                </c:pt>
                <c:pt idx="4432">
                  <c:v>0.27139000000000002</c:v>
                </c:pt>
                <c:pt idx="4433">
                  <c:v>0.27148000000000044</c:v>
                </c:pt>
                <c:pt idx="4434">
                  <c:v>0.27157000000000031</c:v>
                </c:pt>
                <c:pt idx="4435">
                  <c:v>0.27166000000000001</c:v>
                </c:pt>
                <c:pt idx="4436">
                  <c:v>0.27175000000000005</c:v>
                </c:pt>
                <c:pt idx="4437">
                  <c:v>0.27183000000000002</c:v>
                </c:pt>
                <c:pt idx="4438">
                  <c:v>0.27192000000000038</c:v>
                </c:pt>
                <c:pt idx="4439">
                  <c:v>0.27201000000000031</c:v>
                </c:pt>
                <c:pt idx="4440">
                  <c:v>0.27210000000000001</c:v>
                </c:pt>
                <c:pt idx="4441">
                  <c:v>0.2721900000000001</c:v>
                </c:pt>
                <c:pt idx="4442">
                  <c:v>0.27228000000000002</c:v>
                </c:pt>
                <c:pt idx="4443">
                  <c:v>0.27237000000000045</c:v>
                </c:pt>
                <c:pt idx="4444">
                  <c:v>0.27246000000000031</c:v>
                </c:pt>
                <c:pt idx="4445">
                  <c:v>0.27255000000000001</c:v>
                </c:pt>
                <c:pt idx="4446">
                  <c:v>0.27264000000000005</c:v>
                </c:pt>
                <c:pt idx="4447">
                  <c:v>0.27273000000000003</c:v>
                </c:pt>
                <c:pt idx="4448">
                  <c:v>0.27282000000000051</c:v>
                </c:pt>
                <c:pt idx="4449">
                  <c:v>0.27291000000000032</c:v>
                </c:pt>
                <c:pt idx="4450">
                  <c:v>0.27300000000000002</c:v>
                </c:pt>
                <c:pt idx="4451">
                  <c:v>0.27309</c:v>
                </c:pt>
                <c:pt idx="4452">
                  <c:v>0.27318000000000031</c:v>
                </c:pt>
                <c:pt idx="4453">
                  <c:v>0.27326</c:v>
                </c:pt>
                <c:pt idx="4454">
                  <c:v>0.27335000000000031</c:v>
                </c:pt>
                <c:pt idx="4455">
                  <c:v>0.27344000000000002</c:v>
                </c:pt>
                <c:pt idx="4456">
                  <c:v>0.27353</c:v>
                </c:pt>
                <c:pt idx="4457">
                  <c:v>0.27362000000000031</c:v>
                </c:pt>
                <c:pt idx="4458">
                  <c:v>0.27371000000000001</c:v>
                </c:pt>
                <c:pt idx="4459">
                  <c:v>0.27380000000000032</c:v>
                </c:pt>
                <c:pt idx="4460">
                  <c:v>0.27389000000000002</c:v>
                </c:pt>
                <c:pt idx="4461">
                  <c:v>0.27398000000000045</c:v>
                </c:pt>
                <c:pt idx="4462">
                  <c:v>0.27407000000000031</c:v>
                </c:pt>
                <c:pt idx="4463">
                  <c:v>0.27416000000000001</c:v>
                </c:pt>
                <c:pt idx="4464">
                  <c:v>0.27425000000000005</c:v>
                </c:pt>
                <c:pt idx="4465">
                  <c:v>0.27434000000000008</c:v>
                </c:pt>
                <c:pt idx="4466">
                  <c:v>0.27443000000000001</c:v>
                </c:pt>
                <c:pt idx="4467">
                  <c:v>0.27452000000000032</c:v>
                </c:pt>
                <c:pt idx="4468">
                  <c:v>0.27461000000000002</c:v>
                </c:pt>
                <c:pt idx="4469">
                  <c:v>0.2747</c:v>
                </c:pt>
                <c:pt idx="4470">
                  <c:v>0.27479000000000003</c:v>
                </c:pt>
                <c:pt idx="4471">
                  <c:v>0.27488000000000051</c:v>
                </c:pt>
                <c:pt idx="4472">
                  <c:v>0.27497000000000038</c:v>
                </c:pt>
                <c:pt idx="4473">
                  <c:v>0.27506000000000008</c:v>
                </c:pt>
                <c:pt idx="4474">
                  <c:v>0.27515000000000001</c:v>
                </c:pt>
                <c:pt idx="4475">
                  <c:v>0.27523000000000003</c:v>
                </c:pt>
                <c:pt idx="4476">
                  <c:v>0.27532000000000051</c:v>
                </c:pt>
                <c:pt idx="4477">
                  <c:v>0.27541000000000032</c:v>
                </c:pt>
                <c:pt idx="4478">
                  <c:v>0.27550000000000002</c:v>
                </c:pt>
                <c:pt idx="4479">
                  <c:v>0.27559</c:v>
                </c:pt>
                <c:pt idx="4480">
                  <c:v>0.27568000000000031</c:v>
                </c:pt>
                <c:pt idx="4481">
                  <c:v>0.27577000000000002</c:v>
                </c:pt>
                <c:pt idx="4482">
                  <c:v>0.27586000000000038</c:v>
                </c:pt>
                <c:pt idx="4483">
                  <c:v>0.27595000000000008</c:v>
                </c:pt>
                <c:pt idx="4484">
                  <c:v>0.27604000000000001</c:v>
                </c:pt>
                <c:pt idx="4485">
                  <c:v>0.2761300000000001</c:v>
                </c:pt>
                <c:pt idx="4486">
                  <c:v>0.27622000000000002</c:v>
                </c:pt>
                <c:pt idx="4487">
                  <c:v>0.27631000000000044</c:v>
                </c:pt>
                <c:pt idx="4488">
                  <c:v>0.27640000000000031</c:v>
                </c:pt>
                <c:pt idx="4489">
                  <c:v>0.27649000000000001</c:v>
                </c:pt>
                <c:pt idx="4490">
                  <c:v>0.27658000000000038</c:v>
                </c:pt>
                <c:pt idx="4491">
                  <c:v>0.27667000000000008</c:v>
                </c:pt>
                <c:pt idx="4492">
                  <c:v>0.27676000000000001</c:v>
                </c:pt>
                <c:pt idx="4493">
                  <c:v>0.27685000000000032</c:v>
                </c:pt>
                <c:pt idx="4494">
                  <c:v>0.27694000000000002</c:v>
                </c:pt>
                <c:pt idx="4495">
                  <c:v>0.27703</c:v>
                </c:pt>
                <c:pt idx="4496">
                  <c:v>0.27712000000000031</c:v>
                </c:pt>
                <c:pt idx="4497">
                  <c:v>0.27721000000000001</c:v>
                </c:pt>
                <c:pt idx="4498">
                  <c:v>0.27730000000000032</c:v>
                </c:pt>
                <c:pt idx="4499">
                  <c:v>0.27739000000000008</c:v>
                </c:pt>
                <c:pt idx="4500">
                  <c:v>0.2774800000000005</c:v>
                </c:pt>
                <c:pt idx="4501">
                  <c:v>0.27757000000000032</c:v>
                </c:pt>
                <c:pt idx="4502">
                  <c:v>0.27766000000000002</c:v>
                </c:pt>
                <c:pt idx="4503">
                  <c:v>0.27775</c:v>
                </c:pt>
                <c:pt idx="4504">
                  <c:v>0.27784000000000031</c:v>
                </c:pt>
                <c:pt idx="4505">
                  <c:v>0.27793000000000001</c:v>
                </c:pt>
                <c:pt idx="4506">
                  <c:v>0.27802000000000032</c:v>
                </c:pt>
                <c:pt idx="4507">
                  <c:v>0.27811000000000002</c:v>
                </c:pt>
                <c:pt idx="4508">
                  <c:v>0.2782</c:v>
                </c:pt>
                <c:pt idx="4509">
                  <c:v>0.27829000000000004</c:v>
                </c:pt>
                <c:pt idx="4510">
                  <c:v>0.27838000000000057</c:v>
                </c:pt>
                <c:pt idx="4511">
                  <c:v>0.27847000000000038</c:v>
                </c:pt>
                <c:pt idx="4512">
                  <c:v>0.27856000000000031</c:v>
                </c:pt>
                <c:pt idx="4513">
                  <c:v>0.27865000000000001</c:v>
                </c:pt>
                <c:pt idx="4514">
                  <c:v>0.27874000000000004</c:v>
                </c:pt>
                <c:pt idx="4515">
                  <c:v>0.27883000000000002</c:v>
                </c:pt>
                <c:pt idx="4516">
                  <c:v>0.27892000000000045</c:v>
                </c:pt>
                <c:pt idx="4517">
                  <c:v>0.27901000000000031</c:v>
                </c:pt>
                <c:pt idx="4518">
                  <c:v>0.27909</c:v>
                </c:pt>
                <c:pt idx="4519">
                  <c:v>0.27918000000000032</c:v>
                </c:pt>
              </c:numCache>
            </c:numRef>
          </c:xVal>
          <c:yVal>
            <c:numRef>
              <c:f>Wide_2!$I$5:$I$6000</c:f>
              <c:numCache>
                <c:formatCode>General</c:formatCode>
                <c:ptCount val="5996"/>
                <c:pt idx="0">
                  <c:v>200700</c:v>
                </c:pt>
                <c:pt idx="1">
                  <c:v>200950</c:v>
                </c:pt>
                <c:pt idx="2">
                  <c:v>201100</c:v>
                </c:pt>
                <c:pt idx="3">
                  <c:v>201300</c:v>
                </c:pt>
                <c:pt idx="4">
                  <c:v>201550</c:v>
                </c:pt>
                <c:pt idx="5">
                  <c:v>201940</c:v>
                </c:pt>
                <c:pt idx="6">
                  <c:v>202410</c:v>
                </c:pt>
                <c:pt idx="7">
                  <c:v>202920</c:v>
                </c:pt>
                <c:pt idx="8">
                  <c:v>203550</c:v>
                </c:pt>
                <c:pt idx="9">
                  <c:v>204320</c:v>
                </c:pt>
                <c:pt idx="10">
                  <c:v>205130</c:v>
                </c:pt>
                <c:pt idx="11">
                  <c:v>205960</c:v>
                </c:pt>
                <c:pt idx="12">
                  <c:v>206850</c:v>
                </c:pt>
                <c:pt idx="13">
                  <c:v>207840</c:v>
                </c:pt>
                <c:pt idx="14">
                  <c:v>208900</c:v>
                </c:pt>
                <c:pt idx="15">
                  <c:v>210010</c:v>
                </c:pt>
                <c:pt idx="16">
                  <c:v>211220</c:v>
                </c:pt>
                <c:pt idx="17">
                  <c:v>212490</c:v>
                </c:pt>
                <c:pt idx="18">
                  <c:v>213830</c:v>
                </c:pt>
                <c:pt idx="19">
                  <c:v>215250</c:v>
                </c:pt>
                <c:pt idx="20">
                  <c:v>216750</c:v>
                </c:pt>
                <c:pt idx="21">
                  <c:v>218330</c:v>
                </c:pt>
                <c:pt idx="22">
                  <c:v>219980</c:v>
                </c:pt>
                <c:pt idx="23">
                  <c:v>221690</c:v>
                </c:pt>
                <c:pt idx="24">
                  <c:v>223490</c:v>
                </c:pt>
                <c:pt idx="25">
                  <c:v>225350</c:v>
                </c:pt>
                <c:pt idx="26">
                  <c:v>227300</c:v>
                </c:pt>
                <c:pt idx="27">
                  <c:v>229300</c:v>
                </c:pt>
                <c:pt idx="28">
                  <c:v>231380</c:v>
                </c:pt>
                <c:pt idx="29">
                  <c:v>233540</c:v>
                </c:pt>
                <c:pt idx="30">
                  <c:v>235780</c:v>
                </c:pt>
                <c:pt idx="31">
                  <c:v>238070</c:v>
                </c:pt>
                <c:pt idx="32">
                  <c:v>240450</c:v>
                </c:pt>
                <c:pt idx="33">
                  <c:v>242900</c:v>
                </c:pt>
                <c:pt idx="34">
                  <c:v>245420</c:v>
                </c:pt>
                <c:pt idx="35">
                  <c:v>248000</c:v>
                </c:pt>
                <c:pt idx="36">
                  <c:v>250660</c:v>
                </c:pt>
                <c:pt idx="37">
                  <c:v>253380</c:v>
                </c:pt>
                <c:pt idx="38">
                  <c:v>256190</c:v>
                </c:pt>
                <c:pt idx="39">
                  <c:v>259060</c:v>
                </c:pt>
                <c:pt idx="40">
                  <c:v>261860</c:v>
                </c:pt>
                <c:pt idx="41">
                  <c:v>264720</c:v>
                </c:pt>
                <c:pt idx="42">
                  <c:v>267650</c:v>
                </c:pt>
                <c:pt idx="43">
                  <c:v>270540</c:v>
                </c:pt>
                <c:pt idx="44">
                  <c:v>273350</c:v>
                </c:pt>
                <c:pt idx="45">
                  <c:v>276230</c:v>
                </c:pt>
                <c:pt idx="46">
                  <c:v>279130</c:v>
                </c:pt>
                <c:pt idx="47">
                  <c:v>281970</c:v>
                </c:pt>
                <c:pt idx="48">
                  <c:v>284790</c:v>
                </c:pt>
                <c:pt idx="49">
                  <c:v>287660</c:v>
                </c:pt>
                <c:pt idx="50">
                  <c:v>290530</c:v>
                </c:pt>
                <c:pt idx="51">
                  <c:v>293370</c:v>
                </c:pt>
                <c:pt idx="52">
                  <c:v>296190</c:v>
                </c:pt>
                <c:pt idx="53">
                  <c:v>299030</c:v>
                </c:pt>
                <c:pt idx="54">
                  <c:v>301860</c:v>
                </c:pt>
                <c:pt idx="55">
                  <c:v>304680</c:v>
                </c:pt>
                <c:pt idx="56">
                  <c:v>307490</c:v>
                </c:pt>
                <c:pt idx="57">
                  <c:v>310300</c:v>
                </c:pt>
                <c:pt idx="58">
                  <c:v>313100</c:v>
                </c:pt>
                <c:pt idx="59">
                  <c:v>315900</c:v>
                </c:pt>
                <c:pt idx="60">
                  <c:v>318690</c:v>
                </c:pt>
                <c:pt idx="61">
                  <c:v>321480</c:v>
                </c:pt>
                <c:pt idx="62">
                  <c:v>324260</c:v>
                </c:pt>
                <c:pt idx="63">
                  <c:v>327030</c:v>
                </c:pt>
                <c:pt idx="64">
                  <c:v>329800</c:v>
                </c:pt>
                <c:pt idx="65">
                  <c:v>332570</c:v>
                </c:pt>
                <c:pt idx="66">
                  <c:v>335310</c:v>
                </c:pt>
                <c:pt idx="67">
                  <c:v>338040</c:v>
                </c:pt>
                <c:pt idx="68">
                  <c:v>340770</c:v>
                </c:pt>
                <c:pt idx="69">
                  <c:v>343520</c:v>
                </c:pt>
                <c:pt idx="70">
                  <c:v>346240</c:v>
                </c:pt>
                <c:pt idx="71">
                  <c:v>348960</c:v>
                </c:pt>
                <c:pt idx="72">
                  <c:v>351670</c:v>
                </c:pt>
                <c:pt idx="73">
                  <c:v>354350</c:v>
                </c:pt>
                <c:pt idx="74">
                  <c:v>357030</c:v>
                </c:pt>
                <c:pt idx="75">
                  <c:v>359720</c:v>
                </c:pt>
                <c:pt idx="76">
                  <c:v>362410</c:v>
                </c:pt>
                <c:pt idx="77">
                  <c:v>365060</c:v>
                </c:pt>
                <c:pt idx="78">
                  <c:v>367720</c:v>
                </c:pt>
                <c:pt idx="79">
                  <c:v>370370</c:v>
                </c:pt>
                <c:pt idx="80">
                  <c:v>373010</c:v>
                </c:pt>
                <c:pt idx="81">
                  <c:v>375660</c:v>
                </c:pt>
                <c:pt idx="82">
                  <c:v>378280</c:v>
                </c:pt>
                <c:pt idx="83">
                  <c:v>380900</c:v>
                </c:pt>
                <c:pt idx="84">
                  <c:v>383500</c:v>
                </c:pt>
                <c:pt idx="85">
                  <c:v>386100</c:v>
                </c:pt>
                <c:pt idx="86">
                  <c:v>388700</c:v>
                </c:pt>
                <c:pt idx="87">
                  <c:v>391290</c:v>
                </c:pt>
                <c:pt idx="88">
                  <c:v>393870</c:v>
                </c:pt>
                <c:pt idx="89">
                  <c:v>396440</c:v>
                </c:pt>
                <c:pt idx="90">
                  <c:v>398990</c:v>
                </c:pt>
                <c:pt idx="91">
                  <c:v>401570</c:v>
                </c:pt>
                <c:pt idx="92">
                  <c:v>404120</c:v>
                </c:pt>
                <c:pt idx="93">
                  <c:v>406650</c:v>
                </c:pt>
                <c:pt idx="94">
                  <c:v>409190</c:v>
                </c:pt>
                <c:pt idx="95">
                  <c:v>411730</c:v>
                </c:pt>
                <c:pt idx="96">
                  <c:v>414250</c:v>
                </c:pt>
                <c:pt idx="97">
                  <c:v>416760</c:v>
                </c:pt>
                <c:pt idx="98">
                  <c:v>419260</c:v>
                </c:pt>
                <c:pt idx="99">
                  <c:v>421760</c:v>
                </c:pt>
                <c:pt idx="100">
                  <c:v>424250</c:v>
                </c:pt>
                <c:pt idx="101">
                  <c:v>426740</c:v>
                </c:pt>
                <c:pt idx="102">
                  <c:v>429220</c:v>
                </c:pt>
                <c:pt idx="103">
                  <c:v>431690</c:v>
                </c:pt>
                <c:pt idx="104">
                  <c:v>434160</c:v>
                </c:pt>
                <c:pt idx="105">
                  <c:v>436610</c:v>
                </c:pt>
                <c:pt idx="106">
                  <c:v>439070</c:v>
                </c:pt>
                <c:pt idx="107">
                  <c:v>441510</c:v>
                </c:pt>
                <c:pt idx="108">
                  <c:v>443930</c:v>
                </c:pt>
                <c:pt idx="109">
                  <c:v>446360</c:v>
                </c:pt>
                <c:pt idx="110">
                  <c:v>448800</c:v>
                </c:pt>
                <c:pt idx="111">
                  <c:v>451210</c:v>
                </c:pt>
                <c:pt idx="112">
                  <c:v>453620</c:v>
                </c:pt>
                <c:pt idx="113">
                  <c:v>456040</c:v>
                </c:pt>
                <c:pt idx="114">
                  <c:v>458440</c:v>
                </c:pt>
                <c:pt idx="115">
                  <c:v>460840</c:v>
                </c:pt>
                <c:pt idx="116">
                  <c:v>463220</c:v>
                </c:pt>
                <c:pt idx="117">
                  <c:v>465610</c:v>
                </c:pt>
                <c:pt idx="118">
                  <c:v>467990</c:v>
                </c:pt>
                <c:pt idx="119">
                  <c:v>470360</c:v>
                </c:pt>
                <c:pt idx="120">
                  <c:v>472730</c:v>
                </c:pt>
                <c:pt idx="121">
                  <c:v>475120</c:v>
                </c:pt>
                <c:pt idx="122">
                  <c:v>477470</c:v>
                </c:pt>
                <c:pt idx="123">
                  <c:v>479830</c:v>
                </c:pt>
                <c:pt idx="124">
                  <c:v>482180</c:v>
                </c:pt>
                <c:pt idx="125">
                  <c:v>484530</c:v>
                </c:pt>
                <c:pt idx="126">
                  <c:v>486870</c:v>
                </c:pt>
                <c:pt idx="127">
                  <c:v>489220</c:v>
                </c:pt>
                <c:pt idx="128">
                  <c:v>491550</c:v>
                </c:pt>
                <c:pt idx="129">
                  <c:v>493870</c:v>
                </c:pt>
                <c:pt idx="130">
                  <c:v>496210</c:v>
                </c:pt>
                <c:pt idx="131">
                  <c:v>498530</c:v>
                </c:pt>
                <c:pt idx="132">
                  <c:v>500860</c:v>
                </c:pt>
                <c:pt idx="133">
                  <c:v>503160</c:v>
                </c:pt>
                <c:pt idx="134">
                  <c:v>505480</c:v>
                </c:pt>
                <c:pt idx="135">
                  <c:v>507780</c:v>
                </c:pt>
                <c:pt idx="136">
                  <c:v>510090</c:v>
                </c:pt>
                <c:pt idx="137">
                  <c:v>512380</c:v>
                </c:pt>
                <c:pt idx="138">
                  <c:v>514680</c:v>
                </c:pt>
                <c:pt idx="139">
                  <c:v>516980</c:v>
                </c:pt>
                <c:pt idx="140">
                  <c:v>519270</c:v>
                </c:pt>
                <c:pt idx="141">
                  <c:v>521560</c:v>
                </c:pt>
                <c:pt idx="142">
                  <c:v>523850</c:v>
                </c:pt>
                <c:pt idx="143">
                  <c:v>526130</c:v>
                </c:pt>
                <c:pt idx="144">
                  <c:v>528400</c:v>
                </c:pt>
                <c:pt idx="145">
                  <c:v>530670</c:v>
                </c:pt>
                <c:pt idx="146">
                  <c:v>532950</c:v>
                </c:pt>
                <c:pt idx="147">
                  <c:v>535230</c:v>
                </c:pt>
                <c:pt idx="148">
                  <c:v>537500</c:v>
                </c:pt>
                <c:pt idx="149">
                  <c:v>539750</c:v>
                </c:pt>
                <c:pt idx="150">
                  <c:v>542020</c:v>
                </c:pt>
                <c:pt idx="151">
                  <c:v>544270</c:v>
                </c:pt>
                <c:pt idx="152">
                  <c:v>546520</c:v>
                </c:pt>
                <c:pt idx="153">
                  <c:v>548780</c:v>
                </c:pt>
                <c:pt idx="154">
                  <c:v>550990</c:v>
                </c:pt>
                <c:pt idx="155">
                  <c:v>553170</c:v>
                </c:pt>
                <c:pt idx="156">
                  <c:v>555360</c:v>
                </c:pt>
                <c:pt idx="157">
                  <c:v>557540</c:v>
                </c:pt>
                <c:pt idx="158">
                  <c:v>559730</c:v>
                </c:pt>
                <c:pt idx="159">
                  <c:v>561900</c:v>
                </c:pt>
                <c:pt idx="160">
                  <c:v>564070</c:v>
                </c:pt>
                <c:pt idx="161">
                  <c:v>566250</c:v>
                </c:pt>
                <c:pt idx="162">
                  <c:v>568420</c:v>
                </c:pt>
                <c:pt idx="163">
                  <c:v>570580</c:v>
                </c:pt>
                <c:pt idx="164">
                  <c:v>572750</c:v>
                </c:pt>
                <c:pt idx="165">
                  <c:v>574940</c:v>
                </c:pt>
                <c:pt idx="166">
                  <c:v>577090</c:v>
                </c:pt>
                <c:pt idx="167">
                  <c:v>579250</c:v>
                </c:pt>
                <c:pt idx="168">
                  <c:v>581410</c:v>
                </c:pt>
                <c:pt idx="169">
                  <c:v>583570</c:v>
                </c:pt>
                <c:pt idx="170">
                  <c:v>585740</c:v>
                </c:pt>
                <c:pt idx="171">
                  <c:v>587900</c:v>
                </c:pt>
                <c:pt idx="172">
                  <c:v>590040</c:v>
                </c:pt>
                <c:pt idx="173">
                  <c:v>592200</c:v>
                </c:pt>
                <c:pt idx="174">
                  <c:v>594360</c:v>
                </c:pt>
                <c:pt idx="175">
                  <c:v>596520</c:v>
                </c:pt>
                <c:pt idx="176">
                  <c:v>598660</c:v>
                </c:pt>
                <c:pt idx="177">
                  <c:v>600810</c:v>
                </c:pt>
                <c:pt idx="178">
                  <c:v>602950</c:v>
                </c:pt>
                <c:pt idx="179">
                  <c:v>605100</c:v>
                </c:pt>
                <c:pt idx="180">
                  <c:v>607250</c:v>
                </c:pt>
                <c:pt idx="181">
                  <c:v>609400</c:v>
                </c:pt>
                <c:pt idx="182">
                  <c:v>611550</c:v>
                </c:pt>
                <c:pt idx="183">
                  <c:v>613700</c:v>
                </c:pt>
                <c:pt idx="184">
                  <c:v>615850</c:v>
                </c:pt>
                <c:pt idx="185">
                  <c:v>618010</c:v>
                </c:pt>
                <c:pt idx="186">
                  <c:v>620140</c:v>
                </c:pt>
                <c:pt idx="187">
                  <c:v>622290</c:v>
                </c:pt>
                <c:pt idx="188">
                  <c:v>624440</c:v>
                </c:pt>
                <c:pt idx="189">
                  <c:v>626580</c:v>
                </c:pt>
                <c:pt idx="190">
                  <c:v>628720</c:v>
                </c:pt>
                <c:pt idx="191">
                  <c:v>630860</c:v>
                </c:pt>
                <c:pt idx="192">
                  <c:v>632990</c:v>
                </c:pt>
                <c:pt idx="193">
                  <c:v>635130</c:v>
                </c:pt>
                <c:pt idx="194">
                  <c:v>637280</c:v>
                </c:pt>
                <c:pt idx="195">
                  <c:v>639410</c:v>
                </c:pt>
                <c:pt idx="196">
                  <c:v>641540</c:v>
                </c:pt>
                <c:pt idx="197">
                  <c:v>643680</c:v>
                </c:pt>
                <c:pt idx="198">
                  <c:v>645820</c:v>
                </c:pt>
                <c:pt idx="199">
                  <c:v>647960</c:v>
                </c:pt>
                <c:pt idx="200">
                  <c:v>650080</c:v>
                </c:pt>
                <c:pt idx="201">
                  <c:v>652220</c:v>
                </c:pt>
                <c:pt idx="202">
                  <c:v>654380</c:v>
                </c:pt>
                <c:pt idx="203">
                  <c:v>656520</c:v>
                </c:pt>
                <c:pt idx="204">
                  <c:v>658630</c:v>
                </c:pt>
                <c:pt idx="205">
                  <c:v>660740</c:v>
                </c:pt>
                <c:pt idx="206">
                  <c:v>662880</c:v>
                </c:pt>
                <c:pt idx="207">
                  <c:v>665010</c:v>
                </c:pt>
                <c:pt idx="208">
                  <c:v>667120</c:v>
                </c:pt>
                <c:pt idx="209">
                  <c:v>669240</c:v>
                </c:pt>
                <c:pt idx="210">
                  <c:v>671350</c:v>
                </c:pt>
                <c:pt idx="211">
                  <c:v>673490</c:v>
                </c:pt>
                <c:pt idx="212">
                  <c:v>675650</c:v>
                </c:pt>
                <c:pt idx="213">
                  <c:v>677770</c:v>
                </c:pt>
                <c:pt idx="214">
                  <c:v>679890</c:v>
                </c:pt>
                <c:pt idx="215">
                  <c:v>681990</c:v>
                </c:pt>
                <c:pt idx="216">
                  <c:v>684100</c:v>
                </c:pt>
                <c:pt idx="217">
                  <c:v>686230</c:v>
                </c:pt>
                <c:pt idx="218">
                  <c:v>688350</c:v>
                </c:pt>
                <c:pt idx="219">
                  <c:v>690460</c:v>
                </c:pt>
                <c:pt idx="220">
                  <c:v>692580</c:v>
                </c:pt>
                <c:pt idx="221">
                  <c:v>694700</c:v>
                </c:pt>
                <c:pt idx="222">
                  <c:v>696830</c:v>
                </c:pt>
                <c:pt idx="223">
                  <c:v>698950</c:v>
                </c:pt>
                <c:pt idx="224">
                  <c:v>701060</c:v>
                </c:pt>
                <c:pt idx="225">
                  <c:v>703170</c:v>
                </c:pt>
                <c:pt idx="226">
                  <c:v>705300</c:v>
                </c:pt>
                <c:pt idx="227">
                  <c:v>707410</c:v>
                </c:pt>
                <c:pt idx="228">
                  <c:v>709510</c:v>
                </c:pt>
                <c:pt idx="229">
                  <c:v>711600</c:v>
                </c:pt>
                <c:pt idx="230">
                  <c:v>713690</c:v>
                </c:pt>
                <c:pt idx="231">
                  <c:v>715770</c:v>
                </c:pt>
                <c:pt idx="232">
                  <c:v>717860</c:v>
                </c:pt>
                <c:pt idx="233">
                  <c:v>719950</c:v>
                </c:pt>
                <c:pt idx="234">
                  <c:v>722030</c:v>
                </c:pt>
                <c:pt idx="235">
                  <c:v>724130</c:v>
                </c:pt>
                <c:pt idx="236">
                  <c:v>726220</c:v>
                </c:pt>
                <c:pt idx="237">
                  <c:v>728310</c:v>
                </c:pt>
                <c:pt idx="238">
                  <c:v>730400</c:v>
                </c:pt>
                <c:pt idx="239">
                  <c:v>732480</c:v>
                </c:pt>
                <c:pt idx="240">
                  <c:v>734570</c:v>
                </c:pt>
                <c:pt idx="241">
                  <c:v>736660</c:v>
                </c:pt>
                <c:pt idx="242">
                  <c:v>738740</c:v>
                </c:pt>
                <c:pt idx="243">
                  <c:v>740840</c:v>
                </c:pt>
                <c:pt idx="244">
                  <c:v>742930</c:v>
                </c:pt>
                <c:pt idx="245">
                  <c:v>745020</c:v>
                </c:pt>
                <c:pt idx="246">
                  <c:v>747100</c:v>
                </c:pt>
                <c:pt idx="247">
                  <c:v>749190</c:v>
                </c:pt>
                <c:pt idx="248">
                  <c:v>751290</c:v>
                </c:pt>
                <c:pt idx="249">
                  <c:v>753360</c:v>
                </c:pt>
                <c:pt idx="250">
                  <c:v>755460</c:v>
                </c:pt>
                <c:pt idx="251">
                  <c:v>757570</c:v>
                </c:pt>
                <c:pt idx="252">
                  <c:v>759670</c:v>
                </c:pt>
                <c:pt idx="253">
                  <c:v>761730</c:v>
                </c:pt>
                <c:pt idx="254">
                  <c:v>763810</c:v>
                </c:pt>
                <c:pt idx="255">
                  <c:v>765910</c:v>
                </c:pt>
                <c:pt idx="256">
                  <c:v>768020</c:v>
                </c:pt>
                <c:pt idx="257">
                  <c:v>770120</c:v>
                </c:pt>
                <c:pt idx="258">
                  <c:v>772190</c:v>
                </c:pt>
                <c:pt idx="259">
                  <c:v>774290</c:v>
                </c:pt>
                <c:pt idx="260">
                  <c:v>776380</c:v>
                </c:pt>
                <c:pt idx="261">
                  <c:v>778470</c:v>
                </c:pt>
                <c:pt idx="262">
                  <c:v>780560</c:v>
                </c:pt>
                <c:pt idx="263">
                  <c:v>782660</c:v>
                </c:pt>
                <c:pt idx="264">
                  <c:v>784760</c:v>
                </c:pt>
                <c:pt idx="265">
                  <c:v>786850</c:v>
                </c:pt>
                <c:pt idx="266">
                  <c:v>788950</c:v>
                </c:pt>
                <c:pt idx="267">
                  <c:v>791050</c:v>
                </c:pt>
                <c:pt idx="268">
                  <c:v>793150</c:v>
                </c:pt>
                <c:pt idx="269">
                  <c:v>795250</c:v>
                </c:pt>
                <c:pt idx="270">
                  <c:v>797340</c:v>
                </c:pt>
                <c:pt idx="271">
                  <c:v>799430</c:v>
                </c:pt>
                <c:pt idx="272">
                  <c:v>801530</c:v>
                </c:pt>
                <c:pt idx="273">
                  <c:v>803630</c:v>
                </c:pt>
                <c:pt idx="274">
                  <c:v>805740</c:v>
                </c:pt>
                <c:pt idx="275">
                  <c:v>807840</c:v>
                </c:pt>
                <c:pt idx="276">
                  <c:v>809950</c:v>
                </c:pt>
                <c:pt idx="277">
                  <c:v>812070</c:v>
                </c:pt>
                <c:pt idx="278">
                  <c:v>814160</c:v>
                </c:pt>
                <c:pt idx="279">
                  <c:v>816290</c:v>
                </c:pt>
                <c:pt idx="280">
                  <c:v>818420</c:v>
                </c:pt>
                <c:pt idx="281">
                  <c:v>820540</c:v>
                </c:pt>
                <c:pt idx="282">
                  <c:v>822610</c:v>
                </c:pt>
                <c:pt idx="283">
                  <c:v>824710</c:v>
                </c:pt>
                <c:pt idx="284">
                  <c:v>826840</c:v>
                </c:pt>
                <c:pt idx="285">
                  <c:v>828960</c:v>
                </c:pt>
                <c:pt idx="286">
                  <c:v>831060</c:v>
                </c:pt>
                <c:pt idx="287">
                  <c:v>833150</c:v>
                </c:pt>
                <c:pt idx="288">
                  <c:v>835260</c:v>
                </c:pt>
                <c:pt idx="289">
                  <c:v>837380</c:v>
                </c:pt>
                <c:pt idx="290">
                  <c:v>839490</c:v>
                </c:pt>
                <c:pt idx="291">
                  <c:v>841590</c:v>
                </c:pt>
                <c:pt idx="292">
                  <c:v>843700</c:v>
                </c:pt>
                <c:pt idx="293">
                  <c:v>845810</c:v>
                </c:pt>
                <c:pt idx="294">
                  <c:v>847920</c:v>
                </c:pt>
                <c:pt idx="295">
                  <c:v>850050</c:v>
                </c:pt>
                <c:pt idx="296">
                  <c:v>852170</c:v>
                </c:pt>
                <c:pt idx="297">
                  <c:v>854290</c:v>
                </c:pt>
                <c:pt idx="298">
                  <c:v>856410</c:v>
                </c:pt>
                <c:pt idx="299">
                  <c:v>858530</c:v>
                </c:pt>
                <c:pt idx="300">
                  <c:v>860650</c:v>
                </c:pt>
                <c:pt idx="301">
                  <c:v>862750</c:v>
                </c:pt>
                <c:pt idx="302">
                  <c:v>864860</c:v>
                </c:pt>
                <c:pt idx="303">
                  <c:v>866980</c:v>
                </c:pt>
                <c:pt idx="304">
                  <c:v>869120</c:v>
                </c:pt>
                <c:pt idx="305">
                  <c:v>871240</c:v>
                </c:pt>
                <c:pt idx="306">
                  <c:v>873360</c:v>
                </c:pt>
                <c:pt idx="307">
                  <c:v>875490</c:v>
                </c:pt>
                <c:pt idx="308">
                  <c:v>877610</c:v>
                </c:pt>
                <c:pt idx="309">
                  <c:v>879730</c:v>
                </c:pt>
                <c:pt idx="310">
                  <c:v>881870</c:v>
                </c:pt>
                <c:pt idx="311">
                  <c:v>883980</c:v>
                </c:pt>
                <c:pt idx="312">
                  <c:v>886120</c:v>
                </c:pt>
                <c:pt idx="313">
                  <c:v>888240</c:v>
                </c:pt>
                <c:pt idx="314">
                  <c:v>890360</c:v>
                </c:pt>
                <c:pt idx="315">
                  <c:v>892490</c:v>
                </c:pt>
                <c:pt idx="316">
                  <c:v>894630</c:v>
                </c:pt>
                <c:pt idx="317">
                  <c:v>896770</c:v>
                </c:pt>
                <c:pt idx="318">
                  <c:v>898900</c:v>
                </c:pt>
                <c:pt idx="319">
                  <c:v>901020</c:v>
                </c:pt>
                <c:pt idx="320">
                  <c:v>903150</c:v>
                </c:pt>
                <c:pt idx="321">
                  <c:v>905290</c:v>
                </c:pt>
                <c:pt idx="322">
                  <c:v>907400</c:v>
                </c:pt>
                <c:pt idx="323">
                  <c:v>909530</c:v>
                </c:pt>
                <c:pt idx="324">
                  <c:v>911660</c:v>
                </c:pt>
                <c:pt idx="325">
                  <c:v>913770</c:v>
                </c:pt>
                <c:pt idx="326">
                  <c:v>915910</c:v>
                </c:pt>
                <c:pt idx="327">
                  <c:v>918030</c:v>
                </c:pt>
                <c:pt idx="328">
                  <c:v>920140</c:v>
                </c:pt>
                <c:pt idx="329">
                  <c:v>922300</c:v>
                </c:pt>
                <c:pt idx="330">
                  <c:v>924460</c:v>
                </c:pt>
                <c:pt idx="331">
                  <c:v>926570</c:v>
                </c:pt>
                <c:pt idx="332">
                  <c:v>928710</c:v>
                </c:pt>
                <c:pt idx="333">
                  <c:v>930840</c:v>
                </c:pt>
                <c:pt idx="334">
                  <c:v>932980</c:v>
                </c:pt>
                <c:pt idx="335">
                  <c:v>935120</c:v>
                </c:pt>
                <c:pt idx="336">
                  <c:v>937250</c:v>
                </c:pt>
                <c:pt idx="337">
                  <c:v>939410</c:v>
                </c:pt>
                <c:pt idx="338">
                  <c:v>941560</c:v>
                </c:pt>
                <c:pt idx="339">
                  <c:v>943700</c:v>
                </c:pt>
                <c:pt idx="340">
                  <c:v>945830</c:v>
                </c:pt>
                <c:pt idx="341">
                  <c:v>947980</c:v>
                </c:pt>
                <c:pt idx="342">
                  <c:v>950130</c:v>
                </c:pt>
                <c:pt idx="343">
                  <c:v>952270</c:v>
                </c:pt>
                <c:pt idx="344">
                  <c:v>954410</c:v>
                </c:pt>
                <c:pt idx="345">
                  <c:v>956560</c:v>
                </c:pt>
                <c:pt idx="346">
                  <c:v>958720</c:v>
                </c:pt>
                <c:pt idx="347">
                  <c:v>960870</c:v>
                </c:pt>
                <c:pt idx="348">
                  <c:v>963000</c:v>
                </c:pt>
                <c:pt idx="349">
                  <c:v>965160</c:v>
                </c:pt>
                <c:pt idx="350">
                  <c:v>967320</c:v>
                </c:pt>
                <c:pt idx="351">
                  <c:v>969470</c:v>
                </c:pt>
                <c:pt idx="352">
                  <c:v>971630</c:v>
                </c:pt>
                <c:pt idx="353">
                  <c:v>973780</c:v>
                </c:pt>
                <c:pt idx="354">
                  <c:v>975940</c:v>
                </c:pt>
                <c:pt idx="355">
                  <c:v>978100</c:v>
                </c:pt>
                <c:pt idx="356">
                  <c:v>980250</c:v>
                </c:pt>
                <c:pt idx="357">
                  <c:v>982410</c:v>
                </c:pt>
                <c:pt idx="358">
                  <c:v>984580</c:v>
                </c:pt>
                <c:pt idx="359">
                  <c:v>986760</c:v>
                </c:pt>
                <c:pt idx="360">
                  <c:v>988920</c:v>
                </c:pt>
                <c:pt idx="361">
                  <c:v>991030</c:v>
                </c:pt>
                <c:pt idx="362">
                  <c:v>993250</c:v>
                </c:pt>
                <c:pt idx="363">
                  <c:v>995450</c:v>
                </c:pt>
                <c:pt idx="364">
                  <c:v>997610</c:v>
                </c:pt>
                <c:pt idx="365">
                  <c:v>999760</c:v>
                </c:pt>
                <c:pt idx="366">
                  <c:v>1001900</c:v>
                </c:pt>
                <c:pt idx="367">
                  <c:v>1004100</c:v>
                </c:pt>
                <c:pt idx="368">
                  <c:v>1006300</c:v>
                </c:pt>
                <c:pt idx="369">
                  <c:v>1008400</c:v>
                </c:pt>
                <c:pt idx="370">
                  <c:v>1010600</c:v>
                </c:pt>
                <c:pt idx="371">
                  <c:v>1012800</c:v>
                </c:pt>
                <c:pt idx="372">
                  <c:v>1015000</c:v>
                </c:pt>
                <c:pt idx="373">
                  <c:v>1017100</c:v>
                </c:pt>
                <c:pt idx="374">
                  <c:v>1019400</c:v>
                </c:pt>
                <c:pt idx="375">
                  <c:v>1021500</c:v>
                </c:pt>
                <c:pt idx="376">
                  <c:v>1023700</c:v>
                </c:pt>
                <c:pt idx="377">
                  <c:v>1025900</c:v>
                </c:pt>
                <c:pt idx="378">
                  <c:v>1028000</c:v>
                </c:pt>
                <c:pt idx="379">
                  <c:v>1030200</c:v>
                </c:pt>
                <c:pt idx="380">
                  <c:v>1032500</c:v>
                </c:pt>
                <c:pt idx="381">
                  <c:v>1034700</c:v>
                </c:pt>
                <c:pt idx="382">
                  <c:v>1036800</c:v>
                </c:pt>
                <c:pt idx="383">
                  <c:v>1038900</c:v>
                </c:pt>
                <c:pt idx="384">
                  <c:v>1041200</c:v>
                </c:pt>
                <c:pt idx="385">
                  <c:v>1043300</c:v>
                </c:pt>
                <c:pt idx="386">
                  <c:v>1045500</c:v>
                </c:pt>
                <c:pt idx="387">
                  <c:v>1047700</c:v>
                </c:pt>
                <c:pt idx="388">
                  <c:v>1049900</c:v>
                </c:pt>
                <c:pt idx="389">
                  <c:v>1052100</c:v>
                </c:pt>
                <c:pt idx="390">
                  <c:v>1054300</c:v>
                </c:pt>
                <c:pt idx="391">
                  <c:v>1056500</c:v>
                </c:pt>
                <c:pt idx="392">
                  <c:v>1058700</c:v>
                </c:pt>
                <c:pt idx="393">
                  <c:v>1060800</c:v>
                </c:pt>
                <c:pt idx="394">
                  <c:v>1063000</c:v>
                </c:pt>
                <c:pt idx="395">
                  <c:v>1065200</c:v>
                </c:pt>
                <c:pt idx="396">
                  <c:v>1067400</c:v>
                </c:pt>
                <c:pt idx="397">
                  <c:v>1069600</c:v>
                </c:pt>
                <c:pt idx="398">
                  <c:v>1071800</c:v>
                </c:pt>
                <c:pt idx="399">
                  <c:v>1074000</c:v>
                </c:pt>
                <c:pt idx="400">
                  <c:v>1076200</c:v>
                </c:pt>
                <c:pt idx="401">
                  <c:v>1078400</c:v>
                </c:pt>
                <c:pt idx="402">
                  <c:v>1080600</c:v>
                </c:pt>
                <c:pt idx="403">
                  <c:v>1082800</c:v>
                </c:pt>
                <c:pt idx="404">
                  <c:v>1085000</c:v>
                </c:pt>
                <c:pt idx="405">
                  <c:v>1087300</c:v>
                </c:pt>
                <c:pt idx="406">
                  <c:v>1089500</c:v>
                </c:pt>
                <c:pt idx="407">
                  <c:v>1091700</c:v>
                </c:pt>
                <c:pt idx="408">
                  <c:v>1093900</c:v>
                </c:pt>
                <c:pt idx="409">
                  <c:v>1096100</c:v>
                </c:pt>
                <c:pt idx="410">
                  <c:v>1098300</c:v>
                </c:pt>
                <c:pt idx="411">
                  <c:v>1100500</c:v>
                </c:pt>
                <c:pt idx="412">
                  <c:v>1102700</c:v>
                </c:pt>
                <c:pt idx="413">
                  <c:v>1104900</c:v>
                </c:pt>
                <c:pt idx="414">
                  <c:v>1107200</c:v>
                </c:pt>
                <c:pt idx="415">
                  <c:v>1109400</c:v>
                </c:pt>
                <c:pt idx="416">
                  <c:v>1111600</c:v>
                </c:pt>
                <c:pt idx="417">
                  <c:v>1113800</c:v>
                </c:pt>
                <c:pt idx="418">
                  <c:v>1116000</c:v>
                </c:pt>
                <c:pt idx="419">
                  <c:v>1118200</c:v>
                </c:pt>
                <c:pt idx="420">
                  <c:v>1120500</c:v>
                </c:pt>
                <c:pt idx="421">
                  <c:v>1122700</c:v>
                </c:pt>
                <c:pt idx="422">
                  <c:v>1124900</c:v>
                </c:pt>
                <c:pt idx="423">
                  <c:v>1127100</c:v>
                </c:pt>
                <c:pt idx="424">
                  <c:v>1129300</c:v>
                </c:pt>
                <c:pt idx="425">
                  <c:v>1131500</c:v>
                </c:pt>
                <c:pt idx="426">
                  <c:v>1133800</c:v>
                </c:pt>
                <c:pt idx="427">
                  <c:v>1136000</c:v>
                </c:pt>
                <c:pt idx="428">
                  <c:v>1138200</c:v>
                </c:pt>
                <c:pt idx="429">
                  <c:v>1140400</c:v>
                </c:pt>
                <c:pt idx="430">
                  <c:v>1142700</c:v>
                </c:pt>
                <c:pt idx="431">
                  <c:v>1144900</c:v>
                </c:pt>
                <c:pt idx="432">
                  <c:v>1147100</c:v>
                </c:pt>
                <c:pt idx="433">
                  <c:v>1149400</c:v>
                </c:pt>
                <c:pt idx="434">
                  <c:v>1151600</c:v>
                </c:pt>
                <c:pt idx="435">
                  <c:v>1153800</c:v>
                </c:pt>
                <c:pt idx="436">
                  <c:v>1156000</c:v>
                </c:pt>
                <c:pt idx="437">
                  <c:v>1158300</c:v>
                </c:pt>
                <c:pt idx="438">
                  <c:v>1160500</c:v>
                </c:pt>
                <c:pt idx="439">
                  <c:v>1162800</c:v>
                </c:pt>
                <c:pt idx="440">
                  <c:v>1165000</c:v>
                </c:pt>
                <c:pt idx="441">
                  <c:v>1167200</c:v>
                </c:pt>
                <c:pt idx="442">
                  <c:v>1169500</c:v>
                </c:pt>
                <c:pt idx="443">
                  <c:v>1171700</c:v>
                </c:pt>
                <c:pt idx="444">
                  <c:v>1174000</c:v>
                </c:pt>
                <c:pt idx="445">
                  <c:v>1176200</c:v>
                </c:pt>
                <c:pt idx="446">
                  <c:v>1178400</c:v>
                </c:pt>
                <c:pt idx="447">
                  <c:v>1180700</c:v>
                </c:pt>
                <c:pt idx="448">
                  <c:v>1183000</c:v>
                </c:pt>
                <c:pt idx="449">
                  <c:v>1185200</c:v>
                </c:pt>
                <c:pt idx="450">
                  <c:v>1187400</c:v>
                </c:pt>
                <c:pt idx="451">
                  <c:v>1189700</c:v>
                </c:pt>
                <c:pt idx="452">
                  <c:v>1191900</c:v>
                </c:pt>
                <c:pt idx="453">
                  <c:v>1194200</c:v>
                </c:pt>
                <c:pt idx="454">
                  <c:v>1196400</c:v>
                </c:pt>
                <c:pt idx="455">
                  <c:v>1198600</c:v>
                </c:pt>
                <c:pt idx="456">
                  <c:v>1200900</c:v>
                </c:pt>
                <c:pt idx="457">
                  <c:v>1203100</c:v>
                </c:pt>
                <c:pt idx="458">
                  <c:v>1205400</c:v>
                </c:pt>
                <c:pt idx="459">
                  <c:v>1207700</c:v>
                </c:pt>
                <c:pt idx="460">
                  <c:v>1209900</c:v>
                </c:pt>
                <c:pt idx="461">
                  <c:v>1212200</c:v>
                </c:pt>
                <c:pt idx="462">
                  <c:v>1214400</c:v>
                </c:pt>
                <c:pt idx="463">
                  <c:v>1216700</c:v>
                </c:pt>
                <c:pt idx="464">
                  <c:v>1218900</c:v>
                </c:pt>
                <c:pt idx="465">
                  <c:v>1221200</c:v>
                </c:pt>
                <c:pt idx="466">
                  <c:v>1223400</c:v>
                </c:pt>
                <c:pt idx="467">
                  <c:v>1225700</c:v>
                </c:pt>
                <c:pt idx="468">
                  <c:v>1228000</c:v>
                </c:pt>
                <c:pt idx="469">
                  <c:v>1230200</c:v>
                </c:pt>
                <c:pt idx="470">
                  <c:v>1232500</c:v>
                </c:pt>
                <c:pt idx="471">
                  <c:v>1234800</c:v>
                </c:pt>
                <c:pt idx="472">
                  <c:v>1237000</c:v>
                </c:pt>
                <c:pt idx="473">
                  <c:v>1239300</c:v>
                </c:pt>
                <c:pt idx="474">
                  <c:v>1241500</c:v>
                </c:pt>
                <c:pt idx="475">
                  <c:v>1243800</c:v>
                </c:pt>
                <c:pt idx="476">
                  <c:v>1246100</c:v>
                </c:pt>
                <c:pt idx="477">
                  <c:v>1248300</c:v>
                </c:pt>
                <c:pt idx="478">
                  <c:v>1250600</c:v>
                </c:pt>
                <c:pt idx="479">
                  <c:v>1252800</c:v>
                </c:pt>
                <c:pt idx="480">
                  <c:v>1255100</c:v>
                </c:pt>
                <c:pt idx="481">
                  <c:v>1257400</c:v>
                </c:pt>
                <c:pt idx="482">
                  <c:v>1259600</c:v>
                </c:pt>
                <c:pt idx="483">
                  <c:v>1261900</c:v>
                </c:pt>
                <c:pt idx="484">
                  <c:v>1264200</c:v>
                </c:pt>
                <c:pt idx="485">
                  <c:v>1266400</c:v>
                </c:pt>
                <c:pt idx="486">
                  <c:v>1268700</c:v>
                </c:pt>
                <c:pt idx="487">
                  <c:v>1271000</c:v>
                </c:pt>
                <c:pt idx="488">
                  <c:v>1273300</c:v>
                </c:pt>
                <c:pt idx="489">
                  <c:v>1275500</c:v>
                </c:pt>
                <c:pt idx="490">
                  <c:v>1277800</c:v>
                </c:pt>
                <c:pt idx="491">
                  <c:v>1280100</c:v>
                </c:pt>
                <c:pt idx="492">
                  <c:v>1282400</c:v>
                </c:pt>
                <c:pt idx="493">
                  <c:v>1284600</c:v>
                </c:pt>
                <c:pt idx="494">
                  <c:v>1286900</c:v>
                </c:pt>
                <c:pt idx="495">
                  <c:v>1289200</c:v>
                </c:pt>
                <c:pt idx="496">
                  <c:v>1291500</c:v>
                </c:pt>
                <c:pt idx="497">
                  <c:v>1293800</c:v>
                </c:pt>
                <c:pt idx="498">
                  <c:v>1296100</c:v>
                </c:pt>
                <c:pt idx="499">
                  <c:v>1298400</c:v>
                </c:pt>
                <c:pt idx="500">
                  <c:v>1300600</c:v>
                </c:pt>
                <c:pt idx="501">
                  <c:v>1302900</c:v>
                </c:pt>
                <c:pt idx="502">
                  <c:v>1305200</c:v>
                </c:pt>
                <c:pt idx="503">
                  <c:v>1307500</c:v>
                </c:pt>
                <c:pt idx="504">
                  <c:v>1309800</c:v>
                </c:pt>
                <c:pt idx="505">
                  <c:v>1312000</c:v>
                </c:pt>
                <c:pt idx="506">
                  <c:v>1314300</c:v>
                </c:pt>
                <c:pt idx="507">
                  <c:v>1316600</c:v>
                </c:pt>
                <c:pt idx="508">
                  <c:v>1318900</c:v>
                </c:pt>
                <c:pt idx="509">
                  <c:v>1321200</c:v>
                </c:pt>
                <c:pt idx="510">
                  <c:v>1323500</c:v>
                </c:pt>
                <c:pt idx="511">
                  <c:v>1325700</c:v>
                </c:pt>
                <c:pt idx="512">
                  <c:v>1328000</c:v>
                </c:pt>
                <c:pt idx="513">
                  <c:v>1330400</c:v>
                </c:pt>
                <c:pt idx="514">
                  <c:v>1332700</c:v>
                </c:pt>
                <c:pt idx="515">
                  <c:v>1335000</c:v>
                </c:pt>
                <c:pt idx="516">
                  <c:v>1337300</c:v>
                </c:pt>
                <c:pt idx="517">
                  <c:v>1339600</c:v>
                </c:pt>
                <c:pt idx="518">
                  <c:v>1341900</c:v>
                </c:pt>
                <c:pt idx="519">
                  <c:v>1344200</c:v>
                </c:pt>
                <c:pt idx="520">
                  <c:v>1346500</c:v>
                </c:pt>
                <c:pt idx="521">
                  <c:v>1348800</c:v>
                </c:pt>
                <c:pt idx="522">
                  <c:v>1351100</c:v>
                </c:pt>
                <c:pt idx="523">
                  <c:v>1353400</c:v>
                </c:pt>
                <c:pt idx="524">
                  <c:v>1355700</c:v>
                </c:pt>
                <c:pt idx="525">
                  <c:v>1358000</c:v>
                </c:pt>
                <c:pt idx="526">
                  <c:v>1360400</c:v>
                </c:pt>
                <c:pt idx="527">
                  <c:v>1362700</c:v>
                </c:pt>
                <c:pt idx="528">
                  <c:v>1365000</c:v>
                </c:pt>
                <c:pt idx="529">
                  <c:v>1367300</c:v>
                </c:pt>
                <c:pt idx="530">
                  <c:v>1369600</c:v>
                </c:pt>
                <c:pt idx="531">
                  <c:v>1371900</c:v>
                </c:pt>
                <c:pt idx="532">
                  <c:v>1374200</c:v>
                </c:pt>
                <c:pt idx="533">
                  <c:v>1376600</c:v>
                </c:pt>
                <c:pt idx="534">
                  <c:v>1378900</c:v>
                </c:pt>
                <c:pt idx="535">
                  <c:v>1381200</c:v>
                </c:pt>
                <c:pt idx="536">
                  <c:v>1383500</c:v>
                </c:pt>
                <c:pt idx="537">
                  <c:v>1385800</c:v>
                </c:pt>
                <c:pt idx="538">
                  <c:v>1388200</c:v>
                </c:pt>
                <c:pt idx="539">
                  <c:v>1390500</c:v>
                </c:pt>
                <c:pt idx="540">
                  <c:v>1392800</c:v>
                </c:pt>
                <c:pt idx="541">
                  <c:v>1395100</c:v>
                </c:pt>
                <c:pt idx="542">
                  <c:v>1397400</c:v>
                </c:pt>
                <c:pt idx="543">
                  <c:v>1399700</c:v>
                </c:pt>
                <c:pt idx="544">
                  <c:v>1402000</c:v>
                </c:pt>
                <c:pt idx="545">
                  <c:v>1404300</c:v>
                </c:pt>
                <c:pt idx="546">
                  <c:v>1406700</c:v>
                </c:pt>
                <c:pt idx="547">
                  <c:v>1409000</c:v>
                </c:pt>
                <c:pt idx="548">
                  <c:v>1411300</c:v>
                </c:pt>
                <c:pt idx="549">
                  <c:v>1413700</c:v>
                </c:pt>
                <c:pt idx="550">
                  <c:v>1416000</c:v>
                </c:pt>
                <c:pt idx="551">
                  <c:v>1418300</c:v>
                </c:pt>
                <c:pt idx="552">
                  <c:v>1420700</c:v>
                </c:pt>
                <c:pt idx="553">
                  <c:v>1423000</c:v>
                </c:pt>
                <c:pt idx="554">
                  <c:v>1425300</c:v>
                </c:pt>
                <c:pt idx="555">
                  <c:v>1427700</c:v>
                </c:pt>
                <c:pt idx="556">
                  <c:v>1430000</c:v>
                </c:pt>
                <c:pt idx="557">
                  <c:v>1432300</c:v>
                </c:pt>
                <c:pt idx="558">
                  <c:v>1434600</c:v>
                </c:pt>
                <c:pt idx="559">
                  <c:v>1436900</c:v>
                </c:pt>
                <c:pt idx="560">
                  <c:v>1439200</c:v>
                </c:pt>
                <c:pt idx="561">
                  <c:v>1441500</c:v>
                </c:pt>
                <c:pt idx="562">
                  <c:v>1443900</c:v>
                </c:pt>
                <c:pt idx="563">
                  <c:v>1446200</c:v>
                </c:pt>
                <c:pt idx="564">
                  <c:v>1448500</c:v>
                </c:pt>
                <c:pt idx="565">
                  <c:v>1450800</c:v>
                </c:pt>
                <c:pt idx="566">
                  <c:v>1453100</c:v>
                </c:pt>
                <c:pt idx="567">
                  <c:v>1455400</c:v>
                </c:pt>
                <c:pt idx="568">
                  <c:v>1457800</c:v>
                </c:pt>
                <c:pt idx="569">
                  <c:v>1460100</c:v>
                </c:pt>
                <c:pt idx="570">
                  <c:v>1462400</c:v>
                </c:pt>
                <c:pt idx="571">
                  <c:v>1464700</c:v>
                </c:pt>
                <c:pt idx="572">
                  <c:v>1467100</c:v>
                </c:pt>
                <c:pt idx="573">
                  <c:v>1469400</c:v>
                </c:pt>
                <c:pt idx="574">
                  <c:v>1471700</c:v>
                </c:pt>
                <c:pt idx="575">
                  <c:v>1474000</c:v>
                </c:pt>
                <c:pt idx="576">
                  <c:v>1476400</c:v>
                </c:pt>
                <c:pt idx="577">
                  <c:v>1478700</c:v>
                </c:pt>
                <c:pt idx="578">
                  <c:v>1481100</c:v>
                </c:pt>
                <c:pt idx="579">
                  <c:v>1483400</c:v>
                </c:pt>
                <c:pt idx="580">
                  <c:v>1485700</c:v>
                </c:pt>
                <c:pt idx="581">
                  <c:v>1488000</c:v>
                </c:pt>
                <c:pt idx="582">
                  <c:v>1490400</c:v>
                </c:pt>
                <c:pt idx="583">
                  <c:v>1492700</c:v>
                </c:pt>
                <c:pt idx="584">
                  <c:v>1495000</c:v>
                </c:pt>
                <c:pt idx="585">
                  <c:v>1497400</c:v>
                </c:pt>
                <c:pt idx="586">
                  <c:v>1499700</c:v>
                </c:pt>
                <c:pt idx="587">
                  <c:v>1502000</c:v>
                </c:pt>
                <c:pt idx="588">
                  <c:v>1504400</c:v>
                </c:pt>
                <c:pt idx="589">
                  <c:v>1506700</c:v>
                </c:pt>
                <c:pt idx="590">
                  <c:v>1509100</c:v>
                </c:pt>
                <c:pt idx="591">
                  <c:v>1511400</c:v>
                </c:pt>
                <c:pt idx="592">
                  <c:v>1513700</c:v>
                </c:pt>
                <c:pt idx="593">
                  <c:v>1516000</c:v>
                </c:pt>
                <c:pt idx="594">
                  <c:v>1518400</c:v>
                </c:pt>
                <c:pt idx="595">
                  <c:v>1520700</c:v>
                </c:pt>
                <c:pt idx="596">
                  <c:v>1523100</c:v>
                </c:pt>
                <c:pt idx="597">
                  <c:v>1525400</c:v>
                </c:pt>
                <c:pt idx="598">
                  <c:v>1527800</c:v>
                </c:pt>
                <c:pt idx="599">
                  <c:v>1530100</c:v>
                </c:pt>
                <c:pt idx="600">
                  <c:v>1532400</c:v>
                </c:pt>
                <c:pt idx="601">
                  <c:v>1534800</c:v>
                </c:pt>
                <c:pt idx="602">
                  <c:v>1537100</c:v>
                </c:pt>
                <c:pt idx="603">
                  <c:v>1539400</c:v>
                </c:pt>
                <c:pt idx="604">
                  <c:v>1541800</c:v>
                </c:pt>
                <c:pt idx="605">
                  <c:v>1544100</c:v>
                </c:pt>
                <c:pt idx="606">
                  <c:v>1546500</c:v>
                </c:pt>
                <c:pt idx="607">
                  <c:v>1548800</c:v>
                </c:pt>
                <c:pt idx="608">
                  <c:v>1551200</c:v>
                </c:pt>
                <c:pt idx="609">
                  <c:v>1553500</c:v>
                </c:pt>
                <c:pt idx="610">
                  <c:v>1555900</c:v>
                </c:pt>
                <c:pt idx="611">
                  <c:v>1558200</c:v>
                </c:pt>
                <c:pt idx="612">
                  <c:v>1560500</c:v>
                </c:pt>
                <c:pt idx="613">
                  <c:v>1562900</c:v>
                </c:pt>
                <c:pt idx="614">
                  <c:v>1565200</c:v>
                </c:pt>
                <c:pt idx="615">
                  <c:v>1567600</c:v>
                </c:pt>
                <c:pt idx="616">
                  <c:v>1569900</c:v>
                </c:pt>
                <c:pt idx="617">
                  <c:v>1572200</c:v>
                </c:pt>
                <c:pt idx="618">
                  <c:v>1574600</c:v>
                </c:pt>
                <c:pt idx="619">
                  <c:v>1576900</c:v>
                </c:pt>
                <c:pt idx="620">
                  <c:v>1579300</c:v>
                </c:pt>
                <c:pt idx="621">
                  <c:v>1581600</c:v>
                </c:pt>
                <c:pt idx="622">
                  <c:v>1584000</c:v>
                </c:pt>
                <c:pt idx="623">
                  <c:v>1586300</c:v>
                </c:pt>
                <c:pt idx="624">
                  <c:v>1588600</c:v>
                </c:pt>
                <c:pt idx="625">
                  <c:v>1591000</c:v>
                </c:pt>
                <c:pt idx="626">
                  <c:v>1593300</c:v>
                </c:pt>
                <c:pt idx="627">
                  <c:v>1595600</c:v>
                </c:pt>
                <c:pt idx="628">
                  <c:v>1597900</c:v>
                </c:pt>
                <c:pt idx="629">
                  <c:v>1600300</c:v>
                </c:pt>
                <c:pt idx="630">
                  <c:v>1602600</c:v>
                </c:pt>
                <c:pt idx="631">
                  <c:v>1605000</c:v>
                </c:pt>
                <c:pt idx="632">
                  <c:v>1607300</c:v>
                </c:pt>
                <c:pt idx="633">
                  <c:v>1609700</c:v>
                </c:pt>
                <c:pt idx="634">
                  <c:v>1612000</c:v>
                </c:pt>
                <c:pt idx="635">
                  <c:v>1614400</c:v>
                </c:pt>
                <c:pt idx="636">
                  <c:v>1616700</c:v>
                </c:pt>
                <c:pt idx="637">
                  <c:v>1619100</c:v>
                </c:pt>
                <c:pt idx="638">
                  <c:v>1621500</c:v>
                </c:pt>
                <c:pt idx="639">
                  <c:v>1623800</c:v>
                </c:pt>
                <c:pt idx="640">
                  <c:v>1626200</c:v>
                </c:pt>
                <c:pt idx="641">
                  <c:v>1628500</c:v>
                </c:pt>
                <c:pt idx="642">
                  <c:v>1630800</c:v>
                </c:pt>
                <c:pt idx="643">
                  <c:v>1633300</c:v>
                </c:pt>
                <c:pt idx="644">
                  <c:v>1635600</c:v>
                </c:pt>
                <c:pt idx="645">
                  <c:v>1638000</c:v>
                </c:pt>
                <c:pt idx="646">
                  <c:v>1640400</c:v>
                </c:pt>
                <c:pt idx="647">
                  <c:v>1642800</c:v>
                </c:pt>
                <c:pt idx="648">
                  <c:v>1645100</c:v>
                </c:pt>
                <c:pt idx="649">
                  <c:v>1647500</c:v>
                </c:pt>
                <c:pt idx="650">
                  <c:v>1649900</c:v>
                </c:pt>
                <c:pt idx="651">
                  <c:v>1652300</c:v>
                </c:pt>
                <c:pt idx="652">
                  <c:v>1654600</c:v>
                </c:pt>
                <c:pt idx="653">
                  <c:v>1657000</c:v>
                </c:pt>
                <c:pt idx="654">
                  <c:v>1659400</c:v>
                </c:pt>
                <c:pt idx="655">
                  <c:v>1661800</c:v>
                </c:pt>
                <c:pt idx="656">
                  <c:v>1664200</c:v>
                </c:pt>
                <c:pt idx="657">
                  <c:v>1666600</c:v>
                </c:pt>
                <c:pt idx="658">
                  <c:v>1668900</c:v>
                </c:pt>
                <c:pt idx="659">
                  <c:v>1671300</c:v>
                </c:pt>
                <c:pt idx="660">
                  <c:v>1673700</c:v>
                </c:pt>
                <c:pt idx="661">
                  <c:v>1676100</c:v>
                </c:pt>
                <c:pt idx="662">
                  <c:v>1678500</c:v>
                </c:pt>
                <c:pt idx="663">
                  <c:v>1680900</c:v>
                </c:pt>
                <c:pt idx="664">
                  <c:v>1683300</c:v>
                </c:pt>
                <c:pt idx="665">
                  <c:v>1685700</c:v>
                </c:pt>
                <c:pt idx="666">
                  <c:v>1688000</c:v>
                </c:pt>
                <c:pt idx="667">
                  <c:v>1690400</c:v>
                </c:pt>
                <c:pt idx="668">
                  <c:v>1692800</c:v>
                </c:pt>
                <c:pt idx="669">
                  <c:v>1695200</c:v>
                </c:pt>
                <c:pt idx="670">
                  <c:v>1697600</c:v>
                </c:pt>
                <c:pt idx="671">
                  <c:v>1700000</c:v>
                </c:pt>
                <c:pt idx="672">
                  <c:v>1702300</c:v>
                </c:pt>
                <c:pt idx="673">
                  <c:v>1704700</c:v>
                </c:pt>
                <c:pt idx="674">
                  <c:v>1707100</c:v>
                </c:pt>
                <c:pt idx="675">
                  <c:v>1709500</c:v>
                </c:pt>
                <c:pt idx="676">
                  <c:v>1711900</c:v>
                </c:pt>
                <c:pt idx="677">
                  <c:v>1714300</c:v>
                </c:pt>
                <c:pt idx="678">
                  <c:v>1716700</c:v>
                </c:pt>
                <c:pt idx="679">
                  <c:v>1719100</c:v>
                </c:pt>
                <c:pt idx="680">
                  <c:v>1721500</c:v>
                </c:pt>
                <c:pt idx="681">
                  <c:v>1723900</c:v>
                </c:pt>
                <c:pt idx="682">
                  <c:v>1726200</c:v>
                </c:pt>
                <c:pt idx="683">
                  <c:v>1728600</c:v>
                </c:pt>
                <c:pt idx="684">
                  <c:v>1731000</c:v>
                </c:pt>
                <c:pt idx="685">
                  <c:v>1733500</c:v>
                </c:pt>
                <c:pt idx="686">
                  <c:v>1735900</c:v>
                </c:pt>
                <c:pt idx="687">
                  <c:v>1738300</c:v>
                </c:pt>
                <c:pt idx="688">
                  <c:v>1740700</c:v>
                </c:pt>
                <c:pt idx="689">
                  <c:v>1743100</c:v>
                </c:pt>
                <c:pt idx="690">
                  <c:v>1745500</c:v>
                </c:pt>
                <c:pt idx="691">
                  <c:v>1747900</c:v>
                </c:pt>
                <c:pt idx="692">
                  <c:v>1750300</c:v>
                </c:pt>
                <c:pt idx="693">
                  <c:v>1752700</c:v>
                </c:pt>
                <c:pt idx="694">
                  <c:v>1755100</c:v>
                </c:pt>
                <c:pt idx="695">
                  <c:v>1757500</c:v>
                </c:pt>
                <c:pt idx="696">
                  <c:v>1759900</c:v>
                </c:pt>
                <c:pt idx="697">
                  <c:v>1762300</c:v>
                </c:pt>
                <c:pt idx="698">
                  <c:v>1764700</c:v>
                </c:pt>
                <c:pt idx="699">
                  <c:v>1767100</c:v>
                </c:pt>
                <c:pt idx="700">
                  <c:v>1769500</c:v>
                </c:pt>
                <c:pt idx="701">
                  <c:v>1771900</c:v>
                </c:pt>
                <c:pt idx="702">
                  <c:v>1774300</c:v>
                </c:pt>
                <c:pt idx="703">
                  <c:v>1776700</c:v>
                </c:pt>
                <c:pt idx="704">
                  <c:v>1779100</c:v>
                </c:pt>
                <c:pt idx="705">
                  <c:v>1781600</c:v>
                </c:pt>
                <c:pt idx="706">
                  <c:v>1784000</c:v>
                </c:pt>
                <c:pt idx="707">
                  <c:v>1786400</c:v>
                </c:pt>
                <c:pt idx="708">
                  <c:v>1788900</c:v>
                </c:pt>
                <c:pt idx="709">
                  <c:v>1791200</c:v>
                </c:pt>
                <c:pt idx="710">
                  <c:v>1793700</c:v>
                </c:pt>
                <c:pt idx="711">
                  <c:v>1796000</c:v>
                </c:pt>
                <c:pt idx="712">
                  <c:v>1798400</c:v>
                </c:pt>
                <c:pt idx="713">
                  <c:v>1800900</c:v>
                </c:pt>
                <c:pt idx="714">
                  <c:v>1803300</c:v>
                </c:pt>
                <c:pt idx="715">
                  <c:v>1805600</c:v>
                </c:pt>
                <c:pt idx="716">
                  <c:v>1808100</c:v>
                </c:pt>
                <c:pt idx="717">
                  <c:v>1810500</c:v>
                </c:pt>
                <c:pt idx="718">
                  <c:v>1812900</c:v>
                </c:pt>
                <c:pt idx="719">
                  <c:v>1815300</c:v>
                </c:pt>
                <c:pt idx="720">
                  <c:v>1817700</c:v>
                </c:pt>
                <c:pt idx="721">
                  <c:v>1820200</c:v>
                </c:pt>
                <c:pt idx="722">
                  <c:v>1822600</c:v>
                </c:pt>
                <c:pt idx="723">
                  <c:v>1825000</c:v>
                </c:pt>
                <c:pt idx="724">
                  <c:v>1827400</c:v>
                </c:pt>
                <c:pt idx="725">
                  <c:v>1829900</c:v>
                </c:pt>
                <c:pt idx="726">
                  <c:v>1832300</c:v>
                </c:pt>
                <c:pt idx="727">
                  <c:v>1834700</c:v>
                </c:pt>
                <c:pt idx="728">
                  <c:v>1837200</c:v>
                </c:pt>
                <c:pt idx="729">
                  <c:v>1839600</c:v>
                </c:pt>
                <c:pt idx="730">
                  <c:v>1842100</c:v>
                </c:pt>
                <c:pt idx="731">
                  <c:v>1844500</c:v>
                </c:pt>
                <c:pt idx="732">
                  <c:v>1847000</c:v>
                </c:pt>
                <c:pt idx="733">
                  <c:v>1849400</c:v>
                </c:pt>
                <c:pt idx="734">
                  <c:v>1851900</c:v>
                </c:pt>
                <c:pt idx="735">
                  <c:v>1854300</c:v>
                </c:pt>
                <c:pt idx="736">
                  <c:v>1856700</c:v>
                </c:pt>
                <c:pt idx="737">
                  <c:v>1859100</c:v>
                </c:pt>
                <c:pt idx="738">
                  <c:v>1861500</c:v>
                </c:pt>
                <c:pt idx="739">
                  <c:v>1864000</c:v>
                </c:pt>
                <c:pt idx="740">
                  <c:v>1866500</c:v>
                </c:pt>
                <c:pt idx="741">
                  <c:v>1868900</c:v>
                </c:pt>
                <c:pt idx="742">
                  <c:v>1871400</c:v>
                </c:pt>
                <c:pt idx="743">
                  <c:v>1873900</c:v>
                </c:pt>
                <c:pt idx="744">
                  <c:v>1876300</c:v>
                </c:pt>
                <c:pt idx="745">
                  <c:v>1878800</c:v>
                </c:pt>
                <c:pt idx="746">
                  <c:v>1881200</c:v>
                </c:pt>
                <c:pt idx="747">
                  <c:v>1883700</c:v>
                </c:pt>
                <c:pt idx="748">
                  <c:v>1886100</c:v>
                </c:pt>
                <c:pt idx="749">
                  <c:v>1888600</c:v>
                </c:pt>
                <c:pt idx="750">
                  <c:v>1891000</c:v>
                </c:pt>
                <c:pt idx="751">
                  <c:v>1893500</c:v>
                </c:pt>
                <c:pt idx="752">
                  <c:v>1895900</c:v>
                </c:pt>
                <c:pt idx="753">
                  <c:v>1898400</c:v>
                </c:pt>
                <c:pt idx="754">
                  <c:v>1900800</c:v>
                </c:pt>
                <c:pt idx="755">
                  <c:v>1903300</c:v>
                </c:pt>
                <c:pt idx="756">
                  <c:v>1905800</c:v>
                </c:pt>
                <c:pt idx="757">
                  <c:v>1908200</c:v>
                </c:pt>
                <c:pt idx="758">
                  <c:v>1910700</c:v>
                </c:pt>
                <c:pt idx="759">
                  <c:v>1913200</c:v>
                </c:pt>
                <c:pt idx="760">
                  <c:v>1915700</c:v>
                </c:pt>
                <c:pt idx="761">
                  <c:v>1918100</c:v>
                </c:pt>
                <c:pt idx="762">
                  <c:v>1920600</c:v>
                </c:pt>
                <c:pt idx="763">
                  <c:v>1923000</c:v>
                </c:pt>
                <c:pt idx="764">
                  <c:v>1925500</c:v>
                </c:pt>
                <c:pt idx="765">
                  <c:v>1928000</c:v>
                </c:pt>
                <c:pt idx="766">
                  <c:v>1930500</c:v>
                </c:pt>
                <c:pt idx="767">
                  <c:v>1932900</c:v>
                </c:pt>
                <c:pt idx="768">
                  <c:v>1935400</c:v>
                </c:pt>
                <c:pt idx="769">
                  <c:v>1937800</c:v>
                </c:pt>
                <c:pt idx="770">
                  <c:v>1940200</c:v>
                </c:pt>
                <c:pt idx="771">
                  <c:v>1942700</c:v>
                </c:pt>
                <c:pt idx="772">
                  <c:v>1945200</c:v>
                </c:pt>
                <c:pt idx="773">
                  <c:v>1947700</c:v>
                </c:pt>
                <c:pt idx="774">
                  <c:v>1950100</c:v>
                </c:pt>
                <c:pt idx="775">
                  <c:v>1952600</c:v>
                </c:pt>
                <c:pt idx="776">
                  <c:v>1955000</c:v>
                </c:pt>
                <c:pt idx="777">
                  <c:v>1957500</c:v>
                </c:pt>
                <c:pt idx="778">
                  <c:v>1959900</c:v>
                </c:pt>
                <c:pt idx="779">
                  <c:v>1962300</c:v>
                </c:pt>
                <c:pt idx="780">
                  <c:v>1964800</c:v>
                </c:pt>
                <c:pt idx="781">
                  <c:v>1967200</c:v>
                </c:pt>
                <c:pt idx="782">
                  <c:v>1969700</c:v>
                </c:pt>
                <c:pt idx="783">
                  <c:v>1972200</c:v>
                </c:pt>
                <c:pt idx="784">
                  <c:v>1974700</c:v>
                </c:pt>
                <c:pt idx="785">
                  <c:v>1977200</c:v>
                </c:pt>
                <c:pt idx="786">
                  <c:v>1979700</c:v>
                </c:pt>
                <c:pt idx="787">
                  <c:v>1982200</c:v>
                </c:pt>
                <c:pt idx="788">
                  <c:v>1984700</c:v>
                </c:pt>
                <c:pt idx="789">
                  <c:v>1987100</c:v>
                </c:pt>
                <c:pt idx="790">
                  <c:v>1989600</c:v>
                </c:pt>
                <c:pt idx="791">
                  <c:v>1992100</c:v>
                </c:pt>
                <c:pt idx="792">
                  <c:v>1994600</c:v>
                </c:pt>
                <c:pt idx="793">
                  <c:v>1997100</c:v>
                </c:pt>
                <c:pt idx="794">
                  <c:v>1999600</c:v>
                </c:pt>
                <c:pt idx="795">
                  <c:v>2002100</c:v>
                </c:pt>
                <c:pt idx="796">
                  <c:v>2004500</c:v>
                </c:pt>
                <c:pt idx="797">
                  <c:v>2007000</c:v>
                </c:pt>
                <c:pt idx="798">
                  <c:v>2009500</c:v>
                </c:pt>
                <c:pt idx="799">
                  <c:v>2012000</c:v>
                </c:pt>
                <c:pt idx="800">
                  <c:v>2014500</c:v>
                </c:pt>
                <c:pt idx="801">
                  <c:v>2017000</c:v>
                </c:pt>
                <c:pt idx="802">
                  <c:v>2019500</c:v>
                </c:pt>
                <c:pt idx="803">
                  <c:v>2022000</c:v>
                </c:pt>
                <c:pt idx="804">
                  <c:v>2024500</c:v>
                </c:pt>
                <c:pt idx="805">
                  <c:v>2027000</c:v>
                </c:pt>
                <c:pt idx="806">
                  <c:v>2029500</c:v>
                </c:pt>
                <c:pt idx="807">
                  <c:v>2032000</c:v>
                </c:pt>
                <c:pt idx="808">
                  <c:v>2034500</c:v>
                </c:pt>
                <c:pt idx="809">
                  <c:v>2037000</c:v>
                </c:pt>
                <c:pt idx="810">
                  <c:v>2039400</c:v>
                </c:pt>
                <c:pt idx="811">
                  <c:v>2041900</c:v>
                </c:pt>
                <c:pt idx="812">
                  <c:v>2044400</c:v>
                </c:pt>
                <c:pt idx="813">
                  <c:v>2046900</c:v>
                </c:pt>
                <c:pt idx="814">
                  <c:v>2049400</c:v>
                </c:pt>
                <c:pt idx="815">
                  <c:v>2051900</c:v>
                </c:pt>
                <c:pt idx="816">
                  <c:v>2054400</c:v>
                </c:pt>
                <c:pt idx="817">
                  <c:v>2056900</c:v>
                </c:pt>
                <c:pt idx="818">
                  <c:v>2059400</c:v>
                </c:pt>
                <c:pt idx="819">
                  <c:v>2061900</c:v>
                </c:pt>
                <c:pt idx="820">
                  <c:v>2064300</c:v>
                </c:pt>
                <c:pt idx="821">
                  <c:v>2066800</c:v>
                </c:pt>
                <c:pt idx="822">
                  <c:v>2069400</c:v>
                </c:pt>
                <c:pt idx="823">
                  <c:v>2071900</c:v>
                </c:pt>
                <c:pt idx="824">
                  <c:v>2074400</c:v>
                </c:pt>
                <c:pt idx="825">
                  <c:v>2076800</c:v>
                </c:pt>
                <c:pt idx="826">
                  <c:v>2079400</c:v>
                </c:pt>
                <c:pt idx="827">
                  <c:v>2081900</c:v>
                </c:pt>
                <c:pt idx="828">
                  <c:v>2084400</c:v>
                </c:pt>
                <c:pt idx="829">
                  <c:v>2086900</c:v>
                </c:pt>
                <c:pt idx="830">
                  <c:v>2089400</c:v>
                </c:pt>
                <c:pt idx="831">
                  <c:v>2091900</c:v>
                </c:pt>
                <c:pt idx="832">
                  <c:v>2094500</c:v>
                </c:pt>
                <c:pt idx="833">
                  <c:v>2097000</c:v>
                </c:pt>
                <c:pt idx="834">
                  <c:v>2099500</c:v>
                </c:pt>
                <c:pt idx="835">
                  <c:v>2102000</c:v>
                </c:pt>
                <c:pt idx="836">
                  <c:v>2104600</c:v>
                </c:pt>
                <c:pt idx="837">
                  <c:v>2107100</c:v>
                </c:pt>
                <c:pt idx="838">
                  <c:v>2109600</c:v>
                </c:pt>
                <c:pt idx="839">
                  <c:v>2112100</c:v>
                </c:pt>
                <c:pt idx="840">
                  <c:v>2114600</c:v>
                </c:pt>
                <c:pt idx="841">
                  <c:v>2117100</c:v>
                </c:pt>
                <c:pt idx="842">
                  <c:v>2119500</c:v>
                </c:pt>
                <c:pt idx="843">
                  <c:v>2122000</c:v>
                </c:pt>
                <c:pt idx="844">
                  <c:v>2124500</c:v>
                </c:pt>
                <c:pt idx="845">
                  <c:v>2127000</c:v>
                </c:pt>
                <c:pt idx="846">
                  <c:v>2129500</c:v>
                </c:pt>
                <c:pt idx="847">
                  <c:v>2132100</c:v>
                </c:pt>
                <c:pt idx="848">
                  <c:v>2134600</c:v>
                </c:pt>
                <c:pt idx="849">
                  <c:v>2137100</c:v>
                </c:pt>
                <c:pt idx="850">
                  <c:v>2139700</c:v>
                </c:pt>
                <c:pt idx="851">
                  <c:v>2142200</c:v>
                </c:pt>
                <c:pt idx="852">
                  <c:v>2144700</c:v>
                </c:pt>
                <c:pt idx="853">
                  <c:v>2147300</c:v>
                </c:pt>
                <c:pt idx="854">
                  <c:v>2149800</c:v>
                </c:pt>
                <c:pt idx="855">
                  <c:v>2152400</c:v>
                </c:pt>
                <c:pt idx="856">
                  <c:v>2154900</c:v>
                </c:pt>
                <c:pt idx="857">
                  <c:v>2157400</c:v>
                </c:pt>
                <c:pt idx="858">
                  <c:v>2160000</c:v>
                </c:pt>
                <c:pt idx="859">
                  <c:v>2162500</c:v>
                </c:pt>
                <c:pt idx="860">
                  <c:v>2165000</c:v>
                </c:pt>
                <c:pt idx="861">
                  <c:v>2167600</c:v>
                </c:pt>
                <c:pt idx="862">
                  <c:v>2170100</c:v>
                </c:pt>
                <c:pt idx="863">
                  <c:v>2172600</c:v>
                </c:pt>
                <c:pt idx="864">
                  <c:v>2175100</c:v>
                </c:pt>
                <c:pt idx="865">
                  <c:v>2177700</c:v>
                </c:pt>
                <c:pt idx="866">
                  <c:v>2180200</c:v>
                </c:pt>
                <c:pt idx="867">
                  <c:v>2182700</c:v>
                </c:pt>
                <c:pt idx="868">
                  <c:v>2185300</c:v>
                </c:pt>
                <c:pt idx="869">
                  <c:v>2187800</c:v>
                </c:pt>
                <c:pt idx="870">
                  <c:v>2190300</c:v>
                </c:pt>
                <c:pt idx="871">
                  <c:v>2192900</c:v>
                </c:pt>
                <c:pt idx="872">
                  <c:v>2195500</c:v>
                </c:pt>
                <c:pt idx="873">
                  <c:v>2198000</c:v>
                </c:pt>
                <c:pt idx="874">
                  <c:v>2200500</c:v>
                </c:pt>
                <c:pt idx="875">
                  <c:v>2203000</c:v>
                </c:pt>
                <c:pt idx="876">
                  <c:v>2205600</c:v>
                </c:pt>
                <c:pt idx="877">
                  <c:v>2208100</c:v>
                </c:pt>
                <c:pt idx="878">
                  <c:v>2210600</c:v>
                </c:pt>
                <c:pt idx="879">
                  <c:v>2213200</c:v>
                </c:pt>
                <c:pt idx="880">
                  <c:v>2215700</c:v>
                </c:pt>
                <c:pt idx="881">
                  <c:v>2218300</c:v>
                </c:pt>
                <c:pt idx="882">
                  <c:v>2220800</c:v>
                </c:pt>
                <c:pt idx="883">
                  <c:v>2223400</c:v>
                </c:pt>
                <c:pt idx="884">
                  <c:v>2225900</c:v>
                </c:pt>
                <c:pt idx="885">
                  <c:v>2228500</c:v>
                </c:pt>
                <c:pt idx="886">
                  <c:v>2231000</c:v>
                </c:pt>
                <c:pt idx="887">
                  <c:v>2233600</c:v>
                </c:pt>
                <c:pt idx="888">
                  <c:v>2236100</c:v>
                </c:pt>
                <c:pt idx="889">
                  <c:v>2238700</c:v>
                </c:pt>
                <c:pt idx="890">
                  <c:v>2241200</c:v>
                </c:pt>
                <c:pt idx="891">
                  <c:v>2243800</c:v>
                </c:pt>
                <c:pt idx="892">
                  <c:v>2246300</c:v>
                </c:pt>
                <c:pt idx="893">
                  <c:v>2248900</c:v>
                </c:pt>
                <c:pt idx="894">
                  <c:v>2251400</c:v>
                </c:pt>
                <c:pt idx="895">
                  <c:v>2254000</c:v>
                </c:pt>
                <c:pt idx="896">
                  <c:v>2256500</c:v>
                </c:pt>
                <c:pt idx="897">
                  <c:v>2259100</c:v>
                </c:pt>
                <c:pt idx="898">
                  <c:v>2261700</c:v>
                </c:pt>
                <c:pt idx="899">
                  <c:v>2264200</c:v>
                </c:pt>
                <c:pt idx="900">
                  <c:v>2266800</c:v>
                </c:pt>
                <c:pt idx="901">
                  <c:v>2269400</c:v>
                </c:pt>
                <c:pt idx="902">
                  <c:v>2272000</c:v>
                </c:pt>
                <c:pt idx="903">
                  <c:v>2274500</c:v>
                </c:pt>
                <c:pt idx="904">
                  <c:v>2277100</c:v>
                </c:pt>
                <c:pt idx="905">
                  <c:v>2279700</c:v>
                </c:pt>
                <c:pt idx="906">
                  <c:v>2282300</c:v>
                </c:pt>
                <c:pt idx="907">
                  <c:v>2284800</c:v>
                </c:pt>
                <c:pt idx="908">
                  <c:v>2287400</c:v>
                </c:pt>
                <c:pt idx="909">
                  <c:v>2290000</c:v>
                </c:pt>
                <c:pt idx="910">
                  <c:v>2292600</c:v>
                </c:pt>
                <c:pt idx="911">
                  <c:v>2295100</c:v>
                </c:pt>
                <c:pt idx="912">
                  <c:v>2297700</c:v>
                </c:pt>
                <c:pt idx="913">
                  <c:v>2300300</c:v>
                </c:pt>
                <c:pt idx="914">
                  <c:v>2302900</c:v>
                </c:pt>
                <c:pt idx="915">
                  <c:v>2305400</c:v>
                </c:pt>
                <c:pt idx="916">
                  <c:v>2308000</c:v>
                </c:pt>
                <c:pt idx="917">
                  <c:v>2310500</c:v>
                </c:pt>
                <c:pt idx="918">
                  <c:v>2313000</c:v>
                </c:pt>
                <c:pt idx="919">
                  <c:v>2315600</c:v>
                </c:pt>
                <c:pt idx="920">
                  <c:v>2318200</c:v>
                </c:pt>
                <c:pt idx="921">
                  <c:v>2320800</c:v>
                </c:pt>
                <c:pt idx="922">
                  <c:v>2323100</c:v>
                </c:pt>
                <c:pt idx="923">
                  <c:v>2325700</c:v>
                </c:pt>
                <c:pt idx="924">
                  <c:v>2328400</c:v>
                </c:pt>
                <c:pt idx="925">
                  <c:v>2331000</c:v>
                </c:pt>
                <c:pt idx="926">
                  <c:v>2333600</c:v>
                </c:pt>
                <c:pt idx="927">
                  <c:v>2336200</c:v>
                </c:pt>
                <c:pt idx="928">
                  <c:v>2338700</c:v>
                </c:pt>
                <c:pt idx="929">
                  <c:v>2341300</c:v>
                </c:pt>
                <c:pt idx="930">
                  <c:v>2343900</c:v>
                </c:pt>
                <c:pt idx="931">
                  <c:v>2346500</c:v>
                </c:pt>
                <c:pt idx="932">
                  <c:v>2349200</c:v>
                </c:pt>
                <c:pt idx="933">
                  <c:v>2351700</c:v>
                </c:pt>
                <c:pt idx="934">
                  <c:v>2354300</c:v>
                </c:pt>
                <c:pt idx="935">
                  <c:v>2356900</c:v>
                </c:pt>
                <c:pt idx="936">
                  <c:v>2359500</c:v>
                </c:pt>
                <c:pt idx="937">
                  <c:v>2362100</c:v>
                </c:pt>
                <c:pt idx="938">
                  <c:v>2364700</c:v>
                </c:pt>
                <c:pt idx="939">
                  <c:v>2367400</c:v>
                </c:pt>
                <c:pt idx="940">
                  <c:v>2370000</c:v>
                </c:pt>
                <c:pt idx="941">
                  <c:v>2372600</c:v>
                </c:pt>
                <c:pt idx="942">
                  <c:v>2375200</c:v>
                </c:pt>
                <c:pt idx="943">
                  <c:v>2377700</c:v>
                </c:pt>
                <c:pt idx="944">
                  <c:v>2380300</c:v>
                </c:pt>
                <c:pt idx="945">
                  <c:v>2382900</c:v>
                </c:pt>
                <c:pt idx="946">
                  <c:v>2385500</c:v>
                </c:pt>
                <c:pt idx="947">
                  <c:v>2388200</c:v>
                </c:pt>
                <c:pt idx="948">
                  <c:v>2390800</c:v>
                </c:pt>
                <c:pt idx="949">
                  <c:v>2393300</c:v>
                </c:pt>
                <c:pt idx="950">
                  <c:v>2395900</c:v>
                </c:pt>
                <c:pt idx="951">
                  <c:v>2398500</c:v>
                </c:pt>
                <c:pt idx="952">
                  <c:v>2401200</c:v>
                </c:pt>
                <c:pt idx="953">
                  <c:v>2403800</c:v>
                </c:pt>
                <c:pt idx="954">
                  <c:v>2406300</c:v>
                </c:pt>
                <c:pt idx="955">
                  <c:v>2409000</c:v>
                </c:pt>
                <c:pt idx="956">
                  <c:v>2411600</c:v>
                </c:pt>
                <c:pt idx="957">
                  <c:v>2414200</c:v>
                </c:pt>
                <c:pt idx="958">
                  <c:v>2416800</c:v>
                </c:pt>
                <c:pt idx="959">
                  <c:v>2419400</c:v>
                </c:pt>
                <c:pt idx="960">
                  <c:v>2422000</c:v>
                </c:pt>
                <c:pt idx="961">
                  <c:v>2424600</c:v>
                </c:pt>
                <c:pt idx="962">
                  <c:v>2427200</c:v>
                </c:pt>
                <c:pt idx="963">
                  <c:v>2429800</c:v>
                </c:pt>
                <c:pt idx="964">
                  <c:v>2432400</c:v>
                </c:pt>
                <c:pt idx="965">
                  <c:v>2435000</c:v>
                </c:pt>
                <c:pt idx="966">
                  <c:v>2437600</c:v>
                </c:pt>
                <c:pt idx="967">
                  <c:v>2440300</c:v>
                </c:pt>
                <c:pt idx="968">
                  <c:v>2442900</c:v>
                </c:pt>
                <c:pt idx="969">
                  <c:v>2445400</c:v>
                </c:pt>
                <c:pt idx="970">
                  <c:v>2448000</c:v>
                </c:pt>
                <c:pt idx="971">
                  <c:v>2450600</c:v>
                </c:pt>
                <c:pt idx="972">
                  <c:v>2453100</c:v>
                </c:pt>
                <c:pt idx="973">
                  <c:v>2455700</c:v>
                </c:pt>
                <c:pt idx="974">
                  <c:v>2458200</c:v>
                </c:pt>
                <c:pt idx="975">
                  <c:v>2460600</c:v>
                </c:pt>
                <c:pt idx="976">
                  <c:v>2463300</c:v>
                </c:pt>
                <c:pt idx="977">
                  <c:v>2465900</c:v>
                </c:pt>
                <c:pt idx="978">
                  <c:v>2468500</c:v>
                </c:pt>
                <c:pt idx="979">
                  <c:v>2471000</c:v>
                </c:pt>
                <c:pt idx="980">
                  <c:v>2473700</c:v>
                </c:pt>
                <c:pt idx="981">
                  <c:v>2476300</c:v>
                </c:pt>
                <c:pt idx="982">
                  <c:v>2478900</c:v>
                </c:pt>
                <c:pt idx="983">
                  <c:v>2481600</c:v>
                </c:pt>
                <c:pt idx="984">
                  <c:v>2484200</c:v>
                </c:pt>
                <c:pt idx="985">
                  <c:v>2486800</c:v>
                </c:pt>
                <c:pt idx="986">
                  <c:v>2489400</c:v>
                </c:pt>
                <c:pt idx="987">
                  <c:v>2492100</c:v>
                </c:pt>
                <c:pt idx="988">
                  <c:v>2494700</c:v>
                </c:pt>
                <c:pt idx="989">
                  <c:v>2497300</c:v>
                </c:pt>
                <c:pt idx="990">
                  <c:v>2499900</c:v>
                </c:pt>
                <c:pt idx="991">
                  <c:v>2502600</c:v>
                </c:pt>
                <c:pt idx="992">
                  <c:v>2505200</c:v>
                </c:pt>
                <c:pt idx="993">
                  <c:v>2507800</c:v>
                </c:pt>
                <c:pt idx="994">
                  <c:v>2510400</c:v>
                </c:pt>
                <c:pt idx="995">
                  <c:v>2513100</c:v>
                </c:pt>
                <c:pt idx="996">
                  <c:v>2515800</c:v>
                </c:pt>
                <c:pt idx="997">
                  <c:v>2518400</c:v>
                </c:pt>
                <c:pt idx="998">
                  <c:v>2521000</c:v>
                </c:pt>
                <c:pt idx="999">
                  <c:v>2523600</c:v>
                </c:pt>
                <c:pt idx="1000">
                  <c:v>2526200</c:v>
                </c:pt>
                <c:pt idx="1001">
                  <c:v>2528900</c:v>
                </c:pt>
                <c:pt idx="1002">
                  <c:v>2531500</c:v>
                </c:pt>
                <c:pt idx="1003">
                  <c:v>2534100</c:v>
                </c:pt>
                <c:pt idx="1004">
                  <c:v>2536700</c:v>
                </c:pt>
                <c:pt idx="1005">
                  <c:v>2539300</c:v>
                </c:pt>
                <c:pt idx="1006">
                  <c:v>2541900</c:v>
                </c:pt>
                <c:pt idx="1007">
                  <c:v>2544500</c:v>
                </c:pt>
                <c:pt idx="1008">
                  <c:v>2547200</c:v>
                </c:pt>
                <c:pt idx="1009">
                  <c:v>2549800</c:v>
                </c:pt>
                <c:pt idx="1010">
                  <c:v>2552400</c:v>
                </c:pt>
                <c:pt idx="1011">
                  <c:v>2555000</c:v>
                </c:pt>
                <c:pt idx="1012">
                  <c:v>2557600</c:v>
                </c:pt>
                <c:pt idx="1013">
                  <c:v>2560300</c:v>
                </c:pt>
                <c:pt idx="1014">
                  <c:v>2563000</c:v>
                </c:pt>
                <c:pt idx="1015">
                  <c:v>2565600</c:v>
                </c:pt>
                <c:pt idx="1016">
                  <c:v>2568200</c:v>
                </c:pt>
                <c:pt idx="1017">
                  <c:v>2570800</c:v>
                </c:pt>
                <c:pt idx="1018">
                  <c:v>2573500</c:v>
                </c:pt>
                <c:pt idx="1019">
                  <c:v>2576100</c:v>
                </c:pt>
                <c:pt idx="1020">
                  <c:v>2578700</c:v>
                </c:pt>
                <c:pt idx="1021">
                  <c:v>2581400</c:v>
                </c:pt>
                <c:pt idx="1022">
                  <c:v>2584000</c:v>
                </c:pt>
                <c:pt idx="1023">
                  <c:v>2586700</c:v>
                </c:pt>
                <c:pt idx="1024">
                  <c:v>2589300</c:v>
                </c:pt>
                <c:pt idx="1025">
                  <c:v>2591900</c:v>
                </c:pt>
                <c:pt idx="1026">
                  <c:v>2594600</c:v>
                </c:pt>
                <c:pt idx="1027">
                  <c:v>2597300</c:v>
                </c:pt>
                <c:pt idx="1028">
                  <c:v>2599900</c:v>
                </c:pt>
                <c:pt idx="1029">
                  <c:v>2602500</c:v>
                </c:pt>
                <c:pt idx="1030">
                  <c:v>2605100</c:v>
                </c:pt>
                <c:pt idx="1031">
                  <c:v>2607800</c:v>
                </c:pt>
                <c:pt idx="1032">
                  <c:v>2610500</c:v>
                </c:pt>
                <c:pt idx="1033">
                  <c:v>2613200</c:v>
                </c:pt>
                <c:pt idx="1034">
                  <c:v>2615900</c:v>
                </c:pt>
                <c:pt idx="1035">
                  <c:v>2618500</c:v>
                </c:pt>
                <c:pt idx="1036">
                  <c:v>2621200</c:v>
                </c:pt>
                <c:pt idx="1037">
                  <c:v>2623800</c:v>
                </c:pt>
                <c:pt idx="1038">
                  <c:v>2626300</c:v>
                </c:pt>
                <c:pt idx="1039">
                  <c:v>2629100</c:v>
                </c:pt>
                <c:pt idx="1040">
                  <c:v>2631800</c:v>
                </c:pt>
                <c:pt idx="1041">
                  <c:v>2634400</c:v>
                </c:pt>
                <c:pt idx="1042">
                  <c:v>2637100</c:v>
                </c:pt>
                <c:pt idx="1043">
                  <c:v>2639800</c:v>
                </c:pt>
                <c:pt idx="1044">
                  <c:v>2642500</c:v>
                </c:pt>
                <c:pt idx="1045">
                  <c:v>2645100</c:v>
                </c:pt>
                <c:pt idx="1046">
                  <c:v>2647800</c:v>
                </c:pt>
                <c:pt idx="1047">
                  <c:v>2650500</c:v>
                </c:pt>
                <c:pt idx="1048">
                  <c:v>2653200</c:v>
                </c:pt>
                <c:pt idx="1049">
                  <c:v>2655800</c:v>
                </c:pt>
                <c:pt idx="1050">
                  <c:v>2658500</c:v>
                </c:pt>
                <c:pt idx="1051">
                  <c:v>2661200</c:v>
                </c:pt>
                <c:pt idx="1052">
                  <c:v>2663900</c:v>
                </c:pt>
                <c:pt idx="1053">
                  <c:v>2666500</c:v>
                </c:pt>
                <c:pt idx="1054">
                  <c:v>2669200</c:v>
                </c:pt>
                <c:pt idx="1055">
                  <c:v>2671900</c:v>
                </c:pt>
                <c:pt idx="1056">
                  <c:v>2674500</c:v>
                </c:pt>
                <c:pt idx="1057">
                  <c:v>2677200</c:v>
                </c:pt>
                <c:pt idx="1058">
                  <c:v>2679900</c:v>
                </c:pt>
                <c:pt idx="1059">
                  <c:v>2682600</c:v>
                </c:pt>
                <c:pt idx="1060">
                  <c:v>2685200</c:v>
                </c:pt>
                <c:pt idx="1061">
                  <c:v>2687900</c:v>
                </c:pt>
                <c:pt idx="1062">
                  <c:v>2690600</c:v>
                </c:pt>
                <c:pt idx="1063">
                  <c:v>2693200</c:v>
                </c:pt>
                <c:pt idx="1064">
                  <c:v>2695800</c:v>
                </c:pt>
                <c:pt idx="1065">
                  <c:v>2698500</c:v>
                </c:pt>
                <c:pt idx="1066">
                  <c:v>2701100</c:v>
                </c:pt>
                <c:pt idx="1067">
                  <c:v>2703700</c:v>
                </c:pt>
                <c:pt idx="1068">
                  <c:v>2706400</c:v>
                </c:pt>
                <c:pt idx="1069">
                  <c:v>2709100</c:v>
                </c:pt>
                <c:pt idx="1070">
                  <c:v>2711900</c:v>
                </c:pt>
                <c:pt idx="1071">
                  <c:v>2714500</c:v>
                </c:pt>
                <c:pt idx="1072">
                  <c:v>2717100</c:v>
                </c:pt>
                <c:pt idx="1073">
                  <c:v>2719800</c:v>
                </c:pt>
                <c:pt idx="1074">
                  <c:v>2722500</c:v>
                </c:pt>
                <c:pt idx="1075">
                  <c:v>2725100</c:v>
                </c:pt>
                <c:pt idx="1076">
                  <c:v>2727800</c:v>
                </c:pt>
                <c:pt idx="1077">
                  <c:v>2730500</c:v>
                </c:pt>
                <c:pt idx="1078">
                  <c:v>2733300</c:v>
                </c:pt>
                <c:pt idx="1079">
                  <c:v>2735900</c:v>
                </c:pt>
                <c:pt idx="1080">
                  <c:v>2738600</c:v>
                </c:pt>
                <c:pt idx="1081">
                  <c:v>2741300</c:v>
                </c:pt>
                <c:pt idx="1082">
                  <c:v>2744000</c:v>
                </c:pt>
                <c:pt idx="1083">
                  <c:v>2746700</c:v>
                </c:pt>
                <c:pt idx="1084">
                  <c:v>2749400</c:v>
                </c:pt>
                <c:pt idx="1085">
                  <c:v>2752200</c:v>
                </c:pt>
                <c:pt idx="1086">
                  <c:v>2754900</c:v>
                </c:pt>
                <c:pt idx="1087">
                  <c:v>2757600</c:v>
                </c:pt>
                <c:pt idx="1088">
                  <c:v>2760200</c:v>
                </c:pt>
                <c:pt idx="1089">
                  <c:v>2762900</c:v>
                </c:pt>
                <c:pt idx="1090">
                  <c:v>2765700</c:v>
                </c:pt>
                <c:pt idx="1091">
                  <c:v>2768300</c:v>
                </c:pt>
                <c:pt idx="1092">
                  <c:v>2771000</c:v>
                </c:pt>
                <c:pt idx="1093">
                  <c:v>2773700</c:v>
                </c:pt>
                <c:pt idx="1094">
                  <c:v>2776500</c:v>
                </c:pt>
                <c:pt idx="1095">
                  <c:v>2779200</c:v>
                </c:pt>
                <c:pt idx="1096">
                  <c:v>2781900</c:v>
                </c:pt>
                <c:pt idx="1097">
                  <c:v>2784500</c:v>
                </c:pt>
                <c:pt idx="1098">
                  <c:v>2787200</c:v>
                </c:pt>
                <c:pt idx="1099">
                  <c:v>2789900</c:v>
                </c:pt>
                <c:pt idx="1100">
                  <c:v>2792500</c:v>
                </c:pt>
                <c:pt idx="1101">
                  <c:v>2795100</c:v>
                </c:pt>
                <c:pt idx="1102">
                  <c:v>2797800</c:v>
                </c:pt>
                <c:pt idx="1103">
                  <c:v>2800500</c:v>
                </c:pt>
                <c:pt idx="1104">
                  <c:v>2802900</c:v>
                </c:pt>
                <c:pt idx="1105">
                  <c:v>2805600</c:v>
                </c:pt>
                <c:pt idx="1106">
                  <c:v>2808300</c:v>
                </c:pt>
                <c:pt idx="1107">
                  <c:v>2811000</c:v>
                </c:pt>
                <c:pt idx="1108">
                  <c:v>2813800</c:v>
                </c:pt>
                <c:pt idx="1109">
                  <c:v>2816500</c:v>
                </c:pt>
                <c:pt idx="1110">
                  <c:v>2819200</c:v>
                </c:pt>
                <c:pt idx="1111">
                  <c:v>2822000</c:v>
                </c:pt>
                <c:pt idx="1112">
                  <c:v>2824700</c:v>
                </c:pt>
                <c:pt idx="1113">
                  <c:v>2827500</c:v>
                </c:pt>
                <c:pt idx="1114">
                  <c:v>2830200</c:v>
                </c:pt>
                <c:pt idx="1115">
                  <c:v>2832900</c:v>
                </c:pt>
                <c:pt idx="1116">
                  <c:v>2835600</c:v>
                </c:pt>
                <c:pt idx="1117">
                  <c:v>2838400</c:v>
                </c:pt>
                <c:pt idx="1118">
                  <c:v>2841100</c:v>
                </c:pt>
                <c:pt idx="1119">
                  <c:v>2843700</c:v>
                </c:pt>
                <c:pt idx="1120">
                  <c:v>2846500</c:v>
                </c:pt>
                <c:pt idx="1121">
                  <c:v>2849200</c:v>
                </c:pt>
                <c:pt idx="1122">
                  <c:v>2851900</c:v>
                </c:pt>
                <c:pt idx="1123">
                  <c:v>2854700</c:v>
                </c:pt>
                <c:pt idx="1124">
                  <c:v>2857400</c:v>
                </c:pt>
                <c:pt idx="1125">
                  <c:v>2860000</c:v>
                </c:pt>
                <c:pt idx="1126">
                  <c:v>2862800</c:v>
                </c:pt>
                <c:pt idx="1127">
                  <c:v>2865400</c:v>
                </c:pt>
                <c:pt idx="1128">
                  <c:v>2868000</c:v>
                </c:pt>
                <c:pt idx="1129">
                  <c:v>2870600</c:v>
                </c:pt>
                <c:pt idx="1130">
                  <c:v>2873300</c:v>
                </c:pt>
                <c:pt idx="1131">
                  <c:v>2876100</c:v>
                </c:pt>
                <c:pt idx="1132">
                  <c:v>2878900</c:v>
                </c:pt>
                <c:pt idx="1133">
                  <c:v>2881600</c:v>
                </c:pt>
                <c:pt idx="1134">
                  <c:v>2884400</c:v>
                </c:pt>
                <c:pt idx="1135">
                  <c:v>2887100</c:v>
                </c:pt>
                <c:pt idx="1136">
                  <c:v>2889900</c:v>
                </c:pt>
                <c:pt idx="1137">
                  <c:v>2892700</c:v>
                </c:pt>
                <c:pt idx="1138">
                  <c:v>2895400</c:v>
                </c:pt>
                <c:pt idx="1139">
                  <c:v>2898200</c:v>
                </c:pt>
                <c:pt idx="1140">
                  <c:v>2901000</c:v>
                </c:pt>
                <c:pt idx="1141">
                  <c:v>2903700</c:v>
                </c:pt>
                <c:pt idx="1142">
                  <c:v>2906500</c:v>
                </c:pt>
                <c:pt idx="1143">
                  <c:v>2909300</c:v>
                </c:pt>
                <c:pt idx="1144">
                  <c:v>2912000</c:v>
                </c:pt>
                <c:pt idx="1145">
                  <c:v>2914800</c:v>
                </c:pt>
                <c:pt idx="1146">
                  <c:v>2917600</c:v>
                </c:pt>
                <c:pt idx="1147">
                  <c:v>2920300</c:v>
                </c:pt>
                <c:pt idx="1148">
                  <c:v>2923000</c:v>
                </c:pt>
                <c:pt idx="1149">
                  <c:v>2925800</c:v>
                </c:pt>
                <c:pt idx="1150">
                  <c:v>2928600</c:v>
                </c:pt>
                <c:pt idx="1151">
                  <c:v>2931400</c:v>
                </c:pt>
                <c:pt idx="1152">
                  <c:v>2934100</c:v>
                </c:pt>
                <c:pt idx="1153">
                  <c:v>2936900</c:v>
                </c:pt>
                <c:pt idx="1154">
                  <c:v>2939700</c:v>
                </c:pt>
                <c:pt idx="1155">
                  <c:v>2942400</c:v>
                </c:pt>
                <c:pt idx="1156">
                  <c:v>2945200</c:v>
                </c:pt>
                <c:pt idx="1157">
                  <c:v>2948000</c:v>
                </c:pt>
                <c:pt idx="1158">
                  <c:v>2950700</c:v>
                </c:pt>
                <c:pt idx="1159">
                  <c:v>2953500</c:v>
                </c:pt>
                <c:pt idx="1160">
                  <c:v>2956300</c:v>
                </c:pt>
                <c:pt idx="1161">
                  <c:v>2959000</c:v>
                </c:pt>
                <c:pt idx="1162">
                  <c:v>2961800</c:v>
                </c:pt>
                <c:pt idx="1163">
                  <c:v>2964600</c:v>
                </c:pt>
                <c:pt idx="1164">
                  <c:v>2967400</c:v>
                </c:pt>
                <c:pt idx="1165">
                  <c:v>2970100</c:v>
                </c:pt>
                <c:pt idx="1166">
                  <c:v>2972900</c:v>
                </c:pt>
                <c:pt idx="1167">
                  <c:v>2975700</c:v>
                </c:pt>
                <c:pt idx="1168">
                  <c:v>2978500</c:v>
                </c:pt>
                <c:pt idx="1169">
                  <c:v>2981300</c:v>
                </c:pt>
                <c:pt idx="1170">
                  <c:v>2984000</c:v>
                </c:pt>
                <c:pt idx="1171">
                  <c:v>2986800</c:v>
                </c:pt>
                <c:pt idx="1172">
                  <c:v>2989600</c:v>
                </c:pt>
                <c:pt idx="1173">
                  <c:v>2992400</c:v>
                </c:pt>
                <c:pt idx="1174">
                  <c:v>2995200</c:v>
                </c:pt>
                <c:pt idx="1175">
                  <c:v>2997900</c:v>
                </c:pt>
                <c:pt idx="1176">
                  <c:v>3000700</c:v>
                </c:pt>
                <c:pt idx="1177">
                  <c:v>3003500</c:v>
                </c:pt>
                <c:pt idx="1178">
                  <c:v>3006300</c:v>
                </c:pt>
                <c:pt idx="1179">
                  <c:v>3009000</c:v>
                </c:pt>
                <c:pt idx="1180">
                  <c:v>3011800</c:v>
                </c:pt>
                <c:pt idx="1181">
                  <c:v>3014600</c:v>
                </c:pt>
                <c:pt idx="1182">
                  <c:v>3017400</c:v>
                </c:pt>
                <c:pt idx="1183">
                  <c:v>3020100</c:v>
                </c:pt>
                <c:pt idx="1184">
                  <c:v>3022900</c:v>
                </c:pt>
                <c:pt idx="1185">
                  <c:v>3025700</c:v>
                </c:pt>
                <c:pt idx="1186">
                  <c:v>3028500</c:v>
                </c:pt>
                <c:pt idx="1187">
                  <c:v>3031300</c:v>
                </c:pt>
                <c:pt idx="1188">
                  <c:v>3034000</c:v>
                </c:pt>
                <c:pt idx="1189">
                  <c:v>3036800</c:v>
                </c:pt>
                <c:pt idx="1190">
                  <c:v>3039500</c:v>
                </c:pt>
                <c:pt idx="1191">
                  <c:v>3042200</c:v>
                </c:pt>
                <c:pt idx="1192">
                  <c:v>3045000</c:v>
                </c:pt>
                <c:pt idx="1193">
                  <c:v>3047600</c:v>
                </c:pt>
                <c:pt idx="1194">
                  <c:v>3050300</c:v>
                </c:pt>
                <c:pt idx="1195">
                  <c:v>3053000</c:v>
                </c:pt>
                <c:pt idx="1196">
                  <c:v>3055800</c:v>
                </c:pt>
                <c:pt idx="1197">
                  <c:v>3058700</c:v>
                </c:pt>
                <c:pt idx="1198">
                  <c:v>3061600</c:v>
                </c:pt>
                <c:pt idx="1199">
                  <c:v>3064300</c:v>
                </c:pt>
                <c:pt idx="1200">
                  <c:v>3067100</c:v>
                </c:pt>
                <c:pt idx="1201">
                  <c:v>3069900</c:v>
                </c:pt>
                <c:pt idx="1202">
                  <c:v>3072700</c:v>
                </c:pt>
                <c:pt idx="1203">
                  <c:v>3075500</c:v>
                </c:pt>
                <c:pt idx="1204">
                  <c:v>3078300</c:v>
                </c:pt>
                <c:pt idx="1205">
                  <c:v>3081100</c:v>
                </c:pt>
                <c:pt idx="1206">
                  <c:v>3083900</c:v>
                </c:pt>
                <c:pt idx="1207">
                  <c:v>3086700</c:v>
                </c:pt>
                <c:pt idx="1208">
                  <c:v>3089500</c:v>
                </c:pt>
                <c:pt idx="1209">
                  <c:v>3092300</c:v>
                </c:pt>
                <c:pt idx="1210">
                  <c:v>3095100</c:v>
                </c:pt>
                <c:pt idx="1211">
                  <c:v>3097900</c:v>
                </c:pt>
                <c:pt idx="1212">
                  <c:v>3100700</c:v>
                </c:pt>
                <c:pt idx="1213">
                  <c:v>3103500</c:v>
                </c:pt>
                <c:pt idx="1214">
                  <c:v>3106300</c:v>
                </c:pt>
                <c:pt idx="1215">
                  <c:v>3109100</c:v>
                </c:pt>
                <c:pt idx="1216">
                  <c:v>3111900</c:v>
                </c:pt>
                <c:pt idx="1217">
                  <c:v>3114700</c:v>
                </c:pt>
                <c:pt idx="1218">
                  <c:v>3117500</c:v>
                </c:pt>
                <c:pt idx="1219">
                  <c:v>3120300</c:v>
                </c:pt>
                <c:pt idx="1220">
                  <c:v>3123100</c:v>
                </c:pt>
                <c:pt idx="1221">
                  <c:v>3125800</c:v>
                </c:pt>
                <c:pt idx="1222">
                  <c:v>3128600</c:v>
                </c:pt>
                <c:pt idx="1223">
                  <c:v>3131300</c:v>
                </c:pt>
                <c:pt idx="1224">
                  <c:v>3134100</c:v>
                </c:pt>
                <c:pt idx="1225">
                  <c:v>3136900</c:v>
                </c:pt>
                <c:pt idx="1226">
                  <c:v>3139700</c:v>
                </c:pt>
                <c:pt idx="1227">
                  <c:v>3142500</c:v>
                </c:pt>
                <c:pt idx="1228">
                  <c:v>3145300</c:v>
                </c:pt>
                <c:pt idx="1229">
                  <c:v>3148100</c:v>
                </c:pt>
                <c:pt idx="1230">
                  <c:v>3151000</c:v>
                </c:pt>
                <c:pt idx="1231">
                  <c:v>3153800</c:v>
                </c:pt>
                <c:pt idx="1232">
                  <c:v>3156600</c:v>
                </c:pt>
                <c:pt idx="1233">
                  <c:v>3159400</c:v>
                </c:pt>
                <c:pt idx="1234">
                  <c:v>3162300</c:v>
                </c:pt>
                <c:pt idx="1235">
                  <c:v>3165100</c:v>
                </c:pt>
                <c:pt idx="1236">
                  <c:v>3167900</c:v>
                </c:pt>
                <c:pt idx="1237">
                  <c:v>3170700</c:v>
                </c:pt>
                <c:pt idx="1238">
                  <c:v>3173600</c:v>
                </c:pt>
                <c:pt idx="1239">
                  <c:v>3176400</c:v>
                </c:pt>
                <c:pt idx="1240">
                  <c:v>3179300</c:v>
                </c:pt>
                <c:pt idx="1241">
                  <c:v>3182100</c:v>
                </c:pt>
                <c:pt idx="1242">
                  <c:v>3185000</c:v>
                </c:pt>
                <c:pt idx="1243">
                  <c:v>3187800</c:v>
                </c:pt>
                <c:pt idx="1244">
                  <c:v>3190700</c:v>
                </c:pt>
                <c:pt idx="1245">
                  <c:v>3193500</c:v>
                </c:pt>
                <c:pt idx="1246">
                  <c:v>3196400</c:v>
                </c:pt>
                <c:pt idx="1247">
                  <c:v>3199200</c:v>
                </c:pt>
                <c:pt idx="1248">
                  <c:v>3202100</c:v>
                </c:pt>
                <c:pt idx="1249">
                  <c:v>3204900</c:v>
                </c:pt>
                <c:pt idx="1250">
                  <c:v>3207800</c:v>
                </c:pt>
                <c:pt idx="1251">
                  <c:v>3210600</c:v>
                </c:pt>
                <c:pt idx="1252">
                  <c:v>3213500</c:v>
                </c:pt>
                <c:pt idx="1253">
                  <c:v>3216300</c:v>
                </c:pt>
                <c:pt idx="1254">
                  <c:v>3219200</c:v>
                </c:pt>
                <c:pt idx="1255">
                  <c:v>3222000</c:v>
                </c:pt>
                <c:pt idx="1256">
                  <c:v>3224900</c:v>
                </c:pt>
                <c:pt idx="1257">
                  <c:v>3227700</c:v>
                </c:pt>
                <c:pt idx="1258">
                  <c:v>3230600</c:v>
                </c:pt>
                <c:pt idx="1259">
                  <c:v>3233400</c:v>
                </c:pt>
                <c:pt idx="1260">
                  <c:v>3236300</c:v>
                </c:pt>
                <c:pt idx="1261">
                  <c:v>3239100</c:v>
                </c:pt>
                <c:pt idx="1262">
                  <c:v>3242000</c:v>
                </c:pt>
                <c:pt idx="1263">
                  <c:v>3244900</c:v>
                </c:pt>
                <c:pt idx="1264">
                  <c:v>3247700</c:v>
                </c:pt>
                <c:pt idx="1265">
                  <c:v>3250600</c:v>
                </c:pt>
                <c:pt idx="1266">
                  <c:v>3253400</c:v>
                </c:pt>
                <c:pt idx="1267">
                  <c:v>3256300</c:v>
                </c:pt>
                <c:pt idx="1268">
                  <c:v>3259100</c:v>
                </c:pt>
                <c:pt idx="1269">
                  <c:v>3262000</c:v>
                </c:pt>
                <c:pt idx="1270">
                  <c:v>3264800</c:v>
                </c:pt>
                <c:pt idx="1271">
                  <c:v>3267700</c:v>
                </c:pt>
                <c:pt idx="1272">
                  <c:v>3270500</c:v>
                </c:pt>
                <c:pt idx="1273">
                  <c:v>3273400</c:v>
                </c:pt>
                <c:pt idx="1274">
                  <c:v>3276200</c:v>
                </c:pt>
                <c:pt idx="1275">
                  <c:v>3279100</c:v>
                </c:pt>
                <c:pt idx="1276">
                  <c:v>3281900</c:v>
                </c:pt>
                <c:pt idx="1277">
                  <c:v>3284700</c:v>
                </c:pt>
                <c:pt idx="1278">
                  <c:v>3287600</c:v>
                </c:pt>
                <c:pt idx="1279">
                  <c:v>3290400</c:v>
                </c:pt>
                <c:pt idx="1280">
                  <c:v>3293300</c:v>
                </c:pt>
                <c:pt idx="1281">
                  <c:v>3296200</c:v>
                </c:pt>
                <c:pt idx="1282">
                  <c:v>3299000</c:v>
                </c:pt>
                <c:pt idx="1283">
                  <c:v>3301800</c:v>
                </c:pt>
                <c:pt idx="1284">
                  <c:v>3304700</c:v>
                </c:pt>
                <c:pt idx="1285">
                  <c:v>3307600</c:v>
                </c:pt>
                <c:pt idx="1286">
                  <c:v>3310400</c:v>
                </c:pt>
                <c:pt idx="1287">
                  <c:v>3313300</c:v>
                </c:pt>
                <c:pt idx="1288">
                  <c:v>3316200</c:v>
                </c:pt>
                <c:pt idx="1289">
                  <c:v>3319000</c:v>
                </c:pt>
                <c:pt idx="1290">
                  <c:v>3321800</c:v>
                </c:pt>
                <c:pt idx="1291">
                  <c:v>3324700</c:v>
                </c:pt>
                <c:pt idx="1292">
                  <c:v>3327600</c:v>
                </c:pt>
                <c:pt idx="1293">
                  <c:v>3330500</c:v>
                </c:pt>
                <c:pt idx="1294">
                  <c:v>3333400</c:v>
                </c:pt>
                <c:pt idx="1295">
                  <c:v>3336300</c:v>
                </c:pt>
                <c:pt idx="1296">
                  <c:v>3339100</c:v>
                </c:pt>
                <c:pt idx="1297">
                  <c:v>3342000</c:v>
                </c:pt>
                <c:pt idx="1298">
                  <c:v>3344800</c:v>
                </c:pt>
                <c:pt idx="1299">
                  <c:v>3347700</c:v>
                </c:pt>
                <c:pt idx="1300">
                  <c:v>3350600</c:v>
                </c:pt>
                <c:pt idx="1301">
                  <c:v>3353500</c:v>
                </c:pt>
                <c:pt idx="1302">
                  <c:v>3356300</c:v>
                </c:pt>
                <c:pt idx="1303">
                  <c:v>3359200</c:v>
                </c:pt>
                <c:pt idx="1304">
                  <c:v>3362000</c:v>
                </c:pt>
                <c:pt idx="1305">
                  <c:v>3364900</c:v>
                </c:pt>
                <c:pt idx="1306">
                  <c:v>3367900</c:v>
                </c:pt>
                <c:pt idx="1307">
                  <c:v>3370800</c:v>
                </c:pt>
                <c:pt idx="1308">
                  <c:v>3373700</c:v>
                </c:pt>
                <c:pt idx="1309">
                  <c:v>3376600</c:v>
                </c:pt>
                <c:pt idx="1310">
                  <c:v>3379500</c:v>
                </c:pt>
                <c:pt idx="1311">
                  <c:v>3382300</c:v>
                </c:pt>
                <c:pt idx="1312">
                  <c:v>3385200</c:v>
                </c:pt>
                <c:pt idx="1313">
                  <c:v>3388000</c:v>
                </c:pt>
                <c:pt idx="1314">
                  <c:v>3390600</c:v>
                </c:pt>
                <c:pt idx="1315">
                  <c:v>3393400</c:v>
                </c:pt>
                <c:pt idx="1316">
                  <c:v>3396300</c:v>
                </c:pt>
                <c:pt idx="1317">
                  <c:v>3399300</c:v>
                </c:pt>
                <c:pt idx="1318">
                  <c:v>3402100</c:v>
                </c:pt>
                <c:pt idx="1319">
                  <c:v>3405000</c:v>
                </c:pt>
                <c:pt idx="1320">
                  <c:v>3407900</c:v>
                </c:pt>
                <c:pt idx="1321">
                  <c:v>3410800</c:v>
                </c:pt>
                <c:pt idx="1322">
                  <c:v>3413700</c:v>
                </c:pt>
                <c:pt idx="1323">
                  <c:v>3416600</c:v>
                </c:pt>
                <c:pt idx="1324">
                  <c:v>3419600</c:v>
                </c:pt>
                <c:pt idx="1325">
                  <c:v>3422500</c:v>
                </c:pt>
                <c:pt idx="1326">
                  <c:v>3425400</c:v>
                </c:pt>
                <c:pt idx="1327">
                  <c:v>3428300</c:v>
                </c:pt>
                <c:pt idx="1328">
                  <c:v>3431200</c:v>
                </c:pt>
                <c:pt idx="1329">
                  <c:v>3434100</c:v>
                </c:pt>
                <c:pt idx="1330">
                  <c:v>3436900</c:v>
                </c:pt>
                <c:pt idx="1331">
                  <c:v>3439800</c:v>
                </c:pt>
                <c:pt idx="1332">
                  <c:v>3442700</c:v>
                </c:pt>
                <c:pt idx="1333">
                  <c:v>3445400</c:v>
                </c:pt>
                <c:pt idx="1334">
                  <c:v>3448200</c:v>
                </c:pt>
                <c:pt idx="1335">
                  <c:v>3451300</c:v>
                </c:pt>
                <c:pt idx="1336">
                  <c:v>3454200</c:v>
                </c:pt>
                <c:pt idx="1337">
                  <c:v>3457100</c:v>
                </c:pt>
                <c:pt idx="1338">
                  <c:v>3460000</c:v>
                </c:pt>
                <c:pt idx="1339">
                  <c:v>3462900</c:v>
                </c:pt>
                <c:pt idx="1340">
                  <c:v>3465800</c:v>
                </c:pt>
                <c:pt idx="1341">
                  <c:v>3468700</c:v>
                </c:pt>
                <c:pt idx="1342">
                  <c:v>3471600</c:v>
                </c:pt>
                <c:pt idx="1343">
                  <c:v>3474400</c:v>
                </c:pt>
                <c:pt idx="1344">
                  <c:v>3477300</c:v>
                </c:pt>
                <c:pt idx="1345">
                  <c:v>3480300</c:v>
                </c:pt>
                <c:pt idx="1346">
                  <c:v>3483200</c:v>
                </c:pt>
                <c:pt idx="1347">
                  <c:v>3486000</c:v>
                </c:pt>
                <c:pt idx="1348">
                  <c:v>3488900</c:v>
                </c:pt>
                <c:pt idx="1349">
                  <c:v>3491900</c:v>
                </c:pt>
                <c:pt idx="1350">
                  <c:v>3494800</c:v>
                </c:pt>
                <c:pt idx="1351">
                  <c:v>3497600</c:v>
                </c:pt>
                <c:pt idx="1352">
                  <c:v>3500400</c:v>
                </c:pt>
                <c:pt idx="1353">
                  <c:v>3503400</c:v>
                </c:pt>
                <c:pt idx="1354">
                  <c:v>3506300</c:v>
                </c:pt>
                <c:pt idx="1355">
                  <c:v>3509300</c:v>
                </c:pt>
                <c:pt idx="1356">
                  <c:v>3512200</c:v>
                </c:pt>
                <c:pt idx="1357">
                  <c:v>3515100</c:v>
                </c:pt>
                <c:pt idx="1358">
                  <c:v>3518100</c:v>
                </c:pt>
                <c:pt idx="1359">
                  <c:v>3521000</c:v>
                </c:pt>
                <c:pt idx="1360">
                  <c:v>3524000</c:v>
                </c:pt>
                <c:pt idx="1361">
                  <c:v>3527000</c:v>
                </c:pt>
                <c:pt idx="1362">
                  <c:v>3529900</c:v>
                </c:pt>
                <c:pt idx="1363">
                  <c:v>3532900</c:v>
                </c:pt>
                <c:pt idx="1364">
                  <c:v>3535800</c:v>
                </c:pt>
                <c:pt idx="1365">
                  <c:v>3538800</c:v>
                </c:pt>
                <c:pt idx="1366">
                  <c:v>3541700</c:v>
                </c:pt>
                <c:pt idx="1367">
                  <c:v>3544600</c:v>
                </c:pt>
                <c:pt idx="1368">
                  <c:v>3547600</c:v>
                </c:pt>
                <c:pt idx="1369">
                  <c:v>3550600</c:v>
                </c:pt>
                <c:pt idx="1370">
                  <c:v>3553500</c:v>
                </c:pt>
                <c:pt idx="1371">
                  <c:v>3556500</c:v>
                </c:pt>
                <c:pt idx="1372">
                  <c:v>3559400</c:v>
                </c:pt>
                <c:pt idx="1373">
                  <c:v>3562400</c:v>
                </c:pt>
                <c:pt idx="1374">
                  <c:v>3565300</c:v>
                </c:pt>
                <c:pt idx="1375">
                  <c:v>3568300</c:v>
                </c:pt>
                <c:pt idx="1376">
                  <c:v>3571300</c:v>
                </c:pt>
                <c:pt idx="1377">
                  <c:v>3574300</c:v>
                </c:pt>
                <c:pt idx="1378">
                  <c:v>3577200</c:v>
                </c:pt>
                <c:pt idx="1379">
                  <c:v>3580100</c:v>
                </c:pt>
                <c:pt idx="1380">
                  <c:v>3583100</c:v>
                </c:pt>
                <c:pt idx="1381">
                  <c:v>3586100</c:v>
                </c:pt>
                <c:pt idx="1382">
                  <c:v>3589100</c:v>
                </c:pt>
                <c:pt idx="1383">
                  <c:v>3592000</c:v>
                </c:pt>
                <c:pt idx="1384">
                  <c:v>3595000</c:v>
                </c:pt>
                <c:pt idx="1385">
                  <c:v>3598000</c:v>
                </c:pt>
                <c:pt idx="1386">
                  <c:v>3600900</c:v>
                </c:pt>
                <c:pt idx="1387">
                  <c:v>3603900</c:v>
                </c:pt>
                <c:pt idx="1388">
                  <c:v>3606900</c:v>
                </c:pt>
                <c:pt idx="1389">
                  <c:v>3609900</c:v>
                </c:pt>
                <c:pt idx="1390">
                  <c:v>3612800</c:v>
                </c:pt>
                <c:pt idx="1391">
                  <c:v>3615800</c:v>
                </c:pt>
                <c:pt idx="1392">
                  <c:v>3618800</c:v>
                </c:pt>
                <c:pt idx="1393">
                  <c:v>3621800</c:v>
                </c:pt>
                <c:pt idx="1394">
                  <c:v>3624700</c:v>
                </c:pt>
                <c:pt idx="1395">
                  <c:v>3627700</c:v>
                </c:pt>
                <c:pt idx="1396">
                  <c:v>3630700</c:v>
                </c:pt>
                <c:pt idx="1397">
                  <c:v>3633600</c:v>
                </c:pt>
                <c:pt idx="1398">
                  <c:v>3636600</c:v>
                </c:pt>
                <c:pt idx="1399">
                  <c:v>3639600</c:v>
                </c:pt>
                <c:pt idx="1400">
                  <c:v>3642600</c:v>
                </c:pt>
                <c:pt idx="1401">
                  <c:v>3645500</c:v>
                </c:pt>
                <c:pt idx="1402">
                  <c:v>3648500</c:v>
                </c:pt>
                <c:pt idx="1403">
                  <c:v>3651500</c:v>
                </c:pt>
                <c:pt idx="1404">
                  <c:v>3654400</c:v>
                </c:pt>
                <c:pt idx="1405">
                  <c:v>3657400</c:v>
                </c:pt>
                <c:pt idx="1406">
                  <c:v>3660400</c:v>
                </c:pt>
                <c:pt idx="1407">
                  <c:v>3663300</c:v>
                </c:pt>
                <c:pt idx="1408">
                  <c:v>3666300</c:v>
                </c:pt>
                <c:pt idx="1409">
                  <c:v>3669300</c:v>
                </c:pt>
                <c:pt idx="1410">
                  <c:v>3672300</c:v>
                </c:pt>
                <c:pt idx="1411">
                  <c:v>3675200</c:v>
                </c:pt>
                <c:pt idx="1412">
                  <c:v>3678200</c:v>
                </c:pt>
                <c:pt idx="1413">
                  <c:v>3681200</c:v>
                </c:pt>
                <c:pt idx="1414">
                  <c:v>3684200</c:v>
                </c:pt>
                <c:pt idx="1415">
                  <c:v>3687100</c:v>
                </c:pt>
                <c:pt idx="1416">
                  <c:v>3690100</c:v>
                </c:pt>
                <c:pt idx="1417">
                  <c:v>3693100</c:v>
                </c:pt>
                <c:pt idx="1418">
                  <c:v>3696100</c:v>
                </c:pt>
                <c:pt idx="1419">
                  <c:v>3699100</c:v>
                </c:pt>
                <c:pt idx="1420">
                  <c:v>3702000</c:v>
                </c:pt>
                <c:pt idx="1421">
                  <c:v>3705000</c:v>
                </c:pt>
                <c:pt idx="1422">
                  <c:v>3708000</c:v>
                </c:pt>
                <c:pt idx="1423">
                  <c:v>3710900</c:v>
                </c:pt>
                <c:pt idx="1424">
                  <c:v>3713900</c:v>
                </c:pt>
                <c:pt idx="1425">
                  <c:v>3716900</c:v>
                </c:pt>
                <c:pt idx="1426">
                  <c:v>3719800</c:v>
                </c:pt>
                <c:pt idx="1427">
                  <c:v>3722700</c:v>
                </c:pt>
                <c:pt idx="1428">
                  <c:v>3725800</c:v>
                </c:pt>
                <c:pt idx="1429">
                  <c:v>3728800</c:v>
                </c:pt>
                <c:pt idx="1430">
                  <c:v>3731800</c:v>
                </c:pt>
                <c:pt idx="1431">
                  <c:v>3734800</c:v>
                </c:pt>
                <c:pt idx="1432">
                  <c:v>3737700</c:v>
                </c:pt>
                <c:pt idx="1433">
                  <c:v>3740700</c:v>
                </c:pt>
                <c:pt idx="1434">
                  <c:v>3743700</c:v>
                </c:pt>
                <c:pt idx="1435">
                  <c:v>3746700</c:v>
                </c:pt>
                <c:pt idx="1436">
                  <c:v>3749600</c:v>
                </c:pt>
                <c:pt idx="1437">
                  <c:v>3752600</c:v>
                </c:pt>
                <c:pt idx="1438">
                  <c:v>3755600</c:v>
                </c:pt>
                <c:pt idx="1439">
                  <c:v>3758600</c:v>
                </c:pt>
                <c:pt idx="1440">
                  <c:v>3761600</c:v>
                </c:pt>
                <c:pt idx="1441">
                  <c:v>3764600</c:v>
                </c:pt>
                <c:pt idx="1442">
                  <c:v>3767500</c:v>
                </c:pt>
                <c:pt idx="1443">
                  <c:v>3770500</c:v>
                </c:pt>
                <c:pt idx="1444">
                  <c:v>3773500</c:v>
                </c:pt>
                <c:pt idx="1445">
                  <c:v>3776500</c:v>
                </c:pt>
                <c:pt idx="1446">
                  <c:v>3779500</c:v>
                </c:pt>
                <c:pt idx="1447">
                  <c:v>3782500</c:v>
                </c:pt>
                <c:pt idx="1448">
                  <c:v>3785400</c:v>
                </c:pt>
                <c:pt idx="1449">
                  <c:v>3788400</c:v>
                </c:pt>
                <c:pt idx="1450">
                  <c:v>3791400</c:v>
                </c:pt>
                <c:pt idx="1451">
                  <c:v>3794400</c:v>
                </c:pt>
                <c:pt idx="1452">
                  <c:v>3797400</c:v>
                </c:pt>
                <c:pt idx="1453">
                  <c:v>3800400</c:v>
                </c:pt>
                <c:pt idx="1454">
                  <c:v>3803400</c:v>
                </c:pt>
                <c:pt idx="1455">
                  <c:v>3806300</c:v>
                </c:pt>
                <c:pt idx="1456">
                  <c:v>3809300</c:v>
                </c:pt>
                <c:pt idx="1457">
                  <c:v>3812300</c:v>
                </c:pt>
                <c:pt idx="1458">
                  <c:v>3815200</c:v>
                </c:pt>
                <c:pt idx="1459">
                  <c:v>3818200</c:v>
                </c:pt>
                <c:pt idx="1460">
                  <c:v>3821200</c:v>
                </c:pt>
                <c:pt idx="1461">
                  <c:v>3824200</c:v>
                </c:pt>
                <c:pt idx="1462">
                  <c:v>3827100</c:v>
                </c:pt>
                <c:pt idx="1463">
                  <c:v>3830100</c:v>
                </c:pt>
                <c:pt idx="1464">
                  <c:v>3833100</c:v>
                </c:pt>
                <c:pt idx="1465">
                  <c:v>3836100</c:v>
                </c:pt>
                <c:pt idx="1466">
                  <c:v>3839100</c:v>
                </c:pt>
                <c:pt idx="1467">
                  <c:v>3842100</c:v>
                </c:pt>
                <c:pt idx="1468">
                  <c:v>3845100</c:v>
                </c:pt>
                <c:pt idx="1469">
                  <c:v>3848100</c:v>
                </c:pt>
                <c:pt idx="1470">
                  <c:v>3851100</c:v>
                </c:pt>
                <c:pt idx="1471">
                  <c:v>3854000</c:v>
                </c:pt>
                <c:pt idx="1472">
                  <c:v>3857000</c:v>
                </c:pt>
                <c:pt idx="1473">
                  <c:v>3859900</c:v>
                </c:pt>
                <c:pt idx="1474">
                  <c:v>3863000</c:v>
                </c:pt>
                <c:pt idx="1475">
                  <c:v>3865900</c:v>
                </c:pt>
                <c:pt idx="1476">
                  <c:v>3868900</c:v>
                </c:pt>
                <c:pt idx="1477">
                  <c:v>3871900</c:v>
                </c:pt>
                <c:pt idx="1478">
                  <c:v>3874900</c:v>
                </c:pt>
                <c:pt idx="1479">
                  <c:v>3877900</c:v>
                </c:pt>
                <c:pt idx="1480">
                  <c:v>3880900</c:v>
                </c:pt>
                <c:pt idx="1481">
                  <c:v>3883900</c:v>
                </c:pt>
                <c:pt idx="1482">
                  <c:v>3886900</c:v>
                </c:pt>
                <c:pt idx="1483">
                  <c:v>3889900</c:v>
                </c:pt>
                <c:pt idx="1484">
                  <c:v>3892800</c:v>
                </c:pt>
                <c:pt idx="1485">
                  <c:v>3895800</c:v>
                </c:pt>
                <c:pt idx="1486">
                  <c:v>3898800</c:v>
                </c:pt>
                <c:pt idx="1487">
                  <c:v>3901800</c:v>
                </c:pt>
                <c:pt idx="1488">
                  <c:v>3904700</c:v>
                </c:pt>
                <c:pt idx="1489">
                  <c:v>3907600</c:v>
                </c:pt>
                <c:pt idx="1490">
                  <c:v>3910600</c:v>
                </c:pt>
                <c:pt idx="1491">
                  <c:v>3913500</c:v>
                </c:pt>
                <c:pt idx="1492">
                  <c:v>3916400</c:v>
                </c:pt>
                <c:pt idx="1493">
                  <c:v>3919300</c:v>
                </c:pt>
                <c:pt idx="1494">
                  <c:v>3922200</c:v>
                </c:pt>
                <c:pt idx="1495">
                  <c:v>3925100</c:v>
                </c:pt>
                <c:pt idx="1496">
                  <c:v>3928000</c:v>
                </c:pt>
                <c:pt idx="1497">
                  <c:v>3930900</c:v>
                </c:pt>
                <c:pt idx="1498">
                  <c:v>3933900</c:v>
                </c:pt>
                <c:pt idx="1499">
                  <c:v>3936600</c:v>
                </c:pt>
                <c:pt idx="1500">
                  <c:v>3939400</c:v>
                </c:pt>
                <c:pt idx="1501">
                  <c:v>3942600</c:v>
                </c:pt>
                <c:pt idx="1502">
                  <c:v>3945800</c:v>
                </c:pt>
                <c:pt idx="1503">
                  <c:v>3948700</c:v>
                </c:pt>
                <c:pt idx="1504">
                  <c:v>3951700</c:v>
                </c:pt>
                <c:pt idx="1505">
                  <c:v>3954800</c:v>
                </c:pt>
                <c:pt idx="1506">
                  <c:v>3957900</c:v>
                </c:pt>
                <c:pt idx="1507">
                  <c:v>3960900</c:v>
                </c:pt>
                <c:pt idx="1508">
                  <c:v>3963900</c:v>
                </c:pt>
                <c:pt idx="1509">
                  <c:v>3967000</c:v>
                </c:pt>
                <c:pt idx="1510">
                  <c:v>3970000</c:v>
                </c:pt>
                <c:pt idx="1511">
                  <c:v>3973100</c:v>
                </c:pt>
                <c:pt idx="1512">
                  <c:v>3976200</c:v>
                </c:pt>
                <c:pt idx="1513">
                  <c:v>3979200</c:v>
                </c:pt>
                <c:pt idx="1514">
                  <c:v>3982300</c:v>
                </c:pt>
                <c:pt idx="1515">
                  <c:v>3985300</c:v>
                </c:pt>
                <c:pt idx="1516">
                  <c:v>3988400</c:v>
                </c:pt>
                <c:pt idx="1517">
                  <c:v>3991500</c:v>
                </c:pt>
                <c:pt idx="1518">
                  <c:v>3994500</c:v>
                </c:pt>
                <c:pt idx="1519">
                  <c:v>3997600</c:v>
                </c:pt>
                <c:pt idx="1520">
                  <c:v>4000700</c:v>
                </c:pt>
                <c:pt idx="1521">
                  <c:v>4003800</c:v>
                </c:pt>
                <c:pt idx="1522">
                  <c:v>4006800</c:v>
                </c:pt>
                <c:pt idx="1523">
                  <c:v>4009900</c:v>
                </c:pt>
                <c:pt idx="1524">
                  <c:v>4013000</c:v>
                </c:pt>
                <c:pt idx="1525">
                  <c:v>4016000</c:v>
                </c:pt>
                <c:pt idx="1526">
                  <c:v>4019100</c:v>
                </c:pt>
                <c:pt idx="1527">
                  <c:v>4022100</c:v>
                </c:pt>
                <c:pt idx="1528">
                  <c:v>4025100</c:v>
                </c:pt>
                <c:pt idx="1529">
                  <c:v>4028100</c:v>
                </c:pt>
                <c:pt idx="1530">
                  <c:v>4031200</c:v>
                </c:pt>
                <c:pt idx="1531">
                  <c:v>4034300</c:v>
                </c:pt>
                <c:pt idx="1532">
                  <c:v>4037400</c:v>
                </c:pt>
                <c:pt idx="1533">
                  <c:v>4040500</c:v>
                </c:pt>
                <c:pt idx="1534">
                  <c:v>4043600</c:v>
                </c:pt>
                <c:pt idx="1535">
                  <c:v>4046600</c:v>
                </c:pt>
                <c:pt idx="1536">
                  <c:v>4049700</c:v>
                </c:pt>
                <c:pt idx="1537">
                  <c:v>4052800</c:v>
                </c:pt>
                <c:pt idx="1538">
                  <c:v>4055900</c:v>
                </c:pt>
                <c:pt idx="1539">
                  <c:v>4059000</c:v>
                </c:pt>
                <c:pt idx="1540">
                  <c:v>4062100</c:v>
                </c:pt>
                <c:pt idx="1541">
                  <c:v>4065100</c:v>
                </c:pt>
                <c:pt idx="1542">
                  <c:v>4068200</c:v>
                </c:pt>
                <c:pt idx="1543">
                  <c:v>4071300</c:v>
                </c:pt>
                <c:pt idx="1544">
                  <c:v>4074400</c:v>
                </c:pt>
                <c:pt idx="1545">
                  <c:v>4077500</c:v>
                </c:pt>
                <c:pt idx="1546">
                  <c:v>4080500</c:v>
                </c:pt>
                <c:pt idx="1547">
                  <c:v>4083600</c:v>
                </c:pt>
                <c:pt idx="1548">
                  <c:v>4086700</c:v>
                </c:pt>
                <c:pt idx="1549">
                  <c:v>4089800</c:v>
                </c:pt>
                <c:pt idx="1550">
                  <c:v>4092900</c:v>
                </c:pt>
                <c:pt idx="1551">
                  <c:v>4095900</c:v>
                </c:pt>
                <c:pt idx="1552">
                  <c:v>4099000</c:v>
                </c:pt>
                <c:pt idx="1553">
                  <c:v>4101800</c:v>
                </c:pt>
                <c:pt idx="1554">
                  <c:v>4104900</c:v>
                </c:pt>
                <c:pt idx="1555">
                  <c:v>4108100</c:v>
                </c:pt>
                <c:pt idx="1556">
                  <c:v>4111200</c:v>
                </c:pt>
                <c:pt idx="1557">
                  <c:v>4114200</c:v>
                </c:pt>
                <c:pt idx="1558">
                  <c:v>4117300</c:v>
                </c:pt>
                <c:pt idx="1559">
                  <c:v>4120400</c:v>
                </c:pt>
                <c:pt idx="1560">
                  <c:v>4123500</c:v>
                </c:pt>
                <c:pt idx="1561">
                  <c:v>4126600</c:v>
                </c:pt>
                <c:pt idx="1562">
                  <c:v>4129600</c:v>
                </c:pt>
                <c:pt idx="1563">
                  <c:v>4132700</c:v>
                </c:pt>
                <c:pt idx="1564">
                  <c:v>4135800</c:v>
                </c:pt>
                <c:pt idx="1565">
                  <c:v>4138900</c:v>
                </c:pt>
                <c:pt idx="1566">
                  <c:v>4142000</c:v>
                </c:pt>
                <c:pt idx="1567">
                  <c:v>4145100</c:v>
                </c:pt>
                <c:pt idx="1568">
                  <c:v>4148200</c:v>
                </c:pt>
                <c:pt idx="1569">
                  <c:v>4151300</c:v>
                </c:pt>
                <c:pt idx="1570">
                  <c:v>4154300</c:v>
                </c:pt>
                <c:pt idx="1571">
                  <c:v>4157300</c:v>
                </c:pt>
                <c:pt idx="1572">
                  <c:v>4160200</c:v>
                </c:pt>
                <c:pt idx="1573">
                  <c:v>4163100</c:v>
                </c:pt>
                <c:pt idx="1574">
                  <c:v>4165800</c:v>
                </c:pt>
                <c:pt idx="1575">
                  <c:v>4169000</c:v>
                </c:pt>
                <c:pt idx="1576">
                  <c:v>4171900</c:v>
                </c:pt>
                <c:pt idx="1577">
                  <c:v>4174700</c:v>
                </c:pt>
                <c:pt idx="1578">
                  <c:v>4177700</c:v>
                </c:pt>
                <c:pt idx="1579">
                  <c:v>4180700</c:v>
                </c:pt>
                <c:pt idx="1580">
                  <c:v>4183700</c:v>
                </c:pt>
                <c:pt idx="1581">
                  <c:v>4187000</c:v>
                </c:pt>
                <c:pt idx="1582">
                  <c:v>4190200</c:v>
                </c:pt>
                <c:pt idx="1583">
                  <c:v>4193200</c:v>
                </c:pt>
                <c:pt idx="1584">
                  <c:v>4196400</c:v>
                </c:pt>
                <c:pt idx="1585">
                  <c:v>4199500</c:v>
                </c:pt>
                <c:pt idx="1586">
                  <c:v>4202600</c:v>
                </c:pt>
                <c:pt idx="1587">
                  <c:v>4205700</c:v>
                </c:pt>
                <c:pt idx="1588">
                  <c:v>4208800</c:v>
                </c:pt>
                <c:pt idx="1589">
                  <c:v>4211900</c:v>
                </c:pt>
                <c:pt idx="1590">
                  <c:v>4215000</c:v>
                </c:pt>
                <c:pt idx="1591">
                  <c:v>4218200</c:v>
                </c:pt>
                <c:pt idx="1592">
                  <c:v>4221300</c:v>
                </c:pt>
                <c:pt idx="1593">
                  <c:v>4224400</c:v>
                </c:pt>
                <c:pt idx="1594">
                  <c:v>4227500</c:v>
                </c:pt>
                <c:pt idx="1595">
                  <c:v>4230600</c:v>
                </c:pt>
                <c:pt idx="1596">
                  <c:v>4233700</c:v>
                </c:pt>
                <c:pt idx="1597">
                  <c:v>4236800</c:v>
                </c:pt>
                <c:pt idx="1598">
                  <c:v>4239800</c:v>
                </c:pt>
                <c:pt idx="1599">
                  <c:v>4242700</c:v>
                </c:pt>
                <c:pt idx="1600">
                  <c:v>4244700</c:v>
                </c:pt>
                <c:pt idx="1601">
                  <c:v>4247500</c:v>
                </c:pt>
                <c:pt idx="1602">
                  <c:v>4250700</c:v>
                </c:pt>
                <c:pt idx="1603">
                  <c:v>4253400</c:v>
                </c:pt>
                <c:pt idx="1604">
                  <c:v>4256700</c:v>
                </c:pt>
                <c:pt idx="1605">
                  <c:v>4259900</c:v>
                </c:pt>
                <c:pt idx="1606">
                  <c:v>4262900</c:v>
                </c:pt>
                <c:pt idx="1607">
                  <c:v>4266000</c:v>
                </c:pt>
                <c:pt idx="1608">
                  <c:v>4269300</c:v>
                </c:pt>
                <c:pt idx="1609">
                  <c:v>4272400</c:v>
                </c:pt>
                <c:pt idx="1610">
                  <c:v>4275500</c:v>
                </c:pt>
                <c:pt idx="1611">
                  <c:v>4278600</c:v>
                </c:pt>
                <c:pt idx="1612">
                  <c:v>4281800</c:v>
                </c:pt>
                <c:pt idx="1613">
                  <c:v>4284900</c:v>
                </c:pt>
                <c:pt idx="1614">
                  <c:v>4288000</c:v>
                </c:pt>
                <c:pt idx="1615">
                  <c:v>4291200</c:v>
                </c:pt>
                <c:pt idx="1616">
                  <c:v>4294200</c:v>
                </c:pt>
                <c:pt idx="1617">
                  <c:v>4297000</c:v>
                </c:pt>
                <c:pt idx="1618">
                  <c:v>4299500</c:v>
                </c:pt>
                <c:pt idx="1619">
                  <c:v>4302300</c:v>
                </c:pt>
                <c:pt idx="1620">
                  <c:v>4304900</c:v>
                </c:pt>
                <c:pt idx="1621">
                  <c:v>4307600</c:v>
                </c:pt>
                <c:pt idx="1622">
                  <c:v>4310200</c:v>
                </c:pt>
                <c:pt idx="1623">
                  <c:v>4312800</c:v>
                </c:pt>
                <c:pt idx="1624">
                  <c:v>4315400</c:v>
                </c:pt>
                <c:pt idx="1625">
                  <c:v>4318000</c:v>
                </c:pt>
                <c:pt idx="1626">
                  <c:v>4320700</c:v>
                </c:pt>
                <c:pt idx="1627">
                  <c:v>4323300</c:v>
                </c:pt>
                <c:pt idx="1628">
                  <c:v>4325900</c:v>
                </c:pt>
                <c:pt idx="1629">
                  <c:v>4328500</c:v>
                </c:pt>
                <c:pt idx="1630">
                  <c:v>4331200</c:v>
                </c:pt>
                <c:pt idx="1631">
                  <c:v>4333900</c:v>
                </c:pt>
                <c:pt idx="1632">
                  <c:v>4336500</c:v>
                </c:pt>
                <c:pt idx="1633">
                  <c:v>4339100</c:v>
                </c:pt>
                <c:pt idx="1634">
                  <c:v>4341800</c:v>
                </c:pt>
                <c:pt idx="1635">
                  <c:v>4344400</c:v>
                </c:pt>
                <c:pt idx="1636">
                  <c:v>4347100</c:v>
                </c:pt>
                <c:pt idx="1637">
                  <c:v>4349700</c:v>
                </c:pt>
                <c:pt idx="1638">
                  <c:v>4352400</c:v>
                </c:pt>
                <c:pt idx="1639">
                  <c:v>4355000</c:v>
                </c:pt>
                <c:pt idx="1640">
                  <c:v>4354700</c:v>
                </c:pt>
                <c:pt idx="1641">
                  <c:v>4354200</c:v>
                </c:pt>
                <c:pt idx="1642">
                  <c:v>4353900</c:v>
                </c:pt>
                <c:pt idx="1643">
                  <c:v>4353600</c:v>
                </c:pt>
                <c:pt idx="1644">
                  <c:v>4352900</c:v>
                </c:pt>
                <c:pt idx="1645">
                  <c:v>4352100</c:v>
                </c:pt>
                <c:pt idx="1646">
                  <c:v>4351400</c:v>
                </c:pt>
                <c:pt idx="1647">
                  <c:v>4350600</c:v>
                </c:pt>
                <c:pt idx="1648">
                  <c:v>4349500</c:v>
                </c:pt>
                <c:pt idx="1649">
                  <c:v>4348300</c:v>
                </c:pt>
                <c:pt idx="1650">
                  <c:v>4347100</c:v>
                </c:pt>
                <c:pt idx="1651">
                  <c:v>4345800</c:v>
                </c:pt>
                <c:pt idx="1652">
                  <c:v>4344200</c:v>
                </c:pt>
                <c:pt idx="1653">
                  <c:v>4342500</c:v>
                </c:pt>
                <c:pt idx="1654">
                  <c:v>4340800</c:v>
                </c:pt>
                <c:pt idx="1655">
                  <c:v>4339100</c:v>
                </c:pt>
                <c:pt idx="1656">
                  <c:v>4337000</c:v>
                </c:pt>
                <c:pt idx="1657">
                  <c:v>4334900</c:v>
                </c:pt>
                <c:pt idx="1658">
                  <c:v>4332700</c:v>
                </c:pt>
                <c:pt idx="1659">
                  <c:v>4330400</c:v>
                </c:pt>
                <c:pt idx="1660">
                  <c:v>4327900</c:v>
                </c:pt>
                <c:pt idx="1661">
                  <c:v>4325300</c:v>
                </c:pt>
                <c:pt idx="1662">
                  <c:v>4322700</c:v>
                </c:pt>
                <c:pt idx="1663">
                  <c:v>4319900</c:v>
                </c:pt>
                <c:pt idx="1664">
                  <c:v>4317000</c:v>
                </c:pt>
                <c:pt idx="1665">
                  <c:v>4313900</c:v>
                </c:pt>
                <c:pt idx="1666">
                  <c:v>4310800</c:v>
                </c:pt>
                <c:pt idx="1667">
                  <c:v>4307600</c:v>
                </c:pt>
                <c:pt idx="1668">
                  <c:v>4304100</c:v>
                </c:pt>
                <c:pt idx="1669">
                  <c:v>4300600</c:v>
                </c:pt>
                <c:pt idx="1670">
                  <c:v>4297000</c:v>
                </c:pt>
                <c:pt idx="1671">
                  <c:v>4293300</c:v>
                </c:pt>
                <c:pt idx="1672">
                  <c:v>4289400</c:v>
                </c:pt>
                <c:pt idx="1673">
                  <c:v>4285400</c:v>
                </c:pt>
                <c:pt idx="1674">
                  <c:v>4281400</c:v>
                </c:pt>
                <c:pt idx="1675">
                  <c:v>4277200</c:v>
                </c:pt>
                <c:pt idx="1676">
                  <c:v>4272900</c:v>
                </c:pt>
                <c:pt idx="1677">
                  <c:v>4268400</c:v>
                </c:pt>
                <c:pt idx="1678">
                  <c:v>4263900</c:v>
                </c:pt>
                <c:pt idx="1679">
                  <c:v>4259300</c:v>
                </c:pt>
                <c:pt idx="1680">
                  <c:v>4254600</c:v>
                </c:pt>
                <c:pt idx="1681">
                  <c:v>4249900</c:v>
                </c:pt>
                <c:pt idx="1682">
                  <c:v>4245200</c:v>
                </c:pt>
                <c:pt idx="1683">
                  <c:v>4240500</c:v>
                </c:pt>
                <c:pt idx="1684">
                  <c:v>4235900</c:v>
                </c:pt>
                <c:pt idx="1685">
                  <c:v>4231100</c:v>
                </c:pt>
                <c:pt idx="1686">
                  <c:v>4226500</c:v>
                </c:pt>
                <c:pt idx="1687">
                  <c:v>4221800</c:v>
                </c:pt>
                <c:pt idx="1688">
                  <c:v>4217100</c:v>
                </c:pt>
                <c:pt idx="1689">
                  <c:v>4212500</c:v>
                </c:pt>
                <c:pt idx="1690">
                  <c:v>4207800</c:v>
                </c:pt>
                <c:pt idx="1691">
                  <c:v>4203100</c:v>
                </c:pt>
                <c:pt idx="1692">
                  <c:v>4198500</c:v>
                </c:pt>
                <c:pt idx="1693">
                  <c:v>4193800</c:v>
                </c:pt>
                <c:pt idx="1694">
                  <c:v>4189100</c:v>
                </c:pt>
                <c:pt idx="1695">
                  <c:v>4184500</c:v>
                </c:pt>
                <c:pt idx="1696">
                  <c:v>4179800</c:v>
                </c:pt>
                <c:pt idx="1697">
                  <c:v>4175100</c:v>
                </c:pt>
                <c:pt idx="1698">
                  <c:v>4170500</c:v>
                </c:pt>
                <c:pt idx="1699">
                  <c:v>4165900</c:v>
                </c:pt>
                <c:pt idx="1700">
                  <c:v>4161200</c:v>
                </c:pt>
                <c:pt idx="1701">
                  <c:v>4156600</c:v>
                </c:pt>
                <c:pt idx="1702">
                  <c:v>4151900</c:v>
                </c:pt>
                <c:pt idx="1703">
                  <c:v>4147300</c:v>
                </c:pt>
                <c:pt idx="1704">
                  <c:v>4142600</c:v>
                </c:pt>
                <c:pt idx="1705">
                  <c:v>4138000</c:v>
                </c:pt>
                <c:pt idx="1706">
                  <c:v>4133400</c:v>
                </c:pt>
                <c:pt idx="1707">
                  <c:v>4128700</c:v>
                </c:pt>
                <c:pt idx="1708">
                  <c:v>4124100</c:v>
                </c:pt>
                <c:pt idx="1709">
                  <c:v>4119500</c:v>
                </c:pt>
                <c:pt idx="1710">
                  <c:v>4114900</c:v>
                </c:pt>
                <c:pt idx="1711">
                  <c:v>4110200</c:v>
                </c:pt>
                <c:pt idx="1712">
                  <c:v>4105600</c:v>
                </c:pt>
                <c:pt idx="1713">
                  <c:v>4101000</c:v>
                </c:pt>
                <c:pt idx="1714">
                  <c:v>4096400</c:v>
                </c:pt>
                <c:pt idx="1715">
                  <c:v>4091800</c:v>
                </c:pt>
                <c:pt idx="1716">
                  <c:v>4087200</c:v>
                </c:pt>
                <c:pt idx="1717">
                  <c:v>4082600</c:v>
                </c:pt>
                <c:pt idx="1718">
                  <c:v>4078000</c:v>
                </c:pt>
                <c:pt idx="1719">
                  <c:v>4073400</c:v>
                </c:pt>
                <c:pt idx="1720">
                  <c:v>4068800</c:v>
                </c:pt>
                <c:pt idx="1721">
                  <c:v>4064200</c:v>
                </c:pt>
                <c:pt idx="1722">
                  <c:v>4059600</c:v>
                </c:pt>
                <c:pt idx="1723">
                  <c:v>4055000</c:v>
                </c:pt>
                <c:pt idx="1724">
                  <c:v>4050400</c:v>
                </c:pt>
                <c:pt idx="1725">
                  <c:v>4045800</c:v>
                </c:pt>
                <c:pt idx="1726">
                  <c:v>4041200</c:v>
                </c:pt>
                <c:pt idx="1727">
                  <c:v>4036600</c:v>
                </c:pt>
                <c:pt idx="1728">
                  <c:v>4032100</c:v>
                </c:pt>
                <c:pt idx="1729">
                  <c:v>4027500</c:v>
                </c:pt>
                <c:pt idx="1730">
                  <c:v>4022900</c:v>
                </c:pt>
                <c:pt idx="1731">
                  <c:v>4018300</c:v>
                </c:pt>
                <c:pt idx="1732">
                  <c:v>4013800</c:v>
                </c:pt>
                <c:pt idx="1733">
                  <c:v>4009200</c:v>
                </c:pt>
                <c:pt idx="1734">
                  <c:v>4004600</c:v>
                </c:pt>
                <c:pt idx="1735">
                  <c:v>4000100</c:v>
                </c:pt>
                <c:pt idx="1736">
                  <c:v>3995500</c:v>
                </c:pt>
                <c:pt idx="1737">
                  <c:v>3990900</c:v>
                </c:pt>
                <c:pt idx="1738">
                  <c:v>3986400</c:v>
                </c:pt>
                <c:pt idx="1739">
                  <c:v>3981800</c:v>
                </c:pt>
                <c:pt idx="1740">
                  <c:v>3977300</c:v>
                </c:pt>
                <c:pt idx="1741">
                  <c:v>3972700</c:v>
                </c:pt>
                <c:pt idx="1742">
                  <c:v>3968200</c:v>
                </c:pt>
                <c:pt idx="1743">
                  <c:v>3963600</c:v>
                </c:pt>
                <c:pt idx="1744">
                  <c:v>3959100</c:v>
                </c:pt>
                <c:pt idx="1745">
                  <c:v>3954600</c:v>
                </c:pt>
                <c:pt idx="1746">
                  <c:v>3950000</c:v>
                </c:pt>
                <c:pt idx="1747">
                  <c:v>3945500</c:v>
                </c:pt>
                <c:pt idx="1748">
                  <c:v>3941000</c:v>
                </c:pt>
                <c:pt idx="1749">
                  <c:v>3936400</c:v>
                </c:pt>
                <c:pt idx="1750">
                  <c:v>3931900</c:v>
                </c:pt>
                <c:pt idx="1751">
                  <c:v>3927400</c:v>
                </c:pt>
                <c:pt idx="1752">
                  <c:v>3922900</c:v>
                </c:pt>
                <c:pt idx="1753">
                  <c:v>3918300</c:v>
                </c:pt>
                <c:pt idx="1754">
                  <c:v>3913800</c:v>
                </c:pt>
                <c:pt idx="1755">
                  <c:v>3909300</c:v>
                </c:pt>
                <c:pt idx="1756">
                  <c:v>3904800</c:v>
                </c:pt>
                <c:pt idx="1757">
                  <c:v>3900300</c:v>
                </c:pt>
                <c:pt idx="1758">
                  <c:v>3895800</c:v>
                </c:pt>
                <c:pt idx="1759">
                  <c:v>3891300</c:v>
                </c:pt>
                <c:pt idx="1760">
                  <c:v>3886800</c:v>
                </c:pt>
                <c:pt idx="1761">
                  <c:v>3882300</c:v>
                </c:pt>
                <c:pt idx="1762">
                  <c:v>3877800</c:v>
                </c:pt>
                <c:pt idx="1763">
                  <c:v>3873300</c:v>
                </c:pt>
                <c:pt idx="1764">
                  <c:v>3868800</c:v>
                </c:pt>
                <c:pt idx="1765">
                  <c:v>3864300</c:v>
                </c:pt>
                <c:pt idx="1766">
                  <c:v>3859800</c:v>
                </c:pt>
                <c:pt idx="1767">
                  <c:v>3855300</c:v>
                </c:pt>
                <c:pt idx="1768">
                  <c:v>3850800</c:v>
                </c:pt>
                <c:pt idx="1769">
                  <c:v>3846400</c:v>
                </c:pt>
                <c:pt idx="1770">
                  <c:v>3841900</c:v>
                </c:pt>
                <c:pt idx="1771">
                  <c:v>3837400</c:v>
                </c:pt>
                <c:pt idx="1772">
                  <c:v>3832900</c:v>
                </c:pt>
                <c:pt idx="1773">
                  <c:v>3828500</c:v>
                </c:pt>
                <c:pt idx="1774">
                  <c:v>3824000</c:v>
                </c:pt>
                <c:pt idx="1775">
                  <c:v>3819500</c:v>
                </c:pt>
                <c:pt idx="1776">
                  <c:v>3815100</c:v>
                </c:pt>
                <c:pt idx="1777">
                  <c:v>3810600</c:v>
                </c:pt>
                <c:pt idx="1778">
                  <c:v>3806100</c:v>
                </c:pt>
                <c:pt idx="1779">
                  <c:v>3801700</c:v>
                </c:pt>
                <c:pt idx="1780">
                  <c:v>3797200</c:v>
                </c:pt>
                <c:pt idx="1781">
                  <c:v>3792800</c:v>
                </c:pt>
                <c:pt idx="1782">
                  <c:v>3788300</c:v>
                </c:pt>
                <c:pt idx="1783">
                  <c:v>3783900</c:v>
                </c:pt>
                <c:pt idx="1784">
                  <c:v>3779400</c:v>
                </c:pt>
                <c:pt idx="1785">
                  <c:v>3775000</c:v>
                </c:pt>
                <c:pt idx="1786">
                  <c:v>3770500</c:v>
                </c:pt>
                <c:pt idx="1787">
                  <c:v>3766100</c:v>
                </c:pt>
                <c:pt idx="1788">
                  <c:v>3761700</c:v>
                </c:pt>
                <c:pt idx="1789">
                  <c:v>3757200</c:v>
                </c:pt>
                <c:pt idx="1790">
                  <c:v>3752800</c:v>
                </c:pt>
                <c:pt idx="1791">
                  <c:v>3748400</c:v>
                </c:pt>
                <c:pt idx="1792">
                  <c:v>3743900</c:v>
                </c:pt>
                <c:pt idx="1793">
                  <c:v>3739500</c:v>
                </c:pt>
                <c:pt idx="1794">
                  <c:v>3735100</c:v>
                </c:pt>
                <c:pt idx="1795">
                  <c:v>3730700</c:v>
                </c:pt>
                <c:pt idx="1796">
                  <c:v>3726300</c:v>
                </c:pt>
                <c:pt idx="1797">
                  <c:v>3721900</c:v>
                </c:pt>
                <c:pt idx="1798">
                  <c:v>3717500</c:v>
                </c:pt>
                <c:pt idx="1799">
                  <c:v>3713000</c:v>
                </c:pt>
                <c:pt idx="1800">
                  <c:v>3708600</c:v>
                </c:pt>
                <c:pt idx="1801">
                  <c:v>3704200</c:v>
                </c:pt>
                <c:pt idx="1802">
                  <c:v>3699900</c:v>
                </c:pt>
                <c:pt idx="1803">
                  <c:v>3695500</c:v>
                </c:pt>
                <c:pt idx="1804">
                  <c:v>3691100</c:v>
                </c:pt>
                <c:pt idx="1805">
                  <c:v>3686700</c:v>
                </c:pt>
                <c:pt idx="1806">
                  <c:v>3682300</c:v>
                </c:pt>
                <c:pt idx="1807">
                  <c:v>3677900</c:v>
                </c:pt>
                <c:pt idx="1808">
                  <c:v>3673500</c:v>
                </c:pt>
                <c:pt idx="1809">
                  <c:v>3669100</c:v>
                </c:pt>
                <c:pt idx="1810">
                  <c:v>3664700</c:v>
                </c:pt>
                <c:pt idx="1811">
                  <c:v>3660300</c:v>
                </c:pt>
                <c:pt idx="1812">
                  <c:v>3656000</c:v>
                </c:pt>
                <c:pt idx="1813">
                  <c:v>3651600</c:v>
                </c:pt>
                <c:pt idx="1814">
                  <c:v>3647200</c:v>
                </c:pt>
                <c:pt idx="1815">
                  <c:v>3642900</c:v>
                </c:pt>
                <c:pt idx="1816">
                  <c:v>3638500</c:v>
                </c:pt>
                <c:pt idx="1817">
                  <c:v>3634100</c:v>
                </c:pt>
                <c:pt idx="1818">
                  <c:v>3629800</c:v>
                </c:pt>
                <c:pt idx="1819">
                  <c:v>3625400</c:v>
                </c:pt>
                <c:pt idx="1820">
                  <c:v>3621100</c:v>
                </c:pt>
                <c:pt idx="1821">
                  <c:v>3616700</c:v>
                </c:pt>
                <c:pt idx="1822">
                  <c:v>3612400</c:v>
                </c:pt>
                <c:pt idx="1823">
                  <c:v>3608000</c:v>
                </c:pt>
                <c:pt idx="1824">
                  <c:v>3603700</c:v>
                </c:pt>
                <c:pt idx="1825">
                  <c:v>3599300</c:v>
                </c:pt>
                <c:pt idx="1826">
                  <c:v>3595000</c:v>
                </c:pt>
                <c:pt idx="1827">
                  <c:v>3590700</c:v>
                </c:pt>
                <c:pt idx="1828">
                  <c:v>3586300</c:v>
                </c:pt>
                <c:pt idx="1829">
                  <c:v>3582000</c:v>
                </c:pt>
                <c:pt idx="1830">
                  <c:v>3577700</c:v>
                </c:pt>
                <c:pt idx="1831">
                  <c:v>3573300</c:v>
                </c:pt>
                <c:pt idx="1832">
                  <c:v>3569000</c:v>
                </c:pt>
                <c:pt idx="1833">
                  <c:v>3564700</c:v>
                </c:pt>
                <c:pt idx="1834">
                  <c:v>3560400</c:v>
                </c:pt>
                <c:pt idx="1835">
                  <c:v>3556000</c:v>
                </c:pt>
                <c:pt idx="1836">
                  <c:v>3551700</c:v>
                </c:pt>
                <c:pt idx="1837">
                  <c:v>3547400</c:v>
                </c:pt>
                <c:pt idx="1838">
                  <c:v>3543100</c:v>
                </c:pt>
                <c:pt idx="1839">
                  <c:v>3538700</c:v>
                </c:pt>
                <c:pt idx="1840">
                  <c:v>3534500</c:v>
                </c:pt>
                <c:pt idx="1841">
                  <c:v>3530200</c:v>
                </c:pt>
                <c:pt idx="1842">
                  <c:v>3525800</c:v>
                </c:pt>
                <c:pt idx="1843">
                  <c:v>3521600</c:v>
                </c:pt>
                <c:pt idx="1844">
                  <c:v>3517300</c:v>
                </c:pt>
                <c:pt idx="1845">
                  <c:v>3513000</c:v>
                </c:pt>
                <c:pt idx="1846">
                  <c:v>3508700</c:v>
                </c:pt>
                <c:pt idx="1847">
                  <c:v>3504400</c:v>
                </c:pt>
                <c:pt idx="1848">
                  <c:v>3500100</c:v>
                </c:pt>
                <c:pt idx="1849">
                  <c:v>3495800</c:v>
                </c:pt>
                <c:pt idx="1850">
                  <c:v>3491600</c:v>
                </c:pt>
                <c:pt idx="1851">
                  <c:v>3487300</c:v>
                </c:pt>
                <c:pt idx="1852">
                  <c:v>3483000</c:v>
                </c:pt>
                <c:pt idx="1853">
                  <c:v>3478800</c:v>
                </c:pt>
                <c:pt idx="1854">
                  <c:v>3474500</c:v>
                </c:pt>
                <c:pt idx="1855">
                  <c:v>3470200</c:v>
                </c:pt>
                <c:pt idx="1856">
                  <c:v>3466000</c:v>
                </c:pt>
                <c:pt idx="1857">
                  <c:v>3461700</c:v>
                </c:pt>
                <c:pt idx="1858">
                  <c:v>3457400</c:v>
                </c:pt>
                <c:pt idx="1859">
                  <c:v>3453200</c:v>
                </c:pt>
                <c:pt idx="1860">
                  <c:v>3449000</c:v>
                </c:pt>
                <c:pt idx="1861">
                  <c:v>3444700</c:v>
                </c:pt>
                <c:pt idx="1862">
                  <c:v>3440500</c:v>
                </c:pt>
                <c:pt idx="1863">
                  <c:v>3436200</c:v>
                </c:pt>
                <c:pt idx="1864">
                  <c:v>3432000</c:v>
                </c:pt>
                <c:pt idx="1865">
                  <c:v>3427700</c:v>
                </c:pt>
                <c:pt idx="1866">
                  <c:v>3423500</c:v>
                </c:pt>
                <c:pt idx="1867">
                  <c:v>3419300</c:v>
                </c:pt>
                <c:pt idx="1868">
                  <c:v>3415000</c:v>
                </c:pt>
                <c:pt idx="1869">
                  <c:v>3410800</c:v>
                </c:pt>
                <c:pt idx="1870">
                  <c:v>3406600</c:v>
                </c:pt>
                <c:pt idx="1871">
                  <c:v>3402400</c:v>
                </c:pt>
                <c:pt idx="1872">
                  <c:v>3398200</c:v>
                </c:pt>
                <c:pt idx="1873">
                  <c:v>3393900</c:v>
                </c:pt>
                <c:pt idx="1874">
                  <c:v>3389700</c:v>
                </c:pt>
                <c:pt idx="1875">
                  <c:v>3385500</c:v>
                </c:pt>
                <c:pt idx="1876">
                  <c:v>3381300</c:v>
                </c:pt>
                <c:pt idx="1877">
                  <c:v>3377100</c:v>
                </c:pt>
                <c:pt idx="1878">
                  <c:v>3372900</c:v>
                </c:pt>
                <c:pt idx="1879">
                  <c:v>3368700</c:v>
                </c:pt>
                <c:pt idx="1880">
                  <c:v>3364500</c:v>
                </c:pt>
                <c:pt idx="1881">
                  <c:v>3360300</c:v>
                </c:pt>
                <c:pt idx="1882">
                  <c:v>3356100</c:v>
                </c:pt>
                <c:pt idx="1883">
                  <c:v>3351900</c:v>
                </c:pt>
                <c:pt idx="1884">
                  <c:v>3347700</c:v>
                </c:pt>
                <c:pt idx="1885">
                  <c:v>3343500</c:v>
                </c:pt>
                <c:pt idx="1886">
                  <c:v>3339400</c:v>
                </c:pt>
                <c:pt idx="1887">
                  <c:v>3335200</c:v>
                </c:pt>
                <c:pt idx="1888">
                  <c:v>3331000</c:v>
                </c:pt>
                <c:pt idx="1889">
                  <c:v>3326800</c:v>
                </c:pt>
                <c:pt idx="1890">
                  <c:v>3322700</c:v>
                </c:pt>
                <c:pt idx="1891">
                  <c:v>3318500</c:v>
                </c:pt>
                <c:pt idx="1892">
                  <c:v>3314300</c:v>
                </c:pt>
                <c:pt idx="1893">
                  <c:v>3310200</c:v>
                </c:pt>
                <c:pt idx="1894">
                  <c:v>3306000</c:v>
                </c:pt>
                <c:pt idx="1895">
                  <c:v>3301800</c:v>
                </c:pt>
                <c:pt idx="1896">
                  <c:v>3297700</c:v>
                </c:pt>
                <c:pt idx="1897">
                  <c:v>3293500</c:v>
                </c:pt>
                <c:pt idx="1898">
                  <c:v>3289400</c:v>
                </c:pt>
                <c:pt idx="1899">
                  <c:v>3285200</c:v>
                </c:pt>
                <c:pt idx="1900">
                  <c:v>3281100</c:v>
                </c:pt>
                <c:pt idx="1901">
                  <c:v>3276900</c:v>
                </c:pt>
                <c:pt idx="1902">
                  <c:v>3272800</c:v>
                </c:pt>
                <c:pt idx="1903">
                  <c:v>3268700</c:v>
                </c:pt>
                <c:pt idx="1904">
                  <c:v>3264500</c:v>
                </c:pt>
                <c:pt idx="1905">
                  <c:v>3260400</c:v>
                </c:pt>
                <c:pt idx="1906">
                  <c:v>3256300</c:v>
                </c:pt>
                <c:pt idx="1907">
                  <c:v>3252100</c:v>
                </c:pt>
                <c:pt idx="1908">
                  <c:v>3248000</c:v>
                </c:pt>
                <c:pt idx="1909">
                  <c:v>3243900</c:v>
                </c:pt>
                <c:pt idx="1910">
                  <c:v>3239800</c:v>
                </c:pt>
                <c:pt idx="1911">
                  <c:v>3235700</c:v>
                </c:pt>
                <c:pt idx="1912">
                  <c:v>3231500</c:v>
                </c:pt>
                <c:pt idx="1913">
                  <c:v>3227400</c:v>
                </c:pt>
                <c:pt idx="1914">
                  <c:v>3223300</c:v>
                </c:pt>
                <c:pt idx="1915">
                  <c:v>3219200</c:v>
                </c:pt>
                <c:pt idx="1916">
                  <c:v>3215100</c:v>
                </c:pt>
                <c:pt idx="1917">
                  <c:v>3211000</c:v>
                </c:pt>
                <c:pt idx="1918">
                  <c:v>3206900</c:v>
                </c:pt>
                <c:pt idx="1919">
                  <c:v>3202800</c:v>
                </c:pt>
                <c:pt idx="1920">
                  <c:v>3198700</c:v>
                </c:pt>
                <c:pt idx="1921">
                  <c:v>3194700</c:v>
                </c:pt>
                <c:pt idx="1922">
                  <c:v>3190600</c:v>
                </c:pt>
                <c:pt idx="1923">
                  <c:v>3186500</c:v>
                </c:pt>
                <c:pt idx="1924">
                  <c:v>3182400</c:v>
                </c:pt>
                <c:pt idx="1925">
                  <c:v>3178300</c:v>
                </c:pt>
                <c:pt idx="1926">
                  <c:v>3174300</c:v>
                </c:pt>
                <c:pt idx="1927">
                  <c:v>3170200</c:v>
                </c:pt>
                <c:pt idx="1928">
                  <c:v>3166100</c:v>
                </c:pt>
                <c:pt idx="1929">
                  <c:v>3162100</c:v>
                </c:pt>
                <c:pt idx="1930">
                  <c:v>3158000</c:v>
                </c:pt>
                <c:pt idx="1931">
                  <c:v>3153900</c:v>
                </c:pt>
                <c:pt idx="1932">
                  <c:v>3149900</c:v>
                </c:pt>
                <c:pt idx="1933">
                  <c:v>3145800</c:v>
                </c:pt>
                <c:pt idx="1934">
                  <c:v>3141700</c:v>
                </c:pt>
                <c:pt idx="1935">
                  <c:v>3137700</c:v>
                </c:pt>
                <c:pt idx="1936">
                  <c:v>3133600</c:v>
                </c:pt>
                <c:pt idx="1937">
                  <c:v>3129500</c:v>
                </c:pt>
                <c:pt idx="1938">
                  <c:v>3125400</c:v>
                </c:pt>
                <c:pt idx="1939">
                  <c:v>3121400</c:v>
                </c:pt>
                <c:pt idx="1940">
                  <c:v>3117400</c:v>
                </c:pt>
                <c:pt idx="1941">
                  <c:v>3113400</c:v>
                </c:pt>
                <c:pt idx="1942">
                  <c:v>3109300</c:v>
                </c:pt>
                <c:pt idx="1943">
                  <c:v>3105300</c:v>
                </c:pt>
                <c:pt idx="1944">
                  <c:v>3101300</c:v>
                </c:pt>
                <c:pt idx="1945">
                  <c:v>3097300</c:v>
                </c:pt>
                <c:pt idx="1946">
                  <c:v>3093300</c:v>
                </c:pt>
                <c:pt idx="1947">
                  <c:v>3089300</c:v>
                </c:pt>
                <c:pt idx="1948">
                  <c:v>3085200</c:v>
                </c:pt>
                <c:pt idx="1949">
                  <c:v>3081200</c:v>
                </c:pt>
                <c:pt idx="1950">
                  <c:v>3077300</c:v>
                </c:pt>
                <c:pt idx="1951">
                  <c:v>3073200</c:v>
                </c:pt>
                <c:pt idx="1952">
                  <c:v>3069200</c:v>
                </c:pt>
                <c:pt idx="1953">
                  <c:v>3065300</c:v>
                </c:pt>
                <c:pt idx="1954">
                  <c:v>3061300</c:v>
                </c:pt>
                <c:pt idx="1955">
                  <c:v>3057300</c:v>
                </c:pt>
                <c:pt idx="1956">
                  <c:v>3053300</c:v>
                </c:pt>
                <c:pt idx="1957">
                  <c:v>3049300</c:v>
                </c:pt>
                <c:pt idx="1958">
                  <c:v>3045300</c:v>
                </c:pt>
                <c:pt idx="1959">
                  <c:v>3041300</c:v>
                </c:pt>
                <c:pt idx="1960">
                  <c:v>3037400</c:v>
                </c:pt>
                <c:pt idx="1961">
                  <c:v>3033400</c:v>
                </c:pt>
                <c:pt idx="1962">
                  <c:v>3029400</c:v>
                </c:pt>
                <c:pt idx="1963">
                  <c:v>3025400</c:v>
                </c:pt>
                <c:pt idx="1964">
                  <c:v>3021500</c:v>
                </c:pt>
                <c:pt idx="1965">
                  <c:v>3017500</c:v>
                </c:pt>
                <c:pt idx="1966">
                  <c:v>3013600</c:v>
                </c:pt>
                <c:pt idx="1967">
                  <c:v>3009600</c:v>
                </c:pt>
                <c:pt idx="1968">
                  <c:v>3005600</c:v>
                </c:pt>
                <c:pt idx="1969">
                  <c:v>3001700</c:v>
                </c:pt>
                <c:pt idx="1970">
                  <c:v>2997700</c:v>
                </c:pt>
                <c:pt idx="1971">
                  <c:v>2993800</c:v>
                </c:pt>
                <c:pt idx="1972">
                  <c:v>2989800</c:v>
                </c:pt>
                <c:pt idx="1973">
                  <c:v>2985900</c:v>
                </c:pt>
                <c:pt idx="1974">
                  <c:v>2982000</c:v>
                </c:pt>
                <c:pt idx="1975">
                  <c:v>2978000</c:v>
                </c:pt>
                <c:pt idx="1976">
                  <c:v>2974100</c:v>
                </c:pt>
                <c:pt idx="1977">
                  <c:v>2970200</c:v>
                </c:pt>
                <c:pt idx="1978">
                  <c:v>2966200</c:v>
                </c:pt>
                <c:pt idx="1979">
                  <c:v>2962300</c:v>
                </c:pt>
                <c:pt idx="1980">
                  <c:v>2958400</c:v>
                </c:pt>
                <c:pt idx="1981">
                  <c:v>2954500</c:v>
                </c:pt>
                <c:pt idx="1982">
                  <c:v>2950500</c:v>
                </c:pt>
                <c:pt idx="1983">
                  <c:v>2946600</c:v>
                </c:pt>
                <c:pt idx="1984">
                  <c:v>2942700</c:v>
                </c:pt>
                <c:pt idx="1985">
                  <c:v>2938800</c:v>
                </c:pt>
                <c:pt idx="1986">
                  <c:v>2934900</c:v>
                </c:pt>
                <c:pt idx="1987">
                  <c:v>2931000</c:v>
                </c:pt>
                <c:pt idx="1988">
                  <c:v>2927100</c:v>
                </c:pt>
                <c:pt idx="1989">
                  <c:v>2923200</c:v>
                </c:pt>
                <c:pt idx="1990">
                  <c:v>2919300</c:v>
                </c:pt>
                <c:pt idx="1991">
                  <c:v>2915400</c:v>
                </c:pt>
                <c:pt idx="1992">
                  <c:v>2911500</c:v>
                </c:pt>
                <c:pt idx="1993">
                  <c:v>2907600</c:v>
                </c:pt>
                <c:pt idx="1994">
                  <c:v>2903700</c:v>
                </c:pt>
                <c:pt idx="1995">
                  <c:v>2899900</c:v>
                </c:pt>
                <c:pt idx="1996">
                  <c:v>2896000</c:v>
                </c:pt>
                <c:pt idx="1997">
                  <c:v>2892100</c:v>
                </c:pt>
                <c:pt idx="1998">
                  <c:v>2888200</c:v>
                </c:pt>
                <c:pt idx="1999">
                  <c:v>2884400</c:v>
                </c:pt>
                <c:pt idx="2000">
                  <c:v>2880500</c:v>
                </c:pt>
                <c:pt idx="2001">
                  <c:v>2876600</c:v>
                </c:pt>
                <c:pt idx="2002">
                  <c:v>2872800</c:v>
                </c:pt>
                <c:pt idx="2003">
                  <c:v>2868900</c:v>
                </c:pt>
                <c:pt idx="2004">
                  <c:v>2865100</c:v>
                </c:pt>
                <c:pt idx="2005">
                  <c:v>2861200</c:v>
                </c:pt>
                <c:pt idx="2006">
                  <c:v>2857400</c:v>
                </c:pt>
                <c:pt idx="2007">
                  <c:v>2853500</c:v>
                </c:pt>
                <c:pt idx="2008">
                  <c:v>2849700</c:v>
                </c:pt>
                <c:pt idx="2009">
                  <c:v>2845800</c:v>
                </c:pt>
                <c:pt idx="2010">
                  <c:v>2842000</c:v>
                </c:pt>
                <c:pt idx="2011">
                  <c:v>2838200</c:v>
                </c:pt>
                <c:pt idx="2012">
                  <c:v>2834300</c:v>
                </c:pt>
                <c:pt idx="2013">
                  <c:v>2830500</c:v>
                </c:pt>
                <c:pt idx="2014">
                  <c:v>2826700</c:v>
                </c:pt>
                <c:pt idx="2015">
                  <c:v>2822900</c:v>
                </c:pt>
                <c:pt idx="2016">
                  <c:v>2819000</c:v>
                </c:pt>
                <c:pt idx="2017">
                  <c:v>2815200</c:v>
                </c:pt>
                <c:pt idx="2018">
                  <c:v>2811400</c:v>
                </c:pt>
                <c:pt idx="2019">
                  <c:v>2807600</c:v>
                </c:pt>
                <c:pt idx="2020">
                  <c:v>2803800</c:v>
                </c:pt>
                <c:pt idx="2021">
                  <c:v>2800000</c:v>
                </c:pt>
                <c:pt idx="2022">
                  <c:v>2796200</c:v>
                </c:pt>
                <c:pt idx="2023">
                  <c:v>2792400</c:v>
                </c:pt>
                <c:pt idx="2024">
                  <c:v>2788600</c:v>
                </c:pt>
                <c:pt idx="2025">
                  <c:v>2784800</c:v>
                </c:pt>
                <c:pt idx="2026">
                  <c:v>2781000</c:v>
                </c:pt>
                <c:pt idx="2027">
                  <c:v>2777200</c:v>
                </c:pt>
                <c:pt idx="2028">
                  <c:v>2773400</c:v>
                </c:pt>
                <c:pt idx="2029">
                  <c:v>2769600</c:v>
                </c:pt>
                <c:pt idx="2030">
                  <c:v>2765800</c:v>
                </c:pt>
                <c:pt idx="2031">
                  <c:v>2762100</c:v>
                </c:pt>
                <c:pt idx="2032">
                  <c:v>2758300</c:v>
                </c:pt>
                <c:pt idx="2033">
                  <c:v>2754500</c:v>
                </c:pt>
                <c:pt idx="2034">
                  <c:v>2750700</c:v>
                </c:pt>
                <c:pt idx="2035">
                  <c:v>2747000</c:v>
                </c:pt>
                <c:pt idx="2036">
                  <c:v>2743200</c:v>
                </c:pt>
                <c:pt idx="2037">
                  <c:v>2739400</c:v>
                </c:pt>
                <c:pt idx="2038">
                  <c:v>2735700</c:v>
                </c:pt>
                <c:pt idx="2039">
                  <c:v>2731900</c:v>
                </c:pt>
                <c:pt idx="2040">
                  <c:v>2728200</c:v>
                </c:pt>
                <c:pt idx="2041">
                  <c:v>2724400</c:v>
                </c:pt>
                <c:pt idx="2042">
                  <c:v>2720700</c:v>
                </c:pt>
                <c:pt idx="2043">
                  <c:v>2716900</c:v>
                </c:pt>
                <c:pt idx="2044">
                  <c:v>2713200</c:v>
                </c:pt>
                <c:pt idx="2045">
                  <c:v>2709400</c:v>
                </c:pt>
                <c:pt idx="2046">
                  <c:v>2705700</c:v>
                </c:pt>
                <c:pt idx="2047">
                  <c:v>2702000</c:v>
                </c:pt>
                <c:pt idx="2048">
                  <c:v>2698200</c:v>
                </c:pt>
                <c:pt idx="2049">
                  <c:v>2694500</c:v>
                </c:pt>
                <c:pt idx="2050">
                  <c:v>2690800</c:v>
                </c:pt>
                <c:pt idx="2051">
                  <c:v>2687100</c:v>
                </c:pt>
                <c:pt idx="2052">
                  <c:v>2683300</c:v>
                </c:pt>
                <c:pt idx="2053">
                  <c:v>2679600</c:v>
                </c:pt>
                <c:pt idx="2054">
                  <c:v>2675900</c:v>
                </c:pt>
                <c:pt idx="2055">
                  <c:v>2672200</c:v>
                </c:pt>
                <c:pt idx="2056">
                  <c:v>2668500</c:v>
                </c:pt>
                <c:pt idx="2057">
                  <c:v>2664800</c:v>
                </c:pt>
                <c:pt idx="2058">
                  <c:v>2661100</c:v>
                </c:pt>
                <c:pt idx="2059">
                  <c:v>2657400</c:v>
                </c:pt>
                <c:pt idx="2060">
                  <c:v>2653700</c:v>
                </c:pt>
                <c:pt idx="2061">
                  <c:v>2650000</c:v>
                </c:pt>
                <c:pt idx="2062">
                  <c:v>2646400</c:v>
                </c:pt>
                <c:pt idx="2063">
                  <c:v>2642700</c:v>
                </c:pt>
                <c:pt idx="2064">
                  <c:v>2639000</c:v>
                </c:pt>
                <c:pt idx="2065">
                  <c:v>2635300</c:v>
                </c:pt>
                <c:pt idx="2066">
                  <c:v>2631700</c:v>
                </c:pt>
                <c:pt idx="2067">
                  <c:v>2628000</c:v>
                </c:pt>
                <c:pt idx="2068">
                  <c:v>2624300</c:v>
                </c:pt>
                <c:pt idx="2069">
                  <c:v>2620600</c:v>
                </c:pt>
                <c:pt idx="2070">
                  <c:v>2617000</c:v>
                </c:pt>
                <c:pt idx="2071">
                  <c:v>2613300</c:v>
                </c:pt>
                <c:pt idx="2072">
                  <c:v>2609600</c:v>
                </c:pt>
                <c:pt idx="2073">
                  <c:v>2606000</c:v>
                </c:pt>
                <c:pt idx="2074">
                  <c:v>2602300</c:v>
                </c:pt>
                <c:pt idx="2075">
                  <c:v>2598700</c:v>
                </c:pt>
                <c:pt idx="2076">
                  <c:v>2595000</c:v>
                </c:pt>
                <c:pt idx="2077">
                  <c:v>2591400</c:v>
                </c:pt>
                <c:pt idx="2078">
                  <c:v>2587700</c:v>
                </c:pt>
                <c:pt idx="2079">
                  <c:v>2584100</c:v>
                </c:pt>
                <c:pt idx="2080">
                  <c:v>2580500</c:v>
                </c:pt>
                <c:pt idx="2081">
                  <c:v>2576800</c:v>
                </c:pt>
                <c:pt idx="2082">
                  <c:v>2573200</c:v>
                </c:pt>
                <c:pt idx="2083">
                  <c:v>2569600</c:v>
                </c:pt>
                <c:pt idx="2084">
                  <c:v>2565900</c:v>
                </c:pt>
                <c:pt idx="2085">
                  <c:v>2562300</c:v>
                </c:pt>
                <c:pt idx="2086">
                  <c:v>2558700</c:v>
                </c:pt>
                <c:pt idx="2087">
                  <c:v>2555100</c:v>
                </c:pt>
                <c:pt idx="2088">
                  <c:v>2551500</c:v>
                </c:pt>
                <c:pt idx="2089">
                  <c:v>2547900</c:v>
                </c:pt>
                <c:pt idx="2090">
                  <c:v>2544200</c:v>
                </c:pt>
                <c:pt idx="2091">
                  <c:v>2540600</c:v>
                </c:pt>
                <c:pt idx="2092">
                  <c:v>2537000</c:v>
                </c:pt>
                <c:pt idx="2093">
                  <c:v>2533400</c:v>
                </c:pt>
                <c:pt idx="2094">
                  <c:v>2529800</c:v>
                </c:pt>
                <c:pt idx="2095">
                  <c:v>2526200</c:v>
                </c:pt>
                <c:pt idx="2096">
                  <c:v>2522700</c:v>
                </c:pt>
                <c:pt idx="2097">
                  <c:v>2519100</c:v>
                </c:pt>
                <c:pt idx="2098">
                  <c:v>2515500</c:v>
                </c:pt>
                <c:pt idx="2099">
                  <c:v>2511900</c:v>
                </c:pt>
                <c:pt idx="2100">
                  <c:v>2508300</c:v>
                </c:pt>
                <c:pt idx="2101">
                  <c:v>2504700</c:v>
                </c:pt>
                <c:pt idx="2102">
                  <c:v>2501200</c:v>
                </c:pt>
                <c:pt idx="2103">
                  <c:v>2497600</c:v>
                </c:pt>
                <c:pt idx="2104">
                  <c:v>2494000</c:v>
                </c:pt>
                <c:pt idx="2105">
                  <c:v>2490400</c:v>
                </c:pt>
                <c:pt idx="2106">
                  <c:v>2486900</c:v>
                </c:pt>
                <c:pt idx="2107">
                  <c:v>2483300</c:v>
                </c:pt>
                <c:pt idx="2108">
                  <c:v>2479800</c:v>
                </c:pt>
                <c:pt idx="2109">
                  <c:v>2476200</c:v>
                </c:pt>
                <c:pt idx="2110">
                  <c:v>2472700</c:v>
                </c:pt>
                <c:pt idx="2111">
                  <c:v>2469100</c:v>
                </c:pt>
                <c:pt idx="2112">
                  <c:v>2465600</c:v>
                </c:pt>
                <c:pt idx="2113">
                  <c:v>2462000</c:v>
                </c:pt>
                <c:pt idx="2114">
                  <c:v>2458500</c:v>
                </c:pt>
                <c:pt idx="2115">
                  <c:v>2454900</c:v>
                </c:pt>
                <c:pt idx="2116">
                  <c:v>2451400</c:v>
                </c:pt>
                <c:pt idx="2117">
                  <c:v>2447900</c:v>
                </c:pt>
                <c:pt idx="2118">
                  <c:v>2444300</c:v>
                </c:pt>
                <c:pt idx="2119">
                  <c:v>2440800</c:v>
                </c:pt>
                <c:pt idx="2120">
                  <c:v>2437300</c:v>
                </c:pt>
                <c:pt idx="2121">
                  <c:v>2433800</c:v>
                </c:pt>
                <c:pt idx="2122">
                  <c:v>2430200</c:v>
                </c:pt>
                <c:pt idx="2123">
                  <c:v>2426700</c:v>
                </c:pt>
                <c:pt idx="2124">
                  <c:v>2423200</c:v>
                </c:pt>
                <c:pt idx="2125">
                  <c:v>2419700</c:v>
                </c:pt>
                <c:pt idx="2126">
                  <c:v>2416200</c:v>
                </c:pt>
                <c:pt idx="2127">
                  <c:v>2412700</c:v>
                </c:pt>
                <c:pt idx="2128">
                  <c:v>2409200</c:v>
                </c:pt>
                <c:pt idx="2129">
                  <c:v>2405700</c:v>
                </c:pt>
                <c:pt idx="2130">
                  <c:v>2402200</c:v>
                </c:pt>
                <c:pt idx="2131">
                  <c:v>2398700</c:v>
                </c:pt>
                <c:pt idx="2132">
                  <c:v>2395200</c:v>
                </c:pt>
                <c:pt idx="2133">
                  <c:v>2391700</c:v>
                </c:pt>
                <c:pt idx="2134">
                  <c:v>2388200</c:v>
                </c:pt>
                <c:pt idx="2135">
                  <c:v>2384800</c:v>
                </c:pt>
                <c:pt idx="2136">
                  <c:v>2381300</c:v>
                </c:pt>
                <c:pt idx="2137">
                  <c:v>2377700</c:v>
                </c:pt>
                <c:pt idx="2138">
                  <c:v>2374100</c:v>
                </c:pt>
                <c:pt idx="2139">
                  <c:v>2370600</c:v>
                </c:pt>
                <c:pt idx="2140">
                  <c:v>2367200</c:v>
                </c:pt>
                <c:pt idx="2141">
                  <c:v>2363900</c:v>
                </c:pt>
                <c:pt idx="2142">
                  <c:v>2360400</c:v>
                </c:pt>
                <c:pt idx="2143">
                  <c:v>2356900</c:v>
                </c:pt>
                <c:pt idx="2144">
                  <c:v>2353400</c:v>
                </c:pt>
                <c:pt idx="2145">
                  <c:v>2350000</c:v>
                </c:pt>
                <c:pt idx="2146">
                  <c:v>2346500</c:v>
                </c:pt>
                <c:pt idx="2147">
                  <c:v>2343100</c:v>
                </c:pt>
                <c:pt idx="2148">
                  <c:v>2339600</c:v>
                </c:pt>
                <c:pt idx="2149">
                  <c:v>2336200</c:v>
                </c:pt>
                <c:pt idx="2150">
                  <c:v>2332800</c:v>
                </c:pt>
                <c:pt idx="2151">
                  <c:v>2329300</c:v>
                </c:pt>
                <c:pt idx="2152">
                  <c:v>2325900</c:v>
                </c:pt>
                <c:pt idx="2153">
                  <c:v>2322500</c:v>
                </c:pt>
                <c:pt idx="2154">
                  <c:v>2319000</c:v>
                </c:pt>
                <c:pt idx="2155">
                  <c:v>2315600</c:v>
                </c:pt>
                <c:pt idx="2156">
                  <c:v>2312100</c:v>
                </c:pt>
                <c:pt idx="2157">
                  <c:v>2308700</c:v>
                </c:pt>
                <c:pt idx="2158">
                  <c:v>2305300</c:v>
                </c:pt>
                <c:pt idx="2159">
                  <c:v>2301900</c:v>
                </c:pt>
                <c:pt idx="2160">
                  <c:v>2298500</c:v>
                </c:pt>
                <c:pt idx="2161">
                  <c:v>2295000</c:v>
                </c:pt>
                <c:pt idx="2162">
                  <c:v>2291600</c:v>
                </c:pt>
                <c:pt idx="2163">
                  <c:v>2288200</c:v>
                </c:pt>
                <c:pt idx="2164">
                  <c:v>2284800</c:v>
                </c:pt>
                <c:pt idx="2165">
                  <c:v>2281400</c:v>
                </c:pt>
                <c:pt idx="2166">
                  <c:v>2278000</c:v>
                </c:pt>
                <c:pt idx="2167">
                  <c:v>2274600</c:v>
                </c:pt>
                <c:pt idx="2168">
                  <c:v>2271200</c:v>
                </c:pt>
                <c:pt idx="2169">
                  <c:v>2267800</c:v>
                </c:pt>
                <c:pt idx="2170">
                  <c:v>2264400</c:v>
                </c:pt>
                <c:pt idx="2171">
                  <c:v>2261000</c:v>
                </c:pt>
                <c:pt idx="2172">
                  <c:v>2257700</c:v>
                </c:pt>
                <c:pt idx="2173">
                  <c:v>2254300</c:v>
                </c:pt>
                <c:pt idx="2174">
                  <c:v>2250900</c:v>
                </c:pt>
                <c:pt idx="2175">
                  <c:v>2247500</c:v>
                </c:pt>
                <c:pt idx="2176">
                  <c:v>2244200</c:v>
                </c:pt>
                <c:pt idx="2177">
                  <c:v>2240800</c:v>
                </c:pt>
                <c:pt idx="2178">
                  <c:v>2237400</c:v>
                </c:pt>
                <c:pt idx="2179">
                  <c:v>2234100</c:v>
                </c:pt>
                <c:pt idx="2180">
                  <c:v>2230700</c:v>
                </c:pt>
                <c:pt idx="2181">
                  <c:v>2227400</c:v>
                </c:pt>
                <c:pt idx="2182">
                  <c:v>2224000</c:v>
                </c:pt>
                <c:pt idx="2183">
                  <c:v>2220600</c:v>
                </c:pt>
                <c:pt idx="2184">
                  <c:v>2217300</c:v>
                </c:pt>
                <c:pt idx="2185">
                  <c:v>2214000</c:v>
                </c:pt>
                <c:pt idx="2186">
                  <c:v>2210600</c:v>
                </c:pt>
                <c:pt idx="2187">
                  <c:v>2207300</c:v>
                </c:pt>
                <c:pt idx="2188">
                  <c:v>2203900</c:v>
                </c:pt>
                <c:pt idx="2189">
                  <c:v>2200600</c:v>
                </c:pt>
                <c:pt idx="2190">
                  <c:v>2197300</c:v>
                </c:pt>
                <c:pt idx="2191">
                  <c:v>2194000</c:v>
                </c:pt>
                <c:pt idx="2192">
                  <c:v>2190600</c:v>
                </c:pt>
                <c:pt idx="2193">
                  <c:v>2187300</c:v>
                </c:pt>
                <c:pt idx="2194">
                  <c:v>2184000</c:v>
                </c:pt>
                <c:pt idx="2195">
                  <c:v>2180700</c:v>
                </c:pt>
                <c:pt idx="2196">
                  <c:v>2177400</c:v>
                </c:pt>
                <c:pt idx="2197">
                  <c:v>2174000</c:v>
                </c:pt>
                <c:pt idx="2198">
                  <c:v>2170700</c:v>
                </c:pt>
                <c:pt idx="2199">
                  <c:v>2167400</c:v>
                </c:pt>
                <c:pt idx="2200">
                  <c:v>2164100</c:v>
                </c:pt>
                <c:pt idx="2201">
                  <c:v>2160800</c:v>
                </c:pt>
                <c:pt idx="2202">
                  <c:v>2157500</c:v>
                </c:pt>
                <c:pt idx="2203">
                  <c:v>2154200</c:v>
                </c:pt>
                <c:pt idx="2204">
                  <c:v>2151000</c:v>
                </c:pt>
                <c:pt idx="2205">
                  <c:v>2147700</c:v>
                </c:pt>
                <c:pt idx="2206">
                  <c:v>2144400</c:v>
                </c:pt>
                <c:pt idx="2207">
                  <c:v>2141100</c:v>
                </c:pt>
                <c:pt idx="2208">
                  <c:v>2137800</c:v>
                </c:pt>
                <c:pt idx="2209">
                  <c:v>2134500</c:v>
                </c:pt>
                <c:pt idx="2210">
                  <c:v>2131300</c:v>
                </c:pt>
                <c:pt idx="2211">
                  <c:v>2128000</c:v>
                </c:pt>
                <c:pt idx="2212">
                  <c:v>2124700</c:v>
                </c:pt>
                <c:pt idx="2213">
                  <c:v>2121500</c:v>
                </c:pt>
                <c:pt idx="2214">
                  <c:v>2118200</c:v>
                </c:pt>
                <c:pt idx="2215">
                  <c:v>2114900</c:v>
                </c:pt>
                <c:pt idx="2216">
                  <c:v>2111700</c:v>
                </c:pt>
                <c:pt idx="2217">
                  <c:v>2108400</c:v>
                </c:pt>
                <c:pt idx="2218">
                  <c:v>2105200</c:v>
                </c:pt>
                <c:pt idx="2219">
                  <c:v>2101900</c:v>
                </c:pt>
                <c:pt idx="2220">
                  <c:v>2098700</c:v>
                </c:pt>
                <c:pt idx="2221">
                  <c:v>2095400</c:v>
                </c:pt>
                <c:pt idx="2222">
                  <c:v>2092200</c:v>
                </c:pt>
                <c:pt idx="2223">
                  <c:v>2088900</c:v>
                </c:pt>
                <c:pt idx="2224">
                  <c:v>2085700</c:v>
                </c:pt>
                <c:pt idx="2225">
                  <c:v>2082500</c:v>
                </c:pt>
                <c:pt idx="2226">
                  <c:v>2079300</c:v>
                </c:pt>
                <c:pt idx="2227">
                  <c:v>2076000</c:v>
                </c:pt>
                <c:pt idx="2228">
                  <c:v>2072800</c:v>
                </c:pt>
                <c:pt idx="2229">
                  <c:v>2069600</c:v>
                </c:pt>
                <c:pt idx="2230">
                  <c:v>2066400</c:v>
                </c:pt>
                <c:pt idx="2231">
                  <c:v>2063200</c:v>
                </c:pt>
                <c:pt idx="2232">
                  <c:v>2059900</c:v>
                </c:pt>
                <c:pt idx="2233">
                  <c:v>2056700</c:v>
                </c:pt>
                <c:pt idx="2234">
                  <c:v>2053500</c:v>
                </c:pt>
                <c:pt idx="2235">
                  <c:v>2050300</c:v>
                </c:pt>
                <c:pt idx="2236">
                  <c:v>2047100</c:v>
                </c:pt>
                <c:pt idx="2237">
                  <c:v>2043900</c:v>
                </c:pt>
                <c:pt idx="2238">
                  <c:v>2040800</c:v>
                </c:pt>
                <c:pt idx="2239">
                  <c:v>2037600</c:v>
                </c:pt>
                <c:pt idx="2240">
                  <c:v>2034400</c:v>
                </c:pt>
                <c:pt idx="2241">
                  <c:v>2031200</c:v>
                </c:pt>
                <c:pt idx="2242">
                  <c:v>2028000</c:v>
                </c:pt>
                <c:pt idx="2243">
                  <c:v>2024800</c:v>
                </c:pt>
                <c:pt idx="2244">
                  <c:v>2021700</c:v>
                </c:pt>
                <c:pt idx="2245">
                  <c:v>2018500</c:v>
                </c:pt>
                <c:pt idx="2246">
                  <c:v>2015300</c:v>
                </c:pt>
                <c:pt idx="2247">
                  <c:v>2012200</c:v>
                </c:pt>
                <c:pt idx="2248">
                  <c:v>2009000</c:v>
                </c:pt>
                <c:pt idx="2249">
                  <c:v>2005800</c:v>
                </c:pt>
                <c:pt idx="2250">
                  <c:v>2002700</c:v>
                </c:pt>
                <c:pt idx="2251">
                  <c:v>1999500</c:v>
                </c:pt>
                <c:pt idx="2252">
                  <c:v>1996400</c:v>
                </c:pt>
                <c:pt idx="2253">
                  <c:v>1993200</c:v>
                </c:pt>
                <c:pt idx="2254">
                  <c:v>1990100</c:v>
                </c:pt>
                <c:pt idx="2255">
                  <c:v>1987000</c:v>
                </c:pt>
                <c:pt idx="2256">
                  <c:v>1983800</c:v>
                </c:pt>
                <c:pt idx="2257">
                  <c:v>1980700</c:v>
                </c:pt>
                <c:pt idx="2258">
                  <c:v>1977500</c:v>
                </c:pt>
                <c:pt idx="2259">
                  <c:v>1974400</c:v>
                </c:pt>
                <c:pt idx="2260">
                  <c:v>1971300</c:v>
                </c:pt>
                <c:pt idx="2261">
                  <c:v>1968200</c:v>
                </c:pt>
                <c:pt idx="2262">
                  <c:v>1965000</c:v>
                </c:pt>
                <c:pt idx="2263">
                  <c:v>1961900</c:v>
                </c:pt>
                <c:pt idx="2264">
                  <c:v>1958800</c:v>
                </c:pt>
                <c:pt idx="2265">
                  <c:v>1955700</c:v>
                </c:pt>
                <c:pt idx="2266">
                  <c:v>1952600</c:v>
                </c:pt>
                <c:pt idx="2267">
                  <c:v>1949500</c:v>
                </c:pt>
                <c:pt idx="2268">
                  <c:v>1946400</c:v>
                </c:pt>
                <c:pt idx="2269">
                  <c:v>1943300</c:v>
                </c:pt>
                <c:pt idx="2270">
                  <c:v>1940200</c:v>
                </c:pt>
                <c:pt idx="2271">
                  <c:v>1937100</c:v>
                </c:pt>
                <c:pt idx="2272">
                  <c:v>1934000</c:v>
                </c:pt>
                <c:pt idx="2273">
                  <c:v>1930900</c:v>
                </c:pt>
                <c:pt idx="2274">
                  <c:v>1927800</c:v>
                </c:pt>
                <c:pt idx="2275">
                  <c:v>1924700</c:v>
                </c:pt>
                <c:pt idx="2276">
                  <c:v>1921600</c:v>
                </c:pt>
                <c:pt idx="2277">
                  <c:v>1918500</c:v>
                </c:pt>
                <c:pt idx="2278">
                  <c:v>1915500</c:v>
                </c:pt>
                <c:pt idx="2279">
                  <c:v>1912400</c:v>
                </c:pt>
                <c:pt idx="2280">
                  <c:v>1909300</c:v>
                </c:pt>
                <c:pt idx="2281">
                  <c:v>1906300</c:v>
                </c:pt>
                <c:pt idx="2282">
                  <c:v>1903200</c:v>
                </c:pt>
                <c:pt idx="2283">
                  <c:v>1900100</c:v>
                </c:pt>
                <c:pt idx="2284">
                  <c:v>1897100</c:v>
                </c:pt>
                <c:pt idx="2285">
                  <c:v>1894000</c:v>
                </c:pt>
                <c:pt idx="2286">
                  <c:v>1891000</c:v>
                </c:pt>
                <c:pt idx="2287">
                  <c:v>1887900</c:v>
                </c:pt>
                <c:pt idx="2288">
                  <c:v>1884900</c:v>
                </c:pt>
                <c:pt idx="2289">
                  <c:v>1881800</c:v>
                </c:pt>
                <c:pt idx="2290">
                  <c:v>1878800</c:v>
                </c:pt>
                <c:pt idx="2291">
                  <c:v>1875700</c:v>
                </c:pt>
                <c:pt idx="2292">
                  <c:v>1872700</c:v>
                </c:pt>
                <c:pt idx="2293">
                  <c:v>1869700</c:v>
                </c:pt>
                <c:pt idx="2294">
                  <c:v>1866600</c:v>
                </c:pt>
                <c:pt idx="2295">
                  <c:v>1863600</c:v>
                </c:pt>
                <c:pt idx="2296">
                  <c:v>1860600</c:v>
                </c:pt>
                <c:pt idx="2297">
                  <c:v>1857600</c:v>
                </c:pt>
                <c:pt idx="2298">
                  <c:v>1854500</c:v>
                </c:pt>
                <c:pt idx="2299">
                  <c:v>1851500</c:v>
                </c:pt>
                <c:pt idx="2300">
                  <c:v>1848500</c:v>
                </c:pt>
                <c:pt idx="2301">
                  <c:v>1845500</c:v>
                </c:pt>
                <c:pt idx="2302">
                  <c:v>1842500</c:v>
                </c:pt>
                <c:pt idx="2303">
                  <c:v>1839500</c:v>
                </c:pt>
                <c:pt idx="2304">
                  <c:v>1836500</c:v>
                </c:pt>
                <c:pt idx="2305">
                  <c:v>1833500</c:v>
                </c:pt>
                <c:pt idx="2306">
                  <c:v>1830500</c:v>
                </c:pt>
                <c:pt idx="2307">
                  <c:v>1827500</c:v>
                </c:pt>
                <c:pt idx="2308">
                  <c:v>1824500</c:v>
                </c:pt>
                <c:pt idx="2309">
                  <c:v>1821500</c:v>
                </c:pt>
                <c:pt idx="2310">
                  <c:v>1818500</c:v>
                </c:pt>
                <c:pt idx="2311">
                  <c:v>1815500</c:v>
                </c:pt>
                <c:pt idx="2312">
                  <c:v>1812600</c:v>
                </c:pt>
                <c:pt idx="2313">
                  <c:v>1809600</c:v>
                </c:pt>
                <c:pt idx="2314">
                  <c:v>1806600</c:v>
                </c:pt>
                <c:pt idx="2315">
                  <c:v>1803600</c:v>
                </c:pt>
                <c:pt idx="2316">
                  <c:v>1800700</c:v>
                </c:pt>
                <c:pt idx="2317">
                  <c:v>1797700</c:v>
                </c:pt>
                <c:pt idx="2318">
                  <c:v>1794700</c:v>
                </c:pt>
                <c:pt idx="2319">
                  <c:v>1791800</c:v>
                </c:pt>
                <c:pt idx="2320">
                  <c:v>1788800</c:v>
                </c:pt>
                <c:pt idx="2321">
                  <c:v>1785900</c:v>
                </c:pt>
                <c:pt idx="2322">
                  <c:v>1782900</c:v>
                </c:pt>
                <c:pt idx="2323">
                  <c:v>1780000</c:v>
                </c:pt>
                <c:pt idx="2324">
                  <c:v>1777000</c:v>
                </c:pt>
                <c:pt idx="2325">
                  <c:v>1774100</c:v>
                </c:pt>
                <c:pt idx="2326">
                  <c:v>1771100</c:v>
                </c:pt>
                <c:pt idx="2327">
                  <c:v>1768200</c:v>
                </c:pt>
                <c:pt idx="2328">
                  <c:v>1765300</c:v>
                </c:pt>
                <c:pt idx="2329">
                  <c:v>1762400</c:v>
                </c:pt>
                <c:pt idx="2330">
                  <c:v>1759400</c:v>
                </c:pt>
                <c:pt idx="2331">
                  <c:v>1756500</c:v>
                </c:pt>
                <c:pt idx="2332">
                  <c:v>1753600</c:v>
                </c:pt>
                <c:pt idx="2333">
                  <c:v>1750700</c:v>
                </c:pt>
                <c:pt idx="2334">
                  <c:v>1747800</c:v>
                </c:pt>
                <c:pt idx="2335">
                  <c:v>1744800</c:v>
                </c:pt>
                <c:pt idx="2336">
                  <c:v>1741900</c:v>
                </c:pt>
                <c:pt idx="2337">
                  <c:v>1739000</c:v>
                </c:pt>
                <c:pt idx="2338">
                  <c:v>1736100</c:v>
                </c:pt>
                <c:pt idx="2339">
                  <c:v>1733200</c:v>
                </c:pt>
                <c:pt idx="2340">
                  <c:v>1730300</c:v>
                </c:pt>
                <c:pt idx="2341">
                  <c:v>1727400</c:v>
                </c:pt>
                <c:pt idx="2342">
                  <c:v>1724500</c:v>
                </c:pt>
                <c:pt idx="2343">
                  <c:v>1721700</c:v>
                </c:pt>
                <c:pt idx="2344">
                  <c:v>1718800</c:v>
                </c:pt>
                <c:pt idx="2345">
                  <c:v>1715900</c:v>
                </c:pt>
                <c:pt idx="2346">
                  <c:v>1713000</c:v>
                </c:pt>
                <c:pt idx="2347">
                  <c:v>1710100</c:v>
                </c:pt>
                <c:pt idx="2348">
                  <c:v>1707300</c:v>
                </c:pt>
                <c:pt idx="2349">
                  <c:v>1704400</c:v>
                </c:pt>
                <c:pt idx="2350">
                  <c:v>1701500</c:v>
                </c:pt>
                <c:pt idx="2351">
                  <c:v>1698700</c:v>
                </c:pt>
                <c:pt idx="2352">
                  <c:v>1695800</c:v>
                </c:pt>
                <c:pt idx="2353">
                  <c:v>1693000</c:v>
                </c:pt>
                <c:pt idx="2354">
                  <c:v>1690100</c:v>
                </c:pt>
                <c:pt idx="2355">
                  <c:v>1687200</c:v>
                </c:pt>
                <c:pt idx="2356">
                  <c:v>1684400</c:v>
                </c:pt>
                <c:pt idx="2357">
                  <c:v>1681500</c:v>
                </c:pt>
                <c:pt idx="2358">
                  <c:v>1678600</c:v>
                </c:pt>
                <c:pt idx="2359">
                  <c:v>1675800</c:v>
                </c:pt>
                <c:pt idx="2360">
                  <c:v>1672900</c:v>
                </c:pt>
                <c:pt idx="2361">
                  <c:v>1670100</c:v>
                </c:pt>
                <c:pt idx="2362">
                  <c:v>1667300</c:v>
                </c:pt>
                <c:pt idx="2363">
                  <c:v>1664400</c:v>
                </c:pt>
                <c:pt idx="2364">
                  <c:v>1661600</c:v>
                </c:pt>
                <c:pt idx="2365">
                  <c:v>1658800</c:v>
                </c:pt>
                <c:pt idx="2366">
                  <c:v>1656000</c:v>
                </c:pt>
                <c:pt idx="2367">
                  <c:v>1653100</c:v>
                </c:pt>
                <c:pt idx="2368">
                  <c:v>1650300</c:v>
                </c:pt>
                <c:pt idx="2369">
                  <c:v>1647500</c:v>
                </c:pt>
                <c:pt idx="2370">
                  <c:v>1644700</c:v>
                </c:pt>
                <c:pt idx="2371">
                  <c:v>1641900</c:v>
                </c:pt>
                <c:pt idx="2372">
                  <c:v>1639100</c:v>
                </c:pt>
                <c:pt idx="2373">
                  <c:v>1636300</c:v>
                </c:pt>
                <c:pt idx="2374">
                  <c:v>1633500</c:v>
                </c:pt>
                <c:pt idx="2375">
                  <c:v>1630700</c:v>
                </c:pt>
                <c:pt idx="2376">
                  <c:v>1627800</c:v>
                </c:pt>
                <c:pt idx="2377">
                  <c:v>1625000</c:v>
                </c:pt>
                <c:pt idx="2378">
                  <c:v>1622300</c:v>
                </c:pt>
                <c:pt idx="2379">
                  <c:v>1619500</c:v>
                </c:pt>
                <c:pt idx="2380">
                  <c:v>1616700</c:v>
                </c:pt>
                <c:pt idx="2381">
                  <c:v>1613900</c:v>
                </c:pt>
                <c:pt idx="2382">
                  <c:v>1611100</c:v>
                </c:pt>
                <c:pt idx="2383">
                  <c:v>1608300</c:v>
                </c:pt>
                <c:pt idx="2384">
                  <c:v>1605600</c:v>
                </c:pt>
                <c:pt idx="2385">
                  <c:v>1602800</c:v>
                </c:pt>
                <c:pt idx="2386">
                  <c:v>1600000</c:v>
                </c:pt>
                <c:pt idx="2387">
                  <c:v>1597200</c:v>
                </c:pt>
                <c:pt idx="2388">
                  <c:v>1594500</c:v>
                </c:pt>
                <c:pt idx="2389">
                  <c:v>1591700</c:v>
                </c:pt>
                <c:pt idx="2390">
                  <c:v>1589000</c:v>
                </c:pt>
                <c:pt idx="2391">
                  <c:v>1586200</c:v>
                </c:pt>
                <c:pt idx="2392">
                  <c:v>1583400</c:v>
                </c:pt>
                <c:pt idx="2393">
                  <c:v>1580700</c:v>
                </c:pt>
                <c:pt idx="2394">
                  <c:v>1578000</c:v>
                </c:pt>
                <c:pt idx="2395">
                  <c:v>1575200</c:v>
                </c:pt>
                <c:pt idx="2396">
                  <c:v>1572500</c:v>
                </c:pt>
                <c:pt idx="2397">
                  <c:v>1569700</c:v>
                </c:pt>
                <c:pt idx="2398">
                  <c:v>1567000</c:v>
                </c:pt>
                <c:pt idx="2399">
                  <c:v>1564200</c:v>
                </c:pt>
                <c:pt idx="2400">
                  <c:v>1561500</c:v>
                </c:pt>
                <c:pt idx="2401">
                  <c:v>1558800</c:v>
                </c:pt>
                <c:pt idx="2402">
                  <c:v>1556100</c:v>
                </c:pt>
                <c:pt idx="2403">
                  <c:v>1553300</c:v>
                </c:pt>
                <c:pt idx="2404">
                  <c:v>1550600</c:v>
                </c:pt>
                <c:pt idx="2405">
                  <c:v>1547900</c:v>
                </c:pt>
                <c:pt idx="2406">
                  <c:v>1545200</c:v>
                </c:pt>
                <c:pt idx="2407">
                  <c:v>1542500</c:v>
                </c:pt>
                <c:pt idx="2408">
                  <c:v>1539800</c:v>
                </c:pt>
                <c:pt idx="2409">
                  <c:v>1537100</c:v>
                </c:pt>
                <c:pt idx="2410">
                  <c:v>1534400</c:v>
                </c:pt>
                <c:pt idx="2411">
                  <c:v>1531700</c:v>
                </c:pt>
                <c:pt idx="2412">
                  <c:v>1529000</c:v>
                </c:pt>
                <c:pt idx="2413">
                  <c:v>1526300</c:v>
                </c:pt>
                <c:pt idx="2414">
                  <c:v>1523600</c:v>
                </c:pt>
                <c:pt idx="2415">
                  <c:v>1520900</c:v>
                </c:pt>
                <c:pt idx="2416">
                  <c:v>1518200</c:v>
                </c:pt>
                <c:pt idx="2417">
                  <c:v>1515500</c:v>
                </c:pt>
                <c:pt idx="2418">
                  <c:v>1512900</c:v>
                </c:pt>
                <c:pt idx="2419">
                  <c:v>1510100</c:v>
                </c:pt>
                <c:pt idx="2420">
                  <c:v>1507400</c:v>
                </c:pt>
                <c:pt idx="2421">
                  <c:v>1504700</c:v>
                </c:pt>
                <c:pt idx="2422">
                  <c:v>1502100</c:v>
                </c:pt>
                <c:pt idx="2423">
                  <c:v>1499400</c:v>
                </c:pt>
                <c:pt idx="2424">
                  <c:v>1496700</c:v>
                </c:pt>
                <c:pt idx="2425">
                  <c:v>1494100</c:v>
                </c:pt>
                <c:pt idx="2426">
                  <c:v>1491400</c:v>
                </c:pt>
                <c:pt idx="2427">
                  <c:v>1488700</c:v>
                </c:pt>
                <c:pt idx="2428">
                  <c:v>1486100</c:v>
                </c:pt>
                <c:pt idx="2429">
                  <c:v>1483400</c:v>
                </c:pt>
                <c:pt idx="2430">
                  <c:v>1480700</c:v>
                </c:pt>
                <c:pt idx="2431">
                  <c:v>1478100</c:v>
                </c:pt>
                <c:pt idx="2432">
                  <c:v>1475300</c:v>
                </c:pt>
                <c:pt idx="2433">
                  <c:v>1472600</c:v>
                </c:pt>
                <c:pt idx="2434">
                  <c:v>1469900</c:v>
                </c:pt>
                <c:pt idx="2435">
                  <c:v>1467200</c:v>
                </c:pt>
                <c:pt idx="2436">
                  <c:v>1464500</c:v>
                </c:pt>
                <c:pt idx="2437">
                  <c:v>1461800</c:v>
                </c:pt>
                <c:pt idx="2438">
                  <c:v>1459100</c:v>
                </c:pt>
                <c:pt idx="2439">
                  <c:v>1456400</c:v>
                </c:pt>
                <c:pt idx="2440">
                  <c:v>1453700</c:v>
                </c:pt>
                <c:pt idx="2441">
                  <c:v>1451100</c:v>
                </c:pt>
                <c:pt idx="2442">
                  <c:v>1448400</c:v>
                </c:pt>
                <c:pt idx="2443">
                  <c:v>1445700</c:v>
                </c:pt>
                <c:pt idx="2444">
                  <c:v>1443000</c:v>
                </c:pt>
                <c:pt idx="2445">
                  <c:v>1440300</c:v>
                </c:pt>
                <c:pt idx="2446">
                  <c:v>1437600</c:v>
                </c:pt>
                <c:pt idx="2447">
                  <c:v>1434900</c:v>
                </c:pt>
                <c:pt idx="2448">
                  <c:v>1432300</c:v>
                </c:pt>
                <c:pt idx="2449">
                  <c:v>1429600</c:v>
                </c:pt>
                <c:pt idx="2450">
                  <c:v>1426900</c:v>
                </c:pt>
                <c:pt idx="2451">
                  <c:v>1424200</c:v>
                </c:pt>
                <c:pt idx="2452">
                  <c:v>1421600</c:v>
                </c:pt>
                <c:pt idx="2453">
                  <c:v>1418900</c:v>
                </c:pt>
                <c:pt idx="2454">
                  <c:v>1416300</c:v>
                </c:pt>
                <c:pt idx="2455">
                  <c:v>1413600</c:v>
                </c:pt>
                <c:pt idx="2456">
                  <c:v>1410900</c:v>
                </c:pt>
                <c:pt idx="2457">
                  <c:v>1408300</c:v>
                </c:pt>
                <c:pt idx="2458">
                  <c:v>1405600</c:v>
                </c:pt>
                <c:pt idx="2459">
                  <c:v>1403000</c:v>
                </c:pt>
                <c:pt idx="2460">
                  <c:v>1400300</c:v>
                </c:pt>
                <c:pt idx="2461">
                  <c:v>1397700</c:v>
                </c:pt>
                <c:pt idx="2462">
                  <c:v>1395000</c:v>
                </c:pt>
                <c:pt idx="2463">
                  <c:v>1392400</c:v>
                </c:pt>
                <c:pt idx="2464">
                  <c:v>1389800</c:v>
                </c:pt>
                <c:pt idx="2465">
                  <c:v>1387100</c:v>
                </c:pt>
                <c:pt idx="2466">
                  <c:v>1384500</c:v>
                </c:pt>
                <c:pt idx="2467">
                  <c:v>1381800</c:v>
                </c:pt>
                <c:pt idx="2468">
                  <c:v>1379200</c:v>
                </c:pt>
                <c:pt idx="2469">
                  <c:v>1376500</c:v>
                </c:pt>
                <c:pt idx="2470">
                  <c:v>1373900</c:v>
                </c:pt>
                <c:pt idx="2471">
                  <c:v>1371200</c:v>
                </c:pt>
                <c:pt idx="2472">
                  <c:v>1368700</c:v>
                </c:pt>
                <c:pt idx="2473">
                  <c:v>1366100</c:v>
                </c:pt>
                <c:pt idx="2474">
                  <c:v>1363500</c:v>
                </c:pt>
                <c:pt idx="2475">
                  <c:v>1360900</c:v>
                </c:pt>
                <c:pt idx="2476">
                  <c:v>1358300</c:v>
                </c:pt>
                <c:pt idx="2477">
                  <c:v>1355700</c:v>
                </c:pt>
                <c:pt idx="2478">
                  <c:v>1353100</c:v>
                </c:pt>
                <c:pt idx="2479">
                  <c:v>1350500</c:v>
                </c:pt>
                <c:pt idx="2480">
                  <c:v>1347900</c:v>
                </c:pt>
                <c:pt idx="2481">
                  <c:v>1345300</c:v>
                </c:pt>
                <c:pt idx="2482">
                  <c:v>1342800</c:v>
                </c:pt>
                <c:pt idx="2483">
                  <c:v>1340200</c:v>
                </c:pt>
                <c:pt idx="2484">
                  <c:v>1337600</c:v>
                </c:pt>
                <c:pt idx="2485">
                  <c:v>1335000</c:v>
                </c:pt>
                <c:pt idx="2486">
                  <c:v>1332500</c:v>
                </c:pt>
                <c:pt idx="2487">
                  <c:v>1329900</c:v>
                </c:pt>
                <c:pt idx="2488">
                  <c:v>1327300</c:v>
                </c:pt>
                <c:pt idx="2489">
                  <c:v>1324700</c:v>
                </c:pt>
                <c:pt idx="2490">
                  <c:v>1322200</c:v>
                </c:pt>
                <c:pt idx="2491">
                  <c:v>1319600</c:v>
                </c:pt>
                <c:pt idx="2492">
                  <c:v>1317100</c:v>
                </c:pt>
                <c:pt idx="2493">
                  <c:v>1314500</c:v>
                </c:pt>
                <c:pt idx="2494">
                  <c:v>1311900</c:v>
                </c:pt>
                <c:pt idx="2495">
                  <c:v>1309400</c:v>
                </c:pt>
                <c:pt idx="2496">
                  <c:v>1306900</c:v>
                </c:pt>
                <c:pt idx="2497">
                  <c:v>1304300</c:v>
                </c:pt>
                <c:pt idx="2498">
                  <c:v>1301700</c:v>
                </c:pt>
                <c:pt idx="2499">
                  <c:v>1299200</c:v>
                </c:pt>
                <c:pt idx="2500">
                  <c:v>1296700</c:v>
                </c:pt>
                <c:pt idx="2501">
                  <c:v>1294100</c:v>
                </c:pt>
                <c:pt idx="2502">
                  <c:v>1291600</c:v>
                </c:pt>
                <c:pt idx="2503">
                  <c:v>1289100</c:v>
                </c:pt>
                <c:pt idx="2504">
                  <c:v>1286500</c:v>
                </c:pt>
                <c:pt idx="2505">
                  <c:v>1284000</c:v>
                </c:pt>
                <c:pt idx="2506">
                  <c:v>1281500</c:v>
                </c:pt>
                <c:pt idx="2507">
                  <c:v>1279000</c:v>
                </c:pt>
                <c:pt idx="2508">
                  <c:v>1276400</c:v>
                </c:pt>
                <c:pt idx="2509">
                  <c:v>1273900</c:v>
                </c:pt>
                <c:pt idx="2510">
                  <c:v>1271400</c:v>
                </c:pt>
                <c:pt idx="2511">
                  <c:v>1268900</c:v>
                </c:pt>
                <c:pt idx="2512">
                  <c:v>1266400</c:v>
                </c:pt>
                <c:pt idx="2513">
                  <c:v>1263900</c:v>
                </c:pt>
                <c:pt idx="2514">
                  <c:v>1261400</c:v>
                </c:pt>
                <c:pt idx="2515">
                  <c:v>1258900</c:v>
                </c:pt>
                <c:pt idx="2516">
                  <c:v>1256400</c:v>
                </c:pt>
                <c:pt idx="2517">
                  <c:v>1253900</c:v>
                </c:pt>
                <c:pt idx="2518">
                  <c:v>1251400</c:v>
                </c:pt>
                <c:pt idx="2519">
                  <c:v>1249000</c:v>
                </c:pt>
                <c:pt idx="2520">
                  <c:v>1246500</c:v>
                </c:pt>
                <c:pt idx="2521">
                  <c:v>1244000</c:v>
                </c:pt>
                <c:pt idx="2522">
                  <c:v>1241500</c:v>
                </c:pt>
                <c:pt idx="2523">
                  <c:v>1239000</c:v>
                </c:pt>
                <c:pt idx="2524">
                  <c:v>1236500</c:v>
                </c:pt>
                <c:pt idx="2525">
                  <c:v>1234100</c:v>
                </c:pt>
                <c:pt idx="2526">
                  <c:v>1231600</c:v>
                </c:pt>
                <c:pt idx="2527">
                  <c:v>1229200</c:v>
                </c:pt>
                <c:pt idx="2528">
                  <c:v>1226700</c:v>
                </c:pt>
                <c:pt idx="2529">
                  <c:v>1224300</c:v>
                </c:pt>
                <c:pt idx="2530">
                  <c:v>1221800</c:v>
                </c:pt>
                <c:pt idx="2531">
                  <c:v>1219400</c:v>
                </c:pt>
                <c:pt idx="2532">
                  <c:v>1216900</c:v>
                </c:pt>
                <c:pt idx="2533">
                  <c:v>1214500</c:v>
                </c:pt>
                <c:pt idx="2534">
                  <c:v>1212000</c:v>
                </c:pt>
                <c:pt idx="2535">
                  <c:v>1209600</c:v>
                </c:pt>
                <c:pt idx="2536">
                  <c:v>1207100</c:v>
                </c:pt>
                <c:pt idx="2537">
                  <c:v>1204700</c:v>
                </c:pt>
                <c:pt idx="2538">
                  <c:v>1202300</c:v>
                </c:pt>
                <c:pt idx="2539">
                  <c:v>1199800</c:v>
                </c:pt>
                <c:pt idx="2540">
                  <c:v>1197400</c:v>
                </c:pt>
                <c:pt idx="2541">
                  <c:v>1195000</c:v>
                </c:pt>
                <c:pt idx="2542">
                  <c:v>1192600</c:v>
                </c:pt>
                <c:pt idx="2543">
                  <c:v>1190200</c:v>
                </c:pt>
                <c:pt idx="2544">
                  <c:v>1187700</c:v>
                </c:pt>
                <c:pt idx="2545">
                  <c:v>1185300</c:v>
                </c:pt>
                <c:pt idx="2546">
                  <c:v>1182900</c:v>
                </c:pt>
                <c:pt idx="2547">
                  <c:v>1180500</c:v>
                </c:pt>
                <c:pt idx="2548">
                  <c:v>1178200</c:v>
                </c:pt>
                <c:pt idx="2549">
                  <c:v>1175800</c:v>
                </c:pt>
                <c:pt idx="2550">
                  <c:v>1173400</c:v>
                </c:pt>
                <c:pt idx="2551">
                  <c:v>1170900</c:v>
                </c:pt>
                <c:pt idx="2552">
                  <c:v>1168500</c:v>
                </c:pt>
                <c:pt idx="2553">
                  <c:v>1166100</c:v>
                </c:pt>
                <c:pt idx="2554">
                  <c:v>1163800</c:v>
                </c:pt>
                <c:pt idx="2555">
                  <c:v>1161400</c:v>
                </c:pt>
                <c:pt idx="2556">
                  <c:v>1159000</c:v>
                </c:pt>
                <c:pt idx="2557">
                  <c:v>1156600</c:v>
                </c:pt>
                <c:pt idx="2558">
                  <c:v>1154200</c:v>
                </c:pt>
                <c:pt idx="2559">
                  <c:v>1151800</c:v>
                </c:pt>
                <c:pt idx="2560">
                  <c:v>1149500</c:v>
                </c:pt>
                <c:pt idx="2561">
                  <c:v>1147100</c:v>
                </c:pt>
                <c:pt idx="2562">
                  <c:v>1144700</c:v>
                </c:pt>
                <c:pt idx="2563">
                  <c:v>1142400</c:v>
                </c:pt>
                <c:pt idx="2564">
                  <c:v>1140000</c:v>
                </c:pt>
                <c:pt idx="2565">
                  <c:v>1137700</c:v>
                </c:pt>
                <c:pt idx="2566">
                  <c:v>1135300</c:v>
                </c:pt>
                <c:pt idx="2567">
                  <c:v>1132900</c:v>
                </c:pt>
                <c:pt idx="2568">
                  <c:v>1130600</c:v>
                </c:pt>
                <c:pt idx="2569">
                  <c:v>1128200</c:v>
                </c:pt>
                <c:pt idx="2570">
                  <c:v>1125900</c:v>
                </c:pt>
                <c:pt idx="2571">
                  <c:v>1123500</c:v>
                </c:pt>
                <c:pt idx="2572">
                  <c:v>1121200</c:v>
                </c:pt>
                <c:pt idx="2573">
                  <c:v>1118900</c:v>
                </c:pt>
                <c:pt idx="2574">
                  <c:v>1116500</c:v>
                </c:pt>
                <c:pt idx="2575">
                  <c:v>1114200</c:v>
                </c:pt>
                <c:pt idx="2576">
                  <c:v>1111900</c:v>
                </c:pt>
                <c:pt idx="2577">
                  <c:v>1109600</c:v>
                </c:pt>
                <c:pt idx="2578">
                  <c:v>1107300</c:v>
                </c:pt>
                <c:pt idx="2579">
                  <c:v>1104900</c:v>
                </c:pt>
                <c:pt idx="2580">
                  <c:v>1102500</c:v>
                </c:pt>
                <c:pt idx="2581">
                  <c:v>1100300</c:v>
                </c:pt>
                <c:pt idx="2582">
                  <c:v>1097900</c:v>
                </c:pt>
                <c:pt idx="2583">
                  <c:v>1095600</c:v>
                </c:pt>
                <c:pt idx="2584">
                  <c:v>1093300</c:v>
                </c:pt>
                <c:pt idx="2585">
                  <c:v>1091100</c:v>
                </c:pt>
                <c:pt idx="2586">
                  <c:v>1088800</c:v>
                </c:pt>
                <c:pt idx="2587">
                  <c:v>1086500</c:v>
                </c:pt>
                <c:pt idx="2588">
                  <c:v>1084200</c:v>
                </c:pt>
                <c:pt idx="2589">
                  <c:v>1081900</c:v>
                </c:pt>
                <c:pt idx="2590">
                  <c:v>1079600</c:v>
                </c:pt>
                <c:pt idx="2591">
                  <c:v>1077300</c:v>
                </c:pt>
                <c:pt idx="2592">
                  <c:v>1075000</c:v>
                </c:pt>
                <c:pt idx="2593">
                  <c:v>1072700</c:v>
                </c:pt>
                <c:pt idx="2594">
                  <c:v>1070500</c:v>
                </c:pt>
                <c:pt idx="2595">
                  <c:v>1068200</c:v>
                </c:pt>
                <c:pt idx="2596">
                  <c:v>1065900</c:v>
                </c:pt>
                <c:pt idx="2597">
                  <c:v>1063600</c:v>
                </c:pt>
                <c:pt idx="2598">
                  <c:v>1061400</c:v>
                </c:pt>
                <c:pt idx="2599">
                  <c:v>1059100</c:v>
                </c:pt>
                <c:pt idx="2600">
                  <c:v>1056900</c:v>
                </c:pt>
                <c:pt idx="2601">
                  <c:v>1054600</c:v>
                </c:pt>
                <c:pt idx="2602">
                  <c:v>1052400</c:v>
                </c:pt>
                <c:pt idx="2603">
                  <c:v>1050100</c:v>
                </c:pt>
                <c:pt idx="2604">
                  <c:v>1047900</c:v>
                </c:pt>
                <c:pt idx="2605">
                  <c:v>1045600</c:v>
                </c:pt>
                <c:pt idx="2606">
                  <c:v>1043400</c:v>
                </c:pt>
                <c:pt idx="2607">
                  <c:v>1041100</c:v>
                </c:pt>
                <c:pt idx="2608">
                  <c:v>1038900</c:v>
                </c:pt>
                <c:pt idx="2609">
                  <c:v>1036700</c:v>
                </c:pt>
                <c:pt idx="2610">
                  <c:v>1034400</c:v>
                </c:pt>
                <c:pt idx="2611">
                  <c:v>1032200</c:v>
                </c:pt>
                <c:pt idx="2612">
                  <c:v>1030000</c:v>
                </c:pt>
                <c:pt idx="2613">
                  <c:v>1027800</c:v>
                </c:pt>
                <c:pt idx="2614">
                  <c:v>1025600</c:v>
                </c:pt>
                <c:pt idx="2615">
                  <c:v>1023400</c:v>
                </c:pt>
                <c:pt idx="2616">
                  <c:v>1021100</c:v>
                </c:pt>
                <c:pt idx="2617">
                  <c:v>1018900</c:v>
                </c:pt>
                <c:pt idx="2618">
                  <c:v>1016700</c:v>
                </c:pt>
                <c:pt idx="2619">
                  <c:v>1014500</c:v>
                </c:pt>
                <c:pt idx="2620">
                  <c:v>1012300</c:v>
                </c:pt>
                <c:pt idx="2621">
                  <c:v>1010100</c:v>
                </c:pt>
                <c:pt idx="2622">
                  <c:v>1007900</c:v>
                </c:pt>
                <c:pt idx="2623">
                  <c:v>1005700</c:v>
                </c:pt>
                <c:pt idx="2624">
                  <c:v>1003500</c:v>
                </c:pt>
                <c:pt idx="2625">
                  <c:v>1001300</c:v>
                </c:pt>
                <c:pt idx="2626">
                  <c:v>999110</c:v>
                </c:pt>
                <c:pt idx="2627">
                  <c:v>996920</c:v>
                </c:pt>
                <c:pt idx="2628">
                  <c:v>994740</c:v>
                </c:pt>
                <c:pt idx="2629">
                  <c:v>992570</c:v>
                </c:pt>
                <c:pt idx="2630">
                  <c:v>990390</c:v>
                </c:pt>
                <c:pt idx="2631">
                  <c:v>988210</c:v>
                </c:pt>
                <c:pt idx="2632">
                  <c:v>986040</c:v>
                </c:pt>
                <c:pt idx="2633">
                  <c:v>983870</c:v>
                </c:pt>
                <c:pt idx="2634">
                  <c:v>981710</c:v>
                </c:pt>
                <c:pt idx="2635">
                  <c:v>979540</c:v>
                </c:pt>
                <c:pt idx="2636">
                  <c:v>977390</c:v>
                </c:pt>
                <c:pt idx="2637">
                  <c:v>975230</c:v>
                </c:pt>
                <c:pt idx="2638">
                  <c:v>973070</c:v>
                </c:pt>
                <c:pt idx="2639">
                  <c:v>970900</c:v>
                </c:pt>
                <c:pt idx="2640">
                  <c:v>968760</c:v>
                </c:pt>
                <c:pt idx="2641">
                  <c:v>966620</c:v>
                </c:pt>
                <c:pt idx="2642">
                  <c:v>964490</c:v>
                </c:pt>
                <c:pt idx="2643">
                  <c:v>962330</c:v>
                </c:pt>
                <c:pt idx="2644">
                  <c:v>960200</c:v>
                </c:pt>
                <c:pt idx="2645">
                  <c:v>958050</c:v>
                </c:pt>
                <c:pt idx="2646">
                  <c:v>955920</c:v>
                </c:pt>
                <c:pt idx="2647">
                  <c:v>953800</c:v>
                </c:pt>
                <c:pt idx="2648">
                  <c:v>951660</c:v>
                </c:pt>
                <c:pt idx="2649">
                  <c:v>949550</c:v>
                </c:pt>
                <c:pt idx="2650">
                  <c:v>947440</c:v>
                </c:pt>
                <c:pt idx="2651">
                  <c:v>945330</c:v>
                </c:pt>
                <c:pt idx="2652">
                  <c:v>943210</c:v>
                </c:pt>
                <c:pt idx="2653">
                  <c:v>941100</c:v>
                </c:pt>
                <c:pt idx="2654">
                  <c:v>938980</c:v>
                </c:pt>
                <c:pt idx="2655">
                  <c:v>936870</c:v>
                </c:pt>
                <c:pt idx="2656">
                  <c:v>934760</c:v>
                </c:pt>
                <c:pt idx="2657">
                  <c:v>932690</c:v>
                </c:pt>
                <c:pt idx="2658">
                  <c:v>930560</c:v>
                </c:pt>
                <c:pt idx="2659">
                  <c:v>928450</c:v>
                </c:pt>
                <c:pt idx="2660">
                  <c:v>926370</c:v>
                </c:pt>
                <c:pt idx="2661">
                  <c:v>924290</c:v>
                </c:pt>
                <c:pt idx="2662">
                  <c:v>922190</c:v>
                </c:pt>
                <c:pt idx="2663">
                  <c:v>920090</c:v>
                </c:pt>
                <c:pt idx="2664">
                  <c:v>918010</c:v>
                </c:pt>
                <c:pt idx="2665">
                  <c:v>915930</c:v>
                </c:pt>
                <c:pt idx="2666">
                  <c:v>913850</c:v>
                </c:pt>
                <c:pt idx="2667">
                  <c:v>911770</c:v>
                </c:pt>
                <c:pt idx="2668">
                  <c:v>909700</c:v>
                </c:pt>
                <c:pt idx="2669">
                  <c:v>907620</c:v>
                </c:pt>
                <c:pt idx="2670">
                  <c:v>905540</c:v>
                </c:pt>
                <c:pt idx="2671">
                  <c:v>903490</c:v>
                </c:pt>
                <c:pt idx="2672">
                  <c:v>901450</c:v>
                </c:pt>
                <c:pt idx="2673">
                  <c:v>899370</c:v>
                </c:pt>
                <c:pt idx="2674">
                  <c:v>897300</c:v>
                </c:pt>
                <c:pt idx="2675">
                  <c:v>895250</c:v>
                </c:pt>
                <c:pt idx="2676">
                  <c:v>893210</c:v>
                </c:pt>
                <c:pt idx="2677">
                  <c:v>891180</c:v>
                </c:pt>
                <c:pt idx="2678">
                  <c:v>889140</c:v>
                </c:pt>
                <c:pt idx="2679">
                  <c:v>887080</c:v>
                </c:pt>
                <c:pt idx="2680">
                  <c:v>887360</c:v>
                </c:pt>
                <c:pt idx="2681">
                  <c:v>887760</c:v>
                </c:pt>
                <c:pt idx="2682">
                  <c:v>888010</c:v>
                </c:pt>
                <c:pt idx="2683">
                  <c:v>888200</c:v>
                </c:pt>
                <c:pt idx="2684">
                  <c:v>888470</c:v>
                </c:pt>
                <c:pt idx="2685">
                  <c:v>889030</c:v>
                </c:pt>
                <c:pt idx="2686">
                  <c:v>889640</c:v>
                </c:pt>
                <c:pt idx="2687">
                  <c:v>890210</c:v>
                </c:pt>
                <c:pt idx="2688">
                  <c:v>890790</c:v>
                </c:pt>
                <c:pt idx="2689">
                  <c:v>891550</c:v>
                </c:pt>
                <c:pt idx="2690">
                  <c:v>892500</c:v>
                </c:pt>
                <c:pt idx="2691">
                  <c:v>893450</c:v>
                </c:pt>
                <c:pt idx="2692">
                  <c:v>894400</c:v>
                </c:pt>
                <c:pt idx="2693">
                  <c:v>895420</c:v>
                </c:pt>
                <c:pt idx="2694">
                  <c:v>896620</c:v>
                </c:pt>
                <c:pt idx="2695">
                  <c:v>897940</c:v>
                </c:pt>
                <c:pt idx="2696">
                  <c:v>899270</c:v>
                </c:pt>
                <c:pt idx="2697">
                  <c:v>900610</c:v>
                </c:pt>
                <c:pt idx="2698">
                  <c:v>902050</c:v>
                </c:pt>
                <c:pt idx="2699">
                  <c:v>903670</c:v>
                </c:pt>
                <c:pt idx="2700">
                  <c:v>905360</c:v>
                </c:pt>
                <c:pt idx="2701">
                  <c:v>907070</c:v>
                </c:pt>
                <c:pt idx="2702">
                  <c:v>908820</c:v>
                </c:pt>
                <c:pt idx="2703">
                  <c:v>910690</c:v>
                </c:pt>
                <c:pt idx="2704">
                  <c:v>912700</c:v>
                </c:pt>
                <c:pt idx="2705">
                  <c:v>914780</c:v>
                </c:pt>
                <c:pt idx="2706">
                  <c:v>916890</c:v>
                </c:pt>
                <c:pt idx="2707">
                  <c:v>919060</c:v>
                </c:pt>
                <c:pt idx="2708">
                  <c:v>921350</c:v>
                </c:pt>
                <c:pt idx="2709">
                  <c:v>923770</c:v>
                </c:pt>
                <c:pt idx="2710">
                  <c:v>926230</c:v>
                </c:pt>
                <c:pt idx="2711">
                  <c:v>928720</c:v>
                </c:pt>
                <c:pt idx="2712">
                  <c:v>931290</c:v>
                </c:pt>
                <c:pt idx="2713">
                  <c:v>934010</c:v>
                </c:pt>
                <c:pt idx="2714">
                  <c:v>936810</c:v>
                </c:pt>
                <c:pt idx="2715">
                  <c:v>939650</c:v>
                </c:pt>
                <c:pt idx="2716">
                  <c:v>942550</c:v>
                </c:pt>
                <c:pt idx="2717">
                  <c:v>945560</c:v>
                </c:pt>
                <c:pt idx="2718">
                  <c:v>948680</c:v>
                </c:pt>
                <c:pt idx="2719">
                  <c:v>951880</c:v>
                </c:pt>
                <c:pt idx="2720">
                  <c:v>954960</c:v>
                </c:pt>
                <c:pt idx="2721">
                  <c:v>958150</c:v>
                </c:pt>
                <c:pt idx="2722">
                  <c:v>961430</c:v>
                </c:pt>
                <c:pt idx="2723">
                  <c:v>964630</c:v>
                </c:pt>
                <c:pt idx="2724">
                  <c:v>967770</c:v>
                </c:pt>
                <c:pt idx="2725">
                  <c:v>970990</c:v>
                </c:pt>
                <c:pt idx="2726">
                  <c:v>974230</c:v>
                </c:pt>
                <c:pt idx="2727">
                  <c:v>977430</c:v>
                </c:pt>
                <c:pt idx="2728">
                  <c:v>980600</c:v>
                </c:pt>
                <c:pt idx="2729">
                  <c:v>983830</c:v>
                </c:pt>
                <c:pt idx="2730">
                  <c:v>987060</c:v>
                </c:pt>
                <c:pt idx="2731">
                  <c:v>990260</c:v>
                </c:pt>
                <c:pt idx="2732">
                  <c:v>993460</c:v>
                </c:pt>
                <c:pt idx="2733">
                  <c:v>996700</c:v>
                </c:pt>
                <c:pt idx="2734">
                  <c:v>999920</c:v>
                </c:pt>
                <c:pt idx="2735">
                  <c:v>1003100</c:v>
                </c:pt>
                <c:pt idx="2736">
                  <c:v>1006300</c:v>
                </c:pt>
                <c:pt idx="2737">
                  <c:v>1009600</c:v>
                </c:pt>
                <c:pt idx="2738">
                  <c:v>1012800</c:v>
                </c:pt>
                <c:pt idx="2739">
                  <c:v>1016000</c:v>
                </c:pt>
                <c:pt idx="2740">
                  <c:v>1019200</c:v>
                </c:pt>
                <c:pt idx="2741">
                  <c:v>1022400</c:v>
                </c:pt>
                <c:pt idx="2742">
                  <c:v>1025700</c:v>
                </c:pt>
                <c:pt idx="2743">
                  <c:v>1028900</c:v>
                </c:pt>
                <c:pt idx="2744">
                  <c:v>1032100</c:v>
                </c:pt>
                <c:pt idx="2745">
                  <c:v>1035400</c:v>
                </c:pt>
                <c:pt idx="2746">
                  <c:v>1038600</c:v>
                </c:pt>
                <c:pt idx="2747">
                  <c:v>1041800</c:v>
                </c:pt>
                <c:pt idx="2748">
                  <c:v>1045100</c:v>
                </c:pt>
                <c:pt idx="2749">
                  <c:v>1048300</c:v>
                </c:pt>
                <c:pt idx="2750">
                  <c:v>1051500</c:v>
                </c:pt>
                <c:pt idx="2751">
                  <c:v>1054800</c:v>
                </c:pt>
                <c:pt idx="2752">
                  <c:v>1058000</c:v>
                </c:pt>
                <c:pt idx="2753">
                  <c:v>1061300</c:v>
                </c:pt>
                <c:pt idx="2754">
                  <c:v>1064500</c:v>
                </c:pt>
                <c:pt idx="2755">
                  <c:v>1067800</c:v>
                </c:pt>
                <c:pt idx="2756">
                  <c:v>1071000</c:v>
                </c:pt>
                <c:pt idx="2757">
                  <c:v>1074200</c:v>
                </c:pt>
                <c:pt idx="2758">
                  <c:v>1077500</c:v>
                </c:pt>
                <c:pt idx="2759">
                  <c:v>1080700</c:v>
                </c:pt>
                <c:pt idx="2760">
                  <c:v>1084000</c:v>
                </c:pt>
                <c:pt idx="2761">
                  <c:v>1087200</c:v>
                </c:pt>
                <c:pt idx="2762">
                  <c:v>1090500</c:v>
                </c:pt>
                <c:pt idx="2763">
                  <c:v>1093800</c:v>
                </c:pt>
                <c:pt idx="2764">
                  <c:v>1097000</c:v>
                </c:pt>
                <c:pt idx="2765">
                  <c:v>1100300</c:v>
                </c:pt>
                <c:pt idx="2766">
                  <c:v>1103500</c:v>
                </c:pt>
                <c:pt idx="2767">
                  <c:v>1106800</c:v>
                </c:pt>
                <c:pt idx="2768">
                  <c:v>1110000</c:v>
                </c:pt>
                <c:pt idx="2769">
                  <c:v>1113300</c:v>
                </c:pt>
                <c:pt idx="2770">
                  <c:v>1116600</c:v>
                </c:pt>
                <c:pt idx="2771">
                  <c:v>1119800</c:v>
                </c:pt>
                <c:pt idx="2772">
                  <c:v>1123100</c:v>
                </c:pt>
                <c:pt idx="2773">
                  <c:v>1126400</c:v>
                </c:pt>
                <c:pt idx="2774">
                  <c:v>1129600</c:v>
                </c:pt>
                <c:pt idx="2775">
                  <c:v>1132900</c:v>
                </c:pt>
                <c:pt idx="2776">
                  <c:v>1136200</c:v>
                </c:pt>
                <c:pt idx="2777">
                  <c:v>1139400</c:v>
                </c:pt>
                <c:pt idx="2778">
                  <c:v>1142700</c:v>
                </c:pt>
                <c:pt idx="2779">
                  <c:v>1146000</c:v>
                </c:pt>
                <c:pt idx="2780">
                  <c:v>1149300</c:v>
                </c:pt>
                <c:pt idx="2781">
                  <c:v>1152500</c:v>
                </c:pt>
                <c:pt idx="2782">
                  <c:v>1155800</c:v>
                </c:pt>
                <c:pt idx="2783">
                  <c:v>1159100</c:v>
                </c:pt>
                <c:pt idx="2784">
                  <c:v>1162400</c:v>
                </c:pt>
                <c:pt idx="2785">
                  <c:v>1165600</c:v>
                </c:pt>
                <c:pt idx="2786">
                  <c:v>1168900</c:v>
                </c:pt>
                <c:pt idx="2787">
                  <c:v>1172200</c:v>
                </c:pt>
                <c:pt idx="2788">
                  <c:v>1175500</c:v>
                </c:pt>
                <c:pt idx="2789">
                  <c:v>1178800</c:v>
                </c:pt>
                <c:pt idx="2790">
                  <c:v>1182100</c:v>
                </c:pt>
                <c:pt idx="2791">
                  <c:v>1185300</c:v>
                </c:pt>
                <c:pt idx="2792">
                  <c:v>1188600</c:v>
                </c:pt>
                <c:pt idx="2793">
                  <c:v>1191900</c:v>
                </c:pt>
                <c:pt idx="2794">
                  <c:v>1195200</c:v>
                </c:pt>
                <c:pt idx="2795">
                  <c:v>1198500</c:v>
                </c:pt>
                <c:pt idx="2796">
                  <c:v>1201800</c:v>
                </c:pt>
                <c:pt idx="2797">
                  <c:v>1205100</c:v>
                </c:pt>
                <c:pt idx="2798">
                  <c:v>1208400</c:v>
                </c:pt>
                <c:pt idx="2799">
                  <c:v>1211700</c:v>
                </c:pt>
                <c:pt idx="2800">
                  <c:v>1215000</c:v>
                </c:pt>
                <c:pt idx="2801">
                  <c:v>1218300</c:v>
                </c:pt>
                <c:pt idx="2802">
                  <c:v>1221600</c:v>
                </c:pt>
                <c:pt idx="2803">
                  <c:v>1224900</c:v>
                </c:pt>
                <c:pt idx="2804">
                  <c:v>1228200</c:v>
                </c:pt>
                <c:pt idx="2805">
                  <c:v>1231500</c:v>
                </c:pt>
                <c:pt idx="2806">
                  <c:v>1234800</c:v>
                </c:pt>
                <c:pt idx="2807">
                  <c:v>1238100</c:v>
                </c:pt>
                <c:pt idx="2808">
                  <c:v>1241400</c:v>
                </c:pt>
                <c:pt idx="2809">
                  <c:v>1244700</c:v>
                </c:pt>
                <c:pt idx="2810">
                  <c:v>1248000</c:v>
                </c:pt>
                <c:pt idx="2811">
                  <c:v>1251300</c:v>
                </c:pt>
                <c:pt idx="2812">
                  <c:v>1254600</c:v>
                </c:pt>
                <c:pt idx="2813">
                  <c:v>1258000</c:v>
                </c:pt>
                <c:pt idx="2814">
                  <c:v>1261300</c:v>
                </c:pt>
                <c:pt idx="2815">
                  <c:v>1264600</c:v>
                </c:pt>
                <c:pt idx="2816">
                  <c:v>1267900</c:v>
                </c:pt>
                <c:pt idx="2817">
                  <c:v>1271200</c:v>
                </c:pt>
                <c:pt idx="2818">
                  <c:v>1274500</c:v>
                </c:pt>
                <c:pt idx="2819">
                  <c:v>1277800</c:v>
                </c:pt>
                <c:pt idx="2820">
                  <c:v>1281100</c:v>
                </c:pt>
                <c:pt idx="2821">
                  <c:v>1284500</c:v>
                </c:pt>
                <c:pt idx="2822">
                  <c:v>1287800</c:v>
                </c:pt>
                <c:pt idx="2823">
                  <c:v>1291100</c:v>
                </c:pt>
                <c:pt idx="2824">
                  <c:v>1294400</c:v>
                </c:pt>
                <c:pt idx="2825">
                  <c:v>1297700</c:v>
                </c:pt>
                <c:pt idx="2826">
                  <c:v>1301100</c:v>
                </c:pt>
                <c:pt idx="2827">
                  <c:v>1304400</c:v>
                </c:pt>
                <c:pt idx="2828">
                  <c:v>1307700</c:v>
                </c:pt>
                <c:pt idx="2829">
                  <c:v>1311000</c:v>
                </c:pt>
                <c:pt idx="2830">
                  <c:v>1314400</c:v>
                </c:pt>
                <c:pt idx="2831">
                  <c:v>1317700</c:v>
                </c:pt>
                <c:pt idx="2832">
                  <c:v>1321000</c:v>
                </c:pt>
                <c:pt idx="2833">
                  <c:v>1324300</c:v>
                </c:pt>
                <c:pt idx="2834">
                  <c:v>1327700</c:v>
                </c:pt>
                <c:pt idx="2835">
                  <c:v>1331000</c:v>
                </c:pt>
                <c:pt idx="2836">
                  <c:v>1334300</c:v>
                </c:pt>
                <c:pt idx="2837">
                  <c:v>1337700</c:v>
                </c:pt>
                <c:pt idx="2838">
                  <c:v>1341000</c:v>
                </c:pt>
                <c:pt idx="2839">
                  <c:v>1344300</c:v>
                </c:pt>
                <c:pt idx="2840">
                  <c:v>1347700</c:v>
                </c:pt>
                <c:pt idx="2841">
                  <c:v>1351000</c:v>
                </c:pt>
                <c:pt idx="2842">
                  <c:v>1354300</c:v>
                </c:pt>
                <c:pt idx="2843">
                  <c:v>1357700</c:v>
                </c:pt>
                <c:pt idx="2844">
                  <c:v>1361000</c:v>
                </c:pt>
                <c:pt idx="2845">
                  <c:v>1364400</c:v>
                </c:pt>
                <c:pt idx="2846">
                  <c:v>1367700</c:v>
                </c:pt>
                <c:pt idx="2847">
                  <c:v>1371100</c:v>
                </c:pt>
                <c:pt idx="2848">
                  <c:v>1374400</c:v>
                </c:pt>
                <c:pt idx="2849">
                  <c:v>1377700</c:v>
                </c:pt>
                <c:pt idx="2850">
                  <c:v>1381100</c:v>
                </c:pt>
                <c:pt idx="2851">
                  <c:v>1384400</c:v>
                </c:pt>
                <c:pt idx="2852">
                  <c:v>1387800</c:v>
                </c:pt>
                <c:pt idx="2853">
                  <c:v>1391100</c:v>
                </c:pt>
                <c:pt idx="2854">
                  <c:v>1394500</c:v>
                </c:pt>
                <c:pt idx="2855">
                  <c:v>1397800</c:v>
                </c:pt>
                <c:pt idx="2856">
                  <c:v>1401200</c:v>
                </c:pt>
                <c:pt idx="2857">
                  <c:v>1404500</c:v>
                </c:pt>
                <c:pt idx="2858">
                  <c:v>1407900</c:v>
                </c:pt>
                <c:pt idx="2859">
                  <c:v>1411200</c:v>
                </c:pt>
                <c:pt idx="2860">
                  <c:v>1414600</c:v>
                </c:pt>
                <c:pt idx="2861">
                  <c:v>1417900</c:v>
                </c:pt>
                <c:pt idx="2862">
                  <c:v>1421300</c:v>
                </c:pt>
                <c:pt idx="2863">
                  <c:v>1424600</c:v>
                </c:pt>
                <c:pt idx="2864">
                  <c:v>1428000</c:v>
                </c:pt>
                <c:pt idx="2865">
                  <c:v>1431400</c:v>
                </c:pt>
                <c:pt idx="2866">
                  <c:v>1434700</c:v>
                </c:pt>
                <c:pt idx="2867">
                  <c:v>1438100</c:v>
                </c:pt>
                <c:pt idx="2868">
                  <c:v>1441400</c:v>
                </c:pt>
                <c:pt idx="2869">
                  <c:v>1444800</c:v>
                </c:pt>
                <c:pt idx="2870">
                  <c:v>1448100</c:v>
                </c:pt>
                <c:pt idx="2871">
                  <c:v>1451500</c:v>
                </c:pt>
                <c:pt idx="2872">
                  <c:v>1454900</c:v>
                </c:pt>
                <c:pt idx="2873">
                  <c:v>1458200</c:v>
                </c:pt>
                <c:pt idx="2874">
                  <c:v>1461600</c:v>
                </c:pt>
                <c:pt idx="2875">
                  <c:v>1465000</c:v>
                </c:pt>
                <c:pt idx="2876">
                  <c:v>1468300</c:v>
                </c:pt>
                <c:pt idx="2877">
                  <c:v>1471700</c:v>
                </c:pt>
                <c:pt idx="2878">
                  <c:v>1475100</c:v>
                </c:pt>
                <c:pt idx="2879">
                  <c:v>1478400</c:v>
                </c:pt>
                <c:pt idx="2880">
                  <c:v>1481800</c:v>
                </c:pt>
                <c:pt idx="2881">
                  <c:v>1485200</c:v>
                </c:pt>
                <c:pt idx="2882">
                  <c:v>1488500</c:v>
                </c:pt>
                <c:pt idx="2883">
                  <c:v>1491900</c:v>
                </c:pt>
                <c:pt idx="2884">
                  <c:v>1495300</c:v>
                </c:pt>
                <c:pt idx="2885">
                  <c:v>1498700</c:v>
                </c:pt>
                <c:pt idx="2886">
                  <c:v>1502000</c:v>
                </c:pt>
                <c:pt idx="2887">
                  <c:v>1505400</c:v>
                </c:pt>
                <c:pt idx="2888">
                  <c:v>1508800</c:v>
                </c:pt>
                <c:pt idx="2889">
                  <c:v>1512200</c:v>
                </c:pt>
                <c:pt idx="2890">
                  <c:v>1515500</c:v>
                </c:pt>
                <c:pt idx="2891">
                  <c:v>1518900</c:v>
                </c:pt>
                <c:pt idx="2892">
                  <c:v>1522300</c:v>
                </c:pt>
                <c:pt idx="2893">
                  <c:v>1525700</c:v>
                </c:pt>
                <c:pt idx="2894">
                  <c:v>1529100</c:v>
                </c:pt>
                <c:pt idx="2895">
                  <c:v>1532500</c:v>
                </c:pt>
                <c:pt idx="2896">
                  <c:v>1535800</c:v>
                </c:pt>
                <c:pt idx="2897">
                  <c:v>1539200</c:v>
                </c:pt>
                <c:pt idx="2898">
                  <c:v>1542600</c:v>
                </c:pt>
                <c:pt idx="2899">
                  <c:v>1546000</c:v>
                </c:pt>
                <c:pt idx="2900">
                  <c:v>1549400</c:v>
                </c:pt>
                <c:pt idx="2901">
                  <c:v>1552800</c:v>
                </c:pt>
                <c:pt idx="2902">
                  <c:v>1556100</c:v>
                </c:pt>
                <c:pt idx="2903">
                  <c:v>1559500</c:v>
                </c:pt>
                <c:pt idx="2904">
                  <c:v>1562900</c:v>
                </c:pt>
                <c:pt idx="2905">
                  <c:v>1566300</c:v>
                </c:pt>
                <c:pt idx="2906">
                  <c:v>1569700</c:v>
                </c:pt>
                <c:pt idx="2907">
                  <c:v>1573100</c:v>
                </c:pt>
                <c:pt idx="2908">
                  <c:v>1576500</c:v>
                </c:pt>
                <c:pt idx="2909">
                  <c:v>1579900</c:v>
                </c:pt>
                <c:pt idx="2910">
                  <c:v>1583300</c:v>
                </c:pt>
                <c:pt idx="2911">
                  <c:v>1586700</c:v>
                </c:pt>
                <c:pt idx="2912">
                  <c:v>1590100</c:v>
                </c:pt>
                <c:pt idx="2913">
                  <c:v>1593500</c:v>
                </c:pt>
                <c:pt idx="2914">
                  <c:v>1596900</c:v>
                </c:pt>
                <c:pt idx="2915">
                  <c:v>1600300</c:v>
                </c:pt>
                <c:pt idx="2916">
                  <c:v>1603700</c:v>
                </c:pt>
                <c:pt idx="2917">
                  <c:v>1607100</c:v>
                </c:pt>
                <c:pt idx="2918">
                  <c:v>1610500</c:v>
                </c:pt>
                <c:pt idx="2919">
                  <c:v>1613900</c:v>
                </c:pt>
                <c:pt idx="2920">
                  <c:v>1617300</c:v>
                </c:pt>
                <c:pt idx="2921">
                  <c:v>1620700</c:v>
                </c:pt>
                <c:pt idx="2922">
                  <c:v>1624100</c:v>
                </c:pt>
                <c:pt idx="2923">
                  <c:v>1627500</c:v>
                </c:pt>
                <c:pt idx="2924">
                  <c:v>1630900</c:v>
                </c:pt>
                <c:pt idx="2925">
                  <c:v>1634300</c:v>
                </c:pt>
                <c:pt idx="2926">
                  <c:v>1637700</c:v>
                </c:pt>
                <c:pt idx="2927">
                  <c:v>1641100</c:v>
                </c:pt>
                <c:pt idx="2928">
                  <c:v>1644500</c:v>
                </c:pt>
                <c:pt idx="2929">
                  <c:v>1647900</c:v>
                </c:pt>
                <c:pt idx="2930">
                  <c:v>1651400</c:v>
                </c:pt>
                <c:pt idx="2931">
                  <c:v>1654800</c:v>
                </c:pt>
                <c:pt idx="2932">
                  <c:v>1658200</c:v>
                </c:pt>
                <c:pt idx="2933">
                  <c:v>1661600</c:v>
                </c:pt>
                <c:pt idx="2934">
                  <c:v>1665000</c:v>
                </c:pt>
                <c:pt idx="2935">
                  <c:v>1668400</c:v>
                </c:pt>
                <c:pt idx="2936">
                  <c:v>1671800</c:v>
                </c:pt>
                <c:pt idx="2937">
                  <c:v>1675200</c:v>
                </c:pt>
                <c:pt idx="2938">
                  <c:v>1678600</c:v>
                </c:pt>
                <c:pt idx="2939">
                  <c:v>1682100</c:v>
                </c:pt>
                <c:pt idx="2940">
                  <c:v>1685500</c:v>
                </c:pt>
                <c:pt idx="2941">
                  <c:v>1688900</c:v>
                </c:pt>
                <c:pt idx="2942">
                  <c:v>1692300</c:v>
                </c:pt>
                <c:pt idx="2943">
                  <c:v>1695700</c:v>
                </c:pt>
                <c:pt idx="2944">
                  <c:v>1699100</c:v>
                </c:pt>
                <c:pt idx="2945">
                  <c:v>1702500</c:v>
                </c:pt>
                <c:pt idx="2946">
                  <c:v>1706000</c:v>
                </c:pt>
                <c:pt idx="2947">
                  <c:v>1709400</c:v>
                </c:pt>
                <c:pt idx="2948">
                  <c:v>1712800</c:v>
                </c:pt>
                <c:pt idx="2949">
                  <c:v>1716200</c:v>
                </c:pt>
                <c:pt idx="2950">
                  <c:v>1719600</c:v>
                </c:pt>
                <c:pt idx="2951">
                  <c:v>1723000</c:v>
                </c:pt>
                <c:pt idx="2952">
                  <c:v>1726500</c:v>
                </c:pt>
                <c:pt idx="2953">
                  <c:v>1729900</c:v>
                </c:pt>
                <c:pt idx="2954">
                  <c:v>1733300</c:v>
                </c:pt>
                <c:pt idx="2955">
                  <c:v>1736700</c:v>
                </c:pt>
                <c:pt idx="2956">
                  <c:v>1740100</c:v>
                </c:pt>
                <c:pt idx="2957">
                  <c:v>1743600</c:v>
                </c:pt>
                <c:pt idx="2958">
                  <c:v>1747000</c:v>
                </c:pt>
                <c:pt idx="2959">
                  <c:v>1750400</c:v>
                </c:pt>
                <c:pt idx="2960">
                  <c:v>1753800</c:v>
                </c:pt>
                <c:pt idx="2961">
                  <c:v>1757200</c:v>
                </c:pt>
                <c:pt idx="2962">
                  <c:v>1760700</c:v>
                </c:pt>
                <c:pt idx="2963">
                  <c:v>1764100</c:v>
                </c:pt>
                <c:pt idx="2964">
                  <c:v>1767500</c:v>
                </c:pt>
                <c:pt idx="2965">
                  <c:v>1770900</c:v>
                </c:pt>
                <c:pt idx="2966">
                  <c:v>1774300</c:v>
                </c:pt>
                <c:pt idx="2967">
                  <c:v>1777800</c:v>
                </c:pt>
                <c:pt idx="2968">
                  <c:v>1781200</c:v>
                </c:pt>
                <c:pt idx="2969">
                  <c:v>1784600</c:v>
                </c:pt>
                <c:pt idx="2970">
                  <c:v>1788000</c:v>
                </c:pt>
                <c:pt idx="2971">
                  <c:v>1791500</c:v>
                </c:pt>
                <c:pt idx="2972">
                  <c:v>1794900</c:v>
                </c:pt>
                <c:pt idx="2973">
                  <c:v>1798300</c:v>
                </c:pt>
                <c:pt idx="2974">
                  <c:v>1801800</c:v>
                </c:pt>
                <c:pt idx="2975">
                  <c:v>1805200</c:v>
                </c:pt>
                <c:pt idx="2976">
                  <c:v>1808600</c:v>
                </c:pt>
                <c:pt idx="2977">
                  <c:v>1812000</c:v>
                </c:pt>
                <c:pt idx="2978">
                  <c:v>1815500</c:v>
                </c:pt>
                <c:pt idx="2979">
                  <c:v>1818900</c:v>
                </c:pt>
                <c:pt idx="2980">
                  <c:v>1822300</c:v>
                </c:pt>
                <c:pt idx="2981">
                  <c:v>1825800</c:v>
                </c:pt>
                <c:pt idx="2982">
                  <c:v>1829200</c:v>
                </c:pt>
                <c:pt idx="2983">
                  <c:v>1832600</c:v>
                </c:pt>
                <c:pt idx="2984">
                  <c:v>1836100</c:v>
                </c:pt>
                <c:pt idx="2985">
                  <c:v>1839500</c:v>
                </c:pt>
                <c:pt idx="2986">
                  <c:v>1843000</c:v>
                </c:pt>
                <c:pt idx="2987">
                  <c:v>1846400</c:v>
                </c:pt>
                <c:pt idx="2988">
                  <c:v>1849800</c:v>
                </c:pt>
                <c:pt idx="2989">
                  <c:v>1853300</c:v>
                </c:pt>
                <c:pt idx="2990">
                  <c:v>1856700</c:v>
                </c:pt>
                <c:pt idx="2991">
                  <c:v>1860200</c:v>
                </c:pt>
                <c:pt idx="2992">
                  <c:v>1863600</c:v>
                </c:pt>
                <c:pt idx="2993">
                  <c:v>1867000</c:v>
                </c:pt>
                <c:pt idx="2994">
                  <c:v>1870500</c:v>
                </c:pt>
                <c:pt idx="2995">
                  <c:v>1874000</c:v>
                </c:pt>
                <c:pt idx="2996">
                  <c:v>1877400</c:v>
                </c:pt>
                <c:pt idx="2997">
                  <c:v>1880800</c:v>
                </c:pt>
                <c:pt idx="2998">
                  <c:v>1884300</c:v>
                </c:pt>
                <c:pt idx="2999">
                  <c:v>1887700</c:v>
                </c:pt>
                <c:pt idx="3000">
                  <c:v>1891200</c:v>
                </c:pt>
                <c:pt idx="3001">
                  <c:v>1894600</c:v>
                </c:pt>
                <c:pt idx="3002">
                  <c:v>1898000</c:v>
                </c:pt>
                <c:pt idx="3003">
                  <c:v>1901500</c:v>
                </c:pt>
                <c:pt idx="3004">
                  <c:v>1904900</c:v>
                </c:pt>
                <c:pt idx="3005">
                  <c:v>1908400</c:v>
                </c:pt>
                <c:pt idx="3006">
                  <c:v>1911800</c:v>
                </c:pt>
                <c:pt idx="3007">
                  <c:v>1915300</c:v>
                </c:pt>
                <c:pt idx="3008">
                  <c:v>1918700</c:v>
                </c:pt>
                <c:pt idx="3009">
                  <c:v>1922200</c:v>
                </c:pt>
                <c:pt idx="3010">
                  <c:v>1925600</c:v>
                </c:pt>
                <c:pt idx="3011">
                  <c:v>1929100</c:v>
                </c:pt>
                <c:pt idx="3012">
                  <c:v>1932500</c:v>
                </c:pt>
                <c:pt idx="3013">
                  <c:v>1936000</c:v>
                </c:pt>
                <c:pt idx="3014">
                  <c:v>1939400</c:v>
                </c:pt>
                <c:pt idx="3015">
                  <c:v>1942900</c:v>
                </c:pt>
                <c:pt idx="3016">
                  <c:v>1946300</c:v>
                </c:pt>
                <c:pt idx="3017">
                  <c:v>1949800</c:v>
                </c:pt>
                <c:pt idx="3018">
                  <c:v>1953200</c:v>
                </c:pt>
                <c:pt idx="3019">
                  <c:v>1956700</c:v>
                </c:pt>
                <c:pt idx="3020">
                  <c:v>1960100</c:v>
                </c:pt>
                <c:pt idx="3021">
                  <c:v>1963600</c:v>
                </c:pt>
                <c:pt idx="3022">
                  <c:v>1967000</c:v>
                </c:pt>
                <c:pt idx="3023">
                  <c:v>1970500</c:v>
                </c:pt>
                <c:pt idx="3024">
                  <c:v>1973900</c:v>
                </c:pt>
                <c:pt idx="3025">
                  <c:v>1977400</c:v>
                </c:pt>
                <c:pt idx="3026">
                  <c:v>1980800</c:v>
                </c:pt>
                <c:pt idx="3027">
                  <c:v>1984300</c:v>
                </c:pt>
                <c:pt idx="3028">
                  <c:v>1987700</c:v>
                </c:pt>
                <c:pt idx="3029">
                  <c:v>1991200</c:v>
                </c:pt>
                <c:pt idx="3030">
                  <c:v>1994700</c:v>
                </c:pt>
                <c:pt idx="3031">
                  <c:v>1998100</c:v>
                </c:pt>
                <c:pt idx="3032">
                  <c:v>2001600</c:v>
                </c:pt>
                <c:pt idx="3033">
                  <c:v>2005000</c:v>
                </c:pt>
                <c:pt idx="3034">
                  <c:v>2008400</c:v>
                </c:pt>
                <c:pt idx="3035">
                  <c:v>2011800</c:v>
                </c:pt>
                <c:pt idx="3036">
                  <c:v>2015100</c:v>
                </c:pt>
                <c:pt idx="3037">
                  <c:v>2018500</c:v>
                </c:pt>
                <c:pt idx="3038">
                  <c:v>2021900</c:v>
                </c:pt>
                <c:pt idx="3039">
                  <c:v>2025200</c:v>
                </c:pt>
                <c:pt idx="3040">
                  <c:v>2028600</c:v>
                </c:pt>
                <c:pt idx="3041">
                  <c:v>2032000</c:v>
                </c:pt>
                <c:pt idx="3042">
                  <c:v>2035300</c:v>
                </c:pt>
                <c:pt idx="3043">
                  <c:v>2038700</c:v>
                </c:pt>
                <c:pt idx="3044">
                  <c:v>2042100</c:v>
                </c:pt>
                <c:pt idx="3045">
                  <c:v>2045400</c:v>
                </c:pt>
                <c:pt idx="3046">
                  <c:v>2048800</c:v>
                </c:pt>
                <c:pt idx="3047">
                  <c:v>2052200</c:v>
                </c:pt>
                <c:pt idx="3048">
                  <c:v>2055600</c:v>
                </c:pt>
                <c:pt idx="3049">
                  <c:v>2058900</c:v>
                </c:pt>
                <c:pt idx="3050">
                  <c:v>2062300</c:v>
                </c:pt>
                <c:pt idx="3051">
                  <c:v>2065700</c:v>
                </c:pt>
                <c:pt idx="3052">
                  <c:v>2069100</c:v>
                </c:pt>
                <c:pt idx="3053">
                  <c:v>2072400</c:v>
                </c:pt>
                <c:pt idx="3054">
                  <c:v>2075800</c:v>
                </c:pt>
                <c:pt idx="3055">
                  <c:v>2079200</c:v>
                </c:pt>
                <c:pt idx="3056">
                  <c:v>2082500</c:v>
                </c:pt>
                <c:pt idx="3057">
                  <c:v>2085900</c:v>
                </c:pt>
                <c:pt idx="3058">
                  <c:v>2089300</c:v>
                </c:pt>
                <c:pt idx="3059">
                  <c:v>2092600</c:v>
                </c:pt>
                <c:pt idx="3060">
                  <c:v>2096000</c:v>
                </c:pt>
                <c:pt idx="3061">
                  <c:v>2099400</c:v>
                </c:pt>
                <c:pt idx="3062">
                  <c:v>2102800</c:v>
                </c:pt>
                <c:pt idx="3063">
                  <c:v>2106100</c:v>
                </c:pt>
                <c:pt idx="3064">
                  <c:v>2109500</c:v>
                </c:pt>
                <c:pt idx="3065">
                  <c:v>2112900</c:v>
                </c:pt>
                <c:pt idx="3066">
                  <c:v>2116300</c:v>
                </c:pt>
                <c:pt idx="3067">
                  <c:v>2119600</c:v>
                </c:pt>
                <c:pt idx="3068">
                  <c:v>2123000</c:v>
                </c:pt>
                <c:pt idx="3069">
                  <c:v>2126400</c:v>
                </c:pt>
                <c:pt idx="3070">
                  <c:v>2129700</c:v>
                </c:pt>
                <c:pt idx="3071">
                  <c:v>2133100</c:v>
                </c:pt>
                <c:pt idx="3072">
                  <c:v>2136500</c:v>
                </c:pt>
                <c:pt idx="3073">
                  <c:v>2139900</c:v>
                </c:pt>
                <c:pt idx="3074">
                  <c:v>2143200</c:v>
                </c:pt>
                <c:pt idx="3075">
                  <c:v>2146600</c:v>
                </c:pt>
                <c:pt idx="3076">
                  <c:v>2150000</c:v>
                </c:pt>
                <c:pt idx="3077">
                  <c:v>2153400</c:v>
                </c:pt>
                <c:pt idx="3078">
                  <c:v>2156700</c:v>
                </c:pt>
                <c:pt idx="3079">
                  <c:v>2160100</c:v>
                </c:pt>
                <c:pt idx="3080">
                  <c:v>2163500</c:v>
                </c:pt>
                <c:pt idx="3081">
                  <c:v>2166900</c:v>
                </c:pt>
                <c:pt idx="3082">
                  <c:v>2170300</c:v>
                </c:pt>
                <c:pt idx="3083">
                  <c:v>2173600</c:v>
                </c:pt>
                <c:pt idx="3084">
                  <c:v>2177000</c:v>
                </c:pt>
                <c:pt idx="3085">
                  <c:v>2180400</c:v>
                </c:pt>
                <c:pt idx="3086">
                  <c:v>2183800</c:v>
                </c:pt>
                <c:pt idx="3087">
                  <c:v>2187200</c:v>
                </c:pt>
                <c:pt idx="3088">
                  <c:v>2190600</c:v>
                </c:pt>
                <c:pt idx="3089">
                  <c:v>2193900</c:v>
                </c:pt>
                <c:pt idx="3090">
                  <c:v>2197300</c:v>
                </c:pt>
                <c:pt idx="3091">
                  <c:v>2200700</c:v>
                </c:pt>
                <c:pt idx="3092">
                  <c:v>2204100</c:v>
                </c:pt>
                <c:pt idx="3093">
                  <c:v>2207500</c:v>
                </c:pt>
                <c:pt idx="3094">
                  <c:v>2210900</c:v>
                </c:pt>
                <c:pt idx="3095">
                  <c:v>2214200</c:v>
                </c:pt>
                <c:pt idx="3096">
                  <c:v>2217600</c:v>
                </c:pt>
                <c:pt idx="3097">
                  <c:v>2221000</c:v>
                </c:pt>
                <c:pt idx="3098">
                  <c:v>2224400</c:v>
                </c:pt>
                <c:pt idx="3099">
                  <c:v>2227800</c:v>
                </c:pt>
                <c:pt idx="3100">
                  <c:v>2231200</c:v>
                </c:pt>
                <c:pt idx="3101">
                  <c:v>2234500</c:v>
                </c:pt>
                <c:pt idx="3102">
                  <c:v>2237900</c:v>
                </c:pt>
                <c:pt idx="3103">
                  <c:v>2241300</c:v>
                </c:pt>
                <c:pt idx="3104">
                  <c:v>2244700</c:v>
                </c:pt>
                <c:pt idx="3105">
                  <c:v>2248100</c:v>
                </c:pt>
                <c:pt idx="3106">
                  <c:v>2251500</c:v>
                </c:pt>
                <c:pt idx="3107">
                  <c:v>2254900</c:v>
                </c:pt>
                <c:pt idx="3108">
                  <c:v>2258200</c:v>
                </c:pt>
                <c:pt idx="3109">
                  <c:v>2261600</c:v>
                </c:pt>
                <c:pt idx="3110">
                  <c:v>2265000</c:v>
                </c:pt>
                <c:pt idx="3111">
                  <c:v>2268400</c:v>
                </c:pt>
                <c:pt idx="3112">
                  <c:v>2271800</c:v>
                </c:pt>
                <c:pt idx="3113">
                  <c:v>2275200</c:v>
                </c:pt>
                <c:pt idx="3114">
                  <c:v>2278600</c:v>
                </c:pt>
                <c:pt idx="3115">
                  <c:v>2282000</c:v>
                </c:pt>
                <c:pt idx="3116">
                  <c:v>2285300</c:v>
                </c:pt>
                <c:pt idx="3117">
                  <c:v>2288700</c:v>
                </c:pt>
                <c:pt idx="3118">
                  <c:v>2292100</c:v>
                </c:pt>
                <c:pt idx="3119">
                  <c:v>2295500</c:v>
                </c:pt>
                <c:pt idx="3120">
                  <c:v>2298900</c:v>
                </c:pt>
                <c:pt idx="3121">
                  <c:v>2302300</c:v>
                </c:pt>
                <c:pt idx="3122">
                  <c:v>2305700</c:v>
                </c:pt>
                <c:pt idx="3123">
                  <c:v>2309100</c:v>
                </c:pt>
                <c:pt idx="3124">
                  <c:v>2312500</c:v>
                </c:pt>
                <c:pt idx="3125">
                  <c:v>2315900</c:v>
                </c:pt>
                <c:pt idx="3126">
                  <c:v>2319200</c:v>
                </c:pt>
                <c:pt idx="3127">
                  <c:v>2322600</c:v>
                </c:pt>
                <c:pt idx="3128">
                  <c:v>2326000</c:v>
                </c:pt>
                <c:pt idx="3129">
                  <c:v>2329400</c:v>
                </c:pt>
                <c:pt idx="3130">
                  <c:v>2332700</c:v>
                </c:pt>
                <c:pt idx="3131">
                  <c:v>2336200</c:v>
                </c:pt>
                <c:pt idx="3132">
                  <c:v>2339600</c:v>
                </c:pt>
                <c:pt idx="3133">
                  <c:v>2343000</c:v>
                </c:pt>
                <c:pt idx="3134">
                  <c:v>2346400</c:v>
                </c:pt>
                <c:pt idx="3135">
                  <c:v>2349700</c:v>
                </c:pt>
                <c:pt idx="3136">
                  <c:v>2353100</c:v>
                </c:pt>
                <c:pt idx="3137">
                  <c:v>2356500</c:v>
                </c:pt>
                <c:pt idx="3138">
                  <c:v>2359900</c:v>
                </c:pt>
                <c:pt idx="3139">
                  <c:v>2363300</c:v>
                </c:pt>
                <c:pt idx="3140">
                  <c:v>2366700</c:v>
                </c:pt>
                <c:pt idx="3141">
                  <c:v>2370100</c:v>
                </c:pt>
                <c:pt idx="3142">
                  <c:v>2373500</c:v>
                </c:pt>
                <c:pt idx="3143">
                  <c:v>2376900</c:v>
                </c:pt>
                <c:pt idx="3144">
                  <c:v>2380300</c:v>
                </c:pt>
                <c:pt idx="3145">
                  <c:v>2383700</c:v>
                </c:pt>
                <c:pt idx="3146">
                  <c:v>2387100</c:v>
                </c:pt>
                <c:pt idx="3147">
                  <c:v>2390400</c:v>
                </c:pt>
                <c:pt idx="3148">
                  <c:v>2393800</c:v>
                </c:pt>
                <c:pt idx="3149">
                  <c:v>2397200</c:v>
                </c:pt>
                <c:pt idx="3150">
                  <c:v>2400600</c:v>
                </c:pt>
                <c:pt idx="3151">
                  <c:v>2404000</c:v>
                </c:pt>
                <c:pt idx="3152">
                  <c:v>2407400</c:v>
                </c:pt>
                <c:pt idx="3153">
                  <c:v>2410800</c:v>
                </c:pt>
                <c:pt idx="3154">
                  <c:v>2414200</c:v>
                </c:pt>
                <c:pt idx="3155">
                  <c:v>2417600</c:v>
                </c:pt>
                <c:pt idx="3156">
                  <c:v>2421000</c:v>
                </c:pt>
                <c:pt idx="3157">
                  <c:v>2424400</c:v>
                </c:pt>
                <c:pt idx="3158">
                  <c:v>2427700</c:v>
                </c:pt>
                <c:pt idx="3159">
                  <c:v>2431100</c:v>
                </c:pt>
                <c:pt idx="3160">
                  <c:v>2434500</c:v>
                </c:pt>
                <c:pt idx="3161">
                  <c:v>2437900</c:v>
                </c:pt>
                <c:pt idx="3162">
                  <c:v>2441300</c:v>
                </c:pt>
                <c:pt idx="3163">
                  <c:v>2444700</c:v>
                </c:pt>
                <c:pt idx="3164">
                  <c:v>2448100</c:v>
                </c:pt>
                <c:pt idx="3165">
                  <c:v>2451500</c:v>
                </c:pt>
                <c:pt idx="3166">
                  <c:v>2454900</c:v>
                </c:pt>
                <c:pt idx="3167">
                  <c:v>2458300</c:v>
                </c:pt>
                <c:pt idx="3168">
                  <c:v>2461700</c:v>
                </c:pt>
                <c:pt idx="3169">
                  <c:v>2465100</c:v>
                </c:pt>
                <c:pt idx="3170">
                  <c:v>2468500</c:v>
                </c:pt>
                <c:pt idx="3171">
                  <c:v>2471900</c:v>
                </c:pt>
                <c:pt idx="3172">
                  <c:v>2475200</c:v>
                </c:pt>
                <c:pt idx="3173">
                  <c:v>2478600</c:v>
                </c:pt>
                <c:pt idx="3174">
                  <c:v>2482000</c:v>
                </c:pt>
                <c:pt idx="3175">
                  <c:v>2485400</c:v>
                </c:pt>
                <c:pt idx="3176">
                  <c:v>2488800</c:v>
                </c:pt>
                <c:pt idx="3177">
                  <c:v>2492200</c:v>
                </c:pt>
                <c:pt idx="3178">
                  <c:v>2495600</c:v>
                </c:pt>
                <c:pt idx="3179">
                  <c:v>2499000</c:v>
                </c:pt>
                <c:pt idx="3180">
                  <c:v>2502400</c:v>
                </c:pt>
                <c:pt idx="3181">
                  <c:v>2505800</c:v>
                </c:pt>
                <c:pt idx="3182">
                  <c:v>2509200</c:v>
                </c:pt>
                <c:pt idx="3183">
                  <c:v>2512600</c:v>
                </c:pt>
                <c:pt idx="3184">
                  <c:v>2516000</c:v>
                </c:pt>
                <c:pt idx="3185">
                  <c:v>2519400</c:v>
                </c:pt>
                <c:pt idx="3186">
                  <c:v>2522800</c:v>
                </c:pt>
                <c:pt idx="3187">
                  <c:v>2526100</c:v>
                </c:pt>
                <c:pt idx="3188">
                  <c:v>2529500</c:v>
                </c:pt>
                <c:pt idx="3189">
                  <c:v>2532900</c:v>
                </c:pt>
                <c:pt idx="3190">
                  <c:v>2536300</c:v>
                </c:pt>
                <c:pt idx="3191">
                  <c:v>2539700</c:v>
                </c:pt>
                <c:pt idx="3192">
                  <c:v>2543100</c:v>
                </c:pt>
                <c:pt idx="3193">
                  <c:v>2546500</c:v>
                </c:pt>
                <c:pt idx="3194">
                  <c:v>2549900</c:v>
                </c:pt>
                <c:pt idx="3195">
                  <c:v>2553300</c:v>
                </c:pt>
                <c:pt idx="3196">
                  <c:v>2556700</c:v>
                </c:pt>
                <c:pt idx="3197">
                  <c:v>2560100</c:v>
                </c:pt>
                <c:pt idx="3198">
                  <c:v>2563500</c:v>
                </c:pt>
                <c:pt idx="3199">
                  <c:v>2566900</c:v>
                </c:pt>
                <c:pt idx="3200">
                  <c:v>2570300</c:v>
                </c:pt>
                <c:pt idx="3201">
                  <c:v>2573700</c:v>
                </c:pt>
                <c:pt idx="3202">
                  <c:v>2577100</c:v>
                </c:pt>
                <c:pt idx="3203">
                  <c:v>2580500</c:v>
                </c:pt>
                <c:pt idx="3204">
                  <c:v>2583800</c:v>
                </c:pt>
                <c:pt idx="3205">
                  <c:v>2587200</c:v>
                </c:pt>
                <c:pt idx="3206">
                  <c:v>2590600</c:v>
                </c:pt>
                <c:pt idx="3207">
                  <c:v>2594000</c:v>
                </c:pt>
                <c:pt idx="3208">
                  <c:v>2597400</c:v>
                </c:pt>
                <c:pt idx="3209">
                  <c:v>2600800</c:v>
                </c:pt>
                <c:pt idx="3210">
                  <c:v>2604200</c:v>
                </c:pt>
                <c:pt idx="3211">
                  <c:v>2607600</c:v>
                </c:pt>
                <c:pt idx="3212">
                  <c:v>2611000</c:v>
                </c:pt>
                <c:pt idx="3213">
                  <c:v>2614400</c:v>
                </c:pt>
                <c:pt idx="3214">
                  <c:v>2617800</c:v>
                </c:pt>
                <c:pt idx="3215">
                  <c:v>2621200</c:v>
                </c:pt>
                <c:pt idx="3216">
                  <c:v>2624600</c:v>
                </c:pt>
                <c:pt idx="3217">
                  <c:v>2628000</c:v>
                </c:pt>
                <c:pt idx="3218">
                  <c:v>2631400</c:v>
                </c:pt>
                <c:pt idx="3219">
                  <c:v>2634800</c:v>
                </c:pt>
                <c:pt idx="3220">
                  <c:v>2638200</c:v>
                </c:pt>
                <c:pt idx="3221">
                  <c:v>2641600</c:v>
                </c:pt>
                <c:pt idx="3222">
                  <c:v>2644900</c:v>
                </c:pt>
                <c:pt idx="3223">
                  <c:v>2648300</c:v>
                </c:pt>
                <c:pt idx="3224">
                  <c:v>2651700</c:v>
                </c:pt>
                <c:pt idx="3225">
                  <c:v>2655100</c:v>
                </c:pt>
                <c:pt idx="3226">
                  <c:v>2658500</c:v>
                </c:pt>
                <c:pt idx="3227">
                  <c:v>2661900</c:v>
                </c:pt>
                <c:pt idx="3228">
                  <c:v>2665300</c:v>
                </c:pt>
                <c:pt idx="3229">
                  <c:v>2668700</c:v>
                </c:pt>
                <c:pt idx="3230">
                  <c:v>2672100</c:v>
                </c:pt>
                <c:pt idx="3231">
                  <c:v>2675500</c:v>
                </c:pt>
                <c:pt idx="3232">
                  <c:v>2678900</c:v>
                </c:pt>
                <c:pt idx="3233">
                  <c:v>2682200</c:v>
                </c:pt>
                <c:pt idx="3234">
                  <c:v>2685600</c:v>
                </c:pt>
                <c:pt idx="3235">
                  <c:v>2689000</c:v>
                </c:pt>
                <c:pt idx="3236">
                  <c:v>2692400</c:v>
                </c:pt>
                <c:pt idx="3237">
                  <c:v>2695800</c:v>
                </c:pt>
                <c:pt idx="3238">
                  <c:v>2699200</c:v>
                </c:pt>
                <c:pt idx="3239">
                  <c:v>2702600</c:v>
                </c:pt>
                <c:pt idx="3240">
                  <c:v>2706000</c:v>
                </c:pt>
                <c:pt idx="3241">
                  <c:v>2709300</c:v>
                </c:pt>
                <c:pt idx="3242">
                  <c:v>2712700</c:v>
                </c:pt>
                <c:pt idx="3243">
                  <c:v>2716100</c:v>
                </c:pt>
                <c:pt idx="3244">
                  <c:v>2719500</c:v>
                </c:pt>
                <c:pt idx="3245">
                  <c:v>2722900</c:v>
                </c:pt>
                <c:pt idx="3246">
                  <c:v>2726300</c:v>
                </c:pt>
                <c:pt idx="3247">
                  <c:v>2729600</c:v>
                </c:pt>
                <c:pt idx="3248">
                  <c:v>2733000</c:v>
                </c:pt>
                <c:pt idx="3249">
                  <c:v>2736400</c:v>
                </c:pt>
                <c:pt idx="3250">
                  <c:v>2739800</c:v>
                </c:pt>
                <c:pt idx="3251">
                  <c:v>2743200</c:v>
                </c:pt>
                <c:pt idx="3252">
                  <c:v>2746600</c:v>
                </c:pt>
                <c:pt idx="3253">
                  <c:v>2750000</c:v>
                </c:pt>
                <c:pt idx="3254">
                  <c:v>2753300</c:v>
                </c:pt>
                <c:pt idx="3255">
                  <c:v>2756700</c:v>
                </c:pt>
                <c:pt idx="3256">
                  <c:v>2760100</c:v>
                </c:pt>
                <c:pt idx="3257">
                  <c:v>2763500</c:v>
                </c:pt>
                <c:pt idx="3258">
                  <c:v>2766900</c:v>
                </c:pt>
                <c:pt idx="3259">
                  <c:v>2770200</c:v>
                </c:pt>
                <c:pt idx="3260">
                  <c:v>2773600</c:v>
                </c:pt>
                <c:pt idx="3261">
                  <c:v>2777000</c:v>
                </c:pt>
                <c:pt idx="3262">
                  <c:v>2780400</c:v>
                </c:pt>
                <c:pt idx="3263">
                  <c:v>2783800</c:v>
                </c:pt>
                <c:pt idx="3264">
                  <c:v>2787200</c:v>
                </c:pt>
                <c:pt idx="3265">
                  <c:v>2790500</c:v>
                </c:pt>
                <c:pt idx="3266">
                  <c:v>2793900</c:v>
                </c:pt>
                <c:pt idx="3267">
                  <c:v>2797300</c:v>
                </c:pt>
                <c:pt idx="3268">
                  <c:v>2800700</c:v>
                </c:pt>
                <c:pt idx="3269">
                  <c:v>2804100</c:v>
                </c:pt>
                <c:pt idx="3270">
                  <c:v>2807400</c:v>
                </c:pt>
                <c:pt idx="3271">
                  <c:v>2810800</c:v>
                </c:pt>
                <c:pt idx="3272">
                  <c:v>2814200</c:v>
                </c:pt>
                <c:pt idx="3273">
                  <c:v>2817600</c:v>
                </c:pt>
                <c:pt idx="3274">
                  <c:v>2821000</c:v>
                </c:pt>
                <c:pt idx="3275">
                  <c:v>2824300</c:v>
                </c:pt>
                <c:pt idx="3276">
                  <c:v>2827700</c:v>
                </c:pt>
                <c:pt idx="3277">
                  <c:v>2831100</c:v>
                </c:pt>
                <c:pt idx="3278">
                  <c:v>2834500</c:v>
                </c:pt>
                <c:pt idx="3279">
                  <c:v>2837900</c:v>
                </c:pt>
                <c:pt idx="3280">
                  <c:v>2841200</c:v>
                </c:pt>
                <c:pt idx="3281">
                  <c:v>2844600</c:v>
                </c:pt>
                <c:pt idx="3282">
                  <c:v>2848000</c:v>
                </c:pt>
                <c:pt idx="3283">
                  <c:v>2851400</c:v>
                </c:pt>
                <c:pt idx="3284">
                  <c:v>2854700</c:v>
                </c:pt>
                <c:pt idx="3285">
                  <c:v>2858100</c:v>
                </c:pt>
                <c:pt idx="3286">
                  <c:v>2861500</c:v>
                </c:pt>
                <c:pt idx="3287">
                  <c:v>2864900</c:v>
                </c:pt>
                <c:pt idx="3288">
                  <c:v>2868300</c:v>
                </c:pt>
                <c:pt idx="3289">
                  <c:v>2871600</c:v>
                </c:pt>
                <c:pt idx="3290">
                  <c:v>2875000</c:v>
                </c:pt>
                <c:pt idx="3291">
                  <c:v>2878400</c:v>
                </c:pt>
                <c:pt idx="3292">
                  <c:v>2881800</c:v>
                </c:pt>
                <c:pt idx="3293">
                  <c:v>2885100</c:v>
                </c:pt>
                <c:pt idx="3294">
                  <c:v>2888500</c:v>
                </c:pt>
                <c:pt idx="3295">
                  <c:v>2891900</c:v>
                </c:pt>
                <c:pt idx="3296">
                  <c:v>2895300</c:v>
                </c:pt>
                <c:pt idx="3297">
                  <c:v>2898700</c:v>
                </c:pt>
                <c:pt idx="3298">
                  <c:v>2902000</c:v>
                </c:pt>
                <c:pt idx="3299">
                  <c:v>2905400</c:v>
                </c:pt>
                <c:pt idx="3300">
                  <c:v>2908800</c:v>
                </c:pt>
                <c:pt idx="3301">
                  <c:v>2912200</c:v>
                </c:pt>
                <c:pt idx="3302">
                  <c:v>2915600</c:v>
                </c:pt>
                <c:pt idx="3303">
                  <c:v>2918900</c:v>
                </c:pt>
                <c:pt idx="3304">
                  <c:v>2922300</c:v>
                </c:pt>
                <c:pt idx="3305">
                  <c:v>2925700</c:v>
                </c:pt>
                <c:pt idx="3306">
                  <c:v>2929100</c:v>
                </c:pt>
                <c:pt idx="3307">
                  <c:v>2932400</c:v>
                </c:pt>
                <c:pt idx="3308">
                  <c:v>2935800</c:v>
                </c:pt>
                <c:pt idx="3309">
                  <c:v>2939200</c:v>
                </c:pt>
                <c:pt idx="3310">
                  <c:v>2942600</c:v>
                </c:pt>
                <c:pt idx="3311">
                  <c:v>2945900</c:v>
                </c:pt>
                <c:pt idx="3312">
                  <c:v>2949300</c:v>
                </c:pt>
                <c:pt idx="3313">
                  <c:v>2952700</c:v>
                </c:pt>
                <c:pt idx="3314">
                  <c:v>2956100</c:v>
                </c:pt>
                <c:pt idx="3315">
                  <c:v>2959400</c:v>
                </c:pt>
                <c:pt idx="3316">
                  <c:v>2962800</c:v>
                </c:pt>
                <c:pt idx="3317">
                  <c:v>2966200</c:v>
                </c:pt>
                <c:pt idx="3318">
                  <c:v>2969600</c:v>
                </c:pt>
                <c:pt idx="3319">
                  <c:v>2973000</c:v>
                </c:pt>
                <c:pt idx="3320">
                  <c:v>2976300</c:v>
                </c:pt>
                <c:pt idx="3321">
                  <c:v>2979700</c:v>
                </c:pt>
                <c:pt idx="3322">
                  <c:v>2983100</c:v>
                </c:pt>
                <c:pt idx="3323">
                  <c:v>2986500</c:v>
                </c:pt>
                <c:pt idx="3324">
                  <c:v>2989800</c:v>
                </c:pt>
                <c:pt idx="3325">
                  <c:v>2993200</c:v>
                </c:pt>
                <c:pt idx="3326">
                  <c:v>2996600</c:v>
                </c:pt>
                <c:pt idx="3327">
                  <c:v>3000000</c:v>
                </c:pt>
                <c:pt idx="3328">
                  <c:v>3003400</c:v>
                </c:pt>
                <c:pt idx="3329">
                  <c:v>3006700</c:v>
                </c:pt>
                <c:pt idx="3330">
                  <c:v>3010100</c:v>
                </c:pt>
                <c:pt idx="3331">
                  <c:v>3013500</c:v>
                </c:pt>
                <c:pt idx="3332">
                  <c:v>3016900</c:v>
                </c:pt>
                <c:pt idx="3333">
                  <c:v>3020200</c:v>
                </c:pt>
                <c:pt idx="3334">
                  <c:v>3023700</c:v>
                </c:pt>
                <c:pt idx="3335">
                  <c:v>3027000</c:v>
                </c:pt>
                <c:pt idx="3336">
                  <c:v>3030400</c:v>
                </c:pt>
                <c:pt idx="3337">
                  <c:v>3033800</c:v>
                </c:pt>
                <c:pt idx="3338">
                  <c:v>3037100</c:v>
                </c:pt>
                <c:pt idx="3339">
                  <c:v>3040500</c:v>
                </c:pt>
                <c:pt idx="3340">
                  <c:v>3043900</c:v>
                </c:pt>
                <c:pt idx="3341">
                  <c:v>3047300</c:v>
                </c:pt>
                <c:pt idx="3342">
                  <c:v>3050600</c:v>
                </c:pt>
                <c:pt idx="3343">
                  <c:v>3054000</c:v>
                </c:pt>
                <c:pt idx="3344">
                  <c:v>3057400</c:v>
                </c:pt>
                <c:pt idx="3345">
                  <c:v>3060800</c:v>
                </c:pt>
                <c:pt idx="3346">
                  <c:v>3064100</c:v>
                </c:pt>
                <c:pt idx="3347">
                  <c:v>3067500</c:v>
                </c:pt>
                <c:pt idx="3348">
                  <c:v>3070900</c:v>
                </c:pt>
                <c:pt idx="3349">
                  <c:v>3074300</c:v>
                </c:pt>
                <c:pt idx="3350">
                  <c:v>3077600</c:v>
                </c:pt>
                <c:pt idx="3351">
                  <c:v>3081000</c:v>
                </c:pt>
                <c:pt idx="3352">
                  <c:v>3084400</c:v>
                </c:pt>
                <c:pt idx="3353">
                  <c:v>3087800</c:v>
                </c:pt>
                <c:pt idx="3354">
                  <c:v>3091100</c:v>
                </c:pt>
                <c:pt idx="3355">
                  <c:v>3094500</c:v>
                </c:pt>
                <c:pt idx="3356">
                  <c:v>3097900</c:v>
                </c:pt>
                <c:pt idx="3357">
                  <c:v>3101200</c:v>
                </c:pt>
                <c:pt idx="3358">
                  <c:v>3104600</c:v>
                </c:pt>
                <c:pt idx="3359">
                  <c:v>3108000</c:v>
                </c:pt>
                <c:pt idx="3360">
                  <c:v>3111300</c:v>
                </c:pt>
                <c:pt idx="3361">
                  <c:v>3114700</c:v>
                </c:pt>
                <c:pt idx="3362">
                  <c:v>3118100</c:v>
                </c:pt>
                <c:pt idx="3363">
                  <c:v>3121400</c:v>
                </c:pt>
                <c:pt idx="3364">
                  <c:v>3124800</c:v>
                </c:pt>
                <c:pt idx="3365">
                  <c:v>3128200</c:v>
                </c:pt>
                <c:pt idx="3366">
                  <c:v>3131500</c:v>
                </c:pt>
                <c:pt idx="3367">
                  <c:v>3134900</c:v>
                </c:pt>
                <c:pt idx="3368">
                  <c:v>3138200</c:v>
                </c:pt>
                <c:pt idx="3369">
                  <c:v>3141600</c:v>
                </c:pt>
                <c:pt idx="3370">
                  <c:v>3145000</c:v>
                </c:pt>
                <c:pt idx="3371">
                  <c:v>3148300</c:v>
                </c:pt>
                <c:pt idx="3372">
                  <c:v>3151700</c:v>
                </c:pt>
                <c:pt idx="3373">
                  <c:v>3155000</c:v>
                </c:pt>
                <c:pt idx="3374">
                  <c:v>3158400</c:v>
                </c:pt>
                <c:pt idx="3375">
                  <c:v>3161700</c:v>
                </c:pt>
                <c:pt idx="3376">
                  <c:v>3165100</c:v>
                </c:pt>
                <c:pt idx="3377">
                  <c:v>3168400</c:v>
                </c:pt>
                <c:pt idx="3378">
                  <c:v>3171800</c:v>
                </c:pt>
                <c:pt idx="3379">
                  <c:v>3175100</c:v>
                </c:pt>
                <c:pt idx="3380">
                  <c:v>3178400</c:v>
                </c:pt>
                <c:pt idx="3381">
                  <c:v>3181700</c:v>
                </c:pt>
                <c:pt idx="3382">
                  <c:v>3185000</c:v>
                </c:pt>
                <c:pt idx="3383">
                  <c:v>3188300</c:v>
                </c:pt>
                <c:pt idx="3384">
                  <c:v>3191700</c:v>
                </c:pt>
                <c:pt idx="3385">
                  <c:v>3195000</c:v>
                </c:pt>
                <c:pt idx="3386">
                  <c:v>3198300</c:v>
                </c:pt>
                <c:pt idx="3387">
                  <c:v>3201600</c:v>
                </c:pt>
                <c:pt idx="3388">
                  <c:v>3204900</c:v>
                </c:pt>
                <c:pt idx="3389">
                  <c:v>3208100</c:v>
                </c:pt>
                <c:pt idx="3390">
                  <c:v>3211500</c:v>
                </c:pt>
                <c:pt idx="3391">
                  <c:v>3214800</c:v>
                </c:pt>
                <c:pt idx="3392">
                  <c:v>3218200</c:v>
                </c:pt>
                <c:pt idx="3393">
                  <c:v>3221500</c:v>
                </c:pt>
                <c:pt idx="3394">
                  <c:v>3224900</c:v>
                </c:pt>
                <c:pt idx="3395">
                  <c:v>3228200</c:v>
                </c:pt>
                <c:pt idx="3396">
                  <c:v>3231600</c:v>
                </c:pt>
                <c:pt idx="3397">
                  <c:v>3234900</c:v>
                </c:pt>
                <c:pt idx="3398">
                  <c:v>3238300</c:v>
                </c:pt>
                <c:pt idx="3399">
                  <c:v>3241600</c:v>
                </c:pt>
                <c:pt idx="3400">
                  <c:v>3245000</c:v>
                </c:pt>
                <c:pt idx="3401">
                  <c:v>3248300</c:v>
                </c:pt>
                <c:pt idx="3402">
                  <c:v>3251700</c:v>
                </c:pt>
                <c:pt idx="3403">
                  <c:v>3255000</c:v>
                </c:pt>
                <c:pt idx="3404">
                  <c:v>3258300</c:v>
                </c:pt>
                <c:pt idx="3405">
                  <c:v>3261700</c:v>
                </c:pt>
                <c:pt idx="3406">
                  <c:v>3265000</c:v>
                </c:pt>
                <c:pt idx="3407">
                  <c:v>3268400</c:v>
                </c:pt>
                <c:pt idx="3408">
                  <c:v>3271700</c:v>
                </c:pt>
                <c:pt idx="3409">
                  <c:v>3275100</c:v>
                </c:pt>
                <c:pt idx="3410">
                  <c:v>3278400</c:v>
                </c:pt>
                <c:pt idx="3411">
                  <c:v>3281800</c:v>
                </c:pt>
                <c:pt idx="3412">
                  <c:v>3285200</c:v>
                </c:pt>
                <c:pt idx="3413">
                  <c:v>3288500</c:v>
                </c:pt>
                <c:pt idx="3414">
                  <c:v>3291800</c:v>
                </c:pt>
                <c:pt idx="3415">
                  <c:v>3295200</c:v>
                </c:pt>
                <c:pt idx="3416">
                  <c:v>3298500</c:v>
                </c:pt>
                <c:pt idx="3417">
                  <c:v>3301900</c:v>
                </c:pt>
                <c:pt idx="3418">
                  <c:v>3305200</c:v>
                </c:pt>
                <c:pt idx="3419">
                  <c:v>3308600</c:v>
                </c:pt>
                <c:pt idx="3420">
                  <c:v>3311900</c:v>
                </c:pt>
                <c:pt idx="3421">
                  <c:v>3315300</c:v>
                </c:pt>
                <c:pt idx="3422">
                  <c:v>3318600</c:v>
                </c:pt>
                <c:pt idx="3423">
                  <c:v>3322000</c:v>
                </c:pt>
                <c:pt idx="3424">
                  <c:v>3325300</c:v>
                </c:pt>
                <c:pt idx="3425">
                  <c:v>3328700</c:v>
                </c:pt>
                <c:pt idx="3426">
                  <c:v>3332000</c:v>
                </c:pt>
                <c:pt idx="3427">
                  <c:v>3335400</c:v>
                </c:pt>
                <c:pt idx="3428">
                  <c:v>3338700</c:v>
                </c:pt>
                <c:pt idx="3429">
                  <c:v>3342100</c:v>
                </c:pt>
                <c:pt idx="3430">
                  <c:v>3345400</c:v>
                </c:pt>
                <c:pt idx="3431">
                  <c:v>3348800</c:v>
                </c:pt>
                <c:pt idx="3432">
                  <c:v>3352100</c:v>
                </c:pt>
                <c:pt idx="3433">
                  <c:v>3355500</c:v>
                </c:pt>
                <c:pt idx="3434">
                  <c:v>3358800</c:v>
                </c:pt>
                <c:pt idx="3435">
                  <c:v>3362200</c:v>
                </c:pt>
                <c:pt idx="3436">
                  <c:v>3365500</c:v>
                </c:pt>
                <c:pt idx="3437">
                  <c:v>3368900</c:v>
                </c:pt>
                <c:pt idx="3438">
                  <c:v>3372300</c:v>
                </c:pt>
                <c:pt idx="3439">
                  <c:v>3375600</c:v>
                </c:pt>
                <c:pt idx="3440">
                  <c:v>3379000</c:v>
                </c:pt>
                <c:pt idx="3441">
                  <c:v>3382300</c:v>
                </c:pt>
                <c:pt idx="3442">
                  <c:v>3385700</c:v>
                </c:pt>
                <c:pt idx="3443">
                  <c:v>3389000</c:v>
                </c:pt>
                <c:pt idx="3444">
                  <c:v>3392400</c:v>
                </c:pt>
                <c:pt idx="3445">
                  <c:v>3395700</c:v>
                </c:pt>
                <c:pt idx="3446">
                  <c:v>3399100</c:v>
                </c:pt>
                <c:pt idx="3447">
                  <c:v>3402400</c:v>
                </c:pt>
                <c:pt idx="3448">
                  <c:v>3405800</c:v>
                </c:pt>
                <c:pt idx="3449">
                  <c:v>3409100</c:v>
                </c:pt>
                <c:pt idx="3450">
                  <c:v>3412500</c:v>
                </c:pt>
                <c:pt idx="3451">
                  <c:v>3415800</c:v>
                </c:pt>
                <c:pt idx="3452">
                  <c:v>3419100</c:v>
                </c:pt>
                <c:pt idx="3453">
                  <c:v>3422500</c:v>
                </c:pt>
                <c:pt idx="3454">
                  <c:v>3425900</c:v>
                </c:pt>
                <c:pt idx="3455">
                  <c:v>3429200</c:v>
                </c:pt>
                <c:pt idx="3456">
                  <c:v>3432500</c:v>
                </c:pt>
                <c:pt idx="3457">
                  <c:v>3435900</c:v>
                </c:pt>
                <c:pt idx="3458">
                  <c:v>3439200</c:v>
                </c:pt>
                <c:pt idx="3459">
                  <c:v>3442500</c:v>
                </c:pt>
                <c:pt idx="3460">
                  <c:v>3445900</c:v>
                </c:pt>
                <c:pt idx="3461">
                  <c:v>3449200</c:v>
                </c:pt>
                <c:pt idx="3462">
                  <c:v>3452600</c:v>
                </c:pt>
                <c:pt idx="3463">
                  <c:v>3455900</c:v>
                </c:pt>
                <c:pt idx="3464">
                  <c:v>3459100</c:v>
                </c:pt>
                <c:pt idx="3465">
                  <c:v>3462600</c:v>
                </c:pt>
                <c:pt idx="3466">
                  <c:v>3465900</c:v>
                </c:pt>
                <c:pt idx="3467">
                  <c:v>3469200</c:v>
                </c:pt>
                <c:pt idx="3468">
                  <c:v>3472600</c:v>
                </c:pt>
                <c:pt idx="3469">
                  <c:v>3475900</c:v>
                </c:pt>
                <c:pt idx="3470">
                  <c:v>3479300</c:v>
                </c:pt>
                <c:pt idx="3471">
                  <c:v>3482600</c:v>
                </c:pt>
                <c:pt idx="3472">
                  <c:v>3486000</c:v>
                </c:pt>
                <c:pt idx="3473">
                  <c:v>3489300</c:v>
                </c:pt>
                <c:pt idx="3474">
                  <c:v>3492600</c:v>
                </c:pt>
                <c:pt idx="3475">
                  <c:v>3496000</c:v>
                </c:pt>
                <c:pt idx="3476">
                  <c:v>3499300</c:v>
                </c:pt>
                <c:pt idx="3477">
                  <c:v>3502700</c:v>
                </c:pt>
                <c:pt idx="3478">
                  <c:v>3506000</c:v>
                </c:pt>
                <c:pt idx="3479">
                  <c:v>3509300</c:v>
                </c:pt>
                <c:pt idx="3480">
                  <c:v>3512700</c:v>
                </c:pt>
                <c:pt idx="3481">
                  <c:v>3516100</c:v>
                </c:pt>
                <c:pt idx="3482">
                  <c:v>3519400</c:v>
                </c:pt>
                <c:pt idx="3483">
                  <c:v>3522700</c:v>
                </c:pt>
                <c:pt idx="3484">
                  <c:v>3526100</c:v>
                </c:pt>
                <c:pt idx="3485">
                  <c:v>3529400</c:v>
                </c:pt>
                <c:pt idx="3486">
                  <c:v>3532700</c:v>
                </c:pt>
                <c:pt idx="3487">
                  <c:v>3536100</c:v>
                </c:pt>
                <c:pt idx="3488">
                  <c:v>3539500</c:v>
                </c:pt>
                <c:pt idx="3489">
                  <c:v>3542800</c:v>
                </c:pt>
                <c:pt idx="3490">
                  <c:v>3546100</c:v>
                </c:pt>
                <c:pt idx="3491">
                  <c:v>3549500</c:v>
                </c:pt>
                <c:pt idx="3492">
                  <c:v>3552900</c:v>
                </c:pt>
                <c:pt idx="3493">
                  <c:v>3556200</c:v>
                </c:pt>
                <c:pt idx="3494">
                  <c:v>3559500</c:v>
                </c:pt>
                <c:pt idx="3495">
                  <c:v>3562900</c:v>
                </c:pt>
                <c:pt idx="3496">
                  <c:v>3566200</c:v>
                </c:pt>
                <c:pt idx="3497">
                  <c:v>3569600</c:v>
                </c:pt>
                <c:pt idx="3498">
                  <c:v>3572900</c:v>
                </c:pt>
                <c:pt idx="3499">
                  <c:v>3576200</c:v>
                </c:pt>
                <c:pt idx="3500">
                  <c:v>3579600</c:v>
                </c:pt>
                <c:pt idx="3501">
                  <c:v>3582900</c:v>
                </c:pt>
                <c:pt idx="3502">
                  <c:v>3586300</c:v>
                </c:pt>
                <c:pt idx="3503">
                  <c:v>3589600</c:v>
                </c:pt>
                <c:pt idx="3504">
                  <c:v>3593000</c:v>
                </c:pt>
                <c:pt idx="3505">
                  <c:v>3596300</c:v>
                </c:pt>
                <c:pt idx="3506">
                  <c:v>3599600</c:v>
                </c:pt>
                <c:pt idx="3507">
                  <c:v>3603000</c:v>
                </c:pt>
                <c:pt idx="3508">
                  <c:v>3606300</c:v>
                </c:pt>
                <c:pt idx="3509">
                  <c:v>3609700</c:v>
                </c:pt>
                <c:pt idx="3510">
                  <c:v>3613000</c:v>
                </c:pt>
                <c:pt idx="3511">
                  <c:v>3616300</c:v>
                </c:pt>
                <c:pt idx="3512">
                  <c:v>3619700</c:v>
                </c:pt>
                <c:pt idx="3513">
                  <c:v>3623000</c:v>
                </c:pt>
                <c:pt idx="3514">
                  <c:v>3626400</c:v>
                </c:pt>
                <c:pt idx="3515">
                  <c:v>3629700</c:v>
                </c:pt>
                <c:pt idx="3516">
                  <c:v>3633000</c:v>
                </c:pt>
                <c:pt idx="3517">
                  <c:v>3636400</c:v>
                </c:pt>
                <c:pt idx="3518">
                  <c:v>3639700</c:v>
                </c:pt>
                <c:pt idx="3519">
                  <c:v>3643100</c:v>
                </c:pt>
                <c:pt idx="3520">
                  <c:v>3646400</c:v>
                </c:pt>
                <c:pt idx="3521">
                  <c:v>3649800</c:v>
                </c:pt>
                <c:pt idx="3522">
                  <c:v>3653100</c:v>
                </c:pt>
                <c:pt idx="3523">
                  <c:v>3656400</c:v>
                </c:pt>
                <c:pt idx="3524">
                  <c:v>3659800</c:v>
                </c:pt>
                <c:pt idx="3525">
                  <c:v>3663100</c:v>
                </c:pt>
                <c:pt idx="3526">
                  <c:v>3666400</c:v>
                </c:pt>
                <c:pt idx="3527">
                  <c:v>3669800</c:v>
                </c:pt>
                <c:pt idx="3528">
                  <c:v>3673100</c:v>
                </c:pt>
                <c:pt idx="3529">
                  <c:v>3676500</c:v>
                </c:pt>
                <c:pt idx="3530">
                  <c:v>3679800</c:v>
                </c:pt>
                <c:pt idx="3531">
                  <c:v>3683100</c:v>
                </c:pt>
                <c:pt idx="3532">
                  <c:v>3686400</c:v>
                </c:pt>
                <c:pt idx="3533">
                  <c:v>3689700</c:v>
                </c:pt>
                <c:pt idx="3534">
                  <c:v>3693000</c:v>
                </c:pt>
                <c:pt idx="3535">
                  <c:v>3696300</c:v>
                </c:pt>
                <c:pt idx="3536">
                  <c:v>3699500</c:v>
                </c:pt>
                <c:pt idx="3537">
                  <c:v>3702800</c:v>
                </c:pt>
                <c:pt idx="3538">
                  <c:v>3706100</c:v>
                </c:pt>
                <c:pt idx="3539">
                  <c:v>3709600</c:v>
                </c:pt>
                <c:pt idx="3540">
                  <c:v>3713000</c:v>
                </c:pt>
                <c:pt idx="3541">
                  <c:v>3716300</c:v>
                </c:pt>
                <c:pt idx="3542">
                  <c:v>3719600</c:v>
                </c:pt>
                <c:pt idx="3543">
                  <c:v>3722900</c:v>
                </c:pt>
                <c:pt idx="3544">
                  <c:v>3726300</c:v>
                </c:pt>
                <c:pt idx="3545">
                  <c:v>3729600</c:v>
                </c:pt>
                <c:pt idx="3546">
                  <c:v>3732900</c:v>
                </c:pt>
                <c:pt idx="3547">
                  <c:v>3736200</c:v>
                </c:pt>
                <c:pt idx="3548">
                  <c:v>3739500</c:v>
                </c:pt>
                <c:pt idx="3549">
                  <c:v>3742900</c:v>
                </c:pt>
                <c:pt idx="3550">
                  <c:v>3746200</c:v>
                </c:pt>
                <c:pt idx="3551">
                  <c:v>3749500</c:v>
                </c:pt>
                <c:pt idx="3552">
                  <c:v>3752800</c:v>
                </c:pt>
                <c:pt idx="3553">
                  <c:v>3756200</c:v>
                </c:pt>
                <c:pt idx="3554">
                  <c:v>3759500</c:v>
                </c:pt>
                <c:pt idx="3555">
                  <c:v>3762800</c:v>
                </c:pt>
                <c:pt idx="3556">
                  <c:v>3766200</c:v>
                </c:pt>
                <c:pt idx="3557">
                  <c:v>3769500</c:v>
                </c:pt>
                <c:pt idx="3558">
                  <c:v>3772800</c:v>
                </c:pt>
                <c:pt idx="3559">
                  <c:v>3776100</c:v>
                </c:pt>
                <c:pt idx="3560">
                  <c:v>3779500</c:v>
                </c:pt>
                <c:pt idx="3561">
                  <c:v>3782800</c:v>
                </c:pt>
                <c:pt idx="3562">
                  <c:v>3786100</c:v>
                </c:pt>
                <c:pt idx="3563">
                  <c:v>3789400</c:v>
                </c:pt>
                <c:pt idx="3564">
                  <c:v>3792500</c:v>
                </c:pt>
                <c:pt idx="3565">
                  <c:v>3795900</c:v>
                </c:pt>
                <c:pt idx="3566">
                  <c:v>3799400</c:v>
                </c:pt>
                <c:pt idx="3567">
                  <c:v>3802600</c:v>
                </c:pt>
                <c:pt idx="3568">
                  <c:v>3805900</c:v>
                </c:pt>
                <c:pt idx="3569">
                  <c:v>3809300</c:v>
                </c:pt>
                <c:pt idx="3570">
                  <c:v>3812600</c:v>
                </c:pt>
                <c:pt idx="3571">
                  <c:v>3815900</c:v>
                </c:pt>
                <c:pt idx="3572">
                  <c:v>3819200</c:v>
                </c:pt>
                <c:pt idx="3573">
                  <c:v>3822600</c:v>
                </c:pt>
                <c:pt idx="3574">
                  <c:v>3825900</c:v>
                </c:pt>
                <c:pt idx="3575">
                  <c:v>3829200</c:v>
                </c:pt>
                <c:pt idx="3576">
                  <c:v>3832600</c:v>
                </c:pt>
                <c:pt idx="3577">
                  <c:v>3835900</c:v>
                </c:pt>
                <c:pt idx="3578">
                  <c:v>3839300</c:v>
                </c:pt>
                <c:pt idx="3579">
                  <c:v>3842600</c:v>
                </c:pt>
                <c:pt idx="3580">
                  <c:v>3845900</c:v>
                </c:pt>
                <c:pt idx="3581">
                  <c:v>3849300</c:v>
                </c:pt>
                <c:pt idx="3582">
                  <c:v>3852600</c:v>
                </c:pt>
                <c:pt idx="3583">
                  <c:v>3855900</c:v>
                </c:pt>
                <c:pt idx="3584">
                  <c:v>3859300</c:v>
                </c:pt>
                <c:pt idx="3585">
                  <c:v>3862600</c:v>
                </c:pt>
                <c:pt idx="3586">
                  <c:v>3866000</c:v>
                </c:pt>
                <c:pt idx="3587">
                  <c:v>3869300</c:v>
                </c:pt>
                <c:pt idx="3588">
                  <c:v>3872700</c:v>
                </c:pt>
                <c:pt idx="3589">
                  <c:v>3876000</c:v>
                </c:pt>
                <c:pt idx="3590">
                  <c:v>3879300</c:v>
                </c:pt>
                <c:pt idx="3591">
                  <c:v>3882700</c:v>
                </c:pt>
                <c:pt idx="3592">
                  <c:v>3886000</c:v>
                </c:pt>
                <c:pt idx="3593">
                  <c:v>3889300</c:v>
                </c:pt>
                <c:pt idx="3594">
                  <c:v>3892700</c:v>
                </c:pt>
                <c:pt idx="3595">
                  <c:v>3896000</c:v>
                </c:pt>
                <c:pt idx="3596">
                  <c:v>3899400</c:v>
                </c:pt>
                <c:pt idx="3597">
                  <c:v>3902700</c:v>
                </c:pt>
                <c:pt idx="3598">
                  <c:v>3906100</c:v>
                </c:pt>
                <c:pt idx="3599">
                  <c:v>3909400</c:v>
                </c:pt>
                <c:pt idx="3600">
                  <c:v>3912700</c:v>
                </c:pt>
                <c:pt idx="3601">
                  <c:v>3916100</c:v>
                </c:pt>
                <c:pt idx="3602">
                  <c:v>3919400</c:v>
                </c:pt>
                <c:pt idx="3603">
                  <c:v>3922700</c:v>
                </c:pt>
                <c:pt idx="3604">
                  <c:v>3926100</c:v>
                </c:pt>
                <c:pt idx="3605">
                  <c:v>3929400</c:v>
                </c:pt>
                <c:pt idx="3606">
                  <c:v>3932700</c:v>
                </c:pt>
                <c:pt idx="3607">
                  <c:v>3936000</c:v>
                </c:pt>
                <c:pt idx="3608">
                  <c:v>3939400</c:v>
                </c:pt>
                <c:pt idx="3609">
                  <c:v>3942700</c:v>
                </c:pt>
                <c:pt idx="3610">
                  <c:v>3946000</c:v>
                </c:pt>
                <c:pt idx="3611">
                  <c:v>3949200</c:v>
                </c:pt>
                <c:pt idx="3612">
                  <c:v>3952400</c:v>
                </c:pt>
                <c:pt idx="3613">
                  <c:v>3955800</c:v>
                </c:pt>
                <c:pt idx="3614">
                  <c:v>3959000</c:v>
                </c:pt>
                <c:pt idx="3615">
                  <c:v>3962300</c:v>
                </c:pt>
                <c:pt idx="3616">
                  <c:v>3965600</c:v>
                </c:pt>
                <c:pt idx="3617">
                  <c:v>3969000</c:v>
                </c:pt>
                <c:pt idx="3618">
                  <c:v>3972300</c:v>
                </c:pt>
                <c:pt idx="3619">
                  <c:v>3975600</c:v>
                </c:pt>
                <c:pt idx="3620">
                  <c:v>3978900</c:v>
                </c:pt>
                <c:pt idx="3621">
                  <c:v>3982300</c:v>
                </c:pt>
                <c:pt idx="3622">
                  <c:v>3985600</c:v>
                </c:pt>
                <c:pt idx="3623">
                  <c:v>3988900</c:v>
                </c:pt>
                <c:pt idx="3624">
                  <c:v>3992200</c:v>
                </c:pt>
                <c:pt idx="3625">
                  <c:v>3995600</c:v>
                </c:pt>
                <c:pt idx="3626">
                  <c:v>3998900</c:v>
                </c:pt>
                <c:pt idx="3627">
                  <c:v>4002300</c:v>
                </c:pt>
                <c:pt idx="3628">
                  <c:v>4005600</c:v>
                </c:pt>
                <c:pt idx="3629">
                  <c:v>4008900</c:v>
                </c:pt>
                <c:pt idx="3630">
                  <c:v>4012200</c:v>
                </c:pt>
                <c:pt idx="3631">
                  <c:v>4015600</c:v>
                </c:pt>
                <c:pt idx="3632">
                  <c:v>4018900</c:v>
                </c:pt>
                <c:pt idx="3633">
                  <c:v>4022200</c:v>
                </c:pt>
                <c:pt idx="3634">
                  <c:v>4025500</c:v>
                </c:pt>
                <c:pt idx="3635">
                  <c:v>4028800</c:v>
                </c:pt>
                <c:pt idx="3636">
                  <c:v>4032200</c:v>
                </c:pt>
                <c:pt idx="3637">
                  <c:v>4035500</c:v>
                </c:pt>
                <c:pt idx="3638">
                  <c:v>4038800</c:v>
                </c:pt>
                <c:pt idx="3639">
                  <c:v>4042200</c:v>
                </c:pt>
                <c:pt idx="3640">
                  <c:v>4045500</c:v>
                </c:pt>
                <c:pt idx="3641">
                  <c:v>4048800</c:v>
                </c:pt>
                <c:pt idx="3642">
                  <c:v>4052200</c:v>
                </c:pt>
                <c:pt idx="3643">
                  <c:v>4055500</c:v>
                </c:pt>
                <c:pt idx="3644">
                  <c:v>4058800</c:v>
                </c:pt>
                <c:pt idx="3645">
                  <c:v>4062200</c:v>
                </c:pt>
                <c:pt idx="3646">
                  <c:v>4065500</c:v>
                </c:pt>
                <c:pt idx="3647">
                  <c:v>4068800</c:v>
                </c:pt>
                <c:pt idx="3648">
                  <c:v>4072200</c:v>
                </c:pt>
                <c:pt idx="3649">
                  <c:v>4075500</c:v>
                </c:pt>
                <c:pt idx="3650">
                  <c:v>4078800</c:v>
                </c:pt>
                <c:pt idx="3651">
                  <c:v>4082200</c:v>
                </c:pt>
                <c:pt idx="3652">
                  <c:v>4085500</c:v>
                </c:pt>
                <c:pt idx="3653">
                  <c:v>4088800</c:v>
                </c:pt>
                <c:pt idx="3654">
                  <c:v>4092200</c:v>
                </c:pt>
                <c:pt idx="3655">
                  <c:v>4095500</c:v>
                </c:pt>
                <c:pt idx="3656">
                  <c:v>4098800</c:v>
                </c:pt>
                <c:pt idx="3657">
                  <c:v>4102200</c:v>
                </c:pt>
                <c:pt idx="3658">
                  <c:v>4105500</c:v>
                </c:pt>
                <c:pt idx="3659">
                  <c:v>4108900</c:v>
                </c:pt>
                <c:pt idx="3660">
                  <c:v>4112200</c:v>
                </c:pt>
                <c:pt idx="3661">
                  <c:v>4115500</c:v>
                </c:pt>
                <c:pt idx="3662">
                  <c:v>4118900</c:v>
                </c:pt>
                <c:pt idx="3663">
                  <c:v>4122200</c:v>
                </c:pt>
                <c:pt idx="3664">
                  <c:v>4125500</c:v>
                </c:pt>
                <c:pt idx="3665">
                  <c:v>4128900</c:v>
                </c:pt>
                <c:pt idx="3666">
                  <c:v>4132200</c:v>
                </c:pt>
                <c:pt idx="3667">
                  <c:v>4135600</c:v>
                </c:pt>
                <c:pt idx="3668">
                  <c:v>4138900</c:v>
                </c:pt>
                <c:pt idx="3669">
                  <c:v>4142200</c:v>
                </c:pt>
                <c:pt idx="3670">
                  <c:v>4145500</c:v>
                </c:pt>
                <c:pt idx="3671">
                  <c:v>4148800</c:v>
                </c:pt>
                <c:pt idx="3672">
                  <c:v>4152100</c:v>
                </c:pt>
                <c:pt idx="3673">
                  <c:v>4155400</c:v>
                </c:pt>
                <c:pt idx="3674">
                  <c:v>4158700</c:v>
                </c:pt>
                <c:pt idx="3675">
                  <c:v>4162100</c:v>
                </c:pt>
                <c:pt idx="3676">
                  <c:v>4165400</c:v>
                </c:pt>
                <c:pt idx="3677">
                  <c:v>4168800</c:v>
                </c:pt>
                <c:pt idx="3678">
                  <c:v>4172100</c:v>
                </c:pt>
                <c:pt idx="3679">
                  <c:v>4175400</c:v>
                </c:pt>
                <c:pt idx="3680">
                  <c:v>4178800</c:v>
                </c:pt>
                <c:pt idx="3681">
                  <c:v>4182100</c:v>
                </c:pt>
                <c:pt idx="3682">
                  <c:v>4185400</c:v>
                </c:pt>
                <c:pt idx="3683">
                  <c:v>4188800</c:v>
                </c:pt>
                <c:pt idx="3684">
                  <c:v>4192100</c:v>
                </c:pt>
                <c:pt idx="3685">
                  <c:v>4195500</c:v>
                </c:pt>
                <c:pt idx="3686">
                  <c:v>4198800</c:v>
                </c:pt>
                <c:pt idx="3687">
                  <c:v>4202100</c:v>
                </c:pt>
                <c:pt idx="3688">
                  <c:v>4205500</c:v>
                </c:pt>
                <c:pt idx="3689">
                  <c:v>4208800</c:v>
                </c:pt>
                <c:pt idx="3690">
                  <c:v>4212200</c:v>
                </c:pt>
                <c:pt idx="3691">
                  <c:v>4215500</c:v>
                </c:pt>
                <c:pt idx="3692">
                  <c:v>4218900</c:v>
                </c:pt>
                <c:pt idx="3693">
                  <c:v>4222200</c:v>
                </c:pt>
                <c:pt idx="3694">
                  <c:v>4225600</c:v>
                </c:pt>
                <c:pt idx="3695">
                  <c:v>4228900</c:v>
                </c:pt>
                <c:pt idx="3696">
                  <c:v>4232300</c:v>
                </c:pt>
                <c:pt idx="3697">
                  <c:v>4235600</c:v>
                </c:pt>
                <c:pt idx="3698">
                  <c:v>4239000</c:v>
                </c:pt>
                <c:pt idx="3699">
                  <c:v>4242300</c:v>
                </c:pt>
                <c:pt idx="3700">
                  <c:v>4245700</c:v>
                </c:pt>
                <c:pt idx="3701">
                  <c:v>4249000</c:v>
                </c:pt>
                <c:pt idx="3702">
                  <c:v>4252400</c:v>
                </c:pt>
                <c:pt idx="3703">
                  <c:v>4255700</c:v>
                </c:pt>
                <c:pt idx="3704">
                  <c:v>4259100</c:v>
                </c:pt>
                <c:pt idx="3705">
                  <c:v>4262400</c:v>
                </c:pt>
                <c:pt idx="3706">
                  <c:v>4265800</c:v>
                </c:pt>
                <c:pt idx="3707">
                  <c:v>4269100</c:v>
                </c:pt>
                <c:pt idx="3708">
                  <c:v>4272500</c:v>
                </c:pt>
                <c:pt idx="3709">
                  <c:v>4275800</c:v>
                </c:pt>
                <c:pt idx="3710">
                  <c:v>4279200</c:v>
                </c:pt>
                <c:pt idx="3711">
                  <c:v>4282500</c:v>
                </c:pt>
                <c:pt idx="3712">
                  <c:v>4285900</c:v>
                </c:pt>
                <c:pt idx="3713">
                  <c:v>4289200</c:v>
                </c:pt>
                <c:pt idx="3714">
                  <c:v>4292600</c:v>
                </c:pt>
                <c:pt idx="3715">
                  <c:v>4295900</c:v>
                </c:pt>
                <c:pt idx="3716">
                  <c:v>4299300</c:v>
                </c:pt>
                <c:pt idx="3717">
                  <c:v>4302600</c:v>
                </c:pt>
                <c:pt idx="3718">
                  <c:v>4305900</c:v>
                </c:pt>
                <c:pt idx="3719">
                  <c:v>4309200</c:v>
                </c:pt>
                <c:pt idx="3720">
                  <c:v>4312300</c:v>
                </c:pt>
                <c:pt idx="3721">
                  <c:v>4315500</c:v>
                </c:pt>
                <c:pt idx="3722">
                  <c:v>4318900</c:v>
                </c:pt>
                <c:pt idx="3723">
                  <c:v>4322300</c:v>
                </c:pt>
                <c:pt idx="3724">
                  <c:v>4325700</c:v>
                </c:pt>
                <c:pt idx="3725">
                  <c:v>4329000</c:v>
                </c:pt>
                <c:pt idx="3726">
                  <c:v>4332100</c:v>
                </c:pt>
                <c:pt idx="3727">
                  <c:v>4335300</c:v>
                </c:pt>
                <c:pt idx="3728">
                  <c:v>4338700</c:v>
                </c:pt>
                <c:pt idx="3729">
                  <c:v>4342000</c:v>
                </c:pt>
                <c:pt idx="3730">
                  <c:v>4345300</c:v>
                </c:pt>
                <c:pt idx="3731">
                  <c:v>4348800</c:v>
                </c:pt>
                <c:pt idx="3732">
                  <c:v>4352100</c:v>
                </c:pt>
                <c:pt idx="3733">
                  <c:v>4355400</c:v>
                </c:pt>
                <c:pt idx="3734">
                  <c:v>4358800</c:v>
                </c:pt>
                <c:pt idx="3735">
                  <c:v>4362100</c:v>
                </c:pt>
                <c:pt idx="3736">
                  <c:v>4365400</c:v>
                </c:pt>
                <c:pt idx="3737">
                  <c:v>4368700</c:v>
                </c:pt>
                <c:pt idx="3738">
                  <c:v>4372000</c:v>
                </c:pt>
                <c:pt idx="3739">
                  <c:v>4375200</c:v>
                </c:pt>
                <c:pt idx="3740">
                  <c:v>4378600</c:v>
                </c:pt>
                <c:pt idx="3741">
                  <c:v>4382000</c:v>
                </c:pt>
                <c:pt idx="3742">
                  <c:v>4385400</c:v>
                </c:pt>
                <c:pt idx="3743">
                  <c:v>4388700</c:v>
                </c:pt>
                <c:pt idx="3744">
                  <c:v>4392200</c:v>
                </c:pt>
                <c:pt idx="3745">
                  <c:v>4395500</c:v>
                </c:pt>
                <c:pt idx="3746">
                  <c:v>4398800</c:v>
                </c:pt>
                <c:pt idx="3747">
                  <c:v>4402200</c:v>
                </c:pt>
                <c:pt idx="3748">
                  <c:v>4405600</c:v>
                </c:pt>
                <c:pt idx="3749">
                  <c:v>4408900</c:v>
                </c:pt>
                <c:pt idx="3750">
                  <c:v>4411900</c:v>
                </c:pt>
                <c:pt idx="3751">
                  <c:v>4415200</c:v>
                </c:pt>
                <c:pt idx="3752">
                  <c:v>4418500</c:v>
                </c:pt>
                <c:pt idx="3753">
                  <c:v>4421700</c:v>
                </c:pt>
                <c:pt idx="3754">
                  <c:v>4425100</c:v>
                </c:pt>
                <c:pt idx="3755">
                  <c:v>4428400</c:v>
                </c:pt>
                <c:pt idx="3756">
                  <c:v>4431800</c:v>
                </c:pt>
                <c:pt idx="3757">
                  <c:v>4435100</c:v>
                </c:pt>
                <c:pt idx="3758">
                  <c:v>4438400</c:v>
                </c:pt>
                <c:pt idx="3759">
                  <c:v>4441900</c:v>
                </c:pt>
                <c:pt idx="3760">
                  <c:v>4445200</c:v>
                </c:pt>
                <c:pt idx="3761">
                  <c:v>4448600</c:v>
                </c:pt>
                <c:pt idx="3762">
                  <c:v>4452000</c:v>
                </c:pt>
                <c:pt idx="3763">
                  <c:v>4455400</c:v>
                </c:pt>
                <c:pt idx="3764">
                  <c:v>4458700</c:v>
                </c:pt>
                <c:pt idx="3765">
                  <c:v>4461300</c:v>
                </c:pt>
                <c:pt idx="3766">
                  <c:v>4464600</c:v>
                </c:pt>
                <c:pt idx="3767">
                  <c:v>4468100</c:v>
                </c:pt>
                <c:pt idx="3768">
                  <c:v>4471200</c:v>
                </c:pt>
                <c:pt idx="3769">
                  <c:v>4474200</c:v>
                </c:pt>
                <c:pt idx="3770">
                  <c:v>4477400</c:v>
                </c:pt>
                <c:pt idx="3771">
                  <c:v>4480700</c:v>
                </c:pt>
                <c:pt idx="3772">
                  <c:v>4483800</c:v>
                </c:pt>
                <c:pt idx="3773">
                  <c:v>4487300</c:v>
                </c:pt>
                <c:pt idx="3774">
                  <c:v>4490700</c:v>
                </c:pt>
                <c:pt idx="3775">
                  <c:v>4493900</c:v>
                </c:pt>
                <c:pt idx="3776">
                  <c:v>4497300</c:v>
                </c:pt>
                <c:pt idx="3777">
                  <c:v>4500800</c:v>
                </c:pt>
                <c:pt idx="3778">
                  <c:v>4504100</c:v>
                </c:pt>
                <c:pt idx="3779">
                  <c:v>4507400</c:v>
                </c:pt>
                <c:pt idx="3780">
                  <c:v>4510900</c:v>
                </c:pt>
                <c:pt idx="3781">
                  <c:v>4513600</c:v>
                </c:pt>
                <c:pt idx="3782">
                  <c:v>4516900</c:v>
                </c:pt>
                <c:pt idx="3783">
                  <c:v>4520200</c:v>
                </c:pt>
                <c:pt idx="3784">
                  <c:v>4523200</c:v>
                </c:pt>
                <c:pt idx="3785">
                  <c:v>4526300</c:v>
                </c:pt>
                <c:pt idx="3786">
                  <c:v>4529600</c:v>
                </c:pt>
                <c:pt idx="3787">
                  <c:v>4532800</c:v>
                </c:pt>
                <c:pt idx="3788">
                  <c:v>4536000</c:v>
                </c:pt>
                <c:pt idx="3789">
                  <c:v>4539200</c:v>
                </c:pt>
                <c:pt idx="3790">
                  <c:v>4542500</c:v>
                </c:pt>
                <c:pt idx="3791">
                  <c:v>4545800</c:v>
                </c:pt>
                <c:pt idx="3792">
                  <c:v>4549000</c:v>
                </c:pt>
                <c:pt idx="3793">
                  <c:v>4552200</c:v>
                </c:pt>
                <c:pt idx="3794">
                  <c:v>4555400</c:v>
                </c:pt>
                <c:pt idx="3795">
                  <c:v>4558600</c:v>
                </c:pt>
                <c:pt idx="3796">
                  <c:v>4561800</c:v>
                </c:pt>
                <c:pt idx="3797">
                  <c:v>4564900</c:v>
                </c:pt>
                <c:pt idx="3798">
                  <c:v>4568200</c:v>
                </c:pt>
                <c:pt idx="3799">
                  <c:v>4571500</c:v>
                </c:pt>
                <c:pt idx="3800">
                  <c:v>4574700</c:v>
                </c:pt>
                <c:pt idx="3801">
                  <c:v>4577900</c:v>
                </c:pt>
                <c:pt idx="3802">
                  <c:v>4581000</c:v>
                </c:pt>
                <c:pt idx="3803">
                  <c:v>4584100</c:v>
                </c:pt>
                <c:pt idx="3804">
                  <c:v>4586800</c:v>
                </c:pt>
                <c:pt idx="3805">
                  <c:v>4590000</c:v>
                </c:pt>
                <c:pt idx="3806">
                  <c:v>4593200</c:v>
                </c:pt>
                <c:pt idx="3807">
                  <c:v>4596300</c:v>
                </c:pt>
                <c:pt idx="3808">
                  <c:v>4599500</c:v>
                </c:pt>
                <c:pt idx="3809">
                  <c:v>4602700</c:v>
                </c:pt>
                <c:pt idx="3810">
                  <c:v>4605900</c:v>
                </c:pt>
                <c:pt idx="3811">
                  <c:v>4609100</c:v>
                </c:pt>
                <c:pt idx="3812">
                  <c:v>4612300</c:v>
                </c:pt>
                <c:pt idx="3813">
                  <c:v>4615600</c:v>
                </c:pt>
                <c:pt idx="3814">
                  <c:v>4618800</c:v>
                </c:pt>
                <c:pt idx="3815">
                  <c:v>4622100</c:v>
                </c:pt>
                <c:pt idx="3816">
                  <c:v>4625300</c:v>
                </c:pt>
                <c:pt idx="3817">
                  <c:v>4628600</c:v>
                </c:pt>
                <c:pt idx="3818">
                  <c:v>4631800</c:v>
                </c:pt>
                <c:pt idx="3819">
                  <c:v>4635100</c:v>
                </c:pt>
                <c:pt idx="3820">
                  <c:v>4638300</c:v>
                </c:pt>
                <c:pt idx="3821">
                  <c:v>4641600</c:v>
                </c:pt>
                <c:pt idx="3822">
                  <c:v>4644800</c:v>
                </c:pt>
                <c:pt idx="3823">
                  <c:v>4648000</c:v>
                </c:pt>
                <c:pt idx="3824">
                  <c:v>4651300</c:v>
                </c:pt>
                <c:pt idx="3825">
                  <c:v>4654500</c:v>
                </c:pt>
                <c:pt idx="3826">
                  <c:v>4657700</c:v>
                </c:pt>
                <c:pt idx="3827">
                  <c:v>4660900</c:v>
                </c:pt>
                <c:pt idx="3828">
                  <c:v>4664200</c:v>
                </c:pt>
                <c:pt idx="3829">
                  <c:v>4667400</c:v>
                </c:pt>
                <c:pt idx="3830">
                  <c:v>4670700</c:v>
                </c:pt>
                <c:pt idx="3831">
                  <c:v>4674000</c:v>
                </c:pt>
                <c:pt idx="3832">
                  <c:v>4677200</c:v>
                </c:pt>
                <c:pt idx="3833">
                  <c:v>4680500</c:v>
                </c:pt>
                <c:pt idx="3834">
                  <c:v>4683700</c:v>
                </c:pt>
                <c:pt idx="3835">
                  <c:v>4687000</c:v>
                </c:pt>
                <c:pt idx="3836">
                  <c:v>4690200</c:v>
                </c:pt>
                <c:pt idx="3837">
                  <c:v>4693500</c:v>
                </c:pt>
                <c:pt idx="3838">
                  <c:v>4696700</c:v>
                </c:pt>
                <c:pt idx="3839">
                  <c:v>4700000</c:v>
                </c:pt>
                <c:pt idx="3840">
                  <c:v>4703300</c:v>
                </c:pt>
                <c:pt idx="3841">
                  <c:v>4706500</c:v>
                </c:pt>
                <c:pt idx="3842">
                  <c:v>4709800</c:v>
                </c:pt>
                <c:pt idx="3843">
                  <c:v>4713000</c:v>
                </c:pt>
                <c:pt idx="3844">
                  <c:v>4716300</c:v>
                </c:pt>
                <c:pt idx="3845">
                  <c:v>4719600</c:v>
                </c:pt>
                <c:pt idx="3846">
                  <c:v>4722800</c:v>
                </c:pt>
                <c:pt idx="3847">
                  <c:v>4726100</c:v>
                </c:pt>
                <c:pt idx="3848">
                  <c:v>4729300</c:v>
                </c:pt>
                <c:pt idx="3849">
                  <c:v>4732600</c:v>
                </c:pt>
                <c:pt idx="3850">
                  <c:v>4735700</c:v>
                </c:pt>
                <c:pt idx="3851">
                  <c:v>4738400</c:v>
                </c:pt>
                <c:pt idx="3852">
                  <c:v>4741200</c:v>
                </c:pt>
                <c:pt idx="3853">
                  <c:v>4744400</c:v>
                </c:pt>
                <c:pt idx="3854">
                  <c:v>4747600</c:v>
                </c:pt>
                <c:pt idx="3855">
                  <c:v>4750900</c:v>
                </c:pt>
                <c:pt idx="3856">
                  <c:v>4754300</c:v>
                </c:pt>
                <c:pt idx="3857">
                  <c:v>4757400</c:v>
                </c:pt>
                <c:pt idx="3858">
                  <c:v>4760500</c:v>
                </c:pt>
                <c:pt idx="3859">
                  <c:v>4763900</c:v>
                </c:pt>
                <c:pt idx="3860">
                  <c:v>4767200</c:v>
                </c:pt>
                <c:pt idx="3861">
                  <c:v>4770400</c:v>
                </c:pt>
                <c:pt idx="3862">
                  <c:v>4773700</c:v>
                </c:pt>
                <c:pt idx="3863">
                  <c:v>4777000</c:v>
                </c:pt>
                <c:pt idx="3864">
                  <c:v>4780300</c:v>
                </c:pt>
                <c:pt idx="3865">
                  <c:v>4783500</c:v>
                </c:pt>
                <c:pt idx="3866">
                  <c:v>4786800</c:v>
                </c:pt>
                <c:pt idx="3867">
                  <c:v>4790100</c:v>
                </c:pt>
                <c:pt idx="3868">
                  <c:v>4793400</c:v>
                </c:pt>
                <c:pt idx="3869">
                  <c:v>4796700</c:v>
                </c:pt>
                <c:pt idx="3870">
                  <c:v>4800000</c:v>
                </c:pt>
                <c:pt idx="3871">
                  <c:v>4803200</c:v>
                </c:pt>
                <c:pt idx="3872">
                  <c:v>4806500</c:v>
                </c:pt>
                <c:pt idx="3873">
                  <c:v>4809100</c:v>
                </c:pt>
                <c:pt idx="3874">
                  <c:v>4812400</c:v>
                </c:pt>
                <c:pt idx="3875">
                  <c:v>4815800</c:v>
                </c:pt>
                <c:pt idx="3876">
                  <c:v>4819000</c:v>
                </c:pt>
                <c:pt idx="3877">
                  <c:v>4822200</c:v>
                </c:pt>
                <c:pt idx="3878">
                  <c:v>4825500</c:v>
                </c:pt>
                <c:pt idx="3879">
                  <c:v>4828100</c:v>
                </c:pt>
                <c:pt idx="3880">
                  <c:v>4831300</c:v>
                </c:pt>
                <c:pt idx="3881">
                  <c:v>4834500</c:v>
                </c:pt>
                <c:pt idx="3882">
                  <c:v>4837600</c:v>
                </c:pt>
                <c:pt idx="3883">
                  <c:v>4840900</c:v>
                </c:pt>
                <c:pt idx="3884">
                  <c:v>4844200</c:v>
                </c:pt>
                <c:pt idx="3885">
                  <c:v>4846800</c:v>
                </c:pt>
                <c:pt idx="3886">
                  <c:v>4850100</c:v>
                </c:pt>
                <c:pt idx="3887">
                  <c:v>4853400</c:v>
                </c:pt>
                <c:pt idx="3888">
                  <c:v>4856600</c:v>
                </c:pt>
                <c:pt idx="3889">
                  <c:v>4859900</c:v>
                </c:pt>
                <c:pt idx="3890">
                  <c:v>4863200</c:v>
                </c:pt>
                <c:pt idx="3891">
                  <c:v>4866500</c:v>
                </c:pt>
                <c:pt idx="3892">
                  <c:v>4869400</c:v>
                </c:pt>
                <c:pt idx="3893">
                  <c:v>4872500</c:v>
                </c:pt>
                <c:pt idx="3894">
                  <c:v>4875800</c:v>
                </c:pt>
                <c:pt idx="3895">
                  <c:v>4879000</c:v>
                </c:pt>
                <c:pt idx="3896">
                  <c:v>4882100</c:v>
                </c:pt>
                <c:pt idx="3897">
                  <c:v>4885500</c:v>
                </c:pt>
                <c:pt idx="3898">
                  <c:v>4888800</c:v>
                </c:pt>
                <c:pt idx="3899">
                  <c:v>4892000</c:v>
                </c:pt>
                <c:pt idx="3900">
                  <c:v>4895300</c:v>
                </c:pt>
                <c:pt idx="3901">
                  <c:v>4898700</c:v>
                </c:pt>
                <c:pt idx="3902">
                  <c:v>4902000</c:v>
                </c:pt>
                <c:pt idx="3903">
                  <c:v>4905200</c:v>
                </c:pt>
                <c:pt idx="3904">
                  <c:v>4908400</c:v>
                </c:pt>
                <c:pt idx="3905">
                  <c:v>4910200</c:v>
                </c:pt>
                <c:pt idx="3906">
                  <c:v>4913900</c:v>
                </c:pt>
                <c:pt idx="3907">
                  <c:v>4917200</c:v>
                </c:pt>
                <c:pt idx="3908">
                  <c:v>4920200</c:v>
                </c:pt>
                <c:pt idx="3909">
                  <c:v>4923600</c:v>
                </c:pt>
                <c:pt idx="3910">
                  <c:v>4927000</c:v>
                </c:pt>
                <c:pt idx="3911">
                  <c:v>4930100</c:v>
                </c:pt>
                <c:pt idx="3912">
                  <c:v>4933300</c:v>
                </c:pt>
                <c:pt idx="3913">
                  <c:v>4936700</c:v>
                </c:pt>
                <c:pt idx="3914">
                  <c:v>4940100</c:v>
                </c:pt>
                <c:pt idx="3915">
                  <c:v>4943300</c:v>
                </c:pt>
                <c:pt idx="3916">
                  <c:v>4946700</c:v>
                </c:pt>
                <c:pt idx="3917">
                  <c:v>4950000</c:v>
                </c:pt>
                <c:pt idx="3918">
                  <c:v>4952800</c:v>
                </c:pt>
                <c:pt idx="3919">
                  <c:v>4955900</c:v>
                </c:pt>
                <c:pt idx="3920">
                  <c:v>4959100</c:v>
                </c:pt>
                <c:pt idx="3921">
                  <c:v>4962100</c:v>
                </c:pt>
                <c:pt idx="3922">
                  <c:v>4965100</c:v>
                </c:pt>
                <c:pt idx="3923">
                  <c:v>4968500</c:v>
                </c:pt>
                <c:pt idx="3924">
                  <c:v>4971700</c:v>
                </c:pt>
                <c:pt idx="3925">
                  <c:v>4975000</c:v>
                </c:pt>
                <c:pt idx="3926">
                  <c:v>4978400</c:v>
                </c:pt>
                <c:pt idx="3927">
                  <c:v>4981900</c:v>
                </c:pt>
                <c:pt idx="3928">
                  <c:v>4985100</c:v>
                </c:pt>
                <c:pt idx="3929">
                  <c:v>4988400</c:v>
                </c:pt>
                <c:pt idx="3930">
                  <c:v>4991800</c:v>
                </c:pt>
                <c:pt idx="3931">
                  <c:v>4995200</c:v>
                </c:pt>
                <c:pt idx="3932">
                  <c:v>4998400</c:v>
                </c:pt>
                <c:pt idx="3933">
                  <c:v>5001700</c:v>
                </c:pt>
                <c:pt idx="3934">
                  <c:v>5004700</c:v>
                </c:pt>
                <c:pt idx="3935">
                  <c:v>5008000</c:v>
                </c:pt>
                <c:pt idx="3936">
                  <c:v>5010100</c:v>
                </c:pt>
                <c:pt idx="3937">
                  <c:v>5012600</c:v>
                </c:pt>
                <c:pt idx="3938">
                  <c:v>5016100</c:v>
                </c:pt>
                <c:pt idx="3939">
                  <c:v>5019000</c:v>
                </c:pt>
                <c:pt idx="3940">
                  <c:v>5022100</c:v>
                </c:pt>
                <c:pt idx="3941">
                  <c:v>5025200</c:v>
                </c:pt>
                <c:pt idx="3942">
                  <c:v>5028600</c:v>
                </c:pt>
                <c:pt idx="3943">
                  <c:v>5031700</c:v>
                </c:pt>
                <c:pt idx="3944">
                  <c:v>5034300</c:v>
                </c:pt>
                <c:pt idx="3945">
                  <c:v>5037600</c:v>
                </c:pt>
                <c:pt idx="3946">
                  <c:v>5040500</c:v>
                </c:pt>
                <c:pt idx="3947">
                  <c:v>5042900</c:v>
                </c:pt>
                <c:pt idx="3948">
                  <c:v>5046300</c:v>
                </c:pt>
                <c:pt idx="3949">
                  <c:v>5049700</c:v>
                </c:pt>
                <c:pt idx="3950">
                  <c:v>5053100</c:v>
                </c:pt>
                <c:pt idx="3951">
                  <c:v>5056100</c:v>
                </c:pt>
                <c:pt idx="3952">
                  <c:v>5058900</c:v>
                </c:pt>
                <c:pt idx="3953">
                  <c:v>5062500</c:v>
                </c:pt>
                <c:pt idx="3954">
                  <c:v>5065800</c:v>
                </c:pt>
                <c:pt idx="3955">
                  <c:v>5068700</c:v>
                </c:pt>
                <c:pt idx="3956">
                  <c:v>5071800</c:v>
                </c:pt>
                <c:pt idx="3957">
                  <c:v>5075200</c:v>
                </c:pt>
                <c:pt idx="3958">
                  <c:v>5078500</c:v>
                </c:pt>
                <c:pt idx="3959">
                  <c:v>5080800</c:v>
                </c:pt>
                <c:pt idx="3960">
                  <c:v>5084100</c:v>
                </c:pt>
                <c:pt idx="3961">
                  <c:v>5087400</c:v>
                </c:pt>
                <c:pt idx="3962">
                  <c:v>5090200</c:v>
                </c:pt>
                <c:pt idx="3963">
                  <c:v>5093300</c:v>
                </c:pt>
                <c:pt idx="3964">
                  <c:v>5096600</c:v>
                </c:pt>
                <c:pt idx="3965">
                  <c:v>5099800</c:v>
                </c:pt>
                <c:pt idx="3966">
                  <c:v>5102800</c:v>
                </c:pt>
                <c:pt idx="3967">
                  <c:v>5105800</c:v>
                </c:pt>
                <c:pt idx="3968">
                  <c:v>5108800</c:v>
                </c:pt>
                <c:pt idx="3969">
                  <c:v>5111700</c:v>
                </c:pt>
                <c:pt idx="3970">
                  <c:v>5113600</c:v>
                </c:pt>
                <c:pt idx="3971">
                  <c:v>5116700</c:v>
                </c:pt>
                <c:pt idx="3972">
                  <c:v>5119800</c:v>
                </c:pt>
                <c:pt idx="3973">
                  <c:v>5122600</c:v>
                </c:pt>
                <c:pt idx="3974">
                  <c:v>5125400</c:v>
                </c:pt>
                <c:pt idx="3975">
                  <c:v>5128700</c:v>
                </c:pt>
                <c:pt idx="3976">
                  <c:v>5131900</c:v>
                </c:pt>
                <c:pt idx="3977">
                  <c:v>5134800</c:v>
                </c:pt>
                <c:pt idx="3978">
                  <c:v>5137900</c:v>
                </c:pt>
                <c:pt idx="3979">
                  <c:v>5141100</c:v>
                </c:pt>
                <c:pt idx="3980">
                  <c:v>5144000</c:v>
                </c:pt>
                <c:pt idx="3981">
                  <c:v>5147000</c:v>
                </c:pt>
                <c:pt idx="3982">
                  <c:v>5150100</c:v>
                </c:pt>
                <c:pt idx="3983">
                  <c:v>5153300</c:v>
                </c:pt>
                <c:pt idx="3984">
                  <c:v>5156400</c:v>
                </c:pt>
                <c:pt idx="3985">
                  <c:v>5159400</c:v>
                </c:pt>
                <c:pt idx="3986">
                  <c:v>5162600</c:v>
                </c:pt>
                <c:pt idx="3987">
                  <c:v>5165700</c:v>
                </c:pt>
                <c:pt idx="3988">
                  <c:v>5168800</c:v>
                </c:pt>
                <c:pt idx="3989">
                  <c:v>5171900</c:v>
                </c:pt>
                <c:pt idx="3990">
                  <c:v>5175000</c:v>
                </c:pt>
                <c:pt idx="3991">
                  <c:v>5178200</c:v>
                </c:pt>
                <c:pt idx="3992">
                  <c:v>5181400</c:v>
                </c:pt>
                <c:pt idx="3993">
                  <c:v>5184600</c:v>
                </c:pt>
                <c:pt idx="3994">
                  <c:v>5187700</c:v>
                </c:pt>
                <c:pt idx="3995">
                  <c:v>5190900</c:v>
                </c:pt>
                <c:pt idx="3996">
                  <c:v>5194000</c:v>
                </c:pt>
                <c:pt idx="3997">
                  <c:v>5197200</c:v>
                </c:pt>
                <c:pt idx="3998">
                  <c:v>5200100</c:v>
                </c:pt>
                <c:pt idx="3999">
                  <c:v>5203100</c:v>
                </c:pt>
                <c:pt idx="4000">
                  <c:v>5206200</c:v>
                </c:pt>
                <c:pt idx="4001">
                  <c:v>5209200</c:v>
                </c:pt>
                <c:pt idx="4002">
                  <c:v>5212300</c:v>
                </c:pt>
                <c:pt idx="4003">
                  <c:v>5215500</c:v>
                </c:pt>
                <c:pt idx="4004">
                  <c:v>5218600</c:v>
                </c:pt>
                <c:pt idx="4005">
                  <c:v>5220800</c:v>
                </c:pt>
                <c:pt idx="4006">
                  <c:v>5223900</c:v>
                </c:pt>
                <c:pt idx="4007">
                  <c:v>5227100</c:v>
                </c:pt>
                <c:pt idx="4008">
                  <c:v>5230000</c:v>
                </c:pt>
                <c:pt idx="4009">
                  <c:v>5233100</c:v>
                </c:pt>
                <c:pt idx="4010">
                  <c:v>5236300</c:v>
                </c:pt>
                <c:pt idx="4011">
                  <c:v>5239300</c:v>
                </c:pt>
                <c:pt idx="4012">
                  <c:v>5242400</c:v>
                </c:pt>
                <c:pt idx="4013">
                  <c:v>5245600</c:v>
                </c:pt>
                <c:pt idx="4014">
                  <c:v>5248800</c:v>
                </c:pt>
                <c:pt idx="4015">
                  <c:v>5251900</c:v>
                </c:pt>
                <c:pt idx="4016">
                  <c:v>5255100</c:v>
                </c:pt>
                <c:pt idx="4017">
                  <c:v>5258300</c:v>
                </c:pt>
                <c:pt idx="4018">
                  <c:v>5261400</c:v>
                </c:pt>
                <c:pt idx="4019">
                  <c:v>5264600</c:v>
                </c:pt>
                <c:pt idx="4020">
                  <c:v>5267500</c:v>
                </c:pt>
                <c:pt idx="4021">
                  <c:v>5270400</c:v>
                </c:pt>
                <c:pt idx="4022">
                  <c:v>5273300</c:v>
                </c:pt>
                <c:pt idx="4023">
                  <c:v>5275600</c:v>
                </c:pt>
                <c:pt idx="4024">
                  <c:v>5278000</c:v>
                </c:pt>
                <c:pt idx="4025">
                  <c:v>5280300</c:v>
                </c:pt>
                <c:pt idx="4026">
                  <c:v>5282000</c:v>
                </c:pt>
                <c:pt idx="4027">
                  <c:v>5284200</c:v>
                </c:pt>
                <c:pt idx="4028">
                  <c:v>5287100</c:v>
                </c:pt>
                <c:pt idx="4029">
                  <c:v>5289700</c:v>
                </c:pt>
                <c:pt idx="4030">
                  <c:v>5292800</c:v>
                </c:pt>
                <c:pt idx="4031">
                  <c:v>5295800</c:v>
                </c:pt>
                <c:pt idx="4032">
                  <c:v>5298800</c:v>
                </c:pt>
                <c:pt idx="4033">
                  <c:v>5301800</c:v>
                </c:pt>
                <c:pt idx="4034">
                  <c:v>5305100</c:v>
                </c:pt>
                <c:pt idx="4035">
                  <c:v>5308200</c:v>
                </c:pt>
                <c:pt idx="4036">
                  <c:v>5311300</c:v>
                </c:pt>
                <c:pt idx="4037">
                  <c:v>5314500</c:v>
                </c:pt>
                <c:pt idx="4038">
                  <c:v>5317700</c:v>
                </c:pt>
                <c:pt idx="4039">
                  <c:v>5320800</c:v>
                </c:pt>
                <c:pt idx="4040">
                  <c:v>5323700</c:v>
                </c:pt>
                <c:pt idx="4041">
                  <c:v>5326500</c:v>
                </c:pt>
                <c:pt idx="4042">
                  <c:v>5329700</c:v>
                </c:pt>
                <c:pt idx="4043">
                  <c:v>5332900</c:v>
                </c:pt>
                <c:pt idx="4044">
                  <c:v>5335900</c:v>
                </c:pt>
                <c:pt idx="4045">
                  <c:v>5339000</c:v>
                </c:pt>
                <c:pt idx="4046">
                  <c:v>5342000</c:v>
                </c:pt>
                <c:pt idx="4047">
                  <c:v>5345100</c:v>
                </c:pt>
                <c:pt idx="4048">
                  <c:v>5347900</c:v>
                </c:pt>
                <c:pt idx="4049">
                  <c:v>5351100</c:v>
                </c:pt>
                <c:pt idx="4050">
                  <c:v>5354300</c:v>
                </c:pt>
                <c:pt idx="4051">
                  <c:v>5357300</c:v>
                </c:pt>
                <c:pt idx="4052">
                  <c:v>5360400</c:v>
                </c:pt>
                <c:pt idx="4053">
                  <c:v>5363500</c:v>
                </c:pt>
                <c:pt idx="4054">
                  <c:v>5366600</c:v>
                </c:pt>
                <c:pt idx="4055">
                  <c:v>5368800</c:v>
                </c:pt>
                <c:pt idx="4056">
                  <c:v>5371300</c:v>
                </c:pt>
                <c:pt idx="4057">
                  <c:v>5374600</c:v>
                </c:pt>
                <c:pt idx="4058">
                  <c:v>5377800</c:v>
                </c:pt>
                <c:pt idx="4059">
                  <c:v>5380600</c:v>
                </c:pt>
                <c:pt idx="4060">
                  <c:v>5383600</c:v>
                </c:pt>
                <c:pt idx="4061">
                  <c:v>5386900</c:v>
                </c:pt>
                <c:pt idx="4062">
                  <c:v>5389900</c:v>
                </c:pt>
                <c:pt idx="4063">
                  <c:v>5393100</c:v>
                </c:pt>
                <c:pt idx="4064">
                  <c:v>5396400</c:v>
                </c:pt>
                <c:pt idx="4065">
                  <c:v>5399600</c:v>
                </c:pt>
                <c:pt idx="4066">
                  <c:v>5402800</c:v>
                </c:pt>
                <c:pt idx="4067">
                  <c:v>5406000</c:v>
                </c:pt>
                <c:pt idx="4068">
                  <c:v>5409300</c:v>
                </c:pt>
                <c:pt idx="4069">
                  <c:v>5412500</c:v>
                </c:pt>
                <c:pt idx="4070">
                  <c:v>5415600</c:v>
                </c:pt>
                <c:pt idx="4071">
                  <c:v>5418800</c:v>
                </c:pt>
                <c:pt idx="4072">
                  <c:v>5422000</c:v>
                </c:pt>
                <c:pt idx="4073">
                  <c:v>5425100</c:v>
                </c:pt>
                <c:pt idx="4074">
                  <c:v>5428000</c:v>
                </c:pt>
                <c:pt idx="4075">
                  <c:v>5431100</c:v>
                </c:pt>
                <c:pt idx="4076">
                  <c:v>5434300</c:v>
                </c:pt>
                <c:pt idx="4077">
                  <c:v>5437200</c:v>
                </c:pt>
                <c:pt idx="4078">
                  <c:v>5440100</c:v>
                </c:pt>
                <c:pt idx="4079">
                  <c:v>5443100</c:v>
                </c:pt>
                <c:pt idx="4080">
                  <c:v>5446200</c:v>
                </c:pt>
                <c:pt idx="4081">
                  <c:v>5449300</c:v>
                </c:pt>
                <c:pt idx="4082">
                  <c:v>5452400</c:v>
                </c:pt>
                <c:pt idx="4083">
                  <c:v>5455600</c:v>
                </c:pt>
                <c:pt idx="4084">
                  <c:v>5458800</c:v>
                </c:pt>
                <c:pt idx="4085">
                  <c:v>5462000</c:v>
                </c:pt>
                <c:pt idx="4086">
                  <c:v>5465200</c:v>
                </c:pt>
                <c:pt idx="4087">
                  <c:v>5468400</c:v>
                </c:pt>
                <c:pt idx="4088">
                  <c:v>5471600</c:v>
                </c:pt>
                <c:pt idx="4089">
                  <c:v>5474900</c:v>
                </c:pt>
                <c:pt idx="4090">
                  <c:v>5478100</c:v>
                </c:pt>
                <c:pt idx="4091">
                  <c:v>5481300</c:v>
                </c:pt>
                <c:pt idx="4092">
                  <c:v>5484500</c:v>
                </c:pt>
                <c:pt idx="4093">
                  <c:v>5487400</c:v>
                </c:pt>
                <c:pt idx="4094">
                  <c:v>5488400</c:v>
                </c:pt>
                <c:pt idx="4095">
                  <c:v>5491300</c:v>
                </c:pt>
                <c:pt idx="4096">
                  <c:v>5493800</c:v>
                </c:pt>
                <c:pt idx="4097">
                  <c:v>5495800</c:v>
                </c:pt>
                <c:pt idx="4098">
                  <c:v>5497500</c:v>
                </c:pt>
                <c:pt idx="4099">
                  <c:v>5500100</c:v>
                </c:pt>
                <c:pt idx="4100">
                  <c:v>5502600</c:v>
                </c:pt>
                <c:pt idx="4101">
                  <c:v>5505500</c:v>
                </c:pt>
                <c:pt idx="4102">
                  <c:v>5508500</c:v>
                </c:pt>
                <c:pt idx="4103">
                  <c:v>5511400</c:v>
                </c:pt>
                <c:pt idx="4104">
                  <c:v>5514100</c:v>
                </c:pt>
                <c:pt idx="4105">
                  <c:v>5517000</c:v>
                </c:pt>
                <c:pt idx="4106">
                  <c:v>5520000</c:v>
                </c:pt>
                <c:pt idx="4107">
                  <c:v>5522500</c:v>
                </c:pt>
                <c:pt idx="4108">
                  <c:v>5525500</c:v>
                </c:pt>
                <c:pt idx="4109">
                  <c:v>5528500</c:v>
                </c:pt>
                <c:pt idx="4110">
                  <c:v>5531200</c:v>
                </c:pt>
                <c:pt idx="4111">
                  <c:v>5534200</c:v>
                </c:pt>
                <c:pt idx="4112">
                  <c:v>5537400</c:v>
                </c:pt>
                <c:pt idx="4113">
                  <c:v>5540600</c:v>
                </c:pt>
                <c:pt idx="4114">
                  <c:v>5543800</c:v>
                </c:pt>
                <c:pt idx="4115">
                  <c:v>5547000</c:v>
                </c:pt>
                <c:pt idx="4116">
                  <c:v>5550400</c:v>
                </c:pt>
                <c:pt idx="4117">
                  <c:v>5552900</c:v>
                </c:pt>
                <c:pt idx="4118">
                  <c:v>5556100</c:v>
                </c:pt>
                <c:pt idx="4119">
                  <c:v>5559400</c:v>
                </c:pt>
                <c:pt idx="4120">
                  <c:v>5562500</c:v>
                </c:pt>
                <c:pt idx="4121">
                  <c:v>5565700</c:v>
                </c:pt>
                <c:pt idx="4122">
                  <c:v>5567900</c:v>
                </c:pt>
                <c:pt idx="4123">
                  <c:v>5571200</c:v>
                </c:pt>
                <c:pt idx="4124">
                  <c:v>5572900</c:v>
                </c:pt>
                <c:pt idx="4125">
                  <c:v>5575400</c:v>
                </c:pt>
                <c:pt idx="4126">
                  <c:v>5577400</c:v>
                </c:pt>
                <c:pt idx="4127">
                  <c:v>5579800</c:v>
                </c:pt>
                <c:pt idx="4128">
                  <c:v>5581000</c:v>
                </c:pt>
                <c:pt idx="4129">
                  <c:v>5581900</c:v>
                </c:pt>
                <c:pt idx="4130">
                  <c:v>5584800</c:v>
                </c:pt>
                <c:pt idx="4131">
                  <c:v>5587600</c:v>
                </c:pt>
                <c:pt idx="4132">
                  <c:v>5589600</c:v>
                </c:pt>
                <c:pt idx="4133">
                  <c:v>5591800</c:v>
                </c:pt>
                <c:pt idx="4134">
                  <c:v>5594500</c:v>
                </c:pt>
                <c:pt idx="4135">
                  <c:v>5595900</c:v>
                </c:pt>
                <c:pt idx="4136">
                  <c:v>5598400</c:v>
                </c:pt>
                <c:pt idx="4137">
                  <c:v>5601500</c:v>
                </c:pt>
                <c:pt idx="4138">
                  <c:v>5604300</c:v>
                </c:pt>
                <c:pt idx="4139">
                  <c:v>5606900</c:v>
                </c:pt>
                <c:pt idx="4140">
                  <c:v>5609500</c:v>
                </c:pt>
                <c:pt idx="4141">
                  <c:v>5612500</c:v>
                </c:pt>
                <c:pt idx="4142">
                  <c:v>5615500</c:v>
                </c:pt>
                <c:pt idx="4143">
                  <c:v>5617900</c:v>
                </c:pt>
                <c:pt idx="4144">
                  <c:v>5620500</c:v>
                </c:pt>
                <c:pt idx="4145">
                  <c:v>5623600</c:v>
                </c:pt>
                <c:pt idx="4146">
                  <c:v>5626700</c:v>
                </c:pt>
                <c:pt idx="4147">
                  <c:v>5629800</c:v>
                </c:pt>
                <c:pt idx="4148">
                  <c:v>5633000</c:v>
                </c:pt>
                <c:pt idx="4149">
                  <c:v>5636300</c:v>
                </c:pt>
                <c:pt idx="4150">
                  <c:v>5639500</c:v>
                </c:pt>
                <c:pt idx="4151">
                  <c:v>5642700</c:v>
                </c:pt>
                <c:pt idx="4152">
                  <c:v>5646000</c:v>
                </c:pt>
                <c:pt idx="4153">
                  <c:v>5649300</c:v>
                </c:pt>
                <c:pt idx="4154">
                  <c:v>5652500</c:v>
                </c:pt>
                <c:pt idx="4155">
                  <c:v>5655800</c:v>
                </c:pt>
                <c:pt idx="4156">
                  <c:v>5659100</c:v>
                </c:pt>
                <c:pt idx="4157">
                  <c:v>5662300</c:v>
                </c:pt>
                <c:pt idx="4158">
                  <c:v>5664900</c:v>
                </c:pt>
                <c:pt idx="4159">
                  <c:v>5667900</c:v>
                </c:pt>
                <c:pt idx="4160">
                  <c:v>5671300</c:v>
                </c:pt>
                <c:pt idx="4161">
                  <c:v>5674300</c:v>
                </c:pt>
                <c:pt idx="4162">
                  <c:v>5677500</c:v>
                </c:pt>
                <c:pt idx="4163">
                  <c:v>5680700</c:v>
                </c:pt>
                <c:pt idx="4164">
                  <c:v>5683400</c:v>
                </c:pt>
                <c:pt idx="4165">
                  <c:v>5685300</c:v>
                </c:pt>
                <c:pt idx="4166">
                  <c:v>5687700</c:v>
                </c:pt>
                <c:pt idx="4167">
                  <c:v>5690300</c:v>
                </c:pt>
                <c:pt idx="4168">
                  <c:v>5693000</c:v>
                </c:pt>
                <c:pt idx="4169">
                  <c:v>5695400</c:v>
                </c:pt>
                <c:pt idx="4170">
                  <c:v>5697000</c:v>
                </c:pt>
                <c:pt idx="4171">
                  <c:v>5699100</c:v>
                </c:pt>
                <c:pt idx="4172">
                  <c:v>5700700</c:v>
                </c:pt>
                <c:pt idx="4173">
                  <c:v>5702500</c:v>
                </c:pt>
                <c:pt idx="4174">
                  <c:v>5705300</c:v>
                </c:pt>
                <c:pt idx="4175">
                  <c:v>5707400</c:v>
                </c:pt>
                <c:pt idx="4176">
                  <c:v>5706900</c:v>
                </c:pt>
                <c:pt idx="4177">
                  <c:v>5706700</c:v>
                </c:pt>
                <c:pt idx="4178">
                  <c:v>5708600</c:v>
                </c:pt>
                <c:pt idx="4179">
                  <c:v>5708600</c:v>
                </c:pt>
                <c:pt idx="4180">
                  <c:v>5710900</c:v>
                </c:pt>
                <c:pt idx="4181">
                  <c:v>5712400</c:v>
                </c:pt>
                <c:pt idx="4182">
                  <c:v>5713800</c:v>
                </c:pt>
                <c:pt idx="4183">
                  <c:v>5715400</c:v>
                </c:pt>
                <c:pt idx="4184">
                  <c:v>5717400</c:v>
                </c:pt>
                <c:pt idx="4185">
                  <c:v>5720200</c:v>
                </c:pt>
                <c:pt idx="4186">
                  <c:v>5723100</c:v>
                </c:pt>
                <c:pt idx="4187">
                  <c:v>5726200</c:v>
                </c:pt>
                <c:pt idx="4188">
                  <c:v>5729400</c:v>
                </c:pt>
                <c:pt idx="4189">
                  <c:v>5732500</c:v>
                </c:pt>
                <c:pt idx="4190">
                  <c:v>5735500</c:v>
                </c:pt>
                <c:pt idx="4191">
                  <c:v>5738500</c:v>
                </c:pt>
                <c:pt idx="4192">
                  <c:v>5741700</c:v>
                </c:pt>
                <c:pt idx="4193">
                  <c:v>5744900</c:v>
                </c:pt>
                <c:pt idx="4194">
                  <c:v>5746800</c:v>
                </c:pt>
                <c:pt idx="4195">
                  <c:v>5750400</c:v>
                </c:pt>
                <c:pt idx="4196">
                  <c:v>5753800</c:v>
                </c:pt>
                <c:pt idx="4197">
                  <c:v>5756600</c:v>
                </c:pt>
                <c:pt idx="4198">
                  <c:v>5760000</c:v>
                </c:pt>
                <c:pt idx="4199">
                  <c:v>5763500</c:v>
                </c:pt>
                <c:pt idx="4200">
                  <c:v>5766600</c:v>
                </c:pt>
                <c:pt idx="4201">
                  <c:v>5769800</c:v>
                </c:pt>
                <c:pt idx="4202">
                  <c:v>5771800</c:v>
                </c:pt>
                <c:pt idx="4203">
                  <c:v>5775100</c:v>
                </c:pt>
                <c:pt idx="4204">
                  <c:v>5778100</c:v>
                </c:pt>
                <c:pt idx="4205">
                  <c:v>5781100</c:v>
                </c:pt>
                <c:pt idx="4206">
                  <c:v>5784200</c:v>
                </c:pt>
                <c:pt idx="4207">
                  <c:v>5787300</c:v>
                </c:pt>
                <c:pt idx="4208">
                  <c:v>5790300</c:v>
                </c:pt>
                <c:pt idx="4209">
                  <c:v>5793600</c:v>
                </c:pt>
                <c:pt idx="4210">
                  <c:v>5796800</c:v>
                </c:pt>
                <c:pt idx="4211">
                  <c:v>5800100</c:v>
                </c:pt>
                <c:pt idx="4212">
                  <c:v>5803400</c:v>
                </c:pt>
                <c:pt idx="4213">
                  <c:v>5806700</c:v>
                </c:pt>
                <c:pt idx="4214">
                  <c:v>5809900</c:v>
                </c:pt>
                <c:pt idx="4215">
                  <c:v>5813200</c:v>
                </c:pt>
                <c:pt idx="4216">
                  <c:v>5815800</c:v>
                </c:pt>
                <c:pt idx="4217">
                  <c:v>5817800</c:v>
                </c:pt>
                <c:pt idx="4218">
                  <c:v>5821000</c:v>
                </c:pt>
                <c:pt idx="4219">
                  <c:v>5823800</c:v>
                </c:pt>
                <c:pt idx="4220">
                  <c:v>5826000</c:v>
                </c:pt>
                <c:pt idx="4221">
                  <c:v>5828700</c:v>
                </c:pt>
                <c:pt idx="4222">
                  <c:v>5831500</c:v>
                </c:pt>
                <c:pt idx="4223">
                  <c:v>5833400</c:v>
                </c:pt>
                <c:pt idx="4224">
                  <c:v>5835500</c:v>
                </c:pt>
                <c:pt idx="4225">
                  <c:v>5838800</c:v>
                </c:pt>
                <c:pt idx="4226">
                  <c:v>5841600</c:v>
                </c:pt>
                <c:pt idx="4227">
                  <c:v>5844100</c:v>
                </c:pt>
                <c:pt idx="4228">
                  <c:v>5847300</c:v>
                </c:pt>
                <c:pt idx="4229">
                  <c:v>5850400</c:v>
                </c:pt>
                <c:pt idx="4230">
                  <c:v>5853000</c:v>
                </c:pt>
                <c:pt idx="4231">
                  <c:v>5855900</c:v>
                </c:pt>
                <c:pt idx="4232">
                  <c:v>5859200</c:v>
                </c:pt>
                <c:pt idx="4233">
                  <c:v>5861500</c:v>
                </c:pt>
                <c:pt idx="4234">
                  <c:v>5864500</c:v>
                </c:pt>
                <c:pt idx="4235">
                  <c:v>5867900</c:v>
                </c:pt>
                <c:pt idx="4236">
                  <c:v>5871200</c:v>
                </c:pt>
                <c:pt idx="4237">
                  <c:v>5873600</c:v>
                </c:pt>
                <c:pt idx="4238">
                  <c:v>5875400</c:v>
                </c:pt>
                <c:pt idx="4239">
                  <c:v>5876600</c:v>
                </c:pt>
                <c:pt idx="4240">
                  <c:v>5879400</c:v>
                </c:pt>
                <c:pt idx="4241">
                  <c:v>5882200</c:v>
                </c:pt>
                <c:pt idx="4242">
                  <c:v>5884900</c:v>
                </c:pt>
                <c:pt idx="4243">
                  <c:v>5888100</c:v>
                </c:pt>
                <c:pt idx="4244">
                  <c:v>5890700</c:v>
                </c:pt>
                <c:pt idx="4245">
                  <c:v>5893800</c:v>
                </c:pt>
                <c:pt idx="4246">
                  <c:v>5897000</c:v>
                </c:pt>
                <c:pt idx="4247">
                  <c:v>5900000</c:v>
                </c:pt>
                <c:pt idx="4248">
                  <c:v>5903200</c:v>
                </c:pt>
                <c:pt idx="4249">
                  <c:v>5906700</c:v>
                </c:pt>
                <c:pt idx="4250">
                  <c:v>5909600</c:v>
                </c:pt>
                <c:pt idx="4251">
                  <c:v>5911900</c:v>
                </c:pt>
                <c:pt idx="4252">
                  <c:v>5912500</c:v>
                </c:pt>
                <c:pt idx="4253">
                  <c:v>5914600</c:v>
                </c:pt>
                <c:pt idx="4254">
                  <c:v>5915000</c:v>
                </c:pt>
                <c:pt idx="4255">
                  <c:v>5913500</c:v>
                </c:pt>
                <c:pt idx="4256">
                  <c:v>5914900</c:v>
                </c:pt>
                <c:pt idx="4257">
                  <c:v>5915100</c:v>
                </c:pt>
                <c:pt idx="4258">
                  <c:v>5913900</c:v>
                </c:pt>
                <c:pt idx="4259">
                  <c:v>5914800</c:v>
                </c:pt>
                <c:pt idx="4260">
                  <c:v>5915100</c:v>
                </c:pt>
                <c:pt idx="4261">
                  <c:v>5916100</c:v>
                </c:pt>
                <c:pt idx="4262">
                  <c:v>5917900</c:v>
                </c:pt>
                <c:pt idx="4263">
                  <c:v>5917300</c:v>
                </c:pt>
                <c:pt idx="4264">
                  <c:v>5917400</c:v>
                </c:pt>
                <c:pt idx="4265">
                  <c:v>5918800</c:v>
                </c:pt>
                <c:pt idx="4266">
                  <c:v>5918200</c:v>
                </c:pt>
                <c:pt idx="4267">
                  <c:v>5916300</c:v>
                </c:pt>
                <c:pt idx="4268">
                  <c:v>5918200</c:v>
                </c:pt>
                <c:pt idx="4269">
                  <c:v>5919100</c:v>
                </c:pt>
                <c:pt idx="4270">
                  <c:v>5920300</c:v>
                </c:pt>
                <c:pt idx="4271">
                  <c:v>5922700</c:v>
                </c:pt>
                <c:pt idx="4272">
                  <c:v>5923200</c:v>
                </c:pt>
                <c:pt idx="4273">
                  <c:v>5924300</c:v>
                </c:pt>
                <c:pt idx="4274">
                  <c:v>5926000</c:v>
                </c:pt>
                <c:pt idx="4275">
                  <c:v>5928300</c:v>
                </c:pt>
                <c:pt idx="4276">
                  <c:v>5930900</c:v>
                </c:pt>
                <c:pt idx="4277">
                  <c:v>5932800</c:v>
                </c:pt>
                <c:pt idx="4278">
                  <c:v>5934600</c:v>
                </c:pt>
                <c:pt idx="4279">
                  <c:v>5936700</c:v>
                </c:pt>
                <c:pt idx="4280">
                  <c:v>5939000</c:v>
                </c:pt>
                <c:pt idx="4281">
                  <c:v>5940400</c:v>
                </c:pt>
                <c:pt idx="4282">
                  <c:v>5941800</c:v>
                </c:pt>
                <c:pt idx="4283">
                  <c:v>5943200</c:v>
                </c:pt>
                <c:pt idx="4284">
                  <c:v>5944300</c:v>
                </c:pt>
                <c:pt idx="4285">
                  <c:v>5945400</c:v>
                </c:pt>
                <c:pt idx="4286">
                  <c:v>5947600</c:v>
                </c:pt>
                <c:pt idx="4287">
                  <c:v>5949800</c:v>
                </c:pt>
                <c:pt idx="4288">
                  <c:v>5952100</c:v>
                </c:pt>
                <c:pt idx="4289">
                  <c:v>5953800</c:v>
                </c:pt>
                <c:pt idx="4290">
                  <c:v>5956200</c:v>
                </c:pt>
                <c:pt idx="4291">
                  <c:v>5956000</c:v>
                </c:pt>
                <c:pt idx="4292">
                  <c:v>5954200</c:v>
                </c:pt>
                <c:pt idx="4293">
                  <c:v>5953500</c:v>
                </c:pt>
                <c:pt idx="4294">
                  <c:v>5953400</c:v>
                </c:pt>
                <c:pt idx="4295">
                  <c:v>5953700</c:v>
                </c:pt>
                <c:pt idx="4296">
                  <c:v>5954400</c:v>
                </c:pt>
                <c:pt idx="4297">
                  <c:v>5955600</c:v>
                </c:pt>
                <c:pt idx="4298">
                  <c:v>5956500</c:v>
                </c:pt>
                <c:pt idx="4299">
                  <c:v>5957000</c:v>
                </c:pt>
                <c:pt idx="4300">
                  <c:v>5958900</c:v>
                </c:pt>
                <c:pt idx="4301">
                  <c:v>5958800</c:v>
                </c:pt>
                <c:pt idx="4302">
                  <c:v>5958800</c:v>
                </c:pt>
                <c:pt idx="4303">
                  <c:v>5961400</c:v>
                </c:pt>
                <c:pt idx="4304">
                  <c:v>5960800</c:v>
                </c:pt>
                <c:pt idx="4305">
                  <c:v>5959800</c:v>
                </c:pt>
                <c:pt idx="4306">
                  <c:v>5961200</c:v>
                </c:pt>
                <c:pt idx="4307">
                  <c:v>5961900</c:v>
                </c:pt>
                <c:pt idx="4308">
                  <c:v>5963300</c:v>
                </c:pt>
                <c:pt idx="4309">
                  <c:v>5964600</c:v>
                </c:pt>
                <c:pt idx="4310">
                  <c:v>5963400</c:v>
                </c:pt>
                <c:pt idx="4311">
                  <c:v>5965200</c:v>
                </c:pt>
                <c:pt idx="4312">
                  <c:v>5966800</c:v>
                </c:pt>
                <c:pt idx="4313">
                  <c:v>5967300</c:v>
                </c:pt>
                <c:pt idx="4314">
                  <c:v>5969600</c:v>
                </c:pt>
                <c:pt idx="4315">
                  <c:v>5971400</c:v>
                </c:pt>
                <c:pt idx="4316">
                  <c:v>5973000</c:v>
                </c:pt>
                <c:pt idx="4317">
                  <c:v>5974100</c:v>
                </c:pt>
                <c:pt idx="4318">
                  <c:v>5976200</c:v>
                </c:pt>
                <c:pt idx="4319">
                  <c:v>5977200</c:v>
                </c:pt>
                <c:pt idx="4320">
                  <c:v>5976700</c:v>
                </c:pt>
                <c:pt idx="4321">
                  <c:v>5974800</c:v>
                </c:pt>
                <c:pt idx="4322">
                  <c:v>5973600</c:v>
                </c:pt>
                <c:pt idx="4323">
                  <c:v>5969400</c:v>
                </c:pt>
                <c:pt idx="4324">
                  <c:v>5964300</c:v>
                </c:pt>
                <c:pt idx="4325">
                  <c:v>5958700</c:v>
                </c:pt>
                <c:pt idx="4326">
                  <c:v>5950300</c:v>
                </c:pt>
                <c:pt idx="4327">
                  <c:v>5942900</c:v>
                </c:pt>
                <c:pt idx="4328">
                  <c:v>5939100</c:v>
                </c:pt>
                <c:pt idx="4329">
                  <c:v>5931300</c:v>
                </c:pt>
                <c:pt idx="4330">
                  <c:v>5921000</c:v>
                </c:pt>
                <c:pt idx="4331">
                  <c:v>5911700</c:v>
                </c:pt>
                <c:pt idx="4332">
                  <c:v>5907500</c:v>
                </c:pt>
                <c:pt idx="4333">
                  <c:v>5896900</c:v>
                </c:pt>
                <c:pt idx="4334">
                  <c:v>5882900</c:v>
                </c:pt>
                <c:pt idx="4335">
                  <c:v>5872200</c:v>
                </c:pt>
                <c:pt idx="4336">
                  <c:v>5860900</c:v>
                </c:pt>
                <c:pt idx="4337">
                  <c:v>5849600</c:v>
                </c:pt>
                <c:pt idx="4338">
                  <c:v>5834700</c:v>
                </c:pt>
                <c:pt idx="4339">
                  <c:v>5821700</c:v>
                </c:pt>
                <c:pt idx="4340">
                  <c:v>5807600</c:v>
                </c:pt>
                <c:pt idx="4341">
                  <c:v>5791500</c:v>
                </c:pt>
                <c:pt idx="4342">
                  <c:v>5774500</c:v>
                </c:pt>
                <c:pt idx="4343">
                  <c:v>5755300</c:v>
                </c:pt>
                <c:pt idx="4344">
                  <c:v>5732000</c:v>
                </c:pt>
                <c:pt idx="4345">
                  <c:v>5707700</c:v>
                </c:pt>
                <c:pt idx="4346">
                  <c:v>5683300</c:v>
                </c:pt>
                <c:pt idx="4347">
                  <c:v>5654700</c:v>
                </c:pt>
                <c:pt idx="4348">
                  <c:v>5628100</c:v>
                </c:pt>
                <c:pt idx="4349">
                  <c:v>5599800</c:v>
                </c:pt>
                <c:pt idx="4350">
                  <c:v>5569100</c:v>
                </c:pt>
                <c:pt idx="4351">
                  <c:v>5535600</c:v>
                </c:pt>
                <c:pt idx="4352">
                  <c:v>5499600</c:v>
                </c:pt>
                <c:pt idx="4353">
                  <c:v>5462800</c:v>
                </c:pt>
                <c:pt idx="4354">
                  <c:v>5424500</c:v>
                </c:pt>
                <c:pt idx="4355">
                  <c:v>5391600</c:v>
                </c:pt>
                <c:pt idx="4356">
                  <c:v>5361200</c:v>
                </c:pt>
                <c:pt idx="4357">
                  <c:v>5335800</c:v>
                </c:pt>
                <c:pt idx="4358">
                  <c:v>5310200</c:v>
                </c:pt>
                <c:pt idx="4359">
                  <c:v>5287200</c:v>
                </c:pt>
                <c:pt idx="4360">
                  <c:v>5263800</c:v>
                </c:pt>
                <c:pt idx="4361">
                  <c:v>5241000</c:v>
                </c:pt>
                <c:pt idx="4362">
                  <c:v>5213800</c:v>
                </c:pt>
                <c:pt idx="4363">
                  <c:v>5190800</c:v>
                </c:pt>
                <c:pt idx="4364">
                  <c:v>5164300</c:v>
                </c:pt>
                <c:pt idx="4365">
                  <c:v>5135700</c:v>
                </c:pt>
                <c:pt idx="4366">
                  <c:v>5106800</c:v>
                </c:pt>
                <c:pt idx="4367">
                  <c:v>5083100</c:v>
                </c:pt>
                <c:pt idx="4368">
                  <c:v>5056200</c:v>
                </c:pt>
                <c:pt idx="4369">
                  <c:v>5030400</c:v>
                </c:pt>
                <c:pt idx="4370">
                  <c:v>5007800</c:v>
                </c:pt>
                <c:pt idx="4371">
                  <c:v>4985600</c:v>
                </c:pt>
                <c:pt idx="4372">
                  <c:v>4962100</c:v>
                </c:pt>
                <c:pt idx="4373">
                  <c:v>4942700</c:v>
                </c:pt>
                <c:pt idx="4374">
                  <c:v>4921100</c:v>
                </c:pt>
                <c:pt idx="4375">
                  <c:v>4896300</c:v>
                </c:pt>
                <c:pt idx="4376">
                  <c:v>4870600</c:v>
                </c:pt>
                <c:pt idx="4377">
                  <c:v>4844800</c:v>
                </c:pt>
                <c:pt idx="4378">
                  <c:v>4821700</c:v>
                </c:pt>
                <c:pt idx="4379">
                  <c:v>4803400</c:v>
                </c:pt>
                <c:pt idx="4380">
                  <c:v>4781800</c:v>
                </c:pt>
                <c:pt idx="4381">
                  <c:v>4759200</c:v>
                </c:pt>
                <c:pt idx="4382">
                  <c:v>4739200</c:v>
                </c:pt>
                <c:pt idx="4383">
                  <c:v>4720000</c:v>
                </c:pt>
                <c:pt idx="4384">
                  <c:v>4701500</c:v>
                </c:pt>
                <c:pt idx="4385">
                  <c:v>4685000</c:v>
                </c:pt>
                <c:pt idx="4386">
                  <c:v>4668200</c:v>
                </c:pt>
                <c:pt idx="4387">
                  <c:v>4653500</c:v>
                </c:pt>
                <c:pt idx="4388">
                  <c:v>4636700</c:v>
                </c:pt>
                <c:pt idx="4389">
                  <c:v>4619000</c:v>
                </c:pt>
                <c:pt idx="4390">
                  <c:v>4600500</c:v>
                </c:pt>
                <c:pt idx="4391">
                  <c:v>4581600</c:v>
                </c:pt>
                <c:pt idx="4392">
                  <c:v>4565400</c:v>
                </c:pt>
                <c:pt idx="4393">
                  <c:v>4549100</c:v>
                </c:pt>
                <c:pt idx="4394">
                  <c:v>4535000</c:v>
                </c:pt>
                <c:pt idx="4395">
                  <c:v>4519100</c:v>
                </c:pt>
                <c:pt idx="4396">
                  <c:v>4502800</c:v>
                </c:pt>
                <c:pt idx="4397">
                  <c:v>4487800</c:v>
                </c:pt>
                <c:pt idx="4398">
                  <c:v>4471800</c:v>
                </c:pt>
                <c:pt idx="4399">
                  <c:v>4458100</c:v>
                </c:pt>
                <c:pt idx="4400">
                  <c:v>4443900</c:v>
                </c:pt>
                <c:pt idx="4401">
                  <c:v>4426500</c:v>
                </c:pt>
                <c:pt idx="4402">
                  <c:v>4410800</c:v>
                </c:pt>
                <c:pt idx="4403">
                  <c:v>4397800</c:v>
                </c:pt>
                <c:pt idx="4404">
                  <c:v>4384500</c:v>
                </c:pt>
                <c:pt idx="4405">
                  <c:v>4370400</c:v>
                </c:pt>
                <c:pt idx="4406">
                  <c:v>4358300</c:v>
                </c:pt>
                <c:pt idx="4407">
                  <c:v>4346600</c:v>
                </c:pt>
                <c:pt idx="4408">
                  <c:v>4334800</c:v>
                </c:pt>
                <c:pt idx="4409">
                  <c:v>4323100</c:v>
                </c:pt>
                <c:pt idx="4410">
                  <c:v>4311400</c:v>
                </c:pt>
                <c:pt idx="4411">
                  <c:v>4297000</c:v>
                </c:pt>
                <c:pt idx="4412">
                  <c:v>4284000</c:v>
                </c:pt>
                <c:pt idx="4413">
                  <c:v>4274300</c:v>
                </c:pt>
                <c:pt idx="4414">
                  <c:v>4264300</c:v>
                </c:pt>
                <c:pt idx="4415">
                  <c:v>4252800</c:v>
                </c:pt>
                <c:pt idx="4416">
                  <c:v>4242900</c:v>
                </c:pt>
                <c:pt idx="4417">
                  <c:v>4232800</c:v>
                </c:pt>
                <c:pt idx="4418">
                  <c:v>4222800</c:v>
                </c:pt>
                <c:pt idx="4419">
                  <c:v>4211500</c:v>
                </c:pt>
                <c:pt idx="4420">
                  <c:v>4201300</c:v>
                </c:pt>
                <c:pt idx="4421">
                  <c:v>4190700</c:v>
                </c:pt>
                <c:pt idx="4422">
                  <c:v>4179000</c:v>
                </c:pt>
                <c:pt idx="4423">
                  <c:v>4167100</c:v>
                </c:pt>
                <c:pt idx="4424">
                  <c:v>4155900</c:v>
                </c:pt>
                <c:pt idx="4425">
                  <c:v>4145800</c:v>
                </c:pt>
                <c:pt idx="4426">
                  <c:v>4136300</c:v>
                </c:pt>
                <c:pt idx="4427">
                  <c:v>4125800</c:v>
                </c:pt>
                <c:pt idx="4428">
                  <c:v>4116700</c:v>
                </c:pt>
                <c:pt idx="4429">
                  <c:v>4107900</c:v>
                </c:pt>
                <c:pt idx="4430">
                  <c:v>4097700</c:v>
                </c:pt>
                <c:pt idx="4431">
                  <c:v>4088900</c:v>
                </c:pt>
                <c:pt idx="4432">
                  <c:v>4080200</c:v>
                </c:pt>
                <c:pt idx="4433">
                  <c:v>4072000</c:v>
                </c:pt>
                <c:pt idx="4434">
                  <c:v>4065800</c:v>
                </c:pt>
                <c:pt idx="4435">
                  <c:v>4059600</c:v>
                </c:pt>
                <c:pt idx="4436">
                  <c:v>4052100</c:v>
                </c:pt>
                <c:pt idx="4437">
                  <c:v>4045900</c:v>
                </c:pt>
                <c:pt idx="4438">
                  <c:v>4039700</c:v>
                </c:pt>
                <c:pt idx="4439">
                  <c:v>4034500</c:v>
                </c:pt>
                <c:pt idx="4440">
                  <c:v>4028800</c:v>
                </c:pt>
                <c:pt idx="4441">
                  <c:v>4023700</c:v>
                </c:pt>
                <c:pt idx="4442">
                  <c:v>4020000</c:v>
                </c:pt>
                <c:pt idx="4443">
                  <c:v>4012100</c:v>
                </c:pt>
                <c:pt idx="4444">
                  <c:v>4006800</c:v>
                </c:pt>
                <c:pt idx="4445">
                  <c:v>4002700</c:v>
                </c:pt>
                <c:pt idx="4446">
                  <c:v>3999800</c:v>
                </c:pt>
                <c:pt idx="4447">
                  <c:v>3996200</c:v>
                </c:pt>
                <c:pt idx="4448">
                  <c:v>3993600</c:v>
                </c:pt>
                <c:pt idx="4449">
                  <c:v>3990700</c:v>
                </c:pt>
                <c:pt idx="4450">
                  <c:v>3986900</c:v>
                </c:pt>
                <c:pt idx="4451">
                  <c:v>3983100</c:v>
                </c:pt>
                <c:pt idx="4452">
                  <c:v>3978500</c:v>
                </c:pt>
                <c:pt idx="4453">
                  <c:v>3975900</c:v>
                </c:pt>
                <c:pt idx="4454">
                  <c:v>3974400</c:v>
                </c:pt>
                <c:pt idx="4455">
                  <c:v>3973100</c:v>
                </c:pt>
                <c:pt idx="4456">
                  <c:v>3970200</c:v>
                </c:pt>
                <c:pt idx="4457">
                  <c:v>3966700</c:v>
                </c:pt>
                <c:pt idx="4458">
                  <c:v>3964100</c:v>
                </c:pt>
                <c:pt idx="4459">
                  <c:v>3963200</c:v>
                </c:pt>
                <c:pt idx="4460">
                  <c:v>3962000</c:v>
                </c:pt>
                <c:pt idx="4461">
                  <c:v>3959000</c:v>
                </c:pt>
                <c:pt idx="4462">
                  <c:v>3956200</c:v>
                </c:pt>
                <c:pt idx="4463">
                  <c:v>3954000</c:v>
                </c:pt>
                <c:pt idx="4464">
                  <c:v>3951300</c:v>
                </c:pt>
                <c:pt idx="4465">
                  <c:v>3948500</c:v>
                </c:pt>
                <c:pt idx="4466">
                  <c:v>3945500</c:v>
                </c:pt>
                <c:pt idx="4467">
                  <c:v>3942700</c:v>
                </c:pt>
                <c:pt idx="4468">
                  <c:v>3940500</c:v>
                </c:pt>
                <c:pt idx="4469">
                  <c:v>3937000</c:v>
                </c:pt>
                <c:pt idx="4470">
                  <c:v>3933900</c:v>
                </c:pt>
                <c:pt idx="4471">
                  <c:v>3932600</c:v>
                </c:pt>
                <c:pt idx="4472">
                  <c:v>3929800</c:v>
                </c:pt>
                <c:pt idx="4473">
                  <c:v>3927800</c:v>
                </c:pt>
                <c:pt idx="4474">
                  <c:v>3925900</c:v>
                </c:pt>
                <c:pt idx="4475">
                  <c:v>3924800</c:v>
                </c:pt>
                <c:pt idx="4476">
                  <c:v>3923500</c:v>
                </c:pt>
                <c:pt idx="4477">
                  <c:v>3920200</c:v>
                </c:pt>
                <c:pt idx="4478">
                  <c:v>3918800</c:v>
                </c:pt>
                <c:pt idx="4479">
                  <c:v>3917100</c:v>
                </c:pt>
                <c:pt idx="4480">
                  <c:v>3914400</c:v>
                </c:pt>
                <c:pt idx="4481">
                  <c:v>3912100</c:v>
                </c:pt>
                <c:pt idx="4482">
                  <c:v>3909100</c:v>
                </c:pt>
                <c:pt idx="4483">
                  <c:v>3907200</c:v>
                </c:pt>
                <c:pt idx="4484">
                  <c:v>3905300</c:v>
                </c:pt>
                <c:pt idx="4485">
                  <c:v>3902600</c:v>
                </c:pt>
                <c:pt idx="4486">
                  <c:v>3899600</c:v>
                </c:pt>
                <c:pt idx="4487">
                  <c:v>3896600</c:v>
                </c:pt>
                <c:pt idx="4488">
                  <c:v>3894500</c:v>
                </c:pt>
                <c:pt idx="4489">
                  <c:v>3892600</c:v>
                </c:pt>
                <c:pt idx="4490">
                  <c:v>3890700</c:v>
                </c:pt>
                <c:pt idx="4491">
                  <c:v>3889200</c:v>
                </c:pt>
                <c:pt idx="4492">
                  <c:v>3887300</c:v>
                </c:pt>
                <c:pt idx="4493">
                  <c:v>3885100</c:v>
                </c:pt>
                <c:pt idx="4494">
                  <c:v>3883500</c:v>
                </c:pt>
                <c:pt idx="4495">
                  <c:v>3881100</c:v>
                </c:pt>
                <c:pt idx="4496">
                  <c:v>3878700</c:v>
                </c:pt>
                <c:pt idx="4497">
                  <c:v>3876900</c:v>
                </c:pt>
                <c:pt idx="4498">
                  <c:v>3875000</c:v>
                </c:pt>
                <c:pt idx="4499">
                  <c:v>3872800</c:v>
                </c:pt>
                <c:pt idx="4500">
                  <c:v>3871300</c:v>
                </c:pt>
                <c:pt idx="4501">
                  <c:v>3870100</c:v>
                </c:pt>
                <c:pt idx="4502">
                  <c:v>3869000</c:v>
                </c:pt>
                <c:pt idx="4503">
                  <c:v>3868300</c:v>
                </c:pt>
                <c:pt idx="4504">
                  <c:v>3867000</c:v>
                </c:pt>
                <c:pt idx="4505">
                  <c:v>3864100</c:v>
                </c:pt>
                <c:pt idx="4506">
                  <c:v>3862000</c:v>
                </c:pt>
                <c:pt idx="4507">
                  <c:v>3860500</c:v>
                </c:pt>
                <c:pt idx="4508">
                  <c:v>3858800</c:v>
                </c:pt>
                <c:pt idx="4509">
                  <c:v>3856800</c:v>
                </c:pt>
                <c:pt idx="4510">
                  <c:v>3854700</c:v>
                </c:pt>
                <c:pt idx="4511">
                  <c:v>3852900</c:v>
                </c:pt>
                <c:pt idx="4512">
                  <c:v>3852000</c:v>
                </c:pt>
                <c:pt idx="4513">
                  <c:v>3851200</c:v>
                </c:pt>
                <c:pt idx="4514">
                  <c:v>3849800</c:v>
                </c:pt>
                <c:pt idx="4515">
                  <c:v>3848000</c:v>
                </c:pt>
                <c:pt idx="4516">
                  <c:v>3846200</c:v>
                </c:pt>
                <c:pt idx="4517">
                  <c:v>3844700</c:v>
                </c:pt>
                <c:pt idx="4518">
                  <c:v>3844000</c:v>
                </c:pt>
                <c:pt idx="4519">
                  <c:v>3842800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40591616"/>
        <c:axId val="240593536"/>
      </c:scatterChart>
      <c:valAx>
        <c:axId val="24059161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Axial strain [m/m]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240593536"/>
        <c:crosses val="autoZero"/>
        <c:crossBetween val="midCat"/>
      </c:valAx>
      <c:valAx>
        <c:axId val="240593536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Axial stress [Pa]</a:t>
                </a:r>
              </a:p>
            </c:rich>
          </c:tx>
          <c:layout>
            <c:manualLayout>
              <c:xMode val="edge"/>
              <c:yMode val="edge"/>
              <c:x val="1.0060447769395421E-2"/>
              <c:y val="0.29420363413379064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240591616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26849797107114631"/>
          <c:y val="7.094722806677338E-2"/>
          <c:w val="0.40027130392466492"/>
          <c:h val="6.1627914430117864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2000"/>
      </a:pPr>
      <a:endParaRPr lang="nb-NO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2263668312647364"/>
          <c:y val="3.7324446286319472E-2"/>
          <c:w val="0.72055540726900891"/>
          <c:h val="0.74073582907399993"/>
        </c:manualLayout>
      </c:layout>
      <c:scatterChart>
        <c:scatterStyle val="lineMarker"/>
        <c:varyColors val="0"/>
        <c:ser>
          <c:idx val="0"/>
          <c:order val="0"/>
          <c:tx>
            <c:v>First loading</c:v>
          </c:tx>
          <c:spPr>
            <a:ln w="28575">
              <a:noFill/>
            </a:ln>
          </c:spPr>
          <c:xVal>
            <c:numRef>
              <c:f>'Clay (dy)'!$B$1:$B$36</c:f>
              <c:numCache>
                <c:formatCode>General</c:formatCode>
                <c:ptCount val="36"/>
                <c:pt idx="0">
                  <c:v>0.7506064142029758</c:v>
                </c:pt>
                <c:pt idx="1">
                  <c:v>1.2668339687168961</c:v>
                </c:pt>
                <c:pt idx="2">
                  <c:v>1.8560633996267311</c:v>
                </c:pt>
                <c:pt idx="3">
                  <c:v>2.4791865588632298</c:v>
                </c:pt>
                <c:pt idx="4">
                  <c:v>3.091880878614603</c:v>
                </c:pt>
                <c:pt idx="5">
                  <c:v>3.6915391490095644</c:v>
                </c:pt>
                <c:pt idx="6">
                  <c:v>4.3042334687609376</c:v>
                </c:pt>
                <c:pt idx="7">
                  <c:v>4.9169277885123313</c:v>
                </c:pt>
                <c:pt idx="8">
                  <c:v>5.5296221082637045</c:v>
                </c:pt>
                <c:pt idx="9">
                  <c:v>6.2309615636386599</c:v>
                </c:pt>
                <c:pt idx="10">
                  <c:v>7.0652687224490434</c:v>
                </c:pt>
                <c:pt idx="11">
                  <c:v>8.428839485129755</c:v>
                </c:pt>
                <c:pt idx="12">
                  <c:v>8.428839485129755</c:v>
                </c:pt>
                <c:pt idx="13">
                  <c:v>7.3312041293198504</c:v>
                </c:pt>
                <c:pt idx="14">
                  <c:v>6.603792575232049</c:v>
                </c:pt>
                <c:pt idx="15">
                  <c:v>5.9441684777975885</c:v>
                </c:pt>
                <c:pt idx="16">
                  <c:v>5.3392957876600882</c:v>
                </c:pt>
                <c:pt idx="17">
                  <c:v>4.7083509988097152</c:v>
                </c:pt>
                <c:pt idx="18">
                  <c:v>4.0591557408603887</c:v>
                </c:pt>
                <c:pt idx="19">
                  <c:v>3.4047460631684947</c:v>
                </c:pt>
                <c:pt idx="20">
                  <c:v>2.7425147558627709</c:v>
                </c:pt>
                <c:pt idx="21">
                  <c:v>2.0776762386857346</c:v>
                </c:pt>
                <c:pt idx="22">
                  <c:v>1.4102305116374299</c:v>
                </c:pt>
                <c:pt idx="23">
                  <c:v>0.73757036484656058</c:v>
                </c:pt>
                <c:pt idx="24">
                  <c:v>0.73757036484656058</c:v>
                </c:pt>
                <c:pt idx="25">
                  <c:v>1.2850844378158732</c:v>
                </c:pt>
                <c:pt idx="26">
                  <c:v>1.8534561897554447</c:v>
                </c:pt>
                <c:pt idx="27">
                  <c:v>2.4791865588632298</c:v>
                </c:pt>
                <c:pt idx="28">
                  <c:v>3.1049169279710211</c:v>
                </c:pt>
                <c:pt idx="29">
                  <c:v>3.7358617168213692</c:v>
                </c:pt>
                <c:pt idx="30">
                  <c:v>4.3589848760578249</c:v>
                </c:pt>
                <c:pt idx="31">
                  <c:v>4.9795008254230924</c:v>
                </c:pt>
                <c:pt idx="32">
                  <c:v>5.5974095649170268</c:v>
                </c:pt>
                <c:pt idx="33">
                  <c:v>6.3039634400345834</c:v>
                </c:pt>
                <c:pt idx="34">
                  <c:v>7.1956292160131632</c:v>
                </c:pt>
                <c:pt idx="35">
                  <c:v>8.1707257078727604</c:v>
                </c:pt>
              </c:numCache>
            </c:numRef>
          </c:xVal>
          <c:yVal>
            <c:numRef>
              <c:f>'Clay (dy)'!$C$1:$C$36</c:f>
              <c:numCache>
                <c:formatCode>General</c:formatCode>
                <c:ptCount val="36"/>
                <c:pt idx="0">
                  <c:v>1683.0992373096158</c:v>
                </c:pt>
                <c:pt idx="1">
                  <c:v>1691.0044104128092</c:v>
                </c:pt>
                <c:pt idx="2">
                  <c:v>1695.0696784503516</c:v>
                </c:pt>
                <c:pt idx="3">
                  <c:v>1707.5280220591328</c:v>
                </c:pt>
                <c:pt idx="4">
                  <c:v>1731.7927887877261</c:v>
                </c:pt>
                <c:pt idx="5">
                  <c:v>1761.4088963021761</c:v>
                </c:pt>
                <c:pt idx="6">
                  <c:v>1787.4393950874817</c:v>
                </c:pt>
                <c:pt idx="7">
                  <c:v>1811.3399095015623</c:v>
                </c:pt>
                <c:pt idx="8">
                  <c:v>1840.2002591035866</c:v>
                </c:pt>
                <c:pt idx="9">
                  <c:v>1862.3609688824854</c:v>
                </c:pt>
                <c:pt idx="10">
                  <c:v>1886.2373544675811</c:v>
                </c:pt>
                <c:pt idx="11">
                  <c:v>1930.1644590648928</c:v>
                </c:pt>
              </c:numCache>
            </c:numRef>
          </c:yVal>
          <c:smooth val="0"/>
        </c:ser>
        <c:ser>
          <c:idx val="1"/>
          <c:order val="1"/>
          <c:tx>
            <c:v>Unloading</c:v>
          </c:tx>
          <c:spPr>
            <a:ln w="28575">
              <a:noFill/>
            </a:ln>
          </c:spPr>
          <c:xVal>
            <c:numRef>
              <c:f>'Clay (dy)'!$B$1:$B$36</c:f>
              <c:numCache>
                <c:formatCode>General</c:formatCode>
                <c:ptCount val="36"/>
                <c:pt idx="0">
                  <c:v>0.7506064142029758</c:v>
                </c:pt>
                <c:pt idx="1">
                  <c:v>1.2668339687168961</c:v>
                </c:pt>
                <c:pt idx="2">
                  <c:v>1.8560633996267311</c:v>
                </c:pt>
                <c:pt idx="3">
                  <c:v>2.4791865588632298</c:v>
                </c:pt>
                <c:pt idx="4">
                  <c:v>3.091880878614603</c:v>
                </c:pt>
                <c:pt idx="5">
                  <c:v>3.6915391490095644</c:v>
                </c:pt>
                <c:pt idx="6">
                  <c:v>4.3042334687609376</c:v>
                </c:pt>
                <c:pt idx="7">
                  <c:v>4.9169277885123313</c:v>
                </c:pt>
                <c:pt idx="8">
                  <c:v>5.5296221082637045</c:v>
                </c:pt>
                <c:pt idx="9">
                  <c:v>6.2309615636386599</c:v>
                </c:pt>
                <c:pt idx="10">
                  <c:v>7.0652687224490434</c:v>
                </c:pt>
                <c:pt idx="11">
                  <c:v>8.428839485129755</c:v>
                </c:pt>
                <c:pt idx="12">
                  <c:v>8.428839485129755</c:v>
                </c:pt>
                <c:pt idx="13">
                  <c:v>7.3312041293198504</c:v>
                </c:pt>
                <c:pt idx="14">
                  <c:v>6.603792575232049</c:v>
                </c:pt>
                <c:pt idx="15">
                  <c:v>5.9441684777975885</c:v>
                </c:pt>
                <c:pt idx="16">
                  <c:v>5.3392957876600882</c:v>
                </c:pt>
                <c:pt idx="17">
                  <c:v>4.7083509988097152</c:v>
                </c:pt>
                <c:pt idx="18">
                  <c:v>4.0591557408603887</c:v>
                </c:pt>
                <c:pt idx="19">
                  <c:v>3.4047460631684947</c:v>
                </c:pt>
                <c:pt idx="20">
                  <c:v>2.7425147558627709</c:v>
                </c:pt>
                <c:pt idx="21">
                  <c:v>2.0776762386857346</c:v>
                </c:pt>
                <c:pt idx="22">
                  <c:v>1.4102305116374299</c:v>
                </c:pt>
                <c:pt idx="23">
                  <c:v>0.73757036484656058</c:v>
                </c:pt>
                <c:pt idx="24">
                  <c:v>0.73757036484656058</c:v>
                </c:pt>
                <c:pt idx="25">
                  <c:v>1.2850844378158732</c:v>
                </c:pt>
                <c:pt idx="26">
                  <c:v>1.8534561897554447</c:v>
                </c:pt>
                <c:pt idx="27">
                  <c:v>2.4791865588632298</c:v>
                </c:pt>
                <c:pt idx="28">
                  <c:v>3.1049169279710211</c:v>
                </c:pt>
                <c:pt idx="29">
                  <c:v>3.7358617168213692</c:v>
                </c:pt>
                <c:pt idx="30">
                  <c:v>4.3589848760578249</c:v>
                </c:pt>
                <c:pt idx="31">
                  <c:v>4.9795008254230924</c:v>
                </c:pt>
                <c:pt idx="32">
                  <c:v>5.5974095649170268</c:v>
                </c:pt>
                <c:pt idx="33">
                  <c:v>6.3039634400345834</c:v>
                </c:pt>
                <c:pt idx="34">
                  <c:v>7.1956292160131632</c:v>
                </c:pt>
                <c:pt idx="35">
                  <c:v>8.1707257078727604</c:v>
                </c:pt>
              </c:numCache>
            </c:numRef>
          </c:xVal>
          <c:yVal>
            <c:numRef>
              <c:f>'Clay (dy)'!$D$1:$D$36</c:f>
              <c:numCache>
                <c:formatCode>General</c:formatCode>
                <c:ptCount val="36"/>
                <c:pt idx="12">
                  <c:v>1930.1644590648928</c:v>
                </c:pt>
                <c:pt idx="13">
                  <c:v>1929.4379784245643</c:v>
                </c:pt>
                <c:pt idx="14">
                  <c:v>1918.2680561649267</c:v>
                </c:pt>
                <c:pt idx="15">
                  <c:v>1917.5963860250836</c:v>
                </c:pt>
                <c:pt idx="16">
                  <c:v>1913.5030783864204</c:v>
                </c:pt>
                <c:pt idx="17">
                  <c:v>1905.011942248382</c:v>
                </c:pt>
                <c:pt idx="18">
                  <c:v>1892.3620118164656</c:v>
                </c:pt>
                <c:pt idx="19">
                  <c:v>1880.8087547348659</c:v>
                </c:pt>
                <c:pt idx="20">
                  <c:v>1866.2325815260269</c:v>
                </c:pt>
                <c:pt idx="21">
                  <c:v>1845.1008563482021</c:v>
                </c:pt>
                <c:pt idx="22">
                  <c:v>1820.9819527437451</c:v>
                </c:pt>
                <c:pt idx="23">
                  <c:v>1789.5537487618949</c:v>
                </c:pt>
              </c:numCache>
            </c:numRef>
          </c:yVal>
          <c:smooth val="0"/>
        </c:ser>
        <c:ser>
          <c:idx val="2"/>
          <c:order val="2"/>
          <c:tx>
            <c:v>second loading</c:v>
          </c:tx>
          <c:spPr>
            <a:ln w="28575">
              <a:noFill/>
            </a:ln>
          </c:spPr>
          <c:xVal>
            <c:numRef>
              <c:f>'Clay (dy)'!$B$1:$B$36</c:f>
              <c:numCache>
                <c:formatCode>General</c:formatCode>
                <c:ptCount val="36"/>
                <c:pt idx="0">
                  <c:v>0.7506064142029758</c:v>
                </c:pt>
                <c:pt idx="1">
                  <c:v>1.2668339687168961</c:v>
                </c:pt>
                <c:pt idx="2">
                  <c:v>1.8560633996267311</c:v>
                </c:pt>
                <c:pt idx="3">
                  <c:v>2.4791865588632298</c:v>
                </c:pt>
                <c:pt idx="4">
                  <c:v>3.091880878614603</c:v>
                </c:pt>
                <c:pt idx="5">
                  <c:v>3.6915391490095644</c:v>
                </c:pt>
                <c:pt idx="6">
                  <c:v>4.3042334687609376</c:v>
                </c:pt>
                <c:pt idx="7">
                  <c:v>4.9169277885123313</c:v>
                </c:pt>
                <c:pt idx="8">
                  <c:v>5.5296221082637045</c:v>
                </c:pt>
                <c:pt idx="9">
                  <c:v>6.2309615636386599</c:v>
                </c:pt>
                <c:pt idx="10">
                  <c:v>7.0652687224490434</c:v>
                </c:pt>
                <c:pt idx="11">
                  <c:v>8.428839485129755</c:v>
                </c:pt>
                <c:pt idx="12">
                  <c:v>8.428839485129755</c:v>
                </c:pt>
                <c:pt idx="13">
                  <c:v>7.3312041293198504</c:v>
                </c:pt>
                <c:pt idx="14">
                  <c:v>6.603792575232049</c:v>
                </c:pt>
                <c:pt idx="15">
                  <c:v>5.9441684777975885</c:v>
                </c:pt>
                <c:pt idx="16">
                  <c:v>5.3392957876600882</c:v>
                </c:pt>
                <c:pt idx="17">
                  <c:v>4.7083509988097152</c:v>
                </c:pt>
                <c:pt idx="18">
                  <c:v>4.0591557408603887</c:v>
                </c:pt>
                <c:pt idx="19">
                  <c:v>3.4047460631684947</c:v>
                </c:pt>
                <c:pt idx="20">
                  <c:v>2.7425147558627709</c:v>
                </c:pt>
                <c:pt idx="21">
                  <c:v>2.0776762386857346</c:v>
                </c:pt>
                <c:pt idx="22">
                  <c:v>1.4102305116374299</c:v>
                </c:pt>
                <c:pt idx="23">
                  <c:v>0.73757036484656058</c:v>
                </c:pt>
                <c:pt idx="24">
                  <c:v>0.73757036484656058</c:v>
                </c:pt>
                <c:pt idx="25">
                  <c:v>1.2850844378158732</c:v>
                </c:pt>
                <c:pt idx="26">
                  <c:v>1.8534561897554447</c:v>
                </c:pt>
                <c:pt idx="27">
                  <c:v>2.4791865588632298</c:v>
                </c:pt>
                <c:pt idx="28">
                  <c:v>3.1049169279710211</c:v>
                </c:pt>
                <c:pt idx="29">
                  <c:v>3.7358617168213692</c:v>
                </c:pt>
                <c:pt idx="30">
                  <c:v>4.3589848760578249</c:v>
                </c:pt>
                <c:pt idx="31">
                  <c:v>4.9795008254230924</c:v>
                </c:pt>
                <c:pt idx="32">
                  <c:v>5.5974095649170268</c:v>
                </c:pt>
                <c:pt idx="33">
                  <c:v>6.3039634400345834</c:v>
                </c:pt>
                <c:pt idx="34">
                  <c:v>7.1956292160131632</c:v>
                </c:pt>
                <c:pt idx="35">
                  <c:v>8.1707257078727604</c:v>
                </c:pt>
              </c:numCache>
            </c:numRef>
          </c:xVal>
          <c:yVal>
            <c:numRef>
              <c:f>'Clay (dy)'!$E$1:$E$36</c:f>
              <c:numCache>
                <c:formatCode>General</c:formatCode>
                <c:ptCount val="36"/>
                <c:pt idx="24">
                  <c:v>1789.5537487618949</c:v>
                </c:pt>
                <c:pt idx="25">
                  <c:v>1794.3852281764398</c:v>
                </c:pt>
                <c:pt idx="26">
                  <c:v>1802.006929534185</c:v>
                </c:pt>
                <c:pt idx="27">
                  <c:v>1811.661035291497</c:v>
                </c:pt>
                <c:pt idx="28">
                  <c:v>1831.2996041076553</c:v>
                </c:pt>
                <c:pt idx="29">
                  <c:v>1845.6376851053253</c:v>
                </c:pt>
                <c:pt idx="30">
                  <c:v>1859.9003210697235</c:v>
                </c:pt>
                <c:pt idx="32">
                  <c:v>1880.0934102997044</c:v>
                </c:pt>
                <c:pt idx="33">
                  <c:v>1892.0073801213925</c:v>
                </c:pt>
                <c:pt idx="34">
                  <c:v>1908.9438454645351</c:v>
                </c:pt>
                <c:pt idx="35">
                  <c:v>1929.9764638072111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40684416"/>
        <c:axId val="240694784"/>
      </c:scatterChart>
      <c:valAx>
        <c:axId val="24068441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Net vertical stress (MPa)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240694784"/>
        <c:crosses val="autoZero"/>
        <c:crossBetween val="midCat"/>
      </c:valAx>
      <c:valAx>
        <c:axId val="240694784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Vertical P-wave veolcity (m/sec)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240684416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59322033898305049"/>
          <c:y val="0.52631003361421924"/>
          <c:w val="0.3418079096045209"/>
          <c:h val="0.22223373394115209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600"/>
      </a:pPr>
      <a:endParaRPr lang="nb-NO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29044123651210263"/>
          <c:y val="2.6373335277534826E-2"/>
          <c:w val="0.61976261300670765"/>
          <c:h val="0.72214153786332402"/>
        </c:manualLayout>
      </c:layout>
      <c:scatterChart>
        <c:scatterStyle val="lineMarker"/>
        <c:varyColors val="0"/>
        <c:ser>
          <c:idx val="0"/>
          <c:order val="0"/>
          <c:spPr>
            <a:ln w="28575">
              <a:solidFill>
                <a:schemeClr val="tx1"/>
              </a:solidFill>
            </a:ln>
          </c:spPr>
          <c:marker>
            <c:symbol val="none"/>
          </c:marker>
          <c:xVal>
            <c:numRef>
              <c:f>Sheet1!$A$2:$A$11</c:f>
              <c:numCache>
                <c:formatCode>General</c:formatCode>
                <c:ptCount val="10"/>
                <c:pt idx="0">
                  <c:v>0</c:v>
                </c:pt>
                <c:pt idx="1">
                  <c:v>0</c:v>
                </c:pt>
                <c:pt idx="2">
                  <c:v>300</c:v>
                </c:pt>
                <c:pt idx="3">
                  <c:v>300</c:v>
                </c:pt>
                <c:pt idx="4">
                  <c:v>600</c:v>
                </c:pt>
                <c:pt idx="5">
                  <c:v>600</c:v>
                </c:pt>
                <c:pt idx="6">
                  <c:v>900</c:v>
                </c:pt>
                <c:pt idx="7">
                  <c:v>900</c:v>
                </c:pt>
                <c:pt idx="8">
                  <c:v>1000</c:v>
                </c:pt>
                <c:pt idx="9">
                  <c:v>1300</c:v>
                </c:pt>
              </c:numCache>
            </c:numRef>
          </c:xVal>
          <c:yVal>
            <c:numRef>
              <c:f>Sheet1!$B$2:$B$11</c:f>
              <c:numCache>
                <c:formatCode>General</c:formatCode>
                <c:ptCount val="10"/>
                <c:pt idx="0">
                  <c:v>0</c:v>
                </c:pt>
                <c:pt idx="1">
                  <c:v>0.70000000000000062</c:v>
                </c:pt>
                <c:pt idx="2">
                  <c:v>0.70000000000000062</c:v>
                </c:pt>
                <c:pt idx="3">
                  <c:v>1.4</c:v>
                </c:pt>
                <c:pt idx="4">
                  <c:v>1.4</c:v>
                </c:pt>
                <c:pt idx="5">
                  <c:v>2.1</c:v>
                </c:pt>
                <c:pt idx="6">
                  <c:v>2.1</c:v>
                </c:pt>
                <c:pt idx="7">
                  <c:v>2.7</c:v>
                </c:pt>
                <c:pt idx="8">
                  <c:v>2.7</c:v>
                </c:pt>
                <c:pt idx="9">
                  <c:v>2.7</c:v>
                </c:pt>
              </c:numCache>
            </c:numRef>
          </c:yVal>
          <c:smooth val="0"/>
        </c:ser>
        <c:ser>
          <c:idx val="1"/>
          <c:order val="1"/>
          <c:spPr>
            <a:ln w="28575">
              <a:solidFill>
                <a:srgbClr val="0000CC"/>
              </a:solidFill>
            </a:ln>
          </c:spPr>
          <c:marker>
            <c:symbol val="none"/>
          </c:marker>
          <c:xVal>
            <c:numRef>
              <c:f>Sheet1!$A$2:$A$11</c:f>
              <c:numCache>
                <c:formatCode>General</c:formatCode>
                <c:ptCount val="10"/>
                <c:pt idx="0">
                  <c:v>0</c:v>
                </c:pt>
                <c:pt idx="1">
                  <c:v>0</c:v>
                </c:pt>
                <c:pt idx="2">
                  <c:v>300</c:v>
                </c:pt>
                <c:pt idx="3">
                  <c:v>300</c:v>
                </c:pt>
                <c:pt idx="4">
                  <c:v>600</c:v>
                </c:pt>
                <c:pt idx="5">
                  <c:v>600</c:v>
                </c:pt>
                <c:pt idx="6">
                  <c:v>900</c:v>
                </c:pt>
                <c:pt idx="7">
                  <c:v>900</c:v>
                </c:pt>
                <c:pt idx="8">
                  <c:v>1000</c:v>
                </c:pt>
                <c:pt idx="9">
                  <c:v>1300</c:v>
                </c:pt>
              </c:numCache>
            </c:numRef>
          </c:xVal>
          <c:yVal>
            <c:numRef>
              <c:f>Sheet1!$C$2:$C$11</c:f>
              <c:numCache>
                <c:formatCode>General</c:formatCode>
                <c:ptCount val="1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2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41018752"/>
        <c:axId val="241029120"/>
      </c:scatterChart>
      <c:valAx>
        <c:axId val="24101875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Tme (second)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241029120"/>
        <c:crosses val="autoZero"/>
        <c:crossBetween val="midCat"/>
      </c:valAx>
      <c:valAx>
        <c:axId val="241029120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External stress (MPa)  </a:t>
                </a:r>
              </a:p>
            </c:rich>
          </c:tx>
          <c:layout>
            <c:manualLayout>
              <c:xMode val="edge"/>
              <c:yMode val="edge"/>
              <c:x val="6.7632850241545903E-2"/>
              <c:y val="0.11525469038592399"/>
            </c:manualLayout>
          </c:layout>
          <c:overlay val="0"/>
        </c:title>
        <c:numFmt formatCode="#,##0.0" sourceLinked="0"/>
        <c:majorTickMark val="out"/>
        <c:minorTickMark val="none"/>
        <c:tickLblPos val="nextTo"/>
        <c:crossAx val="241018752"/>
        <c:crosses val="autoZero"/>
        <c:crossBetween val="midCat"/>
      </c:valAx>
    </c:plotArea>
    <c:plotVisOnly val="1"/>
    <c:dispBlanksAs val="gap"/>
    <c:showDLblsOverMax val="0"/>
  </c:chart>
  <c:txPr>
    <a:bodyPr/>
    <a:lstStyle/>
    <a:p>
      <a:pPr>
        <a:defRPr sz="2000"/>
      </a:pPr>
      <a:endParaRPr lang="nb-NO"/>
    </a:p>
  </c:txPr>
  <c:externalData r:id="rId2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383469923402432"/>
          <c:y val="3.4518508462304275E-2"/>
          <c:w val="0.840986825176263"/>
          <c:h val="0.74553209421944666"/>
        </c:manualLayout>
      </c:layout>
      <c:scatterChart>
        <c:scatterStyle val="lineMarker"/>
        <c:varyColors val="0"/>
        <c:ser>
          <c:idx val="0"/>
          <c:order val="0"/>
          <c:tx>
            <c:v>Oedometer test data</c:v>
          </c:tx>
          <c:spPr>
            <a:ln w="28575">
              <a:noFill/>
            </a:ln>
          </c:spPr>
          <c:xVal>
            <c:numRef>
              <c:f>Kaolinite!$C$2:$C$30</c:f>
              <c:numCache>
                <c:formatCode>General</c:formatCode>
                <c:ptCount val="29"/>
                <c:pt idx="3">
                  <c:v>0</c:v>
                </c:pt>
                <c:pt idx="4">
                  <c:v>8.8052831699019247</c:v>
                </c:pt>
                <c:pt idx="5">
                  <c:v>19.011406844106521</c:v>
                </c:pt>
                <c:pt idx="6">
                  <c:v>28.817290374224495</c:v>
                </c:pt>
                <c:pt idx="7">
                  <c:v>37.822693616169836</c:v>
                </c:pt>
                <c:pt idx="8">
                  <c:v>45.62737642585553</c:v>
                </c:pt>
                <c:pt idx="9">
                  <c:v>53.832299379627727</c:v>
                </c:pt>
                <c:pt idx="10">
                  <c:v>63.438062837702645</c:v>
                </c:pt>
                <c:pt idx="11">
                  <c:v>77.046227736642024</c:v>
                </c:pt>
                <c:pt idx="13">
                  <c:v>0</c:v>
                </c:pt>
                <c:pt idx="14">
                  <c:v>9.5688129080668052</c:v>
                </c:pt>
                <c:pt idx="15">
                  <c:v>21.056043948328149</c:v>
                </c:pt>
                <c:pt idx="16">
                  <c:v>31.401540884069689</c:v>
                </c:pt>
                <c:pt idx="17">
                  <c:v>40.422718840749269</c:v>
                </c:pt>
                <c:pt idx="18">
                  <c:v>48.511997243231136</c:v>
                </c:pt>
                <c:pt idx="19">
                  <c:v>55.647329474308414</c:v>
                </c:pt>
                <c:pt idx="22">
                  <c:v>0</c:v>
                </c:pt>
                <c:pt idx="23">
                  <c:v>4.2790376517484674</c:v>
                </c:pt>
                <c:pt idx="24">
                  <c:v>11.807108663275148</c:v>
                </c:pt>
                <c:pt idx="25">
                  <c:v>26.472339803567291</c:v>
                </c:pt>
                <c:pt idx="26">
                  <c:v>40.786087416751855</c:v>
                </c:pt>
                <c:pt idx="27">
                  <c:v>53.517833648207422</c:v>
                </c:pt>
                <c:pt idx="28">
                  <c:v>64.191623176629648</c:v>
                </c:pt>
              </c:numCache>
            </c:numRef>
          </c:xVal>
          <c:yVal>
            <c:numRef>
              <c:f>Kaolinite!$D$2:$D$30</c:f>
              <c:numCache>
                <c:formatCode>General</c:formatCode>
                <c:ptCount val="29"/>
                <c:pt idx="0">
                  <c:v>0.75060641420297525</c:v>
                </c:pt>
                <c:pt idx="1">
                  <c:v>1.2668339687168961</c:v>
                </c:pt>
                <c:pt idx="2">
                  <c:v>1.8560633996267304</c:v>
                </c:pt>
                <c:pt idx="3">
                  <c:v>2.4791865588632298</c:v>
                </c:pt>
                <c:pt idx="4">
                  <c:v>3.091880878614603</c:v>
                </c:pt>
                <c:pt idx="5">
                  <c:v>3.6915391490095644</c:v>
                </c:pt>
                <c:pt idx="6">
                  <c:v>4.3042334687609376</c:v>
                </c:pt>
                <c:pt idx="7">
                  <c:v>4.9169277885123259</c:v>
                </c:pt>
                <c:pt idx="8">
                  <c:v>5.5296221082637018</c:v>
                </c:pt>
                <c:pt idx="9">
                  <c:v>6.2309615636386599</c:v>
                </c:pt>
                <c:pt idx="10">
                  <c:v>7.0652687224490434</c:v>
                </c:pt>
                <c:pt idx="11">
                  <c:v>8.428839485129755</c:v>
                </c:pt>
              </c:numCache>
            </c:numRef>
          </c:yVal>
          <c:smooth val="0"/>
        </c:ser>
        <c:ser>
          <c:idx val="1"/>
          <c:order val="1"/>
          <c:tx>
            <c:v>Triaxia test datal (Old)</c:v>
          </c:tx>
          <c:spPr>
            <a:ln w="28575">
              <a:noFill/>
            </a:ln>
          </c:spPr>
          <c:xVal>
            <c:numRef>
              <c:f>Kaolinite!$C$2:$C$30</c:f>
              <c:numCache>
                <c:formatCode>General</c:formatCode>
                <c:ptCount val="29"/>
                <c:pt idx="3">
                  <c:v>0</c:v>
                </c:pt>
                <c:pt idx="4">
                  <c:v>8.8052831699019247</c:v>
                </c:pt>
                <c:pt idx="5">
                  <c:v>19.011406844106521</c:v>
                </c:pt>
                <c:pt idx="6">
                  <c:v>28.817290374224495</c:v>
                </c:pt>
                <c:pt idx="7">
                  <c:v>37.822693616169836</c:v>
                </c:pt>
                <c:pt idx="8">
                  <c:v>45.62737642585553</c:v>
                </c:pt>
                <c:pt idx="9">
                  <c:v>53.832299379627727</c:v>
                </c:pt>
                <c:pt idx="10">
                  <c:v>63.438062837702645</c:v>
                </c:pt>
                <c:pt idx="11">
                  <c:v>77.046227736642024</c:v>
                </c:pt>
                <c:pt idx="13">
                  <c:v>0</c:v>
                </c:pt>
                <c:pt idx="14">
                  <c:v>9.5688129080668052</c:v>
                </c:pt>
                <c:pt idx="15">
                  <c:v>21.056043948328149</c:v>
                </c:pt>
                <c:pt idx="16">
                  <c:v>31.401540884069689</c:v>
                </c:pt>
                <c:pt idx="17">
                  <c:v>40.422718840749269</c:v>
                </c:pt>
                <c:pt idx="18">
                  <c:v>48.511997243231136</c:v>
                </c:pt>
                <c:pt idx="19">
                  <c:v>55.647329474308414</c:v>
                </c:pt>
                <c:pt idx="22">
                  <c:v>0</c:v>
                </c:pt>
                <c:pt idx="23">
                  <c:v>4.2790376517484674</c:v>
                </c:pt>
                <c:pt idx="24">
                  <c:v>11.807108663275148</c:v>
                </c:pt>
                <c:pt idx="25">
                  <c:v>26.472339803567291</c:v>
                </c:pt>
                <c:pt idx="26">
                  <c:v>40.786087416751855</c:v>
                </c:pt>
                <c:pt idx="27">
                  <c:v>53.517833648207422</c:v>
                </c:pt>
                <c:pt idx="28">
                  <c:v>64.191623176629648</c:v>
                </c:pt>
              </c:numCache>
            </c:numRef>
          </c:xVal>
          <c:yVal>
            <c:numRef>
              <c:f>Kaolinite!$E$2:$E$30</c:f>
              <c:numCache>
                <c:formatCode>General</c:formatCode>
                <c:ptCount val="29"/>
                <c:pt idx="13">
                  <c:v>2.0050249500000001</c:v>
                </c:pt>
                <c:pt idx="14">
                  <c:v>3.0915999500000004</c:v>
                </c:pt>
                <c:pt idx="15">
                  <c:v>4.0946281000000004</c:v>
                </c:pt>
                <c:pt idx="16">
                  <c:v>5.0948122499999737</c:v>
                </c:pt>
                <c:pt idx="17">
                  <c:v>6.0952587499999975</c:v>
                </c:pt>
                <c:pt idx="18">
                  <c:v>7.1055162499999662</c:v>
                </c:pt>
                <c:pt idx="19">
                  <c:v>8.0985576000000012</c:v>
                </c:pt>
              </c:numCache>
            </c:numRef>
          </c:yVal>
          <c:smooth val="0"/>
        </c:ser>
        <c:ser>
          <c:idx val="2"/>
          <c:order val="2"/>
          <c:tx>
            <c:v>Triaxia test datal (New)</c:v>
          </c:tx>
          <c:spPr>
            <a:ln w="28575">
              <a:noFill/>
            </a:ln>
          </c:spPr>
          <c:xVal>
            <c:numRef>
              <c:f>Kaolinite!$C$2:$C$30</c:f>
              <c:numCache>
                <c:formatCode>General</c:formatCode>
                <c:ptCount val="29"/>
                <c:pt idx="3">
                  <c:v>0</c:v>
                </c:pt>
                <c:pt idx="4">
                  <c:v>8.8052831699019247</c:v>
                </c:pt>
                <c:pt idx="5">
                  <c:v>19.011406844106521</c:v>
                </c:pt>
                <c:pt idx="6">
                  <c:v>28.817290374224495</c:v>
                </c:pt>
                <c:pt idx="7">
                  <c:v>37.822693616169836</c:v>
                </c:pt>
                <c:pt idx="8">
                  <c:v>45.62737642585553</c:v>
                </c:pt>
                <c:pt idx="9">
                  <c:v>53.832299379627727</c:v>
                </c:pt>
                <c:pt idx="10">
                  <c:v>63.438062837702645</c:v>
                </c:pt>
                <c:pt idx="11">
                  <c:v>77.046227736642024</c:v>
                </c:pt>
                <c:pt idx="13">
                  <c:v>0</c:v>
                </c:pt>
                <c:pt idx="14">
                  <c:v>9.5688129080668052</c:v>
                </c:pt>
                <c:pt idx="15">
                  <c:v>21.056043948328149</c:v>
                </c:pt>
                <c:pt idx="16">
                  <c:v>31.401540884069689</c:v>
                </c:pt>
                <c:pt idx="17">
                  <c:v>40.422718840749269</c:v>
                </c:pt>
                <c:pt idx="18">
                  <c:v>48.511997243231136</c:v>
                </c:pt>
                <c:pt idx="19">
                  <c:v>55.647329474308414</c:v>
                </c:pt>
                <c:pt idx="22">
                  <c:v>0</c:v>
                </c:pt>
                <c:pt idx="23">
                  <c:v>4.2790376517484674</c:v>
                </c:pt>
                <c:pt idx="24">
                  <c:v>11.807108663275148</c:v>
                </c:pt>
                <c:pt idx="25">
                  <c:v>26.472339803567291</c:v>
                </c:pt>
                <c:pt idx="26">
                  <c:v>40.786087416751855</c:v>
                </c:pt>
                <c:pt idx="27">
                  <c:v>53.517833648207422</c:v>
                </c:pt>
                <c:pt idx="28">
                  <c:v>64.191623176629648</c:v>
                </c:pt>
              </c:numCache>
            </c:numRef>
          </c:xVal>
          <c:yVal>
            <c:numRef>
              <c:f>Kaolinite!$F$2:$F$30</c:f>
              <c:numCache>
                <c:formatCode>General</c:formatCode>
                <c:ptCount val="29"/>
                <c:pt idx="22">
                  <c:v>2.04993515</c:v>
                </c:pt>
                <c:pt idx="23">
                  <c:v>3.0295445999999999</c:v>
                </c:pt>
                <c:pt idx="24">
                  <c:v>4.0246428499999833</c:v>
                </c:pt>
                <c:pt idx="25">
                  <c:v>5.0225982999999843</c:v>
                </c:pt>
                <c:pt idx="26">
                  <c:v>6.0389547000000006</c:v>
                </c:pt>
                <c:pt idx="27">
                  <c:v>7.0401953000000006</c:v>
                </c:pt>
                <c:pt idx="28">
                  <c:v>7.9883369499999946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41104384"/>
        <c:axId val="241106304"/>
      </c:scatterChart>
      <c:valAx>
        <c:axId val="24110438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Strain (mStrain)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241106304"/>
        <c:crosses val="autoZero"/>
        <c:crossBetween val="midCat"/>
      </c:valAx>
      <c:valAx>
        <c:axId val="241106304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Net Ver. Stress (Mpa</a:t>
                </a:r>
              </a:p>
            </c:rich>
          </c:tx>
          <c:layout>
            <c:manualLayout>
              <c:xMode val="edge"/>
              <c:yMode val="edge"/>
              <c:x val="2.0119193816369292E-2"/>
              <c:y val="0.23194779363517118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241104384"/>
        <c:crosses val="autoZero"/>
        <c:crossBetween val="midCat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nb-NO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6844273554590736"/>
          <c:y val="5.6095338434808323E-2"/>
          <c:w val="0.79165879265091865"/>
          <c:h val="0.70005358705161858"/>
        </c:manualLayout>
      </c:layout>
      <c:scatterChart>
        <c:scatterStyle val="lineMarker"/>
        <c:varyColors val="0"/>
        <c:ser>
          <c:idx val="0"/>
          <c:order val="0"/>
          <c:tx>
            <c:v>Oedometer test data</c:v>
          </c:tx>
          <c:spPr>
            <a:ln w="28575">
              <a:noFill/>
            </a:ln>
          </c:spPr>
          <c:xVal>
            <c:numRef>
              <c:f>Clay!$C$2:$C$29</c:f>
              <c:numCache>
                <c:formatCode>General</c:formatCode>
                <c:ptCount val="28"/>
                <c:pt idx="0">
                  <c:v>0.75060641420297503</c:v>
                </c:pt>
                <c:pt idx="1">
                  <c:v>1.2668339687168961</c:v>
                </c:pt>
                <c:pt idx="2">
                  <c:v>1.8560633996267299</c:v>
                </c:pt>
                <c:pt idx="3">
                  <c:v>2.4791865588632298</c:v>
                </c:pt>
                <c:pt idx="4">
                  <c:v>3.091880878614603</c:v>
                </c:pt>
                <c:pt idx="5">
                  <c:v>3.6915391490095644</c:v>
                </c:pt>
                <c:pt idx="6">
                  <c:v>4.3042334687609376</c:v>
                </c:pt>
                <c:pt idx="7">
                  <c:v>4.9169277885123233</c:v>
                </c:pt>
                <c:pt idx="8">
                  <c:v>5.5296221082637</c:v>
                </c:pt>
                <c:pt idx="9">
                  <c:v>6.2309615636386599</c:v>
                </c:pt>
                <c:pt idx="10">
                  <c:v>7.0652687224490434</c:v>
                </c:pt>
                <c:pt idx="11">
                  <c:v>8.428839485129755</c:v>
                </c:pt>
                <c:pt idx="13">
                  <c:v>2.0050249500000001</c:v>
                </c:pt>
                <c:pt idx="14">
                  <c:v>3.0963187999999997</c:v>
                </c:pt>
                <c:pt idx="15">
                  <c:v>4.1356793000000014</c:v>
                </c:pt>
                <c:pt idx="16">
                  <c:v>5.0948122499999764</c:v>
                </c:pt>
                <c:pt idx="17">
                  <c:v>6.0952587499999975</c:v>
                </c:pt>
                <c:pt idx="18">
                  <c:v>7.0872561000000012</c:v>
                </c:pt>
                <c:pt idx="19">
                  <c:v>8.0985576000000012</c:v>
                </c:pt>
                <c:pt idx="21">
                  <c:v>2.0429115500000012</c:v>
                </c:pt>
                <c:pt idx="22">
                  <c:v>3.0326695499999987</c:v>
                </c:pt>
                <c:pt idx="23">
                  <c:v>4.0263729500000007</c:v>
                </c:pt>
                <c:pt idx="24">
                  <c:v>5.0303692500000023</c:v>
                </c:pt>
                <c:pt idx="25">
                  <c:v>6.0314940500000001</c:v>
                </c:pt>
                <c:pt idx="26">
                  <c:v>7.0391592999999997</c:v>
                </c:pt>
                <c:pt idx="27">
                  <c:v>7.9862496000000194</c:v>
                </c:pt>
              </c:numCache>
            </c:numRef>
          </c:xVal>
          <c:yVal>
            <c:numRef>
              <c:f>Clay!$D$2:$D$29</c:f>
              <c:numCache>
                <c:formatCode>General</c:formatCode>
                <c:ptCount val="28"/>
                <c:pt idx="0">
                  <c:v>1683.0992373096158</c:v>
                </c:pt>
                <c:pt idx="1">
                  <c:v>1691.0044104128106</c:v>
                </c:pt>
                <c:pt idx="2">
                  <c:v>1695.0696784503516</c:v>
                </c:pt>
                <c:pt idx="3">
                  <c:v>1707.5280220591328</c:v>
                </c:pt>
                <c:pt idx="4">
                  <c:v>1731.7927887877261</c:v>
                </c:pt>
                <c:pt idx="5">
                  <c:v>1761.4088963021761</c:v>
                </c:pt>
                <c:pt idx="6">
                  <c:v>1787.4393950874817</c:v>
                </c:pt>
                <c:pt idx="7">
                  <c:v>1811.3399095015623</c:v>
                </c:pt>
                <c:pt idx="8">
                  <c:v>1840.2002591035855</c:v>
                </c:pt>
                <c:pt idx="9">
                  <c:v>1862.3609688824854</c:v>
                </c:pt>
                <c:pt idx="10">
                  <c:v>1886.2373544675811</c:v>
                </c:pt>
                <c:pt idx="11">
                  <c:v>1930.1644590648928</c:v>
                </c:pt>
              </c:numCache>
            </c:numRef>
          </c:yVal>
          <c:smooth val="0"/>
        </c:ser>
        <c:ser>
          <c:idx val="1"/>
          <c:order val="1"/>
          <c:tx>
            <c:v>Triaxial test data (Old)</c:v>
          </c:tx>
          <c:spPr>
            <a:ln w="28575">
              <a:noFill/>
            </a:ln>
          </c:spPr>
          <c:xVal>
            <c:numRef>
              <c:f>Clay!$C$2:$C$29</c:f>
              <c:numCache>
                <c:formatCode>General</c:formatCode>
                <c:ptCount val="28"/>
                <c:pt idx="0">
                  <c:v>0.75060641420297503</c:v>
                </c:pt>
                <c:pt idx="1">
                  <c:v>1.2668339687168961</c:v>
                </c:pt>
                <c:pt idx="2">
                  <c:v>1.8560633996267299</c:v>
                </c:pt>
                <c:pt idx="3">
                  <c:v>2.4791865588632298</c:v>
                </c:pt>
                <c:pt idx="4">
                  <c:v>3.091880878614603</c:v>
                </c:pt>
                <c:pt idx="5">
                  <c:v>3.6915391490095644</c:v>
                </c:pt>
                <c:pt idx="6">
                  <c:v>4.3042334687609376</c:v>
                </c:pt>
                <c:pt idx="7">
                  <c:v>4.9169277885123233</c:v>
                </c:pt>
                <c:pt idx="8">
                  <c:v>5.5296221082637</c:v>
                </c:pt>
                <c:pt idx="9">
                  <c:v>6.2309615636386599</c:v>
                </c:pt>
                <c:pt idx="10">
                  <c:v>7.0652687224490434</c:v>
                </c:pt>
                <c:pt idx="11">
                  <c:v>8.428839485129755</c:v>
                </c:pt>
                <c:pt idx="13">
                  <c:v>2.0050249500000001</c:v>
                </c:pt>
                <c:pt idx="14">
                  <c:v>3.0963187999999997</c:v>
                </c:pt>
                <c:pt idx="15">
                  <c:v>4.1356793000000014</c:v>
                </c:pt>
                <c:pt idx="16">
                  <c:v>5.0948122499999764</c:v>
                </c:pt>
                <c:pt idx="17">
                  <c:v>6.0952587499999975</c:v>
                </c:pt>
                <c:pt idx="18">
                  <c:v>7.0872561000000012</c:v>
                </c:pt>
                <c:pt idx="19">
                  <c:v>8.0985576000000012</c:v>
                </c:pt>
                <c:pt idx="21">
                  <c:v>2.0429115500000012</c:v>
                </c:pt>
                <c:pt idx="22">
                  <c:v>3.0326695499999987</c:v>
                </c:pt>
                <c:pt idx="23">
                  <c:v>4.0263729500000007</c:v>
                </c:pt>
                <c:pt idx="24">
                  <c:v>5.0303692500000023</c:v>
                </c:pt>
                <c:pt idx="25">
                  <c:v>6.0314940500000001</c:v>
                </c:pt>
                <c:pt idx="26">
                  <c:v>7.0391592999999997</c:v>
                </c:pt>
                <c:pt idx="27">
                  <c:v>7.9862496000000194</c:v>
                </c:pt>
              </c:numCache>
            </c:numRef>
          </c:xVal>
          <c:yVal>
            <c:numRef>
              <c:f>Clay!$E$2:$E$29</c:f>
              <c:numCache>
                <c:formatCode>General</c:formatCode>
                <c:ptCount val="28"/>
                <c:pt idx="13">
                  <c:v>1852.3965203248147</c:v>
                </c:pt>
                <c:pt idx="14">
                  <c:v>1881.1438114872817</c:v>
                </c:pt>
                <c:pt idx="15">
                  <c:v>1918.5565754198121</c:v>
                </c:pt>
                <c:pt idx="16">
                  <c:v>1949.1116573527015</c:v>
                </c:pt>
                <c:pt idx="17">
                  <c:v>1981.3117595687111</c:v>
                </c:pt>
                <c:pt idx="18">
                  <c:v>2008.2025300141991</c:v>
                </c:pt>
                <c:pt idx="19">
                  <c:v>2040.6193474476186</c:v>
                </c:pt>
              </c:numCache>
            </c:numRef>
          </c:yVal>
          <c:smooth val="0"/>
        </c:ser>
        <c:ser>
          <c:idx val="2"/>
          <c:order val="2"/>
          <c:tx>
            <c:v>Triaxial test data (New)</c:v>
          </c:tx>
          <c:spPr>
            <a:ln w="28575">
              <a:noFill/>
            </a:ln>
          </c:spPr>
          <c:xVal>
            <c:numRef>
              <c:f>Clay!$C$2:$C$29</c:f>
              <c:numCache>
                <c:formatCode>General</c:formatCode>
                <c:ptCount val="28"/>
                <c:pt idx="0">
                  <c:v>0.75060641420297503</c:v>
                </c:pt>
                <c:pt idx="1">
                  <c:v>1.2668339687168961</c:v>
                </c:pt>
                <c:pt idx="2">
                  <c:v>1.8560633996267299</c:v>
                </c:pt>
                <c:pt idx="3">
                  <c:v>2.4791865588632298</c:v>
                </c:pt>
                <c:pt idx="4">
                  <c:v>3.091880878614603</c:v>
                </c:pt>
                <c:pt idx="5">
                  <c:v>3.6915391490095644</c:v>
                </c:pt>
                <c:pt idx="6">
                  <c:v>4.3042334687609376</c:v>
                </c:pt>
                <c:pt idx="7">
                  <c:v>4.9169277885123233</c:v>
                </c:pt>
                <c:pt idx="8">
                  <c:v>5.5296221082637</c:v>
                </c:pt>
                <c:pt idx="9">
                  <c:v>6.2309615636386599</c:v>
                </c:pt>
                <c:pt idx="10">
                  <c:v>7.0652687224490434</c:v>
                </c:pt>
                <c:pt idx="11">
                  <c:v>8.428839485129755</c:v>
                </c:pt>
                <c:pt idx="13">
                  <c:v>2.0050249500000001</c:v>
                </c:pt>
                <c:pt idx="14">
                  <c:v>3.0963187999999997</c:v>
                </c:pt>
                <c:pt idx="15">
                  <c:v>4.1356793000000014</c:v>
                </c:pt>
                <c:pt idx="16">
                  <c:v>5.0948122499999764</c:v>
                </c:pt>
                <c:pt idx="17">
                  <c:v>6.0952587499999975</c:v>
                </c:pt>
                <c:pt idx="18">
                  <c:v>7.0872561000000012</c:v>
                </c:pt>
                <c:pt idx="19">
                  <c:v>8.0985576000000012</c:v>
                </c:pt>
                <c:pt idx="21">
                  <c:v>2.0429115500000012</c:v>
                </c:pt>
                <c:pt idx="22">
                  <c:v>3.0326695499999987</c:v>
                </c:pt>
                <c:pt idx="23">
                  <c:v>4.0263729500000007</c:v>
                </c:pt>
                <c:pt idx="24">
                  <c:v>5.0303692500000023</c:v>
                </c:pt>
                <c:pt idx="25">
                  <c:v>6.0314940500000001</c:v>
                </c:pt>
                <c:pt idx="26">
                  <c:v>7.0391592999999997</c:v>
                </c:pt>
                <c:pt idx="27">
                  <c:v>7.9862496000000194</c:v>
                </c:pt>
              </c:numCache>
            </c:numRef>
          </c:xVal>
          <c:yVal>
            <c:numRef>
              <c:f>Clay!$F$2:$F$29</c:f>
              <c:numCache>
                <c:formatCode>General</c:formatCode>
                <c:ptCount val="28"/>
                <c:pt idx="21">
                  <c:v>1789.8254804356229</c:v>
                </c:pt>
                <c:pt idx="22">
                  <c:v>1808.5903909590697</c:v>
                </c:pt>
                <c:pt idx="23">
                  <c:v>1827.13659873898</c:v>
                </c:pt>
                <c:pt idx="24">
                  <c:v>1851.3258912181354</c:v>
                </c:pt>
                <c:pt idx="25">
                  <c:v>1880.912874918939</c:v>
                </c:pt>
                <c:pt idx="26">
                  <c:v>1906.1744942836924</c:v>
                </c:pt>
                <c:pt idx="27">
                  <c:v>1930.5137701470671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41162880"/>
        <c:axId val="241165056"/>
      </c:scatterChart>
      <c:valAx>
        <c:axId val="24116288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Net Ver. Stress (Mpa)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241165056"/>
        <c:crosses val="autoZero"/>
        <c:crossBetween val="midCat"/>
      </c:valAx>
      <c:valAx>
        <c:axId val="241165056"/>
        <c:scaling>
          <c:orientation val="minMax"/>
          <c:min val="150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Ver. P-wave vel. (m/sec)</a:t>
                </a:r>
              </a:p>
            </c:rich>
          </c:tx>
          <c:layout>
            <c:manualLayout>
              <c:xMode val="edge"/>
              <c:yMode val="edge"/>
              <c:x val="2.1751416586945408E-2"/>
              <c:y val="0.19194373590625124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241162880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61511761964334044"/>
          <c:y val="0.47490647002458025"/>
          <c:w val="0.33210464346162338"/>
          <c:h val="0.2438484772736741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nb-NO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1407493706143876"/>
          <c:y val="5.1400554097404488E-2"/>
          <c:w val="0.75518198618029897"/>
          <c:h val="0.70005358705161858"/>
        </c:manualLayout>
      </c:layout>
      <c:scatterChart>
        <c:scatterStyle val="lineMarker"/>
        <c:varyColors val="0"/>
        <c:ser>
          <c:idx val="0"/>
          <c:order val="0"/>
          <c:tx>
            <c:v>Oedometer test data</c:v>
          </c:tx>
          <c:spPr>
            <a:ln w="28575">
              <a:noFill/>
            </a:ln>
          </c:spPr>
          <c:xVal>
            <c:numRef>
              <c:f>Clay!$K$2:$K$29</c:f>
              <c:numCache>
                <c:formatCode>General</c:formatCode>
                <c:ptCount val="28"/>
                <c:pt idx="0">
                  <c:v>0.75060641420297503</c:v>
                </c:pt>
                <c:pt idx="1">
                  <c:v>1.2668339687168961</c:v>
                </c:pt>
                <c:pt idx="2">
                  <c:v>1.8560633996267299</c:v>
                </c:pt>
                <c:pt idx="3">
                  <c:v>2.4791865588632298</c:v>
                </c:pt>
                <c:pt idx="4">
                  <c:v>3.091880878614603</c:v>
                </c:pt>
                <c:pt idx="5">
                  <c:v>3.6915391490095644</c:v>
                </c:pt>
                <c:pt idx="6">
                  <c:v>4.3042334687609376</c:v>
                </c:pt>
                <c:pt idx="7">
                  <c:v>4.9169277885123233</c:v>
                </c:pt>
                <c:pt idx="8">
                  <c:v>5.5296221082637</c:v>
                </c:pt>
                <c:pt idx="9">
                  <c:v>6.2309615636386599</c:v>
                </c:pt>
                <c:pt idx="10">
                  <c:v>7.0652687224490434</c:v>
                </c:pt>
                <c:pt idx="11">
                  <c:v>8.428839485129755</c:v>
                </c:pt>
                <c:pt idx="13">
                  <c:v>2.0050249500000001</c:v>
                </c:pt>
                <c:pt idx="14">
                  <c:v>3.0963187999999997</c:v>
                </c:pt>
                <c:pt idx="15">
                  <c:v>4.1356793000000014</c:v>
                </c:pt>
                <c:pt idx="16">
                  <c:v>5.0948122499999764</c:v>
                </c:pt>
                <c:pt idx="17">
                  <c:v>6.0952587499999975</c:v>
                </c:pt>
                <c:pt idx="18">
                  <c:v>7.0872561000000012</c:v>
                </c:pt>
                <c:pt idx="19">
                  <c:v>8.0985576000000012</c:v>
                </c:pt>
                <c:pt idx="21">
                  <c:v>2.0429115500000012</c:v>
                </c:pt>
                <c:pt idx="22">
                  <c:v>3.0326695499999987</c:v>
                </c:pt>
                <c:pt idx="23">
                  <c:v>4.0263729500000007</c:v>
                </c:pt>
                <c:pt idx="24">
                  <c:v>5.0303692500000023</c:v>
                </c:pt>
                <c:pt idx="25">
                  <c:v>6.0314940500000001</c:v>
                </c:pt>
                <c:pt idx="26">
                  <c:v>7.0391592999999997</c:v>
                </c:pt>
                <c:pt idx="27">
                  <c:v>7.9862496000000194</c:v>
                </c:pt>
              </c:numCache>
            </c:numRef>
          </c:xVal>
          <c:yVal>
            <c:numRef>
              <c:f>Clay!$L$2:$L$29</c:f>
              <c:numCache>
                <c:formatCode>General</c:formatCode>
                <c:ptCount val="28"/>
                <c:pt idx="0">
                  <c:v>1821.6428215867404</c:v>
                </c:pt>
                <c:pt idx="1">
                  <c:v>1827.8930275298371</c:v>
                </c:pt>
                <c:pt idx="2">
                  <c:v>1835.1849123032448</c:v>
                </c:pt>
                <c:pt idx="3">
                  <c:v>1849.2513052265306</c:v>
                </c:pt>
                <c:pt idx="4">
                  <c:v>1873.7791324547986</c:v>
                </c:pt>
                <c:pt idx="5">
                  <c:v>1901.0275121653033</c:v>
                </c:pt>
                <c:pt idx="6">
                  <c:v>1926.0070229909554</c:v>
                </c:pt>
                <c:pt idx="7">
                  <c:v>1950.4095283639881</c:v>
                </c:pt>
                <c:pt idx="8">
                  <c:v>1975.5759356795118</c:v>
                </c:pt>
                <c:pt idx="9">
                  <c:v>1999.3924391290398</c:v>
                </c:pt>
                <c:pt idx="10">
                  <c:v>2026.5506027963486</c:v>
                </c:pt>
                <c:pt idx="11">
                  <c:v>2068.5454198493562</c:v>
                </c:pt>
              </c:numCache>
            </c:numRef>
          </c:yVal>
          <c:smooth val="0"/>
        </c:ser>
        <c:ser>
          <c:idx val="1"/>
          <c:order val="1"/>
          <c:tx>
            <c:v>Triaxial test data (Old)</c:v>
          </c:tx>
          <c:spPr>
            <a:ln w="28575">
              <a:noFill/>
            </a:ln>
          </c:spPr>
          <c:xVal>
            <c:numRef>
              <c:f>Clay!$K$2:$K$29</c:f>
              <c:numCache>
                <c:formatCode>General</c:formatCode>
                <c:ptCount val="28"/>
                <c:pt idx="0">
                  <c:v>0.75060641420297503</c:v>
                </c:pt>
                <c:pt idx="1">
                  <c:v>1.2668339687168961</c:v>
                </c:pt>
                <c:pt idx="2">
                  <c:v>1.8560633996267299</c:v>
                </c:pt>
                <c:pt idx="3">
                  <c:v>2.4791865588632298</c:v>
                </c:pt>
                <c:pt idx="4">
                  <c:v>3.091880878614603</c:v>
                </c:pt>
                <c:pt idx="5">
                  <c:v>3.6915391490095644</c:v>
                </c:pt>
                <c:pt idx="6">
                  <c:v>4.3042334687609376</c:v>
                </c:pt>
                <c:pt idx="7">
                  <c:v>4.9169277885123233</c:v>
                </c:pt>
                <c:pt idx="8">
                  <c:v>5.5296221082637</c:v>
                </c:pt>
                <c:pt idx="9">
                  <c:v>6.2309615636386599</c:v>
                </c:pt>
                <c:pt idx="10">
                  <c:v>7.0652687224490434</c:v>
                </c:pt>
                <c:pt idx="11">
                  <c:v>8.428839485129755</c:v>
                </c:pt>
                <c:pt idx="13">
                  <c:v>2.0050249500000001</c:v>
                </c:pt>
                <c:pt idx="14">
                  <c:v>3.0963187999999997</c:v>
                </c:pt>
                <c:pt idx="15">
                  <c:v>4.1356793000000014</c:v>
                </c:pt>
                <c:pt idx="16">
                  <c:v>5.0948122499999764</c:v>
                </c:pt>
                <c:pt idx="17">
                  <c:v>6.0952587499999975</c:v>
                </c:pt>
                <c:pt idx="18">
                  <c:v>7.0872561000000012</c:v>
                </c:pt>
                <c:pt idx="19">
                  <c:v>8.0985576000000012</c:v>
                </c:pt>
                <c:pt idx="21">
                  <c:v>2.0429115500000012</c:v>
                </c:pt>
                <c:pt idx="22">
                  <c:v>3.0326695499999987</c:v>
                </c:pt>
                <c:pt idx="23">
                  <c:v>4.0263729500000007</c:v>
                </c:pt>
                <c:pt idx="24">
                  <c:v>5.0303692500000023</c:v>
                </c:pt>
                <c:pt idx="25">
                  <c:v>6.0314940500000001</c:v>
                </c:pt>
                <c:pt idx="26">
                  <c:v>7.0391592999999997</c:v>
                </c:pt>
                <c:pt idx="27">
                  <c:v>7.9862496000000194</c:v>
                </c:pt>
              </c:numCache>
            </c:numRef>
          </c:xVal>
          <c:yVal>
            <c:numRef>
              <c:f>Clay!$M$2:$M$29</c:f>
              <c:numCache>
                <c:formatCode>General</c:formatCode>
                <c:ptCount val="28"/>
                <c:pt idx="13">
                  <c:v>1940.7864013442731</c:v>
                </c:pt>
                <c:pt idx="14">
                  <c:v>1963.9347470469779</c:v>
                </c:pt>
                <c:pt idx="15">
                  <c:v>2006.6434678521346</c:v>
                </c:pt>
                <c:pt idx="16">
                  <c:v>2042.3946861333898</c:v>
                </c:pt>
                <c:pt idx="17">
                  <c:v>2077.3550914514171</c:v>
                </c:pt>
                <c:pt idx="18">
                  <c:v>2114.7114235604222</c:v>
                </c:pt>
                <c:pt idx="19">
                  <c:v>2149.5918220937992</c:v>
                </c:pt>
              </c:numCache>
            </c:numRef>
          </c:yVal>
          <c:smooth val="0"/>
        </c:ser>
        <c:ser>
          <c:idx val="2"/>
          <c:order val="2"/>
          <c:tx>
            <c:v>Triaxial test data (New)</c:v>
          </c:tx>
          <c:spPr>
            <a:ln w="28575">
              <a:noFill/>
            </a:ln>
          </c:spPr>
          <c:xVal>
            <c:numRef>
              <c:f>Clay!$K$2:$K$29</c:f>
              <c:numCache>
                <c:formatCode>General</c:formatCode>
                <c:ptCount val="28"/>
                <c:pt idx="0">
                  <c:v>0.75060641420297503</c:v>
                </c:pt>
                <c:pt idx="1">
                  <c:v>1.2668339687168961</c:v>
                </c:pt>
                <c:pt idx="2">
                  <c:v>1.8560633996267299</c:v>
                </c:pt>
                <c:pt idx="3">
                  <c:v>2.4791865588632298</c:v>
                </c:pt>
                <c:pt idx="4">
                  <c:v>3.091880878614603</c:v>
                </c:pt>
                <c:pt idx="5">
                  <c:v>3.6915391490095644</c:v>
                </c:pt>
                <c:pt idx="6">
                  <c:v>4.3042334687609376</c:v>
                </c:pt>
                <c:pt idx="7">
                  <c:v>4.9169277885123233</c:v>
                </c:pt>
                <c:pt idx="8">
                  <c:v>5.5296221082637</c:v>
                </c:pt>
                <c:pt idx="9">
                  <c:v>6.2309615636386599</c:v>
                </c:pt>
                <c:pt idx="10">
                  <c:v>7.0652687224490434</c:v>
                </c:pt>
                <c:pt idx="11">
                  <c:v>8.428839485129755</c:v>
                </c:pt>
                <c:pt idx="13">
                  <c:v>2.0050249500000001</c:v>
                </c:pt>
                <c:pt idx="14">
                  <c:v>3.0963187999999997</c:v>
                </c:pt>
                <c:pt idx="15">
                  <c:v>4.1356793000000014</c:v>
                </c:pt>
                <c:pt idx="16">
                  <c:v>5.0948122499999764</c:v>
                </c:pt>
                <c:pt idx="17">
                  <c:v>6.0952587499999975</c:v>
                </c:pt>
                <c:pt idx="18">
                  <c:v>7.0872561000000012</c:v>
                </c:pt>
                <c:pt idx="19">
                  <c:v>8.0985576000000012</c:v>
                </c:pt>
                <c:pt idx="21">
                  <c:v>2.0429115500000012</c:v>
                </c:pt>
                <c:pt idx="22">
                  <c:v>3.0326695499999987</c:v>
                </c:pt>
                <c:pt idx="23">
                  <c:v>4.0263729500000007</c:v>
                </c:pt>
                <c:pt idx="24">
                  <c:v>5.0303692500000023</c:v>
                </c:pt>
                <c:pt idx="25">
                  <c:v>6.0314940500000001</c:v>
                </c:pt>
                <c:pt idx="26">
                  <c:v>7.0391592999999997</c:v>
                </c:pt>
                <c:pt idx="27">
                  <c:v>7.9862496000000194</c:v>
                </c:pt>
              </c:numCache>
            </c:numRef>
          </c:xVal>
          <c:yVal>
            <c:numRef>
              <c:f>Clay!$N$2:$N$29</c:f>
              <c:numCache>
                <c:formatCode>General</c:formatCode>
                <c:ptCount val="28"/>
                <c:pt idx="21">
                  <c:v>1874.0263608592059</c:v>
                </c:pt>
                <c:pt idx="22">
                  <c:v>1893.2145335582104</c:v>
                </c:pt>
                <c:pt idx="23">
                  <c:v>1915.3464624600251</c:v>
                </c:pt>
                <c:pt idx="24">
                  <c:v>1951.2536700809551</c:v>
                </c:pt>
                <c:pt idx="25">
                  <c:v>1991.5788779855961</c:v>
                </c:pt>
                <c:pt idx="26">
                  <c:v>2033.8647625267452</c:v>
                </c:pt>
                <c:pt idx="27">
                  <c:v>2063.0972568460975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40837760"/>
        <c:axId val="240839680"/>
      </c:scatterChart>
      <c:valAx>
        <c:axId val="24083776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Net Ver. Stress (Mpa)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240839680"/>
        <c:crosses val="autoZero"/>
        <c:crossBetween val="midCat"/>
      </c:valAx>
      <c:valAx>
        <c:axId val="240839680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Hor. P-wave Velocity (m/sec)</a:t>
                </a:r>
              </a:p>
            </c:rich>
          </c:tx>
          <c:layout>
            <c:manualLayout>
              <c:xMode val="edge"/>
              <c:yMode val="edge"/>
              <c:x val="3.4354143232095985E-2"/>
              <c:y val="9.5405765811531637E-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240837760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68284864391951272"/>
          <c:y val="0.45775736366287645"/>
          <c:w val="0.28381802274715762"/>
          <c:h val="0.25115157480314959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nb-NO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4294486415549434"/>
          <c:y val="4.3377070352251502E-2"/>
          <c:w val="0.80136212705644316"/>
          <c:h val="0.74517579921343968"/>
        </c:manualLayout>
      </c:layout>
      <c:scatterChart>
        <c:scatterStyle val="lineMarker"/>
        <c:varyColors val="0"/>
        <c:ser>
          <c:idx val="0"/>
          <c:order val="0"/>
          <c:tx>
            <c:v>OS uniaxial</c:v>
          </c:tx>
          <c:spPr>
            <a:ln w="28575">
              <a:noFill/>
            </a:ln>
          </c:spPr>
          <c:marker>
            <c:symbol val="diamond"/>
            <c:size val="7"/>
          </c:marker>
          <c:xVal>
            <c:numRef>
              <c:f>Sheet1!$G$2:$G$58</c:f>
              <c:numCache>
                <c:formatCode>General</c:formatCode>
                <c:ptCount val="57"/>
                <c:pt idx="2">
                  <c:v>0</c:v>
                </c:pt>
                <c:pt idx="3">
                  <c:v>0.54724553082818606</c:v>
                </c:pt>
                <c:pt idx="4">
                  <c:v>1.0944910616563721</c:v>
                </c:pt>
                <c:pt idx="5">
                  <c:v>1.8241517694272433</c:v>
                </c:pt>
                <c:pt idx="6">
                  <c:v>2.1889821233127424</c:v>
                </c:pt>
                <c:pt idx="7">
                  <c:v>2.7362276541409281</c:v>
                </c:pt>
                <c:pt idx="8">
                  <c:v>3.1010580080262988</c:v>
                </c:pt>
                <c:pt idx="9">
                  <c:v>3.6483035388544858</c:v>
                </c:pt>
                <c:pt idx="10">
                  <c:v>4.1955490696826701</c:v>
                </c:pt>
                <c:pt idx="11">
                  <c:v>4.5603794235680413</c:v>
                </c:pt>
                <c:pt idx="13">
                  <c:v>0</c:v>
                </c:pt>
                <c:pt idx="14">
                  <c:v>0.65836935553463793</c:v>
                </c:pt>
                <c:pt idx="15">
                  <c:v>1.254934104935056</c:v>
                </c:pt>
                <c:pt idx="16">
                  <c:v>1.8808963401303382</c:v>
                </c:pt>
                <c:pt idx="17">
                  <c:v>2.4907775424971814</c:v>
                </c:pt>
                <c:pt idx="18">
                  <c:v>3.0644995650533553</c:v>
                </c:pt>
                <c:pt idx="19">
                  <c:v>3.6145148161071545</c:v>
                </c:pt>
                <c:pt idx="21">
                  <c:v>0</c:v>
                </c:pt>
                <c:pt idx="22">
                  <c:v>0.65540751309927414</c:v>
                </c:pt>
                <c:pt idx="23">
                  <c:v>1.4320951625653855</c:v>
                </c:pt>
                <c:pt idx="24">
                  <c:v>2.5167376339547936</c:v>
                </c:pt>
                <c:pt idx="25">
                  <c:v>3.5453279222063143</c:v>
                </c:pt>
                <c:pt idx="26">
                  <c:v>4.5019558330593759</c:v>
                </c:pt>
                <c:pt idx="27">
                  <c:v>5.4050245028851398</c:v>
                </c:pt>
                <c:pt idx="29">
                  <c:v>0</c:v>
                </c:pt>
                <c:pt idx="30">
                  <c:v>0.7180243955912351</c:v>
                </c:pt>
                <c:pt idx="31">
                  <c:v>1.4959370633946252</c:v>
                </c:pt>
                <c:pt idx="32">
                  <c:v>2.6629239103890048</c:v>
                </c:pt>
                <c:pt idx="33">
                  <c:v>3.7781649417015295</c:v>
                </c:pt>
                <c:pt idx="34">
                  <c:v>4.8538218710743051</c:v>
                </c:pt>
                <c:pt idx="35">
                  <c:v>5.7959691758241521</c:v>
                </c:pt>
                <c:pt idx="50">
                  <c:v>0</c:v>
                </c:pt>
                <c:pt idx="51">
                  <c:v>1.2315265395477182</c:v>
                </c:pt>
                <c:pt idx="52">
                  <c:v>2.3396501002463475</c:v>
                </c:pt>
                <c:pt idx="53">
                  <c:v>3.737803134615322</c:v>
                </c:pt>
                <c:pt idx="54">
                  <c:v>5.0594683098559354</c:v>
                </c:pt>
                <c:pt idx="55">
                  <c:v>6.2465681999413389</c:v>
                </c:pt>
                <c:pt idx="56">
                  <c:v>7.1212100262791926</c:v>
                </c:pt>
              </c:numCache>
            </c:numRef>
          </c:xVal>
          <c:yVal>
            <c:numRef>
              <c:f>Sheet1!$H$2:$H$58</c:f>
              <c:numCache>
                <c:formatCode>General</c:formatCode>
                <c:ptCount val="57"/>
                <c:pt idx="2">
                  <c:v>1.8977787575672458</c:v>
                </c:pt>
                <c:pt idx="3">
                  <c:v>2.5365451760314421</c:v>
                </c:pt>
                <c:pt idx="4">
                  <c:v>3.1700971747530762</c:v>
                </c:pt>
                <c:pt idx="5">
                  <c:v>3.8062563833459899</c:v>
                </c:pt>
                <c:pt idx="6">
                  <c:v>4.447630011681472</c:v>
                </c:pt>
                <c:pt idx="7">
                  <c:v>5.0707531709179774</c:v>
                </c:pt>
                <c:pt idx="8">
                  <c:v>5.6990907498970405</c:v>
                </c:pt>
                <c:pt idx="9">
                  <c:v>6.4186806743709948</c:v>
                </c:pt>
                <c:pt idx="10">
                  <c:v>7.2738455121516399</c:v>
                </c:pt>
                <c:pt idx="11">
                  <c:v>8.0247219550809739</c:v>
                </c:pt>
              </c:numCache>
            </c:numRef>
          </c:yVal>
          <c:smooth val="0"/>
        </c:ser>
        <c:ser>
          <c:idx val="1"/>
          <c:order val="1"/>
          <c:tx>
            <c:v>TS hydrostatic</c:v>
          </c:tx>
          <c:spPr>
            <a:ln w="28575">
              <a:noFill/>
            </a:ln>
          </c:spPr>
          <c:marker>
            <c:symbol val="square"/>
            <c:size val="7"/>
          </c:marker>
          <c:xVal>
            <c:numRef>
              <c:f>Sheet1!$G$2:$G$58</c:f>
              <c:numCache>
                <c:formatCode>General</c:formatCode>
                <c:ptCount val="57"/>
                <c:pt idx="2">
                  <c:v>0</c:v>
                </c:pt>
                <c:pt idx="3">
                  <c:v>0.54724553082818606</c:v>
                </c:pt>
                <c:pt idx="4">
                  <c:v>1.0944910616563721</c:v>
                </c:pt>
                <c:pt idx="5">
                  <c:v>1.8241517694272433</c:v>
                </c:pt>
                <c:pt idx="6">
                  <c:v>2.1889821233127424</c:v>
                </c:pt>
                <c:pt idx="7">
                  <c:v>2.7362276541409281</c:v>
                </c:pt>
                <c:pt idx="8">
                  <c:v>3.1010580080262988</c:v>
                </c:pt>
                <c:pt idx="9">
                  <c:v>3.6483035388544858</c:v>
                </c:pt>
                <c:pt idx="10">
                  <c:v>4.1955490696826701</c:v>
                </c:pt>
                <c:pt idx="11">
                  <c:v>4.5603794235680413</c:v>
                </c:pt>
                <c:pt idx="13">
                  <c:v>0</c:v>
                </c:pt>
                <c:pt idx="14">
                  <c:v>0.65836935553463793</c:v>
                </c:pt>
                <c:pt idx="15">
                  <c:v>1.254934104935056</c:v>
                </c:pt>
                <c:pt idx="16">
                  <c:v>1.8808963401303382</c:v>
                </c:pt>
                <c:pt idx="17">
                  <c:v>2.4907775424971814</c:v>
                </c:pt>
                <c:pt idx="18">
                  <c:v>3.0644995650533553</c:v>
                </c:pt>
                <c:pt idx="19">
                  <c:v>3.6145148161071545</c:v>
                </c:pt>
                <c:pt idx="21">
                  <c:v>0</c:v>
                </c:pt>
                <c:pt idx="22">
                  <c:v>0.65540751309927414</c:v>
                </c:pt>
                <c:pt idx="23">
                  <c:v>1.4320951625653855</c:v>
                </c:pt>
                <c:pt idx="24">
                  <c:v>2.5167376339547936</c:v>
                </c:pt>
                <c:pt idx="25">
                  <c:v>3.5453279222063143</c:v>
                </c:pt>
                <c:pt idx="26">
                  <c:v>4.5019558330593759</c:v>
                </c:pt>
                <c:pt idx="27">
                  <c:v>5.4050245028851398</c:v>
                </c:pt>
                <c:pt idx="29">
                  <c:v>0</c:v>
                </c:pt>
                <c:pt idx="30">
                  <c:v>0.7180243955912351</c:v>
                </c:pt>
                <c:pt idx="31">
                  <c:v>1.4959370633946252</c:v>
                </c:pt>
                <c:pt idx="32">
                  <c:v>2.6629239103890048</c:v>
                </c:pt>
                <c:pt idx="33">
                  <c:v>3.7781649417015295</c:v>
                </c:pt>
                <c:pt idx="34">
                  <c:v>4.8538218710743051</c:v>
                </c:pt>
                <c:pt idx="35">
                  <c:v>5.7959691758241521</c:v>
                </c:pt>
                <c:pt idx="50">
                  <c:v>0</c:v>
                </c:pt>
                <c:pt idx="51">
                  <c:v>1.2315265395477182</c:v>
                </c:pt>
                <c:pt idx="52">
                  <c:v>2.3396501002463475</c:v>
                </c:pt>
                <c:pt idx="53">
                  <c:v>3.737803134615322</c:v>
                </c:pt>
                <c:pt idx="54">
                  <c:v>5.0594683098559354</c:v>
                </c:pt>
                <c:pt idx="55">
                  <c:v>6.2465681999413389</c:v>
                </c:pt>
                <c:pt idx="56">
                  <c:v>7.1212100262791926</c:v>
                </c:pt>
              </c:numCache>
            </c:numRef>
          </c:xVal>
          <c:yVal>
            <c:numRef>
              <c:f>Sheet1!$I$2:$I$58</c:f>
              <c:numCache>
                <c:formatCode>General</c:formatCode>
                <c:ptCount val="57"/>
                <c:pt idx="13">
                  <c:v>1.9425264999999998</c:v>
                </c:pt>
                <c:pt idx="14">
                  <c:v>3.0609511999999999</c:v>
                </c:pt>
                <c:pt idx="15">
                  <c:v>4.0590700000000002</c:v>
                </c:pt>
                <c:pt idx="16">
                  <c:v>5.0728590499999964</c:v>
                </c:pt>
                <c:pt idx="17">
                  <c:v>6.0696096500000003</c:v>
                </c:pt>
                <c:pt idx="18">
                  <c:v>7.0625119999999937</c:v>
                </c:pt>
                <c:pt idx="19">
                  <c:v>8.0822677499999998</c:v>
                </c:pt>
              </c:numCache>
            </c:numRef>
          </c:yVal>
          <c:smooth val="0"/>
        </c:ser>
        <c:ser>
          <c:idx val="2"/>
          <c:order val="2"/>
          <c:tx>
            <c:v>TS1 uniaxial</c:v>
          </c:tx>
          <c:spPr>
            <a:ln w="28575">
              <a:noFill/>
            </a:ln>
          </c:spPr>
          <c:marker>
            <c:symbol val="triangle"/>
            <c:size val="7"/>
          </c:marker>
          <c:xVal>
            <c:numRef>
              <c:f>Sheet1!$G$2:$G$58</c:f>
              <c:numCache>
                <c:formatCode>General</c:formatCode>
                <c:ptCount val="57"/>
                <c:pt idx="2">
                  <c:v>0</c:v>
                </c:pt>
                <c:pt idx="3">
                  <c:v>0.54724553082818606</c:v>
                </c:pt>
                <c:pt idx="4">
                  <c:v>1.0944910616563721</c:v>
                </c:pt>
                <c:pt idx="5">
                  <c:v>1.8241517694272433</c:v>
                </c:pt>
                <c:pt idx="6">
                  <c:v>2.1889821233127424</c:v>
                </c:pt>
                <c:pt idx="7">
                  <c:v>2.7362276541409281</c:v>
                </c:pt>
                <c:pt idx="8">
                  <c:v>3.1010580080262988</c:v>
                </c:pt>
                <c:pt idx="9">
                  <c:v>3.6483035388544858</c:v>
                </c:pt>
                <c:pt idx="10">
                  <c:v>4.1955490696826701</c:v>
                </c:pt>
                <c:pt idx="11">
                  <c:v>4.5603794235680413</c:v>
                </c:pt>
                <c:pt idx="13">
                  <c:v>0</c:v>
                </c:pt>
                <c:pt idx="14">
                  <c:v>0.65836935553463793</c:v>
                </c:pt>
                <c:pt idx="15">
                  <c:v>1.254934104935056</c:v>
                </c:pt>
                <c:pt idx="16">
                  <c:v>1.8808963401303382</c:v>
                </c:pt>
                <c:pt idx="17">
                  <c:v>2.4907775424971814</c:v>
                </c:pt>
                <c:pt idx="18">
                  <c:v>3.0644995650533553</c:v>
                </c:pt>
                <c:pt idx="19">
                  <c:v>3.6145148161071545</c:v>
                </c:pt>
                <c:pt idx="21">
                  <c:v>0</c:v>
                </c:pt>
                <c:pt idx="22">
                  <c:v>0.65540751309927414</c:v>
                </c:pt>
                <c:pt idx="23">
                  <c:v>1.4320951625653855</c:v>
                </c:pt>
                <c:pt idx="24">
                  <c:v>2.5167376339547936</c:v>
                </c:pt>
                <c:pt idx="25">
                  <c:v>3.5453279222063143</c:v>
                </c:pt>
                <c:pt idx="26">
                  <c:v>4.5019558330593759</c:v>
                </c:pt>
                <c:pt idx="27">
                  <c:v>5.4050245028851398</c:v>
                </c:pt>
                <c:pt idx="29">
                  <c:v>0</c:v>
                </c:pt>
                <c:pt idx="30">
                  <c:v>0.7180243955912351</c:v>
                </c:pt>
                <c:pt idx="31">
                  <c:v>1.4959370633946252</c:v>
                </c:pt>
                <c:pt idx="32">
                  <c:v>2.6629239103890048</c:v>
                </c:pt>
                <c:pt idx="33">
                  <c:v>3.7781649417015295</c:v>
                </c:pt>
                <c:pt idx="34">
                  <c:v>4.8538218710743051</c:v>
                </c:pt>
                <c:pt idx="35">
                  <c:v>5.7959691758241521</c:v>
                </c:pt>
                <c:pt idx="50">
                  <c:v>0</c:v>
                </c:pt>
                <c:pt idx="51">
                  <c:v>1.2315265395477182</c:v>
                </c:pt>
                <c:pt idx="52">
                  <c:v>2.3396501002463475</c:v>
                </c:pt>
                <c:pt idx="53">
                  <c:v>3.737803134615322</c:v>
                </c:pt>
                <c:pt idx="54">
                  <c:v>5.0594683098559354</c:v>
                </c:pt>
                <c:pt idx="55">
                  <c:v>6.2465681999413389</c:v>
                </c:pt>
                <c:pt idx="56">
                  <c:v>7.1212100262791926</c:v>
                </c:pt>
              </c:numCache>
            </c:numRef>
          </c:xVal>
          <c:yVal>
            <c:numRef>
              <c:f>Sheet1!$J$2:$J$58</c:f>
              <c:numCache>
                <c:formatCode>General</c:formatCode>
                <c:ptCount val="57"/>
                <c:pt idx="21">
                  <c:v>1.9905245999999999</c:v>
                </c:pt>
                <c:pt idx="22">
                  <c:v>2.9891169</c:v>
                </c:pt>
                <c:pt idx="23">
                  <c:v>3.9908577999999997</c:v>
                </c:pt>
                <c:pt idx="24">
                  <c:v>4.9898863000000002</c:v>
                </c:pt>
                <c:pt idx="25">
                  <c:v>5.9941627999999998</c:v>
                </c:pt>
                <c:pt idx="26">
                  <c:v>6.9882588000000014</c:v>
                </c:pt>
                <c:pt idx="27">
                  <c:v>7.9946443999999985</c:v>
                </c:pt>
              </c:numCache>
            </c:numRef>
          </c:yVal>
          <c:smooth val="0"/>
        </c:ser>
        <c:ser>
          <c:idx val="3"/>
          <c:order val="3"/>
          <c:tx>
            <c:v>TS2 uniaxial</c:v>
          </c:tx>
          <c:spPr>
            <a:ln w="28575">
              <a:noFill/>
            </a:ln>
          </c:spPr>
          <c:marker>
            <c:symbol val="x"/>
            <c:size val="7"/>
          </c:marker>
          <c:xVal>
            <c:numRef>
              <c:f>Sheet1!$G$2:$G$58</c:f>
              <c:numCache>
                <c:formatCode>General</c:formatCode>
                <c:ptCount val="57"/>
                <c:pt idx="2">
                  <c:v>0</c:v>
                </c:pt>
                <c:pt idx="3">
                  <c:v>0.54724553082818606</c:v>
                </c:pt>
                <c:pt idx="4">
                  <c:v>1.0944910616563721</c:v>
                </c:pt>
                <c:pt idx="5">
                  <c:v>1.8241517694272433</c:v>
                </c:pt>
                <c:pt idx="6">
                  <c:v>2.1889821233127424</c:v>
                </c:pt>
                <c:pt idx="7">
                  <c:v>2.7362276541409281</c:v>
                </c:pt>
                <c:pt idx="8">
                  <c:v>3.1010580080262988</c:v>
                </c:pt>
                <c:pt idx="9">
                  <c:v>3.6483035388544858</c:v>
                </c:pt>
                <c:pt idx="10">
                  <c:v>4.1955490696826701</c:v>
                </c:pt>
                <c:pt idx="11">
                  <c:v>4.5603794235680413</c:v>
                </c:pt>
                <c:pt idx="13">
                  <c:v>0</c:v>
                </c:pt>
                <c:pt idx="14">
                  <c:v>0.65836935553463793</c:v>
                </c:pt>
                <c:pt idx="15">
                  <c:v>1.254934104935056</c:v>
                </c:pt>
                <c:pt idx="16">
                  <c:v>1.8808963401303382</c:v>
                </c:pt>
                <c:pt idx="17">
                  <c:v>2.4907775424971814</c:v>
                </c:pt>
                <c:pt idx="18">
                  <c:v>3.0644995650533553</c:v>
                </c:pt>
                <c:pt idx="19">
                  <c:v>3.6145148161071545</c:v>
                </c:pt>
                <c:pt idx="21">
                  <c:v>0</c:v>
                </c:pt>
                <c:pt idx="22">
                  <c:v>0.65540751309927414</c:v>
                </c:pt>
                <c:pt idx="23">
                  <c:v>1.4320951625653855</c:v>
                </c:pt>
                <c:pt idx="24">
                  <c:v>2.5167376339547936</c:v>
                </c:pt>
                <c:pt idx="25">
                  <c:v>3.5453279222063143</c:v>
                </c:pt>
                <c:pt idx="26">
                  <c:v>4.5019558330593759</c:v>
                </c:pt>
                <c:pt idx="27">
                  <c:v>5.4050245028851398</c:v>
                </c:pt>
                <c:pt idx="29">
                  <c:v>0</c:v>
                </c:pt>
                <c:pt idx="30">
                  <c:v>0.7180243955912351</c:v>
                </c:pt>
                <c:pt idx="31">
                  <c:v>1.4959370633946252</c:v>
                </c:pt>
                <c:pt idx="32">
                  <c:v>2.6629239103890048</c:v>
                </c:pt>
                <c:pt idx="33">
                  <c:v>3.7781649417015295</c:v>
                </c:pt>
                <c:pt idx="34">
                  <c:v>4.8538218710743051</c:v>
                </c:pt>
                <c:pt idx="35">
                  <c:v>5.7959691758241521</c:v>
                </c:pt>
                <c:pt idx="50">
                  <c:v>0</c:v>
                </c:pt>
                <c:pt idx="51">
                  <c:v>1.2315265395477182</c:v>
                </c:pt>
                <c:pt idx="52">
                  <c:v>2.3396501002463475</c:v>
                </c:pt>
                <c:pt idx="53">
                  <c:v>3.737803134615322</c:v>
                </c:pt>
                <c:pt idx="54">
                  <c:v>5.0594683098559354</c:v>
                </c:pt>
                <c:pt idx="55">
                  <c:v>6.2465681999413389</c:v>
                </c:pt>
                <c:pt idx="56">
                  <c:v>7.1212100262791926</c:v>
                </c:pt>
              </c:numCache>
            </c:numRef>
          </c:xVal>
          <c:yVal>
            <c:numRef>
              <c:f>Sheet1!$K$2:$K$58</c:f>
              <c:numCache>
                <c:formatCode>General</c:formatCode>
                <c:ptCount val="57"/>
                <c:pt idx="29">
                  <c:v>2.0001088500000002</c:v>
                </c:pt>
                <c:pt idx="30">
                  <c:v>3.0063505500000005</c:v>
                </c:pt>
                <c:pt idx="31">
                  <c:v>4.0125954999999962</c:v>
                </c:pt>
                <c:pt idx="32">
                  <c:v>5.0082350499999961</c:v>
                </c:pt>
                <c:pt idx="33">
                  <c:v>6.0098737999999994</c:v>
                </c:pt>
                <c:pt idx="34">
                  <c:v>7.0131517000000008</c:v>
                </c:pt>
                <c:pt idx="35">
                  <c:v>8.0032668000000005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40907008"/>
        <c:axId val="240908928"/>
      </c:scatterChart>
      <c:valAx>
        <c:axId val="24090700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Strain (m strain)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240908928"/>
        <c:crosses val="autoZero"/>
        <c:crossBetween val="midCat"/>
        <c:majorUnit val="2"/>
      </c:valAx>
      <c:valAx>
        <c:axId val="240908928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Stress (MPa)</a:t>
                </a:r>
              </a:p>
            </c:rich>
          </c:tx>
          <c:layout>
            <c:manualLayout>
              <c:xMode val="edge"/>
              <c:yMode val="edge"/>
              <c:x val="1.9444478307657047E-2"/>
              <c:y val="0.25267021918461124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240907008"/>
        <c:crosses val="autoZero"/>
        <c:crossBetween val="midCat"/>
        <c:majorUnit val="3"/>
      </c:valAx>
    </c:plotArea>
    <c:legend>
      <c:legendPos val="r"/>
      <c:layout>
        <c:manualLayout>
          <c:xMode val="edge"/>
          <c:yMode val="edge"/>
          <c:x val="0.5908070791047727"/>
          <c:y val="0.37478015977929796"/>
          <c:w val="0.33285527337251913"/>
          <c:h val="0.31056379811926466"/>
        </c:manualLayout>
      </c:layout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800">
          <a:latin typeface="Arial" pitchFamily="34" charset="0"/>
          <a:cs typeface="Arial" pitchFamily="34" charset="0"/>
        </a:defRPr>
      </a:pPr>
      <a:endParaRPr lang="nb-NO"/>
    </a:p>
  </c:txPr>
  <c:externalData r:id="rId2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25702659880929524"/>
          <c:y val="5.0925925925925923E-2"/>
          <c:w val="0.69907672364125217"/>
          <c:h val="0.75364938757655375"/>
        </c:manualLayout>
      </c:layout>
      <c:scatterChart>
        <c:scatterStyle val="lineMarker"/>
        <c:varyColors val="0"/>
        <c:ser>
          <c:idx val="0"/>
          <c:order val="0"/>
          <c:tx>
            <c:v>OS uniaxial</c:v>
          </c:tx>
          <c:spPr>
            <a:ln w="28575">
              <a:noFill/>
            </a:ln>
          </c:spPr>
          <c:marker>
            <c:symbol val="diamond"/>
            <c:size val="6"/>
          </c:marker>
          <c:xVal>
            <c:numRef>
              <c:f>comparison!$B$4:$B$39</c:f>
              <c:numCache>
                <c:formatCode>General</c:formatCode>
                <c:ptCount val="36"/>
                <c:pt idx="3">
                  <c:v>2.5365451760314421</c:v>
                </c:pt>
                <c:pt idx="4">
                  <c:v>3.1700971747530762</c:v>
                </c:pt>
                <c:pt idx="5">
                  <c:v>3.8062563833459899</c:v>
                </c:pt>
                <c:pt idx="6">
                  <c:v>4.447630011681472</c:v>
                </c:pt>
                <c:pt idx="7">
                  <c:v>5.0707531709179774</c:v>
                </c:pt>
                <c:pt idx="8">
                  <c:v>5.6990907498970405</c:v>
                </c:pt>
                <c:pt idx="9">
                  <c:v>6.4186806743709948</c:v>
                </c:pt>
                <c:pt idx="10">
                  <c:v>7.2738455121516399</c:v>
                </c:pt>
                <c:pt idx="11">
                  <c:v>8.0247219550809739</c:v>
                </c:pt>
                <c:pt idx="13">
                  <c:v>1.9480129000000022</c:v>
                </c:pt>
                <c:pt idx="14">
                  <c:v>3.06280135</c:v>
                </c:pt>
                <c:pt idx="15">
                  <c:v>4.0698496500000001</c:v>
                </c:pt>
                <c:pt idx="16">
                  <c:v>5.0652832499999958</c:v>
                </c:pt>
                <c:pt idx="17">
                  <c:v>6.0699786499999959</c:v>
                </c:pt>
                <c:pt idx="18">
                  <c:v>7.0620578999999939</c:v>
                </c:pt>
                <c:pt idx="19">
                  <c:v>8.0718777499999987</c:v>
                </c:pt>
                <c:pt idx="21">
                  <c:v>1.9905546000000001</c:v>
                </c:pt>
                <c:pt idx="22">
                  <c:v>2.9929328999999987</c:v>
                </c:pt>
                <c:pt idx="23">
                  <c:v>3.9881435000000001</c:v>
                </c:pt>
                <c:pt idx="24">
                  <c:v>4.9897181000000037</c:v>
                </c:pt>
                <c:pt idx="25">
                  <c:v>5.9985226999999997</c:v>
                </c:pt>
                <c:pt idx="26">
                  <c:v>6.9884716999999998</c:v>
                </c:pt>
                <c:pt idx="27">
                  <c:v>7.9886737000000041</c:v>
                </c:pt>
                <c:pt idx="29">
                  <c:v>2.0001088500000002</c:v>
                </c:pt>
                <c:pt idx="30">
                  <c:v>3.00080145</c:v>
                </c:pt>
                <c:pt idx="31">
                  <c:v>4.0045191499999957</c:v>
                </c:pt>
                <c:pt idx="32">
                  <c:v>5.0199044499999959</c:v>
                </c:pt>
                <c:pt idx="33">
                  <c:v>6.0038116000000006</c:v>
                </c:pt>
                <c:pt idx="34">
                  <c:v>7.0090339000000004</c:v>
                </c:pt>
                <c:pt idx="35">
                  <c:v>8.0032668000000005</c:v>
                </c:pt>
              </c:numCache>
            </c:numRef>
          </c:xVal>
          <c:yVal>
            <c:numRef>
              <c:f>comparison!$C$4:$C$39</c:f>
              <c:numCache>
                <c:formatCode>General</c:formatCode>
                <c:ptCount val="36"/>
                <c:pt idx="3">
                  <c:v>1921.2879035088499</c:v>
                </c:pt>
                <c:pt idx="4">
                  <c:v>1936.2253135015501</c:v>
                </c:pt>
                <c:pt idx="5">
                  <c:v>1949.2944403899676</c:v>
                </c:pt>
                <c:pt idx="6">
                  <c:v>1962.0458912984573</c:v>
                </c:pt>
                <c:pt idx="7">
                  <c:v>1974.2824850279608</c:v>
                </c:pt>
                <c:pt idx="8">
                  <c:v>1985.4229908473628</c:v>
                </c:pt>
                <c:pt idx="9">
                  <c:v>1997.4267191352938</c:v>
                </c:pt>
                <c:pt idx="10">
                  <c:v>2010.6108128142705</c:v>
                </c:pt>
                <c:pt idx="11">
                  <c:v>2021.3437887994303</c:v>
                </c:pt>
              </c:numCache>
            </c:numRef>
          </c:yVal>
          <c:smooth val="0"/>
        </c:ser>
        <c:ser>
          <c:idx val="1"/>
          <c:order val="1"/>
          <c:tx>
            <c:v>TS hydrostatic</c:v>
          </c:tx>
          <c:spPr>
            <a:ln w="28575">
              <a:noFill/>
            </a:ln>
          </c:spPr>
          <c:marker>
            <c:symbol val="square"/>
            <c:size val="6"/>
          </c:marker>
          <c:xVal>
            <c:numRef>
              <c:f>comparison!$B$4:$B$39</c:f>
              <c:numCache>
                <c:formatCode>General</c:formatCode>
                <c:ptCount val="36"/>
                <c:pt idx="3">
                  <c:v>2.5365451760314421</c:v>
                </c:pt>
                <c:pt idx="4">
                  <c:v>3.1700971747530762</c:v>
                </c:pt>
                <c:pt idx="5">
                  <c:v>3.8062563833459899</c:v>
                </c:pt>
                <c:pt idx="6">
                  <c:v>4.447630011681472</c:v>
                </c:pt>
                <c:pt idx="7">
                  <c:v>5.0707531709179774</c:v>
                </c:pt>
                <c:pt idx="8">
                  <c:v>5.6990907498970405</c:v>
                </c:pt>
                <c:pt idx="9">
                  <c:v>6.4186806743709948</c:v>
                </c:pt>
                <c:pt idx="10">
                  <c:v>7.2738455121516399</c:v>
                </c:pt>
                <c:pt idx="11">
                  <c:v>8.0247219550809739</c:v>
                </c:pt>
                <c:pt idx="13">
                  <c:v>1.9480129000000022</c:v>
                </c:pt>
                <c:pt idx="14">
                  <c:v>3.06280135</c:v>
                </c:pt>
                <c:pt idx="15">
                  <c:v>4.0698496500000001</c:v>
                </c:pt>
                <c:pt idx="16">
                  <c:v>5.0652832499999958</c:v>
                </c:pt>
                <c:pt idx="17">
                  <c:v>6.0699786499999959</c:v>
                </c:pt>
                <c:pt idx="18">
                  <c:v>7.0620578999999939</c:v>
                </c:pt>
                <c:pt idx="19">
                  <c:v>8.0718777499999987</c:v>
                </c:pt>
                <c:pt idx="21">
                  <c:v>1.9905546000000001</c:v>
                </c:pt>
                <c:pt idx="22">
                  <c:v>2.9929328999999987</c:v>
                </c:pt>
                <c:pt idx="23">
                  <c:v>3.9881435000000001</c:v>
                </c:pt>
                <c:pt idx="24">
                  <c:v>4.9897181000000037</c:v>
                </c:pt>
                <c:pt idx="25">
                  <c:v>5.9985226999999997</c:v>
                </c:pt>
                <c:pt idx="26">
                  <c:v>6.9884716999999998</c:v>
                </c:pt>
                <c:pt idx="27">
                  <c:v>7.9886737000000041</c:v>
                </c:pt>
                <c:pt idx="29">
                  <c:v>2.0001088500000002</c:v>
                </c:pt>
                <c:pt idx="30">
                  <c:v>3.00080145</c:v>
                </c:pt>
                <c:pt idx="31">
                  <c:v>4.0045191499999957</c:v>
                </c:pt>
                <c:pt idx="32">
                  <c:v>5.0199044499999959</c:v>
                </c:pt>
                <c:pt idx="33">
                  <c:v>6.0038116000000006</c:v>
                </c:pt>
                <c:pt idx="34">
                  <c:v>7.0090339000000004</c:v>
                </c:pt>
                <c:pt idx="35">
                  <c:v>8.0032668000000005</c:v>
                </c:pt>
              </c:numCache>
            </c:numRef>
          </c:xVal>
          <c:yVal>
            <c:numRef>
              <c:f>comparison!$D$4:$D$39</c:f>
              <c:numCache>
                <c:formatCode>General</c:formatCode>
                <c:ptCount val="36"/>
                <c:pt idx="13">
                  <c:v>1990.4049773456843</c:v>
                </c:pt>
                <c:pt idx="14">
                  <c:v>2018.5526143234404</c:v>
                </c:pt>
                <c:pt idx="15">
                  <c:v>2042.2458063620263</c:v>
                </c:pt>
                <c:pt idx="16">
                  <c:v>2062.3993299033596</c:v>
                </c:pt>
                <c:pt idx="17">
                  <c:v>2081.787940941168</c:v>
                </c:pt>
                <c:pt idx="18">
                  <c:v>2099.4418060987282</c:v>
                </c:pt>
                <c:pt idx="19">
                  <c:v>2115.7458605071943</c:v>
                </c:pt>
              </c:numCache>
            </c:numRef>
          </c:yVal>
          <c:smooth val="0"/>
        </c:ser>
        <c:ser>
          <c:idx val="2"/>
          <c:order val="2"/>
          <c:tx>
            <c:v>TS1 uniaxial</c:v>
          </c:tx>
          <c:spPr>
            <a:ln w="28575">
              <a:noFill/>
            </a:ln>
          </c:spPr>
          <c:marker>
            <c:symbol val="triangle"/>
            <c:size val="6"/>
          </c:marker>
          <c:xVal>
            <c:numRef>
              <c:f>comparison!$B$4:$B$39</c:f>
              <c:numCache>
                <c:formatCode>General</c:formatCode>
                <c:ptCount val="36"/>
                <c:pt idx="3">
                  <c:v>2.5365451760314421</c:v>
                </c:pt>
                <c:pt idx="4">
                  <c:v>3.1700971747530762</c:v>
                </c:pt>
                <c:pt idx="5">
                  <c:v>3.8062563833459899</c:v>
                </c:pt>
                <c:pt idx="6">
                  <c:v>4.447630011681472</c:v>
                </c:pt>
                <c:pt idx="7">
                  <c:v>5.0707531709179774</c:v>
                </c:pt>
                <c:pt idx="8">
                  <c:v>5.6990907498970405</c:v>
                </c:pt>
                <c:pt idx="9">
                  <c:v>6.4186806743709948</c:v>
                </c:pt>
                <c:pt idx="10">
                  <c:v>7.2738455121516399</c:v>
                </c:pt>
                <c:pt idx="11">
                  <c:v>8.0247219550809739</c:v>
                </c:pt>
                <c:pt idx="13">
                  <c:v>1.9480129000000022</c:v>
                </c:pt>
                <c:pt idx="14">
                  <c:v>3.06280135</c:v>
                </c:pt>
                <c:pt idx="15">
                  <c:v>4.0698496500000001</c:v>
                </c:pt>
                <c:pt idx="16">
                  <c:v>5.0652832499999958</c:v>
                </c:pt>
                <c:pt idx="17">
                  <c:v>6.0699786499999959</c:v>
                </c:pt>
                <c:pt idx="18">
                  <c:v>7.0620578999999939</c:v>
                </c:pt>
                <c:pt idx="19">
                  <c:v>8.0718777499999987</c:v>
                </c:pt>
                <c:pt idx="21">
                  <c:v>1.9905546000000001</c:v>
                </c:pt>
                <c:pt idx="22">
                  <c:v>2.9929328999999987</c:v>
                </c:pt>
                <c:pt idx="23">
                  <c:v>3.9881435000000001</c:v>
                </c:pt>
                <c:pt idx="24">
                  <c:v>4.9897181000000037</c:v>
                </c:pt>
                <c:pt idx="25">
                  <c:v>5.9985226999999997</c:v>
                </c:pt>
                <c:pt idx="26">
                  <c:v>6.9884716999999998</c:v>
                </c:pt>
                <c:pt idx="27">
                  <c:v>7.9886737000000041</c:v>
                </c:pt>
                <c:pt idx="29">
                  <c:v>2.0001088500000002</c:v>
                </c:pt>
                <c:pt idx="30">
                  <c:v>3.00080145</c:v>
                </c:pt>
                <c:pt idx="31">
                  <c:v>4.0045191499999957</c:v>
                </c:pt>
                <c:pt idx="32">
                  <c:v>5.0199044499999959</c:v>
                </c:pt>
                <c:pt idx="33">
                  <c:v>6.0038116000000006</c:v>
                </c:pt>
                <c:pt idx="34">
                  <c:v>7.0090339000000004</c:v>
                </c:pt>
                <c:pt idx="35">
                  <c:v>8.0032668000000005</c:v>
                </c:pt>
              </c:numCache>
            </c:numRef>
          </c:xVal>
          <c:yVal>
            <c:numRef>
              <c:f>comparison!$E$4:$E$39</c:f>
              <c:numCache>
                <c:formatCode>General</c:formatCode>
                <c:ptCount val="36"/>
                <c:pt idx="21">
                  <c:v>1995.3791707272871</c:v>
                </c:pt>
                <c:pt idx="22">
                  <c:v>2017.8051766769856</c:v>
                </c:pt>
                <c:pt idx="23">
                  <c:v>2039.170917362173</c:v>
                </c:pt>
                <c:pt idx="24">
                  <c:v>2060.8520432691002</c:v>
                </c:pt>
                <c:pt idx="25">
                  <c:v>2078.9883736996808</c:v>
                </c:pt>
                <c:pt idx="26">
                  <c:v>2097.3213453225221</c:v>
                </c:pt>
                <c:pt idx="27">
                  <c:v>2113.162293167281</c:v>
                </c:pt>
              </c:numCache>
            </c:numRef>
          </c:yVal>
          <c:smooth val="0"/>
        </c:ser>
        <c:ser>
          <c:idx val="3"/>
          <c:order val="3"/>
          <c:tx>
            <c:v>TS2 uniaxial</c:v>
          </c:tx>
          <c:spPr>
            <a:ln w="28575">
              <a:noFill/>
            </a:ln>
          </c:spPr>
          <c:marker>
            <c:symbol val="x"/>
            <c:size val="6"/>
          </c:marker>
          <c:xVal>
            <c:numRef>
              <c:f>comparison!$B$4:$B$39</c:f>
              <c:numCache>
                <c:formatCode>General</c:formatCode>
                <c:ptCount val="36"/>
                <c:pt idx="3">
                  <c:v>2.5365451760314421</c:v>
                </c:pt>
                <c:pt idx="4">
                  <c:v>3.1700971747530762</c:v>
                </c:pt>
                <c:pt idx="5">
                  <c:v>3.8062563833459899</c:v>
                </c:pt>
                <c:pt idx="6">
                  <c:v>4.447630011681472</c:v>
                </c:pt>
                <c:pt idx="7">
                  <c:v>5.0707531709179774</c:v>
                </c:pt>
                <c:pt idx="8">
                  <c:v>5.6990907498970405</c:v>
                </c:pt>
                <c:pt idx="9">
                  <c:v>6.4186806743709948</c:v>
                </c:pt>
                <c:pt idx="10">
                  <c:v>7.2738455121516399</c:v>
                </c:pt>
                <c:pt idx="11">
                  <c:v>8.0247219550809739</c:v>
                </c:pt>
                <c:pt idx="13">
                  <c:v>1.9480129000000022</c:v>
                </c:pt>
                <c:pt idx="14">
                  <c:v>3.06280135</c:v>
                </c:pt>
                <c:pt idx="15">
                  <c:v>4.0698496500000001</c:v>
                </c:pt>
                <c:pt idx="16">
                  <c:v>5.0652832499999958</c:v>
                </c:pt>
                <c:pt idx="17">
                  <c:v>6.0699786499999959</c:v>
                </c:pt>
                <c:pt idx="18">
                  <c:v>7.0620578999999939</c:v>
                </c:pt>
                <c:pt idx="19">
                  <c:v>8.0718777499999987</c:v>
                </c:pt>
                <c:pt idx="21">
                  <c:v>1.9905546000000001</c:v>
                </c:pt>
                <c:pt idx="22">
                  <c:v>2.9929328999999987</c:v>
                </c:pt>
                <c:pt idx="23">
                  <c:v>3.9881435000000001</c:v>
                </c:pt>
                <c:pt idx="24">
                  <c:v>4.9897181000000037</c:v>
                </c:pt>
                <c:pt idx="25">
                  <c:v>5.9985226999999997</c:v>
                </c:pt>
                <c:pt idx="26">
                  <c:v>6.9884716999999998</c:v>
                </c:pt>
                <c:pt idx="27">
                  <c:v>7.9886737000000041</c:v>
                </c:pt>
                <c:pt idx="29">
                  <c:v>2.0001088500000002</c:v>
                </c:pt>
                <c:pt idx="30">
                  <c:v>3.00080145</c:v>
                </c:pt>
                <c:pt idx="31">
                  <c:v>4.0045191499999957</c:v>
                </c:pt>
                <c:pt idx="32">
                  <c:v>5.0199044499999959</c:v>
                </c:pt>
                <c:pt idx="33">
                  <c:v>6.0038116000000006</c:v>
                </c:pt>
                <c:pt idx="34">
                  <c:v>7.0090339000000004</c:v>
                </c:pt>
                <c:pt idx="35">
                  <c:v>8.0032668000000005</c:v>
                </c:pt>
              </c:numCache>
            </c:numRef>
          </c:xVal>
          <c:yVal>
            <c:numRef>
              <c:f>comparison!$F$4:$F$39</c:f>
              <c:numCache>
                <c:formatCode>General</c:formatCode>
                <c:ptCount val="36"/>
                <c:pt idx="29">
                  <c:v>1988.26827331564</c:v>
                </c:pt>
                <c:pt idx="30">
                  <c:v>2014.0792684143178</c:v>
                </c:pt>
                <c:pt idx="31">
                  <c:v>2036.0435354803851</c:v>
                </c:pt>
                <c:pt idx="32">
                  <c:v>2057.2697508742563</c:v>
                </c:pt>
                <c:pt idx="33">
                  <c:v>2077.3247889692457</c:v>
                </c:pt>
                <c:pt idx="34">
                  <c:v>2095.2341773500552</c:v>
                </c:pt>
                <c:pt idx="35">
                  <c:v>2113.2838339907003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40974080"/>
        <c:axId val="241439104"/>
      </c:scatterChart>
      <c:valAx>
        <c:axId val="240974080"/>
        <c:scaling>
          <c:orientation val="minMax"/>
          <c:max val="9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Net vertical stress (MPa)</a:t>
                </a:r>
              </a:p>
            </c:rich>
          </c:tx>
          <c:layout>
            <c:manualLayout>
              <c:xMode val="edge"/>
              <c:yMode val="edge"/>
              <c:x val="0.41505552217843494"/>
              <c:y val="0.90972222222222221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241439104"/>
        <c:crosses val="autoZero"/>
        <c:crossBetween val="midCat"/>
        <c:majorUnit val="3"/>
      </c:valAx>
      <c:valAx>
        <c:axId val="241439104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vertical P-wave velocity (m/sec)</a:t>
                </a:r>
              </a:p>
            </c:rich>
          </c:tx>
          <c:layout>
            <c:manualLayout>
              <c:xMode val="edge"/>
              <c:yMode val="edge"/>
              <c:x val="2.3805447949598338E-2"/>
              <c:y val="6.1847841936424612E-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240974080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2503908165325488"/>
          <c:y val="5.3647356580427456E-2"/>
          <c:w val="0.53278258486919894"/>
          <c:h val="0.1598315054368204"/>
        </c:manualLayout>
      </c:layout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800">
          <a:latin typeface="Arial" pitchFamily="34" charset="0"/>
          <a:cs typeface="Arial" pitchFamily="34" charset="0"/>
        </a:defRPr>
      </a:pPr>
      <a:endParaRPr lang="nb-NO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1482196800871567"/>
          <c:y val="4.1013779527559052E-2"/>
          <c:w val="0.69958054771455458"/>
          <c:h val="0.72350459317585303"/>
        </c:manualLayout>
      </c:layout>
      <c:scatterChart>
        <c:scatterStyle val="lineMarker"/>
        <c:varyColors val="0"/>
        <c:ser>
          <c:idx val="3"/>
          <c:order val="0"/>
          <c:spPr>
            <a:ln w="34925">
              <a:solidFill>
                <a:schemeClr val="tx1"/>
              </a:solidFill>
            </a:ln>
          </c:spPr>
          <c:marker>
            <c:symbol val="none"/>
          </c:marker>
          <c:xVal>
            <c:numRef>
              <c:f>'Sheet1 (2)'!$B$4:$B$347</c:f>
              <c:numCache>
                <c:formatCode>General</c:formatCode>
                <c:ptCount val="344"/>
                <c:pt idx="0">
                  <c:v>0</c:v>
                </c:pt>
                <c:pt idx="1">
                  <c:v>60</c:v>
                </c:pt>
                <c:pt idx="2">
                  <c:v>120</c:v>
                </c:pt>
                <c:pt idx="3">
                  <c:v>180</c:v>
                </c:pt>
                <c:pt idx="4">
                  <c:v>240</c:v>
                </c:pt>
                <c:pt idx="5">
                  <c:v>300</c:v>
                </c:pt>
                <c:pt idx="6">
                  <c:v>360</c:v>
                </c:pt>
                <c:pt idx="7">
                  <c:v>420</c:v>
                </c:pt>
                <c:pt idx="8">
                  <c:v>480</c:v>
                </c:pt>
                <c:pt idx="9">
                  <c:v>540</c:v>
                </c:pt>
                <c:pt idx="10">
                  <c:v>600</c:v>
                </c:pt>
                <c:pt idx="11">
                  <c:v>660</c:v>
                </c:pt>
                <c:pt idx="12">
                  <c:v>720</c:v>
                </c:pt>
                <c:pt idx="13">
                  <c:v>780</c:v>
                </c:pt>
                <c:pt idx="14">
                  <c:v>840</c:v>
                </c:pt>
                <c:pt idx="15">
                  <c:v>900</c:v>
                </c:pt>
                <c:pt idx="16">
                  <c:v>960</c:v>
                </c:pt>
                <c:pt idx="17">
                  <c:v>1020</c:v>
                </c:pt>
                <c:pt idx="18">
                  <c:v>1080</c:v>
                </c:pt>
                <c:pt idx="19">
                  <c:v>1140</c:v>
                </c:pt>
                <c:pt idx="20">
                  <c:v>1200</c:v>
                </c:pt>
                <c:pt idx="21">
                  <c:v>1260</c:v>
                </c:pt>
                <c:pt idx="22">
                  <c:v>1320</c:v>
                </c:pt>
                <c:pt idx="23">
                  <c:v>1380</c:v>
                </c:pt>
                <c:pt idx="24">
                  <c:v>1440</c:v>
                </c:pt>
                <c:pt idx="25">
                  <c:v>1500</c:v>
                </c:pt>
                <c:pt idx="26">
                  <c:v>1560</c:v>
                </c:pt>
                <c:pt idx="27">
                  <c:v>1620</c:v>
                </c:pt>
                <c:pt idx="28">
                  <c:v>1680</c:v>
                </c:pt>
                <c:pt idx="29">
                  <c:v>1740</c:v>
                </c:pt>
                <c:pt idx="30">
                  <c:v>1800</c:v>
                </c:pt>
                <c:pt idx="31">
                  <c:v>1860</c:v>
                </c:pt>
                <c:pt idx="32">
                  <c:v>1920</c:v>
                </c:pt>
                <c:pt idx="33">
                  <c:v>1980</c:v>
                </c:pt>
                <c:pt idx="34">
                  <c:v>2040</c:v>
                </c:pt>
                <c:pt idx="35">
                  <c:v>2100</c:v>
                </c:pt>
                <c:pt idx="36">
                  <c:v>2160</c:v>
                </c:pt>
                <c:pt idx="37">
                  <c:v>2220</c:v>
                </c:pt>
                <c:pt idx="38">
                  <c:v>2280</c:v>
                </c:pt>
                <c:pt idx="39">
                  <c:v>2340</c:v>
                </c:pt>
                <c:pt idx="40">
                  <c:v>2400</c:v>
                </c:pt>
                <c:pt idx="41">
                  <c:v>2460</c:v>
                </c:pt>
                <c:pt idx="42">
                  <c:v>2520</c:v>
                </c:pt>
                <c:pt idx="43">
                  <c:v>2580</c:v>
                </c:pt>
                <c:pt idx="44">
                  <c:v>2640</c:v>
                </c:pt>
                <c:pt idx="45">
                  <c:v>2700</c:v>
                </c:pt>
                <c:pt idx="46">
                  <c:v>2760</c:v>
                </c:pt>
                <c:pt idx="47">
                  <c:v>2820</c:v>
                </c:pt>
                <c:pt idx="48">
                  <c:v>2880</c:v>
                </c:pt>
                <c:pt idx="49">
                  <c:v>2940</c:v>
                </c:pt>
                <c:pt idx="50">
                  <c:v>3000</c:v>
                </c:pt>
                <c:pt idx="51">
                  <c:v>3060</c:v>
                </c:pt>
                <c:pt idx="52">
                  <c:v>3120</c:v>
                </c:pt>
                <c:pt idx="53">
                  <c:v>3180</c:v>
                </c:pt>
                <c:pt idx="54">
                  <c:v>3240</c:v>
                </c:pt>
                <c:pt idx="55">
                  <c:v>3300</c:v>
                </c:pt>
                <c:pt idx="56">
                  <c:v>3360</c:v>
                </c:pt>
                <c:pt idx="57">
                  <c:v>3420</c:v>
                </c:pt>
                <c:pt idx="58">
                  <c:v>3480</c:v>
                </c:pt>
                <c:pt idx="59">
                  <c:v>3540</c:v>
                </c:pt>
                <c:pt idx="60">
                  <c:v>3600</c:v>
                </c:pt>
                <c:pt idx="61">
                  <c:v>3660</c:v>
                </c:pt>
                <c:pt idx="62">
                  <c:v>3720</c:v>
                </c:pt>
                <c:pt idx="63">
                  <c:v>3780</c:v>
                </c:pt>
                <c:pt idx="64">
                  <c:v>3840</c:v>
                </c:pt>
                <c:pt idx="65">
                  <c:v>3900</c:v>
                </c:pt>
                <c:pt idx="66">
                  <c:v>3960</c:v>
                </c:pt>
                <c:pt idx="67">
                  <c:v>4020</c:v>
                </c:pt>
                <c:pt idx="68">
                  <c:v>4080</c:v>
                </c:pt>
                <c:pt idx="69">
                  <c:v>4140</c:v>
                </c:pt>
                <c:pt idx="70">
                  <c:v>4200</c:v>
                </c:pt>
                <c:pt idx="71">
                  <c:v>4260</c:v>
                </c:pt>
                <c:pt idx="72">
                  <c:v>4320</c:v>
                </c:pt>
                <c:pt idx="73">
                  <c:v>4380</c:v>
                </c:pt>
                <c:pt idx="74">
                  <c:v>4440</c:v>
                </c:pt>
                <c:pt idx="75">
                  <c:v>4500</c:v>
                </c:pt>
                <c:pt idx="76">
                  <c:v>4560</c:v>
                </c:pt>
                <c:pt idx="77">
                  <c:v>4620</c:v>
                </c:pt>
                <c:pt idx="78">
                  <c:v>4680</c:v>
                </c:pt>
                <c:pt idx="79">
                  <c:v>4740</c:v>
                </c:pt>
                <c:pt idx="80">
                  <c:v>4800</c:v>
                </c:pt>
                <c:pt idx="81">
                  <c:v>4860</c:v>
                </c:pt>
                <c:pt idx="82">
                  <c:v>4920</c:v>
                </c:pt>
                <c:pt idx="83">
                  <c:v>4980</c:v>
                </c:pt>
                <c:pt idx="84">
                  <c:v>5040</c:v>
                </c:pt>
                <c:pt idx="85">
                  <c:v>5100</c:v>
                </c:pt>
                <c:pt idx="86">
                  <c:v>5160</c:v>
                </c:pt>
                <c:pt idx="87">
                  <c:v>5220</c:v>
                </c:pt>
                <c:pt idx="88">
                  <c:v>5280</c:v>
                </c:pt>
                <c:pt idx="89">
                  <c:v>5340</c:v>
                </c:pt>
                <c:pt idx="90">
                  <c:v>5400</c:v>
                </c:pt>
                <c:pt idx="91">
                  <c:v>5460</c:v>
                </c:pt>
                <c:pt idx="92">
                  <c:v>5520</c:v>
                </c:pt>
                <c:pt idx="93">
                  <c:v>5580</c:v>
                </c:pt>
                <c:pt idx="94">
                  <c:v>5640</c:v>
                </c:pt>
                <c:pt idx="95">
                  <c:v>5700</c:v>
                </c:pt>
                <c:pt idx="96">
                  <c:v>5760</c:v>
                </c:pt>
                <c:pt idx="97">
                  <c:v>5820</c:v>
                </c:pt>
                <c:pt idx="98">
                  <c:v>5880</c:v>
                </c:pt>
                <c:pt idx="99">
                  <c:v>5940</c:v>
                </c:pt>
                <c:pt idx="100">
                  <c:v>6000</c:v>
                </c:pt>
                <c:pt idx="101">
                  <c:v>6060</c:v>
                </c:pt>
                <c:pt idx="102">
                  <c:v>6120</c:v>
                </c:pt>
                <c:pt idx="103">
                  <c:v>6180</c:v>
                </c:pt>
                <c:pt idx="104">
                  <c:v>6240</c:v>
                </c:pt>
                <c:pt idx="105">
                  <c:v>6300</c:v>
                </c:pt>
                <c:pt idx="106">
                  <c:v>6360</c:v>
                </c:pt>
                <c:pt idx="107">
                  <c:v>6420</c:v>
                </c:pt>
                <c:pt idx="108">
                  <c:v>6480</c:v>
                </c:pt>
                <c:pt idx="109">
                  <c:v>6540</c:v>
                </c:pt>
                <c:pt idx="110">
                  <c:v>6600</c:v>
                </c:pt>
                <c:pt idx="111">
                  <c:v>6660</c:v>
                </c:pt>
                <c:pt idx="112">
                  <c:v>6720</c:v>
                </c:pt>
                <c:pt idx="113">
                  <c:v>6780</c:v>
                </c:pt>
                <c:pt idx="114">
                  <c:v>6840</c:v>
                </c:pt>
                <c:pt idx="115">
                  <c:v>6900</c:v>
                </c:pt>
                <c:pt idx="116">
                  <c:v>6960</c:v>
                </c:pt>
                <c:pt idx="117">
                  <c:v>7020</c:v>
                </c:pt>
                <c:pt idx="118">
                  <c:v>7080</c:v>
                </c:pt>
                <c:pt idx="119">
                  <c:v>7140</c:v>
                </c:pt>
                <c:pt idx="120">
                  <c:v>7200</c:v>
                </c:pt>
                <c:pt idx="121">
                  <c:v>7260</c:v>
                </c:pt>
                <c:pt idx="122">
                  <c:v>7320</c:v>
                </c:pt>
                <c:pt idx="123">
                  <c:v>7380</c:v>
                </c:pt>
                <c:pt idx="124">
                  <c:v>7440</c:v>
                </c:pt>
                <c:pt idx="125">
                  <c:v>7500</c:v>
                </c:pt>
                <c:pt idx="126">
                  <c:v>7560</c:v>
                </c:pt>
                <c:pt idx="127">
                  <c:v>7620</c:v>
                </c:pt>
                <c:pt idx="128">
                  <c:v>7680</c:v>
                </c:pt>
                <c:pt idx="129">
                  <c:v>7740</c:v>
                </c:pt>
                <c:pt idx="130">
                  <c:v>7800</c:v>
                </c:pt>
                <c:pt idx="131">
                  <c:v>7860</c:v>
                </c:pt>
                <c:pt idx="132">
                  <c:v>7920</c:v>
                </c:pt>
                <c:pt idx="133">
                  <c:v>7980</c:v>
                </c:pt>
                <c:pt idx="134">
                  <c:v>8040</c:v>
                </c:pt>
                <c:pt idx="135">
                  <c:v>8100</c:v>
                </c:pt>
                <c:pt idx="136">
                  <c:v>8160</c:v>
                </c:pt>
                <c:pt idx="137">
                  <c:v>8220</c:v>
                </c:pt>
                <c:pt idx="138">
                  <c:v>8280</c:v>
                </c:pt>
                <c:pt idx="139">
                  <c:v>8340</c:v>
                </c:pt>
                <c:pt idx="140">
                  <c:v>8400</c:v>
                </c:pt>
                <c:pt idx="141">
                  <c:v>8460</c:v>
                </c:pt>
                <c:pt idx="142">
                  <c:v>8520</c:v>
                </c:pt>
                <c:pt idx="143">
                  <c:v>8580</c:v>
                </c:pt>
                <c:pt idx="144">
                  <c:v>8640</c:v>
                </c:pt>
                <c:pt idx="145">
                  <c:v>8700</c:v>
                </c:pt>
                <c:pt idx="146">
                  <c:v>8760</c:v>
                </c:pt>
                <c:pt idx="147">
                  <c:v>8820</c:v>
                </c:pt>
                <c:pt idx="148">
                  <c:v>8880</c:v>
                </c:pt>
                <c:pt idx="149">
                  <c:v>8940</c:v>
                </c:pt>
                <c:pt idx="150">
                  <c:v>9000</c:v>
                </c:pt>
                <c:pt idx="151">
                  <c:v>9060</c:v>
                </c:pt>
                <c:pt idx="152">
                  <c:v>9120</c:v>
                </c:pt>
                <c:pt idx="153">
                  <c:v>9180</c:v>
                </c:pt>
                <c:pt idx="154">
                  <c:v>9240</c:v>
                </c:pt>
                <c:pt idx="155">
                  <c:v>9300</c:v>
                </c:pt>
                <c:pt idx="156">
                  <c:v>9360</c:v>
                </c:pt>
                <c:pt idx="157">
                  <c:v>9420</c:v>
                </c:pt>
                <c:pt idx="158">
                  <c:v>9480</c:v>
                </c:pt>
                <c:pt idx="159">
                  <c:v>9540</c:v>
                </c:pt>
                <c:pt idx="160">
                  <c:v>9600</c:v>
                </c:pt>
                <c:pt idx="161">
                  <c:v>9660</c:v>
                </c:pt>
                <c:pt idx="162">
                  <c:v>9720</c:v>
                </c:pt>
                <c:pt idx="163">
                  <c:v>9780</c:v>
                </c:pt>
                <c:pt idx="164">
                  <c:v>9840</c:v>
                </c:pt>
                <c:pt idx="165">
                  <c:v>9900</c:v>
                </c:pt>
                <c:pt idx="166">
                  <c:v>9960</c:v>
                </c:pt>
                <c:pt idx="167">
                  <c:v>10020</c:v>
                </c:pt>
                <c:pt idx="168">
                  <c:v>10080</c:v>
                </c:pt>
                <c:pt idx="169">
                  <c:v>10140</c:v>
                </c:pt>
                <c:pt idx="170">
                  <c:v>10200</c:v>
                </c:pt>
                <c:pt idx="171">
                  <c:v>10260</c:v>
                </c:pt>
                <c:pt idx="172">
                  <c:v>10320</c:v>
                </c:pt>
                <c:pt idx="173">
                  <c:v>10380</c:v>
                </c:pt>
                <c:pt idx="174">
                  <c:v>10440</c:v>
                </c:pt>
                <c:pt idx="175">
                  <c:v>10500</c:v>
                </c:pt>
                <c:pt idx="176">
                  <c:v>10560</c:v>
                </c:pt>
                <c:pt idx="177">
                  <c:v>10620</c:v>
                </c:pt>
                <c:pt idx="178">
                  <c:v>10680</c:v>
                </c:pt>
                <c:pt idx="179">
                  <c:v>10740</c:v>
                </c:pt>
                <c:pt idx="180">
                  <c:v>10800</c:v>
                </c:pt>
                <c:pt idx="181">
                  <c:v>10860</c:v>
                </c:pt>
                <c:pt idx="182">
                  <c:v>10920</c:v>
                </c:pt>
                <c:pt idx="183">
                  <c:v>10980</c:v>
                </c:pt>
                <c:pt idx="184">
                  <c:v>11040</c:v>
                </c:pt>
                <c:pt idx="185">
                  <c:v>11100</c:v>
                </c:pt>
                <c:pt idx="186">
                  <c:v>11160</c:v>
                </c:pt>
                <c:pt idx="187">
                  <c:v>11220</c:v>
                </c:pt>
                <c:pt idx="188">
                  <c:v>11280</c:v>
                </c:pt>
                <c:pt idx="189">
                  <c:v>11340</c:v>
                </c:pt>
                <c:pt idx="190">
                  <c:v>11400</c:v>
                </c:pt>
                <c:pt idx="191">
                  <c:v>11460</c:v>
                </c:pt>
                <c:pt idx="192">
                  <c:v>11520</c:v>
                </c:pt>
                <c:pt idx="193">
                  <c:v>11580</c:v>
                </c:pt>
                <c:pt idx="194">
                  <c:v>11640</c:v>
                </c:pt>
                <c:pt idx="195">
                  <c:v>11700</c:v>
                </c:pt>
                <c:pt idx="196">
                  <c:v>11760</c:v>
                </c:pt>
                <c:pt idx="197">
                  <c:v>11820</c:v>
                </c:pt>
                <c:pt idx="198">
                  <c:v>11880</c:v>
                </c:pt>
                <c:pt idx="199">
                  <c:v>11940</c:v>
                </c:pt>
                <c:pt idx="200">
                  <c:v>12000</c:v>
                </c:pt>
                <c:pt idx="201">
                  <c:v>12060</c:v>
                </c:pt>
                <c:pt idx="202">
                  <c:v>12120</c:v>
                </c:pt>
                <c:pt idx="203">
                  <c:v>12180</c:v>
                </c:pt>
                <c:pt idx="204">
                  <c:v>12240</c:v>
                </c:pt>
                <c:pt idx="205">
                  <c:v>12300</c:v>
                </c:pt>
                <c:pt idx="206">
                  <c:v>12360</c:v>
                </c:pt>
                <c:pt idx="207">
                  <c:v>12420</c:v>
                </c:pt>
                <c:pt idx="208">
                  <c:v>12480</c:v>
                </c:pt>
                <c:pt idx="209">
                  <c:v>12540</c:v>
                </c:pt>
                <c:pt idx="210">
                  <c:v>12600</c:v>
                </c:pt>
                <c:pt idx="211">
                  <c:v>12660</c:v>
                </c:pt>
                <c:pt idx="212">
                  <c:v>12720</c:v>
                </c:pt>
                <c:pt idx="213">
                  <c:v>12780</c:v>
                </c:pt>
                <c:pt idx="214">
                  <c:v>12840</c:v>
                </c:pt>
                <c:pt idx="215">
                  <c:v>12900</c:v>
                </c:pt>
                <c:pt idx="216">
                  <c:v>12960</c:v>
                </c:pt>
                <c:pt idx="217">
                  <c:v>13020</c:v>
                </c:pt>
                <c:pt idx="218">
                  <c:v>13080</c:v>
                </c:pt>
                <c:pt idx="219">
                  <c:v>13140</c:v>
                </c:pt>
                <c:pt idx="220">
                  <c:v>13200</c:v>
                </c:pt>
                <c:pt idx="221">
                  <c:v>13260</c:v>
                </c:pt>
                <c:pt idx="222">
                  <c:v>13320</c:v>
                </c:pt>
                <c:pt idx="223">
                  <c:v>13380</c:v>
                </c:pt>
                <c:pt idx="224">
                  <c:v>13440</c:v>
                </c:pt>
                <c:pt idx="225">
                  <c:v>13500</c:v>
                </c:pt>
                <c:pt idx="226">
                  <c:v>13560</c:v>
                </c:pt>
                <c:pt idx="227">
                  <c:v>13620</c:v>
                </c:pt>
                <c:pt idx="228">
                  <c:v>13680</c:v>
                </c:pt>
                <c:pt idx="229">
                  <c:v>13740</c:v>
                </c:pt>
                <c:pt idx="230">
                  <c:v>13800</c:v>
                </c:pt>
                <c:pt idx="231">
                  <c:v>13860</c:v>
                </c:pt>
                <c:pt idx="232">
                  <c:v>13920</c:v>
                </c:pt>
                <c:pt idx="233">
                  <c:v>13980</c:v>
                </c:pt>
                <c:pt idx="234">
                  <c:v>14040</c:v>
                </c:pt>
                <c:pt idx="235">
                  <c:v>14100</c:v>
                </c:pt>
                <c:pt idx="236">
                  <c:v>14160</c:v>
                </c:pt>
                <c:pt idx="237">
                  <c:v>14220</c:v>
                </c:pt>
                <c:pt idx="238">
                  <c:v>14280</c:v>
                </c:pt>
                <c:pt idx="239">
                  <c:v>14340</c:v>
                </c:pt>
                <c:pt idx="240">
                  <c:v>14400</c:v>
                </c:pt>
                <c:pt idx="241">
                  <c:v>14460</c:v>
                </c:pt>
                <c:pt idx="242">
                  <c:v>14520</c:v>
                </c:pt>
                <c:pt idx="243">
                  <c:v>14580</c:v>
                </c:pt>
                <c:pt idx="244">
                  <c:v>14640</c:v>
                </c:pt>
                <c:pt idx="245">
                  <c:v>14700</c:v>
                </c:pt>
                <c:pt idx="246">
                  <c:v>14760</c:v>
                </c:pt>
                <c:pt idx="247">
                  <c:v>14820</c:v>
                </c:pt>
                <c:pt idx="248">
                  <c:v>14880</c:v>
                </c:pt>
                <c:pt idx="249">
                  <c:v>14940</c:v>
                </c:pt>
                <c:pt idx="250">
                  <c:v>15000</c:v>
                </c:pt>
                <c:pt idx="251">
                  <c:v>15060</c:v>
                </c:pt>
                <c:pt idx="252">
                  <c:v>15120</c:v>
                </c:pt>
                <c:pt idx="253">
                  <c:v>15180</c:v>
                </c:pt>
                <c:pt idx="254">
                  <c:v>15240</c:v>
                </c:pt>
                <c:pt idx="255">
                  <c:v>15300</c:v>
                </c:pt>
                <c:pt idx="256">
                  <c:v>15360</c:v>
                </c:pt>
                <c:pt idx="257">
                  <c:v>15420</c:v>
                </c:pt>
                <c:pt idx="258">
                  <c:v>15480</c:v>
                </c:pt>
                <c:pt idx="259">
                  <c:v>15540</c:v>
                </c:pt>
                <c:pt idx="260">
                  <c:v>15600</c:v>
                </c:pt>
                <c:pt idx="261">
                  <c:v>15660</c:v>
                </c:pt>
                <c:pt idx="262">
                  <c:v>15720</c:v>
                </c:pt>
                <c:pt idx="263">
                  <c:v>15780</c:v>
                </c:pt>
                <c:pt idx="264">
                  <c:v>15840</c:v>
                </c:pt>
                <c:pt idx="265">
                  <c:v>15900</c:v>
                </c:pt>
                <c:pt idx="266">
                  <c:v>15960</c:v>
                </c:pt>
                <c:pt idx="267">
                  <c:v>16020</c:v>
                </c:pt>
                <c:pt idx="268">
                  <c:v>16080</c:v>
                </c:pt>
                <c:pt idx="269">
                  <c:v>16140</c:v>
                </c:pt>
                <c:pt idx="270">
                  <c:v>16200</c:v>
                </c:pt>
                <c:pt idx="271">
                  <c:v>16260</c:v>
                </c:pt>
                <c:pt idx="272">
                  <c:v>16320</c:v>
                </c:pt>
                <c:pt idx="273">
                  <c:v>16380</c:v>
                </c:pt>
                <c:pt idx="274">
                  <c:v>16440</c:v>
                </c:pt>
                <c:pt idx="275">
                  <c:v>16500</c:v>
                </c:pt>
                <c:pt idx="276">
                  <c:v>16560</c:v>
                </c:pt>
                <c:pt idx="277">
                  <c:v>16620</c:v>
                </c:pt>
                <c:pt idx="278">
                  <c:v>16680</c:v>
                </c:pt>
                <c:pt idx="279">
                  <c:v>16740</c:v>
                </c:pt>
                <c:pt idx="280">
                  <c:v>16800</c:v>
                </c:pt>
                <c:pt idx="281">
                  <c:v>16860</c:v>
                </c:pt>
                <c:pt idx="282">
                  <c:v>16920</c:v>
                </c:pt>
                <c:pt idx="283">
                  <c:v>16980</c:v>
                </c:pt>
                <c:pt idx="284">
                  <c:v>17040</c:v>
                </c:pt>
                <c:pt idx="285">
                  <c:v>17100</c:v>
                </c:pt>
                <c:pt idx="286">
                  <c:v>17160</c:v>
                </c:pt>
                <c:pt idx="287">
                  <c:v>17220</c:v>
                </c:pt>
                <c:pt idx="288">
                  <c:v>17280</c:v>
                </c:pt>
                <c:pt idx="289">
                  <c:v>17340</c:v>
                </c:pt>
                <c:pt idx="290">
                  <c:v>17400</c:v>
                </c:pt>
                <c:pt idx="291">
                  <c:v>17460</c:v>
                </c:pt>
                <c:pt idx="292">
                  <c:v>17520</c:v>
                </c:pt>
                <c:pt idx="293">
                  <c:v>17580</c:v>
                </c:pt>
                <c:pt idx="294">
                  <c:v>17640</c:v>
                </c:pt>
                <c:pt idx="295">
                  <c:v>17700</c:v>
                </c:pt>
                <c:pt idx="296">
                  <c:v>17760</c:v>
                </c:pt>
                <c:pt idx="297">
                  <c:v>17820</c:v>
                </c:pt>
                <c:pt idx="298">
                  <c:v>17880</c:v>
                </c:pt>
                <c:pt idx="299">
                  <c:v>17940</c:v>
                </c:pt>
                <c:pt idx="300">
                  <c:v>18000</c:v>
                </c:pt>
                <c:pt idx="301">
                  <c:v>18060</c:v>
                </c:pt>
                <c:pt idx="302">
                  <c:v>18120</c:v>
                </c:pt>
                <c:pt idx="303">
                  <c:v>18180</c:v>
                </c:pt>
                <c:pt idx="304">
                  <c:v>18240</c:v>
                </c:pt>
                <c:pt idx="305">
                  <c:v>18300</c:v>
                </c:pt>
                <c:pt idx="306">
                  <c:v>18360</c:v>
                </c:pt>
                <c:pt idx="307">
                  <c:v>18420</c:v>
                </c:pt>
                <c:pt idx="308">
                  <c:v>18480</c:v>
                </c:pt>
                <c:pt idx="309">
                  <c:v>18540</c:v>
                </c:pt>
                <c:pt idx="310">
                  <c:v>18600</c:v>
                </c:pt>
                <c:pt idx="311">
                  <c:v>18660</c:v>
                </c:pt>
                <c:pt idx="312">
                  <c:v>18720</c:v>
                </c:pt>
                <c:pt idx="313">
                  <c:v>18780</c:v>
                </c:pt>
                <c:pt idx="314">
                  <c:v>18840</c:v>
                </c:pt>
                <c:pt idx="315">
                  <c:v>18900</c:v>
                </c:pt>
                <c:pt idx="316">
                  <c:v>18960</c:v>
                </c:pt>
                <c:pt idx="317">
                  <c:v>19020</c:v>
                </c:pt>
                <c:pt idx="318">
                  <c:v>19080</c:v>
                </c:pt>
                <c:pt idx="319">
                  <c:v>19140</c:v>
                </c:pt>
                <c:pt idx="320">
                  <c:v>19200</c:v>
                </c:pt>
                <c:pt idx="321">
                  <c:v>19260</c:v>
                </c:pt>
                <c:pt idx="322">
                  <c:v>19320</c:v>
                </c:pt>
                <c:pt idx="323">
                  <c:v>19380</c:v>
                </c:pt>
                <c:pt idx="324">
                  <c:v>19440</c:v>
                </c:pt>
                <c:pt idx="325">
                  <c:v>19500</c:v>
                </c:pt>
                <c:pt idx="326">
                  <c:v>19560</c:v>
                </c:pt>
                <c:pt idx="327">
                  <c:v>19620</c:v>
                </c:pt>
                <c:pt idx="328">
                  <c:v>19680</c:v>
                </c:pt>
                <c:pt idx="329">
                  <c:v>19740</c:v>
                </c:pt>
                <c:pt idx="330">
                  <c:v>19800</c:v>
                </c:pt>
                <c:pt idx="331">
                  <c:v>19860</c:v>
                </c:pt>
                <c:pt idx="332">
                  <c:v>19920</c:v>
                </c:pt>
                <c:pt idx="333">
                  <c:v>19980</c:v>
                </c:pt>
                <c:pt idx="334">
                  <c:v>20040</c:v>
                </c:pt>
                <c:pt idx="335">
                  <c:v>20100</c:v>
                </c:pt>
                <c:pt idx="336">
                  <c:v>20160</c:v>
                </c:pt>
                <c:pt idx="337">
                  <c:v>20220</c:v>
                </c:pt>
                <c:pt idx="338">
                  <c:v>20280</c:v>
                </c:pt>
                <c:pt idx="339">
                  <c:v>20340</c:v>
                </c:pt>
                <c:pt idx="340">
                  <c:v>20400</c:v>
                </c:pt>
                <c:pt idx="341">
                  <c:v>20460</c:v>
                </c:pt>
                <c:pt idx="342">
                  <c:v>20520</c:v>
                </c:pt>
                <c:pt idx="343">
                  <c:v>20580</c:v>
                </c:pt>
              </c:numCache>
            </c:numRef>
          </c:xVal>
          <c:yVal>
            <c:numRef>
              <c:f>'Sheet1 (2)'!$F$4:$F$347</c:f>
              <c:numCache>
                <c:formatCode>General</c:formatCode>
                <c:ptCount val="344"/>
                <c:pt idx="0">
                  <c:v>2.6723901180645</c:v>
                </c:pt>
                <c:pt idx="1">
                  <c:v>2.6723901180645</c:v>
                </c:pt>
                <c:pt idx="2">
                  <c:v>2.6749973279357842</c:v>
                </c:pt>
                <c:pt idx="3">
                  <c:v>2.6749973279357842</c:v>
                </c:pt>
                <c:pt idx="4">
                  <c:v>2.6776045378070652</c:v>
                </c:pt>
                <c:pt idx="5">
                  <c:v>3.2537979193604842</c:v>
                </c:pt>
                <c:pt idx="6">
                  <c:v>3.2668339687168992</c:v>
                </c:pt>
                <c:pt idx="7">
                  <c:v>3.26422675884564</c:v>
                </c:pt>
                <c:pt idx="8">
                  <c:v>3.261619548974354</c:v>
                </c:pt>
                <c:pt idx="9">
                  <c:v>3.261619548974354</c:v>
                </c:pt>
                <c:pt idx="10">
                  <c:v>3.2590123391030321</c:v>
                </c:pt>
                <c:pt idx="11">
                  <c:v>3.8951715476959801</c:v>
                </c:pt>
                <c:pt idx="12">
                  <c:v>3.9003859674385288</c:v>
                </c:pt>
                <c:pt idx="13">
                  <c:v>3.9003859674385288</c:v>
                </c:pt>
                <c:pt idx="14">
                  <c:v>3.8977787575672482</c:v>
                </c:pt>
                <c:pt idx="15">
                  <c:v>3.8977787575672482</c:v>
                </c:pt>
                <c:pt idx="16">
                  <c:v>3.8977787575672482</c:v>
                </c:pt>
                <c:pt idx="17">
                  <c:v>4.5339379661601615</c:v>
                </c:pt>
                <c:pt idx="18">
                  <c:v>4.5365451760314395</c:v>
                </c:pt>
                <c:pt idx="19">
                  <c:v>4.5365451760314395</c:v>
                </c:pt>
                <c:pt idx="20">
                  <c:v>4.5365451760314395</c:v>
                </c:pt>
                <c:pt idx="21">
                  <c:v>4.5365451760314395</c:v>
                </c:pt>
                <c:pt idx="22">
                  <c:v>4.5365451760314395</c:v>
                </c:pt>
                <c:pt idx="23">
                  <c:v>5.1700971747530824</c:v>
                </c:pt>
                <c:pt idx="24">
                  <c:v>5.1727043846243594</c:v>
                </c:pt>
                <c:pt idx="25">
                  <c:v>5.1727043846243594</c:v>
                </c:pt>
                <c:pt idx="26">
                  <c:v>5.1727043846243594</c:v>
                </c:pt>
                <c:pt idx="27">
                  <c:v>5.1700971747530824</c:v>
                </c:pt>
                <c:pt idx="28">
                  <c:v>5.1700971747530824</c:v>
                </c:pt>
                <c:pt idx="29">
                  <c:v>5.8062563833459917</c:v>
                </c:pt>
                <c:pt idx="30">
                  <c:v>5.8114708030885565</c:v>
                </c:pt>
                <c:pt idx="31">
                  <c:v>5.8088635932172794</c:v>
                </c:pt>
                <c:pt idx="32">
                  <c:v>5.8088635932172794</c:v>
                </c:pt>
                <c:pt idx="33">
                  <c:v>5.8088635932172794</c:v>
                </c:pt>
                <c:pt idx="34">
                  <c:v>5.8062563833459917</c:v>
                </c:pt>
                <c:pt idx="35">
                  <c:v>6.4398083820676737</c:v>
                </c:pt>
                <c:pt idx="36">
                  <c:v>6.4424155919389055</c:v>
                </c:pt>
                <c:pt idx="37">
                  <c:v>6.4398083820676737</c:v>
                </c:pt>
                <c:pt idx="38">
                  <c:v>6.4398083820676737</c:v>
                </c:pt>
                <c:pt idx="39">
                  <c:v>6.4398083820676737</c:v>
                </c:pt>
                <c:pt idx="40">
                  <c:v>6.447630011681472</c:v>
                </c:pt>
                <c:pt idx="41">
                  <c:v>7.0707531709179774</c:v>
                </c:pt>
                <c:pt idx="42">
                  <c:v>7.0759675906605404</c:v>
                </c:pt>
                <c:pt idx="43">
                  <c:v>7.0733603807892882</c:v>
                </c:pt>
                <c:pt idx="44">
                  <c:v>7.0733603807892882</c:v>
                </c:pt>
                <c:pt idx="45">
                  <c:v>7.0707531709179774</c:v>
                </c:pt>
                <c:pt idx="46">
                  <c:v>7.0707531709179774</c:v>
                </c:pt>
                <c:pt idx="47">
                  <c:v>7.6990907498970405</c:v>
                </c:pt>
                <c:pt idx="48">
                  <c:v>7.7016979597683424</c:v>
                </c:pt>
                <c:pt idx="49">
                  <c:v>7.7016979597683424</c:v>
                </c:pt>
                <c:pt idx="50">
                  <c:v>7.6990907498970405</c:v>
                </c:pt>
                <c:pt idx="51">
                  <c:v>7.6990907498970405</c:v>
                </c:pt>
                <c:pt idx="52">
                  <c:v>7.6990907498970405</c:v>
                </c:pt>
                <c:pt idx="53">
                  <c:v>8.4186806743709948</c:v>
                </c:pt>
                <c:pt idx="54">
                  <c:v>8.4212878842422771</c:v>
                </c:pt>
                <c:pt idx="55">
                  <c:v>8.4212878842422771</c:v>
                </c:pt>
                <c:pt idx="56">
                  <c:v>8.4186806743709948</c:v>
                </c:pt>
                <c:pt idx="57">
                  <c:v>8.4186806743709948</c:v>
                </c:pt>
                <c:pt idx="58">
                  <c:v>8.4186806743709948</c:v>
                </c:pt>
                <c:pt idx="59">
                  <c:v>9.2764527220229205</c:v>
                </c:pt>
                <c:pt idx="60">
                  <c:v>9.2790599318942046</c:v>
                </c:pt>
                <c:pt idx="61">
                  <c:v>9.2790599318942046</c:v>
                </c:pt>
                <c:pt idx="62">
                  <c:v>9.2764527220229205</c:v>
                </c:pt>
                <c:pt idx="63">
                  <c:v>9.2764527220229205</c:v>
                </c:pt>
                <c:pt idx="64">
                  <c:v>9.2738455121516363</c:v>
                </c:pt>
                <c:pt idx="65">
                  <c:v>9.9126119306158333</c:v>
                </c:pt>
                <c:pt idx="66">
                  <c:v>10.0221147452097</c:v>
                </c:pt>
                <c:pt idx="67">
                  <c:v>10.027329164952208</c:v>
                </c:pt>
                <c:pt idx="68">
                  <c:v>10.027329164952208</c:v>
                </c:pt>
                <c:pt idx="69">
                  <c:v>10.027329164952208</c:v>
                </c:pt>
                <c:pt idx="70">
                  <c:v>10.027329164952208</c:v>
                </c:pt>
                <c:pt idx="71">
                  <c:v>10.024721955080969</c:v>
                </c:pt>
                <c:pt idx="72">
                  <c:v>10.024721955080969</c:v>
                </c:pt>
                <c:pt idx="73">
                  <c:v>9.4302781044285489</c:v>
                </c:pt>
                <c:pt idx="74">
                  <c:v>9.4302781044285489</c:v>
                </c:pt>
                <c:pt idx="75">
                  <c:v>9.4276708945573002</c:v>
                </c:pt>
                <c:pt idx="76">
                  <c:v>9.4276708945573002</c:v>
                </c:pt>
                <c:pt idx="77">
                  <c:v>9.4250636846860196</c:v>
                </c:pt>
                <c:pt idx="78">
                  <c:v>9.4250636846860196</c:v>
                </c:pt>
                <c:pt idx="79">
                  <c:v>8.6976521305982164</c:v>
                </c:pt>
                <c:pt idx="80">
                  <c:v>8.7002593404694988</c:v>
                </c:pt>
                <c:pt idx="81">
                  <c:v>8.7002593404694988</c:v>
                </c:pt>
                <c:pt idx="82">
                  <c:v>8.7002593404694988</c:v>
                </c:pt>
                <c:pt idx="83">
                  <c:v>8.7002593404694988</c:v>
                </c:pt>
                <c:pt idx="84">
                  <c:v>8.6898305009843728</c:v>
                </c:pt>
                <c:pt idx="85">
                  <c:v>8.0667073417478665</c:v>
                </c:pt>
                <c:pt idx="86">
                  <c:v>8.0693145516191525</c:v>
                </c:pt>
                <c:pt idx="87">
                  <c:v>8.0693145516191525</c:v>
                </c:pt>
                <c:pt idx="88">
                  <c:v>8.0693145516191525</c:v>
                </c:pt>
                <c:pt idx="89">
                  <c:v>8.0693145516191525</c:v>
                </c:pt>
                <c:pt idx="90">
                  <c:v>8.0693145516191525</c:v>
                </c:pt>
                <c:pt idx="91">
                  <c:v>7.4670490713529052</c:v>
                </c:pt>
                <c:pt idx="92">
                  <c:v>7.4696562812242124</c:v>
                </c:pt>
                <c:pt idx="93">
                  <c:v>7.4696562812242124</c:v>
                </c:pt>
                <c:pt idx="94">
                  <c:v>7.4696562812242124</c:v>
                </c:pt>
                <c:pt idx="95">
                  <c:v>7.4696562812242124</c:v>
                </c:pt>
                <c:pt idx="96">
                  <c:v>7.4696562812242124</c:v>
                </c:pt>
                <c:pt idx="97">
                  <c:v>6.8465331219876884</c:v>
                </c:pt>
                <c:pt idx="98">
                  <c:v>6.8465331219876884</c:v>
                </c:pt>
                <c:pt idx="99">
                  <c:v>6.8465331219876884</c:v>
                </c:pt>
                <c:pt idx="100">
                  <c:v>6.8465331219876884</c:v>
                </c:pt>
                <c:pt idx="101">
                  <c:v>6.8465331219876884</c:v>
                </c:pt>
                <c:pt idx="102">
                  <c:v>6.8439259121163865</c:v>
                </c:pt>
                <c:pt idx="103">
                  <c:v>6.1999450739096398</c:v>
                </c:pt>
                <c:pt idx="104">
                  <c:v>6.1999450739096398</c:v>
                </c:pt>
                <c:pt idx="105">
                  <c:v>6.1999450739096398</c:v>
                </c:pt>
                <c:pt idx="106">
                  <c:v>6.1999450739096398</c:v>
                </c:pt>
                <c:pt idx="107">
                  <c:v>6.1999450739096398</c:v>
                </c:pt>
                <c:pt idx="108">
                  <c:v>6.1999450739096398</c:v>
                </c:pt>
                <c:pt idx="109">
                  <c:v>5.5377137666039005</c:v>
                </c:pt>
                <c:pt idx="110">
                  <c:v>5.5403209764751775</c:v>
                </c:pt>
                <c:pt idx="111">
                  <c:v>5.5403209764751775</c:v>
                </c:pt>
                <c:pt idx="112">
                  <c:v>5.5351065567326145</c:v>
                </c:pt>
                <c:pt idx="113">
                  <c:v>5.5351065567326145</c:v>
                </c:pt>
                <c:pt idx="114">
                  <c:v>5.5351065567326145</c:v>
                </c:pt>
                <c:pt idx="115">
                  <c:v>4.8624464099417475</c:v>
                </c:pt>
                <c:pt idx="116">
                  <c:v>4.8650536198130307</c:v>
                </c:pt>
                <c:pt idx="117">
                  <c:v>4.8650536198130307</c:v>
                </c:pt>
                <c:pt idx="118">
                  <c:v>4.867660829684314</c:v>
                </c:pt>
                <c:pt idx="119">
                  <c:v>4.867660829684314</c:v>
                </c:pt>
                <c:pt idx="120">
                  <c:v>4.8650536198130307</c:v>
                </c:pt>
                <c:pt idx="121">
                  <c:v>4.17935742366575</c:v>
                </c:pt>
                <c:pt idx="122">
                  <c:v>4.1845718434082784</c:v>
                </c:pt>
                <c:pt idx="123">
                  <c:v>4.1845718434082784</c:v>
                </c:pt>
                <c:pt idx="124">
                  <c:v>4.1845718434082784</c:v>
                </c:pt>
                <c:pt idx="125">
                  <c:v>4.1871790532795945</c:v>
                </c:pt>
                <c:pt idx="126">
                  <c:v>4.1871790532795945</c:v>
                </c:pt>
                <c:pt idx="127">
                  <c:v>3.4988756472610332</c:v>
                </c:pt>
                <c:pt idx="128">
                  <c:v>3.5014828571323298</c:v>
                </c:pt>
                <c:pt idx="129">
                  <c:v>3.5040900670036002</c:v>
                </c:pt>
                <c:pt idx="130">
                  <c:v>3.5066972768748803</c:v>
                </c:pt>
                <c:pt idx="131">
                  <c:v>3.5066972768748803</c:v>
                </c:pt>
                <c:pt idx="132">
                  <c:v>3.5066972768748803</c:v>
                </c:pt>
                <c:pt idx="133">
                  <c:v>2.8131794511137507</c:v>
                </c:pt>
                <c:pt idx="134">
                  <c:v>2.8053578214999044</c:v>
                </c:pt>
                <c:pt idx="135">
                  <c:v>2.8053578214999044</c:v>
                </c:pt>
                <c:pt idx="136">
                  <c:v>2.8053578214999044</c:v>
                </c:pt>
                <c:pt idx="137">
                  <c:v>2.8079650313711868</c:v>
                </c:pt>
                <c:pt idx="138">
                  <c:v>2.8079650313711868</c:v>
                </c:pt>
                <c:pt idx="139">
                  <c:v>3.3737295734394759</c:v>
                </c:pt>
                <c:pt idx="140">
                  <c:v>3.3737295734394759</c:v>
                </c:pt>
                <c:pt idx="141">
                  <c:v>3.3711223635681793</c:v>
                </c:pt>
                <c:pt idx="142">
                  <c:v>3.9733878438344412</c:v>
                </c:pt>
                <c:pt idx="143">
                  <c:v>3.9733878438344412</c:v>
                </c:pt>
                <c:pt idx="144">
                  <c:v>3.9707806339631406</c:v>
                </c:pt>
                <c:pt idx="145">
                  <c:v>4.6017254228135114</c:v>
                </c:pt>
                <c:pt idx="146">
                  <c:v>4.6043326326847875</c:v>
                </c:pt>
                <c:pt idx="147">
                  <c:v>4.6017254228135114</c:v>
                </c:pt>
                <c:pt idx="148">
                  <c:v>5.237884631406386</c:v>
                </c:pt>
                <c:pt idx="149">
                  <c:v>5.2352774215351534</c:v>
                </c:pt>
                <c:pt idx="150">
                  <c:v>5.2352774215351534</c:v>
                </c:pt>
                <c:pt idx="151">
                  <c:v>5.8662222103854855</c:v>
                </c:pt>
                <c:pt idx="152">
                  <c:v>5.8662222103854855</c:v>
                </c:pt>
                <c:pt idx="153">
                  <c:v>5.8662222103854855</c:v>
                </c:pt>
                <c:pt idx="154">
                  <c:v>6.4919525794932715</c:v>
                </c:pt>
                <c:pt idx="155">
                  <c:v>6.4919525794932715</c:v>
                </c:pt>
                <c:pt idx="156">
                  <c:v>6.4919525794932715</c:v>
                </c:pt>
                <c:pt idx="157">
                  <c:v>7.1150757387297645</c:v>
                </c:pt>
                <c:pt idx="158">
                  <c:v>7.1150757387297645</c:v>
                </c:pt>
                <c:pt idx="159">
                  <c:v>7.1150757387297645</c:v>
                </c:pt>
                <c:pt idx="160">
                  <c:v>7.7329844782236945</c:v>
                </c:pt>
                <c:pt idx="161">
                  <c:v>7.7329844782236945</c:v>
                </c:pt>
                <c:pt idx="162">
                  <c:v>7.7329844782236945</c:v>
                </c:pt>
                <c:pt idx="163">
                  <c:v>8.4395383533413071</c:v>
                </c:pt>
                <c:pt idx="164">
                  <c:v>8.4369311434699732</c:v>
                </c:pt>
                <c:pt idx="165">
                  <c:v>8.4473599829550619</c:v>
                </c:pt>
                <c:pt idx="166">
                  <c:v>9.2764527220229205</c:v>
                </c:pt>
                <c:pt idx="167">
                  <c:v>9.2764527220229205</c:v>
                </c:pt>
                <c:pt idx="168">
                  <c:v>9.2764527220229205</c:v>
                </c:pt>
                <c:pt idx="169">
                  <c:v>9.9673633379127651</c:v>
                </c:pt>
                <c:pt idx="170">
                  <c:v>9.9673633379127651</c:v>
                </c:pt>
                <c:pt idx="171">
                  <c:v>9.9673633379127651</c:v>
                </c:pt>
                <c:pt idx="172">
                  <c:v>9.9699705477840528</c:v>
                </c:pt>
                <c:pt idx="173">
                  <c:v>9.9777921773978946</c:v>
                </c:pt>
                <c:pt idx="174">
                  <c:v>9.9882210168830188</c:v>
                </c:pt>
                <c:pt idx="175">
                  <c:v>9.9986498563681767</c:v>
                </c:pt>
                <c:pt idx="176">
                  <c:v>10.001257066239431</c:v>
                </c:pt>
                <c:pt idx="177">
                  <c:v>10.001257066239431</c:v>
                </c:pt>
                <c:pt idx="178">
                  <c:v>9.9986498563681767</c:v>
                </c:pt>
                <c:pt idx="179">
                  <c:v>10.001257066239431</c:v>
                </c:pt>
                <c:pt idx="180">
                  <c:v>9.9986498563681767</c:v>
                </c:pt>
                <c:pt idx="181">
                  <c:v>10.006471485982001</c:v>
                </c:pt>
                <c:pt idx="182">
                  <c:v>10.019507535338473</c:v>
                </c:pt>
                <c:pt idx="183">
                  <c:v>10.029936374823556</c:v>
                </c:pt>
                <c:pt idx="184">
                  <c:v>10.037758004437388</c:v>
                </c:pt>
                <c:pt idx="185">
                  <c:v>10.040365214308673</c:v>
                </c:pt>
                <c:pt idx="186">
                  <c:v>10.040365214308673</c:v>
                </c:pt>
                <c:pt idx="187">
                  <c:v>10.040365214308673</c:v>
                </c:pt>
                <c:pt idx="188">
                  <c:v>10.040365214308673</c:v>
                </c:pt>
                <c:pt idx="189">
                  <c:v>10.032543584694825</c:v>
                </c:pt>
                <c:pt idx="190">
                  <c:v>10.042972424179951</c:v>
                </c:pt>
                <c:pt idx="191">
                  <c:v>10.050794053793824</c:v>
                </c:pt>
                <c:pt idx="192">
                  <c:v>10.05861568340765</c:v>
                </c:pt>
                <c:pt idx="193">
                  <c:v>10.066437313021572</c:v>
                </c:pt>
                <c:pt idx="194">
                  <c:v>10.069044522892804</c:v>
                </c:pt>
                <c:pt idx="195">
                  <c:v>10.069044522892804</c:v>
                </c:pt>
                <c:pt idx="196">
                  <c:v>10.069044522892804</c:v>
                </c:pt>
                <c:pt idx="197">
                  <c:v>10.069044522892804</c:v>
                </c:pt>
                <c:pt idx="198">
                  <c:v>10.069044522892804</c:v>
                </c:pt>
                <c:pt idx="199">
                  <c:v>10.074258942635343</c:v>
                </c:pt>
                <c:pt idx="200">
                  <c:v>10.082080572249296</c:v>
                </c:pt>
                <c:pt idx="201">
                  <c:v>10.092509411734326</c:v>
                </c:pt>
                <c:pt idx="202">
                  <c:v>10.100331041348168</c:v>
                </c:pt>
                <c:pt idx="203">
                  <c:v>10.105545461090733</c:v>
                </c:pt>
                <c:pt idx="204">
                  <c:v>10.105545461090733</c:v>
                </c:pt>
                <c:pt idx="205">
                  <c:v>10.105545461090733</c:v>
                </c:pt>
                <c:pt idx="206">
                  <c:v>10.105545461090733</c:v>
                </c:pt>
                <c:pt idx="207">
                  <c:v>10.105545461090733</c:v>
                </c:pt>
                <c:pt idx="208">
                  <c:v>10.110759880833299</c:v>
                </c:pt>
                <c:pt idx="209">
                  <c:v>10.121188720318365</c:v>
                </c:pt>
                <c:pt idx="210">
                  <c:v>10.131617559803558</c:v>
                </c:pt>
                <c:pt idx="211">
                  <c:v>10.142046399288757</c:v>
                </c:pt>
                <c:pt idx="212">
                  <c:v>10.149868028902498</c:v>
                </c:pt>
                <c:pt idx="213">
                  <c:v>10.149868028902498</c:v>
                </c:pt>
                <c:pt idx="214">
                  <c:v>10.147260819031253</c:v>
                </c:pt>
                <c:pt idx="215">
                  <c:v>10.147260819031253</c:v>
                </c:pt>
                <c:pt idx="216">
                  <c:v>10.147260819031253</c:v>
                </c:pt>
                <c:pt idx="217">
                  <c:v>10.155082448645153</c:v>
                </c:pt>
                <c:pt idx="218">
                  <c:v>10.168118498001498</c:v>
                </c:pt>
                <c:pt idx="219">
                  <c:v>10.181154547357924</c:v>
                </c:pt>
                <c:pt idx="220">
                  <c:v>10.196797806585677</c:v>
                </c:pt>
                <c:pt idx="221">
                  <c:v>10.202012226328184</c:v>
                </c:pt>
                <c:pt idx="222">
                  <c:v>10.204619436199467</c:v>
                </c:pt>
                <c:pt idx="223">
                  <c:v>10.204619436199467</c:v>
                </c:pt>
                <c:pt idx="224">
                  <c:v>10.204619436199467</c:v>
                </c:pt>
                <c:pt idx="225">
                  <c:v>10.204619436199467</c:v>
                </c:pt>
                <c:pt idx="226">
                  <c:v>10.191583386843053</c:v>
                </c:pt>
                <c:pt idx="227">
                  <c:v>10.168118498001498</c:v>
                </c:pt>
                <c:pt idx="228">
                  <c:v>10.144653609159969</c:v>
                </c:pt>
                <c:pt idx="229">
                  <c:v>10.126403140060994</c:v>
                </c:pt>
                <c:pt idx="230">
                  <c:v>10.121188720318365</c:v>
                </c:pt>
                <c:pt idx="231">
                  <c:v>10.121188720318365</c:v>
                </c:pt>
                <c:pt idx="232">
                  <c:v>10.121188720318365</c:v>
                </c:pt>
                <c:pt idx="233">
                  <c:v>10.121188720318365</c:v>
                </c:pt>
                <c:pt idx="234">
                  <c:v>10.121188720318365</c:v>
                </c:pt>
                <c:pt idx="235">
                  <c:v>10.115974300575861</c:v>
                </c:pt>
                <c:pt idx="236">
                  <c:v>10.105545461090733</c:v>
                </c:pt>
                <c:pt idx="237">
                  <c:v>10.095116621605657</c:v>
                </c:pt>
                <c:pt idx="238">
                  <c:v>10.087294991991755</c:v>
                </c:pt>
                <c:pt idx="239">
                  <c:v>10.084687782120469</c:v>
                </c:pt>
                <c:pt idx="240">
                  <c:v>10.084687782120469</c:v>
                </c:pt>
                <c:pt idx="241">
                  <c:v>10.084687782120469</c:v>
                </c:pt>
                <c:pt idx="242">
                  <c:v>10.084687782120469</c:v>
                </c:pt>
                <c:pt idx="243">
                  <c:v>10.084687782120469</c:v>
                </c:pt>
                <c:pt idx="244">
                  <c:v>10.079473362377909</c:v>
                </c:pt>
                <c:pt idx="245">
                  <c:v>10.071651732764062</c:v>
                </c:pt>
                <c:pt idx="246">
                  <c:v>10.061222893278932</c:v>
                </c:pt>
                <c:pt idx="247">
                  <c:v>10.053401263665124</c:v>
                </c:pt>
                <c:pt idx="248">
                  <c:v>10.050794053793824</c:v>
                </c:pt>
                <c:pt idx="249">
                  <c:v>10.050794053793824</c:v>
                </c:pt>
                <c:pt idx="250">
                  <c:v>10.048186843922521</c:v>
                </c:pt>
                <c:pt idx="251">
                  <c:v>10.048186843922521</c:v>
                </c:pt>
                <c:pt idx="252">
                  <c:v>10.048186843922521</c:v>
                </c:pt>
                <c:pt idx="253">
                  <c:v>10.042972424179951</c:v>
                </c:pt>
                <c:pt idx="254">
                  <c:v>10.035150794566107</c:v>
                </c:pt>
                <c:pt idx="255">
                  <c:v>10.027329164952208</c:v>
                </c:pt>
                <c:pt idx="256">
                  <c:v>10.01690032546713</c:v>
                </c:pt>
                <c:pt idx="257">
                  <c:v>10.014293115595848</c:v>
                </c:pt>
                <c:pt idx="258">
                  <c:v>10.014293115595848</c:v>
                </c:pt>
                <c:pt idx="259">
                  <c:v>10.011685905724566</c:v>
                </c:pt>
                <c:pt idx="260">
                  <c:v>10.014293115595848</c:v>
                </c:pt>
                <c:pt idx="261">
                  <c:v>10.014293115595848</c:v>
                </c:pt>
                <c:pt idx="262">
                  <c:v>10.009078695853283</c:v>
                </c:pt>
                <c:pt idx="263">
                  <c:v>9.9986498563681767</c:v>
                </c:pt>
                <c:pt idx="264">
                  <c:v>9.9882210168830188</c:v>
                </c:pt>
                <c:pt idx="265">
                  <c:v>9.980399387269177</c:v>
                </c:pt>
                <c:pt idx="266">
                  <c:v>9.9751849675266957</c:v>
                </c:pt>
                <c:pt idx="267">
                  <c:v>9.9751849675266957</c:v>
                </c:pt>
                <c:pt idx="268">
                  <c:v>9.9751849675266957</c:v>
                </c:pt>
                <c:pt idx="269">
                  <c:v>9.9751849675266957</c:v>
                </c:pt>
                <c:pt idx="270">
                  <c:v>9.9751849675266957</c:v>
                </c:pt>
                <c:pt idx="271">
                  <c:v>9.9673633379127651</c:v>
                </c:pt>
                <c:pt idx="272">
                  <c:v>9.9595417082989268</c:v>
                </c:pt>
                <c:pt idx="273">
                  <c:v>9.9491128688137849</c:v>
                </c:pt>
                <c:pt idx="274">
                  <c:v>9.9386840293286767</c:v>
                </c:pt>
                <c:pt idx="275">
                  <c:v>9.9360768194573748</c:v>
                </c:pt>
                <c:pt idx="276">
                  <c:v>9.9386840293286767</c:v>
                </c:pt>
                <c:pt idx="277">
                  <c:v>9.9386840293286767</c:v>
                </c:pt>
                <c:pt idx="278">
                  <c:v>9.9386840293286767</c:v>
                </c:pt>
                <c:pt idx="279">
                  <c:v>9.9360768194573748</c:v>
                </c:pt>
                <c:pt idx="280">
                  <c:v>9.4172420550721689</c:v>
                </c:pt>
                <c:pt idx="281">
                  <c:v>9.4198492649434566</c:v>
                </c:pt>
                <c:pt idx="282">
                  <c:v>9.4198492649434566</c:v>
                </c:pt>
                <c:pt idx="283">
                  <c:v>8.6976521305982164</c:v>
                </c:pt>
                <c:pt idx="284">
                  <c:v>8.6976521305982164</c:v>
                </c:pt>
                <c:pt idx="285">
                  <c:v>8.6976521305982164</c:v>
                </c:pt>
                <c:pt idx="286">
                  <c:v>8.0641001318765699</c:v>
                </c:pt>
                <c:pt idx="287">
                  <c:v>7.4566202318677774</c:v>
                </c:pt>
                <c:pt idx="288">
                  <c:v>7.4592274417390909</c:v>
                </c:pt>
                <c:pt idx="289">
                  <c:v>7.4618346516103395</c:v>
                </c:pt>
                <c:pt idx="290">
                  <c:v>6.8543547516015275</c:v>
                </c:pt>
                <c:pt idx="291">
                  <c:v>6.8543547516015275</c:v>
                </c:pt>
                <c:pt idx="292">
                  <c:v>6.8543547516015275</c:v>
                </c:pt>
                <c:pt idx="293">
                  <c:v>6.2103739133947924</c:v>
                </c:pt>
                <c:pt idx="294">
                  <c:v>6.2103739133947924</c:v>
                </c:pt>
                <c:pt idx="295">
                  <c:v>6.2103739133947924</c:v>
                </c:pt>
                <c:pt idx="296">
                  <c:v>5.54814260608903</c:v>
                </c:pt>
                <c:pt idx="297">
                  <c:v>5.5429281863464652</c:v>
                </c:pt>
                <c:pt idx="298">
                  <c:v>5.5455353962177245</c:v>
                </c:pt>
                <c:pt idx="299">
                  <c:v>4.8728752494268655</c:v>
                </c:pt>
                <c:pt idx="300">
                  <c:v>4.8702680395555964</c:v>
                </c:pt>
                <c:pt idx="301">
                  <c:v>4.8702680395555964</c:v>
                </c:pt>
                <c:pt idx="302">
                  <c:v>4.2028223125072905</c:v>
                </c:pt>
                <c:pt idx="303">
                  <c:v>4.1923934730221823</c:v>
                </c:pt>
                <c:pt idx="304">
                  <c:v>4.1950006828934443</c:v>
                </c:pt>
                <c:pt idx="305">
                  <c:v>3.5249477459738592</c:v>
                </c:pt>
                <c:pt idx="306">
                  <c:v>3.5093044867461631</c:v>
                </c:pt>
                <c:pt idx="307">
                  <c:v>3.5093044867461631</c:v>
                </c:pt>
                <c:pt idx="308">
                  <c:v>2.8366443399552632</c:v>
                </c:pt>
                <c:pt idx="309">
                  <c:v>2.8105722412424692</c:v>
                </c:pt>
                <c:pt idx="310">
                  <c:v>2.8157866609850339</c:v>
                </c:pt>
                <c:pt idx="311">
                  <c:v>2.8131794511137507</c:v>
                </c:pt>
                <c:pt idx="312">
                  <c:v>2.7975361918860693</c:v>
                </c:pt>
                <c:pt idx="313">
                  <c:v>2.7949289820147745</c:v>
                </c:pt>
                <c:pt idx="314">
                  <c:v>2.7949289820147745</c:v>
                </c:pt>
                <c:pt idx="315">
                  <c:v>2.7871073524009606</c:v>
                </c:pt>
                <c:pt idx="316">
                  <c:v>2.7845001425296609</c:v>
                </c:pt>
                <c:pt idx="317">
                  <c:v>2.7818929326583626</c:v>
                </c:pt>
                <c:pt idx="318">
                  <c:v>2.7845001425296609</c:v>
                </c:pt>
                <c:pt idx="319">
                  <c:v>2.7792857227870802</c:v>
                </c:pt>
                <c:pt idx="320">
                  <c:v>2.774071303044515</c:v>
                </c:pt>
                <c:pt idx="321">
                  <c:v>2.774071303044515</c:v>
                </c:pt>
                <c:pt idx="322">
                  <c:v>2.771464093173218</c:v>
                </c:pt>
                <c:pt idx="323">
                  <c:v>2.771464093173218</c:v>
                </c:pt>
                <c:pt idx="324">
                  <c:v>2.7662496734306568</c:v>
                </c:pt>
                <c:pt idx="325">
                  <c:v>2.7662496734306568</c:v>
                </c:pt>
                <c:pt idx="326">
                  <c:v>2.7610352536881031</c:v>
                </c:pt>
                <c:pt idx="327">
                  <c:v>2.7584280438168203</c:v>
                </c:pt>
                <c:pt idx="328">
                  <c:v>2.7558208339455379</c:v>
                </c:pt>
                <c:pt idx="329">
                  <c:v>2.7532136240742537</c:v>
                </c:pt>
                <c:pt idx="330">
                  <c:v>2.7506064142029731</c:v>
                </c:pt>
                <c:pt idx="331">
                  <c:v>2.7479992043317072</c:v>
                </c:pt>
                <c:pt idx="332">
                  <c:v>2.7506064142029731</c:v>
                </c:pt>
                <c:pt idx="333">
                  <c:v>2.7453919944604217</c:v>
                </c:pt>
                <c:pt idx="334">
                  <c:v>2.7427847845891282</c:v>
                </c:pt>
                <c:pt idx="335">
                  <c:v>2.7375703648465612</c:v>
                </c:pt>
                <c:pt idx="336">
                  <c:v>2.732355945103996</c:v>
                </c:pt>
                <c:pt idx="337">
                  <c:v>2.732355945103996</c:v>
                </c:pt>
                <c:pt idx="338">
                  <c:v>2.1300904648377532</c:v>
                </c:pt>
                <c:pt idx="339">
                  <c:v>2.1326976747090347</c:v>
                </c:pt>
                <c:pt idx="340">
                  <c:v>1.436572639076624</c:v>
                </c:pt>
                <c:pt idx="341">
                  <c:v>0.7404476034442159</c:v>
                </c:pt>
                <c:pt idx="342">
                  <c:v>0.7404476034442159</c:v>
                </c:pt>
                <c:pt idx="343">
                  <c:v>4.1715357940519032E-2</c:v>
                </c:pt>
              </c:numCache>
            </c:numRef>
          </c:yVal>
          <c:smooth val="0"/>
        </c:ser>
        <c:ser>
          <c:idx val="4"/>
          <c:order val="1"/>
          <c:spPr>
            <a:ln w="28575">
              <a:solidFill>
                <a:srgbClr val="0000FF"/>
              </a:solidFill>
            </a:ln>
          </c:spPr>
          <c:marker>
            <c:symbol val="none"/>
          </c:marker>
          <c:xVal>
            <c:numRef>
              <c:f>'Sheet1 (2)'!$B$4:$B$347</c:f>
              <c:numCache>
                <c:formatCode>General</c:formatCode>
                <c:ptCount val="344"/>
                <c:pt idx="0">
                  <c:v>0</c:v>
                </c:pt>
                <c:pt idx="1">
                  <c:v>60</c:v>
                </c:pt>
                <c:pt idx="2">
                  <c:v>120</c:v>
                </c:pt>
                <c:pt idx="3">
                  <c:v>180</c:v>
                </c:pt>
                <c:pt idx="4">
                  <c:v>240</c:v>
                </c:pt>
                <c:pt idx="5">
                  <c:v>300</c:v>
                </c:pt>
                <c:pt idx="6">
                  <c:v>360</c:v>
                </c:pt>
                <c:pt idx="7">
                  <c:v>420</c:v>
                </c:pt>
                <c:pt idx="8">
                  <c:v>480</c:v>
                </c:pt>
                <c:pt idx="9">
                  <c:v>540</c:v>
                </c:pt>
                <c:pt idx="10">
                  <c:v>600</c:v>
                </c:pt>
                <c:pt idx="11">
                  <c:v>660</c:v>
                </c:pt>
                <c:pt idx="12">
                  <c:v>720</c:v>
                </c:pt>
                <c:pt idx="13">
                  <c:v>780</c:v>
                </c:pt>
                <c:pt idx="14">
                  <c:v>840</c:v>
                </c:pt>
                <c:pt idx="15">
                  <c:v>900</c:v>
                </c:pt>
                <c:pt idx="16">
                  <c:v>960</c:v>
                </c:pt>
                <c:pt idx="17">
                  <c:v>1020</c:v>
                </c:pt>
                <c:pt idx="18">
                  <c:v>1080</c:v>
                </c:pt>
                <c:pt idx="19">
                  <c:v>1140</c:v>
                </c:pt>
                <c:pt idx="20">
                  <c:v>1200</c:v>
                </c:pt>
                <c:pt idx="21">
                  <c:v>1260</c:v>
                </c:pt>
                <c:pt idx="22">
                  <c:v>1320</c:v>
                </c:pt>
                <c:pt idx="23">
                  <c:v>1380</c:v>
                </c:pt>
                <c:pt idx="24">
                  <c:v>1440</c:v>
                </c:pt>
                <c:pt idx="25">
                  <c:v>1500</c:v>
                </c:pt>
                <c:pt idx="26">
                  <c:v>1560</c:v>
                </c:pt>
                <c:pt idx="27">
                  <c:v>1620</c:v>
                </c:pt>
                <c:pt idx="28">
                  <c:v>1680</c:v>
                </c:pt>
                <c:pt idx="29">
                  <c:v>1740</c:v>
                </c:pt>
                <c:pt idx="30">
                  <c:v>1800</c:v>
                </c:pt>
                <c:pt idx="31">
                  <c:v>1860</c:v>
                </c:pt>
                <c:pt idx="32">
                  <c:v>1920</c:v>
                </c:pt>
                <c:pt idx="33">
                  <c:v>1980</c:v>
                </c:pt>
                <c:pt idx="34">
                  <c:v>2040</c:v>
                </c:pt>
                <c:pt idx="35">
                  <c:v>2100</c:v>
                </c:pt>
                <c:pt idx="36">
                  <c:v>2160</c:v>
                </c:pt>
                <c:pt idx="37">
                  <c:v>2220</c:v>
                </c:pt>
                <c:pt idx="38">
                  <c:v>2280</c:v>
                </c:pt>
                <c:pt idx="39">
                  <c:v>2340</c:v>
                </c:pt>
                <c:pt idx="40">
                  <c:v>2400</c:v>
                </c:pt>
                <c:pt idx="41">
                  <c:v>2460</c:v>
                </c:pt>
                <c:pt idx="42">
                  <c:v>2520</c:v>
                </c:pt>
                <c:pt idx="43">
                  <c:v>2580</c:v>
                </c:pt>
                <c:pt idx="44">
                  <c:v>2640</c:v>
                </c:pt>
                <c:pt idx="45">
                  <c:v>2700</c:v>
                </c:pt>
                <c:pt idx="46">
                  <c:v>2760</c:v>
                </c:pt>
                <c:pt idx="47">
                  <c:v>2820</c:v>
                </c:pt>
                <c:pt idx="48">
                  <c:v>2880</c:v>
                </c:pt>
                <c:pt idx="49">
                  <c:v>2940</c:v>
                </c:pt>
                <c:pt idx="50">
                  <c:v>3000</c:v>
                </c:pt>
                <c:pt idx="51">
                  <c:v>3060</c:v>
                </c:pt>
                <c:pt idx="52">
                  <c:v>3120</c:v>
                </c:pt>
                <c:pt idx="53">
                  <c:v>3180</c:v>
                </c:pt>
                <c:pt idx="54">
                  <c:v>3240</c:v>
                </c:pt>
                <c:pt idx="55">
                  <c:v>3300</c:v>
                </c:pt>
                <c:pt idx="56">
                  <c:v>3360</c:v>
                </c:pt>
                <c:pt idx="57">
                  <c:v>3420</c:v>
                </c:pt>
                <c:pt idx="58">
                  <c:v>3480</c:v>
                </c:pt>
                <c:pt idx="59">
                  <c:v>3540</c:v>
                </c:pt>
                <c:pt idx="60">
                  <c:v>3600</c:v>
                </c:pt>
                <c:pt idx="61">
                  <c:v>3660</c:v>
                </c:pt>
                <c:pt idx="62">
                  <c:v>3720</c:v>
                </c:pt>
                <c:pt idx="63">
                  <c:v>3780</c:v>
                </c:pt>
                <c:pt idx="64">
                  <c:v>3840</c:v>
                </c:pt>
                <c:pt idx="65">
                  <c:v>3900</c:v>
                </c:pt>
                <c:pt idx="66">
                  <c:v>3960</c:v>
                </c:pt>
                <c:pt idx="67">
                  <c:v>4020</c:v>
                </c:pt>
                <c:pt idx="68">
                  <c:v>4080</c:v>
                </c:pt>
                <c:pt idx="69">
                  <c:v>4140</c:v>
                </c:pt>
                <c:pt idx="70">
                  <c:v>4200</c:v>
                </c:pt>
                <c:pt idx="71">
                  <c:v>4260</c:v>
                </c:pt>
                <c:pt idx="72">
                  <c:v>4320</c:v>
                </c:pt>
                <c:pt idx="73">
                  <c:v>4380</c:v>
                </c:pt>
                <c:pt idx="74">
                  <c:v>4440</c:v>
                </c:pt>
                <c:pt idx="75">
                  <c:v>4500</c:v>
                </c:pt>
                <c:pt idx="76">
                  <c:v>4560</c:v>
                </c:pt>
                <c:pt idx="77">
                  <c:v>4620</c:v>
                </c:pt>
                <c:pt idx="78">
                  <c:v>4680</c:v>
                </c:pt>
                <c:pt idx="79">
                  <c:v>4740</c:v>
                </c:pt>
                <c:pt idx="80">
                  <c:v>4800</c:v>
                </c:pt>
                <c:pt idx="81">
                  <c:v>4860</c:v>
                </c:pt>
                <c:pt idx="82">
                  <c:v>4920</c:v>
                </c:pt>
                <c:pt idx="83">
                  <c:v>4980</c:v>
                </c:pt>
                <c:pt idx="84">
                  <c:v>5040</c:v>
                </c:pt>
                <c:pt idx="85">
                  <c:v>5100</c:v>
                </c:pt>
                <c:pt idx="86">
                  <c:v>5160</c:v>
                </c:pt>
                <c:pt idx="87">
                  <c:v>5220</c:v>
                </c:pt>
                <c:pt idx="88">
                  <c:v>5280</c:v>
                </c:pt>
                <c:pt idx="89">
                  <c:v>5340</c:v>
                </c:pt>
                <c:pt idx="90">
                  <c:v>5400</c:v>
                </c:pt>
                <c:pt idx="91">
                  <c:v>5460</c:v>
                </c:pt>
                <c:pt idx="92">
                  <c:v>5520</c:v>
                </c:pt>
                <c:pt idx="93">
                  <c:v>5580</c:v>
                </c:pt>
                <c:pt idx="94">
                  <c:v>5640</c:v>
                </c:pt>
                <c:pt idx="95">
                  <c:v>5700</c:v>
                </c:pt>
                <c:pt idx="96">
                  <c:v>5760</c:v>
                </c:pt>
                <c:pt idx="97">
                  <c:v>5820</c:v>
                </c:pt>
                <c:pt idx="98">
                  <c:v>5880</c:v>
                </c:pt>
                <c:pt idx="99">
                  <c:v>5940</c:v>
                </c:pt>
                <c:pt idx="100">
                  <c:v>6000</c:v>
                </c:pt>
                <c:pt idx="101">
                  <c:v>6060</c:v>
                </c:pt>
                <c:pt idx="102">
                  <c:v>6120</c:v>
                </c:pt>
                <c:pt idx="103">
                  <c:v>6180</c:v>
                </c:pt>
                <c:pt idx="104">
                  <c:v>6240</c:v>
                </c:pt>
                <c:pt idx="105">
                  <c:v>6300</c:v>
                </c:pt>
                <c:pt idx="106">
                  <c:v>6360</c:v>
                </c:pt>
                <c:pt idx="107">
                  <c:v>6420</c:v>
                </c:pt>
                <c:pt idx="108">
                  <c:v>6480</c:v>
                </c:pt>
                <c:pt idx="109">
                  <c:v>6540</c:v>
                </c:pt>
                <c:pt idx="110">
                  <c:v>6600</c:v>
                </c:pt>
                <c:pt idx="111">
                  <c:v>6660</c:v>
                </c:pt>
                <c:pt idx="112">
                  <c:v>6720</c:v>
                </c:pt>
                <c:pt idx="113">
                  <c:v>6780</c:v>
                </c:pt>
                <c:pt idx="114">
                  <c:v>6840</c:v>
                </c:pt>
                <c:pt idx="115">
                  <c:v>6900</c:v>
                </c:pt>
                <c:pt idx="116">
                  <c:v>6960</c:v>
                </c:pt>
                <c:pt idx="117">
                  <c:v>7020</c:v>
                </c:pt>
                <c:pt idx="118">
                  <c:v>7080</c:v>
                </c:pt>
                <c:pt idx="119">
                  <c:v>7140</c:v>
                </c:pt>
                <c:pt idx="120">
                  <c:v>7200</c:v>
                </c:pt>
                <c:pt idx="121">
                  <c:v>7260</c:v>
                </c:pt>
                <c:pt idx="122">
                  <c:v>7320</c:v>
                </c:pt>
                <c:pt idx="123">
                  <c:v>7380</c:v>
                </c:pt>
                <c:pt idx="124">
                  <c:v>7440</c:v>
                </c:pt>
                <c:pt idx="125">
                  <c:v>7500</c:v>
                </c:pt>
                <c:pt idx="126">
                  <c:v>7560</c:v>
                </c:pt>
                <c:pt idx="127">
                  <c:v>7620</c:v>
                </c:pt>
                <c:pt idx="128">
                  <c:v>7680</c:v>
                </c:pt>
                <c:pt idx="129">
                  <c:v>7740</c:v>
                </c:pt>
                <c:pt idx="130">
                  <c:v>7800</c:v>
                </c:pt>
                <c:pt idx="131">
                  <c:v>7860</c:v>
                </c:pt>
                <c:pt idx="132">
                  <c:v>7920</c:v>
                </c:pt>
                <c:pt idx="133">
                  <c:v>7980</c:v>
                </c:pt>
                <c:pt idx="134">
                  <c:v>8040</c:v>
                </c:pt>
                <c:pt idx="135">
                  <c:v>8100</c:v>
                </c:pt>
                <c:pt idx="136">
                  <c:v>8160</c:v>
                </c:pt>
                <c:pt idx="137">
                  <c:v>8220</c:v>
                </c:pt>
                <c:pt idx="138">
                  <c:v>8280</c:v>
                </c:pt>
                <c:pt idx="139">
                  <c:v>8340</c:v>
                </c:pt>
                <c:pt idx="140">
                  <c:v>8400</c:v>
                </c:pt>
                <c:pt idx="141">
                  <c:v>8460</c:v>
                </c:pt>
                <c:pt idx="142">
                  <c:v>8520</c:v>
                </c:pt>
                <c:pt idx="143">
                  <c:v>8580</c:v>
                </c:pt>
                <c:pt idx="144">
                  <c:v>8640</c:v>
                </c:pt>
                <c:pt idx="145">
                  <c:v>8700</c:v>
                </c:pt>
                <c:pt idx="146">
                  <c:v>8760</c:v>
                </c:pt>
                <c:pt idx="147">
                  <c:v>8820</c:v>
                </c:pt>
                <c:pt idx="148">
                  <c:v>8880</c:v>
                </c:pt>
                <c:pt idx="149">
                  <c:v>8940</c:v>
                </c:pt>
                <c:pt idx="150">
                  <c:v>9000</c:v>
                </c:pt>
                <c:pt idx="151">
                  <c:v>9060</c:v>
                </c:pt>
                <c:pt idx="152">
                  <c:v>9120</c:v>
                </c:pt>
                <c:pt idx="153">
                  <c:v>9180</c:v>
                </c:pt>
                <c:pt idx="154">
                  <c:v>9240</c:v>
                </c:pt>
                <c:pt idx="155">
                  <c:v>9300</c:v>
                </c:pt>
                <c:pt idx="156">
                  <c:v>9360</c:v>
                </c:pt>
                <c:pt idx="157">
                  <c:v>9420</c:v>
                </c:pt>
                <c:pt idx="158">
                  <c:v>9480</c:v>
                </c:pt>
                <c:pt idx="159">
                  <c:v>9540</c:v>
                </c:pt>
                <c:pt idx="160">
                  <c:v>9600</c:v>
                </c:pt>
                <c:pt idx="161">
                  <c:v>9660</c:v>
                </c:pt>
                <c:pt idx="162">
                  <c:v>9720</c:v>
                </c:pt>
                <c:pt idx="163">
                  <c:v>9780</c:v>
                </c:pt>
                <c:pt idx="164">
                  <c:v>9840</c:v>
                </c:pt>
                <c:pt idx="165">
                  <c:v>9900</c:v>
                </c:pt>
                <c:pt idx="166">
                  <c:v>9960</c:v>
                </c:pt>
                <c:pt idx="167">
                  <c:v>10020</c:v>
                </c:pt>
                <c:pt idx="168">
                  <c:v>10080</c:v>
                </c:pt>
                <c:pt idx="169">
                  <c:v>10140</c:v>
                </c:pt>
                <c:pt idx="170">
                  <c:v>10200</c:v>
                </c:pt>
                <c:pt idx="171">
                  <c:v>10260</c:v>
                </c:pt>
                <c:pt idx="172">
                  <c:v>10320</c:v>
                </c:pt>
                <c:pt idx="173">
                  <c:v>10380</c:v>
                </c:pt>
                <c:pt idx="174">
                  <c:v>10440</c:v>
                </c:pt>
                <c:pt idx="175">
                  <c:v>10500</c:v>
                </c:pt>
                <c:pt idx="176">
                  <c:v>10560</c:v>
                </c:pt>
                <c:pt idx="177">
                  <c:v>10620</c:v>
                </c:pt>
                <c:pt idx="178">
                  <c:v>10680</c:v>
                </c:pt>
                <c:pt idx="179">
                  <c:v>10740</c:v>
                </c:pt>
                <c:pt idx="180">
                  <c:v>10800</c:v>
                </c:pt>
                <c:pt idx="181">
                  <c:v>10860</c:v>
                </c:pt>
                <c:pt idx="182">
                  <c:v>10920</c:v>
                </c:pt>
                <c:pt idx="183">
                  <c:v>10980</c:v>
                </c:pt>
                <c:pt idx="184">
                  <c:v>11040</c:v>
                </c:pt>
                <c:pt idx="185">
                  <c:v>11100</c:v>
                </c:pt>
                <c:pt idx="186">
                  <c:v>11160</c:v>
                </c:pt>
                <c:pt idx="187">
                  <c:v>11220</c:v>
                </c:pt>
                <c:pt idx="188">
                  <c:v>11280</c:v>
                </c:pt>
                <c:pt idx="189">
                  <c:v>11340</c:v>
                </c:pt>
                <c:pt idx="190">
                  <c:v>11400</c:v>
                </c:pt>
                <c:pt idx="191">
                  <c:v>11460</c:v>
                </c:pt>
                <c:pt idx="192">
                  <c:v>11520</c:v>
                </c:pt>
                <c:pt idx="193">
                  <c:v>11580</c:v>
                </c:pt>
                <c:pt idx="194">
                  <c:v>11640</c:v>
                </c:pt>
                <c:pt idx="195">
                  <c:v>11700</c:v>
                </c:pt>
                <c:pt idx="196">
                  <c:v>11760</c:v>
                </c:pt>
                <c:pt idx="197">
                  <c:v>11820</c:v>
                </c:pt>
                <c:pt idx="198">
                  <c:v>11880</c:v>
                </c:pt>
                <c:pt idx="199">
                  <c:v>11940</c:v>
                </c:pt>
                <c:pt idx="200">
                  <c:v>12000</c:v>
                </c:pt>
                <c:pt idx="201">
                  <c:v>12060</c:v>
                </c:pt>
                <c:pt idx="202">
                  <c:v>12120</c:v>
                </c:pt>
                <c:pt idx="203">
                  <c:v>12180</c:v>
                </c:pt>
                <c:pt idx="204">
                  <c:v>12240</c:v>
                </c:pt>
                <c:pt idx="205">
                  <c:v>12300</c:v>
                </c:pt>
                <c:pt idx="206">
                  <c:v>12360</c:v>
                </c:pt>
                <c:pt idx="207">
                  <c:v>12420</c:v>
                </c:pt>
                <c:pt idx="208">
                  <c:v>12480</c:v>
                </c:pt>
                <c:pt idx="209">
                  <c:v>12540</c:v>
                </c:pt>
                <c:pt idx="210">
                  <c:v>12600</c:v>
                </c:pt>
                <c:pt idx="211">
                  <c:v>12660</c:v>
                </c:pt>
                <c:pt idx="212">
                  <c:v>12720</c:v>
                </c:pt>
                <c:pt idx="213">
                  <c:v>12780</c:v>
                </c:pt>
                <c:pt idx="214">
                  <c:v>12840</c:v>
                </c:pt>
                <c:pt idx="215">
                  <c:v>12900</c:v>
                </c:pt>
                <c:pt idx="216">
                  <c:v>12960</c:v>
                </c:pt>
                <c:pt idx="217">
                  <c:v>13020</c:v>
                </c:pt>
                <c:pt idx="218">
                  <c:v>13080</c:v>
                </c:pt>
                <c:pt idx="219">
                  <c:v>13140</c:v>
                </c:pt>
                <c:pt idx="220">
                  <c:v>13200</c:v>
                </c:pt>
                <c:pt idx="221">
                  <c:v>13260</c:v>
                </c:pt>
                <c:pt idx="222">
                  <c:v>13320</c:v>
                </c:pt>
                <c:pt idx="223">
                  <c:v>13380</c:v>
                </c:pt>
                <c:pt idx="224">
                  <c:v>13440</c:v>
                </c:pt>
                <c:pt idx="225">
                  <c:v>13500</c:v>
                </c:pt>
                <c:pt idx="226">
                  <c:v>13560</c:v>
                </c:pt>
                <c:pt idx="227">
                  <c:v>13620</c:v>
                </c:pt>
                <c:pt idx="228">
                  <c:v>13680</c:v>
                </c:pt>
                <c:pt idx="229">
                  <c:v>13740</c:v>
                </c:pt>
                <c:pt idx="230">
                  <c:v>13800</c:v>
                </c:pt>
                <c:pt idx="231">
                  <c:v>13860</c:v>
                </c:pt>
                <c:pt idx="232">
                  <c:v>13920</c:v>
                </c:pt>
                <c:pt idx="233">
                  <c:v>13980</c:v>
                </c:pt>
                <c:pt idx="234">
                  <c:v>14040</c:v>
                </c:pt>
                <c:pt idx="235">
                  <c:v>14100</c:v>
                </c:pt>
                <c:pt idx="236">
                  <c:v>14160</c:v>
                </c:pt>
                <c:pt idx="237">
                  <c:v>14220</c:v>
                </c:pt>
                <c:pt idx="238">
                  <c:v>14280</c:v>
                </c:pt>
                <c:pt idx="239">
                  <c:v>14340</c:v>
                </c:pt>
                <c:pt idx="240">
                  <c:v>14400</c:v>
                </c:pt>
                <c:pt idx="241">
                  <c:v>14460</c:v>
                </c:pt>
                <c:pt idx="242">
                  <c:v>14520</c:v>
                </c:pt>
                <c:pt idx="243">
                  <c:v>14580</c:v>
                </c:pt>
                <c:pt idx="244">
                  <c:v>14640</c:v>
                </c:pt>
                <c:pt idx="245">
                  <c:v>14700</c:v>
                </c:pt>
                <c:pt idx="246">
                  <c:v>14760</c:v>
                </c:pt>
                <c:pt idx="247">
                  <c:v>14820</c:v>
                </c:pt>
                <c:pt idx="248">
                  <c:v>14880</c:v>
                </c:pt>
                <c:pt idx="249">
                  <c:v>14940</c:v>
                </c:pt>
                <c:pt idx="250">
                  <c:v>15000</c:v>
                </c:pt>
                <c:pt idx="251">
                  <c:v>15060</c:v>
                </c:pt>
                <c:pt idx="252">
                  <c:v>15120</c:v>
                </c:pt>
                <c:pt idx="253">
                  <c:v>15180</c:v>
                </c:pt>
                <c:pt idx="254">
                  <c:v>15240</c:v>
                </c:pt>
                <c:pt idx="255">
                  <c:v>15300</c:v>
                </c:pt>
                <c:pt idx="256">
                  <c:v>15360</c:v>
                </c:pt>
                <c:pt idx="257">
                  <c:v>15420</c:v>
                </c:pt>
                <c:pt idx="258">
                  <c:v>15480</c:v>
                </c:pt>
                <c:pt idx="259">
                  <c:v>15540</c:v>
                </c:pt>
                <c:pt idx="260">
                  <c:v>15600</c:v>
                </c:pt>
                <c:pt idx="261">
                  <c:v>15660</c:v>
                </c:pt>
                <c:pt idx="262">
                  <c:v>15720</c:v>
                </c:pt>
                <c:pt idx="263">
                  <c:v>15780</c:v>
                </c:pt>
                <c:pt idx="264">
                  <c:v>15840</c:v>
                </c:pt>
                <c:pt idx="265">
                  <c:v>15900</c:v>
                </c:pt>
                <c:pt idx="266">
                  <c:v>15960</c:v>
                </c:pt>
                <c:pt idx="267">
                  <c:v>16020</c:v>
                </c:pt>
                <c:pt idx="268">
                  <c:v>16080</c:v>
                </c:pt>
                <c:pt idx="269">
                  <c:v>16140</c:v>
                </c:pt>
                <c:pt idx="270">
                  <c:v>16200</c:v>
                </c:pt>
                <c:pt idx="271">
                  <c:v>16260</c:v>
                </c:pt>
                <c:pt idx="272">
                  <c:v>16320</c:v>
                </c:pt>
                <c:pt idx="273">
                  <c:v>16380</c:v>
                </c:pt>
                <c:pt idx="274">
                  <c:v>16440</c:v>
                </c:pt>
                <c:pt idx="275">
                  <c:v>16500</c:v>
                </c:pt>
                <c:pt idx="276">
                  <c:v>16560</c:v>
                </c:pt>
                <c:pt idx="277">
                  <c:v>16620</c:v>
                </c:pt>
                <c:pt idx="278">
                  <c:v>16680</c:v>
                </c:pt>
                <c:pt idx="279">
                  <c:v>16740</c:v>
                </c:pt>
                <c:pt idx="280">
                  <c:v>16800</c:v>
                </c:pt>
                <c:pt idx="281">
                  <c:v>16860</c:v>
                </c:pt>
                <c:pt idx="282">
                  <c:v>16920</c:v>
                </c:pt>
                <c:pt idx="283">
                  <c:v>16980</c:v>
                </c:pt>
                <c:pt idx="284">
                  <c:v>17040</c:v>
                </c:pt>
                <c:pt idx="285">
                  <c:v>17100</c:v>
                </c:pt>
                <c:pt idx="286">
                  <c:v>17160</c:v>
                </c:pt>
                <c:pt idx="287">
                  <c:v>17220</c:v>
                </c:pt>
                <c:pt idx="288">
                  <c:v>17280</c:v>
                </c:pt>
                <c:pt idx="289">
                  <c:v>17340</c:v>
                </c:pt>
                <c:pt idx="290">
                  <c:v>17400</c:v>
                </c:pt>
                <c:pt idx="291">
                  <c:v>17460</c:v>
                </c:pt>
                <c:pt idx="292">
                  <c:v>17520</c:v>
                </c:pt>
                <c:pt idx="293">
                  <c:v>17580</c:v>
                </c:pt>
                <c:pt idx="294">
                  <c:v>17640</c:v>
                </c:pt>
                <c:pt idx="295">
                  <c:v>17700</c:v>
                </c:pt>
                <c:pt idx="296">
                  <c:v>17760</c:v>
                </c:pt>
                <c:pt idx="297">
                  <c:v>17820</c:v>
                </c:pt>
                <c:pt idx="298">
                  <c:v>17880</c:v>
                </c:pt>
                <c:pt idx="299">
                  <c:v>17940</c:v>
                </c:pt>
                <c:pt idx="300">
                  <c:v>18000</c:v>
                </c:pt>
                <c:pt idx="301">
                  <c:v>18060</c:v>
                </c:pt>
                <c:pt idx="302">
                  <c:v>18120</c:v>
                </c:pt>
                <c:pt idx="303">
                  <c:v>18180</c:v>
                </c:pt>
                <c:pt idx="304">
                  <c:v>18240</c:v>
                </c:pt>
                <c:pt idx="305">
                  <c:v>18300</c:v>
                </c:pt>
                <c:pt idx="306">
                  <c:v>18360</c:v>
                </c:pt>
                <c:pt idx="307">
                  <c:v>18420</c:v>
                </c:pt>
                <c:pt idx="308">
                  <c:v>18480</c:v>
                </c:pt>
                <c:pt idx="309">
                  <c:v>18540</c:v>
                </c:pt>
                <c:pt idx="310">
                  <c:v>18600</c:v>
                </c:pt>
                <c:pt idx="311">
                  <c:v>18660</c:v>
                </c:pt>
                <c:pt idx="312">
                  <c:v>18720</c:v>
                </c:pt>
                <c:pt idx="313">
                  <c:v>18780</c:v>
                </c:pt>
                <c:pt idx="314">
                  <c:v>18840</c:v>
                </c:pt>
                <c:pt idx="315">
                  <c:v>18900</c:v>
                </c:pt>
                <c:pt idx="316">
                  <c:v>18960</c:v>
                </c:pt>
                <c:pt idx="317">
                  <c:v>19020</c:v>
                </c:pt>
                <c:pt idx="318">
                  <c:v>19080</c:v>
                </c:pt>
                <c:pt idx="319">
                  <c:v>19140</c:v>
                </c:pt>
                <c:pt idx="320">
                  <c:v>19200</c:v>
                </c:pt>
                <c:pt idx="321">
                  <c:v>19260</c:v>
                </c:pt>
                <c:pt idx="322">
                  <c:v>19320</c:v>
                </c:pt>
                <c:pt idx="323">
                  <c:v>19380</c:v>
                </c:pt>
                <c:pt idx="324">
                  <c:v>19440</c:v>
                </c:pt>
                <c:pt idx="325">
                  <c:v>19500</c:v>
                </c:pt>
                <c:pt idx="326">
                  <c:v>19560</c:v>
                </c:pt>
                <c:pt idx="327">
                  <c:v>19620</c:v>
                </c:pt>
                <c:pt idx="328">
                  <c:v>19680</c:v>
                </c:pt>
                <c:pt idx="329">
                  <c:v>19740</c:v>
                </c:pt>
                <c:pt idx="330">
                  <c:v>19800</c:v>
                </c:pt>
                <c:pt idx="331">
                  <c:v>19860</c:v>
                </c:pt>
                <c:pt idx="332">
                  <c:v>19920</c:v>
                </c:pt>
                <c:pt idx="333">
                  <c:v>19980</c:v>
                </c:pt>
                <c:pt idx="334">
                  <c:v>20040</c:v>
                </c:pt>
                <c:pt idx="335">
                  <c:v>20100</c:v>
                </c:pt>
                <c:pt idx="336">
                  <c:v>20160</c:v>
                </c:pt>
                <c:pt idx="337">
                  <c:v>20220</c:v>
                </c:pt>
                <c:pt idx="338">
                  <c:v>20280</c:v>
                </c:pt>
                <c:pt idx="339">
                  <c:v>20340</c:v>
                </c:pt>
                <c:pt idx="340">
                  <c:v>20400</c:v>
                </c:pt>
                <c:pt idx="341">
                  <c:v>20460</c:v>
                </c:pt>
                <c:pt idx="342">
                  <c:v>20520</c:v>
                </c:pt>
                <c:pt idx="343">
                  <c:v>20580</c:v>
                </c:pt>
              </c:numCache>
            </c:numRef>
          </c:xVal>
          <c:yVal>
            <c:numRef>
              <c:f>'Sheet1 (2)'!$G$4:$G$347</c:f>
              <c:numCache>
                <c:formatCode>General</c:formatCode>
                <c:ptCount val="344"/>
                <c:pt idx="0">
                  <c:v>2</c:v>
                </c:pt>
                <c:pt idx="1">
                  <c:v>2</c:v>
                </c:pt>
                <c:pt idx="2">
                  <c:v>2</c:v>
                </c:pt>
                <c:pt idx="3">
                  <c:v>2</c:v>
                </c:pt>
                <c:pt idx="4">
                  <c:v>2</c:v>
                </c:pt>
                <c:pt idx="5">
                  <c:v>2</c:v>
                </c:pt>
                <c:pt idx="6">
                  <c:v>2</c:v>
                </c:pt>
                <c:pt idx="7">
                  <c:v>2</c:v>
                </c:pt>
                <c:pt idx="8">
                  <c:v>2</c:v>
                </c:pt>
                <c:pt idx="9">
                  <c:v>2</c:v>
                </c:pt>
                <c:pt idx="10">
                  <c:v>2</c:v>
                </c:pt>
                <c:pt idx="11">
                  <c:v>2</c:v>
                </c:pt>
                <c:pt idx="12">
                  <c:v>2</c:v>
                </c:pt>
                <c:pt idx="13">
                  <c:v>2</c:v>
                </c:pt>
                <c:pt idx="14">
                  <c:v>2</c:v>
                </c:pt>
                <c:pt idx="15">
                  <c:v>2</c:v>
                </c:pt>
                <c:pt idx="16">
                  <c:v>2</c:v>
                </c:pt>
                <c:pt idx="17">
                  <c:v>2</c:v>
                </c:pt>
                <c:pt idx="18">
                  <c:v>2</c:v>
                </c:pt>
                <c:pt idx="19">
                  <c:v>2</c:v>
                </c:pt>
                <c:pt idx="20">
                  <c:v>2</c:v>
                </c:pt>
                <c:pt idx="21">
                  <c:v>2</c:v>
                </c:pt>
                <c:pt idx="22">
                  <c:v>2</c:v>
                </c:pt>
                <c:pt idx="23">
                  <c:v>2</c:v>
                </c:pt>
                <c:pt idx="24">
                  <c:v>2</c:v>
                </c:pt>
                <c:pt idx="25">
                  <c:v>2</c:v>
                </c:pt>
                <c:pt idx="26">
                  <c:v>2</c:v>
                </c:pt>
                <c:pt idx="27">
                  <c:v>2</c:v>
                </c:pt>
                <c:pt idx="28">
                  <c:v>2</c:v>
                </c:pt>
                <c:pt idx="29">
                  <c:v>2</c:v>
                </c:pt>
                <c:pt idx="30">
                  <c:v>2</c:v>
                </c:pt>
                <c:pt idx="31">
                  <c:v>2</c:v>
                </c:pt>
                <c:pt idx="32">
                  <c:v>2</c:v>
                </c:pt>
                <c:pt idx="33">
                  <c:v>2</c:v>
                </c:pt>
                <c:pt idx="34">
                  <c:v>2</c:v>
                </c:pt>
                <c:pt idx="35">
                  <c:v>2</c:v>
                </c:pt>
                <c:pt idx="36">
                  <c:v>2</c:v>
                </c:pt>
                <c:pt idx="37">
                  <c:v>2</c:v>
                </c:pt>
                <c:pt idx="38">
                  <c:v>2</c:v>
                </c:pt>
                <c:pt idx="39">
                  <c:v>2</c:v>
                </c:pt>
                <c:pt idx="40">
                  <c:v>2</c:v>
                </c:pt>
                <c:pt idx="41">
                  <c:v>2</c:v>
                </c:pt>
                <c:pt idx="42">
                  <c:v>2</c:v>
                </c:pt>
                <c:pt idx="43">
                  <c:v>2</c:v>
                </c:pt>
                <c:pt idx="44">
                  <c:v>2</c:v>
                </c:pt>
                <c:pt idx="45">
                  <c:v>2</c:v>
                </c:pt>
                <c:pt idx="46">
                  <c:v>2</c:v>
                </c:pt>
                <c:pt idx="47">
                  <c:v>2</c:v>
                </c:pt>
                <c:pt idx="48">
                  <c:v>2</c:v>
                </c:pt>
                <c:pt idx="49">
                  <c:v>2</c:v>
                </c:pt>
                <c:pt idx="50">
                  <c:v>2</c:v>
                </c:pt>
                <c:pt idx="51">
                  <c:v>2</c:v>
                </c:pt>
                <c:pt idx="52">
                  <c:v>2</c:v>
                </c:pt>
                <c:pt idx="53">
                  <c:v>2</c:v>
                </c:pt>
                <c:pt idx="54">
                  <c:v>2</c:v>
                </c:pt>
                <c:pt idx="55">
                  <c:v>2</c:v>
                </c:pt>
                <c:pt idx="56">
                  <c:v>2</c:v>
                </c:pt>
                <c:pt idx="57">
                  <c:v>2</c:v>
                </c:pt>
                <c:pt idx="58">
                  <c:v>2</c:v>
                </c:pt>
                <c:pt idx="59">
                  <c:v>2</c:v>
                </c:pt>
                <c:pt idx="60">
                  <c:v>2</c:v>
                </c:pt>
                <c:pt idx="61">
                  <c:v>2</c:v>
                </c:pt>
                <c:pt idx="62">
                  <c:v>2</c:v>
                </c:pt>
                <c:pt idx="63">
                  <c:v>2</c:v>
                </c:pt>
                <c:pt idx="64">
                  <c:v>2</c:v>
                </c:pt>
                <c:pt idx="65">
                  <c:v>2</c:v>
                </c:pt>
                <c:pt idx="66">
                  <c:v>2</c:v>
                </c:pt>
                <c:pt idx="67">
                  <c:v>2</c:v>
                </c:pt>
                <c:pt idx="68">
                  <c:v>2</c:v>
                </c:pt>
                <c:pt idx="69">
                  <c:v>2</c:v>
                </c:pt>
                <c:pt idx="70">
                  <c:v>2</c:v>
                </c:pt>
                <c:pt idx="71">
                  <c:v>2</c:v>
                </c:pt>
                <c:pt idx="72">
                  <c:v>2</c:v>
                </c:pt>
                <c:pt idx="73">
                  <c:v>2</c:v>
                </c:pt>
                <c:pt idx="74">
                  <c:v>2</c:v>
                </c:pt>
                <c:pt idx="75">
                  <c:v>2</c:v>
                </c:pt>
                <c:pt idx="76">
                  <c:v>2</c:v>
                </c:pt>
                <c:pt idx="77">
                  <c:v>2</c:v>
                </c:pt>
                <c:pt idx="78">
                  <c:v>2</c:v>
                </c:pt>
                <c:pt idx="79">
                  <c:v>2</c:v>
                </c:pt>
                <c:pt idx="80">
                  <c:v>2</c:v>
                </c:pt>
                <c:pt idx="81">
                  <c:v>2</c:v>
                </c:pt>
                <c:pt idx="82">
                  <c:v>2</c:v>
                </c:pt>
                <c:pt idx="83">
                  <c:v>2</c:v>
                </c:pt>
                <c:pt idx="84">
                  <c:v>2</c:v>
                </c:pt>
                <c:pt idx="85">
                  <c:v>2</c:v>
                </c:pt>
                <c:pt idx="86">
                  <c:v>2</c:v>
                </c:pt>
                <c:pt idx="87">
                  <c:v>2</c:v>
                </c:pt>
                <c:pt idx="88">
                  <c:v>2</c:v>
                </c:pt>
                <c:pt idx="89">
                  <c:v>2</c:v>
                </c:pt>
                <c:pt idx="90">
                  <c:v>2</c:v>
                </c:pt>
                <c:pt idx="91">
                  <c:v>2</c:v>
                </c:pt>
                <c:pt idx="92">
                  <c:v>2</c:v>
                </c:pt>
                <c:pt idx="93">
                  <c:v>2</c:v>
                </c:pt>
                <c:pt idx="94">
                  <c:v>2</c:v>
                </c:pt>
                <c:pt idx="95">
                  <c:v>2</c:v>
                </c:pt>
                <c:pt idx="96">
                  <c:v>2</c:v>
                </c:pt>
                <c:pt idx="97">
                  <c:v>2</c:v>
                </c:pt>
                <c:pt idx="98">
                  <c:v>2</c:v>
                </c:pt>
                <c:pt idx="99">
                  <c:v>2</c:v>
                </c:pt>
                <c:pt idx="100">
                  <c:v>2</c:v>
                </c:pt>
                <c:pt idx="101">
                  <c:v>2</c:v>
                </c:pt>
                <c:pt idx="102">
                  <c:v>2</c:v>
                </c:pt>
                <c:pt idx="103">
                  <c:v>2</c:v>
                </c:pt>
                <c:pt idx="104">
                  <c:v>2</c:v>
                </c:pt>
                <c:pt idx="105">
                  <c:v>2</c:v>
                </c:pt>
                <c:pt idx="106">
                  <c:v>2</c:v>
                </c:pt>
                <c:pt idx="107">
                  <c:v>2</c:v>
                </c:pt>
                <c:pt idx="108">
                  <c:v>2</c:v>
                </c:pt>
                <c:pt idx="109">
                  <c:v>2</c:v>
                </c:pt>
                <c:pt idx="110">
                  <c:v>2</c:v>
                </c:pt>
                <c:pt idx="111">
                  <c:v>2</c:v>
                </c:pt>
                <c:pt idx="112">
                  <c:v>2</c:v>
                </c:pt>
                <c:pt idx="113">
                  <c:v>2</c:v>
                </c:pt>
                <c:pt idx="114">
                  <c:v>2</c:v>
                </c:pt>
                <c:pt idx="115">
                  <c:v>2</c:v>
                </c:pt>
                <c:pt idx="116">
                  <c:v>2</c:v>
                </c:pt>
                <c:pt idx="117">
                  <c:v>2</c:v>
                </c:pt>
                <c:pt idx="118">
                  <c:v>2</c:v>
                </c:pt>
                <c:pt idx="119">
                  <c:v>2</c:v>
                </c:pt>
                <c:pt idx="120">
                  <c:v>2</c:v>
                </c:pt>
                <c:pt idx="121">
                  <c:v>2</c:v>
                </c:pt>
                <c:pt idx="122">
                  <c:v>2</c:v>
                </c:pt>
                <c:pt idx="123">
                  <c:v>2</c:v>
                </c:pt>
                <c:pt idx="124">
                  <c:v>2</c:v>
                </c:pt>
                <c:pt idx="125">
                  <c:v>2</c:v>
                </c:pt>
                <c:pt idx="126">
                  <c:v>2</c:v>
                </c:pt>
                <c:pt idx="127">
                  <c:v>2</c:v>
                </c:pt>
                <c:pt idx="128">
                  <c:v>2</c:v>
                </c:pt>
                <c:pt idx="129">
                  <c:v>2</c:v>
                </c:pt>
                <c:pt idx="130">
                  <c:v>2</c:v>
                </c:pt>
                <c:pt idx="131">
                  <c:v>2</c:v>
                </c:pt>
                <c:pt idx="132">
                  <c:v>2</c:v>
                </c:pt>
                <c:pt idx="133">
                  <c:v>2</c:v>
                </c:pt>
                <c:pt idx="134">
                  <c:v>2</c:v>
                </c:pt>
                <c:pt idx="135">
                  <c:v>2</c:v>
                </c:pt>
                <c:pt idx="136">
                  <c:v>2</c:v>
                </c:pt>
                <c:pt idx="137">
                  <c:v>2</c:v>
                </c:pt>
                <c:pt idx="138">
                  <c:v>2</c:v>
                </c:pt>
                <c:pt idx="139">
                  <c:v>2</c:v>
                </c:pt>
                <c:pt idx="140">
                  <c:v>2</c:v>
                </c:pt>
                <c:pt idx="141">
                  <c:v>2</c:v>
                </c:pt>
                <c:pt idx="142">
                  <c:v>2</c:v>
                </c:pt>
                <c:pt idx="143">
                  <c:v>2</c:v>
                </c:pt>
                <c:pt idx="144">
                  <c:v>2</c:v>
                </c:pt>
                <c:pt idx="145">
                  <c:v>2</c:v>
                </c:pt>
                <c:pt idx="146">
                  <c:v>2</c:v>
                </c:pt>
                <c:pt idx="147">
                  <c:v>2</c:v>
                </c:pt>
                <c:pt idx="148">
                  <c:v>2</c:v>
                </c:pt>
                <c:pt idx="149">
                  <c:v>2</c:v>
                </c:pt>
                <c:pt idx="150">
                  <c:v>2</c:v>
                </c:pt>
                <c:pt idx="151">
                  <c:v>2</c:v>
                </c:pt>
                <c:pt idx="152">
                  <c:v>2</c:v>
                </c:pt>
                <c:pt idx="153">
                  <c:v>2</c:v>
                </c:pt>
                <c:pt idx="154">
                  <c:v>2</c:v>
                </c:pt>
                <c:pt idx="155">
                  <c:v>2</c:v>
                </c:pt>
                <c:pt idx="156">
                  <c:v>2</c:v>
                </c:pt>
                <c:pt idx="157">
                  <c:v>2</c:v>
                </c:pt>
                <c:pt idx="158">
                  <c:v>2</c:v>
                </c:pt>
                <c:pt idx="159">
                  <c:v>2</c:v>
                </c:pt>
                <c:pt idx="160">
                  <c:v>2</c:v>
                </c:pt>
                <c:pt idx="161">
                  <c:v>2</c:v>
                </c:pt>
                <c:pt idx="162">
                  <c:v>2</c:v>
                </c:pt>
                <c:pt idx="163">
                  <c:v>2</c:v>
                </c:pt>
                <c:pt idx="164">
                  <c:v>2</c:v>
                </c:pt>
                <c:pt idx="165">
                  <c:v>2</c:v>
                </c:pt>
                <c:pt idx="166">
                  <c:v>2</c:v>
                </c:pt>
                <c:pt idx="167">
                  <c:v>2</c:v>
                </c:pt>
                <c:pt idx="168">
                  <c:v>2</c:v>
                </c:pt>
                <c:pt idx="169">
                  <c:v>2</c:v>
                </c:pt>
                <c:pt idx="170">
                  <c:v>2</c:v>
                </c:pt>
                <c:pt idx="171">
                  <c:v>2</c:v>
                </c:pt>
                <c:pt idx="172">
                  <c:v>2</c:v>
                </c:pt>
                <c:pt idx="173">
                  <c:v>2</c:v>
                </c:pt>
                <c:pt idx="174">
                  <c:v>2</c:v>
                </c:pt>
                <c:pt idx="175">
                  <c:v>2</c:v>
                </c:pt>
                <c:pt idx="176">
                  <c:v>2</c:v>
                </c:pt>
                <c:pt idx="177">
                  <c:v>3</c:v>
                </c:pt>
                <c:pt idx="178">
                  <c:v>3</c:v>
                </c:pt>
                <c:pt idx="179">
                  <c:v>3</c:v>
                </c:pt>
                <c:pt idx="180">
                  <c:v>3</c:v>
                </c:pt>
                <c:pt idx="181">
                  <c:v>3</c:v>
                </c:pt>
                <c:pt idx="182">
                  <c:v>3</c:v>
                </c:pt>
                <c:pt idx="183">
                  <c:v>3</c:v>
                </c:pt>
                <c:pt idx="184">
                  <c:v>3</c:v>
                </c:pt>
                <c:pt idx="185">
                  <c:v>3</c:v>
                </c:pt>
                <c:pt idx="186">
                  <c:v>4</c:v>
                </c:pt>
                <c:pt idx="187">
                  <c:v>4</c:v>
                </c:pt>
                <c:pt idx="188">
                  <c:v>4</c:v>
                </c:pt>
                <c:pt idx="189">
                  <c:v>4</c:v>
                </c:pt>
                <c:pt idx="190">
                  <c:v>4</c:v>
                </c:pt>
                <c:pt idx="191">
                  <c:v>4</c:v>
                </c:pt>
                <c:pt idx="192">
                  <c:v>4</c:v>
                </c:pt>
                <c:pt idx="193">
                  <c:v>4</c:v>
                </c:pt>
                <c:pt idx="194">
                  <c:v>4</c:v>
                </c:pt>
                <c:pt idx="195">
                  <c:v>5</c:v>
                </c:pt>
                <c:pt idx="196">
                  <c:v>5</c:v>
                </c:pt>
                <c:pt idx="197">
                  <c:v>5</c:v>
                </c:pt>
                <c:pt idx="198">
                  <c:v>5</c:v>
                </c:pt>
                <c:pt idx="199">
                  <c:v>5</c:v>
                </c:pt>
                <c:pt idx="200">
                  <c:v>5</c:v>
                </c:pt>
                <c:pt idx="201">
                  <c:v>5</c:v>
                </c:pt>
                <c:pt idx="202">
                  <c:v>5</c:v>
                </c:pt>
                <c:pt idx="203">
                  <c:v>5</c:v>
                </c:pt>
                <c:pt idx="204">
                  <c:v>6</c:v>
                </c:pt>
                <c:pt idx="205">
                  <c:v>6</c:v>
                </c:pt>
                <c:pt idx="206">
                  <c:v>6</c:v>
                </c:pt>
                <c:pt idx="207">
                  <c:v>6</c:v>
                </c:pt>
                <c:pt idx="208">
                  <c:v>6</c:v>
                </c:pt>
                <c:pt idx="209">
                  <c:v>6</c:v>
                </c:pt>
                <c:pt idx="210">
                  <c:v>6</c:v>
                </c:pt>
                <c:pt idx="211">
                  <c:v>6</c:v>
                </c:pt>
                <c:pt idx="212">
                  <c:v>6</c:v>
                </c:pt>
                <c:pt idx="213">
                  <c:v>7</c:v>
                </c:pt>
                <c:pt idx="214">
                  <c:v>7</c:v>
                </c:pt>
                <c:pt idx="215">
                  <c:v>7</c:v>
                </c:pt>
                <c:pt idx="216">
                  <c:v>7</c:v>
                </c:pt>
                <c:pt idx="217">
                  <c:v>7</c:v>
                </c:pt>
                <c:pt idx="218">
                  <c:v>7</c:v>
                </c:pt>
                <c:pt idx="219">
                  <c:v>7</c:v>
                </c:pt>
                <c:pt idx="220">
                  <c:v>7</c:v>
                </c:pt>
                <c:pt idx="221">
                  <c:v>7</c:v>
                </c:pt>
                <c:pt idx="222">
                  <c:v>8</c:v>
                </c:pt>
                <c:pt idx="223">
                  <c:v>8</c:v>
                </c:pt>
                <c:pt idx="224">
                  <c:v>8</c:v>
                </c:pt>
                <c:pt idx="225">
                  <c:v>8</c:v>
                </c:pt>
                <c:pt idx="226">
                  <c:v>8</c:v>
                </c:pt>
                <c:pt idx="227">
                  <c:v>8</c:v>
                </c:pt>
                <c:pt idx="228">
                  <c:v>8</c:v>
                </c:pt>
                <c:pt idx="229">
                  <c:v>8</c:v>
                </c:pt>
                <c:pt idx="230">
                  <c:v>8</c:v>
                </c:pt>
                <c:pt idx="231">
                  <c:v>7</c:v>
                </c:pt>
                <c:pt idx="232">
                  <c:v>7</c:v>
                </c:pt>
                <c:pt idx="233">
                  <c:v>7</c:v>
                </c:pt>
                <c:pt idx="234">
                  <c:v>7</c:v>
                </c:pt>
                <c:pt idx="235">
                  <c:v>7</c:v>
                </c:pt>
                <c:pt idx="236">
                  <c:v>7</c:v>
                </c:pt>
                <c:pt idx="237">
                  <c:v>7</c:v>
                </c:pt>
                <c:pt idx="238">
                  <c:v>7</c:v>
                </c:pt>
                <c:pt idx="239">
                  <c:v>7</c:v>
                </c:pt>
                <c:pt idx="240">
                  <c:v>6</c:v>
                </c:pt>
                <c:pt idx="241">
                  <c:v>6</c:v>
                </c:pt>
                <c:pt idx="242">
                  <c:v>6</c:v>
                </c:pt>
                <c:pt idx="243">
                  <c:v>6</c:v>
                </c:pt>
                <c:pt idx="244">
                  <c:v>6</c:v>
                </c:pt>
                <c:pt idx="245">
                  <c:v>6</c:v>
                </c:pt>
                <c:pt idx="246">
                  <c:v>6</c:v>
                </c:pt>
                <c:pt idx="247">
                  <c:v>6</c:v>
                </c:pt>
                <c:pt idx="248">
                  <c:v>6</c:v>
                </c:pt>
                <c:pt idx="249">
                  <c:v>5</c:v>
                </c:pt>
                <c:pt idx="250">
                  <c:v>5</c:v>
                </c:pt>
                <c:pt idx="251">
                  <c:v>5</c:v>
                </c:pt>
                <c:pt idx="252">
                  <c:v>5</c:v>
                </c:pt>
                <c:pt idx="253">
                  <c:v>5</c:v>
                </c:pt>
                <c:pt idx="254">
                  <c:v>5</c:v>
                </c:pt>
                <c:pt idx="255">
                  <c:v>5</c:v>
                </c:pt>
                <c:pt idx="256">
                  <c:v>5</c:v>
                </c:pt>
                <c:pt idx="257">
                  <c:v>5</c:v>
                </c:pt>
                <c:pt idx="258">
                  <c:v>4</c:v>
                </c:pt>
                <c:pt idx="259">
                  <c:v>4</c:v>
                </c:pt>
                <c:pt idx="260">
                  <c:v>4</c:v>
                </c:pt>
                <c:pt idx="261">
                  <c:v>4</c:v>
                </c:pt>
                <c:pt idx="262">
                  <c:v>4</c:v>
                </c:pt>
                <c:pt idx="263">
                  <c:v>4</c:v>
                </c:pt>
                <c:pt idx="264">
                  <c:v>4</c:v>
                </c:pt>
                <c:pt idx="265">
                  <c:v>4</c:v>
                </c:pt>
                <c:pt idx="266">
                  <c:v>4</c:v>
                </c:pt>
                <c:pt idx="267">
                  <c:v>3</c:v>
                </c:pt>
                <c:pt idx="268">
                  <c:v>3</c:v>
                </c:pt>
                <c:pt idx="269">
                  <c:v>3</c:v>
                </c:pt>
                <c:pt idx="270">
                  <c:v>3</c:v>
                </c:pt>
                <c:pt idx="271">
                  <c:v>3</c:v>
                </c:pt>
                <c:pt idx="272">
                  <c:v>3</c:v>
                </c:pt>
                <c:pt idx="273">
                  <c:v>3</c:v>
                </c:pt>
                <c:pt idx="274">
                  <c:v>3</c:v>
                </c:pt>
                <c:pt idx="275">
                  <c:v>3</c:v>
                </c:pt>
                <c:pt idx="276">
                  <c:v>2</c:v>
                </c:pt>
                <c:pt idx="277">
                  <c:v>2</c:v>
                </c:pt>
                <c:pt idx="278">
                  <c:v>2</c:v>
                </c:pt>
                <c:pt idx="279">
                  <c:v>2</c:v>
                </c:pt>
                <c:pt idx="280">
                  <c:v>2</c:v>
                </c:pt>
                <c:pt idx="281">
                  <c:v>2</c:v>
                </c:pt>
                <c:pt idx="282">
                  <c:v>2</c:v>
                </c:pt>
                <c:pt idx="283">
                  <c:v>2</c:v>
                </c:pt>
                <c:pt idx="284">
                  <c:v>2</c:v>
                </c:pt>
                <c:pt idx="285">
                  <c:v>2</c:v>
                </c:pt>
                <c:pt idx="286">
                  <c:v>2</c:v>
                </c:pt>
                <c:pt idx="287">
                  <c:v>2</c:v>
                </c:pt>
                <c:pt idx="288">
                  <c:v>2</c:v>
                </c:pt>
                <c:pt idx="289">
                  <c:v>2</c:v>
                </c:pt>
                <c:pt idx="290">
                  <c:v>2</c:v>
                </c:pt>
                <c:pt idx="291">
                  <c:v>2</c:v>
                </c:pt>
                <c:pt idx="292">
                  <c:v>2</c:v>
                </c:pt>
                <c:pt idx="293">
                  <c:v>2</c:v>
                </c:pt>
                <c:pt idx="294">
                  <c:v>2</c:v>
                </c:pt>
                <c:pt idx="295">
                  <c:v>2</c:v>
                </c:pt>
                <c:pt idx="296">
                  <c:v>2</c:v>
                </c:pt>
                <c:pt idx="297">
                  <c:v>2</c:v>
                </c:pt>
                <c:pt idx="298">
                  <c:v>2</c:v>
                </c:pt>
                <c:pt idx="299">
                  <c:v>2</c:v>
                </c:pt>
                <c:pt idx="300">
                  <c:v>2</c:v>
                </c:pt>
                <c:pt idx="301">
                  <c:v>2</c:v>
                </c:pt>
                <c:pt idx="302">
                  <c:v>2</c:v>
                </c:pt>
                <c:pt idx="303">
                  <c:v>2</c:v>
                </c:pt>
                <c:pt idx="304">
                  <c:v>2</c:v>
                </c:pt>
                <c:pt idx="305">
                  <c:v>2</c:v>
                </c:pt>
                <c:pt idx="306">
                  <c:v>2</c:v>
                </c:pt>
                <c:pt idx="307">
                  <c:v>2</c:v>
                </c:pt>
                <c:pt idx="308">
                  <c:v>2</c:v>
                </c:pt>
                <c:pt idx="309">
                  <c:v>2</c:v>
                </c:pt>
                <c:pt idx="310">
                  <c:v>2</c:v>
                </c:pt>
                <c:pt idx="311">
                  <c:v>2</c:v>
                </c:pt>
                <c:pt idx="312">
                  <c:v>2</c:v>
                </c:pt>
                <c:pt idx="313">
                  <c:v>1.7</c:v>
                </c:pt>
                <c:pt idx="314">
                  <c:v>1.7</c:v>
                </c:pt>
                <c:pt idx="315">
                  <c:v>1.7</c:v>
                </c:pt>
                <c:pt idx="316">
                  <c:v>1.5</c:v>
                </c:pt>
                <c:pt idx="317">
                  <c:v>1.5</c:v>
                </c:pt>
                <c:pt idx="318">
                  <c:v>1.5</c:v>
                </c:pt>
                <c:pt idx="319">
                  <c:v>1.5</c:v>
                </c:pt>
                <c:pt idx="320">
                  <c:v>1.5</c:v>
                </c:pt>
                <c:pt idx="321">
                  <c:v>1.3</c:v>
                </c:pt>
                <c:pt idx="322">
                  <c:v>1.3</c:v>
                </c:pt>
                <c:pt idx="323">
                  <c:v>1.3</c:v>
                </c:pt>
                <c:pt idx="324">
                  <c:v>1.1000000000000001</c:v>
                </c:pt>
                <c:pt idx="325">
                  <c:v>1.1000000000000001</c:v>
                </c:pt>
                <c:pt idx="326">
                  <c:v>1.1000000000000001</c:v>
                </c:pt>
                <c:pt idx="327">
                  <c:v>0.9</c:v>
                </c:pt>
                <c:pt idx="328">
                  <c:v>0.9</c:v>
                </c:pt>
                <c:pt idx="329">
                  <c:v>0.9</c:v>
                </c:pt>
                <c:pt idx="330">
                  <c:v>0.70000000000000062</c:v>
                </c:pt>
                <c:pt idx="331">
                  <c:v>0.70000000000000062</c:v>
                </c:pt>
                <c:pt idx="332">
                  <c:v>0.5</c:v>
                </c:pt>
                <c:pt idx="333">
                  <c:v>0.5</c:v>
                </c:pt>
                <c:pt idx="334">
                  <c:v>0.5</c:v>
                </c:pt>
                <c:pt idx="335">
                  <c:v>0.5</c:v>
                </c:pt>
                <c:pt idx="336">
                  <c:v>0.5</c:v>
                </c:pt>
                <c:pt idx="337">
                  <c:v>0</c:v>
                </c:pt>
                <c:pt idx="338">
                  <c:v>0</c:v>
                </c:pt>
                <c:pt idx="339">
                  <c:v>0</c:v>
                </c:pt>
                <c:pt idx="340">
                  <c:v>0</c:v>
                </c:pt>
                <c:pt idx="341">
                  <c:v>0</c:v>
                </c:pt>
                <c:pt idx="342">
                  <c:v>0</c:v>
                </c:pt>
                <c:pt idx="343">
                  <c:v>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47610368"/>
        <c:axId val="247616640"/>
      </c:scatterChart>
      <c:valAx>
        <c:axId val="247610368"/>
        <c:scaling>
          <c:orientation val="minMax"/>
          <c:max val="4300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b="0"/>
                </a:pPr>
                <a:r>
                  <a:rPr lang="en-US" b="0" dirty="0" smtClean="0">
                    <a:latin typeface="Arial" pitchFamily="34" charset="0"/>
                    <a:cs typeface="Arial" pitchFamily="34" charset="0"/>
                  </a:rPr>
                  <a:t>Time</a:t>
                </a:r>
                <a:r>
                  <a:rPr lang="en-US" b="0" baseline="0" dirty="0" smtClean="0">
                    <a:latin typeface="Arial" pitchFamily="34" charset="0"/>
                    <a:cs typeface="Arial" pitchFamily="34" charset="0"/>
                  </a:rPr>
                  <a:t> (second)</a:t>
                </a:r>
                <a:endParaRPr lang="en-US" b="0" dirty="0">
                  <a:latin typeface="Arial" pitchFamily="34" charset="0"/>
                  <a:cs typeface="Arial" pitchFamily="34" charset="0"/>
                </a:endParaRPr>
              </a:p>
            </c:rich>
          </c:tx>
          <c:layout>
            <c:manualLayout>
              <c:xMode val="edge"/>
              <c:yMode val="edge"/>
              <c:x val="0.39531966523052869"/>
              <c:y val="0.90166666666666651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247616640"/>
        <c:crosses val="autoZero"/>
        <c:crossBetween val="midCat"/>
        <c:majorUnit val="1000"/>
      </c:valAx>
      <c:valAx>
        <c:axId val="247616640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500" b="0">
                    <a:latin typeface="Arial" pitchFamily="34" charset="0"/>
                    <a:cs typeface="Arial" pitchFamily="34" charset="0"/>
                  </a:defRPr>
                </a:pPr>
                <a:r>
                  <a:rPr lang="en-US" sz="1500" b="0">
                    <a:latin typeface="Arial" pitchFamily="34" charset="0"/>
                    <a:cs typeface="Arial" pitchFamily="34" charset="0"/>
                  </a:rPr>
                  <a:t>External stress and Pore pressure (Mpa)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247610368"/>
        <c:crosses val="autoZero"/>
        <c:crossBetween val="midCat"/>
      </c:valAx>
    </c:plotArea>
    <c:plotVisOnly val="1"/>
    <c:dispBlanksAs val="gap"/>
    <c:showDLblsOverMax val="0"/>
  </c:chart>
  <c:txPr>
    <a:bodyPr/>
    <a:lstStyle/>
    <a:p>
      <a:pPr>
        <a:defRPr sz="1600"/>
      </a:pPr>
      <a:endParaRPr lang="nb-NO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2496562929633796"/>
          <c:y val="4.1582470730484516E-2"/>
          <c:w val="0.72065694913135858"/>
          <c:h val="0.7675400342146379"/>
        </c:manualLayout>
      </c:layout>
      <c:scatterChart>
        <c:scatterStyle val="lineMarker"/>
        <c:varyColors val="0"/>
        <c:ser>
          <c:idx val="0"/>
          <c:order val="0"/>
          <c:tx>
            <c:v>OS uniaxial</c:v>
          </c:tx>
          <c:spPr>
            <a:ln w="28575">
              <a:noFill/>
            </a:ln>
          </c:spPr>
          <c:marker>
            <c:symbol val="diamond"/>
            <c:size val="6"/>
          </c:marker>
          <c:xVal>
            <c:numRef>
              <c:f>comparison!$P$4:$P$39</c:f>
              <c:numCache>
                <c:formatCode>General</c:formatCode>
                <c:ptCount val="36"/>
                <c:pt idx="3">
                  <c:v>2.5365451760314421</c:v>
                </c:pt>
                <c:pt idx="4">
                  <c:v>3.1700971747530762</c:v>
                </c:pt>
                <c:pt idx="5">
                  <c:v>3.8062563833459899</c:v>
                </c:pt>
                <c:pt idx="6">
                  <c:v>4.447630011681472</c:v>
                </c:pt>
                <c:pt idx="7">
                  <c:v>5.0707531709179774</c:v>
                </c:pt>
                <c:pt idx="8">
                  <c:v>5.6990907498970405</c:v>
                </c:pt>
                <c:pt idx="9">
                  <c:v>6.4186806743709948</c:v>
                </c:pt>
                <c:pt idx="10">
                  <c:v>7.2738455121516399</c:v>
                </c:pt>
                <c:pt idx="11">
                  <c:v>8.0247219550809739</c:v>
                </c:pt>
                <c:pt idx="13">
                  <c:v>1.9480129000000022</c:v>
                </c:pt>
                <c:pt idx="14">
                  <c:v>3.06280135</c:v>
                </c:pt>
                <c:pt idx="15">
                  <c:v>4.0698496500000001</c:v>
                </c:pt>
                <c:pt idx="16">
                  <c:v>5.0652832499999958</c:v>
                </c:pt>
                <c:pt idx="17">
                  <c:v>6.0699786499999959</c:v>
                </c:pt>
                <c:pt idx="18">
                  <c:v>7.0620578999999939</c:v>
                </c:pt>
                <c:pt idx="19">
                  <c:v>8.0718777499999987</c:v>
                </c:pt>
                <c:pt idx="21">
                  <c:v>1.9905546000000001</c:v>
                </c:pt>
                <c:pt idx="22">
                  <c:v>2.9929328999999987</c:v>
                </c:pt>
                <c:pt idx="23">
                  <c:v>3.9881435000000001</c:v>
                </c:pt>
                <c:pt idx="24">
                  <c:v>4.9897181000000037</c:v>
                </c:pt>
                <c:pt idx="25">
                  <c:v>5.9985226999999997</c:v>
                </c:pt>
                <c:pt idx="26">
                  <c:v>6.9884716999999998</c:v>
                </c:pt>
                <c:pt idx="27">
                  <c:v>7.9886737000000041</c:v>
                </c:pt>
                <c:pt idx="29">
                  <c:v>2.0001088500000002</c:v>
                </c:pt>
                <c:pt idx="30">
                  <c:v>3.00080145</c:v>
                </c:pt>
                <c:pt idx="31">
                  <c:v>4.0045191499999957</c:v>
                </c:pt>
                <c:pt idx="32">
                  <c:v>5.0199044499999959</c:v>
                </c:pt>
                <c:pt idx="33">
                  <c:v>6.0038116000000006</c:v>
                </c:pt>
                <c:pt idx="34">
                  <c:v>7.0090339000000004</c:v>
                </c:pt>
                <c:pt idx="35">
                  <c:v>8.0032668000000005</c:v>
                </c:pt>
              </c:numCache>
            </c:numRef>
          </c:xVal>
          <c:yVal>
            <c:numRef>
              <c:f>comparison!$Q$4:$Q$39</c:f>
              <c:numCache>
                <c:formatCode>General</c:formatCode>
                <c:ptCount val="36"/>
                <c:pt idx="3">
                  <c:v>1908.94835880815</c:v>
                </c:pt>
                <c:pt idx="4">
                  <c:v>1916.4444476302308</c:v>
                </c:pt>
                <c:pt idx="5">
                  <c:v>1923.3303651504541</c:v>
                </c:pt>
                <c:pt idx="6">
                  <c:v>1930.4351604882747</c:v>
                </c:pt>
                <c:pt idx="7">
                  <c:v>1937.4969130313516</c:v>
                </c:pt>
                <c:pt idx="8">
                  <c:v>1944.8792360428019</c:v>
                </c:pt>
                <c:pt idx="9">
                  <c:v>1953.5740486026996</c:v>
                </c:pt>
                <c:pt idx="10">
                  <c:v>1963.3706511443397</c:v>
                </c:pt>
                <c:pt idx="11">
                  <c:v>1970.6114468756589</c:v>
                </c:pt>
              </c:numCache>
            </c:numRef>
          </c:yVal>
          <c:smooth val="0"/>
        </c:ser>
        <c:ser>
          <c:idx val="1"/>
          <c:order val="1"/>
          <c:tx>
            <c:v>TS hydrostatic</c:v>
          </c:tx>
          <c:spPr>
            <a:ln w="28575">
              <a:noFill/>
            </a:ln>
          </c:spPr>
          <c:marker>
            <c:symbol val="square"/>
            <c:size val="6"/>
          </c:marker>
          <c:xVal>
            <c:numRef>
              <c:f>comparison!$P$4:$P$39</c:f>
              <c:numCache>
                <c:formatCode>General</c:formatCode>
                <c:ptCount val="36"/>
                <c:pt idx="3">
                  <c:v>2.5365451760314421</c:v>
                </c:pt>
                <c:pt idx="4">
                  <c:v>3.1700971747530762</c:v>
                </c:pt>
                <c:pt idx="5">
                  <c:v>3.8062563833459899</c:v>
                </c:pt>
                <c:pt idx="6">
                  <c:v>4.447630011681472</c:v>
                </c:pt>
                <c:pt idx="7">
                  <c:v>5.0707531709179774</c:v>
                </c:pt>
                <c:pt idx="8">
                  <c:v>5.6990907498970405</c:v>
                </c:pt>
                <c:pt idx="9">
                  <c:v>6.4186806743709948</c:v>
                </c:pt>
                <c:pt idx="10">
                  <c:v>7.2738455121516399</c:v>
                </c:pt>
                <c:pt idx="11">
                  <c:v>8.0247219550809739</c:v>
                </c:pt>
                <c:pt idx="13">
                  <c:v>1.9480129000000022</c:v>
                </c:pt>
                <c:pt idx="14">
                  <c:v>3.06280135</c:v>
                </c:pt>
                <c:pt idx="15">
                  <c:v>4.0698496500000001</c:v>
                </c:pt>
                <c:pt idx="16">
                  <c:v>5.0652832499999958</c:v>
                </c:pt>
                <c:pt idx="17">
                  <c:v>6.0699786499999959</c:v>
                </c:pt>
                <c:pt idx="18">
                  <c:v>7.0620578999999939</c:v>
                </c:pt>
                <c:pt idx="19">
                  <c:v>8.0718777499999987</c:v>
                </c:pt>
                <c:pt idx="21">
                  <c:v>1.9905546000000001</c:v>
                </c:pt>
                <c:pt idx="22">
                  <c:v>2.9929328999999987</c:v>
                </c:pt>
                <c:pt idx="23">
                  <c:v>3.9881435000000001</c:v>
                </c:pt>
                <c:pt idx="24">
                  <c:v>4.9897181000000037</c:v>
                </c:pt>
                <c:pt idx="25">
                  <c:v>5.9985226999999997</c:v>
                </c:pt>
                <c:pt idx="26">
                  <c:v>6.9884716999999998</c:v>
                </c:pt>
                <c:pt idx="27">
                  <c:v>7.9886737000000041</c:v>
                </c:pt>
                <c:pt idx="29">
                  <c:v>2.0001088500000002</c:v>
                </c:pt>
                <c:pt idx="30">
                  <c:v>3.00080145</c:v>
                </c:pt>
                <c:pt idx="31">
                  <c:v>4.0045191499999957</c:v>
                </c:pt>
                <c:pt idx="32">
                  <c:v>5.0199044499999959</c:v>
                </c:pt>
                <c:pt idx="33">
                  <c:v>6.0038116000000006</c:v>
                </c:pt>
                <c:pt idx="34">
                  <c:v>7.0090339000000004</c:v>
                </c:pt>
                <c:pt idx="35">
                  <c:v>8.0032668000000005</c:v>
                </c:pt>
              </c:numCache>
            </c:numRef>
          </c:xVal>
          <c:yVal>
            <c:numRef>
              <c:f>comparison!$R$4:$R$39</c:f>
              <c:numCache>
                <c:formatCode>General</c:formatCode>
                <c:ptCount val="36"/>
                <c:pt idx="13">
                  <c:v>1993.227393501804</c:v>
                </c:pt>
                <c:pt idx="14">
                  <c:v>2003.0051711595856</c:v>
                </c:pt>
                <c:pt idx="15">
                  <c:v>2012.7855256763651</c:v>
                </c:pt>
                <c:pt idx="16">
                  <c:v>2023.2178024425575</c:v>
                </c:pt>
                <c:pt idx="17">
                  <c:v>2032.6682503212785</c:v>
                </c:pt>
                <c:pt idx="18">
                  <c:v>2040.4780106133308</c:v>
                </c:pt>
                <c:pt idx="19">
                  <c:v>2049.8794950990291</c:v>
                </c:pt>
              </c:numCache>
            </c:numRef>
          </c:yVal>
          <c:smooth val="0"/>
        </c:ser>
        <c:ser>
          <c:idx val="2"/>
          <c:order val="2"/>
          <c:tx>
            <c:v>TS1 uniaxial</c:v>
          </c:tx>
          <c:spPr>
            <a:ln w="28575">
              <a:noFill/>
            </a:ln>
          </c:spPr>
          <c:marker>
            <c:symbol val="triangle"/>
            <c:size val="6"/>
          </c:marker>
          <c:xVal>
            <c:numRef>
              <c:f>comparison!$P$4:$P$39</c:f>
              <c:numCache>
                <c:formatCode>General</c:formatCode>
                <c:ptCount val="36"/>
                <c:pt idx="3">
                  <c:v>2.5365451760314421</c:v>
                </c:pt>
                <c:pt idx="4">
                  <c:v>3.1700971747530762</c:v>
                </c:pt>
                <c:pt idx="5">
                  <c:v>3.8062563833459899</c:v>
                </c:pt>
                <c:pt idx="6">
                  <c:v>4.447630011681472</c:v>
                </c:pt>
                <c:pt idx="7">
                  <c:v>5.0707531709179774</c:v>
                </c:pt>
                <c:pt idx="8">
                  <c:v>5.6990907498970405</c:v>
                </c:pt>
                <c:pt idx="9">
                  <c:v>6.4186806743709948</c:v>
                </c:pt>
                <c:pt idx="10">
                  <c:v>7.2738455121516399</c:v>
                </c:pt>
                <c:pt idx="11">
                  <c:v>8.0247219550809739</c:v>
                </c:pt>
                <c:pt idx="13">
                  <c:v>1.9480129000000022</c:v>
                </c:pt>
                <c:pt idx="14">
                  <c:v>3.06280135</c:v>
                </c:pt>
                <c:pt idx="15">
                  <c:v>4.0698496500000001</c:v>
                </c:pt>
                <c:pt idx="16">
                  <c:v>5.0652832499999958</c:v>
                </c:pt>
                <c:pt idx="17">
                  <c:v>6.0699786499999959</c:v>
                </c:pt>
                <c:pt idx="18">
                  <c:v>7.0620578999999939</c:v>
                </c:pt>
                <c:pt idx="19">
                  <c:v>8.0718777499999987</c:v>
                </c:pt>
                <c:pt idx="21">
                  <c:v>1.9905546000000001</c:v>
                </c:pt>
                <c:pt idx="22">
                  <c:v>2.9929328999999987</c:v>
                </c:pt>
                <c:pt idx="23">
                  <c:v>3.9881435000000001</c:v>
                </c:pt>
                <c:pt idx="24">
                  <c:v>4.9897181000000037</c:v>
                </c:pt>
                <c:pt idx="25">
                  <c:v>5.9985226999999997</c:v>
                </c:pt>
                <c:pt idx="26">
                  <c:v>6.9884716999999998</c:v>
                </c:pt>
                <c:pt idx="27">
                  <c:v>7.9886737000000041</c:v>
                </c:pt>
                <c:pt idx="29">
                  <c:v>2.0001088500000002</c:v>
                </c:pt>
                <c:pt idx="30">
                  <c:v>3.00080145</c:v>
                </c:pt>
                <c:pt idx="31">
                  <c:v>4.0045191499999957</c:v>
                </c:pt>
                <c:pt idx="32">
                  <c:v>5.0199044499999959</c:v>
                </c:pt>
                <c:pt idx="33">
                  <c:v>6.0038116000000006</c:v>
                </c:pt>
                <c:pt idx="34">
                  <c:v>7.0090339000000004</c:v>
                </c:pt>
                <c:pt idx="35">
                  <c:v>8.0032668000000005</c:v>
                </c:pt>
              </c:numCache>
            </c:numRef>
          </c:xVal>
          <c:yVal>
            <c:numRef>
              <c:f>comparison!$S$4:$S$39</c:f>
              <c:numCache>
                <c:formatCode>General</c:formatCode>
                <c:ptCount val="36"/>
                <c:pt idx="21">
                  <c:v>2017.7311124612961</c:v>
                </c:pt>
                <c:pt idx="22">
                  <c:v>2023.6707264331346</c:v>
                </c:pt>
                <c:pt idx="23">
                  <c:v>2034.2965548715802</c:v>
                </c:pt>
                <c:pt idx="24">
                  <c:v>2045.8115665461219</c:v>
                </c:pt>
                <c:pt idx="25">
                  <c:v>2055.2252538422272</c:v>
                </c:pt>
                <c:pt idx="26">
                  <c:v>2068.3911120522157</c:v>
                </c:pt>
                <c:pt idx="27">
                  <c:v>2078.7611394540536</c:v>
                </c:pt>
              </c:numCache>
            </c:numRef>
          </c:yVal>
          <c:smooth val="0"/>
        </c:ser>
        <c:ser>
          <c:idx val="3"/>
          <c:order val="3"/>
          <c:tx>
            <c:v>TS2 uniaxial</c:v>
          </c:tx>
          <c:spPr>
            <a:ln w="28575">
              <a:noFill/>
            </a:ln>
          </c:spPr>
          <c:marker>
            <c:symbol val="x"/>
            <c:size val="6"/>
          </c:marker>
          <c:xVal>
            <c:numRef>
              <c:f>comparison!$P$4:$P$39</c:f>
              <c:numCache>
                <c:formatCode>General</c:formatCode>
                <c:ptCount val="36"/>
                <c:pt idx="3">
                  <c:v>2.5365451760314421</c:v>
                </c:pt>
                <c:pt idx="4">
                  <c:v>3.1700971747530762</c:v>
                </c:pt>
                <c:pt idx="5">
                  <c:v>3.8062563833459899</c:v>
                </c:pt>
                <c:pt idx="6">
                  <c:v>4.447630011681472</c:v>
                </c:pt>
                <c:pt idx="7">
                  <c:v>5.0707531709179774</c:v>
                </c:pt>
                <c:pt idx="8">
                  <c:v>5.6990907498970405</c:v>
                </c:pt>
                <c:pt idx="9">
                  <c:v>6.4186806743709948</c:v>
                </c:pt>
                <c:pt idx="10">
                  <c:v>7.2738455121516399</c:v>
                </c:pt>
                <c:pt idx="11">
                  <c:v>8.0247219550809739</c:v>
                </c:pt>
                <c:pt idx="13">
                  <c:v>1.9480129000000022</c:v>
                </c:pt>
                <c:pt idx="14">
                  <c:v>3.06280135</c:v>
                </c:pt>
                <c:pt idx="15">
                  <c:v>4.0698496500000001</c:v>
                </c:pt>
                <c:pt idx="16">
                  <c:v>5.0652832499999958</c:v>
                </c:pt>
                <c:pt idx="17">
                  <c:v>6.0699786499999959</c:v>
                </c:pt>
                <c:pt idx="18">
                  <c:v>7.0620578999999939</c:v>
                </c:pt>
                <c:pt idx="19">
                  <c:v>8.0718777499999987</c:v>
                </c:pt>
                <c:pt idx="21">
                  <c:v>1.9905546000000001</c:v>
                </c:pt>
                <c:pt idx="22">
                  <c:v>2.9929328999999987</c:v>
                </c:pt>
                <c:pt idx="23">
                  <c:v>3.9881435000000001</c:v>
                </c:pt>
                <c:pt idx="24">
                  <c:v>4.9897181000000037</c:v>
                </c:pt>
                <c:pt idx="25">
                  <c:v>5.9985226999999997</c:v>
                </c:pt>
                <c:pt idx="26">
                  <c:v>6.9884716999999998</c:v>
                </c:pt>
                <c:pt idx="27">
                  <c:v>7.9886737000000041</c:v>
                </c:pt>
                <c:pt idx="29">
                  <c:v>2.0001088500000002</c:v>
                </c:pt>
                <c:pt idx="30">
                  <c:v>3.00080145</c:v>
                </c:pt>
                <c:pt idx="31">
                  <c:v>4.0045191499999957</c:v>
                </c:pt>
                <c:pt idx="32">
                  <c:v>5.0199044499999959</c:v>
                </c:pt>
                <c:pt idx="33">
                  <c:v>6.0038116000000006</c:v>
                </c:pt>
                <c:pt idx="34">
                  <c:v>7.0090339000000004</c:v>
                </c:pt>
                <c:pt idx="35">
                  <c:v>8.0032668000000005</c:v>
                </c:pt>
              </c:numCache>
            </c:numRef>
          </c:xVal>
          <c:yVal>
            <c:numRef>
              <c:f>comparison!$T$4:$T$39</c:f>
              <c:numCache>
                <c:formatCode>General</c:formatCode>
                <c:ptCount val="36"/>
                <c:pt idx="29">
                  <c:v>1985.6028933907171</c:v>
                </c:pt>
                <c:pt idx="30">
                  <c:v>1994.08761716251</c:v>
                </c:pt>
                <c:pt idx="31">
                  <c:v>2001.9840810033859</c:v>
                </c:pt>
                <c:pt idx="32">
                  <c:v>2016.8813302995388</c:v>
                </c:pt>
                <c:pt idx="33">
                  <c:v>2028.0405770492657</c:v>
                </c:pt>
                <c:pt idx="34">
                  <c:v>2038.1721695934757</c:v>
                </c:pt>
                <c:pt idx="35">
                  <c:v>2049.1239714439157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41496064"/>
        <c:axId val="241497984"/>
      </c:scatterChart>
      <c:valAx>
        <c:axId val="241496064"/>
        <c:scaling>
          <c:orientation val="minMax"/>
          <c:max val="9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Net vertical stress (MPa)</a:t>
                </a:r>
              </a:p>
            </c:rich>
          </c:tx>
          <c:layout>
            <c:manualLayout>
              <c:xMode val="edge"/>
              <c:yMode val="edge"/>
              <c:x val="0.42359415144092483"/>
              <c:y val="0.9004878522871439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241497984"/>
        <c:crosses val="autoZero"/>
        <c:crossBetween val="midCat"/>
        <c:majorUnit val="3"/>
      </c:valAx>
      <c:valAx>
        <c:axId val="241497984"/>
        <c:scaling>
          <c:orientation val="minMax"/>
          <c:max val="210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Horizontal P-wave velocity (m/sec)</a:t>
                </a:r>
              </a:p>
            </c:rich>
          </c:tx>
          <c:layout>
            <c:manualLayout>
              <c:xMode val="edge"/>
              <c:yMode val="edge"/>
              <c:x val="2.2085590404767454E-2"/>
              <c:y val="5.757385903134165E-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241496064"/>
        <c:crosses val="autoZero"/>
        <c:crossBetween val="midCat"/>
        <c:majorUnit val="50"/>
      </c:valAx>
    </c:plotArea>
    <c:legend>
      <c:legendPos val="r"/>
      <c:layout>
        <c:manualLayout>
          <c:xMode val="edge"/>
          <c:yMode val="edge"/>
          <c:x val="0.4061843102945466"/>
          <c:y val="0.66558103870744523"/>
          <c:w val="0.5938156897054534"/>
          <c:h val="0.11647999906678351"/>
        </c:manualLayout>
      </c:layout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800">
          <a:latin typeface="Arial" pitchFamily="34" charset="0"/>
          <a:cs typeface="Arial" pitchFamily="34" charset="0"/>
        </a:defRPr>
      </a:pPr>
      <a:endParaRPr lang="nb-NO"/>
    </a:p>
  </c:txPr>
  <c:externalData r:id="rId2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22225915204548008"/>
          <c:y val="5.1400554097404488E-2"/>
          <c:w val="0.72228313422487611"/>
          <c:h val="0.74350768747871065"/>
        </c:manualLayout>
      </c:layout>
      <c:scatterChart>
        <c:scatterStyle val="lineMarker"/>
        <c:varyColors val="0"/>
        <c:ser>
          <c:idx val="0"/>
          <c:order val="0"/>
          <c:tx>
            <c:v>OS uniaxial</c:v>
          </c:tx>
          <c:spPr>
            <a:ln w="28575">
              <a:noFill/>
            </a:ln>
          </c:spPr>
          <c:marker>
            <c:symbol val="diamond"/>
            <c:size val="6"/>
          </c:marker>
          <c:xVal>
            <c:numRef>
              <c:f>porosity!$B$5:$B$37</c:f>
              <c:numCache>
                <c:formatCode>General</c:formatCode>
                <c:ptCount val="33"/>
                <c:pt idx="0">
                  <c:v>2.5365451760314421</c:v>
                </c:pt>
                <c:pt idx="1">
                  <c:v>3.1700971747530762</c:v>
                </c:pt>
                <c:pt idx="2">
                  <c:v>3.8062563833459899</c:v>
                </c:pt>
                <c:pt idx="3">
                  <c:v>4.447630011681472</c:v>
                </c:pt>
                <c:pt idx="4">
                  <c:v>5.0707531709179774</c:v>
                </c:pt>
                <c:pt idx="5">
                  <c:v>5.6990907498970405</c:v>
                </c:pt>
                <c:pt idx="6">
                  <c:v>6.4186806743709948</c:v>
                </c:pt>
                <c:pt idx="7">
                  <c:v>7.2738455121516399</c:v>
                </c:pt>
                <c:pt idx="8">
                  <c:v>8.0247219550809739</c:v>
                </c:pt>
                <c:pt idx="10">
                  <c:v>1.9425264999999998</c:v>
                </c:pt>
                <c:pt idx="11">
                  <c:v>3.0609511999999999</c:v>
                </c:pt>
                <c:pt idx="12">
                  <c:v>4.0590700000000002</c:v>
                </c:pt>
                <c:pt idx="13">
                  <c:v>5.0728590499999964</c:v>
                </c:pt>
                <c:pt idx="14">
                  <c:v>6.0696096500000003</c:v>
                </c:pt>
                <c:pt idx="15">
                  <c:v>7.0625119999999937</c:v>
                </c:pt>
                <c:pt idx="16">
                  <c:v>8.0822677499999998</c:v>
                </c:pt>
                <c:pt idx="18">
                  <c:v>1.9905245999999999</c:v>
                </c:pt>
                <c:pt idx="19">
                  <c:v>2.9891169</c:v>
                </c:pt>
                <c:pt idx="20">
                  <c:v>3.9908577999999997</c:v>
                </c:pt>
                <c:pt idx="21">
                  <c:v>4.9898863000000002</c:v>
                </c:pt>
                <c:pt idx="22">
                  <c:v>5.9941627999999998</c:v>
                </c:pt>
                <c:pt idx="23">
                  <c:v>6.9882588000000014</c:v>
                </c:pt>
                <c:pt idx="24">
                  <c:v>7.9946443999999985</c:v>
                </c:pt>
                <c:pt idx="26">
                  <c:v>2.0001088500000002</c:v>
                </c:pt>
                <c:pt idx="27">
                  <c:v>3.0063505500000005</c:v>
                </c:pt>
                <c:pt idx="28">
                  <c:v>4.0125954999999962</c:v>
                </c:pt>
                <c:pt idx="29">
                  <c:v>5.0082350499999961</c:v>
                </c:pt>
                <c:pt idx="30">
                  <c:v>6.0098737999999994</c:v>
                </c:pt>
                <c:pt idx="31">
                  <c:v>7.0131517000000008</c:v>
                </c:pt>
                <c:pt idx="32">
                  <c:v>8.0032668000000005</c:v>
                </c:pt>
              </c:numCache>
            </c:numRef>
          </c:xVal>
          <c:yVal>
            <c:numRef>
              <c:f>porosity!$C$5:$C$37</c:f>
              <c:numCache>
                <c:formatCode>General</c:formatCode>
                <c:ptCount val="33"/>
                <c:pt idx="0">
                  <c:v>34.111338174672625</c:v>
                </c:pt>
                <c:pt idx="1">
                  <c:v>34.073837513417423</c:v>
                </c:pt>
                <c:pt idx="2">
                  <c:v>34.023770179081779</c:v>
                </c:pt>
                <c:pt idx="3">
                  <c:v>33.99870798351823</c:v>
                </c:pt>
                <c:pt idx="4">
                  <c:v>33.961078968685577</c:v>
                </c:pt>
                <c:pt idx="5">
                  <c:v>33.935969112780143</c:v>
                </c:pt>
                <c:pt idx="6">
                  <c:v>33.898268505463854</c:v>
                </c:pt>
                <c:pt idx="7">
                  <c:v>33.860524844542006</c:v>
                </c:pt>
                <c:pt idx="8">
                  <c:v>33.835338448824025</c:v>
                </c:pt>
              </c:numCache>
            </c:numRef>
          </c:yVal>
          <c:smooth val="0"/>
        </c:ser>
        <c:ser>
          <c:idx val="1"/>
          <c:order val="1"/>
          <c:tx>
            <c:v>TS hydrostatic</c:v>
          </c:tx>
          <c:spPr>
            <a:ln w="28575">
              <a:noFill/>
            </a:ln>
          </c:spPr>
          <c:marker>
            <c:symbol val="square"/>
            <c:size val="6"/>
          </c:marker>
          <c:xVal>
            <c:numRef>
              <c:f>porosity!$B$5:$B$37</c:f>
              <c:numCache>
                <c:formatCode>General</c:formatCode>
                <c:ptCount val="33"/>
                <c:pt idx="0">
                  <c:v>2.5365451760314421</c:v>
                </c:pt>
                <c:pt idx="1">
                  <c:v>3.1700971747530762</c:v>
                </c:pt>
                <c:pt idx="2">
                  <c:v>3.8062563833459899</c:v>
                </c:pt>
                <c:pt idx="3">
                  <c:v>4.447630011681472</c:v>
                </c:pt>
                <c:pt idx="4">
                  <c:v>5.0707531709179774</c:v>
                </c:pt>
                <c:pt idx="5">
                  <c:v>5.6990907498970405</c:v>
                </c:pt>
                <c:pt idx="6">
                  <c:v>6.4186806743709948</c:v>
                </c:pt>
                <c:pt idx="7">
                  <c:v>7.2738455121516399</c:v>
                </c:pt>
                <c:pt idx="8">
                  <c:v>8.0247219550809739</c:v>
                </c:pt>
                <c:pt idx="10">
                  <c:v>1.9425264999999998</c:v>
                </c:pt>
                <c:pt idx="11">
                  <c:v>3.0609511999999999</c:v>
                </c:pt>
                <c:pt idx="12">
                  <c:v>4.0590700000000002</c:v>
                </c:pt>
                <c:pt idx="13">
                  <c:v>5.0728590499999964</c:v>
                </c:pt>
                <c:pt idx="14">
                  <c:v>6.0696096500000003</c:v>
                </c:pt>
                <c:pt idx="15">
                  <c:v>7.0625119999999937</c:v>
                </c:pt>
                <c:pt idx="16">
                  <c:v>8.0822677499999998</c:v>
                </c:pt>
                <c:pt idx="18">
                  <c:v>1.9905245999999999</c:v>
                </c:pt>
                <c:pt idx="19">
                  <c:v>2.9891169</c:v>
                </c:pt>
                <c:pt idx="20">
                  <c:v>3.9908577999999997</c:v>
                </c:pt>
                <c:pt idx="21">
                  <c:v>4.9898863000000002</c:v>
                </c:pt>
                <c:pt idx="22">
                  <c:v>5.9941627999999998</c:v>
                </c:pt>
                <c:pt idx="23">
                  <c:v>6.9882588000000014</c:v>
                </c:pt>
                <c:pt idx="24">
                  <c:v>7.9946443999999985</c:v>
                </c:pt>
                <c:pt idx="26">
                  <c:v>2.0001088500000002</c:v>
                </c:pt>
                <c:pt idx="27">
                  <c:v>3.0063505500000005</c:v>
                </c:pt>
                <c:pt idx="28">
                  <c:v>4.0125954999999962</c:v>
                </c:pt>
                <c:pt idx="29">
                  <c:v>5.0082350499999961</c:v>
                </c:pt>
                <c:pt idx="30">
                  <c:v>6.0098737999999994</c:v>
                </c:pt>
                <c:pt idx="31">
                  <c:v>7.0131517000000008</c:v>
                </c:pt>
                <c:pt idx="32">
                  <c:v>8.0032668000000005</c:v>
                </c:pt>
              </c:numCache>
            </c:numRef>
          </c:xVal>
          <c:yVal>
            <c:numRef>
              <c:f>porosity!$D$5:$D$37</c:f>
              <c:numCache>
                <c:formatCode>General</c:formatCode>
                <c:ptCount val="33"/>
                <c:pt idx="10" formatCode="0.000">
                  <c:v>33.185731987167415</c:v>
                </c:pt>
                <c:pt idx="11" formatCode="0.000">
                  <c:v>33.12159268543823</c:v>
                </c:pt>
                <c:pt idx="12" formatCode="0.000">
                  <c:v>33.061825349339856</c:v>
                </c:pt>
                <c:pt idx="13" formatCode="0.000">
                  <c:v>32.999388334560237</c:v>
                </c:pt>
                <c:pt idx="14" formatCode="0.000">
                  <c:v>32.938663028771551</c:v>
                </c:pt>
                <c:pt idx="15" formatCode="0.000">
                  <c:v>32.881241111951027</c:v>
                </c:pt>
                <c:pt idx="16" formatCode="0.000">
                  <c:v>32.826281232597495</c:v>
                </c:pt>
              </c:numCache>
            </c:numRef>
          </c:yVal>
          <c:smooth val="0"/>
        </c:ser>
        <c:ser>
          <c:idx val="2"/>
          <c:order val="2"/>
          <c:tx>
            <c:v>TS1 uniaxial</c:v>
          </c:tx>
          <c:spPr>
            <a:ln w="28575">
              <a:noFill/>
            </a:ln>
          </c:spPr>
          <c:marker>
            <c:symbol val="triangle"/>
            <c:size val="6"/>
          </c:marker>
          <c:xVal>
            <c:numRef>
              <c:f>porosity!$B$5:$B$37</c:f>
              <c:numCache>
                <c:formatCode>General</c:formatCode>
                <c:ptCount val="33"/>
                <c:pt idx="0">
                  <c:v>2.5365451760314421</c:v>
                </c:pt>
                <c:pt idx="1">
                  <c:v>3.1700971747530762</c:v>
                </c:pt>
                <c:pt idx="2">
                  <c:v>3.8062563833459899</c:v>
                </c:pt>
                <c:pt idx="3">
                  <c:v>4.447630011681472</c:v>
                </c:pt>
                <c:pt idx="4">
                  <c:v>5.0707531709179774</c:v>
                </c:pt>
                <c:pt idx="5">
                  <c:v>5.6990907498970405</c:v>
                </c:pt>
                <c:pt idx="6">
                  <c:v>6.4186806743709948</c:v>
                </c:pt>
                <c:pt idx="7">
                  <c:v>7.2738455121516399</c:v>
                </c:pt>
                <c:pt idx="8">
                  <c:v>8.0247219550809739</c:v>
                </c:pt>
                <c:pt idx="10">
                  <c:v>1.9425264999999998</c:v>
                </c:pt>
                <c:pt idx="11">
                  <c:v>3.0609511999999999</c:v>
                </c:pt>
                <c:pt idx="12">
                  <c:v>4.0590700000000002</c:v>
                </c:pt>
                <c:pt idx="13">
                  <c:v>5.0728590499999964</c:v>
                </c:pt>
                <c:pt idx="14">
                  <c:v>6.0696096500000003</c:v>
                </c:pt>
                <c:pt idx="15">
                  <c:v>7.0625119999999937</c:v>
                </c:pt>
                <c:pt idx="16">
                  <c:v>8.0822677499999998</c:v>
                </c:pt>
                <c:pt idx="18">
                  <c:v>1.9905245999999999</c:v>
                </c:pt>
                <c:pt idx="19">
                  <c:v>2.9891169</c:v>
                </c:pt>
                <c:pt idx="20">
                  <c:v>3.9908577999999997</c:v>
                </c:pt>
                <c:pt idx="21">
                  <c:v>4.9898863000000002</c:v>
                </c:pt>
                <c:pt idx="22">
                  <c:v>5.9941627999999998</c:v>
                </c:pt>
                <c:pt idx="23">
                  <c:v>6.9882588000000014</c:v>
                </c:pt>
                <c:pt idx="24">
                  <c:v>7.9946443999999985</c:v>
                </c:pt>
                <c:pt idx="26">
                  <c:v>2.0001088500000002</c:v>
                </c:pt>
                <c:pt idx="27">
                  <c:v>3.0063505500000005</c:v>
                </c:pt>
                <c:pt idx="28">
                  <c:v>4.0125954999999962</c:v>
                </c:pt>
                <c:pt idx="29">
                  <c:v>5.0082350499999961</c:v>
                </c:pt>
                <c:pt idx="30">
                  <c:v>6.0098737999999994</c:v>
                </c:pt>
                <c:pt idx="31">
                  <c:v>7.0131517000000008</c:v>
                </c:pt>
                <c:pt idx="32">
                  <c:v>8.0032668000000005</c:v>
                </c:pt>
              </c:numCache>
            </c:numRef>
          </c:xVal>
          <c:yVal>
            <c:numRef>
              <c:f>porosity!$E$5:$E$37</c:f>
              <c:numCache>
                <c:formatCode>General</c:formatCode>
                <c:ptCount val="33"/>
                <c:pt idx="18">
                  <c:v>33.135882022011401</c:v>
                </c:pt>
                <c:pt idx="19">
                  <c:v>33.070320984981592</c:v>
                </c:pt>
                <c:pt idx="20">
                  <c:v>32.992731937112168</c:v>
                </c:pt>
                <c:pt idx="21">
                  <c:v>32.883998039522446</c:v>
                </c:pt>
                <c:pt idx="22">
                  <c:v>32.78131095603095</c:v>
                </c:pt>
                <c:pt idx="23">
                  <c:v>32.685597566880475</c:v>
                </c:pt>
                <c:pt idx="24">
                  <c:v>32.595403816405515</c:v>
                </c:pt>
              </c:numCache>
            </c:numRef>
          </c:yVal>
          <c:smooth val="0"/>
        </c:ser>
        <c:ser>
          <c:idx val="3"/>
          <c:order val="3"/>
          <c:tx>
            <c:v>TS2 uniaxial</c:v>
          </c:tx>
          <c:spPr>
            <a:ln w="28575">
              <a:noFill/>
            </a:ln>
          </c:spPr>
          <c:marker>
            <c:symbol val="x"/>
            <c:size val="6"/>
          </c:marker>
          <c:xVal>
            <c:numRef>
              <c:f>porosity!$B$5:$B$37</c:f>
              <c:numCache>
                <c:formatCode>General</c:formatCode>
                <c:ptCount val="33"/>
                <c:pt idx="0">
                  <c:v>2.5365451760314421</c:v>
                </c:pt>
                <c:pt idx="1">
                  <c:v>3.1700971747530762</c:v>
                </c:pt>
                <c:pt idx="2">
                  <c:v>3.8062563833459899</c:v>
                </c:pt>
                <c:pt idx="3">
                  <c:v>4.447630011681472</c:v>
                </c:pt>
                <c:pt idx="4">
                  <c:v>5.0707531709179774</c:v>
                </c:pt>
                <c:pt idx="5">
                  <c:v>5.6990907498970405</c:v>
                </c:pt>
                <c:pt idx="6">
                  <c:v>6.4186806743709948</c:v>
                </c:pt>
                <c:pt idx="7">
                  <c:v>7.2738455121516399</c:v>
                </c:pt>
                <c:pt idx="8">
                  <c:v>8.0247219550809739</c:v>
                </c:pt>
                <c:pt idx="10">
                  <c:v>1.9425264999999998</c:v>
                </c:pt>
                <c:pt idx="11">
                  <c:v>3.0609511999999999</c:v>
                </c:pt>
                <c:pt idx="12">
                  <c:v>4.0590700000000002</c:v>
                </c:pt>
                <c:pt idx="13">
                  <c:v>5.0728590499999964</c:v>
                </c:pt>
                <c:pt idx="14">
                  <c:v>6.0696096500000003</c:v>
                </c:pt>
                <c:pt idx="15">
                  <c:v>7.0625119999999937</c:v>
                </c:pt>
                <c:pt idx="16">
                  <c:v>8.0822677499999998</c:v>
                </c:pt>
                <c:pt idx="18">
                  <c:v>1.9905245999999999</c:v>
                </c:pt>
                <c:pt idx="19">
                  <c:v>2.9891169</c:v>
                </c:pt>
                <c:pt idx="20">
                  <c:v>3.9908577999999997</c:v>
                </c:pt>
                <c:pt idx="21">
                  <c:v>4.9898863000000002</c:v>
                </c:pt>
                <c:pt idx="22">
                  <c:v>5.9941627999999998</c:v>
                </c:pt>
                <c:pt idx="23">
                  <c:v>6.9882588000000014</c:v>
                </c:pt>
                <c:pt idx="24">
                  <c:v>7.9946443999999985</c:v>
                </c:pt>
                <c:pt idx="26">
                  <c:v>2.0001088500000002</c:v>
                </c:pt>
                <c:pt idx="27">
                  <c:v>3.0063505500000005</c:v>
                </c:pt>
                <c:pt idx="28">
                  <c:v>4.0125954999999962</c:v>
                </c:pt>
                <c:pt idx="29">
                  <c:v>5.0082350499999961</c:v>
                </c:pt>
                <c:pt idx="30">
                  <c:v>6.0098737999999994</c:v>
                </c:pt>
                <c:pt idx="31">
                  <c:v>7.0131517000000008</c:v>
                </c:pt>
                <c:pt idx="32">
                  <c:v>8.0032668000000005</c:v>
                </c:pt>
              </c:numCache>
            </c:numRef>
          </c:xVal>
          <c:yVal>
            <c:numRef>
              <c:f>porosity!$F$5:$F$37</c:f>
              <c:numCache>
                <c:formatCode>General</c:formatCode>
                <c:ptCount val="33"/>
                <c:pt idx="26">
                  <c:v>33.071111352603424</c:v>
                </c:pt>
                <c:pt idx="27">
                  <c:v>32.999142341144669</c:v>
                </c:pt>
                <c:pt idx="28">
                  <c:v>32.921546969648318</c:v>
                </c:pt>
                <c:pt idx="29">
                  <c:v>32.804815688157959</c:v>
                </c:pt>
                <c:pt idx="30">
                  <c:v>32.6933452732967</c:v>
                </c:pt>
                <c:pt idx="31">
                  <c:v>32.585686274242121</c:v>
                </c:pt>
                <c:pt idx="32">
                  <c:v>32.491456142314604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41223552"/>
        <c:axId val="241246208"/>
      </c:scatterChart>
      <c:valAx>
        <c:axId val="241223552"/>
        <c:scaling>
          <c:orientation val="minMax"/>
          <c:max val="10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Net vertical stress (MPa)</a:t>
                </a:r>
              </a:p>
            </c:rich>
          </c:tx>
          <c:layout>
            <c:manualLayout>
              <c:xMode val="edge"/>
              <c:yMode val="edge"/>
              <c:x val="0.43324009213226466"/>
              <c:y val="0.88830763058762729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241246208"/>
        <c:crosses val="autoZero"/>
        <c:crossBetween val="midCat"/>
        <c:majorUnit val="2"/>
      </c:valAx>
      <c:valAx>
        <c:axId val="241246208"/>
        <c:scaling>
          <c:orientation val="minMax"/>
          <c:max val="34.6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porosity (%)</a:t>
                </a:r>
              </a:p>
            </c:rich>
          </c:tx>
          <c:layout>
            <c:manualLayout>
              <c:xMode val="edge"/>
              <c:yMode val="edge"/>
              <c:x val="1.3888888888888904E-2"/>
              <c:y val="0.33044145523476265"/>
            </c:manualLayout>
          </c:layout>
          <c:overlay val="0"/>
        </c:title>
        <c:numFmt formatCode="#,##0.0" sourceLinked="0"/>
        <c:majorTickMark val="out"/>
        <c:minorTickMark val="none"/>
        <c:tickLblPos val="nextTo"/>
        <c:crossAx val="241223552"/>
        <c:crosses val="autoZero"/>
        <c:crossBetween val="midCat"/>
        <c:majorUnit val="0.4"/>
      </c:valAx>
    </c:plotArea>
    <c:legend>
      <c:legendPos val="r"/>
      <c:layout>
        <c:manualLayout>
          <c:xMode val="edge"/>
          <c:yMode val="edge"/>
          <c:x val="0.28003006996339641"/>
          <c:y val="4.8315959372575587E-2"/>
          <c:w val="0.60174685579792242"/>
          <c:h val="0.14052400765448525"/>
        </c:manualLayout>
      </c:layout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800">
          <a:latin typeface="Arial" pitchFamily="34" charset="0"/>
          <a:cs typeface="Arial" pitchFamily="34" charset="0"/>
        </a:defRPr>
      </a:pPr>
      <a:endParaRPr lang="nb-NO"/>
    </a:p>
  </c:txPr>
  <c:externalData r:id="rId2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9119975134687121"/>
          <c:y val="9.8437335958005245E-2"/>
          <c:w val="0.64589446056085131"/>
          <c:h val="0.62797604986876643"/>
        </c:manualLayout>
      </c:layout>
      <c:scatterChart>
        <c:scatterStyle val="lineMarker"/>
        <c:varyColors val="0"/>
        <c:ser>
          <c:idx val="0"/>
          <c:order val="0"/>
          <c:spPr>
            <a:ln w="38100">
              <a:solidFill>
                <a:srgbClr val="FF0000"/>
              </a:solidFill>
              <a:prstDash val="solid"/>
            </a:ln>
          </c:spPr>
          <c:marker>
            <c:symbol val="none"/>
          </c:marker>
          <c:xVal>
            <c:numRef>
              <c:f>'Model (Vp) (Ver.)'!$B$22:$AM$22</c:f>
              <c:numCache>
                <c:formatCode>General</c:formatCode>
                <c:ptCount val="38"/>
                <c:pt idx="0">
                  <c:v>0</c:v>
                </c:pt>
                <c:pt idx="1">
                  <c:v>1.5843827513716821E-4</c:v>
                </c:pt>
                <c:pt idx="2">
                  <c:v>0.50447769720823932</c:v>
                </c:pt>
                <c:pt idx="3">
                  <c:v>1.321510330909768</c:v>
                </c:pt>
                <c:pt idx="4">
                  <c:v>2.4249011253711394</c:v>
                </c:pt>
                <c:pt idx="5">
                  <c:v>3.7018146315537828</c:v>
                </c:pt>
                <c:pt idx="6">
                  <c:v>5.0454575092720679</c:v>
                </c:pt>
                <c:pt idx="13">
                  <c:v>0</c:v>
                </c:pt>
                <c:pt idx="14">
                  <c:v>1.0711320009273181E-4</c:v>
                </c:pt>
                <c:pt idx="15">
                  <c:v>0.34105534459148579</c:v>
                </c:pt>
                <c:pt idx="16">
                  <c:v>0.89341543498124465</c:v>
                </c:pt>
                <c:pt idx="17">
                  <c:v>1.6393697748987983</c:v>
                </c:pt>
                <c:pt idx="18">
                  <c:v>2.5026352438673491</c:v>
                </c:pt>
                <c:pt idx="19">
                  <c:v>3.4110135273951987</c:v>
                </c:pt>
                <c:pt idx="26">
                  <c:v>3.7944146999999999</c:v>
                </c:pt>
                <c:pt idx="27">
                  <c:v>4.9149447999999945</c:v>
                </c:pt>
                <c:pt idx="28">
                  <c:v>5.9183857</c:v>
                </c:pt>
                <c:pt idx="29">
                  <c:v>6.9085967000000004</c:v>
                </c:pt>
                <c:pt idx="30">
                  <c:v>7.9122793000000033</c:v>
                </c:pt>
                <c:pt idx="31">
                  <c:v>8.9064047000000048</c:v>
                </c:pt>
                <c:pt idx="32">
                  <c:v>9.9064550000000047</c:v>
                </c:pt>
              </c:numCache>
            </c:numRef>
          </c:xVal>
          <c:yVal>
            <c:numRef>
              <c:f>'Model (Vp) (Ver.)'!$B$23:$AM$23</c:f>
              <c:numCache>
                <c:formatCode>General</c:formatCode>
                <c:ptCount val="38"/>
                <c:pt idx="0">
                  <c:v>0</c:v>
                </c:pt>
                <c:pt idx="1">
                  <c:v>191.34456184309158</c:v>
                </c:pt>
                <c:pt idx="2">
                  <c:v>733.91432421440288</c:v>
                </c:pt>
                <c:pt idx="3">
                  <c:v>861.68410063154352</c:v>
                </c:pt>
                <c:pt idx="4">
                  <c:v>953.41557013365912</c:v>
                </c:pt>
                <c:pt idx="5">
                  <c:v>1023.0532803691735</c:v>
                </c:pt>
                <c:pt idx="6">
                  <c:v>1077.227727702754</c:v>
                </c:pt>
              </c:numCache>
            </c:numRef>
          </c:yVal>
          <c:smooth val="0"/>
        </c:ser>
        <c:ser>
          <c:idx val="1"/>
          <c:order val="1"/>
          <c:spPr>
            <a:ln w="38100">
              <a:solidFill>
                <a:srgbClr val="0000FF"/>
              </a:solidFill>
              <a:prstDash val="solid"/>
            </a:ln>
          </c:spPr>
          <c:marker>
            <c:symbol val="none"/>
          </c:marker>
          <c:xVal>
            <c:numRef>
              <c:f>'Model (Vp) (Ver.)'!$B$22:$AM$22</c:f>
              <c:numCache>
                <c:formatCode>General</c:formatCode>
                <c:ptCount val="38"/>
                <c:pt idx="0">
                  <c:v>0</c:v>
                </c:pt>
                <c:pt idx="1">
                  <c:v>1.5843827513716821E-4</c:v>
                </c:pt>
                <c:pt idx="2">
                  <c:v>0.50447769720823932</c:v>
                </c:pt>
                <c:pt idx="3">
                  <c:v>1.321510330909768</c:v>
                </c:pt>
                <c:pt idx="4">
                  <c:v>2.4249011253711394</c:v>
                </c:pt>
                <c:pt idx="5">
                  <c:v>3.7018146315537828</c:v>
                </c:pt>
                <c:pt idx="6">
                  <c:v>5.0454575092720679</c:v>
                </c:pt>
                <c:pt idx="13">
                  <c:v>0</c:v>
                </c:pt>
                <c:pt idx="14">
                  <c:v>1.0711320009273181E-4</c:v>
                </c:pt>
                <c:pt idx="15">
                  <c:v>0.34105534459148579</c:v>
                </c:pt>
                <c:pt idx="16">
                  <c:v>0.89341543498124465</c:v>
                </c:pt>
                <c:pt idx="17">
                  <c:v>1.6393697748987983</c:v>
                </c:pt>
                <c:pt idx="18">
                  <c:v>2.5026352438673491</c:v>
                </c:pt>
                <c:pt idx="19">
                  <c:v>3.4110135273951987</c:v>
                </c:pt>
                <c:pt idx="26">
                  <c:v>3.7944146999999999</c:v>
                </c:pt>
                <c:pt idx="27">
                  <c:v>4.9149447999999945</c:v>
                </c:pt>
                <c:pt idx="28">
                  <c:v>5.9183857</c:v>
                </c:pt>
                <c:pt idx="29">
                  <c:v>6.9085967000000004</c:v>
                </c:pt>
                <c:pt idx="30">
                  <c:v>7.9122793000000033</c:v>
                </c:pt>
                <c:pt idx="31">
                  <c:v>8.9064047000000048</c:v>
                </c:pt>
                <c:pt idx="32">
                  <c:v>9.9064550000000047</c:v>
                </c:pt>
              </c:numCache>
            </c:numRef>
          </c:xVal>
          <c:yVal>
            <c:numRef>
              <c:f>'Model (Vp) (Ver.)'!$B$24:$AM$24</c:f>
              <c:numCache>
                <c:formatCode>General</c:formatCode>
                <c:ptCount val="38"/>
                <c:pt idx="13">
                  <c:v>0</c:v>
                </c:pt>
                <c:pt idx="14">
                  <c:v>157.32856015413878</c:v>
                </c:pt>
                <c:pt idx="15">
                  <c:v>603.44377071890005</c:v>
                </c:pt>
                <c:pt idx="16">
                  <c:v>708.49946062874801</c:v>
                </c:pt>
                <c:pt idx="17">
                  <c:v>783.92350131523449</c:v>
                </c:pt>
                <c:pt idx="18">
                  <c:v>841.1814687131706</c:v>
                </c:pt>
                <c:pt idx="19">
                  <c:v>885.72513232209553</c:v>
                </c:pt>
              </c:numCache>
            </c:numRef>
          </c:yVal>
          <c:smooth val="0"/>
        </c:ser>
        <c:ser>
          <c:idx val="2"/>
          <c:order val="2"/>
          <c:spPr>
            <a:ln w="28575">
              <a:noFill/>
            </a:ln>
          </c:spPr>
          <c:marker>
            <c:symbol val="diamond"/>
            <c:size val="6"/>
            <c:spPr>
              <a:solidFill>
                <a:srgbClr val="00FF00"/>
              </a:solidFill>
              <a:ln>
                <a:solidFill>
                  <a:srgbClr val="000000"/>
                </a:solidFill>
                <a:prstDash val="solid"/>
              </a:ln>
            </c:spPr>
          </c:marker>
          <c:xVal>
            <c:numRef>
              <c:f>'Model (Vp) (Ver.)'!$B$22:$AM$22</c:f>
              <c:numCache>
                <c:formatCode>General</c:formatCode>
                <c:ptCount val="38"/>
                <c:pt idx="0">
                  <c:v>0</c:v>
                </c:pt>
                <c:pt idx="1">
                  <c:v>1.5843827513716821E-4</c:v>
                </c:pt>
                <c:pt idx="2">
                  <c:v>0.50447769720823932</c:v>
                </c:pt>
                <c:pt idx="3">
                  <c:v>1.321510330909768</c:v>
                </c:pt>
                <c:pt idx="4">
                  <c:v>2.4249011253711394</c:v>
                </c:pt>
                <c:pt idx="5">
                  <c:v>3.7018146315537828</c:v>
                </c:pt>
                <c:pt idx="6">
                  <c:v>5.0454575092720679</c:v>
                </c:pt>
                <c:pt idx="13">
                  <c:v>0</c:v>
                </c:pt>
                <c:pt idx="14">
                  <c:v>1.0711320009273181E-4</c:v>
                </c:pt>
                <c:pt idx="15">
                  <c:v>0.34105534459148579</c:v>
                </c:pt>
                <c:pt idx="16">
                  <c:v>0.89341543498124465</c:v>
                </c:pt>
                <c:pt idx="17">
                  <c:v>1.6393697748987983</c:v>
                </c:pt>
                <c:pt idx="18">
                  <c:v>2.5026352438673491</c:v>
                </c:pt>
                <c:pt idx="19">
                  <c:v>3.4110135273951987</c:v>
                </c:pt>
                <c:pt idx="26">
                  <c:v>3.7944146999999999</c:v>
                </c:pt>
                <c:pt idx="27">
                  <c:v>4.9149447999999945</c:v>
                </c:pt>
                <c:pt idx="28">
                  <c:v>5.9183857</c:v>
                </c:pt>
                <c:pt idx="29">
                  <c:v>6.9085967000000004</c:v>
                </c:pt>
                <c:pt idx="30">
                  <c:v>7.9122793000000033</c:v>
                </c:pt>
                <c:pt idx="31">
                  <c:v>8.9064047000000048</c:v>
                </c:pt>
                <c:pt idx="32">
                  <c:v>9.9064550000000047</c:v>
                </c:pt>
              </c:numCache>
            </c:numRef>
          </c:xVal>
          <c:yVal>
            <c:numRef>
              <c:f>'Model (Vp) (Ver.)'!$B$25:$AM$25</c:f>
              <c:numCache>
                <c:formatCode>General</c:formatCode>
                <c:ptCount val="38"/>
                <c:pt idx="26">
                  <c:v>1020.8787756756736</c:v>
                </c:pt>
                <c:pt idx="27">
                  <c:v>1085.9261160231461</c:v>
                </c:pt>
                <c:pt idx="28">
                  <c:v>1135.0517601034355</c:v>
                </c:pt>
                <c:pt idx="29">
                  <c:v>1174.5341322468346</c:v>
                </c:pt>
                <c:pt idx="30">
                  <c:v>1217.1335297160199</c:v>
                </c:pt>
                <c:pt idx="31">
                  <c:v>1249.9081909341251</c:v>
                </c:pt>
                <c:pt idx="32">
                  <c:v>1282.5912064997397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41281280"/>
        <c:axId val="241287936"/>
      </c:scatterChart>
      <c:valAx>
        <c:axId val="241281280"/>
        <c:scaling>
          <c:orientation val="minMax"/>
          <c:max val="15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smtClean="0"/>
                  <a:t>Stress (</a:t>
                </a:r>
                <a:r>
                  <a:rPr lang="en-US" dirty="0" err="1" smtClean="0"/>
                  <a:t>MPa</a:t>
                </a:r>
                <a:r>
                  <a:rPr lang="en-US" dirty="0" smtClean="0"/>
                  <a:t>)</a:t>
                </a:r>
                <a:endParaRPr lang="en-US" dirty="0"/>
              </a:p>
            </c:rich>
          </c:tx>
          <c:layout>
            <c:manualLayout>
              <c:xMode val="edge"/>
              <c:yMode val="edge"/>
              <c:x val="0.45520601198435245"/>
              <c:y val="0.88688393117526665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nb-NO"/>
          </a:p>
        </c:txPr>
        <c:crossAx val="241287936"/>
        <c:crosses val="autoZero"/>
        <c:crossBetween val="midCat"/>
      </c:valAx>
      <c:valAx>
        <c:axId val="241287936"/>
        <c:scaling>
          <c:orientation val="minMax"/>
          <c:max val="1500"/>
        </c:scaling>
        <c:delete val="0"/>
        <c:axPos val="l"/>
        <c:title>
          <c:tx>
            <c:rich>
              <a:bodyPr/>
              <a:lstStyle/>
              <a:p>
                <a:pPr>
                  <a:defRPr b="1"/>
                </a:pPr>
                <a:r>
                  <a:rPr lang="en-US" b="1"/>
                  <a:t>Velocity (m/sec)</a:t>
                </a:r>
              </a:p>
            </c:rich>
          </c:tx>
          <c:layout>
            <c:manualLayout>
              <c:xMode val="edge"/>
              <c:yMode val="edge"/>
              <c:x val="1.5251577595353803E-2"/>
              <c:y val="0.26516803606070977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nb-NO"/>
          </a:p>
        </c:txPr>
        <c:crossAx val="241281280"/>
        <c:crosses val="autoZero"/>
        <c:crossBetween val="midCat"/>
        <c:majorUnit val="500"/>
      </c:valAx>
      <c:spPr>
        <a:noFill/>
        <a:ln w="12700">
          <a:solidFill>
            <a:srgbClr val="000000"/>
          </a:solidFill>
          <a:prstDash val="solid"/>
        </a:ln>
      </c:spPr>
    </c:plotArea>
    <c:plotVisOnly val="1"/>
    <c:dispBlanksAs val="gap"/>
    <c:showDLblsOverMax val="0"/>
  </c:chart>
  <c:spPr>
    <a:noFill/>
    <a:ln w="3175">
      <a:noFill/>
      <a:prstDash val="solid"/>
    </a:ln>
  </c:spPr>
  <c:txPr>
    <a:bodyPr/>
    <a:lstStyle/>
    <a:p>
      <a:pPr>
        <a:defRPr sz="15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nb-NO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672906958058813"/>
          <c:y val="2.6900584795321637E-2"/>
          <c:w val="0.82939284375167388"/>
          <c:h val="0.71989282589676296"/>
        </c:manualLayout>
      </c:layout>
      <c:scatterChart>
        <c:scatterStyle val="lineMarker"/>
        <c:varyColors val="0"/>
        <c:ser>
          <c:idx val="0"/>
          <c:order val="0"/>
          <c:spPr>
            <a:ln w="38100">
              <a:solidFill>
                <a:srgbClr val="FF0000"/>
              </a:solidFill>
              <a:prstDash val="solid"/>
            </a:ln>
          </c:spPr>
          <c:marker>
            <c:symbol val="none"/>
          </c:marker>
          <c:xVal>
            <c:numRef>
              <c:f>'Model (Vp) (Ver.)'!$B$22:$AM$22</c:f>
              <c:numCache>
                <c:formatCode>General</c:formatCode>
                <c:ptCount val="38"/>
                <c:pt idx="0">
                  <c:v>0</c:v>
                </c:pt>
                <c:pt idx="1">
                  <c:v>0.21900905866197162</c:v>
                </c:pt>
                <c:pt idx="2">
                  <c:v>0.86570931697629661</c:v>
                </c:pt>
                <c:pt idx="3">
                  <c:v>1.7520724692953054</c:v>
                </c:pt>
                <c:pt idx="4">
                  <c:v>2.8249197358028635</c:v>
                </c:pt>
                <c:pt idx="5">
                  <c:v>4.4983575647663674</c:v>
                </c:pt>
                <c:pt idx="6">
                  <c:v>5.4273829637703361</c:v>
                </c:pt>
                <c:pt idx="7">
                  <c:v>6.9256745358110638</c:v>
                </c:pt>
                <c:pt idx="8">
                  <c:v>7.9900796059756534</c:v>
                </c:pt>
                <c:pt idx="9">
                  <c:v>9.6789244075702889</c:v>
                </c:pt>
                <c:pt idx="10">
                  <c:v>11.472396069579045</c:v>
                </c:pt>
                <c:pt idx="11">
                  <c:v>12.723276552992418</c:v>
                </c:pt>
                <c:pt idx="13">
                  <c:v>0</c:v>
                </c:pt>
                <c:pt idx="14">
                  <c:v>0.14806246219400951</c:v>
                </c:pt>
                <c:pt idx="15">
                  <c:v>0.58526827063185727</c:v>
                </c:pt>
                <c:pt idx="16">
                  <c:v>1.1844996975517459</c:v>
                </c:pt>
                <c:pt idx="17">
                  <c:v>1.9098048918103858</c:v>
                </c:pt>
                <c:pt idx="18">
                  <c:v>3.0411431423772615</c:v>
                </c:pt>
                <c:pt idx="19">
                  <c:v>3.669216651563044</c:v>
                </c:pt>
                <c:pt idx="20">
                  <c:v>4.6821461650553671</c:v>
                </c:pt>
                <c:pt idx="21">
                  <c:v>5.4017439589694574</c:v>
                </c:pt>
                <c:pt idx="22">
                  <c:v>6.5434981910334997</c:v>
                </c:pt>
                <c:pt idx="23">
                  <c:v>7.7559860752082646</c:v>
                </c:pt>
                <c:pt idx="24">
                  <c:v>8.6016517541357089</c:v>
                </c:pt>
                <c:pt idx="26">
                  <c:v>2.6776045378070652</c:v>
                </c:pt>
                <c:pt idx="27">
                  <c:v>3.2590123391030152</c:v>
                </c:pt>
                <c:pt idx="28">
                  <c:v>3.8977787575672482</c:v>
                </c:pt>
                <c:pt idx="29">
                  <c:v>4.5365451760314395</c:v>
                </c:pt>
                <c:pt idx="30">
                  <c:v>5.1700971747530824</c:v>
                </c:pt>
                <c:pt idx="31">
                  <c:v>5.8062563833459917</c:v>
                </c:pt>
                <c:pt idx="32">
                  <c:v>6.447630011681472</c:v>
                </c:pt>
                <c:pt idx="33">
                  <c:v>7.0707531709179774</c:v>
                </c:pt>
                <c:pt idx="34">
                  <c:v>7.6990907498970405</c:v>
                </c:pt>
                <c:pt idx="35">
                  <c:v>8.4186806743709948</c:v>
                </c:pt>
                <c:pt idx="36">
                  <c:v>9.2738455121516363</c:v>
                </c:pt>
                <c:pt idx="37">
                  <c:v>10.024721955080969</c:v>
                </c:pt>
              </c:numCache>
            </c:numRef>
          </c:xVal>
          <c:yVal>
            <c:numRef>
              <c:f>'Model (Vp) (Ver.)'!$B$23:$AM$23</c:f>
              <c:numCache>
                <c:formatCode>General</c:formatCode>
                <c:ptCount val="38"/>
                <c:pt idx="0">
                  <c:v>0</c:v>
                </c:pt>
                <c:pt idx="1">
                  <c:v>643.34841252409433</c:v>
                </c:pt>
                <c:pt idx="2">
                  <c:v>808.85086601854198</c:v>
                </c:pt>
                <c:pt idx="3">
                  <c:v>909.56892868320165</c:v>
                </c:pt>
                <c:pt idx="4">
                  <c:v>984.80082373114999</c:v>
                </c:pt>
                <c:pt idx="5">
                  <c:v>1063.9938397140506</c:v>
                </c:pt>
                <c:pt idx="6">
                  <c:v>1097.7072355026312</c:v>
                </c:pt>
                <c:pt idx="7">
                  <c:v>1143.0592632169808</c:v>
                </c:pt>
                <c:pt idx="8">
                  <c:v>1170.5092687191991</c:v>
                </c:pt>
                <c:pt idx="9">
                  <c:v>1208.3452846474129</c:v>
                </c:pt>
                <c:pt idx="10">
                  <c:v>1242.8890626998</c:v>
                </c:pt>
                <c:pt idx="11">
                  <c:v>1264.3898908935594</c:v>
                </c:pt>
              </c:numCache>
            </c:numRef>
          </c:yVal>
          <c:smooth val="0"/>
        </c:ser>
        <c:ser>
          <c:idx val="1"/>
          <c:order val="1"/>
          <c:spPr>
            <a:ln w="38100">
              <a:solidFill>
                <a:srgbClr val="0000FF"/>
              </a:solidFill>
              <a:prstDash val="solid"/>
            </a:ln>
          </c:spPr>
          <c:marker>
            <c:symbol val="none"/>
          </c:marker>
          <c:xVal>
            <c:numRef>
              <c:f>'Model (Vp) (Ver.)'!$B$22:$AM$22</c:f>
              <c:numCache>
                <c:formatCode>General</c:formatCode>
                <c:ptCount val="38"/>
                <c:pt idx="0">
                  <c:v>0</c:v>
                </c:pt>
                <c:pt idx="1">
                  <c:v>0.21900905866197162</c:v>
                </c:pt>
                <c:pt idx="2">
                  <c:v>0.86570931697629661</c:v>
                </c:pt>
                <c:pt idx="3">
                  <c:v>1.7520724692953054</c:v>
                </c:pt>
                <c:pt idx="4">
                  <c:v>2.8249197358028635</c:v>
                </c:pt>
                <c:pt idx="5">
                  <c:v>4.4983575647663674</c:v>
                </c:pt>
                <c:pt idx="6">
                  <c:v>5.4273829637703361</c:v>
                </c:pt>
                <c:pt idx="7">
                  <c:v>6.9256745358110638</c:v>
                </c:pt>
                <c:pt idx="8">
                  <c:v>7.9900796059756534</c:v>
                </c:pt>
                <c:pt idx="9">
                  <c:v>9.6789244075702889</c:v>
                </c:pt>
                <c:pt idx="10">
                  <c:v>11.472396069579045</c:v>
                </c:pt>
                <c:pt idx="11">
                  <c:v>12.723276552992418</c:v>
                </c:pt>
                <c:pt idx="13">
                  <c:v>0</c:v>
                </c:pt>
                <c:pt idx="14">
                  <c:v>0.14806246219400951</c:v>
                </c:pt>
                <c:pt idx="15">
                  <c:v>0.58526827063185727</c:v>
                </c:pt>
                <c:pt idx="16">
                  <c:v>1.1844996975517459</c:v>
                </c:pt>
                <c:pt idx="17">
                  <c:v>1.9098048918103858</c:v>
                </c:pt>
                <c:pt idx="18">
                  <c:v>3.0411431423772615</c:v>
                </c:pt>
                <c:pt idx="19">
                  <c:v>3.669216651563044</c:v>
                </c:pt>
                <c:pt idx="20">
                  <c:v>4.6821461650553671</c:v>
                </c:pt>
                <c:pt idx="21">
                  <c:v>5.4017439589694574</c:v>
                </c:pt>
                <c:pt idx="22">
                  <c:v>6.5434981910334997</c:v>
                </c:pt>
                <c:pt idx="23">
                  <c:v>7.7559860752082646</c:v>
                </c:pt>
                <c:pt idx="24">
                  <c:v>8.6016517541357089</c:v>
                </c:pt>
                <c:pt idx="26">
                  <c:v>2.6776045378070652</c:v>
                </c:pt>
                <c:pt idx="27">
                  <c:v>3.2590123391030152</c:v>
                </c:pt>
                <c:pt idx="28">
                  <c:v>3.8977787575672482</c:v>
                </c:pt>
                <c:pt idx="29">
                  <c:v>4.5365451760314395</c:v>
                </c:pt>
                <c:pt idx="30">
                  <c:v>5.1700971747530824</c:v>
                </c:pt>
                <c:pt idx="31">
                  <c:v>5.8062563833459917</c:v>
                </c:pt>
                <c:pt idx="32">
                  <c:v>6.447630011681472</c:v>
                </c:pt>
                <c:pt idx="33">
                  <c:v>7.0707531709179774</c:v>
                </c:pt>
                <c:pt idx="34">
                  <c:v>7.6990907498970405</c:v>
                </c:pt>
                <c:pt idx="35">
                  <c:v>8.4186806743709948</c:v>
                </c:pt>
                <c:pt idx="36">
                  <c:v>9.2738455121516363</c:v>
                </c:pt>
                <c:pt idx="37">
                  <c:v>10.024721955080969</c:v>
                </c:pt>
              </c:numCache>
            </c:numRef>
          </c:xVal>
          <c:yVal>
            <c:numRef>
              <c:f>'Model (Vp) (Ver.)'!$B$24:$AM$24</c:f>
              <c:numCache>
                <c:formatCode>General</c:formatCode>
                <c:ptCount val="38"/>
                <c:pt idx="13">
                  <c:v>0</c:v>
                </c:pt>
                <c:pt idx="14">
                  <c:v>528.97808249637353</c:v>
                </c:pt>
                <c:pt idx="15">
                  <c:v>665.05857759615355</c:v>
                </c:pt>
                <c:pt idx="16">
                  <c:v>747.87163289238947</c:v>
                </c:pt>
                <c:pt idx="17">
                  <c:v>809.7292870193246</c:v>
                </c:pt>
                <c:pt idx="18">
                  <c:v>874.84387955773855</c:v>
                </c:pt>
                <c:pt idx="19">
                  <c:v>902.56392535487328</c:v>
                </c:pt>
                <c:pt idx="20">
                  <c:v>939.85356218405343</c:v>
                </c:pt>
                <c:pt idx="21">
                  <c:v>962.42368280985067</c:v>
                </c:pt>
                <c:pt idx="22">
                  <c:v>993.53345593649351</c:v>
                </c:pt>
                <c:pt idx="23">
                  <c:v>1021.9362639960324</c:v>
                </c:pt>
                <c:pt idx="24">
                  <c:v>1039.6148136723978</c:v>
                </c:pt>
              </c:numCache>
            </c:numRef>
          </c:yVal>
          <c:smooth val="0"/>
        </c:ser>
        <c:ser>
          <c:idx val="2"/>
          <c:order val="2"/>
          <c:spPr>
            <a:ln w="28575">
              <a:noFill/>
            </a:ln>
          </c:spPr>
          <c:marker>
            <c:symbol val="diamond"/>
            <c:size val="6"/>
            <c:spPr>
              <a:solidFill>
                <a:srgbClr val="00FF00"/>
              </a:solidFill>
              <a:ln>
                <a:solidFill>
                  <a:srgbClr val="000000"/>
                </a:solidFill>
                <a:prstDash val="solid"/>
              </a:ln>
            </c:spPr>
          </c:marker>
          <c:xVal>
            <c:numRef>
              <c:f>'Model (Vp) (Ver.)'!$B$22:$AM$22</c:f>
              <c:numCache>
                <c:formatCode>General</c:formatCode>
                <c:ptCount val="38"/>
                <c:pt idx="0">
                  <c:v>0</c:v>
                </c:pt>
                <c:pt idx="1">
                  <c:v>0.21900905866197162</c:v>
                </c:pt>
                <c:pt idx="2">
                  <c:v>0.86570931697629661</c:v>
                </c:pt>
                <c:pt idx="3">
                  <c:v>1.7520724692953054</c:v>
                </c:pt>
                <c:pt idx="4">
                  <c:v>2.8249197358028635</c:v>
                </c:pt>
                <c:pt idx="5">
                  <c:v>4.4983575647663674</c:v>
                </c:pt>
                <c:pt idx="6">
                  <c:v>5.4273829637703361</c:v>
                </c:pt>
                <c:pt idx="7">
                  <c:v>6.9256745358110638</c:v>
                </c:pt>
                <c:pt idx="8">
                  <c:v>7.9900796059756534</c:v>
                </c:pt>
                <c:pt idx="9">
                  <c:v>9.6789244075702889</c:v>
                </c:pt>
                <c:pt idx="10">
                  <c:v>11.472396069579045</c:v>
                </c:pt>
                <c:pt idx="11">
                  <c:v>12.723276552992418</c:v>
                </c:pt>
                <c:pt idx="13">
                  <c:v>0</c:v>
                </c:pt>
                <c:pt idx="14">
                  <c:v>0.14806246219400951</c:v>
                </c:pt>
                <c:pt idx="15">
                  <c:v>0.58526827063185727</c:v>
                </c:pt>
                <c:pt idx="16">
                  <c:v>1.1844996975517459</c:v>
                </c:pt>
                <c:pt idx="17">
                  <c:v>1.9098048918103858</c:v>
                </c:pt>
                <c:pt idx="18">
                  <c:v>3.0411431423772615</c:v>
                </c:pt>
                <c:pt idx="19">
                  <c:v>3.669216651563044</c:v>
                </c:pt>
                <c:pt idx="20">
                  <c:v>4.6821461650553671</c:v>
                </c:pt>
                <c:pt idx="21">
                  <c:v>5.4017439589694574</c:v>
                </c:pt>
                <c:pt idx="22">
                  <c:v>6.5434981910334997</c:v>
                </c:pt>
                <c:pt idx="23">
                  <c:v>7.7559860752082646</c:v>
                </c:pt>
                <c:pt idx="24">
                  <c:v>8.6016517541357089</c:v>
                </c:pt>
                <c:pt idx="26">
                  <c:v>2.6776045378070652</c:v>
                </c:pt>
                <c:pt idx="27">
                  <c:v>3.2590123391030152</c:v>
                </c:pt>
                <c:pt idx="28">
                  <c:v>3.8977787575672482</c:v>
                </c:pt>
                <c:pt idx="29">
                  <c:v>4.5365451760314395</c:v>
                </c:pt>
                <c:pt idx="30">
                  <c:v>5.1700971747530824</c:v>
                </c:pt>
                <c:pt idx="31">
                  <c:v>5.8062563833459917</c:v>
                </c:pt>
                <c:pt idx="32">
                  <c:v>6.447630011681472</c:v>
                </c:pt>
                <c:pt idx="33">
                  <c:v>7.0707531709179774</c:v>
                </c:pt>
                <c:pt idx="34">
                  <c:v>7.6990907498970405</c:v>
                </c:pt>
                <c:pt idx="35">
                  <c:v>8.4186806743709948</c:v>
                </c:pt>
                <c:pt idx="36">
                  <c:v>9.2738455121516363</c:v>
                </c:pt>
                <c:pt idx="37">
                  <c:v>10.024721955080969</c:v>
                </c:pt>
              </c:numCache>
            </c:numRef>
          </c:xVal>
          <c:yVal>
            <c:numRef>
              <c:f>'Model (Vp) (Ver.)'!$B$25:$AM$25</c:f>
              <c:numCache>
                <c:formatCode>General</c:formatCode>
                <c:ptCount val="38"/>
                <c:pt idx="26">
                  <c:v>837.94026725296749</c:v>
                </c:pt>
                <c:pt idx="27">
                  <c:v>894.34038355344558</c:v>
                </c:pt>
                <c:pt idx="28">
                  <c:v>940.89093536395774</c:v>
                </c:pt>
                <c:pt idx="29">
                  <c:v>985.67604313344486</c:v>
                </c:pt>
                <c:pt idx="30">
                  <c:v>1019.9224392488845</c:v>
                </c:pt>
                <c:pt idx="31">
                  <c:v>1049.2898502535254</c:v>
                </c:pt>
                <c:pt idx="32">
                  <c:v>1077.4531407601301</c:v>
                </c:pt>
                <c:pt idx="33">
                  <c:v>1103.0203450923798</c:v>
                </c:pt>
                <c:pt idx="34">
                  <c:v>1126.5109372382578</c:v>
                </c:pt>
                <c:pt idx="35">
                  <c:v>1151.2827255941008</c:v>
                </c:pt>
                <c:pt idx="36">
                  <c:v>1177.7893129273948</c:v>
                </c:pt>
                <c:pt idx="37">
                  <c:v>1199.3982890885236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41341952"/>
        <c:axId val="241344512"/>
      </c:scatterChart>
      <c:valAx>
        <c:axId val="24134195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sz="1500" b="0" i="0" baseline="0" dirty="0" smtClean="0"/>
                  <a:t>Stress (</a:t>
                </a:r>
                <a:r>
                  <a:rPr lang="en-US" sz="1500" b="0" i="0" baseline="0" dirty="0" err="1" smtClean="0"/>
                  <a:t>MPa</a:t>
                </a:r>
                <a:r>
                  <a:rPr lang="en-US" sz="1500" b="0" i="0" baseline="0" dirty="0" smtClean="0"/>
                  <a:t>)</a:t>
                </a:r>
                <a:endParaRPr lang="en-US" sz="1500" b="0" i="0" baseline="0" dirty="0"/>
              </a:p>
            </c:rich>
          </c:tx>
          <c:layout>
            <c:manualLayout>
              <c:xMode val="edge"/>
              <c:yMode val="edge"/>
              <c:x val="0.38590819004767568"/>
              <c:y val="0.91852555195306451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nb-NO"/>
          </a:p>
        </c:txPr>
        <c:crossAx val="241344512"/>
        <c:crosses val="autoZero"/>
        <c:crossBetween val="midCat"/>
      </c:valAx>
      <c:valAx>
        <c:axId val="241344512"/>
        <c:scaling>
          <c:orientation val="minMax"/>
          <c:max val="1500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nb-NO"/>
          </a:p>
        </c:txPr>
        <c:crossAx val="241341952"/>
        <c:crosses val="autoZero"/>
        <c:crossBetween val="midCat"/>
        <c:majorUnit val="500"/>
      </c:valAx>
      <c:spPr>
        <a:noFill/>
        <a:ln w="12700">
          <a:solidFill>
            <a:srgbClr val="000000"/>
          </a:solidFill>
          <a:prstDash val="solid"/>
        </a:ln>
      </c:spPr>
    </c:plotArea>
    <c:plotVisOnly val="1"/>
    <c:dispBlanksAs val="gap"/>
    <c:showDLblsOverMax val="0"/>
  </c:chart>
  <c:spPr>
    <a:solidFill>
      <a:srgbClr val="FFFFFF"/>
    </a:solidFill>
    <a:ln w="3175">
      <a:noFill/>
      <a:prstDash val="solid"/>
    </a:ln>
  </c:spPr>
  <c:txPr>
    <a:bodyPr/>
    <a:lstStyle/>
    <a:p>
      <a:pPr>
        <a:defRPr sz="15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nb-NO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6321062992125968"/>
          <c:y val="5.1400554097404488E-2"/>
          <c:w val="0.81259645669291369"/>
          <c:h val="0.70005358705161858"/>
        </c:manualLayout>
      </c:layout>
      <c:scatterChart>
        <c:scatterStyle val="lineMarker"/>
        <c:varyColors val="0"/>
        <c:ser>
          <c:idx val="0"/>
          <c:order val="0"/>
          <c:tx>
            <c:v>Oedometer test data</c:v>
          </c:tx>
          <c:spPr>
            <a:ln w="28575">
              <a:noFill/>
            </a:ln>
          </c:spPr>
          <c:xVal>
            <c:numRef>
              <c:f>sAND!$C$2:$C$29</c:f>
              <c:numCache>
                <c:formatCode>General</c:formatCode>
                <c:ptCount val="28"/>
                <c:pt idx="3">
                  <c:v>0</c:v>
                </c:pt>
                <c:pt idx="4">
                  <c:v>0.56796667928817246</c:v>
                </c:pt>
                <c:pt idx="5">
                  <c:v>1.3252555850056853</c:v>
                </c:pt>
                <c:pt idx="6">
                  <c:v>1.7039000378645057</c:v>
                </c:pt>
                <c:pt idx="7">
                  <c:v>2.2718667171526796</c:v>
                </c:pt>
                <c:pt idx="8">
                  <c:v>2.6505111700113804</c:v>
                </c:pt>
                <c:pt idx="9">
                  <c:v>3.2184778492995401</c:v>
                </c:pt>
                <c:pt idx="10">
                  <c:v>3.7864445285877091</c:v>
                </c:pt>
                <c:pt idx="11">
                  <c:v>4.1650889814463845</c:v>
                </c:pt>
                <c:pt idx="13">
                  <c:v>0</c:v>
                </c:pt>
                <c:pt idx="14">
                  <c:v>0.65736553894651872</c:v>
                </c:pt>
                <c:pt idx="15">
                  <c:v>1.2702509301982385</c:v>
                </c:pt>
                <c:pt idx="16">
                  <c:v>1.8779375317422276</c:v>
                </c:pt>
                <c:pt idx="17">
                  <c:v>2.490777542497189</c:v>
                </c:pt>
                <c:pt idx="18">
                  <c:v>3.0657974472604224</c:v>
                </c:pt>
                <c:pt idx="19">
                  <c:v>3.5975007602655222</c:v>
                </c:pt>
                <c:pt idx="21">
                  <c:v>0</c:v>
                </c:pt>
                <c:pt idx="22">
                  <c:v>1.2318931381575178</c:v>
                </c:pt>
                <c:pt idx="23">
                  <c:v>2.3395886783149478</c:v>
                </c:pt>
                <c:pt idx="24">
                  <c:v>3.7421530686492592</c:v>
                </c:pt>
                <c:pt idx="25">
                  <c:v>5.0601793913036381</c:v>
                </c:pt>
                <c:pt idx="26">
                  <c:v>6.2482141767664645</c:v>
                </c:pt>
                <c:pt idx="27">
                  <c:v>7.1216847118026694</c:v>
                </c:pt>
              </c:numCache>
            </c:numRef>
          </c:xVal>
          <c:yVal>
            <c:numRef>
              <c:f>sAND!$D$2:$D$29</c:f>
              <c:numCache>
                <c:formatCode>General</c:formatCode>
                <c:ptCount val="28"/>
                <c:pt idx="0">
                  <c:v>0.67760453780706564</c:v>
                </c:pt>
                <c:pt idx="1">
                  <c:v>1.2590123391030501</c:v>
                </c:pt>
                <c:pt idx="2">
                  <c:v>1.8977787575672458</c:v>
                </c:pt>
                <c:pt idx="3">
                  <c:v>2.5365451760314377</c:v>
                </c:pt>
                <c:pt idx="4">
                  <c:v>3.1700971747530762</c:v>
                </c:pt>
                <c:pt idx="5">
                  <c:v>3.8062563833459793</c:v>
                </c:pt>
                <c:pt idx="6">
                  <c:v>4.447630011681472</c:v>
                </c:pt>
                <c:pt idx="7">
                  <c:v>5.0707531709179774</c:v>
                </c:pt>
                <c:pt idx="8">
                  <c:v>5.6990907498970405</c:v>
                </c:pt>
                <c:pt idx="9">
                  <c:v>6.4186806743709948</c:v>
                </c:pt>
                <c:pt idx="10">
                  <c:v>7.2738455121516434</c:v>
                </c:pt>
                <c:pt idx="11">
                  <c:v>8.0247219550809739</c:v>
                </c:pt>
              </c:numCache>
            </c:numRef>
          </c:yVal>
          <c:smooth val="0"/>
        </c:ser>
        <c:ser>
          <c:idx val="1"/>
          <c:order val="1"/>
          <c:tx>
            <c:v>Triaxial test data</c:v>
          </c:tx>
          <c:spPr>
            <a:ln w="28575">
              <a:noFill/>
            </a:ln>
          </c:spPr>
          <c:xVal>
            <c:numRef>
              <c:f>sAND!$C$5:$C$29</c:f>
              <c:numCache>
                <c:formatCode>General</c:formatCode>
                <c:ptCount val="25"/>
                <c:pt idx="0">
                  <c:v>0</c:v>
                </c:pt>
                <c:pt idx="1">
                  <c:v>0.56796667928817246</c:v>
                </c:pt>
                <c:pt idx="2">
                  <c:v>1.3252555850056853</c:v>
                </c:pt>
                <c:pt idx="3">
                  <c:v>1.7039000378645057</c:v>
                </c:pt>
                <c:pt idx="4">
                  <c:v>2.2718667171526796</c:v>
                </c:pt>
                <c:pt idx="5">
                  <c:v>2.6505111700113804</c:v>
                </c:pt>
                <c:pt idx="6">
                  <c:v>3.2184778492995401</c:v>
                </c:pt>
                <c:pt idx="7">
                  <c:v>3.7864445285877091</c:v>
                </c:pt>
                <c:pt idx="8">
                  <c:v>4.1650889814463845</c:v>
                </c:pt>
                <c:pt idx="10">
                  <c:v>0</c:v>
                </c:pt>
                <c:pt idx="11">
                  <c:v>0.65736553894651872</c:v>
                </c:pt>
                <c:pt idx="12">
                  <c:v>1.2702509301982385</c:v>
                </c:pt>
                <c:pt idx="13">
                  <c:v>1.8779375317422276</c:v>
                </c:pt>
                <c:pt idx="14">
                  <c:v>2.490777542497189</c:v>
                </c:pt>
                <c:pt idx="15">
                  <c:v>3.0657974472604224</c:v>
                </c:pt>
                <c:pt idx="16">
                  <c:v>3.5975007602655222</c:v>
                </c:pt>
                <c:pt idx="18">
                  <c:v>0</c:v>
                </c:pt>
                <c:pt idx="19">
                  <c:v>1.2318931381575178</c:v>
                </c:pt>
                <c:pt idx="20">
                  <c:v>2.3395886783149478</c:v>
                </c:pt>
                <c:pt idx="21">
                  <c:v>3.7421530686492592</c:v>
                </c:pt>
                <c:pt idx="22">
                  <c:v>5.0601793913036381</c:v>
                </c:pt>
                <c:pt idx="23">
                  <c:v>6.2482141767664645</c:v>
                </c:pt>
                <c:pt idx="24">
                  <c:v>7.1216847118026694</c:v>
                </c:pt>
              </c:numCache>
            </c:numRef>
          </c:xVal>
          <c:yVal>
            <c:numRef>
              <c:f>sAND!$E$5:$E$29</c:f>
              <c:numCache>
                <c:formatCode>General</c:formatCode>
                <c:ptCount val="25"/>
                <c:pt idx="10">
                  <c:v>1.9425264999999998</c:v>
                </c:pt>
                <c:pt idx="11">
                  <c:v>3.0630569999999997</c:v>
                </c:pt>
                <c:pt idx="12">
                  <c:v>4.1028677</c:v>
                </c:pt>
                <c:pt idx="13">
                  <c:v>5.0592225000000024</c:v>
                </c:pt>
                <c:pt idx="14">
                  <c:v>6.0696096500000003</c:v>
                </c:pt>
                <c:pt idx="15">
                  <c:v>7.0691499499999955</c:v>
                </c:pt>
                <c:pt idx="16">
                  <c:v>7.9783124499999989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00788224"/>
        <c:axId val="247624064"/>
      </c:scatterChart>
      <c:valAx>
        <c:axId val="20078822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Strain (mStrain)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247624064"/>
        <c:crosses val="autoZero"/>
        <c:crossBetween val="midCat"/>
      </c:valAx>
      <c:valAx>
        <c:axId val="247624064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Net vert. stress (MPa)</a:t>
                </a:r>
              </a:p>
              <a:p>
                <a:pPr>
                  <a:defRPr/>
                </a:pPr>
                <a:endParaRPr lang="en-US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200788224"/>
        <c:crosses val="autoZero"/>
        <c:crossBetween val="midCat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2000"/>
      </a:pPr>
      <a:endParaRPr lang="nb-NO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4072801505872373"/>
          <c:y val="5.1759979531237454E-2"/>
          <c:w val="0.8261323205811395"/>
          <c:h val="0.74553209421944666"/>
        </c:manualLayout>
      </c:layout>
      <c:scatterChart>
        <c:scatterStyle val="lineMarker"/>
        <c:varyColors val="0"/>
        <c:ser>
          <c:idx val="0"/>
          <c:order val="0"/>
          <c:tx>
            <c:v>Oedometer test data</c:v>
          </c:tx>
          <c:spPr>
            <a:ln w="28575">
              <a:noFill/>
            </a:ln>
          </c:spPr>
          <c:xVal>
            <c:numRef>
              <c:f>Kaolinite!$C$2:$C$30</c:f>
              <c:numCache>
                <c:formatCode>General</c:formatCode>
                <c:ptCount val="29"/>
                <c:pt idx="3">
                  <c:v>0</c:v>
                </c:pt>
                <c:pt idx="4">
                  <c:v>8.8052831699019247</c:v>
                </c:pt>
                <c:pt idx="5">
                  <c:v>19.011406844106521</c:v>
                </c:pt>
                <c:pt idx="6">
                  <c:v>28.817290374224495</c:v>
                </c:pt>
                <c:pt idx="7">
                  <c:v>37.822693616169865</c:v>
                </c:pt>
                <c:pt idx="8">
                  <c:v>45.62737642585553</c:v>
                </c:pt>
                <c:pt idx="9">
                  <c:v>53.832299379627727</c:v>
                </c:pt>
                <c:pt idx="10">
                  <c:v>63.438062837702645</c:v>
                </c:pt>
                <c:pt idx="11">
                  <c:v>77.046227736642024</c:v>
                </c:pt>
                <c:pt idx="13">
                  <c:v>0</c:v>
                </c:pt>
                <c:pt idx="14">
                  <c:v>9.5688129080668052</c:v>
                </c:pt>
                <c:pt idx="15">
                  <c:v>21.056043948328135</c:v>
                </c:pt>
                <c:pt idx="16">
                  <c:v>31.401540884069675</c:v>
                </c:pt>
                <c:pt idx="17">
                  <c:v>40.422718840749319</c:v>
                </c:pt>
                <c:pt idx="18">
                  <c:v>48.511997243231107</c:v>
                </c:pt>
                <c:pt idx="19">
                  <c:v>55.647329474308385</c:v>
                </c:pt>
                <c:pt idx="22">
                  <c:v>0</c:v>
                </c:pt>
                <c:pt idx="23">
                  <c:v>4.2790376517484674</c:v>
                </c:pt>
                <c:pt idx="24">
                  <c:v>11.807108663275148</c:v>
                </c:pt>
                <c:pt idx="25">
                  <c:v>26.472339803567241</c:v>
                </c:pt>
                <c:pt idx="26">
                  <c:v>40.786087416751855</c:v>
                </c:pt>
                <c:pt idx="27">
                  <c:v>53.517833648207393</c:v>
                </c:pt>
                <c:pt idx="28">
                  <c:v>64.191623176629648</c:v>
                </c:pt>
              </c:numCache>
            </c:numRef>
          </c:xVal>
          <c:yVal>
            <c:numRef>
              <c:f>Kaolinite!$D$2:$D$30</c:f>
              <c:numCache>
                <c:formatCode>General</c:formatCode>
                <c:ptCount val="29"/>
                <c:pt idx="0">
                  <c:v>0.75060641420297591</c:v>
                </c:pt>
                <c:pt idx="1">
                  <c:v>1.2668339687168961</c:v>
                </c:pt>
                <c:pt idx="2">
                  <c:v>1.8560633996267313</c:v>
                </c:pt>
                <c:pt idx="3">
                  <c:v>2.4791865588632298</c:v>
                </c:pt>
                <c:pt idx="4">
                  <c:v>3.091880878614603</c:v>
                </c:pt>
                <c:pt idx="5">
                  <c:v>3.6915391490095644</c:v>
                </c:pt>
                <c:pt idx="6">
                  <c:v>4.3042334687609376</c:v>
                </c:pt>
                <c:pt idx="7">
                  <c:v>4.9169277885123321</c:v>
                </c:pt>
                <c:pt idx="8">
                  <c:v>5.5296221082637063</c:v>
                </c:pt>
                <c:pt idx="9">
                  <c:v>6.2309615636386599</c:v>
                </c:pt>
                <c:pt idx="10">
                  <c:v>7.0652687224490434</c:v>
                </c:pt>
                <c:pt idx="11">
                  <c:v>8.428839485129755</c:v>
                </c:pt>
              </c:numCache>
            </c:numRef>
          </c:yVal>
          <c:smooth val="0"/>
        </c:ser>
        <c:ser>
          <c:idx val="1"/>
          <c:order val="1"/>
          <c:tx>
            <c:v>Triaxial test data</c:v>
          </c:tx>
          <c:spPr>
            <a:ln w="28575">
              <a:noFill/>
            </a:ln>
          </c:spPr>
          <c:xVal>
            <c:numRef>
              <c:f>Kaolinite!$C$2:$C$30</c:f>
              <c:numCache>
                <c:formatCode>General</c:formatCode>
                <c:ptCount val="29"/>
                <c:pt idx="3">
                  <c:v>0</c:v>
                </c:pt>
                <c:pt idx="4">
                  <c:v>8.8052831699019247</c:v>
                </c:pt>
                <c:pt idx="5">
                  <c:v>19.011406844106521</c:v>
                </c:pt>
                <c:pt idx="6">
                  <c:v>28.817290374224495</c:v>
                </c:pt>
                <c:pt idx="7">
                  <c:v>37.822693616169865</c:v>
                </c:pt>
                <c:pt idx="8">
                  <c:v>45.62737642585553</c:v>
                </c:pt>
                <c:pt idx="9">
                  <c:v>53.832299379627727</c:v>
                </c:pt>
                <c:pt idx="10">
                  <c:v>63.438062837702645</c:v>
                </c:pt>
                <c:pt idx="11">
                  <c:v>77.046227736642024</c:v>
                </c:pt>
                <c:pt idx="13">
                  <c:v>0</c:v>
                </c:pt>
                <c:pt idx="14">
                  <c:v>9.5688129080668052</c:v>
                </c:pt>
                <c:pt idx="15">
                  <c:v>21.056043948328135</c:v>
                </c:pt>
                <c:pt idx="16">
                  <c:v>31.401540884069675</c:v>
                </c:pt>
                <c:pt idx="17">
                  <c:v>40.422718840749319</c:v>
                </c:pt>
                <c:pt idx="18">
                  <c:v>48.511997243231107</c:v>
                </c:pt>
                <c:pt idx="19">
                  <c:v>55.647329474308385</c:v>
                </c:pt>
                <c:pt idx="22">
                  <c:v>0</c:v>
                </c:pt>
                <c:pt idx="23">
                  <c:v>4.2790376517484674</c:v>
                </c:pt>
                <c:pt idx="24">
                  <c:v>11.807108663275148</c:v>
                </c:pt>
                <c:pt idx="25">
                  <c:v>26.472339803567241</c:v>
                </c:pt>
                <c:pt idx="26">
                  <c:v>40.786087416751855</c:v>
                </c:pt>
                <c:pt idx="27">
                  <c:v>53.517833648207393</c:v>
                </c:pt>
                <c:pt idx="28">
                  <c:v>64.191623176629648</c:v>
                </c:pt>
              </c:numCache>
            </c:numRef>
          </c:xVal>
          <c:yVal>
            <c:numRef>
              <c:f>Kaolinite!$E$2:$E$30</c:f>
              <c:numCache>
                <c:formatCode>General</c:formatCode>
                <c:ptCount val="29"/>
                <c:pt idx="13">
                  <c:v>2.0050249500000001</c:v>
                </c:pt>
                <c:pt idx="14">
                  <c:v>3.0915999500000004</c:v>
                </c:pt>
                <c:pt idx="15">
                  <c:v>4.0946281000000004</c:v>
                </c:pt>
                <c:pt idx="16">
                  <c:v>5.0948122499999666</c:v>
                </c:pt>
                <c:pt idx="17">
                  <c:v>6.0952587499999975</c:v>
                </c:pt>
                <c:pt idx="18">
                  <c:v>7.10551624999996</c:v>
                </c:pt>
                <c:pt idx="19">
                  <c:v>8.0985576000000012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7059328"/>
        <c:axId val="217061248"/>
      </c:scatterChart>
      <c:valAx>
        <c:axId val="21705932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Strain (mStrain)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217061248"/>
        <c:crosses val="autoZero"/>
        <c:crossBetween val="midCat"/>
      </c:valAx>
      <c:valAx>
        <c:axId val="217061248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/>
                  <a:t>Net Ver. Stress (</a:t>
                </a:r>
                <a:r>
                  <a:rPr lang="en-US" dirty="0" err="1" smtClean="0"/>
                  <a:t>MPa</a:t>
                </a:r>
                <a:r>
                  <a:rPr lang="en-US" dirty="0" smtClean="0"/>
                  <a:t>)</a:t>
                </a:r>
                <a:endParaRPr lang="en-US" dirty="0"/>
              </a:p>
            </c:rich>
          </c:tx>
          <c:layout>
            <c:manualLayout>
              <c:xMode val="edge"/>
              <c:yMode val="edge"/>
              <c:x val="1.3327500729075623E-3"/>
              <c:y val="0.21154791101931941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217059328"/>
        <c:crosses val="autoZero"/>
        <c:crossBetween val="midCat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nb-NO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4761279018834891"/>
          <c:y val="4.1666766397552846E-2"/>
          <c:w val="0.7030223390275957"/>
          <c:h val="0.74183186660491385"/>
        </c:manualLayout>
      </c:layout>
      <c:scatterChart>
        <c:scatterStyle val="lineMarker"/>
        <c:varyColors val="0"/>
        <c:ser>
          <c:idx val="0"/>
          <c:order val="0"/>
          <c:tx>
            <c:v>Vpz (triaxial setup)</c:v>
          </c:tx>
          <c:spPr>
            <a:ln w="25400">
              <a:solidFill>
                <a:srgbClr val="0000FF"/>
              </a:solidFill>
              <a:prstDash val="solid"/>
            </a:ln>
          </c:spPr>
          <c:marker>
            <c:symbol val="none"/>
          </c:marker>
          <c:xVal>
            <c:numRef>
              <c:f>'comparison between O and T'!$B$2:$B$21</c:f>
              <c:numCache>
                <c:formatCode>General</c:formatCode>
                <c:ptCount val="20"/>
                <c:pt idx="0">
                  <c:v>2.15</c:v>
                </c:pt>
                <c:pt idx="1">
                  <c:v>3.15</c:v>
                </c:pt>
                <c:pt idx="2">
                  <c:v>4.1499999999999995</c:v>
                </c:pt>
                <c:pt idx="3">
                  <c:v>5.1499999999999995</c:v>
                </c:pt>
                <c:pt idx="4">
                  <c:v>6.1499999999999995</c:v>
                </c:pt>
                <c:pt idx="5">
                  <c:v>7.1499999999999995</c:v>
                </c:pt>
                <c:pt idx="6">
                  <c:v>8.15</c:v>
                </c:pt>
                <c:pt idx="8" formatCode="0.0">
                  <c:v>0.67760453780706564</c:v>
                </c:pt>
                <c:pt idx="9" formatCode="0.0">
                  <c:v>1.2590123391030501</c:v>
                </c:pt>
                <c:pt idx="10" formatCode="0.0">
                  <c:v>1.8977787575672458</c:v>
                </c:pt>
                <c:pt idx="11" formatCode="0.0">
                  <c:v>2.5365451760314377</c:v>
                </c:pt>
                <c:pt idx="12" formatCode="0.0">
                  <c:v>3.1700971747530762</c:v>
                </c:pt>
                <c:pt idx="13" formatCode="0.0">
                  <c:v>3.8062563833459762</c:v>
                </c:pt>
                <c:pt idx="14" formatCode="0.0">
                  <c:v>4.447630011681472</c:v>
                </c:pt>
                <c:pt idx="15" formatCode="0.0">
                  <c:v>5.0707531709179774</c:v>
                </c:pt>
                <c:pt idx="16" formatCode="0.0">
                  <c:v>5.6990907498970405</c:v>
                </c:pt>
                <c:pt idx="17" formatCode="0.0">
                  <c:v>6.4186806743709948</c:v>
                </c:pt>
                <c:pt idx="18" formatCode="0.0">
                  <c:v>7.2738455121516434</c:v>
                </c:pt>
                <c:pt idx="19" formatCode="0.0">
                  <c:v>8.0247219550809739</c:v>
                </c:pt>
              </c:numCache>
            </c:numRef>
          </c:xVal>
          <c:yVal>
            <c:numRef>
              <c:f>'comparison between O and T'!$C$2:$C$21</c:f>
              <c:numCache>
                <c:formatCode>0</c:formatCode>
                <c:ptCount val="20"/>
                <c:pt idx="0">
                  <c:v>1968.56</c:v>
                </c:pt>
                <c:pt idx="1">
                  <c:v>1997.44</c:v>
                </c:pt>
                <c:pt idx="2">
                  <c:v>2021</c:v>
                </c:pt>
                <c:pt idx="3">
                  <c:v>2039.09</c:v>
                </c:pt>
                <c:pt idx="4">
                  <c:v>2059.5300000000002</c:v>
                </c:pt>
                <c:pt idx="5">
                  <c:v>2075.8900000000012</c:v>
                </c:pt>
                <c:pt idx="6">
                  <c:v>2091.48</c:v>
                </c:pt>
              </c:numCache>
            </c:numRef>
          </c:yVal>
          <c:smooth val="0"/>
        </c:ser>
        <c:ser>
          <c:idx val="4"/>
          <c:order val="2"/>
          <c:tx>
            <c:v>Vpz (uniaxial setup)</c:v>
          </c:tx>
          <c:spPr>
            <a:ln w="38100">
              <a:solidFill>
                <a:srgbClr val="0000FF"/>
              </a:solidFill>
              <a:prstDash val="lgDash"/>
            </a:ln>
          </c:spPr>
          <c:marker>
            <c:symbol val="none"/>
          </c:marker>
          <c:xVal>
            <c:numRef>
              <c:f>'comparison between O and T'!$B$2:$B$21</c:f>
              <c:numCache>
                <c:formatCode>General</c:formatCode>
                <c:ptCount val="20"/>
                <c:pt idx="0">
                  <c:v>2.15</c:v>
                </c:pt>
                <c:pt idx="1">
                  <c:v>3.15</c:v>
                </c:pt>
                <c:pt idx="2">
                  <c:v>4.1499999999999995</c:v>
                </c:pt>
                <c:pt idx="3">
                  <c:v>5.1499999999999995</c:v>
                </c:pt>
                <c:pt idx="4">
                  <c:v>6.1499999999999995</c:v>
                </c:pt>
                <c:pt idx="5">
                  <c:v>7.1499999999999995</c:v>
                </c:pt>
                <c:pt idx="6">
                  <c:v>8.15</c:v>
                </c:pt>
                <c:pt idx="8" formatCode="0.0">
                  <c:v>0.67760453780706564</c:v>
                </c:pt>
                <c:pt idx="9" formatCode="0.0">
                  <c:v>1.2590123391030501</c:v>
                </c:pt>
                <c:pt idx="10" formatCode="0.0">
                  <c:v>1.8977787575672458</c:v>
                </c:pt>
                <c:pt idx="11" formatCode="0.0">
                  <c:v>2.5365451760314377</c:v>
                </c:pt>
                <c:pt idx="12" formatCode="0.0">
                  <c:v>3.1700971747530762</c:v>
                </c:pt>
                <c:pt idx="13" formatCode="0.0">
                  <c:v>3.8062563833459762</c:v>
                </c:pt>
                <c:pt idx="14" formatCode="0.0">
                  <c:v>4.447630011681472</c:v>
                </c:pt>
                <c:pt idx="15" formatCode="0.0">
                  <c:v>5.0707531709179774</c:v>
                </c:pt>
                <c:pt idx="16" formatCode="0.0">
                  <c:v>5.6990907498970405</c:v>
                </c:pt>
                <c:pt idx="17" formatCode="0.0">
                  <c:v>6.4186806743709948</c:v>
                </c:pt>
                <c:pt idx="18" formatCode="0.0">
                  <c:v>7.2738455121516434</c:v>
                </c:pt>
                <c:pt idx="19" formatCode="0.0">
                  <c:v>8.0247219550809739</c:v>
                </c:pt>
              </c:numCache>
            </c:numRef>
          </c:xVal>
          <c:yVal>
            <c:numRef>
              <c:f>'comparison between O and T'!$G$2:$G$21</c:f>
              <c:numCache>
                <c:formatCode>General</c:formatCode>
                <c:ptCount val="20"/>
                <c:pt idx="8" formatCode="0">
                  <c:v>1864.7344709438598</c:v>
                </c:pt>
                <c:pt idx="9" formatCode="0">
                  <c:v>1883.8115395655232</c:v>
                </c:pt>
                <c:pt idx="10" formatCode="0">
                  <c:v>1902.3737783735648</c:v>
                </c:pt>
                <c:pt idx="11" formatCode="0">
                  <c:v>1921.2879035088499</c:v>
                </c:pt>
                <c:pt idx="12" formatCode="0">
                  <c:v>1936.2253135015501</c:v>
                </c:pt>
                <c:pt idx="13" formatCode="0">
                  <c:v>1949.2944403899592</c:v>
                </c:pt>
                <c:pt idx="14" formatCode="0">
                  <c:v>1962.0458912984573</c:v>
                </c:pt>
                <c:pt idx="15" formatCode="0">
                  <c:v>1974.2824850279608</c:v>
                </c:pt>
                <c:pt idx="16" formatCode="0">
                  <c:v>1985.4229908473628</c:v>
                </c:pt>
                <c:pt idx="17" formatCode="0">
                  <c:v>1997.4267191353001</c:v>
                </c:pt>
                <c:pt idx="18" formatCode="0">
                  <c:v>2010.6108128142698</c:v>
                </c:pt>
                <c:pt idx="19" formatCode="0">
                  <c:v>2021.3437887994298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29085568"/>
        <c:axId val="229087488"/>
      </c:scatterChart>
      <c:scatterChart>
        <c:scatterStyle val="lineMarker"/>
        <c:varyColors val="0"/>
        <c:ser>
          <c:idx val="2"/>
          <c:order val="1"/>
          <c:tx>
            <c:v>Vsz (triaxial setup)</c:v>
          </c:tx>
          <c:spPr>
            <a:ln w="25400">
              <a:solidFill>
                <a:srgbClr val="FF0000"/>
              </a:solidFill>
              <a:prstDash val="solid"/>
            </a:ln>
          </c:spPr>
          <c:marker>
            <c:symbol val="none"/>
          </c:marker>
          <c:xVal>
            <c:numRef>
              <c:f>'comparison between O and T'!$B$2:$B$21</c:f>
              <c:numCache>
                <c:formatCode>General</c:formatCode>
                <c:ptCount val="20"/>
                <c:pt idx="0">
                  <c:v>2.15</c:v>
                </c:pt>
                <c:pt idx="1">
                  <c:v>3.15</c:v>
                </c:pt>
                <c:pt idx="2">
                  <c:v>4.1499999999999995</c:v>
                </c:pt>
                <c:pt idx="3">
                  <c:v>5.1499999999999995</c:v>
                </c:pt>
                <c:pt idx="4">
                  <c:v>6.1499999999999995</c:v>
                </c:pt>
                <c:pt idx="5">
                  <c:v>7.1499999999999995</c:v>
                </c:pt>
                <c:pt idx="6">
                  <c:v>8.15</c:v>
                </c:pt>
                <c:pt idx="8" formatCode="0.0">
                  <c:v>0.67760453780706564</c:v>
                </c:pt>
                <c:pt idx="9" formatCode="0.0">
                  <c:v>1.2590123391030501</c:v>
                </c:pt>
                <c:pt idx="10" formatCode="0.0">
                  <c:v>1.8977787575672458</c:v>
                </c:pt>
                <c:pt idx="11" formatCode="0.0">
                  <c:v>2.5365451760314377</c:v>
                </c:pt>
                <c:pt idx="12" formatCode="0.0">
                  <c:v>3.1700971747530762</c:v>
                </c:pt>
                <c:pt idx="13" formatCode="0.0">
                  <c:v>3.8062563833459762</c:v>
                </c:pt>
                <c:pt idx="14" formatCode="0.0">
                  <c:v>4.447630011681472</c:v>
                </c:pt>
                <c:pt idx="15" formatCode="0.0">
                  <c:v>5.0707531709179774</c:v>
                </c:pt>
                <c:pt idx="16" formatCode="0.0">
                  <c:v>5.6990907498970405</c:v>
                </c:pt>
                <c:pt idx="17" formatCode="0.0">
                  <c:v>6.4186806743709948</c:v>
                </c:pt>
                <c:pt idx="18" formatCode="0.0">
                  <c:v>7.2738455121516434</c:v>
                </c:pt>
                <c:pt idx="19" formatCode="0.0">
                  <c:v>8.0247219550809739</c:v>
                </c:pt>
              </c:numCache>
            </c:numRef>
          </c:xVal>
          <c:yVal>
            <c:numRef>
              <c:f>'comparison between O and T'!$E$2:$E$21</c:f>
              <c:numCache>
                <c:formatCode>0</c:formatCode>
                <c:ptCount val="20"/>
                <c:pt idx="0">
                  <c:v>576.005</c:v>
                </c:pt>
                <c:pt idx="1">
                  <c:v>616.26509999999996</c:v>
                </c:pt>
                <c:pt idx="2">
                  <c:v>646.72</c:v>
                </c:pt>
                <c:pt idx="3">
                  <c:v>671.59</c:v>
                </c:pt>
                <c:pt idx="4">
                  <c:v>694.82999999999947</c:v>
                </c:pt>
                <c:pt idx="5">
                  <c:v>714.577</c:v>
                </c:pt>
                <c:pt idx="6">
                  <c:v>733.95999999999947</c:v>
                </c:pt>
              </c:numCache>
            </c:numRef>
          </c:yVal>
          <c:smooth val="0"/>
        </c:ser>
        <c:ser>
          <c:idx val="6"/>
          <c:order val="3"/>
          <c:tx>
            <c:v>Vsz (uniaxial setup)</c:v>
          </c:tx>
          <c:spPr>
            <a:ln w="38100">
              <a:solidFill>
                <a:srgbClr val="FF0000"/>
              </a:solidFill>
              <a:prstDash val="lgDash"/>
            </a:ln>
          </c:spPr>
          <c:marker>
            <c:symbol val="none"/>
          </c:marker>
          <c:xVal>
            <c:numRef>
              <c:f>'comparison between O and T'!$B$2:$B$21</c:f>
              <c:numCache>
                <c:formatCode>General</c:formatCode>
                <c:ptCount val="20"/>
                <c:pt idx="0">
                  <c:v>2.15</c:v>
                </c:pt>
                <c:pt idx="1">
                  <c:v>3.15</c:v>
                </c:pt>
                <c:pt idx="2">
                  <c:v>4.1499999999999995</c:v>
                </c:pt>
                <c:pt idx="3">
                  <c:v>5.1499999999999995</c:v>
                </c:pt>
                <c:pt idx="4">
                  <c:v>6.1499999999999995</c:v>
                </c:pt>
                <c:pt idx="5">
                  <c:v>7.1499999999999995</c:v>
                </c:pt>
                <c:pt idx="6">
                  <c:v>8.15</c:v>
                </c:pt>
                <c:pt idx="8" formatCode="0.0">
                  <c:v>0.67760453780706564</c:v>
                </c:pt>
                <c:pt idx="9" formatCode="0.0">
                  <c:v>1.2590123391030501</c:v>
                </c:pt>
                <c:pt idx="10" formatCode="0.0">
                  <c:v>1.8977787575672458</c:v>
                </c:pt>
                <c:pt idx="11" formatCode="0.0">
                  <c:v>2.5365451760314377</c:v>
                </c:pt>
                <c:pt idx="12" formatCode="0.0">
                  <c:v>3.1700971747530762</c:v>
                </c:pt>
                <c:pt idx="13" formatCode="0.0">
                  <c:v>3.8062563833459762</c:v>
                </c:pt>
                <c:pt idx="14" formatCode="0.0">
                  <c:v>4.447630011681472</c:v>
                </c:pt>
                <c:pt idx="15" formatCode="0.0">
                  <c:v>5.0707531709179774</c:v>
                </c:pt>
                <c:pt idx="16" formatCode="0.0">
                  <c:v>5.6990907498970405</c:v>
                </c:pt>
                <c:pt idx="17" formatCode="0.0">
                  <c:v>6.4186806743709948</c:v>
                </c:pt>
                <c:pt idx="18" formatCode="0.0">
                  <c:v>7.2738455121516434</c:v>
                </c:pt>
                <c:pt idx="19" formatCode="0.0">
                  <c:v>8.0247219550809739</c:v>
                </c:pt>
              </c:numCache>
            </c:numRef>
          </c:xVal>
          <c:yVal>
            <c:numRef>
              <c:f>'comparison between O and T'!$I$2:$I$21</c:f>
              <c:numCache>
                <c:formatCode>General</c:formatCode>
                <c:ptCount val="20"/>
                <c:pt idx="8" formatCode="0">
                  <c:v>403.27308772546291</c:v>
                </c:pt>
                <c:pt idx="9" formatCode="0">
                  <c:v>408.45631872511984</c:v>
                </c:pt>
                <c:pt idx="10" formatCode="0">
                  <c:v>433.88063139635472</c:v>
                </c:pt>
                <c:pt idx="11" formatCode="0">
                  <c:v>461.82252397417523</c:v>
                </c:pt>
                <c:pt idx="12" formatCode="0">
                  <c:v>482.11991874672896</c:v>
                </c:pt>
                <c:pt idx="13" formatCode="0">
                  <c:v>496.96589665679767</c:v>
                </c:pt>
                <c:pt idx="14" formatCode="0">
                  <c:v>513.38245672576738</c:v>
                </c:pt>
                <c:pt idx="15" formatCode="0">
                  <c:v>530.88502290919803</c:v>
                </c:pt>
                <c:pt idx="16" formatCode="0">
                  <c:v>545.1998382223876</c:v>
                </c:pt>
                <c:pt idx="17" formatCode="0">
                  <c:v>559.79090663222155</c:v>
                </c:pt>
                <c:pt idx="18" formatCode="0">
                  <c:v>576.84545077870735</c:v>
                </c:pt>
                <c:pt idx="19" formatCode="0">
                  <c:v>589.73382200722313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29093760"/>
        <c:axId val="229095296"/>
      </c:scatterChart>
      <c:valAx>
        <c:axId val="22908556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b="1"/>
                </a:pPr>
                <a:r>
                  <a:rPr lang="en-US" b="1" dirty="0"/>
                  <a:t>Net vertical stress (</a:t>
                </a:r>
                <a:r>
                  <a:rPr lang="en-US" b="1" dirty="0" err="1"/>
                  <a:t>MPa</a:t>
                </a:r>
                <a:r>
                  <a:rPr lang="en-US" b="1" dirty="0"/>
                  <a:t>)</a:t>
                </a:r>
              </a:p>
            </c:rich>
          </c:tx>
          <c:layout>
            <c:manualLayout>
              <c:xMode val="edge"/>
              <c:yMode val="edge"/>
              <c:x val="0.35742444152431202"/>
              <c:y val="0.92157094333796152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nb-NO"/>
          </a:p>
        </c:txPr>
        <c:crossAx val="229087488"/>
        <c:crosses val="autoZero"/>
        <c:crossBetween val="midCat"/>
      </c:valAx>
      <c:valAx>
        <c:axId val="229087488"/>
        <c:scaling>
          <c:orientation val="minMax"/>
          <c:max val="2200"/>
          <c:min val="1600"/>
        </c:scaling>
        <c:delete val="0"/>
        <c:axPos val="l"/>
        <c:title>
          <c:tx>
            <c:rich>
              <a:bodyPr/>
              <a:lstStyle/>
              <a:p>
                <a:pPr>
                  <a:defRPr b="1"/>
                </a:pPr>
                <a:r>
                  <a:rPr lang="en-US" b="1" dirty="0"/>
                  <a:t>P-wave velocity (m/sec)</a:t>
                </a:r>
              </a:p>
            </c:rich>
          </c:tx>
          <c:layout>
            <c:manualLayout>
              <c:xMode val="edge"/>
              <c:yMode val="edge"/>
              <c:x val="1.3140604467805615E-3"/>
              <c:y val="0.11928156039318613"/>
            </c:manualLayout>
          </c:layout>
          <c:overlay val="0"/>
          <c:spPr>
            <a:noFill/>
            <a:ln w="25400">
              <a:noFill/>
            </a:ln>
          </c:spPr>
        </c:title>
        <c:numFmt formatCode="0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nb-NO"/>
          </a:p>
        </c:txPr>
        <c:crossAx val="229085568"/>
        <c:crosses val="autoZero"/>
        <c:crossBetween val="midCat"/>
        <c:majorUnit val="200"/>
      </c:valAx>
      <c:valAx>
        <c:axId val="22909376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229095296"/>
        <c:crosses val="autoZero"/>
        <c:crossBetween val="midCat"/>
      </c:valAx>
      <c:valAx>
        <c:axId val="229095296"/>
        <c:scaling>
          <c:orientation val="minMax"/>
          <c:max val="1500"/>
          <c:min val="300"/>
        </c:scaling>
        <c:delete val="0"/>
        <c:axPos val="r"/>
        <c:title>
          <c:tx>
            <c:rich>
              <a:bodyPr/>
              <a:lstStyle/>
              <a:p>
                <a:pPr>
                  <a:defRPr b="1"/>
                </a:pPr>
                <a:r>
                  <a:rPr lang="en-US" b="1" dirty="0"/>
                  <a:t>S-wave velocity (m/sec)</a:t>
                </a:r>
              </a:p>
            </c:rich>
          </c:tx>
          <c:layout>
            <c:manualLayout>
              <c:xMode val="edge"/>
              <c:yMode val="edge"/>
              <c:x val="0.95795006570302232"/>
              <c:y val="0.15686325973959214"/>
            </c:manualLayout>
          </c:layout>
          <c:overlay val="0"/>
          <c:spPr>
            <a:noFill/>
            <a:ln w="25400">
              <a:noFill/>
            </a:ln>
          </c:spPr>
        </c:title>
        <c:numFmt formatCode="0" sourceLinked="1"/>
        <c:majorTickMark val="cross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nb-NO"/>
          </a:p>
        </c:txPr>
        <c:crossAx val="229093760"/>
        <c:crosses val="max"/>
        <c:crossBetween val="midCat"/>
        <c:majorUnit val="300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noFill/>
      <a:prstDash val="solid"/>
    </a:ln>
  </c:spPr>
  <c:txPr>
    <a:bodyPr/>
    <a:lstStyle/>
    <a:p>
      <a:pPr>
        <a:defRPr sz="15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nb-NO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2551594746716708E-2"/>
          <c:y val="0.25316612172494346"/>
          <c:w val="0.84427767354596661"/>
          <c:h val="0.25316612172494346"/>
        </c:manualLayout>
      </c:layout>
      <c:scatterChart>
        <c:scatterStyle val="lineMarker"/>
        <c:varyColors val="0"/>
        <c:ser>
          <c:idx val="0"/>
          <c:order val="0"/>
          <c:tx>
            <c:v>Vpz (triaxial setup)</c:v>
          </c:tx>
          <c:spPr>
            <a:ln w="25400">
              <a:solidFill>
                <a:srgbClr val="0000FF"/>
              </a:solidFill>
              <a:prstDash val="solid"/>
            </a:ln>
          </c:spPr>
          <c:marker>
            <c:symbol val="none"/>
          </c:marker>
          <c:xVal>
            <c:numRef>
              <c:f>'P:\Mohammad\Master Thesis\Thesis NTNU\data\Hydrostatic data\analysis tri\Ko\[ko 50%.xls]vel'!$C$2:$C$20</c:f>
              <c:numCache>
                <c:formatCode>General</c:formatCode>
                <c:ptCount val="19"/>
                <c:pt idx="0">
                  <c:v>2.15</c:v>
                </c:pt>
                <c:pt idx="1">
                  <c:v>3.15</c:v>
                </c:pt>
                <c:pt idx="2">
                  <c:v>4.1499999999999995</c:v>
                </c:pt>
                <c:pt idx="3">
                  <c:v>5.1499999999999995</c:v>
                </c:pt>
                <c:pt idx="4">
                  <c:v>6.1499999999999995</c:v>
                </c:pt>
                <c:pt idx="5">
                  <c:v>7.1499999999999995</c:v>
                </c:pt>
                <c:pt idx="6">
                  <c:v>8.15</c:v>
                </c:pt>
                <c:pt idx="7">
                  <c:v>0.67760453780706564</c:v>
                </c:pt>
                <c:pt idx="8">
                  <c:v>1.1990465120635525</c:v>
                </c:pt>
                <c:pt idx="9">
                  <c:v>1.8143480416862183</c:v>
                </c:pt>
                <c:pt idx="10">
                  <c:v>2.4270423614375813</c:v>
                </c:pt>
                <c:pt idx="11">
                  <c:v>3.0267006318325431</c:v>
                </c:pt>
                <c:pt idx="12">
                  <c:v>3.6237516923562212</c:v>
                </c:pt>
                <c:pt idx="13">
                  <c:v>4.2234099627511821</c:v>
                </c:pt>
                <c:pt idx="14">
                  <c:v>4.8282826528887055</c:v>
                </c:pt>
                <c:pt idx="15">
                  <c:v>5.4331553430262325</c:v>
                </c:pt>
                <c:pt idx="16">
                  <c:v>6.1136371194309485</c:v>
                </c:pt>
                <c:pt idx="17">
                  <c:v>6.9427298584987653</c:v>
                </c:pt>
                <c:pt idx="18">
                  <c:v>8.0507940537938047</c:v>
                </c:pt>
              </c:numCache>
            </c:numRef>
          </c:xVal>
          <c:yVal>
            <c:numRef>
              <c:f>'P:\Mohammad\Master Thesis\Thesis NTNU\data\Hydrostatic data\analysis tri\Ko\[ko 50%.xls]vel'!$D$2:$D$20</c:f>
              <c:numCache>
                <c:formatCode>General</c:formatCode>
                <c:ptCount val="19"/>
                <c:pt idx="0">
                  <c:v>2344</c:v>
                </c:pt>
                <c:pt idx="1">
                  <c:v>2396</c:v>
                </c:pt>
                <c:pt idx="2">
                  <c:v>2427</c:v>
                </c:pt>
                <c:pt idx="3">
                  <c:v>2457</c:v>
                </c:pt>
                <c:pt idx="4">
                  <c:v>2491</c:v>
                </c:pt>
                <c:pt idx="5">
                  <c:v>2525</c:v>
                </c:pt>
                <c:pt idx="6">
                  <c:v>2552</c:v>
                </c:pt>
              </c:numCache>
            </c:numRef>
          </c:yVal>
          <c:smooth val="0"/>
        </c:ser>
        <c:ser>
          <c:idx val="1"/>
          <c:order val="1"/>
          <c:tx>
            <c:v>Vph (triaxial setup)</c:v>
          </c:tx>
          <c:spPr>
            <a:ln w="38100">
              <a:solidFill>
                <a:srgbClr val="00FF00"/>
              </a:solidFill>
              <a:prstDash val="solid"/>
            </a:ln>
          </c:spPr>
          <c:marker>
            <c:symbol val="none"/>
          </c:marker>
          <c:xVal>
            <c:numRef>
              <c:f>'P:\Mohammad\Master Thesis\Thesis NTNU\data\Hydrostatic data\analysis tri\Ko\[ko 50%.xls]vel'!$C$2:$C$20</c:f>
              <c:numCache>
                <c:formatCode>General</c:formatCode>
                <c:ptCount val="19"/>
                <c:pt idx="0">
                  <c:v>2.15</c:v>
                </c:pt>
                <c:pt idx="1">
                  <c:v>3.15</c:v>
                </c:pt>
                <c:pt idx="2">
                  <c:v>4.1499999999999995</c:v>
                </c:pt>
                <c:pt idx="3">
                  <c:v>5.1499999999999995</c:v>
                </c:pt>
                <c:pt idx="4">
                  <c:v>6.1499999999999995</c:v>
                </c:pt>
                <c:pt idx="5">
                  <c:v>7.1499999999999995</c:v>
                </c:pt>
                <c:pt idx="6">
                  <c:v>8.15</c:v>
                </c:pt>
                <c:pt idx="7">
                  <c:v>0.67760453780706564</c:v>
                </c:pt>
                <c:pt idx="8">
                  <c:v>1.1990465120635525</c:v>
                </c:pt>
                <c:pt idx="9">
                  <c:v>1.8143480416862183</c:v>
                </c:pt>
                <c:pt idx="10">
                  <c:v>2.4270423614375813</c:v>
                </c:pt>
                <c:pt idx="11">
                  <c:v>3.0267006318325431</c:v>
                </c:pt>
                <c:pt idx="12">
                  <c:v>3.6237516923562212</c:v>
                </c:pt>
                <c:pt idx="13">
                  <c:v>4.2234099627511821</c:v>
                </c:pt>
                <c:pt idx="14">
                  <c:v>4.8282826528887055</c:v>
                </c:pt>
                <c:pt idx="15">
                  <c:v>5.4331553430262325</c:v>
                </c:pt>
                <c:pt idx="16">
                  <c:v>6.1136371194309485</c:v>
                </c:pt>
                <c:pt idx="17">
                  <c:v>6.9427298584987653</c:v>
                </c:pt>
                <c:pt idx="18">
                  <c:v>8.0507940537938047</c:v>
                </c:pt>
              </c:numCache>
            </c:numRef>
          </c:xVal>
          <c:yVal>
            <c:numRef>
              <c:f>'P:\Mohammad\Master Thesis\Thesis NTNU\data\Hydrostatic data\analysis tri\Ko\[ko 50%.xls]vel'!$E$2:$E$20</c:f>
              <c:numCache>
                <c:formatCode>General</c:formatCode>
                <c:ptCount val="19"/>
                <c:pt idx="0">
                  <c:v>2394</c:v>
                </c:pt>
                <c:pt idx="1">
                  <c:v>2429</c:v>
                </c:pt>
                <c:pt idx="2">
                  <c:v>2449</c:v>
                </c:pt>
                <c:pt idx="3">
                  <c:v>2474</c:v>
                </c:pt>
                <c:pt idx="4">
                  <c:v>2505</c:v>
                </c:pt>
                <c:pt idx="5">
                  <c:v>2535</c:v>
                </c:pt>
                <c:pt idx="6">
                  <c:v>2557</c:v>
                </c:pt>
              </c:numCache>
            </c:numRef>
          </c:yVal>
          <c:smooth val="0"/>
        </c:ser>
        <c:ser>
          <c:idx val="4"/>
          <c:order val="4"/>
          <c:tx>
            <c:v>Vpz (uniaxial setup)</c:v>
          </c:tx>
          <c:spPr>
            <a:ln w="25400">
              <a:solidFill>
                <a:srgbClr val="0000FF"/>
              </a:solidFill>
              <a:prstDash val="lgDash"/>
            </a:ln>
          </c:spPr>
          <c:marker>
            <c:symbol val="none"/>
          </c:marker>
          <c:xVal>
            <c:numRef>
              <c:f>'P:\Mohammad\Master Thesis\Thesis NTNU\data\Hydrostatic data\analysis tri\Ko\[ko 50%.xls]vel'!$C$2:$C$20</c:f>
              <c:numCache>
                <c:formatCode>General</c:formatCode>
                <c:ptCount val="19"/>
                <c:pt idx="0">
                  <c:v>2.15</c:v>
                </c:pt>
                <c:pt idx="1">
                  <c:v>3.15</c:v>
                </c:pt>
                <c:pt idx="2">
                  <c:v>4.1499999999999995</c:v>
                </c:pt>
                <c:pt idx="3">
                  <c:v>5.1499999999999995</c:v>
                </c:pt>
                <c:pt idx="4">
                  <c:v>6.1499999999999995</c:v>
                </c:pt>
                <c:pt idx="5">
                  <c:v>7.1499999999999995</c:v>
                </c:pt>
                <c:pt idx="6">
                  <c:v>8.15</c:v>
                </c:pt>
                <c:pt idx="7">
                  <c:v>0.67760453780706564</c:v>
                </c:pt>
                <c:pt idx="8">
                  <c:v>1.1990465120635525</c:v>
                </c:pt>
                <c:pt idx="9">
                  <c:v>1.8143480416862183</c:v>
                </c:pt>
                <c:pt idx="10">
                  <c:v>2.4270423614375813</c:v>
                </c:pt>
                <c:pt idx="11">
                  <c:v>3.0267006318325431</c:v>
                </c:pt>
                <c:pt idx="12">
                  <c:v>3.6237516923562212</c:v>
                </c:pt>
                <c:pt idx="13">
                  <c:v>4.2234099627511821</c:v>
                </c:pt>
                <c:pt idx="14">
                  <c:v>4.8282826528887055</c:v>
                </c:pt>
                <c:pt idx="15">
                  <c:v>5.4331553430262325</c:v>
                </c:pt>
                <c:pt idx="16">
                  <c:v>6.1136371194309485</c:v>
                </c:pt>
                <c:pt idx="17">
                  <c:v>6.9427298584987653</c:v>
                </c:pt>
                <c:pt idx="18">
                  <c:v>8.0507940537938047</c:v>
                </c:pt>
              </c:numCache>
            </c:numRef>
          </c:xVal>
          <c:yVal>
            <c:numRef>
              <c:f>'P:\Mohammad\Master Thesis\Thesis NTNU\data\Hydrostatic data\analysis tri\Ko\[ko 50%.xls]vel'!$H$2:$H$20</c:f>
              <c:numCache>
                <c:formatCode>General</c:formatCode>
                <c:ptCount val="19"/>
                <c:pt idx="7">
                  <c:v>1785.7022953199548</c:v>
                </c:pt>
                <c:pt idx="8">
                  <c:v>1795.3679767562755</c:v>
                </c:pt>
                <c:pt idx="9">
                  <c:v>1806.2099999547711</c:v>
                </c:pt>
                <c:pt idx="10">
                  <c:v>1826.1608291501668</c:v>
                </c:pt>
                <c:pt idx="11">
                  <c:v>1867.7785044725715</c:v>
                </c:pt>
                <c:pt idx="12">
                  <c:v>1914.9505254583505</c:v>
                </c:pt>
                <c:pt idx="13">
                  <c:v>1955.5457961103803</c:v>
                </c:pt>
                <c:pt idx="14">
                  <c:v>1991.3679959324959</c:v>
                </c:pt>
                <c:pt idx="15">
                  <c:v>2024.0664067706043</c:v>
                </c:pt>
                <c:pt idx="16">
                  <c:v>2056.8335796619672</c:v>
                </c:pt>
                <c:pt idx="17">
                  <c:v>2100.4261927737252</c:v>
                </c:pt>
                <c:pt idx="18">
                  <c:v>2131.5964597592383</c:v>
                </c:pt>
              </c:numCache>
            </c:numRef>
          </c:yVal>
          <c:smooth val="0"/>
        </c:ser>
        <c:ser>
          <c:idx val="5"/>
          <c:order val="5"/>
          <c:tx>
            <c:v>Vph (uniaxial setup)</c:v>
          </c:tx>
          <c:spPr>
            <a:ln w="38100">
              <a:solidFill>
                <a:srgbClr val="00FF00"/>
              </a:solidFill>
              <a:prstDash val="lgDash"/>
            </a:ln>
          </c:spPr>
          <c:marker>
            <c:symbol val="none"/>
          </c:marker>
          <c:xVal>
            <c:numRef>
              <c:f>'P:\Mohammad\Master Thesis\Thesis NTNU\data\Hydrostatic data\analysis tri\Ko\[ko 50%.xls]vel'!$C$2:$C$20</c:f>
              <c:numCache>
                <c:formatCode>General</c:formatCode>
                <c:ptCount val="19"/>
                <c:pt idx="0">
                  <c:v>2.15</c:v>
                </c:pt>
                <c:pt idx="1">
                  <c:v>3.15</c:v>
                </c:pt>
                <c:pt idx="2">
                  <c:v>4.1499999999999995</c:v>
                </c:pt>
                <c:pt idx="3">
                  <c:v>5.1499999999999995</c:v>
                </c:pt>
                <c:pt idx="4">
                  <c:v>6.1499999999999995</c:v>
                </c:pt>
                <c:pt idx="5">
                  <c:v>7.1499999999999995</c:v>
                </c:pt>
                <c:pt idx="6">
                  <c:v>8.15</c:v>
                </c:pt>
                <c:pt idx="7">
                  <c:v>0.67760453780706564</c:v>
                </c:pt>
                <c:pt idx="8">
                  <c:v>1.1990465120635525</c:v>
                </c:pt>
                <c:pt idx="9">
                  <c:v>1.8143480416862183</c:v>
                </c:pt>
                <c:pt idx="10">
                  <c:v>2.4270423614375813</c:v>
                </c:pt>
                <c:pt idx="11">
                  <c:v>3.0267006318325431</c:v>
                </c:pt>
                <c:pt idx="12">
                  <c:v>3.6237516923562212</c:v>
                </c:pt>
                <c:pt idx="13">
                  <c:v>4.2234099627511821</c:v>
                </c:pt>
                <c:pt idx="14">
                  <c:v>4.8282826528887055</c:v>
                </c:pt>
                <c:pt idx="15">
                  <c:v>5.4331553430262325</c:v>
                </c:pt>
                <c:pt idx="16">
                  <c:v>6.1136371194309485</c:v>
                </c:pt>
                <c:pt idx="17">
                  <c:v>6.9427298584987653</c:v>
                </c:pt>
                <c:pt idx="18">
                  <c:v>8.0507940537938047</c:v>
                </c:pt>
              </c:numCache>
            </c:numRef>
          </c:xVal>
          <c:yVal>
            <c:numRef>
              <c:f>'P:\Mohammad\Master Thesis\Thesis NTNU\data\Hydrostatic data\analysis tri\Ko\[ko 50%.xls]vel'!$I$2:$I$20</c:f>
              <c:numCache>
                <c:formatCode>General</c:formatCode>
                <c:ptCount val="19"/>
                <c:pt idx="7">
                  <c:v>2021.6703194669194</c:v>
                </c:pt>
                <c:pt idx="8">
                  <c:v>2028.1478389651245</c:v>
                </c:pt>
                <c:pt idx="9">
                  <c:v>2035.7573422886958</c:v>
                </c:pt>
                <c:pt idx="10">
                  <c:v>2052.0052100210655</c:v>
                </c:pt>
                <c:pt idx="11">
                  <c:v>2096.4276620175206</c:v>
                </c:pt>
                <c:pt idx="12">
                  <c:v>2141.5213331770797</c:v>
                </c:pt>
                <c:pt idx="13">
                  <c:v>2175.5055657357748</c:v>
                </c:pt>
                <c:pt idx="14">
                  <c:v>2213.2678130841559</c:v>
                </c:pt>
                <c:pt idx="15">
                  <c:v>2247.7661828249397</c:v>
                </c:pt>
                <c:pt idx="16">
                  <c:v>2281.9879768258529</c:v>
                </c:pt>
                <c:pt idx="17">
                  <c:v>2320.6799011728149</c:v>
                </c:pt>
                <c:pt idx="18">
                  <c:v>2369.5040945112205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29006720"/>
        <c:axId val="229012992"/>
      </c:scatterChart>
      <c:scatterChart>
        <c:scatterStyle val="lineMarker"/>
        <c:varyColors val="0"/>
        <c:ser>
          <c:idx val="2"/>
          <c:order val="2"/>
          <c:tx>
            <c:v>Vsz (triaxial setup)</c:v>
          </c:tx>
          <c:spPr>
            <a:ln w="25400">
              <a:solidFill>
                <a:srgbClr val="FF0000"/>
              </a:solidFill>
              <a:prstDash val="solid"/>
            </a:ln>
          </c:spPr>
          <c:marker>
            <c:symbol val="none"/>
          </c:marker>
          <c:xVal>
            <c:numRef>
              <c:f>'P:\Mohammad\Master Thesis\Thesis NTNU\data\Hydrostatic data\analysis tri\Ko\[ko 50%.xls]vel'!$C$2:$C$20</c:f>
              <c:numCache>
                <c:formatCode>General</c:formatCode>
                <c:ptCount val="19"/>
                <c:pt idx="0">
                  <c:v>2.15</c:v>
                </c:pt>
                <c:pt idx="1">
                  <c:v>3.15</c:v>
                </c:pt>
                <c:pt idx="2">
                  <c:v>4.1499999999999995</c:v>
                </c:pt>
                <c:pt idx="3">
                  <c:v>5.1499999999999995</c:v>
                </c:pt>
                <c:pt idx="4">
                  <c:v>6.1499999999999995</c:v>
                </c:pt>
                <c:pt idx="5">
                  <c:v>7.1499999999999995</c:v>
                </c:pt>
                <c:pt idx="6">
                  <c:v>8.15</c:v>
                </c:pt>
                <c:pt idx="7">
                  <c:v>0.67760453780706564</c:v>
                </c:pt>
                <c:pt idx="8">
                  <c:v>1.1990465120635525</c:v>
                </c:pt>
                <c:pt idx="9">
                  <c:v>1.8143480416862183</c:v>
                </c:pt>
                <c:pt idx="10">
                  <c:v>2.4270423614375813</c:v>
                </c:pt>
                <c:pt idx="11">
                  <c:v>3.0267006318325431</c:v>
                </c:pt>
                <c:pt idx="12">
                  <c:v>3.6237516923562212</c:v>
                </c:pt>
                <c:pt idx="13">
                  <c:v>4.2234099627511821</c:v>
                </c:pt>
                <c:pt idx="14">
                  <c:v>4.8282826528887055</c:v>
                </c:pt>
                <c:pt idx="15">
                  <c:v>5.4331553430262325</c:v>
                </c:pt>
                <c:pt idx="16">
                  <c:v>6.1136371194309485</c:v>
                </c:pt>
                <c:pt idx="17">
                  <c:v>6.9427298584987653</c:v>
                </c:pt>
                <c:pt idx="18">
                  <c:v>8.0507940537938047</c:v>
                </c:pt>
              </c:numCache>
            </c:numRef>
          </c:xVal>
          <c:yVal>
            <c:numRef>
              <c:f>'P:\Mohammad\Master Thesis\Thesis NTNU\data\Hydrostatic data\analysis tri\Ko\[ko 50%.xls]vel'!$F$2:$F$20</c:f>
              <c:numCache>
                <c:formatCode>General</c:formatCode>
                <c:ptCount val="19"/>
                <c:pt idx="2">
                  <c:v>902</c:v>
                </c:pt>
                <c:pt idx="3">
                  <c:v>935</c:v>
                </c:pt>
                <c:pt idx="4">
                  <c:v>970</c:v>
                </c:pt>
                <c:pt idx="5">
                  <c:v>1005</c:v>
                </c:pt>
                <c:pt idx="6">
                  <c:v>1032</c:v>
                </c:pt>
              </c:numCache>
            </c:numRef>
          </c:yVal>
          <c:smooth val="0"/>
        </c:ser>
        <c:ser>
          <c:idx val="3"/>
          <c:order val="3"/>
          <c:tx>
            <c:v>Vsh (triaxial setup)</c:v>
          </c:tx>
          <c:spPr>
            <a:ln w="38100">
              <a:solidFill>
                <a:srgbClr val="00FFFF"/>
              </a:solidFill>
              <a:prstDash val="solid"/>
            </a:ln>
          </c:spPr>
          <c:marker>
            <c:symbol val="none"/>
          </c:marker>
          <c:xVal>
            <c:numRef>
              <c:f>'P:\Mohammad\Master Thesis\Thesis NTNU\data\Hydrostatic data\analysis tri\Ko\[ko 50%.xls]vel'!$C$2:$C$20</c:f>
              <c:numCache>
                <c:formatCode>General</c:formatCode>
                <c:ptCount val="19"/>
                <c:pt idx="0">
                  <c:v>2.15</c:v>
                </c:pt>
                <c:pt idx="1">
                  <c:v>3.15</c:v>
                </c:pt>
                <c:pt idx="2">
                  <c:v>4.1499999999999995</c:v>
                </c:pt>
                <c:pt idx="3">
                  <c:v>5.1499999999999995</c:v>
                </c:pt>
                <c:pt idx="4">
                  <c:v>6.1499999999999995</c:v>
                </c:pt>
                <c:pt idx="5">
                  <c:v>7.1499999999999995</c:v>
                </c:pt>
                <c:pt idx="6">
                  <c:v>8.15</c:v>
                </c:pt>
                <c:pt idx="7">
                  <c:v>0.67760453780706564</c:v>
                </c:pt>
                <c:pt idx="8">
                  <c:v>1.1990465120635525</c:v>
                </c:pt>
                <c:pt idx="9">
                  <c:v>1.8143480416862183</c:v>
                </c:pt>
                <c:pt idx="10">
                  <c:v>2.4270423614375813</c:v>
                </c:pt>
                <c:pt idx="11">
                  <c:v>3.0267006318325431</c:v>
                </c:pt>
                <c:pt idx="12">
                  <c:v>3.6237516923562212</c:v>
                </c:pt>
                <c:pt idx="13">
                  <c:v>4.2234099627511821</c:v>
                </c:pt>
                <c:pt idx="14">
                  <c:v>4.8282826528887055</c:v>
                </c:pt>
                <c:pt idx="15">
                  <c:v>5.4331553430262325</c:v>
                </c:pt>
                <c:pt idx="16">
                  <c:v>6.1136371194309485</c:v>
                </c:pt>
                <c:pt idx="17">
                  <c:v>6.9427298584987653</c:v>
                </c:pt>
                <c:pt idx="18">
                  <c:v>8.0507940537938047</c:v>
                </c:pt>
              </c:numCache>
            </c:numRef>
          </c:xVal>
          <c:yVal>
            <c:numRef>
              <c:f>'P:\Mohammad\Master Thesis\Thesis NTNU\data\Hydrostatic data\analysis tri\Ko\[ko 50%.xls]vel'!$G$2:$G$20</c:f>
              <c:numCache>
                <c:formatCode>General</c:formatCode>
                <c:ptCount val="19"/>
                <c:pt idx="4">
                  <c:v>1001</c:v>
                </c:pt>
                <c:pt idx="5">
                  <c:v>1024</c:v>
                </c:pt>
                <c:pt idx="6">
                  <c:v>1041</c:v>
                </c:pt>
              </c:numCache>
            </c:numRef>
          </c:yVal>
          <c:smooth val="0"/>
        </c:ser>
        <c:ser>
          <c:idx val="6"/>
          <c:order val="6"/>
          <c:tx>
            <c:v>Vsz (uniaxial setup)</c:v>
          </c:tx>
          <c:spPr>
            <a:ln w="38100">
              <a:solidFill>
                <a:srgbClr val="FF0000"/>
              </a:solidFill>
              <a:prstDash val="lgDash"/>
            </a:ln>
          </c:spPr>
          <c:marker>
            <c:symbol val="none"/>
          </c:marker>
          <c:xVal>
            <c:numRef>
              <c:f>'P:\Mohammad\Master Thesis\Thesis NTNU\data\Hydrostatic data\analysis tri\Ko\[ko 50%.xls]vel'!$C$2:$C$20</c:f>
              <c:numCache>
                <c:formatCode>General</c:formatCode>
                <c:ptCount val="19"/>
                <c:pt idx="0">
                  <c:v>2.15</c:v>
                </c:pt>
                <c:pt idx="1">
                  <c:v>3.15</c:v>
                </c:pt>
                <c:pt idx="2">
                  <c:v>4.1499999999999995</c:v>
                </c:pt>
                <c:pt idx="3">
                  <c:v>5.1499999999999995</c:v>
                </c:pt>
                <c:pt idx="4">
                  <c:v>6.1499999999999995</c:v>
                </c:pt>
                <c:pt idx="5">
                  <c:v>7.1499999999999995</c:v>
                </c:pt>
                <c:pt idx="6">
                  <c:v>8.15</c:v>
                </c:pt>
                <c:pt idx="7">
                  <c:v>0.67760453780706564</c:v>
                </c:pt>
                <c:pt idx="8">
                  <c:v>1.1990465120635525</c:v>
                </c:pt>
                <c:pt idx="9">
                  <c:v>1.8143480416862183</c:v>
                </c:pt>
                <c:pt idx="10">
                  <c:v>2.4270423614375813</c:v>
                </c:pt>
                <c:pt idx="11">
                  <c:v>3.0267006318325431</c:v>
                </c:pt>
                <c:pt idx="12">
                  <c:v>3.6237516923562212</c:v>
                </c:pt>
                <c:pt idx="13">
                  <c:v>4.2234099627511821</c:v>
                </c:pt>
                <c:pt idx="14">
                  <c:v>4.8282826528887055</c:v>
                </c:pt>
                <c:pt idx="15">
                  <c:v>5.4331553430262325</c:v>
                </c:pt>
                <c:pt idx="16">
                  <c:v>6.1136371194309485</c:v>
                </c:pt>
                <c:pt idx="17">
                  <c:v>6.9427298584987653</c:v>
                </c:pt>
                <c:pt idx="18">
                  <c:v>8.0507940537938047</c:v>
                </c:pt>
              </c:numCache>
            </c:numRef>
          </c:xVal>
          <c:yVal>
            <c:numRef>
              <c:f>'P:\Mohammad\Master Thesis\Thesis NTNU\data\Hydrostatic data\analysis tri\Ko\[ko 50%.xls]vel'!$J$2:$J$20</c:f>
              <c:numCache>
                <c:formatCode>General</c:formatCode>
                <c:ptCount val="19"/>
                <c:pt idx="7">
                  <c:v>348.75886089750702</c:v>
                </c:pt>
                <c:pt idx="8">
                  <c:v>370.78858573622824</c:v>
                </c:pt>
                <c:pt idx="9">
                  <c:v>388.65822037222028</c:v>
                </c:pt>
                <c:pt idx="10">
                  <c:v>410.23036792535964</c:v>
                </c:pt>
                <c:pt idx="11">
                  <c:v>460.02630298903364</c:v>
                </c:pt>
                <c:pt idx="12">
                  <c:v>516.20940381558489</c:v>
                </c:pt>
                <c:pt idx="13">
                  <c:v>561.00309562670452</c:v>
                </c:pt>
                <c:pt idx="14">
                  <c:v>597.61595289752847</c:v>
                </c:pt>
                <c:pt idx="15">
                  <c:v>627.35595120254698</c:v>
                </c:pt>
                <c:pt idx="16">
                  <c:v>658.6922401116592</c:v>
                </c:pt>
                <c:pt idx="17">
                  <c:v>691.35913509341231</c:v>
                </c:pt>
                <c:pt idx="18">
                  <c:v>728.98097567725893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29014912"/>
        <c:axId val="229024896"/>
      </c:scatterChart>
      <c:valAx>
        <c:axId val="22900672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2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Net vertical stress (MPa)</a:t>
                </a:r>
              </a:p>
            </c:rich>
          </c:tx>
          <c:layout>
            <c:manualLayout>
              <c:xMode val="edge"/>
              <c:yMode val="edge"/>
              <c:x val="0.44277673545966406"/>
              <c:y val="0.69620683474359235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2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nb-NO"/>
          </a:p>
        </c:txPr>
        <c:crossAx val="229012992"/>
        <c:crosses val="autoZero"/>
        <c:crossBetween val="midCat"/>
      </c:valAx>
      <c:valAx>
        <c:axId val="229012992"/>
        <c:scaling>
          <c:orientation val="minMax"/>
          <c:max val="2400"/>
          <c:min val="1000"/>
        </c:scaling>
        <c:delete val="0"/>
        <c:axPos val="l"/>
        <c:majorGridlines>
          <c:spPr>
            <a:ln w="3175">
              <a:solidFill>
                <a:srgbClr val="969696"/>
              </a:solidFill>
              <a:prstDash val="lgDash"/>
            </a:ln>
          </c:spPr>
        </c:majorGridlines>
        <c:title>
          <c:tx>
            <c:rich>
              <a:bodyPr/>
              <a:lstStyle/>
              <a:p>
                <a:pPr>
                  <a:defRPr sz="2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P-wave velocity (m/sec)</a:t>
                </a:r>
              </a:p>
            </c:rich>
          </c:tx>
          <c:layout>
            <c:manualLayout>
              <c:xMode val="edge"/>
              <c:yMode val="edge"/>
              <c:x val="9.3808630393997037E-3"/>
              <c:y val="0.1518996730349649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2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nb-NO"/>
          </a:p>
        </c:txPr>
        <c:crossAx val="229006720"/>
        <c:crosses val="autoZero"/>
        <c:crossBetween val="midCat"/>
        <c:majorUnit val="300"/>
      </c:valAx>
      <c:valAx>
        <c:axId val="22901491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229024896"/>
        <c:crosses val="autoZero"/>
        <c:crossBetween val="midCat"/>
      </c:valAx>
      <c:valAx>
        <c:axId val="229024896"/>
        <c:scaling>
          <c:orientation val="minMax"/>
          <c:max val="1200"/>
          <c:min val="300"/>
        </c:scaling>
        <c:delete val="0"/>
        <c:axPos val="r"/>
        <c:title>
          <c:tx>
            <c:rich>
              <a:bodyPr/>
              <a:lstStyle/>
              <a:p>
                <a:pPr>
                  <a:defRPr sz="2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S-wave velocity (m/sec)</a:t>
                </a:r>
              </a:p>
            </c:rich>
          </c:tx>
          <c:layout>
            <c:manualLayout>
              <c:xMode val="edge"/>
              <c:yMode val="edge"/>
              <c:x val="0.95872420262664548"/>
              <c:y val="0.1518996730349649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cross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2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nb-NO"/>
          </a:p>
        </c:txPr>
        <c:crossAx val="229014912"/>
        <c:crosses val="max"/>
        <c:crossBetween val="midCat"/>
      </c:valAx>
      <c:spPr>
        <a:noFill/>
        <a:ln w="12700">
          <a:solidFill>
            <a:srgbClr val="000000"/>
          </a:solidFill>
          <a:prstDash val="solid"/>
        </a:ln>
      </c:spPr>
    </c:plotArea>
    <c:legend>
      <c:legendPos val="r"/>
      <c:legendEntry>
        <c:idx val="1"/>
        <c:delete val="1"/>
      </c:legendEntry>
      <c:legendEntry>
        <c:idx val="3"/>
        <c:delete val="1"/>
      </c:legendEntry>
      <c:legendEntry>
        <c:idx val="5"/>
        <c:delete val="1"/>
      </c:legendEntry>
      <c:layout>
        <c:manualLayout>
          <c:xMode val="edge"/>
          <c:yMode val="edge"/>
          <c:x val="1.1257035647279603E-2"/>
          <c:y val="6.3291530431235393E-2"/>
          <c:w val="0.98123827392119989"/>
          <c:h val="0.91139803820979315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500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nb-NO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2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nb-NO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8.2551594746716708E-2"/>
          <c:y val="0.25316612172494352"/>
          <c:w val="0.84427767354596661"/>
          <c:h val="0.25316612172494352"/>
        </c:manualLayout>
      </c:layout>
      <c:scatterChart>
        <c:scatterStyle val="lineMarker"/>
        <c:varyColors val="0"/>
        <c:ser>
          <c:idx val="0"/>
          <c:order val="0"/>
          <c:tx>
            <c:v>Vpz (triaxial setup)</c:v>
          </c:tx>
          <c:spPr>
            <a:ln w="25400">
              <a:solidFill>
                <a:srgbClr val="0000FF"/>
              </a:solidFill>
              <a:prstDash val="solid"/>
            </a:ln>
          </c:spPr>
          <c:marker>
            <c:symbol val="none"/>
          </c:marker>
          <c:xVal>
            <c:numRef>
              <c:f>'P:\Mohammad\Master Thesis\Thesis NTNU\data\Hydrostatic data\analysis tri\Ko\[ko 50%.xls]vel'!$C$2:$C$20</c:f>
              <c:numCache>
                <c:formatCode>General</c:formatCode>
                <c:ptCount val="19"/>
                <c:pt idx="0">
                  <c:v>2.15</c:v>
                </c:pt>
                <c:pt idx="1">
                  <c:v>3.15</c:v>
                </c:pt>
                <c:pt idx="2">
                  <c:v>4.1499999999999995</c:v>
                </c:pt>
                <c:pt idx="3">
                  <c:v>5.1499999999999995</c:v>
                </c:pt>
                <c:pt idx="4">
                  <c:v>6.1499999999999995</c:v>
                </c:pt>
                <c:pt idx="5">
                  <c:v>7.1499999999999995</c:v>
                </c:pt>
                <c:pt idx="6">
                  <c:v>8.15</c:v>
                </c:pt>
                <c:pt idx="7">
                  <c:v>0.67760453780706564</c:v>
                </c:pt>
                <c:pt idx="8">
                  <c:v>1.1990465120635525</c:v>
                </c:pt>
                <c:pt idx="9">
                  <c:v>1.8143480416862185</c:v>
                </c:pt>
                <c:pt idx="10">
                  <c:v>2.4270423614375813</c:v>
                </c:pt>
                <c:pt idx="11">
                  <c:v>3.0267006318325431</c:v>
                </c:pt>
                <c:pt idx="12">
                  <c:v>3.6237516923562212</c:v>
                </c:pt>
                <c:pt idx="13">
                  <c:v>4.2234099627511821</c:v>
                </c:pt>
                <c:pt idx="14">
                  <c:v>4.8282826528887055</c:v>
                </c:pt>
                <c:pt idx="15">
                  <c:v>5.4331553430262325</c:v>
                </c:pt>
                <c:pt idx="16">
                  <c:v>6.1136371194309485</c:v>
                </c:pt>
                <c:pt idx="17">
                  <c:v>6.9427298584987653</c:v>
                </c:pt>
                <c:pt idx="18">
                  <c:v>8.0507940537938047</c:v>
                </c:pt>
              </c:numCache>
            </c:numRef>
          </c:xVal>
          <c:yVal>
            <c:numRef>
              <c:f>'P:\Mohammad\Master Thesis\Thesis NTNU\data\Hydrostatic data\analysis tri\Ko\[ko 50%.xls]vel'!$D$2:$D$20</c:f>
              <c:numCache>
                <c:formatCode>General</c:formatCode>
                <c:ptCount val="19"/>
                <c:pt idx="0">
                  <c:v>2344</c:v>
                </c:pt>
                <c:pt idx="1">
                  <c:v>2396</c:v>
                </c:pt>
                <c:pt idx="2">
                  <c:v>2427</c:v>
                </c:pt>
                <c:pt idx="3">
                  <c:v>2457</c:v>
                </c:pt>
                <c:pt idx="4">
                  <c:v>2491</c:v>
                </c:pt>
                <c:pt idx="5">
                  <c:v>2525</c:v>
                </c:pt>
                <c:pt idx="6">
                  <c:v>2552</c:v>
                </c:pt>
              </c:numCache>
            </c:numRef>
          </c:yVal>
          <c:smooth val="0"/>
        </c:ser>
        <c:ser>
          <c:idx val="1"/>
          <c:order val="1"/>
          <c:tx>
            <c:v>Vph (triaxial setup)</c:v>
          </c:tx>
          <c:spPr>
            <a:ln w="38100">
              <a:solidFill>
                <a:srgbClr val="00FF00"/>
              </a:solidFill>
              <a:prstDash val="solid"/>
            </a:ln>
          </c:spPr>
          <c:marker>
            <c:symbol val="none"/>
          </c:marker>
          <c:xVal>
            <c:numRef>
              <c:f>'P:\Mohammad\Master Thesis\Thesis NTNU\data\Hydrostatic data\analysis tri\Ko\[ko 50%.xls]vel'!$C$2:$C$20</c:f>
              <c:numCache>
                <c:formatCode>General</c:formatCode>
                <c:ptCount val="19"/>
                <c:pt idx="0">
                  <c:v>2.15</c:v>
                </c:pt>
                <c:pt idx="1">
                  <c:v>3.15</c:v>
                </c:pt>
                <c:pt idx="2">
                  <c:v>4.1499999999999995</c:v>
                </c:pt>
                <c:pt idx="3">
                  <c:v>5.1499999999999995</c:v>
                </c:pt>
                <c:pt idx="4">
                  <c:v>6.1499999999999995</c:v>
                </c:pt>
                <c:pt idx="5">
                  <c:v>7.1499999999999995</c:v>
                </c:pt>
                <c:pt idx="6">
                  <c:v>8.15</c:v>
                </c:pt>
                <c:pt idx="7">
                  <c:v>0.67760453780706564</c:v>
                </c:pt>
                <c:pt idx="8">
                  <c:v>1.1990465120635525</c:v>
                </c:pt>
                <c:pt idx="9">
                  <c:v>1.8143480416862185</c:v>
                </c:pt>
                <c:pt idx="10">
                  <c:v>2.4270423614375813</c:v>
                </c:pt>
                <c:pt idx="11">
                  <c:v>3.0267006318325431</c:v>
                </c:pt>
                <c:pt idx="12">
                  <c:v>3.6237516923562212</c:v>
                </c:pt>
                <c:pt idx="13">
                  <c:v>4.2234099627511821</c:v>
                </c:pt>
                <c:pt idx="14">
                  <c:v>4.8282826528887055</c:v>
                </c:pt>
                <c:pt idx="15">
                  <c:v>5.4331553430262325</c:v>
                </c:pt>
                <c:pt idx="16">
                  <c:v>6.1136371194309485</c:v>
                </c:pt>
                <c:pt idx="17">
                  <c:v>6.9427298584987653</c:v>
                </c:pt>
                <c:pt idx="18">
                  <c:v>8.0507940537938047</c:v>
                </c:pt>
              </c:numCache>
            </c:numRef>
          </c:xVal>
          <c:yVal>
            <c:numRef>
              <c:f>'P:\Mohammad\Master Thesis\Thesis NTNU\data\Hydrostatic data\analysis tri\Ko\[ko 50%.xls]vel'!$E$2:$E$20</c:f>
              <c:numCache>
                <c:formatCode>General</c:formatCode>
                <c:ptCount val="19"/>
                <c:pt idx="0">
                  <c:v>2394</c:v>
                </c:pt>
                <c:pt idx="1">
                  <c:v>2429</c:v>
                </c:pt>
                <c:pt idx="2">
                  <c:v>2449</c:v>
                </c:pt>
                <c:pt idx="3">
                  <c:v>2474</c:v>
                </c:pt>
                <c:pt idx="4">
                  <c:v>2505</c:v>
                </c:pt>
                <c:pt idx="5">
                  <c:v>2535</c:v>
                </c:pt>
                <c:pt idx="6">
                  <c:v>2557</c:v>
                </c:pt>
              </c:numCache>
            </c:numRef>
          </c:yVal>
          <c:smooth val="0"/>
        </c:ser>
        <c:ser>
          <c:idx val="4"/>
          <c:order val="4"/>
          <c:tx>
            <c:v>Vpz (uniaxial setup)</c:v>
          </c:tx>
          <c:spPr>
            <a:ln w="25400">
              <a:solidFill>
                <a:srgbClr val="0000FF"/>
              </a:solidFill>
              <a:prstDash val="lgDash"/>
            </a:ln>
          </c:spPr>
          <c:marker>
            <c:symbol val="none"/>
          </c:marker>
          <c:xVal>
            <c:numRef>
              <c:f>'P:\Mohammad\Master Thesis\Thesis NTNU\data\Hydrostatic data\analysis tri\Ko\[ko 50%.xls]vel'!$C$2:$C$20</c:f>
              <c:numCache>
                <c:formatCode>General</c:formatCode>
                <c:ptCount val="19"/>
                <c:pt idx="0">
                  <c:v>2.15</c:v>
                </c:pt>
                <c:pt idx="1">
                  <c:v>3.15</c:v>
                </c:pt>
                <c:pt idx="2">
                  <c:v>4.1499999999999995</c:v>
                </c:pt>
                <c:pt idx="3">
                  <c:v>5.1499999999999995</c:v>
                </c:pt>
                <c:pt idx="4">
                  <c:v>6.1499999999999995</c:v>
                </c:pt>
                <c:pt idx="5">
                  <c:v>7.1499999999999995</c:v>
                </c:pt>
                <c:pt idx="6">
                  <c:v>8.15</c:v>
                </c:pt>
                <c:pt idx="7">
                  <c:v>0.67760453780706564</c:v>
                </c:pt>
                <c:pt idx="8">
                  <c:v>1.1990465120635525</c:v>
                </c:pt>
                <c:pt idx="9">
                  <c:v>1.8143480416862185</c:v>
                </c:pt>
                <c:pt idx="10">
                  <c:v>2.4270423614375813</c:v>
                </c:pt>
                <c:pt idx="11">
                  <c:v>3.0267006318325431</c:v>
                </c:pt>
                <c:pt idx="12">
                  <c:v>3.6237516923562212</c:v>
                </c:pt>
                <c:pt idx="13">
                  <c:v>4.2234099627511821</c:v>
                </c:pt>
                <c:pt idx="14">
                  <c:v>4.8282826528887055</c:v>
                </c:pt>
                <c:pt idx="15">
                  <c:v>5.4331553430262325</c:v>
                </c:pt>
                <c:pt idx="16">
                  <c:v>6.1136371194309485</c:v>
                </c:pt>
                <c:pt idx="17">
                  <c:v>6.9427298584987653</c:v>
                </c:pt>
                <c:pt idx="18">
                  <c:v>8.0507940537938047</c:v>
                </c:pt>
              </c:numCache>
            </c:numRef>
          </c:xVal>
          <c:yVal>
            <c:numRef>
              <c:f>'P:\Mohammad\Master Thesis\Thesis NTNU\data\Hydrostatic data\analysis tri\Ko\[ko 50%.xls]vel'!$H$2:$H$20</c:f>
              <c:numCache>
                <c:formatCode>General</c:formatCode>
                <c:ptCount val="19"/>
                <c:pt idx="7">
                  <c:v>1785.7022953199548</c:v>
                </c:pt>
                <c:pt idx="8">
                  <c:v>1795.3679767562755</c:v>
                </c:pt>
                <c:pt idx="9">
                  <c:v>1806.2099999547711</c:v>
                </c:pt>
                <c:pt idx="10">
                  <c:v>1826.1608291501668</c:v>
                </c:pt>
                <c:pt idx="11">
                  <c:v>1867.7785044725715</c:v>
                </c:pt>
                <c:pt idx="12">
                  <c:v>1914.9505254583505</c:v>
                </c:pt>
                <c:pt idx="13">
                  <c:v>1955.5457961103803</c:v>
                </c:pt>
                <c:pt idx="14">
                  <c:v>1991.3679959324959</c:v>
                </c:pt>
                <c:pt idx="15">
                  <c:v>2024.0664067706043</c:v>
                </c:pt>
                <c:pt idx="16">
                  <c:v>2056.8335796619672</c:v>
                </c:pt>
                <c:pt idx="17">
                  <c:v>2100.4261927737252</c:v>
                </c:pt>
                <c:pt idx="18">
                  <c:v>2131.5964597592383</c:v>
                </c:pt>
              </c:numCache>
            </c:numRef>
          </c:yVal>
          <c:smooth val="0"/>
        </c:ser>
        <c:ser>
          <c:idx val="5"/>
          <c:order val="5"/>
          <c:tx>
            <c:v>Vph (uniaxial setup)</c:v>
          </c:tx>
          <c:spPr>
            <a:ln w="38100">
              <a:solidFill>
                <a:srgbClr val="00FF00"/>
              </a:solidFill>
              <a:prstDash val="lgDash"/>
            </a:ln>
          </c:spPr>
          <c:marker>
            <c:symbol val="none"/>
          </c:marker>
          <c:xVal>
            <c:numRef>
              <c:f>'P:\Mohammad\Master Thesis\Thesis NTNU\data\Hydrostatic data\analysis tri\Ko\[ko 50%.xls]vel'!$C$2:$C$20</c:f>
              <c:numCache>
                <c:formatCode>General</c:formatCode>
                <c:ptCount val="19"/>
                <c:pt idx="0">
                  <c:v>2.15</c:v>
                </c:pt>
                <c:pt idx="1">
                  <c:v>3.15</c:v>
                </c:pt>
                <c:pt idx="2">
                  <c:v>4.1499999999999995</c:v>
                </c:pt>
                <c:pt idx="3">
                  <c:v>5.1499999999999995</c:v>
                </c:pt>
                <c:pt idx="4">
                  <c:v>6.1499999999999995</c:v>
                </c:pt>
                <c:pt idx="5">
                  <c:v>7.1499999999999995</c:v>
                </c:pt>
                <c:pt idx="6">
                  <c:v>8.15</c:v>
                </c:pt>
                <c:pt idx="7">
                  <c:v>0.67760453780706564</c:v>
                </c:pt>
                <c:pt idx="8">
                  <c:v>1.1990465120635525</c:v>
                </c:pt>
                <c:pt idx="9">
                  <c:v>1.8143480416862185</c:v>
                </c:pt>
                <c:pt idx="10">
                  <c:v>2.4270423614375813</c:v>
                </c:pt>
                <c:pt idx="11">
                  <c:v>3.0267006318325431</c:v>
                </c:pt>
                <c:pt idx="12">
                  <c:v>3.6237516923562212</c:v>
                </c:pt>
                <c:pt idx="13">
                  <c:v>4.2234099627511821</c:v>
                </c:pt>
                <c:pt idx="14">
                  <c:v>4.8282826528887055</c:v>
                </c:pt>
                <c:pt idx="15">
                  <c:v>5.4331553430262325</c:v>
                </c:pt>
                <c:pt idx="16">
                  <c:v>6.1136371194309485</c:v>
                </c:pt>
                <c:pt idx="17">
                  <c:v>6.9427298584987653</c:v>
                </c:pt>
                <c:pt idx="18">
                  <c:v>8.0507940537938047</c:v>
                </c:pt>
              </c:numCache>
            </c:numRef>
          </c:xVal>
          <c:yVal>
            <c:numRef>
              <c:f>'P:\Mohammad\Master Thesis\Thesis NTNU\data\Hydrostatic data\analysis tri\Ko\[ko 50%.xls]vel'!$I$2:$I$20</c:f>
              <c:numCache>
                <c:formatCode>General</c:formatCode>
                <c:ptCount val="19"/>
                <c:pt idx="7">
                  <c:v>2021.6703194669194</c:v>
                </c:pt>
                <c:pt idx="8">
                  <c:v>2028.1478389651245</c:v>
                </c:pt>
                <c:pt idx="9">
                  <c:v>2035.7573422886958</c:v>
                </c:pt>
                <c:pt idx="10">
                  <c:v>2052.0052100210655</c:v>
                </c:pt>
                <c:pt idx="11">
                  <c:v>2096.4276620175206</c:v>
                </c:pt>
                <c:pt idx="12">
                  <c:v>2141.5213331770806</c:v>
                </c:pt>
                <c:pt idx="13">
                  <c:v>2175.5055657357748</c:v>
                </c:pt>
                <c:pt idx="14">
                  <c:v>2213.2678130841559</c:v>
                </c:pt>
                <c:pt idx="15">
                  <c:v>2247.7661828249397</c:v>
                </c:pt>
                <c:pt idx="16">
                  <c:v>2281.9879768258529</c:v>
                </c:pt>
                <c:pt idx="17">
                  <c:v>2320.6799011728149</c:v>
                </c:pt>
                <c:pt idx="18">
                  <c:v>2369.5040945112205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28787712"/>
        <c:axId val="228789632"/>
      </c:scatterChart>
      <c:scatterChart>
        <c:scatterStyle val="lineMarker"/>
        <c:varyColors val="0"/>
        <c:ser>
          <c:idx val="2"/>
          <c:order val="2"/>
          <c:tx>
            <c:v>Vsz (triaxial setup)</c:v>
          </c:tx>
          <c:spPr>
            <a:ln w="25400">
              <a:solidFill>
                <a:srgbClr val="FF0000"/>
              </a:solidFill>
              <a:prstDash val="solid"/>
            </a:ln>
          </c:spPr>
          <c:marker>
            <c:symbol val="none"/>
          </c:marker>
          <c:xVal>
            <c:numRef>
              <c:f>'P:\Mohammad\Master Thesis\Thesis NTNU\data\Hydrostatic data\analysis tri\Ko\[ko 50%.xls]vel'!$C$2:$C$20</c:f>
              <c:numCache>
                <c:formatCode>General</c:formatCode>
                <c:ptCount val="19"/>
                <c:pt idx="0">
                  <c:v>2.15</c:v>
                </c:pt>
                <c:pt idx="1">
                  <c:v>3.15</c:v>
                </c:pt>
                <c:pt idx="2">
                  <c:v>4.1499999999999995</c:v>
                </c:pt>
                <c:pt idx="3">
                  <c:v>5.1499999999999995</c:v>
                </c:pt>
                <c:pt idx="4">
                  <c:v>6.1499999999999995</c:v>
                </c:pt>
                <c:pt idx="5">
                  <c:v>7.1499999999999995</c:v>
                </c:pt>
                <c:pt idx="6">
                  <c:v>8.15</c:v>
                </c:pt>
                <c:pt idx="7">
                  <c:v>0.67760453780706564</c:v>
                </c:pt>
                <c:pt idx="8">
                  <c:v>1.1990465120635525</c:v>
                </c:pt>
                <c:pt idx="9">
                  <c:v>1.8143480416862185</c:v>
                </c:pt>
                <c:pt idx="10">
                  <c:v>2.4270423614375813</c:v>
                </c:pt>
                <c:pt idx="11">
                  <c:v>3.0267006318325431</c:v>
                </c:pt>
                <c:pt idx="12">
                  <c:v>3.6237516923562212</c:v>
                </c:pt>
                <c:pt idx="13">
                  <c:v>4.2234099627511821</c:v>
                </c:pt>
                <c:pt idx="14">
                  <c:v>4.8282826528887055</c:v>
                </c:pt>
                <c:pt idx="15">
                  <c:v>5.4331553430262325</c:v>
                </c:pt>
                <c:pt idx="16">
                  <c:v>6.1136371194309485</c:v>
                </c:pt>
                <c:pt idx="17">
                  <c:v>6.9427298584987653</c:v>
                </c:pt>
                <c:pt idx="18">
                  <c:v>8.0507940537938047</c:v>
                </c:pt>
              </c:numCache>
            </c:numRef>
          </c:xVal>
          <c:yVal>
            <c:numRef>
              <c:f>'P:\Mohammad\Master Thesis\Thesis NTNU\data\Hydrostatic data\analysis tri\Ko\[ko 50%.xls]vel'!$F$2:$F$20</c:f>
              <c:numCache>
                <c:formatCode>General</c:formatCode>
                <c:ptCount val="19"/>
                <c:pt idx="2">
                  <c:v>902</c:v>
                </c:pt>
                <c:pt idx="3">
                  <c:v>935</c:v>
                </c:pt>
                <c:pt idx="4">
                  <c:v>970</c:v>
                </c:pt>
                <c:pt idx="5">
                  <c:v>1005</c:v>
                </c:pt>
                <c:pt idx="6">
                  <c:v>1032</c:v>
                </c:pt>
              </c:numCache>
            </c:numRef>
          </c:yVal>
          <c:smooth val="0"/>
        </c:ser>
        <c:ser>
          <c:idx val="3"/>
          <c:order val="3"/>
          <c:tx>
            <c:v>Vsh (triaxial setup)</c:v>
          </c:tx>
          <c:spPr>
            <a:ln w="38100">
              <a:solidFill>
                <a:srgbClr val="00FFFF"/>
              </a:solidFill>
              <a:prstDash val="solid"/>
            </a:ln>
          </c:spPr>
          <c:marker>
            <c:symbol val="none"/>
          </c:marker>
          <c:xVal>
            <c:numRef>
              <c:f>'P:\Mohammad\Master Thesis\Thesis NTNU\data\Hydrostatic data\analysis tri\Ko\[ko 50%.xls]vel'!$C$2:$C$20</c:f>
              <c:numCache>
                <c:formatCode>General</c:formatCode>
                <c:ptCount val="19"/>
                <c:pt idx="0">
                  <c:v>2.15</c:v>
                </c:pt>
                <c:pt idx="1">
                  <c:v>3.15</c:v>
                </c:pt>
                <c:pt idx="2">
                  <c:v>4.1499999999999995</c:v>
                </c:pt>
                <c:pt idx="3">
                  <c:v>5.1499999999999995</c:v>
                </c:pt>
                <c:pt idx="4">
                  <c:v>6.1499999999999995</c:v>
                </c:pt>
                <c:pt idx="5">
                  <c:v>7.1499999999999995</c:v>
                </c:pt>
                <c:pt idx="6">
                  <c:v>8.15</c:v>
                </c:pt>
                <c:pt idx="7">
                  <c:v>0.67760453780706564</c:v>
                </c:pt>
                <c:pt idx="8">
                  <c:v>1.1990465120635525</c:v>
                </c:pt>
                <c:pt idx="9">
                  <c:v>1.8143480416862185</c:v>
                </c:pt>
                <c:pt idx="10">
                  <c:v>2.4270423614375813</c:v>
                </c:pt>
                <c:pt idx="11">
                  <c:v>3.0267006318325431</c:v>
                </c:pt>
                <c:pt idx="12">
                  <c:v>3.6237516923562212</c:v>
                </c:pt>
                <c:pt idx="13">
                  <c:v>4.2234099627511821</c:v>
                </c:pt>
                <c:pt idx="14">
                  <c:v>4.8282826528887055</c:v>
                </c:pt>
                <c:pt idx="15">
                  <c:v>5.4331553430262325</c:v>
                </c:pt>
                <c:pt idx="16">
                  <c:v>6.1136371194309485</c:v>
                </c:pt>
                <c:pt idx="17">
                  <c:v>6.9427298584987653</c:v>
                </c:pt>
                <c:pt idx="18">
                  <c:v>8.0507940537938047</c:v>
                </c:pt>
              </c:numCache>
            </c:numRef>
          </c:xVal>
          <c:yVal>
            <c:numRef>
              <c:f>'P:\Mohammad\Master Thesis\Thesis NTNU\data\Hydrostatic data\analysis tri\Ko\[ko 50%.xls]vel'!$G$2:$G$20</c:f>
              <c:numCache>
                <c:formatCode>General</c:formatCode>
                <c:ptCount val="19"/>
                <c:pt idx="4">
                  <c:v>1001</c:v>
                </c:pt>
                <c:pt idx="5">
                  <c:v>1024</c:v>
                </c:pt>
                <c:pt idx="6">
                  <c:v>1041</c:v>
                </c:pt>
              </c:numCache>
            </c:numRef>
          </c:yVal>
          <c:smooth val="0"/>
        </c:ser>
        <c:ser>
          <c:idx val="6"/>
          <c:order val="6"/>
          <c:tx>
            <c:v>Vsz (uniaxial setup)</c:v>
          </c:tx>
          <c:spPr>
            <a:ln w="38100">
              <a:solidFill>
                <a:srgbClr val="FF0000"/>
              </a:solidFill>
              <a:prstDash val="dash"/>
            </a:ln>
          </c:spPr>
          <c:marker>
            <c:symbol val="none"/>
          </c:marker>
          <c:xVal>
            <c:numRef>
              <c:f>'P:\Mohammad\Master Thesis\Thesis NTNU\data\Hydrostatic data\analysis tri\Ko\[ko 50%.xls]vel'!$C$2:$C$20</c:f>
              <c:numCache>
                <c:formatCode>General</c:formatCode>
                <c:ptCount val="19"/>
                <c:pt idx="0">
                  <c:v>2.15</c:v>
                </c:pt>
                <c:pt idx="1">
                  <c:v>3.15</c:v>
                </c:pt>
                <c:pt idx="2">
                  <c:v>4.1499999999999995</c:v>
                </c:pt>
                <c:pt idx="3">
                  <c:v>5.1499999999999995</c:v>
                </c:pt>
                <c:pt idx="4">
                  <c:v>6.1499999999999995</c:v>
                </c:pt>
                <c:pt idx="5">
                  <c:v>7.1499999999999995</c:v>
                </c:pt>
                <c:pt idx="6">
                  <c:v>8.15</c:v>
                </c:pt>
                <c:pt idx="7">
                  <c:v>0.67760453780706564</c:v>
                </c:pt>
                <c:pt idx="8">
                  <c:v>1.1990465120635525</c:v>
                </c:pt>
                <c:pt idx="9">
                  <c:v>1.8143480416862185</c:v>
                </c:pt>
                <c:pt idx="10">
                  <c:v>2.4270423614375813</c:v>
                </c:pt>
                <c:pt idx="11">
                  <c:v>3.0267006318325431</c:v>
                </c:pt>
                <c:pt idx="12">
                  <c:v>3.6237516923562212</c:v>
                </c:pt>
                <c:pt idx="13">
                  <c:v>4.2234099627511821</c:v>
                </c:pt>
                <c:pt idx="14">
                  <c:v>4.8282826528887055</c:v>
                </c:pt>
                <c:pt idx="15">
                  <c:v>5.4331553430262325</c:v>
                </c:pt>
                <c:pt idx="16">
                  <c:v>6.1136371194309485</c:v>
                </c:pt>
                <c:pt idx="17">
                  <c:v>6.9427298584987653</c:v>
                </c:pt>
                <c:pt idx="18">
                  <c:v>8.0507940537938047</c:v>
                </c:pt>
              </c:numCache>
            </c:numRef>
          </c:xVal>
          <c:yVal>
            <c:numRef>
              <c:f>'P:\Mohammad\Master Thesis\Thesis NTNU\data\Hydrostatic data\analysis tri\Ko\[ko 50%.xls]vel'!$J$2:$J$20</c:f>
              <c:numCache>
                <c:formatCode>General</c:formatCode>
                <c:ptCount val="19"/>
                <c:pt idx="7">
                  <c:v>348.75886089750702</c:v>
                </c:pt>
                <c:pt idx="8">
                  <c:v>370.78858573622824</c:v>
                </c:pt>
                <c:pt idx="9">
                  <c:v>388.65822037222028</c:v>
                </c:pt>
                <c:pt idx="10">
                  <c:v>410.23036792535964</c:v>
                </c:pt>
                <c:pt idx="11">
                  <c:v>460.02630298903364</c:v>
                </c:pt>
                <c:pt idx="12">
                  <c:v>516.20940381558489</c:v>
                </c:pt>
                <c:pt idx="13">
                  <c:v>561.00309562670452</c:v>
                </c:pt>
                <c:pt idx="14">
                  <c:v>597.61595289752847</c:v>
                </c:pt>
                <c:pt idx="15">
                  <c:v>627.35595120254698</c:v>
                </c:pt>
                <c:pt idx="16">
                  <c:v>658.6922401116592</c:v>
                </c:pt>
                <c:pt idx="17">
                  <c:v>691.35913509341219</c:v>
                </c:pt>
                <c:pt idx="18">
                  <c:v>728.98097567725904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28804096"/>
        <c:axId val="228805632"/>
      </c:scatterChart>
      <c:valAx>
        <c:axId val="22878771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2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Net vertical stress (MPa)</a:t>
                </a:r>
              </a:p>
            </c:rich>
          </c:tx>
          <c:layout>
            <c:manualLayout>
              <c:xMode val="edge"/>
              <c:yMode val="edge"/>
              <c:x val="0.44277673545966412"/>
              <c:y val="0.69620683474359246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2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nb-NO"/>
          </a:p>
        </c:txPr>
        <c:crossAx val="228789632"/>
        <c:crosses val="autoZero"/>
        <c:crossBetween val="midCat"/>
      </c:valAx>
      <c:valAx>
        <c:axId val="228789632"/>
        <c:scaling>
          <c:orientation val="minMax"/>
          <c:max val="2400"/>
          <c:min val="1000"/>
        </c:scaling>
        <c:delete val="0"/>
        <c:axPos val="l"/>
        <c:majorGridlines>
          <c:spPr>
            <a:ln w="3175">
              <a:solidFill>
                <a:srgbClr val="969696"/>
              </a:solidFill>
              <a:prstDash val="lgDash"/>
            </a:ln>
          </c:spPr>
        </c:majorGridlines>
        <c:title>
          <c:tx>
            <c:rich>
              <a:bodyPr/>
              <a:lstStyle/>
              <a:p>
                <a:pPr>
                  <a:defRPr sz="2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P-wave velocity (m/sec)</a:t>
                </a:r>
              </a:p>
            </c:rich>
          </c:tx>
          <c:layout>
            <c:manualLayout>
              <c:xMode val="edge"/>
              <c:yMode val="edge"/>
              <c:x val="9.3808630393997054E-3"/>
              <c:y val="0.1518996730349649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2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nb-NO"/>
          </a:p>
        </c:txPr>
        <c:crossAx val="228787712"/>
        <c:crosses val="autoZero"/>
        <c:crossBetween val="midCat"/>
        <c:majorUnit val="300"/>
      </c:valAx>
      <c:valAx>
        <c:axId val="22880409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228805632"/>
        <c:crosses val="autoZero"/>
        <c:crossBetween val="midCat"/>
      </c:valAx>
      <c:valAx>
        <c:axId val="228805632"/>
        <c:scaling>
          <c:orientation val="minMax"/>
          <c:max val="1200"/>
          <c:min val="300"/>
        </c:scaling>
        <c:delete val="0"/>
        <c:axPos val="r"/>
        <c:title>
          <c:tx>
            <c:rich>
              <a:bodyPr/>
              <a:lstStyle/>
              <a:p>
                <a:pPr>
                  <a:defRPr sz="2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S-wave velocity (m/sec)</a:t>
                </a:r>
              </a:p>
            </c:rich>
          </c:tx>
          <c:layout>
            <c:manualLayout>
              <c:xMode val="edge"/>
              <c:yMode val="edge"/>
              <c:x val="0.95872420262664571"/>
              <c:y val="0.1518996730349649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cross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2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nb-NO"/>
          </a:p>
        </c:txPr>
        <c:crossAx val="228804096"/>
        <c:crosses val="max"/>
        <c:crossBetween val="midCat"/>
      </c:valAx>
      <c:spPr>
        <a:noFill/>
        <a:ln w="12700">
          <a:solidFill>
            <a:srgbClr val="000000"/>
          </a:solidFill>
          <a:prstDash val="solid"/>
        </a:ln>
      </c:spPr>
    </c:plotArea>
    <c:legend>
      <c:legendPos val="r"/>
      <c:legendEntry>
        <c:idx val="1"/>
        <c:delete val="1"/>
      </c:legendEntry>
      <c:legendEntry>
        <c:idx val="3"/>
        <c:delete val="1"/>
      </c:legendEntry>
      <c:legendEntry>
        <c:idx val="5"/>
        <c:delete val="1"/>
      </c:legendEntry>
      <c:layout>
        <c:manualLayout>
          <c:xMode val="edge"/>
          <c:yMode val="edge"/>
          <c:x val="1.1257035647279603E-2"/>
          <c:y val="6.3291530431235393E-2"/>
          <c:w val="0.98123827392119989"/>
          <c:h val="0.91139803820979326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500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nb-NO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2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nb-NO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6216777929932669"/>
          <c:y val="4.2845788144406483E-2"/>
          <c:w val="0.68653400661873865"/>
          <c:h val="0.74518372703412072"/>
        </c:manualLayout>
      </c:layout>
      <c:scatterChart>
        <c:scatterStyle val="lineMarker"/>
        <c:varyColors val="0"/>
        <c:ser>
          <c:idx val="0"/>
          <c:order val="0"/>
          <c:spPr>
            <a:ln w="25400">
              <a:solidFill>
                <a:srgbClr val="0000FF"/>
              </a:solidFill>
              <a:prstDash val="lgDash"/>
            </a:ln>
          </c:spPr>
          <c:marker>
            <c:symbol val="none"/>
          </c:marker>
          <c:xVal>
            <c:numRef>
              <c:f>'Comparison vel'!$B$2:$B$39</c:f>
              <c:numCache>
                <c:formatCode>0.00</c:formatCode>
                <c:ptCount val="38"/>
                <c:pt idx="0">
                  <c:v>0.75060641420297691</c:v>
                </c:pt>
                <c:pt idx="1">
                  <c:v>1.2668339687168961</c:v>
                </c:pt>
                <c:pt idx="2">
                  <c:v>1.8560633996267328</c:v>
                </c:pt>
                <c:pt idx="3">
                  <c:v>2.4791865588632298</c:v>
                </c:pt>
                <c:pt idx="4">
                  <c:v>3.091880878614603</c:v>
                </c:pt>
                <c:pt idx="5">
                  <c:v>3.6915391490095644</c:v>
                </c:pt>
                <c:pt idx="6">
                  <c:v>4.3042334687609376</c:v>
                </c:pt>
                <c:pt idx="7" formatCode="General">
                  <c:v>4.9169277885123401</c:v>
                </c:pt>
                <c:pt idx="8" formatCode="General">
                  <c:v>5.5296221082637125</c:v>
                </c:pt>
                <c:pt idx="9" formatCode="General">
                  <c:v>6.2309615636386599</c:v>
                </c:pt>
                <c:pt idx="10" formatCode="General">
                  <c:v>7.0652687224490434</c:v>
                </c:pt>
                <c:pt idx="11" formatCode="General">
                  <c:v>8.428839485129755</c:v>
                </c:pt>
                <c:pt idx="12" formatCode="General">
                  <c:v>2.0050249500000001</c:v>
                </c:pt>
                <c:pt idx="13" formatCode="General">
                  <c:v>3.0963187999999997</c:v>
                </c:pt>
                <c:pt idx="14" formatCode="General">
                  <c:v>4.1356793000000014</c:v>
                </c:pt>
                <c:pt idx="15" formatCode="General">
                  <c:v>5.0948122499999577</c:v>
                </c:pt>
                <c:pt idx="16" formatCode="General">
                  <c:v>6.0952587499999975</c:v>
                </c:pt>
                <c:pt idx="17" formatCode="General">
                  <c:v>7.0872561000000012</c:v>
                </c:pt>
                <c:pt idx="18" formatCode="General">
                  <c:v>8.0985576000000012</c:v>
                </c:pt>
                <c:pt idx="19">
                  <c:v>0.75060641420297691</c:v>
                </c:pt>
                <c:pt idx="20">
                  <c:v>1.2668339687168961</c:v>
                </c:pt>
                <c:pt idx="21">
                  <c:v>1.8560633996267328</c:v>
                </c:pt>
                <c:pt idx="22">
                  <c:v>2.4791865588632298</c:v>
                </c:pt>
                <c:pt idx="23">
                  <c:v>3.091880878614603</c:v>
                </c:pt>
                <c:pt idx="24">
                  <c:v>3.6915391490095644</c:v>
                </c:pt>
                <c:pt idx="25">
                  <c:v>4.3042334687609376</c:v>
                </c:pt>
                <c:pt idx="26" formatCode="General">
                  <c:v>4.9169277885123401</c:v>
                </c:pt>
                <c:pt idx="27" formatCode="General">
                  <c:v>5.5296221082637125</c:v>
                </c:pt>
                <c:pt idx="28" formatCode="General">
                  <c:v>6.2309615636386599</c:v>
                </c:pt>
                <c:pt idx="29" formatCode="General">
                  <c:v>7.0652687224490434</c:v>
                </c:pt>
                <c:pt idx="30" formatCode="General">
                  <c:v>8.428839485129755</c:v>
                </c:pt>
                <c:pt idx="31" formatCode="General">
                  <c:v>2.0050249500000001</c:v>
                </c:pt>
                <c:pt idx="32" formatCode="General">
                  <c:v>3.0963187999999997</c:v>
                </c:pt>
                <c:pt idx="33" formatCode="General">
                  <c:v>4.1356793000000014</c:v>
                </c:pt>
                <c:pt idx="34" formatCode="General">
                  <c:v>5.0948122499999577</c:v>
                </c:pt>
                <c:pt idx="35" formatCode="General">
                  <c:v>6.0952587499999975</c:v>
                </c:pt>
                <c:pt idx="36" formatCode="General">
                  <c:v>7.0872561000000012</c:v>
                </c:pt>
                <c:pt idx="37" formatCode="General">
                  <c:v>8.0985576000000012</c:v>
                </c:pt>
              </c:numCache>
            </c:numRef>
          </c:xVal>
          <c:yVal>
            <c:numRef>
              <c:f>'Comparison vel'!$C$2:$C$39</c:f>
              <c:numCache>
                <c:formatCode>0.000</c:formatCode>
                <c:ptCount val="38"/>
                <c:pt idx="0">
                  <c:v>1683.0992373096158</c:v>
                </c:pt>
                <c:pt idx="1">
                  <c:v>1691.0044104128067</c:v>
                </c:pt>
                <c:pt idx="2">
                  <c:v>1695.0696784503516</c:v>
                </c:pt>
                <c:pt idx="3">
                  <c:v>1707.5280220591328</c:v>
                </c:pt>
                <c:pt idx="4">
                  <c:v>1731.7927887877261</c:v>
                </c:pt>
                <c:pt idx="5">
                  <c:v>1761.4088963021761</c:v>
                </c:pt>
                <c:pt idx="6">
                  <c:v>1787.4393950874817</c:v>
                </c:pt>
                <c:pt idx="7" formatCode="General">
                  <c:v>1811.3399095015623</c:v>
                </c:pt>
                <c:pt idx="8" formatCode="General">
                  <c:v>1840.2002591035887</c:v>
                </c:pt>
                <c:pt idx="9" formatCode="General">
                  <c:v>1862.3609688824854</c:v>
                </c:pt>
                <c:pt idx="10" formatCode="General">
                  <c:v>1886.2373544675811</c:v>
                </c:pt>
                <c:pt idx="11" formatCode="General">
                  <c:v>1930.1644590648928</c:v>
                </c:pt>
              </c:numCache>
            </c:numRef>
          </c:yVal>
          <c:smooth val="0"/>
        </c:ser>
        <c:ser>
          <c:idx val="1"/>
          <c:order val="1"/>
          <c:spPr>
            <a:ln w="28575">
              <a:solidFill>
                <a:srgbClr val="0000FF"/>
              </a:solidFill>
            </a:ln>
          </c:spPr>
          <c:marker>
            <c:symbol val="none"/>
          </c:marker>
          <c:xVal>
            <c:numRef>
              <c:f>'Comparison vel'!$B$2:$B$39</c:f>
              <c:numCache>
                <c:formatCode>0.00</c:formatCode>
                <c:ptCount val="38"/>
                <c:pt idx="0">
                  <c:v>0.75060641420297691</c:v>
                </c:pt>
                <c:pt idx="1">
                  <c:v>1.2668339687168961</c:v>
                </c:pt>
                <c:pt idx="2">
                  <c:v>1.8560633996267328</c:v>
                </c:pt>
                <c:pt idx="3">
                  <c:v>2.4791865588632298</c:v>
                </c:pt>
                <c:pt idx="4">
                  <c:v>3.091880878614603</c:v>
                </c:pt>
                <c:pt idx="5">
                  <c:v>3.6915391490095644</c:v>
                </c:pt>
                <c:pt idx="6">
                  <c:v>4.3042334687609376</c:v>
                </c:pt>
                <c:pt idx="7" formatCode="General">
                  <c:v>4.9169277885123401</c:v>
                </c:pt>
                <c:pt idx="8" formatCode="General">
                  <c:v>5.5296221082637125</c:v>
                </c:pt>
                <c:pt idx="9" formatCode="General">
                  <c:v>6.2309615636386599</c:v>
                </c:pt>
                <c:pt idx="10" formatCode="General">
                  <c:v>7.0652687224490434</c:v>
                </c:pt>
                <c:pt idx="11" formatCode="General">
                  <c:v>8.428839485129755</c:v>
                </c:pt>
                <c:pt idx="12" formatCode="General">
                  <c:v>2.0050249500000001</c:v>
                </c:pt>
                <c:pt idx="13" formatCode="General">
                  <c:v>3.0963187999999997</c:v>
                </c:pt>
                <c:pt idx="14" formatCode="General">
                  <c:v>4.1356793000000014</c:v>
                </c:pt>
                <c:pt idx="15" formatCode="General">
                  <c:v>5.0948122499999577</c:v>
                </c:pt>
                <c:pt idx="16" formatCode="General">
                  <c:v>6.0952587499999975</c:v>
                </c:pt>
                <c:pt idx="17" formatCode="General">
                  <c:v>7.0872561000000012</c:v>
                </c:pt>
                <c:pt idx="18" formatCode="General">
                  <c:v>8.0985576000000012</c:v>
                </c:pt>
                <c:pt idx="19">
                  <c:v>0.75060641420297691</c:v>
                </c:pt>
                <c:pt idx="20">
                  <c:v>1.2668339687168961</c:v>
                </c:pt>
                <c:pt idx="21">
                  <c:v>1.8560633996267328</c:v>
                </c:pt>
                <c:pt idx="22">
                  <c:v>2.4791865588632298</c:v>
                </c:pt>
                <c:pt idx="23">
                  <c:v>3.091880878614603</c:v>
                </c:pt>
                <c:pt idx="24">
                  <c:v>3.6915391490095644</c:v>
                </c:pt>
                <c:pt idx="25">
                  <c:v>4.3042334687609376</c:v>
                </c:pt>
                <c:pt idx="26" formatCode="General">
                  <c:v>4.9169277885123401</c:v>
                </c:pt>
                <c:pt idx="27" formatCode="General">
                  <c:v>5.5296221082637125</c:v>
                </c:pt>
                <c:pt idx="28" formatCode="General">
                  <c:v>6.2309615636386599</c:v>
                </c:pt>
                <c:pt idx="29" formatCode="General">
                  <c:v>7.0652687224490434</c:v>
                </c:pt>
                <c:pt idx="30" formatCode="General">
                  <c:v>8.428839485129755</c:v>
                </c:pt>
                <c:pt idx="31" formatCode="General">
                  <c:v>2.0050249500000001</c:v>
                </c:pt>
                <c:pt idx="32" formatCode="General">
                  <c:v>3.0963187999999997</c:v>
                </c:pt>
                <c:pt idx="33" formatCode="General">
                  <c:v>4.1356793000000014</c:v>
                </c:pt>
                <c:pt idx="34" formatCode="General">
                  <c:v>5.0948122499999577</c:v>
                </c:pt>
                <c:pt idx="35" formatCode="General">
                  <c:v>6.0952587499999975</c:v>
                </c:pt>
                <c:pt idx="36" formatCode="General">
                  <c:v>7.0872561000000012</c:v>
                </c:pt>
                <c:pt idx="37" formatCode="General">
                  <c:v>8.0985576000000012</c:v>
                </c:pt>
              </c:numCache>
            </c:numRef>
          </c:xVal>
          <c:yVal>
            <c:numRef>
              <c:f>'Comparison vel'!$D$2:$D$39</c:f>
              <c:numCache>
                <c:formatCode>General</c:formatCode>
                <c:ptCount val="38"/>
                <c:pt idx="12">
                  <c:v>1852.3965203248147</c:v>
                </c:pt>
                <c:pt idx="13">
                  <c:v>1881.1438114872817</c:v>
                </c:pt>
                <c:pt idx="14">
                  <c:v>1918.5565754198121</c:v>
                </c:pt>
                <c:pt idx="15">
                  <c:v>1949.1116573527015</c:v>
                </c:pt>
                <c:pt idx="16">
                  <c:v>1981.3117595687111</c:v>
                </c:pt>
                <c:pt idx="17">
                  <c:v>2008.2025300141991</c:v>
                </c:pt>
                <c:pt idx="18">
                  <c:v>2040.6193474476186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28851712"/>
        <c:axId val="228853632"/>
      </c:scatterChart>
      <c:scatterChart>
        <c:scatterStyle val="lineMarker"/>
        <c:varyColors val="0"/>
        <c:ser>
          <c:idx val="2"/>
          <c:order val="2"/>
          <c:spPr>
            <a:ln w="25400">
              <a:solidFill>
                <a:srgbClr val="FF0000"/>
              </a:solidFill>
              <a:prstDash val="lgDash"/>
            </a:ln>
          </c:spPr>
          <c:marker>
            <c:symbol val="none"/>
          </c:marker>
          <c:xVal>
            <c:numRef>
              <c:f>'Comparison vel'!$B$2:$B$39</c:f>
              <c:numCache>
                <c:formatCode>0.00</c:formatCode>
                <c:ptCount val="38"/>
                <c:pt idx="0">
                  <c:v>0.75060641420297691</c:v>
                </c:pt>
                <c:pt idx="1">
                  <c:v>1.2668339687168961</c:v>
                </c:pt>
                <c:pt idx="2">
                  <c:v>1.8560633996267328</c:v>
                </c:pt>
                <c:pt idx="3">
                  <c:v>2.4791865588632298</c:v>
                </c:pt>
                <c:pt idx="4">
                  <c:v>3.091880878614603</c:v>
                </c:pt>
                <c:pt idx="5">
                  <c:v>3.6915391490095644</c:v>
                </c:pt>
                <c:pt idx="6">
                  <c:v>4.3042334687609376</c:v>
                </c:pt>
                <c:pt idx="7" formatCode="General">
                  <c:v>4.9169277885123401</c:v>
                </c:pt>
                <c:pt idx="8" formatCode="General">
                  <c:v>5.5296221082637125</c:v>
                </c:pt>
                <c:pt idx="9" formatCode="General">
                  <c:v>6.2309615636386599</c:v>
                </c:pt>
                <c:pt idx="10" formatCode="General">
                  <c:v>7.0652687224490434</c:v>
                </c:pt>
                <c:pt idx="11" formatCode="General">
                  <c:v>8.428839485129755</c:v>
                </c:pt>
                <c:pt idx="12" formatCode="General">
                  <c:v>2.0050249500000001</c:v>
                </c:pt>
                <c:pt idx="13" formatCode="General">
                  <c:v>3.0963187999999997</c:v>
                </c:pt>
                <c:pt idx="14" formatCode="General">
                  <c:v>4.1356793000000014</c:v>
                </c:pt>
                <c:pt idx="15" formatCode="General">
                  <c:v>5.0948122499999577</c:v>
                </c:pt>
                <c:pt idx="16" formatCode="General">
                  <c:v>6.0952587499999975</c:v>
                </c:pt>
                <c:pt idx="17" formatCode="General">
                  <c:v>7.0872561000000012</c:v>
                </c:pt>
                <c:pt idx="18" formatCode="General">
                  <c:v>8.0985576000000012</c:v>
                </c:pt>
                <c:pt idx="19">
                  <c:v>0.75060641420297691</c:v>
                </c:pt>
                <c:pt idx="20">
                  <c:v>1.2668339687168961</c:v>
                </c:pt>
                <c:pt idx="21">
                  <c:v>1.8560633996267328</c:v>
                </c:pt>
                <c:pt idx="22">
                  <c:v>2.4791865588632298</c:v>
                </c:pt>
                <c:pt idx="23">
                  <c:v>3.091880878614603</c:v>
                </c:pt>
                <c:pt idx="24">
                  <c:v>3.6915391490095644</c:v>
                </c:pt>
                <c:pt idx="25">
                  <c:v>4.3042334687609376</c:v>
                </c:pt>
                <c:pt idx="26" formatCode="General">
                  <c:v>4.9169277885123401</c:v>
                </c:pt>
                <c:pt idx="27" formatCode="General">
                  <c:v>5.5296221082637125</c:v>
                </c:pt>
                <c:pt idx="28" formatCode="General">
                  <c:v>6.2309615636386599</c:v>
                </c:pt>
                <c:pt idx="29" formatCode="General">
                  <c:v>7.0652687224490434</c:v>
                </c:pt>
                <c:pt idx="30" formatCode="General">
                  <c:v>8.428839485129755</c:v>
                </c:pt>
                <c:pt idx="31" formatCode="General">
                  <c:v>2.0050249500000001</c:v>
                </c:pt>
                <c:pt idx="32" formatCode="General">
                  <c:v>3.0963187999999997</c:v>
                </c:pt>
                <c:pt idx="33" formatCode="General">
                  <c:v>4.1356793000000014</c:v>
                </c:pt>
                <c:pt idx="34" formatCode="General">
                  <c:v>5.0948122499999577</c:v>
                </c:pt>
                <c:pt idx="35" formatCode="General">
                  <c:v>6.0952587499999975</c:v>
                </c:pt>
                <c:pt idx="36" formatCode="General">
                  <c:v>7.0872561000000012</c:v>
                </c:pt>
                <c:pt idx="37" formatCode="General">
                  <c:v>8.0985576000000012</c:v>
                </c:pt>
              </c:numCache>
            </c:numRef>
          </c:xVal>
          <c:yVal>
            <c:numRef>
              <c:f>'Comparison vel'!$E$2:$E$39</c:f>
              <c:numCache>
                <c:formatCode>General</c:formatCode>
                <c:ptCount val="38"/>
                <c:pt idx="19">
                  <c:v>272.1521952799373</c:v>
                </c:pt>
                <c:pt idx="20">
                  <c:v>276.06700313113902</c:v>
                </c:pt>
                <c:pt idx="21">
                  <c:v>284.93827012288199</c:v>
                </c:pt>
                <c:pt idx="22">
                  <c:v>306.65997403744478</c:v>
                </c:pt>
                <c:pt idx="23">
                  <c:v>335.20005358079806</c:v>
                </c:pt>
                <c:pt idx="24">
                  <c:v>377.71679118318895</c:v>
                </c:pt>
                <c:pt idx="25">
                  <c:v>408.10544506367245</c:v>
                </c:pt>
                <c:pt idx="26">
                  <c:v>434.77099475753869</c:v>
                </c:pt>
                <c:pt idx="27">
                  <c:v>457.6478945233992</c:v>
                </c:pt>
                <c:pt idx="28">
                  <c:v>481.03694978156869</c:v>
                </c:pt>
                <c:pt idx="29">
                  <c:v>507.76783278661725</c:v>
                </c:pt>
                <c:pt idx="30">
                  <c:v>543.47547505907039</c:v>
                </c:pt>
              </c:numCache>
            </c:numRef>
          </c:yVal>
          <c:smooth val="0"/>
        </c:ser>
        <c:ser>
          <c:idx val="3"/>
          <c:order val="3"/>
          <c:spPr>
            <a:ln w="28575">
              <a:solidFill>
                <a:srgbClr val="FF0000"/>
              </a:solidFill>
            </a:ln>
          </c:spPr>
          <c:marker>
            <c:symbol val="none"/>
          </c:marker>
          <c:xVal>
            <c:numRef>
              <c:f>'Comparison vel'!$B$2:$B$39</c:f>
              <c:numCache>
                <c:formatCode>0.00</c:formatCode>
                <c:ptCount val="38"/>
                <c:pt idx="0">
                  <c:v>0.75060641420297691</c:v>
                </c:pt>
                <c:pt idx="1">
                  <c:v>1.2668339687168961</c:v>
                </c:pt>
                <c:pt idx="2">
                  <c:v>1.8560633996267328</c:v>
                </c:pt>
                <c:pt idx="3">
                  <c:v>2.4791865588632298</c:v>
                </c:pt>
                <c:pt idx="4">
                  <c:v>3.091880878614603</c:v>
                </c:pt>
                <c:pt idx="5">
                  <c:v>3.6915391490095644</c:v>
                </c:pt>
                <c:pt idx="6">
                  <c:v>4.3042334687609376</c:v>
                </c:pt>
                <c:pt idx="7" formatCode="General">
                  <c:v>4.9169277885123401</c:v>
                </c:pt>
                <c:pt idx="8" formatCode="General">
                  <c:v>5.5296221082637125</c:v>
                </c:pt>
                <c:pt idx="9" formatCode="General">
                  <c:v>6.2309615636386599</c:v>
                </c:pt>
                <c:pt idx="10" formatCode="General">
                  <c:v>7.0652687224490434</c:v>
                </c:pt>
                <c:pt idx="11" formatCode="General">
                  <c:v>8.428839485129755</c:v>
                </c:pt>
                <c:pt idx="12" formatCode="General">
                  <c:v>2.0050249500000001</c:v>
                </c:pt>
                <c:pt idx="13" formatCode="General">
                  <c:v>3.0963187999999997</c:v>
                </c:pt>
                <c:pt idx="14" formatCode="General">
                  <c:v>4.1356793000000014</c:v>
                </c:pt>
                <c:pt idx="15" formatCode="General">
                  <c:v>5.0948122499999577</c:v>
                </c:pt>
                <c:pt idx="16" formatCode="General">
                  <c:v>6.0952587499999975</c:v>
                </c:pt>
                <c:pt idx="17" formatCode="General">
                  <c:v>7.0872561000000012</c:v>
                </c:pt>
                <c:pt idx="18" formatCode="General">
                  <c:v>8.0985576000000012</c:v>
                </c:pt>
                <c:pt idx="19">
                  <c:v>0.75060641420297691</c:v>
                </c:pt>
                <c:pt idx="20">
                  <c:v>1.2668339687168961</c:v>
                </c:pt>
                <c:pt idx="21">
                  <c:v>1.8560633996267328</c:v>
                </c:pt>
                <c:pt idx="22">
                  <c:v>2.4791865588632298</c:v>
                </c:pt>
                <c:pt idx="23">
                  <c:v>3.091880878614603</c:v>
                </c:pt>
                <c:pt idx="24">
                  <c:v>3.6915391490095644</c:v>
                </c:pt>
                <c:pt idx="25">
                  <c:v>4.3042334687609376</c:v>
                </c:pt>
                <c:pt idx="26" formatCode="General">
                  <c:v>4.9169277885123401</c:v>
                </c:pt>
                <c:pt idx="27" formatCode="General">
                  <c:v>5.5296221082637125</c:v>
                </c:pt>
                <c:pt idx="28" formatCode="General">
                  <c:v>6.2309615636386599</c:v>
                </c:pt>
                <c:pt idx="29" formatCode="General">
                  <c:v>7.0652687224490434</c:v>
                </c:pt>
                <c:pt idx="30" formatCode="General">
                  <c:v>8.428839485129755</c:v>
                </c:pt>
                <c:pt idx="31" formatCode="General">
                  <c:v>2.0050249500000001</c:v>
                </c:pt>
                <c:pt idx="32" formatCode="General">
                  <c:v>3.0963187999999997</c:v>
                </c:pt>
                <c:pt idx="33" formatCode="General">
                  <c:v>4.1356793000000014</c:v>
                </c:pt>
                <c:pt idx="34" formatCode="General">
                  <c:v>5.0948122499999577</c:v>
                </c:pt>
                <c:pt idx="35" formatCode="General">
                  <c:v>6.0952587499999975</c:v>
                </c:pt>
                <c:pt idx="36" formatCode="General">
                  <c:v>7.0872561000000012</c:v>
                </c:pt>
                <c:pt idx="37" formatCode="General">
                  <c:v>8.0985576000000012</c:v>
                </c:pt>
              </c:numCache>
            </c:numRef>
          </c:xVal>
          <c:yVal>
            <c:numRef>
              <c:f>'Comparison vel'!$F$2:$F$39</c:f>
              <c:numCache>
                <c:formatCode>General</c:formatCode>
                <c:ptCount val="38"/>
                <c:pt idx="31">
                  <c:v>481.02114314481224</c:v>
                </c:pt>
                <c:pt idx="32">
                  <c:v>499.47498556548265</c:v>
                </c:pt>
                <c:pt idx="33">
                  <c:v>540.4562109681865</c:v>
                </c:pt>
                <c:pt idx="34">
                  <c:v>575.95682320126798</c:v>
                </c:pt>
                <c:pt idx="35">
                  <c:v>605.63517222057351</c:v>
                </c:pt>
                <c:pt idx="36">
                  <c:v>632.61561985367268</c:v>
                </c:pt>
                <c:pt idx="37">
                  <c:v>655.67742373267151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28861824"/>
        <c:axId val="228859904"/>
      </c:scatterChart>
      <c:valAx>
        <c:axId val="22885171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500"/>
                </a:pPr>
                <a:r>
                  <a:rPr lang="en-US" sz="1500" b="1" i="0" baseline="0" dirty="0" smtClean="0"/>
                  <a:t>Net vertical stress (</a:t>
                </a:r>
                <a:r>
                  <a:rPr lang="en-US" sz="1500" b="1" i="0" baseline="0" dirty="0" err="1" smtClean="0"/>
                  <a:t>MPa</a:t>
                </a:r>
                <a:r>
                  <a:rPr lang="en-US" sz="1500" b="1" i="0" baseline="0" dirty="0" smtClean="0"/>
                  <a:t>)</a:t>
                </a:r>
                <a:endParaRPr lang="en-US" sz="1500" dirty="0"/>
              </a:p>
            </c:rich>
          </c:tx>
          <c:layout/>
          <c:overlay val="0"/>
        </c:title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sz="1500"/>
            </a:pPr>
            <a:endParaRPr lang="nb-NO"/>
          </a:p>
        </c:txPr>
        <c:crossAx val="228853632"/>
        <c:crosses val="autoZero"/>
        <c:crossBetween val="midCat"/>
      </c:valAx>
      <c:valAx>
        <c:axId val="228853632"/>
        <c:scaling>
          <c:orientation val="minMax"/>
          <c:max val="2200"/>
          <c:min val="100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500"/>
                </a:pPr>
                <a:r>
                  <a:rPr lang="en-US" sz="1500"/>
                  <a:t>P-wave velocity (m/sec)</a:t>
                </a:r>
              </a:p>
            </c:rich>
          </c:tx>
          <c:layout>
            <c:manualLayout>
              <c:xMode val="edge"/>
              <c:yMode val="edge"/>
              <c:x val="2.1739130434782612E-2"/>
              <c:y val="0.15384167780914179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sz="1500"/>
            </a:pPr>
            <a:endParaRPr lang="nb-NO"/>
          </a:p>
        </c:txPr>
        <c:crossAx val="228851712"/>
        <c:crosses val="autoZero"/>
        <c:crossBetween val="midCat"/>
      </c:valAx>
      <c:valAx>
        <c:axId val="228859904"/>
        <c:scaling>
          <c:orientation val="minMax"/>
          <c:max val="1500"/>
          <c:min val="100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 sz="1500"/>
                </a:pPr>
                <a:r>
                  <a:rPr lang="en-US" sz="1500" b="1" i="0" baseline="0" dirty="0" smtClean="0"/>
                  <a:t>S-wave velocity (m/sec)</a:t>
                </a:r>
                <a:endParaRPr lang="en-US" sz="1500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500"/>
            </a:pPr>
            <a:endParaRPr lang="nb-NO"/>
          </a:p>
        </c:txPr>
        <c:crossAx val="228861824"/>
        <c:crosses val="max"/>
        <c:crossBetween val="midCat"/>
        <c:majorUnit val="200"/>
      </c:valAx>
      <c:valAx>
        <c:axId val="228861824"/>
        <c:scaling>
          <c:orientation val="minMax"/>
        </c:scaling>
        <c:delete val="1"/>
        <c:axPos val="b"/>
        <c:numFmt formatCode="0.00" sourceLinked="1"/>
        <c:majorTickMark val="out"/>
        <c:minorTickMark val="none"/>
        <c:tickLblPos val="none"/>
        <c:crossAx val="228859904"/>
        <c:crosses val="autoZero"/>
        <c:crossBetween val="midCat"/>
      </c:valAx>
    </c:plotArea>
    <c:plotVisOnly val="1"/>
    <c:dispBlanksAs val="gap"/>
    <c:showDLblsOverMax val="0"/>
  </c:chart>
  <c:txPr>
    <a:bodyPr/>
    <a:lstStyle/>
    <a:p>
      <a:pPr>
        <a:defRPr>
          <a:latin typeface="Arial" pitchFamily="34" charset="0"/>
          <a:cs typeface="Arial" pitchFamily="34" charset="0"/>
        </a:defRPr>
      </a:pPr>
      <a:endParaRPr lang="nb-NO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3746193755644648"/>
          <c:y val="5.1400456939267064E-2"/>
          <c:w val="0.52657588389686549"/>
          <c:h val="0.64277881578362395"/>
        </c:manualLayout>
      </c:layout>
      <c:scatterChart>
        <c:scatterStyle val="lineMarker"/>
        <c:varyColors val="0"/>
        <c:ser>
          <c:idx val="0"/>
          <c:order val="0"/>
          <c:tx>
            <c:v>VPh for the oedometric test system</c:v>
          </c:tx>
          <c:spPr>
            <a:ln w="28575">
              <a:solidFill>
                <a:srgbClr val="00FF00"/>
              </a:solidFill>
              <a:prstDash val="lgDash"/>
            </a:ln>
          </c:spPr>
          <c:marker>
            <c:symbol val="none"/>
          </c:marker>
          <c:xVal>
            <c:numRef>
              <c:f>Data!$E$26:$U$26</c:f>
              <c:numCache>
                <c:formatCode>0.0</c:formatCode>
                <c:ptCount val="17"/>
                <c:pt idx="0">
                  <c:v>2.4791865588632298</c:v>
                </c:pt>
                <c:pt idx="1">
                  <c:v>3.091880878614603</c:v>
                </c:pt>
                <c:pt idx="2">
                  <c:v>3.6915391490095644</c:v>
                </c:pt>
                <c:pt idx="3">
                  <c:v>4.3042334687609376</c:v>
                </c:pt>
                <c:pt idx="4">
                  <c:v>4.9169277885123366</c:v>
                </c:pt>
                <c:pt idx="5">
                  <c:v>5.5296221082637098</c:v>
                </c:pt>
                <c:pt idx="6">
                  <c:v>6.2309615636386599</c:v>
                </c:pt>
                <c:pt idx="7">
                  <c:v>7.0652687224490434</c:v>
                </c:pt>
                <c:pt idx="8">
                  <c:v>8.428839485129755</c:v>
                </c:pt>
                <c:pt idx="10">
                  <c:v>2.0050249500000001</c:v>
                </c:pt>
                <c:pt idx="11">
                  <c:v>3.0963187999999997</c:v>
                </c:pt>
                <c:pt idx="12">
                  <c:v>4.1356793000000014</c:v>
                </c:pt>
                <c:pt idx="13">
                  <c:v>5.0948122499999631</c:v>
                </c:pt>
                <c:pt idx="14">
                  <c:v>6.0952587499999975</c:v>
                </c:pt>
                <c:pt idx="15">
                  <c:v>7.0872561000000012</c:v>
                </c:pt>
                <c:pt idx="16">
                  <c:v>8.0985576000000012</c:v>
                </c:pt>
              </c:numCache>
            </c:numRef>
          </c:xVal>
          <c:yVal>
            <c:numRef>
              <c:f>Data!$E$27:$U$27</c:f>
              <c:numCache>
                <c:formatCode>0</c:formatCode>
                <c:ptCount val="17"/>
                <c:pt idx="0">
                  <c:v>1849.2513052265306</c:v>
                </c:pt>
                <c:pt idx="1">
                  <c:v>1873.7791324547986</c:v>
                </c:pt>
                <c:pt idx="2">
                  <c:v>1901.0275121653033</c:v>
                </c:pt>
                <c:pt idx="3">
                  <c:v>1926.0070229909554</c:v>
                </c:pt>
                <c:pt idx="4">
                  <c:v>1950.4095283639881</c:v>
                </c:pt>
                <c:pt idx="5">
                  <c:v>1975.5759356795118</c:v>
                </c:pt>
                <c:pt idx="6">
                  <c:v>1999.3924391290398</c:v>
                </c:pt>
                <c:pt idx="7">
                  <c:v>2026.5506027963486</c:v>
                </c:pt>
                <c:pt idx="8">
                  <c:v>2068.5454198493562</c:v>
                </c:pt>
              </c:numCache>
            </c:numRef>
          </c:yVal>
          <c:smooth val="0"/>
        </c:ser>
        <c:ser>
          <c:idx val="1"/>
          <c:order val="1"/>
          <c:tx>
            <c:v>VPh for the triaxial test system</c:v>
          </c:tx>
          <c:spPr>
            <a:ln w="28575">
              <a:solidFill>
                <a:srgbClr val="00FF00"/>
              </a:solidFill>
            </a:ln>
          </c:spPr>
          <c:marker>
            <c:symbol val="none"/>
          </c:marker>
          <c:xVal>
            <c:numRef>
              <c:f>Data!$E$26:$U$26</c:f>
              <c:numCache>
                <c:formatCode>0.0</c:formatCode>
                <c:ptCount val="17"/>
                <c:pt idx="0">
                  <c:v>2.4791865588632298</c:v>
                </c:pt>
                <c:pt idx="1">
                  <c:v>3.091880878614603</c:v>
                </c:pt>
                <c:pt idx="2">
                  <c:v>3.6915391490095644</c:v>
                </c:pt>
                <c:pt idx="3">
                  <c:v>4.3042334687609376</c:v>
                </c:pt>
                <c:pt idx="4">
                  <c:v>4.9169277885123366</c:v>
                </c:pt>
                <c:pt idx="5">
                  <c:v>5.5296221082637098</c:v>
                </c:pt>
                <c:pt idx="6">
                  <c:v>6.2309615636386599</c:v>
                </c:pt>
                <c:pt idx="7">
                  <c:v>7.0652687224490434</c:v>
                </c:pt>
                <c:pt idx="8">
                  <c:v>8.428839485129755</c:v>
                </c:pt>
                <c:pt idx="10">
                  <c:v>2.0050249500000001</c:v>
                </c:pt>
                <c:pt idx="11">
                  <c:v>3.0963187999999997</c:v>
                </c:pt>
                <c:pt idx="12">
                  <c:v>4.1356793000000014</c:v>
                </c:pt>
                <c:pt idx="13">
                  <c:v>5.0948122499999631</c:v>
                </c:pt>
                <c:pt idx="14">
                  <c:v>6.0952587499999975</c:v>
                </c:pt>
                <c:pt idx="15">
                  <c:v>7.0872561000000012</c:v>
                </c:pt>
                <c:pt idx="16">
                  <c:v>8.0985576000000012</c:v>
                </c:pt>
              </c:numCache>
            </c:numRef>
          </c:xVal>
          <c:yVal>
            <c:numRef>
              <c:f>Data!$E$28:$U$28</c:f>
              <c:numCache>
                <c:formatCode>General</c:formatCode>
                <c:ptCount val="17"/>
                <c:pt idx="10" formatCode="0">
                  <c:v>1940.7864013442731</c:v>
                </c:pt>
                <c:pt idx="11" formatCode="0">
                  <c:v>1963.9347470469779</c:v>
                </c:pt>
                <c:pt idx="12" formatCode="0">
                  <c:v>2006.6434678521346</c:v>
                </c:pt>
                <c:pt idx="13" formatCode="0">
                  <c:v>2042.3946861333898</c:v>
                </c:pt>
                <c:pt idx="14" formatCode="0">
                  <c:v>2077.3550914514171</c:v>
                </c:pt>
                <c:pt idx="15" formatCode="0">
                  <c:v>2114.7114235604222</c:v>
                </c:pt>
                <c:pt idx="16" formatCode="0">
                  <c:v>2149.5918220937992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28875264"/>
        <c:axId val="228885632"/>
      </c:scatterChart>
      <c:valAx>
        <c:axId val="22887526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b="1"/>
                </a:pPr>
                <a:r>
                  <a:rPr lang="en-US" b="1" dirty="0"/>
                  <a:t>Net vertical stress (</a:t>
                </a:r>
                <a:r>
                  <a:rPr lang="en-US" b="1" dirty="0" err="1"/>
                  <a:t>MPa</a:t>
                </a:r>
                <a:r>
                  <a:rPr lang="en-US" b="1" dirty="0"/>
                  <a:t>)</a:t>
                </a:r>
              </a:p>
            </c:rich>
          </c:tx>
          <c:layout>
            <c:manualLayout>
              <c:xMode val="edge"/>
              <c:yMode val="edge"/>
              <c:x val="0.27439918873777142"/>
              <c:y val="0.84587726322345613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crossAx val="228885632"/>
        <c:crosses val="autoZero"/>
        <c:crossBetween val="midCat"/>
      </c:valAx>
      <c:valAx>
        <c:axId val="228885632"/>
        <c:scaling>
          <c:orientation val="minMax"/>
          <c:max val="2200"/>
          <c:min val="1800"/>
        </c:scaling>
        <c:delete val="0"/>
        <c:axPos val="l"/>
        <c:numFmt formatCode="0" sourceLinked="1"/>
        <c:majorTickMark val="out"/>
        <c:minorTickMark val="none"/>
        <c:tickLblPos val="nextTo"/>
        <c:crossAx val="228875264"/>
        <c:crosses val="autoZero"/>
        <c:crossBetween val="midCat"/>
        <c:majorUnit val="100"/>
      </c:valAx>
      <c:spPr>
        <a:noFill/>
        <a:ln w="25400">
          <a:noFill/>
        </a:ln>
      </c:spPr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500">
          <a:latin typeface="Arial" pitchFamily="34" charset="0"/>
          <a:cs typeface="Arial" pitchFamily="34" charset="0"/>
        </a:defRPr>
      </a:pPr>
      <a:endParaRPr lang="nb-NO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445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82C204-54FD-4436-B94A-6F9FDDE2831E}" type="datetimeFigureOut">
              <a:rPr lang="en-US" smtClean="0"/>
              <a:pPr/>
              <a:t>4/23/2012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0863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4450" y="9440863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137E7C-99B0-451D-AC10-6A9A1642B9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9589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445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8E5961-B184-46C5-B76A-EB2E1E86058B}" type="datetimeFigureOut">
              <a:rPr lang="en-US" smtClean="0"/>
              <a:pPr/>
              <a:t>4/23/2012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1038" y="4721225"/>
            <a:ext cx="5443537" cy="44719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0863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4450" y="9440863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8F93C4-575C-4794-BFF1-C0A752F24EC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168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8F93C4-575C-4794-BFF1-C0A752F24EC7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And velocity difference almost disappear for vertical P wave velocity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8F93C4-575C-4794-BFF1-C0A752F24EC7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Differece</a:t>
            </a:r>
            <a:r>
              <a:rPr lang="en-US" baseline="0" dirty="0" smtClean="0"/>
              <a:t> is gone away for horizontal P-wave velocity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8F93C4-575C-4794-BFF1-C0A752F24EC7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8F93C4-575C-4794-BFF1-C0A752F24EC7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Indicating stiffer</a:t>
            </a:r>
            <a:r>
              <a:rPr lang="en-US" baseline="0" dirty="0" smtClean="0"/>
              <a:t> behavior of sample which </a:t>
            </a:r>
            <a:r>
              <a:rPr lang="en-US" baseline="0" dirty="0" err="1" smtClean="0"/>
              <a:t>testesd</a:t>
            </a:r>
            <a:r>
              <a:rPr lang="en-US" baseline="0" dirty="0" smtClean="0"/>
              <a:t> in </a:t>
            </a:r>
            <a:r>
              <a:rPr lang="en-US" baseline="0" dirty="0" err="1" smtClean="0"/>
              <a:t>triaxial</a:t>
            </a:r>
            <a:r>
              <a:rPr lang="en-US" baseline="0" dirty="0" smtClean="0"/>
              <a:t> test setup.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8F93C4-575C-4794-BFF1-C0A752F24EC7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Indicating stiffer</a:t>
            </a:r>
            <a:r>
              <a:rPr lang="en-US" baseline="0" dirty="0" smtClean="0"/>
              <a:t> behavior of sample which </a:t>
            </a:r>
            <a:r>
              <a:rPr lang="en-US" baseline="0" dirty="0" err="1" smtClean="0"/>
              <a:t>testesd</a:t>
            </a:r>
            <a:r>
              <a:rPr lang="en-US" baseline="0" dirty="0" smtClean="0"/>
              <a:t> in </a:t>
            </a:r>
            <a:r>
              <a:rPr lang="en-US" baseline="0" dirty="0" err="1" smtClean="0"/>
              <a:t>triaxial</a:t>
            </a:r>
            <a:r>
              <a:rPr lang="en-US" baseline="0" dirty="0" smtClean="0"/>
              <a:t> test setup.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The stiffer behavior of sample tested in </a:t>
            </a:r>
            <a:r>
              <a:rPr lang="en-US" baseline="0" dirty="0" err="1" smtClean="0"/>
              <a:t>triaxial</a:t>
            </a:r>
            <a:r>
              <a:rPr lang="en-US" baseline="0" dirty="0" smtClean="0"/>
              <a:t> test setup can explain why velocity is higher in </a:t>
            </a:r>
            <a:r>
              <a:rPr lang="en-US" baseline="0" dirty="0" err="1" smtClean="0"/>
              <a:t>triaxial</a:t>
            </a:r>
            <a:r>
              <a:rPr lang="en-US" baseline="0" dirty="0" smtClean="0"/>
              <a:t>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Answer: Higher stiffness coefficient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8F93C4-575C-4794-BFF1-C0A752F24EC7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From</a:t>
            </a:r>
            <a:r>
              <a:rPr lang="en-US" baseline="0" dirty="0" smtClean="0"/>
              <a:t> Slide 9,10,11, It can say that once the test start, both test give almost same slope of velocity increment (or identical stress sensitivity for respective wave velocity)</a:t>
            </a:r>
          </a:p>
          <a:p>
            <a:r>
              <a:rPr lang="en-US" baseline="0" dirty="0" smtClean="0"/>
              <a:t>Which indicating that , something is different before start the test….</a:t>
            </a:r>
          </a:p>
          <a:p>
            <a:r>
              <a:rPr lang="en-US" baseline="0" dirty="0" smtClean="0"/>
              <a:t>What it can be?</a:t>
            </a:r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8F93C4-575C-4794-BFF1-C0A752F24EC7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8F93C4-575C-4794-BFF1-C0A752F24EC7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b-NO" dirty="0" err="1" smtClean="0"/>
              <a:t>Which</a:t>
            </a:r>
            <a:r>
              <a:rPr lang="nb-NO" baseline="0" dirty="0" smtClean="0"/>
              <a:t> </a:t>
            </a:r>
            <a:r>
              <a:rPr lang="nb-NO" baseline="0" dirty="0" err="1" smtClean="0"/>
              <a:t>indicate</a:t>
            </a:r>
            <a:r>
              <a:rPr lang="nb-NO" baseline="0" dirty="0" smtClean="0"/>
              <a:t> </a:t>
            </a:r>
            <a:r>
              <a:rPr lang="nb-NO" baseline="0" dirty="0" err="1" smtClean="0"/>
              <a:t>that</a:t>
            </a:r>
            <a:r>
              <a:rPr lang="nb-NO" baseline="0" dirty="0" smtClean="0"/>
              <a:t> </a:t>
            </a:r>
            <a:r>
              <a:rPr lang="nb-NO" baseline="0" dirty="0" err="1" smtClean="0"/>
              <a:t>sample</a:t>
            </a:r>
            <a:r>
              <a:rPr lang="nb-NO" baseline="0" dirty="0" smtClean="0"/>
              <a:t> </a:t>
            </a:r>
            <a:r>
              <a:rPr lang="nb-NO" baseline="0" dirty="0" err="1" smtClean="0"/>
              <a:t>geometry</a:t>
            </a:r>
            <a:r>
              <a:rPr lang="nb-NO" baseline="0" dirty="0" smtClean="0"/>
              <a:t> </a:t>
            </a:r>
            <a:r>
              <a:rPr lang="nb-NO" baseline="0" dirty="0" err="1" smtClean="0"/>
              <a:t>should</a:t>
            </a:r>
            <a:r>
              <a:rPr lang="nb-NO" baseline="0" dirty="0" smtClean="0"/>
              <a:t> not have </a:t>
            </a:r>
            <a:r>
              <a:rPr lang="nb-NO" baseline="0" dirty="0" err="1" smtClean="0"/>
              <a:t>any</a:t>
            </a:r>
            <a:r>
              <a:rPr lang="nb-NO" baseline="0" dirty="0" smtClean="0"/>
              <a:t> </a:t>
            </a:r>
            <a:r>
              <a:rPr lang="nb-NO" baseline="0" dirty="0" err="1" smtClean="0"/>
              <a:t>influence</a:t>
            </a:r>
            <a:r>
              <a:rPr lang="nb-NO" baseline="0" dirty="0" smtClean="0"/>
              <a:t> </a:t>
            </a:r>
            <a:r>
              <a:rPr lang="nb-NO" baseline="0" dirty="0" err="1" smtClean="0"/>
              <a:t>on</a:t>
            </a:r>
            <a:r>
              <a:rPr lang="nb-NO" baseline="0" dirty="0" smtClean="0"/>
              <a:t> </a:t>
            </a:r>
            <a:r>
              <a:rPr lang="nb-NO" baseline="0" dirty="0" err="1" smtClean="0"/>
              <a:t>static</a:t>
            </a:r>
            <a:r>
              <a:rPr lang="nb-NO" baseline="0" dirty="0" smtClean="0"/>
              <a:t> material </a:t>
            </a:r>
            <a:r>
              <a:rPr lang="nb-NO" baseline="0" dirty="0" err="1" smtClean="0"/>
              <a:t>behavior</a:t>
            </a:r>
            <a:r>
              <a:rPr lang="nb-NO" baseline="0" dirty="0" smtClean="0"/>
              <a:t>.</a:t>
            </a:r>
          </a:p>
          <a:p>
            <a:r>
              <a:rPr lang="nb-NO" baseline="0" dirty="0" err="1" smtClean="0"/>
              <a:t>Then</a:t>
            </a:r>
            <a:r>
              <a:rPr lang="nb-NO" baseline="0" dirty="0" smtClean="0"/>
              <a:t> </a:t>
            </a:r>
            <a:r>
              <a:rPr lang="nb-NO" baseline="0" dirty="0" err="1" smtClean="0"/>
              <a:t>what</a:t>
            </a:r>
            <a:r>
              <a:rPr lang="nb-NO" baseline="0" dirty="0" smtClean="0"/>
              <a:t> </a:t>
            </a:r>
            <a:r>
              <a:rPr lang="nb-NO" baseline="0" dirty="0" err="1" smtClean="0"/>
              <a:t>left</a:t>
            </a:r>
            <a:r>
              <a:rPr lang="nb-NO" baseline="0" dirty="0" smtClean="0"/>
              <a:t>….??</a:t>
            </a:r>
          </a:p>
          <a:p>
            <a:endParaRPr lang="nb-NO" baseline="0" dirty="0" smtClean="0"/>
          </a:p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8F93C4-575C-4794-BFF1-C0A752F24EC7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b-NO" dirty="0" smtClean="0"/>
              <a:t>In</a:t>
            </a:r>
            <a:r>
              <a:rPr lang="nb-NO" baseline="0" dirty="0" smtClean="0"/>
              <a:t> case </a:t>
            </a:r>
            <a:r>
              <a:rPr lang="nb-NO" baseline="0" dirty="0" err="1" smtClean="0"/>
              <a:t>of</a:t>
            </a:r>
            <a:r>
              <a:rPr lang="nb-NO" baseline="0" dirty="0" smtClean="0"/>
              <a:t> </a:t>
            </a:r>
            <a:r>
              <a:rPr lang="nb-NO" baseline="0" dirty="0" err="1" smtClean="0"/>
              <a:t>velocity</a:t>
            </a:r>
            <a:r>
              <a:rPr lang="nb-NO" baseline="0" dirty="0" smtClean="0"/>
              <a:t> </a:t>
            </a:r>
            <a:r>
              <a:rPr lang="nb-NO" baseline="0" dirty="0" err="1" smtClean="0"/>
              <a:t>difference</a:t>
            </a:r>
            <a:r>
              <a:rPr lang="nb-NO" baseline="0" dirty="0" smtClean="0"/>
              <a:t>: </a:t>
            </a:r>
            <a:r>
              <a:rPr lang="nb-NO" baseline="0" dirty="0" err="1" smtClean="0"/>
              <a:t>this</a:t>
            </a:r>
            <a:r>
              <a:rPr lang="nb-NO" baseline="0" dirty="0" smtClean="0"/>
              <a:t> </a:t>
            </a:r>
            <a:r>
              <a:rPr lang="nb-NO" baseline="0" dirty="0" err="1" smtClean="0"/>
              <a:t>showing</a:t>
            </a:r>
            <a:r>
              <a:rPr lang="nb-NO" baseline="0" dirty="0" smtClean="0"/>
              <a:t> </a:t>
            </a:r>
            <a:r>
              <a:rPr lang="nb-NO" baseline="0" dirty="0" err="1" smtClean="0"/>
              <a:t>that</a:t>
            </a:r>
            <a:r>
              <a:rPr lang="nb-NO" baseline="0" dirty="0" smtClean="0"/>
              <a:t> for </a:t>
            </a:r>
            <a:r>
              <a:rPr lang="nb-NO" baseline="0" dirty="0" err="1" smtClean="0"/>
              <a:t>clay</a:t>
            </a:r>
            <a:r>
              <a:rPr lang="nb-NO" baseline="0" dirty="0" smtClean="0"/>
              <a:t> </a:t>
            </a:r>
            <a:r>
              <a:rPr lang="nb-NO" baseline="0" dirty="0" err="1" smtClean="0"/>
              <a:t>there</a:t>
            </a:r>
            <a:r>
              <a:rPr lang="nb-NO" baseline="0" dirty="0" smtClean="0"/>
              <a:t> </a:t>
            </a:r>
            <a:r>
              <a:rPr lang="nb-NO" baseline="0" dirty="0" err="1" smtClean="0"/>
              <a:t>should</a:t>
            </a:r>
            <a:r>
              <a:rPr lang="nb-NO" baseline="0" dirty="0" smtClean="0"/>
              <a:t> not be </a:t>
            </a:r>
            <a:r>
              <a:rPr lang="nb-NO" baseline="0" dirty="0" err="1" smtClean="0"/>
              <a:t>any</a:t>
            </a:r>
            <a:r>
              <a:rPr lang="nb-NO" baseline="0" dirty="0" smtClean="0"/>
              <a:t> </a:t>
            </a:r>
            <a:r>
              <a:rPr lang="nb-NO" baseline="0" dirty="0" err="1" smtClean="0"/>
              <a:t>velocity</a:t>
            </a:r>
            <a:r>
              <a:rPr lang="nb-NO" baseline="0" dirty="0" smtClean="0"/>
              <a:t> </a:t>
            </a:r>
            <a:r>
              <a:rPr lang="nb-NO" baseline="0" dirty="0" err="1" smtClean="0"/>
              <a:t>difference…..but</a:t>
            </a:r>
            <a:endParaRPr lang="nb-NO" baseline="0" dirty="0" smtClean="0"/>
          </a:p>
          <a:p>
            <a:r>
              <a:rPr lang="nb-NO" baseline="0" dirty="0" smtClean="0"/>
              <a:t>In case </a:t>
            </a:r>
            <a:r>
              <a:rPr lang="nb-NO" baseline="0" dirty="0" err="1" smtClean="0"/>
              <a:t>of</a:t>
            </a:r>
            <a:r>
              <a:rPr lang="nb-NO" baseline="0" dirty="0" smtClean="0"/>
              <a:t> </a:t>
            </a:r>
            <a:r>
              <a:rPr lang="nb-NO" baseline="0" dirty="0" err="1" smtClean="0"/>
              <a:t>strain</a:t>
            </a:r>
            <a:r>
              <a:rPr lang="nb-NO" baseline="0" dirty="0" smtClean="0"/>
              <a:t>: </a:t>
            </a:r>
            <a:r>
              <a:rPr lang="nb-NO" baseline="0" dirty="0" err="1" smtClean="0"/>
              <a:t>yes</a:t>
            </a:r>
            <a:r>
              <a:rPr lang="nb-NO" baseline="0" dirty="0" smtClean="0"/>
              <a:t> </a:t>
            </a:r>
            <a:r>
              <a:rPr lang="nb-NO" baseline="0" dirty="0" err="1" smtClean="0"/>
              <a:t>this</a:t>
            </a:r>
            <a:r>
              <a:rPr lang="nb-NO" baseline="0" dirty="0" smtClean="0"/>
              <a:t> </a:t>
            </a:r>
            <a:r>
              <a:rPr lang="nb-NO" baseline="0" dirty="0" err="1" smtClean="0"/>
              <a:t>can</a:t>
            </a:r>
            <a:r>
              <a:rPr lang="nb-NO" baseline="0" dirty="0" smtClean="0"/>
              <a:t> </a:t>
            </a:r>
            <a:r>
              <a:rPr lang="nb-NO" baseline="0" dirty="0" err="1" smtClean="0"/>
              <a:t>create</a:t>
            </a:r>
            <a:r>
              <a:rPr lang="nb-NO" baseline="0" dirty="0" smtClean="0"/>
              <a:t> </a:t>
            </a:r>
            <a:r>
              <a:rPr lang="nb-NO" baseline="0" dirty="0" err="1" smtClean="0"/>
              <a:t>difference</a:t>
            </a:r>
            <a:r>
              <a:rPr lang="nb-NO" baseline="0" dirty="0" smtClean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8F93C4-575C-4794-BFF1-C0A752F24EC7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8F93C4-575C-4794-BFF1-C0A752F24EC7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8F93C4-575C-4794-BFF1-C0A752F24EC7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4/23/2012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4/23/2012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4/23/2012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4/23/2012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4/23/2012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4/23/2012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http://t0.gstatic.com/images?q=tbn:ANd9GcQkQmiHU3lZ7rgI3YO551LXx3H_nD-caQKmu9ZIqdGtxjarhsY6Jw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924800" y="6477000"/>
            <a:ext cx="1079291" cy="27432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chart" Target="../charts/chart11.xml"/><Relationship Id="rId4" Type="http://schemas.openxmlformats.org/officeDocument/2006/relationships/chart" Target="../charts/char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emf"/><Relationship Id="rId5" Type="http://schemas.openxmlformats.org/officeDocument/2006/relationships/image" Target="../media/image11.emf"/><Relationship Id="rId4" Type="http://schemas.openxmlformats.org/officeDocument/2006/relationships/chart" Target="../charts/chart2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" y="47706"/>
            <a:ext cx="87630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latin typeface="Century" pitchFamily="18" charset="0"/>
              </a:rPr>
              <a:t>Comparison between </a:t>
            </a:r>
          </a:p>
          <a:p>
            <a:pPr algn="ctr"/>
            <a:r>
              <a:rPr lang="en-US" sz="3200" b="1" dirty="0" smtClean="0">
                <a:latin typeface="Century" pitchFamily="18" charset="0"/>
              </a:rPr>
              <a:t>Static and Dynamic Behavior </a:t>
            </a:r>
          </a:p>
          <a:p>
            <a:pPr algn="ctr"/>
            <a:r>
              <a:rPr lang="en-US" sz="3200" b="1" dirty="0" smtClean="0">
                <a:latin typeface="Century" pitchFamily="18" charset="0"/>
              </a:rPr>
              <a:t>measured in </a:t>
            </a:r>
          </a:p>
          <a:p>
            <a:pPr algn="ctr"/>
            <a:r>
              <a:rPr lang="en-US" sz="3200" b="1" dirty="0" smtClean="0">
                <a:latin typeface="Century" pitchFamily="18" charset="0"/>
              </a:rPr>
              <a:t>Triaxial and </a:t>
            </a:r>
            <a:r>
              <a:rPr lang="en-US" sz="3200" b="1" dirty="0" err="1" smtClean="0">
                <a:latin typeface="Century" pitchFamily="18" charset="0"/>
              </a:rPr>
              <a:t>Oedometric</a:t>
            </a:r>
            <a:r>
              <a:rPr lang="en-US" sz="3200" b="1" dirty="0" smtClean="0">
                <a:latin typeface="Century" pitchFamily="18" charset="0"/>
              </a:rPr>
              <a:t> test systems</a:t>
            </a:r>
            <a:endParaRPr lang="en-US" sz="3200" b="1" dirty="0">
              <a:solidFill>
                <a:srgbClr val="800000"/>
              </a:solidFill>
              <a:latin typeface="Century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14400" y="2895600"/>
            <a:ext cx="716280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srgbClr val="0000FF"/>
                </a:solidFill>
                <a:latin typeface="Bookman Old Style" pitchFamily="18" charset="0"/>
              </a:rPr>
              <a:t>Mohammad </a:t>
            </a:r>
            <a:r>
              <a:rPr lang="en-US" dirty="0" err="1" smtClean="0">
                <a:solidFill>
                  <a:srgbClr val="0000FF"/>
                </a:solidFill>
                <a:latin typeface="Bookman Old Style" pitchFamily="18" charset="0"/>
              </a:rPr>
              <a:t>Hossain</a:t>
            </a:r>
            <a:r>
              <a:rPr lang="en-US" dirty="0" smtClean="0">
                <a:solidFill>
                  <a:srgbClr val="0000FF"/>
                </a:solidFill>
                <a:latin typeface="Bookman Old Style" pitchFamily="18" charset="0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latin typeface="Bookman Old Style" pitchFamily="18" charset="0"/>
              </a:rPr>
              <a:t>Bhuiyan</a:t>
            </a:r>
            <a:endParaRPr lang="en-US" dirty="0" smtClean="0">
              <a:solidFill>
                <a:srgbClr val="0000FF"/>
              </a:solidFill>
              <a:latin typeface="Bookman Old Style" pitchFamily="18" charset="0"/>
            </a:endParaRPr>
          </a:p>
          <a:p>
            <a:pPr algn="ctr"/>
            <a:r>
              <a:rPr lang="en-US" dirty="0" smtClean="0">
                <a:solidFill>
                  <a:srgbClr val="0000FF"/>
                </a:solidFill>
                <a:latin typeface="Bookman Old Style" pitchFamily="18" charset="0"/>
              </a:rPr>
              <a:t>NTNU, Norway</a:t>
            </a:r>
          </a:p>
          <a:p>
            <a:pPr algn="ctr"/>
            <a:endParaRPr lang="en-US" dirty="0" smtClean="0">
              <a:solidFill>
                <a:srgbClr val="0000FF"/>
              </a:solidFill>
              <a:latin typeface="Bookman Old Style" pitchFamily="18" charset="0"/>
            </a:endParaRPr>
          </a:p>
          <a:p>
            <a:pPr algn="ctr"/>
            <a:r>
              <a:rPr lang="en-US" dirty="0" smtClean="0">
                <a:solidFill>
                  <a:srgbClr val="0000FF"/>
                </a:solidFill>
                <a:latin typeface="Bookman Old Style" pitchFamily="18" charset="0"/>
              </a:rPr>
              <a:t>Rune M Holt</a:t>
            </a:r>
          </a:p>
          <a:p>
            <a:pPr algn="ctr"/>
            <a:r>
              <a:rPr lang="en-US" dirty="0" smtClean="0">
                <a:solidFill>
                  <a:srgbClr val="0000FF"/>
                </a:solidFill>
                <a:latin typeface="Bookman Old Style" pitchFamily="18" charset="0"/>
              </a:rPr>
              <a:t>NTNU &amp; SINTEF, Norway</a:t>
            </a:r>
          </a:p>
          <a:p>
            <a:pPr algn="ctr"/>
            <a:endParaRPr lang="en-US" dirty="0" smtClean="0">
              <a:solidFill>
                <a:srgbClr val="0000FF"/>
              </a:solidFill>
              <a:latin typeface="Bookman Old Style" pitchFamily="18" charset="0"/>
            </a:endParaRPr>
          </a:p>
          <a:p>
            <a:pPr algn="ctr"/>
            <a:r>
              <a:rPr lang="en-US" dirty="0" smtClean="0">
                <a:solidFill>
                  <a:srgbClr val="0000FF"/>
                </a:solidFill>
                <a:latin typeface="Bookman Old Style" pitchFamily="18" charset="0"/>
              </a:rPr>
              <a:t>Idar Larsen</a:t>
            </a:r>
          </a:p>
          <a:p>
            <a:pPr algn="ctr"/>
            <a:r>
              <a:rPr lang="en-US" dirty="0" smtClean="0">
                <a:solidFill>
                  <a:srgbClr val="0000FF"/>
                </a:solidFill>
                <a:latin typeface="Bookman Old Style" pitchFamily="18" charset="0"/>
              </a:rPr>
              <a:t>SINTEF, Norway</a:t>
            </a:r>
          </a:p>
          <a:p>
            <a:pPr algn="ctr"/>
            <a:endParaRPr lang="en-US" dirty="0" smtClean="0">
              <a:solidFill>
                <a:srgbClr val="0000FF"/>
              </a:solidFill>
              <a:latin typeface="Bookman Old Style" pitchFamily="18" charset="0"/>
            </a:endParaRPr>
          </a:p>
          <a:p>
            <a:pPr algn="ctr"/>
            <a:r>
              <a:rPr lang="en-US" dirty="0" err="1" smtClean="0">
                <a:solidFill>
                  <a:srgbClr val="0000FF"/>
                </a:solidFill>
                <a:latin typeface="Bookman Old Style" pitchFamily="18" charset="0"/>
              </a:rPr>
              <a:t>Jørn</a:t>
            </a:r>
            <a:r>
              <a:rPr lang="en-US" dirty="0" smtClean="0">
                <a:solidFill>
                  <a:srgbClr val="0000FF"/>
                </a:solidFill>
                <a:latin typeface="Bookman Old Style" pitchFamily="18" charset="0"/>
              </a:rPr>
              <a:t> F </a:t>
            </a:r>
            <a:r>
              <a:rPr lang="en-US" dirty="0" err="1" smtClean="0">
                <a:solidFill>
                  <a:srgbClr val="0000FF"/>
                </a:solidFill>
                <a:latin typeface="Bookman Old Style" pitchFamily="18" charset="0"/>
              </a:rPr>
              <a:t>Stenebråten</a:t>
            </a:r>
            <a:endParaRPr lang="en-US" dirty="0" smtClean="0">
              <a:solidFill>
                <a:srgbClr val="0000FF"/>
              </a:solidFill>
              <a:latin typeface="Bookman Old Style" pitchFamily="18" charset="0"/>
            </a:endParaRPr>
          </a:p>
          <a:p>
            <a:pPr algn="ctr"/>
            <a:r>
              <a:rPr lang="en-US" dirty="0" smtClean="0">
                <a:solidFill>
                  <a:srgbClr val="0000FF"/>
                </a:solidFill>
                <a:latin typeface="Bookman Old Style" pitchFamily="18" charset="0"/>
              </a:rPr>
              <a:t>SINTEF, Norway</a:t>
            </a:r>
          </a:p>
          <a:p>
            <a:pPr algn="ctr"/>
            <a:endParaRPr lang="en-US" b="1" dirty="0" smtClean="0"/>
          </a:p>
          <a:p>
            <a:pPr algn="ctr"/>
            <a:endParaRPr lang="en-US" dirty="0">
              <a:solidFill>
                <a:srgbClr val="002060"/>
              </a:solidFill>
              <a:latin typeface="Baskerville Old Face" pitchFamily="18" charset="0"/>
            </a:endParaRPr>
          </a:p>
        </p:txBody>
      </p:sp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6362700"/>
            <a:ext cx="164782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0" y="0"/>
            <a:ext cx="9144000" cy="553998"/>
          </a:xfrm>
          <a:prstGeom prst="rect">
            <a:avLst/>
          </a:prstGeom>
          <a:solidFill>
            <a:srgbClr val="7EC23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>
                <a:solidFill>
                  <a:schemeClr val="bg1"/>
                </a:solidFill>
              </a:rPr>
              <a:t>Dynamic Behavior: Horizontal P-Wave velocity</a:t>
            </a:r>
            <a:endParaRPr lang="en-US" sz="3000" dirty="0">
              <a:solidFill>
                <a:schemeClr val="bg1"/>
              </a:solidFill>
            </a:endParaRPr>
          </a:p>
        </p:txBody>
      </p:sp>
      <p:graphicFrame>
        <p:nvGraphicFramePr>
          <p:cNvPr id="7" name="Chart 6"/>
          <p:cNvGraphicFramePr/>
          <p:nvPr/>
        </p:nvGraphicFramePr>
        <p:xfrm>
          <a:off x="5029200" y="609600"/>
          <a:ext cx="3962400" cy="4191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Chart 10"/>
          <p:cNvGraphicFramePr>
            <a:graphicFrameLocks/>
          </p:cNvGraphicFramePr>
          <p:nvPr/>
        </p:nvGraphicFramePr>
        <p:xfrm>
          <a:off x="381001" y="609600"/>
          <a:ext cx="3657600" cy="4038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73803026"/>
              </p:ext>
            </p:extLst>
          </p:nvPr>
        </p:nvGraphicFramePr>
        <p:xfrm>
          <a:off x="2362200" y="4648201"/>
          <a:ext cx="4876800" cy="685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2362200" y="3076494"/>
            <a:ext cx="1828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70C0"/>
                </a:solidFill>
              </a:rPr>
              <a:t>Pure sand</a:t>
            </a:r>
            <a:endParaRPr lang="en-US" sz="2000" b="1" dirty="0">
              <a:solidFill>
                <a:srgbClr val="0070C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086600" y="3048000"/>
            <a:ext cx="1828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70C0"/>
                </a:solidFill>
              </a:rPr>
              <a:t>Pure Kaolinite</a:t>
            </a:r>
            <a:endParaRPr lang="en-US" sz="2000" b="1" dirty="0">
              <a:solidFill>
                <a:srgbClr val="0070C0"/>
              </a:solidFill>
            </a:endParaRP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200" y="6362700"/>
            <a:ext cx="164782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0" y="5903893"/>
            <a:ext cx="9144000" cy="954107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nb-NO" sz="2800" dirty="0" smtClean="0">
                <a:solidFill>
                  <a:schemeClr val="bg1"/>
                </a:solidFill>
              </a:rPr>
              <a:t>So: In all cases, </a:t>
            </a:r>
            <a:r>
              <a:rPr lang="nb-NO" sz="2800" dirty="0" err="1" smtClean="0">
                <a:solidFill>
                  <a:schemeClr val="bg1"/>
                </a:solidFill>
              </a:rPr>
              <a:t>wave</a:t>
            </a:r>
            <a:r>
              <a:rPr lang="nb-NO" sz="2800" dirty="0" smtClean="0">
                <a:solidFill>
                  <a:schemeClr val="bg1"/>
                </a:solidFill>
              </a:rPr>
              <a:t> </a:t>
            </a:r>
            <a:r>
              <a:rPr lang="nb-NO" sz="2800" dirty="0" err="1" smtClean="0">
                <a:solidFill>
                  <a:schemeClr val="bg1"/>
                </a:solidFill>
              </a:rPr>
              <a:t>velocities</a:t>
            </a:r>
            <a:r>
              <a:rPr lang="nb-NO" sz="2800" dirty="0" smtClean="0">
                <a:solidFill>
                  <a:schemeClr val="bg1"/>
                </a:solidFill>
              </a:rPr>
              <a:t> </a:t>
            </a:r>
            <a:r>
              <a:rPr lang="nb-NO" sz="2800" dirty="0" err="1" smtClean="0">
                <a:solidFill>
                  <a:schemeClr val="bg1"/>
                </a:solidFill>
              </a:rPr>
              <a:t>are</a:t>
            </a:r>
            <a:r>
              <a:rPr lang="nb-NO" sz="2800" dirty="0" smtClean="0">
                <a:solidFill>
                  <a:schemeClr val="bg1"/>
                </a:solidFill>
              </a:rPr>
              <a:t> </a:t>
            </a:r>
            <a:r>
              <a:rPr lang="nb-NO" sz="2800" dirty="0" err="1">
                <a:solidFill>
                  <a:schemeClr val="bg1"/>
                </a:solidFill>
              </a:rPr>
              <a:t>higher</a:t>
            </a:r>
            <a:r>
              <a:rPr lang="nb-NO" sz="2800" dirty="0">
                <a:solidFill>
                  <a:schemeClr val="bg1"/>
                </a:solidFill>
              </a:rPr>
              <a:t> </a:t>
            </a:r>
            <a:r>
              <a:rPr lang="nb-NO" sz="2800" dirty="0" smtClean="0">
                <a:solidFill>
                  <a:schemeClr val="bg1"/>
                </a:solidFill>
              </a:rPr>
              <a:t>in </a:t>
            </a:r>
            <a:r>
              <a:rPr lang="nb-NO" sz="2800" dirty="0" err="1" smtClean="0">
                <a:solidFill>
                  <a:schemeClr val="bg1"/>
                </a:solidFill>
              </a:rPr>
              <a:t>the</a:t>
            </a:r>
            <a:r>
              <a:rPr lang="nb-NO" sz="2800" dirty="0" smtClean="0">
                <a:solidFill>
                  <a:schemeClr val="bg1"/>
                </a:solidFill>
              </a:rPr>
              <a:t> triaxial </a:t>
            </a:r>
            <a:r>
              <a:rPr lang="nb-NO" sz="2800" dirty="0" err="1" smtClean="0">
                <a:solidFill>
                  <a:schemeClr val="bg1"/>
                </a:solidFill>
              </a:rPr>
              <a:t>set</a:t>
            </a:r>
            <a:r>
              <a:rPr lang="nb-NO" sz="2800" dirty="0" smtClean="0">
                <a:solidFill>
                  <a:schemeClr val="bg1"/>
                </a:solidFill>
              </a:rPr>
              <a:t>-up, </a:t>
            </a:r>
            <a:r>
              <a:rPr lang="nb-NO" sz="2800" dirty="0" err="1" smtClean="0">
                <a:solidFill>
                  <a:schemeClr val="bg1"/>
                </a:solidFill>
              </a:rPr>
              <a:t>but</a:t>
            </a:r>
            <a:r>
              <a:rPr lang="nb-NO" sz="2800" dirty="0" smtClean="0">
                <a:solidFill>
                  <a:schemeClr val="bg1"/>
                </a:solidFill>
              </a:rPr>
              <a:t> stress </a:t>
            </a:r>
            <a:r>
              <a:rPr lang="nb-NO" sz="2800" dirty="0" err="1" smtClean="0">
                <a:solidFill>
                  <a:schemeClr val="bg1"/>
                </a:solidFill>
              </a:rPr>
              <a:t>sensitivities</a:t>
            </a:r>
            <a:r>
              <a:rPr lang="nb-NO" sz="2800" dirty="0" smtClean="0">
                <a:solidFill>
                  <a:schemeClr val="bg1"/>
                </a:solidFill>
              </a:rPr>
              <a:t> </a:t>
            </a:r>
            <a:r>
              <a:rPr lang="nb-NO" sz="2800" dirty="0" err="1" smtClean="0">
                <a:solidFill>
                  <a:schemeClr val="bg1"/>
                </a:solidFill>
              </a:rPr>
              <a:t>are</a:t>
            </a:r>
            <a:r>
              <a:rPr lang="nb-NO" sz="2800" dirty="0" smtClean="0">
                <a:solidFill>
                  <a:schemeClr val="bg1"/>
                </a:solidFill>
              </a:rPr>
              <a:t> </a:t>
            </a:r>
            <a:r>
              <a:rPr lang="nb-NO" sz="2800" dirty="0" err="1" smtClean="0">
                <a:solidFill>
                  <a:schemeClr val="bg1"/>
                </a:solidFill>
              </a:rPr>
              <a:t>apparently</a:t>
            </a:r>
            <a:r>
              <a:rPr lang="nb-NO" sz="2800" dirty="0" smtClean="0">
                <a:solidFill>
                  <a:schemeClr val="bg1"/>
                </a:solidFill>
              </a:rPr>
              <a:t> </a:t>
            </a:r>
            <a:r>
              <a:rPr lang="nb-NO" sz="2800" dirty="0" err="1" smtClean="0">
                <a:solidFill>
                  <a:schemeClr val="bg1"/>
                </a:solidFill>
              </a:rPr>
              <a:t>the</a:t>
            </a:r>
            <a:r>
              <a:rPr lang="nb-NO" sz="2800" dirty="0" smtClean="0">
                <a:solidFill>
                  <a:schemeClr val="bg1"/>
                </a:solidFill>
              </a:rPr>
              <a:t> same</a:t>
            </a:r>
            <a:endParaRPr lang="nb-NO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0" y="0"/>
            <a:ext cx="9144000" cy="553998"/>
          </a:xfrm>
          <a:prstGeom prst="rect">
            <a:avLst/>
          </a:prstGeom>
          <a:solidFill>
            <a:srgbClr val="7EC23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>
                <a:solidFill>
                  <a:schemeClr val="bg1"/>
                </a:solidFill>
              </a:rPr>
              <a:t>Are Stress Paths the same - Effects of Sample Geometry?</a:t>
            </a:r>
            <a:endParaRPr lang="en-US" sz="3000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85800" y="4572000"/>
            <a:ext cx="79248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Bef>
                <a:spcPts val="1200"/>
              </a:spcBef>
              <a:spcAft>
                <a:spcPts val="1200"/>
              </a:spcAft>
            </a:pPr>
            <a:r>
              <a:rPr lang="en-US" sz="2400" dirty="0" smtClean="0"/>
              <a:t>	PFC</a:t>
            </a:r>
            <a:r>
              <a:rPr lang="en-US" sz="2400" baseline="30000" dirty="0" smtClean="0"/>
              <a:t>3D</a:t>
            </a:r>
            <a:r>
              <a:rPr lang="en-US" sz="2400" dirty="0" smtClean="0"/>
              <a:t> was used to simulate the two geometries, varying the number of particles, the particle size distributions, the confining wall stiffness, and the friction between the samples and the walls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4800" y="1219200"/>
            <a:ext cx="4476750" cy="2905125"/>
          </a:xfrm>
          <a:prstGeom prst="rect">
            <a:avLst/>
          </a:prstGeom>
          <a:noFill/>
          <a:ln w="1">
            <a:noFill/>
            <a:miter lim="800000"/>
            <a:headEnd/>
            <a:tailEnd type="none" w="med" len="med"/>
          </a:ln>
          <a:effectLst/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4400" y="1143000"/>
            <a:ext cx="2657475" cy="3200400"/>
          </a:xfrm>
          <a:prstGeom prst="rect">
            <a:avLst/>
          </a:prstGeom>
          <a:noFill/>
          <a:ln w="1">
            <a:noFill/>
            <a:miter lim="800000"/>
            <a:headEnd/>
            <a:tailEnd type="none" w="med" len="med"/>
          </a:ln>
          <a:effectLst/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200" y="6362700"/>
            <a:ext cx="164782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0" y="0"/>
            <a:ext cx="9144000" cy="553998"/>
          </a:xfrm>
          <a:prstGeom prst="rect">
            <a:avLst/>
          </a:prstGeom>
          <a:solidFill>
            <a:srgbClr val="7EC23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>
                <a:solidFill>
                  <a:schemeClr val="bg1"/>
                </a:solidFill>
              </a:rPr>
              <a:t>Sample Geometrical Effect?</a:t>
            </a:r>
            <a:endParaRPr lang="en-US" sz="3000" dirty="0">
              <a:solidFill>
                <a:schemeClr val="bg1"/>
              </a:solidFill>
            </a:endParaRPr>
          </a:p>
        </p:txBody>
      </p:sp>
      <p:graphicFrame>
        <p:nvGraphicFramePr>
          <p:cNvPr id="5" name="Chart 4"/>
          <p:cNvGraphicFramePr>
            <a:graphicFrameLocks noGrp="1"/>
          </p:cNvGraphicFramePr>
          <p:nvPr/>
        </p:nvGraphicFramePr>
        <p:xfrm>
          <a:off x="0" y="685800"/>
          <a:ext cx="7620000" cy="5105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0" y="5770880"/>
          <a:ext cx="7391405" cy="1087120"/>
        </p:xfrm>
        <a:graphic>
          <a:graphicData uri="http://schemas.openxmlformats.org/drawingml/2006/table">
            <a:tbl>
              <a:tblPr/>
              <a:tblGrid>
                <a:gridCol w="986599"/>
                <a:gridCol w="792514"/>
                <a:gridCol w="792514"/>
                <a:gridCol w="792514"/>
                <a:gridCol w="792514"/>
                <a:gridCol w="792514"/>
                <a:gridCol w="857208"/>
                <a:gridCol w="792514"/>
                <a:gridCol w="792514"/>
              </a:tblGrid>
              <a:tr h="330200">
                <a:tc>
                  <a:txBody>
                    <a:bodyPr/>
                    <a:lstStyle/>
                    <a:p>
                      <a:pPr algn="ctr" fontAlgn="b"/>
                      <a:endParaRPr lang="nb-NO" sz="14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400" b="1" i="0" u="none" strike="noStrike" dirty="0" err="1" smtClean="0">
                          <a:solidFill>
                            <a:schemeClr val="bg1"/>
                          </a:solidFill>
                          <a:latin typeface="Calibri"/>
                        </a:rPr>
                        <a:t>Height</a:t>
                      </a:r>
                      <a:endParaRPr lang="nb-NO" sz="1400" b="1" i="0" u="none" strike="noStrike" dirty="0" smtClean="0">
                        <a:solidFill>
                          <a:schemeClr val="bg1"/>
                        </a:solidFill>
                        <a:latin typeface="Calibri"/>
                      </a:endParaRPr>
                    </a:p>
                    <a:p>
                      <a:pPr algn="ctr" fontAlgn="b"/>
                      <a:r>
                        <a:rPr lang="nb-NO" sz="1400" b="1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(mm)</a:t>
                      </a:r>
                      <a:endParaRPr lang="nb-NO" sz="14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400" b="1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Width</a:t>
                      </a:r>
                    </a:p>
                    <a:p>
                      <a:pPr algn="ctr" fontAlgn="b"/>
                      <a:r>
                        <a:rPr lang="nb-NO" sz="14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(mm)</a:t>
                      </a:r>
                      <a:endParaRPr lang="nb-NO" sz="14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4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# balls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400" b="1" i="0" u="none" strike="noStrike" dirty="0" err="1" smtClean="0">
                          <a:solidFill>
                            <a:schemeClr val="bg1"/>
                          </a:solidFill>
                          <a:latin typeface="Calibri"/>
                        </a:rPr>
                        <a:t>Min_rad</a:t>
                      </a:r>
                      <a:r>
                        <a:rPr lang="nb-NO" sz="1400" b="1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 </a:t>
                      </a:r>
                    </a:p>
                    <a:p>
                      <a:pPr algn="ctr" fontAlgn="b"/>
                      <a:r>
                        <a:rPr lang="nb-NO" sz="14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(mm)</a:t>
                      </a:r>
                      <a:endParaRPr lang="nb-NO" sz="14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400" b="1" i="0" u="none" strike="noStrike" dirty="0" err="1" smtClean="0">
                          <a:solidFill>
                            <a:schemeClr val="bg1"/>
                          </a:solidFill>
                          <a:latin typeface="Calibri"/>
                        </a:rPr>
                        <a:t>Max_rad</a:t>
                      </a:r>
                      <a:r>
                        <a:rPr lang="nb-NO" sz="14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 (mm)</a:t>
                      </a:r>
                      <a:endParaRPr lang="nb-NO" sz="14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400" b="1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Wall </a:t>
                      </a:r>
                      <a:r>
                        <a:rPr lang="nb-NO" sz="1400" b="1" i="0" u="none" strike="noStrike" dirty="0" err="1" smtClean="0">
                          <a:solidFill>
                            <a:schemeClr val="bg1"/>
                          </a:solidFill>
                          <a:latin typeface="Calibri"/>
                        </a:rPr>
                        <a:t>stiff</a:t>
                      </a:r>
                      <a:endParaRPr lang="nb-NO" sz="14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400" b="1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Wall </a:t>
                      </a:r>
                      <a:r>
                        <a:rPr lang="nb-NO" sz="1400" b="1" i="0" u="none" strike="noStrike" dirty="0" err="1" smtClean="0">
                          <a:solidFill>
                            <a:schemeClr val="bg1"/>
                          </a:solidFill>
                          <a:latin typeface="Calibri"/>
                        </a:rPr>
                        <a:t>fric</a:t>
                      </a:r>
                      <a:r>
                        <a:rPr lang="nb-NO" sz="1400" b="1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.</a:t>
                      </a:r>
                      <a:endParaRPr lang="nb-NO" sz="14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400" b="1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Ball </a:t>
                      </a:r>
                      <a:r>
                        <a:rPr lang="nb-NO" sz="1400" b="1" i="0" u="none" strike="noStrike" dirty="0" err="1" smtClean="0">
                          <a:solidFill>
                            <a:schemeClr val="bg1"/>
                          </a:solidFill>
                          <a:latin typeface="Calibri"/>
                        </a:rPr>
                        <a:t>fric</a:t>
                      </a:r>
                      <a:r>
                        <a:rPr lang="nb-NO" sz="1400" b="1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.</a:t>
                      </a:r>
                      <a:endParaRPr lang="nb-NO" sz="14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</a:tr>
              <a:tr h="330200"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Long_1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28416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1.00E+07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</a:tr>
              <a:tr h="330200"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Wide_1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32142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1.00E+07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010400" y="1600200"/>
            <a:ext cx="2133600" cy="2677656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nb-NO" sz="2400" dirty="0" smtClean="0">
                <a:solidFill>
                  <a:schemeClr val="bg1"/>
                </a:solidFill>
              </a:rPr>
              <a:t>The </a:t>
            </a:r>
            <a:r>
              <a:rPr lang="nb-NO" sz="2400" dirty="0" err="1" smtClean="0">
                <a:solidFill>
                  <a:schemeClr val="bg1"/>
                </a:solidFill>
              </a:rPr>
              <a:t>simulations</a:t>
            </a:r>
            <a:r>
              <a:rPr lang="nb-NO" sz="2400" dirty="0" smtClean="0">
                <a:solidFill>
                  <a:schemeClr val="bg1"/>
                </a:solidFill>
              </a:rPr>
              <a:t> do not </a:t>
            </a:r>
            <a:r>
              <a:rPr lang="nb-NO" sz="2400" dirty="0" err="1" smtClean="0">
                <a:solidFill>
                  <a:schemeClr val="bg1"/>
                </a:solidFill>
              </a:rPr>
              <a:t>indicate</a:t>
            </a:r>
            <a:r>
              <a:rPr lang="nb-NO" sz="2400" dirty="0" smtClean="0">
                <a:solidFill>
                  <a:schemeClr val="bg1"/>
                </a:solidFill>
              </a:rPr>
              <a:t> </a:t>
            </a:r>
            <a:r>
              <a:rPr lang="nb-NO" sz="2400" dirty="0" err="1" smtClean="0">
                <a:solidFill>
                  <a:schemeClr val="bg1"/>
                </a:solidFill>
              </a:rPr>
              <a:t>any</a:t>
            </a:r>
            <a:r>
              <a:rPr lang="nb-NO" sz="2400" dirty="0" smtClean="0">
                <a:solidFill>
                  <a:schemeClr val="bg1"/>
                </a:solidFill>
              </a:rPr>
              <a:t> </a:t>
            </a:r>
            <a:r>
              <a:rPr lang="nb-NO" sz="2400" dirty="0" err="1" smtClean="0">
                <a:solidFill>
                  <a:schemeClr val="bg1"/>
                </a:solidFill>
              </a:rPr>
              <a:t>difference</a:t>
            </a:r>
            <a:r>
              <a:rPr lang="nb-NO" sz="2400" dirty="0" smtClean="0">
                <a:solidFill>
                  <a:schemeClr val="bg1"/>
                </a:solidFill>
              </a:rPr>
              <a:t> in </a:t>
            </a:r>
            <a:r>
              <a:rPr lang="nb-NO" sz="2400" dirty="0" err="1" smtClean="0">
                <a:solidFill>
                  <a:schemeClr val="bg1"/>
                </a:solidFill>
              </a:rPr>
              <a:t>stiffness</a:t>
            </a:r>
            <a:r>
              <a:rPr lang="nb-NO" sz="2400" dirty="0" smtClean="0">
                <a:solidFill>
                  <a:schemeClr val="bg1"/>
                </a:solidFill>
              </a:rPr>
              <a:t> </a:t>
            </a:r>
            <a:r>
              <a:rPr lang="nb-NO" sz="2400" dirty="0" err="1" smtClean="0">
                <a:solidFill>
                  <a:schemeClr val="bg1"/>
                </a:solidFill>
              </a:rPr>
              <a:t>resulting</a:t>
            </a:r>
            <a:r>
              <a:rPr lang="nb-NO" sz="2400" dirty="0" smtClean="0">
                <a:solidFill>
                  <a:schemeClr val="bg1"/>
                </a:solidFill>
              </a:rPr>
              <a:t> from </a:t>
            </a:r>
            <a:r>
              <a:rPr lang="nb-NO" sz="2400" dirty="0" err="1" smtClean="0">
                <a:solidFill>
                  <a:schemeClr val="bg1"/>
                </a:solidFill>
              </a:rPr>
              <a:t>sample</a:t>
            </a:r>
            <a:r>
              <a:rPr lang="nb-NO" sz="2400" dirty="0" smtClean="0">
                <a:solidFill>
                  <a:schemeClr val="bg1"/>
                </a:solidFill>
              </a:rPr>
              <a:t> </a:t>
            </a:r>
            <a:r>
              <a:rPr lang="nb-NO" sz="2400" dirty="0" err="1" smtClean="0">
                <a:solidFill>
                  <a:schemeClr val="bg1"/>
                </a:solidFill>
              </a:rPr>
              <a:t>geometry</a:t>
            </a:r>
            <a:endParaRPr lang="nb-NO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0"/>
            <a:ext cx="8229600" cy="1143000"/>
          </a:xfrm>
        </p:spPr>
        <p:txBody>
          <a:bodyPr/>
          <a:lstStyle/>
          <a:p>
            <a:r>
              <a:rPr lang="nb-NO" dirty="0" err="1" smtClean="0"/>
              <a:t>Kaolinite</a:t>
            </a:r>
            <a:endParaRPr lang="nb-NO" dirty="0"/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9144000" cy="553998"/>
          </a:xfrm>
          <a:prstGeom prst="rect">
            <a:avLst/>
          </a:prstGeom>
          <a:solidFill>
            <a:srgbClr val="7EC234"/>
          </a:solidFill>
        </p:spPr>
        <p:txBody>
          <a:bodyPr wrap="square" rtlCol="0">
            <a:spAutoFit/>
          </a:bodyPr>
          <a:lstStyle/>
          <a:p>
            <a:pPr algn="ctr"/>
            <a:endParaRPr lang="en-US" sz="3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33617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0" y="0"/>
            <a:ext cx="9144000" cy="553998"/>
          </a:xfrm>
          <a:prstGeom prst="rect">
            <a:avLst/>
          </a:prstGeom>
          <a:solidFill>
            <a:srgbClr val="7EC23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>
                <a:solidFill>
                  <a:schemeClr val="bg1"/>
                </a:solidFill>
              </a:rPr>
              <a:t>A Closer Look at Stress History Influence</a:t>
            </a:r>
            <a:endParaRPr lang="en-US" sz="3000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0" y="5181600"/>
            <a:ext cx="8458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Bef>
                <a:spcPts val="1200"/>
              </a:spcBef>
              <a:spcAft>
                <a:spcPts val="1200"/>
              </a:spcAft>
            </a:pPr>
            <a:r>
              <a:rPr lang="en-US" sz="2400" dirty="0" smtClean="0"/>
              <a:t>	Unloading – Reloading does not causes apparent change in P-wave velocity</a:t>
            </a:r>
          </a:p>
        </p:txBody>
      </p:sp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4000917072"/>
              </p:ext>
            </p:extLst>
          </p:nvPr>
        </p:nvGraphicFramePr>
        <p:xfrm>
          <a:off x="1219200" y="825388"/>
          <a:ext cx="6934200" cy="4343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2209800" y="609600"/>
            <a:ext cx="5638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Kaolinite</a:t>
            </a:r>
            <a:endParaRPr lang="en-US" sz="2000" b="1" dirty="0"/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" y="6362700"/>
            <a:ext cx="164782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0"/>
            <a:ext cx="9144000" cy="553998"/>
          </a:xfrm>
          <a:prstGeom prst="rect">
            <a:avLst/>
          </a:prstGeom>
          <a:solidFill>
            <a:srgbClr val="7EC23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>
                <a:solidFill>
                  <a:schemeClr val="bg1"/>
                </a:solidFill>
              </a:rPr>
              <a:t>Stress Path (Prior to test start): Oedometer</a:t>
            </a:r>
            <a:endParaRPr lang="en-US" sz="3000" dirty="0">
              <a:solidFill>
                <a:schemeClr val="bg1"/>
              </a:solidFill>
            </a:endParaRPr>
          </a:p>
        </p:txBody>
      </p:sp>
      <p:graphicFrame>
        <p:nvGraphicFramePr>
          <p:cNvPr id="7" name="Chart 6"/>
          <p:cNvGraphicFramePr/>
          <p:nvPr/>
        </p:nvGraphicFramePr>
        <p:xfrm>
          <a:off x="1600200" y="1371600"/>
          <a:ext cx="52578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6629400" y="762000"/>
            <a:ext cx="2362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Only for Clay</a:t>
            </a:r>
            <a:endParaRPr lang="en-US" sz="2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6019800" y="16002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σ</a:t>
            </a:r>
            <a:r>
              <a:rPr lang="nb-NO" baseline="-25000" dirty="0" smtClean="0"/>
              <a:t>z </a:t>
            </a:r>
            <a:r>
              <a:rPr lang="nb-NO" dirty="0" smtClean="0"/>
              <a:t>= 2.7MPa</a:t>
            </a:r>
            <a:endParaRPr lang="en-US" baseline="-25000" dirty="0"/>
          </a:p>
        </p:txBody>
      </p:sp>
      <p:sp>
        <p:nvSpPr>
          <p:cNvPr id="8" name="TextBox 7"/>
          <p:cNvSpPr txBox="1"/>
          <p:nvPr/>
        </p:nvSpPr>
        <p:spPr>
          <a:xfrm>
            <a:off x="5943600" y="24384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i="1" dirty="0" err="1" smtClean="0"/>
              <a:t>P</a:t>
            </a:r>
            <a:r>
              <a:rPr lang="nb-NO" baseline="-25000" dirty="0" err="1" smtClean="0"/>
              <a:t>f</a:t>
            </a:r>
            <a:r>
              <a:rPr lang="nb-NO" baseline="-25000" dirty="0" smtClean="0"/>
              <a:t> </a:t>
            </a:r>
            <a:r>
              <a:rPr lang="nb-NO" dirty="0" smtClean="0"/>
              <a:t>= 2</a:t>
            </a:r>
            <a:endParaRPr lang="en-US" baseline="-25000" dirty="0"/>
          </a:p>
        </p:txBody>
      </p:sp>
      <p:sp>
        <p:nvSpPr>
          <p:cNvPr id="9" name="TextBox 8"/>
          <p:cNvSpPr txBox="1"/>
          <p:nvPr/>
        </p:nvSpPr>
        <p:spPr>
          <a:xfrm>
            <a:off x="6032326" y="1992868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σ</a:t>
            </a:r>
            <a:r>
              <a:rPr lang="nb-NO" baseline="-25000" dirty="0" smtClean="0"/>
              <a:t>r </a:t>
            </a:r>
            <a:r>
              <a:rPr lang="nb-NO" dirty="0" smtClean="0"/>
              <a:t>= ??</a:t>
            </a:r>
            <a:endParaRPr lang="en-US" baseline="-25000" dirty="0"/>
          </a:p>
        </p:txBody>
      </p:sp>
      <p:sp>
        <p:nvSpPr>
          <p:cNvPr id="11" name="TextBox 10"/>
          <p:cNvSpPr txBox="1"/>
          <p:nvPr/>
        </p:nvSpPr>
        <p:spPr>
          <a:xfrm>
            <a:off x="0" y="533400"/>
            <a:ext cx="449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400" b="1" dirty="0" smtClean="0">
                <a:solidFill>
                  <a:srgbClr val="C00000"/>
                </a:solidFill>
              </a:rPr>
              <a:t>Are </a:t>
            </a:r>
            <a:r>
              <a:rPr lang="nb-NO" sz="2400" b="1" dirty="0" err="1" smtClean="0">
                <a:solidFill>
                  <a:srgbClr val="C00000"/>
                </a:solidFill>
              </a:rPr>
              <a:t>the</a:t>
            </a:r>
            <a:r>
              <a:rPr lang="nb-NO" sz="2400" b="1" dirty="0" smtClean="0">
                <a:solidFill>
                  <a:srgbClr val="C00000"/>
                </a:solidFill>
              </a:rPr>
              <a:t> </a:t>
            </a:r>
            <a:r>
              <a:rPr lang="nb-NO" sz="2400" b="1" dirty="0" err="1" smtClean="0">
                <a:solidFill>
                  <a:srgbClr val="C00000"/>
                </a:solidFill>
              </a:rPr>
              <a:t>Samples</a:t>
            </a:r>
            <a:r>
              <a:rPr lang="nb-NO" sz="2400" b="1" dirty="0" smtClean="0">
                <a:solidFill>
                  <a:srgbClr val="C00000"/>
                </a:solidFill>
              </a:rPr>
              <a:t> </a:t>
            </a:r>
            <a:r>
              <a:rPr lang="nb-NO" sz="2400" b="1" dirty="0" err="1" smtClean="0">
                <a:solidFill>
                  <a:srgbClr val="C00000"/>
                </a:solidFill>
              </a:rPr>
              <a:t>equal</a:t>
            </a:r>
            <a:r>
              <a:rPr lang="nb-NO" sz="2400" b="1" dirty="0" smtClean="0">
                <a:solidFill>
                  <a:srgbClr val="C00000"/>
                </a:solidFill>
              </a:rPr>
              <a:t>?</a:t>
            </a:r>
            <a:endParaRPr lang="nb-NO" sz="2400" b="1" dirty="0">
              <a:solidFill>
                <a:srgbClr val="C00000"/>
              </a:solidFill>
            </a:endParaRP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" y="6362700"/>
            <a:ext cx="164782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609600" y="5486400"/>
            <a:ext cx="7696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 smtClean="0"/>
              <a:t>Note: </a:t>
            </a:r>
            <a:r>
              <a:rPr lang="nb-NO" sz="2400" dirty="0" err="1" smtClean="0"/>
              <a:t>Effective</a:t>
            </a:r>
            <a:r>
              <a:rPr lang="nb-NO" sz="2400" dirty="0" smtClean="0"/>
              <a:t> </a:t>
            </a:r>
            <a:r>
              <a:rPr lang="nb-NO" sz="2400" dirty="0" err="1" smtClean="0"/>
              <a:t>unloading</a:t>
            </a:r>
            <a:r>
              <a:rPr lang="nb-NO" sz="2400" dirty="0" smtClean="0"/>
              <a:t> </a:t>
            </a:r>
            <a:r>
              <a:rPr lang="nb-NO" sz="2400" dirty="0" err="1" smtClean="0"/>
              <a:t>when</a:t>
            </a:r>
            <a:r>
              <a:rPr lang="nb-NO" sz="2400" dirty="0" smtClean="0"/>
              <a:t> pore </a:t>
            </a:r>
            <a:r>
              <a:rPr lang="nb-NO" sz="2400" dirty="0" err="1" smtClean="0"/>
              <a:t>pressure</a:t>
            </a:r>
            <a:r>
              <a:rPr lang="nb-NO" sz="2400" dirty="0" smtClean="0"/>
              <a:t> </a:t>
            </a:r>
            <a:r>
              <a:rPr lang="nb-NO" sz="2400" dirty="0" err="1" smtClean="0"/>
              <a:t>was</a:t>
            </a:r>
            <a:r>
              <a:rPr lang="nb-NO" sz="2400" dirty="0" smtClean="0"/>
              <a:t> </a:t>
            </a:r>
            <a:r>
              <a:rPr lang="nb-NO" sz="2400" dirty="0" err="1" smtClean="0"/>
              <a:t>ramped</a:t>
            </a:r>
            <a:r>
              <a:rPr lang="nb-NO" sz="2400" dirty="0" smtClean="0"/>
              <a:t> up to </a:t>
            </a:r>
            <a:r>
              <a:rPr lang="nb-NO" sz="2400" dirty="0" err="1" smtClean="0"/>
              <a:t>the</a:t>
            </a:r>
            <a:r>
              <a:rPr lang="nb-NO" sz="2400" dirty="0" smtClean="0"/>
              <a:t> test </a:t>
            </a:r>
            <a:r>
              <a:rPr lang="nb-NO" sz="2400" dirty="0" err="1" smtClean="0"/>
              <a:t>level</a:t>
            </a:r>
            <a:r>
              <a:rPr lang="nb-NO" sz="2400" dirty="0" smtClean="0"/>
              <a:t> @ 2 </a:t>
            </a:r>
            <a:r>
              <a:rPr lang="nb-NO" sz="2400" dirty="0" err="1" smtClean="0"/>
              <a:t>MPa</a:t>
            </a:r>
            <a:endParaRPr lang="nb-NO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0"/>
            <a:ext cx="9144000" cy="553998"/>
          </a:xfrm>
          <a:prstGeom prst="rect">
            <a:avLst/>
          </a:prstGeom>
          <a:solidFill>
            <a:srgbClr val="7EC23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>
                <a:solidFill>
                  <a:schemeClr val="bg1"/>
                </a:solidFill>
              </a:rPr>
              <a:t>Stress Path (Prior to test start): Triaxial</a:t>
            </a:r>
            <a:endParaRPr lang="en-US" sz="3000" dirty="0">
              <a:solidFill>
                <a:schemeClr val="bg1"/>
              </a:solidFill>
            </a:endParaRPr>
          </a:p>
        </p:txBody>
      </p:sp>
      <p:pic>
        <p:nvPicPr>
          <p:cNvPr id="13" name="Picture 12" descr="Picture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253597"/>
            <a:ext cx="9144000" cy="522340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" y="6362700"/>
            <a:ext cx="164782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0" y="533400"/>
            <a:ext cx="449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400" b="1" dirty="0" smtClean="0">
                <a:solidFill>
                  <a:srgbClr val="C00000"/>
                </a:solidFill>
              </a:rPr>
              <a:t>Are </a:t>
            </a:r>
            <a:r>
              <a:rPr lang="nb-NO" sz="2400" b="1" dirty="0" err="1" smtClean="0">
                <a:solidFill>
                  <a:srgbClr val="C00000"/>
                </a:solidFill>
              </a:rPr>
              <a:t>the</a:t>
            </a:r>
            <a:r>
              <a:rPr lang="nb-NO" sz="2400" b="1" dirty="0" smtClean="0">
                <a:solidFill>
                  <a:srgbClr val="C00000"/>
                </a:solidFill>
              </a:rPr>
              <a:t> </a:t>
            </a:r>
            <a:r>
              <a:rPr lang="nb-NO" sz="2400" b="1" dirty="0" err="1" smtClean="0">
                <a:solidFill>
                  <a:srgbClr val="C00000"/>
                </a:solidFill>
              </a:rPr>
              <a:t>Samples</a:t>
            </a:r>
            <a:r>
              <a:rPr lang="nb-NO" sz="2400" b="1" dirty="0" smtClean="0">
                <a:solidFill>
                  <a:srgbClr val="C00000"/>
                </a:solidFill>
              </a:rPr>
              <a:t> </a:t>
            </a:r>
            <a:r>
              <a:rPr lang="nb-NO" sz="2400" b="1" dirty="0" err="1" smtClean="0">
                <a:solidFill>
                  <a:srgbClr val="C00000"/>
                </a:solidFill>
              </a:rPr>
              <a:t>equal</a:t>
            </a:r>
            <a:r>
              <a:rPr lang="nb-NO" sz="2400" b="1" dirty="0" smtClean="0">
                <a:solidFill>
                  <a:srgbClr val="C00000"/>
                </a:solidFill>
              </a:rPr>
              <a:t>?</a:t>
            </a:r>
            <a:endParaRPr lang="nb-NO" sz="2400" b="1" dirty="0">
              <a:solidFill>
                <a:srgbClr val="C0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724025" y="1371600"/>
            <a:ext cx="2009775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" name="Rectangle 2"/>
          <p:cNvSpPr/>
          <p:nvPr/>
        </p:nvSpPr>
        <p:spPr>
          <a:xfrm>
            <a:off x="3429000" y="1600200"/>
            <a:ext cx="762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0" y="0"/>
            <a:ext cx="9144000" cy="553998"/>
          </a:xfrm>
          <a:prstGeom prst="rect">
            <a:avLst/>
          </a:prstGeom>
          <a:solidFill>
            <a:srgbClr val="7EC23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>
                <a:solidFill>
                  <a:schemeClr val="bg1"/>
                </a:solidFill>
              </a:rPr>
              <a:t>New  </a:t>
            </a:r>
            <a:r>
              <a:rPr lang="en-US" sz="3000" dirty="0" err="1" smtClean="0">
                <a:solidFill>
                  <a:schemeClr val="bg1"/>
                </a:solidFill>
              </a:rPr>
              <a:t>Kaolinite</a:t>
            </a:r>
            <a:r>
              <a:rPr lang="en-US" sz="3000" dirty="0" smtClean="0">
                <a:solidFill>
                  <a:schemeClr val="bg1"/>
                </a:solidFill>
              </a:rPr>
              <a:t> test in </a:t>
            </a:r>
            <a:r>
              <a:rPr lang="en-US" sz="3000" dirty="0" err="1" smtClean="0">
                <a:solidFill>
                  <a:schemeClr val="bg1"/>
                </a:solidFill>
              </a:rPr>
              <a:t>Triaxial</a:t>
            </a:r>
            <a:r>
              <a:rPr lang="en-US" sz="3000" dirty="0" smtClean="0">
                <a:solidFill>
                  <a:schemeClr val="bg1"/>
                </a:solidFill>
              </a:rPr>
              <a:t> set-up: K</a:t>
            </a:r>
            <a:r>
              <a:rPr lang="en-US" sz="3000" baseline="-25000" dirty="0" smtClean="0">
                <a:solidFill>
                  <a:schemeClr val="bg1"/>
                </a:solidFill>
              </a:rPr>
              <a:t>0</a:t>
            </a:r>
            <a:r>
              <a:rPr lang="en-US" sz="3000" dirty="0" smtClean="0">
                <a:solidFill>
                  <a:schemeClr val="bg1"/>
                </a:solidFill>
              </a:rPr>
              <a:t> from the start </a:t>
            </a:r>
            <a:endParaRPr lang="en-US" sz="3000" dirty="0">
              <a:solidFill>
                <a:schemeClr val="bg1"/>
              </a:solidFill>
            </a:endParaRPr>
          </a:p>
        </p:txBody>
      </p:sp>
      <p:pic>
        <p:nvPicPr>
          <p:cNvPr id="7" name="Picture 6" descr="Picture1.png"/>
          <p:cNvPicPr>
            <a:picLocks noChangeAspect="1"/>
          </p:cNvPicPr>
          <p:nvPr/>
        </p:nvPicPr>
        <p:blipFill>
          <a:blip r:embed="rId2" cstate="print"/>
          <a:srcRect t="856" r="6667"/>
          <a:stretch>
            <a:fillRect/>
          </a:stretch>
        </p:blipFill>
        <p:spPr>
          <a:xfrm>
            <a:off x="5867400" y="533401"/>
            <a:ext cx="3276600" cy="2124729"/>
          </a:xfrm>
          <a:prstGeom prst="rect">
            <a:avLst/>
          </a:prstGeom>
        </p:spPr>
      </p:pic>
      <p:graphicFrame>
        <p:nvGraphicFramePr>
          <p:cNvPr id="5" name="Chart 4"/>
          <p:cNvGraphicFramePr/>
          <p:nvPr/>
        </p:nvGraphicFramePr>
        <p:xfrm>
          <a:off x="0" y="2667000"/>
          <a:ext cx="7315200" cy="4191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57200" y="762000"/>
            <a:ext cx="5105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 err="1" smtClean="0"/>
              <a:t>Static</a:t>
            </a:r>
            <a:r>
              <a:rPr lang="nb-NO" sz="2400" dirty="0" smtClean="0"/>
              <a:t> </a:t>
            </a:r>
            <a:r>
              <a:rPr lang="nb-NO" sz="2400" dirty="0" err="1" smtClean="0"/>
              <a:t>behavior</a:t>
            </a:r>
            <a:r>
              <a:rPr lang="nb-NO" sz="2400" dirty="0" smtClean="0"/>
              <a:t> </a:t>
            </a:r>
            <a:r>
              <a:rPr lang="nb-NO" sz="2400" dirty="0" err="1" smtClean="0"/>
              <a:t>got</a:t>
            </a:r>
            <a:r>
              <a:rPr lang="nb-NO" sz="2400" dirty="0" smtClean="0"/>
              <a:t> </a:t>
            </a:r>
            <a:r>
              <a:rPr lang="nb-NO" sz="2400" dirty="0" err="1" smtClean="0"/>
              <a:t>closer</a:t>
            </a:r>
            <a:r>
              <a:rPr lang="nb-NO" sz="2400" dirty="0" smtClean="0"/>
              <a:t> to </a:t>
            </a:r>
            <a:r>
              <a:rPr lang="nb-NO" sz="2400" dirty="0" err="1" smtClean="0"/>
              <a:t>that</a:t>
            </a:r>
            <a:r>
              <a:rPr lang="nb-NO" sz="2400" dirty="0" smtClean="0"/>
              <a:t> </a:t>
            </a:r>
            <a:r>
              <a:rPr lang="nb-NO" sz="2400" dirty="0" err="1" smtClean="0"/>
              <a:t>measured</a:t>
            </a:r>
            <a:r>
              <a:rPr lang="nb-NO" sz="2400" dirty="0" smtClean="0"/>
              <a:t> in </a:t>
            </a:r>
            <a:r>
              <a:rPr lang="nb-NO" sz="2400" dirty="0" err="1" smtClean="0"/>
              <a:t>the</a:t>
            </a:r>
            <a:r>
              <a:rPr lang="nb-NO" sz="2400" dirty="0" smtClean="0"/>
              <a:t> </a:t>
            </a:r>
            <a:r>
              <a:rPr lang="nb-NO" sz="2400" dirty="0" err="1" smtClean="0"/>
              <a:t>oedometer</a:t>
            </a:r>
            <a:r>
              <a:rPr lang="nb-NO" sz="2400" dirty="0" smtClean="0"/>
              <a:t> test, </a:t>
            </a:r>
            <a:r>
              <a:rPr lang="nb-NO" sz="2400" dirty="0" err="1" smtClean="0"/>
              <a:t>because</a:t>
            </a:r>
            <a:r>
              <a:rPr lang="nb-NO" sz="2400" dirty="0" smtClean="0"/>
              <a:t> </a:t>
            </a:r>
            <a:r>
              <a:rPr lang="nb-NO" sz="2400" dirty="0" err="1" smtClean="0"/>
              <a:t>of</a:t>
            </a:r>
            <a:r>
              <a:rPr lang="nb-NO" sz="2400" dirty="0" smtClean="0"/>
              <a:t> less </a:t>
            </a:r>
            <a:r>
              <a:rPr lang="nb-NO" sz="2400" dirty="0" err="1" smtClean="0"/>
              <a:t>reduced</a:t>
            </a:r>
            <a:r>
              <a:rPr lang="nb-NO" sz="2400" dirty="0" smtClean="0"/>
              <a:t> </a:t>
            </a:r>
            <a:r>
              <a:rPr lang="nb-NO" sz="2400" dirty="0" err="1" smtClean="0"/>
              <a:t>porosity</a:t>
            </a:r>
            <a:r>
              <a:rPr lang="nb-NO" sz="2400" dirty="0" smtClean="0"/>
              <a:t> during </a:t>
            </a:r>
            <a:r>
              <a:rPr lang="nb-NO" sz="2400" dirty="0" err="1" smtClean="0"/>
              <a:t>pre-conditioning</a:t>
            </a:r>
            <a:r>
              <a:rPr lang="nb-NO" sz="2400" dirty="0" smtClean="0"/>
              <a:t> </a:t>
            </a:r>
            <a:r>
              <a:rPr lang="nb-NO" sz="2400" dirty="0" err="1" smtClean="0"/>
              <a:t>of</a:t>
            </a:r>
            <a:r>
              <a:rPr lang="nb-NO" sz="2400" dirty="0" smtClean="0"/>
              <a:t> </a:t>
            </a:r>
            <a:r>
              <a:rPr lang="nb-NO" sz="2400" dirty="0" err="1" smtClean="0"/>
              <a:t>the</a:t>
            </a:r>
            <a:r>
              <a:rPr lang="nb-NO" sz="2400" dirty="0" smtClean="0"/>
              <a:t> </a:t>
            </a:r>
            <a:r>
              <a:rPr lang="nb-NO" sz="2400" dirty="0" err="1" smtClean="0"/>
              <a:t>sample</a:t>
            </a:r>
            <a:r>
              <a:rPr lang="nb-NO" sz="2400" dirty="0" smtClean="0"/>
              <a:t>  </a:t>
            </a:r>
            <a:endParaRPr lang="nb-NO" sz="2400" dirty="0"/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" y="6362700"/>
            <a:ext cx="164782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0" y="0"/>
            <a:ext cx="9144000" cy="553998"/>
          </a:xfrm>
          <a:prstGeom prst="rect">
            <a:avLst/>
          </a:prstGeom>
          <a:solidFill>
            <a:srgbClr val="7EC23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>
                <a:solidFill>
                  <a:schemeClr val="bg1"/>
                </a:solidFill>
              </a:rPr>
              <a:t>New  </a:t>
            </a:r>
            <a:r>
              <a:rPr lang="en-US" sz="3000" dirty="0" err="1" smtClean="0">
                <a:solidFill>
                  <a:schemeClr val="bg1"/>
                </a:solidFill>
              </a:rPr>
              <a:t>Kaolinite</a:t>
            </a:r>
            <a:r>
              <a:rPr lang="en-US" sz="3000" dirty="0" smtClean="0">
                <a:solidFill>
                  <a:schemeClr val="bg1"/>
                </a:solidFill>
              </a:rPr>
              <a:t> test in </a:t>
            </a:r>
            <a:r>
              <a:rPr lang="en-US" sz="3000" dirty="0" err="1" smtClean="0">
                <a:solidFill>
                  <a:schemeClr val="bg1"/>
                </a:solidFill>
              </a:rPr>
              <a:t>Triaxial</a:t>
            </a:r>
            <a:r>
              <a:rPr lang="en-US" sz="3000" dirty="0" smtClean="0">
                <a:solidFill>
                  <a:schemeClr val="bg1"/>
                </a:solidFill>
              </a:rPr>
              <a:t> set-up: K</a:t>
            </a:r>
            <a:r>
              <a:rPr lang="en-US" sz="3000" baseline="-25000" dirty="0" smtClean="0">
                <a:solidFill>
                  <a:schemeClr val="bg1"/>
                </a:solidFill>
              </a:rPr>
              <a:t>0</a:t>
            </a:r>
            <a:r>
              <a:rPr lang="en-US" sz="3000" dirty="0" smtClean="0">
                <a:solidFill>
                  <a:schemeClr val="bg1"/>
                </a:solidFill>
              </a:rPr>
              <a:t> from the start </a:t>
            </a:r>
            <a:endParaRPr lang="en-US" sz="3000" dirty="0">
              <a:solidFill>
                <a:schemeClr val="bg1"/>
              </a:solidFill>
            </a:endParaRPr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1803107243"/>
              </p:ext>
            </p:extLst>
          </p:nvPr>
        </p:nvGraphicFramePr>
        <p:xfrm>
          <a:off x="0" y="2057400"/>
          <a:ext cx="739140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5" name="Picture 4" descr="Picture1.png"/>
          <p:cNvPicPr>
            <a:picLocks noChangeAspect="1"/>
          </p:cNvPicPr>
          <p:nvPr/>
        </p:nvPicPr>
        <p:blipFill>
          <a:blip r:embed="rId4" cstate="print"/>
          <a:srcRect t="856" r="6667"/>
          <a:stretch>
            <a:fillRect/>
          </a:stretch>
        </p:blipFill>
        <p:spPr>
          <a:xfrm>
            <a:off x="5867400" y="533401"/>
            <a:ext cx="3276600" cy="212472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04800" y="990600"/>
            <a:ext cx="5181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sz="2400" dirty="0" err="1" smtClean="0"/>
              <a:t>Vertical</a:t>
            </a:r>
            <a:r>
              <a:rPr lang="nb-NO" sz="2400" dirty="0" smtClean="0"/>
              <a:t> </a:t>
            </a:r>
            <a:r>
              <a:rPr lang="nb-NO" sz="2400" dirty="0" err="1" smtClean="0"/>
              <a:t>P-wave</a:t>
            </a:r>
            <a:r>
              <a:rPr lang="nb-NO" sz="2400" dirty="0" smtClean="0"/>
              <a:t> </a:t>
            </a:r>
            <a:r>
              <a:rPr lang="nb-NO" sz="2400" dirty="0" err="1" smtClean="0"/>
              <a:t>velocity</a:t>
            </a:r>
            <a:r>
              <a:rPr lang="nb-NO" sz="2400" dirty="0" smtClean="0"/>
              <a:t> </a:t>
            </a:r>
            <a:r>
              <a:rPr lang="nb-NO" sz="2400" dirty="0" err="1" smtClean="0"/>
              <a:t>got</a:t>
            </a:r>
            <a:r>
              <a:rPr lang="nb-NO" sz="2400" dirty="0" smtClean="0"/>
              <a:t> </a:t>
            </a:r>
            <a:r>
              <a:rPr lang="nb-NO" sz="2400" dirty="0" err="1" smtClean="0"/>
              <a:t>closer</a:t>
            </a:r>
            <a:r>
              <a:rPr lang="nb-NO" sz="2400" dirty="0" smtClean="0"/>
              <a:t> to </a:t>
            </a:r>
            <a:r>
              <a:rPr lang="nb-NO" sz="2400" dirty="0" err="1" smtClean="0"/>
              <a:t>that</a:t>
            </a:r>
            <a:r>
              <a:rPr lang="nb-NO" sz="2400" dirty="0" smtClean="0"/>
              <a:t> </a:t>
            </a:r>
            <a:r>
              <a:rPr lang="nb-NO" sz="2400" dirty="0" err="1" smtClean="0"/>
              <a:t>measured</a:t>
            </a:r>
            <a:r>
              <a:rPr lang="nb-NO" sz="2400" dirty="0" smtClean="0"/>
              <a:t> in </a:t>
            </a:r>
            <a:r>
              <a:rPr lang="nb-NO" sz="2400" dirty="0" err="1" smtClean="0"/>
              <a:t>the</a:t>
            </a:r>
            <a:r>
              <a:rPr lang="nb-NO" sz="2400" dirty="0" smtClean="0"/>
              <a:t> </a:t>
            </a:r>
            <a:r>
              <a:rPr lang="nb-NO" sz="2400" dirty="0" err="1" smtClean="0"/>
              <a:t>oedometer</a:t>
            </a:r>
            <a:r>
              <a:rPr lang="nb-NO" sz="2400" dirty="0" smtClean="0"/>
              <a:t> test  </a:t>
            </a:r>
            <a:endParaRPr lang="nb-NO" sz="2400" dirty="0"/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200" y="6362700"/>
            <a:ext cx="164782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0" y="0"/>
            <a:ext cx="9144000" cy="553998"/>
          </a:xfrm>
          <a:prstGeom prst="rect">
            <a:avLst/>
          </a:prstGeom>
          <a:solidFill>
            <a:srgbClr val="7EC23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>
                <a:solidFill>
                  <a:schemeClr val="bg1"/>
                </a:solidFill>
              </a:rPr>
              <a:t>New  </a:t>
            </a:r>
            <a:r>
              <a:rPr lang="en-US" sz="3000" dirty="0" err="1" smtClean="0">
                <a:solidFill>
                  <a:schemeClr val="bg1"/>
                </a:solidFill>
              </a:rPr>
              <a:t>Kaolinite</a:t>
            </a:r>
            <a:r>
              <a:rPr lang="en-US" sz="3000" dirty="0" smtClean="0">
                <a:solidFill>
                  <a:schemeClr val="bg1"/>
                </a:solidFill>
              </a:rPr>
              <a:t> test in </a:t>
            </a:r>
            <a:r>
              <a:rPr lang="en-US" sz="3000" dirty="0" err="1" smtClean="0">
                <a:solidFill>
                  <a:schemeClr val="bg1"/>
                </a:solidFill>
              </a:rPr>
              <a:t>Triaxial</a:t>
            </a:r>
            <a:r>
              <a:rPr lang="en-US" sz="3000" dirty="0" smtClean="0">
                <a:solidFill>
                  <a:schemeClr val="bg1"/>
                </a:solidFill>
              </a:rPr>
              <a:t> set-up: K</a:t>
            </a:r>
            <a:r>
              <a:rPr lang="en-US" sz="3000" baseline="-25000" dirty="0" smtClean="0">
                <a:solidFill>
                  <a:schemeClr val="bg1"/>
                </a:solidFill>
              </a:rPr>
              <a:t>0</a:t>
            </a:r>
            <a:r>
              <a:rPr lang="en-US" sz="3000" dirty="0" smtClean="0">
                <a:solidFill>
                  <a:schemeClr val="bg1"/>
                </a:solidFill>
              </a:rPr>
              <a:t> from the start </a:t>
            </a:r>
            <a:endParaRPr lang="en-US" sz="3000" dirty="0">
              <a:solidFill>
                <a:schemeClr val="bg1"/>
              </a:solidFill>
            </a:endParaRPr>
          </a:p>
        </p:txBody>
      </p:sp>
      <p:graphicFrame>
        <p:nvGraphicFramePr>
          <p:cNvPr id="4" name="Chart 3"/>
          <p:cNvGraphicFramePr/>
          <p:nvPr/>
        </p:nvGraphicFramePr>
        <p:xfrm>
          <a:off x="0" y="2133600"/>
          <a:ext cx="7467600" cy="4724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Rectangle 4"/>
          <p:cNvSpPr/>
          <p:nvPr/>
        </p:nvSpPr>
        <p:spPr>
          <a:xfrm>
            <a:off x="304800" y="990600"/>
            <a:ext cx="5181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sz="2400" dirty="0" err="1" smtClean="0"/>
              <a:t>Horizontal</a:t>
            </a:r>
            <a:r>
              <a:rPr lang="nb-NO" sz="2400" dirty="0" smtClean="0"/>
              <a:t> </a:t>
            </a:r>
            <a:r>
              <a:rPr lang="nb-NO" sz="2400" dirty="0" err="1" smtClean="0"/>
              <a:t>P-wave</a:t>
            </a:r>
            <a:r>
              <a:rPr lang="nb-NO" sz="2400" dirty="0" smtClean="0"/>
              <a:t> </a:t>
            </a:r>
            <a:r>
              <a:rPr lang="nb-NO" sz="2400" dirty="0" err="1" smtClean="0"/>
              <a:t>velocity</a:t>
            </a:r>
            <a:r>
              <a:rPr lang="nb-NO" sz="2400" dirty="0" smtClean="0"/>
              <a:t> </a:t>
            </a:r>
            <a:r>
              <a:rPr lang="nb-NO" sz="2400" dirty="0" err="1" smtClean="0"/>
              <a:t>got</a:t>
            </a:r>
            <a:r>
              <a:rPr lang="nb-NO" sz="2400" dirty="0" smtClean="0"/>
              <a:t> </a:t>
            </a:r>
            <a:r>
              <a:rPr lang="nb-NO" sz="2400" dirty="0" err="1" smtClean="0"/>
              <a:t>closer</a:t>
            </a:r>
            <a:r>
              <a:rPr lang="nb-NO" sz="2400" dirty="0" smtClean="0"/>
              <a:t> to </a:t>
            </a:r>
            <a:r>
              <a:rPr lang="nb-NO" sz="2400" dirty="0" err="1" smtClean="0"/>
              <a:t>that</a:t>
            </a:r>
            <a:r>
              <a:rPr lang="nb-NO" sz="2400" dirty="0" smtClean="0"/>
              <a:t> </a:t>
            </a:r>
            <a:r>
              <a:rPr lang="nb-NO" sz="2400" dirty="0" err="1" smtClean="0"/>
              <a:t>measured</a:t>
            </a:r>
            <a:r>
              <a:rPr lang="nb-NO" sz="2400" dirty="0" smtClean="0"/>
              <a:t> in </a:t>
            </a:r>
            <a:r>
              <a:rPr lang="nb-NO" sz="2400" dirty="0" err="1" smtClean="0"/>
              <a:t>the</a:t>
            </a:r>
            <a:r>
              <a:rPr lang="nb-NO" sz="2400" dirty="0" smtClean="0"/>
              <a:t> </a:t>
            </a:r>
            <a:r>
              <a:rPr lang="nb-NO" sz="2400" dirty="0" err="1" smtClean="0"/>
              <a:t>oedometer</a:t>
            </a:r>
            <a:r>
              <a:rPr lang="nb-NO" sz="2400" dirty="0" smtClean="0"/>
              <a:t> test  </a:t>
            </a:r>
            <a:endParaRPr lang="nb-NO" sz="2400" dirty="0"/>
          </a:p>
        </p:txBody>
      </p:sp>
      <p:pic>
        <p:nvPicPr>
          <p:cNvPr id="6" name="Picture 5" descr="Picture1.png"/>
          <p:cNvPicPr>
            <a:picLocks noChangeAspect="1"/>
          </p:cNvPicPr>
          <p:nvPr/>
        </p:nvPicPr>
        <p:blipFill>
          <a:blip r:embed="rId4" cstate="print"/>
          <a:srcRect t="856" r="6667"/>
          <a:stretch>
            <a:fillRect/>
          </a:stretch>
        </p:blipFill>
        <p:spPr>
          <a:xfrm>
            <a:off x="5867400" y="533401"/>
            <a:ext cx="3276600" cy="212472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200" y="6362700"/>
            <a:ext cx="164782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81000" y="1371600"/>
            <a:ext cx="8229600" cy="5257800"/>
          </a:xfrm>
        </p:spPr>
        <p:txBody>
          <a:bodyPr/>
          <a:lstStyle/>
          <a:p>
            <a:r>
              <a:rPr lang="nb-NO" sz="2800" dirty="0" err="1" smtClean="0"/>
              <a:t>Uniaxial</a:t>
            </a:r>
            <a:r>
              <a:rPr lang="nb-NO" sz="2800" dirty="0" smtClean="0"/>
              <a:t> </a:t>
            </a:r>
            <a:r>
              <a:rPr lang="nb-NO" sz="2800" dirty="0" err="1" smtClean="0"/>
              <a:t>compaction</a:t>
            </a:r>
            <a:r>
              <a:rPr lang="nb-NO" sz="2800" dirty="0" smtClean="0"/>
              <a:t> (K</a:t>
            </a:r>
            <a:r>
              <a:rPr lang="nb-NO" sz="2800" baseline="-25000" dirty="0" smtClean="0"/>
              <a:t>0</a:t>
            </a:r>
            <a:r>
              <a:rPr lang="nb-NO" sz="2800" dirty="0" smtClean="0"/>
              <a:t>) tests </a:t>
            </a:r>
            <a:r>
              <a:rPr lang="nb-NO" sz="2800" dirty="0" err="1" smtClean="0"/>
              <a:t>with</a:t>
            </a:r>
            <a:r>
              <a:rPr lang="nb-NO" sz="2800" dirty="0" smtClean="0"/>
              <a:t> </a:t>
            </a:r>
            <a:r>
              <a:rPr lang="nb-NO" sz="2800" dirty="0" err="1" smtClean="0"/>
              <a:t>uncemented</a:t>
            </a:r>
            <a:r>
              <a:rPr lang="nb-NO" sz="2800" dirty="0" smtClean="0"/>
              <a:t> sand and </a:t>
            </a:r>
            <a:r>
              <a:rPr lang="nb-NO" sz="2800" dirty="0" err="1" smtClean="0"/>
              <a:t>clay</a:t>
            </a:r>
            <a:r>
              <a:rPr lang="nb-NO" sz="2800" dirty="0" smtClean="0"/>
              <a:t> in an </a:t>
            </a:r>
            <a:r>
              <a:rPr lang="nb-NO" sz="2800" dirty="0" err="1" smtClean="0"/>
              <a:t>oedometer</a:t>
            </a:r>
            <a:r>
              <a:rPr lang="nb-NO" sz="2800" dirty="0" smtClean="0"/>
              <a:t> and a </a:t>
            </a:r>
            <a:r>
              <a:rPr lang="nb-NO" sz="2800" dirty="0" err="1" smtClean="0"/>
              <a:t>triaxial</a:t>
            </a:r>
            <a:r>
              <a:rPr lang="nb-NO" sz="2800" dirty="0" smtClean="0"/>
              <a:t> </a:t>
            </a:r>
            <a:r>
              <a:rPr lang="nb-NO" sz="2800" dirty="0" err="1" smtClean="0"/>
              <a:t>set-up</a:t>
            </a:r>
            <a:r>
              <a:rPr lang="nb-NO" sz="2800" dirty="0" smtClean="0"/>
              <a:t> show </a:t>
            </a:r>
            <a:r>
              <a:rPr lang="nb-NO" sz="2800" dirty="0" err="1" smtClean="0"/>
              <a:t>different</a:t>
            </a:r>
            <a:r>
              <a:rPr lang="nb-NO" sz="2800" dirty="0" smtClean="0"/>
              <a:t> </a:t>
            </a:r>
            <a:r>
              <a:rPr lang="nb-NO" sz="2800" dirty="0" err="1" smtClean="0"/>
              <a:t>results</a:t>
            </a:r>
            <a:r>
              <a:rPr lang="nb-NO" sz="2800" dirty="0" smtClean="0"/>
              <a:t>: </a:t>
            </a:r>
          </a:p>
          <a:p>
            <a:pPr lvl="1"/>
            <a:r>
              <a:rPr lang="nb-NO" sz="2400" dirty="0" err="1" smtClean="0">
                <a:solidFill>
                  <a:srgbClr val="0000FF"/>
                </a:solidFill>
              </a:rPr>
              <a:t>Larger</a:t>
            </a:r>
            <a:r>
              <a:rPr lang="nb-NO" sz="2400" dirty="0" smtClean="0">
                <a:solidFill>
                  <a:srgbClr val="0000FF"/>
                </a:solidFill>
              </a:rPr>
              <a:t> </a:t>
            </a:r>
            <a:r>
              <a:rPr lang="nb-NO" sz="2400" dirty="0" err="1" smtClean="0">
                <a:solidFill>
                  <a:srgbClr val="0000FF"/>
                </a:solidFill>
              </a:rPr>
              <a:t>static</a:t>
            </a:r>
            <a:r>
              <a:rPr lang="nb-NO" sz="2400" dirty="0" smtClean="0">
                <a:solidFill>
                  <a:srgbClr val="0000FF"/>
                </a:solidFill>
              </a:rPr>
              <a:t> </a:t>
            </a:r>
            <a:r>
              <a:rPr lang="nb-NO" sz="2400" dirty="0" err="1" smtClean="0">
                <a:solidFill>
                  <a:srgbClr val="0000FF"/>
                </a:solidFill>
              </a:rPr>
              <a:t>modulus</a:t>
            </a:r>
            <a:r>
              <a:rPr lang="nb-NO" sz="2400" dirty="0" smtClean="0">
                <a:solidFill>
                  <a:srgbClr val="0000FF"/>
                </a:solidFill>
              </a:rPr>
              <a:t> in </a:t>
            </a:r>
            <a:r>
              <a:rPr lang="nb-NO" sz="2400" dirty="0" err="1" smtClean="0">
                <a:solidFill>
                  <a:srgbClr val="0000FF"/>
                </a:solidFill>
              </a:rPr>
              <a:t>triaxial</a:t>
            </a:r>
            <a:r>
              <a:rPr lang="nb-NO" sz="2400" dirty="0" smtClean="0">
                <a:solidFill>
                  <a:srgbClr val="0000FF"/>
                </a:solidFill>
              </a:rPr>
              <a:t> </a:t>
            </a:r>
            <a:r>
              <a:rPr lang="nb-NO" sz="2400" dirty="0" err="1" smtClean="0">
                <a:solidFill>
                  <a:srgbClr val="0000FF"/>
                </a:solidFill>
              </a:rPr>
              <a:t>set-up</a:t>
            </a:r>
            <a:r>
              <a:rPr lang="nb-NO" sz="2400" dirty="0" smtClean="0">
                <a:solidFill>
                  <a:srgbClr val="0000FF"/>
                </a:solidFill>
              </a:rPr>
              <a:t>, in </a:t>
            </a:r>
            <a:r>
              <a:rPr lang="nb-NO" sz="2400" dirty="0" err="1" smtClean="0">
                <a:solidFill>
                  <a:srgbClr val="0000FF"/>
                </a:solidFill>
              </a:rPr>
              <a:t>particular</a:t>
            </a:r>
            <a:r>
              <a:rPr lang="nb-NO" sz="2400" dirty="0" smtClean="0">
                <a:solidFill>
                  <a:srgbClr val="0000FF"/>
                </a:solidFill>
              </a:rPr>
              <a:t> for </a:t>
            </a:r>
            <a:r>
              <a:rPr lang="nb-NO" sz="2400" dirty="0" err="1" smtClean="0">
                <a:solidFill>
                  <a:srgbClr val="0000FF"/>
                </a:solidFill>
              </a:rPr>
              <a:t>clay</a:t>
            </a:r>
            <a:endParaRPr lang="nb-NO" sz="2400" dirty="0" smtClean="0">
              <a:solidFill>
                <a:srgbClr val="0000FF"/>
              </a:solidFill>
            </a:endParaRPr>
          </a:p>
          <a:p>
            <a:pPr lvl="1"/>
            <a:r>
              <a:rPr lang="nb-NO" sz="2400" dirty="0" err="1" smtClean="0">
                <a:solidFill>
                  <a:srgbClr val="FF0000"/>
                </a:solidFill>
              </a:rPr>
              <a:t>Higher</a:t>
            </a:r>
            <a:r>
              <a:rPr lang="nb-NO" sz="2400" dirty="0" smtClean="0">
                <a:solidFill>
                  <a:srgbClr val="FF0000"/>
                </a:solidFill>
              </a:rPr>
              <a:t> </a:t>
            </a:r>
            <a:r>
              <a:rPr lang="nb-NO" sz="2400" dirty="0" err="1" smtClean="0">
                <a:solidFill>
                  <a:srgbClr val="FF0000"/>
                </a:solidFill>
              </a:rPr>
              <a:t>wave</a:t>
            </a:r>
            <a:r>
              <a:rPr lang="nb-NO" sz="2400" dirty="0" smtClean="0">
                <a:solidFill>
                  <a:srgbClr val="FF0000"/>
                </a:solidFill>
              </a:rPr>
              <a:t> </a:t>
            </a:r>
            <a:r>
              <a:rPr lang="nb-NO" sz="2400" dirty="0" err="1" smtClean="0">
                <a:solidFill>
                  <a:srgbClr val="FF0000"/>
                </a:solidFill>
              </a:rPr>
              <a:t>velocities</a:t>
            </a:r>
            <a:r>
              <a:rPr lang="nb-NO" sz="2400" dirty="0" smtClean="0">
                <a:solidFill>
                  <a:srgbClr val="FF0000"/>
                </a:solidFill>
              </a:rPr>
              <a:t> in </a:t>
            </a:r>
            <a:r>
              <a:rPr lang="nb-NO" sz="2400" dirty="0" err="1" smtClean="0">
                <a:solidFill>
                  <a:srgbClr val="FF0000"/>
                </a:solidFill>
              </a:rPr>
              <a:t>triaxial</a:t>
            </a:r>
            <a:r>
              <a:rPr lang="nb-NO" sz="2400" dirty="0" smtClean="0">
                <a:solidFill>
                  <a:srgbClr val="FF0000"/>
                </a:solidFill>
              </a:rPr>
              <a:t> </a:t>
            </a:r>
            <a:r>
              <a:rPr lang="nb-NO" sz="2400" dirty="0" err="1" smtClean="0">
                <a:solidFill>
                  <a:srgbClr val="FF0000"/>
                </a:solidFill>
              </a:rPr>
              <a:t>set-up</a:t>
            </a:r>
            <a:r>
              <a:rPr lang="nb-NO" sz="2400" dirty="0" smtClean="0">
                <a:solidFill>
                  <a:srgbClr val="FF0000"/>
                </a:solidFill>
              </a:rPr>
              <a:t>, </a:t>
            </a:r>
            <a:r>
              <a:rPr lang="nb-NO" sz="2400" dirty="0" err="1" smtClean="0">
                <a:solidFill>
                  <a:srgbClr val="FF0000"/>
                </a:solidFill>
              </a:rPr>
              <a:t>but</a:t>
            </a:r>
            <a:r>
              <a:rPr lang="nb-NO" sz="2400" dirty="0" smtClean="0">
                <a:solidFill>
                  <a:srgbClr val="FF0000"/>
                </a:solidFill>
              </a:rPr>
              <a:t> </a:t>
            </a:r>
            <a:r>
              <a:rPr lang="nb-NO" sz="2400" dirty="0" err="1" smtClean="0">
                <a:solidFill>
                  <a:srgbClr val="FF0000"/>
                </a:solidFill>
              </a:rPr>
              <a:t>similar</a:t>
            </a:r>
            <a:r>
              <a:rPr lang="nb-NO" sz="2400" dirty="0" smtClean="0">
                <a:solidFill>
                  <a:srgbClr val="FF0000"/>
                </a:solidFill>
              </a:rPr>
              <a:t> stress </a:t>
            </a:r>
            <a:r>
              <a:rPr lang="nb-NO" sz="2400" dirty="0" err="1" smtClean="0">
                <a:solidFill>
                  <a:srgbClr val="FF0000"/>
                </a:solidFill>
              </a:rPr>
              <a:t>sensitivities</a:t>
            </a:r>
            <a:endParaRPr lang="nb-NO" sz="2400" dirty="0" smtClean="0">
              <a:solidFill>
                <a:srgbClr val="FF0000"/>
              </a:solidFill>
            </a:endParaRPr>
          </a:p>
          <a:p>
            <a:r>
              <a:rPr lang="nb-NO" sz="2800" dirty="0" err="1" smtClean="0"/>
              <a:t>Why</a:t>
            </a:r>
            <a:r>
              <a:rPr lang="nb-NO" sz="2800" dirty="0" smtClean="0"/>
              <a:t>?</a:t>
            </a:r>
          </a:p>
          <a:p>
            <a:pPr lvl="1"/>
            <a:r>
              <a:rPr lang="nb-NO" sz="2400" dirty="0" smtClean="0">
                <a:solidFill>
                  <a:srgbClr val="72B02E"/>
                </a:solidFill>
              </a:rPr>
              <a:t>Stress </a:t>
            </a:r>
            <a:r>
              <a:rPr lang="nb-NO" sz="2400" dirty="0" err="1" smtClean="0">
                <a:solidFill>
                  <a:srgbClr val="72B02E"/>
                </a:solidFill>
              </a:rPr>
              <a:t>paths</a:t>
            </a:r>
            <a:r>
              <a:rPr lang="nb-NO" sz="2400" dirty="0" smtClean="0">
                <a:solidFill>
                  <a:srgbClr val="72B02E"/>
                </a:solidFill>
              </a:rPr>
              <a:t> </a:t>
            </a:r>
            <a:r>
              <a:rPr lang="nb-NO" sz="2400" dirty="0" err="1" smtClean="0">
                <a:solidFill>
                  <a:srgbClr val="72B02E"/>
                </a:solidFill>
              </a:rPr>
              <a:t>were</a:t>
            </a:r>
            <a:r>
              <a:rPr lang="nb-NO" sz="2400" dirty="0" smtClean="0">
                <a:solidFill>
                  <a:srgbClr val="72B02E"/>
                </a:solidFill>
              </a:rPr>
              <a:t> not REALLY </a:t>
            </a:r>
            <a:r>
              <a:rPr lang="nb-NO" sz="2400" dirty="0" err="1" smtClean="0">
                <a:solidFill>
                  <a:srgbClr val="72B02E"/>
                </a:solidFill>
              </a:rPr>
              <a:t>the</a:t>
            </a:r>
            <a:r>
              <a:rPr lang="nb-NO" sz="2400" dirty="0" smtClean="0">
                <a:solidFill>
                  <a:srgbClr val="72B02E"/>
                </a:solidFill>
              </a:rPr>
              <a:t> same in </a:t>
            </a:r>
            <a:r>
              <a:rPr lang="nb-NO" sz="2400" dirty="0" err="1" smtClean="0">
                <a:solidFill>
                  <a:srgbClr val="72B02E"/>
                </a:solidFill>
              </a:rPr>
              <a:t>the</a:t>
            </a:r>
            <a:r>
              <a:rPr lang="nb-NO" sz="2400" dirty="0" smtClean="0">
                <a:solidFill>
                  <a:srgbClr val="72B02E"/>
                </a:solidFill>
              </a:rPr>
              <a:t> </a:t>
            </a:r>
            <a:r>
              <a:rPr lang="nb-NO" sz="2400" dirty="0" err="1" smtClean="0">
                <a:solidFill>
                  <a:srgbClr val="72B02E"/>
                </a:solidFill>
              </a:rPr>
              <a:t>two</a:t>
            </a:r>
            <a:r>
              <a:rPr lang="nb-NO" sz="2400" dirty="0" smtClean="0">
                <a:solidFill>
                  <a:srgbClr val="72B02E"/>
                </a:solidFill>
              </a:rPr>
              <a:t> </a:t>
            </a:r>
            <a:r>
              <a:rPr lang="nb-NO" sz="2400" dirty="0" err="1" smtClean="0">
                <a:solidFill>
                  <a:srgbClr val="72B02E"/>
                </a:solidFill>
              </a:rPr>
              <a:t>set-ups</a:t>
            </a:r>
            <a:r>
              <a:rPr lang="nb-NO" sz="2400" dirty="0" smtClean="0">
                <a:solidFill>
                  <a:srgbClr val="72B02E"/>
                </a:solidFill>
              </a:rPr>
              <a:t>?</a:t>
            </a:r>
          </a:p>
          <a:p>
            <a:pPr lvl="1"/>
            <a:r>
              <a:rPr lang="nb-NO" sz="2400" dirty="0" err="1" smtClean="0">
                <a:solidFill>
                  <a:srgbClr val="72B02E"/>
                </a:solidFill>
              </a:rPr>
              <a:t>Samples</a:t>
            </a:r>
            <a:r>
              <a:rPr lang="nb-NO" sz="2400" dirty="0" smtClean="0">
                <a:solidFill>
                  <a:srgbClr val="72B02E"/>
                </a:solidFill>
              </a:rPr>
              <a:t> </a:t>
            </a:r>
            <a:r>
              <a:rPr lang="nb-NO" sz="2400" dirty="0" err="1" smtClean="0">
                <a:solidFill>
                  <a:srgbClr val="72B02E"/>
                </a:solidFill>
              </a:rPr>
              <a:t>were</a:t>
            </a:r>
            <a:r>
              <a:rPr lang="nb-NO" sz="2400" dirty="0" smtClean="0">
                <a:solidFill>
                  <a:srgbClr val="72B02E"/>
                </a:solidFill>
              </a:rPr>
              <a:t> not </a:t>
            </a:r>
            <a:r>
              <a:rPr lang="nb-NO" sz="2400" dirty="0" err="1" smtClean="0">
                <a:solidFill>
                  <a:srgbClr val="72B02E"/>
                </a:solidFill>
              </a:rPr>
              <a:t>the</a:t>
            </a:r>
            <a:r>
              <a:rPr lang="nb-NO" sz="2400" dirty="0" smtClean="0">
                <a:solidFill>
                  <a:srgbClr val="72B02E"/>
                </a:solidFill>
              </a:rPr>
              <a:t> same?</a:t>
            </a:r>
          </a:p>
          <a:p>
            <a:pPr lvl="1"/>
            <a:r>
              <a:rPr lang="nb-NO" sz="2400" dirty="0" err="1" smtClean="0">
                <a:solidFill>
                  <a:srgbClr val="C00000"/>
                </a:solidFill>
              </a:rPr>
              <a:t>We</a:t>
            </a:r>
            <a:r>
              <a:rPr lang="nb-NO" sz="2400" dirty="0" smtClean="0">
                <a:solidFill>
                  <a:srgbClr val="C00000"/>
                </a:solidFill>
              </a:rPr>
              <a:t> </a:t>
            </a:r>
            <a:r>
              <a:rPr lang="nb-NO" sz="2400" dirty="0" err="1" smtClean="0">
                <a:solidFill>
                  <a:srgbClr val="C00000"/>
                </a:solidFill>
              </a:rPr>
              <a:t>did</a:t>
            </a:r>
            <a:r>
              <a:rPr lang="nb-NO" sz="2400" dirty="0" smtClean="0">
                <a:solidFill>
                  <a:srgbClr val="C00000"/>
                </a:solidFill>
              </a:rPr>
              <a:t> </a:t>
            </a:r>
            <a:r>
              <a:rPr lang="nb-NO" sz="2400" dirty="0" err="1" smtClean="0">
                <a:solidFill>
                  <a:srgbClr val="C00000"/>
                </a:solidFill>
              </a:rPr>
              <a:t>something</a:t>
            </a:r>
            <a:r>
              <a:rPr lang="nb-NO" sz="2400" dirty="0" smtClean="0">
                <a:solidFill>
                  <a:srgbClr val="C00000"/>
                </a:solidFill>
              </a:rPr>
              <a:t> stupid..</a:t>
            </a:r>
            <a:endParaRPr lang="nb-NO" sz="2400" dirty="0" smtClean="0">
              <a:solidFill>
                <a:srgbClr val="C00000"/>
              </a:solidFill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6362700"/>
            <a:ext cx="164782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solidFill>
            <a:srgbClr val="7EC23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Motivation and Objective</a:t>
            </a:r>
            <a:endParaRPr lang="en-US" sz="3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0"/>
            <a:ext cx="8229600" cy="1143000"/>
          </a:xfrm>
        </p:spPr>
        <p:txBody>
          <a:bodyPr/>
          <a:lstStyle/>
          <a:p>
            <a:r>
              <a:rPr lang="nb-NO" dirty="0"/>
              <a:t>S</a:t>
            </a:r>
            <a:r>
              <a:rPr lang="nb-NO" dirty="0" smtClean="0"/>
              <a:t>and</a:t>
            </a:r>
            <a:endParaRPr lang="nb-NO" dirty="0"/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9144000" cy="553998"/>
          </a:xfrm>
          <a:prstGeom prst="rect">
            <a:avLst/>
          </a:prstGeom>
          <a:solidFill>
            <a:srgbClr val="7EC234"/>
          </a:solidFill>
        </p:spPr>
        <p:txBody>
          <a:bodyPr wrap="square" rtlCol="0">
            <a:spAutoFit/>
          </a:bodyPr>
          <a:lstStyle/>
          <a:p>
            <a:pPr algn="ctr"/>
            <a:endParaRPr lang="en-US" sz="3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01994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/>
          <p:nvPr/>
        </p:nvGraphicFramePr>
        <p:xfrm>
          <a:off x="381000" y="2362200"/>
          <a:ext cx="7391400" cy="4038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57200" y="762000"/>
            <a:ext cx="5105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 err="1" smtClean="0"/>
              <a:t>Static</a:t>
            </a:r>
            <a:r>
              <a:rPr lang="nb-NO" sz="2400" dirty="0" smtClean="0"/>
              <a:t> </a:t>
            </a:r>
            <a:r>
              <a:rPr lang="nb-NO" sz="2400" dirty="0" err="1" smtClean="0"/>
              <a:t>behavior</a:t>
            </a:r>
            <a:r>
              <a:rPr lang="nb-NO" sz="2400" dirty="0" smtClean="0"/>
              <a:t> </a:t>
            </a:r>
            <a:r>
              <a:rPr lang="nb-NO" sz="2400" dirty="0" err="1" smtClean="0"/>
              <a:t>got</a:t>
            </a:r>
            <a:r>
              <a:rPr lang="nb-NO" sz="2400" dirty="0" smtClean="0"/>
              <a:t> </a:t>
            </a:r>
            <a:r>
              <a:rPr lang="nb-NO" sz="2400" dirty="0" err="1" smtClean="0"/>
              <a:t>closer</a:t>
            </a:r>
            <a:r>
              <a:rPr lang="nb-NO" sz="2400" dirty="0" smtClean="0"/>
              <a:t> to </a:t>
            </a:r>
            <a:r>
              <a:rPr lang="nb-NO" sz="2400" dirty="0" err="1" smtClean="0"/>
              <a:t>that</a:t>
            </a:r>
            <a:r>
              <a:rPr lang="nb-NO" sz="2400" dirty="0" smtClean="0"/>
              <a:t> </a:t>
            </a:r>
            <a:r>
              <a:rPr lang="nb-NO" sz="2400" dirty="0" err="1" smtClean="0"/>
              <a:t>measured</a:t>
            </a:r>
            <a:r>
              <a:rPr lang="nb-NO" sz="2400" dirty="0" smtClean="0"/>
              <a:t> in </a:t>
            </a:r>
            <a:r>
              <a:rPr lang="nb-NO" sz="2400" dirty="0" err="1" smtClean="0"/>
              <a:t>the</a:t>
            </a:r>
            <a:r>
              <a:rPr lang="nb-NO" sz="2400" dirty="0" smtClean="0"/>
              <a:t> </a:t>
            </a:r>
            <a:r>
              <a:rPr lang="nb-NO" sz="2400" dirty="0" err="1" smtClean="0"/>
              <a:t>oedometer</a:t>
            </a:r>
            <a:r>
              <a:rPr lang="nb-NO" sz="2400" dirty="0" smtClean="0"/>
              <a:t> test (to </a:t>
            </a:r>
            <a:r>
              <a:rPr lang="nb-NO" sz="2400" dirty="0" err="1" smtClean="0"/>
              <a:t>some</a:t>
            </a:r>
            <a:r>
              <a:rPr lang="nb-NO" sz="2400" dirty="0" smtClean="0"/>
              <a:t> </a:t>
            </a:r>
            <a:r>
              <a:rPr lang="nb-NO" sz="2400" dirty="0" err="1" smtClean="0"/>
              <a:t>extent</a:t>
            </a:r>
            <a:r>
              <a:rPr lang="nb-NO" sz="2400" dirty="0" smtClean="0"/>
              <a:t>), </a:t>
            </a:r>
            <a:r>
              <a:rPr lang="nb-NO" sz="2400" dirty="0" err="1" smtClean="0"/>
              <a:t>but</a:t>
            </a:r>
            <a:r>
              <a:rPr lang="nb-NO" sz="2400" dirty="0" smtClean="0"/>
              <a:t> </a:t>
            </a:r>
            <a:r>
              <a:rPr lang="nb-NO" sz="2400" dirty="0" err="1" smtClean="0"/>
              <a:t>deviated</a:t>
            </a:r>
            <a:r>
              <a:rPr lang="nb-NO" sz="2400" dirty="0" smtClean="0"/>
              <a:t> at </a:t>
            </a:r>
            <a:r>
              <a:rPr lang="nb-NO" sz="2400" dirty="0" err="1" smtClean="0"/>
              <a:t>higher</a:t>
            </a:r>
            <a:r>
              <a:rPr lang="nb-NO" sz="2400" dirty="0" smtClean="0"/>
              <a:t> stress </a:t>
            </a:r>
            <a:r>
              <a:rPr lang="nb-NO" sz="2400" dirty="0" err="1" smtClean="0"/>
              <a:t>level</a:t>
            </a:r>
            <a:endParaRPr lang="nb-NO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9144000" cy="553998"/>
          </a:xfrm>
          <a:prstGeom prst="rect">
            <a:avLst/>
          </a:prstGeom>
          <a:solidFill>
            <a:srgbClr val="7EC23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>
                <a:solidFill>
                  <a:schemeClr val="bg1"/>
                </a:solidFill>
              </a:rPr>
              <a:t>New  Sand test in </a:t>
            </a:r>
            <a:r>
              <a:rPr lang="en-US" sz="3000" dirty="0" err="1" smtClean="0">
                <a:solidFill>
                  <a:schemeClr val="bg1"/>
                </a:solidFill>
              </a:rPr>
              <a:t>Triaxial</a:t>
            </a:r>
            <a:r>
              <a:rPr lang="en-US" sz="3000" dirty="0" smtClean="0">
                <a:solidFill>
                  <a:schemeClr val="bg1"/>
                </a:solidFill>
              </a:rPr>
              <a:t> set-up: K</a:t>
            </a:r>
            <a:r>
              <a:rPr lang="en-US" sz="3000" baseline="-25000" dirty="0" smtClean="0">
                <a:solidFill>
                  <a:schemeClr val="bg1"/>
                </a:solidFill>
              </a:rPr>
              <a:t>0</a:t>
            </a:r>
            <a:r>
              <a:rPr lang="en-US" sz="3000" dirty="0" smtClean="0">
                <a:solidFill>
                  <a:schemeClr val="bg1"/>
                </a:solidFill>
              </a:rPr>
              <a:t> from the start </a:t>
            </a:r>
            <a:endParaRPr lang="en-US" sz="3000" dirty="0">
              <a:solidFill>
                <a:schemeClr val="bg1"/>
              </a:solidFill>
            </a:endParaRPr>
          </a:p>
        </p:txBody>
      </p:sp>
      <p:pic>
        <p:nvPicPr>
          <p:cNvPr id="6" name="Picture 5" descr="Picture1.png"/>
          <p:cNvPicPr>
            <a:picLocks noChangeAspect="1"/>
          </p:cNvPicPr>
          <p:nvPr/>
        </p:nvPicPr>
        <p:blipFill>
          <a:blip r:embed="rId3" cstate="print"/>
          <a:srcRect t="856" r="6667"/>
          <a:stretch>
            <a:fillRect/>
          </a:stretch>
        </p:blipFill>
        <p:spPr>
          <a:xfrm>
            <a:off x="5867400" y="533401"/>
            <a:ext cx="3276600" cy="21247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/>
        </p:nvGraphicFramePr>
        <p:xfrm>
          <a:off x="0" y="2438401"/>
          <a:ext cx="6934200" cy="4267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57200" y="762000"/>
            <a:ext cx="5105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 err="1" smtClean="0"/>
              <a:t>P-wave</a:t>
            </a:r>
            <a:r>
              <a:rPr lang="nb-NO" sz="2400" dirty="0" smtClean="0"/>
              <a:t> </a:t>
            </a:r>
            <a:r>
              <a:rPr lang="nb-NO" sz="2400" dirty="0" err="1" smtClean="0"/>
              <a:t>velocity</a:t>
            </a:r>
            <a:r>
              <a:rPr lang="nb-NO" sz="2400" dirty="0" smtClean="0"/>
              <a:t> show a </a:t>
            </a:r>
            <a:r>
              <a:rPr lang="nb-NO" sz="2400" dirty="0" err="1" smtClean="0"/>
              <a:t>perfect</a:t>
            </a:r>
            <a:r>
              <a:rPr lang="nb-NO" sz="2400" dirty="0" smtClean="0"/>
              <a:t> match to </a:t>
            </a:r>
            <a:r>
              <a:rPr lang="nb-NO" sz="2400" dirty="0" err="1" smtClean="0"/>
              <a:t>each</a:t>
            </a:r>
            <a:r>
              <a:rPr lang="nb-NO" sz="2400" dirty="0" smtClean="0"/>
              <a:t> </a:t>
            </a:r>
            <a:r>
              <a:rPr lang="nb-NO" sz="2400" dirty="0" err="1" smtClean="0"/>
              <a:t>other</a:t>
            </a:r>
            <a:r>
              <a:rPr lang="nb-NO" sz="2400" dirty="0" smtClean="0"/>
              <a:t> </a:t>
            </a:r>
            <a:r>
              <a:rPr lang="nb-NO" sz="2400" dirty="0" err="1" smtClean="0"/>
              <a:t>tested</a:t>
            </a:r>
            <a:r>
              <a:rPr lang="nb-NO" sz="2400" dirty="0" smtClean="0"/>
              <a:t> in </a:t>
            </a:r>
            <a:r>
              <a:rPr lang="nb-NO" sz="2400" dirty="0" err="1" smtClean="0"/>
              <a:t>triaxial</a:t>
            </a:r>
            <a:r>
              <a:rPr lang="nb-NO" sz="2400" dirty="0" smtClean="0"/>
              <a:t> system and </a:t>
            </a:r>
            <a:r>
              <a:rPr lang="nb-NO" sz="2400" dirty="0" err="1" smtClean="0"/>
              <a:t>Oedometric</a:t>
            </a:r>
            <a:r>
              <a:rPr lang="nb-NO" sz="2400" dirty="0" smtClean="0"/>
              <a:t> </a:t>
            </a:r>
            <a:r>
              <a:rPr lang="nb-NO" sz="2400" dirty="0" err="1" smtClean="0"/>
              <a:t>velocity</a:t>
            </a:r>
            <a:r>
              <a:rPr lang="nb-NO" sz="2400" dirty="0" smtClean="0"/>
              <a:t> still </a:t>
            </a:r>
            <a:r>
              <a:rPr lang="nb-NO" sz="2400" dirty="0" err="1" smtClean="0"/>
              <a:t>too</a:t>
            </a:r>
            <a:r>
              <a:rPr lang="nb-NO" sz="2400" dirty="0" smtClean="0"/>
              <a:t> </a:t>
            </a:r>
            <a:r>
              <a:rPr lang="nb-NO" sz="2400" dirty="0" err="1" smtClean="0"/>
              <a:t>low</a:t>
            </a:r>
            <a:endParaRPr lang="nb-NO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9144000" cy="553998"/>
          </a:xfrm>
          <a:prstGeom prst="rect">
            <a:avLst/>
          </a:prstGeom>
          <a:solidFill>
            <a:srgbClr val="7EC23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solidFill>
                  <a:schemeClr val="bg1"/>
                </a:solidFill>
              </a:rPr>
              <a:t>New  Sand test in Triaxial set-up: K</a:t>
            </a:r>
            <a:r>
              <a:rPr lang="en-US" sz="3000" baseline="-25000" dirty="0">
                <a:solidFill>
                  <a:schemeClr val="bg1"/>
                </a:solidFill>
              </a:rPr>
              <a:t>0</a:t>
            </a:r>
            <a:r>
              <a:rPr lang="en-US" sz="3000" dirty="0">
                <a:solidFill>
                  <a:schemeClr val="bg1"/>
                </a:solidFill>
              </a:rPr>
              <a:t> from the start </a:t>
            </a:r>
          </a:p>
        </p:txBody>
      </p:sp>
      <p:pic>
        <p:nvPicPr>
          <p:cNvPr id="5" name="Picture 4" descr="Picture1.png"/>
          <p:cNvPicPr>
            <a:picLocks noChangeAspect="1"/>
          </p:cNvPicPr>
          <p:nvPr/>
        </p:nvPicPr>
        <p:blipFill>
          <a:blip r:embed="rId3" cstate="print"/>
          <a:srcRect t="856" r="6667"/>
          <a:stretch>
            <a:fillRect/>
          </a:stretch>
        </p:blipFill>
        <p:spPr>
          <a:xfrm>
            <a:off x="5867400" y="533401"/>
            <a:ext cx="3276600" cy="21247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/>
        </p:nvGraphicFramePr>
        <p:xfrm>
          <a:off x="0" y="2362200"/>
          <a:ext cx="6705600" cy="4495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57200" y="762000"/>
            <a:ext cx="5105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 err="1" smtClean="0"/>
              <a:t>P-wave</a:t>
            </a:r>
            <a:r>
              <a:rPr lang="nb-NO" sz="2400" dirty="0" smtClean="0"/>
              <a:t> </a:t>
            </a:r>
            <a:r>
              <a:rPr lang="nb-NO" sz="2400" dirty="0" err="1" smtClean="0"/>
              <a:t>velocity</a:t>
            </a:r>
            <a:r>
              <a:rPr lang="nb-NO" sz="2400" dirty="0" smtClean="0"/>
              <a:t> show a </a:t>
            </a:r>
            <a:r>
              <a:rPr lang="nb-NO" sz="2400" dirty="0" err="1" smtClean="0"/>
              <a:t>perfect</a:t>
            </a:r>
            <a:r>
              <a:rPr lang="nb-NO" sz="2400" dirty="0" smtClean="0"/>
              <a:t> match to </a:t>
            </a:r>
            <a:r>
              <a:rPr lang="nb-NO" sz="2400" dirty="0" err="1" smtClean="0"/>
              <a:t>each</a:t>
            </a:r>
            <a:r>
              <a:rPr lang="nb-NO" sz="2400" dirty="0" smtClean="0"/>
              <a:t> </a:t>
            </a:r>
            <a:r>
              <a:rPr lang="nb-NO" sz="2400" dirty="0" err="1" smtClean="0"/>
              <a:t>other</a:t>
            </a:r>
            <a:r>
              <a:rPr lang="nb-NO" sz="2400" dirty="0" smtClean="0"/>
              <a:t> </a:t>
            </a:r>
            <a:r>
              <a:rPr lang="nb-NO" sz="2400" dirty="0" err="1" smtClean="0"/>
              <a:t>tested</a:t>
            </a:r>
            <a:r>
              <a:rPr lang="nb-NO" sz="2400" dirty="0" smtClean="0"/>
              <a:t> in </a:t>
            </a:r>
            <a:r>
              <a:rPr lang="nb-NO" sz="2400" dirty="0" err="1" smtClean="0"/>
              <a:t>triaxial</a:t>
            </a:r>
            <a:r>
              <a:rPr lang="nb-NO" sz="2400" dirty="0" smtClean="0"/>
              <a:t> system and </a:t>
            </a:r>
            <a:r>
              <a:rPr lang="nb-NO" sz="2400" dirty="0" err="1" smtClean="0"/>
              <a:t>Oedometric</a:t>
            </a:r>
            <a:r>
              <a:rPr lang="nb-NO" sz="2400" dirty="0" smtClean="0"/>
              <a:t> </a:t>
            </a:r>
            <a:r>
              <a:rPr lang="nb-NO" sz="2400" dirty="0" err="1" smtClean="0"/>
              <a:t>velocity</a:t>
            </a:r>
            <a:r>
              <a:rPr lang="nb-NO" sz="2400" dirty="0" smtClean="0"/>
              <a:t> still </a:t>
            </a:r>
            <a:r>
              <a:rPr lang="nb-NO" sz="2400" dirty="0" err="1" smtClean="0"/>
              <a:t>too</a:t>
            </a:r>
            <a:r>
              <a:rPr lang="nb-NO" sz="2400" dirty="0" smtClean="0"/>
              <a:t> </a:t>
            </a:r>
            <a:r>
              <a:rPr lang="nb-NO" sz="2400" dirty="0" err="1" smtClean="0"/>
              <a:t>low</a:t>
            </a:r>
            <a:endParaRPr lang="nb-NO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9144000" cy="553998"/>
          </a:xfrm>
          <a:prstGeom prst="rect">
            <a:avLst/>
          </a:prstGeom>
          <a:solidFill>
            <a:srgbClr val="7EC23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solidFill>
                  <a:schemeClr val="bg1"/>
                </a:solidFill>
              </a:rPr>
              <a:t>New  Sand test in Triaxial set-up: K</a:t>
            </a:r>
            <a:r>
              <a:rPr lang="en-US" sz="3000" baseline="-25000" dirty="0">
                <a:solidFill>
                  <a:schemeClr val="bg1"/>
                </a:solidFill>
              </a:rPr>
              <a:t>0</a:t>
            </a:r>
            <a:r>
              <a:rPr lang="en-US" sz="3000" dirty="0">
                <a:solidFill>
                  <a:schemeClr val="bg1"/>
                </a:solidFill>
              </a:rPr>
              <a:t> from the start </a:t>
            </a:r>
          </a:p>
        </p:txBody>
      </p:sp>
      <p:pic>
        <p:nvPicPr>
          <p:cNvPr id="5" name="Picture 4" descr="Picture1.png"/>
          <p:cNvPicPr>
            <a:picLocks noChangeAspect="1"/>
          </p:cNvPicPr>
          <p:nvPr/>
        </p:nvPicPr>
        <p:blipFill>
          <a:blip r:embed="rId3" cstate="print"/>
          <a:srcRect t="856" r="6667"/>
          <a:stretch>
            <a:fillRect/>
          </a:stretch>
        </p:blipFill>
        <p:spPr>
          <a:xfrm>
            <a:off x="5867400" y="533401"/>
            <a:ext cx="3276600" cy="21247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/>
        </p:nvGraphicFramePr>
        <p:xfrm>
          <a:off x="0" y="2162755"/>
          <a:ext cx="6504830" cy="46952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57200" y="762000"/>
            <a:ext cx="5105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 err="1" smtClean="0"/>
              <a:t>Higher</a:t>
            </a:r>
            <a:r>
              <a:rPr lang="nb-NO" sz="2400" dirty="0" smtClean="0"/>
              <a:t> </a:t>
            </a:r>
            <a:r>
              <a:rPr lang="nb-NO" sz="2400" dirty="0" err="1" smtClean="0"/>
              <a:t>porosity</a:t>
            </a:r>
            <a:r>
              <a:rPr lang="nb-NO" sz="2400" dirty="0" smtClean="0"/>
              <a:t> for Oedometric test </a:t>
            </a:r>
            <a:r>
              <a:rPr lang="nb-NO" sz="2400" dirty="0" err="1" smtClean="0"/>
              <a:t>explain</a:t>
            </a:r>
            <a:r>
              <a:rPr lang="nb-NO" sz="2400" dirty="0" smtClean="0"/>
              <a:t> </a:t>
            </a:r>
            <a:r>
              <a:rPr lang="nb-NO" sz="2400" dirty="0" err="1" smtClean="0"/>
              <a:t>the</a:t>
            </a:r>
            <a:r>
              <a:rPr lang="nb-NO" sz="2400" dirty="0" smtClean="0"/>
              <a:t> </a:t>
            </a:r>
            <a:r>
              <a:rPr lang="nb-NO" sz="2400" dirty="0" err="1" smtClean="0"/>
              <a:t>lower</a:t>
            </a:r>
            <a:r>
              <a:rPr lang="nb-NO" sz="2400" dirty="0" smtClean="0"/>
              <a:t> </a:t>
            </a:r>
            <a:r>
              <a:rPr lang="nb-NO" sz="2400" dirty="0" smtClean="0"/>
              <a:t>P-</a:t>
            </a:r>
            <a:r>
              <a:rPr lang="nb-NO" sz="2400" dirty="0" err="1" smtClean="0"/>
              <a:t>wave</a:t>
            </a:r>
            <a:r>
              <a:rPr lang="nb-NO" sz="2400" dirty="0" smtClean="0"/>
              <a:t> </a:t>
            </a:r>
            <a:r>
              <a:rPr lang="nb-NO" sz="2400" dirty="0" err="1" smtClean="0"/>
              <a:t>velocities</a:t>
            </a:r>
            <a:r>
              <a:rPr lang="nb-NO" sz="2400" dirty="0" smtClean="0"/>
              <a:t> </a:t>
            </a:r>
            <a:endParaRPr lang="nb-NO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9144000" cy="553998"/>
          </a:xfrm>
          <a:prstGeom prst="rect">
            <a:avLst/>
          </a:prstGeom>
          <a:solidFill>
            <a:srgbClr val="7EC23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solidFill>
                  <a:schemeClr val="bg1"/>
                </a:solidFill>
              </a:rPr>
              <a:t>New  Sand test in Triaxial set-up: K</a:t>
            </a:r>
            <a:r>
              <a:rPr lang="en-US" sz="3000" baseline="-25000" dirty="0">
                <a:solidFill>
                  <a:schemeClr val="bg1"/>
                </a:solidFill>
              </a:rPr>
              <a:t>0</a:t>
            </a:r>
            <a:r>
              <a:rPr lang="en-US" sz="3000" dirty="0">
                <a:solidFill>
                  <a:schemeClr val="bg1"/>
                </a:solidFill>
              </a:rPr>
              <a:t> from the start </a:t>
            </a:r>
          </a:p>
        </p:txBody>
      </p:sp>
      <p:pic>
        <p:nvPicPr>
          <p:cNvPr id="5" name="Picture 4" descr="Picture1.png"/>
          <p:cNvPicPr>
            <a:picLocks noChangeAspect="1"/>
          </p:cNvPicPr>
          <p:nvPr/>
        </p:nvPicPr>
        <p:blipFill>
          <a:blip r:embed="rId3" cstate="print"/>
          <a:srcRect t="856" r="6667"/>
          <a:stretch>
            <a:fillRect/>
          </a:stretch>
        </p:blipFill>
        <p:spPr>
          <a:xfrm>
            <a:off x="5867400" y="533401"/>
            <a:ext cx="3276600" cy="21247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0" y="0"/>
            <a:ext cx="9144000" cy="553998"/>
          </a:xfrm>
          <a:prstGeom prst="rect">
            <a:avLst/>
          </a:prstGeom>
          <a:solidFill>
            <a:srgbClr val="7EC23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>
                <a:solidFill>
                  <a:schemeClr val="bg1"/>
                </a:solidFill>
              </a:rPr>
              <a:t>Theoretical Consideration</a:t>
            </a:r>
            <a:endParaRPr lang="en-US" sz="3000" dirty="0">
              <a:solidFill>
                <a:schemeClr val="bg1"/>
              </a:solidFill>
            </a:endParaRPr>
          </a:p>
        </p:txBody>
      </p:sp>
      <p:graphicFrame>
        <p:nvGraphicFramePr>
          <p:cNvPr id="24" name="Chart 23"/>
          <p:cNvGraphicFramePr/>
          <p:nvPr/>
        </p:nvGraphicFramePr>
        <p:xfrm>
          <a:off x="0" y="609600"/>
          <a:ext cx="2895600" cy="304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5" name="Chart 24"/>
          <p:cNvGraphicFramePr/>
          <p:nvPr/>
        </p:nvGraphicFramePr>
        <p:xfrm>
          <a:off x="6096000" y="609600"/>
          <a:ext cx="3048000" cy="2971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6" name="TextBox 25"/>
          <p:cNvSpPr txBox="1"/>
          <p:nvPr/>
        </p:nvSpPr>
        <p:spPr>
          <a:xfrm>
            <a:off x="0" y="6396335"/>
            <a:ext cx="281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B0F0"/>
                </a:solidFill>
              </a:rPr>
              <a:t>Triaxial test system</a:t>
            </a:r>
            <a:endParaRPr lang="en-US" sz="2400" b="1" dirty="0">
              <a:solidFill>
                <a:srgbClr val="00B0F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324600" y="6396335"/>
            <a:ext cx="28194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B0F0"/>
                </a:solidFill>
              </a:rPr>
              <a:t>Uniaxial test system</a:t>
            </a:r>
            <a:endParaRPr lang="en-US" sz="2400" b="1" dirty="0">
              <a:solidFill>
                <a:srgbClr val="00B0F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971800" y="1676400"/>
            <a:ext cx="32766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C40000"/>
                </a:solidFill>
              </a:rPr>
              <a:t> Velocities are computed for dry velocities by removing the fluid contribution according to </a:t>
            </a:r>
            <a:r>
              <a:rPr lang="en-US" sz="2000" dirty="0" err="1" smtClean="0">
                <a:solidFill>
                  <a:srgbClr val="C40000"/>
                </a:solidFill>
              </a:rPr>
              <a:t>Biot-Gassmann</a:t>
            </a:r>
            <a:endParaRPr lang="en-US" sz="2000" dirty="0" smtClean="0">
              <a:solidFill>
                <a:srgbClr val="C400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C40000"/>
                </a:solidFill>
              </a:rPr>
              <a:t> Walton Grain Contact Model rough and smooth limits are shown (</a:t>
            </a:r>
            <a:r>
              <a:rPr lang="en-US" sz="2000" dirty="0" err="1" smtClean="0">
                <a:solidFill>
                  <a:srgbClr val="C40000"/>
                </a:solidFill>
              </a:rPr>
              <a:t>coord</a:t>
            </a:r>
            <a:r>
              <a:rPr lang="en-US" sz="2000" dirty="0" smtClean="0">
                <a:solidFill>
                  <a:srgbClr val="C40000"/>
                </a:solidFill>
              </a:rPr>
              <a:t>. # = 6)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C40000"/>
                </a:solidFill>
              </a:rPr>
              <a:t>  The enhanced confinement during the pre-conditioning in the </a:t>
            </a:r>
            <a:r>
              <a:rPr lang="en-US" sz="2000" dirty="0" err="1" smtClean="0">
                <a:solidFill>
                  <a:srgbClr val="C40000"/>
                </a:solidFill>
              </a:rPr>
              <a:t>triaxial</a:t>
            </a:r>
            <a:r>
              <a:rPr lang="en-US" sz="2000" dirty="0" smtClean="0">
                <a:solidFill>
                  <a:srgbClr val="C40000"/>
                </a:solidFill>
              </a:rPr>
              <a:t> set-up has moved the sand in direction of the rough contact limit</a:t>
            </a:r>
            <a:endParaRPr lang="nb-NO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3810000" y="838200"/>
            <a:ext cx="99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b="1" dirty="0" err="1" smtClean="0"/>
              <a:t>Vertical</a:t>
            </a:r>
            <a:r>
              <a:rPr lang="nb-NO" b="1" dirty="0" smtClean="0"/>
              <a:t> </a:t>
            </a:r>
            <a:r>
              <a:rPr lang="nb-NO" b="1" dirty="0" err="1" smtClean="0"/>
              <a:t>P-waves</a:t>
            </a:r>
            <a:endParaRPr lang="nb-NO" b="1" dirty="0"/>
          </a:p>
        </p:txBody>
      </p:sp>
      <p:pic>
        <p:nvPicPr>
          <p:cNvPr id="6963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918" y="3581400"/>
            <a:ext cx="2602295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4114800" y="5562600"/>
            <a:ext cx="114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b="1" dirty="0" err="1" smtClean="0"/>
              <a:t>S-waves</a:t>
            </a:r>
            <a:endParaRPr lang="nb-NO" sz="2000" b="1" dirty="0"/>
          </a:p>
        </p:txBody>
      </p:sp>
      <p:pic>
        <p:nvPicPr>
          <p:cNvPr id="69635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63376" y="3611562"/>
            <a:ext cx="2904424" cy="286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0" y="0"/>
            <a:ext cx="9144000" cy="553998"/>
          </a:xfrm>
          <a:prstGeom prst="rect">
            <a:avLst/>
          </a:prstGeom>
          <a:solidFill>
            <a:srgbClr val="7EC23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>
                <a:solidFill>
                  <a:schemeClr val="bg1"/>
                </a:solidFill>
              </a:rPr>
              <a:t>Conclusions</a:t>
            </a:r>
            <a:endParaRPr lang="en-US" sz="3000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533400"/>
            <a:ext cx="9144000" cy="58015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120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en-US" sz="2400" dirty="0" smtClean="0"/>
              <a:t>Difference in geometry of the sample does not have influence on wave velocity</a:t>
            </a:r>
          </a:p>
          <a:p>
            <a:pPr marL="285750" indent="-285750">
              <a:spcBef>
                <a:spcPts val="120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en-US" sz="2400" dirty="0" err="1" smtClean="0"/>
              <a:t>Precompaction</a:t>
            </a:r>
            <a:r>
              <a:rPr lang="en-US" sz="2400" dirty="0" smtClean="0"/>
              <a:t>  was different in the </a:t>
            </a:r>
            <a:r>
              <a:rPr lang="en-US" sz="2400" dirty="0" err="1" smtClean="0"/>
              <a:t>triaxial</a:t>
            </a:r>
            <a:r>
              <a:rPr lang="en-US" sz="2400" dirty="0" smtClean="0"/>
              <a:t> and </a:t>
            </a:r>
            <a:r>
              <a:rPr lang="en-US" sz="2400" dirty="0" err="1" smtClean="0"/>
              <a:t>oedometric</a:t>
            </a:r>
            <a:r>
              <a:rPr lang="en-US" sz="2400" dirty="0" smtClean="0"/>
              <a:t> set-up</a:t>
            </a:r>
          </a:p>
          <a:p>
            <a:pPr marL="742950" lvl="1" indent="-285750">
              <a:spcBef>
                <a:spcPts val="12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US" sz="2000" dirty="0" smtClean="0"/>
              <a:t>Complete unloading before testing in </a:t>
            </a:r>
            <a:r>
              <a:rPr lang="en-US" sz="2000" dirty="0" err="1" smtClean="0"/>
              <a:t>triaxial</a:t>
            </a:r>
            <a:r>
              <a:rPr lang="en-US" sz="2000" dirty="0" smtClean="0"/>
              <a:t> set-up, incomplete effective unloading (with clay) in </a:t>
            </a:r>
            <a:r>
              <a:rPr lang="en-US" sz="2000" dirty="0" err="1" smtClean="0"/>
              <a:t>oedometer</a:t>
            </a:r>
            <a:endParaRPr lang="en-US" sz="2000" dirty="0" smtClean="0"/>
          </a:p>
          <a:p>
            <a:pPr marL="742950" lvl="1" indent="-285750">
              <a:spcBef>
                <a:spcPts val="12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US" sz="2000" dirty="0" smtClean="0"/>
              <a:t>Tests in </a:t>
            </a:r>
            <a:r>
              <a:rPr lang="en-US" sz="2000" dirty="0" err="1" smtClean="0"/>
              <a:t>triaxial</a:t>
            </a:r>
            <a:r>
              <a:rPr lang="en-US" sz="2000" dirty="0" smtClean="0"/>
              <a:t> set-up started from hydrostatic stress causing higher mean stress than in the </a:t>
            </a:r>
            <a:r>
              <a:rPr lang="en-US" sz="2000" dirty="0" err="1" smtClean="0"/>
              <a:t>oedometer</a:t>
            </a:r>
            <a:endParaRPr lang="en-US" sz="2000" dirty="0" smtClean="0"/>
          </a:p>
          <a:p>
            <a:pPr marL="285750" indent="-285750">
              <a:spcBef>
                <a:spcPts val="120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en-US" sz="2400" dirty="0" smtClean="0"/>
              <a:t>Clay specimens were primarily affected by reduced porosity in the </a:t>
            </a:r>
            <a:r>
              <a:rPr lang="en-US" sz="2400" dirty="0" err="1" smtClean="0"/>
              <a:t>triaxial</a:t>
            </a:r>
            <a:r>
              <a:rPr lang="en-US" sz="2400" dirty="0" smtClean="0"/>
              <a:t> set-up, leading to stiffer static behavior and increased velocities</a:t>
            </a:r>
          </a:p>
          <a:p>
            <a:pPr marL="285750" indent="-285750">
              <a:spcBef>
                <a:spcPts val="120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en-US" sz="2400" dirty="0" smtClean="0"/>
              <a:t>Sand specimens were primarily affected by the increased pre-stress in the </a:t>
            </a:r>
            <a:r>
              <a:rPr lang="en-US" sz="2400" dirty="0" err="1" smtClean="0"/>
              <a:t>triaxial</a:t>
            </a:r>
            <a:r>
              <a:rPr lang="en-US" sz="2400" dirty="0" smtClean="0"/>
              <a:t> set-up, </a:t>
            </a:r>
            <a:r>
              <a:rPr lang="en-US" sz="2400" dirty="0" err="1" smtClean="0"/>
              <a:t>alteraing</a:t>
            </a:r>
            <a:r>
              <a:rPr lang="en-US" sz="2400" dirty="0" smtClean="0"/>
              <a:t> the grain contact stiffness and reducing contact slip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6362700"/>
            <a:ext cx="164782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0" y="0"/>
            <a:ext cx="9144000" cy="553998"/>
          </a:xfrm>
          <a:prstGeom prst="rect">
            <a:avLst/>
          </a:prstGeom>
          <a:solidFill>
            <a:srgbClr val="7EC23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>
                <a:solidFill>
                  <a:schemeClr val="bg1"/>
                </a:solidFill>
              </a:rPr>
              <a:t>Conclusions</a:t>
            </a:r>
            <a:endParaRPr lang="en-US" sz="3000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6362700"/>
            <a:ext cx="164782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0" y="533400"/>
            <a:ext cx="9144000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120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en-GB" sz="2400" dirty="0"/>
              <a:t>The sand experiments demonstrate that the static and dynamic response did not depend on the stress path prior to the uniaxial strain </a:t>
            </a:r>
            <a:r>
              <a:rPr lang="en-GB" sz="2400" dirty="0" smtClean="0"/>
              <a:t>test</a:t>
            </a:r>
          </a:p>
          <a:p>
            <a:pPr marL="285750" indent="-285750">
              <a:spcBef>
                <a:spcPts val="120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en-GB" sz="2400" dirty="0"/>
              <a:t>The wave velocities do however depend strongly on the initial degree of compaction of the sand, i.e. on its </a:t>
            </a:r>
            <a:r>
              <a:rPr lang="en-GB" sz="2400" dirty="0" smtClean="0"/>
              <a:t>porosity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9144000" cy="553998"/>
          </a:xfrm>
          <a:prstGeom prst="rect">
            <a:avLst/>
          </a:prstGeom>
          <a:solidFill>
            <a:srgbClr val="7EC23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>
                <a:solidFill>
                  <a:schemeClr val="bg1"/>
                </a:solidFill>
              </a:rPr>
              <a:t>Acknowledgement</a:t>
            </a:r>
            <a:endParaRPr lang="en-US" sz="30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1120575"/>
            <a:ext cx="8770620" cy="20036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8925" indent="-288925">
              <a:lnSpc>
                <a:spcPct val="130000"/>
              </a:lnSpc>
              <a:spcAft>
                <a:spcPts val="1800"/>
              </a:spcAft>
              <a:buBlip>
                <a:blip r:embed="rId2"/>
              </a:buBlip>
            </a:pPr>
            <a:r>
              <a:rPr lang="en-US" sz="2800" dirty="0" smtClean="0"/>
              <a:t>ROSE program @ NTNU funded by Norwegian Research Council and sponsoring companies</a:t>
            </a:r>
          </a:p>
          <a:p>
            <a:pPr>
              <a:lnSpc>
                <a:spcPct val="130000"/>
              </a:lnSpc>
              <a:spcAft>
                <a:spcPts val="1800"/>
              </a:spcAft>
            </a:pPr>
            <a:endParaRPr lang="en-US" sz="2800" dirty="0" smtClean="0">
              <a:latin typeface="Monotype Corsiva" pitchFamily="66" charset="0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6362700"/>
            <a:ext cx="164782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2133600"/>
            <a:ext cx="9144000" cy="1015663"/>
          </a:xfrm>
          <a:prstGeom prst="rect">
            <a:avLst/>
          </a:prstGeom>
          <a:solidFill>
            <a:srgbClr val="7EC23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chemeClr val="bg1"/>
                </a:solidFill>
              </a:rPr>
              <a:t>Thank You</a:t>
            </a:r>
            <a:endParaRPr lang="en-US" sz="6000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6362700"/>
            <a:ext cx="164782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0"/>
            <a:ext cx="9144000" cy="553998"/>
          </a:xfrm>
          <a:prstGeom prst="rect">
            <a:avLst/>
          </a:prstGeom>
          <a:solidFill>
            <a:srgbClr val="7EC234"/>
          </a:solidFill>
        </p:spPr>
        <p:txBody>
          <a:bodyPr wrap="square" rtlCol="0">
            <a:spAutoFit/>
          </a:bodyPr>
          <a:lstStyle/>
          <a:p>
            <a:r>
              <a:rPr lang="en-US" sz="3000" dirty="0" smtClean="0">
                <a:solidFill>
                  <a:schemeClr val="bg1"/>
                </a:solidFill>
              </a:rPr>
              <a:t>    </a:t>
            </a:r>
            <a:r>
              <a:rPr lang="en-US" sz="3000" dirty="0" err="1" smtClean="0">
                <a:solidFill>
                  <a:schemeClr val="bg1"/>
                </a:solidFill>
              </a:rPr>
              <a:t>Oedometeric</a:t>
            </a:r>
            <a:r>
              <a:rPr lang="en-US" sz="3000" dirty="0" smtClean="0">
                <a:solidFill>
                  <a:schemeClr val="bg1"/>
                </a:solidFill>
              </a:rPr>
              <a:t> Set-up                            Triaxial Set-up </a:t>
            </a:r>
            <a:endParaRPr lang="en-US" sz="3000" dirty="0">
              <a:solidFill>
                <a:schemeClr val="bg1"/>
              </a:solidFill>
            </a:endParaRPr>
          </a:p>
        </p:txBody>
      </p:sp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2" cstate="print"/>
          <a:srcRect l="6364" t="4231" r="17650" b="2324"/>
          <a:stretch>
            <a:fillRect/>
          </a:stretch>
        </p:blipFill>
        <p:spPr bwMode="auto">
          <a:xfrm>
            <a:off x="685800" y="617335"/>
            <a:ext cx="2667000" cy="3573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0" y="4272677"/>
            <a:ext cx="3886200" cy="2585323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en-US" dirty="0" smtClean="0">
                <a:solidFill>
                  <a:srgbClr val="FFFF00"/>
                </a:solidFill>
              </a:rPr>
              <a:t>  </a:t>
            </a:r>
            <a:r>
              <a:rPr lang="en-US" dirty="0" err="1" smtClean="0">
                <a:solidFill>
                  <a:schemeClr val="bg1"/>
                </a:solidFill>
              </a:rPr>
              <a:t>Uniaxial</a:t>
            </a:r>
            <a:r>
              <a:rPr lang="en-US" dirty="0" smtClean="0">
                <a:solidFill>
                  <a:schemeClr val="bg1"/>
                </a:solidFill>
              </a:rPr>
              <a:t> strain set-up</a:t>
            </a:r>
          </a:p>
          <a:p>
            <a:pPr marL="228600" indent="-228600">
              <a:lnSpc>
                <a:spcPct val="150000"/>
              </a:lnSpc>
              <a:buFont typeface="Wingdings" pitchFamily="2" charset="2"/>
              <a:buChar char="q"/>
            </a:pPr>
            <a:r>
              <a:rPr lang="en-US" dirty="0" smtClean="0">
                <a:solidFill>
                  <a:schemeClr val="bg1"/>
                </a:solidFill>
              </a:rPr>
              <a:t>  Vertical P- &amp; S- +</a:t>
            </a:r>
          </a:p>
          <a:p>
            <a:pPr marL="228600" indent="-228600">
              <a:lnSpc>
                <a:spcPct val="150000"/>
              </a:lnSpc>
            </a:pPr>
            <a:r>
              <a:rPr lang="en-US" dirty="0" smtClean="0">
                <a:solidFill>
                  <a:schemeClr val="bg1"/>
                </a:solidFill>
              </a:rPr>
              <a:t>      Horizontal P-wave transducers.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en-US" dirty="0" smtClean="0">
                <a:solidFill>
                  <a:schemeClr val="bg1"/>
                </a:solidFill>
              </a:rPr>
              <a:t> Dimension of the sample: </a:t>
            </a:r>
          </a:p>
          <a:p>
            <a:pPr marL="342900"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 smtClean="0">
                <a:solidFill>
                  <a:schemeClr val="bg1"/>
                </a:solidFill>
              </a:rPr>
              <a:t>Diameter: 70mm</a:t>
            </a:r>
          </a:p>
          <a:p>
            <a:pPr marL="342900"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 smtClean="0">
                <a:solidFill>
                  <a:schemeClr val="bg1"/>
                </a:solidFill>
              </a:rPr>
              <a:t>Height: 22-25mm</a:t>
            </a:r>
          </a:p>
        </p:txBody>
      </p:sp>
      <p:pic>
        <p:nvPicPr>
          <p:cNvPr id="5" name="Picture 2" descr="DSCN1839"/>
          <p:cNvPicPr>
            <a:picLocks noChangeAspect="1" noChangeArrowheads="1"/>
          </p:cNvPicPr>
          <p:nvPr/>
        </p:nvPicPr>
        <p:blipFill>
          <a:blip r:embed="rId3" cstate="print"/>
          <a:srcRect t="4323"/>
          <a:stretch>
            <a:fillRect/>
          </a:stretch>
        </p:blipFill>
        <p:spPr bwMode="auto">
          <a:xfrm>
            <a:off x="5791200" y="609600"/>
            <a:ext cx="2821709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4267200" y="4272677"/>
            <a:ext cx="4876800" cy="258532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en-US" dirty="0" smtClean="0">
                <a:solidFill>
                  <a:srgbClr val="FFFF00"/>
                </a:solidFill>
              </a:rPr>
              <a:t>  </a:t>
            </a:r>
            <a:r>
              <a:rPr lang="en-US" dirty="0" smtClean="0">
                <a:solidFill>
                  <a:schemeClr val="bg1"/>
                </a:solidFill>
              </a:rPr>
              <a:t>Biaxial stress set-up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 smtClean="0">
                <a:solidFill>
                  <a:schemeClr val="bg1"/>
                </a:solidFill>
              </a:rPr>
              <a:t>Confining pressure monitored</a:t>
            </a:r>
          </a:p>
          <a:p>
            <a:pPr marL="228600" indent="-228600">
              <a:lnSpc>
                <a:spcPct val="150000"/>
              </a:lnSpc>
              <a:buFont typeface="Wingdings" pitchFamily="2" charset="2"/>
              <a:buChar char="q"/>
            </a:pPr>
            <a:r>
              <a:rPr lang="en-US" dirty="0" smtClean="0">
                <a:solidFill>
                  <a:schemeClr val="bg1"/>
                </a:solidFill>
              </a:rPr>
              <a:t> Vertical &amp; horizontal P- &amp; S-wave transducers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en-US" dirty="0" smtClean="0">
                <a:solidFill>
                  <a:schemeClr val="bg1"/>
                </a:solidFill>
              </a:rPr>
              <a:t> Dimension of the sample: </a:t>
            </a:r>
          </a:p>
          <a:p>
            <a:pPr marL="342900"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 smtClean="0">
                <a:solidFill>
                  <a:schemeClr val="bg1"/>
                </a:solidFill>
              </a:rPr>
              <a:t>Diameter: 38mm</a:t>
            </a:r>
          </a:p>
          <a:p>
            <a:pPr marL="342900"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 smtClean="0">
                <a:solidFill>
                  <a:schemeClr val="bg1"/>
                </a:solidFill>
              </a:rPr>
              <a:t>Height: 60-65mm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0" y="0"/>
            <a:ext cx="9144000" cy="553998"/>
          </a:xfrm>
          <a:prstGeom prst="rect">
            <a:avLst/>
          </a:prstGeom>
          <a:solidFill>
            <a:srgbClr val="7EC23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>
                <a:solidFill>
                  <a:schemeClr val="bg1"/>
                </a:solidFill>
              </a:rPr>
              <a:t>Dynamic Behavior</a:t>
            </a:r>
            <a:endParaRPr lang="en-US" sz="3000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2400" y="838200"/>
            <a:ext cx="84582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Prior to exploring the difference in static and dynamic behavior, </a:t>
            </a:r>
          </a:p>
          <a:p>
            <a:r>
              <a:rPr lang="en-US" sz="2400" dirty="0" smtClean="0"/>
              <a:t>an obvious question can be raised: </a:t>
            </a:r>
          </a:p>
          <a:p>
            <a:endParaRPr lang="en-US" sz="2400" dirty="0" smtClean="0">
              <a:solidFill>
                <a:srgbClr val="FFC000"/>
              </a:solidFill>
            </a:endParaRPr>
          </a:p>
          <a:p>
            <a:pPr marL="342900" indent="-342900" algn="just">
              <a:buAutoNum type="arabicPeriod"/>
            </a:pPr>
            <a:r>
              <a:rPr lang="en-US" sz="2400" dirty="0" smtClean="0"/>
              <a:t>Can these differences be explained by the measurement uncertainty? </a:t>
            </a:r>
          </a:p>
          <a:p>
            <a:pPr marL="342900" indent="-342900" algn="just">
              <a:buAutoNum type="arabicPeriod"/>
            </a:pPr>
            <a:endParaRPr lang="en-US" sz="2400" dirty="0" smtClean="0"/>
          </a:p>
          <a:p>
            <a:pPr marL="858838" indent="-858838" algn="just"/>
            <a:r>
              <a:rPr lang="en-US" sz="2400" b="1" dirty="0" smtClean="0">
                <a:solidFill>
                  <a:srgbClr val="FFC000"/>
                </a:solidFill>
              </a:rPr>
              <a:t>Answer: </a:t>
            </a:r>
            <a:r>
              <a:rPr lang="en-US" sz="2400" dirty="0" smtClean="0"/>
              <a:t>Perhaps the horizontal P-velocity can be explained, </a:t>
            </a:r>
          </a:p>
          <a:p>
            <a:pPr marL="1144588" indent="-1144588" algn="just"/>
            <a:r>
              <a:rPr lang="en-US" sz="2400" dirty="0" smtClean="0"/>
              <a:t>	but not the vertical P- and S- wave velocities</a:t>
            </a:r>
          </a:p>
          <a:p>
            <a:endParaRPr lang="en-US" sz="2400" dirty="0" smtClean="0"/>
          </a:p>
          <a:p>
            <a:pPr algn="ctr"/>
            <a:endParaRPr lang="en-US" sz="2400" dirty="0" smtClean="0"/>
          </a:p>
          <a:p>
            <a:pPr algn="ctr"/>
            <a:endParaRPr lang="en-US" sz="2400" dirty="0" smtClean="0"/>
          </a:p>
          <a:p>
            <a:pPr algn="ctr"/>
            <a:endParaRPr lang="en-US" sz="2400" dirty="0" smtClean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038600"/>
            <a:ext cx="9144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6362700"/>
            <a:ext cx="164782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0"/>
            <a:ext cx="9144000" cy="553998"/>
          </a:xfrm>
          <a:prstGeom prst="rect">
            <a:avLst/>
          </a:prstGeom>
          <a:solidFill>
            <a:srgbClr val="7EC23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>
                <a:solidFill>
                  <a:schemeClr val="bg1"/>
                </a:solidFill>
              </a:rPr>
              <a:t>Sample Preparation &amp; Boundary conditions</a:t>
            </a:r>
            <a:endParaRPr lang="en-US" sz="3000" dirty="0">
              <a:solidFill>
                <a:schemeClr val="bg1"/>
              </a:solidFill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228600" y="533400"/>
          <a:ext cx="8724900" cy="24511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62450"/>
                <a:gridCol w="4362450"/>
              </a:tblGrid>
              <a:tr h="2946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Oedometer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Triaxial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Clay: </a:t>
                      </a:r>
                      <a:r>
                        <a:rPr lang="en-US" dirty="0" smtClean="0"/>
                        <a:t>Little amount of dry </a:t>
                      </a:r>
                      <a:r>
                        <a:rPr lang="en-US" dirty="0" err="1" smtClean="0"/>
                        <a:t>Kaolinite</a:t>
                      </a:r>
                      <a:r>
                        <a:rPr lang="en-US" dirty="0" smtClean="0"/>
                        <a:t> (&lt; 5 µm) powder mixed with 3.5 % </a:t>
                      </a:r>
                      <a:r>
                        <a:rPr lang="en-US" dirty="0" err="1" smtClean="0"/>
                        <a:t>NaCl</a:t>
                      </a:r>
                      <a:r>
                        <a:rPr lang="en-US" dirty="0" smtClean="0"/>
                        <a:t> brine and stirred until visible homogeneous mixture. Procedure repeated until dry powder converted to slurry which was 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evacuated to remove trapped air</a:t>
                      </a:r>
                      <a:endParaRPr lang="en-US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5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indent="0" algn="l">
                        <a:tabLst/>
                      </a:pP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Clay: Sample was directly poured into the sample holder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85750" algn="l"/>
                        </a:tabLst>
                        <a:defRPr/>
                      </a:pP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Clay: Sample was poured into Pre-compaction cell. </a:t>
                      </a:r>
                      <a:endParaRPr lang="en-US" dirty="0" smtClean="0"/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Sand:  Medium Ottawa</a:t>
                      </a:r>
                      <a:r>
                        <a:rPr lang="en-US" baseline="0" dirty="0" smtClean="0"/>
                        <a:t> sand w 3.5 % </a:t>
                      </a:r>
                      <a:r>
                        <a:rPr lang="en-US" baseline="0" dirty="0" err="1" smtClean="0"/>
                        <a:t>NaCl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directly poured into the sample holder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85750" algn="l"/>
                        </a:tabLst>
                        <a:defRPr/>
                      </a:pPr>
                      <a:endParaRPr lang="en-US" dirty="0" smtClean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050" name="Picture 2" descr="DSCN1385"/>
          <p:cNvPicPr>
            <a:picLocks noChangeAspect="1" noChangeArrowheads="1"/>
          </p:cNvPicPr>
          <p:nvPr/>
        </p:nvPicPr>
        <p:blipFill>
          <a:blip r:embed="rId3" cstate="print"/>
          <a:srcRect t="40980" b="7350"/>
          <a:stretch>
            <a:fillRect/>
          </a:stretch>
        </p:blipFill>
        <p:spPr bwMode="auto">
          <a:xfrm>
            <a:off x="914400" y="2971800"/>
            <a:ext cx="2667000" cy="184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304800" y="4724400"/>
          <a:ext cx="8610600" cy="3809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05300"/>
                <a:gridCol w="4305300"/>
              </a:tblGrid>
              <a:tr h="380999"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Pre-compacted under about 2.7 </a:t>
                      </a:r>
                      <a:r>
                        <a:rPr lang="en-US" b="0" dirty="0" err="1" smtClean="0">
                          <a:solidFill>
                            <a:schemeClr val="tx1"/>
                          </a:solidFill>
                        </a:rPr>
                        <a:t>MPa</a:t>
                      </a:r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Pre-compacted under about 3.0 </a:t>
                      </a:r>
                      <a:r>
                        <a:rPr lang="en-US" b="0" dirty="0" err="1" smtClean="0">
                          <a:solidFill>
                            <a:schemeClr val="tx1"/>
                          </a:solidFill>
                        </a:rPr>
                        <a:t>MPa</a:t>
                      </a:r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026" name="Picture 2" descr="P:\Mohammad\PhD\Experiment pic\Setup\_IGP129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10200" y="2971800"/>
            <a:ext cx="2659323" cy="1780208"/>
          </a:xfrm>
          <a:prstGeom prst="rect">
            <a:avLst/>
          </a:prstGeom>
          <a:noFill/>
        </p:spPr>
      </p:pic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152400" y="5354940"/>
          <a:ext cx="8839200" cy="15030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19600"/>
                <a:gridCol w="4419600"/>
              </a:tblGrid>
              <a:tr h="40339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Oedometer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Triaxial</a:t>
                      </a:r>
                      <a:endParaRPr lang="en-US" dirty="0"/>
                    </a:p>
                  </a:txBody>
                  <a:tcPr/>
                </a:tc>
              </a:tr>
              <a:tr h="403395">
                <a:tc>
                  <a:txBody>
                    <a:bodyPr/>
                    <a:lstStyle/>
                    <a:p>
                      <a:r>
                        <a:rPr lang="en-US" dirty="0" smtClean="0"/>
                        <a:t>Samples in direct contact with steel wall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Samples in contact with rubber/</a:t>
                      </a:r>
                      <a:r>
                        <a:rPr lang="en-US" dirty="0" err="1" smtClean="0"/>
                        <a:t>teflon</a:t>
                      </a:r>
                      <a:r>
                        <a:rPr lang="en-US" dirty="0" smtClean="0"/>
                        <a:t> sleeve</a:t>
                      </a:r>
                    </a:p>
                  </a:txBody>
                  <a:tcPr/>
                </a:tc>
              </a:tr>
              <a:tr h="696270">
                <a:tc>
                  <a:txBody>
                    <a:bodyPr/>
                    <a:lstStyle/>
                    <a:p>
                      <a:pPr marL="230188" indent="-230188" algn="just">
                        <a:tabLst/>
                      </a:pPr>
                      <a:r>
                        <a:rPr lang="en-US" dirty="0" smtClean="0"/>
                        <a:t>K</a:t>
                      </a:r>
                      <a:r>
                        <a:rPr lang="en-US" baseline="-25000" dirty="0" smtClean="0"/>
                        <a:t>0 </a:t>
                      </a:r>
                      <a:r>
                        <a:rPr lang="en-US" baseline="0" dirty="0" smtClean="0"/>
                        <a:t>mode maintained by thick steel wall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85750" algn="l"/>
                        </a:tabLst>
                        <a:defRPr/>
                      </a:pPr>
                      <a:r>
                        <a:rPr lang="en-US" dirty="0" smtClean="0"/>
                        <a:t>K</a:t>
                      </a:r>
                      <a:r>
                        <a:rPr lang="en-US" baseline="-25000" dirty="0" smtClean="0"/>
                        <a:t>0 </a:t>
                      </a:r>
                      <a:r>
                        <a:rPr lang="en-US" baseline="0" dirty="0" smtClean="0"/>
                        <a:t>mode maintained by confining pressure increment to keep zero horizontal strain </a:t>
                      </a:r>
                      <a:endParaRPr lang="en-US" baseline="-25000" dirty="0" smtClean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0"/>
            <a:ext cx="9144000" cy="553998"/>
          </a:xfrm>
          <a:prstGeom prst="rect">
            <a:avLst/>
          </a:prstGeom>
          <a:solidFill>
            <a:srgbClr val="7EC23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>
                <a:solidFill>
                  <a:schemeClr val="bg1"/>
                </a:solidFill>
              </a:rPr>
              <a:t>Stress Path during tests</a:t>
            </a:r>
            <a:endParaRPr lang="en-US" sz="3000" dirty="0">
              <a:solidFill>
                <a:schemeClr val="bg1"/>
              </a:solidFill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533400" y="609600"/>
          <a:ext cx="8305800" cy="4033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52900"/>
                <a:gridCol w="4152900"/>
              </a:tblGrid>
              <a:tr h="40339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Oedometer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Triaxial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Chart 7"/>
          <p:cNvGraphicFramePr/>
          <p:nvPr/>
        </p:nvGraphicFramePr>
        <p:xfrm>
          <a:off x="4876800" y="1143000"/>
          <a:ext cx="3962400" cy="43692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Chart 10"/>
          <p:cNvGraphicFramePr/>
          <p:nvPr/>
        </p:nvGraphicFramePr>
        <p:xfrm>
          <a:off x="533400" y="1066800"/>
          <a:ext cx="40386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" y="6362700"/>
            <a:ext cx="164782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3276600" y="5867400"/>
            <a:ext cx="2667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/>
              <a:t>Example from sand test</a:t>
            </a:r>
          </a:p>
          <a:p>
            <a:endParaRPr lang="nb-NO" sz="20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0" y="0"/>
            <a:ext cx="9144000" cy="553998"/>
          </a:xfrm>
          <a:prstGeom prst="rect">
            <a:avLst/>
          </a:prstGeom>
          <a:solidFill>
            <a:srgbClr val="7EC23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>
                <a:solidFill>
                  <a:schemeClr val="bg1"/>
                </a:solidFill>
              </a:rPr>
              <a:t>Static Behavior: Sand</a:t>
            </a:r>
            <a:endParaRPr lang="en-US" sz="3000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1000" y="5486400"/>
            <a:ext cx="8534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7030A0"/>
                </a:solidFill>
              </a:rPr>
              <a:t>Sand is softer in </a:t>
            </a:r>
            <a:r>
              <a:rPr lang="en-US" sz="2400" dirty="0" err="1" smtClean="0">
                <a:solidFill>
                  <a:srgbClr val="7030A0"/>
                </a:solidFill>
              </a:rPr>
              <a:t>oedometer</a:t>
            </a:r>
            <a:r>
              <a:rPr lang="en-US" sz="2400" dirty="0" smtClean="0">
                <a:solidFill>
                  <a:srgbClr val="7030A0"/>
                </a:solidFill>
              </a:rPr>
              <a:t> than in the </a:t>
            </a:r>
            <a:r>
              <a:rPr lang="en-US" sz="2400" dirty="0" err="1" smtClean="0">
                <a:solidFill>
                  <a:srgbClr val="7030A0"/>
                </a:solidFill>
              </a:rPr>
              <a:t>triaxial</a:t>
            </a:r>
            <a:r>
              <a:rPr lang="en-US" sz="2400" dirty="0" smtClean="0">
                <a:solidFill>
                  <a:srgbClr val="7030A0"/>
                </a:solidFill>
              </a:rPr>
              <a:t> set-up at all stresses</a:t>
            </a:r>
            <a:endParaRPr lang="en-US" sz="2400" dirty="0">
              <a:solidFill>
                <a:srgbClr val="7030A0"/>
              </a:solidFill>
            </a:endParaRPr>
          </a:p>
        </p:txBody>
      </p:sp>
      <p:graphicFrame>
        <p:nvGraphicFramePr>
          <p:cNvPr id="7" name="Chart 6"/>
          <p:cNvGraphicFramePr/>
          <p:nvPr/>
        </p:nvGraphicFramePr>
        <p:xfrm>
          <a:off x="685800" y="914400"/>
          <a:ext cx="77724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" y="6362700"/>
            <a:ext cx="164782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0" y="0"/>
            <a:ext cx="9144000" cy="553998"/>
          </a:xfrm>
          <a:prstGeom prst="rect">
            <a:avLst/>
          </a:prstGeom>
          <a:solidFill>
            <a:srgbClr val="7EC23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>
                <a:solidFill>
                  <a:schemeClr val="bg1"/>
                </a:solidFill>
              </a:rPr>
              <a:t>Static Behavior: Kaolinite</a:t>
            </a:r>
            <a:endParaRPr lang="en-US" sz="3000" dirty="0">
              <a:solidFill>
                <a:schemeClr val="bg1"/>
              </a:solidFill>
            </a:endParaRPr>
          </a:p>
        </p:txBody>
      </p:sp>
      <p:graphicFrame>
        <p:nvGraphicFramePr>
          <p:cNvPr id="6" name="Chart 5"/>
          <p:cNvGraphicFramePr/>
          <p:nvPr/>
        </p:nvGraphicFramePr>
        <p:xfrm>
          <a:off x="609600" y="762000"/>
          <a:ext cx="7543800" cy="4648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" y="6362700"/>
            <a:ext cx="164782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381000" y="5486400"/>
            <a:ext cx="8534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7030A0"/>
                </a:solidFill>
              </a:rPr>
              <a:t>Compacted </a:t>
            </a:r>
            <a:r>
              <a:rPr lang="en-US" sz="2400" dirty="0" err="1" smtClean="0">
                <a:solidFill>
                  <a:srgbClr val="7030A0"/>
                </a:solidFill>
              </a:rPr>
              <a:t>kaolinite</a:t>
            </a:r>
            <a:r>
              <a:rPr lang="en-US" sz="2400" dirty="0" smtClean="0">
                <a:solidFill>
                  <a:srgbClr val="7030A0"/>
                </a:solidFill>
              </a:rPr>
              <a:t> is softer in </a:t>
            </a:r>
            <a:r>
              <a:rPr lang="en-US" sz="2400" dirty="0" err="1" smtClean="0">
                <a:solidFill>
                  <a:srgbClr val="7030A0"/>
                </a:solidFill>
              </a:rPr>
              <a:t>oedometer</a:t>
            </a:r>
            <a:r>
              <a:rPr lang="en-US" sz="2400" dirty="0" smtClean="0">
                <a:solidFill>
                  <a:srgbClr val="7030A0"/>
                </a:solidFill>
              </a:rPr>
              <a:t> than in the </a:t>
            </a:r>
            <a:r>
              <a:rPr lang="en-US" sz="2400" dirty="0" err="1" smtClean="0">
                <a:solidFill>
                  <a:srgbClr val="7030A0"/>
                </a:solidFill>
              </a:rPr>
              <a:t>triaxial</a:t>
            </a:r>
            <a:r>
              <a:rPr lang="en-US" sz="2400" dirty="0" smtClean="0">
                <a:solidFill>
                  <a:srgbClr val="7030A0"/>
                </a:solidFill>
              </a:rPr>
              <a:t> set-up at all stresses</a:t>
            </a:r>
            <a:endParaRPr lang="en-US" sz="24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0" y="0"/>
            <a:ext cx="9144000" cy="553998"/>
          </a:xfrm>
          <a:prstGeom prst="rect">
            <a:avLst/>
          </a:prstGeom>
          <a:solidFill>
            <a:srgbClr val="7EC23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>
                <a:solidFill>
                  <a:schemeClr val="bg1"/>
                </a:solidFill>
              </a:rPr>
              <a:t>Dynamic Behavior: Pure Sand</a:t>
            </a:r>
            <a:endParaRPr lang="en-US" sz="3000" dirty="0">
              <a:solidFill>
                <a:schemeClr val="bg1"/>
              </a:solidFill>
            </a:endParaRPr>
          </a:p>
        </p:txBody>
      </p:sp>
      <p:graphicFrame>
        <p:nvGraphicFramePr>
          <p:cNvPr id="7" name="Chart 6"/>
          <p:cNvGraphicFramePr>
            <a:graphicFrameLocks/>
          </p:cNvGraphicFramePr>
          <p:nvPr/>
        </p:nvGraphicFramePr>
        <p:xfrm>
          <a:off x="914400" y="914400"/>
          <a:ext cx="7248525" cy="3886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Chart 7"/>
          <p:cNvGraphicFramePr>
            <a:graphicFrameLocks/>
          </p:cNvGraphicFramePr>
          <p:nvPr/>
        </p:nvGraphicFramePr>
        <p:xfrm>
          <a:off x="1828800" y="5181600"/>
          <a:ext cx="5076825" cy="7524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" y="6362700"/>
            <a:ext cx="164782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0" y="0"/>
            <a:ext cx="9144000" cy="553998"/>
          </a:xfrm>
          <a:prstGeom prst="rect">
            <a:avLst/>
          </a:prstGeom>
          <a:solidFill>
            <a:srgbClr val="7EC23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>
                <a:solidFill>
                  <a:schemeClr val="bg1"/>
                </a:solidFill>
              </a:rPr>
              <a:t>Dynamic Behavior: Pure Kaolinite</a:t>
            </a:r>
            <a:endParaRPr lang="en-US" sz="3000" dirty="0">
              <a:solidFill>
                <a:schemeClr val="bg1"/>
              </a:solidFill>
            </a:endParaRPr>
          </a:p>
        </p:txBody>
      </p:sp>
      <p:graphicFrame>
        <p:nvGraphicFramePr>
          <p:cNvPr id="8" name="Chart 7"/>
          <p:cNvGraphicFramePr>
            <a:graphicFrameLocks/>
          </p:cNvGraphicFramePr>
          <p:nvPr/>
        </p:nvGraphicFramePr>
        <p:xfrm>
          <a:off x="1828800" y="5181600"/>
          <a:ext cx="6324600" cy="7524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5"/>
          <p:cNvGraphicFramePr/>
          <p:nvPr/>
        </p:nvGraphicFramePr>
        <p:xfrm>
          <a:off x="685800" y="685800"/>
          <a:ext cx="7315200" cy="4038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" y="6362700"/>
            <a:ext cx="164782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2134</TotalTime>
  <Words>1417</Words>
  <Application>Microsoft Office PowerPoint</Application>
  <PresentationFormat>On-screen Show (4:3)</PresentationFormat>
  <Paragraphs>231</Paragraphs>
  <Slides>30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Kaolinite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Sand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Morten</dc:creator>
  <cp:lastModifiedBy>Mohammad Bhuiyan</cp:lastModifiedBy>
  <cp:revision>333</cp:revision>
  <dcterms:created xsi:type="dcterms:W3CDTF">2006-08-16T00:00:00Z</dcterms:created>
  <dcterms:modified xsi:type="dcterms:W3CDTF">2012-04-23T07:13:33Z</dcterms:modified>
</cp:coreProperties>
</file>